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205" r:id="rId1"/>
    <p:sldMasterId id="2147484241" r:id="rId2"/>
    <p:sldMasterId id="2147484273" r:id="rId3"/>
  </p:sldMasterIdLst>
  <p:notesMasterIdLst>
    <p:notesMasterId r:id="rId9"/>
  </p:notesMasterIdLst>
  <p:handoutMasterIdLst>
    <p:handoutMasterId r:id="rId10"/>
  </p:handoutMasterIdLst>
  <p:sldIdLst>
    <p:sldId id="2359" r:id="rId4"/>
    <p:sldId id="24540" r:id="rId5"/>
    <p:sldId id="257" r:id="rId6"/>
    <p:sldId id="484" r:id="rId7"/>
    <p:sldId id="259" r:id="rId8"/>
  </p:sldIdLst>
  <p:sldSz cx="9144000" cy="6858000" type="screen4x3"/>
  <p:notesSz cx="6797675" cy="9926638"/>
  <p:custDataLst>
    <p:tags r:id="rId11"/>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7BB92C28-122B-0DFA-882A-BD5C13C9FD06}" name="Sidley Austin EU/UK Data Privacy" initials="SA" userId="Sidley Austin EU/UK Data Privacy" providerId="None"/>
  <p188:author id="{4B1A7A53-3170-49FD-15E5-83AE4E9C0107}" name="Lauren Cuyvers" initials="LC" userId="Lauren Cuyvers" providerId="None"/>
  <p188:author id="{52B7F75F-D3B7-D8BD-6AB4-C2391E50E799}" name="Sidley" initials="SA" userId="Sidley" providerId="None"/>
  <p188:author id="{6886D761-7AC2-C80B-B276-14CED7AE5A56}" name="Elliot Robinson" initials="ER" userId="Elliot Robinson" providerId="None"/>
  <p188:author id="{85CFCE78-7071-7DD4-80E7-C30CE04ECFC8}" name="Sidley Austin EU UK DP" initials="SA" userId="Sidley Austin EU UK DP" providerId="None"/>
  <p188:author id="{BA3F99ED-C96A-E0C8-CA50-D687C3398E32}" name="Sidley EU/UK DP" initials="SA" userId="Sidley EU/UK DP" providerId="None"/>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Meta Temesgen" initials="MT" lastIdx="5" clrIdx="0">
    <p:extLst>
      <p:ext uri="{19B8F6BF-5375-455C-9EA6-DF929625EA0E}">
        <p15:presenceInfo xmlns:p15="http://schemas.microsoft.com/office/powerpoint/2012/main" userId="Meta Temesge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D579B"/>
    <a:srgbClr val="1173CD"/>
    <a:srgbClr val="2B91ED"/>
    <a:srgbClr val="75B7F3"/>
    <a:srgbClr val="09EBF1"/>
    <a:srgbClr val="08CDD2"/>
    <a:srgbClr val="059295"/>
    <a:srgbClr val="30475B"/>
    <a:srgbClr val="D1F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353" autoAdjust="0"/>
    <p:restoredTop sz="84436" autoAdjust="0"/>
  </p:normalViewPr>
  <p:slideViewPr>
    <p:cSldViewPr>
      <p:cViewPr varScale="1">
        <p:scale>
          <a:sx n="92" d="100"/>
          <a:sy n="92" d="100"/>
        </p:scale>
        <p:origin x="2112" y="102"/>
      </p:cViewPr>
      <p:guideLst/>
    </p:cSldViewPr>
  </p:slideViewPr>
  <p:notesTextViewPr>
    <p:cViewPr>
      <p:scale>
        <a:sx n="1" d="1"/>
        <a:sy n="1" d="1"/>
      </p:scale>
      <p:origin x="0" y="0"/>
    </p:cViewPr>
  </p:notesTextViewPr>
  <p:sorterViewPr>
    <p:cViewPr>
      <p:scale>
        <a:sx n="100" d="100"/>
        <a:sy n="100" d="100"/>
      </p:scale>
      <p:origin x="0" y="-2796"/>
    </p:cViewPr>
  </p:sorterViewPr>
  <p:notesViewPr>
    <p:cSldViewPr>
      <p:cViewPr>
        <p:scale>
          <a:sx n="66" d="100"/>
          <a:sy n="66" d="100"/>
        </p:scale>
        <p:origin x="2307" y="-378"/>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presProps" Target="presProps.xml"/><Relationship Id="rId3" Type="http://schemas.openxmlformats.org/officeDocument/2006/relationships/slideMaster" Target="slideMasters/slideMaster3.xml"/><Relationship Id="rId7" Type="http://schemas.openxmlformats.org/officeDocument/2006/relationships/slide" Target="slides/slide4.xml"/><Relationship Id="rId12" Type="http://schemas.openxmlformats.org/officeDocument/2006/relationships/commentAuthors" Target="commentAuthors.xml"/><Relationship Id="rId17" Type="http://schemas.microsoft.com/office/2018/10/relationships/authors" Target="authors.xml"/><Relationship Id="rId2" Type="http://schemas.openxmlformats.org/officeDocument/2006/relationships/slideMaster" Target="slideMasters/slideMaster2.xml"/><Relationship Id="rId1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tags" Target="tags/tag1.xml"/><Relationship Id="rId5" Type="http://schemas.openxmlformats.org/officeDocument/2006/relationships/slide" Target="slides/slide2.xml"/><Relationship Id="rId15" Type="http://schemas.openxmlformats.org/officeDocument/2006/relationships/theme" Target="theme/theme1.xml"/><Relationship Id="rId10" Type="http://schemas.openxmlformats.org/officeDocument/2006/relationships/handoutMaster" Target="handoutMasters/handoutMaster1.xml"/><Relationship Id="rId4" Type="http://schemas.openxmlformats.org/officeDocument/2006/relationships/slide" Target="slides/slide1.xml"/><Relationship Id="rId9" Type="http://schemas.openxmlformats.org/officeDocument/2006/relationships/notesMaster" Target="notesMasters/notesMaster1.xml"/><Relationship Id="rId14"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6EE6AD8C-DC58-F5CC-6D65-C3F5D314ACDD}"/>
              </a:ext>
            </a:extLst>
          </p:cNvPr>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en-GB" dirty="0"/>
          </a:p>
        </p:txBody>
      </p:sp>
      <p:sp>
        <p:nvSpPr>
          <p:cNvPr id="3" name="Date Placeholder 2">
            <a:extLst>
              <a:ext uri="{FF2B5EF4-FFF2-40B4-BE49-F238E27FC236}">
                <a16:creationId xmlns:a16="http://schemas.microsoft.com/office/drawing/2014/main" id="{19D6F7B7-C782-1CC5-4A01-D258752EDD6E}"/>
              </a:ext>
            </a:extLst>
          </p:cNvPr>
          <p:cNvSpPr>
            <a:spLocks noGrp="1"/>
          </p:cNvSpPr>
          <p:nvPr>
            <p:ph type="dt" sz="quarter" idx="1"/>
          </p:nvPr>
        </p:nvSpPr>
        <p:spPr>
          <a:xfrm>
            <a:off x="3850443" y="0"/>
            <a:ext cx="2945659" cy="498056"/>
          </a:xfrm>
          <a:prstGeom prst="rect">
            <a:avLst/>
          </a:prstGeom>
        </p:spPr>
        <p:txBody>
          <a:bodyPr vert="horz" lIns="91440" tIns="45720" rIns="91440" bIns="45720" rtlCol="0"/>
          <a:lstStyle>
            <a:lvl1pPr algn="r">
              <a:defRPr sz="1200"/>
            </a:lvl1pPr>
          </a:lstStyle>
          <a:p>
            <a:fld id="{6CE78CF9-439E-4652-B648-2867212A32C7}" type="datetimeFigureOut">
              <a:rPr lang="en-GB" smtClean="0"/>
              <a:t>12/03/2024</a:t>
            </a:fld>
            <a:endParaRPr lang="en-GB" dirty="0"/>
          </a:p>
        </p:txBody>
      </p:sp>
      <p:sp>
        <p:nvSpPr>
          <p:cNvPr id="4" name="Footer Placeholder 3">
            <a:extLst>
              <a:ext uri="{FF2B5EF4-FFF2-40B4-BE49-F238E27FC236}">
                <a16:creationId xmlns:a16="http://schemas.microsoft.com/office/drawing/2014/main" id="{C2A81990-6197-3F1B-7324-0AAA2C5A38B1}"/>
              </a:ext>
            </a:extLst>
          </p:cNvPr>
          <p:cNvSpPr>
            <a:spLocks noGrp="1"/>
          </p:cNvSpPr>
          <p:nvPr>
            <p:ph type="ftr" sz="quarter" idx="2"/>
          </p:nvPr>
        </p:nvSpPr>
        <p:spPr>
          <a:xfrm>
            <a:off x="0" y="9428584"/>
            <a:ext cx="2945659" cy="498055"/>
          </a:xfrm>
          <a:prstGeom prst="rect">
            <a:avLst/>
          </a:prstGeom>
        </p:spPr>
        <p:txBody>
          <a:bodyPr vert="horz" lIns="91440" tIns="45720" rIns="91440" bIns="45720" rtlCol="0" anchor="b"/>
          <a:lstStyle>
            <a:lvl1pPr algn="l">
              <a:defRPr sz="1200"/>
            </a:lvl1pPr>
          </a:lstStyle>
          <a:p>
            <a:endParaRPr lang="en-GB" dirty="0"/>
          </a:p>
        </p:txBody>
      </p:sp>
      <p:sp>
        <p:nvSpPr>
          <p:cNvPr id="5" name="Slide Number Placeholder 4">
            <a:extLst>
              <a:ext uri="{FF2B5EF4-FFF2-40B4-BE49-F238E27FC236}">
                <a16:creationId xmlns:a16="http://schemas.microsoft.com/office/drawing/2014/main" id="{AB6A2C1B-478C-DD36-4AEE-F1B0702417D1}"/>
              </a:ext>
            </a:extLst>
          </p:cNvPr>
          <p:cNvSpPr>
            <a:spLocks noGrp="1"/>
          </p:cNvSpPr>
          <p:nvPr>
            <p:ph type="sldNum" sz="quarter" idx="3"/>
          </p:nvPr>
        </p:nvSpPr>
        <p:spPr>
          <a:xfrm>
            <a:off x="3850443" y="9428584"/>
            <a:ext cx="2945659" cy="498055"/>
          </a:xfrm>
          <a:prstGeom prst="rect">
            <a:avLst/>
          </a:prstGeom>
        </p:spPr>
        <p:txBody>
          <a:bodyPr vert="horz" lIns="91440" tIns="45720" rIns="91440" bIns="45720" rtlCol="0" anchor="b"/>
          <a:lstStyle>
            <a:lvl1pPr algn="r">
              <a:defRPr sz="1200"/>
            </a:lvl1pPr>
          </a:lstStyle>
          <a:p>
            <a:fld id="{1B85B22A-F950-4206-8BF9-F46E93F32B7F}" type="slidenum">
              <a:rPr lang="en-GB" smtClean="0"/>
              <a:t>‹#›</a:t>
            </a:fld>
            <a:endParaRPr lang="en-GB" dirty="0"/>
          </a:p>
        </p:txBody>
      </p:sp>
    </p:spTree>
    <p:extLst>
      <p:ext uri="{BB962C8B-B14F-4D97-AF65-F5344CB8AC3E}">
        <p14:creationId xmlns:p14="http://schemas.microsoft.com/office/powerpoint/2010/main" val="85730924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85207" cy="503071"/>
          </a:xfrm>
          <a:prstGeom prst="rect">
            <a:avLst/>
          </a:prstGeom>
        </p:spPr>
        <p:txBody>
          <a:bodyPr vert="horz" lIns="92492" tIns="46246" rIns="92492" bIns="46246" rtlCol="0"/>
          <a:lstStyle>
            <a:lvl1pPr algn="l">
              <a:defRPr sz="1200"/>
            </a:lvl1pPr>
          </a:lstStyle>
          <a:p>
            <a:endParaRPr lang="en-US" dirty="0"/>
          </a:p>
        </p:txBody>
      </p:sp>
      <p:sp>
        <p:nvSpPr>
          <p:cNvPr id="3" name="Date Placeholder 2"/>
          <p:cNvSpPr>
            <a:spLocks noGrp="1"/>
          </p:cNvSpPr>
          <p:nvPr>
            <p:ph type="dt" idx="1"/>
          </p:nvPr>
        </p:nvSpPr>
        <p:spPr>
          <a:xfrm>
            <a:off x="3902140" y="0"/>
            <a:ext cx="2985207" cy="503071"/>
          </a:xfrm>
          <a:prstGeom prst="rect">
            <a:avLst/>
          </a:prstGeom>
        </p:spPr>
        <p:txBody>
          <a:bodyPr vert="horz" lIns="92492" tIns="46246" rIns="92492" bIns="46246" rtlCol="0"/>
          <a:lstStyle>
            <a:lvl1pPr algn="r">
              <a:defRPr sz="1200"/>
            </a:lvl1pPr>
          </a:lstStyle>
          <a:p>
            <a:fld id="{287B7760-C503-464C-957B-49EF46709725}" type="datetimeFigureOut">
              <a:rPr lang="en-US" smtClean="0"/>
              <a:t>3/12/2024</a:t>
            </a:fld>
            <a:endParaRPr lang="en-US" dirty="0"/>
          </a:p>
        </p:txBody>
      </p:sp>
      <p:sp>
        <p:nvSpPr>
          <p:cNvPr id="4" name="Slide Image Placeholder 3"/>
          <p:cNvSpPr>
            <a:spLocks noGrp="1" noRot="1" noChangeAspect="1"/>
          </p:cNvSpPr>
          <p:nvPr>
            <p:ph type="sldImg" idx="2"/>
          </p:nvPr>
        </p:nvSpPr>
        <p:spPr>
          <a:xfrm>
            <a:off x="1189038" y="1252538"/>
            <a:ext cx="4510087" cy="3384550"/>
          </a:xfrm>
          <a:prstGeom prst="rect">
            <a:avLst/>
          </a:prstGeom>
          <a:noFill/>
          <a:ln w="12700">
            <a:solidFill>
              <a:prstClr val="black"/>
            </a:solidFill>
          </a:ln>
        </p:spPr>
      </p:sp>
      <p:sp>
        <p:nvSpPr>
          <p:cNvPr id="5" name="Notes Placeholder 4"/>
          <p:cNvSpPr>
            <a:spLocks noGrp="1"/>
          </p:cNvSpPr>
          <p:nvPr>
            <p:ph type="body" sz="quarter" idx="3"/>
          </p:nvPr>
        </p:nvSpPr>
        <p:spPr>
          <a:xfrm>
            <a:off x="688895" y="4825299"/>
            <a:ext cx="5511152" cy="3947972"/>
          </a:xfrm>
          <a:prstGeom prst="rect">
            <a:avLst/>
          </a:prstGeom>
        </p:spPr>
        <p:txBody>
          <a:bodyPr vert="horz" lIns="92492" tIns="46246" rIns="92492" bIns="46246"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1" y="9523525"/>
            <a:ext cx="2985207" cy="503070"/>
          </a:xfrm>
          <a:prstGeom prst="rect">
            <a:avLst/>
          </a:prstGeom>
        </p:spPr>
        <p:txBody>
          <a:bodyPr vert="horz" lIns="92492" tIns="46246" rIns="92492" bIns="46246"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02140" y="9523525"/>
            <a:ext cx="2985207" cy="503070"/>
          </a:xfrm>
          <a:prstGeom prst="rect">
            <a:avLst/>
          </a:prstGeom>
        </p:spPr>
        <p:txBody>
          <a:bodyPr vert="horz" lIns="92492" tIns="46246" rIns="92492" bIns="46246" rtlCol="0" anchor="b"/>
          <a:lstStyle>
            <a:lvl1pPr algn="r">
              <a:defRPr sz="1200"/>
            </a:lvl1pPr>
          </a:lstStyle>
          <a:p>
            <a:fld id="{F7BF1839-AAEF-4348-B879-3C4788120B81}" type="slidenum">
              <a:rPr lang="en-US" smtClean="0"/>
              <a:t>‹#›</a:t>
            </a:fld>
            <a:endParaRPr lang="en-US" dirty="0"/>
          </a:p>
        </p:txBody>
      </p:sp>
    </p:spTree>
    <p:extLst>
      <p:ext uri="{BB962C8B-B14F-4D97-AF65-F5344CB8AC3E}">
        <p14:creationId xmlns:p14="http://schemas.microsoft.com/office/powerpoint/2010/main" val="4477076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7BF1839-AAEF-4348-B879-3C4788120B81}" type="slidenum">
              <a:rPr lang="en-US" smtClean="0"/>
              <a:t>1</a:t>
            </a:fld>
            <a:endParaRPr lang="en-US" dirty="0"/>
          </a:p>
        </p:txBody>
      </p:sp>
    </p:spTree>
    <p:extLst>
      <p:ext uri="{BB962C8B-B14F-4D97-AF65-F5344CB8AC3E}">
        <p14:creationId xmlns:p14="http://schemas.microsoft.com/office/powerpoint/2010/main" val="7409546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BF1839-AAEF-4348-B879-3C4788120B81}" type="slidenum">
              <a:rPr kumimoji="0" lang="en-US" sz="1200" b="0" i="0" u="none" strike="noStrike" kern="1200" cap="none" spc="0" normalizeH="0" baseline="0" noProof="0" smtClean="0">
                <a:ln>
                  <a:noFill/>
                </a:ln>
                <a:solidFill>
                  <a:prstClr val="black"/>
                </a:solidFill>
                <a:effectLst/>
                <a:uLnTx/>
                <a:uFillTx/>
                <a:latin typeface="Calibri"/>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dirty="0">
              <a:ln>
                <a:noFill/>
              </a:ln>
              <a:solidFill>
                <a:prstClr val="black"/>
              </a:solidFill>
              <a:effectLst/>
              <a:uLnTx/>
              <a:uFillTx/>
              <a:latin typeface="Calibri"/>
              <a:cs typeface="Arial" pitchFamily="34" charset="0"/>
            </a:endParaRPr>
          </a:p>
        </p:txBody>
      </p:sp>
    </p:spTree>
    <p:extLst>
      <p:ext uri="{BB962C8B-B14F-4D97-AF65-F5344CB8AC3E}">
        <p14:creationId xmlns:p14="http://schemas.microsoft.com/office/powerpoint/2010/main" val="2627368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7BF1839-AAEF-4348-B879-3C4788120B81}" type="slidenum">
              <a:rPr lang="en-US" smtClean="0"/>
              <a:t>5</a:t>
            </a:fld>
            <a:endParaRPr lang="en-US" dirty="0"/>
          </a:p>
        </p:txBody>
      </p:sp>
    </p:spTree>
    <p:extLst>
      <p:ext uri="{BB962C8B-B14F-4D97-AF65-F5344CB8AC3E}">
        <p14:creationId xmlns:p14="http://schemas.microsoft.com/office/powerpoint/2010/main" val="382224509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2" name="Picture Placeholder 3">
            <a:extLst>
              <a:ext uri="{FF2B5EF4-FFF2-40B4-BE49-F238E27FC236}">
                <a16:creationId xmlns:a16="http://schemas.microsoft.com/office/drawing/2014/main" id="{0FD42772-A57E-33D7-F0AE-71DFA3488F0B}"/>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11111"/>
          <a:stretch/>
        </p:blipFill>
        <p:spPr>
          <a:xfrm flipH="1">
            <a:off x="-1" y="0"/>
            <a:ext cx="9144001" cy="6858000"/>
          </a:xfrm>
          <a:prstGeom prst="rect">
            <a:avLst/>
          </a:prstGeom>
        </p:spPr>
      </p:pic>
      <p:sp>
        <p:nvSpPr>
          <p:cNvPr id="7" name="Rectangle 6"/>
          <p:cNvSpPr/>
          <p:nvPr userDrawn="1"/>
        </p:nvSpPr>
        <p:spPr>
          <a:xfrm rot="16200000">
            <a:off x="5178468" y="2892466"/>
            <a:ext cx="6858002" cy="10730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dirty="0"/>
          </a:p>
        </p:txBody>
      </p:sp>
      <p:pic>
        <p:nvPicPr>
          <p:cNvPr id="8" name="Picture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a:off x="7640058" y="5542219"/>
            <a:ext cx="1934171" cy="176327"/>
          </a:xfrm>
          <a:prstGeom prst="rect">
            <a:avLst/>
          </a:prstGeom>
        </p:spPr>
      </p:pic>
    </p:spTree>
    <p:extLst>
      <p:ext uri="{BB962C8B-B14F-4D97-AF65-F5344CB8AC3E}">
        <p14:creationId xmlns:p14="http://schemas.microsoft.com/office/powerpoint/2010/main" val="1804911581"/>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os 2">
    <p:spTree>
      <p:nvGrpSpPr>
        <p:cNvPr id="1" name=""/>
        <p:cNvGrpSpPr/>
        <p:nvPr/>
      </p:nvGrpSpPr>
      <p:grpSpPr>
        <a:xfrm>
          <a:off x="0" y="0"/>
          <a:ext cx="0" cy="0"/>
          <a:chOff x="0" y="0"/>
          <a:chExt cx="0" cy="0"/>
        </a:xfrm>
      </p:grpSpPr>
      <p:sp>
        <p:nvSpPr>
          <p:cNvPr id="21" name="Footer Placeholder 3"/>
          <p:cNvSpPr>
            <a:spLocks noGrp="1"/>
          </p:cNvSpPr>
          <p:nvPr>
            <p:ph type="ftr" sz="quarter" idx="11"/>
          </p:nvPr>
        </p:nvSpPr>
        <p:spPr>
          <a:xfrm>
            <a:off x="365760" y="6400810"/>
            <a:ext cx="5559552" cy="320675"/>
          </a:xfrm>
          <a:prstGeom prst="rect">
            <a:avLst/>
          </a:prstGeom>
        </p:spPr>
        <p:txBody>
          <a:bodyPr/>
          <a:lstStyle/>
          <a:p>
            <a:r>
              <a:rPr lang="en-US" dirty="0"/>
              <a:t>SIDLEY AUSTIN LLP</a:t>
            </a:r>
          </a:p>
        </p:txBody>
      </p:sp>
      <p:sp>
        <p:nvSpPr>
          <p:cNvPr id="23" name="Slide Number Placeholder 6"/>
          <p:cNvSpPr>
            <a:spLocks noGrp="1"/>
          </p:cNvSpPr>
          <p:nvPr>
            <p:ph type="sldNum" sz="quarter" idx="12"/>
          </p:nvPr>
        </p:nvSpPr>
        <p:spPr>
          <a:xfrm>
            <a:off x="6135624" y="6400800"/>
            <a:ext cx="2670048" cy="320040"/>
          </a:xfrm>
          <a:prstGeom prst="rect">
            <a:avLst/>
          </a:prstGeom>
        </p:spPr>
        <p:txBody>
          <a:bodyPr lIns="0" tIns="0" rIns="0" bIns="0" anchor="ctr"/>
          <a:lstStyle>
            <a:lvl1pPr algn="r">
              <a:defRPr sz="800">
                <a:latin typeface="+mj-lt"/>
              </a:defRPr>
            </a:lvl1pPr>
          </a:lstStyle>
          <a:p>
            <a:fld id="{6010A777-3907-42E8-B3BC-B13228691B49}" type="slidenum">
              <a:rPr lang="en-US"/>
              <a:t>‹#›</a:t>
            </a:fld>
            <a:endParaRPr lang="en-US" dirty="0"/>
          </a:p>
        </p:txBody>
      </p:sp>
      <p:sp>
        <p:nvSpPr>
          <p:cNvPr id="6" name="Picture Placeholder 1"/>
          <p:cNvSpPr>
            <a:spLocks noGrp="1"/>
          </p:cNvSpPr>
          <p:nvPr>
            <p:ph type="pic" sz="quarter" idx="15" hasCustomPrompt="1"/>
          </p:nvPr>
        </p:nvSpPr>
        <p:spPr>
          <a:xfrm>
            <a:off x="342900" y="1075346"/>
            <a:ext cx="1158240" cy="1592580"/>
          </a:xfrm>
        </p:spPr>
        <p:txBody>
          <a:bodyPr/>
          <a:lstStyle>
            <a:lvl1pPr marL="0" indent="0">
              <a:buNone/>
              <a:defRPr sz="1000">
                <a:solidFill>
                  <a:schemeClr val="tx2"/>
                </a:solidFill>
              </a:defRPr>
            </a:lvl1pPr>
          </a:lstStyle>
          <a:p>
            <a:r>
              <a:rPr lang="en-US" dirty="0"/>
              <a:t>Photo</a:t>
            </a:r>
          </a:p>
        </p:txBody>
      </p:sp>
      <p:sp>
        <p:nvSpPr>
          <p:cNvPr id="4" name="Text Placeholder 3"/>
          <p:cNvSpPr>
            <a:spLocks noGrp="1"/>
          </p:cNvSpPr>
          <p:nvPr>
            <p:ph type="body" sz="quarter" idx="23" hasCustomPrompt="1"/>
          </p:nvPr>
        </p:nvSpPr>
        <p:spPr>
          <a:xfrm>
            <a:off x="1705672" y="1075346"/>
            <a:ext cx="2485328" cy="587270"/>
          </a:xfrm>
        </p:spPr>
        <p:txBody>
          <a:bodyPr/>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37" name="Text Placeholder 3"/>
          <p:cNvSpPr>
            <a:spLocks noGrp="1"/>
          </p:cNvSpPr>
          <p:nvPr>
            <p:ph type="body" sz="quarter" idx="24" hasCustomPrompt="1"/>
          </p:nvPr>
        </p:nvSpPr>
        <p:spPr>
          <a:xfrm>
            <a:off x="1705672" y="1740378"/>
            <a:ext cx="2485328" cy="185727"/>
          </a:xfrm>
        </p:spPr>
        <p:txBody>
          <a:bodyPr anchor="ctr" anchorCtr="0"/>
          <a:lstStyle>
            <a:lvl1pPr>
              <a:spcAft>
                <a:spcPct val="0"/>
              </a:spcAft>
              <a:defRPr sz="10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38" name="Text Placeholder 3"/>
          <p:cNvSpPr>
            <a:spLocks noGrp="1"/>
          </p:cNvSpPr>
          <p:nvPr>
            <p:ph type="body" sz="quarter" idx="25" hasCustomPrompt="1"/>
          </p:nvPr>
        </p:nvSpPr>
        <p:spPr>
          <a:xfrm>
            <a:off x="1705672" y="1946082"/>
            <a:ext cx="2485328" cy="185727"/>
          </a:xfrm>
        </p:spPr>
        <p:txBody>
          <a:bodyPr anchor="ctr" anchorCtr="0"/>
          <a:lstStyle>
            <a:lvl1pPr>
              <a:spcAft>
                <a:spcPct val="0"/>
              </a:spcAft>
              <a:defRPr sz="10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39" name="Text Placeholder 3"/>
          <p:cNvSpPr>
            <a:spLocks noGrp="1"/>
          </p:cNvSpPr>
          <p:nvPr>
            <p:ph type="body" sz="quarter" idx="26" hasCustomPrompt="1"/>
          </p:nvPr>
        </p:nvSpPr>
        <p:spPr>
          <a:xfrm>
            <a:off x="1705672" y="2151786"/>
            <a:ext cx="2485328" cy="516139"/>
          </a:xfrm>
        </p:spPr>
        <p:txBody>
          <a:bodyPr anchor="t" anchorCtr="0"/>
          <a:lstStyle>
            <a:lvl1pPr>
              <a:spcAft>
                <a:spcPct val="0"/>
              </a:spcAft>
              <a:defRPr sz="10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55" name="Picture Placeholder 1"/>
          <p:cNvSpPr>
            <a:spLocks noGrp="1"/>
          </p:cNvSpPr>
          <p:nvPr>
            <p:ph type="pic" sz="quarter" idx="27" hasCustomPrompt="1"/>
          </p:nvPr>
        </p:nvSpPr>
        <p:spPr>
          <a:xfrm>
            <a:off x="4677730" y="1075346"/>
            <a:ext cx="1158240" cy="1592580"/>
          </a:xfrm>
        </p:spPr>
        <p:txBody>
          <a:bodyPr/>
          <a:lstStyle>
            <a:lvl1pPr marL="0" indent="0">
              <a:buNone/>
              <a:defRPr sz="1000">
                <a:solidFill>
                  <a:schemeClr val="tx2"/>
                </a:solidFill>
              </a:defRPr>
            </a:lvl1pPr>
          </a:lstStyle>
          <a:p>
            <a:r>
              <a:rPr lang="en-US" dirty="0"/>
              <a:t>Photo</a:t>
            </a:r>
          </a:p>
        </p:txBody>
      </p:sp>
      <p:sp>
        <p:nvSpPr>
          <p:cNvPr id="56" name="Text Placeholder 3"/>
          <p:cNvSpPr>
            <a:spLocks noGrp="1"/>
          </p:cNvSpPr>
          <p:nvPr>
            <p:ph type="body" sz="quarter" idx="28" hasCustomPrompt="1"/>
          </p:nvPr>
        </p:nvSpPr>
        <p:spPr>
          <a:xfrm>
            <a:off x="6019800" y="1075346"/>
            <a:ext cx="2496360" cy="587270"/>
          </a:xfrm>
        </p:spPr>
        <p:txBody>
          <a:bodyPr/>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57" name="Text Placeholder 3"/>
          <p:cNvSpPr>
            <a:spLocks noGrp="1"/>
          </p:cNvSpPr>
          <p:nvPr>
            <p:ph type="body" sz="quarter" idx="29" hasCustomPrompt="1"/>
          </p:nvPr>
        </p:nvSpPr>
        <p:spPr>
          <a:xfrm>
            <a:off x="6019800" y="1740378"/>
            <a:ext cx="2496360" cy="185727"/>
          </a:xfrm>
        </p:spPr>
        <p:txBody>
          <a:bodyPr anchor="ctr" anchorCtr="0"/>
          <a:lstStyle>
            <a:lvl1pPr>
              <a:spcAft>
                <a:spcPct val="0"/>
              </a:spcAft>
              <a:defRPr sz="10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58" name="Text Placeholder 3"/>
          <p:cNvSpPr>
            <a:spLocks noGrp="1"/>
          </p:cNvSpPr>
          <p:nvPr>
            <p:ph type="body" sz="quarter" idx="30" hasCustomPrompt="1"/>
          </p:nvPr>
        </p:nvSpPr>
        <p:spPr>
          <a:xfrm>
            <a:off x="6019800" y="1946082"/>
            <a:ext cx="2496360" cy="185727"/>
          </a:xfrm>
        </p:spPr>
        <p:txBody>
          <a:bodyPr anchor="ctr" anchorCtr="0"/>
          <a:lstStyle>
            <a:lvl1pPr>
              <a:spcAft>
                <a:spcPct val="0"/>
              </a:spcAft>
              <a:defRPr sz="10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59" name="Text Placeholder 3"/>
          <p:cNvSpPr>
            <a:spLocks noGrp="1"/>
          </p:cNvSpPr>
          <p:nvPr>
            <p:ph type="body" sz="quarter" idx="31" hasCustomPrompt="1"/>
          </p:nvPr>
        </p:nvSpPr>
        <p:spPr>
          <a:xfrm>
            <a:off x="6019800" y="2151786"/>
            <a:ext cx="2496360" cy="516139"/>
          </a:xfrm>
        </p:spPr>
        <p:txBody>
          <a:bodyPr anchor="t" anchorCtr="0"/>
          <a:lstStyle>
            <a:lvl1pPr>
              <a:spcAft>
                <a:spcPct val="0"/>
              </a:spcAft>
              <a:defRPr sz="10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18" name="Title 1"/>
          <p:cNvSpPr>
            <a:spLocks noGrp="1"/>
          </p:cNvSpPr>
          <p:nvPr>
            <p:ph type="title"/>
          </p:nvPr>
        </p:nvSpPr>
        <p:spPr>
          <a:xfrm>
            <a:off x="342900" y="210312"/>
            <a:ext cx="8458200" cy="649224"/>
          </a:xfrm>
        </p:spPr>
        <p:txBody>
          <a:bodyPr anchor="t"/>
          <a:lstStyle/>
          <a:p>
            <a:r>
              <a:rPr lang="en-US"/>
              <a:t>Click to edit Master title style</a:t>
            </a:r>
          </a:p>
        </p:txBody>
      </p:sp>
      <p:sp>
        <p:nvSpPr>
          <p:cNvPr id="17" name="Text Placeholder 4"/>
          <p:cNvSpPr>
            <a:spLocks noGrp="1"/>
          </p:cNvSpPr>
          <p:nvPr>
            <p:ph type="body" sz="quarter" idx="13"/>
          </p:nvPr>
        </p:nvSpPr>
        <p:spPr>
          <a:xfrm>
            <a:off x="342900" y="2810256"/>
            <a:ext cx="3822192" cy="3438144"/>
          </a:xfrm>
        </p:spPr>
        <p:txBody>
          <a:bodyPr/>
          <a:lstStyle>
            <a:lvl1pPr marL="0" indent="0">
              <a:spcBef>
                <a:spcPts val="200"/>
              </a:spcBef>
              <a:spcAft>
                <a:spcPts val="200"/>
              </a:spcAft>
              <a:buFont typeface="Arial" pitchFamily="34" charset="0"/>
              <a:buNone/>
              <a:defRPr sz="1000"/>
            </a:lvl1pPr>
            <a:lvl2pPr marL="182880" indent="-182880">
              <a:spcBef>
                <a:spcPts val="200"/>
              </a:spcBef>
              <a:spcAft>
                <a:spcPts val="200"/>
              </a:spcAft>
              <a:buFont typeface="Arial" pitchFamily="34" charset="0"/>
              <a:buChar char="•"/>
              <a:defRPr sz="1000"/>
            </a:lvl2pPr>
            <a:lvl3pPr marL="365760" indent="-182880">
              <a:spcBef>
                <a:spcPts val="200"/>
              </a:spcBef>
              <a:spcAft>
                <a:spcPts val="200"/>
              </a:spcAft>
              <a:buFont typeface="Arial" pitchFamily="34" charset="0"/>
              <a:buChar char="–"/>
              <a:defRPr sz="1000"/>
            </a:lvl3pPr>
            <a:lvl4pPr marL="640080" indent="-182880">
              <a:spcBef>
                <a:spcPts val="200"/>
              </a:spcBef>
              <a:spcAft>
                <a:spcPts val="200"/>
              </a:spcAft>
              <a:buFont typeface="Arial" pitchFamily="34" charset="0"/>
              <a:buChar char="•"/>
              <a:defRPr sz="1000"/>
            </a:lvl4pPr>
            <a:lvl5pPr marL="914400" indent="-182880">
              <a:spcBef>
                <a:spcPts val="200"/>
              </a:spcBef>
              <a:spcAft>
                <a:spcPts val="200"/>
              </a:spcAft>
              <a:buFont typeface="Arial" pitchFamily="34" charset="0"/>
              <a:buChar cha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4"/>
          <p:cNvSpPr>
            <a:spLocks noGrp="1"/>
          </p:cNvSpPr>
          <p:nvPr>
            <p:ph type="body" sz="quarter" idx="32"/>
          </p:nvPr>
        </p:nvSpPr>
        <p:spPr>
          <a:xfrm>
            <a:off x="4693968" y="2810256"/>
            <a:ext cx="3822192" cy="3438144"/>
          </a:xfrm>
        </p:spPr>
        <p:txBody>
          <a:bodyPr/>
          <a:lstStyle>
            <a:lvl1pPr marL="0" indent="0">
              <a:spcBef>
                <a:spcPts val="200"/>
              </a:spcBef>
              <a:spcAft>
                <a:spcPts val="200"/>
              </a:spcAft>
              <a:buFont typeface="Arial" pitchFamily="34" charset="0"/>
              <a:buNone/>
              <a:defRPr sz="1000"/>
            </a:lvl1pPr>
            <a:lvl2pPr marL="182880" indent="-182880">
              <a:spcBef>
                <a:spcPts val="200"/>
              </a:spcBef>
              <a:spcAft>
                <a:spcPts val="200"/>
              </a:spcAft>
              <a:buFont typeface="Arial" pitchFamily="34" charset="0"/>
              <a:buChar char="•"/>
              <a:defRPr sz="1000"/>
            </a:lvl2pPr>
            <a:lvl3pPr marL="365760" indent="-182880">
              <a:spcBef>
                <a:spcPts val="200"/>
              </a:spcBef>
              <a:spcAft>
                <a:spcPts val="200"/>
              </a:spcAft>
              <a:buFont typeface="Arial" pitchFamily="34" charset="0"/>
              <a:buChar char="–"/>
              <a:defRPr sz="1000"/>
            </a:lvl3pPr>
            <a:lvl4pPr marL="640080" indent="-182880">
              <a:spcBef>
                <a:spcPts val="200"/>
              </a:spcBef>
              <a:spcAft>
                <a:spcPts val="200"/>
              </a:spcAft>
              <a:buFont typeface="Arial" pitchFamily="34" charset="0"/>
              <a:buChar char="•"/>
              <a:defRPr sz="1000"/>
            </a:lvl4pPr>
            <a:lvl5pPr marL="914400" indent="-182880">
              <a:spcBef>
                <a:spcPts val="200"/>
              </a:spcBef>
              <a:spcAft>
                <a:spcPts val="200"/>
              </a:spcAft>
              <a:buFont typeface="Arial" pitchFamily="34" charset="0"/>
              <a:buChar cha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74063341"/>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ios 3">
    <p:spTree>
      <p:nvGrpSpPr>
        <p:cNvPr id="1" name=""/>
        <p:cNvGrpSpPr/>
        <p:nvPr/>
      </p:nvGrpSpPr>
      <p:grpSpPr>
        <a:xfrm>
          <a:off x="0" y="0"/>
          <a:ext cx="0" cy="0"/>
          <a:chOff x="0" y="0"/>
          <a:chExt cx="0" cy="0"/>
        </a:xfrm>
      </p:grpSpPr>
      <p:sp>
        <p:nvSpPr>
          <p:cNvPr id="21" name="Footer Placeholder 3"/>
          <p:cNvSpPr>
            <a:spLocks noGrp="1"/>
          </p:cNvSpPr>
          <p:nvPr>
            <p:ph type="ftr" sz="quarter" idx="11"/>
          </p:nvPr>
        </p:nvSpPr>
        <p:spPr>
          <a:xfrm>
            <a:off x="365760" y="6400810"/>
            <a:ext cx="5559552" cy="320675"/>
          </a:xfrm>
          <a:prstGeom prst="rect">
            <a:avLst/>
          </a:prstGeom>
        </p:spPr>
        <p:txBody>
          <a:bodyPr/>
          <a:lstStyle/>
          <a:p>
            <a:r>
              <a:rPr lang="en-US" dirty="0"/>
              <a:t>SIDLEY AUSTIN LLP</a:t>
            </a:r>
          </a:p>
        </p:txBody>
      </p:sp>
      <p:sp>
        <p:nvSpPr>
          <p:cNvPr id="23" name="Slide Number Placeholder 6"/>
          <p:cNvSpPr>
            <a:spLocks noGrp="1"/>
          </p:cNvSpPr>
          <p:nvPr>
            <p:ph type="sldNum" sz="quarter" idx="12"/>
          </p:nvPr>
        </p:nvSpPr>
        <p:spPr>
          <a:xfrm>
            <a:off x="6135624" y="6400800"/>
            <a:ext cx="2670048" cy="320040"/>
          </a:xfrm>
          <a:prstGeom prst="rect">
            <a:avLst/>
          </a:prstGeom>
        </p:spPr>
        <p:txBody>
          <a:bodyPr lIns="0" tIns="0" rIns="0" bIns="0" anchor="ctr"/>
          <a:lstStyle>
            <a:lvl1pPr algn="r">
              <a:defRPr sz="800">
                <a:latin typeface="+mj-lt"/>
              </a:defRPr>
            </a:lvl1pPr>
          </a:lstStyle>
          <a:p>
            <a:fld id="{6010A777-3907-42E8-B3BC-B13228691B49}" type="slidenum">
              <a:rPr lang="en-US"/>
              <a:t>‹#›</a:t>
            </a:fld>
            <a:endParaRPr lang="en-US" dirty="0"/>
          </a:p>
        </p:txBody>
      </p:sp>
      <p:sp>
        <p:nvSpPr>
          <p:cNvPr id="25" name="Title 1"/>
          <p:cNvSpPr>
            <a:spLocks noGrp="1"/>
          </p:cNvSpPr>
          <p:nvPr>
            <p:ph type="title"/>
          </p:nvPr>
        </p:nvSpPr>
        <p:spPr>
          <a:xfrm>
            <a:off x="342900" y="210312"/>
            <a:ext cx="8458200" cy="649224"/>
          </a:xfrm>
        </p:spPr>
        <p:txBody>
          <a:bodyPr anchor="t"/>
          <a:lstStyle/>
          <a:p>
            <a:r>
              <a:rPr lang="en-US"/>
              <a:t>Click to edit Master title style</a:t>
            </a:r>
          </a:p>
        </p:txBody>
      </p:sp>
      <p:sp>
        <p:nvSpPr>
          <p:cNvPr id="24" name="Picture Placeholder 1"/>
          <p:cNvSpPr>
            <a:spLocks noGrp="1"/>
          </p:cNvSpPr>
          <p:nvPr>
            <p:ph type="pic" sz="quarter" idx="15" hasCustomPrompt="1"/>
          </p:nvPr>
        </p:nvSpPr>
        <p:spPr>
          <a:xfrm>
            <a:off x="342900" y="1071378"/>
            <a:ext cx="731520" cy="1005840"/>
          </a:xfrm>
        </p:spPr>
        <p:txBody>
          <a:bodyPr/>
          <a:lstStyle>
            <a:lvl1pPr marL="0" indent="0">
              <a:buNone/>
              <a:defRPr sz="1000">
                <a:solidFill>
                  <a:schemeClr val="tx2"/>
                </a:solidFill>
              </a:defRPr>
            </a:lvl1pPr>
          </a:lstStyle>
          <a:p>
            <a:r>
              <a:rPr lang="en-US" dirty="0"/>
              <a:t>Photo</a:t>
            </a:r>
          </a:p>
        </p:txBody>
      </p:sp>
      <p:sp>
        <p:nvSpPr>
          <p:cNvPr id="26" name="Text Placeholder 3"/>
          <p:cNvSpPr>
            <a:spLocks noGrp="1"/>
          </p:cNvSpPr>
          <p:nvPr>
            <p:ph type="body" sz="quarter" idx="23" hasCustomPrompt="1"/>
          </p:nvPr>
        </p:nvSpPr>
        <p:spPr>
          <a:xfrm>
            <a:off x="1219200" y="1071378"/>
            <a:ext cx="1752600" cy="358813"/>
          </a:xfrm>
        </p:spPr>
        <p:txBody>
          <a:bodyPr/>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27" name="Text Placeholder 3"/>
          <p:cNvSpPr>
            <a:spLocks noGrp="1"/>
          </p:cNvSpPr>
          <p:nvPr>
            <p:ph type="body" sz="quarter" idx="24" hasCustomPrompt="1"/>
          </p:nvPr>
        </p:nvSpPr>
        <p:spPr>
          <a:xfrm>
            <a:off x="1219200" y="1446576"/>
            <a:ext cx="1752600" cy="185727"/>
          </a:xfrm>
        </p:spPr>
        <p:txBody>
          <a:bodyPr anchor="ctr"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28" name="Text Placeholder 3"/>
          <p:cNvSpPr>
            <a:spLocks noGrp="1"/>
          </p:cNvSpPr>
          <p:nvPr>
            <p:ph type="body" sz="quarter" idx="25" hasCustomPrompt="1"/>
          </p:nvPr>
        </p:nvSpPr>
        <p:spPr>
          <a:xfrm>
            <a:off x="1219200" y="1652280"/>
            <a:ext cx="1752600" cy="185727"/>
          </a:xfrm>
        </p:spPr>
        <p:txBody>
          <a:bodyPr anchor="ctr" anchorCtr="0"/>
          <a:lstStyle>
            <a:lvl1pPr>
              <a:spcAft>
                <a:spcPct val="0"/>
              </a:spcAft>
              <a:defRPr sz="9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29" name="Text Placeholder 3"/>
          <p:cNvSpPr>
            <a:spLocks noGrp="1"/>
          </p:cNvSpPr>
          <p:nvPr>
            <p:ph type="body" sz="quarter" idx="26" hasCustomPrompt="1"/>
          </p:nvPr>
        </p:nvSpPr>
        <p:spPr>
          <a:xfrm>
            <a:off x="1219200" y="1857985"/>
            <a:ext cx="1752600" cy="276942"/>
          </a:xfrm>
        </p:spPr>
        <p:txBody>
          <a:bodyPr anchor="t"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30" name="Picture Placeholder 1"/>
          <p:cNvSpPr>
            <a:spLocks noGrp="1"/>
          </p:cNvSpPr>
          <p:nvPr>
            <p:ph type="pic" sz="quarter" idx="27" hasCustomPrompt="1"/>
          </p:nvPr>
        </p:nvSpPr>
        <p:spPr>
          <a:xfrm>
            <a:off x="3280410" y="1071378"/>
            <a:ext cx="731520" cy="1005840"/>
          </a:xfrm>
        </p:spPr>
        <p:txBody>
          <a:bodyPr/>
          <a:lstStyle>
            <a:lvl1pPr marL="0" indent="0">
              <a:buNone/>
              <a:defRPr sz="1000">
                <a:solidFill>
                  <a:schemeClr val="tx2"/>
                </a:solidFill>
              </a:defRPr>
            </a:lvl1pPr>
          </a:lstStyle>
          <a:p>
            <a:r>
              <a:rPr lang="en-US" dirty="0"/>
              <a:t>Photo</a:t>
            </a:r>
          </a:p>
        </p:txBody>
      </p:sp>
      <p:sp>
        <p:nvSpPr>
          <p:cNvPr id="31" name="Text Placeholder 3"/>
          <p:cNvSpPr>
            <a:spLocks noGrp="1"/>
          </p:cNvSpPr>
          <p:nvPr>
            <p:ph type="body" sz="quarter" idx="28" hasCustomPrompt="1"/>
          </p:nvPr>
        </p:nvSpPr>
        <p:spPr>
          <a:xfrm>
            <a:off x="4133850" y="1071378"/>
            <a:ext cx="1752600" cy="358813"/>
          </a:xfrm>
        </p:spPr>
        <p:txBody>
          <a:bodyPr/>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32" name="Text Placeholder 3"/>
          <p:cNvSpPr>
            <a:spLocks noGrp="1"/>
          </p:cNvSpPr>
          <p:nvPr>
            <p:ph type="body" sz="quarter" idx="29" hasCustomPrompt="1"/>
          </p:nvPr>
        </p:nvSpPr>
        <p:spPr>
          <a:xfrm>
            <a:off x="4133850" y="1446576"/>
            <a:ext cx="1752600" cy="185727"/>
          </a:xfrm>
        </p:spPr>
        <p:txBody>
          <a:bodyPr anchor="ctr"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33" name="Text Placeholder 3"/>
          <p:cNvSpPr>
            <a:spLocks noGrp="1"/>
          </p:cNvSpPr>
          <p:nvPr>
            <p:ph type="body" sz="quarter" idx="30" hasCustomPrompt="1"/>
          </p:nvPr>
        </p:nvSpPr>
        <p:spPr>
          <a:xfrm>
            <a:off x="4133850" y="1652280"/>
            <a:ext cx="1752600" cy="185727"/>
          </a:xfrm>
        </p:spPr>
        <p:txBody>
          <a:bodyPr anchor="ctr" anchorCtr="0"/>
          <a:lstStyle>
            <a:lvl1pPr>
              <a:spcAft>
                <a:spcPct val="0"/>
              </a:spcAft>
              <a:defRPr sz="9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34" name="Text Placeholder 3"/>
          <p:cNvSpPr>
            <a:spLocks noGrp="1"/>
          </p:cNvSpPr>
          <p:nvPr>
            <p:ph type="body" sz="quarter" idx="31" hasCustomPrompt="1"/>
          </p:nvPr>
        </p:nvSpPr>
        <p:spPr>
          <a:xfrm>
            <a:off x="4133850" y="1857985"/>
            <a:ext cx="1752600" cy="276942"/>
          </a:xfrm>
        </p:spPr>
        <p:txBody>
          <a:bodyPr anchor="t"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35" name="Picture Placeholder 1"/>
          <p:cNvSpPr>
            <a:spLocks noGrp="1"/>
          </p:cNvSpPr>
          <p:nvPr>
            <p:ph type="pic" sz="quarter" idx="32" hasCustomPrompt="1"/>
          </p:nvPr>
        </p:nvSpPr>
        <p:spPr>
          <a:xfrm>
            <a:off x="6195060" y="1071378"/>
            <a:ext cx="731520" cy="1005840"/>
          </a:xfrm>
        </p:spPr>
        <p:txBody>
          <a:bodyPr/>
          <a:lstStyle>
            <a:lvl1pPr marL="0" indent="0">
              <a:buNone/>
              <a:defRPr sz="1000">
                <a:solidFill>
                  <a:schemeClr val="tx2"/>
                </a:solidFill>
              </a:defRPr>
            </a:lvl1pPr>
          </a:lstStyle>
          <a:p>
            <a:r>
              <a:rPr lang="en-US" dirty="0"/>
              <a:t>Photo</a:t>
            </a:r>
          </a:p>
        </p:txBody>
      </p:sp>
      <p:sp>
        <p:nvSpPr>
          <p:cNvPr id="36" name="Text Placeholder 3"/>
          <p:cNvSpPr>
            <a:spLocks noGrp="1"/>
          </p:cNvSpPr>
          <p:nvPr>
            <p:ph type="body" sz="quarter" idx="33" hasCustomPrompt="1"/>
          </p:nvPr>
        </p:nvSpPr>
        <p:spPr>
          <a:xfrm>
            <a:off x="7048500" y="1071378"/>
            <a:ext cx="1752600" cy="358813"/>
          </a:xfrm>
        </p:spPr>
        <p:txBody>
          <a:bodyPr/>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40" name="Text Placeholder 3"/>
          <p:cNvSpPr>
            <a:spLocks noGrp="1"/>
          </p:cNvSpPr>
          <p:nvPr>
            <p:ph type="body" sz="quarter" idx="34" hasCustomPrompt="1"/>
          </p:nvPr>
        </p:nvSpPr>
        <p:spPr>
          <a:xfrm>
            <a:off x="7048500" y="1446576"/>
            <a:ext cx="1752600" cy="185727"/>
          </a:xfrm>
        </p:spPr>
        <p:txBody>
          <a:bodyPr anchor="ctr"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41" name="Text Placeholder 3"/>
          <p:cNvSpPr>
            <a:spLocks noGrp="1"/>
          </p:cNvSpPr>
          <p:nvPr>
            <p:ph type="body" sz="quarter" idx="35" hasCustomPrompt="1"/>
          </p:nvPr>
        </p:nvSpPr>
        <p:spPr>
          <a:xfrm>
            <a:off x="7048500" y="1652280"/>
            <a:ext cx="1752600" cy="185727"/>
          </a:xfrm>
        </p:spPr>
        <p:txBody>
          <a:bodyPr anchor="ctr" anchorCtr="0"/>
          <a:lstStyle>
            <a:lvl1pPr>
              <a:spcAft>
                <a:spcPct val="0"/>
              </a:spcAft>
              <a:defRPr sz="9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42" name="Text Placeholder 3"/>
          <p:cNvSpPr>
            <a:spLocks noGrp="1"/>
          </p:cNvSpPr>
          <p:nvPr>
            <p:ph type="body" sz="quarter" idx="36" hasCustomPrompt="1"/>
          </p:nvPr>
        </p:nvSpPr>
        <p:spPr>
          <a:xfrm>
            <a:off x="7048500" y="1857985"/>
            <a:ext cx="1752600" cy="276942"/>
          </a:xfrm>
        </p:spPr>
        <p:txBody>
          <a:bodyPr anchor="t"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46" name="Text Placeholder 4"/>
          <p:cNvSpPr>
            <a:spLocks noGrp="1"/>
          </p:cNvSpPr>
          <p:nvPr>
            <p:ph type="body" sz="quarter" idx="13"/>
          </p:nvPr>
        </p:nvSpPr>
        <p:spPr>
          <a:xfrm>
            <a:off x="342900" y="2265332"/>
            <a:ext cx="2606040" cy="4005072"/>
          </a:xfrm>
        </p:spPr>
        <p:txBody>
          <a:bodyPr/>
          <a:lstStyle>
            <a:lvl1pPr marL="0" indent="0">
              <a:spcBef>
                <a:spcPts val="200"/>
              </a:spcBef>
              <a:spcAft>
                <a:spcPts val="200"/>
              </a:spcAft>
              <a:buFont typeface="Arial" pitchFamily="34" charset="0"/>
              <a:buNone/>
              <a:defRPr sz="900"/>
            </a:lvl1pPr>
            <a:lvl2pPr marL="91440" indent="-91440">
              <a:spcBef>
                <a:spcPts val="200"/>
              </a:spcBef>
              <a:spcAft>
                <a:spcPts val="200"/>
              </a:spcAft>
              <a:buFont typeface="Arial" pitchFamily="34" charset="0"/>
              <a:buChar char="•"/>
              <a:defRPr sz="900"/>
            </a:lvl2pPr>
            <a:lvl3pPr marL="228600" indent="-137160">
              <a:spcBef>
                <a:spcPts val="200"/>
              </a:spcBef>
              <a:spcAft>
                <a:spcPts val="200"/>
              </a:spcAft>
              <a:buFont typeface="Arial" pitchFamily="34" charset="0"/>
              <a:buChar char="–"/>
              <a:defRPr sz="900"/>
            </a:lvl3pPr>
            <a:lvl4pPr marL="320040" indent="-137160">
              <a:spcBef>
                <a:spcPts val="200"/>
              </a:spcBef>
              <a:spcAft>
                <a:spcPts val="200"/>
              </a:spcAft>
              <a:buFont typeface="Arial" pitchFamily="34" charset="0"/>
              <a:buChar char="•"/>
              <a:defRPr sz="900"/>
            </a:lvl4pPr>
            <a:lvl5pPr marL="484632" indent="-137160">
              <a:spcBef>
                <a:spcPts val="200"/>
              </a:spcBef>
              <a:spcAft>
                <a:spcPts val="200"/>
              </a:spcAft>
              <a:buFont typeface="Arial" pitchFamily="34" charset="0"/>
              <a:buChar char="–"/>
              <a:defRPr sz="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4"/>
          <p:cNvSpPr>
            <a:spLocks noGrp="1"/>
          </p:cNvSpPr>
          <p:nvPr>
            <p:ph type="body" sz="quarter" idx="37"/>
          </p:nvPr>
        </p:nvSpPr>
        <p:spPr>
          <a:xfrm>
            <a:off x="3280410" y="2265332"/>
            <a:ext cx="2606040" cy="4005072"/>
          </a:xfrm>
        </p:spPr>
        <p:txBody>
          <a:bodyPr/>
          <a:lstStyle>
            <a:lvl1pPr marL="0" indent="0">
              <a:spcBef>
                <a:spcPts val="200"/>
              </a:spcBef>
              <a:spcAft>
                <a:spcPts val="200"/>
              </a:spcAft>
              <a:buFont typeface="Arial" pitchFamily="34" charset="0"/>
              <a:buNone/>
              <a:defRPr sz="900"/>
            </a:lvl1pPr>
            <a:lvl2pPr marL="91440" indent="-91440">
              <a:spcBef>
                <a:spcPts val="200"/>
              </a:spcBef>
              <a:spcAft>
                <a:spcPts val="200"/>
              </a:spcAft>
              <a:buFont typeface="Arial" pitchFamily="34" charset="0"/>
              <a:buChar char="•"/>
              <a:defRPr sz="900"/>
            </a:lvl2pPr>
            <a:lvl3pPr marL="228600" indent="-137160">
              <a:spcBef>
                <a:spcPts val="200"/>
              </a:spcBef>
              <a:spcAft>
                <a:spcPts val="200"/>
              </a:spcAft>
              <a:buFont typeface="Arial" pitchFamily="34" charset="0"/>
              <a:buChar char="–"/>
              <a:defRPr sz="900"/>
            </a:lvl3pPr>
            <a:lvl4pPr marL="320040" indent="-137160">
              <a:spcBef>
                <a:spcPts val="200"/>
              </a:spcBef>
              <a:spcAft>
                <a:spcPts val="200"/>
              </a:spcAft>
              <a:buFont typeface="Arial" pitchFamily="34" charset="0"/>
              <a:buChar char="•"/>
              <a:defRPr sz="900"/>
            </a:lvl4pPr>
            <a:lvl5pPr marL="484632" indent="-137160">
              <a:spcBef>
                <a:spcPts val="200"/>
              </a:spcBef>
              <a:spcAft>
                <a:spcPts val="200"/>
              </a:spcAft>
              <a:buFont typeface="Arial" pitchFamily="34" charset="0"/>
              <a:buChar char="–"/>
              <a:defRPr sz="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 name="Text Placeholder 4"/>
          <p:cNvSpPr>
            <a:spLocks noGrp="1"/>
          </p:cNvSpPr>
          <p:nvPr>
            <p:ph type="body" sz="quarter" idx="38"/>
          </p:nvPr>
        </p:nvSpPr>
        <p:spPr>
          <a:xfrm>
            <a:off x="6195060" y="2265332"/>
            <a:ext cx="2606040" cy="4005072"/>
          </a:xfrm>
        </p:spPr>
        <p:txBody>
          <a:bodyPr/>
          <a:lstStyle>
            <a:lvl1pPr marL="0" indent="0">
              <a:spcBef>
                <a:spcPts val="200"/>
              </a:spcBef>
              <a:spcAft>
                <a:spcPts val="200"/>
              </a:spcAft>
              <a:buFont typeface="Arial" pitchFamily="34" charset="0"/>
              <a:buNone/>
              <a:defRPr sz="900"/>
            </a:lvl1pPr>
            <a:lvl2pPr marL="91440" indent="-91440">
              <a:spcBef>
                <a:spcPts val="200"/>
              </a:spcBef>
              <a:spcAft>
                <a:spcPts val="200"/>
              </a:spcAft>
              <a:buFont typeface="Arial" pitchFamily="34" charset="0"/>
              <a:buChar char="•"/>
              <a:defRPr sz="900"/>
            </a:lvl2pPr>
            <a:lvl3pPr marL="228600" indent="-137160">
              <a:spcBef>
                <a:spcPts val="200"/>
              </a:spcBef>
              <a:spcAft>
                <a:spcPts val="200"/>
              </a:spcAft>
              <a:buFont typeface="Arial" pitchFamily="34" charset="0"/>
              <a:buChar char="–"/>
              <a:defRPr sz="900"/>
            </a:lvl3pPr>
            <a:lvl4pPr marL="320040" indent="-137160">
              <a:spcBef>
                <a:spcPts val="200"/>
              </a:spcBef>
              <a:spcAft>
                <a:spcPts val="200"/>
              </a:spcAft>
              <a:buFont typeface="Arial" pitchFamily="34" charset="0"/>
              <a:buChar char="•"/>
              <a:defRPr sz="900"/>
            </a:lvl4pPr>
            <a:lvl5pPr marL="484632" indent="-137160">
              <a:spcBef>
                <a:spcPts val="200"/>
              </a:spcBef>
              <a:spcAft>
                <a:spcPts val="200"/>
              </a:spcAft>
              <a:buFont typeface="Arial" pitchFamily="34" charset="0"/>
              <a:buChar char="–"/>
              <a:defRPr sz="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9863229"/>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ios 6">
    <p:spTree>
      <p:nvGrpSpPr>
        <p:cNvPr id="1" name=""/>
        <p:cNvGrpSpPr/>
        <p:nvPr/>
      </p:nvGrpSpPr>
      <p:grpSpPr>
        <a:xfrm>
          <a:off x="0" y="0"/>
          <a:ext cx="0" cy="0"/>
          <a:chOff x="0" y="0"/>
          <a:chExt cx="0" cy="0"/>
        </a:xfrm>
      </p:grpSpPr>
      <p:sp>
        <p:nvSpPr>
          <p:cNvPr id="21" name="Footer Placeholder 3"/>
          <p:cNvSpPr>
            <a:spLocks noGrp="1"/>
          </p:cNvSpPr>
          <p:nvPr>
            <p:ph type="ftr" sz="quarter" idx="11"/>
          </p:nvPr>
        </p:nvSpPr>
        <p:spPr>
          <a:xfrm>
            <a:off x="365760" y="6400810"/>
            <a:ext cx="5559552" cy="320675"/>
          </a:xfrm>
          <a:prstGeom prst="rect">
            <a:avLst/>
          </a:prstGeom>
        </p:spPr>
        <p:txBody>
          <a:bodyPr/>
          <a:lstStyle/>
          <a:p>
            <a:r>
              <a:rPr lang="en-US" dirty="0"/>
              <a:t>SIDLEY AUSTIN LLP</a:t>
            </a:r>
          </a:p>
        </p:txBody>
      </p:sp>
      <p:sp>
        <p:nvSpPr>
          <p:cNvPr id="23" name="Slide Number Placeholder 6"/>
          <p:cNvSpPr>
            <a:spLocks noGrp="1"/>
          </p:cNvSpPr>
          <p:nvPr>
            <p:ph type="sldNum" sz="quarter" idx="12"/>
          </p:nvPr>
        </p:nvSpPr>
        <p:spPr>
          <a:xfrm>
            <a:off x="6135624" y="6400800"/>
            <a:ext cx="2670048" cy="320040"/>
          </a:xfrm>
          <a:prstGeom prst="rect">
            <a:avLst/>
          </a:prstGeom>
        </p:spPr>
        <p:txBody>
          <a:bodyPr lIns="0" tIns="0" rIns="0" bIns="0" anchor="ctr"/>
          <a:lstStyle>
            <a:lvl1pPr algn="r">
              <a:defRPr sz="800">
                <a:latin typeface="+mj-lt"/>
              </a:defRPr>
            </a:lvl1pPr>
          </a:lstStyle>
          <a:p>
            <a:fld id="{6010A777-3907-42E8-B3BC-B13228691B49}" type="slidenum">
              <a:rPr lang="en-US"/>
              <a:t>‹#›</a:t>
            </a:fld>
            <a:endParaRPr lang="en-US" dirty="0"/>
          </a:p>
        </p:txBody>
      </p:sp>
      <p:sp>
        <p:nvSpPr>
          <p:cNvPr id="6" name="Picture Placeholder 1"/>
          <p:cNvSpPr>
            <a:spLocks noGrp="1"/>
          </p:cNvSpPr>
          <p:nvPr>
            <p:ph type="pic" sz="quarter" idx="15" hasCustomPrompt="1"/>
          </p:nvPr>
        </p:nvSpPr>
        <p:spPr>
          <a:xfrm>
            <a:off x="342900" y="1071378"/>
            <a:ext cx="731520" cy="1005840"/>
          </a:xfrm>
        </p:spPr>
        <p:txBody>
          <a:bodyPr/>
          <a:lstStyle>
            <a:lvl1pPr marL="0" indent="0">
              <a:buNone/>
              <a:defRPr sz="1000">
                <a:solidFill>
                  <a:schemeClr val="tx2"/>
                </a:solidFill>
              </a:defRPr>
            </a:lvl1pPr>
          </a:lstStyle>
          <a:p>
            <a:r>
              <a:rPr lang="en-US" dirty="0"/>
              <a:t>Photo</a:t>
            </a:r>
          </a:p>
        </p:txBody>
      </p:sp>
      <p:sp>
        <p:nvSpPr>
          <p:cNvPr id="4" name="Text Placeholder 3"/>
          <p:cNvSpPr>
            <a:spLocks noGrp="1"/>
          </p:cNvSpPr>
          <p:nvPr>
            <p:ph type="body" sz="quarter" idx="23" hasCustomPrompt="1"/>
          </p:nvPr>
        </p:nvSpPr>
        <p:spPr>
          <a:xfrm>
            <a:off x="1219200" y="1071378"/>
            <a:ext cx="1752600" cy="358813"/>
          </a:xfrm>
        </p:spPr>
        <p:txBody>
          <a:bodyPr/>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37" name="Text Placeholder 3"/>
          <p:cNvSpPr>
            <a:spLocks noGrp="1"/>
          </p:cNvSpPr>
          <p:nvPr>
            <p:ph type="body" sz="quarter" idx="24" hasCustomPrompt="1"/>
          </p:nvPr>
        </p:nvSpPr>
        <p:spPr>
          <a:xfrm>
            <a:off x="1219200" y="1446576"/>
            <a:ext cx="1752600" cy="185727"/>
          </a:xfrm>
        </p:spPr>
        <p:txBody>
          <a:bodyPr anchor="ctr"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38" name="Text Placeholder 3"/>
          <p:cNvSpPr>
            <a:spLocks noGrp="1"/>
          </p:cNvSpPr>
          <p:nvPr>
            <p:ph type="body" sz="quarter" idx="25" hasCustomPrompt="1"/>
          </p:nvPr>
        </p:nvSpPr>
        <p:spPr>
          <a:xfrm>
            <a:off x="1219200" y="1652280"/>
            <a:ext cx="1752600" cy="185727"/>
          </a:xfrm>
        </p:spPr>
        <p:txBody>
          <a:bodyPr anchor="ctr" anchorCtr="0"/>
          <a:lstStyle>
            <a:lvl1pPr>
              <a:spcAft>
                <a:spcPct val="0"/>
              </a:spcAft>
              <a:defRPr sz="9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39" name="Text Placeholder 3"/>
          <p:cNvSpPr>
            <a:spLocks noGrp="1"/>
          </p:cNvSpPr>
          <p:nvPr>
            <p:ph type="body" sz="quarter" idx="26" hasCustomPrompt="1"/>
          </p:nvPr>
        </p:nvSpPr>
        <p:spPr>
          <a:xfrm>
            <a:off x="1219200" y="1857985"/>
            <a:ext cx="1752600" cy="276942"/>
          </a:xfrm>
        </p:spPr>
        <p:txBody>
          <a:bodyPr anchor="t"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55" name="Picture Placeholder 1"/>
          <p:cNvSpPr>
            <a:spLocks noGrp="1"/>
          </p:cNvSpPr>
          <p:nvPr>
            <p:ph type="pic" sz="quarter" idx="27" hasCustomPrompt="1"/>
          </p:nvPr>
        </p:nvSpPr>
        <p:spPr>
          <a:xfrm>
            <a:off x="3280410" y="1071378"/>
            <a:ext cx="731520" cy="1005840"/>
          </a:xfrm>
        </p:spPr>
        <p:txBody>
          <a:bodyPr/>
          <a:lstStyle>
            <a:lvl1pPr marL="0" indent="0">
              <a:buNone/>
              <a:defRPr sz="1000">
                <a:solidFill>
                  <a:schemeClr val="tx2"/>
                </a:solidFill>
              </a:defRPr>
            </a:lvl1pPr>
          </a:lstStyle>
          <a:p>
            <a:r>
              <a:rPr lang="en-US" dirty="0"/>
              <a:t>Photo</a:t>
            </a:r>
          </a:p>
        </p:txBody>
      </p:sp>
      <p:sp>
        <p:nvSpPr>
          <p:cNvPr id="56" name="Text Placeholder 3"/>
          <p:cNvSpPr>
            <a:spLocks noGrp="1"/>
          </p:cNvSpPr>
          <p:nvPr>
            <p:ph type="body" sz="quarter" idx="28" hasCustomPrompt="1"/>
          </p:nvPr>
        </p:nvSpPr>
        <p:spPr>
          <a:xfrm>
            <a:off x="4133850" y="1071378"/>
            <a:ext cx="1752600" cy="358813"/>
          </a:xfrm>
        </p:spPr>
        <p:txBody>
          <a:bodyPr/>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57" name="Text Placeholder 3"/>
          <p:cNvSpPr>
            <a:spLocks noGrp="1"/>
          </p:cNvSpPr>
          <p:nvPr>
            <p:ph type="body" sz="quarter" idx="29" hasCustomPrompt="1"/>
          </p:nvPr>
        </p:nvSpPr>
        <p:spPr>
          <a:xfrm>
            <a:off x="4133850" y="1446576"/>
            <a:ext cx="1752600" cy="185727"/>
          </a:xfrm>
        </p:spPr>
        <p:txBody>
          <a:bodyPr anchor="ctr"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58" name="Text Placeholder 3"/>
          <p:cNvSpPr>
            <a:spLocks noGrp="1"/>
          </p:cNvSpPr>
          <p:nvPr>
            <p:ph type="body" sz="quarter" idx="30" hasCustomPrompt="1"/>
          </p:nvPr>
        </p:nvSpPr>
        <p:spPr>
          <a:xfrm>
            <a:off x="4133850" y="1652280"/>
            <a:ext cx="1752600" cy="185727"/>
          </a:xfrm>
        </p:spPr>
        <p:txBody>
          <a:bodyPr anchor="ctr" anchorCtr="0"/>
          <a:lstStyle>
            <a:lvl1pPr>
              <a:spcAft>
                <a:spcPct val="0"/>
              </a:spcAft>
              <a:defRPr sz="9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59" name="Text Placeholder 3"/>
          <p:cNvSpPr>
            <a:spLocks noGrp="1"/>
          </p:cNvSpPr>
          <p:nvPr>
            <p:ph type="body" sz="quarter" idx="31" hasCustomPrompt="1"/>
          </p:nvPr>
        </p:nvSpPr>
        <p:spPr>
          <a:xfrm>
            <a:off x="4133850" y="1857985"/>
            <a:ext cx="1752600" cy="276942"/>
          </a:xfrm>
        </p:spPr>
        <p:txBody>
          <a:bodyPr anchor="t"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60" name="Picture Placeholder 1"/>
          <p:cNvSpPr>
            <a:spLocks noGrp="1"/>
          </p:cNvSpPr>
          <p:nvPr>
            <p:ph type="pic" sz="quarter" idx="32" hasCustomPrompt="1"/>
          </p:nvPr>
        </p:nvSpPr>
        <p:spPr>
          <a:xfrm>
            <a:off x="6195060" y="1071378"/>
            <a:ext cx="731520" cy="1005840"/>
          </a:xfrm>
        </p:spPr>
        <p:txBody>
          <a:bodyPr/>
          <a:lstStyle>
            <a:lvl1pPr marL="0" indent="0">
              <a:buNone/>
              <a:defRPr sz="1000">
                <a:solidFill>
                  <a:schemeClr val="tx2"/>
                </a:solidFill>
              </a:defRPr>
            </a:lvl1pPr>
          </a:lstStyle>
          <a:p>
            <a:r>
              <a:rPr lang="en-US" dirty="0"/>
              <a:t>Photo</a:t>
            </a:r>
          </a:p>
        </p:txBody>
      </p:sp>
      <p:sp>
        <p:nvSpPr>
          <p:cNvPr id="61" name="Text Placeholder 3"/>
          <p:cNvSpPr>
            <a:spLocks noGrp="1"/>
          </p:cNvSpPr>
          <p:nvPr>
            <p:ph type="body" sz="quarter" idx="33" hasCustomPrompt="1"/>
          </p:nvPr>
        </p:nvSpPr>
        <p:spPr>
          <a:xfrm>
            <a:off x="7048500" y="1071378"/>
            <a:ext cx="1752600" cy="358813"/>
          </a:xfrm>
        </p:spPr>
        <p:txBody>
          <a:bodyPr/>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62" name="Text Placeholder 3"/>
          <p:cNvSpPr>
            <a:spLocks noGrp="1"/>
          </p:cNvSpPr>
          <p:nvPr>
            <p:ph type="body" sz="quarter" idx="34" hasCustomPrompt="1"/>
          </p:nvPr>
        </p:nvSpPr>
        <p:spPr>
          <a:xfrm>
            <a:off x="7048500" y="1446576"/>
            <a:ext cx="1752600" cy="185727"/>
          </a:xfrm>
        </p:spPr>
        <p:txBody>
          <a:bodyPr anchor="ctr"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63" name="Text Placeholder 3"/>
          <p:cNvSpPr>
            <a:spLocks noGrp="1"/>
          </p:cNvSpPr>
          <p:nvPr>
            <p:ph type="body" sz="quarter" idx="35" hasCustomPrompt="1"/>
          </p:nvPr>
        </p:nvSpPr>
        <p:spPr>
          <a:xfrm>
            <a:off x="7048500" y="1652280"/>
            <a:ext cx="1752600" cy="185727"/>
          </a:xfrm>
        </p:spPr>
        <p:txBody>
          <a:bodyPr anchor="ctr" anchorCtr="0"/>
          <a:lstStyle>
            <a:lvl1pPr>
              <a:spcAft>
                <a:spcPct val="0"/>
              </a:spcAft>
              <a:defRPr sz="9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64" name="Text Placeholder 3"/>
          <p:cNvSpPr>
            <a:spLocks noGrp="1"/>
          </p:cNvSpPr>
          <p:nvPr>
            <p:ph type="body" sz="quarter" idx="36" hasCustomPrompt="1"/>
          </p:nvPr>
        </p:nvSpPr>
        <p:spPr>
          <a:xfrm>
            <a:off x="7048500" y="1857985"/>
            <a:ext cx="1752600" cy="276942"/>
          </a:xfrm>
        </p:spPr>
        <p:txBody>
          <a:bodyPr anchor="t"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41" name="Title 1"/>
          <p:cNvSpPr>
            <a:spLocks noGrp="1"/>
          </p:cNvSpPr>
          <p:nvPr>
            <p:ph type="title"/>
          </p:nvPr>
        </p:nvSpPr>
        <p:spPr>
          <a:xfrm>
            <a:off x="342900" y="210312"/>
            <a:ext cx="8458200" cy="649224"/>
          </a:xfrm>
        </p:spPr>
        <p:txBody>
          <a:bodyPr anchor="t"/>
          <a:lstStyle/>
          <a:p>
            <a:r>
              <a:rPr lang="en-US"/>
              <a:t>Click to edit Master title style</a:t>
            </a:r>
          </a:p>
        </p:txBody>
      </p:sp>
      <p:sp>
        <p:nvSpPr>
          <p:cNvPr id="44" name="Text Placeholder 4"/>
          <p:cNvSpPr>
            <a:spLocks noGrp="1"/>
          </p:cNvSpPr>
          <p:nvPr>
            <p:ph type="body" sz="quarter" idx="13"/>
          </p:nvPr>
        </p:nvSpPr>
        <p:spPr>
          <a:xfrm>
            <a:off x="342900" y="2265332"/>
            <a:ext cx="2606040" cy="1280160"/>
          </a:xfrm>
        </p:spPr>
        <p:txBody>
          <a:bodyPr/>
          <a:lstStyle>
            <a:lvl1pPr marL="0" indent="0">
              <a:spcBef>
                <a:spcPts val="200"/>
              </a:spcBef>
              <a:spcAft>
                <a:spcPts val="200"/>
              </a:spcAft>
              <a:buFont typeface="Arial" pitchFamily="34" charset="0"/>
              <a:buNone/>
              <a:defRPr sz="900"/>
            </a:lvl1pPr>
            <a:lvl2pPr marL="91440" indent="-91440">
              <a:spcBef>
                <a:spcPts val="200"/>
              </a:spcBef>
              <a:spcAft>
                <a:spcPts val="200"/>
              </a:spcAft>
              <a:buFont typeface="Arial" pitchFamily="34" charset="0"/>
              <a:buChar char="•"/>
              <a:defRPr sz="900"/>
            </a:lvl2pPr>
            <a:lvl3pPr marL="228600" indent="-137160">
              <a:spcBef>
                <a:spcPts val="200"/>
              </a:spcBef>
              <a:spcAft>
                <a:spcPts val="200"/>
              </a:spcAft>
              <a:buFont typeface="Arial" pitchFamily="34" charset="0"/>
              <a:buChar char="–"/>
              <a:defRPr sz="900"/>
            </a:lvl3pPr>
            <a:lvl4pPr marL="320040" indent="-137160">
              <a:spcBef>
                <a:spcPts val="200"/>
              </a:spcBef>
              <a:spcAft>
                <a:spcPts val="200"/>
              </a:spcAft>
              <a:buFont typeface="Arial" pitchFamily="34" charset="0"/>
              <a:buChar char="•"/>
              <a:defRPr sz="900"/>
            </a:lvl4pPr>
            <a:lvl5pPr marL="484632" indent="-137160">
              <a:spcBef>
                <a:spcPts val="200"/>
              </a:spcBef>
              <a:spcAft>
                <a:spcPts val="200"/>
              </a:spcAft>
              <a:buFont typeface="Arial" pitchFamily="34" charset="0"/>
              <a:buChar char="–"/>
              <a:defRPr sz="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 name="Text Placeholder 4"/>
          <p:cNvSpPr>
            <a:spLocks noGrp="1"/>
          </p:cNvSpPr>
          <p:nvPr>
            <p:ph type="body" sz="quarter" idx="67"/>
          </p:nvPr>
        </p:nvSpPr>
        <p:spPr>
          <a:xfrm>
            <a:off x="3280410" y="2265332"/>
            <a:ext cx="2606040" cy="1280160"/>
          </a:xfrm>
        </p:spPr>
        <p:txBody>
          <a:bodyPr/>
          <a:lstStyle>
            <a:lvl1pPr marL="0" indent="0">
              <a:spcBef>
                <a:spcPts val="200"/>
              </a:spcBef>
              <a:spcAft>
                <a:spcPts val="200"/>
              </a:spcAft>
              <a:buFont typeface="Arial" pitchFamily="34" charset="0"/>
              <a:buNone/>
              <a:defRPr sz="900"/>
            </a:lvl1pPr>
            <a:lvl2pPr marL="91440" indent="-91440">
              <a:spcBef>
                <a:spcPts val="200"/>
              </a:spcBef>
              <a:spcAft>
                <a:spcPts val="200"/>
              </a:spcAft>
              <a:buFont typeface="Arial" pitchFamily="34" charset="0"/>
              <a:buChar char="•"/>
              <a:defRPr sz="900"/>
            </a:lvl2pPr>
            <a:lvl3pPr marL="228600" indent="-137160">
              <a:spcBef>
                <a:spcPts val="200"/>
              </a:spcBef>
              <a:spcAft>
                <a:spcPts val="200"/>
              </a:spcAft>
              <a:buFont typeface="Arial" pitchFamily="34" charset="0"/>
              <a:buChar char="–"/>
              <a:defRPr sz="900"/>
            </a:lvl3pPr>
            <a:lvl4pPr marL="320040" indent="-137160">
              <a:spcBef>
                <a:spcPts val="200"/>
              </a:spcBef>
              <a:spcAft>
                <a:spcPts val="200"/>
              </a:spcAft>
              <a:buFont typeface="Arial" pitchFamily="34" charset="0"/>
              <a:buChar char="•"/>
              <a:defRPr sz="900"/>
            </a:lvl4pPr>
            <a:lvl5pPr marL="484632" indent="-137160">
              <a:spcBef>
                <a:spcPts val="200"/>
              </a:spcBef>
              <a:spcAft>
                <a:spcPts val="200"/>
              </a:spcAft>
              <a:buFont typeface="Arial" pitchFamily="34" charset="0"/>
              <a:buChar char="–"/>
              <a:defRPr sz="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 name="Text Placeholder 4"/>
          <p:cNvSpPr>
            <a:spLocks noGrp="1"/>
          </p:cNvSpPr>
          <p:nvPr>
            <p:ph type="body" sz="quarter" idx="68"/>
          </p:nvPr>
        </p:nvSpPr>
        <p:spPr>
          <a:xfrm>
            <a:off x="6195060" y="2265332"/>
            <a:ext cx="2606040" cy="1280160"/>
          </a:xfrm>
        </p:spPr>
        <p:txBody>
          <a:bodyPr/>
          <a:lstStyle>
            <a:lvl1pPr marL="0" indent="0">
              <a:spcBef>
                <a:spcPts val="200"/>
              </a:spcBef>
              <a:spcAft>
                <a:spcPts val="200"/>
              </a:spcAft>
              <a:buFont typeface="Arial" pitchFamily="34" charset="0"/>
              <a:buNone/>
              <a:defRPr sz="900"/>
            </a:lvl1pPr>
            <a:lvl2pPr marL="91440" indent="-91440">
              <a:spcBef>
                <a:spcPts val="200"/>
              </a:spcBef>
              <a:spcAft>
                <a:spcPts val="200"/>
              </a:spcAft>
              <a:buFont typeface="Arial" pitchFamily="34" charset="0"/>
              <a:buChar char="•"/>
              <a:defRPr sz="900"/>
            </a:lvl2pPr>
            <a:lvl3pPr marL="228600" indent="-137160">
              <a:spcBef>
                <a:spcPts val="200"/>
              </a:spcBef>
              <a:spcAft>
                <a:spcPts val="200"/>
              </a:spcAft>
              <a:buFont typeface="Arial" pitchFamily="34" charset="0"/>
              <a:buChar char="–"/>
              <a:defRPr sz="900"/>
            </a:lvl3pPr>
            <a:lvl4pPr marL="320040" indent="-137160">
              <a:spcBef>
                <a:spcPts val="200"/>
              </a:spcBef>
              <a:spcAft>
                <a:spcPts val="200"/>
              </a:spcAft>
              <a:buFont typeface="Arial" pitchFamily="34" charset="0"/>
              <a:buChar char="•"/>
              <a:defRPr sz="900"/>
            </a:lvl4pPr>
            <a:lvl5pPr marL="484632" indent="-137160">
              <a:spcBef>
                <a:spcPts val="200"/>
              </a:spcBef>
              <a:spcAft>
                <a:spcPts val="200"/>
              </a:spcAft>
              <a:buFont typeface="Arial" pitchFamily="34" charset="0"/>
              <a:buChar char="–"/>
              <a:defRPr sz="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 name="Picture Placeholder 1"/>
          <p:cNvSpPr>
            <a:spLocks noGrp="1"/>
          </p:cNvSpPr>
          <p:nvPr>
            <p:ph type="pic" sz="quarter" idx="69" hasCustomPrompt="1"/>
          </p:nvPr>
        </p:nvSpPr>
        <p:spPr>
          <a:xfrm>
            <a:off x="342900" y="3796281"/>
            <a:ext cx="731520" cy="1005840"/>
          </a:xfrm>
        </p:spPr>
        <p:txBody>
          <a:bodyPr/>
          <a:lstStyle>
            <a:lvl1pPr marL="0" indent="0">
              <a:buNone/>
              <a:defRPr sz="1000">
                <a:solidFill>
                  <a:schemeClr val="tx2"/>
                </a:solidFill>
              </a:defRPr>
            </a:lvl1pPr>
          </a:lstStyle>
          <a:p>
            <a:r>
              <a:rPr lang="en-US" dirty="0"/>
              <a:t>Photo</a:t>
            </a:r>
          </a:p>
        </p:txBody>
      </p:sp>
      <p:sp>
        <p:nvSpPr>
          <p:cNvPr id="51" name="Text Placeholder 3"/>
          <p:cNvSpPr>
            <a:spLocks noGrp="1"/>
          </p:cNvSpPr>
          <p:nvPr>
            <p:ph type="body" sz="quarter" idx="70" hasCustomPrompt="1"/>
          </p:nvPr>
        </p:nvSpPr>
        <p:spPr>
          <a:xfrm>
            <a:off x="1219200" y="3796281"/>
            <a:ext cx="1752600" cy="358813"/>
          </a:xfrm>
        </p:spPr>
        <p:txBody>
          <a:bodyPr/>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52" name="Text Placeholder 3"/>
          <p:cNvSpPr>
            <a:spLocks noGrp="1"/>
          </p:cNvSpPr>
          <p:nvPr>
            <p:ph type="body" sz="quarter" idx="71" hasCustomPrompt="1"/>
          </p:nvPr>
        </p:nvSpPr>
        <p:spPr>
          <a:xfrm>
            <a:off x="1219200" y="4171479"/>
            <a:ext cx="1752600" cy="185727"/>
          </a:xfrm>
        </p:spPr>
        <p:txBody>
          <a:bodyPr anchor="ctr"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53" name="Text Placeholder 3"/>
          <p:cNvSpPr>
            <a:spLocks noGrp="1"/>
          </p:cNvSpPr>
          <p:nvPr>
            <p:ph type="body" sz="quarter" idx="72" hasCustomPrompt="1"/>
          </p:nvPr>
        </p:nvSpPr>
        <p:spPr>
          <a:xfrm>
            <a:off x="1219200" y="4377183"/>
            <a:ext cx="1752600" cy="185727"/>
          </a:xfrm>
        </p:spPr>
        <p:txBody>
          <a:bodyPr anchor="ctr" anchorCtr="0"/>
          <a:lstStyle>
            <a:lvl1pPr>
              <a:spcAft>
                <a:spcPct val="0"/>
              </a:spcAft>
              <a:defRPr sz="9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54" name="Text Placeholder 3"/>
          <p:cNvSpPr>
            <a:spLocks noGrp="1"/>
          </p:cNvSpPr>
          <p:nvPr>
            <p:ph type="body" sz="quarter" idx="73" hasCustomPrompt="1"/>
          </p:nvPr>
        </p:nvSpPr>
        <p:spPr>
          <a:xfrm>
            <a:off x="1219200" y="4582888"/>
            <a:ext cx="1752600" cy="276942"/>
          </a:xfrm>
        </p:spPr>
        <p:txBody>
          <a:bodyPr anchor="t"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65" name="Picture Placeholder 1"/>
          <p:cNvSpPr>
            <a:spLocks noGrp="1"/>
          </p:cNvSpPr>
          <p:nvPr>
            <p:ph type="pic" sz="quarter" idx="74" hasCustomPrompt="1"/>
          </p:nvPr>
        </p:nvSpPr>
        <p:spPr>
          <a:xfrm>
            <a:off x="3280410" y="3796281"/>
            <a:ext cx="731520" cy="1005840"/>
          </a:xfrm>
        </p:spPr>
        <p:txBody>
          <a:bodyPr/>
          <a:lstStyle>
            <a:lvl1pPr marL="0" indent="0">
              <a:buNone/>
              <a:defRPr sz="1000">
                <a:solidFill>
                  <a:schemeClr val="tx2"/>
                </a:solidFill>
              </a:defRPr>
            </a:lvl1pPr>
          </a:lstStyle>
          <a:p>
            <a:r>
              <a:rPr lang="en-US" dirty="0"/>
              <a:t>Photo</a:t>
            </a:r>
          </a:p>
        </p:txBody>
      </p:sp>
      <p:sp>
        <p:nvSpPr>
          <p:cNvPr id="66" name="Text Placeholder 3"/>
          <p:cNvSpPr>
            <a:spLocks noGrp="1"/>
          </p:cNvSpPr>
          <p:nvPr>
            <p:ph type="body" sz="quarter" idx="75" hasCustomPrompt="1"/>
          </p:nvPr>
        </p:nvSpPr>
        <p:spPr>
          <a:xfrm>
            <a:off x="4133850" y="3796281"/>
            <a:ext cx="1752600" cy="358813"/>
          </a:xfrm>
        </p:spPr>
        <p:txBody>
          <a:bodyPr/>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67" name="Text Placeholder 3"/>
          <p:cNvSpPr>
            <a:spLocks noGrp="1"/>
          </p:cNvSpPr>
          <p:nvPr>
            <p:ph type="body" sz="quarter" idx="76" hasCustomPrompt="1"/>
          </p:nvPr>
        </p:nvSpPr>
        <p:spPr>
          <a:xfrm>
            <a:off x="4133850" y="4171479"/>
            <a:ext cx="1752600" cy="185727"/>
          </a:xfrm>
        </p:spPr>
        <p:txBody>
          <a:bodyPr anchor="ctr"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68" name="Text Placeholder 3"/>
          <p:cNvSpPr>
            <a:spLocks noGrp="1"/>
          </p:cNvSpPr>
          <p:nvPr>
            <p:ph type="body" sz="quarter" idx="77" hasCustomPrompt="1"/>
          </p:nvPr>
        </p:nvSpPr>
        <p:spPr>
          <a:xfrm>
            <a:off x="4133850" y="4377183"/>
            <a:ext cx="1752600" cy="185727"/>
          </a:xfrm>
        </p:spPr>
        <p:txBody>
          <a:bodyPr anchor="ctr" anchorCtr="0"/>
          <a:lstStyle>
            <a:lvl1pPr>
              <a:spcAft>
                <a:spcPct val="0"/>
              </a:spcAft>
              <a:defRPr sz="9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69" name="Text Placeholder 3"/>
          <p:cNvSpPr>
            <a:spLocks noGrp="1"/>
          </p:cNvSpPr>
          <p:nvPr>
            <p:ph type="body" sz="quarter" idx="78" hasCustomPrompt="1"/>
          </p:nvPr>
        </p:nvSpPr>
        <p:spPr>
          <a:xfrm>
            <a:off x="4133850" y="4582888"/>
            <a:ext cx="1752600" cy="276942"/>
          </a:xfrm>
        </p:spPr>
        <p:txBody>
          <a:bodyPr anchor="t"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70" name="Picture Placeholder 1"/>
          <p:cNvSpPr>
            <a:spLocks noGrp="1"/>
          </p:cNvSpPr>
          <p:nvPr>
            <p:ph type="pic" sz="quarter" idx="79" hasCustomPrompt="1"/>
          </p:nvPr>
        </p:nvSpPr>
        <p:spPr>
          <a:xfrm>
            <a:off x="6195060" y="3796281"/>
            <a:ext cx="731520" cy="1005840"/>
          </a:xfrm>
        </p:spPr>
        <p:txBody>
          <a:bodyPr/>
          <a:lstStyle>
            <a:lvl1pPr marL="0" indent="0">
              <a:buNone/>
              <a:defRPr sz="1000">
                <a:solidFill>
                  <a:schemeClr val="tx2"/>
                </a:solidFill>
              </a:defRPr>
            </a:lvl1pPr>
          </a:lstStyle>
          <a:p>
            <a:r>
              <a:rPr lang="en-US" dirty="0"/>
              <a:t>Photo</a:t>
            </a:r>
          </a:p>
        </p:txBody>
      </p:sp>
      <p:sp>
        <p:nvSpPr>
          <p:cNvPr id="71" name="Text Placeholder 3"/>
          <p:cNvSpPr>
            <a:spLocks noGrp="1"/>
          </p:cNvSpPr>
          <p:nvPr>
            <p:ph type="body" sz="quarter" idx="80" hasCustomPrompt="1"/>
          </p:nvPr>
        </p:nvSpPr>
        <p:spPr>
          <a:xfrm>
            <a:off x="7048500" y="3796281"/>
            <a:ext cx="1752600" cy="358813"/>
          </a:xfrm>
        </p:spPr>
        <p:txBody>
          <a:bodyPr/>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72" name="Text Placeholder 3"/>
          <p:cNvSpPr>
            <a:spLocks noGrp="1"/>
          </p:cNvSpPr>
          <p:nvPr>
            <p:ph type="body" sz="quarter" idx="81" hasCustomPrompt="1"/>
          </p:nvPr>
        </p:nvSpPr>
        <p:spPr>
          <a:xfrm>
            <a:off x="7048500" y="4171479"/>
            <a:ext cx="1752600" cy="185727"/>
          </a:xfrm>
        </p:spPr>
        <p:txBody>
          <a:bodyPr anchor="ctr"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73" name="Text Placeholder 3"/>
          <p:cNvSpPr>
            <a:spLocks noGrp="1"/>
          </p:cNvSpPr>
          <p:nvPr>
            <p:ph type="body" sz="quarter" idx="82" hasCustomPrompt="1"/>
          </p:nvPr>
        </p:nvSpPr>
        <p:spPr>
          <a:xfrm>
            <a:off x="7048500" y="4377183"/>
            <a:ext cx="1752600" cy="185727"/>
          </a:xfrm>
        </p:spPr>
        <p:txBody>
          <a:bodyPr anchor="ctr" anchorCtr="0"/>
          <a:lstStyle>
            <a:lvl1pPr>
              <a:spcAft>
                <a:spcPct val="0"/>
              </a:spcAft>
              <a:defRPr sz="9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74" name="Text Placeholder 3"/>
          <p:cNvSpPr>
            <a:spLocks noGrp="1"/>
          </p:cNvSpPr>
          <p:nvPr>
            <p:ph type="body" sz="quarter" idx="83" hasCustomPrompt="1"/>
          </p:nvPr>
        </p:nvSpPr>
        <p:spPr>
          <a:xfrm>
            <a:off x="7048500" y="4582888"/>
            <a:ext cx="1752600" cy="276942"/>
          </a:xfrm>
        </p:spPr>
        <p:txBody>
          <a:bodyPr anchor="t" anchorCtr="0"/>
          <a:lstStyle>
            <a:lvl1pPr>
              <a:spcAft>
                <a:spcPct val="0"/>
              </a:spcAft>
              <a:defRPr sz="9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75" name="Text Placeholder 4"/>
          <p:cNvSpPr>
            <a:spLocks noGrp="1"/>
          </p:cNvSpPr>
          <p:nvPr>
            <p:ph type="body" sz="quarter" idx="84"/>
          </p:nvPr>
        </p:nvSpPr>
        <p:spPr>
          <a:xfrm>
            <a:off x="342900" y="4990235"/>
            <a:ext cx="2606040" cy="1280160"/>
          </a:xfrm>
        </p:spPr>
        <p:txBody>
          <a:bodyPr/>
          <a:lstStyle>
            <a:lvl1pPr marL="0" indent="0">
              <a:spcBef>
                <a:spcPts val="200"/>
              </a:spcBef>
              <a:spcAft>
                <a:spcPts val="200"/>
              </a:spcAft>
              <a:buFont typeface="Arial" pitchFamily="34" charset="0"/>
              <a:buNone/>
              <a:defRPr sz="900"/>
            </a:lvl1pPr>
            <a:lvl2pPr marL="91440" indent="-91440">
              <a:spcBef>
                <a:spcPts val="200"/>
              </a:spcBef>
              <a:spcAft>
                <a:spcPts val="200"/>
              </a:spcAft>
              <a:buFont typeface="Arial" pitchFamily="34" charset="0"/>
              <a:buChar char="•"/>
              <a:defRPr sz="900"/>
            </a:lvl2pPr>
            <a:lvl3pPr marL="228600" indent="-137160">
              <a:spcBef>
                <a:spcPts val="200"/>
              </a:spcBef>
              <a:spcAft>
                <a:spcPts val="200"/>
              </a:spcAft>
              <a:buFont typeface="Arial" pitchFamily="34" charset="0"/>
              <a:buChar char="–"/>
              <a:defRPr sz="900"/>
            </a:lvl3pPr>
            <a:lvl4pPr marL="320040" indent="-137160">
              <a:spcBef>
                <a:spcPts val="200"/>
              </a:spcBef>
              <a:spcAft>
                <a:spcPts val="200"/>
              </a:spcAft>
              <a:buFont typeface="Arial" pitchFamily="34" charset="0"/>
              <a:buChar char="•"/>
              <a:defRPr sz="900"/>
            </a:lvl4pPr>
            <a:lvl5pPr marL="484632" indent="-137160">
              <a:spcBef>
                <a:spcPts val="200"/>
              </a:spcBef>
              <a:spcAft>
                <a:spcPts val="200"/>
              </a:spcAft>
              <a:buFont typeface="Arial" pitchFamily="34" charset="0"/>
              <a:buChar char="–"/>
              <a:defRPr sz="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6" name="Text Placeholder 4"/>
          <p:cNvSpPr>
            <a:spLocks noGrp="1"/>
          </p:cNvSpPr>
          <p:nvPr>
            <p:ph type="body" sz="quarter" idx="85"/>
          </p:nvPr>
        </p:nvSpPr>
        <p:spPr>
          <a:xfrm>
            <a:off x="3280410" y="4990235"/>
            <a:ext cx="2606040" cy="1280160"/>
          </a:xfrm>
        </p:spPr>
        <p:txBody>
          <a:bodyPr/>
          <a:lstStyle>
            <a:lvl1pPr marL="0" indent="0">
              <a:spcBef>
                <a:spcPts val="200"/>
              </a:spcBef>
              <a:spcAft>
                <a:spcPts val="200"/>
              </a:spcAft>
              <a:buFont typeface="Arial" pitchFamily="34" charset="0"/>
              <a:buNone/>
              <a:defRPr sz="900"/>
            </a:lvl1pPr>
            <a:lvl2pPr marL="91440" indent="-91440">
              <a:spcBef>
                <a:spcPts val="200"/>
              </a:spcBef>
              <a:spcAft>
                <a:spcPts val="200"/>
              </a:spcAft>
              <a:buFont typeface="Arial" pitchFamily="34" charset="0"/>
              <a:buChar char="•"/>
              <a:defRPr sz="900"/>
            </a:lvl2pPr>
            <a:lvl3pPr marL="228600" indent="-137160">
              <a:spcBef>
                <a:spcPts val="200"/>
              </a:spcBef>
              <a:spcAft>
                <a:spcPts val="200"/>
              </a:spcAft>
              <a:buFont typeface="Arial" pitchFamily="34" charset="0"/>
              <a:buChar char="–"/>
              <a:defRPr sz="900"/>
            </a:lvl3pPr>
            <a:lvl4pPr marL="320040" indent="-137160">
              <a:spcBef>
                <a:spcPts val="200"/>
              </a:spcBef>
              <a:spcAft>
                <a:spcPts val="200"/>
              </a:spcAft>
              <a:buFont typeface="Arial" pitchFamily="34" charset="0"/>
              <a:buChar char="•"/>
              <a:defRPr sz="900"/>
            </a:lvl4pPr>
            <a:lvl5pPr marL="484632" indent="-137160">
              <a:spcBef>
                <a:spcPts val="200"/>
              </a:spcBef>
              <a:spcAft>
                <a:spcPts val="200"/>
              </a:spcAft>
              <a:buFont typeface="Arial" pitchFamily="34" charset="0"/>
              <a:buChar char="–"/>
              <a:defRPr sz="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7" name="Text Placeholder 4"/>
          <p:cNvSpPr>
            <a:spLocks noGrp="1"/>
          </p:cNvSpPr>
          <p:nvPr>
            <p:ph type="body" sz="quarter" idx="86"/>
          </p:nvPr>
        </p:nvSpPr>
        <p:spPr>
          <a:xfrm>
            <a:off x="6195060" y="4990235"/>
            <a:ext cx="2606040" cy="1280160"/>
          </a:xfrm>
        </p:spPr>
        <p:txBody>
          <a:bodyPr/>
          <a:lstStyle>
            <a:lvl1pPr marL="0" indent="0">
              <a:spcBef>
                <a:spcPts val="200"/>
              </a:spcBef>
              <a:spcAft>
                <a:spcPts val="200"/>
              </a:spcAft>
              <a:buFont typeface="Arial" pitchFamily="34" charset="0"/>
              <a:buNone/>
              <a:defRPr sz="900"/>
            </a:lvl1pPr>
            <a:lvl2pPr marL="91440" indent="-91440">
              <a:spcBef>
                <a:spcPts val="200"/>
              </a:spcBef>
              <a:spcAft>
                <a:spcPts val="200"/>
              </a:spcAft>
              <a:buFont typeface="Arial" pitchFamily="34" charset="0"/>
              <a:buChar char="•"/>
              <a:defRPr sz="900"/>
            </a:lvl2pPr>
            <a:lvl3pPr marL="228600" indent="-137160">
              <a:spcBef>
                <a:spcPts val="200"/>
              </a:spcBef>
              <a:spcAft>
                <a:spcPts val="200"/>
              </a:spcAft>
              <a:buFont typeface="Arial" pitchFamily="34" charset="0"/>
              <a:buChar char="–"/>
              <a:defRPr sz="900"/>
            </a:lvl3pPr>
            <a:lvl4pPr marL="320040" indent="-137160">
              <a:spcBef>
                <a:spcPts val="200"/>
              </a:spcBef>
              <a:spcAft>
                <a:spcPts val="200"/>
              </a:spcAft>
              <a:buFont typeface="Arial" pitchFamily="34" charset="0"/>
              <a:buChar char="•"/>
              <a:defRPr sz="900"/>
            </a:lvl4pPr>
            <a:lvl5pPr marL="484632" indent="-137160">
              <a:spcBef>
                <a:spcPts val="200"/>
              </a:spcBef>
              <a:spcAft>
                <a:spcPts val="200"/>
              </a:spcAft>
              <a:buFont typeface="Arial" pitchFamily="34" charset="0"/>
              <a:buChar char="–"/>
              <a:defRPr sz="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5435733"/>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ios 16">
    <p:spTree>
      <p:nvGrpSpPr>
        <p:cNvPr id="1" name=""/>
        <p:cNvGrpSpPr/>
        <p:nvPr/>
      </p:nvGrpSpPr>
      <p:grpSpPr>
        <a:xfrm>
          <a:off x="0" y="0"/>
          <a:ext cx="0" cy="0"/>
          <a:chOff x="0" y="0"/>
          <a:chExt cx="0" cy="0"/>
        </a:xfrm>
      </p:grpSpPr>
      <p:sp>
        <p:nvSpPr>
          <p:cNvPr id="21" name="Footer Placeholder 3"/>
          <p:cNvSpPr>
            <a:spLocks noGrp="1"/>
          </p:cNvSpPr>
          <p:nvPr>
            <p:ph type="ftr" sz="quarter" idx="11"/>
          </p:nvPr>
        </p:nvSpPr>
        <p:spPr>
          <a:xfrm>
            <a:off x="365760" y="6400810"/>
            <a:ext cx="5559552" cy="320675"/>
          </a:xfrm>
          <a:prstGeom prst="rect">
            <a:avLst/>
          </a:prstGeom>
        </p:spPr>
        <p:txBody>
          <a:bodyPr/>
          <a:lstStyle/>
          <a:p>
            <a:r>
              <a:rPr lang="en-US" dirty="0"/>
              <a:t>SIDLEY AUSTIN LLP</a:t>
            </a:r>
          </a:p>
        </p:txBody>
      </p:sp>
      <p:sp>
        <p:nvSpPr>
          <p:cNvPr id="23" name="Slide Number Placeholder 6"/>
          <p:cNvSpPr>
            <a:spLocks noGrp="1"/>
          </p:cNvSpPr>
          <p:nvPr>
            <p:ph type="sldNum" sz="quarter" idx="12"/>
          </p:nvPr>
        </p:nvSpPr>
        <p:spPr>
          <a:xfrm>
            <a:off x="6135624" y="6400800"/>
            <a:ext cx="2670048" cy="320040"/>
          </a:xfrm>
          <a:prstGeom prst="rect">
            <a:avLst/>
          </a:prstGeom>
        </p:spPr>
        <p:txBody>
          <a:bodyPr lIns="0" tIns="0" rIns="0" bIns="0" anchor="ctr"/>
          <a:lstStyle>
            <a:lvl1pPr algn="r">
              <a:defRPr sz="800">
                <a:latin typeface="+mj-lt"/>
              </a:defRPr>
            </a:lvl1pPr>
          </a:lstStyle>
          <a:p>
            <a:fld id="{6010A777-3907-42E8-B3BC-B13228691B49}" type="slidenum">
              <a:rPr lang="en-US" smtClean="0"/>
              <a:t>‹#›</a:t>
            </a:fld>
            <a:endParaRPr lang="en-US" dirty="0"/>
          </a:p>
        </p:txBody>
      </p:sp>
      <p:sp>
        <p:nvSpPr>
          <p:cNvPr id="66" name="Title 1"/>
          <p:cNvSpPr>
            <a:spLocks noGrp="1"/>
          </p:cNvSpPr>
          <p:nvPr>
            <p:ph type="title"/>
          </p:nvPr>
        </p:nvSpPr>
        <p:spPr>
          <a:xfrm>
            <a:off x="342900" y="210312"/>
            <a:ext cx="8458200" cy="649224"/>
          </a:xfrm>
        </p:spPr>
        <p:txBody>
          <a:bodyPr anchor="t"/>
          <a:lstStyle/>
          <a:p>
            <a:r>
              <a:rPr lang="en-US"/>
              <a:t>Click to edit Master title style</a:t>
            </a:r>
          </a:p>
        </p:txBody>
      </p:sp>
      <p:sp>
        <p:nvSpPr>
          <p:cNvPr id="65" name="Text Placeholder 8"/>
          <p:cNvSpPr>
            <a:spLocks noGrp="1"/>
          </p:cNvSpPr>
          <p:nvPr>
            <p:ph type="body" sz="quarter" idx="26" hasCustomPrompt="1"/>
          </p:nvPr>
        </p:nvSpPr>
        <p:spPr>
          <a:xfrm>
            <a:off x="365760" y="2050167"/>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67" name="Text Placeholder 5"/>
          <p:cNvSpPr>
            <a:spLocks noGrp="1"/>
          </p:cNvSpPr>
          <p:nvPr>
            <p:ph type="body" sz="quarter" idx="23" hasCustomPrompt="1"/>
          </p:nvPr>
        </p:nvSpPr>
        <p:spPr>
          <a:xfrm>
            <a:off x="836402" y="1295398"/>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68" name="Text Placeholder 6"/>
          <p:cNvSpPr>
            <a:spLocks noGrp="1"/>
          </p:cNvSpPr>
          <p:nvPr>
            <p:ph type="body" sz="quarter" idx="24" hasCustomPrompt="1"/>
          </p:nvPr>
        </p:nvSpPr>
        <p:spPr>
          <a:xfrm>
            <a:off x="836402" y="1629811"/>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69" name="Text Placeholder 7"/>
          <p:cNvSpPr>
            <a:spLocks noGrp="1"/>
          </p:cNvSpPr>
          <p:nvPr>
            <p:ph type="body" sz="quarter" idx="25" hasCustomPrompt="1"/>
          </p:nvPr>
        </p:nvSpPr>
        <p:spPr>
          <a:xfrm>
            <a:off x="365760" y="1883935"/>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70" name="Text Placeholder 8"/>
          <p:cNvSpPr>
            <a:spLocks noGrp="1"/>
          </p:cNvSpPr>
          <p:nvPr>
            <p:ph type="body" sz="quarter" idx="27" hasCustomPrompt="1"/>
          </p:nvPr>
        </p:nvSpPr>
        <p:spPr>
          <a:xfrm>
            <a:off x="2492568" y="2050167"/>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71" name="Text Placeholder 5"/>
          <p:cNvSpPr>
            <a:spLocks noGrp="1"/>
          </p:cNvSpPr>
          <p:nvPr>
            <p:ph type="body" sz="quarter" idx="28" hasCustomPrompt="1"/>
          </p:nvPr>
        </p:nvSpPr>
        <p:spPr>
          <a:xfrm>
            <a:off x="2963212" y="1295398"/>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72" name="Text Placeholder 6"/>
          <p:cNvSpPr>
            <a:spLocks noGrp="1"/>
          </p:cNvSpPr>
          <p:nvPr>
            <p:ph type="body" sz="quarter" idx="29" hasCustomPrompt="1"/>
          </p:nvPr>
        </p:nvSpPr>
        <p:spPr>
          <a:xfrm>
            <a:off x="2963210" y="1629811"/>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73" name="Text Placeholder 7"/>
          <p:cNvSpPr>
            <a:spLocks noGrp="1"/>
          </p:cNvSpPr>
          <p:nvPr>
            <p:ph type="body" sz="quarter" idx="30" hasCustomPrompt="1"/>
          </p:nvPr>
        </p:nvSpPr>
        <p:spPr>
          <a:xfrm>
            <a:off x="2492568" y="1883935"/>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74" name="Text Placeholder 8"/>
          <p:cNvSpPr>
            <a:spLocks noGrp="1"/>
          </p:cNvSpPr>
          <p:nvPr>
            <p:ph type="body" sz="quarter" idx="31" hasCustomPrompt="1"/>
          </p:nvPr>
        </p:nvSpPr>
        <p:spPr>
          <a:xfrm>
            <a:off x="4625532" y="2050167"/>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75" name="Text Placeholder 5"/>
          <p:cNvSpPr>
            <a:spLocks noGrp="1"/>
          </p:cNvSpPr>
          <p:nvPr>
            <p:ph type="body" sz="quarter" idx="32" hasCustomPrompt="1"/>
          </p:nvPr>
        </p:nvSpPr>
        <p:spPr>
          <a:xfrm>
            <a:off x="5096174" y="1295398"/>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76" name="Text Placeholder 6"/>
          <p:cNvSpPr>
            <a:spLocks noGrp="1"/>
          </p:cNvSpPr>
          <p:nvPr>
            <p:ph type="body" sz="quarter" idx="33" hasCustomPrompt="1"/>
          </p:nvPr>
        </p:nvSpPr>
        <p:spPr>
          <a:xfrm>
            <a:off x="5096175" y="1629811"/>
            <a:ext cx="1534179"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77" name="Text Placeholder 7"/>
          <p:cNvSpPr>
            <a:spLocks noGrp="1"/>
          </p:cNvSpPr>
          <p:nvPr>
            <p:ph type="body" sz="quarter" idx="34" hasCustomPrompt="1"/>
          </p:nvPr>
        </p:nvSpPr>
        <p:spPr>
          <a:xfrm>
            <a:off x="4625532" y="1883935"/>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78" name="Text Placeholder 8"/>
          <p:cNvSpPr>
            <a:spLocks noGrp="1"/>
          </p:cNvSpPr>
          <p:nvPr>
            <p:ph type="body" sz="quarter" idx="35" hasCustomPrompt="1"/>
          </p:nvPr>
        </p:nvSpPr>
        <p:spPr>
          <a:xfrm>
            <a:off x="6759132" y="2050167"/>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79" name="Text Placeholder 5"/>
          <p:cNvSpPr>
            <a:spLocks noGrp="1"/>
          </p:cNvSpPr>
          <p:nvPr>
            <p:ph type="body" sz="quarter" idx="36" hasCustomPrompt="1"/>
          </p:nvPr>
        </p:nvSpPr>
        <p:spPr>
          <a:xfrm>
            <a:off x="7229476" y="1295398"/>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80" name="Text Placeholder 6"/>
          <p:cNvSpPr>
            <a:spLocks noGrp="1"/>
          </p:cNvSpPr>
          <p:nvPr>
            <p:ph type="body" sz="quarter" idx="37" hasCustomPrompt="1"/>
          </p:nvPr>
        </p:nvSpPr>
        <p:spPr>
          <a:xfrm>
            <a:off x="7229477" y="1629811"/>
            <a:ext cx="1534179"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81" name="Text Placeholder 7"/>
          <p:cNvSpPr>
            <a:spLocks noGrp="1"/>
          </p:cNvSpPr>
          <p:nvPr>
            <p:ph type="body" sz="quarter" idx="38" hasCustomPrompt="1"/>
          </p:nvPr>
        </p:nvSpPr>
        <p:spPr>
          <a:xfrm>
            <a:off x="6759132" y="1883935"/>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82" name="Text Placeholder 8"/>
          <p:cNvSpPr>
            <a:spLocks noGrp="1"/>
          </p:cNvSpPr>
          <p:nvPr>
            <p:ph type="body" sz="quarter" idx="39" hasCustomPrompt="1"/>
          </p:nvPr>
        </p:nvSpPr>
        <p:spPr>
          <a:xfrm>
            <a:off x="365760" y="3347615"/>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83" name="Text Placeholder 5"/>
          <p:cNvSpPr>
            <a:spLocks noGrp="1"/>
          </p:cNvSpPr>
          <p:nvPr>
            <p:ph type="body" sz="quarter" idx="40" hasCustomPrompt="1"/>
          </p:nvPr>
        </p:nvSpPr>
        <p:spPr>
          <a:xfrm>
            <a:off x="836402" y="2592846"/>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84" name="Text Placeholder 6"/>
          <p:cNvSpPr>
            <a:spLocks noGrp="1"/>
          </p:cNvSpPr>
          <p:nvPr>
            <p:ph type="body" sz="quarter" idx="41" hasCustomPrompt="1"/>
          </p:nvPr>
        </p:nvSpPr>
        <p:spPr>
          <a:xfrm>
            <a:off x="836402" y="2927259"/>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85" name="Text Placeholder 7"/>
          <p:cNvSpPr>
            <a:spLocks noGrp="1"/>
          </p:cNvSpPr>
          <p:nvPr>
            <p:ph type="body" sz="quarter" idx="42" hasCustomPrompt="1"/>
          </p:nvPr>
        </p:nvSpPr>
        <p:spPr>
          <a:xfrm>
            <a:off x="365760" y="3181383"/>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86" name="Text Placeholder 8"/>
          <p:cNvSpPr>
            <a:spLocks noGrp="1"/>
          </p:cNvSpPr>
          <p:nvPr>
            <p:ph type="body" sz="quarter" idx="43" hasCustomPrompt="1"/>
          </p:nvPr>
        </p:nvSpPr>
        <p:spPr>
          <a:xfrm>
            <a:off x="2492568" y="3347615"/>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87" name="Text Placeholder 5"/>
          <p:cNvSpPr>
            <a:spLocks noGrp="1"/>
          </p:cNvSpPr>
          <p:nvPr>
            <p:ph type="body" sz="quarter" idx="44" hasCustomPrompt="1"/>
          </p:nvPr>
        </p:nvSpPr>
        <p:spPr>
          <a:xfrm>
            <a:off x="2963210" y="2592846"/>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88" name="Text Placeholder 6"/>
          <p:cNvSpPr>
            <a:spLocks noGrp="1"/>
          </p:cNvSpPr>
          <p:nvPr>
            <p:ph type="body" sz="quarter" idx="45" hasCustomPrompt="1"/>
          </p:nvPr>
        </p:nvSpPr>
        <p:spPr>
          <a:xfrm>
            <a:off x="2963210" y="2927259"/>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89" name="Text Placeholder 7"/>
          <p:cNvSpPr>
            <a:spLocks noGrp="1"/>
          </p:cNvSpPr>
          <p:nvPr>
            <p:ph type="body" sz="quarter" idx="46" hasCustomPrompt="1"/>
          </p:nvPr>
        </p:nvSpPr>
        <p:spPr>
          <a:xfrm>
            <a:off x="2492568" y="3181383"/>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90" name="Text Placeholder 8"/>
          <p:cNvSpPr>
            <a:spLocks noGrp="1"/>
          </p:cNvSpPr>
          <p:nvPr>
            <p:ph type="body" sz="quarter" idx="47" hasCustomPrompt="1"/>
          </p:nvPr>
        </p:nvSpPr>
        <p:spPr>
          <a:xfrm>
            <a:off x="4625532" y="3347615"/>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91" name="Text Placeholder 5"/>
          <p:cNvSpPr>
            <a:spLocks noGrp="1"/>
          </p:cNvSpPr>
          <p:nvPr>
            <p:ph type="body" sz="quarter" idx="48" hasCustomPrompt="1"/>
          </p:nvPr>
        </p:nvSpPr>
        <p:spPr>
          <a:xfrm>
            <a:off x="5096174" y="2592846"/>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92" name="Text Placeholder 6"/>
          <p:cNvSpPr>
            <a:spLocks noGrp="1"/>
          </p:cNvSpPr>
          <p:nvPr>
            <p:ph type="body" sz="quarter" idx="49" hasCustomPrompt="1"/>
          </p:nvPr>
        </p:nvSpPr>
        <p:spPr>
          <a:xfrm>
            <a:off x="5096174" y="2927259"/>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93" name="Text Placeholder 7"/>
          <p:cNvSpPr>
            <a:spLocks noGrp="1"/>
          </p:cNvSpPr>
          <p:nvPr>
            <p:ph type="body" sz="quarter" idx="50" hasCustomPrompt="1"/>
          </p:nvPr>
        </p:nvSpPr>
        <p:spPr>
          <a:xfrm>
            <a:off x="4625532" y="3181383"/>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94" name="Text Placeholder 8"/>
          <p:cNvSpPr>
            <a:spLocks noGrp="1"/>
          </p:cNvSpPr>
          <p:nvPr>
            <p:ph type="body" sz="quarter" idx="51" hasCustomPrompt="1"/>
          </p:nvPr>
        </p:nvSpPr>
        <p:spPr>
          <a:xfrm>
            <a:off x="6759132" y="3347615"/>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95" name="Text Placeholder 5"/>
          <p:cNvSpPr>
            <a:spLocks noGrp="1"/>
          </p:cNvSpPr>
          <p:nvPr>
            <p:ph type="body" sz="quarter" idx="52" hasCustomPrompt="1"/>
          </p:nvPr>
        </p:nvSpPr>
        <p:spPr>
          <a:xfrm>
            <a:off x="7229476" y="2592846"/>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96" name="Text Placeholder 6"/>
          <p:cNvSpPr>
            <a:spLocks noGrp="1"/>
          </p:cNvSpPr>
          <p:nvPr>
            <p:ph type="body" sz="quarter" idx="53" hasCustomPrompt="1"/>
          </p:nvPr>
        </p:nvSpPr>
        <p:spPr>
          <a:xfrm>
            <a:off x="7229476" y="2927259"/>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97" name="Text Placeholder 7"/>
          <p:cNvSpPr>
            <a:spLocks noGrp="1"/>
          </p:cNvSpPr>
          <p:nvPr>
            <p:ph type="body" sz="quarter" idx="54" hasCustomPrompt="1"/>
          </p:nvPr>
        </p:nvSpPr>
        <p:spPr>
          <a:xfrm>
            <a:off x="6759132" y="3181383"/>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98" name="Text Placeholder 8"/>
          <p:cNvSpPr>
            <a:spLocks noGrp="1"/>
          </p:cNvSpPr>
          <p:nvPr>
            <p:ph type="body" sz="quarter" idx="55" hasCustomPrompt="1"/>
          </p:nvPr>
        </p:nvSpPr>
        <p:spPr>
          <a:xfrm>
            <a:off x="365760" y="4645694"/>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99" name="Text Placeholder 5"/>
          <p:cNvSpPr>
            <a:spLocks noGrp="1"/>
          </p:cNvSpPr>
          <p:nvPr>
            <p:ph type="body" sz="quarter" idx="56" hasCustomPrompt="1"/>
          </p:nvPr>
        </p:nvSpPr>
        <p:spPr>
          <a:xfrm>
            <a:off x="836402" y="3890925"/>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100" name="Text Placeholder 6"/>
          <p:cNvSpPr>
            <a:spLocks noGrp="1"/>
          </p:cNvSpPr>
          <p:nvPr>
            <p:ph type="body" sz="quarter" idx="57" hasCustomPrompt="1"/>
          </p:nvPr>
        </p:nvSpPr>
        <p:spPr>
          <a:xfrm>
            <a:off x="836402" y="4225338"/>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101" name="Text Placeholder 7"/>
          <p:cNvSpPr>
            <a:spLocks noGrp="1"/>
          </p:cNvSpPr>
          <p:nvPr>
            <p:ph type="body" sz="quarter" idx="58" hasCustomPrompt="1"/>
          </p:nvPr>
        </p:nvSpPr>
        <p:spPr>
          <a:xfrm>
            <a:off x="365760" y="4479462"/>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102" name="Text Placeholder 8"/>
          <p:cNvSpPr>
            <a:spLocks noGrp="1"/>
          </p:cNvSpPr>
          <p:nvPr>
            <p:ph type="body" sz="quarter" idx="59" hasCustomPrompt="1"/>
          </p:nvPr>
        </p:nvSpPr>
        <p:spPr>
          <a:xfrm>
            <a:off x="2492568" y="4645694"/>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103" name="Text Placeholder 5"/>
          <p:cNvSpPr>
            <a:spLocks noGrp="1"/>
          </p:cNvSpPr>
          <p:nvPr>
            <p:ph type="body" sz="quarter" idx="60" hasCustomPrompt="1"/>
          </p:nvPr>
        </p:nvSpPr>
        <p:spPr>
          <a:xfrm>
            <a:off x="2963210" y="3890925"/>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104" name="Text Placeholder 6"/>
          <p:cNvSpPr>
            <a:spLocks noGrp="1"/>
          </p:cNvSpPr>
          <p:nvPr>
            <p:ph type="body" sz="quarter" idx="61" hasCustomPrompt="1"/>
          </p:nvPr>
        </p:nvSpPr>
        <p:spPr>
          <a:xfrm>
            <a:off x="2963210" y="4225338"/>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105" name="Text Placeholder 7"/>
          <p:cNvSpPr>
            <a:spLocks noGrp="1"/>
          </p:cNvSpPr>
          <p:nvPr>
            <p:ph type="body" sz="quarter" idx="62" hasCustomPrompt="1"/>
          </p:nvPr>
        </p:nvSpPr>
        <p:spPr>
          <a:xfrm>
            <a:off x="2492568" y="4479462"/>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106" name="Text Placeholder 8"/>
          <p:cNvSpPr>
            <a:spLocks noGrp="1"/>
          </p:cNvSpPr>
          <p:nvPr>
            <p:ph type="body" sz="quarter" idx="63" hasCustomPrompt="1"/>
          </p:nvPr>
        </p:nvSpPr>
        <p:spPr>
          <a:xfrm>
            <a:off x="4625532" y="4645694"/>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107" name="Text Placeholder 5"/>
          <p:cNvSpPr>
            <a:spLocks noGrp="1"/>
          </p:cNvSpPr>
          <p:nvPr>
            <p:ph type="body" sz="quarter" idx="64" hasCustomPrompt="1"/>
          </p:nvPr>
        </p:nvSpPr>
        <p:spPr>
          <a:xfrm>
            <a:off x="5096174" y="3890925"/>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108" name="Text Placeholder 6"/>
          <p:cNvSpPr>
            <a:spLocks noGrp="1"/>
          </p:cNvSpPr>
          <p:nvPr>
            <p:ph type="body" sz="quarter" idx="65" hasCustomPrompt="1"/>
          </p:nvPr>
        </p:nvSpPr>
        <p:spPr>
          <a:xfrm>
            <a:off x="5096174" y="4225338"/>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109" name="Text Placeholder 7"/>
          <p:cNvSpPr>
            <a:spLocks noGrp="1"/>
          </p:cNvSpPr>
          <p:nvPr>
            <p:ph type="body" sz="quarter" idx="66" hasCustomPrompt="1"/>
          </p:nvPr>
        </p:nvSpPr>
        <p:spPr>
          <a:xfrm>
            <a:off x="4625532" y="4479462"/>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110" name="Text Placeholder 8"/>
          <p:cNvSpPr>
            <a:spLocks noGrp="1"/>
          </p:cNvSpPr>
          <p:nvPr>
            <p:ph type="body" sz="quarter" idx="67" hasCustomPrompt="1"/>
          </p:nvPr>
        </p:nvSpPr>
        <p:spPr>
          <a:xfrm>
            <a:off x="6759132" y="4645694"/>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111" name="Text Placeholder 5"/>
          <p:cNvSpPr>
            <a:spLocks noGrp="1"/>
          </p:cNvSpPr>
          <p:nvPr>
            <p:ph type="body" sz="quarter" idx="68" hasCustomPrompt="1"/>
          </p:nvPr>
        </p:nvSpPr>
        <p:spPr>
          <a:xfrm>
            <a:off x="7229476" y="3890925"/>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112" name="Text Placeholder 6"/>
          <p:cNvSpPr>
            <a:spLocks noGrp="1"/>
          </p:cNvSpPr>
          <p:nvPr>
            <p:ph type="body" sz="quarter" idx="69" hasCustomPrompt="1"/>
          </p:nvPr>
        </p:nvSpPr>
        <p:spPr>
          <a:xfrm>
            <a:off x="7229476" y="4225338"/>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113" name="Text Placeholder 7"/>
          <p:cNvSpPr>
            <a:spLocks noGrp="1"/>
          </p:cNvSpPr>
          <p:nvPr>
            <p:ph type="body" sz="quarter" idx="70" hasCustomPrompt="1"/>
          </p:nvPr>
        </p:nvSpPr>
        <p:spPr>
          <a:xfrm>
            <a:off x="6759132" y="4479462"/>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114" name="Text Placeholder 8"/>
          <p:cNvSpPr>
            <a:spLocks noGrp="1"/>
          </p:cNvSpPr>
          <p:nvPr>
            <p:ph type="body" sz="quarter" idx="71" hasCustomPrompt="1"/>
          </p:nvPr>
        </p:nvSpPr>
        <p:spPr>
          <a:xfrm>
            <a:off x="365760" y="5941031"/>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115" name="Text Placeholder 5"/>
          <p:cNvSpPr>
            <a:spLocks noGrp="1"/>
          </p:cNvSpPr>
          <p:nvPr>
            <p:ph type="body" sz="quarter" idx="72" hasCustomPrompt="1"/>
          </p:nvPr>
        </p:nvSpPr>
        <p:spPr>
          <a:xfrm>
            <a:off x="834390" y="5186262"/>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116" name="Text Placeholder 6"/>
          <p:cNvSpPr>
            <a:spLocks noGrp="1"/>
          </p:cNvSpPr>
          <p:nvPr>
            <p:ph type="body" sz="quarter" idx="73" hasCustomPrompt="1"/>
          </p:nvPr>
        </p:nvSpPr>
        <p:spPr>
          <a:xfrm>
            <a:off x="836402" y="5520675"/>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117" name="Text Placeholder 7"/>
          <p:cNvSpPr>
            <a:spLocks noGrp="1"/>
          </p:cNvSpPr>
          <p:nvPr>
            <p:ph type="body" sz="quarter" idx="74" hasCustomPrompt="1"/>
          </p:nvPr>
        </p:nvSpPr>
        <p:spPr>
          <a:xfrm>
            <a:off x="365760" y="5774799"/>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118" name="Text Placeholder 8"/>
          <p:cNvSpPr>
            <a:spLocks noGrp="1"/>
          </p:cNvSpPr>
          <p:nvPr>
            <p:ph type="body" sz="quarter" idx="75" hasCustomPrompt="1"/>
          </p:nvPr>
        </p:nvSpPr>
        <p:spPr>
          <a:xfrm>
            <a:off x="2492568" y="5941031"/>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119" name="Text Placeholder 5"/>
          <p:cNvSpPr>
            <a:spLocks noGrp="1"/>
          </p:cNvSpPr>
          <p:nvPr>
            <p:ph type="body" sz="quarter" idx="76" hasCustomPrompt="1"/>
          </p:nvPr>
        </p:nvSpPr>
        <p:spPr>
          <a:xfrm>
            <a:off x="2961198" y="5186262"/>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120" name="Text Placeholder 6"/>
          <p:cNvSpPr>
            <a:spLocks noGrp="1"/>
          </p:cNvSpPr>
          <p:nvPr>
            <p:ph type="body" sz="quarter" idx="77" hasCustomPrompt="1"/>
          </p:nvPr>
        </p:nvSpPr>
        <p:spPr>
          <a:xfrm>
            <a:off x="2963210" y="5520675"/>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121" name="Text Placeholder 7"/>
          <p:cNvSpPr>
            <a:spLocks noGrp="1"/>
          </p:cNvSpPr>
          <p:nvPr>
            <p:ph type="body" sz="quarter" idx="78" hasCustomPrompt="1"/>
          </p:nvPr>
        </p:nvSpPr>
        <p:spPr>
          <a:xfrm>
            <a:off x="2492568" y="5774799"/>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122" name="Text Placeholder 8"/>
          <p:cNvSpPr>
            <a:spLocks noGrp="1"/>
          </p:cNvSpPr>
          <p:nvPr>
            <p:ph type="body" sz="quarter" idx="79" hasCustomPrompt="1"/>
          </p:nvPr>
        </p:nvSpPr>
        <p:spPr>
          <a:xfrm>
            <a:off x="4625532" y="5941031"/>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123" name="Text Placeholder 5"/>
          <p:cNvSpPr>
            <a:spLocks noGrp="1"/>
          </p:cNvSpPr>
          <p:nvPr>
            <p:ph type="body" sz="quarter" idx="80" hasCustomPrompt="1"/>
          </p:nvPr>
        </p:nvSpPr>
        <p:spPr>
          <a:xfrm>
            <a:off x="5094162" y="5186262"/>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124" name="Text Placeholder 6"/>
          <p:cNvSpPr>
            <a:spLocks noGrp="1"/>
          </p:cNvSpPr>
          <p:nvPr>
            <p:ph type="body" sz="quarter" idx="81" hasCustomPrompt="1"/>
          </p:nvPr>
        </p:nvSpPr>
        <p:spPr>
          <a:xfrm>
            <a:off x="5096174" y="5520675"/>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125" name="Text Placeholder 7"/>
          <p:cNvSpPr>
            <a:spLocks noGrp="1"/>
          </p:cNvSpPr>
          <p:nvPr>
            <p:ph type="body" sz="quarter" idx="82" hasCustomPrompt="1"/>
          </p:nvPr>
        </p:nvSpPr>
        <p:spPr>
          <a:xfrm>
            <a:off x="4625532" y="5774799"/>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126" name="Text Placeholder 8"/>
          <p:cNvSpPr>
            <a:spLocks noGrp="1"/>
          </p:cNvSpPr>
          <p:nvPr>
            <p:ph type="body" sz="quarter" idx="83" hasCustomPrompt="1"/>
          </p:nvPr>
        </p:nvSpPr>
        <p:spPr>
          <a:xfrm>
            <a:off x="6759132" y="5941031"/>
            <a:ext cx="2004822" cy="276942"/>
          </a:xfrm>
        </p:spPr>
        <p:txBody>
          <a:bodyPr/>
          <a:lstStyle>
            <a:lvl1pPr marL="0" marR="0" indent="0" algn="l" defTabSz="914354" rtl="0" eaLnBrk="1" fontAlgn="auto" latinLnBrk="0" hangingPunct="1">
              <a:lnSpc>
                <a:spcPct val="100000"/>
              </a:lnSpc>
              <a:spcBef>
                <a:spcPct val="0"/>
              </a:spcBef>
              <a:spcAft>
                <a:spcPct val="0"/>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contact number</a:t>
            </a:r>
          </a:p>
        </p:txBody>
      </p:sp>
      <p:sp>
        <p:nvSpPr>
          <p:cNvPr id="127" name="Text Placeholder 5"/>
          <p:cNvSpPr>
            <a:spLocks noGrp="1"/>
          </p:cNvSpPr>
          <p:nvPr>
            <p:ph type="body" sz="quarter" idx="84" hasCustomPrompt="1"/>
          </p:nvPr>
        </p:nvSpPr>
        <p:spPr>
          <a:xfrm>
            <a:off x="7227464" y="5186262"/>
            <a:ext cx="1325880" cy="320040"/>
          </a:xfrm>
        </p:spPr>
        <p:txBody>
          <a:bodyPr anchor="t"/>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1100" kern="1200" baseline="0">
                <a:solidFill>
                  <a:schemeClr val="accent6"/>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name</a:t>
            </a:r>
          </a:p>
        </p:txBody>
      </p:sp>
      <p:sp>
        <p:nvSpPr>
          <p:cNvPr id="128" name="Text Placeholder 6"/>
          <p:cNvSpPr>
            <a:spLocks noGrp="1"/>
          </p:cNvSpPr>
          <p:nvPr>
            <p:ph type="body" sz="quarter" idx="85" hasCustomPrompt="1"/>
          </p:nvPr>
        </p:nvSpPr>
        <p:spPr>
          <a:xfrm>
            <a:off x="7229476" y="5520675"/>
            <a:ext cx="1536192" cy="159663"/>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title</a:t>
            </a:r>
          </a:p>
        </p:txBody>
      </p:sp>
      <p:sp>
        <p:nvSpPr>
          <p:cNvPr id="129" name="Text Placeholder 7"/>
          <p:cNvSpPr>
            <a:spLocks noGrp="1"/>
          </p:cNvSpPr>
          <p:nvPr>
            <p:ph type="body" sz="quarter" idx="86" hasCustomPrompt="1"/>
          </p:nvPr>
        </p:nvSpPr>
        <p:spPr>
          <a:xfrm>
            <a:off x="6759132" y="5774799"/>
            <a:ext cx="2004822" cy="146304"/>
          </a:xfrm>
        </p:spPr>
        <p:txBody>
          <a:bodyPr anchor="ctr"/>
          <a:lstStyle>
            <a:lvl1pPr marL="0" marR="0" indent="0" algn="l" defTabSz="914354" rtl="0" eaLnBrk="1" fontAlgn="auto" latinLnBrk="0" hangingPunct="1">
              <a:lnSpc>
                <a:spcPct val="100000"/>
              </a:lnSpc>
              <a:spcBef>
                <a:spcPct val="0"/>
              </a:spcBef>
              <a:spcAft>
                <a:spcPts val="864"/>
              </a:spcAft>
              <a:buClrTx/>
              <a:buSzTx/>
              <a:buFont typeface="Arial" pitchFamily="34" charset="0"/>
              <a:buNone/>
              <a:defRPr lang="en-US" sz="800" kern="1200" baseline="0">
                <a:solidFill>
                  <a:schemeClr val="tx2"/>
                </a:solidFill>
                <a:latin typeface="+mn-lt"/>
                <a:ea typeface="+mn-ea"/>
                <a:cs typeface="+mn-cs"/>
              </a:defRPr>
            </a:lvl1pPr>
          </a:lstStyle>
          <a:p>
            <a:pPr marL="0" marR="0" lvl="0" indent="0" algn="l" defTabSz="914354" rtl="0" eaLnBrk="1" fontAlgn="auto" latinLnBrk="0" hangingPunct="1">
              <a:lnSpc>
                <a:spcPct val="100000"/>
              </a:lnSpc>
              <a:spcBef>
                <a:spcPct val="0"/>
              </a:spcBef>
              <a:spcAft>
                <a:spcPts val="864"/>
              </a:spcAft>
              <a:buClrTx/>
              <a:buSzTx/>
              <a:buFont typeface="Arial" pitchFamily="34" charset="0"/>
              <a:buNone/>
              <a:defRPr/>
            </a:pPr>
            <a:r>
              <a:rPr lang="en-US"/>
              <a:t>Edit for email</a:t>
            </a:r>
          </a:p>
        </p:txBody>
      </p:sp>
      <p:sp>
        <p:nvSpPr>
          <p:cNvPr id="130" name="Picture Placeholder 8"/>
          <p:cNvSpPr>
            <a:spLocks noGrp="1"/>
          </p:cNvSpPr>
          <p:nvPr>
            <p:ph type="pic" sz="quarter" idx="87"/>
          </p:nvPr>
        </p:nvSpPr>
        <p:spPr>
          <a:xfrm>
            <a:off x="359921" y="1295398"/>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31" name="Picture Placeholder 8"/>
          <p:cNvSpPr>
            <a:spLocks noGrp="1"/>
          </p:cNvSpPr>
          <p:nvPr>
            <p:ph type="pic" sz="quarter" idx="88"/>
          </p:nvPr>
        </p:nvSpPr>
        <p:spPr>
          <a:xfrm>
            <a:off x="2492568" y="1295398"/>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32" name="Picture Placeholder 8"/>
          <p:cNvSpPr>
            <a:spLocks noGrp="1"/>
          </p:cNvSpPr>
          <p:nvPr>
            <p:ph type="pic" sz="quarter" idx="89"/>
          </p:nvPr>
        </p:nvSpPr>
        <p:spPr>
          <a:xfrm>
            <a:off x="4625532" y="1295398"/>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33" name="Picture Placeholder 8"/>
          <p:cNvSpPr>
            <a:spLocks noGrp="1"/>
          </p:cNvSpPr>
          <p:nvPr>
            <p:ph type="pic" sz="quarter" idx="90"/>
          </p:nvPr>
        </p:nvSpPr>
        <p:spPr>
          <a:xfrm>
            <a:off x="6759132" y="1295398"/>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34" name="Picture Placeholder 8"/>
          <p:cNvSpPr>
            <a:spLocks noGrp="1"/>
          </p:cNvSpPr>
          <p:nvPr>
            <p:ph type="pic" sz="quarter" idx="91"/>
          </p:nvPr>
        </p:nvSpPr>
        <p:spPr>
          <a:xfrm>
            <a:off x="359921" y="2592846"/>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35" name="Picture Placeholder 8"/>
          <p:cNvSpPr>
            <a:spLocks noGrp="1"/>
          </p:cNvSpPr>
          <p:nvPr>
            <p:ph type="pic" sz="quarter" idx="92"/>
          </p:nvPr>
        </p:nvSpPr>
        <p:spPr>
          <a:xfrm>
            <a:off x="2492568" y="2592846"/>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36" name="Picture Placeholder 8"/>
          <p:cNvSpPr>
            <a:spLocks noGrp="1"/>
          </p:cNvSpPr>
          <p:nvPr>
            <p:ph type="pic" sz="quarter" idx="93"/>
          </p:nvPr>
        </p:nvSpPr>
        <p:spPr>
          <a:xfrm>
            <a:off x="4625532" y="2592846"/>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37" name="Picture Placeholder 8"/>
          <p:cNvSpPr>
            <a:spLocks noGrp="1"/>
          </p:cNvSpPr>
          <p:nvPr>
            <p:ph type="pic" sz="quarter" idx="94"/>
          </p:nvPr>
        </p:nvSpPr>
        <p:spPr>
          <a:xfrm>
            <a:off x="6759132" y="2592846"/>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38" name="Picture Placeholder 8"/>
          <p:cNvSpPr>
            <a:spLocks noGrp="1"/>
          </p:cNvSpPr>
          <p:nvPr>
            <p:ph type="pic" sz="quarter" idx="95"/>
          </p:nvPr>
        </p:nvSpPr>
        <p:spPr>
          <a:xfrm>
            <a:off x="359921" y="3890925"/>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39" name="Picture Placeholder 8"/>
          <p:cNvSpPr>
            <a:spLocks noGrp="1"/>
          </p:cNvSpPr>
          <p:nvPr>
            <p:ph type="pic" sz="quarter" idx="96"/>
          </p:nvPr>
        </p:nvSpPr>
        <p:spPr>
          <a:xfrm>
            <a:off x="2492568" y="3890925"/>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40" name="Picture Placeholder 8"/>
          <p:cNvSpPr>
            <a:spLocks noGrp="1"/>
          </p:cNvSpPr>
          <p:nvPr>
            <p:ph type="pic" sz="quarter" idx="97"/>
          </p:nvPr>
        </p:nvSpPr>
        <p:spPr>
          <a:xfrm>
            <a:off x="4625532" y="3890925"/>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41" name="Picture Placeholder 8"/>
          <p:cNvSpPr>
            <a:spLocks noGrp="1"/>
          </p:cNvSpPr>
          <p:nvPr>
            <p:ph type="pic" sz="quarter" idx="98"/>
          </p:nvPr>
        </p:nvSpPr>
        <p:spPr>
          <a:xfrm>
            <a:off x="6759132" y="3890925"/>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42" name="Picture Placeholder 8"/>
          <p:cNvSpPr>
            <a:spLocks noGrp="1"/>
          </p:cNvSpPr>
          <p:nvPr>
            <p:ph type="pic" sz="quarter" idx="99"/>
          </p:nvPr>
        </p:nvSpPr>
        <p:spPr>
          <a:xfrm>
            <a:off x="359921" y="5186262"/>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43" name="Picture Placeholder 8"/>
          <p:cNvSpPr>
            <a:spLocks noGrp="1"/>
          </p:cNvSpPr>
          <p:nvPr>
            <p:ph type="pic" sz="quarter" idx="100"/>
          </p:nvPr>
        </p:nvSpPr>
        <p:spPr>
          <a:xfrm>
            <a:off x="2490556" y="5186262"/>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44" name="Picture Placeholder 8"/>
          <p:cNvSpPr>
            <a:spLocks noGrp="1"/>
          </p:cNvSpPr>
          <p:nvPr>
            <p:ph type="pic" sz="quarter" idx="101"/>
          </p:nvPr>
        </p:nvSpPr>
        <p:spPr>
          <a:xfrm>
            <a:off x="4623520" y="5186262"/>
            <a:ext cx="411480" cy="566928"/>
          </a:xfrm>
        </p:spPr>
        <p:txBody>
          <a:bodyPr vert="horz" lIns="0" tIns="0" rIns="0" bIns="0" rtlCol="0">
            <a:noAutofit/>
          </a:bodyPr>
          <a:lstStyle>
            <a:lvl1pPr>
              <a:defRPr lang="en-US" sz="1000"/>
            </a:lvl1pPr>
          </a:lstStyle>
          <a:p>
            <a:pPr lvl="0"/>
            <a:r>
              <a:rPr lang="en-US" dirty="0"/>
              <a:t>Click icon to add picture</a:t>
            </a:r>
          </a:p>
        </p:txBody>
      </p:sp>
      <p:sp>
        <p:nvSpPr>
          <p:cNvPr id="145" name="Picture Placeholder 8"/>
          <p:cNvSpPr>
            <a:spLocks noGrp="1"/>
          </p:cNvSpPr>
          <p:nvPr>
            <p:ph type="pic" sz="quarter" idx="102"/>
          </p:nvPr>
        </p:nvSpPr>
        <p:spPr>
          <a:xfrm>
            <a:off x="6757120" y="5186262"/>
            <a:ext cx="411480" cy="566928"/>
          </a:xfrm>
        </p:spPr>
        <p:txBody>
          <a:bodyPr vert="horz" lIns="0" tIns="0" rIns="0" bIns="0" rtlCol="0">
            <a:noAutofit/>
          </a:bodyPr>
          <a:lstStyle>
            <a:lvl1pPr>
              <a:defRPr lang="en-US" sz="1000"/>
            </a:lvl1pPr>
          </a:lstStyle>
          <a:p>
            <a:pPr lvl="0"/>
            <a:r>
              <a:rPr lang="en-US" dirty="0"/>
              <a:t>Click icon to add picture</a:t>
            </a:r>
          </a:p>
        </p:txBody>
      </p:sp>
      <p:cxnSp>
        <p:nvCxnSpPr>
          <p:cNvPr id="3" name="Straight Connector 2"/>
          <p:cNvCxnSpPr/>
          <p:nvPr userDrawn="1"/>
        </p:nvCxnSpPr>
        <p:spPr>
          <a:xfrm>
            <a:off x="359920" y="1270792"/>
            <a:ext cx="843991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userDrawn="1"/>
        </p:nvCxnSpPr>
        <p:spPr>
          <a:xfrm>
            <a:off x="359921" y="2568240"/>
            <a:ext cx="8439912" cy="0"/>
          </a:xfrm>
          <a:prstGeom prst="line">
            <a:avLst/>
          </a:prstGeom>
          <a:ln w="6350"/>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59921" y="3867297"/>
            <a:ext cx="843991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a:off x="359921" y="5164037"/>
            <a:ext cx="8439912" cy="0"/>
          </a:xfrm>
          <a:prstGeom prst="line">
            <a:avLst/>
          </a:prstGeom>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3" hasCustomPrompt="1"/>
          </p:nvPr>
        </p:nvSpPr>
        <p:spPr>
          <a:xfrm>
            <a:off x="359920" y="1045367"/>
            <a:ext cx="8441179" cy="209550"/>
          </a:xfrm>
        </p:spPr>
        <p:txBody>
          <a:bodyPr bIns="9144" anchor="b" anchorCtr="0"/>
          <a:lstStyle>
            <a:lvl1pPr>
              <a:defRPr sz="800" b="1" baseline="0"/>
            </a:lvl1pPr>
            <a:lvl2pPr>
              <a:defRPr sz="800"/>
            </a:lvl2pPr>
            <a:lvl3pPr>
              <a:defRPr sz="800"/>
            </a:lvl3pPr>
            <a:lvl4pPr>
              <a:defRPr sz="800"/>
            </a:lvl4pPr>
            <a:lvl5pPr>
              <a:defRPr sz="800"/>
            </a:lvl5pPr>
          </a:lstStyle>
          <a:p>
            <a:pPr lvl="0"/>
            <a:r>
              <a:rPr lang="en-US"/>
              <a:t>INSERT PRACTICE (USE UPPERCASE)</a:t>
            </a:r>
          </a:p>
        </p:txBody>
      </p:sp>
      <p:sp>
        <p:nvSpPr>
          <p:cNvPr id="161" name="Text Placeholder 6"/>
          <p:cNvSpPr>
            <a:spLocks noGrp="1"/>
          </p:cNvSpPr>
          <p:nvPr>
            <p:ph type="body" sz="quarter" idx="104" hasCustomPrompt="1"/>
          </p:nvPr>
        </p:nvSpPr>
        <p:spPr>
          <a:xfrm>
            <a:off x="359920" y="2342815"/>
            <a:ext cx="8441180" cy="209550"/>
          </a:xfrm>
        </p:spPr>
        <p:txBody>
          <a:bodyPr bIns="9144" anchor="b" anchorCtr="0"/>
          <a:lstStyle>
            <a:lvl1pPr>
              <a:defRPr sz="800" b="1" baseline="0"/>
            </a:lvl1pPr>
            <a:lvl2pPr>
              <a:defRPr sz="800"/>
            </a:lvl2pPr>
            <a:lvl3pPr>
              <a:defRPr sz="800"/>
            </a:lvl3pPr>
            <a:lvl4pPr>
              <a:defRPr sz="800"/>
            </a:lvl4pPr>
            <a:lvl5pPr>
              <a:defRPr sz="800"/>
            </a:lvl5pPr>
          </a:lstStyle>
          <a:p>
            <a:pPr lvl="0"/>
            <a:r>
              <a:rPr lang="en-US"/>
              <a:t>INSERT PRACTICE (USE UPPERCASE)</a:t>
            </a:r>
          </a:p>
        </p:txBody>
      </p:sp>
      <p:sp>
        <p:nvSpPr>
          <p:cNvPr id="162" name="Text Placeholder 6"/>
          <p:cNvSpPr>
            <a:spLocks noGrp="1"/>
          </p:cNvSpPr>
          <p:nvPr>
            <p:ph type="body" sz="quarter" idx="105" hasCustomPrompt="1"/>
          </p:nvPr>
        </p:nvSpPr>
        <p:spPr>
          <a:xfrm>
            <a:off x="359921" y="3641872"/>
            <a:ext cx="8439912" cy="209550"/>
          </a:xfrm>
        </p:spPr>
        <p:txBody>
          <a:bodyPr bIns="9144" anchor="b" anchorCtr="0"/>
          <a:lstStyle>
            <a:lvl1pPr>
              <a:defRPr sz="800" b="1" baseline="0"/>
            </a:lvl1pPr>
            <a:lvl2pPr>
              <a:defRPr sz="800"/>
            </a:lvl2pPr>
            <a:lvl3pPr>
              <a:defRPr sz="800"/>
            </a:lvl3pPr>
            <a:lvl4pPr>
              <a:defRPr sz="800"/>
            </a:lvl4pPr>
            <a:lvl5pPr>
              <a:defRPr sz="800"/>
            </a:lvl5pPr>
          </a:lstStyle>
          <a:p>
            <a:pPr lvl="0"/>
            <a:r>
              <a:rPr lang="en-US"/>
              <a:t>INSERT PRACTICE (USE UPPERCASE)</a:t>
            </a:r>
          </a:p>
        </p:txBody>
      </p:sp>
      <p:sp>
        <p:nvSpPr>
          <p:cNvPr id="163" name="Text Placeholder 6"/>
          <p:cNvSpPr>
            <a:spLocks noGrp="1"/>
          </p:cNvSpPr>
          <p:nvPr>
            <p:ph type="body" sz="quarter" idx="106" hasCustomPrompt="1"/>
          </p:nvPr>
        </p:nvSpPr>
        <p:spPr>
          <a:xfrm>
            <a:off x="359921" y="4938612"/>
            <a:ext cx="8439912" cy="209550"/>
          </a:xfrm>
        </p:spPr>
        <p:txBody>
          <a:bodyPr bIns="9144" anchor="b" anchorCtr="0"/>
          <a:lstStyle>
            <a:lvl1pPr>
              <a:defRPr sz="800" b="1" baseline="0"/>
            </a:lvl1pPr>
            <a:lvl2pPr>
              <a:defRPr sz="800"/>
            </a:lvl2pPr>
            <a:lvl3pPr>
              <a:defRPr sz="800"/>
            </a:lvl3pPr>
            <a:lvl4pPr>
              <a:defRPr sz="800"/>
            </a:lvl4pPr>
            <a:lvl5pPr>
              <a:defRPr sz="800"/>
            </a:lvl5pPr>
          </a:lstStyle>
          <a:p>
            <a:pPr lvl="0"/>
            <a:r>
              <a:rPr lang="en-US"/>
              <a:t>INSERT PRACTICE (USE UPPERCASE)</a:t>
            </a:r>
          </a:p>
        </p:txBody>
      </p:sp>
    </p:spTree>
    <p:extLst>
      <p:ext uri="{BB962C8B-B14F-4D97-AF65-F5344CB8AC3E}">
        <p14:creationId xmlns:p14="http://schemas.microsoft.com/office/powerpoint/2010/main" val="2781579374"/>
      </p:ext>
    </p:extLst>
  </p:cSld>
  <p:clrMapOvr>
    <a:masterClrMapping/>
  </p:clrMapOvr>
  <p:transition/>
  <p:extLst>
    <p:ext uri="{DCECCB84-F9BA-43D5-87BE-67443E8EF086}">
      <p15:sldGuideLst xmlns:p15="http://schemas.microsoft.com/office/powerpoint/2012/main">
        <p15:guide id="1" orient="horz" pos="2160">
          <p15:clr>
            <a:srgbClr val="FBAE40"/>
          </p15:clr>
        </p15:guide>
        <p15:guide id="2" orient="horz" pos="768">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ombstone 18">
    <p:spTree>
      <p:nvGrpSpPr>
        <p:cNvPr id="1" name=""/>
        <p:cNvGrpSpPr/>
        <p:nvPr/>
      </p:nvGrpSpPr>
      <p:grpSpPr>
        <a:xfrm>
          <a:off x="0" y="0"/>
          <a:ext cx="0" cy="0"/>
          <a:chOff x="0" y="0"/>
          <a:chExt cx="0" cy="0"/>
        </a:xfrm>
      </p:grpSpPr>
      <p:sp>
        <p:nvSpPr>
          <p:cNvPr id="21" name="Footer Placeholder 3"/>
          <p:cNvSpPr>
            <a:spLocks noGrp="1"/>
          </p:cNvSpPr>
          <p:nvPr>
            <p:ph type="ftr" sz="quarter" idx="11"/>
          </p:nvPr>
        </p:nvSpPr>
        <p:spPr>
          <a:xfrm>
            <a:off x="365760" y="6400810"/>
            <a:ext cx="5559552" cy="320675"/>
          </a:xfrm>
          <a:prstGeom prst="rect">
            <a:avLst/>
          </a:prstGeom>
        </p:spPr>
        <p:txBody>
          <a:bodyPr/>
          <a:lstStyle/>
          <a:p>
            <a:r>
              <a:rPr lang="en-US" dirty="0"/>
              <a:t>SIDLEY AUSTIN LLP</a:t>
            </a:r>
          </a:p>
        </p:txBody>
      </p:sp>
      <p:sp>
        <p:nvSpPr>
          <p:cNvPr id="23" name="Slide Number Placeholder 6"/>
          <p:cNvSpPr>
            <a:spLocks noGrp="1"/>
          </p:cNvSpPr>
          <p:nvPr>
            <p:ph type="sldNum" sz="quarter" idx="12"/>
          </p:nvPr>
        </p:nvSpPr>
        <p:spPr>
          <a:xfrm>
            <a:off x="6135624" y="6400800"/>
            <a:ext cx="2670048" cy="320040"/>
          </a:xfrm>
          <a:prstGeom prst="rect">
            <a:avLst/>
          </a:prstGeom>
        </p:spPr>
        <p:txBody>
          <a:bodyPr lIns="0" tIns="0" rIns="0" bIns="0" anchor="ctr"/>
          <a:lstStyle>
            <a:lvl1pPr algn="r">
              <a:defRPr sz="800">
                <a:latin typeface="+mj-lt"/>
              </a:defRPr>
            </a:lvl1pPr>
          </a:lstStyle>
          <a:p>
            <a:fld id="{6010A777-3907-42E8-B3BC-B13228691B49}" type="slidenum">
              <a:rPr lang="en-US" smtClean="0"/>
              <a:t>‹#›</a:t>
            </a:fld>
            <a:endParaRPr lang="en-US" dirty="0"/>
          </a:p>
        </p:txBody>
      </p:sp>
      <p:sp>
        <p:nvSpPr>
          <p:cNvPr id="8" name="Picture Placeholder 7"/>
          <p:cNvSpPr>
            <a:spLocks noGrp="1"/>
          </p:cNvSpPr>
          <p:nvPr>
            <p:ph type="pic" sz="quarter" idx="69" hasCustomPrompt="1"/>
          </p:nvPr>
        </p:nvSpPr>
        <p:spPr>
          <a:xfrm>
            <a:off x="342900" y="1064976"/>
            <a:ext cx="1271016" cy="1653372"/>
          </a:xfrm>
          <a:ln w="12700">
            <a:noFill/>
          </a:ln>
        </p:spPr>
        <p:txBody>
          <a:bodyPr/>
          <a:lstStyle>
            <a:lvl1pPr algn="ctr">
              <a:defRPr sz="1200" baseline="0"/>
            </a:lvl1pPr>
          </a:lstStyle>
          <a:p>
            <a:r>
              <a:rPr lang="en-US" dirty="0"/>
              <a:t>Tombstone Placeholder</a:t>
            </a:r>
          </a:p>
        </p:txBody>
      </p:sp>
      <p:sp>
        <p:nvSpPr>
          <p:cNvPr id="26" name="Picture Placeholder 7"/>
          <p:cNvSpPr>
            <a:spLocks noGrp="1"/>
          </p:cNvSpPr>
          <p:nvPr>
            <p:ph type="pic" sz="quarter" idx="70" hasCustomPrompt="1"/>
          </p:nvPr>
        </p:nvSpPr>
        <p:spPr>
          <a:xfrm>
            <a:off x="1780337" y="1064976"/>
            <a:ext cx="1271016" cy="1653372"/>
          </a:xfrm>
          <a:ln w="12700">
            <a:noFill/>
          </a:ln>
        </p:spPr>
        <p:txBody>
          <a:bodyPr/>
          <a:lstStyle>
            <a:lvl1pPr algn="ctr">
              <a:defRPr sz="1200" baseline="0"/>
            </a:lvl1pPr>
          </a:lstStyle>
          <a:p>
            <a:r>
              <a:rPr lang="en-US" dirty="0"/>
              <a:t>Tombstone Placeholder</a:t>
            </a:r>
          </a:p>
        </p:txBody>
      </p:sp>
      <p:sp>
        <p:nvSpPr>
          <p:cNvPr id="27" name="Picture Placeholder 7"/>
          <p:cNvSpPr>
            <a:spLocks noGrp="1"/>
          </p:cNvSpPr>
          <p:nvPr>
            <p:ph type="pic" sz="quarter" idx="71" hasCustomPrompt="1"/>
          </p:nvPr>
        </p:nvSpPr>
        <p:spPr>
          <a:xfrm>
            <a:off x="3217774" y="1064976"/>
            <a:ext cx="1271016" cy="1653372"/>
          </a:xfrm>
          <a:ln w="12700">
            <a:noFill/>
          </a:ln>
        </p:spPr>
        <p:txBody>
          <a:bodyPr/>
          <a:lstStyle>
            <a:lvl1pPr algn="ctr">
              <a:defRPr sz="1200" baseline="0"/>
            </a:lvl1pPr>
          </a:lstStyle>
          <a:p>
            <a:r>
              <a:rPr lang="en-US" dirty="0"/>
              <a:t>Tombstone Placeholder</a:t>
            </a:r>
          </a:p>
        </p:txBody>
      </p:sp>
      <p:sp>
        <p:nvSpPr>
          <p:cNvPr id="28" name="Picture Placeholder 7"/>
          <p:cNvSpPr>
            <a:spLocks noGrp="1"/>
          </p:cNvSpPr>
          <p:nvPr>
            <p:ph type="pic" sz="quarter" idx="72" hasCustomPrompt="1"/>
          </p:nvPr>
        </p:nvSpPr>
        <p:spPr>
          <a:xfrm>
            <a:off x="4655211" y="1064976"/>
            <a:ext cx="1271016" cy="1653372"/>
          </a:xfrm>
          <a:ln w="12700">
            <a:noFill/>
          </a:ln>
        </p:spPr>
        <p:txBody>
          <a:bodyPr/>
          <a:lstStyle>
            <a:lvl1pPr algn="ctr">
              <a:defRPr sz="1200" baseline="0"/>
            </a:lvl1pPr>
          </a:lstStyle>
          <a:p>
            <a:r>
              <a:rPr lang="en-US" dirty="0"/>
              <a:t>Tombstone Placeholder</a:t>
            </a:r>
          </a:p>
        </p:txBody>
      </p:sp>
      <p:sp>
        <p:nvSpPr>
          <p:cNvPr id="29" name="Picture Placeholder 7"/>
          <p:cNvSpPr>
            <a:spLocks noGrp="1"/>
          </p:cNvSpPr>
          <p:nvPr>
            <p:ph type="pic" sz="quarter" idx="73" hasCustomPrompt="1"/>
          </p:nvPr>
        </p:nvSpPr>
        <p:spPr>
          <a:xfrm>
            <a:off x="342900" y="2830002"/>
            <a:ext cx="1271016" cy="1653372"/>
          </a:xfrm>
          <a:ln w="12700">
            <a:noFill/>
          </a:ln>
        </p:spPr>
        <p:txBody>
          <a:bodyPr/>
          <a:lstStyle>
            <a:lvl1pPr algn="ctr">
              <a:defRPr sz="1200" baseline="0"/>
            </a:lvl1pPr>
          </a:lstStyle>
          <a:p>
            <a:r>
              <a:rPr lang="en-US" dirty="0"/>
              <a:t>Tombstone Placeholder</a:t>
            </a:r>
          </a:p>
        </p:txBody>
      </p:sp>
      <p:sp>
        <p:nvSpPr>
          <p:cNvPr id="30" name="Picture Placeholder 7"/>
          <p:cNvSpPr>
            <a:spLocks noGrp="1"/>
          </p:cNvSpPr>
          <p:nvPr>
            <p:ph type="pic" sz="quarter" idx="74" hasCustomPrompt="1"/>
          </p:nvPr>
        </p:nvSpPr>
        <p:spPr>
          <a:xfrm>
            <a:off x="1780337" y="2830002"/>
            <a:ext cx="1271016" cy="1653372"/>
          </a:xfrm>
          <a:ln w="12700">
            <a:noFill/>
          </a:ln>
        </p:spPr>
        <p:txBody>
          <a:bodyPr/>
          <a:lstStyle>
            <a:lvl1pPr algn="ctr">
              <a:defRPr sz="1200" baseline="0"/>
            </a:lvl1pPr>
          </a:lstStyle>
          <a:p>
            <a:r>
              <a:rPr lang="en-US" dirty="0"/>
              <a:t>Tombstone Placeholder</a:t>
            </a:r>
          </a:p>
        </p:txBody>
      </p:sp>
      <p:sp>
        <p:nvSpPr>
          <p:cNvPr id="31" name="Picture Placeholder 7"/>
          <p:cNvSpPr>
            <a:spLocks noGrp="1"/>
          </p:cNvSpPr>
          <p:nvPr>
            <p:ph type="pic" sz="quarter" idx="75" hasCustomPrompt="1"/>
          </p:nvPr>
        </p:nvSpPr>
        <p:spPr>
          <a:xfrm>
            <a:off x="3217774" y="2830002"/>
            <a:ext cx="1271016" cy="1653372"/>
          </a:xfrm>
          <a:ln w="12700">
            <a:noFill/>
          </a:ln>
        </p:spPr>
        <p:txBody>
          <a:bodyPr/>
          <a:lstStyle>
            <a:lvl1pPr algn="ctr">
              <a:defRPr sz="1200" baseline="0"/>
            </a:lvl1pPr>
          </a:lstStyle>
          <a:p>
            <a:r>
              <a:rPr lang="en-US" dirty="0"/>
              <a:t>Tombstone Placeholder</a:t>
            </a:r>
          </a:p>
        </p:txBody>
      </p:sp>
      <p:sp>
        <p:nvSpPr>
          <p:cNvPr id="32" name="Picture Placeholder 7"/>
          <p:cNvSpPr>
            <a:spLocks noGrp="1"/>
          </p:cNvSpPr>
          <p:nvPr>
            <p:ph type="pic" sz="quarter" idx="76" hasCustomPrompt="1"/>
          </p:nvPr>
        </p:nvSpPr>
        <p:spPr>
          <a:xfrm>
            <a:off x="4655211" y="2830002"/>
            <a:ext cx="1271016" cy="1653372"/>
          </a:xfrm>
          <a:ln w="12700">
            <a:noFill/>
          </a:ln>
        </p:spPr>
        <p:txBody>
          <a:bodyPr/>
          <a:lstStyle>
            <a:lvl1pPr algn="ctr">
              <a:defRPr sz="1200" baseline="0"/>
            </a:lvl1pPr>
          </a:lstStyle>
          <a:p>
            <a:r>
              <a:rPr lang="en-US" dirty="0"/>
              <a:t>Tombstone Placeholder</a:t>
            </a:r>
          </a:p>
        </p:txBody>
      </p:sp>
      <p:sp>
        <p:nvSpPr>
          <p:cNvPr id="33" name="Picture Placeholder 7"/>
          <p:cNvSpPr>
            <a:spLocks noGrp="1"/>
          </p:cNvSpPr>
          <p:nvPr>
            <p:ph type="pic" sz="quarter" idx="77" hasCustomPrompt="1"/>
          </p:nvPr>
        </p:nvSpPr>
        <p:spPr>
          <a:xfrm>
            <a:off x="342900" y="4595028"/>
            <a:ext cx="1271016" cy="1653372"/>
          </a:xfrm>
          <a:ln w="12700">
            <a:noFill/>
          </a:ln>
        </p:spPr>
        <p:txBody>
          <a:bodyPr/>
          <a:lstStyle>
            <a:lvl1pPr algn="ctr">
              <a:defRPr sz="1200" baseline="0"/>
            </a:lvl1pPr>
          </a:lstStyle>
          <a:p>
            <a:r>
              <a:rPr lang="en-US" dirty="0"/>
              <a:t>Tombstone Placeholder</a:t>
            </a:r>
          </a:p>
        </p:txBody>
      </p:sp>
      <p:sp>
        <p:nvSpPr>
          <p:cNvPr id="34" name="Picture Placeholder 7"/>
          <p:cNvSpPr>
            <a:spLocks noGrp="1"/>
          </p:cNvSpPr>
          <p:nvPr>
            <p:ph type="pic" sz="quarter" idx="78" hasCustomPrompt="1"/>
          </p:nvPr>
        </p:nvSpPr>
        <p:spPr>
          <a:xfrm>
            <a:off x="1780337" y="4595028"/>
            <a:ext cx="1271016" cy="1653372"/>
          </a:xfrm>
          <a:ln w="12700">
            <a:noFill/>
          </a:ln>
        </p:spPr>
        <p:txBody>
          <a:bodyPr/>
          <a:lstStyle>
            <a:lvl1pPr algn="ctr">
              <a:defRPr sz="1200" baseline="0"/>
            </a:lvl1pPr>
          </a:lstStyle>
          <a:p>
            <a:r>
              <a:rPr lang="en-US" dirty="0"/>
              <a:t>Tombstone Placeholder</a:t>
            </a:r>
          </a:p>
        </p:txBody>
      </p:sp>
      <p:sp>
        <p:nvSpPr>
          <p:cNvPr id="35" name="Picture Placeholder 7"/>
          <p:cNvSpPr>
            <a:spLocks noGrp="1"/>
          </p:cNvSpPr>
          <p:nvPr>
            <p:ph type="pic" sz="quarter" idx="79" hasCustomPrompt="1"/>
          </p:nvPr>
        </p:nvSpPr>
        <p:spPr>
          <a:xfrm>
            <a:off x="3217774" y="4595028"/>
            <a:ext cx="1271016" cy="1653372"/>
          </a:xfrm>
          <a:ln w="12700">
            <a:noFill/>
          </a:ln>
        </p:spPr>
        <p:txBody>
          <a:bodyPr/>
          <a:lstStyle>
            <a:lvl1pPr algn="ctr">
              <a:defRPr sz="1200" baseline="0"/>
            </a:lvl1pPr>
          </a:lstStyle>
          <a:p>
            <a:r>
              <a:rPr lang="en-US" dirty="0"/>
              <a:t>Tombstone Placeholder</a:t>
            </a:r>
          </a:p>
        </p:txBody>
      </p:sp>
      <p:sp>
        <p:nvSpPr>
          <p:cNvPr id="36" name="Picture Placeholder 7"/>
          <p:cNvSpPr>
            <a:spLocks noGrp="1"/>
          </p:cNvSpPr>
          <p:nvPr>
            <p:ph type="pic" sz="quarter" idx="80" hasCustomPrompt="1"/>
          </p:nvPr>
        </p:nvSpPr>
        <p:spPr>
          <a:xfrm>
            <a:off x="4655211" y="4595028"/>
            <a:ext cx="1271016" cy="1653372"/>
          </a:xfrm>
          <a:ln w="12700">
            <a:noFill/>
          </a:ln>
        </p:spPr>
        <p:txBody>
          <a:bodyPr/>
          <a:lstStyle>
            <a:lvl1pPr algn="ctr">
              <a:defRPr sz="1200" baseline="0"/>
            </a:lvl1pPr>
          </a:lstStyle>
          <a:p>
            <a:r>
              <a:rPr lang="en-US" dirty="0"/>
              <a:t>Tombstone Placeholder</a:t>
            </a:r>
          </a:p>
        </p:txBody>
      </p:sp>
      <p:sp>
        <p:nvSpPr>
          <p:cNvPr id="19" name="Picture Placeholder 7"/>
          <p:cNvSpPr>
            <a:spLocks noGrp="1"/>
          </p:cNvSpPr>
          <p:nvPr>
            <p:ph type="pic" sz="quarter" idx="81" hasCustomPrompt="1"/>
          </p:nvPr>
        </p:nvSpPr>
        <p:spPr>
          <a:xfrm>
            <a:off x="6092648" y="1064976"/>
            <a:ext cx="1271016" cy="1653372"/>
          </a:xfrm>
          <a:ln w="12700">
            <a:noFill/>
          </a:ln>
        </p:spPr>
        <p:txBody>
          <a:bodyPr/>
          <a:lstStyle>
            <a:lvl1pPr algn="ctr">
              <a:defRPr sz="1200" baseline="0"/>
            </a:lvl1pPr>
          </a:lstStyle>
          <a:p>
            <a:r>
              <a:rPr lang="en-US" dirty="0"/>
              <a:t>Tombstone Placeholder</a:t>
            </a:r>
          </a:p>
        </p:txBody>
      </p:sp>
      <p:sp>
        <p:nvSpPr>
          <p:cNvPr id="20" name="Picture Placeholder 7"/>
          <p:cNvSpPr>
            <a:spLocks noGrp="1"/>
          </p:cNvSpPr>
          <p:nvPr>
            <p:ph type="pic" sz="quarter" idx="82" hasCustomPrompt="1"/>
          </p:nvPr>
        </p:nvSpPr>
        <p:spPr>
          <a:xfrm>
            <a:off x="7530084" y="1064976"/>
            <a:ext cx="1271016" cy="1653372"/>
          </a:xfrm>
          <a:ln w="12700">
            <a:noFill/>
          </a:ln>
        </p:spPr>
        <p:txBody>
          <a:bodyPr/>
          <a:lstStyle>
            <a:lvl1pPr algn="ctr">
              <a:defRPr sz="1200" baseline="0"/>
            </a:lvl1pPr>
          </a:lstStyle>
          <a:p>
            <a:r>
              <a:rPr lang="en-US" dirty="0"/>
              <a:t>Tombstone Placeholder</a:t>
            </a:r>
          </a:p>
        </p:txBody>
      </p:sp>
      <p:sp>
        <p:nvSpPr>
          <p:cNvPr id="22" name="Picture Placeholder 7"/>
          <p:cNvSpPr>
            <a:spLocks noGrp="1"/>
          </p:cNvSpPr>
          <p:nvPr>
            <p:ph type="pic" sz="quarter" idx="83" hasCustomPrompt="1"/>
          </p:nvPr>
        </p:nvSpPr>
        <p:spPr>
          <a:xfrm>
            <a:off x="6092648" y="2830002"/>
            <a:ext cx="1271016" cy="1653372"/>
          </a:xfrm>
          <a:ln w="12700">
            <a:noFill/>
          </a:ln>
        </p:spPr>
        <p:txBody>
          <a:bodyPr/>
          <a:lstStyle>
            <a:lvl1pPr algn="ctr">
              <a:defRPr sz="1200" baseline="0"/>
            </a:lvl1pPr>
          </a:lstStyle>
          <a:p>
            <a:r>
              <a:rPr lang="en-US" dirty="0"/>
              <a:t>Tombstone Placeholder</a:t>
            </a:r>
          </a:p>
        </p:txBody>
      </p:sp>
      <p:sp>
        <p:nvSpPr>
          <p:cNvPr id="37" name="Picture Placeholder 7"/>
          <p:cNvSpPr>
            <a:spLocks noGrp="1"/>
          </p:cNvSpPr>
          <p:nvPr>
            <p:ph type="pic" sz="quarter" idx="84" hasCustomPrompt="1"/>
          </p:nvPr>
        </p:nvSpPr>
        <p:spPr>
          <a:xfrm>
            <a:off x="7530084" y="2830002"/>
            <a:ext cx="1271016" cy="1653372"/>
          </a:xfrm>
          <a:ln w="12700">
            <a:noFill/>
          </a:ln>
        </p:spPr>
        <p:txBody>
          <a:bodyPr/>
          <a:lstStyle>
            <a:lvl1pPr algn="ctr">
              <a:defRPr sz="1200" baseline="0"/>
            </a:lvl1pPr>
          </a:lstStyle>
          <a:p>
            <a:r>
              <a:rPr lang="en-US" dirty="0"/>
              <a:t>Tombstone Placeholder</a:t>
            </a:r>
          </a:p>
        </p:txBody>
      </p:sp>
      <p:sp>
        <p:nvSpPr>
          <p:cNvPr id="38" name="Picture Placeholder 7"/>
          <p:cNvSpPr>
            <a:spLocks noGrp="1"/>
          </p:cNvSpPr>
          <p:nvPr>
            <p:ph type="pic" sz="quarter" idx="85" hasCustomPrompt="1"/>
          </p:nvPr>
        </p:nvSpPr>
        <p:spPr>
          <a:xfrm>
            <a:off x="6092648" y="4595028"/>
            <a:ext cx="1271016" cy="1653372"/>
          </a:xfrm>
          <a:ln w="12700">
            <a:noFill/>
          </a:ln>
        </p:spPr>
        <p:txBody>
          <a:bodyPr/>
          <a:lstStyle>
            <a:lvl1pPr algn="ctr">
              <a:defRPr sz="1200" baseline="0"/>
            </a:lvl1pPr>
          </a:lstStyle>
          <a:p>
            <a:r>
              <a:rPr lang="en-US" dirty="0"/>
              <a:t>Tombstone Placeholder</a:t>
            </a:r>
          </a:p>
        </p:txBody>
      </p:sp>
      <p:sp>
        <p:nvSpPr>
          <p:cNvPr id="39" name="Picture Placeholder 7"/>
          <p:cNvSpPr>
            <a:spLocks noGrp="1"/>
          </p:cNvSpPr>
          <p:nvPr>
            <p:ph type="pic" sz="quarter" idx="86" hasCustomPrompt="1"/>
          </p:nvPr>
        </p:nvSpPr>
        <p:spPr>
          <a:xfrm>
            <a:off x="7530084" y="4595028"/>
            <a:ext cx="1271016" cy="1653372"/>
          </a:xfrm>
          <a:ln w="12700">
            <a:noFill/>
          </a:ln>
        </p:spPr>
        <p:txBody>
          <a:bodyPr/>
          <a:lstStyle>
            <a:lvl1pPr algn="ctr">
              <a:defRPr sz="1200" baseline="0"/>
            </a:lvl1pPr>
          </a:lstStyle>
          <a:p>
            <a:r>
              <a:rPr lang="en-US" dirty="0"/>
              <a:t>Tombstone Placeholder</a:t>
            </a:r>
          </a:p>
        </p:txBody>
      </p:sp>
      <p:sp>
        <p:nvSpPr>
          <p:cNvPr id="40" name="Title 1"/>
          <p:cNvSpPr>
            <a:spLocks noGrp="1"/>
          </p:cNvSpPr>
          <p:nvPr>
            <p:ph type="title" hasCustomPrompt="1"/>
          </p:nvPr>
        </p:nvSpPr>
        <p:spPr>
          <a:xfrm>
            <a:off x="342900" y="210312"/>
            <a:ext cx="8458200" cy="649224"/>
          </a:xfrm>
        </p:spPr>
        <p:txBody>
          <a:bodyPr anchor="t"/>
          <a:lstStyle>
            <a:lvl1pPr>
              <a:defRPr/>
            </a:lvl1pPr>
          </a:lstStyle>
          <a:p>
            <a:r>
              <a:rPr lang="en-US"/>
              <a:t>18 Tombstones</a:t>
            </a:r>
          </a:p>
        </p:txBody>
      </p:sp>
    </p:spTree>
    <p:extLst>
      <p:ext uri="{BB962C8B-B14F-4D97-AF65-F5344CB8AC3E}">
        <p14:creationId xmlns:p14="http://schemas.microsoft.com/office/powerpoint/2010/main" val="2420185420"/>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Break">
    <p:spTree>
      <p:nvGrpSpPr>
        <p:cNvPr id="1" name=""/>
        <p:cNvGrpSpPr/>
        <p:nvPr/>
      </p:nvGrpSpPr>
      <p:grpSpPr>
        <a:xfrm>
          <a:off x="0" y="0"/>
          <a:ext cx="0" cy="0"/>
          <a:chOff x="0" y="0"/>
          <a:chExt cx="0" cy="0"/>
        </a:xfrm>
      </p:grpSpPr>
      <p:sp>
        <p:nvSpPr>
          <p:cNvPr id="9" name="Title 2"/>
          <p:cNvSpPr>
            <a:spLocks noGrp="1"/>
          </p:cNvSpPr>
          <p:nvPr>
            <p:ph type="title" hasCustomPrompt="1"/>
          </p:nvPr>
        </p:nvSpPr>
        <p:spPr>
          <a:xfrm>
            <a:off x="3657600" y="2514600"/>
            <a:ext cx="5486400" cy="1828800"/>
          </a:xfrm>
          <a:solidFill>
            <a:schemeClr val="accent2">
              <a:lumMod val="75000"/>
            </a:schemeClr>
          </a:solidFill>
        </p:spPr>
        <p:txBody>
          <a:bodyPr lIns="512064" tIns="274320" rIns="411480" bIns="274320" anchor="ctr" anchorCtr="0"/>
          <a:lstStyle>
            <a:lvl1pPr>
              <a:defRPr sz="2000" b="0" cap="all" baseline="0">
                <a:solidFill>
                  <a:schemeClr val="bg1"/>
                </a:solidFill>
                <a:latin typeface="+mj-lt"/>
              </a:defRPr>
            </a:lvl1pPr>
          </a:lstStyle>
          <a:p>
            <a:r>
              <a:rPr lang="en-US" dirty="0"/>
              <a:t>INSERT SECTION BREAK NAME</a:t>
            </a:r>
          </a:p>
        </p:txBody>
      </p:sp>
    </p:spTree>
    <p:extLst>
      <p:ext uri="{BB962C8B-B14F-4D97-AF65-F5344CB8AC3E}">
        <p14:creationId xmlns:p14="http://schemas.microsoft.com/office/powerpoint/2010/main" val="3051055763"/>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2" name="Text Placeholder 11"/>
          <p:cNvSpPr>
            <a:spLocks noGrp="1"/>
          </p:cNvSpPr>
          <p:nvPr>
            <p:ph type="body" sz="quarter" idx="13" hasCustomPrompt="1"/>
          </p:nvPr>
        </p:nvSpPr>
        <p:spPr>
          <a:xfrm>
            <a:off x="1" y="362866"/>
            <a:ext cx="6310857" cy="2203704"/>
          </a:xfrm>
          <a:solidFill>
            <a:schemeClr val="accent2">
              <a:lumMod val="20000"/>
              <a:lumOff val="80000"/>
            </a:schemeClr>
          </a:solidFill>
        </p:spPr>
        <p:txBody>
          <a:bodyPr/>
          <a:lstStyle>
            <a:lvl1pPr>
              <a:defRPr/>
            </a:lvl1pPr>
          </a:lstStyle>
          <a:p>
            <a:pPr lvl="0"/>
            <a:r>
              <a:rPr lang="en-US"/>
              <a:t> </a:t>
            </a:r>
          </a:p>
        </p:txBody>
      </p:sp>
      <p:sp>
        <p:nvSpPr>
          <p:cNvPr id="9" name="Text Placeholder 10"/>
          <p:cNvSpPr>
            <a:spLocks noGrp="1"/>
          </p:cNvSpPr>
          <p:nvPr>
            <p:ph type="body" sz="quarter" idx="10" hasCustomPrompt="1"/>
          </p:nvPr>
        </p:nvSpPr>
        <p:spPr>
          <a:xfrm>
            <a:off x="1" y="362866"/>
            <a:ext cx="6310858" cy="1419248"/>
          </a:xfrm>
        </p:spPr>
        <p:txBody>
          <a:bodyPr lIns="457200" tIns="274320" rIns="457200" bIns="274320" anchor="ctr" anchorCtr="0"/>
          <a:lstStyle>
            <a:lvl1pPr>
              <a:defRPr sz="2200" i="0" baseline="0">
                <a:solidFill>
                  <a:schemeClr val="accent2">
                    <a:lumMod val="50000"/>
                  </a:schemeClr>
                </a:solidFill>
                <a:latin typeface="+mj-lt"/>
              </a:defRPr>
            </a:lvl1pPr>
            <a:lvl2pPr>
              <a:defRPr sz="2200">
                <a:solidFill>
                  <a:schemeClr val="bg1"/>
                </a:solidFill>
              </a:defRPr>
            </a:lvl2pPr>
            <a:lvl3pPr>
              <a:defRPr sz="2200">
                <a:solidFill>
                  <a:schemeClr val="bg1"/>
                </a:solidFill>
              </a:defRPr>
            </a:lvl3pPr>
            <a:lvl4pPr>
              <a:defRPr sz="2200">
                <a:solidFill>
                  <a:schemeClr val="bg1"/>
                </a:solidFill>
              </a:defRPr>
            </a:lvl4pPr>
            <a:lvl5pPr>
              <a:defRPr sz="2200">
                <a:solidFill>
                  <a:schemeClr val="bg1"/>
                </a:solidFill>
              </a:defRPr>
            </a:lvl5pPr>
          </a:lstStyle>
          <a:p>
            <a:pPr lvl="0"/>
            <a:r>
              <a:rPr lang="en-US"/>
              <a:t>Click to edit quote in 22pt text. Buffer is included in box. Position as desired (flush to edge of page). Resize as needed.</a:t>
            </a:r>
          </a:p>
        </p:txBody>
      </p:sp>
      <p:sp>
        <p:nvSpPr>
          <p:cNvPr id="3" name="Text Placeholder 2"/>
          <p:cNvSpPr>
            <a:spLocks noGrp="1"/>
          </p:cNvSpPr>
          <p:nvPr>
            <p:ph type="body" sz="quarter" idx="12" hasCustomPrompt="1"/>
          </p:nvPr>
        </p:nvSpPr>
        <p:spPr>
          <a:xfrm>
            <a:off x="2" y="1801958"/>
            <a:ext cx="6310858" cy="764612"/>
          </a:xfrm>
        </p:spPr>
        <p:txBody>
          <a:bodyPr lIns="457200" tIns="137160" rIns="457200" anchor="t" anchorCtr="0"/>
          <a:lstStyle>
            <a:lvl1pPr algn="l">
              <a:defRPr sz="1100" i="1" baseline="0">
                <a:solidFill>
                  <a:schemeClr val="accent2">
                    <a:lumMod val="50000"/>
                  </a:schemeClr>
                </a:solidFill>
              </a:defRPr>
            </a:lvl1pPr>
          </a:lstStyle>
          <a:p>
            <a:pPr lvl="0"/>
            <a:r>
              <a:rPr lang="en-US"/>
              <a:t>Author of the quote in 11 pt text. Adjust spacing as needed.</a:t>
            </a:r>
          </a:p>
        </p:txBody>
      </p:sp>
    </p:spTree>
    <p:extLst>
      <p:ext uri="{BB962C8B-B14F-4D97-AF65-F5344CB8AC3E}">
        <p14:creationId xmlns:p14="http://schemas.microsoft.com/office/powerpoint/2010/main" val="1803686049"/>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0152025"/>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Footer Placeholder 3"/>
          <p:cNvSpPr>
            <a:spLocks noGrp="1"/>
          </p:cNvSpPr>
          <p:nvPr>
            <p:ph type="ftr" sz="quarter" idx="11"/>
          </p:nvPr>
        </p:nvSpPr>
        <p:spPr>
          <a:xfrm>
            <a:off x="347472" y="6400800"/>
            <a:ext cx="5559552" cy="320675"/>
          </a:xfrm>
          <a:prstGeom prst="rect">
            <a:avLst/>
          </a:prstGeom>
        </p:spPr>
        <p:txBody>
          <a:bodyPr/>
          <a:lstStyle>
            <a:lvl1pPr>
              <a:defRPr sz="800"/>
            </a:lvl1pPr>
          </a:lstStyle>
          <a:p>
            <a:r>
              <a:rPr lang="en-US" dirty="0"/>
              <a:t>SIDLEY AUSTIN LLP</a:t>
            </a:r>
          </a:p>
        </p:txBody>
      </p:sp>
      <p:sp>
        <p:nvSpPr>
          <p:cNvPr id="3" name="Slide Number Placeholder 2"/>
          <p:cNvSpPr>
            <a:spLocks noGrp="1"/>
          </p:cNvSpPr>
          <p:nvPr>
            <p:ph type="sldNum" sz="quarter" idx="10"/>
          </p:nvPr>
        </p:nvSpPr>
        <p:spPr/>
        <p:txBody>
          <a:bodyPr/>
          <a:lstStyle>
            <a:lvl1pPr>
              <a:defRPr sz="800"/>
            </a:lvl1pPr>
          </a:lstStyle>
          <a:p>
            <a:fld id="{6010A777-3907-42E8-B3BC-B13228691B49}" type="slidenum">
              <a:rPr lang="en-US"/>
              <a:pPr/>
              <a:t>‹#›</a:t>
            </a:fld>
            <a:endParaRPr lang="en-US" dirty="0"/>
          </a:p>
        </p:txBody>
      </p:sp>
      <p:cxnSp>
        <p:nvCxnSpPr>
          <p:cNvPr id="5" name="Straight Connector 4"/>
          <p:cNvCxnSpPr/>
          <p:nvPr userDrawn="1"/>
        </p:nvCxnSpPr>
        <p:spPr bwMode="auto">
          <a:xfrm>
            <a:off x="352044" y="6400800"/>
            <a:ext cx="8439912"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Tree>
    <p:extLst>
      <p:ext uri="{BB962C8B-B14F-4D97-AF65-F5344CB8AC3E}">
        <p14:creationId xmlns:p14="http://schemas.microsoft.com/office/powerpoint/2010/main" val="12477823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44568" y="1066800"/>
            <a:ext cx="3950208" cy="2307336"/>
          </a:xfrm>
        </p:spPr>
        <p:txBody>
          <a:bodyPr anchor="ctr" anchorCtr="0"/>
          <a:lstStyle>
            <a:lvl1pPr>
              <a:defRPr sz="2400" baseline="0">
                <a:solidFill>
                  <a:schemeClr val="bg1"/>
                </a:solidFill>
              </a:defRPr>
            </a:lvl1pPr>
          </a:lstStyle>
          <a:p>
            <a:r>
              <a:rPr lang="en-US" sz="2400" dirty="0"/>
              <a:t>Click to add Title</a:t>
            </a:r>
            <a:endParaRPr lang="en-US" dirty="0"/>
          </a:p>
        </p:txBody>
      </p:sp>
      <p:sp>
        <p:nvSpPr>
          <p:cNvPr id="5" name="Subtitle 1"/>
          <p:cNvSpPr>
            <a:spLocks noGrp="1"/>
          </p:cNvSpPr>
          <p:nvPr>
            <p:ph type="body" sz="quarter" idx="10"/>
          </p:nvPr>
        </p:nvSpPr>
        <p:spPr>
          <a:xfrm>
            <a:off x="4544568" y="3392424"/>
            <a:ext cx="3949700" cy="1143000"/>
          </a:xfrm>
          <a:prstGeom prst="rect">
            <a:avLst/>
          </a:prstGeom>
        </p:spPr>
        <p:txBody>
          <a:bodyPr/>
          <a:lstStyle>
            <a:lvl1pPr marL="0" indent="0">
              <a:buNone/>
              <a:defRPr sz="1292" i="1">
                <a:solidFill>
                  <a:schemeClr val="bg1"/>
                </a:solidFill>
                <a:latin typeface="Georgia" panose="02040502050405020303" pitchFamily="18" charset="0"/>
              </a:defRPr>
            </a:lvl1pPr>
            <a:lvl2pPr marL="211031" indent="0">
              <a:buNone/>
              <a:defRPr sz="1292" i="1">
                <a:latin typeface="Georgia" panose="02040502050405020303" pitchFamily="18" charset="0"/>
              </a:defRPr>
            </a:lvl2pPr>
            <a:lvl3pPr marL="422051" indent="0">
              <a:buNone/>
              <a:defRPr sz="1292" i="1">
                <a:latin typeface="Georgia" panose="02040502050405020303" pitchFamily="18" charset="0"/>
              </a:defRPr>
            </a:lvl3pPr>
            <a:lvl4pPr marL="633072" indent="0">
              <a:buNone/>
              <a:defRPr sz="1292" i="1">
                <a:latin typeface="Georgia" panose="02040502050405020303" pitchFamily="18" charset="0"/>
              </a:defRPr>
            </a:lvl4pPr>
            <a:lvl5pPr marL="844093" indent="0">
              <a:buNone/>
              <a:defRPr sz="1292" i="1">
                <a:latin typeface="Georgia" panose="02040502050405020303" pitchFamily="18" charset="0"/>
              </a:defRPr>
            </a:lvl5pPr>
          </a:lstStyle>
          <a:p>
            <a:pPr lvl="0"/>
            <a:r>
              <a:rPr lang="en-US"/>
              <a:t>Click to edit Master text styles</a:t>
            </a:r>
          </a:p>
        </p:txBody>
      </p:sp>
      <p:sp>
        <p:nvSpPr>
          <p:cNvPr id="6" name="TextBox 1" hidden="1"/>
          <p:cNvSpPr txBox="1"/>
          <p:nvPr/>
        </p:nvSpPr>
        <p:spPr>
          <a:xfrm>
            <a:off x="6931152" y="6272784"/>
            <a:ext cx="1828800" cy="118872"/>
          </a:xfrm>
          <a:prstGeom prst="rect">
            <a:avLst/>
          </a:prstGeom>
          <a:noFill/>
          <a:ln>
            <a:noFill/>
          </a:ln>
        </p:spPr>
        <p:txBody>
          <a:bodyPr wrap="square" lIns="0" tIns="0" rIns="0" bIns="0" rtlCol="0" anchor="b" anchorCtr="0">
            <a:noAutofit/>
          </a:bodyPr>
          <a:lstStyle/>
          <a:p>
            <a:pPr algn="ctr"/>
            <a:r>
              <a:rPr lang="en-US" sz="738" b="1" dirty="0">
                <a:solidFill>
                  <a:srgbClr val="000000"/>
                </a:solidFill>
                <a:latin typeface="Arial"/>
              </a:rPr>
              <a:t>TALENT.  TEAMWORK.  RESULTS.</a:t>
            </a:r>
          </a:p>
        </p:txBody>
      </p:sp>
      <p:pic>
        <p:nvPicPr>
          <p:cNvPr id="7" name="Picture 6">
            <a:extLst>
              <a:ext uri="{FF2B5EF4-FFF2-40B4-BE49-F238E27FC236}">
                <a16:creationId xmlns:a16="http://schemas.microsoft.com/office/drawing/2014/main" id="{ACAE90F1-B51E-41A5-917F-127C01FC359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84048" y="6056175"/>
            <a:ext cx="1349071" cy="314346"/>
          </a:xfrm>
          <a:prstGeom prst="rect">
            <a:avLst/>
          </a:prstGeom>
        </p:spPr>
      </p:pic>
    </p:spTree>
    <p:extLst>
      <p:ext uri="{BB962C8B-B14F-4D97-AF65-F5344CB8AC3E}">
        <p14:creationId xmlns:p14="http://schemas.microsoft.com/office/powerpoint/2010/main" val="1856093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1"/>
          <p:cNvSpPr>
            <a:spLocks noGrp="1"/>
          </p:cNvSpPr>
          <p:nvPr>
            <p:ph type="title"/>
          </p:nvPr>
        </p:nvSpPr>
        <p:spPr>
          <a:xfrm>
            <a:off x="342900" y="210312"/>
            <a:ext cx="8458200" cy="649224"/>
          </a:xfrm>
        </p:spPr>
        <p:txBody>
          <a:bodyPr anchor="t"/>
          <a:lstStyle/>
          <a:p>
            <a:r>
              <a:rPr lang="en-US"/>
              <a:t>Click to edit Master title style</a:t>
            </a:r>
          </a:p>
        </p:txBody>
      </p:sp>
      <p:sp>
        <p:nvSpPr>
          <p:cNvPr id="6" name="Footer Placeholder 6"/>
          <p:cNvSpPr>
            <a:spLocks noGrp="1"/>
          </p:cNvSpPr>
          <p:nvPr>
            <p:ph type="ftr" sz="quarter" idx="10"/>
          </p:nvPr>
        </p:nvSpPr>
        <p:spPr>
          <a:xfrm>
            <a:off x="365760" y="6400800"/>
            <a:ext cx="5559552" cy="320675"/>
          </a:xfrm>
          <a:prstGeom prst="rect">
            <a:avLst/>
          </a:prstGeom>
        </p:spPr>
        <p:txBody>
          <a:bodyPr/>
          <a:lstStyle>
            <a:lvl1pPr>
              <a:defRPr sz="800"/>
            </a:lvl1pPr>
          </a:lstStyle>
          <a:p>
            <a:r>
              <a:rPr lang="en-US" dirty="0"/>
              <a:t>SIDLEY AUSTIN LLP</a:t>
            </a:r>
          </a:p>
        </p:txBody>
      </p:sp>
      <p:sp>
        <p:nvSpPr>
          <p:cNvPr id="10" name="Slide Number Placeholder 6"/>
          <p:cNvSpPr>
            <a:spLocks noGrp="1"/>
          </p:cNvSpPr>
          <p:nvPr>
            <p:ph type="sldNum" sz="quarter" idx="11"/>
          </p:nvPr>
        </p:nvSpPr>
        <p:spPr>
          <a:xfrm>
            <a:off x="6135624" y="6400800"/>
            <a:ext cx="2670048" cy="320040"/>
          </a:xfrm>
        </p:spPr>
        <p:txBody>
          <a:bodyPr/>
          <a:lstStyle>
            <a:lvl1pPr>
              <a:defRPr sz="800"/>
            </a:lvl1pPr>
          </a:lstStyle>
          <a:p>
            <a:fld id="{6010A777-3907-42E8-B3BC-B13228691B49}" type="slidenum">
              <a:rPr lang="en-US" smtClean="0"/>
              <a:t>‹#›</a:t>
            </a:fld>
            <a:endParaRPr lang="en-US" dirty="0"/>
          </a:p>
        </p:txBody>
      </p:sp>
    </p:spTree>
    <p:extLst>
      <p:ext uri="{BB962C8B-B14F-4D97-AF65-F5344CB8AC3E}">
        <p14:creationId xmlns:p14="http://schemas.microsoft.com/office/powerpoint/2010/main" val="4200201136"/>
      </p:ext>
    </p:extLst>
  </p:cSld>
  <p:clrMapOvr>
    <a:masterClrMapping/>
  </p:clrMapOvr>
  <p:transition/>
  <p:extLst>
    <p:ext uri="{DCECCB84-F9BA-43D5-87BE-67443E8EF086}">
      <p15:sldGuideLst xmlns:p15="http://schemas.microsoft.com/office/powerpoint/2012/main">
        <p15:guide id="2" pos="2880">
          <p15:clr>
            <a:srgbClr val="FBAE40"/>
          </p15:clr>
        </p15:guide>
        <p15:guide id="3" orient="horz" pos="226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p:cSld name="Title Slide w/Brand Promis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44568" y="1066800"/>
            <a:ext cx="3950208" cy="2307336"/>
          </a:xfrm>
        </p:spPr>
        <p:txBody>
          <a:bodyPr anchor="ctr" anchorCtr="0"/>
          <a:lstStyle>
            <a:lvl1pPr>
              <a:defRPr sz="2400" baseline="0">
                <a:solidFill>
                  <a:schemeClr val="bg1"/>
                </a:solidFill>
              </a:defRPr>
            </a:lvl1pPr>
          </a:lstStyle>
          <a:p>
            <a:r>
              <a:rPr lang="en-US" sz="2400" dirty="0"/>
              <a:t>Click to add Title</a:t>
            </a:r>
            <a:endParaRPr lang="en-US" dirty="0"/>
          </a:p>
        </p:txBody>
      </p:sp>
      <p:sp>
        <p:nvSpPr>
          <p:cNvPr id="5" name="Subtitle 1"/>
          <p:cNvSpPr>
            <a:spLocks noGrp="1"/>
          </p:cNvSpPr>
          <p:nvPr>
            <p:ph type="body" sz="quarter" idx="10"/>
          </p:nvPr>
        </p:nvSpPr>
        <p:spPr>
          <a:xfrm>
            <a:off x="4544568" y="3392424"/>
            <a:ext cx="3949700" cy="1143000"/>
          </a:xfrm>
          <a:prstGeom prst="rect">
            <a:avLst/>
          </a:prstGeom>
        </p:spPr>
        <p:txBody>
          <a:bodyPr/>
          <a:lstStyle>
            <a:lvl1pPr marL="0" indent="0">
              <a:buNone/>
              <a:defRPr sz="1292" i="1">
                <a:solidFill>
                  <a:schemeClr val="bg1"/>
                </a:solidFill>
                <a:latin typeface="Georgia" panose="02040502050405020303" pitchFamily="18" charset="0"/>
              </a:defRPr>
            </a:lvl1pPr>
            <a:lvl2pPr marL="211031" indent="0">
              <a:buNone/>
              <a:defRPr sz="1292" i="1">
                <a:latin typeface="Georgia" panose="02040502050405020303" pitchFamily="18" charset="0"/>
              </a:defRPr>
            </a:lvl2pPr>
            <a:lvl3pPr marL="422051" indent="0">
              <a:buNone/>
              <a:defRPr sz="1292" i="1">
                <a:latin typeface="Georgia" panose="02040502050405020303" pitchFamily="18" charset="0"/>
              </a:defRPr>
            </a:lvl3pPr>
            <a:lvl4pPr marL="633072" indent="0">
              <a:buNone/>
              <a:defRPr sz="1292" i="1">
                <a:latin typeface="Georgia" panose="02040502050405020303" pitchFamily="18" charset="0"/>
              </a:defRPr>
            </a:lvl4pPr>
            <a:lvl5pPr marL="844093" indent="0">
              <a:buNone/>
              <a:defRPr sz="1292" i="1">
                <a:latin typeface="Georgia" panose="02040502050405020303" pitchFamily="18" charset="0"/>
              </a:defRPr>
            </a:lvl5pPr>
          </a:lstStyle>
          <a:p>
            <a:pPr lvl="0"/>
            <a:r>
              <a:rPr lang="en-US"/>
              <a:t>Click to edit Master text styles</a:t>
            </a:r>
          </a:p>
        </p:txBody>
      </p:sp>
      <p:sp>
        <p:nvSpPr>
          <p:cNvPr id="6" name="TextBox 1" hidden="1"/>
          <p:cNvSpPr txBox="1"/>
          <p:nvPr/>
        </p:nvSpPr>
        <p:spPr>
          <a:xfrm>
            <a:off x="6931152" y="6272784"/>
            <a:ext cx="1828800" cy="118872"/>
          </a:xfrm>
          <a:prstGeom prst="rect">
            <a:avLst/>
          </a:prstGeom>
          <a:noFill/>
          <a:ln>
            <a:noFill/>
          </a:ln>
        </p:spPr>
        <p:txBody>
          <a:bodyPr wrap="square" lIns="0" tIns="0" rIns="0" bIns="0" rtlCol="0" anchor="b" anchorCtr="0">
            <a:noAutofit/>
          </a:bodyPr>
          <a:lstStyle/>
          <a:p>
            <a:pPr algn="ctr"/>
            <a:r>
              <a:rPr lang="en-US" sz="738" b="1" dirty="0">
                <a:solidFill>
                  <a:srgbClr val="000000"/>
                </a:solidFill>
                <a:latin typeface="Arial"/>
              </a:rPr>
              <a:t>TALENT.  TEAMWORK.  RESULTS.</a:t>
            </a:r>
          </a:p>
        </p:txBody>
      </p:sp>
      <p:sp>
        <p:nvSpPr>
          <p:cNvPr id="8" name="TextBox 1"/>
          <p:cNvSpPr txBox="1"/>
          <p:nvPr/>
        </p:nvSpPr>
        <p:spPr>
          <a:xfrm>
            <a:off x="7074027" y="6272784"/>
            <a:ext cx="1828800" cy="118872"/>
          </a:xfrm>
          <a:prstGeom prst="rect">
            <a:avLst/>
          </a:prstGeom>
          <a:noFill/>
          <a:ln>
            <a:noFill/>
          </a:ln>
        </p:spPr>
        <p:txBody>
          <a:bodyPr wrap="square" lIns="0" tIns="0" rIns="0" bIns="0" rtlCol="0" anchor="b" anchorCtr="0">
            <a:noAutofit/>
          </a:bodyPr>
          <a:lstStyle/>
          <a:p>
            <a:pPr algn="ctr"/>
            <a:r>
              <a:rPr lang="en-US" sz="738" b="1" dirty="0">
                <a:solidFill>
                  <a:schemeClr val="tx2"/>
                </a:solidFill>
                <a:latin typeface="Arial"/>
              </a:rPr>
              <a:t>TALENT.  TEAMWORK.  RESULTS.</a:t>
            </a:r>
          </a:p>
        </p:txBody>
      </p:sp>
      <p:pic>
        <p:nvPicPr>
          <p:cNvPr id="9" name="Picture 8">
            <a:extLst>
              <a:ext uri="{FF2B5EF4-FFF2-40B4-BE49-F238E27FC236}">
                <a16:creationId xmlns:a16="http://schemas.microsoft.com/office/drawing/2014/main" id="{ACAE90F1-B51E-41A5-917F-127C01FC359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84049" y="6056175"/>
            <a:ext cx="1349068" cy="314346"/>
          </a:xfrm>
          <a:prstGeom prst="rect">
            <a:avLst/>
          </a:prstGeom>
        </p:spPr>
      </p:pic>
    </p:spTree>
    <p:extLst>
      <p:ext uri="{BB962C8B-B14F-4D97-AF65-F5344CB8AC3E}">
        <p14:creationId xmlns:p14="http://schemas.microsoft.com/office/powerpoint/2010/main" val="138449597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lang="en-US"/>
              <a:t>Click to edit Master title style</a:t>
            </a:r>
            <a:endParaRPr lang="en-US" dirty="0"/>
          </a:p>
        </p:txBody>
      </p:sp>
      <p:sp>
        <p:nvSpPr>
          <p:cNvPr id="7" name="Footer Placeholder 6"/>
          <p:cNvSpPr>
            <a:spLocks noGrp="1"/>
          </p:cNvSpPr>
          <p:nvPr>
            <p:ph type="ftr" sz="quarter" idx="10"/>
          </p:nvPr>
        </p:nvSpPr>
        <p:spPr/>
        <p:txBody>
          <a:bodyPr anchor="t" anchorCtr="0"/>
          <a:lstStyle>
            <a:lvl1pPr>
              <a:defRPr sz="738"/>
            </a:lvl1pPr>
          </a:lstStyle>
          <a:p>
            <a:r>
              <a:rPr lang="en-US" dirty="0"/>
              <a:t>SIDLEY AUSTIN LLP</a:t>
            </a:r>
          </a:p>
        </p:txBody>
      </p:sp>
      <p:sp>
        <p:nvSpPr>
          <p:cNvPr id="8" name="Slide Number Placeholder 6"/>
          <p:cNvSpPr>
            <a:spLocks noGrp="1"/>
          </p:cNvSpPr>
          <p:nvPr>
            <p:ph type="sldNum" sz="quarter" idx="11"/>
          </p:nvPr>
        </p:nvSpPr>
        <p:spPr/>
        <p:txBody>
          <a:bodyPr anchor="t" anchorCtr="0"/>
          <a:lstStyle>
            <a:lvl1pPr>
              <a:defRPr sz="738"/>
            </a:lvl1pPr>
          </a:lstStyle>
          <a:p>
            <a:fld id="{128EDA57-1F30-4DD3-AEF8-A5FD50512A1D}" type="slidenum">
              <a:rPr lang="en-US" smtClean="0"/>
              <a:pPr/>
              <a:t>‹#›</a:t>
            </a:fld>
            <a:endParaRPr lang="en-US" dirty="0"/>
          </a:p>
        </p:txBody>
      </p:sp>
      <p:cxnSp>
        <p:nvCxnSpPr>
          <p:cNvPr id="9" name="Straight Connector 8"/>
          <p:cNvCxnSpPr/>
          <p:nvPr/>
        </p:nvCxnSpPr>
        <p:spPr bwMode="auto">
          <a:xfrm>
            <a:off x="352044" y="6400800"/>
            <a:ext cx="8439912"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10" name="Content Placeholder 5">
            <a:extLst>
              <a:ext uri="{FF2B5EF4-FFF2-40B4-BE49-F238E27FC236}">
                <a16:creationId xmlns:a16="http://schemas.microsoft.com/office/drawing/2014/main" id="{4F412232-35EF-4C1A-908A-961793C8FBE6}"/>
              </a:ext>
            </a:extLst>
          </p:cNvPr>
          <p:cNvSpPr>
            <a:spLocks noGrp="1"/>
          </p:cNvSpPr>
          <p:nvPr>
            <p:ph sz="quarter" idx="12"/>
          </p:nvPr>
        </p:nvSpPr>
        <p:spPr>
          <a:xfrm>
            <a:off x="349250" y="1081088"/>
            <a:ext cx="8449056" cy="5073650"/>
          </a:xfrm>
          <a:prstGeom prst="rect">
            <a:avLst/>
          </a:prstGeom>
        </p:spPr>
        <p:txBody>
          <a:bodyPr/>
          <a:lstStyle>
            <a:lvl1pPr marL="0" marR="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lvl1pPr>
            <a:lvl2pPr marL="422041"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2pPr>
            <a:lvl3pPr marL="633062"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3pPr>
            <a:lvl4pPr marL="84408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4pPr>
            <a:lvl5pPr marL="105510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5pPr>
            <a:lvl6pPr marL="1266124"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6pPr>
            <a:lvl7pPr marL="147714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7pPr>
            <a:lvl8pPr marL="168816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8pPr>
            <a:lvl9pPr marL="1899186"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9pPr>
          </a:lstStyle>
          <a:p>
            <a:pPr marL="0" marR="0" lvl="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Click to edit Master text styles</a:t>
            </a:r>
          </a:p>
          <a:p>
            <a:pPr marL="0" marR="0" lvl="1"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Second level</a:t>
            </a:r>
          </a:p>
          <a:p>
            <a:pPr marL="0" marR="0" lvl="2"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Third level</a:t>
            </a:r>
          </a:p>
          <a:p>
            <a:pPr marL="0" marR="0" lvl="3"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Fourth level</a:t>
            </a:r>
          </a:p>
          <a:p>
            <a:pPr marL="0" marR="0" lvl="4"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Fifth level</a:t>
            </a:r>
            <a:endParaRPr lang="en-US" dirty="0"/>
          </a:p>
        </p:txBody>
      </p:sp>
    </p:spTree>
    <p:extLst>
      <p:ext uri="{BB962C8B-B14F-4D97-AF65-F5344CB8AC3E}">
        <p14:creationId xmlns:p14="http://schemas.microsoft.com/office/powerpoint/2010/main" val="37144333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itle Subtitle and Content">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lang="en-US"/>
              <a:t>Click to edit Master title style</a:t>
            </a:r>
            <a:endParaRPr lang="en-US" dirty="0"/>
          </a:p>
        </p:txBody>
      </p:sp>
      <p:sp>
        <p:nvSpPr>
          <p:cNvPr id="7" name="Footer Placeholder 6"/>
          <p:cNvSpPr>
            <a:spLocks noGrp="1"/>
          </p:cNvSpPr>
          <p:nvPr>
            <p:ph type="ftr" sz="quarter" idx="10"/>
          </p:nvPr>
        </p:nvSpPr>
        <p:spPr/>
        <p:txBody>
          <a:bodyPr anchor="t" anchorCtr="0"/>
          <a:lstStyle>
            <a:lvl1pPr>
              <a:defRPr sz="738"/>
            </a:lvl1pPr>
          </a:lstStyle>
          <a:p>
            <a:r>
              <a:rPr lang="en-US" dirty="0"/>
              <a:t>SIDLEY AUSTIN LLP</a:t>
            </a:r>
          </a:p>
        </p:txBody>
      </p:sp>
      <p:sp>
        <p:nvSpPr>
          <p:cNvPr id="8" name="Slide Number Placeholder 6"/>
          <p:cNvSpPr>
            <a:spLocks noGrp="1"/>
          </p:cNvSpPr>
          <p:nvPr>
            <p:ph type="sldNum" sz="quarter" idx="11"/>
          </p:nvPr>
        </p:nvSpPr>
        <p:spPr/>
        <p:txBody>
          <a:bodyPr anchor="t" anchorCtr="0"/>
          <a:lstStyle>
            <a:lvl1pPr>
              <a:defRPr sz="738"/>
            </a:lvl1pPr>
          </a:lstStyle>
          <a:p>
            <a:fld id="{128EDA57-1F30-4DD3-AEF8-A5FD50512A1D}" type="slidenum">
              <a:rPr lang="en-US" smtClean="0"/>
              <a:pPr/>
              <a:t>‹#›</a:t>
            </a:fld>
            <a:endParaRPr lang="en-US" dirty="0"/>
          </a:p>
        </p:txBody>
      </p:sp>
      <p:sp>
        <p:nvSpPr>
          <p:cNvPr id="9" name="Subtitle 1"/>
          <p:cNvSpPr>
            <a:spLocks noGrp="1"/>
          </p:cNvSpPr>
          <p:nvPr>
            <p:ph sz="half" idx="16" hasCustomPrompt="1"/>
          </p:nvPr>
        </p:nvSpPr>
        <p:spPr>
          <a:xfrm>
            <a:off x="349758" y="990600"/>
            <a:ext cx="8449056" cy="304800"/>
          </a:xfrm>
          <a:prstGeom prst="rect">
            <a:avLst/>
          </a:prstGeom>
        </p:spPr>
        <p:txBody>
          <a:bodyPr lIns="0" tIns="0" rIns="0" bIns="0"/>
          <a:lstStyle>
            <a:lvl1pPr marL="0" indent="0">
              <a:buNone/>
              <a:defRPr sz="1662" b="0" i="0" cap="none" baseline="0">
                <a:solidFill>
                  <a:schemeClr val="tx2"/>
                </a:solidFill>
                <a:latin typeface="+mj-lt"/>
              </a:defRPr>
            </a:lvl1pPr>
            <a:lvl2pPr>
              <a:buNone/>
              <a:defRPr sz="2215"/>
            </a:lvl2pPr>
            <a:lvl3pPr>
              <a:buNone/>
              <a:defRPr sz="1846"/>
            </a:lvl3pPr>
            <a:lvl4pPr>
              <a:buNone/>
              <a:defRPr sz="1662"/>
            </a:lvl4pPr>
            <a:lvl5pPr>
              <a:buNone/>
              <a:defRPr sz="1662"/>
            </a:lvl5pPr>
            <a:lvl6pPr>
              <a:defRPr sz="1662"/>
            </a:lvl6pPr>
            <a:lvl7pPr>
              <a:defRPr sz="1662"/>
            </a:lvl7pPr>
            <a:lvl8pPr>
              <a:defRPr sz="1662"/>
            </a:lvl8pPr>
            <a:lvl9pPr>
              <a:defRPr sz="1662"/>
            </a:lvl9pPr>
          </a:lstStyle>
          <a:p>
            <a:pPr lvl="0"/>
            <a:r>
              <a:rPr lang="en-US" dirty="0"/>
              <a:t>Click to add subtitle</a:t>
            </a:r>
          </a:p>
          <a:p>
            <a:pPr lvl="0"/>
            <a:endParaRPr lang="en-US" dirty="0"/>
          </a:p>
        </p:txBody>
      </p:sp>
      <p:cxnSp>
        <p:nvCxnSpPr>
          <p:cNvPr id="13" name="Straight Connector 12"/>
          <p:cNvCxnSpPr/>
          <p:nvPr/>
        </p:nvCxnSpPr>
        <p:spPr bwMode="auto">
          <a:xfrm>
            <a:off x="352044" y="6400800"/>
            <a:ext cx="8439912"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10" name="Content Placeholder 5">
            <a:extLst>
              <a:ext uri="{FF2B5EF4-FFF2-40B4-BE49-F238E27FC236}">
                <a16:creationId xmlns:a16="http://schemas.microsoft.com/office/drawing/2014/main" id="{E70933DA-76F7-4CDD-9F00-A2B932243E9E}"/>
              </a:ext>
            </a:extLst>
          </p:cNvPr>
          <p:cNvSpPr>
            <a:spLocks noGrp="1"/>
          </p:cNvSpPr>
          <p:nvPr>
            <p:ph sz="quarter" idx="12"/>
          </p:nvPr>
        </p:nvSpPr>
        <p:spPr>
          <a:xfrm>
            <a:off x="349250" y="1426464"/>
            <a:ext cx="8449056" cy="4663440"/>
          </a:xfrm>
          <a:prstGeom prst="rect">
            <a:avLst/>
          </a:prstGeom>
        </p:spPr>
        <p:txBody>
          <a:bodyPr/>
          <a:lstStyle>
            <a:lvl1pPr marL="0" marR="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lvl1pPr>
            <a:lvl2pPr marL="422041"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2pPr>
            <a:lvl3pPr marL="633062"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3pPr>
            <a:lvl4pPr marL="84408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4pPr>
            <a:lvl5pPr marL="105510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5pPr>
            <a:lvl6pPr marL="1266124"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6pPr>
            <a:lvl7pPr marL="147714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7pPr>
            <a:lvl8pPr marL="168816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8pPr>
            <a:lvl9pPr marL="1899186"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9pPr>
          </a:lstStyle>
          <a:p>
            <a:pPr marL="0" marR="0" lvl="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Click to edit Master text styles</a:t>
            </a:r>
          </a:p>
          <a:p>
            <a:pPr marL="0" marR="0" lvl="1"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Second level</a:t>
            </a:r>
          </a:p>
          <a:p>
            <a:pPr marL="0" marR="0" lvl="2"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Third level</a:t>
            </a:r>
          </a:p>
          <a:p>
            <a:pPr marL="0" marR="0" lvl="3"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Fourth level</a:t>
            </a:r>
          </a:p>
          <a:p>
            <a:pPr marL="0" marR="0" lvl="4"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Fifth level</a:t>
            </a:r>
            <a:endParaRPr lang="en-US" dirty="0"/>
          </a:p>
        </p:txBody>
      </p:sp>
    </p:spTree>
    <p:extLst>
      <p:ext uri="{BB962C8B-B14F-4D97-AF65-F5344CB8AC3E}">
        <p14:creationId xmlns:p14="http://schemas.microsoft.com/office/powerpoint/2010/main" val="33013204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Section Header">
    <p:bg>
      <p:bgPr>
        <a:solidFill>
          <a:schemeClr val="accent2"/>
        </a:solidFill>
        <a:effectLst/>
      </p:bgPr>
    </p:bg>
    <p:spTree>
      <p:nvGrpSpPr>
        <p:cNvPr id="1" name=""/>
        <p:cNvGrpSpPr/>
        <p:nvPr/>
      </p:nvGrpSpPr>
      <p:grpSpPr>
        <a:xfrm>
          <a:off x="0" y="0"/>
          <a:ext cx="0" cy="0"/>
          <a:chOff x="0" y="0"/>
          <a:chExt cx="0" cy="0"/>
        </a:xfrm>
      </p:grpSpPr>
      <p:sp>
        <p:nvSpPr>
          <p:cNvPr id="3" name="Title 2"/>
          <p:cNvSpPr>
            <a:spLocks noGrp="1"/>
          </p:cNvSpPr>
          <p:nvPr>
            <p:ph type="title" hasCustomPrompt="1"/>
          </p:nvPr>
        </p:nvSpPr>
        <p:spPr>
          <a:xfrm>
            <a:off x="265176" y="1490472"/>
            <a:ext cx="8549640" cy="1353312"/>
          </a:xfrm>
        </p:spPr>
        <p:txBody>
          <a:bodyPr anchor="t" anchorCtr="0"/>
          <a:lstStyle>
            <a:lvl1pPr>
              <a:defRPr sz="3323" b="0">
                <a:solidFill>
                  <a:schemeClr val="bg1"/>
                </a:solidFill>
                <a:latin typeface="+mj-lt"/>
              </a:defRPr>
            </a:lvl1pPr>
          </a:lstStyle>
          <a:p>
            <a:r>
              <a:rPr lang="en-US" dirty="0"/>
              <a:t>Click to edit title</a:t>
            </a:r>
          </a:p>
        </p:txBody>
      </p:sp>
      <p:cxnSp>
        <p:nvCxnSpPr>
          <p:cNvPr id="4" name="Straight Connector 3"/>
          <p:cNvCxnSpPr/>
          <p:nvPr/>
        </p:nvCxnSpPr>
        <p:spPr bwMode="auto">
          <a:xfrm>
            <a:off x="260604" y="1371600"/>
            <a:ext cx="8545068" cy="0"/>
          </a:xfrm>
          <a:prstGeom prst="line">
            <a:avLst/>
          </a:prstGeom>
          <a:solidFill>
            <a:schemeClr val="accent1"/>
          </a:solidFill>
          <a:ln w="9525" cap="flat" cmpd="sng" algn="ctr">
            <a:solidFill>
              <a:schemeClr val="bg1"/>
            </a:solidFill>
            <a:prstDash val="solid"/>
            <a:round/>
            <a:headEnd type="none" w="med" len="med"/>
            <a:tailEnd type="none" w="med" len="med"/>
          </a:ln>
          <a:effectLst/>
        </p:spPr>
      </p:cxnSp>
    </p:spTree>
    <p:extLst>
      <p:ext uri="{BB962C8B-B14F-4D97-AF65-F5344CB8AC3E}">
        <p14:creationId xmlns:p14="http://schemas.microsoft.com/office/powerpoint/2010/main" val="13375387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56616" y="210312"/>
            <a:ext cx="8449056" cy="649224"/>
          </a:xfrm>
        </p:spPr>
        <p:txBody>
          <a:bodyPr/>
          <a:lstStyle/>
          <a:p>
            <a:r>
              <a:rPr lang="en-US"/>
              <a:t>Click to edit Master title style</a:t>
            </a:r>
            <a:endParaRPr lang="en-US" dirty="0"/>
          </a:p>
        </p:txBody>
      </p:sp>
      <p:sp>
        <p:nvSpPr>
          <p:cNvPr id="21" name="Footer Placeholder 3"/>
          <p:cNvSpPr>
            <a:spLocks noGrp="1"/>
          </p:cNvSpPr>
          <p:nvPr>
            <p:ph type="ftr" sz="quarter" idx="11"/>
          </p:nvPr>
        </p:nvSpPr>
        <p:spPr>
          <a:xfrm>
            <a:off x="365760" y="6400812"/>
            <a:ext cx="5559552" cy="320675"/>
          </a:xfrm>
          <a:prstGeom prst="rect">
            <a:avLst/>
          </a:prstGeom>
        </p:spPr>
        <p:txBody>
          <a:bodyPr anchor="t" anchorCtr="0"/>
          <a:lstStyle>
            <a:lvl1pPr>
              <a:defRPr sz="738"/>
            </a:lvl1pPr>
          </a:lstStyle>
          <a:p>
            <a:r>
              <a:rPr lang="en-US" dirty="0"/>
              <a:t>SIDLEY AUSTIN LLP</a:t>
            </a:r>
          </a:p>
        </p:txBody>
      </p:sp>
      <p:sp>
        <p:nvSpPr>
          <p:cNvPr id="23" name="Slide Number Placeholder 6"/>
          <p:cNvSpPr>
            <a:spLocks noGrp="1"/>
          </p:cNvSpPr>
          <p:nvPr>
            <p:ph type="sldNum" sz="quarter" idx="12"/>
          </p:nvPr>
        </p:nvSpPr>
        <p:spPr>
          <a:xfrm>
            <a:off x="6135624" y="6400800"/>
            <a:ext cx="2670048" cy="320040"/>
          </a:xfrm>
          <a:prstGeom prst="rect">
            <a:avLst/>
          </a:prstGeom>
        </p:spPr>
        <p:txBody>
          <a:bodyPr lIns="0" tIns="45720" rIns="0" bIns="45720" anchor="t" anchorCtr="0"/>
          <a:lstStyle>
            <a:lvl1pPr algn="r">
              <a:defRPr sz="738">
                <a:latin typeface="+mj-lt"/>
              </a:defRPr>
            </a:lvl1pPr>
          </a:lstStyle>
          <a:p>
            <a:fld id="{128EDA57-1F30-4DD3-AEF8-A5FD50512A1D}" type="slidenum">
              <a:rPr lang="en-US" smtClean="0"/>
              <a:pPr/>
              <a:t>‹#›</a:t>
            </a:fld>
            <a:endParaRPr lang="en-US" dirty="0"/>
          </a:p>
        </p:txBody>
      </p:sp>
      <p:cxnSp>
        <p:nvCxnSpPr>
          <p:cNvPr id="8" name="Straight Connector 7"/>
          <p:cNvCxnSpPr/>
          <p:nvPr/>
        </p:nvCxnSpPr>
        <p:spPr bwMode="auto">
          <a:xfrm>
            <a:off x="352045" y="6400800"/>
            <a:ext cx="4126230"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cxnSp>
        <p:nvCxnSpPr>
          <p:cNvPr id="9" name="Straight Connector 8"/>
          <p:cNvCxnSpPr/>
          <p:nvPr/>
        </p:nvCxnSpPr>
        <p:spPr bwMode="auto">
          <a:xfrm>
            <a:off x="4677731" y="6400800"/>
            <a:ext cx="4126230"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10" name="Content Placeholder 5">
            <a:extLst>
              <a:ext uri="{FF2B5EF4-FFF2-40B4-BE49-F238E27FC236}">
                <a16:creationId xmlns:a16="http://schemas.microsoft.com/office/drawing/2014/main" id="{DE0C63F9-7184-4480-BB50-192DB1B13FA3}"/>
              </a:ext>
            </a:extLst>
          </p:cNvPr>
          <p:cNvSpPr>
            <a:spLocks noGrp="1"/>
          </p:cNvSpPr>
          <p:nvPr>
            <p:ph sz="quarter" idx="13"/>
          </p:nvPr>
        </p:nvSpPr>
        <p:spPr>
          <a:xfrm>
            <a:off x="349250" y="1081088"/>
            <a:ext cx="4142232" cy="5073650"/>
          </a:xfrm>
          <a:prstGeom prst="rect">
            <a:avLst/>
          </a:prstGeom>
        </p:spPr>
        <p:txBody>
          <a:bodyPr/>
          <a:lstStyle>
            <a:lvl1pPr marL="0" marR="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lvl1pPr>
            <a:lvl2pPr marL="422041"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2pPr>
            <a:lvl3pPr marL="633062"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3pPr>
            <a:lvl4pPr marL="84408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4pPr>
            <a:lvl5pPr marL="105510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5pPr>
            <a:lvl6pPr marL="1266124"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6pPr>
            <a:lvl7pPr marL="147714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7pPr>
            <a:lvl8pPr marL="168816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8pPr>
            <a:lvl9pPr marL="1899186"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9pPr>
          </a:lstStyle>
          <a:p>
            <a:pPr marL="0" marR="0" lvl="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Click to edit Master text styles</a:t>
            </a:r>
          </a:p>
          <a:p>
            <a:pPr marL="0" marR="0" lvl="1"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Second level</a:t>
            </a:r>
          </a:p>
          <a:p>
            <a:pPr marL="0" marR="0" lvl="2"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Third level</a:t>
            </a:r>
          </a:p>
          <a:p>
            <a:pPr marL="0" marR="0" lvl="3"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Fourth level</a:t>
            </a:r>
          </a:p>
          <a:p>
            <a:pPr marL="0" marR="0" lvl="4"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Fifth level</a:t>
            </a:r>
            <a:endParaRPr lang="en-US" dirty="0"/>
          </a:p>
        </p:txBody>
      </p:sp>
      <p:sp>
        <p:nvSpPr>
          <p:cNvPr id="13" name="Content Placeholder 5">
            <a:extLst>
              <a:ext uri="{FF2B5EF4-FFF2-40B4-BE49-F238E27FC236}">
                <a16:creationId xmlns:a16="http://schemas.microsoft.com/office/drawing/2014/main" id="{437F9008-4E2D-42D8-816F-D245EC4A2BEA}"/>
              </a:ext>
            </a:extLst>
          </p:cNvPr>
          <p:cNvSpPr>
            <a:spLocks noGrp="1"/>
          </p:cNvSpPr>
          <p:nvPr>
            <p:ph sz="quarter" idx="14"/>
          </p:nvPr>
        </p:nvSpPr>
        <p:spPr>
          <a:xfrm>
            <a:off x="4677730" y="1081088"/>
            <a:ext cx="4142232" cy="5073650"/>
          </a:xfrm>
          <a:prstGeom prst="rect">
            <a:avLst/>
          </a:prstGeom>
        </p:spPr>
        <p:txBody>
          <a:bodyPr/>
          <a:lstStyle>
            <a:lvl1pPr marL="0" marR="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lvl1pPr>
            <a:lvl2pPr marL="422041"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2pPr>
            <a:lvl3pPr marL="633062"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3pPr>
            <a:lvl4pPr marL="84408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4pPr>
            <a:lvl5pPr marL="105510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5pPr>
            <a:lvl6pPr marL="1266124"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6pPr>
            <a:lvl7pPr marL="147714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7pPr>
            <a:lvl8pPr marL="168816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8pPr>
            <a:lvl9pPr marL="1899186"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9pPr>
          </a:lstStyle>
          <a:p>
            <a:pPr marL="0" marR="0" lvl="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Click to edit Master text styles</a:t>
            </a:r>
          </a:p>
          <a:p>
            <a:pPr marL="0" marR="0" lvl="1"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Second level</a:t>
            </a:r>
          </a:p>
          <a:p>
            <a:pPr marL="0" marR="0" lvl="2"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Third level</a:t>
            </a:r>
          </a:p>
          <a:p>
            <a:pPr marL="0" marR="0" lvl="3"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Fourth level</a:t>
            </a:r>
          </a:p>
          <a:p>
            <a:pPr marL="0" marR="0" lvl="4"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Fifth level</a:t>
            </a:r>
            <a:endParaRPr lang="en-US" dirty="0"/>
          </a:p>
        </p:txBody>
      </p:sp>
    </p:spTree>
    <p:extLst>
      <p:ext uri="{BB962C8B-B14F-4D97-AF65-F5344CB8AC3E}">
        <p14:creationId xmlns:p14="http://schemas.microsoft.com/office/powerpoint/2010/main" val="298219943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49758" y="210312"/>
            <a:ext cx="8449056" cy="649224"/>
          </a:xfrm>
        </p:spPr>
        <p:txBody>
          <a:bodyPr/>
          <a:lstStyle/>
          <a:p>
            <a:r>
              <a:rPr lang="en-US"/>
              <a:t>Click to edit Master title style</a:t>
            </a:r>
            <a:endParaRPr lang="en-US" dirty="0"/>
          </a:p>
        </p:txBody>
      </p:sp>
      <p:sp>
        <p:nvSpPr>
          <p:cNvPr id="21" name="Footer Placeholder 3"/>
          <p:cNvSpPr>
            <a:spLocks noGrp="1"/>
          </p:cNvSpPr>
          <p:nvPr>
            <p:ph type="ftr" sz="quarter" idx="11"/>
          </p:nvPr>
        </p:nvSpPr>
        <p:spPr>
          <a:xfrm>
            <a:off x="365760" y="6400812"/>
            <a:ext cx="5559552" cy="320675"/>
          </a:xfrm>
          <a:prstGeom prst="rect">
            <a:avLst/>
          </a:prstGeom>
        </p:spPr>
        <p:txBody>
          <a:bodyPr anchor="t" anchorCtr="0"/>
          <a:lstStyle>
            <a:lvl1pPr>
              <a:defRPr sz="738"/>
            </a:lvl1pPr>
          </a:lstStyle>
          <a:p>
            <a:r>
              <a:rPr lang="en-US" dirty="0"/>
              <a:t>SIDLEY AUSTIN LLP</a:t>
            </a:r>
          </a:p>
        </p:txBody>
      </p:sp>
      <p:sp>
        <p:nvSpPr>
          <p:cNvPr id="23" name="Slide Number Placeholder 6"/>
          <p:cNvSpPr>
            <a:spLocks noGrp="1"/>
          </p:cNvSpPr>
          <p:nvPr>
            <p:ph type="sldNum" sz="quarter" idx="12"/>
          </p:nvPr>
        </p:nvSpPr>
        <p:spPr>
          <a:xfrm>
            <a:off x="6135624" y="6400800"/>
            <a:ext cx="2670048" cy="320040"/>
          </a:xfrm>
          <a:prstGeom prst="rect">
            <a:avLst/>
          </a:prstGeom>
        </p:spPr>
        <p:txBody>
          <a:bodyPr lIns="0" tIns="45720" rIns="0" bIns="45720" anchor="t" anchorCtr="0"/>
          <a:lstStyle>
            <a:lvl1pPr algn="r">
              <a:defRPr sz="738">
                <a:latin typeface="+mj-lt"/>
              </a:defRPr>
            </a:lvl1pPr>
          </a:lstStyle>
          <a:p>
            <a:fld id="{128EDA57-1F30-4DD3-AEF8-A5FD50512A1D}" type="slidenum">
              <a:rPr lang="en-US" smtClean="0"/>
              <a:pPr/>
              <a:t>‹#›</a:t>
            </a:fld>
            <a:endParaRPr lang="en-US" dirty="0"/>
          </a:p>
        </p:txBody>
      </p:sp>
      <p:cxnSp>
        <p:nvCxnSpPr>
          <p:cNvPr id="8" name="Straight Connector 7"/>
          <p:cNvCxnSpPr/>
          <p:nvPr/>
        </p:nvCxnSpPr>
        <p:spPr bwMode="auto">
          <a:xfrm>
            <a:off x="352045" y="6400800"/>
            <a:ext cx="4126230"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cxnSp>
        <p:nvCxnSpPr>
          <p:cNvPr id="9" name="Straight Connector 8"/>
          <p:cNvCxnSpPr/>
          <p:nvPr/>
        </p:nvCxnSpPr>
        <p:spPr bwMode="auto">
          <a:xfrm>
            <a:off x="4677731" y="6400800"/>
            <a:ext cx="4126230"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10" name="Subtitle 1">
            <a:extLst>
              <a:ext uri="{FF2B5EF4-FFF2-40B4-BE49-F238E27FC236}">
                <a16:creationId xmlns:a16="http://schemas.microsoft.com/office/drawing/2014/main" id="{A62DBB46-5C8B-4C29-B3BC-D94DC56D4530}"/>
              </a:ext>
            </a:extLst>
          </p:cNvPr>
          <p:cNvSpPr>
            <a:spLocks noGrp="1"/>
          </p:cNvSpPr>
          <p:nvPr>
            <p:ph sz="half" idx="16" hasCustomPrompt="1"/>
          </p:nvPr>
        </p:nvSpPr>
        <p:spPr>
          <a:xfrm>
            <a:off x="365760" y="990600"/>
            <a:ext cx="4142232" cy="267918"/>
          </a:xfrm>
          <a:prstGeom prst="rect">
            <a:avLst/>
          </a:prstGeom>
        </p:spPr>
        <p:txBody>
          <a:bodyPr lIns="0" tIns="0" rIns="0" bIns="0" anchor="b" anchorCtr="0"/>
          <a:lstStyle>
            <a:lvl1pPr marL="0" indent="0">
              <a:lnSpc>
                <a:spcPct val="90000"/>
              </a:lnSpc>
              <a:spcAft>
                <a:spcPts val="0"/>
              </a:spcAft>
              <a:buNone/>
              <a:defRPr sz="1662" b="0" i="0" cap="none" baseline="0">
                <a:solidFill>
                  <a:schemeClr val="tx2"/>
                </a:solidFill>
                <a:latin typeface="+mj-lt"/>
              </a:defRPr>
            </a:lvl1pPr>
            <a:lvl2pPr>
              <a:buNone/>
              <a:defRPr sz="2215"/>
            </a:lvl2pPr>
            <a:lvl3pPr>
              <a:buNone/>
              <a:defRPr sz="1846"/>
            </a:lvl3pPr>
            <a:lvl4pPr>
              <a:buNone/>
              <a:defRPr sz="1662"/>
            </a:lvl4pPr>
            <a:lvl5pPr>
              <a:buNone/>
              <a:defRPr sz="1662"/>
            </a:lvl5pPr>
            <a:lvl6pPr>
              <a:defRPr sz="1662"/>
            </a:lvl6pPr>
            <a:lvl7pPr>
              <a:defRPr sz="1662"/>
            </a:lvl7pPr>
            <a:lvl8pPr>
              <a:defRPr sz="1662"/>
            </a:lvl8pPr>
            <a:lvl9pPr>
              <a:defRPr sz="1662"/>
            </a:lvl9pPr>
          </a:lstStyle>
          <a:p>
            <a:pPr lvl="0"/>
            <a:r>
              <a:rPr lang="en-US" dirty="0"/>
              <a:t>Click to add subtitle</a:t>
            </a:r>
          </a:p>
        </p:txBody>
      </p:sp>
      <p:sp>
        <p:nvSpPr>
          <p:cNvPr id="13" name="Subtitle 1">
            <a:extLst>
              <a:ext uri="{FF2B5EF4-FFF2-40B4-BE49-F238E27FC236}">
                <a16:creationId xmlns:a16="http://schemas.microsoft.com/office/drawing/2014/main" id="{0A396093-38EA-4696-8A32-C3FA708407FE}"/>
              </a:ext>
            </a:extLst>
          </p:cNvPr>
          <p:cNvSpPr>
            <a:spLocks noGrp="1"/>
          </p:cNvSpPr>
          <p:nvPr>
            <p:ph sz="half" idx="17" hasCustomPrompt="1"/>
          </p:nvPr>
        </p:nvSpPr>
        <p:spPr>
          <a:xfrm>
            <a:off x="4656582" y="986022"/>
            <a:ext cx="4142232" cy="267918"/>
          </a:xfrm>
          <a:prstGeom prst="rect">
            <a:avLst/>
          </a:prstGeom>
        </p:spPr>
        <p:txBody>
          <a:bodyPr lIns="0" tIns="0" rIns="0" bIns="0" anchor="b" anchorCtr="0"/>
          <a:lstStyle>
            <a:lvl1pPr marL="0" indent="0">
              <a:lnSpc>
                <a:spcPct val="90000"/>
              </a:lnSpc>
              <a:spcAft>
                <a:spcPts val="0"/>
              </a:spcAft>
              <a:buNone/>
              <a:defRPr sz="1662" b="0" i="0" cap="none" baseline="0">
                <a:solidFill>
                  <a:schemeClr val="tx2"/>
                </a:solidFill>
                <a:latin typeface="+mj-lt"/>
              </a:defRPr>
            </a:lvl1pPr>
            <a:lvl2pPr>
              <a:buNone/>
              <a:defRPr sz="2215"/>
            </a:lvl2pPr>
            <a:lvl3pPr>
              <a:buNone/>
              <a:defRPr sz="1846"/>
            </a:lvl3pPr>
            <a:lvl4pPr>
              <a:buNone/>
              <a:defRPr sz="1662"/>
            </a:lvl4pPr>
            <a:lvl5pPr>
              <a:buNone/>
              <a:defRPr sz="1662"/>
            </a:lvl5pPr>
            <a:lvl6pPr>
              <a:defRPr sz="1662"/>
            </a:lvl6pPr>
            <a:lvl7pPr>
              <a:defRPr sz="1662"/>
            </a:lvl7pPr>
            <a:lvl8pPr>
              <a:defRPr sz="1662"/>
            </a:lvl8pPr>
            <a:lvl9pPr>
              <a:defRPr sz="1662"/>
            </a:lvl9pPr>
          </a:lstStyle>
          <a:p>
            <a:pPr lvl="0"/>
            <a:r>
              <a:rPr lang="en-US" dirty="0"/>
              <a:t>Click to add subtitle</a:t>
            </a:r>
          </a:p>
        </p:txBody>
      </p:sp>
      <p:sp>
        <p:nvSpPr>
          <p:cNvPr id="14" name="Content Placeholder 5">
            <a:extLst>
              <a:ext uri="{FF2B5EF4-FFF2-40B4-BE49-F238E27FC236}">
                <a16:creationId xmlns:a16="http://schemas.microsoft.com/office/drawing/2014/main" id="{212E3EF6-8D74-4F69-B5E7-2718AA661AE3}"/>
              </a:ext>
            </a:extLst>
          </p:cNvPr>
          <p:cNvSpPr>
            <a:spLocks noGrp="1"/>
          </p:cNvSpPr>
          <p:nvPr>
            <p:ph sz="quarter" idx="13"/>
          </p:nvPr>
        </p:nvSpPr>
        <p:spPr>
          <a:xfrm>
            <a:off x="352044" y="1493361"/>
            <a:ext cx="4142232" cy="4663440"/>
          </a:xfrm>
          <a:prstGeom prst="rect">
            <a:avLst/>
          </a:prstGeom>
        </p:spPr>
        <p:txBody>
          <a:bodyPr/>
          <a:lstStyle>
            <a:lvl1pPr marL="0" marR="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lvl1pPr>
            <a:lvl2pPr marL="422041"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2pPr>
            <a:lvl3pPr marL="633062"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3pPr>
            <a:lvl4pPr marL="84408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4pPr>
            <a:lvl5pPr marL="105510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5pPr>
            <a:lvl6pPr marL="1266124"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6pPr>
            <a:lvl7pPr marL="147714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7pPr>
            <a:lvl8pPr marL="168816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8pPr>
            <a:lvl9pPr marL="1899186"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9pPr>
          </a:lstStyle>
          <a:p>
            <a:pPr marL="0" marR="0" lvl="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Click to edit Master text styles</a:t>
            </a:r>
          </a:p>
          <a:p>
            <a:pPr marL="0" marR="0" lvl="1"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Second level</a:t>
            </a:r>
          </a:p>
          <a:p>
            <a:pPr marL="0" marR="0" lvl="2"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Third level</a:t>
            </a:r>
          </a:p>
          <a:p>
            <a:pPr marL="0" marR="0" lvl="3"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Fourth level</a:t>
            </a:r>
          </a:p>
          <a:p>
            <a:pPr marL="0" marR="0" lvl="4"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Fifth level</a:t>
            </a:r>
            <a:endParaRPr lang="en-US" dirty="0"/>
          </a:p>
        </p:txBody>
      </p:sp>
      <p:sp>
        <p:nvSpPr>
          <p:cNvPr id="15" name="Content Placeholder 5">
            <a:extLst>
              <a:ext uri="{FF2B5EF4-FFF2-40B4-BE49-F238E27FC236}">
                <a16:creationId xmlns:a16="http://schemas.microsoft.com/office/drawing/2014/main" id="{9D021B3F-EFF8-49C3-83E1-16C1356A10EF}"/>
              </a:ext>
            </a:extLst>
          </p:cNvPr>
          <p:cNvSpPr>
            <a:spLocks noGrp="1"/>
          </p:cNvSpPr>
          <p:nvPr>
            <p:ph sz="quarter" idx="14"/>
          </p:nvPr>
        </p:nvSpPr>
        <p:spPr>
          <a:xfrm>
            <a:off x="4656582" y="1493361"/>
            <a:ext cx="4142232" cy="4663440"/>
          </a:xfrm>
          <a:prstGeom prst="rect">
            <a:avLst/>
          </a:prstGeom>
        </p:spPr>
        <p:txBody>
          <a:bodyPr/>
          <a:lstStyle>
            <a:lvl1pPr marL="0" marR="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lvl1pPr>
            <a:lvl2pPr marL="422041"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2pPr>
            <a:lvl3pPr marL="633062"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3pPr>
            <a:lvl4pPr marL="84408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4pPr>
            <a:lvl5pPr marL="105510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5pPr>
            <a:lvl6pPr marL="1266124"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6pPr>
            <a:lvl7pPr marL="147714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7pPr>
            <a:lvl8pPr marL="168816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8pPr>
            <a:lvl9pPr marL="1899186"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9pPr>
          </a:lstStyle>
          <a:p>
            <a:pPr marL="0" marR="0" lvl="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Click to edit Master text styles</a:t>
            </a:r>
          </a:p>
          <a:p>
            <a:pPr marL="0" marR="0" lvl="1"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Second level</a:t>
            </a:r>
          </a:p>
          <a:p>
            <a:pPr marL="0" marR="0" lvl="2"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Third level</a:t>
            </a:r>
          </a:p>
          <a:p>
            <a:pPr marL="0" marR="0" lvl="3"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Fourth level</a:t>
            </a:r>
          </a:p>
          <a:p>
            <a:pPr marL="0" marR="0" lvl="4"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Fifth level</a:t>
            </a:r>
            <a:endParaRPr lang="en-US" dirty="0"/>
          </a:p>
        </p:txBody>
      </p:sp>
    </p:spTree>
    <p:extLst>
      <p:ext uri="{BB962C8B-B14F-4D97-AF65-F5344CB8AC3E}">
        <p14:creationId xmlns:p14="http://schemas.microsoft.com/office/powerpoint/2010/main" val="191596385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itle and Content Image Right">
    <p:spTree>
      <p:nvGrpSpPr>
        <p:cNvPr id="1" name=""/>
        <p:cNvGrpSpPr/>
        <p:nvPr/>
      </p:nvGrpSpPr>
      <p:grpSpPr>
        <a:xfrm>
          <a:off x="0" y="0"/>
          <a:ext cx="0" cy="0"/>
          <a:chOff x="0" y="0"/>
          <a:chExt cx="0" cy="0"/>
        </a:xfrm>
      </p:grpSpPr>
      <p:sp>
        <p:nvSpPr>
          <p:cNvPr id="3" name="Title 1"/>
          <p:cNvSpPr>
            <a:spLocks noGrp="1"/>
          </p:cNvSpPr>
          <p:nvPr>
            <p:ph type="title"/>
          </p:nvPr>
        </p:nvSpPr>
        <p:spPr>
          <a:xfrm>
            <a:off x="349758" y="210312"/>
            <a:ext cx="8449056" cy="649224"/>
          </a:xfrm>
        </p:spPr>
        <p:txBody>
          <a:bodyPr/>
          <a:lstStyle/>
          <a:p>
            <a:r>
              <a:rPr lang="en-US"/>
              <a:t>Click to edit Master title style</a:t>
            </a:r>
            <a:endParaRPr lang="en-US" dirty="0"/>
          </a:p>
        </p:txBody>
      </p:sp>
      <p:sp>
        <p:nvSpPr>
          <p:cNvPr id="7" name="Footer Placeholder 6"/>
          <p:cNvSpPr>
            <a:spLocks noGrp="1"/>
          </p:cNvSpPr>
          <p:nvPr>
            <p:ph type="ftr" sz="quarter" idx="10"/>
          </p:nvPr>
        </p:nvSpPr>
        <p:spPr/>
        <p:txBody>
          <a:bodyPr anchor="t" anchorCtr="0"/>
          <a:lstStyle>
            <a:lvl1pPr>
              <a:defRPr sz="738"/>
            </a:lvl1pPr>
          </a:lstStyle>
          <a:p>
            <a:r>
              <a:rPr lang="en-US" dirty="0"/>
              <a:t>SIDLEY AUSTIN LLP</a:t>
            </a:r>
          </a:p>
        </p:txBody>
      </p:sp>
      <p:sp>
        <p:nvSpPr>
          <p:cNvPr id="8" name="Slide Number Placeholder 6"/>
          <p:cNvSpPr>
            <a:spLocks noGrp="1"/>
          </p:cNvSpPr>
          <p:nvPr>
            <p:ph type="sldNum" sz="quarter" idx="11"/>
          </p:nvPr>
        </p:nvSpPr>
        <p:spPr/>
        <p:txBody>
          <a:bodyPr anchor="t" anchorCtr="0"/>
          <a:lstStyle>
            <a:lvl1pPr>
              <a:defRPr sz="738"/>
            </a:lvl1pPr>
          </a:lstStyle>
          <a:p>
            <a:fld id="{128EDA57-1F30-4DD3-AEF8-A5FD50512A1D}" type="slidenum">
              <a:rPr lang="en-US" smtClean="0"/>
              <a:pPr/>
              <a:t>‹#›</a:t>
            </a:fld>
            <a:endParaRPr lang="en-US" dirty="0"/>
          </a:p>
        </p:txBody>
      </p:sp>
      <p:cxnSp>
        <p:nvCxnSpPr>
          <p:cNvPr id="10" name="Straight Connector 9"/>
          <p:cNvCxnSpPr/>
          <p:nvPr/>
        </p:nvCxnSpPr>
        <p:spPr bwMode="auto">
          <a:xfrm>
            <a:off x="6135624" y="6400800"/>
            <a:ext cx="2670048"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cxnSp>
        <p:nvCxnSpPr>
          <p:cNvPr id="11" name="Straight Connector 10"/>
          <p:cNvCxnSpPr/>
          <p:nvPr/>
        </p:nvCxnSpPr>
        <p:spPr bwMode="auto">
          <a:xfrm>
            <a:off x="349759" y="6400800"/>
            <a:ext cx="5562981"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12" name="Picture Placeholder 8"/>
          <p:cNvSpPr>
            <a:spLocks noGrp="1" noChangeAspect="1"/>
          </p:cNvSpPr>
          <p:nvPr>
            <p:ph type="pic" sz="quarter" idx="14" hasCustomPrompt="1"/>
          </p:nvPr>
        </p:nvSpPr>
        <p:spPr>
          <a:xfrm>
            <a:off x="6131815" y="1042416"/>
            <a:ext cx="2691245" cy="5074920"/>
          </a:xfrm>
          <a:prstGeom prst="rect">
            <a:avLst/>
          </a:prstGeom>
        </p:spPr>
        <p:txBody>
          <a:bodyPr anchor="ctr" anchorCtr="0"/>
          <a:lstStyle>
            <a:lvl1pPr marL="0" indent="0" algn="ctr">
              <a:buNone/>
              <a:defRPr/>
            </a:lvl1pPr>
          </a:lstStyle>
          <a:p>
            <a:r>
              <a:rPr lang="en-US" dirty="0"/>
              <a:t>Insert image here</a:t>
            </a:r>
          </a:p>
        </p:txBody>
      </p:sp>
      <p:sp>
        <p:nvSpPr>
          <p:cNvPr id="14" name="Content Placeholder 5">
            <a:extLst>
              <a:ext uri="{FF2B5EF4-FFF2-40B4-BE49-F238E27FC236}">
                <a16:creationId xmlns:a16="http://schemas.microsoft.com/office/drawing/2014/main" id="{FE6A6BDD-D8AE-436E-93D1-E65CF1D59D75}"/>
              </a:ext>
            </a:extLst>
          </p:cNvPr>
          <p:cNvSpPr>
            <a:spLocks noGrp="1"/>
          </p:cNvSpPr>
          <p:nvPr>
            <p:ph sz="quarter" idx="13"/>
          </p:nvPr>
        </p:nvSpPr>
        <p:spPr>
          <a:xfrm>
            <a:off x="349250" y="1042416"/>
            <a:ext cx="5559551" cy="5073650"/>
          </a:xfrm>
          <a:prstGeom prst="rect">
            <a:avLst/>
          </a:prstGeom>
        </p:spPr>
        <p:txBody>
          <a:bodyPr/>
          <a:lstStyle>
            <a:lvl1pPr marL="0" marR="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lvl1pPr>
            <a:lvl2pPr marL="422041"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2pPr>
            <a:lvl3pPr marL="633062"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3pPr>
            <a:lvl4pPr marL="84408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4pPr>
            <a:lvl5pPr marL="105510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5pPr>
            <a:lvl6pPr marL="1266124"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6pPr>
            <a:lvl7pPr marL="147714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7pPr>
            <a:lvl8pPr marL="168816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8pPr>
            <a:lvl9pPr marL="1899186"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9pPr>
          </a:lstStyle>
          <a:p>
            <a:pPr marL="0" marR="0" lvl="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Click to edit Master text styles</a:t>
            </a:r>
          </a:p>
          <a:p>
            <a:pPr marL="0" marR="0" lvl="1"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Second level</a:t>
            </a:r>
          </a:p>
          <a:p>
            <a:pPr marL="0" marR="0" lvl="2"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Third level</a:t>
            </a:r>
          </a:p>
          <a:p>
            <a:pPr marL="0" marR="0" lvl="3"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Fourth level</a:t>
            </a:r>
          </a:p>
          <a:p>
            <a:pPr marL="0" marR="0" lvl="4"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Fifth level</a:t>
            </a:r>
            <a:endParaRPr lang="en-US" dirty="0"/>
          </a:p>
        </p:txBody>
      </p:sp>
    </p:spTree>
    <p:extLst>
      <p:ext uri="{BB962C8B-B14F-4D97-AF65-F5344CB8AC3E}">
        <p14:creationId xmlns:p14="http://schemas.microsoft.com/office/powerpoint/2010/main" val="20046753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itle Subtitle and Content Image Right">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lang="en-US"/>
              <a:t>Click to edit Master title style</a:t>
            </a:r>
          </a:p>
        </p:txBody>
      </p:sp>
      <p:sp>
        <p:nvSpPr>
          <p:cNvPr id="7" name="Footer Placeholder 6"/>
          <p:cNvSpPr>
            <a:spLocks noGrp="1"/>
          </p:cNvSpPr>
          <p:nvPr>
            <p:ph type="ftr" sz="quarter" idx="10"/>
          </p:nvPr>
        </p:nvSpPr>
        <p:spPr/>
        <p:txBody>
          <a:bodyPr anchor="t" anchorCtr="0"/>
          <a:lstStyle>
            <a:lvl1pPr>
              <a:defRPr sz="738"/>
            </a:lvl1pPr>
          </a:lstStyle>
          <a:p>
            <a:r>
              <a:rPr lang="en-US" dirty="0"/>
              <a:t>SIDLEY AUSTIN LLP</a:t>
            </a:r>
          </a:p>
        </p:txBody>
      </p:sp>
      <p:sp>
        <p:nvSpPr>
          <p:cNvPr id="8" name="Slide Number Placeholder 6"/>
          <p:cNvSpPr>
            <a:spLocks noGrp="1"/>
          </p:cNvSpPr>
          <p:nvPr>
            <p:ph type="sldNum" sz="quarter" idx="11"/>
          </p:nvPr>
        </p:nvSpPr>
        <p:spPr/>
        <p:txBody>
          <a:bodyPr anchor="t" anchorCtr="0"/>
          <a:lstStyle>
            <a:lvl1pPr>
              <a:defRPr sz="738"/>
            </a:lvl1pPr>
          </a:lstStyle>
          <a:p>
            <a:fld id="{128EDA57-1F30-4DD3-AEF8-A5FD50512A1D}" type="slidenum">
              <a:rPr lang="en-US" smtClean="0"/>
              <a:pPr/>
              <a:t>‹#›</a:t>
            </a:fld>
            <a:endParaRPr lang="en-US" dirty="0"/>
          </a:p>
        </p:txBody>
      </p:sp>
      <p:cxnSp>
        <p:nvCxnSpPr>
          <p:cNvPr id="13" name="Straight Connector 12"/>
          <p:cNvCxnSpPr/>
          <p:nvPr/>
        </p:nvCxnSpPr>
        <p:spPr bwMode="auto">
          <a:xfrm>
            <a:off x="6135624" y="6400800"/>
            <a:ext cx="2670048"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cxnSp>
        <p:nvCxnSpPr>
          <p:cNvPr id="14" name="Straight Connector 13"/>
          <p:cNvCxnSpPr/>
          <p:nvPr/>
        </p:nvCxnSpPr>
        <p:spPr bwMode="auto">
          <a:xfrm>
            <a:off x="349759" y="6400800"/>
            <a:ext cx="5562981"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16" name="Picture Placeholder 8"/>
          <p:cNvSpPr>
            <a:spLocks noGrp="1" noChangeAspect="1"/>
          </p:cNvSpPr>
          <p:nvPr>
            <p:ph type="pic" sz="quarter" idx="14" hasCustomPrompt="1"/>
          </p:nvPr>
        </p:nvSpPr>
        <p:spPr>
          <a:xfrm>
            <a:off x="6138672" y="1042416"/>
            <a:ext cx="2688336" cy="5074920"/>
          </a:xfrm>
          <a:prstGeom prst="rect">
            <a:avLst/>
          </a:prstGeom>
        </p:spPr>
        <p:txBody>
          <a:bodyPr anchor="ctr" anchorCtr="0"/>
          <a:lstStyle>
            <a:lvl1pPr marL="0" indent="0" algn="ctr">
              <a:buNone/>
              <a:defRPr/>
            </a:lvl1pPr>
          </a:lstStyle>
          <a:p>
            <a:r>
              <a:rPr lang="en-US" dirty="0"/>
              <a:t>Insert image here</a:t>
            </a:r>
          </a:p>
        </p:txBody>
      </p:sp>
      <p:sp>
        <p:nvSpPr>
          <p:cNvPr id="17" name="Subtitle 1"/>
          <p:cNvSpPr>
            <a:spLocks noGrp="1"/>
          </p:cNvSpPr>
          <p:nvPr>
            <p:ph sz="half" idx="16" hasCustomPrompt="1"/>
          </p:nvPr>
        </p:nvSpPr>
        <p:spPr>
          <a:xfrm>
            <a:off x="349758" y="1042416"/>
            <a:ext cx="5559552" cy="304800"/>
          </a:xfrm>
          <a:prstGeom prst="rect">
            <a:avLst/>
          </a:prstGeom>
        </p:spPr>
        <p:txBody>
          <a:bodyPr lIns="0" tIns="0" rIns="0" bIns="0" anchor="b" anchorCtr="0"/>
          <a:lstStyle>
            <a:lvl1pPr marL="0" indent="0">
              <a:lnSpc>
                <a:spcPct val="90000"/>
              </a:lnSpc>
              <a:spcAft>
                <a:spcPts val="0"/>
              </a:spcAft>
              <a:buNone/>
              <a:defRPr sz="1662" b="0" i="0" cap="none" baseline="0">
                <a:solidFill>
                  <a:schemeClr val="tx2"/>
                </a:solidFill>
                <a:latin typeface="+mj-lt"/>
              </a:defRPr>
            </a:lvl1pPr>
            <a:lvl2pPr>
              <a:buNone/>
              <a:defRPr sz="2215"/>
            </a:lvl2pPr>
            <a:lvl3pPr>
              <a:buNone/>
              <a:defRPr sz="1846"/>
            </a:lvl3pPr>
            <a:lvl4pPr>
              <a:buNone/>
              <a:defRPr sz="1662"/>
            </a:lvl4pPr>
            <a:lvl5pPr>
              <a:buNone/>
              <a:defRPr sz="1662"/>
            </a:lvl5pPr>
            <a:lvl6pPr>
              <a:defRPr sz="1662"/>
            </a:lvl6pPr>
            <a:lvl7pPr>
              <a:defRPr sz="1662"/>
            </a:lvl7pPr>
            <a:lvl8pPr>
              <a:defRPr sz="1662"/>
            </a:lvl8pPr>
            <a:lvl9pPr>
              <a:defRPr sz="1662"/>
            </a:lvl9pPr>
          </a:lstStyle>
          <a:p>
            <a:pPr lvl="0"/>
            <a:r>
              <a:rPr lang="en-US" dirty="0"/>
              <a:t>Click to add title</a:t>
            </a:r>
          </a:p>
        </p:txBody>
      </p:sp>
      <p:sp>
        <p:nvSpPr>
          <p:cNvPr id="11" name="Content Placeholder 5">
            <a:extLst>
              <a:ext uri="{FF2B5EF4-FFF2-40B4-BE49-F238E27FC236}">
                <a16:creationId xmlns:a16="http://schemas.microsoft.com/office/drawing/2014/main" id="{489FBA95-B79D-4961-98A2-D521B9960B79}"/>
              </a:ext>
            </a:extLst>
          </p:cNvPr>
          <p:cNvSpPr>
            <a:spLocks noGrp="1"/>
          </p:cNvSpPr>
          <p:nvPr>
            <p:ph sz="quarter" idx="13"/>
          </p:nvPr>
        </p:nvSpPr>
        <p:spPr>
          <a:xfrm>
            <a:off x="349249" y="1426466"/>
            <a:ext cx="5559552" cy="4690871"/>
          </a:xfrm>
          <a:prstGeom prst="rect">
            <a:avLst/>
          </a:prstGeom>
        </p:spPr>
        <p:txBody>
          <a:bodyPr/>
          <a:lstStyle>
            <a:lvl1pPr marL="0" marR="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lvl1pPr>
            <a:lvl2pPr marL="422041"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2pPr>
            <a:lvl3pPr marL="633062"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3pPr>
            <a:lvl4pPr marL="84408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4pPr>
            <a:lvl5pPr marL="105510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5pPr>
            <a:lvl6pPr marL="1266124"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6pPr>
            <a:lvl7pPr marL="147714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7pPr>
            <a:lvl8pPr marL="168816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8pPr>
            <a:lvl9pPr marL="1899186"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9pPr>
          </a:lstStyle>
          <a:p>
            <a:pPr marL="0" marR="0" lvl="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Click to edit Master text styles</a:t>
            </a:r>
          </a:p>
          <a:p>
            <a:pPr marL="0" marR="0" lvl="1"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Second level</a:t>
            </a:r>
          </a:p>
          <a:p>
            <a:pPr marL="0" marR="0" lvl="2"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Third level</a:t>
            </a:r>
          </a:p>
          <a:p>
            <a:pPr marL="0" marR="0" lvl="3"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Fourth level</a:t>
            </a:r>
          </a:p>
          <a:p>
            <a:pPr marL="0" marR="0" lvl="4"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Fifth level</a:t>
            </a:r>
            <a:endParaRPr lang="en-US" dirty="0"/>
          </a:p>
        </p:txBody>
      </p:sp>
    </p:spTree>
    <p:extLst>
      <p:ext uri="{BB962C8B-B14F-4D97-AF65-F5344CB8AC3E}">
        <p14:creationId xmlns:p14="http://schemas.microsoft.com/office/powerpoint/2010/main" val="125578562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itle and Content Image Left">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lang="en-US"/>
              <a:t>Click to edit Master title style</a:t>
            </a:r>
            <a:endParaRPr lang="en-US" dirty="0"/>
          </a:p>
        </p:txBody>
      </p:sp>
      <p:sp>
        <p:nvSpPr>
          <p:cNvPr id="7" name="Footer Placeholder 6"/>
          <p:cNvSpPr>
            <a:spLocks noGrp="1"/>
          </p:cNvSpPr>
          <p:nvPr>
            <p:ph type="ftr" sz="quarter" idx="10"/>
          </p:nvPr>
        </p:nvSpPr>
        <p:spPr/>
        <p:txBody>
          <a:bodyPr/>
          <a:lstStyle>
            <a:lvl1pPr>
              <a:defRPr sz="738"/>
            </a:lvl1pPr>
          </a:lstStyle>
          <a:p>
            <a:r>
              <a:rPr lang="en-US" dirty="0"/>
              <a:t>SIDLEY AUSTIN LLP</a:t>
            </a:r>
          </a:p>
        </p:txBody>
      </p:sp>
      <p:sp>
        <p:nvSpPr>
          <p:cNvPr id="8" name="Slide Number Placeholder 6"/>
          <p:cNvSpPr>
            <a:spLocks noGrp="1"/>
          </p:cNvSpPr>
          <p:nvPr>
            <p:ph type="sldNum" sz="quarter" idx="11"/>
          </p:nvPr>
        </p:nvSpPr>
        <p:spPr/>
        <p:txBody>
          <a:bodyPr/>
          <a:lstStyle>
            <a:lvl1pPr>
              <a:defRPr sz="738"/>
            </a:lvl1pPr>
          </a:lstStyle>
          <a:p>
            <a:fld id="{128EDA57-1F30-4DD3-AEF8-A5FD50512A1D}" type="slidenum">
              <a:rPr lang="en-US" smtClean="0"/>
              <a:pPr/>
              <a:t>‹#›</a:t>
            </a:fld>
            <a:endParaRPr lang="en-US" dirty="0"/>
          </a:p>
        </p:txBody>
      </p:sp>
      <p:sp>
        <p:nvSpPr>
          <p:cNvPr id="12" name="Picture Placeholder 8"/>
          <p:cNvSpPr>
            <a:spLocks noGrp="1" noChangeAspect="1"/>
          </p:cNvSpPr>
          <p:nvPr>
            <p:ph type="pic" sz="quarter" idx="14" hasCustomPrompt="1"/>
          </p:nvPr>
        </p:nvSpPr>
        <p:spPr>
          <a:xfrm>
            <a:off x="365760" y="1043685"/>
            <a:ext cx="2688336" cy="5074920"/>
          </a:xfrm>
          <a:prstGeom prst="rect">
            <a:avLst/>
          </a:prstGeom>
        </p:spPr>
        <p:txBody>
          <a:bodyPr anchor="ctr" anchorCtr="0"/>
          <a:lstStyle>
            <a:lvl1pPr marL="0" indent="0" algn="ctr">
              <a:buNone/>
              <a:defRPr/>
            </a:lvl1pPr>
          </a:lstStyle>
          <a:p>
            <a:r>
              <a:rPr lang="en-US" dirty="0"/>
              <a:t>Insert image here</a:t>
            </a:r>
          </a:p>
        </p:txBody>
      </p:sp>
      <p:cxnSp>
        <p:nvCxnSpPr>
          <p:cNvPr id="9" name="Straight Connector 8"/>
          <p:cNvCxnSpPr/>
          <p:nvPr/>
        </p:nvCxnSpPr>
        <p:spPr bwMode="auto">
          <a:xfrm>
            <a:off x="349758" y="6400800"/>
            <a:ext cx="2670048"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cxnSp>
        <p:nvCxnSpPr>
          <p:cNvPr id="13" name="Straight Connector 12"/>
          <p:cNvCxnSpPr/>
          <p:nvPr/>
        </p:nvCxnSpPr>
        <p:spPr bwMode="auto">
          <a:xfrm>
            <a:off x="3242692" y="6400800"/>
            <a:ext cx="5562981"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14" name="Content Placeholder 5">
            <a:extLst>
              <a:ext uri="{FF2B5EF4-FFF2-40B4-BE49-F238E27FC236}">
                <a16:creationId xmlns:a16="http://schemas.microsoft.com/office/drawing/2014/main" id="{F14E37AE-1C5A-492B-A615-AE485A1BA611}"/>
              </a:ext>
            </a:extLst>
          </p:cNvPr>
          <p:cNvSpPr>
            <a:spLocks noGrp="1" noChangeAspect="1"/>
          </p:cNvSpPr>
          <p:nvPr>
            <p:ph sz="quarter" idx="13"/>
          </p:nvPr>
        </p:nvSpPr>
        <p:spPr>
          <a:xfrm>
            <a:off x="3239264" y="1043686"/>
            <a:ext cx="5559551" cy="5074920"/>
          </a:xfrm>
          <a:prstGeom prst="rect">
            <a:avLst/>
          </a:prstGeom>
        </p:spPr>
        <p:txBody>
          <a:bodyPr/>
          <a:lstStyle>
            <a:lvl1pPr marL="0" marR="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lvl1pPr>
            <a:lvl2pPr marL="422041"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2pPr>
            <a:lvl3pPr marL="633062"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3pPr>
            <a:lvl4pPr marL="84408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4pPr>
            <a:lvl5pPr marL="105510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5pPr>
            <a:lvl6pPr marL="1266124"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6pPr>
            <a:lvl7pPr marL="147714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7pPr>
            <a:lvl8pPr marL="168816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8pPr>
            <a:lvl9pPr marL="1899186"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9pPr>
          </a:lstStyle>
          <a:p>
            <a:pPr marL="0" marR="0" lvl="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Click to edit Master text styles</a:t>
            </a:r>
          </a:p>
          <a:p>
            <a:pPr marL="0" marR="0" lvl="1"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Second level</a:t>
            </a:r>
          </a:p>
          <a:p>
            <a:pPr marL="0" marR="0" lvl="2"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Third level</a:t>
            </a:r>
          </a:p>
          <a:p>
            <a:pPr marL="0" marR="0" lvl="3"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Fourth level</a:t>
            </a:r>
          </a:p>
          <a:p>
            <a:pPr marL="0" marR="0" lvl="4"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Fifth level</a:t>
            </a:r>
            <a:endParaRPr lang="en-US" dirty="0"/>
          </a:p>
        </p:txBody>
      </p:sp>
    </p:spTree>
    <p:extLst>
      <p:ext uri="{BB962C8B-B14F-4D97-AF65-F5344CB8AC3E}">
        <p14:creationId xmlns:p14="http://schemas.microsoft.com/office/powerpoint/2010/main" val="429372873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itle Subtitle and Content Image Left">
    <p:spTree>
      <p:nvGrpSpPr>
        <p:cNvPr id="1" name=""/>
        <p:cNvGrpSpPr/>
        <p:nvPr/>
      </p:nvGrpSpPr>
      <p:grpSpPr>
        <a:xfrm>
          <a:off x="0" y="0"/>
          <a:ext cx="0" cy="0"/>
          <a:chOff x="0" y="0"/>
          <a:chExt cx="0" cy="0"/>
        </a:xfrm>
      </p:grpSpPr>
      <p:sp>
        <p:nvSpPr>
          <p:cNvPr id="3" name="Title 1"/>
          <p:cNvSpPr>
            <a:spLocks noGrp="1"/>
          </p:cNvSpPr>
          <p:nvPr>
            <p:ph type="title"/>
          </p:nvPr>
        </p:nvSpPr>
        <p:spPr>
          <a:xfrm>
            <a:off x="347472" y="210312"/>
            <a:ext cx="8449056" cy="649224"/>
          </a:xfrm>
        </p:spPr>
        <p:txBody>
          <a:bodyPr/>
          <a:lstStyle/>
          <a:p>
            <a:r>
              <a:rPr lang="en-US"/>
              <a:t>Click to edit Master title style</a:t>
            </a:r>
          </a:p>
        </p:txBody>
      </p:sp>
      <p:sp>
        <p:nvSpPr>
          <p:cNvPr id="7" name="Footer Placeholder 6"/>
          <p:cNvSpPr>
            <a:spLocks noGrp="1"/>
          </p:cNvSpPr>
          <p:nvPr>
            <p:ph type="ftr" sz="quarter" idx="10"/>
          </p:nvPr>
        </p:nvSpPr>
        <p:spPr/>
        <p:txBody>
          <a:bodyPr/>
          <a:lstStyle>
            <a:lvl1pPr>
              <a:defRPr sz="738"/>
            </a:lvl1pPr>
          </a:lstStyle>
          <a:p>
            <a:r>
              <a:rPr lang="en-US" dirty="0"/>
              <a:t>SIDLEY AUSTIN LLP</a:t>
            </a:r>
          </a:p>
        </p:txBody>
      </p:sp>
      <p:sp>
        <p:nvSpPr>
          <p:cNvPr id="8" name="Slide Number Placeholder 6"/>
          <p:cNvSpPr>
            <a:spLocks noGrp="1"/>
          </p:cNvSpPr>
          <p:nvPr>
            <p:ph type="sldNum" sz="quarter" idx="11"/>
          </p:nvPr>
        </p:nvSpPr>
        <p:spPr/>
        <p:txBody>
          <a:bodyPr/>
          <a:lstStyle>
            <a:lvl1pPr>
              <a:defRPr sz="738"/>
            </a:lvl1pPr>
          </a:lstStyle>
          <a:p>
            <a:fld id="{128EDA57-1F30-4DD3-AEF8-A5FD50512A1D}" type="slidenum">
              <a:rPr lang="en-US" smtClean="0"/>
              <a:pPr/>
              <a:t>‹#›</a:t>
            </a:fld>
            <a:endParaRPr lang="en-US" dirty="0"/>
          </a:p>
        </p:txBody>
      </p:sp>
      <p:sp>
        <p:nvSpPr>
          <p:cNvPr id="12" name="Picture Placeholder 8"/>
          <p:cNvSpPr>
            <a:spLocks noGrp="1" noChangeAspect="1"/>
          </p:cNvSpPr>
          <p:nvPr>
            <p:ph type="pic" sz="quarter" idx="14" hasCustomPrompt="1"/>
          </p:nvPr>
        </p:nvSpPr>
        <p:spPr>
          <a:xfrm>
            <a:off x="343281" y="1042416"/>
            <a:ext cx="2688336" cy="5074920"/>
          </a:xfrm>
          <a:prstGeom prst="rect">
            <a:avLst/>
          </a:prstGeom>
        </p:spPr>
        <p:txBody>
          <a:bodyPr anchor="ctr" anchorCtr="0"/>
          <a:lstStyle>
            <a:lvl1pPr marL="0" indent="0" algn="ctr">
              <a:buNone/>
              <a:defRPr/>
            </a:lvl1pPr>
          </a:lstStyle>
          <a:p>
            <a:r>
              <a:rPr lang="en-US" dirty="0"/>
              <a:t>Insert image here</a:t>
            </a:r>
          </a:p>
        </p:txBody>
      </p:sp>
      <p:cxnSp>
        <p:nvCxnSpPr>
          <p:cNvPr id="9" name="Straight Connector 8"/>
          <p:cNvCxnSpPr/>
          <p:nvPr/>
        </p:nvCxnSpPr>
        <p:spPr bwMode="auto">
          <a:xfrm>
            <a:off x="349758" y="6400800"/>
            <a:ext cx="2670048"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cxnSp>
        <p:nvCxnSpPr>
          <p:cNvPr id="13" name="Straight Connector 12"/>
          <p:cNvCxnSpPr/>
          <p:nvPr/>
        </p:nvCxnSpPr>
        <p:spPr bwMode="auto">
          <a:xfrm>
            <a:off x="3242692" y="6400800"/>
            <a:ext cx="5562981"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11" name="Subtitle 1"/>
          <p:cNvSpPr>
            <a:spLocks noGrp="1"/>
          </p:cNvSpPr>
          <p:nvPr>
            <p:ph sz="half" idx="16" hasCustomPrompt="1"/>
          </p:nvPr>
        </p:nvSpPr>
        <p:spPr>
          <a:xfrm>
            <a:off x="3219450" y="1042416"/>
            <a:ext cx="5568696" cy="304800"/>
          </a:xfrm>
          <a:prstGeom prst="rect">
            <a:avLst/>
          </a:prstGeom>
        </p:spPr>
        <p:txBody>
          <a:bodyPr lIns="0" tIns="0" rIns="0" bIns="0"/>
          <a:lstStyle>
            <a:lvl1pPr marL="0" indent="0">
              <a:buNone/>
              <a:defRPr sz="1662" b="0" i="0" cap="none" baseline="0">
                <a:solidFill>
                  <a:schemeClr val="tx2"/>
                </a:solidFill>
                <a:latin typeface="+mj-lt"/>
              </a:defRPr>
            </a:lvl1pPr>
            <a:lvl2pPr>
              <a:buNone/>
              <a:defRPr sz="2215"/>
            </a:lvl2pPr>
            <a:lvl3pPr>
              <a:buNone/>
              <a:defRPr sz="1846"/>
            </a:lvl3pPr>
            <a:lvl4pPr>
              <a:buNone/>
              <a:defRPr sz="1662"/>
            </a:lvl4pPr>
            <a:lvl5pPr>
              <a:buNone/>
              <a:defRPr sz="1662"/>
            </a:lvl5pPr>
            <a:lvl6pPr>
              <a:defRPr sz="1662"/>
            </a:lvl6pPr>
            <a:lvl7pPr>
              <a:defRPr sz="1662"/>
            </a:lvl7pPr>
            <a:lvl8pPr>
              <a:defRPr sz="1662"/>
            </a:lvl8pPr>
            <a:lvl9pPr>
              <a:defRPr sz="1662"/>
            </a:lvl9pPr>
          </a:lstStyle>
          <a:p>
            <a:pPr lvl="0"/>
            <a:r>
              <a:rPr lang="en-US" dirty="0"/>
              <a:t>Click to add subtitle</a:t>
            </a:r>
          </a:p>
        </p:txBody>
      </p:sp>
      <p:sp>
        <p:nvSpPr>
          <p:cNvPr id="10" name="Content Placeholder 5">
            <a:extLst>
              <a:ext uri="{FF2B5EF4-FFF2-40B4-BE49-F238E27FC236}">
                <a16:creationId xmlns:a16="http://schemas.microsoft.com/office/drawing/2014/main" id="{0F32CA42-0ED8-4984-8BFE-FA7B4AF3A0AB}"/>
              </a:ext>
            </a:extLst>
          </p:cNvPr>
          <p:cNvSpPr>
            <a:spLocks noGrp="1"/>
          </p:cNvSpPr>
          <p:nvPr>
            <p:ph sz="quarter" idx="13"/>
          </p:nvPr>
        </p:nvSpPr>
        <p:spPr>
          <a:xfrm>
            <a:off x="3220975" y="1389064"/>
            <a:ext cx="5575553" cy="4691062"/>
          </a:xfrm>
          <a:prstGeom prst="rect">
            <a:avLst/>
          </a:prstGeom>
        </p:spPr>
        <p:txBody>
          <a:bodyPr/>
          <a:lstStyle>
            <a:lvl1pPr marL="0" marR="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lvl1pPr>
            <a:lvl2pPr marL="422041"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2pPr>
            <a:lvl3pPr marL="633062"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3pPr>
            <a:lvl4pPr marL="84408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4pPr>
            <a:lvl5pPr marL="105510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5pPr>
            <a:lvl6pPr marL="1266124"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6pPr>
            <a:lvl7pPr marL="147714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7pPr>
            <a:lvl8pPr marL="168816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8pPr>
            <a:lvl9pPr marL="1899186"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9pPr>
          </a:lstStyle>
          <a:p>
            <a:pPr marL="0" marR="0" lvl="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Click to edit Master text styles</a:t>
            </a:r>
          </a:p>
          <a:p>
            <a:pPr marL="0" marR="0" lvl="1"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Second level</a:t>
            </a:r>
          </a:p>
          <a:p>
            <a:pPr marL="0" marR="0" lvl="2"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Third level</a:t>
            </a:r>
          </a:p>
          <a:p>
            <a:pPr marL="0" marR="0" lvl="3"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Fourth level</a:t>
            </a:r>
          </a:p>
          <a:p>
            <a:pPr marL="0" marR="0" lvl="4"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Fifth level</a:t>
            </a:r>
            <a:endParaRPr lang="en-US" dirty="0"/>
          </a:p>
        </p:txBody>
      </p:sp>
    </p:spTree>
    <p:extLst>
      <p:ext uri="{BB962C8B-B14F-4D97-AF65-F5344CB8AC3E}">
        <p14:creationId xmlns:p14="http://schemas.microsoft.com/office/powerpoint/2010/main" val="18978507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Text Placeholder 4"/>
          <p:cNvSpPr>
            <a:spLocks noGrp="1"/>
          </p:cNvSpPr>
          <p:nvPr>
            <p:ph type="body" sz="quarter" idx="13"/>
          </p:nvPr>
        </p:nvSpPr>
        <p:spPr>
          <a:xfrm>
            <a:off x="349250" y="1079589"/>
            <a:ext cx="8456422" cy="5168811"/>
          </a:xfrm>
        </p:spPr>
        <p:txBody>
          <a:bodyPr/>
          <a:lstStyle>
            <a:lvl1pPr marL="0" indent="0">
              <a:spcBef>
                <a:spcPts val="400"/>
              </a:spcBef>
              <a:spcAft>
                <a:spcPts val="400"/>
              </a:spcAft>
              <a:buFont typeface="Arial" pitchFamily="34" charset="0"/>
              <a:buNone/>
              <a:defRPr sz="1400"/>
            </a:lvl1pPr>
            <a:lvl2pPr marL="182880" indent="-182880">
              <a:spcBef>
                <a:spcPts val="400"/>
              </a:spcBef>
              <a:spcAft>
                <a:spcPts val="400"/>
              </a:spcAft>
              <a:buFont typeface="Arial" pitchFamily="34" charset="0"/>
              <a:buChar char="•"/>
              <a:defRPr sz="1400"/>
            </a:lvl2pPr>
            <a:lvl3pPr marL="365760" indent="-182880">
              <a:spcBef>
                <a:spcPts val="400"/>
              </a:spcBef>
              <a:spcAft>
                <a:spcPts val="400"/>
              </a:spcAft>
              <a:buFont typeface="Arial" pitchFamily="34" charset="0"/>
              <a:buChar char="–"/>
              <a:defRPr sz="1400"/>
            </a:lvl3pPr>
            <a:lvl4pPr marL="640080" indent="-182880">
              <a:spcBef>
                <a:spcPts val="400"/>
              </a:spcBef>
              <a:spcAft>
                <a:spcPts val="400"/>
              </a:spcAft>
              <a:buFont typeface="Arial" pitchFamily="34" charset="0"/>
              <a:buChar char="•"/>
              <a:defRPr sz="1400"/>
            </a:lvl4pPr>
            <a:lvl5pPr marL="914400" indent="-182880">
              <a:spcBef>
                <a:spcPts val="400"/>
              </a:spcBef>
              <a:spcAft>
                <a:spcPts val="400"/>
              </a:spcAft>
              <a:buFont typeface="Arial"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
          <p:cNvSpPr>
            <a:spLocks noGrp="1"/>
          </p:cNvSpPr>
          <p:nvPr>
            <p:ph type="title"/>
          </p:nvPr>
        </p:nvSpPr>
        <p:spPr>
          <a:xfrm>
            <a:off x="342900" y="210312"/>
            <a:ext cx="8458200" cy="649224"/>
          </a:xfrm>
        </p:spPr>
        <p:txBody>
          <a:bodyPr anchor="t"/>
          <a:lstStyle/>
          <a:p>
            <a:r>
              <a:rPr lang="en-US"/>
              <a:t>Click to edit Master title style</a:t>
            </a:r>
          </a:p>
        </p:txBody>
      </p:sp>
      <p:sp>
        <p:nvSpPr>
          <p:cNvPr id="10" name="Footer Placeholder 6"/>
          <p:cNvSpPr>
            <a:spLocks noGrp="1"/>
          </p:cNvSpPr>
          <p:nvPr>
            <p:ph type="ftr" sz="quarter" idx="10"/>
          </p:nvPr>
        </p:nvSpPr>
        <p:spPr>
          <a:xfrm>
            <a:off x="365760" y="6400800"/>
            <a:ext cx="5559552" cy="320675"/>
          </a:xfrm>
          <a:prstGeom prst="rect">
            <a:avLst/>
          </a:prstGeom>
        </p:spPr>
        <p:txBody>
          <a:bodyPr/>
          <a:lstStyle>
            <a:lvl1pPr>
              <a:defRPr sz="800"/>
            </a:lvl1pPr>
          </a:lstStyle>
          <a:p>
            <a:r>
              <a:rPr lang="en-US" dirty="0"/>
              <a:t>SIDLEY AUSTIN LLP</a:t>
            </a:r>
          </a:p>
        </p:txBody>
      </p:sp>
      <p:sp>
        <p:nvSpPr>
          <p:cNvPr id="12" name="Slide Number Placeholder 6"/>
          <p:cNvSpPr>
            <a:spLocks noGrp="1"/>
          </p:cNvSpPr>
          <p:nvPr>
            <p:ph type="sldNum" sz="quarter" idx="11"/>
          </p:nvPr>
        </p:nvSpPr>
        <p:spPr>
          <a:xfrm>
            <a:off x="6135624" y="6400800"/>
            <a:ext cx="2670048" cy="320040"/>
          </a:xfrm>
        </p:spPr>
        <p:txBody>
          <a:bodyPr/>
          <a:lstStyle>
            <a:lvl1pPr>
              <a:defRPr sz="800"/>
            </a:lvl1pPr>
          </a:lstStyle>
          <a:p>
            <a:fld id="{6010A777-3907-42E8-B3BC-B13228691B49}" type="slidenum">
              <a:rPr lang="en-US" smtClean="0"/>
              <a:t>‹#›</a:t>
            </a:fld>
            <a:endParaRPr lang="en-US" dirty="0"/>
          </a:p>
        </p:txBody>
      </p:sp>
    </p:spTree>
    <p:extLst>
      <p:ext uri="{BB962C8B-B14F-4D97-AF65-F5344CB8AC3E}">
        <p14:creationId xmlns:p14="http://schemas.microsoft.com/office/powerpoint/2010/main" val="4095192784"/>
      </p:ext>
    </p:extLst>
  </p:cSld>
  <p:clrMapOvr>
    <a:masterClrMapping/>
  </p:clrMapOvr>
  <p:transition/>
  <p:extLst>
    <p:ext uri="{DCECCB84-F9BA-43D5-87BE-67443E8EF086}">
      <p15:sldGuideLst xmlns:p15="http://schemas.microsoft.com/office/powerpoint/2012/main">
        <p15:guide id="2" pos="2880" userDrawn="1">
          <p15:clr>
            <a:srgbClr val="FBAE40"/>
          </p15:clr>
        </p15:guide>
        <p15:guide id="3" orient="horz" pos="2260" userDrawn="1">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Half Slide Image Righ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21" name="Footer Placeholder 3"/>
          <p:cNvSpPr>
            <a:spLocks noGrp="1"/>
          </p:cNvSpPr>
          <p:nvPr>
            <p:ph type="ftr" sz="quarter" idx="11"/>
          </p:nvPr>
        </p:nvSpPr>
        <p:spPr>
          <a:xfrm>
            <a:off x="365760" y="6400812"/>
            <a:ext cx="5559552" cy="320675"/>
          </a:xfrm>
          <a:prstGeom prst="rect">
            <a:avLst/>
          </a:prstGeom>
        </p:spPr>
        <p:txBody>
          <a:bodyPr/>
          <a:lstStyle>
            <a:lvl1pPr>
              <a:defRPr sz="738"/>
            </a:lvl1pPr>
          </a:lstStyle>
          <a:p>
            <a:r>
              <a:rPr lang="en-US" dirty="0"/>
              <a:t>SIDLEY AUSTIN LLP</a:t>
            </a:r>
          </a:p>
        </p:txBody>
      </p:sp>
      <p:sp>
        <p:nvSpPr>
          <p:cNvPr id="23" name="Slide Number Placeholder 6"/>
          <p:cNvSpPr>
            <a:spLocks noGrp="1"/>
          </p:cNvSpPr>
          <p:nvPr>
            <p:ph type="sldNum" sz="quarter" idx="12"/>
          </p:nvPr>
        </p:nvSpPr>
        <p:spPr>
          <a:xfrm>
            <a:off x="6135624" y="6400800"/>
            <a:ext cx="2670048" cy="320040"/>
          </a:xfrm>
          <a:prstGeom prst="rect">
            <a:avLst/>
          </a:prstGeom>
        </p:spPr>
        <p:txBody>
          <a:bodyPr lIns="0" tIns="45720" rIns="0" bIns="45720" anchor="t" anchorCtr="0"/>
          <a:lstStyle>
            <a:lvl1pPr algn="r">
              <a:defRPr sz="738">
                <a:latin typeface="+mj-lt"/>
              </a:defRPr>
            </a:lvl1pPr>
          </a:lstStyle>
          <a:p>
            <a:fld id="{128EDA57-1F30-4DD3-AEF8-A5FD50512A1D}" type="slidenum">
              <a:rPr lang="en-US" smtClean="0"/>
              <a:pPr/>
              <a:t>‹#›</a:t>
            </a:fld>
            <a:endParaRPr lang="en-US" dirty="0"/>
          </a:p>
        </p:txBody>
      </p:sp>
      <p:cxnSp>
        <p:nvCxnSpPr>
          <p:cNvPr id="8" name="Straight Connector 7"/>
          <p:cNvCxnSpPr/>
          <p:nvPr/>
        </p:nvCxnSpPr>
        <p:spPr bwMode="auto">
          <a:xfrm>
            <a:off x="352045" y="6400800"/>
            <a:ext cx="4126230"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cxnSp>
        <p:nvCxnSpPr>
          <p:cNvPr id="9" name="Straight Connector 8"/>
          <p:cNvCxnSpPr/>
          <p:nvPr/>
        </p:nvCxnSpPr>
        <p:spPr bwMode="auto">
          <a:xfrm>
            <a:off x="4677731" y="6400800"/>
            <a:ext cx="4126230"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10" name="Content Placeholder 5">
            <a:extLst>
              <a:ext uri="{FF2B5EF4-FFF2-40B4-BE49-F238E27FC236}">
                <a16:creationId xmlns:a16="http://schemas.microsoft.com/office/drawing/2014/main" id="{54BCECE0-E59C-4AB0-8236-3A5D767ABF80}"/>
              </a:ext>
            </a:extLst>
          </p:cNvPr>
          <p:cNvSpPr>
            <a:spLocks noGrp="1"/>
          </p:cNvSpPr>
          <p:nvPr>
            <p:ph sz="quarter" idx="13"/>
          </p:nvPr>
        </p:nvSpPr>
        <p:spPr>
          <a:xfrm>
            <a:off x="349248" y="1042416"/>
            <a:ext cx="4142232" cy="5073650"/>
          </a:xfrm>
          <a:prstGeom prst="rect">
            <a:avLst/>
          </a:prstGeom>
        </p:spPr>
        <p:txBody>
          <a:bodyPr/>
          <a:lstStyle>
            <a:lvl1pPr marL="0" marR="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lvl1pPr>
            <a:lvl2pPr marL="422041"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2pPr>
            <a:lvl3pPr marL="633062"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3pPr>
            <a:lvl4pPr marL="84408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4pPr>
            <a:lvl5pPr marL="1055103"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5pPr>
            <a:lvl6pPr marL="1266124"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6pPr>
            <a:lvl7pPr marL="147714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7pPr>
            <a:lvl8pPr marL="1688165"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8pPr>
            <a:lvl9pPr marL="1899186" marR="0" indent="-211011" algn="l" defTabSz="844040" rtl="0" eaLnBrk="1" fontAlgn="auto" latinLnBrk="0" hangingPunct="1">
              <a:lnSpc>
                <a:spcPct val="100000"/>
              </a:lnSpc>
              <a:spcBef>
                <a:spcPts val="0"/>
              </a:spcBef>
              <a:spcAft>
                <a:spcPts val="798"/>
              </a:spcAft>
              <a:buClrTx/>
              <a:buSzTx/>
              <a:buFont typeface="Arial" panose="020B0604020202020204" pitchFamily="34" charset="0"/>
              <a:buChar char="•"/>
              <a:tabLst/>
              <a:defRPr/>
            </a:lvl9pPr>
          </a:lstStyle>
          <a:p>
            <a:pPr marL="0" marR="0" lvl="0"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Click to edit Master text styles</a:t>
            </a:r>
          </a:p>
          <a:p>
            <a:pPr marL="0" marR="0" lvl="1"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Second level</a:t>
            </a:r>
          </a:p>
          <a:p>
            <a:pPr marL="0" marR="0" lvl="2"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Third level</a:t>
            </a:r>
          </a:p>
          <a:p>
            <a:pPr marL="0" marR="0" lvl="3"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Fourth level</a:t>
            </a:r>
          </a:p>
          <a:p>
            <a:pPr marL="0" marR="0" lvl="4" indent="0" algn="l" defTabSz="844040" rtl="0" eaLnBrk="1" fontAlgn="auto" latinLnBrk="0" hangingPunct="1">
              <a:lnSpc>
                <a:spcPct val="100000"/>
              </a:lnSpc>
              <a:spcBef>
                <a:spcPts val="0"/>
              </a:spcBef>
              <a:spcAft>
                <a:spcPts val="798"/>
              </a:spcAft>
              <a:buClrTx/>
              <a:buSzPct val="100000"/>
              <a:buFont typeface="Arial" panose="020B0604020202020204" pitchFamily="34" charset="0"/>
              <a:buNone/>
              <a:tabLst/>
              <a:defRPr/>
            </a:pPr>
            <a:r>
              <a:rPr kumimoji="0" lang="en-US" sz="1662" b="0" i="0" u="none" strike="noStrike" kern="1200" cap="none" spc="0" normalizeH="0" baseline="0" noProof="0">
                <a:ln>
                  <a:noFill/>
                </a:ln>
                <a:solidFill>
                  <a:srgbClr val="5C657C"/>
                </a:solidFill>
                <a:effectLst/>
                <a:uLnTx/>
                <a:uFillTx/>
                <a:latin typeface="+mn-lt"/>
                <a:ea typeface="+mn-ea"/>
                <a:cs typeface="+mn-cs"/>
              </a:rPr>
              <a:t>Fifth level</a:t>
            </a:r>
            <a:endParaRPr lang="en-US" dirty="0"/>
          </a:p>
        </p:txBody>
      </p:sp>
      <p:sp>
        <p:nvSpPr>
          <p:cNvPr id="12" name="Picture Placeholder 11">
            <a:extLst>
              <a:ext uri="{FF2B5EF4-FFF2-40B4-BE49-F238E27FC236}">
                <a16:creationId xmlns:a16="http://schemas.microsoft.com/office/drawing/2014/main" id="{0FC91DC9-C58A-40C2-A77D-64552C759A3F}"/>
              </a:ext>
            </a:extLst>
          </p:cNvPr>
          <p:cNvSpPr>
            <a:spLocks noGrp="1" noChangeAspect="1"/>
          </p:cNvSpPr>
          <p:nvPr>
            <p:ph type="pic" sz="quarter" idx="14"/>
          </p:nvPr>
        </p:nvSpPr>
        <p:spPr>
          <a:xfrm>
            <a:off x="4678363" y="1042416"/>
            <a:ext cx="4142232" cy="5074920"/>
          </a:xfrm>
        </p:spPr>
        <p:txBody>
          <a:bodyPr/>
          <a:lstStyle/>
          <a:p>
            <a:r>
              <a:rPr lang="en-US" dirty="0"/>
              <a:t>Click icon to add picture</a:t>
            </a:r>
          </a:p>
        </p:txBody>
      </p:sp>
    </p:spTree>
    <p:extLst>
      <p:ext uri="{BB962C8B-B14F-4D97-AF65-F5344CB8AC3E}">
        <p14:creationId xmlns:p14="http://schemas.microsoft.com/office/powerpoint/2010/main" val="75515713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Footer Placeholder 3"/>
          <p:cNvSpPr>
            <a:spLocks noGrp="1"/>
          </p:cNvSpPr>
          <p:nvPr>
            <p:ph type="ftr" sz="quarter" idx="11"/>
          </p:nvPr>
        </p:nvSpPr>
        <p:spPr/>
        <p:txBody>
          <a:bodyPr/>
          <a:lstStyle>
            <a:lvl1pPr>
              <a:defRPr sz="738"/>
            </a:lvl1pPr>
          </a:lstStyle>
          <a:p>
            <a:r>
              <a:rPr lang="en-US" dirty="0"/>
              <a:t>SIDLEY AUSTIN LLP</a:t>
            </a:r>
          </a:p>
        </p:txBody>
      </p:sp>
      <p:sp>
        <p:nvSpPr>
          <p:cNvPr id="3" name="Slide Number Placeholder 2"/>
          <p:cNvSpPr>
            <a:spLocks noGrp="1"/>
          </p:cNvSpPr>
          <p:nvPr>
            <p:ph type="sldNum" sz="quarter" idx="10"/>
          </p:nvPr>
        </p:nvSpPr>
        <p:spPr/>
        <p:txBody>
          <a:bodyPr/>
          <a:lstStyle>
            <a:lvl1pPr>
              <a:defRPr sz="738"/>
            </a:lvl1pPr>
          </a:lstStyle>
          <a:p>
            <a:fld id="{128EDA57-1F30-4DD3-AEF8-A5FD50512A1D}" type="slidenum">
              <a:rPr lang="en-US" smtClean="0"/>
              <a:pPr/>
              <a:t>‹#›</a:t>
            </a:fld>
            <a:endParaRPr lang="en-US" dirty="0"/>
          </a:p>
        </p:txBody>
      </p:sp>
      <p:cxnSp>
        <p:nvCxnSpPr>
          <p:cNvPr id="5" name="Straight Connector 4"/>
          <p:cNvCxnSpPr/>
          <p:nvPr/>
        </p:nvCxnSpPr>
        <p:spPr bwMode="auto">
          <a:xfrm>
            <a:off x="352044" y="6400800"/>
            <a:ext cx="8439912"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7" name="Table Placeholder 6"/>
          <p:cNvSpPr>
            <a:spLocks noGrp="1"/>
          </p:cNvSpPr>
          <p:nvPr>
            <p:ph type="tbl" sz="quarter" idx="12"/>
          </p:nvPr>
        </p:nvSpPr>
        <p:spPr>
          <a:xfrm>
            <a:off x="365760" y="1042416"/>
            <a:ext cx="8449056" cy="4506834"/>
          </a:xfrm>
          <a:prstGeom prst="rect">
            <a:avLst/>
          </a:prstGeom>
        </p:spPr>
        <p:txBody>
          <a:bodyPr/>
          <a:lstStyle/>
          <a:p>
            <a:r>
              <a:rPr lang="en-US" dirty="0"/>
              <a:t>Click icon to add table</a:t>
            </a:r>
          </a:p>
        </p:txBody>
      </p:sp>
    </p:spTree>
    <p:extLst>
      <p:ext uri="{BB962C8B-B14F-4D97-AF65-F5344CB8AC3E}">
        <p14:creationId xmlns:p14="http://schemas.microsoft.com/office/powerpoint/2010/main" val="376944231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Footer Placeholder 3"/>
          <p:cNvSpPr>
            <a:spLocks noGrp="1"/>
          </p:cNvSpPr>
          <p:nvPr>
            <p:ph type="ftr" sz="quarter" idx="11"/>
          </p:nvPr>
        </p:nvSpPr>
        <p:spPr/>
        <p:txBody>
          <a:bodyPr/>
          <a:lstStyle>
            <a:lvl1pPr>
              <a:defRPr sz="738"/>
            </a:lvl1pPr>
          </a:lstStyle>
          <a:p>
            <a:r>
              <a:rPr lang="en-US" dirty="0"/>
              <a:t>SIDLEY AUSTIN LLP</a:t>
            </a:r>
          </a:p>
        </p:txBody>
      </p:sp>
      <p:sp>
        <p:nvSpPr>
          <p:cNvPr id="3" name="Slide Number Placeholder 2"/>
          <p:cNvSpPr>
            <a:spLocks noGrp="1"/>
          </p:cNvSpPr>
          <p:nvPr>
            <p:ph type="sldNum" sz="quarter" idx="10"/>
          </p:nvPr>
        </p:nvSpPr>
        <p:spPr/>
        <p:txBody>
          <a:bodyPr/>
          <a:lstStyle>
            <a:lvl1pPr>
              <a:defRPr sz="738"/>
            </a:lvl1pPr>
          </a:lstStyle>
          <a:p>
            <a:fld id="{128EDA57-1F30-4DD3-AEF8-A5FD50512A1D}" type="slidenum">
              <a:rPr lang="en-US" smtClean="0"/>
              <a:pPr/>
              <a:t>‹#›</a:t>
            </a:fld>
            <a:endParaRPr lang="en-US" dirty="0"/>
          </a:p>
        </p:txBody>
      </p:sp>
      <p:cxnSp>
        <p:nvCxnSpPr>
          <p:cNvPr id="5" name="Straight Connector 4"/>
          <p:cNvCxnSpPr/>
          <p:nvPr/>
        </p:nvCxnSpPr>
        <p:spPr bwMode="auto">
          <a:xfrm>
            <a:off x="352044" y="6400800"/>
            <a:ext cx="8439912"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Tree>
    <p:extLst>
      <p:ext uri="{BB962C8B-B14F-4D97-AF65-F5344CB8AC3E}">
        <p14:creationId xmlns:p14="http://schemas.microsoft.com/office/powerpoint/2010/main" val="12759898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766929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89A7439-40C8-48FA-915B-7ABDF8132BF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011" y="1"/>
            <a:ext cx="9139259" cy="6857999"/>
          </a:xfrm>
          <a:prstGeom prst="rect">
            <a:avLst/>
          </a:prstGeom>
        </p:spPr>
      </p:pic>
      <p:sp>
        <p:nvSpPr>
          <p:cNvPr id="11" name="Rectangle 10">
            <a:extLst>
              <a:ext uri="{FF2B5EF4-FFF2-40B4-BE49-F238E27FC236}">
                <a16:creationId xmlns:a16="http://schemas.microsoft.com/office/drawing/2014/main" id="{A8234AB4-220D-445B-964B-744E926F9E92}"/>
              </a:ext>
            </a:extLst>
          </p:cNvPr>
          <p:cNvSpPr/>
          <p:nvPr userDrawn="1"/>
        </p:nvSpPr>
        <p:spPr>
          <a:xfrm rot="16200000">
            <a:off x="5219738" y="2933738"/>
            <a:ext cx="6858002" cy="9905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62" dirty="0"/>
          </a:p>
        </p:txBody>
      </p:sp>
      <p:pic>
        <p:nvPicPr>
          <p:cNvPr id="14" name="Brand Promise 1">
            <a:extLst>
              <a:ext uri="{FF2B5EF4-FFF2-40B4-BE49-F238E27FC236}">
                <a16:creationId xmlns:a16="http://schemas.microsoft.com/office/drawing/2014/main" id="{771C2A8D-7CBA-472F-8360-649467E26666}"/>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a:off x="7681355" y="5549006"/>
            <a:ext cx="1934171" cy="162763"/>
          </a:xfrm>
          <a:prstGeom prst="rect">
            <a:avLst/>
          </a:prstGeom>
        </p:spPr>
      </p:pic>
      <p:sp>
        <p:nvSpPr>
          <p:cNvPr id="12" name="Rectangle 11">
            <a:extLst>
              <a:ext uri="{FF2B5EF4-FFF2-40B4-BE49-F238E27FC236}">
                <a16:creationId xmlns:a16="http://schemas.microsoft.com/office/drawing/2014/main" id="{D8188046-8D1B-4526-BF32-C5AC98BA71D8}"/>
              </a:ext>
            </a:extLst>
          </p:cNvPr>
          <p:cNvSpPr/>
          <p:nvPr userDrawn="1"/>
        </p:nvSpPr>
        <p:spPr>
          <a:xfrm>
            <a:off x="3971900" y="525185"/>
            <a:ext cx="4757922" cy="3657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62" dirty="0"/>
          </a:p>
        </p:txBody>
      </p:sp>
      <p:sp>
        <p:nvSpPr>
          <p:cNvPr id="17" name="Rectangle 16">
            <a:extLst>
              <a:ext uri="{FF2B5EF4-FFF2-40B4-BE49-F238E27FC236}">
                <a16:creationId xmlns:a16="http://schemas.microsoft.com/office/drawing/2014/main" id="{AEB7041F-4AF4-41A8-B6BB-21367F78F7FC}"/>
              </a:ext>
            </a:extLst>
          </p:cNvPr>
          <p:cNvSpPr/>
          <p:nvPr userDrawn="1"/>
        </p:nvSpPr>
        <p:spPr>
          <a:xfrm>
            <a:off x="2496173" y="4182785"/>
            <a:ext cx="1477108" cy="1097280"/>
          </a:xfrm>
          <a:prstGeom prst="rect">
            <a:avLst/>
          </a:prstGeom>
          <a:solidFill>
            <a:schemeClr val="accent4">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68816" indent="-168816" algn="ctr">
              <a:buFont typeface="Arial" panose="020B0604020202020204" pitchFamily="34" charset="0"/>
              <a:buChar char="•"/>
            </a:pPr>
            <a:endParaRPr lang="en-US" sz="1292" dirty="0">
              <a:solidFill>
                <a:srgbClr val="30475B"/>
              </a:solidFill>
              <a:latin typeface="Arial" panose="020B0604020202020204"/>
            </a:endParaRPr>
          </a:p>
        </p:txBody>
      </p:sp>
      <p:sp>
        <p:nvSpPr>
          <p:cNvPr id="20" name="Title 15">
            <a:extLst>
              <a:ext uri="{FF2B5EF4-FFF2-40B4-BE49-F238E27FC236}">
                <a16:creationId xmlns:a16="http://schemas.microsoft.com/office/drawing/2014/main" id="{C315DC11-F63D-4B86-9F8C-6BA370B34DDF}"/>
              </a:ext>
            </a:extLst>
          </p:cNvPr>
          <p:cNvSpPr>
            <a:spLocks noGrp="1"/>
          </p:cNvSpPr>
          <p:nvPr userDrawn="1">
            <p:ph type="title" hasCustomPrompt="1"/>
          </p:nvPr>
        </p:nvSpPr>
        <p:spPr>
          <a:xfrm>
            <a:off x="4571999" y="1389085"/>
            <a:ext cx="4157822" cy="1662219"/>
          </a:xfrm>
        </p:spPr>
        <p:txBody>
          <a:bodyPr rIns="182880" anchor="b" anchorCtr="0">
            <a:noAutofit/>
          </a:bodyPr>
          <a:lstStyle>
            <a:lvl1pPr>
              <a:defRPr sz="2400" b="0">
                <a:solidFill>
                  <a:schemeClr val="bg1"/>
                </a:solidFill>
              </a:defRPr>
            </a:lvl1pPr>
          </a:lstStyle>
          <a:p>
            <a:r>
              <a:rPr lang="en-US" dirty="0"/>
              <a:t>Title of Presentation</a:t>
            </a:r>
          </a:p>
        </p:txBody>
      </p:sp>
      <p:sp>
        <p:nvSpPr>
          <p:cNvPr id="21" name="Text Placeholder 17">
            <a:extLst>
              <a:ext uri="{FF2B5EF4-FFF2-40B4-BE49-F238E27FC236}">
                <a16:creationId xmlns:a16="http://schemas.microsoft.com/office/drawing/2014/main" id="{F7BF0EFE-A662-44E7-AEDF-9430659A97C1}"/>
              </a:ext>
            </a:extLst>
          </p:cNvPr>
          <p:cNvSpPr>
            <a:spLocks noGrp="1"/>
          </p:cNvSpPr>
          <p:nvPr userDrawn="1">
            <p:ph type="body" sz="quarter" idx="10" hasCustomPrompt="1"/>
          </p:nvPr>
        </p:nvSpPr>
        <p:spPr>
          <a:xfrm>
            <a:off x="4571999" y="3451265"/>
            <a:ext cx="4157822" cy="731520"/>
          </a:xfrm>
          <a:prstGeom prst="rect">
            <a:avLst/>
          </a:prstGeom>
        </p:spPr>
        <p:txBody>
          <a:bodyPr rIns="182880" bIns="182880" anchor="t" anchorCtr="0">
            <a:normAutofit/>
          </a:bodyPr>
          <a:lstStyle>
            <a:lvl1pPr>
              <a:defRPr sz="1477">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here to date, presenters, or subtitle.</a:t>
            </a:r>
            <a:br>
              <a:rPr lang="en-US" dirty="0"/>
            </a:br>
            <a:r>
              <a:rPr lang="en-US" dirty="0"/>
              <a:t>Or delete box.</a:t>
            </a:r>
          </a:p>
        </p:txBody>
      </p:sp>
    </p:spTree>
    <p:extLst>
      <p:ext uri="{BB962C8B-B14F-4D97-AF65-F5344CB8AC3E}">
        <p14:creationId xmlns:p14="http://schemas.microsoft.com/office/powerpoint/2010/main" val="169937155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_Section Heade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0E3178A-53A8-4F41-95F4-D40C87A88913}"/>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010" y="0"/>
            <a:ext cx="9139261" cy="6858000"/>
          </a:xfrm>
          <a:prstGeom prst="rect">
            <a:avLst/>
          </a:prstGeom>
        </p:spPr>
      </p:pic>
      <p:sp>
        <p:nvSpPr>
          <p:cNvPr id="2" name="Title 1">
            <a:extLst>
              <a:ext uri="{FF2B5EF4-FFF2-40B4-BE49-F238E27FC236}">
                <a16:creationId xmlns:a16="http://schemas.microsoft.com/office/drawing/2014/main" id="{356B6E75-2B7C-4737-B684-E6400FF10D1D}"/>
              </a:ext>
            </a:extLst>
          </p:cNvPr>
          <p:cNvSpPr>
            <a:spLocks noGrp="1"/>
          </p:cNvSpPr>
          <p:nvPr>
            <p:ph type="title" hasCustomPrompt="1"/>
          </p:nvPr>
        </p:nvSpPr>
        <p:spPr>
          <a:xfrm>
            <a:off x="3657600" y="2514600"/>
            <a:ext cx="5486400" cy="1828800"/>
          </a:xfrm>
          <a:solidFill>
            <a:schemeClr val="accent2">
              <a:lumMod val="75000"/>
            </a:schemeClr>
          </a:solidFill>
        </p:spPr>
        <p:txBody>
          <a:bodyPr lIns="512064" tIns="274320" rIns="411480" bIns="274320" anchor="ctr" anchorCtr="0"/>
          <a:lstStyle>
            <a:lvl1pPr>
              <a:defRPr b="0" cap="all" baseline="0">
                <a:solidFill>
                  <a:schemeClr val="bg1"/>
                </a:solidFill>
              </a:defRPr>
            </a:lvl1pPr>
          </a:lstStyle>
          <a:p>
            <a:r>
              <a:rPr lang="en-US" dirty="0"/>
              <a:t>INSERT SECTION BREAK NAME</a:t>
            </a:r>
          </a:p>
        </p:txBody>
      </p:sp>
      <p:sp>
        <p:nvSpPr>
          <p:cNvPr id="5" name="Text Placeholder 3">
            <a:extLst>
              <a:ext uri="{FF2B5EF4-FFF2-40B4-BE49-F238E27FC236}">
                <a16:creationId xmlns:a16="http://schemas.microsoft.com/office/drawing/2014/main" id="{48BF2027-D1FD-4BF6-B579-BFE9FEFA7BE8}"/>
              </a:ext>
            </a:extLst>
          </p:cNvPr>
          <p:cNvSpPr>
            <a:spLocks noGrp="1"/>
          </p:cNvSpPr>
          <p:nvPr>
            <p:ph type="body" sz="quarter" idx="12" hasCustomPrompt="1"/>
          </p:nvPr>
        </p:nvSpPr>
        <p:spPr bwMode="ltGray">
          <a:xfrm>
            <a:off x="2602523" y="1371600"/>
            <a:ext cx="1055077" cy="1143000"/>
          </a:xfrm>
          <a:prstGeom prst="rect">
            <a:avLst/>
          </a:prstGeom>
          <a:solidFill>
            <a:schemeClr val="accent4">
              <a:alpha val="74902"/>
            </a:schemeClr>
          </a:solidFill>
        </p:spPr>
        <p:txBody>
          <a:bodyPr wrap="square" rtlCol="0">
            <a:noAutofit/>
          </a:bodyPr>
          <a:lstStyle>
            <a:lvl1pPr>
              <a:defRPr lang="en-US">
                <a:solidFill>
                  <a:schemeClr val="tx1"/>
                </a:solidFill>
              </a:defRPr>
            </a:lvl1pPr>
          </a:lstStyle>
          <a:p>
            <a:pPr lvl="0" defTabSz="844078"/>
            <a:r>
              <a:rPr lang="en-US" dirty="0"/>
              <a:t> </a:t>
            </a:r>
          </a:p>
        </p:txBody>
      </p:sp>
    </p:spTree>
    <p:extLst>
      <p:ext uri="{BB962C8B-B14F-4D97-AF65-F5344CB8AC3E}">
        <p14:creationId xmlns:p14="http://schemas.microsoft.com/office/powerpoint/2010/main" val="222142729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B35C94BE-6BB5-4E6A-801C-C4C8AAA7C762}"/>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2010" y="0"/>
            <a:ext cx="9139261" cy="6858000"/>
          </a:xfrm>
          <a:prstGeom prst="rect">
            <a:avLst/>
          </a:prstGeom>
        </p:spPr>
      </p:pic>
      <p:sp>
        <p:nvSpPr>
          <p:cNvPr id="7" name="Rectangle 6"/>
          <p:cNvSpPr/>
          <p:nvPr userDrawn="1"/>
        </p:nvSpPr>
        <p:spPr>
          <a:xfrm rot="16200000">
            <a:off x="5178468" y="2892466"/>
            <a:ext cx="6858002" cy="10730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62" dirty="0"/>
          </a:p>
        </p:txBody>
      </p:sp>
      <p:pic>
        <p:nvPicPr>
          <p:cNvPr id="8" name="Picture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16200000">
            <a:off x="7640059" y="5542221"/>
            <a:ext cx="1934171" cy="176327"/>
          </a:xfrm>
          <a:prstGeom prst="rect">
            <a:avLst/>
          </a:prstGeom>
        </p:spPr>
      </p:pic>
    </p:spTree>
    <p:extLst>
      <p:ext uri="{BB962C8B-B14F-4D97-AF65-F5344CB8AC3E}">
        <p14:creationId xmlns:p14="http://schemas.microsoft.com/office/powerpoint/2010/main" val="367508890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E58F2D-100A-7190-E46C-995C7659D372}"/>
              </a:ext>
            </a:extLst>
          </p:cNvPr>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85FAA761-66EB-5054-7B7F-D87D7178D665}"/>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25225886-DEA8-837D-ABF2-A2C50D1217B5}"/>
              </a:ext>
            </a:extLst>
          </p:cNvPr>
          <p:cNvSpPr>
            <a:spLocks noGrp="1"/>
          </p:cNvSpPr>
          <p:nvPr>
            <p:ph type="dt" sz="half" idx="10"/>
          </p:nvPr>
        </p:nvSpPr>
        <p:spPr/>
        <p:txBody>
          <a:bodyPr/>
          <a:lstStyle/>
          <a:p>
            <a:fld id="{964B7CBF-198A-494D-9331-23447A0073A1}" type="datetimeFigureOut">
              <a:rPr lang="en-US" smtClean="0"/>
              <a:t>3/12/2024</a:t>
            </a:fld>
            <a:endParaRPr lang="en-US"/>
          </a:p>
        </p:txBody>
      </p:sp>
      <p:sp>
        <p:nvSpPr>
          <p:cNvPr id="5" name="Footer Placeholder 4">
            <a:extLst>
              <a:ext uri="{FF2B5EF4-FFF2-40B4-BE49-F238E27FC236}">
                <a16:creationId xmlns:a16="http://schemas.microsoft.com/office/drawing/2014/main" id="{4C33029B-BB1E-360C-F9CE-997F6B0D0E5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4D1795-4F37-96BF-AC49-E25AEFDD25BA}"/>
              </a:ext>
            </a:extLst>
          </p:cNvPr>
          <p:cNvSpPr>
            <a:spLocks noGrp="1"/>
          </p:cNvSpPr>
          <p:nvPr>
            <p:ph type="sldNum" sz="quarter" idx="12"/>
          </p:nvPr>
        </p:nvSpPr>
        <p:spPr/>
        <p:txBody>
          <a:bodyPr/>
          <a:lstStyle/>
          <a:p>
            <a:fld id="{3D0FDE38-C6BE-4A46-B41A-A2B727ED1DF7}" type="slidenum">
              <a:rPr lang="en-US" smtClean="0"/>
              <a:t>‹#›</a:t>
            </a:fld>
            <a:endParaRPr lang="en-US"/>
          </a:p>
        </p:txBody>
      </p:sp>
    </p:spTree>
    <p:extLst>
      <p:ext uri="{BB962C8B-B14F-4D97-AF65-F5344CB8AC3E}">
        <p14:creationId xmlns:p14="http://schemas.microsoft.com/office/powerpoint/2010/main" val="406356996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197CF-F0D6-C069-5807-87AD9375EB4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E760347-5DA7-A84B-36B9-700A7448DAB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6D21FEF-99F6-3424-ADB3-F7FED7A1F9E2}"/>
              </a:ext>
            </a:extLst>
          </p:cNvPr>
          <p:cNvSpPr>
            <a:spLocks noGrp="1"/>
          </p:cNvSpPr>
          <p:nvPr>
            <p:ph type="dt" sz="half" idx="10"/>
          </p:nvPr>
        </p:nvSpPr>
        <p:spPr/>
        <p:txBody>
          <a:bodyPr/>
          <a:lstStyle/>
          <a:p>
            <a:fld id="{964B7CBF-198A-494D-9331-23447A0073A1}" type="datetimeFigureOut">
              <a:rPr lang="en-US" smtClean="0"/>
              <a:t>3/12/2024</a:t>
            </a:fld>
            <a:endParaRPr lang="en-US"/>
          </a:p>
        </p:txBody>
      </p:sp>
      <p:sp>
        <p:nvSpPr>
          <p:cNvPr id="5" name="Footer Placeholder 4">
            <a:extLst>
              <a:ext uri="{FF2B5EF4-FFF2-40B4-BE49-F238E27FC236}">
                <a16:creationId xmlns:a16="http://schemas.microsoft.com/office/drawing/2014/main" id="{A4B2D2E2-5CAD-0688-3AA6-E482F3962F6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DD1FF3B-8046-BE80-E530-0E01EA6979D6}"/>
              </a:ext>
            </a:extLst>
          </p:cNvPr>
          <p:cNvSpPr>
            <a:spLocks noGrp="1"/>
          </p:cNvSpPr>
          <p:nvPr>
            <p:ph type="sldNum" sz="quarter" idx="12"/>
          </p:nvPr>
        </p:nvSpPr>
        <p:spPr/>
        <p:txBody>
          <a:bodyPr/>
          <a:lstStyle/>
          <a:p>
            <a:fld id="{3D0FDE38-C6BE-4A46-B41A-A2B727ED1DF7}" type="slidenum">
              <a:rPr lang="en-US" smtClean="0"/>
              <a:t>‹#›</a:t>
            </a:fld>
            <a:endParaRPr lang="en-US"/>
          </a:p>
        </p:txBody>
      </p:sp>
    </p:spTree>
    <p:extLst>
      <p:ext uri="{BB962C8B-B14F-4D97-AF65-F5344CB8AC3E}">
        <p14:creationId xmlns:p14="http://schemas.microsoft.com/office/powerpoint/2010/main" val="154809451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2EF172-4D19-16AC-B41A-95B1D8D8568A}"/>
              </a:ext>
            </a:extLst>
          </p:cNvPr>
          <p:cNvSpPr>
            <a:spLocks noGrp="1"/>
          </p:cNvSpPr>
          <p:nvPr>
            <p:ph type="title"/>
          </p:nvPr>
        </p:nvSpPr>
        <p:spPr>
          <a:xfrm>
            <a:off x="623888" y="1709739"/>
            <a:ext cx="7886700" cy="2852737"/>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C1EB87F9-7C8B-2ACA-4433-BA305C90B90D}"/>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FE579BA-BDFC-22E3-2E20-87AFF2B0453A}"/>
              </a:ext>
            </a:extLst>
          </p:cNvPr>
          <p:cNvSpPr>
            <a:spLocks noGrp="1"/>
          </p:cNvSpPr>
          <p:nvPr>
            <p:ph type="dt" sz="half" idx="10"/>
          </p:nvPr>
        </p:nvSpPr>
        <p:spPr/>
        <p:txBody>
          <a:bodyPr/>
          <a:lstStyle/>
          <a:p>
            <a:fld id="{964B7CBF-198A-494D-9331-23447A0073A1}" type="datetimeFigureOut">
              <a:rPr lang="en-US" smtClean="0"/>
              <a:t>3/12/2024</a:t>
            </a:fld>
            <a:endParaRPr lang="en-US"/>
          </a:p>
        </p:txBody>
      </p:sp>
      <p:sp>
        <p:nvSpPr>
          <p:cNvPr id="5" name="Footer Placeholder 4">
            <a:extLst>
              <a:ext uri="{FF2B5EF4-FFF2-40B4-BE49-F238E27FC236}">
                <a16:creationId xmlns:a16="http://schemas.microsoft.com/office/drawing/2014/main" id="{248C22EC-E310-41E9-403C-E0FF49CD122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B047695-01C8-6D29-AE2D-B87A4B1029B9}"/>
              </a:ext>
            </a:extLst>
          </p:cNvPr>
          <p:cNvSpPr>
            <a:spLocks noGrp="1"/>
          </p:cNvSpPr>
          <p:nvPr>
            <p:ph type="sldNum" sz="quarter" idx="12"/>
          </p:nvPr>
        </p:nvSpPr>
        <p:spPr/>
        <p:txBody>
          <a:bodyPr/>
          <a:lstStyle/>
          <a:p>
            <a:fld id="{3D0FDE38-C6BE-4A46-B41A-A2B727ED1DF7}" type="slidenum">
              <a:rPr lang="en-US" smtClean="0"/>
              <a:t>‹#›</a:t>
            </a:fld>
            <a:endParaRPr lang="en-US"/>
          </a:p>
        </p:txBody>
      </p:sp>
    </p:spTree>
    <p:extLst>
      <p:ext uri="{BB962C8B-B14F-4D97-AF65-F5344CB8AC3E}">
        <p14:creationId xmlns:p14="http://schemas.microsoft.com/office/powerpoint/2010/main" val="40736742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Image Right">
    <p:spTree>
      <p:nvGrpSpPr>
        <p:cNvPr id="1" name=""/>
        <p:cNvGrpSpPr/>
        <p:nvPr/>
      </p:nvGrpSpPr>
      <p:grpSpPr>
        <a:xfrm>
          <a:off x="0" y="0"/>
          <a:ext cx="0" cy="0"/>
          <a:chOff x="0" y="0"/>
          <a:chExt cx="0" cy="0"/>
        </a:xfrm>
      </p:grpSpPr>
      <p:sp>
        <p:nvSpPr>
          <p:cNvPr id="14" name="Picture Placeholder 8"/>
          <p:cNvSpPr>
            <a:spLocks noGrp="1" noChangeAspect="1"/>
          </p:cNvSpPr>
          <p:nvPr>
            <p:ph type="pic" sz="quarter" idx="14" hasCustomPrompt="1"/>
          </p:nvPr>
        </p:nvSpPr>
        <p:spPr>
          <a:xfrm>
            <a:off x="6125768" y="0"/>
            <a:ext cx="3018232" cy="6858000"/>
          </a:xfrm>
        </p:spPr>
        <p:txBody>
          <a:bodyPr anchor="ctr" anchorCtr="0"/>
          <a:lstStyle>
            <a:lvl1pPr marL="0" indent="0" algn="ctr">
              <a:buNone/>
              <a:defRPr/>
            </a:lvl1pPr>
          </a:lstStyle>
          <a:p>
            <a:r>
              <a:rPr lang="en-US" dirty="0"/>
              <a:t>Insert image here</a:t>
            </a:r>
          </a:p>
        </p:txBody>
      </p:sp>
      <p:sp>
        <p:nvSpPr>
          <p:cNvPr id="10" name="Title 1"/>
          <p:cNvSpPr>
            <a:spLocks noGrp="1"/>
          </p:cNvSpPr>
          <p:nvPr>
            <p:ph type="title"/>
          </p:nvPr>
        </p:nvSpPr>
        <p:spPr>
          <a:xfrm>
            <a:off x="342900" y="210312"/>
            <a:ext cx="5586984" cy="649224"/>
          </a:xfrm>
        </p:spPr>
        <p:txBody>
          <a:bodyPr anchor="t"/>
          <a:lstStyle/>
          <a:p>
            <a:r>
              <a:rPr lang="en-US"/>
              <a:t>Click to edit Master title style</a:t>
            </a:r>
          </a:p>
        </p:txBody>
      </p:sp>
      <p:sp>
        <p:nvSpPr>
          <p:cNvPr id="13" name="Text Placeholder 4"/>
          <p:cNvSpPr>
            <a:spLocks noGrp="1"/>
          </p:cNvSpPr>
          <p:nvPr>
            <p:ph type="body" sz="quarter" idx="13"/>
          </p:nvPr>
        </p:nvSpPr>
        <p:spPr>
          <a:xfrm>
            <a:off x="349250" y="1079589"/>
            <a:ext cx="5586984" cy="5168811"/>
          </a:xfrm>
        </p:spPr>
        <p:txBody>
          <a:bodyPr rIns="91440"/>
          <a:lstStyle>
            <a:lvl1pPr marL="0" indent="0">
              <a:spcBef>
                <a:spcPts val="400"/>
              </a:spcBef>
              <a:spcAft>
                <a:spcPts val="400"/>
              </a:spcAft>
              <a:buFont typeface="Arial" pitchFamily="34" charset="0"/>
              <a:buNone/>
              <a:defRPr sz="1400"/>
            </a:lvl1pPr>
            <a:lvl2pPr marL="182880" indent="-182880">
              <a:spcBef>
                <a:spcPts val="400"/>
              </a:spcBef>
              <a:spcAft>
                <a:spcPts val="400"/>
              </a:spcAft>
              <a:buFont typeface="Arial" pitchFamily="34" charset="0"/>
              <a:buChar char="•"/>
              <a:defRPr sz="1400"/>
            </a:lvl2pPr>
            <a:lvl3pPr marL="365760" indent="-182880">
              <a:spcBef>
                <a:spcPts val="400"/>
              </a:spcBef>
              <a:spcAft>
                <a:spcPts val="400"/>
              </a:spcAft>
              <a:buFont typeface="Arial" pitchFamily="34" charset="0"/>
              <a:buChar char="–"/>
              <a:defRPr sz="1400"/>
            </a:lvl3pPr>
            <a:lvl4pPr marL="640080" indent="-182880">
              <a:spcBef>
                <a:spcPts val="400"/>
              </a:spcBef>
              <a:spcAft>
                <a:spcPts val="400"/>
              </a:spcAft>
              <a:buFont typeface="Arial" pitchFamily="34" charset="0"/>
              <a:buChar char="•"/>
              <a:defRPr sz="1400"/>
            </a:lvl4pPr>
            <a:lvl5pPr marL="914400" indent="-182880">
              <a:spcBef>
                <a:spcPts val="400"/>
              </a:spcBef>
              <a:spcAft>
                <a:spcPts val="400"/>
              </a:spcAft>
              <a:buFont typeface="Arial"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6"/>
          <p:cNvSpPr>
            <a:spLocks noGrp="1"/>
          </p:cNvSpPr>
          <p:nvPr>
            <p:ph type="ftr" sz="quarter" idx="10"/>
          </p:nvPr>
        </p:nvSpPr>
        <p:spPr>
          <a:xfrm>
            <a:off x="365760" y="6400800"/>
            <a:ext cx="5559552" cy="320675"/>
          </a:xfrm>
          <a:prstGeom prst="rect">
            <a:avLst/>
          </a:prstGeom>
        </p:spPr>
        <p:txBody>
          <a:bodyPr/>
          <a:lstStyle>
            <a:lvl1pPr>
              <a:defRPr sz="800"/>
            </a:lvl1pPr>
          </a:lstStyle>
          <a:p>
            <a:r>
              <a:rPr lang="en-US" dirty="0"/>
              <a:t>SIDLEY AUSTIN LLP</a:t>
            </a:r>
          </a:p>
        </p:txBody>
      </p:sp>
      <p:sp>
        <p:nvSpPr>
          <p:cNvPr id="12" name="Slide Number Placeholder 6"/>
          <p:cNvSpPr>
            <a:spLocks noGrp="1"/>
          </p:cNvSpPr>
          <p:nvPr>
            <p:ph type="sldNum" sz="quarter" idx="11"/>
          </p:nvPr>
        </p:nvSpPr>
        <p:spPr>
          <a:xfrm>
            <a:off x="6135624" y="6400800"/>
            <a:ext cx="2670048" cy="320040"/>
          </a:xfrm>
        </p:spPr>
        <p:txBody>
          <a:bodyPr/>
          <a:lstStyle>
            <a:lvl1pPr>
              <a:defRPr sz="800">
                <a:solidFill>
                  <a:schemeClr val="bg1"/>
                </a:solidFill>
              </a:defRPr>
            </a:lvl1pPr>
          </a:lstStyle>
          <a:p>
            <a:fld id="{6010A777-3907-42E8-B3BC-B13228691B49}" type="slidenum">
              <a:rPr lang="en-US" smtClean="0"/>
              <a:t>‹#›</a:t>
            </a:fld>
            <a:endParaRPr lang="en-US" dirty="0"/>
          </a:p>
        </p:txBody>
      </p:sp>
    </p:spTree>
    <p:extLst>
      <p:ext uri="{BB962C8B-B14F-4D97-AF65-F5344CB8AC3E}">
        <p14:creationId xmlns:p14="http://schemas.microsoft.com/office/powerpoint/2010/main" val="3562180781"/>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2919E8-FE7E-6BC3-6CEF-139C81070AB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F69E39A-5592-FD30-B43D-2B1B5569B889}"/>
              </a:ext>
            </a:extLst>
          </p:cNvPr>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A2D6E20-867C-AA64-7320-023D8FF05C13}"/>
              </a:ext>
            </a:extLst>
          </p:cNvPr>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7671164-2701-41D9-1B37-6471F252FCA2}"/>
              </a:ext>
            </a:extLst>
          </p:cNvPr>
          <p:cNvSpPr>
            <a:spLocks noGrp="1"/>
          </p:cNvSpPr>
          <p:nvPr>
            <p:ph type="dt" sz="half" idx="10"/>
          </p:nvPr>
        </p:nvSpPr>
        <p:spPr/>
        <p:txBody>
          <a:bodyPr/>
          <a:lstStyle/>
          <a:p>
            <a:fld id="{964B7CBF-198A-494D-9331-23447A0073A1}" type="datetimeFigureOut">
              <a:rPr lang="en-US" smtClean="0"/>
              <a:t>3/12/2024</a:t>
            </a:fld>
            <a:endParaRPr lang="en-US"/>
          </a:p>
        </p:txBody>
      </p:sp>
      <p:sp>
        <p:nvSpPr>
          <p:cNvPr id="6" name="Footer Placeholder 5">
            <a:extLst>
              <a:ext uri="{FF2B5EF4-FFF2-40B4-BE49-F238E27FC236}">
                <a16:creationId xmlns:a16="http://schemas.microsoft.com/office/drawing/2014/main" id="{58B71560-E484-63EE-9255-45DBE17A3F1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631F298-F0BC-8B24-42D0-2B96B4CEE6BE}"/>
              </a:ext>
            </a:extLst>
          </p:cNvPr>
          <p:cNvSpPr>
            <a:spLocks noGrp="1"/>
          </p:cNvSpPr>
          <p:nvPr>
            <p:ph type="sldNum" sz="quarter" idx="12"/>
          </p:nvPr>
        </p:nvSpPr>
        <p:spPr/>
        <p:txBody>
          <a:bodyPr/>
          <a:lstStyle/>
          <a:p>
            <a:fld id="{3D0FDE38-C6BE-4A46-B41A-A2B727ED1DF7}" type="slidenum">
              <a:rPr lang="en-US" smtClean="0"/>
              <a:t>‹#›</a:t>
            </a:fld>
            <a:endParaRPr lang="en-US"/>
          </a:p>
        </p:txBody>
      </p:sp>
    </p:spTree>
    <p:extLst>
      <p:ext uri="{BB962C8B-B14F-4D97-AF65-F5344CB8AC3E}">
        <p14:creationId xmlns:p14="http://schemas.microsoft.com/office/powerpoint/2010/main" val="402120868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6FD18C-B66D-4208-A5C3-ECFC28BF46DF}"/>
              </a:ext>
            </a:extLst>
          </p:cNvPr>
          <p:cNvSpPr>
            <a:spLocks noGrp="1"/>
          </p:cNvSpPr>
          <p:nvPr>
            <p:ph type="title"/>
          </p:nvPr>
        </p:nvSpPr>
        <p:spPr>
          <a:xfrm>
            <a:off x="629841" y="365126"/>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51B835A-E6FA-B169-D6C7-46F2E346F69E}"/>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FC859C3A-6347-E52A-E081-F8AE1D84FA7E}"/>
              </a:ext>
            </a:extLst>
          </p:cNvPr>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F425DED-25C5-FABE-6354-9944B8D24063}"/>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985CE717-A0D6-09CA-20C8-E28A61CDC7C8}"/>
              </a:ext>
            </a:extLst>
          </p:cNvPr>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C3FCC3E-8647-4947-DAAA-B35DE0A195A6}"/>
              </a:ext>
            </a:extLst>
          </p:cNvPr>
          <p:cNvSpPr>
            <a:spLocks noGrp="1"/>
          </p:cNvSpPr>
          <p:nvPr>
            <p:ph type="dt" sz="half" idx="10"/>
          </p:nvPr>
        </p:nvSpPr>
        <p:spPr/>
        <p:txBody>
          <a:bodyPr/>
          <a:lstStyle/>
          <a:p>
            <a:fld id="{964B7CBF-198A-494D-9331-23447A0073A1}" type="datetimeFigureOut">
              <a:rPr lang="en-US" smtClean="0"/>
              <a:t>3/12/2024</a:t>
            </a:fld>
            <a:endParaRPr lang="en-US"/>
          </a:p>
        </p:txBody>
      </p:sp>
      <p:sp>
        <p:nvSpPr>
          <p:cNvPr id="8" name="Footer Placeholder 7">
            <a:extLst>
              <a:ext uri="{FF2B5EF4-FFF2-40B4-BE49-F238E27FC236}">
                <a16:creationId xmlns:a16="http://schemas.microsoft.com/office/drawing/2014/main" id="{BE613305-32C0-93AA-2896-1FB78794839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0BDA2B1A-8FDD-E506-82A9-35C54AD21563}"/>
              </a:ext>
            </a:extLst>
          </p:cNvPr>
          <p:cNvSpPr>
            <a:spLocks noGrp="1"/>
          </p:cNvSpPr>
          <p:nvPr>
            <p:ph type="sldNum" sz="quarter" idx="12"/>
          </p:nvPr>
        </p:nvSpPr>
        <p:spPr/>
        <p:txBody>
          <a:bodyPr/>
          <a:lstStyle/>
          <a:p>
            <a:fld id="{3D0FDE38-C6BE-4A46-B41A-A2B727ED1DF7}" type="slidenum">
              <a:rPr lang="en-US" smtClean="0"/>
              <a:t>‹#›</a:t>
            </a:fld>
            <a:endParaRPr lang="en-US"/>
          </a:p>
        </p:txBody>
      </p:sp>
    </p:spTree>
    <p:extLst>
      <p:ext uri="{BB962C8B-B14F-4D97-AF65-F5344CB8AC3E}">
        <p14:creationId xmlns:p14="http://schemas.microsoft.com/office/powerpoint/2010/main" val="354002701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09A71E-0B7B-145D-9BB9-A734C999334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7605C25-7DDE-2D1E-DD02-B8A7F77279A4}"/>
              </a:ext>
            </a:extLst>
          </p:cNvPr>
          <p:cNvSpPr>
            <a:spLocks noGrp="1"/>
          </p:cNvSpPr>
          <p:nvPr>
            <p:ph type="dt" sz="half" idx="10"/>
          </p:nvPr>
        </p:nvSpPr>
        <p:spPr/>
        <p:txBody>
          <a:bodyPr/>
          <a:lstStyle/>
          <a:p>
            <a:fld id="{964B7CBF-198A-494D-9331-23447A0073A1}" type="datetimeFigureOut">
              <a:rPr lang="en-US" smtClean="0"/>
              <a:t>3/12/2024</a:t>
            </a:fld>
            <a:endParaRPr lang="en-US"/>
          </a:p>
        </p:txBody>
      </p:sp>
      <p:sp>
        <p:nvSpPr>
          <p:cNvPr id="4" name="Footer Placeholder 3">
            <a:extLst>
              <a:ext uri="{FF2B5EF4-FFF2-40B4-BE49-F238E27FC236}">
                <a16:creationId xmlns:a16="http://schemas.microsoft.com/office/drawing/2014/main" id="{DA876561-D634-4478-348F-2F24485A338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DF702CF-6340-6F0B-CC09-2B10A4E3DF78}"/>
              </a:ext>
            </a:extLst>
          </p:cNvPr>
          <p:cNvSpPr>
            <a:spLocks noGrp="1"/>
          </p:cNvSpPr>
          <p:nvPr>
            <p:ph type="sldNum" sz="quarter" idx="12"/>
          </p:nvPr>
        </p:nvSpPr>
        <p:spPr/>
        <p:txBody>
          <a:bodyPr/>
          <a:lstStyle/>
          <a:p>
            <a:fld id="{3D0FDE38-C6BE-4A46-B41A-A2B727ED1DF7}" type="slidenum">
              <a:rPr lang="en-US" smtClean="0"/>
              <a:t>‹#›</a:t>
            </a:fld>
            <a:endParaRPr lang="en-US"/>
          </a:p>
        </p:txBody>
      </p:sp>
    </p:spTree>
    <p:extLst>
      <p:ext uri="{BB962C8B-B14F-4D97-AF65-F5344CB8AC3E}">
        <p14:creationId xmlns:p14="http://schemas.microsoft.com/office/powerpoint/2010/main" val="92663965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3C066C2-7648-524A-53CA-7242B6CE513C}"/>
              </a:ext>
            </a:extLst>
          </p:cNvPr>
          <p:cNvSpPr>
            <a:spLocks noGrp="1"/>
          </p:cNvSpPr>
          <p:nvPr>
            <p:ph type="dt" sz="half" idx="10"/>
          </p:nvPr>
        </p:nvSpPr>
        <p:spPr/>
        <p:txBody>
          <a:bodyPr/>
          <a:lstStyle/>
          <a:p>
            <a:fld id="{964B7CBF-198A-494D-9331-23447A0073A1}" type="datetimeFigureOut">
              <a:rPr lang="en-US" smtClean="0"/>
              <a:t>3/12/2024</a:t>
            </a:fld>
            <a:endParaRPr lang="en-US"/>
          </a:p>
        </p:txBody>
      </p:sp>
      <p:sp>
        <p:nvSpPr>
          <p:cNvPr id="3" name="Footer Placeholder 2">
            <a:extLst>
              <a:ext uri="{FF2B5EF4-FFF2-40B4-BE49-F238E27FC236}">
                <a16:creationId xmlns:a16="http://schemas.microsoft.com/office/drawing/2014/main" id="{29D5D0D7-2D78-B37F-5A0D-9345D612327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8C752DDD-FE96-4B89-B402-6A1182ED1609}"/>
              </a:ext>
            </a:extLst>
          </p:cNvPr>
          <p:cNvSpPr>
            <a:spLocks noGrp="1"/>
          </p:cNvSpPr>
          <p:nvPr>
            <p:ph type="sldNum" sz="quarter" idx="12"/>
          </p:nvPr>
        </p:nvSpPr>
        <p:spPr/>
        <p:txBody>
          <a:bodyPr/>
          <a:lstStyle/>
          <a:p>
            <a:fld id="{3D0FDE38-C6BE-4A46-B41A-A2B727ED1DF7}" type="slidenum">
              <a:rPr lang="en-US" smtClean="0"/>
              <a:t>‹#›</a:t>
            </a:fld>
            <a:endParaRPr lang="en-US"/>
          </a:p>
        </p:txBody>
      </p:sp>
    </p:spTree>
    <p:extLst>
      <p:ext uri="{BB962C8B-B14F-4D97-AF65-F5344CB8AC3E}">
        <p14:creationId xmlns:p14="http://schemas.microsoft.com/office/powerpoint/2010/main" val="243499942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6B4EDC-7E3F-F1B3-C99F-581CF61D2D08}"/>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EAB1591C-02B3-8B50-7B8E-097504E4609A}"/>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919AAAD-CBA9-229F-EB11-B705C8984E75}"/>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5D76C8BA-143A-B0F5-37E2-7E79C352EB0E}"/>
              </a:ext>
            </a:extLst>
          </p:cNvPr>
          <p:cNvSpPr>
            <a:spLocks noGrp="1"/>
          </p:cNvSpPr>
          <p:nvPr>
            <p:ph type="dt" sz="half" idx="10"/>
          </p:nvPr>
        </p:nvSpPr>
        <p:spPr/>
        <p:txBody>
          <a:bodyPr/>
          <a:lstStyle/>
          <a:p>
            <a:fld id="{964B7CBF-198A-494D-9331-23447A0073A1}" type="datetimeFigureOut">
              <a:rPr lang="en-US" smtClean="0"/>
              <a:t>3/12/2024</a:t>
            </a:fld>
            <a:endParaRPr lang="en-US"/>
          </a:p>
        </p:txBody>
      </p:sp>
      <p:sp>
        <p:nvSpPr>
          <p:cNvPr id="6" name="Footer Placeholder 5">
            <a:extLst>
              <a:ext uri="{FF2B5EF4-FFF2-40B4-BE49-F238E27FC236}">
                <a16:creationId xmlns:a16="http://schemas.microsoft.com/office/drawing/2014/main" id="{D2656611-144A-67A0-523A-72FBCBE5635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CBE5569-650D-7CC7-A868-FD0EBE5D11DE}"/>
              </a:ext>
            </a:extLst>
          </p:cNvPr>
          <p:cNvSpPr>
            <a:spLocks noGrp="1"/>
          </p:cNvSpPr>
          <p:nvPr>
            <p:ph type="sldNum" sz="quarter" idx="12"/>
          </p:nvPr>
        </p:nvSpPr>
        <p:spPr/>
        <p:txBody>
          <a:bodyPr/>
          <a:lstStyle/>
          <a:p>
            <a:fld id="{3D0FDE38-C6BE-4A46-B41A-A2B727ED1DF7}" type="slidenum">
              <a:rPr lang="en-US" smtClean="0"/>
              <a:t>‹#›</a:t>
            </a:fld>
            <a:endParaRPr lang="en-US"/>
          </a:p>
        </p:txBody>
      </p:sp>
    </p:spTree>
    <p:extLst>
      <p:ext uri="{BB962C8B-B14F-4D97-AF65-F5344CB8AC3E}">
        <p14:creationId xmlns:p14="http://schemas.microsoft.com/office/powerpoint/2010/main" val="421010056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BB4EEE-C0E2-F41B-D57F-D03096494CC9}"/>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2AEFD632-066B-BDFF-6ACF-1C2EBA0F926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9C4D6781-2A72-84FE-DC8C-6D8863E6ACE5}"/>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06559527-BF79-6A5E-2F2B-585DE2C544C4}"/>
              </a:ext>
            </a:extLst>
          </p:cNvPr>
          <p:cNvSpPr>
            <a:spLocks noGrp="1"/>
          </p:cNvSpPr>
          <p:nvPr>
            <p:ph type="dt" sz="half" idx="10"/>
          </p:nvPr>
        </p:nvSpPr>
        <p:spPr/>
        <p:txBody>
          <a:bodyPr/>
          <a:lstStyle/>
          <a:p>
            <a:fld id="{964B7CBF-198A-494D-9331-23447A0073A1}" type="datetimeFigureOut">
              <a:rPr lang="en-US" smtClean="0"/>
              <a:t>3/12/2024</a:t>
            </a:fld>
            <a:endParaRPr lang="en-US"/>
          </a:p>
        </p:txBody>
      </p:sp>
      <p:sp>
        <p:nvSpPr>
          <p:cNvPr id="6" name="Footer Placeholder 5">
            <a:extLst>
              <a:ext uri="{FF2B5EF4-FFF2-40B4-BE49-F238E27FC236}">
                <a16:creationId xmlns:a16="http://schemas.microsoft.com/office/drawing/2014/main" id="{B7A58FFE-CD79-1407-C20B-A7F97B7433E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9013709-E445-2652-EEB0-0E154822B947}"/>
              </a:ext>
            </a:extLst>
          </p:cNvPr>
          <p:cNvSpPr>
            <a:spLocks noGrp="1"/>
          </p:cNvSpPr>
          <p:nvPr>
            <p:ph type="sldNum" sz="quarter" idx="12"/>
          </p:nvPr>
        </p:nvSpPr>
        <p:spPr/>
        <p:txBody>
          <a:bodyPr/>
          <a:lstStyle/>
          <a:p>
            <a:fld id="{3D0FDE38-C6BE-4A46-B41A-A2B727ED1DF7}" type="slidenum">
              <a:rPr lang="en-US" smtClean="0"/>
              <a:t>‹#›</a:t>
            </a:fld>
            <a:endParaRPr lang="en-US"/>
          </a:p>
        </p:txBody>
      </p:sp>
    </p:spTree>
    <p:extLst>
      <p:ext uri="{BB962C8B-B14F-4D97-AF65-F5344CB8AC3E}">
        <p14:creationId xmlns:p14="http://schemas.microsoft.com/office/powerpoint/2010/main" val="157249417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DE2BB5-8964-2513-0F4E-EE8F65AFEAD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699B767-0A4A-AA8D-AC7A-CFC531C0198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6FC2CA-67A5-89A7-832F-6043E434265D}"/>
              </a:ext>
            </a:extLst>
          </p:cNvPr>
          <p:cNvSpPr>
            <a:spLocks noGrp="1"/>
          </p:cNvSpPr>
          <p:nvPr>
            <p:ph type="dt" sz="half" idx="10"/>
          </p:nvPr>
        </p:nvSpPr>
        <p:spPr/>
        <p:txBody>
          <a:bodyPr/>
          <a:lstStyle/>
          <a:p>
            <a:fld id="{964B7CBF-198A-494D-9331-23447A0073A1}" type="datetimeFigureOut">
              <a:rPr lang="en-US" smtClean="0"/>
              <a:t>3/12/2024</a:t>
            </a:fld>
            <a:endParaRPr lang="en-US"/>
          </a:p>
        </p:txBody>
      </p:sp>
      <p:sp>
        <p:nvSpPr>
          <p:cNvPr id="5" name="Footer Placeholder 4">
            <a:extLst>
              <a:ext uri="{FF2B5EF4-FFF2-40B4-BE49-F238E27FC236}">
                <a16:creationId xmlns:a16="http://schemas.microsoft.com/office/drawing/2014/main" id="{B17B3E82-A584-9D10-03FB-EAC739AEF5C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E4BD60B-7440-E290-B66E-2EF3ACEB41AA}"/>
              </a:ext>
            </a:extLst>
          </p:cNvPr>
          <p:cNvSpPr>
            <a:spLocks noGrp="1"/>
          </p:cNvSpPr>
          <p:nvPr>
            <p:ph type="sldNum" sz="quarter" idx="12"/>
          </p:nvPr>
        </p:nvSpPr>
        <p:spPr/>
        <p:txBody>
          <a:bodyPr/>
          <a:lstStyle/>
          <a:p>
            <a:fld id="{3D0FDE38-C6BE-4A46-B41A-A2B727ED1DF7}" type="slidenum">
              <a:rPr lang="en-US" smtClean="0"/>
              <a:t>‹#›</a:t>
            </a:fld>
            <a:endParaRPr lang="en-US"/>
          </a:p>
        </p:txBody>
      </p:sp>
    </p:spTree>
    <p:extLst>
      <p:ext uri="{BB962C8B-B14F-4D97-AF65-F5344CB8AC3E}">
        <p14:creationId xmlns:p14="http://schemas.microsoft.com/office/powerpoint/2010/main" val="12461689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116712E-C927-D161-583F-A89D4A14596E}"/>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D35DABC-3C51-2B0B-2C79-058AAADFB3ED}"/>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3B71D5A-1A81-7F19-11BE-6D541DD6C4A0}"/>
              </a:ext>
            </a:extLst>
          </p:cNvPr>
          <p:cNvSpPr>
            <a:spLocks noGrp="1"/>
          </p:cNvSpPr>
          <p:nvPr>
            <p:ph type="dt" sz="half" idx="10"/>
          </p:nvPr>
        </p:nvSpPr>
        <p:spPr/>
        <p:txBody>
          <a:bodyPr/>
          <a:lstStyle/>
          <a:p>
            <a:fld id="{964B7CBF-198A-494D-9331-23447A0073A1}" type="datetimeFigureOut">
              <a:rPr lang="en-US" smtClean="0"/>
              <a:t>3/12/2024</a:t>
            </a:fld>
            <a:endParaRPr lang="en-US"/>
          </a:p>
        </p:txBody>
      </p:sp>
      <p:sp>
        <p:nvSpPr>
          <p:cNvPr id="5" name="Footer Placeholder 4">
            <a:extLst>
              <a:ext uri="{FF2B5EF4-FFF2-40B4-BE49-F238E27FC236}">
                <a16:creationId xmlns:a16="http://schemas.microsoft.com/office/drawing/2014/main" id="{89373EB6-717D-2BA4-4AE1-EEF21D5190F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253C49D-9700-BBB8-B4C7-C2FC9A1296AE}"/>
              </a:ext>
            </a:extLst>
          </p:cNvPr>
          <p:cNvSpPr>
            <a:spLocks noGrp="1"/>
          </p:cNvSpPr>
          <p:nvPr>
            <p:ph type="sldNum" sz="quarter" idx="12"/>
          </p:nvPr>
        </p:nvSpPr>
        <p:spPr/>
        <p:txBody>
          <a:bodyPr/>
          <a:lstStyle/>
          <a:p>
            <a:fld id="{3D0FDE38-C6BE-4A46-B41A-A2B727ED1DF7}" type="slidenum">
              <a:rPr lang="en-US" smtClean="0"/>
              <a:t>‹#›</a:t>
            </a:fld>
            <a:endParaRPr lang="en-US"/>
          </a:p>
        </p:txBody>
      </p:sp>
    </p:spTree>
    <p:extLst>
      <p:ext uri="{BB962C8B-B14F-4D97-AF65-F5344CB8AC3E}">
        <p14:creationId xmlns:p14="http://schemas.microsoft.com/office/powerpoint/2010/main" val="112067694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x">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47242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Content Image Left">
    <p:spTree>
      <p:nvGrpSpPr>
        <p:cNvPr id="1" name=""/>
        <p:cNvGrpSpPr/>
        <p:nvPr/>
      </p:nvGrpSpPr>
      <p:grpSpPr>
        <a:xfrm>
          <a:off x="0" y="0"/>
          <a:ext cx="0" cy="0"/>
          <a:chOff x="0" y="0"/>
          <a:chExt cx="0" cy="0"/>
        </a:xfrm>
      </p:grpSpPr>
      <p:sp>
        <p:nvSpPr>
          <p:cNvPr id="8" name="Slide Number Placeholder 6"/>
          <p:cNvSpPr>
            <a:spLocks noGrp="1"/>
          </p:cNvSpPr>
          <p:nvPr>
            <p:ph type="sldNum" sz="quarter" idx="11"/>
          </p:nvPr>
        </p:nvSpPr>
        <p:spPr/>
        <p:txBody>
          <a:bodyPr/>
          <a:lstStyle>
            <a:lvl1pPr>
              <a:defRPr sz="800"/>
            </a:lvl1pPr>
          </a:lstStyle>
          <a:p>
            <a:fld id="{6010A777-3907-42E8-B3BC-B13228691B49}" type="slidenum">
              <a:rPr lang="en-US" smtClean="0"/>
              <a:t>‹#›</a:t>
            </a:fld>
            <a:endParaRPr lang="en-US" dirty="0"/>
          </a:p>
        </p:txBody>
      </p:sp>
      <p:sp>
        <p:nvSpPr>
          <p:cNvPr id="14" name="Picture Placeholder 8"/>
          <p:cNvSpPr>
            <a:spLocks noGrp="1" noChangeAspect="1"/>
          </p:cNvSpPr>
          <p:nvPr>
            <p:ph type="pic" sz="quarter" idx="15" hasCustomPrompt="1"/>
          </p:nvPr>
        </p:nvSpPr>
        <p:spPr>
          <a:xfrm>
            <a:off x="0" y="0"/>
            <a:ext cx="3016758" cy="6858000"/>
          </a:xfrm>
        </p:spPr>
        <p:txBody>
          <a:bodyPr anchor="ctr" anchorCtr="0"/>
          <a:lstStyle>
            <a:lvl1pPr marL="0" indent="0" algn="ctr">
              <a:buNone/>
              <a:defRPr/>
            </a:lvl1pPr>
          </a:lstStyle>
          <a:p>
            <a:r>
              <a:rPr lang="en-US" dirty="0"/>
              <a:t>Insert image here</a:t>
            </a:r>
          </a:p>
        </p:txBody>
      </p:sp>
      <p:sp>
        <p:nvSpPr>
          <p:cNvPr id="11" name="Title 1"/>
          <p:cNvSpPr>
            <a:spLocks noGrp="1"/>
          </p:cNvSpPr>
          <p:nvPr>
            <p:ph type="title"/>
          </p:nvPr>
        </p:nvSpPr>
        <p:spPr>
          <a:xfrm>
            <a:off x="3242690" y="210312"/>
            <a:ext cx="5586984" cy="649224"/>
          </a:xfrm>
        </p:spPr>
        <p:txBody>
          <a:bodyPr anchor="t"/>
          <a:lstStyle/>
          <a:p>
            <a:r>
              <a:rPr lang="en-US"/>
              <a:t>Click to edit Master title style</a:t>
            </a:r>
          </a:p>
        </p:txBody>
      </p:sp>
      <p:sp>
        <p:nvSpPr>
          <p:cNvPr id="15" name="Text Placeholder 4"/>
          <p:cNvSpPr>
            <a:spLocks noGrp="1"/>
          </p:cNvSpPr>
          <p:nvPr>
            <p:ph type="body" sz="quarter" idx="13"/>
          </p:nvPr>
        </p:nvSpPr>
        <p:spPr>
          <a:xfrm>
            <a:off x="3242690" y="1079589"/>
            <a:ext cx="5586984" cy="5168811"/>
          </a:xfrm>
        </p:spPr>
        <p:txBody>
          <a:bodyPr/>
          <a:lstStyle>
            <a:lvl1pPr marL="0" indent="0">
              <a:spcBef>
                <a:spcPts val="400"/>
              </a:spcBef>
              <a:spcAft>
                <a:spcPts val="400"/>
              </a:spcAft>
              <a:buFont typeface="Arial" pitchFamily="34" charset="0"/>
              <a:buNone/>
              <a:defRPr sz="1400"/>
            </a:lvl1pPr>
            <a:lvl2pPr marL="182880" indent="-182880">
              <a:spcBef>
                <a:spcPts val="400"/>
              </a:spcBef>
              <a:spcAft>
                <a:spcPts val="400"/>
              </a:spcAft>
              <a:buFont typeface="Arial" pitchFamily="34" charset="0"/>
              <a:buChar char="•"/>
              <a:defRPr sz="1400"/>
            </a:lvl2pPr>
            <a:lvl3pPr marL="365760" indent="-182880">
              <a:spcBef>
                <a:spcPts val="400"/>
              </a:spcBef>
              <a:spcAft>
                <a:spcPts val="400"/>
              </a:spcAft>
              <a:buFont typeface="Arial" pitchFamily="34" charset="0"/>
              <a:buChar char="–"/>
              <a:defRPr sz="1400"/>
            </a:lvl3pPr>
            <a:lvl4pPr marL="640080" indent="-182880">
              <a:spcBef>
                <a:spcPts val="400"/>
              </a:spcBef>
              <a:spcAft>
                <a:spcPts val="400"/>
              </a:spcAft>
              <a:buFont typeface="Arial" pitchFamily="34" charset="0"/>
              <a:buChar char="•"/>
              <a:defRPr sz="1400"/>
            </a:lvl4pPr>
            <a:lvl5pPr marL="914400" indent="-182880">
              <a:spcBef>
                <a:spcPts val="400"/>
              </a:spcBef>
              <a:spcAft>
                <a:spcPts val="400"/>
              </a:spcAft>
              <a:buFont typeface="Arial"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6"/>
          <p:cNvSpPr>
            <a:spLocks noGrp="1"/>
          </p:cNvSpPr>
          <p:nvPr>
            <p:ph type="ftr" sz="quarter" idx="10"/>
          </p:nvPr>
        </p:nvSpPr>
        <p:spPr>
          <a:xfrm>
            <a:off x="365760" y="6400800"/>
            <a:ext cx="5559552" cy="320675"/>
          </a:xfrm>
          <a:prstGeom prst="rect">
            <a:avLst/>
          </a:prstGeom>
        </p:spPr>
        <p:txBody>
          <a:bodyPr/>
          <a:lstStyle>
            <a:lvl1pPr>
              <a:defRPr sz="800"/>
            </a:lvl1pPr>
          </a:lstStyle>
          <a:p>
            <a:r>
              <a:rPr lang="en-US" dirty="0"/>
              <a:t>SIDLEY AUSTIN LLP</a:t>
            </a:r>
          </a:p>
        </p:txBody>
      </p:sp>
    </p:spTree>
    <p:extLst>
      <p:ext uri="{BB962C8B-B14F-4D97-AF65-F5344CB8AC3E}">
        <p14:creationId xmlns:p14="http://schemas.microsoft.com/office/powerpoint/2010/main" val="3150634087"/>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lient Study">
    <p:spTree>
      <p:nvGrpSpPr>
        <p:cNvPr id="1" name=""/>
        <p:cNvGrpSpPr/>
        <p:nvPr/>
      </p:nvGrpSpPr>
      <p:grpSpPr>
        <a:xfrm>
          <a:off x="0" y="0"/>
          <a:ext cx="0" cy="0"/>
          <a:chOff x="0" y="0"/>
          <a:chExt cx="0" cy="0"/>
        </a:xfrm>
      </p:grpSpPr>
      <p:sp>
        <p:nvSpPr>
          <p:cNvPr id="10" name="Rectangle 9"/>
          <p:cNvSpPr/>
          <p:nvPr userDrawn="1"/>
        </p:nvSpPr>
        <p:spPr>
          <a:xfrm>
            <a:off x="6127242" y="2359750"/>
            <a:ext cx="2673858" cy="4032504"/>
          </a:xfrm>
          <a:prstGeom prst="rect">
            <a:avLst/>
          </a:prstGeom>
          <a:solidFill>
            <a:schemeClr val="bg1"/>
          </a:solidFill>
          <a:ln w="9525" cap="flat" cmpd="sng" algn="ctr">
            <a:solidFill>
              <a:schemeClr val="bg2"/>
            </a:solidFill>
            <a:prstDash val="solid"/>
            <a:round/>
            <a:headEnd type="none" w="med" len="med"/>
            <a:tailEnd type="none" w="med" len="med"/>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dirty="0"/>
          </a:p>
        </p:txBody>
      </p:sp>
      <p:sp>
        <p:nvSpPr>
          <p:cNvPr id="16" name="Rectangle 15"/>
          <p:cNvSpPr/>
          <p:nvPr userDrawn="1"/>
        </p:nvSpPr>
        <p:spPr>
          <a:xfrm>
            <a:off x="6127242" y="1079589"/>
            <a:ext cx="2673858" cy="1188720"/>
          </a:xfrm>
          <a:prstGeom prst="rect">
            <a:avLst/>
          </a:prstGeom>
          <a:solidFill>
            <a:schemeClr val="bg1"/>
          </a:solidFill>
          <a:ln w="9525" cap="flat" cmpd="sng" algn="ctr">
            <a:solidFill>
              <a:schemeClr val="bg2"/>
            </a:solidFill>
            <a:prstDash val="solid"/>
            <a:round/>
            <a:headEnd type="none" w="med" len="med"/>
            <a:tailEnd type="none" w="med" len="med"/>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dirty="0"/>
          </a:p>
        </p:txBody>
      </p:sp>
      <p:sp>
        <p:nvSpPr>
          <p:cNvPr id="8" name="Slide Number Placeholder 6"/>
          <p:cNvSpPr>
            <a:spLocks noGrp="1"/>
          </p:cNvSpPr>
          <p:nvPr>
            <p:ph type="sldNum" sz="quarter" idx="11"/>
          </p:nvPr>
        </p:nvSpPr>
        <p:spPr/>
        <p:txBody>
          <a:bodyPr/>
          <a:lstStyle>
            <a:lvl1pPr>
              <a:defRPr sz="800"/>
            </a:lvl1pPr>
          </a:lstStyle>
          <a:p>
            <a:fld id="{6010A777-3907-42E8-B3BC-B13228691B49}" type="slidenum">
              <a:rPr lang="en-US" smtClean="0"/>
              <a:t>‹#›</a:t>
            </a:fld>
            <a:endParaRPr lang="en-US" dirty="0"/>
          </a:p>
        </p:txBody>
      </p:sp>
      <p:sp>
        <p:nvSpPr>
          <p:cNvPr id="15" name="Text Placeholder 4"/>
          <p:cNvSpPr>
            <a:spLocks noGrp="1"/>
          </p:cNvSpPr>
          <p:nvPr>
            <p:ph type="body" sz="quarter" idx="13"/>
          </p:nvPr>
        </p:nvSpPr>
        <p:spPr>
          <a:xfrm>
            <a:off x="342900" y="1079589"/>
            <a:ext cx="5586984" cy="5168811"/>
          </a:xfrm>
        </p:spPr>
        <p:txBody>
          <a:bodyPr rIns="91440"/>
          <a:lstStyle>
            <a:lvl1pPr marL="0" indent="0">
              <a:spcBef>
                <a:spcPts val="800"/>
              </a:spcBef>
              <a:spcAft>
                <a:spcPct val="0"/>
              </a:spcAft>
              <a:buFont typeface="Arial" pitchFamily="34" charset="0"/>
              <a:buNone/>
              <a:defRPr sz="1400"/>
            </a:lvl1pPr>
            <a:lvl2pPr marL="182880" indent="-182880">
              <a:spcBef>
                <a:spcPts val="800"/>
              </a:spcBef>
              <a:spcAft>
                <a:spcPct val="0"/>
              </a:spcAft>
              <a:buFont typeface="Arial" pitchFamily="34" charset="0"/>
              <a:buChar char="•"/>
              <a:defRPr sz="1400"/>
            </a:lvl2pPr>
            <a:lvl3pPr marL="365760" indent="-182880">
              <a:spcBef>
                <a:spcPts val="800"/>
              </a:spcBef>
              <a:spcAft>
                <a:spcPct val="0"/>
              </a:spcAft>
              <a:buFont typeface="Arial" pitchFamily="34" charset="0"/>
              <a:buChar char="–"/>
              <a:defRPr sz="1400"/>
            </a:lvl3pPr>
            <a:lvl4pPr marL="640080" indent="-182880">
              <a:spcBef>
                <a:spcPts val="800"/>
              </a:spcBef>
              <a:spcAft>
                <a:spcPct val="0"/>
              </a:spcAft>
              <a:buFont typeface="Arial" pitchFamily="34" charset="0"/>
              <a:buChar char="•"/>
              <a:defRPr sz="1400"/>
            </a:lvl4pPr>
            <a:lvl5pPr marL="914400" indent="-182880">
              <a:spcBef>
                <a:spcPts val="800"/>
              </a:spcBef>
              <a:spcAft>
                <a:spcPct val="0"/>
              </a:spcAft>
              <a:buFont typeface="Arial"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itle 1"/>
          <p:cNvSpPr>
            <a:spLocks noGrp="1"/>
          </p:cNvSpPr>
          <p:nvPr>
            <p:ph type="title"/>
          </p:nvPr>
        </p:nvSpPr>
        <p:spPr>
          <a:xfrm>
            <a:off x="342900" y="210312"/>
            <a:ext cx="8458200" cy="649224"/>
          </a:xfrm>
        </p:spPr>
        <p:txBody>
          <a:bodyPr anchor="t"/>
          <a:lstStyle/>
          <a:p>
            <a:r>
              <a:rPr lang="en-US"/>
              <a:t>Click to edit Master title style</a:t>
            </a:r>
          </a:p>
        </p:txBody>
      </p:sp>
      <p:sp>
        <p:nvSpPr>
          <p:cNvPr id="11" name="Footer Placeholder 6"/>
          <p:cNvSpPr>
            <a:spLocks noGrp="1"/>
          </p:cNvSpPr>
          <p:nvPr>
            <p:ph type="ftr" sz="quarter" idx="10"/>
          </p:nvPr>
        </p:nvSpPr>
        <p:spPr>
          <a:xfrm>
            <a:off x="365760" y="6400800"/>
            <a:ext cx="2650998" cy="320675"/>
          </a:xfrm>
          <a:prstGeom prst="rect">
            <a:avLst/>
          </a:prstGeom>
        </p:spPr>
        <p:txBody>
          <a:bodyPr/>
          <a:lstStyle>
            <a:lvl1pPr>
              <a:defRPr sz="800"/>
            </a:lvl1pPr>
          </a:lstStyle>
          <a:p>
            <a:r>
              <a:rPr lang="en-US" dirty="0"/>
              <a:t>SIDLEY AUSTIN LLP</a:t>
            </a:r>
          </a:p>
        </p:txBody>
      </p:sp>
    </p:spTree>
    <p:extLst>
      <p:ext uri="{BB962C8B-B14F-4D97-AF65-F5344CB8AC3E}">
        <p14:creationId xmlns:p14="http://schemas.microsoft.com/office/powerpoint/2010/main" val="1165480766"/>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Half Slide Image Right">
    <p:spTree>
      <p:nvGrpSpPr>
        <p:cNvPr id="1" name=""/>
        <p:cNvGrpSpPr/>
        <p:nvPr/>
      </p:nvGrpSpPr>
      <p:grpSpPr>
        <a:xfrm>
          <a:off x="0" y="0"/>
          <a:ext cx="0" cy="0"/>
          <a:chOff x="0" y="0"/>
          <a:chExt cx="0" cy="0"/>
        </a:xfrm>
      </p:grpSpPr>
      <p:sp>
        <p:nvSpPr>
          <p:cNvPr id="13" name="Picture Placeholder 8"/>
          <p:cNvSpPr>
            <a:spLocks noGrp="1"/>
          </p:cNvSpPr>
          <p:nvPr>
            <p:ph type="pic" sz="quarter" idx="14" hasCustomPrompt="1"/>
          </p:nvPr>
        </p:nvSpPr>
        <p:spPr>
          <a:xfrm>
            <a:off x="4672584" y="0"/>
            <a:ext cx="4471416" cy="6858000"/>
          </a:xfrm>
        </p:spPr>
        <p:txBody>
          <a:bodyPr anchor="ctr" anchorCtr="0"/>
          <a:lstStyle>
            <a:lvl1pPr marL="0" indent="0" algn="ctr">
              <a:buNone/>
              <a:defRPr/>
            </a:lvl1pPr>
          </a:lstStyle>
          <a:p>
            <a:r>
              <a:rPr lang="en-US" dirty="0"/>
              <a:t>Insert image here</a:t>
            </a:r>
          </a:p>
        </p:txBody>
      </p:sp>
      <p:sp>
        <p:nvSpPr>
          <p:cNvPr id="21" name="Footer Placeholder 3"/>
          <p:cNvSpPr>
            <a:spLocks noGrp="1"/>
          </p:cNvSpPr>
          <p:nvPr>
            <p:ph type="ftr" sz="quarter" idx="11"/>
          </p:nvPr>
        </p:nvSpPr>
        <p:spPr>
          <a:xfrm>
            <a:off x="365760" y="6400810"/>
            <a:ext cx="4112514" cy="320675"/>
          </a:xfrm>
          <a:prstGeom prst="rect">
            <a:avLst/>
          </a:prstGeom>
        </p:spPr>
        <p:txBody>
          <a:bodyPr/>
          <a:lstStyle>
            <a:lvl1pPr>
              <a:defRPr sz="800"/>
            </a:lvl1pPr>
          </a:lstStyle>
          <a:p>
            <a:r>
              <a:rPr lang="en-US" dirty="0"/>
              <a:t>SIDLEY AUSTIN LLP</a:t>
            </a:r>
          </a:p>
        </p:txBody>
      </p:sp>
      <p:sp>
        <p:nvSpPr>
          <p:cNvPr id="14" name="Slide Number Placeholder 6"/>
          <p:cNvSpPr>
            <a:spLocks noGrp="1"/>
          </p:cNvSpPr>
          <p:nvPr>
            <p:ph type="sldNum" sz="quarter" idx="15"/>
          </p:nvPr>
        </p:nvSpPr>
        <p:spPr>
          <a:xfrm>
            <a:off x="6135624" y="6400800"/>
            <a:ext cx="2670048" cy="320040"/>
          </a:xfrm>
        </p:spPr>
        <p:txBody>
          <a:bodyPr/>
          <a:lstStyle>
            <a:lvl1pPr>
              <a:defRPr sz="800">
                <a:solidFill>
                  <a:schemeClr val="bg1"/>
                </a:solidFill>
              </a:defRPr>
            </a:lvl1pPr>
          </a:lstStyle>
          <a:p>
            <a:fld id="{6010A777-3907-42E8-B3BC-B13228691B49}" type="slidenum">
              <a:rPr lang="en-US" smtClean="0"/>
              <a:t>‹#›</a:t>
            </a:fld>
            <a:endParaRPr lang="en-US" dirty="0"/>
          </a:p>
        </p:txBody>
      </p:sp>
      <p:sp>
        <p:nvSpPr>
          <p:cNvPr id="9" name="Title 1"/>
          <p:cNvSpPr>
            <a:spLocks noGrp="1"/>
          </p:cNvSpPr>
          <p:nvPr>
            <p:ph type="title"/>
          </p:nvPr>
        </p:nvSpPr>
        <p:spPr>
          <a:xfrm>
            <a:off x="342900" y="210312"/>
            <a:ext cx="4133088" cy="649224"/>
          </a:xfrm>
        </p:spPr>
        <p:txBody>
          <a:bodyPr anchor="t"/>
          <a:lstStyle/>
          <a:p>
            <a:r>
              <a:rPr lang="en-US"/>
              <a:t>Click to edit Master title style</a:t>
            </a:r>
          </a:p>
        </p:txBody>
      </p:sp>
      <p:sp>
        <p:nvSpPr>
          <p:cNvPr id="15" name="Text Placeholder 4"/>
          <p:cNvSpPr>
            <a:spLocks noGrp="1"/>
          </p:cNvSpPr>
          <p:nvPr>
            <p:ph type="body" sz="quarter" idx="13"/>
          </p:nvPr>
        </p:nvSpPr>
        <p:spPr>
          <a:xfrm>
            <a:off x="342900" y="1079589"/>
            <a:ext cx="4133088" cy="5168811"/>
          </a:xfrm>
        </p:spPr>
        <p:txBody>
          <a:bodyPr rIns="91440"/>
          <a:lstStyle>
            <a:lvl1pPr marL="0" indent="0">
              <a:spcBef>
                <a:spcPts val="400"/>
              </a:spcBef>
              <a:spcAft>
                <a:spcPts val="400"/>
              </a:spcAft>
              <a:buFont typeface="Arial" pitchFamily="34" charset="0"/>
              <a:buNone/>
              <a:defRPr sz="1400"/>
            </a:lvl1pPr>
            <a:lvl2pPr marL="182880" indent="-182880">
              <a:spcBef>
                <a:spcPts val="400"/>
              </a:spcBef>
              <a:spcAft>
                <a:spcPts val="400"/>
              </a:spcAft>
              <a:buFont typeface="Arial" pitchFamily="34" charset="0"/>
              <a:buChar char="•"/>
              <a:defRPr sz="1400"/>
            </a:lvl2pPr>
            <a:lvl3pPr marL="365760" indent="-182880">
              <a:spcBef>
                <a:spcPts val="400"/>
              </a:spcBef>
              <a:spcAft>
                <a:spcPts val="400"/>
              </a:spcAft>
              <a:buFont typeface="Arial" pitchFamily="34" charset="0"/>
              <a:buChar char="–"/>
              <a:defRPr sz="1400"/>
            </a:lvl3pPr>
            <a:lvl4pPr marL="640080" indent="-182880">
              <a:spcBef>
                <a:spcPts val="400"/>
              </a:spcBef>
              <a:spcAft>
                <a:spcPts val="400"/>
              </a:spcAft>
              <a:buFont typeface="Arial" pitchFamily="34" charset="0"/>
              <a:buChar char="•"/>
              <a:defRPr sz="1400"/>
            </a:lvl4pPr>
            <a:lvl5pPr marL="914400" indent="-182880">
              <a:spcBef>
                <a:spcPts val="400"/>
              </a:spcBef>
              <a:spcAft>
                <a:spcPts val="400"/>
              </a:spcAft>
              <a:buFont typeface="Arial"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1430049"/>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Double Text Boxes">
    <p:spTree>
      <p:nvGrpSpPr>
        <p:cNvPr id="1" name=""/>
        <p:cNvGrpSpPr/>
        <p:nvPr/>
      </p:nvGrpSpPr>
      <p:grpSpPr>
        <a:xfrm>
          <a:off x="0" y="0"/>
          <a:ext cx="0" cy="0"/>
          <a:chOff x="0" y="0"/>
          <a:chExt cx="0" cy="0"/>
        </a:xfrm>
      </p:grpSpPr>
      <p:sp>
        <p:nvSpPr>
          <p:cNvPr id="21" name="Footer Placeholder 3"/>
          <p:cNvSpPr>
            <a:spLocks noGrp="1"/>
          </p:cNvSpPr>
          <p:nvPr>
            <p:ph type="ftr" sz="quarter" idx="11"/>
          </p:nvPr>
        </p:nvSpPr>
        <p:spPr>
          <a:xfrm>
            <a:off x="365760" y="6400810"/>
            <a:ext cx="4112514" cy="320675"/>
          </a:xfrm>
          <a:prstGeom prst="rect">
            <a:avLst/>
          </a:prstGeom>
        </p:spPr>
        <p:txBody>
          <a:bodyPr/>
          <a:lstStyle>
            <a:lvl1pPr>
              <a:defRPr sz="800"/>
            </a:lvl1pPr>
          </a:lstStyle>
          <a:p>
            <a:r>
              <a:rPr lang="en-US" dirty="0"/>
              <a:t>SIDLEY AUSTIN LLP</a:t>
            </a:r>
          </a:p>
        </p:txBody>
      </p:sp>
      <p:sp>
        <p:nvSpPr>
          <p:cNvPr id="14" name="Slide Number Placeholder 6"/>
          <p:cNvSpPr>
            <a:spLocks noGrp="1"/>
          </p:cNvSpPr>
          <p:nvPr>
            <p:ph type="sldNum" sz="quarter" idx="15"/>
          </p:nvPr>
        </p:nvSpPr>
        <p:spPr>
          <a:xfrm>
            <a:off x="6135624" y="6400800"/>
            <a:ext cx="2670048" cy="320040"/>
          </a:xfrm>
        </p:spPr>
        <p:txBody>
          <a:bodyPr/>
          <a:lstStyle>
            <a:lvl1pPr>
              <a:defRPr lang="en-US" sz="800" b="0" kern="1200" cap="all" baseline="0" smtClean="0">
                <a:solidFill>
                  <a:schemeClr val="accent2"/>
                </a:solidFill>
                <a:latin typeface="+mj-lt"/>
                <a:ea typeface="+mn-ea"/>
                <a:cs typeface="+mn-cs"/>
              </a:defRPr>
            </a:lvl1pPr>
          </a:lstStyle>
          <a:p>
            <a:fld id="{6010A777-3907-42E8-B3BC-B13228691B49}" type="slidenum">
              <a:rPr lang="en-US" smtClean="0"/>
              <a:t>‹#›</a:t>
            </a:fld>
            <a:endParaRPr lang="en-US" dirty="0"/>
          </a:p>
        </p:txBody>
      </p:sp>
      <p:sp>
        <p:nvSpPr>
          <p:cNvPr id="9" name="Title 1"/>
          <p:cNvSpPr>
            <a:spLocks noGrp="1"/>
          </p:cNvSpPr>
          <p:nvPr>
            <p:ph type="title"/>
          </p:nvPr>
        </p:nvSpPr>
        <p:spPr>
          <a:xfrm>
            <a:off x="342900" y="210312"/>
            <a:ext cx="8458200" cy="649224"/>
          </a:xfrm>
        </p:spPr>
        <p:txBody>
          <a:bodyPr anchor="t"/>
          <a:lstStyle/>
          <a:p>
            <a:r>
              <a:rPr lang="en-US"/>
              <a:t>Click to edit Master title style</a:t>
            </a:r>
          </a:p>
        </p:txBody>
      </p:sp>
      <p:sp>
        <p:nvSpPr>
          <p:cNvPr id="15" name="Text Placeholder 4"/>
          <p:cNvSpPr>
            <a:spLocks noGrp="1"/>
          </p:cNvSpPr>
          <p:nvPr>
            <p:ph type="body" sz="quarter" idx="13"/>
          </p:nvPr>
        </p:nvSpPr>
        <p:spPr>
          <a:xfrm>
            <a:off x="342900" y="1079589"/>
            <a:ext cx="4133088" cy="5168811"/>
          </a:xfrm>
        </p:spPr>
        <p:txBody>
          <a:bodyPr rIns="91440"/>
          <a:lstStyle>
            <a:lvl1pPr marL="0" indent="0">
              <a:spcBef>
                <a:spcPts val="400"/>
              </a:spcBef>
              <a:spcAft>
                <a:spcPts val="400"/>
              </a:spcAft>
              <a:buFont typeface="Arial" pitchFamily="34" charset="0"/>
              <a:buNone/>
              <a:defRPr sz="1400"/>
            </a:lvl1pPr>
            <a:lvl2pPr marL="182880" indent="-182880">
              <a:spcBef>
                <a:spcPts val="400"/>
              </a:spcBef>
              <a:spcAft>
                <a:spcPts val="400"/>
              </a:spcAft>
              <a:buFont typeface="Arial" pitchFamily="34" charset="0"/>
              <a:buChar char="•"/>
              <a:defRPr sz="1400"/>
            </a:lvl2pPr>
            <a:lvl3pPr marL="365760" indent="-182880">
              <a:spcBef>
                <a:spcPts val="400"/>
              </a:spcBef>
              <a:spcAft>
                <a:spcPts val="400"/>
              </a:spcAft>
              <a:buFont typeface="Arial" pitchFamily="34" charset="0"/>
              <a:buChar char="–"/>
              <a:defRPr sz="1400"/>
            </a:lvl3pPr>
            <a:lvl4pPr marL="640080" indent="-182880">
              <a:spcBef>
                <a:spcPts val="400"/>
              </a:spcBef>
              <a:spcAft>
                <a:spcPts val="400"/>
              </a:spcAft>
              <a:buFont typeface="Arial" pitchFamily="34" charset="0"/>
              <a:buChar char="•"/>
              <a:defRPr sz="1400"/>
            </a:lvl4pPr>
            <a:lvl5pPr marL="914400" indent="-182880">
              <a:spcBef>
                <a:spcPts val="400"/>
              </a:spcBef>
              <a:spcAft>
                <a:spcPts val="400"/>
              </a:spcAft>
              <a:buFont typeface="Arial"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3505FA4E-1A5D-4CB7-A748-6FA8215B3F7F}"/>
              </a:ext>
            </a:extLst>
          </p:cNvPr>
          <p:cNvSpPr>
            <a:spLocks noGrp="1"/>
          </p:cNvSpPr>
          <p:nvPr>
            <p:ph type="body" sz="quarter" idx="16"/>
          </p:nvPr>
        </p:nvSpPr>
        <p:spPr>
          <a:xfrm>
            <a:off x="4668012" y="1079588"/>
            <a:ext cx="4133088" cy="5168811"/>
          </a:xfrm>
        </p:spPr>
        <p:txBody>
          <a:bodyPr rIns="91440"/>
          <a:lstStyle>
            <a:lvl1pPr marL="0" indent="0">
              <a:spcBef>
                <a:spcPts val="400"/>
              </a:spcBef>
              <a:spcAft>
                <a:spcPts val="400"/>
              </a:spcAft>
              <a:buFont typeface="Arial" pitchFamily="34" charset="0"/>
              <a:buNone/>
              <a:defRPr sz="1400"/>
            </a:lvl1pPr>
            <a:lvl2pPr marL="182880" indent="-182880">
              <a:spcBef>
                <a:spcPts val="400"/>
              </a:spcBef>
              <a:spcAft>
                <a:spcPts val="400"/>
              </a:spcAft>
              <a:buFont typeface="Arial" pitchFamily="34" charset="0"/>
              <a:buChar char="•"/>
              <a:defRPr sz="1400"/>
            </a:lvl2pPr>
            <a:lvl3pPr marL="365760" indent="-182880">
              <a:spcBef>
                <a:spcPts val="400"/>
              </a:spcBef>
              <a:spcAft>
                <a:spcPts val="400"/>
              </a:spcAft>
              <a:buFont typeface="Arial" pitchFamily="34" charset="0"/>
              <a:buChar char="–"/>
              <a:defRPr sz="1400"/>
            </a:lvl3pPr>
            <a:lvl4pPr marL="640080" indent="-182880">
              <a:spcBef>
                <a:spcPts val="400"/>
              </a:spcBef>
              <a:spcAft>
                <a:spcPts val="400"/>
              </a:spcAft>
              <a:buFont typeface="Arial" pitchFamily="34" charset="0"/>
              <a:buChar char="•"/>
              <a:defRPr sz="1400"/>
            </a:lvl4pPr>
            <a:lvl5pPr marL="914400" indent="-182880">
              <a:spcBef>
                <a:spcPts val="400"/>
              </a:spcBef>
              <a:spcAft>
                <a:spcPts val="400"/>
              </a:spcAft>
              <a:buFont typeface="Arial"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043933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Bios 1">
    <p:spTree>
      <p:nvGrpSpPr>
        <p:cNvPr id="1" name=""/>
        <p:cNvGrpSpPr/>
        <p:nvPr/>
      </p:nvGrpSpPr>
      <p:grpSpPr>
        <a:xfrm>
          <a:off x="0" y="0"/>
          <a:ext cx="0" cy="0"/>
          <a:chOff x="0" y="0"/>
          <a:chExt cx="0" cy="0"/>
        </a:xfrm>
      </p:grpSpPr>
      <p:sp>
        <p:nvSpPr>
          <p:cNvPr id="21" name="Footer Placeholder 3"/>
          <p:cNvSpPr>
            <a:spLocks noGrp="1"/>
          </p:cNvSpPr>
          <p:nvPr>
            <p:ph type="ftr" sz="quarter" idx="11"/>
          </p:nvPr>
        </p:nvSpPr>
        <p:spPr>
          <a:xfrm>
            <a:off x="365760" y="6400810"/>
            <a:ext cx="5559552" cy="320675"/>
          </a:xfrm>
          <a:prstGeom prst="rect">
            <a:avLst/>
          </a:prstGeom>
        </p:spPr>
        <p:txBody>
          <a:bodyPr/>
          <a:lstStyle/>
          <a:p>
            <a:r>
              <a:rPr lang="en-US" dirty="0"/>
              <a:t>SIDLEY AUSTIN LLP</a:t>
            </a:r>
          </a:p>
        </p:txBody>
      </p:sp>
      <p:sp>
        <p:nvSpPr>
          <p:cNvPr id="23" name="Slide Number Placeholder 6"/>
          <p:cNvSpPr>
            <a:spLocks noGrp="1"/>
          </p:cNvSpPr>
          <p:nvPr>
            <p:ph type="sldNum" sz="quarter" idx="12"/>
          </p:nvPr>
        </p:nvSpPr>
        <p:spPr>
          <a:xfrm>
            <a:off x="6135624" y="6400800"/>
            <a:ext cx="2670048" cy="320040"/>
          </a:xfrm>
          <a:prstGeom prst="rect">
            <a:avLst/>
          </a:prstGeom>
        </p:spPr>
        <p:txBody>
          <a:bodyPr lIns="0" tIns="0" rIns="0" bIns="0" anchor="ctr"/>
          <a:lstStyle>
            <a:lvl1pPr algn="r">
              <a:defRPr sz="800">
                <a:latin typeface="+mj-lt"/>
              </a:defRPr>
            </a:lvl1pPr>
          </a:lstStyle>
          <a:p>
            <a:fld id="{6010A777-3907-42E8-B3BC-B13228691B49}" type="slidenum">
              <a:rPr lang="en-US"/>
              <a:t>‹#›</a:t>
            </a:fld>
            <a:endParaRPr lang="en-US" dirty="0"/>
          </a:p>
        </p:txBody>
      </p:sp>
      <p:sp>
        <p:nvSpPr>
          <p:cNvPr id="6" name="Picture Placeholder 1"/>
          <p:cNvSpPr>
            <a:spLocks noGrp="1"/>
          </p:cNvSpPr>
          <p:nvPr>
            <p:ph type="pic" sz="quarter" idx="15" hasCustomPrompt="1"/>
          </p:nvPr>
        </p:nvSpPr>
        <p:spPr>
          <a:xfrm>
            <a:off x="342900" y="1073053"/>
            <a:ext cx="1158240" cy="1592580"/>
          </a:xfrm>
        </p:spPr>
        <p:txBody>
          <a:bodyPr/>
          <a:lstStyle>
            <a:lvl1pPr marL="0" indent="0">
              <a:buNone/>
              <a:defRPr sz="1000">
                <a:solidFill>
                  <a:schemeClr val="tx2"/>
                </a:solidFill>
              </a:defRPr>
            </a:lvl1pPr>
          </a:lstStyle>
          <a:p>
            <a:r>
              <a:rPr lang="en-US" dirty="0"/>
              <a:t>Photo</a:t>
            </a:r>
          </a:p>
        </p:txBody>
      </p:sp>
      <p:sp>
        <p:nvSpPr>
          <p:cNvPr id="4" name="Text Placeholder 3"/>
          <p:cNvSpPr>
            <a:spLocks noGrp="1"/>
          </p:cNvSpPr>
          <p:nvPr>
            <p:ph type="body" sz="quarter" idx="23" hasCustomPrompt="1"/>
          </p:nvPr>
        </p:nvSpPr>
        <p:spPr>
          <a:xfrm>
            <a:off x="1598064" y="1073053"/>
            <a:ext cx="1373736" cy="506911"/>
          </a:xfrm>
        </p:spPr>
        <p:txBody>
          <a:bodyPr anchor="b" anchorCtr="0"/>
          <a:lstStyle>
            <a:lvl1pPr>
              <a:spcAft>
                <a:spcPct val="0"/>
              </a:spcAft>
              <a:defRPr sz="1200" baseline="0">
                <a:solidFill>
                  <a:schemeClr val="accent6"/>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name</a:t>
            </a:r>
          </a:p>
        </p:txBody>
      </p:sp>
      <p:sp>
        <p:nvSpPr>
          <p:cNvPr id="37" name="Text Placeholder 3"/>
          <p:cNvSpPr>
            <a:spLocks noGrp="1"/>
          </p:cNvSpPr>
          <p:nvPr>
            <p:ph type="body" sz="quarter" idx="24" hasCustomPrompt="1"/>
          </p:nvPr>
        </p:nvSpPr>
        <p:spPr>
          <a:xfrm>
            <a:off x="1598064" y="1635410"/>
            <a:ext cx="1373736" cy="406497"/>
          </a:xfrm>
        </p:spPr>
        <p:txBody>
          <a:bodyPr anchor="t" anchorCtr="0"/>
          <a:lstStyle>
            <a:lvl1pPr>
              <a:spcAft>
                <a:spcPct val="0"/>
              </a:spcAft>
              <a:defRPr sz="10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title</a:t>
            </a:r>
          </a:p>
        </p:txBody>
      </p:sp>
      <p:sp>
        <p:nvSpPr>
          <p:cNvPr id="38" name="Text Placeholder 3"/>
          <p:cNvSpPr>
            <a:spLocks noGrp="1"/>
          </p:cNvSpPr>
          <p:nvPr>
            <p:ph type="body" sz="quarter" idx="25" hasCustomPrompt="1"/>
          </p:nvPr>
        </p:nvSpPr>
        <p:spPr>
          <a:xfrm>
            <a:off x="342900" y="5525836"/>
            <a:ext cx="2605501" cy="208168"/>
          </a:xfrm>
        </p:spPr>
        <p:txBody>
          <a:bodyPr anchor="ctr" anchorCtr="0"/>
          <a:lstStyle>
            <a:lvl1pPr>
              <a:spcAft>
                <a:spcPct val="0"/>
              </a:spcAft>
              <a:defRPr sz="10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email</a:t>
            </a:r>
          </a:p>
        </p:txBody>
      </p:sp>
      <p:sp>
        <p:nvSpPr>
          <p:cNvPr id="39" name="Text Placeholder 3"/>
          <p:cNvSpPr>
            <a:spLocks noGrp="1"/>
          </p:cNvSpPr>
          <p:nvPr>
            <p:ph type="body" sz="quarter" idx="26" hasCustomPrompt="1"/>
          </p:nvPr>
        </p:nvSpPr>
        <p:spPr>
          <a:xfrm>
            <a:off x="342900" y="5759642"/>
            <a:ext cx="2606040" cy="362576"/>
          </a:xfrm>
        </p:spPr>
        <p:txBody>
          <a:bodyPr anchor="t" anchorCtr="0"/>
          <a:lstStyle>
            <a:lvl1pPr>
              <a:spcAft>
                <a:spcPct val="0"/>
              </a:spcAft>
              <a:defRPr sz="100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contact number</a:t>
            </a:r>
          </a:p>
        </p:txBody>
      </p:sp>
      <p:sp>
        <p:nvSpPr>
          <p:cNvPr id="22" name="Text Placeholder 3"/>
          <p:cNvSpPr>
            <a:spLocks noGrp="1"/>
          </p:cNvSpPr>
          <p:nvPr>
            <p:ph type="body" sz="quarter" idx="68" hasCustomPrompt="1"/>
          </p:nvPr>
        </p:nvSpPr>
        <p:spPr>
          <a:xfrm>
            <a:off x="342900" y="3040808"/>
            <a:ext cx="2606040" cy="2167687"/>
          </a:xfrm>
        </p:spPr>
        <p:txBody>
          <a:bodyPr anchor="t" anchorCtr="0"/>
          <a:lstStyle>
            <a:lvl1pPr marL="171450" indent="-137160">
              <a:spcAft>
                <a:spcPts val="400"/>
              </a:spcAft>
              <a:buFont typeface="Arial" pitchFamily="34" charset="0"/>
              <a:buChar char="•"/>
              <a:defRPr sz="1100" baseline="0">
                <a:solidFill>
                  <a:schemeClr val="tx2"/>
                </a:solidFill>
              </a:defRPr>
            </a:lvl1pPr>
            <a:lvl2pPr>
              <a:defRPr sz="1200">
                <a:solidFill>
                  <a:schemeClr val="accent1"/>
                </a:solidFill>
              </a:defRPr>
            </a:lvl2pPr>
            <a:lvl3pPr>
              <a:defRPr sz="1200">
                <a:solidFill>
                  <a:schemeClr val="accent1"/>
                </a:solidFill>
              </a:defRPr>
            </a:lvl3pPr>
            <a:lvl4pPr>
              <a:defRPr sz="1200">
                <a:solidFill>
                  <a:schemeClr val="accent1"/>
                </a:solidFill>
              </a:defRPr>
            </a:lvl4pPr>
            <a:lvl5pPr>
              <a:defRPr sz="1200">
                <a:solidFill>
                  <a:schemeClr val="accent1"/>
                </a:solidFill>
              </a:defRPr>
            </a:lvl5pPr>
          </a:lstStyle>
          <a:p>
            <a:pPr lvl="0"/>
            <a:r>
              <a:rPr lang="en-US"/>
              <a:t>Edit for practices</a:t>
            </a:r>
          </a:p>
        </p:txBody>
      </p:sp>
      <p:sp>
        <p:nvSpPr>
          <p:cNvPr id="3" name="TextBox 2"/>
          <p:cNvSpPr txBox="1"/>
          <p:nvPr/>
        </p:nvSpPr>
        <p:spPr>
          <a:xfrm>
            <a:off x="342900" y="2797579"/>
            <a:ext cx="1386840" cy="228600"/>
          </a:xfrm>
          <a:prstGeom prst="rect">
            <a:avLst/>
          </a:prstGeom>
          <a:noFill/>
        </p:spPr>
        <p:txBody>
          <a:bodyPr wrap="squar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solidFill>
                  <a:schemeClr val="accent6"/>
                </a:solidFill>
              </a:rPr>
              <a:t>PRACTICES</a:t>
            </a:r>
          </a:p>
        </p:txBody>
      </p:sp>
      <p:sp>
        <p:nvSpPr>
          <p:cNvPr id="16" name="Title 1"/>
          <p:cNvSpPr>
            <a:spLocks noGrp="1"/>
          </p:cNvSpPr>
          <p:nvPr>
            <p:ph type="title"/>
          </p:nvPr>
        </p:nvSpPr>
        <p:spPr>
          <a:xfrm>
            <a:off x="342900" y="210312"/>
            <a:ext cx="8458200" cy="649224"/>
          </a:xfrm>
        </p:spPr>
        <p:txBody>
          <a:bodyPr anchor="t"/>
          <a:lstStyle/>
          <a:p>
            <a:r>
              <a:rPr lang="en-US"/>
              <a:t>Click to edit Master title style</a:t>
            </a:r>
          </a:p>
        </p:txBody>
      </p:sp>
      <p:sp>
        <p:nvSpPr>
          <p:cNvPr id="14" name="Text Placeholder 4"/>
          <p:cNvSpPr>
            <a:spLocks noGrp="1"/>
          </p:cNvSpPr>
          <p:nvPr>
            <p:ph type="body" sz="quarter" idx="13"/>
          </p:nvPr>
        </p:nvSpPr>
        <p:spPr>
          <a:xfrm>
            <a:off x="3150108" y="1079589"/>
            <a:ext cx="5650992" cy="5168811"/>
          </a:xfrm>
        </p:spPr>
        <p:txBody>
          <a:bodyPr/>
          <a:lstStyle>
            <a:lvl1pPr marL="0" indent="0">
              <a:spcBef>
                <a:spcPts val="200"/>
              </a:spcBef>
              <a:spcAft>
                <a:spcPts val="200"/>
              </a:spcAft>
              <a:buFont typeface="Arial" pitchFamily="34" charset="0"/>
              <a:buNone/>
              <a:defRPr sz="1100"/>
            </a:lvl1pPr>
            <a:lvl2pPr marL="182880" indent="-182880">
              <a:spcBef>
                <a:spcPts val="200"/>
              </a:spcBef>
              <a:spcAft>
                <a:spcPts val="200"/>
              </a:spcAft>
              <a:buFont typeface="Arial" pitchFamily="34" charset="0"/>
              <a:buChar char="•"/>
              <a:defRPr sz="1100"/>
            </a:lvl2pPr>
            <a:lvl3pPr marL="365760" indent="-182880">
              <a:spcBef>
                <a:spcPts val="200"/>
              </a:spcBef>
              <a:spcAft>
                <a:spcPts val="200"/>
              </a:spcAft>
              <a:buFont typeface="Arial" pitchFamily="34" charset="0"/>
              <a:buChar char="–"/>
              <a:defRPr sz="1100"/>
            </a:lvl3pPr>
            <a:lvl4pPr marL="640080" indent="-182880">
              <a:spcBef>
                <a:spcPts val="200"/>
              </a:spcBef>
              <a:spcAft>
                <a:spcPts val="200"/>
              </a:spcAft>
              <a:buFont typeface="Arial" pitchFamily="34" charset="0"/>
              <a:buChar char="•"/>
              <a:defRPr sz="1100"/>
            </a:lvl4pPr>
            <a:lvl5pPr marL="914400" indent="-182880">
              <a:spcBef>
                <a:spcPts val="200"/>
              </a:spcBef>
              <a:spcAft>
                <a:spcPts val="200"/>
              </a:spcAft>
              <a:buFont typeface="Arial" pitchFamily="34" charset="0"/>
              <a:buChar char="–"/>
              <a:defRPr sz="11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3026928"/>
      </p:ext>
    </p:extLst>
  </p:cSld>
  <p:clrMapOvr>
    <a:masterClrMapping/>
  </p:clrMapOvr>
  <p:transition/>
  <p:extLst>
    <p:ext uri="{DCECCB84-F9BA-43D5-87BE-67443E8EF086}">
      <p15:sldGuideLst xmlns:p15="http://schemas.microsoft.com/office/powerpoint/2012/main">
        <p15:guide id="1" pos="1872">
          <p15:clr>
            <a:srgbClr val="FBAE40"/>
          </p15:clr>
        </p15:guide>
        <p15:guide id="2" pos="2016" userDrawn="1">
          <p15:clr>
            <a:srgbClr val="FBAE40"/>
          </p15:clr>
        </p15:guide>
        <p15:guide id="3" orient="horz" pos="3864">
          <p15:clr>
            <a:srgbClr val="FBAE40"/>
          </p15:clr>
        </p15:guide>
        <p15:guide id="4" orient="horz" pos="3624">
          <p15:clr>
            <a:srgbClr val="FBAE40"/>
          </p15:clr>
        </p15:guide>
        <p15:guide id="5" orient="horz" pos="348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slideLayout" Target="../slideLayouts/slideLayout36.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slideLayout" Target="../slideLayouts/slideLayout35.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10" Type="http://schemas.openxmlformats.org/officeDocument/2006/relationships/slideLayout" Target="../slideLayouts/slideLayout28.xml"/><Relationship Id="rId19" Type="http://schemas.openxmlformats.org/officeDocument/2006/relationships/theme" Target="../theme/theme2.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theme" Target="../theme/theme3.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cxnSp>
        <p:nvCxnSpPr>
          <p:cNvPr id="7" name="Straight Connector 6"/>
          <p:cNvCxnSpPr/>
          <p:nvPr userDrawn="1"/>
        </p:nvCxnSpPr>
        <p:spPr bwMode="gray">
          <a:xfrm>
            <a:off x="347472" y="6392254"/>
            <a:ext cx="8449056"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2" name="Title 1"/>
          <p:cNvSpPr>
            <a:spLocks noGrp="1"/>
          </p:cNvSpPr>
          <p:nvPr>
            <p:ph type="title"/>
          </p:nvPr>
        </p:nvSpPr>
        <p:spPr>
          <a:xfrm>
            <a:off x="349758" y="210312"/>
            <a:ext cx="8449056" cy="649224"/>
          </a:xfrm>
          <a:prstGeom prst="rect">
            <a:avLst/>
          </a:prstGeom>
        </p:spPr>
        <p:txBody>
          <a:bodyPr vert="horz" lIns="0" tIns="0" rIns="0" bIns="0" rtlCol="0" anchor="t" anchorCtr="0">
            <a:noAutofit/>
          </a:bodyPr>
          <a:lstStyle/>
          <a:p>
            <a:r>
              <a:rPr lang="en-US"/>
              <a:t>Click to edit Master title style</a:t>
            </a:r>
          </a:p>
        </p:txBody>
      </p:sp>
      <p:sp>
        <p:nvSpPr>
          <p:cNvPr id="3" name="Text Placeholder 1"/>
          <p:cNvSpPr>
            <a:spLocks noGrp="1"/>
          </p:cNvSpPr>
          <p:nvPr>
            <p:ph type="body" idx="1"/>
          </p:nvPr>
        </p:nvSpPr>
        <p:spPr>
          <a:xfrm>
            <a:off x="349758" y="1079590"/>
            <a:ext cx="8449056" cy="516881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6"/>
          <p:cNvSpPr>
            <a:spLocks noGrp="1"/>
          </p:cNvSpPr>
          <p:nvPr>
            <p:ph type="sldNum" sz="quarter" idx="4"/>
          </p:nvPr>
        </p:nvSpPr>
        <p:spPr>
          <a:xfrm>
            <a:off x="6135624" y="6400800"/>
            <a:ext cx="2670048" cy="320040"/>
          </a:xfrm>
          <a:prstGeom prst="rect">
            <a:avLst/>
          </a:prstGeom>
        </p:spPr>
        <p:txBody>
          <a:bodyPr lIns="0" tIns="0" rIns="0" bIns="0" anchor="ctr"/>
          <a:lstStyle>
            <a:defPPr>
              <a:defRPr lang="en-US"/>
            </a:defPPr>
            <a:lvl1pPr marL="0" algn="r" defTabSz="914400" rtl="0" eaLnBrk="1" latinLnBrk="0" hangingPunct="1">
              <a:defRPr sz="800" kern="1200">
                <a:solidFill>
                  <a:schemeClr val="accent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6010A777-3907-42E8-B3BC-B13228691B49}" type="slidenum">
              <a:rPr lang="en-US" smtClean="0"/>
              <a:t>‹#›</a:t>
            </a:fld>
            <a:endParaRPr lang="en-US" dirty="0"/>
          </a:p>
        </p:txBody>
      </p:sp>
      <p:sp>
        <p:nvSpPr>
          <p:cNvPr id="6" name="TextBox 5"/>
          <p:cNvSpPr txBox="1"/>
          <p:nvPr userDrawn="1"/>
        </p:nvSpPr>
        <p:spPr>
          <a:xfrm rot="5400000">
            <a:off x="5859843" y="3321278"/>
            <a:ext cx="6858000" cy="215444"/>
          </a:xfrm>
          <a:prstGeom prst="rect">
            <a:avLst/>
          </a:prstGeom>
          <a:noFill/>
        </p:spPr>
        <p:txBody>
          <a:bodyPr wrap="square" l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chemeClr val="tx1">
                    <a:alpha val="0"/>
                  </a:schemeClr>
                </a:solidFill>
              </a:rPr>
              <a:t>SIDLEY TEMPLATE JULY 15, 2021 -- 10:40 AM CENTRAL USA</a:t>
            </a:r>
          </a:p>
        </p:txBody>
      </p:sp>
      <p:sp>
        <p:nvSpPr>
          <p:cNvPr id="4" name="Footer Placeholder 6">
            <a:extLst>
              <a:ext uri="{FF2B5EF4-FFF2-40B4-BE49-F238E27FC236}">
                <a16:creationId xmlns:a16="http://schemas.microsoft.com/office/drawing/2014/main" id="{F2D911E3-C528-7133-FB3A-D7F85D898B9B}"/>
              </a:ext>
            </a:extLst>
          </p:cNvPr>
          <p:cNvSpPr>
            <a:spLocks noGrp="1"/>
          </p:cNvSpPr>
          <p:nvPr>
            <p:ph type="ftr" sz="quarter" idx="3"/>
          </p:nvPr>
        </p:nvSpPr>
        <p:spPr>
          <a:xfrm>
            <a:off x="365760" y="6400800"/>
            <a:ext cx="5559552" cy="320675"/>
          </a:xfrm>
          <a:prstGeom prst="rect">
            <a:avLst/>
          </a:prstGeom>
        </p:spPr>
        <p:txBody>
          <a:bodyPr/>
          <a:lstStyle>
            <a:lvl1pPr>
              <a:defRPr sz="800">
                <a:solidFill>
                  <a:schemeClr val="accent2"/>
                </a:solidFill>
              </a:defRPr>
            </a:lvl1pPr>
          </a:lstStyle>
          <a:p>
            <a:r>
              <a:rPr lang="en-US" dirty="0"/>
              <a:t>SIDLEY AUSTIN LLP</a:t>
            </a:r>
          </a:p>
        </p:txBody>
      </p:sp>
    </p:spTree>
    <p:extLst>
      <p:ext uri="{BB962C8B-B14F-4D97-AF65-F5344CB8AC3E}">
        <p14:creationId xmlns:p14="http://schemas.microsoft.com/office/powerpoint/2010/main" val="543989780"/>
      </p:ext>
    </p:extLst>
  </p:cSld>
  <p:clrMap bg1="lt1" tx1="dk1" bg2="lt2" tx2="dk2" accent1="accent1" accent2="accent2" accent3="accent3" accent4="accent4" accent5="accent5" accent6="accent6" hlink="hlink" folHlink="folHlink"/>
  <p:sldLayoutIdLst>
    <p:sldLayoutId id="2147483660" r:id="rId1"/>
    <p:sldLayoutId id="2147484189" r:id="rId2"/>
    <p:sldLayoutId id="2147484190" r:id="rId3"/>
    <p:sldLayoutId id="2147484191" r:id="rId4"/>
    <p:sldLayoutId id="2147484192" r:id="rId5"/>
    <p:sldLayoutId id="2147484193" r:id="rId6"/>
    <p:sldLayoutId id="2147484194" r:id="rId7"/>
    <p:sldLayoutId id="2147484195" r:id="rId8"/>
    <p:sldLayoutId id="2147484196" r:id="rId9"/>
    <p:sldLayoutId id="2147484197" r:id="rId10"/>
    <p:sldLayoutId id="2147484198" r:id="rId11"/>
    <p:sldLayoutId id="2147484199" r:id="rId12"/>
    <p:sldLayoutId id="2147484200" r:id="rId13"/>
    <p:sldLayoutId id="2147484201" r:id="rId14"/>
    <p:sldLayoutId id="2147484202" r:id="rId15"/>
    <p:sldLayoutId id="2147484203" r:id="rId16"/>
    <p:sldLayoutId id="2147484204" r:id="rId17"/>
    <p:sldLayoutId id="2147484211" r:id="rId18"/>
  </p:sldLayoutIdLst>
  <p:transition/>
  <p:hf hdr="0" dt="0"/>
  <p:txStyles>
    <p:titleStyle>
      <a:lvl1pPr algn="l" defTabSz="914354" rtl="0" eaLnBrk="1" latinLnBrk="0" hangingPunct="1">
        <a:lnSpc>
          <a:spcPct val="100000"/>
        </a:lnSpc>
        <a:spcBef>
          <a:spcPct val="0"/>
        </a:spcBef>
        <a:buNone/>
        <a:defRPr lang="en-US" sz="2200" b="1" kern="1200">
          <a:solidFill>
            <a:schemeClr val="accent2"/>
          </a:solidFill>
          <a:latin typeface="+mj-lt"/>
          <a:ea typeface="+mj-ea"/>
          <a:cs typeface="+mj-cs"/>
        </a:defRPr>
      </a:lvl1pPr>
    </p:titleStyle>
    <p:bodyStyle>
      <a:lvl1pPr marL="0" indent="0" algn="l" defTabSz="914354" rtl="0" eaLnBrk="1" latinLnBrk="0" hangingPunct="1">
        <a:lnSpc>
          <a:spcPct val="100000"/>
        </a:lnSpc>
        <a:spcBef>
          <a:spcPts val="400"/>
        </a:spcBef>
        <a:spcAft>
          <a:spcPts val="400"/>
        </a:spcAft>
        <a:buClrTx/>
        <a:buSzTx/>
        <a:buFont typeface="Arial" pitchFamily="34" charset="0"/>
        <a:buNone/>
        <a:defRPr lang="en-US" sz="1800" kern="1200" smtClean="0">
          <a:solidFill>
            <a:schemeClr val="tx2"/>
          </a:solidFill>
          <a:latin typeface="+mn-lt"/>
          <a:ea typeface="+mn-ea"/>
          <a:cs typeface="+mn-cs"/>
        </a:defRPr>
      </a:lvl1pPr>
      <a:lvl2pPr marL="457200" indent="-228589" algn="l" defTabSz="914354" rtl="0" eaLnBrk="1" latinLnBrk="0" hangingPunct="1">
        <a:lnSpc>
          <a:spcPct val="100000"/>
        </a:lnSpc>
        <a:spcBef>
          <a:spcPts val="400"/>
        </a:spcBef>
        <a:spcAft>
          <a:spcPts val="400"/>
        </a:spcAft>
        <a:buFont typeface="Arial" pitchFamily="34" charset="0"/>
        <a:buChar char="–"/>
        <a:defRPr lang="en-US" sz="1600" kern="1200" smtClean="0">
          <a:solidFill>
            <a:schemeClr val="tx2"/>
          </a:solidFill>
          <a:latin typeface="+mn-lt"/>
          <a:ea typeface="+mn-ea"/>
          <a:cs typeface="+mn-cs"/>
        </a:defRPr>
      </a:lvl2pPr>
      <a:lvl3pPr marL="685800" indent="-228589" algn="l" defTabSz="914354" rtl="0" eaLnBrk="1" latinLnBrk="0" hangingPunct="1">
        <a:lnSpc>
          <a:spcPct val="100000"/>
        </a:lnSpc>
        <a:spcBef>
          <a:spcPts val="400"/>
        </a:spcBef>
        <a:spcAft>
          <a:spcPts val="400"/>
        </a:spcAft>
        <a:buFont typeface="Arial" pitchFamily="34" charset="0"/>
        <a:buChar char="•"/>
        <a:defRPr lang="en-US" sz="1400" kern="1200" smtClean="0">
          <a:solidFill>
            <a:schemeClr val="tx2"/>
          </a:solidFill>
          <a:latin typeface="+mn-lt"/>
          <a:ea typeface="+mn-ea"/>
          <a:cs typeface="+mn-cs"/>
        </a:defRPr>
      </a:lvl3pPr>
      <a:lvl4pPr marL="914400" indent="-228589" algn="l" defTabSz="914354" rtl="0" eaLnBrk="1" latinLnBrk="0" hangingPunct="1">
        <a:lnSpc>
          <a:spcPct val="100000"/>
        </a:lnSpc>
        <a:spcBef>
          <a:spcPts val="400"/>
        </a:spcBef>
        <a:spcAft>
          <a:spcPts val="400"/>
        </a:spcAft>
        <a:buFont typeface="Arial" pitchFamily="34" charset="0"/>
        <a:buChar char="–"/>
        <a:defRPr lang="en-US" sz="1400" kern="1200" smtClean="0">
          <a:solidFill>
            <a:schemeClr val="tx2"/>
          </a:solidFill>
          <a:latin typeface="+mn-lt"/>
          <a:ea typeface="+mn-ea"/>
          <a:cs typeface="+mn-cs"/>
        </a:defRPr>
      </a:lvl4pPr>
      <a:lvl5pPr marL="1143000" indent="-228589" algn="l" defTabSz="914354" rtl="0" eaLnBrk="1" latinLnBrk="0" hangingPunct="1">
        <a:lnSpc>
          <a:spcPct val="100000"/>
        </a:lnSpc>
        <a:spcBef>
          <a:spcPts val="400"/>
        </a:spcBef>
        <a:spcAft>
          <a:spcPts val="400"/>
        </a:spcAft>
        <a:buFont typeface="Arial" pitchFamily="34" charset="0"/>
        <a:buChar char="•"/>
        <a:defRPr lang="en-US" sz="1400" kern="1200">
          <a:solidFill>
            <a:schemeClr val="tx2"/>
          </a:solidFill>
          <a:latin typeface="+mn-lt"/>
          <a:ea typeface="+mn-ea"/>
          <a:cs typeface="+mn-cs"/>
        </a:defRPr>
      </a:lvl5pPr>
      <a:lvl6pPr marL="1371600" indent="-228589" algn="l" defTabSz="914354" rtl="0" eaLnBrk="1" latinLnBrk="0" hangingPunct="1">
        <a:lnSpc>
          <a:spcPct val="100000"/>
        </a:lnSpc>
        <a:spcBef>
          <a:spcPts val="400"/>
        </a:spcBef>
        <a:spcAft>
          <a:spcPts val="400"/>
        </a:spcAft>
        <a:buFont typeface="Arial" pitchFamily="34" charset="0"/>
        <a:buChar char="–"/>
        <a:defRPr sz="1400" kern="1200" baseline="0">
          <a:solidFill>
            <a:schemeClr val="tx2"/>
          </a:solidFill>
          <a:latin typeface="+mn-lt"/>
          <a:ea typeface="+mn-ea"/>
          <a:cs typeface="+mn-cs"/>
        </a:defRPr>
      </a:lvl6pPr>
      <a:lvl7pPr marL="1600200" indent="-228589" algn="l" defTabSz="914354" rtl="0" eaLnBrk="1" latinLnBrk="0" hangingPunct="1">
        <a:lnSpc>
          <a:spcPct val="100000"/>
        </a:lnSpc>
        <a:spcBef>
          <a:spcPts val="400"/>
        </a:spcBef>
        <a:spcAft>
          <a:spcPts val="400"/>
        </a:spcAft>
        <a:buFont typeface="Arial" pitchFamily="34" charset="0"/>
        <a:buChar char="•"/>
        <a:defRPr sz="1400" kern="1200">
          <a:solidFill>
            <a:schemeClr val="tx2"/>
          </a:solidFill>
          <a:latin typeface="+mn-lt"/>
          <a:ea typeface="+mn-ea"/>
          <a:cs typeface="+mn-cs"/>
        </a:defRPr>
      </a:lvl7pPr>
      <a:lvl8pPr marL="1828800" indent="-228589" algn="l" defTabSz="914354" rtl="0" eaLnBrk="1" latinLnBrk="0" hangingPunct="1">
        <a:lnSpc>
          <a:spcPct val="100000"/>
        </a:lnSpc>
        <a:spcBef>
          <a:spcPts val="400"/>
        </a:spcBef>
        <a:spcAft>
          <a:spcPts val="400"/>
        </a:spcAft>
        <a:buFont typeface="Arial" pitchFamily="34" charset="0"/>
        <a:buChar char="–"/>
        <a:defRPr sz="1400" kern="1200" baseline="0">
          <a:solidFill>
            <a:schemeClr val="tx2"/>
          </a:solidFill>
          <a:latin typeface="+mn-lt"/>
          <a:ea typeface="+mn-ea"/>
          <a:cs typeface="+mn-cs"/>
        </a:defRPr>
      </a:lvl8pPr>
      <a:lvl9pPr marL="2057400" indent="-228589" algn="l" defTabSz="914354" rtl="0" eaLnBrk="1" latinLnBrk="0" hangingPunct="1">
        <a:lnSpc>
          <a:spcPct val="100000"/>
        </a:lnSpc>
        <a:spcBef>
          <a:spcPts val="400"/>
        </a:spcBef>
        <a:spcAft>
          <a:spcPts val="400"/>
        </a:spcAft>
        <a:buFont typeface="Arial" pitchFamily="34" charset="0"/>
        <a:buChar char="•"/>
        <a:defRPr sz="1400" kern="1200" baseline="0">
          <a:solidFill>
            <a:schemeClr val="tx2"/>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672" userDrawn="1">
          <p15:clr>
            <a:srgbClr val="F26B43"/>
          </p15:clr>
        </p15:guide>
        <p15:guide id="2" orient="horz" pos="3936" userDrawn="1">
          <p15:clr>
            <a:srgbClr val="F26B43"/>
          </p15:clr>
        </p15:guide>
        <p15:guide id="3" orient="horz" pos="3984" userDrawn="1">
          <p15:clr>
            <a:srgbClr val="F26B43"/>
          </p15:clr>
        </p15:guide>
        <p15:guide id="4" orient="horz" pos="62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349758" y="210312"/>
            <a:ext cx="8449056" cy="649224"/>
          </a:xfrm>
          <a:prstGeom prst="rect">
            <a:avLst/>
          </a:prstGeom>
        </p:spPr>
        <p:txBody>
          <a:bodyPr vert="horz" lIns="0" tIns="0" rIns="0" bIns="0" rtlCol="0" anchor="b" anchorCtr="0">
            <a:noAutofit/>
          </a:bodyPr>
          <a:lstStyle/>
          <a:p>
            <a:r>
              <a:rPr lang="en-US"/>
              <a:t>Click to edit Master title style</a:t>
            </a:r>
            <a:endParaRPr lang="en-US" dirty="0"/>
          </a:p>
        </p:txBody>
      </p:sp>
      <p:sp>
        <p:nvSpPr>
          <p:cNvPr id="3" name="Text Placeholder 1"/>
          <p:cNvSpPr>
            <a:spLocks noGrp="1"/>
          </p:cNvSpPr>
          <p:nvPr>
            <p:ph type="body" idx="1"/>
          </p:nvPr>
        </p:nvSpPr>
        <p:spPr>
          <a:xfrm>
            <a:off x="349758" y="1088136"/>
            <a:ext cx="8449056" cy="502920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7" name="Straight Connector 6"/>
          <p:cNvCxnSpPr/>
          <p:nvPr/>
        </p:nvCxnSpPr>
        <p:spPr bwMode="auto">
          <a:xfrm>
            <a:off x="349758" y="923544"/>
            <a:ext cx="8449056"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
        <p:nvSpPr>
          <p:cNvPr id="11" name="Footer Placeholder 4"/>
          <p:cNvSpPr>
            <a:spLocks noGrp="1"/>
          </p:cNvSpPr>
          <p:nvPr>
            <p:ph type="ftr" sz="quarter" idx="3"/>
          </p:nvPr>
        </p:nvSpPr>
        <p:spPr>
          <a:xfrm>
            <a:off x="365757" y="6400802"/>
            <a:ext cx="5559552" cy="320675"/>
          </a:xfrm>
          <a:prstGeom prst="rect">
            <a:avLst/>
          </a:prstGeom>
        </p:spPr>
        <p:txBody>
          <a:bodyPr vert="horz" lIns="0" tIns="45720" rIns="0" bIns="45720" rtlCol="0" anchor="t" anchorCtr="0"/>
          <a:lstStyle>
            <a:lvl1pPr marL="0" indent="0" algn="l">
              <a:defRPr sz="738" b="0" cap="all" baseline="0">
                <a:solidFill>
                  <a:schemeClr val="tx2"/>
                </a:solidFill>
                <a:latin typeface="+mj-lt"/>
              </a:defRPr>
            </a:lvl1pPr>
          </a:lstStyle>
          <a:p>
            <a:r>
              <a:rPr lang="en-US" dirty="0"/>
              <a:t>SIDLEY AUSTIN LLP</a:t>
            </a:r>
          </a:p>
        </p:txBody>
      </p:sp>
      <p:sp>
        <p:nvSpPr>
          <p:cNvPr id="10" name="Slide Number Placeholder 6"/>
          <p:cNvSpPr>
            <a:spLocks noGrp="1"/>
          </p:cNvSpPr>
          <p:nvPr>
            <p:ph type="sldNum" sz="quarter" idx="4"/>
          </p:nvPr>
        </p:nvSpPr>
        <p:spPr>
          <a:xfrm>
            <a:off x="6135624" y="6400800"/>
            <a:ext cx="2670048" cy="320040"/>
          </a:xfrm>
          <a:prstGeom prst="rect">
            <a:avLst/>
          </a:prstGeom>
        </p:spPr>
        <p:txBody>
          <a:bodyPr lIns="0" tIns="45720" rIns="0" bIns="45720" anchor="t" anchorCtr="0"/>
          <a:lstStyle>
            <a:lvl1pPr algn="r">
              <a:defRPr sz="738">
                <a:solidFill>
                  <a:schemeClr val="tx2"/>
                </a:solidFill>
                <a:latin typeface="+mj-lt"/>
              </a:defRPr>
            </a:lvl1pPr>
          </a:lstStyle>
          <a:p>
            <a:fld id="{128EDA57-1F30-4DD3-AEF8-A5FD50512A1D}" type="slidenum">
              <a:rPr lang="en-US" smtClean="0"/>
              <a:pPr/>
              <a:t>‹#›</a:t>
            </a:fld>
            <a:endParaRPr lang="en-US" dirty="0"/>
          </a:p>
        </p:txBody>
      </p:sp>
      <p:cxnSp>
        <p:nvCxnSpPr>
          <p:cNvPr id="4" name="Straight Connector 3">
            <a:extLst>
              <a:ext uri="{FF2B5EF4-FFF2-40B4-BE49-F238E27FC236}">
                <a16:creationId xmlns:a16="http://schemas.microsoft.com/office/drawing/2014/main" id="{2238D65F-A05C-B875-FB15-1B781818085E}"/>
              </a:ext>
            </a:extLst>
          </p:cNvPr>
          <p:cNvCxnSpPr/>
          <p:nvPr userDrawn="1"/>
        </p:nvCxnSpPr>
        <p:spPr bwMode="gray">
          <a:xfrm>
            <a:off x="351693" y="6392254"/>
            <a:ext cx="8440615" cy="0"/>
          </a:xfrm>
          <a:prstGeom prst="line">
            <a:avLst/>
          </a:prstGeom>
          <a:solidFill>
            <a:schemeClr val="accent1"/>
          </a:solidFill>
          <a:ln w="9525" cap="flat" cmpd="sng" algn="ctr">
            <a:solidFill>
              <a:schemeClr val="bg2"/>
            </a:solidFill>
            <a:prstDash val="solid"/>
            <a:round/>
            <a:headEnd type="none" w="med" len="med"/>
            <a:tailEnd type="none" w="med" len="med"/>
          </a:ln>
          <a:effectLst/>
        </p:spPr>
      </p:cxnSp>
    </p:spTree>
    <p:extLst>
      <p:ext uri="{BB962C8B-B14F-4D97-AF65-F5344CB8AC3E}">
        <p14:creationId xmlns:p14="http://schemas.microsoft.com/office/powerpoint/2010/main" val="1782857"/>
      </p:ext>
    </p:extLst>
  </p:cSld>
  <p:clrMap bg1="lt1" tx1="dk1" bg2="lt2" tx2="dk2" accent1="accent1" accent2="accent2" accent3="accent3" accent4="accent4" accent5="accent5" accent6="accent6" hlink="hlink" folHlink="folHlink"/>
  <p:sldLayoutIdLst>
    <p:sldLayoutId id="2147484242" r:id="rId1"/>
    <p:sldLayoutId id="2147484243" r:id="rId2"/>
    <p:sldLayoutId id="2147484244" r:id="rId3"/>
    <p:sldLayoutId id="2147484245" r:id="rId4"/>
    <p:sldLayoutId id="2147484246" r:id="rId5"/>
    <p:sldLayoutId id="2147484247" r:id="rId6"/>
    <p:sldLayoutId id="2147484248" r:id="rId7"/>
    <p:sldLayoutId id="2147484249" r:id="rId8"/>
    <p:sldLayoutId id="2147484250" r:id="rId9"/>
    <p:sldLayoutId id="2147484251" r:id="rId10"/>
    <p:sldLayoutId id="2147484252" r:id="rId11"/>
    <p:sldLayoutId id="2147484253" r:id="rId12"/>
    <p:sldLayoutId id="2147484254" r:id="rId13"/>
    <p:sldLayoutId id="2147484255" r:id="rId14"/>
    <p:sldLayoutId id="2147484256" r:id="rId15"/>
    <p:sldLayoutId id="2147484257" r:id="rId16"/>
    <p:sldLayoutId id="2147484259" r:id="rId17"/>
    <p:sldLayoutId id="2147484260" r:id="rId18"/>
  </p:sldLayoutIdLst>
  <p:hf hdr="0" dt="0"/>
  <p:txStyles>
    <p:titleStyle>
      <a:lvl1pPr algn="l" defTabSz="844040" rtl="0" eaLnBrk="1" latinLnBrk="0" hangingPunct="1">
        <a:lnSpc>
          <a:spcPct val="90000"/>
        </a:lnSpc>
        <a:spcBef>
          <a:spcPct val="0"/>
        </a:spcBef>
        <a:buNone/>
        <a:defRPr lang="en-US" sz="2031" b="1" kern="1200" baseline="0" dirty="0">
          <a:solidFill>
            <a:schemeClr val="accent2"/>
          </a:solidFill>
          <a:latin typeface="+mj-lt"/>
          <a:ea typeface="+mj-ea"/>
          <a:cs typeface="+mj-cs"/>
        </a:defRPr>
      </a:lvl1pPr>
    </p:titleStyle>
    <p:bodyStyle>
      <a:lvl1pPr marL="0" indent="0" algn="l" defTabSz="844040" rtl="0" eaLnBrk="1" latinLnBrk="0" hangingPunct="1">
        <a:lnSpc>
          <a:spcPct val="100000"/>
        </a:lnSpc>
        <a:spcBef>
          <a:spcPts val="0"/>
        </a:spcBef>
        <a:spcAft>
          <a:spcPts val="798"/>
        </a:spcAft>
        <a:buClrTx/>
        <a:buSzPct val="100000"/>
        <a:buFont typeface="Arial" panose="020B0604020202020204" pitchFamily="34" charset="0"/>
        <a:buNone/>
        <a:defRPr lang="en-US" sz="1662" kern="1200" dirty="0" smtClean="0">
          <a:solidFill>
            <a:schemeClr val="tx2"/>
          </a:solidFill>
          <a:latin typeface="+mn-lt"/>
          <a:ea typeface="+mn-ea"/>
          <a:cs typeface="+mn-cs"/>
        </a:defRPr>
      </a:lvl1pPr>
      <a:lvl2pPr marL="422041" indent="-211011" algn="l" defTabSz="844040" rtl="0" eaLnBrk="1" latinLnBrk="0" hangingPunct="1">
        <a:lnSpc>
          <a:spcPct val="100000"/>
        </a:lnSpc>
        <a:spcBef>
          <a:spcPts val="0"/>
        </a:spcBef>
        <a:spcAft>
          <a:spcPts val="798"/>
        </a:spcAft>
        <a:buFont typeface="Arial" panose="020B0604020202020204" pitchFamily="34" charset="0"/>
        <a:buChar char="–"/>
        <a:defRPr lang="en-US" sz="1477" kern="1200" dirty="0" smtClean="0">
          <a:solidFill>
            <a:schemeClr val="tx2"/>
          </a:solidFill>
          <a:latin typeface="+mn-lt"/>
          <a:ea typeface="+mn-ea"/>
          <a:cs typeface="+mn-cs"/>
        </a:defRPr>
      </a:lvl2pPr>
      <a:lvl3pPr marL="633062" indent="-211011" algn="l" defTabSz="844040" rtl="0" eaLnBrk="1" latinLnBrk="0" hangingPunct="1">
        <a:lnSpc>
          <a:spcPct val="100000"/>
        </a:lnSpc>
        <a:spcBef>
          <a:spcPts val="0"/>
        </a:spcBef>
        <a:spcAft>
          <a:spcPts val="798"/>
        </a:spcAft>
        <a:buFont typeface="Arial" panose="020B0604020202020204" pitchFamily="34" charset="0"/>
        <a:buChar char="•"/>
        <a:defRPr lang="en-US" sz="1292" kern="1200" dirty="0" smtClean="0">
          <a:solidFill>
            <a:schemeClr val="tx2"/>
          </a:solidFill>
          <a:latin typeface="+mn-lt"/>
          <a:ea typeface="+mn-ea"/>
          <a:cs typeface="+mn-cs"/>
        </a:defRPr>
      </a:lvl3pPr>
      <a:lvl4pPr marL="844083" indent="-211011" algn="l" defTabSz="844040" rtl="0" eaLnBrk="1" latinLnBrk="0" hangingPunct="1">
        <a:lnSpc>
          <a:spcPct val="100000"/>
        </a:lnSpc>
        <a:spcBef>
          <a:spcPts val="0"/>
        </a:spcBef>
        <a:spcAft>
          <a:spcPts val="798"/>
        </a:spcAft>
        <a:buFont typeface="Arial" panose="020B0604020202020204" pitchFamily="34" charset="0"/>
        <a:buChar char="–"/>
        <a:defRPr lang="en-US" sz="1292" kern="1200" dirty="0" smtClean="0">
          <a:solidFill>
            <a:schemeClr val="tx2"/>
          </a:solidFill>
          <a:latin typeface="+mn-lt"/>
          <a:ea typeface="+mn-ea"/>
          <a:cs typeface="+mn-cs"/>
        </a:defRPr>
      </a:lvl4pPr>
      <a:lvl5pPr marL="1055103" indent="-211011" algn="l" defTabSz="844040" rtl="0" eaLnBrk="1" latinLnBrk="0" hangingPunct="1">
        <a:lnSpc>
          <a:spcPct val="100000"/>
        </a:lnSpc>
        <a:spcBef>
          <a:spcPts val="0"/>
        </a:spcBef>
        <a:spcAft>
          <a:spcPts val="798"/>
        </a:spcAft>
        <a:buFont typeface="Arial" panose="020B0604020202020204" pitchFamily="34" charset="0"/>
        <a:buChar char="•"/>
        <a:defRPr lang="en-US" sz="1292" kern="1200" dirty="0">
          <a:solidFill>
            <a:schemeClr val="tx2"/>
          </a:solidFill>
          <a:latin typeface="+mn-lt"/>
          <a:ea typeface="+mn-ea"/>
          <a:cs typeface="+mn-cs"/>
        </a:defRPr>
      </a:lvl5pPr>
      <a:lvl6pPr marL="1266124" indent="-211011" algn="l" defTabSz="844040" rtl="0" eaLnBrk="1" latinLnBrk="0" hangingPunct="1">
        <a:lnSpc>
          <a:spcPct val="100000"/>
        </a:lnSpc>
        <a:spcBef>
          <a:spcPts val="0"/>
        </a:spcBef>
        <a:spcAft>
          <a:spcPts val="798"/>
        </a:spcAft>
        <a:buFont typeface="Arial" panose="020B0604020202020204" pitchFamily="34" charset="0"/>
        <a:buChar char="–"/>
        <a:defRPr sz="1292" kern="1200" baseline="0">
          <a:solidFill>
            <a:schemeClr val="tx2"/>
          </a:solidFill>
          <a:latin typeface="+mn-lt"/>
          <a:ea typeface="+mn-ea"/>
          <a:cs typeface="+mn-cs"/>
        </a:defRPr>
      </a:lvl6pPr>
      <a:lvl7pPr marL="1477145" indent="-211011" algn="l" defTabSz="844040" rtl="0" eaLnBrk="1" latinLnBrk="0" hangingPunct="1">
        <a:lnSpc>
          <a:spcPct val="100000"/>
        </a:lnSpc>
        <a:spcBef>
          <a:spcPts val="0"/>
        </a:spcBef>
        <a:spcAft>
          <a:spcPts val="798"/>
        </a:spcAft>
        <a:buFont typeface="Arial" panose="020B0604020202020204" pitchFamily="34" charset="0"/>
        <a:buChar char="•"/>
        <a:defRPr sz="1292" kern="1200">
          <a:solidFill>
            <a:schemeClr val="tx2"/>
          </a:solidFill>
          <a:latin typeface="+mn-lt"/>
          <a:ea typeface="+mn-ea"/>
          <a:cs typeface="+mn-cs"/>
        </a:defRPr>
      </a:lvl7pPr>
      <a:lvl8pPr marL="1688165" indent="-211011" algn="l" defTabSz="844040" rtl="0" eaLnBrk="1" latinLnBrk="0" hangingPunct="1">
        <a:lnSpc>
          <a:spcPct val="100000"/>
        </a:lnSpc>
        <a:spcBef>
          <a:spcPts val="0"/>
        </a:spcBef>
        <a:spcAft>
          <a:spcPts val="798"/>
        </a:spcAft>
        <a:buFont typeface="Arial" panose="020B0604020202020204" pitchFamily="34" charset="0"/>
        <a:buChar char="–"/>
        <a:defRPr sz="1292" kern="1200" baseline="0">
          <a:solidFill>
            <a:schemeClr val="tx2"/>
          </a:solidFill>
          <a:latin typeface="+mn-lt"/>
          <a:ea typeface="+mn-ea"/>
          <a:cs typeface="+mn-cs"/>
        </a:defRPr>
      </a:lvl8pPr>
      <a:lvl9pPr marL="1899186" indent="-211011" algn="l" defTabSz="844040" rtl="0" eaLnBrk="1" latinLnBrk="0" hangingPunct="1">
        <a:lnSpc>
          <a:spcPct val="100000"/>
        </a:lnSpc>
        <a:spcBef>
          <a:spcPts val="0"/>
        </a:spcBef>
        <a:spcAft>
          <a:spcPts val="798"/>
        </a:spcAft>
        <a:buFont typeface="Arial" panose="020B0604020202020204" pitchFamily="34" charset="0"/>
        <a:buChar char="•"/>
        <a:defRPr sz="1292" kern="1200" baseline="0">
          <a:solidFill>
            <a:schemeClr val="tx2"/>
          </a:solidFill>
          <a:latin typeface="+mn-lt"/>
          <a:ea typeface="+mn-ea"/>
          <a:cs typeface="+mn-cs"/>
        </a:defRPr>
      </a:lvl9pPr>
    </p:bodyStyle>
    <p:otherStyle>
      <a:defPPr>
        <a:defRPr lang="en-US"/>
      </a:defPPr>
      <a:lvl1pPr marL="0" algn="l" defTabSz="844040" rtl="0" eaLnBrk="1" latinLnBrk="0" hangingPunct="1">
        <a:defRPr sz="1662" kern="1200">
          <a:solidFill>
            <a:schemeClr val="tx1"/>
          </a:solidFill>
          <a:latin typeface="+mn-lt"/>
          <a:ea typeface="+mn-ea"/>
          <a:cs typeface="+mn-cs"/>
        </a:defRPr>
      </a:lvl1pPr>
      <a:lvl2pPr marL="422021" algn="l" defTabSz="844040" rtl="0" eaLnBrk="1" latinLnBrk="0" hangingPunct="1">
        <a:defRPr sz="1662" kern="1200">
          <a:solidFill>
            <a:schemeClr val="tx1"/>
          </a:solidFill>
          <a:latin typeface="+mn-lt"/>
          <a:ea typeface="+mn-ea"/>
          <a:cs typeface="+mn-cs"/>
        </a:defRPr>
      </a:lvl2pPr>
      <a:lvl3pPr marL="844040" algn="l" defTabSz="844040" rtl="0" eaLnBrk="1" latinLnBrk="0" hangingPunct="1">
        <a:defRPr sz="1662" kern="1200">
          <a:solidFill>
            <a:schemeClr val="tx1"/>
          </a:solidFill>
          <a:latin typeface="+mn-lt"/>
          <a:ea typeface="+mn-ea"/>
          <a:cs typeface="+mn-cs"/>
        </a:defRPr>
      </a:lvl3pPr>
      <a:lvl4pPr marL="1266061" algn="l" defTabSz="844040" rtl="0" eaLnBrk="1" latinLnBrk="0" hangingPunct="1">
        <a:defRPr sz="1662" kern="1200">
          <a:solidFill>
            <a:schemeClr val="tx1"/>
          </a:solidFill>
          <a:latin typeface="+mn-lt"/>
          <a:ea typeface="+mn-ea"/>
          <a:cs typeface="+mn-cs"/>
        </a:defRPr>
      </a:lvl4pPr>
      <a:lvl5pPr marL="1688081" algn="l" defTabSz="844040" rtl="0" eaLnBrk="1" latinLnBrk="0" hangingPunct="1">
        <a:defRPr sz="1662" kern="1200">
          <a:solidFill>
            <a:schemeClr val="tx1"/>
          </a:solidFill>
          <a:latin typeface="+mn-lt"/>
          <a:ea typeface="+mn-ea"/>
          <a:cs typeface="+mn-cs"/>
        </a:defRPr>
      </a:lvl5pPr>
      <a:lvl6pPr marL="2110101" algn="l" defTabSz="844040" rtl="0" eaLnBrk="1" latinLnBrk="0" hangingPunct="1">
        <a:defRPr sz="1662" kern="1200">
          <a:solidFill>
            <a:schemeClr val="tx1"/>
          </a:solidFill>
          <a:latin typeface="+mn-lt"/>
          <a:ea typeface="+mn-ea"/>
          <a:cs typeface="+mn-cs"/>
        </a:defRPr>
      </a:lvl6pPr>
      <a:lvl7pPr marL="2532121" algn="l" defTabSz="844040" rtl="0" eaLnBrk="1" latinLnBrk="0" hangingPunct="1">
        <a:defRPr sz="1662" kern="1200">
          <a:solidFill>
            <a:schemeClr val="tx1"/>
          </a:solidFill>
          <a:latin typeface="+mn-lt"/>
          <a:ea typeface="+mn-ea"/>
          <a:cs typeface="+mn-cs"/>
        </a:defRPr>
      </a:lvl7pPr>
      <a:lvl8pPr marL="2954142" algn="l" defTabSz="844040" rtl="0" eaLnBrk="1" latinLnBrk="0" hangingPunct="1">
        <a:defRPr sz="1662" kern="1200">
          <a:solidFill>
            <a:schemeClr val="tx1"/>
          </a:solidFill>
          <a:latin typeface="+mn-lt"/>
          <a:ea typeface="+mn-ea"/>
          <a:cs typeface="+mn-cs"/>
        </a:defRPr>
      </a:lvl8pPr>
      <a:lvl9pPr marL="3376163" algn="l" defTabSz="844040" rtl="0" eaLnBrk="1" latinLnBrk="0" hangingPunct="1">
        <a:defRPr sz="1662"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6F975B9-92EE-5BAF-1583-3F847F5EC9D3}"/>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643D8C72-1618-4CA9-DFCA-CA72B416C9B1}"/>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320A01E-7B7A-33A9-70F5-971569B14492}"/>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964B7CBF-198A-494D-9331-23447A0073A1}" type="datetimeFigureOut">
              <a:rPr lang="en-US" smtClean="0"/>
              <a:t>3/12/2024</a:t>
            </a:fld>
            <a:endParaRPr lang="en-US"/>
          </a:p>
        </p:txBody>
      </p:sp>
      <p:sp>
        <p:nvSpPr>
          <p:cNvPr id="5" name="Footer Placeholder 4">
            <a:extLst>
              <a:ext uri="{FF2B5EF4-FFF2-40B4-BE49-F238E27FC236}">
                <a16:creationId xmlns:a16="http://schemas.microsoft.com/office/drawing/2014/main" id="{B02515BB-4CB9-AB6F-7462-04ADE3A07606}"/>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3A813A0-8B6C-9D6A-2264-801CC8C02CE2}"/>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3D0FDE38-C6BE-4A46-B41A-A2B727ED1DF7}" type="slidenum">
              <a:rPr lang="en-US" smtClean="0"/>
              <a:t>‹#›</a:t>
            </a:fld>
            <a:endParaRPr lang="en-US"/>
          </a:p>
        </p:txBody>
      </p:sp>
    </p:spTree>
    <p:extLst>
      <p:ext uri="{BB962C8B-B14F-4D97-AF65-F5344CB8AC3E}">
        <p14:creationId xmlns:p14="http://schemas.microsoft.com/office/powerpoint/2010/main" val="2908276129"/>
      </p:ext>
    </p:extLst>
  </p:cSld>
  <p:clrMap bg1="lt1" tx1="dk1" bg2="lt2" tx2="dk2" accent1="accent1" accent2="accent2" accent3="accent3" accent4="accent4" accent5="accent5" accent6="accent6" hlink="hlink" folHlink="folHlink"/>
  <p:sldLayoutIdLst>
    <p:sldLayoutId id="2147484274" r:id="rId1"/>
    <p:sldLayoutId id="2147484275" r:id="rId2"/>
    <p:sldLayoutId id="2147484276" r:id="rId3"/>
    <p:sldLayoutId id="2147484277" r:id="rId4"/>
    <p:sldLayoutId id="2147484278" r:id="rId5"/>
    <p:sldLayoutId id="2147484279" r:id="rId6"/>
    <p:sldLayoutId id="2147484280" r:id="rId7"/>
    <p:sldLayoutId id="2147484281" r:id="rId8"/>
    <p:sldLayoutId id="2147484282" r:id="rId9"/>
    <p:sldLayoutId id="2147484283" r:id="rId10"/>
    <p:sldLayoutId id="2147484284" r:id="rId11"/>
    <p:sldLayoutId id="2147484285" r:id="rId12"/>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3" Type="http://schemas.openxmlformats.org/officeDocument/2006/relationships/hyperlink" Target="https://sers.fec.gov/fosers/showpdf.htm?docid=423639" TargetMode="External"/><Relationship Id="rId18" Type="http://schemas.openxmlformats.org/officeDocument/2006/relationships/hyperlink" Target="https://legis.senado.leg.br/sdleg-getter/documento?dm=9347622&amp;ts=1683827933990&amp;disposition=inline&amp;_gl=1*gdi95o*_ga*ODMxNzgxMDUzLjE2ODAxMDM2NTc.*_ga_CW3ZH25XMK*MTY4NDI1MDY2OS4xLjAuMTY4NDI1MDY2OS4wLjAuMA.." TargetMode="External"/><Relationship Id="rId26" Type="http://schemas.openxmlformats.org/officeDocument/2006/relationships/hyperlink" Target="https://ico.org.uk/for-organisations/uk-gdpr-guidance-and-resources/artificial-intelligence/" TargetMode="External"/><Relationship Id="rId39" Type="http://schemas.openxmlformats.org/officeDocument/2006/relationships/hyperlink" Target="http://government.ru/docs/all/129505/" TargetMode="External"/><Relationship Id="rId21" Type="http://schemas.openxmlformats.org/officeDocument/2006/relationships/hyperlink" Target="https://ised-isde.canada.ca/site/innovation-better-canada/en/artificial-intelligence-and-data-act-aida-companion-document" TargetMode="External"/><Relationship Id="rId34" Type="http://schemas.openxmlformats.org/officeDocument/2006/relationships/hyperlink" Target="https://www.cnil.fr/en/artificial-intelligence-cnil-publishes-set-resources-professionals" TargetMode="External"/><Relationship Id="rId42" Type="http://schemas.openxmlformats.org/officeDocument/2006/relationships/hyperlink" Target="https://www.industry.gov.au/publications/australias-artificial-intelligence-ethics-framework" TargetMode="External"/><Relationship Id="rId47" Type="http://schemas.openxmlformats.org/officeDocument/2006/relationships/hyperlink" Target="https://www.tc260.org.cn/front/postDetail.html?id=20230523223021" TargetMode="External"/><Relationship Id="rId50" Type="http://schemas.openxmlformats.org/officeDocument/2006/relationships/hyperlink" Target="https://www.weforum.org/reports/adopting-ai-responsibly-guidelines-for-procurement-of-ai-solutions-by-the-private-sector" TargetMode="External"/><Relationship Id="rId55" Type="http://schemas.openxmlformats.org/officeDocument/2006/relationships/hyperlink" Target="file:///C:\Users\skumar02\Downloads\Hiroshima_Process_International_Code_of_Conduct_M8CtFCUob4UmDz3UoB5zQuCT6FE_99641%20(1).pdf" TargetMode="External"/><Relationship Id="rId7" Type="http://schemas.openxmlformats.org/officeDocument/2006/relationships/hyperlink" Target="https://www.dataguidance.com/news/south-korea-government-announces-national-my-data" TargetMode="External"/><Relationship Id="rId2" Type="http://schemas.openxmlformats.org/officeDocument/2006/relationships/notesSlide" Target="../notesSlides/notesSlide2.xml"/><Relationship Id="rId16" Type="http://schemas.openxmlformats.org/officeDocument/2006/relationships/hyperlink" Target="https://wp.oecd.ai/app/uploads/2021/12/Peru_National_Artificial_Intelligence_Strategy_2021-2026.pdf" TargetMode="External"/><Relationship Id="rId29" Type="http://schemas.openxmlformats.org/officeDocument/2006/relationships/hyperlink" Target="https://smartafrica.org/sas-project/artificial-intelligence/" TargetMode="External"/><Relationship Id="rId11" Type="http://schemas.openxmlformats.org/officeDocument/2006/relationships/hyperlink" Target="https://www.nist.gov/news-events/news/2023/06/biden-harris-administration-announces-new-nist-public-working-group-ai" TargetMode="External"/><Relationship Id="rId24" Type="http://schemas.openxmlformats.org/officeDocument/2006/relationships/hyperlink" Target="https://www.gov.uk/government/news/proposed-principles-to-guide-competitive-ai-markets-and-protect-consumers?utm_medium=email&amp;utm_campaign=govuk-notifications-topic&amp;utm_source=4702ae68-bbdd-4ae2-9245-c318c9434d1e&amp;utm_content=immediately" TargetMode="External"/><Relationship Id="rId32" Type="http://schemas.openxmlformats.org/officeDocument/2006/relationships/hyperlink" Target="https://ec.europa.eu/commission/presscorner/detail/en/ip_22_5807" TargetMode="External"/><Relationship Id="rId37" Type="http://schemas.openxmlformats.org/officeDocument/2006/relationships/hyperlink" Target="https://www.hellenicparliament.gr/Nomothetiko-Ergo/Epexergasia-stis-Epitropes?law_id=378368f0-101d-444a-8a45-aed3015b2ad4" TargetMode="External"/><Relationship Id="rId40" Type="http://schemas.openxmlformats.org/officeDocument/2006/relationships/hyperlink" Target="https://www.dataguidance.com/news/thailand-nstda-publishes-ethical-guidelines-artificial" TargetMode="External"/><Relationship Id="rId45" Type="http://schemas.openxmlformats.org/officeDocument/2006/relationships/hyperlink" Target="https://www.dataguidance.com/news/china-tc260-requests-comments-draft-document-basic" TargetMode="External"/><Relationship Id="rId53" Type="http://schemas.openxmlformats.org/officeDocument/2006/relationships/hyperlink" Target="https://www.oecd-ilibrary.org/docserver/fae2d1e6-en.pdf?expires=1698288355&amp;id=id&amp;accname=guest&amp;checksum=0D1B52825109880C0492898A2FFE8D10" TargetMode="External"/><Relationship Id="rId58" Type="http://schemas.openxmlformats.org/officeDocument/2006/relationships/hyperlink" Target="https://www.dataguidance.com/news/argentina-aaip-finalizes-establishment-ai-transparency" TargetMode="External"/><Relationship Id="rId5" Type="http://schemas.openxmlformats.org/officeDocument/2006/relationships/hyperlink" Target="https://www.imda.gov.sg/resources/press-releases-factsheets-and-speeches/press-releases/2023/singapore-launches-ai-verify-foundation-to-shape-the-future-of-international-ai-standards-through-collaboration" TargetMode="External"/><Relationship Id="rId61" Type="http://schemas.openxmlformats.org/officeDocument/2006/relationships/hyperlink" Target="https://www.difc.ae/newsroom/news/difc-enacts-amended-data-protection-regulations/#:~:text=Regulation%2010%20is%20the%20first,or%20generative%2C%20machine%20learning%20technology." TargetMode="External"/><Relationship Id="rId19" Type="http://schemas.openxmlformats.org/officeDocument/2006/relationships/hyperlink" Target="https://www.dataguidance.com/news/brazil-senate-announces-commission-ai" TargetMode="External"/><Relationship Id="rId14" Type="http://schemas.openxmlformats.org/officeDocument/2006/relationships/hyperlink" Target="https://www.ftc.gov/system/files/ftc_gov/pdf/EEOC-CRT-FTC-CFPB-AI-Joint-Statement%28final%29.pdf" TargetMode="External"/><Relationship Id="rId22" Type="http://schemas.openxmlformats.org/officeDocument/2006/relationships/hyperlink" Target="https://www.dataguidance.com/news/canada-government-requests-public-comments-potential" TargetMode="External"/><Relationship Id="rId27" Type="http://schemas.openxmlformats.org/officeDocument/2006/relationships/hyperlink" Target="https://www.gov.uk/government/news/uk-to-host-first-global-summit-on-artificial-intelligence" TargetMode="External"/><Relationship Id="rId30" Type="http://schemas.openxmlformats.org/officeDocument/2006/relationships/hyperlink" Target="https://media.licdn.com/dms/document/media/D4E1FAQF1e5-c80Uqgw/feedshare-document-pdf-analyzed/0/1705928091363?e=1706745600&amp;v=beta&amp;t=6wj777Qfhrd80BNZTTk4D5WOV3gO9ewQCMSud1BUxxI" TargetMode="External"/><Relationship Id="rId35" Type="http://schemas.openxmlformats.org/officeDocument/2006/relationships/hyperlink" Target="https://www.dataguidance.com/news/spain-council-ministers-approves-agency-supervision-ai" TargetMode="External"/><Relationship Id="rId43" Type="http://schemas.openxmlformats.org/officeDocument/2006/relationships/hyperlink" Target="https://www.meti.go.jp/english/press/2022/0128_003.html" TargetMode="External"/><Relationship Id="rId48" Type="http://schemas.openxmlformats.org/officeDocument/2006/relationships/hyperlink" Target="https://www.dataguidance.com/news/china-interim-measures-generative-ai-enter-force" TargetMode="External"/><Relationship Id="rId56" Type="http://schemas.openxmlformats.org/officeDocument/2006/relationships/hyperlink" Target="file:///C:\Users\skumar02\Downloads\Hiroshima_Process_International_Guiding_Principles_f9dxhIpv7g0zQYG6c70eWpoSHkg_99643.pdf" TargetMode="External"/><Relationship Id="rId8" Type="http://schemas.openxmlformats.org/officeDocument/2006/relationships/hyperlink" Target="https://www.privacy.org.nz/publications/statements-media-releases/ai-tools-and-the-privacy-act-commissioner-issues-new-guidance/" TargetMode="External"/><Relationship Id="rId51" Type="http://schemas.openxmlformats.org/officeDocument/2006/relationships/hyperlink" Target="https://www.oecd-ilibrary.org/science-and-technology/a-blueprint-for-building-national-compute-capacity-for-artificial-intelligence_876367e3-en" TargetMode="External"/><Relationship Id="rId3" Type="http://schemas.openxmlformats.org/officeDocument/2006/relationships/hyperlink" Target="https://www.pdpc.gov.sg/help-and-resources/2020/01/model-ai-governance-framework" TargetMode="External"/><Relationship Id="rId12" Type="http://schemas.openxmlformats.org/officeDocument/2006/relationships/hyperlink" Target="https://www.govinfo.gov/content/pkg/FR-2023-08-30/pdf/2023-18624.pdf" TargetMode="External"/><Relationship Id="rId17" Type="http://schemas.openxmlformats.org/officeDocument/2006/relationships/hyperlink" Target="https://www.gob.cl/en/news/chile-presents-first-national-policy-artificial-intelligence/" TargetMode="External"/><Relationship Id="rId25" Type="http://schemas.openxmlformats.org/officeDocument/2006/relationships/hyperlink" Target="https://www.gov.uk/government/publications/ai-regulation-a-pro-innovation-approach/white-paper" TargetMode="External"/><Relationship Id="rId33" Type="http://schemas.openxmlformats.org/officeDocument/2006/relationships/hyperlink" Target="https://ai4belgium.be/" TargetMode="External"/><Relationship Id="rId38" Type="http://schemas.openxmlformats.org/officeDocument/2006/relationships/hyperlink" Target="https://istitlaa.ncc.gov.sa/ar/Transportation/NDMO/AIEthicsPrinciples/Pages/default.aspx#!" TargetMode="External"/><Relationship Id="rId46" Type="http://schemas.openxmlformats.org/officeDocument/2006/relationships/hyperlink" Target="http://www.cac.gov.cn/2022-01/04/c_1642894606364259.htm" TargetMode="External"/><Relationship Id="rId59" Type="http://schemas.openxmlformats.org/officeDocument/2006/relationships/hyperlink" Target="https://ia-latam.com/portfolio/plan-nacional-de-ia-gobierno-de-argentina/" TargetMode="External"/><Relationship Id="rId20" Type="http://schemas.openxmlformats.org/officeDocument/2006/relationships/hyperlink" Target="https://www.gub.uy/agencia-gobierno-electronico-sociedad-informacion-conocimiento/sites/agencia-gobierno-electronico-sociedad-informacion-conocimiento/files/documentos/publicaciones/IA%20Strategy%20-%20english%20version.pdf" TargetMode="External"/><Relationship Id="rId41" Type="http://schemas.openxmlformats.org/officeDocument/2006/relationships/hyperlink" Target="https://www.nectec.or.th/en/about/news/cabinet-national-ai-strategy.html#:~:text=On%2026%20July%202022%2C%20the,quality%20of%20life%20within%202027%E2%80%9D." TargetMode="External"/><Relationship Id="rId54" Type="http://schemas.openxmlformats.org/officeDocument/2006/relationships/hyperlink" Target="file:///C:\Users\skumar02\Downloads\Leaders_Statement_on_the_Hiroshima_AI_Process_N99Ej67yzJQgfyPPa94kVqEw_99644%20(1).pdf" TargetMode="External"/><Relationship Id="rId1" Type="http://schemas.openxmlformats.org/officeDocument/2006/relationships/slideLayout" Target="../slideLayouts/slideLayout2.xml"/><Relationship Id="rId6" Type="http://schemas.openxmlformats.org/officeDocument/2006/relationships/hyperlink" Target="https://www.msit.go.kr/eng/bbs/view.do?sCode=eng&amp;mId=4&amp;mPid=2&amp;pageIndex=&amp;bbsSeqNo=42&amp;nttSeqNo=878&amp;searchOpt=ALL&amp;searchTxt=" TargetMode="External"/><Relationship Id="rId15" Type="http://schemas.openxmlformats.org/officeDocument/2006/relationships/hyperlink" Target="https://inteligenciaartificial.gov.co/en/publication/1/#:~:text=measurements-,National%20Policy%20for%20Digital%20Transformation%20(AI%20Strategy)%20(Conpes%203975,the%20well%2Dbeing%20of%20citizens." TargetMode="External"/><Relationship Id="rId23" Type="http://schemas.openxmlformats.org/officeDocument/2006/relationships/hyperlink" Target="https://www.ontario.ca/page/beta-principles-ethical-use-ai-and-data-enhanced-technologies-ontario" TargetMode="External"/><Relationship Id="rId28" Type="http://schemas.openxmlformats.org/officeDocument/2006/relationships/hyperlink" Target="https://www.gov.ie/en/publication/91f74-national-ai-strategy/" TargetMode="External"/><Relationship Id="rId36" Type="http://schemas.openxmlformats.org/officeDocument/2006/relationships/hyperlink" Target="https://www.aepd.es/es/documento/adecuacion-rgpd-ia-en.pdf" TargetMode="External"/><Relationship Id="rId49" Type="http://schemas.openxmlformats.org/officeDocument/2006/relationships/hyperlink" Target="https://www.iso.org/standard/56641.html" TargetMode="External"/><Relationship Id="rId57" Type="http://schemas.openxmlformats.org/officeDocument/2006/relationships/hyperlink" Target="https://36dc704c-0d61-4da0-87fa-917581cbce16.filesusr.com/ugd/7be025_6f45f669e2fa4910b32671a001074987.pdf" TargetMode="External"/><Relationship Id="rId10" Type="http://schemas.openxmlformats.org/officeDocument/2006/relationships/hyperlink" Target="https://www.nist.gov/itl/ai-risk-management-framework" TargetMode="External"/><Relationship Id="rId31" Type="http://schemas.openxmlformats.org/officeDocument/2006/relationships/hyperlink" Target="https://commission.europa.eu/system/files/2022-09/1_1_197605_prop_dir_ai_en.pdf" TargetMode="External"/><Relationship Id="rId44" Type="http://schemas.openxmlformats.org/officeDocument/2006/relationships/hyperlink" Target="https://www.dataguidance.com/news/china-cac-proposes-global-ai-governance-initiative" TargetMode="External"/><Relationship Id="rId52" Type="http://schemas.openxmlformats.org/officeDocument/2006/relationships/hyperlink" Target="https://www.oecd-ilibrary.org/science-and-technology/advancing-accountability-in-ai_2448f04b-en" TargetMode="External"/><Relationship Id="rId60" Type="http://schemas.openxmlformats.org/officeDocument/2006/relationships/hyperlink" Target="https://www.meity.gov.in/writereaddata/files/IndiaAI-Expert-Group-Report-First-Edition.pdf" TargetMode="External"/><Relationship Id="rId4" Type="http://schemas.openxmlformats.org/officeDocument/2006/relationships/hyperlink" Target="https://www.mas.gov.sg/schemes-and-initiatives/veritas" TargetMode="External"/><Relationship Id="rId9" Type="http://schemas.openxmlformats.org/officeDocument/2006/relationships/hyperlink" Target="https://www.whitehouse.gov/ostp/ai-bill-of-rights/"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7C4273-F2C5-4C6F-B65C-8543AA0A1696}"/>
              </a:ext>
            </a:extLst>
          </p:cNvPr>
          <p:cNvSpPr/>
          <p:nvPr/>
        </p:nvSpPr>
        <p:spPr>
          <a:xfrm>
            <a:off x="4304388" y="525185"/>
            <a:ext cx="4343400" cy="3657600"/>
          </a:xfrm>
          <a:prstGeom prst="rect">
            <a:avLst/>
          </a:prstGeom>
          <a:solidFill>
            <a:schemeClr val="accent6"/>
          </a:solidFill>
        </p:spPr>
        <p:txBody>
          <a:bodyPr wrap="square" lIns="274320" tIns="0" rIns="274320" bIns="548640" anchor="b"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2400"/>
              </a:spcBef>
              <a:spcAft>
                <a:spcPct val="0"/>
              </a:spcAft>
              <a:buClrTx/>
              <a:buSzTx/>
              <a:buFontTx/>
              <a:buNone/>
              <a:defRPr/>
            </a:pPr>
            <a:endParaRPr kumimoji="0" lang="en-GB" sz="2000" b="1" i="0" u="none" strike="noStrike" kern="1200" cap="none" spc="0" normalizeH="0" baseline="0" noProof="0" dirty="0">
              <a:ln>
                <a:noFill/>
              </a:ln>
              <a:solidFill>
                <a:srgbClr val="FFFFFF"/>
              </a:solidFill>
              <a:effectLst/>
              <a:uLnTx/>
              <a:uFillTx/>
              <a:latin typeface="Arial" pitchFamily="34" charset="0"/>
              <a:ea typeface="+mn-ea"/>
              <a:cs typeface="+mn-cs"/>
            </a:endParaRPr>
          </a:p>
          <a:p>
            <a:pPr marL="0" marR="0" lvl="0" indent="0" algn="l" defTabSz="914400" rtl="0" eaLnBrk="1" fontAlgn="auto" latinLnBrk="0" hangingPunct="1">
              <a:lnSpc>
                <a:spcPct val="100000"/>
              </a:lnSpc>
              <a:spcBef>
                <a:spcPts val="2400"/>
              </a:spcBef>
              <a:spcAft>
                <a:spcPct val="0"/>
              </a:spcAft>
              <a:buClrTx/>
              <a:buSzTx/>
              <a:buFontTx/>
              <a:buNone/>
              <a:defRPr/>
            </a:pPr>
            <a:endParaRPr lang="en-GB" sz="2000" b="1" dirty="0">
              <a:solidFill>
                <a:srgbClr val="FFFFFF"/>
              </a:solidFill>
              <a:latin typeface="Arial" pitchFamily="34" charset="0"/>
            </a:endParaRPr>
          </a:p>
          <a:p>
            <a:pPr marL="0" marR="0" lvl="0" indent="0" algn="l" defTabSz="914400" rtl="0" eaLnBrk="1" fontAlgn="auto" latinLnBrk="0" hangingPunct="1">
              <a:lnSpc>
                <a:spcPct val="100000"/>
              </a:lnSpc>
              <a:spcBef>
                <a:spcPts val="2400"/>
              </a:spcBef>
              <a:spcAft>
                <a:spcPct val="0"/>
              </a:spcAft>
              <a:buClrTx/>
              <a:buSzTx/>
              <a:buFontTx/>
              <a:buNone/>
              <a:defRPr/>
            </a:pPr>
            <a:r>
              <a:rPr kumimoji="0" lang="en-GB" sz="2000" b="1" i="0" u="none" strike="noStrike" kern="1200" cap="none" spc="0" normalizeH="0" baseline="0" noProof="0" dirty="0">
                <a:ln>
                  <a:noFill/>
                </a:ln>
                <a:solidFill>
                  <a:srgbClr val="FFFFFF"/>
                </a:solidFill>
                <a:effectLst/>
                <a:uLnTx/>
                <a:uFillTx/>
                <a:latin typeface="Arial" pitchFamily="34" charset="0"/>
                <a:ea typeface="+mn-ea"/>
                <a:cs typeface="+mn-cs"/>
              </a:rPr>
              <a:t>AI in (re)insurance: Balancing innovation and legal challenges</a:t>
            </a:r>
          </a:p>
          <a:p>
            <a:pPr marL="0" marR="0" lvl="0" indent="0" algn="l" defTabSz="914400" rtl="0" eaLnBrk="1" fontAlgn="auto" latinLnBrk="0" hangingPunct="1">
              <a:lnSpc>
                <a:spcPct val="100000"/>
              </a:lnSpc>
              <a:spcBef>
                <a:spcPts val="200"/>
              </a:spcBef>
              <a:spcAft>
                <a:spcPct val="0"/>
              </a:spcAft>
              <a:buClrTx/>
              <a:buSzTx/>
              <a:buFontTx/>
              <a:buNone/>
              <a:defRPr/>
            </a:pPr>
            <a:endParaRPr kumimoji="0" lang="en-US" sz="2400" b="1" i="0" u="none" strike="noStrike" kern="1200" cap="none" spc="0" normalizeH="0" baseline="0" noProof="0" dirty="0">
              <a:ln>
                <a:noFill/>
              </a:ln>
              <a:solidFill>
                <a:srgbClr val="FFFFFF"/>
              </a:solidFill>
              <a:effectLst/>
              <a:uLnTx/>
              <a:uFillTx/>
              <a:latin typeface="Arial" pitchFamily="34" charset="0"/>
              <a:ea typeface="+mn-ea"/>
              <a:cs typeface="+mn-cs"/>
            </a:endParaRPr>
          </a:p>
          <a:p>
            <a:pPr marL="0" marR="0" lvl="0" indent="0" algn="l" defTabSz="914400" rtl="0" eaLnBrk="1" fontAlgn="auto" latinLnBrk="0" hangingPunct="1">
              <a:lnSpc>
                <a:spcPct val="100000"/>
              </a:lnSpc>
              <a:spcBef>
                <a:spcPts val="200"/>
              </a:spcBef>
              <a:spcAft>
                <a:spcPct val="0"/>
              </a:spcAft>
              <a:buClrTx/>
              <a:buSzTx/>
              <a:buFontTx/>
              <a:buNone/>
              <a:defRPr/>
            </a:pPr>
            <a:r>
              <a:rPr lang="en-US" sz="1100">
                <a:solidFill>
                  <a:srgbClr val="FFFFFF"/>
                </a:solidFill>
                <a:latin typeface="Arial" pitchFamily="34" charset="0"/>
              </a:rPr>
              <a:t>14 March 2024</a:t>
            </a:r>
            <a:endParaRPr kumimoji="0" lang="en-US" sz="1100" b="0" i="0" u="none" strike="noStrike" kern="1200" cap="none" spc="0" normalizeH="0" baseline="0" noProof="0" dirty="0">
              <a:ln>
                <a:noFill/>
              </a:ln>
              <a:solidFill>
                <a:srgbClr val="FFFFFF"/>
              </a:solidFill>
              <a:effectLst/>
              <a:uLnTx/>
              <a:uFillTx/>
              <a:latin typeface="Arial" pitchFamily="34" charset="0"/>
              <a:ea typeface="+mn-ea"/>
              <a:cs typeface="+mn-cs"/>
            </a:endParaRPr>
          </a:p>
        </p:txBody>
      </p:sp>
    </p:spTree>
    <p:extLst>
      <p:ext uri="{BB962C8B-B14F-4D97-AF65-F5344CB8AC3E}">
        <p14:creationId xmlns:p14="http://schemas.microsoft.com/office/powerpoint/2010/main" val="810921428"/>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1CAE7F62-D1EA-C2FE-87CE-157CE32E3A15}"/>
              </a:ext>
            </a:extLst>
          </p:cNvPr>
          <p:cNvSpPr txBox="1">
            <a:spLocks/>
          </p:cNvSpPr>
          <p:nvPr/>
        </p:nvSpPr>
        <p:spPr>
          <a:xfrm>
            <a:off x="351692" y="269123"/>
            <a:ext cx="8440615" cy="599284"/>
          </a:xfrm>
          <a:prstGeom prst="rect">
            <a:avLst/>
          </a:prstGeom>
        </p:spPr>
        <p:txBody>
          <a:bodyPr vert="horz" lIns="0" tIns="0" rIns="0" bIns="0" rtlCol="0" anchor="t" anchorCtr="0">
            <a:noAutofit/>
          </a:bodyPr>
          <a:lstStyle>
            <a:lvl1pPr algn="l" defTabSz="914395" rtl="0" eaLnBrk="1" latinLnBrk="0" hangingPunct="1">
              <a:spcBef>
                <a:spcPct val="0"/>
              </a:spcBef>
              <a:buNone/>
              <a:defRPr sz="2200" b="1" kern="1200">
                <a:solidFill>
                  <a:schemeClr val="accent2"/>
                </a:solidFill>
                <a:latin typeface="+mj-lt"/>
                <a:ea typeface="+mj-ea"/>
                <a:cs typeface="+mj-cs"/>
              </a:defRPr>
            </a:lvl1pPr>
          </a:lstStyle>
          <a:p>
            <a:pPr marL="0" marR="0" lvl="0" indent="0" algn="l" defTabSz="914395" rtl="0" eaLnBrk="1" fontAlgn="auto" latinLnBrk="0" hangingPunct="1">
              <a:lnSpc>
                <a:spcPct val="100000"/>
              </a:lnSpc>
              <a:spcBef>
                <a:spcPct val="0"/>
              </a:spcBef>
              <a:spcAft>
                <a:spcPts val="0"/>
              </a:spcAft>
              <a:buClrTx/>
              <a:buSzTx/>
              <a:buFontTx/>
              <a:buNone/>
              <a:tabLst/>
              <a:defRPr/>
            </a:pPr>
            <a:r>
              <a:rPr kumimoji="0" lang="en-GB" sz="2200" b="1" i="0" u="none" strike="noStrike" kern="1200" cap="none" spc="0" normalizeH="0" baseline="0" noProof="0" dirty="0">
                <a:ln>
                  <a:noFill/>
                </a:ln>
                <a:solidFill>
                  <a:srgbClr val="005E8A"/>
                </a:solidFill>
                <a:effectLst/>
                <a:uLnTx/>
                <a:uFillTx/>
                <a:latin typeface="Arial" pitchFamily="34" charset="0"/>
                <a:cs typeface="Calibri Light" panose="020F0302020204030204" pitchFamily="34" charset="0"/>
              </a:rPr>
              <a:t>Global AI Regulation &amp; Policy*</a:t>
            </a:r>
          </a:p>
        </p:txBody>
      </p:sp>
      <p:graphicFrame>
        <p:nvGraphicFramePr>
          <p:cNvPr id="270" name="Table 12">
            <a:extLst>
              <a:ext uri="{FF2B5EF4-FFF2-40B4-BE49-F238E27FC236}">
                <a16:creationId xmlns:a16="http://schemas.microsoft.com/office/drawing/2014/main" id="{047EEBE0-32BB-9E3D-7880-78188B8A028F}"/>
              </a:ext>
            </a:extLst>
          </p:cNvPr>
          <p:cNvGraphicFramePr>
            <a:graphicFrameLocks noGrp="1"/>
          </p:cNvGraphicFramePr>
          <p:nvPr/>
        </p:nvGraphicFramePr>
        <p:xfrm>
          <a:off x="163035" y="5331699"/>
          <a:ext cx="1754601" cy="889863"/>
        </p:xfrm>
        <a:graphic>
          <a:graphicData uri="http://schemas.openxmlformats.org/drawingml/2006/table">
            <a:tbl>
              <a:tblPr firstRow="1" bandRow="1">
                <a:tableStyleId>{5C22544A-7EE6-4342-B048-85BDC9FD1C3A}</a:tableStyleId>
              </a:tblPr>
              <a:tblGrid>
                <a:gridCol w="228922">
                  <a:extLst>
                    <a:ext uri="{9D8B030D-6E8A-4147-A177-3AD203B41FA5}">
                      <a16:colId xmlns:a16="http://schemas.microsoft.com/office/drawing/2014/main" val="1700468188"/>
                    </a:ext>
                  </a:extLst>
                </a:gridCol>
                <a:gridCol w="1525679">
                  <a:extLst>
                    <a:ext uri="{9D8B030D-6E8A-4147-A177-3AD203B41FA5}">
                      <a16:colId xmlns:a16="http://schemas.microsoft.com/office/drawing/2014/main" val="1564940754"/>
                    </a:ext>
                  </a:extLst>
                </a:gridCol>
              </a:tblGrid>
              <a:tr h="296621">
                <a:tc>
                  <a:txBody>
                    <a:bodyPr/>
                    <a:lstStyle/>
                    <a:p>
                      <a:endParaRPr lang="en-US" sz="1100" dirty="0"/>
                    </a:p>
                  </a:txBody>
                  <a:tcPr marL="68580" marR="68580" marT="34290" marB="34290">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850E"/>
                    </a:solidFill>
                  </a:tcPr>
                </a:tc>
                <a:tc>
                  <a:txBody>
                    <a:bodyPr/>
                    <a:lstStyle/>
                    <a:p>
                      <a:r>
                        <a:rPr lang="en-US" sz="800" b="0" dirty="0">
                          <a:solidFill>
                            <a:schemeClr val="tx1"/>
                          </a:solidFill>
                        </a:rPr>
                        <a:t>AI Regulation Proposed</a:t>
                      </a:r>
                    </a:p>
                  </a:txBody>
                  <a:tcPr marL="68580" marR="68580" marT="34290" marB="34290" anchor="ctr">
                    <a:lnL w="57150" cap="flat" cmpd="sng" algn="ctr">
                      <a:solidFill>
                        <a:schemeClr val="bg1"/>
                      </a:solidFill>
                      <a:prstDash val="solid"/>
                      <a:round/>
                      <a:headEnd type="none" w="med" len="med"/>
                      <a:tailEnd type="none" w="med" len="med"/>
                    </a:lnL>
                    <a:noFill/>
                  </a:tcPr>
                </a:tc>
                <a:extLst>
                  <a:ext uri="{0D108BD9-81ED-4DB2-BD59-A6C34878D82A}">
                    <a16:rowId xmlns:a16="http://schemas.microsoft.com/office/drawing/2014/main" val="1426601747"/>
                  </a:ext>
                </a:extLst>
              </a:tr>
              <a:tr h="296621">
                <a:tc>
                  <a:txBody>
                    <a:bodyPr/>
                    <a:lstStyle/>
                    <a:p>
                      <a:endParaRPr lang="en-US" sz="1100" dirty="0"/>
                    </a:p>
                  </a:txBody>
                  <a:tcPr marL="68580" marR="68580" marT="34290" marB="34290">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r>
                        <a:rPr lang="en-US" sz="800" b="0" dirty="0">
                          <a:solidFill>
                            <a:schemeClr val="tx1"/>
                          </a:solidFill>
                        </a:rPr>
                        <a:t>AI Guidance/Strategy</a:t>
                      </a:r>
                    </a:p>
                  </a:txBody>
                  <a:tcPr marL="68580" marR="68580" marT="34290" marB="34290" anchor="ctr">
                    <a:lnL w="57150" cap="flat" cmpd="sng" algn="ctr">
                      <a:solidFill>
                        <a:schemeClr val="bg1"/>
                      </a:solidFill>
                      <a:prstDash val="solid"/>
                      <a:round/>
                      <a:headEnd type="none" w="med" len="med"/>
                      <a:tailEnd type="none" w="med" len="med"/>
                    </a:lnL>
                    <a:noFill/>
                  </a:tcPr>
                </a:tc>
                <a:extLst>
                  <a:ext uri="{0D108BD9-81ED-4DB2-BD59-A6C34878D82A}">
                    <a16:rowId xmlns:a16="http://schemas.microsoft.com/office/drawing/2014/main" val="322367898"/>
                  </a:ext>
                </a:extLst>
              </a:tr>
              <a:tr h="296621">
                <a:tc>
                  <a:txBody>
                    <a:bodyPr/>
                    <a:lstStyle/>
                    <a:p>
                      <a:endParaRPr lang="en-US" sz="1100" dirty="0"/>
                    </a:p>
                  </a:txBody>
                  <a:tcPr marL="68580" marR="68580" marT="34290" marB="34290">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r>
                        <a:rPr lang="en-US" sz="800" b="0" dirty="0">
                          <a:solidFill>
                            <a:schemeClr val="tx1"/>
                          </a:solidFill>
                        </a:rPr>
                        <a:t>No known/announced AI Law</a:t>
                      </a:r>
                    </a:p>
                  </a:txBody>
                  <a:tcPr marL="68580" marR="68580" marT="34290" marB="34290" anchor="ctr">
                    <a:lnL w="57150" cap="flat" cmpd="sng" algn="ctr">
                      <a:solidFill>
                        <a:schemeClr val="bg1"/>
                      </a:solidFill>
                      <a:prstDash val="solid"/>
                      <a:round/>
                      <a:headEnd type="none" w="med" len="med"/>
                      <a:tailEnd type="none" w="med" len="med"/>
                    </a:lnL>
                    <a:noFill/>
                  </a:tcPr>
                </a:tc>
                <a:extLst>
                  <a:ext uri="{0D108BD9-81ED-4DB2-BD59-A6C34878D82A}">
                    <a16:rowId xmlns:a16="http://schemas.microsoft.com/office/drawing/2014/main" val="3111593280"/>
                  </a:ext>
                </a:extLst>
              </a:tr>
            </a:tbl>
          </a:graphicData>
        </a:graphic>
      </p:graphicFrame>
      <p:sp>
        <p:nvSpPr>
          <p:cNvPr id="517" name="Speech Bubble: Rectangle 516">
            <a:extLst>
              <a:ext uri="{FF2B5EF4-FFF2-40B4-BE49-F238E27FC236}">
                <a16:creationId xmlns:a16="http://schemas.microsoft.com/office/drawing/2014/main" id="{9D78DF04-5A1D-F9FD-A7D6-38DE3DF00795}"/>
              </a:ext>
            </a:extLst>
          </p:cNvPr>
          <p:cNvSpPr/>
          <p:nvPr/>
        </p:nvSpPr>
        <p:spPr>
          <a:xfrm>
            <a:off x="4762374" y="4926177"/>
            <a:ext cx="1332452" cy="767093"/>
          </a:xfrm>
          <a:prstGeom prst="wedgeRectCallout">
            <a:avLst>
              <a:gd name="adj1" fmla="val 30358"/>
              <a:gd name="adj2" fmla="val -167549"/>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Singapore</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launched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3"/>
              </a:rPr>
              <a:t>AI Verify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in May 2022, an AI governance testing framework and toolkit for companies. In July 2023, Singapore’s Monetary Authority (MAS) launched the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4"/>
              </a:rPr>
              <a:t>Veritas toolkit 2.0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which is a resource for financial institutions to comply with Singapore’s existing Fairness, Ethics, Accountability and Transparency (FEAT) principles. Singaporean Media Development Authority has also published, in June 2023, several AI resources incl. on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5"/>
              </a:rPr>
              <a:t>generative AI</a:t>
            </a:r>
            <a:r>
              <a:rPr kumimoji="0" lang="en-US" sz="413" b="0" i="0" u="none" strike="noStrike" kern="1200" cap="none" spc="0" normalizeH="0" baseline="0" noProof="0" dirty="0">
                <a:ln>
                  <a:noFill/>
                </a:ln>
                <a:solidFill>
                  <a:srgbClr val="000000"/>
                </a:solidFill>
                <a:effectLst/>
                <a:uLnTx/>
                <a:uFillTx/>
                <a:latin typeface="Arial"/>
                <a:cs typeface="Arial" pitchFamily="34" charset="0"/>
              </a:rPr>
              <a:t>.</a:t>
            </a:r>
          </a:p>
        </p:txBody>
      </p:sp>
      <p:sp>
        <p:nvSpPr>
          <p:cNvPr id="521" name="Speech Bubble: Rectangle 520">
            <a:extLst>
              <a:ext uri="{FF2B5EF4-FFF2-40B4-BE49-F238E27FC236}">
                <a16:creationId xmlns:a16="http://schemas.microsoft.com/office/drawing/2014/main" id="{32E430E2-DBDB-9AC3-4060-30098F605394}"/>
              </a:ext>
            </a:extLst>
          </p:cNvPr>
          <p:cNvSpPr/>
          <p:nvPr/>
        </p:nvSpPr>
        <p:spPr>
          <a:xfrm>
            <a:off x="7314679" y="2491523"/>
            <a:ext cx="1560308" cy="638577"/>
          </a:xfrm>
          <a:prstGeom prst="wedgeRectCallout">
            <a:avLst>
              <a:gd name="adj1" fmla="val -93610"/>
              <a:gd name="adj2" fmla="val 73383"/>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13" b="1" i="1" u="sng" strike="noStrike" kern="1200" cap="none" spc="0" normalizeH="0" baseline="0" noProof="0" dirty="0">
              <a:ln>
                <a:noFill/>
              </a:ln>
              <a:solidFill>
                <a:srgbClr val="000000"/>
              </a:solidFill>
              <a:effectLst/>
              <a:uLnTx/>
              <a:uFillTx/>
              <a:latin typeface="Arial"/>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South Korea</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In September 2023, announced a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6"/>
              </a:rPr>
              <a:t>Digital Bill of Rights</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Considering an </a:t>
            </a:r>
            <a:r>
              <a:rPr kumimoji="0" lang="en-GB" sz="413" b="0" i="0" u="none" strike="noStrike" kern="1200" cap="none" spc="0" normalizeH="0" baseline="0" noProof="0" dirty="0">
                <a:ln>
                  <a:noFill/>
                </a:ln>
                <a:solidFill>
                  <a:srgbClr val="000000"/>
                </a:solidFill>
                <a:effectLst/>
                <a:uLnTx/>
                <a:uFillTx/>
                <a:latin typeface="Arial"/>
                <a:cs typeface="Arial" pitchFamily="34" charset="0"/>
              </a:rPr>
              <a:t>Act on Promotion of AI Industry and Framework for Establishing Trustworthy AI</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aiming to provide safeguards for the use of AI in certain high-risk sectors.  Government announces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7"/>
              </a:rPr>
              <a:t>National My Data Innovation Promotion Strategy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- 17 August 2023</a:t>
            </a:r>
          </a:p>
        </p:txBody>
      </p:sp>
      <p:sp>
        <p:nvSpPr>
          <p:cNvPr id="528" name="TextBox 527">
            <a:extLst>
              <a:ext uri="{FF2B5EF4-FFF2-40B4-BE49-F238E27FC236}">
                <a16:creationId xmlns:a16="http://schemas.microsoft.com/office/drawing/2014/main" id="{1A046A5F-2457-BE7A-2D10-80A8B69DFEC0}"/>
              </a:ext>
            </a:extLst>
          </p:cNvPr>
          <p:cNvSpPr txBox="1"/>
          <p:nvPr/>
        </p:nvSpPr>
        <p:spPr>
          <a:xfrm>
            <a:off x="4980373" y="5777226"/>
            <a:ext cx="3859649" cy="58477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cs typeface="Arial" pitchFamily="34" charset="0"/>
              </a:rPr>
              <a:t>Updated 01_25_23</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pitchFamily="34" charset="0"/>
              <a:cs typeface="Arial" pitchFamily="34" charset="0"/>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cs typeface="Arial" pitchFamily="34" charset="0"/>
              </a:rPr>
              <a:t>*Does not include description of materials specific to automated decision making or privacy laws pertaining to images and data</a:t>
            </a:r>
          </a:p>
        </p:txBody>
      </p:sp>
      <p:sp>
        <p:nvSpPr>
          <p:cNvPr id="529" name="Speech Bubble: Rectangle 528">
            <a:extLst>
              <a:ext uri="{FF2B5EF4-FFF2-40B4-BE49-F238E27FC236}">
                <a16:creationId xmlns:a16="http://schemas.microsoft.com/office/drawing/2014/main" id="{3C7B455A-41B8-C50C-9CC8-4F3B87D8D003}"/>
              </a:ext>
            </a:extLst>
          </p:cNvPr>
          <p:cNvSpPr/>
          <p:nvPr/>
        </p:nvSpPr>
        <p:spPr>
          <a:xfrm rot="10800000" flipV="1">
            <a:off x="6963707" y="4482719"/>
            <a:ext cx="1073215" cy="341211"/>
          </a:xfrm>
          <a:prstGeom prst="wedgeRectCallout">
            <a:avLst>
              <a:gd name="adj1" fmla="val 46222"/>
              <a:gd name="adj2" fmla="val 73948"/>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10" b="1" i="1" u="sng" strike="noStrike" kern="1200" cap="none" spc="0" normalizeH="0" baseline="0" noProof="0" dirty="0">
                <a:ln>
                  <a:noFill/>
                </a:ln>
                <a:solidFill>
                  <a:srgbClr val="000000"/>
                </a:solidFill>
                <a:effectLst/>
                <a:uLnTx/>
                <a:uFillTx/>
                <a:latin typeface="Arial" panose="020B0604020202020204"/>
                <a:cs typeface="Arial" pitchFamily="34" charset="0"/>
              </a:rPr>
              <a:t>New Zealand </a:t>
            </a:r>
            <a:r>
              <a:rPr kumimoji="0" lang="en-US" sz="410" b="0" i="0" u="none" strike="noStrike" kern="1200" cap="none" spc="0" normalizeH="0" baseline="0" noProof="0" dirty="0">
                <a:ln>
                  <a:noFill/>
                </a:ln>
                <a:solidFill>
                  <a:srgbClr val="30475B"/>
                </a:solidFill>
                <a:effectLst/>
                <a:uLnTx/>
                <a:uFillTx/>
                <a:latin typeface="Arial" panose="020B0604020202020204" pitchFamily="34" charset="0"/>
                <a:cs typeface="Arial" panose="020B0604020202020204" pitchFamily="34" charset="0"/>
              </a:rPr>
              <a:t>Privacy Commissioner issued </a:t>
            </a:r>
            <a:r>
              <a:rPr kumimoji="0" lang="en-US" sz="410" b="0" i="0" u="none" strike="noStrike" kern="1200" cap="none" spc="0" normalizeH="0" baseline="0" noProof="0" dirty="0">
                <a:ln>
                  <a:noFill/>
                </a:ln>
                <a:solidFill>
                  <a:srgbClr val="30475B"/>
                </a:solidFill>
                <a:effectLst/>
                <a:uLnTx/>
                <a:uFillTx/>
                <a:latin typeface="Arial" panose="020B0604020202020204" pitchFamily="34" charset="0"/>
                <a:cs typeface="Arial" panose="020B0604020202020204" pitchFamily="34" charset="0"/>
                <a:hlinkClick r:id="rId8"/>
              </a:rPr>
              <a:t>guidance </a:t>
            </a:r>
            <a:r>
              <a:rPr kumimoji="0" lang="en-US" sz="410" b="0" i="0" u="none" strike="noStrike" kern="1200" cap="none" spc="0" normalizeH="0" baseline="0" noProof="0" dirty="0">
                <a:ln>
                  <a:noFill/>
                </a:ln>
                <a:solidFill>
                  <a:srgbClr val="30475B"/>
                </a:solidFill>
                <a:effectLst/>
                <a:uLnTx/>
                <a:uFillTx/>
                <a:latin typeface="Arial" panose="020B0604020202020204" pitchFamily="34" charset="0"/>
                <a:cs typeface="Arial" panose="020B0604020202020204" pitchFamily="34" charset="0"/>
              </a:rPr>
              <a:t>– how AI relates to Privacy Act 2020.</a:t>
            </a:r>
            <a:endParaRPr kumimoji="0" lang="en-US" sz="410" b="1" i="0" u="sng" strike="noStrike" kern="1200" cap="none" spc="0" normalizeH="0" baseline="0" noProof="0" dirty="0">
              <a:ln>
                <a:noFill/>
              </a:ln>
              <a:solidFill>
                <a:srgbClr val="30475B"/>
              </a:solidFill>
              <a:effectLst/>
              <a:uLnTx/>
              <a:uFillTx/>
              <a:latin typeface="Arial" panose="020B0604020202020204" pitchFamily="34" charset="0"/>
              <a:cs typeface="Arial" panose="020B0604020202020204" pitchFamily="34" charset="0"/>
            </a:endParaRPr>
          </a:p>
        </p:txBody>
      </p:sp>
      <p:grpSp>
        <p:nvGrpSpPr>
          <p:cNvPr id="271" name="Graphic 11">
            <a:extLst>
              <a:ext uri="{FF2B5EF4-FFF2-40B4-BE49-F238E27FC236}">
                <a16:creationId xmlns:a16="http://schemas.microsoft.com/office/drawing/2014/main" id="{8A3073AB-0900-194C-BCDC-5BA6BAF0123E}"/>
              </a:ext>
            </a:extLst>
          </p:cNvPr>
          <p:cNvGrpSpPr/>
          <p:nvPr/>
        </p:nvGrpSpPr>
        <p:grpSpPr>
          <a:xfrm>
            <a:off x="1333037" y="1173678"/>
            <a:ext cx="6397183" cy="3998400"/>
            <a:chOff x="1583054" y="1562643"/>
            <a:chExt cx="5941150" cy="3770267"/>
          </a:xfrm>
          <a:gradFill>
            <a:gsLst>
              <a:gs pos="0">
                <a:schemeClr val="accent2"/>
              </a:gs>
              <a:gs pos="100000">
                <a:schemeClr val="accent2">
                  <a:lumMod val="50000"/>
                </a:schemeClr>
              </a:gs>
            </a:gsLst>
            <a:lin ang="2700000" scaled="1"/>
          </a:gradFill>
        </p:grpSpPr>
        <p:sp>
          <p:nvSpPr>
            <p:cNvPr id="272" name="Freeform: Shape 271">
              <a:extLst>
                <a:ext uri="{FF2B5EF4-FFF2-40B4-BE49-F238E27FC236}">
                  <a16:creationId xmlns:a16="http://schemas.microsoft.com/office/drawing/2014/main" id="{BE3A52EF-4AA7-600D-67FD-C7802C22DAFB}"/>
                </a:ext>
              </a:extLst>
            </p:cNvPr>
            <p:cNvSpPr/>
            <p:nvPr/>
          </p:nvSpPr>
          <p:spPr>
            <a:xfrm>
              <a:off x="5231674" y="3774348"/>
              <a:ext cx="79193" cy="62865"/>
            </a:xfrm>
            <a:custGeom>
              <a:avLst/>
              <a:gdLst>
                <a:gd name="connsiteX0" fmla="*/ 78377 w 79193"/>
                <a:gd name="connsiteY0" fmla="*/ 8164 h 62865"/>
                <a:gd name="connsiteX1" fmla="*/ 79194 w 79193"/>
                <a:gd name="connsiteY1" fmla="*/ 9797 h 62865"/>
                <a:gd name="connsiteX2" fmla="*/ 79194 w 79193"/>
                <a:gd name="connsiteY2" fmla="*/ 19594 h 62865"/>
                <a:gd name="connsiteX3" fmla="*/ 79194 w 79193"/>
                <a:gd name="connsiteY3" fmla="*/ 20411 h 62865"/>
                <a:gd name="connsiteX4" fmla="*/ 78377 w 79193"/>
                <a:gd name="connsiteY4" fmla="*/ 20411 h 62865"/>
                <a:gd name="connsiteX5" fmla="*/ 77561 w 79193"/>
                <a:gd name="connsiteY5" fmla="*/ 21227 h 62865"/>
                <a:gd name="connsiteX6" fmla="*/ 76744 w 79193"/>
                <a:gd name="connsiteY6" fmla="*/ 22044 h 62865"/>
                <a:gd name="connsiteX7" fmla="*/ 75928 w 79193"/>
                <a:gd name="connsiteY7" fmla="*/ 22860 h 62865"/>
                <a:gd name="connsiteX8" fmla="*/ 75112 w 79193"/>
                <a:gd name="connsiteY8" fmla="*/ 23677 h 62865"/>
                <a:gd name="connsiteX9" fmla="*/ 74295 w 79193"/>
                <a:gd name="connsiteY9" fmla="*/ 24493 h 62865"/>
                <a:gd name="connsiteX10" fmla="*/ 73479 w 79193"/>
                <a:gd name="connsiteY10" fmla="*/ 24493 h 62865"/>
                <a:gd name="connsiteX11" fmla="*/ 72662 w 79193"/>
                <a:gd name="connsiteY11" fmla="*/ 23677 h 62865"/>
                <a:gd name="connsiteX12" fmla="*/ 71846 w 79193"/>
                <a:gd name="connsiteY12" fmla="*/ 22860 h 62865"/>
                <a:gd name="connsiteX13" fmla="*/ 71846 w 79193"/>
                <a:gd name="connsiteY13" fmla="*/ 22860 h 62865"/>
                <a:gd name="connsiteX14" fmla="*/ 72662 w 79193"/>
                <a:gd name="connsiteY14" fmla="*/ 22860 h 62865"/>
                <a:gd name="connsiteX15" fmla="*/ 72662 w 79193"/>
                <a:gd name="connsiteY15" fmla="*/ 22044 h 62865"/>
                <a:gd name="connsiteX16" fmla="*/ 72662 w 79193"/>
                <a:gd name="connsiteY16" fmla="*/ 21227 h 62865"/>
                <a:gd name="connsiteX17" fmla="*/ 71846 w 79193"/>
                <a:gd name="connsiteY17" fmla="*/ 21227 h 62865"/>
                <a:gd name="connsiteX18" fmla="*/ 71029 w 79193"/>
                <a:gd name="connsiteY18" fmla="*/ 21227 h 62865"/>
                <a:gd name="connsiteX19" fmla="*/ 70213 w 79193"/>
                <a:gd name="connsiteY19" fmla="*/ 21227 h 62865"/>
                <a:gd name="connsiteX20" fmla="*/ 69396 w 79193"/>
                <a:gd name="connsiteY20" fmla="*/ 22044 h 62865"/>
                <a:gd name="connsiteX21" fmla="*/ 68580 w 79193"/>
                <a:gd name="connsiteY21" fmla="*/ 22860 h 62865"/>
                <a:gd name="connsiteX22" fmla="*/ 68580 w 79193"/>
                <a:gd name="connsiteY22" fmla="*/ 24493 h 62865"/>
                <a:gd name="connsiteX23" fmla="*/ 68580 w 79193"/>
                <a:gd name="connsiteY23" fmla="*/ 26126 h 62865"/>
                <a:gd name="connsiteX24" fmla="*/ 68580 w 79193"/>
                <a:gd name="connsiteY24" fmla="*/ 26942 h 62865"/>
                <a:gd name="connsiteX25" fmla="*/ 67763 w 79193"/>
                <a:gd name="connsiteY25" fmla="*/ 27759 h 62865"/>
                <a:gd name="connsiteX26" fmla="*/ 67763 w 79193"/>
                <a:gd name="connsiteY26" fmla="*/ 29391 h 62865"/>
                <a:gd name="connsiteX27" fmla="*/ 67763 w 79193"/>
                <a:gd name="connsiteY27" fmla="*/ 30208 h 62865"/>
                <a:gd name="connsiteX28" fmla="*/ 67763 w 79193"/>
                <a:gd name="connsiteY28" fmla="*/ 31024 h 62865"/>
                <a:gd name="connsiteX29" fmla="*/ 67763 w 79193"/>
                <a:gd name="connsiteY29" fmla="*/ 31841 h 62865"/>
                <a:gd name="connsiteX30" fmla="*/ 66947 w 79193"/>
                <a:gd name="connsiteY30" fmla="*/ 33474 h 62865"/>
                <a:gd name="connsiteX31" fmla="*/ 67763 w 79193"/>
                <a:gd name="connsiteY31" fmla="*/ 33474 h 62865"/>
                <a:gd name="connsiteX32" fmla="*/ 70213 w 79193"/>
                <a:gd name="connsiteY32" fmla="*/ 33474 h 62865"/>
                <a:gd name="connsiteX33" fmla="*/ 71029 w 79193"/>
                <a:gd name="connsiteY33" fmla="*/ 35107 h 62865"/>
                <a:gd name="connsiteX34" fmla="*/ 71846 w 79193"/>
                <a:gd name="connsiteY34" fmla="*/ 35923 h 62865"/>
                <a:gd name="connsiteX35" fmla="*/ 71846 w 79193"/>
                <a:gd name="connsiteY35" fmla="*/ 36739 h 62865"/>
                <a:gd name="connsiteX36" fmla="*/ 70213 w 79193"/>
                <a:gd name="connsiteY36" fmla="*/ 36739 h 62865"/>
                <a:gd name="connsiteX37" fmla="*/ 68580 w 79193"/>
                <a:gd name="connsiteY37" fmla="*/ 37556 h 62865"/>
                <a:gd name="connsiteX38" fmla="*/ 66947 w 79193"/>
                <a:gd name="connsiteY38" fmla="*/ 37556 h 62865"/>
                <a:gd name="connsiteX39" fmla="*/ 64498 w 79193"/>
                <a:gd name="connsiteY39" fmla="*/ 38372 h 62865"/>
                <a:gd name="connsiteX40" fmla="*/ 62865 w 79193"/>
                <a:gd name="connsiteY40" fmla="*/ 39189 h 62865"/>
                <a:gd name="connsiteX41" fmla="*/ 62865 w 79193"/>
                <a:gd name="connsiteY41" fmla="*/ 40005 h 62865"/>
                <a:gd name="connsiteX42" fmla="*/ 63681 w 79193"/>
                <a:gd name="connsiteY42" fmla="*/ 40821 h 62865"/>
                <a:gd name="connsiteX43" fmla="*/ 63681 w 79193"/>
                <a:gd name="connsiteY43" fmla="*/ 41638 h 62865"/>
                <a:gd name="connsiteX44" fmla="*/ 63681 w 79193"/>
                <a:gd name="connsiteY44" fmla="*/ 43271 h 62865"/>
                <a:gd name="connsiteX45" fmla="*/ 62865 w 79193"/>
                <a:gd name="connsiteY45" fmla="*/ 44904 h 62865"/>
                <a:gd name="connsiteX46" fmla="*/ 62049 w 79193"/>
                <a:gd name="connsiteY46" fmla="*/ 47353 h 62865"/>
                <a:gd name="connsiteX47" fmla="*/ 61232 w 79193"/>
                <a:gd name="connsiteY47" fmla="*/ 49802 h 62865"/>
                <a:gd name="connsiteX48" fmla="*/ 59599 w 79193"/>
                <a:gd name="connsiteY48" fmla="*/ 53068 h 62865"/>
                <a:gd name="connsiteX49" fmla="*/ 58783 w 79193"/>
                <a:gd name="connsiteY49" fmla="*/ 55517 h 62865"/>
                <a:gd name="connsiteX50" fmla="*/ 58783 w 79193"/>
                <a:gd name="connsiteY50" fmla="*/ 57150 h 62865"/>
                <a:gd name="connsiteX51" fmla="*/ 58783 w 79193"/>
                <a:gd name="connsiteY51" fmla="*/ 58783 h 62865"/>
                <a:gd name="connsiteX52" fmla="*/ 58783 w 79193"/>
                <a:gd name="connsiteY52" fmla="*/ 61232 h 62865"/>
                <a:gd name="connsiteX53" fmla="*/ 58783 w 79193"/>
                <a:gd name="connsiteY53" fmla="*/ 62865 h 62865"/>
                <a:gd name="connsiteX54" fmla="*/ 58783 w 79193"/>
                <a:gd name="connsiteY54" fmla="*/ 62865 h 62865"/>
                <a:gd name="connsiteX55" fmla="*/ 57150 w 79193"/>
                <a:gd name="connsiteY55" fmla="*/ 62865 h 62865"/>
                <a:gd name="connsiteX56" fmla="*/ 56334 w 79193"/>
                <a:gd name="connsiteY56" fmla="*/ 62865 h 62865"/>
                <a:gd name="connsiteX57" fmla="*/ 54701 w 79193"/>
                <a:gd name="connsiteY57" fmla="*/ 62865 h 62865"/>
                <a:gd name="connsiteX58" fmla="*/ 53068 w 79193"/>
                <a:gd name="connsiteY58" fmla="*/ 62865 h 62865"/>
                <a:gd name="connsiteX59" fmla="*/ 50619 w 79193"/>
                <a:gd name="connsiteY59" fmla="*/ 62865 h 62865"/>
                <a:gd name="connsiteX60" fmla="*/ 47353 w 79193"/>
                <a:gd name="connsiteY60" fmla="*/ 62865 h 62865"/>
                <a:gd name="connsiteX61" fmla="*/ 44087 w 79193"/>
                <a:gd name="connsiteY61" fmla="*/ 62049 h 62865"/>
                <a:gd name="connsiteX62" fmla="*/ 40821 w 79193"/>
                <a:gd name="connsiteY62" fmla="*/ 61232 h 62865"/>
                <a:gd name="connsiteX63" fmla="*/ 36739 w 79193"/>
                <a:gd name="connsiteY63" fmla="*/ 60416 h 62865"/>
                <a:gd name="connsiteX64" fmla="*/ 32657 w 79193"/>
                <a:gd name="connsiteY64" fmla="*/ 59599 h 62865"/>
                <a:gd name="connsiteX65" fmla="*/ 29392 w 79193"/>
                <a:gd name="connsiteY65" fmla="*/ 58783 h 62865"/>
                <a:gd name="connsiteX66" fmla="*/ 26126 w 79193"/>
                <a:gd name="connsiteY66" fmla="*/ 57966 h 62865"/>
                <a:gd name="connsiteX67" fmla="*/ 22860 w 79193"/>
                <a:gd name="connsiteY67" fmla="*/ 57966 h 62865"/>
                <a:gd name="connsiteX68" fmla="*/ 20411 w 79193"/>
                <a:gd name="connsiteY68" fmla="*/ 57966 h 62865"/>
                <a:gd name="connsiteX69" fmla="*/ 18778 w 79193"/>
                <a:gd name="connsiteY69" fmla="*/ 57966 h 62865"/>
                <a:gd name="connsiteX70" fmla="*/ 17145 w 79193"/>
                <a:gd name="connsiteY70" fmla="*/ 57966 h 62865"/>
                <a:gd name="connsiteX71" fmla="*/ 16329 w 79193"/>
                <a:gd name="connsiteY71" fmla="*/ 57966 h 62865"/>
                <a:gd name="connsiteX72" fmla="*/ 14696 w 79193"/>
                <a:gd name="connsiteY72" fmla="*/ 57966 h 62865"/>
                <a:gd name="connsiteX73" fmla="*/ 13879 w 79193"/>
                <a:gd name="connsiteY73" fmla="*/ 57150 h 62865"/>
                <a:gd name="connsiteX74" fmla="*/ 13063 w 79193"/>
                <a:gd name="connsiteY74" fmla="*/ 56334 h 62865"/>
                <a:gd name="connsiteX75" fmla="*/ 12246 w 79193"/>
                <a:gd name="connsiteY75" fmla="*/ 55517 h 62865"/>
                <a:gd name="connsiteX76" fmla="*/ 11430 w 79193"/>
                <a:gd name="connsiteY76" fmla="*/ 54701 h 62865"/>
                <a:gd name="connsiteX77" fmla="*/ 10613 w 79193"/>
                <a:gd name="connsiteY77" fmla="*/ 53884 h 62865"/>
                <a:gd name="connsiteX78" fmla="*/ 9797 w 79193"/>
                <a:gd name="connsiteY78" fmla="*/ 53068 h 62865"/>
                <a:gd name="connsiteX79" fmla="*/ 8981 w 79193"/>
                <a:gd name="connsiteY79" fmla="*/ 52252 h 62865"/>
                <a:gd name="connsiteX80" fmla="*/ 8164 w 79193"/>
                <a:gd name="connsiteY80" fmla="*/ 51435 h 62865"/>
                <a:gd name="connsiteX81" fmla="*/ 7348 w 79193"/>
                <a:gd name="connsiteY81" fmla="*/ 50619 h 62865"/>
                <a:gd name="connsiteX82" fmla="*/ 6531 w 79193"/>
                <a:gd name="connsiteY82" fmla="*/ 49802 h 62865"/>
                <a:gd name="connsiteX83" fmla="*/ 5715 w 79193"/>
                <a:gd name="connsiteY83" fmla="*/ 48986 h 62865"/>
                <a:gd name="connsiteX84" fmla="*/ 4899 w 79193"/>
                <a:gd name="connsiteY84" fmla="*/ 48169 h 62865"/>
                <a:gd name="connsiteX85" fmla="*/ 4082 w 79193"/>
                <a:gd name="connsiteY85" fmla="*/ 47353 h 62865"/>
                <a:gd name="connsiteX86" fmla="*/ 3266 w 79193"/>
                <a:gd name="connsiteY86" fmla="*/ 46537 h 62865"/>
                <a:gd name="connsiteX87" fmla="*/ 2449 w 79193"/>
                <a:gd name="connsiteY87" fmla="*/ 45720 h 62865"/>
                <a:gd name="connsiteX88" fmla="*/ 1633 w 79193"/>
                <a:gd name="connsiteY88" fmla="*/ 38372 h 62865"/>
                <a:gd name="connsiteX89" fmla="*/ 817 w 79193"/>
                <a:gd name="connsiteY89" fmla="*/ 37556 h 62865"/>
                <a:gd name="connsiteX90" fmla="*/ 0 w 79193"/>
                <a:gd name="connsiteY90" fmla="*/ 36739 h 62865"/>
                <a:gd name="connsiteX91" fmla="*/ 0 w 79193"/>
                <a:gd name="connsiteY91" fmla="*/ 35923 h 62865"/>
                <a:gd name="connsiteX92" fmla="*/ 0 w 79193"/>
                <a:gd name="connsiteY92" fmla="*/ 33474 h 62865"/>
                <a:gd name="connsiteX93" fmla="*/ 0 w 79193"/>
                <a:gd name="connsiteY93" fmla="*/ 32657 h 62865"/>
                <a:gd name="connsiteX94" fmla="*/ 817 w 79193"/>
                <a:gd name="connsiteY94" fmla="*/ 31841 h 62865"/>
                <a:gd name="connsiteX95" fmla="*/ 817 w 79193"/>
                <a:gd name="connsiteY95" fmla="*/ 32657 h 62865"/>
                <a:gd name="connsiteX96" fmla="*/ 1633 w 79193"/>
                <a:gd name="connsiteY96" fmla="*/ 33474 h 62865"/>
                <a:gd name="connsiteX97" fmla="*/ 2449 w 79193"/>
                <a:gd name="connsiteY97" fmla="*/ 33474 h 62865"/>
                <a:gd name="connsiteX98" fmla="*/ 3266 w 79193"/>
                <a:gd name="connsiteY98" fmla="*/ 33474 h 62865"/>
                <a:gd name="connsiteX99" fmla="*/ 3266 w 79193"/>
                <a:gd name="connsiteY99" fmla="*/ 36739 h 62865"/>
                <a:gd name="connsiteX100" fmla="*/ 4082 w 79193"/>
                <a:gd name="connsiteY100" fmla="*/ 37556 h 62865"/>
                <a:gd name="connsiteX101" fmla="*/ 4899 w 79193"/>
                <a:gd name="connsiteY101" fmla="*/ 38372 h 62865"/>
                <a:gd name="connsiteX102" fmla="*/ 8164 w 79193"/>
                <a:gd name="connsiteY102" fmla="*/ 38372 h 62865"/>
                <a:gd name="connsiteX103" fmla="*/ 10613 w 79193"/>
                <a:gd name="connsiteY103" fmla="*/ 37556 h 62865"/>
                <a:gd name="connsiteX104" fmla="*/ 14696 w 79193"/>
                <a:gd name="connsiteY104" fmla="*/ 35107 h 62865"/>
                <a:gd name="connsiteX105" fmla="*/ 17145 w 79193"/>
                <a:gd name="connsiteY105" fmla="*/ 34290 h 62865"/>
                <a:gd name="connsiteX106" fmla="*/ 23677 w 79193"/>
                <a:gd name="connsiteY106" fmla="*/ 34290 h 62865"/>
                <a:gd name="connsiteX107" fmla="*/ 28575 w 79193"/>
                <a:gd name="connsiteY107" fmla="*/ 35107 h 62865"/>
                <a:gd name="connsiteX108" fmla="*/ 36739 w 79193"/>
                <a:gd name="connsiteY108" fmla="*/ 35923 h 62865"/>
                <a:gd name="connsiteX109" fmla="*/ 38372 w 79193"/>
                <a:gd name="connsiteY109" fmla="*/ 35923 h 62865"/>
                <a:gd name="connsiteX110" fmla="*/ 42454 w 79193"/>
                <a:gd name="connsiteY110" fmla="*/ 34290 h 62865"/>
                <a:gd name="connsiteX111" fmla="*/ 44904 w 79193"/>
                <a:gd name="connsiteY111" fmla="*/ 32657 h 62865"/>
                <a:gd name="connsiteX112" fmla="*/ 46537 w 79193"/>
                <a:gd name="connsiteY112" fmla="*/ 31841 h 62865"/>
                <a:gd name="connsiteX113" fmla="*/ 47353 w 79193"/>
                <a:gd name="connsiteY113" fmla="*/ 30208 h 62865"/>
                <a:gd name="connsiteX114" fmla="*/ 48169 w 79193"/>
                <a:gd name="connsiteY114" fmla="*/ 28575 h 62865"/>
                <a:gd name="connsiteX115" fmla="*/ 48986 w 79193"/>
                <a:gd name="connsiteY115" fmla="*/ 26942 h 62865"/>
                <a:gd name="connsiteX116" fmla="*/ 49802 w 79193"/>
                <a:gd name="connsiteY116" fmla="*/ 26126 h 62865"/>
                <a:gd name="connsiteX117" fmla="*/ 50619 w 79193"/>
                <a:gd name="connsiteY117" fmla="*/ 25309 h 62865"/>
                <a:gd name="connsiteX118" fmla="*/ 51435 w 79193"/>
                <a:gd name="connsiteY118" fmla="*/ 23677 h 62865"/>
                <a:gd name="connsiteX119" fmla="*/ 53068 w 79193"/>
                <a:gd name="connsiteY119" fmla="*/ 22044 h 62865"/>
                <a:gd name="connsiteX120" fmla="*/ 58783 w 79193"/>
                <a:gd name="connsiteY120" fmla="*/ 17962 h 62865"/>
                <a:gd name="connsiteX121" fmla="*/ 62049 w 79193"/>
                <a:gd name="connsiteY121" fmla="*/ 14696 h 62865"/>
                <a:gd name="connsiteX122" fmla="*/ 62049 w 79193"/>
                <a:gd name="connsiteY122" fmla="*/ 13879 h 62865"/>
                <a:gd name="connsiteX123" fmla="*/ 63681 w 79193"/>
                <a:gd name="connsiteY123" fmla="*/ 12246 h 62865"/>
                <a:gd name="connsiteX124" fmla="*/ 65314 w 79193"/>
                <a:gd name="connsiteY124" fmla="*/ 10614 h 62865"/>
                <a:gd name="connsiteX125" fmla="*/ 71846 w 79193"/>
                <a:gd name="connsiteY125" fmla="*/ 4899 h 62865"/>
                <a:gd name="connsiteX126" fmla="*/ 73479 w 79193"/>
                <a:gd name="connsiteY126" fmla="*/ 2449 h 62865"/>
                <a:gd name="connsiteX127" fmla="*/ 74295 w 79193"/>
                <a:gd name="connsiteY127" fmla="*/ 0 h 62865"/>
                <a:gd name="connsiteX128" fmla="*/ 74295 w 79193"/>
                <a:gd name="connsiteY128" fmla="*/ 0 h 62865"/>
                <a:gd name="connsiteX129" fmla="*/ 75112 w 79193"/>
                <a:gd name="connsiteY129" fmla="*/ 0 h 62865"/>
                <a:gd name="connsiteX130" fmla="*/ 75928 w 79193"/>
                <a:gd name="connsiteY130" fmla="*/ 0 h 62865"/>
                <a:gd name="connsiteX131" fmla="*/ 75928 w 79193"/>
                <a:gd name="connsiteY131" fmla="*/ 1633 h 62865"/>
                <a:gd name="connsiteX132" fmla="*/ 75928 w 79193"/>
                <a:gd name="connsiteY132" fmla="*/ 3266 h 62865"/>
                <a:gd name="connsiteX133" fmla="*/ 75928 w 79193"/>
                <a:gd name="connsiteY133" fmla="*/ 4899 h 62865"/>
                <a:gd name="connsiteX134" fmla="*/ 75928 w 79193"/>
                <a:gd name="connsiteY134" fmla="*/ 5715 h 62865"/>
                <a:gd name="connsiteX135" fmla="*/ 76744 w 79193"/>
                <a:gd name="connsiteY135" fmla="*/ 6532 h 62865"/>
                <a:gd name="connsiteX136" fmla="*/ 78377 w 79193"/>
                <a:gd name="connsiteY136" fmla="*/ 8164 h 62865"/>
                <a:gd name="connsiteX137" fmla="*/ 78377 w 79193"/>
                <a:gd name="connsiteY137" fmla="*/ 8164 h 62865"/>
                <a:gd name="connsiteX138" fmla="*/ 78377 w 79193"/>
                <a:gd name="connsiteY138" fmla="*/ 8164 h 62865"/>
                <a:gd name="connsiteX139" fmla="*/ 77561 w 79193"/>
                <a:gd name="connsiteY139" fmla="*/ 15512 h 62865"/>
                <a:gd name="connsiteX140" fmla="*/ 77561 w 79193"/>
                <a:gd name="connsiteY140" fmla="*/ 15512 h 62865"/>
                <a:gd name="connsiteX141" fmla="*/ 77561 w 79193"/>
                <a:gd name="connsiteY141" fmla="*/ 14696 h 62865"/>
                <a:gd name="connsiteX142" fmla="*/ 76744 w 79193"/>
                <a:gd name="connsiteY142" fmla="*/ 14696 h 62865"/>
                <a:gd name="connsiteX143" fmla="*/ 76744 w 79193"/>
                <a:gd name="connsiteY143" fmla="*/ 15512 h 62865"/>
                <a:gd name="connsiteX144" fmla="*/ 76744 w 79193"/>
                <a:gd name="connsiteY144" fmla="*/ 16329 h 62865"/>
                <a:gd name="connsiteX145" fmla="*/ 77561 w 79193"/>
                <a:gd name="connsiteY145" fmla="*/ 15512 h 62865"/>
                <a:gd name="connsiteX146" fmla="*/ 77561 w 79193"/>
                <a:gd name="connsiteY146" fmla="*/ 15512 h 62865"/>
                <a:gd name="connsiteX147" fmla="*/ 48169 w 79193"/>
                <a:gd name="connsiteY147" fmla="*/ 30208 h 62865"/>
                <a:gd name="connsiteX148" fmla="*/ 48169 w 79193"/>
                <a:gd name="connsiteY148" fmla="*/ 30208 h 62865"/>
                <a:gd name="connsiteX149" fmla="*/ 48169 w 79193"/>
                <a:gd name="connsiteY149" fmla="*/ 30208 h 62865"/>
                <a:gd name="connsiteX150" fmla="*/ 46537 w 79193"/>
                <a:gd name="connsiteY150" fmla="*/ 30208 h 62865"/>
                <a:gd name="connsiteX151" fmla="*/ 46537 w 79193"/>
                <a:gd name="connsiteY151" fmla="*/ 29391 h 62865"/>
                <a:gd name="connsiteX152" fmla="*/ 47353 w 79193"/>
                <a:gd name="connsiteY152" fmla="*/ 28575 h 62865"/>
                <a:gd name="connsiteX153" fmla="*/ 47353 w 79193"/>
                <a:gd name="connsiteY153" fmla="*/ 28575 h 62865"/>
                <a:gd name="connsiteX154" fmla="*/ 48169 w 79193"/>
                <a:gd name="connsiteY154" fmla="*/ 30208 h 62865"/>
                <a:gd name="connsiteX155" fmla="*/ 48169 w 79193"/>
                <a:gd name="connsiteY155" fmla="*/ 30208 h 62865"/>
                <a:gd name="connsiteX156" fmla="*/ 29392 w 79193"/>
                <a:gd name="connsiteY156" fmla="*/ 33474 h 62865"/>
                <a:gd name="connsiteX157" fmla="*/ 27759 w 79193"/>
                <a:gd name="connsiteY157" fmla="*/ 33474 h 62865"/>
                <a:gd name="connsiteX158" fmla="*/ 26942 w 79193"/>
                <a:gd name="connsiteY158" fmla="*/ 32657 h 62865"/>
                <a:gd name="connsiteX159" fmla="*/ 29392 w 79193"/>
                <a:gd name="connsiteY159" fmla="*/ 31841 h 62865"/>
                <a:gd name="connsiteX160" fmla="*/ 30208 w 79193"/>
                <a:gd name="connsiteY160" fmla="*/ 31024 h 62865"/>
                <a:gd name="connsiteX161" fmla="*/ 31024 w 79193"/>
                <a:gd name="connsiteY161" fmla="*/ 30208 h 62865"/>
                <a:gd name="connsiteX162" fmla="*/ 31841 w 79193"/>
                <a:gd name="connsiteY162" fmla="*/ 31024 h 62865"/>
                <a:gd name="connsiteX163" fmla="*/ 31024 w 79193"/>
                <a:gd name="connsiteY163" fmla="*/ 31841 h 62865"/>
                <a:gd name="connsiteX164" fmla="*/ 30208 w 79193"/>
                <a:gd name="connsiteY164" fmla="*/ 32657 h 62865"/>
                <a:gd name="connsiteX165" fmla="*/ 29392 w 79193"/>
                <a:gd name="connsiteY165" fmla="*/ 33474 h 62865"/>
                <a:gd name="connsiteX166" fmla="*/ 17145 w 79193"/>
                <a:gd name="connsiteY166" fmla="*/ 32657 h 62865"/>
                <a:gd name="connsiteX167" fmla="*/ 17145 w 79193"/>
                <a:gd name="connsiteY167" fmla="*/ 32657 h 62865"/>
                <a:gd name="connsiteX168" fmla="*/ 16329 w 79193"/>
                <a:gd name="connsiteY168" fmla="*/ 31841 h 62865"/>
                <a:gd name="connsiteX169" fmla="*/ 16329 w 79193"/>
                <a:gd name="connsiteY169" fmla="*/ 31841 h 62865"/>
                <a:gd name="connsiteX170" fmla="*/ 17145 w 79193"/>
                <a:gd name="connsiteY170" fmla="*/ 31024 h 62865"/>
                <a:gd name="connsiteX171" fmla="*/ 17145 w 79193"/>
                <a:gd name="connsiteY171" fmla="*/ 32657 h 62865"/>
                <a:gd name="connsiteX172" fmla="*/ 17145 w 79193"/>
                <a:gd name="connsiteY172" fmla="*/ 32657 h 62865"/>
                <a:gd name="connsiteX173" fmla="*/ 39188 w 79193"/>
                <a:gd name="connsiteY173" fmla="*/ 35107 h 62865"/>
                <a:gd name="connsiteX174" fmla="*/ 39188 w 79193"/>
                <a:gd name="connsiteY174" fmla="*/ 35107 h 62865"/>
                <a:gd name="connsiteX175" fmla="*/ 37556 w 79193"/>
                <a:gd name="connsiteY175" fmla="*/ 35923 h 62865"/>
                <a:gd name="connsiteX176" fmla="*/ 36739 w 79193"/>
                <a:gd name="connsiteY176" fmla="*/ 35923 h 62865"/>
                <a:gd name="connsiteX177" fmla="*/ 35106 w 79193"/>
                <a:gd name="connsiteY177" fmla="*/ 35923 h 62865"/>
                <a:gd name="connsiteX178" fmla="*/ 33474 w 79193"/>
                <a:gd name="connsiteY178" fmla="*/ 35107 h 62865"/>
                <a:gd name="connsiteX179" fmla="*/ 34290 w 79193"/>
                <a:gd name="connsiteY179" fmla="*/ 34290 h 62865"/>
                <a:gd name="connsiteX180" fmla="*/ 36739 w 79193"/>
                <a:gd name="connsiteY180" fmla="*/ 33474 h 62865"/>
                <a:gd name="connsiteX181" fmla="*/ 39188 w 79193"/>
                <a:gd name="connsiteY181" fmla="*/ 35107 h 62865"/>
                <a:gd name="connsiteX182" fmla="*/ 39188 w 79193"/>
                <a:gd name="connsiteY182" fmla="*/ 35107 h 6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79193" h="62865">
                  <a:moveTo>
                    <a:pt x="78377" y="8164"/>
                  </a:moveTo>
                  <a:lnTo>
                    <a:pt x="79194" y="9797"/>
                  </a:lnTo>
                  <a:lnTo>
                    <a:pt x="79194" y="19594"/>
                  </a:lnTo>
                  <a:lnTo>
                    <a:pt x="79194" y="20411"/>
                  </a:lnTo>
                  <a:lnTo>
                    <a:pt x="78377" y="20411"/>
                  </a:lnTo>
                  <a:lnTo>
                    <a:pt x="77561" y="21227"/>
                  </a:lnTo>
                  <a:lnTo>
                    <a:pt x="76744" y="22044"/>
                  </a:lnTo>
                  <a:lnTo>
                    <a:pt x="75928" y="22860"/>
                  </a:lnTo>
                  <a:lnTo>
                    <a:pt x="75112" y="23677"/>
                  </a:lnTo>
                  <a:lnTo>
                    <a:pt x="74295" y="24493"/>
                  </a:lnTo>
                  <a:lnTo>
                    <a:pt x="73479" y="24493"/>
                  </a:lnTo>
                  <a:lnTo>
                    <a:pt x="72662" y="23677"/>
                  </a:lnTo>
                  <a:lnTo>
                    <a:pt x="71846" y="22860"/>
                  </a:lnTo>
                  <a:lnTo>
                    <a:pt x="71846" y="22860"/>
                  </a:lnTo>
                  <a:lnTo>
                    <a:pt x="72662" y="22860"/>
                  </a:lnTo>
                  <a:lnTo>
                    <a:pt x="72662" y="22044"/>
                  </a:lnTo>
                  <a:lnTo>
                    <a:pt x="72662" y="21227"/>
                  </a:lnTo>
                  <a:lnTo>
                    <a:pt x="71846" y="21227"/>
                  </a:lnTo>
                  <a:lnTo>
                    <a:pt x="71029" y="21227"/>
                  </a:lnTo>
                  <a:lnTo>
                    <a:pt x="70213" y="21227"/>
                  </a:lnTo>
                  <a:lnTo>
                    <a:pt x="69396" y="22044"/>
                  </a:lnTo>
                  <a:lnTo>
                    <a:pt x="68580" y="22860"/>
                  </a:lnTo>
                  <a:lnTo>
                    <a:pt x="68580" y="24493"/>
                  </a:lnTo>
                  <a:lnTo>
                    <a:pt x="68580" y="26126"/>
                  </a:lnTo>
                  <a:lnTo>
                    <a:pt x="68580" y="26942"/>
                  </a:lnTo>
                  <a:lnTo>
                    <a:pt x="67763" y="27759"/>
                  </a:lnTo>
                  <a:lnTo>
                    <a:pt x="67763" y="29391"/>
                  </a:lnTo>
                  <a:lnTo>
                    <a:pt x="67763" y="30208"/>
                  </a:lnTo>
                  <a:lnTo>
                    <a:pt x="67763" y="31024"/>
                  </a:lnTo>
                  <a:lnTo>
                    <a:pt x="67763" y="31841"/>
                  </a:lnTo>
                  <a:lnTo>
                    <a:pt x="66947" y="33474"/>
                  </a:lnTo>
                  <a:lnTo>
                    <a:pt x="67763" y="33474"/>
                  </a:lnTo>
                  <a:lnTo>
                    <a:pt x="70213" y="33474"/>
                  </a:lnTo>
                  <a:lnTo>
                    <a:pt x="71029" y="35107"/>
                  </a:lnTo>
                  <a:lnTo>
                    <a:pt x="71846" y="35923"/>
                  </a:lnTo>
                  <a:lnTo>
                    <a:pt x="71846" y="36739"/>
                  </a:lnTo>
                  <a:lnTo>
                    <a:pt x="70213" y="36739"/>
                  </a:lnTo>
                  <a:lnTo>
                    <a:pt x="68580" y="37556"/>
                  </a:lnTo>
                  <a:lnTo>
                    <a:pt x="66947" y="37556"/>
                  </a:lnTo>
                  <a:lnTo>
                    <a:pt x="64498" y="38372"/>
                  </a:lnTo>
                  <a:lnTo>
                    <a:pt x="62865" y="39189"/>
                  </a:lnTo>
                  <a:lnTo>
                    <a:pt x="62865" y="40005"/>
                  </a:lnTo>
                  <a:lnTo>
                    <a:pt x="63681" y="40821"/>
                  </a:lnTo>
                  <a:lnTo>
                    <a:pt x="63681" y="41638"/>
                  </a:lnTo>
                  <a:lnTo>
                    <a:pt x="63681" y="43271"/>
                  </a:lnTo>
                  <a:lnTo>
                    <a:pt x="62865" y="44904"/>
                  </a:lnTo>
                  <a:lnTo>
                    <a:pt x="62049" y="47353"/>
                  </a:lnTo>
                  <a:lnTo>
                    <a:pt x="61232" y="49802"/>
                  </a:lnTo>
                  <a:lnTo>
                    <a:pt x="59599" y="53068"/>
                  </a:lnTo>
                  <a:lnTo>
                    <a:pt x="58783" y="55517"/>
                  </a:lnTo>
                  <a:lnTo>
                    <a:pt x="58783" y="57150"/>
                  </a:lnTo>
                  <a:lnTo>
                    <a:pt x="58783" y="58783"/>
                  </a:lnTo>
                  <a:lnTo>
                    <a:pt x="58783" y="61232"/>
                  </a:lnTo>
                  <a:lnTo>
                    <a:pt x="58783" y="62865"/>
                  </a:lnTo>
                  <a:lnTo>
                    <a:pt x="58783" y="62865"/>
                  </a:lnTo>
                  <a:lnTo>
                    <a:pt x="57150" y="62865"/>
                  </a:lnTo>
                  <a:lnTo>
                    <a:pt x="56334" y="62865"/>
                  </a:lnTo>
                  <a:lnTo>
                    <a:pt x="54701" y="62865"/>
                  </a:lnTo>
                  <a:lnTo>
                    <a:pt x="53068" y="62865"/>
                  </a:lnTo>
                  <a:lnTo>
                    <a:pt x="50619" y="62865"/>
                  </a:lnTo>
                  <a:lnTo>
                    <a:pt x="47353" y="62865"/>
                  </a:lnTo>
                  <a:lnTo>
                    <a:pt x="44087" y="62049"/>
                  </a:lnTo>
                  <a:lnTo>
                    <a:pt x="40821" y="61232"/>
                  </a:lnTo>
                  <a:lnTo>
                    <a:pt x="36739" y="60416"/>
                  </a:lnTo>
                  <a:lnTo>
                    <a:pt x="32657" y="59599"/>
                  </a:lnTo>
                  <a:lnTo>
                    <a:pt x="29392" y="58783"/>
                  </a:lnTo>
                  <a:lnTo>
                    <a:pt x="26126" y="57966"/>
                  </a:lnTo>
                  <a:lnTo>
                    <a:pt x="22860" y="57966"/>
                  </a:lnTo>
                  <a:lnTo>
                    <a:pt x="20411" y="57966"/>
                  </a:lnTo>
                  <a:lnTo>
                    <a:pt x="18778" y="57966"/>
                  </a:lnTo>
                  <a:lnTo>
                    <a:pt x="17145" y="57966"/>
                  </a:lnTo>
                  <a:lnTo>
                    <a:pt x="16329" y="57966"/>
                  </a:lnTo>
                  <a:lnTo>
                    <a:pt x="14696" y="57966"/>
                  </a:lnTo>
                  <a:lnTo>
                    <a:pt x="13879" y="57150"/>
                  </a:lnTo>
                  <a:lnTo>
                    <a:pt x="13063" y="56334"/>
                  </a:lnTo>
                  <a:lnTo>
                    <a:pt x="12246" y="55517"/>
                  </a:lnTo>
                  <a:lnTo>
                    <a:pt x="11430" y="54701"/>
                  </a:lnTo>
                  <a:lnTo>
                    <a:pt x="10613" y="53884"/>
                  </a:lnTo>
                  <a:lnTo>
                    <a:pt x="9797" y="53068"/>
                  </a:lnTo>
                  <a:lnTo>
                    <a:pt x="8981" y="52252"/>
                  </a:lnTo>
                  <a:lnTo>
                    <a:pt x="8164" y="51435"/>
                  </a:lnTo>
                  <a:lnTo>
                    <a:pt x="7348" y="50619"/>
                  </a:lnTo>
                  <a:lnTo>
                    <a:pt x="6531" y="49802"/>
                  </a:lnTo>
                  <a:lnTo>
                    <a:pt x="5715" y="48986"/>
                  </a:lnTo>
                  <a:lnTo>
                    <a:pt x="4899" y="48169"/>
                  </a:lnTo>
                  <a:lnTo>
                    <a:pt x="4082" y="47353"/>
                  </a:lnTo>
                  <a:lnTo>
                    <a:pt x="3266" y="46537"/>
                  </a:lnTo>
                  <a:lnTo>
                    <a:pt x="2449" y="45720"/>
                  </a:lnTo>
                  <a:lnTo>
                    <a:pt x="1633" y="38372"/>
                  </a:lnTo>
                  <a:lnTo>
                    <a:pt x="817" y="37556"/>
                  </a:lnTo>
                  <a:lnTo>
                    <a:pt x="0" y="36739"/>
                  </a:lnTo>
                  <a:lnTo>
                    <a:pt x="0" y="35923"/>
                  </a:lnTo>
                  <a:lnTo>
                    <a:pt x="0" y="33474"/>
                  </a:lnTo>
                  <a:lnTo>
                    <a:pt x="0" y="32657"/>
                  </a:lnTo>
                  <a:lnTo>
                    <a:pt x="817" y="31841"/>
                  </a:lnTo>
                  <a:lnTo>
                    <a:pt x="817" y="32657"/>
                  </a:lnTo>
                  <a:lnTo>
                    <a:pt x="1633" y="33474"/>
                  </a:lnTo>
                  <a:lnTo>
                    <a:pt x="2449" y="33474"/>
                  </a:lnTo>
                  <a:lnTo>
                    <a:pt x="3266" y="33474"/>
                  </a:lnTo>
                  <a:lnTo>
                    <a:pt x="3266" y="36739"/>
                  </a:lnTo>
                  <a:lnTo>
                    <a:pt x="4082" y="37556"/>
                  </a:lnTo>
                  <a:lnTo>
                    <a:pt x="4899" y="38372"/>
                  </a:lnTo>
                  <a:lnTo>
                    <a:pt x="8164" y="38372"/>
                  </a:lnTo>
                  <a:lnTo>
                    <a:pt x="10613" y="37556"/>
                  </a:lnTo>
                  <a:lnTo>
                    <a:pt x="14696" y="35107"/>
                  </a:lnTo>
                  <a:lnTo>
                    <a:pt x="17145" y="34290"/>
                  </a:lnTo>
                  <a:lnTo>
                    <a:pt x="23677" y="34290"/>
                  </a:lnTo>
                  <a:lnTo>
                    <a:pt x="28575" y="35107"/>
                  </a:lnTo>
                  <a:lnTo>
                    <a:pt x="36739" y="35923"/>
                  </a:lnTo>
                  <a:lnTo>
                    <a:pt x="38372" y="35923"/>
                  </a:lnTo>
                  <a:lnTo>
                    <a:pt x="42454" y="34290"/>
                  </a:lnTo>
                  <a:lnTo>
                    <a:pt x="44904" y="32657"/>
                  </a:lnTo>
                  <a:lnTo>
                    <a:pt x="46537" y="31841"/>
                  </a:lnTo>
                  <a:lnTo>
                    <a:pt x="47353" y="30208"/>
                  </a:lnTo>
                  <a:lnTo>
                    <a:pt x="48169" y="28575"/>
                  </a:lnTo>
                  <a:lnTo>
                    <a:pt x="48986" y="26942"/>
                  </a:lnTo>
                  <a:lnTo>
                    <a:pt x="49802" y="26126"/>
                  </a:lnTo>
                  <a:lnTo>
                    <a:pt x="50619" y="25309"/>
                  </a:lnTo>
                  <a:lnTo>
                    <a:pt x="51435" y="23677"/>
                  </a:lnTo>
                  <a:lnTo>
                    <a:pt x="53068" y="22044"/>
                  </a:lnTo>
                  <a:lnTo>
                    <a:pt x="58783" y="17962"/>
                  </a:lnTo>
                  <a:lnTo>
                    <a:pt x="62049" y="14696"/>
                  </a:lnTo>
                  <a:lnTo>
                    <a:pt x="62049" y="13879"/>
                  </a:lnTo>
                  <a:lnTo>
                    <a:pt x="63681" y="12246"/>
                  </a:lnTo>
                  <a:lnTo>
                    <a:pt x="65314" y="10614"/>
                  </a:lnTo>
                  <a:lnTo>
                    <a:pt x="71846" y="4899"/>
                  </a:lnTo>
                  <a:lnTo>
                    <a:pt x="73479" y="2449"/>
                  </a:lnTo>
                  <a:lnTo>
                    <a:pt x="74295" y="0"/>
                  </a:lnTo>
                  <a:lnTo>
                    <a:pt x="74295" y="0"/>
                  </a:lnTo>
                  <a:lnTo>
                    <a:pt x="75112" y="0"/>
                  </a:lnTo>
                  <a:lnTo>
                    <a:pt x="75928" y="0"/>
                  </a:lnTo>
                  <a:lnTo>
                    <a:pt x="75928" y="1633"/>
                  </a:lnTo>
                  <a:lnTo>
                    <a:pt x="75928" y="3266"/>
                  </a:lnTo>
                  <a:lnTo>
                    <a:pt x="75928" y="4899"/>
                  </a:lnTo>
                  <a:lnTo>
                    <a:pt x="75928" y="5715"/>
                  </a:lnTo>
                  <a:lnTo>
                    <a:pt x="76744" y="6532"/>
                  </a:lnTo>
                  <a:lnTo>
                    <a:pt x="78377" y="8164"/>
                  </a:lnTo>
                  <a:lnTo>
                    <a:pt x="78377" y="8164"/>
                  </a:lnTo>
                  <a:lnTo>
                    <a:pt x="78377" y="8164"/>
                  </a:lnTo>
                  <a:close/>
                  <a:moveTo>
                    <a:pt x="77561" y="15512"/>
                  </a:moveTo>
                  <a:lnTo>
                    <a:pt x="77561" y="15512"/>
                  </a:lnTo>
                  <a:lnTo>
                    <a:pt x="77561" y="14696"/>
                  </a:lnTo>
                  <a:lnTo>
                    <a:pt x="76744" y="14696"/>
                  </a:lnTo>
                  <a:lnTo>
                    <a:pt x="76744" y="15512"/>
                  </a:lnTo>
                  <a:lnTo>
                    <a:pt x="76744" y="16329"/>
                  </a:lnTo>
                  <a:lnTo>
                    <a:pt x="77561" y="15512"/>
                  </a:lnTo>
                  <a:lnTo>
                    <a:pt x="77561" y="15512"/>
                  </a:lnTo>
                  <a:close/>
                  <a:moveTo>
                    <a:pt x="48169" y="30208"/>
                  </a:moveTo>
                  <a:lnTo>
                    <a:pt x="48169" y="30208"/>
                  </a:lnTo>
                  <a:lnTo>
                    <a:pt x="48169" y="30208"/>
                  </a:lnTo>
                  <a:lnTo>
                    <a:pt x="46537" y="30208"/>
                  </a:lnTo>
                  <a:lnTo>
                    <a:pt x="46537" y="29391"/>
                  </a:lnTo>
                  <a:lnTo>
                    <a:pt x="47353" y="28575"/>
                  </a:lnTo>
                  <a:lnTo>
                    <a:pt x="47353" y="28575"/>
                  </a:lnTo>
                  <a:lnTo>
                    <a:pt x="48169" y="30208"/>
                  </a:lnTo>
                  <a:lnTo>
                    <a:pt x="48169" y="30208"/>
                  </a:lnTo>
                  <a:close/>
                  <a:moveTo>
                    <a:pt x="29392" y="33474"/>
                  </a:moveTo>
                  <a:lnTo>
                    <a:pt x="27759" y="33474"/>
                  </a:lnTo>
                  <a:lnTo>
                    <a:pt x="26942" y="32657"/>
                  </a:lnTo>
                  <a:lnTo>
                    <a:pt x="29392" y="31841"/>
                  </a:lnTo>
                  <a:lnTo>
                    <a:pt x="30208" y="31024"/>
                  </a:lnTo>
                  <a:lnTo>
                    <a:pt x="31024" y="30208"/>
                  </a:lnTo>
                  <a:lnTo>
                    <a:pt x="31841" y="31024"/>
                  </a:lnTo>
                  <a:lnTo>
                    <a:pt x="31024" y="31841"/>
                  </a:lnTo>
                  <a:lnTo>
                    <a:pt x="30208" y="32657"/>
                  </a:lnTo>
                  <a:lnTo>
                    <a:pt x="29392" y="33474"/>
                  </a:lnTo>
                  <a:close/>
                  <a:moveTo>
                    <a:pt x="17145" y="32657"/>
                  </a:moveTo>
                  <a:lnTo>
                    <a:pt x="17145" y="32657"/>
                  </a:lnTo>
                  <a:lnTo>
                    <a:pt x="16329" y="31841"/>
                  </a:lnTo>
                  <a:lnTo>
                    <a:pt x="16329" y="31841"/>
                  </a:lnTo>
                  <a:lnTo>
                    <a:pt x="17145" y="31024"/>
                  </a:lnTo>
                  <a:lnTo>
                    <a:pt x="17145" y="32657"/>
                  </a:lnTo>
                  <a:lnTo>
                    <a:pt x="17145" y="32657"/>
                  </a:lnTo>
                  <a:close/>
                  <a:moveTo>
                    <a:pt x="39188" y="35107"/>
                  </a:moveTo>
                  <a:lnTo>
                    <a:pt x="39188" y="35107"/>
                  </a:lnTo>
                  <a:lnTo>
                    <a:pt x="37556" y="35923"/>
                  </a:lnTo>
                  <a:lnTo>
                    <a:pt x="36739" y="35923"/>
                  </a:lnTo>
                  <a:lnTo>
                    <a:pt x="35106" y="35923"/>
                  </a:lnTo>
                  <a:lnTo>
                    <a:pt x="33474" y="35107"/>
                  </a:lnTo>
                  <a:lnTo>
                    <a:pt x="34290" y="34290"/>
                  </a:lnTo>
                  <a:lnTo>
                    <a:pt x="36739" y="33474"/>
                  </a:lnTo>
                  <a:lnTo>
                    <a:pt x="39188" y="35107"/>
                  </a:lnTo>
                  <a:lnTo>
                    <a:pt x="39188" y="35107"/>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73" name="Freeform: Shape 272">
              <a:extLst>
                <a:ext uri="{FF2B5EF4-FFF2-40B4-BE49-F238E27FC236}">
                  <a16:creationId xmlns:a16="http://schemas.microsoft.com/office/drawing/2014/main" id="{B78E02CD-A080-F3E0-8FA2-174E3C4C5F1C}"/>
                </a:ext>
              </a:extLst>
            </p:cNvPr>
            <p:cNvSpPr/>
            <p:nvPr/>
          </p:nvSpPr>
          <p:spPr>
            <a:xfrm>
              <a:off x="5376998" y="3540033"/>
              <a:ext cx="240030" cy="173082"/>
            </a:xfrm>
            <a:custGeom>
              <a:avLst/>
              <a:gdLst>
                <a:gd name="connsiteX0" fmla="*/ 240030 w 240030"/>
                <a:gd name="connsiteY0" fmla="*/ 18778 h 173082"/>
                <a:gd name="connsiteX1" fmla="*/ 239214 w 240030"/>
                <a:gd name="connsiteY1" fmla="*/ 18778 h 173082"/>
                <a:gd name="connsiteX2" fmla="*/ 238397 w 240030"/>
                <a:gd name="connsiteY2" fmla="*/ 17961 h 173082"/>
                <a:gd name="connsiteX3" fmla="*/ 237581 w 240030"/>
                <a:gd name="connsiteY3" fmla="*/ 17145 h 173082"/>
                <a:gd name="connsiteX4" fmla="*/ 237581 w 240030"/>
                <a:gd name="connsiteY4" fmla="*/ 17145 h 173082"/>
                <a:gd name="connsiteX5" fmla="*/ 236764 w 240030"/>
                <a:gd name="connsiteY5" fmla="*/ 17961 h 173082"/>
                <a:gd name="connsiteX6" fmla="*/ 235132 w 240030"/>
                <a:gd name="connsiteY6" fmla="*/ 18778 h 173082"/>
                <a:gd name="connsiteX7" fmla="*/ 231866 w 240030"/>
                <a:gd name="connsiteY7" fmla="*/ 20411 h 173082"/>
                <a:gd name="connsiteX8" fmla="*/ 231866 w 240030"/>
                <a:gd name="connsiteY8" fmla="*/ 21227 h 173082"/>
                <a:gd name="connsiteX9" fmla="*/ 233499 w 240030"/>
                <a:gd name="connsiteY9" fmla="*/ 22860 h 173082"/>
                <a:gd name="connsiteX10" fmla="*/ 234315 w 240030"/>
                <a:gd name="connsiteY10" fmla="*/ 23676 h 173082"/>
                <a:gd name="connsiteX11" fmla="*/ 234315 w 240030"/>
                <a:gd name="connsiteY11" fmla="*/ 23676 h 173082"/>
                <a:gd name="connsiteX12" fmla="*/ 232682 w 240030"/>
                <a:gd name="connsiteY12" fmla="*/ 24493 h 173082"/>
                <a:gd name="connsiteX13" fmla="*/ 228600 w 240030"/>
                <a:gd name="connsiteY13" fmla="*/ 26126 h 173082"/>
                <a:gd name="connsiteX14" fmla="*/ 226151 w 240030"/>
                <a:gd name="connsiteY14" fmla="*/ 27759 h 173082"/>
                <a:gd name="connsiteX15" fmla="*/ 225335 w 240030"/>
                <a:gd name="connsiteY15" fmla="*/ 27759 h 173082"/>
                <a:gd name="connsiteX16" fmla="*/ 223702 w 240030"/>
                <a:gd name="connsiteY16" fmla="*/ 26942 h 173082"/>
                <a:gd name="connsiteX17" fmla="*/ 221252 w 240030"/>
                <a:gd name="connsiteY17" fmla="*/ 26126 h 173082"/>
                <a:gd name="connsiteX18" fmla="*/ 220436 w 240030"/>
                <a:gd name="connsiteY18" fmla="*/ 26126 h 173082"/>
                <a:gd name="connsiteX19" fmla="*/ 215537 w 240030"/>
                <a:gd name="connsiteY19" fmla="*/ 26126 h 173082"/>
                <a:gd name="connsiteX20" fmla="*/ 210639 w 240030"/>
                <a:gd name="connsiteY20" fmla="*/ 26126 h 173082"/>
                <a:gd name="connsiteX21" fmla="*/ 209006 w 240030"/>
                <a:gd name="connsiteY21" fmla="*/ 26126 h 173082"/>
                <a:gd name="connsiteX22" fmla="*/ 204924 w 240030"/>
                <a:gd name="connsiteY22" fmla="*/ 26126 h 173082"/>
                <a:gd name="connsiteX23" fmla="*/ 202475 w 240030"/>
                <a:gd name="connsiteY23" fmla="*/ 26126 h 173082"/>
                <a:gd name="connsiteX24" fmla="*/ 200842 w 240030"/>
                <a:gd name="connsiteY24" fmla="*/ 26942 h 173082"/>
                <a:gd name="connsiteX25" fmla="*/ 199209 w 240030"/>
                <a:gd name="connsiteY25" fmla="*/ 27759 h 173082"/>
                <a:gd name="connsiteX26" fmla="*/ 197576 w 240030"/>
                <a:gd name="connsiteY26" fmla="*/ 28575 h 173082"/>
                <a:gd name="connsiteX27" fmla="*/ 195943 w 240030"/>
                <a:gd name="connsiteY27" fmla="*/ 28575 h 173082"/>
                <a:gd name="connsiteX28" fmla="*/ 194310 w 240030"/>
                <a:gd name="connsiteY28" fmla="*/ 29391 h 173082"/>
                <a:gd name="connsiteX29" fmla="*/ 193494 w 240030"/>
                <a:gd name="connsiteY29" fmla="*/ 31024 h 173082"/>
                <a:gd name="connsiteX30" fmla="*/ 190228 w 240030"/>
                <a:gd name="connsiteY30" fmla="*/ 32657 h 173082"/>
                <a:gd name="connsiteX31" fmla="*/ 188595 w 240030"/>
                <a:gd name="connsiteY31" fmla="*/ 33474 h 173082"/>
                <a:gd name="connsiteX32" fmla="*/ 187779 w 240030"/>
                <a:gd name="connsiteY32" fmla="*/ 34290 h 173082"/>
                <a:gd name="connsiteX33" fmla="*/ 186962 w 240030"/>
                <a:gd name="connsiteY33" fmla="*/ 34290 h 173082"/>
                <a:gd name="connsiteX34" fmla="*/ 185329 w 240030"/>
                <a:gd name="connsiteY34" fmla="*/ 34290 h 173082"/>
                <a:gd name="connsiteX35" fmla="*/ 183696 w 240030"/>
                <a:gd name="connsiteY35" fmla="*/ 35106 h 173082"/>
                <a:gd name="connsiteX36" fmla="*/ 182064 w 240030"/>
                <a:gd name="connsiteY36" fmla="*/ 36739 h 173082"/>
                <a:gd name="connsiteX37" fmla="*/ 179614 w 240030"/>
                <a:gd name="connsiteY37" fmla="*/ 39188 h 173082"/>
                <a:gd name="connsiteX38" fmla="*/ 177982 w 240030"/>
                <a:gd name="connsiteY38" fmla="*/ 40005 h 173082"/>
                <a:gd name="connsiteX39" fmla="*/ 177165 w 240030"/>
                <a:gd name="connsiteY39" fmla="*/ 41638 h 173082"/>
                <a:gd name="connsiteX40" fmla="*/ 177982 w 240030"/>
                <a:gd name="connsiteY40" fmla="*/ 42454 h 173082"/>
                <a:gd name="connsiteX41" fmla="*/ 179614 w 240030"/>
                <a:gd name="connsiteY41" fmla="*/ 44087 h 173082"/>
                <a:gd name="connsiteX42" fmla="*/ 180431 w 240030"/>
                <a:gd name="connsiteY42" fmla="*/ 44904 h 173082"/>
                <a:gd name="connsiteX43" fmla="*/ 181247 w 240030"/>
                <a:gd name="connsiteY43" fmla="*/ 45720 h 173082"/>
                <a:gd name="connsiteX44" fmla="*/ 182064 w 240030"/>
                <a:gd name="connsiteY44" fmla="*/ 48169 h 173082"/>
                <a:gd name="connsiteX45" fmla="*/ 182880 w 240030"/>
                <a:gd name="connsiteY45" fmla="*/ 50618 h 173082"/>
                <a:gd name="connsiteX46" fmla="*/ 183696 w 240030"/>
                <a:gd name="connsiteY46" fmla="*/ 51435 h 173082"/>
                <a:gd name="connsiteX47" fmla="*/ 183696 w 240030"/>
                <a:gd name="connsiteY47" fmla="*/ 53068 h 173082"/>
                <a:gd name="connsiteX48" fmla="*/ 183696 w 240030"/>
                <a:gd name="connsiteY48" fmla="*/ 53884 h 173082"/>
                <a:gd name="connsiteX49" fmla="*/ 182880 w 240030"/>
                <a:gd name="connsiteY49" fmla="*/ 54701 h 173082"/>
                <a:gd name="connsiteX50" fmla="*/ 182064 w 240030"/>
                <a:gd name="connsiteY50" fmla="*/ 55517 h 173082"/>
                <a:gd name="connsiteX51" fmla="*/ 182064 w 240030"/>
                <a:gd name="connsiteY51" fmla="*/ 56334 h 173082"/>
                <a:gd name="connsiteX52" fmla="*/ 182880 w 240030"/>
                <a:gd name="connsiteY52" fmla="*/ 57150 h 173082"/>
                <a:gd name="connsiteX53" fmla="*/ 183696 w 240030"/>
                <a:gd name="connsiteY53" fmla="*/ 57966 h 173082"/>
                <a:gd name="connsiteX54" fmla="*/ 183696 w 240030"/>
                <a:gd name="connsiteY54" fmla="*/ 58783 h 173082"/>
                <a:gd name="connsiteX55" fmla="*/ 183696 w 240030"/>
                <a:gd name="connsiteY55" fmla="*/ 59599 h 173082"/>
                <a:gd name="connsiteX56" fmla="*/ 182880 w 240030"/>
                <a:gd name="connsiteY56" fmla="*/ 60416 h 173082"/>
                <a:gd name="connsiteX57" fmla="*/ 182064 w 240030"/>
                <a:gd name="connsiteY57" fmla="*/ 61232 h 173082"/>
                <a:gd name="connsiteX58" fmla="*/ 181247 w 240030"/>
                <a:gd name="connsiteY58" fmla="*/ 62865 h 173082"/>
                <a:gd name="connsiteX59" fmla="*/ 179614 w 240030"/>
                <a:gd name="connsiteY59" fmla="*/ 63681 h 173082"/>
                <a:gd name="connsiteX60" fmla="*/ 178798 w 240030"/>
                <a:gd name="connsiteY60" fmla="*/ 64498 h 173082"/>
                <a:gd name="connsiteX61" fmla="*/ 177982 w 240030"/>
                <a:gd name="connsiteY61" fmla="*/ 66131 h 173082"/>
                <a:gd name="connsiteX62" fmla="*/ 176349 w 240030"/>
                <a:gd name="connsiteY62" fmla="*/ 67763 h 173082"/>
                <a:gd name="connsiteX63" fmla="*/ 175532 w 240030"/>
                <a:gd name="connsiteY63" fmla="*/ 69396 h 173082"/>
                <a:gd name="connsiteX64" fmla="*/ 174716 w 240030"/>
                <a:gd name="connsiteY64" fmla="*/ 70213 h 173082"/>
                <a:gd name="connsiteX65" fmla="*/ 173900 w 240030"/>
                <a:gd name="connsiteY65" fmla="*/ 71029 h 173082"/>
                <a:gd name="connsiteX66" fmla="*/ 173900 w 240030"/>
                <a:gd name="connsiteY66" fmla="*/ 71846 h 173082"/>
                <a:gd name="connsiteX67" fmla="*/ 174716 w 240030"/>
                <a:gd name="connsiteY67" fmla="*/ 72662 h 173082"/>
                <a:gd name="connsiteX68" fmla="*/ 175532 w 240030"/>
                <a:gd name="connsiteY68" fmla="*/ 74295 h 173082"/>
                <a:gd name="connsiteX69" fmla="*/ 175532 w 240030"/>
                <a:gd name="connsiteY69" fmla="*/ 75928 h 173082"/>
                <a:gd name="connsiteX70" fmla="*/ 175532 w 240030"/>
                <a:gd name="connsiteY70" fmla="*/ 77561 h 173082"/>
                <a:gd name="connsiteX71" fmla="*/ 175532 w 240030"/>
                <a:gd name="connsiteY71" fmla="*/ 79193 h 173082"/>
                <a:gd name="connsiteX72" fmla="*/ 174716 w 240030"/>
                <a:gd name="connsiteY72" fmla="*/ 80826 h 173082"/>
                <a:gd name="connsiteX73" fmla="*/ 171450 w 240030"/>
                <a:gd name="connsiteY73" fmla="*/ 82459 h 173082"/>
                <a:gd name="connsiteX74" fmla="*/ 168185 w 240030"/>
                <a:gd name="connsiteY74" fmla="*/ 83276 h 173082"/>
                <a:gd name="connsiteX75" fmla="*/ 164102 w 240030"/>
                <a:gd name="connsiteY75" fmla="*/ 83276 h 173082"/>
                <a:gd name="connsiteX76" fmla="*/ 162469 w 240030"/>
                <a:gd name="connsiteY76" fmla="*/ 83276 h 173082"/>
                <a:gd name="connsiteX77" fmla="*/ 161653 w 240030"/>
                <a:gd name="connsiteY77" fmla="*/ 83276 h 173082"/>
                <a:gd name="connsiteX78" fmla="*/ 157571 w 240030"/>
                <a:gd name="connsiteY78" fmla="*/ 81643 h 173082"/>
                <a:gd name="connsiteX79" fmla="*/ 155938 w 240030"/>
                <a:gd name="connsiteY79" fmla="*/ 82459 h 173082"/>
                <a:gd name="connsiteX80" fmla="*/ 155938 w 240030"/>
                <a:gd name="connsiteY80" fmla="*/ 84909 h 173082"/>
                <a:gd name="connsiteX81" fmla="*/ 159204 w 240030"/>
                <a:gd name="connsiteY81" fmla="*/ 88174 h 173082"/>
                <a:gd name="connsiteX82" fmla="*/ 160837 w 240030"/>
                <a:gd name="connsiteY82" fmla="*/ 89807 h 173082"/>
                <a:gd name="connsiteX83" fmla="*/ 162469 w 240030"/>
                <a:gd name="connsiteY83" fmla="*/ 93073 h 173082"/>
                <a:gd name="connsiteX84" fmla="*/ 163286 w 240030"/>
                <a:gd name="connsiteY84" fmla="*/ 94706 h 173082"/>
                <a:gd name="connsiteX85" fmla="*/ 163286 w 240030"/>
                <a:gd name="connsiteY85" fmla="*/ 96338 h 173082"/>
                <a:gd name="connsiteX86" fmla="*/ 160837 w 240030"/>
                <a:gd name="connsiteY86" fmla="*/ 97971 h 173082"/>
                <a:gd name="connsiteX87" fmla="*/ 158387 w 240030"/>
                <a:gd name="connsiteY87" fmla="*/ 101237 h 173082"/>
                <a:gd name="connsiteX88" fmla="*/ 155121 w 240030"/>
                <a:gd name="connsiteY88" fmla="*/ 101237 h 173082"/>
                <a:gd name="connsiteX89" fmla="*/ 152672 w 240030"/>
                <a:gd name="connsiteY89" fmla="*/ 102054 h 173082"/>
                <a:gd name="connsiteX90" fmla="*/ 151856 w 240030"/>
                <a:gd name="connsiteY90" fmla="*/ 102870 h 173082"/>
                <a:gd name="connsiteX91" fmla="*/ 151039 w 240030"/>
                <a:gd name="connsiteY91" fmla="*/ 106136 h 173082"/>
                <a:gd name="connsiteX92" fmla="*/ 150223 w 240030"/>
                <a:gd name="connsiteY92" fmla="*/ 107768 h 173082"/>
                <a:gd name="connsiteX93" fmla="*/ 150223 w 240030"/>
                <a:gd name="connsiteY93" fmla="*/ 109401 h 173082"/>
                <a:gd name="connsiteX94" fmla="*/ 149407 w 240030"/>
                <a:gd name="connsiteY94" fmla="*/ 111034 h 173082"/>
                <a:gd name="connsiteX95" fmla="*/ 148590 w 240030"/>
                <a:gd name="connsiteY95" fmla="*/ 111851 h 173082"/>
                <a:gd name="connsiteX96" fmla="*/ 147774 w 240030"/>
                <a:gd name="connsiteY96" fmla="*/ 113484 h 173082"/>
                <a:gd name="connsiteX97" fmla="*/ 147774 w 240030"/>
                <a:gd name="connsiteY97" fmla="*/ 116749 h 173082"/>
                <a:gd name="connsiteX98" fmla="*/ 147774 w 240030"/>
                <a:gd name="connsiteY98" fmla="*/ 122464 h 173082"/>
                <a:gd name="connsiteX99" fmla="*/ 146141 w 240030"/>
                <a:gd name="connsiteY99" fmla="*/ 124097 h 173082"/>
                <a:gd name="connsiteX100" fmla="*/ 144508 w 240030"/>
                <a:gd name="connsiteY100" fmla="*/ 125730 h 173082"/>
                <a:gd name="connsiteX101" fmla="*/ 142875 w 240030"/>
                <a:gd name="connsiteY101" fmla="*/ 127363 h 173082"/>
                <a:gd name="connsiteX102" fmla="*/ 141243 w 240030"/>
                <a:gd name="connsiteY102" fmla="*/ 128179 h 173082"/>
                <a:gd name="connsiteX103" fmla="*/ 139610 w 240030"/>
                <a:gd name="connsiteY103" fmla="*/ 128179 h 173082"/>
                <a:gd name="connsiteX104" fmla="*/ 138793 w 240030"/>
                <a:gd name="connsiteY104" fmla="*/ 127363 h 173082"/>
                <a:gd name="connsiteX105" fmla="*/ 137977 w 240030"/>
                <a:gd name="connsiteY105" fmla="*/ 126546 h 173082"/>
                <a:gd name="connsiteX106" fmla="*/ 136344 w 240030"/>
                <a:gd name="connsiteY106" fmla="*/ 125730 h 173082"/>
                <a:gd name="connsiteX107" fmla="*/ 134711 w 240030"/>
                <a:gd name="connsiteY107" fmla="*/ 125730 h 173082"/>
                <a:gd name="connsiteX108" fmla="*/ 133078 w 240030"/>
                <a:gd name="connsiteY108" fmla="*/ 126546 h 173082"/>
                <a:gd name="connsiteX109" fmla="*/ 130629 w 240030"/>
                <a:gd name="connsiteY109" fmla="*/ 126546 h 173082"/>
                <a:gd name="connsiteX110" fmla="*/ 128996 w 240030"/>
                <a:gd name="connsiteY110" fmla="*/ 125730 h 173082"/>
                <a:gd name="connsiteX111" fmla="*/ 128179 w 240030"/>
                <a:gd name="connsiteY111" fmla="*/ 125730 h 173082"/>
                <a:gd name="connsiteX112" fmla="*/ 127363 w 240030"/>
                <a:gd name="connsiteY112" fmla="*/ 126546 h 173082"/>
                <a:gd name="connsiteX113" fmla="*/ 125730 w 240030"/>
                <a:gd name="connsiteY113" fmla="*/ 128179 h 173082"/>
                <a:gd name="connsiteX114" fmla="*/ 120832 w 240030"/>
                <a:gd name="connsiteY114" fmla="*/ 130629 h 173082"/>
                <a:gd name="connsiteX115" fmla="*/ 119199 w 240030"/>
                <a:gd name="connsiteY115" fmla="*/ 130629 h 173082"/>
                <a:gd name="connsiteX116" fmla="*/ 118382 w 240030"/>
                <a:gd name="connsiteY116" fmla="*/ 131445 h 173082"/>
                <a:gd name="connsiteX117" fmla="*/ 118382 w 240030"/>
                <a:gd name="connsiteY117" fmla="*/ 132261 h 173082"/>
                <a:gd name="connsiteX118" fmla="*/ 119199 w 240030"/>
                <a:gd name="connsiteY118" fmla="*/ 133078 h 173082"/>
                <a:gd name="connsiteX119" fmla="*/ 120832 w 240030"/>
                <a:gd name="connsiteY119" fmla="*/ 133894 h 173082"/>
                <a:gd name="connsiteX120" fmla="*/ 120832 w 240030"/>
                <a:gd name="connsiteY120" fmla="*/ 134711 h 173082"/>
                <a:gd name="connsiteX121" fmla="*/ 119199 w 240030"/>
                <a:gd name="connsiteY121" fmla="*/ 135527 h 173082"/>
                <a:gd name="connsiteX122" fmla="*/ 118382 w 240030"/>
                <a:gd name="connsiteY122" fmla="*/ 136343 h 173082"/>
                <a:gd name="connsiteX123" fmla="*/ 115933 w 240030"/>
                <a:gd name="connsiteY123" fmla="*/ 137160 h 173082"/>
                <a:gd name="connsiteX124" fmla="*/ 113484 w 240030"/>
                <a:gd name="connsiteY124" fmla="*/ 137160 h 173082"/>
                <a:gd name="connsiteX125" fmla="*/ 111035 w 240030"/>
                <a:gd name="connsiteY125" fmla="*/ 136343 h 173082"/>
                <a:gd name="connsiteX126" fmla="*/ 109402 w 240030"/>
                <a:gd name="connsiteY126" fmla="*/ 135527 h 173082"/>
                <a:gd name="connsiteX127" fmla="*/ 107769 w 240030"/>
                <a:gd name="connsiteY127" fmla="*/ 135527 h 173082"/>
                <a:gd name="connsiteX128" fmla="*/ 106136 w 240030"/>
                <a:gd name="connsiteY128" fmla="*/ 136343 h 173082"/>
                <a:gd name="connsiteX129" fmla="*/ 104503 w 240030"/>
                <a:gd name="connsiteY129" fmla="*/ 137976 h 173082"/>
                <a:gd name="connsiteX130" fmla="*/ 102870 w 240030"/>
                <a:gd name="connsiteY130" fmla="*/ 140426 h 173082"/>
                <a:gd name="connsiteX131" fmla="*/ 102054 w 240030"/>
                <a:gd name="connsiteY131" fmla="*/ 141242 h 173082"/>
                <a:gd name="connsiteX132" fmla="*/ 101237 w 240030"/>
                <a:gd name="connsiteY132" fmla="*/ 142059 h 173082"/>
                <a:gd name="connsiteX133" fmla="*/ 100421 w 240030"/>
                <a:gd name="connsiteY133" fmla="*/ 142875 h 173082"/>
                <a:gd name="connsiteX134" fmla="*/ 98788 w 240030"/>
                <a:gd name="connsiteY134" fmla="*/ 143691 h 173082"/>
                <a:gd name="connsiteX135" fmla="*/ 97971 w 240030"/>
                <a:gd name="connsiteY135" fmla="*/ 146141 h 173082"/>
                <a:gd name="connsiteX136" fmla="*/ 97155 w 240030"/>
                <a:gd name="connsiteY136" fmla="*/ 150223 h 173082"/>
                <a:gd name="connsiteX137" fmla="*/ 97155 w 240030"/>
                <a:gd name="connsiteY137" fmla="*/ 151856 h 173082"/>
                <a:gd name="connsiteX138" fmla="*/ 97155 w 240030"/>
                <a:gd name="connsiteY138" fmla="*/ 155121 h 173082"/>
                <a:gd name="connsiteX139" fmla="*/ 97155 w 240030"/>
                <a:gd name="connsiteY139" fmla="*/ 157571 h 173082"/>
                <a:gd name="connsiteX140" fmla="*/ 96339 w 240030"/>
                <a:gd name="connsiteY140" fmla="*/ 159204 h 173082"/>
                <a:gd name="connsiteX141" fmla="*/ 96339 w 240030"/>
                <a:gd name="connsiteY141" fmla="*/ 160836 h 173082"/>
                <a:gd name="connsiteX142" fmla="*/ 97155 w 240030"/>
                <a:gd name="connsiteY142" fmla="*/ 162469 h 173082"/>
                <a:gd name="connsiteX143" fmla="*/ 96339 w 240030"/>
                <a:gd name="connsiteY143" fmla="*/ 163286 h 173082"/>
                <a:gd name="connsiteX144" fmla="*/ 95522 w 240030"/>
                <a:gd name="connsiteY144" fmla="*/ 164102 h 173082"/>
                <a:gd name="connsiteX145" fmla="*/ 94706 w 240030"/>
                <a:gd name="connsiteY145" fmla="*/ 164918 h 173082"/>
                <a:gd name="connsiteX146" fmla="*/ 91440 w 240030"/>
                <a:gd name="connsiteY146" fmla="*/ 165735 h 173082"/>
                <a:gd name="connsiteX147" fmla="*/ 86542 w 240030"/>
                <a:gd name="connsiteY147" fmla="*/ 167368 h 173082"/>
                <a:gd name="connsiteX148" fmla="*/ 83276 w 240030"/>
                <a:gd name="connsiteY148" fmla="*/ 168184 h 173082"/>
                <a:gd name="connsiteX149" fmla="*/ 78377 w 240030"/>
                <a:gd name="connsiteY149" fmla="*/ 169817 h 173082"/>
                <a:gd name="connsiteX150" fmla="*/ 76744 w 240030"/>
                <a:gd name="connsiteY150" fmla="*/ 169817 h 173082"/>
                <a:gd name="connsiteX151" fmla="*/ 73479 w 240030"/>
                <a:gd name="connsiteY151" fmla="*/ 169817 h 173082"/>
                <a:gd name="connsiteX152" fmla="*/ 71846 w 240030"/>
                <a:gd name="connsiteY152" fmla="*/ 169817 h 173082"/>
                <a:gd name="connsiteX153" fmla="*/ 69396 w 240030"/>
                <a:gd name="connsiteY153" fmla="*/ 169817 h 173082"/>
                <a:gd name="connsiteX154" fmla="*/ 66131 w 240030"/>
                <a:gd name="connsiteY154" fmla="*/ 169817 h 173082"/>
                <a:gd name="connsiteX155" fmla="*/ 63682 w 240030"/>
                <a:gd name="connsiteY155" fmla="*/ 169817 h 173082"/>
                <a:gd name="connsiteX156" fmla="*/ 61232 w 240030"/>
                <a:gd name="connsiteY156" fmla="*/ 170634 h 173082"/>
                <a:gd name="connsiteX157" fmla="*/ 59600 w 240030"/>
                <a:gd name="connsiteY157" fmla="*/ 171450 h 173082"/>
                <a:gd name="connsiteX158" fmla="*/ 58783 w 240030"/>
                <a:gd name="connsiteY158" fmla="*/ 172266 h 173082"/>
                <a:gd name="connsiteX159" fmla="*/ 58783 w 240030"/>
                <a:gd name="connsiteY159" fmla="*/ 173083 h 173082"/>
                <a:gd name="connsiteX160" fmla="*/ 56334 w 240030"/>
                <a:gd name="connsiteY160" fmla="*/ 172266 h 173082"/>
                <a:gd name="connsiteX161" fmla="*/ 49802 w 240030"/>
                <a:gd name="connsiteY161" fmla="*/ 170634 h 173082"/>
                <a:gd name="connsiteX162" fmla="*/ 31841 w 240030"/>
                <a:gd name="connsiteY162" fmla="*/ 172266 h 173082"/>
                <a:gd name="connsiteX163" fmla="*/ 30208 w 240030"/>
                <a:gd name="connsiteY163" fmla="*/ 172266 h 173082"/>
                <a:gd name="connsiteX164" fmla="*/ 23677 w 240030"/>
                <a:gd name="connsiteY164" fmla="*/ 170634 h 173082"/>
                <a:gd name="connsiteX165" fmla="*/ 15512 w 240030"/>
                <a:gd name="connsiteY165" fmla="*/ 168184 h 173082"/>
                <a:gd name="connsiteX166" fmla="*/ 10614 w 240030"/>
                <a:gd name="connsiteY166" fmla="*/ 166551 h 173082"/>
                <a:gd name="connsiteX167" fmla="*/ 4082 w 240030"/>
                <a:gd name="connsiteY167" fmla="*/ 164102 h 173082"/>
                <a:gd name="connsiteX168" fmla="*/ 8164 w 240030"/>
                <a:gd name="connsiteY168" fmla="*/ 159204 h 173082"/>
                <a:gd name="connsiteX169" fmla="*/ 12246 w 240030"/>
                <a:gd name="connsiteY169" fmla="*/ 155121 h 173082"/>
                <a:gd name="connsiteX170" fmla="*/ 16329 w 240030"/>
                <a:gd name="connsiteY170" fmla="*/ 150223 h 173082"/>
                <a:gd name="connsiteX171" fmla="*/ 20411 w 240030"/>
                <a:gd name="connsiteY171" fmla="*/ 146141 h 173082"/>
                <a:gd name="connsiteX172" fmla="*/ 21227 w 240030"/>
                <a:gd name="connsiteY172" fmla="*/ 144508 h 173082"/>
                <a:gd name="connsiteX173" fmla="*/ 21227 w 240030"/>
                <a:gd name="connsiteY173" fmla="*/ 141242 h 173082"/>
                <a:gd name="connsiteX174" fmla="*/ 20411 w 240030"/>
                <a:gd name="connsiteY174" fmla="*/ 137160 h 173082"/>
                <a:gd name="connsiteX175" fmla="*/ 18778 w 240030"/>
                <a:gd name="connsiteY175" fmla="*/ 135527 h 173082"/>
                <a:gd name="connsiteX176" fmla="*/ 13879 w 240030"/>
                <a:gd name="connsiteY176" fmla="*/ 134711 h 173082"/>
                <a:gd name="connsiteX177" fmla="*/ 9797 w 240030"/>
                <a:gd name="connsiteY177" fmla="*/ 133894 h 173082"/>
                <a:gd name="connsiteX178" fmla="*/ 5715 w 240030"/>
                <a:gd name="connsiteY178" fmla="*/ 133078 h 173082"/>
                <a:gd name="connsiteX179" fmla="*/ 4899 w 240030"/>
                <a:gd name="connsiteY179" fmla="*/ 133078 h 173082"/>
                <a:gd name="connsiteX180" fmla="*/ 4082 w 240030"/>
                <a:gd name="connsiteY180" fmla="*/ 129812 h 173082"/>
                <a:gd name="connsiteX181" fmla="*/ 4082 w 240030"/>
                <a:gd name="connsiteY181" fmla="*/ 128179 h 173082"/>
                <a:gd name="connsiteX182" fmla="*/ 4082 w 240030"/>
                <a:gd name="connsiteY182" fmla="*/ 125730 h 173082"/>
                <a:gd name="connsiteX183" fmla="*/ 4082 w 240030"/>
                <a:gd name="connsiteY183" fmla="*/ 123281 h 173082"/>
                <a:gd name="connsiteX184" fmla="*/ 4899 w 240030"/>
                <a:gd name="connsiteY184" fmla="*/ 120015 h 173082"/>
                <a:gd name="connsiteX185" fmla="*/ 4899 w 240030"/>
                <a:gd name="connsiteY185" fmla="*/ 118382 h 173082"/>
                <a:gd name="connsiteX186" fmla="*/ 3266 w 240030"/>
                <a:gd name="connsiteY186" fmla="*/ 111851 h 173082"/>
                <a:gd name="connsiteX187" fmla="*/ 2450 w 240030"/>
                <a:gd name="connsiteY187" fmla="*/ 107768 h 173082"/>
                <a:gd name="connsiteX188" fmla="*/ 1633 w 240030"/>
                <a:gd name="connsiteY188" fmla="*/ 103686 h 173082"/>
                <a:gd name="connsiteX189" fmla="*/ 1633 w 240030"/>
                <a:gd name="connsiteY189" fmla="*/ 102054 h 173082"/>
                <a:gd name="connsiteX190" fmla="*/ 1633 w 240030"/>
                <a:gd name="connsiteY190" fmla="*/ 100421 h 173082"/>
                <a:gd name="connsiteX191" fmla="*/ 4082 w 240030"/>
                <a:gd name="connsiteY191" fmla="*/ 97155 h 173082"/>
                <a:gd name="connsiteX192" fmla="*/ 4899 w 240030"/>
                <a:gd name="connsiteY192" fmla="*/ 96338 h 173082"/>
                <a:gd name="connsiteX193" fmla="*/ 6532 w 240030"/>
                <a:gd name="connsiteY193" fmla="*/ 94706 h 173082"/>
                <a:gd name="connsiteX194" fmla="*/ 7348 w 240030"/>
                <a:gd name="connsiteY194" fmla="*/ 93889 h 173082"/>
                <a:gd name="connsiteX195" fmla="*/ 7348 w 240030"/>
                <a:gd name="connsiteY195" fmla="*/ 93073 h 173082"/>
                <a:gd name="connsiteX196" fmla="*/ 5715 w 240030"/>
                <a:gd name="connsiteY196" fmla="*/ 93073 h 173082"/>
                <a:gd name="connsiteX197" fmla="*/ 3266 w 240030"/>
                <a:gd name="connsiteY197" fmla="*/ 93073 h 173082"/>
                <a:gd name="connsiteX198" fmla="*/ 1633 w 240030"/>
                <a:gd name="connsiteY198" fmla="*/ 92256 h 173082"/>
                <a:gd name="connsiteX199" fmla="*/ 817 w 240030"/>
                <a:gd name="connsiteY199" fmla="*/ 91440 h 173082"/>
                <a:gd name="connsiteX200" fmla="*/ 0 w 240030"/>
                <a:gd name="connsiteY200" fmla="*/ 89807 h 173082"/>
                <a:gd name="connsiteX201" fmla="*/ 817 w 240030"/>
                <a:gd name="connsiteY201" fmla="*/ 87358 h 173082"/>
                <a:gd name="connsiteX202" fmla="*/ 0 w 240030"/>
                <a:gd name="connsiteY202" fmla="*/ 82459 h 173082"/>
                <a:gd name="connsiteX203" fmla="*/ 1633 w 240030"/>
                <a:gd name="connsiteY203" fmla="*/ 80010 h 173082"/>
                <a:gd name="connsiteX204" fmla="*/ 2450 w 240030"/>
                <a:gd name="connsiteY204" fmla="*/ 78377 h 173082"/>
                <a:gd name="connsiteX205" fmla="*/ 6532 w 240030"/>
                <a:gd name="connsiteY205" fmla="*/ 78377 h 173082"/>
                <a:gd name="connsiteX206" fmla="*/ 4899 w 240030"/>
                <a:gd name="connsiteY206" fmla="*/ 76744 h 173082"/>
                <a:gd name="connsiteX207" fmla="*/ 4082 w 240030"/>
                <a:gd name="connsiteY207" fmla="*/ 75928 h 173082"/>
                <a:gd name="connsiteX208" fmla="*/ 3266 w 240030"/>
                <a:gd name="connsiteY208" fmla="*/ 75928 h 173082"/>
                <a:gd name="connsiteX209" fmla="*/ 3266 w 240030"/>
                <a:gd name="connsiteY209" fmla="*/ 75111 h 173082"/>
                <a:gd name="connsiteX210" fmla="*/ 3266 w 240030"/>
                <a:gd name="connsiteY210" fmla="*/ 74295 h 173082"/>
                <a:gd name="connsiteX211" fmla="*/ 4082 w 240030"/>
                <a:gd name="connsiteY211" fmla="*/ 74295 h 173082"/>
                <a:gd name="connsiteX212" fmla="*/ 4899 w 240030"/>
                <a:gd name="connsiteY212" fmla="*/ 73479 h 173082"/>
                <a:gd name="connsiteX213" fmla="*/ 5715 w 240030"/>
                <a:gd name="connsiteY213" fmla="*/ 72662 h 173082"/>
                <a:gd name="connsiteX214" fmla="*/ 6532 w 240030"/>
                <a:gd name="connsiteY214" fmla="*/ 72662 h 173082"/>
                <a:gd name="connsiteX215" fmla="*/ 6532 w 240030"/>
                <a:gd name="connsiteY215" fmla="*/ 71846 h 173082"/>
                <a:gd name="connsiteX216" fmla="*/ 7348 w 240030"/>
                <a:gd name="connsiteY216" fmla="*/ 71029 h 173082"/>
                <a:gd name="connsiteX217" fmla="*/ 8164 w 240030"/>
                <a:gd name="connsiteY217" fmla="*/ 70213 h 173082"/>
                <a:gd name="connsiteX218" fmla="*/ 8981 w 240030"/>
                <a:gd name="connsiteY218" fmla="*/ 69396 h 173082"/>
                <a:gd name="connsiteX219" fmla="*/ 8981 w 240030"/>
                <a:gd name="connsiteY219" fmla="*/ 67763 h 173082"/>
                <a:gd name="connsiteX220" fmla="*/ 9797 w 240030"/>
                <a:gd name="connsiteY220" fmla="*/ 66131 h 173082"/>
                <a:gd name="connsiteX221" fmla="*/ 9797 w 240030"/>
                <a:gd name="connsiteY221" fmla="*/ 65314 h 173082"/>
                <a:gd name="connsiteX222" fmla="*/ 10614 w 240030"/>
                <a:gd name="connsiteY222" fmla="*/ 64498 h 173082"/>
                <a:gd name="connsiteX223" fmla="*/ 10614 w 240030"/>
                <a:gd name="connsiteY223" fmla="*/ 62865 h 173082"/>
                <a:gd name="connsiteX224" fmla="*/ 10614 w 240030"/>
                <a:gd name="connsiteY224" fmla="*/ 62049 h 173082"/>
                <a:gd name="connsiteX225" fmla="*/ 10614 w 240030"/>
                <a:gd name="connsiteY225" fmla="*/ 60416 h 173082"/>
                <a:gd name="connsiteX226" fmla="*/ 11430 w 240030"/>
                <a:gd name="connsiteY226" fmla="*/ 60416 h 173082"/>
                <a:gd name="connsiteX227" fmla="*/ 12246 w 240030"/>
                <a:gd name="connsiteY227" fmla="*/ 59599 h 173082"/>
                <a:gd name="connsiteX228" fmla="*/ 12246 w 240030"/>
                <a:gd name="connsiteY228" fmla="*/ 58783 h 173082"/>
                <a:gd name="connsiteX229" fmla="*/ 13063 w 240030"/>
                <a:gd name="connsiteY229" fmla="*/ 57150 h 173082"/>
                <a:gd name="connsiteX230" fmla="*/ 13063 w 240030"/>
                <a:gd name="connsiteY230" fmla="*/ 56334 h 173082"/>
                <a:gd name="connsiteX231" fmla="*/ 13879 w 240030"/>
                <a:gd name="connsiteY231" fmla="*/ 55517 h 173082"/>
                <a:gd name="connsiteX232" fmla="*/ 13879 w 240030"/>
                <a:gd name="connsiteY232" fmla="*/ 54701 h 173082"/>
                <a:gd name="connsiteX233" fmla="*/ 13879 w 240030"/>
                <a:gd name="connsiteY233" fmla="*/ 53068 h 173082"/>
                <a:gd name="connsiteX234" fmla="*/ 15512 w 240030"/>
                <a:gd name="connsiteY234" fmla="*/ 53068 h 173082"/>
                <a:gd name="connsiteX235" fmla="*/ 16329 w 240030"/>
                <a:gd name="connsiteY235" fmla="*/ 53884 h 173082"/>
                <a:gd name="connsiteX236" fmla="*/ 17145 w 240030"/>
                <a:gd name="connsiteY236" fmla="*/ 54701 h 173082"/>
                <a:gd name="connsiteX237" fmla="*/ 18778 w 240030"/>
                <a:gd name="connsiteY237" fmla="*/ 56334 h 173082"/>
                <a:gd name="connsiteX238" fmla="*/ 20411 w 240030"/>
                <a:gd name="connsiteY238" fmla="*/ 57150 h 173082"/>
                <a:gd name="connsiteX239" fmla="*/ 22044 w 240030"/>
                <a:gd name="connsiteY239" fmla="*/ 57150 h 173082"/>
                <a:gd name="connsiteX240" fmla="*/ 23677 w 240030"/>
                <a:gd name="connsiteY240" fmla="*/ 57150 h 173082"/>
                <a:gd name="connsiteX241" fmla="*/ 25310 w 240030"/>
                <a:gd name="connsiteY241" fmla="*/ 57150 h 173082"/>
                <a:gd name="connsiteX242" fmla="*/ 26126 w 240030"/>
                <a:gd name="connsiteY242" fmla="*/ 57150 h 173082"/>
                <a:gd name="connsiteX243" fmla="*/ 27759 w 240030"/>
                <a:gd name="connsiteY243" fmla="*/ 58783 h 173082"/>
                <a:gd name="connsiteX244" fmla="*/ 30208 w 240030"/>
                <a:gd name="connsiteY244" fmla="*/ 60416 h 173082"/>
                <a:gd name="connsiteX245" fmla="*/ 31025 w 240030"/>
                <a:gd name="connsiteY245" fmla="*/ 61232 h 173082"/>
                <a:gd name="connsiteX246" fmla="*/ 31025 w 240030"/>
                <a:gd name="connsiteY246" fmla="*/ 62865 h 173082"/>
                <a:gd name="connsiteX247" fmla="*/ 31841 w 240030"/>
                <a:gd name="connsiteY247" fmla="*/ 62865 h 173082"/>
                <a:gd name="connsiteX248" fmla="*/ 33474 w 240030"/>
                <a:gd name="connsiteY248" fmla="*/ 62049 h 173082"/>
                <a:gd name="connsiteX249" fmla="*/ 35107 w 240030"/>
                <a:gd name="connsiteY249" fmla="*/ 62049 h 173082"/>
                <a:gd name="connsiteX250" fmla="*/ 35923 w 240030"/>
                <a:gd name="connsiteY250" fmla="*/ 62049 h 173082"/>
                <a:gd name="connsiteX251" fmla="*/ 37556 w 240030"/>
                <a:gd name="connsiteY251" fmla="*/ 62049 h 173082"/>
                <a:gd name="connsiteX252" fmla="*/ 39189 w 240030"/>
                <a:gd name="connsiteY252" fmla="*/ 61232 h 173082"/>
                <a:gd name="connsiteX253" fmla="*/ 40005 w 240030"/>
                <a:gd name="connsiteY253" fmla="*/ 61232 h 173082"/>
                <a:gd name="connsiteX254" fmla="*/ 42454 w 240030"/>
                <a:gd name="connsiteY254" fmla="*/ 59599 h 173082"/>
                <a:gd name="connsiteX255" fmla="*/ 44087 w 240030"/>
                <a:gd name="connsiteY255" fmla="*/ 58783 h 173082"/>
                <a:gd name="connsiteX256" fmla="*/ 45720 w 240030"/>
                <a:gd name="connsiteY256" fmla="*/ 57966 h 173082"/>
                <a:gd name="connsiteX257" fmla="*/ 46537 w 240030"/>
                <a:gd name="connsiteY257" fmla="*/ 55517 h 173082"/>
                <a:gd name="connsiteX258" fmla="*/ 47353 w 240030"/>
                <a:gd name="connsiteY258" fmla="*/ 53884 h 173082"/>
                <a:gd name="connsiteX259" fmla="*/ 48169 w 240030"/>
                <a:gd name="connsiteY259" fmla="*/ 53068 h 173082"/>
                <a:gd name="connsiteX260" fmla="*/ 48169 w 240030"/>
                <a:gd name="connsiteY260" fmla="*/ 52251 h 173082"/>
                <a:gd name="connsiteX261" fmla="*/ 48169 w 240030"/>
                <a:gd name="connsiteY261" fmla="*/ 51435 h 173082"/>
                <a:gd name="connsiteX262" fmla="*/ 48169 w 240030"/>
                <a:gd name="connsiteY262" fmla="*/ 50618 h 173082"/>
                <a:gd name="connsiteX263" fmla="*/ 48169 w 240030"/>
                <a:gd name="connsiteY263" fmla="*/ 49802 h 173082"/>
                <a:gd name="connsiteX264" fmla="*/ 48986 w 240030"/>
                <a:gd name="connsiteY264" fmla="*/ 49802 h 173082"/>
                <a:gd name="connsiteX265" fmla="*/ 50619 w 240030"/>
                <a:gd name="connsiteY265" fmla="*/ 49802 h 173082"/>
                <a:gd name="connsiteX266" fmla="*/ 53885 w 240030"/>
                <a:gd name="connsiteY266" fmla="*/ 48986 h 173082"/>
                <a:gd name="connsiteX267" fmla="*/ 57150 w 240030"/>
                <a:gd name="connsiteY267" fmla="*/ 48169 h 173082"/>
                <a:gd name="connsiteX268" fmla="*/ 59600 w 240030"/>
                <a:gd name="connsiteY268" fmla="*/ 47353 h 173082"/>
                <a:gd name="connsiteX269" fmla="*/ 61232 w 240030"/>
                <a:gd name="connsiteY269" fmla="*/ 47353 h 173082"/>
                <a:gd name="connsiteX270" fmla="*/ 62049 w 240030"/>
                <a:gd name="connsiteY270" fmla="*/ 47353 h 173082"/>
                <a:gd name="connsiteX271" fmla="*/ 62865 w 240030"/>
                <a:gd name="connsiteY271" fmla="*/ 47353 h 173082"/>
                <a:gd name="connsiteX272" fmla="*/ 62865 w 240030"/>
                <a:gd name="connsiteY272" fmla="*/ 46536 h 173082"/>
                <a:gd name="connsiteX273" fmla="*/ 63682 w 240030"/>
                <a:gd name="connsiteY273" fmla="*/ 45720 h 173082"/>
                <a:gd name="connsiteX274" fmla="*/ 65314 w 240030"/>
                <a:gd name="connsiteY274" fmla="*/ 44904 h 173082"/>
                <a:gd name="connsiteX275" fmla="*/ 68580 w 240030"/>
                <a:gd name="connsiteY275" fmla="*/ 43271 h 173082"/>
                <a:gd name="connsiteX276" fmla="*/ 71029 w 240030"/>
                <a:gd name="connsiteY276" fmla="*/ 40821 h 173082"/>
                <a:gd name="connsiteX277" fmla="*/ 71846 w 240030"/>
                <a:gd name="connsiteY277" fmla="*/ 39188 h 173082"/>
                <a:gd name="connsiteX278" fmla="*/ 72662 w 240030"/>
                <a:gd name="connsiteY278" fmla="*/ 36739 h 173082"/>
                <a:gd name="connsiteX279" fmla="*/ 73479 w 240030"/>
                <a:gd name="connsiteY279" fmla="*/ 32657 h 173082"/>
                <a:gd name="connsiteX280" fmla="*/ 75112 w 240030"/>
                <a:gd name="connsiteY280" fmla="*/ 28575 h 173082"/>
                <a:gd name="connsiteX281" fmla="*/ 75928 w 240030"/>
                <a:gd name="connsiteY281" fmla="*/ 26942 h 173082"/>
                <a:gd name="connsiteX282" fmla="*/ 76744 w 240030"/>
                <a:gd name="connsiteY282" fmla="*/ 25309 h 173082"/>
                <a:gd name="connsiteX283" fmla="*/ 79194 w 240030"/>
                <a:gd name="connsiteY283" fmla="*/ 23676 h 173082"/>
                <a:gd name="connsiteX284" fmla="*/ 81643 w 240030"/>
                <a:gd name="connsiteY284" fmla="*/ 22860 h 173082"/>
                <a:gd name="connsiteX285" fmla="*/ 84909 w 240030"/>
                <a:gd name="connsiteY285" fmla="*/ 22860 h 173082"/>
                <a:gd name="connsiteX286" fmla="*/ 88991 w 240030"/>
                <a:gd name="connsiteY286" fmla="*/ 22860 h 173082"/>
                <a:gd name="connsiteX287" fmla="*/ 89807 w 240030"/>
                <a:gd name="connsiteY287" fmla="*/ 20411 h 173082"/>
                <a:gd name="connsiteX288" fmla="*/ 90624 w 240030"/>
                <a:gd name="connsiteY288" fmla="*/ 17961 h 173082"/>
                <a:gd name="connsiteX289" fmla="*/ 91440 w 240030"/>
                <a:gd name="connsiteY289" fmla="*/ 17145 h 173082"/>
                <a:gd name="connsiteX290" fmla="*/ 92257 w 240030"/>
                <a:gd name="connsiteY290" fmla="*/ 16329 h 173082"/>
                <a:gd name="connsiteX291" fmla="*/ 92257 w 240030"/>
                <a:gd name="connsiteY291" fmla="*/ 16329 h 173082"/>
                <a:gd name="connsiteX292" fmla="*/ 94706 w 240030"/>
                <a:gd name="connsiteY292" fmla="*/ 17961 h 173082"/>
                <a:gd name="connsiteX293" fmla="*/ 97971 w 240030"/>
                <a:gd name="connsiteY293" fmla="*/ 19594 h 173082"/>
                <a:gd name="connsiteX294" fmla="*/ 102054 w 240030"/>
                <a:gd name="connsiteY294" fmla="*/ 20411 h 173082"/>
                <a:gd name="connsiteX295" fmla="*/ 103687 w 240030"/>
                <a:gd name="connsiteY295" fmla="*/ 21227 h 173082"/>
                <a:gd name="connsiteX296" fmla="*/ 104503 w 240030"/>
                <a:gd name="connsiteY296" fmla="*/ 21227 h 173082"/>
                <a:gd name="connsiteX297" fmla="*/ 109402 w 240030"/>
                <a:gd name="connsiteY297" fmla="*/ 20411 h 173082"/>
                <a:gd name="connsiteX298" fmla="*/ 113484 w 240030"/>
                <a:gd name="connsiteY298" fmla="*/ 21227 h 173082"/>
                <a:gd name="connsiteX299" fmla="*/ 115933 w 240030"/>
                <a:gd name="connsiteY299" fmla="*/ 23676 h 173082"/>
                <a:gd name="connsiteX300" fmla="*/ 118382 w 240030"/>
                <a:gd name="connsiteY300" fmla="*/ 24493 h 173082"/>
                <a:gd name="connsiteX301" fmla="*/ 120015 w 240030"/>
                <a:gd name="connsiteY301" fmla="*/ 23676 h 173082"/>
                <a:gd name="connsiteX302" fmla="*/ 121648 w 240030"/>
                <a:gd name="connsiteY302" fmla="*/ 23676 h 173082"/>
                <a:gd name="connsiteX303" fmla="*/ 122464 w 240030"/>
                <a:gd name="connsiteY303" fmla="*/ 24493 h 173082"/>
                <a:gd name="connsiteX304" fmla="*/ 123281 w 240030"/>
                <a:gd name="connsiteY304" fmla="*/ 24493 h 173082"/>
                <a:gd name="connsiteX305" fmla="*/ 124914 w 240030"/>
                <a:gd name="connsiteY305" fmla="*/ 24493 h 173082"/>
                <a:gd name="connsiteX306" fmla="*/ 125730 w 240030"/>
                <a:gd name="connsiteY306" fmla="*/ 25309 h 173082"/>
                <a:gd name="connsiteX307" fmla="*/ 125730 w 240030"/>
                <a:gd name="connsiteY307" fmla="*/ 26126 h 173082"/>
                <a:gd name="connsiteX308" fmla="*/ 125730 w 240030"/>
                <a:gd name="connsiteY308" fmla="*/ 26942 h 173082"/>
                <a:gd name="connsiteX309" fmla="*/ 126546 w 240030"/>
                <a:gd name="connsiteY309" fmla="*/ 28575 h 173082"/>
                <a:gd name="connsiteX310" fmla="*/ 128996 w 240030"/>
                <a:gd name="connsiteY310" fmla="*/ 30208 h 173082"/>
                <a:gd name="connsiteX311" fmla="*/ 130629 w 240030"/>
                <a:gd name="connsiteY311" fmla="*/ 31024 h 173082"/>
                <a:gd name="connsiteX312" fmla="*/ 133078 w 240030"/>
                <a:gd name="connsiteY312" fmla="*/ 29391 h 173082"/>
                <a:gd name="connsiteX313" fmla="*/ 133894 w 240030"/>
                <a:gd name="connsiteY313" fmla="*/ 29391 h 173082"/>
                <a:gd name="connsiteX314" fmla="*/ 133894 w 240030"/>
                <a:gd name="connsiteY314" fmla="*/ 28575 h 173082"/>
                <a:gd name="connsiteX315" fmla="*/ 133894 w 240030"/>
                <a:gd name="connsiteY315" fmla="*/ 27759 h 173082"/>
                <a:gd name="connsiteX316" fmla="*/ 135527 w 240030"/>
                <a:gd name="connsiteY316" fmla="*/ 26942 h 173082"/>
                <a:gd name="connsiteX317" fmla="*/ 137977 w 240030"/>
                <a:gd name="connsiteY317" fmla="*/ 26126 h 173082"/>
                <a:gd name="connsiteX318" fmla="*/ 139610 w 240030"/>
                <a:gd name="connsiteY318" fmla="*/ 25309 h 173082"/>
                <a:gd name="connsiteX319" fmla="*/ 140426 w 240030"/>
                <a:gd name="connsiteY319" fmla="*/ 24493 h 173082"/>
                <a:gd name="connsiteX320" fmla="*/ 141243 w 240030"/>
                <a:gd name="connsiteY320" fmla="*/ 24493 h 173082"/>
                <a:gd name="connsiteX321" fmla="*/ 142059 w 240030"/>
                <a:gd name="connsiteY321" fmla="*/ 24493 h 173082"/>
                <a:gd name="connsiteX322" fmla="*/ 142875 w 240030"/>
                <a:gd name="connsiteY322" fmla="*/ 24493 h 173082"/>
                <a:gd name="connsiteX323" fmla="*/ 142875 w 240030"/>
                <a:gd name="connsiteY323" fmla="*/ 23676 h 173082"/>
                <a:gd name="connsiteX324" fmla="*/ 142875 w 240030"/>
                <a:gd name="connsiteY324" fmla="*/ 23676 h 173082"/>
                <a:gd name="connsiteX325" fmla="*/ 143692 w 240030"/>
                <a:gd name="connsiteY325" fmla="*/ 23676 h 173082"/>
                <a:gd name="connsiteX326" fmla="*/ 144508 w 240030"/>
                <a:gd name="connsiteY326" fmla="*/ 23676 h 173082"/>
                <a:gd name="connsiteX327" fmla="*/ 145325 w 240030"/>
                <a:gd name="connsiteY327" fmla="*/ 23676 h 173082"/>
                <a:gd name="connsiteX328" fmla="*/ 146957 w 240030"/>
                <a:gd name="connsiteY328" fmla="*/ 24493 h 173082"/>
                <a:gd name="connsiteX329" fmla="*/ 149407 w 240030"/>
                <a:gd name="connsiteY329" fmla="*/ 26942 h 173082"/>
                <a:gd name="connsiteX330" fmla="*/ 151039 w 240030"/>
                <a:gd name="connsiteY330" fmla="*/ 27759 h 173082"/>
                <a:gd name="connsiteX331" fmla="*/ 151856 w 240030"/>
                <a:gd name="connsiteY331" fmla="*/ 27759 h 173082"/>
                <a:gd name="connsiteX332" fmla="*/ 152672 w 240030"/>
                <a:gd name="connsiteY332" fmla="*/ 26942 h 173082"/>
                <a:gd name="connsiteX333" fmla="*/ 153489 w 240030"/>
                <a:gd name="connsiteY333" fmla="*/ 26126 h 173082"/>
                <a:gd name="connsiteX334" fmla="*/ 153489 w 240030"/>
                <a:gd name="connsiteY334" fmla="*/ 24493 h 173082"/>
                <a:gd name="connsiteX335" fmla="*/ 152672 w 240030"/>
                <a:gd name="connsiteY335" fmla="*/ 22043 h 173082"/>
                <a:gd name="connsiteX336" fmla="*/ 152672 w 240030"/>
                <a:gd name="connsiteY336" fmla="*/ 20411 h 173082"/>
                <a:gd name="connsiteX337" fmla="*/ 153489 w 240030"/>
                <a:gd name="connsiteY337" fmla="*/ 18778 h 173082"/>
                <a:gd name="connsiteX338" fmla="*/ 155938 w 240030"/>
                <a:gd name="connsiteY338" fmla="*/ 17961 h 173082"/>
                <a:gd name="connsiteX339" fmla="*/ 159204 w 240030"/>
                <a:gd name="connsiteY339" fmla="*/ 17961 h 173082"/>
                <a:gd name="connsiteX340" fmla="*/ 160837 w 240030"/>
                <a:gd name="connsiteY340" fmla="*/ 17961 h 173082"/>
                <a:gd name="connsiteX341" fmla="*/ 161653 w 240030"/>
                <a:gd name="connsiteY341" fmla="*/ 18778 h 173082"/>
                <a:gd name="connsiteX342" fmla="*/ 162469 w 240030"/>
                <a:gd name="connsiteY342" fmla="*/ 18778 h 173082"/>
                <a:gd name="connsiteX343" fmla="*/ 164102 w 240030"/>
                <a:gd name="connsiteY343" fmla="*/ 18778 h 173082"/>
                <a:gd name="connsiteX344" fmla="*/ 164919 w 240030"/>
                <a:gd name="connsiteY344" fmla="*/ 17961 h 173082"/>
                <a:gd name="connsiteX345" fmla="*/ 165735 w 240030"/>
                <a:gd name="connsiteY345" fmla="*/ 16329 h 173082"/>
                <a:gd name="connsiteX346" fmla="*/ 165735 w 240030"/>
                <a:gd name="connsiteY346" fmla="*/ 13879 h 173082"/>
                <a:gd name="connsiteX347" fmla="*/ 164919 w 240030"/>
                <a:gd name="connsiteY347" fmla="*/ 11430 h 173082"/>
                <a:gd name="connsiteX348" fmla="*/ 164919 w 240030"/>
                <a:gd name="connsiteY348" fmla="*/ 10613 h 173082"/>
                <a:gd name="connsiteX349" fmla="*/ 164919 w 240030"/>
                <a:gd name="connsiteY349" fmla="*/ 10613 h 173082"/>
                <a:gd name="connsiteX350" fmla="*/ 166552 w 240030"/>
                <a:gd name="connsiteY350" fmla="*/ 9797 h 173082"/>
                <a:gd name="connsiteX351" fmla="*/ 168185 w 240030"/>
                <a:gd name="connsiteY351" fmla="*/ 8164 h 173082"/>
                <a:gd name="connsiteX352" fmla="*/ 169818 w 240030"/>
                <a:gd name="connsiteY352" fmla="*/ 5715 h 173082"/>
                <a:gd name="connsiteX353" fmla="*/ 171450 w 240030"/>
                <a:gd name="connsiteY353" fmla="*/ 2449 h 173082"/>
                <a:gd name="connsiteX354" fmla="*/ 173083 w 240030"/>
                <a:gd name="connsiteY354" fmla="*/ 816 h 173082"/>
                <a:gd name="connsiteX355" fmla="*/ 175532 w 240030"/>
                <a:gd name="connsiteY355" fmla="*/ 0 h 173082"/>
                <a:gd name="connsiteX356" fmla="*/ 178798 w 240030"/>
                <a:gd name="connsiteY356" fmla="*/ 816 h 173082"/>
                <a:gd name="connsiteX357" fmla="*/ 182064 w 240030"/>
                <a:gd name="connsiteY357" fmla="*/ 3266 h 173082"/>
                <a:gd name="connsiteX358" fmla="*/ 183696 w 240030"/>
                <a:gd name="connsiteY358" fmla="*/ 6531 h 173082"/>
                <a:gd name="connsiteX359" fmla="*/ 182880 w 240030"/>
                <a:gd name="connsiteY359" fmla="*/ 9797 h 173082"/>
                <a:gd name="connsiteX360" fmla="*/ 182880 w 240030"/>
                <a:gd name="connsiteY360" fmla="*/ 11430 h 173082"/>
                <a:gd name="connsiteX361" fmla="*/ 183696 w 240030"/>
                <a:gd name="connsiteY361" fmla="*/ 11430 h 173082"/>
                <a:gd name="connsiteX362" fmla="*/ 184513 w 240030"/>
                <a:gd name="connsiteY362" fmla="*/ 11430 h 173082"/>
                <a:gd name="connsiteX363" fmla="*/ 186146 w 240030"/>
                <a:gd name="connsiteY363" fmla="*/ 10613 h 173082"/>
                <a:gd name="connsiteX364" fmla="*/ 186962 w 240030"/>
                <a:gd name="connsiteY364" fmla="*/ 10613 h 173082"/>
                <a:gd name="connsiteX365" fmla="*/ 187779 w 240030"/>
                <a:gd name="connsiteY365" fmla="*/ 11430 h 173082"/>
                <a:gd name="connsiteX366" fmla="*/ 187779 w 240030"/>
                <a:gd name="connsiteY366" fmla="*/ 12246 h 173082"/>
                <a:gd name="connsiteX367" fmla="*/ 186962 w 240030"/>
                <a:gd name="connsiteY367" fmla="*/ 13879 h 173082"/>
                <a:gd name="connsiteX368" fmla="*/ 186146 w 240030"/>
                <a:gd name="connsiteY368" fmla="*/ 17961 h 173082"/>
                <a:gd name="connsiteX369" fmla="*/ 185329 w 240030"/>
                <a:gd name="connsiteY369" fmla="*/ 21227 h 173082"/>
                <a:gd name="connsiteX370" fmla="*/ 184513 w 240030"/>
                <a:gd name="connsiteY370" fmla="*/ 24493 h 173082"/>
                <a:gd name="connsiteX371" fmla="*/ 184513 w 240030"/>
                <a:gd name="connsiteY371" fmla="*/ 27759 h 173082"/>
                <a:gd name="connsiteX372" fmla="*/ 185329 w 240030"/>
                <a:gd name="connsiteY372" fmla="*/ 30208 h 173082"/>
                <a:gd name="connsiteX373" fmla="*/ 186146 w 240030"/>
                <a:gd name="connsiteY373" fmla="*/ 33474 h 173082"/>
                <a:gd name="connsiteX374" fmla="*/ 186962 w 240030"/>
                <a:gd name="connsiteY374" fmla="*/ 35923 h 173082"/>
                <a:gd name="connsiteX375" fmla="*/ 187779 w 240030"/>
                <a:gd name="connsiteY375" fmla="*/ 36739 h 173082"/>
                <a:gd name="connsiteX376" fmla="*/ 188595 w 240030"/>
                <a:gd name="connsiteY376" fmla="*/ 36739 h 173082"/>
                <a:gd name="connsiteX377" fmla="*/ 189412 w 240030"/>
                <a:gd name="connsiteY377" fmla="*/ 36739 h 173082"/>
                <a:gd name="connsiteX378" fmla="*/ 191861 w 240030"/>
                <a:gd name="connsiteY378" fmla="*/ 35106 h 173082"/>
                <a:gd name="connsiteX379" fmla="*/ 195127 w 240030"/>
                <a:gd name="connsiteY379" fmla="*/ 32657 h 173082"/>
                <a:gd name="connsiteX380" fmla="*/ 198393 w 240030"/>
                <a:gd name="connsiteY380" fmla="*/ 31024 h 173082"/>
                <a:gd name="connsiteX381" fmla="*/ 203291 w 240030"/>
                <a:gd name="connsiteY381" fmla="*/ 30208 h 173082"/>
                <a:gd name="connsiteX382" fmla="*/ 204924 w 240030"/>
                <a:gd name="connsiteY382" fmla="*/ 26942 h 173082"/>
                <a:gd name="connsiteX383" fmla="*/ 207373 w 240030"/>
                <a:gd name="connsiteY383" fmla="*/ 25309 h 173082"/>
                <a:gd name="connsiteX384" fmla="*/ 212271 w 240030"/>
                <a:gd name="connsiteY384" fmla="*/ 22043 h 173082"/>
                <a:gd name="connsiteX385" fmla="*/ 214721 w 240030"/>
                <a:gd name="connsiteY385" fmla="*/ 21227 h 173082"/>
                <a:gd name="connsiteX386" fmla="*/ 216354 w 240030"/>
                <a:gd name="connsiteY386" fmla="*/ 21227 h 173082"/>
                <a:gd name="connsiteX387" fmla="*/ 217987 w 240030"/>
                <a:gd name="connsiteY387" fmla="*/ 22043 h 173082"/>
                <a:gd name="connsiteX388" fmla="*/ 218803 w 240030"/>
                <a:gd name="connsiteY388" fmla="*/ 22043 h 173082"/>
                <a:gd name="connsiteX389" fmla="*/ 218803 w 240030"/>
                <a:gd name="connsiteY389" fmla="*/ 22043 h 173082"/>
                <a:gd name="connsiteX390" fmla="*/ 219619 w 240030"/>
                <a:gd name="connsiteY390" fmla="*/ 22043 h 173082"/>
                <a:gd name="connsiteX391" fmla="*/ 219619 w 240030"/>
                <a:gd name="connsiteY391" fmla="*/ 22860 h 173082"/>
                <a:gd name="connsiteX392" fmla="*/ 219619 w 240030"/>
                <a:gd name="connsiteY392" fmla="*/ 23676 h 173082"/>
                <a:gd name="connsiteX393" fmla="*/ 218803 w 240030"/>
                <a:gd name="connsiteY393" fmla="*/ 24493 h 173082"/>
                <a:gd name="connsiteX394" fmla="*/ 218803 w 240030"/>
                <a:gd name="connsiteY394" fmla="*/ 25309 h 173082"/>
                <a:gd name="connsiteX395" fmla="*/ 219619 w 240030"/>
                <a:gd name="connsiteY395" fmla="*/ 26126 h 173082"/>
                <a:gd name="connsiteX396" fmla="*/ 221252 w 240030"/>
                <a:gd name="connsiteY396" fmla="*/ 26126 h 173082"/>
                <a:gd name="connsiteX397" fmla="*/ 224518 w 240030"/>
                <a:gd name="connsiteY397" fmla="*/ 25309 h 173082"/>
                <a:gd name="connsiteX398" fmla="*/ 226968 w 240030"/>
                <a:gd name="connsiteY398" fmla="*/ 24493 h 173082"/>
                <a:gd name="connsiteX399" fmla="*/ 228600 w 240030"/>
                <a:gd name="connsiteY399" fmla="*/ 24493 h 173082"/>
                <a:gd name="connsiteX400" fmla="*/ 229417 w 240030"/>
                <a:gd name="connsiteY400" fmla="*/ 23676 h 173082"/>
                <a:gd name="connsiteX401" fmla="*/ 230233 w 240030"/>
                <a:gd name="connsiteY401" fmla="*/ 22860 h 173082"/>
                <a:gd name="connsiteX402" fmla="*/ 231866 w 240030"/>
                <a:gd name="connsiteY402" fmla="*/ 22860 h 173082"/>
                <a:gd name="connsiteX403" fmla="*/ 233499 w 240030"/>
                <a:gd name="connsiteY403" fmla="*/ 23676 h 173082"/>
                <a:gd name="connsiteX404" fmla="*/ 235132 w 240030"/>
                <a:gd name="connsiteY404" fmla="*/ 23676 h 173082"/>
                <a:gd name="connsiteX405" fmla="*/ 237581 w 240030"/>
                <a:gd name="connsiteY405" fmla="*/ 23676 h 173082"/>
                <a:gd name="connsiteX406" fmla="*/ 238397 w 240030"/>
                <a:gd name="connsiteY406" fmla="*/ 24493 h 173082"/>
                <a:gd name="connsiteX407" fmla="*/ 240030 w 240030"/>
                <a:gd name="connsiteY407" fmla="*/ 26126 h 173082"/>
                <a:gd name="connsiteX408" fmla="*/ 240030 w 240030"/>
                <a:gd name="connsiteY408" fmla="*/ 18778 h 173082"/>
                <a:gd name="connsiteX409" fmla="*/ 240030 w 240030"/>
                <a:gd name="connsiteY409" fmla="*/ 18778 h 17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Lst>
              <a:rect l="l" t="t" r="r" b="b"/>
              <a:pathLst>
                <a:path w="240030" h="173082">
                  <a:moveTo>
                    <a:pt x="240030" y="18778"/>
                  </a:moveTo>
                  <a:lnTo>
                    <a:pt x="239214" y="18778"/>
                  </a:lnTo>
                  <a:lnTo>
                    <a:pt x="238397" y="17961"/>
                  </a:lnTo>
                  <a:lnTo>
                    <a:pt x="237581" y="17145"/>
                  </a:lnTo>
                  <a:lnTo>
                    <a:pt x="237581" y="17145"/>
                  </a:lnTo>
                  <a:lnTo>
                    <a:pt x="236764" y="17961"/>
                  </a:lnTo>
                  <a:lnTo>
                    <a:pt x="235132" y="18778"/>
                  </a:lnTo>
                  <a:lnTo>
                    <a:pt x="231866" y="20411"/>
                  </a:lnTo>
                  <a:lnTo>
                    <a:pt x="231866" y="21227"/>
                  </a:lnTo>
                  <a:lnTo>
                    <a:pt x="233499" y="22860"/>
                  </a:lnTo>
                  <a:lnTo>
                    <a:pt x="234315" y="23676"/>
                  </a:lnTo>
                  <a:lnTo>
                    <a:pt x="234315" y="23676"/>
                  </a:lnTo>
                  <a:lnTo>
                    <a:pt x="232682" y="24493"/>
                  </a:lnTo>
                  <a:lnTo>
                    <a:pt x="228600" y="26126"/>
                  </a:lnTo>
                  <a:lnTo>
                    <a:pt x="226151" y="27759"/>
                  </a:lnTo>
                  <a:lnTo>
                    <a:pt x="225335" y="27759"/>
                  </a:lnTo>
                  <a:lnTo>
                    <a:pt x="223702" y="26942"/>
                  </a:lnTo>
                  <a:lnTo>
                    <a:pt x="221252" y="26126"/>
                  </a:lnTo>
                  <a:lnTo>
                    <a:pt x="220436" y="26126"/>
                  </a:lnTo>
                  <a:lnTo>
                    <a:pt x="215537" y="26126"/>
                  </a:lnTo>
                  <a:lnTo>
                    <a:pt x="210639" y="26126"/>
                  </a:lnTo>
                  <a:lnTo>
                    <a:pt x="209006" y="26126"/>
                  </a:lnTo>
                  <a:lnTo>
                    <a:pt x="204924" y="26126"/>
                  </a:lnTo>
                  <a:lnTo>
                    <a:pt x="202475" y="26126"/>
                  </a:lnTo>
                  <a:lnTo>
                    <a:pt x="200842" y="26942"/>
                  </a:lnTo>
                  <a:lnTo>
                    <a:pt x="199209" y="27759"/>
                  </a:lnTo>
                  <a:lnTo>
                    <a:pt x="197576" y="28575"/>
                  </a:lnTo>
                  <a:lnTo>
                    <a:pt x="195943" y="28575"/>
                  </a:lnTo>
                  <a:lnTo>
                    <a:pt x="194310" y="29391"/>
                  </a:lnTo>
                  <a:lnTo>
                    <a:pt x="193494" y="31024"/>
                  </a:lnTo>
                  <a:lnTo>
                    <a:pt x="190228" y="32657"/>
                  </a:lnTo>
                  <a:lnTo>
                    <a:pt x="188595" y="33474"/>
                  </a:lnTo>
                  <a:lnTo>
                    <a:pt x="187779" y="34290"/>
                  </a:lnTo>
                  <a:lnTo>
                    <a:pt x="186962" y="34290"/>
                  </a:lnTo>
                  <a:lnTo>
                    <a:pt x="185329" y="34290"/>
                  </a:lnTo>
                  <a:lnTo>
                    <a:pt x="183696" y="35106"/>
                  </a:lnTo>
                  <a:lnTo>
                    <a:pt x="182064" y="36739"/>
                  </a:lnTo>
                  <a:lnTo>
                    <a:pt x="179614" y="39188"/>
                  </a:lnTo>
                  <a:lnTo>
                    <a:pt x="177982" y="40005"/>
                  </a:lnTo>
                  <a:lnTo>
                    <a:pt x="177165" y="41638"/>
                  </a:lnTo>
                  <a:lnTo>
                    <a:pt x="177982" y="42454"/>
                  </a:lnTo>
                  <a:lnTo>
                    <a:pt x="179614" y="44087"/>
                  </a:lnTo>
                  <a:lnTo>
                    <a:pt x="180431" y="44904"/>
                  </a:lnTo>
                  <a:lnTo>
                    <a:pt x="181247" y="45720"/>
                  </a:lnTo>
                  <a:lnTo>
                    <a:pt x="182064" y="48169"/>
                  </a:lnTo>
                  <a:lnTo>
                    <a:pt x="182880" y="50618"/>
                  </a:lnTo>
                  <a:lnTo>
                    <a:pt x="183696" y="51435"/>
                  </a:lnTo>
                  <a:lnTo>
                    <a:pt x="183696" y="53068"/>
                  </a:lnTo>
                  <a:lnTo>
                    <a:pt x="183696" y="53884"/>
                  </a:lnTo>
                  <a:lnTo>
                    <a:pt x="182880" y="54701"/>
                  </a:lnTo>
                  <a:lnTo>
                    <a:pt x="182064" y="55517"/>
                  </a:lnTo>
                  <a:lnTo>
                    <a:pt x="182064" y="56334"/>
                  </a:lnTo>
                  <a:lnTo>
                    <a:pt x="182880" y="57150"/>
                  </a:lnTo>
                  <a:lnTo>
                    <a:pt x="183696" y="57966"/>
                  </a:lnTo>
                  <a:lnTo>
                    <a:pt x="183696" y="58783"/>
                  </a:lnTo>
                  <a:lnTo>
                    <a:pt x="183696" y="59599"/>
                  </a:lnTo>
                  <a:lnTo>
                    <a:pt x="182880" y="60416"/>
                  </a:lnTo>
                  <a:lnTo>
                    <a:pt x="182064" y="61232"/>
                  </a:lnTo>
                  <a:lnTo>
                    <a:pt x="181247" y="62865"/>
                  </a:lnTo>
                  <a:lnTo>
                    <a:pt x="179614" y="63681"/>
                  </a:lnTo>
                  <a:lnTo>
                    <a:pt x="178798" y="64498"/>
                  </a:lnTo>
                  <a:lnTo>
                    <a:pt x="177982" y="66131"/>
                  </a:lnTo>
                  <a:lnTo>
                    <a:pt x="176349" y="67763"/>
                  </a:lnTo>
                  <a:lnTo>
                    <a:pt x="175532" y="69396"/>
                  </a:lnTo>
                  <a:lnTo>
                    <a:pt x="174716" y="70213"/>
                  </a:lnTo>
                  <a:lnTo>
                    <a:pt x="173900" y="71029"/>
                  </a:lnTo>
                  <a:lnTo>
                    <a:pt x="173900" y="71846"/>
                  </a:lnTo>
                  <a:lnTo>
                    <a:pt x="174716" y="72662"/>
                  </a:lnTo>
                  <a:lnTo>
                    <a:pt x="175532" y="74295"/>
                  </a:lnTo>
                  <a:lnTo>
                    <a:pt x="175532" y="75928"/>
                  </a:lnTo>
                  <a:lnTo>
                    <a:pt x="175532" y="77561"/>
                  </a:lnTo>
                  <a:lnTo>
                    <a:pt x="175532" y="79193"/>
                  </a:lnTo>
                  <a:lnTo>
                    <a:pt x="174716" y="80826"/>
                  </a:lnTo>
                  <a:lnTo>
                    <a:pt x="171450" y="82459"/>
                  </a:lnTo>
                  <a:lnTo>
                    <a:pt x="168185" y="83276"/>
                  </a:lnTo>
                  <a:lnTo>
                    <a:pt x="164102" y="83276"/>
                  </a:lnTo>
                  <a:lnTo>
                    <a:pt x="162469" y="83276"/>
                  </a:lnTo>
                  <a:lnTo>
                    <a:pt x="161653" y="83276"/>
                  </a:lnTo>
                  <a:lnTo>
                    <a:pt x="157571" y="81643"/>
                  </a:lnTo>
                  <a:lnTo>
                    <a:pt x="155938" y="82459"/>
                  </a:lnTo>
                  <a:lnTo>
                    <a:pt x="155938" y="84909"/>
                  </a:lnTo>
                  <a:lnTo>
                    <a:pt x="159204" y="88174"/>
                  </a:lnTo>
                  <a:lnTo>
                    <a:pt x="160837" y="89807"/>
                  </a:lnTo>
                  <a:lnTo>
                    <a:pt x="162469" y="93073"/>
                  </a:lnTo>
                  <a:lnTo>
                    <a:pt x="163286" y="94706"/>
                  </a:lnTo>
                  <a:lnTo>
                    <a:pt x="163286" y="96338"/>
                  </a:lnTo>
                  <a:lnTo>
                    <a:pt x="160837" y="97971"/>
                  </a:lnTo>
                  <a:lnTo>
                    <a:pt x="158387" y="101237"/>
                  </a:lnTo>
                  <a:lnTo>
                    <a:pt x="155121" y="101237"/>
                  </a:lnTo>
                  <a:lnTo>
                    <a:pt x="152672" y="102054"/>
                  </a:lnTo>
                  <a:lnTo>
                    <a:pt x="151856" y="102870"/>
                  </a:lnTo>
                  <a:lnTo>
                    <a:pt x="151039" y="106136"/>
                  </a:lnTo>
                  <a:lnTo>
                    <a:pt x="150223" y="107768"/>
                  </a:lnTo>
                  <a:lnTo>
                    <a:pt x="150223" y="109401"/>
                  </a:lnTo>
                  <a:lnTo>
                    <a:pt x="149407" y="111034"/>
                  </a:lnTo>
                  <a:lnTo>
                    <a:pt x="148590" y="111851"/>
                  </a:lnTo>
                  <a:lnTo>
                    <a:pt x="147774" y="113484"/>
                  </a:lnTo>
                  <a:lnTo>
                    <a:pt x="147774" y="116749"/>
                  </a:lnTo>
                  <a:lnTo>
                    <a:pt x="147774" y="122464"/>
                  </a:lnTo>
                  <a:lnTo>
                    <a:pt x="146141" y="124097"/>
                  </a:lnTo>
                  <a:lnTo>
                    <a:pt x="144508" y="125730"/>
                  </a:lnTo>
                  <a:lnTo>
                    <a:pt x="142875" y="127363"/>
                  </a:lnTo>
                  <a:lnTo>
                    <a:pt x="141243" y="128179"/>
                  </a:lnTo>
                  <a:lnTo>
                    <a:pt x="139610" y="128179"/>
                  </a:lnTo>
                  <a:lnTo>
                    <a:pt x="138793" y="127363"/>
                  </a:lnTo>
                  <a:lnTo>
                    <a:pt x="137977" y="126546"/>
                  </a:lnTo>
                  <a:lnTo>
                    <a:pt x="136344" y="125730"/>
                  </a:lnTo>
                  <a:lnTo>
                    <a:pt x="134711" y="125730"/>
                  </a:lnTo>
                  <a:lnTo>
                    <a:pt x="133078" y="126546"/>
                  </a:lnTo>
                  <a:lnTo>
                    <a:pt x="130629" y="126546"/>
                  </a:lnTo>
                  <a:lnTo>
                    <a:pt x="128996" y="125730"/>
                  </a:lnTo>
                  <a:lnTo>
                    <a:pt x="128179" y="125730"/>
                  </a:lnTo>
                  <a:lnTo>
                    <a:pt x="127363" y="126546"/>
                  </a:lnTo>
                  <a:lnTo>
                    <a:pt x="125730" y="128179"/>
                  </a:lnTo>
                  <a:lnTo>
                    <a:pt x="120832" y="130629"/>
                  </a:lnTo>
                  <a:lnTo>
                    <a:pt x="119199" y="130629"/>
                  </a:lnTo>
                  <a:lnTo>
                    <a:pt x="118382" y="131445"/>
                  </a:lnTo>
                  <a:lnTo>
                    <a:pt x="118382" y="132261"/>
                  </a:lnTo>
                  <a:lnTo>
                    <a:pt x="119199" y="133078"/>
                  </a:lnTo>
                  <a:lnTo>
                    <a:pt x="120832" y="133894"/>
                  </a:lnTo>
                  <a:lnTo>
                    <a:pt x="120832" y="134711"/>
                  </a:lnTo>
                  <a:lnTo>
                    <a:pt x="119199" y="135527"/>
                  </a:lnTo>
                  <a:lnTo>
                    <a:pt x="118382" y="136343"/>
                  </a:lnTo>
                  <a:lnTo>
                    <a:pt x="115933" y="137160"/>
                  </a:lnTo>
                  <a:lnTo>
                    <a:pt x="113484" y="137160"/>
                  </a:lnTo>
                  <a:lnTo>
                    <a:pt x="111035" y="136343"/>
                  </a:lnTo>
                  <a:lnTo>
                    <a:pt x="109402" y="135527"/>
                  </a:lnTo>
                  <a:lnTo>
                    <a:pt x="107769" y="135527"/>
                  </a:lnTo>
                  <a:lnTo>
                    <a:pt x="106136" y="136343"/>
                  </a:lnTo>
                  <a:lnTo>
                    <a:pt x="104503" y="137976"/>
                  </a:lnTo>
                  <a:lnTo>
                    <a:pt x="102870" y="140426"/>
                  </a:lnTo>
                  <a:lnTo>
                    <a:pt x="102054" y="141242"/>
                  </a:lnTo>
                  <a:lnTo>
                    <a:pt x="101237" y="142059"/>
                  </a:lnTo>
                  <a:lnTo>
                    <a:pt x="100421" y="142875"/>
                  </a:lnTo>
                  <a:lnTo>
                    <a:pt x="98788" y="143691"/>
                  </a:lnTo>
                  <a:lnTo>
                    <a:pt x="97971" y="146141"/>
                  </a:lnTo>
                  <a:lnTo>
                    <a:pt x="97155" y="150223"/>
                  </a:lnTo>
                  <a:lnTo>
                    <a:pt x="97155" y="151856"/>
                  </a:lnTo>
                  <a:lnTo>
                    <a:pt x="97155" y="155121"/>
                  </a:lnTo>
                  <a:lnTo>
                    <a:pt x="97155" y="157571"/>
                  </a:lnTo>
                  <a:lnTo>
                    <a:pt x="96339" y="159204"/>
                  </a:lnTo>
                  <a:lnTo>
                    <a:pt x="96339" y="160836"/>
                  </a:lnTo>
                  <a:lnTo>
                    <a:pt x="97155" y="162469"/>
                  </a:lnTo>
                  <a:lnTo>
                    <a:pt x="96339" y="163286"/>
                  </a:lnTo>
                  <a:lnTo>
                    <a:pt x="95522" y="164102"/>
                  </a:lnTo>
                  <a:lnTo>
                    <a:pt x="94706" y="164918"/>
                  </a:lnTo>
                  <a:lnTo>
                    <a:pt x="91440" y="165735"/>
                  </a:lnTo>
                  <a:lnTo>
                    <a:pt x="86542" y="167368"/>
                  </a:lnTo>
                  <a:lnTo>
                    <a:pt x="83276" y="168184"/>
                  </a:lnTo>
                  <a:lnTo>
                    <a:pt x="78377" y="169817"/>
                  </a:lnTo>
                  <a:lnTo>
                    <a:pt x="76744" y="169817"/>
                  </a:lnTo>
                  <a:lnTo>
                    <a:pt x="73479" y="169817"/>
                  </a:lnTo>
                  <a:lnTo>
                    <a:pt x="71846" y="169817"/>
                  </a:lnTo>
                  <a:lnTo>
                    <a:pt x="69396" y="169817"/>
                  </a:lnTo>
                  <a:lnTo>
                    <a:pt x="66131" y="169817"/>
                  </a:lnTo>
                  <a:lnTo>
                    <a:pt x="63682" y="169817"/>
                  </a:lnTo>
                  <a:lnTo>
                    <a:pt x="61232" y="170634"/>
                  </a:lnTo>
                  <a:lnTo>
                    <a:pt x="59600" y="171450"/>
                  </a:lnTo>
                  <a:lnTo>
                    <a:pt x="58783" y="172266"/>
                  </a:lnTo>
                  <a:lnTo>
                    <a:pt x="58783" y="173083"/>
                  </a:lnTo>
                  <a:lnTo>
                    <a:pt x="56334" y="172266"/>
                  </a:lnTo>
                  <a:lnTo>
                    <a:pt x="49802" y="170634"/>
                  </a:lnTo>
                  <a:lnTo>
                    <a:pt x="31841" y="172266"/>
                  </a:lnTo>
                  <a:lnTo>
                    <a:pt x="30208" y="172266"/>
                  </a:lnTo>
                  <a:lnTo>
                    <a:pt x="23677" y="170634"/>
                  </a:lnTo>
                  <a:lnTo>
                    <a:pt x="15512" y="168184"/>
                  </a:lnTo>
                  <a:lnTo>
                    <a:pt x="10614" y="166551"/>
                  </a:lnTo>
                  <a:lnTo>
                    <a:pt x="4082" y="164102"/>
                  </a:lnTo>
                  <a:lnTo>
                    <a:pt x="8164" y="159204"/>
                  </a:lnTo>
                  <a:lnTo>
                    <a:pt x="12246" y="155121"/>
                  </a:lnTo>
                  <a:lnTo>
                    <a:pt x="16329" y="150223"/>
                  </a:lnTo>
                  <a:lnTo>
                    <a:pt x="20411" y="146141"/>
                  </a:lnTo>
                  <a:lnTo>
                    <a:pt x="21227" y="144508"/>
                  </a:lnTo>
                  <a:lnTo>
                    <a:pt x="21227" y="141242"/>
                  </a:lnTo>
                  <a:lnTo>
                    <a:pt x="20411" y="137160"/>
                  </a:lnTo>
                  <a:lnTo>
                    <a:pt x="18778" y="135527"/>
                  </a:lnTo>
                  <a:lnTo>
                    <a:pt x="13879" y="134711"/>
                  </a:lnTo>
                  <a:lnTo>
                    <a:pt x="9797" y="133894"/>
                  </a:lnTo>
                  <a:lnTo>
                    <a:pt x="5715" y="133078"/>
                  </a:lnTo>
                  <a:lnTo>
                    <a:pt x="4899" y="133078"/>
                  </a:lnTo>
                  <a:lnTo>
                    <a:pt x="4082" y="129812"/>
                  </a:lnTo>
                  <a:lnTo>
                    <a:pt x="4082" y="128179"/>
                  </a:lnTo>
                  <a:lnTo>
                    <a:pt x="4082" y="125730"/>
                  </a:lnTo>
                  <a:lnTo>
                    <a:pt x="4082" y="123281"/>
                  </a:lnTo>
                  <a:lnTo>
                    <a:pt x="4899" y="120015"/>
                  </a:lnTo>
                  <a:lnTo>
                    <a:pt x="4899" y="118382"/>
                  </a:lnTo>
                  <a:lnTo>
                    <a:pt x="3266" y="111851"/>
                  </a:lnTo>
                  <a:lnTo>
                    <a:pt x="2450" y="107768"/>
                  </a:lnTo>
                  <a:lnTo>
                    <a:pt x="1633" y="103686"/>
                  </a:lnTo>
                  <a:lnTo>
                    <a:pt x="1633" y="102054"/>
                  </a:lnTo>
                  <a:lnTo>
                    <a:pt x="1633" y="100421"/>
                  </a:lnTo>
                  <a:lnTo>
                    <a:pt x="4082" y="97155"/>
                  </a:lnTo>
                  <a:lnTo>
                    <a:pt x="4899" y="96338"/>
                  </a:lnTo>
                  <a:lnTo>
                    <a:pt x="6532" y="94706"/>
                  </a:lnTo>
                  <a:lnTo>
                    <a:pt x="7348" y="93889"/>
                  </a:lnTo>
                  <a:lnTo>
                    <a:pt x="7348" y="93073"/>
                  </a:lnTo>
                  <a:lnTo>
                    <a:pt x="5715" y="93073"/>
                  </a:lnTo>
                  <a:lnTo>
                    <a:pt x="3266" y="93073"/>
                  </a:lnTo>
                  <a:lnTo>
                    <a:pt x="1633" y="92256"/>
                  </a:lnTo>
                  <a:lnTo>
                    <a:pt x="817" y="91440"/>
                  </a:lnTo>
                  <a:lnTo>
                    <a:pt x="0" y="89807"/>
                  </a:lnTo>
                  <a:lnTo>
                    <a:pt x="817" y="87358"/>
                  </a:lnTo>
                  <a:lnTo>
                    <a:pt x="0" y="82459"/>
                  </a:lnTo>
                  <a:lnTo>
                    <a:pt x="1633" y="80010"/>
                  </a:lnTo>
                  <a:lnTo>
                    <a:pt x="2450" y="78377"/>
                  </a:lnTo>
                  <a:lnTo>
                    <a:pt x="6532" y="78377"/>
                  </a:lnTo>
                  <a:lnTo>
                    <a:pt x="4899" y="76744"/>
                  </a:lnTo>
                  <a:lnTo>
                    <a:pt x="4082" y="75928"/>
                  </a:lnTo>
                  <a:lnTo>
                    <a:pt x="3266" y="75928"/>
                  </a:lnTo>
                  <a:lnTo>
                    <a:pt x="3266" y="75111"/>
                  </a:lnTo>
                  <a:lnTo>
                    <a:pt x="3266" y="74295"/>
                  </a:lnTo>
                  <a:lnTo>
                    <a:pt x="4082" y="74295"/>
                  </a:lnTo>
                  <a:lnTo>
                    <a:pt x="4899" y="73479"/>
                  </a:lnTo>
                  <a:lnTo>
                    <a:pt x="5715" y="72662"/>
                  </a:lnTo>
                  <a:lnTo>
                    <a:pt x="6532" y="72662"/>
                  </a:lnTo>
                  <a:lnTo>
                    <a:pt x="6532" y="71846"/>
                  </a:lnTo>
                  <a:lnTo>
                    <a:pt x="7348" y="71029"/>
                  </a:lnTo>
                  <a:lnTo>
                    <a:pt x="8164" y="70213"/>
                  </a:lnTo>
                  <a:lnTo>
                    <a:pt x="8981" y="69396"/>
                  </a:lnTo>
                  <a:lnTo>
                    <a:pt x="8981" y="67763"/>
                  </a:lnTo>
                  <a:lnTo>
                    <a:pt x="9797" y="66131"/>
                  </a:lnTo>
                  <a:lnTo>
                    <a:pt x="9797" y="65314"/>
                  </a:lnTo>
                  <a:lnTo>
                    <a:pt x="10614" y="64498"/>
                  </a:lnTo>
                  <a:lnTo>
                    <a:pt x="10614" y="62865"/>
                  </a:lnTo>
                  <a:lnTo>
                    <a:pt x="10614" y="62049"/>
                  </a:lnTo>
                  <a:lnTo>
                    <a:pt x="10614" y="60416"/>
                  </a:lnTo>
                  <a:lnTo>
                    <a:pt x="11430" y="60416"/>
                  </a:lnTo>
                  <a:lnTo>
                    <a:pt x="12246" y="59599"/>
                  </a:lnTo>
                  <a:lnTo>
                    <a:pt x="12246" y="58783"/>
                  </a:lnTo>
                  <a:lnTo>
                    <a:pt x="13063" y="57150"/>
                  </a:lnTo>
                  <a:lnTo>
                    <a:pt x="13063" y="56334"/>
                  </a:lnTo>
                  <a:lnTo>
                    <a:pt x="13879" y="55517"/>
                  </a:lnTo>
                  <a:lnTo>
                    <a:pt x="13879" y="54701"/>
                  </a:lnTo>
                  <a:lnTo>
                    <a:pt x="13879" y="53068"/>
                  </a:lnTo>
                  <a:lnTo>
                    <a:pt x="15512" y="53068"/>
                  </a:lnTo>
                  <a:lnTo>
                    <a:pt x="16329" y="53884"/>
                  </a:lnTo>
                  <a:lnTo>
                    <a:pt x="17145" y="54701"/>
                  </a:lnTo>
                  <a:lnTo>
                    <a:pt x="18778" y="56334"/>
                  </a:lnTo>
                  <a:lnTo>
                    <a:pt x="20411" y="57150"/>
                  </a:lnTo>
                  <a:lnTo>
                    <a:pt x="22044" y="57150"/>
                  </a:lnTo>
                  <a:lnTo>
                    <a:pt x="23677" y="57150"/>
                  </a:lnTo>
                  <a:lnTo>
                    <a:pt x="25310" y="57150"/>
                  </a:lnTo>
                  <a:lnTo>
                    <a:pt x="26126" y="57150"/>
                  </a:lnTo>
                  <a:lnTo>
                    <a:pt x="27759" y="58783"/>
                  </a:lnTo>
                  <a:lnTo>
                    <a:pt x="30208" y="60416"/>
                  </a:lnTo>
                  <a:lnTo>
                    <a:pt x="31025" y="61232"/>
                  </a:lnTo>
                  <a:lnTo>
                    <a:pt x="31025" y="62865"/>
                  </a:lnTo>
                  <a:lnTo>
                    <a:pt x="31841" y="62865"/>
                  </a:lnTo>
                  <a:lnTo>
                    <a:pt x="33474" y="62049"/>
                  </a:lnTo>
                  <a:lnTo>
                    <a:pt x="35107" y="62049"/>
                  </a:lnTo>
                  <a:lnTo>
                    <a:pt x="35923" y="62049"/>
                  </a:lnTo>
                  <a:lnTo>
                    <a:pt x="37556" y="62049"/>
                  </a:lnTo>
                  <a:lnTo>
                    <a:pt x="39189" y="61232"/>
                  </a:lnTo>
                  <a:lnTo>
                    <a:pt x="40005" y="61232"/>
                  </a:lnTo>
                  <a:lnTo>
                    <a:pt x="42454" y="59599"/>
                  </a:lnTo>
                  <a:lnTo>
                    <a:pt x="44087" y="58783"/>
                  </a:lnTo>
                  <a:lnTo>
                    <a:pt x="45720" y="57966"/>
                  </a:lnTo>
                  <a:lnTo>
                    <a:pt x="46537" y="55517"/>
                  </a:lnTo>
                  <a:lnTo>
                    <a:pt x="47353" y="53884"/>
                  </a:lnTo>
                  <a:lnTo>
                    <a:pt x="48169" y="53068"/>
                  </a:lnTo>
                  <a:lnTo>
                    <a:pt x="48169" y="52251"/>
                  </a:lnTo>
                  <a:lnTo>
                    <a:pt x="48169" y="51435"/>
                  </a:lnTo>
                  <a:lnTo>
                    <a:pt x="48169" y="50618"/>
                  </a:lnTo>
                  <a:lnTo>
                    <a:pt x="48169" y="49802"/>
                  </a:lnTo>
                  <a:lnTo>
                    <a:pt x="48986" y="49802"/>
                  </a:lnTo>
                  <a:lnTo>
                    <a:pt x="50619" y="49802"/>
                  </a:lnTo>
                  <a:lnTo>
                    <a:pt x="53885" y="48986"/>
                  </a:lnTo>
                  <a:lnTo>
                    <a:pt x="57150" y="48169"/>
                  </a:lnTo>
                  <a:lnTo>
                    <a:pt x="59600" y="47353"/>
                  </a:lnTo>
                  <a:lnTo>
                    <a:pt x="61232" y="47353"/>
                  </a:lnTo>
                  <a:lnTo>
                    <a:pt x="62049" y="47353"/>
                  </a:lnTo>
                  <a:lnTo>
                    <a:pt x="62865" y="47353"/>
                  </a:lnTo>
                  <a:lnTo>
                    <a:pt x="62865" y="46536"/>
                  </a:lnTo>
                  <a:lnTo>
                    <a:pt x="63682" y="45720"/>
                  </a:lnTo>
                  <a:lnTo>
                    <a:pt x="65314" y="44904"/>
                  </a:lnTo>
                  <a:lnTo>
                    <a:pt x="68580" y="43271"/>
                  </a:lnTo>
                  <a:lnTo>
                    <a:pt x="71029" y="40821"/>
                  </a:lnTo>
                  <a:lnTo>
                    <a:pt x="71846" y="39188"/>
                  </a:lnTo>
                  <a:lnTo>
                    <a:pt x="72662" y="36739"/>
                  </a:lnTo>
                  <a:lnTo>
                    <a:pt x="73479" y="32657"/>
                  </a:lnTo>
                  <a:lnTo>
                    <a:pt x="75112" y="28575"/>
                  </a:lnTo>
                  <a:lnTo>
                    <a:pt x="75928" y="26942"/>
                  </a:lnTo>
                  <a:lnTo>
                    <a:pt x="76744" y="25309"/>
                  </a:lnTo>
                  <a:lnTo>
                    <a:pt x="79194" y="23676"/>
                  </a:lnTo>
                  <a:lnTo>
                    <a:pt x="81643" y="22860"/>
                  </a:lnTo>
                  <a:lnTo>
                    <a:pt x="84909" y="22860"/>
                  </a:lnTo>
                  <a:lnTo>
                    <a:pt x="88991" y="22860"/>
                  </a:lnTo>
                  <a:lnTo>
                    <a:pt x="89807" y="20411"/>
                  </a:lnTo>
                  <a:lnTo>
                    <a:pt x="90624" y="17961"/>
                  </a:lnTo>
                  <a:lnTo>
                    <a:pt x="91440" y="17145"/>
                  </a:lnTo>
                  <a:lnTo>
                    <a:pt x="92257" y="16329"/>
                  </a:lnTo>
                  <a:lnTo>
                    <a:pt x="92257" y="16329"/>
                  </a:lnTo>
                  <a:lnTo>
                    <a:pt x="94706" y="17961"/>
                  </a:lnTo>
                  <a:lnTo>
                    <a:pt x="97971" y="19594"/>
                  </a:lnTo>
                  <a:lnTo>
                    <a:pt x="102054" y="20411"/>
                  </a:lnTo>
                  <a:lnTo>
                    <a:pt x="103687" y="21227"/>
                  </a:lnTo>
                  <a:lnTo>
                    <a:pt x="104503" y="21227"/>
                  </a:lnTo>
                  <a:lnTo>
                    <a:pt x="109402" y="20411"/>
                  </a:lnTo>
                  <a:lnTo>
                    <a:pt x="113484" y="21227"/>
                  </a:lnTo>
                  <a:lnTo>
                    <a:pt x="115933" y="23676"/>
                  </a:lnTo>
                  <a:lnTo>
                    <a:pt x="118382" y="24493"/>
                  </a:lnTo>
                  <a:lnTo>
                    <a:pt x="120015" y="23676"/>
                  </a:lnTo>
                  <a:lnTo>
                    <a:pt x="121648" y="23676"/>
                  </a:lnTo>
                  <a:lnTo>
                    <a:pt x="122464" y="24493"/>
                  </a:lnTo>
                  <a:lnTo>
                    <a:pt x="123281" y="24493"/>
                  </a:lnTo>
                  <a:lnTo>
                    <a:pt x="124914" y="24493"/>
                  </a:lnTo>
                  <a:lnTo>
                    <a:pt x="125730" y="25309"/>
                  </a:lnTo>
                  <a:lnTo>
                    <a:pt x="125730" y="26126"/>
                  </a:lnTo>
                  <a:lnTo>
                    <a:pt x="125730" y="26942"/>
                  </a:lnTo>
                  <a:lnTo>
                    <a:pt x="126546" y="28575"/>
                  </a:lnTo>
                  <a:lnTo>
                    <a:pt x="128996" y="30208"/>
                  </a:lnTo>
                  <a:lnTo>
                    <a:pt x="130629" y="31024"/>
                  </a:lnTo>
                  <a:lnTo>
                    <a:pt x="133078" y="29391"/>
                  </a:lnTo>
                  <a:lnTo>
                    <a:pt x="133894" y="29391"/>
                  </a:lnTo>
                  <a:lnTo>
                    <a:pt x="133894" y="28575"/>
                  </a:lnTo>
                  <a:lnTo>
                    <a:pt x="133894" y="27759"/>
                  </a:lnTo>
                  <a:lnTo>
                    <a:pt x="135527" y="26942"/>
                  </a:lnTo>
                  <a:lnTo>
                    <a:pt x="137977" y="26126"/>
                  </a:lnTo>
                  <a:lnTo>
                    <a:pt x="139610" y="25309"/>
                  </a:lnTo>
                  <a:lnTo>
                    <a:pt x="140426" y="24493"/>
                  </a:lnTo>
                  <a:lnTo>
                    <a:pt x="141243" y="24493"/>
                  </a:lnTo>
                  <a:lnTo>
                    <a:pt x="142059" y="24493"/>
                  </a:lnTo>
                  <a:lnTo>
                    <a:pt x="142875" y="24493"/>
                  </a:lnTo>
                  <a:lnTo>
                    <a:pt x="142875" y="23676"/>
                  </a:lnTo>
                  <a:lnTo>
                    <a:pt x="142875" y="23676"/>
                  </a:lnTo>
                  <a:lnTo>
                    <a:pt x="143692" y="23676"/>
                  </a:lnTo>
                  <a:lnTo>
                    <a:pt x="144508" y="23676"/>
                  </a:lnTo>
                  <a:lnTo>
                    <a:pt x="145325" y="23676"/>
                  </a:lnTo>
                  <a:lnTo>
                    <a:pt x="146957" y="24493"/>
                  </a:lnTo>
                  <a:lnTo>
                    <a:pt x="149407" y="26942"/>
                  </a:lnTo>
                  <a:lnTo>
                    <a:pt x="151039" y="27759"/>
                  </a:lnTo>
                  <a:lnTo>
                    <a:pt x="151856" y="27759"/>
                  </a:lnTo>
                  <a:lnTo>
                    <a:pt x="152672" y="26942"/>
                  </a:lnTo>
                  <a:lnTo>
                    <a:pt x="153489" y="26126"/>
                  </a:lnTo>
                  <a:lnTo>
                    <a:pt x="153489" y="24493"/>
                  </a:lnTo>
                  <a:lnTo>
                    <a:pt x="152672" y="22043"/>
                  </a:lnTo>
                  <a:lnTo>
                    <a:pt x="152672" y="20411"/>
                  </a:lnTo>
                  <a:lnTo>
                    <a:pt x="153489" y="18778"/>
                  </a:lnTo>
                  <a:lnTo>
                    <a:pt x="155938" y="17961"/>
                  </a:lnTo>
                  <a:lnTo>
                    <a:pt x="159204" y="17961"/>
                  </a:lnTo>
                  <a:lnTo>
                    <a:pt x="160837" y="17961"/>
                  </a:lnTo>
                  <a:lnTo>
                    <a:pt x="161653" y="18778"/>
                  </a:lnTo>
                  <a:lnTo>
                    <a:pt x="162469" y="18778"/>
                  </a:lnTo>
                  <a:lnTo>
                    <a:pt x="164102" y="18778"/>
                  </a:lnTo>
                  <a:lnTo>
                    <a:pt x="164919" y="17961"/>
                  </a:lnTo>
                  <a:lnTo>
                    <a:pt x="165735" y="16329"/>
                  </a:lnTo>
                  <a:lnTo>
                    <a:pt x="165735" y="13879"/>
                  </a:lnTo>
                  <a:lnTo>
                    <a:pt x="164919" y="11430"/>
                  </a:lnTo>
                  <a:lnTo>
                    <a:pt x="164919" y="10613"/>
                  </a:lnTo>
                  <a:lnTo>
                    <a:pt x="164919" y="10613"/>
                  </a:lnTo>
                  <a:lnTo>
                    <a:pt x="166552" y="9797"/>
                  </a:lnTo>
                  <a:lnTo>
                    <a:pt x="168185" y="8164"/>
                  </a:lnTo>
                  <a:lnTo>
                    <a:pt x="169818" y="5715"/>
                  </a:lnTo>
                  <a:lnTo>
                    <a:pt x="171450" y="2449"/>
                  </a:lnTo>
                  <a:lnTo>
                    <a:pt x="173083" y="816"/>
                  </a:lnTo>
                  <a:lnTo>
                    <a:pt x="175532" y="0"/>
                  </a:lnTo>
                  <a:lnTo>
                    <a:pt x="178798" y="816"/>
                  </a:lnTo>
                  <a:lnTo>
                    <a:pt x="182064" y="3266"/>
                  </a:lnTo>
                  <a:lnTo>
                    <a:pt x="183696" y="6531"/>
                  </a:lnTo>
                  <a:lnTo>
                    <a:pt x="182880" y="9797"/>
                  </a:lnTo>
                  <a:lnTo>
                    <a:pt x="182880" y="11430"/>
                  </a:lnTo>
                  <a:lnTo>
                    <a:pt x="183696" y="11430"/>
                  </a:lnTo>
                  <a:lnTo>
                    <a:pt x="184513" y="11430"/>
                  </a:lnTo>
                  <a:lnTo>
                    <a:pt x="186146" y="10613"/>
                  </a:lnTo>
                  <a:lnTo>
                    <a:pt x="186962" y="10613"/>
                  </a:lnTo>
                  <a:lnTo>
                    <a:pt x="187779" y="11430"/>
                  </a:lnTo>
                  <a:lnTo>
                    <a:pt x="187779" y="12246"/>
                  </a:lnTo>
                  <a:lnTo>
                    <a:pt x="186962" y="13879"/>
                  </a:lnTo>
                  <a:lnTo>
                    <a:pt x="186146" y="17961"/>
                  </a:lnTo>
                  <a:lnTo>
                    <a:pt x="185329" y="21227"/>
                  </a:lnTo>
                  <a:lnTo>
                    <a:pt x="184513" y="24493"/>
                  </a:lnTo>
                  <a:lnTo>
                    <a:pt x="184513" y="27759"/>
                  </a:lnTo>
                  <a:lnTo>
                    <a:pt x="185329" y="30208"/>
                  </a:lnTo>
                  <a:lnTo>
                    <a:pt x="186146" y="33474"/>
                  </a:lnTo>
                  <a:lnTo>
                    <a:pt x="186962" y="35923"/>
                  </a:lnTo>
                  <a:lnTo>
                    <a:pt x="187779" y="36739"/>
                  </a:lnTo>
                  <a:lnTo>
                    <a:pt x="188595" y="36739"/>
                  </a:lnTo>
                  <a:lnTo>
                    <a:pt x="189412" y="36739"/>
                  </a:lnTo>
                  <a:lnTo>
                    <a:pt x="191861" y="35106"/>
                  </a:lnTo>
                  <a:lnTo>
                    <a:pt x="195127" y="32657"/>
                  </a:lnTo>
                  <a:lnTo>
                    <a:pt x="198393" y="31024"/>
                  </a:lnTo>
                  <a:lnTo>
                    <a:pt x="203291" y="30208"/>
                  </a:lnTo>
                  <a:lnTo>
                    <a:pt x="204924" y="26942"/>
                  </a:lnTo>
                  <a:lnTo>
                    <a:pt x="207373" y="25309"/>
                  </a:lnTo>
                  <a:lnTo>
                    <a:pt x="212271" y="22043"/>
                  </a:lnTo>
                  <a:lnTo>
                    <a:pt x="214721" y="21227"/>
                  </a:lnTo>
                  <a:lnTo>
                    <a:pt x="216354" y="21227"/>
                  </a:lnTo>
                  <a:lnTo>
                    <a:pt x="217987" y="22043"/>
                  </a:lnTo>
                  <a:lnTo>
                    <a:pt x="218803" y="22043"/>
                  </a:lnTo>
                  <a:lnTo>
                    <a:pt x="218803" y="22043"/>
                  </a:lnTo>
                  <a:lnTo>
                    <a:pt x="219619" y="22043"/>
                  </a:lnTo>
                  <a:lnTo>
                    <a:pt x="219619" y="22860"/>
                  </a:lnTo>
                  <a:lnTo>
                    <a:pt x="219619" y="23676"/>
                  </a:lnTo>
                  <a:lnTo>
                    <a:pt x="218803" y="24493"/>
                  </a:lnTo>
                  <a:lnTo>
                    <a:pt x="218803" y="25309"/>
                  </a:lnTo>
                  <a:lnTo>
                    <a:pt x="219619" y="26126"/>
                  </a:lnTo>
                  <a:lnTo>
                    <a:pt x="221252" y="26126"/>
                  </a:lnTo>
                  <a:lnTo>
                    <a:pt x="224518" y="25309"/>
                  </a:lnTo>
                  <a:lnTo>
                    <a:pt x="226968" y="24493"/>
                  </a:lnTo>
                  <a:lnTo>
                    <a:pt x="228600" y="24493"/>
                  </a:lnTo>
                  <a:lnTo>
                    <a:pt x="229417" y="23676"/>
                  </a:lnTo>
                  <a:lnTo>
                    <a:pt x="230233" y="22860"/>
                  </a:lnTo>
                  <a:lnTo>
                    <a:pt x="231866" y="22860"/>
                  </a:lnTo>
                  <a:lnTo>
                    <a:pt x="233499" y="23676"/>
                  </a:lnTo>
                  <a:lnTo>
                    <a:pt x="235132" y="23676"/>
                  </a:lnTo>
                  <a:lnTo>
                    <a:pt x="237581" y="23676"/>
                  </a:lnTo>
                  <a:lnTo>
                    <a:pt x="238397" y="24493"/>
                  </a:lnTo>
                  <a:lnTo>
                    <a:pt x="240030" y="26126"/>
                  </a:lnTo>
                  <a:lnTo>
                    <a:pt x="240030" y="18778"/>
                  </a:lnTo>
                  <a:lnTo>
                    <a:pt x="240030" y="18778"/>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74" name="Freeform: Shape 273">
              <a:extLst>
                <a:ext uri="{FF2B5EF4-FFF2-40B4-BE49-F238E27FC236}">
                  <a16:creationId xmlns:a16="http://schemas.microsoft.com/office/drawing/2014/main" id="{84FE0064-7AC2-D998-45BF-07D179446998}"/>
                </a:ext>
              </a:extLst>
            </p:cNvPr>
            <p:cNvSpPr/>
            <p:nvPr/>
          </p:nvSpPr>
          <p:spPr>
            <a:xfrm>
              <a:off x="4569550" y="4289515"/>
              <a:ext cx="205740" cy="233498"/>
            </a:xfrm>
            <a:custGeom>
              <a:avLst/>
              <a:gdLst>
                <a:gd name="connsiteX0" fmla="*/ 25309 w 205740"/>
                <a:gd name="connsiteY0" fmla="*/ 5715 h 233498"/>
                <a:gd name="connsiteX1" fmla="*/ 25309 w 205740"/>
                <a:gd name="connsiteY1" fmla="*/ 5715 h 233498"/>
                <a:gd name="connsiteX2" fmla="*/ 22860 w 205740"/>
                <a:gd name="connsiteY2" fmla="*/ 6532 h 233498"/>
                <a:gd name="connsiteX3" fmla="*/ 21227 w 205740"/>
                <a:gd name="connsiteY3" fmla="*/ 7348 h 233498"/>
                <a:gd name="connsiteX4" fmla="*/ 18778 w 205740"/>
                <a:gd name="connsiteY4" fmla="*/ 9797 h 233498"/>
                <a:gd name="connsiteX5" fmla="*/ 17145 w 205740"/>
                <a:gd name="connsiteY5" fmla="*/ 10614 h 233498"/>
                <a:gd name="connsiteX6" fmla="*/ 17145 w 205740"/>
                <a:gd name="connsiteY6" fmla="*/ 10614 h 233498"/>
                <a:gd name="connsiteX7" fmla="*/ 16329 w 205740"/>
                <a:gd name="connsiteY7" fmla="*/ 11430 h 233498"/>
                <a:gd name="connsiteX8" fmla="*/ 15512 w 205740"/>
                <a:gd name="connsiteY8" fmla="*/ 12246 h 233498"/>
                <a:gd name="connsiteX9" fmla="*/ 15512 w 205740"/>
                <a:gd name="connsiteY9" fmla="*/ 12246 h 233498"/>
                <a:gd name="connsiteX10" fmla="*/ 16329 w 205740"/>
                <a:gd name="connsiteY10" fmla="*/ 12246 h 233498"/>
                <a:gd name="connsiteX11" fmla="*/ 17145 w 205740"/>
                <a:gd name="connsiteY11" fmla="*/ 13063 h 233498"/>
                <a:gd name="connsiteX12" fmla="*/ 17145 w 205740"/>
                <a:gd name="connsiteY12" fmla="*/ 17962 h 233498"/>
                <a:gd name="connsiteX13" fmla="*/ 17145 w 205740"/>
                <a:gd name="connsiteY13" fmla="*/ 22044 h 233498"/>
                <a:gd name="connsiteX14" fmla="*/ 17145 w 205740"/>
                <a:gd name="connsiteY14" fmla="*/ 22044 h 233498"/>
                <a:gd name="connsiteX15" fmla="*/ 15512 w 205740"/>
                <a:gd name="connsiteY15" fmla="*/ 22044 h 233498"/>
                <a:gd name="connsiteX16" fmla="*/ 13063 w 205740"/>
                <a:gd name="connsiteY16" fmla="*/ 22044 h 233498"/>
                <a:gd name="connsiteX17" fmla="*/ 12246 w 205740"/>
                <a:gd name="connsiteY17" fmla="*/ 22044 h 233498"/>
                <a:gd name="connsiteX18" fmla="*/ 12246 w 205740"/>
                <a:gd name="connsiteY18" fmla="*/ 21227 h 233498"/>
                <a:gd name="connsiteX19" fmla="*/ 11430 w 205740"/>
                <a:gd name="connsiteY19" fmla="*/ 19594 h 233498"/>
                <a:gd name="connsiteX20" fmla="*/ 11430 w 205740"/>
                <a:gd name="connsiteY20" fmla="*/ 17962 h 233498"/>
                <a:gd name="connsiteX21" fmla="*/ 12246 w 205740"/>
                <a:gd name="connsiteY21" fmla="*/ 17145 h 233498"/>
                <a:gd name="connsiteX22" fmla="*/ 11430 w 205740"/>
                <a:gd name="connsiteY22" fmla="*/ 14696 h 233498"/>
                <a:gd name="connsiteX23" fmla="*/ 10613 w 205740"/>
                <a:gd name="connsiteY23" fmla="*/ 12246 h 233498"/>
                <a:gd name="connsiteX24" fmla="*/ 9797 w 205740"/>
                <a:gd name="connsiteY24" fmla="*/ 9797 h 233498"/>
                <a:gd name="connsiteX25" fmla="*/ 9797 w 205740"/>
                <a:gd name="connsiteY25" fmla="*/ 8981 h 233498"/>
                <a:gd name="connsiteX26" fmla="*/ 10613 w 205740"/>
                <a:gd name="connsiteY26" fmla="*/ 8164 h 233498"/>
                <a:gd name="connsiteX27" fmla="*/ 12246 w 205740"/>
                <a:gd name="connsiteY27" fmla="*/ 6532 h 233498"/>
                <a:gd name="connsiteX28" fmla="*/ 13063 w 205740"/>
                <a:gd name="connsiteY28" fmla="*/ 5715 h 233498"/>
                <a:gd name="connsiteX29" fmla="*/ 14696 w 205740"/>
                <a:gd name="connsiteY29" fmla="*/ 5715 h 233498"/>
                <a:gd name="connsiteX30" fmla="*/ 15512 w 205740"/>
                <a:gd name="connsiteY30" fmla="*/ 4899 h 233498"/>
                <a:gd name="connsiteX31" fmla="*/ 16329 w 205740"/>
                <a:gd name="connsiteY31" fmla="*/ 4082 h 233498"/>
                <a:gd name="connsiteX32" fmla="*/ 16329 w 205740"/>
                <a:gd name="connsiteY32" fmla="*/ 3266 h 233498"/>
                <a:gd name="connsiteX33" fmla="*/ 17962 w 205740"/>
                <a:gd name="connsiteY33" fmla="*/ 2449 h 233498"/>
                <a:gd name="connsiteX34" fmla="*/ 20411 w 205740"/>
                <a:gd name="connsiteY34" fmla="*/ 1633 h 233498"/>
                <a:gd name="connsiteX35" fmla="*/ 22044 w 205740"/>
                <a:gd name="connsiteY35" fmla="*/ 816 h 233498"/>
                <a:gd name="connsiteX36" fmla="*/ 23676 w 205740"/>
                <a:gd name="connsiteY36" fmla="*/ 0 h 233498"/>
                <a:gd name="connsiteX37" fmla="*/ 24493 w 205740"/>
                <a:gd name="connsiteY37" fmla="*/ 0 h 233498"/>
                <a:gd name="connsiteX38" fmla="*/ 25309 w 205740"/>
                <a:gd name="connsiteY38" fmla="*/ 0 h 233498"/>
                <a:gd name="connsiteX39" fmla="*/ 26942 w 205740"/>
                <a:gd name="connsiteY39" fmla="*/ 1633 h 233498"/>
                <a:gd name="connsiteX40" fmla="*/ 25309 w 205740"/>
                <a:gd name="connsiteY40" fmla="*/ 5715 h 233498"/>
                <a:gd name="connsiteX41" fmla="*/ 25309 w 205740"/>
                <a:gd name="connsiteY41" fmla="*/ 5715 h 233498"/>
                <a:gd name="connsiteX42" fmla="*/ 205740 w 205740"/>
                <a:gd name="connsiteY42" fmla="*/ 109401 h 233498"/>
                <a:gd name="connsiteX43" fmla="*/ 205740 w 205740"/>
                <a:gd name="connsiteY43" fmla="*/ 111851 h 233498"/>
                <a:gd name="connsiteX44" fmla="*/ 205740 w 205740"/>
                <a:gd name="connsiteY44" fmla="*/ 115116 h 233498"/>
                <a:gd name="connsiteX45" fmla="*/ 205740 w 205740"/>
                <a:gd name="connsiteY45" fmla="*/ 117566 h 233498"/>
                <a:gd name="connsiteX46" fmla="*/ 205740 w 205740"/>
                <a:gd name="connsiteY46" fmla="*/ 118382 h 233498"/>
                <a:gd name="connsiteX47" fmla="*/ 205740 w 205740"/>
                <a:gd name="connsiteY47" fmla="*/ 119199 h 233498"/>
                <a:gd name="connsiteX48" fmla="*/ 205740 w 205740"/>
                <a:gd name="connsiteY48" fmla="*/ 120015 h 233498"/>
                <a:gd name="connsiteX49" fmla="*/ 205740 w 205740"/>
                <a:gd name="connsiteY49" fmla="*/ 121648 h 233498"/>
                <a:gd name="connsiteX50" fmla="*/ 204923 w 205740"/>
                <a:gd name="connsiteY50" fmla="*/ 122464 h 233498"/>
                <a:gd name="connsiteX51" fmla="*/ 204923 w 205740"/>
                <a:gd name="connsiteY51" fmla="*/ 123281 h 233498"/>
                <a:gd name="connsiteX52" fmla="*/ 204923 w 205740"/>
                <a:gd name="connsiteY52" fmla="*/ 124914 h 233498"/>
                <a:gd name="connsiteX53" fmla="*/ 204923 w 205740"/>
                <a:gd name="connsiteY53" fmla="*/ 127363 h 233498"/>
                <a:gd name="connsiteX54" fmla="*/ 204923 w 205740"/>
                <a:gd name="connsiteY54" fmla="*/ 129812 h 233498"/>
                <a:gd name="connsiteX55" fmla="*/ 204923 w 205740"/>
                <a:gd name="connsiteY55" fmla="*/ 132262 h 233498"/>
                <a:gd name="connsiteX56" fmla="*/ 205740 w 205740"/>
                <a:gd name="connsiteY56" fmla="*/ 136344 h 233498"/>
                <a:gd name="connsiteX57" fmla="*/ 205740 w 205740"/>
                <a:gd name="connsiteY57" fmla="*/ 137160 h 233498"/>
                <a:gd name="connsiteX58" fmla="*/ 204923 w 205740"/>
                <a:gd name="connsiteY58" fmla="*/ 139609 h 233498"/>
                <a:gd name="connsiteX59" fmla="*/ 204107 w 205740"/>
                <a:gd name="connsiteY59" fmla="*/ 141242 h 233498"/>
                <a:gd name="connsiteX60" fmla="*/ 204107 w 205740"/>
                <a:gd name="connsiteY60" fmla="*/ 142875 h 233498"/>
                <a:gd name="connsiteX61" fmla="*/ 204107 w 205740"/>
                <a:gd name="connsiteY61" fmla="*/ 143691 h 233498"/>
                <a:gd name="connsiteX62" fmla="*/ 205740 w 205740"/>
                <a:gd name="connsiteY62" fmla="*/ 146141 h 233498"/>
                <a:gd name="connsiteX63" fmla="*/ 205740 w 205740"/>
                <a:gd name="connsiteY63" fmla="*/ 146957 h 233498"/>
                <a:gd name="connsiteX64" fmla="*/ 204923 w 205740"/>
                <a:gd name="connsiteY64" fmla="*/ 146957 h 233498"/>
                <a:gd name="connsiteX65" fmla="*/ 204107 w 205740"/>
                <a:gd name="connsiteY65" fmla="*/ 146957 h 233498"/>
                <a:gd name="connsiteX66" fmla="*/ 200841 w 205740"/>
                <a:gd name="connsiteY66" fmla="*/ 146957 h 233498"/>
                <a:gd name="connsiteX67" fmla="*/ 195943 w 205740"/>
                <a:gd name="connsiteY67" fmla="*/ 146957 h 233498"/>
                <a:gd name="connsiteX68" fmla="*/ 190228 w 205740"/>
                <a:gd name="connsiteY68" fmla="*/ 146957 h 233498"/>
                <a:gd name="connsiteX69" fmla="*/ 185329 w 205740"/>
                <a:gd name="connsiteY69" fmla="*/ 146957 h 233498"/>
                <a:gd name="connsiteX70" fmla="*/ 180431 w 205740"/>
                <a:gd name="connsiteY70" fmla="*/ 146957 h 233498"/>
                <a:gd name="connsiteX71" fmla="*/ 176348 w 205740"/>
                <a:gd name="connsiteY71" fmla="*/ 146957 h 233498"/>
                <a:gd name="connsiteX72" fmla="*/ 172266 w 205740"/>
                <a:gd name="connsiteY72" fmla="*/ 146957 h 233498"/>
                <a:gd name="connsiteX73" fmla="*/ 172266 w 205740"/>
                <a:gd name="connsiteY73" fmla="*/ 149407 h 233498"/>
                <a:gd name="connsiteX74" fmla="*/ 172266 w 205740"/>
                <a:gd name="connsiteY74" fmla="*/ 155121 h 233498"/>
                <a:gd name="connsiteX75" fmla="*/ 172266 w 205740"/>
                <a:gd name="connsiteY75" fmla="*/ 160837 h 233498"/>
                <a:gd name="connsiteX76" fmla="*/ 172266 w 205740"/>
                <a:gd name="connsiteY76" fmla="*/ 166551 h 233498"/>
                <a:gd name="connsiteX77" fmla="*/ 172266 w 205740"/>
                <a:gd name="connsiteY77" fmla="*/ 172266 h 233498"/>
                <a:gd name="connsiteX78" fmla="*/ 172266 w 205740"/>
                <a:gd name="connsiteY78" fmla="*/ 177982 h 233498"/>
                <a:gd name="connsiteX79" fmla="*/ 172266 w 205740"/>
                <a:gd name="connsiteY79" fmla="*/ 183696 h 233498"/>
                <a:gd name="connsiteX80" fmla="*/ 172266 w 205740"/>
                <a:gd name="connsiteY80" fmla="*/ 189412 h 233498"/>
                <a:gd name="connsiteX81" fmla="*/ 172266 w 205740"/>
                <a:gd name="connsiteY81" fmla="*/ 195126 h 233498"/>
                <a:gd name="connsiteX82" fmla="*/ 172266 w 205740"/>
                <a:gd name="connsiteY82" fmla="*/ 199209 h 233498"/>
                <a:gd name="connsiteX83" fmla="*/ 173083 w 205740"/>
                <a:gd name="connsiteY83" fmla="*/ 204107 h 233498"/>
                <a:gd name="connsiteX84" fmla="*/ 174715 w 205740"/>
                <a:gd name="connsiteY84" fmla="*/ 209822 h 233498"/>
                <a:gd name="connsiteX85" fmla="*/ 175532 w 205740"/>
                <a:gd name="connsiteY85" fmla="*/ 210639 h 233498"/>
                <a:gd name="connsiteX86" fmla="*/ 177165 w 205740"/>
                <a:gd name="connsiteY86" fmla="*/ 211455 h 233498"/>
                <a:gd name="connsiteX87" fmla="*/ 179614 w 205740"/>
                <a:gd name="connsiteY87" fmla="*/ 213904 h 233498"/>
                <a:gd name="connsiteX88" fmla="*/ 181247 w 205740"/>
                <a:gd name="connsiteY88" fmla="*/ 215537 h 233498"/>
                <a:gd name="connsiteX89" fmla="*/ 184513 w 205740"/>
                <a:gd name="connsiteY89" fmla="*/ 217987 h 233498"/>
                <a:gd name="connsiteX90" fmla="*/ 188595 w 205740"/>
                <a:gd name="connsiteY90" fmla="*/ 221252 h 233498"/>
                <a:gd name="connsiteX91" fmla="*/ 192677 w 205740"/>
                <a:gd name="connsiteY91" fmla="*/ 224518 h 233498"/>
                <a:gd name="connsiteX92" fmla="*/ 195943 w 205740"/>
                <a:gd name="connsiteY92" fmla="*/ 227784 h 233498"/>
                <a:gd name="connsiteX93" fmla="*/ 191044 w 205740"/>
                <a:gd name="connsiteY93" fmla="*/ 228600 h 233498"/>
                <a:gd name="connsiteX94" fmla="*/ 183696 w 205740"/>
                <a:gd name="connsiteY94" fmla="*/ 230233 h 233498"/>
                <a:gd name="connsiteX95" fmla="*/ 178798 w 205740"/>
                <a:gd name="connsiteY95" fmla="*/ 231049 h 233498"/>
                <a:gd name="connsiteX96" fmla="*/ 173083 w 205740"/>
                <a:gd name="connsiteY96" fmla="*/ 231866 h 233498"/>
                <a:gd name="connsiteX97" fmla="*/ 169001 w 205740"/>
                <a:gd name="connsiteY97" fmla="*/ 232682 h 233498"/>
                <a:gd name="connsiteX98" fmla="*/ 164102 w 205740"/>
                <a:gd name="connsiteY98" fmla="*/ 233499 h 233498"/>
                <a:gd name="connsiteX99" fmla="*/ 163286 w 205740"/>
                <a:gd name="connsiteY99" fmla="*/ 233499 h 233498"/>
                <a:gd name="connsiteX100" fmla="*/ 161653 w 205740"/>
                <a:gd name="connsiteY100" fmla="*/ 232682 h 233498"/>
                <a:gd name="connsiteX101" fmla="*/ 158387 w 205740"/>
                <a:gd name="connsiteY101" fmla="*/ 232682 h 233498"/>
                <a:gd name="connsiteX102" fmla="*/ 155121 w 205740"/>
                <a:gd name="connsiteY102" fmla="*/ 233499 h 233498"/>
                <a:gd name="connsiteX103" fmla="*/ 152672 w 205740"/>
                <a:gd name="connsiteY103" fmla="*/ 233499 h 233498"/>
                <a:gd name="connsiteX104" fmla="*/ 151039 w 205740"/>
                <a:gd name="connsiteY104" fmla="*/ 233499 h 233498"/>
                <a:gd name="connsiteX105" fmla="*/ 149406 w 205740"/>
                <a:gd name="connsiteY105" fmla="*/ 232682 h 233498"/>
                <a:gd name="connsiteX106" fmla="*/ 147773 w 205740"/>
                <a:gd name="connsiteY106" fmla="*/ 231866 h 233498"/>
                <a:gd name="connsiteX107" fmla="*/ 144508 w 205740"/>
                <a:gd name="connsiteY107" fmla="*/ 231049 h 233498"/>
                <a:gd name="connsiteX108" fmla="*/ 139609 w 205740"/>
                <a:gd name="connsiteY108" fmla="*/ 231049 h 233498"/>
                <a:gd name="connsiteX109" fmla="*/ 134711 w 205740"/>
                <a:gd name="connsiteY109" fmla="*/ 231049 h 233498"/>
                <a:gd name="connsiteX110" fmla="*/ 130629 w 205740"/>
                <a:gd name="connsiteY110" fmla="*/ 230233 h 233498"/>
                <a:gd name="connsiteX111" fmla="*/ 127363 w 205740"/>
                <a:gd name="connsiteY111" fmla="*/ 230233 h 233498"/>
                <a:gd name="connsiteX112" fmla="*/ 125730 w 205740"/>
                <a:gd name="connsiteY112" fmla="*/ 230233 h 233498"/>
                <a:gd name="connsiteX113" fmla="*/ 124097 w 205740"/>
                <a:gd name="connsiteY113" fmla="*/ 230233 h 233498"/>
                <a:gd name="connsiteX114" fmla="*/ 121648 w 205740"/>
                <a:gd name="connsiteY114" fmla="*/ 229416 h 233498"/>
                <a:gd name="connsiteX115" fmla="*/ 120015 w 205740"/>
                <a:gd name="connsiteY115" fmla="*/ 228600 h 233498"/>
                <a:gd name="connsiteX116" fmla="*/ 117565 w 205740"/>
                <a:gd name="connsiteY116" fmla="*/ 226151 h 233498"/>
                <a:gd name="connsiteX117" fmla="*/ 115933 w 205740"/>
                <a:gd name="connsiteY117" fmla="*/ 223701 h 233498"/>
                <a:gd name="connsiteX118" fmla="*/ 115116 w 205740"/>
                <a:gd name="connsiteY118" fmla="*/ 223701 h 233498"/>
                <a:gd name="connsiteX119" fmla="*/ 114300 w 205740"/>
                <a:gd name="connsiteY119" fmla="*/ 223701 h 233498"/>
                <a:gd name="connsiteX120" fmla="*/ 113483 w 205740"/>
                <a:gd name="connsiteY120" fmla="*/ 223701 h 233498"/>
                <a:gd name="connsiteX121" fmla="*/ 108585 w 205740"/>
                <a:gd name="connsiteY121" fmla="*/ 223701 h 233498"/>
                <a:gd name="connsiteX122" fmla="*/ 103687 w 205740"/>
                <a:gd name="connsiteY122" fmla="*/ 223701 h 233498"/>
                <a:gd name="connsiteX123" fmla="*/ 101237 w 205740"/>
                <a:gd name="connsiteY123" fmla="*/ 223701 h 233498"/>
                <a:gd name="connsiteX124" fmla="*/ 94706 w 205740"/>
                <a:gd name="connsiteY124" fmla="*/ 223701 h 233498"/>
                <a:gd name="connsiteX125" fmla="*/ 88174 w 205740"/>
                <a:gd name="connsiteY125" fmla="*/ 223701 h 233498"/>
                <a:gd name="connsiteX126" fmla="*/ 81643 w 205740"/>
                <a:gd name="connsiteY126" fmla="*/ 223701 h 233498"/>
                <a:gd name="connsiteX127" fmla="*/ 75112 w 205740"/>
                <a:gd name="connsiteY127" fmla="*/ 223701 h 233498"/>
                <a:gd name="connsiteX128" fmla="*/ 68580 w 205740"/>
                <a:gd name="connsiteY128" fmla="*/ 223701 h 233498"/>
                <a:gd name="connsiteX129" fmla="*/ 62048 w 205740"/>
                <a:gd name="connsiteY129" fmla="*/ 223701 h 233498"/>
                <a:gd name="connsiteX130" fmla="*/ 55517 w 205740"/>
                <a:gd name="connsiteY130" fmla="*/ 223701 h 233498"/>
                <a:gd name="connsiteX131" fmla="*/ 48986 w 205740"/>
                <a:gd name="connsiteY131" fmla="*/ 223701 h 233498"/>
                <a:gd name="connsiteX132" fmla="*/ 45720 w 205740"/>
                <a:gd name="connsiteY132" fmla="*/ 223701 h 233498"/>
                <a:gd name="connsiteX133" fmla="*/ 42454 w 205740"/>
                <a:gd name="connsiteY133" fmla="*/ 223701 h 233498"/>
                <a:gd name="connsiteX134" fmla="*/ 39188 w 205740"/>
                <a:gd name="connsiteY134" fmla="*/ 223701 h 233498"/>
                <a:gd name="connsiteX135" fmla="*/ 38372 w 205740"/>
                <a:gd name="connsiteY135" fmla="*/ 223701 h 233498"/>
                <a:gd name="connsiteX136" fmla="*/ 37556 w 205740"/>
                <a:gd name="connsiteY136" fmla="*/ 223701 h 233498"/>
                <a:gd name="connsiteX137" fmla="*/ 36739 w 205740"/>
                <a:gd name="connsiteY137" fmla="*/ 222885 h 233498"/>
                <a:gd name="connsiteX138" fmla="*/ 35106 w 205740"/>
                <a:gd name="connsiteY138" fmla="*/ 221252 h 233498"/>
                <a:gd name="connsiteX139" fmla="*/ 33473 w 205740"/>
                <a:gd name="connsiteY139" fmla="*/ 220436 h 233498"/>
                <a:gd name="connsiteX140" fmla="*/ 31024 w 205740"/>
                <a:gd name="connsiteY140" fmla="*/ 218803 h 233498"/>
                <a:gd name="connsiteX141" fmla="*/ 29391 w 205740"/>
                <a:gd name="connsiteY141" fmla="*/ 217170 h 233498"/>
                <a:gd name="connsiteX142" fmla="*/ 28575 w 205740"/>
                <a:gd name="connsiteY142" fmla="*/ 216354 h 233498"/>
                <a:gd name="connsiteX143" fmla="*/ 26126 w 205740"/>
                <a:gd name="connsiteY143" fmla="*/ 216354 h 233498"/>
                <a:gd name="connsiteX144" fmla="*/ 24493 w 205740"/>
                <a:gd name="connsiteY144" fmla="*/ 216354 h 233498"/>
                <a:gd name="connsiteX145" fmla="*/ 22860 w 205740"/>
                <a:gd name="connsiteY145" fmla="*/ 216354 h 233498"/>
                <a:gd name="connsiteX146" fmla="*/ 20411 w 205740"/>
                <a:gd name="connsiteY146" fmla="*/ 217170 h 233498"/>
                <a:gd name="connsiteX147" fmla="*/ 18778 w 205740"/>
                <a:gd name="connsiteY147" fmla="*/ 217987 h 233498"/>
                <a:gd name="connsiteX148" fmla="*/ 17145 w 205740"/>
                <a:gd name="connsiteY148" fmla="*/ 218803 h 233498"/>
                <a:gd name="connsiteX149" fmla="*/ 14696 w 205740"/>
                <a:gd name="connsiteY149" fmla="*/ 219619 h 233498"/>
                <a:gd name="connsiteX150" fmla="*/ 13063 w 205740"/>
                <a:gd name="connsiteY150" fmla="*/ 220436 h 233498"/>
                <a:gd name="connsiteX151" fmla="*/ 9797 w 205740"/>
                <a:gd name="connsiteY151" fmla="*/ 220436 h 233498"/>
                <a:gd name="connsiteX152" fmla="*/ 8981 w 205740"/>
                <a:gd name="connsiteY152" fmla="*/ 220436 h 233498"/>
                <a:gd name="connsiteX153" fmla="*/ 7348 w 205740"/>
                <a:gd name="connsiteY153" fmla="*/ 220436 h 233498"/>
                <a:gd name="connsiteX154" fmla="*/ 5715 w 205740"/>
                <a:gd name="connsiteY154" fmla="*/ 219619 h 233498"/>
                <a:gd name="connsiteX155" fmla="*/ 4082 w 205740"/>
                <a:gd name="connsiteY155" fmla="*/ 219619 h 233498"/>
                <a:gd name="connsiteX156" fmla="*/ 2449 w 205740"/>
                <a:gd name="connsiteY156" fmla="*/ 220436 h 233498"/>
                <a:gd name="connsiteX157" fmla="*/ 0 w 205740"/>
                <a:gd name="connsiteY157" fmla="*/ 220436 h 233498"/>
                <a:gd name="connsiteX158" fmla="*/ 816 w 205740"/>
                <a:gd name="connsiteY158" fmla="*/ 213904 h 233498"/>
                <a:gd name="connsiteX159" fmla="*/ 1633 w 205740"/>
                <a:gd name="connsiteY159" fmla="*/ 210639 h 233498"/>
                <a:gd name="connsiteX160" fmla="*/ 1633 w 205740"/>
                <a:gd name="connsiteY160" fmla="*/ 207373 h 233498"/>
                <a:gd name="connsiteX161" fmla="*/ 1633 w 205740"/>
                <a:gd name="connsiteY161" fmla="*/ 198392 h 233498"/>
                <a:gd name="connsiteX162" fmla="*/ 816 w 205740"/>
                <a:gd name="connsiteY162" fmla="*/ 197576 h 233498"/>
                <a:gd name="connsiteX163" fmla="*/ 816 w 205740"/>
                <a:gd name="connsiteY163" fmla="*/ 195943 h 233498"/>
                <a:gd name="connsiteX164" fmla="*/ 2449 w 205740"/>
                <a:gd name="connsiteY164" fmla="*/ 195126 h 233498"/>
                <a:gd name="connsiteX165" fmla="*/ 3265 w 205740"/>
                <a:gd name="connsiteY165" fmla="*/ 194310 h 233498"/>
                <a:gd name="connsiteX166" fmla="*/ 4082 w 205740"/>
                <a:gd name="connsiteY166" fmla="*/ 192677 h 233498"/>
                <a:gd name="connsiteX167" fmla="*/ 4898 w 205740"/>
                <a:gd name="connsiteY167" fmla="*/ 190228 h 233498"/>
                <a:gd name="connsiteX168" fmla="*/ 5715 w 205740"/>
                <a:gd name="connsiteY168" fmla="*/ 185329 h 233498"/>
                <a:gd name="connsiteX169" fmla="*/ 8981 w 205740"/>
                <a:gd name="connsiteY169" fmla="*/ 174716 h 233498"/>
                <a:gd name="connsiteX170" fmla="*/ 10613 w 205740"/>
                <a:gd name="connsiteY170" fmla="*/ 164919 h 233498"/>
                <a:gd name="connsiteX171" fmla="*/ 13063 w 205740"/>
                <a:gd name="connsiteY171" fmla="*/ 160020 h 233498"/>
                <a:gd name="connsiteX172" fmla="*/ 13879 w 205740"/>
                <a:gd name="connsiteY172" fmla="*/ 154305 h 233498"/>
                <a:gd name="connsiteX173" fmla="*/ 19594 w 205740"/>
                <a:gd name="connsiteY173" fmla="*/ 147774 h 233498"/>
                <a:gd name="connsiteX174" fmla="*/ 21227 w 205740"/>
                <a:gd name="connsiteY174" fmla="*/ 143691 h 233498"/>
                <a:gd name="connsiteX175" fmla="*/ 24493 w 205740"/>
                <a:gd name="connsiteY175" fmla="*/ 141242 h 233498"/>
                <a:gd name="connsiteX176" fmla="*/ 28575 w 205740"/>
                <a:gd name="connsiteY176" fmla="*/ 138793 h 233498"/>
                <a:gd name="connsiteX177" fmla="*/ 31840 w 205740"/>
                <a:gd name="connsiteY177" fmla="*/ 134711 h 233498"/>
                <a:gd name="connsiteX178" fmla="*/ 33473 w 205740"/>
                <a:gd name="connsiteY178" fmla="*/ 132262 h 233498"/>
                <a:gd name="connsiteX179" fmla="*/ 35106 w 205740"/>
                <a:gd name="connsiteY179" fmla="*/ 127363 h 233498"/>
                <a:gd name="connsiteX180" fmla="*/ 35106 w 205740"/>
                <a:gd name="connsiteY180" fmla="*/ 121648 h 233498"/>
                <a:gd name="connsiteX181" fmla="*/ 35923 w 205740"/>
                <a:gd name="connsiteY181" fmla="*/ 114300 h 233498"/>
                <a:gd name="connsiteX182" fmla="*/ 35923 w 205740"/>
                <a:gd name="connsiteY182" fmla="*/ 111851 h 233498"/>
                <a:gd name="connsiteX183" fmla="*/ 34290 w 205740"/>
                <a:gd name="connsiteY183" fmla="*/ 108585 h 233498"/>
                <a:gd name="connsiteX184" fmla="*/ 34290 w 205740"/>
                <a:gd name="connsiteY184" fmla="*/ 106136 h 233498"/>
                <a:gd name="connsiteX185" fmla="*/ 35106 w 205740"/>
                <a:gd name="connsiteY185" fmla="*/ 102870 h 233498"/>
                <a:gd name="connsiteX186" fmla="*/ 33473 w 205740"/>
                <a:gd name="connsiteY186" fmla="*/ 101237 h 233498"/>
                <a:gd name="connsiteX187" fmla="*/ 32657 w 205740"/>
                <a:gd name="connsiteY187" fmla="*/ 98788 h 233498"/>
                <a:gd name="connsiteX188" fmla="*/ 30208 w 205740"/>
                <a:gd name="connsiteY188" fmla="*/ 94706 h 233498"/>
                <a:gd name="connsiteX189" fmla="*/ 29391 w 205740"/>
                <a:gd name="connsiteY189" fmla="*/ 91440 h 233498"/>
                <a:gd name="connsiteX190" fmla="*/ 27758 w 205740"/>
                <a:gd name="connsiteY190" fmla="*/ 88991 h 233498"/>
                <a:gd name="connsiteX191" fmla="*/ 27758 w 205740"/>
                <a:gd name="connsiteY191" fmla="*/ 86541 h 233498"/>
                <a:gd name="connsiteX192" fmla="*/ 26942 w 205740"/>
                <a:gd name="connsiteY192" fmla="*/ 84092 h 233498"/>
                <a:gd name="connsiteX193" fmla="*/ 25309 w 205740"/>
                <a:gd name="connsiteY193" fmla="*/ 81643 h 233498"/>
                <a:gd name="connsiteX194" fmla="*/ 23676 w 205740"/>
                <a:gd name="connsiteY194" fmla="*/ 78377 h 233498"/>
                <a:gd name="connsiteX195" fmla="*/ 23676 w 205740"/>
                <a:gd name="connsiteY195" fmla="*/ 77561 h 233498"/>
                <a:gd name="connsiteX196" fmla="*/ 24493 w 205740"/>
                <a:gd name="connsiteY196" fmla="*/ 76744 h 233498"/>
                <a:gd name="connsiteX197" fmla="*/ 25309 w 205740"/>
                <a:gd name="connsiteY197" fmla="*/ 76744 h 233498"/>
                <a:gd name="connsiteX198" fmla="*/ 25309 w 205740"/>
                <a:gd name="connsiteY198" fmla="*/ 77561 h 233498"/>
                <a:gd name="connsiteX199" fmla="*/ 24493 w 205740"/>
                <a:gd name="connsiteY199" fmla="*/ 78377 h 233498"/>
                <a:gd name="connsiteX200" fmla="*/ 24493 w 205740"/>
                <a:gd name="connsiteY200" fmla="*/ 79194 h 233498"/>
                <a:gd name="connsiteX201" fmla="*/ 29391 w 205740"/>
                <a:gd name="connsiteY201" fmla="*/ 73479 h 233498"/>
                <a:gd name="connsiteX202" fmla="*/ 29391 w 205740"/>
                <a:gd name="connsiteY202" fmla="*/ 72662 h 233498"/>
                <a:gd name="connsiteX203" fmla="*/ 29391 w 205740"/>
                <a:gd name="connsiteY203" fmla="*/ 71846 h 233498"/>
                <a:gd name="connsiteX204" fmla="*/ 29391 w 205740"/>
                <a:gd name="connsiteY204" fmla="*/ 70213 h 233498"/>
                <a:gd name="connsiteX205" fmla="*/ 29391 w 205740"/>
                <a:gd name="connsiteY205" fmla="*/ 68580 h 233498"/>
                <a:gd name="connsiteX206" fmla="*/ 24493 w 205740"/>
                <a:gd name="connsiteY206" fmla="*/ 58783 h 233498"/>
                <a:gd name="connsiteX207" fmla="*/ 20411 w 205740"/>
                <a:gd name="connsiteY207" fmla="*/ 49802 h 233498"/>
                <a:gd name="connsiteX208" fmla="*/ 19594 w 205740"/>
                <a:gd name="connsiteY208" fmla="*/ 44904 h 233498"/>
                <a:gd name="connsiteX209" fmla="*/ 14696 w 205740"/>
                <a:gd name="connsiteY209" fmla="*/ 39189 h 233498"/>
                <a:gd name="connsiteX210" fmla="*/ 13063 w 205740"/>
                <a:gd name="connsiteY210" fmla="*/ 35107 h 233498"/>
                <a:gd name="connsiteX211" fmla="*/ 12246 w 205740"/>
                <a:gd name="connsiteY211" fmla="*/ 32657 h 233498"/>
                <a:gd name="connsiteX212" fmla="*/ 11430 w 205740"/>
                <a:gd name="connsiteY212" fmla="*/ 31841 h 233498"/>
                <a:gd name="connsiteX213" fmla="*/ 11430 w 205740"/>
                <a:gd name="connsiteY213" fmla="*/ 31024 h 233498"/>
                <a:gd name="connsiteX214" fmla="*/ 13063 w 205740"/>
                <a:gd name="connsiteY214" fmla="*/ 31024 h 233498"/>
                <a:gd name="connsiteX215" fmla="*/ 16329 w 205740"/>
                <a:gd name="connsiteY215" fmla="*/ 30208 h 233498"/>
                <a:gd name="connsiteX216" fmla="*/ 20411 w 205740"/>
                <a:gd name="connsiteY216" fmla="*/ 29391 h 233498"/>
                <a:gd name="connsiteX217" fmla="*/ 23676 w 205740"/>
                <a:gd name="connsiteY217" fmla="*/ 27759 h 233498"/>
                <a:gd name="connsiteX218" fmla="*/ 24493 w 205740"/>
                <a:gd name="connsiteY218" fmla="*/ 26942 h 233498"/>
                <a:gd name="connsiteX219" fmla="*/ 26126 w 205740"/>
                <a:gd name="connsiteY219" fmla="*/ 26942 h 233498"/>
                <a:gd name="connsiteX220" fmla="*/ 27758 w 205740"/>
                <a:gd name="connsiteY220" fmla="*/ 27759 h 233498"/>
                <a:gd name="connsiteX221" fmla="*/ 28575 w 205740"/>
                <a:gd name="connsiteY221" fmla="*/ 27759 h 233498"/>
                <a:gd name="connsiteX222" fmla="*/ 29391 w 205740"/>
                <a:gd name="connsiteY222" fmla="*/ 27759 h 233498"/>
                <a:gd name="connsiteX223" fmla="*/ 34290 w 205740"/>
                <a:gd name="connsiteY223" fmla="*/ 27759 h 233498"/>
                <a:gd name="connsiteX224" fmla="*/ 35923 w 205740"/>
                <a:gd name="connsiteY224" fmla="*/ 27759 h 233498"/>
                <a:gd name="connsiteX225" fmla="*/ 39188 w 205740"/>
                <a:gd name="connsiteY225" fmla="*/ 27759 h 233498"/>
                <a:gd name="connsiteX226" fmla="*/ 41638 w 205740"/>
                <a:gd name="connsiteY226" fmla="*/ 27759 h 233498"/>
                <a:gd name="connsiteX227" fmla="*/ 43271 w 205740"/>
                <a:gd name="connsiteY227" fmla="*/ 27759 h 233498"/>
                <a:gd name="connsiteX228" fmla="*/ 46537 w 205740"/>
                <a:gd name="connsiteY228" fmla="*/ 27759 h 233498"/>
                <a:gd name="connsiteX229" fmla="*/ 50619 w 205740"/>
                <a:gd name="connsiteY229" fmla="*/ 27759 h 233498"/>
                <a:gd name="connsiteX230" fmla="*/ 52251 w 205740"/>
                <a:gd name="connsiteY230" fmla="*/ 27759 h 233498"/>
                <a:gd name="connsiteX231" fmla="*/ 57966 w 205740"/>
                <a:gd name="connsiteY231" fmla="*/ 27759 h 233498"/>
                <a:gd name="connsiteX232" fmla="*/ 63681 w 205740"/>
                <a:gd name="connsiteY232" fmla="*/ 27759 h 233498"/>
                <a:gd name="connsiteX233" fmla="*/ 68580 w 205740"/>
                <a:gd name="connsiteY233" fmla="*/ 27759 h 233498"/>
                <a:gd name="connsiteX234" fmla="*/ 74295 w 205740"/>
                <a:gd name="connsiteY234" fmla="*/ 27759 h 233498"/>
                <a:gd name="connsiteX235" fmla="*/ 78377 w 205740"/>
                <a:gd name="connsiteY235" fmla="*/ 27759 h 233498"/>
                <a:gd name="connsiteX236" fmla="*/ 80010 w 205740"/>
                <a:gd name="connsiteY236" fmla="*/ 28575 h 233498"/>
                <a:gd name="connsiteX237" fmla="*/ 81643 w 205740"/>
                <a:gd name="connsiteY237" fmla="*/ 29391 h 233498"/>
                <a:gd name="connsiteX238" fmla="*/ 82459 w 205740"/>
                <a:gd name="connsiteY238" fmla="*/ 30208 h 233498"/>
                <a:gd name="connsiteX239" fmla="*/ 82459 w 205740"/>
                <a:gd name="connsiteY239" fmla="*/ 31024 h 233498"/>
                <a:gd name="connsiteX240" fmla="*/ 83276 w 205740"/>
                <a:gd name="connsiteY240" fmla="*/ 31841 h 233498"/>
                <a:gd name="connsiteX241" fmla="*/ 84092 w 205740"/>
                <a:gd name="connsiteY241" fmla="*/ 32657 h 233498"/>
                <a:gd name="connsiteX242" fmla="*/ 84092 w 205740"/>
                <a:gd name="connsiteY242" fmla="*/ 34290 h 233498"/>
                <a:gd name="connsiteX243" fmla="*/ 84092 w 205740"/>
                <a:gd name="connsiteY243" fmla="*/ 35923 h 233498"/>
                <a:gd name="connsiteX244" fmla="*/ 84092 w 205740"/>
                <a:gd name="connsiteY244" fmla="*/ 38372 h 233498"/>
                <a:gd name="connsiteX245" fmla="*/ 84908 w 205740"/>
                <a:gd name="connsiteY245" fmla="*/ 40821 h 233498"/>
                <a:gd name="connsiteX246" fmla="*/ 85725 w 205740"/>
                <a:gd name="connsiteY246" fmla="*/ 43271 h 233498"/>
                <a:gd name="connsiteX247" fmla="*/ 87358 w 205740"/>
                <a:gd name="connsiteY247" fmla="*/ 45720 h 233498"/>
                <a:gd name="connsiteX248" fmla="*/ 88174 w 205740"/>
                <a:gd name="connsiteY248" fmla="*/ 48169 h 233498"/>
                <a:gd name="connsiteX249" fmla="*/ 88174 w 205740"/>
                <a:gd name="connsiteY249" fmla="*/ 49802 h 233498"/>
                <a:gd name="connsiteX250" fmla="*/ 88990 w 205740"/>
                <a:gd name="connsiteY250" fmla="*/ 51435 h 233498"/>
                <a:gd name="connsiteX251" fmla="*/ 90623 w 205740"/>
                <a:gd name="connsiteY251" fmla="*/ 53068 h 233498"/>
                <a:gd name="connsiteX252" fmla="*/ 91440 w 205740"/>
                <a:gd name="connsiteY252" fmla="*/ 53884 h 233498"/>
                <a:gd name="connsiteX253" fmla="*/ 92256 w 205740"/>
                <a:gd name="connsiteY253" fmla="*/ 54701 h 233498"/>
                <a:gd name="connsiteX254" fmla="*/ 93889 w 205740"/>
                <a:gd name="connsiteY254" fmla="*/ 57150 h 233498"/>
                <a:gd name="connsiteX255" fmla="*/ 96338 w 205740"/>
                <a:gd name="connsiteY255" fmla="*/ 61232 h 233498"/>
                <a:gd name="connsiteX256" fmla="*/ 98788 w 205740"/>
                <a:gd name="connsiteY256" fmla="*/ 64498 h 233498"/>
                <a:gd name="connsiteX257" fmla="*/ 99604 w 205740"/>
                <a:gd name="connsiteY257" fmla="*/ 64498 h 233498"/>
                <a:gd name="connsiteX258" fmla="*/ 100421 w 205740"/>
                <a:gd name="connsiteY258" fmla="*/ 64498 h 233498"/>
                <a:gd name="connsiteX259" fmla="*/ 102870 w 205740"/>
                <a:gd name="connsiteY259" fmla="*/ 64498 h 233498"/>
                <a:gd name="connsiteX260" fmla="*/ 105319 w 205740"/>
                <a:gd name="connsiteY260" fmla="*/ 64498 h 233498"/>
                <a:gd name="connsiteX261" fmla="*/ 106952 w 205740"/>
                <a:gd name="connsiteY261" fmla="*/ 65314 h 233498"/>
                <a:gd name="connsiteX262" fmla="*/ 107769 w 205740"/>
                <a:gd name="connsiteY262" fmla="*/ 65314 h 233498"/>
                <a:gd name="connsiteX263" fmla="*/ 110218 w 205740"/>
                <a:gd name="connsiteY263" fmla="*/ 63682 h 233498"/>
                <a:gd name="connsiteX264" fmla="*/ 112667 w 205740"/>
                <a:gd name="connsiteY264" fmla="*/ 63682 h 233498"/>
                <a:gd name="connsiteX265" fmla="*/ 115116 w 205740"/>
                <a:gd name="connsiteY265" fmla="*/ 62865 h 233498"/>
                <a:gd name="connsiteX266" fmla="*/ 116749 w 205740"/>
                <a:gd name="connsiteY266" fmla="*/ 62049 h 233498"/>
                <a:gd name="connsiteX267" fmla="*/ 118382 w 205740"/>
                <a:gd name="connsiteY267" fmla="*/ 62049 h 233498"/>
                <a:gd name="connsiteX268" fmla="*/ 122464 w 205740"/>
                <a:gd name="connsiteY268" fmla="*/ 62865 h 233498"/>
                <a:gd name="connsiteX269" fmla="*/ 123281 w 205740"/>
                <a:gd name="connsiteY269" fmla="*/ 62865 h 233498"/>
                <a:gd name="connsiteX270" fmla="*/ 126546 w 205740"/>
                <a:gd name="connsiteY270" fmla="*/ 62865 h 233498"/>
                <a:gd name="connsiteX271" fmla="*/ 129812 w 205740"/>
                <a:gd name="connsiteY271" fmla="*/ 62049 h 233498"/>
                <a:gd name="connsiteX272" fmla="*/ 130629 w 205740"/>
                <a:gd name="connsiteY272" fmla="*/ 57966 h 233498"/>
                <a:gd name="connsiteX273" fmla="*/ 130629 w 205740"/>
                <a:gd name="connsiteY273" fmla="*/ 57150 h 233498"/>
                <a:gd name="connsiteX274" fmla="*/ 131445 w 205740"/>
                <a:gd name="connsiteY274" fmla="*/ 55517 h 233498"/>
                <a:gd name="connsiteX275" fmla="*/ 132262 w 205740"/>
                <a:gd name="connsiteY275" fmla="*/ 53884 h 233498"/>
                <a:gd name="connsiteX276" fmla="*/ 132262 w 205740"/>
                <a:gd name="connsiteY276" fmla="*/ 52251 h 233498"/>
                <a:gd name="connsiteX277" fmla="*/ 132262 w 205740"/>
                <a:gd name="connsiteY277" fmla="*/ 50619 h 233498"/>
                <a:gd name="connsiteX278" fmla="*/ 133078 w 205740"/>
                <a:gd name="connsiteY278" fmla="*/ 48169 h 233498"/>
                <a:gd name="connsiteX279" fmla="*/ 135527 w 205740"/>
                <a:gd name="connsiteY279" fmla="*/ 46537 h 233498"/>
                <a:gd name="connsiteX280" fmla="*/ 138793 w 205740"/>
                <a:gd name="connsiteY280" fmla="*/ 45720 h 233498"/>
                <a:gd name="connsiteX281" fmla="*/ 140426 w 205740"/>
                <a:gd name="connsiteY281" fmla="*/ 45720 h 233498"/>
                <a:gd name="connsiteX282" fmla="*/ 143691 w 205740"/>
                <a:gd name="connsiteY282" fmla="*/ 44904 h 233498"/>
                <a:gd name="connsiteX283" fmla="*/ 148590 w 205740"/>
                <a:gd name="connsiteY283" fmla="*/ 44087 h 233498"/>
                <a:gd name="connsiteX284" fmla="*/ 150223 w 205740"/>
                <a:gd name="connsiteY284" fmla="*/ 44087 h 233498"/>
                <a:gd name="connsiteX285" fmla="*/ 150223 w 205740"/>
                <a:gd name="connsiteY285" fmla="*/ 44087 h 233498"/>
                <a:gd name="connsiteX286" fmla="*/ 149406 w 205740"/>
                <a:gd name="connsiteY286" fmla="*/ 47353 h 233498"/>
                <a:gd name="connsiteX287" fmla="*/ 149406 w 205740"/>
                <a:gd name="connsiteY287" fmla="*/ 48169 h 233498"/>
                <a:gd name="connsiteX288" fmla="*/ 149406 w 205740"/>
                <a:gd name="connsiteY288" fmla="*/ 48986 h 233498"/>
                <a:gd name="connsiteX289" fmla="*/ 150223 w 205740"/>
                <a:gd name="connsiteY289" fmla="*/ 49802 h 233498"/>
                <a:gd name="connsiteX290" fmla="*/ 155121 w 205740"/>
                <a:gd name="connsiteY290" fmla="*/ 49802 h 233498"/>
                <a:gd name="connsiteX291" fmla="*/ 160020 w 205740"/>
                <a:gd name="connsiteY291" fmla="*/ 49802 h 233498"/>
                <a:gd name="connsiteX292" fmla="*/ 164919 w 205740"/>
                <a:gd name="connsiteY292" fmla="*/ 49802 h 233498"/>
                <a:gd name="connsiteX293" fmla="*/ 169001 w 205740"/>
                <a:gd name="connsiteY293" fmla="*/ 49802 h 233498"/>
                <a:gd name="connsiteX294" fmla="*/ 169817 w 205740"/>
                <a:gd name="connsiteY294" fmla="*/ 49802 h 233498"/>
                <a:gd name="connsiteX295" fmla="*/ 169817 w 205740"/>
                <a:gd name="connsiteY295" fmla="*/ 49802 h 233498"/>
                <a:gd name="connsiteX296" fmla="*/ 170633 w 205740"/>
                <a:gd name="connsiteY296" fmla="*/ 51435 h 233498"/>
                <a:gd name="connsiteX297" fmla="*/ 170633 w 205740"/>
                <a:gd name="connsiteY297" fmla="*/ 54701 h 233498"/>
                <a:gd name="connsiteX298" fmla="*/ 169817 w 205740"/>
                <a:gd name="connsiteY298" fmla="*/ 58783 h 233498"/>
                <a:gd name="connsiteX299" fmla="*/ 169817 w 205740"/>
                <a:gd name="connsiteY299" fmla="*/ 62865 h 233498"/>
                <a:gd name="connsiteX300" fmla="*/ 171450 w 205740"/>
                <a:gd name="connsiteY300" fmla="*/ 66947 h 233498"/>
                <a:gd name="connsiteX301" fmla="*/ 171450 w 205740"/>
                <a:gd name="connsiteY301" fmla="*/ 72662 h 233498"/>
                <a:gd name="connsiteX302" fmla="*/ 170633 w 205740"/>
                <a:gd name="connsiteY302" fmla="*/ 75928 h 233498"/>
                <a:gd name="connsiteX303" fmla="*/ 169817 w 205740"/>
                <a:gd name="connsiteY303" fmla="*/ 80010 h 233498"/>
                <a:gd name="connsiteX304" fmla="*/ 169817 w 205740"/>
                <a:gd name="connsiteY304" fmla="*/ 84909 h 233498"/>
                <a:gd name="connsiteX305" fmla="*/ 170633 w 205740"/>
                <a:gd name="connsiteY305" fmla="*/ 87358 h 233498"/>
                <a:gd name="connsiteX306" fmla="*/ 172266 w 205740"/>
                <a:gd name="connsiteY306" fmla="*/ 89807 h 233498"/>
                <a:gd name="connsiteX307" fmla="*/ 174715 w 205740"/>
                <a:gd name="connsiteY307" fmla="*/ 92257 h 233498"/>
                <a:gd name="connsiteX308" fmla="*/ 176348 w 205740"/>
                <a:gd name="connsiteY308" fmla="*/ 95522 h 233498"/>
                <a:gd name="connsiteX309" fmla="*/ 177981 w 205740"/>
                <a:gd name="connsiteY309" fmla="*/ 98788 h 233498"/>
                <a:gd name="connsiteX310" fmla="*/ 178798 w 205740"/>
                <a:gd name="connsiteY310" fmla="*/ 101237 h 233498"/>
                <a:gd name="connsiteX311" fmla="*/ 178798 w 205740"/>
                <a:gd name="connsiteY311" fmla="*/ 102054 h 233498"/>
                <a:gd name="connsiteX312" fmla="*/ 178798 w 205740"/>
                <a:gd name="connsiteY312" fmla="*/ 103687 h 233498"/>
                <a:gd name="connsiteX313" fmla="*/ 178798 w 205740"/>
                <a:gd name="connsiteY313" fmla="*/ 106136 h 233498"/>
                <a:gd name="connsiteX314" fmla="*/ 177981 w 205740"/>
                <a:gd name="connsiteY314" fmla="*/ 107769 h 233498"/>
                <a:gd name="connsiteX315" fmla="*/ 176348 w 205740"/>
                <a:gd name="connsiteY315" fmla="*/ 108585 h 233498"/>
                <a:gd name="connsiteX316" fmla="*/ 175532 w 205740"/>
                <a:gd name="connsiteY316" fmla="*/ 109401 h 233498"/>
                <a:gd name="connsiteX317" fmla="*/ 176348 w 205740"/>
                <a:gd name="connsiteY317" fmla="*/ 111034 h 233498"/>
                <a:gd name="connsiteX318" fmla="*/ 176348 w 205740"/>
                <a:gd name="connsiteY318" fmla="*/ 112667 h 233498"/>
                <a:gd name="connsiteX319" fmla="*/ 177165 w 205740"/>
                <a:gd name="connsiteY319" fmla="*/ 113484 h 233498"/>
                <a:gd name="connsiteX320" fmla="*/ 177165 w 205740"/>
                <a:gd name="connsiteY320" fmla="*/ 114300 h 233498"/>
                <a:gd name="connsiteX321" fmla="*/ 177981 w 205740"/>
                <a:gd name="connsiteY321" fmla="*/ 114300 h 233498"/>
                <a:gd name="connsiteX322" fmla="*/ 179614 w 205740"/>
                <a:gd name="connsiteY322" fmla="*/ 113484 h 233498"/>
                <a:gd name="connsiteX323" fmla="*/ 181247 w 205740"/>
                <a:gd name="connsiteY323" fmla="*/ 112667 h 233498"/>
                <a:gd name="connsiteX324" fmla="*/ 182880 w 205740"/>
                <a:gd name="connsiteY324" fmla="*/ 111851 h 233498"/>
                <a:gd name="connsiteX325" fmla="*/ 184513 w 205740"/>
                <a:gd name="connsiteY325" fmla="*/ 111851 h 233498"/>
                <a:gd name="connsiteX326" fmla="*/ 186962 w 205740"/>
                <a:gd name="connsiteY326" fmla="*/ 111851 h 233498"/>
                <a:gd name="connsiteX327" fmla="*/ 191044 w 205740"/>
                <a:gd name="connsiteY327" fmla="*/ 111851 h 233498"/>
                <a:gd name="connsiteX328" fmla="*/ 192677 w 205740"/>
                <a:gd name="connsiteY328" fmla="*/ 111851 h 233498"/>
                <a:gd name="connsiteX329" fmla="*/ 196759 w 205740"/>
                <a:gd name="connsiteY329" fmla="*/ 110218 h 233498"/>
                <a:gd name="connsiteX330" fmla="*/ 197576 w 205740"/>
                <a:gd name="connsiteY330" fmla="*/ 110218 h 233498"/>
                <a:gd name="connsiteX331" fmla="*/ 199208 w 205740"/>
                <a:gd name="connsiteY331" fmla="*/ 110218 h 233498"/>
                <a:gd name="connsiteX332" fmla="*/ 201658 w 205740"/>
                <a:gd name="connsiteY332" fmla="*/ 111034 h 233498"/>
                <a:gd name="connsiteX333" fmla="*/ 204107 w 205740"/>
                <a:gd name="connsiteY333" fmla="*/ 111034 h 233498"/>
                <a:gd name="connsiteX334" fmla="*/ 204923 w 205740"/>
                <a:gd name="connsiteY334" fmla="*/ 110218 h 233498"/>
                <a:gd name="connsiteX335" fmla="*/ 204923 w 205740"/>
                <a:gd name="connsiteY335" fmla="*/ 109401 h 233498"/>
                <a:gd name="connsiteX336" fmla="*/ 205740 w 205740"/>
                <a:gd name="connsiteY336" fmla="*/ 109401 h 233498"/>
                <a:gd name="connsiteX337" fmla="*/ 205740 w 205740"/>
                <a:gd name="connsiteY337" fmla="*/ 109401 h 23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205740" h="233498">
                  <a:moveTo>
                    <a:pt x="25309" y="5715"/>
                  </a:moveTo>
                  <a:lnTo>
                    <a:pt x="25309" y="5715"/>
                  </a:lnTo>
                  <a:lnTo>
                    <a:pt x="22860" y="6532"/>
                  </a:lnTo>
                  <a:lnTo>
                    <a:pt x="21227" y="7348"/>
                  </a:lnTo>
                  <a:lnTo>
                    <a:pt x="18778" y="9797"/>
                  </a:lnTo>
                  <a:lnTo>
                    <a:pt x="17145" y="10614"/>
                  </a:lnTo>
                  <a:lnTo>
                    <a:pt x="17145" y="10614"/>
                  </a:lnTo>
                  <a:lnTo>
                    <a:pt x="16329" y="11430"/>
                  </a:lnTo>
                  <a:lnTo>
                    <a:pt x="15512" y="12246"/>
                  </a:lnTo>
                  <a:lnTo>
                    <a:pt x="15512" y="12246"/>
                  </a:lnTo>
                  <a:lnTo>
                    <a:pt x="16329" y="12246"/>
                  </a:lnTo>
                  <a:lnTo>
                    <a:pt x="17145" y="13063"/>
                  </a:lnTo>
                  <a:lnTo>
                    <a:pt x="17145" y="17962"/>
                  </a:lnTo>
                  <a:lnTo>
                    <a:pt x="17145" y="22044"/>
                  </a:lnTo>
                  <a:lnTo>
                    <a:pt x="17145" y="22044"/>
                  </a:lnTo>
                  <a:lnTo>
                    <a:pt x="15512" y="22044"/>
                  </a:lnTo>
                  <a:lnTo>
                    <a:pt x="13063" y="22044"/>
                  </a:lnTo>
                  <a:lnTo>
                    <a:pt x="12246" y="22044"/>
                  </a:lnTo>
                  <a:lnTo>
                    <a:pt x="12246" y="21227"/>
                  </a:lnTo>
                  <a:lnTo>
                    <a:pt x="11430" y="19594"/>
                  </a:lnTo>
                  <a:lnTo>
                    <a:pt x="11430" y="17962"/>
                  </a:lnTo>
                  <a:lnTo>
                    <a:pt x="12246" y="17145"/>
                  </a:lnTo>
                  <a:lnTo>
                    <a:pt x="11430" y="14696"/>
                  </a:lnTo>
                  <a:lnTo>
                    <a:pt x="10613" y="12246"/>
                  </a:lnTo>
                  <a:lnTo>
                    <a:pt x="9797" y="9797"/>
                  </a:lnTo>
                  <a:lnTo>
                    <a:pt x="9797" y="8981"/>
                  </a:lnTo>
                  <a:lnTo>
                    <a:pt x="10613" y="8164"/>
                  </a:lnTo>
                  <a:lnTo>
                    <a:pt x="12246" y="6532"/>
                  </a:lnTo>
                  <a:lnTo>
                    <a:pt x="13063" y="5715"/>
                  </a:lnTo>
                  <a:lnTo>
                    <a:pt x="14696" y="5715"/>
                  </a:lnTo>
                  <a:lnTo>
                    <a:pt x="15512" y="4899"/>
                  </a:lnTo>
                  <a:lnTo>
                    <a:pt x="16329" y="4082"/>
                  </a:lnTo>
                  <a:lnTo>
                    <a:pt x="16329" y="3266"/>
                  </a:lnTo>
                  <a:lnTo>
                    <a:pt x="17962" y="2449"/>
                  </a:lnTo>
                  <a:lnTo>
                    <a:pt x="20411" y="1633"/>
                  </a:lnTo>
                  <a:lnTo>
                    <a:pt x="22044" y="816"/>
                  </a:lnTo>
                  <a:lnTo>
                    <a:pt x="23676" y="0"/>
                  </a:lnTo>
                  <a:lnTo>
                    <a:pt x="24493" y="0"/>
                  </a:lnTo>
                  <a:lnTo>
                    <a:pt x="25309" y="0"/>
                  </a:lnTo>
                  <a:lnTo>
                    <a:pt x="26942" y="1633"/>
                  </a:lnTo>
                  <a:lnTo>
                    <a:pt x="25309" y="5715"/>
                  </a:lnTo>
                  <a:lnTo>
                    <a:pt x="25309" y="5715"/>
                  </a:lnTo>
                  <a:close/>
                  <a:moveTo>
                    <a:pt x="205740" y="109401"/>
                  </a:moveTo>
                  <a:lnTo>
                    <a:pt x="205740" y="111851"/>
                  </a:lnTo>
                  <a:lnTo>
                    <a:pt x="205740" y="115116"/>
                  </a:lnTo>
                  <a:lnTo>
                    <a:pt x="205740" y="117566"/>
                  </a:lnTo>
                  <a:lnTo>
                    <a:pt x="205740" y="118382"/>
                  </a:lnTo>
                  <a:lnTo>
                    <a:pt x="205740" y="119199"/>
                  </a:lnTo>
                  <a:lnTo>
                    <a:pt x="205740" y="120015"/>
                  </a:lnTo>
                  <a:lnTo>
                    <a:pt x="205740" y="121648"/>
                  </a:lnTo>
                  <a:lnTo>
                    <a:pt x="204923" y="122464"/>
                  </a:lnTo>
                  <a:lnTo>
                    <a:pt x="204923" y="123281"/>
                  </a:lnTo>
                  <a:lnTo>
                    <a:pt x="204923" y="124914"/>
                  </a:lnTo>
                  <a:lnTo>
                    <a:pt x="204923" y="127363"/>
                  </a:lnTo>
                  <a:lnTo>
                    <a:pt x="204923" y="129812"/>
                  </a:lnTo>
                  <a:lnTo>
                    <a:pt x="204923" y="132262"/>
                  </a:lnTo>
                  <a:lnTo>
                    <a:pt x="205740" y="136344"/>
                  </a:lnTo>
                  <a:lnTo>
                    <a:pt x="205740" y="137160"/>
                  </a:lnTo>
                  <a:lnTo>
                    <a:pt x="204923" y="139609"/>
                  </a:lnTo>
                  <a:lnTo>
                    <a:pt x="204107" y="141242"/>
                  </a:lnTo>
                  <a:lnTo>
                    <a:pt x="204107" y="142875"/>
                  </a:lnTo>
                  <a:lnTo>
                    <a:pt x="204107" y="143691"/>
                  </a:lnTo>
                  <a:lnTo>
                    <a:pt x="205740" y="146141"/>
                  </a:lnTo>
                  <a:lnTo>
                    <a:pt x="205740" y="146957"/>
                  </a:lnTo>
                  <a:lnTo>
                    <a:pt x="204923" y="146957"/>
                  </a:lnTo>
                  <a:lnTo>
                    <a:pt x="204107" y="146957"/>
                  </a:lnTo>
                  <a:lnTo>
                    <a:pt x="200841" y="146957"/>
                  </a:lnTo>
                  <a:lnTo>
                    <a:pt x="195943" y="146957"/>
                  </a:lnTo>
                  <a:lnTo>
                    <a:pt x="190228" y="146957"/>
                  </a:lnTo>
                  <a:lnTo>
                    <a:pt x="185329" y="146957"/>
                  </a:lnTo>
                  <a:lnTo>
                    <a:pt x="180431" y="146957"/>
                  </a:lnTo>
                  <a:lnTo>
                    <a:pt x="176348" y="146957"/>
                  </a:lnTo>
                  <a:lnTo>
                    <a:pt x="172266" y="146957"/>
                  </a:lnTo>
                  <a:lnTo>
                    <a:pt x="172266" y="149407"/>
                  </a:lnTo>
                  <a:lnTo>
                    <a:pt x="172266" y="155121"/>
                  </a:lnTo>
                  <a:lnTo>
                    <a:pt x="172266" y="160837"/>
                  </a:lnTo>
                  <a:lnTo>
                    <a:pt x="172266" y="166551"/>
                  </a:lnTo>
                  <a:lnTo>
                    <a:pt x="172266" y="172266"/>
                  </a:lnTo>
                  <a:lnTo>
                    <a:pt x="172266" y="177982"/>
                  </a:lnTo>
                  <a:lnTo>
                    <a:pt x="172266" y="183696"/>
                  </a:lnTo>
                  <a:lnTo>
                    <a:pt x="172266" y="189412"/>
                  </a:lnTo>
                  <a:lnTo>
                    <a:pt x="172266" y="195126"/>
                  </a:lnTo>
                  <a:lnTo>
                    <a:pt x="172266" y="199209"/>
                  </a:lnTo>
                  <a:lnTo>
                    <a:pt x="173083" y="204107"/>
                  </a:lnTo>
                  <a:lnTo>
                    <a:pt x="174715" y="209822"/>
                  </a:lnTo>
                  <a:lnTo>
                    <a:pt x="175532" y="210639"/>
                  </a:lnTo>
                  <a:lnTo>
                    <a:pt x="177165" y="211455"/>
                  </a:lnTo>
                  <a:lnTo>
                    <a:pt x="179614" y="213904"/>
                  </a:lnTo>
                  <a:lnTo>
                    <a:pt x="181247" y="215537"/>
                  </a:lnTo>
                  <a:lnTo>
                    <a:pt x="184513" y="217987"/>
                  </a:lnTo>
                  <a:lnTo>
                    <a:pt x="188595" y="221252"/>
                  </a:lnTo>
                  <a:lnTo>
                    <a:pt x="192677" y="224518"/>
                  </a:lnTo>
                  <a:lnTo>
                    <a:pt x="195943" y="227784"/>
                  </a:lnTo>
                  <a:lnTo>
                    <a:pt x="191044" y="228600"/>
                  </a:lnTo>
                  <a:lnTo>
                    <a:pt x="183696" y="230233"/>
                  </a:lnTo>
                  <a:lnTo>
                    <a:pt x="178798" y="231049"/>
                  </a:lnTo>
                  <a:lnTo>
                    <a:pt x="173083" y="231866"/>
                  </a:lnTo>
                  <a:lnTo>
                    <a:pt x="169001" y="232682"/>
                  </a:lnTo>
                  <a:lnTo>
                    <a:pt x="164102" y="233499"/>
                  </a:lnTo>
                  <a:lnTo>
                    <a:pt x="163286" y="233499"/>
                  </a:lnTo>
                  <a:lnTo>
                    <a:pt x="161653" y="232682"/>
                  </a:lnTo>
                  <a:lnTo>
                    <a:pt x="158387" y="232682"/>
                  </a:lnTo>
                  <a:lnTo>
                    <a:pt x="155121" y="233499"/>
                  </a:lnTo>
                  <a:lnTo>
                    <a:pt x="152672" y="233499"/>
                  </a:lnTo>
                  <a:lnTo>
                    <a:pt x="151039" y="233499"/>
                  </a:lnTo>
                  <a:lnTo>
                    <a:pt x="149406" y="232682"/>
                  </a:lnTo>
                  <a:lnTo>
                    <a:pt x="147773" y="231866"/>
                  </a:lnTo>
                  <a:lnTo>
                    <a:pt x="144508" y="231049"/>
                  </a:lnTo>
                  <a:lnTo>
                    <a:pt x="139609" y="231049"/>
                  </a:lnTo>
                  <a:lnTo>
                    <a:pt x="134711" y="231049"/>
                  </a:lnTo>
                  <a:lnTo>
                    <a:pt x="130629" y="230233"/>
                  </a:lnTo>
                  <a:lnTo>
                    <a:pt x="127363" y="230233"/>
                  </a:lnTo>
                  <a:lnTo>
                    <a:pt x="125730" y="230233"/>
                  </a:lnTo>
                  <a:lnTo>
                    <a:pt x="124097" y="230233"/>
                  </a:lnTo>
                  <a:lnTo>
                    <a:pt x="121648" y="229416"/>
                  </a:lnTo>
                  <a:lnTo>
                    <a:pt x="120015" y="228600"/>
                  </a:lnTo>
                  <a:lnTo>
                    <a:pt x="117565" y="226151"/>
                  </a:lnTo>
                  <a:lnTo>
                    <a:pt x="115933" y="223701"/>
                  </a:lnTo>
                  <a:lnTo>
                    <a:pt x="115116" y="223701"/>
                  </a:lnTo>
                  <a:lnTo>
                    <a:pt x="114300" y="223701"/>
                  </a:lnTo>
                  <a:lnTo>
                    <a:pt x="113483" y="223701"/>
                  </a:lnTo>
                  <a:lnTo>
                    <a:pt x="108585" y="223701"/>
                  </a:lnTo>
                  <a:lnTo>
                    <a:pt x="103687" y="223701"/>
                  </a:lnTo>
                  <a:lnTo>
                    <a:pt x="101237" y="223701"/>
                  </a:lnTo>
                  <a:lnTo>
                    <a:pt x="94706" y="223701"/>
                  </a:lnTo>
                  <a:lnTo>
                    <a:pt x="88174" y="223701"/>
                  </a:lnTo>
                  <a:lnTo>
                    <a:pt x="81643" y="223701"/>
                  </a:lnTo>
                  <a:lnTo>
                    <a:pt x="75112" y="223701"/>
                  </a:lnTo>
                  <a:lnTo>
                    <a:pt x="68580" y="223701"/>
                  </a:lnTo>
                  <a:lnTo>
                    <a:pt x="62048" y="223701"/>
                  </a:lnTo>
                  <a:lnTo>
                    <a:pt x="55517" y="223701"/>
                  </a:lnTo>
                  <a:lnTo>
                    <a:pt x="48986" y="223701"/>
                  </a:lnTo>
                  <a:lnTo>
                    <a:pt x="45720" y="223701"/>
                  </a:lnTo>
                  <a:lnTo>
                    <a:pt x="42454" y="223701"/>
                  </a:lnTo>
                  <a:lnTo>
                    <a:pt x="39188" y="223701"/>
                  </a:lnTo>
                  <a:lnTo>
                    <a:pt x="38372" y="223701"/>
                  </a:lnTo>
                  <a:lnTo>
                    <a:pt x="37556" y="223701"/>
                  </a:lnTo>
                  <a:lnTo>
                    <a:pt x="36739" y="222885"/>
                  </a:lnTo>
                  <a:lnTo>
                    <a:pt x="35106" y="221252"/>
                  </a:lnTo>
                  <a:lnTo>
                    <a:pt x="33473" y="220436"/>
                  </a:lnTo>
                  <a:lnTo>
                    <a:pt x="31024" y="218803"/>
                  </a:lnTo>
                  <a:lnTo>
                    <a:pt x="29391" y="217170"/>
                  </a:lnTo>
                  <a:lnTo>
                    <a:pt x="28575" y="216354"/>
                  </a:lnTo>
                  <a:lnTo>
                    <a:pt x="26126" y="216354"/>
                  </a:lnTo>
                  <a:lnTo>
                    <a:pt x="24493" y="216354"/>
                  </a:lnTo>
                  <a:lnTo>
                    <a:pt x="22860" y="216354"/>
                  </a:lnTo>
                  <a:lnTo>
                    <a:pt x="20411" y="217170"/>
                  </a:lnTo>
                  <a:lnTo>
                    <a:pt x="18778" y="217987"/>
                  </a:lnTo>
                  <a:lnTo>
                    <a:pt x="17145" y="218803"/>
                  </a:lnTo>
                  <a:lnTo>
                    <a:pt x="14696" y="219619"/>
                  </a:lnTo>
                  <a:lnTo>
                    <a:pt x="13063" y="220436"/>
                  </a:lnTo>
                  <a:lnTo>
                    <a:pt x="9797" y="220436"/>
                  </a:lnTo>
                  <a:lnTo>
                    <a:pt x="8981" y="220436"/>
                  </a:lnTo>
                  <a:lnTo>
                    <a:pt x="7348" y="220436"/>
                  </a:lnTo>
                  <a:lnTo>
                    <a:pt x="5715" y="219619"/>
                  </a:lnTo>
                  <a:lnTo>
                    <a:pt x="4082" y="219619"/>
                  </a:lnTo>
                  <a:lnTo>
                    <a:pt x="2449" y="220436"/>
                  </a:lnTo>
                  <a:lnTo>
                    <a:pt x="0" y="220436"/>
                  </a:lnTo>
                  <a:lnTo>
                    <a:pt x="816" y="213904"/>
                  </a:lnTo>
                  <a:lnTo>
                    <a:pt x="1633" y="210639"/>
                  </a:lnTo>
                  <a:lnTo>
                    <a:pt x="1633" y="207373"/>
                  </a:lnTo>
                  <a:lnTo>
                    <a:pt x="1633" y="198392"/>
                  </a:lnTo>
                  <a:lnTo>
                    <a:pt x="816" y="197576"/>
                  </a:lnTo>
                  <a:lnTo>
                    <a:pt x="816" y="195943"/>
                  </a:lnTo>
                  <a:lnTo>
                    <a:pt x="2449" y="195126"/>
                  </a:lnTo>
                  <a:lnTo>
                    <a:pt x="3265" y="194310"/>
                  </a:lnTo>
                  <a:lnTo>
                    <a:pt x="4082" y="192677"/>
                  </a:lnTo>
                  <a:lnTo>
                    <a:pt x="4898" y="190228"/>
                  </a:lnTo>
                  <a:lnTo>
                    <a:pt x="5715" y="185329"/>
                  </a:lnTo>
                  <a:lnTo>
                    <a:pt x="8981" y="174716"/>
                  </a:lnTo>
                  <a:lnTo>
                    <a:pt x="10613" y="164919"/>
                  </a:lnTo>
                  <a:lnTo>
                    <a:pt x="13063" y="160020"/>
                  </a:lnTo>
                  <a:lnTo>
                    <a:pt x="13879" y="154305"/>
                  </a:lnTo>
                  <a:lnTo>
                    <a:pt x="19594" y="147774"/>
                  </a:lnTo>
                  <a:lnTo>
                    <a:pt x="21227" y="143691"/>
                  </a:lnTo>
                  <a:lnTo>
                    <a:pt x="24493" y="141242"/>
                  </a:lnTo>
                  <a:lnTo>
                    <a:pt x="28575" y="138793"/>
                  </a:lnTo>
                  <a:lnTo>
                    <a:pt x="31840" y="134711"/>
                  </a:lnTo>
                  <a:lnTo>
                    <a:pt x="33473" y="132262"/>
                  </a:lnTo>
                  <a:lnTo>
                    <a:pt x="35106" y="127363"/>
                  </a:lnTo>
                  <a:lnTo>
                    <a:pt x="35106" y="121648"/>
                  </a:lnTo>
                  <a:lnTo>
                    <a:pt x="35923" y="114300"/>
                  </a:lnTo>
                  <a:lnTo>
                    <a:pt x="35923" y="111851"/>
                  </a:lnTo>
                  <a:lnTo>
                    <a:pt x="34290" y="108585"/>
                  </a:lnTo>
                  <a:lnTo>
                    <a:pt x="34290" y="106136"/>
                  </a:lnTo>
                  <a:lnTo>
                    <a:pt x="35106" y="102870"/>
                  </a:lnTo>
                  <a:lnTo>
                    <a:pt x="33473" y="101237"/>
                  </a:lnTo>
                  <a:lnTo>
                    <a:pt x="32657" y="98788"/>
                  </a:lnTo>
                  <a:lnTo>
                    <a:pt x="30208" y="94706"/>
                  </a:lnTo>
                  <a:lnTo>
                    <a:pt x="29391" y="91440"/>
                  </a:lnTo>
                  <a:lnTo>
                    <a:pt x="27758" y="88991"/>
                  </a:lnTo>
                  <a:lnTo>
                    <a:pt x="27758" y="86541"/>
                  </a:lnTo>
                  <a:lnTo>
                    <a:pt x="26942" y="84092"/>
                  </a:lnTo>
                  <a:lnTo>
                    <a:pt x="25309" y="81643"/>
                  </a:lnTo>
                  <a:lnTo>
                    <a:pt x="23676" y="78377"/>
                  </a:lnTo>
                  <a:lnTo>
                    <a:pt x="23676" y="77561"/>
                  </a:lnTo>
                  <a:lnTo>
                    <a:pt x="24493" y="76744"/>
                  </a:lnTo>
                  <a:lnTo>
                    <a:pt x="25309" y="76744"/>
                  </a:lnTo>
                  <a:lnTo>
                    <a:pt x="25309" y="77561"/>
                  </a:lnTo>
                  <a:lnTo>
                    <a:pt x="24493" y="78377"/>
                  </a:lnTo>
                  <a:lnTo>
                    <a:pt x="24493" y="79194"/>
                  </a:lnTo>
                  <a:lnTo>
                    <a:pt x="29391" y="73479"/>
                  </a:lnTo>
                  <a:lnTo>
                    <a:pt x="29391" y="72662"/>
                  </a:lnTo>
                  <a:lnTo>
                    <a:pt x="29391" y="71846"/>
                  </a:lnTo>
                  <a:lnTo>
                    <a:pt x="29391" y="70213"/>
                  </a:lnTo>
                  <a:lnTo>
                    <a:pt x="29391" y="68580"/>
                  </a:lnTo>
                  <a:lnTo>
                    <a:pt x="24493" y="58783"/>
                  </a:lnTo>
                  <a:lnTo>
                    <a:pt x="20411" y="49802"/>
                  </a:lnTo>
                  <a:lnTo>
                    <a:pt x="19594" y="44904"/>
                  </a:lnTo>
                  <a:lnTo>
                    <a:pt x="14696" y="39189"/>
                  </a:lnTo>
                  <a:lnTo>
                    <a:pt x="13063" y="35107"/>
                  </a:lnTo>
                  <a:lnTo>
                    <a:pt x="12246" y="32657"/>
                  </a:lnTo>
                  <a:lnTo>
                    <a:pt x="11430" y="31841"/>
                  </a:lnTo>
                  <a:lnTo>
                    <a:pt x="11430" y="31024"/>
                  </a:lnTo>
                  <a:lnTo>
                    <a:pt x="13063" y="31024"/>
                  </a:lnTo>
                  <a:lnTo>
                    <a:pt x="16329" y="30208"/>
                  </a:lnTo>
                  <a:lnTo>
                    <a:pt x="20411" y="29391"/>
                  </a:lnTo>
                  <a:lnTo>
                    <a:pt x="23676" y="27759"/>
                  </a:lnTo>
                  <a:lnTo>
                    <a:pt x="24493" y="26942"/>
                  </a:lnTo>
                  <a:lnTo>
                    <a:pt x="26126" y="26942"/>
                  </a:lnTo>
                  <a:lnTo>
                    <a:pt x="27758" y="27759"/>
                  </a:lnTo>
                  <a:lnTo>
                    <a:pt x="28575" y="27759"/>
                  </a:lnTo>
                  <a:lnTo>
                    <a:pt x="29391" y="27759"/>
                  </a:lnTo>
                  <a:lnTo>
                    <a:pt x="34290" y="27759"/>
                  </a:lnTo>
                  <a:lnTo>
                    <a:pt x="35923" y="27759"/>
                  </a:lnTo>
                  <a:lnTo>
                    <a:pt x="39188" y="27759"/>
                  </a:lnTo>
                  <a:lnTo>
                    <a:pt x="41638" y="27759"/>
                  </a:lnTo>
                  <a:lnTo>
                    <a:pt x="43271" y="27759"/>
                  </a:lnTo>
                  <a:lnTo>
                    <a:pt x="46537" y="27759"/>
                  </a:lnTo>
                  <a:lnTo>
                    <a:pt x="50619" y="27759"/>
                  </a:lnTo>
                  <a:lnTo>
                    <a:pt x="52251" y="27759"/>
                  </a:lnTo>
                  <a:lnTo>
                    <a:pt x="57966" y="27759"/>
                  </a:lnTo>
                  <a:lnTo>
                    <a:pt x="63681" y="27759"/>
                  </a:lnTo>
                  <a:lnTo>
                    <a:pt x="68580" y="27759"/>
                  </a:lnTo>
                  <a:lnTo>
                    <a:pt x="74295" y="27759"/>
                  </a:lnTo>
                  <a:lnTo>
                    <a:pt x="78377" y="27759"/>
                  </a:lnTo>
                  <a:lnTo>
                    <a:pt x="80010" y="28575"/>
                  </a:lnTo>
                  <a:lnTo>
                    <a:pt x="81643" y="29391"/>
                  </a:lnTo>
                  <a:lnTo>
                    <a:pt x="82459" y="30208"/>
                  </a:lnTo>
                  <a:lnTo>
                    <a:pt x="82459" y="31024"/>
                  </a:lnTo>
                  <a:lnTo>
                    <a:pt x="83276" y="31841"/>
                  </a:lnTo>
                  <a:lnTo>
                    <a:pt x="84092" y="32657"/>
                  </a:lnTo>
                  <a:lnTo>
                    <a:pt x="84092" y="34290"/>
                  </a:lnTo>
                  <a:lnTo>
                    <a:pt x="84092" y="35923"/>
                  </a:lnTo>
                  <a:lnTo>
                    <a:pt x="84092" y="38372"/>
                  </a:lnTo>
                  <a:lnTo>
                    <a:pt x="84908" y="40821"/>
                  </a:lnTo>
                  <a:lnTo>
                    <a:pt x="85725" y="43271"/>
                  </a:lnTo>
                  <a:lnTo>
                    <a:pt x="87358" y="45720"/>
                  </a:lnTo>
                  <a:lnTo>
                    <a:pt x="88174" y="48169"/>
                  </a:lnTo>
                  <a:lnTo>
                    <a:pt x="88174" y="49802"/>
                  </a:lnTo>
                  <a:lnTo>
                    <a:pt x="88990" y="51435"/>
                  </a:lnTo>
                  <a:lnTo>
                    <a:pt x="90623" y="53068"/>
                  </a:lnTo>
                  <a:lnTo>
                    <a:pt x="91440" y="53884"/>
                  </a:lnTo>
                  <a:lnTo>
                    <a:pt x="92256" y="54701"/>
                  </a:lnTo>
                  <a:lnTo>
                    <a:pt x="93889" y="57150"/>
                  </a:lnTo>
                  <a:lnTo>
                    <a:pt x="96338" y="61232"/>
                  </a:lnTo>
                  <a:lnTo>
                    <a:pt x="98788" y="64498"/>
                  </a:lnTo>
                  <a:lnTo>
                    <a:pt x="99604" y="64498"/>
                  </a:lnTo>
                  <a:lnTo>
                    <a:pt x="100421" y="64498"/>
                  </a:lnTo>
                  <a:lnTo>
                    <a:pt x="102870" y="64498"/>
                  </a:lnTo>
                  <a:lnTo>
                    <a:pt x="105319" y="64498"/>
                  </a:lnTo>
                  <a:lnTo>
                    <a:pt x="106952" y="65314"/>
                  </a:lnTo>
                  <a:lnTo>
                    <a:pt x="107769" y="65314"/>
                  </a:lnTo>
                  <a:lnTo>
                    <a:pt x="110218" y="63682"/>
                  </a:lnTo>
                  <a:lnTo>
                    <a:pt x="112667" y="63682"/>
                  </a:lnTo>
                  <a:lnTo>
                    <a:pt x="115116" y="62865"/>
                  </a:lnTo>
                  <a:lnTo>
                    <a:pt x="116749" y="62049"/>
                  </a:lnTo>
                  <a:lnTo>
                    <a:pt x="118382" y="62049"/>
                  </a:lnTo>
                  <a:lnTo>
                    <a:pt x="122464" y="62865"/>
                  </a:lnTo>
                  <a:lnTo>
                    <a:pt x="123281" y="62865"/>
                  </a:lnTo>
                  <a:lnTo>
                    <a:pt x="126546" y="62865"/>
                  </a:lnTo>
                  <a:lnTo>
                    <a:pt x="129812" y="62049"/>
                  </a:lnTo>
                  <a:lnTo>
                    <a:pt x="130629" y="57966"/>
                  </a:lnTo>
                  <a:lnTo>
                    <a:pt x="130629" y="57150"/>
                  </a:lnTo>
                  <a:lnTo>
                    <a:pt x="131445" y="55517"/>
                  </a:lnTo>
                  <a:lnTo>
                    <a:pt x="132262" y="53884"/>
                  </a:lnTo>
                  <a:lnTo>
                    <a:pt x="132262" y="52251"/>
                  </a:lnTo>
                  <a:lnTo>
                    <a:pt x="132262" y="50619"/>
                  </a:lnTo>
                  <a:lnTo>
                    <a:pt x="133078" y="48169"/>
                  </a:lnTo>
                  <a:lnTo>
                    <a:pt x="135527" y="46537"/>
                  </a:lnTo>
                  <a:lnTo>
                    <a:pt x="138793" y="45720"/>
                  </a:lnTo>
                  <a:lnTo>
                    <a:pt x="140426" y="45720"/>
                  </a:lnTo>
                  <a:lnTo>
                    <a:pt x="143691" y="44904"/>
                  </a:lnTo>
                  <a:lnTo>
                    <a:pt x="148590" y="44087"/>
                  </a:lnTo>
                  <a:lnTo>
                    <a:pt x="150223" y="44087"/>
                  </a:lnTo>
                  <a:lnTo>
                    <a:pt x="150223" y="44087"/>
                  </a:lnTo>
                  <a:lnTo>
                    <a:pt x="149406" y="47353"/>
                  </a:lnTo>
                  <a:lnTo>
                    <a:pt x="149406" y="48169"/>
                  </a:lnTo>
                  <a:lnTo>
                    <a:pt x="149406" y="48986"/>
                  </a:lnTo>
                  <a:lnTo>
                    <a:pt x="150223" y="49802"/>
                  </a:lnTo>
                  <a:lnTo>
                    <a:pt x="155121" y="49802"/>
                  </a:lnTo>
                  <a:lnTo>
                    <a:pt x="160020" y="49802"/>
                  </a:lnTo>
                  <a:lnTo>
                    <a:pt x="164919" y="49802"/>
                  </a:lnTo>
                  <a:lnTo>
                    <a:pt x="169001" y="49802"/>
                  </a:lnTo>
                  <a:lnTo>
                    <a:pt x="169817" y="49802"/>
                  </a:lnTo>
                  <a:lnTo>
                    <a:pt x="169817" y="49802"/>
                  </a:lnTo>
                  <a:lnTo>
                    <a:pt x="170633" y="51435"/>
                  </a:lnTo>
                  <a:lnTo>
                    <a:pt x="170633" y="54701"/>
                  </a:lnTo>
                  <a:lnTo>
                    <a:pt x="169817" y="58783"/>
                  </a:lnTo>
                  <a:lnTo>
                    <a:pt x="169817" y="62865"/>
                  </a:lnTo>
                  <a:lnTo>
                    <a:pt x="171450" y="66947"/>
                  </a:lnTo>
                  <a:lnTo>
                    <a:pt x="171450" y="72662"/>
                  </a:lnTo>
                  <a:lnTo>
                    <a:pt x="170633" y="75928"/>
                  </a:lnTo>
                  <a:lnTo>
                    <a:pt x="169817" y="80010"/>
                  </a:lnTo>
                  <a:lnTo>
                    <a:pt x="169817" y="84909"/>
                  </a:lnTo>
                  <a:lnTo>
                    <a:pt x="170633" y="87358"/>
                  </a:lnTo>
                  <a:lnTo>
                    <a:pt x="172266" y="89807"/>
                  </a:lnTo>
                  <a:lnTo>
                    <a:pt x="174715" y="92257"/>
                  </a:lnTo>
                  <a:lnTo>
                    <a:pt x="176348" y="95522"/>
                  </a:lnTo>
                  <a:lnTo>
                    <a:pt x="177981" y="98788"/>
                  </a:lnTo>
                  <a:lnTo>
                    <a:pt x="178798" y="101237"/>
                  </a:lnTo>
                  <a:lnTo>
                    <a:pt x="178798" y="102054"/>
                  </a:lnTo>
                  <a:lnTo>
                    <a:pt x="178798" y="103687"/>
                  </a:lnTo>
                  <a:lnTo>
                    <a:pt x="178798" y="106136"/>
                  </a:lnTo>
                  <a:lnTo>
                    <a:pt x="177981" y="107769"/>
                  </a:lnTo>
                  <a:lnTo>
                    <a:pt x="176348" y="108585"/>
                  </a:lnTo>
                  <a:lnTo>
                    <a:pt x="175532" y="109401"/>
                  </a:lnTo>
                  <a:lnTo>
                    <a:pt x="176348" y="111034"/>
                  </a:lnTo>
                  <a:lnTo>
                    <a:pt x="176348" y="112667"/>
                  </a:lnTo>
                  <a:lnTo>
                    <a:pt x="177165" y="113484"/>
                  </a:lnTo>
                  <a:lnTo>
                    <a:pt x="177165" y="114300"/>
                  </a:lnTo>
                  <a:lnTo>
                    <a:pt x="177981" y="114300"/>
                  </a:lnTo>
                  <a:lnTo>
                    <a:pt x="179614" y="113484"/>
                  </a:lnTo>
                  <a:lnTo>
                    <a:pt x="181247" y="112667"/>
                  </a:lnTo>
                  <a:lnTo>
                    <a:pt x="182880" y="111851"/>
                  </a:lnTo>
                  <a:lnTo>
                    <a:pt x="184513" y="111851"/>
                  </a:lnTo>
                  <a:lnTo>
                    <a:pt x="186962" y="111851"/>
                  </a:lnTo>
                  <a:lnTo>
                    <a:pt x="191044" y="111851"/>
                  </a:lnTo>
                  <a:lnTo>
                    <a:pt x="192677" y="111851"/>
                  </a:lnTo>
                  <a:lnTo>
                    <a:pt x="196759" y="110218"/>
                  </a:lnTo>
                  <a:lnTo>
                    <a:pt x="197576" y="110218"/>
                  </a:lnTo>
                  <a:lnTo>
                    <a:pt x="199208" y="110218"/>
                  </a:lnTo>
                  <a:lnTo>
                    <a:pt x="201658" y="111034"/>
                  </a:lnTo>
                  <a:lnTo>
                    <a:pt x="204107" y="111034"/>
                  </a:lnTo>
                  <a:lnTo>
                    <a:pt x="204923" y="110218"/>
                  </a:lnTo>
                  <a:lnTo>
                    <a:pt x="204923" y="109401"/>
                  </a:lnTo>
                  <a:lnTo>
                    <a:pt x="205740" y="109401"/>
                  </a:lnTo>
                  <a:lnTo>
                    <a:pt x="205740" y="109401"/>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75" name="Freeform: Shape 274">
              <a:extLst>
                <a:ext uri="{FF2B5EF4-FFF2-40B4-BE49-F238E27FC236}">
                  <a16:creationId xmlns:a16="http://schemas.microsoft.com/office/drawing/2014/main" id="{2D3E4F39-6C23-B3E2-F89F-D031F84ECFFC}"/>
                </a:ext>
              </a:extLst>
            </p:cNvPr>
            <p:cNvSpPr/>
            <p:nvPr/>
          </p:nvSpPr>
          <p:spPr>
            <a:xfrm>
              <a:off x="3162844" y="4589144"/>
              <a:ext cx="331470" cy="714374"/>
            </a:xfrm>
            <a:custGeom>
              <a:avLst/>
              <a:gdLst>
                <a:gd name="connsiteX0" fmla="*/ 180431 w 331470"/>
                <a:gd name="connsiteY0" fmla="*/ 4899 h 714374"/>
                <a:gd name="connsiteX1" fmla="*/ 180431 w 331470"/>
                <a:gd name="connsiteY1" fmla="*/ 4899 h 714374"/>
                <a:gd name="connsiteX2" fmla="*/ 181247 w 331470"/>
                <a:gd name="connsiteY2" fmla="*/ 5715 h 714374"/>
                <a:gd name="connsiteX3" fmla="*/ 182880 w 331470"/>
                <a:gd name="connsiteY3" fmla="*/ 6531 h 714374"/>
                <a:gd name="connsiteX4" fmla="*/ 185329 w 331470"/>
                <a:gd name="connsiteY4" fmla="*/ 8164 h 714374"/>
                <a:gd name="connsiteX5" fmla="*/ 187779 w 331470"/>
                <a:gd name="connsiteY5" fmla="*/ 11430 h 714374"/>
                <a:gd name="connsiteX6" fmla="*/ 190228 w 331470"/>
                <a:gd name="connsiteY6" fmla="*/ 16329 h 714374"/>
                <a:gd name="connsiteX7" fmla="*/ 192677 w 331470"/>
                <a:gd name="connsiteY7" fmla="*/ 19594 h 714374"/>
                <a:gd name="connsiteX8" fmla="*/ 195126 w 331470"/>
                <a:gd name="connsiteY8" fmla="*/ 22043 h 714374"/>
                <a:gd name="connsiteX9" fmla="*/ 196759 w 331470"/>
                <a:gd name="connsiteY9" fmla="*/ 23676 h 714374"/>
                <a:gd name="connsiteX10" fmla="*/ 198392 w 331470"/>
                <a:gd name="connsiteY10" fmla="*/ 24493 h 714374"/>
                <a:gd name="connsiteX11" fmla="*/ 199209 w 331470"/>
                <a:gd name="connsiteY11" fmla="*/ 25309 h 714374"/>
                <a:gd name="connsiteX12" fmla="*/ 199209 w 331470"/>
                <a:gd name="connsiteY12" fmla="*/ 26126 h 714374"/>
                <a:gd name="connsiteX13" fmla="*/ 200841 w 331470"/>
                <a:gd name="connsiteY13" fmla="*/ 26942 h 714374"/>
                <a:gd name="connsiteX14" fmla="*/ 204107 w 331470"/>
                <a:gd name="connsiteY14" fmla="*/ 28575 h 714374"/>
                <a:gd name="connsiteX15" fmla="*/ 206557 w 331470"/>
                <a:gd name="connsiteY15" fmla="*/ 30208 h 714374"/>
                <a:gd name="connsiteX16" fmla="*/ 207373 w 331470"/>
                <a:gd name="connsiteY16" fmla="*/ 31841 h 714374"/>
                <a:gd name="connsiteX17" fmla="*/ 210639 w 331470"/>
                <a:gd name="connsiteY17" fmla="*/ 33474 h 714374"/>
                <a:gd name="connsiteX18" fmla="*/ 216354 w 331470"/>
                <a:gd name="connsiteY18" fmla="*/ 35106 h 714374"/>
                <a:gd name="connsiteX19" fmla="*/ 220436 w 331470"/>
                <a:gd name="connsiteY19" fmla="*/ 35923 h 714374"/>
                <a:gd name="connsiteX20" fmla="*/ 222885 w 331470"/>
                <a:gd name="connsiteY20" fmla="*/ 35923 h 714374"/>
                <a:gd name="connsiteX21" fmla="*/ 226151 w 331470"/>
                <a:gd name="connsiteY21" fmla="*/ 37556 h 714374"/>
                <a:gd name="connsiteX22" fmla="*/ 231049 w 331470"/>
                <a:gd name="connsiteY22" fmla="*/ 40821 h 714374"/>
                <a:gd name="connsiteX23" fmla="*/ 234315 w 331470"/>
                <a:gd name="connsiteY23" fmla="*/ 43271 h 714374"/>
                <a:gd name="connsiteX24" fmla="*/ 235132 w 331470"/>
                <a:gd name="connsiteY24" fmla="*/ 44087 h 714374"/>
                <a:gd name="connsiteX25" fmla="*/ 238397 w 331470"/>
                <a:gd name="connsiteY25" fmla="*/ 45720 h 714374"/>
                <a:gd name="connsiteX26" fmla="*/ 245745 w 331470"/>
                <a:gd name="connsiteY26" fmla="*/ 49802 h 714374"/>
                <a:gd name="connsiteX27" fmla="*/ 249011 w 331470"/>
                <a:gd name="connsiteY27" fmla="*/ 50618 h 714374"/>
                <a:gd name="connsiteX28" fmla="*/ 250644 w 331470"/>
                <a:gd name="connsiteY28" fmla="*/ 51435 h 714374"/>
                <a:gd name="connsiteX29" fmla="*/ 251460 w 331470"/>
                <a:gd name="connsiteY29" fmla="*/ 52251 h 714374"/>
                <a:gd name="connsiteX30" fmla="*/ 252276 w 331470"/>
                <a:gd name="connsiteY30" fmla="*/ 52251 h 714374"/>
                <a:gd name="connsiteX31" fmla="*/ 253093 w 331470"/>
                <a:gd name="connsiteY31" fmla="*/ 51435 h 714374"/>
                <a:gd name="connsiteX32" fmla="*/ 254726 w 331470"/>
                <a:gd name="connsiteY32" fmla="*/ 52251 h 714374"/>
                <a:gd name="connsiteX33" fmla="*/ 257991 w 331470"/>
                <a:gd name="connsiteY33" fmla="*/ 53884 h 714374"/>
                <a:gd name="connsiteX34" fmla="*/ 260441 w 331470"/>
                <a:gd name="connsiteY34" fmla="*/ 55517 h 714374"/>
                <a:gd name="connsiteX35" fmla="*/ 263707 w 331470"/>
                <a:gd name="connsiteY35" fmla="*/ 58783 h 714374"/>
                <a:gd name="connsiteX36" fmla="*/ 264523 w 331470"/>
                <a:gd name="connsiteY36" fmla="*/ 60416 h 714374"/>
                <a:gd name="connsiteX37" fmla="*/ 264523 w 331470"/>
                <a:gd name="connsiteY37" fmla="*/ 62049 h 714374"/>
                <a:gd name="connsiteX38" fmla="*/ 264523 w 331470"/>
                <a:gd name="connsiteY38" fmla="*/ 62865 h 714374"/>
                <a:gd name="connsiteX39" fmla="*/ 263707 w 331470"/>
                <a:gd name="connsiteY39" fmla="*/ 63681 h 714374"/>
                <a:gd name="connsiteX40" fmla="*/ 262074 w 331470"/>
                <a:gd name="connsiteY40" fmla="*/ 65314 h 714374"/>
                <a:gd name="connsiteX41" fmla="*/ 261257 w 331470"/>
                <a:gd name="connsiteY41" fmla="*/ 66131 h 714374"/>
                <a:gd name="connsiteX42" fmla="*/ 261257 w 331470"/>
                <a:gd name="connsiteY42" fmla="*/ 66947 h 714374"/>
                <a:gd name="connsiteX43" fmla="*/ 260441 w 331470"/>
                <a:gd name="connsiteY43" fmla="*/ 67763 h 714374"/>
                <a:gd name="connsiteX44" fmla="*/ 258808 w 331470"/>
                <a:gd name="connsiteY44" fmla="*/ 70213 h 714374"/>
                <a:gd name="connsiteX45" fmla="*/ 258808 w 331470"/>
                <a:gd name="connsiteY45" fmla="*/ 71029 h 714374"/>
                <a:gd name="connsiteX46" fmla="*/ 258808 w 331470"/>
                <a:gd name="connsiteY46" fmla="*/ 71846 h 714374"/>
                <a:gd name="connsiteX47" fmla="*/ 257991 w 331470"/>
                <a:gd name="connsiteY47" fmla="*/ 72662 h 714374"/>
                <a:gd name="connsiteX48" fmla="*/ 255542 w 331470"/>
                <a:gd name="connsiteY48" fmla="*/ 74295 h 714374"/>
                <a:gd name="connsiteX49" fmla="*/ 254726 w 331470"/>
                <a:gd name="connsiteY49" fmla="*/ 75111 h 714374"/>
                <a:gd name="connsiteX50" fmla="*/ 254726 w 331470"/>
                <a:gd name="connsiteY50" fmla="*/ 75928 h 714374"/>
                <a:gd name="connsiteX51" fmla="*/ 254726 w 331470"/>
                <a:gd name="connsiteY51" fmla="*/ 76744 h 714374"/>
                <a:gd name="connsiteX52" fmla="*/ 254726 w 331470"/>
                <a:gd name="connsiteY52" fmla="*/ 76744 h 714374"/>
                <a:gd name="connsiteX53" fmla="*/ 253909 w 331470"/>
                <a:gd name="connsiteY53" fmla="*/ 77561 h 714374"/>
                <a:gd name="connsiteX54" fmla="*/ 253909 w 331470"/>
                <a:gd name="connsiteY54" fmla="*/ 79193 h 714374"/>
                <a:gd name="connsiteX55" fmla="*/ 253909 w 331470"/>
                <a:gd name="connsiteY55" fmla="*/ 80826 h 714374"/>
                <a:gd name="connsiteX56" fmla="*/ 253909 w 331470"/>
                <a:gd name="connsiteY56" fmla="*/ 83276 h 714374"/>
                <a:gd name="connsiteX57" fmla="*/ 253909 w 331470"/>
                <a:gd name="connsiteY57" fmla="*/ 84092 h 714374"/>
                <a:gd name="connsiteX58" fmla="*/ 253093 w 331470"/>
                <a:gd name="connsiteY58" fmla="*/ 84092 h 714374"/>
                <a:gd name="connsiteX59" fmla="*/ 253093 w 331470"/>
                <a:gd name="connsiteY59" fmla="*/ 84909 h 714374"/>
                <a:gd name="connsiteX60" fmla="*/ 253093 w 331470"/>
                <a:gd name="connsiteY60" fmla="*/ 85725 h 714374"/>
                <a:gd name="connsiteX61" fmla="*/ 252276 w 331470"/>
                <a:gd name="connsiteY61" fmla="*/ 86541 h 714374"/>
                <a:gd name="connsiteX62" fmla="*/ 251460 w 331470"/>
                <a:gd name="connsiteY62" fmla="*/ 87358 h 714374"/>
                <a:gd name="connsiteX63" fmla="*/ 251460 w 331470"/>
                <a:gd name="connsiteY63" fmla="*/ 88174 h 714374"/>
                <a:gd name="connsiteX64" fmla="*/ 251460 w 331470"/>
                <a:gd name="connsiteY64" fmla="*/ 88991 h 714374"/>
                <a:gd name="connsiteX65" fmla="*/ 250644 w 331470"/>
                <a:gd name="connsiteY65" fmla="*/ 89807 h 714374"/>
                <a:gd name="connsiteX66" fmla="*/ 249827 w 331470"/>
                <a:gd name="connsiteY66" fmla="*/ 88991 h 714374"/>
                <a:gd name="connsiteX67" fmla="*/ 249011 w 331470"/>
                <a:gd name="connsiteY67" fmla="*/ 89807 h 714374"/>
                <a:gd name="connsiteX68" fmla="*/ 249011 w 331470"/>
                <a:gd name="connsiteY68" fmla="*/ 90624 h 714374"/>
                <a:gd name="connsiteX69" fmla="*/ 248194 w 331470"/>
                <a:gd name="connsiteY69" fmla="*/ 91440 h 714374"/>
                <a:gd name="connsiteX70" fmla="*/ 247378 w 331470"/>
                <a:gd name="connsiteY70" fmla="*/ 92256 h 714374"/>
                <a:gd name="connsiteX71" fmla="*/ 247378 w 331470"/>
                <a:gd name="connsiteY71" fmla="*/ 93073 h 714374"/>
                <a:gd name="connsiteX72" fmla="*/ 248194 w 331470"/>
                <a:gd name="connsiteY72" fmla="*/ 95522 h 714374"/>
                <a:gd name="connsiteX73" fmla="*/ 255542 w 331470"/>
                <a:gd name="connsiteY73" fmla="*/ 94706 h 714374"/>
                <a:gd name="connsiteX74" fmla="*/ 261257 w 331470"/>
                <a:gd name="connsiteY74" fmla="*/ 95522 h 714374"/>
                <a:gd name="connsiteX75" fmla="*/ 268605 w 331470"/>
                <a:gd name="connsiteY75" fmla="*/ 97971 h 714374"/>
                <a:gd name="connsiteX76" fmla="*/ 273504 w 331470"/>
                <a:gd name="connsiteY76" fmla="*/ 98788 h 714374"/>
                <a:gd name="connsiteX77" fmla="*/ 275953 w 331470"/>
                <a:gd name="connsiteY77" fmla="*/ 97971 h 714374"/>
                <a:gd name="connsiteX78" fmla="*/ 277586 w 331470"/>
                <a:gd name="connsiteY78" fmla="*/ 97971 h 714374"/>
                <a:gd name="connsiteX79" fmla="*/ 278402 w 331470"/>
                <a:gd name="connsiteY79" fmla="*/ 98788 h 714374"/>
                <a:gd name="connsiteX80" fmla="*/ 280035 w 331470"/>
                <a:gd name="connsiteY80" fmla="*/ 98788 h 714374"/>
                <a:gd name="connsiteX81" fmla="*/ 281668 w 331470"/>
                <a:gd name="connsiteY81" fmla="*/ 97971 h 714374"/>
                <a:gd name="connsiteX82" fmla="*/ 283301 w 331470"/>
                <a:gd name="connsiteY82" fmla="*/ 97971 h 714374"/>
                <a:gd name="connsiteX83" fmla="*/ 284117 w 331470"/>
                <a:gd name="connsiteY83" fmla="*/ 99604 h 714374"/>
                <a:gd name="connsiteX84" fmla="*/ 284934 w 331470"/>
                <a:gd name="connsiteY84" fmla="*/ 99604 h 714374"/>
                <a:gd name="connsiteX85" fmla="*/ 285750 w 331470"/>
                <a:gd name="connsiteY85" fmla="*/ 97971 h 714374"/>
                <a:gd name="connsiteX86" fmla="*/ 286566 w 331470"/>
                <a:gd name="connsiteY86" fmla="*/ 96338 h 714374"/>
                <a:gd name="connsiteX87" fmla="*/ 288199 w 331470"/>
                <a:gd name="connsiteY87" fmla="*/ 95522 h 714374"/>
                <a:gd name="connsiteX88" fmla="*/ 289832 w 331470"/>
                <a:gd name="connsiteY88" fmla="*/ 95522 h 714374"/>
                <a:gd name="connsiteX89" fmla="*/ 291465 w 331470"/>
                <a:gd name="connsiteY89" fmla="*/ 95522 h 714374"/>
                <a:gd name="connsiteX90" fmla="*/ 293098 w 331470"/>
                <a:gd name="connsiteY90" fmla="*/ 96338 h 714374"/>
                <a:gd name="connsiteX91" fmla="*/ 293914 w 331470"/>
                <a:gd name="connsiteY91" fmla="*/ 97155 h 714374"/>
                <a:gd name="connsiteX92" fmla="*/ 295547 w 331470"/>
                <a:gd name="connsiteY92" fmla="*/ 97155 h 714374"/>
                <a:gd name="connsiteX93" fmla="*/ 297180 w 331470"/>
                <a:gd name="connsiteY93" fmla="*/ 96338 h 714374"/>
                <a:gd name="connsiteX94" fmla="*/ 297996 w 331470"/>
                <a:gd name="connsiteY94" fmla="*/ 94706 h 714374"/>
                <a:gd name="connsiteX95" fmla="*/ 297996 w 331470"/>
                <a:gd name="connsiteY95" fmla="*/ 93073 h 714374"/>
                <a:gd name="connsiteX96" fmla="*/ 298813 w 331470"/>
                <a:gd name="connsiteY96" fmla="*/ 92256 h 714374"/>
                <a:gd name="connsiteX97" fmla="*/ 299629 w 331470"/>
                <a:gd name="connsiteY97" fmla="*/ 91440 h 714374"/>
                <a:gd name="connsiteX98" fmla="*/ 300446 w 331470"/>
                <a:gd name="connsiteY98" fmla="*/ 90624 h 714374"/>
                <a:gd name="connsiteX99" fmla="*/ 300446 w 331470"/>
                <a:gd name="connsiteY99" fmla="*/ 89807 h 714374"/>
                <a:gd name="connsiteX100" fmla="*/ 302079 w 331470"/>
                <a:gd name="connsiteY100" fmla="*/ 88991 h 714374"/>
                <a:gd name="connsiteX101" fmla="*/ 304528 w 331470"/>
                <a:gd name="connsiteY101" fmla="*/ 88991 h 714374"/>
                <a:gd name="connsiteX102" fmla="*/ 305344 w 331470"/>
                <a:gd name="connsiteY102" fmla="*/ 88174 h 714374"/>
                <a:gd name="connsiteX103" fmla="*/ 305344 w 331470"/>
                <a:gd name="connsiteY103" fmla="*/ 87358 h 714374"/>
                <a:gd name="connsiteX104" fmla="*/ 306161 w 331470"/>
                <a:gd name="connsiteY104" fmla="*/ 86541 h 714374"/>
                <a:gd name="connsiteX105" fmla="*/ 307794 w 331470"/>
                <a:gd name="connsiteY105" fmla="*/ 85725 h 714374"/>
                <a:gd name="connsiteX106" fmla="*/ 308610 w 331470"/>
                <a:gd name="connsiteY106" fmla="*/ 84909 h 714374"/>
                <a:gd name="connsiteX107" fmla="*/ 309426 w 331470"/>
                <a:gd name="connsiteY107" fmla="*/ 84092 h 714374"/>
                <a:gd name="connsiteX108" fmla="*/ 310243 w 331470"/>
                <a:gd name="connsiteY108" fmla="*/ 83276 h 714374"/>
                <a:gd name="connsiteX109" fmla="*/ 311059 w 331470"/>
                <a:gd name="connsiteY109" fmla="*/ 83276 h 714374"/>
                <a:gd name="connsiteX110" fmla="*/ 311876 w 331470"/>
                <a:gd name="connsiteY110" fmla="*/ 80826 h 714374"/>
                <a:gd name="connsiteX111" fmla="*/ 313509 w 331470"/>
                <a:gd name="connsiteY111" fmla="*/ 76744 h 714374"/>
                <a:gd name="connsiteX112" fmla="*/ 314325 w 331470"/>
                <a:gd name="connsiteY112" fmla="*/ 71029 h 714374"/>
                <a:gd name="connsiteX113" fmla="*/ 314325 w 331470"/>
                <a:gd name="connsiteY113" fmla="*/ 62865 h 714374"/>
                <a:gd name="connsiteX114" fmla="*/ 315958 w 331470"/>
                <a:gd name="connsiteY114" fmla="*/ 62865 h 714374"/>
                <a:gd name="connsiteX115" fmla="*/ 316774 w 331470"/>
                <a:gd name="connsiteY115" fmla="*/ 63681 h 714374"/>
                <a:gd name="connsiteX116" fmla="*/ 317591 w 331470"/>
                <a:gd name="connsiteY116" fmla="*/ 63681 h 714374"/>
                <a:gd name="connsiteX117" fmla="*/ 318407 w 331470"/>
                <a:gd name="connsiteY117" fmla="*/ 62865 h 714374"/>
                <a:gd name="connsiteX118" fmla="*/ 319224 w 331470"/>
                <a:gd name="connsiteY118" fmla="*/ 62865 h 714374"/>
                <a:gd name="connsiteX119" fmla="*/ 320857 w 331470"/>
                <a:gd name="connsiteY119" fmla="*/ 62865 h 714374"/>
                <a:gd name="connsiteX120" fmla="*/ 321673 w 331470"/>
                <a:gd name="connsiteY120" fmla="*/ 62049 h 714374"/>
                <a:gd name="connsiteX121" fmla="*/ 322489 w 331470"/>
                <a:gd name="connsiteY121" fmla="*/ 62049 h 714374"/>
                <a:gd name="connsiteX122" fmla="*/ 323306 w 331470"/>
                <a:gd name="connsiteY122" fmla="*/ 62049 h 714374"/>
                <a:gd name="connsiteX123" fmla="*/ 324122 w 331470"/>
                <a:gd name="connsiteY123" fmla="*/ 62865 h 714374"/>
                <a:gd name="connsiteX124" fmla="*/ 324939 w 331470"/>
                <a:gd name="connsiteY124" fmla="*/ 62865 h 714374"/>
                <a:gd name="connsiteX125" fmla="*/ 325755 w 331470"/>
                <a:gd name="connsiteY125" fmla="*/ 64498 h 714374"/>
                <a:gd name="connsiteX126" fmla="*/ 326571 w 331470"/>
                <a:gd name="connsiteY126" fmla="*/ 64498 h 714374"/>
                <a:gd name="connsiteX127" fmla="*/ 327388 w 331470"/>
                <a:gd name="connsiteY127" fmla="*/ 66131 h 714374"/>
                <a:gd name="connsiteX128" fmla="*/ 328204 w 331470"/>
                <a:gd name="connsiteY128" fmla="*/ 70213 h 714374"/>
                <a:gd name="connsiteX129" fmla="*/ 329837 w 331470"/>
                <a:gd name="connsiteY129" fmla="*/ 72662 h 714374"/>
                <a:gd name="connsiteX130" fmla="*/ 331470 w 331470"/>
                <a:gd name="connsiteY130" fmla="*/ 75111 h 714374"/>
                <a:gd name="connsiteX131" fmla="*/ 331470 w 331470"/>
                <a:gd name="connsiteY131" fmla="*/ 75928 h 714374"/>
                <a:gd name="connsiteX132" fmla="*/ 330654 w 331470"/>
                <a:gd name="connsiteY132" fmla="*/ 76744 h 714374"/>
                <a:gd name="connsiteX133" fmla="*/ 330654 w 331470"/>
                <a:gd name="connsiteY133" fmla="*/ 78377 h 714374"/>
                <a:gd name="connsiteX134" fmla="*/ 329837 w 331470"/>
                <a:gd name="connsiteY134" fmla="*/ 82459 h 714374"/>
                <a:gd name="connsiteX135" fmla="*/ 329837 w 331470"/>
                <a:gd name="connsiteY135" fmla="*/ 84092 h 714374"/>
                <a:gd name="connsiteX136" fmla="*/ 330654 w 331470"/>
                <a:gd name="connsiteY136" fmla="*/ 84909 h 714374"/>
                <a:gd name="connsiteX137" fmla="*/ 330654 w 331470"/>
                <a:gd name="connsiteY137" fmla="*/ 86541 h 714374"/>
                <a:gd name="connsiteX138" fmla="*/ 329837 w 331470"/>
                <a:gd name="connsiteY138" fmla="*/ 88174 h 714374"/>
                <a:gd name="connsiteX139" fmla="*/ 328204 w 331470"/>
                <a:gd name="connsiteY139" fmla="*/ 90624 h 714374"/>
                <a:gd name="connsiteX140" fmla="*/ 326571 w 331470"/>
                <a:gd name="connsiteY140" fmla="*/ 91440 h 714374"/>
                <a:gd name="connsiteX141" fmla="*/ 326571 w 331470"/>
                <a:gd name="connsiteY141" fmla="*/ 91440 h 714374"/>
                <a:gd name="connsiteX142" fmla="*/ 324939 w 331470"/>
                <a:gd name="connsiteY142" fmla="*/ 93073 h 714374"/>
                <a:gd name="connsiteX143" fmla="*/ 324122 w 331470"/>
                <a:gd name="connsiteY143" fmla="*/ 93889 h 714374"/>
                <a:gd name="connsiteX144" fmla="*/ 323306 w 331470"/>
                <a:gd name="connsiteY144" fmla="*/ 93889 h 714374"/>
                <a:gd name="connsiteX145" fmla="*/ 322489 w 331470"/>
                <a:gd name="connsiteY145" fmla="*/ 94706 h 714374"/>
                <a:gd name="connsiteX146" fmla="*/ 321673 w 331470"/>
                <a:gd name="connsiteY146" fmla="*/ 96338 h 714374"/>
                <a:gd name="connsiteX147" fmla="*/ 320857 w 331470"/>
                <a:gd name="connsiteY147" fmla="*/ 97155 h 714374"/>
                <a:gd name="connsiteX148" fmla="*/ 319224 w 331470"/>
                <a:gd name="connsiteY148" fmla="*/ 97971 h 714374"/>
                <a:gd name="connsiteX149" fmla="*/ 318407 w 331470"/>
                <a:gd name="connsiteY149" fmla="*/ 97971 h 714374"/>
                <a:gd name="connsiteX150" fmla="*/ 317591 w 331470"/>
                <a:gd name="connsiteY150" fmla="*/ 97971 h 714374"/>
                <a:gd name="connsiteX151" fmla="*/ 316774 w 331470"/>
                <a:gd name="connsiteY151" fmla="*/ 98788 h 714374"/>
                <a:gd name="connsiteX152" fmla="*/ 315958 w 331470"/>
                <a:gd name="connsiteY152" fmla="*/ 99604 h 714374"/>
                <a:gd name="connsiteX153" fmla="*/ 315141 w 331470"/>
                <a:gd name="connsiteY153" fmla="*/ 99604 h 714374"/>
                <a:gd name="connsiteX154" fmla="*/ 314325 w 331470"/>
                <a:gd name="connsiteY154" fmla="*/ 99604 h 714374"/>
                <a:gd name="connsiteX155" fmla="*/ 313509 w 331470"/>
                <a:gd name="connsiteY155" fmla="*/ 99604 h 714374"/>
                <a:gd name="connsiteX156" fmla="*/ 312692 w 331470"/>
                <a:gd name="connsiteY156" fmla="*/ 100421 h 714374"/>
                <a:gd name="connsiteX157" fmla="*/ 311876 w 331470"/>
                <a:gd name="connsiteY157" fmla="*/ 101237 h 714374"/>
                <a:gd name="connsiteX158" fmla="*/ 311876 w 331470"/>
                <a:gd name="connsiteY158" fmla="*/ 102054 h 714374"/>
                <a:gd name="connsiteX159" fmla="*/ 311059 w 331470"/>
                <a:gd name="connsiteY159" fmla="*/ 102870 h 714374"/>
                <a:gd name="connsiteX160" fmla="*/ 309426 w 331470"/>
                <a:gd name="connsiteY160" fmla="*/ 102870 h 714374"/>
                <a:gd name="connsiteX161" fmla="*/ 308610 w 331470"/>
                <a:gd name="connsiteY161" fmla="*/ 103686 h 714374"/>
                <a:gd name="connsiteX162" fmla="*/ 308610 w 331470"/>
                <a:gd name="connsiteY162" fmla="*/ 104503 h 714374"/>
                <a:gd name="connsiteX163" fmla="*/ 307794 w 331470"/>
                <a:gd name="connsiteY163" fmla="*/ 105319 h 714374"/>
                <a:gd name="connsiteX164" fmla="*/ 305344 w 331470"/>
                <a:gd name="connsiteY164" fmla="*/ 106136 h 714374"/>
                <a:gd name="connsiteX165" fmla="*/ 303712 w 331470"/>
                <a:gd name="connsiteY165" fmla="*/ 106952 h 714374"/>
                <a:gd name="connsiteX166" fmla="*/ 302895 w 331470"/>
                <a:gd name="connsiteY166" fmla="*/ 108585 h 714374"/>
                <a:gd name="connsiteX167" fmla="*/ 302079 w 331470"/>
                <a:gd name="connsiteY167" fmla="*/ 109401 h 714374"/>
                <a:gd name="connsiteX168" fmla="*/ 300446 w 331470"/>
                <a:gd name="connsiteY168" fmla="*/ 110218 h 714374"/>
                <a:gd name="connsiteX169" fmla="*/ 297996 w 331470"/>
                <a:gd name="connsiteY169" fmla="*/ 111851 h 714374"/>
                <a:gd name="connsiteX170" fmla="*/ 297996 w 331470"/>
                <a:gd name="connsiteY170" fmla="*/ 112667 h 714374"/>
                <a:gd name="connsiteX171" fmla="*/ 298813 w 331470"/>
                <a:gd name="connsiteY171" fmla="*/ 113484 h 714374"/>
                <a:gd name="connsiteX172" fmla="*/ 298813 w 331470"/>
                <a:gd name="connsiteY172" fmla="*/ 114300 h 714374"/>
                <a:gd name="connsiteX173" fmla="*/ 298813 w 331470"/>
                <a:gd name="connsiteY173" fmla="*/ 115116 h 714374"/>
                <a:gd name="connsiteX174" fmla="*/ 297996 w 331470"/>
                <a:gd name="connsiteY174" fmla="*/ 115116 h 714374"/>
                <a:gd name="connsiteX175" fmla="*/ 296364 w 331470"/>
                <a:gd name="connsiteY175" fmla="*/ 114300 h 714374"/>
                <a:gd name="connsiteX176" fmla="*/ 295547 w 331470"/>
                <a:gd name="connsiteY176" fmla="*/ 114300 h 714374"/>
                <a:gd name="connsiteX177" fmla="*/ 294731 w 331470"/>
                <a:gd name="connsiteY177" fmla="*/ 114300 h 714374"/>
                <a:gd name="connsiteX178" fmla="*/ 294731 w 331470"/>
                <a:gd name="connsiteY178" fmla="*/ 115116 h 714374"/>
                <a:gd name="connsiteX179" fmla="*/ 294731 w 331470"/>
                <a:gd name="connsiteY179" fmla="*/ 115933 h 714374"/>
                <a:gd name="connsiteX180" fmla="*/ 293914 w 331470"/>
                <a:gd name="connsiteY180" fmla="*/ 116749 h 714374"/>
                <a:gd name="connsiteX181" fmla="*/ 293098 w 331470"/>
                <a:gd name="connsiteY181" fmla="*/ 116749 h 714374"/>
                <a:gd name="connsiteX182" fmla="*/ 292282 w 331470"/>
                <a:gd name="connsiteY182" fmla="*/ 117566 h 714374"/>
                <a:gd name="connsiteX183" fmla="*/ 292282 w 331470"/>
                <a:gd name="connsiteY183" fmla="*/ 118382 h 714374"/>
                <a:gd name="connsiteX184" fmla="*/ 291465 w 331470"/>
                <a:gd name="connsiteY184" fmla="*/ 120015 h 714374"/>
                <a:gd name="connsiteX185" fmla="*/ 289832 w 331470"/>
                <a:gd name="connsiteY185" fmla="*/ 121648 h 714374"/>
                <a:gd name="connsiteX186" fmla="*/ 288199 w 331470"/>
                <a:gd name="connsiteY186" fmla="*/ 124097 h 714374"/>
                <a:gd name="connsiteX187" fmla="*/ 287383 w 331470"/>
                <a:gd name="connsiteY187" fmla="*/ 126546 h 714374"/>
                <a:gd name="connsiteX188" fmla="*/ 282484 w 331470"/>
                <a:gd name="connsiteY188" fmla="*/ 129812 h 714374"/>
                <a:gd name="connsiteX189" fmla="*/ 280851 w 331470"/>
                <a:gd name="connsiteY189" fmla="*/ 130629 h 714374"/>
                <a:gd name="connsiteX190" fmla="*/ 280035 w 331470"/>
                <a:gd name="connsiteY190" fmla="*/ 132261 h 714374"/>
                <a:gd name="connsiteX191" fmla="*/ 279219 w 331470"/>
                <a:gd name="connsiteY191" fmla="*/ 133894 h 714374"/>
                <a:gd name="connsiteX192" fmla="*/ 277586 w 331470"/>
                <a:gd name="connsiteY192" fmla="*/ 136343 h 714374"/>
                <a:gd name="connsiteX193" fmla="*/ 275137 w 331470"/>
                <a:gd name="connsiteY193" fmla="*/ 139609 h 714374"/>
                <a:gd name="connsiteX194" fmla="*/ 272687 w 331470"/>
                <a:gd name="connsiteY194" fmla="*/ 142059 h 714374"/>
                <a:gd name="connsiteX195" fmla="*/ 270238 w 331470"/>
                <a:gd name="connsiteY195" fmla="*/ 143691 h 714374"/>
                <a:gd name="connsiteX196" fmla="*/ 268605 w 331470"/>
                <a:gd name="connsiteY196" fmla="*/ 145324 h 714374"/>
                <a:gd name="connsiteX197" fmla="*/ 268605 w 331470"/>
                <a:gd name="connsiteY197" fmla="*/ 146957 h 714374"/>
                <a:gd name="connsiteX198" fmla="*/ 266972 w 331470"/>
                <a:gd name="connsiteY198" fmla="*/ 148590 h 714374"/>
                <a:gd name="connsiteX199" fmla="*/ 264523 w 331470"/>
                <a:gd name="connsiteY199" fmla="*/ 150223 h 714374"/>
                <a:gd name="connsiteX200" fmla="*/ 263707 w 331470"/>
                <a:gd name="connsiteY200" fmla="*/ 151039 h 714374"/>
                <a:gd name="connsiteX201" fmla="*/ 262890 w 331470"/>
                <a:gd name="connsiteY201" fmla="*/ 151856 h 714374"/>
                <a:gd name="connsiteX202" fmla="*/ 262890 w 331470"/>
                <a:gd name="connsiteY202" fmla="*/ 153488 h 714374"/>
                <a:gd name="connsiteX203" fmla="*/ 262074 w 331470"/>
                <a:gd name="connsiteY203" fmla="*/ 155121 h 714374"/>
                <a:gd name="connsiteX204" fmla="*/ 260441 w 331470"/>
                <a:gd name="connsiteY204" fmla="*/ 157571 h 714374"/>
                <a:gd name="connsiteX205" fmla="*/ 259624 w 331470"/>
                <a:gd name="connsiteY205" fmla="*/ 159204 h 714374"/>
                <a:gd name="connsiteX206" fmla="*/ 260441 w 331470"/>
                <a:gd name="connsiteY206" fmla="*/ 161653 h 714374"/>
                <a:gd name="connsiteX207" fmla="*/ 260441 w 331470"/>
                <a:gd name="connsiteY207" fmla="*/ 164102 h 714374"/>
                <a:gd name="connsiteX208" fmla="*/ 260441 w 331470"/>
                <a:gd name="connsiteY208" fmla="*/ 164918 h 714374"/>
                <a:gd name="connsiteX209" fmla="*/ 259624 w 331470"/>
                <a:gd name="connsiteY209" fmla="*/ 164918 h 714374"/>
                <a:gd name="connsiteX210" fmla="*/ 259624 w 331470"/>
                <a:gd name="connsiteY210" fmla="*/ 165735 h 714374"/>
                <a:gd name="connsiteX211" fmla="*/ 260441 w 331470"/>
                <a:gd name="connsiteY211" fmla="*/ 166551 h 714374"/>
                <a:gd name="connsiteX212" fmla="*/ 260441 w 331470"/>
                <a:gd name="connsiteY212" fmla="*/ 168184 h 714374"/>
                <a:gd name="connsiteX213" fmla="*/ 259624 w 331470"/>
                <a:gd name="connsiteY213" fmla="*/ 169817 h 714374"/>
                <a:gd name="connsiteX214" fmla="*/ 258808 w 331470"/>
                <a:gd name="connsiteY214" fmla="*/ 171450 h 714374"/>
                <a:gd name="connsiteX215" fmla="*/ 257175 w 331470"/>
                <a:gd name="connsiteY215" fmla="*/ 173899 h 714374"/>
                <a:gd name="connsiteX216" fmla="*/ 257175 w 331470"/>
                <a:gd name="connsiteY216" fmla="*/ 175532 h 714374"/>
                <a:gd name="connsiteX217" fmla="*/ 257991 w 331470"/>
                <a:gd name="connsiteY217" fmla="*/ 176349 h 714374"/>
                <a:gd name="connsiteX218" fmla="*/ 257991 w 331470"/>
                <a:gd name="connsiteY218" fmla="*/ 177165 h 714374"/>
                <a:gd name="connsiteX219" fmla="*/ 257991 w 331470"/>
                <a:gd name="connsiteY219" fmla="*/ 177981 h 714374"/>
                <a:gd name="connsiteX220" fmla="*/ 257991 w 331470"/>
                <a:gd name="connsiteY220" fmla="*/ 179614 h 714374"/>
                <a:gd name="connsiteX221" fmla="*/ 257175 w 331470"/>
                <a:gd name="connsiteY221" fmla="*/ 181247 h 714374"/>
                <a:gd name="connsiteX222" fmla="*/ 256359 w 331470"/>
                <a:gd name="connsiteY222" fmla="*/ 182063 h 714374"/>
                <a:gd name="connsiteX223" fmla="*/ 255542 w 331470"/>
                <a:gd name="connsiteY223" fmla="*/ 182880 h 714374"/>
                <a:gd name="connsiteX224" fmla="*/ 255542 w 331470"/>
                <a:gd name="connsiteY224" fmla="*/ 183696 h 714374"/>
                <a:gd name="connsiteX225" fmla="*/ 256359 w 331470"/>
                <a:gd name="connsiteY225" fmla="*/ 184513 h 714374"/>
                <a:gd name="connsiteX226" fmla="*/ 256359 w 331470"/>
                <a:gd name="connsiteY226" fmla="*/ 186146 h 714374"/>
                <a:gd name="connsiteX227" fmla="*/ 256359 w 331470"/>
                <a:gd name="connsiteY227" fmla="*/ 187779 h 714374"/>
                <a:gd name="connsiteX228" fmla="*/ 256359 w 331470"/>
                <a:gd name="connsiteY228" fmla="*/ 189411 h 714374"/>
                <a:gd name="connsiteX229" fmla="*/ 257175 w 331470"/>
                <a:gd name="connsiteY229" fmla="*/ 191044 h 714374"/>
                <a:gd name="connsiteX230" fmla="*/ 257175 w 331470"/>
                <a:gd name="connsiteY230" fmla="*/ 192677 h 714374"/>
                <a:gd name="connsiteX231" fmla="*/ 255542 w 331470"/>
                <a:gd name="connsiteY231" fmla="*/ 195943 h 714374"/>
                <a:gd name="connsiteX232" fmla="*/ 255542 w 331470"/>
                <a:gd name="connsiteY232" fmla="*/ 197576 h 714374"/>
                <a:gd name="connsiteX233" fmla="*/ 256359 w 331470"/>
                <a:gd name="connsiteY233" fmla="*/ 204924 h 714374"/>
                <a:gd name="connsiteX234" fmla="*/ 255542 w 331470"/>
                <a:gd name="connsiteY234" fmla="*/ 205740 h 714374"/>
                <a:gd name="connsiteX235" fmla="*/ 254726 w 331470"/>
                <a:gd name="connsiteY235" fmla="*/ 207373 h 714374"/>
                <a:gd name="connsiteX236" fmla="*/ 253909 w 331470"/>
                <a:gd name="connsiteY236" fmla="*/ 207373 h 714374"/>
                <a:gd name="connsiteX237" fmla="*/ 253093 w 331470"/>
                <a:gd name="connsiteY237" fmla="*/ 207373 h 714374"/>
                <a:gd name="connsiteX238" fmla="*/ 252276 w 331470"/>
                <a:gd name="connsiteY238" fmla="*/ 208189 h 714374"/>
                <a:gd name="connsiteX239" fmla="*/ 251460 w 331470"/>
                <a:gd name="connsiteY239" fmla="*/ 211455 h 714374"/>
                <a:gd name="connsiteX240" fmla="*/ 249827 w 331470"/>
                <a:gd name="connsiteY240" fmla="*/ 218803 h 714374"/>
                <a:gd name="connsiteX241" fmla="*/ 249827 w 331470"/>
                <a:gd name="connsiteY241" fmla="*/ 220436 h 714374"/>
                <a:gd name="connsiteX242" fmla="*/ 251460 w 331470"/>
                <a:gd name="connsiteY242" fmla="*/ 223701 h 714374"/>
                <a:gd name="connsiteX243" fmla="*/ 252276 w 331470"/>
                <a:gd name="connsiteY243" fmla="*/ 225334 h 714374"/>
                <a:gd name="connsiteX244" fmla="*/ 252276 w 331470"/>
                <a:gd name="connsiteY244" fmla="*/ 226967 h 714374"/>
                <a:gd name="connsiteX245" fmla="*/ 252276 w 331470"/>
                <a:gd name="connsiteY245" fmla="*/ 229416 h 714374"/>
                <a:gd name="connsiteX246" fmla="*/ 251460 w 331470"/>
                <a:gd name="connsiteY246" fmla="*/ 230233 h 714374"/>
                <a:gd name="connsiteX247" fmla="*/ 250644 w 331470"/>
                <a:gd name="connsiteY247" fmla="*/ 230233 h 714374"/>
                <a:gd name="connsiteX248" fmla="*/ 249827 w 331470"/>
                <a:gd name="connsiteY248" fmla="*/ 231049 h 714374"/>
                <a:gd name="connsiteX249" fmla="*/ 250644 w 331470"/>
                <a:gd name="connsiteY249" fmla="*/ 234315 h 714374"/>
                <a:gd name="connsiteX250" fmla="*/ 251460 w 331470"/>
                <a:gd name="connsiteY250" fmla="*/ 235948 h 714374"/>
                <a:gd name="connsiteX251" fmla="*/ 253909 w 331470"/>
                <a:gd name="connsiteY251" fmla="*/ 239213 h 714374"/>
                <a:gd name="connsiteX252" fmla="*/ 262890 w 331470"/>
                <a:gd name="connsiteY252" fmla="*/ 243296 h 714374"/>
                <a:gd name="connsiteX253" fmla="*/ 266156 w 331470"/>
                <a:gd name="connsiteY253" fmla="*/ 245745 h 714374"/>
                <a:gd name="connsiteX254" fmla="*/ 270238 w 331470"/>
                <a:gd name="connsiteY254" fmla="*/ 249011 h 714374"/>
                <a:gd name="connsiteX255" fmla="*/ 272687 w 331470"/>
                <a:gd name="connsiteY255" fmla="*/ 252276 h 714374"/>
                <a:gd name="connsiteX256" fmla="*/ 272687 w 331470"/>
                <a:gd name="connsiteY256" fmla="*/ 255542 h 714374"/>
                <a:gd name="connsiteX257" fmla="*/ 269421 w 331470"/>
                <a:gd name="connsiteY257" fmla="*/ 259624 h 714374"/>
                <a:gd name="connsiteX258" fmla="*/ 269421 w 331470"/>
                <a:gd name="connsiteY258" fmla="*/ 262890 h 714374"/>
                <a:gd name="connsiteX259" fmla="*/ 270238 w 331470"/>
                <a:gd name="connsiteY259" fmla="*/ 265339 h 714374"/>
                <a:gd name="connsiteX260" fmla="*/ 271054 w 331470"/>
                <a:gd name="connsiteY260" fmla="*/ 267788 h 714374"/>
                <a:gd name="connsiteX261" fmla="*/ 274320 w 331470"/>
                <a:gd name="connsiteY261" fmla="*/ 271054 h 714374"/>
                <a:gd name="connsiteX262" fmla="*/ 276769 w 331470"/>
                <a:gd name="connsiteY262" fmla="*/ 271871 h 714374"/>
                <a:gd name="connsiteX263" fmla="*/ 280035 w 331470"/>
                <a:gd name="connsiteY263" fmla="*/ 271871 h 714374"/>
                <a:gd name="connsiteX264" fmla="*/ 280851 w 331470"/>
                <a:gd name="connsiteY264" fmla="*/ 272687 h 714374"/>
                <a:gd name="connsiteX265" fmla="*/ 280851 w 331470"/>
                <a:gd name="connsiteY265" fmla="*/ 273504 h 714374"/>
                <a:gd name="connsiteX266" fmla="*/ 281668 w 331470"/>
                <a:gd name="connsiteY266" fmla="*/ 280035 h 714374"/>
                <a:gd name="connsiteX267" fmla="*/ 281668 w 331470"/>
                <a:gd name="connsiteY267" fmla="*/ 282484 h 714374"/>
                <a:gd name="connsiteX268" fmla="*/ 280851 w 331470"/>
                <a:gd name="connsiteY268" fmla="*/ 284934 h 714374"/>
                <a:gd name="connsiteX269" fmla="*/ 275137 w 331470"/>
                <a:gd name="connsiteY269" fmla="*/ 294731 h 714374"/>
                <a:gd name="connsiteX270" fmla="*/ 270238 w 331470"/>
                <a:gd name="connsiteY270" fmla="*/ 301262 h 714374"/>
                <a:gd name="connsiteX271" fmla="*/ 268605 w 331470"/>
                <a:gd name="connsiteY271" fmla="*/ 304528 h 714374"/>
                <a:gd name="connsiteX272" fmla="*/ 267789 w 331470"/>
                <a:gd name="connsiteY272" fmla="*/ 308610 h 714374"/>
                <a:gd name="connsiteX273" fmla="*/ 266156 w 331470"/>
                <a:gd name="connsiteY273" fmla="*/ 310243 h 714374"/>
                <a:gd name="connsiteX274" fmla="*/ 257175 w 331470"/>
                <a:gd name="connsiteY274" fmla="*/ 315958 h 714374"/>
                <a:gd name="connsiteX275" fmla="*/ 243296 w 331470"/>
                <a:gd name="connsiteY275" fmla="*/ 320856 h 714374"/>
                <a:gd name="connsiteX276" fmla="*/ 231866 w 331470"/>
                <a:gd name="connsiteY276" fmla="*/ 323306 h 714374"/>
                <a:gd name="connsiteX277" fmla="*/ 229416 w 331470"/>
                <a:gd name="connsiteY277" fmla="*/ 324122 h 714374"/>
                <a:gd name="connsiteX278" fmla="*/ 211455 w 331470"/>
                <a:gd name="connsiteY278" fmla="*/ 327388 h 714374"/>
                <a:gd name="connsiteX279" fmla="*/ 208189 w 331470"/>
                <a:gd name="connsiteY279" fmla="*/ 327388 h 714374"/>
                <a:gd name="connsiteX280" fmla="*/ 204107 w 331470"/>
                <a:gd name="connsiteY280" fmla="*/ 327388 h 714374"/>
                <a:gd name="connsiteX281" fmla="*/ 200841 w 331470"/>
                <a:gd name="connsiteY281" fmla="*/ 327388 h 714374"/>
                <a:gd name="connsiteX282" fmla="*/ 196759 w 331470"/>
                <a:gd name="connsiteY282" fmla="*/ 326571 h 714374"/>
                <a:gd name="connsiteX283" fmla="*/ 193494 w 331470"/>
                <a:gd name="connsiteY283" fmla="*/ 325755 h 714374"/>
                <a:gd name="connsiteX284" fmla="*/ 191861 w 331470"/>
                <a:gd name="connsiteY284" fmla="*/ 323306 h 714374"/>
                <a:gd name="connsiteX285" fmla="*/ 189412 w 331470"/>
                <a:gd name="connsiteY285" fmla="*/ 323306 h 714374"/>
                <a:gd name="connsiteX286" fmla="*/ 188595 w 331470"/>
                <a:gd name="connsiteY286" fmla="*/ 324122 h 714374"/>
                <a:gd name="connsiteX287" fmla="*/ 189412 w 331470"/>
                <a:gd name="connsiteY287" fmla="*/ 326571 h 714374"/>
                <a:gd name="connsiteX288" fmla="*/ 188595 w 331470"/>
                <a:gd name="connsiteY288" fmla="*/ 329837 h 714374"/>
                <a:gd name="connsiteX289" fmla="*/ 189412 w 331470"/>
                <a:gd name="connsiteY289" fmla="*/ 331470 h 714374"/>
                <a:gd name="connsiteX290" fmla="*/ 191044 w 331470"/>
                <a:gd name="connsiteY290" fmla="*/ 331470 h 714374"/>
                <a:gd name="connsiteX291" fmla="*/ 192677 w 331470"/>
                <a:gd name="connsiteY291" fmla="*/ 332286 h 714374"/>
                <a:gd name="connsiteX292" fmla="*/ 193494 w 331470"/>
                <a:gd name="connsiteY292" fmla="*/ 333919 h 714374"/>
                <a:gd name="connsiteX293" fmla="*/ 191044 w 331470"/>
                <a:gd name="connsiteY293" fmla="*/ 333919 h 714374"/>
                <a:gd name="connsiteX294" fmla="*/ 191861 w 331470"/>
                <a:gd name="connsiteY294" fmla="*/ 334736 h 714374"/>
                <a:gd name="connsiteX295" fmla="*/ 192677 w 331470"/>
                <a:gd name="connsiteY295" fmla="*/ 335552 h 714374"/>
                <a:gd name="connsiteX296" fmla="*/ 192677 w 331470"/>
                <a:gd name="connsiteY296" fmla="*/ 338001 h 714374"/>
                <a:gd name="connsiteX297" fmla="*/ 191861 w 331470"/>
                <a:gd name="connsiteY297" fmla="*/ 343716 h 714374"/>
                <a:gd name="connsiteX298" fmla="*/ 190228 w 331470"/>
                <a:gd name="connsiteY298" fmla="*/ 344533 h 714374"/>
                <a:gd name="connsiteX299" fmla="*/ 189412 w 331470"/>
                <a:gd name="connsiteY299" fmla="*/ 344533 h 714374"/>
                <a:gd name="connsiteX300" fmla="*/ 188595 w 331470"/>
                <a:gd name="connsiteY300" fmla="*/ 345349 h 714374"/>
                <a:gd name="connsiteX301" fmla="*/ 186962 w 331470"/>
                <a:gd name="connsiteY301" fmla="*/ 350248 h 714374"/>
                <a:gd name="connsiteX302" fmla="*/ 186146 w 331470"/>
                <a:gd name="connsiteY302" fmla="*/ 353513 h 714374"/>
                <a:gd name="connsiteX303" fmla="*/ 186962 w 331470"/>
                <a:gd name="connsiteY303" fmla="*/ 355963 h 714374"/>
                <a:gd name="connsiteX304" fmla="*/ 189412 w 331470"/>
                <a:gd name="connsiteY304" fmla="*/ 360861 h 714374"/>
                <a:gd name="connsiteX305" fmla="*/ 188595 w 331470"/>
                <a:gd name="connsiteY305" fmla="*/ 364127 h 714374"/>
                <a:gd name="connsiteX306" fmla="*/ 186962 w 331470"/>
                <a:gd name="connsiteY306" fmla="*/ 365760 h 714374"/>
                <a:gd name="connsiteX307" fmla="*/ 180431 w 331470"/>
                <a:gd name="connsiteY307" fmla="*/ 369026 h 714374"/>
                <a:gd name="connsiteX308" fmla="*/ 177982 w 331470"/>
                <a:gd name="connsiteY308" fmla="*/ 370659 h 714374"/>
                <a:gd name="connsiteX309" fmla="*/ 173899 w 331470"/>
                <a:gd name="connsiteY309" fmla="*/ 371475 h 714374"/>
                <a:gd name="connsiteX310" fmla="*/ 167368 w 331470"/>
                <a:gd name="connsiteY310" fmla="*/ 371475 h 714374"/>
                <a:gd name="connsiteX311" fmla="*/ 164919 w 331470"/>
                <a:gd name="connsiteY311" fmla="*/ 371475 h 714374"/>
                <a:gd name="connsiteX312" fmla="*/ 159204 w 331470"/>
                <a:gd name="connsiteY312" fmla="*/ 368209 h 714374"/>
                <a:gd name="connsiteX313" fmla="*/ 155121 w 331470"/>
                <a:gd name="connsiteY313" fmla="*/ 366576 h 714374"/>
                <a:gd name="connsiteX314" fmla="*/ 151039 w 331470"/>
                <a:gd name="connsiteY314" fmla="*/ 364943 h 714374"/>
                <a:gd name="connsiteX315" fmla="*/ 146957 w 331470"/>
                <a:gd name="connsiteY315" fmla="*/ 364127 h 714374"/>
                <a:gd name="connsiteX316" fmla="*/ 147774 w 331470"/>
                <a:gd name="connsiteY316" fmla="*/ 363311 h 714374"/>
                <a:gd name="connsiteX317" fmla="*/ 147774 w 331470"/>
                <a:gd name="connsiteY317" fmla="*/ 362494 h 714374"/>
                <a:gd name="connsiteX318" fmla="*/ 146957 w 331470"/>
                <a:gd name="connsiteY318" fmla="*/ 361678 h 714374"/>
                <a:gd name="connsiteX319" fmla="*/ 146141 w 331470"/>
                <a:gd name="connsiteY319" fmla="*/ 361678 h 714374"/>
                <a:gd name="connsiteX320" fmla="*/ 143691 w 331470"/>
                <a:gd name="connsiteY320" fmla="*/ 363311 h 714374"/>
                <a:gd name="connsiteX321" fmla="*/ 142875 w 331470"/>
                <a:gd name="connsiteY321" fmla="*/ 364943 h 714374"/>
                <a:gd name="connsiteX322" fmla="*/ 142875 w 331470"/>
                <a:gd name="connsiteY322" fmla="*/ 366576 h 714374"/>
                <a:gd name="connsiteX323" fmla="*/ 142875 w 331470"/>
                <a:gd name="connsiteY323" fmla="*/ 369842 h 714374"/>
                <a:gd name="connsiteX324" fmla="*/ 143691 w 331470"/>
                <a:gd name="connsiteY324" fmla="*/ 373108 h 714374"/>
                <a:gd name="connsiteX325" fmla="*/ 145324 w 331470"/>
                <a:gd name="connsiteY325" fmla="*/ 380456 h 714374"/>
                <a:gd name="connsiteX326" fmla="*/ 145324 w 331470"/>
                <a:gd name="connsiteY326" fmla="*/ 384538 h 714374"/>
                <a:gd name="connsiteX327" fmla="*/ 144508 w 331470"/>
                <a:gd name="connsiteY327" fmla="*/ 389436 h 714374"/>
                <a:gd name="connsiteX328" fmla="*/ 145324 w 331470"/>
                <a:gd name="connsiteY328" fmla="*/ 392702 h 714374"/>
                <a:gd name="connsiteX329" fmla="*/ 146957 w 331470"/>
                <a:gd name="connsiteY329" fmla="*/ 394335 h 714374"/>
                <a:gd name="connsiteX330" fmla="*/ 150223 w 331470"/>
                <a:gd name="connsiteY330" fmla="*/ 395968 h 714374"/>
                <a:gd name="connsiteX331" fmla="*/ 151856 w 331470"/>
                <a:gd name="connsiteY331" fmla="*/ 396784 h 714374"/>
                <a:gd name="connsiteX332" fmla="*/ 153489 w 331470"/>
                <a:gd name="connsiteY332" fmla="*/ 396784 h 714374"/>
                <a:gd name="connsiteX333" fmla="*/ 154305 w 331470"/>
                <a:gd name="connsiteY333" fmla="*/ 396784 h 714374"/>
                <a:gd name="connsiteX334" fmla="*/ 154305 w 331470"/>
                <a:gd name="connsiteY334" fmla="*/ 397601 h 714374"/>
                <a:gd name="connsiteX335" fmla="*/ 153489 w 331470"/>
                <a:gd name="connsiteY335" fmla="*/ 399234 h 714374"/>
                <a:gd name="connsiteX336" fmla="*/ 153489 w 331470"/>
                <a:gd name="connsiteY336" fmla="*/ 400866 h 714374"/>
                <a:gd name="connsiteX337" fmla="*/ 155938 w 331470"/>
                <a:gd name="connsiteY337" fmla="*/ 400866 h 714374"/>
                <a:gd name="connsiteX338" fmla="*/ 158387 w 331470"/>
                <a:gd name="connsiteY338" fmla="*/ 400866 h 714374"/>
                <a:gd name="connsiteX339" fmla="*/ 160837 w 331470"/>
                <a:gd name="connsiteY339" fmla="*/ 400050 h 714374"/>
                <a:gd name="connsiteX340" fmla="*/ 161653 w 331470"/>
                <a:gd name="connsiteY340" fmla="*/ 399234 h 714374"/>
                <a:gd name="connsiteX341" fmla="*/ 161653 w 331470"/>
                <a:gd name="connsiteY341" fmla="*/ 397601 h 714374"/>
                <a:gd name="connsiteX342" fmla="*/ 158387 w 331470"/>
                <a:gd name="connsiteY342" fmla="*/ 397601 h 714374"/>
                <a:gd name="connsiteX343" fmla="*/ 158387 w 331470"/>
                <a:gd name="connsiteY343" fmla="*/ 396784 h 714374"/>
                <a:gd name="connsiteX344" fmla="*/ 160837 w 331470"/>
                <a:gd name="connsiteY344" fmla="*/ 395968 h 714374"/>
                <a:gd name="connsiteX345" fmla="*/ 164102 w 331470"/>
                <a:gd name="connsiteY345" fmla="*/ 394335 h 714374"/>
                <a:gd name="connsiteX346" fmla="*/ 165735 w 331470"/>
                <a:gd name="connsiteY346" fmla="*/ 394335 h 714374"/>
                <a:gd name="connsiteX347" fmla="*/ 166551 w 331470"/>
                <a:gd name="connsiteY347" fmla="*/ 395151 h 714374"/>
                <a:gd name="connsiteX348" fmla="*/ 167368 w 331470"/>
                <a:gd name="connsiteY348" fmla="*/ 395968 h 714374"/>
                <a:gd name="connsiteX349" fmla="*/ 168184 w 331470"/>
                <a:gd name="connsiteY349" fmla="*/ 398417 h 714374"/>
                <a:gd name="connsiteX350" fmla="*/ 169001 w 331470"/>
                <a:gd name="connsiteY350" fmla="*/ 400866 h 714374"/>
                <a:gd name="connsiteX351" fmla="*/ 169001 w 331470"/>
                <a:gd name="connsiteY351" fmla="*/ 404132 h 714374"/>
                <a:gd name="connsiteX352" fmla="*/ 169001 w 331470"/>
                <a:gd name="connsiteY352" fmla="*/ 407398 h 714374"/>
                <a:gd name="connsiteX353" fmla="*/ 168184 w 331470"/>
                <a:gd name="connsiteY353" fmla="*/ 408214 h 714374"/>
                <a:gd name="connsiteX354" fmla="*/ 167368 w 331470"/>
                <a:gd name="connsiteY354" fmla="*/ 409847 h 714374"/>
                <a:gd name="connsiteX355" fmla="*/ 161653 w 331470"/>
                <a:gd name="connsiteY355" fmla="*/ 411480 h 714374"/>
                <a:gd name="connsiteX356" fmla="*/ 160020 w 331470"/>
                <a:gd name="connsiteY356" fmla="*/ 410663 h 714374"/>
                <a:gd name="connsiteX357" fmla="*/ 158387 w 331470"/>
                <a:gd name="connsiteY357" fmla="*/ 408214 h 714374"/>
                <a:gd name="connsiteX358" fmla="*/ 157571 w 331470"/>
                <a:gd name="connsiteY358" fmla="*/ 405765 h 714374"/>
                <a:gd name="connsiteX359" fmla="*/ 155938 w 331470"/>
                <a:gd name="connsiteY359" fmla="*/ 404132 h 714374"/>
                <a:gd name="connsiteX360" fmla="*/ 153489 w 331470"/>
                <a:gd name="connsiteY360" fmla="*/ 402499 h 714374"/>
                <a:gd name="connsiteX361" fmla="*/ 151039 w 331470"/>
                <a:gd name="connsiteY361" fmla="*/ 402499 h 714374"/>
                <a:gd name="connsiteX362" fmla="*/ 148590 w 331470"/>
                <a:gd name="connsiteY362" fmla="*/ 404949 h 714374"/>
                <a:gd name="connsiteX363" fmla="*/ 146141 w 331470"/>
                <a:gd name="connsiteY363" fmla="*/ 405765 h 714374"/>
                <a:gd name="connsiteX364" fmla="*/ 145324 w 331470"/>
                <a:gd name="connsiteY364" fmla="*/ 408214 h 714374"/>
                <a:gd name="connsiteX365" fmla="*/ 151856 w 331470"/>
                <a:gd name="connsiteY365" fmla="*/ 411480 h 714374"/>
                <a:gd name="connsiteX366" fmla="*/ 155121 w 331470"/>
                <a:gd name="connsiteY366" fmla="*/ 412296 h 714374"/>
                <a:gd name="connsiteX367" fmla="*/ 155938 w 331470"/>
                <a:gd name="connsiteY367" fmla="*/ 412296 h 714374"/>
                <a:gd name="connsiteX368" fmla="*/ 156754 w 331470"/>
                <a:gd name="connsiteY368" fmla="*/ 413113 h 714374"/>
                <a:gd name="connsiteX369" fmla="*/ 155938 w 331470"/>
                <a:gd name="connsiteY369" fmla="*/ 414746 h 714374"/>
                <a:gd name="connsiteX370" fmla="*/ 155121 w 331470"/>
                <a:gd name="connsiteY370" fmla="*/ 415562 h 714374"/>
                <a:gd name="connsiteX371" fmla="*/ 150223 w 331470"/>
                <a:gd name="connsiteY371" fmla="*/ 417195 h 714374"/>
                <a:gd name="connsiteX372" fmla="*/ 147774 w 331470"/>
                <a:gd name="connsiteY372" fmla="*/ 418011 h 714374"/>
                <a:gd name="connsiteX373" fmla="*/ 145324 w 331470"/>
                <a:gd name="connsiteY373" fmla="*/ 420461 h 714374"/>
                <a:gd name="connsiteX374" fmla="*/ 142059 w 331470"/>
                <a:gd name="connsiteY374" fmla="*/ 425359 h 714374"/>
                <a:gd name="connsiteX375" fmla="*/ 141242 w 331470"/>
                <a:gd name="connsiteY375" fmla="*/ 426176 h 714374"/>
                <a:gd name="connsiteX376" fmla="*/ 140426 w 331470"/>
                <a:gd name="connsiteY376" fmla="*/ 427809 h 714374"/>
                <a:gd name="connsiteX377" fmla="*/ 140426 w 331470"/>
                <a:gd name="connsiteY377" fmla="*/ 431074 h 714374"/>
                <a:gd name="connsiteX378" fmla="*/ 141242 w 331470"/>
                <a:gd name="connsiteY378" fmla="*/ 436789 h 714374"/>
                <a:gd name="connsiteX379" fmla="*/ 140426 w 331470"/>
                <a:gd name="connsiteY379" fmla="*/ 439238 h 714374"/>
                <a:gd name="connsiteX380" fmla="*/ 141242 w 331470"/>
                <a:gd name="connsiteY380" fmla="*/ 441688 h 714374"/>
                <a:gd name="connsiteX381" fmla="*/ 141242 w 331470"/>
                <a:gd name="connsiteY381" fmla="*/ 443321 h 714374"/>
                <a:gd name="connsiteX382" fmla="*/ 135527 w 331470"/>
                <a:gd name="connsiteY382" fmla="*/ 448219 h 714374"/>
                <a:gd name="connsiteX383" fmla="*/ 130629 w 331470"/>
                <a:gd name="connsiteY383" fmla="*/ 452301 h 714374"/>
                <a:gd name="connsiteX384" fmla="*/ 129812 w 331470"/>
                <a:gd name="connsiteY384" fmla="*/ 455567 h 714374"/>
                <a:gd name="connsiteX385" fmla="*/ 131445 w 331470"/>
                <a:gd name="connsiteY385" fmla="*/ 457200 h 714374"/>
                <a:gd name="connsiteX386" fmla="*/ 131445 w 331470"/>
                <a:gd name="connsiteY386" fmla="*/ 458833 h 714374"/>
                <a:gd name="connsiteX387" fmla="*/ 130629 w 331470"/>
                <a:gd name="connsiteY387" fmla="*/ 460466 h 714374"/>
                <a:gd name="connsiteX388" fmla="*/ 128996 w 331470"/>
                <a:gd name="connsiteY388" fmla="*/ 460466 h 714374"/>
                <a:gd name="connsiteX389" fmla="*/ 121648 w 331470"/>
                <a:gd name="connsiteY389" fmla="*/ 459649 h 714374"/>
                <a:gd name="connsiteX390" fmla="*/ 119199 w 331470"/>
                <a:gd name="connsiteY390" fmla="*/ 461282 h 714374"/>
                <a:gd name="connsiteX391" fmla="*/ 116749 w 331470"/>
                <a:gd name="connsiteY391" fmla="*/ 462915 h 714374"/>
                <a:gd name="connsiteX392" fmla="*/ 115933 w 331470"/>
                <a:gd name="connsiteY392" fmla="*/ 463731 h 714374"/>
                <a:gd name="connsiteX393" fmla="*/ 115116 w 331470"/>
                <a:gd name="connsiteY393" fmla="*/ 464548 h 714374"/>
                <a:gd name="connsiteX394" fmla="*/ 110218 w 331470"/>
                <a:gd name="connsiteY394" fmla="*/ 465364 h 714374"/>
                <a:gd name="connsiteX395" fmla="*/ 109401 w 331470"/>
                <a:gd name="connsiteY395" fmla="*/ 466181 h 714374"/>
                <a:gd name="connsiteX396" fmla="*/ 104503 w 331470"/>
                <a:gd name="connsiteY396" fmla="*/ 473529 h 714374"/>
                <a:gd name="connsiteX397" fmla="*/ 102054 w 331470"/>
                <a:gd name="connsiteY397" fmla="*/ 478427 h 714374"/>
                <a:gd name="connsiteX398" fmla="*/ 99604 w 331470"/>
                <a:gd name="connsiteY398" fmla="*/ 483326 h 714374"/>
                <a:gd name="connsiteX399" fmla="*/ 98788 w 331470"/>
                <a:gd name="connsiteY399" fmla="*/ 484959 h 714374"/>
                <a:gd name="connsiteX400" fmla="*/ 98788 w 331470"/>
                <a:gd name="connsiteY400" fmla="*/ 487408 h 714374"/>
                <a:gd name="connsiteX401" fmla="*/ 98788 w 331470"/>
                <a:gd name="connsiteY401" fmla="*/ 489857 h 714374"/>
                <a:gd name="connsiteX402" fmla="*/ 98788 w 331470"/>
                <a:gd name="connsiteY402" fmla="*/ 491490 h 714374"/>
                <a:gd name="connsiteX403" fmla="*/ 99604 w 331470"/>
                <a:gd name="connsiteY403" fmla="*/ 493939 h 714374"/>
                <a:gd name="connsiteX404" fmla="*/ 101237 w 331470"/>
                <a:gd name="connsiteY404" fmla="*/ 496388 h 714374"/>
                <a:gd name="connsiteX405" fmla="*/ 111034 w 331470"/>
                <a:gd name="connsiteY405" fmla="*/ 507002 h 714374"/>
                <a:gd name="connsiteX406" fmla="*/ 113484 w 331470"/>
                <a:gd name="connsiteY406" fmla="*/ 507818 h 714374"/>
                <a:gd name="connsiteX407" fmla="*/ 124097 w 331470"/>
                <a:gd name="connsiteY407" fmla="*/ 508635 h 714374"/>
                <a:gd name="connsiteX408" fmla="*/ 126546 w 331470"/>
                <a:gd name="connsiteY408" fmla="*/ 510268 h 714374"/>
                <a:gd name="connsiteX409" fmla="*/ 128179 w 331470"/>
                <a:gd name="connsiteY409" fmla="*/ 512717 h 714374"/>
                <a:gd name="connsiteX410" fmla="*/ 128996 w 331470"/>
                <a:gd name="connsiteY410" fmla="*/ 515166 h 714374"/>
                <a:gd name="connsiteX411" fmla="*/ 128179 w 331470"/>
                <a:gd name="connsiteY411" fmla="*/ 520881 h 714374"/>
                <a:gd name="connsiteX412" fmla="*/ 127363 w 331470"/>
                <a:gd name="connsiteY412" fmla="*/ 522514 h 714374"/>
                <a:gd name="connsiteX413" fmla="*/ 126546 w 331470"/>
                <a:gd name="connsiteY413" fmla="*/ 524147 h 714374"/>
                <a:gd name="connsiteX414" fmla="*/ 124097 w 331470"/>
                <a:gd name="connsiteY414" fmla="*/ 525780 h 714374"/>
                <a:gd name="connsiteX415" fmla="*/ 120832 w 331470"/>
                <a:gd name="connsiteY415" fmla="*/ 526596 h 714374"/>
                <a:gd name="connsiteX416" fmla="*/ 121648 w 331470"/>
                <a:gd name="connsiteY416" fmla="*/ 527413 h 714374"/>
                <a:gd name="connsiteX417" fmla="*/ 123281 w 331470"/>
                <a:gd name="connsiteY417" fmla="*/ 527413 h 714374"/>
                <a:gd name="connsiteX418" fmla="*/ 125730 w 331470"/>
                <a:gd name="connsiteY418" fmla="*/ 526596 h 714374"/>
                <a:gd name="connsiteX419" fmla="*/ 126546 w 331470"/>
                <a:gd name="connsiteY419" fmla="*/ 527413 h 714374"/>
                <a:gd name="connsiteX420" fmla="*/ 127363 w 331470"/>
                <a:gd name="connsiteY420" fmla="*/ 529862 h 714374"/>
                <a:gd name="connsiteX421" fmla="*/ 125730 w 331470"/>
                <a:gd name="connsiteY421" fmla="*/ 530679 h 714374"/>
                <a:gd name="connsiteX422" fmla="*/ 124914 w 331470"/>
                <a:gd name="connsiteY422" fmla="*/ 531495 h 714374"/>
                <a:gd name="connsiteX423" fmla="*/ 124097 w 331470"/>
                <a:gd name="connsiteY423" fmla="*/ 533128 h 714374"/>
                <a:gd name="connsiteX424" fmla="*/ 117566 w 331470"/>
                <a:gd name="connsiteY424" fmla="*/ 539659 h 714374"/>
                <a:gd name="connsiteX425" fmla="*/ 114300 w 331470"/>
                <a:gd name="connsiteY425" fmla="*/ 541292 h 714374"/>
                <a:gd name="connsiteX426" fmla="*/ 111034 w 331470"/>
                <a:gd name="connsiteY426" fmla="*/ 543741 h 714374"/>
                <a:gd name="connsiteX427" fmla="*/ 106952 w 331470"/>
                <a:gd name="connsiteY427" fmla="*/ 546191 h 714374"/>
                <a:gd name="connsiteX428" fmla="*/ 105319 w 331470"/>
                <a:gd name="connsiteY428" fmla="*/ 547824 h 714374"/>
                <a:gd name="connsiteX429" fmla="*/ 102870 w 331470"/>
                <a:gd name="connsiteY429" fmla="*/ 551089 h 714374"/>
                <a:gd name="connsiteX430" fmla="*/ 99604 w 331470"/>
                <a:gd name="connsiteY430" fmla="*/ 554355 h 714374"/>
                <a:gd name="connsiteX431" fmla="*/ 96339 w 331470"/>
                <a:gd name="connsiteY431" fmla="*/ 561703 h 714374"/>
                <a:gd name="connsiteX432" fmla="*/ 96339 w 331470"/>
                <a:gd name="connsiteY432" fmla="*/ 563336 h 714374"/>
                <a:gd name="connsiteX433" fmla="*/ 97155 w 331470"/>
                <a:gd name="connsiteY433" fmla="*/ 564152 h 714374"/>
                <a:gd name="connsiteX434" fmla="*/ 95522 w 331470"/>
                <a:gd name="connsiteY434" fmla="*/ 577215 h 714374"/>
                <a:gd name="connsiteX435" fmla="*/ 94706 w 331470"/>
                <a:gd name="connsiteY435" fmla="*/ 578848 h 714374"/>
                <a:gd name="connsiteX436" fmla="*/ 93073 w 331470"/>
                <a:gd name="connsiteY436" fmla="*/ 580481 h 714374"/>
                <a:gd name="connsiteX437" fmla="*/ 88991 w 331470"/>
                <a:gd name="connsiteY437" fmla="*/ 582930 h 714374"/>
                <a:gd name="connsiteX438" fmla="*/ 87358 w 331470"/>
                <a:gd name="connsiteY438" fmla="*/ 582930 h 714374"/>
                <a:gd name="connsiteX439" fmla="*/ 84909 w 331470"/>
                <a:gd name="connsiteY439" fmla="*/ 581297 h 714374"/>
                <a:gd name="connsiteX440" fmla="*/ 83276 w 331470"/>
                <a:gd name="connsiteY440" fmla="*/ 579664 h 714374"/>
                <a:gd name="connsiteX441" fmla="*/ 81643 w 331470"/>
                <a:gd name="connsiteY441" fmla="*/ 577215 h 714374"/>
                <a:gd name="connsiteX442" fmla="*/ 80010 w 331470"/>
                <a:gd name="connsiteY442" fmla="*/ 573949 h 714374"/>
                <a:gd name="connsiteX443" fmla="*/ 80010 w 331470"/>
                <a:gd name="connsiteY443" fmla="*/ 574766 h 714374"/>
                <a:gd name="connsiteX444" fmla="*/ 80826 w 331470"/>
                <a:gd name="connsiteY444" fmla="*/ 576399 h 714374"/>
                <a:gd name="connsiteX445" fmla="*/ 80826 w 331470"/>
                <a:gd name="connsiteY445" fmla="*/ 578031 h 714374"/>
                <a:gd name="connsiteX446" fmla="*/ 76744 w 331470"/>
                <a:gd name="connsiteY446" fmla="*/ 578848 h 714374"/>
                <a:gd name="connsiteX447" fmla="*/ 75928 w 331470"/>
                <a:gd name="connsiteY447" fmla="*/ 579664 h 714374"/>
                <a:gd name="connsiteX448" fmla="*/ 80010 w 331470"/>
                <a:gd name="connsiteY448" fmla="*/ 579664 h 714374"/>
                <a:gd name="connsiteX449" fmla="*/ 82459 w 331470"/>
                <a:gd name="connsiteY449" fmla="*/ 580481 h 714374"/>
                <a:gd name="connsiteX450" fmla="*/ 83276 w 331470"/>
                <a:gd name="connsiteY450" fmla="*/ 581297 h 714374"/>
                <a:gd name="connsiteX451" fmla="*/ 84092 w 331470"/>
                <a:gd name="connsiteY451" fmla="*/ 582930 h 714374"/>
                <a:gd name="connsiteX452" fmla="*/ 84909 w 331470"/>
                <a:gd name="connsiteY452" fmla="*/ 584563 h 714374"/>
                <a:gd name="connsiteX453" fmla="*/ 84092 w 331470"/>
                <a:gd name="connsiteY453" fmla="*/ 585379 h 714374"/>
                <a:gd name="connsiteX454" fmla="*/ 81643 w 331470"/>
                <a:gd name="connsiteY454" fmla="*/ 586196 h 714374"/>
                <a:gd name="connsiteX455" fmla="*/ 79194 w 331470"/>
                <a:gd name="connsiteY455" fmla="*/ 587829 h 714374"/>
                <a:gd name="connsiteX456" fmla="*/ 75928 w 331470"/>
                <a:gd name="connsiteY456" fmla="*/ 590278 h 714374"/>
                <a:gd name="connsiteX457" fmla="*/ 74295 w 331470"/>
                <a:gd name="connsiteY457" fmla="*/ 593543 h 714374"/>
                <a:gd name="connsiteX458" fmla="*/ 73479 w 331470"/>
                <a:gd name="connsiteY458" fmla="*/ 595993 h 714374"/>
                <a:gd name="connsiteX459" fmla="*/ 72662 w 331470"/>
                <a:gd name="connsiteY459" fmla="*/ 600075 h 714374"/>
                <a:gd name="connsiteX460" fmla="*/ 72662 w 331470"/>
                <a:gd name="connsiteY460" fmla="*/ 603341 h 714374"/>
                <a:gd name="connsiteX461" fmla="*/ 71029 w 331470"/>
                <a:gd name="connsiteY461" fmla="*/ 605790 h 714374"/>
                <a:gd name="connsiteX462" fmla="*/ 68580 w 331470"/>
                <a:gd name="connsiteY462" fmla="*/ 607423 h 714374"/>
                <a:gd name="connsiteX463" fmla="*/ 68580 w 331470"/>
                <a:gd name="connsiteY463" fmla="*/ 608239 h 714374"/>
                <a:gd name="connsiteX464" fmla="*/ 70213 w 331470"/>
                <a:gd name="connsiteY464" fmla="*/ 607423 h 714374"/>
                <a:gd name="connsiteX465" fmla="*/ 71029 w 331470"/>
                <a:gd name="connsiteY465" fmla="*/ 607423 h 714374"/>
                <a:gd name="connsiteX466" fmla="*/ 71846 w 331470"/>
                <a:gd name="connsiteY466" fmla="*/ 609872 h 714374"/>
                <a:gd name="connsiteX467" fmla="*/ 73479 w 331470"/>
                <a:gd name="connsiteY467" fmla="*/ 615587 h 714374"/>
                <a:gd name="connsiteX468" fmla="*/ 74295 w 331470"/>
                <a:gd name="connsiteY468" fmla="*/ 619669 h 714374"/>
                <a:gd name="connsiteX469" fmla="*/ 74295 w 331470"/>
                <a:gd name="connsiteY469" fmla="*/ 620486 h 714374"/>
                <a:gd name="connsiteX470" fmla="*/ 74295 w 331470"/>
                <a:gd name="connsiteY470" fmla="*/ 622118 h 714374"/>
                <a:gd name="connsiteX471" fmla="*/ 71846 w 331470"/>
                <a:gd name="connsiteY471" fmla="*/ 622118 h 714374"/>
                <a:gd name="connsiteX472" fmla="*/ 69396 w 331470"/>
                <a:gd name="connsiteY472" fmla="*/ 622118 h 714374"/>
                <a:gd name="connsiteX473" fmla="*/ 67764 w 331470"/>
                <a:gd name="connsiteY473" fmla="*/ 622935 h 714374"/>
                <a:gd name="connsiteX474" fmla="*/ 68580 w 331470"/>
                <a:gd name="connsiteY474" fmla="*/ 623751 h 714374"/>
                <a:gd name="connsiteX475" fmla="*/ 70213 w 331470"/>
                <a:gd name="connsiteY475" fmla="*/ 623751 h 714374"/>
                <a:gd name="connsiteX476" fmla="*/ 72662 w 331470"/>
                <a:gd name="connsiteY476" fmla="*/ 625384 h 714374"/>
                <a:gd name="connsiteX477" fmla="*/ 75112 w 331470"/>
                <a:gd name="connsiteY477" fmla="*/ 624568 h 714374"/>
                <a:gd name="connsiteX478" fmla="*/ 75928 w 331470"/>
                <a:gd name="connsiteY478" fmla="*/ 625384 h 714374"/>
                <a:gd name="connsiteX479" fmla="*/ 76744 w 331470"/>
                <a:gd name="connsiteY479" fmla="*/ 626201 h 714374"/>
                <a:gd name="connsiteX480" fmla="*/ 80826 w 331470"/>
                <a:gd name="connsiteY480" fmla="*/ 634365 h 714374"/>
                <a:gd name="connsiteX481" fmla="*/ 84092 w 331470"/>
                <a:gd name="connsiteY481" fmla="*/ 639263 h 714374"/>
                <a:gd name="connsiteX482" fmla="*/ 85725 w 331470"/>
                <a:gd name="connsiteY482" fmla="*/ 642529 h 714374"/>
                <a:gd name="connsiteX483" fmla="*/ 84909 w 331470"/>
                <a:gd name="connsiteY483" fmla="*/ 644162 h 714374"/>
                <a:gd name="connsiteX484" fmla="*/ 84909 w 331470"/>
                <a:gd name="connsiteY484" fmla="*/ 642529 h 714374"/>
                <a:gd name="connsiteX485" fmla="*/ 82459 w 331470"/>
                <a:gd name="connsiteY485" fmla="*/ 641713 h 714374"/>
                <a:gd name="connsiteX486" fmla="*/ 80010 w 331470"/>
                <a:gd name="connsiteY486" fmla="*/ 640896 h 714374"/>
                <a:gd name="connsiteX487" fmla="*/ 76744 w 331470"/>
                <a:gd name="connsiteY487" fmla="*/ 639263 h 714374"/>
                <a:gd name="connsiteX488" fmla="*/ 71846 w 331470"/>
                <a:gd name="connsiteY488" fmla="*/ 637631 h 714374"/>
                <a:gd name="connsiteX489" fmla="*/ 66947 w 331470"/>
                <a:gd name="connsiteY489" fmla="*/ 637631 h 714374"/>
                <a:gd name="connsiteX490" fmla="*/ 62865 w 331470"/>
                <a:gd name="connsiteY490" fmla="*/ 635998 h 714374"/>
                <a:gd name="connsiteX491" fmla="*/ 58783 w 331470"/>
                <a:gd name="connsiteY491" fmla="*/ 634365 h 714374"/>
                <a:gd name="connsiteX492" fmla="*/ 49802 w 331470"/>
                <a:gd name="connsiteY492" fmla="*/ 634365 h 714374"/>
                <a:gd name="connsiteX493" fmla="*/ 42454 w 331470"/>
                <a:gd name="connsiteY493" fmla="*/ 634365 h 714374"/>
                <a:gd name="connsiteX494" fmla="*/ 34290 w 331470"/>
                <a:gd name="connsiteY494" fmla="*/ 634365 h 714374"/>
                <a:gd name="connsiteX495" fmla="*/ 29391 w 331470"/>
                <a:gd name="connsiteY495" fmla="*/ 634365 h 714374"/>
                <a:gd name="connsiteX496" fmla="*/ 26126 w 331470"/>
                <a:gd name="connsiteY496" fmla="*/ 634365 h 714374"/>
                <a:gd name="connsiteX497" fmla="*/ 25309 w 331470"/>
                <a:gd name="connsiteY497" fmla="*/ 633549 h 714374"/>
                <a:gd name="connsiteX498" fmla="*/ 25309 w 331470"/>
                <a:gd name="connsiteY498" fmla="*/ 631099 h 714374"/>
                <a:gd name="connsiteX499" fmla="*/ 23676 w 331470"/>
                <a:gd name="connsiteY499" fmla="*/ 629466 h 714374"/>
                <a:gd name="connsiteX500" fmla="*/ 22044 w 331470"/>
                <a:gd name="connsiteY500" fmla="*/ 627834 h 714374"/>
                <a:gd name="connsiteX501" fmla="*/ 19594 w 331470"/>
                <a:gd name="connsiteY501" fmla="*/ 626201 h 714374"/>
                <a:gd name="connsiteX502" fmla="*/ 18778 w 331470"/>
                <a:gd name="connsiteY502" fmla="*/ 624568 h 714374"/>
                <a:gd name="connsiteX503" fmla="*/ 17962 w 331470"/>
                <a:gd name="connsiteY503" fmla="*/ 622118 h 714374"/>
                <a:gd name="connsiteX504" fmla="*/ 18778 w 331470"/>
                <a:gd name="connsiteY504" fmla="*/ 620486 h 714374"/>
                <a:gd name="connsiteX505" fmla="*/ 19594 w 331470"/>
                <a:gd name="connsiteY505" fmla="*/ 615587 h 714374"/>
                <a:gd name="connsiteX506" fmla="*/ 19594 w 331470"/>
                <a:gd name="connsiteY506" fmla="*/ 613954 h 714374"/>
                <a:gd name="connsiteX507" fmla="*/ 18778 w 331470"/>
                <a:gd name="connsiteY507" fmla="*/ 612321 h 714374"/>
                <a:gd name="connsiteX508" fmla="*/ 18778 w 331470"/>
                <a:gd name="connsiteY508" fmla="*/ 610688 h 714374"/>
                <a:gd name="connsiteX509" fmla="*/ 18778 w 331470"/>
                <a:gd name="connsiteY509" fmla="*/ 609872 h 714374"/>
                <a:gd name="connsiteX510" fmla="*/ 19594 w 331470"/>
                <a:gd name="connsiteY510" fmla="*/ 609056 h 714374"/>
                <a:gd name="connsiteX511" fmla="*/ 20411 w 331470"/>
                <a:gd name="connsiteY511" fmla="*/ 605790 h 714374"/>
                <a:gd name="connsiteX512" fmla="*/ 20411 w 331470"/>
                <a:gd name="connsiteY512" fmla="*/ 602524 h 714374"/>
                <a:gd name="connsiteX513" fmla="*/ 19594 w 331470"/>
                <a:gd name="connsiteY513" fmla="*/ 600075 h 714374"/>
                <a:gd name="connsiteX514" fmla="*/ 18778 w 331470"/>
                <a:gd name="connsiteY514" fmla="*/ 598442 h 714374"/>
                <a:gd name="connsiteX515" fmla="*/ 17962 w 331470"/>
                <a:gd name="connsiteY515" fmla="*/ 597626 h 714374"/>
                <a:gd name="connsiteX516" fmla="*/ 17145 w 331470"/>
                <a:gd name="connsiteY516" fmla="*/ 597626 h 714374"/>
                <a:gd name="connsiteX517" fmla="*/ 15512 w 331470"/>
                <a:gd name="connsiteY517" fmla="*/ 598442 h 714374"/>
                <a:gd name="connsiteX518" fmla="*/ 12246 w 331470"/>
                <a:gd name="connsiteY518" fmla="*/ 598442 h 714374"/>
                <a:gd name="connsiteX519" fmla="*/ 11430 w 331470"/>
                <a:gd name="connsiteY519" fmla="*/ 598442 h 714374"/>
                <a:gd name="connsiteX520" fmla="*/ 9797 w 331470"/>
                <a:gd name="connsiteY520" fmla="*/ 599259 h 714374"/>
                <a:gd name="connsiteX521" fmla="*/ 7348 w 331470"/>
                <a:gd name="connsiteY521" fmla="*/ 600891 h 714374"/>
                <a:gd name="connsiteX522" fmla="*/ 6532 w 331470"/>
                <a:gd name="connsiteY522" fmla="*/ 600075 h 714374"/>
                <a:gd name="connsiteX523" fmla="*/ 6532 w 331470"/>
                <a:gd name="connsiteY523" fmla="*/ 598442 h 714374"/>
                <a:gd name="connsiteX524" fmla="*/ 5715 w 331470"/>
                <a:gd name="connsiteY524" fmla="*/ 596809 h 714374"/>
                <a:gd name="connsiteX525" fmla="*/ 4899 w 331470"/>
                <a:gd name="connsiteY525" fmla="*/ 595176 h 714374"/>
                <a:gd name="connsiteX526" fmla="*/ 4899 w 331470"/>
                <a:gd name="connsiteY526" fmla="*/ 592727 h 714374"/>
                <a:gd name="connsiteX527" fmla="*/ 4082 w 331470"/>
                <a:gd name="connsiteY527" fmla="*/ 590278 h 714374"/>
                <a:gd name="connsiteX528" fmla="*/ 2449 w 331470"/>
                <a:gd name="connsiteY528" fmla="*/ 587012 h 714374"/>
                <a:gd name="connsiteX529" fmla="*/ 816 w 331470"/>
                <a:gd name="connsiteY529" fmla="*/ 584563 h 714374"/>
                <a:gd name="connsiteX530" fmla="*/ 816 w 331470"/>
                <a:gd name="connsiteY530" fmla="*/ 582113 h 714374"/>
                <a:gd name="connsiteX531" fmla="*/ 816 w 331470"/>
                <a:gd name="connsiteY531" fmla="*/ 578848 h 714374"/>
                <a:gd name="connsiteX532" fmla="*/ 1633 w 331470"/>
                <a:gd name="connsiteY532" fmla="*/ 575582 h 714374"/>
                <a:gd name="connsiteX533" fmla="*/ 816 w 331470"/>
                <a:gd name="connsiteY533" fmla="*/ 573133 h 714374"/>
                <a:gd name="connsiteX534" fmla="*/ 0 w 331470"/>
                <a:gd name="connsiteY534" fmla="*/ 569867 h 714374"/>
                <a:gd name="connsiteX535" fmla="*/ 0 w 331470"/>
                <a:gd name="connsiteY535" fmla="*/ 566601 h 714374"/>
                <a:gd name="connsiteX536" fmla="*/ 816 w 331470"/>
                <a:gd name="connsiteY536" fmla="*/ 564968 h 714374"/>
                <a:gd name="connsiteX537" fmla="*/ 816 w 331470"/>
                <a:gd name="connsiteY537" fmla="*/ 562519 h 714374"/>
                <a:gd name="connsiteX538" fmla="*/ 6532 w 331470"/>
                <a:gd name="connsiteY538" fmla="*/ 562519 h 714374"/>
                <a:gd name="connsiteX539" fmla="*/ 6532 w 331470"/>
                <a:gd name="connsiteY539" fmla="*/ 560070 h 714374"/>
                <a:gd name="connsiteX540" fmla="*/ 7348 w 331470"/>
                <a:gd name="connsiteY540" fmla="*/ 557621 h 714374"/>
                <a:gd name="connsiteX541" fmla="*/ 8164 w 331470"/>
                <a:gd name="connsiteY541" fmla="*/ 555171 h 714374"/>
                <a:gd name="connsiteX542" fmla="*/ 8981 w 331470"/>
                <a:gd name="connsiteY542" fmla="*/ 554355 h 714374"/>
                <a:gd name="connsiteX543" fmla="*/ 10614 w 331470"/>
                <a:gd name="connsiteY543" fmla="*/ 553538 h 714374"/>
                <a:gd name="connsiteX544" fmla="*/ 13063 w 331470"/>
                <a:gd name="connsiteY544" fmla="*/ 552722 h 714374"/>
                <a:gd name="connsiteX545" fmla="*/ 14696 w 331470"/>
                <a:gd name="connsiteY545" fmla="*/ 551089 h 714374"/>
                <a:gd name="connsiteX546" fmla="*/ 15512 w 331470"/>
                <a:gd name="connsiteY546" fmla="*/ 549456 h 714374"/>
                <a:gd name="connsiteX547" fmla="*/ 15512 w 331470"/>
                <a:gd name="connsiteY547" fmla="*/ 547824 h 714374"/>
                <a:gd name="connsiteX548" fmla="*/ 15512 w 331470"/>
                <a:gd name="connsiteY548" fmla="*/ 546191 h 714374"/>
                <a:gd name="connsiteX549" fmla="*/ 15512 w 331470"/>
                <a:gd name="connsiteY549" fmla="*/ 542925 h 714374"/>
                <a:gd name="connsiteX550" fmla="*/ 16329 w 331470"/>
                <a:gd name="connsiteY550" fmla="*/ 542109 h 714374"/>
                <a:gd name="connsiteX551" fmla="*/ 17962 w 331470"/>
                <a:gd name="connsiteY551" fmla="*/ 540476 h 714374"/>
                <a:gd name="connsiteX552" fmla="*/ 20411 w 331470"/>
                <a:gd name="connsiteY552" fmla="*/ 538843 h 714374"/>
                <a:gd name="connsiteX553" fmla="*/ 21227 w 331470"/>
                <a:gd name="connsiteY553" fmla="*/ 535577 h 714374"/>
                <a:gd name="connsiteX554" fmla="*/ 20411 w 331470"/>
                <a:gd name="connsiteY554" fmla="*/ 532311 h 714374"/>
                <a:gd name="connsiteX555" fmla="*/ 18778 w 331470"/>
                <a:gd name="connsiteY555" fmla="*/ 529862 h 714374"/>
                <a:gd name="connsiteX556" fmla="*/ 17145 w 331470"/>
                <a:gd name="connsiteY556" fmla="*/ 529046 h 714374"/>
                <a:gd name="connsiteX557" fmla="*/ 17145 w 331470"/>
                <a:gd name="connsiteY557" fmla="*/ 526596 h 714374"/>
                <a:gd name="connsiteX558" fmla="*/ 17962 w 331470"/>
                <a:gd name="connsiteY558" fmla="*/ 524147 h 714374"/>
                <a:gd name="connsiteX559" fmla="*/ 18778 w 331470"/>
                <a:gd name="connsiteY559" fmla="*/ 521698 h 714374"/>
                <a:gd name="connsiteX560" fmla="*/ 19594 w 331470"/>
                <a:gd name="connsiteY560" fmla="*/ 519249 h 714374"/>
                <a:gd name="connsiteX561" fmla="*/ 19594 w 331470"/>
                <a:gd name="connsiteY561" fmla="*/ 517616 h 714374"/>
                <a:gd name="connsiteX562" fmla="*/ 20411 w 331470"/>
                <a:gd name="connsiteY562" fmla="*/ 516799 h 714374"/>
                <a:gd name="connsiteX563" fmla="*/ 23676 w 331470"/>
                <a:gd name="connsiteY563" fmla="*/ 514350 h 714374"/>
                <a:gd name="connsiteX564" fmla="*/ 24493 w 331470"/>
                <a:gd name="connsiteY564" fmla="*/ 511901 h 714374"/>
                <a:gd name="connsiteX565" fmla="*/ 25309 w 331470"/>
                <a:gd name="connsiteY565" fmla="*/ 511084 h 714374"/>
                <a:gd name="connsiteX566" fmla="*/ 26126 w 331470"/>
                <a:gd name="connsiteY566" fmla="*/ 511084 h 714374"/>
                <a:gd name="connsiteX567" fmla="*/ 26126 w 331470"/>
                <a:gd name="connsiteY567" fmla="*/ 509451 h 714374"/>
                <a:gd name="connsiteX568" fmla="*/ 25309 w 331470"/>
                <a:gd name="connsiteY568" fmla="*/ 507818 h 714374"/>
                <a:gd name="connsiteX569" fmla="*/ 25309 w 331470"/>
                <a:gd name="connsiteY569" fmla="*/ 506186 h 714374"/>
                <a:gd name="connsiteX570" fmla="*/ 25309 w 331470"/>
                <a:gd name="connsiteY570" fmla="*/ 504553 h 714374"/>
                <a:gd name="connsiteX571" fmla="*/ 25309 w 331470"/>
                <a:gd name="connsiteY571" fmla="*/ 502104 h 714374"/>
                <a:gd name="connsiteX572" fmla="*/ 26942 w 331470"/>
                <a:gd name="connsiteY572" fmla="*/ 501287 h 714374"/>
                <a:gd name="connsiteX573" fmla="*/ 29391 w 331470"/>
                <a:gd name="connsiteY573" fmla="*/ 498838 h 714374"/>
                <a:gd name="connsiteX574" fmla="*/ 30208 w 331470"/>
                <a:gd name="connsiteY574" fmla="*/ 497205 h 714374"/>
                <a:gd name="connsiteX575" fmla="*/ 30208 w 331470"/>
                <a:gd name="connsiteY575" fmla="*/ 495572 h 714374"/>
                <a:gd name="connsiteX576" fmla="*/ 29391 w 331470"/>
                <a:gd name="connsiteY576" fmla="*/ 492306 h 714374"/>
                <a:gd name="connsiteX577" fmla="*/ 28575 w 331470"/>
                <a:gd name="connsiteY577" fmla="*/ 489857 h 714374"/>
                <a:gd name="connsiteX578" fmla="*/ 28575 w 331470"/>
                <a:gd name="connsiteY578" fmla="*/ 489041 h 714374"/>
                <a:gd name="connsiteX579" fmla="*/ 27759 w 331470"/>
                <a:gd name="connsiteY579" fmla="*/ 487408 h 714374"/>
                <a:gd name="connsiteX580" fmla="*/ 26942 w 331470"/>
                <a:gd name="connsiteY580" fmla="*/ 486591 h 714374"/>
                <a:gd name="connsiteX581" fmla="*/ 27759 w 331470"/>
                <a:gd name="connsiteY581" fmla="*/ 484959 h 714374"/>
                <a:gd name="connsiteX582" fmla="*/ 30208 w 331470"/>
                <a:gd name="connsiteY582" fmla="*/ 483326 h 714374"/>
                <a:gd name="connsiteX583" fmla="*/ 31024 w 331470"/>
                <a:gd name="connsiteY583" fmla="*/ 480876 h 714374"/>
                <a:gd name="connsiteX584" fmla="*/ 30208 w 331470"/>
                <a:gd name="connsiteY584" fmla="*/ 479243 h 714374"/>
                <a:gd name="connsiteX585" fmla="*/ 29391 w 331470"/>
                <a:gd name="connsiteY585" fmla="*/ 478427 h 714374"/>
                <a:gd name="connsiteX586" fmla="*/ 29391 w 331470"/>
                <a:gd name="connsiteY586" fmla="*/ 475978 h 714374"/>
                <a:gd name="connsiteX587" fmla="*/ 30208 w 331470"/>
                <a:gd name="connsiteY587" fmla="*/ 472712 h 714374"/>
                <a:gd name="connsiteX588" fmla="*/ 31024 w 331470"/>
                <a:gd name="connsiteY588" fmla="*/ 471896 h 714374"/>
                <a:gd name="connsiteX589" fmla="*/ 34290 w 331470"/>
                <a:gd name="connsiteY589" fmla="*/ 471079 h 714374"/>
                <a:gd name="connsiteX590" fmla="*/ 34290 w 331470"/>
                <a:gd name="connsiteY590" fmla="*/ 469446 h 714374"/>
                <a:gd name="connsiteX591" fmla="*/ 36739 w 331470"/>
                <a:gd name="connsiteY591" fmla="*/ 466997 h 714374"/>
                <a:gd name="connsiteX592" fmla="*/ 36739 w 331470"/>
                <a:gd name="connsiteY592" fmla="*/ 464548 h 714374"/>
                <a:gd name="connsiteX593" fmla="*/ 35107 w 331470"/>
                <a:gd name="connsiteY593" fmla="*/ 462915 h 714374"/>
                <a:gd name="connsiteX594" fmla="*/ 33474 w 331470"/>
                <a:gd name="connsiteY594" fmla="*/ 460466 h 714374"/>
                <a:gd name="connsiteX595" fmla="*/ 32657 w 331470"/>
                <a:gd name="connsiteY595" fmla="*/ 458016 h 714374"/>
                <a:gd name="connsiteX596" fmla="*/ 29391 w 331470"/>
                <a:gd name="connsiteY596" fmla="*/ 457200 h 714374"/>
                <a:gd name="connsiteX597" fmla="*/ 25309 w 331470"/>
                <a:gd name="connsiteY597" fmla="*/ 456384 h 714374"/>
                <a:gd name="connsiteX598" fmla="*/ 24493 w 331470"/>
                <a:gd name="connsiteY598" fmla="*/ 454751 h 714374"/>
                <a:gd name="connsiteX599" fmla="*/ 24493 w 331470"/>
                <a:gd name="connsiteY599" fmla="*/ 453934 h 714374"/>
                <a:gd name="connsiteX600" fmla="*/ 26126 w 331470"/>
                <a:gd name="connsiteY600" fmla="*/ 454751 h 714374"/>
                <a:gd name="connsiteX601" fmla="*/ 29391 w 331470"/>
                <a:gd name="connsiteY601" fmla="*/ 454751 h 714374"/>
                <a:gd name="connsiteX602" fmla="*/ 31841 w 331470"/>
                <a:gd name="connsiteY602" fmla="*/ 454751 h 714374"/>
                <a:gd name="connsiteX603" fmla="*/ 33474 w 331470"/>
                <a:gd name="connsiteY603" fmla="*/ 454751 h 714374"/>
                <a:gd name="connsiteX604" fmla="*/ 35107 w 331470"/>
                <a:gd name="connsiteY604" fmla="*/ 454751 h 714374"/>
                <a:gd name="connsiteX605" fmla="*/ 36739 w 331470"/>
                <a:gd name="connsiteY605" fmla="*/ 455567 h 714374"/>
                <a:gd name="connsiteX606" fmla="*/ 38372 w 331470"/>
                <a:gd name="connsiteY606" fmla="*/ 454751 h 714374"/>
                <a:gd name="connsiteX607" fmla="*/ 39189 w 331470"/>
                <a:gd name="connsiteY607" fmla="*/ 451485 h 714374"/>
                <a:gd name="connsiteX608" fmla="*/ 40005 w 331470"/>
                <a:gd name="connsiteY608" fmla="*/ 449852 h 714374"/>
                <a:gd name="connsiteX609" fmla="*/ 40005 w 331470"/>
                <a:gd name="connsiteY609" fmla="*/ 448219 h 714374"/>
                <a:gd name="connsiteX610" fmla="*/ 39189 w 331470"/>
                <a:gd name="connsiteY610" fmla="*/ 447403 h 714374"/>
                <a:gd name="connsiteX611" fmla="*/ 37556 w 331470"/>
                <a:gd name="connsiteY611" fmla="*/ 447403 h 714374"/>
                <a:gd name="connsiteX612" fmla="*/ 29391 w 331470"/>
                <a:gd name="connsiteY612" fmla="*/ 446586 h 714374"/>
                <a:gd name="connsiteX613" fmla="*/ 29391 w 331470"/>
                <a:gd name="connsiteY613" fmla="*/ 445770 h 714374"/>
                <a:gd name="connsiteX614" fmla="*/ 29391 w 331470"/>
                <a:gd name="connsiteY614" fmla="*/ 443321 h 714374"/>
                <a:gd name="connsiteX615" fmla="*/ 29391 w 331470"/>
                <a:gd name="connsiteY615" fmla="*/ 440871 h 714374"/>
                <a:gd name="connsiteX616" fmla="*/ 29391 w 331470"/>
                <a:gd name="connsiteY616" fmla="*/ 440055 h 714374"/>
                <a:gd name="connsiteX617" fmla="*/ 30208 w 331470"/>
                <a:gd name="connsiteY617" fmla="*/ 439238 h 714374"/>
                <a:gd name="connsiteX618" fmla="*/ 31024 w 331470"/>
                <a:gd name="connsiteY618" fmla="*/ 437606 h 714374"/>
                <a:gd name="connsiteX619" fmla="*/ 31841 w 331470"/>
                <a:gd name="connsiteY619" fmla="*/ 435973 h 714374"/>
                <a:gd name="connsiteX620" fmla="*/ 31024 w 331470"/>
                <a:gd name="connsiteY620" fmla="*/ 434340 h 714374"/>
                <a:gd name="connsiteX621" fmla="*/ 29391 w 331470"/>
                <a:gd name="connsiteY621" fmla="*/ 431891 h 714374"/>
                <a:gd name="connsiteX622" fmla="*/ 30208 w 331470"/>
                <a:gd name="connsiteY622" fmla="*/ 431074 h 714374"/>
                <a:gd name="connsiteX623" fmla="*/ 30208 w 331470"/>
                <a:gd name="connsiteY623" fmla="*/ 429441 h 714374"/>
                <a:gd name="connsiteX624" fmla="*/ 30208 w 331470"/>
                <a:gd name="connsiteY624" fmla="*/ 427809 h 714374"/>
                <a:gd name="connsiteX625" fmla="*/ 28575 w 331470"/>
                <a:gd name="connsiteY625" fmla="*/ 426176 h 714374"/>
                <a:gd name="connsiteX626" fmla="*/ 27759 w 331470"/>
                <a:gd name="connsiteY626" fmla="*/ 424543 h 714374"/>
                <a:gd name="connsiteX627" fmla="*/ 27759 w 331470"/>
                <a:gd name="connsiteY627" fmla="*/ 422093 h 714374"/>
                <a:gd name="connsiteX628" fmla="*/ 29391 w 331470"/>
                <a:gd name="connsiteY628" fmla="*/ 421277 h 714374"/>
                <a:gd name="connsiteX629" fmla="*/ 30208 w 331470"/>
                <a:gd name="connsiteY629" fmla="*/ 420461 h 714374"/>
                <a:gd name="connsiteX630" fmla="*/ 30208 w 331470"/>
                <a:gd name="connsiteY630" fmla="*/ 418828 h 714374"/>
                <a:gd name="connsiteX631" fmla="*/ 29391 w 331470"/>
                <a:gd name="connsiteY631" fmla="*/ 417195 h 714374"/>
                <a:gd name="connsiteX632" fmla="*/ 27759 w 331470"/>
                <a:gd name="connsiteY632" fmla="*/ 416379 h 714374"/>
                <a:gd name="connsiteX633" fmla="*/ 25309 w 331470"/>
                <a:gd name="connsiteY633" fmla="*/ 415562 h 714374"/>
                <a:gd name="connsiteX634" fmla="*/ 24493 w 331470"/>
                <a:gd name="connsiteY634" fmla="*/ 414746 h 714374"/>
                <a:gd name="connsiteX635" fmla="*/ 23676 w 331470"/>
                <a:gd name="connsiteY635" fmla="*/ 413113 h 714374"/>
                <a:gd name="connsiteX636" fmla="*/ 24493 w 331470"/>
                <a:gd name="connsiteY636" fmla="*/ 408214 h 714374"/>
                <a:gd name="connsiteX637" fmla="*/ 24493 w 331470"/>
                <a:gd name="connsiteY637" fmla="*/ 404949 h 714374"/>
                <a:gd name="connsiteX638" fmla="*/ 24493 w 331470"/>
                <a:gd name="connsiteY638" fmla="*/ 403316 h 714374"/>
                <a:gd name="connsiteX639" fmla="*/ 25309 w 331470"/>
                <a:gd name="connsiteY639" fmla="*/ 401683 h 714374"/>
                <a:gd name="connsiteX640" fmla="*/ 26126 w 331470"/>
                <a:gd name="connsiteY640" fmla="*/ 400866 h 714374"/>
                <a:gd name="connsiteX641" fmla="*/ 26126 w 331470"/>
                <a:gd name="connsiteY641" fmla="*/ 398417 h 714374"/>
                <a:gd name="connsiteX642" fmla="*/ 25309 w 331470"/>
                <a:gd name="connsiteY642" fmla="*/ 396784 h 714374"/>
                <a:gd name="connsiteX643" fmla="*/ 25309 w 331470"/>
                <a:gd name="connsiteY643" fmla="*/ 395968 h 714374"/>
                <a:gd name="connsiteX644" fmla="*/ 26126 w 331470"/>
                <a:gd name="connsiteY644" fmla="*/ 395151 h 714374"/>
                <a:gd name="connsiteX645" fmla="*/ 26942 w 331470"/>
                <a:gd name="connsiteY645" fmla="*/ 393518 h 714374"/>
                <a:gd name="connsiteX646" fmla="*/ 27759 w 331470"/>
                <a:gd name="connsiteY646" fmla="*/ 393518 h 714374"/>
                <a:gd name="connsiteX647" fmla="*/ 28575 w 331470"/>
                <a:gd name="connsiteY647" fmla="*/ 394335 h 714374"/>
                <a:gd name="connsiteX648" fmla="*/ 30208 w 331470"/>
                <a:gd name="connsiteY648" fmla="*/ 393518 h 714374"/>
                <a:gd name="connsiteX649" fmla="*/ 31841 w 331470"/>
                <a:gd name="connsiteY649" fmla="*/ 392702 h 714374"/>
                <a:gd name="connsiteX650" fmla="*/ 31841 w 331470"/>
                <a:gd name="connsiteY650" fmla="*/ 391886 h 714374"/>
                <a:gd name="connsiteX651" fmla="*/ 31841 w 331470"/>
                <a:gd name="connsiteY651" fmla="*/ 390253 h 714374"/>
                <a:gd name="connsiteX652" fmla="*/ 30208 w 331470"/>
                <a:gd name="connsiteY652" fmla="*/ 386171 h 714374"/>
                <a:gd name="connsiteX653" fmla="*/ 29391 w 331470"/>
                <a:gd name="connsiteY653" fmla="*/ 383721 h 714374"/>
                <a:gd name="connsiteX654" fmla="*/ 29391 w 331470"/>
                <a:gd name="connsiteY654" fmla="*/ 382905 h 714374"/>
                <a:gd name="connsiteX655" fmla="*/ 30208 w 331470"/>
                <a:gd name="connsiteY655" fmla="*/ 382088 h 714374"/>
                <a:gd name="connsiteX656" fmla="*/ 30208 w 331470"/>
                <a:gd name="connsiteY656" fmla="*/ 378006 h 714374"/>
                <a:gd name="connsiteX657" fmla="*/ 30208 w 331470"/>
                <a:gd name="connsiteY657" fmla="*/ 375557 h 714374"/>
                <a:gd name="connsiteX658" fmla="*/ 30208 w 331470"/>
                <a:gd name="connsiteY658" fmla="*/ 369026 h 714374"/>
                <a:gd name="connsiteX659" fmla="*/ 30208 w 331470"/>
                <a:gd name="connsiteY659" fmla="*/ 366576 h 714374"/>
                <a:gd name="connsiteX660" fmla="*/ 29391 w 331470"/>
                <a:gd name="connsiteY660" fmla="*/ 364127 h 714374"/>
                <a:gd name="connsiteX661" fmla="*/ 29391 w 331470"/>
                <a:gd name="connsiteY661" fmla="*/ 361678 h 714374"/>
                <a:gd name="connsiteX662" fmla="*/ 30208 w 331470"/>
                <a:gd name="connsiteY662" fmla="*/ 360045 h 714374"/>
                <a:gd name="connsiteX663" fmla="*/ 31024 w 331470"/>
                <a:gd name="connsiteY663" fmla="*/ 357596 h 714374"/>
                <a:gd name="connsiteX664" fmla="*/ 31841 w 331470"/>
                <a:gd name="connsiteY664" fmla="*/ 355963 h 714374"/>
                <a:gd name="connsiteX665" fmla="*/ 32657 w 331470"/>
                <a:gd name="connsiteY665" fmla="*/ 355146 h 714374"/>
                <a:gd name="connsiteX666" fmla="*/ 33474 w 331470"/>
                <a:gd name="connsiteY666" fmla="*/ 354330 h 714374"/>
                <a:gd name="connsiteX667" fmla="*/ 33474 w 331470"/>
                <a:gd name="connsiteY667" fmla="*/ 353513 h 714374"/>
                <a:gd name="connsiteX668" fmla="*/ 32657 w 331470"/>
                <a:gd name="connsiteY668" fmla="*/ 352697 h 714374"/>
                <a:gd name="connsiteX669" fmla="*/ 31024 w 331470"/>
                <a:gd name="connsiteY669" fmla="*/ 351881 h 714374"/>
                <a:gd name="connsiteX670" fmla="*/ 31024 w 331470"/>
                <a:gd name="connsiteY670" fmla="*/ 350248 h 714374"/>
                <a:gd name="connsiteX671" fmla="*/ 31024 w 331470"/>
                <a:gd name="connsiteY671" fmla="*/ 349431 h 714374"/>
                <a:gd name="connsiteX672" fmla="*/ 31841 w 331470"/>
                <a:gd name="connsiteY672" fmla="*/ 348615 h 714374"/>
                <a:gd name="connsiteX673" fmla="*/ 32657 w 331470"/>
                <a:gd name="connsiteY673" fmla="*/ 348615 h 714374"/>
                <a:gd name="connsiteX674" fmla="*/ 33474 w 331470"/>
                <a:gd name="connsiteY674" fmla="*/ 346982 h 714374"/>
                <a:gd name="connsiteX675" fmla="*/ 33474 w 331470"/>
                <a:gd name="connsiteY675" fmla="*/ 345349 h 714374"/>
                <a:gd name="connsiteX676" fmla="*/ 33474 w 331470"/>
                <a:gd name="connsiteY676" fmla="*/ 344533 h 714374"/>
                <a:gd name="connsiteX677" fmla="*/ 32657 w 331470"/>
                <a:gd name="connsiteY677" fmla="*/ 343716 h 714374"/>
                <a:gd name="connsiteX678" fmla="*/ 32657 w 331470"/>
                <a:gd name="connsiteY678" fmla="*/ 341267 h 714374"/>
                <a:gd name="connsiteX679" fmla="*/ 32657 w 331470"/>
                <a:gd name="connsiteY679" fmla="*/ 339634 h 714374"/>
                <a:gd name="connsiteX680" fmla="*/ 33474 w 331470"/>
                <a:gd name="connsiteY680" fmla="*/ 338818 h 714374"/>
                <a:gd name="connsiteX681" fmla="*/ 34290 w 331470"/>
                <a:gd name="connsiteY681" fmla="*/ 338818 h 714374"/>
                <a:gd name="connsiteX682" fmla="*/ 35107 w 331470"/>
                <a:gd name="connsiteY682" fmla="*/ 338818 h 714374"/>
                <a:gd name="connsiteX683" fmla="*/ 35923 w 331470"/>
                <a:gd name="connsiteY683" fmla="*/ 338818 h 714374"/>
                <a:gd name="connsiteX684" fmla="*/ 35923 w 331470"/>
                <a:gd name="connsiteY684" fmla="*/ 338001 h 714374"/>
                <a:gd name="connsiteX685" fmla="*/ 35923 w 331470"/>
                <a:gd name="connsiteY685" fmla="*/ 337185 h 714374"/>
                <a:gd name="connsiteX686" fmla="*/ 35923 w 331470"/>
                <a:gd name="connsiteY686" fmla="*/ 336368 h 714374"/>
                <a:gd name="connsiteX687" fmla="*/ 36739 w 331470"/>
                <a:gd name="connsiteY687" fmla="*/ 334736 h 714374"/>
                <a:gd name="connsiteX688" fmla="*/ 37556 w 331470"/>
                <a:gd name="connsiteY688" fmla="*/ 332286 h 714374"/>
                <a:gd name="connsiteX689" fmla="*/ 37556 w 331470"/>
                <a:gd name="connsiteY689" fmla="*/ 330654 h 714374"/>
                <a:gd name="connsiteX690" fmla="*/ 37556 w 331470"/>
                <a:gd name="connsiteY690" fmla="*/ 325755 h 714374"/>
                <a:gd name="connsiteX691" fmla="*/ 37556 w 331470"/>
                <a:gd name="connsiteY691" fmla="*/ 324938 h 714374"/>
                <a:gd name="connsiteX692" fmla="*/ 38372 w 331470"/>
                <a:gd name="connsiteY692" fmla="*/ 324122 h 714374"/>
                <a:gd name="connsiteX693" fmla="*/ 39189 w 331470"/>
                <a:gd name="connsiteY693" fmla="*/ 323306 h 714374"/>
                <a:gd name="connsiteX694" fmla="*/ 40821 w 331470"/>
                <a:gd name="connsiteY694" fmla="*/ 322489 h 714374"/>
                <a:gd name="connsiteX695" fmla="*/ 42454 w 331470"/>
                <a:gd name="connsiteY695" fmla="*/ 321673 h 714374"/>
                <a:gd name="connsiteX696" fmla="*/ 44904 w 331470"/>
                <a:gd name="connsiteY696" fmla="*/ 321673 h 714374"/>
                <a:gd name="connsiteX697" fmla="*/ 45720 w 331470"/>
                <a:gd name="connsiteY697" fmla="*/ 320856 h 714374"/>
                <a:gd name="connsiteX698" fmla="*/ 46537 w 331470"/>
                <a:gd name="connsiteY698" fmla="*/ 319224 h 714374"/>
                <a:gd name="connsiteX699" fmla="*/ 46537 w 331470"/>
                <a:gd name="connsiteY699" fmla="*/ 317591 h 714374"/>
                <a:gd name="connsiteX700" fmla="*/ 45720 w 331470"/>
                <a:gd name="connsiteY700" fmla="*/ 316774 h 714374"/>
                <a:gd name="connsiteX701" fmla="*/ 44904 w 331470"/>
                <a:gd name="connsiteY701" fmla="*/ 315958 h 714374"/>
                <a:gd name="connsiteX702" fmla="*/ 44087 w 331470"/>
                <a:gd name="connsiteY702" fmla="*/ 313509 h 714374"/>
                <a:gd name="connsiteX703" fmla="*/ 44087 w 331470"/>
                <a:gd name="connsiteY703" fmla="*/ 311059 h 714374"/>
                <a:gd name="connsiteX704" fmla="*/ 44087 w 331470"/>
                <a:gd name="connsiteY704" fmla="*/ 307793 h 714374"/>
                <a:gd name="connsiteX705" fmla="*/ 43271 w 331470"/>
                <a:gd name="connsiteY705" fmla="*/ 305344 h 714374"/>
                <a:gd name="connsiteX706" fmla="*/ 42454 w 331470"/>
                <a:gd name="connsiteY706" fmla="*/ 302079 h 714374"/>
                <a:gd name="connsiteX707" fmla="*/ 42454 w 331470"/>
                <a:gd name="connsiteY707" fmla="*/ 299629 h 714374"/>
                <a:gd name="connsiteX708" fmla="*/ 42454 w 331470"/>
                <a:gd name="connsiteY708" fmla="*/ 297996 h 714374"/>
                <a:gd name="connsiteX709" fmla="*/ 43271 w 331470"/>
                <a:gd name="connsiteY709" fmla="*/ 295547 h 714374"/>
                <a:gd name="connsiteX710" fmla="*/ 42454 w 331470"/>
                <a:gd name="connsiteY710" fmla="*/ 294731 h 714374"/>
                <a:gd name="connsiteX711" fmla="*/ 41638 w 331470"/>
                <a:gd name="connsiteY711" fmla="*/ 293098 h 714374"/>
                <a:gd name="connsiteX712" fmla="*/ 42454 w 331470"/>
                <a:gd name="connsiteY712" fmla="*/ 291465 h 714374"/>
                <a:gd name="connsiteX713" fmla="*/ 43271 w 331470"/>
                <a:gd name="connsiteY713" fmla="*/ 289016 h 714374"/>
                <a:gd name="connsiteX714" fmla="*/ 43271 w 331470"/>
                <a:gd name="connsiteY714" fmla="*/ 288199 h 714374"/>
                <a:gd name="connsiteX715" fmla="*/ 42454 w 331470"/>
                <a:gd name="connsiteY715" fmla="*/ 285750 h 714374"/>
                <a:gd name="connsiteX716" fmla="*/ 41638 w 331470"/>
                <a:gd name="connsiteY716" fmla="*/ 284117 h 714374"/>
                <a:gd name="connsiteX717" fmla="*/ 42454 w 331470"/>
                <a:gd name="connsiteY717" fmla="*/ 282484 h 714374"/>
                <a:gd name="connsiteX718" fmla="*/ 43271 w 331470"/>
                <a:gd name="connsiteY718" fmla="*/ 280851 h 714374"/>
                <a:gd name="connsiteX719" fmla="*/ 44087 w 331470"/>
                <a:gd name="connsiteY719" fmla="*/ 280035 h 714374"/>
                <a:gd name="connsiteX720" fmla="*/ 44087 w 331470"/>
                <a:gd name="connsiteY720" fmla="*/ 278402 h 714374"/>
                <a:gd name="connsiteX721" fmla="*/ 44087 w 331470"/>
                <a:gd name="connsiteY721" fmla="*/ 277586 h 714374"/>
                <a:gd name="connsiteX722" fmla="*/ 45720 w 331470"/>
                <a:gd name="connsiteY722" fmla="*/ 276769 h 714374"/>
                <a:gd name="connsiteX723" fmla="*/ 46537 w 331470"/>
                <a:gd name="connsiteY723" fmla="*/ 275136 h 714374"/>
                <a:gd name="connsiteX724" fmla="*/ 47353 w 331470"/>
                <a:gd name="connsiteY724" fmla="*/ 275136 h 714374"/>
                <a:gd name="connsiteX725" fmla="*/ 48169 w 331470"/>
                <a:gd name="connsiteY725" fmla="*/ 275136 h 714374"/>
                <a:gd name="connsiteX726" fmla="*/ 48986 w 331470"/>
                <a:gd name="connsiteY726" fmla="*/ 275136 h 714374"/>
                <a:gd name="connsiteX727" fmla="*/ 48986 w 331470"/>
                <a:gd name="connsiteY727" fmla="*/ 274320 h 714374"/>
                <a:gd name="connsiteX728" fmla="*/ 48986 w 331470"/>
                <a:gd name="connsiteY728" fmla="*/ 273504 h 714374"/>
                <a:gd name="connsiteX729" fmla="*/ 50619 w 331470"/>
                <a:gd name="connsiteY729" fmla="*/ 271871 h 714374"/>
                <a:gd name="connsiteX730" fmla="*/ 51435 w 331470"/>
                <a:gd name="connsiteY730" fmla="*/ 270238 h 714374"/>
                <a:gd name="connsiteX731" fmla="*/ 53068 w 331470"/>
                <a:gd name="connsiteY731" fmla="*/ 270238 h 714374"/>
                <a:gd name="connsiteX732" fmla="*/ 53884 w 331470"/>
                <a:gd name="connsiteY732" fmla="*/ 268605 h 714374"/>
                <a:gd name="connsiteX733" fmla="*/ 53884 w 331470"/>
                <a:gd name="connsiteY733" fmla="*/ 266972 h 714374"/>
                <a:gd name="connsiteX734" fmla="*/ 53884 w 331470"/>
                <a:gd name="connsiteY734" fmla="*/ 265339 h 714374"/>
                <a:gd name="connsiteX735" fmla="*/ 54701 w 331470"/>
                <a:gd name="connsiteY735" fmla="*/ 262890 h 714374"/>
                <a:gd name="connsiteX736" fmla="*/ 53884 w 331470"/>
                <a:gd name="connsiteY736" fmla="*/ 259624 h 714374"/>
                <a:gd name="connsiteX737" fmla="*/ 53884 w 331470"/>
                <a:gd name="connsiteY737" fmla="*/ 257991 h 714374"/>
                <a:gd name="connsiteX738" fmla="*/ 53068 w 331470"/>
                <a:gd name="connsiteY738" fmla="*/ 256359 h 714374"/>
                <a:gd name="connsiteX739" fmla="*/ 53068 w 331470"/>
                <a:gd name="connsiteY739" fmla="*/ 254726 h 714374"/>
                <a:gd name="connsiteX740" fmla="*/ 53068 w 331470"/>
                <a:gd name="connsiteY740" fmla="*/ 253909 h 714374"/>
                <a:gd name="connsiteX741" fmla="*/ 52251 w 331470"/>
                <a:gd name="connsiteY741" fmla="*/ 253909 h 714374"/>
                <a:gd name="connsiteX742" fmla="*/ 52251 w 331470"/>
                <a:gd name="connsiteY742" fmla="*/ 252276 h 714374"/>
                <a:gd name="connsiteX743" fmla="*/ 53068 w 331470"/>
                <a:gd name="connsiteY743" fmla="*/ 251460 h 714374"/>
                <a:gd name="connsiteX744" fmla="*/ 53884 w 331470"/>
                <a:gd name="connsiteY744" fmla="*/ 250643 h 714374"/>
                <a:gd name="connsiteX745" fmla="*/ 54701 w 331470"/>
                <a:gd name="connsiteY745" fmla="*/ 249827 h 714374"/>
                <a:gd name="connsiteX746" fmla="*/ 55517 w 331470"/>
                <a:gd name="connsiteY746" fmla="*/ 244929 h 714374"/>
                <a:gd name="connsiteX747" fmla="*/ 56334 w 331470"/>
                <a:gd name="connsiteY747" fmla="*/ 243296 h 714374"/>
                <a:gd name="connsiteX748" fmla="*/ 57150 w 331470"/>
                <a:gd name="connsiteY748" fmla="*/ 241663 h 714374"/>
                <a:gd name="connsiteX749" fmla="*/ 57150 w 331470"/>
                <a:gd name="connsiteY749" fmla="*/ 240846 h 714374"/>
                <a:gd name="connsiteX750" fmla="*/ 57966 w 331470"/>
                <a:gd name="connsiteY750" fmla="*/ 240030 h 714374"/>
                <a:gd name="connsiteX751" fmla="*/ 58783 w 331470"/>
                <a:gd name="connsiteY751" fmla="*/ 238397 h 714374"/>
                <a:gd name="connsiteX752" fmla="*/ 59599 w 331470"/>
                <a:gd name="connsiteY752" fmla="*/ 236764 h 714374"/>
                <a:gd name="connsiteX753" fmla="*/ 60416 w 331470"/>
                <a:gd name="connsiteY753" fmla="*/ 235948 h 714374"/>
                <a:gd name="connsiteX754" fmla="*/ 61232 w 331470"/>
                <a:gd name="connsiteY754" fmla="*/ 234315 h 714374"/>
                <a:gd name="connsiteX755" fmla="*/ 61232 w 331470"/>
                <a:gd name="connsiteY755" fmla="*/ 233499 h 714374"/>
                <a:gd name="connsiteX756" fmla="*/ 62049 w 331470"/>
                <a:gd name="connsiteY756" fmla="*/ 232682 h 714374"/>
                <a:gd name="connsiteX757" fmla="*/ 62865 w 331470"/>
                <a:gd name="connsiteY757" fmla="*/ 232682 h 714374"/>
                <a:gd name="connsiteX758" fmla="*/ 63682 w 331470"/>
                <a:gd name="connsiteY758" fmla="*/ 232682 h 714374"/>
                <a:gd name="connsiteX759" fmla="*/ 64498 w 331470"/>
                <a:gd name="connsiteY759" fmla="*/ 231866 h 714374"/>
                <a:gd name="connsiteX760" fmla="*/ 64498 w 331470"/>
                <a:gd name="connsiteY760" fmla="*/ 231049 h 714374"/>
                <a:gd name="connsiteX761" fmla="*/ 64498 w 331470"/>
                <a:gd name="connsiteY761" fmla="*/ 229416 h 714374"/>
                <a:gd name="connsiteX762" fmla="*/ 64498 w 331470"/>
                <a:gd name="connsiteY762" fmla="*/ 226151 h 714374"/>
                <a:gd name="connsiteX763" fmla="*/ 64498 w 331470"/>
                <a:gd name="connsiteY763" fmla="*/ 222068 h 714374"/>
                <a:gd name="connsiteX764" fmla="*/ 64498 w 331470"/>
                <a:gd name="connsiteY764" fmla="*/ 219619 h 714374"/>
                <a:gd name="connsiteX765" fmla="*/ 65314 w 331470"/>
                <a:gd name="connsiteY765" fmla="*/ 217170 h 714374"/>
                <a:gd name="connsiteX766" fmla="*/ 66131 w 331470"/>
                <a:gd name="connsiteY766" fmla="*/ 215537 h 714374"/>
                <a:gd name="connsiteX767" fmla="*/ 66131 w 331470"/>
                <a:gd name="connsiteY767" fmla="*/ 214721 h 714374"/>
                <a:gd name="connsiteX768" fmla="*/ 66131 w 331470"/>
                <a:gd name="connsiteY768" fmla="*/ 213904 h 714374"/>
                <a:gd name="connsiteX769" fmla="*/ 64498 w 331470"/>
                <a:gd name="connsiteY769" fmla="*/ 213088 h 714374"/>
                <a:gd name="connsiteX770" fmla="*/ 63682 w 331470"/>
                <a:gd name="connsiteY770" fmla="*/ 213904 h 714374"/>
                <a:gd name="connsiteX771" fmla="*/ 62865 w 331470"/>
                <a:gd name="connsiteY771" fmla="*/ 213904 h 714374"/>
                <a:gd name="connsiteX772" fmla="*/ 62049 w 331470"/>
                <a:gd name="connsiteY772" fmla="*/ 212271 h 714374"/>
                <a:gd name="connsiteX773" fmla="*/ 62049 w 331470"/>
                <a:gd name="connsiteY773" fmla="*/ 210638 h 714374"/>
                <a:gd name="connsiteX774" fmla="*/ 62049 w 331470"/>
                <a:gd name="connsiteY774" fmla="*/ 209006 h 714374"/>
                <a:gd name="connsiteX775" fmla="*/ 62865 w 331470"/>
                <a:gd name="connsiteY775" fmla="*/ 207373 h 714374"/>
                <a:gd name="connsiteX776" fmla="*/ 62865 w 331470"/>
                <a:gd name="connsiteY776" fmla="*/ 205740 h 714374"/>
                <a:gd name="connsiteX777" fmla="*/ 62049 w 331470"/>
                <a:gd name="connsiteY777" fmla="*/ 204924 h 714374"/>
                <a:gd name="connsiteX778" fmla="*/ 61232 w 331470"/>
                <a:gd name="connsiteY778" fmla="*/ 204107 h 714374"/>
                <a:gd name="connsiteX779" fmla="*/ 60416 w 331470"/>
                <a:gd name="connsiteY779" fmla="*/ 200841 h 714374"/>
                <a:gd name="connsiteX780" fmla="*/ 60416 w 331470"/>
                <a:gd name="connsiteY780" fmla="*/ 197576 h 714374"/>
                <a:gd name="connsiteX781" fmla="*/ 59599 w 331470"/>
                <a:gd name="connsiteY781" fmla="*/ 196759 h 714374"/>
                <a:gd name="connsiteX782" fmla="*/ 58783 w 331470"/>
                <a:gd name="connsiteY782" fmla="*/ 194310 h 714374"/>
                <a:gd name="connsiteX783" fmla="*/ 57966 w 331470"/>
                <a:gd name="connsiteY783" fmla="*/ 193493 h 714374"/>
                <a:gd name="connsiteX784" fmla="*/ 57966 w 331470"/>
                <a:gd name="connsiteY784" fmla="*/ 191861 h 714374"/>
                <a:gd name="connsiteX785" fmla="*/ 57966 w 331470"/>
                <a:gd name="connsiteY785" fmla="*/ 190228 h 714374"/>
                <a:gd name="connsiteX786" fmla="*/ 57966 w 331470"/>
                <a:gd name="connsiteY786" fmla="*/ 189411 h 714374"/>
                <a:gd name="connsiteX787" fmla="*/ 58783 w 331470"/>
                <a:gd name="connsiteY787" fmla="*/ 189411 h 714374"/>
                <a:gd name="connsiteX788" fmla="*/ 59599 w 331470"/>
                <a:gd name="connsiteY788" fmla="*/ 187779 h 714374"/>
                <a:gd name="connsiteX789" fmla="*/ 58783 w 331470"/>
                <a:gd name="connsiteY789" fmla="*/ 186962 h 714374"/>
                <a:gd name="connsiteX790" fmla="*/ 57966 w 331470"/>
                <a:gd name="connsiteY790" fmla="*/ 186146 h 714374"/>
                <a:gd name="connsiteX791" fmla="*/ 57150 w 331470"/>
                <a:gd name="connsiteY791" fmla="*/ 186146 h 714374"/>
                <a:gd name="connsiteX792" fmla="*/ 56334 w 331470"/>
                <a:gd name="connsiteY792" fmla="*/ 185329 h 714374"/>
                <a:gd name="connsiteX793" fmla="*/ 54701 w 331470"/>
                <a:gd name="connsiteY793" fmla="*/ 182063 h 714374"/>
                <a:gd name="connsiteX794" fmla="*/ 53884 w 331470"/>
                <a:gd name="connsiteY794" fmla="*/ 180431 h 714374"/>
                <a:gd name="connsiteX795" fmla="*/ 53884 w 331470"/>
                <a:gd name="connsiteY795" fmla="*/ 177981 h 714374"/>
                <a:gd name="connsiteX796" fmla="*/ 53884 w 331470"/>
                <a:gd name="connsiteY796" fmla="*/ 175532 h 714374"/>
                <a:gd name="connsiteX797" fmla="*/ 54701 w 331470"/>
                <a:gd name="connsiteY797" fmla="*/ 173899 h 714374"/>
                <a:gd name="connsiteX798" fmla="*/ 54701 w 331470"/>
                <a:gd name="connsiteY798" fmla="*/ 172266 h 714374"/>
                <a:gd name="connsiteX799" fmla="*/ 55517 w 331470"/>
                <a:gd name="connsiteY799" fmla="*/ 171450 h 714374"/>
                <a:gd name="connsiteX800" fmla="*/ 56334 w 331470"/>
                <a:gd name="connsiteY800" fmla="*/ 171450 h 714374"/>
                <a:gd name="connsiteX801" fmla="*/ 57150 w 331470"/>
                <a:gd name="connsiteY801" fmla="*/ 171450 h 714374"/>
                <a:gd name="connsiteX802" fmla="*/ 57966 w 331470"/>
                <a:gd name="connsiteY802" fmla="*/ 170634 h 714374"/>
                <a:gd name="connsiteX803" fmla="*/ 58783 w 331470"/>
                <a:gd name="connsiteY803" fmla="*/ 169817 h 714374"/>
                <a:gd name="connsiteX804" fmla="*/ 58783 w 331470"/>
                <a:gd name="connsiteY804" fmla="*/ 169001 h 714374"/>
                <a:gd name="connsiteX805" fmla="*/ 58783 w 331470"/>
                <a:gd name="connsiteY805" fmla="*/ 168184 h 714374"/>
                <a:gd name="connsiteX806" fmla="*/ 58783 w 331470"/>
                <a:gd name="connsiteY806" fmla="*/ 167368 h 714374"/>
                <a:gd name="connsiteX807" fmla="*/ 59599 w 331470"/>
                <a:gd name="connsiteY807" fmla="*/ 165735 h 714374"/>
                <a:gd name="connsiteX808" fmla="*/ 60416 w 331470"/>
                <a:gd name="connsiteY808" fmla="*/ 162469 h 714374"/>
                <a:gd name="connsiteX809" fmla="*/ 62049 w 331470"/>
                <a:gd name="connsiteY809" fmla="*/ 159204 h 714374"/>
                <a:gd name="connsiteX810" fmla="*/ 62865 w 331470"/>
                <a:gd name="connsiteY810" fmla="*/ 157571 h 714374"/>
                <a:gd name="connsiteX811" fmla="*/ 62865 w 331470"/>
                <a:gd name="connsiteY811" fmla="*/ 156754 h 714374"/>
                <a:gd name="connsiteX812" fmla="*/ 62865 w 331470"/>
                <a:gd name="connsiteY812" fmla="*/ 155938 h 714374"/>
                <a:gd name="connsiteX813" fmla="*/ 63682 w 331470"/>
                <a:gd name="connsiteY813" fmla="*/ 156754 h 714374"/>
                <a:gd name="connsiteX814" fmla="*/ 66131 w 331470"/>
                <a:gd name="connsiteY814" fmla="*/ 155938 h 714374"/>
                <a:gd name="connsiteX815" fmla="*/ 66947 w 331470"/>
                <a:gd name="connsiteY815" fmla="*/ 154305 h 714374"/>
                <a:gd name="connsiteX816" fmla="*/ 66947 w 331470"/>
                <a:gd name="connsiteY816" fmla="*/ 152672 h 714374"/>
                <a:gd name="connsiteX817" fmla="*/ 67764 w 331470"/>
                <a:gd name="connsiteY817" fmla="*/ 151856 h 714374"/>
                <a:gd name="connsiteX818" fmla="*/ 67764 w 331470"/>
                <a:gd name="connsiteY818" fmla="*/ 151039 h 714374"/>
                <a:gd name="connsiteX819" fmla="*/ 66947 w 331470"/>
                <a:gd name="connsiteY819" fmla="*/ 151039 h 714374"/>
                <a:gd name="connsiteX820" fmla="*/ 66131 w 331470"/>
                <a:gd name="connsiteY820" fmla="*/ 150223 h 714374"/>
                <a:gd name="connsiteX821" fmla="*/ 66131 w 331470"/>
                <a:gd name="connsiteY821" fmla="*/ 149406 h 714374"/>
                <a:gd name="connsiteX822" fmla="*/ 66131 w 331470"/>
                <a:gd name="connsiteY822" fmla="*/ 146957 h 714374"/>
                <a:gd name="connsiteX823" fmla="*/ 66131 w 331470"/>
                <a:gd name="connsiteY823" fmla="*/ 145324 h 714374"/>
                <a:gd name="connsiteX824" fmla="*/ 65314 w 331470"/>
                <a:gd name="connsiteY824" fmla="*/ 141242 h 714374"/>
                <a:gd name="connsiteX825" fmla="*/ 64498 w 331470"/>
                <a:gd name="connsiteY825" fmla="*/ 137160 h 714374"/>
                <a:gd name="connsiteX826" fmla="*/ 65314 w 331470"/>
                <a:gd name="connsiteY826" fmla="*/ 135527 h 714374"/>
                <a:gd name="connsiteX827" fmla="*/ 66947 w 331470"/>
                <a:gd name="connsiteY827" fmla="*/ 133894 h 714374"/>
                <a:gd name="connsiteX828" fmla="*/ 67764 w 331470"/>
                <a:gd name="connsiteY828" fmla="*/ 133078 h 714374"/>
                <a:gd name="connsiteX829" fmla="*/ 67764 w 331470"/>
                <a:gd name="connsiteY829" fmla="*/ 132261 h 714374"/>
                <a:gd name="connsiteX830" fmla="*/ 68580 w 331470"/>
                <a:gd name="connsiteY830" fmla="*/ 127363 h 714374"/>
                <a:gd name="connsiteX831" fmla="*/ 68580 w 331470"/>
                <a:gd name="connsiteY831" fmla="*/ 124913 h 714374"/>
                <a:gd name="connsiteX832" fmla="*/ 69396 w 331470"/>
                <a:gd name="connsiteY832" fmla="*/ 123281 h 714374"/>
                <a:gd name="connsiteX833" fmla="*/ 70213 w 331470"/>
                <a:gd name="connsiteY833" fmla="*/ 120831 h 714374"/>
                <a:gd name="connsiteX834" fmla="*/ 72662 w 331470"/>
                <a:gd name="connsiteY834" fmla="*/ 118382 h 714374"/>
                <a:gd name="connsiteX835" fmla="*/ 73479 w 331470"/>
                <a:gd name="connsiteY835" fmla="*/ 116749 h 714374"/>
                <a:gd name="connsiteX836" fmla="*/ 74295 w 331470"/>
                <a:gd name="connsiteY836" fmla="*/ 116749 h 714374"/>
                <a:gd name="connsiteX837" fmla="*/ 75112 w 331470"/>
                <a:gd name="connsiteY837" fmla="*/ 115933 h 714374"/>
                <a:gd name="connsiteX838" fmla="*/ 75928 w 331470"/>
                <a:gd name="connsiteY838" fmla="*/ 114300 h 714374"/>
                <a:gd name="connsiteX839" fmla="*/ 77561 w 331470"/>
                <a:gd name="connsiteY839" fmla="*/ 112667 h 714374"/>
                <a:gd name="connsiteX840" fmla="*/ 79194 w 331470"/>
                <a:gd name="connsiteY840" fmla="*/ 111851 h 714374"/>
                <a:gd name="connsiteX841" fmla="*/ 79194 w 331470"/>
                <a:gd name="connsiteY841" fmla="*/ 110218 h 714374"/>
                <a:gd name="connsiteX842" fmla="*/ 80010 w 331470"/>
                <a:gd name="connsiteY842" fmla="*/ 108585 h 714374"/>
                <a:gd name="connsiteX843" fmla="*/ 81643 w 331470"/>
                <a:gd name="connsiteY843" fmla="*/ 105319 h 714374"/>
                <a:gd name="connsiteX844" fmla="*/ 82459 w 331470"/>
                <a:gd name="connsiteY844" fmla="*/ 102870 h 714374"/>
                <a:gd name="connsiteX845" fmla="*/ 83276 w 331470"/>
                <a:gd name="connsiteY845" fmla="*/ 102054 h 714374"/>
                <a:gd name="connsiteX846" fmla="*/ 84092 w 331470"/>
                <a:gd name="connsiteY846" fmla="*/ 98788 h 714374"/>
                <a:gd name="connsiteX847" fmla="*/ 84909 w 331470"/>
                <a:gd name="connsiteY847" fmla="*/ 97155 h 714374"/>
                <a:gd name="connsiteX848" fmla="*/ 86541 w 331470"/>
                <a:gd name="connsiteY848" fmla="*/ 96338 h 714374"/>
                <a:gd name="connsiteX849" fmla="*/ 87358 w 331470"/>
                <a:gd name="connsiteY849" fmla="*/ 96338 h 714374"/>
                <a:gd name="connsiteX850" fmla="*/ 88174 w 331470"/>
                <a:gd name="connsiteY850" fmla="*/ 97155 h 714374"/>
                <a:gd name="connsiteX851" fmla="*/ 88991 w 331470"/>
                <a:gd name="connsiteY851" fmla="*/ 97155 h 714374"/>
                <a:gd name="connsiteX852" fmla="*/ 89807 w 331470"/>
                <a:gd name="connsiteY852" fmla="*/ 96338 h 714374"/>
                <a:gd name="connsiteX853" fmla="*/ 92257 w 331470"/>
                <a:gd name="connsiteY853" fmla="*/ 95522 h 714374"/>
                <a:gd name="connsiteX854" fmla="*/ 93073 w 331470"/>
                <a:gd name="connsiteY854" fmla="*/ 95522 h 714374"/>
                <a:gd name="connsiteX855" fmla="*/ 93889 w 331470"/>
                <a:gd name="connsiteY855" fmla="*/ 94706 h 714374"/>
                <a:gd name="connsiteX856" fmla="*/ 93889 w 331470"/>
                <a:gd name="connsiteY856" fmla="*/ 93073 h 714374"/>
                <a:gd name="connsiteX857" fmla="*/ 93073 w 331470"/>
                <a:gd name="connsiteY857" fmla="*/ 91440 h 714374"/>
                <a:gd name="connsiteX858" fmla="*/ 91440 w 331470"/>
                <a:gd name="connsiteY858" fmla="*/ 88991 h 714374"/>
                <a:gd name="connsiteX859" fmla="*/ 89807 w 331470"/>
                <a:gd name="connsiteY859" fmla="*/ 86541 h 714374"/>
                <a:gd name="connsiteX860" fmla="*/ 89807 w 331470"/>
                <a:gd name="connsiteY860" fmla="*/ 85725 h 714374"/>
                <a:gd name="connsiteX861" fmla="*/ 89807 w 331470"/>
                <a:gd name="connsiteY861" fmla="*/ 84909 h 714374"/>
                <a:gd name="connsiteX862" fmla="*/ 89807 w 331470"/>
                <a:gd name="connsiteY862" fmla="*/ 84092 h 714374"/>
                <a:gd name="connsiteX863" fmla="*/ 90624 w 331470"/>
                <a:gd name="connsiteY863" fmla="*/ 82459 h 714374"/>
                <a:gd name="connsiteX864" fmla="*/ 92257 w 331470"/>
                <a:gd name="connsiteY864" fmla="*/ 80010 h 714374"/>
                <a:gd name="connsiteX865" fmla="*/ 92257 w 331470"/>
                <a:gd name="connsiteY865" fmla="*/ 78377 h 714374"/>
                <a:gd name="connsiteX866" fmla="*/ 90624 w 331470"/>
                <a:gd name="connsiteY866" fmla="*/ 72662 h 714374"/>
                <a:gd name="connsiteX867" fmla="*/ 89807 w 331470"/>
                <a:gd name="connsiteY867" fmla="*/ 71029 h 714374"/>
                <a:gd name="connsiteX868" fmla="*/ 88991 w 331470"/>
                <a:gd name="connsiteY868" fmla="*/ 67763 h 714374"/>
                <a:gd name="connsiteX869" fmla="*/ 88991 w 331470"/>
                <a:gd name="connsiteY869" fmla="*/ 66947 h 714374"/>
                <a:gd name="connsiteX870" fmla="*/ 89807 w 331470"/>
                <a:gd name="connsiteY870" fmla="*/ 63681 h 714374"/>
                <a:gd name="connsiteX871" fmla="*/ 90624 w 331470"/>
                <a:gd name="connsiteY871" fmla="*/ 62049 h 714374"/>
                <a:gd name="connsiteX872" fmla="*/ 91440 w 331470"/>
                <a:gd name="connsiteY872" fmla="*/ 62049 h 714374"/>
                <a:gd name="connsiteX873" fmla="*/ 92257 w 331470"/>
                <a:gd name="connsiteY873" fmla="*/ 61232 h 714374"/>
                <a:gd name="connsiteX874" fmla="*/ 92257 w 331470"/>
                <a:gd name="connsiteY874" fmla="*/ 60416 h 714374"/>
                <a:gd name="connsiteX875" fmla="*/ 91440 w 331470"/>
                <a:gd name="connsiteY875" fmla="*/ 59599 h 714374"/>
                <a:gd name="connsiteX876" fmla="*/ 91440 w 331470"/>
                <a:gd name="connsiteY876" fmla="*/ 58783 h 714374"/>
                <a:gd name="connsiteX877" fmla="*/ 91440 w 331470"/>
                <a:gd name="connsiteY877" fmla="*/ 57150 h 714374"/>
                <a:gd name="connsiteX878" fmla="*/ 90624 w 331470"/>
                <a:gd name="connsiteY878" fmla="*/ 56334 h 714374"/>
                <a:gd name="connsiteX879" fmla="*/ 89807 w 331470"/>
                <a:gd name="connsiteY879" fmla="*/ 55517 h 714374"/>
                <a:gd name="connsiteX880" fmla="*/ 89807 w 331470"/>
                <a:gd name="connsiteY880" fmla="*/ 53884 h 714374"/>
                <a:gd name="connsiteX881" fmla="*/ 90624 w 331470"/>
                <a:gd name="connsiteY881" fmla="*/ 51435 h 714374"/>
                <a:gd name="connsiteX882" fmla="*/ 91440 w 331470"/>
                <a:gd name="connsiteY882" fmla="*/ 50618 h 714374"/>
                <a:gd name="connsiteX883" fmla="*/ 91440 w 331470"/>
                <a:gd name="connsiteY883" fmla="*/ 49802 h 714374"/>
                <a:gd name="connsiteX884" fmla="*/ 92257 w 331470"/>
                <a:gd name="connsiteY884" fmla="*/ 48986 h 714374"/>
                <a:gd name="connsiteX885" fmla="*/ 93073 w 331470"/>
                <a:gd name="connsiteY885" fmla="*/ 48169 h 714374"/>
                <a:gd name="connsiteX886" fmla="*/ 93889 w 331470"/>
                <a:gd name="connsiteY886" fmla="*/ 46536 h 714374"/>
                <a:gd name="connsiteX887" fmla="*/ 97155 w 331470"/>
                <a:gd name="connsiteY887" fmla="*/ 44904 h 714374"/>
                <a:gd name="connsiteX888" fmla="*/ 99604 w 331470"/>
                <a:gd name="connsiteY888" fmla="*/ 44087 h 714374"/>
                <a:gd name="connsiteX889" fmla="*/ 104503 w 331470"/>
                <a:gd name="connsiteY889" fmla="*/ 41638 h 714374"/>
                <a:gd name="connsiteX890" fmla="*/ 107769 w 331470"/>
                <a:gd name="connsiteY890" fmla="*/ 40005 h 714374"/>
                <a:gd name="connsiteX891" fmla="*/ 107769 w 331470"/>
                <a:gd name="connsiteY891" fmla="*/ 39188 h 714374"/>
                <a:gd name="connsiteX892" fmla="*/ 107769 w 331470"/>
                <a:gd name="connsiteY892" fmla="*/ 38372 h 714374"/>
                <a:gd name="connsiteX893" fmla="*/ 109401 w 331470"/>
                <a:gd name="connsiteY893" fmla="*/ 32657 h 714374"/>
                <a:gd name="connsiteX894" fmla="*/ 111851 w 331470"/>
                <a:gd name="connsiteY894" fmla="*/ 25309 h 714374"/>
                <a:gd name="connsiteX895" fmla="*/ 113484 w 331470"/>
                <a:gd name="connsiteY895" fmla="*/ 21227 h 714374"/>
                <a:gd name="connsiteX896" fmla="*/ 110218 w 331470"/>
                <a:gd name="connsiteY896" fmla="*/ 17961 h 714374"/>
                <a:gd name="connsiteX897" fmla="*/ 111034 w 331470"/>
                <a:gd name="connsiteY897" fmla="*/ 17145 h 714374"/>
                <a:gd name="connsiteX898" fmla="*/ 112667 w 331470"/>
                <a:gd name="connsiteY898" fmla="*/ 14696 h 714374"/>
                <a:gd name="connsiteX899" fmla="*/ 112667 w 331470"/>
                <a:gd name="connsiteY899" fmla="*/ 13063 h 714374"/>
                <a:gd name="connsiteX900" fmla="*/ 113484 w 331470"/>
                <a:gd name="connsiteY900" fmla="*/ 12246 h 714374"/>
                <a:gd name="connsiteX901" fmla="*/ 116749 w 331470"/>
                <a:gd name="connsiteY901" fmla="*/ 10613 h 714374"/>
                <a:gd name="connsiteX902" fmla="*/ 117566 w 331470"/>
                <a:gd name="connsiteY902" fmla="*/ 9797 h 714374"/>
                <a:gd name="connsiteX903" fmla="*/ 117566 w 331470"/>
                <a:gd name="connsiteY903" fmla="*/ 8164 h 714374"/>
                <a:gd name="connsiteX904" fmla="*/ 118382 w 331470"/>
                <a:gd name="connsiteY904" fmla="*/ 7348 h 714374"/>
                <a:gd name="connsiteX905" fmla="*/ 119199 w 331470"/>
                <a:gd name="connsiteY905" fmla="*/ 7348 h 714374"/>
                <a:gd name="connsiteX906" fmla="*/ 121648 w 331470"/>
                <a:gd name="connsiteY906" fmla="*/ 6531 h 714374"/>
                <a:gd name="connsiteX907" fmla="*/ 124097 w 331470"/>
                <a:gd name="connsiteY907" fmla="*/ 5715 h 714374"/>
                <a:gd name="connsiteX908" fmla="*/ 124914 w 331470"/>
                <a:gd name="connsiteY908" fmla="*/ 4899 h 714374"/>
                <a:gd name="connsiteX909" fmla="*/ 125730 w 331470"/>
                <a:gd name="connsiteY909" fmla="*/ 3266 h 714374"/>
                <a:gd name="connsiteX910" fmla="*/ 126546 w 331470"/>
                <a:gd name="connsiteY910" fmla="*/ 816 h 714374"/>
                <a:gd name="connsiteX911" fmla="*/ 127363 w 331470"/>
                <a:gd name="connsiteY911" fmla="*/ 0 h 714374"/>
                <a:gd name="connsiteX912" fmla="*/ 128179 w 331470"/>
                <a:gd name="connsiteY912" fmla="*/ 0 h 714374"/>
                <a:gd name="connsiteX913" fmla="*/ 129812 w 331470"/>
                <a:gd name="connsiteY913" fmla="*/ 816 h 714374"/>
                <a:gd name="connsiteX914" fmla="*/ 130629 w 331470"/>
                <a:gd name="connsiteY914" fmla="*/ 1633 h 714374"/>
                <a:gd name="connsiteX915" fmla="*/ 133894 w 331470"/>
                <a:gd name="connsiteY915" fmla="*/ 4082 h 714374"/>
                <a:gd name="connsiteX916" fmla="*/ 135527 w 331470"/>
                <a:gd name="connsiteY916" fmla="*/ 5715 h 714374"/>
                <a:gd name="connsiteX917" fmla="*/ 137160 w 331470"/>
                <a:gd name="connsiteY917" fmla="*/ 5715 h 714374"/>
                <a:gd name="connsiteX918" fmla="*/ 139609 w 331470"/>
                <a:gd name="connsiteY918" fmla="*/ 5715 h 714374"/>
                <a:gd name="connsiteX919" fmla="*/ 140426 w 331470"/>
                <a:gd name="connsiteY919" fmla="*/ 5715 h 714374"/>
                <a:gd name="connsiteX920" fmla="*/ 147774 w 331470"/>
                <a:gd name="connsiteY920" fmla="*/ 5715 h 714374"/>
                <a:gd name="connsiteX921" fmla="*/ 148590 w 331470"/>
                <a:gd name="connsiteY921" fmla="*/ 5715 h 714374"/>
                <a:gd name="connsiteX922" fmla="*/ 151039 w 331470"/>
                <a:gd name="connsiteY922" fmla="*/ 6531 h 714374"/>
                <a:gd name="connsiteX923" fmla="*/ 152672 w 331470"/>
                <a:gd name="connsiteY923" fmla="*/ 7348 h 714374"/>
                <a:gd name="connsiteX924" fmla="*/ 153489 w 331470"/>
                <a:gd name="connsiteY924" fmla="*/ 7348 h 714374"/>
                <a:gd name="connsiteX925" fmla="*/ 155121 w 331470"/>
                <a:gd name="connsiteY925" fmla="*/ 8164 h 714374"/>
                <a:gd name="connsiteX926" fmla="*/ 156754 w 331470"/>
                <a:gd name="connsiteY926" fmla="*/ 10613 h 714374"/>
                <a:gd name="connsiteX927" fmla="*/ 157571 w 331470"/>
                <a:gd name="connsiteY927" fmla="*/ 12246 h 714374"/>
                <a:gd name="connsiteX928" fmla="*/ 158387 w 331470"/>
                <a:gd name="connsiteY928" fmla="*/ 13879 h 714374"/>
                <a:gd name="connsiteX929" fmla="*/ 159204 w 331470"/>
                <a:gd name="connsiteY929" fmla="*/ 17145 h 714374"/>
                <a:gd name="connsiteX930" fmla="*/ 160020 w 331470"/>
                <a:gd name="connsiteY930" fmla="*/ 17961 h 714374"/>
                <a:gd name="connsiteX931" fmla="*/ 160020 w 331470"/>
                <a:gd name="connsiteY931" fmla="*/ 17145 h 714374"/>
                <a:gd name="connsiteX932" fmla="*/ 160837 w 331470"/>
                <a:gd name="connsiteY932" fmla="*/ 13879 h 714374"/>
                <a:gd name="connsiteX933" fmla="*/ 161653 w 331470"/>
                <a:gd name="connsiteY933" fmla="*/ 12246 h 714374"/>
                <a:gd name="connsiteX934" fmla="*/ 163286 w 331470"/>
                <a:gd name="connsiteY934" fmla="*/ 9797 h 714374"/>
                <a:gd name="connsiteX935" fmla="*/ 165735 w 331470"/>
                <a:gd name="connsiteY935" fmla="*/ 4899 h 714374"/>
                <a:gd name="connsiteX936" fmla="*/ 166551 w 331470"/>
                <a:gd name="connsiteY936" fmla="*/ 4082 h 714374"/>
                <a:gd name="connsiteX937" fmla="*/ 167368 w 331470"/>
                <a:gd name="connsiteY937" fmla="*/ 4082 h 714374"/>
                <a:gd name="connsiteX938" fmla="*/ 168184 w 331470"/>
                <a:gd name="connsiteY938" fmla="*/ 4082 h 714374"/>
                <a:gd name="connsiteX939" fmla="*/ 169001 w 331470"/>
                <a:gd name="connsiteY939" fmla="*/ 4082 h 714374"/>
                <a:gd name="connsiteX940" fmla="*/ 169817 w 331470"/>
                <a:gd name="connsiteY940" fmla="*/ 4082 h 714374"/>
                <a:gd name="connsiteX941" fmla="*/ 170634 w 331470"/>
                <a:gd name="connsiteY941" fmla="*/ 3266 h 714374"/>
                <a:gd name="connsiteX942" fmla="*/ 177165 w 331470"/>
                <a:gd name="connsiteY942" fmla="*/ 3266 h 714374"/>
                <a:gd name="connsiteX943" fmla="*/ 184513 w 331470"/>
                <a:gd name="connsiteY943" fmla="*/ 3266 h 714374"/>
                <a:gd name="connsiteX944" fmla="*/ 184513 w 331470"/>
                <a:gd name="connsiteY944" fmla="*/ 3266 h 714374"/>
                <a:gd name="connsiteX945" fmla="*/ 184513 w 331470"/>
                <a:gd name="connsiteY945" fmla="*/ 4082 h 714374"/>
                <a:gd name="connsiteX946" fmla="*/ 185329 w 331470"/>
                <a:gd name="connsiteY946" fmla="*/ 5715 h 714374"/>
                <a:gd name="connsiteX947" fmla="*/ 180431 w 331470"/>
                <a:gd name="connsiteY947" fmla="*/ 4899 h 714374"/>
                <a:gd name="connsiteX948" fmla="*/ 180431 w 331470"/>
                <a:gd name="connsiteY948" fmla="*/ 4899 h 714374"/>
                <a:gd name="connsiteX949" fmla="*/ 193494 w 331470"/>
                <a:gd name="connsiteY949" fmla="*/ 330654 h 714374"/>
                <a:gd name="connsiteX950" fmla="*/ 193494 w 331470"/>
                <a:gd name="connsiteY950" fmla="*/ 332286 h 714374"/>
                <a:gd name="connsiteX951" fmla="*/ 192677 w 331470"/>
                <a:gd name="connsiteY951" fmla="*/ 332286 h 714374"/>
                <a:gd name="connsiteX952" fmla="*/ 190228 w 331470"/>
                <a:gd name="connsiteY952" fmla="*/ 330654 h 714374"/>
                <a:gd name="connsiteX953" fmla="*/ 189412 w 331470"/>
                <a:gd name="connsiteY953" fmla="*/ 329837 h 714374"/>
                <a:gd name="connsiteX954" fmla="*/ 189412 w 331470"/>
                <a:gd name="connsiteY954" fmla="*/ 329021 h 714374"/>
                <a:gd name="connsiteX955" fmla="*/ 191861 w 331470"/>
                <a:gd name="connsiteY955" fmla="*/ 329837 h 714374"/>
                <a:gd name="connsiteX956" fmla="*/ 193494 w 331470"/>
                <a:gd name="connsiteY956" fmla="*/ 330654 h 714374"/>
                <a:gd name="connsiteX957" fmla="*/ 193494 w 331470"/>
                <a:gd name="connsiteY957" fmla="*/ 330654 h 714374"/>
                <a:gd name="connsiteX958" fmla="*/ 80826 w 331470"/>
                <a:gd name="connsiteY958" fmla="*/ 713559 h 714374"/>
                <a:gd name="connsiteX959" fmla="*/ 80826 w 331470"/>
                <a:gd name="connsiteY959" fmla="*/ 707027 h 714374"/>
                <a:gd name="connsiteX960" fmla="*/ 80826 w 331470"/>
                <a:gd name="connsiteY960" fmla="*/ 698046 h 714374"/>
                <a:gd name="connsiteX961" fmla="*/ 80826 w 331470"/>
                <a:gd name="connsiteY961" fmla="*/ 690699 h 714374"/>
                <a:gd name="connsiteX962" fmla="*/ 80826 w 331470"/>
                <a:gd name="connsiteY962" fmla="*/ 683351 h 714374"/>
                <a:gd name="connsiteX963" fmla="*/ 80826 w 331470"/>
                <a:gd name="connsiteY963" fmla="*/ 676003 h 714374"/>
                <a:gd name="connsiteX964" fmla="*/ 80826 w 331470"/>
                <a:gd name="connsiteY964" fmla="*/ 668655 h 714374"/>
                <a:gd name="connsiteX965" fmla="*/ 80826 w 331470"/>
                <a:gd name="connsiteY965" fmla="*/ 660491 h 714374"/>
                <a:gd name="connsiteX966" fmla="*/ 80826 w 331470"/>
                <a:gd name="connsiteY966" fmla="*/ 652326 h 714374"/>
                <a:gd name="connsiteX967" fmla="*/ 81643 w 331470"/>
                <a:gd name="connsiteY967" fmla="*/ 653143 h 714374"/>
                <a:gd name="connsiteX968" fmla="*/ 85725 w 331470"/>
                <a:gd name="connsiteY968" fmla="*/ 658858 h 714374"/>
                <a:gd name="connsiteX969" fmla="*/ 86541 w 331470"/>
                <a:gd name="connsiteY969" fmla="*/ 661307 h 714374"/>
                <a:gd name="connsiteX970" fmla="*/ 87358 w 331470"/>
                <a:gd name="connsiteY970" fmla="*/ 663756 h 714374"/>
                <a:gd name="connsiteX971" fmla="*/ 85725 w 331470"/>
                <a:gd name="connsiteY971" fmla="*/ 662124 h 714374"/>
                <a:gd name="connsiteX972" fmla="*/ 84092 w 331470"/>
                <a:gd name="connsiteY972" fmla="*/ 662940 h 714374"/>
                <a:gd name="connsiteX973" fmla="*/ 83276 w 331470"/>
                <a:gd name="connsiteY973" fmla="*/ 664573 h 714374"/>
                <a:gd name="connsiteX974" fmla="*/ 82459 w 331470"/>
                <a:gd name="connsiteY974" fmla="*/ 666206 h 714374"/>
                <a:gd name="connsiteX975" fmla="*/ 82459 w 331470"/>
                <a:gd name="connsiteY975" fmla="*/ 667838 h 714374"/>
                <a:gd name="connsiteX976" fmla="*/ 83276 w 331470"/>
                <a:gd name="connsiteY976" fmla="*/ 668655 h 714374"/>
                <a:gd name="connsiteX977" fmla="*/ 84909 w 331470"/>
                <a:gd name="connsiteY977" fmla="*/ 669471 h 714374"/>
                <a:gd name="connsiteX978" fmla="*/ 88991 w 331470"/>
                <a:gd name="connsiteY978" fmla="*/ 669471 h 714374"/>
                <a:gd name="connsiteX979" fmla="*/ 88991 w 331470"/>
                <a:gd name="connsiteY979" fmla="*/ 669471 h 714374"/>
                <a:gd name="connsiteX980" fmla="*/ 91440 w 331470"/>
                <a:gd name="connsiteY980" fmla="*/ 676003 h 714374"/>
                <a:gd name="connsiteX981" fmla="*/ 92257 w 331470"/>
                <a:gd name="connsiteY981" fmla="*/ 677636 h 714374"/>
                <a:gd name="connsiteX982" fmla="*/ 93889 w 331470"/>
                <a:gd name="connsiteY982" fmla="*/ 678452 h 714374"/>
                <a:gd name="connsiteX983" fmla="*/ 97155 w 331470"/>
                <a:gd name="connsiteY983" fmla="*/ 681718 h 714374"/>
                <a:gd name="connsiteX984" fmla="*/ 100421 w 331470"/>
                <a:gd name="connsiteY984" fmla="*/ 685800 h 714374"/>
                <a:gd name="connsiteX985" fmla="*/ 103687 w 331470"/>
                <a:gd name="connsiteY985" fmla="*/ 689066 h 714374"/>
                <a:gd name="connsiteX986" fmla="*/ 107769 w 331470"/>
                <a:gd name="connsiteY986" fmla="*/ 691515 h 714374"/>
                <a:gd name="connsiteX987" fmla="*/ 111034 w 331470"/>
                <a:gd name="connsiteY987" fmla="*/ 693964 h 714374"/>
                <a:gd name="connsiteX988" fmla="*/ 114300 w 331470"/>
                <a:gd name="connsiteY988" fmla="*/ 696413 h 714374"/>
                <a:gd name="connsiteX989" fmla="*/ 117566 w 331470"/>
                <a:gd name="connsiteY989" fmla="*/ 699679 h 714374"/>
                <a:gd name="connsiteX990" fmla="*/ 121648 w 331470"/>
                <a:gd name="connsiteY990" fmla="*/ 702129 h 714374"/>
                <a:gd name="connsiteX991" fmla="*/ 125730 w 331470"/>
                <a:gd name="connsiteY991" fmla="*/ 703761 h 714374"/>
                <a:gd name="connsiteX992" fmla="*/ 129812 w 331470"/>
                <a:gd name="connsiteY992" fmla="*/ 705394 h 714374"/>
                <a:gd name="connsiteX993" fmla="*/ 136344 w 331470"/>
                <a:gd name="connsiteY993" fmla="*/ 704578 h 714374"/>
                <a:gd name="connsiteX994" fmla="*/ 137976 w 331470"/>
                <a:gd name="connsiteY994" fmla="*/ 704578 h 714374"/>
                <a:gd name="connsiteX995" fmla="*/ 138793 w 331470"/>
                <a:gd name="connsiteY995" fmla="*/ 705394 h 714374"/>
                <a:gd name="connsiteX996" fmla="*/ 137976 w 331470"/>
                <a:gd name="connsiteY996" fmla="*/ 708660 h 714374"/>
                <a:gd name="connsiteX997" fmla="*/ 136344 w 331470"/>
                <a:gd name="connsiteY997" fmla="*/ 711109 h 714374"/>
                <a:gd name="connsiteX998" fmla="*/ 133894 w 331470"/>
                <a:gd name="connsiteY998" fmla="*/ 711926 h 714374"/>
                <a:gd name="connsiteX999" fmla="*/ 131445 w 331470"/>
                <a:gd name="connsiteY999" fmla="*/ 711926 h 714374"/>
                <a:gd name="connsiteX1000" fmla="*/ 129812 w 331470"/>
                <a:gd name="connsiteY1000" fmla="*/ 711926 h 714374"/>
                <a:gd name="connsiteX1001" fmla="*/ 128179 w 331470"/>
                <a:gd name="connsiteY1001" fmla="*/ 711109 h 714374"/>
                <a:gd name="connsiteX1002" fmla="*/ 126546 w 331470"/>
                <a:gd name="connsiteY1002" fmla="*/ 711109 h 714374"/>
                <a:gd name="connsiteX1003" fmla="*/ 124914 w 331470"/>
                <a:gd name="connsiteY1003" fmla="*/ 711926 h 714374"/>
                <a:gd name="connsiteX1004" fmla="*/ 123281 w 331470"/>
                <a:gd name="connsiteY1004" fmla="*/ 712742 h 714374"/>
                <a:gd name="connsiteX1005" fmla="*/ 121648 w 331470"/>
                <a:gd name="connsiteY1005" fmla="*/ 712742 h 714374"/>
                <a:gd name="connsiteX1006" fmla="*/ 120015 w 331470"/>
                <a:gd name="connsiteY1006" fmla="*/ 713559 h 714374"/>
                <a:gd name="connsiteX1007" fmla="*/ 118382 w 331470"/>
                <a:gd name="connsiteY1007" fmla="*/ 714375 h 714374"/>
                <a:gd name="connsiteX1008" fmla="*/ 116749 w 331470"/>
                <a:gd name="connsiteY1008" fmla="*/ 713559 h 714374"/>
                <a:gd name="connsiteX1009" fmla="*/ 111851 w 331470"/>
                <a:gd name="connsiteY1009" fmla="*/ 711109 h 714374"/>
                <a:gd name="connsiteX1010" fmla="*/ 108585 w 331470"/>
                <a:gd name="connsiteY1010" fmla="*/ 710293 h 714374"/>
                <a:gd name="connsiteX1011" fmla="*/ 97971 w 331470"/>
                <a:gd name="connsiteY1011" fmla="*/ 709476 h 714374"/>
                <a:gd name="connsiteX1012" fmla="*/ 94706 w 331470"/>
                <a:gd name="connsiteY1012" fmla="*/ 708660 h 714374"/>
                <a:gd name="connsiteX1013" fmla="*/ 91440 w 331470"/>
                <a:gd name="connsiteY1013" fmla="*/ 707843 h 714374"/>
                <a:gd name="connsiteX1014" fmla="*/ 89807 w 331470"/>
                <a:gd name="connsiteY1014" fmla="*/ 707843 h 714374"/>
                <a:gd name="connsiteX1015" fmla="*/ 87358 w 331470"/>
                <a:gd name="connsiteY1015" fmla="*/ 708660 h 714374"/>
                <a:gd name="connsiteX1016" fmla="*/ 80826 w 331470"/>
                <a:gd name="connsiteY1016" fmla="*/ 713559 h 714374"/>
                <a:gd name="connsiteX1017" fmla="*/ 80826 w 331470"/>
                <a:gd name="connsiteY1017" fmla="*/ 713559 h 714374"/>
                <a:gd name="connsiteX1018" fmla="*/ 149407 w 331470"/>
                <a:gd name="connsiteY1018" fmla="*/ 709476 h 714374"/>
                <a:gd name="connsiteX1019" fmla="*/ 151039 w 331470"/>
                <a:gd name="connsiteY1019" fmla="*/ 710293 h 714374"/>
                <a:gd name="connsiteX1020" fmla="*/ 154305 w 331470"/>
                <a:gd name="connsiteY1020" fmla="*/ 709476 h 714374"/>
                <a:gd name="connsiteX1021" fmla="*/ 155938 w 331470"/>
                <a:gd name="connsiteY1021" fmla="*/ 709476 h 714374"/>
                <a:gd name="connsiteX1022" fmla="*/ 156754 w 331470"/>
                <a:gd name="connsiteY1022" fmla="*/ 709476 h 714374"/>
                <a:gd name="connsiteX1023" fmla="*/ 156754 w 331470"/>
                <a:gd name="connsiteY1023" fmla="*/ 709476 h 714374"/>
                <a:gd name="connsiteX1024" fmla="*/ 159204 w 331470"/>
                <a:gd name="connsiteY1024" fmla="*/ 708660 h 714374"/>
                <a:gd name="connsiteX1025" fmla="*/ 160020 w 331470"/>
                <a:gd name="connsiteY1025" fmla="*/ 708660 h 714374"/>
                <a:gd name="connsiteX1026" fmla="*/ 160020 w 331470"/>
                <a:gd name="connsiteY1026" fmla="*/ 710293 h 714374"/>
                <a:gd name="connsiteX1027" fmla="*/ 157571 w 331470"/>
                <a:gd name="connsiteY1027" fmla="*/ 711109 h 714374"/>
                <a:gd name="connsiteX1028" fmla="*/ 156754 w 331470"/>
                <a:gd name="connsiteY1028" fmla="*/ 710293 h 714374"/>
                <a:gd name="connsiteX1029" fmla="*/ 151856 w 331470"/>
                <a:gd name="connsiteY1029" fmla="*/ 710293 h 714374"/>
                <a:gd name="connsiteX1030" fmla="*/ 149407 w 331470"/>
                <a:gd name="connsiteY1030" fmla="*/ 711926 h 714374"/>
                <a:gd name="connsiteX1031" fmla="*/ 148590 w 331470"/>
                <a:gd name="connsiteY1031" fmla="*/ 711926 h 714374"/>
                <a:gd name="connsiteX1032" fmla="*/ 146141 w 331470"/>
                <a:gd name="connsiteY1032" fmla="*/ 713559 h 714374"/>
                <a:gd name="connsiteX1033" fmla="*/ 144508 w 331470"/>
                <a:gd name="connsiteY1033" fmla="*/ 712742 h 714374"/>
                <a:gd name="connsiteX1034" fmla="*/ 143691 w 331470"/>
                <a:gd name="connsiteY1034" fmla="*/ 711926 h 714374"/>
                <a:gd name="connsiteX1035" fmla="*/ 144508 w 331470"/>
                <a:gd name="connsiteY1035" fmla="*/ 710293 h 714374"/>
                <a:gd name="connsiteX1036" fmla="*/ 145324 w 331470"/>
                <a:gd name="connsiteY1036" fmla="*/ 710293 h 714374"/>
                <a:gd name="connsiteX1037" fmla="*/ 146141 w 331470"/>
                <a:gd name="connsiteY1037" fmla="*/ 709476 h 714374"/>
                <a:gd name="connsiteX1038" fmla="*/ 149407 w 331470"/>
                <a:gd name="connsiteY1038" fmla="*/ 709476 h 71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Lst>
              <a:rect l="l" t="t" r="r" b="b"/>
              <a:pathLst>
                <a:path w="331470" h="714374">
                  <a:moveTo>
                    <a:pt x="180431" y="4899"/>
                  </a:moveTo>
                  <a:lnTo>
                    <a:pt x="180431" y="4899"/>
                  </a:lnTo>
                  <a:lnTo>
                    <a:pt x="181247" y="5715"/>
                  </a:lnTo>
                  <a:lnTo>
                    <a:pt x="182880" y="6531"/>
                  </a:lnTo>
                  <a:lnTo>
                    <a:pt x="185329" y="8164"/>
                  </a:lnTo>
                  <a:lnTo>
                    <a:pt x="187779" y="11430"/>
                  </a:lnTo>
                  <a:lnTo>
                    <a:pt x="190228" y="16329"/>
                  </a:lnTo>
                  <a:lnTo>
                    <a:pt x="192677" y="19594"/>
                  </a:lnTo>
                  <a:lnTo>
                    <a:pt x="195126" y="22043"/>
                  </a:lnTo>
                  <a:lnTo>
                    <a:pt x="196759" y="23676"/>
                  </a:lnTo>
                  <a:lnTo>
                    <a:pt x="198392" y="24493"/>
                  </a:lnTo>
                  <a:lnTo>
                    <a:pt x="199209" y="25309"/>
                  </a:lnTo>
                  <a:lnTo>
                    <a:pt x="199209" y="26126"/>
                  </a:lnTo>
                  <a:lnTo>
                    <a:pt x="200841" y="26942"/>
                  </a:lnTo>
                  <a:lnTo>
                    <a:pt x="204107" y="28575"/>
                  </a:lnTo>
                  <a:lnTo>
                    <a:pt x="206557" y="30208"/>
                  </a:lnTo>
                  <a:lnTo>
                    <a:pt x="207373" y="31841"/>
                  </a:lnTo>
                  <a:lnTo>
                    <a:pt x="210639" y="33474"/>
                  </a:lnTo>
                  <a:lnTo>
                    <a:pt x="216354" y="35106"/>
                  </a:lnTo>
                  <a:lnTo>
                    <a:pt x="220436" y="35923"/>
                  </a:lnTo>
                  <a:lnTo>
                    <a:pt x="222885" y="35923"/>
                  </a:lnTo>
                  <a:lnTo>
                    <a:pt x="226151" y="37556"/>
                  </a:lnTo>
                  <a:lnTo>
                    <a:pt x="231049" y="40821"/>
                  </a:lnTo>
                  <a:lnTo>
                    <a:pt x="234315" y="43271"/>
                  </a:lnTo>
                  <a:lnTo>
                    <a:pt x="235132" y="44087"/>
                  </a:lnTo>
                  <a:lnTo>
                    <a:pt x="238397" y="45720"/>
                  </a:lnTo>
                  <a:lnTo>
                    <a:pt x="245745" y="49802"/>
                  </a:lnTo>
                  <a:lnTo>
                    <a:pt x="249011" y="50618"/>
                  </a:lnTo>
                  <a:lnTo>
                    <a:pt x="250644" y="51435"/>
                  </a:lnTo>
                  <a:lnTo>
                    <a:pt x="251460" y="52251"/>
                  </a:lnTo>
                  <a:lnTo>
                    <a:pt x="252276" y="52251"/>
                  </a:lnTo>
                  <a:lnTo>
                    <a:pt x="253093" y="51435"/>
                  </a:lnTo>
                  <a:lnTo>
                    <a:pt x="254726" y="52251"/>
                  </a:lnTo>
                  <a:lnTo>
                    <a:pt x="257991" y="53884"/>
                  </a:lnTo>
                  <a:lnTo>
                    <a:pt x="260441" y="55517"/>
                  </a:lnTo>
                  <a:lnTo>
                    <a:pt x="263707" y="58783"/>
                  </a:lnTo>
                  <a:lnTo>
                    <a:pt x="264523" y="60416"/>
                  </a:lnTo>
                  <a:lnTo>
                    <a:pt x="264523" y="62049"/>
                  </a:lnTo>
                  <a:lnTo>
                    <a:pt x="264523" y="62865"/>
                  </a:lnTo>
                  <a:lnTo>
                    <a:pt x="263707" y="63681"/>
                  </a:lnTo>
                  <a:lnTo>
                    <a:pt x="262074" y="65314"/>
                  </a:lnTo>
                  <a:lnTo>
                    <a:pt x="261257" y="66131"/>
                  </a:lnTo>
                  <a:lnTo>
                    <a:pt x="261257" y="66947"/>
                  </a:lnTo>
                  <a:lnTo>
                    <a:pt x="260441" y="67763"/>
                  </a:lnTo>
                  <a:lnTo>
                    <a:pt x="258808" y="70213"/>
                  </a:lnTo>
                  <a:lnTo>
                    <a:pt x="258808" y="71029"/>
                  </a:lnTo>
                  <a:lnTo>
                    <a:pt x="258808" y="71846"/>
                  </a:lnTo>
                  <a:lnTo>
                    <a:pt x="257991" y="72662"/>
                  </a:lnTo>
                  <a:lnTo>
                    <a:pt x="255542" y="74295"/>
                  </a:lnTo>
                  <a:lnTo>
                    <a:pt x="254726" y="75111"/>
                  </a:lnTo>
                  <a:lnTo>
                    <a:pt x="254726" y="75928"/>
                  </a:lnTo>
                  <a:lnTo>
                    <a:pt x="254726" y="76744"/>
                  </a:lnTo>
                  <a:lnTo>
                    <a:pt x="254726" y="76744"/>
                  </a:lnTo>
                  <a:lnTo>
                    <a:pt x="253909" y="77561"/>
                  </a:lnTo>
                  <a:lnTo>
                    <a:pt x="253909" y="79193"/>
                  </a:lnTo>
                  <a:lnTo>
                    <a:pt x="253909" y="80826"/>
                  </a:lnTo>
                  <a:lnTo>
                    <a:pt x="253909" y="83276"/>
                  </a:lnTo>
                  <a:lnTo>
                    <a:pt x="253909" y="84092"/>
                  </a:lnTo>
                  <a:lnTo>
                    <a:pt x="253093" y="84092"/>
                  </a:lnTo>
                  <a:lnTo>
                    <a:pt x="253093" y="84909"/>
                  </a:lnTo>
                  <a:lnTo>
                    <a:pt x="253093" y="85725"/>
                  </a:lnTo>
                  <a:lnTo>
                    <a:pt x="252276" y="86541"/>
                  </a:lnTo>
                  <a:lnTo>
                    <a:pt x="251460" y="87358"/>
                  </a:lnTo>
                  <a:lnTo>
                    <a:pt x="251460" y="88174"/>
                  </a:lnTo>
                  <a:lnTo>
                    <a:pt x="251460" y="88991"/>
                  </a:lnTo>
                  <a:lnTo>
                    <a:pt x="250644" y="89807"/>
                  </a:lnTo>
                  <a:lnTo>
                    <a:pt x="249827" y="88991"/>
                  </a:lnTo>
                  <a:lnTo>
                    <a:pt x="249011" y="89807"/>
                  </a:lnTo>
                  <a:lnTo>
                    <a:pt x="249011" y="90624"/>
                  </a:lnTo>
                  <a:lnTo>
                    <a:pt x="248194" y="91440"/>
                  </a:lnTo>
                  <a:lnTo>
                    <a:pt x="247378" y="92256"/>
                  </a:lnTo>
                  <a:lnTo>
                    <a:pt x="247378" y="93073"/>
                  </a:lnTo>
                  <a:lnTo>
                    <a:pt x="248194" y="95522"/>
                  </a:lnTo>
                  <a:lnTo>
                    <a:pt x="255542" y="94706"/>
                  </a:lnTo>
                  <a:lnTo>
                    <a:pt x="261257" y="95522"/>
                  </a:lnTo>
                  <a:lnTo>
                    <a:pt x="268605" y="97971"/>
                  </a:lnTo>
                  <a:lnTo>
                    <a:pt x="273504" y="98788"/>
                  </a:lnTo>
                  <a:lnTo>
                    <a:pt x="275953" y="97971"/>
                  </a:lnTo>
                  <a:lnTo>
                    <a:pt x="277586" y="97971"/>
                  </a:lnTo>
                  <a:lnTo>
                    <a:pt x="278402" y="98788"/>
                  </a:lnTo>
                  <a:lnTo>
                    <a:pt x="280035" y="98788"/>
                  </a:lnTo>
                  <a:lnTo>
                    <a:pt x="281668" y="97971"/>
                  </a:lnTo>
                  <a:lnTo>
                    <a:pt x="283301" y="97971"/>
                  </a:lnTo>
                  <a:lnTo>
                    <a:pt x="284117" y="99604"/>
                  </a:lnTo>
                  <a:lnTo>
                    <a:pt x="284934" y="99604"/>
                  </a:lnTo>
                  <a:lnTo>
                    <a:pt x="285750" y="97971"/>
                  </a:lnTo>
                  <a:lnTo>
                    <a:pt x="286566" y="96338"/>
                  </a:lnTo>
                  <a:lnTo>
                    <a:pt x="288199" y="95522"/>
                  </a:lnTo>
                  <a:lnTo>
                    <a:pt x="289832" y="95522"/>
                  </a:lnTo>
                  <a:lnTo>
                    <a:pt x="291465" y="95522"/>
                  </a:lnTo>
                  <a:lnTo>
                    <a:pt x="293098" y="96338"/>
                  </a:lnTo>
                  <a:lnTo>
                    <a:pt x="293914" y="97155"/>
                  </a:lnTo>
                  <a:lnTo>
                    <a:pt x="295547" y="97155"/>
                  </a:lnTo>
                  <a:lnTo>
                    <a:pt x="297180" y="96338"/>
                  </a:lnTo>
                  <a:lnTo>
                    <a:pt x="297996" y="94706"/>
                  </a:lnTo>
                  <a:lnTo>
                    <a:pt x="297996" y="93073"/>
                  </a:lnTo>
                  <a:lnTo>
                    <a:pt x="298813" y="92256"/>
                  </a:lnTo>
                  <a:lnTo>
                    <a:pt x="299629" y="91440"/>
                  </a:lnTo>
                  <a:lnTo>
                    <a:pt x="300446" y="90624"/>
                  </a:lnTo>
                  <a:lnTo>
                    <a:pt x="300446" y="89807"/>
                  </a:lnTo>
                  <a:lnTo>
                    <a:pt x="302079" y="88991"/>
                  </a:lnTo>
                  <a:lnTo>
                    <a:pt x="304528" y="88991"/>
                  </a:lnTo>
                  <a:lnTo>
                    <a:pt x="305344" y="88174"/>
                  </a:lnTo>
                  <a:lnTo>
                    <a:pt x="305344" y="87358"/>
                  </a:lnTo>
                  <a:lnTo>
                    <a:pt x="306161" y="86541"/>
                  </a:lnTo>
                  <a:lnTo>
                    <a:pt x="307794" y="85725"/>
                  </a:lnTo>
                  <a:lnTo>
                    <a:pt x="308610" y="84909"/>
                  </a:lnTo>
                  <a:lnTo>
                    <a:pt x="309426" y="84092"/>
                  </a:lnTo>
                  <a:lnTo>
                    <a:pt x="310243" y="83276"/>
                  </a:lnTo>
                  <a:lnTo>
                    <a:pt x="311059" y="83276"/>
                  </a:lnTo>
                  <a:lnTo>
                    <a:pt x="311876" y="80826"/>
                  </a:lnTo>
                  <a:lnTo>
                    <a:pt x="313509" y="76744"/>
                  </a:lnTo>
                  <a:lnTo>
                    <a:pt x="314325" y="71029"/>
                  </a:lnTo>
                  <a:lnTo>
                    <a:pt x="314325" y="62865"/>
                  </a:lnTo>
                  <a:lnTo>
                    <a:pt x="315958" y="62865"/>
                  </a:lnTo>
                  <a:lnTo>
                    <a:pt x="316774" y="63681"/>
                  </a:lnTo>
                  <a:lnTo>
                    <a:pt x="317591" y="63681"/>
                  </a:lnTo>
                  <a:lnTo>
                    <a:pt x="318407" y="62865"/>
                  </a:lnTo>
                  <a:lnTo>
                    <a:pt x="319224" y="62865"/>
                  </a:lnTo>
                  <a:lnTo>
                    <a:pt x="320857" y="62865"/>
                  </a:lnTo>
                  <a:lnTo>
                    <a:pt x="321673" y="62049"/>
                  </a:lnTo>
                  <a:lnTo>
                    <a:pt x="322489" y="62049"/>
                  </a:lnTo>
                  <a:lnTo>
                    <a:pt x="323306" y="62049"/>
                  </a:lnTo>
                  <a:lnTo>
                    <a:pt x="324122" y="62865"/>
                  </a:lnTo>
                  <a:lnTo>
                    <a:pt x="324939" y="62865"/>
                  </a:lnTo>
                  <a:lnTo>
                    <a:pt x="325755" y="64498"/>
                  </a:lnTo>
                  <a:lnTo>
                    <a:pt x="326571" y="64498"/>
                  </a:lnTo>
                  <a:lnTo>
                    <a:pt x="327388" y="66131"/>
                  </a:lnTo>
                  <a:lnTo>
                    <a:pt x="328204" y="70213"/>
                  </a:lnTo>
                  <a:lnTo>
                    <a:pt x="329837" y="72662"/>
                  </a:lnTo>
                  <a:lnTo>
                    <a:pt x="331470" y="75111"/>
                  </a:lnTo>
                  <a:lnTo>
                    <a:pt x="331470" y="75928"/>
                  </a:lnTo>
                  <a:lnTo>
                    <a:pt x="330654" y="76744"/>
                  </a:lnTo>
                  <a:lnTo>
                    <a:pt x="330654" y="78377"/>
                  </a:lnTo>
                  <a:lnTo>
                    <a:pt x="329837" y="82459"/>
                  </a:lnTo>
                  <a:lnTo>
                    <a:pt x="329837" y="84092"/>
                  </a:lnTo>
                  <a:lnTo>
                    <a:pt x="330654" y="84909"/>
                  </a:lnTo>
                  <a:lnTo>
                    <a:pt x="330654" y="86541"/>
                  </a:lnTo>
                  <a:lnTo>
                    <a:pt x="329837" y="88174"/>
                  </a:lnTo>
                  <a:lnTo>
                    <a:pt x="328204" y="90624"/>
                  </a:lnTo>
                  <a:lnTo>
                    <a:pt x="326571" y="91440"/>
                  </a:lnTo>
                  <a:lnTo>
                    <a:pt x="326571" y="91440"/>
                  </a:lnTo>
                  <a:lnTo>
                    <a:pt x="324939" y="93073"/>
                  </a:lnTo>
                  <a:lnTo>
                    <a:pt x="324122" y="93889"/>
                  </a:lnTo>
                  <a:lnTo>
                    <a:pt x="323306" y="93889"/>
                  </a:lnTo>
                  <a:lnTo>
                    <a:pt x="322489" y="94706"/>
                  </a:lnTo>
                  <a:lnTo>
                    <a:pt x="321673" y="96338"/>
                  </a:lnTo>
                  <a:lnTo>
                    <a:pt x="320857" y="97155"/>
                  </a:lnTo>
                  <a:lnTo>
                    <a:pt x="319224" y="97971"/>
                  </a:lnTo>
                  <a:lnTo>
                    <a:pt x="318407" y="97971"/>
                  </a:lnTo>
                  <a:lnTo>
                    <a:pt x="317591" y="97971"/>
                  </a:lnTo>
                  <a:lnTo>
                    <a:pt x="316774" y="98788"/>
                  </a:lnTo>
                  <a:lnTo>
                    <a:pt x="315958" y="99604"/>
                  </a:lnTo>
                  <a:lnTo>
                    <a:pt x="315141" y="99604"/>
                  </a:lnTo>
                  <a:lnTo>
                    <a:pt x="314325" y="99604"/>
                  </a:lnTo>
                  <a:lnTo>
                    <a:pt x="313509" y="99604"/>
                  </a:lnTo>
                  <a:lnTo>
                    <a:pt x="312692" y="100421"/>
                  </a:lnTo>
                  <a:lnTo>
                    <a:pt x="311876" y="101237"/>
                  </a:lnTo>
                  <a:lnTo>
                    <a:pt x="311876" y="102054"/>
                  </a:lnTo>
                  <a:lnTo>
                    <a:pt x="311059" y="102870"/>
                  </a:lnTo>
                  <a:lnTo>
                    <a:pt x="309426" y="102870"/>
                  </a:lnTo>
                  <a:lnTo>
                    <a:pt x="308610" y="103686"/>
                  </a:lnTo>
                  <a:lnTo>
                    <a:pt x="308610" y="104503"/>
                  </a:lnTo>
                  <a:lnTo>
                    <a:pt x="307794" y="105319"/>
                  </a:lnTo>
                  <a:lnTo>
                    <a:pt x="305344" y="106136"/>
                  </a:lnTo>
                  <a:lnTo>
                    <a:pt x="303712" y="106952"/>
                  </a:lnTo>
                  <a:lnTo>
                    <a:pt x="302895" y="108585"/>
                  </a:lnTo>
                  <a:lnTo>
                    <a:pt x="302079" y="109401"/>
                  </a:lnTo>
                  <a:lnTo>
                    <a:pt x="300446" y="110218"/>
                  </a:lnTo>
                  <a:lnTo>
                    <a:pt x="297996" y="111851"/>
                  </a:lnTo>
                  <a:lnTo>
                    <a:pt x="297996" y="112667"/>
                  </a:lnTo>
                  <a:lnTo>
                    <a:pt x="298813" y="113484"/>
                  </a:lnTo>
                  <a:lnTo>
                    <a:pt x="298813" y="114300"/>
                  </a:lnTo>
                  <a:lnTo>
                    <a:pt x="298813" y="115116"/>
                  </a:lnTo>
                  <a:lnTo>
                    <a:pt x="297996" y="115116"/>
                  </a:lnTo>
                  <a:lnTo>
                    <a:pt x="296364" y="114300"/>
                  </a:lnTo>
                  <a:lnTo>
                    <a:pt x="295547" y="114300"/>
                  </a:lnTo>
                  <a:lnTo>
                    <a:pt x="294731" y="114300"/>
                  </a:lnTo>
                  <a:lnTo>
                    <a:pt x="294731" y="115116"/>
                  </a:lnTo>
                  <a:lnTo>
                    <a:pt x="294731" y="115933"/>
                  </a:lnTo>
                  <a:lnTo>
                    <a:pt x="293914" y="116749"/>
                  </a:lnTo>
                  <a:lnTo>
                    <a:pt x="293098" y="116749"/>
                  </a:lnTo>
                  <a:lnTo>
                    <a:pt x="292282" y="117566"/>
                  </a:lnTo>
                  <a:lnTo>
                    <a:pt x="292282" y="118382"/>
                  </a:lnTo>
                  <a:lnTo>
                    <a:pt x="291465" y="120015"/>
                  </a:lnTo>
                  <a:lnTo>
                    <a:pt x="289832" y="121648"/>
                  </a:lnTo>
                  <a:lnTo>
                    <a:pt x="288199" y="124097"/>
                  </a:lnTo>
                  <a:lnTo>
                    <a:pt x="287383" y="126546"/>
                  </a:lnTo>
                  <a:lnTo>
                    <a:pt x="282484" y="129812"/>
                  </a:lnTo>
                  <a:lnTo>
                    <a:pt x="280851" y="130629"/>
                  </a:lnTo>
                  <a:lnTo>
                    <a:pt x="280035" y="132261"/>
                  </a:lnTo>
                  <a:lnTo>
                    <a:pt x="279219" y="133894"/>
                  </a:lnTo>
                  <a:lnTo>
                    <a:pt x="277586" y="136343"/>
                  </a:lnTo>
                  <a:lnTo>
                    <a:pt x="275137" y="139609"/>
                  </a:lnTo>
                  <a:lnTo>
                    <a:pt x="272687" y="142059"/>
                  </a:lnTo>
                  <a:lnTo>
                    <a:pt x="270238" y="143691"/>
                  </a:lnTo>
                  <a:lnTo>
                    <a:pt x="268605" y="145324"/>
                  </a:lnTo>
                  <a:lnTo>
                    <a:pt x="268605" y="146957"/>
                  </a:lnTo>
                  <a:lnTo>
                    <a:pt x="266972" y="148590"/>
                  </a:lnTo>
                  <a:lnTo>
                    <a:pt x="264523" y="150223"/>
                  </a:lnTo>
                  <a:lnTo>
                    <a:pt x="263707" y="151039"/>
                  </a:lnTo>
                  <a:lnTo>
                    <a:pt x="262890" y="151856"/>
                  </a:lnTo>
                  <a:lnTo>
                    <a:pt x="262890" y="153488"/>
                  </a:lnTo>
                  <a:lnTo>
                    <a:pt x="262074" y="155121"/>
                  </a:lnTo>
                  <a:lnTo>
                    <a:pt x="260441" y="157571"/>
                  </a:lnTo>
                  <a:lnTo>
                    <a:pt x="259624" y="159204"/>
                  </a:lnTo>
                  <a:lnTo>
                    <a:pt x="260441" y="161653"/>
                  </a:lnTo>
                  <a:lnTo>
                    <a:pt x="260441" y="164102"/>
                  </a:lnTo>
                  <a:lnTo>
                    <a:pt x="260441" y="164918"/>
                  </a:lnTo>
                  <a:lnTo>
                    <a:pt x="259624" y="164918"/>
                  </a:lnTo>
                  <a:lnTo>
                    <a:pt x="259624" y="165735"/>
                  </a:lnTo>
                  <a:lnTo>
                    <a:pt x="260441" y="166551"/>
                  </a:lnTo>
                  <a:lnTo>
                    <a:pt x="260441" y="168184"/>
                  </a:lnTo>
                  <a:lnTo>
                    <a:pt x="259624" y="169817"/>
                  </a:lnTo>
                  <a:lnTo>
                    <a:pt x="258808" y="171450"/>
                  </a:lnTo>
                  <a:lnTo>
                    <a:pt x="257175" y="173899"/>
                  </a:lnTo>
                  <a:lnTo>
                    <a:pt x="257175" y="175532"/>
                  </a:lnTo>
                  <a:lnTo>
                    <a:pt x="257991" y="176349"/>
                  </a:lnTo>
                  <a:lnTo>
                    <a:pt x="257991" y="177165"/>
                  </a:lnTo>
                  <a:lnTo>
                    <a:pt x="257991" y="177981"/>
                  </a:lnTo>
                  <a:lnTo>
                    <a:pt x="257991" y="179614"/>
                  </a:lnTo>
                  <a:lnTo>
                    <a:pt x="257175" y="181247"/>
                  </a:lnTo>
                  <a:lnTo>
                    <a:pt x="256359" y="182063"/>
                  </a:lnTo>
                  <a:lnTo>
                    <a:pt x="255542" y="182880"/>
                  </a:lnTo>
                  <a:lnTo>
                    <a:pt x="255542" y="183696"/>
                  </a:lnTo>
                  <a:lnTo>
                    <a:pt x="256359" y="184513"/>
                  </a:lnTo>
                  <a:lnTo>
                    <a:pt x="256359" y="186146"/>
                  </a:lnTo>
                  <a:lnTo>
                    <a:pt x="256359" y="187779"/>
                  </a:lnTo>
                  <a:lnTo>
                    <a:pt x="256359" y="189411"/>
                  </a:lnTo>
                  <a:lnTo>
                    <a:pt x="257175" y="191044"/>
                  </a:lnTo>
                  <a:lnTo>
                    <a:pt x="257175" y="192677"/>
                  </a:lnTo>
                  <a:lnTo>
                    <a:pt x="255542" y="195943"/>
                  </a:lnTo>
                  <a:lnTo>
                    <a:pt x="255542" y="197576"/>
                  </a:lnTo>
                  <a:lnTo>
                    <a:pt x="256359" y="204924"/>
                  </a:lnTo>
                  <a:lnTo>
                    <a:pt x="255542" y="205740"/>
                  </a:lnTo>
                  <a:lnTo>
                    <a:pt x="254726" y="207373"/>
                  </a:lnTo>
                  <a:lnTo>
                    <a:pt x="253909" y="207373"/>
                  </a:lnTo>
                  <a:lnTo>
                    <a:pt x="253093" y="207373"/>
                  </a:lnTo>
                  <a:lnTo>
                    <a:pt x="252276" y="208189"/>
                  </a:lnTo>
                  <a:lnTo>
                    <a:pt x="251460" y="211455"/>
                  </a:lnTo>
                  <a:lnTo>
                    <a:pt x="249827" y="218803"/>
                  </a:lnTo>
                  <a:lnTo>
                    <a:pt x="249827" y="220436"/>
                  </a:lnTo>
                  <a:lnTo>
                    <a:pt x="251460" y="223701"/>
                  </a:lnTo>
                  <a:lnTo>
                    <a:pt x="252276" y="225334"/>
                  </a:lnTo>
                  <a:lnTo>
                    <a:pt x="252276" y="226967"/>
                  </a:lnTo>
                  <a:lnTo>
                    <a:pt x="252276" y="229416"/>
                  </a:lnTo>
                  <a:lnTo>
                    <a:pt x="251460" y="230233"/>
                  </a:lnTo>
                  <a:lnTo>
                    <a:pt x="250644" y="230233"/>
                  </a:lnTo>
                  <a:lnTo>
                    <a:pt x="249827" y="231049"/>
                  </a:lnTo>
                  <a:lnTo>
                    <a:pt x="250644" y="234315"/>
                  </a:lnTo>
                  <a:lnTo>
                    <a:pt x="251460" y="235948"/>
                  </a:lnTo>
                  <a:lnTo>
                    <a:pt x="253909" y="239213"/>
                  </a:lnTo>
                  <a:lnTo>
                    <a:pt x="262890" y="243296"/>
                  </a:lnTo>
                  <a:lnTo>
                    <a:pt x="266156" y="245745"/>
                  </a:lnTo>
                  <a:lnTo>
                    <a:pt x="270238" y="249011"/>
                  </a:lnTo>
                  <a:lnTo>
                    <a:pt x="272687" y="252276"/>
                  </a:lnTo>
                  <a:lnTo>
                    <a:pt x="272687" y="255542"/>
                  </a:lnTo>
                  <a:lnTo>
                    <a:pt x="269421" y="259624"/>
                  </a:lnTo>
                  <a:lnTo>
                    <a:pt x="269421" y="262890"/>
                  </a:lnTo>
                  <a:lnTo>
                    <a:pt x="270238" y="265339"/>
                  </a:lnTo>
                  <a:lnTo>
                    <a:pt x="271054" y="267788"/>
                  </a:lnTo>
                  <a:lnTo>
                    <a:pt x="274320" y="271054"/>
                  </a:lnTo>
                  <a:lnTo>
                    <a:pt x="276769" y="271871"/>
                  </a:lnTo>
                  <a:lnTo>
                    <a:pt x="280035" y="271871"/>
                  </a:lnTo>
                  <a:lnTo>
                    <a:pt x="280851" y="272687"/>
                  </a:lnTo>
                  <a:lnTo>
                    <a:pt x="280851" y="273504"/>
                  </a:lnTo>
                  <a:lnTo>
                    <a:pt x="281668" y="280035"/>
                  </a:lnTo>
                  <a:lnTo>
                    <a:pt x="281668" y="282484"/>
                  </a:lnTo>
                  <a:lnTo>
                    <a:pt x="280851" y="284934"/>
                  </a:lnTo>
                  <a:lnTo>
                    <a:pt x="275137" y="294731"/>
                  </a:lnTo>
                  <a:lnTo>
                    <a:pt x="270238" y="301262"/>
                  </a:lnTo>
                  <a:lnTo>
                    <a:pt x="268605" y="304528"/>
                  </a:lnTo>
                  <a:lnTo>
                    <a:pt x="267789" y="308610"/>
                  </a:lnTo>
                  <a:lnTo>
                    <a:pt x="266156" y="310243"/>
                  </a:lnTo>
                  <a:lnTo>
                    <a:pt x="257175" y="315958"/>
                  </a:lnTo>
                  <a:lnTo>
                    <a:pt x="243296" y="320856"/>
                  </a:lnTo>
                  <a:lnTo>
                    <a:pt x="231866" y="323306"/>
                  </a:lnTo>
                  <a:lnTo>
                    <a:pt x="229416" y="324122"/>
                  </a:lnTo>
                  <a:lnTo>
                    <a:pt x="211455" y="327388"/>
                  </a:lnTo>
                  <a:lnTo>
                    <a:pt x="208189" y="327388"/>
                  </a:lnTo>
                  <a:lnTo>
                    <a:pt x="204107" y="327388"/>
                  </a:lnTo>
                  <a:lnTo>
                    <a:pt x="200841" y="327388"/>
                  </a:lnTo>
                  <a:lnTo>
                    <a:pt x="196759" y="326571"/>
                  </a:lnTo>
                  <a:lnTo>
                    <a:pt x="193494" y="325755"/>
                  </a:lnTo>
                  <a:lnTo>
                    <a:pt x="191861" y="323306"/>
                  </a:lnTo>
                  <a:lnTo>
                    <a:pt x="189412" y="323306"/>
                  </a:lnTo>
                  <a:lnTo>
                    <a:pt x="188595" y="324122"/>
                  </a:lnTo>
                  <a:lnTo>
                    <a:pt x="189412" y="326571"/>
                  </a:lnTo>
                  <a:lnTo>
                    <a:pt x="188595" y="329837"/>
                  </a:lnTo>
                  <a:lnTo>
                    <a:pt x="189412" y="331470"/>
                  </a:lnTo>
                  <a:lnTo>
                    <a:pt x="191044" y="331470"/>
                  </a:lnTo>
                  <a:lnTo>
                    <a:pt x="192677" y="332286"/>
                  </a:lnTo>
                  <a:lnTo>
                    <a:pt x="193494" y="333919"/>
                  </a:lnTo>
                  <a:lnTo>
                    <a:pt x="191044" y="333919"/>
                  </a:lnTo>
                  <a:lnTo>
                    <a:pt x="191861" y="334736"/>
                  </a:lnTo>
                  <a:lnTo>
                    <a:pt x="192677" y="335552"/>
                  </a:lnTo>
                  <a:lnTo>
                    <a:pt x="192677" y="338001"/>
                  </a:lnTo>
                  <a:lnTo>
                    <a:pt x="191861" y="343716"/>
                  </a:lnTo>
                  <a:lnTo>
                    <a:pt x="190228" y="344533"/>
                  </a:lnTo>
                  <a:lnTo>
                    <a:pt x="189412" y="344533"/>
                  </a:lnTo>
                  <a:lnTo>
                    <a:pt x="188595" y="345349"/>
                  </a:lnTo>
                  <a:lnTo>
                    <a:pt x="186962" y="350248"/>
                  </a:lnTo>
                  <a:lnTo>
                    <a:pt x="186146" y="353513"/>
                  </a:lnTo>
                  <a:lnTo>
                    <a:pt x="186962" y="355963"/>
                  </a:lnTo>
                  <a:lnTo>
                    <a:pt x="189412" y="360861"/>
                  </a:lnTo>
                  <a:lnTo>
                    <a:pt x="188595" y="364127"/>
                  </a:lnTo>
                  <a:lnTo>
                    <a:pt x="186962" y="365760"/>
                  </a:lnTo>
                  <a:lnTo>
                    <a:pt x="180431" y="369026"/>
                  </a:lnTo>
                  <a:lnTo>
                    <a:pt x="177982" y="370659"/>
                  </a:lnTo>
                  <a:lnTo>
                    <a:pt x="173899" y="371475"/>
                  </a:lnTo>
                  <a:lnTo>
                    <a:pt x="167368" y="371475"/>
                  </a:lnTo>
                  <a:lnTo>
                    <a:pt x="164919" y="371475"/>
                  </a:lnTo>
                  <a:lnTo>
                    <a:pt x="159204" y="368209"/>
                  </a:lnTo>
                  <a:lnTo>
                    <a:pt x="155121" y="366576"/>
                  </a:lnTo>
                  <a:lnTo>
                    <a:pt x="151039" y="364943"/>
                  </a:lnTo>
                  <a:lnTo>
                    <a:pt x="146957" y="364127"/>
                  </a:lnTo>
                  <a:lnTo>
                    <a:pt x="147774" y="363311"/>
                  </a:lnTo>
                  <a:lnTo>
                    <a:pt x="147774" y="362494"/>
                  </a:lnTo>
                  <a:lnTo>
                    <a:pt x="146957" y="361678"/>
                  </a:lnTo>
                  <a:lnTo>
                    <a:pt x="146141" y="361678"/>
                  </a:lnTo>
                  <a:lnTo>
                    <a:pt x="143691" y="363311"/>
                  </a:lnTo>
                  <a:lnTo>
                    <a:pt x="142875" y="364943"/>
                  </a:lnTo>
                  <a:lnTo>
                    <a:pt x="142875" y="366576"/>
                  </a:lnTo>
                  <a:lnTo>
                    <a:pt x="142875" y="369842"/>
                  </a:lnTo>
                  <a:lnTo>
                    <a:pt x="143691" y="373108"/>
                  </a:lnTo>
                  <a:lnTo>
                    <a:pt x="145324" y="380456"/>
                  </a:lnTo>
                  <a:lnTo>
                    <a:pt x="145324" y="384538"/>
                  </a:lnTo>
                  <a:lnTo>
                    <a:pt x="144508" y="389436"/>
                  </a:lnTo>
                  <a:lnTo>
                    <a:pt x="145324" y="392702"/>
                  </a:lnTo>
                  <a:lnTo>
                    <a:pt x="146957" y="394335"/>
                  </a:lnTo>
                  <a:lnTo>
                    <a:pt x="150223" y="395968"/>
                  </a:lnTo>
                  <a:lnTo>
                    <a:pt x="151856" y="396784"/>
                  </a:lnTo>
                  <a:lnTo>
                    <a:pt x="153489" y="396784"/>
                  </a:lnTo>
                  <a:lnTo>
                    <a:pt x="154305" y="396784"/>
                  </a:lnTo>
                  <a:lnTo>
                    <a:pt x="154305" y="397601"/>
                  </a:lnTo>
                  <a:lnTo>
                    <a:pt x="153489" y="399234"/>
                  </a:lnTo>
                  <a:lnTo>
                    <a:pt x="153489" y="400866"/>
                  </a:lnTo>
                  <a:lnTo>
                    <a:pt x="155938" y="400866"/>
                  </a:lnTo>
                  <a:lnTo>
                    <a:pt x="158387" y="400866"/>
                  </a:lnTo>
                  <a:lnTo>
                    <a:pt x="160837" y="400050"/>
                  </a:lnTo>
                  <a:lnTo>
                    <a:pt x="161653" y="399234"/>
                  </a:lnTo>
                  <a:lnTo>
                    <a:pt x="161653" y="397601"/>
                  </a:lnTo>
                  <a:lnTo>
                    <a:pt x="158387" y="397601"/>
                  </a:lnTo>
                  <a:lnTo>
                    <a:pt x="158387" y="396784"/>
                  </a:lnTo>
                  <a:lnTo>
                    <a:pt x="160837" y="395968"/>
                  </a:lnTo>
                  <a:lnTo>
                    <a:pt x="164102" y="394335"/>
                  </a:lnTo>
                  <a:lnTo>
                    <a:pt x="165735" y="394335"/>
                  </a:lnTo>
                  <a:lnTo>
                    <a:pt x="166551" y="395151"/>
                  </a:lnTo>
                  <a:lnTo>
                    <a:pt x="167368" y="395968"/>
                  </a:lnTo>
                  <a:lnTo>
                    <a:pt x="168184" y="398417"/>
                  </a:lnTo>
                  <a:lnTo>
                    <a:pt x="169001" y="400866"/>
                  </a:lnTo>
                  <a:lnTo>
                    <a:pt x="169001" y="404132"/>
                  </a:lnTo>
                  <a:lnTo>
                    <a:pt x="169001" y="407398"/>
                  </a:lnTo>
                  <a:lnTo>
                    <a:pt x="168184" y="408214"/>
                  </a:lnTo>
                  <a:lnTo>
                    <a:pt x="167368" y="409847"/>
                  </a:lnTo>
                  <a:lnTo>
                    <a:pt x="161653" y="411480"/>
                  </a:lnTo>
                  <a:lnTo>
                    <a:pt x="160020" y="410663"/>
                  </a:lnTo>
                  <a:lnTo>
                    <a:pt x="158387" y="408214"/>
                  </a:lnTo>
                  <a:lnTo>
                    <a:pt x="157571" y="405765"/>
                  </a:lnTo>
                  <a:lnTo>
                    <a:pt x="155938" y="404132"/>
                  </a:lnTo>
                  <a:lnTo>
                    <a:pt x="153489" y="402499"/>
                  </a:lnTo>
                  <a:lnTo>
                    <a:pt x="151039" y="402499"/>
                  </a:lnTo>
                  <a:lnTo>
                    <a:pt x="148590" y="404949"/>
                  </a:lnTo>
                  <a:lnTo>
                    <a:pt x="146141" y="405765"/>
                  </a:lnTo>
                  <a:lnTo>
                    <a:pt x="145324" y="408214"/>
                  </a:lnTo>
                  <a:lnTo>
                    <a:pt x="151856" y="411480"/>
                  </a:lnTo>
                  <a:lnTo>
                    <a:pt x="155121" y="412296"/>
                  </a:lnTo>
                  <a:lnTo>
                    <a:pt x="155938" y="412296"/>
                  </a:lnTo>
                  <a:lnTo>
                    <a:pt x="156754" y="413113"/>
                  </a:lnTo>
                  <a:lnTo>
                    <a:pt x="155938" y="414746"/>
                  </a:lnTo>
                  <a:lnTo>
                    <a:pt x="155121" y="415562"/>
                  </a:lnTo>
                  <a:lnTo>
                    <a:pt x="150223" y="417195"/>
                  </a:lnTo>
                  <a:lnTo>
                    <a:pt x="147774" y="418011"/>
                  </a:lnTo>
                  <a:lnTo>
                    <a:pt x="145324" y="420461"/>
                  </a:lnTo>
                  <a:lnTo>
                    <a:pt x="142059" y="425359"/>
                  </a:lnTo>
                  <a:lnTo>
                    <a:pt x="141242" y="426176"/>
                  </a:lnTo>
                  <a:lnTo>
                    <a:pt x="140426" y="427809"/>
                  </a:lnTo>
                  <a:lnTo>
                    <a:pt x="140426" y="431074"/>
                  </a:lnTo>
                  <a:lnTo>
                    <a:pt x="141242" y="436789"/>
                  </a:lnTo>
                  <a:lnTo>
                    <a:pt x="140426" y="439238"/>
                  </a:lnTo>
                  <a:lnTo>
                    <a:pt x="141242" y="441688"/>
                  </a:lnTo>
                  <a:lnTo>
                    <a:pt x="141242" y="443321"/>
                  </a:lnTo>
                  <a:lnTo>
                    <a:pt x="135527" y="448219"/>
                  </a:lnTo>
                  <a:lnTo>
                    <a:pt x="130629" y="452301"/>
                  </a:lnTo>
                  <a:lnTo>
                    <a:pt x="129812" y="455567"/>
                  </a:lnTo>
                  <a:lnTo>
                    <a:pt x="131445" y="457200"/>
                  </a:lnTo>
                  <a:lnTo>
                    <a:pt x="131445" y="458833"/>
                  </a:lnTo>
                  <a:lnTo>
                    <a:pt x="130629" y="460466"/>
                  </a:lnTo>
                  <a:lnTo>
                    <a:pt x="128996" y="460466"/>
                  </a:lnTo>
                  <a:lnTo>
                    <a:pt x="121648" y="459649"/>
                  </a:lnTo>
                  <a:lnTo>
                    <a:pt x="119199" y="461282"/>
                  </a:lnTo>
                  <a:lnTo>
                    <a:pt x="116749" y="462915"/>
                  </a:lnTo>
                  <a:lnTo>
                    <a:pt x="115933" y="463731"/>
                  </a:lnTo>
                  <a:lnTo>
                    <a:pt x="115116" y="464548"/>
                  </a:lnTo>
                  <a:lnTo>
                    <a:pt x="110218" y="465364"/>
                  </a:lnTo>
                  <a:lnTo>
                    <a:pt x="109401" y="466181"/>
                  </a:lnTo>
                  <a:lnTo>
                    <a:pt x="104503" y="473529"/>
                  </a:lnTo>
                  <a:lnTo>
                    <a:pt x="102054" y="478427"/>
                  </a:lnTo>
                  <a:lnTo>
                    <a:pt x="99604" y="483326"/>
                  </a:lnTo>
                  <a:lnTo>
                    <a:pt x="98788" y="484959"/>
                  </a:lnTo>
                  <a:lnTo>
                    <a:pt x="98788" y="487408"/>
                  </a:lnTo>
                  <a:lnTo>
                    <a:pt x="98788" y="489857"/>
                  </a:lnTo>
                  <a:lnTo>
                    <a:pt x="98788" y="491490"/>
                  </a:lnTo>
                  <a:lnTo>
                    <a:pt x="99604" y="493939"/>
                  </a:lnTo>
                  <a:lnTo>
                    <a:pt x="101237" y="496388"/>
                  </a:lnTo>
                  <a:lnTo>
                    <a:pt x="111034" y="507002"/>
                  </a:lnTo>
                  <a:lnTo>
                    <a:pt x="113484" y="507818"/>
                  </a:lnTo>
                  <a:lnTo>
                    <a:pt x="124097" y="508635"/>
                  </a:lnTo>
                  <a:lnTo>
                    <a:pt x="126546" y="510268"/>
                  </a:lnTo>
                  <a:lnTo>
                    <a:pt x="128179" y="512717"/>
                  </a:lnTo>
                  <a:lnTo>
                    <a:pt x="128996" y="515166"/>
                  </a:lnTo>
                  <a:lnTo>
                    <a:pt x="128179" y="520881"/>
                  </a:lnTo>
                  <a:lnTo>
                    <a:pt x="127363" y="522514"/>
                  </a:lnTo>
                  <a:lnTo>
                    <a:pt x="126546" y="524147"/>
                  </a:lnTo>
                  <a:lnTo>
                    <a:pt x="124097" y="525780"/>
                  </a:lnTo>
                  <a:lnTo>
                    <a:pt x="120832" y="526596"/>
                  </a:lnTo>
                  <a:lnTo>
                    <a:pt x="121648" y="527413"/>
                  </a:lnTo>
                  <a:lnTo>
                    <a:pt x="123281" y="527413"/>
                  </a:lnTo>
                  <a:lnTo>
                    <a:pt x="125730" y="526596"/>
                  </a:lnTo>
                  <a:lnTo>
                    <a:pt x="126546" y="527413"/>
                  </a:lnTo>
                  <a:lnTo>
                    <a:pt x="127363" y="529862"/>
                  </a:lnTo>
                  <a:lnTo>
                    <a:pt x="125730" y="530679"/>
                  </a:lnTo>
                  <a:lnTo>
                    <a:pt x="124914" y="531495"/>
                  </a:lnTo>
                  <a:lnTo>
                    <a:pt x="124097" y="533128"/>
                  </a:lnTo>
                  <a:lnTo>
                    <a:pt x="117566" y="539659"/>
                  </a:lnTo>
                  <a:lnTo>
                    <a:pt x="114300" y="541292"/>
                  </a:lnTo>
                  <a:lnTo>
                    <a:pt x="111034" y="543741"/>
                  </a:lnTo>
                  <a:lnTo>
                    <a:pt x="106952" y="546191"/>
                  </a:lnTo>
                  <a:lnTo>
                    <a:pt x="105319" y="547824"/>
                  </a:lnTo>
                  <a:lnTo>
                    <a:pt x="102870" y="551089"/>
                  </a:lnTo>
                  <a:lnTo>
                    <a:pt x="99604" y="554355"/>
                  </a:lnTo>
                  <a:lnTo>
                    <a:pt x="96339" y="561703"/>
                  </a:lnTo>
                  <a:lnTo>
                    <a:pt x="96339" y="563336"/>
                  </a:lnTo>
                  <a:lnTo>
                    <a:pt x="97155" y="564152"/>
                  </a:lnTo>
                  <a:lnTo>
                    <a:pt x="95522" y="577215"/>
                  </a:lnTo>
                  <a:lnTo>
                    <a:pt x="94706" y="578848"/>
                  </a:lnTo>
                  <a:lnTo>
                    <a:pt x="93073" y="580481"/>
                  </a:lnTo>
                  <a:lnTo>
                    <a:pt x="88991" y="582930"/>
                  </a:lnTo>
                  <a:lnTo>
                    <a:pt x="87358" y="582930"/>
                  </a:lnTo>
                  <a:lnTo>
                    <a:pt x="84909" y="581297"/>
                  </a:lnTo>
                  <a:lnTo>
                    <a:pt x="83276" y="579664"/>
                  </a:lnTo>
                  <a:lnTo>
                    <a:pt x="81643" y="577215"/>
                  </a:lnTo>
                  <a:lnTo>
                    <a:pt x="80010" y="573949"/>
                  </a:lnTo>
                  <a:lnTo>
                    <a:pt x="80010" y="574766"/>
                  </a:lnTo>
                  <a:lnTo>
                    <a:pt x="80826" y="576399"/>
                  </a:lnTo>
                  <a:lnTo>
                    <a:pt x="80826" y="578031"/>
                  </a:lnTo>
                  <a:lnTo>
                    <a:pt x="76744" y="578848"/>
                  </a:lnTo>
                  <a:lnTo>
                    <a:pt x="75928" y="579664"/>
                  </a:lnTo>
                  <a:lnTo>
                    <a:pt x="80010" y="579664"/>
                  </a:lnTo>
                  <a:lnTo>
                    <a:pt x="82459" y="580481"/>
                  </a:lnTo>
                  <a:lnTo>
                    <a:pt x="83276" y="581297"/>
                  </a:lnTo>
                  <a:lnTo>
                    <a:pt x="84092" y="582930"/>
                  </a:lnTo>
                  <a:lnTo>
                    <a:pt x="84909" y="584563"/>
                  </a:lnTo>
                  <a:lnTo>
                    <a:pt x="84092" y="585379"/>
                  </a:lnTo>
                  <a:lnTo>
                    <a:pt x="81643" y="586196"/>
                  </a:lnTo>
                  <a:lnTo>
                    <a:pt x="79194" y="587829"/>
                  </a:lnTo>
                  <a:lnTo>
                    <a:pt x="75928" y="590278"/>
                  </a:lnTo>
                  <a:lnTo>
                    <a:pt x="74295" y="593543"/>
                  </a:lnTo>
                  <a:lnTo>
                    <a:pt x="73479" y="595993"/>
                  </a:lnTo>
                  <a:lnTo>
                    <a:pt x="72662" y="600075"/>
                  </a:lnTo>
                  <a:lnTo>
                    <a:pt x="72662" y="603341"/>
                  </a:lnTo>
                  <a:lnTo>
                    <a:pt x="71029" y="605790"/>
                  </a:lnTo>
                  <a:lnTo>
                    <a:pt x="68580" y="607423"/>
                  </a:lnTo>
                  <a:lnTo>
                    <a:pt x="68580" y="608239"/>
                  </a:lnTo>
                  <a:lnTo>
                    <a:pt x="70213" y="607423"/>
                  </a:lnTo>
                  <a:lnTo>
                    <a:pt x="71029" y="607423"/>
                  </a:lnTo>
                  <a:lnTo>
                    <a:pt x="71846" y="609872"/>
                  </a:lnTo>
                  <a:lnTo>
                    <a:pt x="73479" y="615587"/>
                  </a:lnTo>
                  <a:lnTo>
                    <a:pt x="74295" y="619669"/>
                  </a:lnTo>
                  <a:lnTo>
                    <a:pt x="74295" y="620486"/>
                  </a:lnTo>
                  <a:lnTo>
                    <a:pt x="74295" y="622118"/>
                  </a:lnTo>
                  <a:lnTo>
                    <a:pt x="71846" y="622118"/>
                  </a:lnTo>
                  <a:lnTo>
                    <a:pt x="69396" y="622118"/>
                  </a:lnTo>
                  <a:lnTo>
                    <a:pt x="67764" y="622935"/>
                  </a:lnTo>
                  <a:lnTo>
                    <a:pt x="68580" y="623751"/>
                  </a:lnTo>
                  <a:lnTo>
                    <a:pt x="70213" y="623751"/>
                  </a:lnTo>
                  <a:lnTo>
                    <a:pt x="72662" y="625384"/>
                  </a:lnTo>
                  <a:lnTo>
                    <a:pt x="75112" y="624568"/>
                  </a:lnTo>
                  <a:lnTo>
                    <a:pt x="75928" y="625384"/>
                  </a:lnTo>
                  <a:lnTo>
                    <a:pt x="76744" y="626201"/>
                  </a:lnTo>
                  <a:lnTo>
                    <a:pt x="80826" y="634365"/>
                  </a:lnTo>
                  <a:lnTo>
                    <a:pt x="84092" y="639263"/>
                  </a:lnTo>
                  <a:lnTo>
                    <a:pt x="85725" y="642529"/>
                  </a:lnTo>
                  <a:lnTo>
                    <a:pt x="84909" y="644162"/>
                  </a:lnTo>
                  <a:lnTo>
                    <a:pt x="84909" y="642529"/>
                  </a:lnTo>
                  <a:lnTo>
                    <a:pt x="82459" y="641713"/>
                  </a:lnTo>
                  <a:lnTo>
                    <a:pt x="80010" y="640896"/>
                  </a:lnTo>
                  <a:lnTo>
                    <a:pt x="76744" y="639263"/>
                  </a:lnTo>
                  <a:lnTo>
                    <a:pt x="71846" y="637631"/>
                  </a:lnTo>
                  <a:lnTo>
                    <a:pt x="66947" y="637631"/>
                  </a:lnTo>
                  <a:lnTo>
                    <a:pt x="62865" y="635998"/>
                  </a:lnTo>
                  <a:lnTo>
                    <a:pt x="58783" y="634365"/>
                  </a:lnTo>
                  <a:lnTo>
                    <a:pt x="49802" y="634365"/>
                  </a:lnTo>
                  <a:lnTo>
                    <a:pt x="42454" y="634365"/>
                  </a:lnTo>
                  <a:lnTo>
                    <a:pt x="34290" y="634365"/>
                  </a:lnTo>
                  <a:lnTo>
                    <a:pt x="29391" y="634365"/>
                  </a:lnTo>
                  <a:lnTo>
                    <a:pt x="26126" y="634365"/>
                  </a:lnTo>
                  <a:lnTo>
                    <a:pt x="25309" y="633549"/>
                  </a:lnTo>
                  <a:lnTo>
                    <a:pt x="25309" y="631099"/>
                  </a:lnTo>
                  <a:lnTo>
                    <a:pt x="23676" y="629466"/>
                  </a:lnTo>
                  <a:lnTo>
                    <a:pt x="22044" y="627834"/>
                  </a:lnTo>
                  <a:lnTo>
                    <a:pt x="19594" y="626201"/>
                  </a:lnTo>
                  <a:lnTo>
                    <a:pt x="18778" y="624568"/>
                  </a:lnTo>
                  <a:lnTo>
                    <a:pt x="17962" y="622118"/>
                  </a:lnTo>
                  <a:lnTo>
                    <a:pt x="18778" y="620486"/>
                  </a:lnTo>
                  <a:lnTo>
                    <a:pt x="19594" y="615587"/>
                  </a:lnTo>
                  <a:lnTo>
                    <a:pt x="19594" y="613954"/>
                  </a:lnTo>
                  <a:lnTo>
                    <a:pt x="18778" y="612321"/>
                  </a:lnTo>
                  <a:lnTo>
                    <a:pt x="18778" y="610688"/>
                  </a:lnTo>
                  <a:lnTo>
                    <a:pt x="18778" y="609872"/>
                  </a:lnTo>
                  <a:lnTo>
                    <a:pt x="19594" y="609056"/>
                  </a:lnTo>
                  <a:lnTo>
                    <a:pt x="20411" y="605790"/>
                  </a:lnTo>
                  <a:lnTo>
                    <a:pt x="20411" y="602524"/>
                  </a:lnTo>
                  <a:lnTo>
                    <a:pt x="19594" y="600075"/>
                  </a:lnTo>
                  <a:lnTo>
                    <a:pt x="18778" y="598442"/>
                  </a:lnTo>
                  <a:lnTo>
                    <a:pt x="17962" y="597626"/>
                  </a:lnTo>
                  <a:lnTo>
                    <a:pt x="17145" y="597626"/>
                  </a:lnTo>
                  <a:lnTo>
                    <a:pt x="15512" y="598442"/>
                  </a:lnTo>
                  <a:lnTo>
                    <a:pt x="12246" y="598442"/>
                  </a:lnTo>
                  <a:lnTo>
                    <a:pt x="11430" y="598442"/>
                  </a:lnTo>
                  <a:lnTo>
                    <a:pt x="9797" y="599259"/>
                  </a:lnTo>
                  <a:lnTo>
                    <a:pt x="7348" y="600891"/>
                  </a:lnTo>
                  <a:lnTo>
                    <a:pt x="6532" y="600075"/>
                  </a:lnTo>
                  <a:lnTo>
                    <a:pt x="6532" y="598442"/>
                  </a:lnTo>
                  <a:lnTo>
                    <a:pt x="5715" y="596809"/>
                  </a:lnTo>
                  <a:lnTo>
                    <a:pt x="4899" y="595176"/>
                  </a:lnTo>
                  <a:lnTo>
                    <a:pt x="4899" y="592727"/>
                  </a:lnTo>
                  <a:lnTo>
                    <a:pt x="4082" y="590278"/>
                  </a:lnTo>
                  <a:lnTo>
                    <a:pt x="2449" y="587012"/>
                  </a:lnTo>
                  <a:lnTo>
                    <a:pt x="816" y="584563"/>
                  </a:lnTo>
                  <a:lnTo>
                    <a:pt x="816" y="582113"/>
                  </a:lnTo>
                  <a:lnTo>
                    <a:pt x="816" y="578848"/>
                  </a:lnTo>
                  <a:lnTo>
                    <a:pt x="1633" y="575582"/>
                  </a:lnTo>
                  <a:lnTo>
                    <a:pt x="816" y="573133"/>
                  </a:lnTo>
                  <a:lnTo>
                    <a:pt x="0" y="569867"/>
                  </a:lnTo>
                  <a:lnTo>
                    <a:pt x="0" y="566601"/>
                  </a:lnTo>
                  <a:lnTo>
                    <a:pt x="816" y="564968"/>
                  </a:lnTo>
                  <a:lnTo>
                    <a:pt x="816" y="562519"/>
                  </a:lnTo>
                  <a:lnTo>
                    <a:pt x="6532" y="562519"/>
                  </a:lnTo>
                  <a:lnTo>
                    <a:pt x="6532" y="560070"/>
                  </a:lnTo>
                  <a:lnTo>
                    <a:pt x="7348" y="557621"/>
                  </a:lnTo>
                  <a:lnTo>
                    <a:pt x="8164" y="555171"/>
                  </a:lnTo>
                  <a:lnTo>
                    <a:pt x="8981" y="554355"/>
                  </a:lnTo>
                  <a:lnTo>
                    <a:pt x="10614" y="553538"/>
                  </a:lnTo>
                  <a:lnTo>
                    <a:pt x="13063" y="552722"/>
                  </a:lnTo>
                  <a:lnTo>
                    <a:pt x="14696" y="551089"/>
                  </a:lnTo>
                  <a:lnTo>
                    <a:pt x="15512" y="549456"/>
                  </a:lnTo>
                  <a:lnTo>
                    <a:pt x="15512" y="547824"/>
                  </a:lnTo>
                  <a:lnTo>
                    <a:pt x="15512" y="546191"/>
                  </a:lnTo>
                  <a:lnTo>
                    <a:pt x="15512" y="542925"/>
                  </a:lnTo>
                  <a:lnTo>
                    <a:pt x="16329" y="542109"/>
                  </a:lnTo>
                  <a:lnTo>
                    <a:pt x="17962" y="540476"/>
                  </a:lnTo>
                  <a:lnTo>
                    <a:pt x="20411" y="538843"/>
                  </a:lnTo>
                  <a:lnTo>
                    <a:pt x="21227" y="535577"/>
                  </a:lnTo>
                  <a:lnTo>
                    <a:pt x="20411" y="532311"/>
                  </a:lnTo>
                  <a:lnTo>
                    <a:pt x="18778" y="529862"/>
                  </a:lnTo>
                  <a:lnTo>
                    <a:pt x="17145" y="529046"/>
                  </a:lnTo>
                  <a:lnTo>
                    <a:pt x="17145" y="526596"/>
                  </a:lnTo>
                  <a:lnTo>
                    <a:pt x="17962" y="524147"/>
                  </a:lnTo>
                  <a:lnTo>
                    <a:pt x="18778" y="521698"/>
                  </a:lnTo>
                  <a:lnTo>
                    <a:pt x="19594" y="519249"/>
                  </a:lnTo>
                  <a:lnTo>
                    <a:pt x="19594" y="517616"/>
                  </a:lnTo>
                  <a:lnTo>
                    <a:pt x="20411" y="516799"/>
                  </a:lnTo>
                  <a:lnTo>
                    <a:pt x="23676" y="514350"/>
                  </a:lnTo>
                  <a:lnTo>
                    <a:pt x="24493" y="511901"/>
                  </a:lnTo>
                  <a:lnTo>
                    <a:pt x="25309" y="511084"/>
                  </a:lnTo>
                  <a:lnTo>
                    <a:pt x="26126" y="511084"/>
                  </a:lnTo>
                  <a:lnTo>
                    <a:pt x="26126" y="509451"/>
                  </a:lnTo>
                  <a:lnTo>
                    <a:pt x="25309" y="507818"/>
                  </a:lnTo>
                  <a:lnTo>
                    <a:pt x="25309" y="506186"/>
                  </a:lnTo>
                  <a:lnTo>
                    <a:pt x="25309" y="504553"/>
                  </a:lnTo>
                  <a:lnTo>
                    <a:pt x="25309" y="502104"/>
                  </a:lnTo>
                  <a:lnTo>
                    <a:pt x="26942" y="501287"/>
                  </a:lnTo>
                  <a:lnTo>
                    <a:pt x="29391" y="498838"/>
                  </a:lnTo>
                  <a:lnTo>
                    <a:pt x="30208" y="497205"/>
                  </a:lnTo>
                  <a:lnTo>
                    <a:pt x="30208" y="495572"/>
                  </a:lnTo>
                  <a:lnTo>
                    <a:pt x="29391" y="492306"/>
                  </a:lnTo>
                  <a:lnTo>
                    <a:pt x="28575" y="489857"/>
                  </a:lnTo>
                  <a:lnTo>
                    <a:pt x="28575" y="489041"/>
                  </a:lnTo>
                  <a:lnTo>
                    <a:pt x="27759" y="487408"/>
                  </a:lnTo>
                  <a:lnTo>
                    <a:pt x="26942" y="486591"/>
                  </a:lnTo>
                  <a:lnTo>
                    <a:pt x="27759" y="484959"/>
                  </a:lnTo>
                  <a:lnTo>
                    <a:pt x="30208" y="483326"/>
                  </a:lnTo>
                  <a:lnTo>
                    <a:pt x="31024" y="480876"/>
                  </a:lnTo>
                  <a:lnTo>
                    <a:pt x="30208" y="479243"/>
                  </a:lnTo>
                  <a:lnTo>
                    <a:pt x="29391" y="478427"/>
                  </a:lnTo>
                  <a:lnTo>
                    <a:pt x="29391" y="475978"/>
                  </a:lnTo>
                  <a:lnTo>
                    <a:pt x="30208" y="472712"/>
                  </a:lnTo>
                  <a:lnTo>
                    <a:pt x="31024" y="471896"/>
                  </a:lnTo>
                  <a:lnTo>
                    <a:pt x="34290" y="471079"/>
                  </a:lnTo>
                  <a:lnTo>
                    <a:pt x="34290" y="469446"/>
                  </a:lnTo>
                  <a:lnTo>
                    <a:pt x="36739" y="466997"/>
                  </a:lnTo>
                  <a:lnTo>
                    <a:pt x="36739" y="464548"/>
                  </a:lnTo>
                  <a:lnTo>
                    <a:pt x="35107" y="462915"/>
                  </a:lnTo>
                  <a:lnTo>
                    <a:pt x="33474" y="460466"/>
                  </a:lnTo>
                  <a:lnTo>
                    <a:pt x="32657" y="458016"/>
                  </a:lnTo>
                  <a:lnTo>
                    <a:pt x="29391" y="457200"/>
                  </a:lnTo>
                  <a:lnTo>
                    <a:pt x="25309" y="456384"/>
                  </a:lnTo>
                  <a:lnTo>
                    <a:pt x="24493" y="454751"/>
                  </a:lnTo>
                  <a:lnTo>
                    <a:pt x="24493" y="453934"/>
                  </a:lnTo>
                  <a:lnTo>
                    <a:pt x="26126" y="454751"/>
                  </a:lnTo>
                  <a:lnTo>
                    <a:pt x="29391" y="454751"/>
                  </a:lnTo>
                  <a:lnTo>
                    <a:pt x="31841" y="454751"/>
                  </a:lnTo>
                  <a:lnTo>
                    <a:pt x="33474" y="454751"/>
                  </a:lnTo>
                  <a:lnTo>
                    <a:pt x="35107" y="454751"/>
                  </a:lnTo>
                  <a:lnTo>
                    <a:pt x="36739" y="455567"/>
                  </a:lnTo>
                  <a:lnTo>
                    <a:pt x="38372" y="454751"/>
                  </a:lnTo>
                  <a:lnTo>
                    <a:pt x="39189" y="451485"/>
                  </a:lnTo>
                  <a:lnTo>
                    <a:pt x="40005" y="449852"/>
                  </a:lnTo>
                  <a:lnTo>
                    <a:pt x="40005" y="448219"/>
                  </a:lnTo>
                  <a:lnTo>
                    <a:pt x="39189" y="447403"/>
                  </a:lnTo>
                  <a:lnTo>
                    <a:pt x="37556" y="447403"/>
                  </a:lnTo>
                  <a:lnTo>
                    <a:pt x="29391" y="446586"/>
                  </a:lnTo>
                  <a:lnTo>
                    <a:pt x="29391" y="445770"/>
                  </a:lnTo>
                  <a:lnTo>
                    <a:pt x="29391" y="443321"/>
                  </a:lnTo>
                  <a:lnTo>
                    <a:pt x="29391" y="440871"/>
                  </a:lnTo>
                  <a:lnTo>
                    <a:pt x="29391" y="440055"/>
                  </a:lnTo>
                  <a:lnTo>
                    <a:pt x="30208" y="439238"/>
                  </a:lnTo>
                  <a:lnTo>
                    <a:pt x="31024" y="437606"/>
                  </a:lnTo>
                  <a:lnTo>
                    <a:pt x="31841" y="435973"/>
                  </a:lnTo>
                  <a:lnTo>
                    <a:pt x="31024" y="434340"/>
                  </a:lnTo>
                  <a:lnTo>
                    <a:pt x="29391" y="431891"/>
                  </a:lnTo>
                  <a:lnTo>
                    <a:pt x="30208" y="431074"/>
                  </a:lnTo>
                  <a:lnTo>
                    <a:pt x="30208" y="429441"/>
                  </a:lnTo>
                  <a:lnTo>
                    <a:pt x="30208" y="427809"/>
                  </a:lnTo>
                  <a:lnTo>
                    <a:pt x="28575" y="426176"/>
                  </a:lnTo>
                  <a:lnTo>
                    <a:pt x="27759" y="424543"/>
                  </a:lnTo>
                  <a:lnTo>
                    <a:pt x="27759" y="422093"/>
                  </a:lnTo>
                  <a:lnTo>
                    <a:pt x="29391" y="421277"/>
                  </a:lnTo>
                  <a:lnTo>
                    <a:pt x="30208" y="420461"/>
                  </a:lnTo>
                  <a:lnTo>
                    <a:pt x="30208" y="418828"/>
                  </a:lnTo>
                  <a:lnTo>
                    <a:pt x="29391" y="417195"/>
                  </a:lnTo>
                  <a:lnTo>
                    <a:pt x="27759" y="416379"/>
                  </a:lnTo>
                  <a:lnTo>
                    <a:pt x="25309" y="415562"/>
                  </a:lnTo>
                  <a:lnTo>
                    <a:pt x="24493" y="414746"/>
                  </a:lnTo>
                  <a:lnTo>
                    <a:pt x="23676" y="413113"/>
                  </a:lnTo>
                  <a:lnTo>
                    <a:pt x="24493" y="408214"/>
                  </a:lnTo>
                  <a:lnTo>
                    <a:pt x="24493" y="404949"/>
                  </a:lnTo>
                  <a:lnTo>
                    <a:pt x="24493" y="403316"/>
                  </a:lnTo>
                  <a:lnTo>
                    <a:pt x="25309" y="401683"/>
                  </a:lnTo>
                  <a:lnTo>
                    <a:pt x="26126" y="400866"/>
                  </a:lnTo>
                  <a:lnTo>
                    <a:pt x="26126" y="398417"/>
                  </a:lnTo>
                  <a:lnTo>
                    <a:pt x="25309" y="396784"/>
                  </a:lnTo>
                  <a:lnTo>
                    <a:pt x="25309" y="395968"/>
                  </a:lnTo>
                  <a:lnTo>
                    <a:pt x="26126" y="395151"/>
                  </a:lnTo>
                  <a:lnTo>
                    <a:pt x="26942" y="393518"/>
                  </a:lnTo>
                  <a:lnTo>
                    <a:pt x="27759" y="393518"/>
                  </a:lnTo>
                  <a:lnTo>
                    <a:pt x="28575" y="394335"/>
                  </a:lnTo>
                  <a:lnTo>
                    <a:pt x="30208" y="393518"/>
                  </a:lnTo>
                  <a:lnTo>
                    <a:pt x="31841" y="392702"/>
                  </a:lnTo>
                  <a:lnTo>
                    <a:pt x="31841" y="391886"/>
                  </a:lnTo>
                  <a:lnTo>
                    <a:pt x="31841" y="390253"/>
                  </a:lnTo>
                  <a:lnTo>
                    <a:pt x="30208" y="386171"/>
                  </a:lnTo>
                  <a:lnTo>
                    <a:pt x="29391" y="383721"/>
                  </a:lnTo>
                  <a:lnTo>
                    <a:pt x="29391" y="382905"/>
                  </a:lnTo>
                  <a:lnTo>
                    <a:pt x="30208" y="382088"/>
                  </a:lnTo>
                  <a:lnTo>
                    <a:pt x="30208" y="378006"/>
                  </a:lnTo>
                  <a:lnTo>
                    <a:pt x="30208" y="375557"/>
                  </a:lnTo>
                  <a:lnTo>
                    <a:pt x="30208" y="369026"/>
                  </a:lnTo>
                  <a:lnTo>
                    <a:pt x="30208" y="366576"/>
                  </a:lnTo>
                  <a:lnTo>
                    <a:pt x="29391" y="364127"/>
                  </a:lnTo>
                  <a:lnTo>
                    <a:pt x="29391" y="361678"/>
                  </a:lnTo>
                  <a:lnTo>
                    <a:pt x="30208" y="360045"/>
                  </a:lnTo>
                  <a:lnTo>
                    <a:pt x="31024" y="357596"/>
                  </a:lnTo>
                  <a:lnTo>
                    <a:pt x="31841" y="355963"/>
                  </a:lnTo>
                  <a:lnTo>
                    <a:pt x="32657" y="355146"/>
                  </a:lnTo>
                  <a:lnTo>
                    <a:pt x="33474" y="354330"/>
                  </a:lnTo>
                  <a:lnTo>
                    <a:pt x="33474" y="353513"/>
                  </a:lnTo>
                  <a:lnTo>
                    <a:pt x="32657" y="352697"/>
                  </a:lnTo>
                  <a:lnTo>
                    <a:pt x="31024" y="351881"/>
                  </a:lnTo>
                  <a:lnTo>
                    <a:pt x="31024" y="350248"/>
                  </a:lnTo>
                  <a:lnTo>
                    <a:pt x="31024" y="349431"/>
                  </a:lnTo>
                  <a:lnTo>
                    <a:pt x="31841" y="348615"/>
                  </a:lnTo>
                  <a:lnTo>
                    <a:pt x="32657" y="348615"/>
                  </a:lnTo>
                  <a:lnTo>
                    <a:pt x="33474" y="346982"/>
                  </a:lnTo>
                  <a:lnTo>
                    <a:pt x="33474" y="345349"/>
                  </a:lnTo>
                  <a:lnTo>
                    <a:pt x="33474" y="344533"/>
                  </a:lnTo>
                  <a:lnTo>
                    <a:pt x="32657" y="343716"/>
                  </a:lnTo>
                  <a:lnTo>
                    <a:pt x="32657" y="341267"/>
                  </a:lnTo>
                  <a:lnTo>
                    <a:pt x="32657" y="339634"/>
                  </a:lnTo>
                  <a:lnTo>
                    <a:pt x="33474" y="338818"/>
                  </a:lnTo>
                  <a:lnTo>
                    <a:pt x="34290" y="338818"/>
                  </a:lnTo>
                  <a:lnTo>
                    <a:pt x="35107" y="338818"/>
                  </a:lnTo>
                  <a:lnTo>
                    <a:pt x="35923" y="338818"/>
                  </a:lnTo>
                  <a:lnTo>
                    <a:pt x="35923" y="338001"/>
                  </a:lnTo>
                  <a:lnTo>
                    <a:pt x="35923" y="337185"/>
                  </a:lnTo>
                  <a:lnTo>
                    <a:pt x="35923" y="336368"/>
                  </a:lnTo>
                  <a:lnTo>
                    <a:pt x="36739" y="334736"/>
                  </a:lnTo>
                  <a:lnTo>
                    <a:pt x="37556" y="332286"/>
                  </a:lnTo>
                  <a:lnTo>
                    <a:pt x="37556" y="330654"/>
                  </a:lnTo>
                  <a:lnTo>
                    <a:pt x="37556" y="325755"/>
                  </a:lnTo>
                  <a:lnTo>
                    <a:pt x="37556" y="324938"/>
                  </a:lnTo>
                  <a:lnTo>
                    <a:pt x="38372" y="324122"/>
                  </a:lnTo>
                  <a:lnTo>
                    <a:pt x="39189" y="323306"/>
                  </a:lnTo>
                  <a:lnTo>
                    <a:pt x="40821" y="322489"/>
                  </a:lnTo>
                  <a:lnTo>
                    <a:pt x="42454" y="321673"/>
                  </a:lnTo>
                  <a:lnTo>
                    <a:pt x="44904" y="321673"/>
                  </a:lnTo>
                  <a:lnTo>
                    <a:pt x="45720" y="320856"/>
                  </a:lnTo>
                  <a:lnTo>
                    <a:pt x="46537" y="319224"/>
                  </a:lnTo>
                  <a:lnTo>
                    <a:pt x="46537" y="317591"/>
                  </a:lnTo>
                  <a:lnTo>
                    <a:pt x="45720" y="316774"/>
                  </a:lnTo>
                  <a:lnTo>
                    <a:pt x="44904" y="315958"/>
                  </a:lnTo>
                  <a:lnTo>
                    <a:pt x="44087" y="313509"/>
                  </a:lnTo>
                  <a:lnTo>
                    <a:pt x="44087" y="311059"/>
                  </a:lnTo>
                  <a:lnTo>
                    <a:pt x="44087" y="307793"/>
                  </a:lnTo>
                  <a:lnTo>
                    <a:pt x="43271" y="305344"/>
                  </a:lnTo>
                  <a:lnTo>
                    <a:pt x="42454" y="302079"/>
                  </a:lnTo>
                  <a:lnTo>
                    <a:pt x="42454" y="299629"/>
                  </a:lnTo>
                  <a:lnTo>
                    <a:pt x="42454" y="297996"/>
                  </a:lnTo>
                  <a:lnTo>
                    <a:pt x="43271" y="295547"/>
                  </a:lnTo>
                  <a:lnTo>
                    <a:pt x="42454" y="294731"/>
                  </a:lnTo>
                  <a:lnTo>
                    <a:pt x="41638" y="293098"/>
                  </a:lnTo>
                  <a:lnTo>
                    <a:pt x="42454" y="291465"/>
                  </a:lnTo>
                  <a:lnTo>
                    <a:pt x="43271" y="289016"/>
                  </a:lnTo>
                  <a:lnTo>
                    <a:pt x="43271" y="288199"/>
                  </a:lnTo>
                  <a:lnTo>
                    <a:pt x="42454" y="285750"/>
                  </a:lnTo>
                  <a:lnTo>
                    <a:pt x="41638" y="284117"/>
                  </a:lnTo>
                  <a:lnTo>
                    <a:pt x="42454" y="282484"/>
                  </a:lnTo>
                  <a:lnTo>
                    <a:pt x="43271" y="280851"/>
                  </a:lnTo>
                  <a:lnTo>
                    <a:pt x="44087" y="280035"/>
                  </a:lnTo>
                  <a:lnTo>
                    <a:pt x="44087" y="278402"/>
                  </a:lnTo>
                  <a:lnTo>
                    <a:pt x="44087" y="277586"/>
                  </a:lnTo>
                  <a:lnTo>
                    <a:pt x="45720" y="276769"/>
                  </a:lnTo>
                  <a:lnTo>
                    <a:pt x="46537" y="275136"/>
                  </a:lnTo>
                  <a:lnTo>
                    <a:pt x="47353" y="275136"/>
                  </a:lnTo>
                  <a:lnTo>
                    <a:pt x="48169" y="275136"/>
                  </a:lnTo>
                  <a:lnTo>
                    <a:pt x="48986" y="275136"/>
                  </a:lnTo>
                  <a:lnTo>
                    <a:pt x="48986" y="274320"/>
                  </a:lnTo>
                  <a:lnTo>
                    <a:pt x="48986" y="273504"/>
                  </a:lnTo>
                  <a:lnTo>
                    <a:pt x="50619" y="271871"/>
                  </a:lnTo>
                  <a:lnTo>
                    <a:pt x="51435" y="270238"/>
                  </a:lnTo>
                  <a:lnTo>
                    <a:pt x="53068" y="270238"/>
                  </a:lnTo>
                  <a:lnTo>
                    <a:pt x="53884" y="268605"/>
                  </a:lnTo>
                  <a:lnTo>
                    <a:pt x="53884" y="266972"/>
                  </a:lnTo>
                  <a:lnTo>
                    <a:pt x="53884" y="265339"/>
                  </a:lnTo>
                  <a:lnTo>
                    <a:pt x="54701" y="262890"/>
                  </a:lnTo>
                  <a:lnTo>
                    <a:pt x="53884" y="259624"/>
                  </a:lnTo>
                  <a:lnTo>
                    <a:pt x="53884" y="257991"/>
                  </a:lnTo>
                  <a:lnTo>
                    <a:pt x="53068" y="256359"/>
                  </a:lnTo>
                  <a:lnTo>
                    <a:pt x="53068" y="254726"/>
                  </a:lnTo>
                  <a:lnTo>
                    <a:pt x="53068" y="253909"/>
                  </a:lnTo>
                  <a:lnTo>
                    <a:pt x="52251" y="253909"/>
                  </a:lnTo>
                  <a:lnTo>
                    <a:pt x="52251" y="252276"/>
                  </a:lnTo>
                  <a:lnTo>
                    <a:pt x="53068" y="251460"/>
                  </a:lnTo>
                  <a:lnTo>
                    <a:pt x="53884" y="250643"/>
                  </a:lnTo>
                  <a:lnTo>
                    <a:pt x="54701" y="249827"/>
                  </a:lnTo>
                  <a:lnTo>
                    <a:pt x="55517" y="244929"/>
                  </a:lnTo>
                  <a:lnTo>
                    <a:pt x="56334" y="243296"/>
                  </a:lnTo>
                  <a:lnTo>
                    <a:pt x="57150" y="241663"/>
                  </a:lnTo>
                  <a:lnTo>
                    <a:pt x="57150" y="240846"/>
                  </a:lnTo>
                  <a:lnTo>
                    <a:pt x="57966" y="240030"/>
                  </a:lnTo>
                  <a:lnTo>
                    <a:pt x="58783" y="238397"/>
                  </a:lnTo>
                  <a:lnTo>
                    <a:pt x="59599" y="236764"/>
                  </a:lnTo>
                  <a:lnTo>
                    <a:pt x="60416" y="235948"/>
                  </a:lnTo>
                  <a:lnTo>
                    <a:pt x="61232" y="234315"/>
                  </a:lnTo>
                  <a:lnTo>
                    <a:pt x="61232" y="233499"/>
                  </a:lnTo>
                  <a:lnTo>
                    <a:pt x="62049" y="232682"/>
                  </a:lnTo>
                  <a:lnTo>
                    <a:pt x="62865" y="232682"/>
                  </a:lnTo>
                  <a:lnTo>
                    <a:pt x="63682" y="232682"/>
                  </a:lnTo>
                  <a:lnTo>
                    <a:pt x="64498" y="231866"/>
                  </a:lnTo>
                  <a:lnTo>
                    <a:pt x="64498" y="231049"/>
                  </a:lnTo>
                  <a:lnTo>
                    <a:pt x="64498" y="229416"/>
                  </a:lnTo>
                  <a:lnTo>
                    <a:pt x="64498" y="226151"/>
                  </a:lnTo>
                  <a:lnTo>
                    <a:pt x="64498" y="222068"/>
                  </a:lnTo>
                  <a:lnTo>
                    <a:pt x="64498" y="219619"/>
                  </a:lnTo>
                  <a:lnTo>
                    <a:pt x="65314" y="217170"/>
                  </a:lnTo>
                  <a:lnTo>
                    <a:pt x="66131" y="215537"/>
                  </a:lnTo>
                  <a:lnTo>
                    <a:pt x="66131" y="214721"/>
                  </a:lnTo>
                  <a:lnTo>
                    <a:pt x="66131" y="213904"/>
                  </a:lnTo>
                  <a:lnTo>
                    <a:pt x="64498" y="213088"/>
                  </a:lnTo>
                  <a:lnTo>
                    <a:pt x="63682" y="213904"/>
                  </a:lnTo>
                  <a:lnTo>
                    <a:pt x="62865" y="213904"/>
                  </a:lnTo>
                  <a:lnTo>
                    <a:pt x="62049" y="212271"/>
                  </a:lnTo>
                  <a:lnTo>
                    <a:pt x="62049" y="210638"/>
                  </a:lnTo>
                  <a:lnTo>
                    <a:pt x="62049" y="209006"/>
                  </a:lnTo>
                  <a:lnTo>
                    <a:pt x="62865" y="207373"/>
                  </a:lnTo>
                  <a:lnTo>
                    <a:pt x="62865" y="205740"/>
                  </a:lnTo>
                  <a:lnTo>
                    <a:pt x="62049" y="204924"/>
                  </a:lnTo>
                  <a:lnTo>
                    <a:pt x="61232" y="204107"/>
                  </a:lnTo>
                  <a:lnTo>
                    <a:pt x="60416" y="200841"/>
                  </a:lnTo>
                  <a:lnTo>
                    <a:pt x="60416" y="197576"/>
                  </a:lnTo>
                  <a:lnTo>
                    <a:pt x="59599" y="196759"/>
                  </a:lnTo>
                  <a:lnTo>
                    <a:pt x="58783" y="194310"/>
                  </a:lnTo>
                  <a:lnTo>
                    <a:pt x="57966" y="193493"/>
                  </a:lnTo>
                  <a:lnTo>
                    <a:pt x="57966" y="191861"/>
                  </a:lnTo>
                  <a:lnTo>
                    <a:pt x="57966" y="190228"/>
                  </a:lnTo>
                  <a:lnTo>
                    <a:pt x="57966" y="189411"/>
                  </a:lnTo>
                  <a:lnTo>
                    <a:pt x="58783" y="189411"/>
                  </a:lnTo>
                  <a:lnTo>
                    <a:pt x="59599" y="187779"/>
                  </a:lnTo>
                  <a:lnTo>
                    <a:pt x="58783" y="186962"/>
                  </a:lnTo>
                  <a:lnTo>
                    <a:pt x="57966" y="186146"/>
                  </a:lnTo>
                  <a:lnTo>
                    <a:pt x="57150" y="186146"/>
                  </a:lnTo>
                  <a:lnTo>
                    <a:pt x="56334" y="185329"/>
                  </a:lnTo>
                  <a:lnTo>
                    <a:pt x="54701" y="182063"/>
                  </a:lnTo>
                  <a:lnTo>
                    <a:pt x="53884" y="180431"/>
                  </a:lnTo>
                  <a:lnTo>
                    <a:pt x="53884" y="177981"/>
                  </a:lnTo>
                  <a:lnTo>
                    <a:pt x="53884" y="175532"/>
                  </a:lnTo>
                  <a:lnTo>
                    <a:pt x="54701" y="173899"/>
                  </a:lnTo>
                  <a:lnTo>
                    <a:pt x="54701" y="172266"/>
                  </a:lnTo>
                  <a:lnTo>
                    <a:pt x="55517" y="171450"/>
                  </a:lnTo>
                  <a:lnTo>
                    <a:pt x="56334" y="171450"/>
                  </a:lnTo>
                  <a:lnTo>
                    <a:pt x="57150" y="171450"/>
                  </a:lnTo>
                  <a:lnTo>
                    <a:pt x="57966" y="170634"/>
                  </a:lnTo>
                  <a:lnTo>
                    <a:pt x="58783" y="169817"/>
                  </a:lnTo>
                  <a:lnTo>
                    <a:pt x="58783" y="169001"/>
                  </a:lnTo>
                  <a:lnTo>
                    <a:pt x="58783" y="168184"/>
                  </a:lnTo>
                  <a:lnTo>
                    <a:pt x="58783" y="167368"/>
                  </a:lnTo>
                  <a:lnTo>
                    <a:pt x="59599" y="165735"/>
                  </a:lnTo>
                  <a:lnTo>
                    <a:pt x="60416" y="162469"/>
                  </a:lnTo>
                  <a:lnTo>
                    <a:pt x="62049" y="159204"/>
                  </a:lnTo>
                  <a:lnTo>
                    <a:pt x="62865" y="157571"/>
                  </a:lnTo>
                  <a:lnTo>
                    <a:pt x="62865" y="156754"/>
                  </a:lnTo>
                  <a:lnTo>
                    <a:pt x="62865" y="155938"/>
                  </a:lnTo>
                  <a:lnTo>
                    <a:pt x="63682" y="156754"/>
                  </a:lnTo>
                  <a:lnTo>
                    <a:pt x="66131" y="155938"/>
                  </a:lnTo>
                  <a:lnTo>
                    <a:pt x="66947" y="154305"/>
                  </a:lnTo>
                  <a:lnTo>
                    <a:pt x="66947" y="152672"/>
                  </a:lnTo>
                  <a:lnTo>
                    <a:pt x="67764" y="151856"/>
                  </a:lnTo>
                  <a:lnTo>
                    <a:pt x="67764" y="151039"/>
                  </a:lnTo>
                  <a:lnTo>
                    <a:pt x="66947" y="151039"/>
                  </a:lnTo>
                  <a:lnTo>
                    <a:pt x="66131" y="150223"/>
                  </a:lnTo>
                  <a:lnTo>
                    <a:pt x="66131" y="149406"/>
                  </a:lnTo>
                  <a:lnTo>
                    <a:pt x="66131" y="146957"/>
                  </a:lnTo>
                  <a:lnTo>
                    <a:pt x="66131" y="145324"/>
                  </a:lnTo>
                  <a:lnTo>
                    <a:pt x="65314" y="141242"/>
                  </a:lnTo>
                  <a:lnTo>
                    <a:pt x="64498" y="137160"/>
                  </a:lnTo>
                  <a:lnTo>
                    <a:pt x="65314" y="135527"/>
                  </a:lnTo>
                  <a:lnTo>
                    <a:pt x="66947" y="133894"/>
                  </a:lnTo>
                  <a:lnTo>
                    <a:pt x="67764" y="133078"/>
                  </a:lnTo>
                  <a:lnTo>
                    <a:pt x="67764" y="132261"/>
                  </a:lnTo>
                  <a:lnTo>
                    <a:pt x="68580" y="127363"/>
                  </a:lnTo>
                  <a:lnTo>
                    <a:pt x="68580" y="124913"/>
                  </a:lnTo>
                  <a:lnTo>
                    <a:pt x="69396" y="123281"/>
                  </a:lnTo>
                  <a:lnTo>
                    <a:pt x="70213" y="120831"/>
                  </a:lnTo>
                  <a:lnTo>
                    <a:pt x="72662" y="118382"/>
                  </a:lnTo>
                  <a:lnTo>
                    <a:pt x="73479" y="116749"/>
                  </a:lnTo>
                  <a:lnTo>
                    <a:pt x="74295" y="116749"/>
                  </a:lnTo>
                  <a:lnTo>
                    <a:pt x="75112" y="115933"/>
                  </a:lnTo>
                  <a:lnTo>
                    <a:pt x="75928" y="114300"/>
                  </a:lnTo>
                  <a:lnTo>
                    <a:pt x="77561" y="112667"/>
                  </a:lnTo>
                  <a:lnTo>
                    <a:pt x="79194" y="111851"/>
                  </a:lnTo>
                  <a:lnTo>
                    <a:pt x="79194" y="110218"/>
                  </a:lnTo>
                  <a:lnTo>
                    <a:pt x="80010" y="108585"/>
                  </a:lnTo>
                  <a:lnTo>
                    <a:pt x="81643" y="105319"/>
                  </a:lnTo>
                  <a:lnTo>
                    <a:pt x="82459" y="102870"/>
                  </a:lnTo>
                  <a:lnTo>
                    <a:pt x="83276" y="102054"/>
                  </a:lnTo>
                  <a:lnTo>
                    <a:pt x="84092" y="98788"/>
                  </a:lnTo>
                  <a:lnTo>
                    <a:pt x="84909" y="97155"/>
                  </a:lnTo>
                  <a:lnTo>
                    <a:pt x="86541" y="96338"/>
                  </a:lnTo>
                  <a:lnTo>
                    <a:pt x="87358" y="96338"/>
                  </a:lnTo>
                  <a:lnTo>
                    <a:pt x="88174" y="97155"/>
                  </a:lnTo>
                  <a:lnTo>
                    <a:pt x="88991" y="97155"/>
                  </a:lnTo>
                  <a:lnTo>
                    <a:pt x="89807" y="96338"/>
                  </a:lnTo>
                  <a:lnTo>
                    <a:pt x="92257" y="95522"/>
                  </a:lnTo>
                  <a:lnTo>
                    <a:pt x="93073" y="95522"/>
                  </a:lnTo>
                  <a:lnTo>
                    <a:pt x="93889" y="94706"/>
                  </a:lnTo>
                  <a:lnTo>
                    <a:pt x="93889" y="93073"/>
                  </a:lnTo>
                  <a:lnTo>
                    <a:pt x="93073" y="91440"/>
                  </a:lnTo>
                  <a:lnTo>
                    <a:pt x="91440" y="88991"/>
                  </a:lnTo>
                  <a:lnTo>
                    <a:pt x="89807" y="86541"/>
                  </a:lnTo>
                  <a:lnTo>
                    <a:pt x="89807" y="85725"/>
                  </a:lnTo>
                  <a:lnTo>
                    <a:pt x="89807" y="84909"/>
                  </a:lnTo>
                  <a:lnTo>
                    <a:pt x="89807" y="84092"/>
                  </a:lnTo>
                  <a:lnTo>
                    <a:pt x="90624" y="82459"/>
                  </a:lnTo>
                  <a:lnTo>
                    <a:pt x="92257" y="80010"/>
                  </a:lnTo>
                  <a:lnTo>
                    <a:pt x="92257" y="78377"/>
                  </a:lnTo>
                  <a:lnTo>
                    <a:pt x="90624" y="72662"/>
                  </a:lnTo>
                  <a:lnTo>
                    <a:pt x="89807" y="71029"/>
                  </a:lnTo>
                  <a:lnTo>
                    <a:pt x="88991" y="67763"/>
                  </a:lnTo>
                  <a:lnTo>
                    <a:pt x="88991" y="66947"/>
                  </a:lnTo>
                  <a:lnTo>
                    <a:pt x="89807" y="63681"/>
                  </a:lnTo>
                  <a:lnTo>
                    <a:pt x="90624" y="62049"/>
                  </a:lnTo>
                  <a:lnTo>
                    <a:pt x="91440" y="62049"/>
                  </a:lnTo>
                  <a:lnTo>
                    <a:pt x="92257" y="61232"/>
                  </a:lnTo>
                  <a:lnTo>
                    <a:pt x="92257" y="60416"/>
                  </a:lnTo>
                  <a:lnTo>
                    <a:pt x="91440" y="59599"/>
                  </a:lnTo>
                  <a:lnTo>
                    <a:pt x="91440" y="58783"/>
                  </a:lnTo>
                  <a:lnTo>
                    <a:pt x="91440" y="57150"/>
                  </a:lnTo>
                  <a:lnTo>
                    <a:pt x="90624" y="56334"/>
                  </a:lnTo>
                  <a:lnTo>
                    <a:pt x="89807" y="55517"/>
                  </a:lnTo>
                  <a:lnTo>
                    <a:pt x="89807" y="53884"/>
                  </a:lnTo>
                  <a:lnTo>
                    <a:pt x="90624" y="51435"/>
                  </a:lnTo>
                  <a:lnTo>
                    <a:pt x="91440" y="50618"/>
                  </a:lnTo>
                  <a:lnTo>
                    <a:pt x="91440" y="49802"/>
                  </a:lnTo>
                  <a:lnTo>
                    <a:pt x="92257" y="48986"/>
                  </a:lnTo>
                  <a:lnTo>
                    <a:pt x="93073" y="48169"/>
                  </a:lnTo>
                  <a:lnTo>
                    <a:pt x="93889" y="46536"/>
                  </a:lnTo>
                  <a:lnTo>
                    <a:pt x="97155" y="44904"/>
                  </a:lnTo>
                  <a:lnTo>
                    <a:pt x="99604" y="44087"/>
                  </a:lnTo>
                  <a:lnTo>
                    <a:pt x="104503" y="41638"/>
                  </a:lnTo>
                  <a:lnTo>
                    <a:pt x="107769" y="40005"/>
                  </a:lnTo>
                  <a:lnTo>
                    <a:pt x="107769" y="39188"/>
                  </a:lnTo>
                  <a:lnTo>
                    <a:pt x="107769" y="38372"/>
                  </a:lnTo>
                  <a:lnTo>
                    <a:pt x="109401" y="32657"/>
                  </a:lnTo>
                  <a:lnTo>
                    <a:pt x="111851" y="25309"/>
                  </a:lnTo>
                  <a:lnTo>
                    <a:pt x="113484" y="21227"/>
                  </a:lnTo>
                  <a:lnTo>
                    <a:pt x="110218" y="17961"/>
                  </a:lnTo>
                  <a:lnTo>
                    <a:pt x="111034" y="17145"/>
                  </a:lnTo>
                  <a:lnTo>
                    <a:pt x="112667" y="14696"/>
                  </a:lnTo>
                  <a:lnTo>
                    <a:pt x="112667" y="13063"/>
                  </a:lnTo>
                  <a:lnTo>
                    <a:pt x="113484" y="12246"/>
                  </a:lnTo>
                  <a:lnTo>
                    <a:pt x="116749" y="10613"/>
                  </a:lnTo>
                  <a:lnTo>
                    <a:pt x="117566" y="9797"/>
                  </a:lnTo>
                  <a:lnTo>
                    <a:pt x="117566" y="8164"/>
                  </a:lnTo>
                  <a:lnTo>
                    <a:pt x="118382" y="7348"/>
                  </a:lnTo>
                  <a:lnTo>
                    <a:pt x="119199" y="7348"/>
                  </a:lnTo>
                  <a:lnTo>
                    <a:pt x="121648" y="6531"/>
                  </a:lnTo>
                  <a:lnTo>
                    <a:pt x="124097" y="5715"/>
                  </a:lnTo>
                  <a:lnTo>
                    <a:pt x="124914" y="4899"/>
                  </a:lnTo>
                  <a:lnTo>
                    <a:pt x="125730" y="3266"/>
                  </a:lnTo>
                  <a:lnTo>
                    <a:pt x="126546" y="816"/>
                  </a:lnTo>
                  <a:lnTo>
                    <a:pt x="127363" y="0"/>
                  </a:lnTo>
                  <a:lnTo>
                    <a:pt x="128179" y="0"/>
                  </a:lnTo>
                  <a:lnTo>
                    <a:pt x="129812" y="816"/>
                  </a:lnTo>
                  <a:lnTo>
                    <a:pt x="130629" y="1633"/>
                  </a:lnTo>
                  <a:lnTo>
                    <a:pt x="133894" y="4082"/>
                  </a:lnTo>
                  <a:lnTo>
                    <a:pt x="135527" y="5715"/>
                  </a:lnTo>
                  <a:lnTo>
                    <a:pt x="137160" y="5715"/>
                  </a:lnTo>
                  <a:lnTo>
                    <a:pt x="139609" y="5715"/>
                  </a:lnTo>
                  <a:lnTo>
                    <a:pt x="140426" y="5715"/>
                  </a:lnTo>
                  <a:lnTo>
                    <a:pt x="147774" y="5715"/>
                  </a:lnTo>
                  <a:lnTo>
                    <a:pt x="148590" y="5715"/>
                  </a:lnTo>
                  <a:lnTo>
                    <a:pt x="151039" y="6531"/>
                  </a:lnTo>
                  <a:lnTo>
                    <a:pt x="152672" y="7348"/>
                  </a:lnTo>
                  <a:lnTo>
                    <a:pt x="153489" y="7348"/>
                  </a:lnTo>
                  <a:lnTo>
                    <a:pt x="155121" y="8164"/>
                  </a:lnTo>
                  <a:lnTo>
                    <a:pt x="156754" y="10613"/>
                  </a:lnTo>
                  <a:lnTo>
                    <a:pt x="157571" y="12246"/>
                  </a:lnTo>
                  <a:lnTo>
                    <a:pt x="158387" y="13879"/>
                  </a:lnTo>
                  <a:lnTo>
                    <a:pt x="159204" y="17145"/>
                  </a:lnTo>
                  <a:lnTo>
                    <a:pt x="160020" y="17961"/>
                  </a:lnTo>
                  <a:lnTo>
                    <a:pt x="160020" y="17145"/>
                  </a:lnTo>
                  <a:lnTo>
                    <a:pt x="160837" y="13879"/>
                  </a:lnTo>
                  <a:lnTo>
                    <a:pt x="161653" y="12246"/>
                  </a:lnTo>
                  <a:lnTo>
                    <a:pt x="163286" y="9797"/>
                  </a:lnTo>
                  <a:lnTo>
                    <a:pt x="165735" y="4899"/>
                  </a:lnTo>
                  <a:lnTo>
                    <a:pt x="166551" y="4082"/>
                  </a:lnTo>
                  <a:lnTo>
                    <a:pt x="167368" y="4082"/>
                  </a:lnTo>
                  <a:lnTo>
                    <a:pt x="168184" y="4082"/>
                  </a:lnTo>
                  <a:lnTo>
                    <a:pt x="169001" y="4082"/>
                  </a:lnTo>
                  <a:lnTo>
                    <a:pt x="169817" y="4082"/>
                  </a:lnTo>
                  <a:lnTo>
                    <a:pt x="170634" y="3266"/>
                  </a:lnTo>
                  <a:lnTo>
                    <a:pt x="177165" y="3266"/>
                  </a:lnTo>
                  <a:lnTo>
                    <a:pt x="184513" y="3266"/>
                  </a:lnTo>
                  <a:lnTo>
                    <a:pt x="184513" y="3266"/>
                  </a:lnTo>
                  <a:lnTo>
                    <a:pt x="184513" y="4082"/>
                  </a:lnTo>
                  <a:lnTo>
                    <a:pt x="185329" y="5715"/>
                  </a:lnTo>
                  <a:lnTo>
                    <a:pt x="180431" y="4899"/>
                  </a:lnTo>
                  <a:lnTo>
                    <a:pt x="180431" y="4899"/>
                  </a:lnTo>
                  <a:close/>
                  <a:moveTo>
                    <a:pt x="193494" y="330654"/>
                  </a:moveTo>
                  <a:lnTo>
                    <a:pt x="193494" y="332286"/>
                  </a:lnTo>
                  <a:lnTo>
                    <a:pt x="192677" y="332286"/>
                  </a:lnTo>
                  <a:lnTo>
                    <a:pt x="190228" y="330654"/>
                  </a:lnTo>
                  <a:lnTo>
                    <a:pt x="189412" y="329837"/>
                  </a:lnTo>
                  <a:lnTo>
                    <a:pt x="189412" y="329021"/>
                  </a:lnTo>
                  <a:lnTo>
                    <a:pt x="191861" y="329837"/>
                  </a:lnTo>
                  <a:lnTo>
                    <a:pt x="193494" y="330654"/>
                  </a:lnTo>
                  <a:lnTo>
                    <a:pt x="193494" y="330654"/>
                  </a:lnTo>
                  <a:close/>
                  <a:moveTo>
                    <a:pt x="80826" y="713559"/>
                  </a:moveTo>
                  <a:lnTo>
                    <a:pt x="80826" y="707027"/>
                  </a:lnTo>
                  <a:lnTo>
                    <a:pt x="80826" y="698046"/>
                  </a:lnTo>
                  <a:lnTo>
                    <a:pt x="80826" y="690699"/>
                  </a:lnTo>
                  <a:lnTo>
                    <a:pt x="80826" y="683351"/>
                  </a:lnTo>
                  <a:lnTo>
                    <a:pt x="80826" y="676003"/>
                  </a:lnTo>
                  <a:lnTo>
                    <a:pt x="80826" y="668655"/>
                  </a:lnTo>
                  <a:lnTo>
                    <a:pt x="80826" y="660491"/>
                  </a:lnTo>
                  <a:lnTo>
                    <a:pt x="80826" y="652326"/>
                  </a:lnTo>
                  <a:lnTo>
                    <a:pt x="81643" y="653143"/>
                  </a:lnTo>
                  <a:lnTo>
                    <a:pt x="85725" y="658858"/>
                  </a:lnTo>
                  <a:lnTo>
                    <a:pt x="86541" y="661307"/>
                  </a:lnTo>
                  <a:lnTo>
                    <a:pt x="87358" y="663756"/>
                  </a:lnTo>
                  <a:lnTo>
                    <a:pt x="85725" y="662124"/>
                  </a:lnTo>
                  <a:lnTo>
                    <a:pt x="84092" y="662940"/>
                  </a:lnTo>
                  <a:lnTo>
                    <a:pt x="83276" y="664573"/>
                  </a:lnTo>
                  <a:lnTo>
                    <a:pt x="82459" y="666206"/>
                  </a:lnTo>
                  <a:lnTo>
                    <a:pt x="82459" y="667838"/>
                  </a:lnTo>
                  <a:lnTo>
                    <a:pt x="83276" y="668655"/>
                  </a:lnTo>
                  <a:lnTo>
                    <a:pt x="84909" y="669471"/>
                  </a:lnTo>
                  <a:lnTo>
                    <a:pt x="88991" y="669471"/>
                  </a:lnTo>
                  <a:lnTo>
                    <a:pt x="88991" y="669471"/>
                  </a:lnTo>
                  <a:lnTo>
                    <a:pt x="91440" y="676003"/>
                  </a:lnTo>
                  <a:lnTo>
                    <a:pt x="92257" y="677636"/>
                  </a:lnTo>
                  <a:lnTo>
                    <a:pt x="93889" y="678452"/>
                  </a:lnTo>
                  <a:lnTo>
                    <a:pt x="97155" y="681718"/>
                  </a:lnTo>
                  <a:lnTo>
                    <a:pt x="100421" y="685800"/>
                  </a:lnTo>
                  <a:lnTo>
                    <a:pt x="103687" y="689066"/>
                  </a:lnTo>
                  <a:lnTo>
                    <a:pt x="107769" y="691515"/>
                  </a:lnTo>
                  <a:lnTo>
                    <a:pt x="111034" y="693964"/>
                  </a:lnTo>
                  <a:lnTo>
                    <a:pt x="114300" y="696413"/>
                  </a:lnTo>
                  <a:lnTo>
                    <a:pt x="117566" y="699679"/>
                  </a:lnTo>
                  <a:lnTo>
                    <a:pt x="121648" y="702129"/>
                  </a:lnTo>
                  <a:lnTo>
                    <a:pt x="125730" y="703761"/>
                  </a:lnTo>
                  <a:lnTo>
                    <a:pt x="129812" y="705394"/>
                  </a:lnTo>
                  <a:lnTo>
                    <a:pt x="136344" y="704578"/>
                  </a:lnTo>
                  <a:lnTo>
                    <a:pt x="137976" y="704578"/>
                  </a:lnTo>
                  <a:lnTo>
                    <a:pt x="138793" y="705394"/>
                  </a:lnTo>
                  <a:lnTo>
                    <a:pt x="137976" y="708660"/>
                  </a:lnTo>
                  <a:lnTo>
                    <a:pt x="136344" y="711109"/>
                  </a:lnTo>
                  <a:lnTo>
                    <a:pt x="133894" y="711926"/>
                  </a:lnTo>
                  <a:lnTo>
                    <a:pt x="131445" y="711926"/>
                  </a:lnTo>
                  <a:lnTo>
                    <a:pt x="129812" y="711926"/>
                  </a:lnTo>
                  <a:lnTo>
                    <a:pt x="128179" y="711109"/>
                  </a:lnTo>
                  <a:lnTo>
                    <a:pt x="126546" y="711109"/>
                  </a:lnTo>
                  <a:lnTo>
                    <a:pt x="124914" y="711926"/>
                  </a:lnTo>
                  <a:lnTo>
                    <a:pt x="123281" y="712742"/>
                  </a:lnTo>
                  <a:lnTo>
                    <a:pt x="121648" y="712742"/>
                  </a:lnTo>
                  <a:lnTo>
                    <a:pt x="120015" y="713559"/>
                  </a:lnTo>
                  <a:lnTo>
                    <a:pt x="118382" y="714375"/>
                  </a:lnTo>
                  <a:lnTo>
                    <a:pt x="116749" y="713559"/>
                  </a:lnTo>
                  <a:lnTo>
                    <a:pt x="111851" y="711109"/>
                  </a:lnTo>
                  <a:lnTo>
                    <a:pt x="108585" y="710293"/>
                  </a:lnTo>
                  <a:lnTo>
                    <a:pt x="97971" y="709476"/>
                  </a:lnTo>
                  <a:lnTo>
                    <a:pt x="94706" y="708660"/>
                  </a:lnTo>
                  <a:lnTo>
                    <a:pt x="91440" y="707843"/>
                  </a:lnTo>
                  <a:lnTo>
                    <a:pt x="89807" y="707843"/>
                  </a:lnTo>
                  <a:lnTo>
                    <a:pt x="87358" y="708660"/>
                  </a:lnTo>
                  <a:lnTo>
                    <a:pt x="80826" y="713559"/>
                  </a:lnTo>
                  <a:lnTo>
                    <a:pt x="80826" y="713559"/>
                  </a:lnTo>
                  <a:close/>
                  <a:moveTo>
                    <a:pt x="149407" y="709476"/>
                  </a:moveTo>
                  <a:lnTo>
                    <a:pt x="151039" y="710293"/>
                  </a:lnTo>
                  <a:lnTo>
                    <a:pt x="154305" y="709476"/>
                  </a:lnTo>
                  <a:lnTo>
                    <a:pt x="155938" y="709476"/>
                  </a:lnTo>
                  <a:lnTo>
                    <a:pt x="156754" y="709476"/>
                  </a:lnTo>
                  <a:lnTo>
                    <a:pt x="156754" y="709476"/>
                  </a:lnTo>
                  <a:lnTo>
                    <a:pt x="159204" y="708660"/>
                  </a:lnTo>
                  <a:lnTo>
                    <a:pt x="160020" y="708660"/>
                  </a:lnTo>
                  <a:lnTo>
                    <a:pt x="160020" y="710293"/>
                  </a:lnTo>
                  <a:lnTo>
                    <a:pt x="157571" y="711109"/>
                  </a:lnTo>
                  <a:lnTo>
                    <a:pt x="156754" y="710293"/>
                  </a:lnTo>
                  <a:lnTo>
                    <a:pt x="151856" y="710293"/>
                  </a:lnTo>
                  <a:lnTo>
                    <a:pt x="149407" y="711926"/>
                  </a:lnTo>
                  <a:lnTo>
                    <a:pt x="148590" y="711926"/>
                  </a:lnTo>
                  <a:lnTo>
                    <a:pt x="146141" y="713559"/>
                  </a:lnTo>
                  <a:lnTo>
                    <a:pt x="144508" y="712742"/>
                  </a:lnTo>
                  <a:lnTo>
                    <a:pt x="143691" y="711926"/>
                  </a:lnTo>
                  <a:lnTo>
                    <a:pt x="144508" y="710293"/>
                  </a:lnTo>
                  <a:lnTo>
                    <a:pt x="145324" y="710293"/>
                  </a:lnTo>
                  <a:lnTo>
                    <a:pt x="146141" y="709476"/>
                  </a:lnTo>
                  <a:lnTo>
                    <a:pt x="149407" y="709476"/>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76" name="Freeform: Shape 275">
              <a:extLst>
                <a:ext uri="{FF2B5EF4-FFF2-40B4-BE49-F238E27FC236}">
                  <a16:creationId xmlns:a16="http://schemas.microsoft.com/office/drawing/2014/main" id="{FC428E50-EDF1-1298-7C3B-839B1DEDA457}"/>
                </a:ext>
              </a:extLst>
            </p:cNvPr>
            <p:cNvSpPr/>
            <p:nvPr/>
          </p:nvSpPr>
          <p:spPr>
            <a:xfrm>
              <a:off x="4537709" y="3290206"/>
              <a:ext cx="124097" cy="64497"/>
            </a:xfrm>
            <a:custGeom>
              <a:avLst/>
              <a:gdLst>
                <a:gd name="connsiteX0" fmla="*/ 121648 w 124097"/>
                <a:gd name="connsiteY0" fmla="*/ 11430 h 64497"/>
                <a:gd name="connsiteX1" fmla="*/ 121648 w 124097"/>
                <a:gd name="connsiteY1" fmla="*/ 11430 h 64497"/>
                <a:gd name="connsiteX2" fmla="*/ 121648 w 124097"/>
                <a:gd name="connsiteY2" fmla="*/ 12246 h 64497"/>
                <a:gd name="connsiteX3" fmla="*/ 120831 w 124097"/>
                <a:gd name="connsiteY3" fmla="*/ 13063 h 64497"/>
                <a:gd name="connsiteX4" fmla="*/ 120015 w 124097"/>
                <a:gd name="connsiteY4" fmla="*/ 14696 h 64497"/>
                <a:gd name="connsiteX5" fmla="*/ 120015 w 124097"/>
                <a:gd name="connsiteY5" fmla="*/ 16329 h 64497"/>
                <a:gd name="connsiteX6" fmla="*/ 121648 w 124097"/>
                <a:gd name="connsiteY6" fmla="*/ 21227 h 64497"/>
                <a:gd name="connsiteX7" fmla="*/ 123281 w 124097"/>
                <a:gd name="connsiteY7" fmla="*/ 23676 h 64497"/>
                <a:gd name="connsiteX8" fmla="*/ 123281 w 124097"/>
                <a:gd name="connsiteY8" fmla="*/ 24493 h 64497"/>
                <a:gd name="connsiteX9" fmla="*/ 124097 w 124097"/>
                <a:gd name="connsiteY9" fmla="*/ 25309 h 64497"/>
                <a:gd name="connsiteX10" fmla="*/ 123281 w 124097"/>
                <a:gd name="connsiteY10" fmla="*/ 26126 h 64497"/>
                <a:gd name="connsiteX11" fmla="*/ 123281 w 124097"/>
                <a:gd name="connsiteY11" fmla="*/ 27759 h 64497"/>
                <a:gd name="connsiteX12" fmla="*/ 122464 w 124097"/>
                <a:gd name="connsiteY12" fmla="*/ 28575 h 64497"/>
                <a:gd name="connsiteX13" fmla="*/ 122464 w 124097"/>
                <a:gd name="connsiteY13" fmla="*/ 29391 h 64497"/>
                <a:gd name="connsiteX14" fmla="*/ 122464 w 124097"/>
                <a:gd name="connsiteY14" fmla="*/ 30208 h 64497"/>
                <a:gd name="connsiteX15" fmla="*/ 122464 w 124097"/>
                <a:gd name="connsiteY15" fmla="*/ 31024 h 64497"/>
                <a:gd name="connsiteX16" fmla="*/ 122464 w 124097"/>
                <a:gd name="connsiteY16" fmla="*/ 32657 h 64497"/>
                <a:gd name="connsiteX17" fmla="*/ 120831 w 124097"/>
                <a:gd name="connsiteY17" fmla="*/ 32657 h 64497"/>
                <a:gd name="connsiteX18" fmla="*/ 119199 w 124097"/>
                <a:gd name="connsiteY18" fmla="*/ 32657 h 64497"/>
                <a:gd name="connsiteX19" fmla="*/ 118382 w 124097"/>
                <a:gd name="connsiteY19" fmla="*/ 32657 h 64497"/>
                <a:gd name="connsiteX20" fmla="*/ 117566 w 124097"/>
                <a:gd name="connsiteY20" fmla="*/ 32657 h 64497"/>
                <a:gd name="connsiteX21" fmla="*/ 116749 w 124097"/>
                <a:gd name="connsiteY21" fmla="*/ 32657 h 64497"/>
                <a:gd name="connsiteX22" fmla="*/ 115117 w 124097"/>
                <a:gd name="connsiteY22" fmla="*/ 31024 h 64497"/>
                <a:gd name="connsiteX23" fmla="*/ 114300 w 124097"/>
                <a:gd name="connsiteY23" fmla="*/ 31024 h 64497"/>
                <a:gd name="connsiteX24" fmla="*/ 113484 w 124097"/>
                <a:gd name="connsiteY24" fmla="*/ 31024 h 64497"/>
                <a:gd name="connsiteX25" fmla="*/ 112667 w 124097"/>
                <a:gd name="connsiteY25" fmla="*/ 31841 h 64497"/>
                <a:gd name="connsiteX26" fmla="*/ 111851 w 124097"/>
                <a:gd name="connsiteY26" fmla="*/ 32657 h 64497"/>
                <a:gd name="connsiteX27" fmla="*/ 111035 w 124097"/>
                <a:gd name="connsiteY27" fmla="*/ 33474 h 64497"/>
                <a:gd name="connsiteX28" fmla="*/ 111035 w 124097"/>
                <a:gd name="connsiteY28" fmla="*/ 34290 h 64497"/>
                <a:gd name="connsiteX29" fmla="*/ 114300 w 124097"/>
                <a:gd name="connsiteY29" fmla="*/ 35106 h 64497"/>
                <a:gd name="connsiteX30" fmla="*/ 115117 w 124097"/>
                <a:gd name="connsiteY30" fmla="*/ 36739 h 64497"/>
                <a:gd name="connsiteX31" fmla="*/ 114300 w 124097"/>
                <a:gd name="connsiteY31" fmla="*/ 38372 h 64497"/>
                <a:gd name="connsiteX32" fmla="*/ 114300 w 124097"/>
                <a:gd name="connsiteY32" fmla="*/ 39189 h 64497"/>
                <a:gd name="connsiteX33" fmla="*/ 113484 w 124097"/>
                <a:gd name="connsiteY33" fmla="*/ 40005 h 64497"/>
                <a:gd name="connsiteX34" fmla="*/ 112667 w 124097"/>
                <a:gd name="connsiteY34" fmla="*/ 40821 h 64497"/>
                <a:gd name="connsiteX35" fmla="*/ 111851 w 124097"/>
                <a:gd name="connsiteY35" fmla="*/ 40821 h 64497"/>
                <a:gd name="connsiteX36" fmla="*/ 111851 w 124097"/>
                <a:gd name="connsiteY36" fmla="*/ 41638 h 64497"/>
                <a:gd name="connsiteX37" fmla="*/ 112667 w 124097"/>
                <a:gd name="connsiteY37" fmla="*/ 44087 h 64497"/>
                <a:gd name="connsiteX38" fmla="*/ 112667 w 124097"/>
                <a:gd name="connsiteY38" fmla="*/ 44904 h 64497"/>
                <a:gd name="connsiteX39" fmla="*/ 112667 w 124097"/>
                <a:gd name="connsiteY39" fmla="*/ 45720 h 64497"/>
                <a:gd name="connsiteX40" fmla="*/ 112667 w 124097"/>
                <a:gd name="connsiteY40" fmla="*/ 47353 h 64497"/>
                <a:gd name="connsiteX41" fmla="*/ 113484 w 124097"/>
                <a:gd name="connsiteY41" fmla="*/ 47353 h 64497"/>
                <a:gd name="connsiteX42" fmla="*/ 113484 w 124097"/>
                <a:gd name="connsiteY42" fmla="*/ 48169 h 64497"/>
                <a:gd name="connsiteX43" fmla="*/ 113484 w 124097"/>
                <a:gd name="connsiteY43" fmla="*/ 48986 h 64497"/>
                <a:gd name="connsiteX44" fmla="*/ 113484 w 124097"/>
                <a:gd name="connsiteY44" fmla="*/ 49802 h 64497"/>
                <a:gd name="connsiteX45" fmla="*/ 113484 w 124097"/>
                <a:gd name="connsiteY45" fmla="*/ 50619 h 64497"/>
                <a:gd name="connsiteX46" fmla="*/ 113484 w 124097"/>
                <a:gd name="connsiteY46" fmla="*/ 50619 h 64497"/>
                <a:gd name="connsiteX47" fmla="*/ 112667 w 124097"/>
                <a:gd name="connsiteY47" fmla="*/ 50619 h 64497"/>
                <a:gd name="connsiteX48" fmla="*/ 111035 w 124097"/>
                <a:gd name="connsiteY48" fmla="*/ 50619 h 64497"/>
                <a:gd name="connsiteX49" fmla="*/ 109402 w 124097"/>
                <a:gd name="connsiteY49" fmla="*/ 51435 h 64497"/>
                <a:gd name="connsiteX50" fmla="*/ 106952 w 124097"/>
                <a:gd name="connsiteY50" fmla="*/ 53884 h 64497"/>
                <a:gd name="connsiteX51" fmla="*/ 106136 w 124097"/>
                <a:gd name="connsiteY51" fmla="*/ 54701 h 64497"/>
                <a:gd name="connsiteX52" fmla="*/ 105319 w 124097"/>
                <a:gd name="connsiteY52" fmla="*/ 55517 h 64497"/>
                <a:gd name="connsiteX53" fmla="*/ 105319 w 124097"/>
                <a:gd name="connsiteY53" fmla="*/ 57966 h 64497"/>
                <a:gd name="connsiteX54" fmla="*/ 105319 w 124097"/>
                <a:gd name="connsiteY54" fmla="*/ 57966 h 64497"/>
                <a:gd name="connsiteX55" fmla="*/ 105319 w 124097"/>
                <a:gd name="connsiteY55" fmla="*/ 58783 h 64497"/>
                <a:gd name="connsiteX56" fmla="*/ 102054 w 124097"/>
                <a:gd name="connsiteY56" fmla="*/ 57966 h 64497"/>
                <a:gd name="connsiteX57" fmla="*/ 102054 w 124097"/>
                <a:gd name="connsiteY57" fmla="*/ 57966 h 64497"/>
                <a:gd name="connsiteX58" fmla="*/ 99604 w 124097"/>
                <a:gd name="connsiteY58" fmla="*/ 57966 h 64497"/>
                <a:gd name="connsiteX59" fmla="*/ 97971 w 124097"/>
                <a:gd name="connsiteY59" fmla="*/ 58783 h 64497"/>
                <a:gd name="connsiteX60" fmla="*/ 96338 w 124097"/>
                <a:gd name="connsiteY60" fmla="*/ 59599 h 64497"/>
                <a:gd name="connsiteX61" fmla="*/ 92256 w 124097"/>
                <a:gd name="connsiteY61" fmla="*/ 59599 h 64497"/>
                <a:gd name="connsiteX62" fmla="*/ 88991 w 124097"/>
                <a:gd name="connsiteY62" fmla="*/ 59599 h 64497"/>
                <a:gd name="connsiteX63" fmla="*/ 88174 w 124097"/>
                <a:gd name="connsiteY63" fmla="*/ 59599 h 64497"/>
                <a:gd name="connsiteX64" fmla="*/ 87358 w 124097"/>
                <a:gd name="connsiteY64" fmla="*/ 59599 h 64497"/>
                <a:gd name="connsiteX65" fmla="*/ 86542 w 124097"/>
                <a:gd name="connsiteY65" fmla="*/ 60416 h 64497"/>
                <a:gd name="connsiteX66" fmla="*/ 85725 w 124097"/>
                <a:gd name="connsiteY66" fmla="*/ 61232 h 64497"/>
                <a:gd name="connsiteX67" fmla="*/ 84909 w 124097"/>
                <a:gd name="connsiteY67" fmla="*/ 62049 h 64497"/>
                <a:gd name="connsiteX68" fmla="*/ 83276 w 124097"/>
                <a:gd name="connsiteY68" fmla="*/ 62865 h 64497"/>
                <a:gd name="connsiteX69" fmla="*/ 81643 w 124097"/>
                <a:gd name="connsiteY69" fmla="*/ 63681 h 64497"/>
                <a:gd name="connsiteX70" fmla="*/ 81643 w 124097"/>
                <a:gd name="connsiteY70" fmla="*/ 64498 h 64497"/>
                <a:gd name="connsiteX71" fmla="*/ 80827 w 124097"/>
                <a:gd name="connsiteY71" fmla="*/ 64498 h 64497"/>
                <a:gd name="connsiteX72" fmla="*/ 80010 w 124097"/>
                <a:gd name="connsiteY72" fmla="*/ 63681 h 64497"/>
                <a:gd name="connsiteX73" fmla="*/ 79194 w 124097"/>
                <a:gd name="connsiteY73" fmla="*/ 63681 h 64497"/>
                <a:gd name="connsiteX74" fmla="*/ 78377 w 124097"/>
                <a:gd name="connsiteY74" fmla="*/ 63681 h 64497"/>
                <a:gd name="connsiteX75" fmla="*/ 75928 w 124097"/>
                <a:gd name="connsiteY75" fmla="*/ 63681 h 64497"/>
                <a:gd name="connsiteX76" fmla="*/ 73479 w 124097"/>
                <a:gd name="connsiteY76" fmla="*/ 62865 h 64497"/>
                <a:gd name="connsiteX77" fmla="*/ 71846 w 124097"/>
                <a:gd name="connsiteY77" fmla="*/ 62049 h 64497"/>
                <a:gd name="connsiteX78" fmla="*/ 70213 w 124097"/>
                <a:gd name="connsiteY78" fmla="*/ 62049 h 64497"/>
                <a:gd name="connsiteX79" fmla="*/ 68580 w 124097"/>
                <a:gd name="connsiteY79" fmla="*/ 62049 h 64497"/>
                <a:gd name="connsiteX80" fmla="*/ 66947 w 124097"/>
                <a:gd name="connsiteY80" fmla="*/ 62049 h 64497"/>
                <a:gd name="connsiteX81" fmla="*/ 66131 w 124097"/>
                <a:gd name="connsiteY81" fmla="*/ 62049 h 64497"/>
                <a:gd name="connsiteX82" fmla="*/ 62865 w 124097"/>
                <a:gd name="connsiteY82" fmla="*/ 61232 h 64497"/>
                <a:gd name="connsiteX83" fmla="*/ 60416 w 124097"/>
                <a:gd name="connsiteY83" fmla="*/ 61232 h 64497"/>
                <a:gd name="connsiteX84" fmla="*/ 57150 w 124097"/>
                <a:gd name="connsiteY84" fmla="*/ 61232 h 64497"/>
                <a:gd name="connsiteX85" fmla="*/ 51435 w 124097"/>
                <a:gd name="connsiteY85" fmla="*/ 59599 h 64497"/>
                <a:gd name="connsiteX86" fmla="*/ 49802 w 124097"/>
                <a:gd name="connsiteY86" fmla="*/ 58783 h 64497"/>
                <a:gd name="connsiteX87" fmla="*/ 48169 w 124097"/>
                <a:gd name="connsiteY87" fmla="*/ 58783 h 64497"/>
                <a:gd name="connsiteX88" fmla="*/ 46537 w 124097"/>
                <a:gd name="connsiteY88" fmla="*/ 57966 h 64497"/>
                <a:gd name="connsiteX89" fmla="*/ 44904 w 124097"/>
                <a:gd name="connsiteY89" fmla="*/ 57150 h 64497"/>
                <a:gd name="connsiteX90" fmla="*/ 44087 w 124097"/>
                <a:gd name="connsiteY90" fmla="*/ 55517 h 64497"/>
                <a:gd name="connsiteX91" fmla="*/ 43271 w 124097"/>
                <a:gd name="connsiteY91" fmla="*/ 53884 h 64497"/>
                <a:gd name="connsiteX92" fmla="*/ 41638 w 124097"/>
                <a:gd name="connsiteY92" fmla="*/ 51435 h 64497"/>
                <a:gd name="connsiteX93" fmla="*/ 41638 w 124097"/>
                <a:gd name="connsiteY93" fmla="*/ 50619 h 64497"/>
                <a:gd name="connsiteX94" fmla="*/ 42454 w 124097"/>
                <a:gd name="connsiteY94" fmla="*/ 49802 h 64497"/>
                <a:gd name="connsiteX95" fmla="*/ 43271 w 124097"/>
                <a:gd name="connsiteY95" fmla="*/ 48986 h 64497"/>
                <a:gd name="connsiteX96" fmla="*/ 43271 w 124097"/>
                <a:gd name="connsiteY96" fmla="*/ 48986 h 64497"/>
                <a:gd name="connsiteX97" fmla="*/ 42454 w 124097"/>
                <a:gd name="connsiteY97" fmla="*/ 48986 h 64497"/>
                <a:gd name="connsiteX98" fmla="*/ 39188 w 124097"/>
                <a:gd name="connsiteY98" fmla="*/ 49802 h 64497"/>
                <a:gd name="connsiteX99" fmla="*/ 35923 w 124097"/>
                <a:gd name="connsiteY99" fmla="*/ 51435 h 64497"/>
                <a:gd name="connsiteX100" fmla="*/ 34290 w 124097"/>
                <a:gd name="connsiteY100" fmla="*/ 51435 h 64497"/>
                <a:gd name="connsiteX101" fmla="*/ 33474 w 124097"/>
                <a:gd name="connsiteY101" fmla="*/ 51435 h 64497"/>
                <a:gd name="connsiteX102" fmla="*/ 31841 w 124097"/>
                <a:gd name="connsiteY102" fmla="*/ 51435 h 64497"/>
                <a:gd name="connsiteX103" fmla="*/ 30208 w 124097"/>
                <a:gd name="connsiteY103" fmla="*/ 51435 h 64497"/>
                <a:gd name="connsiteX104" fmla="*/ 26942 w 124097"/>
                <a:gd name="connsiteY104" fmla="*/ 51435 h 64497"/>
                <a:gd name="connsiteX105" fmla="*/ 25310 w 124097"/>
                <a:gd name="connsiteY105" fmla="*/ 52251 h 64497"/>
                <a:gd name="connsiteX106" fmla="*/ 24493 w 124097"/>
                <a:gd name="connsiteY106" fmla="*/ 53884 h 64497"/>
                <a:gd name="connsiteX107" fmla="*/ 23677 w 124097"/>
                <a:gd name="connsiteY107" fmla="*/ 55517 h 64497"/>
                <a:gd name="connsiteX108" fmla="*/ 22860 w 124097"/>
                <a:gd name="connsiteY108" fmla="*/ 56334 h 64497"/>
                <a:gd name="connsiteX109" fmla="*/ 22044 w 124097"/>
                <a:gd name="connsiteY109" fmla="*/ 56334 h 64497"/>
                <a:gd name="connsiteX110" fmla="*/ 20411 w 124097"/>
                <a:gd name="connsiteY110" fmla="*/ 56334 h 64497"/>
                <a:gd name="connsiteX111" fmla="*/ 19594 w 124097"/>
                <a:gd name="connsiteY111" fmla="*/ 55517 h 64497"/>
                <a:gd name="connsiteX112" fmla="*/ 18778 w 124097"/>
                <a:gd name="connsiteY112" fmla="*/ 53884 h 64497"/>
                <a:gd name="connsiteX113" fmla="*/ 17145 w 124097"/>
                <a:gd name="connsiteY113" fmla="*/ 53884 h 64497"/>
                <a:gd name="connsiteX114" fmla="*/ 15512 w 124097"/>
                <a:gd name="connsiteY114" fmla="*/ 53884 h 64497"/>
                <a:gd name="connsiteX115" fmla="*/ 14696 w 124097"/>
                <a:gd name="connsiteY115" fmla="*/ 53884 h 64497"/>
                <a:gd name="connsiteX116" fmla="*/ 14696 w 124097"/>
                <a:gd name="connsiteY116" fmla="*/ 53068 h 64497"/>
                <a:gd name="connsiteX117" fmla="*/ 13879 w 124097"/>
                <a:gd name="connsiteY117" fmla="*/ 51435 h 64497"/>
                <a:gd name="connsiteX118" fmla="*/ 13063 w 124097"/>
                <a:gd name="connsiteY118" fmla="*/ 50619 h 64497"/>
                <a:gd name="connsiteX119" fmla="*/ 10613 w 124097"/>
                <a:gd name="connsiteY119" fmla="*/ 53884 h 64497"/>
                <a:gd name="connsiteX120" fmla="*/ 9797 w 124097"/>
                <a:gd name="connsiteY120" fmla="*/ 53884 h 64497"/>
                <a:gd name="connsiteX121" fmla="*/ 7348 w 124097"/>
                <a:gd name="connsiteY121" fmla="*/ 53068 h 64497"/>
                <a:gd name="connsiteX122" fmla="*/ 5715 w 124097"/>
                <a:gd name="connsiteY122" fmla="*/ 51435 h 64497"/>
                <a:gd name="connsiteX123" fmla="*/ 5715 w 124097"/>
                <a:gd name="connsiteY123" fmla="*/ 50619 h 64497"/>
                <a:gd name="connsiteX124" fmla="*/ 5715 w 124097"/>
                <a:gd name="connsiteY124" fmla="*/ 49802 h 64497"/>
                <a:gd name="connsiteX125" fmla="*/ 4082 w 124097"/>
                <a:gd name="connsiteY125" fmla="*/ 48986 h 64497"/>
                <a:gd name="connsiteX126" fmla="*/ 1633 w 124097"/>
                <a:gd name="connsiteY126" fmla="*/ 48169 h 64497"/>
                <a:gd name="connsiteX127" fmla="*/ 817 w 124097"/>
                <a:gd name="connsiteY127" fmla="*/ 48169 h 64497"/>
                <a:gd name="connsiteX128" fmla="*/ 817 w 124097"/>
                <a:gd name="connsiteY128" fmla="*/ 47353 h 64497"/>
                <a:gd name="connsiteX129" fmla="*/ 817 w 124097"/>
                <a:gd name="connsiteY129" fmla="*/ 46536 h 64497"/>
                <a:gd name="connsiteX130" fmla="*/ 817 w 124097"/>
                <a:gd name="connsiteY130" fmla="*/ 45720 h 64497"/>
                <a:gd name="connsiteX131" fmla="*/ 0 w 124097"/>
                <a:gd name="connsiteY131" fmla="*/ 44904 h 64497"/>
                <a:gd name="connsiteX132" fmla="*/ 0 w 124097"/>
                <a:gd name="connsiteY132" fmla="*/ 44087 h 64497"/>
                <a:gd name="connsiteX133" fmla="*/ 0 w 124097"/>
                <a:gd name="connsiteY133" fmla="*/ 43271 h 64497"/>
                <a:gd name="connsiteX134" fmla="*/ 0 w 124097"/>
                <a:gd name="connsiteY134" fmla="*/ 42454 h 64497"/>
                <a:gd name="connsiteX135" fmla="*/ 0 w 124097"/>
                <a:gd name="connsiteY135" fmla="*/ 41638 h 64497"/>
                <a:gd name="connsiteX136" fmla="*/ 0 w 124097"/>
                <a:gd name="connsiteY136" fmla="*/ 41638 h 64497"/>
                <a:gd name="connsiteX137" fmla="*/ 1633 w 124097"/>
                <a:gd name="connsiteY137" fmla="*/ 38372 h 64497"/>
                <a:gd name="connsiteX138" fmla="*/ 1633 w 124097"/>
                <a:gd name="connsiteY138" fmla="*/ 36739 h 64497"/>
                <a:gd name="connsiteX139" fmla="*/ 817 w 124097"/>
                <a:gd name="connsiteY139" fmla="*/ 35923 h 64497"/>
                <a:gd name="connsiteX140" fmla="*/ 0 w 124097"/>
                <a:gd name="connsiteY140" fmla="*/ 35923 h 64497"/>
                <a:gd name="connsiteX141" fmla="*/ 817 w 124097"/>
                <a:gd name="connsiteY141" fmla="*/ 35923 h 64497"/>
                <a:gd name="connsiteX142" fmla="*/ 2449 w 124097"/>
                <a:gd name="connsiteY142" fmla="*/ 35923 h 64497"/>
                <a:gd name="connsiteX143" fmla="*/ 3266 w 124097"/>
                <a:gd name="connsiteY143" fmla="*/ 35106 h 64497"/>
                <a:gd name="connsiteX144" fmla="*/ 4082 w 124097"/>
                <a:gd name="connsiteY144" fmla="*/ 34290 h 64497"/>
                <a:gd name="connsiteX145" fmla="*/ 5715 w 124097"/>
                <a:gd name="connsiteY145" fmla="*/ 35106 h 64497"/>
                <a:gd name="connsiteX146" fmla="*/ 8164 w 124097"/>
                <a:gd name="connsiteY146" fmla="*/ 35923 h 64497"/>
                <a:gd name="connsiteX147" fmla="*/ 8981 w 124097"/>
                <a:gd name="connsiteY147" fmla="*/ 36739 h 64497"/>
                <a:gd name="connsiteX148" fmla="*/ 9797 w 124097"/>
                <a:gd name="connsiteY148" fmla="*/ 37556 h 64497"/>
                <a:gd name="connsiteX149" fmla="*/ 9797 w 124097"/>
                <a:gd name="connsiteY149" fmla="*/ 38372 h 64497"/>
                <a:gd name="connsiteX150" fmla="*/ 9797 w 124097"/>
                <a:gd name="connsiteY150" fmla="*/ 39189 h 64497"/>
                <a:gd name="connsiteX151" fmla="*/ 10613 w 124097"/>
                <a:gd name="connsiteY151" fmla="*/ 39189 h 64497"/>
                <a:gd name="connsiteX152" fmla="*/ 11430 w 124097"/>
                <a:gd name="connsiteY152" fmla="*/ 39189 h 64497"/>
                <a:gd name="connsiteX153" fmla="*/ 12246 w 124097"/>
                <a:gd name="connsiteY153" fmla="*/ 39189 h 64497"/>
                <a:gd name="connsiteX154" fmla="*/ 12246 w 124097"/>
                <a:gd name="connsiteY154" fmla="*/ 40005 h 64497"/>
                <a:gd name="connsiteX155" fmla="*/ 12246 w 124097"/>
                <a:gd name="connsiteY155" fmla="*/ 40821 h 64497"/>
                <a:gd name="connsiteX156" fmla="*/ 13063 w 124097"/>
                <a:gd name="connsiteY156" fmla="*/ 40821 h 64497"/>
                <a:gd name="connsiteX157" fmla="*/ 13879 w 124097"/>
                <a:gd name="connsiteY157" fmla="*/ 40005 h 64497"/>
                <a:gd name="connsiteX158" fmla="*/ 14696 w 124097"/>
                <a:gd name="connsiteY158" fmla="*/ 38372 h 64497"/>
                <a:gd name="connsiteX159" fmla="*/ 15512 w 124097"/>
                <a:gd name="connsiteY159" fmla="*/ 36739 h 64497"/>
                <a:gd name="connsiteX160" fmla="*/ 16329 w 124097"/>
                <a:gd name="connsiteY160" fmla="*/ 33474 h 64497"/>
                <a:gd name="connsiteX161" fmla="*/ 16329 w 124097"/>
                <a:gd name="connsiteY161" fmla="*/ 33474 h 64497"/>
                <a:gd name="connsiteX162" fmla="*/ 17145 w 124097"/>
                <a:gd name="connsiteY162" fmla="*/ 33474 h 64497"/>
                <a:gd name="connsiteX163" fmla="*/ 20411 w 124097"/>
                <a:gd name="connsiteY163" fmla="*/ 33474 h 64497"/>
                <a:gd name="connsiteX164" fmla="*/ 22044 w 124097"/>
                <a:gd name="connsiteY164" fmla="*/ 34290 h 64497"/>
                <a:gd name="connsiteX165" fmla="*/ 24493 w 124097"/>
                <a:gd name="connsiteY165" fmla="*/ 34290 h 64497"/>
                <a:gd name="connsiteX166" fmla="*/ 24493 w 124097"/>
                <a:gd name="connsiteY166" fmla="*/ 35106 h 64497"/>
                <a:gd name="connsiteX167" fmla="*/ 24493 w 124097"/>
                <a:gd name="connsiteY167" fmla="*/ 35923 h 64497"/>
                <a:gd name="connsiteX168" fmla="*/ 25310 w 124097"/>
                <a:gd name="connsiteY168" fmla="*/ 36739 h 64497"/>
                <a:gd name="connsiteX169" fmla="*/ 26126 w 124097"/>
                <a:gd name="connsiteY169" fmla="*/ 37556 h 64497"/>
                <a:gd name="connsiteX170" fmla="*/ 26942 w 124097"/>
                <a:gd name="connsiteY170" fmla="*/ 37556 h 64497"/>
                <a:gd name="connsiteX171" fmla="*/ 28575 w 124097"/>
                <a:gd name="connsiteY171" fmla="*/ 37556 h 64497"/>
                <a:gd name="connsiteX172" fmla="*/ 29392 w 124097"/>
                <a:gd name="connsiteY172" fmla="*/ 37556 h 64497"/>
                <a:gd name="connsiteX173" fmla="*/ 29392 w 124097"/>
                <a:gd name="connsiteY173" fmla="*/ 37556 h 64497"/>
                <a:gd name="connsiteX174" fmla="*/ 31024 w 124097"/>
                <a:gd name="connsiteY174" fmla="*/ 37556 h 64497"/>
                <a:gd name="connsiteX175" fmla="*/ 32657 w 124097"/>
                <a:gd name="connsiteY175" fmla="*/ 36739 h 64497"/>
                <a:gd name="connsiteX176" fmla="*/ 32657 w 124097"/>
                <a:gd name="connsiteY176" fmla="*/ 35923 h 64497"/>
                <a:gd name="connsiteX177" fmla="*/ 34290 w 124097"/>
                <a:gd name="connsiteY177" fmla="*/ 35106 h 64497"/>
                <a:gd name="connsiteX178" fmla="*/ 35923 w 124097"/>
                <a:gd name="connsiteY178" fmla="*/ 34290 h 64497"/>
                <a:gd name="connsiteX179" fmla="*/ 38372 w 124097"/>
                <a:gd name="connsiteY179" fmla="*/ 33474 h 64497"/>
                <a:gd name="connsiteX180" fmla="*/ 45720 w 124097"/>
                <a:gd name="connsiteY180" fmla="*/ 32657 h 64497"/>
                <a:gd name="connsiteX181" fmla="*/ 45720 w 124097"/>
                <a:gd name="connsiteY181" fmla="*/ 31841 h 64497"/>
                <a:gd name="connsiteX182" fmla="*/ 45720 w 124097"/>
                <a:gd name="connsiteY182" fmla="*/ 30208 h 64497"/>
                <a:gd name="connsiteX183" fmla="*/ 45720 w 124097"/>
                <a:gd name="connsiteY183" fmla="*/ 30208 h 64497"/>
                <a:gd name="connsiteX184" fmla="*/ 46537 w 124097"/>
                <a:gd name="connsiteY184" fmla="*/ 30208 h 64497"/>
                <a:gd name="connsiteX185" fmla="*/ 48169 w 124097"/>
                <a:gd name="connsiteY185" fmla="*/ 30208 h 64497"/>
                <a:gd name="connsiteX186" fmla="*/ 48986 w 124097"/>
                <a:gd name="connsiteY186" fmla="*/ 31024 h 64497"/>
                <a:gd name="connsiteX187" fmla="*/ 49802 w 124097"/>
                <a:gd name="connsiteY187" fmla="*/ 31841 h 64497"/>
                <a:gd name="connsiteX188" fmla="*/ 50619 w 124097"/>
                <a:gd name="connsiteY188" fmla="*/ 31841 h 64497"/>
                <a:gd name="connsiteX189" fmla="*/ 51435 w 124097"/>
                <a:gd name="connsiteY189" fmla="*/ 31024 h 64497"/>
                <a:gd name="connsiteX190" fmla="*/ 53068 w 124097"/>
                <a:gd name="connsiteY190" fmla="*/ 31024 h 64497"/>
                <a:gd name="connsiteX191" fmla="*/ 54701 w 124097"/>
                <a:gd name="connsiteY191" fmla="*/ 31841 h 64497"/>
                <a:gd name="connsiteX192" fmla="*/ 55517 w 124097"/>
                <a:gd name="connsiteY192" fmla="*/ 32657 h 64497"/>
                <a:gd name="connsiteX193" fmla="*/ 55517 w 124097"/>
                <a:gd name="connsiteY193" fmla="*/ 32657 h 64497"/>
                <a:gd name="connsiteX194" fmla="*/ 55517 w 124097"/>
                <a:gd name="connsiteY194" fmla="*/ 33474 h 64497"/>
                <a:gd name="connsiteX195" fmla="*/ 56334 w 124097"/>
                <a:gd name="connsiteY195" fmla="*/ 34290 h 64497"/>
                <a:gd name="connsiteX196" fmla="*/ 57150 w 124097"/>
                <a:gd name="connsiteY196" fmla="*/ 35106 h 64497"/>
                <a:gd name="connsiteX197" fmla="*/ 58783 w 124097"/>
                <a:gd name="connsiteY197" fmla="*/ 35923 h 64497"/>
                <a:gd name="connsiteX198" fmla="*/ 59599 w 124097"/>
                <a:gd name="connsiteY198" fmla="*/ 35923 h 64497"/>
                <a:gd name="connsiteX199" fmla="*/ 59599 w 124097"/>
                <a:gd name="connsiteY199" fmla="*/ 35106 h 64497"/>
                <a:gd name="connsiteX200" fmla="*/ 59599 w 124097"/>
                <a:gd name="connsiteY200" fmla="*/ 33474 h 64497"/>
                <a:gd name="connsiteX201" fmla="*/ 59599 w 124097"/>
                <a:gd name="connsiteY201" fmla="*/ 31841 h 64497"/>
                <a:gd name="connsiteX202" fmla="*/ 59599 w 124097"/>
                <a:gd name="connsiteY202" fmla="*/ 31024 h 64497"/>
                <a:gd name="connsiteX203" fmla="*/ 58783 w 124097"/>
                <a:gd name="connsiteY203" fmla="*/ 31024 h 64497"/>
                <a:gd name="connsiteX204" fmla="*/ 57967 w 124097"/>
                <a:gd name="connsiteY204" fmla="*/ 31024 h 64497"/>
                <a:gd name="connsiteX205" fmla="*/ 57150 w 124097"/>
                <a:gd name="connsiteY205" fmla="*/ 31024 h 64497"/>
                <a:gd name="connsiteX206" fmla="*/ 57150 w 124097"/>
                <a:gd name="connsiteY206" fmla="*/ 30208 h 64497"/>
                <a:gd name="connsiteX207" fmla="*/ 57967 w 124097"/>
                <a:gd name="connsiteY207" fmla="*/ 28575 h 64497"/>
                <a:gd name="connsiteX208" fmla="*/ 57967 w 124097"/>
                <a:gd name="connsiteY208" fmla="*/ 26942 h 64497"/>
                <a:gd name="connsiteX209" fmla="*/ 56334 w 124097"/>
                <a:gd name="connsiteY209" fmla="*/ 24493 h 64497"/>
                <a:gd name="connsiteX210" fmla="*/ 54701 w 124097"/>
                <a:gd name="connsiteY210" fmla="*/ 22044 h 64497"/>
                <a:gd name="connsiteX211" fmla="*/ 54701 w 124097"/>
                <a:gd name="connsiteY211" fmla="*/ 21227 h 64497"/>
                <a:gd name="connsiteX212" fmla="*/ 55517 w 124097"/>
                <a:gd name="connsiteY212" fmla="*/ 19594 h 64497"/>
                <a:gd name="connsiteX213" fmla="*/ 57150 w 124097"/>
                <a:gd name="connsiteY213" fmla="*/ 18778 h 64497"/>
                <a:gd name="connsiteX214" fmla="*/ 60416 w 124097"/>
                <a:gd name="connsiteY214" fmla="*/ 17145 h 64497"/>
                <a:gd name="connsiteX215" fmla="*/ 61232 w 124097"/>
                <a:gd name="connsiteY215" fmla="*/ 17145 h 64497"/>
                <a:gd name="connsiteX216" fmla="*/ 62865 w 124097"/>
                <a:gd name="connsiteY216" fmla="*/ 17145 h 64497"/>
                <a:gd name="connsiteX217" fmla="*/ 64498 w 124097"/>
                <a:gd name="connsiteY217" fmla="*/ 16329 h 64497"/>
                <a:gd name="connsiteX218" fmla="*/ 65314 w 124097"/>
                <a:gd name="connsiteY218" fmla="*/ 15512 h 64497"/>
                <a:gd name="connsiteX219" fmla="*/ 66131 w 124097"/>
                <a:gd name="connsiteY219" fmla="*/ 14696 h 64497"/>
                <a:gd name="connsiteX220" fmla="*/ 66947 w 124097"/>
                <a:gd name="connsiteY220" fmla="*/ 10614 h 64497"/>
                <a:gd name="connsiteX221" fmla="*/ 66947 w 124097"/>
                <a:gd name="connsiteY221" fmla="*/ 10614 h 64497"/>
                <a:gd name="connsiteX222" fmla="*/ 66947 w 124097"/>
                <a:gd name="connsiteY222" fmla="*/ 10614 h 64497"/>
                <a:gd name="connsiteX223" fmla="*/ 70213 w 124097"/>
                <a:gd name="connsiteY223" fmla="*/ 12246 h 64497"/>
                <a:gd name="connsiteX224" fmla="*/ 70213 w 124097"/>
                <a:gd name="connsiteY224" fmla="*/ 12246 h 64497"/>
                <a:gd name="connsiteX225" fmla="*/ 71029 w 124097"/>
                <a:gd name="connsiteY225" fmla="*/ 12246 h 64497"/>
                <a:gd name="connsiteX226" fmla="*/ 71846 w 124097"/>
                <a:gd name="connsiteY226" fmla="*/ 11430 h 64497"/>
                <a:gd name="connsiteX227" fmla="*/ 71846 w 124097"/>
                <a:gd name="connsiteY227" fmla="*/ 10614 h 64497"/>
                <a:gd name="connsiteX228" fmla="*/ 71846 w 124097"/>
                <a:gd name="connsiteY228" fmla="*/ 8981 h 64497"/>
                <a:gd name="connsiteX229" fmla="*/ 71846 w 124097"/>
                <a:gd name="connsiteY229" fmla="*/ 7348 h 64497"/>
                <a:gd name="connsiteX230" fmla="*/ 71846 w 124097"/>
                <a:gd name="connsiteY230" fmla="*/ 6531 h 64497"/>
                <a:gd name="connsiteX231" fmla="*/ 72662 w 124097"/>
                <a:gd name="connsiteY231" fmla="*/ 6531 h 64497"/>
                <a:gd name="connsiteX232" fmla="*/ 74295 w 124097"/>
                <a:gd name="connsiteY232" fmla="*/ 7348 h 64497"/>
                <a:gd name="connsiteX233" fmla="*/ 75112 w 124097"/>
                <a:gd name="connsiteY233" fmla="*/ 8164 h 64497"/>
                <a:gd name="connsiteX234" fmla="*/ 75928 w 124097"/>
                <a:gd name="connsiteY234" fmla="*/ 10614 h 64497"/>
                <a:gd name="connsiteX235" fmla="*/ 78377 w 124097"/>
                <a:gd name="connsiteY235" fmla="*/ 11430 h 64497"/>
                <a:gd name="connsiteX236" fmla="*/ 81643 w 124097"/>
                <a:gd name="connsiteY236" fmla="*/ 11430 h 64497"/>
                <a:gd name="connsiteX237" fmla="*/ 82460 w 124097"/>
                <a:gd name="connsiteY237" fmla="*/ 10614 h 64497"/>
                <a:gd name="connsiteX238" fmla="*/ 83276 w 124097"/>
                <a:gd name="connsiteY238" fmla="*/ 10614 h 64497"/>
                <a:gd name="connsiteX239" fmla="*/ 84092 w 124097"/>
                <a:gd name="connsiteY239" fmla="*/ 10614 h 64497"/>
                <a:gd name="connsiteX240" fmla="*/ 86542 w 124097"/>
                <a:gd name="connsiteY240" fmla="*/ 10614 h 64497"/>
                <a:gd name="connsiteX241" fmla="*/ 86542 w 124097"/>
                <a:gd name="connsiteY241" fmla="*/ 8981 h 64497"/>
                <a:gd name="connsiteX242" fmla="*/ 88174 w 124097"/>
                <a:gd name="connsiteY242" fmla="*/ 7348 h 64497"/>
                <a:gd name="connsiteX243" fmla="*/ 88991 w 124097"/>
                <a:gd name="connsiteY243" fmla="*/ 6531 h 64497"/>
                <a:gd name="connsiteX244" fmla="*/ 90624 w 124097"/>
                <a:gd name="connsiteY244" fmla="*/ 6531 h 64497"/>
                <a:gd name="connsiteX245" fmla="*/ 90624 w 124097"/>
                <a:gd name="connsiteY245" fmla="*/ 4899 h 64497"/>
                <a:gd name="connsiteX246" fmla="*/ 91440 w 124097"/>
                <a:gd name="connsiteY246" fmla="*/ 816 h 64497"/>
                <a:gd name="connsiteX247" fmla="*/ 91440 w 124097"/>
                <a:gd name="connsiteY247" fmla="*/ 0 h 64497"/>
                <a:gd name="connsiteX248" fmla="*/ 92256 w 124097"/>
                <a:gd name="connsiteY248" fmla="*/ 0 h 64497"/>
                <a:gd name="connsiteX249" fmla="*/ 93073 w 124097"/>
                <a:gd name="connsiteY249" fmla="*/ 816 h 64497"/>
                <a:gd name="connsiteX250" fmla="*/ 93073 w 124097"/>
                <a:gd name="connsiteY250" fmla="*/ 1633 h 64497"/>
                <a:gd name="connsiteX251" fmla="*/ 93889 w 124097"/>
                <a:gd name="connsiteY251" fmla="*/ 1633 h 64497"/>
                <a:gd name="connsiteX252" fmla="*/ 94706 w 124097"/>
                <a:gd name="connsiteY252" fmla="*/ 1633 h 64497"/>
                <a:gd name="connsiteX253" fmla="*/ 95522 w 124097"/>
                <a:gd name="connsiteY253" fmla="*/ 1633 h 64497"/>
                <a:gd name="connsiteX254" fmla="*/ 97155 w 124097"/>
                <a:gd name="connsiteY254" fmla="*/ 2449 h 64497"/>
                <a:gd name="connsiteX255" fmla="*/ 100421 w 124097"/>
                <a:gd name="connsiteY255" fmla="*/ 4082 h 64497"/>
                <a:gd name="connsiteX256" fmla="*/ 102054 w 124097"/>
                <a:gd name="connsiteY256" fmla="*/ 4899 h 64497"/>
                <a:gd name="connsiteX257" fmla="*/ 102870 w 124097"/>
                <a:gd name="connsiteY257" fmla="*/ 4899 h 64497"/>
                <a:gd name="connsiteX258" fmla="*/ 103687 w 124097"/>
                <a:gd name="connsiteY258" fmla="*/ 4899 h 64497"/>
                <a:gd name="connsiteX259" fmla="*/ 107769 w 124097"/>
                <a:gd name="connsiteY259" fmla="*/ 7348 h 64497"/>
                <a:gd name="connsiteX260" fmla="*/ 110218 w 124097"/>
                <a:gd name="connsiteY260" fmla="*/ 7348 h 64497"/>
                <a:gd name="connsiteX261" fmla="*/ 112667 w 124097"/>
                <a:gd name="connsiteY261" fmla="*/ 7348 h 64497"/>
                <a:gd name="connsiteX262" fmla="*/ 113484 w 124097"/>
                <a:gd name="connsiteY262" fmla="*/ 6531 h 64497"/>
                <a:gd name="connsiteX263" fmla="*/ 114300 w 124097"/>
                <a:gd name="connsiteY263" fmla="*/ 5715 h 64497"/>
                <a:gd name="connsiteX264" fmla="*/ 115117 w 124097"/>
                <a:gd name="connsiteY264" fmla="*/ 5715 h 64497"/>
                <a:gd name="connsiteX265" fmla="*/ 115933 w 124097"/>
                <a:gd name="connsiteY265" fmla="*/ 5715 h 64497"/>
                <a:gd name="connsiteX266" fmla="*/ 117566 w 124097"/>
                <a:gd name="connsiteY266" fmla="*/ 6531 h 64497"/>
                <a:gd name="connsiteX267" fmla="*/ 118382 w 124097"/>
                <a:gd name="connsiteY267" fmla="*/ 6531 h 64497"/>
                <a:gd name="connsiteX268" fmla="*/ 119199 w 124097"/>
                <a:gd name="connsiteY268" fmla="*/ 6531 h 64497"/>
                <a:gd name="connsiteX269" fmla="*/ 120015 w 124097"/>
                <a:gd name="connsiteY269" fmla="*/ 6531 h 64497"/>
                <a:gd name="connsiteX270" fmla="*/ 121648 w 124097"/>
                <a:gd name="connsiteY270" fmla="*/ 11430 h 64497"/>
                <a:gd name="connsiteX271" fmla="*/ 121648 w 124097"/>
                <a:gd name="connsiteY271" fmla="*/ 11430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24097" h="64497">
                  <a:moveTo>
                    <a:pt x="121648" y="11430"/>
                  </a:moveTo>
                  <a:lnTo>
                    <a:pt x="121648" y="11430"/>
                  </a:lnTo>
                  <a:lnTo>
                    <a:pt x="121648" y="12246"/>
                  </a:lnTo>
                  <a:lnTo>
                    <a:pt x="120831" y="13063"/>
                  </a:lnTo>
                  <a:lnTo>
                    <a:pt x="120015" y="14696"/>
                  </a:lnTo>
                  <a:lnTo>
                    <a:pt x="120015" y="16329"/>
                  </a:lnTo>
                  <a:lnTo>
                    <a:pt x="121648" y="21227"/>
                  </a:lnTo>
                  <a:lnTo>
                    <a:pt x="123281" y="23676"/>
                  </a:lnTo>
                  <a:lnTo>
                    <a:pt x="123281" y="24493"/>
                  </a:lnTo>
                  <a:lnTo>
                    <a:pt x="124097" y="25309"/>
                  </a:lnTo>
                  <a:lnTo>
                    <a:pt x="123281" y="26126"/>
                  </a:lnTo>
                  <a:lnTo>
                    <a:pt x="123281" y="27759"/>
                  </a:lnTo>
                  <a:lnTo>
                    <a:pt x="122464" y="28575"/>
                  </a:lnTo>
                  <a:lnTo>
                    <a:pt x="122464" y="29391"/>
                  </a:lnTo>
                  <a:lnTo>
                    <a:pt x="122464" y="30208"/>
                  </a:lnTo>
                  <a:lnTo>
                    <a:pt x="122464" y="31024"/>
                  </a:lnTo>
                  <a:lnTo>
                    <a:pt x="122464" y="32657"/>
                  </a:lnTo>
                  <a:lnTo>
                    <a:pt x="120831" y="32657"/>
                  </a:lnTo>
                  <a:lnTo>
                    <a:pt x="119199" y="32657"/>
                  </a:lnTo>
                  <a:lnTo>
                    <a:pt x="118382" y="32657"/>
                  </a:lnTo>
                  <a:lnTo>
                    <a:pt x="117566" y="32657"/>
                  </a:lnTo>
                  <a:lnTo>
                    <a:pt x="116749" y="32657"/>
                  </a:lnTo>
                  <a:lnTo>
                    <a:pt x="115117" y="31024"/>
                  </a:lnTo>
                  <a:lnTo>
                    <a:pt x="114300" y="31024"/>
                  </a:lnTo>
                  <a:lnTo>
                    <a:pt x="113484" y="31024"/>
                  </a:lnTo>
                  <a:lnTo>
                    <a:pt x="112667" y="31841"/>
                  </a:lnTo>
                  <a:lnTo>
                    <a:pt x="111851" y="32657"/>
                  </a:lnTo>
                  <a:lnTo>
                    <a:pt x="111035" y="33474"/>
                  </a:lnTo>
                  <a:lnTo>
                    <a:pt x="111035" y="34290"/>
                  </a:lnTo>
                  <a:lnTo>
                    <a:pt x="114300" y="35106"/>
                  </a:lnTo>
                  <a:lnTo>
                    <a:pt x="115117" y="36739"/>
                  </a:lnTo>
                  <a:lnTo>
                    <a:pt x="114300" y="38372"/>
                  </a:lnTo>
                  <a:lnTo>
                    <a:pt x="114300" y="39189"/>
                  </a:lnTo>
                  <a:lnTo>
                    <a:pt x="113484" y="40005"/>
                  </a:lnTo>
                  <a:lnTo>
                    <a:pt x="112667" y="40821"/>
                  </a:lnTo>
                  <a:lnTo>
                    <a:pt x="111851" y="40821"/>
                  </a:lnTo>
                  <a:lnTo>
                    <a:pt x="111851" y="41638"/>
                  </a:lnTo>
                  <a:lnTo>
                    <a:pt x="112667" y="44087"/>
                  </a:lnTo>
                  <a:lnTo>
                    <a:pt x="112667" y="44904"/>
                  </a:lnTo>
                  <a:lnTo>
                    <a:pt x="112667" y="45720"/>
                  </a:lnTo>
                  <a:lnTo>
                    <a:pt x="112667" y="47353"/>
                  </a:lnTo>
                  <a:lnTo>
                    <a:pt x="113484" y="47353"/>
                  </a:lnTo>
                  <a:lnTo>
                    <a:pt x="113484" y="48169"/>
                  </a:lnTo>
                  <a:lnTo>
                    <a:pt x="113484" y="48986"/>
                  </a:lnTo>
                  <a:lnTo>
                    <a:pt x="113484" y="49802"/>
                  </a:lnTo>
                  <a:lnTo>
                    <a:pt x="113484" y="50619"/>
                  </a:lnTo>
                  <a:lnTo>
                    <a:pt x="113484" y="50619"/>
                  </a:lnTo>
                  <a:lnTo>
                    <a:pt x="112667" y="50619"/>
                  </a:lnTo>
                  <a:lnTo>
                    <a:pt x="111035" y="50619"/>
                  </a:lnTo>
                  <a:lnTo>
                    <a:pt x="109402" y="51435"/>
                  </a:lnTo>
                  <a:lnTo>
                    <a:pt x="106952" y="53884"/>
                  </a:lnTo>
                  <a:lnTo>
                    <a:pt x="106136" y="54701"/>
                  </a:lnTo>
                  <a:lnTo>
                    <a:pt x="105319" y="55517"/>
                  </a:lnTo>
                  <a:lnTo>
                    <a:pt x="105319" y="57966"/>
                  </a:lnTo>
                  <a:lnTo>
                    <a:pt x="105319" y="57966"/>
                  </a:lnTo>
                  <a:lnTo>
                    <a:pt x="105319" y="58783"/>
                  </a:lnTo>
                  <a:lnTo>
                    <a:pt x="102054" y="57966"/>
                  </a:lnTo>
                  <a:lnTo>
                    <a:pt x="102054" y="57966"/>
                  </a:lnTo>
                  <a:lnTo>
                    <a:pt x="99604" y="57966"/>
                  </a:lnTo>
                  <a:lnTo>
                    <a:pt x="97971" y="58783"/>
                  </a:lnTo>
                  <a:lnTo>
                    <a:pt x="96338" y="59599"/>
                  </a:lnTo>
                  <a:lnTo>
                    <a:pt x="92256" y="59599"/>
                  </a:lnTo>
                  <a:lnTo>
                    <a:pt x="88991" y="59599"/>
                  </a:lnTo>
                  <a:lnTo>
                    <a:pt x="88174" y="59599"/>
                  </a:lnTo>
                  <a:lnTo>
                    <a:pt x="87358" y="59599"/>
                  </a:lnTo>
                  <a:lnTo>
                    <a:pt x="86542" y="60416"/>
                  </a:lnTo>
                  <a:lnTo>
                    <a:pt x="85725" y="61232"/>
                  </a:lnTo>
                  <a:lnTo>
                    <a:pt x="84909" y="62049"/>
                  </a:lnTo>
                  <a:lnTo>
                    <a:pt x="83276" y="62865"/>
                  </a:lnTo>
                  <a:lnTo>
                    <a:pt x="81643" y="63681"/>
                  </a:lnTo>
                  <a:lnTo>
                    <a:pt x="81643" y="64498"/>
                  </a:lnTo>
                  <a:lnTo>
                    <a:pt x="80827" y="64498"/>
                  </a:lnTo>
                  <a:lnTo>
                    <a:pt x="80010" y="63681"/>
                  </a:lnTo>
                  <a:lnTo>
                    <a:pt x="79194" y="63681"/>
                  </a:lnTo>
                  <a:lnTo>
                    <a:pt x="78377" y="63681"/>
                  </a:lnTo>
                  <a:lnTo>
                    <a:pt x="75928" y="63681"/>
                  </a:lnTo>
                  <a:lnTo>
                    <a:pt x="73479" y="62865"/>
                  </a:lnTo>
                  <a:lnTo>
                    <a:pt x="71846" y="62049"/>
                  </a:lnTo>
                  <a:lnTo>
                    <a:pt x="70213" y="62049"/>
                  </a:lnTo>
                  <a:lnTo>
                    <a:pt x="68580" y="62049"/>
                  </a:lnTo>
                  <a:lnTo>
                    <a:pt x="66947" y="62049"/>
                  </a:lnTo>
                  <a:lnTo>
                    <a:pt x="66131" y="62049"/>
                  </a:lnTo>
                  <a:lnTo>
                    <a:pt x="62865" y="61232"/>
                  </a:lnTo>
                  <a:lnTo>
                    <a:pt x="60416" y="61232"/>
                  </a:lnTo>
                  <a:lnTo>
                    <a:pt x="57150" y="61232"/>
                  </a:lnTo>
                  <a:lnTo>
                    <a:pt x="51435" y="59599"/>
                  </a:lnTo>
                  <a:lnTo>
                    <a:pt x="49802" y="58783"/>
                  </a:lnTo>
                  <a:lnTo>
                    <a:pt x="48169" y="58783"/>
                  </a:lnTo>
                  <a:lnTo>
                    <a:pt x="46537" y="57966"/>
                  </a:lnTo>
                  <a:lnTo>
                    <a:pt x="44904" y="57150"/>
                  </a:lnTo>
                  <a:lnTo>
                    <a:pt x="44087" y="55517"/>
                  </a:lnTo>
                  <a:lnTo>
                    <a:pt x="43271" y="53884"/>
                  </a:lnTo>
                  <a:lnTo>
                    <a:pt x="41638" y="51435"/>
                  </a:lnTo>
                  <a:lnTo>
                    <a:pt x="41638" y="50619"/>
                  </a:lnTo>
                  <a:lnTo>
                    <a:pt x="42454" y="49802"/>
                  </a:lnTo>
                  <a:lnTo>
                    <a:pt x="43271" y="48986"/>
                  </a:lnTo>
                  <a:lnTo>
                    <a:pt x="43271" y="48986"/>
                  </a:lnTo>
                  <a:lnTo>
                    <a:pt x="42454" y="48986"/>
                  </a:lnTo>
                  <a:lnTo>
                    <a:pt x="39188" y="49802"/>
                  </a:lnTo>
                  <a:lnTo>
                    <a:pt x="35923" y="51435"/>
                  </a:lnTo>
                  <a:lnTo>
                    <a:pt x="34290" y="51435"/>
                  </a:lnTo>
                  <a:lnTo>
                    <a:pt x="33474" y="51435"/>
                  </a:lnTo>
                  <a:lnTo>
                    <a:pt x="31841" y="51435"/>
                  </a:lnTo>
                  <a:lnTo>
                    <a:pt x="30208" y="51435"/>
                  </a:lnTo>
                  <a:lnTo>
                    <a:pt x="26942" y="51435"/>
                  </a:lnTo>
                  <a:lnTo>
                    <a:pt x="25310" y="52251"/>
                  </a:lnTo>
                  <a:lnTo>
                    <a:pt x="24493" y="53884"/>
                  </a:lnTo>
                  <a:lnTo>
                    <a:pt x="23677" y="55517"/>
                  </a:lnTo>
                  <a:lnTo>
                    <a:pt x="22860" y="56334"/>
                  </a:lnTo>
                  <a:lnTo>
                    <a:pt x="22044" y="56334"/>
                  </a:lnTo>
                  <a:lnTo>
                    <a:pt x="20411" y="56334"/>
                  </a:lnTo>
                  <a:lnTo>
                    <a:pt x="19594" y="55517"/>
                  </a:lnTo>
                  <a:lnTo>
                    <a:pt x="18778" y="53884"/>
                  </a:lnTo>
                  <a:lnTo>
                    <a:pt x="17145" y="53884"/>
                  </a:lnTo>
                  <a:lnTo>
                    <a:pt x="15512" y="53884"/>
                  </a:lnTo>
                  <a:lnTo>
                    <a:pt x="14696" y="53884"/>
                  </a:lnTo>
                  <a:lnTo>
                    <a:pt x="14696" y="53068"/>
                  </a:lnTo>
                  <a:lnTo>
                    <a:pt x="13879" y="51435"/>
                  </a:lnTo>
                  <a:lnTo>
                    <a:pt x="13063" y="50619"/>
                  </a:lnTo>
                  <a:lnTo>
                    <a:pt x="10613" y="53884"/>
                  </a:lnTo>
                  <a:lnTo>
                    <a:pt x="9797" y="53884"/>
                  </a:lnTo>
                  <a:lnTo>
                    <a:pt x="7348" y="53068"/>
                  </a:lnTo>
                  <a:lnTo>
                    <a:pt x="5715" y="51435"/>
                  </a:lnTo>
                  <a:lnTo>
                    <a:pt x="5715" y="50619"/>
                  </a:lnTo>
                  <a:lnTo>
                    <a:pt x="5715" y="49802"/>
                  </a:lnTo>
                  <a:lnTo>
                    <a:pt x="4082" y="48986"/>
                  </a:lnTo>
                  <a:lnTo>
                    <a:pt x="1633" y="48169"/>
                  </a:lnTo>
                  <a:lnTo>
                    <a:pt x="817" y="48169"/>
                  </a:lnTo>
                  <a:lnTo>
                    <a:pt x="817" y="47353"/>
                  </a:lnTo>
                  <a:lnTo>
                    <a:pt x="817" y="46536"/>
                  </a:lnTo>
                  <a:lnTo>
                    <a:pt x="817" y="45720"/>
                  </a:lnTo>
                  <a:lnTo>
                    <a:pt x="0" y="44904"/>
                  </a:lnTo>
                  <a:lnTo>
                    <a:pt x="0" y="44087"/>
                  </a:lnTo>
                  <a:lnTo>
                    <a:pt x="0" y="43271"/>
                  </a:lnTo>
                  <a:lnTo>
                    <a:pt x="0" y="42454"/>
                  </a:lnTo>
                  <a:lnTo>
                    <a:pt x="0" y="41638"/>
                  </a:lnTo>
                  <a:lnTo>
                    <a:pt x="0" y="41638"/>
                  </a:lnTo>
                  <a:lnTo>
                    <a:pt x="1633" y="38372"/>
                  </a:lnTo>
                  <a:lnTo>
                    <a:pt x="1633" y="36739"/>
                  </a:lnTo>
                  <a:lnTo>
                    <a:pt x="817" y="35923"/>
                  </a:lnTo>
                  <a:lnTo>
                    <a:pt x="0" y="35923"/>
                  </a:lnTo>
                  <a:lnTo>
                    <a:pt x="817" y="35923"/>
                  </a:lnTo>
                  <a:lnTo>
                    <a:pt x="2449" y="35923"/>
                  </a:lnTo>
                  <a:lnTo>
                    <a:pt x="3266" y="35106"/>
                  </a:lnTo>
                  <a:lnTo>
                    <a:pt x="4082" y="34290"/>
                  </a:lnTo>
                  <a:lnTo>
                    <a:pt x="5715" y="35106"/>
                  </a:lnTo>
                  <a:lnTo>
                    <a:pt x="8164" y="35923"/>
                  </a:lnTo>
                  <a:lnTo>
                    <a:pt x="8981" y="36739"/>
                  </a:lnTo>
                  <a:lnTo>
                    <a:pt x="9797" y="37556"/>
                  </a:lnTo>
                  <a:lnTo>
                    <a:pt x="9797" y="38372"/>
                  </a:lnTo>
                  <a:lnTo>
                    <a:pt x="9797" y="39189"/>
                  </a:lnTo>
                  <a:lnTo>
                    <a:pt x="10613" y="39189"/>
                  </a:lnTo>
                  <a:lnTo>
                    <a:pt x="11430" y="39189"/>
                  </a:lnTo>
                  <a:lnTo>
                    <a:pt x="12246" y="39189"/>
                  </a:lnTo>
                  <a:lnTo>
                    <a:pt x="12246" y="40005"/>
                  </a:lnTo>
                  <a:lnTo>
                    <a:pt x="12246" y="40821"/>
                  </a:lnTo>
                  <a:lnTo>
                    <a:pt x="13063" y="40821"/>
                  </a:lnTo>
                  <a:lnTo>
                    <a:pt x="13879" y="40005"/>
                  </a:lnTo>
                  <a:lnTo>
                    <a:pt x="14696" y="38372"/>
                  </a:lnTo>
                  <a:lnTo>
                    <a:pt x="15512" y="36739"/>
                  </a:lnTo>
                  <a:lnTo>
                    <a:pt x="16329" y="33474"/>
                  </a:lnTo>
                  <a:lnTo>
                    <a:pt x="16329" y="33474"/>
                  </a:lnTo>
                  <a:lnTo>
                    <a:pt x="17145" y="33474"/>
                  </a:lnTo>
                  <a:lnTo>
                    <a:pt x="20411" y="33474"/>
                  </a:lnTo>
                  <a:lnTo>
                    <a:pt x="22044" y="34290"/>
                  </a:lnTo>
                  <a:lnTo>
                    <a:pt x="24493" y="34290"/>
                  </a:lnTo>
                  <a:lnTo>
                    <a:pt x="24493" y="35106"/>
                  </a:lnTo>
                  <a:lnTo>
                    <a:pt x="24493" y="35923"/>
                  </a:lnTo>
                  <a:lnTo>
                    <a:pt x="25310" y="36739"/>
                  </a:lnTo>
                  <a:lnTo>
                    <a:pt x="26126" y="37556"/>
                  </a:lnTo>
                  <a:lnTo>
                    <a:pt x="26942" y="37556"/>
                  </a:lnTo>
                  <a:lnTo>
                    <a:pt x="28575" y="37556"/>
                  </a:lnTo>
                  <a:lnTo>
                    <a:pt x="29392" y="37556"/>
                  </a:lnTo>
                  <a:lnTo>
                    <a:pt x="29392" y="37556"/>
                  </a:lnTo>
                  <a:lnTo>
                    <a:pt x="31024" y="37556"/>
                  </a:lnTo>
                  <a:lnTo>
                    <a:pt x="32657" y="36739"/>
                  </a:lnTo>
                  <a:lnTo>
                    <a:pt x="32657" y="35923"/>
                  </a:lnTo>
                  <a:lnTo>
                    <a:pt x="34290" y="35106"/>
                  </a:lnTo>
                  <a:lnTo>
                    <a:pt x="35923" y="34290"/>
                  </a:lnTo>
                  <a:lnTo>
                    <a:pt x="38372" y="33474"/>
                  </a:lnTo>
                  <a:lnTo>
                    <a:pt x="45720" y="32657"/>
                  </a:lnTo>
                  <a:lnTo>
                    <a:pt x="45720" y="31841"/>
                  </a:lnTo>
                  <a:lnTo>
                    <a:pt x="45720" y="30208"/>
                  </a:lnTo>
                  <a:lnTo>
                    <a:pt x="45720" y="30208"/>
                  </a:lnTo>
                  <a:lnTo>
                    <a:pt x="46537" y="30208"/>
                  </a:lnTo>
                  <a:lnTo>
                    <a:pt x="48169" y="30208"/>
                  </a:lnTo>
                  <a:lnTo>
                    <a:pt x="48986" y="31024"/>
                  </a:lnTo>
                  <a:lnTo>
                    <a:pt x="49802" y="31841"/>
                  </a:lnTo>
                  <a:lnTo>
                    <a:pt x="50619" y="31841"/>
                  </a:lnTo>
                  <a:lnTo>
                    <a:pt x="51435" y="31024"/>
                  </a:lnTo>
                  <a:lnTo>
                    <a:pt x="53068" y="31024"/>
                  </a:lnTo>
                  <a:lnTo>
                    <a:pt x="54701" y="31841"/>
                  </a:lnTo>
                  <a:lnTo>
                    <a:pt x="55517" y="32657"/>
                  </a:lnTo>
                  <a:lnTo>
                    <a:pt x="55517" y="32657"/>
                  </a:lnTo>
                  <a:lnTo>
                    <a:pt x="55517" y="33474"/>
                  </a:lnTo>
                  <a:lnTo>
                    <a:pt x="56334" y="34290"/>
                  </a:lnTo>
                  <a:lnTo>
                    <a:pt x="57150" y="35106"/>
                  </a:lnTo>
                  <a:lnTo>
                    <a:pt x="58783" y="35923"/>
                  </a:lnTo>
                  <a:lnTo>
                    <a:pt x="59599" y="35923"/>
                  </a:lnTo>
                  <a:lnTo>
                    <a:pt x="59599" y="35106"/>
                  </a:lnTo>
                  <a:lnTo>
                    <a:pt x="59599" y="33474"/>
                  </a:lnTo>
                  <a:lnTo>
                    <a:pt x="59599" y="31841"/>
                  </a:lnTo>
                  <a:lnTo>
                    <a:pt x="59599" y="31024"/>
                  </a:lnTo>
                  <a:lnTo>
                    <a:pt x="58783" y="31024"/>
                  </a:lnTo>
                  <a:lnTo>
                    <a:pt x="57967" y="31024"/>
                  </a:lnTo>
                  <a:lnTo>
                    <a:pt x="57150" y="31024"/>
                  </a:lnTo>
                  <a:lnTo>
                    <a:pt x="57150" y="30208"/>
                  </a:lnTo>
                  <a:lnTo>
                    <a:pt x="57967" y="28575"/>
                  </a:lnTo>
                  <a:lnTo>
                    <a:pt x="57967" y="26942"/>
                  </a:lnTo>
                  <a:lnTo>
                    <a:pt x="56334" y="24493"/>
                  </a:lnTo>
                  <a:lnTo>
                    <a:pt x="54701" y="22044"/>
                  </a:lnTo>
                  <a:lnTo>
                    <a:pt x="54701" y="21227"/>
                  </a:lnTo>
                  <a:lnTo>
                    <a:pt x="55517" y="19594"/>
                  </a:lnTo>
                  <a:lnTo>
                    <a:pt x="57150" y="18778"/>
                  </a:lnTo>
                  <a:lnTo>
                    <a:pt x="60416" y="17145"/>
                  </a:lnTo>
                  <a:lnTo>
                    <a:pt x="61232" y="17145"/>
                  </a:lnTo>
                  <a:lnTo>
                    <a:pt x="62865" y="17145"/>
                  </a:lnTo>
                  <a:lnTo>
                    <a:pt x="64498" y="16329"/>
                  </a:lnTo>
                  <a:lnTo>
                    <a:pt x="65314" y="15512"/>
                  </a:lnTo>
                  <a:lnTo>
                    <a:pt x="66131" y="14696"/>
                  </a:lnTo>
                  <a:lnTo>
                    <a:pt x="66947" y="10614"/>
                  </a:lnTo>
                  <a:lnTo>
                    <a:pt x="66947" y="10614"/>
                  </a:lnTo>
                  <a:lnTo>
                    <a:pt x="66947" y="10614"/>
                  </a:lnTo>
                  <a:lnTo>
                    <a:pt x="70213" y="12246"/>
                  </a:lnTo>
                  <a:lnTo>
                    <a:pt x="70213" y="12246"/>
                  </a:lnTo>
                  <a:lnTo>
                    <a:pt x="71029" y="12246"/>
                  </a:lnTo>
                  <a:lnTo>
                    <a:pt x="71846" y="11430"/>
                  </a:lnTo>
                  <a:lnTo>
                    <a:pt x="71846" y="10614"/>
                  </a:lnTo>
                  <a:lnTo>
                    <a:pt x="71846" y="8981"/>
                  </a:lnTo>
                  <a:lnTo>
                    <a:pt x="71846" y="7348"/>
                  </a:lnTo>
                  <a:lnTo>
                    <a:pt x="71846" y="6531"/>
                  </a:lnTo>
                  <a:lnTo>
                    <a:pt x="72662" y="6531"/>
                  </a:lnTo>
                  <a:lnTo>
                    <a:pt x="74295" y="7348"/>
                  </a:lnTo>
                  <a:lnTo>
                    <a:pt x="75112" y="8164"/>
                  </a:lnTo>
                  <a:lnTo>
                    <a:pt x="75928" y="10614"/>
                  </a:lnTo>
                  <a:lnTo>
                    <a:pt x="78377" y="11430"/>
                  </a:lnTo>
                  <a:lnTo>
                    <a:pt x="81643" y="11430"/>
                  </a:lnTo>
                  <a:lnTo>
                    <a:pt x="82460" y="10614"/>
                  </a:lnTo>
                  <a:lnTo>
                    <a:pt x="83276" y="10614"/>
                  </a:lnTo>
                  <a:lnTo>
                    <a:pt x="84092" y="10614"/>
                  </a:lnTo>
                  <a:lnTo>
                    <a:pt x="86542" y="10614"/>
                  </a:lnTo>
                  <a:lnTo>
                    <a:pt x="86542" y="8981"/>
                  </a:lnTo>
                  <a:lnTo>
                    <a:pt x="88174" y="7348"/>
                  </a:lnTo>
                  <a:lnTo>
                    <a:pt x="88991" y="6531"/>
                  </a:lnTo>
                  <a:lnTo>
                    <a:pt x="90624" y="6531"/>
                  </a:lnTo>
                  <a:lnTo>
                    <a:pt x="90624" y="4899"/>
                  </a:lnTo>
                  <a:lnTo>
                    <a:pt x="91440" y="816"/>
                  </a:lnTo>
                  <a:lnTo>
                    <a:pt x="91440" y="0"/>
                  </a:lnTo>
                  <a:lnTo>
                    <a:pt x="92256" y="0"/>
                  </a:lnTo>
                  <a:lnTo>
                    <a:pt x="93073" y="816"/>
                  </a:lnTo>
                  <a:lnTo>
                    <a:pt x="93073" y="1633"/>
                  </a:lnTo>
                  <a:lnTo>
                    <a:pt x="93889" y="1633"/>
                  </a:lnTo>
                  <a:lnTo>
                    <a:pt x="94706" y="1633"/>
                  </a:lnTo>
                  <a:lnTo>
                    <a:pt x="95522" y="1633"/>
                  </a:lnTo>
                  <a:lnTo>
                    <a:pt x="97155" y="2449"/>
                  </a:lnTo>
                  <a:lnTo>
                    <a:pt x="100421" y="4082"/>
                  </a:lnTo>
                  <a:lnTo>
                    <a:pt x="102054" y="4899"/>
                  </a:lnTo>
                  <a:lnTo>
                    <a:pt x="102870" y="4899"/>
                  </a:lnTo>
                  <a:lnTo>
                    <a:pt x="103687" y="4899"/>
                  </a:lnTo>
                  <a:lnTo>
                    <a:pt x="107769" y="7348"/>
                  </a:lnTo>
                  <a:lnTo>
                    <a:pt x="110218" y="7348"/>
                  </a:lnTo>
                  <a:lnTo>
                    <a:pt x="112667" y="7348"/>
                  </a:lnTo>
                  <a:lnTo>
                    <a:pt x="113484" y="6531"/>
                  </a:lnTo>
                  <a:lnTo>
                    <a:pt x="114300" y="5715"/>
                  </a:lnTo>
                  <a:lnTo>
                    <a:pt x="115117" y="5715"/>
                  </a:lnTo>
                  <a:lnTo>
                    <a:pt x="115933" y="5715"/>
                  </a:lnTo>
                  <a:lnTo>
                    <a:pt x="117566" y="6531"/>
                  </a:lnTo>
                  <a:lnTo>
                    <a:pt x="118382" y="6531"/>
                  </a:lnTo>
                  <a:lnTo>
                    <a:pt x="119199" y="6531"/>
                  </a:lnTo>
                  <a:lnTo>
                    <a:pt x="120015" y="6531"/>
                  </a:lnTo>
                  <a:lnTo>
                    <a:pt x="121648" y="11430"/>
                  </a:lnTo>
                  <a:lnTo>
                    <a:pt x="121648" y="11430"/>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77" name="Freeform: Shape 276">
              <a:extLst>
                <a:ext uri="{FF2B5EF4-FFF2-40B4-BE49-F238E27FC236}">
                  <a16:creationId xmlns:a16="http://schemas.microsoft.com/office/drawing/2014/main" id="{0FBC0581-0188-3FEB-5011-FB51C29760C0}"/>
                </a:ext>
              </a:extLst>
            </p:cNvPr>
            <p:cNvSpPr/>
            <p:nvPr/>
          </p:nvSpPr>
          <p:spPr>
            <a:xfrm>
              <a:off x="6245678" y="4385037"/>
              <a:ext cx="760911" cy="915216"/>
            </a:xfrm>
            <a:custGeom>
              <a:avLst/>
              <a:gdLst>
                <a:gd name="connsiteX0" fmla="*/ 289016 w 760911"/>
                <a:gd name="connsiteY0" fmla="*/ 20411 h 915216"/>
                <a:gd name="connsiteX1" fmla="*/ 288199 w 760911"/>
                <a:gd name="connsiteY1" fmla="*/ 18778 h 915216"/>
                <a:gd name="connsiteX2" fmla="*/ 288199 w 760911"/>
                <a:gd name="connsiteY2" fmla="*/ 18778 h 915216"/>
                <a:gd name="connsiteX3" fmla="*/ 288199 w 760911"/>
                <a:gd name="connsiteY3" fmla="*/ 18778 h 915216"/>
                <a:gd name="connsiteX4" fmla="*/ 288199 w 760911"/>
                <a:gd name="connsiteY4" fmla="*/ 18778 h 915216"/>
                <a:gd name="connsiteX5" fmla="*/ 289832 w 760911"/>
                <a:gd name="connsiteY5" fmla="*/ 20411 h 915216"/>
                <a:gd name="connsiteX6" fmla="*/ 290648 w 760911"/>
                <a:gd name="connsiteY6" fmla="*/ 21227 h 915216"/>
                <a:gd name="connsiteX7" fmla="*/ 291465 w 760911"/>
                <a:gd name="connsiteY7" fmla="*/ 22043 h 915216"/>
                <a:gd name="connsiteX8" fmla="*/ 293914 w 760911"/>
                <a:gd name="connsiteY8" fmla="*/ 22043 h 915216"/>
                <a:gd name="connsiteX9" fmla="*/ 296363 w 760911"/>
                <a:gd name="connsiteY9" fmla="*/ 20411 h 915216"/>
                <a:gd name="connsiteX10" fmla="*/ 297996 w 760911"/>
                <a:gd name="connsiteY10" fmla="*/ 21227 h 915216"/>
                <a:gd name="connsiteX11" fmla="*/ 298813 w 760911"/>
                <a:gd name="connsiteY11" fmla="*/ 21227 h 915216"/>
                <a:gd name="connsiteX12" fmla="*/ 300446 w 760911"/>
                <a:gd name="connsiteY12" fmla="*/ 20411 h 915216"/>
                <a:gd name="connsiteX13" fmla="*/ 302079 w 760911"/>
                <a:gd name="connsiteY13" fmla="*/ 20411 h 915216"/>
                <a:gd name="connsiteX14" fmla="*/ 302895 w 760911"/>
                <a:gd name="connsiteY14" fmla="*/ 19594 h 915216"/>
                <a:gd name="connsiteX15" fmla="*/ 303712 w 760911"/>
                <a:gd name="connsiteY15" fmla="*/ 20411 h 915216"/>
                <a:gd name="connsiteX16" fmla="*/ 305345 w 760911"/>
                <a:gd name="connsiteY16" fmla="*/ 21227 h 915216"/>
                <a:gd name="connsiteX17" fmla="*/ 306161 w 760911"/>
                <a:gd name="connsiteY17" fmla="*/ 22043 h 915216"/>
                <a:gd name="connsiteX18" fmla="*/ 306977 w 760911"/>
                <a:gd name="connsiteY18" fmla="*/ 22860 h 915216"/>
                <a:gd name="connsiteX19" fmla="*/ 306977 w 760911"/>
                <a:gd name="connsiteY19" fmla="*/ 22860 h 915216"/>
                <a:gd name="connsiteX20" fmla="*/ 306161 w 760911"/>
                <a:gd name="connsiteY20" fmla="*/ 23676 h 915216"/>
                <a:gd name="connsiteX21" fmla="*/ 306161 w 760911"/>
                <a:gd name="connsiteY21" fmla="*/ 25309 h 915216"/>
                <a:gd name="connsiteX22" fmla="*/ 304528 w 760911"/>
                <a:gd name="connsiteY22" fmla="*/ 25309 h 915216"/>
                <a:gd name="connsiteX23" fmla="*/ 302895 w 760911"/>
                <a:gd name="connsiteY23" fmla="*/ 27759 h 915216"/>
                <a:gd name="connsiteX24" fmla="*/ 297180 w 760911"/>
                <a:gd name="connsiteY24" fmla="*/ 31024 h 915216"/>
                <a:gd name="connsiteX25" fmla="*/ 292281 w 760911"/>
                <a:gd name="connsiteY25" fmla="*/ 27759 h 915216"/>
                <a:gd name="connsiteX26" fmla="*/ 289832 w 760911"/>
                <a:gd name="connsiteY26" fmla="*/ 25309 h 915216"/>
                <a:gd name="connsiteX27" fmla="*/ 288199 w 760911"/>
                <a:gd name="connsiteY27" fmla="*/ 22043 h 915216"/>
                <a:gd name="connsiteX28" fmla="*/ 289016 w 760911"/>
                <a:gd name="connsiteY28" fmla="*/ 20411 h 915216"/>
                <a:gd name="connsiteX29" fmla="*/ 398417 w 760911"/>
                <a:gd name="connsiteY29" fmla="*/ 95522 h 915216"/>
                <a:gd name="connsiteX30" fmla="*/ 398417 w 760911"/>
                <a:gd name="connsiteY30" fmla="*/ 96338 h 915216"/>
                <a:gd name="connsiteX31" fmla="*/ 399234 w 760911"/>
                <a:gd name="connsiteY31" fmla="*/ 97155 h 915216"/>
                <a:gd name="connsiteX32" fmla="*/ 400050 w 760911"/>
                <a:gd name="connsiteY32" fmla="*/ 96338 h 915216"/>
                <a:gd name="connsiteX33" fmla="*/ 400050 w 760911"/>
                <a:gd name="connsiteY33" fmla="*/ 95522 h 915216"/>
                <a:gd name="connsiteX34" fmla="*/ 400050 w 760911"/>
                <a:gd name="connsiteY34" fmla="*/ 93889 h 915216"/>
                <a:gd name="connsiteX35" fmla="*/ 399234 w 760911"/>
                <a:gd name="connsiteY35" fmla="*/ 93073 h 915216"/>
                <a:gd name="connsiteX36" fmla="*/ 399234 w 760911"/>
                <a:gd name="connsiteY36" fmla="*/ 93889 h 915216"/>
                <a:gd name="connsiteX37" fmla="*/ 399234 w 760911"/>
                <a:gd name="connsiteY37" fmla="*/ 93889 h 915216"/>
                <a:gd name="connsiteX38" fmla="*/ 398417 w 760911"/>
                <a:gd name="connsiteY38" fmla="*/ 95522 h 915216"/>
                <a:gd name="connsiteX39" fmla="*/ 398417 w 760911"/>
                <a:gd name="connsiteY39" fmla="*/ 95522 h 915216"/>
                <a:gd name="connsiteX40" fmla="*/ 435156 w 760911"/>
                <a:gd name="connsiteY40" fmla="*/ 112667 h 915216"/>
                <a:gd name="connsiteX41" fmla="*/ 435156 w 760911"/>
                <a:gd name="connsiteY41" fmla="*/ 112667 h 915216"/>
                <a:gd name="connsiteX42" fmla="*/ 436789 w 760911"/>
                <a:gd name="connsiteY42" fmla="*/ 112667 h 915216"/>
                <a:gd name="connsiteX43" fmla="*/ 437606 w 760911"/>
                <a:gd name="connsiteY43" fmla="*/ 111851 h 915216"/>
                <a:gd name="connsiteX44" fmla="*/ 438422 w 760911"/>
                <a:gd name="connsiteY44" fmla="*/ 111851 h 915216"/>
                <a:gd name="connsiteX45" fmla="*/ 440055 w 760911"/>
                <a:gd name="connsiteY45" fmla="*/ 110218 h 915216"/>
                <a:gd name="connsiteX46" fmla="*/ 440871 w 760911"/>
                <a:gd name="connsiteY46" fmla="*/ 109401 h 915216"/>
                <a:gd name="connsiteX47" fmla="*/ 443321 w 760911"/>
                <a:gd name="connsiteY47" fmla="*/ 109401 h 915216"/>
                <a:gd name="connsiteX48" fmla="*/ 441688 w 760911"/>
                <a:gd name="connsiteY48" fmla="*/ 107768 h 915216"/>
                <a:gd name="connsiteX49" fmla="*/ 441688 w 760911"/>
                <a:gd name="connsiteY49" fmla="*/ 107768 h 915216"/>
                <a:gd name="connsiteX50" fmla="*/ 439238 w 760911"/>
                <a:gd name="connsiteY50" fmla="*/ 108585 h 915216"/>
                <a:gd name="connsiteX51" fmla="*/ 436789 w 760911"/>
                <a:gd name="connsiteY51" fmla="*/ 109401 h 915216"/>
                <a:gd name="connsiteX52" fmla="*/ 435973 w 760911"/>
                <a:gd name="connsiteY52" fmla="*/ 110218 h 915216"/>
                <a:gd name="connsiteX53" fmla="*/ 435156 w 760911"/>
                <a:gd name="connsiteY53" fmla="*/ 111851 h 915216"/>
                <a:gd name="connsiteX54" fmla="*/ 435156 w 760911"/>
                <a:gd name="connsiteY54" fmla="*/ 113484 h 915216"/>
                <a:gd name="connsiteX55" fmla="*/ 435156 w 760911"/>
                <a:gd name="connsiteY55" fmla="*/ 114300 h 915216"/>
                <a:gd name="connsiteX56" fmla="*/ 435156 w 760911"/>
                <a:gd name="connsiteY56" fmla="*/ 112667 h 915216"/>
                <a:gd name="connsiteX57" fmla="*/ 484142 w 760911"/>
                <a:gd name="connsiteY57" fmla="*/ 1633 h 915216"/>
                <a:gd name="connsiteX58" fmla="*/ 484142 w 760911"/>
                <a:gd name="connsiteY58" fmla="*/ 816 h 915216"/>
                <a:gd name="connsiteX59" fmla="*/ 483326 w 760911"/>
                <a:gd name="connsiteY59" fmla="*/ 0 h 915216"/>
                <a:gd name="connsiteX60" fmla="*/ 482509 w 760911"/>
                <a:gd name="connsiteY60" fmla="*/ 816 h 915216"/>
                <a:gd name="connsiteX61" fmla="*/ 484142 w 760911"/>
                <a:gd name="connsiteY61" fmla="*/ 1633 h 915216"/>
                <a:gd name="connsiteX62" fmla="*/ 484142 w 760911"/>
                <a:gd name="connsiteY62" fmla="*/ 1633 h 915216"/>
                <a:gd name="connsiteX63" fmla="*/ 391886 w 760911"/>
                <a:gd name="connsiteY63" fmla="*/ 22043 h 915216"/>
                <a:gd name="connsiteX64" fmla="*/ 394335 w 760911"/>
                <a:gd name="connsiteY64" fmla="*/ 18778 h 915216"/>
                <a:gd name="connsiteX65" fmla="*/ 395152 w 760911"/>
                <a:gd name="connsiteY65" fmla="*/ 15512 h 915216"/>
                <a:gd name="connsiteX66" fmla="*/ 394335 w 760911"/>
                <a:gd name="connsiteY66" fmla="*/ 15512 h 915216"/>
                <a:gd name="connsiteX67" fmla="*/ 394335 w 760911"/>
                <a:gd name="connsiteY67" fmla="*/ 17145 h 915216"/>
                <a:gd name="connsiteX68" fmla="*/ 394335 w 760911"/>
                <a:gd name="connsiteY68" fmla="*/ 17961 h 915216"/>
                <a:gd name="connsiteX69" fmla="*/ 394335 w 760911"/>
                <a:gd name="connsiteY69" fmla="*/ 17961 h 915216"/>
                <a:gd name="connsiteX70" fmla="*/ 393519 w 760911"/>
                <a:gd name="connsiteY70" fmla="*/ 18778 h 915216"/>
                <a:gd name="connsiteX71" fmla="*/ 391886 w 760911"/>
                <a:gd name="connsiteY71" fmla="*/ 22043 h 915216"/>
                <a:gd name="connsiteX72" fmla="*/ 390253 w 760911"/>
                <a:gd name="connsiteY72" fmla="*/ 22043 h 915216"/>
                <a:gd name="connsiteX73" fmla="*/ 390253 w 760911"/>
                <a:gd name="connsiteY73" fmla="*/ 22860 h 915216"/>
                <a:gd name="connsiteX74" fmla="*/ 391886 w 760911"/>
                <a:gd name="connsiteY74" fmla="*/ 22043 h 915216"/>
                <a:gd name="connsiteX75" fmla="*/ 324122 w 760911"/>
                <a:gd name="connsiteY75" fmla="*/ 17961 h 915216"/>
                <a:gd name="connsiteX76" fmla="*/ 325755 w 760911"/>
                <a:gd name="connsiteY76" fmla="*/ 20411 h 915216"/>
                <a:gd name="connsiteX77" fmla="*/ 325755 w 760911"/>
                <a:gd name="connsiteY77" fmla="*/ 20411 h 915216"/>
                <a:gd name="connsiteX78" fmla="*/ 326571 w 760911"/>
                <a:gd name="connsiteY78" fmla="*/ 17961 h 915216"/>
                <a:gd name="connsiteX79" fmla="*/ 325755 w 760911"/>
                <a:gd name="connsiteY79" fmla="*/ 17145 h 915216"/>
                <a:gd name="connsiteX80" fmla="*/ 325755 w 760911"/>
                <a:gd name="connsiteY80" fmla="*/ 15512 h 915216"/>
                <a:gd name="connsiteX81" fmla="*/ 325755 w 760911"/>
                <a:gd name="connsiteY81" fmla="*/ 14696 h 915216"/>
                <a:gd name="connsiteX82" fmla="*/ 324938 w 760911"/>
                <a:gd name="connsiteY82" fmla="*/ 15512 h 915216"/>
                <a:gd name="connsiteX83" fmla="*/ 324122 w 760911"/>
                <a:gd name="connsiteY83" fmla="*/ 15512 h 915216"/>
                <a:gd name="connsiteX84" fmla="*/ 324122 w 760911"/>
                <a:gd name="connsiteY84" fmla="*/ 17961 h 915216"/>
                <a:gd name="connsiteX85" fmla="*/ 324122 w 760911"/>
                <a:gd name="connsiteY85" fmla="*/ 17961 h 915216"/>
                <a:gd name="connsiteX86" fmla="*/ 387804 w 760911"/>
                <a:gd name="connsiteY86" fmla="*/ 25309 h 915216"/>
                <a:gd name="connsiteX87" fmla="*/ 389437 w 760911"/>
                <a:gd name="connsiteY87" fmla="*/ 23676 h 915216"/>
                <a:gd name="connsiteX88" fmla="*/ 389437 w 760911"/>
                <a:gd name="connsiteY88" fmla="*/ 22860 h 915216"/>
                <a:gd name="connsiteX89" fmla="*/ 388620 w 760911"/>
                <a:gd name="connsiteY89" fmla="*/ 22860 h 915216"/>
                <a:gd name="connsiteX90" fmla="*/ 385354 w 760911"/>
                <a:gd name="connsiteY90" fmla="*/ 24493 h 915216"/>
                <a:gd name="connsiteX91" fmla="*/ 383721 w 760911"/>
                <a:gd name="connsiteY91" fmla="*/ 26126 h 915216"/>
                <a:gd name="connsiteX92" fmla="*/ 387804 w 760911"/>
                <a:gd name="connsiteY92" fmla="*/ 25309 h 915216"/>
                <a:gd name="connsiteX93" fmla="*/ 387804 w 760911"/>
                <a:gd name="connsiteY93" fmla="*/ 25309 h 915216"/>
                <a:gd name="connsiteX94" fmla="*/ 395968 w 760911"/>
                <a:gd name="connsiteY94" fmla="*/ 93889 h 915216"/>
                <a:gd name="connsiteX95" fmla="*/ 395968 w 760911"/>
                <a:gd name="connsiteY95" fmla="*/ 93889 h 915216"/>
                <a:gd name="connsiteX96" fmla="*/ 395968 w 760911"/>
                <a:gd name="connsiteY96" fmla="*/ 93889 h 915216"/>
                <a:gd name="connsiteX97" fmla="*/ 396784 w 760911"/>
                <a:gd name="connsiteY97" fmla="*/ 91440 h 915216"/>
                <a:gd name="connsiteX98" fmla="*/ 395968 w 760911"/>
                <a:gd name="connsiteY98" fmla="*/ 92256 h 915216"/>
                <a:gd name="connsiteX99" fmla="*/ 395968 w 760911"/>
                <a:gd name="connsiteY99" fmla="*/ 93889 h 915216"/>
                <a:gd name="connsiteX100" fmla="*/ 483326 w 760911"/>
                <a:gd name="connsiteY100" fmla="*/ 9797 h 915216"/>
                <a:gd name="connsiteX101" fmla="*/ 483326 w 760911"/>
                <a:gd name="connsiteY101" fmla="*/ 9797 h 915216"/>
                <a:gd name="connsiteX102" fmla="*/ 483326 w 760911"/>
                <a:gd name="connsiteY102" fmla="*/ 11430 h 915216"/>
                <a:gd name="connsiteX103" fmla="*/ 484142 w 760911"/>
                <a:gd name="connsiteY103" fmla="*/ 12246 h 915216"/>
                <a:gd name="connsiteX104" fmla="*/ 485775 w 760911"/>
                <a:gd name="connsiteY104" fmla="*/ 11430 h 915216"/>
                <a:gd name="connsiteX105" fmla="*/ 484142 w 760911"/>
                <a:gd name="connsiteY105" fmla="*/ 9797 h 915216"/>
                <a:gd name="connsiteX106" fmla="*/ 483326 w 760911"/>
                <a:gd name="connsiteY106" fmla="*/ 9797 h 915216"/>
                <a:gd name="connsiteX107" fmla="*/ 390253 w 760911"/>
                <a:gd name="connsiteY107" fmla="*/ 93073 h 915216"/>
                <a:gd name="connsiteX108" fmla="*/ 390253 w 760911"/>
                <a:gd name="connsiteY108" fmla="*/ 93073 h 915216"/>
                <a:gd name="connsiteX109" fmla="*/ 391070 w 760911"/>
                <a:gd name="connsiteY109" fmla="*/ 93889 h 915216"/>
                <a:gd name="connsiteX110" fmla="*/ 391886 w 760911"/>
                <a:gd name="connsiteY110" fmla="*/ 93889 h 915216"/>
                <a:gd name="connsiteX111" fmla="*/ 391886 w 760911"/>
                <a:gd name="connsiteY111" fmla="*/ 92256 h 915216"/>
                <a:gd name="connsiteX112" fmla="*/ 391070 w 760911"/>
                <a:gd name="connsiteY112" fmla="*/ 92256 h 915216"/>
                <a:gd name="connsiteX113" fmla="*/ 390253 w 760911"/>
                <a:gd name="connsiteY113" fmla="*/ 93073 h 915216"/>
                <a:gd name="connsiteX114" fmla="*/ 390253 w 760911"/>
                <a:gd name="connsiteY114" fmla="*/ 93073 h 915216"/>
                <a:gd name="connsiteX115" fmla="*/ 396784 w 760911"/>
                <a:gd name="connsiteY115" fmla="*/ 69396 h 915216"/>
                <a:gd name="connsiteX116" fmla="*/ 395152 w 760911"/>
                <a:gd name="connsiteY116" fmla="*/ 68580 h 915216"/>
                <a:gd name="connsiteX117" fmla="*/ 394335 w 760911"/>
                <a:gd name="connsiteY117" fmla="*/ 67763 h 915216"/>
                <a:gd name="connsiteX118" fmla="*/ 394335 w 760911"/>
                <a:gd name="connsiteY118" fmla="*/ 66947 h 915216"/>
                <a:gd name="connsiteX119" fmla="*/ 395152 w 760911"/>
                <a:gd name="connsiteY119" fmla="*/ 64498 h 915216"/>
                <a:gd name="connsiteX120" fmla="*/ 395968 w 760911"/>
                <a:gd name="connsiteY120" fmla="*/ 63681 h 915216"/>
                <a:gd name="connsiteX121" fmla="*/ 396784 w 760911"/>
                <a:gd name="connsiteY121" fmla="*/ 63681 h 915216"/>
                <a:gd name="connsiteX122" fmla="*/ 397601 w 760911"/>
                <a:gd name="connsiteY122" fmla="*/ 62865 h 915216"/>
                <a:gd name="connsiteX123" fmla="*/ 397601 w 760911"/>
                <a:gd name="connsiteY123" fmla="*/ 62049 h 915216"/>
                <a:gd name="connsiteX124" fmla="*/ 397601 w 760911"/>
                <a:gd name="connsiteY124" fmla="*/ 62049 h 915216"/>
                <a:gd name="connsiteX125" fmla="*/ 396784 w 760911"/>
                <a:gd name="connsiteY125" fmla="*/ 62049 h 915216"/>
                <a:gd name="connsiteX126" fmla="*/ 395968 w 760911"/>
                <a:gd name="connsiteY126" fmla="*/ 63681 h 915216"/>
                <a:gd name="connsiteX127" fmla="*/ 395152 w 760911"/>
                <a:gd name="connsiteY127" fmla="*/ 63681 h 915216"/>
                <a:gd name="connsiteX128" fmla="*/ 394335 w 760911"/>
                <a:gd name="connsiteY128" fmla="*/ 62865 h 915216"/>
                <a:gd name="connsiteX129" fmla="*/ 394335 w 760911"/>
                <a:gd name="connsiteY129" fmla="*/ 61232 h 915216"/>
                <a:gd name="connsiteX130" fmla="*/ 394335 w 760911"/>
                <a:gd name="connsiteY130" fmla="*/ 60416 h 915216"/>
                <a:gd name="connsiteX131" fmla="*/ 393519 w 760911"/>
                <a:gd name="connsiteY131" fmla="*/ 60416 h 915216"/>
                <a:gd name="connsiteX132" fmla="*/ 392702 w 760911"/>
                <a:gd name="connsiteY132" fmla="*/ 61232 h 915216"/>
                <a:gd name="connsiteX133" fmla="*/ 391886 w 760911"/>
                <a:gd name="connsiteY133" fmla="*/ 62865 h 915216"/>
                <a:gd name="connsiteX134" fmla="*/ 390253 w 760911"/>
                <a:gd name="connsiteY134" fmla="*/ 63681 h 915216"/>
                <a:gd name="connsiteX135" fmla="*/ 390253 w 760911"/>
                <a:gd name="connsiteY135" fmla="*/ 66131 h 915216"/>
                <a:gd name="connsiteX136" fmla="*/ 390253 w 760911"/>
                <a:gd name="connsiteY136" fmla="*/ 67763 h 915216"/>
                <a:gd name="connsiteX137" fmla="*/ 389437 w 760911"/>
                <a:gd name="connsiteY137" fmla="*/ 68580 h 915216"/>
                <a:gd name="connsiteX138" fmla="*/ 388620 w 760911"/>
                <a:gd name="connsiteY138" fmla="*/ 69396 h 915216"/>
                <a:gd name="connsiteX139" fmla="*/ 389437 w 760911"/>
                <a:gd name="connsiteY139" fmla="*/ 69396 h 915216"/>
                <a:gd name="connsiteX140" fmla="*/ 391070 w 760911"/>
                <a:gd name="connsiteY140" fmla="*/ 69396 h 915216"/>
                <a:gd name="connsiteX141" fmla="*/ 394335 w 760911"/>
                <a:gd name="connsiteY141" fmla="*/ 70213 h 915216"/>
                <a:gd name="connsiteX142" fmla="*/ 395968 w 760911"/>
                <a:gd name="connsiteY142" fmla="*/ 70213 h 915216"/>
                <a:gd name="connsiteX143" fmla="*/ 398417 w 760911"/>
                <a:gd name="connsiteY143" fmla="*/ 70213 h 915216"/>
                <a:gd name="connsiteX144" fmla="*/ 399234 w 760911"/>
                <a:gd name="connsiteY144" fmla="*/ 69396 h 915216"/>
                <a:gd name="connsiteX145" fmla="*/ 399234 w 760911"/>
                <a:gd name="connsiteY145" fmla="*/ 68580 h 915216"/>
                <a:gd name="connsiteX146" fmla="*/ 396784 w 760911"/>
                <a:gd name="connsiteY146" fmla="*/ 69396 h 915216"/>
                <a:gd name="connsiteX147" fmla="*/ 396784 w 760911"/>
                <a:gd name="connsiteY147" fmla="*/ 69396 h 915216"/>
                <a:gd name="connsiteX148" fmla="*/ 633548 w 760911"/>
                <a:gd name="connsiteY148" fmla="*/ 235948 h 915216"/>
                <a:gd name="connsiteX149" fmla="*/ 633548 w 760911"/>
                <a:gd name="connsiteY149" fmla="*/ 235948 h 915216"/>
                <a:gd name="connsiteX150" fmla="*/ 634365 w 760911"/>
                <a:gd name="connsiteY150" fmla="*/ 235131 h 915216"/>
                <a:gd name="connsiteX151" fmla="*/ 634365 w 760911"/>
                <a:gd name="connsiteY151" fmla="*/ 234315 h 915216"/>
                <a:gd name="connsiteX152" fmla="*/ 633548 w 760911"/>
                <a:gd name="connsiteY152" fmla="*/ 232682 h 915216"/>
                <a:gd name="connsiteX153" fmla="*/ 633548 w 760911"/>
                <a:gd name="connsiteY153" fmla="*/ 231866 h 915216"/>
                <a:gd name="connsiteX154" fmla="*/ 632732 w 760911"/>
                <a:gd name="connsiteY154" fmla="*/ 231866 h 915216"/>
                <a:gd name="connsiteX155" fmla="*/ 631916 w 760911"/>
                <a:gd name="connsiteY155" fmla="*/ 231866 h 915216"/>
                <a:gd name="connsiteX156" fmla="*/ 631099 w 760911"/>
                <a:gd name="connsiteY156" fmla="*/ 231049 h 915216"/>
                <a:gd name="connsiteX157" fmla="*/ 629466 w 760911"/>
                <a:gd name="connsiteY157" fmla="*/ 230233 h 915216"/>
                <a:gd name="connsiteX158" fmla="*/ 628650 w 760911"/>
                <a:gd name="connsiteY158" fmla="*/ 231866 h 915216"/>
                <a:gd name="connsiteX159" fmla="*/ 631099 w 760911"/>
                <a:gd name="connsiteY159" fmla="*/ 235948 h 915216"/>
                <a:gd name="connsiteX160" fmla="*/ 633548 w 760911"/>
                <a:gd name="connsiteY160" fmla="*/ 235948 h 915216"/>
                <a:gd name="connsiteX161" fmla="*/ 663756 w 760911"/>
                <a:gd name="connsiteY161" fmla="*/ 272687 h 915216"/>
                <a:gd name="connsiteX162" fmla="*/ 663756 w 760911"/>
                <a:gd name="connsiteY162" fmla="*/ 272687 h 915216"/>
                <a:gd name="connsiteX163" fmla="*/ 664573 w 760911"/>
                <a:gd name="connsiteY163" fmla="*/ 271054 h 915216"/>
                <a:gd name="connsiteX164" fmla="*/ 665389 w 760911"/>
                <a:gd name="connsiteY164" fmla="*/ 267788 h 915216"/>
                <a:gd name="connsiteX165" fmla="*/ 668655 w 760911"/>
                <a:gd name="connsiteY165" fmla="*/ 259624 h 915216"/>
                <a:gd name="connsiteX166" fmla="*/ 668655 w 760911"/>
                <a:gd name="connsiteY166" fmla="*/ 257991 h 915216"/>
                <a:gd name="connsiteX167" fmla="*/ 667839 w 760911"/>
                <a:gd name="connsiteY167" fmla="*/ 257175 h 915216"/>
                <a:gd name="connsiteX168" fmla="*/ 667839 w 760911"/>
                <a:gd name="connsiteY168" fmla="*/ 253909 h 915216"/>
                <a:gd name="connsiteX169" fmla="*/ 667022 w 760911"/>
                <a:gd name="connsiteY169" fmla="*/ 253909 h 915216"/>
                <a:gd name="connsiteX170" fmla="*/ 666206 w 760911"/>
                <a:gd name="connsiteY170" fmla="*/ 253909 h 915216"/>
                <a:gd name="connsiteX171" fmla="*/ 665389 w 760911"/>
                <a:gd name="connsiteY171" fmla="*/ 254726 h 915216"/>
                <a:gd name="connsiteX172" fmla="*/ 664573 w 760911"/>
                <a:gd name="connsiteY172" fmla="*/ 255542 h 915216"/>
                <a:gd name="connsiteX173" fmla="*/ 665389 w 760911"/>
                <a:gd name="connsiteY173" fmla="*/ 255542 h 915216"/>
                <a:gd name="connsiteX174" fmla="*/ 666206 w 760911"/>
                <a:gd name="connsiteY174" fmla="*/ 257175 h 915216"/>
                <a:gd name="connsiteX175" fmla="*/ 666206 w 760911"/>
                <a:gd name="connsiteY175" fmla="*/ 258808 h 915216"/>
                <a:gd name="connsiteX176" fmla="*/ 665389 w 760911"/>
                <a:gd name="connsiteY176" fmla="*/ 259624 h 915216"/>
                <a:gd name="connsiteX177" fmla="*/ 662940 w 760911"/>
                <a:gd name="connsiteY177" fmla="*/ 262074 h 915216"/>
                <a:gd name="connsiteX178" fmla="*/ 662940 w 760911"/>
                <a:gd name="connsiteY178" fmla="*/ 263706 h 915216"/>
                <a:gd name="connsiteX179" fmla="*/ 662940 w 760911"/>
                <a:gd name="connsiteY179" fmla="*/ 264523 h 915216"/>
                <a:gd name="connsiteX180" fmla="*/ 662123 w 760911"/>
                <a:gd name="connsiteY180" fmla="*/ 266156 h 915216"/>
                <a:gd name="connsiteX181" fmla="*/ 662123 w 760911"/>
                <a:gd name="connsiteY181" fmla="*/ 267788 h 915216"/>
                <a:gd name="connsiteX182" fmla="*/ 662940 w 760911"/>
                <a:gd name="connsiteY182" fmla="*/ 271054 h 915216"/>
                <a:gd name="connsiteX183" fmla="*/ 663756 w 760911"/>
                <a:gd name="connsiteY183" fmla="*/ 272687 h 915216"/>
                <a:gd name="connsiteX184" fmla="*/ 669471 w 760911"/>
                <a:gd name="connsiteY184" fmla="*/ 301262 h 915216"/>
                <a:gd name="connsiteX185" fmla="*/ 669471 w 760911"/>
                <a:gd name="connsiteY185" fmla="*/ 301262 h 915216"/>
                <a:gd name="connsiteX186" fmla="*/ 669471 w 760911"/>
                <a:gd name="connsiteY186" fmla="*/ 298813 h 915216"/>
                <a:gd name="connsiteX187" fmla="*/ 670288 w 760911"/>
                <a:gd name="connsiteY187" fmla="*/ 295547 h 915216"/>
                <a:gd name="connsiteX188" fmla="*/ 669471 w 760911"/>
                <a:gd name="connsiteY188" fmla="*/ 295547 h 915216"/>
                <a:gd name="connsiteX189" fmla="*/ 668655 w 760911"/>
                <a:gd name="connsiteY189" fmla="*/ 295547 h 915216"/>
                <a:gd name="connsiteX190" fmla="*/ 668655 w 760911"/>
                <a:gd name="connsiteY190" fmla="*/ 297180 h 915216"/>
                <a:gd name="connsiteX191" fmla="*/ 668655 w 760911"/>
                <a:gd name="connsiteY191" fmla="*/ 298813 h 915216"/>
                <a:gd name="connsiteX192" fmla="*/ 669471 w 760911"/>
                <a:gd name="connsiteY192" fmla="*/ 301262 h 915216"/>
                <a:gd name="connsiteX193" fmla="*/ 669471 w 760911"/>
                <a:gd name="connsiteY193" fmla="*/ 304528 h 915216"/>
                <a:gd name="connsiteX194" fmla="*/ 669471 w 760911"/>
                <a:gd name="connsiteY194" fmla="*/ 307793 h 915216"/>
                <a:gd name="connsiteX195" fmla="*/ 670288 w 760911"/>
                <a:gd name="connsiteY195" fmla="*/ 308610 h 915216"/>
                <a:gd name="connsiteX196" fmla="*/ 671104 w 760911"/>
                <a:gd name="connsiteY196" fmla="*/ 308610 h 915216"/>
                <a:gd name="connsiteX197" fmla="*/ 672737 w 760911"/>
                <a:gd name="connsiteY197" fmla="*/ 303711 h 915216"/>
                <a:gd name="connsiteX198" fmla="*/ 672737 w 760911"/>
                <a:gd name="connsiteY198" fmla="*/ 303711 h 915216"/>
                <a:gd name="connsiteX199" fmla="*/ 671104 w 760911"/>
                <a:gd name="connsiteY199" fmla="*/ 303711 h 915216"/>
                <a:gd name="connsiteX200" fmla="*/ 669471 w 760911"/>
                <a:gd name="connsiteY200" fmla="*/ 304528 h 915216"/>
                <a:gd name="connsiteX201" fmla="*/ 622119 w 760911"/>
                <a:gd name="connsiteY201" fmla="*/ 209822 h 915216"/>
                <a:gd name="connsiteX202" fmla="*/ 622119 w 760911"/>
                <a:gd name="connsiteY202" fmla="*/ 209822 h 915216"/>
                <a:gd name="connsiteX203" fmla="*/ 622119 w 760911"/>
                <a:gd name="connsiteY203" fmla="*/ 208189 h 915216"/>
                <a:gd name="connsiteX204" fmla="*/ 621302 w 760911"/>
                <a:gd name="connsiteY204" fmla="*/ 208189 h 915216"/>
                <a:gd name="connsiteX205" fmla="*/ 621302 w 760911"/>
                <a:gd name="connsiteY205" fmla="*/ 209006 h 915216"/>
                <a:gd name="connsiteX206" fmla="*/ 621302 w 760911"/>
                <a:gd name="connsiteY206" fmla="*/ 209822 h 915216"/>
                <a:gd name="connsiteX207" fmla="*/ 622119 w 760911"/>
                <a:gd name="connsiteY207" fmla="*/ 209822 h 915216"/>
                <a:gd name="connsiteX208" fmla="*/ 622119 w 760911"/>
                <a:gd name="connsiteY208" fmla="*/ 209822 h 915216"/>
                <a:gd name="connsiteX209" fmla="*/ 612321 w 760911"/>
                <a:gd name="connsiteY209" fmla="*/ 208189 h 915216"/>
                <a:gd name="connsiteX210" fmla="*/ 612321 w 760911"/>
                <a:gd name="connsiteY210" fmla="*/ 208189 h 915216"/>
                <a:gd name="connsiteX211" fmla="*/ 612321 w 760911"/>
                <a:gd name="connsiteY211" fmla="*/ 205740 h 915216"/>
                <a:gd name="connsiteX212" fmla="*/ 611505 w 760911"/>
                <a:gd name="connsiteY212" fmla="*/ 206556 h 915216"/>
                <a:gd name="connsiteX213" fmla="*/ 611505 w 760911"/>
                <a:gd name="connsiteY213" fmla="*/ 208189 h 915216"/>
                <a:gd name="connsiteX214" fmla="*/ 612321 w 760911"/>
                <a:gd name="connsiteY214" fmla="*/ 208189 h 915216"/>
                <a:gd name="connsiteX215" fmla="*/ 612321 w 760911"/>
                <a:gd name="connsiteY215" fmla="*/ 208189 h 915216"/>
                <a:gd name="connsiteX216" fmla="*/ 549456 w 760911"/>
                <a:gd name="connsiteY216" fmla="*/ 139609 h 915216"/>
                <a:gd name="connsiteX217" fmla="*/ 551089 w 760911"/>
                <a:gd name="connsiteY217" fmla="*/ 140426 h 915216"/>
                <a:gd name="connsiteX218" fmla="*/ 551906 w 760911"/>
                <a:gd name="connsiteY218" fmla="*/ 142059 h 915216"/>
                <a:gd name="connsiteX219" fmla="*/ 552722 w 760911"/>
                <a:gd name="connsiteY219" fmla="*/ 142875 h 915216"/>
                <a:gd name="connsiteX220" fmla="*/ 553539 w 760911"/>
                <a:gd name="connsiteY220" fmla="*/ 142059 h 915216"/>
                <a:gd name="connsiteX221" fmla="*/ 553539 w 760911"/>
                <a:gd name="connsiteY221" fmla="*/ 141242 h 915216"/>
                <a:gd name="connsiteX222" fmla="*/ 552722 w 760911"/>
                <a:gd name="connsiteY222" fmla="*/ 139609 h 915216"/>
                <a:gd name="connsiteX223" fmla="*/ 552722 w 760911"/>
                <a:gd name="connsiteY223" fmla="*/ 137976 h 915216"/>
                <a:gd name="connsiteX224" fmla="*/ 551906 w 760911"/>
                <a:gd name="connsiteY224" fmla="*/ 137976 h 915216"/>
                <a:gd name="connsiteX225" fmla="*/ 551906 w 760911"/>
                <a:gd name="connsiteY225" fmla="*/ 137976 h 915216"/>
                <a:gd name="connsiteX226" fmla="*/ 551089 w 760911"/>
                <a:gd name="connsiteY226" fmla="*/ 137976 h 915216"/>
                <a:gd name="connsiteX227" fmla="*/ 549456 w 760911"/>
                <a:gd name="connsiteY227" fmla="*/ 139609 h 915216"/>
                <a:gd name="connsiteX228" fmla="*/ 549456 w 760911"/>
                <a:gd name="connsiteY228" fmla="*/ 139609 h 915216"/>
                <a:gd name="connsiteX229" fmla="*/ 485775 w 760911"/>
                <a:gd name="connsiteY229" fmla="*/ 3266 h 915216"/>
                <a:gd name="connsiteX230" fmla="*/ 486591 w 760911"/>
                <a:gd name="connsiteY230" fmla="*/ 2449 h 915216"/>
                <a:gd name="connsiteX231" fmla="*/ 485775 w 760911"/>
                <a:gd name="connsiteY231" fmla="*/ 1633 h 915216"/>
                <a:gd name="connsiteX232" fmla="*/ 484142 w 760911"/>
                <a:gd name="connsiteY232" fmla="*/ 1633 h 915216"/>
                <a:gd name="connsiteX233" fmla="*/ 484142 w 760911"/>
                <a:gd name="connsiteY233" fmla="*/ 2449 h 915216"/>
                <a:gd name="connsiteX234" fmla="*/ 484142 w 760911"/>
                <a:gd name="connsiteY234" fmla="*/ 3266 h 915216"/>
                <a:gd name="connsiteX235" fmla="*/ 485775 w 760911"/>
                <a:gd name="connsiteY235" fmla="*/ 3266 h 915216"/>
                <a:gd name="connsiteX236" fmla="*/ 595993 w 760911"/>
                <a:gd name="connsiteY236" fmla="*/ 172266 h 915216"/>
                <a:gd name="connsiteX237" fmla="*/ 595993 w 760911"/>
                <a:gd name="connsiteY237" fmla="*/ 172266 h 915216"/>
                <a:gd name="connsiteX238" fmla="*/ 596809 w 760911"/>
                <a:gd name="connsiteY238" fmla="*/ 170634 h 915216"/>
                <a:gd name="connsiteX239" fmla="*/ 595993 w 760911"/>
                <a:gd name="connsiteY239" fmla="*/ 170634 h 915216"/>
                <a:gd name="connsiteX240" fmla="*/ 595177 w 760911"/>
                <a:gd name="connsiteY240" fmla="*/ 171450 h 915216"/>
                <a:gd name="connsiteX241" fmla="*/ 595993 w 760911"/>
                <a:gd name="connsiteY241" fmla="*/ 172266 h 915216"/>
                <a:gd name="connsiteX242" fmla="*/ 595993 w 760911"/>
                <a:gd name="connsiteY242" fmla="*/ 172266 h 915216"/>
                <a:gd name="connsiteX243" fmla="*/ 595993 w 760911"/>
                <a:gd name="connsiteY243" fmla="*/ 172266 h 915216"/>
                <a:gd name="connsiteX244" fmla="*/ 596809 w 760911"/>
                <a:gd name="connsiteY244" fmla="*/ 174716 h 915216"/>
                <a:gd name="connsiteX245" fmla="*/ 596809 w 760911"/>
                <a:gd name="connsiteY245" fmla="*/ 174716 h 915216"/>
                <a:gd name="connsiteX246" fmla="*/ 597626 w 760911"/>
                <a:gd name="connsiteY246" fmla="*/ 174716 h 915216"/>
                <a:gd name="connsiteX247" fmla="*/ 597626 w 760911"/>
                <a:gd name="connsiteY247" fmla="*/ 174716 h 915216"/>
                <a:gd name="connsiteX248" fmla="*/ 596809 w 760911"/>
                <a:gd name="connsiteY248" fmla="*/ 173899 h 915216"/>
                <a:gd name="connsiteX249" fmla="*/ 596809 w 760911"/>
                <a:gd name="connsiteY249" fmla="*/ 173083 h 915216"/>
                <a:gd name="connsiteX250" fmla="*/ 596809 w 760911"/>
                <a:gd name="connsiteY250" fmla="*/ 174716 h 915216"/>
                <a:gd name="connsiteX251" fmla="*/ 596809 w 760911"/>
                <a:gd name="connsiteY251" fmla="*/ 174716 h 915216"/>
                <a:gd name="connsiteX252" fmla="*/ 439238 w 760911"/>
                <a:gd name="connsiteY252" fmla="*/ 118382 h 915216"/>
                <a:gd name="connsiteX253" fmla="*/ 438422 w 760911"/>
                <a:gd name="connsiteY253" fmla="*/ 119199 h 915216"/>
                <a:gd name="connsiteX254" fmla="*/ 438422 w 760911"/>
                <a:gd name="connsiteY254" fmla="*/ 120015 h 915216"/>
                <a:gd name="connsiteX255" fmla="*/ 439238 w 760911"/>
                <a:gd name="connsiteY255" fmla="*/ 120015 h 915216"/>
                <a:gd name="connsiteX256" fmla="*/ 440871 w 760911"/>
                <a:gd name="connsiteY256" fmla="*/ 120015 h 915216"/>
                <a:gd name="connsiteX257" fmla="*/ 440871 w 760911"/>
                <a:gd name="connsiteY257" fmla="*/ 119199 h 915216"/>
                <a:gd name="connsiteX258" fmla="*/ 440055 w 760911"/>
                <a:gd name="connsiteY258" fmla="*/ 118382 h 915216"/>
                <a:gd name="connsiteX259" fmla="*/ 439238 w 760911"/>
                <a:gd name="connsiteY259" fmla="*/ 118382 h 915216"/>
                <a:gd name="connsiteX260" fmla="*/ 538843 w 760911"/>
                <a:gd name="connsiteY260" fmla="*/ 517616 h 915216"/>
                <a:gd name="connsiteX261" fmla="*/ 538027 w 760911"/>
                <a:gd name="connsiteY261" fmla="*/ 516799 h 915216"/>
                <a:gd name="connsiteX262" fmla="*/ 535577 w 760911"/>
                <a:gd name="connsiteY262" fmla="*/ 516799 h 915216"/>
                <a:gd name="connsiteX263" fmla="*/ 535577 w 760911"/>
                <a:gd name="connsiteY263" fmla="*/ 517616 h 915216"/>
                <a:gd name="connsiteX264" fmla="*/ 535577 w 760911"/>
                <a:gd name="connsiteY264" fmla="*/ 518432 h 915216"/>
                <a:gd name="connsiteX265" fmla="*/ 536394 w 760911"/>
                <a:gd name="connsiteY265" fmla="*/ 519249 h 915216"/>
                <a:gd name="connsiteX266" fmla="*/ 538843 w 760911"/>
                <a:gd name="connsiteY266" fmla="*/ 517616 h 915216"/>
                <a:gd name="connsiteX267" fmla="*/ 585379 w 760911"/>
                <a:gd name="connsiteY267" fmla="*/ 551906 h 915216"/>
                <a:gd name="connsiteX268" fmla="*/ 585379 w 760911"/>
                <a:gd name="connsiteY268" fmla="*/ 551906 h 915216"/>
                <a:gd name="connsiteX269" fmla="*/ 583746 w 760911"/>
                <a:gd name="connsiteY269" fmla="*/ 551089 h 915216"/>
                <a:gd name="connsiteX270" fmla="*/ 580481 w 760911"/>
                <a:gd name="connsiteY270" fmla="*/ 547007 h 915216"/>
                <a:gd name="connsiteX271" fmla="*/ 579664 w 760911"/>
                <a:gd name="connsiteY271" fmla="*/ 546191 h 915216"/>
                <a:gd name="connsiteX272" fmla="*/ 578031 w 760911"/>
                <a:gd name="connsiteY272" fmla="*/ 548640 h 915216"/>
                <a:gd name="connsiteX273" fmla="*/ 577215 w 760911"/>
                <a:gd name="connsiteY273" fmla="*/ 549456 h 915216"/>
                <a:gd name="connsiteX274" fmla="*/ 578031 w 760911"/>
                <a:gd name="connsiteY274" fmla="*/ 550273 h 915216"/>
                <a:gd name="connsiteX275" fmla="*/ 578848 w 760911"/>
                <a:gd name="connsiteY275" fmla="*/ 550273 h 915216"/>
                <a:gd name="connsiteX276" fmla="*/ 579664 w 760911"/>
                <a:gd name="connsiteY276" fmla="*/ 551906 h 915216"/>
                <a:gd name="connsiteX277" fmla="*/ 579664 w 760911"/>
                <a:gd name="connsiteY277" fmla="*/ 552722 h 915216"/>
                <a:gd name="connsiteX278" fmla="*/ 582114 w 760911"/>
                <a:gd name="connsiteY278" fmla="*/ 555988 h 915216"/>
                <a:gd name="connsiteX279" fmla="*/ 582114 w 760911"/>
                <a:gd name="connsiteY279" fmla="*/ 556804 h 915216"/>
                <a:gd name="connsiteX280" fmla="*/ 582930 w 760911"/>
                <a:gd name="connsiteY280" fmla="*/ 557621 h 915216"/>
                <a:gd name="connsiteX281" fmla="*/ 583746 w 760911"/>
                <a:gd name="connsiteY281" fmla="*/ 558437 h 915216"/>
                <a:gd name="connsiteX282" fmla="*/ 585379 w 760911"/>
                <a:gd name="connsiteY282" fmla="*/ 557621 h 915216"/>
                <a:gd name="connsiteX283" fmla="*/ 587012 w 760911"/>
                <a:gd name="connsiteY283" fmla="*/ 555988 h 915216"/>
                <a:gd name="connsiteX284" fmla="*/ 587012 w 760911"/>
                <a:gd name="connsiteY284" fmla="*/ 555988 h 915216"/>
                <a:gd name="connsiteX285" fmla="*/ 587012 w 760911"/>
                <a:gd name="connsiteY285" fmla="*/ 555171 h 915216"/>
                <a:gd name="connsiteX286" fmla="*/ 586196 w 760911"/>
                <a:gd name="connsiteY286" fmla="*/ 554355 h 915216"/>
                <a:gd name="connsiteX287" fmla="*/ 587012 w 760911"/>
                <a:gd name="connsiteY287" fmla="*/ 553538 h 915216"/>
                <a:gd name="connsiteX288" fmla="*/ 585379 w 760911"/>
                <a:gd name="connsiteY288" fmla="*/ 551906 h 915216"/>
                <a:gd name="connsiteX289" fmla="*/ 583746 w 760911"/>
                <a:gd name="connsiteY289" fmla="*/ 563336 h 915216"/>
                <a:gd name="connsiteX290" fmla="*/ 583746 w 760911"/>
                <a:gd name="connsiteY290" fmla="*/ 563336 h 915216"/>
                <a:gd name="connsiteX291" fmla="*/ 583746 w 760911"/>
                <a:gd name="connsiteY291" fmla="*/ 563336 h 915216"/>
                <a:gd name="connsiteX292" fmla="*/ 582114 w 760911"/>
                <a:gd name="connsiteY292" fmla="*/ 563336 h 915216"/>
                <a:gd name="connsiteX293" fmla="*/ 582114 w 760911"/>
                <a:gd name="connsiteY293" fmla="*/ 564152 h 915216"/>
                <a:gd name="connsiteX294" fmla="*/ 582930 w 760911"/>
                <a:gd name="connsiteY294" fmla="*/ 564968 h 915216"/>
                <a:gd name="connsiteX295" fmla="*/ 583746 w 760911"/>
                <a:gd name="connsiteY295" fmla="*/ 563336 h 915216"/>
                <a:gd name="connsiteX296" fmla="*/ 533128 w 760911"/>
                <a:gd name="connsiteY296" fmla="*/ 520881 h 915216"/>
                <a:gd name="connsiteX297" fmla="*/ 535577 w 760911"/>
                <a:gd name="connsiteY297" fmla="*/ 520881 h 915216"/>
                <a:gd name="connsiteX298" fmla="*/ 537210 w 760911"/>
                <a:gd name="connsiteY298" fmla="*/ 521698 h 915216"/>
                <a:gd name="connsiteX299" fmla="*/ 537210 w 760911"/>
                <a:gd name="connsiteY299" fmla="*/ 521698 h 915216"/>
                <a:gd name="connsiteX300" fmla="*/ 536394 w 760911"/>
                <a:gd name="connsiteY300" fmla="*/ 520881 h 915216"/>
                <a:gd name="connsiteX301" fmla="*/ 535577 w 760911"/>
                <a:gd name="connsiteY301" fmla="*/ 520881 h 915216"/>
                <a:gd name="connsiteX302" fmla="*/ 534761 w 760911"/>
                <a:gd name="connsiteY302" fmla="*/ 520881 h 915216"/>
                <a:gd name="connsiteX303" fmla="*/ 533128 w 760911"/>
                <a:gd name="connsiteY303" fmla="*/ 520881 h 915216"/>
                <a:gd name="connsiteX304" fmla="*/ 527413 w 760911"/>
                <a:gd name="connsiteY304" fmla="*/ 563336 h 915216"/>
                <a:gd name="connsiteX305" fmla="*/ 527413 w 760911"/>
                <a:gd name="connsiteY305" fmla="*/ 561703 h 915216"/>
                <a:gd name="connsiteX306" fmla="*/ 527413 w 760911"/>
                <a:gd name="connsiteY306" fmla="*/ 561703 h 915216"/>
                <a:gd name="connsiteX307" fmla="*/ 527413 w 760911"/>
                <a:gd name="connsiteY307" fmla="*/ 563336 h 915216"/>
                <a:gd name="connsiteX308" fmla="*/ 525780 w 760911"/>
                <a:gd name="connsiteY308" fmla="*/ 562519 h 915216"/>
                <a:gd name="connsiteX309" fmla="*/ 526596 w 760911"/>
                <a:gd name="connsiteY309" fmla="*/ 564968 h 915216"/>
                <a:gd name="connsiteX310" fmla="*/ 527413 w 760911"/>
                <a:gd name="connsiteY310" fmla="*/ 563336 h 915216"/>
                <a:gd name="connsiteX311" fmla="*/ 384538 w 760911"/>
                <a:gd name="connsiteY311" fmla="*/ 62049 h 915216"/>
                <a:gd name="connsiteX312" fmla="*/ 384538 w 760911"/>
                <a:gd name="connsiteY312" fmla="*/ 62049 h 915216"/>
                <a:gd name="connsiteX313" fmla="*/ 384538 w 760911"/>
                <a:gd name="connsiteY313" fmla="*/ 62049 h 915216"/>
                <a:gd name="connsiteX314" fmla="*/ 383721 w 760911"/>
                <a:gd name="connsiteY314" fmla="*/ 63681 h 915216"/>
                <a:gd name="connsiteX315" fmla="*/ 385354 w 760911"/>
                <a:gd name="connsiteY315" fmla="*/ 63681 h 915216"/>
                <a:gd name="connsiteX316" fmla="*/ 385354 w 760911"/>
                <a:gd name="connsiteY316" fmla="*/ 63681 h 915216"/>
                <a:gd name="connsiteX317" fmla="*/ 386171 w 760911"/>
                <a:gd name="connsiteY317" fmla="*/ 62865 h 915216"/>
                <a:gd name="connsiteX318" fmla="*/ 386171 w 760911"/>
                <a:gd name="connsiteY318" fmla="*/ 61232 h 915216"/>
                <a:gd name="connsiteX319" fmla="*/ 385354 w 760911"/>
                <a:gd name="connsiteY319" fmla="*/ 60416 h 915216"/>
                <a:gd name="connsiteX320" fmla="*/ 384538 w 760911"/>
                <a:gd name="connsiteY320" fmla="*/ 62049 h 915216"/>
                <a:gd name="connsiteX321" fmla="*/ 760095 w 760911"/>
                <a:gd name="connsiteY321" fmla="*/ 907868 h 915216"/>
                <a:gd name="connsiteX322" fmla="*/ 759279 w 760911"/>
                <a:gd name="connsiteY322" fmla="*/ 913584 h 915216"/>
                <a:gd name="connsiteX323" fmla="*/ 759279 w 760911"/>
                <a:gd name="connsiteY323" fmla="*/ 915216 h 915216"/>
                <a:gd name="connsiteX324" fmla="*/ 760095 w 760911"/>
                <a:gd name="connsiteY324" fmla="*/ 914400 h 915216"/>
                <a:gd name="connsiteX325" fmla="*/ 760912 w 760911"/>
                <a:gd name="connsiteY325" fmla="*/ 910318 h 915216"/>
                <a:gd name="connsiteX326" fmla="*/ 760912 w 760911"/>
                <a:gd name="connsiteY326" fmla="*/ 907052 h 915216"/>
                <a:gd name="connsiteX327" fmla="*/ 760095 w 760911"/>
                <a:gd name="connsiteY327" fmla="*/ 907868 h 915216"/>
                <a:gd name="connsiteX328" fmla="*/ 585379 w 760911"/>
                <a:gd name="connsiteY328" fmla="*/ 559254 h 915216"/>
                <a:gd name="connsiteX329" fmla="*/ 582930 w 760911"/>
                <a:gd name="connsiteY329" fmla="*/ 560070 h 915216"/>
                <a:gd name="connsiteX330" fmla="*/ 580481 w 760911"/>
                <a:gd name="connsiteY330" fmla="*/ 560070 h 915216"/>
                <a:gd name="connsiteX331" fmla="*/ 579664 w 760911"/>
                <a:gd name="connsiteY331" fmla="*/ 560886 h 915216"/>
                <a:gd name="connsiteX332" fmla="*/ 579664 w 760911"/>
                <a:gd name="connsiteY332" fmla="*/ 561703 h 915216"/>
                <a:gd name="connsiteX333" fmla="*/ 581297 w 760911"/>
                <a:gd name="connsiteY333" fmla="*/ 562519 h 915216"/>
                <a:gd name="connsiteX334" fmla="*/ 582930 w 760911"/>
                <a:gd name="connsiteY334" fmla="*/ 562519 h 915216"/>
                <a:gd name="connsiteX335" fmla="*/ 584563 w 760911"/>
                <a:gd name="connsiteY335" fmla="*/ 561703 h 915216"/>
                <a:gd name="connsiteX336" fmla="*/ 585379 w 760911"/>
                <a:gd name="connsiteY336" fmla="*/ 563336 h 915216"/>
                <a:gd name="connsiteX337" fmla="*/ 586196 w 760911"/>
                <a:gd name="connsiteY337" fmla="*/ 563336 h 915216"/>
                <a:gd name="connsiteX338" fmla="*/ 587012 w 760911"/>
                <a:gd name="connsiteY338" fmla="*/ 562519 h 915216"/>
                <a:gd name="connsiteX339" fmla="*/ 586196 w 760911"/>
                <a:gd name="connsiteY339" fmla="*/ 560886 h 915216"/>
                <a:gd name="connsiteX340" fmla="*/ 585379 w 760911"/>
                <a:gd name="connsiteY340" fmla="*/ 559254 h 915216"/>
                <a:gd name="connsiteX341" fmla="*/ 586196 w 760911"/>
                <a:gd name="connsiteY341" fmla="*/ 598442 h 915216"/>
                <a:gd name="connsiteX342" fmla="*/ 586196 w 760911"/>
                <a:gd name="connsiteY342" fmla="*/ 597626 h 915216"/>
                <a:gd name="connsiteX343" fmla="*/ 585379 w 760911"/>
                <a:gd name="connsiteY343" fmla="*/ 596809 h 915216"/>
                <a:gd name="connsiteX344" fmla="*/ 585379 w 760911"/>
                <a:gd name="connsiteY344" fmla="*/ 595993 h 915216"/>
                <a:gd name="connsiteX345" fmla="*/ 585379 w 760911"/>
                <a:gd name="connsiteY345" fmla="*/ 594360 h 915216"/>
                <a:gd name="connsiteX346" fmla="*/ 584563 w 760911"/>
                <a:gd name="connsiteY346" fmla="*/ 591911 h 915216"/>
                <a:gd name="connsiteX347" fmla="*/ 584563 w 760911"/>
                <a:gd name="connsiteY347" fmla="*/ 587829 h 915216"/>
                <a:gd name="connsiteX348" fmla="*/ 584563 w 760911"/>
                <a:gd name="connsiteY348" fmla="*/ 586196 h 915216"/>
                <a:gd name="connsiteX349" fmla="*/ 584563 w 760911"/>
                <a:gd name="connsiteY349" fmla="*/ 584563 h 915216"/>
                <a:gd name="connsiteX350" fmla="*/ 584563 w 760911"/>
                <a:gd name="connsiteY350" fmla="*/ 582113 h 915216"/>
                <a:gd name="connsiteX351" fmla="*/ 584563 w 760911"/>
                <a:gd name="connsiteY351" fmla="*/ 579664 h 915216"/>
                <a:gd name="connsiteX352" fmla="*/ 584563 w 760911"/>
                <a:gd name="connsiteY352" fmla="*/ 578031 h 915216"/>
                <a:gd name="connsiteX353" fmla="*/ 584563 w 760911"/>
                <a:gd name="connsiteY353" fmla="*/ 576399 h 915216"/>
                <a:gd name="connsiteX354" fmla="*/ 584563 w 760911"/>
                <a:gd name="connsiteY354" fmla="*/ 572316 h 915216"/>
                <a:gd name="connsiteX355" fmla="*/ 582930 w 760911"/>
                <a:gd name="connsiteY355" fmla="*/ 570684 h 915216"/>
                <a:gd name="connsiteX356" fmla="*/ 579664 w 760911"/>
                <a:gd name="connsiteY356" fmla="*/ 569051 h 915216"/>
                <a:gd name="connsiteX357" fmla="*/ 578848 w 760911"/>
                <a:gd name="connsiteY357" fmla="*/ 569051 h 915216"/>
                <a:gd name="connsiteX358" fmla="*/ 577215 w 760911"/>
                <a:gd name="connsiteY358" fmla="*/ 570684 h 915216"/>
                <a:gd name="connsiteX359" fmla="*/ 576398 w 760911"/>
                <a:gd name="connsiteY359" fmla="*/ 570684 h 915216"/>
                <a:gd name="connsiteX360" fmla="*/ 573133 w 760911"/>
                <a:gd name="connsiteY360" fmla="*/ 569867 h 915216"/>
                <a:gd name="connsiteX361" fmla="*/ 572316 w 760911"/>
                <a:gd name="connsiteY361" fmla="*/ 570684 h 915216"/>
                <a:gd name="connsiteX362" fmla="*/ 570684 w 760911"/>
                <a:gd name="connsiteY362" fmla="*/ 572316 h 915216"/>
                <a:gd name="connsiteX363" fmla="*/ 569867 w 760911"/>
                <a:gd name="connsiteY363" fmla="*/ 573133 h 915216"/>
                <a:gd name="connsiteX364" fmla="*/ 569051 w 760911"/>
                <a:gd name="connsiteY364" fmla="*/ 573133 h 915216"/>
                <a:gd name="connsiteX365" fmla="*/ 568234 w 760911"/>
                <a:gd name="connsiteY365" fmla="*/ 572316 h 915216"/>
                <a:gd name="connsiteX366" fmla="*/ 567418 w 760911"/>
                <a:gd name="connsiteY366" fmla="*/ 572316 h 915216"/>
                <a:gd name="connsiteX367" fmla="*/ 566602 w 760911"/>
                <a:gd name="connsiteY367" fmla="*/ 573133 h 915216"/>
                <a:gd name="connsiteX368" fmla="*/ 564969 w 760911"/>
                <a:gd name="connsiteY368" fmla="*/ 573133 h 915216"/>
                <a:gd name="connsiteX369" fmla="*/ 563336 w 760911"/>
                <a:gd name="connsiteY369" fmla="*/ 573133 h 915216"/>
                <a:gd name="connsiteX370" fmla="*/ 562520 w 760911"/>
                <a:gd name="connsiteY370" fmla="*/ 573949 h 915216"/>
                <a:gd name="connsiteX371" fmla="*/ 561703 w 760911"/>
                <a:gd name="connsiteY371" fmla="*/ 574766 h 915216"/>
                <a:gd name="connsiteX372" fmla="*/ 561703 w 760911"/>
                <a:gd name="connsiteY372" fmla="*/ 575582 h 915216"/>
                <a:gd name="connsiteX373" fmla="*/ 561703 w 760911"/>
                <a:gd name="connsiteY373" fmla="*/ 577215 h 915216"/>
                <a:gd name="connsiteX374" fmla="*/ 560887 w 760911"/>
                <a:gd name="connsiteY374" fmla="*/ 576399 h 915216"/>
                <a:gd name="connsiteX375" fmla="*/ 560070 w 760911"/>
                <a:gd name="connsiteY375" fmla="*/ 575582 h 915216"/>
                <a:gd name="connsiteX376" fmla="*/ 559254 w 760911"/>
                <a:gd name="connsiteY376" fmla="*/ 576399 h 915216"/>
                <a:gd name="connsiteX377" fmla="*/ 557621 w 760911"/>
                <a:gd name="connsiteY377" fmla="*/ 577215 h 915216"/>
                <a:gd name="connsiteX378" fmla="*/ 553539 w 760911"/>
                <a:gd name="connsiteY378" fmla="*/ 578031 h 915216"/>
                <a:gd name="connsiteX379" fmla="*/ 550273 w 760911"/>
                <a:gd name="connsiteY379" fmla="*/ 577215 h 915216"/>
                <a:gd name="connsiteX380" fmla="*/ 545374 w 760911"/>
                <a:gd name="connsiteY380" fmla="*/ 574766 h 915216"/>
                <a:gd name="connsiteX381" fmla="*/ 544558 w 760911"/>
                <a:gd name="connsiteY381" fmla="*/ 573949 h 915216"/>
                <a:gd name="connsiteX382" fmla="*/ 543741 w 760911"/>
                <a:gd name="connsiteY382" fmla="*/ 573133 h 915216"/>
                <a:gd name="connsiteX383" fmla="*/ 542925 w 760911"/>
                <a:gd name="connsiteY383" fmla="*/ 572316 h 915216"/>
                <a:gd name="connsiteX384" fmla="*/ 541292 w 760911"/>
                <a:gd name="connsiteY384" fmla="*/ 571500 h 915216"/>
                <a:gd name="connsiteX385" fmla="*/ 540476 w 760911"/>
                <a:gd name="connsiteY385" fmla="*/ 570684 h 915216"/>
                <a:gd name="connsiteX386" fmla="*/ 539659 w 760911"/>
                <a:gd name="connsiteY386" fmla="*/ 570684 h 915216"/>
                <a:gd name="connsiteX387" fmla="*/ 538843 w 760911"/>
                <a:gd name="connsiteY387" fmla="*/ 570684 h 915216"/>
                <a:gd name="connsiteX388" fmla="*/ 537210 w 760911"/>
                <a:gd name="connsiteY388" fmla="*/ 569867 h 915216"/>
                <a:gd name="connsiteX389" fmla="*/ 536394 w 760911"/>
                <a:gd name="connsiteY389" fmla="*/ 568234 h 915216"/>
                <a:gd name="connsiteX390" fmla="*/ 535577 w 760911"/>
                <a:gd name="connsiteY390" fmla="*/ 568234 h 915216"/>
                <a:gd name="connsiteX391" fmla="*/ 534761 w 760911"/>
                <a:gd name="connsiteY391" fmla="*/ 569051 h 915216"/>
                <a:gd name="connsiteX392" fmla="*/ 533128 w 760911"/>
                <a:gd name="connsiteY392" fmla="*/ 569051 h 915216"/>
                <a:gd name="connsiteX393" fmla="*/ 529046 w 760911"/>
                <a:gd name="connsiteY393" fmla="*/ 567418 h 915216"/>
                <a:gd name="connsiteX394" fmla="*/ 527413 w 760911"/>
                <a:gd name="connsiteY394" fmla="*/ 566601 h 915216"/>
                <a:gd name="connsiteX395" fmla="*/ 527413 w 760911"/>
                <a:gd name="connsiteY395" fmla="*/ 569051 h 915216"/>
                <a:gd name="connsiteX396" fmla="*/ 526596 w 760911"/>
                <a:gd name="connsiteY396" fmla="*/ 573133 h 915216"/>
                <a:gd name="connsiteX397" fmla="*/ 526596 w 760911"/>
                <a:gd name="connsiteY397" fmla="*/ 575582 h 915216"/>
                <a:gd name="connsiteX398" fmla="*/ 527413 w 760911"/>
                <a:gd name="connsiteY398" fmla="*/ 578031 h 915216"/>
                <a:gd name="connsiteX399" fmla="*/ 528229 w 760911"/>
                <a:gd name="connsiteY399" fmla="*/ 581297 h 915216"/>
                <a:gd name="connsiteX400" fmla="*/ 528229 w 760911"/>
                <a:gd name="connsiteY400" fmla="*/ 582113 h 915216"/>
                <a:gd name="connsiteX401" fmla="*/ 528229 w 760911"/>
                <a:gd name="connsiteY401" fmla="*/ 582930 h 915216"/>
                <a:gd name="connsiteX402" fmla="*/ 530679 w 760911"/>
                <a:gd name="connsiteY402" fmla="*/ 587829 h 915216"/>
                <a:gd name="connsiteX403" fmla="*/ 533128 w 760911"/>
                <a:gd name="connsiteY403" fmla="*/ 591911 h 915216"/>
                <a:gd name="connsiteX404" fmla="*/ 536394 w 760911"/>
                <a:gd name="connsiteY404" fmla="*/ 595993 h 915216"/>
                <a:gd name="connsiteX405" fmla="*/ 536394 w 760911"/>
                <a:gd name="connsiteY405" fmla="*/ 597626 h 915216"/>
                <a:gd name="connsiteX406" fmla="*/ 536394 w 760911"/>
                <a:gd name="connsiteY406" fmla="*/ 599259 h 915216"/>
                <a:gd name="connsiteX407" fmla="*/ 537210 w 760911"/>
                <a:gd name="connsiteY407" fmla="*/ 599259 h 915216"/>
                <a:gd name="connsiteX408" fmla="*/ 538027 w 760911"/>
                <a:gd name="connsiteY408" fmla="*/ 598442 h 915216"/>
                <a:gd name="connsiteX409" fmla="*/ 538027 w 760911"/>
                <a:gd name="connsiteY409" fmla="*/ 599259 h 915216"/>
                <a:gd name="connsiteX410" fmla="*/ 538027 w 760911"/>
                <a:gd name="connsiteY410" fmla="*/ 600075 h 915216"/>
                <a:gd name="connsiteX411" fmla="*/ 540476 w 760911"/>
                <a:gd name="connsiteY411" fmla="*/ 602524 h 915216"/>
                <a:gd name="connsiteX412" fmla="*/ 540476 w 760911"/>
                <a:gd name="connsiteY412" fmla="*/ 603341 h 915216"/>
                <a:gd name="connsiteX413" fmla="*/ 539659 w 760911"/>
                <a:gd name="connsiteY413" fmla="*/ 605790 h 915216"/>
                <a:gd name="connsiteX414" fmla="*/ 538843 w 760911"/>
                <a:gd name="connsiteY414" fmla="*/ 604157 h 915216"/>
                <a:gd name="connsiteX415" fmla="*/ 538027 w 760911"/>
                <a:gd name="connsiteY415" fmla="*/ 602524 h 915216"/>
                <a:gd name="connsiteX416" fmla="*/ 534761 w 760911"/>
                <a:gd name="connsiteY416" fmla="*/ 600075 h 915216"/>
                <a:gd name="connsiteX417" fmla="*/ 535577 w 760911"/>
                <a:gd name="connsiteY417" fmla="*/ 604974 h 915216"/>
                <a:gd name="connsiteX418" fmla="*/ 536394 w 760911"/>
                <a:gd name="connsiteY418" fmla="*/ 606606 h 915216"/>
                <a:gd name="connsiteX419" fmla="*/ 539659 w 760911"/>
                <a:gd name="connsiteY419" fmla="*/ 614771 h 915216"/>
                <a:gd name="connsiteX420" fmla="*/ 540476 w 760911"/>
                <a:gd name="connsiteY420" fmla="*/ 615587 h 915216"/>
                <a:gd name="connsiteX421" fmla="*/ 541292 w 760911"/>
                <a:gd name="connsiteY421" fmla="*/ 615587 h 915216"/>
                <a:gd name="connsiteX422" fmla="*/ 542109 w 760911"/>
                <a:gd name="connsiteY422" fmla="*/ 616404 h 915216"/>
                <a:gd name="connsiteX423" fmla="*/ 542925 w 760911"/>
                <a:gd name="connsiteY423" fmla="*/ 618036 h 915216"/>
                <a:gd name="connsiteX424" fmla="*/ 544558 w 760911"/>
                <a:gd name="connsiteY424" fmla="*/ 622118 h 915216"/>
                <a:gd name="connsiteX425" fmla="*/ 545374 w 760911"/>
                <a:gd name="connsiteY425" fmla="*/ 622935 h 915216"/>
                <a:gd name="connsiteX426" fmla="*/ 547007 w 760911"/>
                <a:gd name="connsiteY426" fmla="*/ 622935 h 915216"/>
                <a:gd name="connsiteX427" fmla="*/ 549456 w 760911"/>
                <a:gd name="connsiteY427" fmla="*/ 623751 h 915216"/>
                <a:gd name="connsiteX428" fmla="*/ 550273 w 760911"/>
                <a:gd name="connsiteY428" fmla="*/ 623751 h 915216"/>
                <a:gd name="connsiteX429" fmla="*/ 551089 w 760911"/>
                <a:gd name="connsiteY429" fmla="*/ 623751 h 915216"/>
                <a:gd name="connsiteX430" fmla="*/ 551089 w 760911"/>
                <a:gd name="connsiteY430" fmla="*/ 624568 h 915216"/>
                <a:gd name="connsiteX431" fmla="*/ 549456 w 760911"/>
                <a:gd name="connsiteY431" fmla="*/ 624568 h 915216"/>
                <a:gd name="connsiteX432" fmla="*/ 547823 w 760911"/>
                <a:gd name="connsiteY432" fmla="*/ 625384 h 915216"/>
                <a:gd name="connsiteX433" fmla="*/ 547823 w 760911"/>
                <a:gd name="connsiteY433" fmla="*/ 626201 h 915216"/>
                <a:gd name="connsiteX434" fmla="*/ 548640 w 760911"/>
                <a:gd name="connsiteY434" fmla="*/ 627017 h 915216"/>
                <a:gd name="connsiteX435" fmla="*/ 549456 w 760911"/>
                <a:gd name="connsiteY435" fmla="*/ 629466 h 915216"/>
                <a:gd name="connsiteX436" fmla="*/ 551906 w 760911"/>
                <a:gd name="connsiteY436" fmla="*/ 628650 h 915216"/>
                <a:gd name="connsiteX437" fmla="*/ 555988 w 760911"/>
                <a:gd name="connsiteY437" fmla="*/ 628650 h 915216"/>
                <a:gd name="connsiteX438" fmla="*/ 558437 w 760911"/>
                <a:gd name="connsiteY438" fmla="*/ 628650 h 915216"/>
                <a:gd name="connsiteX439" fmla="*/ 560887 w 760911"/>
                <a:gd name="connsiteY439" fmla="*/ 631099 h 915216"/>
                <a:gd name="connsiteX440" fmla="*/ 563336 w 760911"/>
                <a:gd name="connsiteY440" fmla="*/ 631099 h 915216"/>
                <a:gd name="connsiteX441" fmla="*/ 564152 w 760911"/>
                <a:gd name="connsiteY441" fmla="*/ 631099 h 915216"/>
                <a:gd name="connsiteX442" fmla="*/ 565785 w 760911"/>
                <a:gd name="connsiteY442" fmla="*/ 628650 h 915216"/>
                <a:gd name="connsiteX443" fmla="*/ 566602 w 760911"/>
                <a:gd name="connsiteY443" fmla="*/ 625384 h 915216"/>
                <a:gd name="connsiteX444" fmla="*/ 567418 w 760911"/>
                <a:gd name="connsiteY444" fmla="*/ 624568 h 915216"/>
                <a:gd name="connsiteX445" fmla="*/ 568234 w 760911"/>
                <a:gd name="connsiteY445" fmla="*/ 623751 h 915216"/>
                <a:gd name="connsiteX446" fmla="*/ 566602 w 760911"/>
                <a:gd name="connsiteY446" fmla="*/ 622118 h 915216"/>
                <a:gd name="connsiteX447" fmla="*/ 566602 w 760911"/>
                <a:gd name="connsiteY447" fmla="*/ 621302 h 915216"/>
                <a:gd name="connsiteX448" fmla="*/ 566602 w 760911"/>
                <a:gd name="connsiteY448" fmla="*/ 620486 h 915216"/>
                <a:gd name="connsiteX449" fmla="*/ 569867 w 760911"/>
                <a:gd name="connsiteY449" fmla="*/ 622935 h 915216"/>
                <a:gd name="connsiteX450" fmla="*/ 570684 w 760911"/>
                <a:gd name="connsiteY450" fmla="*/ 622118 h 915216"/>
                <a:gd name="connsiteX451" fmla="*/ 570684 w 760911"/>
                <a:gd name="connsiteY451" fmla="*/ 620486 h 915216"/>
                <a:gd name="connsiteX452" fmla="*/ 570684 w 760911"/>
                <a:gd name="connsiteY452" fmla="*/ 619669 h 915216"/>
                <a:gd name="connsiteX453" fmla="*/ 570684 w 760911"/>
                <a:gd name="connsiteY453" fmla="*/ 618853 h 915216"/>
                <a:gd name="connsiteX454" fmla="*/ 571500 w 760911"/>
                <a:gd name="connsiteY454" fmla="*/ 618036 h 915216"/>
                <a:gd name="connsiteX455" fmla="*/ 571500 w 760911"/>
                <a:gd name="connsiteY455" fmla="*/ 617220 h 915216"/>
                <a:gd name="connsiteX456" fmla="*/ 571500 w 760911"/>
                <a:gd name="connsiteY456" fmla="*/ 616404 h 915216"/>
                <a:gd name="connsiteX457" fmla="*/ 570684 w 760911"/>
                <a:gd name="connsiteY457" fmla="*/ 614771 h 915216"/>
                <a:gd name="connsiteX458" fmla="*/ 570684 w 760911"/>
                <a:gd name="connsiteY458" fmla="*/ 613954 h 915216"/>
                <a:gd name="connsiteX459" fmla="*/ 572316 w 760911"/>
                <a:gd name="connsiteY459" fmla="*/ 616404 h 915216"/>
                <a:gd name="connsiteX460" fmla="*/ 573133 w 760911"/>
                <a:gd name="connsiteY460" fmla="*/ 619669 h 915216"/>
                <a:gd name="connsiteX461" fmla="*/ 574766 w 760911"/>
                <a:gd name="connsiteY461" fmla="*/ 618853 h 915216"/>
                <a:gd name="connsiteX462" fmla="*/ 574766 w 760911"/>
                <a:gd name="connsiteY462" fmla="*/ 618036 h 915216"/>
                <a:gd name="connsiteX463" fmla="*/ 574766 w 760911"/>
                <a:gd name="connsiteY463" fmla="*/ 615587 h 915216"/>
                <a:gd name="connsiteX464" fmla="*/ 575582 w 760911"/>
                <a:gd name="connsiteY464" fmla="*/ 614771 h 915216"/>
                <a:gd name="connsiteX465" fmla="*/ 577215 w 760911"/>
                <a:gd name="connsiteY465" fmla="*/ 615587 h 915216"/>
                <a:gd name="connsiteX466" fmla="*/ 578848 w 760911"/>
                <a:gd name="connsiteY466" fmla="*/ 617220 h 915216"/>
                <a:gd name="connsiteX467" fmla="*/ 578848 w 760911"/>
                <a:gd name="connsiteY467" fmla="*/ 618036 h 915216"/>
                <a:gd name="connsiteX468" fmla="*/ 578848 w 760911"/>
                <a:gd name="connsiteY468" fmla="*/ 618853 h 915216"/>
                <a:gd name="connsiteX469" fmla="*/ 578031 w 760911"/>
                <a:gd name="connsiteY469" fmla="*/ 619669 h 915216"/>
                <a:gd name="connsiteX470" fmla="*/ 576398 w 760911"/>
                <a:gd name="connsiteY470" fmla="*/ 618853 h 915216"/>
                <a:gd name="connsiteX471" fmla="*/ 575582 w 760911"/>
                <a:gd name="connsiteY471" fmla="*/ 619669 h 915216"/>
                <a:gd name="connsiteX472" fmla="*/ 576398 w 760911"/>
                <a:gd name="connsiteY472" fmla="*/ 622118 h 915216"/>
                <a:gd name="connsiteX473" fmla="*/ 578031 w 760911"/>
                <a:gd name="connsiteY473" fmla="*/ 624568 h 915216"/>
                <a:gd name="connsiteX474" fmla="*/ 578848 w 760911"/>
                <a:gd name="connsiteY474" fmla="*/ 623751 h 915216"/>
                <a:gd name="connsiteX475" fmla="*/ 580481 w 760911"/>
                <a:gd name="connsiteY475" fmla="*/ 623751 h 915216"/>
                <a:gd name="connsiteX476" fmla="*/ 581297 w 760911"/>
                <a:gd name="connsiteY476" fmla="*/ 622935 h 915216"/>
                <a:gd name="connsiteX477" fmla="*/ 581297 w 760911"/>
                <a:gd name="connsiteY477" fmla="*/ 618853 h 915216"/>
                <a:gd name="connsiteX478" fmla="*/ 580481 w 760911"/>
                <a:gd name="connsiteY478" fmla="*/ 615587 h 915216"/>
                <a:gd name="connsiteX479" fmla="*/ 580481 w 760911"/>
                <a:gd name="connsiteY479" fmla="*/ 612321 h 915216"/>
                <a:gd name="connsiteX480" fmla="*/ 580481 w 760911"/>
                <a:gd name="connsiteY480" fmla="*/ 610688 h 915216"/>
                <a:gd name="connsiteX481" fmla="*/ 581297 w 760911"/>
                <a:gd name="connsiteY481" fmla="*/ 609056 h 915216"/>
                <a:gd name="connsiteX482" fmla="*/ 582114 w 760911"/>
                <a:gd name="connsiteY482" fmla="*/ 607423 h 915216"/>
                <a:gd name="connsiteX483" fmla="*/ 582114 w 760911"/>
                <a:gd name="connsiteY483" fmla="*/ 605790 h 915216"/>
                <a:gd name="connsiteX484" fmla="*/ 582114 w 760911"/>
                <a:gd name="connsiteY484" fmla="*/ 604157 h 915216"/>
                <a:gd name="connsiteX485" fmla="*/ 582930 w 760911"/>
                <a:gd name="connsiteY485" fmla="*/ 602524 h 915216"/>
                <a:gd name="connsiteX486" fmla="*/ 583746 w 760911"/>
                <a:gd name="connsiteY486" fmla="*/ 600891 h 915216"/>
                <a:gd name="connsiteX487" fmla="*/ 584563 w 760911"/>
                <a:gd name="connsiteY487" fmla="*/ 600891 h 915216"/>
                <a:gd name="connsiteX488" fmla="*/ 584563 w 760911"/>
                <a:gd name="connsiteY488" fmla="*/ 600075 h 915216"/>
                <a:gd name="connsiteX489" fmla="*/ 585379 w 760911"/>
                <a:gd name="connsiteY489" fmla="*/ 598442 h 915216"/>
                <a:gd name="connsiteX490" fmla="*/ 586196 w 760911"/>
                <a:gd name="connsiteY490" fmla="*/ 597626 h 915216"/>
                <a:gd name="connsiteX491" fmla="*/ 587012 w 760911"/>
                <a:gd name="connsiteY491" fmla="*/ 598442 h 915216"/>
                <a:gd name="connsiteX492" fmla="*/ 586196 w 760911"/>
                <a:gd name="connsiteY492" fmla="*/ 599259 h 915216"/>
                <a:gd name="connsiteX493" fmla="*/ 586196 w 760911"/>
                <a:gd name="connsiteY493" fmla="*/ 600075 h 915216"/>
                <a:gd name="connsiteX494" fmla="*/ 587012 w 760911"/>
                <a:gd name="connsiteY494" fmla="*/ 600891 h 915216"/>
                <a:gd name="connsiteX495" fmla="*/ 587012 w 760911"/>
                <a:gd name="connsiteY495" fmla="*/ 601708 h 915216"/>
                <a:gd name="connsiteX496" fmla="*/ 587012 w 760911"/>
                <a:gd name="connsiteY496" fmla="*/ 602524 h 915216"/>
                <a:gd name="connsiteX497" fmla="*/ 587012 w 760911"/>
                <a:gd name="connsiteY497" fmla="*/ 603341 h 915216"/>
                <a:gd name="connsiteX498" fmla="*/ 587012 w 760911"/>
                <a:gd name="connsiteY498" fmla="*/ 604157 h 915216"/>
                <a:gd name="connsiteX499" fmla="*/ 587829 w 760911"/>
                <a:gd name="connsiteY499" fmla="*/ 604157 h 915216"/>
                <a:gd name="connsiteX500" fmla="*/ 587829 w 760911"/>
                <a:gd name="connsiteY500" fmla="*/ 603341 h 915216"/>
                <a:gd name="connsiteX501" fmla="*/ 587829 w 760911"/>
                <a:gd name="connsiteY501" fmla="*/ 601708 h 915216"/>
                <a:gd name="connsiteX502" fmla="*/ 586196 w 760911"/>
                <a:gd name="connsiteY502" fmla="*/ 598442 h 915216"/>
                <a:gd name="connsiteX503" fmla="*/ 672737 w 760911"/>
                <a:gd name="connsiteY503" fmla="*/ 317591 h 915216"/>
                <a:gd name="connsiteX504" fmla="*/ 671104 w 760911"/>
                <a:gd name="connsiteY504" fmla="*/ 314325 h 915216"/>
                <a:gd name="connsiteX505" fmla="*/ 670288 w 760911"/>
                <a:gd name="connsiteY505" fmla="*/ 311876 h 915216"/>
                <a:gd name="connsiteX506" fmla="*/ 669471 w 760911"/>
                <a:gd name="connsiteY506" fmla="*/ 309426 h 915216"/>
                <a:gd name="connsiteX507" fmla="*/ 666206 w 760911"/>
                <a:gd name="connsiteY507" fmla="*/ 302895 h 915216"/>
                <a:gd name="connsiteX508" fmla="*/ 664573 w 760911"/>
                <a:gd name="connsiteY508" fmla="*/ 298813 h 915216"/>
                <a:gd name="connsiteX509" fmla="*/ 665389 w 760911"/>
                <a:gd name="connsiteY509" fmla="*/ 294731 h 915216"/>
                <a:gd name="connsiteX510" fmla="*/ 663756 w 760911"/>
                <a:gd name="connsiteY510" fmla="*/ 282484 h 915216"/>
                <a:gd name="connsiteX511" fmla="*/ 665389 w 760911"/>
                <a:gd name="connsiteY511" fmla="*/ 275953 h 915216"/>
                <a:gd name="connsiteX512" fmla="*/ 664573 w 760911"/>
                <a:gd name="connsiteY512" fmla="*/ 275136 h 915216"/>
                <a:gd name="connsiteX513" fmla="*/ 662940 w 760911"/>
                <a:gd name="connsiteY513" fmla="*/ 274320 h 915216"/>
                <a:gd name="connsiteX514" fmla="*/ 662123 w 760911"/>
                <a:gd name="connsiteY514" fmla="*/ 273504 h 915216"/>
                <a:gd name="connsiteX515" fmla="*/ 661307 w 760911"/>
                <a:gd name="connsiteY515" fmla="*/ 271054 h 915216"/>
                <a:gd name="connsiteX516" fmla="*/ 661307 w 760911"/>
                <a:gd name="connsiteY516" fmla="*/ 266156 h 915216"/>
                <a:gd name="connsiteX517" fmla="*/ 658858 w 760911"/>
                <a:gd name="connsiteY517" fmla="*/ 262890 h 915216"/>
                <a:gd name="connsiteX518" fmla="*/ 656409 w 760911"/>
                <a:gd name="connsiteY518" fmla="*/ 261257 h 915216"/>
                <a:gd name="connsiteX519" fmla="*/ 654776 w 760911"/>
                <a:gd name="connsiteY519" fmla="*/ 258808 h 915216"/>
                <a:gd name="connsiteX520" fmla="*/ 653959 w 760911"/>
                <a:gd name="connsiteY520" fmla="*/ 257175 h 915216"/>
                <a:gd name="connsiteX521" fmla="*/ 653959 w 760911"/>
                <a:gd name="connsiteY521" fmla="*/ 256359 h 915216"/>
                <a:gd name="connsiteX522" fmla="*/ 653143 w 760911"/>
                <a:gd name="connsiteY522" fmla="*/ 254726 h 915216"/>
                <a:gd name="connsiteX523" fmla="*/ 651510 w 760911"/>
                <a:gd name="connsiteY523" fmla="*/ 253093 h 915216"/>
                <a:gd name="connsiteX524" fmla="*/ 650694 w 760911"/>
                <a:gd name="connsiteY524" fmla="*/ 252276 h 915216"/>
                <a:gd name="connsiteX525" fmla="*/ 648245 w 760911"/>
                <a:gd name="connsiteY525" fmla="*/ 250643 h 915216"/>
                <a:gd name="connsiteX526" fmla="*/ 646612 w 760911"/>
                <a:gd name="connsiteY526" fmla="*/ 249011 h 915216"/>
                <a:gd name="connsiteX527" fmla="*/ 644979 w 760911"/>
                <a:gd name="connsiteY527" fmla="*/ 244112 h 915216"/>
                <a:gd name="connsiteX528" fmla="*/ 644162 w 760911"/>
                <a:gd name="connsiteY528" fmla="*/ 242479 h 915216"/>
                <a:gd name="connsiteX529" fmla="*/ 641713 w 760911"/>
                <a:gd name="connsiteY529" fmla="*/ 240846 h 915216"/>
                <a:gd name="connsiteX530" fmla="*/ 640080 w 760911"/>
                <a:gd name="connsiteY530" fmla="*/ 240846 h 915216"/>
                <a:gd name="connsiteX531" fmla="*/ 638447 w 760911"/>
                <a:gd name="connsiteY531" fmla="*/ 240846 h 915216"/>
                <a:gd name="connsiteX532" fmla="*/ 634365 w 760911"/>
                <a:gd name="connsiteY532" fmla="*/ 237581 h 915216"/>
                <a:gd name="connsiteX533" fmla="*/ 632732 w 760911"/>
                <a:gd name="connsiteY533" fmla="*/ 236764 h 915216"/>
                <a:gd name="connsiteX534" fmla="*/ 631916 w 760911"/>
                <a:gd name="connsiteY534" fmla="*/ 235131 h 915216"/>
                <a:gd name="connsiteX535" fmla="*/ 630283 w 760911"/>
                <a:gd name="connsiteY535" fmla="*/ 233499 h 915216"/>
                <a:gd name="connsiteX536" fmla="*/ 629466 w 760911"/>
                <a:gd name="connsiteY536" fmla="*/ 231866 h 915216"/>
                <a:gd name="connsiteX537" fmla="*/ 627834 w 760911"/>
                <a:gd name="connsiteY537" fmla="*/ 230233 h 915216"/>
                <a:gd name="connsiteX538" fmla="*/ 627017 w 760911"/>
                <a:gd name="connsiteY538" fmla="*/ 225334 h 915216"/>
                <a:gd name="connsiteX539" fmla="*/ 627017 w 760911"/>
                <a:gd name="connsiteY539" fmla="*/ 220436 h 915216"/>
                <a:gd name="connsiteX540" fmla="*/ 627017 w 760911"/>
                <a:gd name="connsiteY540" fmla="*/ 214721 h 915216"/>
                <a:gd name="connsiteX541" fmla="*/ 625384 w 760911"/>
                <a:gd name="connsiteY541" fmla="*/ 212271 h 915216"/>
                <a:gd name="connsiteX542" fmla="*/ 624568 w 760911"/>
                <a:gd name="connsiteY542" fmla="*/ 211455 h 915216"/>
                <a:gd name="connsiteX543" fmla="*/ 623752 w 760911"/>
                <a:gd name="connsiteY543" fmla="*/ 211455 h 915216"/>
                <a:gd name="connsiteX544" fmla="*/ 623752 w 760911"/>
                <a:gd name="connsiteY544" fmla="*/ 213088 h 915216"/>
                <a:gd name="connsiteX545" fmla="*/ 623752 w 760911"/>
                <a:gd name="connsiteY545" fmla="*/ 214721 h 915216"/>
                <a:gd name="connsiteX546" fmla="*/ 622935 w 760911"/>
                <a:gd name="connsiteY546" fmla="*/ 214721 h 915216"/>
                <a:gd name="connsiteX547" fmla="*/ 620486 w 760911"/>
                <a:gd name="connsiteY547" fmla="*/ 213088 h 915216"/>
                <a:gd name="connsiteX548" fmla="*/ 618037 w 760911"/>
                <a:gd name="connsiteY548" fmla="*/ 211455 h 915216"/>
                <a:gd name="connsiteX549" fmla="*/ 616404 w 760911"/>
                <a:gd name="connsiteY549" fmla="*/ 209822 h 915216"/>
                <a:gd name="connsiteX550" fmla="*/ 615587 w 760911"/>
                <a:gd name="connsiteY550" fmla="*/ 208189 h 915216"/>
                <a:gd name="connsiteX551" fmla="*/ 614771 w 760911"/>
                <a:gd name="connsiteY551" fmla="*/ 208189 h 915216"/>
                <a:gd name="connsiteX552" fmla="*/ 613954 w 760911"/>
                <a:gd name="connsiteY552" fmla="*/ 208189 h 915216"/>
                <a:gd name="connsiteX553" fmla="*/ 613138 w 760911"/>
                <a:gd name="connsiteY553" fmla="*/ 210638 h 915216"/>
                <a:gd name="connsiteX554" fmla="*/ 613954 w 760911"/>
                <a:gd name="connsiteY554" fmla="*/ 214721 h 915216"/>
                <a:gd name="connsiteX555" fmla="*/ 613138 w 760911"/>
                <a:gd name="connsiteY555" fmla="*/ 215537 h 915216"/>
                <a:gd name="connsiteX556" fmla="*/ 612321 w 760911"/>
                <a:gd name="connsiteY556" fmla="*/ 214721 h 915216"/>
                <a:gd name="connsiteX557" fmla="*/ 610689 w 760911"/>
                <a:gd name="connsiteY557" fmla="*/ 213088 h 915216"/>
                <a:gd name="connsiteX558" fmla="*/ 609872 w 760911"/>
                <a:gd name="connsiteY558" fmla="*/ 213904 h 915216"/>
                <a:gd name="connsiteX559" fmla="*/ 609056 w 760911"/>
                <a:gd name="connsiteY559" fmla="*/ 213904 h 915216"/>
                <a:gd name="connsiteX560" fmla="*/ 608239 w 760911"/>
                <a:gd name="connsiteY560" fmla="*/ 212271 h 915216"/>
                <a:gd name="connsiteX561" fmla="*/ 607423 w 760911"/>
                <a:gd name="connsiteY561" fmla="*/ 210638 h 915216"/>
                <a:gd name="connsiteX562" fmla="*/ 606606 w 760911"/>
                <a:gd name="connsiteY562" fmla="*/ 206556 h 915216"/>
                <a:gd name="connsiteX563" fmla="*/ 605790 w 760911"/>
                <a:gd name="connsiteY563" fmla="*/ 201658 h 915216"/>
                <a:gd name="connsiteX564" fmla="*/ 605790 w 760911"/>
                <a:gd name="connsiteY564" fmla="*/ 198392 h 915216"/>
                <a:gd name="connsiteX565" fmla="*/ 603341 w 760911"/>
                <a:gd name="connsiteY565" fmla="*/ 196759 h 915216"/>
                <a:gd name="connsiteX566" fmla="*/ 602524 w 760911"/>
                <a:gd name="connsiteY566" fmla="*/ 193493 h 915216"/>
                <a:gd name="connsiteX567" fmla="*/ 601708 w 760911"/>
                <a:gd name="connsiteY567" fmla="*/ 192677 h 915216"/>
                <a:gd name="connsiteX568" fmla="*/ 600891 w 760911"/>
                <a:gd name="connsiteY568" fmla="*/ 190228 h 915216"/>
                <a:gd name="connsiteX569" fmla="*/ 598442 w 760911"/>
                <a:gd name="connsiteY569" fmla="*/ 186962 h 915216"/>
                <a:gd name="connsiteX570" fmla="*/ 595993 w 760911"/>
                <a:gd name="connsiteY570" fmla="*/ 185329 h 915216"/>
                <a:gd name="connsiteX571" fmla="*/ 594360 w 760911"/>
                <a:gd name="connsiteY571" fmla="*/ 183696 h 915216"/>
                <a:gd name="connsiteX572" fmla="*/ 592727 w 760911"/>
                <a:gd name="connsiteY572" fmla="*/ 181247 h 915216"/>
                <a:gd name="connsiteX573" fmla="*/ 593544 w 760911"/>
                <a:gd name="connsiteY573" fmla="*/ 179614 h 915216"/>
                <a:gd name="connsiteX574" fmla="*/ 595177 w 760911"/>
                <a:gd name="connsiteY574" fmla="*/ 180431 h 915216"/>
                <a:gd name="connsiteX575" fmla="*/ 596809 w 760911"/>
                <a:gd name="connsiteY575" fmla="*/ 180431 h 915216"/>
                <a:gd name="connsiteX576" fmla="*/ 595993 w 760911"/>
                <a:gd name="connsiteY576" fmla="*/ 178798 h 915216"/>
                <a:gd name="connsiteX577" fmla="*/ 595177 w 760911"/>
                <a:gd name="connsiteY577" fmla="*/ 177165 h 915216"/>
                <a:gd name="connsiteX578" fmla="*/ 592727 w 760911"/>
                <a:gd name="connsiteY578" fmla="*/ 174716 h 915216"/>
                <a:gd name="connsiteX579" fmla="*/ 591911 w 760911"/>
                <a:gd name="connsiteY579" fmla="*/ 173899 h 915216"/>
                <a:gd name="connsiteX580" fmla="*/ 589462 w 760911"/>
                <a:gd name="connsiteY580" fmla="*/ 173899 h 915216"/>
                <a:gd name="connsiteX581" fmla="*/ 586196 w 760911"/>
                <a:gd name="connsiteY581" fmla="*/ 171450 h 915216"/>
                <a:gd name="connsiteX582" fmla="*/ 584563 w 760911"/>
                <a:gd name="connsiteY582" fmla="*/ 170634 h 915216"/>
                <a:gd name="connsiteX583" fmla="*/ 582930 w 760911"/>
                <a:gd name="connsiteY583" fmla="*/ 170634 h 915216"/>
                <a:gd name="connsiteX584" fmla="*/ 581297 w 760911"/>
                <a:gd name="connsiteY584" fmla="*/ 170634 h 915216"/>
                <a:gd name="connsiteX585" fmla="*/ 580481 w 760911"/>
                <a:gd name="connsiteY585" fmla="*/ 169001 h 915216"/>
                <a:gd name="connsiteX586" fmla="*/ 578848 w 760911"/>
                <a:gd name="connsiteY586" fmla="*/ 168184 h 915216"/>
                <a:gd name="connsiteX587" fmla="*/ 576398 w 760911"/>
                <a:gd name="connsiteY587" fmla="*/ 165735 h 915216"/>
                <a:gd name="connsiteX588" fmla="*/ 574766 w 760911"/>
                <a:gd name="connsiteY588" fmla="*/ 163286 h 915216"/>
                <a:gd name="connsiteX589" fmla="*/ 573949 w 760911"/>
                <a:gd name="connsiteY589" fmla="*/ 162469 h 915216"/>
                <a:gd name="connsiteX590" fmla="*/ 573133 w 760911"/>
                <a:gd name="connsiteY590" fmla="*/ 161653 h 915216"/>
                <a:gd name="connsiteX591" fmla="*/ 571500 w 760911"/>
                <a:gd name="connsiteY591" fmla="*/ 162469 h 915216"/>
                <a:gd name="connsiteX592" fmla="*/ 570684 w 760911"/>
                <a:gd name="connsiteY592" fmla="*/ 162469 h 915216"/>
                <a:gd name="connsiteX593" fmla="*/ 568234 w 760911"/>
                <a:gd name="connsiteY593" fmla="*/ 162469 h 915216"/>
                <a:gd name="connsiteX594" fmla="*/ 567418 w 760911"/>
                <a:gd name="connsiteY594" fmla="*/ 161653 h 915216"/>
                <a:gd name="connsiteX595" fmla="*/ 565785 w 760911"/>
                <a:gd name="connsiteY595" fmla="*/ 160020 h 915216"/>
                <a:gd name="connsiteX596" fmla="*/ 562520 w 760911"/>
                <a:gd name="connsiteY596" fmla="*/ 160020 h 915216"/>
                <a:gd name="connsiteX597" fmla="*/ 560070 w 760911"/>
                <a:gd name="connsiteY597" fmla="*/ 159204 h 915216"/>
                <a:gd name="connsiteX598" fmla="*/ 558437 w 760911"/>
                <a:gd name="connsiteY598" fmla="*/ 158387 h 915216"/>
                <a:gd name="connsiteX599" fmla="*/ 556804 w 760911"/>
                <a:gd name="connsiteY599" fmla="*/ 157571 h 915216"/>
                <a:gd name="connsiteX600" fmla="*/ 555171 w 760911"/>
                <a:gd name="connsiteY600" fmla="*/ 155938 h 915216"/>
                <a:gd name="connsiteX601" fmla="*/ 553539 w 760911"/>
                <a:gd name="connsiteY601" fmla="*/ 153488 h 915216"/>
                <a:gd name="connsiteX602" fmla="*/ 553539 w 760911"/>
                <a:gd name="connsiteY602" fmla="*/ 150223 h 915216"/>
                <a:gd name="connsiteX603" fmla="*/ 553539 w 760911"/>
                <a:gd name="connsiteY603" fmla="*/ 148590 h 915216"/>
                <a:gd name="connsiteX604" fmla="*/ 551906 w 760911"/>
                <a:gd name="connsiteY604" fmla="*/ 147774 h 915216"/>
                <a:gd name="connsiteX605" fmla="*/ 548640 w 760911"/>
                <a:gd name="connsiteY605" fmla="*/ 143691 h 915216"/>
                <a:gd name="connsiteX606" fmla="*/ 548640 w 760911"/>
                <a:gd name="connsiteY606" fmla="*/ 142059 h 915216"/>
                <a:gd name="connsiteX607" fmla="*/ 549456 w 760911"/>
                <a:gd name="connsiteY607" fmla="*/ 138793 h 915216"/>
                <a:gd name="connsiteX608" fmla="*/ 550273 w 760911"/>
                <a:gd name="connsiteY608" fmla="*/ 133078 h 915216"/>
                <a:gd name="connsiteX609" fmla="*/ 548640 w 760911"/>
                <a:gd name="connsiteY609" fmla="*/ 128996 h 915216"/>
                <a:gd name="connsiteX610" fmla="*/ 546191 w 760911"/>
                <a:gd name="connsiteY610" fmla="*/ 123281 h 915216"/>
                <a:gd name="connsiteX611" fmla="*/ 546191 w 760911"/>
                <a:gd name="connsiteY611" fmla="*/ 120831 h 915216"/>
                <a:gd name="connsiteX612" fmla="*/ 544558 w 760911"/>
                <a:gd name="connsiteY612" fmla="*/ 120831 h 915216"/>
                <a:gd name="connsiteX613" fmla="*/ 542925 w 760911"/>
                <a:gd name="connsiteY613" fmla="*/ 120015 h 915216"/>
                <a:gd name="connsiteX614" fmla="*/ 541292 w 760911"/>
                <a:gd name="connsiteY614" fmla="*/ 117566 h 915216"/>
                <a:gd name="connsiteX615" fmla="*/ 539659 w 760911"/>
                <a:gd name="connsiteY615" fmla="*/ 115933 h 915216"/>
                <a:gd name="connsiteX616" fmla="*/ 538843 w 760911"/>
                <a:gd name="connsiteY616" fmla="*/ 114300 h 915216"/>
                <a:gd name="connsiteX617" fmla="*/ 538027 w 760911"/>
                <a:gd name="connsiteY617" fmla="*/ 111851 h 915216"/>
                <a:gd name="connsiteX618" fmla="*/ 538027 w 760911"/>
                <a:gd name="connsiteY618" fmla="*/ 110218 h 915216"/>
                <a:gd name="connsiteX619" fmla="*/ 538027 w 760911"/>
                <a:gd name="connsiteY619" fmla="*/ 109401 h 915216"/>
                <a:gd name="connsiteX620" fmla="*/ 538027 w 760911"/>
                <a:gd name="connsiteY620" fmla="*/ 106136 h 915216"/>
                <a:gd name="connsiteX621" fmla="*/ 536394 w 760911"/>
                <a:gd name="connsiteY621" fmla="*/ 102870 h 915216"/>
                <a:gd name="connsiteX622" fmla="*/ 535577 w 760911"/>
                <a:gd name="connsiteY622" fmla="*/ 99604 h 915216"/>
                <a:gd name="connsiteX623" fmla="*/ 533945 w 760911"/>
                <a:gd name="connsiteY623" fmla="*/ 95522 h 915216"/>
                <a:gd name="connsiteX624" fmla="*/ 533945 w 760911"/>
                <a:gd name="connsiteY624" fmla="*/ 93073 h 915216"/>
                <a:gd name="connsiteX625" fmla="*/ 533945 w 760911"/>
                <a:gd name="connsiteY625" fmla="*/ 90624 h 915216"/>
                <a:gd name="connsiteX626" fmla="*/ 533945 w 760911"/>
                <a:gd name="connsiteY626" fmla="*/ 88991 h 915216"/>
                <a:gd name="connsiteX627" fmla="*/ 534761 w 760911"/>
                <a:gd name="connsiteY627" fmla="*/ 88174 h 915216"/>
                <a:gd name="connsiteX628" fmla="*/ 534761 w 760911"/>
                <a:gd name="connsiteY628" fmla="*/ 86541 h 915216"/>
                <a:gd name="connsiteX629" fmla="*/ 533128 w 760911"/>
                <a:gd name="connsiteY629" fmla="*/ 84909 h 915216"/>
                <a:gd name="connsiteX630" fmla="*/ 531495 w 760911"/>
                <a:gd name="connsiteY630" fmla="*/ 84092 h 915216"/>
                <a:gd name="connsiteX631" fmla="*/ 529046 w 760911"/>
                <a:gd name="connsiteY631" fmla="*/ 82459 h 915216"/>
                <a:gd name="connsiteX632" fmla="*/ 524964 w 760911"/>
                <a:gd name="connsiteY632" fmla="*/ 79193 h 915216"/>
                <a:gd name="connsiteX633" fmla="*/ 524147 w 760911"/>
                <a:gd name="connsiteY633" fmla="*/ 76744 h 915216"/>
                <a:gd name="connsiteX634" fmla="*/ 522514 w 760911"/>
                <a:gd name="connsiteY634" fmla="*/ 74295 h 915216"/>
                <a:gd name="connsiteX635" fmla="*/ 520065 w 760911"/>
                <a:gd name="connsiteY635" fmla="*/ 75111 h 915216"/>
                <a:gd name="connsiteX636" fmla="*/ 518432 w 760911"/>
                <a:gd name="connsiteY636" fmla="*/ 75111 h 915216"/>
                <a:gd name="connsiteX637" fmla="*/ 516799 w 760911"/>
                <a:gd name="connsiteY637" fmla="*/ 76744 h 915216"/>
                <a:gd name="connsiteX638" fmla="*/ 514350 w 760911"/>
                <a:gd name="connsiteY638" fmla="*/ 77561 h 915216"/>
                <a:gd name="connsiteX639" fmla="*/ 511901 w 760911"/>
                <a:gd name="connsiteY639" fmla="*/ 76744 h 915216"/>
                <a:gd name="connsiteX640" fmla="*/ 511084 w 760911"/>
                <a:gd name="connsiteY640" fmla="*/ 75928 h 915216"/>
                <a:gd name="connsiteX641" fmla="*/ 510268 w 760911"/>
                <a:gd name="connsiteY641" fmla="*/ 72662 h 915216"/>
                <a:gd name="connsiteX642" fmla="*/ 509452 w 760911"/>
                <a:gd name="connsiteY642" fmla="*/ 69396 h 915216"/>
                <a:gd name="connsiteX643" fmla="*/ 508635 w 760911"/>
                <a:gd name="connsiteY643" fmla="*/ 67763 h 915216"/>
                <a:gd name="connsiteX644" fmla="*/ 507819 w 760911"/>
                <a:gd name="connsiteY644" fmla="*/ 65314 h 915216"/>
                <a:gd name="connsiteX645" fmla="*/ 508635 w 760911"/>
                <a:gd name="connsiteY645" fmla="*/ 60416 h 915216"/>
                <a:gd name="connsiteX646" fmla="*/ 507819 w 760911"/>
                <a:gd name="connsiteY646" fmla="*/ 57966 h 915216"/>
                <a:gd name="connsiteX647" fmla="*/ 507819 w 760911"/>
                <a:gd name="connsiteY647" fmla="*/ 54701 h 915216"/>
                <a:gd name="connsiteX648" fmla="*/ 507002 w 760911"/>
                <a:gd name="connsiteY648" fmla="*/ 50618 h 915216"/>
                <a:gd name="connsiteX649" fmla="*/ 506186 w 760911"/>
                <a:gd name="connsiteY649" fmla="*/ 48986 h 915216"/>
                <a:gd name="connsiteX650" fmla="*/ 506186 w 760911"/>
                <a:gd name="connsiteY650" fmla="*/ 47353 h 915216"/>
                <a:gd name="connsiteX651" fmla="*/ 504553 w 760911"/>
                <a:gd name="connsiteY651" fmla="*/ 44904 h 915216"/>
                <a:gd name="connsiteX652" fmla="*/ 503737 w 760911"/>
                <a:gd name="connsiteY652" fmla="*/ 43271 h 915216"/>
                <a:gd name="connsiteX653" fmla="*/ 502920 w 760911"/>
                <a:gd name="connsiteY653" fmla="*/ 42454 h 915216"/>
                <a:gd name="connsiteX654" fmla="*/ 501287 w 760911"/>
                <a:gd name="connsiteY654" fmla="*/ 41638 h 915216"/>
                <a:gd name="connsiteX655" fmla="*/ 501287 w 760911"/>
                <a:gd name="connsiteY655" fmla="*/ 40005 h 915216"/>
                <a:gd name="connsiteX656" fmla="*/ 501287 w 760911"/>
                <a:gd name="connsiteY656" fmla="*/ 39188 h 915216"/>
                <a:gd name="connsiteX657" fmla="*/ 502104 w 760911"/>
                <a:gd name="connsiteY657" fmla="*/ 37556 h 915216"/>
                <a:gd name="connsiteX658" fmla="*/ 502920 w 760911"/>
                <a:gd name="connsiteY658" fmla="*/ 35923 h 915216"/>
                <a:gd name="connsiteX659" fmla="*/ 501287 w 760911"/>
                <a:gd name="connsiteY659" fmla="*/ 35106 h 915216"/>
                <a:gd name="connsiteX660" fmla="*/ 499654 w 760911"/>
                <a:gd name="connsiteY660" fmla="*/ 35106 h 915216"/>
                <a:gd name="connsiteX661" fmla="*/ 498838 w 760911"/>
                <a:gd name="connsiteY661" fmla="*/ 34290 h 915216"/>
                <a:gd name="connsiteX662" fmla="*/ 498021 w 760911"/>
                <a:gd name="connsiteY662" fmla="*/ 33474 h 915216"/>
                <a:gd name="connsiteX663" fmla="*/ 498021 w 760911"/>
                <a:gd name="connsiteY663" fmla="*/ 30208 h 915216"/>
                <a:gd name="connsiteX664" fmla="*/ 498021 w 760911"/>
                <a:gd name="connsiteY664" fmla="*/ 26942 h 915216"/>
                <a:gd name="connsiteX665" fmla="*/ 498021 w 760911"/>
                <a:gd name="connsiteY665" fmla="*/ 24493 h 915216"/>
                <a:gd name="connsiteX666" fmla="*/ 497205 w 760911"/>
                <a:gd name="connsiteY666" fmla="*/ 22860 h 915216"/>
                <a:gd name="connsiteX667" fmla="*/ 497205 w 760911"/>
                <a:gd name="connsiteY667" fmla="*/ 21227 h 915216"/>
                <a:gd name="connsiteX668" fmla="*/ 496388 w 760911"/>
                <a:gd name="connsiteY668" fmla="*/ 19594 h 915216"/>
                <a:gd name="connsiteX669" fmla="*/ 493939 w 760911"/>
                <a:gd name="connsiteY669" fmla="*/ 17145 h 915216"/>
                <a:gd name="connsiteX670" fmla="*/ 493939 w 760911"/>
                <a:gd name="connsiteY670" fmla="*/ 16329 h 915216"/>
                <a:gd name="connsiteX671" fmla="*/ 494756 w 760911"/>
                <a:gd name="connsiteY671" fmla="*/ 15512 h 915216"/>
                <a:gd name="connsiteX672" fmla="*/ 493939 w 760911"/>
                <a:gd name="connsiteY672" fmla="*/ 14696 h 915216"/>
                <a:gd name="connsiteX673" fmla="*/ 492306 w 760911"/>
                <a:gd name="connsiteY673" fmla="*/ 14696 h 915216"/>
                <a:gd name="connsiteX674" fmla="*/ 491490 w 760911"/>
                <a:gd name="connsiteY674" fmla="*/ 16329 h 915216"/>
                <a:gd name="connsiteX675" fmla="*/ 489857 w 760911"/>
                <a:gd name="connsiteY675" fmla="*/ 17961 h 915216"/>
                <a:gd name="connsiteX676" fmla="*/ 487408 w 760911"/>
                <a:gd name="connsiteY676" fmla="*/ 18778 h 915216"/>
                <a:gd name="connsiteX677" fmla="*/ 486591 w 760911"/>
                <a:gd name="connsiteY677" fmla="*/ 24493 h 915216"/>
                <a:gd name="connsiteX678" fmla="*/ 484959 w 760911"/>
                <a:gd name="connsiteY678" fmla="*/ 30208 h 915216"/>
                <a:gd name="connsiteX679" fmla="*/ 483326 w 760911"/>
                <a:gd name="connsiteY679" fmla="*/ 34290 h 915216"/>
                <a:gd name="connsiteX680" fmla="*/ 483326 w 760911"/>
                <a:gd name="connsiteY680" fmla="*/ 35923 h 915216"/>
                <a:gd name="connsiteX681" fmla="*/ 483326 w 760911"/>
                <a:gd name="connsiteY681" fmla="*/ 37556 h 915216"/>
                <a:gd name="connsiteX682" fmla="*/ 482509 w 760911"/>
                <a:gd name="connsiteY682" fmla="*/ 36739 h 915216"/>
                <a:gd name="connsiteX683" fmla="*/ 481693 w 760911"/>
                <a:gd name="connsiteY683" fmla="*/ 35923 h 915216"/>
                <a:gd name="connsiteX684" fmla="*/ 480877 w 760911"/>
                <a:gd name="connsiteY684" fmla="*/ 37556 h 915216"/>
                <a:gd name="connsiteX685" fmla="*/ 479244 w 760911"/>
                <a:gd name="connsiteY685" fmla="*/ 42454 h 915216"/>
                <a:gd name="connsiteX686" fmla="*/ 479244 w 760911"/>
                <a:gd name="connsiteY686" fmla="*/ 44904 h 915216"/>
                <a:gd name="connsiteX687" fmla="*/ 480060 w 760911"/>
                <a:gd name="connsiteY687" fmla="*/ 45720 h 915216"/>
                <a:gd name="connsiteX688" fmla="*/ 480877 w 760911"/>
                <a:gd name="connsiteY688" fmla="*/ 46536 h 915216"/>
                <a:gd name="connsiteX689" fmla="*/ 481693 w 760911"/>
                <a:gd name="connsiteY689" fmla="*/ 46536 h 915216"/>
                <a:gd name="connsiteX690" fmla="*/ 482509 w 760911"/>
                <a:gd name="connsiteY690" fmla="*/ 47353 h 915216"/>
                <a:gd name="connsiteX691" fmla="*/ 482509 w 760911"/>
                <a:gd name="connsiteY691" fmla="*/ 48169 h 915216"/>
                <a:gd name="connsiteX692" fmla="*/ 483326 w 760911"/>
                <a:gd name="connsiteY692" fmla="*/ 48986 h 915216"/>
                <a:gd name="connsiteX693" fmla="*/ 483326 w 760911"/>
                <a:gd name="connsiteY693" fmla="*/ 49802 h 915216"/>
                <a:gd name="connsiteX694" fmla="*/ 482509 w 760911"/>
                <a:gd name="connsiteY694" fmla="*/ 48986 h 915216"/>
                <a:gd name="connsiteX695" fmla="*/ 480877 w 760911"/>
                <a:gd name="connsiteY695" fmla="*/ 48986 h 915216"/>
                <a:gd name="connsiteX696" fmla="*/ 480060 w 760911"/>
                <a:gd name="connsiteY696" fmla="*/ 49802 h 915216"/>
                <a:gd name="connsiteX697" fmla="*/ 478427 w 760911"/>
                <a:gd name="connsiteY697" fmla="*/ 51435 h 915216"/>
                <a:gd name="connsiteX698" fmla="*/ 479244 w 760911"/>
                <a:gd name="connsiteY698" fmla="*/ 57150 h 915216"/>
                <a:gd name="connsiteX699" fmla="*/ 478427 w 760911"/>
                <a:gd name="connsiteY699" fmla="*/ 59599 h 915216"/>
                <a:gd name="connsiteX700" fmla="*/ 477611 w 760911"/>
                <a:gd name="connsiteY700" fmla="*/ 62049 h 915216"/>
                <a:gd name="connsiteX701" fmla="*/ 476795 w 760911"/>
                <a:gd name="connsiteY701" fmla="*/ 66131 h 915216"/>
                <a:gd name="connsiteX702" fmla="*/ 476795 w 760911"/>
                <a:gd name="connsiteY702" fmla="*/ 68580 h 915216"/>
                <a:gd name="connsiteX703" fmla="*/ 477611 w 760911"/>
                <a:gd name="connsiteY703" fmla="*/ 70213 h 915216"/>
                <a:gd name="connsiteX704" fmla="*/ 478427 w 760911"/>
                <a:gd name="connsiteY704" fmla="*/ 72662 h 915216"/>
                <a:gd name="connsiteX705" fmla="*/ 477611 w 760911"/>
                <a:gd name="connsiteY705" fmla="*/ 75928 h 915216"/>
                <a:gd name="connsiteX706" fmla="*/ 476795 w 760911"/>
                <a:gd name="connsiteY706" fmla="*/ 78377 h 915216"/>
                <a:gd name="connsiteX707" fmla="*/ 478427 w 760911"/>
                <a:gd name="connsiteY707" fmla="*/ 84909 h 915216"/>
                <a:gd name="connsiteX708" fmla="*/ 478427 w 760911"/>
                <a:gd name="connsiteY708" fmla="*/ 88174 h 915216"/>
                <a:gd name="connsiteX709" fmla="*/ 477611 w 760911"/>
                <a:gd name="connsiteY709" fmla="*/ 90624 h 915216"/>
                <a:gd name="connsiteX710" fmla="*/ 475162 w 760911"/>
                <a:gd name="connsiteY710" fmla="*/ 97971 h 915216"/>
                <a:gd name="connsiteX711" fmla="*/ 474345 w 760911"/>
                <a:gd name="connsiteY711" fmla="*/ 102870 h 915216"/>
                <a:gd name="connsiteX712" fmla="*/ 474345 w 760911"/>
                <a:gd name="connsiteY712" fmla="*/ 105319 h 915216"/>
                <a:gd name="connsiteX713" fmla="*/ 473529 w 760911"/>
                <a:gd name="connsiteY713" fmla="*/ 107768 h 915216"/>
                <a:gd name="connsiteX714" fmla="*/ 472712 w 760911"/>
                <a:gd name="connsiteY714" fmla="*/ 111851 h 915216"/>
                <a:gd name="connsiteX715" fmla="*/ 471896 w 760911"/>
                <a:gd name="connsiteY715" fmla="*/ 115116 h 915216"/>
                <a:gd name="connsiteX716" fmla="*/ 467813 w 760911"/>
                <a:gd name="connsiteY716" fmla="*/ 121648 h 915216"/>
                <a:gd name="connsiteX717" fmla="*/ 466997 w 760911"/>
                <a:gd name="connsiteY717" fmla="*/ 124913 h 915216"/>
                <a:gd name="connsiteX718" fmla="*/ 465364 w 760911"/>
                <a:gd name="connsiteY718" fmla="*/ 128996 h 915216"/>
                <a:gd name="connsiteX719" fmla="*/ 462098 w 760911"/>
                <a:gd name="connsiteY719" fmla="*/ 131445 h 915216"/>
                <a:gd name="connsiteX720" fmla="*/ 459649 w 760911"/>
                <a:gd name="connsiteY720" fmla="*/ 133078 h 915216"/>
                <a:gd name="connsiteX721" fmla="*/ 454751 w 760911"/>
                <a:gd name="connsiteY721" fmla="*/ 134711 h 915216"/>
                <a:gd name="connsiteX722" fmla="*/ 451485 w 760911"/>
                <a:gd name="connsiteY722" fmla="*/ 134711 h 915216"/>
                <a:gd name="connsiteX723" fmla="*/ 449852 w 760911"/>
                <a:gd name="connsiteY723" fmla="*/ 133894 h 915216"/>
                <a:gd name="connsiteX724" fmla="*/ 449036 w 760911"/>
                <a:gd name="connsiteY724" fmla="*/ 133078 h 915216"/>
                <a:gd name="connsiteX725" fmla="*/ 445770 w 760911"/>
                <a:gd name="connsiteY725" fmla="*/ 132261 h 915216"/>
                <a:gd name="connsiteX726" fmla="*/ 441688 w 760911"/>
                <a:gd name="connsiteY726" fmla="*/ 129812 h 915216"/>
                <a:gd name="connsiteX727" fmla="*/ 438422 w 760911"/>
                <a:gd name="connsiteY727" fmla="*/ 128996 h 915216"/>
                <a:gd name="connsiteX728" fmla="*/ 436789 w 760911"/>
                <a:gd name="connsiteY728" fmla="*/ 126546 h 915216"/>
                <a:gd name="connsiteX729" fmla="*/ 436789 w 760911"/>
                <a:gd name="connsiteY729" fmla="*/ 125730 h 915216"/>
                <a:gd name="connsiteX730" fmla="*/ 435973 w 760911"/>
                <a:gd name="connsiteY730" fmla="*/ 124097 h 915216"/>
                <a:gd name="connsiteX731" fmla="*/ 434340 w 760911"/>
                <a:gd name="connsiteY731" fmla="*/ 122464 h 915216"/>
                <a:gd name="connsiteX732" fmla="*/ 431074 w 760911"/>
                <a:gd name="connsiteY732" fmla="*/ 121648 h 915216"/>
                <a:gd name="connsiteX733" fmla="*/ 427809 w 760911"/>
                <a:gd name="connsiteY733" fmla="*/ 120015 h 915216"/>
                <a:gd name="connsiteX734" fmla="*/ 426176 w 760911"/>
                <a:gd name="connsiteY734" fmla="*/ 120015 h 915216"/>
                <a:gd name="connsiteX735" fmla="*/ 422094 w 760911"/>
                <a:gd name="connsiteY735" fmla="*/ 119199 h 915216"/>
                <a:gd name="connsiteX736" fmla="*/ 418828 w 760911"/>
                <a:gd name="connsiteY736" fmla="*/ 117566 h 915216"/>
                <a:gd name="connsiteX737" fmla="*/ 416379 w 760911"/>
                <a:gd name="connsiteY737" fmla="*/ 115116 h 915216"/>
                <a:gd name="connsiteX738" fmla="*/ 413113 w 760911"/>
                <a:gd name="connsiteY738" fmla="*/ 111034 h 915216"/>
                <a:gd name="connsiteX739" fmla="*/ 409847 w 760911"/>
                <a:gd name="connsiteY739" fmla="*/ 110218 h 915216"/>
                <a:gd name="connsiteX740" fmla="*/ 405765 w 760911"/>
                <a:gd name="connsiteY740" fmla="*/ 108585 h 915216"/>
                <a:gd name="connsiteX741" fmla="*/ 403316 w 760911"/>
                <a:gd name="connsiteY741" fmla="*/ 106952 h 915216"/>
                <a:gd name="connsiteX742" fmla="*/ 401683 w 760911"/>
                <a:gd name="connsiteY742" fmla="*/ 106136 h 915216"/>
                <a:gd name="connsiteX743" fmla="*/ 400050 w 760911"/>
                <a:gd name="connsiteY743" fmla="*/ 105319 h 915216"/>
                <a:gd name="connsiteX744" fmla="*/ 398417 w 760911"/>
                <a:gd name="connsiteY744" fmla="*/ 105319 h 915216"/>
                <a:gd name="connsiteX745" fmla="*/ 395968 w 760911"/>
                <a:gd name="connsiteY745" fmla="*/ 105319 h 915216"/>
                <a:gd name="connsiteX746" fmla="*/ 394335 w 760911"/>
                <a:gd name="connsiteY746" fmla="*/ 104503 h 915216"/>
                <a:gd name="connsiteX747" fmla="*/ 394335 w 760911"/>
                <a:gd name="connsiteY747" fmla="*/ 103686 h 915216"/>
                <a:gd name="connsiteX748" fmla="*/ 394335 w 760911"/>
                <a:gd name="connsiteY748" fmla="*/ 102870 h 915216"/>
                <a:gd name="connsiteX749" fmla="*/ 394335 w 760911"/>
                <a:gd name="connsiteY749" fmla="*/ 102054 h 915216"/>
                <a:gd name="connsiteX750" fmla="*/ 393519 w 760911"/>
                <a:gd name="connsiteY750" fmla="*/ 102054 h 915216"/>
                <a:gd name="connsiteX751" fmla="*/ 392702 w 760911"/>
                <a:gd name="connsiteY751" fmla="*/ 102054 h 915216"/>
                <a:gd name="connsiteX752" fmla="*/ 391886 w 760911"/>
                <a:gd name="connsiteY752" fmla="*/ 102054 h 915216"/>
                <a:gd name="connsiteX753" fmla="*/ 391070 w 760911"/>
                <a:gd name="connsiteY753" fmla="*/ 102054 h 915216"/>
                <a:gd name="connsiteX754" fmla="*/ 389437 w 760911"/>
                <a:gd name="connsiteY754" fmla="*/ 101237 h 915216"/>
                <a:gd name="connsiteX755" fmla="*/ 386987 w 760911"/>
                <a:gd name="connsiteY755" fmla="*/ 99604 h 915216"/>
                <a:gd name="connsiteX756" fmla="*/ 386171 w 760911"/>
                <a:gd name="connsiteY756" fmla="*/ 97971 h 915216"/>
                <a:gd name="connsiteX757" fmla="*/ 385354 w 760911"/>
                <a:gd name="connsiteY757" fmla="*/ 96338 h 915216"/>
                <a:gd name="connsiteX758" fmla="*/ 381272 w 760911"/>
                <a:gd name="connsiteY758" fmla="*/ 93889 h 915216"/>
                <a:gd name="connsiteX759" fmla="*/ 378823 w 760911"/>
                <a:gd name="connsiteY759" fmla="*/ 92256 h 915216"/>
                <a:gd name="connsiteX760" fmla="*/ 373924 w 760911"/>
                <a:gd name="connsiteY760" fmla="*/ 89807 h 915216"/>
                <a:gd name="connsiteX761" fmla="*/ 372291 w 760911"/>
                <a:gd name="connsiteY761" fmla="*/ 88174 h 915216"/>
                <a:gd name="connsiteX762" fmla="*/ 371475 w 760911"/>
                <a:gd name="connsiteY762" fmla="*/ 87358 h 915216"/>
                <a:gd name="connsiteX763" fmla="*/ 371475 w 760911"/>
                <a:gd name="connsiteY763" fmla="*/ 85725 h 915216"/>
                <a:gd name="connsiteX764" fmla="*/ 372291 w 760911"/>
                <a:gd name="connsiteY764" fmla="*/ 84092 h 915216"/>
                <a:gd name="connsiteX765" fmla="*/ 373108 w 760911"/>
                <a:gd name="connsiteY765" fmla="*/ 83276 h 915216"/>
                <a:gd name="connsiteX766" fmla="*/ 376373 w 760911"/>
                <a:gd name="connsiteY766" fmla="*/ 78377 h 915216"/>
                <a:gd name="connsiteX767" fmla="*/ 377190 w 760911"/>
                <a:gd name="connsiteY767" fmla="*/ 77561 h 915216"/>
                <a:gd name="connsiteX768" fmla="*/ 378823 w 760911"/>
                <a:gd name="connsiteY768" fmla="*/ 75928 h 915216"/>
                <a:gd name="connsiteX769" fmla="*/ 379639 w 760911"/>
                <a:gd name="connsiteY769" fmla="*/ 71846 h 915216"/>
                <a:gd name="connsiteX770" fmla="*/ 380456 w 760911"/>
                <a:gd name="connsiteY770" fmla="*/ 69396 h 915216"/>
                <a:gd name="connsiteX771" fmla="*/ 379639 w 760911"/>
                <a:gd name="connsiteY771" fmla="*/ 66131 h 915216"/>
                <a:gd name="connsiteX772" fmla="*/ 379639 w 760911"/>
                <a:gd name="connsiteY772" fmla="*/ 60416 h 915216"/>
                <a:gd name="connsiteX773" fmla="*/ 383721 w 760911"/>
                <a:gd name="connsiteY773" fmla="*/ 57966 h 915216"/>
                <a:gd name="connsiteX774" fmla="*/ 384538 w 760911"/>
                <a:gd name="connsiteY774" fmla="*/ 57966 h 915216"/>
                <a:gd name="connsiteX775" fmla="*/ 385354 w 760911"/>
                <a:gd name="connsiteY775" fmla="*/ 57150 h 915216"/>
                <a:gd name="connsiteX776" fmla="*/ 386171 w 760911"/>
                <a:gd name="connsiteY776" fmla="*/ 57966 h 915216"/>
                <a:gd name="connsiteX777" fmla="*/ 386987 w 760911"/>
                <a:gd name="connsiteY777" fmla="*/ 58783 h 915216"/>
                <a:gd name="connsiteX778" fmla="*/ 387804 w 760911"/>
                <a:gd name="connsiteY778" fmla="*/ 58783 h 915216"/>
                <a:gd name="connsiteX779" fmla="*/ 390253 w 760911"/>
                <a:gd name="connsiteY779" fmla="*/ 54701 h 915216"/>
                <a:gd name="connsiteX780" fmla="*/ 390253 w 760911"/>
                <a:gd name="connsiteY780" fmla="*/ 53068 h 915216"/>
                <a:gd name="connsiteX781" fmla="*/ 389437 w 760911"/>
                <a:gd name="connsiteY781" fmla="*/ 51435 h 915216"/>
                <a:gd name="connsiteX782" fmla="*/ 389437 w 760911"/>
                <a:gd name="connsiteY782" fmla="*/ 50618 h 915216"/>
                <a:gd name="connsiteX783" fmla="*/ 395968 w 760911"/>
                <a:gd name="connsiteY783" fmla="*/ 43271 h 915216"/>
                <a:gd name="connsiteX784" fmla="*/ 395152 w 760911"/>
                <a:gd name="connsiteY784" fmla="*/ 41638 h 915216"/>
                <a:gd name="connsiteX785" fmla="*/ 394335 w 760911"/>
                <a:gd name="connsiteY785" fmla="*/ 40821 h 915216"/>
                <a:gd name="connsiteX786" fmla="*/ 392702 w 760911"/>
                <a:gd name="connsiteY786" fmla="*/ 40821 h 915216"/>
                <a:gd name="connsiteX787" fmla="*/ 391070 w 760911"/>
                <a:gd name="connsiteY787" fmla="*/ 39188 h 915216"/>
                <a:gd name="connsiteX788" fmla="*/ 390253 w 760911"/>
                <a:gd name="connsiteY788" fmla="*/ 35923 h 915216"/>
                <a:gd name="connsiteX789" fmla="*/ 388620 w 760911"/>
                <a:gd name="connsiteY789" fmla="*/ 35923 h 915216"/>
                <a:gd name="connsiteX790" fmla="*/ 385354 w 760911"/>
                <a:gd name="connsiteY790" fmla="*/ 39188 h 915216"/>
                <a:gd name="connsiteX791" fmla="*/ 385354 w 760911"/>
                <a:gd name="connsiteY791" fmla="*/ 40005 h 915216"/>
                <a:gd name="connsiteX792" fmla="*/ 386171 w 760911"/>
                <a:gd name="connsiteY792" fmla="*/ 40005 h 915216"/>
                <a:gd name="connsiteX793" fmla="*/ 386987 w 760911"/>
                <a:gd name="connsiteY793" fmla="*/ 41638 h 915216"/>
                <a:gd name="connsiteX794" fmla="*/ 386171 w 760911"/>
                <a:gd name="connsiteY794" fmla="*/ 44087 h 915216"/>
                <a:gd name="connsiteX795" fmla="*/ 385354 w 760911"/>
                <a:gd name="connsiteY795" fmla="*/ 44087 h 915216"/>
                <a:gd name="connsiteX796" fmla="*/ 383721 w 760911"/>
                <a:gd name="connsiteY796" fmla="*/ 44087 h 915216"/>
                <a:gd name="connsiteX797" fmla="*/ 382905 w 760911"/>
                <a:gd name="connsiteY797" fmla="*/ 42454 h 915216"/>
                <a:gd name="connsiteX798" fmla="*/ 382905 w 760911"/>
                <a:gd name="connsiteY798" fmla="*/ 40005 h 915216"/>
                <a:gd name="connsiteX799" fmla="*/ 382088 w 760911"/>
                <a:gd name="connsiteY799" fmla="*/ 39188 h 915216"/>
                <a:gd name="connsiteX800" fmla="*/ 380456 w 760911"/>
                <a:gd name="connsiteY800" fmla="*/ 40005 h 915216"/>
                <a:gd name="connsiteX801" fmla="*/ 379639 w 760911"/>
                <a:gd name="connsiteY801" fmla="*/ 40821 h 915216"/>
                <a:gd name="connsiteX802" fmla="*/ 378823 w 760911"/>
                <a:gd name="connsiteY802" fmla="*/ 40821 h 915216"/>
                <a:gd name="connsiteX803" fmla="*/ 378006 w 760911"/>
                <a:gd name="connsiteY803" fmla="*/ 40005 h 915216"/>
                <a:gd name="connsiteX804" fmla="*/ 378006 w 760911"/>
                <a:gd name="connsiteY804" fmla="*/ 39188 h 915216"/>
                <a:gd name="connsiteX805" fmla="*/ 379639 w 760911"/>
                <a:gd name="connsiteY805" fmla="*/ 37556 h 915216"/>
                <a:gd name="connsiteX806" fmla="*/ 381272 w 760911"/>
                <a:gd name="connsiteY806" fmla="*/ 36739 h 915216"/>
                <a:gd name="connsiteX807" fmla="*/ 381272 w 760911"/>
                <a:gd name="connsiteY807" fmla="*/ 36739 h 915216"/>
                <a:gd name="connsiteX808" fmla="*/ 380456 w 760911"/>
                <a:gd name="connsiteY808" fmla="*/ 36739 h 915216"/>
                <a:gd name="connsiteX809" fmla="*/ 380456 w 760911"/>
                <a:gd name="connsiteY809" fmla="*/ 35923 h 915216"/>
                <a:gd name="connsiteX810" fmla="*/ 382088 w 760911"/>
                <a:gd name="connsiteY810" fmla="*/ 34290 h 915216"/>
                <a:gd name="connsiteX811" fmla="*/ 381272 w 760911"/>
                <a:gd name="connsiteY811" fmla="*/ 34290 h 915216"/>
                <a:gd name="connsiteX812" fmla="*/ 379639 w 760911"/>
                <a:gd name="connsiteY812" fmla="*/ 35923 h 915216"/>
                <a:gd name="connsiteX813" fmla="*/ 378006 w 760911"/>
                <a:gd name="connsiteY813" fmla="*/ 36739 h 915216"/>
                <a:gd name="connsiteX814" fmla="*/ 375557 w 760911"/>
                <a:gd name="connsiteY814" fmla="*/ 38372 h 915216"/>
                <a:gd name="connsiteX815" fmla="*/ 372291 w 760911"/>
                <a:gd name="connsiteY815" fmla="*/ 39188 h 915216"/>
                <a:gd name="connsiteX816" fmla="*/ 369842 w 760911"/>
                <a:gd name="connsiteY816" fmla="*/ 40821 h 915216"/>
                <a:gd name="connsiteX817" fmla="*/ 366577 w 760911"/>
                <a:gd name="connsiteY817" fmla="*/ 40005 h 915216"/>
                <a:gd name="connsiteX818" fmla="*/ 363311 w 760911"/>
                <a:gd name="connsiteY818" fmla="*/ 38372 h 915216"/>
                <a:gd name="connsiteX819" fmla="*/ 362495 w 760911"/>
                <a:gd name="connsiteY819" fmla="*/ 37556 h 915216"/>
                <a:gd name="connsiteX820" fmla="*/ 360862 w 760911"/>
                <a:gd name="connsiteY820" fmla="*/ 36739 h 915216"/>
                <a:gd name="connsiteX821" fmla="*/ 357596 w 760911"/>
                <a:gd name="connsiteY821" fmla="*/ 38372 h 915216"/>
                <a:gd name="connsiteX822" fmla="*/ 355963 w 760911"/>
                <a:gd name="connsiteY822" fmla="*/ 38372 h 915216"/>
                <a:gd name="connsiteX823" fmla="*/ 355146 w 760911"/>
                <a:gd name="connsiteY823" fmla="*/ 37556 h 915216"/>
                <a:gd name="connsiteX824" fmla="*/ 353513 w 760911"/>
                <a:gd name="connsiteY824" fmla="*/ 37556 h 915216"/>
                <a:gd name="connsiteX825" fmla="*/ 351881 w 760911"/>
                <a:gd name="connsiteY825" fmla="*/ 36739 h 915216"/>
                <a:gd name="connsiteX826" fmla="*/ 347798 w 760911"/>
                <a:gd name="connsiteY826" fmla="*/ 35106 h 915216"/>
                <a:gd name="connsiteX827" fmla="*/ 343716 w 760911"/>
                <a:gd name="connsiteY827" fmla="*/ 35106 h 915216"/>
                <a:gd name="connsiteX828" fmla="*/ 342084 w 760911"/>
                <a:gd name="connsiteY828" fmla="*/ 35106 h 915216"/>
                <a:gd name="connsiteX829" fmla="*/ 340451 w 760911"/>
                <a:gd name="connsiteY829" fmla="*/ 34290 h 915216"/>
                <a:gd name="connsiteX830" fmla="*/ 338818 w 760911"/>
                <a:gd name="connsiteY830" fmla="*/ 33474 h 915216"/>
                <a:gd name="connsiteX831" fmla="*/ 336369 w 760911"/>
                <a:gd name="connsiteY831" fmla="*/ 33474 h 915216"/>
                <a:gd name="connsiteX832" fmla="*/ 335552 w 760911"/>
                <a:gd name="connsiteY832" fmla="*/ 31841 h 915216"/>
                <a:gd name="connsiteX833" fmla="*/ 333920 w 760911"/>
                <a:gd name="connsiteY833" fmla="*/ 29391 h 915216"/>
                <a:gd name="connsiteX834" fmla="*/ 333103 w 760911"/>
                <a:gd name="connsiteY834" fmla="*/ 28575 h 915216"/>
                <a:gd name="connsiteX835" fmla="*/ 331470 w 760911"/>
                <a:gd name="connsiteY835" fmla="*/ 28575 h 915216"/>
                <a:gd name="connsiteX836" fmla="*/ 329837 w 760911"/>
                <a:gd name="connsiteY836" fmla="*/ 30208 h 915216"/>
                <a:gd name="connsiteX837" fmla="*/ 329021 w 760911"/>
                <a:gd name="connsiteY837" fmla="*/ 31024 h 915216"/>
                <a:gd name="connsiteX838" fmla="*/ 326571 w 760911"/>
                <a:gd name="connsiteY838" fmla="*/ 28575 h 915216"/>
                <a:gd name="connsiteX839" fmla="*/ 322489 w 760911"/>
                <a:gd name="connsiteY839" fmla="*/ 26126 h 915216"/>
                <a:gd name="connsiteX840" fmla="*/ 321673 w 760911"/>
                <a:gd name="connsiteY840" fmla="*/ 26126 h 915216"/>
                <a:gd name="connsiteX841" fmla="*/ 320856 w 760911"/>
                <a:gd name="connsiteY841" fmla="*/ 26942 h 915216"/>
                <a:gd name="connsiteX842" fmla="*/ 320040 w 760911"/>
                <a:gd name="connsiteY842" fmla="*/ 27759 h 915216"/>
                <a:gd name="connsiteX843" fmla="*/ 319223 w 760911"/>
                <a:gd name="connsiteY843" fmla="*/ 27759 h 915216"/>
                <a:gd name="connsiteX844" fmla="*/ 318407 w 760911"/>
                <a:gd name="connsiteY844" fmla="*/ 26942 h 915216"/>
                <a:gd name="connsiteX845" fmla="*/ 316774 w 760911"/>
                <a:gd name="connsiteY845" fmla="*/ 25309 h 915216"/>
                <a:gd name="connsiteX846" fmla="*/ 315958 w 760911"/>
                <a:gd name="connsiteY846" fmla="*/ 25309 h 915216"/>
                <a:gd name="connsiteX847" fmla="*/ 313509 w 760911"/>
                <a:gd name="connsiteY847" fmla="*/ 26942 h 915216"/>
                <a:gd name="connsiteX848" fmla="*/ 313509 w 760911"/>
                <a:gd name="connsiteY848" fmla="*/ 27759 h 915216"/>
                <a:gd name="connsiteX849" fmla="*/ 315141 w 760911"/>
                <a:gd name="connsiteY849" fmla="*/ 28575 h 915216"/>
                <a:gd name="connsiteX850" fmla="*/ 317591 w 760911"/>
                <a:gd name="connsiteY850" fmla="*/ 31024 h 915216"/>
                <a:gd name="connsiteX851" fmla="*/ 318407 w 760911"/>
                <a:gd name="connsiteY851" fmla="*/ 31841 h 915216"/>
                <a:gd name="connsiteX852" fmla="*/ 320856 w 760911"/>
                <a:gd name="connsiteY852" fmla="*/ 31024 h 915216"/>
                <a:gd name="connsiteX853" fmla="*/ 324122 w 760911"/>
                <a:gd name="connsiteY853" fmla="*/ 31024 h 915216"/>
                <a:gd name="connsiteX854" fmla="*/ 327388 w 760911"/>
                <a:gd name="connsiteY854" fmla="*/ 33474 h 915216"/>
                <a:gd name="connsiteX855" fmla="*/ 326571 w 760911"/>
                <a:gd name="connsiteY855" fmla="*/ 35106 h 915216"/>
                <a:gd name="connsiteX856" fmla="*/ 326571 w 760911"/>
                <a:gd name="connsiteY856" fmla="*/ 36739 h 915216"/>
                <a:gd name="connsiteX857" fmla="*/ 326571 w 760911"/>
                <a:gd name="connsiteY857" fmla="*/ 38372 h 915216"/>
                <a:gd name="connsiteX858" fmla="*/ 326571 w 760911"/>
                <a:gd name="connsiteY858" fmla="*/ 40005 h 915216"/>
                <a:gd name="connsiteX859" fmla="*/ 328204 w 760911"/>
                <a:gd name="connsiteY859" fmla="*/ 41638 h 915216"/>
                <a:gd name="connsiteX860" fmla="*/ 327388 w 760911"/>
                <a:gd name="connsiteY860" fmla="*/ 41638 h 915216"/>
                <a:gd name="connsiteX861" fmla="*/ 325755 w 760911"/>
                <a:gd name="connsiteY861" fmla="*/ 41638 h 915216"/>
                <a:gd name="connsiteX862" fmla="*/ 324938 w 760911"/>
                <a:gd name="connsiteY862" fmla="*/ 42454 h 915216"/>
                <a:gd name="connsiteX863" fmla="*/ 324122 w 760911"/>
                <a:gd name="connsiteY863" fmla="*/ 43271 h 915216"/>
                <a:gd name="connsiteX864" fmla="*/ 323306 w 760911"/>
                <a:gd name="connsiteY864" fmla="*/ 44904 h 915216"/>
                <a:gd name="connsiteX865" fmla="*/ 322489 w 760911"/>
                <a:gd name="connsiteY865" fmla="*/ 44087 h 915216"/>
                <a:gd name="connsiteX866" fmla="*/ 320856 w 760911"/>
                <a:gd name="connsiteY866" fmla="*/ 43271 h 915216"/>
                <a:gd name="connsiteX867" fmla="*/ 320040 w 760911"/>
                <a:gd name="connsiteY867" fmla="*/ 44087 h 915216"/>
                <a:gd name="connsiteX868" fmla="*/ 318407 w 760911"/>
                <a:gd name="connsiteY868" fmla="*/ 44904 h 915216"/>
                <a:gd name="connsiteX869" fmla="*/ 316774 w 760911"/>
                <a:gd name="connsiteY869" fmla="*/ 44904 h 915216"/>
                <a:gd name="connsiteX870" fmla="*/ 315958 w 760911"/>
                <a:gd name="connsiteY870" fmla="*/ 44087 h 915216"/>
                <a:gd name="connsiteX871" fmla="*/ 313509 w 760911"/>
                <a:gd name="connsiteY871" fmla="*/ 44904 h 915216"/>
                <a:gd name="connsiteX872" fmla="*/ 308610 w 760911"/>
                <a:gd name="connsiteY872" fmla="*/ 44904 h 915216"/>
                <a:gd name="connsiteX873" fmla="*/ 306977 w 760911"/>
                <a:gd name="connsiteY873" fmla="*/ 44087 h 915216"/>
                <a:gd name="connsiteX874" fmla="*/ 306161 w 760911"/>
                <a:gd name="connsiteY874" fmla="*/ 42454 h 915216"/>
                <a:gd name="connsiteX875" fmla="*/ 306161 w 760911"/>
                <a:gd name="connsiteY875" fmla="*/ 41638 h 915216"/>
                <a:gd name="connsiteX876" fmla="*/ 305345 w 760911"/>
                <a:gd name="connsiteY876" fmla="*/ 42454 h 915216"/>
                <a:gd name="connsiteX877" fmla="*/ 304528 w 760911"/>
                <a:gd name="connsiteY877" fmla="*/ 43271 h 915216"/>
                <a:gd name="connsiteX878" fmla="*/ 301262 w 760911"/>
                <a:gd name="connsiteY878" fmla="*/ 43271 h 915216"/>
                <a:gd name="connsiteX879" fmla="*/ 300446 w 760911"/>
                <a:gd name="connsiteY879" fmla="*/ 43271 h 915216"/>
                <a:gd name="connsiteX880" fmla="*/ 300446 w 760911"/>
                <a:gd name="connsiteY880" fmla="*/ 44087 h 915216"/>
                <a:gd name="connsiteX881" fmla="*/ 300446 w 760911"/>
                <a:gd name="connsiteY881" fmla="*/ 44904 h 915216"/>
                <a:gd name="connsiteX882" fmla="*/ 299629 w 760911"/>
                <a:gd name="connsiteY882" fmla="*/ 44904 h 915216"/>
                <a:gd name="connsiteX883" fmla="*/ 297996 w 760911"/>
                <a:gd name="connsiteY883" fmla="*/ 44904 h 915216"/>
                <a:gd name="connsiteX884" fmla="*/ 297996 w 760911"/>
                <a:gd name="connsiteY884" fmla="*/ 46536 h 915216"/>
                <a:gd name="connsiteX885" fmla="*/ 297996 w 760911"/>
                <a:gd name="connsiteY885" fmla="*/ 47353 h 915216"/>
                <a:gd name="connsiteX886" fmla="*/ 297180 w 760911"/>
                <a:gd name="connsiteY886" fmla="*/ 48169 h 915216"/>
                <a:gd name="connsiteX887" fmla="*/ 295547 w 760911"/>
                <a:gd name="connsiteY887" fmla="*/ 47353 h 915216"/>
                <a:gd name="connsiteX888" fmla="*/ 294731 w 760911"/>
                <a:gd name="connsiteY888" fmla="*/ 46536 h 915216"/>
                <a:gd name="connsiteX889" fmla="*/ 293914 w 760911"/>
                <a:gd name="connsiteY889" fmla="*/ 46536 h 915216"/>
                <a:gd name="connsiteX890" fmla="*/ 293098 w 760911"/>
                <a:gd name="connsiteY890" fmla="*/ 46536 h 915216"/>
                <a:gd name="connsiteX891" fmla="*/ 293098 w 760911"/>
                <a:gd name="connsiteY891" fmla="*/ 47353 h 915216"/>
                <a:gd name="connsiteX892" fmla="*/ 293098 w 760911"/>
                <a:gd name="connsiteY892" fmla="*/ 49802 h 915216"/>
                <a:gd name="connsiteX893" fmla="*/ 292281 w 760911"/>
                <a:gd name="connsiteY893" fmla="*/ 49802 h 915216"/>
                <a:gd name="connsiteX894" fmla="*/ 290648 w 760911"/>
                <a:gd name="connsiteY894" fmla="*/ 49802 h 915216"/>
                <a:gd name="connsiteX895" fmla="*/ 289832 w 760911"/>
                <a:gd name="connsiteY895" fmla="*/ 50618 h 915216"/>
                <a:gd name="connsiteX896" fmla="*/ 288199 w 760911"/>
                <a:gd name="connsiteY896" fmla="*/ 53884 h 915216"/>
                <a:gd name="connsiteX897" fmla="*/ 285750 w 760911"/>
                <a:gd name="connsiteY897" fmla="*/ 48169 h 915216"/>
                <a:gd name="connsiteX898" fmla="*/ 285750 w 760911"/>
                <a:gd name="connsiteY898" fmla="*/ 49802 h 915216"/>
                <a:gd name="connsiteX899" fmla="*/ 285750 w 760911"/>
                <a:gd name="connsiteY899" fmla="*/ 51435 h 915216"/>
                <a:gd name="connsiteX900" fmla="*/ 288199 w 760911"/>
                <a:gd name="connsiteY900" fmla="*/ 53884 h 915216"/>
                <a:gd name="connsiteX901" fmla="*/ 287383 w 760911"/>
                <a:gd name="connsiteY901" fmla="*/ 55517 h 915216"/>
                <a:gd name="connsiteX902" fmla="*/ 286566 w 760911"/>
                <a:gd name="connsiteY902" fmla="*/ 56334 h 915216"/>
                <a:gd name="connsiteX903" fmla="*/ 285750 w 760911"/>
                <a:gd name="connsiteY903" fmla="*/ 57150 h 915216"/>
                <a:gd name="connsiteX904" fmla="*/ 283301 w 760911"/>
                <a:gd name="connsiteY904" fmla="*/ 57966 h 915216"/>
                <a:gd name="connsiteX905" fmla="*/ 281668 w 760911"/>
                <a:gd name="connsiteY905" fmla="*/ 58783 h 915216"/>
                <a:gd name="connsiteX906" fmla="*/ 280852 w 760911"/>
                <a:gd name="connsiteY906" fmla="*/ 60416 h 915216"/>
                <a:gd name="connsiteX907" fmla="*/ 280852 w 760911"/>
                <a:gd name="connsiteY907" fmla="*/ 61232 h 915216"/>
                <a:gd name="connsiteX908" fmla="*/ 280035 w 760911"/>
                <a:gd name="connsiteY908" fmla="*/ 62865 h 915216"/>
                <a:gd name="connsiteX909" fmla="*/ 279219 w 760911"/>
                <a:gd name="connsiteY909" fmla="*/ 64498 h 915216"/>
                <a:gd name="connsiteX910" fmla="*/ 279219 w 760911"/>
                <a:gd name="connsiteY910" fmla="*/ 65314 h 915216"/>
                <a:gd name="connsiteX911" fmla="*/ 277586 w 760911"/>
                <a:gd name="connsiteY911" fmla="*/ 66131 h 915216"/>
                <a:gd name="connsiteX912" fmla="*/ 275137 w 760911"/>
                <a:gd name="connsiteY912" fmla="*/ 69396 h 915216"/>
                <a:gd name="connsiteX913" fmla="*/ 273504 w 760911"/>
                <a:gd name="connsiteY913" fmla="*/ 72662 h 915216"/>
                <a:gd name="connsiteX914" fmla="*/ 275137 w 760911"/>
                <a:gd name="connsiteY914" fmla="*/ 74295 h 915216"/>
                <a:gd name="connsiteX915" fmla="*/ 277586 w 760911"/>
                <a:gd name="connsiteY915" fmla="*/ 75111 h 915216"/>
                <a:gd name="connsiteX916" fmla="*/ 279219 w 760911"/>
                <a:gd name="connsiteY916" fmla="*/ 75111 h 915216"/>
                <a:gd name="connsiteX917" fmla="*/ 279219 w 760911"/>
                <a:gd name="connsiteY917" fmla="*/ 75111 h 915216"/>
                <a:gd name="connsiteX918" fmla="*/ 277586 w 760911"/>
                <a:gd name="connsiteY918" fmla="*/ 75928 h 915216"/>
                <a:gd name="connsiteX919" fmla="*/ 278402 w 760911"/>
                <a:gd name="connsiteY919" fmla="*/ 77561 h 915216"/>
                <a:gd name="connsiteX920" fmla="*/ 280035 w 760911"/>
                <a:gd name="connsiteY920" fmla="*/ 78377 h 915216"/>
                <a:gd name="connsiteX921" fmla="*/ 280852 w 760911"/>
                <a:gd name="connsiteY921" fmla="*/ 78377 h 915216"/>
                <a:gd name="connsiteX922" fmla="*/ 281668 w 760911"/>
                <a:gd name="connsiteY922" fmla="*/ 79193 h 915216"/>
                <a:gd name="connsiteX923" fmla="*/ 280035 w 760911"/>
                <a:gd name="connsiteY923" fmla="*/ 79193 h 915216"/>
                <a:gd name="connsiteX924" fmla="*/ 277586 w 760911"/>
                <a:gd name="connsiteY924" fmla="*/ 79193 h 915216"/>
                <a:gd name="connsiteX925" fmla="*/ 277586 w 760911"/>
                <a:gd name="connsiteY925" fmla="*/ 80826 h 915216"/>
                <a:gd name="connsiteX926" fmla="*/ 277586 w 760911"/>
                <a:gd name="connsiteY926" fmla="*/ 82459 h 915216"/>
                <a:gd name="connsiteX927" fmla="*/ 277586 w 760911"/>
                <a:gd name="connsiteY927" fmla="*/ 84092 h 915216"/>
                <a:gd name="connsiteX928" fmla="*/ 277586 w 760911"/>
                <a:gd name="connsiteY928" fmla="*/ 84909 h 915216"/>
                <a:gd name="connsiteX929" fmla="*/ 276770 w 760911"/>
                <a:gd name="connsiteY929" fmla="*/ 84092 h 915216"/>
                <a:gd name="connsiteX930" fmla="*/ 276770 w 760911"/>
                <a:gd name="connsiteY930" fmla="*/ 83276 h 915216"/>
                <a:gd name="connsiteX931" fmla="*/ 275137 w 760911"/>
                <a:gd name="connsiteY931" fmla="*/ 81643 h 915216"/>
                <a:gd name="connsiteX932" fmla="*/ 273504 w 760911"/>
                <a:gd name="connsiteY932" fmla="*/ 80826 h 915216"/>
                <a:gd name="connsiteX933" fmla="*/ 271871 w 760911"/>
                <a:gd name="connsiteY933" fmla="*/ 80010 h 915216"/>
                <a:gd name="connsiteX934" fmla="*/ 271054 w 760911"/>
                <a:gd name="connsiteY934" fmla="*/ 80826 h 915216"/>
                <a:gd name="connsiteX935" fmla="*/ 271054 w 760911"/>
                <a:gd name="connsiteY935" fmla="*/ 84092 h 915216"/>
                <a:gd name="connsiteX936" fmla="*/ 271054 w 760911"/>
                <a:gd name="connsiteY936" fmla="*/ 85725 h 915216"/>
                <a:gd name="connsiteX937" fmla="*/ 270238 w 760911"/>
                <a:gd name="connsiteY937" fmla="*/ 84909 h 915216"/>
                <a:gd name="connsiteX938" fmla="*/ 270238 w 760911"/>
                <a:gd name="connsiteY938" fmla="*/ 82459 h 915216"/>
                <a:gd name="connsiteX939" fmla="*/ 268605 w 760911"/>
                <a:gd name="connsiteY939" fmla="*/ 80826 h 915216"/>
                <a:gd name="connsiteX940" fmla="*/ 261257 w 760911"/>
                <a:gd name="connsiteY940" fmla="*/ 79193 h 915216"/>
                <a:gd name="connsiteX941" fmla="*/ 260441 w 760911"/>
                <a:gd name="connsiteY941" fmla="*/ 79193 h 915216"/>
                <a:gd name="connsiteX942" fmla="*/ 258808 w 760911"/>
                <a:gd name="connsiteY942" fmla="*/ 79193 h 915216"/>
                <a:gd name="connsiteX943" fmla="*/ 257991 w 760911"/>
                <a:gd name="connsiteY943" fmla="*/ 80010 h 915216"/>
                <a:gd name="connsiteX944" fmla="*/ 257991 w 760911"/>
                <a:gd name="connsiteY944" fmla="*/ 80826 h 915216"/>
                <a:gd name="connsiteX945" fmla="*/ 257175 w 760911"/>
                <a:gd name="connsiteY945" fmla="*/ 81643 h 915216"/>
                <a:gd name="connsiteX946" fmla="*/ 256359 w 760911"/>
                <a:gd name="connsiteY946" fmla="*/ 82459 h 915216"/>
                <a:gd name="connsiteX947" fmla="*/ 255542 w 760911"/>
                <a:gd name="connsiteY947" fmla="*/ 83276 h 915216"/>
                <a:gd name="connsiteX948" fmla="*/ 254726 w 760911"/>
                <a:gd name="connsiteY948" fmla="*/ 84092 h 915216"/>
                <a:gd name="connsiteX949" fmla="*/ 254726 w 760911"/>
                <a:gd name="connsiteY949" fmla="*/ 84909 h 915216"/>
                <a:gd name="connsiteX950" fmla="*/ 255542 w 760911"/>
                <a:gd name="connsiteY950" fmla="*/ 86541 h 915216"/>
                <a:gd name="connsiteX951" fmla="*/ 256359 w 760911"/>
                <a:gd name="connsiteY951" fmla="*/ 87358 h 915216"/>
                <a:gd name="connsiteX952" fmla="*/ 256359 w 760911"/>
                <a:gd name="connsiteY952" fmla="*/ 88174 h 915216"/>
                <a:gd name="connsiteX953" fmla="*/ 255542 w 760911"/>
                <a:gd name="connsiteY953" fmla="*/ 87358 h 915216"/>
                <a:gd name="connsiteX954" fmla="*/ 254726 w 760911"/>
                <a:gd name="connsiteY954" fmla="*/ 87358 h 915216"/>
                <a:gd name="connsiteX955" fmla="*/ 253909 w 760911"/>
                <a:gd name="connsiteY955" fmla="*/ 88991 h 915216"/>
                <a:gd name="connsiteX956" fmla="*/ 253093 w 760911"/>
                <a:gd name="connsiteY956" fmla="*/ 88991 h 915216"/>
                <a:gd name="connsiteX957" fmla="*/ 253093 w 760911"/>
                <a:gd name="connsiteY957" fmla="*/ 84909 h 915216"/>
                <a:gd name="connsiteX958" fmla="*/ 253909 w 760911"/>
                <a:gd name="connsiteY958" fmla="*/ 82459 h 915216"/>
                <a:gd name="connsiteX959" fmla="*/ 254726 w 760911"/>
                <a:gd name="connsiteY959" fmla="*/ 80826 h 915216"/>
                <a:gd name="connsiteX960" fmla="*/ 255542 w 760911"/>
                <a:gd name="connsiteY960" fmla="*/ 79193 h 915216"/>
                <a:gd name="connsiteX961" fmla="*/ 255542 w 760911"/>
                <a:gd name="connsiteY961" fmla="*/ 78377 h 915216"/>
                <a:gd name="connsiteX962" fmla="*/ 250644 w 760911"/>
                <a:gd name="connsiteY962" fmla="*/ 74295 h 915216"/>
                <a:gd name="connsiteX963" fmla="*/ 248194 w 760911"/>
                <a:gd name="connsiteY963" fmla="*/ 71029 h 915216"/>
                <a:gd name="connsiteX964" fmla="*/ 246562 w 760911"/>
                <a:gd name="connsiteY964" fmla="*/ 69396 h 915216"/>
                <a:gd name="connsiteX965" fmla="*/ 244112 w 760911"/>
                <a:gd name="connsiteY965" fmla="*/ 67763 h 915216"/>
                <a:gd name="connsiteX966" fmla="*/ 243296 w 760911"/>
                <a:gd name="connsiteY966" fmla="*/ 66947 h 915216"/>
                <a:gd name="connsiteX967" fmla="*/ 240846 w 760911"/>
                <a:gd name="connsiteY967" fmla="*/ 65314 h 915216"/>
                <a:gd name="connsiteX968" fmla="*/ 237581 w 760911"/>
                <a:gd name="connsiteY968" fmla="*/ 64498 h 915216"/>
                <a:gd name="connsiteX969" fmla="*/ 235948 w 760911"/>
                <a:gd name="connsiteY969" fmla="*/ 62865 h 915216"/>
                <a:gd name="connsiteX970" fmla="*/ 234315 w 760911"/>
                <a:gd name="connsiteY970" fmla="*/ 62049 h 915216"/>
                <a:gd name="connsiteX971" fmla="*/ 231866 w 760911"/>
                <a:gd name="connsiteY971" fmla="*/ 62865 h 915216"/>
                <a:gd name="connsiteX972" fmla="*/ 231866 w 760911"/>
                <a:gd name="connsiteY972" fmla="*/ 64498 h 915216"/>
                <a:gd name="connsiteX973" fmla="*/ 231866 w 760911"/>
                <a:gd name="connsiteY973" fmla="*/ 66131 h 915216"/>
                <a:gd name="connsiteX974" fmla="*/ 230233 w 760911"/>
                <a:gd name="connsiteY974" fmla="*/ 68580 h 915216"/>
                <a:gd name="connsiteX975" fmla="*/ 228600 w 760911"/>
                <a:gd name="connsiteY975" fmla="*/ 69396 h 915216"/>
                <a:gd name="connsiteX976" fmla="*/ 226967 w 760911"/>
                <a:gd name="connsiteY976" fmla="*/ 67763 h 915216"/>
                <a:gd name="connsiteX977" fmla="*/ 225334 w 760911"/>
                <a:gd name="connsiteY977" fmla="*/ 66947 h 915216"/>
                <a:gd name="connsiteX978" fmla="*/ 223702 w 760911"/>
                <a:gd name="connsiteY978" fmla="*/ 67763 h 915216"/>
                <a:gd name="connsiteX979" fmla="*/ 223702 w 760911"/>
                <a:gd name="connsiteY979" fmla="*/ 69396 h 915216"/>
                <a:gd name="connsiteX980" fmla="*/ 222885 w 760911"/>
                <a:gd name="connsiteY980" fmla="*/ 70213 h 915216"/>
                <a:gd name="connsiteX981" fmla="*/ 222069 w 760911"/>
                <a:gd name="connsiteY981" fmla="*/ 69396 h 915216"/>
                <a:gd name="connsiteX982" fmla="*/ 221252 w 760911"/>
                <a:gd name="connsiteY982" fmla="*/ 67763 h 915216"/>
                <a:gd name="connsiteX983" fmla="*/ 220436 w 760911"/>
                <a:gd name="connsiteY983" fmla="*/ 66947 h 915216"/>
                <a:gd name="connsiteX984" fmla="*/ 219619 w 760911"/>
                <a:gd name="connsiteY984" fmla="*/ 66947 h 915216"/>
                <a:gd name="connsiteX985" fmla="*/ 219619 w 760911"/>
                <a:gd name="connsiteY985" fmla="*/ 68580 h 915216"/>
                <a:gd name="connsiteX986" fmla="*/ 220436 w 760911"/>
                <a:gd name="connsiteY986" fmla="*/ 69396 h 915216"/>
                <a:gd name="connsiteX987" fmla="*/ 220436 w 760911"/>
                <a:gd name="connsiteY987" fmla="*/ 70213 h 915216"/>
                <a:gd name="connsiteX988" fmla="*/ 219619 w 760911"/>
                <a:gd name="connsiteY988" fmla="*/ 71029 h 915216"/>
                <a:gd name="connsiteX989" fmla="*/ 219619 w 760911"/>
                <a:gd name="connsiteY989" fmla="*/ 71846 h 915216"/>
                <a:gd name="connsiteX990" fmla="*/ 218803 w 760911"/>
                <a:gd name="connsiteY990" fmla="*/ 73479 h 915216"/>
                <a:gd name="connsiteX991" fmla="*/ 218803 w 760911"/>
                <a:gd name="connsiteY991" fmla="*/ 75928 h 915216"/>
                <a:gd name="connsiteX992" fmla="*/ 217170 w 760911"/>
                <a:gd name="connsiteY992" fmla="*/ 76744 h 915216"/>
                <a:gd name="connsiteX993" fmla="*/ 216354 w 760911"/>
                <a:gd name="connsiteY993" fmla="*/ 78377 h 915216"/>
                <a:gd name="connsiteX994" fmla="*/ 215537 w 760911"/>
                <a:gd name="connsiteY994" fmla="*/ 78377 h 915216"/>
                <a:gd name="connsiteX995" fmla="*/ 215537 w 760911"/>
                <a:gd name="connsiteY995" fmla="*/ 77561 h 915216"/>
                <a:gd name="connsiteX996" fmla="*/ 215537 w 760911"/>
                <a:gd name="connsiteY996" fmla="*/ 76744 h 915216"/>
                <a:gd name="connsiteX997" fmla="*/ 213904 w 760911"/>
                <a:gd name="connsiteY997" fmla="*/ 75928 h 915216"/>
                <a:gd name="connsiteX998" fmla="*/ 213088 w 760911"/>
                <a:gd name="connsiteY998" fmla="*/ 76744 h 915216"/>
                <a:gd name="connsiteX999" fmla="*/ 213088 w 760911"/>
                <a:gd name="connsiteY999" fmla="*/ 76744 h 915216"/>
                <a:gd name="connsiteX1000" fmla="*/ 212271 w 760911"/>
                <a:gd name="connsiteY1000" fmla="*/ 76744 h 915216"/>
                <a:gd name="connsiteX1001" fmla="*/ 212271 w 760911"/>
                <a:gd name="connsiteY1001" fmla="*/ 75928 h 915216"/>
                <a:gd name="connsiteX1002" fmla="*/ 212271 w 760911"/>
                <a:gd name="connsiteY1002" fmla="*/ 72662 h 915216"/>
                <a:gd name="connsiteX1003" fmla="*/ 212271 w 760911"/>
                <a:gd name="connsiteY1003" fmla="*/ 71029 h 915216"/>
                <a:gd name="connsiteX1004" fmla="*/ 210638 w 760911"/>
                <a:gd name="connsiteY1004" fmla="*/ 70213 h 915216"/>
                <a:gd name="connsiteX1005" fmla="*/ 209822 w 760911"/>
                <a:gd name="connsiteY1005" fmla="*/ 70213 h 915216"/>
                <a:gd name="connsiteX1006" fmla="*/ 209822 w 760911"/>
                <a:gd name="connsiteY1006" fmla="*/ 71846 h 915216"/>
                <a:gd name="connsiteX1007" fmla="*/ 209822 w 760911"/>
                <a:gd name="connsiteY1007" fmla="*/ 74295 h 915216"/>
                <a:gd name="connsiteX1008" fmla="*/ 208189 w 760911"/>
                <a:gd name="connsiteY1008" fmla="*/ 74295 h 915216"/>
                <a:gd name="connsiteX1009" fmla="*/ 207373 w 760911"/>
                <a:gd name="connsiteY1009" fmla="*/ 75111 h 915216"/>
                <a:gd name="connsiteX1010" fmla="*/ 205740 w 760911"/>
                <a:gd name="connsiteY1010" fmla="*/ 75111 h 915216"/>
                <a:gd name="connsiteX1011" fmla="*/ 204923 w 760911"/>
                <a:gd name="connsiteY1011" fmla="*/ 75928 h 915216"/>
                <a:gd name="connsiteX1012" fmla="*/ 204923 w 760911"/>
                <a:gd name="connsiteY1012" fmla="*/ 76744 h 915216"/>
                <a:gd name="connsiteX1013" fmla="*/ 203291 w 760911"/>
                <a:gd name="connsiteY1013" fmla="*/ 77561 h 915216"/>
                <a:gd name="connsiteX1014" fmla="*/ 203291 w 760911"/>
                <a:gd name="connsiteY1014" fmla="*/ 79193 h 915216"/>
                <a:gd name="connsiteX1015" fmla="*/ 204107 w 760911"/>
                <a:gd name="connsiteY1015" fmla="*/ 80826 h 915216"/>
                <a:gd name="connsiteX1016" fmla="*/ 204107 w 760911"/>
                <a:gd name="connsiteY1016" fmla="*/ 81643 h 915216"/>
                <a:gd name="connsiteX1017" fmla="*/ 206556 w 760911"/>
                <a:gd name="connsiteY1017" fmla="*/ 82459 h 915216"/>
                <a:gd name="connsiteX1018" fmla="*/ 206556 w 760911"/>
                <a:gd name="connsiteY1018" fmla="*/ 83276 h 915216"/>
                <a:gd name="connsiteX1019" fmla="*/ 206556 w 760911"/>
                <a:gd name="connsiteY1019" fmla="*/ 84092 h 915216"/>
                <a:gd name="connsiteX1020" fmla="*/ 205740 w 760911"/>
                <a:gd name="connsiteY1020" fmla="*/ 84092 h 915216"/>
                <a:gd name="connsiteX1021" fmla="*/ 204107 w 760911"/>
                <a:gd name="connsiteY1021" fmla="*/ 83276 h 915216"/>
                <a:gd name="connsiteX1022" fmla="*/ 202474 w 760911"/>
                <a:gd name="connsiteY1022" fmla="*/ 83276 h 915216"/>
                <a:gd name="connsiteX1023" fmla="*/ 201658 w 760911"/>
                <a:gd name="connsiteY1023" fmla="*/ 82459 h 915216"/>
                <a:gd name="connsiteX1024" fmla="*/ 201658 w 760911"/>
                <a:gd name="connsiteY1024" fmla="*/ 82459 h 915216"/>
                <a:gd name="connsiteX1025" fmla="*/ 201658 w 760911"/>
                <a:gd name="connsiteY1025" fmla="*/ 83276 h 915216"/>
                <a:gd name="connsiteX1026" fmla="*/ 200841 w 760911"/>
                <a:gd name="connsiteY1026" fmla="*/ 84092 h 915216"/>
                <a:gd name="connsiteX1027" fmla="*/ 200025 w 760911"/>
                <a:gd name="connsiteY1027" fmla="*/ 84092 h 915216"/>
                <a:gd name="connsiteX1028" fmla="*/ 198392 w 760911"/>
                <a:gd name="connsiteY1028" fmla="*/ 84909 h 915216"/>
                <a:gd name="connsiteX1029" fmla="*/ 199209 w 760911"/>
                <a:gd name="connsiteY1029" fmla="*/ 86541 h 915216"/>
                <a:gd name="connsiteX1030" fmla="*/ 199209 w 760911"/>
                <a:gd name="connsiteY1030" fmla="*/ 87358 h 915216"/>
                <a:gd name="connsiteX1031" fmla="*/ 200025 w 760911"/>
                <a:gd name="connsiteY1031" fmla="*/ 88174 h 915216"/>
                <a:gd name="connsiteX1032" fmla="*/ 201658 w 760911"/>
                <a:gd name="connsiteY1032" fmla="*/ 88174 h 915216"/>
                <a:gd name="connsiteX1033" fmla="*/ 202474 w 760911"/>
                <a:gd name="connsiteY1033" fmla="*/ 88174 h 915216"/>
                <a:gd name="connsiteX1034" fmla="*/ 202474 w 760911"/>
                <a:gd name="connsiteY1034" fmla="*/ 88991 h 915216"/>
                <a:gd name="connsiteX1035" fmla="*/ 202474 w 760911"/>
                <a:gd name="connsiteY1035" fmla="*/ 89807 h 915216"/>
                <a:gd name="connsiteX1036" fmla="*/ 201658 w 760911"/>
                <a:gd name="connsiteY1036" fmla="*/ 90624 h 915216"/>
                <a:gd name="connsiteX1037" fmla="*/ 200841 w 760911"/>
                <a:gd name="connsiteY1037" fmla="*/ 89807 h 915216"/>
                <a:gd name="connsiteX1038" fmla="*/ 197576 w 760911"/>
                <a:gd name="connsiteY1038" fmla="*/ 88174 h 915216"/>
                <a:gd name="connsiteX1039" fmla="*/ 196759 w 760911"/>
                <a:gd name="connsiteY1039" fmla="*/ 88174 h 915216"/>
                <a:gd name="connsiteX1040" fmla="*/ 196759 w 760911"/>
                <a:gd name="connsiteY1040" fmla="*/ 88991 h 915216"/>
                <a:gd name="connsiteX1041" fmla="*/ 196759 w 760911"/>
                <a:gd name="connsiteY1041" fmla="*/ 89807 h 915216"/>
                <a:gd name="connsiteX1042" fmla="*/ 195943 w 760911"/>
                <a:gd name="connsiteY1042" fmla="*/ 90624 h 915216"/>
                <a:gd name="connsiteX1043" fmla="*/ 194310 w 760911"/>
                <a:gd name="connsiteY1043" fmla="*/ 92256 h 915216"/>
                <a:gd name="connsiteX1044" fmla="*/ 193494 w 760911"/>
                <a:gd name="connsiteY1044" fmla="*/ 92256 h 915216"/>
                <a:gd name="connsiteX1045" fmla="*/ 192677 w 760911"/>
                <a:gd name="connsiteY1045" fmla="*/ 92256 h 915216"/>
                <a:gd name="connsiteX1046" fmla="*/ 191861 w 760911"/>
                <a:gd name="connsiteY1046" fmla="*/ 94706 h 915216"/>
                <a:gd name="connsiteX1047" fmla="*/ 191861 w 760911"/>
                <a:gd name="connsiteY1047" fmla="*/ 97155 h 915216"/>
                <a:gd name="connsiteX1048" fmla="*/ 192677 w 760911"/>
                <a:gd name="connsiteY1048" fmla="*/ 98788 h 915216"/>
                <a:gd name="connsiteX1049" fmla="*/ 193494 w 760911"/>
                <a:gd name="connsiteY1049" fmla="*/ 101237 h 915216"/>
                <a:gd name="connsiteX1050" fmla="*/ 195127 w 760911"/>
                <a:gd name="connsiteY1050" fmla="*/ 98788 h 915216"/>
                <a:gd name="connsiteX1051" fmla="*/ 195943 w 760911"/>
                <a:gd name="connsiteY1051" fmla="*/ 98788 h 915216"/>
                <a:gd name="connsiteX1052" fmla="*/ 195943 w 760911"/>
                <a:gd name="connsiteY1052" fmla="*/ 99604 h 915216"/>
                <a:gd name="connsiteX1053" fmla="*/ 195127 w 760911"/>
                <a:gd name="connsiteY1053" fmla="*/ 100421 h 915216"/>
                <a:gd name="connsiteX1054" fmla="*/ 195127 w 760911"/>
                <a:gd name="connsiteY1054" fmla="*/ 102054 h 915216"/>
                <a:gd name="connsiteX1055" fmla="*/ 195127 w 760911"/>
                <a:gd name="connsiteY1055" fmla="*/ 103686 h 915216"/>
                <a:gd name="connsiteX1056" fmla="*/ 194310 w 760911"/>
                <a:gd name="connsiteY1056" fmla="*/ 103686 h 915216"/>
                <a:gd name="connsiteX1057" fmla="*/ 192677 w 760911"/>
                <a:gd name="connsiteY1057" fmla="*/ 103686 h 915216"/>
                <a:gd name="connsiteX1058" fmla="*/ 192677 w 760911"/>
                <a:gd name="connsiteY1058" fmla="*/ 104503 h 915216"/>
                <a:gd name="connsiteX1059" fmla="*/ 191861 w 760911"/>
                <a:gd name="connsiteY1059" fmla="*/ 105319 h 915216"/>
                <a:gd name="connsiteX1060" fmla="*/ 191861 w 760911"/>
                <a:gd name="connsiteY1060" fmla="*/ 106952 h 915216"/>
                <a:gd name="connsiteX1061" fmla="*/ 192677 w 760911"/>
                <a:gd name="connsiteY1061" fmla="*/ 107768 h 915216"/>
                <a:gd name="connsiteX1062" fmla="*/ 194310 w 760911"/>
                <a:gd name="connsiteY1062" fmla="*/ 107768 h 915216"/>
                <a:gd name="connsiteX1063" fmla="*/ 195943 w 760911"/>
                <a:gd name="connsiteY1063" fmla="*/ 107768 h 915216"/>
                <a:gd name="connsiteX1064" fmla="*/ 197576 w 760911"/>
                <a:gd name="connsiteY1064" fmla="*/ 108585 h 915216"/>
                <a:gd name="connsiteX1065" fmla="*/ 197576 w 760911"/>
                <a:gd name="connsiteY1065" fmla="*/ 109401 h 915216"/>
                <a:gd name="connsiteX1066" fmla="*/ 195943 w 760911"/>
                <a:gd name="connsiteY1066" fmla="*/ 109401 h 915216"/>
                <a:gd name="connsiteX1067" fmla="*/ 193494 w 760911"/>
                <a:gd name="connsiteY1067" fmla="*/ 109401 h 915216"/>
                <a:gd name="connsiteX1068" fmla="*/ 191861 w 760911"/>
                <a:gd name="connsiteY1068" fmla="*/ 109401 h 915216"/>
                <a:gd name="connsiteX1069" fmla="*/ 189412 w 760911"/>
                <a:gd name="connsiteY1069" fmla="*/ 109401 h 915216"/>
                <a:gd name="connsiteX1070" fmla="*/ 187779 w 760911"/>
                <a:gd name="connsiteY1070" fmla="*/ 108585 h 915216"/>
                <a:gd name="connsiteX1071" fmla="*/ 186962 w 760911"/>
                <a:gd name="connsiteY1071" fmla="*/ 107768 h 915216"/>
                <a:gd name="connsiteX1072" fmla="*/ 185329 w 760911"/>
                <a:gd name="connsiteY1072" fmla="*/ 107768 h 915216"/>
                <a:gd name="connsiteX1073" fmla="*/ 183696 w 760911"/>
                <a:gd name="connsiteY1073" fmla="*/ 107768 h 915216"/>
                <a:gd name="connsiteX1074" fmla="*/ 182880 w 760911"/>
                <a:gd name="connsiteY1074" fmla="*/ 109401 h 915216"/>
                <a:gd name="connsiteX1075" fmla="*/ 182063 w 760911"/>
                <a:gd name="connsiteY1075" fmla="*/ 109401 h 915216"/>
                <a:gd name="connsiteX1076" fmla="*/ 179614 w 760911"/>
                <a:gd name="connsiteY1076" fmla="*/ 106136 h 915216"/>
                <a:gd name="connsiteX1077" fmla="*/ 177981 w 760911"/>
                <a:gd name="connsiteY1077" fmla="*/ 106136 h 915216"/>
                <a:gd name="connsiteX1078" fmla="*/ 177165 w 760911"/>
                <a:gd name="connsiteY1078" fmla="*/ 106952 h 915216"/>
                <a:gd name="connsiteX1079" fmla="*/ 177981 w 760911"/>
                <a:gd name="connsiteY1079" fmla="*/ 108585 h 915216"/>
                <a:gd name="connsiteX1080" fmla="*/ 177981 w 760911"/>
                <a:gd name="connsiteY1080" fmla="*/ 110218 h 915216"/>
                <a:gd name="connsiteX1081" fmla="*/ 177165 w 760911"/>
                <a:gd name="connsiteY1081" fmla="*/ 111034 h 915216"/>
                <a:gd name="connsiteX1082" fmla="*/ 176348 w 760911"/>
                <a:gd name="connsiteY1082" fmla="*/ 111034 h 915216"/>
                <a:gd name="connsiteX1083" fmla="*/ 175532 w 760911"/>
                <a:gd name="connsiteY1083" fmla="*/ 111034 h 915216"/>
                <a:gd name="connsiteX1084" fmla="*/ 176348 w 760911"/>
                <a:gd name="connsiteY1084" fmla="*/ 111851 h 915216"/>
                <a:gd name="connsiteX1085" fmla="*/ 177981 w 760911"/>
                <a:gd name="connsiteY1085" fmla="*/ 114300 h 915216"/>
                <a:gd name="connsiteX1086" fmla="*/ 178798 w 760911"/>
                <a:gd name="connsiteY1086" fmla="*/ 115116 h 915216"/>
                <a:gd name="connsiteX1087" fmla="*/ 179614 w 760911"/>
                <a:gd name="connsiteY1087" fmla="*/ 116749 h 915216"/>
                <a:gd name="connsiteX1088" fmla="*/ 180431 w 760911"/>
                <a:gd name="connsiteY1088" fmla="*/ 117566 h 915216"/>
                <a:gd name="connsiteX1089" fmla="*/ 182063 w 760911"/>
                <a:gd name="connsiteY1089" fmla="*/ 117566 h 915216"/>
                <a:gd name="connsiteX1090" fmla="*/ 182063 w 760911"/>
                <a:gd name="connsiteY1090" fmla="*/ 118382 h 915216"/>
                <a:gd name="connsiteX1091" fmla="*/ 181247 w 760911"/>
                <a:gd name="connsiteY1091" fmla="*/ 120015 h 915216"/>
                <a:gd name="connsiteX1092" fmla="*/ 181247 w 760911"/>
                <a:gd name="connsiteY1092" fmla="*/ 122464 h 915216"/>
                <a:gd name="connsiteX1093" fmla="*/ 180431 w 760911"/>
                <a:gd name="connsiteY1093" fmla="*/ 122464 h 915216"/>
                <a:gd name="connsiteX1094" fmla="*/ 179614 w 760911"/>
                <a:gd name="connsiteY1094" fmla="*/ 121648 h 915216"/>
                <a:gd name="connsiteX1095" fmla="*/ 177981 w 760911"/>
                <a:gd name="connsiteY1095" fmla="*/ 120015 h 915216"/>
                <a:gd name="connsiteX1096" fmla="*/ 177165 w 760911"/>
                <a:gd name="connsiteY1096" fmla="*/ 120015 h 915216"/>
                <a:gd name="connsiteX1097" fmla="*/ 177165 w 760911"/>
                <a:gd name="connsiteY1097" fmla="*/ 120015 h 915216"/>
                <a:gd name="connsiteX1098" fmla="*/ 177165 w 760911"/>
                <a:gd name="connsiteY1098" fmla="*/ 120831 h 915216"/>
                <a:gd name="connsiteX1099" fmla="*/ 177165 w 760911"/>
                <a:gd name="connsiteY1099" fmla="*/ 123281 h 915216"/>
                <a:gd name="connsiteX1100" fmla="*/ 176348 w 760911"/>
                <a:gd name="connsiteY1100" fmla="*/ 126546 h 915216"/>
                <a:gd name="connsiteX1101" fmla="*/ 176348 w 760911"/>
                <a:gd name="connsiteY1101" fmla="*/ 127363 h 915216"/>
                <a:gd name="connsiteX1102" fmla="*/ 176348 w 760911"/>
                <a:gd name="connsiteY1102" fmla="*/ 128179 h 915216"/>
                <a:gd name="connsiteX1103" fmla="*/ 175532 w 760911"/>
                <a:gd name="connsiteY1103" fmla="*/ 127363 h 915216"/>
                <a:gd name="connsiteX1104" fmla="*/ 174716 w 760911"/>
                <a:gd name="connsiteY1104" fmla="*/ 125730 h 915216"/>
                <a:gd name="connsiteX1105" fmla="*/ 173083 w 760911"/>
                <a:gd name="connsiteY1105" fmla="*/ 124097 h 915216"/>
                <a:gd name="connsiteX1106" fmla="*/ 171450 w 760911"/>
                <a:gd name="connsiteY1106" fmla="*/ 120015 h 915216"/>
                <a:gd name="connsiteX1107" fmla="*/ 169001 w 760911"/>
                <a:gd name="connsiteY1107" fmla="*/ 116749 h 915216"/>
                <a:gd name="connsiteX1108" fmla="*/ 168184 w 760911"/>
                <a:gd name="connsiteY1108" fmla="*/ 114300 h 915216"/>
                <a:gd name="connsiteX1109" fmla="*/ 166552 w 760911"/>
                <a:gd name="connsiteY1109" fmla="*/ 109401 h 915216"/>
                <a:gd name="connsiteX1110" fmla="*/ 165735 w 760911"/>
                <a:gd name="connsiteY1110" fmla="*/ 109401 h 915216"/>
                <a:gd name="connsiteX1111" fmla="*/ 164919 w 760911"/>
                <a:gd name="connsiteY1111" fmla="*/ 111851 h 915216"/>
                <a:gd name="connsiteX1112" fmla="*/ 163286 w 760911"/>
                <a:gd name="connsiteY1112" fmla="*/ 114300 h 915216"/>
                <a:gd name="connsiteX1113" fmla="*/ 162469 w 760911"/>
                <a:gd name="connsiteY1113" fmla="*/ 115933 h 915216"/>
                <a:gd name="connsiteX1114" fmla="*/ 160837 w 760911"/>
                <a:gd name="connsiteY1114" fmla="*/ 117566 h 915216"/>
                <a:gd name="connsiteX1115" fmla="*/ 159204 w 760911"/>
                <a:gd name="connsiteY1115" fmla="*/ 119199 h 915216"/>
                <a:gd name="connsiteX1116" fmla="*/ 157571 w 760911"/>
                <a:gd name="connsiteY1116" fmla="*/ 120015 h 915216"/>
                <a:gd name="connsiteX1117" fmla="*/ 155938 w 760911"/>
                <a:gd name="connsiteY1117" fmla="*/ 121648 h 915216"/>
                <a:gd name="connsiteX1118" fmla="*/ 155121 w 760911"/>
                <a:gd name="connsiteY1118" fmla="*/ 123281 h 915216"/>
                <a:gd name="connsiteX1119" fmla="*/ 153488 w 760911"/>
                <a:gd name="connsiteY1119" fmla="*/ 126546 h 915216"/>
                <a:gd name="connsiteX1120" fmla="*/ 153488 w 760911"/>
                <a:gd name="connsiteY1120" fmla="*/ 128179 h 915216"/>
                <a:gd name="connsiteX1121" fmla="*/ 153488 w 760911"/>
                <a:gd name="connsiteY1121" fmla="*/ 130629 h 915216"/>
                <a:gd name="connsiteX1122" fmla="*/ 154305 w 760911"/>
                <a:gd name="connsiteY1122" fmla="*/ 133894 h 915216"/>
                <a:gd name="connsiteX1123" fmla="*/ 155121 w 760911"/>
                <a:gd name="connsiteY1123" fmla="*/ 137976 h 915216"/>
                <a:gd name="connsiteX1124" fmla="*/ 155938 w 760911"/>
                <a:gd name="connsiteY1124" fmla="*/ 138793 h 915216"/>
                <a:gd name="connsiteX1125" fmla="*/ 156754 w 760911"/>
                <a:gd name="connsiteY1125" fmla="*/ 139609 h 915216"/>
                <a:gd name="connsiteX1126" fmla="*/ 156754 w 760911"/>
                <a:gd name="connsiteY1126" fmla="*/ 141242 h 915216"/>
                <a:gd name="connsiteX1127" fmla="*/ 155121 w 760911"/>
                <a:gd name="connsiteY1127" fmla="*/ 142059 h 915216"/>
                <a:gd name="connsiteX1128" fmla="*/ 151039 w 760911"/>
                <a:gd name="connsiteY1128" fmla="*/ 146141 h 915216"/>
                <a:gd name="connsiteX1129" fmla="*/ 148590 w 760911"/>
                <a:gd name="connsiteY1129" fmla="*/ 147774 h 915216"/>
                <a:gd name="connsiteX1130" fmla="*/ 147773 w 760911"/>
                <a:gd name="connsiteY1130" fmla="*/ 148590 h 915216"/>
                <a:gd name="connsiteX1131" fmla="*/ 146957 w 760911"/>
                <a:gd name="connsiteY1131" fmla="*/ 151039 h 915216"/>
                <a:gd name="connsiteX1132" fmla="*/ 145324 w 760911"/>
                <a:gd name="connsiteY1132" fmla="*/ 153488 h 915216"/>
                <a:gd name="connsiteX1133" fmla="*/ 144508 w 760911"/>
                <a:gd name="connsiteY1133" fmla="*/ 155121 h 915216"/>
                <a:gd name="connsiteX1134" fmla="*/ 142875 w 760911"/>
                <a:gd name="connsiteY1134" fmla="*/ 158387 h 915216"/>
                <a:gd name="connsiteX1135" fmla="*/ 140426 w 760911"/>
                <a:gd name="connsiteY1135" fmla="*/ 162469 h 915216"/>
                <a:gd name="connsiteX1136" fmla="*/ 137977 w 760911"/>
                <a:gd name="connsiteY1136" fmla="*/ 164918 h 915216"/>
                <a:gd name="connsiteX1137" fmla="*/ 134711 w 760911"/>
                <a:gd name="connsiteY1137" fmla="*/ 167368 h 915216"/>
                <a:gd name="connsiteX1138" fmla="*/ 133078 w 760911"/>
                <a:gd name="connsiteY1138" fmla="*/ 168184 h 915216"/>
                <a:gd name="connsiteX1139" fmla="*/ 125730 w 760911"/>
                <a:gd name="connsiteY1139" fmla="*/ 171450 h 915216"/>
                <a:gd name="connsiteX1140" fmla="*/ 121648 w 760911"/>
                <a:gd name="connsiteY1140" fmla="*/ 172266 h 915216"/>
                <a:gd name="connsiteX1141" fmla="*/ 114300 w 760911"/>
                <a:gd name="connsiteY1141" fmla="*/ 173083 h 915216"/>
                <a:gd name="connsiteX1142" fmla="*/ 111034 w 760911"/>
                <a:gd name="connsiteY1142" fmla="*/ 174716 h 915216"/>
                <a:gd name="connsiteX1143" fmla="*/ 106952 w 760911"/>
                <a:gd name="connsiteY1143" fmla="*/ 173899 h 915216"/>
                <a:gd name="connsiteX1144" fmla="*/ 102870 w 760911"/>
                <a:gd name="connsiteY1144" fmla="*/ 173899 h 915216"/>
                <a:gd name="connsiteX1145" fmla="*/ 97155 w 760911"/>
                <a:gd name="connsiteY1145" fmla="*/ 178798 h 915216"/>
                <a:gd name="connsiteX1146" fmla="*/ 92256 w 760911"/>
                <a:gd name="connsiteY1146" fmla="*/ 179614 h 915216"/>
                <a:gd name="connsiteX1147" fmla="*/ 88174 w 760911"/>
                <a:gd name="connsiteY1147" fmla="*/ 180431 h 915216"/>
                <a:gd name="connsiteX1148" fmla="*/ 86541 w 760911"/>
                <a:gd name="connsiteY1148" fmla="*/ 181247 h 915216"/>
                <a:gd name="connsiteX1149" fmla="*/ 82459 w 760911"/>
                <a:gd name="connsiteY1149" fmla="*/ 183696 h 915216"/>
                <a:gd name="connsiteX1150" fmla="*/ 80010 w 760911"/>
                <a:gd name="connsiteY1150" fmla="*/ 185329 h 915216"/>
                <a:gd name="connsiteX1151" fmla="*/ 75112 w 760911"/>
                <a:gd name="connsiteY1151" fmla="*/ 186962 h 915216"/>
                <a:gd name="connsiteX1152" fmla="*/ 73479 w 760911"/>
                <a:gd name="connsiteY1152" fmla="*/ 186962 h 915216"/>
                <a:gd name="connsiteX1153" fmla="*/ 71029 w 760911"/>
                <a:gd name="connsiteY1153" fmla="*/ 185329 h 915216"/>
                <a:gd name="connsiteX1154" fmla="*/ 68580 w 760911"/>
                <a:gd name="connsiteY1154" fmla="*/ 185329 h 915216"/>
                <a:gd name="connsiteX1155" fmla="*/ 66131 w 760911"/>
                <a:gd name="connsiteY1155" fmla="*/ 185329 h 915216"/>
                <a:gd name="connsiteX1156" fmla="*/ 63681 w 760911"/>
                <a:gd name="connsiteY1156" fmla="*/ 185329 h 915216"/>
                <a:gd name="connsiteX1157" fmla="*/ 62048 w 760911"/>
                <a:gd name="connsiteY1157" fmla="*/ 186146 h 915216"/>
                <a:gd name="connsiteX1158" fmla="*/ 52252 w 760911"/>
                <a:gd name="connsiteY1158" fmla="*/ 191861 h 915216"/>
                <a:gd name="connsiteX1159" fmla="*/ 50619 w 760911"/>
                <a:gd name="connsiteY1159" fmla="*/ 193493 h 915216"/>
                <a:gd name="connsiteX1160" fmla="*/ 48986 w 760911"/>
                <a:gd name="connsiteY1160" fmla="*/ 195943 h 915216"/>
                <a:gd name="connsiteX1161" fmla="*/ 45720 w 760911"/>
                <a:gd name="connsiteY1161" fmla="*/ 198392 h 915216"/>
                <a:gd name="connsiteX1162" fmla="*/ 43271 w 760911"/>
                <a:gd name="connsiteY1162" fmla="*/ 200841 h 915216"/>
                <a:gd name="connsiteX1163" fmla="*/ 38372 w 760911"/>
                <a:gd name="connsiteY1163" fmla="*/ 203291 h 915216"/>
                <a:gd name="connsiteX1164" fmla="*/ 33473 w 760911"/>
                <a:gd name="connsiteY1164" fmla="*/ 204924 h 915216"/>
                <a:gd name="connsiteX1165" fmla="*/ 31024 w 760911"/>
                <a:gd name="connsiteY1165" fmla="*/ 206556 h 915216"/>
                <a:gd name="connsiteX1166" fmla="*/ 29391 w 760911"/>
                <a:gd name="connsiteY1166" fmla="*/ 209006 h 915216"/>
                <a:gd name="connsiteX1167" fmla="*/ 26126 w 760911"/>
                <a:gd name="connsiteY1167" fmla="*/ 214721 h 915216"/>
                <a:gd name="connsiteX1168" fmla="*/ 25309 w 760911"/>
                <a:gd name="connsiteY1168" fmla="*/ 216354 h 915216"/>
                <a:gd name="connsiteX1169" fmla="*/ 23677 w 760911"/>
                <a:gd name="connsiteY1169" fmla="*/ 217986 h 915216"/>
                <a:gd name="connsiteX1170" fmla="*/ 22044 w 760911"/>
                <a:gd name="connsiteY1170" fmla="*/ 218803 h 915216"/>
                <a:gd name="connsiteX1171" fmla="*/ 21227 w 760911"/>
                <a:gd name="connsiteY1171" fmla="*/ 219619 h 915216"/>
                <a:gd name="connsiteX1172" fmla="*/ 21227 w 760911"/>
                <a:gd name="connsiteY1172" fmla="*/ 217170 h 915216"/>
                <a:gd name="connsiteX1173" fmla="*/ 20411 w 760911"/>
                <a:gd name="connsiteY1173" fmla="*/ 214721 h 915216"/>
                <a:gd name="connsiteX1174" fmla="*/ 21227 w 760911"/>
                <a:gd name="connsiteY1174" fmla="*/ 209822 h 915216"/>
                <a:gd name="connsiteX1175" fmla="*/ 21227 w 760911"/>
                <a:gd name="connsiteY1175" fmla="*/ 208189 h 915216"/>
                <a:gd name="connsiteX1176" fmla="*/ 19594 w 760911"/>
                <a:gd name="connsiteY1176" fmla="*/ 209006 h 915216"/>
                <a:gd name="connsiteX1177" fmla="*/ 18778 w 760911"/>
                <a:gd name="connsiteY1177" fmla="*/ 209822 h 915216"/>
                <a:gd name="connsiteX1178" fmla="*/ 16329 w 760911"/>
                <a:gd name="connsiteY1178" fmla="*/ 217170 h 915216"/>
                <a:gd name="connsiteX1179" fmla="*/ 14696 w 760911"/>
                <a:gd name="connsiteY1179" fmla="*/ 222885 h 915216"/>
                <a:gd name="connsiteX1180" fmla="*/ 16329 w 760911"/>
                <a:gd name="connsiteY1180" fmla="*/ 226151 h 915216"/>
                <a:gd name="connsiteX1181" fmla="*/ 17145 w 760911"/>
                <a:gd name="connsiteY1181" fmla="*/ 227784 h 915216"/>
                <a:gd name="connsiteX1182" fmla="*/ 17145 w 760911"/>
                <a:gd name="connsiteY1182" fmla="*/ 229416 h 915216"/>
                <a:gd name="connsiteX1183" fmla="*/ 16329 w 760911"/>
                <a:gd name="connsiteY1183" fmla="*/ 231866 h 915216"/>
                <a:gd name="connsiteX1184" fmla="*/ 16329 w 760911"/>
                <a:gd name="connsiteY1184" fmla="*/ 233499 h 915216"/>
                <a:gd name="connsiteX1185" fmla="*/ 16329 w 760911"/>
                <a:gd name="connsiteY1185" fmla="*/ 235948 h 915216"/>
                <a:gd name="connsiteX1186" fmla="*/ 13063 w 760911"/>
                <a:gd name="connsiteY1186" fmla="*/ 241663 h 915216"/>
                <a:gd name="connsiteX1187" fmla="*/ 12246 w 760911"/>
                <a:gd name="connsiteY1187" fmla="*/ 244112 h 915216"/>
                <a:gd name="connsiteX1188" fmla="*/ 11430 w 760911"/>
                <a:gd name="connsiteY1188" fmla="*/ 249011 h 915216"/>
                <a:gd name="connsiteX1189" fmla="*/ 11430 w 760911"/>
                <a:gd name="connsiteY1189" fmla="*/ 251460 h 915216"/>
                <a:gd name="connsiteX1190" fmla="*/ 11430 w 760911"/>
                <a:gd name="connsiteY1190" fmla="*/ 254726 h 915216"/>
                <a:gd name="connsiteX1191" fmla="*/ 13063 w 760911"/>
                <a:gd name="connsiteY1191" fmla="*/ 257991 h 915216"/>
                <a:gd name="connsiteX1192" fmla="*/ 13879 w 760911"/>
                <a:gd name="connsiteY1192" fmla="*/ 259624 h 915216"/>
                <a:gd name="connsiteX1193" fmla="*/ 15512 w 760911"/>
                <a:gd name="connsiteY1193" fmla="*/ 264523 h 915216"/>
                <a:gd name="connsiteX1194" fmla="*/ 17145 w 760911"/>
                <a:gd name="connsiteY1194" fmla="*/ 267788 h 915216"/>
                <a:gd name="connsiteX1195" fmla="*/ 20411 w 760911"/>
                <a:gd name="connsiteY1195" fmla="*/ 274320 h 915216"/>
                <a:gd name="connsiteX1196" fmla="*/ 23677 w 760911"/>
                <a:gd name="connsiteY1196" fmla="*/ 280035 h 915216"/>
                <a:gd name="connsiteX1197" fmla="*/ 23677 w 760911"/>
                <a:gd name="connsiteY1197" fmla="*/ 282484 h 915216"/>
                <a:gd name="connsiteX1198" fmla="*/ 22860 w 760911"/>
                <a:gd name="connsiteY1198" fmla="*/ 285750 h 915216"/>
                <a:gd name="connsiteX1199" fmla="*/ 22860 w 760911"/>
                <a:gd name="connsiteY1199" fmla="*/ 289016 h 915216"/>
                <a:gd name="connsiteX1200" fmla="*/ 22044 w 760911"/>
                <a:gd name="connsiteY1200" fmla="*/ 289832 h 915216"/>
                <a:gd name="connsiteX1201" fmla="*/ 20411 w 760911"/>
                <a:gd name="connsiteY1201" fmla="*/ 290649 h 915216"/>
                <a:gd name="connsiteX1202" fmla="*/ 18778 w 760911"/>
                <a:gd name="connsiteY1202" fmla="*/ 289016 h 915216"/>
                <a:gd name="connsiteX1203" fmla="*/ 17962 w 760911"/>
                <a:gd name="connsiteY1203" fmla="*/ 288199 h 915216"/>
                <a:gd name="connsiteX1204" fmla="*/ 16329 w 760911"/>
                <a:gd name="connsiteY1204" fmla="*/ 276769 h 915216"/>
                <a:gd name="connsiteX1205" fmla="*/ 15512 w 760911"/>
                <a:gd name="connsiteY1205" fmla="*/ 276769 h 915216"/>
                <a:gd name="connsiteX1206" fmla="*/ 14696 w 760911"/>
                <a:gd name="connsiteY1206" fmla="*/ 278402 h 915216"/>
                <a:gd name="connsiteX1207" fmla="*/ 13879 w 760911"/>
                <a:gd name="connsiteY1207" fmla="*/ 279218 h 915216"/>
                <a:gd name="connsiteX1208" fmla="*/ 13063 w 760911"/>
                <a:gd name="connsiteY1208" fmla="*/ 278402 h 915216"/>
                <a:gd name="connsiteX1209" fmla="*/ 12246 w 760911"/>
                <a:gd name="connsiteY1209" fmla="*/ 277586 h 915216"/>
                <a:gd name="connsiteX1210" fmla="*/ 12246 w 760911"/>
                <a:gd name="connsiteY1210" fmla="*/ 276769 h 915216"/>
                <a:gd name="connsiteX1211" fmla="*/ 12246 w 760911"/>
                <a:gd name="connsiteY1211" fmla="*/ 275953 h 915216"/>
                <a:gd name="connsiteX1212" fmla="*/ 12246 w 760911"/>
                <a:gd name="connsiteY1212" fmla="*/ 272687 h 915216"/>
                <a:gd name="connsiteX1213" fmla="*/ 10613 w 760911"/>
                <a:gd name="connsiteY1213" fmla="*/ 271054 h 915216"/>
                <a:gd name="connsiteX1214" fmla="*/ 8981 w 760911"/>
                <a:gd name="connsiteY1214" fmla="*/ 269421 h 915216"/>
                <a:gd name="connsiteX1215" fmla="*/ 7348 w 760911"/>
                <a:gd name="connsiteY1215" fmla="*/ 268605 h 915216"/>
                <a:gd name="connsiteX1216" fmla="*/ 6531 w 760911"/>
                <a:gd name="connsiteY1216" fmla="*/ 269421 h 915216"/>
                <a:gd name="connsiteX1217" fmla="*/ 6531 w 760911"/>
                <a:gd name="connsiteY1217" fmla="*/ 270238 h 915216"/>
                <a:gd name="connsiteX1218" fmla="*/ 8164 w 760911"/>
                <a:gd name="connsiteY1218" fmla="*/ 273504 h 915216"/>
                <a:gd name="connsiteX1219" fmla="*/ 9797 w 760911"/>
                <a:gd name="connsiteY1219" fmla="*/ 276769 h 915216"/>
                <a:gd name="connsiteX1220" fmla="*/ 11430 w 760911"/>
                <a:gd name="connsiteY1220" fmla="*/ 279218 h 915216"/>
                <a:gd name="connsiteX1221" fmla="*/ 12246 w 760911"/>
                <a:gd name="connsiteY1221" fmla="*/ 280035 h 915216"/>
                <a:gd name="connsiteX1222" fmla="*/ 13879 w 760911"/>
                <a:gd name="connsiteY1222" fmla="*/ 281668 h 915216"/>
                <a:gd name="connsiteX1223" fmla="*/ 13879 w 760911"/>
                <a:gd name="connsiteY1223" fmla="*/ 284934 h 915216"/>
                <a:gd name="connsiteX1224" fmla="*/ 13063 w 760911"/>
                <a:gd name="connsiteY1224" fmla="*/ 285750 h 915216"/>
                <a:gd name="connsiteX1225" fmla="*/ 12246 w 760911"/>
                <a:gd name="connsiteY1225" fmla="*/ 286566 h 915216"/>
                <a:gd name="connsiteX1226" fmla="*/ 9797 w 760911"/>
                <a:gd name="connsiteY1226" fmla="*/ 285750 h 915216"/>
                <a:gd name="connsiteX1227" fmla="*/ 8981 w 760911"/>
                <a:gd name="connsiteY1227" fmla="*/ 283301 h 915216"/>
                <a:gd name="connsiteX1228" fmla="*/ 7348 w 760911"/>
                <a:gd name="connsiteY1228" fmla="*/ 279218 h 915216"/>
                <a:gd name="connsiteX1229" fmla="*/ 6531 w 760911"/>
                <a:gd name="connsiteY1229" fmla="*/ 277586 h 915216"/>
                <a:gd name="connsiteX1230" fmla="*/ 5715 w 760911"/>
                <a:gd name="connsiteY1230" fmla="*/ 276769 h 915216"/>
                <a:gd name="connsiteX1231" fmla="*/ 5715 w 760911"/>
                <a:gd name="connsiteY1231" fmla="*/ 277586 h 915216"/>
                <a:gd name="connsiteX1232" fmla="*/ 5715 w 760911"/>
                <a:gd name="connsiteY1232" fmla="*/ 279218 h 915216"/>
                <a:gd name="connsiteX1233" fmla="*/ 5715 w 760911"/>
                <a:gd name="connsiteY1233" fmla="*/ 280035 h 915216"/>
                <a:gd name="connsiteX1234" fmla="*/ 5715 w 760911"/>
                <a:gd name="connsiteY1234" fmla="*/ 280035 h 915216"/>
                <a:gd name="connsiteX1235" fmla="*/ 4898 w 760911"/>
                <a:gd name="connsiteY1235" fmla="*/ 279218 h 915216"/>
                <a:gd name="connsiteX1236" fmla="*/ 4082 w 760911"/>
                <a:gd name="connsiteY1236" fmla="*/ 278402 h 915216"/>
                <a:gd name="connsiteX1237" fmla="*/ 3266 w 760911"/>
                <a:gd name="connsiteY1237" fmla="*/ 278402 h 915216"/>
                <a:gd name="connsiteX1238" fmla="*/ 4082 w 760911"/>
                <a:gd name="connsiteY1238" fmla="*/ 279218 h 915216"/>
                <a:gd name="connsiteX1239" fmla="*/ 5715 w 760911"/>
                <a:gd name="connsiteY1239" fmla="*/ 282484 h 915216"/>
                <a:gd name="connsiteX1240" fmla="*/ 12246 w 760911"/>
                <a:gd name="connsiteY1240" fmla="*/ 290649 h 915216"/>
                <a:gd name="connsiteX1241" fmla="*/ 17145 w 760911"/>
                <a:gd name="connsiteY1241" fmla="*/ 299629 h 915216"/>
                <a:gd name="connsiteX1242" fmla="*/ 17962 w 760911"/>
                <a:gd name="connsiteY1242" fmla="*/ 302895 h 915216"/>
                <a:gd name="connsiteX1243" fmla="*/ 18778 w 760911"/>
                <a:gd name="connsiteY1243" fmla="*/ 311059 h 915216"/>
                <a:gd name="connsiteX1244" fmla="*/ 19594 w 760911"/>
                <a:gd name="connsiteY1244" fmla="*/ 312692 h 915216"/>
                <a:gd name="connsiteX1245" fmla="*/ 22860 w 760911"/>
                <a:gd name="connsiteY1245" fmla="*/ 316774 h 915216"/>
                <a:gd name="connsiteX1246" fmla="*/ 26126 w 760911"/>
                <a:gd name="connsiteY1246" fmla="*/ 321673 h 915216"/>
                <a:gd name="connsiteX1247" fmla="*/ 26942 w 760911"/>
                <a:gd name="connsiteY1247" fmla="*/ 324122 h 915216"/>
                <a:gd name="connsiteX1248" fmla="*/ 26942 w 760911"/>
                <a:gd name="connsiteY1248" fmla="*/ 325755 h 915216"/>
                <a:gd name="connsiteX1249" fmla="*/ 27759 w 760911"/>
                <a:gd name="connsiteY1249" fmla="*/ 327388 h 915216"/>
                <a:gd name="connsiteX1250" fmla="*/ 31841 w 760911"/>
                <a:gd name="connsiteY1250" fmla="*/ 332286 h 915216"/>
                <a:gd name="connsiteX1251" fmla="*/ 33473 w 760911"/>
                <a:gd name="connsiteY1251" fmla="*/ 338001 h 915216"/>
                <a:gd name="connsiteX1252" fmla="*/ 33473 w 760911"/>
                <a:gd name="connsiteY1252" fmla="*/ 339634 h 915216"/>
                <a:gd name="connsiteX1253" fmla="*/ 32657 w 760911"/>
                <a:gd name="connsiteY1253" fmla="*/ 342900 h 915216"/>
                <a:gd name="connsiteX1254" fmla="*/ 33473 w 760911"/>
                <a:gd name="connsiteY1254" fmla="*/ 348615 h 915216"/>
                <a:gd name="connsiteX1255" fmla="*/ 34290 w 760911"/>
                <a:gd name="connsiteY1255" fmla="*/ 351881 h 915216"/>
                <a:gd name="connsiteX1256" fmla="*/ 35923 w 760911"/>
                <a:gd name="connsiteY1256" fmla="*/ 358412 h 915216"/>
                <a:gd name="connsiteX1257" fmla="*/ 37556 w 760911"/>
                <a:gd name="connsiteY1257" fmla="*/ 363311 h 915216"/>
                <a:gd name="connsiteX1258" fmla="*/ 39188 w 760911"/>
                <a:gd name="connsiteY1258" fmla="*/ 366576 h 915216"/>
                <a:gd name="connsiteX1259" fmla="*/ 41638 w 760911"/>
                <a:gd name="connsiteY1259" fmla="*/ 373108 h 915216"/>
                <a:gd name="connsiteX1260" fmla="*/ 45720 w 760911"/>
                <a:gd name="connsiteY1260" fmla="*/ 380456 h 915216"/>
                <a:gd name="connsiteX1261" fmla="*/ 46537 w 760911"/>
                <a:gd name="connsiteY1261" fmla="*/ 384538 h 915216"/>
                <a:gd name="connsiteX1262" fmla="*/ 46537 w 760911"/>
                <a:gd name="connsiteY1262" fmla="*/ 394335 h 915216"/>
                <a:gd name="connsiteX1263" fmla="*/ 46537 w 760911"/>
                <a:gd name="connsiteY1263" fmla="*/ 397601 h 915216"/>
                <a:gd name="connsiteX1264" fmla="*/ 45720 w 760911"/>
                <a:gd name="connsiteY1264" fmla="*/ 398417 h 915216"/>
                <a:gd name="connsiteX1265" fmla="*/ 44904 w 760911"/>
                <a:gd name="connsiteY1265" fmla="*/ 400050 h 915216"/>
                <a:gd name="connsiteX1266" fmla="*/ 45720 w 760911"/>
                <a:gd name="connsiteY1266" fmla="*/ 406581 h 915216"/>
                <a:gd name="connsiteX1267" fmla="*/ 45720 w 760911"/>
                <a:gd name="connsiteY1267" fmla="*/ 410663 h 915216"/>
                <a:gd name="connsiteX1268" fmla="*/ 44087 w 760911"/>
                <a:gd name="connsiteY1268" fmla="*/ 413929 h 915216"/>
                <a:gd name="connsiteX1269" fmla="*/ 42454 w 760911"/>
                <a:gd name="connsiteY1269" fmla="*/ 417195 h 915216"/>
                <a:gd name="connsiteX1270" fmla="*/ 40005 w 760911"/>
                <a:gd name="connsiteY1270" fmla="*/ 419644 h 915216"/>
                <a:gd name="connsiteX1271" fmla="*/ 36739 w 760911"/>
                <a:gd name="connsiteY1271" fmla="*/ 419644 h 915216"/>
                <a:gd name="connsiteX1272" fmla="*/ 35106 w 760911"/>
                <a:gd name="connsiteY1272" fmla="*/ 418011 h 915216"/>
                <a:gd name="connsiteX1273" fmla="*/ 33473 w 760911"/>
                <a:gd name="connsiteY1273" fmla="*/ 416379 h 915216"/>
                <a:gd name="connsiteX1274" fmla="*/ 33473 w 760911"/>
                <a:gd name="connsiteY1274" fmla="*/ 422093 h 915216"/>
                <a:gd name="connsiteX1275" fmla="*/ 33473 w 760911"/>
                <a:gd name="connsiteY1275" fmla="*/ 426992 h 915216"/>
                <a:gd name="connsiteX1276" fmla="*/ 34290 w 760911"/>
                <a:gd name="connsiteY1276" fmla="*/ 428625 h 915216"/>
                <a:gd name="connsiteX1277" fmla="*/ 34290 w 760911"/>
                <a:gd name="connsiteY1277" fmla="*/ 431074 h 915216"/>
                <a:gd name="connsiteX1278" fmla="*/ 35923 w 760911"/>
                <a:gd name="connsiteY1278" fmla="*/ 432707 h 915216"/>
                <a:gd name="connsiteX1279" fmla="*/ 36739 w 760911"/>
                <a:gd name="connsiteY1279" fmla="*/ 431891 h 915216"/>
                <a:gd name="connsiteX1280" fmla="*/ 38372 w 760911"/>
                <a:gd name="connsiteY1280" fmla="*/ 431891 h 915216"/>
                <a:gd name="connsiteX1281" fmla="*/ 43271 w 760911"/>
                <a:gd name="connsiteY1281" fmla="*/ 434340 h 915216"/>
                <a:gd name="connsiteX1282" fmla="*/ 45720 w 760911"/>
                <a:gd name="connsiteY1282" fmla="*/ 435973 h 915216"/>
                <a:gd name="connsiteX1283" fmla="*/ 49802 w 760911"/>
                <a:gd name="connsiteY1283" fmla="*/ 441688 h 915216"/>
                <a:gd name="connsiteX1284" fmla="*/ 53884 w 760911"/>
                <a:gd name="connsiteY1284" fmla="*/ 443321 h 915216"/>
                <a:gd name="connsiteX1285" fmla="*/ 58783 w 760911"/>
                <a:gd name="connsiteY1285" fmla="*/ 445770 h 915216"/>
                <a:gd name="connsiteX1286" fmla="*/ 64498 w 760911"/>
                <a:gd name="connsiteY1286" fmla="*/ 446586 h 915216"/>
                <a:gd name="connsiteX1287" fmla="*/ 69396 w 760911"/>
                <a:gd name="connsiteY1287" fmla="*/ 446586 h 915216"/>
                <a:gd name="connsiteX1288" fmla="*/ 76744 w 760911"/>
                <a:gd name="connsiteY1288" fmla="*/ 448219 h 915216"/>
                <a:gd name="connsiteX1289" fmla="*/ 78377 w 760911"/>
                <a:gd name="connsiteY1289" fmla="*/ 447403 h 915216"/>
                <a:gd name="connsiteX1290" fmla="*/ 81643 w 760911"/>
                <a:gd name="connsiteY1290" fmla="*/ 447403 h 915216"/>
                <a:gd name="connsiteX1291" fmla="*/ 84092 w 760911"/>
                <a:gd name="connsiteY1291" fmla="*/ 446586 h 915216"/>
                <a:gd name="connsiteX1292" fmla="*/ 86541 w 760911"/>
                <a:gd name="connsiteY1292" fmla="*/ 445770 h 915216"/>
                <a:gd name="connsiteX1293" fmla="*/ 93073 w 760911"/>
                <a:gd name="connsiteY1293" fmla="*/ 440871 h 915216"/>
                <a:gd name="connsiteX1294" fmla="*/ 99604 w 760911"/>
                <a:gd name="connsiteY1294" fmla="*/ 435973 h 915216"/>
                <a:gd name="connsiteX1295" fmla="*/ 102870 w 760911"/>
                <a:gd name="connsiteY1295" fmla="*/ 435973 h 915216"/>
                <a:gd name="connsiteX1296" fmla="*/ 105319 w 760911"/>
                <a:gd name="connsiteY1296" fmla="*/ 435973 h 915216"/>
                <a:gd name="connsiteX1297" fmla="*/ 108585 w 760911"/>
                <a:gd name="connsiteY1297" fmla="*/ 434340 h 915216"/>
                <a:gd name="connsiteX1298" fmla="*/ 111851 w 760911"/>
                <a:gd name="connsiteY1298" fmla="*/ 428625 h 915216"/>
                <a:gd name="connsiteX1299" fmla="*/ 113484 w 760911"/>
                <a:gd name="connsiteY1299" fmla="*/ 427809 h 915216"/>
                <a:gd name="connsiteX1300" fmla="*/ 115933 w 760911"/>
                <a:gd name="connsiteY1300" fmla="*/ 426176 h 915216"/>
                <a:gd name="connsiteX1301" fmla="*/ 121648 w 760911"/>
                <a:gd name="connsiteY1301" fmla="*/ 425359 h 915216"/>
                <a:gd name="connsiteX1302" fmla="*/ 124913 w 760911"/>
                <a:gd name="connsiteY1302" fmla="*/ 426176 h 915216"/>
                <a:gd name="connsiteX1303" fmla="*/ 126546 w 760911"/>
                <a:gd name="connsiteY1303" fmla="*/ 425359 h 915216"/>
                <a:gd name="connsiteX1304" fmla="*/ 131445 w 760911"/>
                <a:gd name="connsiteY1304" fmla="*/ 424543 h 915216"/>
                <a:gd name="connsiteX1305" fmla="*/ 141242 w 760911"/>
                <a:gd name="connsiteY1305" fmla="*/ 423726 h 915216"/>
                <a:gd name="connsiteX1306" fmla="*/ 146957 w 760911"/>
                <a:gd name="connsiteY1306" fmla="*/ 424543 h 915216"/>
                <a:gd name="connsiteX1307" fmla="*/ 150223 w 760911"/>
                <a:gd name="connsiteY1307" fmla="*/ 424543 h 915216"/>
                <a:gd name="connsiteX1308" fmla="*/ 151856 w 760911"/>
                <a:gd name="connsiteY1308" fmla="*/ 424543 h 915216"/>
                <a:gd name="connsiteX1309" fmla="*/ 153488 w 760911"/>
                <a:gd name="connsiteY1309" fmla="*/ 426992 h 915216"/>
                <a:gd name="connsiteX1310" fmla="*/ 164102 w 760911"/>
                <a:gd name="connsiteY1310" fmla="*/ 425359 h 915216"/>
                <a:gd name="connsiteX1311" fmla="*/ 167368 w 760911"/>
                <a:gd name="connsiteY1311" fmla="*/ 425359 h 915216"/>
                <a:gd name="connsiteX1312" fmla="*/ 169001 w 760911"/>
                <a:gd name="connsiteY1312" fmla="*/ 425359 h 915216"/>
                <a:gd name="connsiteX1313" fmla="*/ 171450 w 760911"/>
                <a:gd name="connsiteY1313" fmla="*/ 426992 h 915216"/>
                <a:gd name="connsiteX1314" fmla="*/ 173899 w 760911"/>
                <a:gd name="connsiteY1314" fmla="*/ 425359 h 915216"/>
                <a:gd name="connsiteX1315" fmla="*/ 176348 w 760911"/>
                <a:gd name="connsiteY1315" fmla="*/ 425359 h 915216"/>
                <a:gd name="connsiteX1316" fmla="*/ 178798 w 760911"/>
                <a:gd name="connsiteY1316" fmla="*/ 423726 h 915216"/>
                <a:gd name="connsiteX1317" fmla="*/ 182063 w 760911"/>
                <a:gd name="connsiteY1317" fmla="*/ 418828 h 915216"/>
                <a:gd name="connsiteX1318" fmla="*/ 183696 w 760911"/>
                <a:gd name="connsiteY1318" fmla="*/ 415562 h 915216"/>
                <a:gd name="connsiteX1319" fmla="*/ 186146 w 760911"/>
                <a:gd name="connsiteY1319" fmla="*/ 409031 h 915216"/>
                <a:gd name="connsiteX1320" fmla="*/ 187779 w 760911"/>
                <a:gd name="connsiteY1320" fmla="*/ 406581 h 915216"/>
                <a:gd name="connsiteX1321" fmla="*/ 190228 w 760911"/>
                <a:gd name="connsiteY1321" fmla="*/ 405765 h 915216"/>
                <a:gd name="connsiteX1322" fmla="*/ 192677 w 760911"/>
                <a:gd name="connsiteY1322" fmla="*/ 405765 h 915216"/>
                <a:gd name="connsiteX1323" fmla="*/ 196759 w 760911"/>
                <a:gd name="connsiteY1323" fmla="*/ 404949 h 915216"/>
                <a:gd name="connsiteX1324" fmla="*/ 204923 w 760911"/>
                <a:gd name="connsiteY1324" fmla="*/ 400050 h 915216"/>
                <a:gd name="connsiteX1325" fmla="*/ 208189 w 760911"/>
                <a:gd name="connsiteY1325" fmla="*/ 399234 h 915216"/>
                <a:gd name="connsiteX1326" fmla="*/ 209822 w 760911"/>
                <a:gd name="connsiteY1326" fmla="*/ 398417 h 915216"/>
                <a:gd name="connsiteX1327" fmla="*/ 215537 w 760911"/>
                <a:gd name="connsiteY1327" fmla="*/ 394335 h 915216"/>
                <a:gd name="connsiteX1328" fmla="*/ 218803 w 760911"/>
                <a:gd name="connsiteY1328" fmla="*/ 393518 h 915216"/>
                <a:gd name="connsiteX1329" fmla="*/ 229416 w 760911"/>
                <a:gd name="connsiteY1329" fmla="*/ 394335 h 915216"/>
                <a:gd name="connsiteX1330" fmla="*/ 234315 w 760911"/>
                <a:gd name="connsiteY1330" fmla="*/ 394335 h 915216"/>
                <a:gd name="connsiteX1331" fmla="*/ 238397 w 760911"/>
                <a:gd name="connsiteY1331" fmla="*/ 393518 h 915216"/>
                <a:gd name="connsiteX1332" fmla="*/ 244112 w 760911"/>
                <a:gd name="connsiteY1332" fmla="*/ 391069 h 915216"/>
                <a:gd name="connsiteX1333" fmla="*/ 250644 w 760911"/>
                <a:gd name="connsiteY1333" fmla="*/ 389436 h 915216"/>
                <a:gd name="connsiteX1334" fmla="*/ 258808 w 760911"/>
                <a:gd name="connsiteY1334" fmla="*/ 386171 h 915216"/>
                <a:gd name="connsiteX1335" fmla="*/ 265339 w 760911"/>
                <a:gd name="connsiteY1335" fmla="*/ 382905 h 915216"/>
                <a:gd name="connsiteX1336" fmla="*/ 269421 w 760911"/>
                <a:gd name="connsiteY1336" fmla="*/ 382088 h 915216"/>
                <a:gd name="connsiteX1337" fmla="*/ 275953 w 760911"/>
                <a:gd name="connsiteY1337" fmla="*/ 381272 h 915216"/>
                <a:gd name="connsiteX1338" fmla="*/ 284934 w 760911"/>
                <a:gd name="connsiteY1338" fmla="*/ 380456 h 915216"/>
                <a:gd name="connsiteX1339" fmla="*/ 295547 w 760911"/>
                <a:gd name="connsiteY1339" fmla="*/ 381272 h 915216"/>
                <a:gd name="connsiteX1340" fmla="*/ 297996 w 760911"/>
                <a:gd name="connsiteY1340" fmla="*/ 380456 h 915216"/>
                <a:gd name="connsiteX1341" fmla="*/ 299629 w 760911"/>
                <a:gd name="connsiteY1341" fmla="*/ 379639 h 915216"/>
                <a:gd name="connsiteX1342" fmla="*/ 301262 w 760911"/>
                <a:gd name="connsiteY1342" fmla="*/ 378823 h 915216"/>
                <a:gd name="connsiteX1343" fmla="*/ 303712 w 760911"/>
                <a:gd name="connsiteY1343" fmla="*/ 379639 h 915216"/>
                <a:gd name="connsiteX1344" fmla="*/ 305345 w 760911"/>
                <a:gd name="connsiteY1344" fmla="*/ 380456 h 915216"/>
                <a:gd name="connsiteX1345" fmla="*/ 311059 w 760911"/>
                <a:gd name="connsiteY1345" fmla="*/ 382905 h 915216"/>
                <a:gd name="connsiteX1346" fmla="*/ 319223 w 760911"/>
                <a:gd name="connsiteY1346" fmla="*/ 388620 h 915216"/>
                <a:gd name="connsiteX1347" fmla="*/ 320856 w 760911"/>
                <a:gd name="connsiteY1347" fmla="*/ 388620 h 915216"/>
                <a:gd name="connsiteX1348" fmla="*/ 326571 w 760911"/>
                <a:gd name="connsiteY1348" fmla="*/ 386987 h 915216"/>
                <a:gd name="connsiteX1349" fmla="*/ 328204 w 760911"/>
                <a:gd name="connsiteY1349" fmla="*/ 386987 h 915216"/>
                <a:gd name="connsiteX1350" fmla="*/ 335552 w 760911"/>
                <a:gd name="connsiteY1350" fmla="*/ 391069 h 915216"/>
                <a:gd name="connsiteX1351" fmla="*/ 338818 w 760911"/>
                <a:gd name="connsiteY1351" fmla="*/ 391069 h 915216"/>
                <a:gd name="connsiteX1352" fmla="*/ 341267 w 760911"/>
                <a:gd name="connsiteY1352" fmla="*/ 391069 h 915216"/>
                <a:gd name="connsiteX1353" fmla="*/ 342900 w 760911"/>
                <a:gd name="connsiteY1353" fmla="*/ 391886 h 915216"/>
                <a:gd name="connsiteX1354" fmla="*/ 344533 w 760911"/>
                <a:gd name="connsiteY1354" fmla="*/ 392702 h 915216"/>
                <a:gd name="connsiteX1355" fmla="*/ 346982 w 760911"/>
                <a:gd name="connsiteY1355" fmla="*/ 395151 h 915216"/>
                <a:gd name="connsiteX1356" fmla="*/ 351881 w 760911"/>
                <a:gd name="connsiteY1356" fmla="*/ 397601 h 915216"/>
                <a:gd name="connsiteX1357" fmla="*/ 351881 w 760911"/>
                <a:gd name="connsiteY1357" fmla="*/ 400050 h 915216"/>
                <a:gd name="connsiteX1358" fmla="*/ 351881 w 760911"/>
                <a:gd name="connsiteY1358" fmla="*/ 401683 h 915216"/>
                <a:gd name="connsiteX1359" fmla="*/ 351064 w 760911"/>
                <a:gd name="connsiteY1359" fmla="*/ 401683 h 915216"/>
                <a:gd name="connsiteX1360" fmla="*/ 350248 w 760911"/>
                <a:gd name="connsiteY1360" fmla="*/ 401683 h 915216"/>
                <a:gd name="connsiteX1361" fmla="*/ 351064 w 760911"/>
                <a:gd name="connsiteY1361" fmla="*/ 406581 h 915216"/>
                <a:gd name="connsiteX1362" fmla="*/ 353513 w 760911"/>
                <a:gd name="connsiteY1362" fmla="*/ 409847 h 915216"/>
                <a:gd name="connsiteX1363" fmla="*/ 358412 w 760911"/>
                <a:gd name="connsiteY1363" fmla="*/ 410663 h 915216"/>
                <a:gd name="connsiteX1364" fmla="*/ 360045 w 760911"/>
                <a:gd name="connsiteY1364" fmla="*/ 412296 h 915216"/>
                <a:gd name="connsiteX1365" fmla="*/ 360862 w 760911"/>
                <a:gd name="connsiteY1365" fmla="*/ 413929 h 915216"/>
                <a:gd name="connsiteX1366" fmla="*/ 361678 w 760911"/>
                <a:gd name="connsiteY1366" fmla="*/ 416379 h 915216"/>
                <a:gd name="connsiteX1367" fmla="*/ 362495 w 760911"/>
                <a:gd name="connsiteY1367" fmla="*/ 419644 h 915216"/>
                <a:gd name="connsiteX1368" fmla="*/ 364944 w 760911"/>
                <a:gd name="connsiteY1368" fmla="*/ 422910 h 915216"/>
                <a:gd name="connsiteX1369" fmla="*/ 367393 w 760911"/>
                <a:gd name="connsiteY1369" fmla="*/ 425359 h 915216"/>
                <a:gd name="connsiteX1370" fmla="*/ 368209 w 760911"/>
                <a:gd name="connsiteY1370" fmla="*/ 426176 h 915216"/>
                <a:gd name="connsiteX1371" fmla="*/ 369026 w 760911"/>
                <a:gd name="connsiteY1371" fmla="*/ 429441 h 915216"/>
                <a:gd name="connsiteX1372" fmla="*/ 369842 w 760911"/>
                <a:gd name="connsiteY1372" fmla="*/ 430258 h 915216"/>
                <a:gd name="connsiteX1373" fmla="*/ 370659 w 760911"/>
                <a:gd name="connsiteY1373" fmla="*/ 433524 h 915216"/>
                <a:gd name="connsiteX1374" fmla="*/ 372291 w 760911"/>
                <a:gd name="connsiteY1374" fmla="*/ 437606 h 915216"/>
                <a:gd name="connsiteX1375" fmla="*/ 372291 w 760911"/>
                <a:gd name="connsiteY1375" fmla="*/ 438422 h 915216"/>
                <a:gd name="connsiteX1376" fmla="*/ 371475 w 760911"/>
                <a:gd name="connsiteY1376" fmla="*/ 438422 h 915216"/>
                <a:gd name="connsiteX1377" fmla="*/ 369842 w 760911"/>
                <a:gd name="connsiteY1377" fmla="*/ 437606 h 915216"/>
                <a:gd name="connsiteX1378" fmla="*/ 368209 w 760911"/>
                <a:gd name="connsiteY1378" fmla="*/ 436789 h 915216"/>
                <a:gd name="connsiteX1379" fmla="*/ 367393 w 760911"/>
                <a:gd name="connsiteY1379" fmla="*/ 436789 h 915216"/>
                <a:gd name="connsiteX1380" fmla="*/ 366577 w 760911"/>
                <a:gd name="connsiteY1380" fmla="*/ 437606 h 915216"/>
                <a:gd name="connsiteX1381" fmla="*/ 366577 w 760911"/>
                <a:gd name="connsiteY1381" fmla="*/ 438422 h 915216"/>
                <a:gd name="connsiteX1382" fmla="*/ 367393 w 760911"/>
                <a:gd name="connsiteY1382" fmla="*/ 438422 h 915216"/>
                <a:gd name="connsiteX1383" fmla="*/ 368209 w 760911"/>
                <a:gd name="connsiteY1383" fmla="*/ 438422 h 915216"/>
                <a:gd name="connsiteX1384" fmla="*/ 369842 w 760911"/>
                <a:gd name="connsiteY1384" fmla="*/ 440055 h 915216"/>
                <a:gd name="connsiteX1385" fmla="*/ 371475 w 760911"/>
                <a:gd name="connsiteY1385" fmla="*/ 441688 h 915216"/>
                <a:gd name="connsiteX1386" fmla="*/ 372291 w 760911"/>
                <a:gd name="connsiteY1386" fmla="*/ 442504 h 915216"/>
                <a:gd name="connsiteX1387" fmla="*/ 374741 w 760911"/>
                <a:gd name="connsiteY1387" fmla="*/ 445770 h 915216"/>
                <a:gd name="connsiteX1388" fmla="*/ 375557 w 760911"/>
                <a:gd name="connsiteY1388" fmla="*/ 444954 h 915216"/>
                <a:gd name="connsiteX1389" fmla="*/ 377190 w 760911"/>
                <a:gd name="connsiteY1389" fmla="*/ 444137 h 915216"/>
                <a:gd name="connsiteX1390" fmla="*/ 379639 w 760911"/>
                <a:gd name="connsiteY1390" fmla="*/ 445770 h 915216"/>
                <a:gd name="connsiteX1391" fmla="*/ 380456 w 760911"/>
                <a:gd name="connsiteY1391" fmla="*/ 445770 h 915216"/>
                <a:gd name="connsiteX1392" fmla="*/ 381272 w 760911"/>
                <a:gd name="connsiteY1392" fmla="*/ 444954 h 915216"/>
                <a:gd name="connsiteX1393" fmla="*/ 380456 w 760911"/>
                <a:gd name="connsiteY1393" fmla="*/ 441688 h 915216"/>
                <a:gd name="connsiteX1394" fmla="*/ 379639 w 760911"/>
                <a:gd name="connsiteY1394" fmla="*/ 440871 h 915216"/>
                <a:gd name="connsiteX1395" fmla="*/ 379639 w 760911"/>
                <a:gd name="connsiteY1395" fmla="*/ 439238 h 915216"/>
                <a:gd name="connsiteX1396" fmla="*/ 380456 w 760911"/>
                <a:gd name="connsiteY1396" fmla="*/ 438422 h 915216"/>
                <a:gd name="connsiteX1397" fmla="*/ 381272 w 760911"/>
                <a:gd name="connsiteY1397" fmla="*/ 437606 h 915216"/>
                <a:gd name="connsiteX1398" fmla="*/ 383721 w 760911"/>
                <a:gd name="connsiteY1398" fmla="*/ 435156 h 915216"/>
                <a:gd name="connsiteX1399" fmla="*/ 388620 w 760911"/>
                <a:gd name="connsiteY1399" fmla="*/ 426992 h 915216"/>
                <a:gd name="connsiteX1400" fmla="*/ 390253 w 760911"/>
                <a:gd name="connsiteY1400" fmla="*/ 426176 h 915216"/>
                <a:gd name="connsiteX1401" fmla="*/ 391886 w 760911"/>
                <a:gd name="connsiteY1401" fmla="*/ 424543 h 915216"/>
                <a:gd name="connsiteX1402" fmla="*/ 394335 w 760911"/>
                <a:gd name="connsiteY1402" fmla="*/ 422910 h 915216"/>
                <a:gd name="connsiteX1403" fmla="*/ 396784 w 760911"/>
                <a:gd name="connsiteY1403" fmla="*/ 421277 h 915216"/>
                <a:gd name="connsiteX1404" fmla="*/ 398417 w 760911"/>
                <a:gd name="connsiteY1404" fmla="*/ 420461 h 915216"/>
                <a:gd name="connsiteX1405" fmla="*/ 400050 w 760911"/>
                <a:gd name="connsiteY1405" fmla="*/ 420461 h 915216"/>
                <a:gd name="connsiteX1406" fmla="*/ 401683 w 760911"/>
                <a:gd name="connsiteY1406" fmla="*/ 418828 h 915216"/>
                <a:gd name="connsiteX1407" fmla="*/ 403316 w 760911"/>
                <a:gd name="connsiteY1407" fmla="*/ 414746 h 915216"/>
                <a:gd name="connsiteX1408" fmla="*/ 404948 w 760911"/>
                <a:gd name="connsiteY1408" fmla="*/ 409847 h 915216"/>
                <a:gd name="connsiteX1409" fmla="*/ 406581 w 760911"/>
                <a:gd name="connsiteY1409" fmla="*/ 407398 h 915216"/>
                <a:gd name="connsiteX1410" fmla="*/ 409031 w 760911"/>
                <a:gd name="connsiteY1410" fmla="*/ 404949 h 915216"/>
                <a:gd name="connsiteX1411" fmla="*/ 410663 w 760911"/>
                <a:gd name="connsiteY1411" fmla="*/ 401683 h 915216"/>
                <a:gd name="connsiteX1412" fmla="*/ 410663 w 760911"/>
                <a:gd name="connsiteY1412" fmla="*/ 399234 h 915216"/>
                <a:gd name="connsiteX1413" fmla="*/ 410663 w 760911"/>
                <a:gd name="connsiteY1413" fmla="*/ 396784 h 915216"/>
                <a:gd name="connsiteX1414" fmla="*/ 412296 w 760911"/>
                <a:gd name="connsiteY1414" fmla="*/ 398417 h 915216"/>
                <a:gd name="connsiteX1415" fmla="*/ 413113 w 760911"/>
                <a:gd name="connsiteY1415" fmla="*/ 400050 h 915216"/>
                <a:gd name="connsiteX1416" fmla="*/ 414746 w 760911"/>
                <a:gd name="connsiteY1416" fmla="*/ 406581 h 915216"/>
                <a:gd name="connsiteX1417" fmla="*/ 413929 w 760911"/>
                <a:gd name="connsiteY1417" fmla="*/ 408214 h 915216"/>
                <a:gd name="connsiteX1418" fmla="*/ 413113 w 760911"/>
                <a:gd name="connsiteY1418" fmla="*/ 409031 h 915216"/>
                <a:gd name="connsiteX1419" fmla="*/ 413113 w 760911"/>
                <a:gd name="connsiteY1419" fmla="*/ 411480 h 915216"/>
                <a:gd name="connsiteX1420" fmla="*/ 413929 w 760911"/>
                <a:gd name="connsiteY1420" fmla="*/ 414746 h 915216"/>
                <a:gd name="connsiteX1421" fmla="*/ 413929 w 760911"/>
                <a:gd name="connsiteY1421" fmla="*/ 417195 h 915216"/>
                <a:gd name="connsiteX1422" fmla="*/ 411480 w 760911"/>
                <a:gd name="connsiteY1422" fmla="*/ 419644 h 915216"/>
                <a:gd name="connsiteX1423" fmla="*/ 409031 w 760911"/>
                <a:gd name="connsiteY1423" fmla="*/ 422910 h 915216"/>
                <a:gd name="connsiteX1424" fmla="*/ 406581 w 760911"/>
                <a:gd name="connsiteY1424" fmla="*/ 428625 h 915216"/>
                <a:gd name="connsiteX1425" fmla="*/ 406581 w 760911"/>
                <a:gd name="connsiteY1425" fmla="*/ 430258 h 915216"/>
                <a:gd name="connsiteX1426" fmla="*/ 406581 w 760911"/>
                <a:gd name="connsiteY1426" fmla="*/ 432707 h 915216"/>
                <a:gd name="connsiteX1427" fmla="*/ 406581 w 760911"/>
                <a:gd name="connsiteY1427" fmla="*/ 435156 h 915216"/>
                <a:gd name="connsiteX1428" fmla="*/ 406581 w 760911"/>
                <a:gd name="connsiteY1428" fmla="*/ 437606 h 915216"/>
                <a:gd name="connsiteX1429" fmla="*/ 405765 w 760911"/>
                <a:gd name="connsiteY1429" fmla="*/ 440871 h 915216"/>
                <a:gd name="connsiteX1430" fmla="*/ 404948 w 760911"/>
                <a:gd name="connsiteY1430" fmla="*/ 444137 h 915216"/>
                <a:gd name="connsiteX1431" fmla="*/ 403316 w 760911"/>
                <a:gd name="connsiteY1431" fmla="*/ 444137 h 915216"/>
                <a:gd name="connsiteX1432" fmla="*/ 402499 w 760911"/>
                <a:gd name="connsiteY1432" fmla="*/ 444137 h 915216"/>
                <a:gd name="connsiteX1433" fmla="*/ 400050 w 760911"/>
                <a:gd name="connsiteY1433" fmla="*/ 444137 h 915216"/>
                <a:gd name="connsiteX1434" fmla="*/ 398417 w 760911"/>
                <a:gd name="connsiteY1434" fmla="*/ 444137 h 915216"/>
                <a:gd name="connsiteX1435" fmla="*/ 395968 w 760911"/>
                <a:gd name="connsiteY1435" fmla="*/ 450668 h 915216"/>
                <a:gd name="connsiteX1436" fmla="*/ 397601 w 760911"/>
                <a:gd name="connsiteY1436" fmla="*/ 450668 h 915216"/>
                <a:gd name="connsiteX1437" fmla="*/ 398417 w 760911"/>
                <a:gd name="connsiteY1437" fmla="*/ 450668 h 915216"/>
                <a:gd name="connsiteX1438" fmla="*/ 400050 w 760911"/>
                <a:gd name="connsiteY1438" fmla="*/ 450668 h 915216"/>
                <a:gd name="connsiteX1439" fmla="*/ 402499 w 760911"/>
                <a:gd name="connsiteY1439" fmla="*/ 449852 h 915216"/>
                <a:gd name="connsiteX1440" fmla="*/ 405765 w 760911"/>
                <a:gd name="connsiteY1440" fmla="*/ 449036 h 915216"/>
                <a:gd name="connsiteX1441" fmla="*/ 407398 w 760911"/>
                <a:gd name="connsiteY1441" fmla="*/ 449036 h 915216"/>
                <a:gd name="connsiteX1442" fmla="*/ 409847 w 760911"/>
                <a:gd name="connsiteY1442" fmla="*/ 449036 h 915216"/>
                <a:gd name="connsiteX1443" fmla="*/ 413113 w 760911"/>
                <a:gd name="connsiteY1443" fmla="*/ 440871 h 915216"/>
                <a:gd name="connsiteX1444" fmla="*/ 413929 w 760911"/>
                <a:gd name="connsiteY1444" fmla="*/ 435156 h 915216"/>
                <a:gd name="connsiteX1445" fmla="*/ 415562 w 760911"/>
                <a:gd name="connsiteY1445" fmla="*/ 432707 h 915216"/>
                <a:gd name="connsiteX1446" fmla="*/ 416379 w 760911"/>
                <a:gd name="connsiteY1446" fmla="*/ 431074 h 915216"/>
                <a:gd name="connsiteX1447" fmla="*/ 417195 w 760911"/>
                <a:gd name="connsiteY1447" fmla="*/ 429441 h 915216"/>
                <a:gd name="connsiteX1448" fmla="*/ 418828 w 760911"/>
                <a:gd name="connsiteY1448" fmla="*/ 431891 h 915216"/>
                <a:gd name="connsiteX1449" fmla="*/ 420461 w 760911"/>
                <a:gd name="connsiteY1449" fmla="*/ 434340 h 915216"/>
                <a:gd name="connsiteX1450" fmla="*/ 422910 w 760911"/>
                <a:gd name="connsiteY1450" fmla="*/ 438422 h 915216"/>
                <a:gd name="connsiteX1451" fmla="*/ 423727 w 760911"/>
                <a:gd name="connsiteY1451" fmla="*/ 440871 h 915216"/>
                <a:gd name="connsiteX1452" fmla="*/ 423727 w 760911"/>
                <a:gd name="connsiteY1452" fmla="*/ 445770 h 915216"/>
                <a:gd name="connsiteX1453" fmla="*/ 422094 w 760911"/>
                <a:gd name="connsiteY1453" fmla="*/ 451485 h 915216"/>
                <a:gd name="connsiteX1454" fmla="*/ 421277 w 760911"/>
                <a:gd name="connsiteY1454" fmla="*/ 453118 h 915216"/>
                <a:gd name="connsiteX1455" fmla="*/ 419645 w 760911"/>
                <a:gd name="connsiteY1455" fmla="*/ 454751 h 915216"/>
                <a:gd name="connsiteX1456" fmla="*/ 418828 w 760911"/>
                <a:gd name="connsiteY1456" fmla="*/ 457200 h 915216"/>
                <a:gd name="connsiteX1457" fmla="*/ 422094 w 760911"/>
                <a:gd name="connsiteY1457" fmla="*/ 458016 h 915216"/>
                <a:gd name="connsiteX1458" fmla="*/ 424543 w 760911"/>
                <a:gd name="connsiteY1458" fmla="*/ 458016 h 915216"/>
                <a:gd name="connsiteX1459" fmla="*/ 427809 w 760911"/>
                <a:gd name="connsiteY1459" fmla="*/ 456384 h 915216"/>
                <a:gd name="connsiteX1460" fmla="*/ 428625 w 760911"/>
                <a:gd name="connsiteY1460" fmla="*/ 456384 h 915216"/>
                <a:gd name="connsiteX1461" fmla="*/ 430258 w 760911"/>
                <a:gd name="connsiteY1461" fmla="*/ 456384 h 915216"/>
                <a:gd name="connsiteX1462" fmla="*/ 431074 w 760911"/>
                <a:gd name="connsiteY1462" fmla="*/ 455567 h 915216"/>
                <a:gd name="connsiteX1463" fmla="*/ 432707 w 760911"/>
                <a:gd name="connsiteY1463" fmla="*/ 454751 h 915216"/>
                <a:gd name="connsiteX1464" fmla="*/ 434340 w 760911"/>
                <a:gd name="connsiteY1464" fmla="*/ 453934 h 915216"/>
                <a:gd name="connsiteX1465" fmla="*/ 435973 w 760911"/>
                <a:gd name="connsiteY1465" fmla="*/ 453118 h 915216"/>
                <a:gd name="connsiteX1466" fmla="*/ 437606 w 760911"/>
                <a:gd name="connsiteY1466" fmla="*/ 453934 h 915216"/>
                <a:gd name="connsiteX1467" fmla="*/ 437606 w 760911"/>
                <a:gd name="connsiteY1467" fmla="*/ 454751 h 915216"/>
                <a:gd name="connsiteX1468" fmla="*/ 437606 w 760911"/>
                <a:gd name="connsiteY1468" fmla="*/ 455567 h 915216"/>
                <a:gd name="connsiteX1469" fmla="*/ 436789 w 760911"/>
                <a:gd name="connsiteY1469" fmla="*/ 456384 h 915216"/>
                <a:gd name="connsiteX1470" fmla="*/ 436789 w 760911"/>
                <a:gd name="connsiteY1470" fmla="*/ 458833 h 915216"/>
                <a:gd name="connsiteX1471" fmla="*/ 435973 w 760911"/>
                <a:gd name="connsiteY1471" fmla="*/ 458833 h 915216"/>
                <a:gd name="connsiteX1472" fmla="*/ 435156 w 760911"/>
                <a:gd name="connsiteY1472" fmla="*/ 457200 h 915216"/>
                <a:gd name="connsiteX1473" fmla="*/ 434340 w 760911"/>
                <a:gd name="connsiteY1473" fmla="*/ 457200 h 915216"/>
                <a:gd name="connsiteX1474" fmla="*/ 433523 w 760911"/>
                <a:gd name="connsiteY1474" fmla="*/ 458016 h 915216"/>
                <a:gd name="connsiteX1475" fmla="*/ 431891 w 760911"/>
                <a:gd name="connsiteY1475" fmla="*/ 458016 h 915216"/>
                <a:gd name="connsiteX1476" fmla="*/ 431891 w 760911"/>
                <a:gd name="connsiteY1476" fmla="*/ 458833 h 915216"/>
                <a:gd name="connsiteX1477" fmla="*/ 432707 w 760911"/>
                <a:gd name="connsiteY1477" fmla="*/ 460466 h 915216"/>
                <a:gd name="connsiteX1478" fmla="*/ 435973 w 760911"/>
                <a:gd name="connsiteY1478" fmla="*/ 462915 h 915216"/>
                <a:gd name="connsiteX1479" fmla="*/ 439238 w 760911"/>
                <a:gd name="connsiteY1479" fmla="*/ 466997 h 915216"/>
                <a:gd name="connsiteX1480" fmla="*/ 440871 w 760911"/>
                <a:gd name="connsiteY1480" fmla="*/ 468630 h 915216"/>
                <a:gd name="connsiteX1481" fmla="*/ 444137 w 760911"/>
                <a:gd name="connsiteY1481" fmla="*/ 474345 h 915216"/>
                <a:gd name="connsiteX1482" fmla="*/ 446587 w 760911"/>
                <a:gd name="connsiteY1482" fmla="*/ 480060 h 915216"/>
                <a:gd name="connsiteX1483" fmla="*/ 446587 w 760911"/>
                <a:gd name="connsiteY1483" fmla="*/ 481693 h 915216"/>
                <a:gd name="connsiteX1484" fmla="*/ 445770 w 760911"/>
                <a:gd name="connsiteY1484" fmla="*/ 484959 h 915216"/>
                <a:gd name="connsiteX1485" fmla="*/ 444954 w 760911"/>
                <a:gd name="connsiteY1485" fmla="*/ 488224 h 915216"/>
                <a:gd name="connsiteX1486" fmla="*/ 444954 w 760911"/>
                <a:gd name="connsiteY1486" fmla="*/ 489857 h 915216"/>
                <a:gd name="connsiteX1487" fmla="*/ 445770 w 760911"/>
                <a:gd name="connsiteY1487" fmla="*/ 492306 h 915216"/>
                <a:gd name="connsiteX1488" fmla="*/ 447403 w 760911"/>
                <a:gd name="connsiteY1488" fmla="*/ 494756 h 915216"/>
                <a:gd name="connsiteX1489" fmla="*/ 453118 w 760911"/>
                <a:gd name="connsiteY1489" fmla="*/ 500471 h 915216"/>
                <a:gd name="connsiteX1490" fmla="*/ 456384 w 760911"/>
                <a:gd name="connsiteY1490" fmla="*/ 505369 h 915216"/>
                <a:gd name="connsiteX1491" fmla="*/ 460466 w 760911"/>
                <a:gd name="connsiteY1491" fmla="*/ 507818 h 915216"/>
                <a:gd name="connsiteX1492" fmla="*/ 466997 w 760911"/>
                <a:gd name="connsiteY1492" fmla="*/ 508635 h 915216"/>
                <a:gd name="connsiteX1493" fmla="*/ 470263 w 760911"/>
                <a:gd name="connsiteY1493" fmla="*/ 510268 h 915216"/>
                <a:gd name="connsiteX1494" fmla="*/ 473529 w 760911"/>
                <a:gd name="connsiteY1494" fmla="*/ 514350 h 915216"/>
                <a:gd name="connsiteX1495" fmla="*/ 474345 w 760911"/>
                <a:gd name="connsiteY1495" fmla="*/ 514350 h 915216"/>
                <a:gd name="connsiteX1496" fmla="*/ 475978 w 760911"/>
                <a:gd name="connsiteY1496" fmla="*/ 514350 h 915216"/>
                <a:gd name="connsiteX1497" fmla="*/ 478427 w 760911"/>
                <a:gd name="connsiteY1497" fmla="*/ 511901 h 915216"/>
                <a:gd name="connsiteX1498" fmla="*/ 481693 w 760911"/>
                <a:gd name="connsiteY1498" fmla="*/ 511901 h 915216"/>
                <a:gd name="connsiteX1499" fmla="*/ 485775 w 760911"/>
                <a:gd name="connsiteY1499" fmla="*/ 514350 h 915216"/>
                <a:gd name="connsiteX1500" fmla="*/ 488224 w 760911"/>
                <a:gd name="connsiteY1500" fmla="*/ 513534 h 915216"/>
                <a:gd name="connsiteX1501" fmla="*/ 489857 w 760911"/>
                <a:gd name="connsiteY1501" fmla="*/ 513534 h 915216"/>
                <a:gd name="connsiteX1502" fmla="*/ 492306 w 760911"/>
                <a:gd name="connsiteY1502" fmla="*/ 515166 h 915216"/>
                <a:gd name="connsiteX1503" fmla="*/ 496388 w 760911"/>
                <a:gd name="connsiteY1503" fmla="*/ 517616 h 915216"/>
                <a:gd name="connsiteX1504" fmla="*/ 500471 w 760911"/>
                <a:gd name="connsiteY1504" fmla="*/ 519249 h 915216"/>
                <a:gd name="connsiteX1505" fmla="*/ 502920 w 760911"/>
                <a:gd name="connsiteY1505" fmla="*/ 521698 h 915216"/>
                <a:gd name="connsiteX1506" fmla="*/ 504553 w 760911"/>
                <a:gd name="connsiteY1506" fmla="*/ 521698 h 915216"/>
                <a:gd name="connsiteX1507" fmla="*/ 507819 w 760911"/>
                <a:gd name="connsiteY1507" fmla="*/ 523331 h 915216"/>
                <a:gd name="connsiteX1508" fmla="*/ 510268 w 760911"/>
                <a:gd name="connsiteY1508" fmla="*/ 522514 h 915216"/>
                <a:gd name="connsiteX1509" fmla="*/ 512717 w 760911"/>
                <a:gd name="connsiteY1509" fmla="*/ 520881 h 915216"/>
                <a:gd name="connsiteX1510" fmla="*/ 517616 w 760911"/>
                <a:gd name="connsiteY1510" fmla="*/ 515983 h 915216"/>
                <a:gd name="connsiteX1511" fmla="*/ 521698 w 760911"/>
                <a:gd name="connsiteY1511" fmla="*/ 513534 h 915216"/>
                <a:gd name="connsiteX1512" fmla="*/ 523331 w 760911"/>
                <a:gd name="connsiteY1512" fmla="*/ 512717 h 915216"/>
                <a:gd name="connsiteX1513" fmla="*/ 524964 w 760911"/>
                <a:gd name="connsiteY1513" fmla="*/ 511901 h 915216"/>
                <a:gd name="connsiteX1514" fmla="*/ 526596 w 760911"/>
                <a:gd name="connsiteY1514" fmla="*/ 510268 h 915216"/>
                <a:gd name="connsiteX1515" fmla="*/ 524964 w 760911"/>
                <a:gd name="connsiteY1515" fmla="*/ 509451 h 915216"/>
                <a:gd name="connsiteX1516" fmla="*/ 524147 w 760911"/>
                <a:gd name="connsiteY1516" fmla="*/ 509451 h 915216"/>
                <a:gd name="connsiteX1517" fmla="*/ 522514 w 760911"/>
                <a:gd name="connsiteY1517" fmla="*/ 508635 h 915216"/>
                <a:gd name="connsiteX1518" fmla="*/ 523331 w 760911"/>
                <a:gd name="connsiteY1518" fmla="*/ 507818 h 915216"/>
                <a:gd name="connsiteX1519" fmla="*/ 524147 w 760911"/>
                <a:gd name="connsiteY1519" fmla="*/ 507002 h 915216"/>
                <a:gd name="connsiteX1520" fmla="*/ 529862 w 760911"/>
                <a:gd name="connsiteY1520" fmla="*/ 502920 h 915216"/>
                <a:gd name="connsiteX1521" fmla="*/ 531495 w 760911"/>
                <a:gd name="connsiteY1521" fmla="*/ 503736 h 915216"/>
                <a:gd name="connsiteX1522" fmla="*/ 532312 w 760911"/>
                <a:gd name="connsiteY1522" fmla="*/ 505369 h 915216"/>
                <a:gd name="connsiteX1523" fmla="*/ 533128 w 760911"/>
                <a:gd name="connsiteY1523" fmla="*/ 507002 h 915216"/>
                <a:gd name="connsiteX1524" fmla="*/ 532312 w 760911"/>
                <a:gd name="connsiteY1524" fmla="*/ 509451 h 915216"/>
                <a:gd name="connsiteX1525" fmla="*/ 531495 w 760911"/>
                <a:gd name="connsiteY1525" fmla="*/ 510268 h 915216"/>
                <a:gd name="connsiteX1526" fmla="*/ 529862 w 760911"/>
                <a:gd name="connsiteY1526" fmla="*/ 511901 h 915216"/>
                <a:gd name="connsiteX1527" fmla="*/ 527413 w 760911"/>
                <a:gd name="connsiteY1527" fmla="*/ 511901 h 915216"/>
                <a:gd name="connsiteX1528" fmla="*/ 526596 w 760911"/>
                <a:gd name="connsiteY1528" fmla="*/ 511901 h 915216"/>
                <a:gd name="connsiteX1529" fmla="*/ 529046 w 760911"/>
                <a:gd name="connsiteY1529" fmla="*/ 513534 h 915216"/>
                <a:gd name="connsiteX1530" fmla="*/ 530679 w 760911"/>
                <a:gd name="connsiteY1530" fmla="*/ 515166 h 915216"/>
                <a:gd name="connsiteX1531" fmla="*/ 534761 w 760911"/>
                <a:gd name="connsiteY1531" fmla="*/ 512717 h 915216"/>
                <a:gd name="connsiteX1532" fmla="*/ 535577 w 760911"/>
                <a:gd name="connsiteY1532" fmla="*/ 511084 h 915216"/>
                <a:gd name="connsiteX1533" fmla="*/ 536394 w 760911"/>
                <a:gd name="connsiteY1533" fmla="*/ 510268 h 915216"/>
                <a:gd name="connsiteX1534" fmla="*/ 537210 w 760911"/>
                <a:gd name="connsiteY1534" fmla="*/ 510268 h 915216"/>
                <a:gd name="connsiteX1535" fmla="*/ 538843 w 760911"/>
                <a:gd name="connsiteY1535" fmla="*/ 510268 h 915216"/>
                <a:gd name="connsiteX1536" fmla="*/ 539659 w 760911"/>
                <a:gd name="connsiteY1536" fmla="*/ 511901 h 915216"/>
                <a:gd name="connsiteX1537" fmla="*/ 539659 w 760911"/>
                <a:gd name="connsiteY1537" fmla="*/ 513534 h 915216"/>
                <a:gd name="connsiteX1538" fmla="*/ 538027 w 760911"/>
                <a:gd name="connsiteY1538" fmla="*/ 514350 h 915216"/>
                <a:gd name="connsiteX1539" fmla="*/ 537210 w 760911"/>
                <a:gd name="connsiteY1539" fmla="*/ 515983 h 915216"/>
                <a:gd name="connsiteX1540" fmla="*/ 536394 w 760911"/>
                <a:gd name="connsiteY1540" fmla="*/ 516799 h 915216"/>
                <a:gd name="connsiteX1541" fmla="*/ 538843 w 760911"/>
                <a:gd name="connsiteY1541" fmla="*/ 518432 h 915216"/>
                <a:gd name="connsiteX1542" fmla="*/ 539659 w 760911"/>
                <a:gd name="connsiteY1542" fmla="*/ 519249 h 915216"/>
                <a:gd name="connsiteX1543" fmla="*/ 541292 w 760911"/>
                <a:gd name="connsiteY1543" fmla="*/ 519249 h 915216"/>
                <a:gd name="connsiteX1544" fmla="*/ 542925 w 760911"/>
                <a:gd name="connsiteY1544" fmla="*/ 519249 h 915216"/>
                <a:gd name="connsiteX1545" fmla="*/ 544558 w 760911"/>
                <a:gd name="connsiteY1545" fmla="*/ 521698 h 915216"/>
                <a:gd name="connsiteX1546" fmla="*/ 545374 w 760911"/>
                <a:gd name="connsiteY1546" fmla="*/ 524147 h 915216"/>
                <a:gd name="connsiteX1547" fmla="*/ 547007 w 760911"/>
                <a:gd name="connsiteY1547" fmla="*/ 523331 h 915216"/>
                <a:gd name="connsiteX1548" fmla="*/ 547823 w 760911"/>
                <a:gd name="connsiteY1548" fmla="*/ 522514 h 915216"/>
                <a:gd name="connsiteX1549" fmla="*/ 549456 w 760911"/>
                <a:gd name="connsiteY1549" fmla="*/ 523331 h 915216"/>
                <a:gd name="connsiteX1550" fmla="*/ 551089 w 760911"/>
                <a:gd name="connsiteY1550" fmla="*/ 525780 h 915216"/>
                <a:gd name="connsiteX1551" fmla="*/ 552722 w 760911"/>
                <a:gd name="connsiteY1551" fmla="*/ 528229 h 915216"/>
                <a:gd name="connsiteX1552" fmla="*/ 552722 w 760911"/>
                <a:gd name="connsiteY1552" fmla="*/ 529046 h 915216"/>
                <a:gd name="connsiteX1553" fmla="*/ 553539 w 760911"/>
                <a:gd name="connsiteY1553" fmla="*/ 529862 h 915216"/>
                <a:gd name="connsiteX1554" fmla="*/ 554355 w 760911"/>
                <a:gd name="connsiteY1554" fmla="*/ 529046 h 915216"/>
                <a:gd name="connsiteX1555" fmla="*/ 555171 w 760911"/>
                <a:gd name="connsiteY1555" fmla="*/ 528229 h 915216"/>
                <a:gd name="connsiteX1556" fmla="*/ 555171 w 760911"/>
                <a:gd name="connsiteY1556" fmla="*/ 526596 h 915216"/>
                <a:gd name="connsiteX1557" fmla="*/ 555171 w 760911"/>
                <a:gd name="connsiteY1557" fmla="*/ 523331 h 915216"/>
                <a:gd name="connsiteX1558" fmla="*/ 554355 w 760911"/>
                <a:gd name="connsiteY1558" fmla="*/ 522514 h 915216"/>
                <a:gd name="connsiteX1559" fmla="*/ 552722 w 760911"/>
                <a:gd name="connsiteY1559" fmla="*/ 524147 h 915216"/>
                <a:gd name="connsiteX1560" fmla="*/ 551906 w 760911"/>
                <a:gd name="connsiteY1560" fmla="*/ 523331 h 915216"/>
                <a:gd name="connsiteX1561" fmla="*/ 551089 w 760911"/>
                <a:gd name="connsiteY1561" fmla="*/ 522514 h 915216"/>
                <a:gd name="connsiteX1562" fmla="*/ 551089 w 760911"/>
                <a:gd name="connsiteY1562" fmla="*/ 521698 h 915216"/>
                <a:gd name="connsiteX1563" fmla="*/ 552722 w 760911"/>
                <a:gd name="connsiteY1563" fmla="*/ 520881 h 915216"/>
                <a:gd name="connsiteX1564" fmla="*/ 553539 w 760911"/>
                <a:gd name="connsiteY1564" fmla="*/ 520881 h 915216"/>
                <a:gd name="connsiteX1565" fmla="*/ 555171 w 760911"/>
                <a:gd name="connsiteY1565" fmla="*/ 520881 h 915216"/>
                <a:gd name="connsiteX1566" fmla="*/ 562520 w 760911"/>
                <a:gd name="connsiteY1566" fmla="*/ 520065 h 915216"/>
                <a:gd name="connsiteX1567" fmla="*/ 571500 w 760911"/>
                <a:gd name="connsiteY1567" fmla="*/ 511084 h 915216"/>
                <a:gd name="connsiteX1568" fmla="*/ 575582 w 760911"/>
                <a:gd name="connsiteY1568" fmla="*/ 507818 h 915216"/>
                <a:gd name="connsiteX1569" fmla="*/ 579664 w 760911"/>
                <a:gd name="connsiteY1569" fmla="*/ 505369 h 915216"/>
                <a:gd name="connsiteX1570" fmla="*/ 583746 w 760911"/>
                <a:gd name="connsiteY1570" fmla="*/ 503736 h 915216"/>
                <a:gd name="connsiteX1571" fmla="*/ 586196 w 760911"/>
                <a:gd name="connsiteY1571" fmla="*/ 502920 h 915216"/>
                <a:gd name="connsiteX1572" fmla="*/ 597626 w 760911"/>
                <a:gd name="connsiteY1572" fmla="*/ 502104 h 915216"/>
                <a:gd name="connsiteX1573" fmla="*/ 603341 w 760911"/>
                <a:gd name="connsiteY1573" fmla="*/ 502104 h 915216"/>
                <a:gd name="connsiteX1574" fmla="*/ 606606 w 760911"/>
                <a:gd name="connsiteY1574" fmla="*/ 501287 h 915216"/>
                <a:gd name="connsiteX1575" fmla="*/ 608239 w 760911"/>
                <a:gd name="connsiteY1575" fmla="*/ 500471 h 915216"/>
                <a:gd name="connsiteX1576" fmla="*/ 610689 w 760911"/>
                <a:gd name="connsiteY1576" fmla="*/ 498021 h 915216"/>
                <a:gd name="connsiteX1577" fmla="*/ 612321 w 760911"/>
                <a:gd name="connsiteY1577" fmla="*/ 496388 h 915216"/>
                <a:gd name="connsiteX1578" fmla="*/ 613954 w 760911"/>
                <a:gd name="connsiteY1578" fmla="*/ 496388 h 915216"/>
                <a:gd name="connsiteX1579" fmla="*/ 614771 w 760911"/>
                <a:gd name="connsiteY1579" fmla="*/ 494756 h 915216"/>
                <a:gd name="connsiteX1580" fmla="*/ 614771 w 760911"/>
                <a:gd name="connsiteY1580" fmla="*/ 493123 h 915216"/>
                <a:gd name="connsiteX1581" fmla="*/ 614771 w 760911"/>
                <a:gd name="connsiteY1581" fmla="*/ 491490 h 915216"/>
                <a:gd name="connsiteX1582" fmla="*/ 613954 w 760911"/>
                <a:gd name="connsiteY1582" fmla="*/ 487408 h 915216"/>
                <a:gd name="connsiteX1583" fmla="*/ 613954 w 760911"/>
                <a:gd name="connsiteY1583" fmla="*/ 482509 h 915216"/>
                <a:gd name="connsiteX1584" fmla="*/ 614771 w 760911"/>
                <a:gd name="connsiteY1584" fmla="*/ 480060 h 915216"/>
                <a:gd name="connsiteX1585" fmla="*/ 616404 w 760911"/>
                <a:gd name="connsiteY1585" fmla="*/ 476794 h 915216"/>
                <a:gd name="connsiteX1586" fmla="*/ 617220 w 760911"/>
                <a:gd name="connsiteY1586" fmla="*/ 473529 h 915216"/>
                <a:gd name="connsiteX1587" fmla="*/ 618037 w 760911"/>
                <a:gd name="connsiteY1587" fmla="*/ 468630 h 915216"/>
                <a:gd name="connsiteX1588" fmla="*/ 618853 w 760911"/>
                <a:gd name="connsiteY1588" fmla="*/ 465364 h 915216"/>
                <a:gd name="connsiteX1589" fmla="*/ 619670 w 760911"/>
                <a:gd name="connsiteY1589" fmla="*/ 462915 h 915216"/>
                <a:gd name="connsiteX1590" fmla="*/ 621302 w 760911"/>
                <a:gd name="connsiteY1590" fmla="*/ 459649 h 915216"/>
                <a:gd name="connsiteX1591" fmla="*/ 622935 w 760911"/>
                <a:gd name="connsiteY1591" fmla="*/ 458016 h 915216"/>
                <a:gd name="connsiteX1592" fmla="*/ 626201 w 760911"/>
                <a:gd name="connsiteY1592" fmla="*/ 450668 h 915216"/>
                <a:gd name="connsiteX1593" fmla="*/ 627017 w 760911"/>
                <a:gd name="connsiteY1593" fmla="*/ 449852 h 915216"/>
                <a:gd name="connsiteX1594" fmla="*/ 627834 w 760911"/>
                <a:gd name="connsiteY1594" fmla="*/ 449852 h 915216"/>
                <a:gd name="connsiteX1595" fmla="*/ 627834 w 760911"/>
                <a:gd name="connsiteY1595" fmla="*/ 449036 h 915216"/>
                <a:gd name="connsiteX1596" fmla="*/ 627834 w 760911"/>
                <a:gd name="connsiteY1596" fmla="*/ 448219 h 915216"/>
                <a:gd name="connsiteX1597" fmla="*/ 627834 w 760911"/>
                <a:gd name="connsiteY1597" fmla="*/ 448219 h 915216"/>
                <a:gd name="connsiteX1598" fmla="*/ 627834 w 760911"/>
                <a:gd name="connsiteY1598" fmla="*/ 447403 h 915216"/>
                <a:gd name="connsiteX1599" fmla="*/ 627834 w 760911"/>
                <a:gd name="connsiteY1599" fmla="*/ 446586 h 915216"/>
                <a:gd name="connsiteX1600" fmla="*/ 628650 w 760911"/>
                <a:gd name="connsiteY1600" fmla="*/ 445770 h 915216"/>
                <a:gd name="connsiteX1601" fmla="*/ 628650 w 760911"/>
                <a:gd name="connsiteY1601" fmla="*/ 445770 h 915216"/>
                <a:gd name="connsiteX1602" fmla="*/ 629466 w 760911"/>
                <a:gd name="connsiteY1602" fmla="*/ 445770 h 915216"/>
                <a:gd name="connsiteX1603" fmla="*/ 629466 w 760911"/>
                <a:gd name="connsiteY1603" fmla="*/ 445770 h 915216"/>
                <a:gd name="connsiteX1604" fmla="*/ 628650 w 760911"/>
                <a:gd name="connsiteY1604" fmla="*/ 443321 h 915216"/>
                <a:gd name="connsiteX1605" fmla="*/ 629466 w 760911"/>
                <a:gd name="connsiteY1605" fmla="*/ 440055 h 915216"/>
                <a:gd name="connsiteX1606" fmla="*/ 630283 w 760911"/>
                <a:gd name="connsiteY1606" fmla="*/ 435156 h 915216"/>
                <a:gd name="connsiteX1607" fmla="*/ 631099 w 760911"/>
                <a:gd name="connsiteY1607" fmla="*/ 432707 h 915216"/>
                <a:gd name="connsiteX1608" fmla="*/ 631916 w 760911"/>
                <a:gd name="connsiteY1608" fmla="*/ 431074 h 915216"/>
                <a:gd name="connsiteX1609" fmla="*/ 634365 w 760911"/>
                <a:gd name="connsiteY1609" fmla="*/ 428625 h 915216"/>
                <a:gd name="connsiteX1610" fmla="*/ 636814 w 760911"/>
                <a:gd name="connsiteY1610" fmla="*/ 426176 h 915216"/>
                <a:gd name="connsiteX1611" fmla="*/ 635998 w 760911"/>
                <a:gd name="connsiteY1611" fmla="*/ 426176 h 915216"/>
                <a:gd name="connsiteX1612" fmla="*/ 635181 w 760911"/>
                <a:gd name="connsiteY1612" fmla="*/ 426176 h 915216"/>
                <a:gd name="connsiteX1613" fmla="*/ 635998 w 760911"/>
                <a:gd name="connsiteY1613" fmla="*/ 425359 h 915216"/>
                <a:gd name="connsiteX1614" fmla="*/ 636814 w 760911"/>
                <a:gd name="connsiteY1614" fmla="*/ 425359 h 915216"/>
                <a:gd name="connsiteX1615" fmla="*/ 637631 w 760911"/>
                <a:gd name="connsiteY1615" fmla="*/ 426176 h 915216"/>
                <a:gd name="connsiteX1616" fmla="*/ 638447 w 760911"/>
                <a:gd name="connsiteY1616" fmla="*/ 425359 h 915216"/>
                <a:gd name="connsiteX1617" fmla="*/ 638447 w 760911"/>
                <a:gd name="connsiteY1617" fmla="*/ 423726 h 915216"/>
                <a:gd name="connsiteX1618" fmla="*/ 639264 w 760911"/>
                <a:gd name="connsiteY1618" fmla="*/ 421277 h 915216"/>
                <a:gd name="connsiteX1619" fmla="*/ 638447 w 760911"/>
                <a:gd name="connsiteY1619" fmla="*/ 418828 h 915216"/>
                <a:gd name="connsiteX1620" fmla="*/ 639264 w 760911"/>
                <a:gd name="connsiteY1620" fmla="*/ 418011 h 915216"/>
                <a:gd name="connsiteX1621" fmla="*/ 640896 w 760911"/>
                <a:gd name="connsiteY1621" fmla="*/ 417195 h 915216"/>
                <a:gd name="connsiteX1622" fmla="*/ 641713 w 760911"/>
                <a:gd name="connsiteY1622" fmla="*/ 414746 h 915216"/>
                <a:gd name="connsiteX1623" fmla="*/ 641713 w 760911"/>
                <a:gd name="connsiteY1623" fmla="*/ 413929 h 915216"/>
                <a:gd name="connsiteX1624" fmla="*/ 642529 w 760911"/>
                <a:gd name="connsiteY1624" fmla="*/ 413113 h 915216"/>
                <a:gd name="connsiteX1625" fmla="*/ 644162 w 760911"/>
                <a:gd name="connsiteY1625" fmla="*/ 411480 h 915216"/>
                <a:gd name="connsiteX1626" fmla="*/ 644979 w 760911"/>
                <a:gd name="connsiteY1626" fmla="*/ 409847 h 915216"/>
                <a:gd name="connsiteX1627" fmla="*/ 647428 w 760911"/>
                <a:gd name="connsiteY1627" fmla="*/ 405765 h 915216"/>
                <a:gd name="connsiteX1628" fmla="*/ 649877 w 760911"/>
                <a:gd name="connsiteY1628" fmla="*/ 404132 h 915216"/>
                <a:gd name="connsiteX1629" fmla="*/ 653143 w 760911"/>
                <a:gd name="connsiteY1629" fmla="*/ 402499 h 915216"/>
                <a:gd name="connsiteX1630" fmla="*/ 653143 w 760911"/>
                <a:gd name="connsiteY1630" fmla="*/ 401683 h 915216"/>
                <a:gd name="connsiteX1631" fmla="*/ 652327 w 760911"/>
                <a:gd name="connsiteY1631" fmla="*/ 400866 h 915216"/>
                <a:gd name="connsiteX1632" fmla="*/ 652327 w 760911"/>
                <a:gd name="connsiteY1632" fmla="*/ 400050 h 915216"/>
                <a:gd name="connsiteX1633" fmla="*/ 653959 w 760911"/>
                <a:gd name="connsiteY1633" fmla="*/ 400050 h 915216"/>
                <a:gd name="connsiteX1634" fmla="*/ 654776 w 760911"/>
                <a:gd name="connsiteY1634" fmla="*/ 398417 h 915216"/>
                <a:gd name="connsiteX1635" fmla="*/ 656409 w 760911"/>
                <a:gd name="connsiteY1635" fmla="*/ 397601 h 915216"/>
                <a:gd name="connsiteX1636" fmla="*/ 658858 w 760911"/>
                <a:gd name="connsiteY1636" fmla="*/ 395151 h 915216"/>
                <a:gd name="connsiteX1637" fmla="*/ 659674 w 760911"/>
                <a:gd name="connsiteY1637" fmla="*/ 392702 h 915216"/>
                <a:gd name="connsiteX1638" fmla="*/ 660491 w 760911"/>
                <a:gd name="connsiteY1638" fmla="*/ 391069 h 915216"/>
                <a:gd name="connsiteX1639" fmla="*/ 660491 w 760911"/>
                <a:gd name="connsiteY1639" fmla="*/ 386987 h 915216"/>
                <a:gd name="connsiteX1640" fmla="*/ 664573 w 760911"/>
                <a:gd name="connsiteY1640" fmla="*/ 382088 h 915216"/>
                <a:gd name="connsiteX1641" fmla="*/ 667022 w 760911"/>
                <a:gd name="connsiteY1641" fmla="*/ 375557 h 915216"/>
                <a:gd name="connsiteX1642" fmla="*/ 667839 w 760911"/>
                <a:gd name="connsiteY1642" fmla="*/ 371475 h 915216"/>
                <a:gd name="connsiteX1643" fmla="*/ 668655 w 760911"/>
                <a:gd name="connsiteY1643" fmla="*/ 369026 h 915216"/>
                <a:gd name="connsiteX1644" fmla="*/ 669471 w 760911"/>
                <a:gd name="connsiteY1644" fmla="*/ 365760 h 915216"/>
                <a:gd name="connsiteX1645" fmla="*/ 669471 w 760911"/>
                <a:gd name="connsiteY1645" fmla="*/ 362494 h 915216"/>
                <a:gd name="connsiteX1646" fmla="*/ 669471 w 760911"/>
                <a:gd name="connsiteY1646" fmla="*/ 359229 h 915216"/>
                <a:gd name="connsiteX1647" fmla="*/ 671921 w 760911"/>
                <a:gd name="connsiteY1647" fmla="*/ 351881 h 915216"/>
                <a:gd name="connsiteX1648" fmla="*/ 672737 w 760911"/>
                <a:gd name="connsiteY1648" fmla="*/ 348615 h 915216"/>
                <a:gd name="connsiteX1649" fmla="*/ 673554 w 760911"/>
                <a:gd name="connsiteY1649" fmla="*/ 346982 h 915216"/>
                <a:gd name="connsiteX1650" fmla="*/ 675187 w 760911"/>
                <a:gd name="connsiteY1650" fmla="*/ 339634 h 915216"/>
                <a:gd name="connsiteX1651" fmla="*/ 675187 w 760911"/>
                <a:gd name="connsiteY1651" fmla="*/ 335552 h 915216"/>
                <a:gd name="connsiteX1652" fmla="*/ 676820 w 760911"/>
                <a:gd name="connsiteY1652" fmla="*/ 330654 h 915216"/>
                <a:gd name="connsiteX1653" fmla="*/ 679269 w 760911"/>
                <a:gd name="connsiteY1653" fmla="*/ 326571 h 915216"/>
                <a:gd name="connsiteX1654" fmla="*/ 679269 w 760911"/>
                <a:gd name="connsiteY1654" fmla="*/ 323306 h 915216"/>
                <a:gd name="connsiteX1655" fmla="*/ 678452 w 760911"/>
                <a:gd name="connsiteY1655" fmla="*/ 320856 h 915216"/>
                <a:gd name="connsiteX1656" fmla="*/ 672737 w 760911"/>
                <a:gd name="connsiteY1656" fmla="*/ 317591 h 915216"/>
                <a:gd name="connsiteX1657" fmla="*/ 284934 w 760911"/>
                <a:gd name="connsiteY1657" fmla="*/ 29391 h 915216"/>
                <a:gd name="connsiteX1658" fmla="*/ 288199 w 760911"/>
                <a:gd name="connsiteY1658" fmla="*/ 28575 h 915216"/>
                <a:gd name="connsiteX1659" fmla="*/ 291465 w 760911"/>
                <a:gd name="connsiteY1659" fmla="*/ 29391 h 915216"/>
                <a:gd name="connsiteX1660" fmla="*/ 293098 w 760911"/>
                <a:gd name="connsiteY1660" fmla="*/ 29391 h 915216"/>
                <a:gd name="connsiteX1661" fmla="*/ 293098 w 760911"/>
                <a:gd name="connsiteY1661" fmla="*/ 28575 h 915216"/>
                <a:gd name="connsiteX1662" fmla="*/ 293098 w 760911"/>
                <a:gd name="connsiteY1662" fmla="*/ 27759 h 915216"/>
                <a:gd name="connsiteX1663" fmla="*/ 292281 w 760911"/>
                <a:gd name="connsiteY1663" fmla="*/ 26942 h 915216"/>
                <a:gd name="connsiteX1664" fmla="*/ 290648 w 760911"/>
                <a:gd name="connsiteY1664" fmla="*/ 26942 h 915216"/>
                <a:gd name="connsiteX1665" fmla="*/ 289832 w 760911"/>
                <a:gd name="connsiteY1665" fmla="*/ 25309 h 915216"/>
                <a:gd name="connsiteX1666" fmla="*/ 289016 w 760911"/>
                <a:gd name="connsiteY1666" fmla="*/ 23676 h 915216"/>
                <a:gd name="connsiteX1667" fmla="*/ 289016 w 760911"/>
                <a:gd name="connsiteY1667" fmla="*/ 22043 h 915216"/>
                <a:gd name="connsiteX1668" fmla="*/ 288199 w 760911"/>
                <a:gd name="connsiteY1668" fmla="*/ 20411 h 915216"/>
                <a:gd name="connsiteX1669" fmla="*/ 287383 w 760911"/>
                <a:gd name="connsiteY1669" fmla="*/ 20411 h 915216"/>
                <a:gd name="connsiteX1670" fmla="*/ 286566 w 760911"/>
                <a:gd name="connsiteY1670" fmla="*/ 20411 h 915216"/>
                <a:gd name="connsiteX1671" fmla="*/ 284934 w 760911"/>
                <a:gd name="connsiteY1671" fmla="*/ 22043 h 915216"/>
                <a:gd name="connsiteX1672" fmla="*/ 285750 w 760911"/>
                <a:gd name="connsiteY1672" fmla="*/ 22860 h 915216"/>
                <a:gd name="connsiteX1673" fmla="*/ 285750 w 760911"/>
                <a:gd name="connsiteY1673" fmla="*/ 24493 h 915216"/>
                <a:gd name="connsiteX1674" fmla="*/ 284934 w 760911"/>
                <a:gd name="connsiteY1674" fmla="*/ 25309 h 915216"/>
                <a:gd name="connsiteX1675" fmla="*/ 284117 w 760911"/>
                <a:gd name="connsiteY1675" fmla="*/ 25309 h 915216"/>
                <a:gd name="connsiteX1676" fmla="*/ 283301 w 760911"/>
                <a:gd name="connsiteY1676" fmla="*/ 26942 h 915216"/>
                <a:gd name="connsiteX1677" fmla="*/ 284117 w 760911"/>
                <a:gd name="connsiteY1677" fmla="*/ 27759 h 915216"/>
                <a:gd name="connsiteX1678" fmla="*/ 284934 w 760911"/>
                <a:gd name="connsiteY1678" fmla="*/ 29391 h 915216"/>
                <a:gd name="connsiteX1679" fmla="*/ 4082 w 760911"/>
                <a:gd name="connsiteY1679" fmla="*/ 275953 h 915216"/>
                <a:gd name="connsiteX1680" fmla="*/ 4082 w 760911"/>
                <a:gd name="connsiteY1680" fmla="*/ 274320 h 915216"/>
                <a:gd name="connsiteX1681" fmla="*/ 3266 w 760911"/>
                <a:gd name="connsiteY1681" fmla="*/ 272687 h 915216"/>
                <a:gd name="connsiteX1682" fmla="*/ 1633 w 760911"/>
                <a:gd name="connsiteY1682" fmla="*/ 266972 h 915216"/>
                <a:gd name="connsiteX1683" fmla="*/ 816 w 760911"/>
                <a:gd name="connsiteY1683" fmla="*/ 266972 h 915216"/>
                <a:gd name="connsiteX1684" fmla="*/ 0 w 760911"/>
                <a:gd name="connsiteY1684" fmla="*/ 268605 h 915216"/>
                <a:gd name="connsiteX1685" fmla="*/ 816 w 760911"/>
                <a:gd name="connsiteY1685" fmla="*/ 272687 h 915216"/>
                <a:gd name="connsiteX1686" fmla="*/ 4082 w 760911"/>
                <a:gd name="connsiteY1686" fmla="*/ 278402 h 915216"/>
                <a:gd name="connsiteX1687" fmla="*/ 4898 w 760911"/>
                <a:gd name="connsiteY1687" fmla="*/ 277586 h 915216"/>
                <a:gd name="connsiteX1688" fmla="*/ 4082 w 760911"/>
                <a:gd name="connsiteY1688" fmla="*/ 275953 h 915216"/>
                <a:gd name="connsiteX1689" fmla="*/ 4082 w 760911"/>
                <a:gd name="connsiteY1689" fmla="*/ 275953 h 915216"/>
                <a:gd name="connsiteX1690" fmla="*/ 40821 w 760911"/>
                <a:gd name="connsiteY1690" fmla="*/ 184513 h 915216"/>
                <a:gd name="connsiteX1691" fmla="*/ 41638 w 760911"/>
                <a:gd name="connsiteY1691" fmla="*/ 182880 h 915216"/>
                <a:gd name="connsiteX1692" fmla="*/ 41638 w 760911"/>
                <a:gd name="connsiteY1692" fmla="*/ 181247 h 915216"/>
                <a:gd name="connsiteX1693" fmla="*/ 41638 w 760911"/>
                <a:gd name="connsiteY1693" fmla="*/ 180431 h 915216"/>
                <a:gd name="connsiteX1694" fmla="*/ 40005 w 760911"/>
                <a:gd name="connsiteY1694" fmla="*/ 182063 h 915216"/>
                <a:gd name="connsiteX1695" fmla="*/ 39188 w 760911"/>
                <a:gd name="connsiteY1695" fmla="*/ 182880 h 915216"/>
                <a:gd name="connsiteX1696" fmla="*/ 39188 w 760911"/>
                <a:gd name="connsiteY1696" fmla="*/ 183696 h 915216"/>
                <a:gd name="connsiteX1697" fmla="*/ 40821 w 760911"/>
                <a:gd name="connsiteY1697" fmla="*/ 184513 h 915216"/>
                <a:gd name="connsiteX1698" fmla="*/ 191861 w 760911"/>
                <a:gd name="connsiteY1698" fmla="*/ 90624 h 915216"/>
                <a:gd name="connsiteX1699" fmla="*/ 191861 w 760911"/>
                <a:gd name="connsiteY1699" fmla="*/ 90624 h 915216"/>
                <a:gd name="connsiteX1700" fmla="*/ 192677 w 760911"/>
                <a:gd name="connsiteY1700" fmla="*/ 90624 h 915216"/>
                <a:gd name="connsiteX1701" fmla="*/ 192677 w 760911"/>
                <a:gd name="connsiteY1701" fmla="*/ 89807 h 915216"/>
                <a:gd name="connsiteX1702" fmla="*/ 191861 w 760911"/>
                <a:gd name="connsiteY1702" fmla="*/ 88991 h 915216"/>
                <a:gd name="connsiteX1703" fmla="*/ 191861 w 760911"/>
                <a:gd name="connsiteY1703" fmla="*/ 88174 h 915216"/>
                <a:gd name="connsiteX1704" fmla="*/ 191044 w 760911"/>
                <a:gd name="connsiteY1704" fmla="*/ 88174 h 915216"/>
                <a:gd name="connsiteX1705" fmla="*/ 191044 w 760911"/>
                <a:gd name="connsiteY1705" fmla="*/ 88991 h 915216"/>
                <a:gd name="connsiteX1706" fmla="*/ 191044 w 760911"/>
                <a:gd name="connsiteY1706" fmla="*/ 89807 h 915216"/>
                <a:gd name="connsiteX1707" fmla="*/ 191861 w 760911"/>
                <a:gd name="connsiteY1707" fmla="*/ 90624 h 915216"/>
                <a:gd name="connsiteX1708" fmla="*/ 191861 w 760911"/>
                <a:gd name="connsiteY1708" fmla="*/ 90624 h 915216"/>
                <a:gd name="connsiteX1709" fmla="*/ 203291 w 760911"/>
                <a:gd name="connsiteY1709" fmla="*/ 75928 h 915216"/>
                <a:gd name="connsiteX1710" fmla="*/ 203291 w 760911"/>
                <a:gd name="connsiteY1710" fmla="*/ 75928 h 915216"/>
                <a:gd name="connsiteX1711" fmla="*/ 203291 w 760911"/>
                <a:gd name="connsiteY1711" fmla="*/ 74295 h 915216"/>
                <a:gd name="connsiteX1712" fmla="*/ 202474 w 760911"/>
                <a:gd name="connsiteY1712" fmla="*/ 74295 h 915216"/>
                <a:gd name="connsiteX1713" fmla="*/ 201658 w 760911"/>
                <a:gd name="connsiteY1713" fmla="*/ 75111 h 915216"/>
                <a:gd name="connsiteX1714" fmla="*/ 200841 w 760911"/>
                <a:gd name="connsiteY1714" fmla="*/ 76744 h 915216"/>
                <a:gd name="connsiteX1715" fmla="*/ 201658 w 760911"/>
                <a:gd name="connsiteY1715" fmla="*/ 77561 h 915216"/>
                <a:gd name="connsiteX1716" fmla="*/ 203291 w 760911"/>
                <a:gd name="connsiteY1716" fmla="*/ 75928 h 915216"/>
                <a:gd name="connsiteX1717" fmla="*/ 569867 w 760911"/>
                <a:gd name="connsiteY1717" fmla="*/ 620486 h 915216"/>
                <a:gd name="connsiteX1718" fmla="*/ 569867 w 760911"/>
                <a:gd name="connsiteY1718" fmla="*/ 620486 h 915216"/>
                <a:gd name="connsiteX1719" fmla="*/ 569051 w 760911"/>
                <a:gd name="connsiteY1719" fmla="*/ 622118 h 915216"/>
                <a:gd name="connsiteX1720" fmla="*/ 569051 w 760911"/>
                <a:gd name="connsiteY1720" fmla="*/ 622118 h 915216"/>
                <a:gd name="connsiteX1721" fmla="*/ 569867 w 760911"/>
                <a:gd name="connsiteY1721" fmla="*/ 622935 h 915216"/>
                <a:gd name="connsiteX1722" fmla="*/ 569867 w 760911"/>
                <a:gd name="connsiteY1722" fmla="*/ 623751 h 915216"/>
                <a:gd name="connsiteX1723" fmla="*/ 569867 w 760911"/>
                <a:gd name="connsiteY1723" fmla="*/ 623751 h 915216"/>
                <a:gd name="connsiteX1724" fmla="*/ 570684 w 760911"/>
                <a:gd name="connsiteY1724" fmla="*/ 623751 h 915216"/>
                <a:gd name="connsiteX1725" fmla="*/ 569867 w 760911"/>
                <a:gd name="connsiteY1725" fmla="*/ 621302 h 915216"/>
                <a:gd name="connsiteX1726" fmla="*/ 569867 w 760911"/>
                <a:gd name="connsiteY1726" fmla="*/ 620486 h 915216"/>
                <a:gd name="connsiteX1727" fmla="*/ 569051 w 760911"/>
                <a:gd name="connsiteY1727" fmla="*/ 624568 h 915216"/>
                <a:gd name="connsiteX1728" fmla="*/ 569051 w 760911"/>
                <a:gd name="connsiteY1728" fmla="*/ 624568 h 915216"/>
                <a:gd name="connsiteX1729" fmla="*/ 567418 w 760911"/>
                <a:gd name="connsiteY1729" fmla="*/ 625384 h 915216"/>
                <a:gd name="connsiteX1730" fmla="*/ 567418 w 760911"/>
                <a:gd name="connsiteY1730" fmla="*/ 626201 h 915216"/>
                <a:gd name="connsiteX1731" fmla="*/ 567418 w 760911"/>
                <a:gd name="connsiteY1731" fmla="*/ 626201 h 915216"/>
                <a:gd name="connsiteX1732" fmla="*/ 567418 w 760911"/>
                <a:gd name="connsiteY1732" fmla="*/ 627017 h 915216"/>
                <a:gd name="connsiteX1733" fmla="*/ 567418 w 760911"/>
                <a:gd name="connsiteY1733" fmla="*/ 627834 h 915216"/>
                <a:gd name="connsiteX1734" fmla="*/ 566602 w 760911"/>
                <a:gd name="connsiteY1734" fmla="*/ 627834 h 915216"/>
                <a:gd name="connsiteX1735" fmla="*/ 566602 w 760911"/>
                <a:gd name="connsiteY1735" fmla="*/ 628650 h 915216"/>
                <a:gd name="connsiteX1736" fmla="*/ 567418 w 760911"/>
                <a:gd name="connsiteY1736" fmla="*/ 630283 h 915216"/>
                <a:gd name="connsiteX1737" fmla="*/ 569051 w 760911"/>
                <a:gd name="connsiteY1737" fmla="*/ 630283 h 915216"/>
                <a:gd name="connsiteX1738" fmla="*/ 570684 w 760911"/>
                <a:gd name="connsiteY1738" fmla="*/ 630283 h 915216"/>
                <a:gd name="connsiteX1739" fmla="*/ 571500 w 760911"/>
                <a:gd name="connsiteY1739" fmla="*/ 627834 h 915216"/>
                <a:gd name="connsiteX1740" fmla="*/ 571500 w 760911"/>
                <a:gd name="connsiteY1740" fmla="*/ 627017 h 915216"/>
                <a:gd name="connsiteX1741" fmla="*/ 569051 w 760911"/>
                <a:gd name="connsiteY1741" fmla="*/ 624568 h 915216"/>
                <a:gd name="connsiteX1742" fmla="*/ 582930 w 760911"/>
                <a:gd name="connsiteY1742" fmla="*/ 609872 h 915216"/>
                <a:gd name="connsiteX1743" fmla="*/ 582114 w 760911"/>
                <a:gd name="connsiteY1743" fmla="*/ 609056 h 915216"/>
                <a:gd name="connsiteX1744" fmla="*/ 581297 w 760911"/>
                <a:gd name="connsiteY1744" fmla="*/ 609872 h 915216"/>
                <a:gd name="connsiteX1745" fmla="*/ 581297 w 760911"/>
                <a:gd name="connsiteY1745" fmla="*/ 610688 h 915216"/>
                <a:gd name="connsiteX1746" fmla="*/ 581297 w 760911"/>
                <a:gd name="connsiteY1746" fmla="*/ 611505 h 915216"/>
                <a:gd name="connsiteX1747" fmla="*/ 581297 w 760911"/>
                <a:gd name="connsiteY1747" fmla="*/ 611505 h 915216"/>
                <a:gd name="connsiteX1748" fmla="*/ 582114 w 760911"/>
                <a:gd name="connsiteY1748" fmla="*/ 611505 h 915216"/>
                <a:gd name="connsiteX1749" fmla="*/ 582114 w 760911"/>
                <a:gd name="connsiteY1749" fmla="*/ 610688 h 915216"/>
                <a:gd name="connsiteX1750" fmla="*/ 582930 w 760911"/>
                <a:gd name="connsiteY1750" fmla="*/ 609872 h 915216"/>
                <a:gd name="connsiteX1751" fmla="*/ 582930 w 760911"/>
                <a:gd name="connsiteY1751" fmla="*/ 609872 h 915216"/>
                <a:gd name="connsiteX1752" fmla="*/ 413929 w 760911"/>
                <a:gd name="connsiteY1752" fmla="*/ 462915 h 915216"/>
                <a:gd name="connsiteX1753" fmla="*/ 412296 w 760911"/>
                <a:gd name="connsiteY1753" fmla="*/ 463731 h 915216"/>
                <a:gd name="connsiteX1754" fmla="*/ 408214 w 760911"/>
                <a:gd name="connsiteY1754" fmla="*/ 462915 h 915216"/>
                <a:gd name="connsiteX1755" fmla="*/ 408214 w 760911"/>
                <a:gd name="connsiteY1755" fmla="*/ 462915 h 915216"/>
                <a:gd name="connsiteX1756" fmla="*/ 409031 w 760911"/>
                <a:gd name="connsiteY1756" fmla="*/ 461282 h 915216"/>
                <a:gd name="connsiteX1757" fmla="*/ 408214 w 760911"/>
                <a:gd name="connsiteY1757" fmla="*/ 460466 h 915216"/>
                <a:gd name="connsiteX1758" fmla="*/ 407398 w 760911"/>
                <a:gd name="connsiteY1758" fmla="*/ 460466 h 915216"/>
                <a:gd name="connsiteX1759" fmla="*/ 404132 w 760911"/>
                <a:gd name="connsiteY1759" fmla="*/ 460466 h 915216"/>
                <a:gd name="connsiteX1760" fmla="*/ 400050 w 760911"/>
                <a:gd name="connsiteY1760" fmla="*/ 462099 h 915216"/>
                <a:gd name="connsiteX1761" fmla="*/ 392702 w 760911"/>
                <a:gd name="connsiteY1761" fmla="*/ 463731 h 915216"/>
                <a:gd name="connsiteX1762" fmla="*/ 391886 w 760911"/>
                <a:gd name="connsiteY1762" fmla="*/ 464548 h 915216"/>
                <a:gd name="connsiteX1763" fmla="*/ 391070 w 760911"/>
                <a:gd name="connsiteY1763" fmla="*/ 466181 h 915216"/>
                <a:gd name="connsiteX1764" fmla="*/ 391886 w 760911"/>
                <a:gd name="connsiteY1764" fmla="*/ 466997 h 915216"/>
                <a:gd name="connsiteX1765" fmla="*/ 394335 w 760911"/>
                <a:gd name="connsiteY1765" fmla="*/ 468630 h 915216"/>
                <a:gd name="connsiteX1766" fmla="*/ 396784 w 760911"/>
                <a:gd name="connsiteY1766" fmla="*/ 468630 h 915216"/>
                <a:gd name="connsiteX1767" fmla="*/ 398417 w 760911"/>
                <a:gd name="connsiteY1767" fmla="*/ 467813 h 915216"/>
                <a:gd name="connsiteX1768" fmla="*/ 400050 w 760911"/>
                <a:gd name="connsiteY1768" fmla="*/ 467813 h 915216"/>
                <a:gd name="connsiteX1769" fmla="*/ 400866 w 760911"/>
                <a:gd name="connsiteY1769" fmla="*/ 466997 h 915216"/>
                <a:gd name="connsiteX1770" fmla="*/ 403316 w 760911"/>
                <a:gd name="connsiteY1770" fmla="*/ 467813 h 915216"/>
                <a:gd name="connsiteX1771" fmla="*/ 404132 w 760911"/>
                <a:gd name="connsiteY1771" fmla="*/ 468630 h 915216"/>
                <a:gd name="connsiteX1772" fmla="*/ 406581 w 760911"/>
                <a:gd name="connsiteY1772" fmla="*/ 467813 h 915216"/>
                <a:gd name="connsiteX1773" fmla="*/ 407398 w 760911"/>
                <a:gd name="connsiteY1773" fmla="*/ 466181 h 915216"/>
                <a:gd name="connsiteX1774" fmla="*/ 408214 w 760911"/>
                <a:gd name="connsiteY1774" fmla="*/ 465364 h 915216"/>
                <a:gd name="connsiteX1775" fmla="*/ 410663 w 760911"/>
                <a:gd name="connsiteY1775" fmla="*/ 464548 h 915216"/>
                <a:gd name="connsiteX1776" fmla="*/ 413929 w 760911"/>
                <a:gd name="connsiteY1776" fmla="*/ 465364 h 915216"/>
                <a:gd name="connsiteX1777" fmla="*/ 414746 w 760911"/>
                <a:gd name="connsiteY1777" fmla="*/ 465364 h 915216"/>
                <a:gd name="connsiteX1778" fmla="*/ 415562 w 760911"/>
                <a:gd name="connsiteY1778" fmla="*/ 464548 h 915216"/>
                <a:gd name="connsiteX1779" fmla="*/ 413929 w 760911"/>
                <a:gd name="connsiteY1779" fmla="*/ 462915 h 915216"/>
                <a:gd name="connsiteX1780" fmla="*/ 413929 w 760911"/>
                <a:gd name="connsiteY1780" fmla="*/ 462915 h 915216"/>
                <a:gd name="connsiteX1781" fmla="*/ 515983 w 760911"/>
                <a:gd name="connsiteY1781" fmla="*/ 547824 h 915216"/>
                <a:gd name="connsiteX1782" fmla="*/ 515166 w 760911"/>
                <a:gd name="connsiteY1782" fmla="*/ 544558 h 915216"/>
                <a:gd name="connsiteX1783" fmla="*/ 513534 w 760911"/>
                <a:gd name="connsiteY1783" fmla="*/ 542925 h 915216"/>
                <a:gd name="connsiteX1784" fmla="*/ 512717 w 760911"/>
                <a:gd name="connsiteY1784" fmla="*/ 542925 h 915216"/>
                <a:gd name="connsiteX1785" fmla="*/ 512717 w 760911"/>
                <a:gd name="connsiteY1785" fmla="*/ 544558 h 915216"/>
                <a:gd name="connsiteX1786" fmla="*/ 511901 w 760911"/>
                <a:gd name="connsiteY1786" fmla="*/ 545374 h 915216"/>
                <a:gd name="connsiteX1787" fmla="*/ 511901 w 760911"/>
                <a:gd name="connsiteY1787" fmla="*/ 546191 h 915216"/>
                <a:gd name="connsiteX1788" fmla="*/ 511901 w 760911"/>
                <a:gd name="connsiteY1788" fmla="*/ 547824 h 915216"/>
                <a:gd name="connsiteX1789" fmla="*/ 511084 w 760911"/>
                <a:gd name="connsiteY1789" fmla="*/ 549456 h 915216"/>
                <a:gd name="connsiteX1790" fmla="*/ 511901 w 760911"/>
                <a:gd name="connsiteY1790" fmla="*/ 551089 h 915216"/>
                <a:gd name="connsiteX1791" fmla="*/ 511901 w 760911"/>
                <a:gd name="connsiteY1791" fmla="*/ 552722 h 915216"/>
                <a:gd name="connsiteX1792" fmla="*/ 511901 w 760911"/>
                <a:gd name="connsiteY1792" fmla="*/ 553538 h 915216"/>
                <a:gd name="connsiteX1793" fmla="*/ 512717 w 760911"/>
                <a:gd name="connsiteY1793" fmla="*/ 553538 h 915216"/>
                <a:gd name="connsiteX1794" fmla="*/ 514350 w 760911"/>
                <a:gd name="connsiteY1794" fmla="*/ 552722 h 915216"/>
                <a:gd name="connsiteX1795" fmla="*/ 515983 w 760911"/>
                <a:gd name="connsiteY1795" fmla="*/ 551906 h 915216"/>
                <a:gd name="connsiteX1796" fmla="*/ 516799 w 760911"/>
                <a:gd name="connsiteY1796" fmla="*/ 550273 h 915216"/>
                <a:gd name="connsiteX1797" fmla="*/ 515983 w 760911"/>
                <a:gd name="connsiteY1797" fmla="*/ 548640 h 915216"/>
                <a:gd name="connsiteX1798" fmla="*/ 515983 w 760911"/>
                <a:gd name="connsiteY1798" fmla="*/ 547824 h 915216"/>
                <a:gd name="connsiteX1799" fmla="*/ 177165 w 760911"/>
                <a:gd name="connsiteY1799" fmla="*/ 40005 h 915216"/>
                <a:gd name="connsiteX1800" fmla="*/ 177165 w 760911"/>
                <a:gd name="connsiteY1800" fmla="*/ 40005 h 915216"/>
                <a:gd name="connsiteX1801" fmla="*/ 177165 w 760911"/>
                <a:gd name="connsiteY1801" fmla="*/ 40005 h 915216"/>
                <a:gd name="connsiteX1802" fmla="*/ 177165 w 760911"/>
                <a:gd name="connsiteY1802" fmla="*/ 40005 h 915216"/>
                <a:gd name="connsiteX1803" fmla="*/ 177165 w 760911"/>
                <a:gd name="connsiteY1803" fmla="*/ 40005 h 91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Lst>
              <a:rect l="l" t="t" r="r" b="b"/>
              <a:pathLst>
                <a:path w="760911" h="915216">
                  <a:moveTo>
                    <a:pt x="289016" y="20411"/>
                  </a:moveTo>
                  <a:lnTo>
                    <a:pt x="288199" y="18778"/>
                  </a:lnTo>
                  <a:lnTo>
                    <a:pt x="288199" y="18778"/>
                  </a:lnTo>
                  <a:lnTo>
                    <a:pt x="288199" y="18778"/>
                  </a:lnTo>
                  <a:lnTo>
                    <a:pt x="288199" y="18778"/>
                  </a:lnTo>
                  <a:lnTo>
                    <a:pt x="289832" y="20411"/>
                  </a:lnTo>
                  <a:lnTo>
                    <a:pt x="290648" y="21227"/>
                  </a:lnTo>
                  <a:lnTo>
                    <a:pt x="291465" y="22043"/>
                  </a:lnTo>
                  <a:lnTo>
                    <a:pt x="293914" y="22043"/>
                  </a:lnTo>
                  <a:lnTo>
                    <a:pt x="296363" y="20411"/>
                  </a:lnTo>
                  <a:lnTo>
                    <a:pt x="297996" y="21227"/>
                  </a:lnTo>
                  <a:lnTo>
                    <a:pt x="298813" y="21227"/>
                  </a:lnTo>
                  <a:lnTo>
                    <a:pt x="300446" y="20411"/>
                  </a:lnTo>
                  <a:lnTo>
                    <a:pt x="302079" y="20411"/>
                  </a:lnTo>
                  <a:lnTo>
                    <a:pt x="302895" y="19594"/>
                  </a:lnTo>
                  <a:lnTo>
                    <a:pt x="303712" y="20411"/>
                  </a:lnTo>
                  <a:lnTo>
                    <a:pt x="305345" y="21227"/>
                  </a:lnTo>
                  <a:lnTo>
                    <a:pt x="306161" y="22043"/>
                  </a:lnTo>
                  <a:lnTo>
                    <a:pt x="306977" y="22860"/>
                  </a:lnTo>
                  <a:lnTo>
                    <a:pt x="306977" y="22860"/>
                  </a:lnTo>
                  <a:lnTo>
                    <a:pt x="306161" y="23676"/>
                  </a:lnTo>
                  <a:lnTo>
                    <a:pt x="306161" y="25309"/>
                  </a:lnTo>
                  <a:lnTo>
                    <a:pt x="304528" y="25309"/>
                  </a:lnTo>
                  <a:lnTo>
                    <a:pt x="302895" y="27759"/>
                  </a:lnTo>
                  <a:lnTo>
                    <a:pt x="297180" y="31024"/>
                  </a:lnTo>
                  <a:lnTo>
                    <a:pt x="292281" y="27759"/>
                  </a:lnTo>
                  <a:lnTo>
                    <a:pt x="289832" y="25309"/>
                  </a:lnTo>
                  <a:lnTo>
                    <a:pt x="288199" y="22043"/>
                  </a:lnTo>
                  <a:lnTo>
                    <a:pt x="289016" y="20411"/>
                  </a:lnTo>
                  <a:close/>
                  <a:moveTo>
                    <a:pt x="398417" y="95522"/>
                  </a:moveTo>
                  <a:lnTo>
                    <a:pt x="398417" y="96338"/>
                  </a:lnTo>
                  <a:lnTo>
                    <a:pt x="399234" y="97155"/>
                  </a:lnTo>
                  <a:lnTo>
                    <a:pt x="400050" y="96338"/>
                  </a:lnTo>
                  <a:lnTo>
                    <a:pt x="400050" y="95522"/>
                  </a:lnTo>
                  <a:lnTo>
                    <a:pt x="400050" y="93889"/>
                  </a:lnTo>
                  <a:lnTo>
                    <a:pt x="399234" y="93073"/>
                  </a:lnTo>
                  <a:lnTo>
                    <a:pt x="399234" y="93889"/>
                  </a:lnTo>
                  <a:lnTo>
                    <a:pt x="399234" y="93889"/>
                  </a:lnTo>
                  <a:lnTo>
                    <a:pt x="398417" y="95522"/>
                  </a:lnTo>
                  <a:lnTo>
                    <a:pt x="398417" y="95522"/>
                  </a:lnTo>
                  <a:close/>
                  <a:moveTo>
                    <a:pt x="435156" y="112667"/>
                  </a:moveTo>
                  <a:lnTo>
                    <a:pt x="435156" y="112667"/>
                  </a:lnTo>
                  <a:lnTo>
                    <a:pt x="436789" y="112667"/>
                  </a:lnTo>
                  <a:lnTo>
                    <a:pt x="437606" y="111851"/>
                  </a:lnTo>
                  <a:lnTo>
                    <a:pt x="438422" y="111851"/>
                  </a:lnTo>
                  <a:lnTo>
                    <a:pt x="440055" y="110218"/>
                  </a:lnTo>
                  <a:lnTo>
                    <a:pt x="440871" y="109401"/>
                  </a:lnTo>
                  <a:lnTo>
                    <a:pt x="443321" y="109401"/>
                  </a:lnTo>
                  <a:lnTo>
                    <a:pt x="441688" y="107768"/>
                  </a:lnTo>
                  <a:lnTo>
                    <a:pt x="441688" y="107768"/>
                  </a:lnTo>
                  <a:lnTo>
                    <a:pt x="439238" y="108585"/>
                  </a:lnTo>
                  <a:lnTo>
                    <a:pt x="436789" y="109401"/>
                  </a:lnTo>
                  <a:lnTo>
                    <a:pt x="435973" y="110218"/>
                  </a:lnTo>
                  <a:lnTo>
                    <a:pt x="435156" y="111851"/>
                  </a:lnTo>
                  <a:lnTo>
                    <a:pt x="435156" y="113484"/>
                  </a:lnTo>
                  <a:lnTo>
                    <a:pt x="435156" y="114300"/>
                  </a:lnTo>
                  <a:lnTo>
                    <a:pt x="435156" y="112667"/>
                  </a:lnTo>
                  <a:close/>
                  <a:moveTo>
                    <a:pt x="484142" y="1633"/>
                  </a:moveTo>
                  <a:lnTo>
                    <a:pt x="484142" y="816"/>
                  </a:lnTo>
                  <a:lnTo>
                    <a:pt x="483326" y="0"/>
                  </a:lnTo>
                  <a:lnTo>
                    <a:pt x="482509" y="816"/>
                  </a:lnTo>
                  <a:lnTo>
                    <a:pt x="484142" y="1633"/>
                  </a:lnTo>
                  <a:lnTo>
                    <a:pt x="484142" y="1633"/>
                  </a:lnTo>
                  <a:close/>
                  <a:moveTo>
                    <a:pt x="391886" y="22043"/>
                  </a:moveTo>
                  <a:lnTo>
                    <a:pt x="394335" y="18778"/>
                  </a:lnTo>
                  <a:lnTo>
                    <a:pt x="395152" y="15512"/>
                  </a:lnTo>
                  <a:lnTo>
                    <a:pt x="394335" y="15512"/>
                  </a:lnTo>
                  <a:lnTo>
                    <a:pt x="394335" y="17145"/>
                  </a:lnTo>
                  <a:lnTo>
                    <a:pt x="394335" y="17961"/>
                  </a:lnTo>
                  <a:lnTo>
                    <a:pt x="394335" y="17961"/>
                  </a:lnTo>
                  <a:lnTo>
                    <a:pt x="393519" y="18778"/>
                  </a:lnTo>
                  <a:lnTo>
                    <a:pt x="391886" y="22043"/>
                  </a:lnTo>
                  <a:lnTo>
                    <a:pt x="390253" y="22043"/>
                  </a:lnTo>
                  <a:lnTo>
                    <a:pt x="390253" y="22860"/>
                  </a:lnTo>
                  <a:lnTo>
                    <a:pt x="391886" y="22043"/>
                  </a:lnTo>
                  <a:close/>
                  <a:moveTo>
                    <a:pt x="324122" y="17961"/>
                  </a:moveTo>
                  <a:lnTo>
                    <a:pt x="325755" y="20411"/>
                  </a:lnTo>
                  <a:lnTo>
                    <a:pt x="325755" y="20411"/>
                  </a:lnTo>
                  <a:lnTo>
                    <a:pt x="326571" y="17961"/>
                  </a:lnTo>
                  <a:lnTo>
                    <a:pt x="325755" y="17145"/>
                  </a:lnTo>
                  <a:lnTo>
                    <a:pt x="325755" y="15512"/>
                  </a:lnTo>
                  <a:lnTo>
                    <a:pt x="325755" y="14696"/>
                  </a:lnTo>
                  <a:lnTo>
                    <a:pt x="324938" y="15512"/>
                  </a:lnTo>
                  <a:lnTo>
                    <a:pt x="324122" y="15512"/>
                  </a:lnTo>
                  <a:lnTo>
                    <a:pt x="324122" y="17961"/>
                  </a:lnTo>
                  <a:lnTo>
                    <a:pt x="324122" y="17961"/>
                  </a:lnTo>
                  <a:close/>
                  <a:moveTo>
                    <a:pt x="387804" y="25309"/>
                  </a:moveTo>
                  <a:lnTo>
                    <a:pt x="389437" y="23676"/>
                  </a:lnTo>
                  <a:lnTo>
                    <a:pt x="389437" y="22860"/>
                  </a:lnTo>
                  <a:lnTo>
                    <a:pt x="388620" y="22860"/>
                  </a:lnTo>
                  <a:lnTo>
                    <a:pt x="385354" y="24493"/>
                  </a:lnTo>
                  <a:lnTo>
                    <a:pt x="383721" y="26126"/>
                  </a:lnTo>
                  <a:lnTo>
                    <a:pt x="387804" y="25309"/>
                  </a:lnTo>
                  <a:lnTo>
                    <a:pt x="387804" y="25309"/>
                  </a:lnTo>
                  <a:close/>
                  <a:moveTo>
                    <a:pt x="395968" y="93889"/>
                  </a:moveTo>
                  <a:lnTo>
                    <a:pt x="395968" y="93889"/>
                  </a:lnTo>
                  <a:lnTo>
                    <a:pt x="395968" y="93889"/>
                  </a:lnTo>
                  <a:lnTo>
                    <a:pt x="396784" y="91440"/>
                  </a:lnTo>
                  <a:lnTo>
                    <a:pt x="395968" y="92256"/>
                  </a:lnTo>
                  <a:lnTo>
                    <a:pt x="395968" y="93889"/>
                  </a:lnTo>
                  <a:close/>
                  <a:moveTo>
                    <a:pt x="483326" y="9797"/>
                  </a:moveTo>
                  <a:lnTo>
                    <a:pt x="483326" y="9797"/>
                  </a:lnTo>
                  <a:lnTo>
                    <a:pt x="483326" y="11430"/>
                  </a:lnTo>
                  <a:lnTo>
                    <a:pt x="484142" y="12246"/>
                  </a:lnTo>
                  <a:lnTo>
                    <a:pt x="485775" y="11430"/>
                  </a:lnTo>
                  <a:lnTo>
                    <a:pt x="484142" y="9797"/>
                  </a:lnTo>
                  <a:lnTo>
                    <a:pt x="483326" y="9797"/>
                  </a:lnTo>
                  <a:close/>
                  <a:moveTo>
                    <a:pt x="390253" y="93073"/>
                  </a:moveTo>
                  <a:lnTo>
                    <a:pt x="390253" y="93073"/>
                  </a:lnTo>
                  <a:lnTo>
                    <a:pt x="391070" y="93889"/>
                  </a:lnTo>
                  <a:lnTo>
                    <a:pt x="391886" y="93889"/>
                  </a:lnTo>
                  <a:lnTo>
                    <a:pt x="391886" y="92256"/>
                  </a:lnTo>
                  <a:lnTo>
                    <a:pt x="391070" y="92256"/>
                  </a:lnTo>
                  <a:lnTo>
                    <a:pt x="390253" y="93073"/>
                  </a:lnTo>
                  <a:lnTo>
                    <a:pt x="390253" y="93073"/>
                  </a:lnTo>
                  <a:close/>
                  <a:moveTo>
                    <a:pt x="396784" y="69396"/>
                  </a:moveTo>
                  <a:lnTo>
                    <a:pt x="395152" y="68580"/>
                  </a:lnTo>
                  <a:lnTo>
                    <a:pt x="394335" y="67763"/>
                  </a:lnTo>
                  <a:lnTo>
                    <a:pt x="394335" y="66947"/>
                  </a:lnTo>
                  <a:lnTo>
                    <a:pt x="395152" y="64498"/>
                  </a:lnTo>
                  <a:lnTo>
                    <a:pt x="395968" y="63681"/>
                  </a:lnTo>
                  <a:lnTo>
                    <a:pt x="396784" y="63681"/>
                  </a:lnTo>
                  <a:lnTo>
                    <a:pt x="397601" y="62865"/>
                  </a:lnTo>
                  <a:lnTo>
                    <a:pt x="397601" y="62049"/>
                  </a:lnTo>
                  <a:lnTo>
                    <a:pt x="397601" y="62049"/>
                  </a:lnTo>
                  <a:lnTo>
                    <a:pt x="396784" y="62049"/>
                  </a:lnTo>
                  <a:lnTo>
                    <a:pt x="395968" y="63681"/>
                  </a:lnTo>
                  <a:lnTo>
                    <a:pt x="395152" y="63681"/>
                  </a:lnTo>
                  <a:lnTo>
                    <a:pt x="394335" y="62865"/>
                  </a:lnTo>
                  <a:lnTo>
                    <a:pt x="394335" y="61232"/>
                  </a:lnTo>
                  <a:lnTo>
                    <a:pt x="394335" y="60416"/>
                  </a:lnTo>
                  <a:lnTo>
                    <a:pt x="393519" y="60416"/>
                  </a:lnTo>
                  <a:lnTo>
                    <a:pt x="392702" y="61232"/>
                  </a:lnTo>
                  <a:lnTo>
                    <a:pt x="391886" y="62865"/>
                  </a:lnTo>
                  <a:lnTo>
                    <a:pt x="390253" y="63681"/>
                  </a:lnTo>
                  <a:lnTo>
                    <a:pt x="390253" y="66131"/>
                  </a:lnTo>
                  <a:lnTo>
                    <a:pt x="390253" y="67763"/>
                  </a:lnTo>
                  <a:lnTo>
                    <a:pt x="389437" y="68580"/>
                  </a:lnTo>
                  <a:lnTo>
                    <a:pt x="388620" y="69396"/>
                  </a:lnTo>
                  <a:lnTo>
                    <a:pt x="389437" y="69396"/>
                  </a:lnTo>
                  <a:lnTo>
                    <a:pt x="391070" y="69396"/>
                  </a:lnTo>
                  <a:lnTo>
                    <a:pt x="394335" y="70213"/>
                  </a:lnTo>
                  <a:lnTo>
                    <a:pt x="395968" y="70213"/>
                  </a:lnTo>
                  <a:lnTo>
                    <a:pt x="398417" y="70213"/>
                  </a:lnTo>
                  <a:lnTo>
                    <a:pt x="399234" y="69396"/>
                  </a:lnTo>
                  <a:lnTo>
                    <a:pt x="399234" y="68580"/>
                  </a:lnTo>
                  <a:lnTo>
                    <a:pt x="396784" y="69396"/>
                  </a:lnTo>
                  <a:lnTo>
                    <a:pt x="396784" y="69396"/>
                  </a:lnTo>
                  <a:close/>
                  <a:moveTo>
                    <a:pt x="633548" y="235948"/>
                  </a:moveTo>
                  <a:lnTo>
                    <a:pt x="633548" y="235948"/>
                  </a:lnTo>
                  <a:lnTo>
                    <a:pt x="634365" y="235131"/>
                  </a:lnTo>
                  <a:lnTo>
                    <a:pt x="634365" y="234315"/>
                  </a:lnTo>
                  <a:lnTo>
                    <a:pt x="633548" y="232682"/>
                  </a:lnTo>
                  <a:lnTo>
                    <a:pt x="633548" y="231866"/>
                  </a:lnTo>
                  <a:lnTo>
                    <a:pt x="632732" y="231866"/>
                  </a:lnTo>
                  <a:lnTo>
                    <a:pt x="631916" y="231866"/>
                  </a:lnTo>
                  <a:lnTo>
                    <a:pt x="631099" y="231049"/>
                  </a:lnTo>
                  <a:lnTo>
                    <a:pt x="629466" y="230233"/>
                  </a:lnTo>
                  <a:lnTo>
                    <a:pt x="628650" y="231866"/>
                  </a:lnTo>
                  <a:lnTo>
                    <a:pt x="631099" y="235948"/>
                  </a:lnTo>
                  <a:lnTo>
                    <a:pt x="633548" y="235948"/>
                  </a:lnTo>
                  <a:close/>
                  <a:moveTo>
                    <a:pt x="663756" y="272687"/>
                  </a:moveTo>
                  <a:lnTo>
                    <a:pt x="663756" y="272687"/>
                  </a:lnTo>
                  <a:lnTo>
                    <a:pt x="664573" y="271054"/>
                  </a:lnTo>
                  <a:lnTo>
                    <a:pt x="665389" y="267788"/>
                  </a:lnTo>
                  <a:lnTo>
                    <a:pt x="668655" y="259624"/>
                  </a:lnTo>
                  <a:lnTo>
                    <a:pt x="668655" y="257991"/>
                  </a:lnTo>
                  <a:lnTo>
                    <a:pt x="667839" y="257175"/>
                  </a:lnTo>
                  <a:lnTo>
                    <a:pt x="667839" y="253909"/>
                  </a:lnTo>
                  <a:lnTo>
                    <a:pt x="667022" y="253909"/>
                  </a:lnTo>
                  <a:lnTo>
                    <a:pt x="666206" y="253909"/>
                  </a:lnTo>
                  <a:lnTo>
                    <a:pt x="665389" y="254726"/>
                  </a:lnTo>
                  <a:lnTo>
                    <a:pt x="664573" y="255542"/>
                  </a:lnTo>
                  <a:lnTo>
                    <a:pt x="665389" y="255542"/>
                  </a:lnTo>
                  <a:lnTo>
                    <a:pt x="666206" y="257175"/>
                  </a:lnTo>
                  <a:lnTo>
                    <a:pt x="666206" y="258808"/>
                  </a:lnTo>
                  <a:lnTo>
                    <a:pt x="665389" y="259624"/>
                  </a:lnTo>
                  <a:lnTo>
                    <a:pt x="662940" y="262074"/>
                  </a:lnTo>
                  <a:lnTo>
                    <a:pt x="662940" y="263706"/>
                  </a:lnTo>
                  <a:lnTo>
                    <a:pt x="662940" y="264523"/>
                  </a:lnTo>
                  <a:lnTo>
                    <a:pt x="662123" y="266156"/>
                  </a:lnTo>
                  <a:lnTo>
                    <a:pt x="662123" y="267788"/>
                  </a:lnTo>
                  <a:lnTo>
                    <a:pt x="662940" y="271054"/>
                  </a:lnTo>
                  <a:lnTo>
                    <a:pt x="663756" y="272687"/>
                  </a:lnTo>
                  <a:close/>
                  <a:moveTo>
                    <a:pt x="669471" y="301262"/>
                  </a:moveTo>
                  <a:lnTo>
                    <a:pt x="669471" y="301262"/>
                  </a:lnTo>
                  <a:lnTo>
                    <a:pt x="669471" y="298813"/>
                  </a:lnTo>
                  <a:lnTo>
                    <a:pt x="670288" y="295547"/>
                  </a:lnTo>
                  <a:lnTo>
                    <a:pt x="669471" y="295547"/>
                  </a:lnTo>
                  <a:lnTo>
                    <a:pt x="668655" y="295547"/>
                  </a:lnTo>
                  <a:lnTo>
                    <a:pt x="668655" y="297180"/>
                  </a:lnTo>
                  <a:lnTo>
                    <a:pt x="668655" y="298813"/>
                  </a:lnTo>
                  <a:lnTo>
                    <a:pt x="669471" y="301262"/>
                  </a:lnTo>
                  <a:close/>
                  <a:moveTo>
                    <a:pt x="669471" y="304528"/>
                  </a:moveTo>
                  <a:lnTo>
                    <a:pt x="669471" y="307793"/>
                  </a:lnTo>
                  <a:lnTo>
                    <a:pt x="670288" y="308610"/>
                  </a:lnTo>
                  <a:lnTo>
                    <a:pt x="671104" y="308610"/>
                  </a:lnTo>
                  <a:lnTo>
                    <a:pt x="672737" y="303711"/>
                  </a:lnTo>
                  <a:lnTo>
                    <a:pt x="672737" y="303711"/>
                  </a:lnTo>
                  <a:lnTo>
                    <a:pt x="671104" y="303711"/>
                  </a:lnTo>
                  <a:lnTo>
                    <a:pt x="669471" y="304528"/>
                  </a:lnTo>
                  <a:close/>
                  <a:moveTo>
                    <a:pt x="622119" y="209822"/>
                  </a:moveTo>
                  <a:lnTo>
                    <a:pt x="622119" y="209822"/>
                  </a:lnTo>
                  <a:lnTo>
                    <a:pt x="622119" y="208189"/>
                  </a:lnTo>
                  <a:lnTo>
                    <a:pt x="621302" y="208189"/>
                  </a:lnTo>
                  <a:lnTo>
                    <a:pt x="621302" y="209006"/>
                  </a:lnTo>
                  <a:lnTo>
                    <a:pt x="621302" y="209822"/>
                  </a:lnTo>
                  <a:lnTo>
                    <a:pt x="622119" y="209822"/>
                  </a:lnTo>
                  <a:lnTo>
                    <a:pt x="622119" y="209822"/>
                  </a:lnTo>
                  <a:close/>
                  <a:moveTo>
                    <a:pt x="612321" y="208189"/>
                  </a:moveTo>
                  <a:lnTo>
                    <a:pt x="612321" y="208189"/>
                  </a:lnTo>
                  <a:lnTo>
                    <a:pt x="612321" y="205740"/>
                  </a:lnTo>
                  <a:lnTo>
                    <a:pt x="611505" y="206556"/>
                  </a:lnTo>
                  <a:lnTo>
                    <a:pt x="611505" y="208189"/>
                  </a:lnTo>
                  <a:lnTo>
                    <a:pt x="612321" y="208189"/>
                  </a:lnTo>
                  <a:lnTo>
                    <a:pt x="612321" y="208189"/>
                  </a:lnTo>
                  <a:close/>
                  <a:moveTo>
                    <a:pt x="549456" y="139609"/>
                  </a:moveTo>
                  <a:lnTo>
                    <a:pt x="551089" y="140426"/>
                  </a:lnTo>
                  <a:lnTo>
                    <a:pt x="551906" y="142059"/>
                  </a:lnTo>
                  <a:lnTo>
                    <a:pt x="552722" y="142875"/>
                  </a:lnTo>
                  <a:lnTo>
                    <a:pt x="553539" y="142059"/>
                  </a:lnTo>
                  <a:lnTo>
                    <a:pt x="553539" y="141242"/>
                  </a:lnTo>
                  <a:lnTo>
                    <a:pt x="552722" y="139609"/>
                  </a:lnTo>
                  <a:lnTo>
                    <a:pt x="552722" y="137976"/>
                  </a:lnTo>
                  <a:lnTo>
                    <a:pt x="551906" y="137976"/>
                  </a:lnTo>
                  <a:lnTo>
                    <a:pt x="551906" y="137976"/>
                  </a:lnTo>
                  <a:lnTo>
                    <a:pt x="551089" y="137976"/>
                  </a:lnTo>
                  <a:lnTo>
                    <a:pt x="549456" y="139609"/>
                  </a:lnTo>
                  <a:lnTo>
                    <a:pt x="549456" y="139609"/>
                  </a:lnTo>
                  <a:close/>
                  <a:moveTo>
                    <a:pt x="485775" y="3266"/>
                  </a:moveTo>
                  <a:lnTo>
                    <a:pt x="486591" y="2449"/>
                  </a:lnTo>
                  <a:lnTo>
                    <a:pt x="485775" y="1633"/>
                  </a:lnTo>
                  <a:lnTo>
                    <a:pt x="484142" y="1633"/>
                  </a:lnTo>
                  <a:lnTo>
                    <a:pt x="484142" y="2449"/>
                  </a:lnTo>
                  <a:lnTo>
                    <a:pt x="484142" y="3266"/>
                  </a:lnTo>
                  <a:lnTo>
                    <a:pt x="485775" y="3266"/>
                  </a:lnTo>
                  <a:close/>
                  <a:moveTo>
                    <a:pt x="595993" y="172266"/>
                  </a:moveTo>
                  <a:lnTo>
                    <a:pt x="595993" y="172266"/>
                  </a:lnTo>
                  <a:lnTo>
                    <a:pt x="596809" y="170634"/>
                  </a:lnTo>
                  <a:lnTo>
                    <a:pt x="595993" y="170634"/>
                  </a:lnTo>
                  <a:lnTo>
                    <a:pt x="595177" y="171450"/>
                  </a:lnTo>
                  <a:lnTo>
                    <a:pt x="595993" y="172266"/>
                  </a:lnTo>
                  <a:lnTo>
                    <a:pt x="595993" y="172266"/>
                  </a:lnTo>
                  <a:lnTo>
                    <a:pt x="595993" y="172266"/>
                  </a:lnTo>
                  <a:close/>
                  <a:moveTo>
                    <a:pt x="596809" y="174716"/>
                  </a:moveTo>
                  <a:lnTo>
                    <a:pt x="596809" y="174716"/>
                  </a:lnTo>
                  <a:lnTo>
                    <a:pt x="597626" y="174716"/>
                  </a:lnTo>
                  <a:lnTo>
                    <a:pt x="597626" y="174716"/>
                  </a:lnTo>
                  <a:lnTo>
                    <a:pt x="596809" y="173899"/>
                  </a:lnTo>
                  <a:lnTo>
                    <a:pt x="596809" y="173083"/>
                  </a:lnTo>
                  <a:lnTo>
                    <a:pt x="596809" y="174716"/>
                  </a:lnTo>
                  <a:lnTo>
                    <a:pt x="596809" y="174716"/>
                  </a:lnTo>
                  <a:close/>
                  <a:moveTo>
                    <a:pt x="439238" y="118382"/>
                  </a:moveTo>
                  <a:lnTo>
                    <a:pt x="438422" y="119199"/>
                  </a:lnTo>
                  <a:lnTo>
                    <a:pt x="438422" y="120015"/>
                  </a:lnTo>
                  <a:lnTo>
                    <a:pt x="439238" y="120015"/>
                  </a:lnTo>
                  <a:lnTo>
                    <a:pt x="440871" y="120015"/>
                  </a:lnTo>
                  <a:lnTo>
                    <a:pt x="440871" y="119199"/>
                  </a:lnTo>
                  <a:lnTo>
                    <a:pt x="440055" y="118382"/>
                  </a:lnTo>
                  <a:lnTo>
                    <a:pt x="439238" y="118382"/>
                  </a:lnTo>
                  <a:close/>
                  <a:moveTo>
                    <a:pt x="538843" y="517616"/>
                  </a:moveTo>
                  <a:lnTo>
                    <a:pt x="538027" y="516799"/>
                  </a:lnTo>
                  <a:lnTo>
                    <a:pt x="535577" y="516799"/>
                  </a:lnTo>
                  <a:lnTo>
                    <a:pt x="535577" y="517616"/>
                  </a:lnTo>
                  <a:lnTo>
                    <a:pt x="535577" y="518432"/>
                  </a:lnTo>
                  <a:lnTo>
                    <a:pt x="536394" y="519249"/>
                  </a:lnTo>
                  <a:lnTo>
                    <a:pt x="538843" y="517616"/>
                  </a:lnTo>
                  <a:close/>
                  <a:moveTo>
                    <a:pt x="585379" y="551906"/>
                  </a:moveTo>
                  <a:lnTo>
                    <a:pt x="585379" y="551906"/>
                  </a:lnTo>
                  <a:lnTo>
                    <a:pt x="583746" y="551089"/>
                  </a:lnTo>
                  <a:lnTo>
                    <a:pt x="580481" y="547007"/>
                  </a:lnTo>
                  <a:lnTo>
                    <a:pt x="579664" y="546191"/>
                  </a:lnTo>
                  <a:lnTo>
                    <a:pt x="578031" y="548640"/>
                  </a:lnTo>
                  <a:lnTo>
                    <a:pt x="577215" y="549456"/>
                  </a:lnTo>
                  <a:lnTo>
                    <a:pt x="578031" y="550273"/>
                  </a:lnTo>
                  <a:lnTo>
                    <a:pt x="578848" y="550273"/>
                  </a:lnTo>
                  <a:lnTo>
                    <a:pt x="579664" y="551906"/>
                  </a:lnTo>
                  <a:lnTo>
                    <a:pt x="579664" y="552722"/>
                  </a:lnTo>
                  <a:lnTo>
                    <a:pt x="582114" y="555988"/>
                  </a:lnTo>
                  <a:lnTo>
                    <a:pt x="582114" y="556804"/>
                  </a:lnTo>
                  <a:lnTo>
                    <a:pt x="582930" y="557621"/>
                  </a:lnTo>
                  <a:lnTo>
                    <a:pt x="583746" y="558437"/>
                  </a:lnTo>
                  <a:lnTo>
                    <a:pt x="585379" y="557621"/>
                  </a:lnTo>
                  <a:lnTo>
                    <a:pt x="587012" y="555988"/>
                  </a:lnTo>
                  <a:lnTo>
                    <a:pt x="587012" y="555988"/>
                  </a:lnTo>
                  <a:lnTo>
                    <a:pt x="587012" y="555171"/>
                  </a:lnTo>
                  <a:lnTo>
                    <a:pt x="586196" y="554355"/>
                  </a:lnTo>
                  <a:lnTo>
                    <a:pt x="587012" y="553538"/>
                  </a:lnTo>
                  <a:lnTo>
                    <a:pt x="585379" y="551906"/>
                  </a:lnTo>
                  <a:close/>
                  <a:moveTo>
                    <a:pt x="583746" y="563336"/>
                  </a:moveTo>
                  <a:lnTo>
                    <a:pt x="583746" y="563336"/>
                  </a:lnTo>
                  <a:lnTo>
                    <a:pt x="583746" y="563336"/>
                  </a:lnTo>
                  <a:lnTo>
                    <a:pt x="582114" y="563336"/>
                  </a:lnTo>
                  <a:lnTo>
                    <a:pt x="582114" y="564152"/>
                  </a:lnTo>
                  <a:lnTo>
                    <a:pt x="582930" y="564968"/>
                  </a:lnTo>
                  <a:lnTo>
                    <a:pt x="583746" y="563336"/>
                  </a:lnTo>
                  <a:close/>
                  <a:moveTo>
                    <a:pt x="533128" y="520881"/>
                  </a:moveTo>
                  <a:lnTo>
                    <a:pt x="535577" y="520881"/>
                  </a:lnTo>
                  <a:lnTo>
                    <a:pt x="537210" y="521698"/>
                  </a:lnTo>
                  <a:lnTo>
                    <a:pt x="537210" y="521698"/>
                  </a:lnTo>
                  <a:lnTo>
                    <a:pt x="536394" y="520881"/>
                  </a:lnTo>
                  <a:lnTo>
                    <a:pt x="535577" y="520881"/>
                  </a:lnTo>
                  <a:lnTo>
                    <a:pt x="534761" y="520881"/>
                  </a:lnTo>
                  <a:lnTo>
                    <a:pt x="533128" y="520881"/>
                  </a:lnTo>
                  <a:close/>
                  <a:moveTo>
                    <a:pt x="527413" y="563336"/>
                  </a:moveTo>
                  <a:lnTo>
                    <a:pt x="527413" y="561703"/>
                  </a:lnTo>
                  <a:lnTo>
                    <a:pt x="527413" y="561703"/>
                  </a:lnTo>
                  <a:lnTo>
                    <a:pt x="527413" y="563336"/>
                  </a:lnTo>
                  <a:lnTo>
                    <a:pt x="525780" y="562519"/>
                  </a:lnTo>
                  <a:lnTo>
                    <a:pt x="526596" y="564968"/>
                  </a:lnTo>
                  <a:lnTo>
                    <a:pt x="527413" y="563336"/>
                  </a:lnTo>
                  <a:close/>
                  <a:moveTo>
                    <a:pt x="384538" y="62049"/>
                  </a:moveTo>
                  <a:lnTo>
                    <a:pt x="384538" y="62049"/>
                  </a:lnTo>
                  <a:lnTo>
                    <a:pt x="384538" y="62049"/>
                  </a:lnTo>
                  <a:lnTo>
                    <a:pt x="383721" y="63681"/>
                  </a:lnTo>
                  <a:lnTo>
                    <a:pt x="385354" y="63681"/>
                  </a:lnTo>
                  <a:lnTo>
                    <a:pt x="385354" y="63681"/>
                  </a:lnTo>
                  <a:lnTo>
                    <a:pt x="386171" y="62865"/>
                  </a:lnTo>
                  <a:lnTo>
                    <a:pt x="386171" y="61232"/>
                  </a:lnTo>
                  <a:lnTo>
                    <a:pt x="385354" y="60416"/>
                  </a:lnTo>
                  <a:lnTo>
                    <a:pt x="384538" y="62049"/>
                  </a:lnTo>
                  <a:close/>
                  <a:moveTo>
                    <a:pt x="760095" y="907868"/>
                  </a:moveTo>
                  <a:lnTo>
                    <a:pt x="759279" y="913584"/>
                  </a:lnTo>
                  <a:lnTo>
                    <a:pt x="759279" y="915216"/>
                  </a:lnTo>
                  <a:lnTo>
                    <a:pt x="760095" y="914400"/>
                  </a:lnTo>
                  <a:lnTo>
                    <a:pt x="760912" y="910318"/>
                  </a:lnTo>
                  <a:lnTo>
                    <a:pt x="760912" y="907052"/>
                  </a:lnTo>
                  <a:lnTo>
                    <a:pt x="760095" y="907868"/>
                  </a:lnTo>
                  <a:close/>
                  <a:moveTo>
                    <a:pt x="585379" y="559254"/>
                  </a:moveTo>
                  <a:lnTo>
                    <a:pt x="582930" y="560070"/>
                  </a:lnTo>
                  <a:lnTo>
                    <a:pt x="580481" y="560070"/>
                  </a:lnTo>
                  <a:lnTo>
                    <a:pt x="579664" y="560886"/>
                  </a:lnTo>
                  <a:lnTo>
                    <a:pt x="579664" y="561703"/>
                  </a:lnTo>
                  <a:lnTo>
                    <a:pt x="581297" y="562519"/>
                  </a:lnTo>
                  <a:lnTo>
                    <a:pt x="582930" y="562519"/>
                  </a:lnTo>
                  <a:lnTo>
                    <a:pt x="584563" y="561703"/>
                  </a:lnTo>
                  <a:lnTo>
                    <a:pt x="585379" y="563336"/>
                  </a:lnTo>
                  <a:lnTo>
                    <a:pt x="586196" y="563336"/>
                  </a:lnTo>
                  <a:lnTo>
                    <a:pt x="587012" y="562519"/>
                  </a:lnTo>
                  <a:lnTo>
                    <a:pt x="586196" y="560886"/>
                  </a:lnTo>
                  <a:lnTo>
                    <a:pt x="585379" y="559254"/>
                  </a:lnTo>
                  <a:close/>
                  <a:moveTo>
                    <a:pt x="586196" y="598442"/>
                  </a:moveTo>
                  <a:lnTo>
                    <a:pt x="586196" y="597626"/>
                  </a:lnTo>
                  <a:lnTo>
                    <a:pt x="585379" y="596809"/>
                  </a:lnTo>
                  <a:lnTo>
                    <a:pt x="585379" y="595993"/>
                  </a:lnTo>
                  <a:lnTo>
                    <a:pt x="585379" y="594360"/>
                  </a:lnTo>
                  <a:lnTo>
                    <a:pt x="584563" y="591911"/>
                  </a:lnTo>
                  <a:lnTo>
                    <a:pt x="584563" y="587829"/>
                  </a:lnTo>
                  <a:lnTo>
                    <a:pt x="584563" y="586196"/>
                  </a:lnTo>
                  <a:lnTo>
                    <a:pt x="584563" y="584563"/>
                  </a:lnTo>
                  <a:lnTo>
                    <a:pt x="584563" y="582113"/>
                  </a:lnTo>
                  <a:lnTo>
                    <a:pt x="584563" y="579664"/>
                  </a:lnTo>
                  <a:lnTo>
                    <a:pt x="584563" y="578031"/>
                  </a:lnTo>
                  <a:lnTo>
                    <a:pt x="584563" y="576399"/>
                  </a:lnTo>
                  <a:lnTo>
                    <a:pt x="584563" y="572316"/>
                  </a:lnTo>
                  <a:lnTo>
                    <a:pt x="582930" y="570684"/>
                  </a:lnTo>
                  <a:lnTo>
                    <a:pt x="579664" y="569051"/>
                  </a:lnTo>
                  <a:lnTo>
                    <a:pt x="578848" y="569051"/>
                  </a:lnTo>
                  <a:lnTo>
                    <a:pt x="577215" y="570684"/>
                  </a:lnTo>
                  <a:lnTo>
                    <a:pt x="576398" y="570684"/>
                  </a:lnTo>
                  <a:lnTo>
                    <a:pt x="573133" y="569867"/>
                  </a:lnTo>
                  <a:lnTo>
                    <a:pt x="572316" y="570684"/>
                  </a:lnTo>
                  <a:lnTo>
                    <a:pt x="570684" y="572316"/>
                  </a:lnTo>
                  <a:lnTo>
                    <a:pt x="569867" y="573133"/>
                  </a:lnTo>
                  <a:lnTo>
                    <a:pt x="569051" y="573133"/>
                  </a:lnTo>
                  <a:lnTo>
                    <a:pt x="568234" y="572316"/>
                  </a:lnTo>
                  <a:lnTo>
                    <a:pt x="567418" y="572316"/>
                  </a:lnTo>
                  <a:lnTo>
                    <a:pt x="566602" y="573133"/>
                  </a:lnTo>
                  <a:lnTo>
                    <a:pt x="564969" y="573133"/>
                  </a:lnTo>
                  <a:lnTo>
                    <a:pt x="563336" y="573133"/>
                  </a:lnTo>
                  <a:lnTo>
                    <a:pt x="562520" y="573949"/>
                  </a:lnTo>
                  <a:lnTo>
                    <a:pt x="561703" y="574766"/>
                  </a:lnTo>
                  <a:lnTo>
                    <a:pt x="561703" y="575582"/>
                  </a:lnTo>
                  <a:lnTo>
                    <a:pt x="561703" y="577215"/>
                  </a:lnTo>
                  <a:lnTo>
                    <a:pt x="560887" y="576399"/>
                  </a:lnTo>
                  <a:lnTo>
                    <a:pt x="560070" y="575582"/>
                  </a:lnTo>
                  <a:lnTo>
                    <a:pt x="559254" y="576399"/>
                  </a:lnTo>
                  <a:lnTo>
                    <a:pt x="557621" y="577215"/>
                  </a:lnTo>
                  <a:lnTo>
                    <a:pt x="553539" y="578031"/>
                  </a:lnTo>
                  <a:lnTo>
                    <a:pt x="550273" y="577215"/>
                  </a:lnTo>
                  <a:lnTo>
                    <a:pt x="545374" y="574766"/>
                  </a:lnTo>
                  <a:lnTo>
                    <a:pt x="544558" y="573949"/>
                  </a:lnTo>
                  <a:lnTo>
                    <a:pt x="543741" y="573133"/>
                  </a:lnTo>
                  <a:lnTo>
                    <a:pt x="542925" y="572316"/>
                  </a:lnTo>
                  <a:lnTo>
                    <a:pt x="541292" y="571500"/>
                  </a:lnTo>
                  <a:lnTo>
                    <a:pt x="540476" y="570684"/>
                  </a:lnTo>
                  <a:lnTo>
                    <a:pt x="539659" y="570684"/>
                  </a:lnTo>
                  <a:lnTo>
                    <a:pt x="538843" y="570684"/>
                  </a:lnTo>
                  <a:lnTo>
                    <a:pt x="537210" y="569867"/>
                  </a:lnTo>
                  <a:lnTo>
                    <a:pt x="536394" y="568234"/>
                  </a:lnTo>
                  <a:lnTo>
                    <a:pt x="535577" y="568234"/>
                  </a:lnTo>
                  <a:lnTo>
                    <a:pt x="534761" y="569051"/>
                  </a:lnTo>
                  <a:lnTo>
                    <a:pt x="533128" y="569051"/>
                  </a:lnTo>
                  <a:lnTo>
                    <a:pt x="529046" y="567418"/>
                  </a:lnTo>
                  <a:lnTo>
                    <a:pt x="527413" y="566601"/>
                  </a:lnTo>
                  <a:lnTo>
                    <a:pt x="527413" y="569051"/>
                  </a:lnTo>
                  <a:lnTo>
                    <a:pt x="526596" y="573133"/>
                  </a:lnTo>
                  <a:lnTo>
                    <a:pt x="526596" y="575582"/>
                  </a:lnTo>
                  <a:lnTo>
                    <a:pt x="527413" y="578031"/>
                  </a:lnTo>
                  <a:lnTo>
                    <a:pt x="528229" y="581297"/>
                  </a:lnTo>
                  <a:lnTo>
                    <a:pt x="528229" y="582113"/>
                  </a:lnTo>
                  <a:lnTo>
                    <a:pt x="528229" y="582930"/>
                  </a:lnTo>
                  <a:lnTo>
                    <a:pt x="530679" y="587829"/>
                  </a:lnTo>
                  <a:lnTo>
                    <a:pt x="533128" y="591911"/>
                  </a:lnTo>
                  <a:lnTo>
                    <a:pt x="536394" y="595993"/>
                  </a:lnTo>
                  <a:lnTo>
                    <a:pt x="536394" y="597626"/>
                  </a:lnTo>
                  <a:lnTo>
                    <a:pt x="536394" y="599259"/>
                  </a:lnTo>
                  <a:lnTo>
                    <a:pt x="537210" y="599259"/>
                  </a:lnTo>
                  <a:lnTo>
                    <a:pt x="538027" y="598442"/>
                  </a:lnTo>
                  <a:lnTo>
                    <a:pt x="538027" y="599259"/>
                  </a:lnTo>
                  <a:lnTo>
                    <a:pt x="538027" y="600075"/>
                  </a:lnTo>
                  <a:lnTo>
                    <a:pt x="540476" y="602524"/>
                  </a:lnTo>
                  <a:lnTo>
                    <a:pt x="540476" y="603341"/>
                  </a:lnTo>
                  <a:lnTo>
                    <a:pt x="539659" y="605790"/>
                  </a:lnTo>
                  <a:lnTo>
                    <a:pt x="538843" y="604157"/>
                  </a:lnTo>
                  <a:lnTo>
                    <a:pt x="538027" y="602524"/>
                  </a:lnTo>
                  <a:lnTo>
                    <a:pt x="534761" y="600075"/>
                  </a:lnTo>
                  <a:lnTo>
                    <a:pt x="535577" y="604974"/>
                  </a:lnTo>
                  <a:lnTo>
                    <a:pt x="536394" y="606606"/>
                  </a:lnTo>
                  <a:lnTo>
                    <a:pt x="539659" y="614771"/>
                  </a:lnTo>
                  <a:lnTo>
                    <a:pt x="540476" y="615587"/>
                  </a:lnTo>
                  <a:lnTo>
                    <a:pt x="541292" y="615587"/>
                  </a:lnTo>
                  <a:lnTo>
                    <a:pt x="542109" y="616404"/>
                  </a:lnTo>
                  <a:lnTo>
                    <a:pt x="542925" y="618036"/>
                  </a:lnTo>
                  <a:lnTo>
                    <a:pt x="544558" y="622118"/>
                  </a:lnTo>
                  <a:lnTo>
                    <a:pt x="545374" y="622935"/>
                  </a:lnTo>
                  <a:lnTo>
                    <a:pt x="547007" y="622935"/>
                  </a:lnTo>
                  <a:lnTo>
                    <a:pt x="549456" y="623751"/>
                  </a:lnTo>
                  <a:lnTo>
                    <a:pt x="550273" y="623751"/>
                  </a:lnTo>
                  <a:lnTo>
                    <a:pt x="551089" y="623751"/>
                  </a:lnTo>
                  <a:lnTo>
                    <a:pt x="551089" y="624568"/>
                  </a:lnTo>
                  <a:lnTo>
                    <a:pt x="549456" y="624568"/>
                  </a:lnTo>
                  <a:lnTo>
                    <a:pt x="547823" y="625384"/>
                  </a:lnTo>
                  <a:lnTo>
                    <a:pt x="547823" y="626201"/>
                  </a:lnTo>
                  <a:lnTo>
                    <a:pt x="548640" y="627017"/>
                  </a:lnTo>
                  <a:lnTo>
                    <a:pt x="549456" y="629466"/>
                  </a:lnTo>
                  <a:lnTo>
                    <a:pt x="551906" y="628650"/>
                  </a:lnTo>
                  <a:lnTo>
                    <a:pt x="555988" y="628650"/>
                  </a:lnTo>
                  <a:lnTo>
                    <a:pt x="558437" y="628650"/>
                  </a:lnTo>
                  <a:lnTo>
                    <a:pt x="560887" y="631099"/>
                  </a:lnTo>
                  <a:lnTo>
                    <a:pt x="563336" y="631099"/>
                  </a:lnTo>
                  <a:lnTo>
                    <a:pt x="564152" y="631099"/>
                  </a:lnTo>
                  <a:lnTo>
                    <a:pt x="565785" y="628650"/>
                  </a:lnTo>
                  <a:lnTo>
                    <a:pt x="566602" y="625384"/>
                  </a:lnTo>
                  <a:lnTo>
                    <a:pt x="567418" y="624568"/>
                  </a:lnTo>
                  <a:lnTo>
                    <a:pt x="568234" y="623751"/>
                  </a:lnTo>
                  <a:lnTo>
                    <a:pt x="566602" y="622118"/>
                  </a:lnTo>
                  <a:lnTo>
                    <a:pt x="566602" y="621302"/>
                  </a:lnTo>
                  <a:lnTo>
                    <a:pt x="566602" y="620486"/>
                  </a:lnTo>
                  <a:lnTo>
                    <a:pt x="569867" y="622935"/>
                  </a:lnTo>
                  <a:lnTo>
                    <a:pt x="570684" y="622118"/>
                  </a:lnTo>
                  <a:lnTo>
                    <a:pt x="570684" y="620486"/>
                  </a:lnTo>
                  <a:lnTo>
                    <a:pt x="570684" y="619669"/>
                  </a:lnTo>
                  <a:lnTo>
                    <a:pt x="570684" y="618853"/>
                  </a:lnTo>
                  <a:lnTo>
                    <a:pt x="571500" y="618036"/>
                  </a:lnTo>
                  <a:lnTo>
                    <a:pt x="571500" y="617220"/>
                  </a:lnTo>
                  <a:lnTo>
                    <a:pt x="571500" y="616404"/>
                  </a:lnTo>
                  <a:lnTo>
                    <a:pt x="570684" y="614771"/>
                  </a:lnTo>
                  <a:lnTo>
                    <a:pt x="570684" y="613954"/>
                  </a:lnTo>
                  <a:lnTo>
                    <a:pt x="572316" y="616404"/>
                  </a:lnTo>
                  <a:lnTo>
                    <a:pt x="573133" y="619669"/>
                  </a:lnTo>
                  <a:lnTo>
                    <a:pt x="574766" y="618853"/>
                  </a:lnTo>
                  <a:lnTo>
                    <a:pt x="574766" y="618036"/>
                  </a:lnTo>
                  <a:lnTo>
                    <a:pt x="574766" y="615587"/>
                  </a:lnTo>
                  <a:lnTo>
                    <a:pt x="575582" y="614771"/>
                  </a:lnTo>
                  <a:lnTo>
                    <a:pt x="577215" y="615587"/>
                  </a:lnTo>
                  <a:lnTo>
                    <a:pt x="578848" y="617220"/>
                  </a:lnTo>
                  <a:lnTo>
                    <a:pt x="578848" y="618036"/>
                  </a:lnTo>
                  <a:lnTo>
                    <a:pt x="578848" y="618853"/>
                  </a:lnTo>
                  <a:lnTo>
                    <a:pt x="578031" y="619669"/>
                  </a:lnTo>
                  <a:lnTo>
                    <a:pt x="576398" y="618853"/>
                  </a:lnTo>
                  <a:lnTo>
                    <a:pt x="575582" y="619669"/>
                  </a:lnTo>
                  <a:lnTo>
                    <a:pt x="576398" y="622118"/>
                  </a:lnTo>
                  <a:lnTo>
                    <a:pt x="578031" y="624568"/>
                  </a:lnTo>
                  <a:lnTo>
                    <a:pt x="578848" y="623751"/>
                  </a:lnTo>
                  <a:lnTo>
                    <a:pt x="580481" y="623751"/>
                  </a:lnTo>
                  <a:lnTo>
                    <a:pt x="581297" y="622935"/>
                  </a:lnTo>
                  <a:lnTo>
                    <a:pt x="581297" y="618853"/>
                  </a:lnTo>
                  <a:lnTo>
                    <a:pt x="580481" y="615587"/>
                  </a:lnTo>
                  <a:lnTo>
                    <a:pt x="580481" y="612321"/>
                  </a:lnTo>
                  <a:lnTo>
                    <a:pt x="580481" y="610688"/>
                  </a:lnTo>
                  <a:lnTo>
                    <a:pt x="581297" y="609056"/>
                  </a:lnTo>
                  <a:lnTo>
                    <a:pt x="582114" y="607423"/>
                  </a:lnTo>
                  <a:lnTo>
                    <a:pt x="582114" y="605790"/>
                  </a:lnTo>
                  <a:lnTo>
                    <a:pt x="582114" y="604157"/>
                  </a:lnTo>
                  <a:lnTo>
                    <a:pt x="582930" y="602524"/>
                  </a:lnTo>
                  <a:lnTo>
                    <a:pt x="583746" y="600891"/>
                  </a:lnTo>
                  <a:lnTo>
                    <a:pt x="584563" y="600891"/>
                  </a:lnTo>
                  <a:lnTo>
                    <a:pt x="584563" y="600075"/>
                  </a:lnTo>
                  <a:lnTo>
                    <a:pt x="585379" y="598442"/>
                  </a:lnTo>
                  <a:lnTo>
                    <a:pt x="586196" y="597626"/>
                  </a:lnTo>
                  <a:lnTo>
                    <a:pt x="587012" y="598442"/>
                  </a:lnTo>
                  <a:lnTo>
                    <a:pt x="586196" y="599259"/>
                  </a:lnTo>
                  <a:lnTo>
                    <a:pt x="586196" y="600075"/>
                  </a:lnTo>
                  <a:lnTo>
                    <a:pt x="587012" y="600891"/>
                  </a:lnTo>
                  <a:lnTo>
                    <a:pt x="587012" y="601708"/>
                  </a:lnTo>
                  <a:lnTo>
                    <a:pt x="587012" y="602524"/>
                  </a:lnTo>
                  <a:lnTo>
                    <a:pt x="587012" y="603341"/>
                  </a:lnTo>
                  <a:lnTo>
                    <a:pt x="587012" y="604157"/>
                  </a:lnTo>
                  <a:lnTo>
                    <a:pt x="587829" y="604157"/>
                  </a:lnTo>
                  <a:lnTo>
                    <a:pt x="587829" y="603341"/>
                  </a:lnTo>
                  <a:lnTo>
                    <a:pt x="587829" y="601708"/>
                  </a:lnTo>
                  <a:lnTo>
                    <a:pt x="586196" y="598442"/>
                  </a:lnTo>
                  <a:close/>
                  <a:moveTo>
                    <a:pt x="672737" y="317591"/>
                  </a:moveTo>
                  <a:lnTo>
                    <a:pt x="671104" y="314325"/>
                  </a:lnTo>
                  <a:lnTo>
                    <a:pt x="670288" y="311876"/>
                  </a:lnTo>
                  <a:lnTo>
                    <a:pt x="669471" y="309426"/>
                  </a:lnTo>
                  <a:lnTo>
                    <a:pt x="666206" y="302895"/>
                  </a:lnTo>
                  <a:lnTo>
                    <a:pt x="664573" y="298813"/>
                  </a:lnTo>
                  <a:lnTo>
                    <a:pt x="665389" y="294731"/>
                  </a:lnTo>
                  <a:lnTo>
                    <a:pt x="663756" y="282484"/>
                  </a:lnTo>
                  <a:lnTo>
                    <a:pt x="665389" y="275953"/>
                  </a:lnTo>
                  <a:lnTo>
                    <a:pt x="664573" y="275136"/>
                  </a:lnTo>
                  <a:lnTo>
                    <a:pt x="662940" y="274320"/>
                  </a:lnTo>
                  <a:lnTo>
                    <a:pt x="662123" y="273504"/>
                  </a:lnTo>
                  <a:lnTo>
                    <a:pt x="661307" y="271054"/>
                  </a:lnTo>
                  <a:lnTo>
                    <a:pt x="661307" y="266156"/>
                  </a:lnTo>
                  <a:lnTo>
                    <a:pt x="658858" y="262890"/>
                  </a:lnTo>
                  <a:lnTo>
                    <a:pt x="656409" y="261257"/>
                  </a:lnTo>
                  <a:lnTo>
                    <a:pt x="654776" y="258808"/>
                  </a:lnTo>
                  <a:lnTo>
                    <a:pt x="653959" y="257175"/>
                  </a:lnTo>
                  <a:lnTo>
                    <a:pt x="653959" y="256359"/>
                  </a:lnTo>
                  <a:lnTo>
                    <a:pt x="653143" y="254726"/>
                  </a:lnTo>
                  <a:lnTo>
                    <a:pt x="651510" y="253093"/>
                  </a:lnTo>
                  <a:lnTo>
                    <a:pt x="650694" y="252276"/>
                  </a:lnTo>
                  <a:lnTo>
                    <a:pt x="648245" y="250643"/>
                  </a:lnTo>
                  <a:lnTo>
                    <a:pt x="646612" y="249011"/>
                  </a:lnTo>
                  <a:lnTo>
                    <a:pt x="644979" y="244112"/>
                  </a:lnTo>
                  <a:lnTo>
                    <a:pt x="644162" y="242479"/>
                  </a:lnTo>
                  <a:lnTo>
                    <a:pt x="641713" y="240846"/>
                  </a:lnTo>
                  <a:lnTo>
                    <a:pt x="640080" y="240846"/>
                  </a:lnTo>
                  <a:lnTo>
                    <a:pt x="638447" y="240846"/>
                  </a:lnTo>
                  <a:lnTo>
                    <a:pt x="634365" y="237581"/>
                  </a:lnTo>
                  <a:lnTo>
                    <a:pt x="632732" y="236764"/>
                  </a:lnTo>
                  <a:lnTo>
                    <a:pt x="631916" y="235131"/>
                  </a:lnTo>
                  <a:lnTo>
                    <a:pt x="630283" y="233499"/>
                  </a:lnTo>
                  <a:lnTo>
                    <a:pt x="629466" y="231866"/>
                  </a:lnTo>
                  <a:lnTo>
                    <a:pt x="627834" y="230233"/>
                  </a:lnTo>
                  <a:lnTo>
                    <a:pt x="627017" y="225334"/>
                  </a:lnTo>
                  <a:lnTo>
                    <a:pt x="627017" y="220436"/>
                  </a:lnTo>
                  <a:lnTo>
                    <a:pt x="627017" y="214721"/>
                  </a:lnTo>
                  <a:lnTo>
                    <a:pt x="625384" y="212271"/>
                  </a:lnTo>
                  <a:lnTo>
                    <a:pt x="624568" y="211455"/>
                  </a:lnTo>
                  <a:lnTo>
                    <a:pt x="623752" y="211455"/>
                  </a:lnTo>
                  <a:lnTo>
                    <a:pt x="623752" y="213088"/>
                  </a:lnTo>
                  <a:lnTo>
                    <a:pt x="623752" y="214721"/>
                  </a:lnTo>
                  <a:lnTo>
                    <a:pt x="622935" y="214721"/>
                  </a:lnTo>
                  <a:lnTo>
                    <a:pt x="620486" y="213088"/>
                  </a:lnTo>
                  <a:lnTo>
                    <a:pt x="618037" y="211455"/>
                  </a:lnTo>
                  <a:lnTo>
                    <a:pt x="616404" y="209822"/>
                  </a:lnTo>
                  <a:lnTo>
                    <a:pt x="615587" y="208189"/>
                  </a:lnTo>
                  <a:lnTo>
                    <a:pt x="614771" y="208189"/>
                  </a:lnTo>
                  <a:lnTo>
                    <a:pt x="613954" y="208189"/>
                  </a:lnTo>
                  <a:lnTo>
                    <a:pt x="613138" y="210638"/>
                  </a:lnTo>
                  <a:lnTo>
                    <a:pt x="613954" y="214721"/>
                  </a:lnTo>
                  <a:lnTo>
                    <a:pt x="613138" y="215537"/>
                  </a:lnTo>
                  <a:lnTo>
                    <a:pt x="612321" y="214721"/>
                  </a:lnTo>
                  <a:lnTo>
                    <a:pt x="610689" y="213088"/>
                  </a:lnTo>
                  <a:lnTo>
                    <a:pt x="609872" y="213904"/>
                  </a:lnTo>
                  <a:lnTo>
                    <a:pt x="609056" y="213904"/>
                  </a:lnTo>
                  <a:lnTo>
                    <a:pt x="608239" y="212271"/>
                  </a:lnTo>
                  <a:lnTo>
                    <a:pt x="607423" y="210638"/>
                  </a:lnTo>
                  <a:lnTo>
                    <a:pt x="606606" y="206556"/>
                  </a:lnTo>
                  <a:lnTo>
                    <a:pt x="605790" y="201658"/>
                  </a:lnTo>
                  <a:lnTo>
                    <a:pt x="605790" y="198392"/>
                  </a:lnTo>
                  <a:lnTo>
                    <a:pt x="603341" y="196759"/>
                  </a:lnTo>
                  <a:lnTo>
                    <a:pt x="602524" y="193493"/>
                  </a:lnTo>
                  <a:lnTo>
                    <a:pt x="601708" y="192677"/>
                  </a:lnTo>
                  <a:lnTo>
                    <a:pt x="600891" y="190228"/>
                  </a:lnTo>
                  <a:lnTo>
                    <a:pt x="598442" y="186962"/>
                  </a:lnTo>
                  <a:lnTo>
                    <a:pt x="595993" y="185329"/>
                  </a:lnTo>
                  <a:lnTo>
                    <a:pt x="594360" y="183696"/>
                  </a:lnTo>
                  <a:lnTo>
                    <a:pt x="592727" y="181247"/>
                  </a:lnTo>
                  <a:lnTo>
                    <a:pt x="593544" y="179614"/>
                  </a:lnTo>
                  <a:lnTo>
                    <a:pt x="595177" y="180431"/>
                  </a:lnTo>
                  <a:lnTo>
                    <a:pt x="596809" y="180431"/>
                  </a:lnTo>
                  <a:lnTo>
                    <a:pt x="595993" y="178798"/>
                  </a:lnTo>
                  <a:lnTo>
                    <a:pt x="595177" y="177165"/>
                  </a:lnTo>
                  <a:lnTo>
                    <a:pt x="592727" y="174716"/>
                  </a:lnTo>
                  <a:lnTo>
                    <a:pt x="591911" y="173899"/>
                  </a:lnTo>
                  <a:lnTo>
                    <a:pt x="589462" y="173899"/>
                  </a:lnTo>
                  <a:lnTo>
                    <a:pt x="586196" y="171450"/>
                  </a:lnTo>
                  <a:lnTo>
                    <a:pt x="584563" y="170634"/>
                  </a:lnTo>
                  <a:lnTo>
                    <a:pt x="582930" y="170634"/>
                  </a:lnTo>
                  <a:lnTo>
                    <a:pt x="581297" y="170634"/>
                  </a:lnTo>
                  <a:lnTo>
                    <a:pt x="580481" y="169001"/>
                  </a:lnTo>
                  <a:lnTo>
                    <a:pt x="578848" y="168184"/>
                  </a:lnTo>
                  <a:lnTo>
                    <a:pt x="576398" y="165735"/>
                  </a:lnTo>
                  <a:lnTo>
                    <a:pt x="574766" y="163286"/>
                  </a:lnTo>
                  <a:lnTo>
                    <a:pt x="573949" y="162469"/>
                  </a:lnTo>
                  <a:lnTo>
                    <a:pt x="573133" y="161653"/>
                  </a:lnTo>
                  <a:lnTo>
                    <a:pt x="571500" y="162469"/>
                  </a:lnTo>
                  <a:lnTo>
                    <a:pt x="570684" y="162469"/>
                  </a:lnTo>
                  <a:lnTo>
                    <a:pt x="568234" y="162469"/>
                  </a:lnTo>
                  <a:lnTo>
                    <a:pt x="567418" y="161653"/>
                  </a:lnTo>
                  <a:lnTo>
                    <a:pt x="565785" y="160020"/>
                  </a:lnTo>
                  <a:lnTo>
                    <a:pt x="562520" y="160020"/>
                  </a:lnTo>
                  <a:lnTo>
                    <a:pt x="560070" y="159204"/>
                  </a:lnTo>
                  <a:lnTo>
                    <a:pt x="558437" y="158387"/>
                  </a:lnTo>
                  <a:lnTo>
                    <a:pt x="556804" y="157571"/>
                  </a:lnTo>
                  <a:lnTo>
                    <a:pt x="555171" y="155938"/>
                  </a:lnTo>
                  <a:lnTo>
                    <a:pt x="553539" y="153488"/>
                  </a:lnTo>
                  <a:lnTo>
                    <a:pt x="553539" y="150223"/>
                  </a:lnTo>
                  <a:lnTo>
                    <a:pt x="553539" y="148590"/>
                  </a:lnTo>
                  <a:lnTo>
                    <a:pt x="551906" y="147774"/>
                  </a:lnTo>
                  <a:lnTo>
                    <a:pt x="548640" y="143691"/>
                  </a:lnTo>
                  <a:lnTo>
                    <a:pt x="548640" y="142059"/>
                  </a:lnTo>
                  <a:lnTo>
                    <a:pt x="549456" y="138793"/>
                  </a:lnTo>
                  <a:lnTo>
                    <a:pt x="550273" y="133078"/>
                  </a:lnTo>
                  <a:lnTo>
                    <a:pt x="548640" y="128996"/>
                  </a:lnTo>
                  <a:lnTo>
                    <a:pt x="546191" y="123281"/>
                  </a:lnTo>
                  <a:lnTo>
                    <a:pt x="546191" y="120831"/>
                  </a:lnTo>
                  <a:lnTo>
                    <a:pt x="544558" y="120831"/>
                  </a:lnTo>
                  <a:lnTo>
                    <a:pt x="542925" y="120015"/>
                  </a:lnTo>
                  <a:lnTo>
                    <a:pt x="541292" y="117566"/>
                  </a:lnTo>
                  <a:lnTo>
                    <a:pt x="539659" y="115933"/>
                  </a:lnTo>
                  <a:lnTo>
                    <a:pt x="538843" y="114300"/>
                  </a:lnTo>
                  <a:lnTo>
                    <a:pt x="538027" y="111851"/>
                  </a:lnTo>
                  <a:lnTo>
                    <a:pt x="538027" y="110218"/>
                  </a:lnTo>
                  <a:lnTo>
                    <a:pt x="538027" y="109401"/>
                  </a:lnTo>
                  <a:lnTo>
                    <a:pt x="538027" y="106136"/>
                  </a:lnTo>
                  <a:lnTo>
                    <a:pt x="536394" y="102870"/>
                  </a:lnTo>
                  <a:lnTo>
                    <a:pt x="535577" y="99604"/>
                  </a:lnTo>
                  <a:lnTo>
                    <a:pt x="533945" y="95522"/>
                  </a:lnTo>
                  <a:lnTo>
                    <a:pt x="533945" y="93073"/>
                  </a:lnTo>
                  <a:lnTo>
                    <a:pt x="533945" y="90624"/>
                  </a:lnTo>
                  <a:lnTo>
                    <a:pt x="533945" y="88991"/>
                  </a:lnTo>
                  <a:lnTo>
                    <a:pt x="534761" y="88174"/>
                  </a:lnTo>
                  <a:lnTo>
                    <a:pt x="534761" y="86541"/>
                  </a:lnTo>
                  <a:lnTo>
                    <a:pt x="533128" y="84909"/>
                  </a:lnTo>
                  <a:lnTo>
                    <a:pt x="531495" y="84092"/>
                  </a:lnTo>
                  <a:lnTo>
                    <a:pt x="529046" y="82459"/>
                  </a:lnTo>
                  <a:lnTo>
                    <a:pt x="524964" y="79193"/>
                  </a:lnTo>
                  <a:lnTo>
                    <a:pt x="524147" y="76744"/>
                  </a:lnTo>
                  <a:lnTo>
                    <a:pt x="522514" y="74295"/>
                  </a:lnTo>
                  <a:lnTo>
                    <a:pt x="520065" y="75111"/>
                  </a:lnTo>
                  <a:lnTo>
                    <a:pt x="518432" y="75111"/>
                  </a:lnTo>
                  <a:lnTo>
                    <a:pt x="516799" y="76744"/>
                  </a:lnTo>
                  <a:lnTo>
                    <a:pt x="514350" y="77561"/>
                  </a:lnTo>
                  <a:lnTo>
                    <a:pt x="511901" y="76744"/>
                  </a:lnTo>
                  <a:lnTo>
                    <a:pt x="511084" y="75928"/>
                  </a:lnTo>
                  <a:lnTo>
                    <a:pt x="510268" y="72662"/>
                  </a:lnTo>
                  <a:lnTo>
                    <a:pt x="509452" y="69396"/>
                  </a:lnTo>
                  <a:lnTo>
                    <a:pt x="508635" y="67763"/>
                  </a:lnTo>
                  <a:lnTo>
                    <a:pt x="507819" y="65314"/>
                  </a:lnTo>
                  <a:lnTo>
                    <a:pt x="508635" y="60416"/>
                  </a:lnTo>
                  <a:lnTo>
                    <a:pt x="507819" y="57966"/>
                  </a:lnTo>
                  <a:lnTo>
                    <a:pt x="507819" y="54701"/>
                  </a:lnTo>
                  <a:lnTo>
                    <a:pt x="507002" y="50618"/>
                  </a:lnTo>
                  <a:lnTo>
                    <a:pt x="506186" y="48986"/>
                  </a:lnTo>
                  <a:lnTo>
                    <a:pt x="506186" y="47353"/>
                  </a:lnTo>
                  <a:lnTo>
                    <a:pt x="504553" y="44904"/>
                  </a:lnTo>
                  <a:lnTo>
                    <a:pt x="503737" y="43271"/>
                  </a:lnTo>
                  <a:lnTo>
                    <a:pt x="502920" y="42454"/>
                  </a:lnTo>
                  <a:lnTo>
                    <a:pt x="501287" y="41638"/>
                  </a:lnTo>
                  <a:lnTo>
                    <a:pt x="501287" y="40005"/>
                  </a:lnTo>
                  <a:lnTo>
                    <a:pt x="501287" y="39188"/>
                  </a:lnTo>
                  <a:lnTo>
                    <a:pt x="502104" y="37556"/>
                  </a:lnTo>
                  <a:lnTo>
                    <a:pt x="502920" y="35923"/>
                  </a:lnTo>
                  <a:lnTo>
                    <a:pt x="501287" y="35106"/>
                  </a:lnTo>
                  <a:lnTo>
                    <a:pt x="499654" y="35106"/>
                  </a:lnTo>
                  <a:lnTo>
                    <a:pt x="498838" y="34290"/>
                  </a:lnTo>
                  <a:lnTo>
                    <a:pt x="498021" y="33474"/>
                  </a:lnTo>
                  <a:lnTo>
                    <a:pt x="498021" y="30208"/>
                  </a:lnTo>
                  <a:lnTo>
                    <a:pt x="498021" y="26942"/>
                  </a:lnTo>
                  <a:lnTo>
                    <a:pt x="498021" y="24493"/>
                  </a:lnTo>
                  <a:lnTo>
                    <a:pt x="497205" y="22860"/>
                  </a:lnTo>
                  <a:lnTo>
                    <a:pt x="497205" y="21227"/>
                  </a:lnTo>
                  <a:lnTo>
                    <a:pt x="496388" y="19594"/>
                  </a:lnTo>
                  <a:lnTo>
                    <a:pt x="493939" y="17145"/>
                  </a:lnTo>
                  <a:lnTo>
                    <a:pt x="493939" y="16329"/>
                  </a:lnTo>
                  <a:lnTo>
                    <a:pt x="494756" y="15512"/>
                  </a:lnTo>
                  <a:lnTo>
                    <a:pt x="493939" y="14696"/>
                  </a:lnTo>
                  <a:lnTo>
                    <a:pt x="492306" y="14696"/>
                  </a:lnTo>
                  <a:lnTo>
                    <a:pt x="491490" y="16329"/>
                  </a:lnTo>
                  <a:lnTo>
                    <a:pt x="489857" y="17961"/>
                  </a:lnTo>
                  <a:lnTo>
                    <a:pt x="487408" y="18778"/>
                  </a:lnTo>
                  <a:lnTo>
                    <a:pt x="486591" y="24493"/>
                  </a:lnTo>
                  <a:lnTo>
                    <a:pt x="484959" y="30208"/>
                  </a:lnTo>
                  <a:lnTo>
                    <a:pt x="483326" y="34290"/>
                  </a:lnTo>
                  <a:lnTo>
                    <a:pt x="483326" y="35923"/>
                  </a:lnTo>
                  <a:lnTo>
                    <a:pt x="483326" y="37556"/>
                  </a:lnTo>
                  <a:lnTo>
                    <a:pt x="482509" y="36739"/>
                  </a:lnTo>
                  <a:lnTo>
                    <a:pt x="481693" y="35923"/>
                  </a:lnTo>
                  <a:lnTo>
                    <a:pt x="480877" y="37556"/>
                  </a:lnTo>
                  <a:lnTo>
                    <a:pt x="479244" y="42454"/>
                  </a:lnTo>
                  <a:lnTo>
                    <a:pt x="479244" y="44904"/>
                  </a:lnTo>
                  <a:lnTo>
                    <a:pt x="480060" y="45720"/>
                  </a:lnTo>
                  <a:lnTo>
                    <a:pt x="480877" y="46536"/>
                  </a:lnTo>
                  <a:lnTo>
                    <a:pt x="481693" y="46536"/>
                  </a:lnTo>
                  <a:lnTo>
                    <a:pt x="482509" y="47353"/>
                  </a:lnTo>
                  <a:lnTo>
                    <a:pt x="482509" y="48169"/>
                  </a:lnTo>
                  <a:lnTo>
                    <a:pt x="483326" y="48986"/>
                  </a:lnTo>
                  <a:lnTo>
                    <a:pt x="483326" y="49802"/>
                  </a:lnTo>
                  <a:lnTo>
                    <a:pt x="482509" y="48986"/>
                  </a:lnTo>
                  <a:lnTo>
                    <a:pt x="480877" y="48986"/>
                  </a:lnTo>
                  <a:lnTo>
                    <a:pt x="480060" y="49802"/>
                  </a:lnTo>
                  <a:lnTo>
                    <a:pt x="478427" y="51435"/>
                  </a:lnTo>
                  <a:lnTo>
                    <a:pt x="479244" y="57150"/>
                  </a:lnTo>
                  <a:lnTo>
                    <a:pt x="478427" y="59599"/>
                  </a:lnTo>
                  <a:lnTo>
                    <a:pt x="477611" y="62049"/>
                  </a:lnTo>
                  <a:lnTo>
                    <a:pt x="476795" y="66131"/>
                  </a:lnTo>
                  <a:lnTo>
                    <a:pt x="476795" y="68580"/>
                  </a:lnTo>
                  <a:lnTo>
                    <a:pt x="477611" y="70213"/>
                  </a:lnTo>
                  <a:lnTo>
                    <a:pt x="478427" y="72662"/>
                  </a:lnTo>
                  <a:lnTo>
                    <a:pt x="477611" y="75928"/>
                  </a:lnTo>
                  <a:lnTo>
                    <a:pt x="476795" y="78377"/>
                  </a:lnTo>
                  <a:lnTo>
                    <a:pt x="478427" y="84909"/>
                  </a:lnTo>
                  <a:lnTo>
                    <a:pt x="478427" y="88174"/>
                  </a:lnTo>
                  <a:lnTo>
                    <a:pt x="477611" y="90624"/>
                  </a:lnTo>
                  <a:lnTo>
                    <a:pt x="475162" y="97971"/>
                  </a:lnTo>
                  <a:lnTo>
                    <a:pt x="474345" y="102870"/>
                  </a:lnTo>
                  <a:lnTo>
                    <a:pt x="474345" y="105319"/>
                  </a:lnTo>
                  <a:lnTo>
                    <a:pt x="473529" y="107768"/>
                  </a:lnTo>
                  <a:lnTo>
                    <a:pt x="472712" y="111851"/>
                  </a:lnTo>
                  <a:lnTo>
                    <a:pt x="471896" y="115116"/>
                  </a:lnTo>
                  <a:lnTo>
                    <a:pt x="467813" y="121648"/>
                  </a:lnTo>
                  <a:lnTo>
                    <a:pt x="466997" y="124913"/>
                  </a:lnTo>
                  <a:lnTo>
                    <a:pt x="465364" y="128996"/>
                  </a:lnTo>
                  <a:lnTo>
                    <a:pt x="462098" y="131445"/>
                  </a:lnTo>
                  <a:lnTo>
                    <a:pt x="459649" y="133078"/>
                  </a:lnTo>
                  <a:lnTo>
                    <a:pt x="454751" y="134711"/>
                  </a:lnTo>
                  <a:lnTo>
                    <a:pt x="451485" y="134711"/>
                  </a:lnTo>
                  <a:lnTo>
                    <a:pt x="449852" y="133894"/>
                  </a:lnTo>
                  <a:lnTo>
                    <a:pt x="449036" y="133078"/>
                  </a:lnTo>
                  <a:lnTo>
                    <a:pt x="445770" y="132261"/>
                  </a:lnTo>
                  <a:lnTo>
                    <a:pt x="441688" y="129812"/>
                  </a:lnTo>
                  <a:lnTo>
                    <a:pt x="438422" y="128996"/>
                  </a:lnTo>
                  <a:lnTo>
                    <a:pt x="436789" y="126546"/>
                  </a:lnTo>
                  <a:lnTo>
                    <a:pt x="436789" y="125730"/>
                  </a:lnTo>
                  <a:lnTo>
                    <a:pt x="435973" y="124097"/>
                  </a:lnTo>
                  <a:lnTo>
                    <a:pt x="434340" y="122464"/>
                  </a:lnTo>
                  <a:lnTo>
                    <a:pt x="431074" y="121648"/>
                  </a:lnTo>
                  <a:lnTo>
                    <a:pt x="427809" y="120015"/>
                  </a:lnTo>
                  <a:lnTo>
                    <a:pt x="426176" y="120015"/>
                  </a:lnTo>
                  <a:lnTo>
                    <a:pt x="422094" y="119199"/>
                  </a:lnTo>
                  <a:lnTo>
                    <a:pt x="418828" y="117566"/>
                  </a:lnTo>
                  <a:lnTo>
                    <a:pt x="416379" y="115116"/>
                  </a:lnTo>
                  <a:lnTo>
                    <a:pt x="413113" y="111034"/>
                  </a:lnTo>
                  <a:lnTo>
                    <a:pt x="409847" y="110218"/>
                  </a:lnTo>
                  <a:lnTo>
                    <a:pt x="405765" y="108585"/>
                  </a:lnTo>
                  <a:lnTo>
                    <a:pt x="403316" y="106952"/>
                  </a:lnTo>
                  <a:lnTo>
                    <a:pt x="401683" y="106136"/>
                  </a:lnTo>
                  <a:lnTo>
                    <a:pt x="400050" y="105319"/>
                  </a:lnTo>
                  <a:lnTo>
                    <a:pt x="398417" y="105319"/>
                  </a:lnTo>
                  <a:lnTo>
                    <a:pt x="395968" y="105319"/>
                  </a:lnTo>
                  <a:lnTo>
                    <a:pt x="394335" y="104503"/>
                  </a:lnTo>
                  <a:lnTo>
                    <a:pt x="394335" y="103686"/>
                  </a:lnTo>
                  <a:lnTo>
                    <a:pt x="394335" y="102870"/>
                  </a:lnTo>
                  <a:lnTo>
                    <a:pt x="394335" y="102054"/>
                  </a:lnTo>
                  <a:lnTo>
                    <a:pt x="393519" y="102054"/>
                  </a:lnTo>
                  <a:lnTo>
                    <a:pt x="392702" y="102054"/>
                  </a:lnTo>
                  <a:lnTo>
                    <a:pt x="391886" y="102054"/>
                  </a:lnTo>
                  <a:lnTo>
                    <a:pt x="391070" y="102054"/>
                  </a:lnTo>
                  <a:lnTo>
                    <a:pt x="389437" y="101237"/>
                  </a:lnTo>
                  <a:lnTo>
                    <a:pt x="386987" y="99604"/>
                  </a:lnTo>
                  <a:lnTo>
                    <a:pt x="386171" y="97971"/>
                  </a:lnTo>
                  <a:lnTo>
                    <a:pt x="385354" y="96338"/>
                  </a:lnTo>
                  <a:lnTo>
                    <a:pt x="381272" y="93889"/>
                  </a:lnTo>
                  <a:lnTo>
                    <a:pt x="378823" y="92256"/>
                  </a:lnTo>
                  <a:lnTo>
                    <a:pt x="373924" y="89807"/>
                  </a:lnTo>
                  <a:lnTo>
                    <a:pt x="372291" y="88174"/>
                  </a:lnTo>
                  <a:lnTo>
                    <a:pt x="371475" y="87358"/>
                  </a:lnTo>
                  <a:lnTo>
                    <a:pt x="371475" y="85725"/>
                  </a:lnTo>
                  <a:lnTo>
                    <a:pt x="372291" y="84092"/>
                  </a:lnTo>
                  <a:lnTo>
                    <a:pt x="373108" y="83276"/>
                  </a:lnTo>
                  <a:lnTo>
                    <a:pt x="376373" y="78377"/>
                  </a:lnTo>
                  <a:lnTo>
                    <a:pt x="377190" y="77561"/>
                  </a:lnTo>
                  <a:lnTo>
                    <a:pt x="378823" y="75928"/>
                  </a:lnTo>
                  <a:lnTo>
                    <a:pt x="379639" y="71846"/>
                  </a:lnTo>
                  <a:lnTo>
                    <a:pt x="380456" y="69396"/>
                  </a:lnTo>
                  <a:lnTo>
                    <a:pt x="379639" y="66131"/>
                  </a:lnTo>
                  <a:lnTo>
                    <a:pt x="379639" y="60416"/>
                  </a:lnTo>
                  <a:lnTo>
                    <a:pt x="383721" y="57966"/>
                  </a:lnTo>
                  <a:lnTo>
                    <a:pt x="384538" y="57966"/>
                  </a:lnTo>
                  <a:lnTo>
                    <a:pt x="385354" y="57150"/>
                  </a:lnTo>
                  <a:lnTo>
                    <a:pt x="386171" y="57966"/>
                  </a:lnTo>
                  <a:lnTo>
                    <a:pt x="386987" y="58783"/>
                  </a:lnTo>
                  <a:lnTo>
                    <a:pt x="387804" y="58783"/>
                  </a:lnTo>
                  <a:lnTo>
                    <a:pt x="390253" y="54701"/>
                  </a:lnTo>
                  <a:lnTo>
                    <a:pt x="390253" y="53068"/>
                  </a:lnTo>
                  <a:lnTo>
                    <a:pt x="389437" y="51435"/>
                  </a:lnTo>
                  <a:lnTo>
                    <a:pt x="389437" y="50618"/>
                  </a:lnTo>
                  <a:lnTo>
                    <a:pt x="395968" y="43271"/>
                  </a:lnTo>
                  <a:lnTo>
                    <a:pt x="395152" y="41638"/>
                  </a:lnTo>
                  <a:lnTo>
                    <a:pt x="394335" y="40821"/>
                  </a:lnTo>
                  <a:lnTo>
                    <a:pt x="392702" y="40821"/>
                  </a:lnTo>
                  <a:lnTo>
                    <a:pt x="391070" y="39188"/>
                  </a:lnTo>
                  <a:lnTo>
                    <a:pt x="390253" y="35923"/>
                  </a:lnTo>
                  <a:lnTo>
                    <a:pt x="388620" y="35923"/>
                  </a:lnTo>
                  <a:lnTo>
                    <a:pt x="385354" y="39188"/>
                  </a:lnTo>
                  <a:lnTo>
                    <a:pt x="385354" y="40005"/>
                  </a:lnTo>
                  <a:lnTo>
                    <a:pt x="386171" y="40005"/>
                  </a:lnTo>
                  <a:lnTo>
                    <a:pt x="386987" y="41638"/>
                  </a:lnTo>
                  <a:lnTo>
                    <a:pt x="386171" y="44087"/>
                  </a:lnTo>
                  <a:lnTo>
                    <a:pt x="385354" y="44087"/>
                  </a:lnTo>
                  <a:lnTo>
                    <a:pt x="383721" y="44087"/>
                  </a:lnTo>
                  <a:lnTo>
                    <a:pt x="382905" y="42454"/>
                  </a:lnTo>
                  <a:lnTo>
                    <a:pt x="382905" y="40005"/>
                  </a:lnTo>
                  <a:lnTo>
                    <a:pt x="382088" y="39188"/>
                  </a:lnTo>
                  <a:lnTo>
                    <a:pt x="380456" y="40005"/>
                  </a:lnTo>
                  <a:lnTo>
                    <a:pt x="379639" y="40821"/>
                  </a:lnTo>
                  <a:lnTo>
                    <a:pt x="378823" y="40821"/>
                  </a:lnTo>
                  <a:lnTo>
                    <a:pt x="378006" y="40005"/>
                  </a:lnTo>
                  <a:lnTo>
                    <a:pt x="378006" y="39188"/>
                  </a:lnTo>
                  <a:lnTo>
                    <a:pt x="379639" y="37556"/>
                  </a:lnTo>
                  <a:lnTo>
                    <a:pt x="381272" y="36739"/>
                  </a:lnTo>
                  <a:lnTo>
                    <a:pt x="381272" y="36739"/>
                  </a:lnTo>
                  <a:lnTo>
                    <a:pt x="380456" y="36739"/>
                  </a:lnTo>
                  <a:lnTo>
                    <a:pt x="380456" y="35923"/>
                  </a:lnTo>
                  <a:lnTo>
                    <a:pt x="382088" y="34290"/>
                  </a:lnTo>
                  <a:lnTo>
                    <a:pt x="381272" y="34290"/>
                  </a:lnTo>
                  <a:lnTo>
                    <a:pt x="379639" y="35923"/>
                  </a:lnTo>
                  <a:lnTo>
                    <a:pt x="378006" y="36739"/>
                  </a:lnTo>
                  <a:lnTo>
                    <a:pt x="375557" y="38372"/>
                  </a:lnTo>
                  <a:lnTo>
                    <a:pt x="372291" y="39188"/>
                  </a:lnTo>
                  <a:lnTo>
                    <a:pt x="369842" y="40821"/>
                  </a:lnTo>
                  <a:lnTo>
                    <a:pt x="366577" y="40005"/>
                  </a:lnTo>
                  <a:lnTo>
                    <a:pt x="363311" y="38372"/>
                  </a:lnTo>
                  <a:lnTo>
                    <a:pt x="362495" y="37556"/>
                  </a:lnTo>
                  <a:lnTo>
                    <a:pt x="360862" y="36739"/>
                  </a:lnTo>
                  <a:lnTo>
                    <a:pt x="357596" y="38372"/>
                  </a:lnTo>
                  <a:lnTo>
                    <a:pt x="355963" y="38372"/>
                  </a:lnTo>
                  <a:lnTo>
                    <a:pt x="355146" y="37556"/>
                  </a:lnTo>
                  <a:lnTo>
                    <a:pt x="353513" y="37556"/>
                  </a:lnTo>
                  <a:lnTo>
                    <a:pt x="351881" y="36739"/>
                  </a:lnTo>
                  <a:lnTo>
                    <a:pt x="347798" y="35106"/>
                  </a:lnTo>
                  <a:lnTo>
                    <a:pt x="343716" y="35106"/>
                  </a:lnTo>
                  <a:lnTo>
                    <a:pt x="342084" y="35106"/>
                  </a:lnTo>
                  <a:lnTo>
                    <a:pt x="340451" y="34290"/>
                  </a:lnTo>
                  <a:lnTo>
                    <a:pt x="338818" y="33474"/>
                  </a:lnTo>
                  <a:lnTo>
                    <a:pt x="336369" y="33474"/>
                  </a:lnTo>
                  <a:lnTo>
                    <a:pt x="335552" y="31841"/>
                  </a:lnTo>
                  <a:lnTo>
                    <a:pt x="333920" y="29391"/>
                  </a:lnTo>
                  <a:lnTo>
                    <a:pt x="333103" y="28575"/>
                  </a:lnTo>
                  <a:lnTo>
                    <a:pt x="331470" y="28575"/>
                  </a:lnTo>
                  <a:lnTo>
                    <a:pt x="329837" y="30208"/>
                  </a:lnTo>
                  <a:lnTo>
                    <a:pt x="329021" y="31024"/>
                  </a:lnTo>
                  <a:lnTo>
                    <a:pt x="326571" y="28575"/>
                  </a:lnTo>
                  <a:lnTo>
                    <a:pt x="322489" y="26126"/>
                  </a:lnTo>
                  <a:lnTo>
                    <a:pt x="321673" y="26126"/>
                  </a:lnTo>
                  <a:lnTo>
                    <a:pt x="320856" y="26942"/>
                  </a:lnTo>
                  <a:lnTo>
                    <a:pt x="320040" y="27759"/>
                  </a:lnTo>
                  <a:lnTo>
                    <a:pt x="319223" y="27759"/>
                  </a:lnTo>
                  <a:lnTo>
                    <a:pt x="318407" y="26942"/>
                  </a:lnTo>
                  <a:lnTo>
                    <a:pt x="316774" y="25309"/>
                  </a:lnTo>
                  <a:lnTo>
                    <a:pt x="315958" y="25309"/>
                  </a:lnTo>
                  <a:lnTo>
                    <a:pt x="313509" y="26942"/>
                  </a:lnTo>
                  <a:lnTo>
                    <a:pt x="313509" y="27759"/>
                  </a:lnTo>
                  <a:lnTo>
                    <a:pt x="315141" y="28575"/>
                  </a:lnTo>
                  <a:lnTo>
                    <a:pt x="317591" y="31024"/>
                  </a:lnTo>
                  <a:lnTo>
                    <a:pt x="318407" y="31841"/>
                  </a:lnTo>
                  <a:lnTo>
                    <a:pt x="320856" y="31024"/>
                  </a:lnTo>
                  <a:lnTo>
                    <a:pt x="324122" y="31024"/>
                  </a:lnTo>
                  <a:lnTo>
                    <a:pt x="327388" y="33474"/>
                  </a:lnTo>
                  <a:lnTo>
                    <a:pt x="326571" y="35106"/>
                  </a:lnTo>
                  <a:lnTo>
                    <a:pt x="326571" y="36739"/>
                  </a:lnTo>
                  <a:lnTo>
                    <a:pt x="326571" y="38372"/>
                  </a:lnTo>
                  <a:lnTo>
                    <a:pt x="326571" y="40005"/>
                  </a:lnTo>
                  <a:lnTo>
                    <a:pt x="328204" y="41638"/>
                  </a:lnTo>
                  <a:lnTo>
                    <a:pt x="327388" y="41638"/>
                  </a:lnTo>
                  <a:lnTo>
                    <a:pt x="325755" y="41638"/>
                  </a:lnTo>
                  <a:lnTo>
                    <a:pt x="324938" y="42454"/>
                  </a:lnTo>
                  <a:lnTo>
                    <a:pt x="324122" y="43271"/>
                  </a:lnTo>
                  <a:lnTo>
                    <a:pt x="323306" y="44904"/>
                  </a:lnTo>
                  <a:lnTo>
                    <a:pt x="322489" y="44087"/>
                  </a:lnTo>
                  <a:lnTo>
                    <a:pt x="320856" y="43271"/>
                  </a:lnTo>
                  <a:lnTo>
                    <a:pt x="320040" y="44087"/>
                  </a:lnTo>
                  <a:lnTo>
                    <a:pt x="318407" y="44904"/>
                  </a:lnTo>
                  <a:lnTo>
                    <a:pt x="316774" y="44904"/>
                  </a:lnTo>
                  <a:lnTo>
                    <a:pt x="315958" y="44087"/>
                  </a:lnTo>
                  <a:lnTo>
                    <a:pt x="313509" y="44904"/>
                  </a:lnTo>
                  <a:lnTo>
                    <a:pt x="308610" y="44904"/>
                  </a:lnTo>
                  <a:lnTo>
                    <a:pt x="306977" y="44087"/>
                  </a:lnTo>
                  <a:lnTo>
                    <a:pt x="306161" y="42454"/>
                  </a:lnTo>
                  <a:lnTo>
                    <a:pt x="306161" y="41638"/>
                  </a:lnTo>
                  <a:lnTo>
                    <a:pt x="305345" y="42454"/>
                  </a:lnTo>
                  <a:lnTo>
                    <a:pt x="304528" y="43271"/>
                  </a:lnTo>
                  <a:lnTo>
                    <a:pt x="301262" y="43271"/>
                  </a:lnTo>
                  <a:lnTo>
                    <a:pt x="300446" y="43271"/>
                  </a:lnTo>
                  <a:lnTo>
                    <a:pt x="300446" y="44087"/>
                  </a:lnTo>
                  <a:lnTo>
                    <a:pt x="300446" y="44904"/>
                  </a:lnTo>
                  <a:lnTo>
                    <a:pt x="299629" y="44904"/>
                  </a:lnTo>
                  <a:lnTo>
                    <a:pt x="297996" y="44904"/>
                  </a:lnTo>
                  <a:lnTo>
                    <a:pt x="297996" y="46536"/>
                  </a:lnTo>
                  <a:lnTo>
                    <a:pt x="297996" y="47353"/>
                  </a:lnTo>
                  <a:lnTo>
                    <a:pt x="297180" y="48169"/>
                  </a:lnTo>
                  <a:lnTo>
                    <a:pt x="295547" y="47353"/>
                  </a:lnTo>
                  <a:lnTo>
                    <a:pt x="294731" y="46536"/>
                  </a:lnTo>
                  <a:lnTo>
                    <a:pt x="293914" y="46536"/>
                  </a:lnTo>
                  <a:lnTo>
                    <a:pt x="293098" y="46536"/>
                  </a:lnTo>
                  <a:lnTo>
                    <a:pt x="293098" y="47353"/>
                  </a:lnTo>
                  <a:lnTo>
                    <a:pt x="293098" y="49802"/>
                  </a:lnTo>
                  <a:lnTo>
                    <a:pt x="292281" y="49802"/>
                  </a:lnTo>
                  <a:lnTo>
                    <a:pt x="290648" y="49802"/>
                  </a:lnTo>
                  <a:lnTo>
                    <a:pt x="289832" y="50618"/>
                  </a:lnTo>
                  <a:lnTo>
                    <a:pt x="288199" y="53884"/>
                  </a:lnTo>
                  <a:lnTo>
                    <a:pt x="285750" y="48169"/>
                  </a:lnTo>
                  <a:lnTo>
                    <a:pt x="285750" y="49802"/>
                  </a:lnTo>
                  <a:lnTo>
                    <a:pt x="285750" y="51435"/>
                  </a:lnTo>
                  <a:lnTo>
                    <a:pt x="288199" y="53884"/>
                  </a:lnTo>
                  <a:lnTo>
                    <a:pt x="287383" y="55517"/>
                  </a:lnTo>
                  <a:lnTo>
                    <a:pt x="286566" y="56334"/>
                  </a:lnTo>
                  <a:lnTo>
                    <a:pt x="285750" y="57150"/>
                  </a:lnTo>
                  <a:lnTo>
                    <a:pt x="283301" y="57966"/>
                  </a:lnTo>
                  <a:lnTo>
                    <a:pt x="281668" y="58783"/>
                  </a:lnTo>
                  <a:lnTo>
                    <a:pt x="280852" y="60416"/>
                  </a:lnTo>
                  <a:lnTo>
                    <a:pt x="280852" y="61232"/>
                  </a:lnTo>
                  <a:lnTo>
                    <a:pt x="280035" y="62865"/>
                  </a:lnTo>
                  <a:lnTo>
                    <a:pt x="279219" y="64498"/>
                  </a:lnTo>
                  <a:lnTo>
                    <a:pt x="279219" y="65314"/>
                  </a:lnTo>
                  <a:lnTo>
                    <a:pt x="277586" y="66131"/>
                  </a:lnTo>
                  <a:lnTo>
                    <a:pt x="275137" y="69396"/>
                  </a:lnTo>
                  <a:lnTo>
                    <a:pt x="273504" y="72662"/>
                  </a:lnTo>
                  <a:lnTo>
                    <a:pt x="275137" y="74295"/>
                  </a:lnTo>
                  <a:lnTo>
                    <a:pt x="277586" y="75111"/>
                  </a:lnTo>
                  <a:lnTo>
                    <a:pt x="279219" y="75111"/>
                  </a:lnTo>
                  <a:lnTo>
                    <a:pt x="279219" y="75111"/>
                  </a:lnTo>
                  <a:lnTo>
                    <a:pt x="277586" y="75928"/>
                  </a:lnTo>
                  <a:lnTo>
                    <a:pt x="278402" y="77561"/>
                  </a:lnTo>
                  <a:lnTo>
                    <a:pt x="280035" y="78377"/>
                  </a:lnTo>
                  <a:lnTo>
                    <a:pt x="280852" y="78377"/>
                  </a:lnTo>
                  <a:lnTo>
                    <a:pt x="281668" y="79193"/>
                  </a:lnTo>
                  <a:lnTo>
                    <a:pt x="280035" y="79193"/>
                  </a:lnTo>
                  <a:lnTo>
                    <a:pt x="277586" y="79193"/>
                  </a:lnTo>
                  <a:lnTo>
                    <a:pt x="277586" y="80826"/>
                  </a:lnTo>
                  <a:lnTo>
                    <a:pt x="277586" y="82459"/>
                  </a:lnTo>
                  <a:lnTo>
                    <a:pt x="277586" y="84092"/>
                  </a:lnTo>
                  <a:lnTo>
                    <a:pt x="277586" y="84909"/>
                  </a:lnTo>
                  <a:lnTo>
                    <a:pt x="276770" y="84092"/>
                  </a:lnTo>
                  <a:lnTo>
                    <a:pt x="276770" y="83276"/>
                  </a:lnTo>
                  <a:lnTo>
                    <a:pt x="275137" y="81643"/>
                  </a:lnTo>
                  <a:lnTo>
                    <a:pt x="273504" y="80826"/>
                  </a:lnTo>
                  <a:lnTo>
                    <a:pt x="271871" y="80010"/>
                  </a:lnTo>
                  <a:lnTo>
                    <a:pt x="271054" y="80826"/>
                  </a:lnTo>
                  <a:lnTo>
                    <a:pt x="271054" y="84092"/>
                  </a:lnTo>
                  <a:lnTo>
                    <a:pt x="271054" y="85725"/>
                  </a:lnTo>
                  <a:lnTo>
                    <a:pt x="270238" y="84909"/>
                  </a:lnTo>
                  <a:lnTo>
                    <a:pt x="270238" y="82459"/>
                  </a:lnTo>
                  <a:lnTo>
                    <a:pt x="268605" y="80826"/>
                  </a:lnTo>
                  <a:lnTo>
                    <a:pt x="261257" y="79193"/>
                  </a:lnTo>
                  <a:lnTo>
                    <a:pt x="260441" y="79193"/>
                  </a:lnTo>
                  <a:lnTo>
                    <a:pt x="258808" y="79193"/>
                  </a:lnTo>
                  <a:lnTo>
                    <a:pt x="257991" y="80010"/>
                  </a:lnTo>
                  <a:lnTo>
                    <a:pt x="257991" y="80826"/>
                  </a:lnTo>
                  <a:lnTo>
                    <a:pt x="257175" y="81643"/>
                  </a:lnTo>
                  <a:lnTo>
                    <a:pt x="256359" y="82459"/>
                  </a:lnTo>
                  <a:lnTo>
                    <a:pt x="255542" y="83276"/>
                  </a:lnTo>
                  <a:lnTo>
                    <a:pt x="254726" y="84092"/>
                  </a:lnTo>
                  <a:lnTo>
                    <a:pt x="254726" y="84909"/>
                  </a:lnTo>
                  <a:lnTo>
                    <a:pt x="255542" y="86541"/>
                  </a:lnTo>
                  <a:lnTo>
                    <a:pt x="256359" y="87358"/>
                  </a:lnTo>
                  <a:lnTo>
                    <a:pt x="256359" y="88174"/>
                  </a:lnTo>
                  <a:lnTo>
                    <a:pt x="255542" y="87358"/>
                  </a:lnTo>
                  <a:lnTo>
                    <a:pt x="254726" y="87358"/>
                  </a:lnTo>
                  <a:lnTo>
                    <a:pt x="253909" y="88991"/>
                  </a:lnTo>
                  <a:lnTo>
                    <a:pt x="253093" y="88991"/>
                  </a:lnTo>
                  <a:lnTo>
                    <a:pt x="253093" y="84909"/>
                  </a:lnTo>
                  <a:lnTo>
                    <a:pt x="253909" y="82459"/>
                  </a:lnTo>
                  <a:lnTo>
                    <a:pt x="254726" y="80826"/>
                  </a:lnTo>
                  <a:lnTo>
                    <a:pt x="255542" y="79193"/>
                  </a:lnTo>
                  <a:lnTo>
                    <a:pt x="255542" y="78377"/>
                  </a:lnTo>
                  <a:lnTo>
                    <a:pt x="250644" y="74295"/>
                  </a:lnTo>
                  <a:lnTo>
                    <a:pt x="248194" y="71029"/>
                  </a:lnTo>
                  <a:lnTo>
                    <a:pt x="246562" y="69396"/>
                  </a:lnTo>
                  <a:lnTo>
                    <a:pt x="244112" y="67763"/>
                  </a:lnTo>
                  <a:lnTo>
                    <a:pt x="243296" y="66947"/>
                  </a:lnTo>
                  <a:lnTo>
                    <a:pt x="240846" y="65314"/>
                  </a:lnTo>
                  <a:lnTo>
                    <a:pt x="237581" y="64498"/>
                  </a:lnTo>
                  <a:lnTo>
                    <a:pt x="235948" y="62865"/>
                  </a:lnTo>
                  <a:lnTo>
                    <a:pt x="234315" y="62049"/>
                  </a:lnTo>
                  <a:lnTo>
                    <a:pt x="231866" y="62865"/>
                  </a:lnTo>
                  <a:lnTo>
                    <a:pt x="231866" y="64498"/>
                  </a:lnTo>
                  <a:lnTo>
                    <a:pt x="231866" y="66131"/>
                  </a:lnTo>
                  <a:lnTo>
                    <a:pt x="230233" y="68580"/>
                  </a:lnTo>
                  <a:lnTo>
                    <a:pt x="228600" y="69396"/>
                  </a:lnTo>
                  <a:lnTo>
                    <a:pt x="226967" y="67763"/>
                  </a:lnTo>
                  <a:lnTo>
                    <a:pt x="225334" y="66947"/>
                  </a:lnTo>
                  <a:lnTo>
                    <a:pt x="223702" y="67763"/>
                  </a:lnTo>
                  <a:lnTo>
                    <a:pt x="223702" y="69396"/>
                  </a:lnTo>
                  <a:lnTo>
                    <a:pt x="222885" y="70213"/>
                  </a:lnTo>
                  <a:lnTo>
                    <a:pt x="222069" y="69396"/>
                  </a:lnTo>
                  <a:lnTo>
                    <a:pt x="221252" y="67763"/>
                  </a:lnTo>
                  <a:lnTo>
                    <a:pt x="220436" y="66947"/>
                  </a:lnTo>
                  <a:lnTo>
                    <a:pt x="219619" y="66947"/>
                  </a:lnTo>
                  <a:lnTo>
                    <a:pt x="219619" y="68580"/>
                  </a:lnTo>
                  <a:lnTo>
                    <a:pt x="220436" y="69396"/>
                  </a:lnTo>
                  <a:lnTo>
                    <a:pt x="220436" y="70213"/>
                  </a:lnTo>
                  <a:lnTo>
                    <a:pt x="219619" y="71029"/>
                  </a:lnTo>
                  <a:lnTo>
                    <a:pt x="219619" y="71846"/>
                  </a:lnTo>
                  <a:lnTo>
                    <a:pt x="218803" y="73479"/>
                  </a:lnTo>
                  <a:lnTo>
                    <a:pt x="218803" y="75928"/>
                  </a:lnTo>
                  <a:lnTo>
                    <a:pt x="217170" y="76744"/>
                  </a:lnTo>
                  <a:lnTo>
                    <a:pt x="216354" y="78377"/>
                  </a:lnTo>
                  <a:lnTo>
                    <a:pt x="215537" y="78377"/>
                  </a:lnTo>
                  <a:lnTo>
                    <a:pt x="215537" y="77561"/>
                  </a:lnTo>
                  <a:lnTo>
                    <a:pt x="215537" y="76744"/>
                  </a:lnTo>
                  <a:lnTo>
                    <a:pt x="213904" y="75928"/>
                  </a:lnTo>
                  <a:lnTo>
                    <a:pt x="213088" y="76744"/>
                  </a:lnTo>
                  <a:lnTo>
                    <a:pt x="213088" y="76744"/>
                  </a:lnTo>
                  <a:lnTo>
                    <a:pt x="212271" y="76744"/>
                  </a:lnTo>
                  <a:lnTo>
                    <a:pt x="212271" y="75928"/>
                  </a:lnTo>
                  <a:lnTo>
                    <a:pt x="212271" y="72662"/>
                  </a:lnTo>
                  <a:lnTo>
                    <a:pt x="212271" y="71029"/>
                  </a:lnTo>
                  <a:lnTo>
                    <a:pt x="210638" y="70213"/>
                  </a:lnTo>
                  <a:lnTo>
                    <a:pt x="209822" y="70213"/>
                  </a:lnTo>
                  <a:lnTo>
                    <a:pt x="209822" y="71846"/>
                  </a:lnTo>
                  <a:lnTo>
                    <a:pt x="209822" y="74295"/>
                  </a:lnTo>
                  <a:lnTo>
                    <a:pt x="208189" y="74295"/>
                  </a:lnTo>
                  <a:lnTo>
                    <a:pt x="207373" y="75111"/>
                  </a:lnTo>
                  <a:lnTo>
                    <a:pt x="205740" y="75111"/>
                  </a:lnTo>
                  <a:lnTo>
                    <a:pt x="204923" y="75928"/>
                  </a:lnTo>
                  <a:lnTo>
                    <a:pt x="204923" y="76744"/>
                  </a:lnTo>
                  <a:lnTo>
                    <a:pt x="203291" y="77561"/>
                  </a:lnTo>
                  <a:lnTo>
                    <a:pt x="203291" y="79193"/>
                  </a:lnTo>
                  <a:lnTo>
                    <a:pt x="204107" y="80826"/>
                  </a:lnTo>
                  <a:lnTo>
                    <a:pt x="204107" y="81643"/>
                  </a:lnTo>
                  <a:lnTo>
                    <a:pt x="206556" y="82459"/>
                  </a:lnTo>
                  <a:lnTo>
                    <a:pt x="206556" y="83276"/>
                  </a:lnTo>
                  <a:lnTo>
                    <a:pt x="206556" y="84092"/>
                  </a:lnTo>
                  <a:lnTo>
                    <a:pt x="205740" y="84092"/>
                  </a:lnTo>
                  <a:lnTo>
                    <a:pt x="204107" y="83276"/>
                  </a:lnTo>
                  <a:lnTo>
                    <a:pt x="202474" y="83276"/>
                  </a:lnTo>
                  <a:lnTo>
                    <a:pt x="201658" y="82459"/>
                  </a:lnTo>
                  <a:lnTo>
                    <a:pt x="201658" y="82459"/>
                  </a:lnTo>
                  <a:lnTo>
                    <a:pt x="201658" y="83276"/>
                  </a:lnTo>
                  <a:lnTo>
                    <a:pt x="200841" y="84092"/>
                  </a:lnTo>
                  <a:lnTo>
                    <a:pt x="200025" y="84092"/>
                  </a:lnTo>
                  <a:lnTo>
                    <a:pt x="198392" y="84909"/>
                  </a:lnTo>
                  <a:lnTo>
                    <a:pt x="199209" y="86541"/>
                  </a:lnTo>
                  <a:lnTo>
                    <a:pt x="199209" y="87358"/>
                  </a:lnTo>
                  <a:lnTo>
                    <a:pt x="200025" y="88174"/>
                  </a:lnTo>
                  <a:lnTo>
                    <a:pt x="201658" y="88174"/>
                  </a:lnTo>
                  <a:lnTo>
                    <a:pt x="202474" y="88174"/>
                  </a:lnTo>
                  <a:lnTo>
                    <a:pt x="202474" y="88991"/>
                  </a:lnTo>
                  <a:lnTo>
                    <a:pt x="202474" y="89807"/>
                  </a:lnTo>
                  <a:lnTo>
                    <a:pt x="201658" y="90624"/>
                  </a:lnTo>
                  <a:lnTo>
                    <a:pt x="200841" y="89807"/>
                  </a:lnTo>
                  <a:lnTo>
                    <a:pt x="197576" y="88174"/>
                  </a:lnTo>
                  <a:lnTo>
                    <a:pt x="196759" y="88174"/>
                  </a:lnTo>
                  <a:lnTo>
                    <a:pt x="196759" y="88991"/>
                  </a:lnTo>
                  <a:lnTo>
                    <a:pt x="196759" y="89807"/>
                  </a:lnTo>
                  <a:lnTo>
                    <a:pt x="195943" y="90624"/>
                  </a:lnTo>
                  <a:lnTo>
                    <a:pt x="194310" y="92256"/>
                  </a:lnTo>
                  <a:lnTo>
                    <a:pt x="193494" y="92256"/>
                  </a:lnTo>
                  <a:lnTo>
                    <a:pt x="192677" y="92256"/>
                  </a:lnTo>
                  <a:lnTo>
                    <a:pt x="191861" y="94706"/>
                  </a:lnTo>
                  <a:lnTo>
                    <a:pt x="191861" y="97155"/>
                  </a:lnTo>
                  <a:lnTo>
                    <a:pt x="192677" y="98788"/>
                  </a:lnTo>
                  <a:lnTo>
                    <a:pt x="193494" y="101237"/>
                  </a:lnTo>
                  <a:lnTo>
                    <a:pt x="195127" y="98788"/>
                  </a:lnTo>
                  <a:lnTo>
                    <a:pt x="195943" y="98788"/>
                  </a:lnTo>
                  <a:lnTo>
                    <a:pt x="195943" y="99604"/>
                  </a:lnTo>
                  <a:lnTo>
                    <a:pt x="195127" y="100421"/>
                  </a:lnTo>
                  <a:lnTo>
                    <a:pt x="195127" y="102054"/>
                  </a:lnTo>
                  <a:lnTo>
                    <a:pt x="195127" y="103686"/>
                  </a:lnTo>
                  <a:lnTo>
                    <a:pt x="194310" y="103686"/>
                  </a:lnTo>
                  <a:lnTo>
                    <a:pt x="192677" y="103686"/>
                  </a:lnTo>
                  <a:lnTo>
                    <a:pt x="192677" y="104503"/>
                  </a:lnTo>
                  <a:lnTo>
                    <a:pt x="191861" y="105319"/>
                  </a:lnTo>
                  <a:lnTo>
                    <a:pt x="191861" y="106952"/>
                  </a:lnTo>
                  <a:lnTo>
                    <a:pt x="192677" y="107768"/>
                  </a:lnTo>
                  <a:lnTo>
                    <a:pt x="194310" y="107768"/>
                  </a:lnTo>
                  <a:lnTo>
                    <a:pt x="195943" y="107768"/>
                  </a:lnTo>
                  <a:lnTo>
                    <a:pt x="197576" y="108585"/>
                  </a:lnTo>
                  <a:lnTo>
                    <a:pt x="197576" y="109401"/>
                  </a:lnTo>
                  <a:lnTo>
                    <a:pt x="195943" y="109401"/>
                  </a:lnTo>
                  <a:lnTo>
                    <a:pt x="193494" y="109401"/>
                  </a:lnTo>
                  <a:lnTo>
                    <a:pt x="191861" y="109401"/>
                  </a:lnTo>
                  <a:lnTo>
                    <a:pt x="189412" y="109401"/>
                  </a:lnTo>
                  <a:lnTo>
                    <a:pt x="187779" y="108585"/>
                  </a:lnTo>
                  <a:lnTo>
                    <a:pt x="186962" y="107768"/>
                  </a:lnTo>
                  <a:lnTo>
                    <a:pt x="185329" y="107768"/>
                  </a:lnTo>
                  <a:lnTo>
                    <a:pt x="183696" y="107768"/>
                  </a:lnTo>
                  <a:lnTo>
                    <a:pt x="182880" y="109401"/>
                  </a:lnTo>
                  <a:lnTo>
                    <a:pt x="182063" y="109401"/>
                  </a:lnTo>
                  <a:lnTo>
                    <a:pt x="179614" y="106136"/>
                  </a:lnTo>
                  <a:lnTo>
                    <a:pt x="177981" y="106136"/>
                  </a:lnTo>
                  <a:lnTo>
                    <a:pt x="177165" y="106952"/>
                  </a:lnTo>
                  <a:lnTo>
                    <a:pt x="177981" y="108585"/>
                  </a:lnTo>
                  <a:lnTo>
                    <a:pt x="177981" y="110218"/>
                  </a:lnTo>
                  <a:lnTo>
                    <a:pt x="177165" y="111034"/>
                  </a:lnTo>
                  <a:lnTo>
                    <a:pt x="176348" y="111034"/>
                  </a:lnTo>
                  <a:lnTo>
                    <a:pt x="175532" y="111034"/>
                  </a:lnTo>
                  <a:lnTo>
                    <a:pt x="176348" y="111851"/>
                  </a:lnTo>
                  <a:lnTo>
                    <a:pt x="177981" y="114300"/>
                  </a:lnTo>
                  <a:lnTo>
                    <a:pt x="178798" y="115116"/>
                  </a:lnTo>
                  <a:lnTo>
                    <a:pt x="179614" y="116749"/>
                  </a:lnTo>
                  <a:lnTo>
                    <a:pt x="180431" y="117566"/>
                  </a:lnTo>
                  <a:lnTo>
                    <a:pt x="182063" y="117566"/>
                  </a:lnTo>
                  <a:lnTo>
                    <a:pt x="182063" y="118382"/>
                  </a:lnTo>
                  <a:lnTo>
                    <a:pt x="181247" y="120015"/>
                  </a:lnTo>
                  <a:lnTo>
                    <a:pt x="181247" y="122464"/>
                  </a:lnTo>
                  <a:lnTo>
                    <a:pt x="180431" y="122464"/>
                  </a:lnTo>
                  <a:lnTo>
                    <a:pt x="179614" y="121648"/>
                  </a:lnTo>
                  <a:lnTo>
                    <a:pt x="177981" y="120015"/>
                  </a:lnTo>
                  <a:lnTo>
                    <a:pt x="177165" y="120015"/>
                  </a:lnTo>
                  <a:lnTo>
                    <a:pt x="177165" y="120015"/>
                  </a:lnTo>
                  <a:lnTo>
                    <a:pt x="177165" y="120831"/>
                  </a:lnTo>
                  <a:lnTo>
                    <a:pt x="177165" y="123281"/>
                  </a:lnTo>
                  <a:lnTo>
                    <a:pt x="176348" y="126546"/>
                  </a:lnTo>
                  <a:lnTo>
                    <a:pt x="176348" y="127363"/>
                  </a:lnTo>
                  <a:lnTo>
                    <a:pt x="176348" y="128179"/>
                  </a:lnTo>
                  <a:lnTo>
                    <a:pt x="175532" y="127363"/>
                  </a:lnTo>
                  <a:lnTo>
                    <a:pt x="174716" y="125730"/>
                  </a:lnTo>
                  <a:lnTo>
                    <a:pt x="173083" y="124097"/>
                  </a:lnTo>
                  <a:lnTo>
                    <a:pt x="171450" y="120015"/>
                  </a:lnTo>
                  <a:lnTo>
                    <a:pt x="169001" y="116749"/>
                  </a:lnTo>
                  <a:lnTo>
                    <a:pt x="168184" y="114300"/>
                  </a:lnTo>
                  <a:lnTo>
                    <a:pt x="166552" y="109401"/>
                  </a:lnTo>
                  <a:lnTo>
                    <a:pt x="165735" y="109401"/>
                  </a:lnTo>
                  <a:lnTo>
                    <a:pt x="164919" y="111851"/>
                  </a:lnTo>
                  <a:lnTo>
                    <a:pt x="163286" y="114300"/>
                  </a:lnTo>
                  <a:lnTo>
                    <a:pt x="162469" y="115933"/>
                  </a:lnTo>
                  <a:lnTo>
                    <a:pt x="160837" y="117566"/>
                  </a:lnTo>
                  <a:lnTo>
                    <a:pt x="159204" y="119199"/>
                  </a:lnTo>
                  <a:lnTo>
                    <a:pt x="157571" y="120015"/>
                  </a:lnTo>
                  <a:lnTo>
                    <a:pt x="155938" y="121648"/>
                  </a:lnTo>
                  <a:lnTo>
                    <a:pt x="155121" y="123281"/>
                  </a:lnTo>
                  <a:lnTo>
                    <a:pt x="153488" y="126546"/>
                  </a:lnTo>
                  <a:lnTo>
                    <a:pt x="153488" y="128179"/>
                  </a:lnTo>
                  <a:lnTo>
                    <a:pt x="153488" y="130629"/>
                  </a:lnTo>
                  <a:lnTo>
                    <a:pt x="154305" y="133894"/>
                  </a:lnTo>
                  <a:lnTo>
                    <a:pt x="155121" y="137976"/>
                  </a:lnTo>
                  <a:lnTo>
                    <a:pt x="155938" y="138793"/>
                  </a:lnTo>
                  <a:lnTo>
                    <a:pt x="156754" y="139609"/>
                  </a:lnTo>
                  <a:lnTo>
                    <a:pt x="156754" y="141242"/>
                  </a:lnTo>
                  <a:lnTo>
                    <a:pt x="155121" y="142059"/>
                  </a:lnTo>
                  <a:lnTo>
                    <a:pt x="151039" y="146141"/>
                  </a:lnTo>
                  <a:lnTo>
                    <a:pt x="148590" y="147774"/>
                  </a:lnTo>
                  <a:lnTo>
                    <a:pt x="147773" y="148590"/>
                  </a:lnTo>
                  <a:lnTo>
                    <a:pt x="146957" y="151039"/>
                  </a:lnTo>
                  <a:lnTo>
                    <a:pt x="145324" y="153488"/>
                  </a:lnTo>
                  <a:lnTo>
                    <a:pt x="144508" y="155121"/>
                  </a:lnTo>
                  <a:lnTo>
                    <a:pt x="142875" y="158387"/>
                  </a:lnTo>
                  <a:lnTo>
                    <a:pt x="140426" y="162469"/>
                  </a:lnTo>
                  <a:lnTo>
                    <a:pt x="137977" y="164918"/>
                  </a:lnTo>
                  <a:lnTo>
                    <a:pt x="134711" y="167368"/>
                  </a:lnTo>
                  <a:lnTo>
                    <a:pt x="133078" y="168184"/>
                  </a:lnTo>
                  <a:lnTo>
                    <a:pt x="125730" y="171450"/>
                  </a:lnTo>
                  <a:lnTo>
                    <a:pt x="121648" y="172266"/>
                  </a:lnTo>
                  <a:lnTo>
                    <a:pt x="114300" y="173083"/>
                  </a:lnTo>
                  <a:lnTo>
                    <a:pt x="111034" y="174716"/>
                  </a:lnTo>
                  <a:lnTo>
                    <a:pt x="106952" y="173899"/>
                  </a:lnTo>
                  <a:lnTo>
                    <a:pt x="102870" y="173899"/>
                  </a:lnTo>
                  <a:lnTo>
                    <a:pt x="97155" y="178798"/>
                  </a:lnTo>
                  <a:lnTo>
                    <a:pt x="92256" y="179614"/>
                  </a:lnTo>
                  <a:lnTo>
                    <a:pt x="88174" y="180431"/>
                  </a:lnTo>
                  <a:lnTo>
                    <a:pt x="86541" y="181247"/>
                  </a:lnTo>
                  <a:lnTo>
                    <a:pt x="82459" y="183696"/>
                  </a:lnTo>
                  <a:lnTo>
                    <a:pt x="80010" y="185329"/>
                  </a:lnTo>
                  <a:lnTo>
                    <a:pt x="75112" y="186962"/>
                  </a:lnTo>
                  <a:lnTo>
                    <a:pt x="73479" y="186962"/>
                  </a:lnTo>
                  <a:lnTo>
                    <a:pt x="71029" y="185329"/>
                  </a:lnTo>
                  <a:lnTo>
                    <a:pt x="68580" y="185329"/>
                  </a:lnTo>
                  <a:lnTo>
                    <a:pt x="66131" y="185329"/>
                  </a:lnTo>
                  <a:lnTo>
                    <a:pt x="63681" y="185329"/>
                  </a:lnTo>
                  <a:lnTo>
                    <a:pt x="62048" y="186146"/>
                  </a:lnTo>
                  <a:lnTo>
                    <a:pt x="52252" y="191861"/>
                  </a:lnTo>
                  <a:lnTo>
                    <a:pt x="50619" y="193493"/>
                  </a:lnTo>
                  <a:lnTo>
                    <a:pt x="48986" y="195943"/>
                  </a:lnTo>
                  <a:lnTo>
                    <a:pt x="45720" y="198392"/>
                  </a:lnTo>
                  <a:lnTo>
                    <a:pt x="43271" y="200841"/>
                  </a:lnTo>
                  <a:lnTo>
                    <a:pt x="38372" y="203291"/>
                  </a:lnTo>
                  <a:lnTo>
                    <a:pt x="33473" y="204924"/>
                  </a:lnTo>
                  <a:lnTo>
                    <a:pt x="31024" y="206556"/>
                  </a:lnTo>
                  <a:lnTo>
                    <a:pt x="29391" y="209006"/>
                  </a:lnTo>
                  <a:lnTo>
                    <a:pt x="26126" y="214721"/>
                  </a:lnTo>
                  <a:lnTo>
                    <a:pt x="25309" y="216354"/>
                  </a:lnTo>
                  <a:lnTo>
                    <a:pt x="23677" y="217986"/>
                  </a:lnTo>
                  <a:lnTo>
                    <a:pt x="22044" y="218803"/>
                  </a:lnTo>
                  <a:lnTo>
                    <a:pt x="21227" y="219619"/>
                  </a:lnTo>
                  <a:lnTo>
                    <a:pt x="21227" y="217170"/>
                  </a:lnTo>
                  <a:lnTo>
                    <a:pt x="20411" y="214721"/>
                  </a:lnTo>
                  <a:lnTo>
                    <a:pt x="21227" y="209822"/>
                  </a:lnTo>
                  <a:lnTo>
                    <a:pt x="21227" y="208189"/>
                  </a:lnTo>
                  <a:lnTo>
                    <a:pt x="19594" y="209006"/>
                  </a:lnTo>
                  <a:lnTo>
                    <a:pt x="18778" y="209822"/>
                  </a:lnTo>
                  <a:lnTo>
                    <a:pt x="16329" y="217170"/>
                  </a:lnTo>
                  <a:lnTo>
                    <a:pt x="14696" y="222885"/>
                  </a:lnTo>
                  <a:lnTo>
                    <a:pt x="16329" y="226151"/>
                  </a:lnTo>
                  <a:lnTo>
                    <a:pt x="17145" y="227784"/>
                  </a:lnTo>
                  <a:lnTo>
                    <a:pt x="17145" y="229416"/>
                  </a:lnTo>
                  <a:lnTo>
                    <a:pt x="16329" y="231866"/>
                  </a:lnTo>
                  <a:lnTo>
                    <a:pt x="16329" y="233499"/>
                  </a:lnTo>
                  <a:lnTo>
                    <a:pt x="16329" y="235948"/>
                  </a:lnTo>
                  <a:lnTo>
                    <a:pt x="13063" y="241663"/>
                  </a:lnTo>
                  <a:lnTo>
                    <a:pt x="12246" y="244112"/>
                  </a:lnTo>
                  <a:lnTo>
                    <a:pt x="11430" y="249011"/>
                  </a:lnTo>
                  <a:lnTo>
                    <a:pt x="11430" y="251460"/>
                  </a:lnTo>
                  <a:lnTo>
                    <a:pt x="11430" y="254726"/>
                  </a:lnTo>
                  <a:lnTo>
                    <a:pt x="13063" y="257991"/>
                  </a:lnTo>
                  <a:lnTo>
                    <a:pt x="13879" y="259624"/>
                  </a:lnTo>
                  <a:lnTo>
                    <a:pt x="15512" y="264523"/>
                  </a:lnTo>
                  <a:lnTo>
                    <a:pt x="17145" y="267788"/>
                  </a:lnTo>
                  <a:lnTo>
                    <a:pt x="20411" y="274320"/>
                  </a:lnTo>
                  <a:lnTo>
                    <a:pt x="23677" y="280035"/>
                  </a:lnTo>
                  <a:lnTo>
                    <a:pt x="23677" y="282484"/>
                  </a:lnTo>
                  <a:lnTo>
                    <a:pt x="22860" y="285750"/>
                  </a:lnTo>
                  <a:lnTo>
                    <a:pt x="22860" y="289016"/>
                  </a:lnTo>
                  <a:lnTo>
                    <a:pt x="22044" y="289832"/>
                  </a:lnTo>
                  <a:lnTo>
                    <a:pt x="20411" y="290649"/>
                  </a:lnTo>
                  <a:lnTo>
                    <a:pt x="18778" y="289016"/>
                  </a:lnTo>
                  <a:lnTo>
                    <a:pt x="17962" y="288199"/>
                  </a:lnTo>
                  <a:lnTo>
                    <a:pt x="16329" y="276769"/>
                  </a:lnTo>
                  <a:lnTo>
                    <a:pt x="15512" y="276769"/>
                  </a:lnTo>
                  <a:lnTo>
                    <a:pt x="14696" y="278402"/>
                  </a:lnTo>
                  <a:lnTo>
                    <a:pt x="13879" y="279218"/>
                  </a:lnTo>
                  <a:lnTo>
                    <a:pt x="13063" y="278402"/>
                  </a:lnTo>
                  <a:lnTo>
                    <a:pt x="12246" y="277586"/>
                  </a:lnTo>
                  <a:lnTo>
                    <a:pt x="12246" y="276769"/>
                  </a:lnTo>
                  <a:lnTo>
                    <a:pt x="12246" y="275953"/>
                  </a:lnTo>
                  <a:lnTo>
                    <a:pt x="12246" y="272687"/>
                  </a:lnTo>
                  <a:lnTo>
                    <a:pt x="10613" y="271054"/>
                  </a:lnTo>
                  <a:lnTo>
                    <a:pt x="8981" y="269421"/>
                  </a:lnTo>
                  <a:lnTo>
                    <a:pt x="7348" y="268605"/>
                  </a:lnTo>
                  <a:lnTo>
                    <a:pt x="6531" y="269421"/>
                  </a:lnTo>
                  <a:lnTo>
                    <a:pt x="6531" y="270238"/>
                  </a:lnTo>
                  <a:lnTo>
                    <a:pt x="8164" y="273504"/>
                  </a:lnTo>
                  <a:lnTo>
                    <a:pt x="9797" y="276769"/>
                  </a:lnTo>
                  <a:lnTo>
                    <a:pt x="11430" y="279218"/>
                  </a:lnTo>
                  <a:lnTo>
                    <a:pt x="12246" y="280035"/>
                  </a:lnTo>
                  <a:lnTo>
                    <a:pt x="13879" y="281668"/>
                  </a:lnTo>
                  <a:lnTo>
                    <a:pt x="13879" y="284934"/>
                  </a:lnTo>
                  <a:lnTo>
                    <a:pt x="13063" y="285750"/>
                  </a:lnTo>
                  <a:lnTo>
                    <a:pt x="12246" y="286566"/>
                  </a:lnTo>
                  <a:lnTo>
                    <a:pt x="9797" y="285750"/>
                  </a:lnTo>
                  <a:lnTo>
                    <a:pt x="8981" y="283301"/>
                  </a:lnTo>
                  <a:lnTo>
                    <a:pt x="7348" y="279218"/>
                  </a:lnTo>
                  <a:lnTo>
                    <a:pt x="6531" y="277586"/>
                  </a:lnTo>
                  <a:lnTo>
                    <a:pt x="5715" y="276769"/>
                  </a:lnTo>
                  <a:lnTo>
                    <a:pt x="5715" y="277586"/>
                  </a:lnTo>
                  <a:lnTo>
                    <a:pt x="5715" y="279218"/>
                  </a:lnTo>
                  <a:lnTo>
                    <a:pt x="5715" y="280035"/>
                  </a:lnTo>
                  <a:lnTo>
                    <a:pt x="5715" y="280035"/>
                  </a:lnTo>
                  <a:lnTo>
                    <a:pt x="4898" y="279218"/>
                  </a:lnTo>
                  <a:lnTo>
                    <a:pt x="4082" y="278402"/>
                  </a:lnTo>
                  <a:lnTo>
                    <a:pt x="3266" y="278402"/>
                  </a:lnTo>
                  <a:lnTo>
                    <a:pt x="4082" y="279218"/>
                  </a:lnTo>
                  <a:lnTo>
                    <a:pt x="5715" y="282484"/>
                  </a:lnTo>
                  <a:lnTo>
                    <a:pt x="12246" y="290649"/>
                  </a:lnTo>
                  <a:lnTo>
                    <a:pt x="17145" y="299629"/>
                  </a:lnTo>
                  <a:lnTo>
                    <a:pt x="17962" y="302895"/>
                  </a:lnTo>
                  <a:lnTo>
                    <a:pt x="18778" y="311059"/>
                  </a:lnTo>
                  <a:lnTo>
                    <a:pt x="19594" y="312692"/>
                  </a:lnTo>
                  <a:lnTo>
                    <a:pt x="22860" y="316774"/>
                  </a:lnTo>
                  <a:lnTo>
                    <a:pt x="26126" y="321673"/>
                  </a:lnTo>
                  <a:lnTo>
                    <a:pt x="26942" y="324122"/>
                  </a:lnTo>
                  <a:lnTo>
                    <a:pt x="26942" y="325755"/>
                  </a:lnTo>
                  <a:lnTo>
                    <a:pt x="27759" y="327388"/>
                  </a:lnTo>
                  <a:lnTo>
                    <a:pt x="31841" y="332286"/>
                  </a:lnTo>
                  <a:lnTo>
                    <a:pt x="33473" y="338001"/>
                  </a:lnTo>
                  <a:lnTo>
                    <a:pt x="33473" y="339634"/>
                  </a:lnTo>
                  <a:lnTo>
                    <a:pt x="32657" y="342900"/>
                  </a:lnTo>
                  <a:lnTo>
                    <a:pt x="33473" y="348615"/>
                  </a:lnTo>
                  <a:lnTo>
                    <a:pt x="34290" y="351881"/>
                  </a:lnTo>
                  <a:lnTo>
                    <a:pt x="35923" y="358412"/>
                  </a:lnTo>
                  <a:lnTo>
                    <a:pt x="37556" y="363311"/>
                  </a:lnTo>
                  <a:lnTo>
                    <a:pt x="39188" y="366576"/>
                  </a:lnTo>
                  <a:lnTo>
                    <a:pt x="41638" y="373108"/>
                  </a:lnTo>
                  <a:lnTo>
                    <a:pt x="45720" y="380456"/>
                  </a:lnTo>
                  <a:lnTo>
                    <a:pt x="46537" y="384538"/>
                  </a:lnTo>
                  <a:lnTo>
                    <a:pt x="46537" y="394335"/>
                  </a:lnTo>
                  <a:lnTo>
                    <a:pt x="46537" y="397601"/>
                  </a:lnTo>
                  <a:lnTo>
                    <a:pt x="45720" y="398417"/>
                  </a:lnTo>
                  <a:lnTo>
                    <a:pt x="44904" y="400050"/>
                  </a:lnTo>
                  <a:lnTo>
                    <a:pt x="45720" y="406581"/>
                  </a:lnTo>
                  <a:lnTo>
                    <a:pt x="45720" y="410663"/>
                  </a:lnTo>
                  <a:lnTo>
                    <a:pt x="44087" y="413929"/>
                  </a:lnTo>
                  <a:lnTo>
                    <a:pt x="42454" y="417195"/>
                  </a:lnTo>
                  <a:lnTo>
                    <a:pt x="40005" y="419644"/>
                  </a:lnTo>
                  <a:lnTo>
                    <a:pt x="36739" y="419644"/>
                  </a:lnTo>
                  <a:lnTo>
                    <a:pt x="35106" y="418011"/>
                  </a:lnTo>
                  <a:lnTo>
                    <a:pt x="33473" y="416379"/>
                  </a:lnTo>
                  <a:lnTo>
                    <a:pt x="33473" y="422093"/>
                  </a:lnTo>
                  <a:lnTo>
                    <a:pt x="33473" y="426992"/>
                  </a:lnTo>
                  <a:lnTo>
                    <a:pt x="34290" y="428625"/>
                  </a:lnTo>
                  <a:lnTo>
                    <a:pt x="34290" y="431074"/>
                  </a:lnTo>
                  <a:lnTo>
                    <a:pt x="35923" y="432707"/>
                  </a:lnTo>
                  <a:lnTo>
                    <a:pt x="36739" y="431891"/>
                  </a:lnTo>
                  <a:lnTo>
                    <a:pt x="38372" y="431891"/>
                  </a:lnTo>
                  <a:lnTo>
                    <a:pt x="43271" y="434340"/>
                  </a:lnTo>
                  <a:lnTo>
                    <a:pt x="45720" y="435973"/>
                  </a:lnTo>
                  <a:lnTo>
                    <a:pt x="49802" y="441688"/>
                  </a:lnTo>
                  <a:lnTo>
                    <a:pt x="53884" y="443321"/>
                  </a:lnTo>
                  <a:lnTo>
                    <a:pt x="58783" y="445770"/>
                  </a:lnTo>
                  <a:lnTo>
                    <a:pt x="64498" y="446586"/>
                  </a:lnTo>
                  <a:lnTo>
                    <a:pt x="69396" y="446586"/>
                  </a:lnTo>
                  <a:lnTo>
                    <a:pt x="76744" y="448219"/>
                  </a:lnTo>
                  <a:lnTo>
                    <a:pt x="78377" y="447403"/>
                  </a:lnTo>
                  <a:lnTo>
                    <a:pt x="81643" y="447403"/>
                  </a:lnTo>
                  <a:lnTo>
                    <a:pt x="84092" y="446586"/>
                  </a:lnTo>
                  <a:lnTo>
                    <a:pt x="86541" y="445770"/>
                  </a:lnTo>
                  <a:lnTo>
                    <a:pt x="93073" y="440871"/>
                  </a:lnTo>
                  <a:lnTo>
                    <a:pt x="99604" y="435973"/>
                  </a:lnTo>
                  <a:lnTo>
                    <a:pt x="102870" y="435973"/>
                  </a:lnTo>
                  <a:lnTo>
                    <a:pt x="105319" y="435973"/>
                  </a:lnTo>
                  <a:lnTo>
                    <a:pt x="108585" y="434340"/>
                  </a:lnTo>
                  <a:lnTo>
                    <a:pt x="111851" y="428625"/>
                  </a:lnTo>
                  <a:lnTo>
                    <a:pt x="113484" y="427809"/>
                  </a:lnTo>
                  <a:lnTo>
                    <a:pt x="115933" y="426176"/>
                  </a:lnTo>
                  <a:lnTo>
                    <a:pt x="121648" y="425359"/>
                  </a:lnTo>
                  <a:lnTo>
                    <a:pt x="124913" y="426176"/>
                  </a:lnTo>
                  <a:lnTo>
                    <a:pt x="126546" y="425359"/>
                  </a:lnTo>
                  <a:lnTo>
                    <a:pt x="131445" y="424543"/>
                  </a:lnTo>
                  <a:lnTo>
                    <a:pt x="141242" y="423726"/>
                  </a:lnTo>
                  <a:lnTo>
                    <a:pt x="146957" y="424543"/>
                  </a:lnTo>
                  <a:lnTo>
                    <a:pt x="150223" y="424543"/>
                  </a:lnTo>
                  <a:lnTo>
                    <a:pt x="151856" y="424543"/>
                  </a:lnTo>
                  <a:lnTo>
                    <a:pt x="153488" y="426992"/>
                  </a:lnTo>
                  <a:lnTo>
                    <a:pt x="164102" y="425359"/>
                  </a:lnTo>
                  <a:lnTo>
                    <a:pt x="167368" y="425359"/>
                  </a:lnTo>
                  <a:lnTo>
                    <a:pt x="169001" y="425359"/>
                  </a:lnTo>
                  <a:lnTo>
                    <a:pt x="171450" y="426992"/>
                  </a:lnTo>
                  <a:lnTo>
                    <a:pt x="173899" y="425359"/>
                  </a:lnTo>
                  <a:lnTo>
                    <a:pt x="176348" y="425359"/>
                  </a:lnTo>
                  <a:lnTo>
                    <a:pt x="178798" y="423726"/>
                  </a:lnTo>
                  <a:lnTo>
                    <a:pt x="182063" y="418828"/>
                  </a:lnTo>
                  <a:lnTo>
                    <a:pt x="183696" y="415562"/>
                  </a:lnTo>
                  <a:lnTo>
                    <a:pt x="186146" y="409031"/>
                  </a:lnTo>
                  <a:lnTo>
                    <a:pt x="187779" y="406581"/>
                  </a:lnTo>
                  <a:lnTo>
                    <a:pt x="190228" y="405765"/>
                  </a:lnTo>
                  <a:lnTo>
                    <a:pt x="192677" y="405765"/>
                  </a:lnTo>
                  <a:lnTo>
                    <a:pt x="196759" y="404949"/>
                  </a:lnTo>
                  <a:lnTo>
                    <a:pt x="204923" y="400050"/>
                  </a:lnTo>
                  <a:lnTo>
                    <a:pt x="208189" y="399234"/>
                  </a:lnTo>
                  <a:lnTo>
                    <a:pt x="209822" y="398417"/>
                  </a:lnTo>
                  <a:lnTo>
                    <a:pt x="215537" y="394335"/>
                  </a:lnTo>
                  <a:lnTo>
                    <a:pt x="218803" y="393518"/>
                  </a:lnTo>
                  <a:lnTo>
                    <a:pt x="229416" y="394335"/>
                  </a:lnTo>
                  <a:lnTo>
                    <a:pt x="234315" y="394335"/>
                  </a:lnTo>
                  <a:lnTo>
                    <a:pt x="238397" y="393518"/>
                  </a:lnTo>
                  <a:lnTo>
                    <a:pt x="244112" y="391069"/>
                  </a:lnTo>
                  <a:lnTo>
                    <a:pt x="250644" y="389436"/>
                  </a:lnTo>
                  <a:lnTo>
                    <a:pt x="258808" y="386171"/>
                  </a:lnTo>
                  <a:lnTo>
                    <a:pt x="265339" y="382905"/>
                  </a:lnTo>
                  <a:lnTo>
                    <a:pt x="269421" y="382088"/>
                  </a:lnTo>
                  <a:lnTo>
                    <a:pt x="275953" y="381272"/>
                  </a:lnTo>
                  <a:lnTo>
                    <a:pt x="284934" y="380456"/>
                  </a:lnTo>
                  <a:lnTo>
                    <a:pt x="295547" y="381272"/>
                  </a:lnTo>
                  <a:lnTo>
                    <a:pt x="297996" y="380456"/>
                  </a:lnTo>
                  <a:lnTo>
                    <a:pt x="299629" y="379639"/>
                  </a:lnTo>
                  <a:lnTo>
                    <a:pt x="301262" y="378823"/>
                  </a:lnTo>
                  <a:lnTo>
                    <a:pt x="303712" y="379639"/>
                  </a:lnTo>
                  <a:lnTo>
                    <a:pt x="305345" y="380456"/>
                  </a:lnTo>
                  <a:lnTo>
                    <a:pt x="311059" y="382905"/>
                  </a:lnTo>
                  <a:lnTo>
                    <a:pt x="319223" y="388620"/>
                  </a:lnTo>
                  <a:lnTo>
                    <a:pt x="320856" y="388620"/>
                  </a:lnTo>
                  <a:lnTo>
                    <a:pt x="326571" y="386987"/>
                  </a:lnTo>
                  <a:lnTo>
                    <a:pt x="328204" y="386987"/>
                  </a:lnTo>
                  <a:lnTo>
                    <a:pt x="335552" y="391069"/>
                  </a:lnTo>
                  <a:lnTo>
                    <a:pt x="338818" y="391069"/>
                  </a:lnTo>
                  <a:lnTo>
                    <a:pt x="341267" y="391069"/>
                  </a:lnTo>
                  <a:lnTo>
                    <a:pt x="342900" y="391886"/>
                  </a:lnTo>
                  <a:lnTo>
                    <a:pt x="344533" y="392702"/>
                  </a:lnTo>
                  <a:lnTo>
                    <a:pt x="346982" y="395151"/>
                  </a:lnTo>
                  <a:lnTo>
                    <a:pt x="351881" y="397601"/>
                  </a:lnTo>
                  <a:lnTo>
                    <a:pt x="351881" y="400050"/>
                  </a:lnTo>
                  <a:lnTo>
                    <a:pt x="351881" y="401683"/>
                  </a:lnTo>
                  <a:lnTo>
                    <a:pt x="351064" y="401683"/>
                  </a:lnTo>
                  <a:lnTo>
                    <a:pt x="350248" y="401683"/>
                  </a:lnTo>
                  <a:lnTo>
                    <a:pt x="351064" y="406581"/>
                  </a:lnTo>
                  <a:lnTo>
                    <a:pt x="353513" y="409847"/>
                  </a:lnTo>
                  <a:lnTo>
                    <a:pt x="358412" y="410663"/>
                  </a:lnTo>
                  <a:lnTo>
                    <a:pt x="360045" y="412296"/>
                  </a:lnTo>
                  <a:lnTo>
                    <a:pt x="360862" y="413929"/>
                  </a:lnTo>
                  <a:lnTo>
                    <a:pt x="361678" y="416379"/>
                  </a:lnTo>
                  <a:lnTo>
                    <a:pt x="362495" y="419644"/>
                  </a:lnTo>
                  <a:lnTo>
                    <a:pt x="364944" y="422910"/>
                  </a:lnTo>
                  <a:lnTo>
                    <a:pt x="367393" y="425359"/>
                  </a:lnTo>
                  <a:lnTo>
                    <a:pt x="368209" y="426176"/>
                  </a:lnTo>
                  <a:lnTo>
                    <a:pt x="369026" y="429441"/>
                  </a:lnTo>
                  <a:lnTo>
                    <a:pt x="369842" y="430258"/>
                  </a:lnTo>
                  <a:lnTo>
                    <a:pt x="370659" y="433524"/>
                  </a:lnTo>
                  <a:lnTo>
                    <a:pt x="372291" y="437606"/>
                  </a:lnTo>
                  <a:lnTo>
                    <a:pt x="372291" y="438422"/>
                  </a:lnTo>
                  <a:lnTo>
                    <a:pt x="371475" y="438422"/>
                  </a:lnTo>
                  <a:lnTo>
                    <a:pt x="369842" y="437606"/>
                  </a:lnTo>
                  <a:lnTo>
                    <a:pt x="368209" y="436789"/>
                  </a:lnTo>
                  <a:lnTo>
                    <a:pt x="367393" y="436789"/>
                  </a:lnTo>
                  <a:lnTo>
                    <a:pt x="366577" y="437606"/>
                  </a:lnTo>
                  <a:lnTo>
                    <a:pt x="366577" y="438422"/>
                  </a:lnTo>
                  <a:lnTo>
                    <a:pt x="367393" y="438422"/>
                  </a:lnTo>
                  <a:lnTo>
                    <a:pt x="368209" y="438422"/>
                  </a:lnTo>
                  <a:lnTo>
                    <a:pt x="369842" y="440055"/>
                  </a:lnTo>
                  <a:lnTo>
                    <a:pt x="371475" y="441688"/>
                  </a:lnTo>
                  <a:lnTo>
                    <a:pt x="372291" y="442504"/>
                  </a:lnTo>
                  <a:lnTo>
                    <a:pt x="374741" y="445770"/>
                  </a:lnTo>
                  <a:lnTo>
                    <a:pt x="375557" y="444954"/>
                  </a:lnTo>
                  <a:lnTo>
                    <a:pt x="377190" y="444137"/>
                  </a:lnTo>
                  <a:lnTo>
                    <a:pt x="379639" y="445770"/>
                  </a:lnTo>
                  <a:lnTo>
                    <a:pt x="380456" y="445770"/>
                  </a:lnTo>
                  <a:lnTo>
                    <a:pt x="381272" y="444954"/>
                  </a:lnTo>
                  <a:lnTo>
                    <a:pt x="380456" y="441688"/>
                  </a:lnTo>
                  <a:lnTo>
                    <a:pt x="379639" y="440871"/>
                  </a:lnTo>
                  <a:lnTo>
                    <a:pt x="379639" y="439238"/>
                  </a:lnTo>
                  <a:lnTo>
                    <a:pt x="380456" y="438422"/>
                  </a:lnTo>
                  <a:lnTo>
                    <a:pt x="381272" y="437606"/>
                  </a:lnTo>
                  <a:lnTo>
                    <a:pt x="383721" y="435156"/>
                  </a:lnTo>
                  <a:lnTo>
                    <a:pt x="388620" y="426992"/>
                  </a:lnTo>
                  <a:lnTo>
                    <a:pt x="390253" y="426176"/>
                  </a:lnTo>
                  <a:lnTo>
                    <a:pt x="391886" y="424543"/>
                  </a:lnTo>
                  <a:lnTo>
                    <a:pt x="394335" y="422910"/>
                  </a:lnTo>
                  <a:lnTo>
                    <a:pt x="396784" y="421277"/>
                  </a:lnTo>
                  <a:lnTo>
                    <a:pt x="398417" y="420461"/>
                  </a:lnTo>
                  <a:lnTo>
                    <a:pt x="400050" y="420461"/>
                  </a:lnTo>
                  <a:lnTo>
                    <a:pt x="401683" y="418828"/>
                  </a:lnTo>
                  <a:lnTo>
                    <a:pt x="403316" y="414746"/>
                  </a:lnTo>
                  <a:lnTo>
                    <a:pt x="404948" y="409847"/>
                  </a:lnTo>
                  <a:lnTo>
                    <a:pt x="406581" y="407398"/>
                  </a:lnTo>
                  <a:lnTo>
                    <a:pt x="409031" y="404949"/>
                  </a:lnTo>
                  <a:lnTo>
                    <a:pt x="410663" y="401683"/>
                  </a:lnTo>
                  <a:lnTo>
                    <a:pt x="410663" y="399234"/>
                  </a:lnTo>
                  <a:lnTo>
                    <a:pt x="410663" y="396784"/>
                  </a:lnTo>
                  <a:lnTo>
                    <a:pt x="412296" y="398417"/>
                  </a:lnTo>
                  <a:lnTo>
                    <a:pt x="413113" y="400050"/>
                  </a:lnTo>
                  <a:lnTo>
                    <a:pt x="414746" y="406581"/>
                  </a:lnTo>
                  <a:lnTo>
                    <a:pt x="413929" y="408214"/>
                  </a:lnTo>
                  <a:lnTo>
                    <a:pt x="413113" y="409031"/>
                  </a:lnTo>
                  <a:lnTo>
                    <a:pt x="413113" y="411480"/>
                  </a:lnTo>
                  <a:lnTo>
                    <a:pt x="413929" y="414746"/>
                  </a:lnTo>
                  <a:lnTo>
                    <a:pt x="413929" y="417195"/>
                  </a:lnTo>
                  <a:lnTo>
                    <a:pt x="411480" y="419644"/>
                  </a:lnTo>
                  <a:lnTo>
                    <a:pt x="409031" y="422910"/>
                  </a:lnTo>
                  <a:lnTo>
                    <a:pt x="406581" y="428625"/>
                  </a:lnTo>
                  <a:lnTo>
                    <a:pt x="406581" y="430258"/>
                  </a:lnTo>
                  <a:lnTo>
                    <a:pt x="406581" y="432707"/>
                  </a:lnTo>
                  <a:lnTo>
                    <a:pt x="406581" y="435156"/>
                  </a:lnTo>
                  <a:lnTo>
                    <a:pt x="406581" y="437606"/>
                  </a:lnTo>
                  <a:lnTo>
                    <a:pt x="405765" y="440871"/>
                  </a:lnTo>
                  <a:lnTo>
                    <a:pt x="404948" y="444137"/>
                  </a:lnTo>
                  <a:lnTo>
                    <a:pt x="403316" y="444137"/>
                  </a:lnTo>
                  <a:lnTo>
                    <a:pt x="402499" y="444137"/>
                  </a:lnTo>
                  <a:lnTo>
                    <a:pt x="400050" y="444137"/>
                  </a:lnTo>
                  <a:lnTo>
                    <a:pt x="398417" y="444137"/>
                  </a:lnTo>
                  <a:lnTo>
                    <a:pt x="395968" y="450668"/>
                  </a:lnTo>
                  <a:lnTo>
                    <a:pt x="397601" y="450668"/>
                  </a:lnTo>
                  <a:lnTo>
                    <a:pt x="398417" y="450668"/>
                  </a:lnTo>
                  <a:lnTo>
                    <a:pt x="400050" y="450668"/>
                  </a:lnTo>
                  <a:lnTo>
                    <a:pt x="402499" y="449852"/>
                  </a:lnTo>
                  <a:lnTo>
                    <a:pt x="405765" y="449036"/>
                  </a:lnTo>
                  <a:lnTo>
                    <a:pt x="407398" y="449036"/>
                  </a:lnTo>
                  <a:lnTo>
                    <a:pt x="409847" y="449036"/>
                  </a:lnTo>
                  <a:lnTo>
                    <a:pt x="413113" y="440871"/>
                  </a:lnTo>
                  <a:lnTo>
                    <a:pt x="413929" y="435156"/>
                  </a:lnTo>
                  <a:lnTo>
                    <a:pt x="415562" y="432707"/>
                  </a:lnTo>
                  <a:lnTo>
                    <a:pt x="416379" y="431074"/>
                  </a:lnTo>
                  <a:lnTo>
                    <a:pt x="417195" y="429441"/>
                  </a:lnTo>
                  <a:lnTo>
                    <a:pt x="418828" y="431891"/>
                  </a:lnTo>
                  <a:lnTo>
                    <a:pt x="420461" y="434340"/>
                  </a:lnTo>
                  <a:lnTo>
                    <a:pt x="422910" y="438422"/>
                  </a:lnTo>
                  <a:lnTo>
                    <a:pt x="423727" y="440871"/>
                  </a:lnTo>
                  <a:lnTo>
                    <a:pt x="423727" y="445770"/>
                  </a:lnTo>
                  <a:lnTo>
                    <a:pt x="422094" y="451485"/>
                  </a:lnTo>
                  <a:lnTo>
                    <a:pt x="421277" y="453118"/>
                  </a:lnTo>
                  <a:lnTo>
                    <a:pt x="419645" y="454751"/>
                  </a:lnTo>
                  <a:lnTo>
                    <a:pt x="418828" y="457200"/>
                  </a:lnTo>
                  <a:lnTo>
                    <a:pt x="422094" y="458016"/>
                  </a:lnTo>
                  <a:lnTo>
                    <a:pt x="424543" y="458016"/>
                  </a:lnTo>
                  <a:lnTo>
                    <a:pt x="427809" y="456384"/>
                  </a:lnTo>
                  <a:lnTo>
                    <a:pt x="428625" y="456384"/>
                  </a:lnTo>
                  <a:lnTo>
                    <a:pt x="430258" y="456384"/>
                  </a:lnTo>
                  <a:lnTo>
                    <a:pt x="431074" y="455567"/>
                  </a:lnTo>
                  <a:lnTo>
                    <a:pt x="432707" y="454751"/>
                  </a:lnTo>
                  <a:lnTo>
                    <a:pt x="434340" y="453934"/>
                  </a:lnTo>
                  <a:lnTo>
                    <a:pt x="435973" y="453118"/>
                  </a:lnTo>
                  <a:lnTo>
                    <a:pt x="437606" y="453934"/>
                  </a:lnTo>
                  <a:lnTo>
                    <a:pt x="437606" y="454751"/>
                  </a:lnTo>
                  <a:lnTo>
                    <a:pt x="437606" y="455567"/>
                  </a:lnTo>
                  <a:lnTo>
                    <a:pt x="436789" y="456384"/>
                  </a:lnTo>
                  <a:lnTo>
                    <a:pt x="436789" y="458833"/>
                  </a:lnTo>
                  <a:lnTo>
                    <a:pt x="435973" y="458833"/>
                  </a:lnTo>
                  <a:lnTo>
                    <a:pt x="435156" y="457200"/>
                  </a:lnTo>
                  <a:lnTo>
                    <a:pt x="434340" y="457200"/>
                  </a:lnTo>
                  <a:lnTo>
                    <a:pt x="433523" y="458016"/>
                  </a:lnTo>
                  <a:lnTo>
                    <a:pt x="431891" y="458016"/>
                  </a:lnTo>
                  <a:lnTo>
                    <a:pt x="431891" y="458833"/>
                  </a:lnTo>
                  <a:lnTo>
                    <a:pt x="432707" y="460466"/>
                  </a:lnTo>
                  <a:lnTo>
                    <a:pt x="435973" y="462915"/>
                  </a:lnTo>
                  <a:lnTo>
                    <a:pt x="439238" y="466997"/>
                  </a:lnTo>
                  <a:lnTo>
                    <a:pt x="440871" y="468630"/>
                  </a:lnTo>
                  <a:lnTo>
                    <a:pt x="444137" y="474345"/>
                  </a:lnTo>
                  <a:lnTo>
                    <a:pt x="446587" y="480060"/>
                  </a:lnTo>
                  <a:lnTo>
                    <a:pt x="446587" y="481693"/>
                  </a:lnTo>
                  <a:lnTo>
                    <a:pt x="445770" y="484959"/>
                  </a:lnTo>
                  <a:lnTo>
                    <a:pt x="444954" y="488224"/>
                  </a:lnTo>
                  <a:lnTo>
                    <a:pt x="444954" y="489857"/>
                  </a:lnTo>
                  <a:lnTo>
                    <a:pt x="445770" y="492306"/>
                  </a:lnTo>
                  <a:lnTo>
                    <a:pt x="447403" y="494756"/>
                  </a:lnTo>
                  <a:lnTo>
                    <a:pt x="453118" y="500471"/>
                  </a:lnTo>
                  <a:lnTo>
                    <a:pt x="456384" y="505369"/>
                  </a:lnTo>
                  <a:lnTo>
                    <a:pt x="460466" y="507818"/>
                  </a:lnTo>
                  <a:lnTo>
                    <a:pt x="466997" y="508635"/>
                  </a:lnTo>
                  <a:lnTo>
                    <a:pt x="470263" y="510268"/>
                  </a:lnTo>
                  <a:lnTo>
                    <a:pt x="473529" y="514350"/>
                  </a:lnTo>
                  <a:lnTo>
                    <a:pt x="474345" y="514350"/>
                  </a:lnTo>
                  <a:lnTo>
                    <a:pt x="475978" y="514350"/>
                  </a:lnTo>
                  <a:lnTo>
                    <a:pt x="478427" y="511901"/>
                  </a:lnTo>
                  <a:lnTo>
                    <a:pt x="481693" y="511901"/>
                  </a:lnTo>
                  <a:lnTo>
                    <a:pt x="485775" y="514350"/>
                  </a:lnTo>
                  <a:lnTo>
                    <a:pt x="488224" y="513534"/>
                  </a:lnTo>
                  <a:lnTo>
                    <a:pt x="489857" y="513534"/>
                  </a:lnTo>
                  <a:lnTo>
                    <a:pt x="492306" y="515166"/>
                  </a:lnTo>
                  <a:lnTo>
                    <a:pt x="496388" y="517616"/>
                  </a:lnTo>
                  <a:lnTo>
                    <a:pt x="500471" y="519249"/>
                  </a:lnTo>
                  <a:lnTo>
                    <a:pt x="502920" y="521698"/>
                  </a:lnTo>
                  <a:lnTo>
                    <a:pt x="504553" y="521698"/>
                  </a:lnTo>
                  <a:lnTo>
                    <a:pt x="507819" y="523331"/>
                  </a:lnTo>
                  <a:lnTo>
                    <a:pt x="510268" y="522514"/>
                  </a:lnTo>
                  <a:lnTo>
                    <a:pt x="512717" y="520881"/>
                  </a:lnTo>
                  <a:lnTo>
                    <a:pt x="517616" y="515983"/>
                  </a:lnTo>
                  <a:lnTo>
                    <a:pt x="521698" y="513534"/>
                  </a:lnTo>
                  <a:lnTo>
                    <a:pt x="523331" y="512717"/>
                  </a:lnTo>
                  <a:lnTo>
                    <a:pt x="524964" y="511901"/>
                  </a:lnTo>
                  <a:lnTo>
                    <a:pt x="526596" y="510268"/>
                  </a:lnTo>
                  <a:lnTo>
                    <a:pt x="524964" y="509451"/>
                  </a:lnTo>
                  <a:lnTo>
                    <a:pt x="524147" y="509451"/>
                  </a:lnTo>
                  <a:lnTo>
                    <a:pt x="522514" y="508635"/>
                  </a:lnTo>
                  <a:lnTo>
                    <a:pt x="523331" y="507818"/>
                  </a:lnTo>
                  <a:lnTo>
                    <a:pt x="524147" y="507002"/>
                  </a:lnTo>
                  <a:lnTo>
                    <a:pt x="529862" y="502920"/>
                  </a:lnTo>
                  <a:lnTo>
                    <a:pt x="531495" y="503736"/>
                  </a:lnTo>
                  <a:lnTo>
                    <a:pt x="532312" y="505369"/>
                  </a:lnTo>
                  <a:lnTo>
                    <a:pt x="533128" y="507002"/>
                  </a:lnTo>
                  <a:lnTo>
                    <a:pt x="532312" y="509451"/>
                  </a:lnTo>
                  <a:lnTo>
                    <a:pt x="531495" y="510268"/>
                  </a:lnTo>
                  <a:lnTo>
                    <a:pt x="529862" y="511901"/>
                  </a:lnTo>
                  <a:lnTo>
                    <a:pt x="527413" y="511901"/>
                  </a:lnTo>
                  <a:lnTo>
                    <a:pt x="526596" y="511901"/>
                  </a:lnTo>
                  <a:lnTo>
                    <a:pt x="529046" y="513534"/>
                  </a:lnTo>
                  <a:lnTo>
                    <a:pt x="530679" y="515166"/>
                  </a:lnTo>
                  <a:lnTo>
                    <a:pt x="534761" y="512717"/>
                  </a:lnTo>
                  <a:lnTo>
                    <a:pt x="535577" y="511084"/>
                  </a:lnTo>
                  <a:lnTo>
                    <a:pt x="536394" y="510268"/>
                  </a:lnTo>
                  <a:lnTo>
                    <a:pt x="537210" y="510268"/>
                  </a:lnTo>
                  <a:lnTo>
                    <a:pt x="538843" y="510268"/>
                  </a:lnTo>
                  <a:lnTo>
                    <a:pt x="539659" y="511901"/>
                  </a:lnTo>
                  <a:lnTo>
                    <a:pt x="539659" y="513534"/>
                  </a:lnTo>
                  <a:lnTo>
                    <a:pt x="538027" y="514350"/>
                  </a:lnTo>
                  <a:lnTo>
                    <a:pt x="537210" y="515983"/>
                  </a:lnTo>
                  <a:lnTo>
                    <a:pt x="536394" y="516799"/>
                  </a:lnTo>
                  <a:lnTo>
                    <a:pt x="538843" y="518432"/>
                  </a:lnTo>
                  <a:lnTo>
                    <a:pt x="539659" y="519249"/>
                  </a:lnTo>
                  <a:lnTo>
                    <a:pt x="541292" y="519249"/>
                  </a:lnTo>
                  <a:lnTo>
                    <a:pt x="542925" y="519249"/>
                  </a:lnTo>
                  <a:lnTo>
                    <a:pt x="544558" y="521698"/>
                  </a:lnTo>
                  <a:lnTo>
                    <a:pt x="545374" y="524147"/>
                  </a:lnTo>
                  <a:lnTo>
                    <a:pt x="547007" y="523331"/>
                  </a:lnTo>
                  <a:lnTo>
                    <a:pt x="547823" y="522514"/>
                  </a:lnTo>
                  <a:lnTo>
                    <a:pt x="549456" y="523331"/>
                  </a:lnTo>
                  <a:lnTo>
                    <a:pt x="551089" y="525780"/>
                  </a:lnTo>
                  <a:lnTo>
                    <a:pt x="552722" y="528229"/>
                  </a:lnTo>
                  <a:lnTo>
                    <a:pt x="552722" y="529046"/>
                  </a:lnTo>
                  <a:lnTo>
                    <a:pt x="553539" y="529862"/>
                  </a:lnTo>
                  <a:lnTo>
                    <a:pt x="554355" y="529046"/>
                  </a:lnTo>
                  <a:lnTo>
                    <a:pt x="555171" y="528229"/>
                  </a:lnTo>
                  <a:lnTo>
                    <a:pt x="555171" y="526596"/>
                  </a:lnTo>
                  <a:lnTo>
                    <a:pt x="555171" y="523331"/>
                  </a:lnTo>
                  <a:lnTo>
                    <a:pt x="554355" y="522514"/>
                  </a:lnTo>
                  <a:lnTo>
                    <a:pt x="552722" y="524147"/>
                  </a:lnTo>
                  <a:lnTo>
                    <a:pt x="551906" y="523331"/>
                  </a:lnTo>
                  <a:lnTo>
                    <a:pt x="551089" y="522514"/>
                  </a:lnTo>
                  <a:lnTo>
                    <a:pt x="551089" y="521698"/>
                  </a:lnTo>
                  <a:lnTo>
                    <a:pt x="552722" y="520881"/>
                  </a:lnTo>
                  <a:lnTo>
                    <a:pt x="553539" y="520881"/>
                  </a:lnTo>
                  <a:lnTo>
                    <a:pt x="555171" y="520881"/>
                  </a:lnTo>
                  <a:lnTo>
                    <a:pt x="562520" y="520065"/>
                  </a:lnTo>
                  <a:lnTo>
                    <a:pt x="571500" y="511084"/>
                  </a:lnTo>
                  <a:lnTo>
                    <a:pt x="575582" y="507818"/>
                  </a:lnTo>
                  <a:lnTo>
                    <a:pt x="579664" y="505369"/>
                  </a:lnTo>
                  <a:lnTo>
                    <a:pt x="583746" y="503736"/>
                  </a:lnTo>
                  <a:lnTo>
                    <a:pt x="586196" y="502920"/>
                  </a:lnTo>
                  <a:lnTo>
                    <a:pt x="597626" y="502104"/>
                  </a:lnTo>
                  <a:lnTo>
                    <a:pt x="603341" y="502104"/>
                  </a:lnTo>
                  <a:lnTo>
                    <a:pt x="606606" y="501287"/>
                  </a:lnTo>
                  <a:lnTo>
                    <a:pt x="608239" y="500471"/>
                  </a:lnTo>
                  <a:lnTo>
                    <a:pt x="610689" y="498021"/>
                  </a:lnTo>
                  <a:lnTo>
                    <a:pt x="612321" y="496388"/>
                  </a:lnTo>
                  <a:lnTo>
                    <a:pt x="613954" y="496388"/>
                  </a:lnTo>
                  <a:lnTo>
                    <a:pt x="614771" y="494756"/>
                  </a:lnTo>
                  <a:lnTo>
                    <a:pt x="614771" y="493123"/>
                  </a:lnTo>
                  <a:lnTo>
                    <a:pt x="614771" y="491490"/>
                  </a:lnTo>
                  <a:lnTo>
                    <a:pt x="613954" y="487408"/>
                  </a:lnTo>
                  <a:lnTo>
                    <a:pt x="613954" y="482509"/>
                  </a:lnTo>
                  <a:lnTo>
                    <a:pt x="614771" y="480060"/>
                  </a:lnTo>
                  <a:lnTo>
                    <a:pt x="616404" y="476794"/>
                  </a:lnTo>
                  <a:lnTo>
                    <a:pt x="617220" y="473529"/>
                  </a:lnTo>
                  <a:lnTo>
                    <a:pt x="618037" y="468630"/>
                  </a:lnTo>
                  <a:lnTo>
                    <a:pt x="618853" y="465364"/>
                  </a:lnTo>
                  <a:lnTo>
                    <a:pt x="619670" y="462915"/>
                  </a:lnTo>
                  <a:lnTo>
                    <a:pt x="621302" y="459649"/>
                  </a:lnTo>
                  <a:lnTo>
                    <a:pt x="622935" y="458016"/>
                  </a:lnTo>
                  <a:lnTo>
                    <a:pt x="626201" y="450668"/>
                  </a:lnTo>
                  <a:lnTo>
                    <a:pt x="627017" y="449852"/>
                  </a:lnTo>
                  <a:lnTo>
                    <a:pt x="627834" y="449852"/>
                  </a:lnTo>
                  <a:lnTo>
                    <a:pt x="627834" y="449036"/>
                  </a:lnTo>
                  <a:lnTo>
                    <a:pt x="627834" y="448219"/>
                  </a:lnTo>
                  <a:lnTo>
                    <a:pt x="627834" y="448219"/>
                  </a:lnTo>
                  <a:lnTo>
                    <a:pt x="627834" y="447403"/>
                  </a:lnTo>
                  <a:lnTo>
                    <a:pt x="627834" y="446586"/>
                  </a:lnTo>
                  <a:lnTo>
                    <a:pt x="628650" y="445770"/>
                  </a:lnTo>
                  <a:lnTo>
                    <a:pt x="628650" y="445770"/>
                  </a:lnTo>
                  <a:lnTo>
                    <a:pt x="629466" y="445770"/>
                  </a:lnTo>
                  <a:lnTo>
                    <a:pt x="629466" y="445770"/>
                  </a:lnTo>
                  <a:lnTo>
                    <a:pt x="628650" y="443321"/>
                  </a:lnTo>
                  <a:lnTo>
                    <a:pt x="629466" y="440055"/>
                  </a:lnTo>
                  <a:lnTo>
                    <a:pt x="630283" y="435156"/>
                  </a:lnTo>
                  <a:lnTo>
                    <a:pt x="631099" y="432707"/>
                  </a:lnTo>
                  <a:lnTo>
                    <a:pt x="631916" y="431074"/>
                  </a:lnTo>
                  <a:lnTo>
                    <a:pt x="634365" y="428625"/>
                  </a:lnTo>
                  <a:lnTo>
                    <a:pt x="636814" y="426176"/>
                  </a:lnTo>
                  <a:lnTo>
                    <a:pt x="635998" y="426176"/>
                  </a:lnTo>
                  <a:lnTo>
                    <a:pt x="635181" y="426176"/>
                  </a:lnTo>
                  <a:lnTo>
                    <a:pt x="635998" y="425359"/>
                  </a:lnTo>
                  <a:lnTo>
                    <a:pt x="636814" y="425359"/>
                  </a:lnTo>
                  <a:lnTo>
                    <a:pt x="637631" y="426176"/>
                  </a:lnTo>
                  <a:lnTo>
                    <a:pt x="638447" y="425359"/>
                  </a:lnTo>
                  <a:lnTo>
                    <a:pt x="638447" y="423726"/>
                  </a:lnTo>
                  <a:lnTo>
                    <a:pt x="639264" y="421277"/>
                  </a:lnTo>
                  <a:lnTo>
                    <a:pt x="638447" y="418828"/>
                  </a:lnTo>
                  <a:lnTo>
                    <a:pt x="639264" y="418011"/>
                  </a:lnTo>
                  <a:lnTo>
                    <a:pt x="640896" y="417195"/>
                  </a:lnTo>
                  <a:lnTo>
                    <a:pt x="641713" y="414746"/>
                  </a:lnTo>
                  <a:lnTo>
                    <a:pt x="641713" y="413929"/>
                  </a:lnTo>
                  <a:lnTo>
                    <a:pt x="642529" y="413113"/>
                  </a:lnTo>
                  <a:lnTo>
                    <a:pt x="644162" y="411480"/>
                  </a:lnTo>
                  <a:lnTo>
                    <a:pt x="644979" y="409847"/>
                  </a:lnTo>
                  <a:lnTo>
                    <a:pt x="647428" y="405765"/>
                  </a:lnTo>
                  <a:lnTo>
                    <a:pt x="649877" y="404132"/>
                  </a:lnTo>
                  <a:lnTo>
                    <a:pt x="653143" y="402499"/>
                  </a:lnTo>
                  <a:lnTo>
                    <a:pt x="653143" y="401683"/>
                  </a:lnTo>
                  <a:lnTo>
                    <a:pt x="652327" y="400866"/>
                  </a:lnTo>
                  <a:lnTo>
                    <a:pt x="652327" y="400050"/>
                  </a:lnTo>
                  <a:lnTo>
                    <a:pt x="653959" y="400050"/>
                  </a:lnTo>
                  <a:lnTo>
                    <a:pt x="654776" y="398417"/>
                  </a:lnTo>
                  <a:lnTo>
                    <a:pt x="656409" y="397601"/>
                  </a:lnTo>
                  <a:lnTo>
                    <a:pt x="658858" y="395151"/>
                  </a:lnTo>
                  <a:lnTo>
                    <a:pt x="659674" y="392702"/>
                  </a:lnTo>
                  <a:lnTo>
                    <a:pt x="660491" y="391069"/>
                  </a:lnTo>
                  <a:lnTo>
                    <a:pt x="660491" y="386987"/>
                  </a:lnTo>
                  <a:lnTo>
                    <a:pt x="664573" y="382088"/>
                  </a:lnTo>
                  <a:lnTo>
                    <a:pt x="667022" y="375557"/>
                  </a:lnTo>
                  <a:lnTo>
                    <a:pt x="667839" y="371475"/>
                  </a:lnTo>
                  <a:lnTo>
                    <a:pt x="668655" y="369026"/>
                  </a:lnTo>
                  <a:lnTo>
                    <a:pt x="669471" y="365760"/>
                  </a:lnTo>
                  <a:lnTo>
                    <a:pt x="669471" y="362494"/>
                  </a:lnTo>
                  <a:lnTo>
                    <a:pt x="669471" y="359229"/>
                  </a:lnTo>
                  <a:lnTo>
                    <a:pt x="671921" y="351881"/>
                  </a:lnTo>
                  <a:lnTo>
                    <a:pt x="672737" y="348615"/>
                  </a:lnTo>
                  <a:lnTo>
                    <a:pt x="673554" y="346982"/>
                  </a:lnTo>
                  <a:lnTo>
                    <a:pt x="675187" y="339634"/>
                  </a:lnTo>
                  <a:lnTo>
                    <a:pt x="675187" y="335552"/>
                  </a:lnTo>
                  <a:lnTo>
                    <a:pt x="676820" y="330654"/>
                  </a:lnTo>
                  <a:lnTo>
                    <a:pt x="679269" y="326571"/>
                  </a:lnTo>
                  <a:lnTo>
                    <a:pt x="679269" y="323306"/>
                  </a:lnTo>
                  <a:lnTo>
                    <a:pt x="678452" y="320856"/>
                  </a:lnTo>
                  <a:lnTo>
                    <a:pt x="672737" y="317591"/>
                  </a:lnTo>
                  <a:close/>
                  <a:moveTo>
                    <a:pt x="284934" y="29391"/>
                  </a:moveTo>
                  <a:lnTo>
                    <a:pt x="288199" y="28575"/>
                  </a:lnTo>
                  <a:lnTo>
                    <a:pt x="291465" y="29391"/>
                  </a:lnTo>
                  <a:lnTo>
                    <a:pt x="293098" y="29391"/>
                  </a:lnTo>
                  <a:lnTo>
                    <a:pt x="293098" y="28575"/>
                  </a:lnTo>
                  <a:lnTo>
                    <a:pt x="293098" y="27759"/>
                  </a:lnTo>
                  <a:lnTo>
                    <a:pt x="292281" y="26942"/>
                  </a:lnTo>
                  <a:lnTo>
                    <a:pt x="290648" y="26942"/>
                  </a:lnTo>
                  <a:lnTo>
                    <a:pt x="289832" y="25309"/>
                  </a:lnTo>
                  <a:lnTo>
                    <a:pt x="289016" y="23676"/>
                  </a:lnTo>
                  <a:lnTo>
                    <a:pt x="289016" y="22043"/>
                  </a:lnTo>
                  <a:lnTo>
                    <a:pt x="288199" y="20411"/>
                  </a:lnTo>
                  <a:lnTo>
                    <a:pt x="287383" y="20411"/>
                  </a:lnTo>
                  <a:lnTo>
                    <a:pt x="286566" y="20411"/>
                  </a:lnTo>
                  <a:lnTo>
                    <a:pt x="284934" y="22043"/>
                  </a:lnTo>
                  <a:lnTo>
                    <a:pt x="285750" y="22860"/>
                  </a:lnTo>
                  <a:lnTo>
                    <a:pt x="285750" y="24493"/>
                  </a:lnTo>
                  <a:lnTo>
                    <a:pt x="284934" y="25309"/>
                  </a:lnTo>
                  <a:lnTo>
                    <a:pt x="284117" y="25309"/>
                  </a:lnTo>
                  <a:lnTo>
                    <a:pt x="283301" y="26942"/>
                  </a:lnTo>
                  <a:lnTo>
                    <a:pt x="284117" y="27759"/>
                  </a:lnTo>
                  <a:lnTo>
                    <a:pt x="284934" y="29391"/>
                  </a:lnTo>
                  <a:close/>
                  <a:moveTo>
                    <a:pt x="4082" y="275953"/>
                  </a:moveTo>
                  <a:lnTo>
                    <a:pt x="4082" y="274320"/>
                  </a:lnTo>
                  <a:lnTo>
                    <a:pt x="3266" y="272687"/>
                  </a:lnTo>
                  <a:lnTo>
                    <a:pt x="1633" y="266972"/>
                  </a:lnTo>
                  <a:lnTo>
                    <a:pt x="816" y="266972"/>
                  </a:lnTo>
                  <a:lnTo>
                    <a:pt x="0" y="268605"/>
                  </a:lnTo>
                  <a:lnTo>
                    <a:pt x="816" y="272687"/>
                  </a:lnTo>
                  <a:lnTo>
                    <a:pt x="4082" y="278402"/>
                  </a:lnTo>
                  <a:lnTo>
                    <a:pt x="4898" y="277586"/>
                  </a:lnTo>
                  <a:lnTo>
                    <a:pt x="4082" y="275953"/>
                  </a:lnTo>
                  <a:lnTo>
                    <a:pt x="4082" y="275953"/>
                  </a:lnTo>
                  <a:close/>
                  <a:moveTo>
                    <a:pt x="40821" y="184513"/>
                  </a:moveTo>
                  <a:lnTo>
                    <a:pt x="41638" y="182880"/>
                  </a:lnTo>
                  <a:lnTo>
                    <a:pt x="41638" y="181247"/>
                  </a:lnTo>
                  <a:lnTo>
                    <a:pt x="41638" y="180431"/>
                  </a:lnTo>
                  <a:lnTo>
                    <a:pt x="40005" y="182063"/>
                  </a:lnTo>
                  <a:lnTo>
                    <a:pt x="39188" y="182880"/>
                  </a:lnTo>
                  <a:lnTo>
                    <a:pt x="39188" y="183696"/>
                  </a:lnTo>
                  <a:lnTo>
                    <a:pt x="40821" y="184513"/>
                  </a:lnTo>
                  <a:close/>
                  <a:moveTo>
                    <a:pt x="191861" y="90624"/>
                  </a:moveTo>
                  <a:lnTo>
                    <a:pt x="191861" y="90624"/>
                  </a:lnTo>
                  <a:lnTo>
                    <a:pt x="192677" y="90624"/>
                  </a:lnTo>
                  <a:lnTo>
                    <a:pt x="192677" y="89807"/>
                  </a:lnTo>
                  <a:lnTo>
                    <a:pt x="191861" y="88991"/>
                  </a:lnTo>
                  <a:lnTo>
                    <a:pt x="191861" y="88174"/>
                  </a:lnTo>
                  <a:lnTo>
                    <a:pt x="191044" y="88174"/>
                  </a:lnTo>
                  <a:lnTo>
                    <a:pt x="191044" y="88991"/>
                  </a:lnTo>
                  <a:lnTo>
                    <a:pt x="191044" y="89807"/>
                  </a:lnTo>
                  <a:lnTo>
                    <a:pt x="191861" y="90624"/>
                  </a:lnTo>
                  <a:lnTo>
                    <a:pt x="191861" y="90624"/>
                  </a:lnTo>
                  <a:close/>
                  <a:moveTo>
                    <a:pt x="203291" y="75928"/>
                  </a:moveTo>
                  <a:lnTo>
                    <a:pt x="203291" y="75928"/>
                  </a:lnTo>
                  <a:lnTo>
                    <a:pt x="203291" y="74295"/>
                  </a:lnTo>
                  <a:lnTo>
                    <a:pt x="202474" y="74295"/>
                  </a:lnTo>
                  <a:lnTo>
                    <a:pt x="201658" y="75111"/>
                  </a:lnTo>
                  <a:lnTo>
                    <a:pt x="200841" y="76744"/>
                  </a:lnTo>
                  <a:lnTo>
                    <a:pt x="201658" y="77561"/>
                  </a:lnTo>
                  <a:lnTo>
                    <a:pt x="203291" y="75928"/>
                  </a:lnTo>
                  <a:close/>
                  <a:moveTo>
                    <a:pt x="569867" y="620486"/>
                  </a:moveTo>
                  <a:lnTo>
                    <a:pt x="569867" y="620486"/>
                  </a:lnTo>
                  <a:lnTo>
                    <a:pt x="569051" y="622118"/>
                  </a:lnTo>
                  <a:lnTo>
                    <a:pt x="569051" y="622118"/>
                  </a:lnTo>
                  <a:lnTo>
                    <a:pt x="569867" y="622935"/>
                  </a:lnTo>
                  <a:lnTo>
                    <a:pt x="569867" y="623751"/>
                  </a:lnTo>
                  <a:lnTo>
                    <a:pt x="569867" y="623751"/>
                  </a:lnTo>
                  <a:lnTo>
                    <a:pt x="570684" y="623751"/>
                  </a:lnTo>
                  <a:lnTo>
                    <a:pt x="569867" y="621302"/>
                  </a:lnTo>
                  <a:lnTo>
                    <a:pt x="569867" y="620486"/>
                  </a:lnTo>
                  <a:close/>
                  <a:moveTo>
                    <a:pt x="569051" y="624568"/>
                  </a:moveTo>
                  <a:lnTo>
                    <a:pt x="569051" y="624568"/>
                  </a:lnTo>
                  <a:lnTo>
                    <a:pt x="567418" y="625384"/>
                  </a:lnTo>
                  <a:lnTo>
                    <a:pt x="567418" y="626201"/>
                  </a:lnTo>
                  <a:lnTo>
                    <a:pt x="567418" y="626201"/>
                  </a:lnTo>
                  <a:lnTo>
                    <a:pt x="567418" y="627017"/>
                  </a:lnTo>
                  <a:lnTo>
                    <a:pt x="567418" y="627834"/>
                  </a:lnTo>
                  <a:lnTo>
                    <a:pt x="566602" y="627834"/>
                  </a:lnTo>
                  <a:lnTo>
                    <a:pt x="566602" y="628650"/>
                  </a:lnTo>
                  <a:lnTo>
                    <a:pt x="567418" y="630283"/>
                  </a:lnTo>
                  <a:lnTo>
                    <a:pt x="569051" y="630283"/>
                  </a:lnTo>
                  <a:lnTo>
                    <a:pt x="570684" y="630283"/>
                  </a:lnTo>
                  <a:lnTo>
                    <a:pt x="571500" y="627834"/>
                  </a:lnTo>
                  <a:lnTo>
                    <a:pt x="571500" y="627017"/>
                  </a:lnTo>
                  <a:lnTo>
                    <a:pt x="569051" y="624568"/>
                  </a:lnTo>
                  <a:close/>
                  <a:moveTo>
                    <a:pt x="582930" y="609872"/>
                  </a:moveTo>
                  <a:lnTo>
                    <a:pt x="582114" y="609056"/>
                  </a:lnTo>
                  <a:lnTo>
                    <a:pt x="581297" y="609872"/>
                  </a:lnTo>
                  <a:lnTo>
                    <a:pt x="581297" y="610688"/>
                  </a:lnTo>
                  <a:lnTo>
                    <a:pt x="581297" y="611505"/>
                  </a:lnTo>
                  <a:lnTo>
                    <a:pt x="581297" y="611505"/>
                  </a:lnTo>
                  <a:lnTo>
                    <a:pt x="582114" y="611505"/>
                  </a:lnTo>
                  <a:lnTo>
                    <a:pt x="582114" y="610688"/>
                  </a:lnTo>
                  <a:lnTo>
                    <a:pt x="582930" y="609872"/>
                  </a:lnTo>
                  <a:lnTo>
                    <a:pt x="582930" y="609872"/>
                  </a:lnTo>
                  <a:close/>
                  <a:moveTo>
                    <a:pt x="413929" y="462915"/>
                  </a:moveTo>
                  <a:lnTo>
                    <a:pt x="412296" y="463731"/>
                  </a:lnTo>
                  <a:lnTo>
                    <a:pt x="408214" y="462915"/>
                  </a:lnTo>
                  <a:lnTo>
                    <a:pt x="408214" y="462915"/>
                  </a:lnTo>
                  <a:lnTo>
                    <a:pt x="409031" y="461282"/>
                  </a:lnTo>
                  <a:lnTo>
                    <a:pt x="408214" y="460466"/>
                  </a:lnTo>
                  <a:lnTo>
                    <a:pt x="407398" y="460466"/>
                  </a:lnTo>
                  <a:lnTo>
                    <a:pt x="404132" y="460466"/>
                  </a:lnTo>
                  <a:lnTo>
                    <a:pt x="400050" y="462099"/>
                  </a:lnTo>
                  <a:lnTo>
                    <a:pt x="392702" y="463731"/>
                  </a:lnTo>
                  <a:lnTo>
                    <a:pt x="391886" y="464548"/>
                  </a:lnTo>
                  <a:lnTo>
                    <a:pt x="391070" y="466181"/>
                  </a:lnTo>
                  <a:lnTo>
                    <a:pt x="391886" y="466997"/>
                  </a:lnTo>
                  <a:lnTo>
                    <a:pt x="394335" y="468630"/>
                  </a:lnTo>
                  <a:lnTo>
                    <a:pt x="396784" y="468630"/>
                  </a:lnTo>
                  <a:lnTo>
                    <a:pt x="398417" y="467813"/>
                  </a:lnTo>
                  <a:lnTo>
                    <a:pt x="400050" y="467813"/>
                  </a:lnTo>
                  <a:lnTo>
                    <a:pt x="400866" y="466997"/>
                  </a:lnTo>
                  <a:lnTo>
                    <a:pt x="403316" y="467813"/>
                  </a:lnTo>
                  <a:lnTo>
                    <a:pt x="404132" y="468630"/>
                  </a:lnTo>
                  <a:lnTo>
                    <a:pt x="406581" y="467813"/>
                  </a:lnTo>
                  <a:lnTo>
                    <a:pt x="407398" y="466181"/>
                  </a:lnTo>
                  <a:lnTo>
                    <a:pt x="408214" y="465364"/>
                  </a:lnTo>
                  <a:lnTo>
                    <a:pt x="410663" y="464548"/>
                  </a:lnTo>
                  <a:lnTo>
                    <a:pt x="413929" y="465364"/>
                  </a:lnTo>
                  <a:lnTo>
                    <a:pt x="414746" y="465364"/>
                  </a:lnTo>
                  <a:lnTo>
                    <a:pt x="415562" y="464548"/>
                  </a:lnTo>
                  <a:lnTo>
                    <a:pt x="413929" y="462915"/>
                  </a:lnTo>
                  <a:lnTo>
                    <a:pt x="413929" y="462915"/>
                  </a:lnTo>
                  <a:close/>
                  <a:moveTo>
                    <a:pt x="515983" y="547824"/>
                  </a:moveTo>
                  <a:lnTo>
                    <a:pt x="515166" y="544558"/>
                  </a:lnTo>
                  <a:lnTo>
                    <a:pt x="513534" y="542925"/>
                  </a:lnTo>
                  <a:lnTo>
                    <a:pt x="512717" y="542925"/>
                  </a:lnTo>
                  <a:lnTo>
                    <a:pt x="512717" y="544558"/>
                  </a:lnTo>
                  <a:lnTo>
                    <a:pt x="511901" y="545374"/>
                  </a:lnTo>
                  <a:lnTo>
                    <a:pt x="511901" y="546191"/>
                  </a:lnTo>
                  <a:lnTo>
                    <a:pt x="511901" y="547824"/>
                  </a:lnTo>
                  <a:lnTo>
                    <a:pt x="511084" y="549456"/>
                  </a:lnTo>
                  <a:lnTo>
                    <a:pt x="511901" y="551089"/>
                  </a:lnTo>
                  <a:lnTo>
                    <a:pt x="511901" y="552722"/>
                  </a:lnTo>
                  <a:lnTo>
                    <a:pt x="511901" y="553538"/>
                  </a:lnTo>
                  <a:lnTo>
                    <a:pt x="512717" y="553538"/>
                  </a:lnTo>
                  <a:lnTo>
                    <a:pt x="514350" y="552722"/>
                  </a:lnTo>
                  <a:lnTo>
                    <a:pt x="515983" y="551906"/>
                  </a:lnTo>
                  <a:lnTo>
                    <a:pt x="516799" y="550273"/>
                  </a:lnTo>
                  <a:lnTo>
                    <a:pt x="515983" y="548640"/>
                  </a:lnTo>
                  <a:lnTo>
                    <a:pt x="515983" y="547824"/>
                  </a:lnTo>
                  <a:close/>
                  <a:moveTo>
                    <a:pt x="177165" y="40005"/>
                  </a:moveTo>
                  <a:lnTo>
                    <a:pt x="177165" y="40005"/>
                  </a:lnTo>
                  <a:lnTo>
                    <a:pt x="177165" y="40005"/>
                  </a:lnTo>
                  <a:lnTo>
                    <a:pt x="177165" y="40005"/>
                  </a:lnTo>
                  <a:lnTo>
                    <a:pt x="177165" y="40005"/>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78" name="Freeform: Shape 277">
              <a:extLst>
                <a:ext uri="{FF2B5EF4-FFF2-40B4-BE49-F238E27FC236}">
                  <a16:creationId xmlns:a16="http://schemas.microsoft.com/office/drawing/2014/main" id="{BE07AC90-7282-0B96-9D20-CD9ADE0CD1C8}"/>
                </a:ext>
              </a:extLst>
            </p:cNvPr>
            <p:cNvSpPr/>
            <p:nvPr/>
          </p:nvSpPr>
          <p:spPr>
            <a:xfrm>
              <a:off x="5835015" y="3763735"/>
              <a:ext cx="76743" cy="106135"/>
            </a:xfrm>
            <a:custGeom>
              <a:avLst/>
              <a:gdLst>
                <a:gd name="connsiteX0" fmla="*/ 74295 w 76743"/>
                <a:gd name="connsiteY0" fmla="*/ 84909 h 106135"/>
                <a:gd name="connsiteX1" fmla="*/ 74295 w 76743"/>
                <a:gd name="connsiteY1" fmla="*/ 84909 h 106135"/>
                <a:gd name="connsiteX2" fmla="*/ 74295 w 76743"/>
                <a:gd name="connsiteY2" fmla="*/ 91440 h 106135"/>
                <a:gd name="connsiteX3" fmla="*/ 74295 w 76743"/>
                <a:gd name="connsiteY3" fmla="*/ 93889 h 106135"/>
                <a:gd name="connsiteX4" fmla="*/ 75112 w 76743"/>
                <a:gd name="connsiteY4" fmla="*/ 96338 h 106135"/>
                <a:gd name="connsiteX5" fmla="*/ 75112 w 76743"/>
                <a:gd name="connsiteY5" fmla="*/ 97155 h 106135"/>
                <a:gd name="connsiteX6" fmla="*/ 74295 w 76743"/>
                <a:gd name="connsiteY6" fmla="*/ 97971 h 106135"/>
                <a:gd name="connsiteX7" fmla="*/ 73479 w 76743"/>
                <a:gd name="connsiteY7" fmla="*/ 97971 h 106135"/>
                <a:gd name="connsiteX8" fmla="*/ 72662 w 76743"/>
                <a:gd name="connsiteY8" fmla="*/ 97155 h 106135"/>
                <a:gd name="connsiteX9" fmla="*/ 71846 w 76743"/>
                <a:gd name="connsiteY9" fmla="*/ 96338 h 106135"/>
                <a:gd name="connsiteX10" fmla="*/ 70213 w 76743"/>
                <a:gd name="connsiteY10" fmla="*/ 95522 h 106135"/>
                <a:gd name="connsiteX11" fmla="*/ 69396 w 76743"/>
                <a:gd name="connsiteY11" fmla="*/ 94706 h 106135"/>
                <a:gd name="connsiteX12" fmla="*/ 68580 w 76743"/>
                <a:gd name="connsiteY12" fmla="*/ 94706 h 106135"/>
                <a:gd name="connsiteX13" fmla="*/ 67763 w 76743"/>
                <a:gd name="connsiteY13" fmla="*/ 96338 h 106135"/>
                <a:gd name="connsiteX14" fmla="*/ 66947 w 76743"/>
                <a:gd name="connsiteY14" fmla="*/ 97155 h 106135"/>
                <a:gd name="connsiteX15" fmla="*/ 66947 w 76743"/>
                <a:gd name="connsiteY15" fmla="*/ 98788 h 106135"/>
                <a:gd name="connsiteX16" fmla="*/ 66947 w 76743"/>
                <a:gd name="connsiteY16" fmla="*/ 100421 h 106135"/>
                <a:gd name="connsiteX17" fmla="*/ 67763 w 76743"/>
                <a:gd name="connsiteY17" fmla="*/ 101237 h 106135"/>
                <a:gd name="connsiteX18" fmla="*/ 67763 w 76743"/>
                <a:gd name="connsiteY18" fmla="*/ 102054 h 106135"/>
                <a:gd name="connsiteX19" fmla="*/ 67763 w 76743"/>
                <a:gd name="connsiteY19" fmla="*/ 103687 h 106135"/>
                <a:gd name="connsiteX20" fmla="*/ 68580 w 76743"/>
                <a:gd name="connsiteY20" fmla="*/ 104503 h 106135"/>
                <a:gd name="connsiteX21" fmla="*/ 68580 w 76743"/>
                <a:gd name="connsiteY21" fmla="*/ 106136 h 106135"/>
                <a:gd name="connsiteX22" fmla="*/ 68580 w 76743"/>
                <a:gd name="connsiteY22" fmla="*/ 106136 h 106135"/>
                <a:gd name="connsiteX23" fmla="*/ 67763 w 76743"/>
                <a:gd name="connsiteY23" fmla="*/ 104503 h 106135"/>
                <a:gd name="connsiteX24" fmla="*/ 66947 w 76743"/>
                <a:gd name="connsiteY24" fmla="*/ 102870 h 106135"/>
                <a:gd name="connsiteX25" fmla="*/ 64498 w 76743"/>
                <a:gd name="connsiteY25" fmla="*/ 99604 h 106135"/>
                <a:gd name="connsiteX26" fmla="*/ 63681 w 76743"/>
                <a:gd name="connsiteY26" fmla="*/ 93889 h 106135"/>
                <a:gd name="connsiteX27" fmla="*/ 63681 w 76743"/>
                <a:gd name="connsiteY27" fmla="*/ 90624 h 106135"/>
                <a:gd name="connsiteX28" fmla="*/ 62048 w 76743"/>
                <a:gd name="connsiteY28" fmla="*/ 87358 h 106135"/>
                <a:gd name="connsiteX29" fmla="*/ 61232 w 76743"/>
                <a:gd name="connsiteY29" fmla="*/ 82459 h 106135"/>
                <a:gd name="connsiteX30" fmla="*/ 60415 w 76743"/>
                <a:gd name="connsiteY30" fmla="*/ 80826 h 106135"/>
                <a:gd name="connsiteX31" fmla="*/ 61232 w 76743"/>
                <a:gd name="connsiteY31" fmla="*/ 79194 h 106135"/>
                <a:gd name="connsiteX32" fmla="*/ 61232 w 76743"/>
                <a:gd name="connsiteY32" fmla="*/ 78377 h 106135"/>
                <a:gd name="connsiteX33" fmla="*/ 61232 w 76743"/>
                <a:gd name="connsiteY33" fmla="*/ 78377 h 106135"/>
                <a:gd name="connsiteX34" fmla="*/ 60415 w 76743"/>
                <a:gd name="connsiteY34" fmla="*/ 79194 h 106135"/>
                <a:gd name="connsiteX35" fmla="*/ 59599 w 76743"/>
                <a:gd name="connsiteY35" fmla="*/ 77561 h 106135"/>
                <a:gd name="connsiteX36" fmla="*/ 58783 w 76743"/>
                <a:gd name="connsiteY36" fmla="*/ 75928 h 106135"/>
                <a:gd name="connsiteX37" fmla="*/ 56333 w 76743"/>
                <a:gd name="connsiteY37" fmla="*/ 72662 h 106135"/>
                <a:gd name="connsiteX38" fmla="*/ 55517 w 76743"/>
                <a:gd name="connsiteY38" fmla="*/ 71029 h 106135"/>
                <a:gd name="connsiteX39" fmla="*/ 55517 w 76743"/>
                <a:gd name="connsiteY39" fmla="*/ 69396 h 106135"/>
                <a:gd name="connsiteX40" fmla="*/ 54701 w 76743"/>
                <a:gd name="connsiteY40" fmla="*/ 71029 h 106135"/>
                <a:gd name="connsiteX41" fmla="*/ 53068 w 76743"/>
                <a:gd name="connsiteY41" fmla="*/ 71846 h 106135"/>
                <a:gd name="connsiteX42" fmla="*/ 51435 w 76743"/>
                <a:gd name="connsiteY42" fmla="*/ 73479 h 106135"/>
                <a:gd name="connsiteX43" fmla="*/ 51435 w 76743"/>
                <a:gd name="connsiteY43" fmla="*/ 73479 h 106135"/>
                <a:gd name="connsiteX44" fmla="*/ 48169 w 76743"/>
                <a:gd name="connsiteY44" fmla="*/ 73479 h 106135"/>
                <a:gd name="connsiteX45" fmla="*/ 46537 w 76743"/>
                <a:gd name="connsiteY45" fmla="*/ 71029 h 106135"/>
                <a:gd name="connsiteX46" fmla="*/ 44087 w 76743"/>
                <a:gd name="connsiteY46" fmla="*/ 65314 h 106135"/>
                <a:gd name="connsiteX47" fmla="*/ 44087 w 76743"/>
                <a:gd name="connsiteY47" fmla="*/ 63681 h 106135"/>
                <a:gd name="connsiteX48" fmla="*/ 44087 w 76743"/>
                <a:gd name="connsiteY48" fmla="*/ 60416 h 106135"/>
                <a:gd name="connsiteX49" fmla="*/ 43271 w 76743"/>
                <a:gd name="connsiteY49" fmla="*/ 57150 h 106135"/>
                <a:gd name="connsiteX50" fmla="*/ 43271 w 76743"/>
                <a:gd name="connsiteY50" fmla="*/ 55517 h 106135"/>
                <a:gd name="connsiteX51" fmla="*/ 43271 w 76743"/>
                <a:gd name="connsiteY51" fmla="*/ 54701 h 106135"/>
                <a:gd name="connsiteX52" fmla="*/ 42454 w 76743"/>
                <a:gd name="connsiteY52" fmla="*/ 54701 h 106135"/>
                <a:gd name="connsiteX53" fmla="*/ 42454 w 76743"/>
                <a:gd name="connsiteY53" fmla="*/ 55517 h 106135"/>
                <a:gd name="connsiteX54" fmla="*/ 42454 w 76743"/>
                <a:gd name="connsiteY54" fmla="*/ 56334 h 106135"/>
                <a:gd name="connsiteX55" fmla="*/ 42454 w 76743"/>
                <a:gd name="connsiteY55" fmla="*/ 57150 h 106135"/>
                <a:gd name="connsiteX56" fmla="*/ 40005 w 76743"/>
                <a:gd name="connsiteY56" fmla="*/ 57150 h 106135"/>
                <a:gd name="connsiteX57" fmla="*/ 37556 w 76743"/>
                <a:gd name="connsiteY57" fmla="*/ 56334 h 106135"/>
                <a:gd name="connsiteX58" fmla="*/ 39188 w 76743"/>
                <a:gd name="connsiteY58" fmla="*/ 57966 h 106135"/>
                <a:gd name="connsiteX59" fmla="*/ 41638 w 76743"/>
                <a:gd name="connsiteY59" fmla="*/ 57966 h 106135"/>
                <a:gd name="connsiteX60" fmla="*/ 42454 w 76743"/>
                <a:gd name="connsiteY60" fmla="*/ 59599 h 106135"/>
                <a:gd name="connsiteX61" fmla="*/ 42454 w 76743"/>
                <a:gd name="connsiteY61" fmla="*/ 60416 h 106135"/>
                <a:gd name="connsiteX62" fmla="*/ 42454 w 76743"/>
                <a:gd name="connsiteY62" fmla="*/ 62049 h 106135"/>
                <a:gd name="connsiteX63" fmla="*/ 41638 w 76743"/>
                <a:gd name="connsiteY63" fmla="*/ 62865 h 106135"/>
                <a:gd name="connsiteX64" fmla="*/ 40821 w 76743"/>
                <a:gd name="connsiteY64" fmla="*/ 63681 h 106135"/>
                <a:gd name="connsiteX65" fmla="*/ 40821 w 76743"/>
                <a:gd name="connsiteY65" fmla="*/ 64498 h 106135"/>
                <a:gd name="connsiteX66" fmla="*/ 42454 w 76743"/>
                <a:gd name="connsiteY66" fmla="*/ 66131 h 106135"/>
                <a:gd name="connsiteX67" fmla="*/ 40821 w 76743"/>
                <a:gd name="connsiteY67" fmla="*/ 66947 h 106135"/>
                <a:gd name="connsiteX68" fmla="*/ 40821 w 76743"/>
                <a:gd name="connsiteY68" fmla="*/ 67763 h 106135"/>
                <a:gd name="connsiteX69" fmla="*/ 40821 w 76743"/>
                <a:gd name="connsiteY69" fmla="*/ 69396 h 106135"/>
                <a:gd name="connsiteX70" fmla="*/ 41638 w 76743"/>
                <a:gd name="connsiteY70" fmla="*/ 70213 h 106135"/>
                <a:gd name="connsiteX71" fmla="*/ 41638 w 76743"/>
                <a:gd name="connsiteY71" fmla="*/ 71029 h 106135"/>
                <a:gd name="connsiteX72" fmla="*/ 41638 w 76743"/>
                <a:gd name="connsiteY72" fmla="*/ 71846 h 106135"/>
                <a:gd name="connsiteX73" fmla="*/ 42454 w 76743"/>
                <a:gd name="connsiteY73" fmla="*/ 72662 h 106135"/>
                <a:gd name="connsiteX74" fmla="*/ 43271 w 76743"/>
                <a:gd name="connsiteY74" fmla="*/ 74295 h 106135"/>
                <a:gd name="connsiteX75" fmla="*/ 43271 w 76743"/>
                <a:gd name="connsiteY75" fmla="*/ 75928 h 106135"/>
                <a:gd name="connsiteX76" fmla="*/ 42454 w 76743"/>
                <a:gd name="connsiteY76" fmla="*/ 77561 h 106135"/>
                <a:gd name="connsiteX77" fmla="*/ 41638 w 76743"/>
                <a:gd name="connsiteY77" fmla="*/ 78377 h 106135"/>
                <a:gd name="connsiteX78" fmla="*/ 40821 w 76743"/>
                <a:gd name="connsiteY78" fmla="*/ 79194 h 106135"/>
                <a:gd name="connsiteX79" fmla="*/ 38372 w 76743"/>
                <a:gd name="connsiteY79" fmla="*/ 81643 h 106135"/>
                <a:gd name="connsiteX80" fmla="*/ 37556 w 76743"/>
                <a:gd name="connsiteY80" fmla="*/ 84092 h 106135"/>
                <a:gd name="connsiteX81" fmla="*/ 36739 w 76743"/>
                <a:gd name="connsiteY81" fmla="*/ 85725 h 106135"/>
                <a:gd name="connsiteX82" fmla="*/ 35923 w 76743"/>
                <a:gd name="connsiteY82" fmla="*/ 85725 h 106135"/>
                <a:gd name="connsiteX83" fmla="*/ 35106 w 76743"/>
                <a:gd name="connsiteY83" fmla="*/ 84909 h 106135"/>
                <a:gd name="connsiteX84" fmla="*/ 34290 w 76743"/>
                <a:gd name="connsiteY84" fmla="*/ 84092 h 106135"/>
                <a:gd name="connsiteX85" fmla="*/ 34290 w 76743"/>
                <a:gd name="connsiteY85" fmla="*/ 82459 h 106135"/>
                <a:gd name="connsiteX86" fmla="*/ 34290 w 76743"/>
                <a:gd name="connsiteY86" fmla="*/ 81643 h 106135"/>
                <a:gd name="connsiteX87" fmla="*/ 35923 w 76743"/>
                <a:gd name="connsiteY87" fmla="*/ 79194 h 106135"/>
                <a:gd name="connsiteX88" fmla="*/ 35106 w 76743"/>
                <a:gd name="connsiteY88" fmla="*/ 79194 h 106135"/>
                <a:gd name="connsiteX89" fmla="*/ 33473 w 76743"/>
                <a:gd name="connsiteY89" fmla="*/ 80010 h 106135"/>
                <a:gd name="connsiteX90" fmla="*/ 31840 w 76743"/>
                <a:gd name="connsiteY90" fmla="*/ 81643 h 106135"/>
                <a:gd name="connsiteX91" fmla="*/ 31024 w 76743"/>
                <a:gd name="connsiteY91" fmla="*/ 80010 h 106135"/>
                <a:gd name="connsiteX92" fmla="*/ 31024 w 76743"/>
                <a:gd name="connsiteY92" fmla="*/ 78377 h 106135"/>
                <a:gd name="connsiteX93" fmla="*/ 31024 w 76743"/>
                <a:gd name="connsiteY93" fmla="*/ 76744 h 106135"/>
                <a:gd name="connsiteX94" fmla="*/ 32657 w 76743"/>
                <a:gd name="connsiteY94" fmla="*/ 74295 h 106135"/>
                <a:gd name="connsiteX95" fmla="*/ 31024 w 76743"/>
                <a:gd name="connsiteY95" fmla="*/ 75928 h 106135"/>
                <a:gd name="connsiteX96" fmla="*/ 30208 w 76743"/>
                <a:gd name="connsiteY96" fmla="*/ 77561 h 106135"/>
                <a:gd name="connsiteX97" fmla="*/ 30208 w 76743"/>
                <a:gd name="connsiteY97" fmla="*/ 80010 h 106135"/>
                <a:gd name="connsiteX98" fmla="*/ 30208 w 76743"/>
                <a:gd name="connsiteY98" fmla="*/ 81643 h 106135"/>
                <a:gd name="connsiteX99" fmla="*/ 29391 w 76743"/>
                <a:gd name="connsiteY99" fmla="*/ 83276 h 106135"/>
                <a:gd name="connsiteX100" fmla="*/ 28575 w 76743"/>
                <a:gd name="connsiteY100" fmla="*/ 84092 h 106135"/>
                <a:gd name="connsiteX101" fmla="*/ 26942 w 76743"/>
                <a:gd name="connsiteY101" fmla="*/ 84909 h 106135"/>
                <a:gd name="connsiteX102" fmla="*/ 26126 w 76743"/>
                <a:gd name="connsiteY102" fmla="*/ 85725 h 106135"/>
                <a:gd name="connsiteX103" fmla="*/ 25309 w 76743"/>
                <a:gd name="connsiteY103" fmla="*/ 86541 h 106135"/>
                <a:gd name="connsiteX104" fmla="*/ 25309 w 76743"/>
                <a:gd name="connsiteY104" fmla="*/ 84909 h 106135"/>
                <a:gd name="connsiteX105" fmla="*/ 25309 w 76743"/>
                <a:gd name="connsiteY105" fmla="*/ 82459 h 106135"/>
                <a:gd name="connsiteX106" fmla="*/ 24493 w 76743"/>
                <a:gd name="connsiteY106" fmla="*/ 77561 h 106135"/>
                <a:gd name="connsiteX107" fmla="*/ 24493 w 76743"/>
                <a:gd name="connsiteY107" fmla="*/ 78377 h 106135"/>
                <a:gd name="connsiteX108" fmla="*/ 25309 w 76743"/>
                <a:gd name="connsiteY108" fmla="*/ 81643 h 106135"/>
                <a:gd name="connsiteX109" fmla="*/ 25309 w 76743"/>
                <a:gd name="connsiteY109" fmla="*/ 84092 h 106135"/>
                <a:gd name="connsiteX110" fmla="*/ 24493 w 76743"/>
                <a:gd name="connsiteY110" fmla="*/ 85725 h 106135"/>
                <a:gd name="connsiteX111" fmla="*/ 22860 w 76743"/>
                <a:gd name="connsiteY111" fmla="*/ 87358 h 106135"/>
                <a:gd name="connsiteX112" fmla="*/ 21227 w 76743"/>
                <a:gd name="connsiteY112" fmla="*/ 87358 h 106135"/>
                <a:gd name="connsiteX113" fmla="*/ 20411 w 76743"/>
                <a:gd name="connsiteY113" fmla="*/ 87358 h 106135"/>
                <a:gd name="connsiteX114" fmla="*/ 19594 w 76743"/>
                <a:gd name="connsiteY114" fmla="*/ 86541 h 106135"/>
                <a:gd name="connsiteX115" fmla="*/ 18778 w 76743"/>
                <a:gd name="connsiteY115" fmla="*/ 84909 h 106135"/>
                <a:gd name="connsiteX116" fmla="*/ 18778 w 76743"/>
                <a:gd name="connsiteY116" fmla="*/ 82459 h 106135"/>
                <a:gd name="connsiteX117" fmla="*/ 17962 w 76743"/>
                <a:gd name="connsiteY117" fmla="*/ 80826 h 106135"/>
                <a:gd name="connsiteX118" fmla="*/ 17962 w 76743"/>
                <a:gd name="connsiteY118" fmla="*/ 79194 h 106135"/>
                <a:gd name="connsiteX119" fmla="*/ 17962 w 76743"/>
                <a:gd name="connsiteY119" fmla="*/ 77561 h 106135"/>
                <a:gd name="connsiteX120" fmla="*/ 16329 w 76743"/>
                <a:gd name="connsiteY120" fmla="*/ 73479 h 106135"/>
                <a:gd name="connsiteX121" fmla="*/ 15512 w 76743"/>
                <a:gd name="connsiteY121" fmla="*/ 71029 h 106135"/>
                <a:gd name="connsiteX122" fmla="*/ 15512 w 76743"/>
                <a:gd name="connsiteY122" fmla="*/ 70213 h 106135"/>
                <a:gd name="connsiteX123" fmla="*/ 15512 w 76743"/>
                <a:gd name="connsiteY123" fmla="*/ 70213 h 106135"/>
                <a:gd name="connsiteX124" fmla="*/ 15512 w 76743"/>
                <a:gd name="connsiteY124" fmla="*/ 67763 h 106135"/>
                <a:gd name="connsiteX125" fmla="*/ 14696 w 76743"/>
                <a:gd name="connsiteY125" fmla="*/ 66131 h 106135"/>
                <a:gd name="connsiteX126" fmla="*/ 14696 w 76743"/>
                <a:gd name="connsiteY126" fmla="*/ 64498 h 106135"/>
                <a:gd name="connsiteX127" fmla="*/ 16329 w 76743"/>
                <a:gd name="connsiteY127" fmla="*/ 62049 h 106135"/>
                <a:gd name="connsiteX128" fmla="*/ 15512 w 76743"/>
                <a:gd name="connsiteY128" fmla="*/ 61232 h 106135"/>
                <a:gd name="connsiteX129" fmla="*/ 13879 w 76743"/>
                <a:gd name="connsiteY129" fmla="*/ 61232 h 106135"/>
                <a:gd name="connsiteX130" fmla="*/ 12246 w 76743"/>
                <a:gd name="connsiteY130" fmla="*/ 60416 h 106135"/>
                <a:gd name="connsiteX131" fmla="*/ 12246 w 76743"/>
                <a:gd name="connsiteY131" fmla="*/ 59599 h 106135"/>
                <a:gd name="connsiteX132" fmla="*/ 13063 w 76743"/>
                <a:gd name="connsiteY132" fmla="*/ 57150 h 106135"/>
                <a:gd name="connsiteX133" fmla="*/ 12246 w 76743"/>
                <a:gd name="connsiteY133" fmla="*/ 56334 h 106135"/>
                <a:gd name="connsiteX134" fmla="*/ 11430 w 76743"/>
                <a:gd name="connsiteY134" fmla="*/ 55517 h 106135"/>
                <a:gd name="connsiteX135" fmla="*/ 11430 w 76743"/>
                <a:gd name="connsiteY135" fmla="*/ 55517 h 106135"/>
                <a:gd name="connsiteX136" fmla="*/ 11430 w 76743"/>
                <a:gd name="connsiteY136" fmla="*/ 54701 h 106135"/>
                <a:gd name="connsiteX137" fmla="*/ 10613 w 76743"/>
                <a:gd name="connsiteY137" fmla="*/ 53068 h 106135"/>
                <a:gd name="connsiteX138" fmla="*/ 11430 w 76743"/>
                <a:gd name="connsiteY138" fmla="*/ 50619 h 106135"/>
                <a:gd name="connsiteX139" fmla="*/ 13063 w 76743"/>
                <a:gd name="connsiteY139" fmla="*/ 47353 h 106135"/>
                <a:gd name="connsiteX140" fmla="*/ 13063 w 76743"/>
                <a:gd name="connsiteY140" fmla="*/ 46537 h 106135"/>
                <a:gd name="connsiteX141" fmla="*/ 13063 w 76743"/>
                <a:gd name="connsiteY141" fmla="*/ 44087 h 106135"/>
                <a:gd name="connsiteX142" fmla="*/ 13063 w 76743"/>
                <a:gd name="connsiteY142" fmla="*/ 43271 h 106135"/>
                <a:gd name="connsiteX143" fmla="*/ 13063 w 76743"/>
                <a:gd name="connsiteY143" fmla="*/ 42454 h 106135"/>
                <a:gd name="connsiteX144" fmla="*/ 11430 w 76743"/>
                <a:gd name="connsiteY144" fmla="*/ 41638 h 106135"/>
                <a:gd name="connsiteX145" fmla="*/ 8981 w 76743"/>
                <a:gd name="connsiteY145" fmla="*/ 41638 h 106135"/>
                <a:gd name="connsiteX146" fmla="*/ 7348 w 76743"/>
                <a:gd name="connsiteY146" fmla="*/ 40821 h 106135"/>
                <a:gd name="connsiteX147" fmla="*/ 6531 w 76743"/>
                <a:gd name="connsiteY147" fmla="*/ 40005 h 106135"/>
                <a:gd name="connsiteX148" fmla="*/ 5715 w 76743"/>
                <a:gd name="connsiteY148" fmla="*/ 39188 h 106135"/>
                <a:gd name="connsiteX149" fmla="*/ 4898 w 76743"/>
                <a:gd name="connsiteY149" fmla="*/ 39188 h 106135"/>
                <a:gd name="connsiteX150" fmla="*/ 3265 w 76743"/>
                <a:gd name="connsiteY150" fmla="*/ 38372 h 106135"/>
                <a:gd name="connsiteX151" fmla="*/ 2449 w 76743"/>
                <a:gd name="connsiteY151" fmla="*/ 37556 h 106135"/>
                <a:gd name="connsiteX152" fmla="*/ 1633 w 76743"/>
                <a:gd name="connsiteY152" fmla="*/ 35923 h 106135"/>
                <a:gd name="connsiteX153" fmla="*/ 1633 w 76743"/>
                <a:gd name="connsiteY153" fmla="*/ 35106 h 106135"/>
                <a:gd name="connsiteX154" fmla="*/ 1633 w 76743"/>
                <a:gd name="connsiteY154" fmla="*/ 34290 h 106135"/>
                <a:gd name="connsiteX155" fmla="*/ 3265 w 76743"/>
                <a:gd name="connsiteY155" fmla="*/ 31024 h 106135"/>
                <a:gd name="connsiteX156" fmla="*/ 4082 w 76743"/>
                <a:gd name="connsiteY156" fmla="*/ 31024 h 106135"/>
                <a:gd name="connsiteX157" fmla="*/ 5715 w 76743"/>
                <a:gd name="connsiteY157" fmla="*/ 31841 h 106135"/>
                <a:gd name="connsiteX158" fmla="*/ 6531 w 76743"/>
                <a:gd name="connsiteY158" fmla="*/ 31841 h 106135"/>
                <a:gd name="connsiteX159" fmla="*/ 7348 w 76743"/>
                <a:gd name="connsiteY159" fmla="*/ 30208 h 106135"/>
                <a:gd name="connsiteX160" fmla="*/ 8981 w 76743"/>
                <a:gd name="connsiteY160" fmla="*/ 26126 h 106135"/>
                <a:gd name="connsiteX161" fmla="*/ 10613 w 76743"/>
                <a:gd name="connsiteY161" fmla="*/ 26126 h 106135"/>
                <a:gd name="connsiteX162" fmla="*/ 12246 w 76743"/>
                <a:gd name="connsiteY162" fmla="*/ 26126 h 106135"/>
                <a:gd name="connsiteX163" fmla="*/ 13063 w 76743"/>
                <a:gd name="connsiteY163" fmla="*/ 26126 h 106135"/>
                <a:gd name="connsiteX164" fmla="*/ 13879 w 76743"/>
                <a:gd name="connsiteY164" fmla="*/ 26126 h 106135"/>
                <a:gd name="connsiteX165" fmla="*/ 14696 w 76743"/>
                <a:gd name="connsiteY165" fmla="*/ 26126 h 106135"/>
                <a:gd name="connsiteX166" fmla="*/ 15512 w 76743"/>
                <a:gd name="connsiteY166" fmla="*/ 25309 h 106135"/>
                <a:gd name="connsiteX167" fmla="*/ 15512 w 76743"/>
                <a:gd name="connsiteY167" fmla="*/ 24493 h 106135"/>
                <a:gd name="connsiteX168" fmla="*/ 15512 w 76743"/>
                <a:gd name="connsiteY168" fmla="*/ 23676 h 106135"/>
                <a:gd name="connsiteX169" fmla="*/ 13879 w 76743"/>
                <a:gd name="connsiteY169" fmla="*/ 22860 h 106135"/>
                <a:gd name="connsiteX170" fmla="*/ 13063 w 76743"/>
                <a:gd name="connsiteY170" fmla="*/ 22044 h 106135"/>
                <a:gd name="connsiteX171" fmla="*/ 12246 w 76743"/>
                <a:gd name="connsiteY171" fmla="*/ 20411 h 106135"/>
                <a:gd name="connsiteX172" fmla="*/ 11430 w 76743"/>
                <a:gd name="connsiteY172" fmla="*/ 19594 h 106135"/>
                <a:gd name="connsiteX173" fmla="*/ 8164 w 76743"/>
                <a:gd name="connsiteY173" fmla="*/ 19594 h 106135"/>
                <a:gd name="connsiteX174" fmla="*/ 6531 w 76743"/>
                <a:gd name="connsiteY174" fmla="*/ 18778 h 106135"/>
                <a:gd name="connsiteX175" fmla="*/ 5715 w 76743"/>
                <a:gd name="connsiteY175" fmla="*/ 17962 h 106135"/>
                <a:gd name="connsiteX176" fmla="*/ 4082 w 76743"/>
                <a:gd name="connsiteY176" fmla="*/ 15512 h 106135"/>
                <a:gd name="connsiteX177" fmla="*/ 2449 w 76743"/>
                <a:gd name="connsiteY177" fmla="*/ 13879 h 106135"/>
                <a:gd name="connsiteX178" fmla="*/ 816 w 76743"/>
                <a:gd name="connsiteY178" fmla="*/ 13879 h 106135"/>
                <a:gd name="connsiteX179" fmla="*/ 0 w 76743"/>
                <a:gd name="connsiteY179" fmla="*/ 13063 h 106135"/>
                <a:gd name="connsiteX180" fmla="*/ 0 w 76743"/>
                <a:gd name="connsiteY180" fmla="*/ 12246 h 106135"/>
                <a:gd name="connsiteX181" fmla="*/ 0 w 76743"/>
                <a:gd name="connsiteY181" fmla="*/ 10613 h 106135"/>
                <a:gd name="connsiteX182" fmla="*/ 816 w 76743"/>
                <a:gd name="connsiteY182" fmla="*/ 9797 h 106135"/>
                <a:gd name="connsiteX183" fmla="*/ 816 w 76743"/>
                <a:gd name="connsiteY183" fmla="*/ 8164 h 106135"/>
                <a:gd name="connsiteX184" fmla="*/ 2449 w 76743"/>
                <a:gd name="connsiteY184" fmla="*/ 6531 h 106135"/>
                <a:gd name="connsiteX185" fmla="*/ 4082 w 76743"/>
                <a:gd name="connsiteY185" fmla="*/ 4899 h 106135"/>
                <a:gd name="connsiteX186" fmla="*/ 4898 w 76743"/>
                <a:gd name="connsiteY186" fmla="*/ 4082 h 106135"/>
                <a:gd name="connsiteX187" fmla="*/ 5715 w 76743"/>
                <a:gd name="connsiteY187" fmla="*/ 3266 h 106135"/>
                <a:gd name="connsiteX188" fmla="*/ 5715 w 76743"/>
                <a:gd name="connsiteY188" fmla="*/ 2449 h 106135"/>
                <a:gd name="connsiteX189" fmla="*/ 5715 w 76743"/>
                <a:gd name="connsiteY189" fmla="*/ 1633 h 106135"/>
                <a:gd name="connsiteX190" fmla="*/ 4898 w 76743"/>
                <a:gd name="connsiteY190" fmla="*/ 816 h 106135"/>
                <a:gd name="connsiteX191" fmla="*/ 4082 w 76743"/>
                <a:gd name="connsiteY191" fmla="*/ 816 h 106135"/>
                <a:gd name="connsiteX192" fmla="*/ 4082 w 76743"/>
                <a:gd name="connsiteY192" fmla="*/ 816 h 106135"/>
                <a:gd name="connsiteX193" fmla="*/ 4082 w 76743"/>
                <a:gd name="connsiteY193" fmla="*/ 0 h 106135"/>
                <a:gd name="connsiteX194" fmla="*/ 4898 w 76743"/>
                <a:gd name="connsiteY194" fmla="*/ 0 h 106135"/>
                <a:gd name="connsiteX195" fmla="*/ 6531 w 76743"/>
                <a:gd name="connsiteY195" fmla="*/ 816 h 106135"/>
                <a:gd name="connsiteX196" fmla="*/ 8164 w 76743"/>
                <a:gd name="connsiteY196" fmla="*/ 2449 h 106135"/>
                <a:gd name="connsiteX197" fmla="*/ 8981 w 76743"/>
                <a:gd name="connsiteY197" fmla="*/ 4082 h 106135"/>
                <a:gd name="connsiteX198" fmla="*/ 8981 w 76743"/>
                <a:gd name="connsiteY198" fmla="*/ 4899 h 106135"/>
                <a:gd name="connsiteX199" fmla="*/ 9797 w 76743"/>
                <a:gd name="connsiteY199" fmla="*/ 4899 h 106135"/>
                <a:gd name="connsiteX200" fmla="*/ 10613 w 76743"/>
                <a:gd name="connsiteY200" fmla="*/ 4899 h 106135"/>
                <a:gd name="connsiteX201" fmla="*/ 11430 w 76743"/>
                <a:gd name="connsiteY201" fmla="*/ 5715 h 106135"/>
                <a:gd name="connsiteX202" fmla="*/ 12246 w 76743"/>
                <a:gd name="connsiteY202" fmla="*/ 5715 h 106135"/>
                <a:gd name="connsiteX203" fmla="*/ 13063 w 76743"/>
                <a:gd name="connsiteY203" fmla="*/ 5715 h 106135"/>
                <a:gd name="connsiteX204" fmla="*/ 13879 w 76743"/>
                <a:gd name="connsiteY204" fmla="*/ 5715 h 106135"/>
                <a:gd name="connsiteX205" fmla="*/ 13879 w 76743"/>
                <a:gd name="connsiteY205" fmla="*/ 4899 h 106135"/>
                <a:gd name="connsiteX206" fmla="*/ 13063 w 76743"/>
                <a:gd name="connsiteY206" fmla="*/ 4082 h 106135"/>
                <a:gd name="connsiteX207" fmla="*/ 13063 w 76743"/>
                <a:gd name="connsiteY207" fmla="*/ 3266 h 106135"/>
                <a:gd name="connsiteX208" fmla="*/ 13879 w 76743"/>
                <a:gd name="connsiteY208" fmla="*/ 2449 h 106135"/>
                <a:gd name="connsiteX209" fmla="*/ 14696 w 76743"/>
                <a:gd name="connsiteY209" fmla="*/ 2449 h 106135"/>
                <a:gd name="connsiteX210" fmla="*/ 15512 w 76743"/>
                <a:gd name="connsiteY210" fmla="*/ 2449 h 106135"/>
                <a:gd name="connsiteX211" fmla="*/ 16329 w 76743"/>
                <a:gd name="connsiteY211" fmla="*/ 3266 h 106135"/>
                <a:gd name="connsiteX212" fmla="*/ 17145 w 76743"/>
                <a:gd name="connsiteY212" fmla="*/ 4899 h 106135"/>
                <a:gd name="connsiteX213" fmla="*/ 17145 w 76743"/>
                <a:gd name="connsiteY213" fmla="*/ 6531 h 106135"/>
                <a:gd name="connsiteX214" fmla="*/ 18778 w 76743"/>
                <a:gd name="connsiteY214" fmla="*/ 8164 h 106135"/>
                <a:gd name="connsiteX215" fmla="*/ 20411 w 76743"/>
                <a:gd name="connsiteY215" fmla="*/ 9797 h 106135"/>
                <a:gd name="connsiteX216" fmla="*/ 22044 w 76743"/>
                <a:gd name="connsiteY216" fmla="*/ 10613 h 106135"/>
                <a:gd name="connsiteX217" fmla="*/ 23676 w 76743"/>
                <a:gd name="connsiteY217" fmla="*/ 11430 h 106135"/>
                <a:gd name="connsiteX218" fmla="*/ 25309 w 76743"/>
                <a:gd name="connsiteY218" fmla="*/ 11430 h 106135"/>
                <a:gd name="connsiteX219" fmla="*/ 26126 w 76743"/>
                <a:gd name="connsiteY219" fmla="*/ 9797 h 106135"/>
                <a:gd name="connsiteX220" fmla="*/ 26126 w 76743"/>
                <a:gd name="connsiteY220" fmla="*/ 8981 h 106135"/>
                <a:gd name="connsiteX221" fmla="*/ 26126 w 76743"/>
                <a:gd name="connsiteY221" fmla="*/ 8164 h 106135"/>
                <a:gd name="connsiteX222" fmla="*/ 26942 w 76743"/>
                <a:gd name="connsiteY222" fmla="*/ 7348 h 106135"/>
                <a:gd name="connsiteX223" fmla="*/ 27758 w 76743"/>
                <a:gd name="connsiteY223" fmla="*/ 7348 h 106135"/>
                <a:gd name="connsiteX224" fmla="*/ 28575 w 76743"/>
                <a:gd name="connsiteY224" fmla="*/ 8164 h 106135"/>
                <a:gd name="connsiteX225" fmla="*/ 30208 w 76743"/>
                <a:gd name="connsiteY225" fmla="*/ 12246 h 106135"/>
                <a:gd name="connsiteX226" fmla="*/ 30208 w 76743"/>
                <a:gd name="connsiteY226" fmla="*/ 13879 h 106135"/>
                <a:gd name="connsiteX227" fmla="*/ 31024 w 76743"/>
                <a:gd name="connsiteY227" fmla="*/ 18778 h 106135"/>
                <a:gd name="connsiteX228" fmla="*/ 30208 w 76743"/>
                <a:gd name="connsiteY228" fmla="*/ 22044 h 106135"/>
                <a:gd name="connsiteX229" fmla="*/ 30208 w 76743"/>
                <a:gd name="connsiteY229" fmla="*/ 22860 h 106135"/>
                <a:gd name="connsiteX230" fmla="*/ 30208 w 76743"/>
                <a:gd name="connsiteY230" fmla="*/ 23676 h 106135"/>
                <a:gd name="connsiteX231" fmla="*/ 30208 w 76743"/>
                <a:gd name="connsiteY231" fmla="*/ 23676 h 106135"/>
                <a:gd name="connsiteX232" fmla="*/ 31024 w 76743"/>
                <a:gd name="connsiteY232" fmla="*/ 23676 h 106135"/>
                <a:gd name="connsiteX233" fmla="*/ 33473 w 76743"/>
                <a:gd name="connsiteY233" fmla="*/ 24493 h 106135"/>
                <a:gd name="connsiteX234" fmla="*/ 35106 w 76743"/>
                <a:gd name="connsiteY234" fmla="*/ 25309 h 106135"/>
                <a:gd name="connsiteX235" fmla="*/ 37556 w 76743"/>
                <a:gd name="connsiteY235" fmla="*/ 26126 h 106135"/>
                <a:gd name="connsiteX236" fmla="*/ 40821 w 76743"/>
                <a:gd name="connsiteY236" fmla="*/ 26942 h 106135"/>
                <a:gd name="connsiteX237" fmla="*/ 42454 w 76743"/>
                <a:gd name="connsiteY237" fmla="*/ 26942 h 106135"/>
                <a:gd name="connsiteX238" fmla="*/ 43271 w 76743"/>
                <a:gd name="connsiteY238" fmla="*/ 26942 h 106135"/>
                <a:gd name="connsiteX239" fmla="*/ 44904 w 76743"/>
                <a:gd name="connsiteY239" fmla="*/ 26942 h 106135"/>
                <a:gd name="connsiteX240" fmla="*/ 49802 w 76743"/>
                <a:gd name="connsiteY240" fmla="*/ 26942 h 106135"/>
                <a:gd name="connsiteX241" fmla="*/ 53884 w 76743"/>
                <a:gd name="connsiteY241" fmla="*/ 26942 h 106135"/>
                <a:gd name="connsiteX242" fmla="*/ 55517 w 76743"/>
                <a:gd name="connsiteY242" fmla="*/ 27759 h 106135"/>
                <a:gd name="connsiteX243" fmla="*/ 57150 w 76743"/>
                <a:gd name="connsiteY243" fmla="*/ 27759 h 106135"/>
                <a:gd name="connsiteX244" fmla="*/ 62048 w 76743"/>
                <a:gd name="connsiteY244" fmla="*/ 27759 h 106135"/>
                <a:gd name="connsiteX245" fmla="*/ 66947 w 76743"/>
                <a:gd name="connsiteY245" fmla="*/ 27759 h 106135"/>
                <a:gd name="connsiteX246" fmla="*/ 69396 w 76743"/>
                <a:gd name="connsiteY246" fmla="*/ 28575 h 106135"/>
                <a:gd name="connsiteX247" fmla="*/ 71846 w 76743"/>
                <a:gd name="connsiteY247" fmla="*/ 30208 h 106135"/>
                <a:gd name="connsiteX248" fmla="*/ 73479 w 76743"/>
                <a:gd name="connsiteY248" fmla="*/ 31841 h 106135"/>
                <a:gd name="connsiteX249" fmla="*/ 73479 w 76743"/>
                <a:gd name="connsiteY249" fmla="*/ 32657 h 106135"/>
                <a:gd name="connsiteX250" fmla="*/ 73479 w 76743"/>
                <a:gd name="connsiteY250" fmla="*/ 33474 h 106135"/>
                <a:gd name="connsiteX251" fmla="*/ 72662 w 76743"/>
                <a:gd name="connsiteY251" fmla="*/ 33474 h 106135"/>
                <a:gd name="connsiteX252" fmla="*/ 71846 w 76743"/>
                <a:gd name="connsiteY252" fmla="*/ 33474 h 106135"/>
                <a:gd name="connsiteX253" fmla="*/ 69396 w 76743"/>
                <a:gd name="connsiteY253" fmla="*/ 32657 h 106135"/>
                <a:gd name="connsiteX254" fmla="*/ 69396 w 76743"/>
                <a:gd name="connsiteY254" fmla="*/ 32657 h 106135"/>
                <a:gd name="connsiteX255" fmla="*/ 69396 w 76743"/>
                <a:gd name="connsiteY255" fmla="*/ 34290 h 106135"/>
                <a:gd name="connsiteX256" fmla="*/ 69396 w 76743"/>
                <a:gd name="connsiteY256" fmla="*/ 34290 h 106135"/>
                <a:gd name="connsiteX257" fmla="*/ 68580 w 76743"/>
                <a:gd name="connsiteY257" fmla="*/ 35923 h 106135"/>
                <a:gd name="connsiteX258" fmla="*/ 66947 w 76743"/>
                <a:gd name="connsiteY258" fmla="*/ 39188 h 106135"/>
                <a:gd name="connsiteX259" fmla="*/ 66947 w 76743"/>
                <a:gd name="connsiteY259" fmla="*/ 40821 h 106135"/>
                <a:gd name="connsiteX260" fmla="*/ 66947 w 76743"/>
                <a:gd name="connsiteY260" fmla="*/ 40821 h 106135"/>
                <a:gd name="connsiteX261" fmla="*/ 66947 w 76743"/>
                <a:gd name="connsiteY261" fmla="*/ 40821 h 106135"/>
                <a:gd name="connsiteX262" fmla="*/ 66131 w 76743"/>
                <a:gd name="connsiteY262" fmla="*/ 40821 h 106135"/>
                <a:gd name="connsiteX263" fmla="*/ 65314 w 76743"/>
                <a:gd name="connsiteY263" fmla="*/ 40821 h 106135"/>
                <a:gd name="connsiteX264" fmla="*/ 65314 w 76743"/>
                <a:gd name="connsiteY264" fmla="*/ 41638 h 106135"/>
                <a:gd name="connsiteX265" fmla="*/ 64498 w 76743"/>
                <a:gd name="connsiteY265" fmla="*/ 42454 h 106135"/>
                <a:gd name="connsiteX266" fmla="*/ 64498 w 76743"/>
                <a:gd name="connsiteY266" fmla="*/ 43271 h 106135"/>
                <a:gd name="connsiteX267" fmla="*/ 63681 w 76743"/>
                <a:gd name="connsiteY267" fmla="*/ 43271 h 106135"/>
                <a:gd name="connsiteX268" fmla="*/ 62865 w 76743"/>
                <a:gd name="connsiteY268" fmla="*/ 42454 h 106135"/>
                <a:gd name="connsiteX269" fmla="*/ 62048 w 76743"/>
                <a:gd name="connsiteY269" fmla="*/ 42454 h 106135"/>
                <a:gd name="connsiteX270" fmla="*/ 61232 w 76743"/>
                <a:gd name="connsiteY270" fmla="*/ 42454 h 106135"/>
                <a:gd name="connsiteX271" fmla="*/ 60415 w 76743"/>
                <a:gd name="connsiteY271" fmla="*/ 43271 h 106135"/>
                <a:gd name="connsiteX272" fmla="*/ 59599 w 76743"/>
                <a:gd name="connsiteY272" fmla="*/ 44087 h 106135"/>
                <a:gd name="connsiteX273" fmla="*/ 58783 w 76743"/>
                <a:gd name="connsiteY273" fmla="*/ 44087 h 106135"/>
                <a:gd name="connsiteX274" fmla="*/ 56333 w 76743"/>
                <a:gd name="connsiteY274" fmla="*/ 44087 h 106135"/>
                <a:gd name="connsiteX275" fmla="*/ 55517 w 76743"/>
                <a:gd name="connsiteY275" fmla="*/ 44087 h 106135"/>
                <a:gd name="connsiteX276" fmla="*/ 55517 w 76743"/>
                <a:gd name="connsiteY276" fmla="*/ 44904 h 106135"/>
                <a:gd name="connsiteX277" fmla="*/ 55517 w 76743"/>
                <a:gd name="connsiteY277" fmla="*/ 45720 h 106135"/>
                <a:gd name="connsiteX278" fmla="*/ 53884 w 76743"/>
                <a:gd name="connsiteY278" fmla="*/ 47353 h 106135"/>
                <a:gd name="connsiteX279" fmla="*/ 53068 w 76743"/>
                <a:gd name="connsiteY279" fmla="*/ 49802 h 106135"/>
                <a:gd name="connsiteX280" fmla="*/ 52251 w 76743"/>
                <a:gd name="connsiteY280" fmla="*/ 51435 h 106135"/>
                <a:gd name="connsiteX281" fmla="*/ 52251 w 76743"/>
                <a:gd name="connsiteY281" fmla="*/ 53068 h 106135"/>
                <a:gd name="connsiteX282" fmla="*/ 53884 w 76743"/>
                <a:gd name="connsiteY282" fmla="*/ 57150 h 106135"/>
                <a:gd name="connsiteX283" fmla="*/ 54701 w 76743"/>
                <a:gd name="connsiteY283" fmla="*/ 62049 h 106135"/>
                <a:gd name="connsiteX284" fmla="*/ 54701 w 76743"/>
                <a:gd name="connsiteY284" fmla="*/ 62865 h 106135"/>
                <a:gd name="connsiteX285" fmla="*/ 54701 w 76743"/>
                <a:gd name="connsiteY285" fmla="*/ 62865 h 106135"/>
                <a:gd name="connsiteX286" fmla="*/ 54701 w 76743"/>
                <a:gd name="connsiteY286" fmla="*/ 62865 h 106135"/>
                <a:gd name="connsiteX287" fmla="*/ 54701 w 76743"/>
                <a:gd name="connsiteY287" fmla="*/ 62049 h 106135"/>
                <a:gd name="connsiteX288" fmla="*/ 54701 w 76743"/>
                <a:gd name="connsiteY288" fmla="*/ 61232 h 106135"/>
                <a:gd name="connsiteX289" fmla="*/ 55517 w 76743"/>
                <a:gd name="connsiteY289" fmla="*/ 61232 h 106135"/>
                <a:gd name="connsiteX290" fmla="*/ 56333 w 76743"/>
                <a:gd name="connsiteY290" fmla="*/ 61232 h 106135"/>
                <a:gd name="connsiteX291" fmla="*/ 57150 w 76743"/>
                <a:gd name="connsiteY291" fmla="*/ 62049 h 106135"/>
                <a:gd name="connsiteX292" fmla="*/ 57966 w 76743"/>
                <a:gd name="connsiteY292" fmla="*/ 63681 h 106135"/>
                <a:gd name="connsiteX293" fmla="*/ 58783 w 76743"/>
                <a:gd name="connsiteY293" fmla="*/ 64498 h 106135"/>
                <a:gd name="connsiteX294" fmla="*/ 59599 w 76743"/>
                <a:gd name="connsiteY294" fmla="*/ 64498 h 106135"/>
                <a:gd name="connsiteX295" fmla="*/ 61232 w 76743"/>
                <a:gd name="connsiteY295" fmla="*/ 63681 h 106135"/>
                <a:gd name="connsiteX296" fmla="*/ 62048 w 76743"/>
                <a:gd name="connsiteY296" fmla="*/ 62865 h 106135"/>
                <a:gd name="connsiteX297" fmla="*/ 62048 w 76743"/>
                <a:gd name="connsiteY297" fmla="*/ 62049 h 106135"/>
                <a:gd name="connsiteX298" fmla="*/ 62048 w 76743"/>
                <a:gd name="connsiteY298" fmla="*/ 60416 h 106135"/>
                <a:gd name="connsiteX299" fmla="*/ 62048 w 76743"/>
                <a:gd name="connsiteY299" fmla="*/ 58783 h 106135"/>
                <a:gd name="connsiteX300" fmla="*/ 62865 w 76743"/>
                <a:gd name="connsiteY300" fmla="*/ 57150 h 106135"/>
                <a:gd name="connsiteX301" fmla="*/ 65314 w 76743"/>
                <a:gd name="connsiteY301" fmla="*/ 55517 h 106135"/>
                <a:gd name="connsiteX302" fmla="*/ 65314 w 76743"/>
                <a:gd name="connsiteY302" fmla="*/ 54701 h 106135"/>
                <a:gd name="connsiteX303" fmla="*/ 65314 w 76743"/>
                <a:gd name="connsiteY303" fmla="*/ 53068 h 106135"/>
                <a:gd name="connsiteX304" fmla="*/ 65314 w 76743"/>
                <a:gd name="connsiteY304" fmla="*/ 51435 h 106135"/>
                <a:gd name="connsiteX305" fmla="*/ 66131 w 76743"/>
                <a:gd name="connsiteY305" fmla="*/ 51435 h 106135"/>
                <a:gd name="connsiteX306" fmla="*/ 66947 w 76743"/>
                <a:gd name="connsiteY306" fmla="*/ 51435 h 106135"/>
                <a:gd name="connsiteX307" fmla="*/ 68580 w 76743"/>
                <a:gd name="connsiteY307" fmla="*/ 50619 h 106135"/>
                <a:gd name="connsiteX308" fmla="*/ 69396 w 76743"/>
                <a:gd name="connsiteY308" fmla="*/ 50619 h 106135"/>
                <a:gd name="connsiteX309" fmla="*/ 70213 w 76743"/>
                <a:gd name="connsiteY309" fmla="*/ 51435 h 106135"/>
                <a:gd name="connsiteX310" fmla="*/ 71029 w 76743"/>
                <a:gd name="connsiteY310" fmla="*/ 51435 h 106135"/>
                <a:gd name="connsiteX311" fmla="*/ 71846 w 76743"/>
                <a:gd name="connsiteY311" fmla="*/ 54701 h 106135"/>
                <a:gd name="connsiteX312" fmla="*/ 72662 w 76743"/>
                <a:gd name="connsiteY312" fmla="*/ 57966 h 106135"/>
                <a:gd name="connsiteX313" fmla="*/ 72662 w 76743"/>
                <a:gd name="connsiteY313" fmla="*/ 59599 h 106135"/>
                <a:gd name="connsiteX314" fmla="*/ 72662 w 76743"/>
                <a:gd name="connsiteY314" fmla="*/ 62865 h 106135"/>
                <a:gd name="connsiteX315" fmla="*/ 72662 w 76743"/>
                <a:gd name="connsiteY315" fmla="*/ 65314 h 106135"/>
                <a:gd name="connsiteX316" fmla="*/ 73479 w 76743"/>
                <a:gd name="connsiteY316" fmla="*/ 66131 h 106135"/>
                <a:gd name="connsiteX317" fmla="*/ 74295 w 76743"/>
                <a:gd name="connsiteY317" fmla="*/ 67763 h 106135"/>
                <a:gd name="connsiteX318" fmla="*/ 75112 w 76743"/>
                <a:gd name="connsiteY318" fmla="*/ 69396 h 106135"/>
                <a:gd name="connsiteX319" fmla="*/ 75928 w 76743"/>
                <a:gd name="connsiteY319" fmla="*/ 70213 h 106135"/>
                <a:gd name="connsiteX320" fmla="*/ 75928 w 76743"/>
                <a:gd name="connsiteY320" fmla="*/ 72662 h 106135"/>
                <a:gd name="connsiteX321" fmla="*/ 75928 w 76743"/>
                <a:gd name="connsiteY321" fmla="*/ 75112 h 106135"/>
                <a:gd name="connsiteX322" fmla="*/ 76744 w 76743"/>
                <a:gd name="connsiteY322" fmla="*/ 81643 h 106135"/>
                <a:gd name="connsiteX323" fmla="*/ 74295 w 76743"/>
                <a:gd name="connsiteY323" fmla="*/ 84909 h 106135"/>
                <a:gd name="connsiteX324" fmla="*/ 42454 w 76743"/>
                <a:gd name="connsiteY324" fmla="*/ 67763 h 106135"/>
                <a:gd name="connsiteX325" fmla="*/ 42454 w 76743"/>
                <a:gd name="connsiteY325" fmla="*/ 67763 h 106135"/>
                <a:gd name="connsiteX326" fmla="*/ 42454 w 76743"/>
                <a:gd name="connsiteY326" fmla="*/ 67763 h 106135"/>
                <a:gd name="connsiteX327" fmla="*/ 40821 w 76743"/>
                <a:gd name="connsiteY327" fmla="*/ 67763 h 106135"/>
                <a:gd name="connsiteX328" fmla="*/ 40005 w 76743"/>
                <a:gd name="connsiteY328" fmla="*/ 66947 h 106135"/>
                <a:gd name="connsiteX329" fmla="*/ 40821 w 76743"/>
                <a:gd name="connsiteY329" fmla="*/ 66947 h 106135"/>
                <a:gd name="connsiteX330" fmla="*/ 42454 w 76743"/>
                <a:gd name="connsiteY330" fmla="*/ 67763 h 106135"/>
                <a:gd name="connsiteX331" fmla="*/ 44904 w 76743"/>
                <a:gd name="connsiteY331" fmla="*/ 83276 h 106135"/>
                <a:gd name="connsiteX332" fmla="*/ 41638 w 76743"/>
                <a:gd name="connsiteY332" fmla="*/ 84092 h 106135"/>
                <a:gd name="connsiteX333" fmla="*/ 40005 w 76743"/>
                <a:gd name="connsiteY333" fmla="*/ 84092 h 106135"/>
                <a:gd name="connsiteX334" fmla="*/ 42454 w 76743"/>
                <a:gd name="connsiteY334" fmla="*/ 79194 h 106135"/>
                <a:gd name="connsiteX335" fmla="*/ 42454 w 76743"/>
                <a:gd name="connsiteY335" fmla="*/ 76744 h 106135"/>
                <a:gd name="connsiteX336" fmla="*/ 41638 w 76743"/>
                <a:gd name="connsiteY336" fmla="*/ 75112 h 106135"/>
                <a:gd name="connsiteX337" fmla="*/ 40005 w 76743"/>
                <a:gd name="connsiteY337" fmla="*/ 73479 h 106135"/>
                <a:gd name="connsiteX338" fmla="*/ 40005 w 76743"/>
                <a:gd name="connsiteY338" fmla="*/ 72662 h 106135"/>
                <a:gd name="connsiteX339" fmla="*/ 39188 w 76743"/>
                <a:gd name="connsiteY339" fmla="*/ 71029 h 106135"/>
                <a:gd name="connsiteX340" fmla="*/ 39188 w 76743"/>
                <a:gd name="connsiteY340" fmla="*/ 69396 h 106135"/>
                <a:gd name="connsiteX341" fmla="*/ 40821 w 76743"/>
                <a:gd name="connsiteY341" fmla="*/ 68580 h 106135"/>
                <a:gd name="connsiteX342" fmla="*/ 42454 w 76743"/>
                <a:gd name="connsiteY342" fmla="*/ 69396 h 106135"/>
                <a:gd name="connsiteX343" fmla="*/ 42454 w 76743"/>
                <a:gd name="connsiteY343" fmla="*/ 70213 h 106135"/>
                <a:gd name="connsiteX344" fmla="*/ 42454 w 76743"/>
                <a:gd name="connsiteY344" fmla="*/ 71846 h 106135"/>
                <a:gd name="connsiteX345" fmla="*/ 43271 w 76743"/>
                <a:gd name="connsiteY345" fmla="*/ 73479 h 106135"/>
                <a:gd name="connsiteX346" fmla="*/ 45720 w 76743"/>
                <a:gd name="connsiteY346" fmla="*/ 75928 h 106135"/>
                <a:gd name="connsiteX347" fmla="*/ 45720 w 76743"/>
                <a:gd name="connsiteY347" fmla="*/ 77561 h 106135"/>
                <a:gd name="connsiteX348" fmla="*/ 44904 w 76743"/>
                <a:gd name="connsiteY348" fmla="*/ 81643 h 106135"/>
                <a:gd name="connsiteX349" fmla="*/ 44904 w 76743"/>
                <a:gd name="connsiteY349" fmla="*/ 83276 h 106135"/>
                <a:gd name="connsiteX350" fmla="*/ 57966 w 76743"/>
                <a:gd name="connsiteY350" fmla="*/ 77561 h 106135"/>
                <a:gd name="connsiteX351" fmla="*/ 57966 w 76743"/>
                <a:gd name="connsiteY351" fmla="*/ 77561 h 106135"/>
                <a:gd name="connsiteX352" fmla="*/ 56333 w 76743"/>
                <a:gd name="connsiteY352" fmla="*/ 77561 h 106135"/>
                <a:gd name="connsiteX353" fmla="*/ 55517 w 76743"/>
                <a:gd name="connsiteY353" fmla="*/ 75928 h 106135"/>
                <a:gd name="connsiteX354" fmla="*/ 56333 w 76743"/>
                <a:gd name="connsiteY354" fmla="*/ 73479 h 106135"/>
                <a:gd name="connsiteX355" fmla="*/ 56333 w 76743"/>
                <a:gd name="connsiteY355" fmla="*/ 73479 h 106135"/>
                <a:gd name="connsiteX356" fmla="*/ 57150 w 76743"/>
                <a:gd name="connsiteY356" fmla="*/ 74295 h 106135"/>
                <a:gd name="connsiteX357" fmla="*/ 57966 w 76743"/>
                <a:gd name="connsiteY357" fmla="*/ 75928 h 106135"/>
                <a:gd name="connsiteX358" fmla="*/ 57966 w 76743"/>
                <a:gd name="connsiteY358" fmla="*/ 77561 h 106135"/>
                <a:gd name="connsiteX359" fmla="*/ 57966 w 76743"/>
                <a:gd name="connsiteY359" fmla="*/ 77561 h 106135"/>
                <a:gd name="connsiteX360" fmla="*/ 51435 w 76743"/>
                <a:gd name="connsiteY360" fmla="*/ 81643 h 106135"/>
                <a:gd name="connsiteX361" fmla="*/ 49802 w 76743"/>
                <a:gd name="connsiteY361" fmla="*/ 83276 h 106135"/>
                <a:gd name="connsiteX362" fmla="*/ 50619 w 76743"/>
                <a:gd name="connsiteY362" fmla="*/ 75928 h 106135"/>
                <a:gd name="connsiteX363" fmla="*/ 52251 w 76743"/>
                <a:gd name="connsiteY363" fmla="*/ 78377 h 106135"/>
                <a:gd name="connsiteX364" fmla="*/ 52251 w 76743"/>
                <a:gd name="connsiteY364" fmla="*/ 80010 h 106135"/>
                <a:gd name="connsiteX365" fmla="*/ 51435 w 76743"/>
                <a:gd name="connsiteY365" fmla="*/ 81643 h 106135"/>
                <a:gd name="connsiteX366" fmla="*/ 62865 w 76743"/>
                <a:gd name="connsiteY366" fmla="*/ 87358 h 106135"/>
                <a:gd name="connsiteX367" fmla="*/ 62048 w 76743"/>
                <a:gd name="connsiteY367" fmla="*/ 88991 h 106135"/>
                <a:gd name="connsiteX368" fmla="*/ 62048 w 76743"/>
                <a:gd name="connsiteY368" fmla="*/ 88174 h 106135"/>
                <a:gd name="connsiteX369" fmla="*/ 62048 w 76743"/>
                <a:gd name="connsiteY369" fmla="*/ 86541 h 106135"/>
                <a:gd name="connsiteX370" fmla="*/ 62048 w 76743"/>
                <a:gd name="connsiteY370" fmla="*/ 85725 h 106135"/>
                <a:gd name="connsiteX371" fmla="*/ 62048 w 76743"/>
                <a:gd name="connsiteY371" fmla="*/ 85725 h 106135"/>
                <a:gd name="connsiteX372" fmla="*/ 62048 w 76743"/>
                <a:gd name="connsiteY372" fmla="*/ 86541 h 106135"/>
                <a:gd name="connsiteX373" fmla="*/ 62865 w 76743"/>
                <a:gd name="connsiteY373" fmla="*/ 87358 h 106135"/>
                <a:gd name="connsiteX374" fmla="*/ 64498 w 76743"/>
                <a:gd name="connsiteY374" fmla="*/ 93073 h 106135"/>
                <a:gd name="connsiteX375" fmla="*/ 63681 w 76743"/>
                <a:gd name="connsiteY375" fmla="*/ 93073 h 106135"/>
                <a:gd name="connsiteX376" fmla="*/ 62865 w 76743"/>
                <a:gd name="connsiteY376" fmla="*/ 92256 h 106135"/>
                <a:gd name="connsiteX377" fmla="*/ 62865 w 76743"/>
                <a:gd name="connsiteY377" fmla="*/ 91440 h 106135"/>
                <a:gd name="connsiteX378" fmla="*/ 62865 w 76743"/>
                <a:gd name="connsiteY378" fmla="*/ 88991 h 106135"/>
                <a:gd name="connsiteX379" fmla="*/ 63681 w 76743"/>
                <a:gd name="connsiteY379" fmla="*/ 88991 h 106135"/>
                <a:gd name="connsiteX380" fmla="*/ 64498 w 76743"/>
                <a:gd name="connsiteY380" fmla="*/ 88991 h 106135"/>
                <a:gd name="connsiteX381" fmla="*/ 64498 w 76743"/>
                <a:gd name="connsiteY381" fmla="*/ 89807 h 106135"/>
                <a:gd name="connsiteX382" fmla="*/ 64498 w 76743"/>
                <a:gd name="connsiteY382" fmla="*/ 91440 h 106135"/>
                <a:gd name="connsiteX383" fmla="*/ 64498 w 76743"/>
                <a:gd name="connsiteY383" fmla="*/ 93073 h 10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76743" h="106135">
                  <a:moveTo>
                    <a:pt x="74295" y="84909"/>
                  </a:moveTo>
                  <a:lnTo>
                    <a:pt x="74295" y="84909"/>
                  </a:lnTo>
                  <a:lnTo>
                    <a:pt x="74295" y="91440"/>
                  </a:lnTo>
                  <a:lnTo>
                    <a:pt x="74295" y="93889"/>
                  </a:lnTo>
                  <a:lnTo>
                    <a:pt x="75112" y="96338"/>
                  </a:lnTo>
                  <a:lnTo>
                    <a:pt x="75112" y="97155"/>
                  </a:lnTo>
                  <a:lnTo>
                    <a:pt x="74295" y="97971"/>
                  </a:lnTo>
                  <a:lnTo>
                    <a:pt x="73479" y="97971"/>
                  </a:lnTo>
                  <a:lnTo>
                    <a:pt x="72662" y="97155"/>
                  </a:lnTo>
                  <a:lnTo>
                    <a:pt x="71846" y="96338"/>
                  </a:lnTo>
                  <a:lnTo>
                    <a:pt x="70213" y="95522"/>
                  </a:lnTo>
                  <a:lnTo>
                    <a:pt x="69396" y="94706"/>
                  </a:lnTo>
                  <a:lnTo>
                    <a:pt x="68580" y="94706"/>
                  </a:lnTo>
                  <a:lnTo>
                    <a:pt x="67763" y="96338"/>
                  </a:lnTo>
                  <a:lnTo>
                    <a:pt x="66947" y="97155"/>
                  </a:lnTo>
                  <a:lnTo>
                    <a:pt x="66947" y="98788"/>
                  </a:lnTo>
                  <a:lnTo>
                    <a:pt x="66947" y="100421"/>
                  </a:lnTo>
                  <a:lnTo>
                    <a:pt x="67763" y="101237"/>
                  </a:lnTo>
                  <a:lnTo>
                    <a:pt x="67763" y="102054"/>
                  </a:lnTo>
                  <a:lnTo>
                    <a:pt x="67763" y="103687"/>
                  </a:lnTo>
                  <a:lnTo>
                    <a:pt x="68580" y="104503"/>
                  </a:lnTo>
                  <a:lnTo>
                    <a:pt x="68580" y="106136"/>
                  </a:lnTo>
                  <a:lnTo>
                    <a:pt x="68580" y="106136"/>
                  </a:lnTo>
                  <a:lnTo>
                    <a:pt x="67763" y="104503"/>
                  </a:lnTo>
                  <a:lnTo>
                    <a:pt x="66947" y="102870"/>
                  </a:lnTo>
                  <a:lnTo>
                    <a:pt x="64498" y="99604"/>
                  </a:lnTo>
                  <a:lnTo>
                    <a:pt x="63681" y="93889"/>
                  </a:lnTo>
                  <a:lnTo>
                    <a:pt x="63681" y="90624"/>
                  </a:lnTo>
                  <a:lnTo>
                    <a:pt x="62048" y="87358"/>
                  </a:lnTo>
                  <a:lnTo>
                    <a:pt x="61232" y="82459"/>
                  </a:lnTo>
                  <a:lnTo>
                    <a:pt x="60415" y="80826"/>
                  </a:lnTo>
                  <a:lnTo>
                    <a:pt x="61232" y="79194"/>
                  </a:lnTo>
                  <a:lnTo>
                    <a:pt x="61232" y="78377"/>
                  </a:lnTo>
                  <a:lnTo>
                    <a:pt x="61232" y="78377"/>
                  </a:lnTo>
                  <a:lnTo>
                    <a:pt x="60415" y="79194"/>
                  </a:lnTo>
                  <a:lnTo>
                    <a:pt x="59599" y="77561"/>
                  </a:lnTo>
                  <a:lnTo>
                    <a:pt x="58783" y="75928"/>
                  </a:lnTo>
                  <a:lnTo>
                    <a:pt x="56333" y="72662"/>
                  </a:lnTo>
                  <a:lnTo>
                    <a:pt x="55517" y="71029"/>
                  </a:lnTo>
                  <a:lnTo>
                    <a:pt x="55517" y="69396"/>
                  </a:lnTo>
                  <a:lnTo>
                    <a:pt x="54701" y="71029"/>
                  </a:lnTo>
                  <a:lnTo>
                    <a:pt x="53068" y="71846"/>
                  </a:lnTo>
                  <a:lnTo>
                    <a:pt x="51435" y="73479"/>
                  </a:lnTo>
                  <a:lnTo>
                    <a:pt x="51435" y="73479"/>
                  </a:lnTo>
                  <a:lnTo>
                    <a:pt x="48169" y="73479"/>
                  </a:lnTo>
                  <a:lnTo>
                    <a:pt x="46537" y="71029"/>
                  </a:lnTo>
                  <a:lnTo>
                    <a:pt x="44087" y="65314"/>
                  </a:lnTo>
                  <a:lnTo>
                    <a:pt x="44087" y="63681"/>
                  </a:lnTo>
                  <a:lnTo>
                    <a:pt x="44087" y="60416"/>
                  </a:lnTo>
                  <a:lnTo>
                    <a:pt x="43271" y="57150"/>
                  </a:lnTo>
                  <a:lnTo>
                    <a:pt x="43271" y="55517"/>
                  </a:lnTo>
                  <a:lnTo>
                    <a:pt x="43271" y="54701"/>
                  </a:lnTo>
                  <a:lnTo>
                    <a:pt x="42454" y="54701"/>
                  </a:lnTo>
                  <a:lnTo>
                    <a:pt x="42454" y="55517"/>
                  </a:lnTo>
                  <a:lnTo>
                    <a:pt x="42454" y="56334"/>
                  </a:lnTo>
                  <a:lnTo>
                    <a:pt x="42454" y="57150"/>
                  </a:lnTo>
                  <a:lnTo>
                    <a:pt x="40005" y="57150"/>
                  </a:lnTo>
                  <a:lnTo>
                    <a:pt x="37556" y="56334"/>
                  </a:lnTo>
                  <a:lnTo>
                    <a:pt x="39188" y="57966"/>
                  </a:lnTo>
                  <a:lnTo>
                    <a:pt x="41638" y="57966"/>
                  </a:lnTo>
                  <a:lnTo>
                    <a:pt x="42454" y="59599"/>
                  </a:lnTo>
                  <a:lnTo>
                    <a:pt x="42454" y="60416"/>
                  </a:lnTo>
                  <a:lnTo>
                    <a:pt x="42454" y="62049"/>
                  </a:lnTo>
                  <a:lnTo>
                    <a:pt x="41638" y="62865"/>
                  </a:lnTo>
                  <a:lnTo>
                    <a:pt x="40821" y="63681"/>
                  </a:lnTo>
                  <a:lnTo>
                    <a:pt x="40821" y="64498"/>
                  </a:lnTo>
                  <a:lnTo>
                    <a:pt x="42454" y="66131"/>
                  </a:lnTo>
                  <a:lnTo>
                    <a:pt x="40821" y="66947"/>
                  </a:lnTo>
                  <a:lnTo>
                    <a:pt x="40821" y="67763"/>
                  </a:lnTo>
                  <a:lnTo>
                    <a:pt x="40821" y="69396"/>
                  </a:lnTo>
                  <a:lnTo>
                    <a:pt x="41638" y="70213"/>
                  </a:lnTo>
                  <a:lnTo>
                    <a:pt x="41638" y="71029"/>
                  </a:lnTo>
                  <a:lnTo>
                    <a:pt x="41638" y="71846"/>
                  </a:lnTo>
                  <a:lnTo>
                    <a:pt x="42454" y="72662"/>
                  </a:lnTo>
                  <a:lnTo>
                    <a:pt x="43271" y="74295"/>
                  </a:lnTo>
                  <a:lnTo>
                    <a:pt x="43271" y="75928"/>
                  </a:lnTo>
                  <a:lnTo>
                    <a:pt x="42454" y="77561"/>
                  </a:lnTo>
                  <a:lnTo>
                    <a:pt x="41638" y="78377"/>
                  </a:lnTo>
                  <a:lnTo>
                    <a:pt x="40821" y="79194"/>
                  </a:lnTo>
                  <a:lnTo>
                    <a:pt x="38372" y="81643"/>
                  </a:lnTo>
                  <a:lnTo>
                    <a:pt x="37556" y="84092"/>
                  </a:lnTo>
                  <a:lnTo>
                    <a:pt x="36739" y="85725"/>
                  </a:lnTo>
                  <a:lnTo>
                    <a:pt x="35923" y="85725"/>
                  </a:lnTo>
                  <a:lnTo>
                    <a:pt x="35106" y="84909"/>
                  </a:lnTo>
                  <a:lnTo>
                    <a:pt x="34290" y="84092"/>
                  </a:lnTo>
                  <a:lnTo>
                    <a:pt x="34290" y="82459"/>
                  </a:lnTo>
                  <a:lnTo>
                    <a:pt x="34290" y="81643"/>
                  </a:lnTo>
                  <a:lnTo>
                    <a:pt x="35923" y="79194"/>
                  </a:lnTo>
                  <a:lnTo>
                    <a:pt x="35106" y="79194"/>
                  </a:lnTo>
                  <a:lnTo>
                    <a:pt x="33473" y="80010"/>
                  </a:lnTo>
                  <a:lnTo>
                    <a:pt x="31840" y="81643"/>
                  </a:lnTo>
                  <a:lnTo>
                    <a:pt x="31024" y="80010"/>
                  </a:lnTo>
                  <a:lnTo>
                    <a:pt x="31024" y="78377"/>
                  </a:lnTo>
                  <a:lnTo>
                    <a:pt x="31024" y="76744"/>
                  </a:lnTo>
                  <a:lnTo>
                    <a:pt x="32657" y="74295"/>
                  </a:lnTo>
                  <a:lnTo>
                    <a:pt x="31024" y="75928"/>
                  </a:lnTo>
                  <a:lnTo>
                    <a:pt x="30208" y="77561"/>
                  </a:lnTo>
                  <a:lnTo>
                    <a:pt x="30208" y="80010"/>
                  </a:lnTo>
                  <a:lnTo>
                    <a:pt x="30208" y="81643"/>
                  </a:lnTo>
                  <a:lnTo>
                    <a:pt x="29391" y="83276"/>
                  </a:lnTo>
                  <a:lnTo>
                    <a:pt x="28575" y="84092"/>
                  </a:lnTo>
                  <a:lnTo>
                    <a:pt x="26942" y="84909"/>
                  </a:lnTo>
                  <a:lnTo>
                    <a:pt x="26126" y="85725"/>
                  </a:lnTo>
                  <a:lnTo>
                    <a:pt x="25309" y="86541"/>
                  </a:lnTo>
                  <a:lnTo>
                    <a:pt x="25309" y="84909"/>
                  </a:lnTo>
                  <a:lnTo>
                    <a:pt x="25309" y="82459"/>
                  </a:lnTo>
                  <a:lnTo>
                    <a:pt x="24493" y="77561"/>
                  </a:lnTo>
                  <a:lnTo>
                    <a:pt x="24493" y="78377"/>
                  </a:lnTo>
                  <a:lnTo>
                    <a:pt x="25309" y="81643"/>
                  </a:lnTo>
                  <a:lnTo>
                    <a:pt x="25309" y="84092"/>
                  </a:lnTo>
                  <a:lnTo>
                    <a:pt x="24493" y="85725"/>
                  </a:lnTo>
                  <a:lnTo>
                    <a:pt x="22860" y="87358"/>
                  </a:lnTo>
                  <a:lnTo>
                    <a:pt x="21227" y="87358"/>
                  </a:lnTo>
                  <a:lnTo>
                    <a:pt x="20411" y="87358"/>
                  </a:lnTo>
                  <a:lnTo>
                    <a:pt x="19594" y="86541"/>
                  </a:lnTo>
                  <a:lnTo>
                    <a:pt x="18778" y="84909"/>
                  </a:lnTo>
                  <a:lnTo>
                    <a:pt x="18778" y="82459"/>
                  </a:lnTo>
                  <a:lnTo>
                    <a:pt x="17962" y="80826"/>
                  </a:lnTo>
                  <a:lnTo>
                    <a:pt x="17962" y="79194"/>
                  </a:lnTo>
                  <a:lnTo>
                    <a:pt x="17962" y="77561"/>
                  </a:lnTo>
                  <a:lnTo>
                    <a:pt x="16329" y="73479"/>
                  </a:lnTo>
                  <a:lnTo>
                    <a:pt x="15512" y="71029"/>
                  </a:lnTo>
                  <a:lnTo>
                    <a:pt x="15512" y="70213"/>
                  </a:lnTo>
                  <a:lnTo>
                    <a:pt x="15512" y="70213"/>
                  </a:lnTo>
                  <a:lnTo>
                    <a:pt x="15512" y="67763"/>
                  </a:lnTo>
                  <a:lnTo>
                    <a:pt x="14696" y="66131"/>
                  </a:lnTo>
                  <a:lnTo>
                    <a:pt x="14696" y="64498"/>
                  </a:lnTo>
                  <a:lnTo>
                    <a:pt x="16329" y="62049"/>
                  </a:lnTo>
                  <a:lnTo>
                    <a:pt x="15512" y="61232"/>
                  </a:lnTo>
                  <a:lnTo>
                    <a:pt x="13879" y="61232"/>
                  </a:lnTo>
                  <a:lnTo>
                    <a:pt x="12246" y="60416"/>
                  </a:lnTo>
                  <a:lnTo>
                    <a:pt x="12246" y="59599"/>
                  </a:lnTo>
                  <a:lnTo>
                    <a:pt x="13063" y="57150"/>
                  </a:lnTo>
                  <a:lnTo>
                    <a:pt x="12246" y="56334"/>
                  </a:lnTo>
                  <a:lnTo>
                    <a:pt x="11430" y="55517"/>
                  </a:lnTo>
                  <a:lnTo>
                    <a:pt x="11430" y="55517"/>
                  </a:lnTo>
                  <a:lnTo>
                    <a:pt x="11430" y="54701"/>
                  </a:lnTo>
                  <a:lnTo>
                    <a:pt x="10613" y="53068"/>
                  </a:lnTo>
                  <a:lnTo>
                    <a:pt x="11430" y="50619"/>
                  </a:lnTo>
                  <a:lnTo>
                    <a:pt x="13063" y="47353"/>
                  </a:lnTo>
                  <a:lnTo>
                    <a:pt x="13063" y="46537"/>
                  </a:lnTo>
                  <a:lnTo>
                    <a:pt x="13063" y="44087"/>
                  </a:lnTo>
                  <a:lnTo>
                    <a:pt x="13063" y="43271"/>
                  </a:lnTo>
                  <a:lnTo>
                    <a:pt x="13063" y="42454"/>
                  </a:lnTo>
                  <a:lnTo>
                    <a:pt x="11430" y="41638"/>
                  </a:lnTo>
                  <a:lnTo>
                    <a:pt x="8981" y="41638"/>
                  </a:lnTo>
                  <a:lnTo>
                    <a:pt x="7348" y="40821"/>
                  </a:lnTo>
                  <a:lnTo>
                    <a:pt x="6531" y="40005"/>
                  </a:lnTo>
                  <a:lnTo>
                    <a:pt x="5715" y="39188"/>
                  </a:lnTo>
                  <a:lnTo>
                    <a:pt x="4898" y="39188"/>
                  </a:lnTo>
                  <a:lnTo>
                    <a:pt x="3265" y="38372"/>
                  </a:lnTo>
                  <a:lnTo>
                    <a:pt x="2449" y="37556"/>
                  </a:lnTo>
                  <a:lnTo>
                    <a:pt x="1633" y="35923"/>
                  </a:lnTo>
                  <a:lnTo>
                    <a:pt x="1633" y="35106"/>
                  </a:lnTo>
                  <a:lnTo>
                    <a:pt x="1633" y="34290"/>
                  </a:lnTo>
                  <a:lnTo>
                    <a:pt x="3265" y="31024"/>
                  </a:lnTo>
                  <a:lnTo>
                    <a:pt x="4082" y="31024"/>
                  </a:lnTo>
                  <a:lnTo>
                    <a:pt x="5715" y="31841"/>
                  </a:lnTo>
                  <a:lnTo>
                    <a:pt x="6531" y="31841"/>
                  </a:lnTo>
                  <a:lnTo>
                    <a:pt x="7348" y="30208"/>
                  </a:lnTo>
                  <a:lnTo>
                    <a:pt x="8981" y="26126"/>
                  </a:lnTo>
                  <a:lnTo>
                    <a:pt x="10613" y="26126"/>
                  </a:lnTo>
                  <a:lnTo>
                    <a:pt x="12246" y="26126"/>
                  </a:lnTo>
                  <a:lnTo>
                    <a:pt x="13063" y="26126"/>
                  </a:lnTo>
                  <a:lnTo>
                    <a:pt x="13879" y="26126"/>
                  </a:lnTo>
                  <a:lnTo>
                    <a:pt x="14696" y="26126"/>
                  </a:lnTo>
                  <a:lnTo>
                    <a:pt x="15512" y="25309"/>
                  </a:lnTo>
                  <a:lnTo>
                    <a:pt x="15512" y="24493"/>
                  </a:lnTo>
                  <a:lnTo>
                    <a:pt x="15512" y="23676"/>
                  </a:lnTo>
                  <a:lnTo>
                    <a:pt x="13879" y="22860"/>
                  </a:lnTo>
                  <a:lnTo>
                    <a:pt x="13063" y="22044"/>
                  </a:lnTo>
                  <a:lnTo>
                    <a:pt x="12246" y="20411"/>
                  </a:lnTo>
                  <a:lnTo>
                    <a:pt x="11430" y="19594"/>
                  </a:lnTo>
                  <a:lnTo>
                    <a:pt x="8164" y="19594"/>
                  </a:lnTo>
                  <a:lnTo>
                    <a:pt x="6531" y="18778"/>
                  </a:lnTo>
                  <a:lnTo>
                    <a:pt x="5715" y="17962"/>
                  </a:lnTo>
                  <a:lnTo>
                    <a:pt x="4082" y="15512"/>
                  </a:lnTo>
                  <a:lnTo>
                    <a:pt x="2449" y="13879"/>
                  </a:lnTo>
                  <a:lnTo>
                    <a:pt x="816" y="13879"/>
                  </a:lnTo>
                  <a:lnTo>
                    <a:pt x="0" y="13063"/>
                  </a:lnTo>
                  <a:lnTo>
                    <a:pt x="0" y="12246"/>
                  </a:lnTo>
                  <a:lnTo>
                    <a:pt x="0" y="10613"/>
                  </a:lnTo>
                  <a:lnTo>
                    <a:pt x="816" y="9797"/>
                  </a:lnTo>
                  <a:lnTo>
                    <a:pt x="816" y="8164"/>
                  </a:lnTo>
                  <a:lnTo>
                    <a:pt x="2449" y="6531"/>
                  </a:lnTo>
                  <a:lnTo>
                    <a:pt x="4082" y="4899"/>
                  </a:lnTo>
                  <a:lnTo>
                    <a:pt x="4898" y="4082"/>
                  </a:lnTo>
                  <a:lnTo>
                    <a:pt x="5715" y="3266"/>
                  </a:lnTo>
                  <a:lnTo>
                    <a:pt x="5715" y="2449"/>
                  </a:lnTo>
                  <a:lnTo>
                    <a:pt x="5715" y="1633"/>
                  </a:lnTo>
                  <a:lnTo>
                    <a:pt x="4898" y="816"/>
                  </a:lnTo>
                  <a:lnTo>
                    <a:pt x="4082" y="816"/>
                  </a:lnTo>
                  <a:lnTo>
                    <a:pt x="4082" y="816"/>
                  </a:lnTo>
                  <a:lnTo>
                    <a:pt x="4082" y="0"/>
                  </a:lnTo>
                  <a:lnTo>
                    <a:pt x="4898" y="0"/>
                  </a:lnTo>
                  <a:lnTo>
                    <a:pt x="6531" y="816"/>
                  </a:lnTo>
                  <a:lnTo>
                    <a:pt x="8164" y="2449"/>
                  </a:lnTo>
                  <a:lnTo>
                    <a:pt x="8981" y="4082"/>
                  </a:lnTo>
                  <a:lnTo>
                    <a:pt x="8981" y="4899"/>
                  </a:lnTo>
                  <a:lnTo>
                    <a:pt x="9797" y="4899"/>
                  </a:lnTo>
                  <a:lnTo>
                    <a:pt x="10613" y="4899"/>
                  </a:lnTo>
                  <a:lnTo>
                    <a:pt x="11430" y="5715"/>
                  </a:lnTo>
                  <a:lnTo>
                    <a:pt x="12246" y="5715"/>
                  </a:lnTo>
                  <a:lnTo>
                    <a:pt x="13063" y="5715"/>
                  </a:lnTo>
                  <a:lnTo>
                    <a:pt x="13879" y="5715"/>
                  </a:lnTo>
                  <a:lnTo>
                    <a:pt x="13879" y="4899"/>
                  </a:lnTo>
                  <a:lnTo>
                    <a:pt x="13063" y="4082"/>
                  </a:lnTo>
                  <a:lnTo>
                    <a:pt x="13063" y="3266"/>
                  </a:lnTo>
                  <a:lnTo>
                    <a:pt x="13879" y="2449"/>
                  </a:lnTo>
                  <a:lnTo>
                    <a:pt x="14696" y="2449"/>
                  </a:lnTo>
                  <a:lnTo>
                    <a:pt x="15512" y="2449"/>
                  </a:lnTo>
                  <a:lnTo>
                    <a:pt x="16329" y="3266"/>
                  </a:lnTo>
                  <a:lnTo>
                    <a:pt x="17145" y="4899"/>
                  </a:lnTo>
                  <a:lnTo>
                    <a:pt x="17145" y="6531"/>
                  </a:lnTo>
                  <a:lnTo>
                    <a:pt x="18778" y="8164"/>
                  </a:lnTo>
                  <a:lnTo>
                    <a:pt x="20411" y="9797"/>
                  </a:lnTo>
                  <a:lnTo>
                    <a:pt x="22044" y="10613"/>
                  </a:lnTo>
                  <a:lnTo>
                    <a:pt x="23676" y="11430"/>
                  </a:lnTo>
                  <a:lnTo>
                    <a:pt x="25309" y="11430"/>
                  </a:lnTo>
                  <a:lnTo>
                    <a:pt x="26126" y="9797"/>
                  </a:lnTo>
                  <a:lnTo>
                    <a:pt x="26126" y="8981"/>
                  </a:lnTo>
                  <a:lnTo>
                    <a:pt x="26126" y="8164"/>
                  </a:lnTo>
                  <a:lnTo>
                    <a:pt x="26942" y="7348"/>
                  </a:lnTo>
                  <a:lnTo>
                    <a:pt x="27758" y="7348"/>
                  </a:lnTo>
                  <a:lnTo>
                    <a:pt x="28575" y="8164"/>
                  </a:lnTo>
                  <a:lnTo>
                    <a:pt x="30208" y="12246"/>
                  </a:lnTo>
                  <a:lnTo>
                    <a:pt x="30208" y="13879"/>
                  </a:lnTo>
                  <a:lnTo>
                    <a:pt x="31024" y="18778"/>
                  </a:lnTo>
                  <a:lnTo>
                    <a:pt x="30208" y="22044"/>
                  </a:lnTo>
                  <a:lnTo>
                    <a:pt x="30208" y="22860"/>
                  </a:lnTo>
                  <a:lnTo>
                    <a:pt x="30208" y="23676"/>
                  </a:lnTo>
                  <a:lnTo>
                    <a:pt x="30208" y="23676"/>
                  </a:lnTo>
                  <a:lnTo>
                    <a:pt x="31024" y="23676"/>
                  </a:lnTo>
                  <a:lnTo>
                    <a:pt x="33473" y="24493"/>
                  </a:lnTo>
                  <a:lnTo>
                    <a:pt x="35106" y="25309"/>
                  </a:lnTo>
                  <a:lnTo>
                    <a:pt x="37556" y="26126"/>
                  </a:lnTo>
                  <a:lnTo>
                    <a:pt x="40821" y="26942"/>
                  </a:lnTo>
                  <a:lnTo>
                    <a:pt x="42454" y="26942"/>
                  </a:lnTo>
                  <a:lnTo>
                    <a:pt x="43271" y="26942"/>
                  </a:lnTo>
                  <a:lnTo>
                    <a:pt x="44904" y="26942"/>
                  </a:lnTo>
                  <a:lnTo>
                    <a:pt x="49802" y="26942"/>
                  </a:lnTo>
                  <a:lnTo>
                    <a:pt x="53884" y="26942"/>
                  </a:lnTo>
                  <a:lnTo>
                    <a:pt x="55517" y="27759"/>
                  </a:lnTo>
                  <a:lnTo>
                    <a:pt x="57150" y="27759"/>
                  </a:lnTo>
                  <a:lnTo>
                    <a:pt x="62048" y="27759"/>
                  </a:lnTo>
                  <a:lnTo>
                    <a:pt x="66947" y="27759"/>
                  </a:lnTo>
                  <a:lnTo>
                    <a:pt x="69396" y="28575"/>
                  </a:lnTo>
                  <a:lnTo>
                    <a:pt x="71846" y="30208"/>
                  </a:lnTo>
                  <a:lnTo>
                    <a:pt x="73479" y="31841"/>
                  </a:lnTo>
                  <a:lnTo>
                    <a:pt x="73479" y="32657"/>
                  </a:lnTo>
                  <a:lnTo>
                    <a:pt x="73479" y="33474"/>
                  </a:lnTo>
                  <a:lnTo>
                    <a:pt x="72662" y="33474"/>
                  </a:lnTo>
                  <a:lnTo>
                    <a:pt x="71846" y="33474"/>
                  </a:lnTo>
                  <a:lnTo>
                    <a:pt x="69396" y="32657"/>
                  </a:lnTo>
                  <a:lnTo>
                    <a:pt x="69396" y="32657"/>
                  </a:lnTo>
                  <a:lnTo>
                    <a:pt x="69396" y="34290"/>
                  </a:lnTo>
                  <a:lnTo>
                    <a:pt x="69396" y="34290"/>
                  </a:lnTo>
                  <a:lnTo>
                    <a:pt x="68580" y="35923"/>
                  </a:lnTo>
                  <a:lnTo>
                    <a:pt x="66947" y="39188"/>
                  </a:lnTo>
                  <a:lnTo>
                    <a:pt x="66947" y="40821"/>
                  </a:lnTo>
                  <a:lnTo>
                    <a:pt x="66947" y="40821"/>
                  </a:lnTo>
                  <a:lnTo>
                    <a:pt x="66947" y="40821"/>
                  </a:lnTo>
                  <a:lnTo>
                    <a:pt x="66131" y="40821"/>
                  </a:lnTo>
                  <a:lnTo>
                    <a:pt x="65314" y="40821"/>
                  </a:lnTo>
                  <a:lnTo>
                    <a:pt x="65314" y="41638"/>
                  </a:lnTo>
                  <a:lnTo>
                    <a:pt x="64498" y="42454"/>
                  </a:lnTo>
                  <a:lnTo>
                    <a:pt x="64498" y="43271"/>
                  </a:lnTo>
                  <a:lnTo>
                    <a:pt x="63681" y="43271"/>
                  </a:lnTo>
                  <a:lnTo>
                    <a:pt x="62865" y="42454"/>
                  </a:lnTo>
                  <a:lnTo>
                    <a:pt x="62048" y="42454"/>
                  </a:lnTo>
                  <a:lnTo>
                    <a:pt x="61232" y="42454"/>
                  </a:lnTo>
                  <a:lnTo>
                    <a:pt x="60415" y="43271"/>
                  </a:lnTo>
                  <a:lnTo>
                    <a:pt x="59599" y="44087"/>
                  </a:lnTo>
                  <a:lnTo>
                    <a:pt x="58783" y="44087"/>
                  </a:lnTo>
                  <a:lnTo>
                    <a:pt x="56333" y="44087"/>
                  </a:lnTo>
                  <a:lnTo>
                    <a:pt x="55517" y="44087"/>
                  </a:lnTo>
                  <a:lnTo>
                    <a:pt x="55517" y="44904"/>
                  </a:lnTo>
                  <a:lnTo>
                    <a:pt x="55517" y="45720"/>
                  </a:lnTo>
                  <a:lnTo>
                    <a:pt x="53884" y="47353"/>
                  </a:lnTo>
                  <a:lnTo>
                    <a:pt x="53068" y="49802"/>
                  </a:lnTo>
                  <a:lnTo>
                    <a:pt x="52251" y="51435"/>
                  </a:lnTo>
                  <a:lnTo>
                    <a:pt x="52251" y="53068"/>
                  </a:lnTo>
                  <a:lnTo>
                    <a:pt x="53884" y="57150"/>
                  </a:lnTo>
                  <a:lnTo>
                    <a:pt x="54701" y="62049"/>
                  </a:lnTo>
                  <a:lnTo>
                    <a:pt x="54701" y="62865"/>
                  </a:lnTo>
                  <a:lnTo>
                    <a:pt x="54701" y="62865"/>
                  </a:lnTo>
                  <a:lnTo>
                    <a:pt x="54701" y="62865"/>
                  </a:lnTo>
                  <a:lnTo>
                    <a:pt x="54701" y="62049"/>
                  </a:lnTo>
                  <a:lnTo>
                    <a:pt x="54701" y="61232"/>
                  </a:lnTo>
                  <a:lnTo>
                    <a:pt x="55517" y="61232"/>
                  </a:lnTo>
                  <a:lnTo>
                    <a:pt x="56333" y="61232"/>
                  </a:lnTo>
                  <a:lnTo>
                    <a:pt x="57150" y="62049"/>
                  </a:lnTo>
                  <a:lnTo>
                    <a:pt x="57966" y="63681"/>
                  </a:lnTo>
                  <a:lnTo>
                    <a:pt x="58783" y="64498"/>
                  </a:lnTo>
                  <a:lnTo>
                    <a:pt x="59599" y="64498"/>
                  </a:lnTo>
                  <a:lnTo>
                    <a:pt x="61232" y="63681"/>
                  </a:lnTo>
                  <a:lnTo>
                    <a:pt x="62048" y="62865"/>
                  </a:lnTo>
                  <a:lnTo>
                    <a:pt x="62048" y="62049"/>
                  </a:lnTo>
                  <a:lnTo>
                    <a:pt x="62048" y="60416"/>
                  </a:lnTo>
                  <a:lnTo>
                    <a:pt x="62048" y="58783"/>
                  </a:lnTo>
                  <a:lnTo>
                    <a:pt x="62865" y="57150"/>
                  </a:lnTo>
                  <a:lnTo>
                    <a:pt x="65314" y="55517"/>
                  </a:lnTo>
                  <a:lnTo>
                    <a:pt x="65314" y="54701"/>
                  </a:lnTo>
                  <a:lnTo>
                    <a:pt x="65314" y="53068"/>
                  </a:lnTo>
                  <a:lnTo>
                    <a:pt x="65314" y="51435"/>
                  </a:lnTo>
                  <a:lnTo>
                    <a:pt x="66131" y="51435"/>
                  </a:lnTo>
                  <a:lnTo>
                    <a:pt x="66947" y="51435"/>
                  </a:lnTo>
                  <a:lnTo>
                    <a:pt x="68580" y="50619"/>
                  </a:lnTo>
                  <a:lnTo>
                    <a:pt x="69396" y="50619"/>
                  </a:lnTo>
                  <a:lnTo>
                    <a:pt x="70213" y="51435"/>
                  </a:lnTo>
                  <a:lnTo>
                    <a:pt x="71029" y="51435"/>
                  </a:lnTo>
                  <a:lnTo>
                    <a:pt x="71846" y="54701"/>
                  </a:lnTo>
                  <a:lnTo>
                    <a:pt x="72662" y="57966"/>
                  </a:lnTo>
                  <a:lnTo>
                    <a:pt x="72662" y="59599"/>
                  </a:lnTo>
                  <a:lnTo>
                    <a:pt x="72662" y="62865"/>
                  </a:lnTo>
                  <a:lnTo>
                    <a:pt x="72662" y="65314"/>
                  </a:lnTo>
                  <a:lnTo>
                    <a:pt x="73479" y="66131"/>
                  </a:lnTo>
                  <a:lnTo>
                    <a:pt x="74295" y="67763"/>
                  </a:lnTo>
                  <a:lnTo>
                    <a:pt x="75112" y="69396"/>
                  </a:lnTo>
                  <a:lnTo>
                    <a:pt x="75928" y="70213"/>
                  </a:lnTo>
                  <a:lnTo>
                    <a:pt x="75928" y="72662"/>
                  </a:lnTo>
                  <a:lnTo>
                    <a:pt x="75928" y="75112"/>
                  </a:lnTo>
                  <a:lnTo>
                    <a:pt x="76744" y="81643"/>
                  </a:lnTo>
                  <a:lnTo>
                    <a:pt x="74295" y="84909"/>
                  </a:lnTo>
                  <a:close/>
                  <a:moveTo>
                    <a:pt x="42454" y="67763"/>
                  </a:moveTo>
                  <a:lnTo>
                    <a:pt x="42454" y="67763"/>
                  </a:lnTo>
                  <a:lnTo>
                    <a:pt x="42454" y="67763"/>
                  </a:lnTo>
                  <a:lnTo>
                    <a:pt x="40821" y="67763"/>
                  </a:lnTo>
                  <a:lnTo>
                    <a:pt x="40005" y="66947"/>
                  </a:lnTo>
                  <a:lnTo>
                    <a:pt x="40821" y="66947"/>
                  </a:lnTo>
                  <a:lnTo>
                    <a:pt x="42454" y="67763"/>
                  </a:lnTo>
                  <a:close/>
                  <a:moveTo>
                    <a:pt x="44904" y="83276"/>
                  </a:moveTo>
                  <a:lnTo>
                    <a:pt x="41638" y="84092"/>
                  </a:lnTo>
                  <a:lnTo>
                    <a:pt x="40005" y="84092"/>
                  </a:lnTo>
                  <a:lnTo>
                    <a:pt x="42454" y="79194"/>
                  </a:lnTo>
                  <a:lnTo>
                    <a:pt x="42454" y="76744"/>
                  </a:lnTo>
                  <a:lnTo>
                    <a:pt x="41638" y="75112"/>
                  </a:lnTo>
                  <a:lnTo>
                    <a:pt x="40005" y="73479"/>
                  </a:lnTo>
                  <a:lnTo>
                    <a:pt x="40005" y="72662"/>
                  </a:lnTo>
                  <a:lnTo>
                    <a:pt x="39188" y="71029"/>
                  </a:lnTo>
                  <a:lnTo>
                    <a:pt x="39188" y="69396"/>
                  </a:lnTo>
                  <a:lnTo>
                    <a:pt x="40821" y="68580"/>
                  </a:lnTo>
                  <a:lnTo>
                    <a:pt x="42454" y="69396"/>
                  </a:lnTo>
                  <a:lnTo>
                    <a:pt x="42454" y="70213"/>
                  </a:lnTo>
                  <a:lnTo>
                    <a:pt x="42454" y="71846"/>
                  </a:lnTo>
                  <a:lnTo>
                    <a:pt x="43271" y="73479"/>
                  </a:lnTo>
                  <a:lnTo>
                    <a:pt x="45720" y="75928"/>
                  </a:lnTo>
                  <a:lnTo>
                    <a:pt x="45720" y="77561"/>
                  </a:lnTo>
                  <a:lnTo>
                    <a:pt x="44904" y="81643"/>
                  </a:lnTo>
                  <a:lnTo>
                    <a:pt x="44904" y="83276"/>
                  </a:lnTo>
                  <a:close/>
                  <a:moveTo>
                    <a:pt x="57966" y="77561"/>
                  </a:moveTo>
                  <a:lnTo>
                    <a:pt x="57966" y="77561"/>
                  </a:lnTo>
                  <a:lnTo>
                    <a:pt x="56333" y="77561"/>
                  </a:lnTo>
                  <a:lnTo>
                    <a:pt x="55517" y="75928"/>
                  </a:lnTo>
                  <a:lnTo>
                    <a:pt x="56333" y="73479"/>
                  </a:lnTo>
                  <a:lnTo>
                    <a:pt x="56333" y="73479"/>
                  </a:lnTo>
                  <a:lnTo>
                    <a:pt x="57150" y="74295"/>
                  </a:lnTo>
                  <a:lnTo>
                    <a:pt x="57966" y="75928"/>
                  </a:lnTo>
                  <a:lnTo>
                    <a:pt x="57966" y="77561"/>
                  </a:lnTo>
                  <a:lnTo>
                    <a:pt x="57966" y="77561"/>
                  </a:lnTo>
                  <a:close/>
                  <a:moveTo>
                    <a:pt x="51435" y="81643"/>
                  </a:moveTo>
                  <a:lnTo>
                    <a:pt x="49802" y="83276"/>
                  </a:lnTo>
                  <a:lnTo>
                    <a:pt x="50619" y="75928"/>
                  </a:lnTo>
                  <a:lnTo>
                    <a:pt x="52251" y="78377"/>
                  </a:lnTo>
                  <a:lnTo>
                    <a:pt x="52251" y="80010"/>
                  </a:lnTo>
                  <a:lnTo>
                    <a:pt x="51435" y="81643"/>
                  </a:lnTo>
                  <a:close/>
                  <a:moveTo>
                    <a:pt x="62865" y="87358"/>
                  </a:moveTo>
                  <a:lnTo>
                    <a:pt x="62048" y="88991"/>
                  </a:lnTo>
                  <a:lnTo>
                    <a:pt x="62048" y="88174"/>
                  </a:lnTo>
                  <a:lnTo>
                    <a:pt x="62048" y="86541"/>
                  </a:lnTo>
                  <a:lnTo>
                    <a:pt x="62048" y="85725"/>
                  </a:lnTo>
                  <a:lnTo>
                    <a:pt x="62048" y="85725"/>
                  </a:lnTo>
                  <a:lnTo>
                    <a:pt x="62048" y="86541"/>
                  </a:lnTo>
                  <a:lnTo>
                    <a:pt x="62865" y="87358"/>
                  </a:lnTo>
                  <a:close/>
                  <a:moveTo>
                    <a:pt x="64498" y="93073"/>
                  </a:moveTo>
                  <a:lnTo>
                    <a:pt x="63681" y="93073"/>
                  </a:lnTo>
                  <a:lnTo>
                    <a:pt x="62865" y="92256"/>
                  </a:lnTo>
                  <a:lnTo>
                    <a:pt x="62865" y="91440"/>
                  </a:lnTo>
                  <a:lnTo>
                    <a:pt x="62865" y="88991"/>
                  </a:lnTo>
                  <a:lnTo>
                    <a:pt x="63681" y="88991"/>
                  </a:lnTo>
                  <a:lnTo>
                    <a:pt x="64498" y="88991"/>
                  </a:lnTo>
                  <a:lnTo>
                    <a:pt x="64498" y="89807"/>
                  </a:lnTo>
                  <a:lnTo>
                    <a:pt x="64498" y="91440"/>
                  </a:lnTo>
                  <a:lnTo>
                    <a:pt x="64498" y="93073"/>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79" name="Freeform: Shape 278">
              <a:extLst>
                <a:ext uri="{FF2B5EF4-FFF2-40B4-BE49-F238E27FC236}">
                  <a16:creationId xmlns:a16="http://schemas.microsoft.com/office/drawing/2014/main" id="{FB7AF486-7104-5B5F-954A-8E4EDA181E28}"/>
                </a:ext>
              </a:extLst>
            </p:cNvPr>
            <p:cNvSpPr/>
            <p:nvPr/>
          </p:nvSpPr>
          <p:spPr>
            <a:xfrm>
              <a:off x="4423409" y="3228158"/>
              <a:ext cx="62865" cy="55517"/>
            </a:xfrm>
            <a:custGeom>
              <a:avLst/>
              <a:gdLst>
                <a:gd name="connsiteX0" fmla="*/ 35106 w 62865"/>
                <a:gd name="connsiteY0" fmla="*/ 816 h 55517"/>
                <a:gd name="connsiteX1" fmla="*/ 35106 w 62865"/>
                <a:gd name="connsiteY1" fmla="*/ 816 h 55517"/>
                <a:gd name="connsiteX2" fmla="*/ 35106 w 62865"/>
                <a:gd name="connsiteY2" fmla="*/ 816 h 55517"/>
                <a:gd name="connsiteX3" fmla="*/ 37556 w 62865"/>
                <a:gd name="connsiteY3" fmla="*/ 1633 h 55517"/>
                <a:gd name="connsiteX4" fmla="*/ 38372 w 62865"/>
                <a:gd name="connsiteY4" fmla="*/ 816 h 55517"/>
                <a:gd name="connsiteX5" fmla="*/ 39188 w 62865"/>
                <a:gd name="connsiteY5" fmla="*/ 0 h 55517"/>
                <a:gd name="connsiteX6" fmla="*/ 40005 w 62865"/>
                <a:gd name="connsiteY6" fmla="*/ 816 h 55517"/>
                <a:gd name="connsiteX7" fmla="*/ 40005 w 62865"/>
                <a:gd name="connsiteY7" fmla="*/ 2449 h 55517"/>
                <a:gd name="connsiteX8" fmla="*/ 40821 w 62865"/>
                <a:gd name="connsiteY8" fmla="*/ 4082 h 55517"/>
                <a:gd name="connsiteX9" fmla="*/ 42454 w 62865"/>
                <a:gd name="connsiteY9" fmla="*/ 5715 h 55517"/>
                <a:gd name="connsiteX10" fmla="*/ 44087 w 62865"/>
                <a:gd name="connsiteY10" fmla="*/ 6531 h 55517"/>
                <a:gd name="connsiteX11" fmla="*/ 45720 w 62865"/>
                <a:gd name="connsiteY11" fmla="*/ 6531 h 55517"/>
                <a:gd name="connsiteX12" fmla="*/ 46537 w 62865"/>
                <a:gd name="connsiteY12" fmla="*/ 6531 h 55517"/>
                <a:gd name="connsiteX13" fmla="*/ 47353 w 62865"/>
                <a:gd name="connsiteY13" fmla="*/ 6531 h 55517"/>
                <a:gd name="connsiteX14" fmla="*/ 48169 w 62865"/>
                <a:gd name="connsiteY14" fmla="*/ 7348 h 55517"/>
                <a:gd name="connsiteX15" fmla="*/ 48986 w 62865"/>
                <a:gd name="connsiteY15" fmla="*/ 8164 h 55517"/>
                <a:gd name="connsiteX16" fmla="*/ 51435 w 62865"/>
                <a:gd name="connsiteY16" fmla="*/ 8981 h 55517"/>
                <a:gd name="connsiteX17" fmla="*/ 52252 w 62865"/>
                <a:gd name="connsiteY17" fmla="*/ 9797 h 55517"/>
                <a:gd name="connsiteX18" fmla="*/ 53068 w 62865"/>
                <a:gd name="connsiteY18" fmla="*/ 10614 h 55517"/>
                <a:gd name="connsiteX19" fmla="*/ 53068 w 62865"/>
                <a:gd name="connsiteY19" fmla="*/ 11430 h 55517"/>
                <a:gd name="connsiteX20" fmla="*/ 52252 w 62865"/>
                <a:gd name="connsiteY20" fmla="*/ 13879 h 55517"/>
                <a:gd name="connsiteX21" fmla="*/ 52252 w 62865"/>
                <a:gd name="connsiteY21" fmla="*/ 14696 h 55517"/>
                <a:gd name="connsiteX22" fmla="*/ 52252 w 62865"/>
                <a:gd name="connsiteY22" fmla="*/ 14696 h 55517"/>
                <a:gd name="connsiteX23" fmla="*/ 52252 w 62865"/>
                <a:gd name="connsiteY23" fmla="*/ 15512 h 55517"/>
                <a:gd name="connsiteX24" fmla="*/ 50619 w 62865"/>
                <a:gd name="connsiteY24" fmla="*/ 17145 h 55517"/>
                <a:gd name="connsiteX25" fmla="*/ 50619 w 62865"/>
                <a:gd name="connsiteY25" fmla="*/ 17962 h 55517"/>
                <a:gd name="connsiteX26" fmla="*/ 51435 w 62865"/>
                <a:gd name="connsiteY26" fmla="*/ 18778 h 55517"/>
                <a:gd name="connsiteX27" fmla="*/ 52252 w 62865"/>
                <a:gd name="connsiteY27" fmla="*/ 19594 h 55517"/>
                <a:gd name="connsiteX28" fmla="*/ 54701 w 62865"/>
                <a:gd name="connsiteY28" fmla="*/ 18778 h 55517"/>
                <a:gd name="connsiteX29" fmla="*/ 55517 w 62865"/>
                <a:gd name="connsiteY29" fmla="*/ 20411 h 55517"/>
                <a:gd name="connsiteX30" fmla="*/ 57150 w 62865"/>
                <a:gd name="connsiteY30" fmla="*/ 20411 h 55517"/>
                <a:gd name="connsiteX31" fmla="*/ 57150 w 62865"/>
                <a:gd name="connsiteY31" fmla="*/ 21227 h 55517"/>
                <a:gd name="connsiteX32" fmla="*/ 58783 w 62865"/>
                <a:gd name="connsiteY32" fmla="*/ 22860 h 55517"/>
                <a:gd name="connsiteX33" fmla="*/ 59599 w 62865"/>
                <a:gd name="connsiteY33" fmla="*/ 23677 h 55517"/>
                <a:gd name="connsiteX34" fmla="*/ 61232 w 62865"/>
                <a:gd name="connsiteY34" fmla="*/ 24493 h 55517"/>
                <a:gd name="connsiteX35" fmla="*/ 60416 w 62865"/>
                <a:gd name="connsiteY35" fmla="*/ 26126 h 55517"/>
                <a:gd name="connsiteX36" fmla="*/ 60416 w 62865"/>
                <a:gd name="connsiteY36" fmla="*/ 26942 h 55517"/>
                <a:gd name="connsiteX37" fmla="*/ 60416 w 62865"/>
                <a:gd name="connsiteY37" fmla="*/ 27759 h 55517"/>
                <a:gd name="connsiteX38" fmla="*/ 62049 w 62865"/>
                <a:gd name="connsiteY38" fmla="*/ 27759 h 55517"/>
                <a:gd name="connsiteX39" fmla="*/ 62865 w 62865"/>
                <a:gd name="connsiteY39" fmla="*/ 28575 h 55517"/>
                <a:gd name="connsiteX40" fmla="*/ 62865 w 62865"/>
                <a:gd name="connsiteY40" fmla="*/ 30208 h 55517"/>
                <a:gd name="connsiteX41" fmla="*/ 62865 w 62865"/>
                <a:gd name="connsiteY41" fmla="*/ 32657 h 55517"/>
                <a:gd name="connsiteX42" fmla="*/ 59599 w 62865"/>
                <a:gd name="connsiteY42" fmla="*/ 35106 h 55517"/>
                <a:gd name="connsiteX43" fmla="*/ 58783 w 62865"/>
                <a:gd name="connsiteY43" fmla="*/ 37556 h 55517"/>
                <a:gd name="connsiteX44" fmla="*/ 58783 w 62865"/>
                <a:gd name="connsiteY44" fmla="*/ 38372 h 55517"/>
                <a:gd name="connsiteX45" fmla="*/ 58783 w 62865"/>
                <a:gd name="connsiteY45" fmla="*/ 38372 h 55517"/>
                <a:gd name="connsiteX46" fmla="*/ 58783 w 62865"/>
                <a:gd name="connsiteY46" fmla="*/ 37556 h 55517"/>
                <a:gd name="connsiteX47" fmla="*/ 57967 w 62865"/>
                <a:gd name="connsiteY47" fmla="*/ 37556 h 55517"/>
                <a:gd name="connsiteX48" fmla="*/ 56334 w 62865"/>
                <a:gd name="connsiteY48" fmla="*/ 37556 h 55517"/>
                <a:gd name="connsiteX49" fmla="*/ 54701 w 62865"/>
                <a:gd name="connsiteY49" fmla="*/ 40005 h 55517"/>
                <a:gd name="connsiteX50" fmla="*/ 53885 w 62865"/>
                <a:gd name="connsiteY50" fmla="*/ 41638 h 55517"/>
                <a:gd name="connsiteX51" fmla="*/ 53068 w 62865"/>
                <a:gd name="connsiteY51" fmla="*/ 43271 h 55517"/>
                <a:gd name="connsiteX52" fmla="*/ 52252 w 62865"/>
                <a:gd name="connsiteY52" fmla="*/ 44087 h 55517"/>
                <a:gd name="connsiteX53" fmla="*/ 52252 w 62865"/>
                <a:gd name="connsiteY53" fmla="*/ 44904 h 55517"/>
                <a:gd name="connsiteX54" fmla="*/ 52252 w 62865"/>
                <a:gd name="connsiteY54" fmla="*/ 45720 h 55517"/>
                <a:gd name="connsiteX55" fmla="*/ 52252 w 62865"/>
                <a:gd name="connsiteY55" fmla="*/ 46537 h 55517"/>
                <a:gd name="connsiteX56" fmla="*/ 52252 w 62865"/>
                <a:gd name="connsiteY56" fmla="*/ 47353 h 55517"/>
                <a:gd name="connsiteX57" fmla="*/ 53068 w 62865"/>
                <a:gd name="connsiteY57" fmla="*/ 48986 h 55517"/>
                <a:gd name="connsiteX58" fmla="*/ 53068 w 62865"/>
                <a:gd name="connsiteY58" fmla="*/ 49802 h 55517"/>
                <a:gd name="connsiteX59" fmla="*/ 54701 w 62865"/>
                <a:gd name="connsiteY59" fmla="*/ 52252 h 55517"/>
                <a:gd name="connsiteX60" fmla="*/ 54701 w 62865"/>
                <a:gd name="connsiteY60" fmla="*/ 53068 h 55517"/>
                <a:gd name="connsiteX61" fmla="*/ 54701 w 62865"/>
                <a:gd name="connsiteY61" fmla="*/ 53884 h 55517"/>
                <a:gd name="connsiteX62" fmla="*/ 54701 w 62865"/>
                <a:gd name="connsiteY62" fmla="*/ 54701 h 55517"/>
                <a:gd name="connsiteX63" fmla="*/ 53885 w 62865"/>
                <a:gd name="connsiteY63" fmla="*/ 54701 h 55517"/>
                <a:gd name="connsiteX64" fmla="*/ 52252 w 62865"/>
                <a:gd name="connsiteY64" fmla="*/ 54701 h 55517"/>
                <a:gd name="connsiteX65" fmla="*/ 50619 w 62865"/>
                <a:gd name="connsiteY65" fmla="*/ 54701 h 55517"/>
                <a:gd name="connsiteX66" fmla="*/ 49802 w 62865"/>
                <a:gd name="connsiteY66" fmla="*/ 55517 h 55517"/>
                <a:gd name="connsiteX67" fmla="*/ 48986 w 62865"/>
                <a:gd name="connsiteY67" fmla="*/ 55517 h 55517"/>
                <a:gd name="connsiteX68" fmla="*/ 48169 w 62865"/>
                <a:gd name="connsiteY68" fmla="*/ 54701 h 55517"/>
                <a:gd name="connsiteX69" fmla="*/ 46537 w 62865"/>
                <a:gd name="connsiteY69" fmla="*/ 53068 h 55517"/>
                <a:gd name="connsiteX70" fmla="*/ 45720 w 62865"/>
                <a:gd name="connsiteY70" fmla="*/ 52252 h 55517"/>
                <a:gd name="connsiteX71" fmla="*/ 45720 w 62865"/>
                <a:gd name="connsiteY71" fmla="*/ 51435 h 55517"/>
                <a:gd name="connsiteX72" fmla="*/ 44904 w 62865"/>
                <a:gd name="connsiteY72" fmla="*/ 51435 h 55517"/>
                <a:gd name="connsiteX73" fmla="*/ 43271 w 62865"/>
                <a:gd name="connsiteY73" fmla="*/ 50619 h 55517"/>
                <a:gd name="connsiteX74" fmla="*/ 42454 w 62865"/>
                <a:gd name="connsiteY74" fmla="*/ 49802 h 55517"/>
                <a:gd name="connsiteX75" fmla="*/ 41638 w 62865"/>
                <a:gd name="connsiteY75" fmla="*/ 48986 h 55517"/>
                <a:gd name="connsiteX76" fmla="*/ 40005 w 62865"/>
                <a:gd name="connsiteY76" fmla="*/ 48986 h 55517"/>
                <a:gd name="connsiteX77" fmla="*/ 39188 w 62865"/>
                <a:gd name="connsiteY77" fmla="*/ 48986 h 55517"/>
                <a:gd name="connsiteX78" fmla="*/ 39188 w 62865"/>
                <a:gd name="connsiteY78" fmla="*/ 47353 h 55517"/>
                <a:gd name="connsiteX79" fmla="*/ 39188 w 62865"/>
                <a:gd name="connsiteY79" fmla="*/ 45720 h 55517"/>
                <a:gd name="connsiteX80" fmla="*/ 38372 w 62865"/>
                <a:gd name="connsiteY80" fmla="*/ 44904 h 55517"/>
                <a:gd name="connsiteX81" fmla="*/ 39188 w 62865"/>
                <a:gd name="connsiteY81" fmla="*/ 40005 h 55517"/>
                <a:gd name="connsiteX82" fmla="*/ 38372 w 62865"/>
                <a:gd name="connsiteY82" fmla="*/ 39189 h 55517"/>
                <a:gd name="connsiteX83" fmla="*/ 37556 w 62865"/>
                <a:gd name="connsiteY83" fmla="*/ 39189 h 55517"/>
                <a:gd name="connsiteX84" fmla="*/ 36739 w 62865"/>
                <a:gd name="connsiteY84" fmla="*/ 40005 h 55517"/>
                <a:gd name="connsiteX85" fmla="*/ 35923 w 62865"/>
                <a:gd name="connsiteY85" fmla="*/ 41638 h 55517"/>
                <a:gd name="connsiteX86" fmla="*/ 35923 w 62865"/>
                <a:gd name="connsiteY86" fmla="*/ 42454 h 55517"/>
                <a:gd name="connsiteX87" fmla="*/ 34290 w 62865"/>
                <a:gd name="connsiteY87" fmla="*/ 43271 h 55517"/>
                <a:gd name="connsiteX88" fmla="*/ 31024 w 62865"/>
                <a:gd name="connsiteY88" fmla="*/ 43271 h 55517"/>
                <a:gd name="connsiteX89" fmla="*/ 27759 w 62865"/>
                <a:gd name="connsiteY89" fmla="*/ 43271 h 55517"/>
                <a:gd name="connsiteX90" fmla="*/ 26942 w 62865"/>
                <a:gd name="connsiteY90" fmla="*/ 43271 h 55517"/>
                <a:gd name="connsiteX91" fmla="*/ 26942 w 62865"/>
                <a:gd name="connsiteY91" fmla="*/ 43271 h 55517"/>
                <a:gd name="connsiteX92" fmla="*/ 26942 w 62865"/>
                <a:gd name="connsiteY92" fmla="*/ 43271 h 55517"/>
                <a:gd name="connsiteX93" fmla="*/ 26942 w 62865"/>
                <a:gd name="connsiteY93" fmla="*/ 42454 h 55517"/>
                <a:gd name="connsiteX94" fmla="*/ 27759 w 62865"/>
                <a:gd name="connsiteY94" fmla="*/ 41638 h 55517"/>
                <a:gd name="connsiteX95" fmla="*/ 27759 w 62865"/>
                <a:gd name="connsiteY95" fmla="*/ 40821 h 55517"/>
                <a:gd name="connsiteX96" fmla="*/ 26942 w 62865"/>
                <a:gd name="connsiteY96" fmla="*/ 40005 h 55517"/>
                <a:gd name="connsiteX97" fmla="*/ 26942 w 62865"/>
                <a:gd name="connsiteY97" fmla="*/ 40005 h 55517"/>
                <a:gd name="connsiteX98" fmla="*/ 26942 w 62865"/>
                <a:gd name="connsiteY98" fmla="*/ 39189 h 55517"/>
                <a:gd name="connsiteX99" fmla="*/ 27759 w 62865"/>
                <a:gd name="connsiteY99" fmla="*/ 38372 h 55517"/>
                <a:gd name="connsiteX100" fmla="*/ 27759 w 62865"/>
                <a:gd name="connsiteY100" fmla="*/ 37556 h 55517"/>
                <a:gd name="connsiteX101" fmla="*/ 25310 w 62865"/>
                <a:gd name="connsiteY101" fmla="*/ 35923 h 55517"/>
                <a:gd name="connsiteX102" fmla="*/ 23677 w 62865"/>
                <a:gd name="connsiteY102" fmla="*/ 35923 h 55517"/>
                <a:gd name="connsiteX103" fmla="*/ 22044 w 62865"/>
                <a:gd name="connsiteY103" fmla="*/ 35923 h 55517"/>
                <a:gd name="connsiteX104" fmla="*/ 21227 w 62865"/>
                <a:gd name="connsiteY104" fmla="*/ 35923 h 55517"/>
                <a:gd name="connsiteX105" fmla="*/ 20411 w 62865"/>
                <a:gd name="connsiteY105" fmla="*/ 35923 h 55517"/>
                <a:gd name="connsiteX106" fmla="*/ 19594 w 62865"/>
                <a:gd name="connsiteY106" fmla="*/ 36739 h 55517"/>
                <a:gd name="connsiteX107" fmla="*/ 18778 w 62865"/>
                <a:gd name="connsiteY107" fmla="*/ 36739 h 55517"/>
                <a:gd name="connsiteX108" fmla="*/ 18778 w 62865"/>
                <a:gd name="connsiteY108" fmla="*/ 35923 h 55517"/>
                <a:gd name="connsiteX109" fmla="*/ 17962 w 62865"/>
                <a:gd name="connsiteY109" fmla="*/ 32657 h 55517"/>
                <a:gd name="connsiteX110" fmla="*/ 17145 w 62865"/>
                <a:gd name="connsiteY110" fmla="*/ 31841 h 55517"/>
                <a:gd name="connsiteX111" fmla="*/ 15512 w 62865"/>
                <a:gd name="connsiteY111" fmla="*/ 31024 h 55517"/>
                <a:gd name="connsiteX112" fmla="*/ 13063 w 62865"/>
                <a:gd name="connsiteY112" fmla="*/ 31024 h 55517"/>
                <a:gd name="connsiteX113" fmla="*/ 12246 w 62865"/>
                <a:gd name="connsiteY113" fmla="*/ 30208 h 55517"/>
                <a:gd name="connsiteX114" fmla="*/ 12246 w 62865"/>
                <a:gd name="connsiteY114" fmla="*/ 28575 h 55517"/>
                <a:gd name="connsiteX115" fmla="*/ 12246 w 62865"/>
                <a:gd name="connsiteY115" fmla="*/ 26942 h 55517"/>
                <a:gd name="connsiteX116" fmla="*/ 11430 w 62865"/>
                <a:gd name="connsiteY116" fmla="*/ 25309 h 55517"/>
                <a:gd name="connsiteX117" fmla="*/ 10613 w 62865"/>
                <a:gd name="connsiteY117" fmla="*/ 24493 h 55517"/>
                <a:gd name="connsiteX118" fmla="*/ 9797 w 62865"/>
                <a:gd name="connsiteY118" fmla="*/ 23677 h 55517"/>
                <a:gd name="connsiteX119" fmla="*/ 8164 w 62865"/>
                <a:gd name="connsiteY119" fmla="*/ 23677 h 55517"/>
                <a:gd name="connsiteX120" fmla="*/ 6531 w 62865"/>
                <a:gd name="connsiteY120" fmla="*/ 24493 h 55517"/>
                <a:gd name="connsiteX121" fmla="*/ 5715 w 62865"/>
                <a:gd name="connsiteY121" fmla="*/ 24493 h 55517"/>
                <a:gd name="connsiteX122" fmla="*/ 5715 w 62865"/>
                <a:gd name="connsiteY122" fmla="*/ 24493 h 55517"/>
                <a:gd name="connsiteX123" fmla="*/ 4082 w 62865"/>
                <a:gd name="connsiteY123" fmla="*/ 23677 h 55517"/>
                <a:gd name="connsiteX124" fmla="*/ 2449 w 62865"/>
                <a:gd name="connsiteY124" fmla="*/ 22044 h 55517"/>
                <a:gd name="connsiteX125" fmla="*/ 1633 w 62865"/>
                <a:gd name="connsiteY125" fmla="*/ 20411 h 55517"/>
                <a:gd name="connsiteX126" fmla="*/ 1633 w 62865"/>
                <a:gd name="connsiteY126" fmla="*/ 19594 h 55517"/>
                <a:gd name="connsiteX127" fmla="*/ 1633 w 62865"/>
                <a:gd name="connsiteY127" fmla="*/ 18778 h 55517"/>
                <a:gd name="connsiteX128" fmla="*/ 817 w 62865"/>
                <a:gd name="connsiteY128" fmla="*/ 17962 h 55517"/>
                <a:gd name="connsiteX129" fmla="*/ 0 w 62865"/>
                <a:gd name="connsiteY129" fmla="*/ 16329 h 55517"/>
                <a:gd name="connsiteX130" fmla="*/ 0 w 62865"/>
                <a:gd name="connsiteY130" fmla="*/ 14696 h 55517"/>
                <a:gd name="connsiteX131" fmla="*/ 7348 w 62865"/>
                <a:gd name="connsiteY131" fmla="*/ 10614 h 55517"/>
                <a:gd name="connsiteX132" fmla="*/ 11430 w 62865"/>
                <a:gd name="connsiteY132" fmla="*/ 8164 h 55517"/>
                <a:gd name="connsiteX133" fmla="*/ 13879 w 62865"/>
                <a:gd name="connsiteY133" fmla="*/ 7348 h 55517"/>
                <a:gd name="connsiteX134" fmla="*/ 14696 w 62865"/>
                <a:gd name="connsiteY134" fmla="*/ 9797 h 55517"/>
                <a:gd name="connsiteX135" fmla="*/ 14696 w 62865"/>
                <a:gd name="connsiteY135" fmla="*/ 10614 h 55517"/>
                <a:gd name="connsiteX136" fmla="*/ 15512 w 62865"/>
                <a:gd name="connsiteY136" fmla="*/ 11430 h 55517"/>
                <a:gd name="connsiteX137" fmla="*/ 16329 w 62865"/>
                <a:gd name="connsiteY137" fmla="*/ 11430 h 55517"/>
                <a:gd name="connsiteX138" fmla="*/ 17145 w 62865"/>
                <a:gd name="connsiteY138" fmla="*/ 10614 h 55517"/>
                <a:gd name="connsiteX139" fmla="*/ 17962 w 62865"/>
                <a:gd name="connsiteY139" fmla="*/ 9797 h 55517"/>
                <a:gd name="connsiteX140" fmla="*/ 19594 w 62865"/>
                <a:gd name="connsiteY140" fmla="*/ 9797 h 55517"/>
                <a:gd name="connsiteX141" fmla="*/ 20411 w 62865"/>
                <a:gd name="connsiteY141" fmla="*/ 10614 h 55517"/>
                <a:gd name="connsiteX142" fmla="*/ 21227 w 62865"/>
                <a:gd name="connsiteY142" fmla="*/ 11430 h 55517"/>
                <a:gd name="connsiteX143" fmla="*/ 22044 w 62865"/>
                <a:gd name="connsiteY143" fmla="*/ 12246 h 55517"/>
                <a:gd name="connsiteX144" fmla="*/ 22860 w 62865"/>
                <a:gd name="connsiteY144" fmla="*/ 12246 h 55517"/>
                <a:gd name="connsiteX145" fmla="*/ 25310 w 62865"/>
                <a:gd name="connsiteY145" fmla="*/ 11430 h 55517"/>
                <a:gd name="connsiteX146" fmla="*/ 27759 w 62865"/>
                <a:gd name="connsiteY146" fmla="*/ 9797 h 55517"/>
                <a:gd name="connsiteX147" fmla="*/ 28575 w 62865"/>
                <a:gd name="connsiteY147" fmla="*/ 8981 h 55517"/>
                <a:gd name="connsiteX148" fmla="*/ 28575 w 62865"/>
                <a:gd name="connsiteY148" fmla="*/ 8164 h 55517"/>
                <a:gd name="connsiteX149" fmla="*/ 30208 w 62865"/>
                <a:gd name="connsiteY149" fmla="*/ 8981 h 55517"/>
                <a:gd name="connsiteX150" fmla="*/ 31024 w 62865"/>
                <a:gd name="connsiteY150" fmla="*/ 8981 h 55517"/>
                <a:gd name="connsiteX151" fmla="*/ 31841 w 62865"/>
                <a:gd name="connsiteY151" fmla="*/ 8981 h 55517"/>
                <a:gd name="connsiteX152" fmla="*/ 31841 w 62865"/>
                <a:gd name="connsiteY152" fmla="*/ 7348 h 55517"/>
                <a:gd name="connsiteX153" fmla="*/ 32657 w 62865"/>
                <a:gd name="connsiteY153" fmla="*/ 6531 h 55517"/>
                <a:gd name="connsiteX154" fmla="*/ 33474 w 62865"/>
                <a:gd name="connsiteY154" fmla="*/ 6531 h 55517"/>
                <a:gd name="connsiteX155" fmla="*/ 34290 w 62865"/>
                <a:gd name="connsiteY155" fmla="*/ 7348 h 55517"/>
                <a:gd name="connsiteX156" fmla="*/ 35106 w 62865"/>
                <a:gd name="connsiteY156" fmla="*/ 8164 h 55517"/>
                <a:gd name="connsiteX157" fmla="*/ 35923 w 62865"/>
                <a:gd name="connsiteY157" fmla="*/ 8164 h 55517"/>
                <a:gd name="connsiteX158" fmla="*/ 37556 w 62865"/>
                <a:gd name="connsiteY158" fmla="*/ 6531 h 55517"/>
                <a:gd name="connsiteX159" fmla="*/ 38372 w 62865"/>
                <a:gd name="connsiteY159" fmla="*/ 6531 h 55517"/>
                <a:gd name="connsiteX160" fmla="*/ 35106 w 62865"/>
                <a:gd name="connsiteY160" fmla="*/ 816 h 55517"/>
                <a:gd name="connsiteX161" fmla="*/ 35106 w 62865"/>
                <a:gd name="connsiteY161" fmla="*/ 816 h 55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62865" h="55517">
                  <a:moveTo>
                    <a:pt x="35106" y="816"/>
                  </a:moveTo>
                  <a:lnTo>
                    <a:pt x="35106" y="816"/>
                  </a:lnTo>
                  <a:lnTo>
                    <a:pt x="35106" y="816"/>
                  </a:lnTo>
                  <a:lnTo>
                    <a:pt x="37556" y="1633"/>
                  </a:lnTo>
                  <a:lnTo>
                    <a:pt x="38372" y="816"/>
                  </a:lnTo>
                  <a:lnTo>
                    <a:pt x="39188" y="0"/>
                  </a:lnTo>
                  <a:lnTo>
                    <a:pt x="40005" y="816"/>
                  </a:lnTo>
                  <a:lnTo>
                    <a:pt x="40005" y="2449"/>
                  </a:lnTo>
                  <a:lnTo>
                    <a:pt x="40821" y="4082"/>
                  </a:lnTo>
                  <a:lnTo>
                    <a:pt x="42454" y="5715"/>
                  </a:lnTo>
                  <a:lnTo>
                    <a:pt x="44087" y="6531"/>
                  </a:lnTo>
                  <a:lnTo>
                    <a:pt x="45720" y="6531"/>
                  </a:lnTo>
                  <a:lnTo>
                    <a:pt x="46537" y="6531"/>
                  </a:lnTo>
                  <a:lnTo>
                    <a:pt x="47353" y="6531"/>
                  </a:lnTo>
                  <a:lnTo>
                    <a:pt x="48169" y="7348"/>
                  </a:lnTo>
                  <a:lnTo>
                    <a:pt x="48986" y="8164"/>
                  </a:lnTo>
                  <a:lnTo>
                    <a:pt x="51435" y="8981"/>
                  </a:lnTo>
                  <a:lnTo>
                    <a:pt x="52252" y="9797"/>
                  </a:lnTo>
                  <a:lnTo>
                    <a:pt x="53068" y="10614"/>
                  </a:lnTo>
                  <a:lnTo>
                    <a:pt x="53068" y="11430"/>
                  </a:lnTo>
                  <a:lnTo>
                    <a:pt x="52252" y="13879"/>
                  </a:lnTo>
                  <a:lnTo>
                    <a:pt x="52252" y="14696"/>
                  </a:lnTo>
                  <a:lnTo>
                    <a:pt x="52252" y="14696"/>
                  </a:lnTo>
                  <a:lnTo>
                    <a:pt x="52252" y="15512"/>
                  </a:lnTo>
                  <a:lnTo>
                    <a:pt x="50619" y="17145"/>
                  </a:lnTo>
                  <a:lnTo>
                    <a:pt x="50619" y="17962"/>
                  </a:lnTo>
                  <a:lnTo>
                    <a:pt x="51435" y="18778"/>
                  </a:lnTo>
                  <a:lnTo>
                    <a:pt x="52252" y="19594"/>
                  </a:lnTo>
                  <a:lnTo>
                    <a:pt x="54701" y="18778"/>
                  </a:lnTo>
                  <a:lnTo>
                    <a:pt x="55517" y="20411"/>
                  </a:lnTo>
                  <a:lnTo>
                    <a:pt x="57150" y="20411"/>
                  </a:lnTo>
                  <a:lnTo>
                    <a:pt x="57150" y="21227"/>
                  </a:lnTo>
                  <a:lnTo>
                    <a:pt x="58783" y="22860"/>
                  </a:lnTo>
                  <a:lnTo>
                    <a:pt x="59599" y="23677"/>
                  </a:lnTo>
                  <a:lnTo>
                    <a:pt x="61232" y="24493"/>
                  </a:lnTo>
                  <a:lnTo>
                    <a:pt x="60416" y="26126"/>
                  </a:lnTo>
                  <a:lnTo>
                    <a:pt x="60416" y="26942"/>
                  </a:lnTo>
                  <a:lnTo>
                    <a:pt x="60416" y="27759"/>
                  </a:lnTo>
                  <a:lnTo>
                    <a:pt x="62049" y="27759"/>
                  </a:lnTo>
                  <a:lnTo>
                    <a:pt x="62865" y="28575"/>
                  </a:lnTo>
                  <a:lnTo>
                    <a:pt x="62865" y="30208"/>
                  </a:lnTo>
                  <a:lnTo>
                    <a:pt x="62865" y="32657"/>
                  </a:lnTo>
                  <a:lnTo>
                    <a:pt x="59599" y="35106"/>
                  </a:lnTo>
                  <a:lnTo>
                    <a:pt x="58783" y="37556"/>
                  </a:lnTo>
                  <a:lnTo>
                    <a:pt x="58783" y="38372"/>
                  </a:lnTo>
                  <a:lnTo>
                    <a:pt x="58783" y="38372"/>
                  </a:lnTo>
                  <a:lnTo>
                    <a:pt x="58783" y="37556"/>
                  </a:lnTo>
                  <a:lnTo>
                    <a:pt x="57967" y="37556"/>
                  </a:lnTo>
                  <a:lnTo>
                    <a:pt x="56334" y="37556"/>
                  </a:lnTo>
                  <a:lnTo>
                    <a:pt x="54701" y="40005"/>
                  </a:lnTo>
                  <a:lnTo>
                    <a:pt x="53885" y="41638"/>
                  </a:lnTo>
                  <a:lnTo>
                    <a:pt x="53068" y="43271"/>
                  </a:lnTo>
                  <a:lnTo>
                    <a:pt x="52252" y="44087"/>
                  </a:lnTo>
                  <a:lnTo>
                    <a:pt x="52252" y="44904"/>
                  </a:lnTo>
                  <a:lnTo>
                    <a:pt x="52252" y="45720"/>
                  </a:lnTo>
                  <a:lnTo>
                    <a:pt x="52252" y="46537"/>
                  </a:lnTo>
                  <a:lnTo>
                    <a:pt x="52252" y="47353"/>
                  </a:lnTo>
                  <a:lnTo>
                    <a:pt x="53068" y="48986"/>
                  </a:lnTo>
                  <a:lnTo>
                    <a:pt x="53068" y="49802"/>
                  </a:lnTo>
                  <a:lnTo>
                    <a:pt x="54701" y="52252"/>
                  </a:lnTo>
                  <a:lnTo>
                    <a:pt x="54701" y="53068"/>
                  </a:lnTo>
                  <a:lnTo>
                    <a:pt x="54701" y="53884"/>
                  </a:lnTo>
                  <a:lnTo>
                    <a:pt x="54701" y="54701"/>
                  </a:lnTo>
                  <a:lnTo>
                    <a:pt x="53885" y="54701"/>
                  </a:lnTo>
                  <a:lnTo>
                    <a:pt x="52252" y="54701"/>
                  </a:lnTo>
                  <a:lnTo>
                    <a:pt x="50619" y="54701"/>
                  </a:lnTo>
                  <a:lnTo>
                    <a:pt x="49802" y="55517"/>
                  </a:lnTo>
                  <a:lnTo>
                    <a:pt x="48986" y="55517"/>
                  </a:lnTo>
                  <a:lnTo>
                    <a:pt x="48169" y="54701"/>
                  </a:lnTo>
                  <a:lnTo>
                    <a:pt x="46537" y="53068"/>
                  </a:lnTo>
                  <a:lnTo>
                    <a:pt x="45720" y="52252"/>
                  </a:lnTo>
                  <a:lnTo>
                    <a:pt x="45720" y="51435"/>
                  </a:lnTo>
                  <a:lnTo>
                    <a:pt x="44904" y="51435"/>
                  </a:lnTo>
                  <a:lnTo>
                    <a:pt x="43271" y="50619"/>
                  </a:lnTo>
                  <a:lnTo>
                    <a:pt x="42454" y="49802"/>
                  </a:lnTo>
                  <a:lnTo>
                    <a:pt x="41638" y="48986"/>
                  </a:lnTo>
                  <a:lnTo>
                    <a:pt x="40005" y="48986"/>
                  </a:lnTo>
                  <a:lnTo>
                    <a:pt x="39188" y="48986"/>
                  </a:lnTo>
                  <a:lnTo>
                    <a:pt x="39188" y="47353"/>
                  </a:lnTo>
                  <a:lnTo>
                    <a:pt x="39188" y="45720"/>
                  </a:lnTo>
                  <a:lnTo>
                    <a:pt x="38372" y="44904"/>
                  </a:lnTo>
                  <a:lnTo>
                    <a:pt x="39188" y="40005"/>
                  </a:lnTo>
                  <a:lnTo>
                    <a:pt x="38372" y="39189"/>
                  </a:lnTo>
                  <a:lnTo>
                    <a:pt x="37556" y="39189"/>
                  </a:lnTo>
                  <a:lnTo>
                    <a:pt x="36739" y="40005"/>
                  </a:lnTo>
                  <a:lnTo>
                    <a:pt x="35923" y="41638"/>
                  </a:lnTo>
                  <a:lnTo>
                    <a:pt x="35923" y="42454"/>
                  </a:lnTo>
                  <a:lnTo>
                    <a:pt x="34290" y="43271"/>
                  </a:lnTo>
                  <a:lnTo>
                    <a:pt x="31024" y="43271"/>
                  </a:lnTo>
                  <a:lnTo>
                    <a:pt x="27759" y="43271"/>
                  </a:lnTo>
                  <a:lnTo>
                    <a:pt x="26942" y="43271"/>
                  </a:lnTo>
                  <a:lnTo>
                    <a:pt x="26942" y="43271"/>
                  </a:lnTo>
                  <a:lnTo>
                    <a:pt x="26942" y="43271"/>
                  </a:lnTo>
                  <a:lnTo>
                    <a:pt x="26942" y="42454"/>
                  </a:lnTo>
                  <a:lnTo>
                    <a:pt x="27759" y="41638"/>
                  </a:lnTo>
                  <a:lnTo>
                    <a:pt x="27759" y="40821"/>
                  </a:lnTo>
                  <a:lnTo>
                    <a:pt x="26942" y="40005"/>
                  </a:lnTo>
                  <a:lnTo>
                    <a:pt x="26942" y="40005"/>
                  </a:lnTo>
                  <a:lnTo>
                    <a:pt x="26942" y="39189"/>
                  </a:lnTo>
                  <a:lnTo>
                    <a:pt x="27759" y="38372"/>
                  </a:lnTo>
                  <a:lnTo>
                    <a:pt x="27759" y="37556"/>
                  </a:lnTo>
                  <a:lnTo>
                    <a:pt x="25310" y="35923"/>
                  </a:lnTo>
                  <a:lnTo>
                    <a:pt x="23677" y="35923"/>
                  </a:lnTo>
                  <a:lnTo>
                    <a:pt x="22044" y="35923"/>
                  </a:lnTo>
                  <a:lnTo>
                    <a:pt x="21227" y="35923"/>
                  </a:lnTo>
                  <a:lnTo>
                    <a:pt x="20411" y="35923"/>
                  </a:lnTo>
                  <a:lnTo>
                    <a:pt x="19594" y="36739"/>
                  </a:lnTo>
                  <a:lnTo>
                    <a:pt x="18778" y="36739"/>
                  </a:lnTo>
                  <a:lnTo>
                    <a:pt x="18778" y="35923"/>
                  </a:lnTo>
                  <a:lnTo>
                    <a:pt x="17962" y="32657"/>
                  </a:lnTo>
                  <a:lnTo>
                    <a:pt x="17145" y="31841"/>
                  </a:lnTo>
                  <a:lnTo>
                    <a:pt x="15512" y="31024"/>
                  </a:lnTo>
                  <a:lnTo>
                    <a:pt x="13063" y="31024"/>
                  </a:lnTo>
                  <a:lnTo>
                    <a:pt x="12246" y="30208"/>
                  </a:lnTo>
                  <a:lnTo>
                    <a:pt x="12246" y="28575"/>
                  </a:lnTo>
                  <a:lnTo>
                    <a:pt x="12246" y="26942"/>
                  </a:lnTo>
                  <a:lnTo>
                    <a:pt x="11430" y="25309"/>
                  </a:lnTo>
                  <a:lnTo>
                    <a:pt x="10613" y="24493"/>
                  </a:lnTo>
                  <a:lnTo>
                    <a:pt x="9797" y="23677"/>
                  </a:lnTo>
                  <a:lnTo>
                    <a:pt x="8164" y="23677"/>
                  </a:lnTo>
                  <a:lnTo>
                    <a:pt x="6531" y="24493"/>
                  </a:lnTo>
                  <a:lnTo>
                    <a:pt x="5715" y="24493"/>
                  </a:lnTo>
                  <a:lnTo>
                    <a:pt x="5715" y="24493"/>
                  </a:lnTo>
                  <a:lnTo>
                    <a:pt x="4082" y="23677"/>
                  </a:lnTo>
                  <a:lnTo>
                    <a:pt x="2449" y="22044"/>
                  </a:lnTo>
                  <a:lnTo>
                    <a:pt x="1633" y="20411"/>
                  </a:lnTo>
                  <a:lnTo>
                    <a:pt x="1633" y="19594"/>
                  </a:lnTo>
                  <a:lnTo>
                    <a:pt x="1633" y="18778"/>
                  </a:lnTo>
                  <a:lnTo>
                    <a:pt x="817" y="17962"/>
                  </a:lnTo>
                  <a:lnTo>
                    <a:pt x="0" y="16329"/>
                  </a:lnTo>
                  <a:lnTo>
                    <a:pt x="0" y="14696"/>
                  </a:lnTo>
                  <a:lnTo>
                    <a:pt x="7348" y="10614"/>
                  </a:lnTo>
                  <a:lnTo>
                    <a:pt x="11430" y="8164"/>
                  </a:lnTo>
                  <a:lnTo>
                    <a:pt x="13879" y="7348"/>
                  </a:lnTo>
                  <a:lnTo>
                    <a:pt x="14696" y="9797"/>
                  </a:lnTo>
                  <a:lnTo>
                    <a:pt x="14696" y="10614"/>
                  </a:lnTo>
                  <a:lnTo>
                    <a:pt x="15512" y="11430"/>
                  </a:lnTo>
                  <a:lnTo>
                    <a:pt x="16329" y="11430"/>
                  </a:lnTo>
                  <a:lnTo>
                    <a:pt x="17145" y="10614"/>
                  </a:lnTo>
                  <a:lnTo>
                    <a:pt x="17962" y="9797"/>
                  </a:lnTo>
                  <a:lnTo>
                    <a:pt x="19594" y="9797"/>
                  </a:lnTo>
                  <a:lnTo>
                    <a:pt x="20411" y="10614"/>
                  </a:lnTo>
                  <a:lnTo>
                    <a:pt x="21227" y="11430"/>
                  </a:lnTo>
                  <a:lnTo>
                    <a:pt x="22044" y="12246"/>
                  </a:lnTo>
                  <a:lnTo>
                    <a:pt x="22860" y="12246"/>
                  </a:lnTo>
                  <a:lnTo>
                    <a:pt x="25310" y="11430"/>
                  </a:lnTo>
                  <a:lnTo>
                    <a:pt x="27759" y="9797"/>
                  </a:lnTo>
                  <a:lnTo>
                    <a:pt x="28575" y="8981"/>
                  </a:lnTo>
                  <a:lnTo>
                    <a:pt x="28575" y="8164"/>
                  </a:lnTo>
                  <a:lnTo>
                    <a:pt x="30208" y="8981"/>
                  </a:lnTo>
                  <a:lnTo>
                    <a:pt x="31024" y="8981"/>
                  </a:lnTo>
                  <a:lnTo>
                    <a:pt x="31841" y="8981"/>
                  </a:lnTo>
                  <a:lnTo>
                    <a:pt x="31841" y="7348"/>
                  </a:lnTo>
                  <a:lnTo>
                    <a:pt x="32657" y="6531"/>
                  </a:lnTo>
                  <a:lnTo>
                    <a:pt x="33474" y="6531"/>
                  </a:lnTo>
                  <a:lnTo>
                    <a:pt x="34290" y="7348"/>
                  </a:lnTo>
                  <a:lnTo>
                    <a:pt x="35106" y="8164"/>
                  </a:lnTo>
                  <a:lnTo>
                    <a:pt x="35923" y="8164"/>
                  </a:lnTo>
                  <a:lnTo>
                    <a:pt x="37556" y="6531"/>
                  </a:lnTo>
                  <a:lnTo>
                    <a:pt x="38372" y="6531"/>
                  </a:lnTo>
                  <a:lnTo>
                    <a:pt x="35106" y="816"/>
                  </a:lnTo>
                  <a:lnTo>
                    <a:pt x="35106" y="816"/>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80" name="Freeform: Shape 279">
              <a:extLst>
                <a:ext uri="{FF2B5EF4-FFF2-40B4-BE49-F238E27FC236}">
                  <a16:creationId xmlns:a16="http://schemas.microsoft.com/office/drawing/2014/main" id="{3D610520-7F2A-86F1-6928-C29C0D8592DE}"/>
                </a:ext>
              </a:extLst>
            </p:cNvPr>
            <p:cNvSpPr/>
            <p:nvPr/>
          </p:nvSpPr>
          <p:spPr>
            <a:xfrm>
              <a:off x="4749165" y="3407772"/>
              <a:ext cx="102869" cy="65314"/>
            </a:xfrm>
            <a:custGeom>
              <a:avLst/>
              <a:gdLst>
                <a:gd name="connsiteX0" fmla="*/ 102870 w 102869"/>
                <a:gd name="connsiteY0" fmla="*/ 9797 h 65314"/>
                <a:gd name="connsiteX1" fmla="*/ 102870 w 102869"/>
                <a:gd name="connsiteY1" fmla="*/ 15512 h 65314"/>
                <a:gd name="connsiteX2" fmla="*/ 101237 w 102869"/>
                <a:gd name="connsiteY2" fmla="*/ 17962 h 65314"/>
                <a:gd name="connsiteX3" fmla="*/ 98788 w 102869"/>
                <a:gd name="connsiteY3" fmla="*/ 17145 h 65314"/>
                <a:gd name="connsiteX4" fmla="*/ 95522 w 102869"/>
                <a:gd name="connsiteY4" fmla="*/ 17962 h 65314"/>
                <a:gd name="connsiteX5" fmla="*/ 93889 w 102869"/>
                <a:gd name="connsiteY5" fmla="*/ 21227 h 65314"/>
                <a:gd name="connsiteX6" fmla="*/ 92256 w 102869"/>
                <a:gd name="connsiteY6" fmla="*/ 21227 h 65314"/>
                <a:gd name="connsiteX7" fmla="*/ 91440 w 102869"/>
                <a:gd name="connsiteY7" fmla="*/ 22044 h 65314"/>
                <a:gd name="connsiteX8" fmla="*/ 90623 w 102869"/>
                <a:gd name="connsiteY8" fmla="*/ 26126 h 65314"/>
                <a:gd name="connsiteX9" fmla="*/ 90623 w 102869"/>
                <a:gd name="connsiteY9" fmla="*/ 31841 h 65314"/>
                <a:gd name="connsiteX10" fmla="*/ 89807 w 102869"/>
                <a:gd name="connsiteY10" fmla="*/ 32657 h 65314"/>
                <a:gd name="connsiteX11" fmla="*/ 88990 w 102869"/>
                <a:gd name="connsiteY11" fmla="*/ 32657 h 65314"/>
                <a:gd name="connsiteX12" fmla="*/ 84908 w 102869"/>
                <a:gd name="connsiteY12" fmla="*/ 38372 h 65314"/>
                <a:gd name="connsiteX13" fmla="*/ 87358 w 102869"/>
                <a:gd name="connsiteY13" fmla="*/ 40005 h 65314"/>
                <a:gd name="connsiteX14" fmla="*/ 88174 w 102869"/>
                <a:gd name="connsiteY14" fmla="*/ 40821 h 65314"/>
                <a:gd name="connsiteX15" fmla="*/ 89807 w 102869"/>
                <a:gd name="connsiteY15" fmla="*/ 44087 h 65314"/>
                <a:gd name="connsiteX16" fmla="*/ 92256 w 102869"/>
                <a:gd name="connsiteY16" fmla="*/ 47353 h 65314"/>
                <a:gd name="connsiteX17" fmla="*/ 93073 w 102869"/>
                <a:gd name="connsiteY17" fmla="*/ 48986 h 65314"/>
                <a:gd name="connsiteX18" fmla="*/ 90623 w 102869"/>
                <a:gd name="connsiteY18" fmla="*/ 48986 h 65314"/>
                <a:gd name="connsiteX19" fmla="*/ 89807 w 102869"/>
                <a:gd name="connsiteY19" fmla="*/ 48986 h 65314"/>
                <a:gd name="connsiteX20" fmla="*/ 88990 w 102869"/>
                <a:gd name="connsiteY20" fmla="*/ 49802 h 65314"/>
                <a:gd name="connsiteX21" fmla="*/ 88174 w 102869"/>
                <a:gd name="connsiteY21" fmla="*/ 49802 h 65314"/>
                <a:gd name="connsiteX22" fmla="*/ 86541 w 102869"/>
                <a:gd name="connsiteY22" fmla="*/ 49802 h 65314"/>
                <a:gd name="connsiteX23" fmla="*/ 84908 w 102869"/>
                <a:gd name="connsiteY23" fmla="*/ 50619 h 65314"/>
                <a:gd name="connsiteX24" fmla="*/ 84092 w 102869"/>
                <a:gd name="connsiteY24" fmla="*/ 50619 h 65314"/>
                <a:gd name="connsiteX25" fmla="*/ 83276 w 102869"/>
                <a:gd name="connsiteY25" fmla="*/ 49802 h 65314"/>
                <a:gd name="connsiteX26" fmla="*/ 81643 w 102869"/>
                <a:gd name="connsiteY26" fmla="*/ 48169 h 65314"/>
                <a:gd name="connsiteX27" fmla="*/ 80826 w 102869"/>
                <a:gd name="connsiteY27" fmla="*/ 47353 h 65314"/>
                <a:gd name="connsiteX28" fmla="*/ 80010 w 102869"/>
                <a:gd name="connsiteY28" fmla="*/ 47353 h 65314"/>
                <a:gd name="connsiteX29" fmla="*/ 79194 w 102869"/>
                <a:gd name="connsiteY29" fmla="*/ 47353 h 65314"/>
                <a:gd name="connsiteX30" fmla="*/ 75928 w 102869"/>
                <a:gd name="connsiteY30" fmla="*/ 48169 h 65314"/>
                <a:gd name="connsiteX31" fmla="*/ 75112 w 102869"/>
                <a:gd name="connsiteY31" fmla="*/ 48986 h 65314"/>
                <a:gd name="connsiteX32" fmla="*/ 73479 w 102869"/>
                <a:gd name="connsiteY32" fmla="*/ 49802 h 65314"/>
                <a:gd name="connsiteX33" fmla="*/ 71846 w 102869"/>
                <a:gd name="connsiteY33" fmla="*/ 49802 h 65314"/>
                <a:gd name="connsiteX34" fmla="*/ 70213 w 102869"/>
                <a:gd name="connsiteY34" fmla="*/ 49802 h 65314"/>
                <a:gd name="connsiteX35" fmla="*/ 69396 w 102869"/>
                <a:gd name="connsiteY35" fmla="*/ 49802 h 65314"/>
                <a:gd name="connsiteX36" fmla="*/ 68580 w 102869"/>
                <a:gd name="connsiteY36" fmla="*/ 49802 h 65314"/>
                <a:gd name="connsiteX37" fmla="*/ 67763 w 102869"/>
                <a:gd name="connsiteY37" fmla="*/ 50619 h 65314"/>
                <a:gd name="connsiteX38" fmla="*/ 67763 w 102869"/>
                <a:gd name="connsiteY38" fmla="*/ 51435 h 65314"/>
                <a:gd name="connsiteX39" fmla="*/ 67763 w 102869"/>
                <a:gd name="connsiteY39" fmla="*/ 52252 h 65314"/>
                <a:gd name="connsiteX40" fmla="*/ 65314 w 102869"/>
                <a:gd name="connsiteY40" fmla="*/ 53068 h 65314"/>
                <a:gd name="connsiteX41" fmla="*/ 64498 w 102869"/>
                <a:gd name="connsiteY41" fmla="*/ 53884 h 65314"/>
                <a:gd name="connsiteX42" fmla="*/ 64498 w 102869"/>
                <a:gd name="connsiteY42" fmla="*/ 54701 h 65314"/>
                <a:gd name="connsiteX43" fmla="*/ 64498 w 102869"/>
                <a:gd name="connsiteY43" fmla="*/ 55517 h 65314"/>
                <a:gd name="connsiteX44" fmla="*/ 62865 w 102869"/>
                <a:gd name="connsiteY44" fmla="*/ 54701 h 65314"/>
                <a:gd name="connsiteX45" fmla="*/ 61232 w 102869"/>
                <a:gd name="connsiteY45" fmla="*/ 54701 h 65314"/>
                <a:gd name="connsiteX46" fmla="*/ 61232 w 102869"/>
                <a:gd name="connsiteY46" fmla="*/ 55517 h 65314"/>
                <a:gd name="connsiteX47" fmla="*/ 61232 w 102869"/>
                <a:gd name="connsiteY47" fmla="*/ 56334 h 65314"/>
                <a:gd name="connsiteX48" fmla="*/ 61232 w 102869"/>
                <a:gd name="connsiteY48" fmla="*/ 57150 h 65314"/>
                <a:gd name="connsiteX49" fmla="*/ 62048 w 102869"/>
                <a:gd name="connsiteY49" fmla="*/ 57966 h 65314"/>
                <a:gd name="connsiteX50" fmla="*/ 62865 w 102869"/>
                <a:gd name="connsiteY50" fmla="*/ 59599 h 65314"/>
                <a:gd name="connsiteX51" fmla="*/ 62865 w 102869"/>
                <a:gd name="connsiteY51" fmla="*/ 61232 h 65314"/>
                <a:gd name="connsiteX52" fmla="*/ 62865 w 102869"/>
                <a:gd name="connsiteY52" fmla="*/ 62049 h 65314"/>
                <a:gd name="connsiteX53" fmla="*/ 62048 w 102869"/>
                <a:gd name="connsiteY53" fmla="*/ 62865 h 65314"/>
                <a:gd name="connsiteX54" fmla="*/ 59599 w 102869"/>
                <a:gd name="connsiteY54" fmla="*/ 63681 h 65314"/>
                <a:gd name="connsiteX55" fmla="*/ 57150 w 102869"/>
                <a:gd name="connsiteY55" fmla="*/ 63681 h 65314"/>
                <a:gd name="connsiteX56" fmla="*/ 56333 w 102869"/>
                <a:gd name="connsiteY56" fmla="*/ 63681 h 65314"/>
                <a:gd name="connsiteX57" fmla="*/ 54701 w 102869"/>
                <a:gd name="connsiteY57" fmla="*/ 63681 h 65314"/>
                <a:gd name="connsiteX58" fmla="*/ 53068 w 102869"/>
                <a:gd name="connsiteY58" fmla="*/ 63681 h 65314"/>
                <a:gd name="connsiteX59" fmla="*/ 50619 w 102869"/>
                <a:gd name="connsiteY59" fmla="*/ 64498 h 65314"/>
                <a:gd name="connsiteX60" fmla="*/ 48169 w 102869"/>
                <a:gd name="connsiteY60" fmla="*/ 65314 h 65314"/>
                <a:gd name="connsiteX61" fmla="*/ 46537 w 102869"/>
                <a:gd name="connsiteY61" fmla="*/ 63681 h 65314"/>
                <a:gd name="connsiteX62" fmla="*/ 44087 w 102869"/>
                <a:gd name="connsiteY62" fmla="*/ 62865 h 65314"/>
                <a:gd name="connsiteX63" fmla="*/ 41638 w 102869"/>
                <a:gd name="connsiteY63" fmla="*/ 62049 h 65314"/>
                <a:gd name="connsiteX64" fmla="*/ 40821 w 102869"/>
                <a:gd name="connsiteY64" fmla="*/ 62865 h 65314"/>
                <a:gd name="connsiteX65" fmla="*/ 40821 w 102869"/>
                <a:gd name="connsiteY65" fmla="*/ 62865 h 65314"/>
                <a:gd name="connsiteX66" fmla="*/ 39188 w 102869"/>
                <a:gd name="connsiteY66" fmla="*/ 61232 h 65314"/>
                <a:gd name="connsiteX67" fmla="*/ 38372 w 102869"/>
                <a:gd name="connsiteY67" fmla="*/ 60416 h 65314"/>
                <a:gd name="connsiteX68" fmla="*/ 37556 w 102869"/>
                <a:gd name="connsiteY68" fmla="*/ 59599 h 65314"/>
                <a:gd name="connsiteX69" fmla="*/ 36739 w 102869"/>
                <a:gd name="connsiteY69" fmla="*/ 57966 h 65314"/>
                <a:gd name="connsiteX70" fmla="*/ 35923 w 102869"/>
                <a:gd name="connsiteY70" fmla="*/ 57966 h 65314"/>
                <a:gd name="connsiteX71" fmla="*/ 34290 w 102869"/>
                <a:gd name="connsiteY71" fmla="*/ 58783 h 65314"/>
                <a:gd name="connsiteX72" fmla="*/ 32657 w 102869"/>
                <a:gd name="connsiteY72" fmla="*/ 58783 h 65314"/>
                <a:gd name="connsiteX73" fmla="*/ 31840 w 102869"/>
                <a:gd name="connsiteY73" fmla="*/ 58783 h 65314"/>
                <a:gd name="connsiteX74" fmla="*/ 28575 w 102869"/>
                <a:gd name="connsiteY74" fmla="*/ 58783 h 65314"/>
                <a:gd name="connsiteX75" fmla="*/ 28575 w 102869"/>
                <a:gd name="connsiteY75" fmla="*/ 60416 h 65314"/>
                <a:gd name="connsiteX76" fmla="*/ 28575 w 102869"/>
                <a:gd name="connsiteY76" fmla="*/ 60416 h 65314"/>
                <a:gd name="connsiteX77" fmla="*/ 27758 w 102869"/>
                <a:gd name="connsiteY77" fmla="*/ 60416 h 65314"/>
                <a:gd name="connsiteX78" fmla="*/ 26126 w 102869"/>
                <a:gd name="connsiteY78" fmla="*/ 60416 h 65314"/>
                <a:gd name="connsiteX79" fmla="*/ 24493 w 102869"/>
                <a:gd name="connsiteY79" fmla="*/ 61232 h 65314"/>
                <a:gd name="connsiteX80" fmla="*/ 22044 w 102869"/>
                <a:gd name="connsiteY80" fmla="*/ 62049 h 65314"/>
                <a:gd name="connsiteX81" fmla="*/ 20411 w 102869"/>
                <a:gd name="connsiteY81" fmla="*/ 62049 h 65314"/>
                <a:gd name="connsiteX82" fmla="*/ 18778 w 102869"/>
                <a:gd name="connsiteY82" fmla="*/ 62049 h 65314"/>
                <a:gd name="connsiteX83" fmla="*/ 17962 w 102869"/>
                <a:gd name="connsiteY83" fmla="*/ 62049 h 65314"/>
                <a:gd name="connsiteX84" fmla="*/ 15512 w 102869"/>
                <a:gd name="connsiteY84" fmla="*/ 62049 h 65314"/>
                <a:gd name="connsiteX85" fmla="*/ 13879 w 102869"/>
                <a:gd name="connsiteY85" fmla="*/ 63681 h 65314"/>
                <a:gd name="connsiteX86" fmla="*/ 11430 w 102869"/>
                <a:gd name="connsiteY86" fmla="*/ 63681 h 65314"/>
                <a:gd name="connsiteX87" fmla="*/ 9797 w 102869"/>
                <a:gd name="connsiteY87" fmla="*/ 63681 h 65314"/>
                <a:gd name="connsiteX88" fmla="*/ 9797 w 102869"/>
                <a:gd name="connsiteY88" fmla="*/ 62865 h 65314"/>
                <a:gd name="connsiteX89" fmla="*/ 9797 w 102869"/>
                <a:gd name="connsiteY89" fmla="*/ 57150 h 65314"/>
                <a:gd name="connsiteX90" fmla="*/ 10613 w 102869"/>
                <a:gd name="connsiteY90" fmla="*/ 54701 h 65314"/>
                <a:gd name="connsiteX91" fmla="*/ 10613 w 102869"/>
                <a:gd name="connsiteY91" fmla="*/ 53884 h 65314"/>
                <a:gd name="connsiteX92" fmla="*/ 10613 w 102869"/>
                <a:gd name="connsiteY92" fmla="*/ 53884 h 65314"/>
                <a:gd name="connsiteX93" fmla="*/ 9797 w 102869"/>
                <a:gd name="connsiteY93" fmla="*/ 53884 h 65314"/>
                <a:gd name="connsiteX94" fmla="*/ 8981 w 102869"/>
                <a:gd name="connsiteY94" fmla="*/ 52252 h 65314"/>
                <a:gd name="connsiteX95" fmla="*/ 8164 w 102869"/>
                <a:gd name="connsiteY95" fmla="*/ 48986 h 65314"/>
                <a:gd name="connsiteX96" fmla="*/ 7348 w 102869"/>
                <a:gd name="connsiteY96" fmla="*/ 48169 h 65314"/>
                <a:gd name="connsiteX97" fmla="*/ 5715 w 102869"/>
                <a:gd name="connsiteY97" fmla="*/ 47353 h 65314"/>
                <a:gd name="connsiteX98" fmla="*/ 4082 w 102869"/>
                <a:gd name="connsiteY98" fmla="*/ 46537 h 65314"/>
                <a:gd name="connsiteX99" fmla="*/ 2449 w 102869"/>
                <a:gd name="connsiteY99" fmla="*/ 44904 h 65314"/>
                <a:gd name="connsiteX100" fmla="*/ 0 w 102869"/>
                <a:gd name="connsiteY100" fmla="*/ 41638 h 65314"/>
                <a:gd name="connsiteX101" fmla="*/ 1633 w 102869"/>
                <a:gd name="connsiteY101" fmla="*/ 41638 h 65314"/>
                <a:gd name="connsiteX102" fmla="*/ 1633 w 102869"/>
                <a:gd name="connsiteY102" fmla="*/ 40821 h 65314"/>
                <a:gd name="connsiteX103" fmla="*/ 3265 w 102869"/>
                <a:gd name="connsiteY103" fmla="*/ 39189 h 65314"/>
                <a:gd name="connsiteX104" fmla="*/ 3265 w 102869"/>
                <a:gd name="connsiteY104" fmla="*/ 38372 h 65314"/>
                <a:gd name="connsiteX105" fmla="*/ 3265 w 102869"/>
                <a:gd name="connsiteY105" fmla="*/ 37556 h 65314"/>
                <a:gd name="connsiteX106" fmla="*/ 2449 w 102869"/>
                <a:gd name="connsiteY106" fmla="*/ 36739 h 65314"/>
                <a:gd name="connsiteX107" fmla="*/ 1633 w 102869"/>
                <a:gd name="connsiteY107" fmla="*/ 35106 h 65314"/>
                <a:gd name="connsiteX108" fmla="*/ 2449 w 102869"/>
                <a:gd name="connsiteY108" fmla="*/ 33474 h 65314"/>
                <a:gd name="connsiteX109" fmla="*/ 2449 w 102869"/>
                <a:gd name="connsiteY109" fmla="*/ 32657 h 65314"/>
                <a:gd name="connsiteX110" fmla="*/ 1633 w 102869"/>
                <a:gd name="connsiteY110" fmla="*/ 31841 h 65314"/>
                <a:gd name="connsiteX111" fmla="*/ 2449 w 102869"/>
                <a:gd name="connsiteY111" fmla="*/ 31024 h 65314"/>
                <a:gd name="connsiteX112" fmla="*/ 3265 w 102869"/>
                <a:gd name="connsiteY112" fmla="*/ 30208 h 65314"/>
                <a:gd name="connsiteX113" fmla="*/ 4082 w 102869"/>
                <a:gd name="connsiteY113" fmla="*/ 30208 h 65314"/>
                <a:gd name="connsiteX114" fmla="*/ 6531 w 102869"/>
                <a:gd name="connsiteY114" fmla="*/ 30208 h 65314"/>
                <a:gd name="connsiteX115" fmla="*/ 8164 w 102869"/>
                <a:gd name="connsiteY115" fmla="*/ 27759 h 65314"/>
                <a:gd name="connsiteX116" fmla="*/ 8981 w 102869"/>
                <a:gd name="connsiteY116" fmla="*/ 26942 h 65314"/>
                <a:gd name="connsiteX117" fmla="*/ 9797 w 102869"/>
                <a:gd name="connsiteY117" fmla="*/ 25309 h 65314"/>
                <a:gd name="connsiteX118" fmla="*/ 10613 w 102869"/>
                <a:gd name="connsiteY118" fmla="*/ 24493 h 65314"/>
                <a:gd name="connsiteX119" fmla="*/ 11430 w 102869"/>
                <a:gd name="connsiteY119" fmla="*/ 23677 h 65314"/>
                <a:gd name="connsiteX120" fmla="*/ 11430 w 102869"/>
                <a:gd name="connsiteY120" fmla="*/ 22860 h 65314"/>
                <a:gd name="connsiteX121" fmla="*/ 9797 w 102869"/>
                <a:gd name="connsiteY121" fmla="*/ 21227 h 65314"/>
                <a:gd name="connsiteX122" fmla="*/ 8981 w 102869"/>
                <a:gd name="connsiteY122" fmla="*/ 20411 h 65314"/>
                <a:gd name="connsiteX123" fmla="*/ 8164 w 102869"/>
                <a:gd name="connsiteY123" fmla="*/ 19594 h 65314"/>
                <a:gd name="connsiteX124" fmla="*/ 7348 w 102869"/>
                <a:gd name="connsiteY124" fmla="*/ 18778 h 65314"/>
                <a:gd name="connsiteX125" fmla="*/ 4898 w 102869"/>
                <a:gd name="connsiteY125" fmla="*/ 17145 h 65314"/>
                <a:gd name="connsiteX126" fmla="*/ 4082 w 102869"/>
                <a:gd name="connsiteY126" fmla="*/ 15512 h 65314"/>
                <a:gd name="connsiteX127" fmla="*/ 3265 w 102869"/>
                <a:gd name="connsiteY127" fmla="*/ 13879 h 65314"/>
                <a:gd name="connsiteX128" fmla="*/ 2449 w 102869"/>
                <a:gd name="connsiteY128" fmla="*/ 12246 h 65314"/>
                <a:gd name="connsiteX129" fmla="*/ 1633 w 102869"/>
                <a:gd name="connsiteY129" fmla="*/ 11430 h 65314"/>
                <a:gd name="connsiteX130" fmla="*/ 1633 w 102869"/>
                <a:gd name="connsiteY130" fmla="*/ 10614 h 65314"/>
                <a:gd name="connsiteX131" fmla="*/ 1633 w 102869"/>
                <a:gd name="connsiteY131" fmla="*/ 9797 h 65314"/>
                <a:gd name="connsiteX132" fmla="*/ 1633 w 102869"/>
                <a:gd name="connsiteY132" fmla="*/ 8164 h 65314"/>
                <a:gd name="connsiteX133" fmla="*/ 2449 w 102869"/>
                <a:gd name="connsiteY133" fmla="*/ 5715 h 65314"/>
                <a:gd name="connsiteX134" fmla="*/ 2449 w 102869"/>
                <a:gd name="connsiteY134" fmla="*/ 4899 h 65314"/>
                <a:gd name="connsiteX135" fmla="*/ 3265 w 102869"/>
                <a:gd name="connsiteY135" fmla="*/ 4899 h 65314"/>
                <a:gd name="connsiteX136" fmla="*/ 5715 w 102869"/>
                <a:gd name="connsiteY136" fmla="*/ 3266 h 65314"/>
                <a:gd name="connsiteX137" fmla="*/ 5715 w 102869"/>
                <a:gd name="connsiteY137" fmla="*/ 1633 h 65314"/>
                <a:gd name="connsiteX138" fmla="*/ 5715 w 102869"/>
                <a:gd name="connsiteY138" fmla="*/ 816 h 65314"/>
                <a:gd name="connsiteX139" fmla="*/ 6531 w 102869"/>
                <a:gd name="connsiteY139" fmla="*/ 0 h 65314"/>
                <a:gd name="connsiteX140" fmla="*/ 7348 w 102869"/>
                <a:gd name="connsiteY140" fmla="*/ 0 h 65314"/>
                <a:gd name="connsiteX141" fmla="*/ 8164 w 102869"/>
                <a:gd name="connsiteY141" fmla="*/ 816 h 65314"/>
                <a:gd name="connsiteX142" fmla="*/ 10613 w 102869"/>
                <a:gd name="connsiteY142" fmla="*/ 2449 h 65314"/>
                <a:gd name="connsiteX143" fmla="*/ 12246 w 102869"/>
                <a:gd name="connsiteY143" fmla="*/ 3266 h 65314"/>
                <a:gd name="connsiteX144" fmla="*/ 12246 w 102869"/>
                <a:gd name="connsiteY144" fmla="*/ 4082 h 65314"/>
                <a:gd name="connsiteX145" fmla="*/ 11430 w 102869"/>
                <a:gd name="connsiteY145" fmla="*/ 4899 h 65314"/>
                <a:gd name="connsiteX146" fmla="*/ 9797 w 102869"/>
                <a:gd name="connsiteY146" fmla="*/ 5715 h 65314"/>
                <a:gd name="connsiteX147" fmla="*/ 8981 w 102869"/>
                <a:gd name="connsiteY147" fmla="*/ 6531 h 65314"/>
                <a:gd name="connsiteX148" fmla="*/ 8981 w 102869"/>
                <a:gd name="connsiteY148" fmla="*/ 7348 h 65314"/>
                <a:gd name="connsiteX149" fmla="*/ 8981 w 102869"/>
                <a:gd name="connsiteY149" fmla="*/ 8164 h 65314"/>
                <a:gd name="connsiteX150" fmla="*/ 9797 w 102869"/>
                <a:gd name="connsiteY150" fmla="*/ 8981 h 65314"/>
                <a:gd name="connsiteX151" fmla="*/ 14696 w 102869"/>
                <a:gd name="connsiteY151" fmla="*/ 8164 h 65314"/>
                <a:gd name="connsiteX152" fmla="*/ 19594 w 102869"/>
                <a:gd name="connsiteY152" fmla="*/ 8981 h 65314"/>
                <a:gd name="connsiteX153" fmla="*/ 26126 w 102869"/>
                <a:gd name="connsiteY153" fmla="*/ 10614 h 65314"/>
                <a:gd name="connsiteX154" fmla="*/ 31024 w 102869"/>
                <a:gd name="connsiteY154" fmla="*/ 11430 h 65314"/>
                <a:gd name="connsiteX155" fmla="*/ 34290 w 102869"/>
                <a:gd name="connsiteY155" fmla="*/ 10614 h 65314"/>
                <a:gd name="connsiteX156" fmla="*/ 40821 w 102869"/>
                <a:gd name="connsiteY156" fmla="*/ 12246 h 65314"/>
                <a:gd name="connsiteX157" fmla="*/ 46537 w 102869"/>
                <a:gd name="connsiteY157" fmla="*/ 13063 h 65314"/>
                <a:gd name="connsiteX158" fmla="*/ 52251 w 102869"/>
                <a:gd name="connsiteY158" fmla="*/ 13063 h 65314"/>
                <a:gd name="connsiteX159" fmla="*/ 55517 w 102869"/>
                <a:gd name="connsiteY159" fmla="*/ 12246 h 65314"/>
                <a:gd name="connsiteX160" fmla="*/ 57966 w 102869"/>
                <a:gd name="connsiteY160" fmla="*/ 10614 h 65314"/>
                <a:gd name="connsiteX161" fmla="*/ 59599 w 102869"/>
                <a:gd name="connsiteY161" fmla="*/ 8164 h 65314"/>
                <a:gd name="connsiteX162" fmla="*/ 64498 w 102869"/>
                <a:gd name="connsiteY162" fmla="*/ 4899 h 65314"/>
                <a:gd name="connsiteX163" fmla="*/ 69396 w 102869"/>
                <a:gd name="connsiteY163" fmla="*/ 3266 h 65314"/>
                <a:gd name="connsiteX164" fmla="*/ 75112 w 102869"/>
                <a:gd name="connsiteY164" fmla="*/ 1633 h 65314"/>
                <a:gd name="connsiteX165" fmla="*/ 79194 w 102869"/>
                <a:gd name="connsiteY165" fmla="*/ 816 h 65314"/>
                <a:gd name="connsiteX166" fmla="*/ 80010 w 102869"/>
                <a:gd name="connsiteY166" fmla="*/ 1633 h 65314"/>
                <a:gd name="connsiteX167" fmla="*/ 84908 w 102869"/>
                <a:gd name="connsiteY167" fmla="*/ 4899 h 65314"/>
                <a:gd name="connsiteX168" fmla="*/ 87358 w 102869"/>
                <a:gd name="connsiteY168" fmla="*/ 4899 h 65314"/>
                <a:gd name="connsiteX169" fmla="*/ 88990 w 102869"/>
                <a:gd name="connsiteY169" fmla="*/ 5715 h 65314"/>
                <a:gd name="connsiteX170" fmla="*/ 89807 w 102869"/>
                <a:gd name="connsiteY170" fmla="*/ 6531 h 65314"/>
                <a:gd name="connsiteX171" fmla="*/ 90623 w 102869"/>
                <a:gd name="connsiteY171" fmla="*/ 6531 h 65314"/>
                <a:gd name="connsiteX172" fmla="*/ 93073 w 102869"/>
                <a:gd name="connsiteY172" fmla="*/ 5715 h 65314"/>
                <a:gd name="connsiteX173" fmla="*/ 93889 w 102869"/>
                <a:gd name="connsiteY173" fmla="*/ 7348 h 65314"/>
                <a:gd name="connsiteX174" fmla="*/ 95522 w 102869"/>
                <a:gd name="connsiteY174" fmla="*/ 9797 h 65314"/>
                <a:gd name="connsiteX175" fmla="*/ 97971 w 102869"/>
                <a:gd name="connsiteY175" fmla="*/ 10614 h 65314"/>
                <a:gd name="connsiteX176" fmla="*/ 100421 w 102869"/>
                <a:gd name="connsiteY176" fmla="*/ 11430 h 65314"/>
                <a:gd name="connsiteX177" fmla="*/ 101237 w 102869"/>
                <a:gd name="connsiteY177" fmla="*/ 11430 h 65314"/>
                <a:gd name="connsiteX178" fmla="*/ 102870 w 102869"/>
                <a:gd name="connsiteY178" fmla="*/ 9797 h 6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02869" h="65314">
                  <a:moveTo>
                    <a:pt x="102870" y="9797"/>
                  </a:moveTo>
                  <a:lnTo>
                    <a:pt x="102870" y="15512"/>
                  </a:lnTo>
                  <a:lnTo>
                    <a:pt x="101237" y="17962"/>
                  </a:lnTo>
                  <a:lnTo>
                    <a:pt x="98788" y="17145"/>
                  </a:lnTo>
                  <a:lnTo>
                    <a:pt x="95522" y="17962"/>
                  </a:lnTo>
                  <a:lnTo>
                    <a:pt x="93889" y="21227"/>
                  </a:lnTo>
                  <a:lnTo>
                    <a:pt x="92256" y="21227"/>
                  </a:lnTo>
                  <a:lnTo>
                    <a:pt x="91440" y="22044"/>
                  </a:lnTo>
                  <a:lnTo>
                    <a:pt x="90623" y="26126"/>
                  </a:lnTo>
                  <a:lnTo>
                    <a:pt x="90623" y="31841"/>
                  </a:lnTo>
                  <a:lnTo>
                    <a:pt x="89807" y="32657"/>
                  </a:lnTo>
                  <a:lnTo>
                    <a:pt x="88990" y="32657"/>
                  </a:lnTo>
                  <a:lnTo>
                    <a:pt x="84908" y="38372"/>
                  </a:lnTo>
                  <a:lnTo>
                    <a:pt x="87358" y="40005"/>
                  </a:lnTo>
                  <a:lnTo>
                    <a:pt x="88174" y="40821"/>
                  </a:lnTo>
                  <a:lnTo>
                    <a:pt x="89807" y="44087"/>
                  </a:lnTo>
                  <a:lnTo>
                    <a:pt x="92256" y="47353"/>
                  </a:lnTo>
                  <a:lnTo>
                    <a:pt x="93073" y="48986"/>
                  </a:lnTo>
                  <a:lnTo>
                    <a:pt x="90623" y="48986"/>
                  </a:lnTo>
                  <a:lnTo>
                    <a:pt x="89807" y="48986"/>
                  </a:lnTo>
                  <a:lnTo>
                    <a:pt x="88990" y="49802"/>
                  </a:lnTo>
                  <a:lnTo>
                    <a:pt x="88174" y="49802"/>
                  </a:lnTo>
                  <a:lnTo>
                    <a:pt x="86541" y="49802"/>
                  </a:lnTo>
                  <a:lnTo>
                    <a:pt x="84908" y="50619"/>
                  </a:lnTo>
                  <a:lnTo>
                    <a:pt x="84092" y="50619"/>
                  </a:lnTo>
                  <a:lnTo>
                    <a:pt x="83276" y="49802"/>
                  </a:lnTo>
                  <a:lnTo>
                    <a:pt x="81643" y="48169"/>
                  </a:lnTo>
                  <a:lnTo>
                    <a:pt x="80826" y="47353"/>
                  </a:lnTo>
                  <a:lnTo>
                    <a:pt x="80010" y="47353"/>
                  </a:lnTo>
                  <a:lnTo>
                    <a:pt x="79194" y="47353"/>
                  </a:lnTo>
                  <a:lnTo>
                    <a:pt x="75928" y="48169"/>
                  </a:lnTo>
                  <a:lnTo>
                    <a:pt x="75112" y="48986"/>
                  </a:lnTo>
                  <a:lnTo>
                    <a:pt x="73479" y="49802"/>
                  </a:lnTo>
                  <a:lnTo>
                    <a:pt x="71846" y="49802"/>
                  </a:lnTo>
                  <a:lnTo>
                    <a:pt x="70213" y="49802"/>
                  </a:lnTo>
                  <a:lnTo>
                    <a:pt x="69396" y="49802"/>
                  </a:lnTo>
                  <a:lnTo>
                    <a:pt x="68580" y="49802"/>
                  </a:lnTo>
                  <a:lnTo>
                    <a:pt x="67763" y="50619"/>
                  </a:lnTo>
                  <a:lnTo>
                    <a:pt x="67763" y="51435"/>
                  </a:lnTo>
                  <a:lnTo>
                    <a:pt x="67763" y="52252"/>
                  </a:lnTo>
                  <a:lnTo>
                    <a:pt x="65314" y="53068"/>
                  </a:lnTo>
                  <a:lnTo>
                    <a:pt x="64498" y="53884"/>
                  </a:lnTo>
                  <a:lnTo>
                    <a:pt x="64498" y="54701"/>
                  </a:lnTo>
                  <a:lnTo>
                    <a:pt x="64498" y="55517"/>
                  </a:lnTo>
                  <a:lnTo>
                    <a:pt x="62865" y="54701"/>
                  </a:lnTo>
                  <a:lnTo>
                    <a:pt x="61232" y="54701"/>
                  </a:lnTo>
                  <a:lnTo>
                    <a:pt x="61232" y="55517"/>
                  </a:lnTo>
                  <a:lnTo>
                    <a:pt x="61232" y="56334"/>
                  </a:lnTo>
                  <a:lnTo>
                    <a:pt x="61232" y="57150"/>
                  </a:lnTo>
                  <a:lnTo>
                    <a:pt x="62048" y="57966"/>
                  </a:lnTo>
                  <a:lnTo>
                    <a:pt x="62865" y="59599"/>
                  </a:lnTo>
                  <a:lnTo>
                    <a:pt x="62865" y="61232"/>
                  </a:lnTo>
                  <a:lnTo>
                    <a:pt x="62865" y="62049"/>
                  </a:lnTo>
                  <a:lnTo>
                    <a:pt x="62048" y="62865"/>
                  </a:lnTo>
                  <a:lnTo>
                    <a:pt x="59599" y="63681"/>
                  </a:lnTo>
                  <a:lnTo>
                    <a:pt x="57150" y="63681"/>
                  </a:lnTo>
                  <a:lnTo>
                    <a:pt x="56333" y="63681"/>
                  </a:lnTo>
                  <a:lnTo>
                    <a:pt x="54701" y="63681"/>
                  </a:lnTo>
                  <a:lnTo>
                    <a:pt x="53068" y="63681"/>
                  </a:lnTo>
                  <a:lnTo>
                    <a:pt x="50619" y="64498"/>
                  </a:lnTo>
                  <a:lnTo>
                    <a:pt x="48169" y="65314"/>
                  </a:lnTo>
                  <a:lnTo>
                    <a:pt x="46537" y="63681"/>
                  </a:lnTo>
                  <a:lnTo>
                    <a:pt x="44087" y="62865"/>
                  </a:lnTo>
                  <a:lnTo>
                    <a:pt x="41638" y="62049"/>
                  </a:lnTo>
                  <a:lnTo>
                    <a:pt x="40821" y="62865"/>
                  </a:lnTo>
                  <a:lnTo>
                    <a:pt x="40821" y="62865"/>
                  </a:lnTo>
                  <a:lnTo>
                    <a:pt x="39188" y="61232"/>
                  </a:lnTo>
                  <a:lnTo>
                    <a:pt x="38372" y="60416"/>
                  </a:lnTo>
                  <a:lnTo>
                    <a:pt x="37556" y="59599"/>
                  </a:lnTo>
                  <a:lnTo>
                    <a:pt x="36739" y="57966"/>
                  </a:lnTo>
                  <a:lnTo>
                    <a:pt x="35923" y="57966"/>
                  </a:lnTo>
                  <a:lnTo>
                    <a:pt x="34290" y="58783"/>
                  </a:lnTo>
                  <a:lnTo>
                    <a:pt x="32657" y="58783"/>
                  </a:lnTo>
                  <a:lnTo>
                    <a:pt x="31840" y="58783"/>
                  </a:lnTo>
                  <a:lnTo>
                    <a:pt x="28575" y="58783"/>
                  </a:lnTo>
                  <a:lnTo>
                    <a:pt x="28575" y="60416"/>
                  </a:lnTo>
                  <a:lnTo>
                    <a:pt x="28575" y="60416"/>
                  </a:lnTo>
                  <a:lnTo>
                    <a:pt x="27758" y="60416"/>
                  </a:lnTo>
                  <a:lnTo>
                    <a:pt x="26126" y="60416"/>
                  </a:lnTo>
                  <a:lnTo>
                    <a:pt x="24493" y="61232"/>
                  </a:lnTo>
                  <a:lnTo>
                    <a:pt x="22044" y="62049"/>
                  </a:lnTo>
                  <a:lnTo>
                    <a:pt x="20411" y="62049"/>
                  </a:lnTo>
                  <a:lnTo>
                    <a:pt x="18778" y="62049"/>
                  </a:lnTo>
                  <a:lnTo>
                    <a:pt x="17962" y="62049"/>
                  </a:lnTo>
                  <a:lnTo>
                    <a:pt x="15512" y="62049"/>
                  </a:lnTo>
                  <a:lnTo>
                    <a:pt x="13879" y="63681"/>
                  </a:lnTo>
                  <a:lnTo>
                    <a:pt x="11430" y="63681"/>
                  </a:lnTo>
                  <a:lnTo>
                    <a:pt x="9797" y="63681"/>
                  </a:lnTo>
                  <a:lnTo>
                    <a:pt x="9797" y="62865"/>
                  </a:lnTo>
                  <a:lnTo>
                    <a:pt x="9797" y="57150"/>
                  </a:lnTo>
                  <a:lnTo>
                    <a:pt x="10613" y="54701"/>
                  </a:lnTo>
                  <a:lnTo>
                    <a:pt x="10613" y="53884"/>
                  </a:lnTo>
                  <a:lnTo>
                    <a:pt x="10613" y="53884"/>
                  </a:lnTo>
                  <a:lnTo>
                    <a:pt x="9797" y="53884"/>
                  </a:lnTo>
                  <a:lnTo>
                    <a:pt x="8981" y="52252"/>
                  </a:lnTo>
                  <a:lnTo>
                    <a:pt x="8164" y="48986"/>
                  </a:lnTo>
                  <a:lnTo>
                    <a:pt x="7348" y="48169"/>
                  </a:lnTo>
                  <a:lnTo>
                    <a:pt x="5715" y="47353"/>
                  </a:lnTo>
                  <a:lnTo>
                    <a:pt x="4082" y="46537"/>
                  </a:lnTo>
                  <a:lnTo>
                    <a:pt x="2449" y="44904"/>
                  </a:lnTo>
                  <a:lnTo>
                    <a:pt x="0" y="41638"/>
                  </a:lnTo>
                  <a:lnTo>
                    <a:pt x="1633" y="41638"/>
                  </a:lnTo>
                  <a:lnTo>
                    <a:pt x="1633" y="40821"/>
                  </a:lnTo>
                  <a:lnTo>
                    <a:pt x="3265" y="39189"/>
                  </a:lnTo>
                  <a:lnTo>
                    <a:pt x="3265" y="38372"/>
                  </a:lnTo>
                  <a:lnTo>
                    <a:pt x="3265" y="37556"/>
                  </a:lnTo>
                  <a:lnTo>
                    <a:pt x="2449" y="36739"/>
                  </a:lnTo>
                  <a:lnTo>
                    <a:pt x="1633" y="35106"/>
                  </a:lnTo>
                  <a:lnTo>
                    <a:pt x="2449" y="33474"/>
                  </a:lnTo>
                  <a:lnTo>
                    <a:pt x="2449" y="32657"/>
                  </a:lnTo>
                  <a:lnTo>
                    <a:pt x="1633" y="31841"/>
                  </a:lnTo>
                  <a:lnTo>
                    <a:pt x="2449" y="31024"/>
                  </a:lnTo>
                  <a:lnTo>
                    <a:pt x="3265" y="30208"/>
                  </a:lnTo>
                  <a:lnTo>
                    <a:pt x="4082" y="30208"/>
                  </a:lnTo>
                  <a:lnTo>
                    <a:pt x="6531" y="30208"/>
                  </a:lnTo>
                  <a:lnTo>
                    <a:pt x="8164" y="27759"/>
                  </a:lnTo>
                  <a:lnTo>
                    <a:pt x="8981" y="26942"/>
                  </a:lnTo>
                  <a:lnTo>
                    <a:pt x="9797" y="25309"/>
                  </a:lnTo>
                  <a:lnTo>
                    <a:pt x="10613" y="24493"/>
                  </a:lnTo>
                  <a:lnTo>
                    <a:pt x="11430" y="23677"/>
                  </a:lnTo>
                  <a:lnTo>
                    <a:pt x="11430" y="22860"/>
                  </a:lnTo>
                  <a:lnTo>
                    <a:pt x="9797" y="21227"/>
                  </a:lnTo>
                  <a:lnTo>
                    <a:pt x="8981" y="20411"/>
                  </a:lnTo>
                  <a:lnTo>
                    <a:pt x="8164" y="19594"/>
                  </a:lnTo>
                  <a:lnTo>
                    <a:pt x="7348" y="18778"/>
                  </a:lnTo>
                  <a:lnTo>
                    <a:pt x="4898" y="17145"/>
                  </a:lnTo>
                  <a:lnTo>
                    <a:pt x="4082" y="15512"/>
                  </a:lnTo>
                  <a:lnTo>
                    <a:pt x="3265" y="13879"/>
                  </a:lnTo>
                  <a:lnTo>
                    <a:pt x="2449" y="12246"/>
                  </a:lnTo>
                  <a:lnTo>
                    <a:pt x="1633" y="11430"/>
                  </a:lnTo>
                  <a:lnTo>
                    <a:pt x="1633" y="10614"/>
                  </a:lnTo>
                  <a:lnTo>
                    <a:pt x="1633" y="9797"/>
                  </a:lnTo>
                  <a:lnTo>
                    <a:pt x="1633" y="8164"/>
                  </a:lnTo>
                  <a:lnTo>
                    <a:pt x="2449" y="5715"/>
                  </a:lnTo>
                  <a:lnTo>
                    <a:pt x="2449" y="4899"/>
                  </a:lnTo>
                  <a:lnTo>
                    <a:pt x="3265" y="4899"/>
                  </a:lnTo>
                  <a:lnTo>
                    <a:pt x="5715" y="3266"/>
                  </a:lnTo>
                  <a:lnTo>
                    <a:pt x="5715" y="1633"/>
                  </a:lnTo>
                  <a:lnTo>
                    <a:pt x="5715" y="816"/>
                  </a:lnTo>
                  <a:lnTo>
                    <a:pt x="6531" y="0"/>
                  </a:lnTo>
                  <a:lnTo>
                    <a:pt x="7348" y="0"/>
                  </a:lnTo>
                  <a:lnTo>
                    <a:pt x="8164" y="816"/>
                  </a:lnTo>
                  <a:lnTo>
                    <a:pt x="10613" y="2449"/>
                  </a:lnTo>
                  <a:lnTo>
                    <a:pt x="12246" y="3266"/>
                  </a:lnTo>
                  <a:lnTo>
                    <a:pt x="12246" y="4082"/>
                  </a:lnTo>
                  <a:lnTo>
                    <a:pt x="11430" y="4899"/>
                  </a:lnTo>
                  <a:lnTo>
                    <a:pt x="9797" y="5715"/>
                  </a:lnTo>
                  <a:lnTo>
                    <a:pt x="8981" y="6531"/>
                  </a:lnTo>
                  <a:lnTo>
                    <a:pt x="8981" y="7348"/>
                  </a:lnTo>
                  <a:lnTo>
                    <a:pt x="8981" y="8164"/>
                  </a:lnTo>
                  <a:lnTo>
                    <a:pt x="9797" y="8981"/>
                  </a:lnTo>
                  <a:lnTo>
                    <a:pt x="14696" y="8164"/>
                  </a:lnTo>
                  <a:lnTo>
                    <a:pt x="19594" y="8981"/>
                  </a:lnTo>
                  <a:lnTo>
                    <a:pt x="26126" y="10614"/>
                  </a:lnTo>
                  <a:lnTo>
                    <a:pt x="31024" y="11430"/>
                  </a:lnTo>
                  <a:lnTo>
                    <a:pt x="34290" y="10614"/>
                  </a:lnTo>
                  <a:lnTo>
                    <a:pt x="40821" y="12246"/>
                  </a:lnTo>
                  <a:lnTo>
                    <a:pt x="46537" y="13063"/>
                  </a:lnTo>
                  <a:lnTo>
                    <a:pt x="52251" y="13063"/>
                  </a:lnTo>
                  <a:lnTo>
                    <a:pt x="55517" y="12246"/>
                  </a:lnTo>
                  <a:lnTo>
                    <a:pt x="57966" y="10614"/>
                  </a:lnTo>
                  <a:lnTo>
                    <a:pt x="59599" y="8164"/>
                  </a:lnTo>
                  <a:lnTo>
                    <a:pt x="64498" y="4899"/>
                  </a:lnTo>
                  <a:lnTo>
                    <a:pt x="69396" y="3266"/>
                  </a:lnTo>
                  <a:lnTo>
                    <a:pt x="75112" y="1633"/>
                  </a:lnTo>
                  <a:lnTo>
                    <a:pt x="79194" y="816"/>
                  </a:lnTo>
                  <a:lnTo>
                    <a:pt x="80010" y="1633"/>
                  </a:lnTo>
                  <a:lnTo>
                    <a:pt x="84908" y="4899"/>
                  </a:lnTo>
                  <a:lnTo>
                    <a:pt x="87358" y="4899"/>
                  </a:lnTo>
                  <a:lnTo>
                    <a:pt x="88990" y="5715"/>
                  </a:lnTo>
                  <a:lnTo>
                    <a:pt x="89807" y="6531"/>
                  </a:lnTo>
                  <a:lnTo>
                    <a:pt x="90623" y="6531"/>
                  </a:lnTo>
                  <a:lnTo>
                    <a:pt x="93073" y="5715"/>
                  </a:lnTo>
                  <a:lnTo>
                    <a:pt x="93889" y="7348"/>
                  </a:lnTo>
                  <a:lnTo>
                    <a:pt x="95522" y="9797"/>
                  </a:lnTo>
                  <a:lnTo>
                    <a:pt x="97971" y="10614"/>
                  </a:lnTo>
                  <a:lnTo>
                    <a:pt x="100421" y="11430"/>
                  </a:lnTo>
                  <a:lnTo>
                    <a:pt x="101237" y="11430"/>
                  </a:lnTo>
                  <a:lnTo>
                    <a:pt x="102870" y="9797"/>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81" name="Freeform: Shape 280">
              <a:extLst>
                <a:ext uri="{FF2B5EF4-FFF2-40B4-BE49-F238E27FC236}">
                  <a16:creationId xmlns:a16="http://schemas.microsoft.com/office/drawing/2014/main" id="{457E5038-B8DC-8BDD-5225-70CAD0BC7071}"/>
                </a:ext>
              </a:extLst>
            </p:cNvPr>
            <p:cNvSpPr/>
            <p:nvPr/>
          </p:nvSpPr>
          <p:spPr>
            <a:xfrm>
              <a:off x="5212080" y="3771899"/>
              <a:ext cx="4082" cy="8164"/>
            </a:xfrm>
            <a:custGeom>
              <a:avLst/>
              <a:gdLst>
                <a:gd name="connsiteX0" fmla="*/ 4082 w 4082"/>
                <a:gd name="connsiteY0" fmla="*/ 6531 h 8164"/>
                <a:gd name="connsiteX1" fmla="*/ 3265 w 4082"/>
                <a:gd name="connsiteY1" fmla="*/ 8164 h 8164"/>
                <a:gd name="connsiteX2" fmla="*/ 2449 w 4082"/>
                <a:gd name="connsiteY2" fmla="*/ 7348 h 8164"/>
                <a:gd name="connsiteX3" fmla="*/ 816 w 4082"/>
                <a:gd name="connsiteY3" fmla="*/ 4899 h 8164"/>
                <a:gd name="connsiteX4" fmla="*/ 816 w 4082"/>
                <a:gd name="connsiteY4" fmla="*/ 3266 h 8164"/>
                <a:gd name="connsiteX5" fmla="*/ 0 w 4082"/>
                <a:gd name="connsiteY5" fmla="*/ 816 h 8164"/>
                <a:gd name="connsiteX6" fmla="*/ 0 w 4082"/>
                <a:gd name="connsiteY6" fmla="*/ 0 h 8164"/>
                <a:gd name="connsiteX7" fmla="*/ 1632 w 4082"/>
                <a:gd name="connsiteY7" fmla="*/ 0 h 8164"/>
                <a:gd name="connsiteX8" fmla="*/ 1632 w 4082"/>
                <a:gd name="connsiteY8" fmla="*/ 0 h 8164"/>
                <a:gd name="connsiteX9" fmla="*/ 816 w 4082"/>
                <a:gd name="connsiteY9" fmla="*/ 816 h 8164"/>
                <a:gd name="connsiteX10" fmla="*/ 1632 w 4082"/>
                <a:gd name="connsiteY10" fmla="*/ 2449 h 8164"/>
                <a:gd name="connsiteX11" fmla="*/ 1632 w 4082"/>
                <a:gd name="connsiteY11" fmla="*/ 4899 h 8164"/>
                <a:gd name="connsiteX12" fmla="*/ 4082 w 4082"/>
                <a:gd name="connsiteY12" fmla="*/ 6531 h 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82" h="8164">
                  <a:moveTo>
                    <a:pt x="4082" y="6531"/>
                  </a:moveTo>
                  <a:lnTo>
                    <a:pt x="3265" y="8164"/>
                  </a:lnTo>
                  <a:lnTo>
                    <a:pt x="2449" y="7348"/>
                  </a:lnTo>
                  <a:lnTo>
                    <a:pt x="816" y="4899"/>
                  </a:lnTo>
                  <a:lnTo>
                    <a:pt x="816" y="3266"/>
                  </a:lnTo>
                  <a:lnTo>
                    <a:pt x="0" y="816"/>
                  </a:lnTo>
                  <a:lnTo>
                    <a:pt x="0" y="0"/>
                  </a:lnTo>
                  <a:lnTo>
                    <a:pt x="1632" y="0"/>
                  </a:lnTo>
                  <a:lnTo>
                    <a:pt x="1632" y="0"/>
                  </a:lnTo>
                  <a:lnTo>
                    <a:pt x="816" y="816"/>
                  </a:lnTo>
                  <a:lnTo>
                    <a:pt x="1632" y="2449"/>
                  </a:lnTo>
                  <a:lnTo>
                    <a:pt x="1632" y="4899"/>
                  </a:lnTo>
                  <a:lnTo>
                    <a:pt x="4082" y="6531"/>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82" name="Freeform: Shape 281">
              <a:extLst>
                <a:ext uri="{FF2B5EF4-FFF2-40B4-BE49-F238E27FC236}">
                  <a16:creationId xmlns:a16="http://schemas.microsoft.com/office/drawing/2014/main" id="{E73D3FF3-79B2-F124-61BB-6EA4668459D7}"/>
                </a:ext>
              </a:extLst>
            </p:cNvPr>
            <p:cNvSpPr/>
            <p:nvPr/>
          </p:nvSpPr>
          <p:spPr>
            <a:xfrm>
              <a:off x="4858566" y="4254408"/>
              <a:ext cx="29391" cy="37555"/>
            </a:xfrm>
            <a:custGeom>
              <a:avLst/>
              <a:gdLst>
                <a:gd name="connsiteX0" fmla="*/ 25310 w 29391"/>
                <a:gd name="connsiteY0" fmla="*/ 4082 h 37555"/>
                <a:gd name="connsiteX1" fmla="*/ 25310 w 29391"/>
                <a:gd name="connsiteY1" fmla="*/ 4082 h 37555"/>
                <a:gd name="connsiteX2" fmla="*/ 23677 w 29391"/>
                <a:gd name="connsiteY2" fmla="*/ 7348 h 37555"/>
                <a:gd name="connsiteX3" fmla="*/ 23677 w 29391"/>
                <a:gd name="connsiteY3" fmla="*/ 8164 h 37555"/>
                <a:gd name="connsiteX4" fmla="*/ 23677 w 29391"/>
                <a:gd name="connsiteY4" fmla="*/ 8164 h 37555"/>
                <a:gd name="connsiteX5" fmla="*/ 24493 w 29391"/>
                <a:gd name="connsiteY5" fmla="*/ 8981 h 37555"/>
                <a:gd name="connsiteX6" fmla="*/ 24493 w 29391"/>
                <a:gd name="connsiteY6" fmla="*/ 9797 h 37555"/>
                <a:gd name="connsiteX7" fmla="*/ 24493 w 29391"/>
                <a:gd name="connsiteY7" fmla="*/ 9797 h 37555"/>
                <a:gd name="connsiteX8" fmla="*/ 24493 w 29391"/>
                <a:gd name="connsiteY8" fmla="*/ 10613 h 37555"/>
                <a:gd name="connsiteX9" fmla="*/ 24493 w 29391"/>
                <a:gd name="connsiteY9" fmla="*/ 11430 h 37555"/>
                <a:gd name="connsiteX10" fmla="*/ 24493 w 29391"/>
                <a:gd name="connsiteY10" fmla="*/ 11430 h 37555"/>
                <a:gd name="connsiteX11" fmla="*/ 25310 w 29391"/>
                <a:gd name="connsiteY11" fmla="*/ 11430 h 37555"/>
                <a:gd name="connsiteX12" fmla="*/ 26943 w 29391"/>
                <a:gd name="connsiteY12" fmla="*/ 11430 h 37555"/>
                <a:gd name="connsiteX13" fmla="*/ 28575 w 29391"/>
                <a:gd name="connsiteY13" fmla="*/ 12246 h 37555"/>
                <a:gd name="connsiteX14" fmla="*/ 29392 w 29391"/>
                <a:gd name="connsiteY14" fmla="*/ 12246 h 37555"/>
                <a:gd name="connsiteX15" fmla="*/ 29392 w 29391"/>
                <a:gd name="connsiteY15" fmla="*/ 13063 h 37555"/>
                <a:gd name="connsiteX16" fmla="*/ 29392 w 29391"/>
                <a:gd name="connsiteY16" fmla="*/ 13879 h 37555"/>
                <a:gd name="connsiteX17" fmla="*/ 29392 w 29391"/>
                <a:gd name="connsiteY17" fmla="*/ 14696 h 37555"/>
                <a:gd name="connsiteX18" fmla="*/ 29392 w 29391"/>
                <a:gd name="connsiteY18" fmla="*/ 16329 h 37555"/>
                <a:gd name="connsiteX19" fmla="*/ 29392 w 29391"/>
                <a:gd name="connsiteY19" fmla="*/ 17145 h 37555"/>
                <a:gd name="connsiteX20" fmla="*/ 27759 w 29391"/>
                <a:gd name="connsiteY20" fmla="*/ 17961 h 37555"/>
                <a:gd name="connsiteX21" fmla="*/ 26943 w 29391"/>
                <a:gd name="connsiteY21" fmla="*/ 18778 h 37555"/>
                <a:gd name="connsiteX22" fmla="*/ 26943 w 29391"/>
                <a:gd name="connsiteY22" fmla="*/ 18778 h 37555"/>
                <a:gd name="connsiteX23" fmla="*/ 26943 w 29391"/>
                <a:gd name="connsiteY23" fmla="*/ 18778 h 37555"/>
                <a:gd name="connsiteX24" fmla="*/ 26943 w 29391"/>
                <a:gd name="connsiteY24" fmla="*/ 19594 h 37555"/>
                <a:gd name="connsiteX25" fmla="*/ 25310 w 29391"/>
                <a:gd name="connsiteY25" fmla="*/ 20411 h 37555"/>
                <a:gd name="connsiteX26" fmla="*/ 23677 w 29391"/>
                <a:gd name="connsiteY26" fmla="*/ 23676 h 37555"/>
                <a:gd name="connsiteX27" fmla="*/ 22860 w 29391"/>
                <a:gd name="connsiteY27" fmla="*/ 24493 h 37555"/>
                <a:gd name="connsiteX28" fmla="*/ 22860 w 29391"/>
                <a:gd name="connsiteY28" fmla="*/ 26126 h 37555"/>
                <a:gd name="connsiteX29" fmla="*/ 22044 w 29391"/>
                <a:gd name="connsiteY29" fmla="*/ 26942 h 37555"/>
                <a:gd name="connsiteX30" fmla="*/ 20411 w 29391"/>
                <a:gd name="connsiteY30" fmla="*/ 27759 h 37555"/>
                <a:gd name="connsiteX31" fmla="*/ 18778 w 29391"/>
                <a:gd name="connsiteY31" fmla="*/ 30208 h 37555"/>
                <a:gd name="connsiteX32" fmla="*/ 17962 w 29391"/>
                <a:gd name="connsiteY32" fmla="*/ 31841 h 37555"/>
                <a:gd name="connsiteX33" fmla="*/ 14696 w 29391"/>
                <a:gd name="connsiteY33" fmla="*/ 35106 h 37555"/>
                <a:gd name="connsiteX34" fmla="*/ 11430 w 29391"/>
                <a:gd name="connsiteY34" fmla="*/ 36739 h 37555"/>
                <a:gd name="connsiteX35" fmla="*/ 10614 w 29391"/>
                <a:gd name="connsiteY35" fmla="*/ 37556 h 37555"/>
                <a:gd name="connsiteX36" fmla="*/ 5715 w 29391"/>
                <a:gd name="connsiteY36" fmla="*/ 37556 h 37555"/>
                <a:gd name="connsiteX37" fmla="*/ 5715 w 29391"/>
                <a:gd name="connsiteY37" fmla="*/ 35106 h 37555"/>
                <a:gd name="connsiteX38" fmla="*/ 4899 w 29391"/>
                <a:gd name="connsiteY38" fmla="*/ 31841 h 37555"/>
                <a:gd name="connsiteX39" fmla="*/ 3266 w 29391"/>
                <a:gd name="connsiteY39" fmla="*/ 28575 h 37555"/>
                <a:gd name="connsiteX40" fmla="*/ 3266 w 29391"/>
                <a:gd name="connsiteY40" fmla="*/ 26942 h 37555"/>
                <a:gd name="connsiteX41" fmla="*/ 3266 w 29391"/>
                <a:gd name="connsiteY41" fmla="*/ 24493 h 37555"/>
                <a:gd name="connsiteX42" fmla="*/ 3266 w 29391"/>
                <a:gd name="connsiteY42" fmla="*/ 21227 h 37555"/>
                <a:gd name="connsiteX43" fmla="*/ 3266 w 29391"/>
                <a:gd name="connsiteY43" fmla="*/ 19594 h 37555"/>
                <a:gd name="connsiteX44" fmla="*/ 3266 w 29391"/>
                <a:gd name="connsiteY44" fmla="*/ 17961 h 37555"/>
                <a:gd name="connsiteX45" fmla="*/ 3266 w 29391"/>
                <a:gd name="connsiteY45" fmla="*/ 15512 h 37555"/>
                <a:gd name="connsiteX46" fmla="*/ 3266 w 29391"/>
                <a:gd name="connsiteY46" fmla="*/ 13879 h 37555"/>
                <a:gd name="connsiteX47" fmla="*/ 2450 w 29391"/>
                <a:gd name="connsiteY47" fmla="*/ 12246 h 37555"/>
                <a:gd name="connsiteX48" fmla="*/ 817 w 29391"/>
                <a:gd name="connsiteY48" fmla="*/ 10613 h 37555"/>
                <a:gd name="connsiteX49" fmla="*/ 0 w 29391"/>
                <a:gd name="connsiteY49" fmla="*/ 9797 h 37555"/>
                <a:gd name="connsiteX50" fmla="*/ 0 w 29391"/>
                <a:gd name="connsiteY50" fmla="*/ 8981 h 37555"/>
                <a:gd name="connsiteX51" fmla="*/ 0 w 29391"/>
                <a:gd name="connsiteY51" fmla="*/ 8164 h 37555"/>
                <a:gd name="connsiteX52" fmla="*/ 0 w 29391"/>
                <a:gd name="connsiteY52" fmla="*/ 7348 h 37555"/>
                <a:gd name="connsiteX53" fmla="*/ 817 w 29391"/>
                <a:gd name="connsiteY53" fmla="*/ 6531 h 37555"/>
                <a:gd name="connsiteX54" fmla="*/ 1633 w 29391"/>
                <a:gd name="connsiteY54" fmla="*/ 6531 h 37555"/>
                <a:gd name="connsiteX55" fmla="*/ 3266 w 29391"/>
                <a:gd name="connsiteY55" fmla="*/ 6531 h 37555"/>
                <a:gd name="connsiteX56" fmla="*/ 4899 w 29391"/>
                <a:gd name="connsiteY56" fmla="*/ 7348 h 37555"/>
                <a:gd name="connsiteX57" fmla="*/ 5715 w 29391"/>
                <a:gd name="connsiteY57" fmla="*/ 8981 h 37555"/>
                <a:gd name="connsiteX58" fmla="*/ 6532 w 29391"/>
                <a:gd name="connsiteY58" fmla="*/ 8981 h 37555"/>
                <a:gd name="connsiteX59" fmla="*/ 7348 w 29391"/>
                <a:gd name="connsiteY59" fmla="*/ 8981 h 37555"/>
                <a:gd name="connsiteX60" fmla="*/ 10614 w 29391"/>
                <a:gd name="connsiteY60" fmla="*/ 8981 h 37555"/>
                <a:gd name="connsiteX61" fmla="*/ 11430 w 29391"/>
                <a:gd name="connsiteY61" fmla="*/ 8981 h 37555"/>
                <a:gd name="connsiteX62" fmla="*/ 13063 w 29391"/>
                <a:gd name="connsiteY62" fmla="*/ 8164 h 37555"/>
                <a:gd name="connsiteX63" fmla="*/ 14696 w 29391"/>
                <a:gd name="connsiteY63" fmla="*/ 7348 h 37555"/>
                <a:gd name="connsiteX64" fmla="*/ 14696 w 29391"/>
                <a:gd name="connsiteY64" fmla="*/ 6531 h 37555"/>
                <a:gd name="connsiteX65" fmla="*/ 14696 w 29391"/>
                <a:gd name="connsiteY65" fmla="*/ 4899 h 37555"/>
                <a:gd name="connsiteX66" fmla="*/ 14696 w 29391"/>
                <a:gd name="connsiteY66" fmla="*/ 1633 h 37555"/>
                <a:gd name="connsiteX67" fmla="*/ 15512 w 29391"/>
                <a:gd name="connsiteY67" fmla="*/ 1633 h 37555"/>
                <a:gd name="connsiteX68" fmla="*/ 17145 w 29391"/>
                <a:gd name="connsiteY68" fmla="*/ 2449 h 37555"/>
                <a:gd name="connsiteX69" fmla="*/ 17962 w 29391"/>
                <a:gd name="connsiteY69" fmla="*/ 2449 h 37555"/>
                <a:gd name="connsiteX70" fmla="*/ 17962 w 29391"/>
                <a:gd name="connsiteY70" fmla="*/ 2449 h 37555"/>
                <a:gd name="connsiteX71" fmla="*/ 18778 w 29391"/>
                <a:gd name="connsiteY71" fmla="*/ 1633 h 37555"/>
                <a:gd name="connsiteX72" fmla="*/ 19594 w 29391"/>
                <a:gd name="connsiteY72" fmla="*/ 816 h 37555"/>
                <a:gd name="connsiteX73" fmla="*/ 20411 w 29391"/>
                <a:gd name="connsiteY73" fmla="*/ 816 h 37555"/>
                <a:gd name="connsiteX74" fmla="*/ 22860 w 29391"/>
                <a:gd name="connsiteY74" fmla="*/ 0 h 37555"/>
                <a:gd name="connsiteX75" fmla="*/ 23677 w 29391"/>
                <a:gd name="connsiteY75" fmla="*/ 816 h 37555"/>
                <a:gd name="connsiteX76" fmla="*/ 25310 w 29391"/>
                <a:gd name="connsiteY76" fmla="*/ 4082 h 37555"/>
                <a:gd name="connsiteX77" fmla="*/ 25310 w 29391"/>
                <a:gd name="connsiteY77" fmla="*/ 4082 h 3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391" h="37555">
                  <a:moveTo>
                    <a:pt x="25310" y="4082"/>
                  </a:moveTo>
                  <a:lnTo>
                    <a:pt x="25310" y="4082"/>
                  </a:lnTo>
                  <a:lnTo>
                    <a:pt x="23677" y="7348"/>
                  </a:lnTo>
                  <a:lnTo>
                    <a:pt x="23677" y="8164"/>
                  </a:lnTo>
                  <a:lnTo>
                    <a:pt x="23677" y="8164"/>
                  </a:lnTo>
                  <a:lnTo>
                    <a:pt x="24493" y="8981"/>
                  </a:lnTo>
                  <a:lnTo>
                    <a:pt x="24493" y="9797"/>
                  </a:lnTo>
                  <a:lnTo>
                    <a:pt x="24493" y="9797"/>
                  </a:lnTo>
                  <a:lnTo>
                    <a:pt x="24493" y="10613"/>
                  </a:lnTo>
                  <a:lnTo>
                    <a:pt x="24493" y="11430"/>
                  </a:lnTo>
                  <a:lnTo>
                    <a:pt x="24493" y="11430"/>
                  </a:lnTo>
                  <a:lnTo>
                    <a:pt x="25310" y="11430"/>
                  </a:lnTo>
                  <a:lnTo>
                    <a:pt x="26943" y="11430"/>
                  </a:lnTo>
                  <a:lnTo>
                    <a:pt x="28575" y="12246"/>
                  </a:lnTo>
                  <a:lnTo>
                    <a:pt x="29392" y="12246"/>
                  </a:lnTo>
                  <a:lnTo>
                    <a:pt x="29392" y="13063"/>
                  </a:lnTo>
                  <a:lnTo>
                    <a:pt x="29392" y="13879"/>
                  </a:lnTo>
                  <a:lnTo>
                    <a:pt x="29392" y="14696"/>
                  </a:lnTo>
                  <a:lnTo>
                    <a:pt x="29392" y="16329"/>
                  </a:lnTo>
                  <a:lnTo>
                    <a:pt x="29392" y="17145"/>
                  </a:lnTo>
                  <a:lnTo>
                    <a:pt x="27759" y="17961"/>
                  </a:lnTo>
                  <a:lnTo>
                    <a:pt x="26943" y="18778"/>
                  </a:lnTo>
                  <a:lnTo>
                    <a:pt x="26943" y="18778"/>
                  </a:lnTo>
                  <a:lnTo>
                    <a:pt x="26943" y="18778"/>
                  </a:lnTo>
                  <a:lnTo>
                    <a:pt x="26943" y="19594"/>
                  </a:lnTo>
                  <a:lnTo>
                    <a:pt x="25310" y="20411"/>
                  </a:lnTo>
                  <a:lnTo>
                    <a:pt x="23677" y="23676"/>
                  </a:lnTo>
                  <a:lnTo>
                    <a:pt x="22860" y="24493"/>
                  </a:lnTo>
                  <a:lnTo>
                    <a:pt x="22860" y="26126"/>
                  </a:lnTo>
                  <a:lnTo>
                    <a:pt x="22044" y="26942"/>
                  </a:lnTo>
                  <a:lnTo>
                    <a:pt x="20411" y="27759"/>
                  </a:lnTo>
                  <a:lnTo>
                    <a:pt x="18778" y="30208"/>
                  </a:lnTo>
                  <a:lnTo>
                    <a:pt x="17962" y="31841"/>
                  </a:lnTo>
                  <a:lnTo>
                    <a:pt x="14696" y="35106"/>
                  </a:lnTo>
                  <a:lnTo>
                    <a:pt x="11430" y="36739"/>
                  </a:lnTo>
                  <a:lnTo>
                    <a:pt x="10614" y="37556"/>
                  </a:lnTo>
                  <a:lnTo>
                    <a:pt x="5715" y="37556"/>
                  </a:lnTo>
                  <a:lnTo>
                    <a:pt x="5715" y="35106"/>
                  </a:lnTo>
                  <a:lnTo>
                    <a:pt x="4899" y="31841"/>
                  </a:lnTo>
                  <a:lnTo>
                    <a:pt x="3266" y="28575"/>
                  </a:lnTo>
                  <a:lnTo>
                    <a:pt x="3266" y="26942"/>
                  </a:lnTo>
                  <a:lnTo>
                    <a:pt x="3266" y="24493"/>
                  </a:lnTo>
                  <a:lnTo>
                    <a:pt x="3266" y="21227"/>
                  </a:lnTo>
                  <a:lnTo>
                    <a:pt x="3266" y="19594"/>
                  </a:lnTo>
                  <a:lnTo>
                    <a:pt x="3266" y="17961"/>
                  </a:lnTo>
                  <a:lnTo>
                    <a:pt x="3266" y="15512"/>
                  </a:lnTo>
                  <a:lnTo>
                    <a:pt x="3266" y="13879"/>
                  </a:lnTo>
                  <a:lnTo>
                    <a:pt x="2450" y="12246"/>
                  </a:lnTo>
                  <a:lnTo>
                    <a:pt x="817" y="10613"/>
                  </a:lnTo>
                  <a:lnTo>
                    <a:pt x="0" y="9797"/>
                  </a:lnTo>
                  <a:lnTo>
                    <a:pt x="0" y="8981"/>
                  </a:lnTo>
                  <a:lnTo>
                    <a:pt x="0" y="8164"/>
                  </a:lnTo>
                  <a:lnTo>
                    <a:pt x="0" y="7348"/>
                  </a:lnTo>
                  <a:lnTo>
                    <a:pt x="817" y="6531"/>
                  </a:lnTo>
                  <a:lnTo>
                    <a:pt x="1633" y="6531"/>
                  </a:lnTo>
                  <a:lnTo>
                    <a:pt x="3266" y="6531"/>
                  </a:lnTo>
                  <a:lnTo>
                    <a:pt x="4899" y="7348"/>
                  </a:lnTo>
                  <a:lnTo>
                    <a:pt x="5715" y="8981"/>
                  </a:lnTo>
                  <a:lnTo>
                    <a:pt x="6532" y="8981"/>
                  </a:lnTo>
                  <a:lnTo>
                    <a:pt x="7348" y="8981"/>
                  </a:lnTo>
                  <a:lnTo>
                    <a:pt x="10614" y="8981"/>
                  </a:lnTo>
                  <a:lnTo>
                    <a:pt x="11430" y="8981"/>
                  </a:lnTo>
                  <a:lnTo>
                    <a:pt x="13063" y="8164"/>
                  </a:lnTo>
                  <a:lnTo>
                    <a:pt x="14696" y="7348"/>
                  </a:lnTo>
                  <a:lnTo>
                    <a:pt x="14696" y="6531"/>
                  </a:lnTo>
                  <a:lnTo>
                    <a:pt x="14696" y="4899"/>
                  </a:lnTo>
                  <a:lnTo>
                    <a:pt x="14696" y="1633"/>
                  </a:lnTo>
                  <a:lnTo>
                    <a:pt x="15512" y="1633"/>
                  </a:lnTo>
                  <a:lnTo>
                    <a:pt x="17145" y="2449"/>
                  </a:lnTo>
                  <a:lnTo>
                    <a:pt x="17962" y="2449"/>
                  </a:lnTo>
                  <a:lnTo>
                    <a:pt x="17962" y="2449"/>
                  </a:lnTo>
                  <a:lnTo>
                    <a:pt x="18778" y="1633"/>
                  </a:lnTo>
                  <a:lnTo>
                    <a:pt x="19594" y="816"/>
                  </a:lnTo>
                  <a:lnTo>
                    <a:pt x="20411" y="816"/>
                  </a:lnTo>
                  <a:lnTo>
                    <a:pt x="22860" y="0"/>
                  </a:lnTo>
                  <a:lnTo>
                    <a:pt x="23677" y="816"/>
                  </a:lnTo>
                  <a:lnTo>
                    <a:pt x="25310" y="4082"/>
                  </a:lnTo>
                  <a:lnTo>
                    <a:pt x="25310" y="4082"/>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83" name="Freeform: Shape 282">
              <a:extLst>
                <a:ext uri="{FF2B5EF4-FFF2-40B4-BE49-F238E27FC236}">
                  <a16:creationId xmlns:a16="http://schemas.microsoft.com/office/drawing/2014/main" id="{E5633F23-EAA8-24A0-5367-7160B68F2662}"/>
                </a:ext>
              </a:extLst>
            </p:cNvPr>
            <p:cNvSpPr/>
            <p:nvPr/>
          </p:nvSpPr>
          <p:spPr>
            <a:xfrm>
              <a:off x="4394018" y="4015195"/>
              <a:ext cx="48168" cy="101237"/>
            </a:xfrm>
            <a:custGeom>
              <a:avLst/>
              <a:gdLst>
                <a:gd name="connsiteX0" fmla="*/ 44904 w 48168"/>
                <a:gd name="connsiteY0" fmla="*/ 10614 h 101237"/>
                <a:gd name="connsiteX1" fmla="*/ 44087 w 48168"/>
                <a:gd name="connsiteY1" fmla="*/ 11430 h 101237"/>
                <a:gd name="connsiteX2" fmla="*/ 43271 w 48168"/>
                <a:gd name="connsiteY2" fmla="*/ 13879 h 101237"/>
                <a:gd name="connsiteX3" fmla="*/ 43271 w 48168"/>
                <a:gd name="connsiteY3" fmla="*/ 15512 h 101237"/>
                <a:gd name="connsiteX4" fmla="*/ 45720 w 48168"/>
                <a:gd name="connsiteY4" fmla="*/ 18778 h 101237"/>
                <a:gd name="connsiteX5" fmla="*/ 45720 w 48168"/>
                <a:gd name="connsiteY5" fmla="*/ 18778 h 101237"/>
                <a:gd name="connsiteX6" fmla="*/ 46537 w 48168"/>
                <a:gd name="connsiteY6" fmla="*/ 19594 h 101237"/>
                <a:gd name="connsiteX7" fmla="*/ 46537 w 48168"/>
                <a:gd name="connsiteY7" fmla="*/ 20411 h 101237"/>
                <a:gd name="connsiteX8" fmla="*/ 46537 w 48168"/>
                <a:gd name="connsiteY8" fmla="*/ 22044 h 101237"/>
                <a:gd name="connsiteX9" fmla="*/ 46537 w 48168"/>
                <a:gd name="connsiteY9" fmla="*/ 23677 h 101237"/>
                <a:gd name="connsiteX10" fmla="*/ 46537 w 48168"/>
                <a:gd name="connsiteY10" fmla="*/ 25309 h 101237"/>
                <a:gd name="connsiteX11" fmla="*/ 47353 w 48168"/>
                <a:gd name="connsiteY11" fmla="*/ 26942 h 101237"/>
                <a:gd name="connsiteX12" fmla="*/ 47353 w 48168"/>
                <a:gd name="connsiteY12" fmla="*/ 27759 h 101237"/>
                <a:gd name="connsiteX13" fmla="*/ 46537 w 48168"/>
                <a:gd name="connsiteY13" fmla="*/ 31024 h 101237"/>
                <a:gd name="connsiteX14" fmla="*/ 46537 w 48168"/>
                <a:gd name="connsiteY14" fmla="*/ 31024 h 101237"/>
                <a:gd name="connsiteX15" fmla="*/ 46537 w 48168"/>
                <a:gd name="connsiteY15" fmla="*/ 31024 h 101237"/>
                <a:gd name="connsiteX16" fmla="*/ 44904 w 48168"/>
                <a:gd name="connsiteY16" fmla="*/ 31024 h 101237"/>
                <a:gd name="connsiteX17" fmla="*/ 44087 w 48168"/>
                <a:gd name="connsiteY17" fmla="*/ 31024 h 101237"/>
                <a:gd name="connsiteX18" fmla="*/ 43271 w 48168"/>
                <a:gd name="connsiteY18" fmla="*/ 31841 h 101237"/>
                <a:gd name="connsiteX19" fmla="*/ 42454 w 48168"/>
                <a:gd name="connsiteY19" fmla="*/ 32657 h 101237"/>
                <a:gd name="connsiteX20" fmla="*/ 42454 w 48168"/>
                <a:gd name="connsiteY20" fmla="*/ 32657 h 101237"/>
                <a:gd name="connsiteX21" fmla="*/ 43271 w 48168"/>
                <a:gd name="connsiteY21" fmla="*/ 34290 h 101237"/>
                <a:gd name="connsiteX22" fmla="*/ 42454 w 48168"/>
                <a:gd name="connsiteY22" fmla="*/ 36739 h 101237"/>
                <a:gd name="connsiteX23" fmla="*/ 41638 w 48168"/>
                <a:gd name="connsiteY23" fmla="*/ 38372 h 101237"/>
                <a:gd name="connsiteX24" fmla="*/ 40005 w 48168"/>
                <a:gd name="connsiteY24" fmla="*/ 39189 h 101237"/>
                <a:gd name="connsiteX25" fmla="*/ 39188 w 48168"/>
                <a:gd name="connsiteY25" fmla="*/ 39189 h 101237"/>
                <a:gd name="connsiteX26" fmla="*/ 38372 w 48168"/>
                <a:gd name="connsiteY26" fmla="*/ 40005 h 101237"/>
                <a:gd name="connsiteX27" fmla="*/ 37556 w 48168"/>
                <a:gd name="connsiteY27" fmla="*/ 40821 h 101237"/>
                <a:gd name="connsiteX28" fmla="*/ 37556 w 48168"/>
                <a:gd name="connsiteY28" fmla="*/ 42454 h 101237"/>
                <a:gd name="connsiteX29" fmla="*/ 35923 w 48168"/>
                <a:gd name="connsiteY29" fmla="*/ 44087 h 101237"/>
                <a:gd name="connsiteX30" fmla="*/ 35106 w 48168"/>
                <a:gd name="connsiteY30" fmla="*/ 44904 h 101237"/>
                <a:gd name="connsiteX31" fmla="*/ 34290 w 48168"/>
                <a:gd name="connsiteY31" fmla="*/ 45720 h 101237"/>
                <a:gd name="connsiteX32" fmla="*/ 34290 w 48168"/>
                <a:gd name="connsiteY32" fmla="*/ 48169 h 101237"/>
                <a:gd name="connsiteX33" fmla="*/ 33473 w 48168"/>
                <a:gd name="connsiteY33" fmla="*/ 50619 h 101237"/>
                <a:gd name="connsiteX34" fmla="*/ 32657 w 48168"/>
                <a:gd name="connsiteY34" fmla="*/ 52252 h 101237"/>
                <a:gd name="connsiteX35" fmla="*/ 30208 w 48168"/>
                <a:gd name="connsiteY35" fmla="*/ 52252 h 101237"/>
                <a:gd name="connsiteX36" fmla="*/ 28575 w 48168"/>
                <a:gd name="connsiteY36" fmla="*/ 52252 h 101237"/>
                <a:gd name="connsiteX37" fmla="*/ 27758 w 48168"/>
                <a:gd name="connsiteY37" fmla="*/ 56334 h 101237"/>
                <a:gd name="connsiteX38" fmla="*/ 27758 w 48168"/>
                <a:gd name="connsiteY38" fmla="*/ 58783 h 101237"/>
                <a:gd name="connsiteX39" fmla="*/ 27758 w 48168"/>
                <a:gd name="connsiteY39" fmla="*/ 61232 h 101237"/>
                <a:gd name="connsiteX40" fmla="*/ 27758 w 48168"/>
                <a:gd name="connsiteY40" fmla="*/ 62049 h 101237"/>
                <a:gd name="connsiteX41" fmla="*/ 27758 w 48168"/>
                <a:gd name="connsiteY41" fmla="*/ 63682 h 101237"/>
                <a:gd name="connsiteX42" fmla="*/ 27758 w 48168"/>
                <a:gd name="connsiteY42" fmla="*/ 67764 h 101237"/>
                <a:gd name="connsiteX43" fmla="*/ 27758 w 48168"/>
                <a:gd name="connsiteY43" fmla="*/ 71029 h 101237"/>
                <a:gd name="connsiteX44" fmla="*/ 27758 w 48168"/>
                <a:gd name="connsiteY44" fmla="*/ 71846 h 101237"/>
                <a:gd name="connsiteX45" fmla="*/ 27758 w 48168"/>
                <a:gd name="connsiteY45" fmla="*/ 73479 h 101237"/>
                <a:gd name="connsiteX46" fmla="*/ 27758 w 48168"/>
                <a:gd name="connsiteY46" fmla="*/ 75112 h 101237"/>
                <a:gd name="connsiteX47" fmla="*/ 28575 w 48168"/>
                <a:gd name="connsiteY47" fmla="*/ 76744 h 101237"/>
                <a:gd name="connsiteX48" fmla="*/ 29391 w 48168"/>
                <a:gd name="connsiteY48" fmla="*/ 77561 h 101237"/>
                <a:gd name="connsiteX49" fmla="*/ 29391 w 48168"/>
                <a:gd name="connsiteY49" fmla="*/ 78377 h 101237"/>
                <a:gd name="connsiteX50" fmla="*/ 29391 w 48168"/>
                <a:gd name="connsiteY50" fmla="*/ 78377 h 101237"/>
                <a:gd name="connsiteX51" fmla="*/ 29391 w 48168"/>
                <a:gd name="connsiteY51" fmla="*/ 79194 h 101237"/>
                <a:gd name="connsiteX52" fmla="*/ 29391 w 48168"/>
                <a:gd name="connsiteY52" fmla="*/ 83276 h 101237"/>
                <a:gd name="connsiteX53" fmla="*/ 29391 w 48168"/>
                <a:gd name="connsiteY53" fmla="*/ 84909 h 101237"/>
                <a:gd name="connsiteX54" fmla="*/ 29391 w 48168"/>
                <a:gd name="connsiteY54" fmla="*/ 85725 h 101237"/>
                <a:gd name="connsiteX55" fmla="*/ 28575 w 48168"/>
                <a:gd name="connsiteY55" fmla="*/ 86541 h 101237"/>
                <a:gd name="connsiteX56" fmla="*/ 28575 w 48168"/>
                <a:gd name="connsiteY56" fmla="*/ 88991 h 101237"/>
                <a:gd name="connsiteX57" fmla="*/ 28575 w 48168"/>
                <a:gd name="connsiteY57" fmla="*/ 90624 h 101237"/>
                <a:gd name="connsiteX58" fmla="*/ 28575 w 48168"/>
                <a:gd name="connsiteY58" fmla="*/ 91440 h 101237"/>
                <a:gd name="connsiteX59" fmla="*/ 28575 w 48168"/>
                <a:gd name="connsiteY59" fmla="*/ 92257 h 101237"/>
                <a:gd name="connsiteX60" fmla="*/ 28575 w 48168"/>
                <a:gd name="connsiteY60" fmla="*/ 93073 h 101237"/>
                <a:gd name="connsiteX61" fmla="*/ 27758 w 48168"/>
                <a:gd name="connsiteY61" fmla="*/ 95522 h 101237"/>
                <a:gd name="connsiteX62" fmla="*/ 27758 w 48168"/>
                <a:gd name="connsiteY62" fmla="*/ 96339 h 101237"/>
                <a:gd name="connsiteX63" fmla="*/ 22860 w 48168"/>
                <a:gd name="connsiteY63" fmla="*/ 99604 h 101237"/>
                <a:gd name="connsiteX64" fmla="*/ 15512 w 48168"/>
                <a:gd name="connsiteY64" fmla="*/ 100421 h 101237"/>
                <a:gd name="connsiteX65" fmla="*/ 12246 w 48168"/>
                <a:gd name="connsiteY65" fmla="*/ 101237 h 101237"/>
                <a:gd name="connsiteX66" fmla="*/ 12246 w 48168"/>
                <a:gd name="connsiteY66" fmla="*/ 100421 h 101237"/>
                <a:gd name="connsiteX67" fmla="*/ 14696 w 48168"/>
                <a:gd name="connsiteY67" fmla="*/ 99604 h 101237"/>
                <a:gd name="connsiteX68" fmla="*/ 13879 w 48168"/>
                <a:gd name="connsiteY68" fmla="*/ 97155 h 101237"/>
                <a:gd name="connsiteX69" fmla="*/ 12246 w 48168"/>
                <a:gd name="connsiteY69" fmla="*/ 94706 h 101237"/>
                <a:gd name="connsiteX70" fmla="*/ 11430 w 48168"/>
                <a:gd name="connsiteY70" fmla="*/ 93889 h 101237"/>
                <a:gd name="connsiteX71" fmla="*/ 11430 w 48168"/>
                <a:gd name="connsiteY71" fmla="*/ 92257 h 101237"/>
                <a:gd name="connsiteX72" fmla="*/ 12246 w 48168"/>
                <a:gd name="connsiteY72" fmla="*/ 91440 h 101237"/>
                <a:gd name="connsiteX73" fmla="*/ 12246 w 48168"/>
                <a:gd name="connsiteY73" fmla="*/ 90624 h 101237"/>
                <a:gd name="connsiteX74" fmla="*/ 12246 w 48168"/>
                <a:gd name="connsiteY74" fmla="*/ 88991 h 101237"/>
                <a:gd name="connsiteX75" fmla="*/ 11430 w 48168"/>
                <a:gd name="connsiteY75" fmla="*/ 87358 h 101237"/>
                <a:gd name="connsiteX76" fmla="*/ 13063 w 48168"/>
                <a:gd name="connsiteY76" fmla="*/ 87358 h 101237"/>
                <a:gd name="connsiteX77" fmla="*/ 13063 w 48168"/>
                <a:gd name="connsiteY77" fmla="*/ 80827 h 101237"/>
                <a:gd name="connsiteX78" fmla="*/ 13063 w 48168"/>
                <a:gd name="connsiteY78" fmla="*/ 75112 h 101237"/>
                <a:gd name="connsiteX79" fmla="*/ 13063 w 48168"/>
                <a:gd name="connsiteY79" fmla="*/ 70213 h 101237"/>
                <a:gd name="connsiteX80" fmla="*/ 13063 w 48168"/>
                <a:gd name="connsiteY80" fmla="*/ 66131 h 101237"/>
                <a:gd name="connsiteX81" fmla="*/ 13063 w 48168"/>
                <a:gd name="connsiteY81" fmla="*/ 61232 h 101237"/>
                <a:gd name="connsiteX82" fmla="*/ 13063 w 48168"/>
                <a:gd name="connsiteY82" fmla="*/ 57966 h 101237"/>
                <a:gd name="connsiteX83" fmla="*/ 13063 w 48168"/>
                <a:gd name="connsiteY83" fmla="*/ 53068 h 101237"/>
                <a:gd name="connsiteX84" fmla="*/ 12246 w 48168"/>
                <a:gd name="connsiteY84" fmla="*/ 51435 h 101237"/>
                <a:gd name="connsiteX85" fmla="*/ 9797 w 48168"/>
                <a:gd name="connsiteY85" fmla="*/ 48986 h 101237"/>
                <a:gd name="connsiteX86" fmla="*/ 8981 w 48168"/>
                <a:gd name="connsiteY86" fmla="*/ 47353 h 101237"/>
                <a:gd name="connsiteX87" fmla="*/ 8981 w 48168"/>
                <a:gd name="connsiteY87" fmla="*/ 45720 h 101237"/>
                <a:gd name="connsiteX88" fmla="*/ 8164 w 48168"/>
                <a:gd name="connsiteY88" fmla="*/ 44087 h 101237"/>
                <a:gd name="connsiteX89" fmla="*/ 8164 w 48168"/>
                <a:gd name="connsiteY89" fmla="*/ 40821 h 101237"/>
                <a:gd name="connsiteX90" fmla="*/ 8164 w 48168"/>
                <a:gd name="connsiteY90" fmla="*/ 37556 h 101237"/>
                <a:gd name="connsiteX91" fmla="*/ 8164 w 48168"/>
                <a:gd name="connsiteY91" fmla="*/ 36739 h 101237"/>
                <a:gd name="connsiteX92" fmla="*/ 5715 w 48168"/>
                <a:gd name="connsiteY92" fmla="*/ 35107 h 101237"/>
                <a:gd name="connsiteX93" fmla="*/ 2449 w 48168"/>
                <a:gd name="connsiteY93" fmla="*/ 32657 h 101237"/>
                <a:gd name="connsiteX94" fmla="*/ 0 w 48168"/>
                <a:gd name="connsiteY94" fmla="*/ 31024 h 101237"/>
                <a:gd name="connsiteX95" fmla="*/ 0 w 48168"/>
                <a:gd name="connsiteY95" fmla="*/ 31024 h 101237"/>
                <a:gd name="connsiteX96" fmla="*/ 0 w 48168"/>
                <a:gd name="connsiteY96" fmla="*/ 30208 h 101237"/>
                <a:gd name="connsiteX97" fmla="*/ 0 w 48168"/>
                <a:gd name="connsiteY97" fmla="*/ 24493 h 101237"/>
                <a:gd name="connsiteX98" fmla="*/ 816 w 48168"/>
                <a:gd name="connsiteY98" fmla="*/ 23677 h 101237"/>
                <a:gd name="connsiteX99" fmla="*/ 1633 w 48168"/>
                <a:gd name="connsiteY99" fmla="*/ 21227 h 101237"/>
                <a:gd name="connsiteX100" fmla="*/ 2449 w 48168"/>
                <a:gd name="connsiteY100" fmla="*/ 19594 h 101237"/>
                <a:gd name="connsiteX101" fmla="*/ 2449 w 48168"/>
                <a:gd name="connsiteY101" fmla="*/ 19594 h 101237"/>
                <a:gd name="connsiteX102" fmla="*/ 3265 w 48168"/>
                <a:gd name="connsiteY102" fmla="*/ 18778 h 101237"/>
                <a:gd name="connsiteX103" fmla="*/ 4082 w 48168"/>
                <a:gd name="connsiteY103" fmla="*/ 17962 h 101237"/>
                <a:gd name="connsiteX104" fmla="*/ 4898 w 48168"/>
                <a:gd name="connsiteY104" fmla="*/ 17962 h 101237"/>
                <a:gd name="connsiteX105" fmla="*/ 5715 w 48168"/>
                <a:gd name="connsiteY105" fmla="*/ 17962 h 101237"/>
                <a:gd name="connsiteX106" fmla="*/ 5715 w 48168"/>
                <a:gd name="connsiteY106" fmla="*/ 17962 h 101237"/>
                <a:gd name="connsiteX107" fmla="*/ 5715 w 48168"/>
                <a:gd name="connsiteY107" fmla="*/ 17145 h 101237"/>
                <a:gd name="connsiteX108" fmla="*/ 5715 w 48168"/>
                <a:gd name="connsiteY108" fmla="*/ 16329 h 101237"/>
                <a:gd name="connsiteX109" fmla="*/ 6531 w 48168"/>
                <a:gd name="connsiteY109" fmla="*/ 16329 h 101237"/>
                <a:gd name="connsiteX110" fmla="*/ 6531 w 48168"/>
                <a:gd name="connsiteY110" fmla="*/ 15512 h 101237"/>
                <a:gd name="connsiteX111" fmla="*/ 6531 w 48168"/>
                <a:gd name="connsiteY111" fmla="*/ 17962 h 101237"/>
                <a:gd name="connsiteX112" fmla="*/ 7348 w 48168"/>
                <a:gd name="connsiteY112" fmla="*/ 17962 h 101237"/>
                <a:gd name="connsiteX113" fmla="*/ 8164 w 48168"/>
                <a:gd name="connsiteY113" fmla="*/ 17962 h 101237"/>
                <a:gd name="connsiteX114" fmla="*/ 8981 w 48168"/>
                <a:gd name="connsiteY114" fmla="*/ 17962 h 101237"/>
                <a:gd name="connsiteX115" fmla="*/ 9797 w 48168"/>
                <a:gd name="connsiteY115" fmla="*/ 17962 h 101237"/>
                <a:gd name="connsiteX116" fmla="*/ 10613 w 48168"/>
                <a:gd name="connsiteY116" fmla="*/ 16329 h 101237"/>
                <a:gd name="connsiteX117" fmla="*/ 11430 w 48168"/>
                <a:gd name="connsiteY117" fmla="*/ 15512 h 101237"/>
                <a:gd name="connsiteX118" fmla="*/ 11430 w 48168"/>
                <a:gd name="connsiteY118" fmla="*/ 15512 h 101237"/>
                <a:gd name="connsiteX119" fmla="*/ 12246 w 48168"/>
                <a:gd name="connsiteY119" fmla="*/ 15512 h 101237"/>
                <a:gd name="connsiteX120" fmla="*/ 13879 w 48168"/>
                <a:gd name="connsiteY120" fmla="*/ 15512 h 101237"/>
                <a:gd name="connsiteX121" fmla="*/ 14696 w 48168"/>
                <a:gd name="connsiteY121" fmla="*/ 15512 h 101237"/>
                <a:gd name="connsiteX122" fmla="*/ 15512 w 48168"/>
                <a:gd name="connsiteY122" fmla="*/ 16329 h 101237"/>
                <a:gd name="connsiteX123" fmla="*/ 19594 w 48168"/>
                <a:gd name="connsiteY123" fmla="*/ 15512 h 101237"/>
                <a:gd name="connsiteX124" fmla="*/ 21227 w 48168"/>
                <a:gd name="connsiteY124" fmla="*/ 16329 h 101237"/>
                <a:gd name="connsiteX125" fmla="*/ 25309 w 48168"/>
                <a:gd name="connsiteY125" fmla="*/ 13063 h 101237"/>
                <a:gd name="connsiteX126" fmla="*/ 26126 w 48168"/>
                <a:gd name="connsiteY126" fmla="*/ 12246 h 101237"/>
                <a:gd name="connsiteX127" fmla="*/ 27758 w 48168"/>
                <a:gd name="connsiteY127" fmla="*/ 9797 h 101237"/>
                <a:gd name="connsiteX128" fmla="*/ 28575 w 48168"/>
                <a:gd name="connsiteY128" fmla="*/ 8981 h 101237"/>
                <a:gd name="connsiteX129" fmla="*/ 28575 w 48168"/>
                <a:gd name="connsiteY129" fmla="*/ 7348 h 101237"/>
                <a:gd name="connsiteX130" fmla="*/ 27758 w 48168"/>
                <a:gd name="connsiteY130" fmla="*/ 4082 h 101237"/>
                <a:gd name="connsiteX131" fmla="*/ 27758 w 48168"/>
                <a:gd name="connsiteY131" fmla="*/ 3266 h 101237"/>
                <a:gd name="connsiteX132" fmla="*/ 29391 w 48168"/>
                <a:gd name="connsiteY132" fmla="*/ 2449 h 101237"/>
                <a:gd name="connsiteX133" fmla="*/ 31840 w 48168"/>
                <a:gd name="connsiteY133" fmla="*/ 1633 h 101237"/>
                <a:gd name="connsiteX134" fmla="*/ 32657 w 48168"/>
                <a:gd name="connsiteY134" fmla="*/ 1633 h 101237"/>
                <a:gd name="connsiteX135" fmla="*/ 33473 w 48168"/>
                <a:gd name="connsiteY135" fmla="*/ 1633 h 101237"/>
                <a:gd name="connsiteX136" fmla="*/ 34290 w 48168"/>
                <a:gd name="connsiteY136" fmla="*/ 816 h 101237"/>
                <a:gd name="connsiteX137" fmla="*/ 35923 w 48168"/>
                <a:gd name="connsiteY137" fmla="*/ 0 h 101237"/>
                <a:gd name="connsiteX138" fmla="*/ 36739 w 48168"/>
                <a:gd name="connsiteY138" fmla="*/ 0 h 101237"/>
                <a:gd name="connsiteX139" fmla="*/ 37556 w 48168"/>
                <a:gd name="connsiteY139" fmla="*/ 0 h 101237"/>
                <a:gd name="connsiteX140" fmla="*/ 41638 w 48168"/>
                <a:gd name="connsiteY140" fmla="*/ 4082 h 101237"/>
                <a:gd name="connsiteX141" fmla="*/ 43271 w 48168"/>
                <a:gd name="connsiteY141" fmla="*/ 6532 h 101237"/>
                <a:gd name="connsiteX142" fmla="*/ 44087 w 48168"/>
                <a:gd name="connsiteY142" fmla="*/ 7348 h 101237"/>
                <a:gd name="connsiteX143" fmla="*/ 44904 w 48168"/>
                <a:gd name="connsiteY143" fmla="*/ 8164 h 101237"/>
                <a:gd name="connsiteX144" fmla="*/ 46537 w 48168"/>
                <a:gd name="connsiteY144" fmla="*/ 8981 h 101237"/>
                <a:gd name="connsiteX145" fmla="*/ 48169 w 48168"/>
                <a:gd name="connsiteY145" fmla="*/ 9797 h 101237"/>
                <a:gd name="connsiteX146" fmla="*/ 44904 w 48168"/>
                <a:gd name="connsiteY146" fmla="*/ 10614 h 101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8168" h="101237">
                  <a:moveTo>
                    <a:pt x="44904" y="10614"/>
                  </a:moveTo>
                  <a:lnTo>
                    <a:pt x="44087" y="11430"/>
                  </a:lnTo>
                  <a:lnTo>
                    <a:pt x="43271" y="13879"/>
                  </a:lnTo>
                  <a:lnTo>
                    <a:pt x="43271" y="15512"/>
                  </a:lnTo>
                  <a:lnTo>
                    <a:pt x="45720" y="18778"/>
                  </a:lnTo>
                  <a:lnTo>
                    <a:pt x="45720" y="18778"/>
                  </a:lnTo>
                  <a:lnTo>
                    <a:pt x="46537" y="19594"/>
                  </a:lnTo>
                  <a:lnTo>
                    <a:pt x="46537" y="20411"/>
                  </a:lnTo>
                  <a:lnTo>
                    <a:pt x="46537" y="22044"/>
                  </a:lnTo>
                  <a:lnTo>
                    <a:pt x="46537" y="23677"/>
                  </a:lnTo>
                  <a:lnTo>
                    <a:pt x="46537" y="25309"/>
                  </a:lnTo>
                  <a:lnTo>
                    <a:pt x="47353" y="26942"/>
                  </a:lnTo>
                  <a:lnTo>
                    <a:pt x="47353" y="27759"/>
                  </a:lnTo>
                  <a:lnTo>
                    <a:pt x="46537" y="31024"/>
                  </a:lnTo>
                  <a:lnTo>
                    <a:pt x="46537" y="31024"/>
                  </a:lnTo>
                  <a:lnTo>
                    <a:pt x="46537" y="31024"/>
                  </a:lnTo>
                  <a:lnTo>
                    <a:pt x="44904" y="31024"/>
                  </a:lnTo>
                  <a:lnTo>
                    <a:pt x="44087" y="31024"/>
                  </a:lnTo>
                  <a:lnTo>
                    <a:pt x="43271" y="31841"/>
                  </a:lnTo>
                  <a:lnTo>
                    <a:pt x="42454" y="32657"/>
                  </a:lnTo>
                  <a:lnTo>
                    <a:pt x="42454" y="32657"/>
                  </a:lnTo>
                  <a:lnTo>
                    <a:pt x="43271" y="34290"/>
                  </a:lnTo>
                  <a:lnTo>
                    <a:pt x="42454" y="36739"/>
                  </a:lnTo>
                  <a:lnTo>
                    <a:pt x="41638" y="38372"/>
                  </a:lnTo>
                  <a:lnTo>
                    <a:pt x="40005" y="39189"/>
                  </a:lnTo>
                  <a:lnTo>
                    <a:pt x="39188" y="39189"/>
                  </a:lnTo>
                  <a:lnTo>
                    <a:pt x="38372" y="40005"/>
                  </a:lnTo>
                  <a:lnTo>
                    <a:pt x="37556" y="40821"/>
                  </a:lnTo>
                  <a:lnTo>
                    <a:pt x="37556" y="42454"/>
                  </a:lnTo>
                  <a:lnTo>
                    <a:pt x="35923" y="44087"/>
                  </a:lnTo>
                  <a:lnTo>
                    <a:pt x="35106" y="44904"/>
                  </a:lnTo>
                  <a:lnTo>
                    <a:pt x="34290" y="45720"/>
                  </a:lnTo>
                  <a:lnTo>
                    <a:pt x="34290" y="48169"/>
                  </a:lnTo>
                  <a:lnTo>
                    <a:pt x="33473" y="50619"/>
                  </a:lnTo>
                  <a:lnTo>
                    <a:pt x="32657" y="52252"/>
                  </a:lnTo>
                  <a:lnTo>
                    <a:pt x="30208" y="52252"/>
                  </a:lnTo>
                  <a:lnTo>
                    <a:pt x="28575" y="52252"/>
                  </a:lnTo>
                  <a:lnTo>
                    <a:pt x="27758" y="56334"/>
                  </a:lnTo>
                  <a:lnTo>
                    <a:pt x="27758" y="58783"/>
                  </a:lnTo>
                  <a:lnTo>
                    <a:pt x="27758" y="61232"/>
                  </a:lnTo>
                  <a:lnTo>
                    <a:pt x="27758" y="62049"/>
                  </a:lnTo>
                  <a:lnTo>
                    <a:pt x="27758" y="63682"/>
                  </a:lnTo>
                  <a:lnTo>
                    <a:pt x="27758" y="67764"/>
                  </a:lnTo>
                  <a:lnTo>
                    <a:pt x="27758" y="71029"/>
                  </a:lnTo>
                  <a:lnTo>
                    <a:pt x="27758" y="71846"/>
                  </a:lnTo>
                  <a:lnTo>
                    <a:pt x="27758" y="73479"/>
                  </a:lnTo>
                  <a:lnTo>
                    <a:pt x="27758" y="75112"/>
                  </a:lnTo>
                  <a:lnTo>
                    <a:pt x="28575" y="76744"/>
                  </a:lnTo>
                  <a:lnTo>
                    <a:pt x="29391" y="77561"/>
                  </a:lnTo>
                  <a:lnTo>
                    <a:pt x="29391" y="78377"/>
                  </a:lnTo>
                  <a:lnTo>
                    <a:pt x="29391" y="78377"/>
                  </a:lnTo>
                  <a:lnTo>
                    <a:pt x="29391" y="79194"/>
                  </a:lnTo>
                  <a:lnTo>
                    <a:pt x="29391" y="83276"/>
                  </a:lnTo>
                  <a:lnTo>
                    <a:pt x="29391" y="84909"/>
                  </a:lnTo>
                  <a:lnTo>
                    <a:pt x="29391" y="85725"/>
                  </a:lnTo>
                  <a:lnTo>
                    <a:pt x="28575" y="86541"/>
                  </a:lnTo>
                  <a:lnTo>
                    <a:pt x="28575" y="88991"/>
                  </a:lnTo>
                  <a:lnTo>
                    <a:pt x="28575" y="90624"/>
                  </a:lnTo>
                  <a:lnTo>
                    <a:pt x="28575" y="91440"/>
                  </a:lnTo>
                  <a:lnTo>
                    <a:pt x="28575" y="92257"/>
                  </a:lnTo>
                  <a:lnTo>
                    <a:pt x="28575" y="93073"/>
                  </a:lnTo>
                  <a:lnTo>
                    <a:pt x="27758" y="95522"/>
                  </a:lnTo>
                  <a:lnTo>
                    <a:pt x="27758" y="96339"/>
                  </a:lnTo>
                  <a:lnTo>
                    <a:pt x="22860" y="99604"/>
                  </a:lnTo>
                  <a:lnTo>
                    <a:pt x="15512" y="100421"/>
                  </a:lnTo>
                  <a:lnTo>
                    <a:pt x="12246" y="101237"/>
                  </a:lnTo>
                  <a:lnTo>
                    <a:pt x="12246" y="100421"/>
                  </a:lnTo>
                  <a:lnTo>
                    <a:pt x="14696" y="99604"/>
                  </a:lnTo>
                  <a:lnTo>
                    <a:pt x="13879" y="97155"/>
                  </a:lnTo>
                  <a:lnTo>
                    <a:pt x="12246" y="94706"/>
                  </a:lnTo>
                  <a:lnTo>
                    <a:pt x="11430" y="93889"/>
                  </a:lnTo>
                  <a:lnTo>
                    <a:pt x="11430" y="92257"/>
                  </a:lnTo>
                  <a:lnTo>
                    <a:pt x="12246" y="91440"/>
                  </a:lnTo>
                  <a:lnTo>
                    <a:pt x="12246" y="90624"/>
                  </a:lnTo>
                  <a:lnTo>
                    <a:pt x="12246" y="88991"/>
                  </a:lnTo>
                  <a:lnTo>
                    <a:pt x="11430" y="87358"/>
                  </a:lnTo>
                  <a:lnTo>
                    <a:pt x="13063" y="87358"/>
                  </a:lnTo>
                  <a:lnTo>
                    <a:pt x="13063" y="80827"/>
                  </a:lnTo>
                  <a:lnTo>
                    <a:pt x="13063" y="75112"/>
                  </a:lnTo>
                  <a:lnTo>
                    <a:pt x="13063" y="70213"/>
                  </a:lnTo>
                  <a:lnTo>
                    <a:pt x="13063" y="66131"/>
                  </a:lnTo>
                  <a:lnTo>
                    <a:pt x="13063" y="61232"/>
                  </a:lnTo>
                  <a:lnTo>
                    <a:pt x="13063" y="57966"/>
                  </a:lnTo>
                  <a:lnTo>
                    <a:pt x="13063" y="53068"/>
                  </a:lnTo>
                  <a:lnTo>
                    <a:pt x="12246" y="51435"/>
                  </a:lnTo>
                  <a:lnTo>
                    <a:pt x="9797" y="48986"/>
                  </a:lnTo>
                  <a:lnTo>
                    <a:pt x="8981" y="47353"/>
                  </a:lnTo>
                  <a:lnTo>
                    <a:pt x="8981" y="45720"/>
                  </a:lnTo>
                  <a:lnTo>
                    <a:pt x="8164" y="44087"/>
                  </a:lnTo>
                  <a:lnTo>
                    <a:pt x="8164" y="40821"/>
                  </a:lnTo>
                  <a:lnTo>
                    <a:pt x="8164" y="37556"/>
                  </a:lnTo>
                  <a:lnTo>
                    <a:pt x="8164" y="36739"/>
                  </a:lnTo>
                  <a:lnTo>
                    <a:pt x="5715" y="35107"/>
                  </a:lnTo>
                  <a:lnTo>
                    <a:pt x="2449" y="32657"/>
                  </a:lnTo>
                  <a:lnTo>
                    <a:pt x="0" y="31024"/>
                  </a:lnTo>
                  <a:lnTo>
                    <a:pt x="0" y="31024"/>
                  </a:lnTo>
                  <a:lnTo>
                    <a:pt x="0" y="30208"/>
                  </a:lnTo>
                  <a:lnTo>
                    <a:pt x="0" y="24493"/>
                  </a:lnTo>
                  <a:lnTo>
                    <a:pt x="816" y="23677"/>
                  </a:lnTo>
                  <a:lnTo>
                    <a:pt x="1633" y="21227"/>
                  </a:lnTo>
                  <a:lnTo>
                    <a:pt x="2449" y="19594"/>
                  </a:lnTo>
                  <a:lnTo>
                    <a:pt x="2449" y="19594"/>
                  </a:lnTo>
                  <a:lnTo>
                    <a:pt x="3265" y="18778"/>
                  </a:lnTo>
                  <a:lnTo>
                    <a:pt x="4082" y="17962"/>
                  </a:lnTo>
                  <a:lnTo>
                    <a:pt x="4898" y="17962"/>
                  </a:lnTo>
                  <a:lnTo>
                    <a:pt x="5715" y="17962"/>
                  </a:lnTo>
                  <a:lnTo>
                    <a:pt x="5715" y="17962"/>
                  </a:lnTo>
                  <a:lnTo>
                    <a:pt x="5715" y="17145"/>
                  </a:lnTo>
                  <a:lnTo>
                    <a:pt x="5715" y="16329"/>
                  </a:lnTo>
                  <a:lnTo>
                    <a:pt x="6531" y="16329"/>
                  </a:lnTo>
                  <a:lnTo>
                    <a:pt x="6531" y="15512"/>
                  </a:lnTo>
                  <a:lnTo>
                    <a:pt x="6531" y="17962"/>
                  </a:lnTo>
                  <a:lnTo>
                    <a:pt x="7348" y="17962"/>
                  </a:lnTo>
                  <a:lnTo>
                    <a:pt x="8164" y="17962"/>
                  </a:lnTo>
                  <a:lnTo>
                    <a:pt x="8981" y="17962"/>
                  </a:lnTo>
                  <a:lnTo>
                    <a:pt x="9797" y="17962"/>
                  </a:lnTo>
                  <a:lnTo>
                    <a:pt x="10613" y="16329"/>
                  </a:lnTo>
                  <a:lnTo>
                    <a:pt x="11430" y="15512"/>
                  </a:lnTo>
                  <a:lnTo>
                    <a:pt x="11430" y="15512"/>
                  </a:lnTo>
                  <a:lnTo>
                    <a:pt x="12246" y="15512"/>
                  </a:lnTo>
                  <a:lnTo>
                    <a:pt x="13879" y="15512"/>
                  </a:lnTo>
                  <a:lnTo>
                    <a:pt x="14696" y="15512"/>
                  </a:lnTo>
                  <a:lnTo>
                    <a:pt x="15512" y="16329"/>
                  </a:lnTo>
                  <a:lnTo>
                    <a:pt x="19594" y="15512"/>
                  </a:lnTo>
                  <a:lnTo>
                    <a:pt x="21227" y="16329"/>
                  </a:lnTo>
                  <a:lnTo>
                    <a:pt x="25309" y="13063"/>
                  </a:lnTo>
                  <a:lnTo>
                    <a:pt x="26126" y="12246"/>
                  </a:lnTo>
                  <a:lnTo>
                    <a:pt x="27758" y="9797"/>
                  </a:lnTo>
                  <a:lnTo>
                    <a:pt x="28575" y="8981"/>
                  </a:lnTo>
                  <a:lnTo>
                    <a:pt x="28575" y="7348"/>
                  </a:lnTo>
                  <a:lnTo>
                    <a:pt x="27758" y="4082"/>
                  </a:lnTo>
                  <a:lnTo>
                    <a:pt x="27758" y="3266"/>
                  </a:lnTo>
                  <a:lnTo>
                    <a:pt x="29391" y="2449"/>
                  </a:lnTo>
                  <a:lnTo>
                    <a:pt x="31840" y="1633"/>
                  </a:lnTo>
                  <a:lnTo>
                    <a:pt x="32657" y="1633"/>
                  </a:lnTo>
                  <a:lnTo>
                    <a:pt x="33473" y="1633"/>
                  </a:lnTo>
                  <a:lnTo>
                    <a:pt x="34290" y="816"/>
                  </a:lnTo>
                  <a:lnTo>
                    <a:pt x="35923" y="0"/>
                  </a:lnTo>
                  <a:lnTo>
                    <a:pt x="36739" y="0"/>
                  </a:lnTo>
                  <a:lnTo>
                    <a:pt x="37556" y="0"/>
                  </a:lnTo>
                  <a:lnTo>
                    <a:pt x="41638" y="4082"/>
                  </a:lnTo>
                  <a:lnTo>
                    <a:pt x="43271" y="6532"/>
                  </a:lnTo>
                  <a:lnTo>
                    <a:pt x="44087" y="7348"/>
                  </a:lnTo>
                  <a:lnTo>
                    <a:pt x="44904" y="8164"/>
                  </a:lnTo>
                  <a:lnTo>
                    <a:pt x="46537" y="8981"/>
                  </a:lnTo>
                  <a:lnTo>
                    <a:pt x="48169" y="9797"/>
                  </a:lnTo>
                  <a:lnTo>
                    <a:pt x="44904" y="10614"/>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84" name="Freeform: Shape 283">
              <a:extLst>
                <a:ext uri="{FF2B5EF4-FFF2-40B4-BE49-F238E27FC236}">
                  <a16:creationId xmlns:a16="http://schemas.microsoft.com/office/drawing/2014/main" id="{AEE495D1-270F-1764-314B-795F0F416409}"/>
                </a:ext>
              </a:extLst>
            </p:cNvPr>
            <p:cNvSpPr/>
            <p:nvPr/>
          </p:nvSpPr>
          <p:spPr>
            <a:xfrm>
              <a:off x="3230607" y="4376056"/>
              <a:ext cx="199208" cy="229416"/>
            </a:xfrm>
            <a:custGeom>
              <a:avLst/>
              <a:gdLst>
                <a:gd name="connsiteX0" fmla="*/ 186962 w 199208"/>
                <a:gd name="connsiteY0" fmla="*/ 181247 h 229416"/>
                <a:gd name="connsiteX1" fmla="*/ 186962 w 199208"/>
                <a:gd name="connsiteY1" fmla="*/ 177981 h 229416"/>
                <a:gd name="connsiteX2" fmla="*/ 186962 w 199208"/>
                <a:gd name="connsiteY2" fmla="*/ 175532 h 229416"/>
                <a:gd name="connsiteX3" fmla="*/ 186962 w 199208"/>
                <a:gd name="connsiteY3" fmla="*/ 174716 h 229416"/>
                <a:gd name="connsiteX4" fmla="*/ 182063 w 199208"/>
                <a:gd name="connsiteY4" fmla="*/ 171450 h 229416"/>
                <a:gd name="connsiteX5" fmla="*/ 177981 w 199208"/>
                <a:gd name="connsiteY5" fmla="*/ 169001 h 229416"/>
                <a:gd name="connsiteX6" fmla="*/ 172266 w 199208"/>
                <a:gd name="connsiteY6" fmla="*/ 165735 h 229416"/>
                <a:gd name="connsiteX7" fmla="*/ 164918 w 199208"/>
                <a:gd name="connsiteY7" fmla="*/ 165735 h 229416"/>
                <a:gd name="connsiteX8" fmla="*/ 157571 w 199208"/>
                <a:gd name="connsiteY8" fmla="*/ 165735 h 229416"/>
                <a:gd name="connsiteX9" fmla="*/ 150223 w 199208"/>
                <a:gd name="connsiteY9" fmla="*/ 167368 h 229416"/>
                <a:gd name="connsiteX10" fmla="*/ 142875 w 199208"/>
                <a:gd name="connsiteY10" fmla="*/ 169001 h 229416"/>
                <a:gd name="connsiteX11" fmla="*/ 139609 w 199208"/>
                <a:gd name="connsiteY11" fmla="*/ 169817 h 229416"/>
                <a:gd name="connsiteX12" fmla="*/ 133078 w 199208"/>
                <a:gd name="connsiteY12" fmla="*/ 171450 h 229416"/>
                <a:gd name="connsiteX13" fmla="*/ 128996 w 199208"/>
                <a:gd name="connsiteY13" fmla="*/ 172266 h 229416"/>
                <a:gd name="connsiteX14" fmla="*/ 128179 w 199208"/>
                <a:gd name="connsiteY14" fmla="*/ 175532 h 229416"/>
                <a:gd name="connsiteX15" fmla="*/ 126546 w 199208"/>
                <a:gd name="connsiteY15" fmla="*/ 179614 h 229416"/>
                <a:gd name="connsiteX16" fmla="*/ 124913 w 199208"/>
                <a:gd name="connsiteY16" fmla="*/ 182063 h 229416"/>
                <a:gd name="connsiteX17" fmla="*/ 123281 w 199208"/>
                <a:gd name="connsiteY17" fmla="*/ 184513 h 229416"/>
                <a:gd name="connsiteX18" fmla="*/ 120831 w 199208"/>
                <a:gd name="connsiteY18" fmla="*/ 188595 h 229416"/>
                <a:gd name="connsiteX19" fmla="*/ 120831 w 199208"/>
                <a:gd name="connsiteY19" fmla="*/ 193494 h 229416"/>
                <a:gd name="connsiteX20" fmla="*/ 120831 w 199208"/>
                <a:gd name="connsiteY20" fmla="*/ 197576 h 229416"/>
                <a:gd name="connsiteX21" fmla="*/ 119198 w 199208"/>
                <a:gd name="connsiteY21" fmla="*/ 203291 h 229416"/>
                <a:gd name="connsiteX22" fmla="*/ 117566 w 199208"/>
                <a:gd name="connsiteY22" fmla="*/ 208189 h 229416"/>
                <a:gd name="connsiteX23" fmla="*/ 115933 w 199208"/>
                <a:gd name="connsiteY23" fmla="*/ 213088 h 229416"/>
                <a:gd name="connsiteX24" fmla="*/ 115116 w 199208"/>
                <a:gd name="connsiteY24" fmla="*/ 216354 h 229416"/>
                <a:gd name="connsiteX25" fmla="*/ 115116 w 199208"/>
                <a:gd name="connsiteY25" fmla="*/ 217170 h 229416"/>
                <a:gd name="connsiteX26" fmla="*/ 115116 w 199208"/>
                <a:gd name="connsiteY26" fmla="*/ 217170 h 229416"/>
                <a:gd name="connsiteX27" fmla="*/ 113484 w 199208"/>
                <a:gd name="connsiteY27" fmla="*/ 216354 h 229416"/>
                <a:gd name="connsiteX28" fmla="*/ 112667 w 199208"/>
                <a:gd name="connsiteY28" fmla="*/ 214721 h 229416"/>
                <a:gd name="connsiteX29" fmla="*/ 112667 w 199208"/>
                <a:gd name="connsiteY29" fmla="*/ 213904 h 229416"/>
                <a:gd name="connsiteX30" fmla="*/ 112667 w 199208"/>
                <a:gd name="connsiteY30" fmla="*/ 213904 h 229416"/>
                <a:gd name="connsiteX31" fmla="*/ 105319 w 199208"/>
                <a:gd name="connsiteY31" fmla="*/ 213904 h 229416"/>
                <a:gd name="connsiteX32" fmla="*/ 98788 w 199208"/>
                <a:gd name="connsiteY32" fmla="*/ 213904 h 229416"/>
                <a:gd name="connsiteX33" fmla="*/ 97971 w 199208"/>
                <a:gd name="connsiteY33" fmla="*/ 214721 h 229416"/>
                <a:gd name="connsiteX34" fmla="*/ 97155 w 199208"/>
                <a:gd name="connsiteY34" fmla="*/ 214721 h 229416"/>
                <a:gd name="connsiteX35" fmla="*/ 96338 w 199208"/>
                <a:gd name="connsiteY35" fmla="*/ 214721 h 229416"/>
                <a:gd name="connsiteX36" fmla="*/ 95522 w 199208"/>
                <a:gd name="connsiteY36" fmla="*/ 214721 h 229416"/>
                <a:gd name="connsiteX37" fmla="*/ 94706 w 199208"/>
                <a:gd name="connsiteY37" fmla="*/ 214721 h 229416"/>
                <a:gd name="connsiteX38" fmla="*/ 93889 w 199208"/>
                <a:gd name="connsiteY38" fmla="*/ 215537 h 229416"/>
                <a:gd name="connsiteX39" fmla="*/ 91440 w 199208"/>
                <a:gd name="connsiteY39" fmla="*/ 220436 h 229416"/>
                <a:gd name="connsiteX40" fmla="*/ 89807 w 199208"/>
                <a:gd name="connsiteY40" fmla="*/ 222885 h 229416"/>
                <a:gd name="connsiteX41" fmla="*/ 88991 w 199208"/>
                <a:gd name="connsiteY41" fmla="*/ 224518 h 229416"/>
                <a:gd name="connsiteX42" fmla="*/ 88174 w 199208"/>
                <a:gd name="connsiteY42" fmla="*/ 227784 h 229416"/>
                <a:gd name="connsiteX43" fmla="*/ 88174 w 199208"/>
                <a:gd name="connsiteY43" fmla="*/ 228600 h 229416"/>
                <a:gd name="connsiteX44" fmla="*/ 87358 w 199208"/>
                <a:gd name="connsiteY44" fmla="*/ 227784 h 229416"/>
                <a:gd name="connsiteX45" fmla="*/ 86541 w 199208"/>
                <a:gd name="connsiteY45" fmla="*/ 224518 h 229416"/>
                <a:gd name="connsiteX46" fmla="*/ 85725 w 199208"/>
                <a:gd name="connsiteY46" fmla="*/ 222885 h 229416"/>
                <a:gd name="connsiteX47" fmla="*/ 84909 w 199208"/>
                <a:gd name="connsiteY47" fmla="*/ 221252 h 229416"/>
                <a:gd name="connsiteX48" fmla="*/ 83276 w 199208"/>
                <a:gd name="connsiteY48" fmla="*/ 218803 h 229416"/>
                <a:gd name="connsiteX49" fmla="*/ 81643 w 199208"/>
                <a:gd name="connsiteY49" fmla="*/ 217987 h 229416"/>
                <a:gd name="connsiteX50" fmla="*/ 80826 w 199208"/>
                <a:gd name="connsiteY50" fmla="*/ 217987 h 229416"/>
                <a:gd name="connsiteX51" fmla="*/ 79193 w 199208"/>
                <a:gd name="connsiteY51" fmla="*/ 217170 h 229416"/>
                <a:gd name="connsiteX52" fmla="*/ 76744 w 199208"/>
                <a:gd name="connsiteY52" fmla="*/ 216354 h 229416"/>
                <a:gd name="connsiteX53" fmla="*/ 75928 w 199208"/>
                <a:gd name="connsiteY53" fmla="*/ 216354 h 229416"/>
                <a:gd name="connsiteX54" fmla="*/ 68580 w 199208"/>
                <a:gd name="connsiteY54" fmla="*/ 216354 h 229416"/>
                <a:gd name="connsiteX55" fmla="*/ 67763 w 199208"/>
                <a:gd name="connsiteY55" fmla="*/ 216354 h 229416"/>
                <a:gd name="connsiteX56" fmla="*/ 65314 w 199208"/>
                <a:gd name="connsiteY56" fmla="*/ 216354 h 229416"/>
                <a:gd name="connsiteX57" fmla="*/ 63681 w 199208"/>
                <a:gd name="connsiteY57" fmla="*/ 216354 h 229416"/>
                <a:gd name="connsiteX58" fmla="*/ 62048 w 199208"/>
                <a:gd name="connsiteY58" fmla="*/ 214721 h 229416"/>
                <a:gd name="connsiteX59" fmla="*/ 58783 w 199208"/>
                <a:gd name="connsiteY59" fmla="*/ 212271 h 229416"/>
                <a:gd name="connsiteX60" fmla="*/ 57966 w 199208"/>
                <a:gd name="connsiteY60" fmla="*/ 211455 h 229416"/>
                <a:gd name="connsiteX61" fmla="*/ 56334 w 199208"/>
                <a:gd name="connsiteY61" fmla="*/ 210638 h 229416"/>
                <a:gd name="connsiteX62" fmla="*/ 55517 w 199208"/>
                <a:gd name="connsiteY62" fmla="*/ 210638 h 229416"/>
                <a:gd name="connsiteX63" fmla="*/ 54701 w 199208"/>
                <a:gd name="connsiteY63" fmla="*/ 211455 h 229416"/>
                <a:gd name="connsiteX64" fmla="*/ 53884 w 199208"/>
                <a:gd name="connsiteY64" fmla="*/ 213904 h 229416"/>
                <a:gd name="connsiteX65" fmla="*/ 53068 w 199208"/>
                <a:gd name="connsiteY65" fmla="*/ 215537 h 229416"/>
                <a:gd name="connsiteX66" fmla="*/ 52251 w 199208"/>
                <a:gd name="connsiteY66" fmla="*/ 216354 h 229416"/>
                <a:gd name="connsiteX67" fmla="*/ 49802 w 199208"/>
                <a:gd name="connsiteY67" fmla="*/ 217170 h 229416"/>
                <a:gd name="connsiteX68" fmla="*/ 47353 w 199208"/>
                <a:gd name="connsiteY68" fmla="*/ 217987 h 229416"/>
                <a:gd name="connsiteX69" fmla="*/ 46536 w 199208"/>
                <a:gd name="connsiteY69" fmla="*/ 217987 h 229416"/>
                <a:gd name="connsiteX70" fmla="*/ 45720 w 199208"/>
                <a:gd name="connsiteY70" fmla="*/ 218803 h 229416"/>
                <a:gd name="connsiteX71" fmla="*/ 45720 w 199208"/>
                <a:gd name="connsiteY71" fmla="*/ 220436 h 229416"/>
                <a:gd name="connsiteX72" fmla="*/ 44904 w 199208"/>
                <a:gd name="connsiteY72" fmla="*/ 221252 h 229416"/>
                <a:gd name="connsiteX73" fmla="*/ 41638 w 199208"/>
                <a:gd name="connsiteY73" fmla="*/ 222885 h 229416"/>
                <a:gd name="connsiteX74" fmla="*/ 40821 w 199208"/>
                <a:gd name="connsiteY74" fmla="*/ 223701 h 229416"/>
                <a:gd name="connsiteX75" fmla="*/ 40821 w 199208"/>
                <a:gd name="connsiteY75" fmla="*/ 225334 h 229416"/>
                <a:gd name="connsiteX76" fmla="*/ 39188 w 199208"/>
                <a:gd name="connsiteY76" fmla="*/ 227784 h 229416"/>
                <a:gd name="connsiteX77" fmla="*/ 38372 w 199208"/>
                <a:gd name="connsiteY77" fmla="*/ 228600 h 229416"/>
                <a:gd name="connsiteX78" fmla="*/ 35106 w 199208"/>
                <a:gd name="connsiteY78" fmla="*/ 228600 h 229416"/>
                <a:gd name="connsiteX79" fmla="*/ 31841 w 199208"/>
                <a:gd name="connsiteY79" fmla="*/ 229416 h 229416"/>
                <a:gd name="connsiteX80" fmla="*/ 29391 w 199208"/>
                <a:gd name="connsiteY80" fmla="*/ 229416 h 229416"/>
                <a:gd name="connsiteX81" fmla="*/ 27759 w 199208"/>
                <a:gd name="connsiteY81" fmla="*/ 229416 h 229416"/>
                <a:gd name="connsiteX82" fmla="*/ 26942 w 199208"/>
                <a:gd name="connsiteY82" fmla="*/ 229416 h 229416"/>
                <a:gd name="connsiteX83" fmla="*/ 26126 w 199208"/>
                <a:gd name="connsiteY83" fmla="*/ 228600 h 229416"/>
                <a:gd name="connsiteX84" fmla="*/ 26126 w 199208"/>
                <a:gd name="connsiteY84" fmla="*/ 227784 h 229416"/>
                <a:gd name="connsiteX85" fmla="*/ 26126 w 199208"/>
                <a:gd name="connsiteY85" fmla="*/ 226967 h 229416"/>
                <a:gd name="connsiteX86" fmla="*/ 26126 w 199208"/>
                <a:gd name="connsiteY86" fmla="*/ 225334 h 229416"/>
                <a:gd name="connsiteX87" fmla="*/ 26126 w 199208"/>
                <a:gd name="connsiteY87" fmla="*/ 222885 h 229416"/>
                <a:gd name="connsiteX88" fmla="*/ 25309 w 199208"/>
                <a:gd name="connsiteY88" fmla="*/ 220436 h 229416"/>
                <a:gd name="connsiteX89" fmla="*/ 25309 w 199208"/>
                <a:gd name="connsiteY89" fmla="*/ 219619 h 229416"/>
                <a:gd name="connsiteX90" fmla="*/ 25309 w 199208"/>
                <a:gd name="connsiteY90" fmla="*/ 217987 h 229416"/>
                <a:gd name="connsiteX91" fmla="*/ 24493 w 199208"/>
                <a:gd name="connsiteY91" fmla="*/ 215537 h 229416"/>
                <a:gd name="connsiteX92" fmla="*/ 22860 w 199208"/>
                <a:gd name="connsiteY92" fmla="*/ 213904 h 229416"/>
                <a:gd name="connsiteX93" fmla="*/ 22043 w 199208"/>
                <a:gd name="connsiteY93" fmla="*/ 211455 h 229416"/>
                <a:gd name="connsiteX94" fmla="*/ 22043 w 199208"/>
                <a:gd name="connsiteY94" fmla="*/ 209822 h 229416"/>
                <a:gd name="connsiteX95" fmla="*/ 20411 w 199208"/>
                <a:gd name="connsiteY95" fmla="*/ 207373 h 229416"/>
                <a:gd name="connsiteX96" fmla="*/ 20411 w 199208"/>
                <a:gd name="connsiteY96" fmla="*/ 204107 h 229416"/>
                <a:gd name="connsiteX97" fmla="*/ 20411 w 199208"/>
                <a:gd name="connsiteY97" fmla="*/ 201658 h 229416"/>
                <a:gd name="connsiteX98" fmla="*/ 18778 w 199208"/>
                <a:gd name="connsiteY98" fmla="*/ 198392 h 229416"/>
                <a:gd name="connsiteX99" fmla="*/ 17145 w 199208"/>
                <a:gd name="connsiteY99" fmla="*/ 195126 h 229416"/>
                <a:gd name="connsiteX100" fmla="*/ 15512 w 199208"/>
                <a:gd name="connsiteY100" fmla="*/ 194310 h 229416"/>
                <a:gd name="connsiteX101" fmla="*/ 15512 w 199208"/>
                <a:gd name="connsiteY101" fmla="*/ 194310 h 229416"/>
                <a:gd name="connsiteX102" fmla="*/ 15512 w 199208"/>
                <a:gd name="connsiteY102" fmla="*/ 193494 h 229416"/>
                <a:gd name="connsiteX103" fmla="*/ 15512 w 199208"/>
                <a:gd name="connsiteY103" fmla="*/ 191861 h 229416"/>
                <a:gd name="connsiteX104" fmla="*/ 15512 w 199208"/>
                <a:gd name="connsiteY104" fmla="*/ 191044 h 229416"/>
                <a:gd name="connsiteX105" fmla="*/ 17145 w 199208"/>
                <a:gd name="connsiteY105" fmla="*/ 189412 h 229416"/>
                <a:gd name="connsiteX106" fmla="*/ 17145 w 199208"/>
                <a:gd name="connsiteY106" fmla="*/ 189412 h 229416"/>
                <a:gd name="connsiteX107" fmla="*/ 17145 w 199208"/>
                <a:gd name="connsiteY107" fmla="*/ 189412 h 229416"/>
                <a:gd name="connsiteX108" fmla="*/ 13879 w 199208"/>
                <a:gd name="connsiteY108" fmla="*/ 186962 h 229416"/>
                <a:gd name="connsiteX109" fmla="*/ 13063 w 199208"/>
                <a:gd name="connsiteY109" fmla="*/ 186146 h 229416"/>
                <a:gd name="connsiteX110" fmla="*/ 13063 w 199208"/>
                <a:gd name="connsiteY110" fmla="*/ 185329 h 229416"/>
                <a:gd name="connsiteX111" fmla="*/ 13063 w 199208"/>
                <a:gd name="connsiteY111" fmla="*/ 184513 h 229416"/>
                <a:gd name="connsiteX112" fmla="*/ 13879 w 199208"/>
                <a:gd name="connsiteY112" fmla="*/ 183696 h 229416"/>
                <a:gd name="connsiteX113" fmla="*/ 13879 w 199208"/>
                <a:gd name="connsiteY113" fmla="*/ 182880 h 229416"/>
                <a:gd name="connsiteX114" fmla="*/ 13063 w 199208"/>
                <a:gd name="connsiteY114" fmla="*/ 181247 h 229416"/>
                <a:gd name="connsiteX115" fmla="*/ 13063 w 199208"/>
                <a:gd name="connsiteY115" fmla="*/ 179614 h 229416"/>
                <a:gd name="connsiteX116" fmla="*/ 12246 w 199208"/>
                <a:gd name="connsiteY116" fmla="*/ 178798 h 229416"/>
                <a:gd name="connsiteX117" fmla="*/ 12246 w 199208"/>
                <a:gd name="connsiteY117" fmla="*/ 177981 h 229416"/>
                <a:gd name="connsiteX118" fmla="*/ 13063 w 199208"/>
                <a:gd name="connsiteY118" fmla="*/ 177981 h 229416"/>
                <a:gd name="connsiteX119" fmla="*/ 15512 w 199208"/>
                <a:gd name="connsiteY119" fmla="*/ 177165 h 229416"/>
                <a:gd name="connsiteX120" fmla="*/ 16329 w 199208"/>
                <a:gd name="connsiteY120" fmla="*/ 175532 h 229416"/>
                <a:gd name="connsiteX121" fmla="*/ 16329 w 199208"/>
                <a:gd name="connsiteY121" fmla="*/ 174716 h 229416"/>
                <a:gd name="connsiteX122" fmla="*/ 16329 w 199208"/>
                <a:gd name="connsiteY122" fmla="*/ 173899 h 229416"/>
                <a:gd name="connsiteX123" fmla="*/ 14696 w 199208"/>
                <a:gd name="connsiteY123" fmla="*/ 172266 h 229416"/>
                <a:gd name="connsiteX124" fmla="*/ 14696 w 199208"/>
                <a:gd name="connsiteY124" fmla="*/ 172266 h 229416"/>
                <a:gd name="connsiteX125" fmla="*/ 16329 w 199208"/>
                <a:gd name="connsiteY125" fmla="*/ 169817 h 229416"/>
                <a:gd name="connsiteX126" fmla="*/ 17961 w 199208"/>
                <a:gd name="connsiteY126" fmla="*/ 168184 h 229416"/>
                <a:gd name="connsiteX127" fmla="*/ 17961 w 199208"/>
                <a:gd name="connsiteY127" fmla="*/ 168184 h 229416"/>
                <a:gd name="connsiteX128" fmla="*/ 17961 w 199208"/>
                <a:gd name="connsiteY128" fmla="*/ 168184 h 229416"/>
                <a:gd name="connsiteX129" fmla="*/ 17961 w 199208"/>
                <a:gd name="connsiteY129" fmla="*/ 167368 h 229416"/>
                <a:gd name="connsiteX130" fmla="*/ 17145 w 199208"/>
                <a:gd name="connsiteY130" fmla="*/ 166551 h 229416"/>
                <a:gd name="connsiteX131" fmla="*/ 16329 w 199208"/>
                <a:gd name="connsiteY131" fmla="*/ 165735 h 229416"/>
                <a:gd name="connsiteX132" fmla="*/ 15512 w 199208"/>
                <a:gd name="connsiteY132" fmla="*/ 164919 h 229416"/>
                <a:gd name="connsiteX133" fmla="*/ 13879 w 199208"/>
                <a:gd name="connsiteY133" fmla="*/ 163286 h 229416"/>
                <a:gd name="connsiteX134" fmla="*/ 12246 w 199208"/>
                <a:gd name="connsiteY134" fmla="*/ 162469 h 229416"/>
                <a:gd name="connsiteX135" fmla="*/ 11430 w 199208"/>
                <a:gd name="connsiteY135" fmla="*/ 161653 h 229416"/>
                <a:gd name="connsiteX136" fmla="*/ 10613 w 199208"/>
                <a:gd name="connsiteY136" fmla="*/ 160837 h 229416"/>
                <a:gd name="connsiteX137" fmla="*/ 10613 w 199208"/>
                <a:gd name="connsiteY137" fmla="*/ 160020 h 229416"/>
                <a:gd name="connsiteX138" fmla="*/ 10613 w 199208"/>
                <a:gd name="connsiteY138" fmla="*/ 158387 h 229416"/>
                <a:gd name="connsiteX139" fmla="*/ 9797 w 199208"/>
                <a:gd name="connsiteY139" fmla="*/ 155938 h 229416"/>
                <a:gd name="connsiteX140" fmla="*/ 9797 w 199208"/>
                <a:gd name="connsiteY140" fmla="*/ 154305 h 229416"/>
                <a:gd name="connsiteX141" fmla="*/ 9797 w 199208"/>
                <a:gd name="connsiteY141" fmla="*/ 152672 h 229416"/>
                <a:gd name="connsiteX142" fmla="*/ 9797 w 199208"/>
                <a:gd name="connsiteY142" fmla="*/ 151039 h 229416"/>
                <a:gd name="connsiteX143" fmla="*/ 9797 w 199208"/>
                <a:gd name="connsiteY143" fmla="*/ 149406 h 229416"/>
                <a:gd name="connsiteX144" fmla="*/ 8981 w 199208"/>
                <a:gd name="connsiteY144" fmla="*/ 147774 h 229416"/>
                <a:gd name="connsiteX145" fmla="*/ 8981 w 199208"/>
                <a:gd name="connsiteY145" fmla="*/ 146957 h 229416"/>
                <a:gd name="connsiteX146" fmla="*/ 9797 w 199208"/>
                <a:gd name="connsiteY146" fmla="*/ 146141 h 229416"/>
                <a:gd name="connsiteX147" fmla="*/ 10613 w 199208"/>
                <a:gd name="connsiteY147" fmla="*/ 145324 h 229416"/>
                <a:gd name="connsiteX148" fmla="*/ 10613 w 199208"/>
                <a:gd name="connsiteY148" fmla="*/ 145324 h 229416"/>
                <a:gd name="connsiteX149" fmla="*/ 7348 w 199208"/>
                <a:gd name="connsiteY149" fmla="*/ 143691 h 229416"/>
                <a:gd name="connsiteX150" fmla="*/ 6531 w 199208"/>
                <a:gd name="connsiteY150" fmla="*/ 143691 h 229416"/>
                <a:gd name="connsiteX151" fmla="*/ 5715 w 199208"/>
                <a:gd name="connsiteY151" fmla="*/ 140426 h 229416"/>
                <a:gd name="connsiteX152" fmla="*/ 3266 w 199208"/>
                <a:gd name="connsiteY152" fmla="*/ 137976 h 229416"/>
                <a:gd name="connsiteX153" fmla="*/ 3266 w 199208"/>
                <a:gd name="connsiteY153" fmla="*/ 136344 h 229416"/>
                <a:gd name="connsiteX154" fmla="*/ 3266 w 199208"/>
                <a:gd name="connsiteY154" fmla="*/ 136344 h 229416"/>
                <a:gd name="connsiteX155" fmla="*/ 3266 w 199208"/>
                <a:gd name="connsiteY155" fmla="*/ 135527 h 229416"/>
                <a:gd name="connsiteX156" fmla="*/ 3266 w 199208"/>
                <a:gd name="connsiteY156" fmla="*/ 133894 h 229416"/>
                <a:gd name="connsiteX157" fmla="*/ 2449 w 199208"/>
                <a:gd name="connsiteY157" fmla="*/ 133078 h 229416"/>
                <a:gd name="connsiteX158" fmla="*/ 1633 w 199208"/>
                <a:gd name="connsiteY158" fmla="*/ 132262 h 229416"/>
                <a:gd name="connsiteX159" fmla="*/ 1633 w 199208"/>
                <a:gd name="connsiteY159" fmla="*/ 131445 h 229416"/>
                <a:gd name="connsiteX160" fmla="*/ 1633 w 199208"/>
                <a:gd name="connsiteY160" fmla="*/ 130629 h 229416"/>
                <a:gd name="connsiteX161" fmla="*/ 3266 w 199208"/>
                <a:gd name="connsiteY161" fmla="*/ 128996 h 229416"/>
                <a:gd name="connsiteX162" fmla="*/ 4082 w 199208"/>
                <a:gd name="connsiteY162" fmla="*/ 128996 h 229416"/>
                <a:gd name="connsiteX163" fmla="*/ 4082 w 199208"/>
                <a:gd name="connsiteY163" fmla="*/ 128179 h 229416"/>
                <a:gd name="connsiteX164" fmla="*/ 4898 w 199208"/>
                <a:gd name="connsiteY164" fmla="*/ 127363 h 229416"/>
                <a:gd name="connsiteX165" fmla="*/ 6531 w 199208"/>
                <a:gd name="connsiteY165" fmla="*/ 124913 h 229416"/>
                <a:gd name="connsiteX166" fmla="*/ 7348 w 199208"/>
                <a:gd name="connsiteY166" fmla="*/ 123281 h 229416"/>
                <a:gd name="connsiteX167" fmla="*/ 8164 w 199208"/>
                <a:gd name="connsiteY167" fmla="*/ 122464 h 229416"/>
                <a:gd name="connsiteX168" fmla="*/ 9797 w 199208"/>
                <a:gd name="connsiteY168" fmla="*/ 121648 h 229416"/>
                <a:gd name="connsiteX169" fmla="*/ 10613 w 199208"/>
                <a:gd name="connsiteY169" fmla="*/ 120831 h 229416"/>
                <a:gd name="connsiteX170" fmla="*/ 10613 w 199208"/>
                <a:gd name="connsiteY170" fmla="*/ 119199 h 229416"/>
                <a:gd name="connsiteX171" fmla="*/ 10613 w 199208"/>
                <a:gd name="connsiteY171" fmla="*/ 118382 h 229416"/>
                <a:gd name="connsiteX172" fmla="*/ 11430 w 199208"/>
                <a:gd name="connsiteY172" fmla="*/ 117566 h 229416"/>
                <a:gd name="connsiteX173" fmla="*/ 13063 w 199208"/>
                <a:gd name="connsiteY173" fmla="*/ 116749 h 229416"/>
                <a:gd name="connsiteX174" fmla="*/ 13879 w 199208"/>
                <a:gd name="connsiteY174" fmla="*/ 115933 h 229416"/>
                <a:gd name="connsiteX175" fmla="*/ 13879 w 199208"/>
                <a:gd name="connsiteY175" fmla="*/ 115933 h 229416"/>
                <a:gd name="connsiteX176" fmla="*/ 13879 w 199208"/>
                <a:gd name="connsiteY176" fmla="*/ 115116 h 229416"/>
                <a:gd name="connsiteX177" fmla="*/ 13063 w 199208"/>
                <a:gd name="connsiteY177" fmla="*/ 114300 h 229416"/>
                <a:gd name="connsiteX178" fmla="*/ 10613 w 199208"/>
                <a:gd name="connsiteY178" fmla="*/ 113484 h 229416"/>
                <a:gd name="connsiteX179" fmla="*/ 8981 w 199208"/>
                <a:gd name="connsiteY179" fmla="*/ 113484 h 229416"/>
                <a:gd name="connsiteX180" fmla="*/ 8164 w 199208"/>
                <a:gd name="connsiteY180" fmla="*/ 112667 h 229416"/>
                <a:gd name="connsiteX181" fmla="*/ 7348 w 199208"/>
                <a:gd name="connsiteY181" fmla="*/ 111851 h 229416"/>
                <a:gd name="connsiteX182" fmla="*/ 4082 w 199208"/>
                <a:gd name="connsiteY182" fmla="*/ 104503 h 229416"/>
                <a:gd name="connsiteX183" fmla="*/ 3266 w 199208"/>
                <a:gd name="connsiteY183" fmla="*/ 102870 h 229416"/>
                <a:gd name="connsiteX184" fmla="*/ 3266 w 199208"/>
                <a:gd name="connsiteY184" fmla="*/ 102054 h 229416"/>
                <a:gd name="connsiteX185" fmla="*/ 4898 w 199208"/>
                <a:gd name="connsiteY185" fmla="*/ 98788 h 229416"/>
                <a:gd name="connsiteX186" fmla="*/ 5715 w 199208"/>
                <a:gd name="connsiteY186" fmla="*/ 97971 h 229416"/>
                <a:gd name="connsiteX187" fmla="*/ 7348 w 199208"/>
                <a:gd name="connsiteY187" fmla="*/ 96338 h 229416"/>
                <a:gd name="connsiteX188" fmla="*/ 7348 w 199208"/>
                <a:gd name="connsiteY188" fmla="*/ 95522 h 229416"/>
                <a:gd name="connsiteX189" fmla="*/ 4898 w 199208"/>
                <a:gd name="connsiteY189" fmla="*/ 93073 h 229416"/>
                <a:gd name="connsiteX190" fmla="*/ 4082 w 199208"/>
                <a:gd name="connsiteY190" fmla="*/ 91440 h 229416"/>
                <a:gd name="connsiteX191" fmla="*/ 4082 w 199208"/>
                <a:gd name="connsiteY191" fmla="*/ 89807 h 229416"/>
                <a:gd name="connsiteX192" fmla="*/ 4082 w 199208"/>
                <a:gd name="connsiteY192" fmla="*/ 88174 h 229416"/>
                <a:gd name="connsiteX193" fmla="*/ 5715 w 199208"/>
                <a:gd name="connsiteY193" fmla="*/ 87358 h 229416"/>
                <a:gd name="connsiteX194" fmla="*/ 5715 w 199208"/>
                <a:gd name="connsiteY194" fmla="*/ 85725 h 229416"/>
                <a:gd name="connsiteX195" fmla="*/ 5715 w 199208"/>
                <a:gd name="connsiteY195" fmla="*/ 84092 h 229416"/>
                <a:gd name="connsiteX196" fmla="*/ 6531 w 199208"/>
                <a:gd name="connsiteY196" fmla="*/ 83276 h 229416"/>
                <a:gd name="connsiteX197" fmla="*/ 7348 w 199208"/>
                <a:gd name="connsiteY197" fmla="*/ 82459 h 229416"/>
                <a:gd name="connsiteX198" fmla="*/ 8164 w 199208"/>
                <a:gd name="connsiteY198" fmla="*/ 81643 h 229416"/>
                <a:gd name="connsiteX199" fmla="*/ 8981 w 199208"/>
                <a:gd name="connsiteY199" fmla="*/ 80826 h 229416"/>
                <a:gd name="connsiteX200" fmla="*/ 9797 w 199208"/>
                <a:gd name="connsiteY200" fmla="*/ 80010 h 229416"/>
                <a:gd name="connsiteX201" fmla="*/ 9797 w 199208"/>
                <a:gd name="connsiteY201" fmla="*/ 78377 h 229416"/>
                <a:gd name="connsiteX202" fmla="*/ 10613 w 199208"/>
                <a:gd name="connsiteY202" fmla="*/ 77561 h 229416"/>
                <a:gd name="connsiteX203" fmla="*/ 12246 w 199208"/>
                <a:gd name="connsiteY203" fmla="*/ 76744 h 229416"/>
                <a:gd name="connsiteX204" fmla="*/ 12246 w 199208"/>
                <a:gd name="connsiteY204" fmla="*/ 75928 h 229416"/>
                <a:gd name="connsiteX205" fmla="*/ 12246 w 199208"/>
                <a:gd name="connsiteY205" fmla="*/ 74295 h 229416"/>
                <a:gd name="connsiteX206" fmla="*/ 11430 w 199208"/>
                <a:gd name="connsiteY206" fmla="*/ 72662 h 229416"/>
                <a:gd name="connsiteX207" fmla="*/ 10613 w 199208"/>
                <a:gd name="connsiteY207" fmla="*/ 71846 h 229416"/>
                <a:gd name="connsiteX208" fmla="*/ 9797 w 199208"/>
                <a:gd name="connsiteY208" fmla="*/ 68580 h 229416"/>
                <a:gd name="connsiteX209" fmla="*/ 8981 w 199208"/>
                <a:gd name="connsiteY209" fmla="*/ 66947 h 229416"/>
                <a:gd name="connsiteX210" fmla="*/ 8981 w 199208"/>
                <a:gd name="connsiteY210" fmla="*/ 66131 h 229416"/>
                <a:gd name="connsiteX211" fmla="*/ 9797 w 199208"/>
                <a:gd name="connsiteY211" fmla="*/ 65314 h 229416"/>
                <a:gd name="connsiteX212" fmla="*/ 10613 w 199208"/>
                <a:gd name="connsiteY212" fmla="*/ 63681 h 229416"/>
                <a:gd name="connsiteX213" fmla="*/ 10613 w 199208"/>
                <a:gd name="connsiteY213" fmla="*/ 62049 h 229416"/>
                <a:gd name="connsiteX214" fmla="*/ 10613 w 199208"/>
                <a:gd name="connsiteY214" fmla="*/ 54701 h 229416"/>
                <a:gd name="connsiteX215" fmla="*/ 10613 w 199208"/>
                <a:gd name="connsiteY215" fmla="*/ 53068 h 229416"/>
                <a:gd name="connsiteX216" fmla="*/ 11430 w 199208"/>
                <a:gd name="connsiteY216" fmla="*/ 52251 h 229416"/>
                <a:gd name="connsiteX217" fmla="*/ 12246 w 199208"/>
                <a:gd name="connsiteY217" fmla="*/ 51435 h 229416"/>
                <a:gd name="connsiteX218" fmla="*/ 13063 w 199208"/>
                <a:gd name="connsiteY218" fmla="*/ 50619 h 229416"/>
                <a:gd name="connsiteX219" fmla="*/ 13879 w 199208"/>
                <a:gd name="connsiteY219" fmla="*/ 49802 h 229416"/>
                <a:gd name="connsiteX220" fmla="*/ 13879 w 199208"/>
                <a:gd name="connsiteY220" fmla="*/ 48169 h 229416"/>
                <a:gd name="connsiteX221" fmla="*/ 14696 w 199208"/>
                <a:gd name="connsiteY221" fmla="*/ 47353 h 229416"/>
                <a:gd name="connsiteX222" fmla="*/ 15512 w 199208"/>
                <a:gd name="connsiteY222" fmla="*/ 46537 h 229416"/>
                <a:gd name="connsiteX223" fmla="*/ 13063 w 199208"/>
                <a:gd name="connsiteY223" fmla="*/ 42454 h 229416"/>
                <a:gd name="connsiteX224" fmla="*/ 11430 w 199208"/>
                <a:gd name="connsiteY224" fmla="*/ 39188 h 229416"/>
                <a:gd name="connsiteX225" fmla="*/ 9797 w 199208"/>
                <a:gd name="connsiteY225" fmla="*/ 35923 h 229416"/>
                <a:gd name="connsiteX226" fmla="*/ 7348 w 199208"/>
                <a:gd name="connsiteY226" fmla="*/ 31841 h 229416"/>
                <a:gd name="connsiteX227" fmla="*/ 5715 w 199208"/>
                <a:gd name="connsiteY227" fmla="*/ 29391 h 229416"/>
                <a:gd name="connsiteX228" fmla="*/ 4082 w 199208"/>
                <a:gd name="connsiteY228" fmla="*/ 26126 h 229416"/>
                <a:gd name="connsiteX229" fmla="*/ 2449 w 199208"/>
                <a:gd name="connsiteY229" fmla="*/ 23676 h 229416"/>
                <a:gd name="connsiteX230" fmla="*/ 0 w 199208"/>
                <a:gd name="connsiteY230" fmla="*/ 20411 h 229416"/>
                <a:gd name="connsiteX231" fmla="*/ 1633 w 199208"/>
                <a:gd name="connsiteY231" fmla="*/ 20411 h 229416"/>
                <a:gd name="connsiteX232" fmla="*/ 5715 w 199208"/>
                <a:gd name="connsiteY232" fmla="*/ 20411 h 229416"/>
                <a:gd name="connsiteX233" fmla="*/ 9797 w 199208"/>
                <a:gd name="connsiteY233" fmla="*/ 21227 h 229416"/>
                <a:gd name="connsiteX234" fmla="*/ 12246 w 199208"/>
                <a:gd name="connsiteY234" fmla="*/ 21227 h 229416"/>
                <a:gd name="connsiteX235" fmla="*/ 13063 w 199208"/>
                <a:gd name="connsiteY235" fmla="*/ 22044 h 229416"/>
                <a:gd name="connsiteX236" fmla="*/ 13063 w 199208"/>
                <a:gd name="connsiteY236" fmla="*/ 22860 h 229416"/>
                <a:gd name="connsiteX237" fmla="*/ 13879 w 199208"/>
                <a:gd name="connsiteY237" fmla="*/ 23676 h 229416"/>
                <a:gd name="connsiteX238" fmla="*/ 14696 w 199208"/>
                <a:gd name="connsiteY238" fmla="*/ 23676 h 229416"/>
                <a:gd name="connsiteX239" fmla="*/ 15512 w 199208"/>
                <a:gd name="connsiteY239" fmla="*/ 23676 h 229416"/>
                <a:gd name="connsiteX240" fmla="*/ 17961 w 199208"/>
                <a:gd name="connsiteY240" fmla="*/ 22860 h 229416"/>
                <a:gd name="connsiteX241" fmla="*/ 19594 w 199208"/>
                <a:gd name="connsiteY241" fmla="*/ 22044 h 229416"/>
                <a:gd name="connsiteX242" fmla="*/ 21227 w 199208"/>
                <a:gd name="connsiteY242" fmla="*/ 21227 h 229416"/>
                <a:gd name="connsiteX243" fmla="*/ 22043 w 199208"/>
                <a:gd name="connsiteY243" fmla="*/ 20411 h 229416"/>
                <a:gd name="connsiteX244" fmla="*/ 23676 w 199208"/>
                <a:gd name="connsiteY244" fmla="*/ 17962 h 229416"/>
                <a:gd name="connsiteX245" fmla="*/ 25309 w 199208"/>
                <a:gd name="connsiteY245" fmla="*/ 16329 h 229416"/>
                <a:gd name="connsiteX246" fmla="*/ 26942 w 199208"/>
                <a:gd name="connsiteY246" fmla="*/ 15512 h 229416"/>
                <a:gd name="connsiteX247" fmla="*/ 29391 w 199208"/>
                <a:gd name="connsiteY247" fmla="*/ 15512 h 229416"/>
                <a:gd name="connsiteX248" fmla="*/ 30208 w 199208"/>
                <a:gd name="connsiteY248" fmla="*/ 15512 h 229416"/>
                <a:gd name="connsiteX249" fmla="*/ 31024 w 199208"/>
                <a:gd name="connsiteY249" fmla="*/ 15512 h 229416"/>
                <a:gd name="connsiteX250" fmla="*/ 31841 w 199208"/>
                <a:gd name="connsiteY250" fmla="*/ 13879 h 229416"/>
                <a:gd name="connsiteX251" fmla="*/ 33473 w 199208"/>
                <a:gd name="connsiteY251" fmla="*/ 12246 h 229416"/>
                <a:gd name="connsiteX252" fmla="*/ 35923 w 199208"/>
                <a:gd name="connsiteY252" fmla="*/ 10613 h 229416"/>
                <a:gd name="connsiteX253" fmla="*/ 37556 w 199208"/>
                <a:gd name="connsiteY253" fmla="*/ 9797 h 229416"/>
                <a:gd name="connsiteX254" fmla="*/ 38372 w 199208"/>
                <a:gd name="connsiteY254" fmla="*/ 8981 h 229416"/>
                <a:gd name="connsiteX255" fmla="*/ 40005 w 199208"/>
                <a:gd name="connsiteY255" fmla="*/ 8981 h 229416"/>
                <a:gd name="connsiteX256" fmla="*/ 41638 w 199208"/>
                <a:gd name="connsiteY256" fmla="*/ 8164 h 229416"/>
                <a:gd name="connsiteX257" fmla="*/ 48169 w 199208"/>
                <a:gd name="connsiteY257" fmla="*/ 3266 h 229416"/>
                <a:gd name="connsiteX258" fmla="*/ 50618 w 199208"/>
                <a:gd name="connsiteY258" fmla="*/ 1633 h 229416"/>
                <a:gd name="connsiteX259" fmla="*/ 52251 w 199208"/>
                <a:gd name="connsiteY259" fmla="*/ 1633 h 229416"/>
                <a:gd name="connsiteX260" fmla="*/ 53884 w 199208"/>
                <a:gd name="connsiteY260" fmla="*/ 1633 h 229416"/>
                <a:gd name="connsiteX261" fmla="*/ 56334 w 199208"/>
                <a:gd name="connsiteY261" fmla="*/ 816 h 229416"/>
                <a:gd name="connsiteX262" fmla="*/ 62048 w 199208"/>
                <a:gd name="connsiteY262" fmla="*/ 0 h 229416"/>
                <a:gd name="connsiteX263" fmla="*/ 65314 w 199208"/>
                <a:gd name="connsiteY263" fmla="*/ 0 h 229416"/>
                <a:gd name="connsiteX264" fmla="*/ 66131 w 199208"/>
                <a:gd name="connsiteY264" fmla="*/ 816 h 229416"/>
                <a:gd name="connsiteX265" fmla="*/ 67763 w 199208"/>
                <a:gd name="connsiteY265" fmla="*/ 816 h 229416"/>
                <a:gd name="connsiteX266" fmla="*/ 68580 w 199208"/>
                <a:gd name="connsiteY266" fmla="*/ 0 h 229416"/>
                <a:gd name="connsiteX267" fmla="*/ 69396 w 199208"/>
                <a:gd name="connsiteY267" fmla="*/ 0 h 229416"/>
                <a:gd name="connsiteX268" fmla="*/ 70213 w 199208"/>
                <a:gd name="connsiteY268" fmla="*/ 0 h 229416"/>
                <a:gd name="connsiteX269" fmla="*/ 71029 w 199208"/>
                <a:gd name="connsiteY269" fmla="*/ 1633 h 229416"/>
                <a:gd name="connsiteX270" fmla="*/ 71846 w 199208"/>
                <a:gd name="connsiteY270" fmla="*/ 3266 h 229416"/>
                <a:gd name="connsiteX271" fmla="*/ 71846 w 199208"/>
                <a:gd name="connsiteY271" fmla="*/ 4082 h 229416"/>
                <a:gd name="connsiteX272" fmla="*/ 71846 w 199208"/>
                <a:gd name="connsiteY272" fmla="*/ 5715 h 229416"/>
                <a:gd name="connsiteX273" fmla="*/ 72662 w 199208"/>
                <a:gd name="connsiteY273" fmla="*/ 7348 h 229416"/>
                <a:gd name="connsiteX274" fmla="*/ 72662 w 199208"/>
                <a:gd name="connsiteY274" fmla="*/ 8981 h 229416"/>
                <a:gd name="connsiteX275" fmla="*/ 71029 w 199208"/>
                <a:gd name="connsiteY275" fmla="*/ 11430 h 229416"/>
                <a:gd name="connsiteX276" fmla="*/ 70213 w 199208"/>
                <a:gd name="connsiteY276" fmla="*/ 12246 h 229416"/>
                <a:gd name="connsiteX277" fmla="*/ 70213 w 199208"/>
                <a:gd name="connsiteY277" fmla="*/ 13063 h 229416"/>
                <a:gd name="connsiteX278" fmla="*/ 70213 w 199208"/>
                <a:gd name="connsiteY278" fmla="*/ 14696 h 229416"/>
                <a:gd name="connsiteX279" fmla="*/ 71029 w 199208"/>
                <a:gd name="connsiteY279" fmla="*/ 17145 h 229416"/>
                <a:gd name="connsiteX280" fmla="*/ 71846 w 199208"/>
                <a:gd name="connsiteY280" fmla="*/ 20411 h 229416"/>
                <a:gd name="connsiteX281" fmla="*/ 71846 w 199208"/>
                <a:gd name="connsiteY281" fmla="*/ 22860 h 229416"/>
                <a:gd name="connsiteX282" fmla="*/ 71029 w 199208"/>
                <a:gd name="connsiteY282" fmla="*/ 24493 h 229416"/>
                <a:gd name="connsiteX283" fmla="*/ 71029 w 199208"/>
                <a:gd name="connsiteY283" fmla="*/ 26126 h 229416"/>
                <a:gd name="connsiteX284" fmla="*/ 71029 w 199208"/>
                <a:gd name="connsiteY284" fmla="*/ 26942 h 229416"/>
                <a:gd name="connsiteX285" fmla="*/ 71029 w 199208"/>
                <a:gd name="connsiteY285" fmla="*/ 27759 h 229416"/>
                <a:gd name="connsiteX286" fmla="*/ 71846 w 199208"/>
                <a:gd name="connsiteY286" fmla="*/ 28575 h 229416"/>
                <a:gd name="connsiteX287" fmla="*/ 71846 w 199208"/>
                <a:gd name="connsiteY287" fmla="*/ 29391 h 229416"/>
                <a:gd name="connsiteX288" fmla="*/ 71846 w 199208"/>
                <a:gd name="connsiteY288" fmla="*/ 31024 h 229416"/>
                <a:gd name="connsiteX289" fmla="*/ 72662 w 199208"/>
                <a:gd name="connsiteY289" fmla="*/ 31841 h 229416"/>
                <a:gd name="connsiteX290" fmla="*/ 74295 w 199208"/>
                <a:gd name="connsiteY290" fmla="*/ 32657 h 229416"/>
                <a:gd name="connsiteX291" fmla="*/ 75111 w 199208"/>
                <a:gd name="connsiteY291" fmla="*/ 33474 h 229416"/>
                <a:gd name="connsiteX292" fmla="*/ 75111 w 199208"/>
                <a:gd name="connsiteY292" fmla="*/ 34290 h 229416"/>
                <a:gd name="connsiteX293" fmla="*/ 75111 w 199208"/>
                <a:gd name="connsiteY293" fmla="*/ 35106 h 229416"/>
                <a:gd name="connsiteX294" fmla="*/ 75111 w 199208"/>
                <a:gd name="connsiteY294" fmla="*/ 35106 h 229416"/>
                <a:gd name="connsiteX295" fmla="*/ 75111 w 199208"/>
                <a:gd name="connsiteY295" fmla="*/ 35106 h 229416"/>
                <a:gd name="connsiteX296" fmla="*/ 75928 w 199208"/>
                <a:gd name="connsiteY296" fmla="*/ 35106 h 229416"/>
                <a:gd name="connsiteX297" fmla="*/ 75928 w 199208"/>
                <a:gd name="connsiteY297" fmla="*/ 35106 h 229416"/>
                <a:gd name="connsiteX298" fmla="*/ 76744 w 199208"/>
                <a:gd name="connsiteY298" fmla="*/ 36739 h 229416"/>
                <a:gd name="connsiteX299" fmla="*/ 76744 w 199208"/>
                <a:gd name="connsiteY299" fmla="*/ 36739 h 229416"/>
                <a:gd name="connsiteX300" fmla="*/ 77561 w 199208"/>
                <a:gd name="connsiteY300" fmla="*/ 38372 h 229416"/>
                <a:gd name="connsiteX301" fmla="*/ 77561 w 199208"/>
                <a:gd name="connsiteY301" fmla="*/ 39188 h 229416"/>
                <a:gd name="connsiteX302" fmla="*/ 79193 w 199208"/>
                <a:gd name="connsiteY302" fmla="*/ 40005 h 229416"/>
                <a:gd name="connsiteX303" fmla="*/ 80826 w 199208"/>
                <a:gd name="connsiteY303" fmla="*/ 40005 h 229416"/>
                <a:gd name="connsiteX304" fmla="*/ 81643 w 199208"/>
                <a:gd name="connsiteY304" fmla="*/ 40821 h 229416"/>
                <a:gd name="connsiteX305" fmla="*/ 83276 w 199208"/>
                <a:gd name="connsiteY305" fmla="*/ 42454 h 229416"/>
                <a:gd name="connsiteX306" fmla="*/ 84909 w 199208"/>
                <a:gd name="connsiteY306" fmla="*/ 43271 h 229416"/>
                <a:gd name="connsiteX307" fmla="*/ 86541 w 199208"/>
                <a:gd name="connsiteY307" fmla="*/ 44087 h 229416"/>
                <a:gd name="connsiteX308" fmla="*/ 87358 w 199208"/>
                <a:gd name="connsiteY308" fmla="*/ 45720 h 229416"/>
                <a:gd name="connsiteX309" fmla="*/ 88174 w 199208"/>
                <a:gd name="connsiteY309" fmla="*/ 47353 h 229416"/>
                <a:gd name="connsiteX310" fmla="*/ 90623 w 199208"/>
                <a:gd name="connsiteY310" fmla="*/ 48169 h 229416"/>
                <a:gd name="connsiteX311" fmla="*/ 93889 w 199208"/>
                <a:gd name="connsiteY311" fmla="*/ 48169 h 229416"/>
                <a:gd name="connsiteX312" fmla="*/ 95522 w 199208"/>
                <a:gd name="connsiteY312" fmla="*/ 48986 h 229416"/>
                <a:gd name="connsiteX313" fmla="*/ 97971 w 199208"/>
                <a:gd name="connsiteY313" fmla="*/ 48169 h 229416"/>
                <a:gd name="connsiteX314" fmla="*/ 99604 w 199208"/>
                <a:gd name="connsiteY314" fmla="*/ 48169 h 229416"/>
                <a:gd name="connsiteX315" fmla="*/ 101237 w 199208"/>
                <a:gd name="connsiteY315" fmla="*/ 48986 h 229416"/>
                <a:gd name="connsiteX316" fmla="*/ 102054 w 199208"/>
                <a:gd name="connsiteY316" fmla="*/ 49802 h 229416"/>
                <a:gd name="connsiteX317" fmla="*/ 103686 w 199208"/>
                <a:gd name="connsiteY317" fmla="*/ 50619 h 229416"/>
                <a:gd name="connsiteX318" fmla="*/ 105319 w 199208"/>
                <a:gd name="connsiteY318" fmla="*/ 52251 h 229416"/>
                <a:gd name="connsiteX319" fmla="*/ 106952 w 199208"/>
                <a:gd name="connsiteY319" fmla="*/ 53068 h 229416"/>
                <a:gd name="connsiteX320" fmla="*/ 107768 w 199208"/>
                <a:gd name="connsiteY320" fmla="*/ 52251 h 229416"/>
                <a:gd name="connsiteX321" fmla="*/ 108585 w 199208"/>
                <a:gd name="connsiteY321" fmla="*/ 52251 h 229416"/>
                <a:gd name="connsiteX322" fmla="*/ 109401 w 199208"/>
                <a:gd name="connsiteY322" fmla="*/ 52251 h 229416"/>
                <a:gd name="connsiteX323" fmla="*/ 110218 w 199208"/>
                <a:gd name="connsiteY323" fmla="*/ 53884 h 229416"/>
                <a:gd name="connsiteX324" fmla="*/ 111034 w 199208"/>
                <a:gd name="connsiteY324" fmla="*/ 54701 h 229416"/>
                <a:gd name="connsiteX325" fmla="*/ 111851 w 199208"/>
                <a:gd name="connsiteY325" fmla="*/ 55517 h 229416"/>
                <a:gd name="connsiteX326" fmla="*/ 113484 w 199208"/>
                <a:gd name="connsiteY326" fmla="*/ 57150 h 229416"/>
                <a:gd name="connsiteX327" fmla="*/ 114300 w 199208"/>
                <a:gd name="connsiteY327" fmla="*/ 57966 h 229416"/>
                <a:gd name="connsiteX328" fmla="*/ 115933 w 199208"/>
                <a:gd name="connsiteY328" fmla="*/ 57966 h 229416"/>
                <a:gd name="connsiteX329" fmla="*/ 118382 w 199208"/>
                <a:gd name="connsiteY329" fmla="*/ 58783 h 229416"/>
                <a:gd name="connsiteX330" fmla="*/ 120831 w 199208"/>
                <a:gd name="connsiteY330" fmla="*/ 59599 h 229416"/>
                <a:gd name="connsiteX331" fmla="*/ 122464 w 199208"/>
                <a:gd name="connsiteY331" fmla="*/ 59599 h 229416"/>
                <a:gd name="connsiteX332" fmla="*/ 124097 w 199208"/>
                <a:gd name="connsiteY332" fmla="*/ 59599 h 229416"/>
                <a:gd name="connsiteX333" fmla="*/ 124913 w 199208"/>
                <a:gd name="connsiteY333" fmla="*/ 60416 h 229416"/>
                <a:gd name="connsiteX334" fmla="*/ 124913 w 199208"/>
                <a:gd name="connsiteY334" fmla="*/ 62049 h 229416"/>
                <a:gd name="connsiteX335" fmla="*/ 127363 w 199208"/>
                <a:gd name="connsiteY335" fmla="*/ 64498 h 229416"/>
                <a:gd name="connsiteX336" fmla="*/ 128179 w 199208"/>
                <a:gd name="connsiteY336" fmla="*/ 65314 h 229416"/>
                <a:gd name="connsiteX337" fmla="*/ 129812 w 199208"/>
                <a:gd name="connsiteY337" fmla="*/ 66131 h 229416"/>
                <a:gd name="connsiteX338" fmla="*/ 133078 w 199208"/>
                <a:gd name="connsiteY338" fmla="*/ 66131 h 229416"/>
                <a:gd name="connsiteX339" fmla="*/ 133894 w 199208"/>
                <a:gd name="connsiteY339" fmla="*/ 66131 h 229416"/>
                <a:gd name="connsiteX340" fmla="*/ 135527 w 199208"/>
                <a:gd name="connsiteY340" fmla="*/ 66131 h 229416"/>
                <a:gd name="connsiteX341" fmla="*/ 140426 w 199208"/>
                <a:gd name="connsiteY341" fmla="*/ 65314 h 229416"/>
                <a:gd name="connsiteX342" fmla="*/ 141242 w 199208"/>
                <a:gd name="connsiteY342" fmla="*/ 65314 h 229416"/>
                <a:gd name="connsiteX343" fmla="*/ 143691 w 199208"/>
                <a:gd name="connsiteY343" fmla="*/ 66131 h 229416"/>
                <a:gd name="connsiteX344" fmla="*/ 146957 w 199208"/>
                <a:gd name="connsiteY344" fmla="*/ 67763 h 229416"/>
                <a:gd name="connsiteX345" fmla="*/ 149406 w 199208"/>
                <a:gd name="connsiteY345" fmla="*/ 69396 h 229416"/>
                <a:gd name="connsiteX346" fmla="*/ 151039 w 199208"/>
                <a:gd name="connsiteY346" fmla="*/ 70213 h 229416"/>
                <a:gd name="connsiteX347" fmla="*/ 151856 w 199208"/>
                <a:gd name="connsiteY347" fmla="*/ 71846 h 229416"/>
                <a:gd name="connsiteX348" fmla="*/ 152672 w 199208"/>
                <a:gd name="connsiteY348" fmla="*/ 73479 h 229416"/>
                <a:gd name="connsiteX349" fmla="*/ 152672 w 199208"/>
                <a:gd name="connsiteY349" fmla="*/ 75112 h 229416"/>
                <a:gd name="connsiteX350" fmla="*/ 152672 w 199208"/>
                <a:gd name="connsiteY350" fmla="*/ 76744 h 229416"/>
                <a:gd name="connsiteX351" fmla="*/ 151856 w 199208"/>
                <a:gd name="connsiteY351" fmla="*/ 77561 h 229416"/>
                <a:gd name="connsiteX352" fmla="*/ 151856 w 199208"/>
                <a:gd name="connsiteY352" fmla="*/ 78377 h 229416"/>
                <a:gd name="connsiteX353" fmla="*/ 151856 w 199208"/>
                <a:gd name="connsiteY353" fmla="*/ 80010 h 229416"/>
                <a:gd name="connsiteX354" fmla="*/ 152672 w 199208"/>
                <a:gd name="connsiteY354" fmla="*/ 80826 h 229416"/>
                <a:gd name="connsiteX355" fmla="*/ 152672 w 199208"/>
                <a:gd name="connsiteY355" fmla="*/ 82459 h 229416"/>
                <a:gd name="connsiteX356" fmla="*/ 153488 w 199208"/>
                <a:gd name="connsiteY356" fmla="*/ 84909 h 229416"/>
                <a:gd name="connsiteX357" fmla="*/ 154305 w 199208"/>
                <a:gd name="connsiteY357" fmla="*/ 85725 h 229416"/>
                <a:gd name="connsiteX358" fmla="*/ 155121 w 199208"/>
                <a:gd name="connsiteY358" fmla="*/ 93889 h 229416"/>
                <a:gd name="connsiteX359" fmla="*/ 152672 w 199208"/>
                <a:gd name="connsiteY359" fmla="*/ 93889 h 229416"/>
                <a:gd name="connsiteX360" fmla="*/ 149406 w 199208"/>
                <a:gd name="connsiteY360" fmla="*/ 93889 h 229416"/>
                <a:gd name="connsiteX361" fmla="*/ 150223 w 199208"/>
                <a:gd name="connsiteY361" fmla="*/ 94706 h 229416"/>
                <a:gd name="connsiteX362" fmla="*/ 152672 w 199208"/>
                <a:gd name="connsiteY362" fmla="*/ 97971 h 229416"/>
                <a:gd name="connsiteX363" fmla="*/ 155121 w 199208"/>
                <a:gd name="connsiteY363" fmla="*/ 100421 h 229416"/>
                <a:gd name="connsiteX364" fmla="*/ 155121 w 199208"/>
                <a:gd name="connsiteY364" fmla="*/ 104503 h 229416"/>
                <a:gd name="connsiteX365" fmla="*/ 155121 w 199208"/>
                <a:gd name="connsiteY365" fmla="*/ 106952 h 229416"/>
                <a:gd name="connsiteX366" fmla="*/ 155121 w 199208"/>
                <a:gd name="connsiteY366" fmla="*/ 111034 h 229416"/>
                <a:gd name="connsiteX367" fmla="*/ 155121 w 199208"/>
                <a:gd name="connsiteY367" fmla="*/ 113484 h 229416"/>
                <a:gd name="connsiteX368" fmla="*/ 160836 w 199208"/>
                <a:gd name="connsiteY368" fmla="*/ 113484 h 229416"/>
                <a:gd name="connsiteX369" fmla="*/ 167368 w 199208"/>
                <a:gd name="connsiteY369" fmla="*/ 113484 h 229416"/>
                <a:gd name="connsiteX370" fmla="*/ 175532 w 199208"/>
                <a:gd name="connsiteY370" fmla="*/ 113484 h 229416"/>
                <a:gd name="connsiteX371" fmla="*/ 182063 w 199208"/>
                <a:gd name="connsiteY371" fmla="*/ 113484 h 229416"/>
                <a:gd name="connsiteX372" fmla="*/ 182880 w 199208"/>
                <a:gd name="connsiteY372" fmla="*/ 113484 h 229416"/>
                <a:gd name="connsiteX373" fmla="*/ 183696 w 199208"/>
                <a:gd name="connsiteY373" fmla="*/ 113484 h 229416"/>
                <a:gd name="connsiteX374" fmla="*/ 184513 w 199208"/>
                <a:gd name="connsiteY374" fmla="*/ 112667 h 229416"/>
                <a:gd name="connsiteX375" fmla="*/ 185329 w 199208"/>
                <a:gd name="connsiteY375" fmla="*/ 112667 h 229416"/>
                <a:gd name="connsiteX376" fmla="*/ 185329 w 199208"/>
                <a:gd name="connsiteY376" fmla="*/ 113484 h 229416"/>
                <a:gd name="connsiteX377" fmla="*/ 185329 w 199208"/>
                <a:gd name="connsiteY377" fmla="*/ 114300 h 229416"/>
                <a:gd name="connsiteX378" fmla="*/ 185329 w 199208"/>
                <a:gd name="connsiteY378" fmla="*/ 115933 h 229416"/>
                <a:gd name="connsiteX379" fmla="*/ 183696 w 199208"/>
                <a:gd name="connsiteY379" fmla="*/ 118382 h 229416"/>
                <a:gd name="connsiteX380" fmla="*/ 183696 w 199208"/>
                <a:gd name="connsiteY380" fmla="*/ 119199 h 229416"/>
                <a:gd name="connsiteX381" fmla="*/ 183696 w 199208"/>
                <a:gd name="connsiteY381" fmla="*/ 122464 h 229416"/>
                <a:gd name="connsiteX382" fmla="*/ 184513 w 199208"/>
                <a:gd name="connsiteY382" fmla="*/ 125730 h 229416"/>
                <a:gd name="connsiteX383" fmla="*/ 184513 w 199208"/>
                <a:gd name="connsiteY383" fmla="*/ 128179 h 229416"/>
                <a:gd name="connsiteX384" fmla="*/ 185329 w 199208"/>
                <a:gd name="connsiteY384" fmla="*/ 128996 h 229416"/>
                <a:gd name="connsiteX385" fmla="*/ 187779 w 199208"/>
                <a:gd name="connsiteY385" fmla="*/ 130629 h 229416"/>
                <a:gd name="connsiteX386" fmla="*/ 191044 w 199208"/>
                <a:gd name="connsiteY386" fmla="*/ 133078 h 229416"/>
                <a:gd name="connsiteX387" fmla="*/ 192677 w 199208"/>
                <a:gd name="connsiteY387" fmla="*/ 133078 h 229416"/>
                <a:gd name="connsiteX388" fmla="*/ 193493 w 199208"/>
                <a:gd name="connsiteY388" fmla="*/ 133078 h 229416"/>
                <a:gd name="connsiteX389" fmla="*/ 194310 w 199208"/>
                <a:gd name="connsiteY389" fmla="*/ 133894 h 229416"/>
                <a:gd name="connsiteX390" fmla="*/ 194310 w 199208"/>
                <a:gd name="connsiteY390" fmla="*/ 135527 h 229416"/>
                <a:gd name="connsiteX391" fmla="*/ 195943 w 199208"/>
                <a:gd name="connsiteY391" fmla="*/ 140426 h 229416"/>
                <a:gd name="connsiteX392" fmla="*/ 197576 w 199208"/>
                <a:gd name="connsiteY392" fmla="*/ 143691 h 229416"/>
                <a:gd name="connsiteX393" fmla="*/ 198392 w 199208"/>
                <a:gd name="connsiteY393" fmla="*/ 144508 h 229416"/>
                <a:gd name="connsiteX394" fmla="*/ 199209 w 199208"/>
                <a:gd name="connsiteY394" fmla="*/ 145324 h 229416"/>
                <a:gd name="connsiteX395" fmla="*/ 199209 w 199208"/>
                <a:gd name="connsiteY395" fmla="*/ 145324 h 229416"/>
                <a:gd name="connsiteX396" fmla="*/ 198392 w 199208"/>
                <a:gd name="connsiteY396" fmla="*/ 145324 h 229416"/>
                <a:gd name="connsiteX397" fmla="*/ 198392 w 199208"/>
                <a:gd name="connsiteY397" fmla="*/ 146141 h 229416"/>
                <a:gd name="connsiteX398" fmla="*/ 197576 w 199208"/>
                <a:gd name="connsiteY398" fmla="*/ 149406 h 229416"/>
                <a:gd name="connsiteX399" fmla="*/ 195943 w 199208"/>
                <a:gd name="connsiteY399" fmla="*/ 153488 h 229416"/>
                <a:gd name="connsiteX400" fmla="*/ 195126 w 199208"/>
                <a:gd name="connsiteY400" fmla="*/ 156754 h 229416"/>
                <a:gd name="connsiteX401" fmla="*/ 195943 w 199208"/>
                <a:gd name="connsiteY401" fmla="*/ 156754 h 229416"/>
                <a:gd name="connsiteX402" fmla="*/ 195943 w 199208"/>
                <a:gd name="connsiteY402" fmla="*/ 157571 h 229416"/>
                <a:gd name="connsiteX403" fmla="*/ 195943 w 199208"/>
                <a:gd name="connsiteY403" fmla="*/ 159204 h 229416"/>
                <a:gd name="connsiteX404" fmla="*/ 195126 w 199208"/>
                <a:gd name="connsiteY404" fmla="*/ 159204 h 229416"/>
                <a:gd name="connsiteX405" fmla="*/ 195126 w 199208"/>
                <a:gd name="connsiteY405" fmla="*/ 160020 h 229416"/>
                <a:gd name="connsiteX406" fmla="*/ 193493 w 199208"/>
                <a:gd name="connsiteY406" fmla="*/ 162469 h 229416"/>
                <a:gd name="connsiteX407" fmla="*/ 191861 w 199208"/>
                <a:gd name="connsiteY407" fmla="*/ 165735 h 229416"/>
                <a:gd name="connsiteX408" fmla="*/ 190228 w 199208"/>
                <a:gd name="connsiteY408" fmla="*/ 169001 h 229416"/>
                <a:gd name="connsiteX409" fmla="*/ 189411 w 199208"/>
                <a:gd name="connsiteY409" fmla="*/ 171450 h 229416"/>
                <a:gd name="connsiteX410" fmla="*/ 191044 w 199208"/>
                <a:gd name="connsiteY410" fmla="*/ 173083 h 229416"/>
                <a:gd name="connsiteX411" fmla="*/ 193493 w 199208"/>
                <a:gd name="connsiteY411" fmla="*/ 175532 h 229416"/>
                <a:gd name="connsiteX412" fmla="*/ 192677 w 199208"/>
                <a:gd name="connsiteY412" fmla="*/ 176349 h 229416"/>
                <a:gd name="connsiteX413" fmla="*/ 191861 w 199208"/>
                <a:gd name="connsiteY413" fmla="*/ 176349 h 229416"/>
                <a:gd name="connsiteX414" fmla="*/ 191044 w 199208"/>
                <a:gd name="connsiteY414" fmla="*/ 176349 h 229416"/>
                <a:gd name="connsiteX415" fmla="*/ 190228 w 199208"/>
                <a:gd name="connsiteY415" fmla="*/ 177165 h 229416"/>
                <a:gd name="connsiteX416" fmla="*/ 189411 w 199208"/>
                <a:gd name="connsiteY416" fmla="*/ 177981 h 229416"/>
                <a:gd name="connsiteX417" fmla="*/ 186962 w 199208"/>
                <a:gd name="connsiteY417" fmla="*/ 181247 h 22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199208" h="229416">
                  <a:moveTo>
                    <a:pt x="186962" y="181247"/>
                  </a:moveTo>
                  <a:lnTo>
                    <a:pt x="186962" y="177981"/>
                  </a:lnTo>
                  <a:lnTo>
                    <a:pt x="186962" y="175532"/>
                  </a:lnTo>
                  <a:lnTo>
                    <a:pt x="186962" y="174716"/>
                  </a:lnTo>
                  <a:lnTo>
                    <a:pt x="182063" y="171450"/>
                  </a:lnTo>
                  <a:lnTo>
                    <a:pt x="177981" y="169001"/>
                  </a:lnTo>
                  <a:lnTo>
                    <a:pt x="172266" y="165735"/>
                  </a:lnTo>
                  <a:lnTo>
                    <a:pt x="164918" y="165735"/>
                  </a:lnTo>
                  <a:lnTo>
                    <a:pt x="157571" y="165735"/>
                  </a:lnTo>
                  <a:lnTo>
                    <a:pt x="150223" y="167368"/>
                  </a:lnTo>
                  <a:lnTo>
                    <a:pt x="142875" y="169001"/>
                  </a:lnTo>
                  <a:lnTo>
                    <a:pt x="139609" y="169817"/>
                  </a:lnTo>
                  <a:lnTo>
                    <a:pt x="133078" y="171450"/>
                  </a:lnTo>
                  <a:lnTo>
                    <a:pt x="128996" y="172266"/>
                  </a:lnTo>
                  <a:lnTo>
                    <a:pt x="128179" y="175532"/>
                  </a:lnTo>
                  <a:lnTo>
                    <a:pt x="126546" y="179614"/>
                  </a:lnTo>
                  <a:lnTo>
                    <a:pt x="124913" y="182063"/>
                  </a:lnTo>
                  <a:lnTo>
                    <a:pt x="123281" y="184513"/>
                  </a:lnTo>
                  <a:lnTo>
                    <a:pt x="120831" y="188595"/>
                  </a:lnTo>
                  <a:lnTo>
                    <a:pt x="120831" y="193494"/>
                  </a:lnTo>
                  <a:lnTo>
                    <a:pt x="120831" y="197576"/>
                  </a:lnTo>
                  <a:lnTo>
                    <a:pt x="119198" y="203291"/>
                  </a:lnTo>
                  <a:lnTo>
                    <a:pt x="117566" y="208189"/>
                  </a:lnTo>
                  <a:lnTo>
                    <a:pt x="115933" y="213088"/>
                  </a:lnTo>
                  <a:lnTo>
                    <a:pt x="115116" y="216354"/>
                  </a:lnTo>
                  <a:lnTo>
                    <a:pt x="115116" y="217170"/>
                  </a:lnTo>
                  <a:lnTo>
                    <a:pt x="115116" y="217170"/>
                  </a:lnTo>
                  <a:lnTo>
                    <a:pt x="113484" y="216354"/>
                  </a:lnTo>
                  <a:lnTo>
                    <a:pt x="112667" y="214721"/>
                  </a:lnTo>
                  <a:lnTo>
                    <a:pt x="112667" y="213904"/>
                  </a:lnTo>
                  <a:lnTo>
                    <a:pt x="112667" y="213904"/>
                  </a:lnTo>
                  <a:lnTo>
                    <a:pt x="105319" y="213904"/>
                  </a:lnTo>
                  <a:lnTo>
                    <a:pt x="98788" y="213904"/>
                  </a:lnTo>
                  <a:lnTo>
                    <a:pt x="97971" y="214721"/>
                  </a:lnTo>
                  <a:lnTo>
                    <a:pt x="97155" y="214721"/>
                  </a:lnTo>
                  <a:lnTo>
                    <a:pt x="96338" y="214721"/>
                  </a:lnTo>
                  <a:lnTo>
                    <a:pt x="95522" y="214721"/>
                  </a:lnTo>
                  <a:lnTo>
                    <a:pt x="94706" y="214721"/>
                  </a:lnTo>
                  <a:lnTo>
                    <a:pt x="93889" y="215537"/>
                  </a:lnTo>
                  <a:lnTo>
                    <a:pt x="91440" y="220436"/>
                  </a:lnTo>
                  <a:lnTo>
                    <a:pt x="89807" y="222885"/>
                  </a:lnTo>
                  <a:lnTo>
                    <a:pt x="88991" y="224518"/>
                  </a:lnTo>
                  <a:lnTo>
                    <a:pt x="88174" y="227784"/>
                  </a:lnTo>
                  <a:lnTo>
                    <a:pt x="88174" y="228600"/>
                  </a:lnTo>
                  <a:lnTo>
                    <a:pt x="87358" y="227784"/>
                  </a:lnTo>
                  <a:lnTo>
                    <a:pt x="86541" y="224518"/>
                  </a:lnTo>
                  <a:lnTo>
                    <a:pt x="85725" y="222885"/>
                  </a:lnTo>
                  <a:lnTo>
                    <a:pt x="84909" y="221252"/>
                  </a:lnTo>
                  <a:lnTo>
                    <a:pt x="83276" y="218803"/>
                  </a:lnTo>
                  <a:lnTo>
                    <a:pt x="81643" y="217987"/>
                  </a:lnTo>
                  <a:lnTo>
                    <a:pt x="80826" y="217987"/>
                  </a:lnTo>
                  <a:lnTo>
                    <a:pt x="79193" y="217170"/>
                  </a:lnTo>
                  <a:lnTo>
                    <a:pt x="76744" y="216354"/>
                  </a:lnTo>
                  <a:lnTo>
                    <a:pt x="75928" y="216354"/>
                  </a:lnTo>
                  <a:lnTo>
                    <a:pt x="68580" y="216354"/>
                  </a:lnTo>
                  <a:lnTo>
                    <a:pt x="67763" y="216354"/>
                  </a:lnTo>
                  <a:lnTo>
                    <a:pt x="65314" y="216354"/>
                  </a:lnTo>
                  <a:lnTo>
                    <a:pt x="63681" y="216354"/>
                  </a:lnTo>
                  <a:lnTo>
                    <a:pt x="62048" y="214721"/>
                  </a:lnTo>
                  <a:lnTo>
                    <a:pt x="58783" y="212271"/>
                  </a:lnTo>
                  <a:lnTo>
                    <a:pt x="57966" y="211455"/>
                  </a:lnTo>
                  <a:lnTo>
                    <a:pt x="56334" y="210638"/>
                  </a:lnTo>
                  <a:lnTo>
                    <a:pt x="55517" y="210638"/>
                  </a:lnTo>
                  <a:lnTo>
                    <a:pt x="54701" y="211455"/>
                  </a:lnTo>
                  <a:lnTo>
                    <a:pt x="53884" y="213904"/>
                  </a:lnTo>
                  <a:lnTo>
                    <a:pt x="53068" y="215537"/>
                  </a:lnTo>
                  <a:lnTo>
                    <a:pt x="52251" y="216354"/>
                  </a:lnTo>
                  <a:lnTo>
                    <a:pt x="49802" y="217170"/>
                  </a:lnTo>
                  <a:lnTo>
                    <a:pt x="47353" y="217987"/>
                  </a:lnTo>
                  <a:lnTo>
                    <a:pt x="46536" y="217987"/>
                  </a:lnTo>
                  <a:lnTo>
                    <a:pt x="45720" y="218803"/>
                  </a:lnTo>
                  <a:lnTo>
                    <a:pt x="45720" y="220436"/>
                  </a:lnTo>
                  <a:lnTo>
                    <a:pt x="44904" y="221252"/>
                  </a:lnTo>
                  <a:lnTo>
                    <a:pt x="41638" y="222885"/>
                  </a:lnTo>
                  <a:lnTo>
                    <a:pt x="40821" y="223701"/>
                  </a:lnTo>
                  <a:lnTo>
                    <a:pt x="40821" y="225334"/>
                  </a:lnTo>
                  <a:lnTo>
                    <a:pt x="39188" y="227784"/>
                  </a:lnTo>
                  <a:lnTo>
                    <a:pt x="38372" y="228600"/>
                  </a:lnTo>
                  <a:lnTo>
                    <a:pt x="35106" y="228600"/>
                  </a:lnTo>
                  <a:lnTo>
                    <a:pt x="31841" y="229416"/>
                  </a:lnTo>
                  <a:lnTo>
                    <a:pt x="29391" y="229416"/>
                  </a:lnTo>
                  <a:lnTo>
                    <a:pt x="27759" y="229416"/>
                  </a:lnTo>
                  <a:lnTo>
                    <a:pt x="26942" y="229416"/>
                  </a:lnTo>
                  <a:lnTo>
                    <a:pt x="26126" y="228600"/>
                  </a:lnTo>
                  <a:lnTo>
                    <a:pt x="26126" y="227784"/>
                  </a:lnTo>
                  <a:lnTo>
                    <a:pt x="26126" y="226967"/>
                  </a:lnTo>
                  <a:lnTo>
                    <a:pt x="26126" y="225334"/>
                  </a:lnTo>
                  <a:lnTo>
                    <a:pt x="26126" y="222885"/>
                  </a:lnTo>
                  <a:lnTo>
                    <a:pt x="25309" y="220436"/>
                  </a:lnTo>
                  <a:lnTo>
                    <a:pt x="25309" y="219619"/>
                  </a:lnTo>
                  <a:lnTo>
                    <a:pt x="25309" y="217987"/>
                  </a:lnTo>
                  <a:lnTo>
                    <a:pt x="24493" y="215537"/>
                  </a:lnTo>
                  <a:lnTo>
                    <a:pt x="22860" y="213904"/>
                  </a:lnTo>
                  <a:lnTo>
                    <a:pt x="22043" y="211455"/>
                  </a:lnTo>
                  <a:lnTo>
                    <a:pt x="22043" y="209822"/>
                  </a:lnTo>
                  <a:lnTo>
                    <a:pt x="20411" y="207373"/>
                  </a:lnTo>
                  <a:lnTo>
                    <a:pt x="20411" y="204107"/>
                  </a:lnTo>
                  <a:lnTo>
                    <a:pt x="20411" y="201658"/>
                  </a:lnTo>
                  <a:lnTo>
                    <a:pt x="18778" y="198392"/>
                  </a:lnTo>
                  <a:lnTo>
                    <a:pt x="17145" y="195126"/>
                  </a:lnTo>
                  <a:lnTo>
                    <a:pt x="15512" y="194310"/>
                  </a:lnTo>
                  <a:lnTo>
                    <a:pt x="15512" y="194310"/>
                  </a:lnTo>
                  <a:lnTo>
                    <a:pt x="15512" y="193494"/>
                  </a:lnTo>
                  <a:lnTo>
                    <a:pt x="15512" y="191861"/>
                  </a:lnTo>
                  <a:lnTo>
                    <a:pt x="15512" y="191044"/>
                  </a:lnTo>
                  <a:lnTo>
                    <a:pt x="17145" y="189412"/>
                  </a:lnTo>
                  <a:lnTo>
                    <a:pt x="17145" y="189412"/>
                  </a:lnTo>
                  <a:lnTo>
                    <a:pt x="17145" y="189412"/>
                  </a:lnTo>
                  <a:lnTo>
                    <a:pt x="13879" y="186962"/>
                  </a:lnTo>
                  <a:lnTo>
                    <a:pt x="13063" y="186146"/>
                  </a:lnTo>
                  <a:lnTo>
                    <a:pt x="13063" y="185329"/>
                  </a:lnTo>
                  <a:lnTo>
                    <a:pt x="13063" y="184513"/>
                  </a:lnTo>
                  <a:lnTo>
                    <a:pt x="13879" y="183696"/>
                  </a:lnTo>
                  <a:lnTo>
                    <a:pt x="13879" y="182880"/>
                  </a:lnTo>
                  <a:lnTo>
                    <a:pt x="13063" y="181247"/>
                  </a:lnTo>
                  <a:lnTo>
                    <a:pt x="13063" y="179614"/>
                  </a:lnTo>
                  <a:lnTo>
                    <a:pt x="12246" y="178798"/>
                  </a:lnTo>
                  <a:lnTo>
                    <a:pt x="12246" y="177981"/>
                  </a:lnTo>
                  <a:lnTo>
                    <a:pt x="13063" y="177981"/>
                  </a:lnTo>
                  <a:lnTo>
                    <a:pt x="15512" y="177165"/>
                  </a:lnTo>
                  <a:lnTo>
                    <a:pt x="16329" y="175532"/>
                  </a:lnTo>
                  <a:lnTo>
                    <a:pt x="16329" y="174716"/>
                  </a:lnTo>
                  <a:lnTo>
                    <a:pt x="16329" y="173899"/>
                  </a:lnTo>
                  <a:lnTo>
                    <a:pt x="14696" y="172266"/>
                  </a:lnTo>
                  <a:lnTo>
                    <a:pt x="14696" y="172266"/>
                  </a:lnTo>
                  <a:lnTo>
                    <a:pt x="16329" y="169817"/>
                  </a:lnTo>
                  <a:lnTo>
                    <a:pt x="17961" y="168184"/>
                  </a:lnTo>
                  <a:lnTo>
                    <a:pt x="17961" y="168184"/>
                  </a:lnTo>
                  <a:lnTo>
                    <a:pt x="17961" y="168184"/>
                  </a:lnTo>
                  <a:lnTo>
                    <a:pt x="17961" y="167368"/>
                  </a:lnTo>
                  <a:lnTo>
                    <a:pt x="17145" y="166551"/>
                  </a:lnTo>
                  <a:lnTo>
                    <a:pt x="16329" y="165735"/>
                  </a:lnTo>
                  <a:lnTo>
                    <a:pt x="15512" y="164919"/>
                  </a:lnTo>
                  <a:lnTo>
                    <a:pt x="13879" y="163286"/>
                  </a:lnTo>
                  <a:lnTo>
                    <a:pt x="12246" y="162469"/>
                  </a:lnTo>
                  <a:lnTo>
                    <a:pt x="11430" y="161653"/>
                  </a:lnTo>
                  <a:lnTo>
                    <a:pt x="10613" y="160837"/>
                  </a:lnTo>
                  <a:lnTo>
                    <a:pt x="10613" y="160020"/>
                  </a:lnTo>
                  <a:lnTo>
                    <a:pt x="10613" y="158387"/>
                  </a:lnTo>
                  <a:lnTo>
                    <a:pt x="9797" y="155938"/>
                  </a:lnTo>
                  <a:lnTo>
                    <a:pt x="9797" y="154305"/>
                  </a:lnTo>
                  <a:lnTo>
                    <a:pt x="9797" y="152672"/>
                  </a:lnTo>
                  <a:lnTo>
                    <a:pt x="9797" y="151039"/>
                  </a:lnTo>
                  <a:lnTo>
                    <a:pt x="9797" y="149406"/>
                  </a:lnTo>
                  <a:lnTo>
                    <a:pt x="8981" y="147774"/>
                  </a:lnTo>
                  <a:lnTo>
                    <a:pt x="8981" y="146957"/>
                  </a:lnTo>
                  <a:lnTo>
                    <a:pt x="9797" y="146141"/>
                  </a:lnTo>
                  <a:lnTo>
                    <a:pt x="10613" y="145324"/>
                  </a:lnTo>
                  <a:lnTo>
                    <a:pt x="10613" y="145324"/>
                  </a:lnTo>
                  <a:lnTo>
                    <a:pt x="7348" y="143691"/>
                  </a:lnTo>
                  <a:lnTo>
                    <a:pt x="6531" y="143691"/>
                  </a:lnTo>
                  <a:lnTo>
                    <a:pt x="5715" y="140426"/>
                  </a:lnTo>
                  <a:lnTo>
                    <a:pt x="3266" y="137976"/>
                  </a:lnTo>
                  <a:lnTo>
                    <a:pt x="3266" y="136344"/>
                  </a:lnTo>
                  <a:lnTo>
                    <a:pt x="3266" y="136344"/>
                  </a:lnTo>
                  <a:lnTo>
                    <a:pt x="3266" y="135527"/>
                  </a:lnTo>
                  <a:lnTo>
                    <a:pt x="3266" y="133894"/>
                  </a:lnTo>
                  <a:lnTo>
                    <a:pt x="2449" y="133078"/>
                  </a:lnTo>
                  <a:lnTo>
                    <a:pt x="1633" y="132262"/>
                  </a:lnTo>
                  <a:lnTo>
                    <a:pt x="1633" y="131445"/>
                  </a:lnTo>
                  <a:lnTo>
                    <a:pt x="1633" y="130629"/>
                  </a:lnTo>
                  <a:lnTo>
                    <a:pt x="3266" y="128996"/>
                  </a:lnTo>
                  <a:lnTo>
                    <a:pt x="4082" y="128996"/>
                  </a:lnTo>
                  <a:lnTo>
                    <a:pt x="4082" y="128179"/>
                  </a:lnTo>
                  <a:lnTo>
                    <a:pt x="4898" y="127363"/>
                  </a:lnTo>
                  <a:lnTo>
                    <a:pt x="6531" y="124913"/>
                  </a:lnTo>
                  <a:lnTo>
                    <a:pt x="7348" y="123281"/>
                  </a:lnTo>
                  <a:lnTo>
                    <a:pt x="8164" y="122464"/>
                  </a:lnTo>
                  <a:lnTo>
                    <a:pt x="9797" y="121648"/>
                  </a:lnTo>
                  <a:lnTo>
                    <a:pt x="10613" y="120831"/>
                  </a:lnTo>
                  <a:lnTo>
                    <a:pt x="10613" y="119199"/>
                  </a:lnTo>
                  <a:lnTo>
                    <a:pt x="10613" y="118382"/>
                  </a:lnTo>
                  <a:lnTo>
                    <a:pt x="11430" y="117566"/>
                  </a:lnTo>
                  <a:lnTo>
                    <a:pt x="13063" y="116749"/>
                  </a:lnTo>
                  <a:lnTo>
                    <a:pt x="13879" y="115933"/>
                  </a:lnTo>
                  <a:lnTo>
                    <a:pt x="13879" y="115933"/>
                  </a:lnTo>
                  <a:lnTo>
                    <a:pt x="13879" y="115116"/>
                  </a:lnTo>
                  <a:lnTo>
                    <a:pt x="13063" y="114300"/>
                  </a:lnTo>
                  <a:lnTo>
                    <a:pt x="10613" y="113484"/>
                  </a:lnTo>
                  <a:lnTo>
                    <a:pt x="8981" y="113484"/>
                  </a:lnTo>
                  <a:lnTo>
                    <a:pt x="8164" y="112667"/>
                  </a:lnTo>
                  <a:lnTo>
                    <a:pt x="7348" y="111851"/>
                  </a:lnTo>
                  <a:lnTo>
                    <a:pt x="4082" y="104503"/>
                  </a:lnTo>
                  <a:lnTo>
                    <a:pt x="3266" y="102870"/>
                  </a:lnTo>
                  <a:lnTo>
                    <a:pt x="3266" y="102054"/>
                  </a:lnTo>
                  <a:lnTo>
                    <a:pt x="4898" y="98788"/>
                  </a:lnTo>
                  <a:lnTo>
                    <a:pt x="5715" y="97971"/>
                  </a:lnTo>
                  <a:lnTo>
                    <a:pt x="7348" y="96338"/>
                  </a:lnTo>
                  <a:lnTo>
                    <a:pt x="7348" y="95522"/>
                  </a:lnTo>
                  <a:lnTo>
                    <a:pt x="4898" y="93073"/>
                  </a:lnTo>
                  <a:lnTo>
                    <a:pt x="4082" y="91440"/>
                  </a:lnTo>
                  <a:lnTo>
                    <a:pt x="4082" y="89807"/>
                  </a:lnTo>
                  <a:lnTo>
                    <a:pt x="4082" y="88174"/>
                  </a:lnTo>
                  <a:lnTo>
                    <a:pt x="5715" y="87358"/>
                  </a:lnTo>
                  <a:lnTo>
                    <a:pt x="5715" y="85725"/>
                  </a:lnTo>
                  <a:lnTo>
                    <a:pt x="5715" y="84092"/>
                  </a:lnTo>
                  <a:lnTo>
                    <a:pt x="6531" y="83276"/>
                  </a:lnTo>
                  <a:lnTo>
                    <a:pt x="7348" y="82459"/>
                  </a:lnTo>
                  <a:lnTo>
                    <a:pt x="8164" y="81643"/>
                  </a:lnTo>
                  <a:lnTo>
                    <a:pt x="8981" y="80826"/>
                  </a:lnTo>
                  <a:lnTo>
                    <a:pt x="9797" y="80010"/>
                  </a:lnTo>
                  <a:lnTo>
                    <a:pt x="9797" y="78377"/>
                  </a:lnTo>
                  <a:lnTo>
                    <a:pt x="10613" y="77561"/>
                  </a:lnTo>
                  <a:lnTo>
                    <a:pt x="12246" y="76744"/>
                  </a:lnTo>
                  <a:lnTo>
                    <a:pt x="12246" y="75928"/>
                  </a:lnTo>
                  <a:lnTo>
                    <a:pt x="12246" y="74295"/>
                  </a:lnTo>
                  <a:lnTo>
                    <a:pt x="11430" y="72662"/>
                  </a:lnTo>
                  <a:lnTo>
                    <a:pt x="10613" y="71846"/>
                  </a:lnTo>
                  <a:lnTo>
                    <a:pt x="9797" y="68580"/>
                  </a:lnTo>
                  <a:lnTo>
                    <a:pt x="8981" y="66947"/>
                  </a:lnTo>
                  <a:lnTo>
                    <a:pt x="8981" y="66131"/>
                  </a:lnTo>
                  <a:lnTo>
                    <a:pt x="9797" y="65314"/>
                  </a:lnTo>
                  <a:lnTo>
                    <a:pt x="10613" y="63681"/>
                  </a:lnTo>
                  <a:lnTo>
                    <a:pt x="10613" y="62049"/>
                  </a:lnTo>
                  <a:lnTo>
                    <a:pt x="10613" y="54701"/>
                  </a:lnTo>
                  <a:lnTo>
                    <a:pt x="10613" y="53068"/>
                  </a:lnTo>
                  <a:lnTo>
                    <a:pt x="11430" y="52251"/>
                  </a:lnTo>
                  <a:lnTo>
                    <a:pt x="12246" y="51435"/>
                  </a:lnTo>
                  <a:lnTo>
                    <a:pt x="13063" y="50619"/>
                  </a:lnTo>
                  <a:lnTo>
                    <a:pt x="13879" y="49802"/>
                  </a:lnTo>
                  <a:lnTo>
                    <a:pt x="13879" y="48169"/>
                  </a:lnTo>
                  <a:lnTo>
                    <a:pt x="14696" y="47353"/>
                  </a:lnTo>
                  <a:lnTo>
                    <a:pt x="15512" y="46537"/>
                  </a:lnTo>
                  <a:lnTo>
                    <a:pt x="13063" y="42454"/>
                  </a:lnTo>
                  <a:lnTo>
                    <a:pt x="11430" y="39188"/>
                  </a:lnTo>
                  <a:lnTo>
                    <a:pt x="9797" y="35923"/>
                  </a:lnTo>
                  <a:lnTo>
                    <a:pt x="7348" y="31841"/>
                  </a:lnTo>
                  <a:lnTo>
                    <a:pt x="5715" y="29391"/>
                  </a:lnTo>
                  <a:lnTo>
                    <a:pt x="4082" y="26126"/>
                  </a:lnTo>
                  <a:lnTo>
                    <a:pt x="2449" y="23676"/>
                  </a:lnTo>
                  <a:lnTo>
                    <a:pt x="0" y="20411"/>
                  </a:lnTo>
                  <a:lnTo>
                    <a:pt x="1633" y="20411"/>
                  </a:lnTo>
                  <a:lnTo>
                    <a:pt x="5715" y="20411"/>
                  </a:lnTo>
                  <a:lnTo>
                    <a:pt x="9797" y="21227"/>
                  </a:lnTo>
                  <a:lnTo>
                    <a:pt x="12246" y="21227"/>
                  </a:lnTo>
                  <a:lnTo>
                    <a:pt x="13063" y="22044"/>
                  </a:lnTo>
                  <a:lnTo>
                    <a:pt x="13063" y="22860"/>
                  </a:lnTo>
                  <a:lnTo>
                    <a:pt x="13879" y="23676"/>
                  </a:lnTo>
                  <a:lnTo>
                    <a:pt x="14696" y="23676"/>
                  </a:lnTo>
                  <a:lnTo>
                    <a:pt x="15512" y="23676"/>
                  </a:lnTo>
                  <a:lnTo>
                    <a:pt x="17961" y="22860"/>
                  </a:lnTo>
                  <a:lnTo>
                    <a:pt x="19594" y="22044"/>
                  </a:lnTo>
                  <a:lnTo>
                    <a:pt x="21227" y="21227"/>
                  </a:lnTo>
                  <a:lnTo>
                    <a:pt x="22043" y="20411"/>
                  </a:lnTo>
                  <a:lnTo>
                    <a:pt x="23676" y="17962"/>
                  </a:lnTo>
                  <a:lnTo>
                    <a:pt x="25309" y="16329"/>
                  </a:lnTo>
                  <a:lnTo>
                    <a:pt x="26942" y="15512"/>
                  </a:lnTo>
                  <a:lnTo>
                    <a:pt x="29391" y="15512"/>
                  </a:lnTo>
                  <a:lnTo>
                    <a:pt x="30208" y="15512"/>
                  </a:lnTo>
                  <a:lnTo>
                    <a:pt x="31024" y="15512"/>
                  </a:lnTo>
                  <a:lnTo>
                    <a:pt x="31841" y="13879"/>
                  </a:lnTo>
                  <a:lnTo>
                    <a:pt x="33473" y="12246"/>
                  </a:lnTo>
                  <a:lnTo>
                    <a:pt x="35923" y="10613"/>
                  </a:lnTo>
                  <a:lnTo>
                    <a:pt x="37556" y="9797"/>
                  </a:lnTo>
                  <a:lnTo>
                    <a:pt x="38372" y="8981"/>
                  </a:lnTo>
                  <a:lnTo>
                    <a:pt x="40005" y="8981"/>
                  </a:lnTo>
                  <a:lnTo>
                    <a:pt x="41638" y="8164"/>
                  </a:lnTo>
                  <a:lnTo>
                    <a:pt x="48169" y="3266"/>
                  </a:lnTo>
                  <a:lnTo>
                    <a:pt x="50618" y="1633"/>
                  </a:lnTo>
                  <a:lnTo>
                    <a:pt x="52251" y="1633"/>
                  </a:lnTo>
                  <a:lnTo>
                    <a:pt x="53884" y="1633"/>
                  </a:lnTo>
                  <a:lnTo>
                    <a:pt x="56334" y="816"/>
                  </a:lnTo>
                  <a:lnTo>
                    <a:pt x="62048" y="0"/>
                  </a:lnTo>
                  <a:lnTo>
                    <a:pt x="65314" y="0"/>
                  </a:lnTo>
                  <a:lnTo>
                    <a:pt x="66131" y="816"/>
                  </a:lnTo>
                  <a:lnTo>
                    <a:pt x="67763" y="816"/>
                  </a:lnTo>
                  <a:lnTo>
                    <a:pt x="68580" y="0"/>
                  </a:lnTo>
                  <a:lnTo>
                    <a:pt x="69396" y="0"/>
                  </a:lnTo>
                  <a:lnTo>
                    <a:pt x="70213" y="0"/>
                  </a:lnTo>
                  <a:lnTo>
                    <a:pt x="71029" y="1633"/>
                  </a:lnTo>
                  <a:lnTo>
                    <a:pt x="71846" y="3266"/>
                  </a:lnTo>
                  <a:lnTo>
                    <a:pt x="71846" y="4082"/>
                  </a:lnTo>
                  <a:lnTo>
                    <a:pt x="71846" y="5715"/>
                  </a:lnTo>
                  <a:lnTo>
                    <a:pt x="72662" y="7348"/>
                  </a:lnTo>
                  <a:lnTo>
                    <a:pt x="72662" y="8981"/>
                  </a:lnTo>
                  <a:lnTo>
                    <a:pt x="71029" y="11430"/>
                  </a:lnTo>
                  <a:lnTo>
                    <a:pt x="70213" y="12246"/>
                  </a:lnTo>
                  <a:lnTo>
                    <a:pt x="70213" y="13063"/>
                  </a:lnTo>
                  <a:lnTo>
                    <a:pt x="70213" y="14696"/>
                  </a:lnTo>
                  <a:lnTo>
                    <a:pt x="71029" y="17145"/>
                  </a:lnTo>
                  <a:lnTo>
                    <a:pt x="71846" y="20411"/>
                  </a:lnTo>
                  <a:lnTo>
                    <a:pt x="71846" y="22860"/>
                  </a:lnTo>
                  <a:lnTo>
                    <a:pt x="71029" y="24493"/>
                  </a:lnTo>
                  <a:lnTo>
                    <a:pt x="71029" y="26126"/>
                  </a:lnTo>
                  <a:lnTo>
                    <a:pt x="71029" y="26942"/>
                  </a:lnTo>
                  <a:lnTo>
                    <a:pt x="71029" y="27759"/>
                  </a:lnTo>
                  <a:lnTo>
                    <a:pt x="71846" y="28575"/>
                  </a:lnTo>
                  <a:lnTo>
                    <a:pt x="71846" y="29391"/>
                  </a:lnTo>
                  <a:lnTo>
                    <a:pt x="71846" y="31024"/>
                  </a:lnTo>
                  <a:lnTo>
                    <a:pt x="72662" y="31841"/>
                  </a:lnTo>
                  <a:lnTo>
                    <a:pt x="74295" y="32657"/>
                  </a:lnTo>
                  <a:lnTo>
                    <a:pt x="75111" y="33474"/>
                  </a:lnTo>
                  <a:lnTo>
                    <a:pt x="75111" y="34290"/>
                  </a:lnTo>
                  <a:lnTo>
                    <a:pt x="75111" y="35106"/>
                  </a:lnTo>
                  <a:lnTo>
                    <a:pt x="75111" y="35106"/>
                  </a:lnTo>
                  <a:lnTo>
                    <a:pt x="75111" y="35106"/>
                  </a:lnTo>
                  <a:lnTo>
                    <a:pt x="75928" y="35106"/>
                  </a:lnTo>
                  <a:lnTo>
                    <a:pt x="75928" y="35106"/>
                  </a:lnTo>
                  <a:lnTo>
                    <a:pt x="76744" y="36739"/>
                  </a:lnTo>
                  <a:lnTo>
                    <a:pt x="76744" y="36739"/>
                  </a:lnTo>
                  <a:lnTo>
                    <a:pt x="77561" y="38372"/>
                  </a:lnTo>
                  <a:lnTo>
                    <a:pt x="77561" y="39188"/>
                  </a:lnTo>
                  <a:lnTo>
                    <a:pt x="79193" y="40005"/>
                  </a:lnTo>
                  <a:lnTo>
                    <a:pt x="80826" y="40005"/>
                  </a:lnTo>
                  <a:lnTo>
                    <a:pt x="81643" y="40821"/>
                  </a:lnTo>
                  <a:lnTo>
                    <a:pt x="83276" y="42454"/>
                  </a:lnTo>
                  <a:lnTo>
                    <a:pt x="84909" y="43271"/>
                  </a:lnTo>
                  <a:lnTo>
                    <a:pt x="86541" y="44087"/>
                  </a:lnTo>
                  <a:lnTo>
                    <a:pt x="87358" y="45720"/>
                  </a:lnTo>
                  <a:lnTo>
                    <a:pt x="88174" y="47353"/>
                  </a:lnTo>
                  <a:lnTo>
                    <a:pt x="90623" y="48169"/>
                  </a:lnTo>
                  <a:lnTo>
                    <a:pt x="93889" y="48169"/>
                  </a:lnTo>
                  <a:lnTo>
                    <a:pt x="95522" y="48986"/>
                  </a:lnTo>
                  <a:lnTo>
                    <a:pt x="97971" y="48169"/>
                  </a:lnTo>
                  <a:lnTo>
                    <a:pt x="99604" y="48169"/>
                  </a:lnTo>
                  <a:lnTo>
                    <a:pt x="101237" y="48986"/>
                  </a:lnTo>
                  <a:lnTo>
                    <a:pt x="102054" y="49802"/>
                  </a:lnTo>
                  <a:lnTo>
                    <a:pt x="103686" y="50619"/>
                  </a:lnTo>
                  <a:lnTo>
                    <a:pt x="105319" y="52251"/>
                  </a:lnTo>
                  <a:lnTo>
                    <a:pt x="106952" y="53068"/>
                  </a:lnTo>
                  <a:lnTo>
                    <a:pt x="107768" y="52251"/>
                  </a:lnTo>
                  <a:lnTo>
                    <a:pt x="108585" y="52251"/>
                  </a:lnTo>
                  <a:lnTo>
                    <a:pt x="109401" y="52251"/>
                  </a:lnTo>
                  <a:lnTo>
                    <a:pt x="110218" y="53884"/>
                  </a:lnTo>
                  <a:lnTo>
                    <a:pt x="111034" y="54701"/>
                  </a:lnTo>
                  <a:lnTo>
                    <a:pt x="111851" y="55517"/>
                  </a:lnTo>
                  <a:lnTo>
                    <a:pt x="113484" y="57150"/>
                  </a:lnTo>
                  <a:lnTo>
                    <a:pt x="114300" y="57966"/>
                  </a:lnTo>
                  <a:lnTo>
                    <a:pt x="115933" y="57966"/>
                  </a:lnTo>
                  <a:lnTo>
                    <a:pt x="118382" y="58783"/>
                  </a:lnTo>
                  <a:lnTo>
                    <a:pt x="120831" y="59599"/>
                  </a:lnTo>
                  <a:lnTo>
                    <a:pt x="122464" y="59599"/>
                  </a:lnTo>
                  <a:lnTo>
                    <a:pt x="124097" y="59599"/>
                  </a:lnTo>
                  <a:lnTo>
                    <a:pt x="124913" y="60416"/>
                  </a:lnTo>
                  <a:lnTo>
                    <a:pt x="124913" y="62049"/>
                  </a:lnTo>
                  <a:lnTo>
                    <a:pt x="127363" y="64498"/>
                  </a:lnTo>
                  <a:lnTo>
                    <a:pt x="128179" y="65314"/>
                  </a:lnTo>
                  <a:lnTo>
                    <a:pt x="129812" y="66131"/>
                  </a:lnTo>
                  <a:lnTo>
                    <a:pt x="133078" y="66131"/>
                  </a:lnTo>
                  <a:lnTo>
                    <a:pt x="133894" y="66131"/>
                  </a:lnTo>
                  <a:lnTo>
                    <a:pt x="135527" y="66131"/>
                  </a:lnTo>
                  <a:lnTo>
                    <a:pt x="140426" y="65314"/>
                  </a:lnTo>
                  <a:lnTo>
                    <a:pt x="141242" y="65314"/>
                  </a:lnTo>
                  <a:lnTo>
                    <a:pt x="143691" y="66131"/>
                  </a:lnTo>
                  <a:lnTo>
                    <a:pt x="146957" y="67763"/>
                  </a:lnTo>
                  <a:lnTo>
                    <a:pt x="149406" y="69396"/>
                  </a:lnTo>
                  <a:lnTo>
                    <a:pt x="151039" y="70213"/>
                  </a:lnTo>
                  <a:lnTo>
                    <a:pt x="151856" y="71846"/>
                  </a:lnTo>
                  <a:lnTo>
                    <a:pt x="152672" y="73479"/>
                  </a:lnTo>
                  <a:lnTo>
                    <a:pt x="152672" y="75112"/>
                  </a:lnTo>
                  <a:lnTo>
                    <a:pt x="152672" y="76744"/>
                  </a:lnTo>
                  <a:lnTo>
                    <a:pt x="151856" y="77561"/>
                  </a:lnTo>
                  <a:lnTo>
                    <a:pt x="151856" y="78377"/>
                  </a:lnTo>
                  <a:lnTo>
                    <a:pt x="151856" y="80010"/>
                  </a:lnTo>
                  <a:lnTo>
                    <a:pt x="152672" y="80826"/>
                  </a:lnTo>
                  <a:lnTo>
                    <a:pt x="152672" y="82459"/>
                  </a:lnTo>
                  <a:lnTo>
                    <a:pt x="153488" y="84909"/>
                  </a:lnTo>
                  <a:lnTo>
                    <a:pt x="154305" y="85725"/>
                  </a:lnTo>
                  <a:lnTo>
                    <a:pt x="155121" y="93889"/>
                  </a:lnTo>
                  <a:lnTo>
                    <a:pt x="152672" y="93889"/>
                  </a:lnTo>
                  <a:lnTo>
                    <a:pt x="149406" y="93889"/>
                  </a:lnTo>
                  <a:lnTo>
                    <a:pt x="150223" y="94706"/>
                  </a:lnTo>
                  <a:lnTo>
                    <a:pt x="152672" y="97971"/>
                  </a:lnTo>
                  <a:lnTo>
                    <a:pt x="155121" y="100421"/>
                  </a:lnTo>
                  <a:lnTo>
                    <a:pt x="155121" y="104503"/>
                  </a:lnTo>
                  <a:lnTo>
                    <a:pt x="155121" y="106952"/>
                  </a:lnTo>
                  <a:lnTo>
                    <a:pt x="155121" y="111034"/>
                  </a:lnTo>
                  <a:lnTo>
                    <a:pt x="155121" y="113484"/>
                  </a:lnTo>
                  <a:lnTo>
                    <a:pt x="160836" y="113484"/>
                  </a:lnTo>
                  <a:lnTo>
                    <a:pt x="167368" y="113484"/>
                  </a:lnTo>
                  <a:lnTo>
                    <a:pt x="175532" y="113484"/>
                  </a:lnTo>
                  <a:lnTo>
                    <a:pt x="182063" y="113484"/>
                  </a:lnTo>
                  <a:lnTo>
                    <a:pt x="182880" y="113484"/>
                  </a:lnTo>
                  <a:lnTo>
                    <a:pt x="183696" y="113484"/>
                  </a:lnTo>
                  <a:lnTo>
                    <a:pt x="184513" y="112667"/>
                  </a:lnTo>
                  <a:lnTo>
                    <a:pt x="185329" y="112667"/>
                  </a:lnTo>
                  <a:lnTo>
                    <a:pt x="185329" y="113484"/>
                  </a:lnTo>
                  <a:lnTo>
                    <a:pt x="185329" y="114300"/>
                  </a:lnTo>
                  <a:lnTo>
                    <a:pt x="185329" y="115933"/>
                  </a:lnTo>
                  <a:lnTo>
                    <a:pt x="183696" y="118382"/>
                  </a:lnTo>
                  <a:lnTo>
                    <a:pt x="183696" y="119199"/>
                  </a:lnTo>
                  <a:lnTo>
                    <a:pt x="183696" y="122464"/>
                  </a:lnTo>
                  <a:lnTo>
                    <a:pt x="184513" y="125730"/>
                  </a:lnTo>
                  <a:lnTo>
                    <a:pt x="184513" y="128179"/>
                  </a:lnTo>
                  <a:lnTo>
                    <a:pt x="185329" y="128996"/>
                  </a:lnTo>
                  <a:lnTo>
                    <a:pt x="187779" y="130629"/>
                  </a:lnTo>
                  <a:lnTo>
                    <a:pt x="191044" y="133078"/>
                  </a:lnTo>
                  <a:lnTo>
                    <a:pt x="192677" y="133078"/>
                  </a:lnTo>
                  <a:lnTo>
                    <a:pt x="193493" y="133078"/>
                  </a:lnTo>
                  <a:lnTo>
                    <a:pt x="194310" y="133894"/>
                  </a:lnTo>
                  <a:lnTo>
                    <a:pt x="194310" y="135527"/>
                  </a:lnTo>
                  <a:lnTo>
                    <a:pt x="195943" y="140426"/>
                  </a:lnTo>
                  <a:lnTo>
                    <a:pt x="197576" y="143691"/>
                  </a:lnTo>
                  <a:lnTo>
                    <a:pt x="198392" y="144508"/>
                  </a:lnTo>
                  <a:lnTo>
                    <a:pt x="199209" y="145324"/>
                  </a:lnTo>
                  <a:lnTo>
                    <a:pt x="199209" y="145324"/>
                  </a:lnTo>
                  <a:lnTo>
                    <a:pt x="198392" y="145324"/>
                  </a:lnTo>
                  <a:lnTo>
                    <a:pt x="198392" y="146141"/>
                  </a:lnTo>
                  <a:lnTo>
                    <a:pt x="197576" y="149406"/>
                  </a:lnTo>
                  <a:lnTo>
                    <a:pt x="195943" y="153488"/>
                  </a:lnTo>
                  <a:lnTo>
                    <a:pt x="195126" y="156754"/>
                  </a:lnTo>
                  <a:lnTo>
                    <a:pt x="195943" y="156754"/>
                  </a:lnTo>
                  <a:lnTo>
                    <a:pt x="195943" y="157571"/>
                  </a:lnTo>
                  <a:lnTo>
                    <a:pt x="195943" y="159204"/>
                  </a:lnTo>
                  <a:lnTo>
                    <a:pt x="195126" y="159204"/>
                  </a:lnTo>
                  <a:lnTo>
                    <a:pt x="195126" y="160020"/>
                  </a:lnTo>
                  <a:lnTo>
                    <a:pt x="193493" y="162469"/>
                  </a:lnTo>
                  <a:lnTo>
                    <a:pt x="191861" y="165735"/>
                  </a:lnTo>
                  <a:lnTo>
                    <a:pt x="190228" y="169001"/>
                  </a:lnTo>
                  <a:lnTo>
                    <a:pt x="189411" y="171450"/>
                  </a:lnTo>
                  <a:lnTo>
                    <a:pt x="191044" y="173083"/>
                  </a:lnTo>
                  <a:lnTo>
                    <a:pt x="193493" y="175532"/>
                  </a:lnTo>
                  <a:lnTo>
                    <a:pt x="192677" y="176349"/>
                  </a:lnTo>
                  <a:lnTo>
                    <a:pt x="191861" y="176349"/>
                  </a:lnTo>
                  <a:lnTo>
                    <a:pt x="191044" y="176349"/>
                  </a:lnTo>
                  <a:lnTo>
                    <a:pt x="190228" y="177165"/>
                  </a:lnTo>
                  <a:lnTo>
                    <a:pt x="189411" y="177981"/>
                  </a:lnTo>
                  <a:lnTo>
                    <a:pt x="186962" y="181247"/>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85" name="Freeform: Shape 284">
              <a:extLst>
                <a:ext uri="{FF2B5EF4-FFF2-40B4-BE49-F238E27FC236}">
                  <a16:creationId xmlns:a16="http://schemas.microsoft.com/office/drawing/2014/main" id="{4759A659-A96A-1D12-6B91-2602282DE67A}"/>
                </a:ext>
              </a:extLst>
            </p:cNvPr>
            <p:cNvSpPr/>
            <p:nvPr/>
          </p:nvSpPr>
          <p:spPr>
            <a:xfrm>
              <a:off x="3157129" y="4137659"/>
              <a:ext cx="642529" cy="671920"/>
            </a:xfrm>
            <a:custGeom>
              <a:avLst/>
              <a:gdLst>
                <a:gd name="connsiteX0" fmla="*/ 288199 w 642529"/>
                <a:gd name="connsiteY0" fmla="*/ 48986 h 671920"/>
                <a:gd name="connsiteX1" fmla="*/ 288199 w 642529"/>
                <a:gd name="connsiteY1" fmla="*/ 48986 h 671920"/>
                <a:gd name="connsiteX2" fmla="*/ 289832 w 642529"/>
                <a:gd name="connsiteY2" fmla="*/ 48986 h 671920"/>
                <a:gd name="connsiteX3" fmla="*/ 292281 w 642529"/>
                <a:gd name="connsiteY3" fmla="*/ 49802 h 671920"/>
                <a:gd name="connsiteX4" fmla="*/ 295547 w 642529"/>
                <a:gd name="connsiteY4" fmla="*/ 50619 h 671920"/>
                <a:gd name="connsiteX5" fmla="*/ 296363 w 642529"/>
                <a:gd name="connsiteY5" fmla="*/ 50619 h 671920"/>
                <a:gd name="connsiteX6" fmla="*/ 297180 w 642529"/>
                <a:gd name="connsiteY6" fmla="*/ 49802 h 671920"/>
                <a:gd name="connsiteX7" fmla="*/ 297180 w 642529"/>
                <a:gd name="connsiteY7" fmla="*/ 48169 h 671920"/>
                <a:gd name="connsiteX8" fmla="*/ 297180 w 642529"/>
                <a:gd name="connsiteY8" fmla="*/ 47353 h 671920"/>
                <a:gd name="connsiteX9" fmla="*/ 296363 w 642529"/>
                <a:gd name="connsiteY9" fmla="*/ 46537 h 671920"/>
                <a:gd name="connsiteX10" fmla="*/ 295547 w 642529"/>
                <a:gd name="connsiteY10" fmla="*/ 45720 h 671920"/>
                <a:gd name="connsiteX11" fmla="*/ 294731 w 642529"/>
                <a:gd name="connsiteY11" fmla="*/ 44087 h 671920"/>
                <a:gd name="connsiteX12" fmla="*/ 293914 w 642529"/>
                <a:gd name="connsiteY12" fmla="*/ 44087 h 671920"/>
                <a:gd name="connsiteX13" fmla="*/ 293914 w 642529"/>
                <a:gd name="connsiteY13" fmla="*/ 43271 h 671920"/>
                <a:gd name="connsiteX14" fmla="*/ 294731 w 642529"/>
                <a:gd name="connsiteY14" fmla="*/ 42454 h 671920"/>
                <a:gd name="connsiteX15" fmla="*/ 295547 w 642529"/>
                <a:gd name="connsiteY15" fmla="*/ 42454 h 671920"/>
                <a:gd name="connsiteX16" fmla="*/ 295547 w 642529"/>
                <a:gd name="connsiteY16" fmla="*/ 41638 h 671920"/>
                <a:gd name="connsiteX17" fmla="*/ 296363 w 642529"/>
                <a:gd name="connsiteY17" fmla="*/ 40005 h 671920"/>
                <a:gd name="connsiteX18" fmla="*/ 296363 w 642529"/>
                <a:gd name="connsiteY18" fmla="*/ 40005 h 671920"/>
                <a:gd name="connsiteX19" fmla="*/ 296363 w 642529"/>
                <a:gd name="connsiteY19" fmla="*/ 40005 h 671920"/>
                <a:gd name="connsiteX20" fmla="*/ 296363 w 642529"/>
                <a:gd name="connsiteY20" fmla="*/ 40005 h 671920"/>
                <a:gd name="connsiteX21" fmla="*/ 297180 w 642529"/>
                <a:gd name="connsiteY21" fmla="*/ 40821 h 671920"/>
                <a:gd name="connsiteX22" fmla="*/ 299629 w 642529"/>
                <a:gd name="connsiteY22" fmla="*/ 42454 h 671920"/>
                <a:gd name="connsiteX23" fmla="*/ 300446 w 642529"/>
                <a:gd name="connsiteY23" fmla="*/ 42454 h 671920"/>
                <a:gd name="connsiteX24" fmla="*/ 305344 w 642529"/>
                <a:gd name="connsiteY24" fmla="*/ 42454 h 671920"/>
                <a:gd name="connsiteX25" fmla="*/ 306161 w 642529"/>
                <a:gd name="connsiteY25" fmla="*/ 41638 h 671920"/>
                <a:gd name="connsiteX26" fmla="*/ 306977 w 642529"/>
                <a:gd name="connsiteY26" fmla="*/ 41638 h 671920"/>
                <a:gd name="connsiteX27" fmla="*/ 308610 w 642529"/>
                <a:gd name="connsiteY27" fmla="*/ 40821 h 671920"/>
                <a:gd name="connsiteX28" fmla="*/ 309426 w 642529"/>
                <a:gd name="connsiteY28" fmla="*/ 40821 h 671920"/>
                <a:gd name="connsiteX29" fmla="*/ 310243 w 642529"/>
                <a:gd name="connsiteY29" fmla="*/ 40821 h 671920"/>
                <a:gd name="connsiteX30" fmla="*/ 311059 w 642529"/>
                <a:gd name="connsiteY30" fmla="*/ 40821 h 671920"/>
                <a:gd name="connsiteX31" fmla="*/ 311876 w 642529"/>
                <a:gd name="connsiteY31" fmla="*/ 40005 h 671920"/>
                <a:gd name="connsiteX32" fmla="*/ 312692 w 642529"/>
                <a:gd name="connsiteY32" fmla="*/ 40005 h 671920"/>
                <a:gd name="connsiteX33" fmla="*/ 312692 w 642529"/>
                <a:gd name="connsiteY33" fmla="*/ 40821 h 671920"/>
                <a:gd name="connsiteX34" fmla="*/ 313509 w 642529"/>
                <a:gd name="connsiteY34" fmla="*/ 41638 h 671920"/>
                <a:gd name="connsiteX35" fmla="*/ 314325 w 642529"/>
                <a:gd name="connsiteY35" fmla="*/ 42454 h 671920"/>
                <a:gd name="connsiteX36" fmla="*/ 314325 w 642529"/>
                <a:gd name="connsiteY36" fmla="*/ 42454 h 671920"/>
                <a:gd name="connsiteX37" fmla="*/ 315958 w 642529"/>
                <a:gd name="connsiteY37" fmla="*/ 42454 h 671920"/>
                <a:gd name="connsiteX38" fmla="*/ 316774 w 642529"/>
                <a:gd name="connsiteY38" fmla="*/ 42454 h 671920"/>
                <a:gd name="connsiteX39" fmla="*/ 316774 w 642529"/>
                <a:gd name="connsiteY39" fmla="*/ 43271 h 671920"/>
                <a:gd name="connsiteX40" fmla="*/ 316774 w 642529"/>
                <a:gd name="connsiteY40" fmla="*/ 44087 h 671920"/>
                <a:gd name="connsiteX41" fmla="*/ 317591 w 642529"/>
                <a:gd name="connsiteY41" fmla="*/ 44904 h 671920"/>
                <a:gd name="connsiteX42" fmla="*/ 318407 w 642529"/>
                <a:gd name="connsiteY42" fmla="*/ 44904 h 671920"/>
                <a:gd name="connsiteX43" fmla="*/ 318407 w 642529"/>
                <a:gd name="connsiteY43" fmla="*/ 44904 h 671920"/>
                <a:gd name="connsiteX44" fmla="*/ 319223 w 642529"/>
                <a:gd name="connsiteY44" fmla="*/ 44904 h 671920"/>
                <a:gd name="connsiteX45" fmla="*/ 320040 w 642529"/>
                <a:gd name="connsiteY45" fmla="*/ 45720 h 671920"/>
                <a:gd name="connsiteX46" fmla="*/ 321673 w 642529"/>
                <a:gd name="connsiteY46" fmla="*/ 46537 h 671920"/>
                <a:gd name="connsiteX47" fmla="*/ 324122 w 642529"/>
                <a:gd name="connsiteY47" fmla="*/ 47353 h 671920"/>
                <a:gd name="connsiteX48" fmla="*/ 324938 w 642529"/>
                <a:gd name="connsiteY48" fmla="*/ 47353 h 671920"/>
                <a:gd name="connsiteX49" fmla="*/ 325755 w 642529"/>
                <a:gd name="connsiteY49" fmla="*/ 47353 h 671920"/>
                <a:gd name="connsiteX50" fmla="*/ 326571 w 642529"/>
                <a:gd name="connsiteY50" fmla="*/ 47353 h 671920"/>
                <a:gd name="connsiteX51" fmla="*/ 327388 w 642529"/>
                <a:gd name="connsiteY51" fmla="*/ 46537 h 671920"/>
                <a:gd name="connsiteX52" fmla="*/ 329837 w 642529"/>
                <a:gd name="connsiteY52" fmla="*/ 44904 h 671920"/>
                <a:gd name="connsiteX53" fmla="*/ 330654 w 642529"/>
                <a:gd name="connsiteY53" fmla="*/ 44087 h 671920"/>
                <a:gd name="connsiteX54" fmla="*/ 331470 w 642529"/>
                <a:gd name="connsiteY54" fmla="*/ 43271 h 671920"/>
                <a:gd name="connsiteX55" fmla="*/ 332286 w 642529"/>
                <a:gd name="connsiteY55" fmla="*/ 42454 h 671920"/>
                <a:gd name="connsiteX56" fmla="*/ 333103 w 642529"/>
                <a:gd name="connsiteY56" fmla="*/ 42454 h 671920"/>
                <a:gd name="connsiteX57" fmla="*/ 333103 w 642529"/>
                <a:gd name="connsiteY57" fmla="*/ 42454 h 671920"/>
                <a:gd name="connsiteX58" fmla="*/ 333103 w 642529"/>
                <a:gd name="connsiteY58" fmla="*/ 43271 h 671920"/>
                <a:gd name="connsiteX59" fmla="*/ 333919 w 642529"/>
                <a:gd name="connsiteY59" fmla="*/ 43271 h 671920"/>
                <a:gd name="connsiteX60" fmla="*/ 335552 w 642529"/>
                <a:gd name="connsiteY60" fmla="*/ 44087 h 671920"/>
                <a:gd name="connsiteX61" fmla="*/ 336368 w 642529"/>
                <a:gd name="connsiteY61" fmla="*/ 44087 h 671920"/>
                <a:gd name="connsiteX62" fmla="*/ 338001 w 642529"/>
                <a:gd name="connsiteY62" fmla="*/ 43271 h 671920"/>
                <a:gd name="connsiteX63" fmla="*/ 338818 w 642529"/>
                <a:gd name="connsiteY63" fmla="*/ 42454 h 671920"/>
                <a:gd name="connsiteX64" fmla="*/ 339634 w 642529"/>
                <a:gd name="connsiteY64" fmla="*/ 42454 h 671920"/>
                <a:gd name="connsiteX65" fmla="*/ 340451 w 642529"/>
                <a:gd name="connsiteY65" fmla="*/ 43271 h 671920"/>
                <a:gd name="connsiteX66" fmla="*/ 341267 w 642529"/>
                <a:gd name="connsiteY66" fmla="*/ 44087 h 671920"/>
                <a:gd name="connsiteX67" fmla="*/ 341267 w 642529"/>
                <a:gd name="connsiteY67" fmla="*/ 44904 h 671920"/>
                <a:gd name="connsiteX68" fmla="*/ 342084 w 642529"/>
                <a:gd name="connsiteY68" fmla="*/ 44904 h 671920"/>
                <a:gd name="connsiteX69" fmla="*/ 343716 w 642529"/>
                <a:gd name="connsiteY69" fmla="*/ 44904 h 671920"/>
                <a:gd name="connsiteX70" fmla="*/ 344533 w 642529"/>
                <a:gd name="connsiteY70" fmla="*/ 44904 h 671920"/>
                <a:gd name="connsiteX71" fmla="*/ 345349 w 642529"/>
                <a:gd name="connsiteY71" fmla="*/ 44904 h 671920"/>
                <a:gd name="connsiteX72" fmla="*/ 346166 w 642529"/>
                <a:gd name="connsiteY72" fmla="*/ 44087 h 671920"/>
                <a:gd name="connsiteX73" fmla="*/ 346982 w 642529"/>
                <a:gd name="connsiteY73" fmla="*/ 43271 h 671920"/>
                <a:gd name="connsiteX74" fmla="*/ 348615 w 642529"/>
                <a:gd name="connsiteY74" fmla="*/ 42454 h 671920"/>
                <a:gd name="connsiteX75" fmla="*/ 350248 w 642529"/>
                <a:gd name="connsiteY75" fmla="*/ 41638 h 671920"/>
                <a:gd name="connsiteX76" fmla="*/ 351064 w 642529"/>
                <a:gd name="connsiteY76" fmla="*/ 40821 h 671920"/>
                <a:gd name="connsiteX77" fmla="*/ 351881 w 642529"/>
                <a:gd name="connsiteY77" fmla="*/ 39189 h 671920"/>
                <a:gd name="connsiteX78" fmla="*/ 351881 w 642529"/>
                <a:gd name="connsiteY78" fmla="*/ 38372 h 671920"/>
                <a:gd name="connsiteX79" fmla="*/ 351881 w 642529"/>
                <a:gd name="connsiteY79" fmla="*/ 36739 h 671920"/>
                <a:gd name="connsiteX80" fmla="*/ 353513 w 642529"/>
                <a:gd name="connsiteY80" fmla="*/ 33474 h 671920"/>
                <a:gd name="connsiteX81" fmla="*/ 354330 w 642529"/>
                <a:gd name="connsiteY81" fmla="*/ 32657 h 671920"/>
                <a:gd name="connsiteX82" fmla="*/ 354330 w 642529"/>
                <a:gd name="connsiteY82" fmla="*/ 31841 h 671920"/>
                <a:gd name="connsiteX83" fmla="*/ 355146 w 642529"/>
                <a:gd name="connsiteY83" fmla="*/ 30208 h 671920"/>
                <a:gd name="connsiteX84" fmla="*/ 355146 w 642529"/>
                <a:gd name="connsiteY84" fmla="*/ 29391 h 671920"/>
                <a:gd name="connsiteX85" fmla="*/ 355963 w 642529"/>
                <a:gd name="connsiteY85" fmla="*/ 28575 h 671920"/>
                <a:gd name="connsiteX86" fmla="*/ 356779 w 642529"/>
                <a:gd name="connsiteY86" fmla="*/ 27759 h 671920"/>
                <a:gd name="connsiteX87" fmla="*/ 357596 w 642529"/>
                <a:gd name="connsiteY87" fmla="*/ 26942 h 671920"/>
                <a:gd name="connsiteX88" fmla="*/ 358412 w 642529"/>
                <a:gd name="connsiteY88" fmla="*/ 25309 h 671920"/>
                <a:gd name="connsiteX89" fmla="*/ 359229 w 642529"/>
                <a:gd name="connsiteY89" fmla="*/ 23677 h 671920"/>
                <a:gd name="connsiteX90" fmla="*/ 360861 w 642529"/>
                <a:gd name="connsiteY90" fmla="*/ 20411 h 671920"/>
                <a:gd name="connsiteX91" fmla="*/ 360861 w 642529"/>
                <a:gd name="connsiteY91" fmla="*/ 19594 h 671920"/>
                <a:gd name="connsiteX92" fmla="*/ 361678 w 642529"/>
                <a:gd name="connsiteY92" fmla="*/ 18778 h 671920"/>
                <a:gd name="connsiteX93" fmla="*/ 361678 w 642529"/>
                <a:gd name="connsiteY93" fmla="*/ 17962 h 671920"/>
                <a:gd name="connsiteX94" fmla="*/ 362494 w 642529"/>
                <a:gd name="connsiteY94" fmla="*/ 17145 h 671920"/>
                <a:gd name="connsiteX95" fmla="*/ 363311 w 642529"/>
                <a:gd name="connsiteY95" fmla="*/ 16329 h 671920"/>
                <a:gd name="connsiteX96" fmla="*/ 363311 w 642529"/>
                <a:gd name="connsiteY96" fmla="*/ 15512 h 671920"/>
                <a:gd name="connsiteX97" fmla="*/ 364127 w 642529"/>
                <a:gd name="connsiteY97" fmla="*/ 14696 h 671920"/>
                <a:gd name="connsiteX98" fmla="*/ 365760 w 642529"/>
                <a:gd name="connsiteY98" fmla="*/ 13879 h 671920"/>
                <a:gd name="connsiteX99" fmla="*/ 366576 w 642529"/>
                <a:gd name="connsiteY99" fmla="*/ 13879 h 671920"/>
                <a:gd name="connsiteX100" fmla="*/ 368209 w 642529"/>
                <a:gd name="connsiteY100" fmla="*/ 11430 h 671920"/>
                <a:gd name="connsiteX101" fmla="*/ 368209 w 642529"/>
                <a:gd name="connsiteY101" fmla="*/ 9797 h 671920"/>
                <a:gd name="connsiteX102" fmla="*/ 369842 w 642529"/>
                <a:gd name="connsiteY102" fmla="*/ 9797 h 671920"/>
                <a:gd name="connsiteX103" fmla="*/ 372291 w 642529"/>
                <a:gd name="connsiteY103" fmla="*/ 11430 h 671920"/>
                <a:gd name="connsiteX104" fmla="*/ 373924 w 642529"/>
                <a:gd name="connsiteY104" fmla="*/ 13879 h 671920"/>
                <a:gd name="connsiteX105" fmla="*/ 376373 w 642529"/>
                <a:gd name="connsiteY105" fmla="*/ 21227 h 671920"/>
                <a:gd name="connsiteX106" fmla="*/ 376373 w 642529"/>
                <a:gd name="connsiteY106" fmla="*/ 27759 h 671920"/>
                <a:gd name="connsiteX107" fmla="*/ 377190 w 642529"/>
                <a:gd name="connsiteY107" fmla="*/ 31024 h 671920"/>
                <a:gd name="connsiteX108" fmla="*/ 379639 w 642529"/>
                <a:gd name="connsiteY108" fmla="*/ 38372 h 671920"/>
                <a:gd name="connsiteX109" fmla="*/ 379639 w 642529"/>
                <a:gd name="connsiteY109" fmla="*/ 40005 h 671920"/>
                <a:gd name="connsiteX110" fmla="*/ 380456 w 642529"/>
                <a:gd name="connsiteY110" fmla="*/ 41638 h 671920"/>
                <a:gd name="connsiteX111" fmla="*/ 381272 w 642529"/>
                <a:gd name="connsiteY111" fmla="*/ 43271 h 671920"/>
                <a:gd name="connsiteX112" fmla="*/ 382088 w 642529"/>
                <a:gd name="connsiteY112" fmla="*/ 45720 h 671920"/>
                <a:gd name="connsiteX113" fmla="*/ 382088 w 642529"/>
                <a:gd name="connsiteY113" fmla="*/ 46537 h 671920"/>
                <a:gd name="connsiteX114" fmla="*/ 381272 w 642529"/>
                <a:gd name="connsiteY114" fmla="*/ 47353 h 671920"/>
                <a:gd name="connsiteX115" fmla="*/ 382088 w 642529"/>
                <a:gd name="connsiteY115" fmla="*/ 47353 h 671920"/>
                <a:gd name="connsiteX116" fmla="*/ 382905 w 642529"/>
                <a:gd name="connsiteY116" fmla="*/ 48169 h 671920"/>
                <a:gd name="connsiteX117" fmla="*/ 383721 w 642529"/>
                <a:gd name="connsiteY117" fmla="*/ 49802 h 671920"/>
                <a:gd name="connsiteX118" fmla="*/ 384538 w 642529"/>
                <a:gd name="connsiteY118" fmla="*/ 50619 h 671920"/>
                <a:gd name="connsiteX119" fmla="*/ 386171 w 642529"/>
                <a:gd name="connsiteY119" fmla="*/ 52252 h 671920"/>
                <a:gd name="connsiteX120" fmla="*/ 388620 w 642529"/>
                <a:gd name="connsiteY120" fmla="*/ 53068 h 671920"/>
                <a:gd name="connsiteX121" fmla="*/ 390253 w 642529"/>
                <a:gd name="connsiteY121" fmla="*/ 53068 h 671920"/>
                <a:gd name="connsiteX122" fmla="*/ 392702 w 642529"/>
                <a:gd name="connsiteY122" fmla="*/ 53884 h 671920"/>
                <a:gd name="connsiteX123" fmla="*/ 394335 w 642529"/>
                <a:gd name="connsiteY123" fmla="*/ 54701 h 671920"/>
                <a:gd name="connsiteX124" fmla="*/ 395968 w 642529"/>
                <a:gd name="connsiteY124" fmla="*/ 58783 h 671920"/>
                <a:gd name="connsiteX125" fmla="*/ 395968 w 642529"/>
                <a:gd name="connsiteY125" fmla="*/ 61232 h 671920"/>
                <a:gd name="connsiteX126" fmla="*/ 395968 w 642529"/>
                <a:gd name="connsiteY126" fmla="*/ 62865 h 671920"/>
                <a:gd name="connsiteX127" fmla="*/ 395151 w 642529"/>
                <a:gd name="connsiteY127" fmla="*/ 63682 h 671920"/>
                <a:gd name="connsiteX128" fmla="*/ 393518 w 642529"/>
                <a:gd name="connsiteY128" fmla="*/ 64498 h 671920"/>
                <a:gd name="connsiteX129" fmla="*/ 393518 w 642529"/>
                <a:gd name="connsiteY129" fmla="*/ 65314 h 671920"/>
                <a:gd name="connsiteX130" fmla="*/ 389436 w 642529"/>
                <a:gd name="connsiteY130" fmla="*/ 68580 h 671920"/>
                <a:gd name="connsiteX131" fmla="*/ 388620 w 642529"/>
                <a:gd name="connsiteY131" fmla="*/ 70213 h 671920"/>
                <a:gd name="connsiteX132" fmla="*/ 386987 w 642529"/>
                <a:gd name="connsiteY132" fmla="*/ 71846 h 671920"/>
                <a:gd name="connsiteX133" fmla="*/ 385354 w 642529"/>
                <a:gd name="connsiteY133" fmla="*/ 75112 h 671920"/>
                <a:gd name="connsiteX134" fmla="*/ 382088 w 642529"/>
                <a:gd name="connsiteY134" fmla="*/ 78377 h 671920"/>
                <a:gd name="connsiteX135" fmla="*/ 381272 w 642529"/>
                <a:gd name="connsiteY135" fmla="*/ 79194 h 671920"/>
                <a:gd name="connsiteX136" fmla="*/ 379639 w 642529"/>
                <a:gd name="connsiteY136" fmla="*/ 79194 h 671920"/>
                <a:gd name="connsiteX137" fmla="*/ 378823 w 642529"/>
                <a:gd name="connsiteY137" fmla="*/ 80010 h 671920"/>
                <a:gd name="connsiteX138" fmla="*/ 376373 w 642529"/>
                <a:gd name="connsiteY138" fmla="*/ 82459 h 671920"/>
                <a:gd name="connsiteX139" fmla="*/ 373108 w 642529"/>
                <a:gd name="connsiteY139" fmla="*/ 83276 h 671920"/>
                <a:gd name="connsiteX140" fmla="*/ 373108 w 642529"/>
                <a:gd name="connsiteY140" fmla="*/ 84909 h 671920"/>
                <a:gd name="connsiteX141" fmla="*/ 371475 w 642529"/>
                <a:gd name="connsiteY141" fmla="*/ 88174 h 671920"/>
                <a:gd name="connsiteX142" fmla="*/ 369842 w 642529"/>
                <a:gd name="connsiteY142" fmla="*/ 89807 h 671920"/>
                <a:gd name="connsiteX143" fmla="*/ 369026 w 642529"/>
                <a:gd name="connsiteY143" fmla="*/ 90624 h 671920"/>
                <a:gd name="connsiteX144" fmla="*/ 366576 w 642529"/>
                <a:gd name="connsiteY144" fmla="*/ 93889 h 671920"/>
                <a:gd name="connsiteX145" fmla="*/ 366576 w 642529"/>
                <a:gd name="connsiteY145" fmla="*/ 95522 h 671920"/>
                <a:gd name="connsiteX146" fmla="*/ 366576 w 642529"/>
                <a:gd name="connsiteY146" fmla="*/ 97971 h 671920"/>
                <a:gd name="connsiteX147" fmla="*/ 364943 w 642529"/>
                <a:gd name="connsiteY147" fmla="*/ 99604 h 671920"/>
                <a:gd name="connsiteX148" fmla="*/ 363311 w 642529"/>
                <a:gd name="connsiteY148" fmla="*/ 100421 h 671920"/>
                <a:gd name="connsiteX149" fmla="*/ 363311 w 642529"/>
                <a:gd name="connsiteY149" fmla="*/ 102870 h 671920"/>
                <a:gd name="connsiteX150" fmla="*/ 362494 w 642529"/>
                <a:gd name="connsiteY150" fmla="*/ 103687 h 671920"/>
                <a:gd name="connsiteX151" fmla="*/ 361678 w 642529"/>
                <a:gd name="connsiteY151" fmla="*/ 104503 h 671920"/>
                <a:gd name="connsiteX152" fmla="*/ 358412 w 642529"/>
                <a:gd name="connsiteY152" fmla="*/ 103687 h 671920"/>
                <a:gd name="connsiteX153" fmla="*/ 352697 w 642529"/>
                <a:gd name="connsiteY153" fmla="*/ 106136 h 671920"/>
                <a:gd name="connsiteX154" fmla="*/ 351064 w 642529"/>
                <a:gd name="connsiteY154" fmla="*/ 106952 h 671920"/>
                <a:gd name="connsiteX155" fmla="*/ 356779 w 642529"/>
                <a:gd name="connsiteY155" fmla="*/ 106952 h 671920"/>
                <a:gd name="connsiteX156" fmla="*/ 358412 w 642529"/>
                <a:gd name="connsiteY156" fmla="*/ 108585 h 671920"/>
                <a:gd name="connsiteX157" fmla="*/ 362494 w 642529"/>
                <a:gd name="connsiteY157" fmla="*/ 107769 h 671920"/>
                <a:gd name="connsiteX158" fmla="*/ 367393 w 642529"/>
                <a:gd name="connsiteY158" fmla="*/ 104503 h 671920"/>
                <a:gd name="connsiteX159" fmla="*/ 369026 w 642529"/>
                <a:gd name="connsiteY159" fmla="*/ 103687 h 671920"/>
                <a:gd name="connsiteX160" fmla="*/ 373108 w 642529"/>
                <a:gd name="connsiteY160" fmla="*/ 101237 h 671920"/>
                <a:gd name="connsiteX161" fmla="*/ 374741 w 642529"/>
                <a:gd name="connsiteY161" fmla="*/ 99604 h 671920"/>
                <a:gd name="connsiteX162" fmla="*/ 378006 w 642529"/>
                <a:gd name="connsiteY162" fmla="*/ 97971 h 671920"/>
                <a:gd name="connsiteX163" fmla="*/ 378823 w 642529"/>
                <a:gd name="connsiteY163" fmla="*/ 97155 h 671920"/>
                <a:gd name="connsiteX164" fmla="*/ 380456 w 642529"/>
                <a:gd name="connsiteY164" fmla="*/ 96339 h 671920"/>
                <a:gd name="connsiteX165" fmla="*/ 381272 w 642529"/>
                <a:gd name="connsiteY165" fmla="*/ 97155 h 671920"/>
                <a:gd name="connsiteX166" fmla="*/ 381272 w 642529"/>
                <a:gd name="connsiteY166" fmla="*/ 97971 h 671920"/>
                <a:gd name="connsiteX167" fmla="*/ 379639 w 642529"/>
                <a:gd name="connsiteY167" fmla="*/ 99604 h 671920"/>
                <a:gd name="connsiteX168" fmla="*/ 379639 w 642529"/>
                <a:gd name="connsiteY168" fmla="*/ 100421 h 671920"/>
                <a:gd name="connsiteX169" fmla="*/ 380456 w 642529"/>
                <a:gd name="connsiteY169" fmla="*/ 101237 h 671920"/>
                <a:gd name="connsiteX170" fmla="*/ 380456 w 642529"/>
                <a:gd name="connsiteY170" fmla="*/ 102870 h 671920"/>
                <a:gd name="connsiteX171" fmla="*/ 380456 w 642529"/>
                <a:gd name="connsiteY171" fmla="*/ 103687 h 671920"/>
                <a:gd name="connsiteX172" fmla="*/ 381272 w 642529"/>
                <a:gd name="connsiteY172" fmla="*/ 105319 h 671920"/>
                <a:gd name="connsiteX173" fmla="*/ 382905 w 642529"/>
                <a:gd name="connsiteY173" fmla="*/ 107769 h 671920"/>
                <a:gd name="connsiteX174" fmla="*/ 382905 w 642529"/>
                <a:gd name="connsiteY174" fmla="*/ 108585 h 671920"/>
                <a:gd name="connsiteX175" fmla="*/ 382905 w 642529"/>
                <a:gd name="connsiteY175" fmla="*/ 109402 h 671920"/>
                <a:gd name="connsiteX176" fmla="*/ 383721 w 642529"/>
                <a:gd name="connsiteY176" fmla="*/ 110218 h 671920"/>
                <a:gd name="connsiteX177" fmla="*/ 384538 w 642529"/>
                <a:gd name="connsiteY177" fmla="*/ 111034 h 671920"/>
                <a:gd name="connsiteX178" fmla="*/ 387804 w 642529"/>
                <a:gd name="connsiteY178" fmla="*/ 113484 h 671920"/>
                <a:gd name="connsiteX179" fmla="*/ 390253 w 642529"/>
                <a:gd name="connsiteY179" fmla="*/ 111851 h 671920"/>
                <a:gd name="connsiteX180" fmla="*/ 391886 w 642529"/>
                <a:gd name="connsiteY180" fmla="*/ 111034 h 671920"/>
                <a:gd name="connsiteX181" fmla="*/ 392702 w 642529"/>
                <a:gd name="connsiteY181" fmla="*/ 110218 h 671920"/>
                <a:gd name="connsiteX182" fmla="*/ 394335 w 642529"/>
                <a:gd name="connsiteY182" fmla="*/ 109402 h 671920"/>
                <a:gd name="connsiteX183" fmla="*/ 395968 w 642529"/>
                <a:gd name="connsiteY183" fmla="*/ 110218 h 671920"/>
                <a:gd name="connsiteX184" fmla="*/ 399234 w 642529"/>
                <a:gd name="connsiteY184" fmla="*/ 111034 h 671920"/>
                <a:gd name="connsiteX185" fmla="*/ 401683 w 642529"/>
                <a:gd name="connsiteY185" fmla="*/ 110218 h 671920"/>
                <a:gd name="connsiteX186" fmla="*/ 405765 w 642529"/>
                <a:gd name="connsiteY186" fmla="*/ 107769 h 671920"/>
                <a:gd name="connsiteX187" fmla="*/ 404132 w 642529"/>
                <a:gd name="connsiteY187" fmla="*/ 111851 h 671920"/>
                <a:gd name="connsiteX188" fmla="*/ 403316 w 642529"/>
                <a:gd name="connsiteY188" fmla="*/ 115116 h 671920"/>
                <a:gd name="connsiteX189" fmla="*/ 402499 w 642529"/>
                <a:gd name="connsiteY189" fmla="*/ 116749 h 671920"/>
                <a:gd name="connsiteX190" fmla="*/ 401683 w 642529"/>
                <a:gd name="connsiteY190" fmla="*/ 120832 h 671920"/>
                <a:gd name="connsiteX191" fmla="*/ 400866 w 642529"/>
                <a:gd name="connsiteY191" fmla="*/ 121648 h 671920"/>
                <a:gd name="connsiteX192" fmla="*/ 400050 w 642529"/>
                <a:gd name="connsiteY192" fmla="*/ 122464 h 671920"/>
                <a:gd name="connsiteX193" fmla="*/ 400866 w 642529"/>
                <a:gd name="connsiteY193" fmla="*/ 121648 h 671920"/>
                <a:gd name="connsiteX194" fmla="*/ 401683 w 642529"/>
                <a:gd name="connsiteY194" fmla="*/ 120832 h 671920"/>
                <a:gd name="connsiteX195" fmla="*/ 402499 w 642529"/>
                <a:gd name="connsiteY195" fmla="*/ 119199 h 671920"/>
                <a:gd name="connsiteX196" fmla="*/ 403316 w 642529"/>
                <a:gd name="connsiteY196" fmla="*/ 116749 h 671920"/>
                <a:gd name="connsiteX197" fmla="*/ 406581 w 642529"/>
                <a:gd name="connsiteY197" fmla="*/ 109402 h 671920"/>
                <a:gd name="connsiteX198" fmla="*/ 407398 w 642529"/>
                <a:gd name="connsiteY198" fmla="*/ 108585 h 671920"/>
                <a:gd name="connsiteX199" fmla="*/ 409847 w 642529"/>
                <a:gd name="connsiteY199" fmla="*/ 107769 h 671920"/>
                <a:gd name="connsiteX200" fmla="*/ 414746 w 642529"/>
                <a:gd name="connsiteY200" fmla="*/ 102054 h 671920"/>
                <a:gd name="connsiteX201" fmla="*/ 416379 w 642529"/>
                <a:gd name="connsiteY201" fmla="*/ 102054 h 671920"/>
                <a:gd name="connsiteX202" fmla="*/ 417195 w 642529"/>
                <a:gd name="connsiteY202" fmla="*/ 103687 h 671920"/>
                <a:gd name="connsiteX203" fmla="*/ 418011 w 642529"/>
                <a:gd name="connsiteY203" fmla="*/ 104503 h 671920"/>
                <a:gd name="connsiteX204" fmla="*/ 418011 w 642529"/>
                <a:gd name="connsiteY204" fmla="*/ 102870 h 671920"/>
                <a:gd name="connsiteX205" fmla="*/ 419644 w 642529"/>
                <a:gd name="connsiteY205" fmla="*/ 102054 h 671920"/>
                <a:gd name="connsiteX206" fmla="*/ 418011 w 642529"/>
                <a:gd name="connsiteY206" fmla="*/ 101237 h 671920"/>
                <a:gd name="connsiteX207" fmla="*/ 418011 w 642529"/>
                <a:gd name="connsiteY207" fmla="*/ 100421 h 671920"/>
                <a:gd name="connsiteX208" fmla="*/ 418011 w 642529"/>
                <a:gd name="connsiteY208" fmla="*/ 99604 h 671920"/>
                <a:gd name="connsiteX209" fmla="*/ 418828 w 642529"/>
                <a:gd name="connsiteY209" fmla="*/ 97971 h 671920"/>
                <a:gd name="connsiteX210" fmla="*/ 418011 w 642529"/>
                <a:gd name="connsiteY210" fmla="*/ 96339 h 671920"/>
                <a:gd name="connsiteX211" fmla="*/ 420461 w 642529"/>
                <a:gd name="connsiteY211" fmla="*/ 94706 h 671920"/>
                <a:gd name="connsiteX212" fmla="*/ 420461 w 642529"/>
                <a:gd name="connsiteY212" fmla="*/ 93073 h 671920"/>
                <a:gd name="connsiteX213" fmla="*/ 421277 w 642529"/>
                <a:gd name="connsiteY213" fmla="*/ 92257 h 671920"/>
                <a:gd name="connsiteX214" fmla="*/ 422093 w 642529"/>
                <a:gd name="connsiteY214" fmla="*/ 91440 h 671920"/>
                <a:gd name="connsiteX215" fmla="*/ 422910 w 642529"/>
                <a:gd name="connsiteY215" fmla="*/ 90624 h 671920"/>
                <a:gd name="connsiteX216" fmla="*/ 422910 w 642529"/>
                <a:gd name="connsiteY216" fmla="*/ 89807 h 671920"/>
                <a:gd name="connsiteX217" fmla="*/ 423726 w 642529"/>
                <a:gd name="connsiteY217" fmla="*/ 89807 h 671920"/>
                <a:gd name="connsiteX218" fmla="*/ 424543 w 642529"/>
                <a:gd name="connsiteY218" fmla="*/ 89807 h 671920"/>
                <a:gd name="connsiteX219" fmla="*/ 425359 w 642529"/>
                <a:gd name="connsiteY219" fmla="*/ 90624 h 671920"/>
                <a:gd name="connsiteX220" fmla="*/ 426992 w 642529"/>
                <a:gd name="connsiteY220" fmla="*/ 88991 h 671920"/>
                <a:gd name="connsiteX221" fmla="*/ 428625 w 642529"/>
                <a:gd name="connsiteY221" fmla="*/ 88174 h 671920"/>
                <a:gd name="connsiteX222" fmla="*/ 429441 w 642529"/>
                <a:gd name="connsiteY222" fmla="*/ 88174 h 671920"/>
                <a:gd name="connsiteX223" fmla="*/ 430258 w 642529"/>
                <a:gd name="connsiteY223" fmla="*/ 88991 h 671920"/>
                <a:gd name="connsiteX224" fmla="*/ 431074 w 642529"/>
                <a:gd name="connsiteY224" fmla="*/ 88991 h 671920"/>
                <a:gd name="connsiteX225" fmla="*/ 431891 w 642529"/>
                <a:gd name="connsiteY225" fmla="*/ 88991 h 671920"/>
                <a:gd name="connsiteX226" fmla="*/ 433523 w 642529"/>
                <a:gd name="connsiteY226" fmla="*/ 88174 h 671920"/>
                <a:gd name="connsiteX227" fmla="*/ 435156 w 642529"/>
                <a:gd name="connsiteY227" fmla="*/ 89807 h 671920"/>
                <a:gd name="connsiteX228" fmla="*/ 435973 w 642529"/>
                <a:gd name="connsiteY228" fmla="*/ 89807 h 671920"/>
                <a:gd name="connsiteX229" fmla="*/ 435973 w 642529"/>
                <a:gd name="connsiteY229" fmla="*/ 88991 h 671920"/>
                <a:gd name="connsiteX230" fmla="*/ 435156 w 642529"/>
                <a:gd name="connsiteY230" fmla="*/ 88174 h 671920"/>
                <a:gd name="connsiteX231" fmla="*/ 435156 w 642529"/>
                <a:gd name="connsiteY231" fmla="*/ 87358 h 671920"/>
                <a:gd name="connsiteX232" fmla="*/ 435973 w 642529"/>
                <a:gd name="connsiteY232" fmla="*/ 87358 h 671920"/>
                <a:gd name="connsiteX233" fmla="*/ 438422 w 642529"/>
                <a:gd name="connsiteY233" fmla="*/ 87358 h 671920"/>
                <a:gd name="connsiteX234" fmla="*/ 439238 w 642529"/>
                <a:gd name="connsiteY234" fmla="*/ 88174 h 671920"/>
                <a:gd name="connsiteX235" fmla="*/ 440055 w 642529"/>
                <a:gd name="connsiteY235" fmla="*/ 88991 h 671920"/>
                <a:gd name="connsiteX236" fmla="*/ 441688 w 642529"/>
                <a:gd name="connsiteY236" fmla="*/ 88991 h 671920"/>
                <a:gd name="connsiteX237" fmla="*/ 443321 w 642529"/>
                <a:gd name="connsiteY237" fmla="*/ 88991 h 671920"/>
                <a:gd name="connsiteX238" fmla="*/ 444137 w 642529"/>
                <a:gd name="connsiteY238" fmla="*/ 89807 h 671920"/>
                <a:gd name="connsiteX239" fmla="*/ 445770 w 642529"/>
                <a:gd name="connsiteY239" fmla="*/ 89807 h 671920"/>
                <a:gd name="connsiteX240" fmla="*/ 446586 w 642529"/>
                <a:gd name="connsiteY240" fmla="*/ 90624 h 671920"/>
                <a:gd name="connsiteX241" fmla="*/ 449036 w 642529"/>
                <a:gd name="connsiteY241" fmla="*/ 92257 h 671920"/>
                <a:gd name="connsiteX242" fmla="*/ 449852 w 642529"/>
                <a:gd name="connsiteY242" fmla="*/ 93073 h 671920"/>
                <a:gd name="connsiteX243" fmla="*/ 451485 w 642529"/>
                <a:gd name="connsiteY243" fmla="*/ 93889 h 671920"/>
                <a:gd name="connsiteX244" fmla="*/ 453118 w 642529"/>
                <a:gd name="connsiteY244" fmla="*/ 94706 h 671920"/>
                <a:gd name="connsiteX245" fmla="*/ 454751 w 642529"/>
                <a:gd name="connsiteY245" fmla="*/ 94706 h 671920"/>
                <a:gd name="connsiteX246" fmla="*/ 456384 w 642529"/>
                <a:gd name="connsiteY246" fmla="*/ 94706 h 671920"/>
                <a:gd name="connsiteX247" fmla="*/ 456384 w 642529"/>
                <a:gd name="connsiteY247" fmla="*/ 95522 h 671920"/>
                <a:gd name="connsiteX248" fmla="*/ 458016 w 642529"/>
                <a:gd name="connsiteY248" fmla="*/ 95522 h 671920"/>
                <a:gd name="connsiteX249" fmla="*/ 459649 w 642529"/>
                <a:gd name="connsiteY249" fmla="*/ 95522 h 671920"/>
                <a:gd name="connsiteX250" fmla="*/ 460466 w 642529"/>
                <a:gd name="connsiteY250" fmla="*/ 97155 h 671920"/>
                <a:gd name="connsiteX251" fmla="*/ 463731 w 642529"/>
                <a:gd name="connsiteY251" fmla="*/ 97971 h 671920"/>
                <a:gd name="connsiteX252" fmla="*/ 466181 w 642529"/>
                <a:gd name="connsiteY252" fmla="*/ 99604 h 671920"/>
                <a:gd name="connsiteX253" fmla="*/ 467813 w 642529"/>
                <a:gd name="connsiteY253" fmla="*/ 99604 h 671920"/>
                <a:gd name="connsiteX254" fmla="*/ 469446 w 642529"/>
                <a:gd name="connsiteY254" fmla="*/ 100421 h 671920"/>
                <a:gd name="connsiteX255" fmla="*/ 471079 w 642529"/>
                <a:gd name="connsiteY255" fmla="*/ 103687 h 671920"/>
                <a:gd name="connsiteX256" fmla="*/ 471079 w 642529"/>
                <a:gd name="connsiteY256" fmla="*/ 106136 h 671920"/>
                <a:gd name="connsiteX257" fmla="*/ 471896 w 642529"/>
                <a:gd name="connsiteY257" fmla="*/ 106136 h 671920"/>
                <a:gd name="connsiteX258" fmla="*/ 472712 w 642529"/>
                <a:gd name="connsiteY258" fmla="*/ 105319 h 671920"/>
                <a:gd name="connsiteX259" fmla="*/ 473529 w 642529"/>
                <a:gd name="connsiteY259" fmla="*/ 103687 h 671920"/>
                <a:gd name="connsiteX260" fmla="*/ 475161 w 642529"/>
                <a:gd name="connsiteY260" fmla="*/ 102870 h 671920"/>
                <a:gd name="connsiteX261" fmla="*/ 475978 w 642529"/>
                <a:gd name="connsiteY261" fmla="*/ 103687 h 671920"/>
                <a:gd name="connsiteX262" fmla="*/ 477611 w 642529"/>
                <a:gd name="connsiteY262" fmla="*/ 105319 h 671920"/>
                <a:gd name="connsiteX263" fmla="*/ 479243 w 642529"/>
                <a:gd name="connsiteY263" fmla="*/ 106952 h 671920"/>
                <a:gd name="connsiteX264" fmla="*/ 480060 w 642529"/>
                <a:gd name="connsiteY264" fmla="*/ 107769 h 671920"/>
                <a:gd name="connsiteX265" fmla="*/ 480876 w 642529"/>
                <a:gd name="connsiteY265" fmla="*/ 107769 h 671920"/>
                <a:gd name="connsiteX266" fmla="*/ 480060 w 642529"/>
                <a:gd name="connsiteY266" fmla="*/ 108585 h 671920"/>
                <a:gd name="connsiteX267" fmla="*/ 480876 w 642529"/>
                <a:gd name="connsiteY267" fmla="*/ 108585 h 671920"/>
                <a:gd name="connsiteX268" fmla="*/ 481693 w 642529"/>
                <a:gd name="connsiteY268" fmla="*/ 107769 h 671920"/>
                <a:gd name="connsiteX269" fmla="*/ 482509 w 642529"/>
                <a:gd name="connsiteY269" fmla="*/ 109402 h 671920"/>
                <a:gd name="connsiteX270" fmla="*/ 483326 w 642529"/>
                <a:gd name="connsiteY270" fmla="*/ 111034 h 671920"/>
                <a:gd name="connsiteX271" fmla="*/ 483326 w 642529"/>
                <a:gd name="connsiteY271" fmla="*/ 112667 h 671920"/>
                <a:gd name="connsiteX272" fmla="*/ 482509 w 642529"/>
                <a:gd name="connsiteY272" fmla="*/ 113484 h 671920"/>
                <a:gd name="connsiteX273" fmla="*/ 481693 w 642529"/>
                <a:gd name="connsiteY273" fmla="*/ 114300 h 671920"/>
                <a:gd name="connsiteX274" fmla="*/ 480876 w 642529"/>
                <a:gd name="connsiteY274" fmla="*/ 115933 h 671920"/>
                <a:gd name="connsiteX275" fmla="*/ 480060 w 642529"/>
                <a:gd name="connsiteY275" fmla="*/ 115933 h 671920"/>
                <a:gd name="connsiteX276" fmla="*/ 479243 w 642529"/>
                <a:gd name="connsiteY276" fmla="*/ 115933 h 671920"/>
                <a:gd name="connsiteX277" fmla="*/ 480060 w 642529"/>
                <a:gd name="connsiteY277" fmla="*/ 116749 h 671920"/>
                <a:gd name="connsiteX278" fmla="*/ 480876 w 642529"/>
                <a:gd name="connsiteY278" fmla="*/ 117566 h 671920"/>
                <a:gd name="connsiteX279" fmla="*/ 482509 w 642529"/>
                <a:gd name="connsiteY279" fmla="*/ 115116 h 671920"/>
                <a:gd name="connsiteX280" fmla="*/ 483326 w 642529"/>
                <a:gd name="connsiteY280" fmla="*/ 114300 h 671920"/>
                <a:gd name="connsiteX281" fmla="*/ 484959 w 642529"/>
                <a:gd name="connsiteY281" fmla="*/ 114300 h 671920"/>
                <a:gd name="connsiteX282" fmla="*/ 485775 w 642529"/>
                <a:gd name="connsiteY282" fmla="*/ 115933 h 671920"/>
                <a:gd name="connsiteX283" fmla="*/ 485775 w 642529"/>
                <a:gd name="connsiteY283" fmla="*/ 117566 h 671920"/>
                <a:gd name="connsiteX284" fmla="*/ 483326 w 642529"/>
                <a:gd name="connsiteY284" fmla="*/ 118382 h 671920"/>
                <a:gd name="connsiteX285" fmla="*/ 483326 w 642529"/>
                <a:gd name="connsiteY285" fmla="*/ 120015 h 671920"/>
                <a:gd name="connsiteX286" fmla="*/ 482509 w 642529"/>
                <a:gd name="connsiteY286" fmla="*/ 120832 h 671920"/>
                <a:gd name="connsiteX287" fmla="*/ 481693 w 642529"/>
                <a:gd name="connsiteY287" fmla="*/ 121648 h 671920"/>
                <a:gd name="connsiteX288" fmla="*/ 481693 w 642529"/>
                <a:gd name="connsiteY288" fmla="*/ 123281 h 671920"/>
                <a:gd name="connsiteX289" fmla="*/ 480876 w 642529"/>
                <a:gd name="connsiteY289" fmla="*/ 124914 h 671920"/>
                <a:gd name="connsiteX290" fmla="*/ 479243 w 642529"/>
                <a:gd name="connsiteY290" fmla="*/ 131445 h 671920"/>
                <a:gd name="connsiteX291" fmla="*/ 479243 w 642529"/>
                <a:gd name="connsiteY291" fmla="*/ 132262 h 671920"/>
                <a:gd name="connsiteX292" fmla="*/ 480876 w 642529"/>
                <a:gd name="connsiteY292" fmla="*/ 131445 h 671920"/>
                <a:gd name="connsiteX293" fmla="*/ 484142 w 642529"/>
                <a:gd name="connsiteY293" fmla="*/ 128179 h 671920"/>
                <a:gd name="connsiteX294" fmla="*/ 484959 w 642529"/>
                <a:gd name="connsiteY294" fmla="*/ 124914 h 671920"/>
                <a:gd name="connsiteX295" fmla="*/ 485775 w 642529"/>
                <a:gd name="connsiteY295" fmla="*/ 121648 h 671920"/>
                <a:gd name="connsiteX296" fmla="*/ 487408 w 642529"/>
                <a:gd name="connsiteY296" fmla="*/ 120832 h 671920"/>
                <a:gd name="connsiteX297" fmla="*/ 488224 w 642529"/>
                <a:gd name="connsiteY297" fmla="*/ 120832 h 671920"/>
                <a:gd name="connsiteX298" fmla="*/ 489041 w 642529"/>
                <a:gd name="connsiteY298" fmla="*/ 120832 h 671920"/>
                <a:gd name="connsiteX299" fmla="*/ 489041 w 642529"/>
                <a:gd name="connsiteY299" fmla="*/ 121648 h 671920"/>
                <a:gd name="connsiteX300" fmla="*/ 489041 w 642529"/>
                <a:gd name="connsiteY300" fmla="*/ 122464 h 671920"/>
                <a:gd name="connsiteX301" fmla="*/ 487408 w 642529"/>
                <a:gd name="connsiteY301" fmla="*/ 124097 h 671920"/>
                <a:gd name="connsiteX302" fmla="*/ 486591 w 642529"/>
                <a:gd name="connsiteY302" fmla="*/ 124914 h 671920"/>
                <a:gd name="connsiteX303" fmla="*/ 487408 w 642529"/>
                <a:gd name="connsiteY303" fmla="*/ 125730 h 671920"/>
                <a:gd name="connsiteX304" fmla="*/ 490673 w 642529"/>
                <a:gd name="connsiteY304" fmla="*/ 123281 h 671920"/>
                <a:gd name="connsiteX305" fmla="*/ 492306 w 642529"/>
                <a:gd name="connsiteY305" fmla="*/ 122464 h 671920"/>
                <a:gd name="connsiteX306" fmla="*/ 493123 w 642529"/>
                <a:gd name="connsiteY306" fmla="*/ 122464 h 671920"/>
                <a:gd name="connsiteX307" fmla="*/ 495572 w 642529"/>
                <a:gd name="connsiteY307" fmla="*/ 120832 h 671920"/>
                <a:gd name="connsiteX308" fmla="*/ 500471 w 642529"/>
                <a:gd name="connsiteY308" fmla="*/ 120832 h 671920"/>
                <a:gd name="connsiteX309" fmla="*/ 500471 w 642529"/>
                <a:gd name="connsiteY309" fmla="*/ 119199 h 671920"/>
                <a:gd name="connsiteX310" fmla="*/ 501287 w 642529"/>
                <a:gd name="connsiteY310" fmla="*/ 118382 h 671920"/>
                <a:gd name="connsiteX311" fmla="*/ 503736 w 642529"/>
                <a:gd name="connsiteY311" fmla="*/ 118382 h 671920"/>
                <a:gd name="connsiteX312" fmla="*/ 508635 w 642529"/>
                <a:gd name="connsiteY312" fmla="*/ 120015 h 671920"/>
                <a:gd name="connsiteX313" fmla="*/ 510268 w 642529"/>
                <a:gd name="connsiteY313" fmla="*/ 120832 h 671920"/>
                <a:gd name="connsiteX314" fmla="*/ 512717 w 642529"/>
                <a:gd name="connsiteY314" fmla="*/ 121648 h 671920"/>
                <a:gd name="connsiteX315" fmla="*/ 514350 w 642529"/>
                <a:gd name="connsiteY315" fmla="*/ 122464 h 671920"/>
                <a:gd name="connsiteX316" fmla="*/ 520065 w 642529"/>
                <a:gd name="connsiteY316" fmla="*/ 124914 h 671920"/>
                <a:gd name="connsiteX317" fmla="*/ 524147 w 642529"/>
                <a:gd name="connsiteY317" fmla="*/ 124914 h 671920"/>
                <a:gd name="connsiteX318" fmla="*/ 526596 w 642529"/>
                <a:gd name="connsiteY318" fmla="*/ 124097 h 671920"/>
                <a:gd name="connsiteX319" fmla="*/ 529046 w 642529"/>
                <a:gd name="connsiteY319" fmla="*/ 124914 h 671920"/>
                <a:gd name="connsiteX320" fmla="*/ 530679 w 642529"/>
                <a:gd name="connsiteY320" fmla="*/ 125730 h 671920"/>
                <a:gd name="connsiteX321" fmla="*/ 533128 w 642529"/>
                <a:gd name="connsiteY321" fmla="*/ 126546 h 671920"/>
                <a:gd name="connsiteX322" fmla="*/ 535577 w 642529"/>
                <a:gd name="connsiteY322" fmla="*/ 126546 h 671920"/>
                <a:gd name="connsiteX323" fmla="*/ 538026 w 642529"/>
                <a:gd name="connsiteY323" fmla="*/ 125730 h 671920"/>
                <a:gd name="connsiteX324" fmla="*/ 542925 w 642529"/>
                <a:gd name="connsiteY324" fmla="*/ 125730 h 671920"/>
                <a:gd name="connsiteX325" fmla="*/ 549456 w 642529"/>
                <a:gd name="connsiteY325" fmla="*/ 124914 h 671920"/>
                <a:gd name="connsiteX326" fmla="*/ 553539 w 642529"/>
                <a:gd name="connsiteY326" fmla="*/ 124914 h 671920"/>
                <a:gd name="connsiteX327" fmla="*/ 557621 w 642529"/>
                <a:gd name="connsiteY327" fmla="*/ 125730 h 671920"/>
                <a:gd name="connsiteX328" fmla="*/ 560886 w 642529"/>
                <a:gd name="connsiteY328" fmla="*/ 128179 h 671920"/>
                <a:gd name="connsiteX329" fmla="*/ 563336 w 642529"/>
                <a:gd name="connsiteY329" fmla="*/ 128996 h 671920"/>
                <a:gd name="connsiteX330" fmla="*/ 564968 w 642529"/>
                <a:gd name="connsiteY330" fmla="*/ 129812 h 671920"/>
                <a:gd name="connsiteX331" fmla="*/ 567418 w 642529"/>
                <a:gd name="connsiteY331" fmla="*/ 130629 h 671920"/>
                <a:gd name="connsiteX332" fmla="*/ 573133 w 642529"/>
                <a:gd name="connsiteY332" fmla="*/ 133894 h 671920"/>
                <a:gd name="connsiteX333" fmla="*/ 574766 w 642529"/>
                <a:gd name="connsiteY333" fmla="*/ 135527 h 671920"/>
                <a:gd name="connsiteX334" fmla="*/ 578031 w 642529"/>
                <a:gd name="connsiteY334" fmla="*/ 137977 h 671920"/>
                <a:gd name="connsiteX335" fmla="*/ 581297 w 642529"/>
                <a:gd name="connsiteY335" fmla="*/ 138793 h 671920"/>
                <a:gd name="connsiteX336" fmla="*/ 582930 w 642529"/>
                <a:gd name="connsiteY336" fmla="*/ 141242 h 671920"/>
                <a:gd name="connsiteX337" fmla="*/ 584563 w 642529"/>
                <a:gd name="connsiteY337" fmla="*/ 142059 h 671920"/>
                <a:gd name="connsiteX338" fmla="*/ 588645 w 642529"/>
                <a:gd name="connsiteY338" fmla="*/ 146141 h 671920"/>
                <a:gd name="connsiteX339" fmla="*/ 592727 w 642529"/>
                <a:gd name="connsiteY339" fmla="*/ 149407 h 671920"/>
                <a:gd name="connsiteX340" fmla="*/ 595176 w 642529"/>
                <a:gd name="connsiteY340" fmla="*/ 152672 h 671920"/>
                <a:gd name="connsiteX341" fmla="*/ 600891 w 642529"/>
                <a:gd name="connsiteY341" fmla="*/ 154305 h 671920"/>
                <a:gd name="connsiteX342" fmla="*/ 603341 w 642529"/>
                <a:gd name="connsiteY342" fmla="*/ 157571 h 671920"/>
                <a:gd name="connsiteX343" fmla="*/ 606606 w 642529"/>
                <a:gd name="connsiteY343" fmla="*/ 157571 h 671920"/>
                <a:gd name="connsiteX344" fmla="*/ 608239 w 642529"/>
                <a:gd name="connsiteY344" fmla="*/ 158387 h 671920"/>
                <a:gd name="connsiteX345" fmla="*/ 609872 w 642529"/>
                <a:gd name="connsiteY345" fmla="*/ 160020 h 671920"/>
                <a:gd name="connsiteX346" fmla="*/ 612321 w 642529"/>
                <a:gd name="connsiteY346" fmla="*/ 160837 h 671920"/>
                <a:gd name="connsiteX347" fmla="*/ 615587 w 642529"/>
                <a:gd name="connsiteY347" fmla="*/ 160837 h 671920"/>
                <a:gd name="connsiteX348" fmla="*/ 619669 w 642529"/>
                <a:gd name="connsiteY348" fmla="*/ 160837 h 671920"/>
                <a:gd name="connsiteX349" fmla="*/ 622935 w 642529"/>
                <a:gd name="connsiteY349" fmla="*/ 160020 h 671920"/>
                <a:gd name="connsiteX350" fmla="*/ 630283 w 642529"/>
                <a:gd name="connsiteY350" fmla="*/ 161653 h 671920"/>
                <a:gd name="connsiteX351" fmla="*/ 631099 w 642529"/>
                <a:gd name="connsiteY351" fmla="*/ 162469 h 671920"/>
                <a:gd name="connsiteX352" fmla="*/ 632732 w 642529"/>
                <a:gd name="connsiteY352" fmla="*/ 164102 h 671920"/>
                <a:gd name="connsiteX353" fmla="*/ 635181 w 642529"/>
                <a:gd name="connsiteY353" fmla="*/ 169001 h 671920"/>
                <a:gd name="connsiteX354" fmla="*/ 636814 w 642529"/>
                <a:gd name="connsiteY354" fmla="*/ 174716 h 671920"/>
                <a:gd name="connsiteX355" fmla="*/ 637631 w 642529"/>
                <a:gd name="connsiteY355" fmla="*/ 178798 h 671920"/>
                <a:gd name="connsiteX356" fmla="*/ 639264 w 642529"/>
                <a:gd name="connsiteY356" fmla="*/ 182064 h 671920"/>
                <a:gd name="connsiteX357" fmla="*/ 640080 w 642529"/>
                <a:gd name="connsiteY357" fmla="*/ 188595 h 671920"/>
                <a:gd name="connsiteX358" fmla="*/ 640896 w 642529"/>
                <a:gd name="connsiteY358" fmla="*/ 190228 h 671920"/>
                <a:gd name="connsiteX359" fmla="*/ 640896 w 642529"/>
                <a:gd name="connsiteY359" fmla="*/ 191861 h 671920"/>
                <a:gd name="connsiteX360" fmla="*/ 641713 w 642529"/>
                <a:gd name="connsiteY360" fmla="*/ 191861 h 671920"/>
                <a:gd name="connsiteX361" fmla="*/ 642529 w 642529"/>
                <a:gd name="connsiteY361" fmla="*/ 195943 h 671920"/>
                <a:gd name="connsiteX362" fmla="*/ 642529 w 642529"/>
                <a:gd name="connsiteY362" fmla="*/ 197576 h 671920"/>
                <a:gd name="connsiteX363" fmla="*/ 641713 w 642529"/>
                <a:gd name="connsiteY363" fmla="*/ 200025 h 671920"/>
                <a:gd name="connsiteX364" fmla="*/ 641713 w 642529"/>
                <a:gd name="connsiteY364" fmla="*/ 200841 h 671920"/>
                <a:gd name="connsiteX365" fmla="*/ 641713 w 642529"/>
                <a:gd name="connsiteY365" fmla="*/ 201658 h 671920"/>
                <a:gd name="connsiteX366" fmla="*/ 641713 w 642529"/>
                <a:gd name="connsiteY366" fmla="*/ 202474 h 671920"/>
                <a:gd name="connsiteX367" fmla="*/ 641713 w 642529"/>
                <a:gd name="connsiteY367" fmla="*/ 203291 h 671920"/>
                <a:gd name="connsiteX368" fmla="*/ 642529 w 642529"/>
                <a:gd name="connsiteY368" fmla="*/ 205740 h 671920"/>
                <a:gd name="connsiteX369" fmla="*/ 642529 w 642529"/>
                <a:gd name="connsiteY369" fmla="*/ 207373 h 671920"/>
                <a:gd name="connsiteX370" fmla="*/ 641713 w 642529"/>
                <a:gd name="connsiteY370" fmla="*/ 209006 h 671920"/>
                <a:gd name="connsiteX371" fmla="*/ 640080 w 642529"/>
                <a:gd name="connsiteY371" fmla="*/ 213904 h 671920"/>
                <a:gd name="connsiteX372" fmla="*/ 636814 w 642529"/>
                <a:gd name="connsiteY372" fmla="*/ 222885 h 671920"/>
                <a:gd name="connsiteX373" fmla="*/ 633548 w 642529"/>
                <a:gd name="connsiteY373" fmla="*/ 227784 h 671920"/>
                <a:gd name="connsiteX374" fmla="*/ 629466 w 642529"/>
                <a:gd name="connsiteY374" fmla="*/ 232682 h 671920"/>
                <a:gd name="connsiteX375" fmla="*/ 627017 w 642529"/>
                <a:gd name="connsiteY375" fmla="*/ 235132 h 671920"/>
                <a:gd name="connsiteX376" fmla="*/ 626201 w 642529"/>
                <a:gd name="connsiteY376" fmla="*/ 235132 h 671920"/>
                <a:gd name="connsiteX377" fmla="*/ 625384 w 642529"/>
                <a:gd name="connsiteY377" fmla="*/ 234315 h 671920"/>
                <a:gd name="connsiteX378" fmla="*/ 626201 w 642529"/>
                <a:gd name="connsiteY378" fmla="*/ 235948 h 671920"/>
                <a:gd name="connsiteX379" fmla="*/ 625384 w 642529"/>
                <a:gd name="connsiteY379" fmla="*/ 237581 h 671920"/>
                <a:gd name="connsiteX380" fmla="*/ 622935 w 642529"/>
                <a:gd name="connsiteY380" fmla="*/ 241663 h 671920"/>
                <a:gd name="connsiteX381" fmla="*/ 620486 w 642529"/>
                <a:gd name="connsiteY381" fmla="*/ 244112 h 671920"/>
                <a:gd name="connsiteX382" fmla="*/ 617220 w 642529"/>
                <a:gd name="connsiteY382" fmla="*/ 248194 h 671920"/>
                <a:gd name="connsiteX383" fmla="*/ 617220 w 642529"/>
                <a:gd name="connsiteY383" fmla="*/ 248194 h 671920"/>
                <a:gd name="connsiteX384" fmla="*/ 613138 w 642529"/>
                <a:gd name="connsiteY384" fmla="*/ 249827 h 671920"/>
                <a:gd name="connsiteX385" fmla="*/ 610689 w 642529"/>
                <a:gd name="connsiteY385" fmla="*/ 251460 h 671920"/>
                <a:gd name="connsiteX386" fmla="*/ 608239 w 642529"/>
                <a:gd name="connsiteY386" fmla="*/ 253909 h 671920"/>
                <a:gd name="connsiteX387" fmla="*/ 605790 w 642529"/>
                <a:gd name="connsiteY387" fmla="*/ 257991 h 671920"/>
                <a:gd name="connsiteX388" fmla="*/ 604973 w 642529"/>
                <a:gd name="connsiteY388" fmla="*/ 258808 h 671920"/>
                <a:gd name="connsiteX389" fmla="*/ 604157 w 642529"/>
                <a:gd name="connsiteY389" fmla="*/ 258808 h 671920"/>
                <a:gd name="connsiteX390" fmla="*/ 604157 w 642529"/>
                <a:gd name="connsiteY390" fmla="*/ 260441 h 671920"/>
                <a:gd name="connsiteX391" fmla="*/ 601708 w 642529"/>
                <a:gd name="connsiteY391" fmla="*/ 263707 h 671920"/>
                <a:gd name="connsiteX392" fmla="*/ 600891 w 642529"/>
                <a:gd name="connsiteY392" fmla="*/ 264523 h 671920"/>
                <a:gd name="connsiteX393" fmla="*/ 600891 w 642529"/>
                <a:gd name="connsiteY393" fmla="*/ 263707 h 671920"/>
                <a:gd name="connsiteX394" fmla="*/ 600891 w 642529"/>
                <a:gd name="connsiteY394" fmla="*/ 262890 h 671920"/>
                <a:gd name="connsiteX395" fmla="*/ 600891 w 642529"/>
                <a:gd name="connsiteY395" fmla="*/ 262074 h 671920"/>
                <a:gd name="connsiteX396" fmla="*/ 600891 w 642529"/>
                <a:gd name="connsiteY396" fmla="*/ 261257 h 671920"/>
                <a:gd name="connsiteX397" fmla="*/ 600075 w 642529"/>
                <a:gd name="connsiteY397" fmla="*/ 262074 h 671920"/>
                <a:gd name="connsiteX398" fmla="*/ 598442 w 642529"/>
                <a:gd name="connsiteY398" fmla="*/ 264523 h 671920"/>
                <a:gd name="connsiteX399" fmla="*/ 599259 w 642529"/>
                <a:gd name="connsiteY399" fmla="*/ 266156 h 671920"/>
                <a:gd name="connsiteX400" fmla="*/ 598442 w 642529"/>
                <a:gd name="connsiteY400" fmla="*/ 268605 h 671920"/>
                <a:gd name="connsiteX401" fmla="*/ 595176 w 642529"/>
                <a:gd name="connsiteY401" fmla="*/ 275953 h 671920"/>
                <a:gd name="connsiteX402" fmla="*/ 591094 w 642529"/>
                <a:gd name="connsiteY402" fmla="*/ 282484 h 671920"/>
                <a:gd name="connsiteX403" fmla="*/ 590278 w 642529"/>
                <a:gd name="connsiteY403" fmla="*/ 284117 h 671920"/>
                <a:gd name="connsiteX404" fmla="*/ 587012 w 642529"/>
                <a:gd name="connsiteY404" fmla="*/ 288199 h 671920"/>
                <a:gd name="connsiteX405" fmla="*/ 584563 w 642529"/>
                <a:gd name="connsiteY405" fmla="*/ 290649 h 671920"/>
                <a:gd name="connsiteX406" fmla="*/ 583746 w 642529"/>
                <a:gd name="connsiteY406" fmla="*/ 290649 h 671920"/>
                <a:gd name="connsiteX407" fmla="*/ 582930 w 642529"/>
                <a:gd name="connsiteY407" fmla="*/ 290649 h 671920"/>
                <a:gd name="connsiteX408" fmla="*/ 582114 w 642529"/>
                <a:gd name="connsiteY408" fmla="*/ 287383 h 671920"/>
                <a:gd name="connsiteX409" fmla="*/ 579664 w 642529"/>
                <a:gd name="connsiteY409" fmla="*/ 285750 h 671920"/>
                <a:gd name="connsiteX410" fmla="*/ 578848 w 642529"/>
                <a:gd name="connsiteY410" fmla="*/ 285750 h 671920"/>
                <a:gd name="connsiteX411" fmla="*/ 578031 w 642529"/>
                <a:gd name="connsiteY411" fmla="*/ 288199 h 671920"/>
                <a:gd name="connsiteX412" fmla="*/ 577215 w 642529"/>
                <a:gd name="connsiteY412" fmla="*/ 289016 h 671920"/>
                <a:gd name="connsiteX413" fmla="*/ 576398 w 642529"/>
                <a:gd name="connsiteY413" fmla="*/ 289016 h 671920"/>
                <a:gd name="connsiteX414" fmla="*/ 577215 w 642529"/>
                <a:gd name="connsiteY414" fmla="*/ 289832 h 671920"/>
                <a:gd name="connsiteX415" fmla="*/ 577215 w 642529"/>
                <a:gd name="connsiteY415" fmla="*/ 290649 h 671920"/>
                <a:gd name="connsiteX416" fmla="*/ 576398 w 642529"/>
                <a:gd name="connsiteY416" fmla="*/ 293098 h 671920"/>
                <a:gd name="connsiteX417" fmla="*/ 576398 w 642529"/>
                <a:gd name="connsiteY417" fmla="*/ 294731 h 671920"/>
                <a:gd name="connsiteX418" fmla="*/ 573949 w 642529"/>
                <a:gd name="connsiteY418" fmla="*/ 297180 h 671920"/>
                <a:gd name="connsiteX419" fmla="*/ 573133 w 642529"/>
                <a:gd name="connsiteY419" fmla="*/ 298813 h 671920"/>
                <a:gd name="connsiteX420" fmla="*/ 572316 w 642529"/>
                <a:gd name="connsiteY420" fmla="*/ 300446 h 671920"/>
                <a:gd name="connsiteX421" fmla="*/ 572316 w 642529"/>
                <a:gd name="connsiteY421" fmla="*/ 302079 h 671920"/>
                <a:gd name="connsiteX422" fmla="*/ 573133 w 642529"/>
                <a:gd name="connsiteY422" fmla="*/ 301262 h 671920"/>
                <a:gd name="connsiteX423" fmla="*/ 573949 w 642529"/>
                <a:gd name="connsiteY423" fmla="*/ 301262 h 671920"/>
                <a:gd name="connsiteX424" fmla="*/ 573949 w 642529"/>
                <a:gd name="connsiteY424" fmla="*/ 302079 h 671920"/>
                <a:gd name="connsiteX425" fmla="*/ 573949 w 642529"/>
                <a:gd name="connsiteY425" fmla="*/ 302895 h 671920"/>
                <a:gd name="connsiteX426" fmla="*/ 573133 w 642529"/>
                <a:gd name="connsiteY426" fmla="*/ 304528 h 671920"/>
                <a:gd name="connsiteX427" fmla="*/ 573133 w 642529"/>
                <a:gd name="connsiteY427" fmla="*/ 308610 h 671920"/>
                <a:gd name="connsiteX428" fmla="*/ 573133 w 642529"/>
                <a:gd name="connsiteY428" fmla="*/ 309427 h 671920"/>
                <a:gd name="connsiteX429" fmla="*/ 573949 w 642529"/>
                <a:gd name="connsiteY429" fmla="*/ 310243 h 671920"/>
                <a:gd name="connsiteX430" fmla="*/ 574766 w 642529"/>
                <a:gd name="connsiteY430" fmla="*/ 308610 h 671920"/>
                <a:gd name="connsiteX431" fmla="*/ 574766 w 642529"/>
                <a:gd name="connsiteY431" fmla="*/ 309427 h 671920"/>
                <a:gd name="connsiteX432" fmla="*/ 573133 w 642529"/>
                <a:gd name="connsiteY432" fmla="*/ 320040 h 671920"/>
                <a:gd name="connsiteX433" fmla="*/ 573949 w 642529"/>
                <a:gd name="connsiteY433" fmla="*/ 324939 h 671920"/>
                <a:gd name="connsiteX434" fmla="*/ 573949 w 642529"/>
                <a:gd name="connsiteY434" fmla="*/ 330654 h 671920"/>
                <a:gd name="connsiteX435" fmla="*/ 574766 w 642529"/>
                <a:gd name="connsiteY435" fmla="*/ 335552 h 671920"/>
                <a:gd name="connsiteX436" fmla="*/ 575582 w 642529"/>
                <a:gd name="connsiteY436" fmla="*/ 340451 h 671920"/>
                <a:gd name="connsiteX437" fmla="*/ 575582 w 642529"/>
                <a:gd name="connsiteY437" fmla="*/ 340451 h 671920"/>
                <a:gd name="connsiteX438" fmla="*/ 573949 w 642529"/>
                <a:gd name="connsiteY438" fmla="*/ 346166 h 671920"/>
                <a:gd name="connsiteX439" fmla="*/ 572316 w 642529"/>
                <a:gd name="connsiteY439" fmla="*/ 351881 h 671920"/>
                <a:gd name="connsiteX440" fmla="*/ 571500 w 642529"/>
                <a:gd name="connsiteY440" fmla="*/ 355963 h 671920"/>
                <a:gd name="connsiteX441" fmla="*/ 570684 w 642529"/>
                <a:gd name="connsiteY441" fmla="*/ 360862 h 671920"/>
                <a:gd name="connsiteX442" fmla="*/ 569867 w 642529"/>
                <a:gd name="connsiteY442" fmla="*/ 363311 h 671920"/>
                <a:gd name="connsiteX443" fmla="*/ 569867 w 642529"/>
                <a:gd name="connsiteY443" fmla="*/ 365760 h 671920"/>
                <a:gd name="connsiteX444" fmla="*/ 570684 w 642529"/>
                <a:gd name="connsiteY444" fmla="*/ 371475 h 671920"/>
                <a:gd name="connsiteX445" fmla="*/ 570684 w 642529"/>
                <a:gd name="connsiteY445" fmla="*/ 372291 h 671920"/>
                <a:gd name="connsiteX446" fmla="*/ 568234 w 642529"/>
                <a:gd name="connsiteY446" fmla="*/ 374741 h 671920"/>
                <a:gd name="connsiteX447" fmla="*/ 565785 w 642529"/>
                <a:gd name="connsiteY447" fmla="*/ 375557 h 671920"/>
                <a:gd name="connsiteX448" fmla="*/ 564152 w 642529"/>
                <a:gd name="connsiteY448" fmla="*/ 376374 h 671920"/>
                <a:gd name="connsiteX449" fmla="*/ 561703 w 642529"/>
                <a:gd name="connsiteY449" fmla="*/ 381272 h 671920"/>
                <a:gd name="connsiteX450" fmla="*/ 560070 w 642529"/>
                <a:gd name="connsiteY450" fmla="*/ 387804 h 671920"/>
                <a:gd name="connsiteX451" fmla="*/ 560070 w 642529"/>
                <a:gd name="connsiteY451" fmla="*/ 391069 h 671920"/>
                <a:gd name="connsiteX452" fmla="*/ 560886 w 642529"/>
                <a:gd name="connsiteY452" fmla="*/ 398417 h 671920"/>
                <a:gd name="connsiteX453" fmla="*/ 560070 w 642529"/>
                <a:gd name="connsiteY453" fmla="*/ 401683 h 671920"/>
                <a:gd name="connsiteX454" fmla="*/ 559254 w 642529"/>
                <a:gd name="connsiteY454" fmla="*/ 404132 h 671920"/>
                <a:gd name="connsiteX455" fmla="*/ 558437 w 642529"/>
                <a:gd name="connsiteY455" fmla="*/ 405765 h 671920"/>
                <a:gd name="connsiteX456" fmla="*/ 555988 w 642529"/>
                <a:gd name="connsiteY456" fmla="*/ 407398 h 671920"/>
                <a:gd name="connsiteX457" fmla="*/ 553539 w 642529"/>
                <a:gd name="connsiteY457" fmla="*/ 411480 h 671920"/>
                <a:gd name="connsiteX458" fmla="*/ 552722 w 642529"/>
                <a:gd name="connsiteY458" fmla="*/ 415562 h 671920"/>
                <a:gd name="connsiteX459" fmla="*/ 551089 w 642529"/>
                <a:gd name="connsiteY459" fmla="*/ 417195 h 671920"/>
                <a:gd name="connsiteX460" fmla="*/ 551089 w 642529"/>
                <a:gd name="connsiteY460" fmla="*/ 419644 h 671920"/>
                <a:gd name="connsiteX461" fmla="*/ 549456 w 642529"/>
                <a:gd name="connsiteY461" fmla="*/ 422094 h 671920"/>
                <a:gd name="connsiteX462" fmla="*/ 546191 w 642529"/>
                <a:gd name="connsiteY462" fmla="*/ 426176 h 671920"/>
                <a:gd name="connsiteX463" fmla="*/ 543741 w 642529"/>
                <a:gd name="connsiteY463" fmla="*/ 426992 h 671920"/>
                <a:gd name="connsiteX464" fmla="*/ 542925 w 642529"/>
                <a:gd name="connsiteY464" fmla="*/ 427809 h 671920"/>
                <a:gd name="connsiteX465" fmla="*/ 542109 w 642529"/>
                <a:gd name="connsiteY465" fmla="*/ 430258 h 671920"/>
                <a:gd name="connsiteX466" fmla="*/ 539659 w 642529"/>
                <a:gd name="connsiteY466" fmla="*/ 433524 h 671920"/>
                <a:gd name="connsiteX467" fmla="*/ 538026 w 642529"/>
                <a:gd name="connsiteY467" fmla="*/ 438422 h 671920"/>
                <a:gd name="connsiteX468" fmla="*/ 538026 w 642529"/>
                <a:gd name="connsiteY468" fmla="*/ 440055 h 671920"/>
                <a:gd name="connsiteX469" fmla="*/ 538026 w 642529"/>
                <a:gd name="connsiteY469" fmla="*/ 440055 h 671920"/>
                <a:gd name="connsiteX470" fmla="*/ 538843 w 642529"/>
                <a:gd name="connsiteY470" fmla="*/ 445770 h 671920"/>
                <a:gd name="connsiteX471" fmla="*/ 538843 w 642529"/>
                <a:gd name="connsiteY471" fmla="*/ 447403 h 671920"/>
                <a:gd name="connsiteX472" fmla="*/ 537210 w 642529"/>
                <a:gd name="connsiteY472" fmla="*/ 449036 h 671920"/>
                <a:gd name="connsiteX473" fmla="*/ 529862 w 642529"/>
                <a:gd name="connsiteY473" fmla="*/ 451485 h 671920"/>
                <a:gd name="connsiteX474" fmla="*/ 528229 w 642529"/>
                <a:gd name="connsiteY474" fmla="*/ 452302 h 671920"/>
                <a:gd name="connsiteX475" fmla="*/ 523331 w 642529"/>
                <a:gd name="connsiteY475" fmla="*/ 457200 h 671920"/>
                <a:gd name="connsiteX476" fmla="*/ 523331 w 642529"/>
                <a:gd name="connsiteY476" fmla="*/ 458016 h 671920"/>
                <a:gd name="connsiteX477" fmla="*/ 523331 w 642529"/>
                <a:gd name="connsiteY477" fmla="*/ 459649 h 671920"/>
                <a:gd name="connsiteX478" fmla="*/ 524147 w 642529"/>
                <a:gd name="connsiteY478" fmla="*/ 460466 h 671920"/>
                <a:gd name="connsiteX479" fmla="*/ 523331 w 642529"/>
                <a:gd name="connsiteY479" fmla="*/ 461282 h 671920"/>
                <a:gd name="connsiteX480" fmla="*/ 522514 w 642529"/>
                <a:gd name="connsiteY480" fmla="*/ 462915 h 671920"/>
                <a:gd name="connsiteX481" fmla="*/ 520881 w 642529"/>
                <a:gd name="connsiteY481" fmla="*/ 462915 h 671920"/>
                <a:gd name="connsiteX482" fmla="*/ 513534 w 642529"/>
                <a:gd name="connsiteY482" fmla="*/ 462915 h 671920"/>
                <a:gd name="connsiteX483" fmla="*/ 509451 w 642529"/>
                <a:gd name="connsiteY483" fmla="*/ 463732 h 671920"/>
                <a:gd name="connsiteX484" fmla="*/ 507002 w 642529"/>
                <a:gd name="connsiteY484" fmla="*/ 463732 h 671920"/>
                <a:gd name="connsiteX485" fmla="*/ 506186 w 642529"/>
                <a:gd name="connsiteY485" fmla="*/ 462915 h 671920"/>
                <a:gd name="connsiteX486" fmla="*/ 505369 w 642529"/>
                <a:gd name="connsiteY486" fmla="*/ 462099 h 671920"/>
                <a:gd name="connsiteX487" fmla="*/ 505369 w 642529"/>
                <a:gd name="connsiteY487" fmla="*/ 461282 h 671920"/>
                <a:gd name="connsiteX488" fmla="*/ 506186 w 642529"/>
                <a:gd name="connsiteY488" fmla="*/ 459649 h 671920"/>
                <a:gd name="connsiteX489" fmla="*/ 506186 w 642529"/>
                <a:gd name="connsiteY489" fmla="*/ 458833 h 671920"/>
                <a:gd name="connsiteX490" fmla="*/ 505369 w 642529"/>
                <a:gd name="connsiteY490" fmla="*/ 458833 h 671920"/>
                <a:gd name="connsiteX491" fmla="*/ 503736 w 642529"/>
                <a:gd name="connsiteY491" fmla="*/ 458833 h 671920"/>
                <a:gd name="connsiteX492" fmla="*/ 503736 w 642529"/>
                <a:gd name="connsiteY492" fmla="*/ 459649 h 671920"/>
                <a:gd name="connsiteX493" fmla="*/ 503736 w 642529"/>
                <a:gd name="connsiteY493" fmla="*/ 460466 h 671920"/>
                <a:gd name="connsiteX494" fmla="*/ 504553 w 642529"/>
                <a:gd name="connsiteY494" fmla="*/ 461282 h 671920"/>
                <a:gd name="connsiteX495" fmla="*/ 504553 w 642529"/>
                <a:gd name="connsiteY495" fmla="*/ 462099 h 671920"/>
                <a:gd name="connsiteX496" fmla="*/ 503736 w 642529"/>
                <a:gd name="connsiteY496" fmla="*/ 462915 h 671920"/>
                <a:gd name="connsiteX497" fmla="*/ 501287 w 642529"/>
                <a:gd name="connsiteY497" fmla="*/ 462915 h 671920"/>
                <a:gd name="connsiteX498" fmla="*/ 498838 w 642529"/>
                <a:gd name="connsiteY498" fmla="*/ 463732 h 671920"/>
                <a:gd name="connsiteX499" fmla="*/ 495572 w 642529"/>
                <a:gd name="connsiteY499" fmla="*/ 463732 h 671920"/>
                <a:gd name="connsiteX500" fmla="*/ 493123 w 642529"/>
                <a:gd name="connsiteY500" fmla="*/ 464548 h 671920"/>
                <a:gd name="connsiteX501" fmla="*/ 491490 w 642529"/>
                <a:gd name="connsiteY501" fmla="*/ 463732 h 671920"/>
                <a:gd name="connsiteX502" fmla="*/ 493123 w 642529"/>
                <a:gd name="connsiteY502" fmla="*/ 463732 h 671920"/>
                <a:gd name="connsiteX503" fmla="*/ 494756 w 642529"/>
                <a:gd name="connsiteY503" fmla="*/ 463732 h 671920"/>
                <a:gd name="connsiteX504" fmla="*/ 496388 w 642529"/>
                <a:gd name="connsiteY504" fmla="*/ 462915 h 671920"/>
                <a:gd name="connsiteX505" fmla="*/ 495572 w 642529"/>
                <a:gd name="connsiteY505" fmla="*/ 462099 h 671920"/>
                <a:gd name="connsiteX506" fmla="*/ 493123 w 642529"/>
                <a:gd name="connsiteY506" fmla="*/ 461282 h 671920"/>
                <a:gd name="connsiteX507" fmla="*/ 489857 w 642529"/>
                <a:gd name="connsiteY507" fmla="*/ 462099 h 671920"/>
                <a:gd name="connsiteX508" fmla="*/ 488224 w 642529"/>
                <a:gd name="connsiteY508" fmla="*/ 462915 h 671920"/>
                <a:gd name="connsiteX509" fmla="*/ 484959 w 642529"/>
                <a:gd name="connsiteY509" fmla="*/ 462915 h 671920"/>
                <a:gd name="connsiteX510" fmla="*/ 480876 w 642529"/>
                <a:gd name="connsiteY510" fmla="*/ 463732 h 671920"/>
                <a:gd name="connsiteX511" fmla="*/ 480060 w 642529"/>
                <a:gd name="connsiteY511" fmla="*/ 464548 h 671920"/>
                <a:gd name="connsiteX512" fmla="*/ 480060 w 642529"/>
                <a:gd name="connsiteY512" fmla="*/ 466181 h 671920"/>
                <a:gd name="connsiteX513" fmla="*/ 480876 w 642529"/>
                <a:gd name="connsiteY513" fmla="*/ 466181 h 671920"/>
                <a:gd name="connsiteX514" fmla="*/ 481693 w 642529"/>
                <a:gd name="connsiteY514" fmla="*/ 466997 h 671920"/>
                <a:gd name="connsiteX515" fmla="*/ 484142 w 642529"/>
                <a:gd name="connsiteY515" fmla="*/ 475162 h 671920"/>
                <a:gd name="connsiteX516" fmla="*/ 483326 w 642529"/>
                <a:gd name="connsiteY516" fmla="*/ 475162 h 671920"/>
                <a:gd name="connsiteX517" fmla="*/ 478427 w 642529"/>
                <a:gd name="connsiteY517" fmla="*/ 475978 h 671920"/>
                <a:gd name="connsiteX518" fmla="*/ 474345 w 642529"/>
                <a:gd name="connsiteY518" fmla="*/ 479244 h 671920"/>
                <a:gd name="connsiteX519" fmla="*/ 472712 w 642529"/>
                <a:gd name="connsiteY519" fmla="*/ 480060 h 671920"/>
                <a:gd name="connsiteX520" fmla="*/ 471079 w 642529"/>
                <a:gd name="connsiteY520" fmla="*/ 481693 h 671920"/>
                <a:gd name="connsiteX521" fmla="*/ 471079 w 642529"/>
                <a:gd name="connsiteY521" fmla="*/ 483326 h 671920"/>
                <a:gd name="connsiteX522" fmla="*/ 470263 w 642529"/>
                <a:gd name="connsiteY522" fmla="*/ 484142 h 671920"/>
                <a:gd name="connsiteX523" fmla="*/ 469446 w 642529"/>
                <a:gd name="connsiteY523" fmla="*/ 484142 h 671920"/>
                <a:gd name="connsiteX524" fmla="*/ 466997 w 642529"/>
                <a:gd name="connsiteY524" fmla="*/ 483326 h 671920"/>
                <a:gd name="connsiteX525" fmla="*/ 463731 w 642529"/>
                <a:gd name="connsiteY525" fmla="*/ 483326 h 671920"/>
                <a:gd name="connsiteX526" fmla="*/ 461282 w 642529"/>
                <a:gd name="connsiteY526" fmla="*/ 484142 h 671920"/>
                <a:gd name="connsiteX527" fmla="*/ 450668 w 642529"/>
                <a:gd name="connsiteY527" fmla="*/ 489857 h 671920"/>
                <a:gd name="connsiteX528" fmla="*/ 446586 w 642529"/>
                <a:gd name="connsiteY528" fmla="*/ 492307 h 671920"/>
                <a:gd name="connsiteX529" fmla="*/ 442504 w 642529"/>
                <a:gd name="connsiteY529" fmla="*/ 497205 h 671920"/>
                <a:gd name="connsiteX530" fmla="*/ 435156 w 642529"/>
                <a:gd name="connsiteY530" fmla="*/ 502104 h 671920"/>
                <a:gd name="connsiteX531" fmla="*/ 431074 w 642529"/>
                <a:gd name="connsiteY531" fmla="*/ 505369 h 671920"/>
                <a:gd name="connsiteX532" fmla="*/ 430258 w 642529"/>
                <a:gd name="connsiteY532" fmla="*/ 506186 h 671920"/>
                <a:gd name="connsiteX533" fmla="*/ 429441 w 642529"/>
                <a:gd name="connsiteY533" fmla="*/ 506186 h 671920"/>
                <a:gd name="connsiteX534" fmla="*/ 427809 w 642529"/>
                <a:gd name="connsiteY534" fmla="*/ 507002 h 671920"/>
                <a:gd name="connsiteX535" fmla="*/ 428625 w 642529"/>
                <a:gd name="connsiteY535" fmla="*/ 507819 h 671920"/>
                <a:gd name="connsiteX536" fmla="*/ 429441 w 642529"/>
                <a:gd name="connsiteY536" fmla="*/ 507819 h 671920"/>
                <a:gd name="connsiteX537" fmla="*/ 429441 w 642529"/>
                <a:gd name="connsiteY537" fmla="*/ 509452 h 671920"/>
                <a:gd name="connsiteX538" fmla="*/ 427809 w 642529"/>
                <a:gd name="connsiteY538" fmla="*/ 511084 h 671920"/>
                <a:gd name="connsiteX539" fmla="*/ 424543 w 642529"/>
                <a:gd name="connsiteY539" fmla="*/ 514350 h 671920"/>
                <a:gd name="connsiteX540" fmla="*/ 423726 w 642529"/>
                <a:gd name="connsiteY540" fmla="*/ 514350 h 671920"/>
                <a:gd name="connsiteX541" fmla="*/ 424543 w 642529"/>
                <a:gd name="connsiteY541" fmla="*/ 512717 h 671920"/>
                <a:gd name="connsiteX542" fmla="*/ 422910 w 642529"/>
                <a:gd name="connsiteY542" fmla="*/ 512717 h 671920"/>
                <a:gd name="connsiteX543" fmla="*/ 420461 w 642529"/>
                <a:gd name="connsiteY543" fmla="*/ 511901 h 671920"/>
                <a:gd name="connsiteX544" fmla="*/ 419644 w 642529"/>
                <a:gd name="connsiteY544" fmla="*/ 512717 h 671920"/>
                <a:gd name="connsiteX545" fmla="*/ 420461 w 642529"/>
                <a:gd name="connsiteY545" fmla="*/ 514350 h 671920"/>
                <a:gd name="connsiteX546" fmla="*/ 419644 w 642529"/>
                <a:gd name="connsiteY546" fmla="*/ 515166 h 671920"/>
                <a:gd name="connsiteX547" fmla="*/ 418011 w 642529"/>
                <a:gd name="connsiteY547" fmla="*/ 515166 h 671920"/>
                <a:gd name="connsiteX548" fmla="*/ 416379 w 642529"/>
                <a:gd name="connsiteY548" fmla="*/ 515166 h 671920"/>
                <a:gd name="connsiteX549" fmla="*/ 414746 w 642529"/>
                <a:gd name="connsiteY549" fmla="*/ 513534 h 671920"/>
                <a:gd name="connsiteX550" fmla="*/ 415562 w 642529"/>
                <a:gd name="connsiteY550" fmla="*/ 515983 h 671920"/>
                <a:gd name="connsiteX551" fmla="*/ 418828 w 642529"/>
                <a:gd name="connsiteY551" fmla="*/ 516799 h 671920"/>
                <a:gd name="connsiteX552" fmla="*/ 420461 w 642529"/>
                <a:gd name="connsiteY552" fmla="*/ 517616 h 671920"/>
                <a:gd name="connsiteX553" fmla="*/ 421277 w 642529"/>
                <a:gd name="connsiteY553" fmla="*/ 518432 h 671920"/>
                <a:gd name="connsiteX554" fmla="*/ 418828 w 642529"/>
                <a:gd name="connsiteY554" fmla="*/ 522514 h 671920"/>
                <a:gd name="connsiteX555" fmla="*/ 417195 w 642529"/>
                <a:gd name="connsiteY555" fmla="*/ 523331 h 671920"/>
                <a:gd name="connsiteX556" fmla="*/ 417195 w 642529"/>
                <a:gd name="connsiteY556" fmla="*/ 524147 h 671920"/>
                <a:gd name="connsiteX557" fmla="*/ 418011 w 642529"/>
                <a:gd name="connsiteY557" fmla="*/ 524147 h 671920"/>
                <a:gd name="connsiteX558" fmla="*/ 418828 w 642529"/>
                <a:gd name="connsiteY558" fmla="*/ 524964 h 671920"/>
                <a:gd name="connsiteX559" fmla="*/ 418011 w 642529"/>
                <a:gd name="connsiteY559" fmla="*/ 529046 h 671920"/>
                <a:gd name="connsiteX560" fmla="*/ 417195 w 642529"/>
                <a:gd name="connsiteY560" fmla="*/ 529862 h 671920"/>
                <a:gd name="connsiteX561" fmla="*/ 416379 w 642529"/>
                <a:gd name="connsiteY561" fmla="*/ 529862 h 671920"/>
                <a:gd name="connsiteX562" fmla="*/ 415562 w 642529"/>
                <a:gd name="connsiteY562" fmla="*/ 530679 h 671920"/>
                <a:gd name="connsiteX563" fmla="*/ 416379 w 642529"/>
                <a:gd name="connsiteY563" fmla="*/ 532312 h 671920"/>
                <a:gd name="connsiteX564" fmla="*/ 417195 w 642529"/>
                <a:gd name="connsiteY564" fmla="*/ 533128 h 671920"/>
                <a:gd name="connsiteX565" fmla="*/ 417195 w 642529"/>
                <a:gd name="connsiteY565" fmla="*/ 535577 h 671920"/>
                <a:gd name="connsiteX566" fmla="*/ 417195 w 642529"/>
                <a:gd name="connsiteY566" fmla="*/ 537210 h 671920"/>
                <a:gd name="connsiteX567" fmla="*/ 417195 w 642529"/>
                <a:gd name="connsiteY567" fmla="*/ 538843 h 671920"/>
                <a:gd name="connsiteX568" fmla="*/ 418011 w 642529"/>
                <a:gd name="connsiteY568" fmla="*/ 542109 h 671920"/>
                <a:gd name="connsiteX569" fmla="*/ 418011 w 642529"/>
                <a:gd name="connsiteY569" fmla="*/ 545374 h 671920"/>
                <a:gd name="connsiteX570" fmla="*/ 418828 w 642529"/>
                <a:gd name="connsiteY570" fmla="*/ 546191 h 671920"/>
                <a:gd name="connsiteX571" fmla="*/ 418828 w 642529"/>
                <a:gd name="connsiteY571" fmla="*/ 547824 h 671920"/>
                <a:gd name="connsiteX572" fmla="*/ 418011 w 642529"/>
                <a:gd name="connsiteY572" fmla="*/ 549457 h 671920"/>
                <a:gd name="connsiteX573" fmla="*/ 418011 w 642529"/>
                <a:gd name="connsiteY573" fmla="*/ 551089 h 671920"/>
                <a:gd name="connsiteX574" fmla="*/ 417195 w 642529"/>
                <a:gd name="connsiteY574" fmla="*/ 554355 h 671920"/>
                <a:gd name="connsiteX575" fmla="*/ 418011 w 642529"/>
                <a:gd name="connsiteY575" fmla="*/ 559254 h 671920"/>
                <a:gd name="connsiteX576" fmla="*/ 418011 w 642529"/>
                <a:gd name="connsiteY576" fmla="*/ 564152 h 671920"/>
                <a:gd name="connsiteX577" fmla="*/ 417195 w 642529"/>
                <a:gd name="connsiteY577" fmla="*/ 566602 h 671920"/>
                <a:gd name="connsiteX578" fmla="*/ 416379 w 642529"/>
                <a:gd name="connsiteY578" fmla="*/ 568234 h 671920"/>
                <a:gd name="connsiteX579" fmla="*/ 414746 w 642529"/>
                <a:gd name="connsiteY579" fmla="*/ 570684 h 671920"/>
                <a:gd name="connsiteX580" fmla="*/ 414746 w 642529"/>
                <a:gd name="connsiteY580" fmla="*/ 573133 h 671920"/>
                <a:gd name="connsiteX581" fmla="*/ 410663 w 642529"/>
                <a:gd name="connsiteY581" fmla="*/ 575582 h 671920"/>
                <a:gd name="connsiteX582" fmla="*/ 406581 w 642529"/>
                <a:gd name="connsiteY582" fmla="*/ 578848 h 671920"/>
                <a:gd name="connsiteX583" fmla="*/ 402499 w 642529"/>
                <a:gd name="connsiteY583" fmla="*/ 582930 h 671920"/>
                <a:gd name="connsiteX584" fmla="*/ 398417 w 642529"/>
                <a:gd name="connsiteY584" fmla="*/ 588645 h 671920"/>
                <a:gd name="connsiteX585" fmla="*/ 393518 w 642529"/>
                <a:gd name="connsiteY585" fmla="*/ 596809 h 671920"/>
                <a:gd name="connsiteX586" fmla="*/ 389436 w 642529"/>
                <a:gd name="connsiteY586" fmla="*/ 609056 h 671920"/>
                <a:gd name="connsiteX587" fmla="*/ 384538 w 642529"/>
                <a:gd name="connsiteY587" fmla="*/ 618037 h 671920"/>
                <a:gd name="connsiteX588" fmla="*/ 382088 w 642529"/>
                <a:gd name="connsiteY588" fmla="*/ 621302 h 671920"/>
                <a:gd name="connsiteX589" fmla="*/ 378823 w 642529"/>
                <a:gd name="connsiteY589" fmla="*/ 624568 h 671920"/>
                <a:gd name="connsiteX590" fmla="*/ 374741 w 642529"/>
                <a:gd name="connsiteY590" fmla="*/ 628650 h 671920"/>
                <a:gd name="connsiteX591" fmla="*/ 369842 w 642529"/>
                <a:gd name="connsiteY591" fmla="*/ 632732 h 671920"/>
                <a:gd name="connsiteX592" fmla="*/ 364127 w 642529"/>
                <a:gd name="connsiteY592" fmla="*/ 636814 h 671920"/>
                <a:gd name="connsiteX593" fmla="*/ 362494 w 642529"/>
                <a:gd name="connsiteY593" fmla="*/ 638447 h 671920"/>
                <a:gd name="connsiteX594" fmla="*/ 360861 w 642529"/>
                <a:gd name="connsiteY594" fmla="*/ 640896 h 671920"/>
                <a:gd name="connsiteX595" fmla="*/ 360045 w 642529"/>
                <a:gd name="connsiteY595" fmla="*/ 640080 h 671920"/>
                <a:gd name="connsiteX596" fmla="*/ 360861 w 642529"/>
                <a:gd name="connsiteY596" fmla="*/ 638447 h 671920"/>
                <a:gd name="connsiteX597" fmla="*/ 360861 w 642529"/>
                <a:gd name="connsiteY597" fmla="*/ 636814 h 671920"/>
                <a:gd name="connsiteX598" fmla="*/ 360861 w 642529"/>
                <a:gd name="connsiteY598" fmla="*/ 635182 h 671920"/>
                <a:gd name="connsiteX599" fmla="*/ 361678 w 642529"/>
                <a:gd name="connsiteY599" fmla="*/ 635182 h 671920"/>
                <a:gd name="connsiteX600" fmla="*/ 363311 w 642529"/>
                <a:gd name="connsiteY600" fmla="*/ 635998 h 671920"/>
                <a:gd name="connsiteX601" fmla="*/ 364127 w 642529"/>
                <a:gd name="connsiteY601" fmla="*/ 635182 h 671920"/>
                <a:gd name="connsiteX602" fmla="*/ 364943 w 642529"/>
                <a:gd name="connsiteY602" fmla="*/ 634365 h 671920"/>
                <a:gd name="connsiteX603" fmla="*/ 366576 w 642529"/>
                <a:gd name="connsiteY603" fmla="*/ 633549 h 671920"/>
                <a:gd name="connsiteX604" fmla="*/ 370659 w 642529"/>
                <a:gd name="connsiteY604" fmla="*/ 629466 h 671920"/>
                <a:gd name="connsiteX605" fmla="*/ 373924 w 642529"/>
                <a:gd name="connsiteY605" fmla="*/ 627834 h 671920"/>
                <a:gd name="connsiteX606" fmla="*/ 375557 w 642529"/>
                <a:gd name="connsiteY606" fmla="*/ 625384 h 671920"/>
                <a:gd name="connsiteX607" fmla="*/ 375557 w 642529"/>
                <a:gd name="connsiteY607" fmla="*/ 623752 h 671920"/>
                <a:gd name="connsiteX608" fmla="*/ 375557 w 642529"/>
                <a:gd name="connsiteY608" fmla="*/ 621302 h 671920"/>
                <a:gd name="connsiteX609" fmla="*/ 376373 w 642529"/>
                <a:gd name="connsiteY609" fmla="*/ 620486 h 671920"/>
                <a:gd name="connsiteX610" fmla="*/ 378823 w 642529"/>
                <a:gd name="connsiteY610" fmla="*/ 620486 h 671920"/>
                <a:gd name="connsiteX611" fmla="*/ 379639 w 642529"/>
                <a:gd name="connsiteY611" fmla="*/ 619669 h 671920"/>
                <a:gd name="connsiteX612" fmla="*/ 379639 w 642529"/>
                <a:gd name="connsiteY612" fmla="*/ 618853 h 671920"/>
                <a:gd name="connsiteX613" fmla="*/ 379639 w 642529"/>
                <a:gd name="connsiteY613" fmla="*/ 617220 h 671920"/>
                <a:gd name="connsiteX614" fmla="*/ 382088 w 642529"/>
                <a:gd name="connsiteY614" fmla="*/ 615587 h 671920"/>
                <a:gd name="connsiteX615" fmla="*/ 383721 w 642529"/>
                <a:gd name="connsiteY615" fmla="*/ 613138 h 671920"/>
                <a:gd name="connsiteX616" fmla="*/ 382905 w 642529"/>
                <a:gd name="connsiteY616" fmla="*/ 607423 h 671920"/>
                <a:gd name="connsiteX617" fmla="*/ 383721 w 642529"/>
                <a:gd name="connsiteY617" fmla="*/ 607423 h 671920"/>
                <a:gd name="connsiteX618" fmla="*/ 384538 w 642529"/>
                <a:gd name="connsiteY618" fmla="*/ 608239 h 671920"/>
                <a:gd name="connsiteX619" fmla="*/ 385354 w 642529"/>
                <a:gd name="connsiteY619" fmla="*/ 608239 h 671920"/>
                <a:gd name="connsiteX620" fmla="*/ 386171 w 642529"/>
                <a:gd name="connsiteY620" fmla="*/ 605790 h 671920"/>
                <a:gd name="connsiteX621" fmla="*/ 386171 w 642529"/>
                <a:gd name="connsiteY621" fmla="*/ 604974 h 671920"/>
                <a:gd name="connsiteX622" fmla="*/ 384538 w 642529"/>
                <a:gd name="connsiteY622" fmla="*/ 604974 h 671920"/>
                <a:gd name="connsiteX623" fmla="*/ 379639 w 642529"/>
                <a:gd name="connsiteY623" fmla="*/ 607423 h 671920"/>
                <a:gd name="connsiteX624" fmla="*/ 378006 w 642529"/>
                <a:gd name="connsiteY624" fmla="*/ 607423 h 671920"/>
                <a:gd name="connsiteX625" fmla="*/ 378006 w 642529"/>
                <a:gd name="connsiteY625" fmla="*/ 604974 h 671920"/>
                <a:gd name="connsiteX626" fmla="*/ 375557 w 642529"/>
                <a:gd name="connsiteY626" fmla="*/ 604157 h 671920"/>
                <a:gd name="connsiteX627" fmla="*/ 374741 w 642529"/>
                <a:gd name="connsiteY627" fmla="*/ 602524 h 671920"/>
                <a:gd name="connsiteX628" fmla="*/ 374741 w 642529"/>
                <a:gd name="connsiteY628" fmla="*/ 601708 h 671920"/>
                <a:gd name="connsiteX629" fmla="*/ 373924 w 642529"/>
                <a:gd name="connsiteY629" fmla="*/ 600891 h 671920"/>
                <a:gd name="connsiteX630" fmla="*/ 373924 w 642529"/>
                <a:gd name="connsiteY630" fmla="*/ 602524 h 671920"/>
                <a:gd name="connsiteX631" fmla="*/ 373924 w 642529"/>
                <a:gd name="connsiteY631" fmla="*/ 604157 h 671920"/>
                <a:gd name="connsiteX632" fmla="*/ 376373 w 642529"/>
                <a:gd name="connsiteY632" fmla="*/ 606607 h 671920"/>
                <a:gd name="connsiteX633" fmla="*/ 375557 w 642529"/>
                <a:gd name="connsiteY633" fmla="*/ 607423 h 671920"/>
                <a:gd name="connsiteX634" fmla="*/ 374741 w 642529"/>
                <a:gd name="connsiteY634" fmla="*/ 608239 h 671920"/>
                <a:gd name="connsiteX635" fmla="*/ 373924 w 642529"/>
                <a:gd name="connsiteY635" fmla="*/ 610689 h 671920"/>
                <a:gd name="connsiteX636" fmla="*/ 373924 w 642529"/>
                <a:gd name="connsiteY636" fmla="*/ 613954 h 671920"/>
                <a:gd name="connsiteX637" fmla="*/ 373108 w 642529"/>
                <a:gd name="connsiteY637" fmla="*/ 613138 h 671920"/>
                <a:gd name="connsiteX638" fmla="*/ 372291 w 642529"/>
                <a:gd name="connsiteY638" fmla="*/ 612321 h 671920"/>
                <a:gd name="connsiteX639" fmla="*/ 372291 w 642529"/>
                <a:gd name="connsiteY639" fmla="*/ 615587 h 671920"/>
                <a:gd name="connsiteX640" fmla="*/ 370659 w 642529"/>
                <a:gd name="connsiteY640" fmla="*/ 617220 h 671920"/>
                <a:gd name="connsiteX641" fmla="*/ 369842 w 642529"/>
                <a:gd name="connsiteY641" fmla="*/ 618853 h 671920"/>
                <a:gd name="connsiteX642" fmla="*/ 369842 w 642529"/>
                <a:gd name="connsiteY642" fmla="*/ 620486 h 671920"/>
                <a:gd name="connsiteX643" fmla="*/ 369026 w 642529"/>
                <a:gd name="connsiteY643" fmla="*/ 621302 h 671920"/>
                <a:gd name="connsiteX644" fmla="*/ 365760 w 642529"/>
                <a:gd name="connsiteY644" fmla="*/ 623752 h 671920"/>
                <a:gd name="connsiteX645" fmla="*/ 362494 w 642529"/>
                <a:gd name="connsiteY645" fmla="*/ 625384 h 671920"/>
                <a:gd name="connsiteX646" fmla="*/ 361678 w 642529"/>
                <a:gd name="connsiteY646" fmla="*/ 626201 h 671920"/>
                <a:gd name="connsiteX647" fmla="*/ 361678 w 642529"/>
                <a:gd name="connsiteY647" fmla="*/ 628650 h 671920"/>
                <a:gd name="connsiteX648" fmla="*/ 360861 w 642529"/>
                <a:gd name="connsiteY648" fmla="*/ 631099 h 671920"/>
                <a:gd name="connsiteX649" fmla="*/ 359229 w 642529"/>
                <a:gd name="connsiteY649" fmla="*/ 632732 h 671920"/>
                <a:gd name="connsiteX650" fmla="*/ 358412 w 642529"/>
                <a:gd name="connsiteY650" fmla="*/ 636814 h 671920"/>
                <a:gd name="connsiteX651" fmla="*/ 358412 w 642529"/>
                <a:gd name="connsiteY651" fmla="*/ 638447 h 671920"/>
                <a:gd name="connsiteX652" fmla="*/ 358412 w 642529"/>
                <a:gd name="connsiteY652" fmla="*/ 640896 h 671920"/>
                <a:gd name="connsiteX653" fmla="*/ 359229 w 642529"/>
                <a:gd name="connsiteY653" fmla="*/ 642529 h 671920"/>
                <a:gd name="connsiteX654" fmla="*/ 358412 w 642529"/>
                <a:gd name="connsiteY654" fmla="*/ 643346 h 671920"/>
                <a:gd name="connsiteX655" fmla="*/ 356779 w 642529"/>
                <a:gd name="connsiteY655" fmla="*/ 644979 h 671920"/>
                <a:gd name="connsiteX656" fmla="*/ 355963 w 642529"/>
                <a:gd name="connsiteY656" fmla="*/ 647428 h 671920"/>
                <a:gd name="connsiteX657" fmla="*/ 353513 w 642529"/>
                <a:gd name="connsiteY657" fmla="*/ 655592 h 671920"/>
                <a:gd name="connsiteX658" fmla="*/ 351064 w 642529"/>
                <a:gd name="connsiteY658" fmla="*/ 660491 h 671920"/>
                <a:gd name="connsiteX659" fmla="*/ 349431 w 642529"/>
                <a:gd name="connsiteY659" fmla="*/ 662940 h 671920"/>
                <a:gd name="connsiteX660" fmla="*/ 346982 w 642529"/>
                <a:gd name="connsiteY660" fmla="*/ 665389 h 671920"/>
                <a:gd name="connsiteX661" fmla="*/ 339634 w 642529"/>
                <a:gd name="connsiteY661" fmla="*/ 671921 h 671920"/>
                <a:gd name="connsiteX662" fmla="*/ 338818 w 642529"/>
                <a:gd name="connsiteY662" fmla="*/ 671921 h 671920"/>
                <a:gd name="connsiteX663" fmla="*/ 338001 w 642529"/>
                <a:gd name="connsiteY663" fmla="*/ 671104 h 671920"/>
                <a:gd name="connsiteX664" fmla="*/ 337185 w 642529"/>
                <a:gd name="connsiteY664" fmla="*/ 670288 h 671920"/>
                <a:gd name="connsiteX665" fmla="*/ 337185 w 642529"/>
                <a:gd name="connsiteY665" fmla="*/ 669471 h 671920"/>
                <a:gd name="connsiteX666" fmla="*/ 337185 w 642529"/>
                <a:gd name="connsiteY666" fmla="*/ 668655 h 671920"/>
                <a:gd name="connsiteX667" fmla="*/ 337185 w 642529"/>
                <a:gd name="connsiteY667" fmla="*/ 666206 h 671920"/>
                <a:gd name="connsiteX668" fmla="*/ 337185 w 642529"/>
                <a:gd name="connsiteY668" fmla="*/ 659674 h 671920"/>
                <a:gd name="connsiteX669" fmla="*/ 337185 w 642529"/>
                <a:gd name="connsiteY669" fmla="*/ 658041 h 671920"/>
                <a:gd name="connsiteX670" fmla="*/ 338001 w 642529"/>
                <a:gd name="connsiteY670" fmla="*/ 657225 h 671920"/>
                <a:gd name="connsiteX671" fmla="*/ 339634 w 642529"/>
                <a:gd name="connsiteY671" fmla="*/ 656409 h 671920"/>
                <a:gd name="connsiteX672" fmla="*/ 341267 w 642529"/>
                <a:gd name="connsiteY672" fmla="*/ 654776 h 671920"/>
                <a:gd name="connsiteX673" fmla="*/ 342900 w 642529"/>
                <a:gd name="connsiteY673" fmla="*/ 652327 h 671920"/>
                <a:gd name="connsiteX674" fmla="*/ 344533 w 642529"/>
                <a:gd name="connsiteY674" fmla="*/ 650694 h 671920"/>
                <a:gd name="connsiteX675" fmla="*/ 343716 w 642529"/>
                <a:gd name="connsiteY675" fmla="*/ 649877 h 671920"/>
                <a:gd name="connsiteX676" fmla="*/ 342084 w 642529"/>
                <a:gd name="connsiteY676" fmla="*/ 649061 h 671920"/>
                <a:gd name="connsiteX677" fmla="*/ 339634 w 642529"/>
                <a:gd name="connsiteY677" fmla="*/ 648244 h 671920"/>
                <a:gd name="connsiteX678" fmla="*/ 337185 w 642529"/>
                <a:gd name="connsiteY678" fmla="*/ 646612 h 671920"/>
                <a:gd name="connsiteX679" fmla="*/ 335552 w 642529"/>
                <a:gd name="connsiteY679" fmla="*/ 644979 h 671920"/>
                <a:gd name="connsiteX680" fmla="*/ 334736 w 642529"/>
                <a:gd name="connsiteY680" fmla="*/ 643346 h 671920"/>
                <a:gd name="connsiteX681" fmla="*/ 333919 w 642529"/>
                <a:gd name="connsiteY681" fmla="*/ 640896 h 671920"/>
                <a:gd name="connsiteX682" fmla="*/ 333103 w 642529"/>
                <a:gd name="connsiteY682" fmla="*/ 639264 h 671920"/>
                <a:gd name="connsiteX683" fmla="*/ 333103 w 642529"/>
                <a:gd name="connsiteY683" fmla="*/ 638447 h 671920"/>
                <a:gd name="connsiteX684" fmla="*/ 332286 w 642529"/>
                <a:gd name="connsiteY684" fmla="*/ 638447 h 671920"/>
                <a:gd name="connsiteX685" fmla="*/ 331470 w 642529"/>
                <a:gd name="connsiteY685" fmla="*/ 637631 h 671920"/>
                <a:gd name="connsiteX686" fmla="*/ 330654 w 642529"/>
                <a:gd name="connsiteY686" fmla="*/ 636814 h 671920"/>
                <a:gd name="connsiteX687" fmla="*/ 329837 w 642529"/>
                <a:gd name="connsiteY687" fmla="*/ 635998 h 671920"/>
                <a:gd name="connsiteX688" fmla="*/ 328204 w 642529"/>
                <a:gd name="connsiteY688" fmla="*/ 635182 h 671920"/>
                <a:gd name="connsiteX689" fmla="*/ 326571 w 642529"/>
                <a:gd name="connsiteY689" fmla="*/ 634365 h 671920"/>
                <a:gd name="connsiteX690" fmla="*/ 324122 w 642529"/>
                <a:gd name="connsiteY690" fmla="*/ 631916 h 671920"/>
                <a:gd name="connsiteX691" fmla="*/ 322489 w 642529"/>
                <a:gd name="connsiteY691" fmla="*/ 629466 h 671920"/>
                <a:gd name="connsiteX692" fmla="*/ 321673 w 642529"/>
                <a:gd name="connsiteY692" fmla="*/ 627834 h 671920"/>
                <a:gd name="connsiteX693" fmla="*/ 320856 w 642529"/>
                <a:gd name="connsiteY693" fmla="*/ 627017 h 671920"/>
                <a:gd name="connsiteX694" fmla="*/ 315958 w 642529"/>
                <a:gd name="connsiteY694" fmla="*/ 625384 h 671920"/>
                <a:gd name="connsiteX695" fmla="*/ 313509 w 642529"/>
                <a:gd name="connsiteY695" fmla="*/ 622935 h 671920"/>
                <a:gd name="connsiteX696" fmla="*/ 312692 w 642529"/>
                <a:gd name="connsiteY696" fmla="*/ 623752 h 671920"/>
                <a:gd name="connsiteX697" fmla="*/ 311059 w 642529"/>
                <a:gd name="connsiteY697" fmla="*/ 622935 h 671920"/>
                <a:gd name="connsiteX698" fmla="*/ 309426 w 642529"/>
                <a:gd name="connsiteY698" fmla="*/ 622119 h 671920"/>
                <a:gd name="connsiteX699" fmla="*/ 309426 w 642529"/>
                <a:gd name="connsiteY699" fmla="*/ 621302 h 671920"/>
                <a:gd name="connsiteX700" fmla="*/ 308610 w 642529"/>
                <a:gd name="connsiteY700" fmla="*/ 620486 h 671920"/>
                <a:gd name="connsiteX701" fmla="*/ 307793 w 642529"/>
                <a:gd name="connsiteY701" fmla="*/ 619669 h 671920"/>
                <a:gd name="connsiteX702" fmla="*/ 307793 w 642529"/>
                <a:gd name="connsiteY702" fmla="*/ 618853 h 671920"/>
                <a:gd name="connsiteX703" fmla="*/ 306161 w 642529"/>
                <a:gd name="connsiteY703" fmla="*/ 617220 h 671920"/>
                <a:gd name="connsiteX704" fmla="*/ 304528 w 642529"/>
                <a:gd name="connsiteY704" fmla="*/ 615587 h 671920"/>
                <a:gd name="connsiteX705" fmla="*/ 303711 w 642529"/>
                <a:gd name="connsiteY705" fmla="*/ 614771 h 671920"/>
                <a:gd name="connsiteX706" fmla="*/ 303711 w 642529"/>
                <a:gd name="connsiteY706" fmla="*/ 614771 h 671920"/>
                <a:gd name="connsiteX707" fmla="*/ 303711 w 642529"/>
                <a:gd name="connsiteY707" fmla="*/ 615587 h 671920"/>
                <a:gd name="connsiteX708" fmla="*/ 303711 w 642529"/>
                <a:gd name="connsiteY708" fmla="*/ 616404 h 671920"/>
                <a:gd name="connsiteX709" fmla="*/ 302895 w 642529"/>
                <a:gd name="connsiteY709" fmla="*/ 617220 h 671920"/>
                <a:gd name="connsiteX710" fmla="*/ 302079 w 642529"/>
                <a:gd name="connsiteY710" fmla="*/ 618037 h 671920"/>
                <a:gd name="connsiteX711" fmla="*/ 301262 w 642529"/>
                <a:gd name="connsiteY711" fmla="*/ 618853 h 671920"/>
                <a:gd name="connsiteX712" fmla="*/ 300446 w 642529"/>
                <a:gd name="connsiteY712" fmla="*/ 619669 h 671920"/>
                <a:gd name="connsiteX713" fmla="*/ 298813 w 642529"/>
                <a:gd name="connsiteY713" fmla="*/ 619669 h 671920"/>
                <a:gd name="connsiteX714" fmla="*/ 297996 w 642529"/>
                <a:gd name="connsiteY714" fmla="*/ 619669 h 671920"/>
                <a:gd name="connsiteX715" fmla="*/ 297996 w 642529"/>
                <a:gd name="connsiteY715" fmla="*/ 619669 h 671920"/>
                <a:gd name="connsiteX716" fmla="*/ 297996 w 642529"/>
                <a:gd name="connsiteY716" fmla="*/ 618037 h 671920"/>
                <a:gd name="connsiteX717" fmla="*/ 297996 w 642529"/>
                <a:gd name="connsiteY717" fmla="*/ 614771 h 671920"/>
                <a:gd name="connsiteX718" fmla="*/ 297180 w 642529"/>
                <a:gd name="connsiteY718" fmla="*/ 613954 h 671920"/>
                <a:gd name="connsiteX719" fmla="*/ 296363 w 642529"/>
                <a:gd name="connsiteY719" fmla="*/ 612321 h 671920"/>
                <a:gd name="connsiteX720" fmla="*/ 295547 w 642529"/>
                <a:gd name="connsiteY720" fmla="*/ 610689 h 671920"/>
                <a:gd name="connsiteX721" fmla="*/ 291465 w 642529"/>
                <a:gd name="connsiteY721" fmla="*/ 607423 h 671920"/>
                <a:gd name="connsiteX722" fmla="*/ 286566 w 642529"/>
                <a:gd name="connsiteY722" fmla="*/ 602524 h 671920"/>
                <a:gd name="connsiteX723" fmla="*/ 284934 w 642529"/>
                <a:gd name="connsiteY723" fmla="*/ 600891 h 671920"/>
                <a:gd name="connsiteX724" fmla="*/ 283301 w 642529"/>
                <a:gd name="connsiteY724" fmla="*/ 600891 h 671920"/>
                <a:gd name="connsiteX725" fmla="*/ 281668 w 642529"/>
                <a:gd name="connsiteY725" fmla="*/ 600891 h 671920"/>
                <a:gd name="connsiteX726" fmla="*/ 280035 w 642529"/>
                <a:gd name="connsiteY726" fmla="*/ 601708 h 671920"/>
                <a:gd name="connsiteX727" fmla="*/ 279218 w 642529"/>
                <a:gd name="connsiteY727" fmla="*/ 604157 h 671920"/>
                <a:gd name="connsiteX728" fmla="*/ 278402 w 642529"/>
                <a:gd name="connsiteY728" fmla="*/ 604157 h 671920"/>
                <a:gd name="connsiteX729" fmla="*/ 275953 w 642529"/>
                <a:gd name="connsiteY729" fmla="*/ 604157 h 671920"/>
                <a:gd name="connsiteX730" fmla="*/ 273504 w 642529"/>
                <a:gd name="connsiteY730" fmla="*/ 604157 h 671920"/>
                <a:gd name="connsiteX731" fmla="*/ 272687 w 642529"/>
                <a:gd name="connsiteY731" fmla="*/ 602524 h 671920"/>
                <a:gd name="connsiteX732" fmla="*/ 273504 w 642529"/>
                <a:gd name="connsiteY732" fmla="*/ 601708 h 671920"/>
                <a:gd name="connsiteX733" fmla="*/ 275953 w 642529"/>
                <a:gd name="connsiteY733" fmla="*/ 600075 h 671920"/>
                <a:gd name="connsiteX734" fmla="*/ 277586 w 642529"/>
                <a:gd name="connsiteY734" fmla="*/ 598442 h 671920"/>
                <a:gd name="connsiteX735" fmla="*/ 277586 w 642529"/>
                <a:gd name="connsiteY735" fmla="*/ 596809 h 671920"/>
                <a:gd name="connsiteX736" fmla="*/ 279218 w 642529"/>
                <a:gd name="connsiteY736" fmla="*/ 595177 h 671920"/>
                <a:gd name="connsiteX737" fmla="*/ 281668 w 642529"/>
                <a:gd name="connsiteY737" fmla="*/ 593544 h 671920"/>
                <a:gd name="connsiteX738" fmla="*/ 284117 w 642529"/>
                <a:gd name="connsiteY738" fmla="*/ 591094 h 671920"/>
                <a:gd name="connsiteX739" fmla="*/ 286566 w 642529"/>
                <a:gd name="connsiteY739" fmla="*/ 587829 h 671920"/>
                <a:gd name="connsiteX740" fmla="*/ 288199 w 642529"/>
                <a:gd name="connsiteY740" fmla="*/ 585379 h 671920"/>
                <a:gd name="connsiteX741" fmla="*/ 289016 w 642529"/>
                <a:gd name="connsiteY741" fmla="*/ 583746 h 671920"/>
                <a:gd name="connsiteX742" fmla="*/ 289832 w 642529"/>
                <a:gd name="connsiteY742" fmla="*/ 582114 h 671920"/>
                <a:gd name="connsiteX743" fmla="*/ 291465 w 642529"/>
                <a:gd name="connsiteY743" fmla="*/ 581297 h 671920"/>
                <a:gd name="connsiteX744" fmla="*/ 293098 w 642529"/>
                <a:gd name="connsiteY744" fmla="*/ 579664 h 671920"/>
                <a:gd name="connsiteX745" fmla="*/ 293914 w 642529"/>
                <a:gd name="connsiteY745" fmla="*/ 577215 h 671920"/>
                <a:gd name="connsiteX746" fmla="*/ 295547 w 642529"/>
                <a:gd name="connsiteY746" fmla="*/ 574766 h 671920"/>
                <a:gd name="connsiteX747" fmla="*/ 297180 w 642529"/>
                <a:gd name="connsiteY747" fmla="*/ 573133 h 671920"/>
                <a:gd name="connsiteX748" fmla="*/ 297996 w 642529"/>
                <a:gd name="connsiteY748" fmla="*/ 571500 h 671920"/>
                <a:gd name="connsiteX749" fmla="*/ 297996 w 642529"/>
                <a:gd name="connsiteY749" fmla="*/ 570684 h 671920"/>
                <a:gd name="connsiteX750" fmla="*/ 298813 w 642529"/>
                <a:gd name="connsiteY750" fmla="*/ 569867 h 671920"/>
                <a:gd name="connsiteX751" fmla="*/ 299629 w 642529"/>
                <a:gd name="connsiteY751" fmla="*/ 569867 h 671920"/>
                <a:gd name="connsiteX752" fmla="*/ 300446 w 642529"/>
                <a:gd name="connsiteY752" fmla="*/ 569051 h 671920"/>
                <a:gd name="connsiteX753" fmla="*/ 300446 w 642529"/>
                <a:gd name="connsiteY753" fmla="*/ 568234 h 671920"/>
                <a:gd name="connsiteX754" fmla="*/ 300446 w 642529"/>
                <a:gd name="connsiteY754" fmla="*/ 567418 h 671920"/>
                <a:gd name="connsiteX755" fmla="*/ 301262 w 642529"/>
                <a:gd name="connsiteY755" fmla="*/ 567418 h 671920"/>
                <a:gd name="connsiteX756" fmla="*/ 302079 w 642529"/>
                <a:gd name="connsiteY756" fmla="*/ 567418 h 671920"/>
                <a:gd name="connsiteX757" fmla="*/ 303711 w 642529"/>
                <a:gd name="connsiteY757" fmla="*/ 568234 h 671920"/>
                <a:gd name="connsiteX758" fmla="*/ 304528 w 642529"/>
                <a:gd name="connsiteY758" fmla="*/ 568234 h 671920"/>
                <a:gd name="connsiteX759" fmla="*/ 304528 w 642529"/>
                <a:gd name="connsiteY759" fmla="*/ 567418 h 671920"/>
                <a:gd name="connsiteX760" fmla="*/ 304528 w 642529"/>
                <a:gd name="connsiteY760" fmla="*/ 566602 h 671920"/>
                <a:gd name="connsiteX761" fmla="*/ 303711 w 642529"/>
                <a:gd name="connsiteY761" fmla="*/ 565785 h 671920"/>
                <a:gd name="connsiteX762" fmla="*/ 303711 w 642529"/>
                <a:gd name="connsiteY762" fmla="*/ 564969 h 671920"/>
                <a:gd name="connsiteX763" fmla="*/ 306161 w 642529"/>
                <a:gd name="connsiteY763" fmla="*/ 563336 h 671920"/>
                <a:gd name="connsiteX764" fmla="*/ 307793 w 642529"/>
                <a:gd name="connsiteY764" fmla="*/ 562519 h 671920"/>
                <a:gd name="connsiteX765" fmla="*/ 308610 w 642529"/>
                <a:gd name="connsiteY765" fmla="*/ 561703 h 671920"/>
                <a:gd name="connsiteX766" fmla="*/ 309426 w 642529"/>
                <a:gd name="connsiteY766" fmla="*/ 560070 h 671920"/>
                <a:gd name="connsiteX767" fmla="*/ 311059 w 642529"/>
                <a:gd name="connsiteY767" fmla="*/ 559254 h 671920"/>
                <a:gd name="connsiteX768" fmla="*/ 313509 w 642529"/>
                <a:gd name="connsiteY768" fmla="*/ 558437 h 671920"/>
                <a:gd name="connsiteX769" fmla="*/ 314325 w 642529"/>
                <a:gd name="connsiteY769" fmla="*/ 557621 h 671920"/>
                <a:gd name="connsiteX770" fmla="*/ 314325 w 642529"/>
                <a:gd name="connsiteY770" fmla="*/ 556804 h 671920"/>
                <a:gd name="connsiteX771" fmla="*/ 315141 w 642529"/>
                <a:gd name="connsiteY771" fmla="*/ 555988 h 671920"/>
                <a:gd name="connsiteX772" fmla="*/ 316774 w 642529"/>
                <a:gd name="connsiteY772" fmla="*/ 555988 h 671920"/>
                <a:gd name="connsiteX773" fmla="*/ 317591 w 642529"/>
                <a:gd name="connsiteY773" fmla="*/ 555171 h 671920"/>
                <a:gd name="connsiteX774" fmla="*/ 317591 w 642529"/>
                <a:gd name="connsiteY774" fmla="*/ 554355 h 671920"/>
                <a:gd name="connsiteX775" fmla="*/ 318407 w 642529"/>
                <a:gd name="connsiteY775" fmla="*/ 553539 h 671920"/>
                <a:gd name="connsiteX776" fmla="*/ 319223 w 642529"/>
                <a:gd name="connsiteY776" fmla="*/ 552722 h 671920"/>
                <a:gd name="connsiteX777" fmla="*/ 320040 w 642529"/>
                <a:gd name="connsiteY777" fmla="*/ 552722 h 671920"/>
                <a:gd name="connsiteX778" fmla="*/ 320856 w 642529"/>
                <a:gd name="connsiteY778" fmla="*/ 552722 h 671920"/>
                <a:gd name="connsiteX779" fmla="*/ 321673 w 642529"/>
                <a:gd name="connsiteY779" fmla="*/ 552722 h 671920"/>
                <a:gd name="connsiteX780" fmla="*/ 322489 w 642529"/>
                <a:gd name="connsiteY780" fmla="*/ 551906 h 671920"/>
                <a:gd name="connsiteX781" fmla="*/ 323306 w 642529"/>
                <a:gd name="connsiteY781" fmla="*/ 551089 h 671920"/>
                <a:gd name="connsiteX782" fmla="*/ 324122 w 642529"/>
                <a:gd name="connsiteY782" fmla="*/ 551089 h 671920"/>
                <a:gd name="connsiteX783" fmla="*/ 324938 w 642529"/>
                <a:gd name="connsiteY783" fmla="*/ 551089 h 671920"/>
                <a:gd name="connsiteX784" fmla="*/ 326571 w 642529"/>
                <a:gd name="connsiteY784" fmla="*/ 550273 h 671920"/>
                <a:gd name="connsiteX785" fmla="*/ 327388 w 642529"/>
                <a:gd name="connsiteY785" fmla="*/ 549457 h 671920"/>
                <a:gd name="connsiteX786" fmla="*/ 328204 w 642529"/>
                <a:gd name="connsiteY786" fmla="*/ 547824 h 671920"/>
                <a:gd name="connsiteX787" fmla="*/ 329021 w 642529"/>
                <a:gd name="connsiteY787" fmla="*/ 547007 h 671920"/>
                <a:gd name="connsiteX788" fmla="*/ 329837 w 642529"/>
                <a:gd name="connsiteY788" fmla="*/ 547007 h 671920"/>
                <a:gd name="connsiteX789" fmla="*/ 330654 w 642529"/>
                <a:gd name="connsiteY789" fmla="*/ 546191 h 671920"/>
                <a:gd name="connsiteX790" fmla="*/ 332286 w 642529"/>
                <a:gd name="connsiteY790" fmla="*/ 544558 h 671920"/>
                <a:gd name="connsiteX791" fmla="*/ 332286 w 642529"/>
                <a:gd name="connsiteY791" fmla="*/ 544558 h 671920"/>
                <a:gd name="connsiteX792" fmla="*/ 333919 w 642529"/>
                <a:gd name="connsiteY792" fmla="*/ 543741 h 671920"/>
                <a:gd name="connsiteX793" fmla="*/ 335552 w 642529"/>
                <a:gd name="connsiteY793" fmla="*/ 541292 h 671920"/>
                <a:gd name="connsiteX794" fmla="*/ 336368 w 642529"/>
                <a:gd name="connsiteY794" fmla="*/ 539659 h 671920"/>
                <a:gd name="connsiteX795" fmla="*/ 336368 w 642529"/>
                <a:gd name="connsiteY795" fmla="*/ 538027 h 671920"/>
                <a:gd name="connsiteX796" fmla="*/ 335552 w 642529"/>
                <a:gd name="connsiteY796" fmla="*/ 537210 h 671920"/>
                <a:gd name="connsiteX797" fmla="*/ 335552 w 642529"/>
                <a:gd name="connsiteY797" fmla="*/ 535577 h 671920"/>
                <a:gd name="connsiteX798" fmla="*/ 336368 w 642529"/>
                <a:gd name="connsiteY798" fmla="*/ 531495 h 671920"/>
                <a:gd name="connsiteX799" fmla="*/ 336368 w 642529"/>
                <a:gd name="connsiteY799" fmla="*/ 529862 h 671920"/>
                <a:gd name="connsiteX800" fmla="*/ 337185 w 642529"/>
                <a:gd name="connsiteY800" fmla="*/ 529046 h 671920"/>
                <a:gd name="connsiteX801" fmla="*/ 337185 w 642529"/>
                <a:gd name="connsiteY801" fmla="*/ 528229 h 671920"/>
                <a:gd name="connsiteX802" fmla="*/ 335552 w 642529"/>
                <a:gd name="connsiteY802" fmla="*/ 525780 h 671920"/>
                <a:gd name="connsiteX803" fmla="*/ 333919 w 642529"/>
                <a:gd name="connsiteY803" fmla="*/ 523331 h 671920"/>
                <a:gd name="connsiteX804" fmla="*/ 333103 w 642529"/>
                <a:gd name="connsiteY804" fmla="*/ 519249 h 671920"/>
                <a:gd name="connsiteX805" fmla="*/ 332286 w 642529"/>
                <a:gd name="connsiteY805" fmla="*/ 517616 h 671920"/>
                <a:gd name="connsiteX806" fmla="*/ 331470 w 642529"/>
                <a:gd name="connsiteY806" fmla="*/ 517616 h 671920"/>
                <a:gd name="connsiteX807" fmla="*/ 329021 w 642529"/>
                <a:gd name="connsiteY807" fmla="*/ 515983 h 671920"/>
                <a:gd name="connsiteX808" fmla="*/ 328204 w 642529"/>
                <a:gd name="connsiteY808" fmla="*/ 515983 h 671920"/>
                <a:gd name="connsiteX809" fmla="*/ 327388 w 642529"/>
                <a:gd name="connsiteY809" fmla="*/ 515166 h 671920"/>
                <a:gd name="connsiteX810" fmla="*/ 326571 w 642529"/>
                <a:gd name="connsiteY810" fmla="*/ 515166 h 671920"/>
                <a:gd name="connsiteX811" fmla="*/ 325755 w 642529"/>
                <a:gd name="connsiteY811" fmla="*/ 515166 h 671920"/>
                <a:gd name="connsiteX812" fmla="*/ 324938 w 642529"/>
                <a:gd name="connsiteY812" fmla="*/ 515983 h 671920"/>
                <a:gd name="connsiteX813" fmla="*/ 323306 w 642529"/>
                <a:gd name="connsiteY813" fmla="*/ 515983 h 671920"/>
                <a:gd name="connsiteX814" fmla="*/ 322489 w 642529"/>
                <a:gd name="connsiteY814" fmla="*/ 515983 h 671920"/>
                <a:gd name="connsiteX815" fmla="*/ 321673 w 642529"/>
                <a:gd name="connsiteY815" fmla="*/ 516799 h 671920"/>
                <a:gd name="connsiteX816" fmla="*/ 320856 w 642529"/>
                <a:gd name="connsiteY816" fmla="*/ 516799 h 671920"/>
                <a:gd name="connsiteX817" fmla="*/ 320040 w 642529"/>
                <a:gd name="connsiteY817" fmla="*/ 515983 h 671920"/>
                <a:gd name="connsiteX818" fmla="*/ 318407 w 642529"/>
                <a:gd name="connsiteY818" fmla="*/ 515983 h 671920"/>
                <a:gd name="connsiteX819" fmla="*/ 318407 w 642529"/>
                <a:gd name="connsiteY819" fmla="*/ 513534 h 671920"/>
                <a:gd name="connsiteX820" fmla="*/ 320856 w 642529"/>
                <a:gd name="connsiteY820" fmla="*/ 509452 h 671920"/>
                <a:gd name="connsiteX821" fmla="*/ 321673 w 642529"/>
                <a:gd name="connsiteY821" fmla="*/ 507819 h 671920"/>
                <a:gd name="connsiteX822" fmla="*/ 321673 w 642529"/>
                <a:gd name="connsiteY822" fmla="*/ 507002 h 671920"/>
                <a:gd name="connsiteX823" fmla="*/ 322489 w 642529"/>
                <a:gd name="connsiteY823" fmla="*/ 503737 h 671920"/>
                <a:gd name="connsiteX824" fmla="*/ 324122 w 642529"/>
                <a:gd name="connsiteY824" fmla="*/ 497205 h 671920"/>
                <a:gd name="connsiteX825" fmla="*/ 324938 w 642529"/>
                <a:gd name="connsiteY825" fmla="*/ 493123 h 671920"/>
                <a:gd name="connsiteX826" fmla="*/ 324122 w 642529"/>
                <a:gd name="connsiteY826" fmla="*/ 491490 h 671920"/>
                <a:gd name="connsiteX827" fmla="*/ 324122 w 642529"/>
                <a:gd name="connsiteY827" fmla="*/ 489857 h 671920"/>
                <a:gd name="connsiteX828" fmla="*/ 324938 w 642529"/>
                <a:gd name="connsiteY828" fmla="*/ 489041 h 671920"/>
                <a:gd name="connsiteX829" fmla="*/ 325755 w 642529"/>
                <a:gd name="connsiteY829" fmla="*/ 489041 h 671920"/>
                <a:gd name="connsiteX830" fmla="*/ 323306 w 642529"/>
                <a:gd name="connsiteY830" fmla="*/ 487408 h 671920"/>
                <a:gd name="connsiteX831" fmla="*/ 322489 w 642529"/>
                <a:gd name="connsiteY831" fmla="*/ 485775 h 671920"/>
                <a:gd name="connsiteX832" fmla="*/ 320856 w 642529"/>
                <a:gd name="connsiteY832" fmla="*/ 484959 h 671920"/>
                <a:gd name="connsiteX833" fmla="*/ 319223 w 642529"/>
                <a:gd name="connsiteY833" fmla="*/ 484142 h 671920"/>
                <a:gd name="connsiteX834" fmla="*/ 318407 w 642529"/>
                <a:gd name="connsiteY834" fmla="*/ 484142 h 671920"/>
                <a:gd name="connsiteX835" fmla="*/ 317591 w 642529"/>
                <a:gd name="connsiteY835" fmla="*/ 484959 h 671920"/>
                <a:gd name="connsiteX836" fmla="*/ 315958 w 642529"/>
                <a:gd name="connsiteY836" fmla="*/ 485775 h 671920"/>
                <a:gd name="connsiteX837" fmla="*/ 314325 w 642529"/>
                <a:gd name="connsiteY837" fmla="*/ 486591 h 671920"/>
                <a:gd name="connsiteX838" fmla="*/ 313509 w 642529"/>
                <a:gd name="connsiteY838" fmla="*/ 487408 h 671920"/>
                <a:gd name="connsiteX839" fmla="*/ 311876 w 642529"/>
                <a:gd name="connsiteY839" fmla="*/ 488224 h 671920"/>
                <a:gd name="connsiteX840" fmla="*/ 310243 w 642529"/>
                <a:gd name="connsiteY840" fmla="*/ 488224 h 671920"/>
                <a:gd name="connsiteX841" fmla="*/ 308610 w 642529"/>
                <a:gd name="connsiteY841" fmla="*/ 488224 h 671920"/>
                <a:gd name="connsiteX842" fmla="*/ 306977 w 642529"/>
                <a:gd name="connsiteY842" fmla="*/ 488224 h 671920"/>
                <a:gd name="connsiteX843" fmla="*/ 306161 w 642529"/>
                <a:gd name="connsiteY843" fmla="*/ 487408 h 671920"/>
                <a:gd name="connsiteX844" fmla="*/ 305344 w 642529"/>
                <a:gd name="connsiteY844" fmla="*/ 485775 h 671920"/>
                <a:gd name="connsiteX845" fmla="*/ 305344 w 642529"/>
                <a:gd name="connsiteY845" fmla="*/ 484142 h 671920"/>
                <a:gd name="connsiteX846" fmla="*/ 305344 w 642529"/>
                <a:gd name="connsiteY846" fmla="*/ 482509 h 671920"/>
                <a:gd name="connsiteX847" fmla="*/ 304528 w 642529"/>
                <a:gd name="connsiteY847" fmla="*/ 481693 h 671920"/>
                <a:gd name="connsiteX848" fmla="*/ 304528 w 642529"/>
                <a:gd name="connsiteY848" fmla="*/ 480877 h 671920"/>
                <a:gd name="connsiteX849" fmla="*/ 304528 w 642529"/>
                <a:gd name="connsiteY849" fmla="*/ 480060 h 671920"/>
                <a:gd name="connsiteX850" fmla="*/ 304528 w 642529"/>
                <a:gd name="connsiteY850" fmla="*/ 479244 h 671920"/>
                <a:gd name="connsiteX851" fmla="*/ 304528 w 642529"/>
                <a:gd name="connsiteY851" fmla="*/ 478427 h 671920"/>
                <a:gd name="connsiteX852" fmla="*/ 304528 w 642529"/>
                <a:gd name="connsiteY852" fmla="*/ 477611 h 671920"/>
                <a:gd name="connsiteX853" fmla="*/ 303711 w 642529"/>
                <a:gd name="connsiteY853" fmla="*/ 476794 h 671920"/>
                <a:gd name="connsiteX854" fmla="*/ 303711 w 642529"/>
                <a:gd name="connsiteY854" fmla="*/ 475162 h 671920"/>
                <a:gd name="connsiteX855" fmla="*/ 303711 w 642529"/>
                <a:gd name="connsiteY855" fmla="*/ 473529 h 671920"/>
                <a:gd name="connsiteX856" fmla="*/ 302895 w 642529"/>
                <a:gd name="connsiteY856" fmla="*/ 472712 h 671920"/>
                <a:gd name="connsiteX857" fmla="*/ 302895 w 642529"/>
                <a:gd name="connsiteY857" fmla="*/ 471079 h 671920"/>
                <a:gd name="connsiteX858" fmla="*/ 302895 w 642529"/>
                <a:gd name="connsiteY858" fmla="*/ 469446 h 671920"/>
                <a:gd name="connsiteX859" fmla="*/ 302079 w 642529"/>
                <a:gd name="connsiteY859" fmla="*/ 467814 h 671920"/>
                <a:gd name="connsiteX860" fmla="*/ 302079 w 642529"/>
                <a:gd name="connsiteY860" fmla="*/ 466181 h 671920"/>
                <a:gd name="connsiteX861" fmla="*/ 302895 w 642529"/>
                <a:gd name="connsiteY861" fmla="*/ 464548 h 671920"/>
                <a:gd name="connsiteX862" fmla="*/ 302895 w 642529"/>
                <a:gd name="connsiteY862" fmla="*/ 462915 h 671920"/>
                <a:gd name="connsiteX863" fmla="*/ 302079 w 642529"/>
                <a:gd name="connsiteY863" fmla="*/ 462099 h 671920"/>
                <a:gd name="connsiteX864" fmla="*/ 301262 w 642529"/>
                <a:gd name="connsiteY864" fmla="*/ 461282 h 671920"/>
                <a:gd name="connsiteX865" fmla="*/ 300446 w 642529"/>
                <a:gd name="connsiteY865" fmla="*/ 459649 h 671920"/>
                <a:gd name="connsiteX866" fmla="*/ 300446 w 642529"/>
                <a:gd name="connsiteY866" fmla="*/ 458016 h 671920"/>
                <a:gd name="connsiteX867" fmla="*/ 299629 w 642529"/>
                <a:gd name="connsiteY867" fmla="*/ 457200 h 671920"/>
                <a:gd name="connsiteX868" fmla="*/ 298813 w 642529"/>
                <a:gd name="connsiteY868" fmla="*/ 456384 h 671920"/>
                <a:gd name="connsiteX869" fmla="*/ 297996 w 642529"/>
                <a:gd name="connsiteY869" fmla="*/ 456384 h 671920"/>
                <a:gd name="connsiteX870" fmla="*/ 296363 w 642529"/>
                <a:gd name="connsiteY870" fmla="*/ 455567 h 671920"/>
                <a:gd name="connsiteX871" fmla="*/ 294731 w 642529"/>
                <a:gd name="connsiteY871" fmla="*/ 455567 h 671920"/>
                <a:gd name="connsiteX872" fmla="*/ 293098 w 642529"/>
                <a:gd name="connsiteY872" fmla="*/ 455567 h 671920"/>
                <a:gd name="connsiteX873" fmla="*/ 292281 w 642529"/>
                <a:gd name="connsiteY873" fmla="*/ 455567 h 671920"/>
                <a:gd name="connsiteX874" fmla="*/ 291465 w 642529"/>
                <a:gd name="connsiteY874" fmla="*/ 454751 h 671920"/>
                <a:gd name="connsiteX875" fmla="*/ 289832 w 642529"/>
                <a:gd name="connsiteY875" fmla="*/ 453934 h 671920"/>
                <a:gd name="connsiteX876" fmla="*/ 289016 w 642529"/>
                <a:gd name="connsiteY876" fmla="*/ 452302 h 671920"/>
                <a:gd name="connsiteX877" fmla="*/ 288199 w 642529"/>
                <a:gd name="connsiteY877" fmla="*/ 452302 h 671920"/>
                <a:gd name="connsiteX878" fmla="*/ 286566 w 642529"/>
                <a:gd name="connsiteY878" fmla="*/ 453118 h 671920"/>
                <a:gd name="connsiteX879" fmla="*/ 285750 w 642529"/>
                <a:gd name="connsiteY879" fmla="*/ 453934 h 671920"/>
                <a:gd name="connsiteX880" fmla="*/ 284934 w 642529"/>
                <a:gd name="connsiteY880" fmla="*/ 454751 h 671920"/>
                <a:gd name="connsiteX881" fmla="*/ 284117 w 642529"/>
                <a:gd name="connsiteY881" fmla="*/ 455567 h 671920"/>
                <a:gd name="connsiteX882" fmla="*/ 283301 w 642529"/>
                <a:gd name="connsiteY882" fmla="*/ 455567 h 671920"/>
                <a:gd name="connsiteX883" fmla="*/ 282484 w 642529"/>
                <a:gd name="connsiteY883" fmla="*/ 456384 h 671920"/>
                <a:gd name="connsiteX884" fmla="*/ 281668 w 642529"/>
                <a:gd name="connsiteY884" fmla="*/ 456384 h 671920"/>
                <a:gd name="connsiteX885" fmla="*/ 280035 w 642529"/>
                <a:gd name="connsiteY885" fmla="*/ 456384 h 671920"/>
                <a:gd name="connsiteX886" fmla="*/ 278402 w 642529"/>
                <a:gd name="connsiteY886" fmla="*/ 455567 h 671920"/>
                <a:gd name="connsiteX887" fmla="*/ 276769 w 642529"/>
                <a:gd name="connsiteY887" fmla="*/ 454751 h 671920"/>
                <a:gd name="connsiteX888" fmla="*/ 275136 w 642529"/>
                <a:gd name="connsiteY888" fmla="*/ 454751 h 671920"/>
                <a:gd name="connsiteX889" fmla="*/ 273504 w 642529"/>
                <a:gd name="connsiteY889" fmla="*/ 454751 h 671920"/>
                <a:gd name="connsiteX890" fmla="*/ 272687 w 642529"/>
                <a:gd name="connsiteY890" fmla="*/ 454751 h 671920"/>
                <a:gd name="connsiteX891" fmla="*/ 271054 w 642529"/>
                <a:gd name="connsiteY891" fmla="*/ 454751 h 671920"/>
                <a:gd name="connsiteX892" fmla="*/ 269421 w 642529"/>
                <a:gd name="connsiteY892" fmla="*/ 454751 h 671920"/>
                <a:gd name="connsiteX893" fmla="*/ 268605 w 642529"/>
                <a:gd name="connsiteY893" fmla="*/ 453934 h 671920"/>
                <a:gd name="connsiteX894" fmla="*/ 266972 w 642529"/>
                <a:gd name="connsiteY894" fmla="*/ 453118 h 671920"/>
                <a:gd name="connsiteX895" fmla="*/ 266156 w 642529"/>
                <a:gd name="connsiteY895" fmla="*/ 453118 h 671920"/>
                <a:gd name="connsiteX896" fmla="*/ 265339 w 642529"/>
                <a:gd name="connsiteY896" fmla="*/ 453934 h 671920"/>
                <a:gd name="connsiteX897" fmla="*/ 264523 w 642529"/>
                <a:gd name="connsiteY897" fmla="*/ 453934 h 671920"/>
                <a:gd name="connsiteX898" fmla="*/ 262890 w 642529"/>
                <a:gd name="connsiteY898" fmla="*/ 453118 h 671920"/>
                <a:gd name="connsiteX899" fmla="*/ 262073 w 642529"/>
                <a:gd name="connsiteY899" fmla="*/ 452302 h 671920"/>
                <a:gd name="connsiteX900" fmla="*/ 262073 w 642529"/>
                <a:gd name="connsiteY900" fmla="*/ 451485 h 671920"/>
                <a:gd name="connsiteX901" fmla="*/ 262073 w 642529"/>
                <a:gd name="connsiteY901" fmla="*/ 450669 h 671920"/>
                <a:gd name="connsiteX902" fmla="*/ 262890 w 642529"/>
                <a:gd name="connsiteY902" fmla="*/ 449852 h 671920"/>
                <a:gd name="connsiteX903" fmla="*/ 262890 w 642529"/>
                <a:gd name="connsiteY903" fmla="*/ 449036 h 671920"/>
                <a:gd name="connsiteX904" fmla="*/ 262890 w 642529"/>
                <a:gd name="connsiteY904" fmla="*/ 448219 h 671920"/>
                <a:gd name="connsiteX905" fmla="*/ 262890 w 642529"/>
                <a:gd name="connsiteY905" fmla="*/ 447403 h 671920"/>
                <a:gd name="connsiteX906" fmla="*/ 262890 w 642529"/>
                <a:gd name="connsiteY906" fmla="*/ 446587 h 671920"/>
                <a:gd name="connsiteX907" fmla="*/ 262890 w 642529"/>
                <a:gd name="connsiteY907" fmla="*/ 445770 h 671920"/>
                <a:gd name="connsiteX908" fmla="*/ 262890 w 642529"/>
                <a:gd name="connsiteY908" fmla="*/ 444954 h 671920"/>
                <a:gd name="connsiteX909" fmla="*/ 262890 w 642529"/>
                <a:gd name="connsiteY909" fmla="*/ 444137 h 671920"/>
                <a:gd name="connsiteX910" fmla="*/ 262890 w 642529"/>
                <a:gd name="connsiteY910" fmla="*/ 443321 h 671920"/>
                <a:gd name="connsiteX911" fmla="*/ 263706 w 642529"/>
                <a:gd name="connsiteY911" fmla="*/ 441688 h 671920"/>
                <a:gd name="connsiteX912" fmla="*/ 264523 w 642529"/>
                <a:gd name="connsiteY912" fmla="*/ 440871 h 671920"/>
                <a:gd name="connsiteX913" fmla="*/ 264523 w 642529"/>
                <a:gd name="connsiteY913" fmla="*/ 440055 h 671920"/>
                <a:gd name="connsiteX914" fmla="*/ 264523 w 642529"/>
                <a:gd name="connsiteY914" fmla="*/ 439239 h 671920"/>
                <a:gd name="connsiteX915" fmla="*/ 265339 w 642529"/>
                <a:gd name="connsiteY915" fmla="*/ 438422 h 671920"/>
                <a:gd name="connsiteX916" fmla="*/ 266156 w 642529"/>
                <a:gd name="connsiteY916" fmla="*/ 436789 h 671920"/>
                <a:gd name="connsiteX917" fmla="*/ 266156 w 642529"/>
                <a:gd name="connsiteY917" fmla="*/ 434340 h 671920"/>
                <a:gd name="connsiteX918" fmla="*/ 265339 w 642529"/>
                <a:gd name="connsiteY918" fmla="*/ 432707 h 671920"/>
                <a:gd name="connsiteX919" fmla="*/ 264523 w 642529"/>
                <a:gd name="connsiteY919" fmla="*/ 432707 h 671920"/>
                <a:gd name="connsiteX920" fmla="*/ 264523 w 642529"/>
                <a:gd name="connsiteY920" fmla="*/ 431891 h 671920"/>
                <a:gd name="connsiteX921" fmla="*/ 264523 w 642529"/>
                <a:gd name="connsiteY921" fmla="*/ 431074 h 671920"/>
                <a:gd name="connsiteX922" fmla="*/ 264523 w 642529"/>
                <a:gd name="connsiteY922" fmla="*/ 430258 h 671920"/>
                <a:gd name="connsiteX923" fmla="*/ 264523 w 642529"/>
                <a:gd name="connsiteY923" fmla="*/ 429441 h 671920"/>
                <a:gd name="connsiteX924" fmla="*/ 264523 w 642529"/>
                <a:gd name="connsiteY924" fmla="*/ 428625 h 671920"/>
                <a:gd name="connsiteX925" fmla="*/ 264523 w 642529"/>
                <a:gd name="connsiteY925" fmla="*/ 427809 h 671920"/>
                <a:gd name="connsiteX926" fmla="*/ 263706 w 642529"/>
                <a:gd name="connsiteY926" fmla="*/ 427809 h 671920"/>
                <a:gd name="connsiteX927" fmla="*/ 263706 w 642529"/>
                <a:gd name="connsiteY927" fmla="*/ 427809 h 671920"/>
                <a:gd name="connsiteX928" fmla="*/ 263706 w 642529"/>
                <a:gd name="connsiteY928" fmla="*/ 426992 h 671920"/>
                <a:gd name="connsiteX929" fmla="*/ 263706 w 642529"/>
                <a:gd name="connsiteY929" fmla="*/ 425359 h 671920"/>
                <a:gd name="connsiteX930" fmla="*/ 263706 w 642529"/>
                <a:gd name="connsiteY930" fmla="*/ 424543 h 671920"/>
                <a:gd name="connsiteX931" fmla="*/ 263706 w 642529"/>
                <a:gd name="connsiteY931" fmla="*/ 423727 h 671920"/>
                <a:gd name="connsiteX932" fmla="*/ 262890 w 642529"/>
                <a:gd name="connsiteY932" fmla="*/ 422910 h 671920"/>
                <a:gd name="connsiteX933" fmla="*/ 262073 w 642529"/>
                <a:gd name="connsiteY933" fmla="*/ 422094 h 671920"/>
                <a:gd name="connsiteX934" fmla="*/ 261257 w 642529"/>
                <a:gd name="connsiteY934" fmla="*/ 421277 h 671920"/>
                <a:gd name="connsiteX935" fmla="*/ 261257 w 642529"/>
                <a:gd name="connsiteY935" fmla="*/ 420461 h 671920"/>
                <a:gd name="connsiteX936" fmla="*/ 261257 w 642529"/>
                <a:gd name="connsiteY936" fmla="*/ 418828 h 671920"/>
                <a:gd name="connsiteX937" fmla="*/ 262073 w 642529"/>
                <a:gd name="connsiteY937" fmla="*/ 418828 h 671920"/>
                <a:gd name="connsiteX938" fmla="*/ 262890 w 642529"/>
                <a:gd name="connsiteY938" fmla="*/ 418012 h 671920"/>
                <a:gd name="connsiteX939" fmla="*/ 263706 w 642529"/>
                <a:gd name="connsiteY939" fmla="*/ 417195 h 671920"/>
                <a:gd name="connsiteX940" fmla="*/ 264523 w 642529"/>
                <a:gd name="connsiteY940" fmla="*/ 417195 h 671920"/>
                <a:gd name="connsiteX941" fmla="*/ 265339 w 642529"/>
                <a:gd name="connsiteY941" fmla="*/ 417195 h 671920"/>
                <a:gd name="connsiteX942" fmla="*/ 266156 w 642529"/>
                <a:gd name="connsiteY942" fmla="*/ 416379 h 671920"/>
                <a:gd name="connsiteX943" fmla="*/ 263706 w 642529"/>
                <a:gd name="connsiteY943" fmla="*/ 413929 h 671920"/>
                <a:gd name="connsiteX944" fmla="*/ 262073 w 642529"/>
                <a:gd name="connsiteY944" fmla="*/ 412296 h 671920"/>
                <a:gd name="connsiteX945" fmla="*/ 262890 w 642529"/>
                <a:gd name="connsiteY945" fmla="*/ 409847 h 671920"/>
                <a:gd name="connsiteX946" fmla="*/ 264523 w 642529"/>
                <a:gd name="connsiteY946" fmla="*/ 406582 h 671920"/>
                <a:gd name="connsiteX947" fmla="*/ 266156 w 642529"/>
                <a:gd name="connsiteY947" fmla="*/ 403316 h 671920"/>
                <a:gd name="connsiteX948" fmla="*/ 267788 w 642529"/>
                <a:gd name="connsiteY948" fmla="*/ 400866 h 671920"/>
                <a:gd name="connsiteX949" fmla="*/ 267788 w 642529"/>
                <a:gd name="connsiteY949" fmla="*/ 400050 h 671920"/>
                <a:gd name="connsiteX950" fmla="*/ 268605 w 642529"/>
                <a:gd name="connsiteY950" fmla="*/ 400050 h 671920"/>
                <a:gd name="connsiteX951" fmla="*/ 268605 w 642529"/>
                <a:gd name="connsiteY951" fmla="*/ 398417 h 671920"/>
                <a:gd name="connsiteX952" fmla="*/ 268605 w 642529"/>
                <a:gd name="connsiteY952" fmla="*/ 397601 h 671920"/>
                <a:gd name="connsiteX953" fmla="*/ 267788 w 642529"/>
                <a:gd name="connsiteY953" fmla="*/ 397601 h 671920"/>
                <a:gd name="connsiteX954" fmla="*/ 268605 w 642529"/>
                <a:gd name="connsiteY954" fmla="*/ 394335 h 671920"/>
                <a:gd name="connsiteX955" fmla="*/ 270238 w 642529"/>
                <a:gd name="connsiteY955" fmla="*/ 390253 h 671920"/>
                <a:gd name="connsiteX956" fmla="*/ 271054 w 642529"/>
                <a:gd name="connsiteY956" fmla="*/ 386987 h 671920"/>
                <a:gd name="connsiteX957" fmla="*/ 271054 w 642529"/>
                <a:gd name="connsiteY957" fmla="*/ 386171 h 671920"/>
                <a:gd name="connsiteX958" fmla="*/ 271871 w 642529"/>
                <a:gd name="connsiteY958" fmla="*/ 386171 h 671920"/>
                <a:gd name="connsiteX959" fmla="*/ 271871 w 642529"/>
                <a:gd name="connsiteY959" fmla="*/ 386171 h 671920"/>
                <a:gd name="connsiteX960" fmla="*/ 271054 w 642529"/>
                <a:gd name="connsiteY960" fmla="*/ 385354 h 671920"/>
                <a:gd name="connsiteX961" fmla="*/ 270238 w 642529"/>
                <a:gd name="connsiteY961" fmla="*/ 384538 h 671920"/>
                <a:gd name="connsiteX962" fmla="*/ 268605 w 642529"/>
                <a:gd name="connsiteY962" fmla="*/ 381272 h 671920"/>
                <a:gd name="connsiteX963" fmla="*/ 266972 w 642529"/>
                <a:gd name="connsiteY963" fmla="*/ 376374 h 671920"/>
                <a:gd name="connsiteX964" fmla="*/ 266972 w 642529"/>
                <a:gd name="connsiteY964" fmla="*/ 374741 h 671920"/>
                <a:gd name="connsiteX965" fmla="*/ 266156 w 642529"/>
                <a:gd name="connsiteY965" fmla="*/ 373924 h 671920"/>
                <a:gd name="connsiteX966" fmla="*/ 265339 w 642529"/>
                <a:gd name="connsiteY966" fmla="*/ 373924 h 671920"/>
                <a:gd name="connsiteX967" fmla="*/ 263706 w 642529"/>
                <a:gd name="connsiteY967" fmla="*/ 373924 h 671920"/>
                <a:gd name="connsiteX968" fmla="*/ 260441 w 642529"/>
                <a:gd name="connsiteY968" fmla="*/ 371475 h 671920"/>
                <a:gd name="connsiteX969" fmla="*/ 257991 w 642529"/>
                <a:gd name="connsiteY969" fmla="*/ 369842 h 671920"/>
                <a:gd name="connsiteX970" fmla="*/ 257175 w 642529"/>
                <a:gd name="connsiteY970" fmla="*/ 369026 h 671920"/>
                <a:gd name="connsiteX971" fmla="*/ 257175 w 642529"/>
                <a:gd name="connsiteY971" fmla="*/ 366577 h 671920"/>
                <a:gd name="connsiteX972" fmla="*/ 256359 w 642529"/>
                <a:gd name="connsiteY972" fmla="*/ 363311 h 671920"/>
                <a:gd name="connsiteX973" fmla="*/ 256359 w 642529"/>
                <a:gd name="connsiteY973" fmla="*/ 360045 h 671920"/>
                <a:gd name="connsiteX974" fmla="*/ 256359 w 642529"/>
                <a:gd name="connsiteY974" fmla="*/ 359229 h 671920"/>
                <a:gd name="connsiteX975" fmla="*/ 257991 w 642529"/>
                <a:gd name="connsiteY975" fmla="*/ 356779 h 671920"/>
                <a:gd name="connsiteX976" fmla="*/ 257991 w 642529"/>
                <a:gd name="connsiteY976" fmla="*/ 355146 h 671920"/>
                <a:gd name="connsiteX977" fmla="*/ 257991 w 642529"/>
                <a:gd name="connsiteY977" fmla="*/ 354330 h 671920"/>
                <a:gd name="connsiteX978" fmla="*/ 257991 w 642529"/>
                <a:gd name="connsiteY978" fmla="*/ 353514 h 671920"/>
                <a:gd name="connsiteX979" fmla="*/ 257175 w 642529"/>
                <a:gd name="connsiteY979" fmla="*/ 353514 h 671920"/>
                <a:gd name="connsiteX980" fmla="*/ 256359 w 642529"/>
                <a:gd name="connsiteY980" fmla="*/ 354330 h 671920"/>
                <a:gd name="connsiteX981" fmla="*/ 255542 w 642529"/>
                <a:gd name="connsiteY981" fmla="*/ 354330 h 671920"/>
                <a:gd name="connsiteX982" fmla="*/ 254726 w 642529"/>
                <a:gd name="connsiteY982" fmla="*/ 354330 h 671920"/>
                <a:gd name="connsiteX983" fmla="*/ 248194 w 642529"/>
                <a:gd name="connsiteY983" fmla="*/ 354330 h 671920"/>
                <a:gd name="connsiteX984" fmla="*/ 240030 w 642529"/>
                <a:gd name="connsiteY984" fmla="*/ 354330 h 671920"/>
                <a:gd name="connsiteX985" fmla="*/ 233498 w 642529"/>
                <a:gd name="connsiteY985" fmla="*/ 354330 h 671920"/>
                <a:gd name="connsiteX986" fmla="*/ 227784 w 642529"/>
                <a:gd name="connsiteY986" fmla="*/ 354330 h 671920"/>
                <a:gd name="connsiteX987" fmla="*/ 227784 w 642529"/>
                <a:gd name="connsiteY987" fmla="*/ 351881 h 671920"/>
                <a:gd name="connsiteX988" fmla="*/ 227784 w 642529"/>
                <a:gd name="connsiteY988" fmla="*/ 347799 h 671920"/>
                <a:gd name="connsiteX989" fmla="*/ 227784 w 642529"/>
                <a:gd name="connsiteY989" fmla="*/ 345349 h 671920"/>
                <a:gd name="connsiteX990" fmla="*/ 227784 w 642529"/>
                <a:gd name="connsiteY990" fmla="*/ 341267 h 671920"/>
                <a:gd name="connsiteX991" fmla="*/ 225334 w 642529"/>
                <a:gd name="connsiteY991" fmla="*/ 338818 h 671920"/>
                <a:gd name="connsiteX992" fmla="*/ 222885 w 642529"/>
                <a:gd name="connsiteY992" fmla="*/ 335552 h 671920"/>
                <a:gd name="connsiteX993" fmla="*/ 222068 w 642529"/>
                <a:gd name="connsiteY993" fmla="*/ 334736 h 671920"/>
                <a:gd name="connsiteX994" fmla="*/ 225334 w 642529"/>
                <a:gd name="connsiteY994" fmla="*/ 334736 h 671920"/>
                <a:gd name="connsiteX995" fmla="*/ 227784 w 642529"/>
                <a:gd name="connsiteY995" fmla="*/ 334736 h 671920"/>
                <a:gd name="connsiteX996" fmla="*/ 226967 w 642529"/>
                <a:gd name="connsiteY996" fmla="*/ 326571 h 671920"/>
                <a:gd name="connsiteX997" fmla="*/ 226151 w 642529"/>
                <a:gd name="connsiteY997" fmla="*/ 325755 h 671920"/>
                <a:gd name="connsiteX998" fmla="*/ 225334 w 642529"/>
                <a:gd name="connsiteY998" fmla="*/ 323306 h 671920"/>
                <a:gd name="connsiteX999" fmla="*/ 225334 w 642529"/>
                <a:gd name="connsiteY999" fmla="*/ 321673 h 671920"/>
                <a:gd name="connsiteX1000" fmla="*/ 224518 w 642529"/>
                <a:gd name="connsiteY1000" fmla="*/ 320857 h 671920"/>
                <a:gd name="connsiteX1001" fmla="*/ 224518 w 642529"/>
                <a:gd name="connsiteY1001" fmla="*/ 319224 h 671920"/>
                <a:gd name="connsiteX1002" fmla="*/ 224518 w 642529"/>
                <a:gd name="connsiteY1002" fmla="*/ 318407 h 671920"/>
                <a:gd name="connsiteX1003" fmla="*/ 225334 w 642529"/>
                <a:gd name="connsiteY1003" fmla="*/ 317591 h 671920"/>
                <a:gd name="connsiteX1004" fmla="*/ 225334 w 642529"/>
                <a:gd name="connsiteY1004" fmla="*/ 315958 h 671920"/>
                <a:gd name="connsiteX1005" fmla="*/ 225334 w 642529"/>
                <a:gd name="connsiteY1005" fmla="*/ 314325 h 671920"/>
                <a:gd name="connsiteX1006" fmla="*/ 224518 w 642529"/>
                <a:gd name="connsiteY1006" fmla="*/ 312692 h 671920"/>
                <a:gd name="connsiteX1007" fmla="*/ 223701 w 642529"/>
                <a:gd name="connsiteY1007" fmla="*/ 311059 h 671920"/>
                <a:gd name="connsiteX1008" fmla="*/ 222068 w 642529"/>
                <a:gd name="connsiteY1008" fmla="*/ 310243 h 671920"/>
                <a:gd name="connsiteX1009" fmla="*/ 219619 w 642529"/>
                <a:gd name="connsiteY1009" fmla="*/ 308610 h 671920"/>
                <a:gd name="connsiteX1010" fmla="*/ 216354 w 642529"/>
                <a:gd name="connsiteY1010" fmla="*/ 306977 h 671920"/>
                <a:gd name="connsiteX1011" fmla="*/ 213904 w 642529"/>
                <a:gd name="connsiteY1011" fmla="*/ 306161 h 671920"/>
                <a:gd name="connsiteX1012" fmla="*/ 213088 w 642529"/>
                <a:gd name="connsiteY1012" fmla="*/ 306161 h 671920"/>
                <a:gd name="connsiteX1013" fmla="*/ 208189 w 642529"/>
                <a:gd name="connsiteY1013" fmla="*/ 306977 h 671920"/>
                <a:gd name="connsiteX1014" fmla="*/ 206556 w 642529"/>
                <a:gd name="connsiteY1014" fmla="*/ 306977 h 671920"/>
                <a:gd name="connsiteX1015" fmla="*/ 205740 w 642529"/>
                <a:gd name="connsiteY1015" fmla="*/ 306977 h 671920"/>
                <a:gd name="connsiteX1016" fmla="*/ 202474 w 642529"/>
                <a:gd name="connsiteY1016" fmla="*/ 306977 h 671920"/>
                <a:gd name="connsiteX1017" fmla="*/ 200841 w 642529"/>
                <a:gd name="connsiteY1017" fmla="*/ 306161 h 671920"/>
                <a:gd name="connsiteX1018" fmla="*/ 200025 w 642529"/>
                <a:gd name="connsiteY1018" fmla="*/ 305344 h 671920"/>
                <a:gd name="connsiteX1019" fmla="*/ 197576 w 642529"/>
                <a:gd name="connsiteY1019" fmla="*/ 302895 h 671920"/>
                <a:gd name="connsiteX1020" fmla="*/ 197576 w 642529"/>
                <a:gd name="connsiteY1020" fmla="*/ 301262 h 671920"/>
                <a:gd name="connsiteX1021" fmla="*/ 196759 w 642529"/>
                <a:gd name="connsiteY1021" fmla="*/ 300446 h 671920"/>
                <a:gd name="connsiteX1022" fmla="*/ 195126 w 642529"/>
                <a:gd name="connsiteY1022" fmla="*/ 300446 h 671920"/>
                <a:gd name="connsiteX1023" fmla="*/ 193493 w 642529"/>
                <a:gd name="connsiteY1023" fmla="*/ 300446 h 671920"/>
                <a:gd name="connsiteX1024" fmla="*/ 191044 w 642529"/>
                <a:gd name="connsiteY1024" fmla="*/ 299629 h 671920"/>
                <a:gd name="connsiteX1025" fmla="*/ 188595 w 642529"/>
                <a:gd name="connsiteY1025" fmla="*/ 298813 h 671920"/>
                <a:gd name="connsiteX1026" fmla="*/ 186962 w 642529"/>
                <a:gd name="connsiteY1026" fmla="*/ 298813 h 671920"/>
                <a:gd name="connsiteX1027" fmla="*/ 186146 w 642529"/>
                <a:gd name="connsiteY1027" fmla="*/ 297996 h 671920"/>
                <a:gd name="connsiteX1028" fmla="*/ 184513 w 642529"/>
                <a:gd name="connsiteY1028" fmla="*/ 296364 h 671920"/>
                <a:gd name="connsiteX1029" fmla="*/ 183696 w 642529"/>
                <a:gd name="connsiteY1029" fmla="*/ 295547 h 671920"/>
                <a:gd name="connsiteX1030" fmla="*/ 182880 w 642529"/>
                <a:gd name="connsiteY1030" fmla="*/ 294731 h 671920"/>
                <a:gd name="connsiteX1031" fmla="*/ 182063 w 642529"/>
                <a:gd name="connsiteY1031" fmla="*/ 293098 h 671920"/>
                <a:gd name="connsiteX1032" fmla="*/ 181247 w 642529"/>
                <a:gd name="connsiteY1032" fmla="*/ 293098 h 671920"/>
                <a:gd name="connsiteX1033" fmla="*/ 180431 w 642529"/>
                <a:gd name="connsiteY1033" fmla="*/ 293098 h 671920"/>
                <a:gd name="connsiteX1034" fmla="*/ 179614 w 642529"/>
                <a:gd name="connsiteY1034" fmla="*/ 293914 h 671920"/>
                <a:gd name="connsiteX1035" fmla="*/ 177981 w 642529"/>
                <a:gd name="connsiteY1035" fmla="*/ 293098 h 671920"/>
                <a:gd name="connsiteX1036" fmla="*/ 176348 w 642529"/>
                <a:gd name="connsiteY1036" fmla="*/ 291465 h 671920"/>
                <a:gd name="connsiteX1037" fmla="*/ 174716 w 642529"/>
                <a:gd name="connsiteY1037" fmla="*/ 290649 h 671920"/>
                <a:gd name="connsiteX1038" fmla="*/ 173899 w 642529"/>
                <a:gd name="connsiteY1038" fmla="*/ 289832 h 671920"/>
                <a:gd name="connsiteX1039" fmla="*/ 172266 w 642529"/>
                <a:gd name="connsiteY1039" fmla="*/ 289016 h 671920"/>
                <a:gd name="connsiteX1040" fmla="*/ 170634 w 642529"/>
                <a:gd name="connsiteY1040" fmla="*/ 289016 h 671920"/>
                <a:gd name="connsiteX1041" fmla="*/ 168184 w 642529"/>
                <a:gd name="connsiteY1041" fmla="*/ 289832 h 671920"/>
                <a:gd name="connsiteX1042" fmla="*/ 166551 w 642529"/>
                <a:gd name="connsiteY1042" fmla="*/ 289016 h 671920"/>
                <a:gd name="connsiteX1043" fmla="*/ 163286 w 642529"/>
                <a:gd name="connsiteY1043" fmla="*/ 289016 h 671920"/>
                <a:gd name="connsiteX1044" fmla="*/ 160836 w 642529"/>
                <a:gd name="connsiteY1044" fmla="*/ 288199 h 671920"/>
                <a:gd name="connsiteX1045" fmla="*/ 160020 w 642529"/>
                <a:gd name="connsiteY1045" fmla="*/ 286566 h 671920"/>
                <a:gd name="connsiteX1046" fmla="*/ 159204 w 642529"/>
                <a:gd name="connsiteY1046" fmla="*/ 284934 h 671920"/>
                <a:gd name="connsiteX1047" fmla="*/ 157571 w 642529"/>
                <a:gd name="connsiteY1047" fmla="*/ 284117 h 671920"/>
                <a:gd name="connsiteX1048" fmla="*/ 155938 w 642529"/>
                <a:gd name="connsiteY1048" fmla="*/ 283301 h 671920"/>
                <a:gd name="connsiteX1049" fmla="*/ 154305 w 642529"/>
                <a:gd name="connsiteY1049" fmla="*/ 281668 h 671920"/>
                <a:gd name="connsiteX1050" fmla="*/ 153488 w 642529"/>
                <a:gd name="connsiteY1050" fmla="*/ 280852 h 671920"/>
                <a:gd name="connsiteX1051" fmla="*/ 151856 w 642529"/>
                <a:gd name="connsiteY1051" fmla="*/ 280852 h 671920"/>
                <a:gd name="connsiteX1052" fmla="*/ 150223 w 642529"/>
                <a:gd name="connsiteY1052" fmla="*/ 280035 h 671920"/>
                <a:gd name="connsiteX1053" fmla="*/ 150223 w 642529"/>
                <a:gd name="connsiteY1053" fmla="*/ 279219 h 671920"/>
                <a:gd name="connsiteX1054" fmla="*/ 149406 w 642529"/>
                <a:gd name="connsiteY1054" fmla="*/ 278402 h 671920"/>
                <a:gd name="connsiteX1055" fmla="*/ 149406 w 642529"/>
                <a:gd name="connsiteY1055" fmla="*/ 278402 h 671920"/>
                <a:gd name="connsiteX1056" fmla="*/ 148590 w 642529"/>
                <a:gd name="connsiteY1056" fmla="*/ 276769 h 671920"/>
                <a:gd name="connsiteX1057" fmla="*/ 147773 w 642529"/>
                <a:gd name="connsiteY1057" fmla="*/ 276769 h 671920"/>
                <a:gd name="connsiteX1058" fmla="*/ 146957 w 642529"/>
                <a:gd name="connsiteY1058" fmla="*/ 276769 h 671920"/>
                <a:gd name="connsiteX1059" fmla="*/ 146957 w 642529"/>
                <a:gd name="connsiteY1059" fmla="*/ 276769 h 671920"/>
                <a:gd name="connsiteX1060" fmla="*/ 146957 w 642529"/>
                <a:gd name="connsiteY1060" fmla="*/ 276769 h 671920"/>
                <a:gd name="connsiteX1061" fmla="*/ 146957 w 642529"/>
                <a:gd name="connsiteY1061" fmla="*/ 275953 h 671920"/>
                <a:gd name="connsiteX1062" fmla="*/ 146957 w 642529"/>
                <a:gd name="connsiteY1062" fmla="*/ 275137 h 671920"/>
                <a:gd name="connsiteX1063" fmla="*/ 146141 w 642529"/>
                <a:gd name="connsiteY1063" fmla="*/ 274320 h 671920"/>
                <a:gd name="connsiteX1064" fmla="*/ 144508 w 642529"/>
                <a:gd name="connsiteY1064" fmla="*/ 273504 h 671920"/>
                <a:gd name="connsiteX1065" fmla="*/ 143691 w 642529"/>
                <a:gd name="connsiteY1065" fmla="*/ 272687 h 671920"/>
                <a:gd name="connsiteX1066" fmla="*/ 143691 w 642529"/>
                <a:gd name="connsiteY1066" fmla="*/ 271054 h 671920"/>
                <a:gd name="connsiteX1067" fmla="*/ 143691 w 642529"/>
                <a:gd name="connsiteY1067" fmla="*/ 270238 h 671920"/>
                <a:gd name="connsiteX1068" fmla="*/ 142875 w 642529"/>
                <a:gd name="connsiteY1068" fmla="*/ 269421 h 671920"/>
                <a:gd name="connsiteX1069" fmla="*/ 142875 w 642529"/>
                <a:gd name="connsiteY1069" fmla="*/ 268605 h 671920"/>
                <a:gd name="connsiteX1070" fmla="*/ 142875 w 642529"/>
                <a:gd name="connsiteY1070" fmla="*/ 267789 h 671920"/>
                <a:gd name="connsiteX1071" fmla="*/ 142875 w 642529"/>
                <a:gd name="connsiteY1071" fmla="*/ 266156 h 671920"/>
                <a:gd name="connsiteX1072" fmla="*/ 143691 w 642529"/>
                <a:gd name="connsiteY1072" fmla="*/ 264523 h 671920"/>
                <a:gd name="connsiteX1073" fmla="*/ 143691 w 642529"/>
                <a:gd name="connsiteY1073" fmla="*/ 262074 h 671920"/>
                <a:gd name="connsiteX1074" fmla="*/ 142875 w 642529"/>
                <a:gd name="connsiteY1074" fmla="*/ 258808 h 671920"/>
                <a:gd name="connsiteX1075" fmla="*/ 142059 w 642529"/>
                <a:gd name="connsiteY1075" fmla="*/ 256359 h 671920"/>
                <a:gd name="connsiteX1076" fmla="*/ 142059 w 642529"/>
                <a:gd name="connsiteY1076" fmla="*/ 254726 h 671920"/>
                <a:gd name="connsiteX1077" fmla="*/ 142059 w 642529"/>
                <a:gd name="connsiteY1077" fmla="*/ 253909 h 671920"/>
                <a:gd name="connsiteX1078" fmla="*/ 142875 w 642529"/>
                <a:gd name="connsiteY1078" fmla="*/ 253093 h 671920"/>
                <a:gd name="connsiteX1079" fmla="*/ 144508 w 642529"/>
                <a:gd name="connsiteY1079" fmla="*/ 250644 h 671920"/>
                <a:gd name="connsiteX1080" fmla="*/ 144508 w 642529"/>
                <a:gd name="connsiteY1080" fmla="*/ 249011 h 671920"/>
                <a:gd name="connsiteX1081" fmla="*/ 143691 w 642529"/>
                <a:gd name="connsiteY1081" fmla="*/ 247378 h 671920"/>
                <a:gd name="connsiteX1082" fmla="*/ 143691 w 642529"/>
                <a:gd name="connsiteY1082" fmla="*/ 245745 h 671920"/>
                <a:gd name="connsiteX1083" fmla="*/ 143691 w 642529"/>
                <a:gd name="connsiteY1083" fmla="*/ 244929 h 671920"/>
                <a:gd name="connsiteX1084" fmla="*/ 142875 w 642529"/>
                <a:gd name="connsiteY1084" fmla="*/ 243296 h 671920"/>
                <a:gd name="connsiteX1085" fmla="*/ 142059 w 642529"/>
                <a:gd name="connsiteY1085" fmla="*/ 241663 h 671920"/>
                <a:gd name="connsiteX1086" fmla="*/ 141242 w 642529"/>
                <a:gd name="connsiteY1086" fmla="*/ 241663 h 671920"/>
                <a:gd name="connsiteX1087" fmla="*/ 140426 w 642529"/>
                <a:gd name="connsiteY1087" fmla="*/ 241663 h 671920"/>
                <a:gd name="connsiteX1088" fmla="*/ 139609 w 642529"/>
                <a:gd name="connsiteY1088" fmla="*/ 242479 h 671920"/>
                <a:gd name="connsiteX1089" fmla="*/ 137976 w 642529"/>
                <a:gd name="connsiteY1089" fmla="*/ 242479 h 671920"/>
                <a:gd name="connsiteX1090" fmla="*/ 137160 w 642529"/>
                <a:gd name="connsiteY1090" fmla="*/ 241663 h 671920"/>
                <a:gd name="connsiteX1091" fmla="*/ 133894 w 642529"/>
                <a:gd name="connsiteY1091" fmla="*/ 241663 h 671920"/>
                <a:gd name="connsiteX1092" fmla="*/ 128179 w 642529"/>
                <a:gd name="connsiteY1092" fmla="*/ 242479 h 671920"/>
                <a:gd name="connsiteX1093" fmla="*/ 125730 w 642529"/>
                <a:gd name="connsiteY1093" fmla="*/ 243296 h 671920"/>
                <a:gd name="connsiteX1094" fmla="*/ 124097 w 642529"/>
                <a:gd name="connsiteY1094" fmla="*/ 243296 h 671920"/>
                <a:gd name="connsiteX1095" fmla="*/ 122464 w 642529"/>
                <a:gd name="connsiteY1095" fmla="*/ 243296 h 671920"/>
                <a:gd name="connsiteX1096" fmla="*/ 120015 w 642529"/>
                <a:gd name="connsiteY1096" fmla="*/ 244929 h 671920"/>
                <a:gd name="connsiteX1097" fmla="*/ 113484 w 642529"/>
                <a:gd name="connsiteY1097" fmla="*/ 249827 h 671920"/>
                <a:gd name="connsiteX1098" fmla="*/ 111851 w 642529"/>
                <a:gd name="connsiteY1098" fmla="*/ 250644 h 671920"/>
                <a:gd name="connsiteX1099" fmla="*/ 110218 w 642529"/>
                <a:gd name="connsiteY1099" fmla="*/ 250644 h 671920"/>
                <a:gd name="connsiteX1100" fmla="*/ 109401 w 642529"/>
                <a:gd name="connsiteY1100" fmla="*/ 251460 h 671920"/>
                <a:gd name="connsiteX1101" fmla="*/ 107768 w 642529"/>
                <a:gd name="connsiteY1101" fmla="*/ 252277 h 671920"/>
                <a:gd name="connsiteX1102" fmla="*/ 105319 w 642529"/>
                <a:gd name="connsiteY1102" fmla="*/ 253909 h 671920"/>
                <a:gd name="connsiteX1103" fmla="*/ 103686 w 642529"/>
                <a:gd name="connsiteY1103" fmla="*/ 255542 h 671920"/>
                <a:gd name="connsiteX1104" fmla="*/ 102870 w 642529"/>
                <a:gd name="connsiteY1104" fmla="*/ 257175 h 671920"/>
                <a:gd name="connsiteX1105" fmla="*/ 102054 w 642529"/>
                <a:gd name="connsiteY1105" fmla="*/ 257175 h 671920"/>
                <a:gd name="connsiteX1106" fmla="*/ 101237 w 642529"/>
                <a:gd name="connsiteY1106" fmla="*/ 257175 h 671920"/>
                <a:gd name="connsiteX1107" fmla="*/ 98788 w 642529"/>
                <a:gd name="connsiteY1107" fmla="*/ 257175 h 671920"/>
                <a:gd name="connsiteX1108" fmla="*/ 97155 w 642529"/>
                <a:gd name="connsiteY1108" fmla="*/ 257991 h 671920"/>
                <a:gd name="connsiteX1109" fmla="*/ 95522 w 642529"/>
                <a:gd name="connsiteY1109" fmla="*/ 259624 h 671920"/>
                <a:gd name="connsiteX1110" fmla="*/ 93889 w 642529"/>
                <a:gd name="connsiteY1110" fmla="*/ 262074 h 671920"/>
                <a:gd name="connsiteX1111" fmla="*/ 93073 w 642529"/>
                <a:gd name="connsiteY1111" fmla="*/ 262890 h 671920"/>
                <a:gd name="connsiteX1112" fmla="*/ 91440 w 642529"/>
                <a:gd name="connsiteY1112" fmla="*/ 263707 h 671920"/>
                <a:gd name="connsiteX1113" fmla="*/ 89807 w 642529"/>
                <a:gd name="connsiteY1113" fmla="*/ 264523 h 671920"/>
                <a:gd name="connsiteX1114" fmla="*/ 87358 w 642529"/>
                <a:gd name="connsiteY1114" fmla="*/ 265339 h 671920"/>
                <a:gd name="connsiteX1115" fmla="*/ 86541 w 642529"/>
                <a:gd name="connsiteY1115" fmla="*/ 265339 h 671920"/>
                <a:gd name="connsiteX1116" fmla="*/ 85725 w 642529"/>
                <a:gd name="connsiteY1116" fmla="*/ 265339 h 671920"/>
                <a:gd name="connsiteX1117" fmla="*/ 84909 w 642529"/>
                <a:gd name="connsiteY1117" fmla="*/ 264523 h 671920"/>
                <a:gd name="connsiteX1118" fmla="*/ 84909 w 642529"/>
                <a:gd name="connsiteY1118" fmla="*/ 263707 h 671920"/>
                <a:gd name="connsiteX1119" fmla="*/ 84092 w 642529"/>
                <a:gd name="connsiteY1119" fmla="*/ 262890 h 671920"/>
                <a:gd name="connsiteX1120" fmla="*/ 81643 w 642529"/>
                <a:gd name="connsiteY1120" fmla="*/ 262890 h 671920"/>
                <a:gd name="connsiteX1121" fmla="*/ 77561 w 642529"/>
                <a:gd name="connsiteY1121" fmla="*/ 262074 h 671920"/>
                <a:gd name="connsiteX1122" fmla="*/ 73479 w 642529"/>
                <a:gd name="connsiteY1122" fmla="*/ 262074 h 671920"/>
                <a:gd name="connsiteX1123" fmla="*/ 71846 w 642529"/>
                <a:gd name="connsiteY1123" fmla="*/ 262074 h 671920"/>
                <a:gd name="connsiteX1124" fmla="*/ 70213 w 642529"/>
                <a:gd name="connsiteY1124" fmla="*/ 262074 h 671920"/>
                <a:gd name="connsiteX1125" fmla="*/ 67763 w 642529"/>
                <a:gd name="connsiteY1125" fmla="*/ 262074 h 671920"/>
                <a:gd name="connsiteX1126" fmla="*/ 66131 w 642529"/>
                <a:gd name="connsiteY1126" fmla="*/ 262074 h 671920"/>
                <a:gd name="connsiteX1127" fmla="*/ 64498 w 642529"/>
                <a:gd name="connsiteY1127" fmla="*/ 262890 h 671920"/>
                <a:gd name="connsiteX1128" fmla="*/ 62048 w 642529"/>
                <a:gd name="connsiteY1128" fmla="*/ 263707 h 671920"/>
                <a:gd name="connsiteX1129" fmla="*/ 61232 w 642529"/>
                <a:gd name="connsiteY1129" fmla="*/ 263707 h 671920"/>
                <a:gd name="connsiteX1130" fmla="*/ 60416 w 642529"/>
                <a:gd name="connsiteY1130" fmla="*/ 263707 h 671920"/>
                <a:gd name="connsiteX1131" fmla="*/ 59599 w 642529"/>
                <a:gd name="connsiteY1131" fmla="*/ 263707 h 671920"/>
                <a:gd name="connsiteX1132" fmla="*/ 58783 w 642529"/>
                <a:gd name="connsiteY1132" fmla="*/ 262890 h 671920"/>
                <a:gd name="connsiteX1133" fmla="*/ 57150 w 642529"/>
                <a:gd name="connsiteY1133" fmla="*/ 261257 h 671920"/>
                <a:gd name="connsiteX1134" fmla="*/ 56334 w 642529"/>
                <a:gd name="connsiteY1134" fmla="*/ 262074 h 671920"/>
                <a:gd name="connsiteX1135" fmla="*/ 55517 w 642529"/>
                <a:gd name="connsiteY1135" fmla="*/ 262890 h 671920"/>
                <a:gd name="connsiteX1136" fmla="*/ 55517 w 642529"/>
                <a:gd name="connsiteY1136" fmla="*/ 260441 h 671920"/>
                <a:gd name="connsiteX1137" fmla="*/ 55517 w 642529"/>
                <a:gd name="connsiteY1137" fmla="*/ 256359 h 671920"/>
                <a:gd name="connsiteX1138" fmla="*/ 55517 w 642529"/>
                <a:gd name="connsiteY1138" fmla="*/ 252277 h 671920"/>
                <a:gd name="connsiteX1139" fmla="*/ 55517 w 642529"/>
                <a:gd name="connsiteY1139" fmla="*/ 249011 h 671920"/>
                <a:gd name="connsiteX1140" fmla="*/ 55517 w 642529"/>
                <a:gd name="connsiteY1140" fmla="*/ 245745 h 671920"/>
                <a:gd name="connsiteX1141" fmla="*/ 55517 w 642529"/>
                <a:gd name="connsiteY1141" fmla="*/ 243296 h 671920"/>
                <a:gd name="connsiteX1142" fmla="*/ 56334 w 642529"/>
                <a:gd name="connsiteY1142" fmla="*/ 242479 h 671920"/>
                <a:gd name="connsiteX1143" fmla="*/ 57150 w 642529"/>
                <a:gd name="connsiteY1143" fmla="*/ 241663 h 671920"/>
                <a:gd name="connsiteX1144" fmla="*/ 56334 w 642529"/>
                <a:gd name="connsiteY1144" fmla="*/ 240030 h 671920"/>
                <a:gd name="connsiteX1145" fmla="*/ 56334 w 642529"/>
                <a:gd name="connsiteY1145" fmla="*/ 238397 h 671920"/>
                <a:gd name="connsiteX1146" fmla="*/ 56334 w 642529"/>
                <a:gd name="connsiteY1146" fmla="*/ 237581 h 671920"/>
                <a:gd name="connsiteX1147" fmla="*/ 57150 w 642529"/>
                <a:gd name="connsiteY1147" fmla="*/ 236764 h 671920"/>
                <a:gd name="connsiteX1148" fmla="*/ 56334 w 642529"/>
                <a:gd name="connsiteY1148" fmla="*/ 237581 h 671920"/>
                <a:gd name="connsiteX1149" fmla="*/ 55517 w 642529"/>
                <a:gd name="connsiteY1149" fmla="*/ 237581 h 671920"/>
                <a:gd name="connsiteX1150" fmla="*/ 54701 w 642529"/>
                <a:gd name="connsiteY1150" fmla="*/ 238397 h 671920"/>
                <a:gd name="connsiteX1151" fmla="*/ 53068 w 642529"/>
                <a:gd name="connsiteY1151" fmla="*/ 239214 h 671920"/>
                <a:gd name="connsiteX1152" fmla="*/ 52251 w 642529"/>
                <a:gd name="connsiteY1152" fmla="*/ 240030 h 671920"/>
                <a:gd name="connsiteX1153" fmla="*/ 51435 w 642529"/>
                <a:gd name="connsiteY1153" fmla="*/ 240846 h 671920"/>
                <a:gd name="connsiteX1154" fmla="*/ 49802 w 642529"/>
                <a:gd name="connsiteY1154" fmla="*/ 242479 h 671920"/>
                <a:gd name="connsiteX1155" fmla="*/ 48986 w 642529"/>
                <a:gd name="connsiteY1155" fmla="*/ 243296 h 671920"/>
                <a:gd name="connsiteX1156" fmla="*/ 48169 w 642529"/>
                <a:gd name="connsiteY1156" fmla="*/ 244112 h 671920"/>
                <a:gd name="connsiteX1157" fmla="*/ 46536 w 642529"/>
                <a:gd name="connsiteY1157" fmla="*/ 245745 h 671920"/>
                <a:gd name="connsiteX1158" fmla="*/ 44904 w 642529"/>
                <a:gd name="connsiteY1158" fmla="*/ 245745 h 671920"/>
                <a:gd name="connsiteX1159" fmla="*/ 40821 w 642529"/>
                <a:gd name="connsiteY1159" fmla="*/ 245745 h 671920"/>
                <a:gd name="connsiteX1160" fmla="*/ 35923 w 642529"/>
                <a:gd name="connsiteY1160" fmla="*/ 245745 h 671920"/>
                <a:gd name="connsiteX1161" fmla="*/ 31841 w 642529"/>
                <a:gd name="connsiteY1161" fmla="*/ 245745 h 671920"/>
                <a:gd name="connsiteX1162" fmla="*/ 31024 w 642529"/>
                <a:gd name="connsiteY1162" fmla="*/ 245745 h 671920"/>
                <a:gd name="connsiteX1163" fmla="*/ 31024 w 642529"/>
                <a:gd name="connsiteY1163" fmla="*/ 244112 h 671920"/>
                <a:gd name="connsiteX1164" fmla="*/ 31024 w 642529"/>
                <a:gd name="connsiteY1164" fmla="*/ 243296 h 671920"/>
                <a:gd name="connsiteX1165" fmla="*/ 29391 w 642529"/>
                <a:gd name="connsiteY1165" fmla="*/ 242479 h 671920"/>
                <a:gd name="connsiteX1166" fmla="*/ 29391 w 642529"/>
                <a:gd name="connsiteY1166" fmla="*/ 240846 h 671920"/>
                <a:gd name="connsiteX1167" fmla="*/ 29391 w 642529"/>
                <a:gd name="connsiteY1167" fmla="*/ 240030 h 671920"/>
                <a:gd name="connsiteX1168" fmla="*/ 28575 w 642529"/>
                <a:gd name="connsiteY1168" fmla="*/ 239214 h 671920"/>
                <a:gd name="connsiteX1169" fmla="*/ 27759 w 642529"/>
                <a:gd name="connsiteY1169" fmla="*/ 238397 h 671920"/>
                <a:gd name="connsiteX1170" fmla="*/ 26126 w 642529"/>
                <a:gd name="connsiteY1170" fmla="*/ 238397 h 671920"/>
                <a:gd name="connsiteX1171" fmla="*/ 23676 w 642529"/>
                <a:gd name="connsiteY1171" fmla="*/ 237581 h 671920"/>
                <a:gd name="connsiteX1172" fmla="*/ 20411 w 642529"/>
                <a:gd name="connsiteY1172" fmla="*/ 236764 h 671920"/>
                <a:gd name="connsiteX1173" fmla="*/ 17145 w 642529"/>
                <a:gd name="connsiteY1173" fmla="*/ 236764 h 671920"/>
                <a:gd name="connsiteX1174" fmla="*/ 13879 w 642529"/>
                <a:gd name="connsiteY1174" fmla="*/ 236764 h 671920"/>
                <a:gd name="connsiteX1175" fmla="*/ 15512 w 642529"/>
                <a:gd name="connsiteY1175" fmla="*/ 234315 h 671920"/>
                <a:gd name="connsiteX1176" fmla="*/ 17145 w 642529"/>
                <a:gd name="connsiteY1176" fmla="*/ 231866 h 671920"/>
                <a:gd name="connsiteX1177" fmla="*/ 17145 w 642529"/>
                <a:gd name="connsiteY1177" fmla="*/ 229416 h 671920"/>
                <a:gd name="connsiteX1178" fmla="*/ 15512 w 642529"/>
                <a:gd name="connsiteY1178" fmla="*/ 227784 h 671920"/>
                <a:gd name="connsiteX1179" fmla="*/ 14696 w 642529"/>
                <a:gd name="connsiteY1179" fmla="*/ 226967 h 671920"/>
                <a:gd name="connsiteX1180" fmla="*/ 13063 w 642529"/>
                <a:gd name="connsiteY1180" fmla="*/ 225334 h 671920"/>
                <a:gd name="connsiteX1181" fmla="*/ 11430 w 642529"/>
                <a:gd name="connsiteY1181" fmla="*/ 224518 h 671920"/>
                <a:gd name="connsiteX1182" fmla="*/ 10613 w 642529"/>
                <a:gd name="connsiteY1182" fmla="*/ 222885 h 671920"/>
                <a:gd name="connsiteX1183" fmla="*/ 10613 w 642529"/>
                <a:gd name="connsiteY1183" fmla="*/ 222069 h 671920"/>
                <a:gd name="connsiteX1184" fmla="*/ 10613 w 642529"/>
                <a:gd name="connsiteY1184" fmla="*/ 221252 h 671920"/>
                <a:gd name="connsiteX1185" fmla="*/ 9797 w 642529"/>
                <a:gd name="connsiteY1185" fmla="*/ 221252 h 671920"/>
                <a:gd name="connsiteX1186" fmla="*/ 8981 w 642529"/>
                <a:gd name="connsiteY1186" fmla="*/ 220436 h 671920"/>
                <a:gd name="connsiteX1187" fmla="*/ 8164 w 642529"/>
                <a:gd name="connsiteY1187" fmla="*/ 219619 h 671920"/>
                <a:gd name="connsiteX1188" fmla="*/ 7348 w 642529"/>
                <a:gd name="connsiteY1188" fmla="*/ 218803 h 671920"/>
                <a:gd name="connsiteX1189" fmla="*/ 7348 w 642529"/>
                <a:gd name="connsiteY1189" fmla="*/ 217987 h 671920"/>
                <a:gd name="connsiteX1190" fmla="*/ 7348 w 642529"/>
                <a:gd name="connsiteY1190" fmla="*/ 217170 h 671920"/>
                <a:gd name="connsiteX1191" fmla="*/ 6531 w 642529"/>
                <a:gd name="connsiteY1191" fmla="*/ 216354 h 671920"/>
                <a:gd name="connsiteX1192" fmla="*/ 6531 w 642529"/>
                <a:gd name="connsiteY1192" fmla="*/ 215537 h 671920"/>
                <a:gd name="connsiteX1193" fmla="*/ 5715 w 642529"/>
                <a:gd name="connsiteY1193" fmla="*/ 214721 h 671920"/>
                <a:gd name="connsiteX1194" fmla="*/ 4898 w 642529"/>
                <a:gd name="connsiteY1194" fmla="*/ 213904 h 671920"/>
                <a:gd name="connsiteX1195" fmla="*/ 4082 w 642529"/>
                <a:gd name="connsiteY1195" fmla="*/ 213088 h 671920"/>
                <a:gd name="connsiteX1196" fmla="*/ 3266 w 642529"/>
                <a:gd name="connsiteY1196" fmla="*/ 212271 h 671920"/>
                <a:gd name="connsiteX1197" fmla="*/ 3266 w 642529"/>
                <a:gd name="connsiteY1197" fmla="*/ 211455 h 671920"/>
                <a:gd name="connsiteX1198" fmla="*/ 4082 w 642529"/>
                <a:gd name="connsiteY1198" fmla="*/ 211455 h 671920"/>
                <a:gd name="connsiteX1199" fmla="*/ 4082 w 642529"/>
                <a:gd name="connsiteY1199" fmla="*/ 210639 h 671920"/>
                <a:gd name="connsiteX1200" fmla="*/ 4082 w 642529"/>
                <a:gd name="connsiteY1200" fmla="*/ 209822 h 671920"/>
                <a:gd name="connsiteX1201" fmla="*/ 3266 w 642529"/>
                <a:gd name="connsiteY1201" fmla="*/ 209006 h 671920"/>
                <a:gd name="connsiteX1202" fmla="*/ 2449 w 642529"/>
                <a:gd name="connsiteY1202" fmla="*/ 209006 h 671920"/>
                <a:gd name="connsiteX1203" fmla="*/ 1633 w 642529"/>
                <a:gd name="connsiteY1203" fmla="*/ 207373 h 671920"/>
                <a:gd name="connsiteX1204" fmla="*/ 816 w 642529"/>
                <a:gd name="connsiteY1204" fmla="*/ 206557 h 671920"/>
                <a:gd name="connsiteX1205" fmla="*/ 0 w 642529"/>
                <a:gd name="connsiteY1205" fmla="*/ 205740 h 671920"/>
                <a:gd name="connsiteX1206" fmla="*/ 0 w 642529"/>
                <a:gd name="connsiteY1206" fmla="*/ 204924 h 671920"/>
                <a:gd name="connsiteX1207" fmla="*/ 0 w 642529"/>
                <a:gd name="connsiteY1207" fmla="*/ 204924 h 671920"/>
                <a:gd name="connsiteX1208" fmla="*/ 0 w 642529"/>
                <a:gd name="connsiteY1208" fmla="*/ 204107 h 671920"/>
                <a:gd name="connsiteX1209" fmla="*/ 0 w 642529"/>
                <a:gd name="connsiteY1209" fmla="*/ 203291 h 671920"/>
                <a:gd name="connsiteX1210" fmla="*/ 0 w 642529"/>
                <a:gd name="connsiteY1210" fmla="*/ 202474 h 671920"/>
                <a:gd name="connsiteX1211" fmla="*/ 0 w 642529"/>
                <a:gd name="connsiteY1211" fmla="*/ 201658 h 671920"/>
                <a:gd name="connsiteX1212" fmla="*/ 816 w 642529"/>
                <a:gd name="connsiteY1212" fmla="*/ 201658 h 671920"/>
                <a:gd name="connsiteX1213" fmla="*/ 1633 w 642529"/>
                <a:gd name="connsiteY1213" fmla="*/ 201658 h 671920"/>
                <a:gd name="connsiteX1214" fmla="*/ 2449 w 642529"/>
                <a:gd name="connsiteY1214" fmla="*/ 201658 h 671920"/>
                <a:gd name="connsiteX1215" fmla="*/ 3266 w 642529"/>
                <a:gd name="connsiteY1215" fmla="*/ 201658 h 671920"/>
                <a:gd name="connsiteX1216" fmla="*/ 4082 w 642529"/>
                <a:gd name="connsiteY1216" fmla="*/ 201658 h 671920"/>
                <a:gd name="connsiteX1217" fmla="*/ 4898 w 642529"/>
                <a:gd name="connsiteY1217" fmla="*/ 200841 h 671920"/>
                <a:gd name="connsiteX1218" fmla="*/ 4898 w 642529"/>
                <a:gd name="connsiteY1218" fmla="*/ 200025 h 671920"/>
                <a:gd name="connsiteX1219" fmla="*/ 4082 w 642529"/>
                <a:gd name="connsiteY1219" fmla="*/ 198392 h 671920"/>
                <a:gd name="connsiteX1220" fmla="*/ 3266 w 642529"/>
                <a:gd name="connsiteY1220" fmla="*/ 197576 h 671920"/>
                <a:gd name="connsiteX1221" fmla="*/ 3266 w 642529"/>
                <a:gd name="connsiteY1221" fmla="*/ 196759 h 671920"/>
                <a:gd name="connsiteX1222" fmla="*/ 4082 w 642529"/>
                <a:gd name="connsiteY1222" fmla="*/ 195127 h 671920"/>
                <a:gd name="connsiteX1223" fmla="*/ 4082 w 642529"/>
                <a:gd name="connsiteY1223" fmla="*/ 194310 h 671920"/>
                <a:gd name="connsiteX1224" fmla="*/ 4898 w 642529"/>
                <a:gd name="connsiteY1224" fmla="*/ 193494 h 671920"/>
                <a:gd name="connsiteX1225" fmla="*/ 8164 w 642529"/>
                <a:gd name="connsiteY1225" fmla="*/ 191044 h 671920"/>
                <a:gd name="connsiteX1226" fmla="*/ 11430 w 642529"/>
                <a:gd name="connsiteY1226" fmla="*/ 189412 h 671920"/>
                <a:gd name="connsiteX1227" fmla="*/ 13063 w 642529"/>
                <a:gd name="connsiteY1227" fmla="*/ 189412 h 671920"/>
                <a:gd name="connsiteX1228" fmla="*/ 13879 w 642529"/>
                <a:gd name="connsiteY1228" fmla="*/ 188595 h 671920"/>
                <a:gd name="connsiteX1229" fmla="*/ 14696 w 642529"/>
                <a:gd name="connsiteY1229" fmla="*/ 187779 h 671920"/>
                <a:gd name="connsiteX1230" fmla="*/ 14696 w 642529"/>
                <a:gd name="connsiteY1230" fmla="*/ 186962 h 671920"/>
                <a:gd name="connsiteX1231" fmla="*/ 14696 w 642529"/>
                <a:gd name="connsiteY1231" fmla="*/ 186146 h 671920"/>
                <a:gd name="connsiteX1232" fmla="*/ 13879 w 642529"/>
                <a:gd name="connsiteY1232" fmla="*/ 184513 h 671920"/>
                <a:gd name="connsiteX1233" fmla="*/ 13063 w 642529"/>
                <a:gd name="connsiteY1233" fmla="*/ 182880 h 671920"/>
                <a:gd name="connsiteX1234" fmla="*/ 12246 w 642529"/>
                <a:gd name="connsiteY1234" fmla="*/ 182064 h 671920"/>
                <a:gd name="connsiteX1235" fmla="*/ 13063 w 642529"/>
                <a:gd name="connsiteY1235" fmla="*/ 181247 h 671920"/>
                <a:gd name="connsiteX1236" fmla="*/ 13879 w 642529"/>
                <a:gd name="connsiteY1236" fmla="*/ 179614 h 671920"/>
                <a:gd name="connsiteX1237" fmla="*/ 15512 w 642529"/>
                <a:gd name="connsiteY1237" fmla="*/ 177165 h 671920"/>
                <a:gd name="connsiteX1238" fmla="*/ 17145 w 642529"/>
                <a:gd name="connsiteY1238" fmla="*/ 174716 h 671920"/>
                <a:gd name="connsiteX1239" fmla="*/ 17145 w 642529"/>
                <a:gd name="connsiteY1239" fmla="*/ 173899 h 671920"/>
                <a:gd name="connsiteX1240" fmla="*/ 17145 w 642529"/>
                <a:gd name="connsiteY1240" fmla="*/ 172266 h 671920"/>
                <a:gd name="connsiteX1241" fmla="*/ 17961 w 642529"/>
                <a:gd name="connsiteY1241" fmla="*/ 169001 h 671920"/>
                <a:gd name="connsiteX1242" fmla="*/ 17961 w 642529"/>
                <a:gd name="connsiteY1242" fmla="*/ 167368 h 671920"/>
                <a:gd name="connsiteX1243" fmla="*/ 17961 w 642529"/>
                <a:gd name="connsiteY1243" fmla="*/ 166552 h 671920"/>
                <a:gd name="connsiteX1244" fmla="*/ 17961 w 642529"/>
                <a:gd name="connsiteY1244" fmla="*/ 165735 h 671920"/>
                <a:gd name="connsiteX1245" fmla="*/ 18778 w 642529"/>
                <a:gd name="connsiteY1245" fmla="*/ 164919 h 671920"/>
                <a:gd name="connsiteX1246" fmla="*/ 21227 w 642529"/>
                <a:gd name="connsiteY1246" fmla="*/ 164102 h 671920"/>
                <a:gd name="connsiteX1247" fmla="*/ 22860 w 642529"/>
                <a:gd name="connsiteY1247" fmla="*/ 163286 h 671920"/>
                <a:gd name="connsiteX1248" fmla="*/ 25309 w 642529"/>
                <a:gd name="connsiteY1248" fmla="*/ 161653 h 671920"/>
                <a:gd name="connsiteX1249" fmla="*/ 26942 w 642529"/>
                <a:gd name="connsiteY1249" fmla="*/ 160020 h 671920"/>
                <a:gd name="connsiteX1250" fmla="*/ 28575 w 642529"/>
                <a:gd name="connsiteY1250" fmla="*/ 159204 h 671920"/>
                <a:gd name="connsiteX1251" fmla="*/ 31841 w 642529"/>
                <a:gd name="connsiteY1251" fmla="*/ 157571 h 671920"/>
                <a:gd name="connsiteX1252" fmla="*/ 33473 w 642529"/>
                <a:gd name="connsiteY1252" fmla="*/ 156754 h 671920"/>
                <a:gd name="connsiteX1253" fmla="*/ 34290 w 642529"/>
                <a:gd name="connsiteY1253" fmla="*/ 156754 h 671920"/>
                <a:gd name="connsiteX1254" fmla="*/ 35923 w 642529"/>
                <a:gd name="connsiteY1254" fmla="*/ 155938 h 671920"/>
                <a:gd name="connsiteX1255" fmla="*/ 39188 w 642529"/>
                <a:gd name="connsiteY1255" fmla="*/ 155938 h 671920"/>
                <a:gd name="connsiteX1256" fmla="*/ 41638 w 642529"/>
                <a:gd name="connsiteY1256" fmla="*/ 155938 h 671920"/>
                <a:gd name="connsiteX1257" fmla="*/ 43271 w 642529"/>
                <a:gd name="connsiteY1257" fmla="*/ 155121 h 671920"/>
                <a:gd name="connsiteX1258" fmla="*/ 44904 w 642529"/>
                <a:gd name="connsiteY1258" fmla="*/ 155121 h 671920"/>
                <a:gd name="connsiteX1259" fmla="*/ 46536 w 642529"/>
                <a:gd name="connsiteY1259" fmla="*/ 154305 h 671920"/>
                <a:gd name="connsiteX1260" fmla="*/ 48169 w 642529"/>
                <a:gd name="connsiteY1260" fmla="*/ 154305 h 671920"/>
                <a:gd name="connsiteX1261" fmla="*/ 50618 w 642529"/>
                <a:gd name="connsiteY1261" fmla="*/ 153489 h 671920"/>
                <a:gd name="connsiteX1262" fmla="*/ 51435 w 642529"/>
                <a:gd name="connsiteY1262" fmla="*/ 152672 h 671920"/>
                <a:gd name="connsiteX1263" fmla="*/ 52251 w 642529"/>
                <a:gd name="connsiteY1263" fmla="*/ 151856 h 671920"/>
                <a:gd name="connsiteX1264" fmla="*/ 53068 w 642529"/>
                <a:gd name="connsiteY1264" fmla="*/ 151039 h 671920"/>
                <a:gd name="connsiteX1265" fmla="*/ 54701 w 642529"/>
                <a:gd name="connsiteY1265" fmla="*/ 151039 h 671920"/>
                <a:gd name="connsiteX1266" fmla="*/ 56334 w 642529"/>
                <a:gd name="connsiteY1266" fmla="*/ 151039 h 671920"/>
                <a:gd name="connsiteX1267" fmla="*/ 57966 w 642529"/>
                <a:gd name="connsiteY1267" fmla="*/ 151039 h 671920"/>
                <a:gd name="connsiteX1268" fmla="*/ 60416 w 642529"/>
                <a:gd name="connsiteY1268" fmla="*/ 151039 h 671920"/>
                <a:gd name="connsiteX1269" fmla="*/ 61232 w 642529"/>
                <a:gd name="connsiteY1269" fmla="*/ 151856 h 671920"/>
                <a:gd name="connsiteX1270" fmla="*/ 62048 w 642529"/>
                <a:gd name="connsiteY1270" fmla="*/ 152672 h 671920"/>
                <a:gd name="connsiteX1271" fmla="*/ 63681 w 642529"/>
                <a:gd name="connsiteY1271" fmla="*/ 153489 h 671920"/>
                <a:gd name="connsiteX1272" fmla="*/ 64498 w 642529"/>
                <a:gd name="connsiteY1272" fmla="*/ 153489 h 671920"/>
                <a:gd name="connsiteX1273" fmla="*/ 65314 w 642529"/>
                <a:gd name="connsiteY1273" fmla="*/ 153489 h 671920"/>
                <a:gd name="connsiteX1274" fmla="*/ 66947 w 642529"/>
                <a:gd name="connsiteY1274" fmla="*/ 154305 h 671920"/>
                <a:gd name="connsiteX1275" fmla="*/ 67763 w 642529"/>
                <a:gd name="connsiteY1275" fmla="*/ 154305 h 671920"/>
                <a:gd name="connsiteX1276" fmla="*/ 68580 w 642529"/>
                <a:gd name="connsiteY1276" fmla="*/ 153489 h 671920"/>
                <a:gd name="connsiteX1277" fmla="*/ 68580 w 642529"/>
                <a:gd name="connsiteY1277" fmla="*/ 152672 h 671920"/>
                <a:gd name="connsiteX1278" fmla="*/ 68580 w 642529"/>
                <a:gd name="connsiteY1278" fmla="*/ 151856 h 671920"/>
                <a:gd name="connsiteX1279" fmla="*/ 69396 w 642529"/>
                <a:gd name="connsiteY1279" fmla="*/ 148590 h 671920"/>
                <a:gd name="connsiteX1280" fmla="*/ 70213 w 642529"/>
                <a:gd name="connsiteY1280" fmla="*/ 142875 h 671920"/>
                <a:gd name="connsiteX1281" fmla="*/ 71029 w 642529"/>
                <a:gd name="connsiteY1281" fmla="*/ 137977 h 671920"/>
                <a:gd name="connsiteX1282" fmla="*/ 71846 w 642529"/>
                <a:gd name="connsiteY1282" fmla="*/ 132262 h 671920"/>
                <a:gd name="connsiteX1283" fmla="*/ 72662 w 642529"/>
                <a:gd name="connsiteY1283" fmla="*/ 126546 h 671920"/>
                <a:gd name="connsiteX1284" fmla="*/ 73479 w 642529"/>
                <a:gd name="connsiteY1284" fmla="*/ 120832 h 671920"/>
                <a:gd name="connsiteX1285" fmla="*/ 74295 w 642529"/>
                <a:gd name="connsiteY1285" fmla="*/ 115933 h 671920"/>
                <a:gd name="connsiteX1286" fmla="*/ 75111 w 642529"/>
                <a:gd name="connsiteY1286" fmla="*/ 111851 h 671920"/>
                <a:gd name="connsiteX1287" fmla="*/ 75928 w 642529"/>
                <a:gd name="connsiteY1287" fmla="*/ 109402 h 671920"/>
                <a:gd name="connsiteX1288" fmla="*/ 76744 w 642529"/>
                <a:gd name="connsiteY1288" fmla="*/ 106136 h 671920"/>
                <a:gd name="connsiteX1289" fmla="*/ 76744 w 642529"/>
                <a:gd name="connsiteY1289" fmla="*/ 102870 h 671920"/>
                <a:gd name="connsiteX1290" fmla="*/ 76744 w 642529"/>
                <a:gd name="connsiteY1290" fmla="*/ 102054 h 671920"/>
                <a:gd name="connsiteX1291" fmla="*/ 76744 w 642529"/>
                <a:gd name="connsiteY1291" fmla="*/ 101237 h 671920"/>
                <a:gd name="connsiteX1292" fmla="*/ 75928 w 642529"/>
                <a:gd name="connsiteY1292" fmla="*/ 100421 h 671920"/>
                <a:gd name="connsiteX1293" fmla="*/ 75928 w 642529"/>
                <a:gd name="connsiteY1293" fmla="*/ 99604 h 671920"/>
                <a:gd name="connsiteX1294" fmla="*/ 75928 w 642529"/>
                <a:gd name="connsiteY1294" fmla="*/ 98788 h 671920"/>
                <a:gd name="connsiteX1295" fmla="*/ 75928 w 642529"/>
                <a:gd name="connsiteY1295" fmla="*/ 97971 h 671920"/>
                <a:gd name="connsiteX1296" fmla="*/ 75111 w 642529"/>
                <a:gd name="connsiteY1296" fmla="*/ 97155 h 671920"/>
                <a:gd name="connsiteX1297" fmla="*/ 74295 w 642529"/>
                <a:gd name="connsiteY1297" fmla="*/ 97155 h 671920"/>
                <a:gd name="connsiteX1298" fmla="*/ 74295 w 642529"/>
                <a:gd name="connsiteY1298" fmla="*/ 96339 h 671920"/>
                <a:gd name="connsiteX1299" fmla="*/ 74295 w 642529"/>
                <a:gd name="connsiteY1299" fmla="*/ 95522 h 671920"/>
                <a:gd name="connsiteX1300" fmla="*/ 74295 w 642529"/>
                <a:gd name="connsiteY1300" fmla="*/ 94706 h 671920"/>
                <a:gd name="connsiteX1301" fmla="*/ 74295 w 642529"/>
                <a:gd name="connsiteY1301" fmla="*/ 93889 h 671920"/>
                <a:gd name="connsiteX1302" fmla="*/ 73479 w 642529"/>
                <a:gd name="connsiteY1302" fmla="*/ 93073 h 671920"/>
                <a:gd name="connsiteX1303" fmla="*/ 73479 w 642529"/>
                <a:gd name="connsiteY1303" fmla="*/ 92257 h 671920"/>
                <a:gd name="connsiteX1304" fmla="*/ 73479 w 642529"/>
                <a:gd name="connsiteY1304" fmla="*/ 91440 h 671920"/>
                <a:gd name="connsiteX1305" fmla="*/ 73479 w 642529"/>
                <a:gd name="connsiteY1305" fmla="*/ 90624 h 671920"/>
                <a:gd name="connsiteX1306" fmla="*/ 73479 w 642529"/>
                <a:gd name="connsiteY1306" fmla="*/ 89807 h 671920"/>
                <a:gd name="connsiteX1307" fmla="*/ 73479 w 642529"/>
                <a:gd name="connsiteY1307" fmla="*/ 88991 h 671920"/>
                <a:gd name="connsiteX1308" fmla="*/ 73479 w 642529"/>
                <a:gd name="connsiteY1308" fmla="*/ 88174 h 671920"/>
                <a:gd name="connsiteX1309" fmla="*/ 72662 w 642529"/>
                <a:gd name="connsiteY1309" fmla="*/ 87358 h 671920"/>
                <a:gd name="connsiteX1310" fmla="*/ 71029 w 642529"/>
                <a:gd name="connsiteY1310" fmla="*/ 86541 h 671920"/>
                <a:gd name="connsiteX1311" fmla="*/ 69396 w 642529"/>
                <a:gd name="connsiteY1311" fmla="*/ 85725 h 671920"/>
                <a:gd name="connsiteX1312" fmla="*/ 67763 w 642529"/>
                <a:gd name="connsiteY1312" fmla="*/ 84909 h 671920"/>
                <a:gd name="connsiteX1313" fmla="*/ 66131 w 642529"/>
                <a:gd name="connsiteY1313" fmla="*/ 83276 h 671920"/>
                <a:gd name="connsiteX1314" fmla="*/ 65314 w 642529"/>
                <a:gd name="connsiteY1314" fmla="*/ 82459 h 671920"/>
                <a:gd name="connsiteX1315" fmla="*/ 65314 w 642529"/>
                <a:gd name="connsiteY1315" fmla="*/ 80010 h 671920"/>
                <a:gd name="connsiteX1316" fmla="*/ 65314 w 642529"/>
                <a:gd name="connsiteY1316" fmla="*/ 77561 h 671920"/>
                <a:gd name="connsiteX1317" fmla="*/ 65314 w 642529"/>
                <a:gd name="connsiteY1317" fmla="*/ 73479 h 671920"/>
                <a:gd name="connsiteX1318" fmla="*/ 65314 w 642529"/>
                <a:gd name="connsiteY1318" fmla="*/ 71029 h 671920"/>
                <a:gd name="connsiteX1319" fmla="*/ 66131 w 642529"/>
                <a:gd name="connsiteY1319" fmla="*/ 71029 h 671920"/>
                <a:gd name="connsiteX1320" fmla="*/ 66947 w 642529"/>
                <a:gd name="connsiteY1320" fmla="*/ 71029 h 671920"/>
                <a:gd name="connsiteX1321" fmla="*/ 67763 w 642529"/>
                <a:gd name="connsiteY1321" fmla="*/ 71029 h 671920"/>
                <a:gd name="connsiteX1322" fmla="*/ 68580 w 642529"/>
                <a:gd name="connsiteY1322" fmla="*/ 71029 h 671920"/>
                <a:gd name="connsiteX1323" fmla="*/ 69396 w 642529"/>
                <a:gd name="connsiteY1323" fmla="*/ 71029 h 671920"/>
                <a:gd name="connsiteX1324" fmla="*/ 70213 w 642529"/>
                <a:gd name="connsiteY1324" fmla="*/ 71029 h 671920"/>
                <a:gd name="connsiteX1325" fmla="*/ 71029 w 642529"/>
                <a:gd name="connsiteY1325" fmla="*/ 71029 h 671920"/>
                <a:gd name="connsiteX1326" fmla="*/ 71846 w 642529"/>
                <a:gd name="connsiteY1326" fmla="*/ 71029 h 671920"/>
                <a:gd name="connsiteX1327" fmla="*/ 72662 w 642529"/>
                <a:gd name="connsiteY1327" fmla="*/ 71029 h 671920"/>
                <a:gd name="connsiteX1328" fmla="*/ 73479 w 642529"/>
                <a:gd name="connsiteY1328" fmla="*/ 71029 h 671920"/>
                <a:gd name="connsiteX1329" fmla="*/ 74295 w 642529"/>
                <a:gd name="connsiteY1329" fmla="*/ 71029 h 671920"/>
                <a:gd name="connsiteX1330" fmla="*/ 75111 w 642529"/>
                <a:gd name="connsiteY1330" fmla="*/ 71029 h 671920"/>
                <a:gd name="connsiteX1331" fmla="*/ 75928 w 642529"/>
                <a:gd name="connsiteY1331" fmla="*/ 71846 h 671920"/>
                <a:gd name="connsiteX1332" fmla="*/ 76744 w 642529"/>
                <a:gd name="connsiteY1332" fmla="*/ 72662 h 671920"/>
                <a:gd name="connsiteX1333" fmla="*/ 77561 w 642529"/>
                <a:gd name="connsiteY1333" fmla="*/ 72662 h 671920"/>
                <a:gd name="connsiteX1334" fmla="*/ 78377 w 642529"/>
                <a:gd name="connsiteY1334" fmla="*/ 72662 h 671920"/>
                <a:gd name="connsiteX1335" fmla="*/ 78377 w 642529"/>
                <a:gd name="connsiteY1335" fmla="*/ 72662 h 671920"/>
                <a:gd name="connsiteX1336" fmla="*/ 78377 w 642529"/>
                <a:gd name="connsiteY1336" fmla="*/ 73479 h 671920"/>
                <a:gd name="connsiteX1337" fmla="*/ 79193 w 642529"/>
                <a:gd name="connsiteY1337" fmla="*/ 73479 h 671920"/>
                <a:gd name="connsiteX1338" fmla="*/ 80010 w 642529"/>
                <a:gd name="connsiteY1338" fmla="*/ 73479 h 671920"/>
                <a:gd name="connsiteX1339" fmla="*/ 80826 w 642529"/>
                <a:gd name="connsiteY1339" fmla="*/ 73479 h 671920"/>
                <a:gd name="connsiteX1340" fmla="*/ 80826 w 642529"/>
                <a:gd name="connsiteY1340" fmla="*/ 73479 h 671920"/>
                <a:gd name="connsiteX1341" fmla="*/ 80826 w 642529"/>
                <a:gd name="connsiteY1341" fmla="*/ 73479 h 671920"/>
                <a:gd name="connsiteX1342" fmla="*/ 80826 w 642529"/>
                <a:gd name="connsiteY1342" fmla="*/ 72662 h 671920"/>
                <a:gd name="connsiteX1343" fmla="*/ 80826 w 642529"/>
                <a:gd name="connsiteY1343" fmla="*/ 71846 h 671920"/>
                <a:gd name="connsiteX1344" fmla="*/ 80826 w 642529"/>
                <a:gd name="connsiteY1344" fmla="*/ 71029 h 671920"/>
                <a:gd name="connsiteX1345" fmla="*/ 80826 w 642529"/>
                <a:gd name="connsiteY1345" fmla="*/ 70213 h 671920"/>
                <a:gd name="connsiteX1346" fmla="*/ 80826 w 642529"/>
                <a:gd name="connsiteY1346" fmla="*/ 69396 h 671920"/>
                <a:gd name="connsiteX1347" fmla="*/ 80010 w 642529"/>
                <a:gd name="connsiteY1347" fmla="*/ 68580 h 671920"/>
                <a:gd name="connsiteX1348" fmla="*/ 79193 w 642529"/>
                <a:gd name="connsiteY1348" fmla="*/ 67764 h 671920"/>
                <a:gd name="connsiteX1349" fmla="*/ 78377 w 642529"/>
                <a:gd name="connsiteY1349" fmla="*/ 66947 h 671920"/>
                <a:gd name="connsiteX1350" fmla="*/ 77561 w 642529"/>
                <a:gd name="connsiteY1350" fmla="*/ 66131 h 671920"/>
                <a:gd name="connsiteX1351" fmla="*/ 76744 w 642529"/>
                <a:gd name="connsiteY1351" fmla="*/ 66131 h 671920"/>
                <a:gd name="connsiteX1352" fmla="*/ 75928 w 642529"/>
                <a:gd name="connsiteY1352" fmla="*/ 66131 h 671920"/>
                <a:gd name="connsiteX1353" fmla="*/ 75111 w 642529"/>
                <a:gd name="connsiteY1353" fmla="*/ 66131 h 671920"/>
                <a:gd name="connsiteX1354" fmla="*/ 74295 w 642529"/>
                <a:gd name="connsiteY1354" fmla="*/ 66131 h 671920"/>
                <a:gd name="connsiteX1355" fmla="*/ 73479 w 642529"/>
                <a:gd name="connsiteY1355" fmla="*/ 66131 h 671920"/>
                <a:gd name="connsiteX1356" fmla="*/ 72662 w 642529"/>
                <a:gd name="connsiteY1356" fmla="*/ 66131 h 671920"/>
                <a:gd name="connsiteX1357" fmla="*/ 71846 w 642529"/>
                <a:gd name="connsiteY1357" fmla="*/ 66131 h 671920"/>
                <a:gd name="connsiteX1358" fmla="*/ 70213 w 642529"/>
                <a:gd name="connsiteY1358" fmla="*/ 66131 h 671920"/>
                <a:gd name="connsiteX1359" fmla="*/ 69396 w 642529"/>
                <a:gd name="connsiteY1359" fmla="*/ 66131 h 671920"/>
                <a:gd name="connsiteX1360" fmla="*/ 68580 w 642529"/>
                <a:gd name="connsiteY1360" fmla="*/ 66131 h 671920"/>
                <a:gd name="connsiteX1361" fmla="*/ 67763 w 642529"/>
                <a:gd name="connsiteY1361" fmla="*/ 66131 h 671920"/>
                <a:gd name="connsiteX1362" fmla="*/ 67763 w 642529"/>
                <a:gd name="connsiteY1362" fmla="*/ 62049 h 671920"/>
                <a:gd name="connsiteX1363" fmla="*/ 67763 w 642529"/>
                <a:gd name="connsiteY1363" fmla="*/ 57966 h 671920"/>
                <a:gd name="connsiteX1364" fmla="*/ 67763 w 642529"/>
                <a:gd name="connsiteY1364" fmla="*/ 55517 h 671920"/>
                <a:gd name="connsiteX1365" fmla="*/ 68580 w 642529"/>
                <a:gd name="connsiteY1365" fmla="*/ 55517 h 671920"/>
                <a:gd name="connsiteX1366" fmla="*/ 69396 w 642529"/>
                <a:gd name="connsiteY1366" fmla="*/ 54701 h 671920"/>
                <a:gd name="connsiteX1367" fmla="*/ 71029 w 642529"/>
                <a:gd name="connsiteY1367" fmla="*/ 54701 h 671920"/>
                <a:gd name="connsiteX1368" fmla="*/ 71846 w 642529"/>
                <a:gd name="connsiteY1368" fmla="*/ 53884 h 671920"/>
                <a:gd name="connsiteX1369" fmla="*/ 72662 w 642529"/>
                <a:gd name="connsiteY1369" fmla="*/ 53884 h 671920"/>
                <a:gd name="connsiteX1370" fmla="*/ 73479 w 642529"/>
                <a:gd name="connsiteY1370" fmla="*/ 53884 h 671920"/>
                <a:gd name="connsiteX1371" fmla="*/ 75111 w 642529"/>
                <a:gd name="connsiteY1371" fmla="*/ 54701 h 671920"/>
                <a:gd name="connsiteX1372" fmla="*/ 76744 w 642529"/>
                <a:gd name="connsiteY1372" fmla="*/ 54701 h 671920"/>
                <a:gd name="connsiteX1373" fmla="*/ 80010 w 642529"/>
                <a:gd name="connsiteY1373" fmla="*/ 54701 h 671920"/>
                <a:gd name="connsiteX1374" fmla="*/ 83276 w 642529"/>
                <a:gd name="connsiteY1374" fmla="*/ 54701 h 671920"/>
                <a:gd name="connsiteX1375" fmla="*/ 87358 w 642529"/>
                <a:gd name="connsiteY1375" fmla="*/ 54701 h 671920"/>
                <a:gd name="connsiteX1376" fmla="*/ 91440 w 642529"/>
                <a:gd name="connsiteY1376" fmla="*/ 54701 h 671920"/>
                <a:gd name="connsiteX1377" fmla="*/ 94706 w 642529"/>
                <a:gd name="connsiteY1377" fmla="*/ 54701 h 671920"/>
                <a:gd name="connsiteX1378" fmla="*/ 95522 w 642529"/>
                <a:gd name="connsiteY1378" fmla="*/ 54701 h 671920"/>
                <a:gd name="connsiteX1379" fmla="*/ 94706 w 642529"/>
                <a:gd name="connsiteY1379" fmla="*/ 53884 h 671920"/>
                <a:gd name="connsiteX1380" fmla="*/ 93889 w 642529"/>
                <a:gd name="connsiteY1380" fmla="*/ 53068 h 671920"/>
                <a:gd name="connsiteX1381" fmla="*/ 93889 w 642529"/>
                <a:gd name="connsiteY1381" fmla="*/ 52252 h 671920"/>
                <a:gd name="connsiteX1382" fmla="*/ 93889 w 642529"/>
                <a:gd name="connsiteY1382" fmla="*/ 51435 h 671920"/>
                <a:gd name="connsiteX1383" fmla="*/ 93889 w 642529"/>
                <a:gd name="connsiteY1383" fmla="*/ 50619 h 671920"/>
                <a:gd name="connsiteX1384" fmla="*/ 94706 w 642529"/>
                <a:gd name="connsiteY1384" fmla="*/ 51435 h 671920"/>
                <a:gd name="connsiteX1385" fmla="*/ 95522 w 642529"/>
                <a:gd name="connsiteY1385" fmla="*/ 53068 h 671920"/>
                <a:gd name="connsiteX1386" fmla="*/ 96338 w 642529"/>
                <a:gd name="connsiteY1386" fmla="*/ 53884 h 671920"/>
                <a:gd name="connsiteX1387" fmla="*/ 97155 w 642529"/>
                <a:gd name="connsiteY1387" fmla="*/ 54701 h 671920"/>
                <a:gd name="connsiteX1388" fmla="*/ 97971 w 642529"/>
                <a:gd name="connsiteY1388" fmla="*/ 54701 h 671920"/>
                <a:gd name="connsiteX1389" fmla="*/ 98788 w 642529"/>
                <a:gd name="connsiteY1389" fmla="*/ 54701 h 671920"/>
                <a:gd name="connsiteX1390" fmla="*/ 99604 w 642529"/>
                <a:gd name="connsiteY1390" fmla="*/ 53884 h 671920"/>
                <a:gd name="connsiteX1391" fmla="*/ 101237 w 642529"/>
                <a:gd name="connsiteY1391" fmla="*/ 51435 h 671920"/>
                <a:gd name="connsiteX1392" fmla="*/ 102870 w 642529"/>
                <a:gd name="connsiteY1392" fmla="*/ 49802 h 671920"/>
                <a:gd name="connsiteX1393" fmla="*/ 103686 w 642529"/>
                <a:gd name="connsiteY1393" fmla="*/ 48986 h 671920"/>
                <a:gd name="connsiteX1394" fmla="*/ 104503 w 642529"/>
                <a:gd name="connsiteY1394" fmla="*/ 48169 h 671920"/>
                <a:gd name="connsiteX1395" fmla="*/ 105319 w 642529"/>
                <a:gd name="connsiteY1395" fmla="*/ 48169 h 671920"/>
                <a:gd name="connsiteX1396" fmla="*/ 106136 w 642529"/>
                <a:gd name="connsiteY1396" fmla="*/ 48169 h 671920"/>
                <a:gd name="connsiteX1397" fmla="*/ 106952 w 642529"/>
                <a:gd name="connsiteY1397" fmla="*/ 48986 h 671920"/>
                <a:gd name="connsiteX1398" fmla="*/ 107768 w 642529"/>
                <a:gd name="connsiteY1398" fmla="*/ 49802 h 671920"/>
                <a:gd name="connsiteX1399" fmla="*/ 109401 w 642529"/>
                <a:gd name="connsiteY1399" fmla="*/ 53068 h 671920"/>
                <a:gd name="connsiteX1400" fmla="*/ 111034 w 642529"/>
                <a:gd name="connsiteY1400" fmla="*/ 55517 h 671920"/>
                <a:gd name="connsiteX1401" fmla="*/ 111851 w 642529"/>
                <a:gd name="connsiteY1401" fmla="*/ 57150 h 671920"/>
                <a:gd name="connsiteX1402" fmla="*/ 111851 w 642529"/>
                <a:gd name="connsiteY1402" fmla="*/ 60416 h 671920"/>
                <a:gd name="connsiteX1403" fmla="*/ 111851 w 642529"/>
                <a:gd name="connsiteY1403" fmla="*/ 63682 h 671920"/>
                <a:gd name="connsiteX1404" fmla="*/ 111851 w 642529"/>
                <a:gd name="connsiteY1404" fmla="*/ 63682 h 671920"/>
                <a:gd name="connsiteX1405" fmla="*/ 111851 w 642529"/>
                <a:gd name="connsiteY1405" fmla="*/ 63682 h 671920"/>
                <a:gd name="connsiteX1406" fmla="*/ 115116 w 642529"/>
                <a:gd name="connsiteY1406" fmla="*/ 62865 h 671920"/>
                <a:gd name="connsiteX1407" fmla="*/ 119198 w 642529"/>
                <a:gd name="connsiteY1407" fmla="*/ 66947 h 671920"/>
                <a:gd name="connsiteX1408" fmla="*/ 122464 w 642529"/>
                <a:gd name="connsiteY1408" fmla="*/ 69396 h 671920"/>
                <a:gd name="connsiteX1409" fmla="*/ 124097 w 642529"/>
                <a:gd name="connsiteY1409" fmla="*/ 70213 h 671920"/>
                <a:gd name="connsiteX1410" fmla="*/ 124913 w 642529"/>
                <a:gd name="connsiteY1410" fmla="*/ 70213 h 671920"/>
                <a:gd name="connsiteX1411" fmla="*/ 126546 w 642529"/>
                <a:gd name="connsiteY1411" fmla="*/ 70213 h 671920"/>
                <a:gd name="connsiteX1412" fmla="*/ 128996 w 642529"/>
                <a:gd name="connsiteY1412" fmla="*/ 70213 h 671920"/>
                <a:gd name="connsiteX1413" fmla="*/ 129812 w 642529"/>
                <a:gd name="connsiteY1413" fmla="*/ 70213 h 671920"/>
                <a:gd name="connsiteX1414" fmla="*/ 130629 w 642529"/>
                <a:gd name="connsiteY1414" fmla="*/ 69396 h 671920"/>
                <a:gd name="connsiteX1415" fmla="*/ 132261 w 642529"/>
                <a:gd name="connsiteY1415" fmla="*/ 68580 h 671920"/>
                <a:gd name="connsiteX1416" fmla="*/ 133894 w 642529"/>
                <a:gd name="connsiteY1416" fmla="*/ 67764 h 671920"/>
                <a:gd name="connsiteX1417" fmla="*/ 134711 w 642529"/>
                <a:gd name="connsiteY1417" fmla="*/ 67764 h 671920"/>
                <a:gd name="connsiteX1418" fmla="*/ 135527 w 642529"/>
                <a:gd name="connsiteY1418" fmla="*/ 67764 h 671920"/>
                <a:gd name="connsiteX1419" fmla="*/ 137160 w 642529"/>
                <a:gd name="connsiteY1419" fmla="*/ 68580 h 671920"/>
                <a:gd name="connsiteX1420" fmla="*/ 137976 w 642529"/>
                <a:gd name="connsiteY1420" fmla="*/ 70213 h 671920"/>
                <a:gd name="connsiteX1421" fmla="*/ 137160 w 642529"/>
                <a:gd name="connsiteY1421" fmla="*/ 71846 h 671920"/>
                <a:gd name="connsiteX1422" fmla="*/ 137160 w 642529"/>
                <a:gd name="connsiteY1422" fmla="*/ 72662 h 671920"/>
                <a:gd name="connsiteX1423" fmla="*/ 138793 w 642529"/>
                <a:gd name="connsiteY1423" fmla="*/ 72662 h 671920"/>
                <a:gd name="connsiteX1424" fmla="*/ 139609 w 642529"/>
                <a:gd name="connsiteY1424" fmla="*/ 71029 h 671920"/>
                <a:gd name="connsiteX1425" fmla="*/ 140426 w 642529"/>
                <a:gd name="connsiteY1425" fmla="*/ 69396 h 671920"/>
                <a:gd name="connsiteX1426" fmla="*/ 142059 w 642529"/>
                <a:gd name="connsiteY1426" fmla="*/ 68580 h 671920"/>
                <a:gd name="connsiteX1427" fmla="*/ 143691 w 642529"/>
                <a:gd name="connsiteY1427" fmla="*/ 66947 h 671920"/>
                <a:gd name="connsiteX1428" fmla="*/ 144508 w 642529"/>
                <a:gd name="connsiteY1428" fmla="*/ 65314 h 671920"/>
                <a:gd name="connsiteX1429" fmla="*/ 146141 w 642529"/>
                <a:gd name="connsiteY1429" fmla="*/ 64498 h 671920"/>
                <a:gd name="connsiteX1430" fmla="*/ 147773 w 642529"/>
                <a:gd name="connsiteY1430" fmla="*/ 63682 h 671920"/>
                <a:gd name="connsiteX1431" fmla="*/ 149406 w 642529"/>
                <a:gd name="connsiteY1431" fmla="*/ 62865 h 671920"/>
                <a:gd name="connsiteX1432" fmla="*/ 151039 w 642529"/>
                <a:gd name="connsiteY1432" fmla="*/ 62865 h 671920"/>
                <a:gd name="connsiteX1433" fmla="*/ 151856 w 642529"/>
                <a:gd name="connsiteY1433" fmla="*/ 62049 h 671920"/>
                <a:gd name="connsiteX1434" fmla="*/ 153488 w 642529"/>
                <a:gd name="connsiteY1434" fmla="*/ 60416 h 671920"/>
                <a:gd name="connsiteX1435" fmla="*/ 154305 w 642529"/>
                <a:gd name="connsiteY1435" fmla="*/ 59599 h 671920"/>
                <a:gd name="connsiteX1436" fmla="*/ 155121 w 642529"/>
                <a:gd name="connsiteY1436" fmla="*/ 59599 h 671920"/>
                <a:gd name="connsiteX1437" fmla="*/ 156754 w 642529"/>
                <a:gd name="connsiteY1437" fmla="*/ 59599 h 671920"/>
                <a:gd name="connsiteX1438" fmla="*/ 158387 w 642529"/>
                <a:gd name="connsiteY1438" fmla="*/ 59599 h 671920"/>
                <a:gd name="connsiteX1439" fmla="*/ 160020 w 642529"/>
                <a:gd name="connsiteY1439" fmla="*/ 58783 h 671920"/>
                <a:gd name="connsiteX1440" fmla="*/ 161653 w 642529"/>
                <a:gd name="connsiteY1440" fmla="*/ 57150 h 671920"/>
                <a:gd name="connsiteX1441" fmla="*/ 162469 w 642529"/>
                <a:gd name="connsiteY1441" fmla="*/ 54701 h 671920"/>
                <a:gd name="connsiteX1442" fmla="*/ 163286 w 642529"/>
                <a:gd name="connsiteY1442" fmla="*/ 52252 h 671920"/>
                <a:gd name="connsiteX1443" fmla="*/ 164102 w 642529"/>
                <a:gd name="connsiteY1443" fmla="*/ 51435 h 671920"/>
                <a:gd name="connsiteX1444" fmla="*/ 164918 w 642529"/>
                <a:gd name="connsiteY1444" fmla="*/ 51435 h 671920"/>
                <a:gd name="connsiteX1445" fmla="*/ 165735 w 642529"/>
                <a:gd name="connsiteY1445" fmla="*/ 51435 h 671920"/>
                <a:gd name="connsiteX1446" fmla="*/ 167368 w 642529"/>
                <a:gd name="connsiteY1446" fmla="*/ 51435 h 671920"/>
                <a:gd name="connsiteX1447" fmla="*/ 169817 w 642529"/>
                <a:gd name="connsiteY1447" fmla="*/ 50619 h 671920"/>
                <a:gd name="connsiteX1448" fmla="*/ 171450 w 642529"/>
                <a:gd name="connsiteY1448" fmla="*/ 49802 h 671920"/>
                <a:gd name="connsiteX1449" fmla="*/ 173083 w 642529"/>
                <a:gd name="connsiteY1449" fmla="*/ 49802 h 671920"/>
                <a:gd name="connsiteX1450" fmla="*/ 173899 w 642529"/>
                <a:gd name="connsiteY1450" fmla="*/ 49802 h 671920"/>
                <a:gd name="connsiteX1451" fmla="*/ 174716 w 642529"/>
                <a:gd name="connsiteY1451" fmla="*/ 48986 h 671920"/>
                <a:gd name="connsiteX1452" fmla="*/ 174716 w 642529"/>
                <a:gd name="connsiteY1452" fmla="*/ 47353 h 671920"/>
                <a:gd name="connsiteX1453" fmla="*/ 174716 w 642529"/>
                <a:gd name="connsiteY1453" fmla="*/ 46537 h 671920"/>
                <a:gd name="connsiteX1454" fmla="*/ 171450 w 642529"/>
                <a:gd name="connsiteY1454" fmla="*/ 46537 h 671920"/>
                <a:gd name="connsiteX1455" fmla="*/ 169001 w 642529"/>
                <a:gd name="connsiteY1455" fmla="*/ 46537 h 671920"/>
                <a:gd name="connsiteX1456" fmla="*/ 165735 w 642529"/>
                <a:gd name="connsiteY1456" fmla="*/ 46537 h 671920"/>
                <a:gd name="connsiteX1457" fmla="*/ 164102 w 642529"/>
                <a:gd name="connsiteY1457" fmla="*/ 45720 h 671920"/>
                <a:gd name="connsiteX1458" fmla="*/ 164102 w 642529"/>
                <a:gd name="connsiteY1458" fmla="*/ 45720 h 671920"/>
                <a:gd name="connsiteX1459" fmla="*/ 164102 w 642529"/>
                <a:gd name="connsiteY1459" fmla="*/ 45720 h 671920"/>
                <a:gd name="connsiteX1460" fmla="*/ 164102 w 642529"/>
                <a:gd name="connsiteY1460" fmla="*/ 44904 h 671920"/>
                <a:gd name="connsiteX1461" fmla="*/ 164102 w 642529"/>
                <a:gd name="connsiteY1461" fmla="*/ 43271 h 671920"/>
                <a:gd name="connsiteX1462" fmla="*/ 163286 w 642529"/>
                <a:gd name="connsiteY1462" fmla="*/ 40821 h 671920"/>
                <a:gd name="connsiteX1463" fmla="*/ 161653 w 642529"/>
                <a:gd name="connsiteY1463" fmla="*/ 37556 h 671920"/>
                <a:gd name="connsiteX1464" fmla="*/ 160020 w 642529"/>
                <a:gd name="connsiteY1464" fmla="*/ 34290 h 671920"/>
                <a:gd name="connsiteX1465" fmla="*/ 160020 w 642529"/>
                <a:gd name="connsiteY1465" fmla="*/ 31841 h 671920"/>
                <a:gd name="connsiteX1466" fmla="*/ 160020 w 642529"/>
                <a:gd name="connsiteY1466" fmla="*/ 29391 h 671920"/>
                <a:gd name="connsiteX1467" fmla="*/ 160020 w 642529"/>
                <a:gd name="connsiteY1467" fmla="*/ 27759 h 671920"/>
                <a:gd name="connsiteX1468" fmla="*/ 159204 w 642529"/>
                <a:gd name="connsiteY1468" fmla="*/ 26126 h 671920"/>
                <a:gd name="connsiteX1469" fmla="*/ 154305 w 642529"/>
                <a:gd name="connsiteY1469" fmla="*/ 22044 h 671920"/>
                <a:gd name="connsiteX1470" fmla="*/ 152672 w 642529"/>
                <a:gd name="connsiteY1470" fmla="*/ 20411 h 671920"/>
                <a:gd name="connsiteX1471" fmla="*/ 151856 w 642529"/>
                <a:gd name="connsiteY1471" fmla="*/ 18778 h 671920"/>
                <a:gd name="connsiteX1472" fmla="*/ 150223 w 642529"/>
                <a:gd name="connsiteY1472" fmla="*/ 16329 h 671920"/>
                <a:gd name="connsiteX1473" fmla="*/ 151039 w 642529"/>
                <a:gd name="connsiteY1473" fmla="*/ 15512 h 671920"/>
                <a:gd name="connsiteX1474" fmla="*/ 151856 w 642529"/>
                <a:gd name="connsiteY1474" fmla="*/ 15512 h 671920"/>
                <a:gd name="connsiteX1475" fmla="*/ 152672 w 642529"/>
                <a:gd name="connsiteY1475" fmla="*/ 16329 h 671920"/>
                <a:gd name="connsiteX1476" fmla="*/ 153488 w 642529"/>
                <a:gd name="connsiteY1476" fmla="*/ 17962 h 671920"/>
                <a:gd name="connsiteX1477" fmla="*/ 154305 w 642529"/>
                <a:gd name="connsiteY1477" fmla="*/ 17962 h 671920"/>
                <a:gd name="connsiteX1478" fmla="*/ 155121 w 642529"/>
                <a:gd name="connsiteY1478" fmla="*/ 17962 h 671920"/>
                <a:gd name="connsiteX1479" fmla="*/ 159204 w 642529"/>
                <a:gd name="connsiteY1479" fmla="*/ 17962 h 671920"/>
                <a:gd name="connsiteX1480" fmla="*/ 160020 w 642529"/>
                <a:gd name="connsiteY1480" fmla="*/ 17962 h 671920"/>
                <a:gd name="connsiteX1481" fmla="*/ 160836 w 642529"/>
                <a:gd name="connsiteY1481" fmla="*/ 18778 h 671920"/>
                <a:gd name="connsiteX1482" fmla="*/ 161653 w 642529"/>
                <a:gd name="connsiteY1482" fmla="*/ 19594 h 671920"/>
                <a:gd name="connsiteX1483" fmla="*/ 162469 w 642529"/>
                <a:gd name="connsiteY1483" fmla="*/ 21227 h 671920"/>
                <a:gd name="connsiteX1484" fmla="*/ 163286 w 642529"/>
                <a:gd name="connsiteY1484" fmla="*/ 22044 h 671920"/>
                <a:gd name="connsiteX1485" fmla="*/ 164918 w 642529"/>
                <a:gd name="connsiteY1485" fmla="*/ 22044 h 671920"/>
                <a:gd name="connsiteX1486" fmla="*/ 167368 w 642529"/>
                <a:gd name="connsiteY1486" fmla="*/ 22044 h 671920"/>
                <a:gd name="connsiteX1487" fmla="*/ 169001 w 642529"/>
                <a:gd name="connsiteY1487" fmla="*/ 22044 h 671920"/>
                <a:gd name="connsiteX1488" fmla="*/ 169817 w 642529"/>
                <a:gd name="connsiteY1488" fmla="*/ 22860 h 671920"/>
                <a:gd name="connsiteX1489" fmla="*/ 170634 w 642529"/>
                <a:gd name="connsiteY1489" fmla="*/ 22860 h 671920"/>
                <a:gd name="connsiteX1490" fmla="*/ 173083 w 642529"/>
                <a:gd name="connsiteY1490" fmla="*/ 22044 h 671920"/>
                <a:gd name="connsiteX1491" fmla="*/ 173899 w 642529"/>
                <a:gd name="connsiteY1491" fmla="*/ 22044 h 671920"/>
                <a:gd name="connsiteX1492" fmla="*/ 174716 w 642529"/>
                <a:gd name="connsiteY1492" fmla="*/ 22044 h 671920"/>
                <a:gd name="connsiteX1493" fmla="*/ 177165 w 642529"/>
                <a:gd name="connsiteY1493" fmla="*/ 24493 h 671920"/>
                <a:gd name="connsiteX1494" fmla="*/ 178798 w 642529"/>
                <a:gd name="connsiteY1494" fmla="*/ 25309 h 671920"/>
                <a:gd name="connsiteX1495" fmla="*/ 180431 w 642529"/>
                <a:gd name="connsiteY1495" fmla="*/ 26942 h 671920"/>
                <a:gd name="connsiteX1496" fmla="*/ 182063 w 642529"/>
                <a:gd name="connsiteY1496" fmla="*/ 26942 h 671920"/>
                <a:gd name="connsiteX1497" fmla="*/ 183696 w 642529"/>
                <a:gd name="connsiteY1497" fmla="*/ 25309 h 671920"/>
                <a:gd name="connsiteX1498" fmla="*/ 183696 w 642529"/>
                <a:gd name="connsiteY1498" fmla="*/ 21227 h 671920"/>
                <a:gd name="connsiteX1499" fmla="*/ 184513 w 642529"/>
                <a:gd name="connsiteY1499" fmla="*/ 19594 h 671920"/>
                <a:gd name="connsiteX1500" fmla="*/ 185329 w 642529"/>
                <a:gd name="connsiteY1500" fmla="*/ 19594 h 671920"/>
                <a:gd name="connsiteX1501" fmla="*/ 186146 w 642529"/>
                <a:gd name="connsiteY1501" fmla="*/ 19594 h 671920"/>
                <a:gd name="connsiteX1502" fmla="*/ 186962 w 642529"/>
                <a:gd name="connsiteY1502" fmla="*/ 18778 h 671920"/>
                <a:gd name="connsiteX1503" fmla="*/ 187779 w 642529"/>
                <a:gd name="connsiteY1503" fmla="*/ 17962 h 671920"/>
                <a:gd name="connsiteX1504" fmla="*/ 188595 w 642529"/>
                <a:gd name="connsiteY1504" fmla="*/ 17962 h 671920"/>
                <a:gd name="connsiteX1505" fmla="*/ 192677 w 642529"/>
                <a:gd name="connsiteY1505" fmla="*/ 18778 h 671920"/>
                <a:gd name="connsiteX1506" fmla="*/ 193493 w 642529"/>
                <a:gd name="connsiteY1506" fmla="*/ 17962 h 671920"/>
                <a:gd name="connsiteX1507" fmla="*/ 197576 w 642529"/>
                <a:gd name="connsiteY1507" fmla="*/ 17145 h 671920"/>
                <a:gd name="connsiteX1508" fmla="*/ 201658 w 642529"/>
                <a:gd name="connsiteY1508" fmla="*/ 15512 h 671920"/>
                <a:gd name="connsiteX1509" fmla="*/ 203291 w 642529"/>
                <a:gd name="connsiteY1509" fmla="*/ 13879 h 671920"/>
                <a:gd name="connsiteX1510" fmla="*/ 204923 w 642529"/>
                <a:gd name="connsiteY1510" fmla="*/ 13063 h 671920"/>
                <a:gd name="connsiteX1511" fmla="*/ 206556 w 642529"/>
                <a:gd name="connsiteY1511" fmla="*/ 11430 h 671920"/>
                <a:gd name="connsiteX1512" fmla="*/ 207373 w 642529"/>
                <a:gd name="connsiteY1512" fmla="*/ 11430 h 671920"/>
                <a:gd name="connsiteX1513" fmla="*/ 209006 w 642529"/>
                <a:gd name="connsiteY1513" fmla="*/ 11430 h 671920"/>
                <a:gd name="connsiteX1514" fmla="*/ 209822 w 642529"/>
                <a:gd name="connsiteY1514" fmla="*/ 11430 h 671920"/>
                <a:gd name="connsiteX1515" fmla="*/ 210638 w 642529"/>
                <a:gd name="connsiteY1515" fmla="*/ 11430 h 671920"/>
                <a:gd name="connsiteX1516" fmla="*/ 211455 w 642529"/>
                <a:gd name="connsiteY1516" fmla="*/ 10614 h 671920"/>
                <a:gd name="connsiteX1517" fmla="*/ 212271 w 642529"/>
                <a:gd name="connsiteY1517" fmla="*/ 8981 h 671920"/>
                <a:gd name="connsiteX1518" fmla="*/ 213088 w 642529"/>
                <a:gd name="connsiteY1518" fmla="*/ 8164 h 671920"/>
                <a:gd name="connsiteX1519" fmla="*/ 214721 w 642529"/>
                <a:gd name="connsiteY1519" fmla="*/ 7348 h 671920"/>
                <a:gd name="connsiteX1520" fmla="*/ 215537 w 642529"/>
                <a:gd name="connsiteY1520" fmla="*/ 6532 h 671920"/>
                <a:gd name="connsiteX1521" fmla="*/ 216354 w 642529"/>
                <a:gd name="connsiteY1521" fmla="*/ 5715 h 671920"/>
                <a:gd name="connsiteX1522" fmla="*/ 216354 w 642529"/>
                <a:gd name="connsiteY1522" fmla="*/ 4899 h 671920"/>
                <a:gd name="connsiteX1523" fmla="*/ 216354 w 642529"/>
                <a:gd name="connsiteY1523" fmla="*/ 4082 h 671920"/>
                <a:gd name="connsiteX1524" fmla="*/ 215537 w 642529"/>
                <a:gd name="connsiteY1524" fmla="*/ 2449 h 671920"/>
                <a:gd name="connsiteX1525" fmla="*/ 214721 w 642529"/>
                <a:gd name="connsiteY1525" fmla="*/ 816 h 671920"/>
                <a:gd name="connsiteX1526" fmla="*/ 213904 w 642529"/>
                <a:gd name="connsiteY1526" fmla="*/ 0 h 671920"/>
                <a:gd name="connsiteX1527" fmla="*/ 213088 w 642529"/>
                <a:gd name="connsiteY1527" fmla="*/ 0 h 671920"/>
                <a:gd name="connsiteX1528" fmla="*/ 214721 w 642529"/>
                <a:gd name="connsiteY1528" fmla="*/ 0 h 671920"/>
                <a:gd name="connsiteX1529" fmla="*/ 216354 w 642529"/>
                <a:gd name="connsiteY1529" fmla="*/ 816 h 671920"/>
                <a:gd name="connsiteX1530" fmla="*/ 217986 w 642529"/>
                <a:gd name="connsiteY1530" fmla="*/ 816 h 671920"/>
                <a:gd name="connsiteX1531" fmla="*/ 218803 w 642529"/>
                <a:gd name="connsiteY1531" fmla="*/ 816 h 671920"/>
                <a:gd name="connsiteX1532" fmla="*/ 219619 w 642529"/>
                <a:gd name="connsiteY1532" fmla="*/ 816 h 671920"/>
                <a:gd name="connsiteX1533" fmla="*/ 221252 w 642529"/>
                <a:gd name="connsiteY1533" fmla="*/ 0 h 671920"/>
                <a:gd name="connsiteX1534" fmla="*/ 222068 w 642529"/>
                <a:gd name="connsiteY1534" fmla="*/ 0 h 671920"/>
                <a:gd name="connsiteX1535" fmla="*/ 222885 w 642529"/>
                <a:gd name="connsiteY1535" fmla="*/ 0 h 671920"/>
                <a:gd name="connsiteX1536" fmla="*/ 223701 w 642529"/>
                <a:gd name="connsiteY1536" fmla="*/ 816 h 671920"/>
                <a:gd name="connsiteX1537" fmla="*/ 224518 w 642529"/>
                <a:gd name="connsiteY1537" fmla="*/ 1633 h 671920"/>
                <a:gd name="connsiteX1538" fmla="*/ 226151 w 642529"/>
                <a:gd name="connsiteY1538" fmla="*/ 2449 h 671920"/>
                <a:gd name="connsiteX1539" fmla="*/ 226151 w 642529"/>
                <a:gd name="connsiteY1539" fmla="*/ 4082 h 671920"/>
                <a:gd name="connsiteX1540" fmla="*/ 226151 w 642529"/>
                <a:gd name="connsiteY1540" fmla="*/ 5715 h 671920"/>
                <a:gd name="connsiteX1541" fmla="*/ 226151 w 642529"/>
                <a:gd name="connsiteY1541" fmla="*/ 7348 h 671920"/>
                <a:gd name="connsiteX1542" fmla="*/ 226151 w 642529"/>
                <a:gd name="connsiteY1542" fmla="*/ 8164 h 671920"/>
                <a:gd name="connsiteX1543" fmla="*/ 225334 w 642529"/>
                <a:gd name="connsiteY1543" fmla="*/ 8981 h 671920"/>
                <a:gd name="connsiteX1544" fmla="*/ 224518 w 642529"/>
                <a:gd name="connsiteY1544" fmla="*/ 9797 h 671920"/>
                <a:gd name="connsiteX1545" fmla="*/ 224518 w 642529"/>
                <a:gd name="connsiteY1545" fmla="*/ 10614 h 671920"/>
                <a:gd name="connsiteX1546" fmla="*/ 224518 w 642529"/>
                <a:gd name="connsiteY1546" fmla="*/ 11430 h 671920"/>
                <a:gd name="connsiteX1547" fmla="*/ 225334 w 642529"/>
                <a:gd name="connsiteY1547" fmla="*/ 11430 h 671920"/>
                <a:gd name="connsiteX1548" fmla="*/ 226151 w 642529"/>
                <a:gd name="connsiteY1548" fmla="*/ 11430 h 671920"/>
                <a:gd name="connsiteX1549" fmla="*/ 227784 w 642529"/>
                <a:gd name="connsiteY1549" fmla="*/ 11430 h 671920"/>
                <a:gd name="connsiteX1550" fmla="*/ 228600 w 642529"/>
                <a:gd name="connsiteY1550" fmla="*/ 11430 h 671920"/>
                <a:gd name="connsiteX1551" fmla="*/ 229416 w 642529"/>
                <a:gd name="connsiteY1551" fmla="*/ 11430 h 671920"/>
                <a:gd name="connsiteX1552" fmla="*/ 231049 w 642529"/>
                <a:gd name="connsiteY1552" fmla="*/ 12246 h 671920"/>
                <a:gd name="connsiteX1553" fmla="*/ 231866 w 642529"/>
                <a:gd name="connsiteY1553" fmla="*/ 13063 h 671920"/>
                <a:gd name="connsiteX1554" fmla="*/ 231866 w 642529"/>
                <a:gd name="connsiteY1554" fmla="*/ 13879 h 671920"/>
                <a:gd name="connsiteX1555" fmla="*/ 231049 w 642529"/>
                <a:gd name="connsiteY1555" fmla="*/ 14696 h 671920"/>
                <a:gd name="connsiteX1556" fmla="*/ 231049 w 642529"/>
                <a:gd name="connsiteY1556" fmla="*/ 15512 h 671920"/>
                <a:gd name="connsiteX1557" fmla="*/ 231049 w 642529"/>
                <a:gd name="connsiteY1557" fmla="*/ 16329 h 671920"/>
                <a:gd name="connsiteX1558" fmla="*/ 231866 w 642529"/>
                <a:gd name="connsiteY1558" fmla="*/ 17145 h 671920"/>
                <a:gd name="connsiteX1559" fmla="*/ 232682 w 642529"/>
                <a:gd name="connsiteY1559" fmla="*/ 19594 h 671920"/>
                <a:gd name="connsiteX1560" fmla="*/ 233498 w 642529"/>
                <a:gd name="connsiteY1560" fmla="*/ 20411 h 671920"/>
                <a:gd name="connsiteX1561" fmla="*/ 234315 w 642529"/>
                <a:gd name="connsiteY1561" fmla="*/ 20411 h 671920"/>
                <a:gd name="connsiteX1562" fmla="*/ 234315 w 642529"/>
                <a:gd name="connsiteY1562" fmla="*/ 21227 h 671920"/>
                <a:gd name="connsiteX1563" fmla="*/ 234315 w 642529"/>
                <a:gd name="connsiteY1563" fmla="*/ 22044 h 671920"/>
                <a:gd name="connsiteX1564" fmla="*/ 233498 w 642529"/>
                <a:gd name="connsiteY1564" fmla="*/ 22860 h 671920"/>
                <a:gd name="connsiteX1565" fmla="*/ 232682 w 642529"/>
                <a:gd name="connsiteY1565" fmla="*/ 23677 h 671920"/>
                <a:gd name="connsiteX1566" fmla="*/ 232682 w 642529"/>
                <a:gd name="connsiteY1566" fmla="*/ 24493 h 671920"/>
                <a:gd name="connsiteX1567" fmla="*/ 231866 w 642529"/>
                <a:gd name="connsiteY1567" fmla="*/ 25309 h 671920"/>
                <a:gd name="connsiteX1568" fmla="*/ 230233 w 642529"/>
                <a:gd name="connsiteY1568" fmla="*/ 26942 h 671920"/>
                <a:gd name="connsiteX1569" fmla="*/ 230233 w 642529"/>
                <a:gd name="connsiteY1569" fmla="*/ 29391 h 671920"/>
                <a:gd name="connsiteX1570" fmla="*/ 230233 w 642529"/>
                <a:gd name="connsiteY1570" fmla="*/ 30208 h 671920"/>
                <a:gd name="connsiteX1571" fmla="*/ 230233 w 642529"/>
                <a:gd name="connsiteY1571" fmla="*/ 31024 h 671920"/>
                <a:gd name="connsiteX1572" fmla="*/ 229416 w 642529"/>
                <a:gd name="connsiteY1572" fmla="*/ 31841 h 671920"/>
                <a:gd name="connsiteX1573" fmla="*/ 228600 w 642529"/>
                <a:gd name="connsiteY1573" fmla="*/ 35107 h 671920"/>
                <a:gd name="connsiteX1574" fmla="*/ 227784 w 642529"/>
                <a:gd name="connsiteY1574" fmla="*/ 36739 h 671920"/>
                <a:gd name="connsiteX1575" fmla="*/ 227784 w 642529"/>
                <a:gd name="connsiteY1575" fmla="*/ 40821 h 671920"/>
                <a:gd name="connsiteX1576" fmla="*/ 227784 w 642529"/>
                <a:gd name="connsiteY1576" fmla="*/ 42454 h 671920"/>
                <a:gd name="connsiteX1577" fmla="*/ 228600 w 642529"/>
                <a:gd name="connsiteY1577" fmla="*/ 44087 h 671920"/>
                <a:gd name="connsiteX1578" fmla="*/ 229416 w 642529"/>
                <a:gd name="connsiteY1578" fmla="*/ 48169 h 671920"/>
                <a:gd name="connsiteX1579" fmla="*/ 230233 w 642529"/>
                <a:gd name="connsiteY1579" fmla="*/ 48986 h 671920"/>
                <a:gd name="connsiteX1580" fmla="*/ 231866 w 642529"/>
                <a:gd name="connsiteY1580" fmla="*/ 49802 h 671920"/>
                <a:gd name="connsiteX1581" fmla="*/ 231866 w 642529"/>
                <a:gd name="connsiteY1581" fmla="*/ 52252 h 671920"/>
                <a:gd name="connsiteX1582" fmla="*/ 231866 w 642529"/>
                <a:gd name="connsiteY1582" fmla="*/ 54701 h 671920"/>
                <a:gd name="connsiteX1583" fmla="*/ 231866 w 642529"/>
                <a:gd name="connsiteY1583" fmla="*/ 55517 h 671920"/>
                <a:gd name="connsiteX1584" fmla="*/ 231866 w 642529"/>
                <a:gd name="connsiteY1584" fmla="*/ 56334 h 671920"/>
                <a:gd name="connsiteX1585" fmla="*/ 232682 w 642529"/>
                <a:gd name="connsiteY1585" fmla="*/ 56334 h 671920"/>
                <a:gd name="connsiteX1586" fmla="*/ 233498 w 642529"/>
                <a:gd name="connsiteY1586" fmla="*/ 56334 h 671920"/>
                <a:gd name="connsiteX1587" fmla="*/ 233498 w 642529"/>
                <a:gd name="connsiteY1587" fmla="*/ 57150 h 671920"/>
                <a:gd name="connsiteX1588" fmla="*/ 233498 w 642529"/>
                <a:gd name="connsiteY1588" fmla="*/ 57966 h 671920"/>
                <a:gd name="connsiteX1589" fmla="*/ 234315 w 642529"/>
                <a:gd name="connsiteY1589" fmla="*/ 58783 h 671920"/>
                <a:gd name="connsiteX1590" fmla="*/ 235131 w 642529"/>
                <a:gd name="connsiteY1590" fmla="*/ 58783 h 671920"/>
                <a:gd name="connsiteX1591" fmla="*/ 235948 w 642529"/>
                <a:gd name="connsiteY1591" fmla="*/ 59599 h 671920"/>
                <a:gd name="connsiteX1592" fmla="*/ 237581 w 642529"/>
                <a:gd name="connsiteY1592" fmla="*/ 61232 h 671920"/>
                <a:gd name="connsiteX1593" fmla="*/ 238397 w 642529"/>
                <a:gd name="connsiteY1593" fmla="*/ 61232 h 671920"/>
                <a:gd name="connsiteX1594" fmla="*/ 238397 w 642529"/>
                <a:gd name="connsiteY1594" fmla="*/ 62049 h 671920"/>
                <a:gd name="connsiteX1595" fmla="*/ 240030 w 642529"/>
                <a:gd name="connsiteY1595" fmla="*/ 63682 h 671920"/>
                <a:gd name="connsiteX1596" fmla="*/ 242479 w 642529"/>
                <a:gd name="connsiteY1596" fmla="*/ 64498 h 671920"/>
                <a:gd name="connsiteX1597" fmla="*/ 244929 w 642529"/>
                <a:gd name="connsiteY1597" fmla="*/ 65314 h 671920"/>
                <a:gd name="connsiteX1598" fmla="*/ 245745 w 642529"/>
                <a:gd name="connsiteY1598" fmla="*/ 66131 h 671920"/>
                <a:gd name="connsiteX1599" fmla="*/ 246561 w 642529"/>
                <a:gd name="connsiteY1599" fmla="*/ 66947 h 671920"/>
                <a:gd name="connsiteX1600" fmla="*/ 247378 w 642529"/>
                <a:gd name="connsiteY1600" fmla="*/ 66947 h 671920"/>
                <a:gd name="connsiteX1601" fmla="*/ 248194 w 642529"/>
                <a:gd name="connsiteY1601" fmla="*/ 66947 h 671920"/>
                <a:gd name="connsiteX1602" fmla="*/ 249011 w 642529"/>
                <a:gd name="connsiteY1602" fmla="*/ 66131 h 671920"/>
                <a:gd name="connsiteX1603" fmla="*/ 249827 w 642529"/>
                <a:gd name="connsiteY1603" fmla="*/ 65314 h 671920"/>
                <a:gd name="connsiteX1604" fmla="*/ 251460 w 642529"/>
                <a:gd name="connsiteY1604" fmla="*/ 65314 h 671920"/>
                <a:gd name="connsiteX1605" fmla="*/ 253093 w 642529"/>
                <a:gd name="connsiteY1605" fmla="*/ 65314 h 671920"/>
                <a:gd name="connsiteX1606" fmla="*/ 253093 w 642529"/>
                <a:gd name="connsiteY1606" fmla="*/ 64498 h 671920"/>
                <a:gd name="connsiteX1607" fmla="*/ 253093 w 642529"/>
                <a:gd name="connsiteY1607" fmla="*/ 63682 h 671920"/>
                <a:gd name="connsiteX1608" fmla="*/ 253093 w 642529"/>
                <a:gd name="connsiteY1608" fmla="*/ 62049 h 671920"/>
                <a:gd name="connsiteX1609" fmla="*/ 253909 w 642529"/>
                <a:gd name="connsiteY1609" fmla="*/ 61232 h 671920"/>
                <a:gd name="connsiteX1610" fmla="*/ 255542 w 642529"/>
                <a:gd name="connsiteY1610" fmla="*/ 61232 h 671920"/>
                <a:gd name="connsiteX1611" fmla="*/ 255542 w 642529"/>
                <a:gd name="connsiteY1611" fmla="*/ 60416 h 671920"/>
                <a:gd name="connsiteX1612" fmla="*/ 255542 w 642529"/>
                <a:gd name="connsiteY1612" fmla="*/ 59599 h 671920"/>
                <a:gd name="connsiteX1613" fmla="*/ 255542 w 642529"/>
                <a:gd name="connsiteY1613" fmla="*/ 58783 h 671920"/>
                <a:gd name="connsiteX1614" fmla="*/ 256359 w 642529"/>
                <a:gd name="connsiteY1614" fmla="*/ 58783 h 671920"/>
                <a:gd name="connsiteX1615" fmla="*/ 257175 w 642529"/>
                <a:gd name="connsiteY1615" fmla="*/ 58783 h 671920"/>
                <a:gd name="connsiteX1616" fmla="*/ 257991 w 642529"/>
                <a:gd name="connsiteY1616" fmla="*/ 58783 h 671920"/>
                <a:gd name="connsiteX1617" fmla="*/ 258808 w 642529"/>
                <a:gd name="connsiteY1617" fmla="*/ 58783 h 671920"/>
                <a:gd name="connsiteX1618" fmla="*/ 259624 w 642529"/>
                <a:gd name="connsiteY1618" fmla="*/ 59599 h 671920"/>
                <a:gd name="connsiteX1619" fmla="*/ 260441 w 642529"/>
                <a:gd name="connsiteY1619" fmla="*/ 59599 h 671920"/>
                <a:gd name="connsiteX1620" fmla="*/ 261257 w 642529"/>
                <a:gd name="connsiteY1620" fmla="*/ 59599 h 671920"/>
                <a:gd name="connsiteX1621" fmla="*/ 261257 w 642529"/>
                <a:gd name="connsiteY1621" fmla="*/ 59599 h 671920"/>
                <a:gd name="connsiteX1622" fmla="*/ 261257 w 642529"/>
                <a:gd name="connsiteY1622" fmla="*/ 58783 h 671920"/>
                <a:gd name="connsiteX1623" fmla="*/ 261257 w 642529"/>
                <a:gd name="connsiteY1623" fmla="*/ 57966 h 671920"/>
                <a:gd name="connsiteX1624" fmla="*/ 262073 w 642529"/>
                <a:gd name="connsiteY1624" fmla="*/ 57966 h 671920"/>
                <a:gd name="connsiteX1625" fmla="*/ 262890 w 642529"/>
                <a:gd name="connsiteY1625" fmla="*/ 57966 h 671920"/>
                <a:gd name="connsiteX1626" fmla="*/ 264523 w 642529"/>
                <a:gd name="connsiteY1626" fmla="*/ 57150 h 671920"/>
                <a:gd name="connsiteX1627" fmla="*/ 266156 w 642529"/>
                <a:gd name="connsiteY1627" fmla="*/ 57150 h 671920"/>
                <a:gd name="connsiteX1628" fmla="*/ 267788 w 642529"/>
                <a:gd name="connsiteY1628" fmla="*/ 57150 h 671920"/>
                <a:gd name="connsiteX1629" fmla="*/ 268605 w 642529"/>
                <a:gd name="connsiteY1629" fmla="*/ 57150 h 671920"/>
                <a:gd name="connsiteX1630" fmla="*/ 269421 w 642529"/>
                <a:gd name="connsiteY1630" fmla="*/ 56334 h 671920"/>
                <a:gd name="connsiteX1631" fmla="*/ 271054 w 642529"/>
                <a:gd name="connsiteY1631" fmla="*/ 53884 h 671920"/>
                <a:gd name="connsiteX1632" fmla="*/ 271871 w 642529"/>
                <a:gd name="connsiteY1632" fmla="*/ 53068 h 671920"/>
                <a:gd name="connsiteX1633" fmla="*/ 272687 w 642529"/>
                <a:gd name="connsiteY1633" fmla="*/ 53068 h 671920"/>
                <a:gd name="connsiteX1634" fmla="*/ 273504 w 642529"/>
                <a:gd name="connsiteY1634" fmla="*/ 53068 h 671920"/>
                <a:gd name="connsiteX1635" fmla="*/ 275136 w 642529"/>
                <a:gd name="connsiteY1635" fmla="*/ 53068 h 671920"/>
                <a:gd name="connsiteX1636" fmla="*/ 275953 w 642529"/>
                <a:gd name="connsiteY1636" fmla="*/ 52252 h 671920"/>
                <a:gd name="connsiteX1637" fmla="*/ 276769 w 642529"/>
                <a:gd name="connsiteY1637" fmla="*/ 52252 h 671920"/>
                <a:gd name="connsiteX1638" fmla="*/ 277586 w 642529"/>
                <a:gd name="connsiteY1638" fmla="*/ 53068 h 671920"/>
                <a:gd name="connsiteX1639" fmla="*/ 278402 w 642529"/>
                <a:gd name="connsiteY1639" fmla="*/ 53068 h 671920"/>
                <a:gd name="connsiteX1640" fmla="*/ 279218 w 642529"/>
                <a:gd name="connsiteY1640" fmla="*/ 53068 h 671920"/>
                <a:gd name="connsiteX1641" fmla="*/ 281668 w 642529"/>
                <a:gd name="connsiteY1641" fmla="*/ 53884 h 671920"/>
                <a:gd name="connsiteX1642" fmla="*/ 282484 w 642529"/>
                <a:gd name="connsiteY1642" fmla="*/ 53884 h 671920"/>
                <a:gd name="connsiteX1643" fmla="*/ 284117 w 642529"/>
                <a:gd name="connsiteY1643" fmla="*/ 53884 h 671920"/>
                <a:gd name="connsiteX1644" fmla="*/ 284934 w 642529"/>
                <a:gd name="connsiteY1644" fmla="*/ 53884 h 671920"/>
                <a:gd name="connsiteX1645" fmla="*/ 285750 w 642529"/>
                <a:gd name="connsiteY1645" fmla="*/ 53884 h 671920"/>
                <a:gd name="connsiteX1646" fmla="*/ 288199 w 642529"/>
                <a:gd name="connsiteY1646" fmla="*/ 48986 h 671920"/>
                <a:gd name="connsiteX1647" fmla="*/ 288199 w 642529"/>
                <a:gd name="connsiteY1647" fmla="*/ 48986 h 671920"/>
                <a:gd name="connsiteX1648" fmla="*/ 390253 w 642529"/>
                <a:gd name="connsiteY1648" fmla="*/ 48986 h 671920"/>
                <a:gd name="connsiteX1649" fmla="*/ 388620 w 642529"/>
                <a:gd name="connsiteY1649" fmla="*/ 49802 h 671920"/>
                <a:gd name="connsiteX1650" fmla="*/ 387804 w 642529"/>
                <a:gd name="connsiteY1650" fmla="*/ 49802 h 671920"/>
                <a:gd name="connsiteX1651" fmla="*/ 386987 w 642529"/>
                <a:gd name="connsiteY1651" fmla="*/ 48169 h 671920"/>
                <a:gd name="connsiteX1652" fmla="*/ 386987 w 642529"/>
                <a:gd name="connsiteY1652" fmla="*/ 46537 h 671920"/>
                <a:gd name="connsiteX1653" fmla="*/ 387804 w 642529"/>
                <a:gd name="connsiteY1653" fmla="*/ 45720 h 671920"/>
                <a:gd name="connsiteX1654" fmla="*/ 388620 w 642529"/>
                <a:gd name="connsiteY1654" fmla="*/ 45720 h 671920"/>
                <a:gd name="connsiteX1655" fmla="*/ 388620 w 642529"/>
                <a:gd name="connsiteY1655" fmla="*/ 45720 h 671920"/>
                <a:gd name="connsiteX1656" fmla="*/ 390253 w 642529"/>
                <a:gd name="connsiteY1656" fmla="*/ 48986 h 671920"/>
                <a:gd name="connsiteX1657" fmla="*/ 390253 w 642529"/>
                <a:gd name="connsiteY1657" fmla="*/ 48986 h 671920"/>
                <a:gd name="connsiteX1658" fmla="*/ 392702 w 642529"/>
                <a:gd name="connsiteY1658" fmla="*/ 75112 h 671920"/>
                <a:gd name="connsiteX1659" fmla="*/ 391069 w 642529"/>
                <a:gd name="connsiteY1659" fmla="*/ 75928 h 671920"/>
                <a:gd name="connsiteX1660" fmla="*/ 391069 w 642529"/>
                <a:gd name="connsiteY1660" fmla="*/ 75112 h 671920"/>
                <a:gd name="connsiteX1661" fmla="*/ 391069 w 642529"/>
                <a:gd name="connsiteY1661" fmla="*/ 72662 h 671920"/>
                <a:gd name="connsiteX1662" fmla="*/ 391886 w 642529"/>
                <a:gd name="connsiteY1662" fmla="*/ 71846 h 671920"/>
                <a:gd name="connsiteX1663" fmla="*/ 394335 w 642529"/>
                <a:gd name="connsiteY1663" fmla="*/ 71846 h 671920"/>
                <a:gd name="connsiteX1664" fmla="*/ 394335 w 642529"/>
                <a:gd name="connsiteY1664" fmla="*/ 71846 h 671920"/>
                <a:gd name="connsiteX1665" fmla="*/ 395151 w 642529"/>
                <a:gd name="connsiteY1665" fmla="*/ 71846 h 671920"/>
                <a:gd name="connsiteX1666" fmla="*/ 395151 w 642529"/>
                <a:gd name="connsiteY1666" fmla="*/ 72662 h 671920"/>
                <a:gd name="connsiteX1667" fmla="*/ 395151 w 642529"/>
                <a:gd name="connsiteY1667" fmla="*/ 73479 h 671920"/>
                <a:gd name="connsiteX1668" fmla="*/ 392702 w 642529"/>
                <a:gd name="connsiteY1668" fmla="*/ 75112 h 671920"/>
                <a:gd name="connsiteX1669" fmla="*/ 388620 w 642529"/>
                <a:gd name="connsiteY1669" fmla="*/ 79194 h 671920"/>
                <a:gd name="connsiteX1670" fmla="*/ 388620 w 642529"/>
                <a:gd name="connsiteY1670" fmla="*/ 81643 h 671920"/>
                <a:gd name="connsiteX1671" fmla="*/ 385354 w 642529"/>
                <a:gd name="connsiteY1671" fmla="*/ 80827 h 671920"/>
                <a:gd name="connsiteX1672" fmla="*/ 385354 w 642529"/>
                <a:gd name="connsiteY1672" fmla="*/ 78377 h 671920"/>
                <a:gd name="connsiteX1673" fmla="*/ 386987 w 642529"/>
                <a:gd name="connsiteY1673" fmla="*/ 77561 h 671920"/>
                <a:gd name="connsiteX1674" fmla="*/ 388620 w 642529"/>
                <a:gd name="connsiteY1674" fmla="*/ 75928 h 671920"/>
                <a:gd name="connsiteX1675" fmla="*/ 389436 w 642529"/>
                <a:gd name="connsiteY1675" fmla="*/ 74295 h 671920"/>
                <a:gd name="connsiteX1676" fmla="*/ 389436 w 642529"/>
                <a:gd name="connsiteY1676" fmla="*/ 71846 h 671920"/>
                <a:gd name="connsiteX1677" fmla="*/ 390253 w 642529"/>
                <a:gd name="connsiteY1677" fmla="*/ 71846 h 671920"/>
                <a:gd name="connsiteX1678" fmla="*/ 390253 w 642529"/>
                <a:gd name="connsiteY1678" fmla="*/ 71846 h 671920"/>
                <a:gd name="connsiteX1679" fmla="*/ 390253 w 642529"/>
                <a:gd name="connsiteY1679" fmla="*/ 71846 h 671920"/>
                <a:gd name="connsiteX1680" fmla="*/ 390253 w 642529"/>
                <a:gd name="connsiteY1680" fmla="*/ 75112 h 671920"/>
                <a:gd name="connsiteX1681" fmla="*/ 390253 w 642529"/>
                <a:gd name="connsiteY1681" fmla="*/ 76744 h 671920"/>
                <a:gd name="connsiteX1682" fmla="*/ 388620 w 642529"/>
                <a:gd name="connsiteY1682" fmla="*/ 79194 h 671920"/>
                <a:gd name="connsiteX1683" fmla="*/ 400050 w 642529"/>
                <a:gd name="connsiteY1683" fmla="*/ 76744 h 671920"/>
                <a:gd name="connsiteX1684" fmla="*/ 400866 w 642529"/>
                <a:gd name="connsiteY1684" fmla="*/ 77561 h 671920"/>
                <a:gd name="connsiteX1685" fmla="*/ 398417 w 642529"/>
                <a:gd name="connsiteY1685" fmla="*/ 80827 h 671920"/>
                <a:gd name="connsiteX1686" fmla="*/ 396784 w 642529"/>
                <a:gd name="connsiteY1686" fmla="*/ 81643 h 671920"/>
                <a:gd name="connsiteX1687" fmla="*/ 395151 w 642529"/>
                <a:gd name="connsiteY1687" fmla="*/ 81643 h 671920"/>
                <a:gd name="connsiteX1688" fmla="*/ 393518 w 642529"/>
                <a:gd name="connsiteY1688" fmla="*/ 80827 h 671920"/>
                <a:gd name="connsiteX1689" fmla="*/ 391069 w 642529"/>
                <a:gd name="connsiteY1689" fmla="*/ 80827 h 671920"/>
                <a:gd name="connsiteX1690" fmla="*/ 390253 w 642529"/>
                <a:gd name="connsiteY1690" fmla="*/ 80827 h 671920"/>
                <a:gd name="connsiteX1691" fmla="*/ 390253 w 642529"/>
                <a:gd name="connsiteY1691" fmla="*/ 79194 h 671920"/>
                <a:gd name="connsiteX1692" fmla="*/ 391069 w 642529"/>
                <a:gd name="connsiteY1692" fmla="*/ 77561 h 671920"/>
                <a:gd name="connsiteX1693" fmla="*/ 393518 w 642529"/>
                <a:gd name="connsiteY1693" fmla="*/ 77561 h 671920"/>
                <a:gd name="connsiteX1694" fmla="*/ 397601 w 642529"/>
                <a:gd name="connsiteY1694" fmla="*/ 75928 h 671920"/>
                <a:gd name="connsiteX1695" fmla="*/ 400050 w 642529"/>
                <a:gd name="connsiteY1695" fmla="*/ 76744 h 671920"/>
                <a:gd name="connsiteX1696" fmla="*/ 404132 w 642529"/>
                <a:gd name="connsiteY1696" fmla="*/ 83276 h 671920"/>
                <a:gd name="connsiteX1697" fmla="*/ 400050 w 642529"/>
                <a:gd name="connsiteY1697" fmla="*/ 84092 h 671920"/>
                <a:gd name="connsiteX1698" fmla="*/ 398417 w 642529"/>
                <a:gd name="connsiteY1698" fmla="*/ 83276 h 671920"/>
                <a:gd name="connsiteX1699" fmla="*/ 399234 w 642529"/>
                <a:gd name="connsiteY1699" fmla="*/ 82459 h 671920"/>
                <a:gd name="connsiteX1700" fmla="*/ 400866 w 642529"/>
                <a:gd name="connsiteY1700" fmla="*/ 81643 h 671920"/>
                <a:gd name="connsiteX1701" fmla="*/ 402499 w 642529"/>
                <a:gd name="connsiteY1701" fmla="*/ 80827 h 671920"/>
                <a:gd name="connsiteX1702" fmla="*/ 404132 w 642529"/>
                <a:gd name="connsiteY1702" fmla="*/ 80827 h 671920"/>
                <a:gd name="connsiteX1703" fmla="*/ 405765 w 642529"/>
                <a:gd name="connsiteY1703" fmla="*/ 81643 h 671920"/>
                <a:gd name="connsiteX1704" fmla="*/ 406581 w 642529"/>
                <a:gd name="connsiteY1704" fmla="*/ 82459 h 671920"/>
                <a:gd name="connsiteX1705" fmla="*/ 406581 w 642529"/>
                <a:gd name="connsiteY1705" fmla="*/ 83276 h 671920"/>
                <a:gd name="connsiteX1706" fmla="*/ 404132 w 642529"/>
                <a:gd name="connsiteY1706" fmla="*/ 83276 h 671920"/>
                <a:gd name="connsiteX1707" fmla="*/ 384538 w 642529"/>
                <a:gd name="connsiteY1707" fmla="*/ 83276 h 671920"/>
                <a:gd name="connsiteX1708" fmla="*/ 379639 w 642529"/>
                <a:gd name="connsiteY1708" fmla="*/ 86541 h 671920"/>
                <a:gd name="connsiteX1709" fmla="*/ 378006 w 642529"/>
                <a:gd name="connsiteY1709" fmla="*/ 85725 h 671920"/>
                <a:gd name="connsiteX1710" fmla="*/ 378006 w 642529"/>
                <a:gd name="connsiteY1710" fmla="*/ 84909 h 671920"/>
                <a:gd name="connsiteX1711" fmla="*/ 378006 w 642529"/>
                <a:gd name="connsiteY1711" fmla="*/ 84092 h 671920"/>
                <a:gd name="connsiteX1712" fmla="*/ 378006 w 642529"/>
                <a:gd name="connsiteY1712" fmla="*/ 84092 h 671920"/>
                <a:gd name="connsiteX1713" fmla="*/ 378823 w 642529"/>
                <a:gd name="connsiteY1713" fmla="*/ 83276 h 671920"/>
                <a:gd name="connsiteX1714" fmla="*/ 381272 w 642529"/>
                <a:gd name="connsiteY1714" fmla="*/ 82459 h 671920"/>
                <a:gd name="connsiteX1715" fmla="*/ 382905 w 642529"/>
                <a:gd name="connsiteY1715" fmla="*/ 82459 h 671920"/>
                <a:gd name="connsiteX1716" fmla="*/ 384538 w 642529"/>
                <a:gd name="connsiteY1716" fmla="*/ 82459 h 671920"/>
                <a:gd name="connsiteX1717" fmla="*/ 384538 w 642529"/>
                <a:gd name="connsiteY1717" fmla="*/ 83276 h 671920"/>
                <a:gd name="connsiteX1718" fmla="*/ 384538 w 642529"/>
                <a:gd name="connsiteY1718" fmla="*/ 83276 h 671920"/>
                <a:gd name="connsiteX1719" fmla="*/ 401683 w 642529"/>
                <a:gd name="connsiteY1719" fmla="*/ 84909 h 671920"/>
                <a:gd name="connsiteX1720" fmla="*/ 403316 w 642529"/>
                <a:gd name="connsiteY1720" fmla="*/ 84909 h 671920"/>
                <a:gd name="connsiteX1721" fmla="*/ 405765 w 642529"/>
                <a:gd name="connsiteY1721" fmla="*/ 84909 h 671920"/>
                <a:gd name="connsiteX1722" fmla="*/ 407398 w 642529"/>
                <a:gd name="connsiteY1722" fmla="*/ 84092 h 671920"/>
                <a:gd name="connsiteX1723" fmla="*/ 409031 w 642529"/>
                <a:gd name="connsiteY1723" fmla="*/ 84092 h 671920"/>
                <a:gd name="connsiteX1724" fmla="*/ 410663 w 642529"/>
                <a:gd name="connsiteY1724" fmla="*/ 84092 h 671920"/>
                <a:gd name="connsiteX1725" fmla="*/ 416379 w 642529"/>
                <a:gd name="connsiteY1725" fmla="*/ 84909 h 671920"/>
                <a:gd name="connsiteX1726" fmla="*/ 419644 w 642529"/>
                <a:gd name="connsiteY1726" fmla="*/ 84909 h 671920"/>
                <a:gd name="connsiteX1727" fmla="*/ 420461 w 642529"/>
                <a:gd name="connsiteY1727" fmla="*/ 84909 h 671920"/>
                <a:gd name="connsiteX1728" fmla="*/ 421277 w 642529"/>
                <a:gd name="connsiteY1728" fmla="*/ 84909 h 671920"/>
                <a:gd name="connsiteX1729" fmla="*/ 422093 w 642529"/>
                <a:gd name="connsiteY1729" fmla="*/ 85725 h 671920"/>
                <a:gd name="connsiteX1730" fmla="*/ 422093 w 642529"/>
                <a:gd name="connsiteY1730" fmla="*/ 86541 h 671920"/>
                <a:gd name="connsiteX1731" fmla="*/ 421277 w 642529"/>
                <a:gd name="connsiteY1731" fmla="*/ 88174 h 671920"/>
                <a:gd name="connsiteX1732" fmla="*/ 420461 w 642529"/>
                <a:gd name="connsiteY1732" fmla="*/ 89807 h 671920"/>
                <a:gd name="connsiteX1733" fmla="*/ 419644 w 642529"/>
                <a:gd name="connsiteY1733" fmla="*/ 92257 h 671920"/>
                <a:gd name="connsiteX1734" fmla="*/ 418828 w 642529"/>
                <a:gd name="connsiteY1734" fmla="*/ 93073 h 671920"/>
                <a:gd name="connsiteX1735" fmla="*/ 418011 w 642529"/>
                <a:gd name="connsiteY1735" fmla="*/ 93073 h 671920"/>
                <a:gd name="connsiteX1736" fmla="*/ 418828 w 642529"/>
                <a:gd name="connsiteY1736" fmla="*/ 94706 h 671920"/>
                <a:gd name="connsiteX1737" fmla="*/ 418828 w 642529"/>
                <a:gd name="connsiteY1737" fmla="*/ 95522 h 671920"/>
                <a:gd name="connsiteX1738" fmla="*/ 418828 w 642529"/>
                <a:gd name="connsiteY1738" fmla="*/ 96339 h 671920"/>
                <a:gd name="connsiteX1739" fmla="*/ 418011 w 642529"/>
                <a:gd name="connsiteY1739" fmla="*/ 97971 h 671920"/>
                <a:gd name="connsiteX1740" fmla="*/ 416379 w 642529"/>
                <a:gd name="connsiteY1740" fmla="*/ 99604 h 671920"/>
                <a:gd name="connsiteX1741" fmla="*/ 416379 w 642529"/>
                <a:gd name="connsiteY1741" fmla="*/ 100421 h 671920"/>
                <a:gd name="connsiteX1742" fmla="*/ 415562 w 642529"/>
                <a:gd name="connsiteY1742" fmla="*/ 101237 h 671920"/>
                <a:gd name="connsiteX1743" fmla="*/ 414746 w 642529"/>
                <a:gd name="connsiteY1743" fmla="*/ 102054 h 671920"/>
                <a:gd name="connsiteX1744" fmla="*/ 414746 w 642529"/>
                <a:gd name="connsiteY1744" fmla="*/ 102870 h 671920"/>
                <a:gd name="connsiteX1745" fmla="*/ 415562 w 642529"/>
                <a:gd name="connsiteY1745" fmla="*/ 103687 h 671920"/>
                <a:gd name="connsiteX1746" fmla="*/ 414746 w 642529"/>
                <a:gd name="connsiteY1746" fmla="*/ 104503 h 671920"/>
                <a:gd name="connsiteX1747" fmla="*/ 413113 w 642529"/>
                <a:gd name="connsiteY1747" fmla="*/ 106136 h 671920"/>
                <a:gd name="connsiteX1748" fmla="*/ 412296 w 642529"/>
                <a:gd name="connsiteY1748" fmla="*/ 106136 h 671920"/>
                <a:gd name="connsiteX1749" fmla="*/ 411480 w 642529"/>
                <a:gd name="connsiteY1749" fmla="*/ 106136 h 671920"/>
                <a:gd name="connsiteX1750" fmla="*/ 410663 w 642529"/>
                <a:gd name="connsiteY1750" fmla="*/ 106136 h 671920"/>
                <a:gd name="connsiteX1751" fmla="*/ 409031 w 642529"/>
                <a:gd name="connsiteY1751" fmla="*/ 104503 h 671920"/>
                <a:gd name="connsiteX1752" fmla="*/ 409031 w 642529"/>
                <a:gd name="connsiteY1752" fmla="*/ 105319 h 671920"/>
                <a:gd name="connsiteX1753" fmla="*/ 409031 w 642529"/>
                <a:gd name="connsiteY1753" fmla="*/ 106136 h 671920"/>
                <a:gd name="connsiteX1754" fmla="*/ 408214 w 642529"/>
                <a:gd name="connsiteY1754" fmla="*/ 106952 h 671920"/>
                <a:gd name="connsiteX1755" fmla="*/ 406581 w 642529"/>
                <a:gd name="connsiteY1755" fmla="*/ 106952 h 671920"/>
                <a:gd name="connsiteX1756" fmla="*/ 405765 w 642529"/>
                <a:gd name="connsiteY1756" fmla="*/ 106136 h 671920"/>
                <a:gd name="connsiteX1757" fmla="*/ 404132 w 642529"/>
                <a:gd name="connsiteY1757" fmla="*/ 105319 h 671920"/>
                <a:gd name="connsiteX1758" fmla="*/ 404132 w 642529"/>
                <a:gd name="connsiteY1758" fmla="*/ 106952 h 671920"/>
                <a:gd name="connsiteX1759" fmla="*/ 403316 w 642529"/>
                <a:gd name="connsiteY1759" fmla="*/ 108585 h 671920"/>
                <a:gd name="connsiteX1760" fmla="*/ 402499 w 642529"/>
                <a:gd name="connsiteY1760" fmla="*/ 109402 h 671920"/>
                <a:gd name="connsiteX1761" fmla="*/ 400866 w 642529"/>
                <a:gd name="connsiteY1761" fmla="*/ 109402 h 671920"/>
                <a:gd name="connsiteX1762" fmla="*/ 400050 w 642529"/>
                <a:gd name="connsiteY1762" fmla="*/ 110218 h 671920"/>
                <a:gd name="connsiteX1763" fmla="*/ 398417 w 642529"/>
                <a:gd name="connsiteY1763" fmla="*/ 109402 h 671920"/>
                <a:gd name="connsiteX1764" fmla="*/ 396784 w 642529"/>
                <a:gd name="connsiteY1764" fmla="*/ 108585 h 671920"/>
                <a:gd name="connsiteX1765" fmla="*/ 395968 w 642529"/>
                <a:gd name="connsiteY1765" fmla="*/ 108585 h 671920"/>
                <a:gd name="connsiteX1766" fmla="*/ 395151 w 642529"/>
                <a:gd name="connsiteY1766" fmla="*/ 109402 h 671920"/>
                <a:gd name="connsiteX1767" fmla="*/ 391069 w 642529"/>
                <a:gd name="connsiteY1767" fmla="*/ 109402 h 671920"/>
                <a:gd name="connsiteX1768" fmla="*/ 389436 w 642529"/>
                <a:gd name="connsiteY1768" fmla="*/ 110218 h 671920"/>
                <a:gd name="connsiteX1769" fmla="*/ 388620 w 642529"/>
                <a:gd name="connsiteY1769" fmla="*/ 110218 h 671920"/>
                <a:gd name="connsiteX1770" fmla="*/ 386987 w 642529"/>
                <a:gd name="connsiteY1770" fmla="*/ 108585 h 671920"/>
                <a:gd name="connsiteX1771" fmla="*/ 386987 w 642529"/>
                <a:gd name="connsiteY1771" fmla="*/ 107769 h 671920"/>
                <a:gd name="connsiteX1772" fmla="*/ 386171 w 642529"/>
                <a:gd name="connsiteY1772" fmla="*/ 106136 h 671920"/>
                <a:gd name="connsiteX1773" fmla="*/ 385354 w 642529"/>
                <a:gd name="connsiteY1773" fmla="*/ 103687 h 671920"/>
                <a:gd name="connsiteX1774" fmla="*/ 384538 w 642529"/>
                <a:gd name="connsiteY1774" fmla="*/ 101237 h 671920"/>
                <a:gd name="connsiteX1775" fmla="*/ 385354 w 642529"/>
                <a:gd name="connsiteY1775" fmla="*/ 99604 h 671920"/>
                <a:gd name="connsiteX1776" fmla="*/ 386171 w 642529"/>
                <a:gd name="connsiteY1776" fmla="*/ 99604 h 671920"/>
                <a:gd name="connsiteX1777" fmla="*/ 386987 w 642529"/>
                <a:gd name="connsiteY1777" fmla="*/ 99604 h 671920"/>
                <a:gd name="connsiteX1778" fmla="*/ 386987 w 642529"/>
                <a:gd name="connsiteY1778" fmla="*/ 99604 h 671920"/>
                <a:gd name="connsiteX1779" fmla="*/ 386987 w 642529"/>
                <a:gd name="connsiteY1779" fmla="*/ 98788 h 671920"/>
                <a:gd name="connsiteX1780" fmla="*/ 386987 w 642529"/>
                <a:gd name="connsiteY1780" fmla="*/ 97971 h 671920"/>
                <a:gd name="connsiteX1781" fmla="*/ 385354 w 642529"/>
                <a:gd name="connsiteY1781" fmla="*/ 97971 h 671920"/>
                <a:gd name="connsiteX1782" fmla="*/ 384538 w 642529"/>
                <a:gd name="connsiteY1782" fmla="*/ 97155 h 671920"/>
                <a:gd name="connsiteX1783" fmla="*/ 384538 w 642529"/>
                <a:gd name="connsiteY1783" fmla="*/ 95522 h 671920"/>
                <a:gd name="connsiteX1784" fmla="*/ 384538 w 642529"/>
                <a:gd name="connsiteY1784" fmla="*/ 92257 h 671920"/>
                <a:gd name="connsiteX1785" fmla="*/ 384538 w 642529"/>
                <a:gd name="connsiteY1785" fmla="*/ 91440 h 671920"/>
                <a:gd name="connsiteX1786" fmla="*/ 385354 w 642529"/>
                <a:gd name="connsiteY1786" fmla="*/ 90624 h 671920"/>
                <a:gd name="connsiteX1787" fmla="*/ 385354 w 642529"/>
                <a:gd name="connsiteY1787" fmla="*/ 89807 h 671920"/>
                <a:gd name="connsiteX1788" fmla="*/ 385354 w 642529"/>
                <a:gd name="connsiteY1788" fmla="*/ 88991 h 671920"/>
                <a:gd name="connsiteX1789" fmla="*/ 385354 w 642529"/>
                <a:gd name="connsiteY1789" fmla="*/ 87358 h 671920"/>
                <a:gd name="connsiteX1790" fmla="*/ 386171 w 642529"/>
                <a:gd name="connsiteY1790" fmla="*/ 85725 h 671920"/>
                <a:gd name="connsiteX1791" fmla="*/ 389436 w 642529"/>
                <a:gd name="connsiteY1791" fmla="*/ 84092 h 671920"/>
                <a:gd name="connsiteX1792" fmla="*/ 392702 w 642529"/>
                <a:gd name="connsiteY1792" fmla="*/ 83276 h 671920"/>
                <a:gd name="connsiteX1793" fmla="*/ 401683 w 642529"/>
                <a:gd name="connsiteY1793" fmla="*/ 84909 h 671920"/>
                <a:gd name="connsiteX1794" fmla="*/ 364943 w 642529"/>
                <a:gd name="connsiteY1794" fmla="*/ 104503 h 671920"/>
                <a:gd name="connsiteX1795" fmla="*/ 363311 w 642529"/>
                <a:gd name="connsiteY1795" fmla="*/ 104503 h 671920"/>
                <a:gd name="connsiteX1796" fmla="*/ 365760 w 642529"/>
                <a:gd name="connsiteY1796" fmla="*/ 100421 h 671920"/>
                <a:gd name="connsiteX1797" fmla="*/ 367393 w 642529"/>
                <a:gd name="connsiteY1797" fmla="*/ 98788 h 671920"/>
                <a:gd name="connsiteX1798" fmla="*/ 367393 w 642529"/>
                <a:gd name="connsiteY1798" fmla="*/ 94706 h 671920"/>
                <a:gd name="connsiteX1799" fmla="*/ 369842 w 642529"/>
                <a:gd name="connsiteY1799" fmla="*/ 91440 h 671920"/>
                <a:gd name="connsiteX1800" fmla="*/ 371475 w 642529"/>
                <a:gd name="connsiteY1800" fmla="*/ 89807 h 671920"/>
                <a:gd name="connsiteX1801" fmla="*/ 373924 w 642529"/>
                <a:gd name="connsiteY1801" fmla="*/ 89807 h 671920"/>
                <a:gd name="connsiteX1802" fmla="*/ 375557 w 642529"/>
                <a:gd name="connsiteY1802" fmla="*/ 92257 h 671920"/>
                <a:gd name="connsiteX1803" fmla="*/ 373924 w 642529"/>
                <a:gd name="connsiteY1803" fmla="*/ 97971 h 671920"/>
                <a:gd name="connsiteX1804" fmla="*/ 373108 w 642529"/>
                <a:gd name="connsiteY1804" fmla="*/ 97971 h 671920"/>
                <a:gd name="connsiteX1805" fmla="*/ 370659 w 642529"/>
                <a:gd name="connsiteY1805" fmla="*/ 101237 h 671920"/>
                <a:gd name="connsiteX1806" fmla="*/ 368209 w 642529"/>
                <a:gd name="connsiteY1806" fmla="*/ 103687 h 671920"/>
                <a:gd name="connsiteX1807" fmla="*/ 364943 w 642529"/>
                <a:gd name="connsiteY1807" fmla="*/ 104503 h 671920"/>
                <a:gd name="connsiteX1808" fmla="*/ 480060 w 642529"/>
                <a:gd name="connsiteY1808" fmla="*/ 102870 h 671920"/>
                <a:gd name="connsiteX1809" fmla="*/ 479243 w 642529"/>
                <a:gd name="connsiteY1809" fmla="*/ 103687 h 671920"/>
                <a:gd name="connsiteX1810" fmla="*/ 479243 w 642529"/>
                <a:gd name="connsiteY1810" fmla="*/ 103687 h 671920"/>
                <a:gd name="connsiteX1811" fmla="*/ 478427 w 642529"/>
                <a:gd name="connsiteY1811" fmla="*/ 103687 h 671920"/>
                <a:gd name="connsiteX1812" fmla="*/ 478427 w 642529"/>
                <a:gd name="connsiteY1812" fmla="*/ 102870 h 671920"/>
                <a:gd name="connsiteX1813" fmla="*/ 478427 w 642529"/>
                <a:gd name="connsiteY1813" fmla="*/ 102870 h 671920"/>
                <a:gd name="connsiteX1814" fmla="*/ 478427 w 642529"/>
                <a:gd name="connsiteY1814" fmla="*/ 101237 h 671920"/>
                <a:gd name="connsiteX1815" fmla="*/ 480060 w 642529"/>
                <a:gd name="connsiteY1815" fmla="*/ 102870 h 671920"/>
                <a:gd name="connsiteX1816" fmla="*/ 480060 w 642529"/>
                <a:gd name="connsiteY1816" fmla="*/ 102870 h 671920"/>
                <a:gd name="connsiteX1817" fmla="*/ 486591 w 642529"/>
                <a:gd name="connsiteY1817" fmla="*/ 129812 h 671920"/>
                <a:gd name="connsiteX1818" fmla="*/ 484959 w 642529"/>
                <a:gd name="connsiteY1818" fmla="*/ 131445 h 671920"/>
                <a:gd name="connsiteX1819" fmla="*/ 485775 w 642529"/>
                <a:gd name="connsiteY1819" fmla="*/ 129812 h 671920"/>
                <a:gd name="connsiteX1820" fmla="*/ 485775 w 642529"/>
                <a:gd name="connsiteY1820" fmla="*/ 128179 h 671920"/>
                <a:gd name="connsiteX1821" fmla="*/ 485775 w 642529"/>
                <a:gd name="connsiteY1821" fmla="*/ 127363 h 671920"/>
                <a:gd name="connsiteX1822" fmla="*/ 486591 w 642529"/>
                <a:gd name="connsiteY1822" fmla="*/ 126546 h 671920"/>
                <a:gd name="connsiteX1823" fmla="*/ 486591 w 642529"/>
                <a:gd name="connsiteY1823" fmla="*/ 126546 h 671920"/>
                <a:gd name="connsiteX1824" fmla="*/ 486591 w 642529"/>
                <a:gd name="connsiteY1824" fmla="*/ 127363 h 671920"/>
                <a:gd name="connsiteX1825" fmla="*/ 486591 w 642529"/>
                <a:gd name="connsiteY1825" fmla="*/ 127363 h 671920"/>
                <a:gd name="connsiteX1826" fmla="*/ 486591 w 642529"/>
                <a:gd name="connsiteY1826" fmla="*/ 129812 h 671920"/>
                <a:gd name="connsiteX1827" fmla="*/ 581297 w 642529"/>
                <a:gd name="connsiteY1827" fmla="*/ 297996 h 671920"/>
                <a:gd name="connsiteX1828" fmla="*/ 581297 w 642529"/>
                <a:gd name="connsiteY1828" fmla="*/ 297996 h 671920"/>
                <a:gd name="connsiteX1829" fmla="*/ 581297 w 642529"/>
                <a:gd name="connsiteY1829" fmla="*/ 297996 h 671920"/>
                <a:gd name="connsiteX1830" fmla="*/ 582114 w 642529"/>
                <a:gd name="connsiteY1830" fmla="*/ 295547 h 671920"/>
                <a:gd name="connsiteX1831" fmla="*/ 582114 w 642529"/>
                <a:gd name="connsiteY1831" fmla="*/ 293914 h 671920"/>
                <a:gd name="connsiteX1832" fmla="*/ 582930 w 642529"/>
                <a:gd name="connsiteY1832" fmla="*/ 294731 h 671920"/>
                <a:gd name="connsiteX1833" fmla="*/ 582930 w 642529"/>
                <a:gd name="connsiteY1833" fmla="*/ 295547 h 671920"/>
                <a:gd name="connsiteX1834" fmla="*/ 582930 w 642529"/>
                <a:gd name="connsiteY1834" fmla="*/ 295547 h 671920"/>
                <a:gd name="connsiteX1835" fmla="*/ 581297 w 642529"/>
                <a:gd name="connsiteY1835" fmla="*/ 297996 h 671920"/>
                <a:gd name="connsiteX1836" fmla="*/ 578848 w 642529"/>
                <a:gd name="connsiteY1836" fmla="*/ 304528 h 671920"/>
                <a:gd name="connsiteX1837" fmla="*/ 578031 w 642529"/>
                <a:gd name="connsiteY1837" fmla="*/ 305344 h 671920"/>
                <a:gd name="connsiteX1838" fmla="*/ 577215 w 642529"/>
                <a:gd name="connsiteY1838" fmla="*/ 305344 h 671920"/>
                <a:gd name="connsiteX1839" fmla="*/ 577215 w 642529"/>
                <a:gd name="connsiteY1839" fmla="*/ 304528 h 671920"/>
                <a:gd name="connsiteX1840" fmla="*/ 576398 w 642529"/>
                <a:gd name="connsiteY1840" fmla="*/ 303712 h 671920"/>
                <a:gd name="connsiteX1841" fmla="*/ 576398 w 642529"/>
                <a:gd name="connsiteY1841" fmla="*/ 302895 h 671920"/>
                <a:gd name="connsiteX1842" fmla="*/ 577215 w 642529"/>
                <a:gd name="connsiteY1842" fmla="*/ 302895 h 671920"/>
                <a:gd name="connsiteX1843" fmla="*/ 578031 w 642529"/>
                <a:gd name="connsiteY1843" fmla="*/ 302895 h 671920"/>
                <a:gd name="connsiteX1844" fmla="*/ 578848 w 642529"/>
                <a:gd name="connsiteY1844" fmla="*/ 304528 h 671920"/>
                <a:gd name="connsiteX1845" fmla="*/ 492306 w 642529"/>
                <a:gd name="connsiteY1845" fmla="*/ 471896 h 671920"/>
                <a:gd name="connsiteX1846" fmla="*/ 492306 w 642529"/>
                <a:gd name="connsiteY1846" fmla="*/ 471896 h 671920"/>
                <a:gd name="connsiteX1847" fmla="*/ 492306 w 642529"/>
                <a:gd name="connsiteY1847" fmla="*/ 471896 h 671920"/>
                <a:gd name="connsiteX1848" fmla="*/ 490673 w 642529"/>
                <a:gd name="connsiteY1848" fmla="*/ 472712 h 671920"/>
                <a:gd name="connsiteX1849" fmla="*/ 489041 w 642529"/>
                <a:gd name="connsiteY1849" fmla="*/ 472712 h 671920"/>
                <a:gd name="connsiteX1850" fmla="*/ 488224 w 642529"/>
                <a:gd name="connsiteY1850" fmla="*/ 471896 h 671920"/>
                <a:gd name="connsiteX1851" fmla="*/ 489857 w 642529"/>
                <a:gd name="connsiteY1851" fmla="*/ 471079 h 671920"/>
                <a:gd name="connsiteX1852" fmla="*/ 490673 w 642529"/>
                <a:gd name="connsiteY1852" fmla="*/ 470263 h 671920"/>
                <a:gd name="connsiteX1853" fmla="*/ 490673 w 642529"/>
                <a:gd name="connsiteY1853" fmla="*/ 470263 h 671920"/>
                <a:gd name="connsiteX1854" fmla="*/ 491490 w 642529"/>
                <a:gd name="connsiteY1854" fmla="*/ 471079 h 671920"/>
                <a:gd name="connsiteX1855" fmla="*/ 492306 w 642529"/>
                <a:gd name="connsiteY1855" fmla="*/ 471896 h 671920"/>
                <a:gd name="connsiteX1856" fmla="*/ 473529 w 642529"/>
                <a:gd name="connsiteY1856" fmla="*/ 485775 h 671920"/>
                <a:gd name="connsiteX1857" fmla="*/ 473529 w 642529"/>
                <a:gd name="connsiteY1857" fmla="*/ 486591 h 671920"/>
                <a:gd name="connsiteX1858" fmla="*/ 473529 w 642529"/>
                <a:gd name="connsiteY1858" fmla="*/ 485775 h 671920"/>
                <a:gd name="connsiteX1859" fmla="*/ 471079 w 642529"/>
                <a:gd name="connsiteY1859" fmla="*/ 486591 h 671920"/>
                <a:gd name="connsiteX1860" fmla="*/ 470263 w 642529"/>
                <a:gd name="connsiteY1860" fmla="*/ 485775 h 671920"/>
                <a:gd name="connsiteX1861" fmla="*/ 472712 w 642529"/>
                <a:gd name="connsiteY1861" fmla="*/ 482509 h 671920"/>
                <a:gd name="connsiteX1862" fmla="*/ 473529 w 642529"/>
                <a:gd name="connsiteY1862" fmla="*/ 483326 h 671920"/>
                <a:gd name="connsiteX1863" fmla="*/ 473529 w 642529"/>
                <a:gd name="connsiteY1863" fmla="*/ 484142 h 671920"/>
                <a:gd name="connsiteX1864" fmla="*/ 473529 w 642529"/>
                <a:gd name="connsiteY1864" fmla="*/ 484959 h 671920"/>
                <a:gd name="connsiteX1865" fmla="*/ 473529 w 642529"/>
                <a:gd name="connsiteY1865" fmla="*/ 485775 h 671920"/>
                <a:gd name="connsiteX1866" fmla="*/ 473529 w 642529"/>
                <a:gd name="connsiteY1866" fmla="*/ 485775 h 671920"/>
                <a:gd name="connsiteX1867" fmla="*/ 418828 w 642529"/>
                <a:gd name="connsiteY1867" fmla="*/ 531495 h 671920"/>
                <a:gd name="connsiteX1868" fmla="*/ 418828 w 642529"/>
                <a:gd name="connsiteY1868" fmla="*/ 531495 h 671920"/>
                <a:gd name="connsiteX1869" fmla="*/ 417195 w 642529"/>
                <a:gd name="connsiteY1869" fmla="*/ 529046 h 671920"/>
                <a:gd name="connsiteX1870" fmla="*/ 419644 w 642529"/>
                <a:gd name="connsiteY1870" fmla="*/ 526596 h 671920"/>
                <a:gd name="connsiteX1871" fmla="*/ 420461 w 642529"/>
                <a:gd name="connsiteY1871" fmla="*/ 527413 h 671920"/>
                <a:gd name="connsiteX1872" fmla="*/ 419644 w 642529"/>
                <a:gd name="connsiteY1872" fmla="*/ 529046 h 671920"/>
                <a:gd name="connsiteX1873" fmla="*/ 418828 w 642529"/>
                <a:gd name="connsiteY1873" fmla="*/ 531495 h 671920"/>
                <a:gd name="connsiteX1874" fmla="*/ 418828 w 642529"/>
                <a:gd name="connsiteY1874" fmla="*/ 531495 h 671920"/>
                <a:gd name="connsiteX1875" fmla="*/ 420461 w 642529"/>
                <a:gd name="connsiteY1875" fmla="*/ 556804 h 671920"/>
                <a:gd name="connsiteX1876" fmla="*/ 419644 w 642529"/>
                <a:gd name="connsiteY1876" fmla="*/ 557621 h 671920"/>
                <a:gd name="connsiteX1877" fmla="*/ 419644 w 642529"/>
                <a:gd name="connsiteY1877" fmla="*/ 553539 h 671920"/>
                <a:gd name="connsiteX1878" fmla="*/ 420461 w 642529"/>
                <a:gd name="connsiteY1878" fmla="*/ 551906 h 671920"/>
                <a:gd name="connsiteX1879" fmla="*/ 421277 w 642529"/>
                <a:gd name="connsiteY1879" fmla="*/ 551089 h 671920"/>
                <a:gd name="connsiteX1880" fmla="*/ 422093 w 642529"/>
                <a:gd name="connsiteY1880" fmla="*/ 550273 h 671920"/>
                <a:gd name="connsiteX1881" fmla="*/ 422910 w 642529"/>
                <a:gd name="connsiteY1881" fmla="*/ 551089 h 671920"/>
                <a:gd name="connsiteX1882" fmla="*/ 422093 w 642529"/>
                <a:gd name="connsiteY1882" fmla="*/ 553539 h 671920"/>
                <a:gd name="connsiteX1883" fmla="*/ 420461 w 642529"/>
                <a:gd name="connsiteY1883" fmla="*/ 555988 h 671920"/>
                <a:gd name="connsiteX1884" fmla="*/ 420461 w 642529"/>
                <a:gd name="connsiteY1884" fmla="*/ 556804 h 67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642529" h="671920">
                  <a:moveTo>
                    <a:pt x="288199" y="48986"/>
                  </a:moveTo>
                  <a:lnTo>
                    <a:pt x="288199" y="48986"/>
                  </a:lnTo>
                  <a:lnTo>
                    <a:pt x="289832" y="48986"/>
                  </a:lnTo>
                  <a:lnTo>
                    <a:pt x="292281" y="49802"/>
                  </a:lnTo>
                  <a:lnTo>
                    <a:pt x="295547" y="50619"/>
                  </a:lnTo>
                  <a:lnTo>
                    <a:pt x="296363" y="50619"/>
                  </a:lnTo>
                  <a:lnTo>
                    <a:pt x="297180" y="49802"/>
                  </a:lnTo>
                  <a:lnTo>
                    <a:pt x="297180" y="48169"/>
                  </a:lnTo>
                  <a:lnTo>
                    <a:pt x="297180" y="47353"/>
                  </a:lnTo>
                  <a:lnTo>
                    <a:pt x="296363" y="46537"/>
                  </a:lnTo>
                  <a:lnTo>
                    <a:pt x="295547" y="45720"/>
                  </a:lnTo>
                  <a:lnTo>
                    <a:pt x="294731" y="44087"/>
                  </a:lnTo>
                  <a:lnTo>
                    <a:pt x="293914" y="44087"/>
                  </a:lnTo>
                  <a:lnTo>
                    <a:pt x="293914" y="43271"/>
                  </a:lnTo>
                  <a:lnTo>
                    <a:pt x="294731" y="42454"/>
                  </a:lnTo>
                  <a:lnTo>
                    <a:pt x="295547" y="42454"/>
                  </a:lnTo>
                  <a:lnTo>
                    <a:pt x="295547" y="41638"/>
                  </a:lnTo>
                  <a:lnTo>
                    <a:pt x="296363" y="40005"/>
                  </a:lnTo>
                  <a:lnTo>
                    <a:pt x="296363" y="40005"/>
                  </a:lnTo>
                  <a:lnTo>
                    <a:pt x="296363" y="40005"/>
                  </a:lnTo>
                  <a:lnTo>
                    <a:pt x="296363" y="40005"/>
                  </a:lnTo>
                  <a:lnTo>
                    <a:pt x="297180" y="40821"/>
                  </a:lnTo>
                  <a:lnTo>
                    <a:pt x="299629" y="42454"/>
                  </a:lnTo>
                  <a:lnTo>
                    <a:pt x="300446" y="42454"/>
                  </a:lnTo>
                  <a:lnTo>
                    <a:pt x="305344" y="42454"/>
                  </a:lnTo>
                  <a:lnTo>
                    <a:pt x="306161" y="41638"/>
                  </a:lnTo>
                  <a:lnTo>
                    <a:pt x="306977" y="41638"/>
                  </a:lnTo>
                  <a:lnTo>
                    <a:pt x="308610" y="40821"/>
                  </a:lnTo>
                  <a:lnTo>
                    <a:pt x="309426" y="40821"/>
                  </a:lnTo>
                  <a:lnTo>
                    <a:pt x="310243" y="40821"/>
                  </a:lnTo>
                  <a:lnTo>
                    <a:pt x="311059" y="40821"/>
                  </a:lnTo>
                  <a:lnTo>
                    <a:pt x="311876" y="40005"/>
                  </a:lnTo>
                  <a:lnTo>
                    <a:pt x="312692" y="40005"/>
                  </a:lnTo>
                  <a:lnTo>
                    <a:pt x="312692" y="40821"/>
                  </a:lnTo>
                  <a:lnTo>
                    <a:pt x="313509" y="41638"/>
                  </a:lnTo>
                  <a:lnTo>
                    <a:pt x="314325" y="42454"/>
                  </a:lnTo>
                  <a:lnTo>
                    <a:pt x="314325" y="42454"/>
                  </a:lnTo>
                  <a:lnTo>
                    <a:pt x="315958" y="42454"/>
                  </a:lnTo>
                  <a:lnTo>
                    <a:pt x="316774" y="42454"/>
                  </a:lnTo>
                  <a:lnTo>
                    <a:pt x="316774" y="43271"/>
                  </a:lnTo>
                  <a:lnTo>
                    <a:pt x="316774" y="44087"/>
                  </a:lnTo>
                  <a:lnTo>
                    <a:pt x="317591" y="44904"/>
                  </a:lnTo>
                  <a:lnTo>
                    <a:pt x="318407" y="44904"/>
                  </a:lnTo>
                  <a:lnTo>
                    <a:pt x="318407" y="44904"/>
                  </a:lnTo>
                  <a:lnTo>
                    <a:pt x="319223" y="44904"/>
                  </a:lnTo>
                  <a:lnTo>
                    <a:pt x="320040" y="45720"/>
                  </a:lnTo>
                  <a:lnTo>
                    <a:pt x="321673" y="46537"/>
                  </a:lnTo>
                  <a:lnTo>
                    <a:pt x="324122" y="47353"/>
                  </a:lnTo>
                  <a:lnTo>
                    <a:pt x="324938" y="47353"/>
                  </a:lnTo>
                  <a:lnTo>
                    <a:pt x="325755" y="47353"/>
                  </a:lnTo>
                  <a:lnTo>
                    <a:pt x="326571" y="47353"/>
                  </a:lnTo>
                  <a:lnTo>
                    <a:pt x="327388" y="46537"/>
                  </a:lnTo>
                  <a:lnTo>
                    <a:pt x="329837" y="44904"/>
                  </a:lnTo>
                  <a:lnTo>
                    <a:pt x="330654" y="44087"/>
                  </a:lnTo>
                  <a:lnTo>
                    <a:pt x="331470" y="43271"/>
                  </a:lnTo>
                  <a:lnTo>
                    <a:pt x="332286" y="42454"/>
                  </a:lnTo>
                  <a:lnTo>
                    <a:pt x="333103" y="42454"/>
                  </a:lnTo>
                  <a:lnTo>
                    <a:pt x="333103" y="42454"/>
                  </a:lnTo>
                  <a:lnTo>
                    <a:pt x="333103" y="43271"/>
                  </a:lnTo>
                  <a:lnTo>
                    <a:pt x="333919" y="43271"/>
                  </a:lnTo>
                  <a:lnTo>
                    <a:pt x="335552" y="44087"/>
                  </a:lnTo>
                  <a:lnTo>
                    <a:pt x="336368" y="44087"/>
                  </a:lnTo>
                  <a:lnTo>
                    <a:pt x="338001" y="43271"/>
                  </a:lnTo>
                  <a:lnTo>
                    <a:pt x="338818" y="42454"/>
                  </a:lnTo>
                  <a:lnTo>
                    <a:pt x="339634" y="42454"/>
                  </a:lnTo>
                  <a:lnTo>
                    <a:pt x="340451" y="43271"/>
                  </a:lnTo>
                  <a:lnTo>
                    <a:pt x="341267" y="44087"/>
                  </a:lnTo>
                  <a:lnTo>
                    <a:pt x="341267" y="44904"/>
                  </a:lnTo>
                  <a:lnTo>
                    <a:pt x="342084" y="44904"/>
                  </a:lnTo>
                  <a:lnTo>
                    <a:pt x="343716" y="44904"/>
                  </a:lnTo>
                  <a:lnTo>
                    <a:pt x="344533" y="44904"/>
                  </a:lnTo>
                  <a:lnTo>
                    <a:pt x="345349" y="44904"/>
                  </a:lnTo>
                  <a:lnTo>
                    <a:pt x="346166" y="44087"/>
                  </a:lnTo>
                  <a:lnTo>
                    <a:pt x="346982" y="43271"/>
                  </a:lnTo>
                  <a:lnTo>
                    <a:pt x="348615" y="42454"/>
                  </a:lnTo>
                  <a:lnTo>
                    <a:pt x="350248" y="41638"/>
                  </a:lnTo>
                  <a:lnTo>
                    <a:pt x="351064" y="40821"/>
                  </a:lnTo>
                  <a:lnTo>
                    <a:pt x="351881" y="39189"/>
                  </a:lnTo>
                  <a:lnTo>
                    <a:pt x="351881" y="38372"/>
                  </a:lnTo>
                  <a:lnTo>
                    <a:pt x="351881" y="36739"/>
                  </a:lnTo>
                  <a:lnTo>
                    <a:pt x="353513" y="33474"/>
                  </a:lnTo>
                  <a:lnTo>
                    <a:pt x="354330" y="32657"/>
                  </a:lnTo>
                  <a:lnTo>
                    <a:pt x="354330" y="31841"/>
                  </a:lnTo>
                  <a:lnTo>
                    <a:pt x="355146" y="30208"/>
                  </a:lnTo>
                  <a:lnTo>
                    <a:pt x="355146" y="29391"/>
                  </a:lnTo>
                  <a:lnTo>
                    <a:pt x="355963" y="28575"/>
                  </a:lnTo>
                  <a:lnTo>
                    <a:pt x="356779" y="27759"/>
                  </a:lnTo>
                  <a:lnTo>
                    <a:pt x="357596" y="26942"/>
                  </a:lnTo>
                  <a:lnTo>
                    <a:pt x="358412" y="25309"/>
                  </a:lnTo>
                  <a:lnTo>
                    <a:pt x="359229" y="23677"/>
                  </a:lnTo>
                  <a:lnTo>
                    <a:pt x="360861" y="20411"/>
                  </a:lnTo>
                  <a:lnTo>
                    <a:pt x="360861" y="19594"/>
                  </a:lnTo>
                  <a:lnTo>
                    <a:pt x="361678" y="18778"/>
                  </a:lnTo>
                  <a:lnTo>
                    <a:pt x="361678" y="17962"/>
                  </a:lnTo>
                  <a:lnTo>
                    <a:pt x="362494" y="17145"/>
                  </a:lnTo>
                  <a:lnTo>
                    <a:pt x="363311" y="16329"/>
                  </a:lnTo>
                  <a:lnTo>
                    <a:pt x="363311" y="15512"/>
                  </a:lnTo>
                  <a:lnTo>
                    <a:pt x="364127" y="14696"/>
                  </a:lnTo>
                  <a:lnTo>
                    <a:pt x="365760" y="13879"/>
                  </a:lnTo>
                  <a:lnTo>
                    <a:pt x="366576" y="13879"/>
                  </a:lnTo>
                  <a:lnTo>
                    <a:pt x="368209" y="11430"/>
                  </a:lnTo>
                  <a:lnTo>
                    <a:pt x="368209" y="9797"/>
                  </a:lnTo>
                  <a:lnTo>
                    <a:pt x="369842" y="9797"/>
                  </a:lnTo>
                  <a:lnTo>
                    <a:pt x="372291" y="11430"/>
                  </a:lnTo>
                  <a:lnTo>
                    <a:pt x="373924" y="13879"/>
                  </a:lnTo>
                  <a:lnTo>
                    <a:pt x="376373" y="21227"/>
                  </a:lnTo>
                  <a:lnTo>
                    <a:pt x="376373" y="27759"/>
                  </a:lnTo>
                  <a:lnTo>
                    <a:pt x="377190" y="31024"/>
                  </a:lnTo>
                  <a:lnTo>
                    <a:pt x="379639" y="38372"/>
                  </a:lnTo>
                  <a:lnTo>
                    <a:pt x="379639" y="40005"/>
                  </a:lnTo>
                  <a:lnTo>
                    <a:pt x="380456" y="41638"/>
                  </a:lnTo>
                  <a:lnTo>
                    <a:pt x="381272" y="43271"/>
                  </a:lnTo>
                  <a:lnTo>
                    <a:pt x="382088" y="45720"/>
                  </a:lnTo>
                  <a:lnTo>
                    <a:pt x="382088" y="46537"/>
                  </a:lnTo>
                  <a:lnTo>
                    <a:pt x="381272" y="47353"/>
                  </a:lnTo>
                  <a:lnTo>
                    <a:pt x="382088" y="47353"/>
                  </a:lnTo>
                  <a:lnTo>
                    <a:pt x="382905" y="48169"/>
                  </a:lnTo>
                  <a:lnTo>
                    <a:pt x="383721" y="49802"/>
                  </a:lnTo>
                  <a:lnTo>
                    <a:pt x="384538" y="50619"/>
                  </a:lnTo>
                  <a:lnTo>
                    <a:pt x="386171" y="52252"/>
                  </a:lnTo>
                  <a:lnTo>
                    <a:pt x="388620" y="53068"/>
                  </a:lnTo>
                  <a:lnTo>
                    <a:pt x="390253" y="53068"/>
                  </a:lnTo>
                  <a:lnTo>
                    <a:pt x="392702" y="53884"/>
                  </a:lnTo>
                  <a:lnTo>
                    <a:pt x="394335" y="54701"/>
                  </a:lnTo>
                  <a:lnTo>
                    <a:pt x="395968" y="58783"/>
                  </a:lnTo>
                  <a:lnTo>
                    <a:pt x="395968" y="61232"/>
                  </a:lnTo>
                  <a:lnTo>
                    <a:pt x="395968" y="62865"/>
                  </a:lnTo>
                  <a:lnTo>
                    <a:pt x="395151" y="63682"/>
                  </a:lnTo>
                  <a:lnTo>
                    <a:pt x="393518" y="64498"/>
                  </a:lnTo>
                  <a:lnTo>
                    <a:pt x="393518" y="65314"/>
                  </a:lnTo>
                  <a:lnTo>
                    <a:pt x="389436" y="68580"/>
                  </a:lnTo>
                  <a:lnTo>
                    <a:pt x="388620" y="70213"/>
                  </a:lnTo>
                  <a:lnTo>
                    <a:pt x="386987" y="71846"/>
                  </a:lnTo>
                  <a:lnTo>
                    <a:pt x="385354" y="75112"/>
                  </a:lnTo>
                  <a:lnTo>
                    <a:pt x="382088" y="78377"/>
                  </a:lnTo>
                  <a:lnTo>
                    <a:pt x="381272" y="79194"/>
                  </a:lnTo>
                  <a:lnTo>
                    <a:pt x="379639" y="79194"/>
                  </a:lnTo>
                  <a:lnTo>
                    <a:pt x="378823" y="80010"/>
                  </a:lnTo>
                  <a:lnTo>
                    <a:pt x="376373" y="82459"/>
                  </a:lnTo>
                  <a:lnTo>
                    <a:pt x="373108" y="83276"/>
                  </a:lnTo>
                  <a:lnTo>
                    <a:pt x="373108" y="84909"/>
                  </a:lnTo>
                  <a:lnTo>
                    <a:pt x="371475" y="88174"/>
                  </a:lnTo>
                  <a:lnTo>
                    <a:pt x="369842" y="89807"/>
                  </a:lnTo>
                  <a:lnTo>
                    <a:pt x="369026" y="90624"/>
                  </a:lnTo>
                  <a:lnTo>
                    <a:pt x="366576" y="93889"/>
                  </a:lnTo>
                  <a:lnTo>
                    <a:pt x="366576" y="95522"/>
                  </a:lnTo>
                  <a:lnTo>
                    <a:pt x="366576" y="97971"/>
                  </a:lnTo>
                  <a:lnTo>
                    <a:pt x="364943" y="99604"/>
                  </a:lnTo>
                  <a:lnTo>
                    <a:pt x="363311" y="100421"/>
                  </a:lnTo>
                  <a:lnTo>
                    <a:pt x="363311" y="102870"/>
                  </a:lnTo>
                  <a:lnTo>
                    <a:pt x="362494" y="103687"/>
                  </a:lnTo>
                  <a:lnTo>
                    <a:pt x="361678" y="104503"/>
                  </a:lnTo>
                  <a:lnTo>
                    <a:pt x="358412" y="103687"/>
                  </a:lnTo>
                  <a:lnTo>
                    <a:pt x="352697" y="106136"/>
                  </a:lnTo>
                  <a:lnTo>
                    <a:pt x="351064" y="106952"/>
                  </a:lnTo>
                  <a:lnTo>
                    <a:pt x="356779" y="106952"/>
                  </a:lnTo>
                  <a:lnTo>
                    <a:pt x="358412" y="108585"/>
                  </a:lnTo>
                  <a:lnTo>
                    <a:pt x="362494" y="107769"/>
                  </a:lnTo>
                  <a:lnTo>
                    <a:pt x="367393" y="104503"/>
                  </a:lnTo>
                  <a:lnTo>
                    <a:pt x="369026" y="103687"/>
                  </a:lnTo>
                  <a:lnTo>
                    <a:pt x="373108" y="101237"/>
                  </a:lnTo>
                  <a:lnTo>
                    <a:pt x="374741" y="99604"/>
                  </a:lnTo>
                  <a:lnTo>
                    <a:pt x="378006" y="97971"/>
                  </a:lnTo>
                  <a:lnTo>
                    <a:pt x="378823" y="97155"/>
                  </a:lnTo>
                  <a:lnTo>
                    <a:pt x="380456" y="96339"/>
                  </a:lnTo>
                  <a:lnTo>
                    <a:pt x="381272" y="97155"/>
                  </a:lnTo>
                  <a:lnTo>
                    <a:pt x="381272" y="97971"/>
                  </a:lnTo>
                  <a:lnTo>
                    <a:pt x="379639" y="99604"/>
                  </a:lnTo>
                  <a:lnTo>
                    <a:pt x="379639" y="100421"/>
                  </a:lnTo>
                  <a:lnTo>
                    <a:pt x="380456" y="101237"/>
                  </a:lnTo>
                  <a:lnTo>
                    <a:pt x="380456" y="102870"/>
                  </a:lnTo>
                  <a:lnTo>
                    <a:pt x="380456" y="103687"/>
                  </a:lnTo>
                  <a:lnTo>
                    <a:pt x="381272" y="105319"/>
                  </a:lnTo>
                  <a:lnTo>
                    <a:pt x="382905" y="107769"/>
                  </a:lnTo>
                  <a:lnTo>
                    <a:pt x="382905" y="108585"/>
                  </a:lnTo>
                  <a:lnTo>
                    <a:pt x="382905" y="109402"/>
                  </a:lnTo>
                  <a:lnTo>
                    <a:pt x="383721" y="110218"/>
                  </a:lnTo>
                  <a:lnTo>
                    <a:pt x="384538" y="111034"/>
                  </a:lnTo>
                  <a:lnTo>
                    <a:pt x="387804" y="113484"/>
                  </a:lnTo>
                  <a:lnTo>
                    <a:pt x="390253" y="111851"/>
                  </a:lnTo>
                  <a:lnTo>
                    <a:pt x="391886" y="111034"/>
                  </a:lnTo>
                  <a:lnTo>
                    <a:pt x="392702" y="110218"/>
                  </a:lnTo>
                  <a:lnTo>
                    <a:pt x="394335" y="109402"/>
                  </a:lnTo>
                  <a:lnTo>
                    <a:pt x="395968" y="110218"/>
                  </a:lnTo>
                  <a:lnTo>
                    <a:pt x="399234" y="111034"/>
                  </a:lnTo>
                  <a:lnTo>
                    <a:pt x="401683" y="110218"/>
                  </a:lnTo>
                  <a:lnTo>
                    <a:pt x="405765" y="107769"/>
                  </a:lnTo>
                  <a:lnTo>
                    <a:pt x="404132" y="111851"/>
                  </a:lnTo>
                  <a:lnTo>
                    <a:pt x="403316" y="115116"/>
                  </a:lnTo>
                  <a:lnTo>
                    <a:pt x="402499" y="116749"/>
                  </a:lnTo>
                  <a:lnTo>
                    <a:pt x="401683" y="120832"/>
                  </a:lnTo>
                  <a:lnTo>
                    <a:pt x="400866" y="121648"/>
                  </a:lnTo>
                  <a:lnTo>
                    <a:pt x="400050" y="122464"/>
                  </a:lnTo>
                  <a:lnTo>
                    <a:pt x="400866" y="121648"/>
                  </a:lnTo>
                  <a:lnTo>
                    <a:pt x="401683" y="120832"/>
                  </a:lnTo>
                  <a:lnTo>
                    <a:pt x="402499" y="119199"/>
                  </a:lnTo>
                  <a:lnTo>
                    <a:pt x="403316" y="116749"/>
                  </a:lnTo>
                  <a:lnTo>
                    <a:pt x="406581" y="109402"/>
                  </a:lnTo>
                  <a:lnTo>
                    <a:pt x="407398" y="108585"/>
                  </a:lnTo>
                  <a:lnTo>
                    <a:pt x="409847" y="107769"/>
                  </a:lnTo>
                  <a:lnTo>
                    <a:pt x="414746" y="102054"/>
                  </a:lnTo>
                  <a:lnTo>
                    <a:pt x="416379" y="102054"/>
                  </a:lnTo>
                  <a:lnTo>
                    <a:pt x="417195" y="103687"/>
                  </a:lnTo>
                  <a:lnTo>
                    <a:pt x="418011" y="104503"/>
                  </a:lnTo>
                  <a:lnTo>
                    <a:pt x="418011" y="102870"/>
                  </a:lnTo>
                  <a:lnTo>
                    <a:pt x="419644" y="102054"/>
                  </a:lnTo>
                  <a:lnTo>
                    <a:pt x="418011" y="101237"/>
                  </a:lnTo>
                  <a:lnTo>
                    <a:pt x="418011" y="100421"/>
                  </a:lnTo>
                  <a:lnTo>
                    <a:pt x="418011" y="99604"/>
                  </a:lnTo>
                  <a:lnTo>
                    <a:pt x="418828" y="97971"/>
                  </a:lnTo>
                  <a:lnTo>
                    <a:pt x="418011" y="96339"/>
                  </a:lnTo>
                  <a:lnTo>
                    <a:pt x="420461" y="94706"/>
                  </a:lnTo>
                  <a:lnTo>
                    <a:pt x="420461" y="93073"/>
                  </a:lnTo>
                  <a:lnTo>
                    <a:pt x="421277" y="92257"/>
                  </a:lnTo>
                  <a:lnTo>
                    <a:pt x="422093" y="91440"/>
                  </a:lnTo>
                  <a:lnTo>
                    <a:pt x="422910" y="90624"/>
                  </a:lnTo>
                  <a:lnTo>
                    <a:pt x="422910" y="89807"/>
                  </a:lnTo>
                  <a:lnTo>
                    <a:pt x="423726" y="89807"/>
                  </a:lnTo>
                  <a:lnTo>
                    <a:pt x="424543" y="89807"/>
                  </a:lnTo>
                  <a:lnTo>
                    <a:pt x="425359" y="90624"/>
                  </a:lnTo>
                  <a:lnTo>
                    <a:pt x="426992" y="88991"/>
                  </a:lnTo>
                  <a:lnTo>
                    <a:pt x="428625" y="88174"/>
                  </a:lnTo>
                  <a:lnTo>
                    <a:pt x="429441" y="88174"/>
                  </a:lnTo>
                  <a:lnTo>
                    <a:pt x="430258" y="88991"/>
                  </a:lnTo>
                  <a:lnTo>
                    <a:pt x="431074" y="88991"/>
                  </a:lnTo>
                  <a:lnTo>
                    <a:pt x="431891" y="88991"/>
                  </a:lnTo>
                  <a:lnTo>
                    <a:pt x="433523" y="88174"/>
                  </a:lnTo>
                  <a:lnTo>
                    <a:pt x="435156" y="89807"/>
                  </a:lnTo>
                  <a:lnTo>
                    <a:pt x="435973" y="89807"/>
                  </a:lnTo>
                  <a:lnTo>
                    <a:pt x="435973" y="88991"/>
                  </a:lnTo>
                  <a:lnTo>
                    <a:pt x="435156" y="88174"/>
                  </a:lnTo>
                  <a:lnTo>
                    <a:pt x="435156" y="87358"/>
                  </a:lnTo>
                  <a:lnTo>
                    <a:pt x="435973" y="87358"/>
                  </a:lnTo>
                  <a:lnTo>
                    <a:pt x="438422" y="87358"/>
                  </a:lnTo>
                  <a:lnTo>
                    <a:pt x="439238" y="88174"/>
                  </a:lnTo>
                  <a:lnTo>
                    <a:pt x="440055" y="88991"/>
                  </a:lnTo>
                  <a:lnTo>
                    <a:pt x="441688" y="88991"/>
                  </a:lnTo>
                  <a:lnTo>
                    <a:pt x="443321" y="88991"/>
                  </a:lnTo>
                  <a:lnTo>
                    <a:pt x="444137" y="89807"/>
                  </a:lnTo>
                  <a:lnTo>
                    <a:pt x="445770" y="89807"/>
                  </a:lnTo>
                  <a:lnTo>
                    <a:pt x="446586" y="90624"/>
                  </a:lnTo>
                  <a:lnTo>
                    <a:pt x="449036" y="92257"/>
                  </a:lnTo>
                  <a:lnTo>
                    <a:pt x="449852" y="93073"/>
                  </a:lnTo>
                  <a:lnTo>
                    <a:pt x="451485" y="93889"/>
                  </a:lnTo>
                  <a:lnTo>
                    <a:pt x="453118" y="94706"/>
                  </a:lnTo>
                  <a:lnTo>
                    <a:pt x="454751" y="94706"/>
                  </a:lnTo>
                  <a:lnTo>
                    <a:pt x="456384" y="94706"/>
                  </a:lnTo>
                  <a:lnTo>
                    <a:pt x="456384" y="95522"/>
                  </a:lnTo>
                  <a:lnTo>
                    <a:pt x="458016" y="95522"/>
                  </a:lnTo>
                  <a:lnTo>
                    <a:pt x="459649" y="95522"/>
                  </a:lnTo>
                  <a:lnTo>
                    <a:pt x="460466" y="97155"/>
                  </a:lnTo>
                  <a:lnTo>
                    <a:pt x="463731" y="97971"/>
                  </a:lnTo>
                  <a:lnTo>
                    <a:pt x="466181" y="99604"/>
                  </a:lnTo>
                  <a:lnTo>
                    <a:pt x="467813" y="99604"/>
                  </a:lnTo>
                  <a:lnTo>
                    <a:pt x="469446" y="100421"/>
                  </a:lnTo>
                  <a:lnTo>
                    <a:pt x="471079" y="103687"/>
                  </a:lnTo>
                  <a:lnTo>
                    <a:pt x="471079" y="106136"/>
                  </a:lnTo>
                  <a:lnTo>
                    <a:pt x="471896" y="106136"/>
                  </a:lnTo>
                  <a:lnTo>
                    <a:pt x="472712" y="105319"/>
                  </a:lnTo>
                  <a:lnTo>
                    <a:pt x="473529" y="103687"/>
                  </a:lnTo>
                  <a:lnTo>
                    <a:pt x="475161" y="102870"/>
                  </a:lnTo>
                  <a:lnTo>
                    <a:pt x="475978" y="103687"/>
                  </a:lnTo>
                  <a:lnTo>
                    <a:pt x="477611" y="105319"/>
                  </a:lnTo>
                  <a:lnTo>
                    <a:pt x="479243" y="106952"/>
                  </a:lnTo>
                  <a:lnTo>
                    <a:pt x="480060" y="107769"/>
                  </a:lnTo>
                  <a:lnTo>
                    <a:pt x="480876" y="107769"/>
                  </a:lnTo>
                  <a:lnTo>
                    <a:pt x="480060" y="108585"/>
                  </a:lnTo>
                  <a:lnTo>
                    <a:pt x="480876" y="108585"/>
                  </a:lnTo>
                  <a:lnTo>
                    <a:pt x="481693" y="107769"/>
                  </a:lnTo>
                  <a:lnTo>
                    <a:pt x="482509" y="109402"/>
                  </a:lnTo>
                  <a:lnTo>
                    <a:pt x="483326" y="111034"/>
                  </a:lnTo>
                  <a:lnTo>
                    <a:pt x="483326" y="112667"/>
                  </a:lnTo>
                  <a:lnTo>
                    <a:pt x="482509" y="113484"/>
                  </a:lnTo>
                  <a:lnTo>
                    <a:pt x="481693" y="114300"/>
                  </a:lnTo>
                  <a:lnTo>
                    <a:pt x="480876" y="115933"/>
                  </a:lnTo>
                  <a:lnTo>
                    <a:pt x="480060" y="115933"/>
                  </a:lnTo>
                  <a:lnTo>
                    <a:pt x="479243" y="115933"/>
                  </a:lnTo>
                  <a:lnTo>
                    <a:pt x="480060" y="116749"/>
                  </a:lnTo>
                  <a:lnTo>
                    <a:pt x="480876" y="117566"/>
                  </a:lnTo>
                  <a:lnTo>
                    <a:pt x="482509" y="115116"/>
                  </a:lnTo>
                  <a:lnTo>
                    <a:pt x="483326" y="114300"/>
                  </a:lnTo>
                  <a:lnTo>
                    <a:pt x="484959" y="114300"/>
                  </a:lnTo>
                  <a:lnTo>
                    <a:pt x="485775" y="115933"/>
                  </a:lnTo>
                  <a:lnTo>
                    <a:pt x="485775" y="117566"/>
                  </a:lnTo>
                  <a:lnTo>
                    <a:pt x="483326" y="118382"/>
                  </a:lnTo>
                  <a:lnTo>
                    <a:pt x="483326" y="120015"/>
                  </a:lnTo>
                  <a:lnTo>
                    <a:pt x="482509" y="120832"/>
                  </a:lnTo>
                  <a:lnTo>
                    <a:pt x="481693" y="121648"/>
                  </a:lnTo>
                  <a:lnTo>
                    <a:pt x="481693" y="123281"/>
                  </a:lnTo>
                  <a:lnTo>
                    <a:pt x="480876" y="124914"/>
                  </a:lnTo>
                  <a:lnTo>
                    <a:pt x="479243" y="131445"/>
                  </a:lnTo>
                  <a:lnTo>
                    <a:pt x="479243" y="132262"/>
                  </a:lnTo>
                  <a:lnTo>
                    <a:pt x="480876" y="131445"/>
                  </a:lnTo>
                  <a:lnTo>
                    <a:pt x="484142" y="128179"/>
                  </a:lnTo>
                  <a:lnTo>
                    <a:pt x="484959" y="124914"/>
                  </a:lnTo>
                  <a:lnTo>
                    <a:pt x="485775" y="121648"/>
                  </a:lnTo>
                  <a:lnTo>
                    <a:pt x="487408" y="120832"/>
                  </a:lnTo>
                  <a:lnTo>
                    <a:pt x="488224" y="120832"/>
                  </a:lnTo>
                  <a:lnTo>
                    <a:pt x="489041" y="120832"/>
                  </a:lnTo>
                  <a:lnTo>
                    <a:pt x="489041" y="121648"/>
                  </a:lnTo>
                  <a:lnTo>
                    <a:pt x="489041" y="122464"/>
                  </a:lnTo>
                  <a:lnTo>
                    <a:pt x="487408" y="124097"/>
                  </a:lnTo>
                  <a:lnTo>
                    <a:pt x="486591" y="124914"/>
                  </a:lnTo>
                  <a:lnTo>
                    <a:pt x="487408" y="125730"/>
                  </a:lnTo>
                  <a:lnTo>
                    <a:pt x="490673" y="123281"/>
                  </a:lnTo>
                  <a:lnTo>
                    <a:pt x="492306" y="122464"/>
                  </a:lnTo>
                  <a:lnTo>
                    <a:pt x="493123" y="122464"/>
                  </a:lnTo>
                  <a:lnTo>
                    <a:pt x="495572" y="120832"/>
                  </a:lnTo>
                  <a:lnTo>
                    <a:pt x="500471" y="120832"/>
                  </a:lnTo>
                  <a:lnTo>
                    <a:pt x="500471" y="119199"/>
                  </a:lnTo>
                  <a:lnTo>
                    <a:pt x="501287" y="118382"/>
                  </a:lnTo>
                  <a:lnTo>
                    <a:pt x="503736" y="118382"/>
                  </a:lnTo>
                  <a:lnTo>
                    <a:pt x="508635" y="120015"/>
                  </a:lnTo>
                  <a:lnTo>
                    <a:pt x="510268" y="120832"/>
                  </a:lnTo>
                  <a:lnTo>
                    <a:pt x="512717" y="121648"/>
                  </a:lnTo>
                  <a:lnTo>
                    <a:pt x="514350" y="122464"/>
                  </a:lnTo>
                  <a:lnTo>
                    <a:pt x="520065" y="124914"/>
                  </a:lnTo>
                  <a:lnTo>
                    <a:pt x="524147" y="124914"/>
                  </a:lnTo>
                  <a:lnTo>
                    <a:pt x="526596" y="124097"/>
                  </a:lnTo>
                  <a:lnTo>
                    <a:pt x="529046" y="124914"/>
                  </a:lnTo>
                  <a:lnTo>
                    <a:pt x="530679" y="125730"/>
                  </a:lnTo>
                  <a:lnTo>
                    <a:pt x="533128" y="126546"/>
                  </a:lnTo>
                  <a:lnTo>
                    <a:pt x="535577" y="126546"/>
                  </a:lnTo>
                  <a:lnTo>
                    <a:pt x="538026" y="125730"/>
                  </a:lnTo>
                  <a:lnTo>
                    <a:pt x="542925" y="125730"/>
                  </a:lnTo>
                  <a:lnTo>
                    <a:pt x="549456" y="124914"/>
                  </a:lnTo>
                  <a:lnTo>
                    <a:pt x="553539" y="124914"/>
                  </a:lnTo>
                  <a:lnTo>
                    <a:pt x="557621" y="125730"/>
                  </a:lnTo>
                  <a:lnTo>
                    <a:pt x="560886" y="128179"/>
                  </a:lnTo>
                  <a:lnTo>
                    <a:pt x="563336" y="128996"/>
                  </a:lnTo>
                  <a:lnTo>
                    <a:pt x="564968" y="129812"/>
                  </a:lnTo>
                  <a:lnTo>
                    <a:pt x="567418" y="130629"/>
                  </a:lnTo>
                  <a:lnTo>
                    <a:pt x="573133" y="133894"/>
                  </a:lnTo>
                  <a:lnTo>
                    <a:pt x="574766" y="135527"/>
                  </a:lnTo>
                  <a:lnTo>
                    <a:pt x="578031" y="137977"/>
                  </a:lnTo>
                  <a:lnTo>
                    <a:pt x="581297" y="138793"/>
                  </a:lnTo>
                  <a:lnTo>
                    <a:pt x="582930" y="141242"/>
                  </a:lnTo>
                  <a:lnTo>
                    <a:pt x="584563" y="142059"/>
                  </a:lnTo>
                  <a:lnTo>
                    <a:pt x="588645" y="146141"/>
                  </a:lnTo>
                  <a:lnTo>
                    <a:pt x="592727" y="149407"/>
                  </a:lnTo>
                  <a:lnTo>
                    <a:pt x="595176" y="152672"/>
                  </a:lnTo>
                  <a:lnTo>
                    <a:pt x="600891" y="154305"/>
                  </a:lnTo>
                  <a:lnTo>
                    <a:pt x="603341" y="157571"/>
                  </a:lnTo>
                  <a:lnTo>
                    <a:pt x="606606" y="157571"/>
                  </a:lnTo>
                  <a:lnTo>
                    <a:pt x="608239" y="158387"/>
                  </a:lnTo>
                  <a:lnTo>
                    <a:pt x="609872" y="160020"/>
                  </a:lnTo>
                  <a:lnTo>
                    <a:pt x="612321" y="160837"/>
                  </a:lnTo>
                  <a:lnTo>
                    <a:pt x="615587" y="160837"/>
                  </a:lnTo>
                  <a:lnTo>
                    <a:pt x="619669" y="160837"/>
                  </a:lnTo>
                  <a:lnTo>
                    <a:pt x="622935" y="160020"/>
                  </a:lnTo>
                  <a:lnTo>
                    <a:pt x="630283" y="161653"/>
                  </a:lnTo>
                  <a:lnTo>
                    <a:pt x="631099" y="162469"/>
                  </a:lnTo>
                  <a:lnTo>
                    <a:pt x="632732" y="164102"/>
                  </a:lnTo>
                  <a:lnTo>
                    <a:pt x="635181" y="169001"/>
                  </a:lnTo>
                  <a:lnTo>
                    <a:pt x="636814" y="174716"/>
                  </a:lnTo>
                  <a:lnTo>
                    <a:pt x="637631" y="178798"/>
                  </a:lnTo>
                  <a:lnTo>
                    <a:pt x="639264" y="182064"/>
                  </a:lnTo>
                  <a:lnTo>
                    <a:pt x="640080" y="188595"/>
                  </a:lnTo>
                  <a:lnTo>
                    <a:pt x="640896" y="190228"/>
                  </a:lnTo>
                  <a:lnTo>
                    <a:pt x="640896" y="191861"/>
                  </a:lnTo>
                  <a:lnTo>
                    <a:pt x="641713" y="191861"/>
                  </a:lnTo>
                  <a:lnTo>
                    <a:pt x="642529" y="195943"/>
                  </a:lnTo>
                  <a:lnTo>
                    <a:pt x="642529" y="197576"/>
                  </a:lnTo>
                  <a:lnTo>
                    <a:pt x="641713" y="200025"/>
                  </a:lnTo>
                  <a:lnTo>
                    <a:pt x="641713" y="200841"/>
                  </a:lnTo>
                  <a:lnTo>
                    <a:pt x="641713" y="201658"/>
                  </a:lnTo>
                  <a:lnTo>
                    <a:pt x="641713" y="202474"/>
                  </a:lnTo>
                  <a:lnTo>
                    <a:pt x="641713" y="203291"/>
                  </a:lnTo>
                  <a:lnTo>
                    <a:pt x="642529" y="205740"/>
                  </a:lnTo>
                  <a:lnTo>
                    <a:pt x="642529" y="207373"/>
                  </a:lnTo>
                  <a:lnTo>
                    <a:pt x="641713" y="209006"/>
                  </a:lnTo>
                  <a:lnTo>
                    <a:pt x="640080" y="213904"/>
                  </a:lnTo>
                  <a:lnTo>
                    <a:pt x="636814" y="222885"/>
                  </a:lnTo>
                  <a:lnTo>
                    <a:pt x="633548" y="227784"/>
                  </a:lnTo>
                  <a:lnTo>
                    <a:pt x="629466" y="232682"/>
                  </a:lnTo>
                  <a:lnTo>
                    <a:pt x="627017" y="235132"/>
                  </a:lnTo>
                  <a:lnTo>
                    <a:pt x="626201" y="235132"/>
                  </a:lnTo>
                  <a:lnTo>
                    <a:pt x="625384" y="234315"/>
                  </a:lnTo>
                  <a:lnTo>
                    <a:pt x="626201" y="235948"/>
                  </a:lnTo>
                  <a:lnTo>
                    <a:pt x="625384" y="237581"/>
                  </a:lnTo>
                  <a:lnTo>
                    <a:pt x="622935" y="241663"/>
                  </a:lnTo>
                  <a:lnTo>
                    <a:pt x="620486" y="244112"/>
                  </a:lnTo>
                  <a:lnTo>
                    <a:pt x="617220" y="248194"/>
                  </a:lnTo>
                  <a:lnTo>
                    <a:pt x="617220" y="248194"/>
                  </a:lnTo>
                  <a:lnTo>
                    <a:pt x="613138" y="249827"/>
                  </a:lnTo>
                  <a:lnTo>
                    <a:pt x="610689" y="251460"/>
                  </a:lnTo>
                  <a:lnTo>
                    <a:pt x="608239" y="253909"/>
                  </a:lnTo>
                  <a:lnTo>
                    <a:pt x="605790" y="257991"/>
                  </a:lnTo>
                  <a:lnTo>
                    <a:pt x="604973" y="258808"/>
                  </a:lnTo>
                  <a:lnTo>
                    <a:pt x="604157" y="258808"/>
                  </a:lnTo>
                  <a:lnTo>
                    <a:pt x="604157" y="260441"/>
                  </a:lnTo>
                  <a:lnTo>
                    <a:pt x="601708" y="263707"/>
                  </a:lnTo>
                  <a:lnTo>
                    <a:pt x="600891" y="264523"/>
                  </a:lnTo>
                  <a:lnTo>
                    <a:pt x="600891" y="263707"/>
                  </a:lnTo>
                  <a:lnTo>
                    <a:pt x="600891" y="262890"/>
                  </a:lnTo>
                  <a:lnTo>
                    <a:pt x="600891" y="262074"/>
                  </a:lnTo>
                  <a:lnTo>
                    <a:pt x="600891" y="261257"/>
                  </a:lnTo>
                  <a:lnTo>
                    <a:pt x="600075" y="262074"/>
                  </a:lnTo>
                  <a:lnTo>
                    <a:pt x="598442" y="264523"/>
                  </a:lnTo>
                  <a:lnTo>
                    <a:pt x="599259" y="266156"/>
                  </a:lnTo>
                  <a:lnTo>
                    <a:pt x="598442" y="268605"/>
                  </a:lnTo>
                  <a:lnTo>
                    <a:pt x="595176" y="275953"/>
                  </a:lnTo>
                  <a:lnTo>
                    <a:pt x="591094" y="282484"/>
                  </a:lnTo>
                  <a:lnTo>
                    <a:pt x="590278" y="284117"/>
                  </a:lnTo>
                  <a:lnTo>
                    <a:pt x="587012" y="288199"/>
                  </a:lnTo>
                  <a:lnTo>
                    <a:pt x="584563" y="290649"/>
                  </a:lnTo>
                  <a:lnTo>
                    <a:pt x="583746" y="290649"/>
                  </a:lnTo>
                  <a:lnTo>
                    <a:pt x="582930" y="290649"/>
                  </a:lnTo>
                  <a:lnTo>
                    <a:pt x="582114" y="287383"/>
                  </a:lnTo>
                  <a:lnTo>
                    <a:pt x="579664" y="285750"/>
                  </a:lnTo>
                  <a:lnTo>
                    <a:pt x="578848" y="285750"/>
                  </a:lnTo>
                  <a:lnTo>
                    <a:pt x="578031" y="288199"/>
                  </a:lnTo>
                  <a:lnTo>
                    <a:pt x="577215" y="289016"/>
                  </a:lnTo>
                  <a:lnTo>
                    <a:pt x="576398" y="289016"/>
                  </a:lnTo>
                  <a:lnTo>
                    <a:pt x="577215" y="289832"/>
                  </a:lnTo>
                  <a:lnTo>
                    <a:pt x="577215" y="290649"/>
                  </a:lnTo>
                  <a:lnTo>
                    <a:pt x="576398" y="293098"/>
                  </a:lnTo>
                  <a:lnTo>
                    <a:pt x="576398" y="294731"/>
                  </a:lnTo>
                  <a:lnTo>
                    <a:pt x="573949" y="297180"/>
                  </a:lnTo>
                  <a:lnTo>
                    <a:pt x="573133" y="298813"/>
                  </a:lnTo>
                  <a:lnTo>
                    <a:pt x="572316" y="300446"/>
                  </a:lnTo>
                  <a:lnTo>
                    <a:pt x="572316" y="302079"/>
                  </a:lnTo>
                  <a:lnTo>
                    <a:pt x="573133" y="301262"/>
                  </a:lnTo>
                  <a:lnTo>
                    <a:pt x="573949" y="301262"/>
                  </a:lnTo>
                  <a:lnTo>
                    <a:pt x="573949" y="302079"/>
                  </a:lnTo>
                  <a:lnTo>
                    <a:pt x="573949" y="302895"/>
                  </a:lnTo>
                  <a:lnTo>
                    <a:pt x="573133" y="304528"/>
                  </a:lnTo>
                  <a:lnTo>
                    <a:pt x="573133" y="308610"/>
                  </a:lnTo>
                  <a:lnTo>
                    <a:pt x="573133" y="309427"/>
                  </a:lnTo>
                  <a:lnTo>
                    <a:pt x="573949" y="310243"/>
                  </a:lnTo>
                  <a:lnTo>
                    <a:pt x="574766" y="308610"/>
                  </a:lnTo>
                  <a:lnTo>
                    <a:pt x="574766" y="309427"/>
                  </a:lnTo>
                  <a:lnTo>
                    <a:pt x="573133" y="320040"/>
                  </a:lnTo>
                  <a:lnTo>
                    <a:pt x="573949" y="324939"/>
                  </a:lnTo>
                  <a:lnTo>
                    <a:pt x="573949" y="330654"/>
                  </a:lnTo>
                  <a:lnTo>
                    <a:pt x="574766" y="335552"/>
                  </a:lnTo>
                  <a:lnTo>
                    <a:pt x="575582" y="340451"/>
                  </a:lnTo>
                  <a:lnTo>
                    <a:pt x="575582" y="340451"/>
                  </a:lnTo>
                  <a:lnTo>
                    <a:pt x="573949" y="346166"/>
                  </a:lnTo>
                  <a:lnTo>
                    <a:pt x="572316" y="351881"/>
                  </a:lnTo>
                  <a:lnTo>
                    <a:pt x="571500" y="355963"/>
                  </a:lnTo>
                  <a:lnTo>
                    <a:pt x="570684" y="360862"/>
                  </a:lnTo>
                  <a:lnTo>
                    <a:pt x="569867" y="363311"/>
                  </a:lnTo>
                  <a:lnTo>
                    <a:pt x="569867" y="365760"/>
                  </a:lnTo>
                  <a:lnTo>
                    <a:pt x="570684" y="371475"/>
                  </a:lnTo>
                  <a:lnTo>
                    <a:pt x="570684" y="372291"/>
                  </a:lnTo>
                  <a:lnTo>
                    <a:pt x="568234" y="374741"/>
                  </a:lnTo>
                  <a:lnTo>
                    <a:pt x="565785" y="375557"/>
                  </a:lnTo>
                  <a:lnTo>
                    <a:pt x="564152" y="376374"/>
                  </a:lnTo>
                  <a:lnTo>
                    <a:pt x="561703" y="381272"/>
                  </a:lnTo>
                  <a:lnTo>
                    <a:pt x="560070" y="387804"/>
                  </a:lnTo>
                  <a:lnTo>
                    <a:pt x="560070" y="391069"/>
                  </a:lnTo>
                  <a:lnTo>
                    <a:pt x="560886" y="398417"/>
                  </a:lnTo>
                  <a:lnTo>
                    <a:pt x="560070" y="401683"/>
                  </a:lnTo>
                  <a:lnTo>
                    <a:pt x="559254" y="404132"/>
                  </a:lnTo>
                  <a:lnTo>
                    <a:pt x="558437" y="405765"/>
                  </a:lnTo>
                  <a:lnTo>
                    <a:pt x="555988" y="407398"/>
                  </a:lnTo>
                  <a:lnTo>
                    <a:pt x="553539" y="411480"/>
                  </a:lnTo>
                  <a:lnTo>
                    <a:pt x="552722" y="415562"/>
                  </a:lnTo>
                  <a:lnTo>
                    <a:pt x="551089" y="417195"/>
                  </a:lnTo>
                  <a:lnTo>
                    <a:pt x="551089" y="419644"/>
                  </a:lnTo>
                  <a:lnTo>
                    <a:pt x="549456" y="422094"/>
                  </a:lnTo>
                  <a:lnTo>
                    <a:pt x="546191" y="426176"/>
                  </a:lnTo>
                  <a:lnTo>
                    <a:pt x="543741" y="426992"/>
                  </a:lnTo>
                  <a:lnTo>
                    <a:pt x="542925" y="427809"/>
                  </a:lnTo>
                  <a:lnTo>
                    <a:pt x="542109" y="430258"/>
                  </a:lnTo>
                  <a:lnTo>
                    <a:pt x="539659" y="433524"/>
                  </a:lnTo>
                  <a:lnTo>
                    <a:pt x="538026" y="438422"/>
                  </a:lnTo>
                  <a:lnTo>
                    <a:pt x="538026" y="440055"/>
                  </a:lnTo>
                  <a:lnTo>
                    <a:pt x="538026" y="440055"/>
                  </a:lnTo>
                  <a:lnTo>
                    <a:pt x="538843" y="445770"/>
                  </a:lnTo>
                  <a:lnTo>
                    <a:pt x="538843" y="447403"/>
                  </a:lnTo>
                  <a:lnTo>
                    <a:pt x="537210" y="449036"/>
                  </a:lnTo>
                  <a:lnTo>
                    <a:pt x="529862" y="451485"/>
                  </a:lnTo>
                  <a:lnTo>
                    <a:pt x="528229" y="452302"/>
                  </a:lnTo>
                  <a:lnTo>
                    <a:pt x="523331" y="457200"/>
                  </a:lnTo>
                  <a:lnTo>
                    <a:pt x="523331" y="458016"/>
                  </a:lnTo>
                  <a:lnTo>
                    <a:pt x="523331" y="459649"/>
                  </a:lnTo>
                  <a:lnTo>
                    <a:pt x="524147" y="460466"/>
                  </a:lnTo>
                  <a:lnTo>
                    <a:pt x="523331" y="461282"/>
                  </a:lnTo>
                  <a:lnTo>
                    <a:pt x="522514" y="462915"/>
                  </a:lnTo>
                  <a:lnTo>
                    <a:pt x="520881" y="462915"/>
                  </a:lnTo>
                  <a:lnTo>
                    <a:pt x="513534" y="462915"/>
                  </a:lnTo>
                  <a:lnTo>
                    <a:pt x="509451" y="463732"/>
                  </a:lnTo>
                  <a:lnTo>
                    <a:pt x="507002" y="463732"/>
                  </a:lnTo>
                  <a:lnTo>
                    <a:pt x="506186" y="462915"/>
                  </a:lnTo>
                  <a:lnTo>
                    <a:pt x="505369" y="462099"/>
                  </a:lnTo>
                  <a:lnTo>
                    <a:pt x="505369" y="461282"/>
                  </a:lnTo>
                  <a:lnTo>
                    <a:pt x="506186" y="459649"/>
                  </a:lnTo>
                  <a:lnTo>
                    <a:pt x="506186" y="458833"/>
                  </a:lnTo>
                  <a:lnTo>
                    <a:pt x="505369" y="458833"/>
                  </a:lnTo>
                  <a:lnTo>
                    <a:pt x="503736" y="458833"/>
                  </a:lnTo>
                  <a:lnTo>
                    <a:pt x="503736" y="459649"/>
                  </a:lnTo>
                  <a:lnTo>
                    <a:pt x="503736" y="460466"/>
                  </a:lnTo>
                  <a:lnTo>
                    <a:pt x="504553" y="461282"/>
                  </a:lnTo>
                  <a:lnTo>
                    <a:pt x="504553" y="462099"/>
                  </a:lnTo>
                  <a:lnTo>
                    <a:pt x="503736" y="462915"/>
                  </a:lnTo>
                  <a:lnTo>
                    <a:pt x="501287" y="462915"/>
                  </a:lnTo>
                  <a:lnTo>
                    <a:pt x="498838" y="463732"/>
                  </a:lnTo>
                  <a:lnTo>
                    <a:pt x="495572" y="463732"/>
                  </a:lnTo>
                  <a:lnTo>
                    <a:pt x="493123" y="464548"/>
                  </a:lnTo>
                  <a:lnTo>
                    <a:pt x="491490" y="463732"/>
                  </a:lnTo>
                  <a:lnTo>
                    <a:pt x="493123" y="463732"/>
                  </a:lnTo>
                  <a:lnTo>
                    <a:pt x="494756" y="463732"/>
                  </a:lnTo>
                  <a:lnTo>
                    <a:pt x="496388" y="462915"/>
                  </a:lnTo>
                  <a:lnTo>
                    <a:pt x="495572" y="462099"/>
                  </a:lnTo>
                  <a:lnTo>
                    <a:pt x="493123" y="461282"/>
                  </a:lnTo>
                  <a:lnTo>
                    <a:pt x="489857" y="462099"/>
                  </a:lnTo>
                  <a:lnTo>
                    <a:pt x="488224" y="462915"/>
                  </a:lnTo>
                  <a:lnTo>
                    <a:pt x="484959" y="462915"/>
                  </a:lnTo>
                  <a:lnTo>
                    <a:pt x="480876" y="463732"/>
                  </a:lnTo>
                  <a:lnTo>
                    <a:pt x="480060" y="464548"/>
                  </a:lnTo>
                  <a:lnTo>
                    <a:pt x="480060" y="466181"/>
                  </a:lnTo>
                  <a:lnTo>
                    <a:pt x="480876" y="466181"/>
                  </a:lnTo>
                  <a:lnTo>
                    <a:pt x="481693" y="466997"/>
                  </a:lnTo>
                  <a:lnTo>
                    <a:pt x="484142" y="475162"/>
                  </a:lnTo>
                  <a:lnTo>
                    <a:pt x="483326" y="475162"/>
                  </a:lnTo>
                  <a:lnTo>
                    <a:pt x="478427" y="475978"/>
                  </a:lnTo>
                  <a:lnTo>
                    <a:pt x="474345" y="479244"/>
                  </a:lnTo>
                  <a:lnTo>
                    <a:pt x="472712" y="480060"/>
                  </a:lnTo>
                  <a:lnTo>
                    <a:pt x="471079" y="481693"/>
                  </a:lnTo>
                  <a:lnTo>
                    <a:pt x="471079" y="483326"/>
                  </a:lnTo>
                  <a:lnTo>
                    <a:pt x="470263" y="484142"/>
                  </a:lnTo>
                  <a:lnTo>
                    <a:pt x="469446" y="484142"/>
                  </a:lnTo>
                  <a:lnTo>
                    <a:pt x="466997" y="483326"/>
                  </a:lnTo>
                  <a:lnTo>
                    <a:pt x="463731" y="483326"/>
                  </a:lnTo>
                  <a:lnTo>
                    <a:pt x="461282" y="484142"/>
                  </a:lnTo>
                  <a:lnTo>
                    <a:pt x="450668" y="489857"/>
                  </a:lnTo>
                  <a:lnTo>
                    <a:pt x="446586" y="492307"/>
                  </a:lnTo>
                  <a:lnTo>
                    <a:pt x="442504" y="497205"/>
                  </a:lnTo>
                  <a:lnTo>
                    <a:pt x="435156" y="502104"/>
                  </a:lnTo>
                  <a:lnTo>
                    <a:pt x="431074" y="505369"/>
                  </a:lnTo>
                  <a:lnTo>
                    <a:pt x="430258" y="506186"/>
                  </a:lnTo>
                  <a:lnTo>
                    <a:pt x="429441" y="506186"/>
                  </a:lnTo>
                  <a:lnTo>
                    <a:pt x="427809" y="507002"/>
                  </a:lnTo>
                  <a:lnTo>
                    <a:pt x="428625" y="507819"/>
                  </a:lnTo>
                  <a:lnTo>
                    <a:pt x="429441" y="507819"/>
                  </a:lnTo>
                  <a:lnTo>
                    <a:pt x="429441" y="509452"/>
                  </a:lnTo>
                  <a:lnTo>
                    <a:pt x="427809" y="511084"/>
                  </a:lnTo>
                  <a:lnTo>
                    <a:pt x="424543" y="514350"/>
                  </a:lnTo>
                  <a:lnTo>
                    <a:pt x="423726" y="514350"/>
                  </a:lnTo>
                  <a:lnTo>
                    <a:pt x="424543" y="512717"/>
                  </a:lnTo>
                  <a:lnTo>
                    <a:pt x="422910" y="512717"/>
                  </a:lnTo>
                  <a:lnTo>
                    <a:pt x="420461" y="511901"/>
                  </a:lnTo>
                  <a:lnTo>
                    <a:pt x="419644" y="512717"/>
                  </a:lnTo>
                  <a:lnTo>
                    <a:pt x="420461" y="514350"/>
                  </a:lnTo>
                  <a:lnTo>
                    <a:pt x="419644" y="515166"/>
                  </a:lnTo>
                  <a:lnTo>
                    <a:pt x="418011" y="515166"/>
                  </a:lnTo>
                  <a:lnTo>
                    <a:pt x="416379" y="515166"/>
                  </a:lnTo>
                  <a:lnTo>
                    <a:pt x="414746" y="513534"/>
                  </a:lnTo>
                  <a:lnTo>
                    <a:pt x="415562" y="515983"/>
                  </a:lnTo>
                  <a:lnTo>
                    <a:pt x="418828" y="516799"/>
                  </a:lnTo>
                  <a:lnTo>
                    <a:pt x="420461" y="517616"/>
                  </a:lnTo>
                  <a:lnTo>
                    <a:pt x="421277" y="518432"/>
                  </a:lnTo>
                  <a:lnTo>
                    <a:pt x="418828" y="522514"/>
                  </a:lnTo>
                  <a:lnTo>
                    <a:pt x="417195" y="523331"/>
                  </a:lnTo>
                  <a:lnTo>
                    <a:pt x="417195" y="524147"/>
                  </a:lnTo>
                  <a:lnTo>
                    <a:pt x="418011" y="524147"/>
                  </a:lnTo>
                  <a:lnTo>
                    <a:pt x="418828" y="524964"/>
                  </a:lnTo>
                  <a:lnTo>
                    <a:pt x="418011" y="529046"/>
                  </a:lnTo>
                  <a:lnTo>
                    <a:pt x="417195" y="529862"/>
                  </a:lnTo>
                  <a:lnTo>
                    <a:pt x="416379" y="529862"/>
                  </a:lnTo>
                  <a:lnTo>
                    <a:pt x="415562" y="530679"/>
                  </a:lnTo>
                  <a:lnTo>
                    <a:pt x="416379" y="532312"/>
                  </a:lnTo>
                  <a:lnTo>
                    <a:pt x="417195" y="533128"/>
                  </a:lnTo>
                  <a:lnTo>
                    <a:pt x="417195" y="535577"/>
                  </a:lnTo>
                  <a:lnTo>
                    <a:pt x="417195" y="537210"/>
                  </a:lnTo>
                  <a:lnTo>
                    <a:pt x="417195" y="538843"/>
                  </a:lnTo>
                  <a:lnTo>
                    <a:pt x="418011" y="542109"/>
                  </a:lnTo>
                  <a:lnTo>
                    <a:pt x="418011" y="545374"/>
                  </a:lnTo>
                  <a:lnTo>
                    <a:pt x="418828" y="546191"/>
                  </a:lnTo>
                  <a:lnTo>
                    <a:pt x="418828" y="547824"/>
                  </a:lnTo>
                  <a:lnTo>
                    <a:pt x="418011" y="549457"/>
                  </a:lnTo>
                  <a:lnTo>
                    <a:pt x="418011" y="551089"/>
                  </a:lnTo>
                  <a:lnTo>
                    <a:pt x="417195" y="554355"/>
                  </a:lnTo>
                  <a:lnTo>
                    <a:pt x="418011" y="559254"/>
                  </a:lnTo>
                  <a:lnTo>
                    <a:pt x="418011" y="564152"/>
                  </a:lnTo>
                  <a:lnTo>
                    <a:pt x="417195" y="566602"/>
                  </a:lnTo>
                  <a:lnTo>
                    <a:pt x="416379" y="568234"/>
                  </a:lnTo>
                  <a:lnTo>
                    <a:pt x="414746" y="570684"/>
                  </a:lnTo>
                  <a:lnTo>
                    <a:pt x="414746" y="573133"/>
                  </a:lnTo>
                  <a:lnTo>
                    <a:pt x="410663" y="575582"/>
                  </a:lnTo>
                  <a:lnTo>
                    <a:pt x="406581" y="578848"/>
                  </a:lnTo>
                  <a:lnTo>
                    <a:pt x="402499" y="582930"/>
                  </a:lnTo>
                  <a:lnTo>
                    <a:pt x="398417" y="588645"/>
                  </a:lnTo>
                  <a:lnTo>
                    <a:pt x="393518" y="596809"/>
                  </a:lnTo>
                  <a:lnTo>
                    <a:pt x="389436" y="609056"/>
                  </a:lnTo>
                  <a:lnTo>
                    <a:pt x="384538" y="618037"/>
                  </a:lnTo>
                  <a:lnTo>
                    <a:pt x="382088" y="621302"/>
                  </a:lnTo>
                  <a:lnTo>
                    <a:pt x="378823" y="624568"/>
                  </a:lnTo>
                  <a:lnTo>
                    <a:pt x="374741" y="628650"/>
                  </a:lnTo>
                  <a:lnTo>
                    <a:pt x="369842" y="632732"/>
                  </a:lnTo>
                  <a:lnTo>
                    <a:pt x="364127" y="636814"/>
                  </a:lnTo>
                  <a:lnTo>
                    <a:pt x="362494" y="638447"/>
                  </a:lnTo>
                  <a:lnTo>
                    <a:pt x="360861" y="640896"/>
                  </a:lnTo>
                  <a:lnTo>
                    <a:pt x="360045" y="640080"/>
                  </a:lnTo>
                  <a:lnTo>
                    <a:pt x="360861" y="638447"/>
                  </a:lnTo>
                  <a:lnTo>
                    <a:pt x="360861" y="636814"/>
                  </a:lnTo>
                  <a:lnTo>
                    <a:pt x="360861" y="635182"/>
                  </a:lnTo>
                  <a:lnTo>
                    <a:pt x="361678" y="635182"/>
                  </a:lnTo>
                  <a:lnTo>
                    <a:pt x="363311" y="635998"/>
                  </a:lnTo>
                  <a:lnTo>
                    <a:pt x="364127" y="635182"/>
                  </a:lnTo>
                  <a:lnTo>
                    <a:pt x="364943" y="634365"/>
                  </a:lnTo>
                  <a:lnTo>
                    <a:pt x="366576" y="633549"/>
                  </a:lnTo>
                  <a:lnTo>
                    <a:pt x="370659" y="629466"/>
                  </a:lnTo>
                  <a:lnTo>
                    <a:pt x="373924" y="627834"/>
                  </a:lnTo>
                  <a:lnTo>
                    <a:pt x="375557" y="625384"/>
                  </a:lnTo>
                  <a:lnTo>
                    <a:pt x="375557" y="623752"/>
                  </a:lnTo>
                  <a:lnTo>
                    <a:pt x="375557" y="621302"/>
                  </a:lnTo>
                  <a:lnTo>
                    <a:pt x="376373" y="620486"/>
                  </a:lnTo>
                  <a:lnTo>
                    <a:pt x="378823" y="620486"/>
                  </a:lnTo>
                  <a:lnTo>
                    <a:pt x="379639" y="619669"/>
                  </a:lnTo>
                  <a:lnTo>
                    <a:pt x="379639" y="618853"/>
                  </a:lnTo>
                  <a:lnTo>
                    <a:pt x="379639" y="617220"/>
                  </a:lnTo>
                  <a:lnTo>
                    <a:pt x="382088" y="615587"/>
                  </a:lnTo>
                  <a:lnTo>
                    <a:pt x="383721" y="613138"/>
                  </a:lnTo>
                  <a:lnTo>
                    <a:pt x="382905" y="607423"/>
                  </a:lnTo>
                  <a:lnTo>
                    <a:pt x="383721" y="607423"/>
                  </a:lnTo>
                  <a:lnTo>
                    <a:pt x="384538" y="608239"/>
                  </a:lnTo>
                  <a:lnTo>
                    <a:pt x="385354" y="608239"/>
                  </a:lnTo>
                  <a:lnTo>
                    <a:pt x="386171" y="605790"/>
                  </a:lnTo>
                  <a:lnTo>
                    <a:pt x="386171" y="604974"/>
                  </a:lnTo>
                  <a:lnTo>
                    <a:pt x="384538" y="604974"/>
                  </a:lnTo>
                  <a:lnTo>
                    <a:pt x="379639" y="607423"/>
                  </a:lnTo>
                  <a:lnTo>
                    <a:pt x="378006" y="607423"/>
                  </a:lnTo>
                  <a:lnTo>
                    <a:pt x="378006" y="604974"/>
                  </a:lnTo>
                  <a:lnTo>
                    <a:pt x="375557" y="604157"/>
                  </a:lnTo>
                  <a:lnTo>
                    <a:pt x="374741" y="602524"/>
                  </a:lnTo>
                  <a:lnTo>
                    <a:pt x="374741" y="601708"/>
                  </a:lnTo>
                  <a:lnTo>
                    <a:pt x="373924" y="600891"/>
                  </a:lnTo>
                  <a:lnTo>
                    <a:pt x="373924" y="602524"/>
                  </a:lnTo>
                  <a:lnTo>
                    <a:pt x="373924" y="604157"/>
                  </a:lnTo>
                  <a:lnTo>
                    <a:pt x="376373" y="606607"/>
                  </a:lnTo>
                  <a:lnTo>
                    <a:pt x="375557" y="607423"/>
                  </a:lnTo>
                  <a:lnTo>
                    <a:pt x="374741" y="608239"/>
                  </a:lnTo>
                  <a:lnTo>
                    <a:pt x="373924" y="610689"/>
                  </a:lnTo>
                  <a:lnTo>
                    <a:pt x="373924" y="613954"/>
                  </a:lnTo>
                  <a:lnTo>
                    <a:pt x="373108" y="613138"/>
                  </a:lnTo>
                  <a:lnTo>
                    <a:pt x="372291" y="612321"/>
                  </a:lnTo>
                  <a:lnTo>
                    <a:pt x="372291" y="615587"/>
                  </a:lnTo>
                  <a:lnTo>
                    <a:pt x="370659" y="617220"/>
                  </a:lnTo>
                  <a:lnTo>
                    <a:pt x="369842" y="618853"/>
                  </a:lnTo>
                  <a:lnTo>
                    <a:pt x="369842" y="620486"/>
                  </a:lnTo>
                  <a:lnTo>
                    <a:pt x="369026" y="621302"/>
                  </a:lnTo>
                  <a:lnTo>
                    <a:pt x="365760" y="623752"/>
                  </a:lnTo>
                  <a:lnTo>
                    <a:pt x="362494" y="625384"/>
                  </a:lnTo>
                  <a:lnTo>
                    <a:pt x="361678" y="626201"/>
                  </a:lnTo>
                  <a:lnTo>
                    <a:pt x="361678" y="628650"/>
                  </a:lnTo>
                  <a:lnTo>
                    <a:pt x="360861" y="631099"/>
                  </a:lnTo>
                  <a:lnTo>
                    <a:pt x="359229" y="632732"/>
                  </a:lnTo>
                  <a:lnTo>
                    <a:pt x="358412" y="636814"/>
                  </a:lnTo>
                  <a:lnTo>
                    <a:pt x="358412" y="638447"/>
                  </a:lnTo>
                  <a:lnTo>
                    <a:pt x="358412" y="640896"/>
                  </a:lnTo>
                  <a:lnTo>
                    <a:pt x="359229" y="642529"/>
                  </a:lnTo>
                  <a:lnTo>
                    <a:pt x="358412" y="643346"/>
                  </a:lnTo>
                  <a:lnTo>
                    <a:pt x="356779" y="644979"/>
                  </a:lnTo>
                  <a:lnTo>
                    <a:pt x="355963" y="647428"/>
                  </a:lnTo>
                  <a:lnTo>
                    <a:pt x="353513" y="655592"/>
                  </a:lnTo>
                  <a:lnTo>
                    <a:pt x="351064" y="660491"/>
                  </a:lnTo>
                  <a:lnTo>
                    <a:pt x="349431" y="662940"/>
                  </a:lnTo>
                  <a:lnTo>
                    <a:pt x="346982" y="665389"/>
                  </a:lnTo>
                  <a:lnTo>
                    <a:pt x="339634" y="671921"/>
                  </a:lnTo>
                  <a:lnTo>
                    <a:pt x="338818" y="671921"/>
                  </a:lnTo>
                  <a:lnTo>
                    <a:pt x="338001" y="671104"/>
                  </a:lnTo>
                  <a:lnTo>
                    <a:pt x="337185" y="670288"/>
                  </a:lnTo>
                  <a:lnTo>
                    <a:pt x="337185" y="669471"/>
                  </a:lnTo>
                  <a:lnTo>
                    <a:pt x="337185" y="668655"/>
                  </a:lnTo>
                  <a:lnTo>
                    <a:pt x="337185" y="666206"/>
                  </a:lnTo>
                  <a:lnTo>
                    <a:pt x="337185" y="659674"/>
                  </a:lnTo>
                  <a:lnTo>
                    <a:pt x="337185" y="658041"/>
                  </a:lnTo>
                  <a:lnTo>
                    <a:pt x="338001" y="657225"/>
                  </a:lnTo>
                  <a:lnTo>
                    <a:pt x="339634" y="656409"/>
                  </a:lnTo>
                  <a:lnTo>
                    <a:pt x="341267" y="654776"/>
                  </a:lnTo>
                  <a:lnTo>
                    <a:pt x="342900" y="652327"/>
                  </a:lnTo>
                  <a:lnTo>
                    <a:pt x="344533" y="650694"/>
                  </a:lnTo>
                  <a:lnTo>
                    <a:pt x="343716" y="649877"/>
                  </a:lnTo>
                  <a:lnTo>
                    <a:pt x="342084" y="649061"/>
                  </a:lnTo>
                  <a:lnTo>
                    <a:pt x="339634" y="648244"/>
                  </a:lnTo>
                  <a:lnTo>
                    <a:pt x="337185" y="646612"/>
                  </a:lnTo>
                  <a:lnTo>
                    <a:pt x="335552" y="644979"/>
                  </a:lnTo>
                  <a:lnTo>
                    <a:pt x="334736" y="643346"/>
                  </a:lnTo>
                  <a:lnTo>
                    <a:pt x="333919" y="640896"/>
                  </a:lnTo>
                  <a:lnTo>
                    <a:pt x="333103" y="639264"/>
                  </a:lnTo>
                  <a:lnTo>
                    <a:pt x="333103" y="638447"/>
                  </a:lnTo>
                  <a:lnTo>
                    <a:pt x="332286" y="638447"/>
                  </a:lnTo>
                  <a:lnTo>
                    <a:pt x="331470" y="637631"/>
                  </a:lnTo>
                  <a:lnTo>
                    <a:pt x="330654" y="636814"/>
                  </a:lnTo>
                  <a:lnTo>
                    <a:pt x="329837" y="635998"/>
                  </a:lnTo>
                  <a:lnTo>
                    <a:pt x="328204" y="635182"/>
                  </a:lnTo>
                  <a:lnTo>
                    <a:pt x="326571" y="634365"/>
                  </a:lnTo>
                  <a:lnTo>
                    <a:pt x="324122" y="631916"/>
                  </a:lnTo>
                  <a:lnTo>
                    <a:pt x="322489" y="629466"/>
                  </a:lnTo>
                  <a:lnTo>
                    <a:pt x="321673" y="627834"/>
                  </a:lnTo>
                  <a:lnTo>
                    <a:pt x="320856" y="627017"/>
                  </a:lnTo>
                  <a:lnTo>
                    <a:pt x="315958" y="625384"/>
                  </a:lnTo>
                  <a:lnTo>
                    <a:pt x="313509" y="622935"/>
                  </a:lnTo>
                  <a:lnTo>
                    <a:pt x="312692" y="623752"/>
                  </a:lnTo>
                  <a:lnTo>
                    <a:pt x="311059" y="622935"/>
                  </a:lnTo>
                  <a:lnTo>
                    <a:pt x="309426" y="622119"/>
                  </a:lnTo>
                  <a:lnTo>
                    <a:pt x="309426" y="621302"/>
                  </a:lnTo>
                  <a:lnTo>
                    <a:pt x="308610" y="620486"/>
                  </a:lnTo>
                  <a:lnTo>
                    <a:pt x="307793" y="619669"/>
                  </a:lnTo>
                  <a:lnTo>
                    <a:pt x="307793" y="618853"/>
                  </a:lnTo>
                  <a:lnTo>
                    <a:pt x="306161" y="617220"/>
                  </a:lnTo>
                  <a:lnTo>
                    <a:pt x="304528" y="615587"/>
                  </a:lnTo>
                  <a:lnTo>
                    <a:pt x="303711" y="614771"/>
                  </a:lnTo>
                  <a:lnTo>
                    <a:pt x="303711" y="614771"/>
                  </a:lnTo>
                  <a:lnTo>
                    <a:pt x="303711" y="615587"/>
                  </a:lnTo>
                  <a:lnTo>
                    <a:pt x="303711" y="616404"/>
                  </a:lnTo>
                  <a:lnTo>
                    <a:pt x="302895" y="617220"/>
                  </a:lnTo>
                  <a:lnTo>
                    <a:pt x="302079" y="618037"/>
                  </a:lnTo>
                  <a:lnTo>
                    <a:pt x="301262" y="618853"/>
                  </a:lnTo>
                  <a:lnTo>
                    <a:pt x="300446" y="619669"/>
                  </a:lnTo>
                  <a:lnTo>
                    <a:pt x="298813" y="619669"/>
                  </a:lnTo>
                  <a:lnTo>
                    <a:pt x="297996" y="619669"/>
                  </a:lnTo>
                  <a:lnTo>
                    <a:pt x="297996" y="619669"/>
                  </a:lnTo>
                  <a:lnTo>
                    <a:pt x="297996" y="618037"/>
                  </a:lnTo>
                  <a:lnTo>
                    <a:pt x="297996" y="614771"/>
                  </a:lnTo>
                  <a:lnTo>
                    <a:pt x="297180" y="613954"/>
                  </a:lnTo>
                  <a:lnTo>
                    <a:pt x="296363" y="612321"/>
                  </a:lnTo>
                  <a:lnTo>
                    <a:pt x="295547" y="610689"/>
                  </a:lnTo>
                  <a:lnTo>
                    <a:pt x="291465" y="607423"/>
                  </a:lnTo>
                  <a:lnTo>
                    <a:pt x="286566" y="602524"/>
                  </a:lnTo>
                  <a:lnTo>
                    <a:pt x="284934" y="600891"/>
                  </a:lnTo>
                  <a:lnTo>
                    <a:pt x="283301" y="600891"/>
                  </a:lnTo>
                  <a:lnTo>
                    <a:pt x="281668" y="600891"/>
                  </a:lnTo>
                  <a:lnTo>
                    <a:pt x="280035" y="601708"/>
                  </a:lnTo>
                  <a:lnTo>
                    <a:pt x="279218" y="604157"/>
                  </a:lnTo>
                  <a:lnTo>
                    <a:pt x="278402" y="604157"/>
                  </a:lnTo>
                  <a:lnTo>
                    <a:pt x="275953" y="604157"/>
                  </a:lnTo>
                  <a:lnTo>
                    <a:pt x="273504" y="604157"/>
                  </a:lnTo>
                  <a:lnTo>
                    <a:pt x="272687" y="602524"/>
                  </a:lnTo>
                  <a:lnTo>
                    <a:pt x="273504" y="601708"/>
                  </a:lnTo>
                  <a:lnTo>
                    <a:pt x="275953" y="600075"/>
                  </a:lnTo>
                  <a:lnTo>
                    <a:pt x="277586" y="598442"/>
                  </a:lnTo>
                  <a:lnTo>
                    <a:pt x="277586" y="596809"/>
                  </a:lnTo>
                  <a:lnTo>
                    <a:pt x="279218" y="595177"/>
                  </a:lnTo>
                  <a:lnTo>
                    <a:pt x="281668" y="593544"/>
                  </a:lnTo>
                  <a:lnTo>
                    <a:pt x="284117" y="591094"/>
                  </a:lnTo>
                  <a:lnTo>
                    <a:pt x="286566" y="587829"/>
                  </a:lnTo>
                  <a:lnTo>
                    <a:pt x="288199" y="585379"/>
                  </a:lnTo>
                  <a:lnTo>
                    <a:pt x="289016" y="583746"/>
                  </a:lnTo>
                  <a:lnTo>
                    <a:pt x="289832" y="582114"/>
                  </a:lnTo>
                  <a:lnTo>
                    <a:pt x="291465" y="581297"/>
                  </a:lnTo>
                  <a:lnTo>
                    <a:pt x="293098" y="579664"/>
                  </a:lnTo>
                  <a:lnTo>
                    <a:pt x="293914" y="577215"/>
                  </a:lnTo>
                  <a:lnTo>
                    <a:pt x="295547" y="574766"/>
                  </a:lnTo>
                  <a:lnTo>
                    <a:pt x="297180" y="573133"/>
                  </a:lnTo>
                  <a:lnTo>
                    <a:pt x="297996" y="571500"/>
                  </a:lnTo>
                  <a:lnTo>
                    <a:pt x="297996" y="570684"/>
                  </a:lnTo>
                  <a:lnTo>
                    <a:pt x="298813" y="569867"/>
                  </a:lnTo>
                  <a:lnTo>
                    <a:pt x="299629" y="569867"/>
                  </a:lnTo>
                  <a:lnTo>
                    <a:pt x="300446" y="569051"/>
                  </a:lnTo>
                  <a:lnTo>
                    <a:pt x="300446" y="568234"/>
                  </a:lnTo>
                  <a:lnTo>
                    <a:pt x="300446" y="567418"/>
                  </a:lnTo>
                  <a:lnTo>
                    <a:pt x="301262" y="567418"/>
                  </a:lnTo>
                  <a:lnTo>
                    <a:pt x="302079" y="567418"/>
                  </a:lnTo>
                  <a:lnTo>
                    <a:pt x="303711" y="568234"/>
                  </a:lnTo>
                  <a:lnTo>
                    <a:pt x="304528" y="568234"/>
                  </a:lnTo>
                  <a:lnTo>
                    <a:pt x="304528" y="567418"/>
                  </a:lnTo>
                  <a:lnTo>
                    <a:pt x="304528" y="566602"/>
                  </a:lnTo>
                  <a:lnTo>
                    <a:pt x="303711" y="565785"/>
                  </a:lnTo>
                  <a:lnTo>
                    <a:pt x="303711" y="564969"/>
                  </a:lnTo>
                  <a:lnTo>
                    <a:pt x="306161" y="563336"/>
                  </a:lnTo>
                  <a:lnTo>
                    <a:pt x="307793" y="562519"/>
                  </a:lnTo>
                  <a:lnTo>
                    <a:pt x="308610" y="561703"/>
                  </a:lnTo>
                  <a:lnTo>
                    <a:pt x="309426" y="560070"/>
                  </a:lnTo>
                  <a:lnTo>
                    <a:pt x="311059" y="559254"/>
                  </a:lnTo>
                  <a:lnTo>
                    <a:pt x="313509" y="558437"/>
                  </a:lnTo>
                  <a:lnTo>
                    <a:pt x="314325" y="557621"/>
                  </a:lnTo>
                  <a:lnTo>
                    <a:pt x="314325" y="556804"/>
                  </a:lnTo>
                  <a:lnTo>
                    <a:pt x="315141" y="555988"/>
                  </a:lnTo>
                  <a:lnTo>
                    <a:pt x="316774" y="555988"/>
                  </a:lnTo>
                  <a:lnTo>
                    <a:pt x="317591" y="555171"/>
                  </a:lnTo>
                  <a:lnTo>
                    <a:pt x="317591" y="554355"/>
                  </a:lnTo>
                  <a:lnTo>
                    <a:pt x="318407" y="553539"/>
                  </a:lnTo>
                  <a:lnTo>
                    <a:pt x="319223" y="552722"/>
                  </a:lnTo>
                  <a:lnTo>
                    <a:pt x="320040" y="552722"/>
                  </a:lnTo>
                  <a:lnTo>
                    <a:pt x="320856" y="552722"/>
                  </a:lnTo>
                  <a:lnTo>
                    <a:pt x="321673" y="552722"/>
                  </a:lnTo>
                  <a:lnTo>
                    <a:pt x="322489" y="551906"/>
                  </a:lnTo>
                  <a:lnTo>
                    <a:pt x="323306" y="551089"/>
                  </a:lnTo>
                  <a:lnTo>
                    <a:pt x="324122" y="551089"/>
                  </a:lnTo>
                  <a:lnTo>
                    <a:pt x="324938" y="551089"/>
                  </a:lnTo>
                  <a:lnTo>
                    <a:pt x="326571" y="550273"/>
                  </a:lnTo>
                  <a:lnTo>
                    <a:pt x="327388" y="549457"/>
                  </a:lnTo>
                  <a:lnTo>
                    <a:pt x="328204" y="547824"/>
                  </a:lnTo>
                  <a:lnTo>
                    <a:pt x="329021" y="547007"/>
                  </a:lnTo>
                  <a:lnTo>
                    <a:pt x="329837" y="547007"/>
                  </a:lnTo>
                  <a:lnTo>
                    <a:pt x="330654" y="546191"/>
                  </a:lnTo>
                  <a:lnTo>
                    <a:pt x="332286" y="544558"/>
                  </a:lnTo>
                  <a:lnTo>
                    <a:pt x="332286" y="544558"/>
                  </a:lnTo>
                  <a:lnTo>
                    <a:pt x="333919" y="543741"/>
                  </a:lnTo>
                  <a:lnTo>
                    <a:pt x="335552" y="541292"/>
                  </a:lnTo>
                  <a:lnTo>
                    <a:pt x="336368" y="539659"/>
                  </a:lnTo>
                  <a:lnTo>
                    <a:pt x="336368" y="538027"/>
                  </a:lnTo>
                  <a:lnTo>
                    <a:pt x="335552" y="537210"/>
                  </a:lnTo>
                  <a:lnTo>
                    <a:pt x="335552" y="535577"/>
                  </a:lnTo>
                  <a:lnTo>
                    <a:pt x="336368" y="531495"/>
                  </a:lnTo>
                  <a:lnTo>
                    <a:pt x="336368" y="529862"/>
                  </a:lnTo>
                  <a:lnTo>
                    <a:pt x="337185" y="529046"/>
                  </a:lnTo>
                  <a:lnTo>
                    <a:pt x="337185" y="528229"/>
                  </a:lnTo>
                  <a:lnTo>
                    <a:pt x="335552" y="525780"/>
                  </a:lnTo>
                  <a:lnTo>
                    <a:pt x="333919" y="523331"/>
                  </a:lnTo>
                  <a:lnTo>
                    <a:pt x="333103" y="519249"/>
                  </a:lnTo>
                  <a:lnTo>
                    <a:pt x="332286" y="517616"/>
                  </a:lnTo>
                  <a:lnTo>
                    <a:pt x="331470" y="517616"/>
                  </a:lnTo>
                  <a:lnTo>
                    <a:pt x="329021" y="515983"/>
                  </a:lnTo>
                  <a:lnTo>
                    <a:pt x="328204" y="515983"/>
                  </a:lnTo>
                  <a:lnTo>
                    <a:pt x="327388" y="515166"/>
                  </a:lnTo>
                  <a:lnTo>
                    <a:pt x="326571" y="515166"/>
                  </a:lnTo>
                  <a:lnTo>
                    <a:pt x="325755" y="515166"/>
                  </a:lnTo>
                  <a:lnTo>
                    <a:pt x="324938" y="515983"/>
                  </a:lnTo>
                  <a:lnTo>
                    <a:pt x="323306" y="515983"/>
                  </a:lnTo>
                  <a:lnTo>
                    <a:pt x="322489" y="515983"/>
                  </a:lnTo>
                  <a:lnTo>
                    <a:pt x="321673" y="516799"/>
                  </a:lnTo>
                  <a:lnTo>
                    <a:pt x="320856" y="516799"/>
                  </a:lnTo>
                  <a:lnTo>
                    <a:pt x="320040" y="515983"/>
                  </a:lnTo>
                  <a:lnTo>
                    <a:pt x="318407" y="515983"/>
                  </a:lnTo>
                  <a:lnTo>
                    <a:pt x="318407" y="513534"/>
                  </a:lnTo>
                  <a:lnTo>
                    <a:pt x="320856" y="509452"/>
                  </a:lnTo>
                  <a:lnTo>
                    <a:pt x="321673" y="507819"/>
                  </a:lnTo>
                  <a:lnTo>
                    <a:pt x="321673" y="507002"/>
                  </a:lnTo>
                  <a:lnTo>
                    <a:pt x="322489" y="503737"/>
                  </a:lnTo>
                  <a:lnTo>
                    <a:pt x="324122" y="497205"/>
                  </a:lnTo>
                  <a:lnTo>
                    <a:pt x="324938" y="493123"/>
                  </a:lnTo>
                  <a:lnTo>
                    <a:pt x="324122" y="491490"/>
                  </a:lnTo>
                  <a:lnTo>
                    <a:pt x="324122" y="489857"/>
                  </a:lnTo>
                  <a:lnTo>
                    <a:pt x="324938" y="489041"/>
                  </a:lnTo>
                  <a:lnTo>
                    <a:pt x="325755" y="489041"/>
                  </a:lnTo>
                  <a:lnTo>
                    <a:pt x="323306" y="487408"/>
                  </a:lnTo>
                  <a:lnTo>
                    <a:pt x="322489" y="485775"/>
                  </a:lnTo>
                  <a:lnTo>
                    <a:pt x="320856" y="484959"/>
                  </a:lnTo>
                  <a:lnTo>
                    <a:pt x="319223" y="484142"/>
                  </a:lnTo>
                  <a:lnTo>
                    <a:pt x="318407" y="484142"/>
                  </a:lnTo>
                  <a:lnTo>
                    <a:pt x="317591" y="484959"/>
                  </a:lnTo>
                  <a:lnTo>
                    <a:pt x="315958" y="485775"/>
                  </a:lnTo>
                  <a:lnTo>
                    <a:pt x="314325" y="486591"/>
                  </a:lnTo>
                  <a:lnTo>
                    <a:pt x="313509" y="487408"/>
                  </a:lnTo>
                  <a:lnTo>
                    <a:pt x="311876" y="488224"/>
                  </a:lnTo>
                  <a:lnTo>
                    <a:pt x="310243" y="488224"/>
                  </a:lnTo>
                  <a:lnTo>
                    <a:pt x="308610" y="488224"/>
                  </a:lnTo>
                  <a:lnTo>
                    <a:pt x="306977" y="488224"/>
                  </a:lnTo>
                  <a:lnTo>
                    <a:pt x="306161" y="487408"/>
                  </a:lnTo>
                  <a:lnTo>
                    <a:pt x="305344" y="485775"/>
                  </a:lnTo>
                  <a:lnTo>
                    <a:pt x="305344" y="484142"/>
                  </a:lnTo>
                  <a:lnTo>
                    <a:pt x="305344" y="482509"/>
                  </a:lnTo>
                  <a:lnTo>
                    <a:pt x="304528" y="481693"/>
                  </a:lnTo>
                  <a:lnTo>
                    <a:pt x="304528" y="480877"/>
                  </a:lnTo>
                  <a:lnTo>
                    <a:pt x="304528" y="480060"/>
                  </a:lnTo>
                  <a:lnTo>
                    <a:pt x="304528" y="479244"/>
                  </a:lnTo>
                  <a:lnTo>
                    <a:pt x="304528" y="478427"/>
                  </a:lnTo>
                  <a:lnTo>
                    <a:pt x="304528" y="477611"/>
                  </a:lnTo>
                  <a:lnTo>
                    <a:pt x="303711" y="476794"/>
                  </a:lnTo>
                  <a:lnTo>
                    <a:pt x="303711" y="475162"/>
                  </a:lnTo>
                  <a:lnTo>
                    <a:pt x="303711" y="473529"/>
                  </a:lnTo>
                  <a:lnTo>
                    <a:pt x="302895" y="472712"/>
                  </a:lnTo>
                  <a:lnTo>
                    <a:pt x="302895" y="471079"/>
                  </a:lnTo>
                  <a:lnTo>
                    <a:pt x="302895" y="469446"/>
                  </a:lnTo>
                  <a:lnTo>
                    <a:pt x="302079" y="467814"/>
                  </a:lnTo>
                  <a:lnTo>
                    <a:pt x="302079" y="466181"/>
                  </a:lnTo>
                  <a:lnTo>
                    <a:pt x="302895" y="464548"/>
                  </a:lnTo>
                  <a:lnTo>
                    <a:pt x="302895" y="462915"/>
                  </a:lnTo>
                  <a:lnTo>
                    <a:pt x="302079" y="462099"/>
                  </a:lnTo>
                  <a:lnTo>
                    <a:pt x="301262" y="461282"/>
                  </a:lnTo>
                  <a:lnTo>
                    <a:pt x="300446" y="459649"/>
                  </a:lnTo>
                  <a:lnTo>
                    <a:pt x="300446" y="458016"/>
                  </a:lnTo>
                  <a:lnTo>
                    <a:pt x="299629" y="457200"/>
                  </a:lnTo>
                  <a:lnTo>
                    <a:pt x="298813" y="456384"/>
                  </a:lnTo>
                  <a:lnTo>
                    <a:pt x="297996" y="456384"/>
                  </a:lnTo>
                  <a:lnTo>
                    <a:pt x="296363" y="455567"/>
                  </a:lnTo>
                  <a:lnTo>
                    <a:pt x="294731" y="455567"/>
                  </a:lnTo>
                  <a:lnTo>
                    <a:pt x="293098" y="455567"/>
                  </a:lnTo>
                  <a:lnTo>
                    <a:pt x="292281" y="455567"/>
                  </a:lnTo>
                  <a:lnTo>
                    <a:pt x="291465" y="454751"/>
                  </a:lnTo>
                  <a:lnTo>
                    <a:pt x="289832" y="453934"/>
                  </a:lnTo>
                  <a:lnTo>
                    <a:pt x="289016" y="452302"/>
                  </a:lnTo>
                  <a:lnTo>
                    <a:pt x="288199" y="452302"/>
                  </a:lnTo>
                  <a:lnTo>
                    <a:pt x="286566" y="453118"/>
                  </a:lnTo>
                  <a:lnTo>
                    <a:pt x="285750" y="453934"/>
                  </a:lnTo>
                  <a:lnTo>
                    <a:pt x="284934" y="454751"/>
                  </a:lnTo>
                  <a:lnTo>
                    <a:pt x="284117" y="455567"/>
                  </a:lnTo>
                  <a:lnTo>
                    <a:pt x="283301" y="455567"/>
                  </a:lnTo>
                  <a:lnTo>
                    <a:pt x="282484" y="456384"/>
                  </a:lnTo>
                  <a:lnTo>
                    <a:pt x="281668" y="456384"/>
                  </a:lnTo>
                  <a:lnTo>
                    <a:pt x="280035" y="456384"/>
                  </a:lnTo>
                  <a:lnTo>
                    <a:pt x="278402" y="455567"/>
                  </a:lnTo>
                  <a:lnTo>
                    <a:pt x="276769" y="454751"/>
                  </a:lnTo>
                  <a:lnTo>
                    <a:pt x="275136" y="454751"/>
                  </a:lnTo>
                  <a:lnTo>
                    <a:pt x="273504" y="454751"/>
                  </a:lnTo>
                  <a:lnTo>
                    <a:pt x="272687" y="454751"/>
                  </a:lnTo>
                  <a:lnTo>
                    <a:pt x="271054" y="454751"/>
                  </a:lnTo>
                  <a:lnTo>
                    <a:pt x="269421" y="454751"/>
                  </a:lnTo>
                  <a:lnTo>
                    <a:pt x="268605" y="453934"/>
                  </a:lnTo>
                  <a:lnTo>
                    <a:pt x="266972" y="453118"/>
                  </a:lnTo>
                  <a:lnTo>
                    <a:pt x="266156" y="453118"/>
                  </a:lnTo>
                  <a:lnTo>
                    <a:pt x="265339" y="453934"/>
                  </a:lnTo>
                  <a:lnTo>
                    <a:pt x="264523" y="453934"/>
                  </a:lnTo>
                  <a:lnTo>
                    <a:pt x="262890" y="453118"/>
                  </a:lnTo>
                  <a:lnTo>
                    <a:pt x="262073" y="452302"/>
                  </a:lnTo>
                  <a:lnTo>
                    <a:pt x="262073" y="451485"/>
                  </a:lnTo>
                  <a:lnTo>
                    <a:pt x="262073" y="450669"/>
                  </a:lnTo>
                  <a:lnTo>
                    <a:pt x="262890" y="449852"/>
                  </a:lnTo>
                  <a:lnTo>
                    <a:pt x="262890" y="449036"/>
                  </a:lnTo>
                  <a:lnTo>
                    <a:pt x="262890" y="448219"/>
                  </a:lnTo>
                  <a:lnTo>
                    <a:pt x="262890" y="447403"/>
                  </a:lnTo>
                  <a:lnTo>
                    <a:pt x="262890" y="446587"/>
                  </a:lnTo>
                  <a:lnTo>
                    <a:pt x="262890" y="445770"/>
                  </a:lnTo>
                  <a:lnTo>
                    <a:pt x="262890" y="444954"/>
                  </a:lnTo>
                  <a:lnTo>
                    <a:pt x="262890" y="444137"/>
                  </a:lnTo>
                  <a:lnTo>
                    <a:pt x="262890" y="443321"/>
                  </a:lnTo>
                  <a:lnTo>
                    <a:pt x="263706" y="441688"/>
                  </a:lnTo>
                  <a:lnTo>
                    <a:pt x="264523" y="440871"/>
                  </a:lnTo>
                  <a:lnTo>
                    <a:pt x="264523" y="440055"/>
                  </a:lnTo>
                  <a:lnTo>
                    <a:pt x="264523" y="439239"/>
                  </a:lnTo>
                  <a:lnTo>
                    <a:pt x="265339" y="438422"/>
                  </a:lnTo>
                  <a:lnTo>
                    <a:pt x="266156" y="436789"/>
                  </a:lnTo>
                  <a:lnTo>
                    <a:pt x="266156" y="434340"/>
                  </a:lnTo>
                  <a:lnTo>
                    <a:pt x="265339" y="432707"/>
                  </a:lnTo>
                  <a:lnTo>
                    <a:pt x="264523" y="432707"/>
                  </a:lnTo>
                  <a:lnTo>
                    <a:pt x="264523" y="431891"/>
                  </a:lnTo>
                  <a:lnTo>
                    <a:pt x="264523" y="431074"/>
                  </a:lnTo>
                  <a:lnTo>
                    <a:pt x="264523" y="430258"/>
                  </a:lnTo>
                  <a:lnTo>
                    <a:pt x="264523" y="429441"/>
                  </a:lnTo>
                  <a:lnTo>
                    <a:pt x="264523" y="428625"/>
                  </a:lnTo>
                  <a:lnTo>
                    <a:pt x="264523" y="427809"/>
                  </a:lnTo>
                  <a:lnTo>
                    <a:pt x="263706" y="427809"/>
                  </a:lnTo>
                  <a:lnTo>
                    <a:pt x="263706" y="427809"/>
                  </a:lnTo>
                  <a:lnTo>
                    <a:pt x="263706" y="426992"/>
                  </a:lnTo>
                  <a:lnTo>
                    <a:pt x="263706" y="425359"/>
                  </a:lnTo>
                  <a:lnTo>
                    <a:pt x="263706" y="424543"/>
                  </a:lnTo>
                  <a:lnTo>
                    <a:pt x="263706" y="423727"/>
                  </a:lnTo>
                  <a:lnTo>
                    <a:pt x="262890" y="422910"/>
                  </a:lnTo>
                  <a:lnTo>
                    <a:pt x="262073" y="422094"/>
                  </a:lnTo>
                  <a:lnTo>
                    <a:pt x="261257" y="421277"/>
                  </a:lnTo>
                  <a:lnTo>
                    <a:pt x="261257" y="420461"/>
                  </a:lnTo>
                  <a:lnTo>
                    <a:pt x="261257" y="418828"/>
                  </a:lnTo>
                  <a:lnTo>
                    <a:pt x="262073" y="418828"/>
                  </a:lnTo>
                  <a:lnTo>
                    <a:pt x="262890" y="418012"/>
                  </a:lnTo>
                  <a:lnTo>
                    <a:pt x="263706" y="417195"/>
                  </a:lnTo>
                  <a:lnTo>
                    <a:pt x="264523" y="417195"/>
                  </a:lnTo>
                  <a:lnTo>
                    <a:pt x="265339" y="417195"/>
                  </a:lnTo>
                  <a:lnTo>
                    <a:pt x="266156" y="416379"/>
                  </a:lnTo>
                  <a:lnTo>
                    <a:pt x="263706" y="413929"/>
                  </a:lnTo>
                  <a:lnTo>
                    <a:pt x="262073" y="412296"/>
                  </a:lnTo>
                  <a:lnTo>
                    <a:pt x="262890" y="409847"/>
                  </a:lnTo>
                  <a:lnTo>
                    <a:pt x="264523" y="406582"/>
                  </a:lnTo>
                  <a:lnTo>
                    <a:pt x="266156" y="403316"/>
                  </a:lnTo>
                  <a:lnTo>
                    <a:pt x="267788" y="400866"/>
                  </a:lnTo>
                  <a:lnTo>
                    <a:pt x="267788" y="400050"/>
                  </a:lnTo>
                  <a:lnTo>
                    <a:pt x="268605" y="400050"/>
                  </a:lnTo>
                  <a:lnTo>
                    <a:pt x="268605" y="398417"/>
                  </a:lnTo>
                  <a:lnTo>
                    <a:pt x="268605" y="397601"/>
                  </a:lnTo>
                  <a:lnTo>
                    <a:pt x="267788" y="397601"/>
                  </a:lnTo>
                  <a:lnTo>
                    <a:pt x="268605" y="394335"/>
                  </a:lnTo>
                  <a:lnTo>
                    <a:pt x="270238" y="390253"/>
                  </a:lnTo>
                  <a:lnTo>
                    <a:pt x="271054" y="386987"/>
                  </a:lnTo>
                  <a:lnTo>
                    <a:pt x="271054" y="386171"/>
                  </a:lnTo>
                  <a:lnTo>
                    <a:pt x="271871" y="386171"/>
                  </a:lnTo>
                  <a:lnTo>
                    <a:pt x="271871" y="386171"/>
                  </a:lnTo>
                  <a:lnTo>
                    <a:pt x="271054" y="385354"/>
                  </a:lnTo>
                  <a:lnTo>
                    <a:pt x="270238" y="384538"/>
                  </a:lnTo>
                  <a:lnTo>
                    <a:pt x="268605" y="381272"/>
                  </a:lnTo>
                  <a:lnTo>
                    <a:pt x="266972" y="376374"/>
                  </a:lnTo>
                  <a:lnTo>
                    <a:pt x="266972" y="374741"/>
                  </a:lnTo>
                  <a:lnTo>
                    <a:pt x="266156" y="373924"/>
                  </a:lnTo>
                  <a:lnTo>
                    <a:pt x="265339" y="373924"/>
                  </a:lnTo>
                  <a:lnTo>
                    <a:pt x="263706" y="373924"/>
                  </a:lnTo>
                  <a:lnTo>
                    <a:pt x="260441" y="371475"/>
                  </a:lnTo>
                  <a:lnTo>
                    <a:pt x="257991" y="369842"/>
                  </a:lnTo>
                  <a:lnTo>
                    <a:pt x="257175" y="369026"/>
                  </a:lnTo>
                  <a:lnTo>
                    <a:pt x="257175" y="366577"/>
                  </a:lnTo>
                  <a:lnTo>
                    <a:pt x="256359" y="363311"/>
                  </a:lnTo>
                  <a:lnTo>
                    <a:pt x="256359" y="360045"/>
                  </a:lnTo>
                  <a:lnTo>
                    <a:pt x="256359" y="359229"/>
                  </a:lnTo>
                  <a:lnTo>
                    <a:pt x="257991" y="356779"/>
                  </a:lnTo>
                  <a:lnTo>
                    <a:pt x="257991" y="355146"/>
                  </a:lnTo>
                  <a:lnTo>
                    <a:pt x="257991" y="354330"/>
                  </a:lnTo>
                  <a:lnTo>
                    <a:pt x="257991" y="353514"/>
                  </a:lnTo>
                  <a:lnTo>
                    <a:pt x="257175" y="353514"/>
                  </a:lnTo>
                  <a:lnTo>
                    <a:pt x="256359" y="354330"/>
                  </a:lnTo>
                  <a:lnTo>
                    <a:pt x="255542" y="354330"/>
                  </a:lnTo>
                  <a:lnTo>
                    <a:pt x="254726" y="354330"/>
                  </a:lnTo>
                  <a:lnTo>
                    <a:pt x="248194" y="354330"/>
                  </a:lnTo>
                  <a:lnTo>
                    <a:pt x="240030" y="354330"/>
                  </a:lnTo>
                  <a:lnTo>
                    <a:pt x="233498" y="354330"/>
                  </a:lnTo>
                  <a:lnTo>
                    <a:pt x="227784" y="354330"/>
                  </a:lnTo>
                  <a:lnTo>
                    <a:pt x="227784" y="351881"/>
                  </a:lnTo>
                  <a:lnTo>
                    <a:pt x="227784" y="347799"/>
                  </a:lnTo>
                  <a:lnTo>
                    <a:pt x="227784" y="345349"/>
                  </a:lnTo>
                  <a:lnTo>
                    <a:pt x="227784" y="341267"/>
                  </a:lnTo>
                  <a:lnTo>
                    <a:pt x="225334" y="338818"/>
                  </a:lnTo>
                  <a:lnTo>
                    <a:pt x="222885" y="335552"/>
                  </a:lnTo>
                  <a:lnTo>
                    <a:pt x="222068" y="334736"/>
                  </a:lnTo>
                  <a:lnTo>
                    <a:pt x="225334" y="334736"/>
                  </a:lnTo>
                  <a:lnTo>
                    <a:pt x="227784" y="334736"/>
                  </a:lnTo>
                  <a:lnTo>
                    <a:pt x="226967" y="326571"/>
                  </a:lnTo>
                  <a:lnTo>
                    <a:pt x="226151" y="325755"/>
                  </a:lnTo>
                  <a:lnTo>
                    <a:pt x="225334" y="323306"/>
                  </a:lnTo>
                  <a:lnTo>
                    <a:pt x="225334" y="321673"/>
                  </a:lnTo>
                  <a:lnTo>
                    <a:pt x="224518" y="320857"/>
                  </a:lnTo>
                  <a:lnTo>
                    <a:pt x="224518" y="319224"/>
                  </a:lnTo>
                  <a:lnTo>
                    <a:pt x="224518" y="318407"/>
                  </a:lnTo>
                  <a:lnTo>
                    <a:pt x="225334" y="317591"/>
                  </a:lnTo>
                  <a:lnTo>
                    <a:pt x="225334" y="315958"/>
                  </a:lnTo>
                  <a:lnTo>
                    <a:pt x="225334" y="314325"/>
                  </a:lnTo>
                  <a:lnTo>
                    <a:pt x="224518" y="312692"/>
                  </a:lnTo>
                  <a:lnTo>
                    <a:pt x="223701" y="311059"/>
                  </a:lnTo>
                  <a:lnTo>
                    <a:pt x="222068" y="310243"/>
                  </a:lnTo>
                  <a:lnTo>
                    <a:pt x="219619" y="308610"/>
                  </a:lnTo>
                  <a:lnTo>
                    <a:pt x="216354" y="306977"/>
                  </a:lnTo>
                  <a:lnTo>
                    <a:pt x="213904" y="306161"/>
                  </a:lnTo>
                  <a:lnTo>
                    <a:pt x="213088" y="306161"/>
                  </a:lnTo>
                  <a:lnTo>
                    <a:pt x="208189" y="306977"/>
                  </a:lnTo>
                  <a:lnTo>
                    <a:pt x="206556" y="306977"/>
                  </a:lnTo>
                  <a:lnTo>
                    <a:pt x="205740" y="306977"/>
                  </a:lnTo>
                  <a:lnTo>
                    <a:pt x="202474" y="306977"/>
                  </a:lnTo>
                  <a:lnTo>
                    <a:pt x="200841" y="306161"/>
                  </a:lnTo>
                  <a:lnTo>
                    <a:pt x="200025" y="305344"/>
                  </a:lnTo>
                  <a:lnTo>
                    <a:pt x="197576" y="302895"/>
                  </a:lnTo>
                  <a:lnTo>
                    <a:pt x="197576" y="301262"/>
                  </a:lnTo>
                  <a:lnTo>
                    <a:pt x="196759" y="300446"/>
                  </a:lnTo>
                  <a:lnTo>
                    <a:pt x="195126" y="300446"/>
                  </a:lnTo>
                  <a:lnTo>
                    <a:pt x="193493" y="300446"/>
                  </a:lnTo>
                  <a:lnTo>
                    <a:pt x="191044" y="299629"/>
                  </a:lnTo>
                  <a:lnTo>
                    <a:pt x="188595" y="298813"/>
                  </a:lnTo>
                  <a:lnTo>
                    <a:pt x="186962" y="298813"/>
                  </a:lnTo>
                  <a:lnTo>
                    <a:pt x="186146" y="297996"/>
                  </a:lnTo>
                  <a:lnTo>
                    <a:pt x="184513" y="296364"/>
                  </a:lnTo>
                  <a:lnTo>
                    <a:pt x="183696" y="295547"/>
                  </a:lnTo>
                  <a:lnTo>
                    <a:pt x="182880" y="294731"/>
                  </a:lnTo>
                  <a:lnTo>
                    <a:pt x="182063" y="293098"/>
                  </a:lnTo>
                  <a:lnTo>
                    <a:pt x="181247" y="293098"/>
                  </a:lnTo>
                  <a:lnTo>
                    <a:pt x="180431" y="293098"/>
                  </a:lnTo>
                  <a:lnTo>
                    <a:pt x="179614" y="293914"/>
                  </a:lnTo>
                  <a:lnTo>
                    <a:pt x="177981" y="293098"/>
                  </a:lnTo>
                  <a:lnTo>
                    <a:pt x="176348" y="291465"/>
                  </a:lnTo>
                  <a:lnTo>
                    <a:pt x="174716" y="290649"/>
                  </a:lnTo>
                  <a:lnTo>
                    <a:pt x="173899" y="289832"/>
                  </a:lnTo>
                  <a:lnTo>
                    <a:pt x="172266" y="289016"/>
                  </a:lnTo>
                  <a:lnTo>
                    <a:pt x="170634" y="289016"/>
                  </a:lnTo>
                  <a:lnTo>
                    <a:pt x="168184" y="289832"/>
                  </a:lnTo>
                  <a:lnTo>
                    <a:pt x="166551" y="289016"/>
                  </a:lnTo>
                  <a:lnTo>
                    <a:pt x="163286" y="289016"/>
                  </a:lnTo>
                  <a:lnTo>
                    <a:pt x="160836" y="288199"/>
                  </a:lnTo>
                  <a:lnTo>
                    <a:pt x="160020" y="286566"/>
                  </a:lnTo>
                  <a:lnTo>
                    <a:pt x="159204" y="284934"/>
                  </a:lnTo>
                  <a:lnTo>
                    <a:pt x="157571" y="284117"/>
                  </a:lnTo>
                  <a:lnTo>
                    <a:pt x="155938" y="283301"/>
                  </a:lnTo>
                  <a:lnTo>
                    <a:pt x="154305" y="281668"/>
                  </a:lnTo>
                  <a:lnTo>
                    <a:pt x="153488" y="280852"/>
                  </a:lnTo>
                  <a:lnTo>
                    <a:pt x="151856" y="280852"/>
                  </a:lnTo>
                  <a:lnTo>
                    <a:pt x="150223" y="280035"/>
                  </a:lnTo>
                  <a:lnTo>
                    <a:pt x="150223" y="279219"/>
                  </a:lnTo>
                  <a:lnTo>
                    <a:pt x="149406" y="278402"/>
                  </a:lnTo>
                  <a:lnTo>
                    <a:pt x="149406" y="278402"/>
                  </a:lnTo>
                  <a:lnTo>
                    <a:pt x="148590" y="276769"/>
                  </a:lnTo>
                  <a:lnTo>
                    <a:pt x="147773" y="276769"/>
                  </a:lnTo>
                  <a:lnTo>
                    <a:pt x="146957" y="276769"/>
                  </a:lnTo>
                  <a:lnTo>
                    <a:pt x="146957" y="276769"/>
                  </a:lnTo>
                  <a:lnTo>
                    <a:pt x="146957" y="276769"/>
                  </a:lnTo>
                  <a:lnTo>
                    <a:pt x="146957" y="275953"/>
                  </a:lnTo>
                  <a:lnTo>
                    <a:pt x="146957" y="275137"/>
                  </a:lnTo>
                  <a:lnTo>
                    <a:pt x="146141" y="274320"/>
                  </a:lnTo>
                  <a:lnTo>
                    <a:pt x="144508" y="273504"/>
                  </a:lnTo>
                  <a:lnTo>
                    <a:pt x="143691" y="272687"/>
                  </a:lnTo>
                  <a:lnTo>
                    <a:pt x="143691" y="271054"/>
                  </a:lnTo>
                  <a:lnTo>
                    <a:pt x="143691" y="270238"/>
                  </a:lnTo>
                  <a:lnTo>
                    <a:pt x="142875" y="269421"/>
                  </a:lnTo>
                  <a:lnTo>
                    <a:pt x="142875" y="268605"/>
                  </a:lnTo>
                  <a:lnTo>
                    <a:pt x="142875" y="267789"/>
                  </a:lnTo>
                  <a:lnTo>
                    <a:pt x="142875" y="266156"/>
                  </a:lnTo>
                  <a:lnTo>
                    <a:pt x="143691" y="264523"/>
                  </a:lnTo>
                  <a:lnTo>
                    <a:pt x="143691" y="262074"/>
                  </a:lnTo>
                  <a:lnTo>
                    <a:pt x="142875" y="258808"/>
                  </a:lnTo>
                  <a:lnTo>
                    <a:pt x="142059" y="256359"/>
                  </a:lnTo>
                  <a:lnTo>
                    <a:pt x="142059" y="254726"/>
                  </a:lnTo>
                  <a:lnTo>
                    <a:pt x="142059" y="253909"/>
                  </a:lnTo>
                  <a:lnTo>
                    <a:pt x="142875" y="253093"/>
                  </a:lnTo>
                  <a:lnTo>
                    <a:pt x="144508" y="250644"/>
                  </a:lnTo>
                  <a:lnTo>
                    <a:pt x="144508" y="249011"/>
                  </a:lnTo>
                  <a:lnTo>
                    <a:pt x="143691" y="247378"/>
                  </a:lnTo>
                  <a:lnTo>
                    <a:pt x="143691" y="245745"/>
                  </a:lnTo>
                  <a:lnTo>
                    <a:pt x="143691" y="244929"/>
                  </a:lnTo>
                  <a:lnTo>
                    <a:pt x="142875" y="243296"/>
                  </a:lnTo>
                  <a:lnTo>
                    <a:pt x="142059" y="241663"/>
                  </a:lnTo>
                  <a:lnTo>
                    <a:pt x="141242" y="241663"/>
                  </a:lnTo>
                  <a:lnTo>
                    <a:pt x="140426" y="241663"/>
                  </a:lnTo>
                  <a:lnTo>
                    <a:pt x="139609" y="242479"/>
                  </a:lnTo>
                  <a:lnTo>
                    <a:pt x="137976" y="242479"/>
                  </a:lnTo>
                  <a:lnTo>
                    <a:pt x="137160" y="241663"/>
                  </a:lnTo>
                  <a:lnTo>
                    <a:pt x="133894" y="241663"/>
                  </a:lnTo>
                  <a:lnTo>
                    <a:pt x="128179" y="242479"/>
                  </a:lnTo>
                  <a:lnTo>
                    <a:pt x="125730" y="243296"/>
                  </a:lnTo>
                  <a:lnTo>
                    <a:pt x="124097" y="243296"/>
                  </a:lnTo>
                  <a:lnTo>
                    <a:pt x="122464" y="243296"/>
                  </a:lnTo>
                  <a:lnTo>
                    <a:pt x="120015" y="244929"/>
                  </a:lnTo>
                  <a:lnTo>
                    <a:pt x="113484" y="249827"/>
                  </a:lnTo>
                  <a:lnTo>
                    <a:pt x="111851" y="250644"/>
                  </a:lnTo>
                  <a:lnTo>
                    <a:pt x="110218" y="250644"/>
                  </a:lnTo>
                  <a:lnTo>
                    <a:pt x="109401" y="251460"/>
                  </a:lnTo>
                  <a:lnTo>
                    <a:pt x="107768" y="252277"/>
                  </a:lnTo>
                  <a:lnTo>
                    <a:pt x="105319" y="253909"/>
                  </a:lnTo>
                  <a:lnTo>
                    <a:pt x="103686" y="255542"/>
                  </a:lnTo>
                  <a:lnTo>
                    <a:pt x="102870" y="257175"/>
                  </a:lnTo>
                  <a:lnTo>
                    <a:pt x="102054" y="257175"/>
                  </a:lnTo>
                  <a:lnTo>
                    <a:pt x="101237" y="257175"/>
                  </a:lnTo>
                  <a:lnTo>
                    <a:pt x="98788" y="257175"/>
                  </a:lnTo>
                  <a:lnTo>
                    <a:pt x="97155" y="257991"/>
                  </a:lnTo>
                  <a:lnTo>
                    <a:pt x="95522" y="259624"/>
                  </a:lnTo>
                  <a:lnTo>
                    <a:pt x="93889" y="262074"/>
                  </a:lnTo>
                  <a:lnTo>
                    <a:pt x="93073" y="262890"/>
                  </a:lnTo>
                  <a:lnTo>
                    <a:pt x="91440" y="263707"/>
                  </a:lnTo>
                  <a:lnTo>
                    <a:pt x="89807" y="264523"/>
                  </a:lnTo>
                  <a:lnTo>
                    <a:pt x="87358" y="265339"/>
                  </a:lnTo>
                  <a:lnTo>
                    <a:pt x="86541" y="265339"/>
                  </a:lnTo>
                  <a:lnTo>
                    <a:pt x="85725" y="265339"/>
                  </a:lnTo>
                  <a:lnTo>
                    <a:pt x="84909" y="264523"/>
                  </a:lnTo>
                  <a:lnTo>
                    <a:pt x="84909" y="263707"/>
                  </a:lnTo>
                  <a:lnTo>
                    <a:pt x="84092" y="262890"/>
                  </a:lnTo>
                  <a:lnTo>
                    <a:pt x="81643" y="262890"/>
                  </a:lnTo>
                  <a:lnTo>
                    <a:pt x="77561" y="262074"/>
                  </a:lnTo>
                  <a:lnTo>
                    <a:pt x="73479" y="262074"/>
                  </a:lnTo>
                  <a:lnTo>
                    <a:pt x="71846" y="262074"/>
                  </a:lnTo>
                  <a:lnTo>
                    <a:pt x="70213" y="262074"/>
                  </a:lnTo>
                  <a:lnTo>
                    <a:pt x="67763" y="262074"/>
                  </a:lnTo>
                  <a:lnTo>
                    <a:pt x="66131" y="262074"/>
                  </a:lnTo>
                  <a:lnTo>
                    <a:pt x="64498" y="262890"/>
                  </a:lnTo>
                  <a:lnTo>
                    <a:pt x="62048" y="263707"/>
                  </a:lnTo>
                  <a:lnTo>
                    <a:pt x="61232" y="263707"/>
                  </a:lnTo>
                  <a:lnTo>
                    <a:pt x="60416" y="263707"/>
                  </a:lnTo>
                  <a:lnTo>
                    <a:pt x="59599" y="263707"/>
                  </a:lnTo>
                  <a:lnTo>
                    <a:pt x="58783" y="262890"/>
                  </a:lnTo>
                  <a:lnTo>
                    <a:pt x="57150" y="261257"/>
                  </a:lnTo>
                  <a:lnTo>
                    <a:pt x="56334" y="262074"/>
                  </a:lnTo>
                  <a:lnTo>
                    <a:pt x="55517" y="262890"/>
                  </a:lnTo>
                  <a:lnTo>
                    <a:pt x="55517" y="260441"/>
                  </a:lnTo>
                  <a:lnTo>
                    <a:pt x="55517" y="256359"/>
                  </a:lnTo>
                  <a:lnTo>
                    <a:pt x="55517" y="252277"/>
                  </a:lnTo>
                  <a:lnTo>
                    <a:pt x="55517" y="249011"/>
                  </a:lnTo>
                  <a:lnTo>
                    <a:pt x="55517" y="245745"/>
                  </a:lnTo>
                  <a:lnTo>
                    <a:pt x="55517" y="243296"/>
                  </a:lnTo>
                  <a:lnTo>
                    <a:pt x="56334" y="242479"/>
                  </a:lnTo>
                  <a:lnTo>
                    <a:pt x="57150" y="241663"/>
                  </a:lnTo>
                  <a:lnTo>
                    <a:pt x="56334" y="240030"/>
                  </a:lnTo>
                  <a:lnTo>
                    <a:pt x="56334" y="238397"/>
                  </a:lnTo>
                  <a:lnTo>
                    <a:pt x="56334" y="237581"/>
                  </a:lnTo>
                  <a:lnTo>
                    <a:pt x="57150" y="236764"/>
                  </a:lnTo>
                  <a:lnTo>
                    <a:pt x="56334" y="237581"/>
                  </a:lnTo>
                  <a:lnTo>
                    <a:pt x="55517" y="237581"/>
                  </a:lnTo>
                  <a:lnTo>
                    <a:pt x="54701" y="238397"/>
                  </a:lnTo>
                  <a:lnTo>
                    <a:pt x="53068" y="239214"/>
                  </a:lnTo>
                  <a:lnTo>
                    <a:pt x="52251" y="240030"/>
                  </a:lnTo>
                  <a:lnTo>
                    <a:pt x="51435" y="240846"/>
                  </a:lnTo>
                  <a:lnTo>
                    <a:pt x="49802" y="242479"/>
                  </a:lnTo>
                  <a:lnTo>
                    <a:pt x="48986" y="243296"/>
                  </a:lnTo>
                  <a:lnTo>
                    <a:pt x="48169" y="244112"/>
                  </a:lnTo>
                  <a:lnTo>
                    <a:pt x="46536" y="245745"/>
                  </a:lnTo>
                  <a:lnTo>
                    <a:pt x="44904" y="245745"/>
                  </a:lnTo>
                  <a:lnTo>
                    <a:pt x="40821" y="245745"/>
                  </a:lnTo>
                  <a:lnTo>
                    <a:pt x="35923" y="245745"/>
                  </a:lnTo>
                  <a:lnTo>
                    <a:pt x="31841" y="245745"/>
                  </a:lnTo>
                  <a:lnTo>
                    <a:pt x="31024" y="245745"/>
                  </a:lnTo>
                  <a:lnTo>
                    <a:pt x="31024" y="244112"/>
                  </a:lnTo>
                  <a:lnTo>
                    <a:pt x="31024" y="243296"/>
                  </a:lnTo>
                  <a:lnTo>
                    <a:pt x="29391" y="242479"/>
                  </a:lnTo>
                  <a:lnTo>
                    <a:pt x="29391" y="240846"/>
                  </a:lnTo>
                  <a:lnTo>
                    <a:pt x="29391" y="240030"/>
                  </a:lnTo>
                  <a:lnTo>
                    <a:pt x="28575" y="239214"/>
                  </a:lnTo>
                  <a:lnTo>
                    <a:pt x="27759" y="238397"/>
                  </a:lnTo>
                  <a:lnTo>
                    <a:pt x="26126" y="238397"/>
                  </a:lnTo>
                  <a:lnTo>
                    <a:pt x="23676" y="237581"/>
                  </a:lnTo>
                  <a:lnTo>
                    <a:pt x="20411" y="236764"/>
                  </a:lnTo>
                  <a:lnTo>
                    <a:pt x="17145" y="236764"/>
                  </a:lnTo>
                  <a:lnTo>
                    <a:pt x="13879" y="236764"/>
                  </a:lnTo>
                  <a:lnTo>
                    <a:pt x="15512" y="234315"/>
                  </a:lnTo>
                  <a:lnTo>
                    <a:pt x="17145" y="231866"/>
                  </a:lnTo>
                  <a:lnTo>
                    <a:pt x="17145" y="229416"/>
                  </a:lnTo>
                  <a:lnTo>
                    <a:pt x="15512" y="227784"/>
                  </a:lnTo>
                  <a:lnTo>
                    <a:pt x="14696" y="226967"/>
                  </a:lnTo>
                  <a:lnTo>
                    <a:pt x="13063" y="225334"/>
                  </a:lnTo>
                  <a:lnTo>
                    <a:pt x="11430" y="224518"/>
                  </a:lnTo>
                  <a:lnTo>
                    <a:pt x="10613" y="222885"/>
                  </a:lnTo>
                  <a:lnTo>
                    <a:pt x="10613" y="222069"/>
                  </a:lnTo>
                  <a:lnTo>
                    <a:pt x="10613" y="221252"/>
                  </a:lnTo>
                  <a:lnTo>
                    <a:pt x="9797" y="221252"/>
                  </a:lnTo>
                  <a:lnTo>
                    <a:pt x="8981" y="220436"/>
                  </a:lnTo>
                  <a:lnTo>
                    <a:pt x="8164" y="219619"/>
                  </a:lnTo>
                  <a:lnTo>
                    <a:pt x="7348" y="218803"/>
                  </a:lnTo>
                  <a:lnTo>
                    <a:pt x="7348" y="217987"/>
                  </a:lnTo>
                  <a:lnTo>
                    <a:pt x="7348" y="217170"/>
                  </a:lnTo>
                  <a:lnTo>
                    <a:pt x="6531" y="216354"/>
                  </a:lnTo>
                  <a:lnTo>
                    <a:pt x="6531" y="215537"/>
                  </a:lnTo>
                  <a:lnTo>
                    <a:pt x="5715" y="214721"/>
                  </a:lnTo>
                  <a:lnTo>
                    <a:pt x="4898" y="213904"/>
                  </a:lnTo>
                  <a:lnTo>
                    <a:pt x="4082" y="213088"/>
                  </a:lnTo>
                  <a:lnTo>
                    <a:pt x="3266" y="212271"/>
                  </a:lnTo>
                  <a:lnTo>
                    <a:pt x="3266" y="211455"/>
                  </a:lnTo>
                  <a:lnTo>
                    <a:pt x="4082" y="211455"/>
                  </a:lnTo>
                  <a:lnTo>
                    <a:pt x="4082" y="210639"/>
                  </a:lnTo>
                  <a:lnTo>
                    <a:pt x="4082" y="209822"/>
                  </a:lnTo>
                  <a:lnTo>
                    <a:pt x="3266" y="209006"/>
                  </a:lnTo>
                  <a:lnTo>
                    <a:pt x="2449" y="209006"/>
                  </a:lnTo>
                  <a:lnTo>
                    <a:pt x="1633" y="207373"/>
                  </a:lnTo>
                  <a:lnTo>
                    <a:pt x="816" y="206557"/>
                  </a:lnTo>
                  <a:lnTo>
                    <a:pt x="0" y="205740"/>
                  </a:lnTo>
                  <a:lnTo>
                    <a:pt x="0" y="204924"/>
                  </a:lnTo>
                  <a:lnTo>
                    <a:pt x="0" y="204924"/>
                  </a:lnTo>
                  <a:lnTo>
                    <a:pt x="0" y="204107"/>
                  </a:lnTo>
                  <a:lnTo>
                    <a:pt x="0" y="203291"/>
                  </a:lnTo>
                  <a:lnTo>
                    <a:pt x="0" y="202474"/>
                  </a:lnTo>
                  <a:lnTo>
                    <a:pt x="0" y="201658"/>
                  </a:lnTo>
                  <a:lnTo>
                    <a:pt x="816" y="201658"/>
                  </a:lnTo>
                  <a:lnTo>
                    <a:pt x="1633" y="201658"/>
                  </a:lnTo>
                  <a:lnTo>
                    <a:pt x="2449" y="201658"/>
                  </a:lnTo>
                  <a:lnTo>
                    <a:pt x="3266" y="201658"/>
                  </a:lnTo>
                  <a:lnTo>
                    <a:pt x="4082" y="201658"/>
                  </a:lnTo>
                  <a:lnTo>
                    <a:pt x="4898" y="200841"/>
                  </a:lnTo>
                  <a:lnTo>
                    <a:pt x="4898" y="200025"/>
                  </a:lnTo>
                  <a:lnTo>
                    <a:pt x="4082" y="198392"/>
                  </a:lnTo>
                  <a:lnTo>
                    <a:pt x="3266" y="197576"/>
                  </a:lnTo>
                  <a:lnTo>
                    <a:pt x="3266" y="196759"/>
                  </a:lnTo>
                  <a:lnTo>
                    <a:pt x="4082" y="195127"/>
                  </a:lnTo>
                  <a:lnTo>
                    <a:pt x="4082" y="194310"/>
                  </a:lnTo>
                  <a:lnTo>
                    <a:pt x="4898" y="193494"/>
                  </a:lnTo>
                  <a:lnTo>
                    <a:pt x="8164" y="191044"/>
                  </a:lnTo>
                  <a:lnTo>
                    <a:pt x="11430" y="189412"/>
                  </a:lnTo>
                  <a:lnTo>
                    <a:pt x="13063" y="189412"/>
                  </a:lnTo>
                  <a:lnTo>
                    <a:pt x="13879" y="188595"/>
                  </a:lnTo>
                  <a:lnTo>
                    <a:pt x="14696" y="187779"/>
                  </a:lnTo>
                  <a:lnTo>
                    <a:pt x="14696" y="186962"/>
                  </a:lnTo>
                  <a:lnTo>
                    <a:pt x="14696" y="186146"/>
                  </a:lnTo>
                  <a:lnTo>
                    <a:pt x="13879" y="184513"/>
                  </a:lnTo>
                  <a:lnTo>
                    <a:pt x="13063" y="182880"/>
                  </a:lnTo>
                  <a:lnTo>
                    <a:pt x="12246" y="182064"/>
                  </a:lnTo>
                  <a:lnTo>
                    <a:pt x="13063" y="181247"/>
                  </a:lnTo>
                  <a:lnTo>
                    <a:pt x="13879" y="179614"/>
                  </a:lnTo>
                  <a:lnTo>
                    <a:pt x="15512" y="177165"/>
                  </a:lnTo>
                  <a:lnTo>
                    <a:pt x="17145" y="174716"/>
                  </a:lnTo>
                  <a:lnTo>
                    <a:pt x="17145" y="173899"/>
                  </a:lnTo>
                  <a:lnTo>
                    <a:pt x="17145" y="172266"/>
                  </a:lnTo>
                  <a:lnTo>
                    <a:pt x="17961" y="169001"/>
                  </a:lnTo>
                  <a:lnTo>
                    <a:pt x="17961" y="167368"/>
                  </a:lnTo>
                  <a:lnTo>
                    <a:pt x="17961" y="166552"/>
                  </a:lnTo>
                  <a:lnTo>
                    <a:pt x="17961" y="165735"/>
                  </a:lnTo>
                  <a:lnTo>
                    <a:pt x="18778" y="164919"/>
                  </a:lnTo>
                  <a:lnTo>
                    <a:pt x="21227" y="164102"/>
                  </a:lnTo>
                  <a:lnTo>
                    <a:pt x="22860" y="163286"/>
                  </a:lnTo>
                  <a:lnTo>
                    <a:pt x="25309" y="161653"/>
                  </a:lnTo>
                  <a:lnTo>
                    <a:pt x="26942" y="160020"/>
                  </a:lnTo>
                  <a:lnTo>
                    <a:pt x="28575" y="159204"/>
                  </a:lnTo>
                  <a:lnTo>
                    <a:pt x="31841" y="157571"/>
                  </a:lnTo>
                  <a:lnTo>
                    <a:pt x="33473" y="156754"/>
                  </a:lnTo>
                  <a:lnTo>
                    <a:pt x="34290" y="156754"/>
                  </a:lnTo>
                  <a:lnTo>
                    <a:pt x="35923" y="155938"/>
                  </a:lnTo>
                  <a:lnTo>
                    <a:pt x="39188" y="155938"/>
                  </a:lnTo>
                  <a:lnTo>
                    <a:pt x="41638" y="155938"/>
                  </a:lnTo>
                  <a:lnTo>
                    <a:pt x="43271" y="155121"/>
                  </a:lnTo>
                  <a:lnTo>
                    <a:pt x="44904" y="155121"/>
                  </a:lnTo>
                  <a:lnTo>
                    <a:pt x="46536" y="154305"/>
                  </a:lnTo>
                  <a:lnTo>
                    <a:pt x="48169" y="154305"/>
                  </a:lnTo>
                  <a:lnTo>
                    <a:pt x="50618" y="153489"/>
                  </a:lnTo>
                  <a:lnTo>
                    <a:pt x="51435" y="152672"/>
                  </a:lnTo>
                  <a:lnTo>
                    <a:pt x="52251" y="151856"/>
                  </a:lnTo>
                  <a:lnTo>
                    <a:pt x="53068" y="151039"/>
                  </a:lnTo>
                  <a:lnTo>
                    <a:pt x="54701" y="151039"/>
                  </a:lnTo>
                  <a:lnTo>
                    <a:pt x="56334" y="151039"/>
                  </a:lnTo>
                  <a:lnTo>
                    <a:pt x="57966" y="151039"/>
                  </a:lnTo>
                  <a:lnTo>
                    <a:pt x="60416" y="151039"/>
                  </a:lnTo>
                  <a:lnTo>
                    <a:pt x="61232" y="151856"/>
                  </a:lnTo>
                  <a:lnTo>
                    <a:pt x="62048" y="152672"/>
                  </a:lnTo>
                  <a:lnTo>
                    <a:pt x="63681" y="153489"/>
                  </a:lnTo>
                  <a:lnTo>
                    <a:pt x="64498" y="153489"/>
                  </a:lnTo>
                  <a:lnTo>
                    <a:pt x="65314" y="153489"/>
                  </a:lnTo>
                  <a:lnTo>
                    <a:pt x="66947" y="154305"/>
                  </a:lnTo>
                  <a:lnTo>
                    <a:pt x="67763" y="154305"/>
                  </a:lnTo>
                  <a:lnTo>
                    <a:pt x="68580" y="153489"/>
                  </a:lnTo>
                  <a:lnTo>
                    <a:pt x="68580" y="152672"/>
                  </a:lnTo>
                  <a:lnTo>
                    <a:pt x="68580" y="151856"/>
                  </a:lnTo>
                  <a:lnTo>
                    <a:pt x="69396" y="148590"/>
                  </a:lnTo>
                  <a:lnTo>
                    <a:pt x="70213" y="142875"/>
                  </a:lnTo>
                  <a:lnTo>
                    <a:pt x="71029" y="137977"/>
                  </a:lnTo>
                  <a:lnTo>
                    <a:pt x="71846" y="132262"/>
                  </a:lnTo>
                  <a:lnTo>
                    <a:pt x="72662" y="126546"/>
                  </a:lnTo>
                  <a:lnTo>
                    <a:pt x="73479" y="120832"/>
                  </a:lnTo>
                  <a:lnTo>
                    <a:pt x="74295" y="115933"/>
                  </a:lnTo>
                  <a:lnTo>
                    <a:pt x="75111" y="111851"/>
                  </a:lnTo>
                  <a:lnTo>
                    <a:pt x="75928" y="109402"/>
                  </a:lnTo>
                  <a:lnTo>
                    <a:pt x="76744" y="106136"/>
                  </a:lnTo>
                  <a:lnTo>
                    <a:pt x="76744" y="102870"/>
                  </a:lnTo>
                  <a:lnTo>
                    <a:pt x="76744" y="102054"/>
                  </a:lnTo>
                  <a:lnTo>
                    <a:pt x="76744" y="101237"/>
                  </a:lnTo>
                  <a:lnTo>
                    <a:pt x="75928" y="100421"/>
                  </a:lnTo>
                  <a:lnTo>
                    <a:pt x="75928" y="99604"/>
                  </a:lnTo>
                  <a:lnTo>
                    <a:pt x="75928" y="98788"/>
                  </a:lnTo>
                  <a:lnTo>
                    <a:pt x="75928" y="97971"/>
                  </a:lnTo>
                  <a:lnTo>
                    <a:pt x="75111" y="97155"/>
                  </a:lnTo>
                  <a:lnTo>
                    <a:pt x="74295" y="97155"/>
                  </a:lnTo>
                  <a:lnTo>
                    <a:pt x="74295" y="96339"/>
                  </a:lnTo>
                  <a:lnTo>
                    <a:pt x="74295" y="95522"/>
                  </a:lnTo>
                  <a:lnTo>
                    <a:pt x="74295" y="94706"/>
                  </a:lnTo>
                  <a:lnTo>
                    <a:pt x="74295" y="93889"/>
                  </a:lnTo>
                  <a:lnTo>
                    <a:pt x="73479" y="93073"/>
                  </a:lnTo>
                  <a:lnTo>
                    <a:pt x="73479" y="92257"/>
                  </a:lnTo>
                  <a:lnTo>
                    <a:pt x="73479" y="91440"/>
                  </a:lnTo>
                  <a:lnTo>
                    <a:pt x="73479" y="90624"/>
                  </a:lnTo>
                  <a:lnTo>
                    <a:pt x="73479" y="89807"/>
                  </a:lnTo>
                  <a:lnTo>
                    <a:pt x="73479" y="88991"/>
                  </a:lnTo>
                  <a:lnTo>
                    <a:pt x="73479" y="88174"/>
                  </a:lnTo>
                  <a:lnTo>
                    <a:pt x="72662" y="87358"/>
                  </a:lnTo>
                  <a:lnTo>
                    <a:pt x="71029" y="86541"/>
                  </a:lnTo>
                  <a:lnTo>
                    <a:pt x="69396" y="85725"/>
                  </a:lnTo>
                  <a:lnTo>
                    <a:pt x="67763" y="84909"/>
                  </a:lnTo>
                  <a:lnTo>
                    <a:pt x="66131" y="83276"/>
                  </a:lnTo>
                  <a:lnTo>
                    <a:pt x="65314" y="82459"/>
                  </a:lnTo>
                  <a:lnTo>
                    <a:pt x="65314" y="80010"/>
                  </a:lnTo>
                  <a:lnTo>
                    <a:pt x="65314" y="77561"/>
                  </a:lnTo>
                  <a:lnTo>
                    <a:pt x="65314" y="73479"/>
                  </a:lnTo>
                  <a:lnTo>
                    <a:pt x="65314" y="71029"/>
                  </a:lnTo>
                  <a:lnTo>
                    <a:pt x="66131" y="71029"/>
                  </a:lnTo>
                  <a:lnTo>
                    <a:pt x="66947" y="71029"/>
                  </a:lnTo>
                  <a:lnTo>
                    <a:pt x="67763" y="71029"/>
                  </a:lnTo>
                  <a:lnTo>
                    <a:pt x="68580" y="71029"/>
                  </a:lnTo>
                  <a:lnTo>
                    <a:pt x="69396" y="71029"/>
                  </a:lnTo>
                  <a:lnTo>
                    <a:pt x="70213" y="71029"/>
                  </a:lnTo>
                  <a:lnTo>
                    <a:pt x="71029" y="71029"/>
                  </a:lnTo>
                  <a:lnTo>
                    <a:pt x="71846" y="71029"/>
                  </a:lnTo>
                  <a:lnTo>
                    <a:pt x="72662" y="71029"/>
                  </a:lnTo>
                  <a:lnTo>
                    <a:pt x="73479" y="71029"/>
                  </a:lnTo>
                  <a:lnTo>
                    <a:pt x="74295" y="71029"/>
                  </a:lnTo>
                  <a:lnTo>
                    <a:pt x="75111" y="71029"/>
                  </a:lnTo>
                  <a:lnTo>
                    <a:pt x="75928" y="71846"/>
                  </a:lnTo>
                  <a:lnTo>
                    <a:pt x="76744" y="72662"/>
                  </a:lnTo>
                  <a:lnTo>
                    <a:pt x="77561" y="72662"/>
                  </a:lnTo>
                  <a:lnTo>
                    <a:pt x="78377" y="72662"/>
                  </a:lnTo>
                  <a:lnTo>
                    <a:pt x="78377" y="72662"/>
                  </a:lnTo>
                  <a:lnTo>
                    <a:pt x="78377" y="73479"/>
                  </a:lnTo>
                  <a:lnTo>
                    <a:pt x="79193" y="73479"/>
                  </a:lnTo>
                  <a:lnTo>
                    <a:pt x="80010" y="73479"/>
                  </a:lnTo>
                  <a:lnTo>
                    <a:pt x="80826" y="73479"/>
                  </a:lnTo>
                  <a:lnTo>
                    <a:pt x="80826" y="73479"/>
                  </a:lnTo>
                  <a:lnTo>
                    <a:pt x="80826" y="73479"/>
                  </a:lnTo>
                  <a:lnTo>
                    <a:pt x="80826" y="72662"/>
                  </a:lnTo>
                  <a:lnTo>
                    <a:pt x="80826" y="71846"/>
                  </a:lnTo>
                  <a:lnTo>
                    <a:pt x="80826" y="71029"/>
                  </a:lnTo>
                  <a:lnTo>
                    <a:pt x="80826" y="70213"/>
                  </a:lnTo>
                  <a:lnTo>
                    <a:pt x="80826" y="69396"/>
                  </a:lnTo>
                  <a:lnTo>
                    <a:pt x="80010" y="68580"/>
                  </a:lnTo>
                  <a:lnTo>
                    <a:pt x="79193" y="67764"/>
                  </a:lnTo>
                  <a:lnTo>
                    <a:pt x="78377" y="66947"/>
                  </a:lnTo>
                  <a:lnTo>
                    <a:pt x="77561" y="66131"/>
                  </a:lnTo>
                  <a:lnTo>
                    <a:pt x="76744" y="66131"/>
                  </a:lnTo>
                  <a:lnTo>
                    <a:pt x="75928" y="66131"/>
                  </a:lnTo>
                  <a:lnTo>
                    <a:pt x="75111" y="66131"/>
                  </a:lnTo>
                  <a:lnTo>
                    <a:pt x="74295" y="66131"/>
                  </a:lnTo>
                  <a:lnTo>
                    <a:pt x="73479" y="66131"/>
                  </a:lnTo>
                  <a:lnTo>
                    <a:pt x="72662" y="66131"/>
                  </a:lnTo>
                  <a:lnTo>
                    <a:pt x="71846" y="66131"/>
                  </a:lnTo>
                  <a:lnTo>
                    <a:pt x="70213" y="66131"/>
                  </a:lnTo>
                  <a:lnTo>
                    <a:pt x="69396" y="66131"/>
                  </a:lnTo>
                  <a:lnTo>
                    <a:pt x="68580" y="66131"/>
                  </a:lnTo>
                  <a:lnTo>
                    <a:pt x="67763" y="66131"/>
                  </a:lnTo>
                  <a:lnTo>
                    <a:pt x="67763" y="62049"/>
                  </a:lnTo>
                  <a:lnTo>
                    <a:pt x="67763" y="57966"/>
                  </a:lnTo>
                  <a:lnTo>
                    <a:pt x="67763" y="55517"/>
                  </a:lnTo>
                  <a:lnTo>
                    <a:pt x="68580" y="55517"/>
                  </a:lnTo>
                  <a:lnTo>
                    <a:pt x="69396" y="54701"/>
                  </a:lnTo>
                  <a:lnTo>
                    <a:pt x="71029" y="54701"/>
                  </a:lnTo>
                  <a:lnTo>
                    <a:pt x="71846" y="53884"/>
                  </a:lnTo>
                  <a:lnTo>
                    <a:pt x="72662" y="53884"/>
                  </a:lnTo>
                  <a:lnTo>
                    <a:pt x="73479" y="53884"/>
                  </a:lnTo>
                  <a:lnTo>
                    <a:pt x="75111" y="54701"/>
                  </a:lnTo>
                  <a:lnTo>
                    <a:pt x="76744" y="54701"/>
                  </a:lnTo>
                  <a:lnTo>
                    <a:pt x="80010" y="54701"/>
                  </a:lnTo>
                  <a:lnTo>
                    <a:pt x="83276" y="54701"/>
                  </a:lnTo>
                  <a:lnTo>
                    <a:pt x="87358" y="54701"/>
                  </a:lnTo>
                  <a:lnTo>
                    <a:pt x="91440" y="54701"/>
                  </a:lnTo>
                  <a:lnTo>
                    <a:pt x="94706" y="54701"/>
                  </a:lnTo>
                  <a:lnTo>
                    <a:pt x="95522" y="54701"/>
                  </a:lnTo>
                  <a:lnTo>
                    <a:pt x="94706" y="53884"/>
                  </a:lnTo>
                  <a:lnTo>
                    <a:pt x="93889" y="53068"/>
                  </a:lnTo>
                  <a:lnTo>
                    <a:pt x="93889" y="52252"/>
                  </a:lnTo>
                  <a:lnTo>
                    <a:pt x="93889" y="51435"/>
                  </a:lnTo>
                  <a:lnTo>
                    <a:pt x="93889" y="50619"/>
                  </a:lnTo>
                  <a:lnTo>
                    <a:pt x="94706" y="51435"/>
                  </a:lnTo>
                  <a:lnTo>
                    <a:pt x="95522" y="53068"/>
                  </a:lnTo>
                  <a:lnTo>
                    <a:pt x="96338" y="53884"/>
                  </a:lnTo>
                  <a:lnTo>
                    <a:pt x="97155" y="54701"/>
                  </a:lnTo>
                  <a:lnTo>
                    <a:pt x="97971" y="54701"/>
                  </a:lnTo>
                  <a:lnTo>
                    <a:pt x="98788" y="54701"/>
                  </a:lnTo>
                  <a:lnTo>
                    <a:pt x="99604" y="53884"/>
                  </a:lnTo>
                  <a:lnTo>
                    <a:pt x="101237" y="51435"/>
                  </a:lnTo>
                  <a:lnTo>
                    <a:pt x="102870" y="49802"/>
                  </a:lnTo>
                  <a:lnTo>
                    <a:pt x="103686" y="48986"/>
                  </a:lnTo>
                  <a:lnTo>
                    <a:pt x="104503" y="48169"/>
                  </a:lnTo>
                  <a:lnTo>
                    <a:pt x="105319" y="48169"/>
                  </a:lnTo>
                  <a:lnTo>
                    <a:pt x="106136" y="48169"/>
                  </a:lnTo>
                  <a:lnTo>
                    <a:pt x="106952" y="48986"/>
                  </a:lnTo>
                  <a:lnTo>
                    <a:pt x="107768" y="49802"/>
                  </a:lnTo>
                  <a:lnTo>
                    <a:pt x="109401" y="53068"/>
                  </a:lnTo>
                  <a:lnTo>
                    <a:pt x="111034" y="55517"/>
                  </a:lnTo>
                  <a:lnTo>
                    <a:pt x="111851" y="57150"/>
                  </a:lnTo>
                  <a:lnTo>
                    <a:pt x="111851" y="60416"/>
                  </a:lnTo>
                  <a:lnTo>
                    <a:pt x="111851" y="63682"/>
                  </a:lnTo>
                  <a:lnTo>
                    <a:pt x="111851" y="63682"/>
                  </a:lnTo>
                  <a:lnTo>
                    <a:pt x="111851" y="63682"/>
                  </a:lnTo>
                  <a:lnTo>
                    <a:pt x="115116" y="62865"/>
                  </a:lnTo>
                  <a:lnTo>
                    <a:pt x="119198" y="66947"/>
                  </a:lnTo>
                  <a:lnTo>
                    <a:pt x="122464" y="69396"/>
                  </a:lnTo>
                  <a:lnTo>
                    <a:pt x="124097" y="70213"/>
                  </a:lnTo>
                  <a:lnTo>
                    <a:pt x="124913" y="70213"/>
                  </a:lnTo>
                  <a:lnTo>
                    <a:pt x="126546" y="70213"/>
                  </a:lnTo>
                  <a:lnTo>
                    <a:pt x="128996" y="70213"/>
                  </a:lnTo>
                  <a:lnTo>
                    <a:pt x="129812" y="70213"/>
                  </a:lnTo>
                  <a:lnTo>
                    <a:pt x="130629" y="69396"/>
                  </a:lnTo>
                  <a:lnTo>
                    <a:pt x="132261" y="68580"/>
                  </a:lnTo>
                  <a:lnTo>
                    <a:pt x="133894" y="67764"/>
                  </a:lnTo>
                  <a:lnTo>
                    <a:pt x="134711" y="67764"/>
                  </a:lnTo>
                  <a:lnTo>
                    <a:pt x="135527" y="67764"/>
                  </a:lnTo>
                  <a:lnTo>
                    <a:pt x="137160" y="68580"/>
                  </a:lnTo>
                  <a:lnTo>
                    <a:pt x="137976" y="70213"/>
                  </a:lnTo>
                  <a:lnTo>
                    <a:pt x="137160" y="71846"/>
                  </a:lnTo>
                  <a:lnTo>
                    <a:pt x="137160" y="72662"/>
                  </a:lnTo>
                  <a:lnTo>
                    <a:pt x="138793" y="72662"/>
                  </a:lnTo>
                  <a:lnTo>
                    <a:pt x="139609" y="71029"/>
                  </a:lnTo>
                  <a:lnTo>
                    <a:pt x="140426" y="69396"/>
                  </a:lnTo>
                  <a:lnTo>
                    <a:pt x="142059" y="68580"/>
                  </a:lnTo>
                  <a:lnTo>
                    <a:pt x="143691" y="66947"/>
                  </a:lnTo>
                  <a:lnTo>
                    <a:pt x="144508" y="65314"/>
                  </a:lnTo>
                  <a:lnTo>
                    <a:pt x="146141" y="64498"/>
                  </a:lnTo>
                  <a:lnTo>
                    <a:pt x="147773" y="63682"/>
                  </a:lnTo>
                  <a:lnTo>
                    <a:pt x="149406" y="62865"/>
                  </a:lnTo>
                  <a:lnTo>
                    <a:pt x="151039" y="62865"/>
                  </a:lnTo>
                  <a:lnTo>
                    <a:pt x="151856" y="62049"/>
                  </a:lnTo>
                  <a:lnTo>
                    <a:pt x="153488" y="60416"/>
                  </a:lnTo>
                  <a:lnTo>
                    <a:pt x="154305" y="59599"/>
                  </a:lnTo>
                  <a:lnTo>
                    <a:pt x="155121" y="59599"/>
                  </a:lnTo>
                  <a:lnTo>
                    <a:pt x="156754" y="59599"/>
                  </a:lnTo>
                  <a:lnTo>
                    <a:pt x="158387" y="59599"/>
                  </a:lnTo>
                  <a:lnTo>
                    <a:pt x="160020" y="58783"/>
                  </a:lnTo>
                  <a:lnTo>
                    <a:pt x="161653" y="57150"/>
                  </a:lnTo>
                  <a:lnTo>
                    <a:pt x="162469" y="54701"/>
                  </a:lnTo>
                  <a:lnTo>
                    <a:pt x="163286" y="52252"/>
                  </a:lnTo>
                  <a:lnTo>
                    <a:pt x="164102" y="51435"/>
                  </a:lnTo>
                  <a:lnTo>
                    <a:pt x="164918" y="51435"/>
                  </a:lnTo>
                  <a:lnTo>
                    <a:pt x="165735" y="51435"/>
                  </a:lnTo>
                  <a:lnTo>
                    <a:pt x="167368" y="51435"/>
                  </a:lnTo>
                  <a:lnTo>
                    <a:pt x="169817" y="50619"/>
                  </a:lnTo>
                  <a:lnTo>
                    <a:pt x="171450" y="49802"/>
                  </a:lnTo>
                  <a:lnTo>
                    <a:pt x="173083" y="49802"/>
                  </a:lnTo>
                  <a:lnTo>
                    <a:pt x="173899" y="49802"/>
                  </a:lnTo>
                  <a:lnTo>
                    <a:pt x="174716" y="48986"/>
                  </a:lnTo>
                  <a:lnTo>
                    <a:pt x="174716" y="47353"/>
                  </a:lnTo>
                  <a:lnTo>
                    <a:pt x="174716" y="46537"/>
                  </a:lnTo>
                  <a:lnTo>
                    <a:pt x="171450" y="46537"/>
                  </a:lnTo>
                  <a:lnTo>
                    <a:pt x="169001" y="46537"/>
                  </a:lnTo>
                  <a:lnTo>
                    <a:pt x="165735" y="46537"/>
                  </a:lnTo>
                  <a:lnTo>
                    <a:pt x="164102" y="45720"/>
                  </a:lnTo>
                  <a:lnTo>
                    <a:pt x="164102" y="45720"/>
                  </a:lnTo>
                  <a:lnTo>
                    <a:pt x="164102" y="45720"/>
                  </a:lnTo>
                  <a:lnTo>
                    <a:pt x="164102" y="44904"/>
                  </a:lnTo>
                  <a:lnTo>
                    <a:pt x="164102" y="43271"/>
                  </a:lnTo>
                  <a:lnTo>
                    <a:pt x="163286" y="40821"/>
                  </a:lnTo>
                  <a:lnTo>
                    <a:pt x="161653" y="37556"/>
                  </a:lnTo>
                  <a:lnTo>
                    <a:pt x="160020" y="34290"/>
                  </a:lnTo>
                  <a:lnTo>
                    <a:pt x="160020" y="31841"/>
                  </a:lnTo>
                  <a:lnTo>
                    <a:pt x="160020" y="29391"/>
                  </a:lnTo>
                  <a:lnTo>
                    <a:pt x="160020" y="27759"/>
                  </a:lnTo>
                  <a:lnTo>
                    <a:pt x="159204" y="26126"/>
                  </a:lnTo>
                  <a:lnTo>
                    <a:pt x="154305" y="22044"/>
                  </a:lnTo>
                  <a:lnTo>
                    <a:pt x="152672" y="20411"/>
                  </a:lnTo>
                  <a:lnTo>
                    <a:pt x="151856" y="18778"/>
                  </a:lnTo>
                  <a:lnTo>
                    <a:pt x="150223" y="16329"/>
                  </a:lnTo>
                  <a:lnTo>
                    <a:pt x="151039" y="15512"/>
                  </a:lnTo>
                  <a:lnTo>
                    <a:pt x="151856" y="15512"/>
                  </a:lnTo>
                  <a:lnTo>
                    <a:pt x="152672" y="16329"/>
                  </a:lnTo>
                  <a:lnTo>
                    <a:pt x="153488" y="17962"/>
                  </a:lnTo>
                  <a:lnTo>
                    <a:pt x="154305" y="17962"/>
                  </a:lnTo>
                  <a:lnTo>
                    <a:pt x="155121" y="17962"/>
                  </a:lnTo>
                  <a:lnTo>
                    <a:pt x="159204" y="17962"/>
                  </a:lnTo>
                  <a:lnTo>
                    <a:pt x="160020" y="17962"/>
                  </a:lnTo>
                  <a:lnTo>
                    <a:pt x="160836" y="18778"/>
                  </a:lnTo>
                  <a:lnTo>
                    <a:pt x="161653" y="19594"/>
                  </a:lnTo>
                  <a:lnTo>
                    <a:pt x="162469" y="21227"/>
                  </a:lnTo>
                  <a:lnTo>
                    <a:pt x="163286" y="22044"/>
                  </a:lnTo>
                  <a:lnTo>
                    <a:pt x="164918" y="22044"/>
                  </a:lnTo>
                  <a:lnTo>
                    <a:pt x="167368" y="22044"/>
                  </a:lnTo>
                  <a:lnTo>
                    <a:pt x="169001" y="22044"/>
                  </a:lnTo>
                  <a:lnTo>
                    <a:pt x="169817" y="22860"/>
                  </a:lnTo>
                  <a:lnTo>
                    <a:pt x="170634" y="22860"/>
                  </a:lnTo>
                  <a:lnTo>
                    <a:pt x="173083" y="22044"/>
                  </a:lnTo>
                  <a:lnTo>
                    <a:pt x="173899" y="22044"/>
                  </a:lnTo>
                  <a:lnTo>
                    <a:pt x="174716" y="22044"/>
                  </a:lnTo>
                  <a:lnTo>
                    <a:pt x="177165" y="24493"/>
                  </a:lnTo>
                  <a:lnTo>
                    <a:pt x="178798" y="25309"/>
                  </a:lnTo>
                  <a:lnTo>
                    <a:pt x="180431" y="26942"/>
                  </a:lnTo>
                  <a:lnTo>
                    <a:pt x="182063" y="26942"/>
                  </a:lnTo>
                  <a:lnTo>
                    <a:pt x="183696" y="25309"/>
                  </a:lnTo>
                  <a:lnTo>
                    <a:pt x="183696" y="21227"/>
                  </a:lnTo>
                  <a:lnTo>
                    <a:pt x="184513" y="19594"/>
                  </a:lnTo>
                  <a:lnTo>
                    <a:pt x="185329" y="19594"/>
                  </a:lnTo>
                  <a:lnTo>
                    <a:pt x="186146" y="19594"/>
                  </a:lnTo>
                  <a:lnTo>
                    <a:pt x="186962" y="18778"/>
                  </a:lnTo>
                  <a:lnTo>
                    <a:pt x="187779" y="17962"/>
                  </a:lnTo>
                  <a:lnTo>
                    <a:pt x="188595" y="17962"/>
                  </a:lnTo>
                  <a:lnTo>
                    <a:pt x="192677" y="18778"/>
                  </a:lnTo>
                  <a:lnTo>
                    <a:pt x="193493" y="17962"/>
                  </a:lnTo>
                  <a:lnTo>
                    <a:pt x="197576" y="17145"/>
                  </a:lnTo>
                  <a:lnTo>
                    <a:pt x="201658" y="15512"/>
                  </a:lnTo>
                  <a:lnTo>
                    <a:pt x="203291" y="13879"/>
                  </a:lnTo>
                  <a:lnTo>
                    <a:pt x="204923" y="13063"/>
                  </a:lnTo>
                  <a:lnTo>
                    <a:pt x="206556" y="11430"/>
                  </a:lnTo>
                  <a:lnTo>
                    <a:pt x="207373" y="11430"/>
                  </a:lnTo>
                  <a:lnTo>
                    <a:pt x="209006" y="11430"/>
                  </a:lnTo>
                  <a:lnTo>
                    <a:pt x="209822" y="11430"/>
                  </a:lnTo>
                  <a:lnTo>
                    <a:pt x="210638" y="11430"/>
                  </a:lnTo>
                  <a:lnTo>
                    <a:pt x="211455" y="10614"/>
                  </a:lnTo>
                  <a:lnTo>
                    <a:pt x="212271" y="8981"/>
                  </a:lnTo>
                  <a:lnTo>
                    <a:pt x="213088" y="8164"/>
                  </a:lnTo>
                  <a:lnTo>
                    <a:pt x="214721" y="7348"/>
                  </a:lnTo>
                  <a:lnTo>
                    <a:pt x="215537" y="6532"/>
                  </a:lnTo>
                  <a:lnTo>
                    <a:pt x="216354" y="5715"/>
                  </a:lnTo>
                  <a:lnTo>
                    <a:pt x="216354" y="4899"/>
                  </a:lnTo>
                  <a:lnTo>
                    <a:pt x="216354" y="4082"/>
                  </a:lnTo>
                  <a:lnTo>
                    <a:pt x="215537" y="2449"/>
                  </a:lnTo>
                  <a:lnTo>
                    <a:pt x="214721" y="816"/>
                  </a:lnTo>
                  <a:lnTo>
                    <a:pt x="213904" y="0"/>
                  </a:lnTo>
                  <a:lnTo>
                    <a:pt x="213088" y="0"/>
                  </a:lnTo>
                  <a:lnTo>
                    <a:pt x="214721" y="0"/>
                  </a:lnTo>
                  <a:lnTo>
                    <a:pt x="216354" y="816"/>
                  </a:lnTo>
                  <a:lnTo>
                    <a:pt x="217986" y="816"/>
                  </a:lnTo>
                  <a:lnTo>
                    <a:pt x="218803" y="816"/>
                  </a:lnTo>
                  <a:lnTo>
                    <a:pt x="219619" y="816"/>
                  </a:lnTo>
                  <a:lnTo>
                    <a:pt x="221252" y="0"/>
                  </a:lnTo>
                  <a:lnTo>
                    <a:pt x="222068" y="0"/>
                  </a:lnTo>
                  <a:lnTo>
                    <a:pt x="222885" y="0"/>
                  </a:lnTo>
                  <a:lnTo>
                    <a:pt x="223701" y="816"/>
                  </a:lnTo>
                  <a:lnTo>
                    <a:pt x="224518" y="1633"/>
                  </a:lnTo>
                  <a:lnTo>
                    <a:pt x="226151" y="2449"/>
                  </a:lnTo>
                  <a:lnTo>
                    <a:pt x="226151" y="4082"/>
                  </a:lnTo>
                  <a:lnTo>
                    <a:pt x="226151" y="5715"/>
                  </a:lnTo>
                  <a:lnTo>
                    <a:pt x="226151" y="7348"/>
                  </a:lnTo>
                  <a:lnTo>
                    <a:pt x="226151" y="8164"/>
                  </a:lnTo>
                  <a:lnTo>
                    <a:pt x="225334" y="8981"/>
                  </a:lnTo>
                  <a:lnTo>
                    <a:pt x="224518" y="9797"/>
                  </a:lnTo>
                  <a:lnTo>
                    <a:pt x="224518" y="10614"/>
                  </a:lnTo>
                  <a:lnTo>
                    <a:pt x="224518" y="11430"/>
                  </a:lnTo>
                  <a:lnTo>
                    <a:pt x="225334" y="11430"/>
                  </a:lnTo>
                  <a:lnTo>
                    <a:pt x="226151" y="11430"/>
                  </a:lnTo>
                  <a:lnTo>
                    <a:pt x="227784" y="11430"/>
                  </a:lnTo>
                  <a:lnTo>
                    <a:pt x="228600" y="11430"/>
                  </a:lnTo>
                  <a:lnTo>
                    <a:pt x="229416" y="11430"/>
                  </a:lnTo>
                  <a:lnTo>
                    <a:pt x="231049" y="12246"/>
                  </a:lnTo>
                  <a:lnTo>
                    <a:pt x="231866" y="13063"/>
                  </a:lnTo>
                  <a:lnTo>
                    <a:pt x="231866" y="13879"/>
                  </a:lnTo>
                  <a:lnTo>
                    <a:pt x="231049" y="14696"/>
                  </a:lnTo>
                  <a:lnTo>
                    <a:pt x="231049" y="15512"/>
                  </a:lnTo>
                  <a:lnTo>
                    <a:pt x="231049" y="16329"/>
                  </a:lnTo>
                  <a:lnTo>
                    <a:pt x="231866" y="17145"/>
                  </a:lnTo>
                  <a:lnTo>
                    <a:pt x="232682" y="19594"/>
                  </a:lnTo>
                  <a:lnTo>
                    <a:pt x="233498" y="20411"/>
                  </a:lnTo>
                  <a:lnTo>
                    <a:pt x="234315" y="20411"/>
                  </a:lnTo>
                  <a:lnTo>
                    <a:pt x="234315" y="21227"/>
                  </a:lnTo>
                  <a:lnTo>
                    <a:pt x="234315" y="22044"/>
                  </a:lnTo>
                  <a:lnTo>
                    <a:pt x="233498" y="22860"/>
                  </a:lnTo>
                  <a:lnTo>
                    <a:pt x="232682" y="23677"/>
                  </a:lnTo>
                  <a:lnTo>
                    <a:pt x="232682" y="24493"/>
                  </a:lnTo>
                  <a:lnTo>
                    <a:pt x="231866" y="25309"/>
                  </a:lnTo>
                  <a:lnTo>
                    <a:pt x="230233" y="26942"/>
                  </a:lnTo>
                  <a:lnTo>
                    <a:pt x="230233" y="29391"/>
                  </a:lnTo>
                  <a:lnTo>
                    <a:pt x="230233" y="30208"/>
                  </a:lnTo>
                  <a:lnTo>
                    <a:pt x="230233" y="31024"/>
                  </a:lnTo>
                  <a:lnTo>
                    <a:pt x="229416" y="31841"/>
                  </a:lnTo>
                  <a:lnTo>
                    <a:pt x="228600" y="35107"/>
                  </a:lnTo>
                  <a:lnTo>
                    <a:pt x="227784" y="36739"/>
                  </a:lnTo>
                  <a:lnTo>
                    <a:pt x="227784" y="40821"/>
                  </a:lnTo>
                  <a:lnTo>
                    <a:pt x="227784" y="42454"/>
                  </a:lnTo>
                  <a:lnTo>
                    <a:pt x="228600" y="44087"/>
                  </a:lnTo>
                  <a:lnTo>
                    <a:pt x="229416" y="48169"/>
                  </a:lnTo>
                  <a:lnTo>
                    <a:pt x="230233" y="48986"/>
                  </a:lnTo>
                  <a:lnTo>
                    <a:pt x="231866" y="49802"/>
                  </a:lnTo>
                  <a:lnTo>
                    <a:pt x="231866" y="52252"/>
                  </a:lnTo>
                  <a:lnTo>
                    <a:pt x="231866" y="54701"/>
                  </a:lnTo>
                  <a:lnTo>
                    <a:pt x="231866" y="55517"/>
                  </a:lnTo>
                  <a:lnTo>
                    <a:pt x="231866" y="56334"/>
                  </a:lnTo>
                  <a:lnTo>
                    <a:pt x="232682" y="56334"/>
                  </a:lnTo>
                  <a:lnTo>
                    <a:pt x="233498" y="56334"/>
                  </a:lnTo>
                  <a:lnTo>
                    <a:pt x="233498" y="57150"/>
                  </a:lnTo>
                  <a:lnTo>
                    <a:pt x="233498" y="57966"/>
                  </a:lnTo>
                  <a:lnTo>
                    <a:pt x="234315" y="58783"/>
                  </a:lnTo>
                  <a:lnTo>
                    <a:pt x="235131" y="58783"/>
                  </a:lnTo>
                  <a:lnTo>
                    <a:pt x="235948" y="59599"/>
                  </a:lnTo>
                  <a:lnTo>
                    <a:pt x="237581" y="61232"/>
                  </a:lnTo>
                  <a:lnTo>
                    <a:pt x="238397" y="61232"/>
                  </a:lnTo>
                  <a:lnTo>
                    <a:pt x="238397" y="62049"/>
                  </a:lnTo>
                  <a:lnTo>
                    <a:pt x="240030" y="63682"/>
                  </a:lnTo>
                  <a:lnTo>
                    <a:pt x="242479" y="64498"/>
                  </a:lnTo>
                  <a:lnTo>
                    <a:pt x="244929" y="65314"/>
                  </a:lnTo>
                  <a:lnTo>
                    <a:pt x="245745" y="66131"/>
                  </a:lnTo>
                  <a:lnTo>
                    <a:pt x="246561" y="66947"/>
                  </a:lnTo>
                  <a:lnTo>
                    <a:pt x="247378" y="66947"/>
                  </a:lnTo>
                  <a:lnTo>
                    <a:pt x="248194" y="66947"/>
                  </a:lnTo>
                  <a:lnTo>
                    <a:pt x="249011" y="66131"/>
                  </a:lnTo>
                  <a:lnTo>
                    <a:pt x="249827" y="65314"/>
                  </a:lnTo>
                  <a:lnTo>
                    <a:pt x="251460" y="65314"/>
                  </a:lnTo>
                  <a:lnTo>
                    <a:pt x="253093" y="65314"/>
                  </a:lnTo>
                  <a:lnTo>
                    <a:pt x="253093" y="64498"/>
                  </a:lnTo>
                  <a:lnTo>
                    <a:pt x="253093" y="63682"/>
                  </a:lnTo>
                  <a:lnTo>
                    <a:pt x="253093" y="62049"/>
                  </a:lnTo>
                  <a:lnTo>
                    <a:pt x="253909" y="61232"/>
                  </a:lnTo>
                  <a:lnTo>
                    <a:pt x="255542" y="61232"/>
                  </a:lnTo>
                  <a:lnTo>
                    <a:pt x="255542" y="60416"/>
                  </a:lnTo>
                  <a:lnTo>
                    <a:pt x="255542" y="59599"/>
                  </a:lnTo>
                  <a:lnTo>
                    <a:pt x="255542" y="58783"/>
                  </a:lnTo>
                  <a:lnTo>
                    <a:pt x="256359" y="58783"/>
                  </a:lnTo>
                  <a:lnTo>
                    <a:pt x="257175" y="58783"/>
                  </a:lnTo>
                  <a:lnTo>
                    <a:pt x="257991" y="58783"/>
                  </a:lnTo>
                  <a:lnTo>
                    <a:pt x="258808" y="58783"/>
                  </a:lnTo>
                  <a:lnTo>
                    <a:pt x="259624" y="59599"/>
                  </a:lnTo>
                  <a:lnTo>
                    <a:pt x="260441" y="59599"/>
                  </a:lnTo>
                  <a:lnTo>
                    <a:pt x="261257" y="59599"/>
                  </a:lnTo>
                  <a:lnTo>
                    <a:pt x="261257" y="59599"/>
                  </a:lnTo>
                  <a:lnTo>
                    <a:pt x="261257" y="58783"/>
                  </a:lnTo>
                  <a:lnTo>
                    <a:pt x="261257" y="57966"/>
                  </a:lnTo>
                  <a:lnTo>
                    <a:pt x="262073" y="57966"/>
                  </a:lnTo>
                  <a:lnTo>
                    <a:pt x="262890" y="57966"/>
                  </a:lnTo>
                  <a:lnTo>
                    <a:pt x="264523" y="57150"/>
                  </a:lnTo>
                  <a:lnTo>
                    <a:pt x="266156" y="57150"/>
                  </a:lnTo>
                  <a:lnTo>
                    <a:pt x="267788" y="57150"/>
                  </a:lnTo>
                  <a:lnTo>
                    <a:pt x="268605" y="57150"/>
                  </a:lnTo>
                  <a:lnTo>
                    <a:pt x="269421" y="56334"/>
                  </a:lnTo>
                  <a:lnTo>
                    <a:pt x="271054" y="53884"/>
                  </a:lnTo>
                  <a:lnTo>
                    <a:pt x="271871" y="53068"/>
                  </a:lnTo>
                  <a:lnTo>
                    <a:pt x="272687" y="53068"/>
                  </a:lnTo>
                  <a:lnTo>
                    <a:pt x="273504" y="53068"/>
                  </a:lnTo>
                  <a:lnTo>
                    <a:pt x="275136" y="53068"/>
                  </a:lnTo>
                  <a:lnTo>
                    <a:pt x="275953" y="52252"/>
                  </a:lnTo>
                  <a:lnTo>
                    <a:pt x="276769" y="52252"/>
                  </a:lnTo>
                  <a:lnTo>
                    <a:pt x="277586" y="53068"/>
                  </a:lnTo>
                  <a:lnTo>
                    <a:pt x="278402" y="53068"/>
                  </a:lnTo>
                  <a:lnTo>
                    <a:pt x="279218" y="53068"/>
                  </a:lnTo>
                  <a:lnTo>
                    <a:pt x="281668" y="53884"/>
                  </a:lnTo>
                  <a:lnTo>
                    <a:pt x="282484" y="53884"/>
                  </a:lnTo>
                  <a:lnTo>
                    <a:pt x="284117" y="53884"/>
                  </a:lnTo>
                  <a:lnTo>
                    <a:pt x="284934" y="53884"/>
                  </a:lnTo>
                  <a:lnTo>
                    <a:pt x="285750" y="53884"/>
                  </a:lnTo>
                  <a:lnTo>
                    <a:pt x="288199" y="48986"/>
                  </a:lnTo>
                  <a:lnTo>
                    <a:pt x="288199" y="48986"/>
                  </a:lnTo>
                  <a:close/>
                  <a:moveTo>
                    <a:pt x="390253" y="48986"/>
                  </a:moveTo>
                  <a:lnTo>
                    <a:pt x="388620" y="49802"/>
                  </a:lnTo>
                  <a:lnTo>
                    <a:pt x="387804" y="49802"/>
                  </a:lnTo>
                  <a:lnTo>
                    <a:pt x="386987" y="48169"/>
                  </a:lnTo>
                  <a:lnTo>
                    <a:pt x="386987" y="46537"/>
                  </a:lnTo>
                  <a:lnTo>
                    <a:pt x="387804" y="45720"/>
                  </a:lnTo>
                  <a:lnTo>
                    <a:pt x="388620" y="45720"/>
                  </a:lnTo>
                  <a:lnTo>
                    <a:pt x="388620" y="45720"/>
                  </a:lnTo>
                  <a:lnTo>
                    <a:pt x="390253" y="48986"/>
                  </a:lnTo>
                  <a:lnTo>
                    <a:pt x="390253" y="48986"/>
                  </a:lnTo>
                  <a:close/>
                  <a:moveTo>
                    <a:pt x="392702" y="75112"/>
                  </a:moveTo>
                  <a:lnTo>
                    <a:pt x="391069" y="75928"/>
                  </a:lnTo>
                  <a:lnTo>
                    <a:pt x="391069" y="75112"/>
                  </a:lnTo>
                  <a:lnTo>
                    <a:pt x="391069" y="72662"/>
                  </a:lnTo>
                  <a:lnTo>
                    <a:pt x="391886" y="71846"/>
                  </a:lnTo>
                  <a:lnTo>
                    <a:pt x="394335" y="71846"/>
                  </a:lnTo>
                  <a:lnTo>
                    <a:pt x="394335" y="71846"/>
                  </a:lnTo>
                  <a:lnTo>
                    <a:pt x="395151" y="71846"/>
                  </a:lnTo>
                  <a:lnTo>
                    <a:pt x="395151" y="72662"/>
                  </a:lnTo>
                  <a:lnTo>
                    <a:pt x="395151" y="73479"/>
                  </a:lnTo>
                  <a:lnTo>
                    <a:pt x="392702" y="75112"/>
                  </a:lnTo>
                  <a:close/>
                  <a:moveTo>
                    <a:pt x="388620" y="79194"/>
                  </a:moveTo>
                  <a:lnTo>
                    <a:pt x="388620" y="81643"/>
                  </a:lnTo>
                  <a:lnTo>
                    <a:pt x="385354" y="80827"/>
                  </a:lnTo>
                  <a:lnTo>
                    <a:pt x="385354" y="78377"/>
                  </a:lnTo>
                  <a:lnTo>
                    <a:pt x="386987" y="77561"/>
                  </a:lnTo>
                  <a:lnTo>
                    <a:pt x="388620" y="75928"/>
                  </a:lnTo>
                  <a:lnTo>
                    <a:pt x="389436" y="74295"/>
                  </a:lnTo>
                  <a:lnTo>
                    <a:pt x="389436" y="71846"/>
                  </a:lnTo>
                  <a:lnTo>
                    <a:pt x="390253" y="71846"/>
                  </a:lnTo>
                  <a:lnTo>
                    <a:pt x="390253" y="71846"/>
                  </a:lnTo>
                  <a:lnTo>
                    <a:pt x="390253" y="71846"/>
                  </a:lnTo>
                  <a:lnTo>
                    <a:pt x="390253" y="75112"/>
                  </a:lnTo>
                  <a:lnTo>
                    <a:pt x="390253" y="76744"/>
                  </a:lnTo>
                  <a:lnTo>
                    <a:pt x="388620" y="79194"/>
                  </a:lnTo>
                  <a:close/>
                  <a:moveTo>
                    <a:pt x="400050" y="76744"/>
                  </a:moveTo>
                  <a:lnTo>
                    <a:pt x="400866" y="77561"/>
                  </a:lnTo>
                  <a:lnTo>
                    <a:pt x="398417" y="80827"/>
                  </a:lnTo>
                  <a:lnTo>
                    <a:pt x="396784" y="81643"/>
                  </a:lnTo>
                  <a:lnTo>
                    <a:pt x="395151" y="81643"/>
                  </a:lnTo>
                  <a:lnTo>
                    <a:pt x="393518" y="80827"/>
                  </a:lnTo>
                  <a:lnTo>
                    <a:pt x="391069" y="80827"/>
                  </a:lnTo>
                  <a:lnTo>
                    <a:pt x="390253" y="80827"/>
                  </a:lnTo>
                  <a:lnTo>
                    <a:pt x="390253" y="79194"/>
                  </a:lnTo>
                  <a:lnTo>
                    <a:pt x="391069" y="77561"/>
                  </a:lnTo>
                  <a:lnTo>
                    <a:pt x="393518" y="77561"/>
                  </a:lnTo>
                  <a:lnTo>
                    <a:pt x="397601" y="75928"/>
                  </a:lnTo>
                  <a:lnTo>
                    <a:pt x="400050" y="76744"/>
                  </a:lnTo>
                  <a:close/>
                  <a:moveTo>
                    <a:pt x="404132" y="83276"/>
                  </a:moveTo>
                  <a:lnTo>
                    <a:pt x="400050" y="84092"/>
                  </a:lnTo>
                  <a:lnTo>
                    <a:pt x="398417" y="83276"/>
                  </a:lnTo>
                  <a:lnTo>
                    <a:pt x="399234" y="82459"/>
                  </a:lnTo>
                  <a:lnTo>
                    <a:pt x="400866" y="81643"/>
                  </a:lnTo>
                  <a:lnTo>
                    <a:pt x="402499" y="80827"/>
                  </a:lnTo>
                  <a:lnTo>
                    <a:pt x="404132" y="80827"/>
                  </a:lnTo>
                  <a:lnTo>
                    <a:pt x="405765" y="81643"/>
                  </a:lnTo>
                  <a:lnTo>
                    <a:pt x="406581" y="82459"/>
                  </a:lnTo>
                  <a:lnTo>
                    <a:pt x="406581" y="83276"/>
                  </a:lnTo>
                  <a:lnTo>
                    <a:pt x="404132" y="83276"/>
                  </a:lnTo>
                  <a:close/>
                  <a:moveTo>
                    <a:pt x="384538" y="83276"/>
                  </a:moveTo>
                  <a:lnTo>
                    <a:pt x="379639" y="86541"/>
                  </a:lnTo>
                  <a:lnTo>
                    <a:pt x="378006" y="85725"/>
                  </a:lnTo>
                  <a:lnTo>
                    <a:pt x="378006" y="84909"/>
                  </a:lnTo>
                  <a:lnTo>
                    <a:pt x="378006" y="84092"/>
                  </a:lnTo>
                  <a:lnTo>
                    <a:pt x="378006" y="84092"/>
                  </a:lnTo>
                  <a:lnTo>
                    <a:pt x="378823" y="83276"/>
                  </a:lnTo>
                  <a:lnTo>
                    <a:pt x="381272" y="82459"/>
                  </a:lnTo>
                  <a:lnTo>
                    <a:pt x="382905" y="82459"/>
                  </a:lnTo>
                  <a:lnTo>
                    <a:pt x="384538" y="82459"/>
                  </a:lnTo>
                  <a:lnTo>
                    <a:pt x="384538" y="83276"/>
                  </a:lnTo>
                  <a:lnTo>
                    <a:pt x="384538" y="83276"/>
                  </a:lnTo>
                  <a:close/>
                  <a:moveTo>
                    <a:pt x="401683" y="84909"/>
                  </a:moveTo>
                  <a:lnTo>
                    <a:pt x="403316" y="84909"/>
                  </a:lnTo>
                  <a:lnTo>
                    <a:pt x="405765" y="84909"/>
                  </a:lnTo>
                  <a:lnTo>
                    <a:pt x="407398" y="84092"/>
                  </a:lnTo>
                  <a:lnTo>
                    <a:pt x="409031" y="84092"/>
                  </a:lnTo>
                  <a:lnTo>
                    <a:pt x="410663" y="84092"/>
                  </a:lnTo>
                  <a:lnTo>
                    <a:pt x="416379" y="84909"/>
                  </a:lnTo>
                  <a:lnTo>
                    <a:pt x="419644" y="84909"/>
                  </a:lnTo>
                  <a:lnTo>
                    <a:pt x="420461" y="84909"/>
                  </a:lnTo>
                  <a:lnTo>
                    <a:pt x="421277" y="84909"/>
                  </a:lnTo>
                  <a:lnTo>
                    <a:pt x="422093" y="85725"/>
                  </a:lnTo>
                  <a:lnTo>
                    <a:pt x="422093" y="86541"/>
                  </a:lnTo>
                  <a:lnTo>
                    <a:pt x="421277" y="88174"/>
                  </a:lnTo>
                  <a:lnTo>
                    <a:pt x="420461" y="89807"/>
                  </a:lnTo>
                  <a:lnTo>
                    <a:pt x="419644" y="92257"/>
                  </a:lnTo>
                  <a:lnTo>
                    <a:pt x="418828" y="93073"/>
                  </a:lnTo>
                  <a:lnTo>
                    <a:pt x="418011" y="93073"/>
                  </a:lnTo>
                  <a:lnTo>
                    <a:pt x="418828" y="94706"/>
                  </a:lnTo>
                  <a:lnTo>
                    <a:pt x="418828" y="95522"/>
                  </a:lnTo>
                  <a:lnTo>
                    <a:pt x="418828" y="96339"/>
                  </a:lnTo>
                  <a:lnTo>
                    <a:pt x="418011" y="97971"/>
                  </a:lnTo>
                  <a:lnTo>
                    <a:pt x="416379" y="99604"/>
                  </a:lnTo>
                  <a:lnTo>
                    <a:pt x="416379" y="100421"/>
                  </a:lnTo>
                  <a:lnTo>
                    <a:pt x="415562" y="101237"/>
                  </a:lnTo>
                  <a:lnTo>
                    <a:pt x="414746" y="102054"/>
                  </a:lnTo>
                  <a:lnTo>
                    <a:pt x="414746" y="102870"/>
                  </a:lnTo>
                  <a:lnTo>
                    <a:pt x="415562" y="103687"/>
                  </a:lnTo>
                  <a:lnTo>
                    <a:pt x="414746" y="104503"/>
                  </a:lnTo>
                  <a:lnTo>
                    <a:pt x="413113" y="106136"/>
                  </a:lnTo>
                  <a:lnTo>
                    <a:pt x="412296" y="106136"/>
                  </a:lnTo>
                  <a:lnTo>
                    <a:pt x="411480" y="106136"/>
                  </a:lnTo>
                  <a:lnTo>
                    <a:pt x="410663" y="106136"/>
                  </a:lnTo>
                  <a:lnTo>
                    <a:pt x="409031" y="104503"/>
                  </a:lnTo>
                  <a:lnTo>
                    <a:pt x="409031" y="105319"/>
                  </a:lnTo>
                  <a:lnTo>
                    <a:pt x="409031" y="106136"/>
                  </a:lnTo>
                  <a:lnTo>
                    <a:pt x="408214" y="106952"/>
                  </a:lnTo>
                  <a:lnTo>
                    <a:pt x="406581" y="106952"/>
                  </a:lnTo>
                  <a:lnTo>
                    <a:pt x="405765" y="106136"/>
                  </a:lnTo>
                  <a:lnTo>
                    <a:pt x="404132" y="105319"/>
                  </a:lnTo>
                  <a:lnTo>
                    <a:pt x="404132" y="106952"/>
                  </a:lnTo>
                  <a:lnTo>
                    <a:pt x="403316" y="108585"/>
                  </a:lnTo>
                  <a:lnTo>
                    <a:pt x="402499" y="109402"/>
                  </a:lnTo>
                  <a:lnTo>
                    <a:pt x="400866" y="109402"/>
                  </a:lnTo>
                  <a:lnTo>
                    <a:pt x="400050" y="110218"/>
                  </a:lnTo>
                  <a:lnTo>
                    <a:pt x="398417" y="109402"/>
                  </a:lnTo>
                  <a:lnTo>
                    <a:pt x="396784" y="108585"/>
                  </a:lnTo>
                  <a:lnTo>
                    <a:pt x="395968" y="108585"/>
                  </a:lnTo>
                  <a:lnTo>
                    <a:pt x="395151" y="109402"/>
                  </a:lnTo>
                  <a:lnTo>
                    <a:pt x="391069" y="109402"/>
                  </a:lnTo>
                  <a:lnTo>
                    <a:pt x="389436" y="110218"/>
                  </a:lnTo>
                  <a:lnTo>
                    <a:pt x="388620" y="110218"/>
                  </a:lnTo>
                  <a:lnTo>
                    <a:pt x="386987" y="108585"/>
                  </a:lnTo>
                  <a:lnTo>
                    <a:pt x="386987" y="107769"/>
                  </a:lnTo>
                  <a:lnTo>
                    <a:pt x="386171" y="106136"/>
                  </a:lnTo>
                  <a:lnTo>
                    <a:pt x="385354" y="103687"/>
                  </a:lnTo>
                  <a:lnTo>
                    <a:pt x="384538" y="101237"/>
                  </a:lnTo>
                  <a:lnTo>
                    <a:pt x="385354" y="99604"/>
                  </a:lnTo>
                  <a:lnTo>
                    <a:pt x="386171" y="99604"/>
                  </a:lnTo>
                  <a:lnTo>
                    <a:pt x="386987" y="99604"/>
                  </a:lnTo>
                  <a:lnTo>
                    <a:pt x="386987" y="99604"/>
                  </a:lnTo>
                  <a:lnTo>
                    <a:pt x="386987" y="98788"/>
                  </a:lnTo>
                  <a:lnTo>
                    <a:pt x="386987" y="97971"/>
                  </a:lnTo>
                  <a:lnTo>
                    <a:pt x="385354" y="97971"/>
                  </a:lnTo>
                  <a:lnTo>
                    <a:pt x="384538" y="97155"/>
                  </a:lnTo>
                  <a:lnTo>
                    <a:pt x="384538" y="95522"/>
                  </a:lnTo>
                  <a:lnTo>
                    <a:pt x="384538" y="92257"/>
                  </a:lnTo>
                  <a:lnTo>
                    <a:pt x="384538" y="91440"/>
                  </a:lnTo>
                  <a:lnTo>
                    <a:pt x="385354" y="90624"/>
                  </a:lnTo>
                  <a:lnTo>
                    <a:pt x="385354" y="89807"/>
                  </a:lnTo>
                  <a:lnTo>
                    <a:pt x="385354" y="88991"/>
                  </a:lnTo>
                  <a:lnTo>
                    <a:pt x="385354" y="87358"/>
                  </a:lnTo>
                  <a:lnTo>
                    <a:pt x="386171" y="85725"/>
                  </a:lnTo>
                  <a:lnTo>
                    <a:pt x="389436" y="84092"/>
                  </a:lnTo>
                  <a:lnTo>
                    <a:pt x="392702" y="83276"/>
                  </a:lnTo>
                  <a:lnTo>
                    <a:pt x="401683" y="84909"/>
                  </a:lnTo>
                  <a:close/>
                  <a:moveTo>
                    <a:pt x="364943" y="104503"/>
                  </a:moveTo>
                  <a:lnTo>
                    <a:pt x="363311" y="104503"/>
                  </a:lnTo>
                  <a:lnTo>
                    <a:pt x="365760" y="100421"/>
                  </a:lnTo>
                  <a:lnTo>
                    <a:pt x="367393" y="98788"/>
                  </a:lnTo>
                  <a:lnTo>
                    <a:pt x="367393" y="94706"/>
                  </a:lnTo>
                  <a:lnTo>
                    <a:pt x="369842" y="91440"/>
                  </a:lnTo>
                  <a:lnTo>
                    <a:pt x="371475" y="89807"/>
                  </a:lnTo>
                  <a:lnTo>
                    <a:pt x="373924" y="89807"/>
                  </a:lnTo>
                  <a:lnTo>
                    <a:pt x="375557" y="92257"/>
                  </a:lnTo>
                  <a:lnTo>
                    <a:pt x="373924" y="97971"/>
                  </a:lnTo>
                  <a:lnTo>
                    <a:pt x="373108" y="97971"/>
                  </a:lnTo>
                  <a:lnTo>
                    <a:pt x="370659" y="101237"/>
                  </a:lnTo>
                  <a:lnTo>
                    <a:pt x="368209" y="103687"/>
                  </a:lnTo>
                  <a:lnTo>
                    <a:pt x="364943" y="104503"/>
                  </a:lnTo>
                  <a:close/>
                  <a:moveTo>
                    <a:pt x="480060" y="102870"/>
                  </a:moveTo>
                  <a:lnTo>
                    <a:pt x="479243" y="103687"/>
                  </a:lnTo>
                  <a:lnTo>
                    <a:pt x="479243" y="103687"/>
                  </a:lnTo>
                  <a:lnTo>
                    <a:pt x="478427" y="103687"/>
                  </a:lnTo>
                  <a:lnTo>
                    <a:pt x="478427" y="102870"/>
                  </a:lnTo>
                  <a:lnTo>
                    <a:pt x="478427" y="102870"/>
                  </a:lnTo>
                  <a:lnTo>
                    <a:pt x="478427" y="101237"/>
                  </a:lnTo>
                  <a:lnTo>
                    <a:pt x="480060" y="102870"/>
                  </a:lnTo>
                  <a:lnTo>
                    <a:pt x="480060" y="102870"/>
                  </a:lnTo>
                  <a:close/>
                  <a:moveTo>
                    <a:pt x="486591" y="129812"/>
                  </a:moveTo>
                  <a:lnTo>
                    <a:pt x="484959" y="131445"/>
                  </a:lnTo>
                  <a:lnTo>
                    <a:pt x="485775" y="129812"/>
                  </a:lnTo>
                  <a:lnTo>
                    <a:pt x="485775" y="128179"/>
                  </a:lnTo>
                  <a:lnTo>
                    <a:pt x="485775" y="127363"/>
                  </a:lnTo>
                  <a:lnTo>
                    <a:pt x="486591" y="126546"/>
                  </a:lnTo>
                  <a:lnTo>
                    <a:pt x="486591" y="126546"/>
                  </a:lnTo>
                  <a:lnTo>
                    <a:pt x="486591" y="127363"/>
                  </a:lnTo>
                  <a:lnTo>
                    <a:pt x="486591" y="127363"/>
                  </a:lnTo>
                  <a:lnTo>
                    <a:pt x="486591" y="129812"/>
                  </a:lnTo>
                  <a:close/>
                  <a:moveTo>
                    <a:pt x="581297" y="297996"/>
                  </a:moveTo>
                  <a:lnTo>
                    <a:pt x="581297" y="297996"/>
                  </a:lnTo>
                  <a:lnTo>
                    <a:pt x="581297" y="297996"/>
                  </a:lnTo>
                  <a:lnTo>
                    <a:pt x="582114" y="295547"/>
                  </a:lnTo>
                  <a:lnTo>
                    <a:pt x="582114" y="293914"/>
                  </a:lnTo>
                  <a:lnTo>
                    <a:pt x="582930" y="294731"/>
                  </a:lnTo>
                  <a:lnTo>
                    <a:pt x="582930" y="295547"/>
                  </a:lnTo>
                  <a:lnTo>
                    <a:pt x="582930" y="295547"/>
                  </a:lnTo>
                  <a:lnTo>
                    <a:pt x="581297" y="297996"/>
                  </a:lnTo>
                  <a:close/>
                  <a:moveTo>
                    <a:pt x="578848" y="304528"/>
                  </a:moveTo>
                  <a:lnTo>
                    <a:pt x="578031" y="305344"/>
                  </a:lnTo>
                  <a:lnTo>
                    <a:pt x="577215" y="305344"/>
                  </a:lnTo>
                  <a:lnTo>
                    <a:pt x="577215" y="304528"/>
                  </a:lnTo>
                  <a:lnTo>
                    <a:pt x="576398" y="303712"/>
                  </a:lnTo>
                  <a:lnTo>
                    <a:pt x="576398" y="302895"/>
                  </a:lnTo>
                  <a:lnTo>
                    <a:pt x="577215" y="302895"/>
                  </a:lnTo>
                  <a:lnTo>
                    <a:pt x="578031" y="302895"/>
                  </a:lnTo>
                  <a:lnTo>
                    <a:pt x="578848" y="304528"/>
                  </a:lnTo>
                  <a:close/>
                  <a:moveTo>
                    <a:pt x="492306" y="471896"/>
                  </a:moveTo>
                  <a:lnTo>
                    <a:pt x="492306" y="471896"/>
                  </a:lnTo>
                  <a:lnTo>
                    <a:pt x="492306" y="471896"/>
                  </a:lnTo>
                  <a:lnTo>
                    <a:pt x="490673" y="472712"/>
                  </a:lnTo>
                  <a:lnTo>
                    <a:pt x="489041" y="472712"/>
                  </a:lnTo>
                  <a:lnTo>
                    <a:pt x="488224" y="471896"/>
                  </a:lnTo>
                  <a:lnTo>
                    <a:pt x="489857" y="471079"/>
                  </a:lnTo>
                  <a:lnTo>
                    <a:pt x="490673" y="470263"/>
                  </a:lnTo>
                  <a:lnTo>
                    <a:pt x="490673" y="470263"/>
                  </a:lnTo>
                  <a:lnTo>
                    <a:pt x="491490" y="471079"/>
                  </a:lnTo>
                  <a:lnTo>
                    <a:pt x="492306" y="471896"/>
                  </a:lnTo>
                  <a:close/>
                  <a:moveTo>
                    <a:pt x="473529" y="485775"/>
                  </a:moveTo>
                  <a:lnTo>
                    <a:pt x="473529" y="486591"/>
                  </a:lnTo>
                  <a:lnTo>
                    <a:pt x="473529" y="485775"/>
                  </a:lnTo>
                  <a:lnTo>
                    <a:pt x="471079" y="486591"/>
                  </a:lnTo>
                  <a:lnTo>
                    <a:pt x="470263" y="485775"/>
                  </a:lnTo>
                  <a:lnTo>
                    <a:pt x="472712" y="482509"/>
                  </a:lnTo>
                  <a:lnTo>
                    <a:pt x="473529" y="483326"/>
                  </a:lnTo>
                  <a:lnTo>
                    <a:pt x="473529" y="484142"/>
                  </a:lnTo>
                  <a:lnTo>
                    <a:pt x="473529" y="484959"/>
                  </a:lnTo>
                  <a:lnTo>
                    <a:pt x="473529" y="485775"/>
                  </a:lnTo>
                  <a:lnTo>
                    <a:pt x="473529" y="485775"/>
                  </a:lnTo>
                  <a:close/>
                  <a:moveTo>
                    <a:pt x="418828" y="531495"/>
                  </a:moveTo>
                  <a:lnTo>
                    <a:pt x="418828" y="531495"/>
                  </a:lnTo>
                  <a:lnTo>
                    <a:pt x="417195" y="529046"/>
                  </a:lnTo>
                  <a:lnTo>
                    <a:pt x="419644" y="526596"/>
                  </a:lnTo>
                  <a:lnTo>
                    <a:pt x="420461" y="527413"/>
                  </a:lnTo>
                  <a:lnTo>
                    <a:pt x="419644" y="529046"/>
                  </a:lnTo>
                  <a:lnTo>
                    <a:pt x="418828" y="531495"/>
                  </a:lnTo>
                  <a:lnTo>
                    <a:pt x="418828" y="531495"/>
                  </a:lnTo>
                  <a:close/>
                  <a:moveTo>
                    <a:pt x="420461" y="556804"/>
                  </a:moveTo>
                  <a:lnTo>
                    <a:pt x="419644" y="557621"/>
                  </a:lnTo>
                  <a:lnTo>
                    <a:pt x="419644" y="553539"/>
                  </a:lnTo>
                  <a:lnTo>
                    <a:pt x="420461" y="551906"/>
                  </a:lnTo>
                  <a:lnTo>
                    <a:pt x="421277" y="551089"/>
                  </a:lnTo>
                  <a:lnTo>
                    <a:pt x="422093" y="550273"/>
                  </a:lnTo>
                  <a:lnTo>
                    <a:pt x="422910" y="551089"/>
                  </a:lnTo>
                  <a:lnTo>
                    <a:pt x="422093" y="553539"/>
                  </a:lnTo>
                  <a:lnTo>
                    <a:pt x="420461" y="555988"/>
                  </a:lnTo>
                  <a:lnTo>
                    <a:pt x="420461" y="556804"/>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86" name="Freeform: Shape 285">
              <a:extLst>
                <a:ext uri="{FF2B5EF4-FFF2-40B4-BE49-F238E27FC236}">
                  <a16:creationId xmlns:a16="http://schemas.microsoft.com/office/drawing/2014/main" id="{3B72118E-3D2F-831E-2987-FCBB05632B63}"/>
                </a:ext>
              </a:extLst>
            </p:cNvPr>
            <p:cNvSpPr/>
            <p:nvPr/>
          </p:nvSpPr>
          <p:spPr>
            <a:xfrm>
              <a:off x="4758962" y="3094263"/>
              <a:ext cx="158386" cy="140425"/>
            </a:xfrm>
            <a:custGeom>
              <a:avLst/>
              <a:gdLst>
                <a:gd name="connsiteX0" fmla="*/ 85725 w 158386"/>
                <a:gd name="connsiteY0" fmla="*/ 3266 h 140425"/>
                <a:gd name="connsiteX1" fmla="*/ 88174 w 158386"/>
                <a:gd name="connsiteY1" fmla="*/ 5715 h 140425"/>
                <a:gd name="connsiteX2" fmla="*/ 88990 w 158386"/>
                <a:gd name="connsiteY2" fmla="*/ 5715 h 140425"/>
                <a:gd name="connsiteX3" fmla="*/ 90623 w 158386"/>
                <a:gd name="connsiteY3" fmla="*/ 4899 h 140425"/>
                <a:gd name="connsiteX4" fmla="*/ 90623 w 158386"/>
                <a:gd name="connsiteY4" fmla="*/ 4899 h 140425"/>
                <a:gd name="connsiteX5" fmla="*/ 93073 w 158386"/>
                <a:gd name="connsiteY5" fmla="*/ 4899 h 140425"/>
                <a:gd name="connsiteX6" fmla="*/ 93889 w 158386"/>
                <a:gd name="connsiteY6" fmla="*/ 5715 h 140425"/>
                <a:gd name="connsiteX7" fmla="*/ 94706 w 158386"/>
                <a:gd name="connsiteY7" fmla="*/ 7348 h 140425"/>
                <a:gd name="connsiteX8" fmla="*/ 95522 w 158386"/>
                <a:gd name="connsiteY8" fmla="*/ 8981 h 140425"/>
                <a:gd name="connsiteX9" fmla="*/ 96338 w 158386"/>
                <a:gd name="connsiteY9" fmla="*/ 8981 h 140425"/>
                <a:gd name="connsiteX10" fmla="*/ 98788 w 158386"/>
                <a:gd name="connsiteY10" fmla="*/ 7348 h 140425"/>
                <a:gd name="connsiteX11" fmla="*/ 100421 w 158386"/>
                <a:gd name="connsiteY11" fmla="*/ 6531 h 140425"/>
                <a:gd name="connsiteX12" fmla="*/ 101237 w 158386"/>
                <a:gd name="connsiteY12" fmla="*/ 6531 h 140425"/>
                <a:gd name="connsiteX13" fmla="*/ 104503 w 158386"/>
                <a:gd name="connsiteY13" fmla="*/ 8164 h 140425"/>
                <a:gd name="connsiteX14" fmla="*/ 106136 w 158386"/>
                <a:gd name="connsiteY14" fmla="*/ 8981 h 140425"/>
                <a:gd name="connsiteX15" fmla="*/ 106136 w 158386"/>
                <a:gd name="connsiteY15" fmla="*/ 9797 h 140425"/>
                <a:gd name="connsiteX16" fmla="*/ 106136 w 158386"/>
                <a:gd name="connsiteY16" fmla="*/ 10614 h 140425"/>
                <a:gd name="connsiteX17" fmla="*/ 105319 w 158386"/>
                <a:gd name="connsiteY17" fmla="*/ 12246 h 140425"/>
                <a:gd name="connsiteX18" fmla="*/ 105319 w 158386"/>
                <a:gd name="connsiteY18" fmla="*/ 13879 h 140425"/>
                <a:gd name="connsiteX19" fmla="*/ 106136 w 158386"/>
                <a:gd name="connsiteY19" fmla="*/ 15512 h 140425"/>
                <a:gd name="connsiteX20" fmla="*/ 106952 w 158386"/>
                <a:gd name="connsiteY20" fmla="*/ 16329 h 140425"/>
                <a:gd name="connsiteX21" fmla="*/ 109401 w 158386"/>
                <a:gd name="connsiteY21" fmla="*/ 14696 h 140425"/>
                <a:gd name="connsiteX22" fmla="*/ 110218 w 158386"/>
                <a:gd name="connsiteY22" fmla="*/ 13879 h 140425"/>
                <a:gd name="connsiteX23" fmla="*/ 111034 w 158386"/>
                <a:gd name="connsiteY23" fmla="*/ 13879 h 140425"/>
                <a:gd name="connsiteX24" fmla="*/ 112667 w 158386"/>
                <a:gd name="connsiteY24" fmla="*/ 13063 h 140425"/>
                <a:gd name="connsiteX25" fmla="*/ 113483 w 158386"/>
                <a:gd name="connsiteY25" fmla="*/ 12246 h 140425"/>
                <a:gd name="connsiteX26" fmla="*/ 114300 w 158386"/>
                <a:gd name="connsiteY26" fmla="*/ 12246 h 140425"/>
                <a:gd name="connsiteX27" fmla="*/ 115932 w 158386"/>
                <a:gd name="connsiteY27" fmla="*/ 12246 h 140425"/>
                <a:gd name="connsiteX28" fmla="*/ 119198 w 158386"/>
                <a:gd name="connsiteY28" fmla="*/ 12246 h 140425"/>
                <a:gd name="connsiteX29" fmla="*/ 123281 w 158386"/>
                <a:gd name="connsiteY29" fmla="*/ 13879 h 140425"/>
                <a:gd name="connsiteX30" fmla="*/ 123281 w 158386"/>
                <a:gd name="connsiteY30" fmla="*/ 14696 h 140425"/>
                <a:gd name="connsiteX31" fmla="*/ 124913 w 158386"/>
                <a:gd name="connsiteY31" fmla="*/ 16329 h 140425"/>
                <a:gd name="connsiteX32" fmla="*/ 125730 w 158386"/>
                <a:gd name="connsiteY32" fmla="*/ 17145 h 140425"/>
                <a:gd name="connsiteX33" fmla="*/ 126546 w 158386"/>
                <a:gd name="connsiteY33" fmla="*/ 17145 h 140425"/>
                <a:gd name="connsiteX34" fmla="*/ 127363 w 158386"/>
                <a:gd name="connsiteY34" fmla="*/ 17961 h 140425"/>
                <a:gd name="connsiteX35" fmla="*/ 128996 w 158386"/>
                <a:gd name="connsiteY35" fmla="*/ 18778 h 140425"/>
                <a:gd name="connsiteX36" fmla="*/ 129812 w 158386"/>
                <a:gd name="connsiteY36" fmla="*/ 18778 h 140425"/>
                <a:gd name="connsiteX37" fmla="*/ 130629 w 158386"/>
                <a:gd name="connsiteY37" fmla="*/ 18778 h 140425"/>
                <a:gd name="connsiteX38" fmla="*/ 130629 w 158386"/>
                <a:gd name="connsiteY38" fmla="*/ 19594 h 140425"/>
                <a:gd name="connsiteX39" fmla="*/ 130629 w 158386"/>
                <a:gd name="connsiteY39" fmla="*/ 21227 h 140425"/>
                <a:gd name="connsiteX40" fmla="*/ 130629 w 158386"/>
                <a:gd name="connsiteY40" fmla="*/ 25309 h 140425"/>
                <a:gd name="connsiteX41" fmla="*/ 129812 w 158386"/>
                <a:gd name="connsiteY41" fmla="*/ 26126 h 140425"/>
                <a:gd name="connsiteX42" fmla="*/ 128996 w 158386"/>
                <a:gd name="connsiteY42" fmla="*/ 26942 h 140425"/>
                <a:gd name="connsiteX43" fmla="*/ 128996 w 158386"/>
                <a:gd name="connsiteY43" fmla="*/ 27759 h 140425"/>
                <a:gd name="connsiteX44" fmla="*/ 128996 w 158386"/>
                <a:gd name="connsiteY44" fmla="*/ 28575 h 140425"/>
                <a:gd name="connsiteX45" fmla="*/ 129812 w 158386"/>
                <a:gd name="connsiteY45" fmla="*/ 30208 h 140425"/>
                <a:gd name="connsiteX46" fmla="*/ 131445 w 158386"/>
                <a:gd name="connsiteY46" fmla="*/ 32657 h 140425"/>
                <a:gd name="connsiteX47" fmla="*/ 131445 w 158386"/>
                <a:gd name="connsiteY47" fmla="*/ 34290 h 140425"/>
                <a:gd name="connsiteX48" fmla="*/ 131445 w 158386"/>
                <a:gd name="connsiteY48" fmla="*/ 35106 h 140425"/>
                <a:gd name="connsiteX49" fmla="*/ 129812 w 158386"/>
                <a:gd name="connsiteY49" fmla="*/ 38372 h 140425"/>
                <a:gd name="connsiteX50" fmla="*/ 128996 w 158386"/>
                <a:gd name="connsiteY50" fmla="*/ 39189 h 140425"/>
                <a:gd name="connsiteX51" fmla="*/ 128179 w 158386"/>
                <a:gd name="connsiteY51" fmla="*/ 40821 h 140425"/>
                <a:gd name="connsiteX52" fmla="*/ 128179 w 158386"/>
                <a:gd name="connsiteY52" fmla="*/ 42454 h 140425"/>
                <a:gd name="connsiteX53" fmla="*/ 128179 w 158386"/>
                <a:gd name="connsiteY53" fmla="*/ 43271 h 140425"/>
                <a:gd name="connsiteX54" fmla="*/ 131445 w 158386"/>
                <a:gd name="connsiteY54" fmla="*/ 45720 h 140425"/>
                <a:gd name="connsiteX55" fmla="*/ 133894 w 158386"/>
                <a:gd name="connsiteY55" fmla="*/ 47353 h 140425"/>
                <a:gd name="connsiteX56" fmla="*/ 134711 w 158386"/>
                <a:gd name="connsiteY56" fmla="*/ 48169 h 140425"/>
                <a:gd name="connsiteX57" fmla="*/ 134711 w 158386"/>
                <a:gd name="connsiteY57" fmla="*/ 48986 h 140425"/>
                <a:gd name="connsiteX58" fmla="*/ 133894 w 158386"/>
                <a:gd name="connsiteY58" fmla="*/ 51435 h 140425"/>
                <a:gd name="connsiteX59" fmla="*/ 133894 w 158386"/>
                <a:gd name="connsiteY59" fmla="*/ 52251 h 140425"/>
                <a:gd name="connsiteX60" fmla="*/ 135527 w 158386"/>
                <a:gd name="connsiteY60" fmla="*/ 53068 h 140425"/>
                <a:gd name="connsiteX61" fmla="*/ 136343 w 158386"/>
                <a:gd name="connsiteY61" fmla="*/ 54701 h 140425"/>
                <a:gd name="connsiteX62" fmla="*/ 137160 w 158386"/>
                <a:gd name="connsiteY62" fmla="*/ 57150 h 140425"/>
                <a:gd name="connsiteX63" fmla="*/ 138793 w 158386"/>
                <a:gd name="connsiteY63" fmla="*/ 59599 h 140425"/>
                <a:gd name="connsiteX64" fmla="*/ 142875 w 158386"/>
                <a:gd name="connsiteY64" fmla="*/ 62049 h 140425"/>
                <a:gd name="connsiteX65" fmla="*/ 145324 w 158386"/>
                <a:gd name="connsiteY65" fmla="*/ 63681 h 140425"/>
                <a:gd name="connsiteX66" fmla="*/ 146140 w 158386"/>
                <a:gd name="connsiteY66" fmla="*/ 64498 h 140425"/>
                <a:gd name="connsiteX67" fmla="*/ 146140 w 158386"/>
                <a:gd name="connsiteY67" fmla="*/ 65314 h 140425"/>
                <a:gd name="connsiteX68" fmla="*/ 146140 w 158386"/>
                <a:gd name="connsiteY68" fmla="*/ 66947 h 140425"/>
                <a:gd name="connsiteX69" fmla="*/ 145324 w 158386"/>
                <a:gd name="connsiteY69" fmla="*/ 69396 h 140425"/>
                <a:gd name="connsiteX70" fmla="*/ 144507 w 158386"/>
                <a:gd name="connsiteY70" fmla="*/ 71029 h 140425"/>
                <a:gd name="connsiteX71" fmla="*/ 145324 w 158386"/>
                <a:gd name="connsiteY71" fmla="*/ 71846 h 140425"/>
                <a:gd name="connsiteX72" fmla="*/ 147773 w 158386"/>
                <a:gd name="connsiteY72" fmla="*/ 71846 h 140425"/>
                <a:gd name="connsiteX73" fmla="*/ 151039 w 158386"/>
                <a:gd name="connsiteY73" fmla="*/ 72662 h 140425"/>
                <a:gd name="connsiteX74" fmla="*/ 155121 w 158386"/>
                <a:gd name="connsiteY74" fmla="*/ 75111 h 140425"/>
                <a:gd name="connsiteX75" fmla="*/ 155121 w 158386"/>
                <a:gd name="connsiteY75" fmla="*/ 75928 h 140425"/>
                <a:gd name="connsiteX76" fmla="*/ 154305 w 158386"/>
                <a:gd name="connsiteY76" fmla="*/ 76744 h 140425"/>
                <a:gd name="connsiteX77" fmla="*/ 154305 w 158386"/>
                <a:gd name="connsiteY77" fmla="*/ 77561 h 140425"/>
                <a:gd name="connsiteX78" fmla="*/ 155121 w 158386"/>
                <a:gd name="connsiteY78" fmla="*/ 78377 h 140425"/>
                <a:gd name="connsiteX79" fmla="*/ 158387 w 158386"/>
                <a:gd name="connsiteY79" fmla="*/ 80826 h 140425"/>
                <a:gd name="connsiteX80" fmla="*/ 158387 w 158386"/>
                <a:gd name="connsiteY80" fmla="*/ 81643 h 140425"/>
                <a:gd name="connsiteX81" fmla="*/ 158387 w 158386"/>
                <a:gd name="connsiteY81" fmla="*/ 83276 h 140425"/>
                <a:gd name="connsiteX82" fmla="*/ 158387 w 158386"/>
                <a:gd name="connsiteY82" fmla="*/ 84092 h 140425"/>
                <a:gd name="connsiteX83" fmla="*/ 157571 w 158386"/>
                <a:gd name="connsiteY83" fmla="*/ 84092 h 140425"/>
                <a:gd name="connsiteX84" fmla="*/ 156754 w 158386"/>
                <a:gd name="connsiteY84" fmla="*/ 84909 h 140425"/>
                <a:gd name="connsiteX85" fmla="*/ 155121 w 158386"/>
                <a:gd name="connsiteY85" fmla="*/ 85725 h 140425"/>
                <a:gd name="connsiteX86" fmla="*/ 154305 w 158386"/>
                <a:gd name="connsiteY86" fmla="*/ 87358 h 140425"/>
                <a:gd name="connsiteX87" fmla="*/ 151039 w 158386"/>
                <a:gd name="connsiteY87" fmla="*/ 89807 h 140425"/>
                <a:gd name="connsiteX88" fmla="*/ 149406 w 158386"/>
                <a:gd name="connsiteY88" fmla="*/ 90624 h 140425"/>
                <a:gd name="connsiteX89" fmla="*/ 147773 w 158386"/>
                <a:gd name="connsiteY89" fmla="*/ 90624 h 140425"/>
                <a:gd name="connsiteX90" fmla="*/ 144507 w 158386"/>
                <a:gd name="connsiteY90" fmla="*/ 89807 h 140425"/>
                <a:gd name="connsiteX91" fmla="*/ 143691 w 158386"/>
                <a:gd name="connsiteY91" fmla="*/ 88991 h 140425"/>
                <a:gd name="connsiteX92" fmla="*/ 142875 w 158386"/>
                <a:gd name="connsiteY92" fmla="*/ 88174 h 140425"/>
                <a:gd name="connsiteX93" fmla="*/ 141242 w 158386"/>
                <a:gd name="connsiteY93" fmla="*/ 87358 h 140425"/>
                <a:gd name="connsiteX94" fmla="*/ 139609 w 158386"/>
                <a:gd name="connsiteY94" fmla="*/ 87358 h 140425"/>
                <a:gd name="connsiteX95" fmla="*/ 137160 w 158386"/>
                <a:gd name="connsiteY95" fmla="*/ 87358 h 140425"/>
                <a:gd name="connsiteX96" fmla="*/ 136343 w 158386"/>
                <a:gd name="connsiteY96" fmla="*/ 87358 h 140425"/>
                <a:gd name="connsiteX97" fmla="*/ 136343 w 158386"/>
                <a:gd name="connsiteY97" fmla="*/ 88991 h 140425"/>
                <a:gd name="connsiteX98" fmla="*/ 135527 w 158386"/>
                <a:gd name="connsiteY98" fmla="*/ 91440 h 140425"/>
                <a:gd name="connsiteX99" fmla="*/ 134711 w 158386"/>
                <a:gd name="connsiteY99" fmla="*/ 92256 h 140425"/>
                <a:gd name="connsiteX100" fmla="*/ 135527 w 158386"/>
                <a:gd name="connsiteY100" fmla="*/ 93073 h 140425"/>
                <a:gd name="connsiteX101" fmla="*/ 136343 w 158386"/>
                <a:gd name="connsiteY101" fmla="*/ 94706 h 140425"/>
                <a:gd name="connsiteX102" fmla="*/ 137976 w 158386"/>
                <a:gd name="connsiteY102" fmla="*/ 96339 h 140425"/>
                <a:gd name="connsiteX103" fmla="*/ 139609 w 158386"/>
                <a:gd name="connsiteY103" fmla="*/ 97971 h 140425"/>
                <a:gd name="connsiteX104" fmla="*/ 140425 w 158386"/>
                <a:gd name="connsiteY104" fmla="*/ 98788 h 140425"/>
                <a:gd name="connsiteX105" fmla="*/ 140425 w 158386"/>
                <a:gd name="connsiteY105" fmla="*/ 99604 h 140425"/>
                <a:gd name="connsiteX106" fmla="*/ 139609 w 158386"/>
                <a:gd name="connsiteY106" fmla="*/ 100421 h 140425"/>
                <a:gd name="connsiteX107" fmla="*/ 139609 w 158386"/>
                <a:gd name="connsiteY107" fmla="*/ 102054 h 140425"/>
                <a:gd name="connsiteX108" fmla="*/ 141242 w 158386"/>
                <a:gd name="connsiteY108" fmla="*/ 104503 h 140425"/>
                <a:gd name="connsiteX109" fmla="*/ 140425 w 158386"/>
                <a:gd name="connsiteY109" fmla="*/ 104503 h 140425"/>
                <a:gd name="connsiteX110" fmla="*/ 140425 w 158386"/>
                <a:gd name="connsiteY110" fmla="*/ 107769 h 140425"/>
                <a:gd name="connsiteX111" fmla="*/ 140425 w 158386"/>
                <a:gd name="connsiteY111" fmla="*/ 111034 h 140425"/>
                <a:gd name="connsiteX112" fmla="*/ 140425 w 158386"/>
                <a:gd name="connsiteY112" fmla="*/ 111851 h 140425"/>
                <a:gd name="connsiteX113" fmla="*/ 141242 w 158386"/>
                <a:gd name="connsiteY113" fmla="*/ 112667 h 140425"/>
                <a:gd name="connsiteX114" fmla="*/ 142058 w 158386"/>
                <a:gd name="connsiteY114" fmla="*/ 113484 h 140425"/>
                <a:gd name="connsiteX115" fmla="*/ 142875 w 158386"/>
                <a:gd name="connsiteY115" fmla="*/ 115933 h 140425"/>
                <a:gd name="connsiteX116" fmla="*/ 142875 w 158386"/>
                <a:gd name="connsiteY116" fmla="*/ 116749 h 140425"/>
                <a:gd name="connsiteX117" fmla="*/ 139609 w 158386"/>
                <a:gd name="connsiteY117" fmla="*/ 116749 h 140425"/>
                <a:gd name="connsiteX118" fmla="*/ 135527 w 158386"/>
                <a:gd name="connsiteY118" fmla="*/ 116749 h 140425"/>
                <a:gd name="connsiteX119" fmla="*/ 133078 w 158386"/>
                <a:gd name="connsiteY119" fmla="*/ 118382 h 140425"/>
                <a:gd name="connsiteX120" fmla="*/ 132261 w 158386"/>
                <a:gd name="connsiteY120" fmla="*/ 118382 h 140425"/>
                <a:gd name="connsiteX121" fmla="*/ 130629 w 158386"/>
                <a:gd name="connsiteY121" fmla="*/ 118382 h 140425"/>
                <a:gd name="connsiteX122" fmla="*/ 128996 w 158386"/>
                <a:gd name="connsiteY122" fmla="*/ 119199 h 140425"/>
                <a:gd name="connsiteX123" fmla="*/ 126546 w 158386"/>
                <a:gd name="connsiteY123" fmla="*/ 121648 h 140425"/>
                <a:gd name="connsiteX124" fmla="*/ 124913 w 158386"/>
                <a:gd name="connsiteY124" fmla="*/ 123281 h 140425"/>
                <a:gd name="connsiteX125" fmla="*/ 123281 w 158386"/>
                <a:gd name="connsiteY125" fmla="*/ 125730 h 140425"/>
                <a:gd name="connsiteX126" fmla="*/ 122464 w 158386"/>
                <a:gd name="connsiteY126" fmla="*/ 126546 h 140425"/>
                <a:gd name="connsiteX127" fmla="*/ 121648 w 158386"/>
                <a:gd name="connsiteY127" fmla="*/ 128996 h 140425"/>
                <a:gd name="connsiteX128" fmla="*/ 120831 w 158386"/>
                <a:gd name="connsiteY128" fmla="*/ 131445 h 140425"/>
                <a:gd name="connsiteX129" fmla="*/ 121648 w 158386"/>
                <a:gd name="connsiteY129" fmla="*/ 133078 h 140425"/>
                <a:gd name="connsiteX130" fmla="*/ 122464 w 158386"/>
                <a:gd name="connsiteY130" fmla="*/ 134711 h 140425"/>
                <a:gd name="connsiteX131" fmla="*/ 122464 w 158386"/>
                <a:gd name="connsiteY131" fmla="*/ 136344 h 140425"/>
                <a:gd name="connsiteX132" fmla="*/ 122464 w 158386"/>
                <a:gd name="connsiteY132" fmla="*/ 137976 h 140425"/>
                <a:gd name="connsiteX133" fmla="*/ 121648 w 158386"/>
                <a:gd name="connsiteY133" fmla="*/ 138793 h 140425"/>
                <a:gd name="connsiteX134" fmla="*/ 120831 w 158386"/>
                <a:gd name="connsiteY134" fmla="*/ 140426 h 140425"/>
                <a:gd name="connsiteX135" fmla="*/ 119198 w 158386"/>
                <a:gd name="connsiteY135" fmla="*/ 140426 h 140425"/>
                <a:gd name="connsiteX136" fmla="*/ 117565 w 158386"/>
                <a:gd name="connsiteY136" fmla="*/ 138793 h 140425"/>
                <a:gd name="connsiteX137" fmla="*/ 117565 w 158386"/>
                <a:gd name="connsiteY137" fmla="*/ 137160 h 140425"/>
                <a:gd name="connsiteX138" fmla="*/ 115932 w 158386"/>
                <a:gd name="connsiteY138" fmla="*/ 135527 h 140425"/>
                <a:gd name="connsiteX139" fmla="*/ 115116 w 158386"/>
                <a:gd name="connsiteY139" fmla="*/ 134711 h 140425"/>
                <a:gd name="connsiteX140" fmla="*/ 113483 w 158386"/>
                <a:gd name="connsiteY140" fmla="*/ 134711 h 140425"/>
                <a:gd name="connsiteX141" fmla="*/ 111034 w 158386"/>
                <a:gd name="connsiteY141" fmla="*/ 135527 h 140425"/>
                <a:gd name="connsiteX142" fmla="*/ 107768 w 158386"/>
                <a:gd name="connsiteY142" fmla="*/ 136344 h 140425"/>
                <a:gd name="connsiteX143" fmla="*/ 105319 w 158386"/>
                <a:gd name="connsiteY143" fmla="*/ 136344 h 140425"/>
                <a:gd name="connsiteX144" fmla="*/ 103686 w 158386"/>
                <a:gd name="connsiteY144" fmla="*/ 137160 h 140425"/>
                <a:gd name="connsiteX145" fmla="*/ 102054 w 158386"/>
                <a:gd name="connsiteY145" fmla="*/ 137976 h 140425"/>
                <a:gd name="connsiteX146" fmla="*/ 101237 w 158386"/>
                <a:gd name="connsiteY146" fmla="*/ 137160 h 140425"/>
                <a:gd name="connsiteX147" fmla="*/ 100421 w 158386"/>
                <a:gd name="connsiteY147" fmla="*/ 134711 h 140425"/>
                <a:gd name="connsiteX148" fmla="*/ 99604 w 158386"/>
                <a:gd name="connsiteY148" fmla="*/ 132261 h 140425"/>
                <a:gd name="connsiteX149" fmla="*/ 98788 w 158386"/>
                <a:gd name="connsiteY149" fmla="*/ 131445 h 140425"/>
                <a:gd name="connsiteX150" fmla="*/ 97971 w 158386"/>
                <a:gd name="connsiteY150" fmla="*/ 131445 h 140425"/>
                <a:gd name="connsiteX151" fmla="*/ 97155 w 158386"/>
                <a:gd name="connsiteY151" fmla="*/ 131445 h 140425"/>
                <a:gd name="connsiteX152" fmla="*/ 96338 w 158386"/>
                <a:gd name="connsiteY152" fmla="*/ 132261 h 140425"/>
                <a:gd name="connsiteX153" fmla="*/ 95522 w 158386"/>
                <a:gd name="connsiteY153" fmla="*/ 133078 h 140425"/>
                <a:gd name="connsiteX154" fmla="*/ 94706 w 158386"/>
                <a:gd name="connsiteY154" fmla="*/ 133078 h 140425"/>
                <a:gd name="connsiteX155" fmla="*/ 93073 w 158386"/>
                <a:gd name="connsiteY155" fmla="*/ 133894 h 140425"/>
                <a:gd name="connsiteX156" fmla="*/ 92256 w 158386"/>
                <a:gd name="connsiteY156" fmla="*/ 134711 h 140425"/>
                <a:gd name="connsiteX157" fmla="*/ 91440 w 158386"/>
                <a:gd name="connsiteY157" fmla="*/ 136344 h 140425"/>
                <a:gd name="connsiteX158" fmla="*/ 90623 w 158386"/>
                <a:gd name="connsiteY158" fmla="*/ 136344 h 140425"/>
                <a:gd name="connsiteX159" fmla="*/ 89807 w 158386"/>
                <a:gd name="connsiteY159" fmla="*/ 135527 h 140425"/>
                <a:gd name="connsiteX160" fmla="*/ 88990 w 158386"/>
                <a:gd name="connsiteY160" fmla="*/ 133078 h 140425"/>
                <a:gd name="connsiteX161" fmla="*/ 88174 w 158386"/>
                <a:gd name="connsiteY161" fmla="*/ 132261 h 140425"/>
                <a:gd name="connsiteX162" fmla="*/ 86541 w 158386"/>
                <a:gd name="connsiteY162" fmla="*/ 132261 h 140425"/>
                <a:gd name="connsiteX163" fmla="*/ 84092 w 158386"/>
                <a:gd name="connsiteY163" fmla="*/ 131445 h 140425"/>
                <a:gd name="connsiteX164" fmla="*/ 82459 w 158386"/>
                <a:gd name="connsiteY164" fmla="*/ 130629 h 140425"/>
                <a:gd name="connsiteX165" fmla="*/ 81643 w 158386"/>
                <a:gd name="connsiteY165" fmla="*/ 130629 h 140425"/>
                <a:gd name="connsiteX166" fmla="*/ 80826 w 158386"/>
                <a:gd name="connsiteY166" fmla="*/ 131445 h 140425"/>
                <a:gd name="connsiteX167" fmla="*/ 80010 w 158386"/>
                <a:gd name="connsiteY167" fmla="*/ 131445 h 140425"/>
                <a:gd name="connsiteX168" fmla="*/ 77561 w 158386"/>
                <a:gd name="connsiteY168" fmla="*/ 130629 h 140425"/>
                <a:gd name="connsiteX169" fmla="*/ 76744 w 158386"/>
                <a:gd name="connsiteY169" fmla="*/ 130629 h 140425"/>
                <a:gd name="connsiteX170" fmla="*/ 75928 w 158386"/>
                <a:gd name="connsiteY170" fmla="*/ 132261 h 140425"/>
                <a:gd name="connsiteX171" fmla="*/ 75111 w 158386"/>
                <a:gd name="connsiteY171" fmla="*/ 133894 h 140425"/>
                <a:gd name="connsiteX172" fmla="*/ 74295 w 158386"/>
                <a:gd name="connsiteY172" fmla="*/ 133894 h 140425"/>
                <a:gd name="connsiteX173" fmla="*/ 74295 w 158386"/>
                <a:gd name="connsiteY173" fmla="*/ 133894 h 140425"/>
                <a:gd name="connsiteX174" fmla="*/ 74295 w 158386"/>
                <a:gd name="connsiteY174" fmla="*/ 131445 h 140425"/>
                <a:gd name="connsiteX175" fmla="*/ 72662 w 158386"/>
                <a:gd name="connsiteY175" fmla="*/ 130629 h 140425"/>
                <a:gd name="connsiteX176" fmla="*/ 70213 w 158386"/>
                <a:gd name="connsiteY176" fmla="*/ 130629 h 140425"/>
                <a:gd name="connsiteX177" fmla="*/ 68580 w 158386"/>
                <a:gd name="connsiteY177" fmla="*/ 130629 h 140425"/>
                <a:gd name="connsiteX178" fmla="*/ 67763 w 158386"/>
                <a:gd name="connsiteY178" fmla="*/ 130629 h 140425"/>
                <a:gd name="connsiteX179" fmla="*/ 66947 w 158386"/>
                <a:gd name="connsiteY179" fmla="*/ 129812 h 140425"/>
                <a:gd name="connsiteX180" fmla="*/ 64498 w 158386"/>
                <a:gd name="connsiteY180" fmla="*/ 125730 h 140425"/>
                <a:gd name="connsiteX181" fmla="*/ 63681 w 158386"/>
                <a:gd name="connsiteY181" fmla="*/ 125730 h 140425"/>
                <a:gd name="connsiteX182" fmla="*/ 62048 w 158386"/>
                <a:gd name="connsiteY182" fmla="*/ 125730 h 140425"/>
                <a:gd name="connsiteX183" fmla="*/ 58782 w 158386"/>
                <a:gd name="connsiteY183" fmla="*/ 124914 h 140425"/>
                <a:gd name="connsiteX184" fmla="*/ 55517 w 158386"/>
                <a:gd name="connsiteY184" fmla="*/ 124097 h 140425"/>
                <a:gd name="connsiteX185" fmla="*/ 53884 w 158386"/>
                <a:gd name="connsiteY185" fmla="*/ 124097 h 140425"/>
                <a:gd name="connsiteX186" fmla="*/ 53068 w 158386"/>
                <a:gd name="connsiteY186" fmla="*/ 123281 h 140425"/>
                <a:gd name="connsiteX187" fmla="*/ 50618 w 158386"/>
                <a:gd name="connsiteY187" fmla="*/ 123281 h 140425"/>
                <a:gd name="connsiteX188" fmla="*/ 44904 w 158386"/>
                <a:gd name="connsiteY188" fmla="*/ 121648 h 140425"/>
                <a:gd name="connsiteX189" fmla="*/ 42454 w 158386"/>
                <a:gd name="connsiteY189" fmla="*/ 121648 h 140425"/>
                <a:gd name="connsiteX190" fmla="*/ 39188 w 158386"/>
                <a:gd name="connsiteY190" fmla="*/ 121648 h 140425"/>
                <a:gd name="connsiteX191" fmla="*/ 34290 w 158386"/>
                <a:gd name="connsiteY191" fmla="*/ 121648 h 140425"/>
                <a:gd name="connsiteX192" fmla="*/ 31024 w 158386"/>
                <a:gd name="connsiteY192" fmla="*/ 121648 h 140425"/>
                <a:gd name="connsiteX193" fmla="*/ 29391 w 158386"/>
                <a:gd name="connsiteY193" fmla="*/ 122464 h 140425"/>
                <a:gd name="connsiteX194" fmla="*/ 27758 w 158386"/>
                <a:gd name="connsiteY194" fmla="*/ 122464 h 140425"/>
                <a:gd name="connsiteX195" fmla="*/ 24493 w 158386"/>
                <a:gd name="connsiteY195" fmla="*/ 122464 h 140425"/>
                <a:gd name="connsiteX196" fmla="*/ 23676 w 158386"/>
                <a:gd name="connsiteY196" fmla="*/ 122464 h 140425"/>
                <a:gd name="connsiteX197" fmla="*/ 22043 w 158386"/>
                <a:gd name="connsiteY197" fmla="*/ 122464 h 140425"/>
                <a:gd name="connsiteX198" fmla="*/ 19594 w 158386"/>
                <a:gd name="connsiteY198" fmla="*/ 123281 h 140425"/>
                <a:gd name="connsiteX199" fmla="*/ 18778 w 158386"/>
                <a:gd name="connsiteY199" fmla="*/ 124097 h 140425"/>
                <a:gd name="connsiteX200" fmla="*/ 17961 w 158386"/>
                <a:gd name="connsiteY200" fmla="*/ 125730 h 140425"/>
                <a:gd name="connsiteX201" fmla="*/ 15512 w 158386"/>
                <a:gd name="connsiteY201" fmla="*/ 128996 h 140425"/>
                <a:gd name="connsiteX202" fmla="*/ 13063 w 158386"/>
                <a:gd name="connsiteY202" fmla="*/ 130629 h 140425"/>
                <a:gd name="connsiteX203" fmla="*/ 12246 w 158386"/>
                <a:gd name="connsiteY203" fmla="*/ 130629 h 140425"/>
                <a:gd name="connsiteX204" fmla="*/ 10613 w 158386"/>
                <a:gd name="connsiteY204" fmla="*/ 129812 h 140425"/>
                <a:gd name="connsiteX205" fmla="*/ 9797 w 158386"/>
                <a:gd name="connsiteY205" fmla="*/ 129812 h 140425"/>
                <a:gd name="connsiteX206" fmla="*/ 8164 w 158386"/>
                <a:gd name="connsiteY206" fmla="*/ 129812 h 140425"/>
                <a:gd name="connsiteX207" fmla="*/ 7348 w 158386"/>
                <a:gd name="connsiteY207" fmla="*/ 129812 h 140425"/>
                <a:gd name="connsiteX208" fmla="*/ 6531 w 158386"/>
                <a:gd name="connsiteY208" fmla="*/ 130629 h 140425"/>
                <a:gd name="connsiteX209" fmla="*/ 6531 w 158386"/>
                <a:gd name="connsiteY209" fmla="*/ 133078 h 140425"/>
                <a:gd name="connsiteX210" fmla="*/ 6531 w 158386"/>
                <a:gd name="connsiteY210" fmla="*/ 133078 h 140425"/>
                <a:gd name="connsiteX211" fmla="*/ 5715 w 158386"/>
                <a:gd name="connsiteY211" fmla="*/ 130629 h 140425"/>
                <a:gd name="connsiteX212" fmla="*/ 5715 w 158386"/>
                <a:gd name="connsiteY212" fmla="*/ 128179 h 140425"/>
                <a:gd name="connsiteX213" fmla="*/ 6531 w 158386"/>
                <a:gd name="connsiteY213" fmla="*/ 126546 h 140425"/>
                <a:gd name="connsiteX214" fmla="*/ 7348 w 158386"/>
                <a:gd name="connsiteY214" fmla="*/ 124914 h 140425"/>
                <a:gd name="connsiteX215" fmla="*/ 7348 w 158386"/>
                <a:gd name="connsiteY215" fmla="*/ 123281 h 140425"/>
                <a:gd name="connsiteX216" fmla="*/ 8164 w 158386"/>
                <a:gd name="connsiteY216" fmla="*/ 120831 h 140425"/>
                <a:gd name="connsiteX217" fmla="*/ 8164 w 158386"/>
                <a:gd name="connsiteY217" fmla="*/ 119199 h 140425"/>
                <a:gd name="connsiteX218" fmla="*/ 8164 w 158386"/>
                <a:gd name="connsiteY218" fmla="*/ 118382 h 140425"/>
                <a:gd name="connsiteX219" fmla="*/ 7348 w 158386"/>
                <a:gd name="connsiteY219" fmla="*/ 117566 h 140425"/>
                <a:gd name="connsiteX220" fmla="*/ 5715 w 158386"/>
                <a:gd name="connsiteY220" fmla="*/ 116749 h 140425"/>
                <a:gd name="connsiteX221" fmla="*/ 4898 w 158386"/>
                <a:gd name="connsiteY221" fmla="*/ 115933 h 140425"/>
                <a:gd name="connsiteX222" fmla="*/ 2449 w 158386"/>
                <a:gd name="connsiteY222" fmla="*/ 115116 h 140425"/>
                <a:gd name="connsiteX223" fmla="*/ 0 w 158386"/>
                <a:gd name="connsiteY223" fmla="*/ 113484 h 140425"/>
                <a:gd name="connsiteX224" fmla="*/ 0 w 158386"/>
                <a:gd name="connsiteY224" fmla="*/ 112667 h 140425"/>
                <a:gd name="connsiteX225" fmla="*/ 0 w 158386"/>
                <a:gd name="connsiteY225" fmla="*/ 111851 h 140425"/>
                <a:gd name="connsiteX226" fmla="*/ 0 w 158386"/>
                <a:gd name="connsiteY226" fmla="*/ 111034 h 140425"/>
                <a:gd name="connsiteX227" fmla="*/ 1632 w 158386"/>
                <a:gd name="connsiteY227" fmla="*/ 108585 h 140425"/>
                <a:gd name="connsiteX228" fmla="*/ 3265 w 158386"/>
                <a:gd name="connsiteY228" fmla="*/ 106136 h 140425"/>
                <a:gd name="connsiteX229" fmla="*/ 4082 w 158386"/>
                <a:gd name="connsiteY229" fmla="*/ 105319 h 140425"/>
                <a:gd name="connsiteX230" fmla="*/ 9797 w 158386"/>
                <a:gd name="connsiteY230" fmla="*/ 102054 h 140425"/>
                <a:gd name="connsiteX231" fmla="*/ 10613 w 158386"/>
                <a:gd name="connsiteY231" fmla="*/ 101237 h 140425"/>
                <a:gd name="connsiteX232" fmla="*/ 10613 w 158386"/>
                <a:gd name="connsiteY232" fmla="*/ 99604 h 140425"/>
                <a:gd name="connsiteX233" fmla="*/ 10613 w 158386"/>
                <a:gd name="connsiteY233" fmla="*/ 97971 h 140425"/>
                <a:gd name="connsiteX234" fmla="*/ 10613 w 158386"/>
                <a:gd name="connsiteY234" fmla="*/ 95522 h 140425"/>
                <a:gd name="connsiteX235" fmla="*/ 10613 w 158386"/>
                <a:gd name="connsiteY235" fmla="*/ 92256 h 140425"/>
                <a:gd name="connsiteX236" fmla="*/ 9797 w 158386"/>
                <a:gd name="connsiteY236" fmla="*/ 89807 h 140425"/>
                <a:gd name="connsiteX237" fmla="*/ 8981 w 158386"/>
                <a:gd name="connsiteY237" fmla="*/ 85725 h 140425"/>
                <a:gd name="connsiteX238" fmla="*/ 5715 w 158386"/>
                <a:gd name="connsiteY238" fmla="*/ 76744 h 140425"/>
                <a:gd name="connsiteX239" fmla="*/ 4082 w 158386"/>
                <a:gd name="connsiteY239" fmla="*/ 66947 h 140425"/>
                <a:gd name="connsiteX240" fmla="*/ 5715 w 158386"/>
                <a:gd name="connsiteY240" fmla="*/ 67764 h 140425"/>
                <a:gd name="connsiteX241" fmla="*/ 8981 w 158386"/>
                <a:gd name="connsiteY241" fmla="*/ 67764 h 140425"/>
                <a:gd name="connsiteX242" fmla="*/ 11430 w 158386"/>
                <a:gd name="connsiteY242" fmla="*/ 66947 h 140425"/>
                <a:gd name="connsiteX243" fmla="*/ 12246 w 158386"/>
                <a:gd name="connsiteY243" fmla="*/ 66947 h 140425"/>
                <a:gd name="connsiteX244" fmla="*/ 13063 w 158386"/>
                <a:gd name="connsiteY244" fmla="*/ 66947 h 140425"/>
                <a:gd name="connsiteX245" fmla="*/ 14696 w 158386"/>
                <a:gd name="connsiteY245" fmla="*/ 66947 h 140425"/>
                <a:gd name="connsiteX246" fmla="*/ 16329 w 158386"/>
                <a:gd name="connsiteY246" fmla="*/ 66947 h 140425"/>
                <a:gd name="connsiteX247" fmla="*/ 17145 w 158386"/>
                <a:gd name="connsiteY247" fmla="*/ 67764 h 140425"/>
                <a:gd name="connsiteX248" fmla="*/ 18778 w 158386"/>
                <a:gd name="connsiteY248" fmla="*/ 68580 h 140425"/>
                <a:gd name="connsiteX249" fmla="*/ 21227 w 158386"/>
                <a:gd name="connsiteY249" fmla="*/ 67764 h 140425"/>
                <a:gd name="connsiteX250" fmla="*/ 23676 w 158386"/>
                <a:gd name="connsiteY250" fmla="*/ 66131 h 140425"/>
                <a:gd name="connsiteX251" fmla="*/ 26125 w 158386"/>
                <a:gd name="connsiteY251" fmla="*/ 66131 h 140425"/>
                <a:gd name="connsiteX252" fmla="*/ 26125 w 158386"/>
                <a:gd name="connsiteY252" fmla="*/ 65314 h 140425"/>
                <a:gd name="connsiteX253" fmla="*/ 26942 w 158386"/>
                <a:gd name="connsiteY253" fmla="*/ 62049 h 140425"/>
                <a:gd name="connsiteX254" fmla="*/ 27758 w 158386"/>
                <a:gd name="connsiteY254" fmla="*/ 61232 h 140425"/>
                <a:gd name="connsiteX255" fmla="*/ 31024 w 158386"/>
                <a:gd name="connsiteY255" fmla="*/ 61232 h 140425"/>
                <a:gd name="connsiteX256" fmla="*/ 31840 w 158386"/>
                <a:gd name="connsiteY256" fmla="*/ 60416 h 140425"/>
                <a:gd name="connsiteX257" fmla="*/ 32657 w 158386"/>
                <a:gd name="connsiteY257" fmla="*/ 58783 h 140425"/>
                <a:gd name="connsiteX258" fmla="*/ 34290 w 158386"/>
                <a:gd name="connsiteY258" fmla="*/ 57966 h 140425"/>
                <a:gd name="connsiteX259" fmla="*/ 35923 w 158386"/>
                <a:gd name="connsiteY259" fmla="*/ 57966 h 140425"/>
                <a:gd name="connsiteX260" fmla="*/ 37556 w 158386"/>
                <a:gd name="connsiteY260" fmla="*/ 57150 h 140425"/>
                <a:gd name="connsiteX261" fmla="*/ 38372 w 158386"/>
                <a:gd name="connsiteY261" fmla="*/ 57966 h 140425"/>
                <a:gd name="connsiteX262" fmla="*/ 38372 w 158386"/>
                <a:gd name="connsiteY262" fmla="*/ 59599 h 140425"/>
                <a:gd name="connsiteX263" fmla="*/ 37556 w 158386"/>
                <a:gd name="connsiteY263" fmla="*/ 60416 h 140425"/>
                <a:gd name="connsiteX264" fmla="*/ 37556 w 158386"/>
                <a:gd name="connsiteY264" fmla="*/ 61232 h 140425"/>
                <a:gd name="connsiteX265" fmla="*/ 38372 w 158386"/>
                <a:gd name="connsiteY265" fmla="*/ 62049 h 140425"/>
                <a:gd name="connsiteX266" fmla="*/ 40005 w 158386"/>
                <a:gd name="connsiteY266" fmla="*/ 62049 h 140425"/>
                <a:gd name="connsiteX267" fmla="*/ 40821 w 158386"/>
                <a:gd name="connsiteY267" fmla="*/ 61232 h 140425"/>
                <a:gd name="connsiteX268" fmla="*/ 40821 w 158386"/>
                <a:gd name="connsiteY268" fmla="*/ 60416 h 140425"/>
                <a:gd name="connsiteX269" fmla="*/ 40821 w 158386"/>
                <a:gd name="connsiteY269" fmla="*/ 59599 h 140425"/>
                <a:gd name="connsiteX270" fmla="*/ 40821 w 158386"/>
                <a:gd name="connsiteY270" fmla="*/ 58783 h 140425"/>
                <a:gd name="connsiteX271" fmla="*/ 40005 w 158386"/>
                <a:gd name="connsiteY271" fmla="*/ 57966 h 140425"/>
                <a:gd name="connsiteX272" fmla="*/ 38372 w 158386"/>
                <a:gd name="connsiteY272" fmla="*/ 57150 h 140425"/>
                <a:gd name="connsiteX273" fmla="*/ 37556 w 158386"/>
                <a:gd name="connsiteY273" fmla="*/ 57150 h 140425"/>
                <a:gd name="connsiteX274" fmla="*/ 37556 w 158386"/>
                <a:gd name="connsiteY274" fmla="*/ 56334 h 140425"/>
                <a:gd name="connsiteX275" fmla="*/ 37556 w 158386"/>
                <a:gd name="connsiteY275" fmla="*/ 54701 h 140425"/>
                <a:gd name="connsiteX276" fmla="*/ 38372 w 158386"/>
                <a:gd name="connsiteY276" fmla="*/ 52251 h 140425"/>
                <a:gd name="connsiteX277" fmla="*/ 39188 w 158386"/>
                <a:gd name="connsiteY277" fmla="*/ 49802 h 140425"/>
                <a:gd name="connsiteX278" fmla="*/ 40005 w 158386"/>
                <a:gd name="connsiteY278" fmla="*/ 48986 h 140425"/>
                <a:gd name="connsiteX279" fmla="*/ 40005 w 158386"/>
                <a:gd name="connsiteY279" fmla="*/ 48169 h 140425"/>
                <a:gd name="connsiteX280" fmla="*/ 40005 w 158386"/>
                <a:gd name="connsiteY280" fmla="*/ 46536 h 140425"/>
                <a:gd name="connsiteX281" fmla="*/ 40005 w 158386"/>
                <a:gd name="connsiteY281" fmla="*/ 44087 h 140425"/>
                <a:gd name="connsiteX282" fmla="*/ 40821 w 158386"/>
                <a:gd name="connsiteY282" fmla="*/ 40821 h 140425"/>
                <a:gd name="connsiteX283" fmla="*/ 42454 w 158386"/>
                <a:gd name="connsiteY283" fmla="*/ 38372 h 140425"/>
                <a:gd name="connsiteX284" fmla="*/ 44087 w 158386"/>
                <a:gd name="connsiteY284" fmla="*/ 37556 h 140425"/>
                <a:gd name="connsiteX285" fmla="*/ 46536 w 158386"/>
                <a:gd name="connsiteY285" fmla="*/ 36739 h 140425"/>
                <a:gd name="connsiteX286" fmla="*/ 48169 w 158386"/>
                <a:gd name="connsiteY286" fmla="*/ 35923 h 140425"/>
                <a:gd name="connsiteX287" fmla="*/ 48986 w 158386"/>
                <a:gd name="connsiteY287" fmla="*/ 34290 h 140425"/>
                <a:gd name="connsiteX288" fmla="*/ 48986 w 158386"/>
                <a:gd name="connsiteY288" fmla="*/ 33474 h 140425"/>
                <a:gd name="connsiteX289" fmla="*/ 48986 w 158386"/>
                <a:gd name="connsiteY289" fmla="*/ 32657 h 140425"/>
                <a:gd name="connsiteX290" fmla="*/ 49802 w 158386"/>
                <a:gd name="connsiteY290" fmla="*/ 31841 h 140425"/>
                <a:gd name="connsiteX291" fmla="*/ 54700 w 158386"/>
                <a:gd name="connsiteY291" fmla="*/ 31841 h 140425"/>
                <a:gd name="connsiteX292" fmla="*/ 55517 w 158386"/>
                <a:gd name="connsiteY292" fmla="*/ 29391 h 140425"/>
                <a:gd name="connsiteX293" fmla="*/ 56333 w 158386"/>
                <a:gd name="connsiteY293" fmla="*/ 28575 h 140425"/>
                <a:gd name="connsiteX294" fmla="*/ 57150 w 158386"/>
                <a:gd name="connsiteY294" fmla="*/ 27759 h 140425"/>
                <a:gd name="connsiteX295" fmla="*/ 57966 w 158386"/>
                <a:gd name="connsiteY295" fmla="*/ 26942 h 140425"/>
                <a:gd name="connsiteX296" fmla="*/ 57966 w 158386"/>
                <a:gd name="connsiteY296" fmla="*/ 26126 h 140425"/>
                <a:gd name="connsiteX297" fmla="*/ 56333 w 158386"/>
                <a:gd name="connsiteY297" fmla="*/ 26126 h 140425"/>
                <a:gd name="connsiteX298" fmla="*/ 53068 w 158386"/>
                <a:gd name="connsiteY298" fmla="*/ 26126 h 140425"/>
                <a:gd name="connsiteX299" fmla="*/ 52251 w 158386"/>
                <a:gd name="connsiteY299" fmla="*/ 25309 h 140425"/>
                <a:gd name="connsiteX300" fmla="*/ 52251 w 158386"/>
                <a:gd name="connsiteY300" fmla="*/ 24493 h 140425"/>
                <a:gd name="connsiteX301" fmla="*/ 53068 w 158386"/>
                <a:gd name="connsiteY301" fmla="*/ 22044 h 140425"/>
                <a:gd name="connsiteX302" fmla="*/ 53884 w 158386"/>
                <a:gd name="connsiteY302" fmla="*/ 18778 h 140425"/>
                <a:gd name="connsiteX303" fmla="*/ 53884 w 158386"/>
                <a:gd name="connsiteY303" fmla="*/ 16329 h 140425"/>
                <a:gd name="connsiteX304" fmla="*/ 53884 w 158386"/>
                <a:gd name="connsiteY304" fmla="*/ 14696 h 140425"/>
                <a:gd name="connsiteX305" fmla="*/ 54700 w 158386"/>
                <a:gd name="connsiteY305" fmla="*/ 14696 h 140425"/>
                <a:gd name="connsiteX306" fmla="*/ 57150 w 158386"/>
                <a:gd name="connsiteY306" fmla="*/ 13879 h 140425"/>
                <a:gd name="connsiteX307" fmla="*/ 57966 w 158386"/>
                <a:gd name="connsiteY307" fmla="*/ 13063 h 140425"/>
                <a:gd name="connsiteX308" fmla="*/ 60415 w 158386"/>
                <a:gd name="connsiteY308" fmla="*/ 9797 h 140425"/>
                <a:gd name="connsiteX309" fmla="*/ 62048 w 158386"/>
                <a:gd name="connsiteY309" fmla="*/ 8981 h 140425"/>
                <a:gd name="connsiteX310" fmla="*/ 66131 w 158386"/>
                <a:gd name="connsiteY310" fmla="*/ 9797 h 140425"/>
                <a:gd name="connsiteX311" fmla="*/ 67763 w 158386"/>
                <a:gd name="connsiteY311" fmla="*/ 9797 h 140425"/>
                <a:gd name="connsiteX312" fmla="*/ 68580 w 158386"/>
                <a:gd name="connsiteY312" fmla="*/ 9797 h 140425"/>
                <a:gd name="connsiteX313" fmla="*/ 70213 w 158386"/>
                <a:gd name="connsiteY313" fmla="*/ 9797 h 140425"/>
                <a:gd name="connsiteX314" fmla="*/ 70213 w 158386"/>
                <a:gd name="connsiteY314" fmla="*/ 9797 h 140425"/>
                <a:gd name="connsiteX315" fmla="*/ 71029 w 158386"/>
                <a:gd name="connsiteY315" fmla="*/ 6531 h 140425"/>
                <a:gd name="connsiteX316" fmla="*/ 71846 w 158386"/>
                <a:gd name="connsiteY316" fmla="*/ 5715 h 140425"/>
                <a:gd name="connsiteX317" fmla="*/ 75111 w 158386"/>
                <a:gd name="connsiteY317" fmla="*/ 1633 h 140425"/>
                <a:gd name="connsiteX318" fmla="*/ 77561 w 158386"/>
                <a:gd name="connsiteY318" fmla="*/ 0 h 140425"/>
                <a:gd name="connsiteX319" fmla="*/ 85725 w 158386"/>
                <a:gd name="connsiteY319" fmla="*/ 3266 h 140425"/>
                <a:gd name="connsiteX320" fmla="*/ 85725 w 158386"/>
                <a:gd name="connsiteY320" fmla="*/ 3266 h 14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158386" h="140425">
                  <a:moveTo>
                    <a:pt x="85725" y="3266"/>
                  </a:moveTo>
                  <a:lnTo>
                    <a:pt x="88174" y="5715"/>
                  </a:lnTo>
                  <a:lnTo>
                    <a:pt x="88990" y="5715"/>
                  </a:lnTo>
                  <a:lnTo>
                    <a:pt x="90623" y="4899"/>
                  </a:lnTo>
                  <a:lnTo>
                    <a:pt x="90623" y="4899"/>
                  </a:lnTo>
                  <a:lnTo>
                    <a:pt x="93073" y="4899"/>
                  </a:lnTo>
                  <a:lnTo>
                    <a:pt x="93889" y="5715"/>
                  </a:lnTo>
                  <a:lnTo>
                    <a:pt x="94706" y="7348"/>
                  </a:lnTo>
                  <a:lnTo>
                    <a:pt x="95522" y="8981"/>
                  </a:lnTo>
                  <a:lnTo>
                    <a:pt x="96338" y="8981"/>
                  </a:lnTo>
                  <a:lnTo>
                    <a:pt x="98788" y="7348"/>
                  </a:lnTo>
                  <a:lnTo>
                    <a:pt x="100421" y="6531"/>
                  </a:lnTo>
                  <a:lnTo>
                    <a:pt x="101237" y="6531"/>
                  </a:lnTo>
                  <a:lnTo>
                    <a:pt x="104503" y="8164"/>
                  </a:lnTo>
                  <a:lnTo>
                    <a:pt x="106136" y="8981"/>
                  </a:lnTo>
                  <a:lnTo>
                    <a:pt x="106136" y="9797"/>
                  </a:lnTo>
                  <a:lnTo>
                    <a:pt x="106136" y="10614"/>
                  </a:lnTo>
                  <a:lnTo>
                    <a:pt x="105319" y="12246"/>
                  </a:lnTo>
                  <a:lnTo>
                    <a:pt x="105319" y="13879"/>
                  </a:lnTo>
                  <a:lnTo>
                    <a:pt x="106136" y="15512"/>
                  </a:lnTo>
                  <a:lnTo>
                    <a:pt x="106952" y="16329"/>
                  </a:lnTo>
                  <a:lnTo>
                    <a:pt x="109401" y="14696"/>
                  </a:lnTo>
                  <a:lnTo>
                    <a:pt x="110218" y="13879"/>
                  </a:lnTo>
                  <a:lnTo>
                    <a:pt x="111034" y="13879"/>
                  </a:lnTo>
                  <a:lnTo>
                    <a:pt x="112667" y="13063"/>
                  </a:lnTo>
                  <a:lnTo>
                    <a:pt x="113483" y="12246"/>
                  </a:lnTo>
                  <a:lnTo>
                    <a:pt x="114300" y="12246"/>
                  </a:lnTo>
                  <a:lnTo>
                    <a:pt x="115932" y="12246"/>
                  </a:lnTo>
                  <a:lnTo>
                    <a:pt x="119198" y="12246"/>
                  </a:lnTo>
                  <a:lnTo>
                    <a:pt x="123281" y="13879"/>
                  </a:lnTo>
                  <a:lnTo>
                    <a:pt x="123281" y="14696"/>
                  </a:lnTo>
                  <a:lnTo>
                    <a:pt x="124913" y="16329"/>
                  </a:lnTo>
                  <a:lnTo>
                    <a:pt x="125730" y="17145"/>
                  </a:lnTo>
                  <a:lnTo>
                    <a:pt x="126546" y="17145"/>
                  </a:lnTo>
                  <a:lnTo>
                    <a:pt x="127363" y="17961"/>
                  </a:lnTo>
                  <a:lnTo>
                    <a:pt x="128996" y="18778"/>
                  </a:lnTo>
                  <a:lnTo>
                    <a:pt x="129812" y="18778"/>
                  </a:lnTo>
                  <a:lnTo>
                    <a:pt x="130629" y="18778"/>
                  </a:lnTo>
                  <a:lnTo>
                    <a:pt x="130629" y="19594"/>
                  </a:lnTo>
                  <a:lnTo>
                    <a:pt x="130629" y="21227"/>
                  </a:lnTo>
                  <a:lnTo>
                    <a:pt x="130629" y="25309"/>
                  </a:lnTo>
                  <a:lnTo>
                    <a:pt x="129812" y="26126"/>
                  </a:lnTo>
                  <a:lnTo>
                    <a:pt x="128996" y="26942"/>
                  </a:lnTo>
                  <a:lnTo>
                    <a:pt x="128996" y="27759"/>
                  </a:lnTo>
                  <a:lnTo>
                    <a:pt x="128996" y="28575"/>
                  </a:lnTo>
                  <a:lnTo>
                    <a:pt x="129812" y="30208"/>
                  </a:lnTo>
                  <a:lnTo>
                    <a:pt x="131445" y="32657"/>
                  </a:lnTo>
                  <a:lnTo>
                    <a:pt x="131445" y="34290"/>
                  </a:lnTo>
                  <a:lnTo>
                    <a:pt x="131445" y="35106"/>
                  </a:lnTo>
                  <a:lnTo>
                    <a:pt x="129812" y="38372"/>
                  </a:lnTo>
                  <a:lnTo>
                    <a:pt x="128996" y="39189"/>
                  </a:lnTo>
                  <a:lnTo>
                    <a:pt x="128179" y="40821"/>
                  </a:lnTo>
                  <a:lnTo>
                    <a:pt x="128179" y="42454"/>
                  </a:lnTo>
                  <a:lnTo>
                    <a:pt x="128179" y="43271"/>
                  </a:lnTo>
                  <a:lnTo>
                    <a:pt x="131445" y="45720"/>
                  </a:lnTo>
                  <a:lnTo>
                    <a:pt x="133894" y="47353"/>
                  </a:lnTo>
                  <a:lnTo>
                    <a:pt x="134711" y="48169"/>
                  </a:lnTo>
                  <a:lnTo>
                    <a:pt x="134711" y="48986"/>
                  </a:lnTo>
                  <a:lnTo>
                    <a:pt x="133894" y="51435"/>
                  </a:lnTo>
                  <a:lnTo>
                    <a:pt x="133894" y="52251"/>
                  </a:lnTo>
                  <a:lnTo>
                    <a:pt x="135527" y="53068"/>
                  </a:lnTo>
                  <a:lnTo>
                    <a:pt x="136343" y="54701"/>
                  </a:lnTo>
                  <a:lnTo>
                    <a:pt x="137160" y="57150"/>
                  </a:lnTo>
                  <a:lnTo>
                    <a:pt x="138793" y="59599"/>
                  </a:lnTo>
                  <a:lnTo>
                    <a:pt x="142875" y="62049"/>
                  </a:lnTo>
                  <a:lnTo>
                    <a:pt x="145324" y="63681"/>
                  </a:lnTo>
                  <a:lnTo>
                    <a:pt x="146140" y="64498"/>
                  </a:lnTo>
                  <a:lnTo>
                    <a:pt x="146140" y="65314"/>
                  </a:lnTo>
                  <a:lnTo>
                    <a:pt x="146140" y="66947"/>
                  </a:lnTo>
                  <a:lnTo>
                    <a:pt x="145324" y="69396"/>
                  </a:lnTo>
                  <a:lnTo>
                    <a:pt x="144507" y="71029"/>
                  </a:lnTo>
                  <a:lnTo>
                    <a:pt x="145324" y="71846"/>
                  </a:lnTo>
                  <a:lnTo>
                    <a:pt x="147773" y="71846"/>
                  </a:lnTo>
                  <a:lnTo>
                    <a:pt x="151039" y="72662"/>
                  </a:lnTo>
                  <a:lnTo>
                    <a:pt x="155121" y="75111"/>
                  </a:lnTo>
                  <a:lnTo>
                    <a:pt x="155121" y="75928"/>
                  </a:lnTo>
                  <a:lnTo>
                    <a:pt x="154305" y="76744"/>
                  </a:lnTo>
                  <a:lnTo>
                    <a:pt x="154305" y="77561"/>
                  </a:lnTo>
                  <a:lnTo>
                    <a:pt x="155121" y="78377"/>
                  </a:lnTo>
                  <a:lnTo>
                    <a:pt x="158387" y="80826"/>
                  </a:lnTo>
                  <a:lnTo>
                    <a:pt x="158387" y="81643"/>
                  </a:lnTo>
                  <a:lnTo>
                    <a:pt x="158387" y="83276"/>
                  </a:lnTo>
                  <a:lnTo>
                    <a:pt x="158387" y="84092"/>
                  </a:lnTo>
                  <a:lnTo>
                    <a:pt x="157571" y="84092"/>
                  </a:lnTo>
                  <a:lnTo>
                    <a:pt x="156754" y="84909"/>
                  </a:lnTo>
                  <a:lnTo>
                    <a:pt x="155121" y="85725"/>
                  </a:lnTo>
                  <a:lnTo>
                    <a:pt x="154305" y="87358"/>
                  </a:lnTo>
                  <a:lnTo>
                    <a:pt x="151039" y="89807"/>
                  </a:lnTo>
                  <a:lnTo>
                    <a:pt x="149406" y="90624"/>
                  </a:lnTo>
                  <a:lnTo>
                    <a:pt x="147773" y="90624"/>
                  </a:lnTo>
                  <a:lnTo>
                    <a:pt x="144507" y="89807"/>
                  </a:lnTo>
                  <a:lnTo>
                    <a:pt x="143691" y="88991"/>
                  </a:lnTo>
                  <a:lnTo>
                    <a:pt x="142875" y="88174"/>
                  </a:lnTo>
                  <a:lnTo>
                    <a:pt x="141242" y="87358"/>
                  </a:lnTo>
                  <a:lnTo>
                    <a:pt x="139609" y="87358"/>
                  </a:lnTo>
                  <a:lnTo>
                    <a:pt x="137160" y="87358"/>
                  </a:lnTo>
                  <a:lnTo>
                    <a:pt x="136343" y="87358"/>
                  </a:lnTo>
                  <a:lnTo>
                    <a:pt x="136343" y="88991"/>
                  </a:lnTo>
                  <a:lnTo>
                    <a:pt x="135527" y="91440"/>
                  </a:lnTo>
                  <a:lnTo>
                    <a:pt x="134711" y="92256"/>
                  </a:lnTo>
                  <a:lnTo>
                    <a:pt x="135527" y="93073"/>
                  </a:lnTo>
                  <a:lnTo>
                    <a:pt x="136343" y="94706"/>
                  </a:lnTo>
                  <a:lnTo>
                    <a:pt x="137976" y="96339"/>
                  </a:lnTo>
                  <a:lnTo>
                    <a:pt x="139609" y="97971"/>
                  </a:lnTo>
                  <a:lnTo>
                    <a:pt x="140425" y="98788"/>
                  </a:lnTo>
                  <a:lnTo>
                    <a:pt x="140425" y="99604"/>
                  </a:lnTo>
                  <a:lnTo>
                    <a:pt x="139609" y="100421"/>
                  </a:lnTo>
                  <a:lnTo>
                    <a:pt x="139609" y="102054"/>
                  </a:lnTo>
                  <a:lnTo>
                    <a:pt x="141242" y="104503"/>
                  </a:lnTo>
                  <a:lnTo>
                    <a:pt x="140425" y="104503"/>
                  </a:lnTo>
                  <a:lnTo>
                    <a:pt x="140425" y="107769"/>
                  </a:lnTo>
                  <a:lnTo>
                    <a:pt x="140425" y="111034"/>
                  </a:lnTo>
                  <a:lnTo>
                    <a:pt x="140425" y="111851"/>
                  </a:lnTo>
                  <a:lnTo>
                    <a:pt x="141242" y="112667"/>
                  </a:lnTo>
                  <a:lnTo>
                    <a:pt x="142058" y="113484"/>
                  </a:lnTo>
                  <a:lnTo>
                    <a:pt x="142875" y="115933"/>
                  </a:lnTo>
                  <a:lnTo>
                    <a:pt x="142875" y="116749"/>
                  </a:lnTo>
                  <a:lnTo>
                    <a:pt x="139609" y="116749"/>
                  </a:lnTo>
                  <a:lnTo>
                    <a:pt x="135527" y="116749"/>
                  </a:lnTo>
                  <a:lnTo>
                    <a:pt x="133078" y="118382"/>
                  </a:lnTo>
                  <a:lnTo>
                    <a:pt x="132261" y="118382"/>
                  </a:lnTo>
                  <a:lnTo>
                    <a:pt x="130629" y="118382"/>
                  </a:lnTo>
                  <a:lnTo>
                    <a:pt x="128996" y="119199"/>
                  </a:lnTo>
                  <a:lnTo>
                    <a:pt x="126546" y="121648"/>
                  </a:lnTo>
                  <a:lnTo>
                    <a:pt x="124913" y="123281"/>
                  </a:lnTo>
                  <a:lnTo>
                    <a:pt x="123281" y="125730"/>
                  </a:lnTo>
                  <a:lnTo>
                    <a:pt x="122464" y="126546"/>
                  </a:lnTo>
                  <a:lnTo>
                    <a:pt x="121648" y="128996"/>
                  </a:lnTo>
                  <a:lnTo>
                    <a:pt x="120831" y="131445"/>
                  </a:lnTo>
                  <a:lnTo>
                    <a:pt x="121648" y="133078"/>
                  </a:lnTo>
                  <a:lnTo>
                    <a:pt x="122464" y="134711"/>
                  </a:lnTo>
                  <a:lnTo>
                    <a:pt x="122464" y="136344"/>
                  </a:lnTo>
                  <a:lnTo>
                    <a:pt x="122464" y="137976"/>
                  </a:lnTo>
                  <a:lnTo>
                    <a:pt x="121648" y="138793"/>
                  </a:lnTo>
                  <a:lnTo>
                    <a:pt x="120831" y="140426"/>
                  </a:lnTo>
                  <a:lnTo>
                    <a:pt x="119198" y="140426"/>
                  </a:lnTo>
                  <a:lnTo>
                    <a:pt x="117565" y="138793"/>
                  </a:lnTo>
                  <a:lnTo>
                    <a:pt x="117565" y="137160"/>
                  </a:lnTo>
                  <a:lnTo>
                    <a:pt x="115932" y="135527"/>
                  </a:lnTo>
                  <a:lnTo>
                    <a:pt x="115116" y="134711"/>
                  </a:lnTo>
                  <a:lnTo>
                    <a:pt x="113483" y="134711"/>
                  </a:lnTo>
                  <a:lnTo>
                    <a:pt x="111034" y="135527"/>
                  </a:lnTo>
                  <a:lnTo>
                    <a:pt x="107768" y="136344"/>
                  </a:lnTo>
                  <a:lnTo>
                    <a:pt x="105319" y="136344"/>
                  </a:lnTo>
                  <a:lnTo>
                    <a:pt x="103686" y="137160"/>
                  </a:lnTo>
                  <a:lnTo>
                    <a:pt x="102054" y="137976"/>
                  </a:lnTo>
                  <a:lnTo>
                    <a:pt x="101237" y="137160"/>
                  </a:lnTo>
                  <a:lnTo>
                    <a:pt x="100421" y="134711"/>
                  </a:lnTo>
                  <a:lnTo>
                    <a:pt x="99604" y="132261"/>
                  </a:lnTo>
                  <a:lnTo>
                    <a:pt x="98788" y="131445"/>
                  </a:lnTo>
                  <a:lnTo>
                    <a:pt x="97971" y="131445"/>
                  </a:lnTo>
                  <a:lnTo>
                    <a:pt x="97155" y="131445"/>
                  </a:lnTo>
                  <a:lnTo>
                    <a:pt x="96338" y="132261"/>
                  </a:lnTo>
                  <a:lnTo>
                    <a:pt x="95522" y="133078"/>
                  </a:lnTo>
                  <a:lnTo>
                    <a:pt x="94706" y="133078"/>
                  </a:lnTo>
                  <a:lnTo>
                    <a:pt x="93073" y="133894"/>
                  </a:lnTo>
                  <a:lnTo>
                    <a:pt x="92256" y="134711"/>
                  </a:lnTo>
                  <a:lnTo>
                    <a:pt x="91440" y="136344"/>
                  </a:lnTo>
                  <a:lnTo>
                    <a:pt x="90623" y="136344"/>
                  </a:lnTo>
                  <a:lnTo>
                    <a:pt x="89807" y="135527"/>
                  </a:lnTo>
                  <a:lnTo>
                    <a:pt x="88990" y="133078"/>
                  </a:lnTo>
                  <a:lnTo>
                    <a:pt x="88174" y="132261"/>
                  </a:lnTo>
                  <a:lnTo>
                    <a:pt x="86541" y="132261"/>
                  </a:lnTo>
                  <a:lnTo>
                    <a:pt x="84092" y="131445"/>
                  </a:lnTo>
                  <a:lnTo>
                    <a:pt x="82459" y="130629"/>
                  </a:lnTo>
                  <a:lnTo>
                    <a:pt x="81643" y="130629"/>
                  </a:lnTo>
                  <a:lnTo>
                    <a:pt x="80826" y="131445"/>
                  </a:lnTo>
                  <a:lnTo>
                    <a:pt x="80010" y="131445"/>
                  </a:lnTo>
                  <a:lnTo>
                    <a:pt x="77561" y="130629"/>
                  </a:lnTo>
                  <a:lnTo>
                    <a:pt x="76744" y="130629"/>
                  </a:lnTo>
                  <a:lnTo>
                    <a:pt x="75928" y="132261"/>
                  </a:lnTo>
                  <a:lnTo>
                    <a:pt x="75111" y="133894"/>
                  </a:lnTo>
                  <a:lnTo>
                    <a:pt x="74295" y="133894"/>
                  </a:lnTo>
                  <a:lnTo>
                    <a:pt x="74295" y="133894"/>
                  </a:lnTo>
                  <a:lnTo>
                    <a:pt x="74295" y="131445"/>
                  </a:lnTo>
                  <a:lnTo>
                    <a:pt x="72662" y="130629"/>
                  </a:lnTo>
                  <a:lnTo>
                    <a:pt x="70213" y="130629"/>
                  </a:lnTo>
                  <a:lnTo>
                    <a:pt x="68580" y="130629"/>
                  </a:lnTo>
                  <a:lnTo>
                    <a:pt x="67763" y="130629"/>
                  </a:lnTo>
                  <a:lnTo>
                    <a:pt x="66947" y="129812"/>
                  </a:lnTo>
                  <a:lnTo>
                    <a:pt x="64498" y="125730"/>
                  </a:lnTo>
                  <a:lnTo>
                    <a:pt x="63681" y="125730"/>
                  </a:lnTo>
                  <a:lnTo>
                    <a:pt x="62048" y="125730"/>
                  </a:lnTo>
                  <a:lnTo>
                    <a:pt x="58782" y="124914"/>
                  </a:lnTo>
                  <a:lnTo>
                    <a:pt x="55517" y="124097"/>
                  </a:lnTo>
                  <a:lnTo>
                    <a:pt x="53884" y="124097"/>
                  </a:lnTo>
                  <a:lnTo>
                    <a:pt x="53068" y="123281"/>
                  </a:lnTo>
                  <a:lnTo>
                    <a:pt x="50618" y="123281"/>
                  </a:lnTo>
                  <a:lnTo>
                    <a:pt x="44904" y="121648"/>
                  </a:lnTo>
                  <a:lnTo>
                    <a:pt x="42454" y="121648"/>
                  </a:lnTo>
                  <a:lnTo>
                    <a:pt x="39188" y="121648"/>
                  </a:lnTo>
                  <a:lnTo>
                    <a:pt x="34290" y="121648"/>
                  </a:lnTo>
                  <a:lnTo>
                    <a:pt x="31024" y="121648"/>
                  </a:lnTo>
                  <a:lnTo>
                    <a:pt x="29391" y="122464"/>
                  </a:lnTo>
                  <a:lnTo>
                    <a:pt x="27758" y="122464"/>
                  </a:lnTo>
                  <a:lnTo>
                    <a:pt x="24493" y="122464"/>
                  </a:lnTo>
                  <a:lnTo>
                    <a:pt x="23676" y="122464"/>
                  </a:lnTo>
                  <a:lnTo>
                    <a:pt x="22043" y="122464"/>
                  </a:lnTo>
                  <a:lnTo>
                    <a:pt x="19594" y="123281"/>
                  </a:lnTo>
                  <a:lnTo>
                    <a:pt x="18778" y="124097"/>
                  </a:lnTo>
                  <a:lnTo>
                    <a:pt x="17961" y="125730"/>
                  </a:lnTo>
                  <a:lnTo>
                    <a:pt x="15512" y="128996"/>
                  </a:lnTo>
                  <a:lnTo>
                    <a:pt x="13063" y="130629"/>
                  </a:lnTo>
                  <a:lnTo>
                    <a:pt x="12246" y="130629"/>
                  </a:lnTo>
                  <a:lnTo>
                    <a:pt x="10613" y="129812"/>
                  </a:lnTo>
                  <a:lnTo>
                    <a:pt x="9797" y="129812"/>
                  </a:lnTo>
                  <a:lnTo>
                    <a:pt x="8164" y="129812"/>
                  </a:lnTo>
                  <a:lnTo>
                    <a:pt x="7348" y="129812"/>
                  </a:lnTo>
                  <a:lnTo>
                    <a:pt x="6531" y="130629"/>
                  </a:lnTo>
                  <a:lnTo>
                    <a:pt x="6531" y="133078"/>
                  </a:lnTo>
                  <a:lnTo>
                    <a:pt x="6531" y="133078"/>
                  </a:lnTo>
                  <a:lnTo>
                    <a:pt x="5715" y="130629"/>
                  </a:lnTo>
                  <a:lnTo>
                    <a:pt x="5715" y="128179"/>
                  </a:lnTo>
                  <a:lnTo>
                    <a:pt x="6531" y="126546"/>
                  </a:lnTo>
                  <a:lnTo>
                    <a:pt x="7348" y="124914"/>
                  </a:lnTo>
                  <a:lnTo>
                    <a:pt x="7348" y="123281"/>
                  </a:lnTo>
                  <a:lnTo>
                    <a:pt x="8164" y="120831"/>
                  </a:lnTo>
                  <a:lnTo>
                    <a:pt x="8164" y="119199"/>
                  </a:lnTo>
                  <a:lnTo>
                    <a:pt x="8164" y="118382"/>
                  </a:lnTo>
                  <a:lnTo>
                    <a:pt x="7348" y="117566"/>
                  </a:lnTo>
                  <a:lnTo>
                    <a:pt x="5715" y="116749"/>
                  </a:lnTo>
                  <a:lnTo>
                    <a:pt x="4898" y="115933"/>
                  </a:lnTo>
                  <a:lnTo>
                    <a:pt x="2449" y="115116"/>
                  </a:lnTo>
                  <a:lnTo>
                    <a:pt x="0" y="113484"/>
                  </a:lnTo>
                  <a:lnTo>
                    <a:pt x="0" y="112667"/>
                  </a:lnTo>
                  <a:lnTo>
                    <a:pt x="0" y="111851"/>
                  </a:lnTo>
                  <a:lnTo>
                    <a:pt x="0" y="111034"/>
                  </a:lnTo>
                  <a:lnTo>
                    <a:pt x="1632" y="108585"/>
                  </a:lnTo>
                  <a:lnTo>
                    <a:pt x="3265" y="106136"/>
                  </a:lnTo>
                  <a:lnTo>
                    <a:pt x="4082" y="105319"/>
                  </a:lnTo>
                  <a:lnTo>
                    <a:pt x="9797" y="102054"/>
                  </a:lnTo>
                  <a:lnTo>
                    <a:pt x="10613" y="101237"/>
                  </a:lnTo>
                  <a:lnTo>
                    <a:pt x="10613" y="99604"/>
                  </a:lnTo>
                  <a:lnTo>
                    <a:pt x="10613" y="97971"/>
                  </a:lnTo>
                  <a:lnTo>
                    <a:pt x="10613" y="95522"/>
                  </a:lnTo>
                  <a:lnTo>
                    <a:pt x="10613" y="92256"/>
                  </a:lnTo>
                  <a:lnTo>
                    <a:pt x="9797" y="89807"/>
                  </a:lnTo>
                  <a:lnTo>
                    <a:pt x="8981" y="85725"/>
                  </a:lnTo>
                  <a:lnTo>
                    <a:pt x="5715" y="76744"/>
                  </a:lnTo>
                  <a:lnTo>
                    <a:pt x="4082" y="66947"/>
                  </a:lnTo>
                  <a:lnTo>
                    <a:pt x="5715" y="67764"/>
                  </a:lnTo>
                  <a:lnTo>
                    <a:pt x="8981" y="67764"/>
                  </a:lnTo>
                  <a:lnTo>
                    <a:pt x="11430" y="66947"/>
                  </a:lnTo>
                  <a:lnTo>
                    <a:pt x="12246" y="66947"/>
                  </a:lnTo>
                  <a:lnTo>
                    <a:pt x="13063" y="66947"/>
                  </a:lnTo>
                  <a:lnTo>
                    <a:pt x="14696" y="66947"/>
                  </a:lnTo>
                  <a:lnTo>
                    <a:pt x="16329" y="66947"/>
                  </a:lnTo>
                  <a:lnTo>
                    <a:pt x="17145" y="67764"/>
                  </a:lnTo>
                  <a:lnTo>
                    <a:pt x="18778" y="68580"/>
                  </a:lnTo>
                  <a:lnTo>
                    <a:pt x="21227" y="67764"/>
                  </a:lnTo>
                  <a:lnTo>
                    <a:pt x="23676" y="66131"/>
                  </a:lnTo>
                  <a:lnTo>
                    <a:pt x="26125" y="66131"/>
                  </a:lnTo>
                  <a:lnTo>
                    <a:pt x="26125" y="65314"/>
                  </a:lnTo>
                  <a:lnTo>
                    <a:pt x="26942" y="62049"/>
                  </a:lnTo>
                  <a:lnTo>
                    <a:pt x="27758" y="61232"/>
                  </a:lnTo>
                  <a:lnTo>
                    <a:pt x="31024" y="61232"/>
                  </a:lnTo>
                  <a:lnTo>
                    <a:pt x="31840" y="60416"/>
                  </a:lnTo>
                  <a:lnTo>
                    <a:pt x="32657" y="58783"/>
                  </a:lnTo>
                  <a:lnTo>
                    <a:pt x="34290" y="57966"/>
                  </a:lnTo>
                  <a:lnTo>
                    <a:pt x="35923" y="57966"/>
                  </a:lnTo>
                  <a:lnTo>
                    <a:pt x="37556" y="57150"/>
                  </a:lnTo>
                  <a:lnTo>
                    <a:pt x="38372" y="57966"/>
                  </a:lnTo>
                  <a:lnTo>
                    <a:pt x="38372" y="59599"/>
                  </a:lnTo>
                  <a:lnTo>
                    <a:pt x="37556" y="60416"/>
                  </a:lnTo>
                  <a:lnTo>
                    <a:pt x="37556" y="61232"/>
                  </a:lnTo>
                  <a:lnTo>
                    <a:pt x="38372" y="62049"/>
                  </a:lnTo>
                  <a:lnTo>
                    <a:pt x="40005" y="62049"/>
                  </a:lnTo>
                  <a:lnTo>
                    <a:pt x="40821" y="61232"/>
                  </a:lnTo>
                  <a:lnTo>
                    <a:pt x="40821" y="60416"/>
                  </a:lnTo>
                  <a:lnTo>
                    <a:pt x="40821" y="59599"/>
                  </a:lnTo>
                  <a:lnTo>
                    <a:pt x="40821" y="58783"/>
                  </a:lnTo>
                  <a:lnTo>
                    <a:pt x="40005" y="57966"/>
                  </a:lnTo>
                  <a:lnTo>
                    <a:pt x="38372" y="57150"/>
                  </a:lnTo>
                  <a:lnTo>
                    <a:pt x="37556" y="57150"/>
                  </a:lnTo>
                  <a:lnTo>
                    <a:pt x="37556" y="56334"/>
                  </a:lnTo>
                  <a:lnTo>
                    <a:pt x="37556" y="54701"/>
                  </a:lnTo>
                  <a:lnTo>
                    <a:pt x="38372" y="52251"/>
                  </a:lnTo>
                  <a:lnTo>
                    <a:pt x="39188" y="49802"/>
                  </a:lnTo>
                  <a:lnTo>
                    <a:pt x="40005" y="48986"/>
                  </a:lnTo>
                  <a:lnTo>
                    <a:pt x="40005" y="48169"/>
                  </a:lnTo>
                  <a:lnTo>
                    <a:pt x="40005" y="46536"/>
                  </a:lnTo>
                  <a:lnTo>
                    <a:pt x="40005" y="44087"/>
                  </a:lnTo>
                  <a:lnTo>
                    <a:pt x="40821" y="40821"/>
                  </a:lnTo>
                  <a:lnTo>
                    <a:pt x="42454" y="38372"/>
                  </a:lnTo>
                  <a:lnTo>
                    <a:pt x="44087" y="37556"/>
                  </a:lnTo>
                  <a:lnTo>
                    <a:pt x="46536" y="36739"/>
                  </a:lnTo>
                  <a:lnTo>
                    <a:pt x="48169" y="35923"/>
                  </a:lnTo>
                  <a:lnTo>
                    <a:pt x="48986" y="34290"/>
                  </a:lnTo>
                  <a:lnTo>
                    <a:pt x="48986" y="33474"/>
                  </a:lnTo>
                  <a:lnTo>
                    <a:pt x="48986" y="32657"/>
                  </a:lnTo>
                  <a:lnTo>
                    <a:pt x="49802" y="31841"/>
                  </a:lnTo>
                  <a:lnTo>
                    <a:pt x="54700" y="31841"/>
                  </a:lnTo>
                  <a:lnTo>
                    <a:pt x="55517" y="29391"/>
                  </a:lnTo>
                  <a:lnTo>
                    <a:pt x="56333" y="28575"/>
                  </a:lnTo>
                  <a:lnTo>
                    <a:pt x="57150" y="27759"/>
                  </a:lnTo>
                  <a:lnTo>
                    <a:pt x="57966" y="26942"/>
                  </a:lnTo>
                  <a:lnTo>
                    <a:pt x="57966" y="26126"/>
                  </a:lnTo>
                  <a:lnTo>
                    <a:pt x="56333" y="26126"/>
                  </a:lnTo>
                  <a:lnTo>
                    <a:pt x="53068" y="26126"/>
                  </a:lnTo>
                  <a:lnTo>
                    <a:pt x="52251" y="25309"/>
                  </a:lnTo>
                  <a:lnTo>
                    <a:pt x="52251" y="24493"/>
                  </a:lnTo>
                  <a:lnTo>
                    <a:pt x="53068" y="22044"/>
                  </a:lnTo>
                  <a:lnTo>
                    <a:pt x="53884" y="18778"/>
                  </a:lnTo>
                  <a:lnTo>
                    <a:pt x="53884" y="16329"/>
                  </a:lnTo>
                  <a:lnTo>
                    <a:pt x="53884" y="14696"/>
                  </a:lnTo>
                  <a:lnTo>
                    <a:pt x="54700" y="14696"/>
                  </a:lnTo>
                  <a:lnTo>
                    <a:pt x="57150" y="13879"/>
                  </a:lnTo>
                  <a:lnTo>
                    <a:pt x="57966" y="13063"/>
                  </a:lnTo>
                  <a:lnTo>
                    <a:pt x="60415" y="9797"/>
                  </a:lnTo>
                  <a:lnTo>
                    <a:pt x="62048" y="8981"/>
                  </a:lnTo>
                  <a:lnTo>
                    <a:pt x="66131" y="9797"/>
                  </a:lnTo>
                  <a:lnTo>
                    <a:pt x="67763" y="9797"/>
                  </a:lnTo>
                  <a:lnTo>
                    <a:pt x="68580" y="9797"/>
                  </a:lnTo>
                  <a:lnTo>
                    <a:pt x="70213" y="9797"/>
                  </a:lnTo>
                  <a:lnTo>
                    <a:pt x="70213" y="9797"/>
                  </a:lnTo>
                  <a:lnTo>
                    <a:pt x="71029" y="6531"/>
                  </a:lnTo>
                  <a:lnTo>
                    <a:pt x="71846" y="5715"/>
                  </a:lnTo>
                  <a:lnTo>
                    <a:pt x="75111" y="1633"/>
                  </a:lnTo>
                  <a:lnTo>
                    <a:pt x="77561" y="0"/>
                  </a:lnTo>
                  <a:lnTo>
                    <a:pt x="85725" y="3266"/>
                  </a:lnTo>
                  <a:lnTo>
                    <a:pt x="85725" y="3266"/>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87" name="Freeform: Shape 286">
              <a:extLst>
                <a:ext uri="{FF2B5EF4-FFF2-40B4-BE49-F238E27FC236}">
                  <a16:creationId xmlns:a16="http://schemas.microsoft.com/office/drawing/2014/main" id="{8D6D9D2F-2402-7BFD-5513-39FC546B6AD1}"/>
                </a:ext>
              </a:extLst>
            </p:cNvPr>
            <p:cNvSpPr/>
            <p:nvPr/>
          </p:nvSpPr>
          <p:spPr>
            <a:xfrm>
              <a:off x="2042704" y="1562643"/>
              <a:ext cx="1464672" cy="1899829"/>
            </a:xfrm>
            <a:custGeom>
              <a:avLst/>
              <a:gdLst>
                <a:gd name="connsiteX0" fmla="*/ 1187904 w 1464672"/>
                <a:gd name="connsiteY0" fmla="*/ 13063 h 1899829"/>
                <a:gd name="connsiteX1" fmla="*/ 1201783 w 1464672"/>
                <a:gd name="connsiteY1" fmla="*/ 15512 h 1899829"/>
                <a:gd name="connsiteX2" fmla="*/ 1205865 w 1464672"/>
                <a:gd name="connsiteY2" fmla="*/ 14696 h 1899829"/>
                <a:gd name="connsiteX3" fmla="*/ 1210764 w 1464672"/>
                <a:gd name="connsiteY3" fmla="*/ 20411 h 1899829"/>
                <a:gd name="connsiteX4" fmla="*/ 1214029 w 1464672"/>
                <a:gd name="connsiteY4" fmla="*/ 21227 h 1899829"/>
                <a:gd name="connsiteX5" fmla="*/ 1218928 w 1464672"/>
                <a:gd name="connsiteY5" fmla="*/ 20411 h 1899829"/>
                <a:gd name="connsiteX6" fmla="*/ 1222194 w 1464672"/>
                <a:gd name="connsiteY6" fmla="*/ 22044 h 1899829"/>
                <a:gd name="connsiteX7" fmla="*/ 1235257 w 1464672"/>
                <a:gd name="connsiteY7" fmla="*/ 23676 h 1899829"/>
                <a:gd name="connsiteX8" fmla="*/ 1237706 w 1464672"/>
                <a:gd name="connsiteY8" fmla="*/ 26126 h 1899829"/>
                <a:gd name="connsiteX9" fmla="*/ 1237706 w 1464672"/>
                <a:gd name="connsiteY9" fmla="*/ 28575 h 1899829"/>
                <a:gd name="connsiteX10" fmla="*/ 1234440 w 1464672"/>
                <a:gd name="connsiteY10" fmla="*/ 34290 h 1899829"/>
                <a:gd name="connsiteX11" fmla="*/ 1230358 w 1464672"/>
                <a:gd name="connsiteY11" fmla="*/ 40005 h 1899829"/>
                <a:gd name="connsiteX12" fmla="*/ 1205049 w 1464672"/>
                <a:gd name="connsiteY12" fmla="*/ 58783 h 1899829"/>
                <a:gd name="connsiteX13" fmla="*/ 1203416 w 1464672"/>
                <a:gd name="connsiteY13" fmla="*/ 62049 h 1899829"/>
                <a:gd name="connsiteX14" fmla="*/ 1208314 w 1464672"/>
                <a:gd name="connsiteY14" fmla="*/ 62865 h 1899829"/>
                <a:gd name="connsiteX15" fmla="*/ 1215662 w 1464672"/>
                <a:gd name="connsiteY15" fmla="*/ 62049 h 1899829"/>
                <a:gd name="connsiteX16" fmla="*/ 1221377 w 1464672"/>
                <a:gd name="connsiteY16" fmla="*/ 60416 h 1899829"/>
                <a:gd name="connsiteX17" fmla="*/ 1227909 w 1464672"/>
                <a:gd name="connsiteY17" fmla="*/ 53884 h 1899829"/>
                <a:gd name="connsiteX18" fmla="*/ 1230358 w 1464672"/>
                <a:gd name="connsiteY18" fmla="*/ 53884 h 1899829"/>
                <a:gd name="connsiteX19" fmla="*/ 1234440 w 1464672"/>
                <a:gd name="connsiteY19" fmla="*/ 50619 h 1899829"/>
                <a:gd name="connsiteX20" fmla="*/ 1242604 w 1464672"/>
                <a:gd name="connsiteY20" fmla="*/ 42454 h 1899829"/>
                <a:gd name="connsiteX21" fmla="*/ 1249136 w 1464672"/>
                <a:gd name="connsiteY21" fmla="*/ 37556 h 1899829"/>
                <a:gd name="connsiteX22" fmla="*/ 1252402 w 1464672"/>
                <a:gd name="connsiteY22" fmla="*/ 40005 h 1899829"/>
                <a:gd name="connsiteX23" fmla="*/ 1254851 w 1464672"/>
                <a:gd name="connsiteY23" fmla="*/ 43271 h 1899829"/>
                <a:gd name="connsiteX24" fmla="*/ 1256484 w 1464672"/>
                <a:gd name="connsiteY24" fmla="*/ 43271 h 1899829"/>
                <a:gd name="connsiteX25" fmla="*/ 1257300 w 1464672"/>
                <a:gd name="connsiteY25" fmla="*/ 40821 h 1899829"/>
                <a:gd name="connsiteX26" fmla="*/ 1258933 w 1464672"/>
                <a:gd name="connsiteY26" fmla="*/ 34290 h 1899829"/>
                <a:gd name="connsiteX27" fmla="*/ 1259749 w 1464672"/>
                <a:gd name="connsiteY27" fmla="*/ 31841 h 1899829"/>
                <a:gd name="connsiteX28" fmla="*/ 1262199 w 1464672"/>
                <a:gd name="connsiteY28" fmla="*/ 30208 h 1899829"/>
                <a:gd name="connsiteX29" fmla="*/ 1263832 w 1464672"/>
                <a:gd name="connsiteY29" fmla="*/ 30208 h 1899829"/>
                <a:gd name="connsiteX30" fmla="*/ 1266281 w 1464672"/>
                <a:gd name="connsiteY30" fmla="*/ 33474 h 1899829"/>
                <a:gd name="connsiteX31" fmla="*/ 1268730 w 1464672"/>
                <a:gd name="connsiteY31" fmla="*/ 40821 h 1899829"/>
                <a:gd name="connsiteX32" fmla="*/ 1271179 w 1464672"/>
                <a:gd name="connsiteY32" fmla="*/ 45720 h 1899829"/>
                <a:gd name="connsiteX33" fmla="*/ 1271996 w 1464672"/>
                <a:gd name="connsiteY33" fmla="*/ 45720 h 1899829"/>
                <a:gd name="connsiteX34" fmla="*/ 1276894 w 1464672"/>
                <a:gd name="connsiteY34" fmla="*/ 40005 h 1899829"/>
                <a:gd name="connsiteX35" fmla="*/ 1279344 w 1464672"/>
                <a:gd name="connsiteY35" fmla="*/ 39189 h 1899829"/>
                <a:gd name="connsiteX36" fmla="*/ 1285059 w 1464672"/>
                <a:gd name="connsiteY36" fmla="*/ 41638 h 1899829"/>
                <a:gd name="connsiteX37" fmla="*/ 1287508 w 1464672"/>
                <a:gd name="connsiteY37" fmla="*/ 44087 h 1899829"/>
                <a:gd name="connsiteX38" fmla="*/ 1288324 w 1464672"/>
                <a:gd name="connsiteY38" fmla="*/ 46536 h 1899829"/>
                <a:gd name="connsiteX39" fmla="*/ 1286691 w 1464672"/>
                <a:gd name="connsiteY39" fmla="*/ 49802 h 1899829"/>
                <a:gd name="connsiteX40" fmla="*/ 1285875 w 1464672"/>
                <a:gd name="connsiteY40" fmla="*/ 52251 h 1899829"/>
                <a:gd name="connsiteX41" fmla="*/ 1285875 w 1464672"/>
                <a:gd name="connsiteY41" fmla="*/ 54701 h 1899829"/>
                <a:gd name="connsiteX42" fmla="*/ 1286691 w 1464672"/>
                <a:gd name="connsiteY42" fmla="*/ 57150 h 1899829"/>
                <a:gd name="connsiteX43" fmla="*/ 1289957 w 1464672"/>
                <a:gd name="connsiteY43" fmla="*/ 62049 h 1899829"/>
                <a:gd name="connsiteX44" fmla="*/ 1294856 w 1464672"/>
                <a:gd name="connsiteY44" fmla="*/ 73479 h 1899829"/>
                <a:gd name="connsiteX45" fmla="*/ 1294856 w 1464672"/>
                <a:gd name="connsiteY45" fmla="*/ 77561 h 1899829"/>
                <a:gd name="connsiteX46" fmla="*/ 1292407 w 1464672"/>
                <a:gd name="connsiteY46" fmla="*/ 85725 h 1899829"/>
                <a:gd name="connsiteX47" fmla="*/ 1292407 w 1464672"/>
                <a:gd name="connsiteY47" fmla="*/ 88174 h 1899829"/>
                <a:gd name="connsiteX48" fmla="*/ 1305469 w 1464672"/>
                <a:gd name="connsiteY48" fmla="*/ 79194 h 1899829"/>
                <a:gd name="connsiteX49" fmla="*/ 1318532 w 1464672"/>
                <a:gd name="connsiteY49" fmla="*/ 83276 h 1899829"/>
                <a:gd name="connsiteX50" fmla="*/ 1321798 w 1464672"/>
                <a:gd name="connsiteY50" fmla="*/ 85725 h 1899829"/>
                <a:gd name="connsiteX51" fmla="*/ 1323431 w 1464672"/>
                <a:gd name="connsiteY51" fmla="*/ 88991 h 1899829"/>
                <a:gd name="connsiteX52" fmla="*/ 1325064 w 1464672"/>
                <a:gd name="connsiteY52" fmla="*/ 93889 h 1899829"/>
                <a:gd name="connsiteX53" fmla="*/ 1326697 w 1464672"/>
                <a:gd name="connsiteY53" fmla="*/ 101237 h 1899829"/>
                <a:gd name="connsiteX54" fmla="*/ 1325880 w 1464672"/>
                <a:gd name="connsiteY54" fmla="*/ 108585 h 1899829"/>
                <a:gd name="connsiteX55" fmla="*/ 1320165 w 1464672"/>
                <a:gd name="connsiteY55" fmla="*/ 120015 h 1899829"/>
                <a:gd name="connsiteX56" fmla="*/ 1314450 w 1464672"/>
                <a:gd name="connsiteY56" fmla="*/ 128996 h 1899829"/>
                <a:gd name="connsiteX57" fmla="*/ 1311184 w 1464672"/>
                <a:gd name="connsiteY57" fmla="*/ 137160 h 1899829"/>
                <a:gd name="connsiteX58" fmla="*/ 1306286 w 1464672"/>
                <a:gd name="connsiteY58" fmla="*/ 141242 h 1899829"/>
                <a:gd name="connsiteX59" fmla="*/ 1288324 w 1464672"/>
                <a:gd name="connsiteY59" fmla="*/ 160020 h 1899829"/>
                <a:gd name="connsiteX60" fmla="*/ 1279344 w 1464672"/>
                <a:gd name="connsiteY60" fmla="*/ 165735 h 1899829"/>
                <a:gd name="connsiteX61" fmla="*/ 1274445 w 1464672"/>
                <a:gd name="connsiteY61" fmla="*/ 171450 h 1899829"/>
                <a:gd name="connsiteX62" fmla="*/ 1271996 w 1464672"/>
                <a:gd name="connsiteY62" fmla="*/ 172266 h 1899829"/>
                <a:gd name="connsiteX63" fmla="*/ 1261382 w 1464672"/>
                <a:gd name="connsiteY63" fmla="*/ 171450 h 1899829"/>
                <a:gd name="connsiteX64" fmla="*/ 1258933 w 1464672"/>
                <a:gd name="connsiteY64" fmla="*/ 174716 h 1899829"/>
                <a:gd name="connsiteX65" fmla="*/ 1257300 w 1464672"/>
                <a:gd name="connsiteY65" fmla="*/ 180431 h 1899829"/>
                <a:gd name="connsiteX66" fmla="*/ 1254034 w 1464672"/>
                <a:gd name="connsiteY66" fmla="*/ 182880 h 1899829"/>
                <a:gd name="connsiteX67" fmla="*/ 1249136 w 1464672"/>
                <a:gd name="connsiteY67" fmla="*/ 184513 h 1899829"/>
                <a:gd name="connsiteX68" fmla="*/ 1238522 w 1464672"/>
                <a:gd name="connsiteY68" fmla="*/ 186146 h 1899829"/>
                <a:gd name="connsiteX69" fmla="*/ 1236073 w 1464672"/>
                <a:gd name="connsiteY69" fmla="*/ 191861 h 1899829"/>
                <a:gd name="connsiteX70" fmla="*/ 1235257 w 1464672"/>
                <a:gd name="connsiteY70" fmla="*/ 195943 h 1899829"/>
                <a:gd name="connsiteX71" fmla="*/ 1234440 w 1464672"/>
                <a:gd name="connsiteY71" fmla="*/ 199209 h 1899829"/>
                <a:gd name="connsiteX72" fmla="*/ 1233624 w 1464672"/>
                <a:gd name="connsiteY72" fmla="*/ 200841 h 1899829"/>
                <a:gd name="connsiteX73" fmla="*/ 1204232 w 1464672"/>
                <a:gd name="connsiteY73" fmla="*/ 222069 h 1899829"/>
                <a:gd name="connsiteX74" fmla="*/ 1203416 w 1464672"/>
                <a:gd name="connsiteY74" fmla="*/ 225334 h 1899829"/>
                <a:gd name="connsiteX75" fmla="*/ 1206682 w 1464672"/>
                <a:gd name="connsiteY75" fmla="*/ 226967 h 1899829"/>
                <a:gd name="connsiteX76" fmla="*/ 1210764 w 1464672"/>
                <a:gd name="connsiteY76" fmla="*/ 225334 h 1899829"/>
                <a:gd name="connsiteX77" fmla="*/ 1253218 w 1464672"/>
                <a:gd name="connsiteY77" fmla="*/ 200025 h 1899829"/>
                <a:gd name="connsiteX78" fmla="*/ 1261382 w 1464672"/>
                <a:gd name="connsiteY78" fmla="*/ 198392 h 1899829"/>
                <a:gd name="connsiteX79" fmla="*/ 1268730 w 1464672"/>
                <a:gd name="connsiteY79" fmla="*/ 200025 h 1899829"/>
                <a:gd name="connsiteX80" fmla="*/ 1267914 w 1464672"/>
                <a:gd name="connsiteY80" fmla="*/ 205740 h 1899829"/>
                <a:gd name="connsiteX81" fmla="*/ 1257300 w 1464672"/>
                <a:gd name="connsiteY81" fmla="*/ 222885 h 1899829"/>
                <a:gd name="connsiteX82" fmla="*/ 1243421 w 1464672"/>
                <a:gd name="connsiteY82" fmla="*/ 237581 h 1899829"/>
                <a:gd name="connsiteX83" fmla="*/ 1236889 w 1464672"/>
                <a:gd name="connsiteY83" fmla="*/ 249011 h 1899829"/>
                <a:gd name="connsiteX84" fmla="*/ 1219744 w 1464672"/>
                <a:gd name="connsiteY84" fmla="*/ 267789 h 1899829"/>
                <a:gd name="connsiteX85" fmla="*/ 1205865 w 1464672"/>
                <a:gd name="connsiteY85" fmla="*/ 286566 h 1899829"/>
                <a:gd name="connsiteX86" fmla="*/ 1200150 w 1464672"/>
                <a:gd name="connsiteY86" fmla="*/ 295547 h 1899829"/>
                <a:gd name="connsiteX87" fmla="*/ 1192802 w 1464672"/>
                <a:gd name="connsiteY87" fmla="*/ 311876 h 1899829"/>
                <a:gd name="connsiteX88" fmla="*/ 1190353 w 1464672"/>
                <a:gd name="connsiteY88" fmla="*/ 315958 h 1899829"/>
                <a:gd name="connsiteX89" fmla="*/ 1187087 w 1464672"/>
                <a:gd name="connsiteY89" fmla="*/ 317591 h 1899829"/>
                <a:gd name="connsiteX90" fmla="*/ 1183822 w 1464672"/>
                <a:gd name="connsiteY90" fmla="*/ 316774 h 1899829"/>
                <a:gd name="connsiteX91" fmla="*/ 1180556 w 1464672"/>
                <a:gd name="connsiteY91" fmla="*/ 314325 h 1899829"/>
                <a:gd name="connsiteX92" fmla="*/ 1176474 w 1464672"/>
                <a:gd name="connsiteY92" fmla="*/ 308610 h 1899829"/>
                <a:gd name="connsiteX93" fmla="*/ 1172391 w 1464672"/>
                <a:gd name="connsiteY93" fmla="*/ 302079 h 1899829"/>
                <a:gd name="connsiteX94" fmla="*/ 1170759 w 1464672"/>
                <a:gd name="connsiteY94" fmla="*/ 301262 h 1899829"/>
                <a:gd name="connsiteX95" fmla="*/ 1171575 w 1464672"/>
                <a:gd name="connsiteY95" fmla="*/ 304528 h 1899829"/>
                <a:gd name="connsiteX96" fmla="*/ 1178923 w 1464672"/>
                <a:gd name="connsiteY96" fmla="*/ 327388 h 1899829"/>
                <a:gd name="connsiteX97" fmla="*/ 1178107 w 1464672"/>
                <a:gd name="connsiteY97" fmla="*/ 331470 h 1899829"/>
                <a:gd name="connsiteX98" fmla="*/ 1164227 w 1464672"/>
                <a:gd name="connsiteY98" fmla="*/ 336369 h 1899829"/>
                <a:gd name="connsiteX99" fmla="*/ 1158512 w 1464672"/>
                <a:gd name="connsiteY99" fmla="*/ 340451 h 1899829"/>
                <a:gd name="connsiteX100" fmla="*/ 1155247 w 1464672"/>
                <a:gd name="connsiteY100" fmla="*/ 341267 h 1899829"/>
                <a:gd name="connsiteX101" fmla="*/ 1152797 w 1464672"/>
                <a:gd name="connsiteY101" fmla="*/ 340451 h 1899829"/>
                <a:gd name="connsiteX102" fmla="*/ 1150348 w 1464672"/>
                <a:gd name="connsiteY102" fmla="*/ 340451 h 1899829"/>
                <a:gd name="connsiteX103" fmla="*/ 1147899 w 1464672"/>
                <a:gd name="connsiteY103" fmla="*/ 342084 h 1899829"/>
                <a:gd name="connsiteX104" fmla="*/ 1147899 w 1464672"/>
                <a:gd name="connsiteY104" fmla="*/ 343716 h 1899829"/>
                <a:gd name="connsiteX105" fmla="*/ 1149532 w 1464672"/>
                <a:gd name="connsiteY105" fmla="*/ 345349 h 1899829"/>
                <a:gd name="connsiteX106" fmla="*/ 1155247 w 1464672"/>
                <a:gd name="connsiteY106" fmla="*/ 346982 h 1899829"/>
                <a:gd name="connsiteX107" fmla="*/ 1167493 w 1464672"/>
                <a:gd name="connsiteY107" fmla="*/ 342084 h 1899829"/>
                <a:gd name="connsiteX108" fmla="*/ 1169126 w 1464672"/>
                <a:gd name="connsiteY108" fmla="*/ 342084 h 1899829"/>
                <a:gd name="connsiteX109" fmla="*/ 1172391 w 1464672"/>
                <a:gd name="connsiteY109" fmla="*/ 344533 h 1899829"/>
                <a:gd name="connsiteX110" fmla="*/ 1172391 w 1464672"/>
                <a:gd name="connsiteY110" fmla="*/ 346982 h 1899829"/>
                <a:gd name="connsiteX111" fmla="*/ 1169126 w 1464672"/>
                <a:gd name="connsiteY111" fmla="*/ 354330 h 1899829"/>
                <a:gd name="connsiteX112" fmla="*/ 1159329 w 1464672"/>
                <a:gd name="connsiteY112" fmla="*/ 362494 h 1899829"/>
                <a:gd name="connsiteX113" fmla="*/ 1160961 w 1464672"/>
                <a:gd name="connsiteY113" fmla="*/ 363311 h 1899829"/>
                <a:gd name="connsiteX114" fmla="*/ 1163411 w 1464672"/>
                <a:gd name="connsiteY114" fmla="*/ 366576 h 1899829"/>
                <a:gd name="connsiteX115" fmla="*/ 1163411 w 1464672"/>
                <a:gd name="connsiteY115" fmla="*/ 369026 h 1899829"/>
                <a:gd name="connsiteX116" fmla="*/ 1160145 w 1464672"/>
                <a:gd name="connsiteY116" fmla="*/ 374741 h 1899829"/>
                <a:gd name="connsiteX117" fmla="*/ 1158512 w 1464672"/>
                <a:gd name="connsiteY117" fmla="*/ 376374 h 1899829"/>
                <a:gd name="connsiteX118" fmla="*/ 1148715 w 1464672"/>
                <a:gd name="connsiteY118" fmla="*/ 382089 h 1899829"/>
                <a:gd name="connsiteX119" fmla="*/ 1144633 w 1464672"/>
                <a:gd name="connsiteY119" fmla="*/ 383721 h 1899829"/>
                <a:gd name="connsiteX120" fmla="*/ 1141367 w 1464672"/>
                <a:gd name="connsiteY120" fmla="*/ 382905 h 1899829"/>
                <a:gd name="connsiteX121" fmla="*/ 1125039 w 1464672"/>
                <a:gd name="connsiteY121" fmla="*/ 370659 h 1899829"/>
                <a:gd name="connsiteX122" fmla="*/ 1119324 w 1464672"/>
                <a:gd name="connsiteY122" fmla="*/ 369026 h 1899829"/>
                <a:gd name="connsiteX123" fmla="*/ 1113609 w 1464672"/>
                <a:gd name="connsiteY123" fmla="*/ 365760 h 1899829"/>
                <a:gd name="connsiteX124" fmla="*/ 1109527 w 1464672"/>
                <a:gd name="connsiteY124" fmla="*/ 366576 h 1899829"/>
                <a:gd name="connsiteX125" fmla="*/ 1105444 w 1464672"/>
                <a:gd name="connsiteY125" fmla="*/ 369842 h 1899829"/>
                <a:gd name="connsiteX126" fmla="*/ 1107077 w 1464672"/>
                <a:gd name="connsiteY126" fmla="*/ 371475 h 1899829"/>
                <a:gd name="connsiteX127" fmla="*/ 1115241 w 1464672"/>
                <a:gd name="connsiteY127" fmla="*/ 374741 h 1899829"/>
                <a:gd name="connsiteX128" fmla="*/ 1121773 w 1464672"/>
                <a:gd name="connsiteY128" fmla="*/ 375557 h 1899829"/>
                <a:gd name="connsiteX129" fmla="*/ 1124222 w 1464672"/>
                <a:gd name="connsiteY129" fmla="*/ 377190 h 1899829"/>
                <a:gd name="connsiteX130" fmla="*/ 1125039 w 1464672"/>
                <a:gd name="connsiteY130" fmla="*/ 379639 h 1899829"/>
                <a:gd name="connsiteX131" fmla="*/ 1128304 w 1464672"/>
                <a:gd name="connsiteY131" fmla="*/ 387804 h 1899829"/>
                <a:gd name="connsiteX132" fmla="*/ 1129121 w 1464672"/>
                <a:gd name="connsiteY132" fmla="*/ 391886 h 1899829"/>
                <a:gd name="connsiteX133" fmla="*/ 1128304 w 1464672"/>
                <a:gd name="connsiteY133" fmla="*/ 395968 h 1899829"/>
                <a:gd name="connsiteX134" fmla="*/ 1127488 w 1464672"/>
                <a:gd name="connsiteY134" fmla="*/ 398417 h 1899829"/>
                <a:gd name="connsiteX135" fmla="*/ 1126672 w 1464672"/>
                <a:gd name="connsiteY135" fmla="*/ 400050 h 1899829"/>
                <a:gd name="connsiteX136" fmla="*/ 1125039 w 1464672"/>
                <a:gd name="connsiteY136" fmla="*/ 400866 h 1899829"/>
                <a:gd name="connsiteX137" fmla="*/ 1118507 w 1464672"/>
                <a:gd name="connsiteY137" fmla="*/ 400050 h 1899829"/>
                <a:gd name="connsiteX138" fmla="*/ 1116058 w 1464672"/>
                <a:gd name="connsiteY138" fmla="*/ 400866 h 1899829"/>
                <a:gd name="connsiteX139" fmla="*/ 1112792 w 1464672"/>
                <a:gd name="connsiteY139" fmla="*/ 403316 h 1899829"/>
                <a:gd name="connsiteX140" fmla="*/ 1109527 w 1464672"/>
                <a:gd name="connsiteY140" fmla="*/ 404132 h 1899829"/>
                <a:gd name="connsiteX141" fmla="*/ 1102995 w 1464672"/>
                <a:gd name="connsiteY141" fmla="*/ 403316 h 1899829"/>
                <a:gd name="connsiteX142" fmla="*/ 1095647 w 1464672"/>
                <a:gd name="connsiteY142" fmla="*/ 406581 h 1899829"/>
                <a:gd name="connsiteX143" fmla="*/ 1091565 w 1464672"/>
                <a:gd name="connsiteY143" fmla="*/ 407398 h 1899829"/>
                <a:gd name="connsiteX144" fmla="*/ 1087483 w 1464672"/>
                <a:gd name="connsiteY144" fmla="*/ 405765 h 1899829"/>
                <a:gd name="connsiteX145" fmla="*/ 1082584 w 1464672"/>
                <a:gd name="connsiteY145" fmla="*/ 401683 h 1899829"/>
                <a:gd name="connsiteX146" fmla="*/ 1077686 w 1464672"/>
                <a:gd name="connsiteY146" fmla="*/ 400050 h 1899829"/>
                <a:gd name="connsiteX147" fmla="*/ 1068705 w 1464672"/>
                <a:gd name="connsiteY147" fmla="*/ 398417 h 1899829"/>
                <a:gd name="connsiteX148" fmla="*/ 1069522 w 1464672"/>
                <a:gd name="connsiteY148" fmla="*/ 400866 h 1899829"/>
                <a:gd name="connsiteX149" fmla="*/ 1072787 w 1464672"/>
                <a:gd name="connsiteY149" fmla="*/ 401683 h 1899829"/>
                <a:gd name="connsiteX150" fmla="*/ 1079319 w 1464672"/>
                <a:gd name="connsiteY150" fmla="*/ 407398 h 1899829"/>
                <a:gd name="connsiteX151" fmla="*/ 1082584 w 1464672"/>
                <a:gd name="connsiteY151" fmla="*/ 415562 h 1899829"/>
                <a:gd name="connsiteX152" fmla="*/ 1085034 w 1464672"/>
                <a:gd name="connsiteY152" fmla="*/ 417195 h 1899829"/>
                <a:gd name="connsiteX153" fmla="*/ 1090749 w 1464672"/>
                <a:gd name="connsiteY153" fmla="*/ 423726 h 1899829"/>
                <a:gd name="connsiteX154" fmla="*/ 1094831 w 1464672"/>
                <a:gd name="connsiteY154" fmla="*/ 424543 h 1899829"/>
                <a:gd name="connsiteX155" fmla="*/ 1098913 w 1464672"/>
                <a:gd name="connsiteY155" fmla="*/ 426992 h 1899829"/>
                <a:gd name="connsiteX156" fmla="*/ 1104628 w 1464672"/>
                <a:gd name="connsiteY156" fmla="*/ 424543 h 1899829"/>
                <a:gd name="connsiteX157" fmla="*/ 1108710 w 1464672"/>
                <a:gd name="connsiteY157" fmla="*/ 425359 h 1899829"/>
                <a:gd name="connsiteX158" fmla="*/ 1107894 w 1464672"/>
                <a:gd name="connsiteY158" fmla="*/ 440871 h 1899829"/>
                <a:gd name="connsiteX159" fmla="*/ 1106261 w 1464672"/>
                <a:gd name="connsiteY159" fmla="*/ 442504 h 1899829"/>
                <a:gd name="connsiteX160" fmla="*/ 1092382 w 1464672"/>
                <a:gd name="connsiteY160" fmla="*/ 442504 h 1899829"/>
                <a:gd name="connsiteX161" fmla="*/ 1087483 w 1464672"/>
                <a:gd name="connsiteY161" fmla="*/ 440055 h 1899829"/>
                <a:gd name="connsiteX162" fmla="*/ 1085034 w 1464672"/>
                <a:gd name="connsiteY162" fmla="*/ 437606 h 1899829"/>
                <a:gd name="connsiteX163" fmla="*/ 1080135 w 1464672"/>
                <a:gd name="connsiteY163" fmla="*/ 435156 h 1899829"/>
                <a:gd name="connsiteX164" fmla="*/ 1076053 w 1464672"/>
                <a:gd name="connsiteY164" fmla="*/ 436789 h 1899829"/>
                <a:gd name="connsiteX165" fmla="*/ 1071971 w 1464672"/>
                <a:gd name="connsiteY165" fmla="*/ 436789 h 1899829"/>
                <a:gd name="connsiteX166" fmla="*/ 1069522 w 1464672"/>
                <a:gd name="connsiteY166" fmla="*/ 438422 h 1899829"/>
                <a:gd name="connsiteX167" fmla="*/ 1065439 w 1464672"/>
                <a:gd name="connsiteY167" fmla="*/ 438422 h 1899829"/>
                <a:gd name="connsiteX168" fmla="*/ 1054826 w 1464672"/>
                <a:gd name="connsiteY168" fmla="*/ 440871 h 1899829"/>
                <a:gd name="connsiteX169" fmla="*/ 1049111 w 1464672"/>
                <a:gd name="connsiteY169" fmla="*/ 440871 h 1899829"/>
                <a:gd name="connsiteX170" fmla="*/ 1045029 w 1464672"/>
                <a:gd name="connsiteY170" fmla="*/ 439239 h 1899829"/>
                <a:gd name="connsiteX171" fmla="*/ 1040130 w 1464672"/>
                <a:gd name="connsiteY171" fmla="*/ 438422 h 1899829"/>
                <a:gd name="connsiteX172" fmla="*/ 1034415 w 1464672"/>
                <a:gd name="connsiteY172" fmla="*/ 439239 h 1899829"/>
                <a:gd name="connsiteX173" fmla="*/ 1034415 w 1464672"/>
                <a:gd name="connsiteY173" fmla="*/ 440871 h 1899829"/>
                <a:gd name="connsiteX174" fmla="*/ 1036864 w 1464672"/>
                <a:gd name="connsiteY174" fmla="*/ 441688 h 1899829"/>
                <a:gd name="connsiteX175" fmla="*/ 1040130 w 1464672"/>
                <a:gd name="connsiteY175" fmla="*/ 444954 h 1899829"/>
                <a:gd name="connsiteX176" fmla="*/ 1043396 w 1464672"/>
                <a:gd name="connsiteY176" fmla="*/ 449036 h 1899829"/>
                <a:gd name="connsiteX177" fmla="*/ 1045845 w 1464672"/>
                <a:gd name="connsiteY177" fmla="*/ 450669 h 1899829"/>
                <a:gd name="connsiteX178" fmla="*/ 1049111 w 1464672"/>
                <a:gd name="connsiteY178" fmla="*/ 449852 h 1899829"/>
                <a:gd name="connsiteX179" fmla="*/ 1052377 w 1464672"/>
                <a:gd name="connsiteY179" fmla="*/ 447403 h 1899829"/>
                <a:gd name="connsiteX180" fmla="*/ 1063807 w 1464672"/>
                <a:gd name="connsiteY180" fmla="*/ 444137 h 1899829"/>
                <a:gd name="connsiteX181" fmla="*/ 1068705 w 1464672"/>
                <a:gd name="connsiteY181" fmla="*/ 443321 h 1899829"/>
                <a:gd name="connsiteX182" fmla="*/ 1072787 w 1464672"/>
                <a:gd name="connsiteY182" fmla="*/ 444954 h 1899829"/>
                <a:gd name="connsiteX183" fmla="*/ 1076053 w 1464672"/>
                <a:gd name="connsiteY183" fmla="*/ 446586 h 1899829"/>
                <a:gd name="connsiteX184" fmla="*/ 1078502 w 1464672"/>
                <a:gd name="connsiteY184" fmla="*/ 449036 h 1899829"/>
                <a:gd name="connsiteX185" fmla="*/ 1080952 w 1464672"/>
                <a:gd name="connsiteY185" fmla="*/ 454751 h 1899829"/>
                <a:gd name="connsiteX186" fmla="*/ 1087483 w 1464672"/>
                <a:gd name="connsiteY186" fmla="*/ 455567 h 1899829"/>
                <a:gd name="connsiteX187" fmla="*/ 1092382 w 1464672"/>
                <a:gd name="connsiteY187" fmla="*/ 457200 h 1899829"/>
                <a:gd name="connsiteX188" fmla="*/ 1100546 w 1464672"/>
                <a:gd name="connsiteY188" fmla="*/ 465364 h 1899829"/>
                <a:gd name="connsiteX189" fmla="*/ 1102995 w 1464672"/>
                <a:gd name="connsiteY189" fmla="*/ 466181 h 1899829"/>
                <a:gd name="connsiteX190" fmla="*/ 1103811 w 1464672"/>
                <a:gd name="connsiteY190" fmla="*/ 468630 h 1899829"/>
                <a:gd name="connsiteX191" fmla="*/ 1102179 w 1464672"/>
                <a:gd name="connsiteY191" fmla="*/ 474345 h 1899829"/>
                <a:gd name="connsiteX192" fmla="*/ 1102179 w 1464672"/>
                <a:gd name="connsiteY192" fmla="*/ 477611 h 1899829"/>
                <a:gd name="connsiteX193" fmla="*/ 1096464 w 1464672"/>
                <a:gd name="connsiteY193" fmla="*/ 484142 h 1899829"/>
                <a:gd name="connsiteX194" fmla="*/ 1088299 w 1464672"/>
                <a:gd name="connsiteY194" fmla="*/ 485775 h 1899829"/>
                <a:gd name="connsiteX195" fmla="*/ 1078502 w 1464672"/>
                <a:gd name="connsiteY195" fmla="*/ 484959 h 1899829"/>
                <a:gd name="connsiteX196" fmla="*/ 1071971 w 1464672"/>
                <a:gd name="connsiteY196" fmla="*/ 485775 h 1899829"/>
                <a:gd name="connsiteX197" fmla="*/ 1071154 w 1464672"/>
                <a:gd name="connsiteY197" fmla="*/ 486591 h 1899829"/>
                <a:gd name="connsiteX198" fmla="*/ 1076053 w 1464672"/>
                <a:gd name="connsiteY198" fmla="*/ 488224 h 1899829"/>
                <a:gd name="connsiteX199" fmla="*/ 1086666 w 1464672"/>
                <a:gd name="connsiteY199" fmla="*/ 495572 h 1899829"/>
                <a:gd name="connsiteX200" fmla="*/ 1090749 w 1464672"/>
                <a:gd name="connsiteY200" fmla="*/ 499654 h 1899829"/>
                <a:gd name="connsiteX201" fmla="*/ 1091565 w 1464672"/>
                <a:gd name="connsiteY201" fmla="*/ 502104 h 1899829"/>
                <a:gd name="connsiteX202" fmla="*/ 1085850 w 1464672"/>
                <a:gd name="connsiteY202" fmla="*/ 511084 h 1899829"/>
                <a:gd name="connsiteX203" fmla="*/ 1080952 w 1464672"/>
                <a:gd name="connsiteY203" fmla="*/ 528229 h 1899829"/>
                <a:gd name="connsiteX204" fmla="*/ 1079319 w 1464672"/>
                <a:gd name="connsiteY204" fmla="*/ 529862 h 1899829"/>
                <a:gd name="connsiteX205" fmla="*/ 1077686 w 1464672"/>
                <a:gd name="connsiteY205" fmla="*/ 530679 h 1899829"/>
                <a:gd name="connsiteX206" fmla="*/ 1072787 w 1464672"/>
                <a:gd name="connsiteY206" fmla="*/ 530679 h 1899829"/>
                <a:gd name="connsiteX207" fmla="*/ 1067072 w 1464672"/>
                <a:gd name="connsiteY207" fmla="*/ 534761 h 1899829"/>
                <a:gd name="connsiteX208" fmla="*/ 1062990 w 1464672"/>
                <a:gd name="connsiteY208" fmla="*/ 535577 h 1899829"/>
                <a:gd name="connsiteX209" fmla="*/ 1054826 w 1464672"/>
                <a:gd name="connsiteY209" fmla="*/ 533944 h 1899829"/>
                <a:gd name="connsiteX210" fmla="*/ 1045845 w 1464672"/>
                <a:gd name="connsiteY210" fmla="*/ 533944 h 1899829"/>
                <a:gd name="connsiteX211" fmla="*/ 1045029 w 1464672"/>
                <a:gd name="connsiteY211" fmla="*/ 536394 h 1899829"/>
                <a:gd name="connsiteX212" fmla="*/ 1044212 w 1464672"/>
                <a:gd name="connsiteY212" fmla="*/ 541292 h 1899829"/>
                <a:gd name="connsiteX213" fmla="*/ 1044212 w 1464672"/>
                <a:gd name="connsiteY213" fmla="*/ 548640 h 1899829"/>
                <a:gd name="connsiteX214" fmla="*/ 1045029 w 1464672"/>
                <a:gd name="connsiteY214" fmla="*/ 559254 h 1899829"/>
                <a:gd name="connsiteX215" fmla="*/ 1044212 w 1464672"/>
                <a:gd name="connsiteY215" fmla="*/ 566601 h 1899829"/>
                <a:gd name="connsiteX216" fmla="*/ 1042579 w 1464672"/>
                <a:gd name="connsiteY216" fmla="*/ 571500 h 1899829"/>
                <a:gd name="connsiteX217" fmla="*/ 1040947 w 1464672"/>
                <a:gd name="connsiteY217" fmla="*/ 574766 h 1899829"/>
                <a:gd name="connsiteX218" fmla="*/ 1037681 w 1464672"/>
                <a:gd name="connsiteY218" fmla="*/ 578031 h 1899829"/>
                <a:gd name="connsiteX219" fmla="*/ 1034415 w 1464672"/>
                <a:gd name="connsiteY219" fmla="*/ 580481 h 1899829"/>
                <a:gd name="connsiteX220" fmla="*/ 1031966 w 1464672"/>
                <a:gd name="connsiteY220" fmla="*/ 581297 h 1899829"/>
                <a:gd name="connsiteX221" fmla="*/ 1027884 w 1464672"/>
                <a:gd name="connsiteY221" fmla="*/ 581297 h 1899829"/>
                <a:gd name="connsiteX222" fmla="*/ 1014821 w 1464672"/>
                <a:gd name="connsiteY222" fmla="*/ 583746 h 1899829"/>
                <a:gd name="connsiteX223" fmla="*/ 1008289 w 1464672"/>
                <a:gd name="connsiteY223" fmla="*/ 583746 h 1899829"/>
                <a:gd name="connsiteX224" fmla="*/ 1003391 w 1464672"/>
                <a:gd name="connsiteY224" fmla="*/ 582930 h 1899829"/>
                <a:gd name="connsiteX225" fmla="*/ 998492 w 1464672"/>
                <a:gd name="connsiteY225" fmla="*/ 579664 h 1899829"/>
                <a:gd name="connsiteX226" fmla="*/ 990328 w 1464672"/>
                <a:gd name="connsiteY226" fmla="*/ 570684 h 1899829"/>
                <a:gd name="connsiteX227" fmla="*/ 987879 w 1464672"/>
                <a:gd name="connsiteY227" fmla="*/ 568234 h 1899829"/>
                <a:gd name="connsiteX228" fmla="*/ 985429 w 1464672"/>
                <a:gd name="connsiteY228" fmla="*/ 567418 h 1899829"/>
                <a:gd name="connsiteX229" fmla="*/ 985429 w 1464672"/>
                <a:gd name="connsiteY229" fmla="*/ 569051 h 1899829"/>
                <a:gd name="connsiteX230" fmla="*/ 987879 w 1464672"/>
                <a:gd name="connsiteY230" fmla="*/ 573949 h 1899829"/>
                <a:gd name="connsiteX231" fmla="*/ 990328 w 1464672"/>
                <a:gd name="connsiteY231" fmla="*/ 577215 h 1899829"/>
                <a:gd name="connsiteX232" fmla="*/ 991961 w 1464672"/>
                <a:gd name="connsiteY232" fmla="*/ 578848 h 1899829"/>
                <a:gd name="connsiteX233" fmla="*/ 991961 w 1464672"/>
                <a:gd name="connsiteY233" fmla="*/ 580481 h 1899829"/>
                <a:gd name="connsiteX234" fmla="*/ 988695 w 1464672"/>
                <a:gd name="connsiteY234" fmla="*/ 582930 h 1899829"/>
                <a:gd name="connsiteX235" fmla="*/ 984613 w 1464672"/>
                <a:gd name="connsiteY235" fmla="*/ 583746 h 1899829"/>
                <a:gd name="connsiteX236" fmla="*/ 979714 w 1464672"/>
                <a:gd name="connsiteY236" fmla="*/ 583746 h 1899829"/>
                <a:gd name="connsiteX237" fmla="*/ 979714 w 1464672"/>
                <a:gd name="connsiteY237" fmla="*/ 584563 h 1899829"/>
                <a:gd name="connsiteX238" fmla="*/ 981347 w 1464672"/>
                <a:gd name="connsiteY238" fmla="*/ 587012 h 1899829"/>
                <a:gd name="connsiteX239" fmla="*/ 983797 w 1464672"/>
                <a:gd name="connsiteY239" fmla="*/ 589461 h 1899829"/>
                <a:gd name="connsiteX240" fmla="*/ 985429 w 1464672"/>
                <a:gd name="connsiteY240" fmla="*/ 590278 h 1899829"/>
                <a:gd name="connsiteX241" fmla="*/ 988695 w 1464672"/>
                <a:gd name="connsiteY241" fmla="*/ 589461 h 1899829"/>
                <a:gd name="connsiteX242" fmla="*/ 992777 w 1464672"/>
                <a:gd name="connsiteY242" fmla="*/ 586196 h 1899829"/>
                <a:gd name="connsiteX243" fmla="*/ 995227 w 1464672"/>
                <a:gd name="connsiteY243" fmla="*/ 585379 h 1899829"/>
                <a:gd name="connsiteX244" fmla="*/ 1000125 w 1464672"/>
                <a:gd name="connsiteY244" fmla="*/ 586196 h 1899829"/>
                <a:gd name="connsiteX245" fmla="*/ 1002574 w 1464672"/>
                <a:gd name="connsiteY245" fmla="*/ 587012 h 1899829"/>
                <a:gd name="connsiteX246" fmla="*/ 1009106 w 1464672"/>
                <a:gd name="connsiteY246" fmla="*/ 594360 h 1899829"/>
                <a:gd name="connsiteX247" fmla="*/ 1009922 w 1464672"/>
                <a:gd name="connsiteY247" fmla="*/ 594360 h 1899829"/>
                <a:gd name="connsiteX248" fmla="*/ 1014821 w 1464672"/>
                <a:gd name="connsiteY248" fmla="*/ 591094 h 1899829"/>
                <a:gd name="connsiteX249" fmla="*/ 1022169 w 1464672"/>
                <a:gd name="connsiteY249" fmla="*/ 591094 h 1899829"/>
                <a:gd name="connsiteX250" fmla="*/ 1024618 w 1464672"/>
                <a:gd name="connsiteY250" fmla="*/ 593544 h 1899829"/>
                <a:gd name="connsiteX251" fmla="*/ 1025434 w 1464672"/>
                <a:gd name="connsiteY251" fmla="*/ 599259 h 1899829"/>
                <a:gd name="connsiteX252" fmla="*/ 1025434 w 1464672"/>
                <a:gd name="connsiteY252" fmla="*/ 603341 h 1899829"/>
                <a:gd name="connsiteX253" fmla="*/ 1024618 w 1464672"/>
                <a:gd name="connsiteY253" fmla="*/ 606606 h 1899829"/>
                <a:gd name="connsiteX254" fmla="*/ 1026251 w 1464672"/>
                <a:gd name="connsiteY254" fmla="*/ 609872 h 1899829"/>
                <a:gd name="connsiteX255" fmla="*/ 1030333 w 1464672"/>
                <a:gd name="connsiteY255" fmla="*/ 613138 h 1899829"/>
                <a:gd name="connsiteX256" fmla="*/ 1033599 w 1464672"/>
                <a:gd name="connsiteY256" fmla="*/ 613954 h 1899829"/>
                <a:gd name="connsiteX257" fmla="*/ 1036048 w 1464672"/>
                <a:gd name="connsiteY257" fmla="*/ 612321 h 1899829"/>
                <a:gd name="connsiteX258" fmla="*/ 1039314 w 1464672"/>
                <a:gd name="connsiteY258" fmla="*/ 608239 h 1899829"/>
                <a:gd name="connsiteX259" fmla="*/ 1040947 w 1464672"/>
                <a:gd name="connsiteY259" fmla="*/ 607423 h 1899829"/>
                <a:gd name="connsiteX260" fmla="*/ 1042579 w 1464672"/>
                <a:gd name="connsiteY260" fmla="*/ 607423 h 1899829"/>
                <a:gd name="connsiteX261" fmla="*/ 1045029 w 1464672"/>
                <a:gd name="connsiteY261" fmla="*/ 610689 h 1899829"/>
                <a:gd name="connsiteX262" fmla="*/ 1047478 w 1464672"/>
                <a:gd name="connsiteY262" fmla="*/ 616404 h 1899829"/>
                <a:gd name="connsiteX263" fmla="*/ 1047478 w 1464672"/>
                <a:gd name="connsiteY263" fmla="*/ 623751 h 1899829"/>
                <a:gd name="connsiteX264" fmla="*/ 1045029 w 1464672"/>
                <a:gd name="connsiteY264" fmla="*/ 631916 h 1899829"/>
                <a:gd name="connsiteX265" fmla="*/ 1042579 w 1464672"/>
                <a:gd name="connsiteY265" fmla="*/ 636814 h 1899829"/>
                <a:gd name="connsiteX266" fmla="*/ 1031966 w 1464672"/>
                <a:gd name="connsiteY266" fmla="*/ 644979 h 1899829"/>
                <a:gd name="connsiteX267" fmla="*/ 1028700 w 1464672"/>
                <a:gd name="connsiteY267" fmla="*/ 648244 h 1899829"/>
                <a:gd name="connsiteX268" fmla="*/ 1026251 w 1464672"/>
                <a:gd name="connsiteY268" fmla="*/ 651510 h 1899829"/>
                <a:gd name="connsiteX269" fmla="*/ 1022169 w 1464672"/>
                <a:gd name="connsiteY269" fmla="*/ 654776 h 1899829"/>
                <a:gd name="connsiteX270" fmla="*/ 1014821 w 1464672"/>
                <a:gd name="connsiteY270" fmla="*/ 658858 h 1899829"/>
                <a:gd name="connsiteX271" fmla="*/ 1010739 w 1464672"/>
                <a:gd name="connsiteY271" fmla="*/ 659674 h 1899829"/>
                <a:gd name="connsiteX272" fmla="*/ 1002574 w 1464672"/>
                <a:gd name="connsiteY272" fmla="*/ 663756 h 1899829"/>
                <a:gd name="connsiteX273" fmla="*/ 1000941 w 1464672"/>
                <a:gd name="connsiteY273" fmla="*/ 663756 h 1899829"/>
                <a:gd name="connsiteX274" fmla="*/ 998492 w 1464672"/>
                <a:gd name="connsiteY274" fmla="*/ 662940 h 1899829"/>
                <a:gd name="connsiteX275" fmla="*/ 997676 w 1464672"/>
                <a:gd name="connsiteY275" fmla="*/ 660491 h 1899829"/>
                <a:gd name="connsiteX276" fmla="*/ 998492 w 1464672"/>
                <a:gd name="connsiteY276" fmla="*/ 656409 h 1899829"/>
                <a:gd name="connsiteX277" fmla="*/ 999309 w 1464672"/>
                <a:gd name="connsiteY277" fmla="*/ 653143 h 1899829"/>
                <a:gd name="connsiteX278" fmla="*/ 1000125 w 1464672"/>
                <a:gd name="connsiteY278" fmla="*/ 649877 h 1899829"/>
                <a:gd name="connsiteX279" fmla="*/ 1000125 w 1464672"/>
                <a:gd name="connsiteY279" fmla="*/ 647428 h 1899829"/>
                <a:gd name="connsiteX280" fmla="*/ 997676 w 1464672"/>
                <a:gd name="connsiteY280" fmla="*/ 643346 h 1899829"/>
                <a:gd name="connsiteX281" fmla="*/ 996043 w 1464672"/>
                <a:gd name="connsiteY281" fmla="*/ 641713 h 1899829"/>
                <a:gd name="connsiteX282" fmla="*/ 994410 w 1464672"/>
                <a:gd name="connsiteY282" fmla="*/ 640896 h 1899829"/>
                <a:gd name="connsiteX283" fmla="*/ 991144 w 1464672"/>
                <a:gd name="connsiteY283" fmla="*/ 641713 h 1899829"/>
                <a:gd name="connsiteX284" fmla="*/ 989511 w 1464672"/>
                <a:gd name="connsiteY284" fmla="*/ 642529 h 1899829"/>
                <a:gd name="connsiteX285" fmla="*/ 987879 w 1464672"/>
                <a:gd name="connsiteY285" fmla="*/ 642529 h 1899829"/>
                <a:gd name="connsiteX286" fmla="*/ 985429 w 1464672"/>
                <a:gd name="connsiteY286" fmla="*/ 641713 h 1899829"/>
                <a:gd name="connsiteX287" fmla="*/ 983797 w 1464672"/>
                <a:gd name="connsiteY287" fmla="*/ 640080 h 1899829"/>
                <a:gd name="connsiteX288" fmla="*/ 980531 w 1464672"/>
                <a:gd name="connsiteY288" fmla="*/ 632732 h 1899829"/>
                <a:gd name="connsiteX289" fmla="*/ 978898 w 1464672"/>
                <a:gd name="connsiteY289" fmla="*/ 631916 h 1899829"/>
                <a:gd name="connsiteX290" fmla="*/ 977265 w 1464672"/>
                <a:gd name="connsiteY290" fmla="*/ 631916 h 1899829"/>
                <a:gd name="connsiteX291" fmla="*/ 975632 w 1464672"/>
                <a:gd name="connsiteY291" fmla="*/ 631099 h 1899829"/>
                <a:gd name="connsiteX292" fmla="*/ 973999 w 1464672"/>
                <a:gd name="connsiteY292" fmla="*/ 628650 h 1899829"/>
                <a:gd name="connsiteX293" fmla="*/ 971550 w 1464672"/>
                <a:gd name="connsiteY293" fmla="*/ 626201 h 1899829"/>
                <a:gd name="connsiteX294" fmla="*/ 972366 w 1464672"/>
                <a:gd name="connsiteY294" fmla="*/ 627834 h 1899829"/>
                <a:gd name="connsiteX295" fmla="*/ 974816 w 1464672"/>
                <a:gd name="connsiteY295" fmla="*/ 631916 h 1899829"/>
                <a:gd name="connsiteX296" fmla="*/ 976449 w 1464672"/>
                <a:gd name="connsiteY296" fmla="*/ 635998 h 1899829"/>
                <a:gd name="connsiteX297" fmla="*/ 977265 w 1464672"/>
                <a:gd name="connsiteY297" fmla="*/ 640080 h 1899829"/>
                <a:gd name="connsiteX298" fmla="*/ 976449 w 1464672"/>
                <a:gd name="connsiteY298" fmla="*/ 643346 h 1899829"/>
                <a:gd name="connsiteX299" fmla="*/ 957671 w 1464672"/>
                <a:gd name="connsiteY299" fmla="*/ 644979 h 1899829"/>
                <a:gd name="connsiteX300" fmla="*/ 949506 w 1464672"/>
                <a:gd name="connsiteY300" fmla="*/ 644162 h 1899829"/>
                <a:gd name="connsiteX301" fmla="*/ 947874 w 1464672"/>
                <a:gd name="connsiteY301" fmla="*/ 640896 h 1899829"/>
                <a:gd name="connsiteX302" fmla="*/ 943791 w 1464672"/>
                <a:gd name="connsiteY302" fmla="*/ 627834 h 1899829"/>
                <a:gd name="connsiteX303" fmla="*/ 942975 w 1464672"/>
                <a:gd name="connsiteY303" fmla="*/ 650694 h 1899829"/>
                <a:gd name="connsiteX304" fmla="*/ 928279 w 1464672"/>
                <a:gd name="connsiteY304" fmla="*/ 653959 h 1899829"/>
                <a:gd name="connsiteX305" fmla="*/ 925014 w 1464672"/>
                <a:gd name="connsiteY305" fmla="*/ 653143 h 1899829"/>
                <a:gd name="connsiteX306" fmla="*/ 919299 w 1464672"/>
                <a:gd name="connsiteY306" fmla="*/ 650694 h 1899829"/>
                <a:gd name="connsiteX307" fmla="*/ 911951 w 1464672"/>
                <a:gd name="connsiteY307" fmla="*/ 644979 h 1899829"/>
                <a:gd name="connsiteX308" fmla="*/ 908685 w 1464672"/>
                <a:gd name="connsiteY308" fmla="*/ 640896 h 1899829"/>
                <a:gd name="connsiteX309" fmla="*/ 907869 w 1464672"/>
                <a:gd name="connsiteY309" fmla="*/ 636814 h 1899829"/>
                <a:gd name="connsiteX310" fmla="*/ 907052 w 1464672"/>
                <a:gd name="connsiteY310" fmla="*/ 634365 h 1899829"/>
                <a:gd name="connsiteX311" fmla="*/ 906236 w 1464672"/>
                <a:gd name="connsiteY311" fmla="*/ 634365 h 1899829"/>
                <a:gd name="connsiteX312" fmla="*/ 904603 w 1464672"/>
                <a:gd name="connsiteY312" fmla="*/ 639264 h 1899829"/>
                <a:gd name="connsiteX313" fmla="*/ 902970 w 1464672"/>
                <a:gd name="connsiteY313" fmla="*/ 649061 h 1899829"/>
                <a:gd name="connsiteX314" fmla="*/ 898072 w 1464672"/>
                <a:gd name="connsiteY314" fmla="*/ 646611 h 1899829"/>
                <a:gd name="connsiteX315" fmla="*/ 891540 w 1464672"/>
                <a:gd name="connsiteY315" fmla="*/ 644162 h 1899829"/>
                <a:gd name="connsiteX316" fmla="*/ 889091 w 1464672"/>
                <a:gd name="connsiteY316" fmla="*/ 634365 h 1899829"/>
                <a:gd name="connsiteX317" fmla="*/ 889091 w 1464672"/>
                <a:gd name="connsiteY317" fmla="*/ 648244 h 1899829"/>
                <a:gd name="connsiteX318" fmla="*/ 879294 w 1464672"/>
                <a:gd name="connsiteY318" fmla="*/ 646611 h 1899829"/>
                <a:gd name="connsiteX319" fmla="*/ 874395 w 1464672"/>
                <a:gd name="connsiteY319" fmla="*/ 647428 h 1899829"/>
                <a:gd name="connsiteX320" fmla="*/ 872762 w 1464672"/>
                <a:gd name="connsiteY320" fmla="*/ 635181 h 1899829"/>
                <a:gd name="connsiteX321" fmla="*/ 872762 w 1464672"/>
                <a:gd name="connsiteY321" fmla="*/ 621302 h 1899829"/>
                <a:gd name="connsiteX322" fmla="*/ 871129 w 1464672"/>
                <a:gd name="connsiteY322" fmla="*/ 630283 h 1899829"/>
                <a:gd name="connsiteX323" fmla="*/ 871946 w 1464672"/>
                <a:gd name="connsiteY323" fmla="*/ 637631 h 1899829"/>
                <a:gd name="connsiteX324" fmla="*/ 871946 w 1464672"/>
                <a:gd name="connsiteY324" fmla="*/ 646611 h 1899829"/>
                <a:gd name="connsiteX325" fmla="*/ 867864 w 1464672"/>
                <a:gd name="connsiteY325" fmla="*/ 644162 h 1899829"/>
                <a:gd name="connsiteX326" fmla="*/ 858883 w 1464672"/>
                <a:gd name="connsiteY326" fmla="*/ 642529 h 1899829"/>
                <a:gd name="connsiteX327" fmla="*/ 855617 w 1464672"/>
                <a:gd name="connsiteY327" fmla="*/ 641713 h 1899829"/>
                <a:gd name="connsiteX328" fmla="*/ 856434 w 1464672"/>
                <a:gd name="connsiteY328" fmla="*/ 629466 h 1899829"/>
                <a:gd name="connsiteX329" fmla="*/ 857250 w 1464672"/>
                <a:gd name="connsiteY329" fmla="*/ 617220 h 1899829"/>
                <a:gd name="connsiteX330" fmla="*/ 869497 w 1464672"/>
                <a:gd name="connsiteY330" fmla="*/ 604974 h 1899829"/>
                <a:gd name="connsiteX331" fmla="*/ 872762 w 1464672"/>
                <a:gd name="connsiteY331" fmla="*/ 599259 h 1899829"/>
                <a:gd name="connsiteX332" fmla="*/ 875211 w 1464672"/>
                <a:gd name="connsiteY332" fmla="*/ 596809 h 1899829"/>
                <a:gd name="connsiteX333" fmla="*/ 879294 w 1464672"/>
                <a:gd name="connsiteY333" fmla="*/ 595176 h 1899829"/>
                <a:gd name="connsiteX334" fmla="*/ 884192 w 1464672"/>
                <a:gd name="connsiteY334" fmla="*/ 594360 h 1899829"/>
                <a:gd name="connsiteX335" fmla="*/ 887458 w 1464672"/>
                <a:gd name="connsiteY335" fmla="*/ 595176 h 1899829"/>
                <a:gd name="connsiteX336" fmla="*/ 891540 w 1464672"/>
                <a:gd name="connsiteY336" fmla="*/ 594360 h 1899829"/>
                <a:gd name="connsiteX337" fmla="*/ 896439 w 1464672"/>
                <a:gd name="connsiteY337" fmla="*/ 591911 h 1899829"/>
                <a:gd name="connsiteX338" fmla="*/ 899704 w 1464672"/>
                <a:gd name="connsiteY338" fmla="*/ 591094 h 1899829"/>
                <a:gd name="connsiteX339" fmla="*/ 900521 w 1464672"/>
                <a:gd name="connsiteY339" fmla="*/ 590278 h 1899829"/>
                <a:gd name="connsiteX340" fmla="*/ 899704 w 1464672"/>
                <a:gd name="connsiteY340" fmla="*/ 589461 h 1899829"/>
                <a:gd name="connsiteX341" fmla="*/ 895622 w 1464672"/>
                <a:gd name="connsiteY341" fmla="*/ 581297 h 1899829"/>
                <a:gd name="connsiteX342" fmla="*/ 893989 w 1464672"/>
                <a:gd name="connsiteY342" fmla="*/ 579664 h 1899829"/>
                <a:gd name="connsiteX343" fmla="*/ 892356 w 1464672"/>
                <a:gd name="connsiteY343" fmla="*/ 578848 h 1899829"/>
                <a:gd name="connsiteX344" fmla="*/ 889907 w 1464672"/>
                <a:gd name="connsiteY344" fmla="*/ 578848 h 1899829"/>
                <a:gd name="connsiteX345" fmla="*/ 887458 w 1464672"/>
                <a:gd name="connsiteY345" fmla="*/ 575582 h 1899829"/>
                <a:gd name="connsiteX346" fmla="*/ 885825 w 1464672"/>
                <a:gd name="connsiteY346" fmla="*/ 572316 h 1899829"/>
                <a:gd name="connsiteX347" fmla="*/ 884192 w 1464672"/>
                <a:gd name="connsiteY347" fmla="*/ 568234 h 1899829"/>
                <a:gd name="connsiteX348" fmla="*/ 881743 w 1464672"/>
                <a:gd name="connsiteY348" fmla="*/ 560070 h 1899829"/>
                <a:gd name="connsiteX349" fmla="*/ 879294 w 1464672"/>
                <a:gd name="connsiteY349" fmla="*/ 551089 h 1899829"/>
                <a:gd name="connsiteX350" fmla="*/ 880927 w 1464672"/>
                <a:gd name="connsiteY350" fmla="*/ 546191 h 1899829"/>
                <a:gd name="connsiteX351" fmla="*/ 885009 w 1464672"/>
                <a:gd name="connsiteY351" fmla="*/ 542109 h 1899829"/>
                <a:gd name="connsiteX352" fmla="*/ 889091 w 1464672"/>
                <a:gd name="connsiteY352" fmla="*/ 539659 h 1899829"/>
                <a:gd name="connsiteX353" fmla="*/ 893173 w 1464672"/>
                <a:gd name="connsiteY353" fmla="*/ 538026 h 1899829"/>
                <a:gd name="connsiteX354" fmla="*/ 896439 w 1464672"/>
                <a:gd name="connsiteY354" fmla="*/ 538026 h 1899829"/>
                <a:gd name="connsiteX355" fmla="*/ 900521 w 1464672"/>
                <a:gd name="connsiteY355" fmla="*/ 540476 h 1899829"/>
                <a:gd name="connsiteX356" fmla="*/ 906236 w 1464672"/>
                <a:gd name="connsiteY356" fmla="*/ 544558 h 1899829"/>
                <a:gd name="connsiteX357" fmla="*/ 909502 w 1464672"/>
                <a:gd name="connsiteY357" fmla="*/ 549456 h 1899829"/>
                <a:gd name="connsiteX358" fmla="*/ 913584 w 1464672"/>
                <a:gd name="connsiteY358" fmla="*/ 560070 h 1899829"/>
                <a:gd name="connsiteX359" fmla="*/ 916849 w 1464672"/>
                <a:gd name="connsiteY359" fmla="*/ 568234 h 1899829"/>
                <a:gd name="connsiteX360" fmla="*/ 919299 w 1464672"/>
                <a:gd name="connsiteY360" fmla="*/ 571500 h 1899829"/>
                <a:gd name="connsiteX361" fmla="*/ 929912 w 1464672"/>
                <a:gd name="connsiteY361" fmla="*/ 578031 h 1899829"/>
                <a:gd name="connsiteX362" fmla="*/ 933178 w 1464672"/>
                <a:gd name="connsiteY362" fmla="*/ 578848 h 1899829"/>
                <a:gd name="connsiteX363" fmla="*/ 937260 w 1464672"/>
                <a:gd name="connsiteY363" fmla="*/ 578031 h 1899829"/>
                <a:gd name="connsiteX364" fmla="*/ 945424 w 1464672"/>
                <a:gd name="connsiteY364" fmla="*/ 576399 h 1899829"/>
                <a:gd name="connsiteX365" fmla="*/ 949506 w 1464672"/>
                <a:gd name="connsiteY365" fmla="*/ 574766 h 1899829"/>
                <a:gd name="connsiteX366" fmla="*/ 951139 w 1464672"/>
                <a:gd name="connsiteY366" fmla="*/ 572316 h 1899829"/>
                <a:gd name="connsiteX367" fmla="*/ 951956 w 1464672"/>
                <a:gd name="connsiteY367" fmla="*/ 569051 h 1899829"/>
                <a:gd name="connsiteX368" fmla="*/ 952772 w 1464672"/>
                <a:gd name="connsiteY368" fmla="*/ 566601 h 1899829"/>
                <a:gd name="connsiteX369" fmla="*/ 956854 w 1464672"/>
                <a:gd name="connsiteY369" fmla="*/ 560886 h 1899829"/>
                <a:gd name="connsiteX370" fmla="*/ 962569 w 1464672"/>
                <a:gd name="connsiteY370" fmla="*/ 549456 h 1899829"/>
                <a:gd name="connsiteX371" fmla="*/ 965835 w 1464672"/>
                <a:gd name="connsiteY371" fmla="*/ 540476 h 1899829"/>
                <a:gd name="connsiteX372" fmla="*/ 966652 w 1464672"/>
                <a:gd name="connsiteY372" fmla="*/ 537210 h 1899829"/>
                <a:gd name="connsiteX373" fmla="*/ 967468 w 1464672"/>
                <a:gd name="connsiteY373" fmla="*/ 533128 h 1899829"/>
                <a:gd name="connsiteX374" fmla="*/ 968284 w 1464672"/>
                <a:gd name="connsiteY374" fmla="*/ 529046 h 1899829"/>
                <a:gd name="connsiteX375" fmla="*/ 966652 w 1464672"/>
                <a:gd name="connsiteY375" fmla="*/ 531495 h 1899829"/>
                <a:gd name="connsiteX376" fmla="*/ 956854 w 1464672"/>
                <a:gd name="connsiteY376" fmla="*/ 554355 h 1899829"/>
                <a:gd name="connsiteX377" fmla="*/ 954405 w 1464672"/>
                <a:gd name="connsiteY377" fmla="*/ 558437 h 1899829"/>
                <a:gd name="connsiteX378" fmla="*/ 948690 w 1464672"/>
                <a:gd name="connsiteY378" fmla="*/ 564969 h 1899829"/>
                <a:gd name="connsiteX379" fmla="*/ 946241 w 1464672"/>
                <a:gd name="connsiteY379" fmla="*/ 565785 h 1899829"/>
                <a:gd name="connsiteX380" fmla="*/ 942159 w 1464672"/>
                <a:gd name="connsiteY380" fmla="*/ 565785 h 1899829"/>
                <a:gd name="connsiteX381" fmla="*/ 937260 w 1464672"/>
                <a:gd name="connsiteY381" fmla="*/ 562519 h 1899829"/>
                <a:gd name="connsiteX382" fmla="*/ 930729 w 1464672"/>
                <a:gd name="connsiteY382" fmla="*/ 567418 h 1899829"/>
                <a:gd name="connsiteX383" fmla="*/ 926647 w 1464672"/>
                <a:gd name="connsiteY383" fmla="*/ 566601 h 1899829"/>
                <a:gd name="connsiteX384" fmla="*/ 923381 w 1464672"/>
                <a:gd name="connsiteY384" fmla="*/ 563336 h 1899829"/>
                <a:gd name="connsiteX385" fmla="*/ 923381 w 1464672"/>
                <a:gd name="connsiteY385" fmla="*/ 547824 h 1899829"/>
                <a:gd name="connsiteX386" fmla="*/ 919299 w 1464672"/>
                <a:gd name="connsiteY386" fmla="*/ 534761 h 1899829"/>
                <a:gd name="connsiteX387" fmla="*/ 924197 w 1464672"/>
                <a:gd name="connsiteY387" fmla="*/ 528229 h 1899829"/>
                <a:gd name="connsiteX388" fmla="*/ 928279 w 1464672"/>
                <a:gd name="connsiteY388" fmla="*/ 524147 h 1899829"/>
                <a:gd name="connsiteX389" fmla="*/ 934811 w 1464672"/>
                <a:gd name="connsiteY389" fmla="*/ 513534 h 1899829"/>
                <a:gd name="connsiteX390" fmla="*/ 936444 w 1464672"/>
                <a:gd name="connsiteY390" fmla="*/ 513534 h 1899829"/>
                <a:gd name="connsiteX391" fmla="*/ 941342 w 1464672"/>
                <a:gd name="connsiteY391" fmla="*/ 515166 h 1899829"/>
                <a:gd name="connsiteX392" fmla="*/ 938893 w 1464672"/>
                <a:gd name="connsiteY392" fmla="*/ 512717 h 1899829"/>
                <a:gd name="connsiteX393" fmla="*/ 936444 w 1464672"/>
                <a:gd name="connsiteY393" fmla="*/ 509451 h 1899829"/>
                <a:gd name="connsiteX394" fmla="*/ 930729 w 1464672"/>
                <a:gd name="connsiteY394" fmla="*/ 510268 h 1899829"/>
                <a:gd name="connsiteX395" fmla="*/ 933178 w 1464672"/>
                <a:gd name="connsiteY395" fmla="*/ 486591 h 1899829"/>
                <a:gd name="connsiteX396" fmla="*/ 929096 w 1464672"/>
                <a:gd name="connsiteY396" fmla="*/ 504553 h 1899829"/>
                <a:gd name="connsiteX397" fmla="*/ 925014 w 1464672"/>
                <a:gd name="connsiteY397" fmla="*/ 513534 h 1899829"/>
                <a:gd name="connsiteX398" fmla="*/ 922564 w 1464672"/>
                <a:gd name="connsiteY398" fmla="*/ 518432 h 1899829"/>
                <a:gd name="connsiteX399" fmla="*/ 920115 w 1464672"/>
                <a:gd name="connsiteY399" fmla="*/ 520881 h 1899829"/>
                <a:gd name="connsiteX400" fmla="*/ 909502 w 1464672"/>
                <a:gd name="connsiteY400" fmla="*/ 523331 h 1899829"/>
                <a:gd name="connsiteX401" fmla="*/ 911951 w 1464672"/>
                <a:gd name="connsiteY401" fmla="*/ 515166 h 1899829"/>
                <a:gd name="connsiteX402" fmla="*/ 914400 w 1464672"/>
                <a:gd name="connsiteY402" fmla="*/ 502104 h 1899829"/>
                <a:gd name="connsiteX403" fmla="*/ 911951 w 1464672"/>
                <a:gd name="connsiteY403" fmla="*/ 507002 h 1899829"/>
                <a:gd name="connsiteX404" fmla="*/ 906236 w 1464672"/>
                <a:gd name="connsiteY404" fmla="*/ 514350 h 1899829"/>
                <a:gd name="connsiteX405" fmla="*/ 902154 w 1464672"/>
                <a:gd name="connsiteY405" fmla="*/ 518432 h 1899829"/>
                <a:gd name="connsiteX406" fmla="*/ 898888 w 1464672"/>
                <a:gd name="connsiteY406" fmla="*/ 520065 h 1899829"/>
                <a:gd name="connsiteX407" fmla="*/ 891540 w 1464672"/>
                <a:gd name="connsiteY407" fmla="*/ 519249 h 1899829"/>
                <a:gd name="connsiteX408" fmla="*/ 888274 w 1464672"/>
                <a:gd name="connsiteY408" fmla="*/ 515983 h 1899829"/>
                <a:gd name="connsiteX409" fmla="*/ 889091 w 1464672"/>
                <a:gd name="connsiteY409" fmla="*/ 507002 h 1899829"/>
                <a:gd name="connsiteX410" fmla="*/ 889091 w 1464672"/>
                <a:gd name="connsiteY410" fmla="*/ 494756 h 1899829"/>
                <a:gd name="connsiteX411" fmla="*/ 891540 w 1464672"/>
                <a:gd name="connsiteY411" fmla="*/ 489857 h 1899829"/>
                <a:gd name="connsiteX412" fmla="*/ 894806 w 1464672"/>
                <a:gd name="connsiteY412" fmla="*/ 483326 h 1899829"/>
                <a:gd name="connsiteX413" fmla="*/ 898072 w 1464672"/>
                <a:gd name="connsiteY413" fmla="*/ 474345 h 1899829"/>
                <a:gd name="connsiteX414" fmla="*/ 900521 w 1464672"/>
                <a:gd name="connsiteY414" fmla="*/ 465364 h 1899829"/>
                <a:gd name="connsiteX415" fmla="*/ 909502 w 1464672"/>
                <a:gd name="connsiteY415" fmla="*/ 461282 h 1899829"/>
                <a:gd name="connsiteX416" fmla="*/ 918482 w 1464672"/>
                <a:gd name="connsiteY416" fmla="*/ 459649 h 1899829"/>
                <a:gd name="connsiteX417" fmla="*/ 925830 w 1464672"/>
                <a:gd name="connsiteY417" fmla="*/ 454751 h 1899829"/>
                <a:gd name="connsiteX418" fmla="*/ 929912 w 1464672"/>
                <a:gd name="connsiteY418" fmla="*/ 453934 h 1899829"/>
                <a:gd name="connsiteX419" fmla="*/ 933178 w 1464672"/>
                <a:gd name="connsiteY419" fmla="*/ 456384 h 1899829"/>
                <a:gd name="connsiteX420" fmla="*/ 947874 w 1464672"/>
                <a:gd name="connsiteY420" fmla="*/ 460466 h 1899829"/>
                <a:gd name="connsiteX421" fmla="*/ 953589 w 1464672"/>
                <a:gd name="connsiteY421" fmla="*/ 463731 h 1899829"/>
                <a:gd name="connsiteX422" fmla="*/ 956038 w 1464672"/>
                <a:gd name="connsiteY422" fmla="*/ 466181 h 1899829"/>
                <a:gd name="connsiteX423" fmla="*/ 957671 w 1464672"/>
                <a:gd name="connsiteY423" fmla="*/ 466997 h 1899829"/>
                <a:gd name="connsiteX424" fmla="*/ 961753 w 1464672"/>
                <a:gd name="connsiteY424" fmla="*/ 462099 h 1899829"/>
                <a:gd name="connsiteX425" fmla="*/ 964202 w 1464672"/>
                <a:gd name="connsiteY425" fmla="*/ 458833 h 1899829"/>
                <a:gd name="connsiteX426" fmla="*/ 973183 w 1464672"/>
                <a:gd name="connsiteY426" fmla="*/ 458833 h 1899829"/>
                <a:gd name="connsiteX427" fmla="*/ 975632 w 1464672"/>
                <a:gd name="connsiteY427" fmla="*/ 458016 h 1899829"/>
                <a:gd name="connsiteX428" fmla="*/ 978081 w 1464672"/>
                <a:gd name="connsiteY428" fmla="*/ 456384 h 1899829"/>
                <a:gd name="connsiteX429" fmla="*/ 980531 w 1464672"/>
                <a:gd name="connsiteY429" fmla="*/ 453118 h 1899829"/>
                <a:gd name="connsiteX430" fmla="*/ 983797 w 1464672"/>
                <a:gd name="connsiteY430" fmla="*/ 449036 h 1899829"/>
                <a:gd name="connsiteX431" fmla="*/ 984613 w 1464672"/>
                <a:gd name="connsiteY431" fmla="*/ 446586 h 1899829"/>
                <a:gd name="connsiteX432" fmla="*/ 982164 w 1464672"/>
                <a:gd name="connsiteY432" fmla="*/ 446586 h 1899829"/>
                <a:gd name="connsiteX433" fmla="*/ 979714 w 1464672"/>
                <a:gd name="connsiteY433" fmla="*/ 447403 h 1899829"/>
                <a:gd name="connsiteX434" fmla="*/ 976449 w 1464672"/>
                <a:gd name="connsiteY434" fmla="*/ 450669 h 1899829"/>
                <a:gd name="connsiteX435" fmla="*/ 973183 w 1464672"/>
                <a:gd name="connsiteY435" fmla="*/ 452301 h 1899829"/>
                <a:gd name="connsiteX436" fmla="*/ 969917 w 1464672"/>
                <a:gd name="connsiteY436" fmla="*/ 452301 h 1899829"/>
                <a:gd name="connsiteX437" fmla="*/ 963386 w 1464672"/>
                <a:gd name="connsiteY437" fmla="*/ 449852 h 1899829"/>
                <a:gd name="connsiteX438" fmla="*/ 951139 w 1464672"/>
                <a:gd name="connsiteY438" fmla="*/ 449036 h 1899829"/>
                <a:gd name="connsiteX439" fmla="*/ 945424 w 1464672"/>
                <a:gd name="connsiteY439" fmla="*/ 447403 h 1899829"/>
                <a:gd name="connsiteX440" fmla="*/ 942975 w 1464672"/>
                <a:gd name="connsiteY440" fmla="*/ 445770 h 1899829"/>
                <a:gd name="connsiteX441" fmla="*/ 941342 w 1464672"/>
                <a:gd name="connsiteY441" fmla="*/ 444137 h 1899829"/>
                <a:gd name="connsiteX442" fmla="*/ 939709 w 1464672"/>
                <a:gd name="connsiteY442" fmla="*/ 441688 h 1899829"/>
                <a:gd name="connsiteX443" fmla="*/ 938893 w 1464672"/>
                <a:gd name="connsiteY443" fmla="*/ 437606 h 1899829"/>
                <a:gd name="connsiteX444" fmla="*/ 939709 w 1464672"/>
                <a:gd name="connsiteY444" fmla="*/ 435156 h 1899829"/>
                <a:gd name="connsiteX445" fmla="*/ 942159 w 1464672"/>
                <a:gd name="connsiteY445" fmla="*/ 433524 h 1899829"/>
                <a:gd name="connsiteX446" fmla="*/ 944608 w 1464672"/>
                <a:gd name="connsiteY446" fmla="*/ 433524 h 1899829"/>
                <a:gd name="connsiteX447" fmla="*/ 947874 w 1464672"/>
                <a:gd name="connsiteY447" fmla="*/ 435973 h 1899829"/>
                <a:gd name="connsiteX448" fmla="*/ 951956 w 1464672"/>
                <a:gd name="connsiteY448" fmla="*/ 439239 h 1899829"/>
                <a:gd name="connsiteX449" fmla="*/ 956038 w 1464672"/>
                <a:gd name="connsiteY449" fmla="*/ 440055 h 1899829"/>
                <a:gd name="connsiteX450" fmla="*/ 953589 w 1464672"/>
                <a:gd name="connsiteY450" fmla="*/ 437606 h 1899829"/>
                <a:gd name="connsiteX451" fmla="*/ 948690 w 1464672"/>
                <a:gd name="connsiteY451" fmla="*/ 431074 h 1899829"/>
                <a:gd name="connsiteX452" fmla="*/ 945424 w 1464672"/>
                <a:gd name="connsiteY452" fmla="*/ 425359 h 1899829"/>
                <a:gd name="connsiteX453" fmla="*/ 942159 w 1464672"/>
                <a:gd name="connsiteY453" fmla="*/ 418828 h 1899829"/>
                <a:gd name="connsiteX454" fmla="*/ 939709 w 1464672"/>
                <a:gd name="connsiteY454" fmla="*/ 412296 h 1899829"/>
                <a:gd name="connsiteX455" fmla="*/ 934811 w 1464672"/>
                <a:gd name="connsiteY455" fmla="*/ 401683 h 1899829"/>
                <a:gd name="connsiteX456" fmla="*/ 930729 w 1464672"/>
                <a:gd name="connsiteY456" fmla="*/ 391069 h 1899829"/>
                <a:gd name="connsiteX457" fmla="*/ 927463 w 1464672"/>
                <a:gd name="connsiteY457" fmla="*/ 386171 h 1899829"/>
                <a:gd name="connsiteX458" fmla="*/ 924197 w 1464672"/>
                <a:gd name="connsiteY458" fmla="*/ 383721 h 1899829"/>
                <a:gd name="connsiteX459" fmla="*/ 914400 w 1464672"/>
                <a:gd name="connsiteY459" fmla="*/ 380456 h 1899829"/>
                <a:gd name="connsiteX460" fmla="*/ 912767 w 1464672"/>
                <a:gd name="connsiteY460" fmla="*/ 378823 h 1899829"/>
                <a:gd name="connsiteX461" fmla="*/ 907869 w 1464672"/>
                <a:gd name="connsiteY461" fmla="*/ 369026 h 1899829"/>
                <a:gd name="connsiteX462" fmla="*/ 907052 w 1464672"/>
                <a:gd name="connsiteY462" fmla="*/ 352697 h 1899829"/>
                <a:gd name="connsiteX463" fmla="*/ 905419 w 1464672"/>
                <a:gd name="connsiteY463" fmla="*/ 342900 h 1899829"/>
                <a:gd name="connsiteX464" fmla="*/ 907052 w 1464672"/>
                <a:gd name="connsiteY464" fmla="*/ 329837 h 1899829"/>
                <a:gd name="connsiteX465" fmla="*/ 910318 w 1464672"/>
                <a:gd name="connsiteY465" fmla="*/ 324122 h 1899829"/>
                <a:gd name="connsiteX466" fmla="*/ 929096 w 1464672"/>
                <a:gd name="connsiteY466" fmla="*/ 329021 h 1899829"/>
                <a:gd name="connsiteX467" fmla="*/ 937260 w 1464672"/>
                <a:gd name="connsiteY467" fmla="*/ 328204 h 1899829"/>
                <a:gd name="connsiteX468" fmla="*/ 947874 w 1464672"/>
                <a:gd name="connsiteY468" fmla="*/ 329837 h 1899829"/>
                <a:gd name="connsiteX469" fmla="*/ 953589 w 1464672"/>
                <a:gd name="connsiteY469" fmla="*/ 333103 h 1899829"/>
                <a:gd name="connsiteX470" fmla="*/ 960120 w 1464672"/>
                <a:gd name="connsiteY470" fmla="*/ 341267 h 1899829"/>
                <a:gd name="connsiteX471" fmla="*/ 965835 w 1464672"/>
                <a:gd name="connsiteY471" fmla="*/ 350248 h 1899829"/>
                <a:gd name="connsiteX472" fmla="*/ 971550 w 1464672"/>
                <a:gd name="connsiteY472" fmla="*/ 355963 h 1899829"/>
                <a:gd name="connsiteX473" fmla="*/ 976449 w 1464672"/>
                <a:gd name="connsiteY473" fmla="*/ 364127 h 1899829"/>
                <a:gd name="connsiteX474" fmla="*/ 982164 w 1464672"/>
                <a:gd name="connsiteY474" fmla="*/ 375557 h 1899829"/>
                <a:gd name="connsiteX475" fmla="*/ 985429 w 1464672"/>
                <a:gd name="connsiteY475" fmla="*/ 381272 h 1899829"/>
                <a:gd name="connsiteX476" fmla="*/ 987879 w 1464672"/>
                <a:gd name="connsiteY476" fmla="*/ 384538 h 1899829"/>
                <a:gd name="connsiteX477" fmla="*/ 991961 w 1464672"/>
                <a:gd name="connsiteY477" fmla="*/ 387804 h 1899829"/>
                <a:gd name="connsiteX478" fmla="*/ 999309 w 1464672"/>
                <a:gd name="connsiteY478" fmla="*/ 391069 h 1899829"/>
                <a:gd name="connsiteX479" fmla="*/ 1005024 w 1464672"/>
                <a:gd name="connsiteY479" fmla="*/ 391886 h 1899829"/>
                <a:gd name="connsiteX480" fmla="*/ 1008289 w 1464672"/>
                <a:gd name="connsiteY480" fmla="*/ 391069 h 1899829"/>
                <a:gd name="connsiteX481" fmla="*/ 1011555 w 1464672"/>
                <a:gd name="connsiteY481" fmla="*/ 388620 h 1899829"/>
                <a:gd name="connsiteX482" fmla="*/ 1014004 w 1464672"/>
                <a:gd name="connsiteY482" fmla="*/ 385354 h 1899829"/>
                <a:gd name="connsiteX483" fmla="*/ 1011555 w 1464672"/>
                <a:gd name="connsiteY483" fmla="*/ 384538 h 1899829"/>
                <a:gd name="connsiteX484" fmla="*/ 1004207 w 1464672"/>
                <a:gd name="connsiteY484" fmla="*/ 384538 h 1899829"/>
                <a:gd name="connsiteX485" fmla="*/ 999309 w 1464672"/>
                <a:gd name="connsiteY485" fmla="*/ 382905 h 1899829"/>
                <a:gd name="connsiteX486" fmla="*/ 996859 w 1464672"/>
                <a:gd name="connsiteY486" fmla="*/ 378823 h 1899829"/>
                <a:gd name="connsiteX487" fmla="*/ 993594 w 1464672"/>
                <a:gd name="connsiteY487" fmla="*/ 373924 h 1899829"/>
                <a:gd name="connsiteX488" fmla="*/ 988695 w 1464672"/>
                <a:gd name="connsiteY488" fmla="*/ 364127 h 1899829"/>
                <a:gd name="connsiteX489" fmla="*/ 985429 w 1464672"/>
                <a:gd name="connsiteY489" fmla="*/ 357596 h 1899829"/>
                <a:gd name="connsiteX490" fmla="*/ 977265 w 1464672"/>
                <a:gd name="connsiteY490" fmla="*/ 346982 h 1899829"/>
                <a:gd name="connsiteX491" fmla="*/ 971550 w 1464672"/>
                <a:gd name="connsiteY491" fmla="*/ 336369 h 1899829"/>
                <a:gd name="connsiteX492" fmla="*/ 966652 w 1464672"/>
                <a:gd name="connsiteY492" fmla="*/ 326571 h 1899829"/>
                <a:gd name="connsiteX493" fmla="*/ 965835 w 1464672"/>
                <a:gd name="connsiteY493" fmla="*/ 322489 h 1899829"/>
                <a:gd name="connsiteX494" fmla="*/ 969101 w 1464672"/>
                <a:gd name="connsiteY494" fmla="*/ 319224 h 1899829"/>
                <a:gd name="connsiteX495" fmla="*/ 973183 w 1464672"/>
                <a:gd name="connsiteY495" fmla="*/ 316774 h 1899829"/>
                <a:gd name="connsiteX496" fmla="*/ 999309 w 1464672"/>
                <a:gd name="connsiteY496" fmla="*/ 310243 h 1899829"/>
                <a:gd name="connsiteX497" fmla="*/ 1014821 w 1464672"/>
                <a:gd name="connsiteY497" fmla="*/ 302079 h 1899829"/>
                <a:gd name="connsiteX498" fmla="*/ 1021352 w 1464672"/>
                <a:gd name="connsiteY498" fmla="*/ 292281 h 1899829"/>
                <a:gd name="connsiteX499" fmla="*/ 1022169 w 1464672"/>
                <a:gd name="connsiteY499" fmla="*/ 289832 h 1899829"/>
                <a:gd name="connsiteX500" fmla="*/ 1042579 w 1464672"/>
                <a:gd name="connsiteY500" fmla="*/ 275953 h 1899829"/>
                <a:gd name="connsiteX501" fmla="*/ 1057275 w 1464672"/>
                <a:gd name="connsiteY501" fmla="*/ 271054 h 1899829"/>
                <a:gd name="connsiteX502" fmla="*/ 1062990 w 1464672"/>
                <a:gd name="connsiteY502" fmla="*/ 270238 h 1899829"/>
                <a:gd name="connsiteX503" fmla="*/ 1067889 w 1464672"/>
                <a:gd name="connsiteY503" fmla="*/ 267789 h 1899829"/>
                <a:gd name="connsiteX504" fmla="*/ 1067889 w 1464672"/>
                <a:gd name="connsiteY504" fmla="*/ 266156 h 1899829"/>
                <a:gd name="connsiteX505" fmla="*/ 1063807 w 1464672"/>
                <a:gd name="connsiteY505" fmla="*/ 264523 h 1899829"/>
                <a:gd name="connsiteX506" fmla="*/ 1059724 w 1464672"/>
                <a:gd name="connsiteY506" fmla="*/ 263706 h 1899829"/>
                <a:gd name="connsiteX507" fmla="*/ 1049927 w 1464672"/>
                <a:gd name="connsiteY507" fmla="*/ 263706 h 1899829"/>
                <a:gd name="connsiteX508" fmla="*/ 1040947 w 1464672"/>
                <a:gd name="connsiteY508" fmla="*/ 262074 h 1899829"/>
                <a:gd name="connsiteX509" fmla="*/ 1038497 w 1464672"/>
                <a:gd name="connsiteY509" fmla="*/ 258808 h 1899829"/>
                <a:gd name="connsiteX510" fmla="*/ 1039314 w 1464672"/>
                <a:gd name="connsiteY510" fmla="*/ 253909 h 1899829"/>
                <a:gd name="connsiteX511" fmla="*/ 1040130 w 1464672"/>
                <a:gd name="connsiteY511" fmla="*/ 249011 h 1899829"/>
                <a:gd name="connsiteX512" fmla="*/ 1042579 w 1464672"/>
                <a:gd name="connsiteY512" fmla="*/ 241663 h 1899829"/>
                <a:gd name="connsiteX513" fmla="*/ 1045845 w 1464672"/>
                <a:gd name="connsiteY513" fmla="*/ 235948 h 1899829"/>
                <a:gd name="connsiteX514" fmla="*/ 1058091 w 1464672"/>
                <a:gd name="connsiteY514" fmla="*/ 219619 h 1899829"/>
                <a:gd name="connsiteX515" fmla="*/ 1066256 w 1464672"/>
                <a:gd name="connsiteY515" fmla="*/ 212271 h 1899829"/>
                <a:gd name="connsiteX516" fmla="*/ 1068705 w 1464672"/>
                <a:gd name="connsiteY516" fmla="*/ 207373 h 1899829"/>
                <a:gd name="connsiteX517" fmla="*/ 1050744 w 1464672"/>
                <a:gd name="connsiteY517" fmla="*/ 217986 h 1899829"/>
                <a:gd name="connsiteX518" fmla="*/ 1044212 w 1464672"/>
                <a:gd name="connsiteY518" fmla="*/ 226151 h 1899829"/>
                <a:gd name="connsiteX519" fmla="*/ 1037681 w 1464672"/>
                <a:gd name="connsiteY519" fmla="*/ 237581 h 1899829"/>
                <a:gd name="connsiteX520" fmla="*/ 1034415 w 1464672"/>
                <a:gd name="connsiteY520" fmla="*/ 240846 h 1899829"/>
                <a:gd name="connsiteX521" fmla="*/ 1031966 w 1464672"/>
                <a:gd name="connsiteY521" fmla="*/ 240030 h 1899829"/>
                <a:gd name="connsiteX522" fmla="*/ 1027067 w 1464672"/>
                <a:gd name="connsiteY522" fmla="*/ 241663 h 1899829"/>
                <a:gd name="connsiteX523" fmla="*/ 1025434 w 1464672"/>
                <a:gd name="connsiteY523" fmla="*/ 244929 h 1899829"/>
                <a:gd name="connsiteX524" fmla="*/ 1023802 w 1464672"/>
                <a:gd name="connsiteY524" fmla="*/ 250644 h 1899829"/>
                <a:gd name="connsiteX525" fmla="*/ 1022169 w 1464672"/>
                <a:gd name="connsiteY525" fmla="*/ 258808 h 1899829"/>
                <a:gd name="connsiteX526" fmla="*/ 1021352 w 1464672"/>
                <a:gd name="connsiteY526" fmla="*/ 264523 h 1899829"/>
                <a:gd name="connsiteX527" fmla="*/ 1020536 w 1464672"/>
                <a:gd name="connsiteY527" fmla="*/ 267789 h 1899829"/>
                <a:gd name="connsiteX528" fmla="*/ 1018086 w 1464672"/>
                <a:gd name="connsiteY528" fmla="*/ 271871 h 1899829"/>
                <a:gd name="connsiteX529" fmla="*/ 1011555 w 1464672"/>
                <a:gd name="connsiteY529" fmla="*/ 280035 h 1899829"/>
                <a:gd name="connsiteX530" fmla="*/ 996859 w 1464672"/>
                <a:gd name="connsiteY530" fmla="*/ 291465 h 1899829"/>
                <a:gd name="connsiteX531" fmla="*/ 991961 w 1464672"/>
                <a:gd name="connsiteY531" fmla="*/ 293914 h 1899829"/>
                <a:gd name="connsiteX532" fmla="*/ 987879 w 1464672"/>
                <a:gd name="connsiteY532" fmla="*/ 294731 h 1899829"/>
                <a:gd name="connsiteX533" fmla="*/ 973999 w 1464672"/>
                <a:gd name="connsiteY533" fmla="*/ 301262 h 1899829"/>
                <a:gd name="connsiteX534" fmla="*/ 969917 w 1464672"/>
                <a:gd name="connsiteY534" fmla="*/ 301262 h 1899829"/>
                <a:gd name="connsiteX535" fmla="*/ 965835 w 1464672"/>
                <a:gd name="connsiteY535" fmla="*/ 299629 h 1899829"/>
                <a:gd name="connsiteX536" fmla="*/ 967468 w 1464672"/>
                <a:gd name="connsiteY536" fmla="*/ 293914 h 1899829"/>
                <a:gd name="connsiteX537" fmla="*/ 974816 w 1464672"/>
                <a:gd name="connsiteY537" fmla="*/ 284117 h 1899829"/>
                <a:gd name="connsiteX538" fmla="*/ 976449 w 1464672"/>
                <a:gd name="connsiteY538" fmla="*/ 280035 h 1899829"/>
                <a:gd name="connsiteX539" fmla="*/ 971550 w 1464672"/>
                <a:gd name="connsiteY539" fmla="*/ 280851 h 1899829"/>
                <a:gd name="connsiteX540" fmla="*/ 966652 w 1464672"/>
                <a:gd name="connsiteY540" fmla="*/ 283301 h 1899829"/>
                <a:gd name="connsiteX541" fmla="*/ 956038 w 1464672"/>
                <a:gd name="connsiteY541" fmla="*/ 285750 h 1899829"/>
                <a:gd name="connsiteX542" fmla="*/ 951956 w 1464672"/>
                <a:gd name="connsiteY542" fmla="*/ 289832 h 1899829"/>
                <a:gd name="connsiteX543" fmla="*/ 947874 w 1464672"/>
                <a:gd name="connsiteY543" fmla="*/ 297180 h 1899829"/>
                <a:gd name="connsiteX544" fmla="*/ 944608 w 1464672"/>
                <a:gd name="connsiteY544" fmla="*/ 302079 h 1899829"/>
                <a:gd name="connsiteX545" fmla="*/ 942159 w 1464672"/>
                <a:gd name="connsiteY545" fmla="*/ 303711 h 1899829"/>
                <a:gd name="connsiteX546" fmla="*/ 938893 w 1464672"/>
                <a:gd name="connsiteY546" fmla="*/ 304528 h 1899829"/>
                <a:gd name="connsiteX547" fmla="*/ 926647 w 1464672"/>
                <a:gd name="connsiteY547" fmla="*/ 305344 h 1899829"/>
                <a:gd name="connsiteX548" fmla="*/ 924197 w 1464672"/>
                <a:gd name="connsiteY548" fmla="*/ 304528 h 1899829"/>
                <a:gd name="connsiteX549" fmla="*/ 917666 w 1464672"/>
                <a:gd name="connsiteY549" fmla="*/ 298813 h 1899829"/>
                <a:gd name="connsiteX550" fmla="*/ 911134 w 1464672"/>
                <a:gd name="connsiteY550" fmla="*/ 300446 h 1899829"/>
                <a:gd name="connsiteX551" fmla="*/ 908685 w 1464672"/>
                <a:gd name="connsiteY551" fmla="*/ 300446 h 1899829"/>
                <a:gd name="connsiteX552" fmla="*/ 903786 w 1464672"/>
                <a:gd name="connsiteY552" fmla="*/ 296364 h 1899829"/>
                <a:gd name="connsiteX553" fmla="*/ 902154 w 1464672"/>
                <a:gd name="connsiteY553" fmla="*/ 293914 h 1899829"/>
                <a:gd name="connsiteX554" fmla="*/ 902154 w 1464672"/>
                <a:gd name="connsiteY554" fmla="*/ 290649 h 1899829"/>
                <a:gd name="connsiteX555" fmla="*/ 904603 w 1464672"/>
                <a:gd name="connsiteY555" fmla="*/ 284117 h 1899829"/>
                <a:gd name="connsiteX556" fmla="*/ 907869 w 1464672"/>
                <a:gd name="connsiteY556" fmla="*/ 277586 h 1899829"/>
                <a:gd name="connsiteX557" fmla="*/ 917666 w 1464672"/>
                <a:gd name="connsiteY557" fmla="*/ 263706 h 1899829"/>
                <a:gd name="connsiteX558" fmla="*/ 924197 w 1464672"/>
                <a:gd name="connsiteY558" fmla="*/ 257175 h 1899829"/>
                <a:gd name="connsiteX559" fmla="*/ 933178 w 1464672"/>
                <a:gd name="connsiteY559" fmla="*/ 251460 h 1899829"/>
                <a:gd name="connsiteX560" fmla="*/ 955222 w 1464672"/>
                <a:gd name="connsiteY560" fmla="*/ 244929 h 1899829"/>
                <a:gd name="connsiteX561" fmla="*/ 956038 w 1464672"/>
                <a:gd name="connsiteY561" fmla="*/ 240030 h 1899829"/>
                <a:gd name="connsiteX562" fmla="*/ 933994 w 1464672"/>
                <a:gd name="connsiteY562" fmla="*/ 245745 h 1899829"/>
                <a:gd name="connsiteX563" fmla="*/ 915216 w 1464672"/>
                <a:gd name="connsiteY563" fmla="*/ 252276 h 1899829"/>
                <a:gd name="connsiteX564" fmla="*/ 911951 w 1464672"/>
                <a:gd name="connsiteY564" fmla="*/ 254726 h 1899829"/>
                <a:gd name="connsiteX565" fmla="*/ 907869 w 1464672"/>
                <a:gd name="connsiteY565" fmla="*/ 261257 h 1899829"/>
                <a:gd name="connsiteX566" fmla="*/ 893989 w 1464672"/>
                <a:gd name="connsiteY566" fmla="*/ 284117 h 1899829"/>
                <a:gd name="connsiteX567" fmla="*/ 889907 w 1464672"/>
                <a:gd name="connsiteY567" fmla="*/ 289832 h 1899829"/>
                <a:gd name="connsiteX568" fmla="*/ 883376 w 1464672"/>
                <a:gd name="connsiteY568" fmla="*/ 291465 h 1899829"/>
                <a:gd name="connsiteX569" fmla="*/ 878477 w 1464672"/>
                <a:gd name="connsiteY569" fmla="*/ 289832 h 1899829"/>
                <a:gd name="connsiteX570" fmla="*/ 874395 w 1464672"/>
                <a:gd name="connsiteY570" fmla="*/ 286566 h 1899829"/>
                <a:gd name="connsiteX571" fmla="*/ 867864 w 1464672"/>
                <a:gd name="connsiteY571" fmla="*/ 280035 h 1899829"/>
                <a:gd name="connsiteX572" fmla="*/ 862965 w 1464672"/>
                <a:gd name="connsiteY572" fmla="*/ 275953 h 1899829"/>
                <a:gd name="connsiteX573" fmla="*/ 860516 w 1464672"/>
                <a:gd name="connsiteY573" fmla="*/ 273504 h 1899829"/>
                <a:gd name="connsiteX574" fmla="*/ 858883 w 1464672"/>
                <a:gd name="connsiteY574" fmla="*/ 271054 h 1899829"/>
                <a:gd name="connsiteX575" fmla="*/ 858066 w 1464672"/>
                <a:gd name="connsiteY575" fmla="*/ 267789 h 1899829"/>
                <a:gd name="connsiteX576" fmla="*/ 857250 w 1464672"/>
                <a:gd name="connsiteY576" fmla="*/ 264523 h 1899829"/>
                <a:gd name="connsiteX577" fmla="*/ 858883 w 1464672"/>
                <a:gd name="connsiteY577" fmla="*/ 262074 h 1899829"/>
                <a:gd name="connsiteX578" fmla="*/ 871129 w 1464672"/>
                <a:gd name="connsiteY578" fmla="*/ 255542 h 1899829"/>
                <a:gd name="connsiteX579" fmla="*/ 888274 w 1464672"/>
                <a:gd name="connsiteY579" fmla="*/ 256359 h 1899829"/>
                <a:gd name="connsiteX580" fmla="*/ 895622 w 1464672"/>
                <a:gd name="connsiteY580" fmla="*/ 254726 h 1899829"/>
                <a:gd name="connsiteX581" fmla="*/ 902970 w 1464672"/>
                <a:gd name="connsiteY581" fmla="*/ 250644 h 1899829"/>
                <a:gd name="connsiteX582" fmla="*/ 914400 w 1464672"/>
                <a:gd name="connsiteY582" fmla="*/ 241663 h 1899829"/>
                <a:gd name="connsiteX583" fmla="*/ 926647 w 1464672"/>
                <a:gd name="connsiteY583" fmla="*/ 228600 h 1899829"/>
                <a:gd name="connsiteX584" fmla="*/ 929096 w 1464672"/>
                <a:gd name="connsiteY584" fmla="*/ 224518 h 1899829"/>
                <a:gd name="connsiteX585" fmla="*/ 925014 w 1464672"/>
                <a:gd name="connsiteY585" fmla="*/ 223701 h 1899829"/>
                <a:gd name="connsiteX586" fmla="*/ 921748 w 1464672"/>
                <a:gd name="connsiteY586" fmla="*/ 224518 h 1899829"/>
                <a:gd name="connsiteX587" fmla="*/ 913584 w 1464672"/>
                <a:gd name="connsiteY587" fmla="*/ 229416 h 1899829"/>
                <a:gd name="connsiteX588" fmla="*/ 904603 w 1464672"/>
                <a:gd name="connsiteY588" fmla="*/ 241663 h 1899829"/>
                <a:gd name="connsiteX589" fmla="*/ 893989 w 1464672"/>
                <a:gd name="connsiteY589" fmla="*/ 245745 h 1899829"/>
                <a:gd name="connsiteX590" fmla="*/ 867047 w 1464672"/>
                <a:gd name="connsiteY590" fmla="*/ 248194 h 1899829"/>
                <a:gd name="connsiteX591" fmla="*/ 858883 w 1464672"/>
                <a:gd name="connsiteY591" fmla="*/ 251460 h 1899829"/>
                <a:gd name="connsiteX592" fmla="*/ 854801 w 1464672"/>
                <a:gd name="connsiteY592" fmla="*/ 250644 h 1899829"/>
                <a:gd name="connsiteX593" fmla="*/ 852352 w 1464672"/>
                <a:gd name="connsiteY593" fmla="*/ 247378 h 1899829"/>
                <a:gd name="connsiteX594" fmla="*/ 849086 w 1464672"/>
                <a:gd name="connsiteY594" fmla="*/ 240846 h 1899829"/>
                <a:gd name="connsiteX595" fmla="*/ 849902 w 1464672"/>
                <a:gd name="connsiteY595" fmla="*/ 235948 h 1899829"/>
                <a:gd name="connsiteX596" fmla="*/ 856434 w 1464672"/>
                <a:gd name="connsiteY596" fmla="*/ 230233 h 1899829"/>
                <a:gd name="connsiteX597" fmla="*/ 861332 w 1464672"/>
                <a:gd name="connsiteY597" fmla="*/ 228600 h 1899829"/>
                <a:gd name="connsiteX598" fmla="*/ 862149 w 1464672"/>
                <a:gd name="connsiteY598" fmla="*/ 227784 h 1899829"/>
                <a:gd name="connsiteX599" fmla="*/ 854801 w 1464672"/>
                <a:gd name="connsiteY599" fmla="*/ 222069 h 1899829"/>
                <a:gd name="connsiteX600" fmla="*/ 853984 w 1464672"/>
                <a:gd name="connsiteY600" fmla="*/ 218803 h 1899829"/>
                <a:gd name="connsiteX601" fmla="*/ 858066 w 1464672"/>
                <a:gd name="connsiteY601" fmla="*/ 212271 h 1899829"/>
                <a:gd name="connsiteX602" fmla="*/ 867047 w 1464672"/>
                <a:gd name="connsiteY602" fmla="*/ 202474 h 1899829"/>
                <a:gd name="connsiteX603" fmla="*/ 871129 w 1464672"/>
                <a:gd name="connsiteY603" fmla="*/ 199209 h 1899829"/>
                <a:gd name="connsiteX604" fmla="*/ 879294 w 1464672"/>
                <a:gd name="connsiteY604" fmla="*/ 197576 h 1899829"/>
                <a:gd name="connsiteX605" fmla="*/ 887458 w 1464672"/>
                <a:gd name="connsiteY605" fmla="*/ 198392 h 1899829"/>
                <a:gd name="connsiteX606" fmla="*/ 887458 w 1464672"/>
                <a:gd name="connsiteY606" fmla="*/ 196759 h 1899829"/>
                <a:gd name="connsiteX607" fmla="*/ 879294 w 1464672"/>
                <a:gd name="connsiteY607" fmla="*/ 192677 h 1899829"/>
                <a:gd name="connsiteX608" fmla="*/ 872762 w 1464672"/>
                <a:gd name="connsiteY608" fmla="*/ 191861 h 1899829"/>
                <a:gd name="connsiteX609" fmla="*/ 864598 w 1464672"/>
                <a:gd name="connsiteY609" fmla="*/ 194310 h 1899829"/>
                <a:gd name="connsiteX610" fmla="*/ 842554 w 1464672"/>
                <a:gd name="connsiteY610" fmla="*/ 209822 h 1899829"/>
                <a:gd name="connsiteX611" fmla="*/ 840922 w 1464672"/>
                <a:gd name="connsiteY611" fmla="*/ 209006 h 1899829"/>
                <a:gd name="connsiteX612" fmla="*/ 837656 w 1464672"/>
                <a:gd name="connsiteY612" fmla="*/ 206556 h 1899829"/>
                <a:gd name="connsiteX613" fmla="*/ 838472 w 1464672"/>
                <a:gd name="connsiteY613" fmla="*/ 202474 h 1899829"/>
                <a:gd name="connsiteX614" fmla="*/ 849902 w 1464672"/>
                <a:gd name="connsiteY614" fmla="*/ 186146 h 1899829"/>
                <a:gd name="connsiteX615" fmla="*/ 849902 w 1464672"/>
                <a:gd name="connsiteY615" fmla="*/ 183696 h 1899829"/>
                <a:gd name="connsiteX616" fmla="*/ 841738 w 1464672"/>
                <a:gd name="connsiteY616" fmla="*/ 183696 h 1899829"/>
                <a:gd name="connsiteX617" fmla="*/ 839289 w 1464672"/>
                <a:gd name="connsiteY617" fmla="*/ 182880 h 1899829"/>
                <a:gd name="connsiteX618" fmla="*/ 836839 w 1464672"/>
                <a:gd name="connsiteY618" fmla="*/ 181247 h 1899829"/>
                <a:gd name="connsiteX619" fmla="*/ 833574 w 1464672"/>
                <a:gd name="connsiteY619" fmla="*/ 182880 h 1899829"/>
                <a:gd name="connsiteX620" fmla="*/ 829491 w 1464672"/>
                <a:gd name="connsiteY620" fmla="*/ 188595 h 1899829"/>
                <a:gd name="connsiteX621" fmla="*/ 826226 w 1464672"/>
                <a:gd name="connsiteY621" fmla="*/ 191044 h 1899829"/>
                <a:gd name="connsiteX622" fmla="*/ 824593 w 1464672"/>
                <a:gd name="connsiteY622" fmla="*/ 190228 h 1899829"/>
                <a:gd name="connsiteX623" fmla="*/ 819694 w 1464672"/>
                <a:gd name="connsiteY623" fmla="*/ 183696 h 1899829"/>
                <a:gd name="connsiteX624" fmla="*/ 820511 w 1464672"/>
                <a:gd name="connsiteY624" fmla="*/ 177981 h 1899829"/>
                <a:gd name="connsiteX625" fmla="*/ 824593 w 1464672"/>
                <a:gd name="connsiteY625" fmla="*/ 171450 h 1899829"/>
                <a:gd name="connsiteX626" fmla="*/ 827859 w 1464672"/>
                <a:gd name="connsiteY626" fmla="*/ 166551 h 1899829"/>
                <a:gd name="connsiteX627" fmla="*/ 832757 w 1464672"/>
                <a:gd name="connsiteY627" fmla="*/ 161653 h 1899829"/>
                <a:gd name="connsiteX628" fmla="*/ 840105 w 1464672"/>
                <a:gd name="connsiteY628" fmla="*/ 155938 h 1899829"/>
                <a:gd name="connsiteX629" fmla="*/ 845820 w 1464672"/>
                <a:gd name="connsiteY629" fmla="*/ 154305 h 1899829"/>
                <a:gd name="connsiteX630" fmla="*/ 854801 w 1464672"/>
                <a:gd name="connsiteY630" fmla="*/ 154305 h 1899829"/>
                <a:gd name="connsiteX631" fmla="*/ 858883 w 1464672"/>
                <a:gd name="connsiteY631" fmla="*/ 151856 h 1899829"/>
                <a:gd name="connsiteX632" fmla="*/ 862965 w 1464672"/>
                <a:gd name="connsiteY632" fmla="*/ 146957 h 1899829"/>
                <a:gd name="connsiteX633" fmla="*/ 867864 w 1464672"/>
                <a:gd name="connsiteY633" fmla="*/ 139609 h 1899829"/>
                <a:gd name="connsiteX634" fmla="*/ 871946 w 1464672"/>
                <a:gd name="connsiteY634" fmla="*/ 135527 h 1899829"/>
                <a:gd name="connsiteX635" fmla="*/ 880110 w 1464672"/>
                <a:gd name="connsiteY635" fmla="*/ 131445 h 1899829"/>
                <a:gd name="connsiteX636" fmla="*/ 887458 w 1464672"/>
                <a:gd name="connsiteY636" fmla="*/ 133078 h 1899829"/>
                <a:gd name="connsiteX637" fmla="*/ 891540 w 1464672"/>
                <a:gd name="connsiteY637" fmla="*/ 137160 h 1899829"/>
                <a:gd name="connsiteX638" fmla="*/ 894806 w 1464672"/>
                <a:gd name="connsiteY638" fmla="*/ 143691 h 1899829"/>
                <a:gd name="connsiteX639" fmla="*/ 898072 w 1464672"/>
                <a:gd name="connsiteY639" fmla="*/ 148590 h 1899829"/>
                <a:gd name="connsiteX640" fmla="*/ 898072 w 1464672"/>
                <a:gd name="connsiteY640" fmla="*/ 144508 h 1899829"/>
                <a:gd name="connsiteX641" fmla="*/ 900521 w 1464672"/>
                <a:gd name="connsiteY641" fmla="*/ 139609 h 1899829"/>
                <a:gd name="connsiteX642" fmla="*/ 903786 w 1464672"/>
                <a:gd name="connsiteY642" fmla="*/ 137160 h 1899829"/>
                <a:gd name="connsiteX643" fmla="*/ 907869 w 1464672"/>
                <a:gd name="connsiteY643" fmla="*/ 137976 h 1899829"/>
                <a:gd name="connsiteX644" fmla="*/ 911134 w 1464672"/>
                <a:gd name="connsiteY644" fmla="*/ 140426 h 1899829"/>
                <a:gd name="connsiteX645" fmla="*/ 916033 w 1464672"/>
                <a:gd name="connsiteY645" fmla="*/ 146141 h 1899829"/>
                <a:gd name="connsiteX646" fmla="*/ 920115 w 1464672"/>
                <a:gd name="connsiteY646" fmla="*/ 148590 h 1899829"/>
                <a:gd name="connsiteX647" fmla="*/ 921748 w 1464672"/>
                <a:gd name="connsiteY647" fmla="*/ 148590 h 1899829"/>
                <a:gd name="connsiteX648" fmla="*/ 924197 w 1464672"/>
                <a:gd name="connsiteY648" fmla="*/ 145324 h 1899829"/>
                <a:gd name="connsiteX649" fmla="*/ 929912 w 1464672"/>
                <a:gd name="connsiteY649" fmla="*/ 145324 h 1899829"/>
                <a:gd name="connsiteX650" fmla="*/ 929912 w 1464672"/>
                <a:gd name="connsiteY650" fmla="*/ 143691 h 1899829"/>
                <a:gd name="connsiteX651" fmla="*/ 928279 w 1464672"/>
                <a:gd name="connsiteY651" fmla="*/ 140426 h 1899829"/>
                <a:gd name="connsiteX652" fmla="*/ 925830 w 1464672"/>
                <a:gd name="connsiteY652" fmla="*/ 137976 h 1899829"/>
                <a:gd name="connsiteX653" fmla="*/ 904603 w 1464672"/>
                <a:gd name="connsiteY653" fmla="*/ 120831 h 1899829"/>
                <a:gd name="connsiteX654" fmla="*/ 903786 w 1464672"/>
                <a:gd name="connsiteY654" fmla="*/ 116749 h 1899829"/>
                <a:gd name="connsiteX655" fmla="*/ 911134 w 1464672"/>
                <a:gd name="connsiteY655" fmla="*/ 113484 h 1899829"/>
                <a:gd name="connsiteX656" fmla="*/ 915216 w 1464672"/>
                <a:gd name="connsiteY656" fmla="*/ 109401 h 1899829"/>
                <a:gd name="connsiteX657" fmla="*/ 917666 w 1464672"/>
                <a:gd name="connsiteY657" fmla="*/ 108585 h 1899829"/>
                <a:gd name="connsiteX658" fmla="*/ 922564 w 1464672"/>
                <a:gd name="connsiteY658" fmla="*/ 99604 h 1899829"/>
                <a:gd name="connsiteX659" fmla="*/ 925830 w 1464672"/>
                <a:gd name="connsiteY659" fmla="*/ 94706 h 1899829"/>
                <a:gd name="connsiteX660" fmla="*/ 932361 w 1464672"/>
                <a:gd name="connsiteY660" fmla="*/ 88991 h 1899829"/>
                <a:gd name="connsiteX661" fmla="*/ 934811 w 1464672"/>
                <a:gd name="connsiteY661" fmla="*/ 90624 h 1899829"/>
                <a:gd name="connsiteX662" fmla="*/ 938077 w 1464672"/>
                <a:gd name="connsiteY662" fmla="*/ 95522 h 1899829"/>
                <a:gd name="connsiteX663" fmla="*/ 941342 w 1464672"/>
                <a:gd name="connsiteY663" fmla="*/ 98788 h 1899829"/>
                <a:gd name="connsiteX664" fmla="*/ 950323 w 1464672"/>
                <a:gd name="connsiteY664" fmla="*/ 102054 h 1899829"/>
                <a:gd name="connsiteX665" fmla="*/ 954405 w 1464672"/>
                <a:gd name="connsiteY665" fmla="*/ 105319 h 1899829"/>
                <a:gd name="connsiteX666" fmla="*/ 960936 w 1464672"/>
                <a:gd name="connsiteY666" fmla="*/ 122464 h 1899829"/>
                <a:gd name="connsiteX667" fmla="*/ 963386 w 1464672"/>
                <a:gd name="connsiteY667" fmla="*/ 128179 h 1899829"/>
                <a:gd name="connsiteX668" fmla="*/ 967468 w 1464672"/>
                <a:gd name="connsiteY668" fmla="*/ 133894 h 1899829"/>
                <a:gd name="connsiteX669" fmla="*/ 969917 w 1464672"/>
                <a:gd name="connsiteY669" fmla="*/ 136344 h 1899829"/>
                <a:gd name="connsiteX670" fmla="*/ 974816 w 1464672"/>
                <a:gd name="connsiteY670" fmla="*/ 137976 h 1899829"/>
                <a:gd name="connsiteX671" fmla="*/ 975632 w 1464672"/>
                <a:gd name="connsiteY671" fmla="*/ 134711 h 1899829"/>
                <a:gd name="connsiteX672" fmla="*/ 969917 w 1464672"/>
                <a:gd name="connsiteY672" fmla="*/ 126546 h 1899829"/>
                <a:gd name="connsiteX673" fmla="*/ 968284 w 1464672"/>
                <a:gd name="connsiteY673" fmla="*/ 121648 h 1899829"/>
                <a:gd name="connsiteX674" fmla="*/ 969101 w 1464672"/>
                <a:gd name="connsiteY674" fmla="*/ 117566 h 1899829"/>
                <a:gd name="connsiteX675" fmla="*/ 969917 w 1464672"/>
                <a:gd name="connsiteY675" fmla="*/ 115116 h 1899829"/>
                <a:gd name="connsiteX676" fmla="*/ 971550 w 1464672"/>
                <a:gd name="connsiteY676" fmla="*/ 115116 h 1899829"/>
                <a:gd name="connsiteX677" fmla="*/ 975632 w 1464672"/>
                <a:gd name="connsiteY677" fmla="*/ 118382 h 1899829"/>
                <a:gd name="connsiteX678" fmla="*/ 987062 w 1464672"/>
                <a:gd name="connsiteY678" fmla="*/ 130629 h 1899829"/>
                <a:gd name="connsiteX679" fmla="*/ 1004207 w 1464672"/>
                <a:gd name="connsiteY679" fmla="*/ 144508 h 1899829"/>
                <a:gd name="connsiteX680" fmla="*/ 1010739 w 1464672"/>
                <a:gd name="connsiteY680" fmla="*/ 147774 h 1899829"/>
                <a:gd name="connsiteX681" fmla="*/ 1014821 w 1464672"/>
                <a:gd name="connsiteY681" fmla="*/ 152672 h 1899829"/>
                <a:gd name="connsiteX682" fmla="*/ 1018903 w 1464672"/>
                <a:gd name="connsiteY682" fmla="*/ 158387 h 1899829"/>
                <a:gd name="connsiteX683" fmla="*/ 1022169 w 1464672"/>
                <a:gd name="connsiteY683" fmla="*/ 162469 h 1899829"/>
                <a:gd name="connsiteX684" fmla="*/ 1022985 w 1464672"/>
                <a:gd name="connsiteY684" fmla="*/ 162469 h 1899829"/>
                <a:gd name="connsiteX685" fmla="*/ 1019719 w 1464672"/>
                <a:gd name="connsiteY685" fmla="*/ 153489 h 1899829"/>
                <a:gd name="connsiteX686" fmla="*/ 1011555 w 1464672"/>
                <a:gd name="connsiteY686" fmla="*/ 142059 h 1899829"/>
                <a:gd name="connsiteX687" fmla="*/ 989511 w 1464672"/>
                <a:gd name="connsiteY687" fmla="*/ 122464 h 1899829"/>
                <a:gd name="connsiteX688" fmla="*/ 980531 w 1464672"/>
                <a:gd name="connsiteY688" fmla="*/ 111851 h 1899829"/>
                <a:gd name="connsiteX689" fmla="*/ 976449 w 1464672"/>
                <a:gd name="connsiteY689" fmla="*/ 104503 h 1899829"/>
                <a:gd name="connsiteX690" fmla="*/ 973183 w 1464672"/>
                <a:gd name="connsiteY690" fmla="*/ 97155 h 1899829"/>
                <a:gd name="connsiteX691" fmla="*/ 973183 w 1464672"/>
                <a:gd name="connsiteY691" fmla="*/ 93073 h 1899829"/>
                <a:gd name="connsiteX692" fmla="*/ 976449 w 1464672"/>
                <a:gd name="connsiteY692" fmla="*/ 88174 h 1899829"/>
                <a:gd name="connsiteX693" fmla="*/ 980531 w 1464672"/>
                <a:gd name="connsiteY693" fmla="*/ 84092 h 1899829"/>
                <a:gd name="connsiteX694" fmla="*/ 985429 w 1464672"/>
                <a:gd name="connsiteY694" fmla="*/ 82459 h 1899829"/>
                <a:gd name="connsiteX695" fmla="*/ 986246 w 1464672"/>
                <a:gd name="connsiteY695" fmla="*/ 80826 h 1899829"/>
                <a:gd name="connsiteX696" fmla="*/ 981347 w 1464672"/>
                <a:gd name="connsiteY696" fmla="*/ 75111 h 1899829"/>
                <a:gd name="connsiteX697" fmla="*/ 978898 w 1464672"/>
                <a:gd name="connsiteY697" fmla="*/ 70213 h 1899829"/>
                <a:gd name="connsiteX698" fmla="*/ 978898 w 1464672"/>
                <a:gd name="connsiteY698" fmla="*/ 66947 h 1899829"/>
                <a:gd name="connsiteX699" fmla="*/ 984613 w 1464672"/>
                <a:gd name="connsiteY699" fmla="*/ 64498 h 1899829"/>
                <a:gd name="connsiteX700" fmla="*/ 987879 w 1464672"/>
                <a:gd name="connsiteY700" fmla="*/ 65314 h 1899829"/>
                <a:gd name="connsiteX701" fmla="*/ 994410 w 1464672"/>
                <a:gd name="connsiteY701" fmla="*/ 71846 h 1899829"/>
                <a:gd name="connsiteX702" fmla="*/ 1000125 w 1464672"/>
                <a:gd name="connsiteY702" fmla="*/ 75111 h 1899829"/>
                <a:gd name="connsiteX703" fmla="*/ 1000941 w 1464672"/>
                <a:gd name="connsiteY703" fmla="*/ 73479 h 1899829"/>
                <a:gd name="connsiteX704" fmla="*/ 995227 w 1464672"/>
                <a:gd name="connsiteY704" fmla="*/ 57150 h 1899829"/>
                <a:gd name="connsiteX705" fmla="*/ 994410 w 1464672"/>
                <a:gd name="connsiteY705" fmla="*/ 53068 h 1899829"/>
                <a:gd name="connsiteX706" fmla="*/ 995227 w 1464672"/>
                <a:gd name="connsiteY706" fmla="*/ 50619 h 1899829"/>
                <a:gd name="connsiteX707" fmla="*/ 996859 w 1464672"/>
                <a:gd name="connsiteY707" fmla="*/ 48169 h 1899829"/>
                <a:gd name="connsiteX708" fmla="*/ 1002574 w 1464672"/>
                <a:gd name="connsiteY708" fmla="*/ 49802 h 1899829"/>
                <a:gd name="connsiteX709" fmla="*/ 1012372 w 1464672"/>
                <a:gd name="connsiteY709" fmla="*/ 57966 h 1899829"/>
                <a:gd name="connsiteX710" fmla="*/ 1029516 w 1464672"/>
                <a:gd name="connsiteY710" fmla="*/ 62049 h 1899829"/>
                <a:gd name="connsiteX711" fmla="*/ 1034415 w 1464672"/>
                <a:gd name="connsiteY711" fmla="*/ 61232 h 1899829"/>
                <a:gd name="connsiteX712" fmla="*/ 1033599 w 1464672"/>
                <a:gd name="connsiteY712" fmla="*/ 59599 h 1899829"/>
                <a:gd name="connsiteX713" fmla="*/ 1027067 w 1464672"/>
                <a:gd name="connsiteY713" fmla="*/ 54701 h 1899829"/>
                <a:gd name="connsiteX714" fmla="*/ 1019719 w 1464672"/>
                <a:gd name="connsiteY714" fmla="*/ 48169 h 1899829"/>
                <a:gd name="connsiteX715" fmla="*/ 1016454 w 1464672"/>
                <a:gd name="connsiteY715" fmla="*/ 44087 h 1899829"/>
                <a:gd name="connsiteX716" fmla="*/ 1014004 w 1464672"/>
                <a:gd name="connsiteY716" fmla="*/ 38372 h 1899829"/>
                <a:gd name="connsiteX717" fmla="*/ 1011555 w 1464672"/>
                <a:gd name="connsiteY717" fmla="*/ 33474 h 1899829"/>
                <a:gd name="connsiteX718" fmla="*/ 1011555 w 1464672"/>
                <a:gd name="connsiteY718" fmla="*/ 31024 h 1899829"/>
                <a:gd name="connsiteX719" fmla="*/ 1015637 w 1464672"/>
                <a:gd name="connsiteY719" fmla="*/ 26942 h 1899829"/>
                <a:gd name="connsiteX720" fmla="*/ 1027067 w 1464672"/>
                <a:gd name="connsiteY720" fmla="*/ 27759 h 1899829"/>
                <a:gd name="connsiteX721" fmla="*/ 1037681 w 1464672"/>
                <a:gd name="connsiteY721" fmla="*/ 33474 h 1899829"/>
                <a:gd name="connsiteX722" fmla="*/ 1046661 w 1464672"/>
                <a:gd name="connsiteY722" fmla="*/ 31841 h 1899829"/>
                <a:gd name="connsiteX723" fmla="*/ 1052377 w 1464672"/>
                <a:gd name="connsiteY723" fmla="*/ 33474 h 1899829"/>
                <a:gd name="connsiteX724" fmla="*/ 1054826 w 1464672"/>
                <a:gd name="connsiteY724" fmla="*/ 35106 h 1899829"/>
                <a:gd name="connsiteX725" fmla="*/ 1059724 w 1464672"/>
                <a:gd name="connsiteY725" fmla="*/ 37556 h 1899829"/>
                <a:gd name="connsiteX726" fmla="*/ 1072787 w 1464672"/>
                <a:gd name="connsiteY726" fmla="*/ 59599 h 1899829"/>
                <a:gd name="connsiteX727" fmla="*/ 1074420 w 1464672"/>
                <a:gd name="connsiteY727" fmla="*/ 62865 h 1899829"/>
                <a:gd name="connsiteX728" fmla="*/ 1076053 w 1464672"/>
                <a:gd name="connsiteY728" fmla="*/ 67764 h 1899829"/>
                <a:gd name="connsiteX729" fmla="*/ 1077686 w 1464672"/>
                <a:gd name="connsiteY729" fmla="*/ 74295 h 1899829"/>
                <a:gd name="connsiteX730" fmla="*/ 1080135 w 1464672"/>
                <a:gd name="connsiteY730" fmla="*/ 75928 h 1899829"/>
                <a:gd name="connsiteX731" fmla="*/ 1084217 w 1464672"/>
                <a:gd name="connsiteY731" fmla="*/ 71029 h 1899829"/>
                <a:gd name="connsiteX732" fmla="*/ 1087483 w 1464672"/>
                <a:gd name="connsiteY732" fmla="*/ 66131 h 1899829"/>
                <a:gd name="connsiteX733" fmla="*/ 1085850 w 1464672"/>
                <a:gd name="connsiteY733" fmla="*/ 61232 h 1899829"/>
                <a:gd name="connsiteX734" fmla="*/ 1078502 w 1464672"/>
                <a:gd name="connsiteY734" fmla="*/ 50619 h 1899829"/>
                <a:gd name="connsiteX735" fmla="*/ 1076869 w 1464672"/>
                <a:gd name="connsiteY735" fmla="*/ 46536 h 1899829"/>
                <a:gd name="connsiteX736" fmla="*/ 1072787 w 1464672"/>
                <a:gd name="connsiteY736" fmla="*/ 39189 h 1899829"/>
                <a:gd name="connsiteX737" fmla="*/ 1064623 w 1464672"/>
                <a:gd name="connsiteY737" fmla="*/ 25309 h 1899829"/>
                <a:gd name="connsiteX738" fmla="*/ 1062174 w 1464672"/>
                <a:gd name="connsiteY738" fmla="*/ 18778 h 1899829"/>
                <a:gd name="connsiteX739" fmla="*/ 1060541 w 1464672"/>
                <a:gd name="connsiteY739" fmla="*/ 13063 h 1899829"/>
                <a:gd name="connsiteX740" fmla="*/ 1083401 w 1464672"/>
                <a:gd name="connsiteY740" fmla="*/ 8164 h 1899829"/>
                <a:gd name="connsiteX741" fmla="*/ 1105444 w 1464672"/>
                <a:gd name="connsiteY741" fmla="*/ 13063 h 1899829"/>
                <a:gd name="connsiteX742" fmla="*/ 1108710 w 1464672"/>
                <a:gd name="connsiteY742" fmla="*/ 16329 h 1899829"/>
                <a:gd name="connsiteX743" fmla="*/ 1111159 w 1464672"/>
                <a:gd name="connsiteY743" fmla="*/ 21227 h 1899829"/>
                <a:gd name="connsiteX744" fmla="*/ 1113609 w 1464672"/>
                <a:gd name="connsiteY744" fmla="*/ 27759 h 1899829"/>
                <a:gd name="connsiteX745" fmla="*/ 1116874 w 1464672"/>
                <a:gd name="connsiteY745" fmla="*/ 35106 h 1899829"/>
                <a:gd name="connsiteX746" fmla="*/ 1124222 w 1464672"/>
                <a:gd name="connsiteY746" fmla="*/ 45720 h 1899829"/>
                <a:gd name="connsiteX747" fmla="*/ 1134019 w 1464672"/>
                <a:gd name="connsiteY747" fmla="*/ 52251 h 1899829"/>
                <a:gd name="connsiteX748" fmla="*/ 1132386 w 1464672"/>
                <a:gd name="connsiteY748" fmla="*/ 48169 h 1899829"/>
                <a:gd name="connsiteX749" fmla="*/ 1125039 w 1464672"/>
                <a:gd name="connsiteY749" fmla="*/ 36739 h 1899829"/>
                <a:gd name="connsiteX750" fmla="*/ 1121773 w 1464672"/>
                <a:gd name="connsiteY750" fmla="*/ 28575 h 1899829"/>
                <a:gd name="connsiteX751" fmla="*/ 1121773 w 1464672"/>
                <a:gd name="connsiteY751" fmla="*/ 22860 h 1899829"/>
                <a:gd name="connsiteX752" fmla="*/ 1122589 w 1464672"/>
                <a:gd name="connsiteY752" fmla="*/ 18778 h 1899829"/>
                <a:gd name="connsiteX753" fmla="*/ 1123406 w 1464672"/>
                <a:gd name="connsiteY753" fmla="*/ 15512 h 1899829"/>
                <a:gd name="connsiteX754" fmla="*/ 1132386 w 1464672"/>
                <a:gd name="connsiteY754" fmla="*/ 4082 h 1899829"/>
                <a:gd name="connsiteX755" fmla="*/ 1144633 w 1464672"/>
                <a:gd name="connsiteY755" fmla="*/ 816 h 1899829"/>
                <a:gd name="connsiteX756" fmla="*/ 1146266 w 1464672"/>
                <a:gd name="connsiteY756" fmla="*/ 1633 h 1899829"/>
                <a:gd name="connsiteX757" fmla="*/ 1156063 w 1464672"/>
                <a:gd name="connsiteY757" fmla="*/ 18778 h 1899829"/>
                <a:gd name="connsiteX758" fmla="*/ 1160961 w 1464672"/>
                <a:gd name="connsiteY758" fmla="*/ 26126 h 1899829"/>
                <a:gd name="connsiteX759" fmla="*/ 1164227 w 1464672"/>
                <a:gd name="connsiteY759" fmla="*/ 28575 h 1899829"/>
                <a:gd name="connsiteX760" fmla="*/ 1164227 w 1464672"/>
                <a:gd name="connsiteY760" fmla="*/ 27759 h 1899829"/>
                <a:gd name="connsiteX761" fmla="*/ 1160145 w 1464672"/>
                <a:gd name="connsiteY761" fmla="*/ 19594 h 1899829"/>
                <a:gd name="connsiteX762" fmla="*/ 1156879 w 1464672"/>
                <a:gd name="connsiteY762" fmla="*/ 15512 h 1899829"/>
                <a:gd name="connsiteX763" fmla="*/ 1156879 w 1464672"/>
                <a:gd name="connsiteY763" fmla="*/ 13063 h 1899829"/>
                <a:gd name="connsiteX764" fmla="*/ 1162594 w 1464672"/>
                <a:gd name="connsiteY764" fmla="*/ 4899 h 1899829"/>
                <a:gd name="connsiteX765" fmla="*/ 1165860 w 1464672"/>
                <a:gd name="connsiteY765" fmla="*/ 2449 h 1899829"/>
                <a:gd name="connsiteX766" fmla="*/ 1180556 w 1464672"/>
                <a:gd name="connsiteY766" fmla="*/ 0 h 1899829"/>
                <a:gd name="connsiteX767" fmla="*/ 1182189 w 1464672"/>
                <a:gd name="connsiteY767" fmla="*/ 816 h 1899829"/>
                <a:gd name="connsiteX768" fmla="*/ 1183822 w 1464672"/>
                <a:gd name="connsiteY768" fmla="*/ 3266 h 1899829"/>
                <a:gd name="connsiteX769" fmla="*/ 1187087 w 1464672"/>
                <a:gd name="connsiteY769" fmla="*/ 12246 h 1899829"/>
                <a:gd name="connsiteX770" fmla="*/ 1187904 w 1464672"/>
                <a:gd name="connsiteY770" fmla="*/ 13063 h 1899829"/>
                <a:gd name="connsiteX771" fmla="*/ 817245 w 1464672"/>
                <a:gd name="connsiteY771" fmla="*/ 240030 h 1899829"/>
                <a:gd name="connsiteX772" fmla="*/ 819694 w 1464672"/>
                <a:gd name="connsiteY772" fmla="*/ 249011 h 1899829"/>
                <a:gd name="connsiteX773" fmla="*/ 827859 w 1464672"/>
                <a:gd name="connsiteY773" fmla="*/ 270238 h 1899829"/>
                <a:gd name="connsiteX774" fmla="*/ 831124 w 1464672"/>
                <a:gd name="connsiteY774" fmla="*/ 277586 h 1899829"/>
                <a:gd name="connsiteX775" fmla="*/ 837656 w 1464672"/>
                <a:gd name="connsiteY775" fmla="*/ 286566 h 1899829"/>
                <a:gd name="connsiteX776" fmla="*/ 838472 w 1464672"/>
                <a:gd name="connsiteY776" fmla="*/ 289832 h 1899829"/>
                <a:gd name="connsiteX777" fmla="*/ 838472 w 1464672"/>
                <a:gd name="connsiteY777" fmla="*/ 291465 h 1899829"/>
                <a:gd name="connsiteX778" fmla="*/ 838472 w 1464672"/>
                <a:gd name="connsiteY778" fmla="*/ 296364 h 1899829"/>
                <a:gd name="connsiteX779" fmla="*/ 840105 w 1464672"/>
                <a:gd name="connsiteY779" fmla="*/ 297996 h 1899829"/>
                <a:gd name="connsiteX780" fmla="*/ 845004 w 1464672"/>
                <a:gd name="connsiteY780" fmla="*/ 300446 h 1899829"/>
                <a:gd name="connsiteX781" fmla="*/ 850719 w 1464672"/>
                <a:gd name="connsiteY781" fmla="*/ 305344 h 1899829"/>
                <a:gd name="connsiteX782" fmla="*/ 851535 w 1464672"/>
                <a:gd name="connsiteY782" fmla="*/ 305344 h 1899829"/>
                <a:gd name="connsiteX783" fmla="*/ 853984 w 1464672"/>
                <a:gd name="connsiteY783" fmla="*/ 302079 h 1899829"/>
                <a:gd name="connsiteX784" fmla="*/ 856434 w 1464672"/>
                <a:gd name="connsiteY784" fmla="*/ 301262 h 1899829"/>
                <a:gd name="connsiteX785" fmla="*/ 859699 w 1464672"/>
                <a:gd name="connsiteY785" fmla="*/ 302079 h 1899829"/>
                <a:gd name="connsiteX786" fmla="*/ 861332 w 1464672"/>
                <a:gd name="connsiteY786" fmla="*/ 304528 h 1899829"/>
                <a:gd name="connsiteX787" fmla="*/ 862149 w 1464672"/>
                <a:gd name="connsiteY787" fmla="*/ 307794 h 1899829"/>
                <a:gd name="connsiteX788" fmla="*/ 862965 w 1464672"/>
                <a:gd name="connsiteY788" fmla="*/ 310243 h 1899829"/>
                <a:gd name="connsiteX789" fmla="*/ 862965 w 1464672"/>
                <a:gd name="connsiteY789" fmla="*/ 311876 h 1899829"/>
                <a:gd name="connsiteX790" fmla="*/ 862149 w 1464672"/>
                <a:gd name="connsiteY790" fmla="*/ 315141 h 1899829"/>
                <a:gd name="connsiteX791" fmla="*/ 862149 w 1464672"/>
                <a:gd name="connsiteY791" fmla="*/ 316774 h 1899829"/>
                <a:gd name="connsiteX792" fmla="*/ 862965 w 1464672"/>
                <a:gd name="connsiteY792" fmla="*/ 318407 h 1899829"/>
                <a:gd name="connsiteX793" fmla="*/ 862965 w 1464672"/>
                <a:gd name="connsiteY793" fmla="*/ 320040 h 1899829"/>
                <a:gd name="connsiteX794" fmla="*/ 862149 w 1464672"/>
                <a:gd name="connsiteY794" fmla="*/ 327388 h 1899829"/>
                <a:gd name="connsiteX795" fmla="*/ 862149 w 1464672"/>
                <a:gd name="connsiteY795" fmla="*/ 329837 h 1899829"/>
                <a:gd name="connsiteX796" fmla="*/ 865414 w 1464672"/>
                <a:gd name="connsiteY796" fmla="*/ 336369 h 1899829"/>
                <a:gd name="connsiteX797" fmla="*/ 867864 w 1464672"/>
                <a:gd name="connsiteY797" fmla="*/ 339634 h 1899829"/>
                <a:gd name="connsiteX798" fmla="*/ 872762 w 1464672"/>
                <a:gd name="connsiteY798" fmla="*/ 342900 h 1899829"/>
                <a:gd name="connsiteX799" fmla="*/ 876028 w 1464672"/>
                <a:gd name="connsiteY799" fmla="*/ 342900 h 1899829"/>
                <a:gd name="connsiteX800" fmla="*/ 878477 w 1464672"/>
                <a:gd name="connsiteY800" fmla="*/ 345349 h 1899829"/>
                <a:gd name="connsiteX801" fmla="*/ 878477 w 1464672"/>
                <a:gd name="connsiteY801" fmla="*/ 343716 h 1899829"/>
                <a:gd name="connsiteX802" fmla="*/ 877661 w 1464672"/>
                <a:gd name="connsiteY802" fmla="*/ 339634 h 1899829"/>
                <a:gd name="connsiteX803" fmla="*/ 875211 w 1464672"/>
                <a:gd name="connsiteY803" fmla="*/ 333919 h 1899829"/>
                <a:gd name="connsiteX804" fmla="*/ 871129 w 1464672"/>
                <a:gd name="connsiteY804" fmla="*/ 330654 h 1899829"/>
                <a:gd name="connsiteX805" fmla="*/ 870313 w 1464672"/>
                <a:gd name="connsiteY805" fmla="*/ 327388 h 1899829"/>
                <a:gd name="connsiteX806" fmla="*/ 870313 w 1464672"/>
                <a:gd name="connsiteY806" fmla="*/ 321673 h 1899829"/>
                <a:gd name="connsiteX807" fmla="*/ 870313 w 1464672"/>
                <a:gd name="connsiteY807" fmla="*/ 317591 h 1899829"/>
                <a:gd name="connsiteX808" fmla="*/ 871946 w 1464672"/>
                <a:gd name="connsiteY808" fmla="*/ 314325 h 1899829"/>
                <a:gd name="connsiteX809" fmla="*/ 873579 w 1464672"/>
                <a:gd name="connsiteY809" fmla="*/ 313509 h 1899829"/>
                <a:gd name="connsiteX810" fmla="*/ 878477 w 1464672"/>
                <a:gd name="connsiteY810" fmla="*/ 313509 h 1899829"/>
                <a:gd name="connsiteX811" fmla="*/ 880927 w 1464672"/>
                <a:gd name="connsiteY811" fmla="*/ 315141 h 1899829"/>
                <a:gd name="connsiteX812" fmla="*/ 885825 w 1464672"/>
                <a:gd name="connsiteY812" fmla="*/ 319224 h 1899829"/>
                <a:gd name="connsiteX813" fmla="*/ 886641 w 1464672"/>
                <a:gd name="connsiteY813" fmla="*/ 321673 h 1899829"/>
                <a:gd name="connsiteX814" fmla="*/ 886641 w 1464672"/>
                <a:gd name="connsiteY814" fmla="*/ 326571 h 1899829"/>
                <a:gd name="connsiteX815" fmla="*/ 886641 w 1464672"/>
                <a:gd name="connsiteY815" fmla="*/ 335552 h 1899829"/>
                <a:gd name="connsiteX816" fmla="*/ 886641 w 1464672"/>
                <a:gd name="connsiteY816" fmla="*/ 337185 h 1899829"/>
                <a:gd name="connsiteX817" fmla="*/ 882559 w 1464672"/>
                <a:gd name="connsiteY817" fmla="*/ 342084 h 1899829"/>
                <a:gd name="connsiteX818" fmla="*/ 881743 w 1464672"/>
                <a:gd name="connsiteY818" fmla="*/ 345349 h 1899829"/>
                <a:gd name="connsiteX819" fmla="*/ 882559 w 1464672"/>
                <a:gd name="connsiteY819" fmla="*/ 346166 h 1899829"/>
                <a:gd name="connsiteX820" fmla="*/ 885825 w 1464672"/>
                <a:gd name="connsiteY820" fmla="*/ 346982 h 1899829"/>
                <a:gd name="connsiteX821" fmla="*/ 891540 w 1464672"/>
                <a:gd name="connsiteY821" fmla="*/ 350248 h 1899829"/>
                <a:gd name="connsiteX822" fmla="*/ 893989 w 1464672"/>
                <a:gd name="connsiteY822" fmla="*/ 350248 h 1899829"/>
                <a:gd name="connsiteX823" fmla="*/ 896439 w 1464672"/>
                <a:gd name="connsiteY823" fmla="*/ 357596 h 1899829"/>
                <a:gd name="connsiteX824" fmla="*/ 898072 w 1464672"/>
                <a:gd name="connsiteY824" fmla="*/ 364127 h 1899829"/>
                <a:gd name="connsiteX825" fmla="*/ 897255 w 1464672"/>
                <a:gd name="connsiteY825" fmla="*/ 372291 h 1899829"/>
                <a:gd name="connsiteX826" fmla="*/ 895622 w 1464672"/>
                <a:gd name="connsiteY826" fmla="*/ 385354 h 1899829"/>
                <a:gd name="connsiteX827" fmla="*/ 893989 w 1464672"/>
                <a:gd name="connsiteY827" fmla="*/ 388620 h 1899829"/>
                <a:gd name="connsiteX828" fmla="*/ 892356 w 1464672"/>
                <a:gd name="connsiteY828" fmla="*/ 393519 h 1899829"/>
                <a:gd name="connsiteX829" fmla="*/ 893173 w 1464672"/>
                <a:gd name="connsiteY829" fmla="*/ 394335 h 1899829"/>
                <a:gd name="connsiteX830" fmla="*/ 898072 w 1464672"/>
                <a:gd name="connsiteY830" fmla="*/ 392702 h 1899829"/>
                <a:gd name="connsiteX831" fmla="*/ 898888 w 1464672"/>
                <a:gd name="connsiteY831" fmla="*/ 391886 h 1899829"/>
                <a:gd name="connsiteX832" fmla="*/ 902154 w 1464672"/>
                <a:gd name="connsiteY832" fmla="*/ 387804 h 1899829"/>
                <a:gd name="connsiteX833" fmla="*/ 907052 w 1464672"/>
                <a:gd name="connsiteY833" fmla="*/ 388620 h 1899829"/>
                <a:gd name="connsiteX834" fmla="*/ 908685 w 1464672"/>
                <a:gd name="connsiteY834" fmla="*/ 389436 h 1899829"/>
                <a:gd name="connsiteX835" fmla="*/ 909502 w 1464672"/>
                <a:gd name="connsiteY835" fmla="*/ 391069 h 1899829"/>
                <a:gd name="connsiteX836" fmla="*/ 912767 w 1464672"/>
                <a:gd name="connsiteY836" fmla="*/ 396784 h 1899829"/>
                <a:gd name="connsiteX837" fmla="*/ 914400 w 1464672"/>
                <a:gd name="connsiteY837" fmla="*/ 403316 h 1899829"/>
                <a:gd name="connsiteX838" fmla="*/ 915216 w 1464672"/>
                <a:gd name="connsiteY838" fmla="*/ 402499 h 1899829"/>
                <a:gd name="connsiteX839" fmla="*/ 917666 w 1464672"/>
                <a:gd name="connsiteY839" fmla="*/ 394335 h 1899829"/>
                <a:gd name="connsiteX840" fmla="*/ 918482 w 1464672"/>
                <a:gd name="connsiteY840" fmla="*/ 392702 h 1899829"/>
                <a:gd name="connsiteX841" fmla="*/ 919299 w 1464672"/>
                <a:gd name="connsiteY841" fmla="*/ 391069 h 1899829"/>
                <a:gd name="connsiteX842" fmla="*/ 920115 w 1464672"/>
                <a:gd name="connsiteY842" fmla="*/ 391069 h 1899829"/>
                <a:gd name="connsiteX843" fmla="*/ 922564 w 1464672"/>
                <a:gd name="connsiteY843" fmla="*/ 398417 h 1899829"/>
                <a:gd name="connsiteX844" fmla="*/ 928279 w 1464672"/>
                <a:gd name="connsiteY844" fmla="*/ 411480 h 1899829"/>
                <a:gd name="connsiteX845" fmla="*/ 929912 w 1464672"/>
                <a:gd name="connsiteY845" fmla="*/ 416379 h 1899829"/>
                <a:gd name="connsiteX846" fmla="*/ 929912 w 1464672"/>
                <a:gd name="connsiteY846" fmla="*/ 420461 h 1899829"/>
                <a:gd name="connsiteX847" fmla="*/ 927463 w 1464672"/>
                <a:gd name="connsiteY847" fmla="*/ 425359 h 1899829"/>
                <a:gd name="connsiteX848" fmla="*/ 925830 w 1464672"/>
                <a:gd name="connsiteY848" fmla="*/ 427809 h 1899829"/>
                <a:gd name="connsiteX849" fmla="*/ 912767 w 1464672"/>
                <a:gd name="connsiteY849" fmla="*/ 437606 h 1899829"/>
                <a:gd name="connsiteX850" fmla="*/ 907052 w 1464672"/>
                <a:gd name="connsiteY850" fmla="*/ 443321 h 1899829"/>
                <a:gd name="connsiteX851" fmla="*/ 903786 w 1464672"/>
                <a:gd name="connsiteY851" fmla="*/ 447403 h 1899829"/>
                <a:gd name="connsiteX852" fmla="*/ 902154 w 1464672"/>
                <a:gd name="connsiteY852" fmla="*/ 449036 h 1899829"/>
                <a:gd name="connsiteX853" fmla="*/ 898888 w 1464672"/>
                <a:gd name="connsiteY853" fmla="*/ 448219 h 1899829"/>
                <a:gd name="connsiteX854" fmla="*/ 898072 w 1464672"/>
                <a:gd name="connsiteY854" fmla="*/ 449036 h 1899829"/>
                <a:gd name="connsiteX855" fmla="*/ 897255 w 1464672"/>
                <a:gd name="connsiteY855" fmla="*/ 455567 h 1899829"/>
                <a:gd name="connsiteX856" fmla="*/ 896439 w 1464672"/>
                <a:gd name="connsiteY856" fmla="*/ 458016 h 1899829"/>
                <a:gd name="connsiteX857" fmla="*/ 893989 w 1464672"/>
                <a:gd name="connsiteY857" fmla="*/ 462915 h 1899829"/>
                <a:gd name="connsiteX858" fmla="*/ 889907 w 1464672"/>
                <a:gd name="connsiteY858" fmla="*/ 471079 h 1899829"/>
                <a:gd name="connsiteX859" fmla="*/ 887458 w 1464672"/>
                <a:gd name="connsiteY859" fmla="*/ 474345 h 1899829"/>
                <a:gd name="connsiteX860" fmla="*/ 883376 w 1464672"/>
                <a:gd name="connsiteY860" fmla="*/ 471896 h 1899829"/>
                <a:gd name="connsiteX861" fmla="*/ 882559 w 1464672"/>
                <a:gd name="connsiteY861" fmla="*/ 467814 h 1899829"/>
                <a:gd name="connsiteX862" fmla="*/ 881743 w 1464672"/>
                <a:gd name="connsiteY862" fmla="*/ 459649 h 1899829"/>
                <a:gd name="connsiteX863" fmla="*/ 881743 w 1464672"/>
                <a:gd name="connsiteY863" fmla="*/ 456384 h 1899829"/>
                <a:gd name="connsiteX864" fmla="*/ 881743 w 1464672"/>
                <a:gd name="connsiteY864" fmla="*/ 454751 h 1899829"/>
                <a:gd name="connsiteX865" fmla="*/ 882559 w 1464672"/>
                <a:gd name="connsiteY865" fmla="*/ 451485 h 1899829"/>
                <a:gd name="connsiteX866" fmla="*/ 884192 w 1464672"/>
                <a:gd name="connsiteY866" fmla="*/ 444137 h 1899829"/>
                <a:gd name="connsiteX867" fmla="*/ 884192 w 1464672"/>
                <a:gd name="connsiteY867" fmla="*/ 443321 h 1899829"/>
                <a:gd name="connsiteX868" fmla="*/ 883376 w 1464672"/>
                <a:gd name="connsiteY868" fmla="*/ 444137 h 1899829"/>
                <a:gd name="connsiteX869" fmla="*/ 880927 w 1464672"/>
                <a:gd name="connsiteY869" fmla="*/ 448219 h 1899829"/>
                <a:gd name="connsiteX870" fmla="*/ 880110 w 1464672"/>
                <a:gd name="connsiteY870" fmla="*/ 449852 h 1899829"/>
                <a:gd name="connsiteX871" fmla="*/ 879294 w 1464672"/>
                <a:gd name="connsiteY871" fmla="*/ 453118 h 1899829"/>
                <a:gd name="connsiteX872" fmla="*/ 878477 w 1464672"/>
                <a:gd name="connsiteY872" fmla="*/ 458833 h 1899829"/>
                <a:gd name="connsiteX873" fmla="*/ 878477 w 1464672"/>
                <a:gd name="connsiteY873" fmla="*/ 469446 h 1899829"/>
                <a:gd name="connsiteX874" fmla="*/ 878477 w 1464672"/>
                <a:gd name="connsiteY874" fmla="*/ 473529 h 1899829"/>
                <a:gd name="connsiteX875" fmla="*/ 877661 w 1464672"/>
                <a:gd name="connsiteY875" fmla="*/ 475978 h 1899829"/>
                <a:gd name="connsiteX876" fmla="*/ 878477 w 1464672"/>
                <a:gd name="connsiteY876" fmla="*/ 477611 h 1899829"/>
                <a:gd name="connsiteX877" fmla="*/ 881743 w 1464672"/>
                <a:gd name="connsiteY877" fmla="*/ 480060 h 1899829"/>
                <a:gd name="connsiteX878" fmla="*/ 882559 w 1464672"/>
                <a:gd name="connsiteY878" fmla="*/ 480876 h 1899829"/>
                <a:gd name="connsiteX879" fmla="*/ 882559 w 1464672"/>
                <a:gd name="connsiteY879" fmla="*/ 482509 h 1899829"/>
                <a:gd name="connsiteX880" fmla="*/ 882559 w 1464672"/>
                <a:gd name="connsiteY880" fmla="*/ 484959 h 1899829"/>
                <a:gd name="connsiteX881" fmla="*/ 882559 w 1464672"/>
                <a:gd name="connsiteY881" fmla="*/ 487408 h 1899829"/>
                <a:gd name="connsiteX882" fmla="*/ 881743 w 1464672"/>
                <a:gd name="connsiteY882" fmla="*/ 490674 h 1899829"/>
                <a:gd name="connsiteX883" fmla="*/ 880110 w 1464672"/>
                <a:gd name="connsiteY883" fmla="*/ 492306 h 1899829"/>
                <a:gd name="connsiteX884" fmla="*/ 877661 w 1464672"/>
                <a:gd name="connsiteY884" fmla="*/ 490674 h 1899829"/>
                <a:gd name="connsiteX885" fmla="*/ 872762 w 1464672"/>
                <a:gd name="connsiteY885" fmla="*/ 481693 h 1899829"/>
                <a:gd name="connsiteX886" fmla="*/ 870313 w 1464672"/>
                <a:gd name="connsiteY886" fmla="*/ 482509 h 1899829"/>
                <a:gd name="connsiteX887" fmla="*/ 869497 w 1464672"/>
                <a:gd name="connsiteY887" fmla="*/ 483326 h 1899829"/>
                <a:gd name="connsiteX888" fmla="*/ 870313 w 1464672"/>
                <a:gd name="connsiteY888" fmla="*/ 486591 h 1899829"/>
                <a:gd name="connsiteX889" fmla="*/ 871946 w 1464672"/>
                <a:gd name="connsiteY889" fmla="*/ 493939 h 1899829"/>
                <a:gd name="connsiteX890" fmla="*/ 871946 w 1464672"/>
                <a:gd name="connsiteY890" fmla="*/ 499654 h 1899829"/>
                <a:gd name="connsiteX891" fmla="*/ 871129 w 1464672"/>
                <a:gd name="connsiteY891" fmla="*/ 504553 h 1899829"/>
                <a:gd name="connsiteX892" fmla="*/ 869497 w 1464672"/>
                <a:gd name="connsiteY892" fmla="*/ 511901 h 1899829"/>
                <a:gd name="connsiteX893" fmla="*/ 868680 w 1464672"/>
                <a:gd name="connsiteY893" fmla="*/ 515983 h 1899829"/>
                <a:gd name="connsiteX894" fmla="*/ 867864 w 1464672"/>
                <a:gd name="connsiteY894" fmla="*/ 516799 h 1899829"/>
                <a:gd name="connsiteX895" fmla="*/ 865414 w 1464672"/>
                <a:gd name="connsiteY895" fmla="*/ 516799 h 1899829"/>
                <a:gd name="connsiteX896" fmla="*/ 862965 w 1464672"/>
                <a:gd name="connsiteY896" fmla="*/ 515166 h 1899829"/>
                <a:gd name="connsiteX897" fmla="*/ 856434 w 1464672"/>
                <a:gd name="connsiteY897" fmla="*/ 502104 h 1899829"/>
                <a:gd name="connsiteX898" fmla="*/ 853168 w 1464672"/>
                <a:gd name="connsiteY898" fmla="*/ 496389 h 1899829"/>
                <a:gd name="connsiteX899" fmla="*/ 849086 w 1464672"/>
                <a:gd name="connsiteY899" fmla="*/ 484959 h 1899829"/>
                <a:gd name="connsiteX900" fmla="*/ 848269 w 1464672"/>
                <a:gd name="connsiteY900" fmla="*/ 482509 h 1899829"/>
                <a:gd name="connsiteX901" fmla="*/ 847453 w 1464672"/>
                <a:gd name="connsiteY901" fmla="*/ 481693 h 1899829"/>
                <a:gd name="connsiteX902" fmla="*/ 846636 w 1464672"/>
                <a:gd name="connsiteY902" fmla="*/ 486591 h 1899829"/>
                <a:gd name="connsiteX903" fmla="*/ 848269 w 1464672"/>
                <a:gd name="connsiteY903" fmla="*/ 490674 h 1899829"/>
                <a:gd name="connsiteX904" fmla="*/ 852352 w 1464672"/>
                <a:gd name="connsiteY904" fmla="*/ 501287 h 1899829"/>
                <a:gd name="connsiteX905" fmla="*/ 854801 w 1464672"/>
                <a:gd name="connsiteY905" fmla="*/ 508635 h 1899829"/>
                <a:gd name="connsiteX906" fmla="*/ 856434 w 1464672"/>
                <a:gd name="connsiteY906" fmla="*/ 515166 h 1899829"/>
                <a:gd name="connsiteX907" fmla="*/ 856434 w 1464672"/>
                <a:gd name="connsiteY907" fmla="*/ 517616 h 1899829"/>
                <a:gd name="connsiteX908" fmla="*/ 855617 w 1464672"/>
                <a:gd name="connsiteY908" fmla="*/ 518432 h 1899829"/>
                <a:gd name="connsiteX909" fmla="*/ 854801 w 1464672"/>
                <a:gd name="connsiteY909" fmla="*/ 517616 h 1899829"/>
                <a:gd name="connsiteX910" fmla="*/ 853984 w 1464672"/>
                <a:gd name="connsiteY910" fmla="*/ 515166 h 1899829"/>
                <a:gd name="connsiteX911" fmla="*/ 850719 w 1464672"/>
                <a:gd name="connsiteY911" fmla="*/ 511901 h 1899829"/>
                <a:gd name="connsiteX912" fmla="*/ 849086 w 1464672"/>
                <a:gd name="connsiteY912" fmla="*/ 510268 h 1899829"/>
                <a:gd name="connsiteX913" fmla="*/ 848269 w 1464672"/>
                <a:gd name="connsiteY913" fmla="*/ 507819 h 1899829"/>
                <a:gd name="connsiteX914" fmla="*/ 846636 w 1464672"/>
                <a:gd name="connsiteY914" fmla="*/ 506186 h 1899829"/>
                <a:gd name="connsiteX915" fmla="*/ 844187 w 1464672"/>
                <a:gd name="connsiteY915" fmla="*/ 504553 h 1899829"/>
                <a:gd name="connsiteX916" fmla="*/ 841738 w 1464672"/>
                <a:gd name="connsiteY916" fmla="*/ 504553 h 1899829"/>
                <a:gd name="connsiteX917" fmla="*/ 839289 w 1464672"/>
                <a:gd name="connsiteY917" fmla="*/ 505369 h 1899829"/>
                <a:gd name="connsiteX918" fmla="*/ 838472 w 1464672"/>
                <a:gd name="connsiteY918" fmla="*/ 506186 h 1899829"/>
                <a:gd name="connsiteX919" fmla="*/ 841738 w 1464672"/>
                <a:gd name="connsiteY919" fmla="*/ 509451 h 1899829"/>
                <a:gd name="connsiteX920" fmla="*/ 842554 w 1464672"/>
                <a:gd name="connsiteY920" fmla="*/ 511084 h 1899829"/>
                <a:gd name="connsiteX921" fmla="*/ 843371 w 1464672"/>
                <a:gd name="connsiteY921" fmla="*/ 513534 h 1899829"/>
                <a:gd name="connsiteX922" fmla="*/ 844187 w 1464672"/>
                <a:gd name="connsiteY922" fmla="*/ 515983 h 1899829"/>
                <a:gd name="connsiteX923" fmla="*/ 843371 w 1464672"/>
                <a:gd name="connsiteY923" fmla="*/ 517616 h 1899829"/>
                <a:gd name="connsiteX924" fmla="*/ 839289 w 1464672"/>
                <a:gd name="connsiteY924" fmla="*/ 518432 h 1899829"/>
                <a:gd name="connsiteX925" fmla="*/ 834390 w 1464672"/>
                <a:gd name="connsiteY925" fmla="*/ 517616 h 1899829"/>
                <a:gd name="connsiteX926" fmla="*/ 826226 w 1464672"/>
                <a:gd name="connsiteY926" fmla="*/ 515166 h 1899829"/>
                <a:gd name="connsiteX927" fmla="*/ 818061 w 1464672"/>
                <a:gd name="connsiteY927" fmla="*/ 511084 h 1899829"/>
                <a:gd name="connsiteX928" fmla="*/ 810714 w 1464672"/>
                <a:gd name="connsiteY928" fmla="*/ 504553 h 1899829"/>
                <a:gd name="connsiteX929" fmla="*/ 804999 w 1464672"/>
                <a:gd name="connsiteY929" fmla="*/ 498021 h 1899829"/>
                <a:gd name="connsiteX930" fmla="*/ 802549 w 1464672"/>
                <a:gd name="connsiteY930" fmla="*/ 494756 h 1899829"/>
                <a:gd name="connsiteX931" fmla="*/ 801733 w 1464672"/>
                <a:gd name="connsiteY931" fmla="*/ 492306 h 1899829"/>
                <a:gd name="connsiteX932" fmla="*/ 803366 w 1464672"/>
                <a:gd name="connsiteY932" fmla="*/ 489857 h 1899829"/>
                <a:gd name="connsiteX933" fmla="*/ 810714 w 1464672"/>
                <a:gd name="connsiteY933" fmla="*/ 487408 h 1899829"/>
                <a:gd name="connsiteX934" fmla="*/ 818061 w 1464672"/>
                <a:gd name="connsiteY934" fmla="*/ 485775 h 1899829"/>
                <a:gd name="connsiteX935" fmla="*/ 817245 w 1464672"/>
                <a:gd name="connsiteY935" fmla="*/ 484142 h 1899829"/>
                <a:gd name="connsiteX936" fmla="*/ 804182 w 1464672"/>
                <a:gd name="connsiteY936" fmla="*/ 480876 h 1899829"/>
                <a:gd name="connsiteX937" fmla="*/ 800100 w 1464672"/>
                <a:gd name="connsiteY937" fmla="*/ 480060 h 1899829"/>
                <a:gd name="connsiteX938" fmla="*/ 797651 w 1464672"/>
                <a:gd name="connsiteY938" fmla="*/ 480876 h 1899829"/>
                <a:gd name="connsiteX939" fmla="*/ 795202 w 1464672"/>
                <a:gd name="connsiteY939" fmla="*/ 480060 h 1899829"/>
                <a:gd name="connsiteX940" fmla="*/ 793569 w 1464672"/>
                <a:gd name="connsiteY940" fmla="*/ 476794 h 1899829"/>
                <a:gd name="connsiteX941" fmla="*/ 791119 w 1464672"/>
                <a:gd name="connsiteY941" fmla="*/ 471079 h 1899829"/>
                <a:gd name="connsiteX942" fmla="*/ 789486 w 1464672"/>
                <a:gd name="connsiteY942" fmla="*/ 467814 h 1899829"/>
                <a:gd name="connsiteX943" fmla="*/ 789486 w 1464672"/>
                <a:gd name="connsiteY943" fmla="*/ 466181 h 1899829"/>
                <a:gd name="connsiteX944" fmla="*/ 790303 w 1464672"/>
                <a:gd name="connsiteY944" fmla="*/ 465364 h 1899829"/>
                <a:gd name="connsiteX945" fmla="*/ 796018 w 1464672"/>
                <a:gd name="connsiteY945" fmla="*/ 466181 h 1899829"/>
                <a:gd name="connsiteX946" fmla="*/ 796834 w 1464672"/>
                <a:gd name="connsiteY946" fmla="*/ 465364 h 1899829"/>
                <a:gd name="connsiteX947" fmla="*/ 793569 w 1464672"/>
                <a:gd name="connsiteY947" fmla="*/ 462915 h 1899829"/>
                <a:gd name="connsiteX948" fmla="*/ 784588 w 1464672"/>
                <a:gd name="connsiteY948" fmla="*/ 457200 h 1899829"/>
                <a:gd name="connsiteX949" fmla="*/ 781322 w 1464672"/>
                <a:gd name="connsiteY949" fmla="*/ 452301 h 1899829"/>
                <a:gd name="connsiteX950" fmla="*/ 780506 w 1464672"/>
                <a:gd name="connsiteY950" fmla="*/ 450669 h 1899829"/>
                <a:gd name="connsiteX951" fmla="*/ 780506 w 1464672"/>
                <a:gd name="connsiteY951" fmla="*/ 449036 h 1899829"/>
                <a:gd name="connsiteX952" fmla="*/ 780506 w 1464672"/>
                <a:gd name="connsiteY952" fmla="*/ 447403 h 1899829"/>
                <a:gd name="connsiteX953" fmla="*/ 783772 w 1464672"/>
                <a:gd name="connsiteY953" fmla="*/ 443321 h 1899829"/>
                <a:gd name="connsiteX954" fmla="*/ 794385 w 1464672"/>
                <a:gd name="connsiteY954" fmla="*/ 434340 h 1899829"/>
                <a:gd name="connsiteX955" fmla="*/ 798467 w 1464672"/>
                <a:gd name="connsiteY955" fmla="*/ 432707 h 1899829"/>
                <a:gd name="connsiteX956" fmla="*/ 802549 w 1464672"/>
                <a:gd name="connsiteY956" fmla="*/ 432707 h 1899829"/>
                <a:gd name="connsiteX957" fmla="*/ 804999 w 1464672"/>
                <a:gd name="connsiteY957" fmla="*/ 430258 h 1899829"/>
                <a:gd name="connsiteX958" fmla="*/ 807448 w 1464672"/>
                <a:gd name="connsiteY958" fmla="*/ 422094 h 1899829"/>
                <a:gd name="connsiteX959" fmla="*/ 818878 w 1464672"/>
                <a:gd name="connsiteY959" fmla="*/ 418828 h 1899829"/>
                <a:gd name="connsiteX960" fmla="*/ 827859 w 1464672"/>
                <a:gd name="connsiteY960" fmla="*/ 414746 h 1899829"/>
                <a:gd name="connsiteX961" fmla="*/ 828675 w 1464672"/>
                <a:gd name="connsiteY961" fmla="*/ 413929 h 1899829"/>
                <a:gd name="connsiteX962" fmla="*/ 822144 w 1464672"/>
                <a:gd name="connsiteY962" fmla="*/ 414746 h 1899829"/>
                <a:gd name="connsiteX963" fmla="*/ 813163 w 1464672"/>
                <a:gd name="connsiteY963" fmla="*/ 413929 h 1899829"/>
                <a:gd name="connsiteX964" fmla="*/ 809081 w 1464672"/>
                <a:gd name="connsiteY964" fmla="*/ 408214 h 1899829"/>
                <a:gd name="connsiteX965" fmla="*/ 806631 w 1464672"/>
                <a:gd name="connsiteY965" fmla="*/ 407398 h 1899829"/>
                <a:gd name="connsiteX966" fmla="*/ 803366 w 1464672"/>
                <a:gd name="connsiteY966" fmla="*/ 407398 h 1899829"/>
                <a:gd name="connsiteX967" fmla="*/ 800100 w 1464672"/>
                <a:gd name="connsiteY967" fmla="*/ 409031 h 1899829"/>
                <a:gd name="connsiteX968" fmla="*/ 794385 w 1464672"/>
                <a:gd name="connsiteY968" fmla="*/ 414746 h 1899829"/>
                <a:gd name="connsiteX969" fmla="*/ 791936 w 1464672"/>
                <a:gd name="connsiteY969" fmla="*/ 416379 h 1899829"/>
                <a:gd name="connsiteX970" fmla="*/ 785404 w 1464672"/>
                <a:gd name="connsiteY970" fmla="*/ 422094 h 1899829"/>
                <a:gd name="connsiteX971" fmla="*/ 783772 w 1464672"/>
                <a:gd name="connsiteY971" fmla="*/ 422094 h 1899829"/>
                <a:gd name="connsiteX972" fmla="*/ 782955 w 1464672"/>
                <a:gd name="connsiteY972" fmla="*/ 421277 h 1899829"/>
                <a:gd name="connsiteX973" fmla="*/ 782955 w 1464672"/>
                <a:gd name="connsiteY973" fmla="*/ 420461 h 1899829"/>
                <a:gd name="connsiteX974" fmla="*/ 783772 w 1464672"/>
                <a:gd name="connsiteY974" fmla="*/ 416379 h 1899829"/>
                <a:gd name="connsiteX975" fmla="*/ 785404 w 1464672"/>
                <a:gd name="connsiteY975" fmla="*/ 413929 h 1899829"/>
                <a:gd name="connsiteX976" fmla="*/ 785404 w 1464672"/>
                <a:gd name="connsiteY976" fmla="*/ 413113 h 1899829"/>
                <a:gd name="connsiteX977" fmla="*/ 782955 w 1464672"/>
                <a:gd name="connsiteY977" fmla="*/ 412296 h 1899829"/>
                <a:gd name="connsiteX978" fmla="*/ 779689 w 1464672"/>
                <a:gd name="connsiteY978" fmla="*/ 412296 h 1899829"/>
                <a:gd name="connsiteX979" fmla="*/ 778056 w 1464672"/>
                <a:gd name="connsiteY979" fmla="*/ 413113 h 1899829"/>
                <a:gd name="connsiteX980" fmla="*/ 770709 w 1464672"/>
                <a:gd name="connsiteY980" fmla="*/ 418011 h 1899829"/>
                <a:gd name="connsiteX981" fmla="*/ 767443 w 1464672"/>
                <a:gd name="connsiteY981" fmla="*/ 422094 h 1899829"/>
                <a:gd name="connsiteX982" fmla="*/ 766627 w 1464672"/>
                <a:gd name="connsiteY982" fmla="*/ 422094 h 1899829"/>
                <a:gd name="connsiteX983" fmla="*/ 763361 w 1464672"/>
                <a:gd name="connsiteY983" fmla="*/ 416379 h 1899829"/>
                <a:gd name="connsiteX984" fmla="*/ 757646 w 1464672"/>
                <a:gd name="connsiteY984" fmla="*/ 413113 h 1899829"/>
                <a:gd name="connsiteX985" fmla="*/ 756013 w 1464672"/>
                <a:gd name="connsiteY985" fmla="*/ 410664 h 1899829"/>
                <a:gd name="connsiteX986" fmla="*/ 756829 w 1464672"/>
                <a:gd name="connsiteY986" fmla="*/ 400866 h 1899829"/>
                <a:gd name="connsiteX987" fmla="*/ 758462 w 1464672"/>
                <a:gd name="connsiteY987" fmla="*/ 398417 h 1899829"/>
                <a:gd name="connsiteX988" fmla="*/ 762544 w 1464672"/>
                <a:gd name="connsiteY988" fmla="*/ 396784 h 1899829"/>
                <a:gd name="connsiteX989" fmla="*/ 775607 w 1464672"/>
                <a:gd name="connsiteY989" fmla="*/ 387804 h 1899829"/>
                <a:gd name="connsiteX990" fmla="*/ 776424 w 1464672"/>
                <a:gd name="connsiteY990" fmla="*/ 386171 h 1899829"/>
                <a:gd name="connsiteX991" fmla="*/ 777240 w 1464672"/>
                <a:gd name="connsiteY991" fmla="*/ 381272 h 1899829"/>
                <a:gd name="connsiteX992" fmla="*/ 773974 w 1464672"/>
                <a:gd name="connsiteY992" fmla="*/ 382089 h 1899829"/>
                <a:gd name="connsiteX993" fmla="*/ 767443 w 1464672"/>
                <a:gd name="connsiteY993" fmla="*/ 386171 h 1899829"/>
                <a:gd name="connsiteX994" fmla="*/ 761728 w 1464672"/>
                <a:gd name="connsiteY994" fmla="*/ 388620 h 1899829"/>
                <a:gd name="connsiteX995" fmla="*/ 757646 w 1464672"/>
                <a:gd name="connsiteY995" fmla="*/ 388620 h 1899829"/>
                <a:gd name="connsiteX996" fmla="*/ 754380 w 1464672"/>
                <a:gd name="connsiteY996" fmla="*/ 387804 h 1899829"/>
                <a:gd name="connsiteX997" fmla="*/ 752747 w 1464672"/>
                <a:gd name="connsiteY997" fmla="*/ 386171 h 1899829"/>
                <a:gd name="connsiteX998" fmla="*/ 750298 w 1464672"/>
                <a:gd name="connsiteY998" fmla="*/ 383721 h 1899829"/>
                <a:gd name="connsiteX999" fmla="*/ 742950 w 1464672"/>
                <a:gd name="connsiteY999" fmla="*/ 370659 h 1899829"/>
                <a:gd name="connsiteX1000" fmla="*/ 740501 w 1464672"/>
                <a:gd name="connsiteY1000" fmla="*/ 364127 h 1899829"/>
                <a:gd name="connsiteX1001" fmla="*/ 740501 w 1464672"/>
                <a:gd name="connsiteY1001" fmla="*/ 358412 h 1899829"/>
                <a:gd name="connsiteX1002" fmla="*/ 739684 w 1464672"/>
                <a:gd name="connsiteY1002" fmla="*/ 354330 h 1899829"/>
                <a:gd name="connsiteX1003" fmla="*/ 737235 w 1464672"/>
                <a:gd name="connsiteY1003" fmla="*/ 343716 h 1899829"/>
                <a:gd name="connsiteX1004" fmla="*/ 753564 w 1464672"/>
                <a:gd name="connsiteY1004" fmla="*/ 350248 h 1899829"/>
                <a:gd name="connsiteX1005" fmla="*/ 760095 w 1464672"/>
                <a:gd name="connsiteY1005" fmla="*/ 351881 h 1899829"/>
                <a:gd name="connsiteX1006" fmla="*/ 772341 w 1464672"/>
                <a:gd name="connsiteY1006" fmla="*/ 352697 h 1899829"/>
                <a:gd name="connsiteX1007" fmla="*/ 773158 w 1464672"/>
                <a:gd name="connsiteY1007" fmla="*/ 351881 h 1899829"/>
                <a:gd name="connsiteX1008" fmla="*/ 773158 w 1464672"/>
                <a:gd name="connsiteY1008" fmla="*/ 350248 h 1899829"/>
                <a:gd name="connsiteX1009" fmla="*/ 773158 w 1464672"/>
                <a:gd name="connsiteY1009" fmla="*/ 347799 h 1899829"/>
                <a:gd name="connsiteX1010" fmla="*/ 773158 w 1464672"/>
                <a:gd name="connsiteY1010" fmla="*/ 345349 h 1899829"/>
                <a:gd name="connsiteX1011" fmla="*/ 773158 w 1464672"/>
                <a:gd name="connsiteY1011" fmla="*/ 343716 h 1899829"/>
                <a:gd name="connsiteX1012" fmla="*/ 778056 w 1464672"/>
                <a:gd name="connsiteY1012" fmla="*/ 339634 h 1899829"/>
                <a:gd name="connsiteX1013" fmla="*/ 778873 w 1464672"/>
                <a:gd name="connsiteY1013" fmla="*/ 338001 h 1899829"/>
                <a:gd name="connsiteX1014" fmla="*/ 773158 w 1464672"/>
                <a:gd name="connsiteY1014" fmla="*/ 337185 h 1899829"/>
                <a:gd name="connsiteX1015" fmla="*/ 763361 w 1464672"/>
                <a:gd name="connsiteY1015" fmla="*/ 343716 h 1899829"/>
                <a:gd name="connsiteX1016" fmla="*/ 760095 w 1464672"/>
                <a:gd name="connsiteY1016" fmla="*/ 343716 h 1899829"/>
                <a:gd name="connsiteX1017" fmla="*/ 756013 w 1464672"/>
                <a:gd name="connsiteY1017" fmla="*/ 334736 h 1899829"/>
                <a:gd name="connsiteX1018" fmla="*/ 751931 w 1464672"/>
                <a:gd name="connsiteY1018" fmla="*/ 336369 h 1899829"/>
                <a:gd name="connsiteX1019" fmla="*/ 750298 w 1464672"/>
                <a:gd name="connsiteY1019" fmla="*/ 335552 h 1899829"/>
                <a:gd name="connsiteX1020" fmla="*/ 747032 w 1464672"/>
                <a:gd name="connsiteY1020" fmla="*/ 333103 h 1899829"/>
                <a:gd name="connsiteX1021" fmla="*/ 745399 w 1464672"/>
                <a:gd name="connsiteY1021" fmla="*/ 330654 h 1899829"/>
                <a:gd name="connsiteX1022" fmla="*/ 744583 w 1464672"/>
                <a:gd name="connsiteY1022" fmla="*/ 328204 h 1899829"/>
                <a:gd name="connsiteX1023" fmla="*/ 743766 w 1464672"/>
                <a:gd name="connsiteY1023" fmla="*/ 325755 h 1899829"/>
                <a:gd name="connsiteX1024" fmla="*/ 743766 w 1464672"/>
                <a:gd name="connsiteY1024" fmla="*/ 324122 h 1899829"/>
                <a:gd name="connsiteX1025" fmla="*/ 744583 w 1464672"/>
                <a:gd name="connsiteY1025" fmla="*/ 322489 h 1899829"/>
                <a:gd name="connsiteX1026" fmla="*/ 748665 w 1464672"/>
                <a:gd name="connsiteY1026" fmla="*/ 320040 h 1899829"/>
                <a:gd name="connsiteX1027" fmla="*/ 750298 w 1464672"/>
                <a:gd name="connsiteY1027" fmla="*/ 320040 h 1899829"/>
                <a:gd name="connsiteX1028" fmla="*/ 754380 w 1464672"/>
                <a:gd name="connsiteY1028" fmla="*/ 321673 h 1899829"/>
                <a:gd name="connsiteX1029" fmla="*/ 757646 w 1464672"/>
                <a:gd name="connsiteY1029" fmla="*/ 321673 h 1899829"/>
                <a:gd name="connsiteX1030" fmla="*/ 756829 w 1464672"/>
                <a:gd name="connsiteY1030" fmla="*/ 318407 h 1899829"/>
                <a:gd name="connsiteX1031" fmla="*/ 751931 w 1464672"/>
                <a:gd name="connsiteY1031" fmla="*/ 311059 h 1899829"/>
                <a:gd name="connsiteX1032" fmla="*/ 747849 w 1464672"/>
                <a:gd name="connsiteY1032" fmla="*/ 302895 h 1899829"/>
                <a:gd name="connsiteX1033" fmla="*/ 747849 w 1464672"/>
                <a:gd name="connsiteY1033" fmla="*/ 289016 h 1899829"/>
                <a:gd name="connsiteX1034" fmla="*/ 751114 w 1464672"/>
                <a:gd name="connsiteY1034" fmla="*/ 285750 h 1899829"/>
                <a:gd name="connsiteX1035" fmla="*/ 754380 w 1464672"/>
                <a:gd name="connsiteY1035" fmla="*/ 284934 h 1899829"/>
                <a:gd name="connsiteX1036" fmla="*/ 757646 w 1464672"/>
                <a:gd name="connsiteY1036" fmla="*/ 288199 h 1899829"/>
                <a:gd name="connsiteX1037" fmla="*/ 762544 w 1464672"/>
                <a:gd name="connsiteY1037" fmla="*/ 289016 h 1899829"/>
                <a:gd name="connsiteX1038" fmla="*/ 765810 w 1464672"/>
                <a:gd name="connsiteY1038" fmla="*/ 293098 h 1899829"/>
                <a:gd name="connsiteX1039" fmla="*/ 768259 w 1464672"/>
                <a:gd name="connsiteY1039" fmla="*/ 300446 h 1899829"/>
                <a:gd name="connsiteX1040" fmla="*/ 770709 w 1464672"/>
                <a:gd name="connsiteY1040" fmla="*/ 300446 h 1899829"/>
                <a:gd name="connsiteX1041" fmla="*/ 774791 w 1464672"/>
                <a:gd name="connsiteY1041" fmla="*/ 302079 h 1899829"/>
                <a:gd name="connsiteX1042" fmla="*/ 783772 w 1464672"/>
                <a:gd name="connsiteY1042" fmla="*/ 302079 h 1899829"/>
                <a:gd name="connsiteX1043" fmla="*/ 782139 w 1464672"/>
                <a:gd name="connsiteY1043" fmla="*/ 299629 h 1899829"/>
                <a:gd name="connsiteX1044" fmla="*/ 778873 w 1464672"/>
                <a:gd name="connsiteY1044" fmla="*/ 297180 h 1899829"/>
                <a:gd name="connsiteX1045" fmla="*/ 772341 w 1464672"/>
                <a:gd name="connsiteY1045" fmla="*/ 293914 h 1899829"/>
                <a:gd name="connsiteX1046" fmla="*/ 769076 w 1464672"/>
                <a:gd name="connsiteY1046" fmla="*/ 282484 h 1899829"/>
                <a:gd name="connsiteX1047" fmla="*/ 762544 w 1464672"/>
                <a:gd name="connsiteY1047" fmla="*/ 276769 h 1899829"/>
                <a:gd name="connsiteX1048" fmla="*/ 757646 w 1464672"/>
                <a:gd name="connsiteY1048" fmla="*/ 273504 h 1899829"/>
                <a:gd name="connsiteX1049" fmla="*/ 757646 w 1464672"/>
                <a:gd name="connsiteY1049" fmla="*/ 271054 h 1899829"/>
                <a:gd name="connsiteX1050" fmla="*/ 761728 w 1464672"/>
                <a:gd name="connsiteY1050" fmla="*/ 256359 h 1899829"/>
                <a:gd name="connsiteX1051" fmla="*/ 766627 w 1464672"/>
                <a:gd name="connsiteY1051" fmla="*/ 251460 h 1899829"/>
                <a:gd name="connsiteX1052" fmla="*/ 773974 w 1464672"/>
                <a:gd name="connsiteY1052" fmla="*/ 253093 h 1899829"/>
                <a:gd name="connsiteX1053" fmla="*/ 778873 w 1464672"/>
                <a:gd name="connsiteY1053" fmla="*/ 250644 h 1899829"/>
                <a:gd name="connsiteX1054" fmla="*/ 785404 w 1464672"/>
                <a:gd name="connsiteY1054" fmla="*/ 245745 h 1899829"/>
                <a:gd name="connsiteX1055" fmla="*/ 791936 w 1464672"/>
                <a:gd name="connsiteY1055" fmla="*/ 248194 h 1899829"/>
                <a:gd name="connsiteX1056" fmla="*/ 793569 w 1464672"/>
                <a:gd name="connsiteY1056" fmla="*/ 248194 h 1899829"/>
                <a:gd name="connsiteX1057" fmla="*/ 794385 w 1464672"/>
                <a:gd name="connsiteY1057" fmla="*/ 246561 h 1899829"/>
                <a:gd name="connsiteX1058" fmla="*/ 795202 w 1464672"/>
                <a:gd name="connsiteY1058" fmla="*/ 243296 h 1899829"/>
                <a:gd name="connsiteX1059" fmla="*/ 795202 w 1464672"/>
                <a:gd name="connsiteY1059" fmla="*/ 240846 h 1899829"/>
                <a:gd name="connsiteX1060" fmla="*/ 794385 w 1464672"/>
                <a:gd name="connsiteY1060" fmla="*/ 238397 h 1899829"/>
                <a:gd name="connsiteX1061" fmla="*/ 792752 w 1464672"/>
                <a:gd name="connsiteY1061" fmla="*/ 235131 h 1899829"/>
                <a:gd name="connsiteX1062" fmla="*/ 784588 w 1464672"/>
                <a:gd name="connsiteY1062" fmla="*/ 234315 h 1899829"/>
                <a:gd name="connsiteX1063" fmla="*/ 781322 w 1464672"/>
                <a:gd name="connsiteY1063" fmla="*/ 232682 h 1899829"/>
                <a:gd name="connsiteX1064" fmla="*/ 779689 w 1464672"/>
                <a:gd name="connsiteY1064" fmla="*/ 231049 h 1899829"/>
                <a:gd name="connsiteX1065" fmla="*/ 779689 w 1464672"/>
                <a:gd name="connsiteY1065" fmla="*/ 228600 h 1899829"/>
                <a:gd name="connsiteX1066" fmla="*/ 779689 w 1464672"/>
                <a:gd name="connsiteY1066" fmla="*/ 226151 h 1899829"/>
                <a:gd name="connsiteX1067" fmla="*/ 779689 w 1464672"/>
                <a:gd name="connsiteY1067" fmla="*/ 223701 h 1899829"/>
                <a:gd name="connsiteX1068" fmla="*/ 779689 w 1464672"/>
                <a:gd name="connsiteY1068" fmla="*/ 222069 h 1899829"/>
                <a:gd name="connsiteX1069" fmla="*/ 780506 w 1464672"/>
                <a:gd name="connsiteY1069" fmla="*/ 221252 h 1899829"/>
                <a:gd name="connsiteX1070" fmla="*/ 782139 w 1464672"/>
                <a:gd name="connsiteY1070" fmla="*/ 220436 h 1899829"/>
                <a:gd name="connsiteX1071" fmla="*/ 789486 w 1464672"/>
                <a:gd name="connsiteY1071" fmla="*/ 220436 h 1899829"/>
                <a:gd name="connsiteX1072" fmla="*/ 794385 w 1464672"/>
                <a:gd name="connsiteY1072" fmla="*/ 218803 h 1899829"/>
                <a:gd name="connsiteX1073" fmla="*/ 798467 w 1464672"/>
                <a:gd name="connsiteY1073" fmla="*/ 217170 h 1899829"/>
                <a:gd name="connsiteX1074" fmla="*/ 809081 w 1464672"/>
                <a:gd name="connsiteY1074" fmla="*/ 224518 h 1899829"/>
                <a:gd name="connsiteX1075" fmla="*/ 812347 w 1464672"/>
                <a:gd name="connsiteY1075" fmla="*/ 228600 h 1899829"/>
                <a:gd name="connsiteX1076" fmla="*/ 815612 w 1464672"/>
                <a:gd name="connsiteY1076" fmla="*/ 235131 h 1899829"/>
                <a:gd name="connsiteX1077" fmla="*/ 817245 w 1464672"/>
                <a:gd name="connsiteY1077" fmla="*/ 240030 h 1899829"/>
                <a:gd name="connsiteX1078" fmla="*/ 702945 w 1464672"/>
                <a:gd name="connsiteY1078" fmla="*/ 356779 h 1899829"/>
                <a:gd name="connsiteX1079" fmla="*/ 702945 w 1464672"/>
                <a:gd name="connsiteY1079" fmla="*/ 369026 h 1899829"/>
                <a:gd name="connsiteX1080" fmla="*/ 702945 w 1464672"/>
                <a:gd name="connsiteY1080" fmla="*/ 375557 h 1899829"/>
                <a:gd name="connsiteX1081" fmla="*/ 702129 w 1464672"/>
                <a:gd name="connsiteY1081" fmla="*/ 380456 h 1899829"/>
                <a:gd name="connsiteX1082" fmla="*/ 701312 w 1464672"/>
                <a:gd name="connsiteY1082" fmla="*/ 381272 h 1899829"/>
                <a:gd name="connsiteX1083" fmla="*/ 700496 w 1464672"/>
                <a:gd name="connsiteY1083" fmla="*/ 381272 h 1899829"/>
                <a:gd name="connsiteX1084" fmla="*/ 695597 w 1464672"/>
                <a:gd name="connsiteY1084" fmla="*/ 378006 h 1899829"/>
                <a:gd name="connsiteX1085" fmla="*/ 693964 w 1464672"/>
                <a:gd name="connsiteY1085" fmla="*/ 375557 h 1899829"/>
                <a:gd name="connsiteX1086" fmla="*/ 693964 w 1464672"/>
                <a:gd name="connsiteY1086" fmla="*/ 373924 h 1899829"/>
                <a:gd name="connsiteX1087" fmla="*/ 693148 w 1464672"/>
                <a:gd name="connsiteY1087" fmla="*/ 370659 h 1899829"/>
                <a:gd name="connsiteX1088" fmla="*/ 689882 w 1464672"/>
                <a:gd name="connsiteY1088" fmla="*/ 366576 h 1899829"/>
                <a:gd name="connsiteX1089" fmla="*/ 684167 w 1464672"/>
                <a:gd name="connsiteY1089" fmla="*/ 367393 h 1899829"/>
                <a:gd name="connsiteX1090" fmla="*/ 681718 w 1464672"/>
                <a:gd name="connsiteY1090" fmla="*/ 366576 h 1899829"/>
                <a:gd name="connsiteX1091" fmla="*/ 680902 w 1464672"/>
                <a:gd name="connsiteY1091" fmla="*/ 364944 h 1899829"/>
                <a:gd name="connsiteX1092" fmla="*/ 680085 w 1464672"/>
                <a:gd name="connsiteY1092" fmla="*/ 363311 h 1899829"/>
                <a:gd name="connsiteX1093" fmla="*/ 679269 w 1464672"/>
                <a:gd name="connsiteY1093" fmla="*/ 355146 h 1899829"/>
                <a:gd name="connsiteX1094" fmla="*/ 679269 w 1464672"/>
                <a:gd name="connsiteY1094" fmla="*/ 352697 h 1899829"/>
                <a:gd name="connsiteX1095" fmla="*/ 680085 w 1464672"/>
                <a:gd name="connsiteY1095" fmla="*/ 347799 h 1899829"/>
                <a:gd name="connsiteX1096" fmla="*/ 680902 w 1464672"/>
                <a:gd name="connsiteY1096" fmla="*/ 346982 h 1899829"/>
                <a:gd name="connsiteX1097" fmla="*/ 684984 w 1464672"/>
                <a:gd name="connsiteY1097" fmla="*/ 342084 h 1899829"/>
                <a:gd name="connsiteX1098" fmla="*/ 685800 w 1464672"/>
                <a:gd name="connsiteY1098" fmla="*/ 342084 h 1899829"/>
                <a:gd name="connsiteX1099" fmla="*/ 690699 w 1464672"/>
                <a:gd name="connsiteY1099" fmla="*/ 343716 h 1899829"/>
                <a:gd name="connsiteX1100" fmla="*/ 694781 w 1464672"/>
                <a:gd name="connsiteY1100" fmla="*/ 343716 h 1899829"/>
                <a:gd name="connsiteX1101" fmla="*/ 697230 w 1464672"/>
                <a:gd name="connsiteY1101" fmla="*/ 345349 h 1899829"/>
                <a:gd name="connsiteX1102" fmla="*/ 698863 w 1464672"/>
                <a:gd name="connsiteY1102" fmla="*/ 347799 h 1899829"/>
                <a:gd name="connsiteX1103" fmla="*/ 699679 w 1464672"/>
                <a:gd name="connsiteY1103" fmla="*/ 351881 h 1899829"/>
                <a:gd name="connsiteX1104" fmla="*/ 702945 w 1464672"/>
                <a:gd name="connsiteY1104" fmla="*/ 356779 h 1899829"/>
                <a:gd name="connsiteX1105" fmla="*/ 626201 w 1464672"/>
                <a:gd name="connsiteY1105" fmla="*/ 418011 h 1899829"/>
                <a:gd name="connsiteX1106" fmla="*/ 630283 w 1464672"/>
                <a:gd name="connsiteY1106" fmla="*/ 419644 h 1899829"/>
                <a:gd name="connsiteX1107" fmla="*/ 635181 w 1464672"/>
                <a:gd name="connsiteY1107" fmla="*/ 425359 h 1899829"/>
                <a:gd name="connsiteX1108" fmla="*/ 639264 w 1464672"/>
                <a:gd name="connsiteY1108" fmla="*/ 437606 h 1899829"/>
                <a:gd name="connsiteX1109" fmla="*/ 639264 w 1464672"/>
                <a:gd name="connsiteY1109" fmla="*/ 439239 h 1899829"/>
                <a:gd name="connsiteX1110" fmla="*/ 639264 w 1464672"/>
                <a:gd name="connsiteY1110" fmla="*/ 440871 h 1899829"/>
                <a:gd name="connsiteX1111" fmla="*/ 639264 w 1464672"/>
                <a:gd name="connsiteY1111" fmla="*/ 443321 h 1899829"/>
                <a:gd name="connsiteX1112" fmla="*/ 638447 w 1464672"/>
                <a:gd name="connsiteY1112" fmla="*/ 446586 h 1899829"/>
                <a:gd name="connsiteX1113" fmla="*/ 637631 w 1464672"/>
                <a:gd name="connsiteY1113" fmla="*/ 448219 h 1899829"/>
                <a:gd name="connsiteX1114" fmla="*/ 640080 w 1464672"/>
                <a:gd name="connsiteY1114" fmla="*/ 450669 h 1899829"/>
                <a:gd name="connsiteX1115" fmla="*/ 640080 w 1464672"/>
                <a:gd name="connsiteY1115" fmla="*/ 451485 h 1899829"/>
                <a:gd name="connsiteX1116" fmla="*/ 640080 w 1464672"/>
                <a:gd name="connsiteY1116" fmla="*/ 453934 h 1899829"/>
                <a:gd name="connsiteX1117" fmla="*/ 640080 w 1464672"/>
                <a:gd name="connsiteY1117" fmla="*/ 455567 h 1899829"/>
                <a:gd name="connsiteX1118" fmla="*/ 641713 w 1464672"/>
                <a:gd name="connsiteY1118" fmla="*/ 453934 h 1899829"/>
                <a:gd name="connsiteX1119" fmla="*/ 642529 w 1464672"/>
                <a:gd name="connsiteY1119" fmla="*/ 451485 h 1899829"/>
                <a:gd name="connsiteX1120" fmla="*/ 642529 w 1464672"/>
                <a:gd name="connsiteY1120" fmla="*/ 449852 h 1899829"/>
                <a:gd name="connsiteX1121" fmla="*/ 642529 w 1464672"/>
                <a:gd name="connsiteY1121" fmla="*/ 444954 h 1899829"/>
                <a:gd name="connsiteX1122" fmla="*/ 645795 w 1464672"/>
                <a:gd name="connsiteY1122" fmla="*/ 442504 h 1899829"/>
                <a:gd name="connsiteX1123" fmla="*/ 649061 w 1464672"/>
                <a:gd name="connsiteY1123" fmla="*/ 439239 h 1899829"/>
                <a:gd name="connsiteX1124" fmla="*/ 650694 w 1464672"/>
                <a:gd name="connsiteY1124" fmla="*/ 438422 h 1899829"/>
                <a:gd name="connsiteX1125" fmla="*/ 653143 w 1464672"/>
                <a:gd name="connsiteY1125" fmla="*/ 439239 h 1899829"/>
                <a:gd name="connsiteX1126" fmla="*/ 659674 w 1464672"/>
                <a:gd name="connsiteY1126" fmla="*/ 447403 h 1899829"/>
                <a:gd name="connsiteX1127" fmla="*/ 662124 w 1464672"/>
                <a:gd name="connsiteY1127" fmla="*/ 448219 h 1899829"/>
                <a:gd name="connsiteX1128" fmla="*/ 662940 w 1464672"/>
                <a:gd name="connsiteY1128" fmla="*/ 449036 h 1899829"/>
                <a:gd name="connsiteX1129" fmla="*/ 663756 w 1464672"/>
                <a:gd name="connsiteY1129" fmla="*/ 450669 h 1899829"/>
                <a:gd name="connsiteX1130" fmla="*/ 663756 w 1464672"/>
                <a:gd name="connsiteY1130" fmla="*/ 453118 h 1899829"/>
                <a:gd name="connsiteX1131" fmla="*/ 662124 w 1464672"/>
                <a:gd name="connsiteY1131" fmla="*/ 458016 h 1899829"/>
                <a:gd name="connsiteX1132" fmla="*/ 661307 w 1464672"/>
                <a:gd name="connsiteY1132" fmla="*/ 461282 h 1899829"/>
                <a:gd name="connsiteX1133" fmla="*/ 661307 w 1464672"/>
                <a:gd name="connsiteY1133" fmla="*/ 462915 h 1899829"/>
                <a:gd name="connsiteX1134" fmla="*/ 664573 w 1464672"/>
                <a:gd name="connsiteY1134" fmla="*/ 464548 h 1899829"/>
                <a:gd name="connsiteX1135" fmla="*/ 672737 w 1464672"/>
                <a:gd name="connsiteY1135" fmla="*/ 461282 h 1899829"/>
                <a:gd name="connsiteX1136" fmla="*/ 680085 w 1464672"/>
                <a:gd name="connsiteY1136" fmla="*/ 469446 h 1899829"/>
                <a:gd name="connsiteX1137" fmla="*/ 684167 w 1464672"/>
                <a:gd name="connsiteY1137" fmla="*/ 478427 h 1899829"/>
                <a:gd name="connsiteX1138" fmla="*/ 686616 w 1464672"/>
                <a:gd name="connsiteY1138" fmla="*/ 481693 h 1899829"/>
                <a:gd name="connsiteX1139" fmla="*/ 687433 w 1464672"/>
                <a:gd name="connsiteY1139" fmla="*/ 483326 h 1899829"/>
                <a:gd name="connsiteX1140" fmla="*/ 686616 w 1464672"/>
                <a:gd name="connsiteY1140" fmla="*/ 484959 h 1899829"/>
                <a:gd name="connsiteX1141" fmla="*/ 685800 w 1464672"/>
                <a:gd name="connsiteY1141" fmla="*/ 489041 h 1899829"/>
                <a:gd name="connsiteX1142" fmla="*/ 683351 w 1464672"/>
                <a:gd name="connsiteY1142" fmla="*/ 492306 h 1899829"/>
                <a:gd name="connsiteX1143" fmla="*/ 682534 w 1464672"/>
                <a:gd name="connsiteY1143" fmla="*/ 493939 h 1899829"/>
                <a:gd name="connsiteX1144" fmla="*/ 683351 w 1464672"/>
                <a:gd name="connsiteY1144" fmla="*/ 498021 h 1899829"/>
                <a:gd name="connsiteX1145" fmla="*/ 683351 w 1464672"/>
                <a:gd name="connsiteY1145" fmla="*/ 500471 h 1899829"/>
                <a:gd name="connsiteX1146" fmla="*/ 683351 w 1464672"/>
                <a:gd name="connsiteY1146" fmla="*/ 503736 h 1899829"/>
                <a:gd name="connsiteX1147" fmla="*/ 684167 w 1464672"/>
                <a:gd name="connsiteY1147" fmla="*/ 505369 h 1899829"/>
                <a:gd name="connsiteX1148" fmla="*/ 687433 w 1464672"/>
                <a:gd name="connsiteY1148" fmla="*/ 507002 h 1899829"/>
                <a:gd name="connsiteX1149" fmla="*/ 694781 w 1464672"/>
                <a:gd name="connsiteY1149" fmla="*/ 520065 h 1899829"/>
                <a:gd name="connsiteX1150" fmla="*/ 696414 w 1464672"/>
                <a:gd name="connsiteY1150" fmla="*/ 523331 h 1899829"/>
                <a:gd name="connsiteX1151" fmla="*/ 697230 w 1464672"/>
                <a:gd name="connsiteY1151" fmla="*/ 528229 h 1899829"/>
                <a:gd name="connsiteX1152" fmla="*/ 697230 w 1464672"/>
                <a:gd name="connsiteY1152" fmla="*/ 529862 h 1899829"/>
                <a:gd name="connsiteX1153" fmla="*/ 696414 w 1464672"/>
                <a:gd name="connsiteY1153" fmla="*/ 532311 h 1899829"/>
                <a:gd name="connsiteX1154" fmla="*/ 695597 w 1464672"/>
                <a:gd name="connsiteY1154" fmla="*/ 539659 h 1899829"/>
                <a:gd name="connsiteX1155" fmla="*/ 694781 w 1464672"/>
                <a:gd name="connsiteY1155" fmla="*/ 541292 h 1899829"/>
                <a:gd name="connsiteX1156" fmla="*/ 691515 w 1464672"/>
                <a:gd name="connsiteY1156" fmla="*/ 542925 h 1899829"/>
                <a:gd name="connsiteX1157" fmla="*/ 686616 w 1464672"/>
                <a:gd name="connsiteY1157" fmla="*/ 544558 h 1899829"/>
                <a:gd name="connsiteX1158" fmla="*/ 681718 w 1464672"/>
                <a:gd name="connsiteY1158" fmla="*/ 547007 h 1899829"/>
                <a:gd name="connsiteX1159" fmla="*/ 676819 w 1464672"/>
                <a:gd name="connsiteY1159" fmla="*/ 543741 h 1899829"/>
                <a:gd name="connsiteX1160" fmla="*/ 671921 w 1464672"/>
                <a:gd name="connsiteY1160" fmla="*/ 538843 h 1899829"/>
                <a:gd name="connsiteX1161" fmla="*/ 670288 w 1464672"/>
                <a:gd name="connsiteY1161" fmla="*/ 535577 h 1899829"/>
                <a:gd name="connsiteX1162" fmla="*/ 668655 w 1464672"/>
                <a:gd name="connsiteY1162" fmla="*/ 531495 h 1899829"/>
                <a:gd name="connsiteX1163" fmla="*/ 668655 w 1464672"/>
                <a:gd name="connsiteY1163" fmla="*/ 529862 h 1899829"/>
                <a:gd name="connsiteX1164" fmla="*/ 667839 w 1464672"/>
                <a:gd name="connsiteY1164" fmla="*/ 524147 h 1899829"/>
                <a:gd name="connsiteX1165" fmla="*/ 667839 w 1464672"/>
                <a:gd name="connsiteY1165" fmla="*/ 522514 h 1899829"/>
                <a:gd name="connsiteX1166" fmla="*/ 665389 w 1464672"/>
                <a:gd name="connsiteY1166" fmla="*/ 519249 h 1899829"/>
                <a:gd name="connsiteX1167" fmla="*/ 663756 w 1464672"/>
                <a:gd name="connsiteY1167" fmla="*/ 514350 h 1899829"/>
                <a:gd name="connsiteX1168" fmla="*/ 659674 w 1464672"/>
                <a:gd name="connsiteY1168" fmla="*/ 513534 h 1899829"/>
                <a:gd name="connsiteX1169" fmla="*/ 650694 w 1464672"/>
                <a:gd name="connsiteY1169" fmla="*/ 508635 h 1899829"/>
                <a:gd name="connsiteX1170" fmla="*/ 646611 w 1464672"/>
                <a:gd name="connsiteY1170" fmla="*/ 507002 h 1899829"/>
                <a:gd name="connsiteX1171" fmla="*/ 642529 w 1464672"/>
                <a:gd name="connsiteY1171" fmla="*/ 507002 h 1899829"/>
                <a:gd name="connsiteX1172" fmla="*/ 636814 w 1464672"/>
                <a:gd name="connsiteY1172" fmla="*/ 509451 h 1899829"/>
                <a:gd name="connsiteX1173" fmla="*/ 635998 w 1464672"/>
                <a:gd name="connsiteY1173" fmla="*/ 508635 h 1899829"/>
                <a:gd name="connsiteX1174" fmla="*/ 635181 w 1464672"/>
                <a:gd name="connsiteY1174" fmla="*/ 507002 h 1899829"/>
                <a:gd name="connsiteX1175" fmla="*/ 634365 w 1464672"/>
                <a:gd name="connsiteY1175" fmla="*/ 504553 h 1899829"/>
                <a:gd name="connsiteX1176" fmla="*/ 634365 w 1464672"/>
                <a:gd name="connsiteY1176" fmla="*/ 502920 h 1899829"/>
                <a:gd name="connsiteX1177" fmla="*/ 635181 w 1464672"/>
                <a:gd name="connsiteY1177" fmla="*/ 499654 h 1899829"/>
                <a:gd name="connsiteX1178" fmla="*/ 619669 w 1464672"/>
                <a:gd name="connsiteY1178" fmla="*/ 503736 h 1899829"/>
                <a:gd name="connsiteX1179" fmla="*/ 615587 w 1464672"/>
                <a:gd name="connsiteY1179" fmla="*/ 508635 h 1899829"/>
                <a:gd name="connsiteX1180" fmla="*/ 609056 w 1464672"/>
                <a:gd name="connsiteY1180" fmla="*/ 507819 h 1899829"/>
                <a:gd name="connsiteX1181" fmla="*/ 605790 w 1464672"/>
                <a:gd name="connsiteY1181" fmla="*/ 505369 h 1899829"/>
                <a:gd name="connsiteX1182" fmla="*/ 601708 w 1464672"/>
                <a:gd name="connsiteY1182" fmla="*/ 500471 h 1899829"/>
                <a:gd name="connsiteX1183" fmla="*/ 600075 w 1464672"/>
                <a:gd name="connsiteY1183" fmla="*/ 496389 h 1899829"/>
                <a:gd name="connsiteX1184" fmla="*/ 598442 w 1464672"/>
                <a:gd name="connsiteY1184" fmla="*/ 490674 h 1899829"/>
                <a:gd name="connsiteX1185" fmla="*/ 598442 w 1464672"/>
                <a:gd name="connsiteY1185" fmla="*/ 486591 h 1899829"/>
                <a:gd name="connsiteX1186" fmla="*/ 600075 w 1464672"/>
                <a:gd name="connsiteY1186" fmla="*/ 484142 h 1899829"/>
                <a:gd name="connsiteX1187" fmla="*/ 601708 w 1464672"/>
                <a:gd name="connsiteY1187" fmla="*/ 482509 h 1899829"/>
                <a:gd name="connsiteX1188" fmla="*/ 603341 w 1464672"/>
                <a:gd name="connsiteY1188" fmla="*/ 481693 h 1899829"/>
                <a:gd name="connsiteX1189" fmla="*/ 611505 w 1464672"/>
                <a:gd name="connsiteY1189" fmla="*/ 484959 h 1899829"/>
                <a:gd name="connsiteX1190" fmla="*/ 618853 w 1464672"/>
                <a:gd name="connsiteY1190" fmla="*/ 486591 h 1899829"/>
                <a:gd name="connsiteX1191" fmla="*/ 622119 w 1464672"/>
                <a:gd name="connsiteY1191" fmla="*/ 484959 h 1899829"/>
                <a:gd name="connsiteX1192" fmla="*/ 623752 w 1464672"/>
                <a:gd name="connsiteY1192" fmla="*/ 480060 h 1899829"/>
                <a:gd name="connsiteX1193" fmla="*/ 622119 w 1464672"/>
                <a:gd name="connsiteY1193" fmla="*/ 477611 h 1899829"/>
                <a:gd name="connsiteX1194" fmla="*/ 614771 w 1464672"/>
                <a:gd name="connsiteY1194" fmla="*/ 476794 h 1899829"/>
                <a:gd name="connsiteX1195" fmla="*/ 616404 w 1464672"/>
                <a:gd name="connsiteY1195" fmla="*/ 474345 h 1899829"/>
                <a:gd name="connsiteX1196" fmla="*/ 622119 w 1464672"/>
                <a:gd name="connsiteY1196" fmla="*/ 471896 h 1899829"/>
                <a:gd name="connsiteX1197" fmla="*/ 625384 w 1464672"/>
                <a:gd name="connsiteY1197" fmla="*/ 467814 h 1899829"/>
                <a:gd name="connsiteX1198" fmla="*/ 624568 w 1464672"/>
                <a:gd name="connsiteY1198" fmla="*/ 466181 h 1899829"/>
                <a:gd name="connsiteX1199" fmla="*/ 622935 w 1464672"/>
                <a:gd name="connsiteY1199" fmla="*/ 464548 h 1899829"/>
                <a:gd name="connsiteX1200" fmla="*/ 614771 w 1464672"/>
                <a:gd name="connsiteY1200" fmla="*/ 465364 h 1899829"/>
                <a:gd name="connsiteX1201" fmla="*/ 611505 w 1464672"/>
                <a:gd name="connsiteY1201" fmla="*/ 463731 h 1899829"/>
                <a:gd name="connsiteX1202" fmla="*/ 611505 w 1464672"/>
                <a:gd name="connsiteY1202" fmla="*/ 462915 h 1899829"/>
                <a:gd name="connsiteX1203" fmla="*/ 612322 w 1464672"/>
                <a:gd name="connsiteY1203" fmla="*/ 461282 h 1899829"/>
                <a:gd name="connsiteX1204" fmla="*/ 618853 w 1464672"/>
                <a:gd name="connsiteY1204" fmla="*/ 453934 h 1899829"/>
                <a:gd name="connsiteX1205" fmla="*/ 618853 w 1464672"/>
                <a:gd name="connsiteY1205" fmla="*/ 452301 h 1899829"/>
                <a:gd name="connsiteX1206" fmla="*/ 617220 w 1464672"/>
                <a:gd name="connsiteY1206" fmla="*/ 449852 h 1899829"/>
                <a:gd name="connsiteX1207" fmla="*/ 615587 w 1464672"/>
                <a:gd name="connsiteY1207" fmla="*/ 446586 h 1899829"/>
                <a:gd name="connsiteX1208" fmla="*/ 614771 w 1464672"/>
                <a:gd name="connsiteY1208" fmla="*/ 446586 h 1899829"/>
                <a:gd name="connsiteX1209" fmla="*/ 610689 w 1464672"/>
                <a:gd name="connsiteY1209" fmla="*/ 449852 h 1899829"/>
                <a:gd name="connsiteX1210" fmla="*/ 604974 w 1464672"/>
                <a:gd name="connsiteY1210" fmla="*/ 461282 h 1899829"/>
                <a:gd name="connsiteX1211" fmla="*/ 603341 w 1464672"/>
                <a:gd name="connsiteY1211" fmla="*/ 462915 h 1899829"/>
                <a:gd name="connsiteX1212" fmla="*/ 601708 w 1464672"/>
                <a:gd name="connsiteY1212" fmla="*/ 462915 h 1899829"/>
                <a:gd name="connsiteX1213" fmla="*/ 600075 w 1464672"/>
                <a:gd name="connsiteY1213" fmla="*/ 461282 h 1899829"/>
                <a:gd name="connsiteX1214" fmla="*/ 600075 w 1464672"/>
                <a:gd name="connsiteY1214" fmla="*/ 458833 h 1899829"/>
                <a:gd name="connsiteX1215" fmla="*/ 601708 w 1464672"/>
                <a:gd name="connsiteY1215" fmla="*/ 455567 h 1899829"/>
                <a:gd name="connsiteX1216" fmla="*/ 604157 w 1464672"/>
                <a:gd name="connsiteY1216" fmla="*/ 446586 h 1899829"/>
                <a:gd name="connsiteX1217" fmla="*/ 604157 w 1464672"/>
                <a:gd name="connsiteY1217" fmla="*/ 443321 h 1899829"/>
                <a:gd name="connsiteX1218" fmla="*/ 601708 w 1464672"/>
                <a:gd name="connsiteY1218" fmla="*/ 440871 h 1899829"/>
                <a:gd name="connsiteX1219" fmla="*/ 595177 w 1464672"/>
                <a:gd name="connsiteY1219" fmla="*/ 442504 h 1899829"/>
                <a:gd name="connsiteX1220" fmla="*/ 591094 w 1464672"/>
                <a:gd name="connsiteY1220" fmla="*/ 442504 h 1899829"/>
                <a:gd name="connsiteX1221" fmla="*/ 590278 w 1464672"/>
                <a:gd name="connsiteY1221" fmla="*/ 440055 h 1899829"/>
                <a:gd name="connsiteX1222" fmla="*/ 590278 w 1464672"/>
                <a:gd name="connsiteY1222" fmla="*/ 435156 h 1899829"/>
                <a:gd name="connsiteX1223" fmla="*/ 590278 w 1464672"/>
                <a:gd name="connsiteY1223" fmla="*/ 431074 h 1899829"/>
                <a:gd name="connsiteX1224" fmla="*/ 591094 w 1464672"/>
                <a:gd name="connsiteY1224" fmla="*/ 424543 h 1899829"/>
                <a:gd name="connsiteX1225" fmla="*/ 592727 w 1464672"/>
                <a:gd name="connsiteY1225" fmla="*/ 418828 h 1899829"/>
                <a:gd name="connsiteX1226" fmla="*/ 593544 w 1464672"/>
                <a:gd name="connsiteY1226" fmla="*/ 417195 h 1899829"/>
                <a:gd name="connsiteX1227" fmla="*/ 602524 w 1464672"/>
                <a:gd name="connsiteY1227" fmla="*/ 418011 h 1899829"/>
                <a:gd name="connsiteX1228" fmla="*/ 617220 w 1464672"/>
                <a:gd name="connsiteY1228" fmla="*/ 414746 h 1899829"/>
                <a:gd name="connsiteX1229" fmla="*/ 621302 w 1464672"/>
                <a:gd name="connsiteY1229" fmla="*/ 414746 h 1899829"/>
                <a:gd name="connsiteX1230" fmla="*/ 626201 w 1464672"/>
                <a:gd name="connsiteY1230" fmla="*/ 418011 h 1899829"/>
                <a:gd name="connsiteX1231" fmla="*/ 746216 w 1464672"/>
                <a:gd name="connsiteY1231" fmla="*/ 484959 h 1899829"/>
                <a:gd name="connsiteX1232" fmla="*/ 750298 w 1464672"/>
                <a:gd name="connsiteY1232" fmla="*/ 487408 h 1899829"/>
                <a:gd name="connsiteX1233" fmla="*/ 756829 w 1464672"/>
                <a:gd name="connsiteY1233" fmla="*/ 486591 h 1899829"/>
                <a:gd name="connsiteX1234" fmla="*/ 759279 w 1464672"/>
                <a:gd name="connsiteY1234" fmla="*/ 488224 h 1899829"/>
                <a:gd name="connsiteX1235" fmla="*/ 765810 w 1464672"/>
                <a:gd name="connsiteY1235" fmla="*/ 493939 h 1899829"/>
                <a:gd name="connsiteX1236" fmla="*/ 767443 w 1464672"/>
                <a:gd name="connsiteY1236" fmla="*/ 497205 h 1899829"/>
                <a:gd name="connsiteX1237" fmla="*/ 768259 w 1464672"/>
                <a:gd name="connsiteY1237" fmla="*/ 499654 h 1899829"/>
                <a:gd name="connsiteX1238" fmla="*/ 768259 w 1464672"/>
                <a:gd name="connsiteY1238" fmla="*/ 501287 h 1899829"/>
                <a:gd name="connsiteX1239" fmla="*/ 765810 w 1464672"/>
                <a:gd name="connsiteY1239" fmla="*/ 502920 h 1899829"/>
                <a:gd name="connsiteX1240" fmla="*/ 761728 w 1464672"/>
                <a:gd name="connsiteY1240" fmla="*/ 507002 h 1899829"/>
                <a:gd name="connsiteX1241" fmla="*/ 760911 w 1464672"/>
                <a:gd name="connsiteY1241" fmla="*/ 510268 h 1899829"/>
                <a:gd name="connsiteX1242" fmla="*/ 764994 w 1464672"/>
                <a:gd name="connsiteY1242" fmla="*/ 514350 h 1899829"/>
                <a:gd name="connsiteX1243" fmla="*/ 766627 w 1464672"/>
                <a:gd name="connsiteY1243" fmla="*/ 517616 h 1899829"/>
                <a:gd name="connsiteX1244" fmla="*/ 767443 w 1464672"/>
                <a:gd name="connsiteY1244" fmla="*/ 520065 h 1899829"/>
                <a:gd name="connsiteX1245" fmla="*/ 767443 w 1464672"/>
                <a:gd name="connsiteY1245" fmla="*/ 522514 h 1899829"/>
                <a:gd name="connsiteX1246" fmla="*/ 764994 w 1464672"/>
                <a:gd name="connsiteY1246" fmla="*/ 529046 h 1899829"/>
                <a:gd name="connsiteX1247" fmla="*/ 763361 w 1464672"/>
                <a:gd name="connsiteY1247" fmla="*/ 530679 h 1899829"/>
                <a:gd name="connsiteX1248" fmla="*/ 760911 w 1464672"/>
                <a:gd name="connsiteY1248" fmla="*/ 530679 h 1899829"/>
                <a:gd name="connsiteX1249" fmla="*/ 759279 w 1464672"/>
                <a:gd name="connsiteY1249" fmla="*/ 531495 h 1899829"/>
                <a:gd name="connsiteX1250" fmla="*/ 756013 w 1464672"/>
                <a:gd name="connsiteY1250" fmla="*/ 534761 h 1899829"/>
                <a:gd name="connsiteX1251" fmla="*/ 750298 w 1464672"/>
                <a:gd name="connsiteY1251" fmla="*/ 538026 h 1899829"/>
                <a:gd name="connsiteX1252" fmla="*/ 742950 w 1464672"/>
                <a:gd name="connsiteY1252" fmla="*/ 538843 h 1899829"/>
                <a:gd name="connsiteX1253" fmla="*/ 740501 w 1464672"/>
                <a:gd name="connsiteY1253" fmla="*/ 540476 h 1899829"/>
                <a:gd name="connsiteX1254" fmla="*/ 736419 w 1464672"/>
                <a:gd name="connsiteY1254" fmla="*/ 543741 h 1899829"/>
                <a:gd name="connsiteX1255" fmla="*/ 733153 w 1464672"/>
                <a:gd name="connsiteY1255" fmla="*/ 543741 h 1899829"/>
                <a:gd name="connsiteX1256" fmla="*/ 732336 w 1464672"/>
                <a:gd name="connsiteY1256" fmla="*/ 542109 h 1899829"/>
                <a:gd name="connsiteX1257" fmla="*/ 732336 w 1464672"/>
                <a:gd name="connsiteY1257" fmla="*/ 539659 h 1899829"/>
                <a:gd name="connsiteX1258" fmla="*/ 732336 w 1464672"/>
                <a:gd name="connsiteY1258" fmla="*/ 538026 h 1899829"/>
                <a:gd name="connsiteX1259" fmla="*/ 733153 w 1464672"/>
                <a:gd name="connsiteY1259" fmla="*/ 535577 h 1899829"/>
                <a:gd name="connsiteX1260" fmla="*/ 731520 w 1464672"/>
                <a:gd name="connsiteY1260" fmla="*/ 533944 h 1899829"/>
                <a:gd name="connsiteX1261" fmla="*/ 725805 w 1464672"/>
                <a:gd name="connsiteY1261" fmla="*/ 529862 h 1899829"/>
                <a:gd name="connsiteX1262" fmla="*/ 722539 w 1464672"/>
                <a:gd name="connsiteY1262" fmla="*/ 524147 h 1899829"/>
                <a:gd name="connsiteX1263" fmla="*/ 721723 w 1464672"/>
                <a:gd name="connsiteY1263" fmla="*/ 522514 h 1899829"/>
                <a:gd name="connsiteX1264" fmla="*/ 721723 w 1464672"/>
                <a:gd name="connsiteY1264" fmla="*/ 520881 h 1899829"/>
                <a:gd name="connsiteX1265" fmla="*/ 729071 w 1464672"/>
                <a:gd name="connsiteY1265" fmla="*/ 520065 h 1899829"/>
                <a:gd name="connsiteX1266" fmla="*/ 732336 w 1464672"/>
                <a:gd name="connsiteY1266" fmla="*/ 519249 h 1899829"/>
                <a:gd name="connsiteX1267" fmla="*/ 733969 w 1464672"/>
                <a:gd name="connsiteY1267" fmla="*/ 517616 h 1899829"/>
                <a:gd name="connsiteX1268" fmla="*/ 733969 w 1464672"/>
                <a:gd name="connsiteY1268" fmla="*/ 516799 h 1899829"/>
                <a:gd name="connsiteX1269" fmla="*/ 732336 w 1464672"/>
                <a:gd name="connsiteY1269" fmla="*/ 515983 h 1899829"/>
                <a:gd name="connsiteX1270" fmla="*/ 727438 w 1464672"/>
                <a:gd name="connsiteY1270" fmla="*/ 511901 h 1899829"/>
                <a:gd name="connsiteX1271" fmla="*/ 719274 w 1464672"/>
                <a:gd name="connsiteY1271" fmla="*/ 509451 h 1899829"/>
                <a:gd name="connsiteX1272" fmla="*/ 719274 w 1464672"/>
                <a:gd name="connsiteY1272" fmla="*/ 507002 h 1899829"/>
                <a:gd name="connsiteX1273" fmla="*/ 716008 w 1464672"/>
                <a:gd name="connsiteY1273" fmla="*/ 502104 h 1899829"/>
                <a:gd name="connsiteX1274" fmla="*/ 716008 w 1464672"/>
                <a:gd name="connsiteY1274" fmla="*/ 497205 h 1899829"/>
                <a:gd name="connsiteX1275" fmla="*/ 715191 w 1464672"/>
                <a:gd name="connsiteY1275" fmla="*/ 495572 h 1899829"/>
                <a:gd name="connsiteX1276" fmla="*/ 712742 w 1464672"/>
                <a:gd name="connsiteY1276" fmla="*/ 493123 h 1899829"/>
                <a:gd name="connsiteX1277" fmla="*/ 712742 w 1464672"/>
                <a:gd name="connsiteY1277" fmla="*/ 492306 h 1899829"/>
                <a:gd name="connsiteX1278" fmla="*/ 711926 w 1464672"/>
                <a:gd name="connsiteY1278" fmla="*/ 489041 h 1899829"/>
                <a:gd name="connsiteX1279" fmla="*/ 711926 w 1464672"/>
                <a:gd name="connsiteY1279" fmla="*/ 487408 h 1899829"/>
                <a:gd name="connsiteX1280" fmla="*/ 711926 w 1464672"/>
                <a:gd name="connsiteY1280" fmla="*/ 485775 h 1899829"/>
                <a:gd name="connsiteX1281" fmla="*/ 716008 w 1464672"/>
                <a:gd name="connsiteY1281" fmla="*/ 482509 h 1899829"/>
                <a:gd name="connsiteX1282" fmla="*/ 715191 w 1464672"/>
                <a:gd name="connsiteY1282" fmla="*/ 480060 h 1899829"/>
                <a:gd name="connsiteX1283" fmla="*/ 711926 w 1464672"/>
                <a:gd name="connsiteY1283" fmla="*/ 471079 h 1899829"/>
                <a:gd name="connsiteX1284" fmla="*/ 711109 w 1464672"/>
                <a:gd name="connsiteY1284" fmla="*/ 466181 h 1899829"/>
                <a:gd name="connsiteX1285" fmla="*/ 711109 w 1464672"/>
                <a:gd name="connsiteY1285" fmla="*/ 464548 h 1899829"/>
                <a:gd name="connsiteX1286" fmla="*/ 712742 w 1464672"/>
                <a:gd name="connsiteY1286" fmla="*/ 462099 h 1899829"/>
                <a:gd name="connsiteX1287" fmla="*/ 715191 w 1464672"/>
                <a:gd name="connsiteY1287" fmla="*/ 462099 h 1899829"/>
                <a:gd name="connsiteX1288" fmla="*/ 722539 w 1464672"/>
                <a:gd name="connsiteY1288" fmla="*/ 462915 h 1899829"/>
                <a:gd name="connsiteX1289" fmla="*/ 725805 w 1464672"/>
                <a:gd name="connsiteY1289" fmla="*/ 463731 h 1899829"/>
                <a:gd name="connsiteX1290" fmla="*/ 729071 w 1464672"/>
                <a:gd name="connsiteY1290" fmla="*/ 466181 h 1899829"/>
                <a:gd name="connsiteX1291" fmla="*/ 733153 w 1464672"/>
                <a:gd name="connsiteY1291" fmla="*/ 469446 h 1899829"/>
                <a:gd name="connsiteX1292" fmla="*/ 738868 w 1464672"/>
                <a:gd name="connsiteY1292" fmla="*/ 471896 h 1899829"/>
                <a:gd name="connsiteX1293" fmla="*/ 740501 w 1464672"/>
                <a:gd name="connsiteY1293" fmla="*/ 473529 h 1899829"/>
                <a:gd name="connsiteX1294" fmla="*/ 743766 w 1464672"/>
                <a:gd name="connsiteY1294" fmla="*/ 479244 h 1899829"/>
                <a:gd name="connsiteX1295" fmla="*/ 743766 w 1464672"/>
                <a:gd name="connsiteY1295" fmla="*/ 480876 h 1899829"/>
                <a:gd name="connsiteX1296" fmla="*/ 743766 w 1464672"/>
                <a:gd name="connsiteY1296" fmla="*/ 482509 h 1899829"/>
                <a:gd name="connsiteX1297" fmla="*/ 746216 w 1464672"/>
                <a:gd name="connsiteY1297" fmla="*/ 484959 h 1899829"/>
                <a:gd name="connsiteX1298" fmla="*/ 520881 w 1464672"/>
                <a:gd name="connsiteY1298" fmla="*/ 475161 h 1899829"/>
                <a:gd name="connsiteX1299" fmla="*/ 524147 w 1464672"/>
                <a:gd name="connsiteY1299" fmla="*/ 480060 h 1899829"/>
                <a:gd name="connsiteX1300" fmla="*/ 524964 w 1464672"/>
                <a:gd name="connsiteY1300" fmla="*/ 480060 h 1899829"/>
                <a:gd name="connsiteX1301" fmla="*/ 526597 w 1464672"/>
                <a:gd name="connsiteY1301" fmla="*/ 480876 h 1899829"/>
                <a:gd name="connsiteX1302" fmla="*/ 527413 w 1464672"/>
                <a:gd name="connsiteY1302" fmla="*/ 482509 h 1899829"/>
                <a:gd name="connsiteX1303" fmla="*/ 529046 w 1464672"/>
                <a:gd name="connsiteY1303" fmla="*/ 489041 h 1899829"/>
                <a:gd name="connsiteX1304" fmla="*/ 529046 w 1464672"/>
                <a:gd name="connsiteY1304" fmla="*/ 492306 h 1899829"/>
                <a:gd name="connsiteX1305" fmla="*/ 529046 w 1464672"/>
                <a:gd name="connsiteY1305" fmla="*/ 496389 h 1899829"/>
                <a:gd name="connsiteX1306" fmla="*/ 529046 w 1464672"/>
                <a:gd name="connsiteY1306" fmla="*/ 499654 h 1899829"/>
                <a:gd name="connsiteX1307" fmla="*/ 528229 w 1464672"/>
                <a:gd name="connsiteY1307" fmla="*/ 502104 h 1899829"/>
                <a:gd name="connsiteX1308" fmla="*/ 526597 w 1464672"/>
                <a:gd name="connsiteY1308" fmla="*/ 503736 h 1899829"/>
                <a:gd name="connsiteX1309" fmla="*/ 522514 w 1464672"/>
                <a:gd name="connsiteY1309" fmla="*/ 504553 h 1899829"/>
                <a:gd name="connsiteX1310" fmla="*/ 517616 w 1464672"/>
                <a:gd name="connsiteY1310" fmla="*/ 502920 h 1899829"/>
                <a:gd name="connsiteX1311" fmla="*/ 513534 w 1464672"/>
                <a:gd name="connsiteY1311" fmla="*/ 504553 h 1899829"/>
                <a:gd name="connsiteX1312" fmla="*/ 511084 w 1464672"/>
                <a:gd name="connsiteY1312" fmla="*/ 504553 h 1899829"/>
                <a:gd name="connsiteX1313" fmla="*/ 505369 w 1464672"/>
                <a:gd name="connsiteY1313" fmla="*/ 502920 h 1899829"/>
                <a:gd name="connsiteX1314" fmla="*/ 503736 w 1464672"/>
                <a:gd name="connsiteY1314" fmla="*/ 502104 h 1899829"/>
                <a:gd name="connsiteX1315" fmla="*/ 500471 w 1464672"/>
                <a:gd name="connsiteY1315" fmla="*/ 498021 h 1899829"/>
                <a:gd name="connsiteX1316" fmla="*/ 498022 w 1464672"/>
                <a:gd name="connsiteY1316" fmla="*/ 496389 h 1899829"/>
                <a:gd name="connsiteX1317" fmla="*/ 497205 w 1464672"/>
                <a:gd name="connsiteY1317" fmla="*/ 497205 h 1899829"/>
                <a:gd name="connsiteX1318" fmla="*/ 496389 w 1464672"/>
                <a:gd name="connsiteY1318" fmla="*/ 500471 h 1899829"/>
                <a:gd name="connsiteX1319" fmla="*/ 493939 w 1464672"/>
                <a:gd name="connsiteY1319" fmla="*/ 504553 h 1899829"/>
                <a:gd name="connsiteX1320" fmla="*/ 492306 w 1464672"/>
                <a:gd name="connsiteY1320" fmla="*/ 505369 h 1899829"/>
                <a:gd name="connsiteX1321" fmla="*/ 488224 w 1464672"/>
                <a:gd name="connsiteY1321" fmla="*/ 504553 h 1899829"/>
                <a:gd name="connsiteX1322" fmla="*/ 481693 w 1464672"/>
                <a:gd name="connsiteY1322" fmla="*/ 498021 h 1899829"/>
                <a:gd name="connsiteX1323" fmla="*/ 474345 w 1464672"/>
                <a:gd name="connsiteY1323" fmla="*/ 499654 h 1899829"/>
                <a:gd name="connsiteX1324" fmla="*/ 466997 w 1464672"/>
                <a:gd name="connsiteY1324" fmla="*/ 503736 h 1899829"/>
                <a:gd name="connsiteX1325" fmla="*/ 464548 w 1464672"/>
                <a:gd name="connsiteY1325" fmla="*/ 504553 h 1899829"/>
                <a:gd name="connsiteX1326" fmla="*/ 463731 w 1464672"/>
                <a:gd name="connsiteY1326" fmla="*/ 503736 h 1899829"/>
                <a:gd name="connsiteX1327" fmla="*/ 462915 w 1464672"/>
                <a:gd name="connsiteY1327" fmla="*/ 500471 h 1899829"/>
                <a:gd name="connsiteX1328" fmla="*/ 462915 w 1464672"/>
                <a:gd name="connsiteY1328" fmla="*/ 498838 h 1899829"/>
                <a:gd name="connsiteX1329" fmla="*/ 465364 w 1464672"/>
                <a:gd name="connsiteY1329" fmla="*/ 493939 h 1899829"/>
                <a:gd name="connsiteX1330" fmla="*/ 470263 w 1464672"/>
                <a:gd name="connsiteY1330" fmla="*/ 489041 h 1899829"/>
                <a:gd name="connsiteX1331" fmla="*/ 473529 w 1464672"/>
                <a:gd name="connsiteY1331" fmla="*/ 486591 h 1899829"/>
                <a:gd name="connsiteX1332" fmla="*/ 480877 w 1464672"/>
                <a:gd name="connsiteY1332" fmla="*/ 482509 h 1899829"/>
                <a:gd name="connsiteX1333" fmla="*/ 489041 w 1464672"/>
                <a:gd name="connsiteY1333" fmla="*/ 480060 h 1899829"/>
                <a:gd name="connsiteX1334" fmla="*/ 492306 w 1464672"/>
                <a:gd name="connsiteY1334" fmla="*/ 477611 h 1899829"/>
                <a:gd name="connsiteX1335" fmla="*/ 493939 w 1464672"/>
                <a:gd name="connsiteY1335" fmla="*/ 474345 h 1899829"/>
                <a:gd name="connsiteX1336" fmla="*/ 499654 w 1464672"/>
                <a:gd name="connsiteY1336" fmla="*/ 468630 h 1899829"/>
                <a:gd name="connsiteX1337" fmla="*/ 502920 w 1464672"/>
                <a:gd name="connsiteY1337" fmla="*/ 466181 h 1899829"/>
                <a:gd name="connsiteX1338" fmla="*/ 507002 w 1464672"/>
                <a:gd name="connsiteY1338" fmla="*/ 464548 h 1899829"/>
                <a:gd name="connsiteX1339" fmla="*/ 510268 w 1464672"/>
                <a:gd name="connsiteY1339" fmla="*/ 464548 h 1899829"/>
                <a:gd name="connsiteX1340" fmla="*/ 514350 w 1464672"/>
                <a:gd name="connsiteY1340" fmla="*/ 468630 h 1899829"/>
                <a:gd name="connsiteX1341" fmla="*/ 517616 w 1464672"/>
                <a:gd name="connsiteY1341" fmla="*/ 471079 h 1899829"/>
                <a:gd name="connsiteX1342" fmla="*/ 520881 w 1464672"/>
                <a:gd name="connsiteY1342" fmla="*/ 475161 h 1899829"/>
                <a:gd name="connsiteX1343" fmla="*/ 633549 w 1464672"/>
                <a:gd name="connsiteY1343" fmla="*/ 516799 h 1899829"/>
                <a:gd name="connsiteX1344" fmla="*/ 631916 w 1464672"/>
                <a:gd name="connsiteY1344" fmla="*/ 518432 h 1899829"/>
                <a:gd name="connsiteX1345" fmla="*/ 629466 w 1464672"/>
                <a:gd name="connsiteY1345" fmla="*/ 517616 h 1899829"/>
                <a:gd name="connsiteX1346" fmla="*/ 629466 w 1464672"/>
                <a:gd name="connsiteY1346" fmla="*/ 516799 h 1899829"/>
                <a:gd name="connsiteX1347" fmla="*/ 629466 w 1464672"/>
                <a:gd name="connsiteY1347" fmla="*/ 515983 h 1899829"/>
                <a:gd name="connsiteX1348" fmla="*/ 629466 w 1464672"/>
                <a:gd name="connsiteY1348" fmla="*/ 514350 h 1899829"/>
                <a:gd name="connsiteX1349" fmla="*/ 631916 w 1464672"/>
                <a:gd name="connsiteY1349" fmla="*/ 509451 h 1899829"/>
                <a:gd name="connsiteX1350" fmla="*/ 634365 w 1464672"/>
                <a:gd name="connsiteY1350" fmla="*/ 507819 h 1899829"/>
                <a:gd name="connsiteX1351" fmla="*/ 635998 w 1464672"/>
                <a:gd name="connsiteY1351" fmla="*/ 507819 h 1899829"/>
                <a:gd name="connsiteX1352" fmla="*/ 636814 w 1464672"/>
                <a:gd name="connsiteY1352" fmla="*/ 509451 h 1899829"/>
                <a:gd name="connsiteX1353" fmla="*/ 637631 w 1464672"/>
                <a:gd name="connsiteY1353" fmla="*/ 511901 h 1899829"/>
                <a:gd name="connsiteX1354" fmla="*/ 633549 w 1464672"/>
                <a:gd name="connsiteY1354" fmla="*/ 516799 h 1899829"/>
                <a:gd name="connsiteX1355" fmla="*/ 510268 w 1464672"/>
                <a:gd name="connsiteY1355" fmla="*/ 520065 h 1899829"/>
                <a:gd name="connsiteX1356" fmla="*/ 523331 w 1464672"/>
                <a:gd name="connsiteY1356" fmla="*/ 521698 h 1899829"/>
                <a:gd name="connsiteX1357" fmla="*/ 524147 w 1464672"/>
                <a:gd name="connsiteY1357" fmla="*/ 521698 h 1899829"/>
                <a:gd name="connsiteX1358" fmla="*/ 524147 w 1464672"/>
                <a:gd name="connsiteY1358" fmla="*/ 523331 h 1899829"/>
                <a:gd name="connsiteX1359" fmla="*/ 523331 w 1464672"/>
                <a:gd name="connsiteY1359" fmla="*/ 528229 h 1899829"/>
                <a:gd name="connsiteX1360" fmla="*/ 521698 w 1464672"/>
                <a:gd name="connsiteY1360" fmla="*/ 531495 h 1899829"/>
                <a:gd name="connsiteX1361" fmla="*/ 514350 w 1464672"/>
                <a:gd name="connsiteY1361" fmla="*/ 535577 h 1899829"/>
                <a:gd name="connsiteX1362" fmla="*/ 505369 w 1464672"/>
                <a:gd name="connsiteY1362" fmla="*/ 539659 h 1899829"/>
                <a:gd name="connsiteX1363" fmla="*/ 503736 w 1464672"/>
                <a:gd name="connsiteY1363" fmla="*/ 541292 h 1899829"/>
                <a:gd name="connsiteX1364" fmla="*/ 503736 w 1464672"/>
                <a:gd name="connsiteY1364" fmla="*/ 542109 h 1899829"/>
                <a:gd name="connsiteX1365" fmla="*/ 504553 w 1464672"/>
                <a:gd name="connsiteY1365" fmla="*/ 543741 h 1899829"/>
                <a:gd name="connsiteX1366" fmla="*/ 506186 w 1464672"/>
                <a:gd name="connsiteY1366" fmla="*/ 545374 h 1899829"/>
                <a:gd name="connsiteX1367" fmla="*/ 513534 w 1464672"/>
                <a:gd name="connsiteY1367" fmla="*/ 545374 h 1899829"/>
                <a:gd name="connsiteX1368" fmla="*/ 515166 w 1464672"/>
                <a:gd name="connsiteY1368" fmla="*/ 546191 h 1899829"/>
                <a:gd name="connsiteX1369" fmla="*/ 515983 w 1464672"/>
                <a:gd name="connsiteY1369" fmla="*/ 547007 h 1899829"/>
                <a:gd name="connsiteX1370" fmla="*/ 515983 w 1464672"/>
                <a:gd name="connsiteY1370" fmla="*/ 548640 h 1899829"/>
                <a:gd name="connsiteX1371" fmla="*/ 515983 w 1464672"/>
                <a:gd name="connsiteY1371" fmla="*/ 551089 h 1899829"/>
                <a:gd name="connsiteX1372" fmla="*/ 515983 w 1464672"/>
                <a:gd name="connsiteY1372" fmla="*/ 558437 h 1899829"/>
                <a:gd name="connsiteX1373" fmla="*/ 515983 w 1464672"/>
                <a:gd name="connsiteY1373" fmla="*/ 562519 h 1899829"/>
                <a:gd name="connsiteX1374" fmla="*/ 515166 w 1464672"/>
                <a:gd name="connsiteY1374" fmla="*/ 565785 h 1899829"/>
                <a:gd name="connsiteX1375" fmla="*/ 512717 w 1464672"/>
                <a:gd name="connsiteY1375" fmla="*/ 568234 h 1899829"/>
                <a:gd name="connsiteX1376" fmla="*/ 507819 w 1464672"/>
                <a:gd name="connsiteY1376" fmla="*/ 571500 h 1899829"/>
                <a:gd name="connsiteX1377" fmla="*/ 504553 w 1464672"/>
                <a:gd name="connsiteY1377" fmla="*/ 573133 h 1899829"/>
                <a:gd name="connsiteX1378" fmla="*/ 502104 w 1464672"/>
                <a:gd name="connsiteY1378" fmla="*/ 572316 h 1899829"/>
                <a:gd name="connsiteX1379" fmla="*/ 499654 w 1464672"/>
                <a:gd name="connsiteY1379" fmla="*/ 572316 h 1899829"/>
                <a:gd name="connsiteX1380" fmla="*/ 487408 w 1464672"/>
                <a:gd name="connsiteY1380" fmla="*/ 578848 h 1899829"/>
                <a:gd name="connsiteX1381" fmla="*/ 483326 w 1464672"/>
                <a:gd name="connsiteY1381" fmla="*/ 578848 h 1899829"/>
                <a:gd name="connsiteX1382" fmla="*/ 480060 w 1464672"/>
                <a:gd name="connsiteY1382" fmla="*/ 577215 h 1899829"/>
                <a:gd name="connsiteX1383" fmla="*/ 475978 w 1464672"/>
                <a:gd name="connsiteY1383" fmla="*/ 571500 h 1899829"/>
                <a:gd name="connsiteX1384" fmla="*/ 471079 w 1464672"/>
                <a:gd name="connsiteY1384" fmla="*/ 569051 h 1899829"/>
                <a:gd name="connsiteX1385" fmla="*/ 469447 w 1464672"/>
                <a:gd name="connsiteY1385" fmla="*/ 566601 h 1899829"/>
                <a:gd name="connsiteX1386" fmla="*/ 467814 w 1464672"/>
                <a:gd name="connsiteY1386" fmla="*/ 564969 h 1899829"/>
                <a:gd name="connsiteX1387" fmla="*/ 466997 w 1464672"/>
                <a:gd name="connsiteY1387" fmla="*/ 562519 h 1899829"/>
                <a:gd name="connsiteX1388" fmla="*/ 466997 w 1464672"/>
                <a:gd name="connsiteY1388" fmla="*/ 560886 h 1899829"/>
                <a:gd name="connsiteX1389" fmla="*/ 466997 w 1464672"/>
                <a:gd name="connsiteY1389" fmla="*/ 559254 h 1899829"/>
                <a:gd name="connsiteX1390" fmla="*/ 467814 w 1464672"/>
                <a:gd name="connsiteY1390" fmla="*/ 557621 h 1899829"/>
                <a:gd name="connsiteX1391" fmla="*/ 467814 w 1464672"/>
                <a:gd name="connsiteY1391" fmla="*/ 556804 h 1899829"/>
                <a:gd name="connsiteX1392" fmla="*/ 466997 w 1464672"/>
                <a:gd name="connsiteY1392" fmla="*/ 553539 h 1899829"/>
                <a:gd name="connsiteX1393" fmla="*/ 466997 w 1464672"/>
                <a:gd name="connsiteY1393" fmla="*/ 550273 h 1899829"/>
                <a:gd name="connsiteX1394" fmla="*/ 465364 w 1464672"/>
                <a:gd name="connsiteY1394" fmla="*/ 545374 h 1899829"/>
                <a:gd name="connsiteX1395" fmla="*/ 465364 w 1464672"/>
                <a:gd name="connsiteY1395" fmla="*/ 542925 h 1899829"/>
                <a:gd name="connsiteX1396" fmla="*/ 465364 w 1464672"/>
                <a:gd name="connsiteY1396" fmla="*/ 541292 h 1899829"/>
                <a:gd name="connsiteX1397" fmla="*/ 465364 w 1464672"/>
                <a:gd name="connsiteY1397" fmla="*/ 539659 h 1899829"/>
                <a:gd name="connsiteX1398" fmla="*/ 466181 w 1464672"/>
                <a:gd name="connsiteY1398" fmla="*/ 536394 h 1899829"/>
                <a:gd name="connsiteX1399" fmla="*/ 466997 w 1464672"/>
                <a:gd name="connsiteY1399" fmla="*/ 535577 h 1899829"/>
                <a:gd name="connsiteX1400" fmla="*/ 469447 w 1464672"/>
                <a:gd name="connsiteY1400" fmla="*/ 534761 h 1899829"/>
                <a:gd name="connsiteX1401" fmla="*/ 472712 w 1464672"/>
                <a:gd name="connsiteY1401" fmla="*/ 533128 h 1899829"/>
                <a:gd name="connsiteX1402" fmla="*/ 480877 w 1464672"/>
                <a:gd name="connsiteY1402" fmla="*/ 528229 h 1899829"/>
                <a:gd name="connsiteX1403" fmla="*/ 498838 w 1464672"/>
                <a:gd name="connsiteY1403" fmla="*/ 521698 h 1899829"/>
                <a:gd name="connsiteX1404" fmla="*/ 504553 w 1464672"/>
                <a:gd name="connsiteY1404" fmla="*/ 522514 h 1899829"/>
                <a:gd name="connsiteX1405" fmla="*/ 507002 w 1464672"/>
                <a:gd name="connsiteY1405" fmla="*/ 520881 h 1899829"/>
                <a:gd name="connsiteX1406" fmla="*/ 510268 w 1464672"/>
                <a:gd name="connsiteY1406" fmla="*/ 520065 h 1899829"/>
                <a:gd name="connsiteX1407" fmla="*/ 454751 w 1464672"/>
                <a:gd name="connsiteY1407" fmla="*/ 547824 h 1899829"/>
                <a:gd name="connsiteX1408" fmla="*/ 449852 w 1464672"/>
                <a:gd name="connsiteY1408" fmla="*/ 550273 h 1899829"/>
                <a:gd name="connsiteX1409" fmla="*/ 446586 w 1464672"/>
                <a:gd name="connsiteY1409" fmla="*/ 550273 h 1899829"/>
                <a:gd name="connsiteX1410" fmla="*/ 440872 w 1464672"/>
                <a:gd name="connsiteY1410" fmla="*/ 546191 h 1899829"/>
                <a:gd name="connsiteX1411" fmla="*/ 434340 w 1464672"/>
                <a:gd name="connsiteY1411" fmla="*/ 534761 h 1899829"/>
                <a:gd name="connsiteX1412" fmla="*/ 433524 w 1464672"/>
                <a:gd name="connsiteY1412" fmla="*/ 530679 h 1899829"/>
                <a:gd name="connsiteX1413" fmla="*/ 435973 w 1464672"/>
                <a:gd name="connsiteY1413" fmla="*/ 529862 h 1899829"/>
                <a:gd name="connsiteX1414" fmla="*/ 437606 w 1464672"/>
                <a:gd name="connsiteY1414" fmla="*/ 528229 h 1899829"/>
                <a:gd name="connsiteX1415" fmla="*/ 439239 w 1464672"/>
                <a:gd name="connsiteY1415" fmla="*/ 527413 h 1899829"/>
                <a:gd name="connsiteX1416" fmla="*/ 440872 w 1464672"/>
                <a:gd name="connsiteY1416" fmla="*/ 525780 h 1899829"/>
                <a:gd name="connsiteX1417" fmla="*/ 445770 w 1464672"/>
                <a:gd name="connsiteY1417" fmla="*/ 522514 h 1899829"/>
                <a:gd name="connsiteX1418" fmla="*/ 446586 w 1464672"/>
                <a:gd name="connsiteY1418" fmla="*/ 523331 h 1899829"/>
                <a:gd name="connsiteX1419" fmla="*/ 446586 w 1464672"/>
                <a:gd name="connsiteY1419" fmla="*/ 525780 h 1899829"/>
                <a:gd name="connsiteX1420" fmla="*/ 446586 w 1464672"/>
                <a:gd name="connsiteY1420" fmla="*/ 528229 h 1899829"/>
                <a:gd name="connsiteX1421" fmla="*/ 448219 w 1464672"/>
                <a:gd name="connsiteY1421" fmla="*/ 529046 h 1899829"/>
                <a:gd name="connsiteX1422" fmla="*/ 449852 w 1464672"/>
                <a:gd name="connsiteY1422" fmla="*/ 530679 h 1899829"/>
                <a:gd name="connsiteX1423" fmla="*/ 453118 w 1464672"/>
                <a:gd name="connsiteY1423" fmla="*/ 535577 h 1899829"/>
                <a:gd name="connsiteX1424" fmla="*/ 455567 w 1464672"/>
                <a:gd name="connsiteY1424" fmla="*/ 536394 h 1899829"/>
                <a:gd name="connsiteX1425" fmla="*/ 456384 w 1464672"/>
                <a:gd name="connsiteY1425" fmla="*/ 537210 h 1899829"/>
                <a:gd name="connsiteX1426" fmla="*/ 456384 w 1464672"/>
                <a:gd name="connsiteY1426" fmla="*/ 538843 h 1899829"/>
                <a:gd name="connsiteX1427" fmla="*/ 458016 w 1464672"/>
                <a:gd name="connsiteY1427" fmla="*/ 542109 h 1899829"/>
                <a:gd name="connsiteX1428" fmla="*/ 458016 w 1464672"/>
                <a:gd name="connsiteY1428" fmla="*/ 543741 h 1899829"/>
                <a:gd name="connsiteX1429" fmla="*/ 456384 w 1464672"/>
                <a:gd name="connsiteY1429" fmla="*/ 547007 h 1899829"/>
                <a:gd name="connsiteX1430" fmla="*/ 454751 w 1464672"/>
                <a:gd name="connsiteY1430" fmla="*/ 547824 h 1899829"/>
                <a:gd name="connsiteX1431" fmla="*/ 654776 w 1464672"/>
                <a:gd name="connsiteY1431" fmla="*/ 551906 h 1899829"/>
                <a:gd name="connsiteX1432" fmla="*/ 652327 w 1464672"/>
                <a:gd name="connsiteY1432" fmla="*/ 552722 h 1899829"/>
                <a:gd name="connsiteX1433" fmla="*/ 648244 w 1464672"/>
                <a:gd name="connsiteY1433" fmla="*/ 552722 h 1899829"/>
                <a:gd name="connsiteX1434" fmla="*/ 643346 w 1464672"/>
                <a:gd name="connsiteY1434" fmla="*/ 550273 h 1899829"/>
                <a:gd name="connsiteX1435" fmla="*/ 641713 w 1464672"/>
                <a:gd name="connsiteY1435" fmla="*/ 547007 h 1899829"/>
                <a:gd name="connsiteX1436" fmla="*/ 641713 w 1464672"/>
                <a:gd name="connsiteY1436" fmla="*/ 542109 h 1899829"/>
                <a:gd name="connsiteX1437" fmla="*/ 641713 w 1464672"/>
                <a:gd name="connsiteY1437" fmla="*/ 538843 h 1899829"/>
                <a:gd name="connsiteX1438" fmla="*/ 641713 w 1464672"/>
                <a:gd name="connsiteY1438" fmla="*/ 538026 h 1899829"/>
                <a:gd name="connsiteX1439" fmla="*/ 644979 w 1464672"/>
                <a:gd name="connsiteY1439" fmla="*/ 537210 h 1899829"/>
                <a:gd name="connsiteX1440" fmla="*/ 650694 w 1464672"/>
                <a:gd name="connsiteY1440" fmla="*/ 536394 h 1899829"/>
                <a:gd name="connsiteX1441" fmla="*/ 655592 w 1464672"/>
                <a:gd name="connsiteY1441" fmla="*/ 537210 h 1899829"/>
                <a:gd name="connsiteX1442" fmla="*/ 660491 w 1464672"/>
                <a:gd name="connsiteY1442" fmla="*/ 540476 h 1899829"/>
                <a:gd name="connsiteX1443" fmla="*/ 662940 w 1464672"/>
                <a:gd name="connsiteY1443" fmla="*/ 542109 h 1899829"/>
                <a:gd name="connsiteX1444" fmla="*/ 663756 w 1464672"/>
                <a:gd name="connsiteY1444" fmla="*/ 543741 h 1899829"/>
                <a:gd name="connsiteX1445" fmla="*/ 665389 w 1464672"/>
                <a:gd name="connsiteY1445" fmla="*/ 546191 h 1899829"/>
                <a:gd name="connsiteX1446" fmla="*/ 666206 w 1464672"/>
                <a:gd name="connsiteY1446" fmla="*/ 547007 h 1899829"/>
                <a:gd name="connsiteX1447" fmla="*/ 666206 w 1464672"/>
                <a:gd name="connsiteY1447" fmla="*/ 549456 h 1899829"/>
                <a:gd name="connsiteX1448" fmla="*/ 659674 w 1464672"/>
                <a:gd name="connsiteY1448" fmla="*/ 550273 h 1899829"/>
                <a:gd name="connsiteX1449" fmla="*/ 656409 w 1464672"/>
                <a:gd name="connsiteY1449" fmla="*/ 551089 h 1899829"/>
                <a:gd name="connsiteX1450" fmla="*/ 654776 w 1464672"/>
                <a:gd name="connsiteY1450" fmla="*/ 551906 h 1899829"/>
                <a:gd name="connsiteX1451" fmla="*/ 757646 w 1464672"/>
                <a:gd name="connsiteY1451" fmla="*/ 544558 h 1899829"/>
                <a:gd name="connsiteX1452" fmla="*/ 761728 w 1464672"/>
                <a:gd name="connsiteY1452" fmla="*/ 547824 h 1899829"/>
                <a:gd name="connsiteX1453" fmla="*/ 766627 w 1464672"/>
                <a:gd name="connsiteY1453" fmla="*/ 546191 h 1899829"/>
                <a:gd name="connsiteX1454" fmla="*/ 771525 w 1464672"/>
                <a:gd name="connsiteY1454" fmla="*/ 546191 h 1899829"/>
                <a:gd name="connsiteX1455" fmla="*/ 782139 w 1464672"/>
                <a:gd name="connsiteY1455" fmla="*/ 547824 h 1899829"/>
                <a:gd name="connsiteX1456" fmla="*/ 789486 w 1464672"/>
                <a:gd name="connsiteY1456" fmla="*/ 547007 h 1899829"/>
                <a:gd name="connsiteX1457" fmla="*/ 791119 w 1464672"/>
                <a:gd name="connsiteY1457" fmla="*/ 547824 h 1899829"/>
                <a:gd name="connsiteX1458" fmla="*/ 793569 w 1464672"/>
                <a:gd name="connsiteY1458" fmla="*/ 549456 h 1899829"/>
                <a:gd name="connsiteX1459" fmla="*/ 795202 w 1464672"/>
                <a:gd name="connsiteY1459" fmla="*/ 551906 h 1899829"/>
                <a:gd name="connsiteX1460" fmla="*/ 796834 w 1464672"/>
                <a:gd name="connsiteY1460" fmla="*/ 555988 h 1899829"/>
                <a:gd name="connsiteX1461" fmla="*/ 793569 w 1464672"/>
                <a:gd name="connsiteY1461" fmla="*/ 558437 h 1899829"/>
                <a:gd name="connsiteX1462" fmla="*/ 790303 w 1464672"/>
                <a:gd name="connsiteY1462" fmla="*/ 570684 h 1899829"/>
                <a:gd name="connsiteX1463" fmla="*/ 790303 w 1464672"/>
                <a:gd name="connsiteY1463" fmla="*/ 571500 h 1899829"/>
                <a:gd name="connsiteX1464" fmla="*/ 787037 w 1464672"/>
                <a:gd name="connsiteY1464" fmla="*/ 571500 h 1899829"/>
                <a:gd name="connsiteX1465" fmla="*/ 785404 w 1464672"/>
                <a:gd name="connsiteY1465" fmla="*/ 572316 h 1899829"/>
                <a:gd name="connsiteX1466" fmla="*/ 775607 w 1464672"/>
                <a:gd name="connsiteY1466" fmla="*/ 570684 h 1899829"/>
                <a:gd name="connsiteX1467" fmla="*/ 749481 w 1464672"/>
                <a:gd name="connsiteY1467" fmla="*/ 568234 h 1899829"/>
                <a:gd name="connsiteX1468" fmla="*/ 748665 w 1464672"/>
                <a:gd name="connsiteY1468" fmla="*/ 566601 h 1899829"/>
                <a:gd name="connsiteX1469" fmla="*/ 745399 w 1464672"/>
                <a:gd name="connsiteY1469" fmla="*/ 559254 h 1899829"/>
                <a:gd name="connsiteX1470" fmla="*/ 745399 w 1464672"/>
                <a:gd name="connsiteY1470" fmla="*/ 556804 h 1899829"/>
                <a:gd name="connsiteX1471" fmla="*/ 746216 w 1464672"/>
                <a:gd name="connsiteY1471" fmla="*/ 553539 h 1899829"/>
                <a:gd name="connsiteX1472" fmla="*/ 747032 w 1464672"/>
                <a:gd name="connsiteY1472" fmla="*/ 551089 h 1899829"/>
                <a:gd name="connsiteX1473" fmla="*/ 747849 w 1464672"/>
                <a:gd name="connsiteY1473" fmla="*/ 550273 h 1899829"/>
                <a:gd name="connsiteX1474" fmla="*/ 755197 w 1464672"/>
                <a:gd name="connsiteY1474" fmla="*/ 545374 h 1899829"/>
                <a:gd name="connsiteX1475" fmla="*/ 757646 w 1464672"/>
                <a:gd name="connsiteY1475" fmla="*/ 544558 h 1899829"/>
                <a:gd name="connsiteX1476" fmla="*/ 607423 w 1464672"/>
                <a:gd name="connsiteY1476" fmla="*/ 594360 h 1899829"/>
                <a:gd name="connsiteX1477" fmla="*/ 604974 w 1464672"/>
                <a:gd name="connsiteY1477" fmla="*/ 595993 h 1899829"/>
                <a:gd name="connsiteX1478" fmla="*/ 600075 w 1464672"/>
                <a:gd name="connsiteY1478" fmla="*/ 592727 h 1899829"/>
                <a:gd name="connsiteX1479" fmla="*/ 596809 w 1464672"/>
                <a:gd name="connsiteY1479" fmla="*/ 591094 h 1899829"/>
                <a:gd name="connsiteX1480" fmla="*/ 594360 w 1464672"/>
                <a:gd name="connsiteY1480" fmla="*/ 585379 h 1899829"/>
                <a:gd name="connsiteX1481" fmla="*/ 591094 w 1464672"/>
                <a:gd name="connsiteY1481" fmla="*/ 578031 h 1899829"/>
                <a:gd name="connsiteX1482" fmla="*/ 588645 w 1464672"/>
                <a:gd name="connsiteY1482" fmla="*/ 569867 h 1899829"/>
                <a:gd name="connsiteX1483" fmla="*/ 587829 w 1464672"/>
                <a:gd name="connsiteY1483" fmla="*/ 564969 h 1899829"/>
                <a:gd name="connsiteX1484" fmla="*/ 586196 w 1464672"/>
                <a:gd name="connsiteY1484" fmla="*/ 561703 h 1899829"/>
                <a:gd name="connsiteX1485" fmla="*/ 585379 w 1464672"/>
                <a:gd name="connsiteY1485" fmla="*/ 556804 h 1899829"/>
                <a:gd name="connsiteX1486" fmla="*/ 582114 w 1464672"/>
                <a:gd name="connsiteY1486" fmla="*/ 549456 h 1899829"/>
                <a:gd name="connsiteX1487" fmla="*/ 582930 w 1464672"/>
                <a:gd name="connsiteY1487" fmla="*/ 548640 h 1899829"/>
                <a:gd name="connsiteX1488" fmla="*/ 585379 w 1464672"/>
                <a:gd name="connsiteY1488" fmla="*/ 547824 h 1899829"/>
                <a:gd name="connsiteX1489" fmla="*/ 590278 w 1464672"/>
                <a:gd name="connsiteY1489" fmla="*/ 549456 h 1899829"/>
                <a:gd name="connsiteX1490" fmla="*/ 592727 w 1464672"/>
                <a:gd name="connsiteY1490" fmla="*/ 551906 h 1899829"/>
                <a:gd name="connsiteX1491" fmla="*/ 595177 w 1464672"/>
                <a:gd name="connsiteY1491" fmla="*/ 556804 h 1899829"/>
                <a:gd name="connsiteX1492" fmla="*/ 598442 w 1464672"/>
                <a:gd name="connsiteY1492" fmla="*/ 564152 h 1899829"/>
                <a:gd name="connsiteX1493" fmla="*/ 599259 w 1464672"/>
                <a:gd name="connsiteY1493" fmla="*/ 567418 h 1899829"/>
                <a:gd name="connsiteX1494" fmla="*/ 599259 w 1464672"/>
                <a:gd name="connsiteY1494" fmla="*/ 571500 h 1899829"/>
                <a:gd name="connsiteX1495" fmla="*/ 600075 w 1464672"/>
                <a:gd name="connsiteY1495" fmla="*/ 573949 h 1899829"/>
                <a:gd name="connsiteX1496" fmla="*/ 603341 w 1464672"/>
                <a:gd name="connsiteY1496" fmla="*/ 574766 h 1899829"/>
                <a:gd name="connsiteX1497" fmla="*/ 607423 w 1464672"/>
                <a:gd name="connsiteY1497" fmla="*/ 580481 h 1899829"/>
                <a:gd name="connsiteX1498" fmla="*/ 608239 w 1464672"/>
                <a:gd name="connsiteY1498" fmla="*/ 582930 h 1899829"/>
                <a:gd name="connsiteX1499" fmla="*/ 609056 w 1464672"/>
                <a:gd name="connsiteY1499" fmla="*/ 587012 h 1899829"/>
                <a:gd name="connsiteX1500" fmla="*/ 609056 w 1464672"/>
                <a:gd name="connsiteY1500" fmla="*/ 589461 h 1899829"/>
                <a:gd name="connsiteX1501" fmla="*/ 608239 w 1464672"/>
                <a:gd name="connsiteY1501" fmla="*/ 593544 h 1899829"/>
                <a:gd name="connsiteX1502" fmla="*/ 607423 w 1464672"/>
                <a:gd name="connsiteY1502" fmla="*/ 594360 h 1899829"/>
                <a:gd name="connsiteX1503" fmla="*/ 851535 w 1464672"/>
                <a:gd name="connsiteY1503" fmla="*/ 585379 h 1899829"/>
                <a:gd name="connsiteX1504" fmla="*/ 847453 w 1464672"/>
                <a:gd name="connsiteY1504" fmla="*/ 589461 h 1899829"/>
                <a:gd name="connsiteX1505" fmla="*/ 845004 w 1464672"/>
                <a:gd name="connsiteY1505" fmla="*/ 589461 h 1899829"/>
                <a:gd name="connsiteX1506" fmla="*/ 832757 w 1464672"/>
                <a:gd name="connsiteY1506" fmla="*/ 580481 h 1899829"/>
                <a:gd name="connsiteX1507" fmla="*/ 830308 w 1464672"/>
                <a:gd name="connsiteY1507" fmla="*/ 576399 h 1899829"/>
                <a:gd name="connsiteX1508" fmla="*/ 829491 w 1464672"/>
                <a:gd name="connsiteY1508" fmla="*/ 573133 h 1899829"/>
                <a:gd name="connsiteX1509" fmla="*/ 829491 w 1464672"/>
                <a:gd name="connsiteY1509" fmla="*/ 569051 h 1899829"/>
                <a:gd name="connsiteX1510" fmla="*/ 829491 w 1464672"/>
                <a:gd name="connsiteY1510" fmla="*/ 563336 h 1899829"/>
                <a:gd name="connsiteX1511" fmla="*/ 830308 w 1464672"/>
                <a:gd name="connsiteY1511" fmla="*/ 559254 h 1899829"/>
                <a:gd name="connsiteX1512" fmla="*/ 831124 w 1464672"/>
                <a:gd name="connsiteY1512" fmla="*/ 557621 h 1899829"/>
                <a:gd name="connsiteX1513" fmla="*/ 832757 w 1464672"/>
                <a:gd name="connsiteY1513" fmla="*/ 555988 h 1899829"/>
                <a:gd name="connsiteX1514" fmla="*/ 836023 w 1464672"/>
                <a:gd name="connsiteY1514" fmla="*/ 555171 h 1899829"/>
                <a:gd name="connsiteX1515" fmla="*/ 838472 w 1464672"/>
                <a:gd name="connsiteY1515" fmla="*/ 555988 h 1899829"/>
                <a:gd name="connsiteX1516" fmla="*/ 842554 w 1464672"/>
                <a:gd name="connsiteY1516" fmla="*/ 557621 h 1899829"/>
                <a:gd name="connsiteX1517" fmla="*/ 846636 w 1464672"/>
                <a:gd name="connsiteY1517" fmla="*/ 560070 h 1899829"/>
                <a:gd name="connsiteX1518" fmla="*/ 852352 w 1464672"/>
                <a:gd name="connsiteY1518" fmla="*/ 568234 h 1899829"/>
                <a:gd name="connsiteX1519" fmla="*/ 853984 w 1464672"/>
                <a:gd name="connsiteY1519" fmla="*/ 572316 h 1899829"/>
                <a:gd name="connsiteX1520" fmla="*/ 854801 w 1464672"/>
                <a:gd name="connsiteY1520" fmla="*/ 577215 h 1899829"/>
                <a:gd name="connsiteX1521" fmla="*/ 854801 w 1464672"/>
                <a:gd name="connsiteY1521" fmla="*/ 580481 h 1899829"/>
                <a:gd name="connsiteX1522" fmla="*/ 854801 w 1464672"/>
                <a:gd name="connsiteY1522" fmla="*/ 582930 h 1899829"/>
                <a:gd name="connsiteX1523" fmla="*/ 853984 w 1464672"/>
                <a:gd name="connsiteY1523" fmla="*/ 584563 h 1899829"/>
                <a:gd name="connsiteX1524" fmla="*/ 851535 w 1464672"/>
                <a:gd name="connsiteY1524" fmla="*/ 585379 h 1899829"/>
                <a:gd name="connsiteX1525" fmla="*/ 426176 w 1464672"/>
                <a:gd name="connsiteY1525" fmla="*/ 578031 h 1899829"/>
                <a:gd name="connsiteX1526" fmla="*/ 427809 w 1464672"/>
                <a:gd name="connsiteY1526" fmla="*/ 581297 h 1899829"/>
                <a:gd name="connsiteX1527" fmla="*/ 427809 w 1464672"/>
                <a:gd name="connsiteY1527" fmla="*/ 582114 h 1899829"/>
                <a:gd name="connsiteX1528" fmla="*/ 426992 w 1464672"/>
                <a:gd name="connsiteY1528" fmla="*/ 583746 h 1899829"/>
                <a:gd name="connsiteX1529" fmla="*/ 425359 w 1464672"/>
                <a:gd name="connsiteY1529" fmla="*/ 585379 h 1899829"/>
                <a:gd name="connsiteX1530" fmla="*/ 415562 w 1464672"/>
                <a:gd name="connsiteY1530" fmla="*/ 591911 h 1899829"/>
                <a:gd name="connsiteX1531" fmla="*/ 413929 w 1464672"/>
                <a:gd name="connsiteY1531" fmla="*/ 595176 h 1899829"/>
                <a:gd name="connsiteX1532" fmla="*/ 414746 w 1464672"/>
                <a:gd name="connsiteY1532" fmla="*/ 597626 h 1899829"/>
                <a:gd name="connsiteX1533" fmla="*/ 418011 w 1464672"/>
                <a:gd name="connsiteY1533" fmla="*/ 602524 h 1899829"/>
                <a:gd name="connsiteX1534" fmla="*/ 421277 w 1464672"/>
                <a:gd name="connsiteY1534" fmla="*/ 606606 h 1899829"/>
                <a:gd name="connsiteX1535" fmla="*/ 422094 w 1464672"/>
                <a:gd name="connsiteY1535" fmla="*/ 609056 h 1899829"/>
                <a:gd name="connsiteX1536" fmla="*/ 420461 w 1464672"/>
                <a:gd name="connsiteY1536" fmla="*/ 611505 h 1899829"/>
                <a:gd name="connsiteX1537" fmla="*/ 417195 w 1464672"/>
                <a:gd name="connsiteY1537" fmla="*/ 610689 h 1899829"/>
                <a:gd name="connsiteX1538" fmla="*/ 416379 w 1464672"/>
                <a:gd name="connsiteY1538" fmla="*/ 610689 h 1899829"/>
                <a:gd name="connsiteX1539" fmla="*/ 415562 w 1464672"/>
                <a:gd name="connsiteY1539" fmla="*/ 611505 h 1899829"/>
                <a:gd name="connsiteX1540" fmla="*/ 415562 w 1464672"/>
                <a:gd name="connsiteY1540" fmla="*/ 613138 h 1899829"/>
                <a:gd name="connsiteX1541" fmla="*/ 418828 w 1464672"/>
                <a:gd name="connsiteY1541" fmla="*/ 619669 h 1899829"/>
                <a:gd name="connsiteX1542" fmla="*/ 419644 w 1464672"/>
                <a:gd name="connsiteY1542" fmla="*/ 622935 h 1899829"/>
                <a:gd name="connsiteX1543" fmla="*/ 419644 w 1464672"/>
                <a:gd name="connsiteY1543" fmla="*/ 624568 h 1899829"/>
                <a:gd name="connsiteX1544" fmla="*/ 418828 w 1464672"/>
                <a:gd name="connsiteY1544" fmla="*/ 626201 h 1899829"/>
                <a:gd name="connsiteX1545" fmla="*/ 417195 w 1464672"/>
                <a:gd name="connsiteY1545" fmla="*/ 628650 h 1899829"/>
                <a:gd name="connsiteX1546" fmla="*/ 414746 w 1464672"/>
                <a:gd name="connsiteY1546" fmla="*/ 631916 h 1899829"/>
                <a:gd name="connsiteX1547" fmla="*/ 410664 w 1464672"/>
                <a:gd name="connsiteY1547" fmla="*/ 634365 h 1899829"/>
                <a:gd name="connsiteX1548" fmla="*/ 401683 w 1464672"/>
                <a:gd name="connsiteY1548" fmla="*/ 637631 h 1899829"/>
                <a:gd name="connsiteX1549" fmla="*/ 401683 w 1464672"/>
                <a:gd name="connsiteY1549" fmla="*/ 640080 h 1899829"/>
                <a:gd name="connsiteX1550" fmla="*/ 401683 w 1464672"/>
                <a:gd name="connsiteY1550" fmla="*/ 641713 h 1899829"/>
                <a:gd name="connsiteX1551" fmla="*/ 401683 w 1464672"/>
                <a:gd name="connsiteY1551" fmla="*/ 646611 h 1899829"/>
                <a:gd name="connsiteX1552" fmla="*/ 401683 w 1464672"/>
                <a:gd name="connsiteY1552" fmla="*/ 649061 h 1899829"/>
                <a:gd name="connsiteX1553" fmla="*/ 400866 w 1464672"/>
                <a:gd name="connsiteY1553" fmla="*/ 652326 h 1899829"/>
                <a:gd name="connsiteX1554" fmla="*/ 400050 w 1464672"/>
                <a:gd name="connsiteY1554" fmla="*/ 653959 h 1899829"/>
                <a:gd name="connsiteX1555" fmla="*/ 398417 w 1464672"/>
                <a:gd name="connsiteY1555" fmla="*/ 654776 h 1899829"/>
                <a:gd name="connsiteX1556" fmla="*/ 396784 w 1464672"/>
                <a:gd name="connsiteY1556" fmla="*/ 655592 h 1899829"/>
                <a:gd name="connsiteX1557" fmla="*/ 394335 w 1464672"/>
                <a:gd name="connsiteY1557" fmla="*/ 655592 h 1899829"/>
                <a:gd name="connsiteX1558" fmla="*/ 390253 w 1464672"/>
                <a:gd name="connsiteY1558" fmla="*/ 652326 h 1899829"/>
                <a:gd name="connsiteX1559" fmla="*/ 388620 w 1464672"/>
                <a:gd name="connsiteY1559" fmla="*/ 650694 h 1899829"/>
                <a:gd name="connsiteX1560" fmla="*/ 386171 w 1464672"/>
                <a:gd name="connsiteY1560" fmla="*/ 646611 h 1899829"/>
                <a:gd name="connsiteX1561" fmla="*/ 385354 w 1464672"/>
                <a:gd name="connsiteY1561" fmla="*/ 643346 h 1899829"/>
                <a:gd name="connsiteX1562" fmla="*/ 385354 w 1464672"/>
                <a:gd name="connsiteY1562" fmla="*/ 640080 h 1899829"/>
                <a:gd name="connsiteX1563" fmla="*/ 386171 w 1464672"/>
                <a:gd name="connsiteY1563" fmla="*/ 634365 h 1899829"/>
                <a:gd name="connsiteX1564" fmla="*/ 386987 w 1464672"/>
                <a:gd name="connsiteY1564" fmla="*/ 628650 h 1899829"/>
                <a:gd name="connsiteX1565" fmla="*/ 388620 w 1464672"/>
                <a:gd name="connsiteY1565" fmla="*/ 622935 h 1899829"/>
                <a:gd name="connsiteX1566" fmla="*/ 389436 w 1464672"/>
                <a:gd name="connsiteY1566" fmla="*/ 619669 h 1899829"/>
                <a:gd name="connsiteX1567" fmla="*/ 388620 w 1464672"/>
                <a:gd name="connsiteY1567" fmla="*/ 618036 h 1899829"/>
                <a:gd name="connsiteX1568" fmla="*/ 387804 w 1464672"/>
                <a:gd name="connsiteY1568" fmla="*/ 618036 h 1899829"/>
                <a:gd name="connsiteX1569" fmla="*/ 384538 w 1464672"/>
                <a:gd name="connsiteY1569" fmla="*/ 620486 h 1899829"/>
                <a:gd name="connsiteX1570" fmla="*/ 382089 w 1464672"/>
                <a:gd name="connsiteY1570" fmla="*/ 621302 h 1899829"/>
                <a:gd name="connsiteX1571" fmla="*/ 380456 w 1464672"/>
                <a:gd name="connsiteY1571" fmla="*/ 622935 h 1899829"/>
                <a:gd name="connsiteX1572" fmla="*/ 379639 w 1464672"/>
                <a:gd name="connsiteY1572" fmla="*/ 625384 h 1899829"/>
                <a:gd name="connsiteX1573" fmla="*/ 378823 w 1464672"/>
                <a:gd name="connsiteY1573" fmla="*/ 627834 h 1899829"/>
                <a:gd name="connsiteX1574" fmla="*/ 378823 w 1464672"/>
                <a:gd name="connsiteY1574" fmla="*/ 633549 h 1899829"/>
                <a:gd name="connsiteX1575" fmla="*/ 378006 w 1464672"/>
                <a:gd name="connsiteY1575" fmla="*/ 636814 h 1899829"/>
                <a:gd name="connsiteX1576" fmla="*/ 376374 w 1464672"/>
                <a:gd name="connsiteY1576" fmla="*/ 638447 h 1899829"/>
                <a:gd name="connsiteX1577" fmla="*/ 373924 w 1464672"/>
                <a:gd name="connsiteY1577" fmla="*/ 638447 h 1899829"/>
                <a:gd name="connsiteX1578" fmla="*/ 373108 w 1464672"/>
                <a:gd name="connsiteY1578" fmla="*/ 639264 h 1899829"/>
                <a:gd name="connsiteX1579" fmla="*/ 372291 w 1464672"/>
                <a:gd name="connsiteY1579" fmla="*/ 640896 h 1899829"/>
                <a:gd name="connsiteX1580" fmla="*/ 372291 w 1464672"/>
                <a:gd name="connsiteY1580" fmla="*/ 642529 h 1899829"/>
                <a:gd name="connsiteX1581" fmla="*/ 374741 w 1464672"/>
                <a:gd name="connsiteY1581" fmla="*/ 645795 h 1899829"/>
                <a:gd name="connsiteX1582" fmla="*/ 374741 w 1464672"/>
                <a:gd name="connsiteY1582" fmla="*/ 649061 h 1899829"/>
                <a:gd name="connsiteX1583" fmla="*/ 374741 w 1464672"/>
                <a:gd name="connsiteY1583" fmla="*/ 651510 h 1899829"/>
                <a:gd name="connsiteX1584" fmla="*/ 372291 w 1464672"/>
                <a:gd name="connsiteY1584" fmla="*/ 655592 h 1899829"/>
                <a:gd name="connsiteX1585" fmla="*/ 371475 w 1464672"/>
                <a:gd name="connsiteY1585" fmla="*/ 657225 h 1899829"/>
                <a:gd name="connsiteX1586" fmla="*/ 369842 w 1464672"/>
                <a:gd name="connsiteY1586" fmla="*/ 663756 h 1899829"/>
                <a:gd name="connsiteX1587" fmla="*/ 369026 w 1464672"/>
                <a:gd name="connsiteY1587" fmla="*/ 665389 h 1899829"/>
                <a:gd name="connsiteX1588" fmla="*/ 367393 w 1464672"/>
                <a:gd name="connsiteY1588" fmla="*/ 667022 h 1899829"/>
                <a:gd name="connsiteX1589" fmla="*/ 365760 w 1464672"/>
                <a:gd name="connsiteY1589" fmla="*/ 667022 h 1899829"/>
                <a:gd name="connsiteX1590" fmla="*/ 364127 w 1464672"/>
                <a:gd name="connsiteY1590" fmla="*/ 664573 h 1899829"/>
                <a:gd name="connsiteX1591" fmla="*/ 362494 w 1464672"/>
                <a:gd name="connsiteY1591" fmla="*/ 660491 h 1899829"/>
                <a:gd name="connsiteX1592" fmla="*/ 360861 w 1464672"/>
                <a:gd name="connsiteY1592" fmla="*/ 656409 h 1899829"/>
                <a:gd name="connsiteX1593" fmla="*/ 360045 w 1464672"/>
                <a:gd name="connsiteY1593" fmla="*/ 653143 h 1899829"/>
                <a:gd name="connsiteX1594" fmla="*/ 359229 w 1464672"/>
                <a:gd name="connsiteY1594" fmla="*/ 651510 h 1899829"/>
                <a:gd name="connsiteX1595" fmla="*/ 358412 w 1464672"/>
                <a:gd name="connsiteY1595" fmla="*/ 652326 h 1899829"/>
                <a:gd name="connsiteX1596" fmla="*/ 357596 w 1464672"/>
                <a:gd name="connsiteY1596" fmla="*/ 655592 h 1899829"/>
                <a:gd name="connsiteX1597" fmla="*/ 357596 w 1464672"/>
                <a:gd name="connsiteY1597" fmla="*/ 658041 h 1899829"/>
                <a:gd name="connsiteX1598" fmla="*/ 357596 w 1464672"/>
                <a:gd name="connsiteY1598" fmla="*/ 662124 h 1899829"/>
                <a:gd name="connsiteX1599" fmla="*/ 357596 w 1464672"/>
                <a:gd name="connsiteY1599" fmla="*/ 664573 h 1899829"/>
                <a:gd name="connsiteX1600" fmla="*/ 355963 w 1464672"/>
                <a:gd name="connsiteY1600" fmla="*/ 667022 h 1899829"/>
                <a:gd name="connsiteX1601" fmla="*/ 355963 w 1464672"/>
                <a:gd name="connsiteY1601" fmla="*/ 668655 h 1899829"/>
                <a:gd name="connsiteX1602" fmla="*/ 359229 w 1464672"/>
                <a:gd name="connsiteY1602" fmla="*/ 671921 h 1899829"/>
                <a:gd name="connsiteX1603" fmla="*/ 359229 w 1464672"/>
                <a:gd name="connsiteY1603" fmla="*/ 673554 h 1899829"/>
                <a:gd name="connsiteX1604" fmla="*/ 359229 w 1464672"/>
                <a:gd name="connsiteY1604" fmla="*/ 676003 h 1899829"/>
                <a:gd name="connsiteX1605" fmla="*/ 359229 w 1464672"/>
                <a:gd name="connsiteY1605" fmla="*/ 676819 h 1899829"/>
                <a:gd name="connsiteX1606" fmla="*/ 358412 w 1464672"/>
                <a:gd name="connsiteY1606" fmla="*/ 676819 h 1899829"/>
                <a:gd name="connsiteX1607" fmla="*/ 357596 w 1464672"/>
                <a:gd name="connsiteY1607" fmla="*/ 679269 h 1899829"/>
                <a:gd name="connsiteX1608" fmla="*/ 356779 w 1464672"/>
                <a:gd name="connsiteY1608" fmla="*/ 681718 h 1899829"/>
                <a:gd name="connsiteX1609" fmla="*/ 353514 w 1464672"/>
                <a:gd name="connsiteY1609" fmla="*/ 685800 h 1899829"/>
                <a:gd name="connsiteX1610" fmla="*/ 349431 w 1464672"/>
                <a:gd name="connsiteY1610" fmla="*/ 686616 h 1899829"/>
                <a:gd name="connsiteX1611" fmla="*/ 346166 w 1464672"/>
                <a:gd name="connsiteY1611" fmla="*/ 688249 h 1899829"/>
                <a:gd name="connsiteX1612" fmla="*/ 345349 w 1464672"/>
                <a:gd name="connsiteY1612" fmla="*/ 688249 h 1899829"/>
                <a:gd name="connsiteX1613" fmla="*/ 344533 w 1464672"/>
                <a:gd name="connsiteY1613" fmla="*/ 684984 h 1899829"/>
                <a:gd name="connsiteX1614" fmla="*/ 343716 w 1464672"/>
                <a:gd name="connsiteY1614" fmla="*/ 679269 h 1899829"/>
                <a:gd name="connsiteX1615" fmla="*/ 342900 w 1464672"/>
                <a:gd name="connsiteY1615" fmla="*/ 676003 h 1899829"/>
                <a:gd name="connsiteX1616" fmla="*/ 341267 w 1464672"/>
                <a:gd name="connsiteY1616" fmla="*/ 674370 h 1899829"/>
                <a:gd name="connsiteX1617" fmla="*/ 339634 w 1464672"/>
                <a:gd name="connsiteY1617" fmla="*/ 667839 h 1899829"/>
                <a:gd name="connsiteX1618" fmla="*/ 338818 w 1464672"/>
                <a:gd name="connsiteY1618" fmla="*/ 665389 h 1899829"/>
                <a:gd name="connsiteX1619" fmla="*/ 338002 w 1464672"/>
                <a:gd name="connsiteY1619" fmla="*/ 664573 h 1899829"/>
                <a:gd name="connsiteX1620" fmla="*/ 337185 w 1464672"/>
                <a:gd name="connsiteY1620" fmla="*/ 664573 h 1899829"/>
                <a:gd name="connsiteX1621" fmla="*/ 336369 w 1464672"/>
                <a:gd name="connsiteY1621" fmla="*/ 666206 h 1899829"/>
                <a:gd name="connsiteX1622" fmla="*/ 334736 w 1464672"/>
                <a:gd name="connsiteY1622" fmla="*/ 676003 h 1899829"/>
                <a:gd name="connsiteX1623" fmla="*/ 331470 w 1464672"/>
                <a:gd name="connsiteY1623" fmla="*/ 678452 h 1899829"/>
                <a:gd name="connsiteX1624" fmla="*/ 329837 w 1464672"/>
                <a:gd name="connsiteY1624" fmla="*/ 679269 h 1899829"/>
                <a:gd name="connsiteX1625" fmla="*/ 328204 w 1464672"/>
                <a:gd name="connsiteY1625" fmla="*/ 679269 h 1899829"/>
                <a:gd name="connsiteX1626" fmla="*/ 324122 w 1464672"/>
                <a:gd name="connsiteY1626" fmla="*/ 676819 h 1899829"/>
                <a:gd name="connsiteX1627" fmla="*/ 320856 w 1464672"/>
                <a:gd name="connsiteY1627" fmla="*/ 676003 h 1899829"/>
                <a:gd name="connsiteX1628" fmla="*/ 318407 w 1464672"/>
                <a:gd name="connsiteY1628" fmla="*/ 676819 h 1899829"/>
                <a:gd name="connsiteX1629" fmla="*/ 314325 w 1464672"/>
                <a:gd name="connsiteY1629" fmla="*/ 680901 h 1899829"/>
                <a:gd name="connsiteX1630" fmla="*/ 312692 w 1464672"/>
                <a:gd name="connsiteY1630" fmla="*/ 681718 h 1899829"/>
                <a:gd name="connsiteX1631" fmla="*/ 310243 w 1464672"/>
                <a:gd name="connsiteY1631" fmla="*/ 680901 h 1899829"/>
                <a:gd name="connsiteX1632" fmla="*/ 309427 w 1464672"/>
                <a:gd name="connsiteY1632" fmla="*/ 679269 h 1899829"/>
                <a:gd name="connsiteX1633" fmla="*/ 308610 w 1464672"/>
                <a:gd name="connsiteY1633" fmla="*/ 676819 h 1899829"/>
                <a:gd name="connsiteX1634" fmla="*/ 308610 w 1464672"/>
                <a:gd name="connsiteY1634" fmla="*/ 675186 h 1899829"/>
                <a:gd name="connsiteX1635" fmla="*/ 309427 w 1464672"/>
                <a:gd name="connsiteY1635" fmla="*/ 674370 h 1899829"/>
                <a:gd name="connsiteX1636" fmla="*/ 310243 w 1464672"/>
                <a:gd name="connsiteY1636" fmla="*/ 671104 h 1899829"/>
                <a:gd name="connsiteX1637" fmla="*/ 310243 w 1464672"/>
                <a:gd name="connsiteY1637" fmla="*/ 670288 h 1899829"/>
                <a:gd name="connsiteX1638" fmla="*/ 309427 w 1464672"/>
                <a:gd name="connsiteY1638" fmla="*/ 668655 h 1899829"/>
                <a:gd name="connsiteX1639" fmla="*/ 309427 w 1464672"/>
                <a:gd name="connsiteY1639" fmla="*/ 667022 h 1899829"/>
                <a:gd name="connsiteX1640" fmla="*/ 309427 w 1464672"/>
                <a:gd name="connsiteY1640" fmla="*/ 666206 h 1899829"/>
                <a:gd name="connsiteX1641" fmla="*/ 309427 w 1464672"/>
                <a:gd name="connsiteY1641" fmla="*/ 665389 h 1899829"/>
                <a:gd name="connsiteX1642" fmla="*/ 308610 w 1464672"/>
                <a:gd name="connsiteY1642" fmla="*/ 665389 h 1899829"/>
                <a:gd name="connsiteX1643" fmla="*/ 307794 w 1464672"/>
                <a:gd name="connsiteY1643" fmla="*/ 665389 h 1899829"/>
                <a:gd name="connsiteX1644" fmla="*/ 304528 w 1464672"/>
                <a:gd name="connsiteY1644" fmla="*/ 667022 h 1899829"/>
                <a:gd name="connsiteX1645" fmla="*/ 304528 w 1464672"/>
                <a:gd name="connsiteY1645" fmla="*/ 664573 h 1899829"/>
                <a:gd name="connsiteX1646" fmla="*/ 306161 w 1464672"/>
                <a:gd name="connsiteY1646" fmla="*/ 660491 h 1899829"/>
                <a:gd name="connsiteX1647" fmla="*/ 310243 w 1464672"/>
                <a:gd name="connsiteY1647" fmla="*/ 651510 h 1899829"/>
                <a:gd name="connsiteX1648" fmla="*/ 311876 w 1464672"/>
                <a:gd name="connsiteY1648" fmla="*/ 649061 h 1899829"/>
                <a:gd name="connsiteX1649" fmla="*/ 312692 w 1464672"/>
                <a:gd name="connsiteY1649" fmla="*/ 648244 h 1899829"/>
                <a:gd name="connsiteX1650" fmla="*/ 324939 w 1464672"/>
                <a:gd name="connsiteY1650" fmla="*/ 645795 h 1899829"/>
                <a:gd name="connsiteX1651" fmla="*/ 325755 w 1464672"/>
                <a:gd name="connsiteY1651" fmla="*/ 644979 h 1899829"/>
                <a:gd name="connsiteX1652" fmla="*/ 331470 w 1464672"/>
                <a:gd name="connsiteY1652" fmla="*/ 632732 h 1899829"/>
                <a:gd name="connsiteX1653" fmla="*/ 333103 w 1464672"/>
                <a:gd name="connsiteY1653" fmla="*/ 630283 h 1899829"/>
                <a:gd name="connsiteX1654" fmla="*/ 334736 w 1464672"/>
                <a:gd name="connsiteY1654" fmla="*/ 627834 h 1899829"/>
                <a:gd name="connsiteX1655" fmla="*/ 342900 w 1464672"/>
                <a:gd name="connsiteY1655" fmla="*/ 620486 h 1899829"/>
                <a:gd name="connsiteX1656" fmla="*/ 343716 w 1464672"/>
                <a:gd name="connsiteY1656" fmla="*/ 618853 h 1899829"/>
                <a:gd name="connsiteX1657" fmla="*/ 345349 w 1464672"/>
                <a:gd name="connsiteY1657" fmla="*/ 613954 h 1899829"/>
                <a:gd name="connsiteX1658" fmla="*/ 346166 w 1464672"/>
                <a:gd name="connsiteY1658" fmla="*/ 612321 h 1899829"/>
                <a:gd name="connsiteX1659" fmla="*/ 347799 w 1464672"/>
                <a:gd name="connsiteY1659" fmla="*/ 610689 h 1899829"/>
                <a:gd name="connsiteX1660" fmla="*/ 353514 w 1464672"/>
                <a:gd name="connsiteY1660" fmla="*/ 600075 h 1899829"/>
                <a:gd name="connsiteX1661" fmla="*/ 359229 w 1464672"/>
                <a:gd name="connsiteY1661" fmla="*/ 592727 h 1899829"/>
                <a:gd name="connsiteX1662" fmla="*/ 361678 w 1464672"/>
                <a:gd name="connsiteY1662" fmla="*/ 587829 h 1899829"/>
                <a:gd name="connsiteX1663" fmla="*/ 365760 w 1464672"/>
                <a:gd name="connsiteY1663" fmla="*/ 582930 h 1899829"/>
                <a:gd name="connsiteX1664" fmla="*/ 369842 w 1464672"/>
                <a:gd name="connsiteY1664" fmla="*/ 580481 h 1899829"/>
                <a:gd name="connsiteX1665" fmla="*/ 383722 w 1464672"/>
                <a:gd name="connsiteY1665" fmla="*/ 577215 h 1899829"/>
                <a:gd name="connsiteX1666" fmla="*/ 393519 w 1464672"/>
                <a:gd name="connsiteY1666" fmla="*/ 582114 h 1899829"/>
                <a:gd name="connsiteX1667" fmla="*/ 395968 w 1464672"/>
                <a:gd name="connsiteY1667" fmla="*/ 582114 h 1899829"/>
                <a:gd name="connsiteX1668" fmla="*/ 396784 w 1464672"/>
                <a:gd name="connsiteY1668" fmla="*/ 580481 h 1899829"/>
                <a:gd name="connsiteX1669" fmla="*/ 397601 w 1464672"/>
                <a:gd name="connsiteY1669" fmla="*/ 578031 h 1899829"/>
                <a:gd name="connsiteX1670" fmla="*/ 399234 w 1464672"/>
                <a:gd name="connsiteY1670" fmla="*/ 578848 h 1899829"/>
                <a:gd name="connsiteX1671" fmla="*/ 402499 w 1464672"/>
                <a:gd name="connsiteY1671" fmla="*/ 579664 h 1899829"/>
                <a:gd name="connsiteX1672" fmla="*/ 403316 w 1464672"/>
                <a:gd name="connsiteY1672" fmla="*/ 578848 h 1899829"/>
                <a:gd name="connsiteX1673" fmla="*/ 406581 w 1464672"/>
                <a:gd name="connsiteY1673" fmla="*/ 576399 h 1899829"/>
                <a:gd name="connsiteX1674" fmla="*/ 405765 w 1464672"/>
                <a:gd name="connsiteY1674" fmla="*/ 574766 h 1899829"/>
                <a:gd name="connsiteX1675" fmla="*/ 401683 w 1464672"/>
                <a:gd name="connsiteY1675" fmla="*/ 572316 h 1899829"/>
                <a:gd name="connsiteX1676" fmla="*/ 401683 w 1464672"/>
                <a:gd name="connsiteY1676" fmla="*/ 570684 h 1899829"/>
                <a:gd name="connsiteX1677" fmla="*/ 401683 w 1464672"/>
                <a:gd name="connsiteY1677" fmla="*/ 569051 h 1899829"/>
                <a:gd name="connsiteX1678" fmla="*/ 403316 w 1464672"/>
                <a:gd name="connsiteY1678" fmla="*/ 565785 h 1899829"/>
                <a:gd name="connsiteX1679" fmla="*/ 404949 w 1464672"/>
                <a:gd name="connsiteY1679" fmla="*/ 564152 h 1899829"/>
                <a:gd name="connsiteX1680" fmla="*/ 410664 w 1464672"/>
                <a:gd name="connsiteY1680" fmla="*/ 562519 h 1899829"/>
                <a:gd name="connsiteX1681" fmla="*/ 413113 w 1464672"/>
                <a:gd name="connsiteY1681" fmla="*/ 562519 h 1899829"/>
                <a:gd name="connsiteX1682" fmla="*/ 415562 w 1464672"/>
                <a:gd name="connsiteY1682" fmla="*/ 564969 h 1899829"/>
                <a:gd name="connsiteX1683" fmla="*/ 418828 w 1464672"/>
                <a:gd name="connsiteY1683" fmla="*/ 569051 h 1899829"/>
                <a:gd name="connsiteX1684" fmla="*/ 426176 w 1464672"/>
                <a:gd name="connsiteY1684" fmla="*/ 578031 h 1899829"/>
                <a:gd name="connsiteX1685" fmla="*/ 777240 w 1464672"/>
                <a:gd name="connsiteY1685" fmla="*/ 611505 h 1899829"/>
                <a:gd name="connsiteX1686" fmla="*/ 780506 w 1464672"/>
                <a:gd name="connsiteY1686" fmla="*/ 612321 h 1899829"/>
                <a:gd name="connsiteX1687" fmla="*/ 782955 w 1464672"/>
                <a:gd name="connsiteY1687" fmla="*/ 611505 h 1899829"/>
                <a:gd name="connsiteX1688" fmla="*/ 785404 w 1464672"/>
                <a:gd name="connsiteY1688" fmla="*/ 611505 h 1899829"/>
                <a:gd name="connsiteX1689" fmla="*/ 788670 w 1464672"/>
                <a:gd name="connsiteY1689" fmla="*/ 614771 h 1899829"/>
                <a:gd name="connsiteX1690" fmla="*/ 791936 w 1464672"/>
                <a:gd name="connsiteY1690" fmla="*/ 618853 h 1899829"/>
                <a:gd name="connsiteX1691" fmla="*/ 794385 w 1464672"/>
                <a:gd name="connsiteY1691" fmla="*/ 620486 h 1899829"/>
                <a:gd name="connsiteX1692" fmla="*/ 795202 w 1464672"/>
                <a:gd name="connsiteY1692" fmla="*/ 621302 h 1899829"/>
                <a:gd name="connsiteX1693" fmla="*/ 795202 w 1464672"/>
                <a:gd name="connsiteY1693" fmla="*/ 622119 h 1899829"/>
                <a:gd name="connsiteX1694" fmla="*/ 795202 w 1464672"/>
                <a:gd name="connsiteY1694" fmla="*/ 625384 h 1899829"/>
                <a:gd name="connsiteX1695" fmla="*/ 795202 w 1464672"/>
                <a:gd name="connsiteY1695" fmla="*/ 627017 h 1899829"/>
                <a:gd name="connsiteX1696" fmla="*/ 795202 w 1464672"/>
                <a:gd name="connsiteY1696" fmla="*/ 628650 h 1899829"/>
                <a:gd name="connsiteX1697" fmla="*/ 794385 w 1464672"/>
                <a:gd name="connsiteY1697" fmla="*/ 631916 h 1899829"/>
                <a:gd name="connsiteX1698" fmla="*/ 793569 w 1464672"/>
                <a:gd name="connsiteY1698" fmla="*/ 635998 h 1899829"/>
                <a:gd name="connsiteX1699" fmla="*/ 791936 w 1464672"/>
                <a:gd name="connsiteY1699" fmla="*/ 639264 h 1899829"/>
                <a:gd name="connsiteX1700" fmla="*/ 791119 w 1464672"/>
                <a:gd name="connsiteY1700" fmla="*/ 641713 h 1899829"/>
                <a:gd name="connsiteX1701" fmla="*/ 790303 w 1464672"/>
                <a:gd name="connsiteY1701" fmla="*/ 644979 h 1899829"/>
                <a:gd name="connsiteX1702" fmla="*/ 791936 w 1464672"/>
                <a:gd name="connsiteY1702" fmla="*/ 643346 h 1899829"/>
                <a:gd name="connsiteX1703" fmla="*/ 799284 w 1464672"/>
                <a:gd name="connsiteY1703" fmla="*/ 632732 h 1899829"/>
                <a:gd name="connsiteX1704" fmla="*/ 804182 w 1464672"/>
                <a:gd name="connsiteY1704" fmla="*/ 634365 h 1899829"/>
                <a:gd name="connsiteX1705" fmla="*/ 810714 w 1464672"/>
                <a:gd name="connsiteY1705" fmla="*/ 633549 h 1899829"/>
                <a:gd name="connsiteX1706" fmla="*/ 818878 w 1464672"/>
                <a:gd name="connsiteY1706" fmla="*/ 629466 h 1899829"/>
                <a:gd name="connsiteX1707" fmla="*/ 822960 w 1464672"/>
                <a:gd name="connsiteY1707" fmla="*/ 628650 h 1899829"/>
                <a:gd name="connsiteX1708" fmla="*/ 827042 w 1464672"/>
                <a:gd name="connsiteY1708" fmla="*/ 628650 h 1899829"/>
                <a:gd name="connsiteX1709" fmla="*/ 830308 w 1464672"/>
                <a:gd name="connsiteY1709" fmla="*/ 630283 h 1899829"/>
                <a:gd name="connsiteX1710" fmla="*/ 836839 w 1464672"/>
                <a:gd name="connsiteY1710" fmla="*/ 635998 h 1899829"/>
                <a:gd name="connsiteX1711" fmla="*/ 839289 w 1464672"/>
                <a:gd name="connsiteY1711" fmla="*/ 638447 h 1899829"/>
                <a:gd name="connsiteX1712" fmla="*/ 840105 w 1464672"/>
                <a:gd name="connsiteY1712" fmla="*/ 640080 h 1899829"/>
                <a:gd name="connsiteX1713" fmla="*/ 840105 w 1464672"/>
                <a:gd name="connsiteY1713" fmla="*/ 641713 h 1899829"/>
                <a:gd name="connsiteX1714" fmla="*/ 838472 w 1464672"/>
                <a:gd name="connsiteY1714" fmla="*/ 644162 h 1899829"/>
                <a:gd name="connsiteX1715" fmla="*/ 834390 w 1464672"/>
                <a:gd name="connsiteY1715" fmla="*/ 642529 h 1899829"/>
                <a:gd name="connsiteX1716" fmla="*/ 827859 w 1464672"/>
                <a:gd name="connsiteY1716" fmla="*/ 641713 h 1899829"/>
                <a:gd name="connsiteX1717" fmla="*/ 827042 w 1464672"/>
                <a:gd name="connsiteY1717" fmla="*/ 640896 h 1899829"/>
                <a:gd name="connsiteX1718" fmla="*/ 826226 w 1464672"/>
                <a:gd name="connsiteY1718" fmla="*/ 640896 h 1899829"/>
                <a:gd name="connsiteX1719" fmla="*/ 825409 w 1464672"/>
                <a:gd name="connsiteY1719" fmla="*/ 641713 h 1899829"/>
                <a:gd name="connsiteX1720" fmla="*/ 826226 w 1464672"/>
                <a:gd name="connsiteY1720" fmla="*/ 644979 h 1899829"/>
                <a:gd name="connsiteX1721" fmla="*/ 827859 w 1464672"/>
                <a:gd name="connsiteY1721" fmla="*/ 645795 h 1899829"/>
                <a:gd name="connsiteX1722" fmla="*/ 836023 w 1464672"/>
                <a:gd name="connsiteY1722" fmla="*/ 646611 h 1899829"/>
                <a:gd name="connsiteX1723" fmla="*/ 862149 w 1464672"/>
                <a:gd name="connsiteY1723" fmla="*/ 656409 h 1899829"/>
                <a:gd name="connsiteX1724" fmla="*/ 862965 w 1464672"/>
                <a:gd name="connsiteY1724" fmla="*/ 659674 h 1899829"/>
                <a:gd name="connsiteX1725" fmla="*/ 862965 w 1464672"/>
                <a:gd name="connsiteY1725" fmla="*/ 661307 h 1899829"/>
                <a:gd name="connsiteX1726" fmla="*/ 862149 w 1464672"/>
                <a:gd name="connsiteY1726" fmla="*/ 662940 h 1899829"/>
                <a:gd name="connsiteX1727" fmla="*/ 860516 w 1464672"/>
                <a:gd name="connsiteY1727" fmla="*/ 664573 h 1899829"/>
                <a:gd name="connsiteX1728" fmla="*/ 845820 w 1464672"/>
                <a:gd name="connsiteY1728" fmla="*/ 667022 h 1899829"/>
                <a:gd name="connsiteX1729" fmla="*/ 837656 w 1464672"/>
                <a:gd name="connsiteY1729" fmla="*/ 665389 h 1899829"/>
                <a:gd name="connsiteX1730" fmla="*/ 830308 w 1464672"/>
                <a:gd name="connsiteY1730" fmla="*/ 662124 h 1899829"/>
                <a:gd name="connsiteX1731" fmla="*/ 827859 w 1464672"/>
                <a:gd name="connsiteY1731" fmla="*/ 662940 h 1899829"/>
                <a:gd name="connsiteX1732" fmla="*/ 830308 w 1464672"/>
                <a:gd name="connsiteY1732" fmla="*/ 667022 h 1899829"/>
                <a:gd name="connsiteX1733" fmla="*/ 834390 w 1464672"/>
                <a:gd name="connsiteY1733" fmla="*/ 668655 h 1899829"/>
                <a:gd name="connsiteX1734" fmla="*/ 837656 w 1464672"/>
                <a:gd name="connsiteY1734" fmla="*/ 671104 h 1899829"/>
                <a:gd name="connsiteX1735" fmla="*/ 839289 w 1464672"/>
                <a:gd name="connsiteY1735" fmla="*/ 673554 h 1899829"/>
                <a:gd name="connsiteX1736" fmla="*/ 846636 w 1464672"/>
                <a:gd name="connsiteY1736" fmla="*/ 675186 h 1899829"/>
                <a:gd name="connsiteX1737" fmla="*/ 848269 w 1464672"/>
                <a:gd name="connsiteY1737" fmla="*/ 676819 h 1899829"/>
                <a:gd name="connsiteX1738" fmla="*/ 850719 w 1464672"/>
                <a:gd name="connsiteY1738" fmla="*/ 680901 h 1899829"/>
                <a:gd name="connsiteX1739" fmla="*/ 852352 w 1464672"/>
                <a:gd name="connsiteY1739" fmla="*/ 680901 h 1899829"/>
                <a:gd name="connsiteX1740" fmla="*/ 853984 w 1464672"/>
                <a:gd name="connsiteY1740" fmla="*/ 683351 h 1899829"/>
                <a:gd name="connsiteX1741" fmla="*/ 855617 w 1464672"/>
                <a:gd name="connsiteY1741" fmla="*/ 688249 h 1899829"/>
                <a:gd name="connsiteX1742" fmla="*/ 856434 w 1464672"/>
                <a:gd name="connsiteY1742" fmla="*/ 689066 h 1899829"/>
                <a:gd name="connsiteX1743" fmla="*/ 858883 w 1464672"/>
                <a:gd name="connsiteY1743" fmla="*/ 688249 h 1899829"/>
                <a:gd name="connsiteX1744" fmla="*/ 862965 w 1464672"/>
                <a:gd name="connsiteY1744" fmla="*/ 692331 h 1899829"/>
                <a:gd name="connsiteX1745" fmla="*/ 863781 w 1464672"/>
                <a:gd name="connsiteY1745" fmla="*/ 694781 h 1899829"/>
                <a:gd name="connsiteX1746" fmla="*/ 863781 w 1464672"/>
                <a:gd name="connsiteY1746" fmla="*/ 696414 h 1899829"/>
                <a:gd name="connsiteX1747" fmla="*/ 862965 w 1464672"/>
                <a:gd name="connsiteY1747" fmla="*/ 698863 h 1899829"/>
                <a:gd name="connsiteX1748" fmla="*/ 861332 w 1464672"/>
                <a:gd name="connsiteY1748" fmla="*/ 702129 h 1899829"/>
                <a:gd name="connsiteX1749" fmla="*/ 857250 w 1464672"/>
                <a:gd name="connsiteY1749" fmla="*/ 706211 h 1899829"/>
                <a:gd name="connsiteX1750" fmla="*/ 857250 w 1464672"/>
                <a:gd name="connsiteY1750" fmla="*/ 707844 h 1899829"/>
                <a:gd name="connsiteX1751" fmla="*/ 862149 w 1464672"/>
                <a:gd name="connsiteY1751" fmla="*/ 707027 h 1899829"/>
                <a:gd name="connsiteX1752" fmla="*/ 862965 w 1464672"/>
                <a:gd name="connsiteY1752" fmla="*/ 707844 h 1899829"/>
                <a:gd name="connsiteX1753" fmla="*/ 868680 w 1464672"/>
                <a:gd name="connsiteY1753" fmla="*/ 715191 h 1899829"/>
                <a:gd name="connsiteX1754" fmla="*/ 869497 w 1464672"/>
                <a:gd name="connsiteY1754" fmla="*/ 715191 h 1899829"/>
                <a:gd name="connsiteX1755" fmla="*/ 870313 w 1464672"/>
                <a:gd name="connsiteY1755" fmla="*/ 714375 h 1899829"/>
                <a:gd name="connsiteX1756" fmla="*/ 871129 w 1464672"/>
                <a:gd name="connsiteY1756" fmla="*/ 711926 h 1899829"/>
                <a:gd name="connsiteX1757" fmla="*/ 871129 w 1464672"/>
                <a:gd name="connsiteY1757" fmla="*/ 709476 h 1899829"/>
                <a:gd name="connsiteX1758" fmla="*/ 870313 w 1464672"/>
                <a:gd name="connsiteY1758" fmla="*/ 706211 h 1899829"/>
                <a:gd name="connsiteX1759" fmla="*/ 870313 w 1464672"/>
                <a:gd name="connsiteY1759" fmla="*/ 703761 h 1899829"/>
                <a:gd name="connsiteX1760" fmla="*/ 871129 w 1464672"/>
                <a:gd name="connsiteY1760" fmla="*/ 702129 h 1899829"/>
                <a:gd name="connsiteX1761" fmla="*/ 871946 w 1464672"/>
                <a:gd name="connsiteY1761" fmla="*/ 701312 h 1899829"/>
                <a:gd name="connsiteX1762" fmla="*/ 872762 w 1464672"/>
                <a:gd name="connsiteY1762" fmla="*/ 701312 h 1899829"/>
                <a:gd name="connsiteX1763" fmla="*/ 874395 w 1464672"/>
                <a:gd name="connsiteY1763" fmla="*/ 702129 h 1899829"/>
                <a:gd name="connsiteX1764" fmla="*/ 880110 w 1464672"/>
                <a:gd name="connsiteY1764" fmla="*/ 711109 h 1899829"/>
                <a:gd name="connsiteX1765" fmla="*/ 888274 w 1464672"/>
                <a:gd name="connsiteY1765" fmla="*/ 707027 h 1899829"/>
                <a:gd name="connsiteX1766" fmla="*/ 889907 w 1464672"/>
                <a:gd name="connsiteY1766" fmla="*/ 708660 h 1899829"/>
                <a:gd name="connsiteX1767" fmla="*/ 890724 w 1464672"/>
                <a:gd name="connsiteY1767" fmla="*/ 711926 h 1899829"/>
                <a:gd name="connsiteX1768" fmla="*/ 891540 w 1464672"/>
                <a:gd name="connsiteY1768" fmla="*/ 712742 h 1899829"/>
                <a:gd name="connsiteX1769" fmla="*/ 894806 w 1464672"/>
                <a:gd name="connsiteY1769" fmla="*/ 705394 h 1899829"/>
                <a:gd name="connsiteX1770" fmla="*/ 896439 w 1464672"/>
                <a:gd name="connsiteY1770" fmla="*/ 703761 h 1899829"/>
                <a:gd name="connsiteX1771" fmla="*/ 903786 w 1464672"/>
                <a:gd name="connsiteY1771" fmla="*/ 711926 h 1899829"/>
                <a:gd name="connsiteX1772" fmla="*/ 907869 w 1464672"/>
                <a:gd name="connsiteY1772" fmla="*/ 713559 h 1899829"/>
                <a:gd name="connsiteX1773" fmla="*/ 909502 w 1464672"/>
                <a:gd name="connsiteY1773" fmla="*/ 715191 h 1899829"/>
                <a:gd name="connsiteX1774" fmla="*/ 912767 w 1464672"/>
                <a:gd name="connsiteY1774" fmla="*/ 716824 h 1899829"/>
                <a:gd name="connsiteX1775" fmla="*/ 917666 w 1464672"/>
                <a:gd name="connsiteY1775" fmla="*/ 717641 h 1899829"/>
                <a:gd name="connsiteX1776" fmla="*/ 918482 w 1464672"/>
                <a:gd name="connsiteY1776" fmla="*/ 714375 h 1899829"/>
                <a:gd name="connsiteX1777" fmla="*/ 916033 w 1464672"/>
                <a:gd name="connsiteY1777" fmla="*/ 710293 h 1899829"/>
                <a:gd name="connsiteX1778" fmla="*/ 917666 w 1464672"/>
                <a:gd name="connsiteY1778" fmla="*/ 708660 h 1899829"/>
                <a:gd name="connsiteX1779" fmla="*/ 924197 w 1464672"/>
                <a:gd name="connsiteY1779" fmla="*/ 705394 h 1899829"/>
                <a:gd name="connsiteX1780" fmla="*/ 927463 w 1464672"/>
                <a:gd name="connsiteY1780" fmla="*/ 706211 h 1899829"/>
                <a:gd name="connsiteX1781" fmla="*/ 933994 w 1464672"/>
                <a:gd name="connsiteY1781" fmla="*/ 701312 h 1899829"/>
                <a:gd name="connsiteX1782" fmla="*/ 938077 w 1464672"/>
                <a:gd name="connsiteY1782" fmla="*/ 700496 h 1899829"/>
                <a:gd name="connsiteX1783" fmla="*/ 940526 w 1464672"/>
                <a:gd name="connsiteY1783" fmla="*/ 700496 h 1899829"/>
                <a:gd name="connsiteX1784" fmla="*/ 948690 w 1464672"/>
                <a:gd name="connsiteY1784" fmla="*/ 693148 h 1899829"/>
                <a:gd name="connsiteX1785" fmla="*/ 950323 w 1464672"/>
                <a:gd name="connsiteY1785" fmla="*/ 692331 h 1899829"/>
                <a:gd name="connsiteX1786" fmla="*/ 951956 w 1464672"/>
                <a:gd name="connsiteY1786" fmla="*/ 689882 h 1899829"/>
                <a:gd name="connsiteX1787" fmla="*/ 955222 w 1464672"/>
                <a:gd name="connsiteY1787" fmla="*/ 690699 h 1899829"/>
                <a:gd name="connsiteX1788" fmla="*/ 963386 w 1464672"/>
                <a:gd name="connsiteY1788" fmla="*/ 694781 h 1899829"/>
                <a:gd name="connsiteX1789" fmla="*/ 965835 w 1464672"/>
                <a:gd name="connsiteY1789" fmla="*/ 694781 h 1899829"/>
                <a:gd name="connsiteX1790" fmla="*/ 974816 w 1464672"/>
                <a:gd name="connsiteY1790" fmla="*/ 690699 h 1899829"/>
                <a:gd name="connsiteX1791" fmla="*/ 978081 w 1464672"/>
                <a:gd name="connsiteY1791" fmla="*/ 689882 h 1899829"/>
                <a:gd name="connsiteX1792" fmla="*/ 981347 w 1464672"/>
                <a:gd name="connsiteY1792" fmla="*/ 689882 h 1899829"/>
                <a:gd name="connsiteX1793" fmla="*/ 989511 w 1464672"/>
                <a:gd name="connsiteY1793" fmla="*/ 692331 h 1899829"/>
                <a:gd name="connsiteX1794" fmla="*/ 996043 w 1464672"/>
                <a:gd name="connsiteY1794" fmla="*/ 694781 h 1899829"/>
                <a:gd name="connsiteX1795" fmla="*/ 997676 w 1464672"/>
                <a:gd name="connsiteY1795" fmla="*/ 696414 h 1899829"/>
                <a:gd name="connsiteX1796" fmla="*/ 996859 w 1464672"/>
                <a:gd name="connsiteY1796" fmla="*/ 699679 h 1899829"/>
                <a:gd name="connsiteX1797" fmla="*/ 996859 w 1464672"/>
                <a:gd name="connsiteY1797" fmla="*/ 700496 h 1899829"/>
                <a:gd name="connsiteX1798" fmla="*/ 997676 w 1464672"/>
                <a:gd name="connsiteY1798" fmla="*/ 701312 h 1899829"/>
                <a:gd name="connsiteX1799" fmla="*/ 1000125 w 1464672"/>
                <a:gd name="connsiteY1799" fmla="*/ 702129 h 1899829"/>
                <a:gd name="connsiteX1800" fmla="*/ 1008289 w 1464672"/>
                <a:gd name="connsiteY1800" fmla="*/ 702129 h 1899829"/>
                <a:gd name="connsiteX1801" fmla="*/ 1011555 w 1464672"/>
                <a:gd name="connsiteY1801" fmla="*/ 702945 h 1899829"/>
                <a:gd name="connsiteX1802" fmla="*/ 1014004 w 1464672"/>
                <a:gd name="connsiteY1802" fmla="*/ 706211 h 1899829"/>
                <a:gd name="connsiteX1803" fmla="*/ 1014821 w 1464672"/>
                <a:gd name="connsiteY1803" fmla="*/ 707844 h 1899829"/>
                <a:gd name="connsiteX1804" fmla="*/ 1014821 w 1464672"/>
                <a:gd name="connsiteY1804" fmla="*/ 709476 h 1899829"/>
                <a:gd name="connsiteX1805" fmla="*/ 1012372 w 1464672"/>
                <a:gd name="connsiteY1805" fmla="*/ 712742 h 1899829"/>
                <a:gd name="connsiteX1806" fmla="*/ 1013188 w 1464672"/>
                <a:gd name="connsiteY1806" fmla="*/ 713559 h 1899829"/>
                <a:gd name="connsiteX1807" fmla="*/ 1015637 w 1464672"/>
                <a:gd name="connsiteY1807" fmla="*/ 714375 h 1899829"/>
                <a:gd name="connsiteX1808" fmla="*/ 1021352 w 1464672"/>
                <a:gd name="connsiteY1808" fmla="*/ 714375 h 1899829"/>
                <a:gd name="connsiteX1809" fmla="*/ 1022985 w 1464672"/>
                <a:gd name="connsiteY1809" fmla="*/ 715191 h 1899829"/>
                <a:gd name="connsiteX1810" fmla="*/ 1024618 w 1464672"/>
                <a:gd name="connsiteY1810" fmla="*/ 719274 h 1899829"/>
                <a:gd name="connsiteX1811" fmla="*/ 1026251 w 1464672"/>
                <a:gd name="connsiteY1811" fmla="*/ 724989 h 1899829"/>
                <a:gd name="connsiteX1812" fmla="*/ 1026251 w 1464672"/>
                <a:gd name="connsiteY1812" fmla="*/ 727438 h 1899829"/>
                <a:gd name="connsiteX1813" fmla="*/ 1023802 w 1464672"/>
                <a:gd name="connsiteY1813" fmla="*/ 731520 h 1899829"/>
                <a:gd name="connsiteX1814" fmla="*/ 1018086 w 1464672"/>
                <a:gd name="connsiteY1814" fmla="*/ 736419 h 1899829"/>
                <a:gd name="connsiteX1815" fmla="*/ 1011555 w 1464672"/>
                <a:gd name="connsiteY1815" fmla="*/ 740501 h 1899829"/>
                <a:gd name="connsiteX1816" fmla="*/ 1011555 w 1464672"/>
                <a:gd name="connsiteY1816" fmla="*/ 741317 h 1899829"/>
                <a:gd name="connsiteX1817" fmla="*/ 1013188 w 1464672"/>
                <a:gd name="connsiteY1817" fmla="*/ 743766 h 1899829"/>
                <a:gd name="connsiteX1818" fmla="*/ 1015637 w 1464672"/>
                <a:gd name="connsiteY1818" fmla="*/ 744583 h 1899829"/>
                <a:gd name="connsiteX1819" fmla="*/ 1017270 w 1464672"/>
                <a:gd name="connsiteY1819" fmla="*/ 744583 h 1899829"/>
                <a:gd name="connsiteX1820" fmla="*/ 1022169 w 1464672"/>
                <a:gd name="connsiteY1820" fmla="*/ 742950 h 1899829"/>
                <a:gd name="connsiteX1821" fmla="*/ 1022985 w 1464672"/>
                <a:gd name="connsiteY1821" fmla="*/ 742950 h 1899829"/>
                <a:gd name="connsiteX1822" fmla="*/ 1025434 w 1464672"/>
                <a:gd name="connsiteY1822" fmla="*/ 744583 h 1899829"/>
                <a:gd name="connsiteX1823" fmla="*/ 1026251 w 1464672"/>
                <a:gd name="connsiteY1823" fmla="*/ 746216 h 1899829"/>
                <a:gd name="connsiteX1824" fmla="*/ 1027067 w 1464672"/>
                <a:gd name="connsiteY1824" fmla="*/ 748665 h 1899829"/>
                <a:gd name="connsiteX1825" fmla="*/ 1025434 w 1464672"/>
                <a:gd name="connsiteY1825" fmla="*/ 751114 h 1899829"/>
                <a:gd name="connsiteX1826" fmla="*/ 1018086 w 1464672"/>
                <a:gd name="connsiteY1826" fmla="*/ 754380 h 1899829"/>
                <a:gd name="connsiteX1827" fmla="*/ 1014004 w 1464672"/>
                <a:gd name="connsiteY1827" fmla="*/ 750298 h 1899829"/>
                <a:gd name="connsiteX1828" fmla="*/ 1012372 w 1464672"/>
                <a:gd name="connsiteY1828" fmla="*/ 749481 h 1899829"/>
                <a:gd name="connsiteX1829" fmla="*/ 1011555 w 1464672"/>
                <a:gd name="connsiteY1829" fmla="*/ 749481 h 1899829"/>
                <a:gd name="connsiteX1830" fmla="*/ 1012372 w 1464672"/>
                <a:gd name="connsiteY1830" fmla="*/ 751114 h 1899829"/>
                <a:gd name="connsiteX1831" fmla="*/ 1014821 w 1464672"/>
                <a:gd name="connsiteY1831" fmla="*/ 754380 h 1899829"/>
                <a:gd name="connsiteX1832" fmla="*/ 1015637 w 1464672"/>
                <a:gd name="connsiteY1832" fmla="*/ 756013 h 1899829"/>
                <a:gd name="connsiteX1833" fmla="*/ 1010739 w 1464672"/>
                <a:gd name="connsiteY1833" fmla="*/ 756013 h 1899829"/>
                <a:gd name="connsiteX1834" fmla="*/ 1010739 w 1464672"/>
                <a:gd name="connsiteY1834" fmla="*/ 757646 h 1899829"/>
                <a:gd name="connsiteX1835" fmla="*/ 1010739 w 1464672"/>
                <a:gd name="connsiteY1835" fmla="*/ 760911 h 1899829"/>
                <a:gd name="connsiteX1836" fmla="*/ 1010739 w 1464672"/>
                <a:gd name="connsiteY1836" fmla="*/ 764177 h 1899829"/>
                <a:gd name="connsiteX1837" fmla="*/ 1009922 w 1464672"/>
                <a:gd name="connsiteY1837" fmla="*/ 769076 h 1899829"/>
                <a:gd name="connsiteX1838" fmla="*/ 1009922 w 1464672"/>
                <a:gd name="connsiteY1838" fmla="*/ 769076 h 1899829"/>
                <a:gd name="connsiteX1839" fmla="*/ 994410 w 1464672"/>
                <a:gd name="connsiteY1839" fmla="*/ 769892 h 1899829"/>
                <a:gd name="connsiteX1840" fmla="*/ 992777 w 1464672"/>
                <a:gd name="connsiteY1840" fmla="*/ 770709 h 1899829"/>
                <a:gd name="connsiteX1841" fmla="*/ 988695 w 1464672"/>
                <a:gd name="connsiteY1841" fmla="*/ 773974 h 1899829"/>
                <a:gd name="connsiteX1842" fmla="*/ 985429 w 1464672"/>
                <a:gd name="connsiteY1842" fmla="*/ 775607 h 1899829"/>
                <a:gd name="connsiteX1843" fmla="*/ 982980 w 1464672"/>
                <a:gd name="connsiteY1843" fmla="*/ 775607 h 1899829"/>
                <a:gd name="connsiteX1844" fmla="*/ 980531 w 1464672"/>
                <a:gd name="connsiteY1844" fmla="*/ 774791 h 1899829"/>
                <a:gd name="connsiteX1845" fmla="*/ 974816 w 1464672"/>
                <a:gd name="connsiteY1845" fmla="*/ 771525 h 1899829"/>
                <a:gd name="connsiteX1846" fmla="*/ 970734 w 1464672"/>
                <a:gd name="connsiteY1846" fmla="*/ 772341 h 1899829"/>
                <a:gd name="connsiteX1847" fmla="*/ 969101 w 1464672"/>
                <a:gd name="connsiteY1847" fmla="*/ 772341 h 1899829"/>
                <a:gd name="connsiteX1848" fmla="*/ 965835 w 1464672"/>
                <a:gd name="connsiteY1848" fmla="*/ 769892 h 1899829"/>
                <a:gd name="connsiteX1849" fmla="*/ 965019 w 1464672"/>
                <a:gd name="connsiteY1849" fmla="*/ 769076 h 1899829"/>
                <a:gd name="connsiteX1850" fmla="*/ 963386 w 1464672"/>
                <a:gd name="connsiteY1850" fmla="*/ 765810 h 1899829"/>
                <a:gd name="connsiteX1851" fmla="*/ 962569 w 1464672"/>
                <a:gd name="connsiteY1851" fmla="*/ 761728 h 1899829"/>
                <a:gd name="connsiteX1852" fmla="*/ 962569 w 1464672"/>
                <a:gd name="connsiteY1852" fmla="*/ 759279 h 1899829"/>
                <a:gd name="connsiteX1853" fmla="*/ 963386 w 1464672"/>
                <a:gd name="connsiteY1853" fmla="*/ 756013 h 1899829"/>
                <a:gd name="connsiteX1854" fmla="*/ 963386 w 1464672"/>
                <a:gd name="connsiteY1854" fmla="*/ 754380 h 1899829"/>
                <a:gd name="connsiteX1855" fmla="*/ 962569 w 1464672"/>
                <a:gd name="connsiteY1855" fmla="*/ 754380 h 1899829"/>
                <a:gd name="connsiteX1856" fmla="*/ 961753 w 1464672"/>
                <a:gd name="connsiteY1856" fmla="*/ 753564 h 1899829"/>
                <a:gd name="connsiteX1857" fmla="*/ 958487 w 1464672"/>
                <a:gd name="connsiteY1857" fmla="*/ 750298 h 1899829"/>
                <a:gd name="connsiteX1858" fmla="*/ 956854 w 1464672"/>
                <a:gd name="connsiteY1858" fmla="*/ 749481 h 1899829"/>
                <a:gd name="connsiteX1859" fmla="*/ 956854 w 1464672"/>
                <a:gd name="connsiteY1859" fmla="*/ 750298 h 1899829"/>
                <a:gd name="connsiteX1860" fmla="*/ 957671 w 1464672"/>
                <a:gd name="connsiteY1860" fmla="*/ 752747 h 1899829"/>
                <a:gd name="connsiteX1861" fmla="*/ 957671 w 1464672"/>
                <a:gd name="connsiteY1861" fmla="*/ 753564 h 1899829"/>
                <a:gd name="connsiteX1862" fmla="*/ 959304 w 1464672"/>
                <a:gd name="connsiteY1862" fmla="*/ 755196 h 1899829"/>
                <a:gd name="connsiteX1863" fmla="*/ 959304 w 1464672"/>
                <a:gd name="connsiteY1863" fmla="*/ 757646 h 1899829"/>
                <a:gd name="connsiteX1864" fmla="*/ 958487 w 1464672"/>
                <a:gd name="connsiteY1864" fmla="*/ 763361 h 1899829"/>
                <a:gd name="connsiteX1865" fmla="*/ 958487 w 1464672"/>
                <a:gd name="connsiteY1865" fmla="*/ 764177 h 1899829"/>
                <a:gd name="connsiteX1866" fmla="*/ 956854 w 1464672"/>
                <a:gd name="connsiteY1866" fmla="*/ 768259 h 1899829"/>
                <a:gd name="connsiteX1867" fmla="*/ 955222 w 1464672"/>
                <a:gd name="connsiteY1867" fmla="*/ 769892 h 1899829"/>
                <a:gd name="connsiteX1868" fmla="*/ 951139 w 1464672"/>
                <a:gd name="connsiteY1868" fmla="*/ 769892 h 1899829"/>
                <a:gd name="connsiteX1869" fmla="*/ 944608 w 1464672"/>
                <a:gd name="connsiteY1869" fmla="*/ 773158 h 1899829"/>
                <a:gd name="connsiteX1870" fmla="*/ 941342 w 1464672"/>
                <a:gd name="connsiteY1870" fmla="*/ 773974 h 1899829"/>
                <a:gd name="connsiteX1871" fmla="*/ 937260 w 1464672"/>
                <a:gd name="connsiteY1871" fmla="*/ 773158 h 1899829"/>
                <a:gd name="connsiteX1872" fmla="*/ 934811 w 1464672"/>
                <a:gd name="connsiteY1872" fmla="*/ 771525 h 1899829"/>
                <a:gd name="connsiteX1873" fmla="*/ 933178 w 1464672"/>
                <a:gd name="connsiteY1873" fmla="*/ 769892 h 1899829"/>
                <a:gd name="connsiteX1874" fmla="*/ 931545 w 1464672"/>
                <a:gd name="connsiteY1874" fmla="*/ 767443 h 1899829"/>
                <a:gd name="connsiteX1875" fmla="*/ 930729 w 1464672"/>
                <a:gd name="connsiteY1875" fmla="*/ 767443 h 1899829"/>
                <a:gd name="connsiteX1876" fmla="*/ 929912 w 1464672"/>
                <a:gd name="connsiteY1876" fmla="*/ 772341 h 1899829"/>
                <a:gd name="connsiteX1877" fmla="*/ 929096 w 1464672"/>
                <a:gd name="connsiteY1877" fmla="*/ 772341 h 1899829"/>
                <a:gd name="connsiteX1878" fmla="*/ 927463 w 1464672"/>
                <a:gd name="connsiteY1878" fmla="*/ 772341 h 1899829"/>
                <a:gd name="connsiteX1879" fmla="*/ 925014 w 1464672"/>
                <a:gd name="connsiteY1879" fmla="*/ 770709 h 1899829"/>
                <a:gd name="connsiteX1880" fmla="*/ 923381 w 1464672"/>
                <a:gd name="connsiteY1880" fmla="*/ 767443 h 1899829"/>
                <a:gd name="connsiteX1881" fmla="*/ 922564 w 1464672"/>
                <a:gd name="connsiteY1881" fmla="*/ 767443 h 1899829"/>
                <a:gd name="connsiteX1882" fmla="*/ 922564 w 1464672"/>
                <a:gd name="connsiteY1882" fmla="*/ 769892 h 1899829"/>
                <a:gd name="connsiteX1883" fmla="*/ 922564 w 1464672"/>
                <a:gd name="connsiteY1883" fmla="*/ 771525 h 1899829"/>
                <a:gd name="connsiteX1884" fmla="*/ 921748 w 1464672"/>
                <a:gd name="connsiteY1884" fmla="*/ 772341 h 1899829"/>
                <a:gd name="connsiteX1885" fmla="*/ 917666 w 1464672"/>
                <a:gd name="connsiteY1885" fmla="*/ 774791 h 1899829"/>
                <a:gd name="connsiteX1886" fmla="*/ 915216 w 1464672"/>
                <a:gd name="connsiteY1886" fmla="*/ 774791 h 1899829"/>
                <a:gd name="connsiteX1887" fmla="*/ 912767 w 1464672"/>
                <a:gd name="connsiteY1887" fmla="*/ 772341 h 1899829"/>
                <a:gd name="connsiteX1888" fmla="*/ 911134 w 1464672"/>
                <a:gd name="connsiteY1888" fmla="*/ 772341 h 1899829"/>
                <a:gd name="connsiteX1889" fmla="*/ 908685 w 1464672"/>
                <a:gd name="connsiteY1889" fmla="*/ 773974 h 1899829"/>
                <a:gd name="connsiteX1890" fmla="*/ 903786 w 1464672"/>
                <a:gd name="connsiteY1890" fmla="*/ 771525 h 1899829"/>
                <a:gd name="connsiteX1891" fmla="*/ 902154 w 1464672"/>
                <a:gd name="connsiteY1891" fmla="*/ 771525 h 1899829"/>
                <a:gd name="connsiteX1892" fmla="*/ 902970 w 1464672"/>
                <a:gd name="connsiteY1892" fmla="*/ 775607 h 1899829"/>
                <a:gd name="connsiteX1893" fmla="*/ 901337 w 1464672"/>
                <a:gd name="connsiteY1893" fmla="*/ 776424 h 1899829"/>
                <a:gd name="connsiteX1894" fmla="*/ 897255 w 1464672"/>
                <a:gd name="connsiteY1894" fmla="*/ 776424 h 1899829"/>
                <a:gd name="connsiteX1895" fmla="*/ 891540 w 1464672"/>
                <a:gd name="connsiteY1895" fmla="*/ 774791 h 1899829"/>
                <a:gd name="connsiteX1896" fmla="*/ 887458 w 1464672"/>
                <a:gd name="connsiteY1896" fmla="*/ 776424 h 1899829"/>
                <a:gd name="connsiteX1897" fmla="*/ 880927 w 1464672"/>
                <a:gd name="connsiteY1897" fmla="*/ 775607 h 1899829"/>
                <a:gd name="connsiteX1898" fmla="*/ 874395 w 1464672"/>
                <a:gd name="connsiteY1898" fmla="*/ 775607 h 1899829"/>
                <a:gd name="connsiteX1899" fmla="*/ 872762 w 1464672"/>
                <a:gd name="connsiteY1899" fmla="*/ 774791 h 1899829"/>
                <a:gd name="connsiteX1900" fmla="*/ 871946 w 1464672"/>
                <a:gd name="connsiteY1900" fmla="*/ 773158 h 1899829"/>
                <a:gd name="connsiteX1901" fmla="*/ 871946 w 1464672"/>
                <a:gd name="connsiteY1901" fmla="*/ 771525 h 1899829"/>
                <a:gd name="connsiteX1902" fmla="*/ 871946 w 1464672"/>
                <a:gd name="connsiteY1902" fmla="*/ 769076 h 1899829"/>
                <a:gd name="connsiteX1903" fmla="*/ 872762 w 1464672"/>
                <a:gd name="connsiteY1903" fmla="*/ 765810 h 1899829"/>
                <a:gd name="connsiteX1904" fmla="*/ 874395 w 1464672"/>
                <a:gd name="connsiteY1904" fmla="*/ 760911 h 1899829"/>
                <a:gd name="connsiteX1905" fmla="*/ 875211 w 1464672"/>
                <a:gd name="connsiteY1905" fmla="*/ 758462 h 1899829"/>
                <a:gd name="connsiteX1906" fmla="*/ 873579 w 1464672"/>
                <a:gd name="connsiteY1906" fmla="*/ 757646 h 1899829"/>
                <a:gd name="connsiteX1907" fmla="*/ 872762 w 1464672"/>
                <a:gd name="connsiteY1907" fmla="*/ 756013 h 1899829"/>
                <a:gd name="connsiteX1908" fmla="*/ 871946 w 1464672"/>
                <a:gd name="connsiteY1908" fmla="*/ 756013 h 1899829"/>
                <a:gd name="connsiteX1909" fmla="*/ 869497 w 1464672"/>
                <a:gd name="connsiteY1909" fmla="*/ 757646 h 1899829"/>
                <a:gd name="connsiteX1910" fmla="*/ 867864 w 1464672"/>
                <a:gd name="connsiteY1910" fmla="*/ 763361 h 1899829"/>
                <a:gd name="connsiteX1911" fmla="*/ 867047 w 1464672"/>
                <a:gd name="connsiteY1911" fmla="*/ 764994 h 1899829"/>
                <a:gd name="connsiteX1912" fmla="*/ 866231 w 1464672"/>
                <a:gd name="connsiteY1912" fmla="*/ 763361 h 1899829"/>
                <a:gd name="connsiteX1913" fmla="*/ 866231 w 1464672"/>
                <a:gd name="connsiteY1913" fmla="*/ 760095 h 1899829"/>
                <a:gd name="connsiteX1914" fmla="*/ 865414 w 1464672"/>
                <a:gd name="connsiteY1914" fmla="*/ 758462 h 1899829"/>
                <a:gd name="connsiteX1915" fmla="*/ 864598 w 1464672"/>
                <a:gd name="connsiteY1915" fmla="*/ 758462 h 1899829"/>
                <a:gd name="connsiteX1916" fmla="*/ 863781 w 1464672"/>
                <a:gd name="connsiteY1916" fmla="*/ 759279 h 1899829"/>
                <a:gd name="connsiteX1917" fmla="*/ 862965 w 1464672"/>
                <a:gd name="connsiteY1917" fmla="*/ 760911 h 1899829"/>
                <a:gd name="connsiteX1918" fmla="*/ 862149 w 1464672"/>
                <a:gd name="connsiteY1918" fmla="*/ 761728 h 1899829"/>
                <a:gd name="connsiteX1919" fmla="*/ 860516 w 1464672"/>
                <a:gd name="connsiteY1919" fmla="*/ 760911 h 1899829"/>
                <a:gd name="connsiteX1920" fmla="*/ 859699 w 1464672"/>
                <a:gd name="connsiteY1920" fmla="*/ 761728 h 1899829"/>
                <a:gd name="connsiteX1921" fmla="*/ 859699 w 1464672"/>
                <a:gd name="connsiteY1921" fmla="*/ 764177 h 1899829"/>
                <a:gd name="connsiteX1922" fmla="*/ 859699 w 1464672"/>
                <a:gd name="connsiteY1922" fmla="*/ 765810 h 1899829"/>
                <a:gd name="connsiteX1923" fmla="*/ 859699 w 1464672"/>
                <a:gd name="connsiteY1923" fmla="*/ 767443 h 1899829"/>
                <a:gd name="connsiteX1924" fmla="*/ 858883 w 1464672"/>
                <a:gd name="connsiteY1924" fmla="*/ 769076 h 1899829"/>
                <a:gd name="connsiteX1925" fmla="*/ 855617 w 1464672"/>
                <a:gd name="connsiteY1925" fmla="*/ 771525 h 1899829"/>
                <a:gd name="connsiteX1926" fmla="*/ 853984 w 1464672"/>
                <a:gd name="connsiteY1926" fmla="*/ 772341 h 1899829"/>
                <a:gd name="connsiteX1927" fmla="*/ 849086 w 1464672"/>
                <a:gd name="connsiteY1927" fmla="*/ 772341 h 1899829"/>
                <a:gd name="connsiteX1928" fmla="*/ 846636 w 1464672"/>
                <a:gd name="connsiteY1928" fmla="*/ 771525 h 1899829"/>
                <a:gd name="connsiteX1929" fmla="*/ 840922 w 1464672"/>
                <a:gd name="connsiteY1929" fmla="*/ 768259 h 1899829"/>
                <a:gd name="connsiteX1930" fmla="*/ 837656 w 1464672"/>
                <a:gd name="connsiteY1930" fmla="*/ 768259 h 1899829"/>
                <a:gd name="connsiteX1931" fmla="*/ 833574 w 1464672"/>
                <a:gd name="connsiteY1931" fmla="*/ 763361 h 1899829"/>
                <a:gd name="connsiteX1932" fmla="*/ 830308 w 1464672"/>
                <a:gd name="connsiteY1932" fmla="*/ 762544 h 1899829"/>
                <a:gd name="connsiteX1933" fmla="*/ 830308 w 1464672"/>
                <a:gd name="connsiteY1933" fmla="*/ 760911 h 1899829"/>
                <a:gd name="connsiteX1934" fmla="*/ 831941 w 1464672"/>
                <a:gd name="connsiteY1934" fmla="*/ 757646 h 1899829"/>
                <a:gd name="connsiteX1935" fmla="*/ 831941 w 1464672"/>
                <a:gd name="connsiteY1935" fmla="*/ 756829 h 1899829"/>
                <a:gd name="connsiteX1936" fmla="*/ 827859 w 1464672"/>
                <a:gd name="connsiteY1936" fmla="*/ 761728 h 1899829"/>
                <a:gd name="connsiteX1937" fmla="*/ 827042 w 1464672"/>
                <a:gd name="connsiteY1937" fmla="*/ 763361 h 1899829"/>
                <a:gd name="connsiteX1938" fmla="*/ 827859 w 1464672"/>
                <a:gd name="connsiteY1938" fmla="*/ 767443 h 1899829"/>
                <a:gd name="connsiteX1939" fmla="*/ 827042 w 1464672"/>
                <a:gd name="connsiteY1939" fmla="*/ 767443 h 1899829"/>
                <a:gd name="connsiteX1940" fmla="*/ 824593 w 1464672"/>
                <a:gd name="connsiteY1940" fmla="*/ 765810 h 1899829"/>
                <a:gd name="connsiteX1941" fmla="*/ 822144 w 1464672"/>
                <a:gd name="connsiteY1941" fmla="*/ 766626 h 1899829"/>
                <a:gd name="connsiteX1942" fmla="*/ 821327 w 1464672"/>
                <a:gd name="connsiteY1942" fmla="*/ 766626 h 1899829"/>
                <a:gd name="connsiteX1943" fmla="*/ 819694 w 1464672"/>
                <a:gd name="connsiteY1943" fmla="*/ 764177 h 1899829"/>
                <a:gd name="connsiteX1944" fmla="*/ 816429 w 1464672"/>
                <a:gd name="connsiteY1944" fmla="*/ 761728 h 1899829"/>
                <a:gd name="connsiteX1945" fmla="*/ 814796 w 1464672"/>
                <a:gd name="connsiteY1945" fmla="*/ 758462 h 1899829"/>
                <a:gd name="connsiteX1946" fmla="*/ 812347 w 1464672"/>
                <a:gd name="connsiteY1946" fmla="*/ 748665 h 1899829"/>
                <a:gd name="connsiteX1947" fmla="*/ 811530 w 1464672"/>
                <a:gd name="connsiteY1947" fmla="*/ 742134 h 1899829"/>
                <a:gd name="connsiteX1948" fmla="*/ 811530 w 1464672"/>
                <a:gd name="connsiteY1948" fmla="*/ 740501 h 1899829"/>
                <a:gd name="connsiteX1949" fmla="*/ 813163 w 1464672"/>
                <a:gd name="connsiteY1949" fmla="*/ 738868 h 1899829"/>
                <a:gd name="connsiteX1950" fmla="*/ 813163 w 1464672"/>
                <a:gd name="connsiteY1950" fmla="*/ 737235 h 1899829"/>
                <a:gd name="connsiteX1951" fmla="*/ 810714 w 1464672"/>
                <a:gd name="connsiteY1951" fmla="*/ 733153 h 1899829"/>
                <a:gd name="connsiteX1952" fmla="*/ 808264 w 1464672"/>
                <a:gd name="connsiteY1952" fmla="*/ 729887 h 1899829"/>
                <a:gd name="connsiteX1953" fmla="*/ 807448 w 1464672"/>
                <a:gd name="connsiteY1953" fmla="*/ 727438 h 1899829"/>
                <a:gd name="connsiteX1954" fmla="*/ 807448 w 1464672"/>
                <a:gd name="connsiteY1954" fmla="*/ 724989 h 1899829"/>
                <a:gd name="connsiteX1955" fmla="*/ 807448 w 1464672"/>
                <a:gd name="connsiteY1955" fmla="*/ 721723 h 1899829"/>
                <a:gd name="connsiteX1956" fmla="*/ 807448 w 1464672"/>
                <a:gd name="connsiteY1956" fmla="*/ 719274 h 1899829"/>
                <a:gd name="connsiteX1957" fmla="*/ 807448 w 1464672"/>
                <a:gd name="connsiteY1957" fmla="*/ 717641 h 1899829"/>
                <a:gd name="connsiteX1958" fmla="*/ 809081 w 1464672"/>
                <a:gd name="connsiteY1958" fmla="*/ 712742 h 1899829"/>
                <a:gd name="connsiteX1959" fmla="*/ 812347 w 1464672"/>
                <a:gd name="connsiteY1959" fmla="*/ 703761 h 1899829"/>
                <a:gd name="connsiteX1960" fmla="*/ 813163 w 1464672"/>
                <a:gd name="connsiteY1960" fmla="*/ 702129 h 1899829"/>
                <a:gd name="connsiteX1961" fmla="*/ 813163 w 1464672"/>
                <a:gd name="connsiteY1961" fmla="*/ 700496 h 1899829"/>
                <a:gd name="connsiteX1962" fmla="*/ 812347 w 1464672"/>
                <a:gd name="connsiteY1962" fmla="*/ 695597 h 1899829"/>
                <a:gd name="connsiteX1963" fmla="*/ 811530 w 1464672"/>
                <a:gd name="connsiteY1963" fmla="*/ 690699 h 1899829"/>
                <a:gd name="connsiteX1964" fmla="*/ 810714 w 1464672"/>
                <a:gd name="connsiteY1964" fmla="*/ 687433 h 1899829"/>
                <a:gd name="connsiteX1965" fmla="*/ 809081 w 1464672"/>
                <a:gd name="connsiteY1965" fmla="*/ 682534 h 1899829"/>
                <a:gd name="connsiteX1966" fmla="*/ 806631 w 1464672"/>
                <a:gd name="connsiteY1966" fmla="*/ 677636 h 1899829"/>
                <a:gd name="connsiteX1967" fmla="*/ 802549 w 1464672"/>
                <a:gd name="connsiteY1967" fmla="*/ 668655 h 1899829"/>
                <a:gd name="connsiteX1968" fmla="*/ 799284 w 1464672"/>
                <a:gd name="connsiteY1968" fmla="*/ 662124 h 1899829"/>
                <a:gd name="connsiteX1969" fmla="*/ 796018 w 1464672"/>
                <a:gd name="connsiteY1969" fmla="*/ 652326 h 1899829"/>
                <a:gd name="connsiteX1970" fmla="*/ 794385 w 1464672"/>
                <a:gd name="connsiteY1970" fmla="*/ 651510 h 1899829"/>
                <a:gd name="connsiteX1971" fmla="*/ 792752 w 1464672"/>
                <a:gd name="connsiteY1971" fmla="*/ 652326 h 1899829"/>
                <a:gd name="connsiteX1972" fmla="*/ 788670 w 1464672"/>
                <a:gd name="connsiteY1972" fmla="*/ 655592 h 1899829"/>
                <a:gd name="connsiteX1973" fmla="*/ 787037 w 1464672"/>
                <a:gd name="connsiteY1973" fmla="*/ 657225 h 1899829"/>
                <a:gd name="connsiteX1974" fmla="*/ 787037 w 1464672"/>
                <a:gd name="connsiteY1974" fmla="*/ 658041 h 1899829"/>
                <a:gd name="connsiteX1975" fmla="*/ 783772 w 1464672"/>
                <a:gd name="connsiteY1975" fmla="*/ 658041 h 1899829"/>
                <a:gd name="connsiteX1976" fmla="*/ 774791 w 1464672"/>
                <a:gd name="connsiteY1976" fmla="*/ 657225 h 1899829"/>
                <a:gd name="connsiteX1977" fmla="*/ 771525 w 1464672"/>
                <a:gd name="connsiteY1977" fmla="*/ 656409 h 1899829"/>
                <a:gd name="connsiteX1978" fmla="*/ 769076 w 1464672"/>
                <a:gd name="connsiteY1978" fmla="*/ 656409 h 1899829"/>
                <a:gd name="connsiteX1979" fmla="*/ 765810 w 1464672"/>
                <a:gd name="connsiteY1979" fmla="*/ 658041 h 1899829"/>
                <a:gd name="connsiteX1980" fmla="*/ 760911 w 1464672"/>
                <a:gd name="connsiteY1980" fmla="*/ 657225 h 1899829"/>
                <a:gd name="connsiteX1981" fmla="*/ 757646 w 1464672"/>
                <a:gd name="connsiteY1981" fmla="*/ 650694 h 1899829"/>
                <a:gd name="connsiteX1982" fmla="*/ 751114 w 1464672"/>
                <a:gd name="connsiteY1982" fmla="*/ 646611 h 1899829"/>
                <a:gd name="connsiteX1983" fmla="*/ 749481 w 1464672"/>
                <a:gd name="connsiteY1983" fmla="*/ 644162 h 1899829"/>
                <a:gd name="connsiteX1984" fmla="*/ 747849 w 1464672"/>
                <a:gd name="connsiteY1984" fmla="*/ 640896 h 1899829"/>
                <a:gd name="connsiteX1985" fmla="*/ 748665 w 1464672"/>
                <a:gd name="connsiteY1985" fmla="*/ 639264 h 1899829"/>
                <a:gd name="connsiteX1986" fmla="*/ 752747 w 1464672"/>
                <a:gd name="connsiteY1986" fmla="*/ 637631 h 1899829"/>
                <a:gd name="connsiteX1987" fmla="*/ 754380 w 1464672"/>
                <a:gd name="connsiteY1987" fmla="*/ 635998 h 1899829"/>
                <a:gd name="connsiteX1988" fmla="*/ 755197 w 1464672"/>
                <a:gd name="connsiteY1988" fmla="*/ 634365 h 1899829"/>
                <a:gd name="connsiteX1989" fmla="*/ 751114 w 1464672"/>
                <a:gd name="connsiteY1989" fmla="*/ 635998 h 1899829"/>
                <a:gd name="connsiteX1990" fmla="*/ 749481 w 1464672"/>
                <a:gd name="connsiteY1990" fmla="*/ 635998 h 1899829"/>
                <a:gd name="connsiteX1991" fmla="*/ 738052 w 1464672"/>
                <a:gd name="connsiteY1991" fmla="*/ 626201 h 1899829"/>
                <a:gd name="connsiteX1992" fmla="*/ 734786 w 1464672"/>
                <a:gd name="connsiteY1992" fmla="*/ 624568 h 1899829"/>
                <a:gd name="connsiteX1993" fmla="*/ 733969 w 1464672"/>
                <a:gd name="connsiteY1993" fmla="*/ 623751 h 1899829"/>
                <a:gd name="connsiteX1994" fmla="*/ 733969 w 1464672"/>
                <a:gd name="connsiteY1994" fmla="*/ 622935 h 1899829"/>
                <a:gd name="connsiteX1995" fmla="*/ 733969 w 1464672"/>
                <a:gd name="connsiteY1995" fmla="*/ 621302 h 1899829"/>
                <a:gd name="connsiteX1996" fmla="*/ 733969 w 1464672"/>
                <a:gd name="connsiteY1996" fmla="*/ 618853 h 1899829"/>
                <a:gd name="connsiteX1997" fmla="*/ 737235 w 1464672"/>
                <a:gd name="connsiteY1997" fmla="*/ 621302 h 1899829"/>
                <a:gd name="connsiteX1998" fmla="*/ 738868 w 1464672"/>
                <a:gd name="connsiteY1998" fmla="*/ 621302 h 1899829"/>
                <a:gd name="connsiteX1999" fmla="*/ 741317 w 1464672"/>
                <a:gd name="connsiteY1999" fmla="*/ 620486 h 1899829"/>
                <a:gd name="connsiteX2000" fmla="*/ 742134 w 1464672"/>
                <a:gd name="connsiteY2000" fmla="*/ 618853 h 1899829"/>
                <a:gd name="connsiteX2001" fmla="*/ 741317 w 1464672"/>
                <a:gd name="connsiteY2001" fmla="*/ 618036 h 1899829"/>
                <a:gd name="connsiteX2002" fmla="*/ 737235 w 1464672"/>
                <a:gd name="connsiteY2002" fmla="*/ 614771 h 1899829"/>
                <a:gd name="connsiteX2003" fmla="*/ 735602 w 1464672"/>
                <a:gd name="connsiteY2003" fmla="*/ 612321 h 1899829"/>
                <a:gd name="connsiteX2004" fmla="*/ 734786 w 1464672"/>
                <a:gd name="connsiteY2004" fmla="*/ 610689 h 1899829"/>
                <a:gd name="connsiteX2005" fmla="*/ 735602 w 1464672"/>
                <a:gd name="connsiteY2005" fmla="*/ 608239 h 1899829"/>
                <a:gd name="connsiteX2006" fmla="*/ 735602 w 1464672"/>
                <a:gd name="connsiteY2006" fmla="*/ 606606 h 1899829"/>
                <a:gd name="connsiteX2007" fmla="*/ 736419 w 1464672"/>
                <a:gd name="connsiteY2007" fmla="*/ 605790 h 1899829"/>
                <a:gd name="connsiteX2008" fmla="*/ 738868 w 1464672"/>
                <a:gd name="connsiteY2008" fmla="*/ 605790 h 1899829"/>
                <a:gd name="connsiteX2009" fmla="*/ 741317 w 1464672"/>
                <a:gd name="connsiteY2009" fmla="*/ 604157 h 1899829"/>
                <a:gd name="connsiteX2010" fmla="*/ 746216 w 1464672"/>
                <a:gd name="connsiteY2010" fmla="*/ 600891 h 1899829"/>
                <a:gd name="connsiteX2011" fmla="*/ 749481 w 1464672"/>
                <a:gd name="connsiteY2011" fmla="*/ 600075 h 1899829"/>
                <a:gd name="connsiteX2012" fmla="*/ 752747 w 1464672"/>
                <a:gd name="connsiteY2012" fmla="*/ 600075 h 1899829"/>
                <a:gd name="connsiteX2013" fmla="*/ 760911 w 1464672"/>
                <a:gd name="connsiteY2013" fmla="*/ 603341 h 1899829"/>
                <a:gd name="connsiteX2014" fmla="*/ 769076 w 1464672"/>
                <a:gd name="connsiteY2014" fmla="*/ 607423 h 1899829"/>
                <a:gd name="connsiteX2015" fmla="*/ 777240 w 1464672"/>
                <a:gd name="connsiteY2015" fmla="*/ 611505 h 1899829"/>
                <a:gd name="connsiteX2016" fmla="*/ 458833 w 1464672"/>
                <a:gd name="connsiteY2016" fmla="*/ 623751 h 1899829"/>
                <a:gd name="connsiteX2017" fmla="*/ 456384 w 1464672"/>
                <a:gd name="connsiteY2017" fmla="*/ 626201 h 1899829"/>
                <a:gd name="connsiteX2018" fmla="*/ 439239 w 1464672"/>
                <a:gd name="connsiteY2018" fmla="*/ 622935 h 1899829"/>
                <a:gd name="connsiteX2019" fmla="*/ 438422 w 1464672"/>
                <a:gd name="connsiteY2019" fmla="*/ 622119 h 1899829"/>
                <a:gd name="connsiteX2020" fmla="*/ 437606 w 1464672"/>
                <a:gd name="connsiteY2020" fmla="*/ 620486 h 1899829"/>
                <a:gd name="connsiteX2021" fmla="*/ 440872 w 1464672"/>
                <a:gd name="connsiteY2021" fmla="*/ 616404 h 1899829"/>
                <a:gd name="connsiteX2022" fmla="*/ 444954 w 1464672"/>
                <a:gd name="connsiteY2022" fmla="*/ 614771 h 1899829"/>
                <a:gd name="connsiteX2023" fmla="*/ 453934 w 1464672"/>
                <a:gd name="connsiteY2023" fmla="*/ 613138 h 1899829"/>
                <a:gd name="connsiteX2024" fmla="*/ 457200 w 1464672"/>
                <a:gd name="connsiteY2024" fmla="*/ 614771 h 1899829"/>
                <a:gd name="connsiteX2025" fmla="*/ 458833 w 1464672"/>
                <a:gd name="connsiteY2025" fmla="*/ 616404 h 1899829"/>
                <a:gd name="connsiteX2026" fmla="*/ 459649 w 1464672"/>
                <a:gd name="connsiteY2026" fmla="*/ 618036 h 1899829"/>
                <a:gd name="connsiteX2027" fmla="*/ 460466 w 1464672"/>
                <a:gd name="connsiteY2027" fmla="*/ 621302 h 1899829"/>
                <a:gd name="connsiteX2028" fmla="*/ 458833 w 1464672"/>
                <a:gd name="connsiteY2028" fmla="*/ 623751 h 1899829"/>
                <a:gd name="connsiteX2029" fmla="*/ 853168 w 1464672"/>
                <a:gd name="connsiteY2029" fmla="*/ 640080 h 1899829"/>
                <a:gd name="connsiteX2030" fmla="*/ 852352 w 1464672"/>
                <a:gd name="connsiteY2030" fmla="*/ 640896 h 1899829"/>
                <a:gd name="connsiteX2031" fmla="*/ 849902 w 1464672"/>
                <a:gd name="connsiteY2031" fmla="*/ 640080 h 1899829"/>
                <a:gd name="connsiteX2032" fmla="*/ 849086 w 1464672"/>
                <a:gd name="connsiteY2032" fmla="*/ 640896 h 1899829"/>
                <a:gd name="connsiteX2033" fmla="*/ 847453 w 1464672"/>
                <a:gd name="connsiteY2033" fmla="*/ 640080 h 1899829"/>
                <a:gd name="connsiteX2034" fmla="*/ 845820 w 1464672"/>
                <a:gd name="connsiteY2034" fmla="*/ 638447 h 1899829"/>
                <a:gd name="connsiteX2035" fmla="*/ 843371 w 1464672"/>
                <a:gd name="connsiteY2035" fmla="*/ 634365 h 1899829"/>
                <a:gd name="connsiteX2036" fmla="*/ 840922 w 1464672"/>
                <a:gd name="connsiteY2036" fmla="*/ 628650 h 1899829"/>
                <a:gd name="connsiteX2037" fmla="*/ 839289 w 1464672"/>
                <a:gd name="connsiteY2037" fmla="*/ 623751 h 1899829"/>
                <a:gd name="connsiteX2038" fmla="*/ 839289 w 1464672"/>
                <a:gd name="connsiteY2038" fmla="*/ 622119 h 1899829"/>
                <a:gd name="connsiteX2039" fmla="*/ 840105 w 1464672"/>
                <a:gd name="connsiteY2039" fmla="*/ 619669 h 1899829"/>
                <a:gd name="connsiteX2040" fmla="*/ 841738 w 1464672"/>
                <a:gd name="connsiteY2040" fmla="*/ 618036 h 1899829"/>
                <a:gd name="connsiteX2041" fmla="*/ 846636 w 1464672"/>
                <a:gd name="connsiteY2041" fmla="*/ 616404 h 1899829"/>
                <a:gd name="connsiteX2042" fmla="*/ 849902 w 1464672"/>
                <a:gd name="connsiteY2042" fmla="*/ 616404 h 1899829"/>
                <a:gd name="connsiteX2043" fmla="*/ 853168 w 1464672"/>
                <a:gd name="connsiteY2043" fmla="*/ 620486 h 1899829"/>
                <a:gd name="connsiteX2044" fmla="*/ 853984 w 1464672"/>
                <a:gd name="connsiteY2044" fmla="*/ 622119 h 1899829"/>
                <a:gd name="connsiteX2045" fmla="*/ 854801 w 1464672"/>
                <a:gd name="connsiteY2045" fmla="*/ 623751 h 1899829"/>
                <a:gd name="connsiteX2046" fmla="*/ 854801 w 1464672"/>
                <a:gd name="connsiteY2046" fmla="*/ 625384 h 1899829"/>
                <a:gd name="connsiteX2047" fmla="*/ 854801 w 1464672"/>
                <a:gd name="connsiteY2047" fmla="*/ 627017 h 1899829"/>
                <a:gd name="connsiteX2048" fmla="*/ 853168 w 1464672"/>
                <a:gd name="connsiteY2048" fmla="*/ 630283 h 1899829"/>
                <a:gd name="connsiteX2049" fmla="*/ 852352 w 1464672"/>
                <a:gd name="connsiteY2049" fmla="*/ 632732 h 1899829"/>
                <a:gd name="connsiteX2050" fmla="*/ 852352 w 1464672"/>
                <a:gd name="connsiteY2050" fmla="*/ 633549 h 1899829"/>
                <a:gd name="connsiteX2051" fmla="*/ 852352 w 1464672"/>
                <a:gd name="connsiteY2051" fmla="*/ 636814 h 1899829"/>
                <a:gd name="connsiteX2052" fmla="*/ 853168 w 1464672"/>
                <a:gd name="connsiteY2052" fmla="*/ 638447 h 1899829"/>
                <a:gd name="connsiteX2053" fmla="*/ 853984 w 1464672"/>
                <a:gd name="connsiteY2053" fmla="*/ 639264 h 1899829"/>
                <a:gd name="connsiteX2054" fmla="*/ 853168 w 1464672"/>
                <a:gd name="connsiteY2054" fmla="*/ 640080 h 1899829"/>
                <a:gd name="connsiteX2055" fmla="*/ 546191 w 1464672"/>
                <a:gd name="connsiteY2055" fmla="*/ 671921 h 1899829"/>
                <a:gd name="connsiteX2056" fmla="*/ 548640 w 1464672"/>
                <a:gd name="connsiteY2056" fmla="*/ 671921 h 1899829"/>
                <a:gd name="connsiteX2057" fmla="*/ 551089 w 1464672"/>
                <a:gd name="connsiteY2057" fmla="*/ 671104 h 1899829"/>
                <a:gd name="connsiteX2058" fmla="*/ 553539 w 1464672"/>
                <a:gd name="connsiteY2058" fmla="*/ 671921 h 1899829"/>
                <a:gd name="connsiteX2059" fmla="*/ 555172 w 1464672"/>
                <a:gd name="connsiteY2059" fmla="*/ 673554 h 1899829"/>
                <a:gd name="connsiteX2060" fmla="*/ 555988 w 1464672"/>
                <a:gd name="connsiteY2060" fmla="*/ 676003 h 1899829"/>
                <a:gd name="connsiteX2061" fmla="*/ 555988 w 1464672"/>
                <a:gd name="connsiteY2061" fmla="*/ 677636 h 1899829"/>
                <a:gd name="connsiteX2062" fmla="*/ 555988 w 1464672"/>
                <a:gd name="connsiteY2062" fmla="*/ 679269 h 1899829"/>
                <a:gd name="connsiteX2063" fmla="*/ 555988 w 1464672"/>
                <a:gd name="connsiteY2063" fmla="*/ 680085 h 1899829"/>
                <a:gd name="connsiteX2064" fmla="*/ 552722 w 1464672"/>
                <a:gd name="connsiteY2064" fmla="*/ 686616 h 1899829"/>
                <a:gd name="connsiteX2065" fmla="*/ 551906 w 1464672"/>
                <a:gd name="connsiteY2065" fmla="*/ 689066 h 1899829"/>
                <a:gd name="connsiteX2066" fmla="*/ 552722 w 1464672"/>
                <a:gd name="connsiteY2066" fmla="*/ 689882 h 1899829"/>
                <a:gd name="connsiteX2067" fmla="*/ 553539 w 1464672"/>
                <a:gd name="connsiteY2067" fmla="*/ 689882 h 1899829"/>
                <a:gd name="connsiteX2068" fmla="*/ 556804 w 1464672"/>
                <a:gd name="connsiteY2068" fmla="*/ 684984 h 1899829"/>
                <a:gd name="connsiteX2069" fmla="*/ 559254 w 1464672"/>
                <a:gd name="connsiteY2069" fmla="*/ 683351 h 1899829"/>
                <a:gd name="connsiteX2070" fmla="*/ 560886 w 1464672"/>
                <a:gd name="connsiteY2070" fmla="*/ 683351 h 1899829"/>
                <a:gd name="connsiteX2071" fmla="*/ 564152 w 1464672"/>
                <a:gd name="connsiteY2071" fmla="*/ 684167 h 1899829"/>
                <a:gd name="connsiteX2072" fmla="*/ 565785 w 1464672"/>
                <a:gd name="connsiteY2072" fmla="*/ 684984 h 1899829"/>
                <a:gd name="connsiteX2073" fmla="*/ 566602 w 1464672"/>
                <a:gd name="connsiteY2073" fmla="*/ 685800 h 1899829"/>
                <a:gd name="connsiteX2074" fmla="*/ 567418 w 1464672"/>
                <a:gd name="connsiteY2074" fmla="*/ 686616 h 1899829"/>
                <a:gd name="connsiteX2075" fmla="*/ 569051 w 1464672"/>
                <a:gd name="connsiteY2075" fmla="*/ 691515 h 1899829"/>
                <a:gd name="connsiteX2076" fmla="*/ 569867 w 1464672"/>
                <a:gd name="connsiteY2076" fmla="*/ 698046 h 1899829"/>
                <a:gd name="connsiteX2077" fmla="*/ 569867 w 1464672"/>
                <a:gd name="connsiteY2077" fmla="*/ 697230 h 1899829"/>
                <a:gd name="connsiteX2078" fmla="*/ 569867 w 1464672"/>
                <a:gd name="connsiteY2078" fmla="*/ 693964 h 1899829"/>
                <a:gd name="connsiteX2079" fmla="*/ 569867 w 1464672"/>
                <a:gd name="connsiteY2079" fmla="*/ 691515 h 1899829"/>
                <a:gd name="connsiteX2080" fmla="*/ 573133 w 1464672"/>
                <a:gd name="connsiteY2080" fmla="*/ 689882 h 1899829"/>
                <a:gd name="connsiteX2081" fmla="*/ 573133 w 1464672"/>
                <a:gd name="connsiteY2081" fmla="*/ 689066 h 1899829"/>
                <a:gd name="connsiteX2082" fmla="*/ 572316 w 1464672"/>
                <a:gd name="connsiteY2082" fmla="*/ 687433 h 1899829"/>
                <a:gd name="connsiteX2083" fmla="*/ 571500 w 1464672"/>
                <a:gd name="connsiteY2083" fmla="*/ 684984 h 1899829"/>
                <a:gd name="connsiteX2084" fmla="*/ 570684 w 1464672"/>
                <a:gd name="connsiteY2084" fmla="*/ 680901 h 1899829"/>
                <a:gd name="connsiteX2085" fmla="*/ 570684 w 1464672"/>
                <a:gd name="connsiteY2085" fmla="*/ 679269 h 1899829"/>
                <a:gd name="connsiteX2086" fmla="*/ 571500 w 1464672"/>
                <a:gd name="connsiteY2086" fmla="*/ 677636 h 1899829"/>
                <a:gd name="connsiteX2087" fmla="*/ 573949 w 1464672"/>
                <a:gd name="connsiteY2087" fmla="*/ 674370 h 1899829"/>
                <a:gd name="connsiteX2088" fmla="*/ 576399 w 1464672"/>
                <a:gd name="connsiteY2088" fmla="*/ 672737 h 1899829"/>
                <a:gd name="connsiteX2089" fmla="*/ 578848 w 1464672"/>
                <a:gd name="connsiteY2089" fmla="*/ 671921 h 1899829"/>
                <a:gd name="connsiteX2090" fmla="*/ 587012 w 1464672"/>
                <a:gd name="connsiteY2090" fmla="*/ 675186 h 1899829"/>
                <a:gd name="connsiteX2091" fmla="*/ 590278 w 1464672"/>
                <a:gd name="connsiteY2091" fmla="*/ 678452 h 1899829"/>
                <a:gd name="connsiteX2092" fmla="*/ 591911 w 1464672"/>
                <a:gd name="connsiteY2092" fmla="*/ 680085 h 1899829"/>
                <a:gd name="connsiteX2093" fmla="*/ 592727 w 1464672"/>
                <a:gd name="connsiteY2093" fmla="*/ 680901 h 1899829"/>
                <a:gd name="connsiteX2094" fmla="*/ 593544 w 1464672"/>
                <a:gd name="connsiteY2094" fmla="*/ 684167 h 1899829"/>
                <a:gd name="connsiteX2095" fmla="*/ 595177 w 1464672"/>
                <a:gd name="connsiteY2095" fmla="*/ 693148 h 1899829"/>
                <a:gd name="connsiteX2096" fmla="*/ 595177 w 1464672"/>
                <a:gd name="connsiteY2096" fmla="*/ 696414 h 1899829"/>
                <a:gd name="connsiteX2097" fmla="*/ 594360 w 1464672"/>
                <a:gd name="connsiteY2097" fmla="*/ 701312 h 1899829"/>
                <a:gd name="connsiteX2098" fmla="*/ 591911 w 1464672"/>
                <a:gd name="connsiteY2098" fmla="*/ 710293 h 1899829"/>
                <a:gd name="connsiteX2099" fmla="*/ 591911 w 1464672"/>
                <a:gd name="connsiteY2099" fmla="*/ 716008 h 1899829"/>
                <a:gd name="connsiteX2100" fmla="*/ 589461 w 1464672"/>
                <a:gd name="connsiteY2100" fmla="*/ 730704 h 1899829"/>
                <a:gd name="connsiteX2101" fmla="*/ 587829 w 1464672"/>
                <a:gd name="connsiteY2101" fmla="*/ 734786 h 1899829"/>
                <a:gd name="connsiteX2102" fmla="*/ 586196 w 1464672"/>
                <a:gd name="connsiteY2102" fmla="*/ 737235 h 1899829"/>
                <a:gd name="connsiteX2103" fmla="*/ 578031 w 1464672"/>
                <a:gd name="connsiteY2103" fmla="*/ 742134 h 1899829"/>
                <a:gd name="connsiteX2104" fmla="*/ 571500 w 1464672"/>
                <a:gd name="connsiteY2104" fmla="*/ 747032 h 1899829"/>
                <a:gd name="connsiteX2105" fmla="*/ 569867 w 1464672"/>
                <a:gd name="connsiteY2105" fmla="*/ 747849 h 1899829"/>
                <a:gd name="connsiteX2106" fmla="*/ 568234 w 1464672"/>
                <a:gd name="connsiteY2106" fmla="*/ 747849 h 1899829"/>
                <a:gd name="connsiteX2107" fmla="*/ 563336 w 1464672"/>
                <a:gd name="connsiteY2107" fmla="*/ 746216 h 1899829"/>
                <a:gd name="connsiteX2108" fmla="*/ 557621 w 1464672"/>
                <a:gd name="connsiteY2108" fmla="*/ 742950 h 1899829"/>
                <a:gd name="connsiteX2109" fmla="*/ 554355 w 1464672"/>
                <a:gd name="connsiteY2109" fmla="*/ 743766 h 1899829"/>
                <a:gd name="connsiteX2110" fmla="*/ 551089 w 1464672"/>
                <a:gd name="connsiteY2110" fmla="*/ 746216 h 1899829"/>
                <a:gd name="connsiteX2111" fmla="*/ 548640 w 1464672"/>
                <a:gd name="connsiteY2111" fmla="*/ 747032 h 1899829"/>
                <a:gd name="connsiteX2112" fmla="*/ 547007 w 1464672"/>
                <a:gd name="connsiteY2112" fmla="*/ 747032 h 1899829"/>
                <a:gd name="connsiteX2113" fmla="*/ 545374 w 1464672"/>
                <a:gd name="connsiteY2113" fmla="*/ 746216 h 1899829"/>
                <a:gd name="connsiteX2114" fmla="*/ 542925 w 1464672"/>
                <a:gd name="connsiteY2114" fmla="*/ 743766 h 1899829"/>
                <a:gd name="connsiteX2115" fmla="*/ 544558 w 1464672"/>
                <a:gd name="connsiteY2115" fmla="*/ 742950 h 1899829"/>
                <a:gd name="connsiteX2116" fmla="*/ 545374 w 1464672"/>
                <a:gd name="connsiteY2116" fmla="*/ 742134 h 1899829"/>
                <a:gd name="connsiteX2117" fmla="*/ 544558 w 1464672"/>
                <a:gd name="connsiteY2117" fmla="*/ 741317 h 1899829"/>
                <a:gd name="connsiteX2118" fmla="*/ 542109 w 1464672"/>
                <a:gd name="connsiteY2118" fmla="*/ 739684 h 1899829"/>
                <a:gd name="connsiteX2119" fmla="*/ 539659 w 1464672"/>
                <a:gd name="connsiteY2119" fmla="*/ 742950 h 1899829"/>
                <a:gd name="connsiteX2120" fmla="*/ 531495 w 1464672"/>
                <a:gd name="connsiteY2120" fmla="*/ 751114 h 1899829"/>
                <a:gd name="connsiteX2121" fmla="*/ 520065 w 1464672"/>
                <a:gd name="connsiteY2121" fmla="*/ 753564 h 1899829"/>
                <a:gd name="connsiteX2122" fmla="*/ 516799 w 1464672"/>
                <a:gd name="connsiteY2122" fmla="*/ 755196 h 1899829"/>
                <a:gd name="connsiteX2123" fmla="*/ 514350 w 1464672"/>
                <a:gd name="connsiteY2123" fmla="*/ 757646 h 1899829"/>
                <a:gd name="connsiteX2124" fmla="*/ 512717 w 1464672"/>
                <a:gd name="connsiteY2124" fmla="*/ 759279 h 1899829"/>
                <a:gd name="connsiteX2125" fmla="*/ 510268 w 1464672"/>
                <a:gd name="connsiteY2125" fmla="*/ 763361 h 1899829"/>
                <a:gd name="connsiteX2126" fmla="*/ 507002 w 1464672"/>
                <a:gd name="connsiteY2126" fmla="*/ 766626 h 1899829"/>
                <a:gd name="connsiteX2127" fmla="*/ 501287 w 1464672"/>
                <a:gd name="connsiteY2127" fmla="*/ 769892 h 1899829"/>
                <a:gd name="connsiteX2128" fmla="*/ 493939 w 1464672"/>
                <a:gd name="connsiteY2128" fmla="*/ 774791 h 1899829"/>
                <a:gd name="connsiteX2129" fmla="*/ 480877 w 1464672"/>
                <a:gd name="connsiteY2129" fmla="*/ 779689 h 1899829"/>
                <a:gd name="connsiteX2130" fmla="*/ 472712 w 1464672"/>
                <a:gd name="connsiteY2130" fmla="*/ 780506 h 1899829"/>
                <a:gd name="connsiteX2131" fmla="*/ 464548 w 1464672"/>
                <a:gd name="connsiteY2131" fmla="*/ 778873 h 1899829"/>
                <a:gd name="connsiteX2132" fmla="*/ 462099 w 1464672"/>
                <a:gd name="connsiteY2132" fmla="*/ 777240 h 1899829"/>
                <a:gd name="connsiteX2133" fmla="*/ 459649 w 1464672"/>
                <a:gd name="connsiteY2133" fmla="*/ 774791 h 1899829"/>
                <a:gd name="connsiteX2134" fmla="*/ 453934 w 1464672"/>
                <a:gd name="connsiteY2134" fmla="*/ 769892 h 1899829"/>
                <a:gd name="connsiteX2135" fmla="*/ 452302 w 1464672"/>
                <a:gd name="connsiteY2135" fmla="*/ 768259 h 1899829"/>
                <a:gd name="connsiteX2136" fmla="*/ 450669 w 1464672"/>
                <a:gd name="connsiteY2136" fmla="*/ 764177 h 1899829"/>
                <a:gd name="connsiteX2137" fmla="*/ 451485 w 1464672"/>
                <a:gd name="connsiteY2137" fmla="*/ 761728 h 1899829"/>
                <a:gd name="connsiteX2138" fmla="*/ 454751 w 1464672"/>
                <a:gd name="connsiteY2138" fmla="*/ 758462 h 1899829"/>
                <a:gd name="connsiteX2139" fmla="*/ 458833 w 1464672"/>
                <a:gd name="connsiteY2139" fmla="*/ 755196 h 1899829"/>
                <a:gd name="connsiteX2140" fmla="*/ 467814 w 1464672"/>
                <a:gd name="connsiteY2140" fmla="*/ 751114 h 1899829"/>
                <a:gd name="connsiteX2141" fmla="*/ 475978 w 1464672"/>
                <a:gd name="connsiteY2141" fmla="*/ 744583 h 1899829"/>
                <a:gd name="connsiteX2142" fmla="*/ 478427 w 1464672"/>
                <a:gd name="connsiteY2142" fmla="*/ 743766 h 1899829"/>
                <a:gd name="connsiteX2143" fmla="*/ 486591 w 1464672"/>
                <a:gd name="connsiteY2143" fmla="*/ 742950 h 1899829"/>
                <a:gd name="connsiteX2144" fmla="*/ 490674 w 1464672"/>
                <a:gd name="connsiteY2144" fmla="*/ 743766 h 1899829"/>
                <a:gd name="connsiteX2145" fmla="*/ 493123 w 1464672"/>
                <a:gd name="connsiteY2145" fmla="*/ 743766 h 1899829"/>
                <a:gd name="connsiteX2146" fmla="*/ 494756 w 1464672"/>
                <a:gd name="connsiteY2146" fmla="*/ 742950 h 1899829"/>
                <a:gd name="connsiteX2147" fmla="*/ 497205 w 1464672"/>
                <a:gd name="connsiteY2147" fmla="*/ 740501 h 1899829"/>
                <a:gd name="connsiteX2148" fmla="*/ 501287 w 1464672"/>
                <a:gd name="connsiteY2148" fmla="*/ 735602 h 1899829"/>
                <a:gd name="connsiteX2149" fmla="*/ 504553 w 1464672"/>
                <a:gd name="connsiteY2149" fmla="*/ 731520 h 1899829"/>
                <a:gd name="connsiteX2150" fmla="*/ 505369 w 1464672"/>
                <a:gd name="connsiteY2150" fmla="*/ 729071 h 1899829"/>
                <a:gd name="connsiteX2151" fmla="*/ 504553 w 1464672"/>
                <a:gd name="connsiteY2151" fmla="*/ 727438 h 1899829"/>
                <a:gd name="connsiteX2152" fmla="*/ 502920 w 1464672"/>
                <a:gd name="connsiteY2152" fmla="*/ 727438 h 1899829"/>
                <a:gd name="connsiteX2153" fmla="*/ 498022 w 1464672"/>
                <a:gd name="connsiteY2153" fmla="*/ 732336 h 1899829"/>
                <a:gd name="connsiteX2154" fmla="*/ 495572 w 1464672"/>
                <a:gd name="connsiteY2154" fmla="*/ 733969 h 1899829"/>
                <a:gd name="connsiteX2155" fmla="*/ 493123 w 1464672"/>
                <a:gd name="connsiteY2155" fmla="*/ 733969 h 1899829"/>
                <a:gd name="connsiteX2156" fmla="*/ 489857 w 1464672"/>
                <a:gd name="connsiteY2156" fmla="*/ 735602 h 1899829"/>
                <a:gd name="connsiteX2157" fmla="*/ 486591 w 1464672"/>
                <a:gd name="connsiteY2157" fmla="*/ 736419 h 1899829"/>
                <a:gd name="connsiteX2158" fmla="*/ 485775 w 1464672"/>
                <a:gd name="connsiteY2158" fmla="*/ 736419 h 1899829"/>
                <a:gd name="connsiteX2159" fmla="*/ 481693 w 1464672"/>
                <a:gd name="connsiteY2159" fmla="*/ 732336 h 1899829"/>
                <a:gd name="connsiteX2160" fmla="*/ 480060 w 1464672"/>
                <a:gd name="connsiteY2160" fmla="*/ 731520 h 1899829"/>
                <a:gd name="connsiteX2161" fmla="*/ 479244 w 1464672"/>
                <a:gd name="connsiteY2161" fmla="*/ 732336 h 1899829"/>
                <a:gd name="connsiteX2162" fmla="*/ 478427 w 1464672"/>
                <a:gd name="connsiteY2162" fmla="*/ 733153 h 1899829"/>
                <a:gd name="connsiteX2163" fmla="*/ 476794 w 1464672"/>
                <a:gd name="connsiteY2163" fmla="*/ 736419 h 1899829"/>
                <a:gd name="connsiteX2164" fmla="*/ 475978 w 1464672"/>
                <a:gd name="connsiteY2164" fmla="*/ 737235 h 1899829"/>
                <a:gd name="connsiteX2165" fmla="*/ 474345 w 1464672"/>
                <a:gd name="connsiteY2165" fmla="*/ 738051 h 1899829"/>
                <a:gd name="connsiteX2166" fmla="*/ 467814 w 1464672"/>
                <a:gd name="connsiteY2166" fmla="*/ 738868 h 1899829"/>
                <a:gd name="connsiteX2167" fmla="*/ 461282 w 1464672"/>
                <a:gd name="connsiteY2167" fmla="*/ 740501 h 1899829"/>
                <a:gd name="connsiteX2168" fmla="*/ 459649 w 1464672"/>
                <a:gd name="connsiteY2168" fmla="*/ 739684 h 1899829"/>
                <a:gd name="connsiteX2169" fmla="*/ 458833 w 1464672"/>
                <a:gd name="connsiteY2169" fmla="*/ 738051 h 1899829"/>
                <a:gd name="connsiteX2170" fmla="*/ 458833 w 1464672"/>
                <a:gd name="connsiteY2170" fmla="*/ 737235 h 1899829"/>
                <a:gd name="connsiteX2171" fmla="*/ 458833 w 1464672"/>
                <a:gd name="connsiteY2171" fmla="*/ 733153 h 1899829"/>
                <a:gd name="connsiteX2172" fmla="*/ 458016 w 1464672"/>
                <a:gd name="connsiteY2172" fmla="*/ 731520 h 1899829"/>
                <a:gd name="connsiteX2173" fmla="*/ 458833 w 1464672"/>
                <a:gd name="connsiteY2173" fmla="*/ 728254 h 1899829"/>
                <a:gd name="connsiteX2174" fmla="*/ 459649 w 1464672"/>
                <a:gd name="connsiteY2174" fmla="*/ 725805 h 1899829"/>
                <a:gd name="connsiteX2175" fmla="*/ 460466 w 1464672"/>
                <a:gd name="connsiteY2175" fmla="*/ 724172 h 1899829"/>
                <a:gd name="connsiteX2176" fmla="*/ 464548 w 1464672"/>
                <a:gd name="connsiteY2176" fmla="*/ 719274 h 1899829"/>
                <a:gd name="connsiteX2177" fmla="*/ 465364 w 1464672"/>
                <a:gd name="connsiteY2177" fmla="*/ 717641 h 1899829"/>
                <a:gd name="connsiteX2178" fmla="*/ 463731 w 1464672"/>
                <a:gd name="connsiteY2178" fmla="*/ 717641 h 1899829"/>
                <a:gd name="connsiteX2179" fmla="*/ 458833 w 1464672"/>
                <a:gd name="connsiteY2179" fmla="*/ 720090 h 1899829"/>
                <a:gd name="connsiteX2180" fmla="*/ 458016 w 1464672"/>
                <a:gd name="connsiteY2180" fmla="*/ 719274 h 1899829"/>
                <a:gd name="connsiteX2181" fmla="*/ 457200 w 1464672"/>
                <a:gd name="connsiteY2181" fmla="*/ 716824 h 1899829"/>
                <a:gd name="connsiteX2182" fmla="*/ 456384 w 1464672"/>
                <a:gd name="connsiteY2182" fmla="*/ 716824 h 1899829"/>
                <a:gd name="connsiteX2183" fmla="*/ 455567 w 1464672"/>
                <a:gd name="connsiteY2183" fmla="*/ 717641 h 1899829"/>
                <a:gd name="connsiteX2184" fmla="*/ 455567 w 1464672"/>
                <a:gd name="connsiteY2184" fmla="*/ 719274 h 1899829"/>
                <a:gd name="connsiteX2185" fmla="*/ 454751 w 1464672"/>
                <a:gd name="connsiteY2185" fmla="*/ 725805 h 1899829"/>
                <a:gd name="connsiteX2186" fmla="*/ 453934 w 1464672"/>
                <a:gd name="connsiteY2186" fmla="*/ 729071 h 1899829"/>
                <a:gd name="connsiteX2187" fmla="*/ 452302 w 1464672"/>
                <a:gd name="connsiteY2187" fmla="*/ 728254 h 1899829"/>
                <a:gd name="connsiteX2188" fmla="*/ 449852 w 1464672"/>
                <a:gd name="connsiteY2188" fmla="*/ 726621 h 1899829"/>
                <a:gd name="connsiteX2189" fmla="*/ 449036 w 1464672"/>
                <a:gd name="connsiteY2189" fmla="*/ 726621 h 1899829"/>
                <a:gd name="connsiteX2190" fmla="*/ 448219 w 1464672"/>
                <a:gd name="connsiteY2190" fmla="*/ 727438 h 1899829"/>
                <a:gd name="connsiteX2191" fmla="*/ 448219 w 1464672"/>
                <a:gd name="connsiteY2191" fmla="*/ 728254 h 1899829"/>
                <a:gd name="connsiteX2192" fmla="*/ 450669 w 1464672"/>
                <a:gd name="connsiteY2192" fmla="*/ 733969 h 1899829"/>
                <a:gd name="connsiteX2193" fmla="*/ 450669 w 1464672"/>
                <a:gd name="connsiteY2193" fmla="*/ 735602 h 1899829"/>
                <a:gd name="connsiteX2194" fmla="*/ 449036 w 1464672"/>
                <a:gd name="connsiteY2194" fmla="*/ 738868 h 1899829"/>
                <a:gd name="connsiteX2195" fmla="*/ 442504 w 1464672"/>
                <a:gd name="connsiteY2195" fmla="*/ 744583 h 1899829"/>
                <a:gd name="connsiteX2196" fmla="*/ 440055 w 1464672"/>
                <a:gd name="connsiteY2196" fmla="*/ 746216 h 1899829"/>
                <a:gd name="connsiteX2197" fmla="*/ 439239 w 1464672"/>
                <a:gd name="connsiteY2197" fmla="*/ 745399 h 1899829"/>
                <a:gd name="connsiteX2198" fmla="*/ 438422 w 1464672"/>
                <a:gd name="connsiteY2198" fmla="*/ 743766 h 1899829"/>
                <a:gd name="connsiteX2199" fmla="*/ 437606 w 1464672"/>
                <a:gd name="connsiteY2199" fmla="*/ 741317 h 1899829"/>
                <a:gd name="connsiteX2200" fmla="*/ 435973 w 1464672"/>
                <a:gd name="connsiteY2200" fmla="*/ 738051 h 1899829"/>
                <a:gd name="connsiteX2201" fmla="*/ 435156 w 1464672"/>
                <a:gd name="connsiteY2201" fmla="*/ 737235 h 1899829"/>
                <a:gd name="connsiteX2202" fmla="*/ 434340 w 1464672"/>
                <a:gd name="connsiteY2202" fmla="*/ 737235 h 1899829"/>
                <a:gd name="connsiteX2203" fmla="*/ 433524 w 1464672"/>
                <a:gd name="connsiteY2203" fmla="*/ 738051 h 1899829"/>
                <a:gd name="connsiteX2204" fmla="*/ 432707 w 1464672"/>
                <a:gd name="connsiteY2204" fmla="*/ 739684 h 1899829"/>
                <a:gd name="connsiteX2205" fmla="*/ 431891 w 1464672"/>
                <a:gd name="connsiteY2205" fmla="*/ 741317 h 1899829"/>
                <a:gd name="connsiteX2206" fmla="*/ 431074 w 1464672"/>
                <a:gd name="connsiteY2206" fmla="*/ 744583 h 1899829"/>
                <a:gd name="connsiteX2207" fmla="*/ 429441 w 1464672"/>
                <a:gd name="connsiteY2207" fmla="*/ 747032 h 1899829"/>
                <a:gd name="connsiteX2208" fmla="*/ 428625 w 1464672"/>
                <a:gd name="connsiteY2208" fmla="*/ 747032 h 1899829"/>
                <a:gd name="connsiteX2209" fmla="*/ 422094 w 1464672"/>
                <a:gd name="connsiteY2209" fmla="*/ 742134 h 1899829"/>
                <a:gd name="connsiteX2210" fmla="*/ 416379 w 1464672"/>
                <a:gd name="connsiteY2210" fmla="*/ 733969 h 1899829"/>
                <a:gd name="connsiteX2211" fmla="*/ 410664 w 1464672"/>
                <a:gd name="connsiteY2211" fmla="*/ 735602 h 1899829"/>
                <a:gd name="connsiteX2212" fmla="*/ 408214 w 1464672"/>
                <a:gd name="connsiteY2212" fmla="*/ 735602 h 1899829"/>
                <a:gd name="connsiteX2213" fmla="*/ 400050 w 1464672"/>
                <a:gd name="connsiteY2213" fmla="*/ 732336 h 1899829"/>
                <a:gd name="connsiteX2214" fmla="*/ 399234 w 1464672"/>
                <a:gd name="connsiteY2214" fmla="*/ 730704 h 1899829"/>
                <a:gd name="connsiteX2215" fmla="*/ 398417 w 1464672"/>
                <a:gd name="connsiteY2215" fmla="*/ 728254 h 1899829"/>
                <a:gd name="connsiteX2216" fmla="*/ 398417 w 1464672"/>
                <a:gd name="connsiteY2216" fmla="*/ 726621 h 1899829"/>
                <a:gd name="connsiteX2217" fmla="*/ 398417 w 1464672"/>
                <a:gd name="connsiteY2217" fmla="*/ 724989 h 1899829"/>
                <a:gd name="connsiteX2218" fmla="*/ 399234 w 1464672"/>
                <a:gd name="connsiteY2218" fmla="*/ 722539 h 1899829"/>
                <a:gd name="connsiteX2219" fmla="*/ 401683 w 1464672"/>
                <a:gd name="connsiteY2219" fmla="*/ 718457 h 1899829"/>
                <a:gd name="connsiteX2220" fmla="*/ 402499 w 1464672"/>
                <a:gd name="connsiteY2220" fmla="*/ 716824 h 1899829"/>
                <a:gd name="connsiteX2221" fmla="*/ 404132 w 1464672"/>
                <a:gd name="connsiteY2221" fmla="*/ 716008 h 1899829"/>
                <a:gd name="connsiteX2222" fmla="*/ 405765 w 1464672"/>
                <a:gd name="connsiteY2222" fmla="*/ 715191 h 1899829"/>
                <a:gd name="connsiteX2223" fmla="*/ 409847 w 1464672"/>
                <a:gd name="connsiteY2223" fmla="*/ 714375 h 1899829"/>
                <a:gd name="connsiteX2224" fmla="*/ 421277 w 1464672"/>
                <a:gd name="connsiteY2224" fmla="*/ 714375 h 1899829"/>
                <a:gd name="connsiteX2225" fmla="*/ 423727 w 1464672"/>
                <a:gd name="connsiteY2225" fmla="*/ 713559 h 1899829"/>
                <a:gd name="connsiteX2226" fmla="*/ 435973 w 1464672"/>
                <a:gd name="connsiteY2226" fmla="*/ 705394 h 1899829"/>
                <a:gd name="connsiteX2227" fmla="*/ 437606 w 1464672"/>
                <a:gd name="connsiteY2227" fmla="*/ 703761 h 1899829"/>
                <a:gd name="connsiteX2228" fmla="*/ 439239 w 1464672"/>
                <a:gd name="connsiteY2228" fmla="*/ 701312 h 1899829"/>
                <a:gd name="connsiteX2229" fmla="*/ 439239 w 1464672"/>
                <a:gd name="connsiteY2229" fmla="*/ 700496 h 1899829"/>
                <a:gd name="connsiteX2230" fmla="*/ 439239 w 1464672"/>
                <a:gd name="connsiteY2230" fmla="*/ 699679 h 1899829"/>
                <a:gd name="connsiteX2231" fmla="*/ 424543 w 1464672"/>
                <a:gd name="connsiteY2231" fmla="*/ 706211 h 1899829"/>
                <a:gd name="connsiteX2232" fmla="*/ 418011 w 1464672"/>
                <a:gd name="connsiteY2232" fmla="*/ 707844 h 1899829"/>
                <a:gd name="connsiteX2233" fmla="*/ 408214 w 1464672"/>
                <a:gd name="connsiteY2233" fmla="*/ 707027 h 1899829"/>
                <a:gd name="connsiteX2234" fmla="*/ 406581 w 1464672"/>
                <a:gd name="connsiteY2234" fmla="*/ 706211 h 1899829"/>
                <a:gd name="connsiteX2235" fmla="*/ 405765 w 1464672"/>
                <a:gd name="connsiteY2235" fmla="*/ 704578 h 1899829"/>
                <a:gd name="connsiteX2236" fmla="*/ 408214 w 1464672"/>
                <a:gd name="connsiteY2236" fmla="*/ 699679 h 1899829"/>
                <a:gd name="connsiteX2237" fmla="*/ 409031 w 1464672"/>
                <a:gd name="connsiteY2237" fmla="*/ 698046 h 1899829"/>
                <a:gd name="connsiteX2238" fmla="*/ 411480 w 1464672"/>
                <a:gd name="connsiteY2238" fmla="*/ 696414 h 1899829"/>
                <a:gd name="connsiteX2239" fmla="*/ 418011 w 1464672"/>
                <a:gd name="connsiteY2239" fmla="*/ 693964 h 1899829"/>
                <a:gd name="connsiteX2240" fmla="*/ 426992 w 1464672"/>
                <a:gd name="connsiteY2240" fmla="*/ 691515 h 1899829"/>
                <a:gd name="connsiteX2241" fmla="*/ 432707 w 1464672"/>
                <a:gd name="connsiteY2241" fmla="*/ 691515 h 1899829"/>
                <a:gd name="connsiteX2242" fmla="*/ 437606 w 1464672"/>
                <a:gd name="connsiteY2242" fmla="*/ 689882 h 1899829"/>
                <a:gd name="connsiteX2243" fmla="*/ 440872 w 1464672"/>
                <a:gd name="connsiteY2243" fmla="*/ 688249 h 1899829"/>
                <a:gd name="connsiteX2244" fmla="*/ 431074 w 1464672"/>
                <a:gd name="connsiteY2244" fmla="*/ 688249 h 1899829"/>
                <a:gd name="connsiteX2245" fmla="*/ 418828 w 1464672"/>
                <a:gd name="connsiteY2245" fmla="*/ 689066 h 1899829"/>
                <a:gd name="connsiteX2246" fmla="*/ 417195 w 1464672"/>
                <a:gd name="connsiteY2246" fmla="*/ 688249 h 1899829"/>
                <a:gd name="connsiteX2247" fmla="*/ 413929 w 1464672"/>
                <a:gd name="connsiteY2247" fmla="*/ 685800 h 1899829"/>
                <a:gd name="connsiteX2248" fmla="*/ 413929 w 1464672"/>
                <a:gd name="connsiteY2248" fmla="*/ 684167 h 1899829"/>
                <a:gd name="connsiteX2249" fmla="*/ 415562 w 1464672"/>
                <a:gd name="connsiteY2249" fmla="*/ 681718 h 1899829"/>
                <a:gd name="connsiteX2250" fmla="*/ 416379 w 1464672"/>
                <a:gd name="connsiteY2250" fmla="*/ 680085 h 1899829"/>
                <a:gd name="connsiteX2251" fmla="*/ 415562 w 1464672"/>
                <a:gd name="connsiteY2251" fmla="*/ 676003 h 1899829"/>
                <a:gd name="connsiteX2252" fmla="*/ 415562 w 1464672"/>
                <a:gd name="connsiteY2252" fmla="*/ 674370 h 1899829"/>
                <a:gd name="connsiteX2253" fmla="*/ 418011 w 1464672"/>
                <a:gd name="connsiteY2253" fmla="*/ 671104 h 1899829"/>
                <a:gd name="connsiteX2254" fmla="*/ 422094 w 1464672"/>
                <a:gd name="connsiteY2254" fmla="*/ 667839 h 1899829"/>
                <a:gd name="connsiteX2255" fmla="*/ 424543 w 1464672"/>
                <a:gd name="connsiteY2255" fmla="*/ 667022 h 1899829"/>
                <a:gd name="connsiteX2256" fmla="*/ 429441 w 1464672"/>
                <a:gd name="connsiteY2256" fmla="*/ 667839 h 1899829"/>
                <a:gd name="connsiteX2257" fmla="*/ 443321 w 1464672"/>
                <a:gd name="connsiteY2257" fmla="*/ 669471 h 1899829"/>
                <a:gd name="connsiteX2258" fmla="*/ 445770 w 1464672"/>
                <a:gd name="connsiteY2258" fmla="*/ 668655 h 1899829"/>
                <a:gd name="connsiteX2259" fmla="*/ 444137 w 1464672"/>
                <a:gd name="connsiteY2259" fmla="*/ 667022 h 1899829"/>
                <a:gd name="connsiteX2260" fmla="*/ 441688 w 1464672"/>
                <a:gd name="connsiteY2260" fmla="*/ 666206 h 1899829"/>
                <a:gd name="connsiteX2261" fmla="*/ 431074 w 1464672"/>
                <a:gd name="connsiteY2261" fmla="*/ 664573 h 1899829"/>
                <a:gd name="connsiteX2262" fmla="*/ 428625 w 1464672"/>
                <a:gd name="connsiteY2262" fmla="*/ 663756 h 1899829"/>
                <a:gd name="connsiteX2263" fmla="*/ 427809 w 1464672"/>
                <a:gd name="connsiteY2263" fmla="*/ 662940 h 1899829"/>
                <a:gd name="connsiteX2264" fmla="*/ 427809 w 1464672"/>
                <a:gd name="connsiteY2264" fmla="*/ 661307 h 1899829"/>
                <a:gd name="connsiteX2265" fmla="*/ 427809 w 1464672"/>
                <a:gd name="connsiteY2265" fmla="*/ 658858 h 1899829"/>
                <a:gd name="connsiteX2266" fmla="*/ 428625 w 1464672"/>
                <a:gd name="connsiteY2266" fmla="*/ 656409 h 1899829"/>
                <a:gd name="connsiteX2267" fmla="*/ 431891 w 1464672"/>
                <a:gd name="connsiteY2267" fmla="*/ 651510 h 1899829"/>
                <a:gd name="connsiteX2268" fmla="*/ 441688 w 1464672"/>
                <a:gd name="connsiteY2268" fmla="*/ 647428 h 1899829"/>
                <a:gd name="connsiteX2269" fmla="*/ 445770 w 1464672"/>
                <a:gd name="connsiteY2269" fmla="*/ 646611 h 1899829"/>
                <a:gd name="connsiteX2270" fmla="*/ 449852 w 1464672"/>
                <a:gd name="connsiteY2270" fmla="*/ 646611 h 1899829"/>
                <a:gd name="connsiteX2271" fmla="*/ 453934 w 1464672"/>
                <a:gd name="connsiteY2271" fmla="*/ 648244 h 1899829"/>
                <a:gd name="connsiteX2272" fmla="*/ 455567 w 1464672"/>
                <a:gd name="connsiteY2272" fmla="*/ 649877 h 1899829"/>
                <a:gd name="connsiteX2273" fmla="*/ 456384 w 1464672"/>
                <a:gd name="connsiteY2273" fmla="*/ 651510 h 1899829"/>
                <a:gd name="connsiteX2274" fmla="*/ 457200 w 1464672"/>
                <a:gd name="connsiteY2274" fmla="*/ 653143 h 1899829"/>
                <a:gd name="connsiteX2275" fmla="*/ 457200 w 1464672"/>
                <a:gd name="connsiteY2275" fmla="*/ 656409 h 1899829"/>
                <a:gd name="connsiteX2276" fmla="*/ 457200 w 1464672"/>
                <a:gd name="connsiteY2276" fmla="*/ 658041 h 1899829"/>
                <a:gd name="connsiteX2277" fmla="*/ 458016 w 1464672"/>
                <a:gd name="connsiteY2277" fmla="*/ 660491 h 1899829"/>
                <a:gd name="connsiteX2278" fmla="*/ 460466 w 1464672"/>
                <a:gd name="connsiteY2278" fmla="*/ 665389 h 1899829"/>
                <a:gd name="connsiteX2279" fmla="*/ 462099 w 1464672"/>
                <a:gd name="connsiteY2279" fmla="*/ 667022 h 1899829"/>
                <a:gd name="connsiteX2280" fmla="*/ 469447 w 1464672"/>
                <a:gd name="connsiteY2280" fmla="*/ 663756 h 1899829"/>
                <a:gd name="connsiteX2281" fmla="*/ 472712 w 1464672"/>
                <a:gd name="connsiteY2281" fmla="*/ 662940 h 1899829"/>
                <a:gd name="connsiteX2282" fmla="*/ 475978 w 1464672"/>
                <a:gd name="connsiteY2282" fmla="*/ 663756 h 1899829"/>
                <a:gd name="connsiteX2283" fmla="*/ 480877 w 1464672"/>
                <a:gd name="connsiteY2283" fmla="*/ 667022 h 1899829"/>
                <a:gd name="connsiteX2284" fmla="*/ 486591 w 1464672"/>
                <a:gd name="connsiteY2284" fmla="*/ 676003 h 1899829"/>
                <a:gd name="connsiteX2285" fmla="*/ 493939 w 1464672"/>
                <a:gd name="connsiteY2285" fmla="*/ 684984 h 1899829"/>
                <a:gd name="connsiteX2286" fmla="*/ 493939 w 1464672"/>
                <a:gd name="connsiteY2286" fmla="*/ 686616 h 1899829"/>
                <a:gd name="connsiteX2287" fmla="*/ 490674 w 1464672"/>
                <a:gd name="connsiteY2287" fmla="*/ 689882 h 1899829"/>
                <a:gd name="connsiteX2288" fmla="*/ 489857 w 1464672"/>
                <a:gd name="connsiteY2288" fmla="*/ 691515 h 1899829"/>
                <a:gd name="connsiteX2289" fmla="*/ 489857 w 1464672"/>
                <a:gd name="connsiteY2289" fmla="*/ 692331 h 1899829"/>
                <a:gd name="connsiteX2290" fmla="*/ 493123 w 1464672"/>
                <a:gd name="connsiteY2290" fmla="*/ 693148 h 1899829"/>
                <a:gd name="connsiteX2291" fmla="*/ 495572 w 1464672"/>
                <a:gd name="connsiteY2291" fmla="*/ 692331 h 1899829"/>
                <a:gd name="connsiteX2292" fmla="*/ 498022 w 1464672"/>
                <a:gd name="connsiteY2292" fmla="*/ 693148 h 1899829"/>
                <a:gd name="connsiteX2293" fmla="*/ 498838 w 1464672"/>
                <a:gd name="connsiteY2293" fmla="*/ 693964 h 1899829"/>
                <a:gd name="connsiteX2294" fmla="*/ 499654 w 1464672"/>
                <a:gd name="connsiteY2294" fmla="*/ 697230 h 1899829"/>
                <a:gd name="connsiteX2295" fmla="*/ 501287 w 1464672"/>
                <a:gd name="connsiteY2295" fmla="*/ 702945 h 1899829"/>
                <a:gd name="connsiteX2296" fmla="*/ 502920 w 1464672"/>
                <a:gd name="connsiteY2296" fmla="*/ 707027 h 1899829"/>
                <a:gd name="connsiteX2297" fmla="*/ 504553 w 1464672"/>
                <a:gd name="connsiteY2297" fmla="*/ 709476 h 1899829"/>
                <a:gd name="connsiteX2298" fmla="*/ 506186 w 1464672"/>
                <a:gd name="connsiteY2298" fmla="*/ 711109 h 1899829"/>
                <a:gd name="connsiteX2299" fmla="*/ 508635 w 1464672"/>
                <a:gd name="connsiteY2299" fmla="*/ 711109 h 1899829"/>
                <a:gd name="connsiteX2300" fmla="*/ 511084 w 1464672"/>
                <a:gd name="connsiteY2300" fmla="*/ 710293 h 1899829"/>
                <a:gd name="connsiteX2301" fmla="*/ 515166 w 1464672"/>
                <a:gd name="connsiteY2301" fmla="*/ 710293 h 1899829"/>
                <a:gd name="connsiteX2302" fmla="*/ 538027 w 1464672"/>
                <a:gd name="connsiteY2302" fmla="*/ 713559 h 1899829"/>
                <a:gd name="connsiteX2303" fmla="*/ 539659 w 1464672"/>
                <a:gd name="connsiteY2303" fmla="*/ 712742 h 1899829"/>
                <a:gd name="connsiteX2304" fmla="*/ 540476 w 1464672"/>
                <a:gd name="connsiteY2304" fmla="*/ 711109 h 1899829"/>
                <a:gd name="connsiteX2305" fmla="*/ 541292 w 1464672"/>
                <a:gd name="connsiteY2305" fmla="*/ 707844 h 1899829"/>
                <a:gd name="connsiteX2306" fmla="*/ 541292 w 1464672"/>
                <a:gd name="connsiteY2306" fmla="*/ 705394 h 1899829"/>
                <a:gd name="connsiteX2307" fmla="*/ 541292 w 1464672"/>
                <a:gd name="connsiteY2307" fmla="*/ 702129 h 1899829"/>
                <a:gd name="connsiteX2308" fmla="*/ 540476 w 1464672"/>
                <a:gd name="connsiteY2308" fmla="*/ 700496 h 1899829"/>
                <a:gd name="connsiteX2309" fmla="*/ 526597 w 1464672"/>
                <a:gd name="connsiteY2309" fmla="*/ 689066 h 1899829"/>
                <a:gd name="connsiteX2310" fmla="*/ 524964 w 1464672"/>
                <a:gd name="connsiteY2310" fmla="*/ 684984 h 1899829"/>
                <a:gd name="connsiteX2311" fmla="*/ 531495 w 1464672"/>
                <a:gd name="connsiteY2311" fmla="*/ 678452 h 1899829"/>
                <a:gd name="connsiteX2312" fmla="*/ 532311 w 1464672"/>
                <a:gd name="connsiteY2312" fmla="*/ 676819 h 1899829"/>
                <a:gd name="connsiteX2313" fmla="*/ 532311 w 1464672"/>
                <a:gd name="connsiteY2313" fmla="*/ 675186 h 1899829"/>
                <a:gd name="connsiteX2314" fmla="*/ 532311 w 1464672"/>
                <a:gd name="connsiteY2314" fmla="*/ 672737 h 1899829"/>
                <a:gd name="connsiteX2315" fmla="*/ 531495 w 1464672"/>
                <a:gd name="connsiteY2315" fmla="*/ 670288 h 1899829"/>
                <a:gd name="connsiteX2316" fmla="*/ 527413 w 1464672"/>
                <a:gd name="connsiteY2316" fmla="*/ 665389 h 1899829"/>
                <a:gd name="connsiteX2317" fmla="*/ 524147 w 1464672"/>
                <a:gd name="connsiteY2317" fmla="*/ 664573 h 1899829"/>
                <a:gd name="connsiteX2318" fmla="*/ 519249 w 1464672"/>
                <a:gd name="connsiteY2318" fmla="*/ 659674 h 1899829"/>
                <a:gd name="connsiteX2319" fmla="*/ 518432 w 1464672"/>
                <a:gd name="connsiteY2319" fmla="*/ 658858 h 1899829"/>
                <a:gd name="connsiteX2320" fmla="*/ 517616 w 1464672"/>
                <a:gd name="connsiteY2320" fmla="*/ 657225 h 1899829"/>
                <a:gd name="connsiteX2321" fmla="*/ 512717 w 1464672"/>
                <a:gd name="connsiteY2321" fmla="*/ 649877 h 1899829"/>
                <a:gd name="connsiteX2322" fmla="*/ 512717 w 1464672"/>
                <a:gd name="connsiteY2322" fmla="*/ 648244 h 1899829"/>
                <a:gd name="connsiteX2323" fmla="*/ 513534 w 1464672"/>
                <a:gd name="connsiteY2323" fmla="*/ 646611 h 1899829"/>
                <a:gd name="connsiteX2324" fmla="*/ 518432 w 1464672"/>
                <a:gd name="connsiteY2324" fmla="*/ 641713 h 1899829"/>
                <a:gd name="connsiteX2325" fmla="*/ 520065 w 1464672"/>
                <a:gd name="connsiteY2325" fmla="*/ 639264 h 1899829"/>
                <a:gd name="connsiteX2326" fmla="*/ 525780 w 1464672"/>
                <a:gd name="connsiteY2326" fmla="*/ 627017 h 1899829"/>
                <a:gd name="connsiteX2327" fmla="*/ 528229 w 1464672"/>
                <a:gd name="connsiteY2327" fmla="*/ 622119 h 1899829"/>
                <a:gd name="connsiteX2328" fmla="*/ 529862 w 1464672"/>
                <a:gd name="connsiteY2328" fmla="*/ 619669 h 1899829"/>
                <a:gd name="connsiteX2329" fmla="*/ 531495 w 1464672"/>
                <a:gd name="connsiteY2329" fmla="*/ 618036 h 1899829"/>
                <a:gd name="connsiteX2330" fmla="*/ 535577 w 1464672"/>
                <a:gd name="connsiteY2330" fmla="*/ 617220 h 1899829"/>
                <a:gd name="connsiteX2331" fmla="*/ 540476 w 1464672"/>
                <a:gd name="connsiteY2331" fmla="*/ 622119 h 1899829"/>
                <a:gd name="connsiteX2332" fmla="*/ 541292 w 1464672"/>
                <a:gd name="connsiteY2332" fmla="*/ 622119 h 1899829"/>
                <a:gd name="connsiteX2333" fmla="*/ 542109 w 1464672"/>
                <a:gd name="connsiteY2333" fmla="*/ 622935 h 1899829"/>
                <a:gd name="connsiteX2334" fmla="*/ 542109 w 1464672"/>
                <a:gd name="connsiteY2334" fmla="*/ 625384 h 1899829"/>
                <a:gd name="connsiteX2335" fmla="*/ 541292 w 1464672"/>
                <a:gd name="connsiteY2335" fmla="*/ 627017 h 1899829"/>
                <a:gd name="connsiteX2336" fmla="*/ 539659 w 1464672"/>
                <a:gd name="connsiteY2336" fmla="*/ 630283 h 1899829"/>
                <a:gd name="connsiteX2337" fmla="*/ 539659 w 1464672"/>
                <a:gd name="connsiteY2337" fmla="*/ 631916 h 1899829"/>
                <a:gd name="connsiteX2338" fmla="*/ 539659 w 1464672"/>
                <a:gd name="connsiteY2338" fmla="*/ 633549 h 1899829"/>
                <a:gd name="connsiteX2339" fmla="*/ 540476 w 1464672"/>
                <a:gd name="connsiteY2339" fmla="*/ 636814 h 1899829"/>
                <a:gd name="connsiteX2340" fmla="*/ 540476 w 1464672"/>
                <a:gd name="connsiteY2340" fmla="*/ 639264 h 1899829"/>
                <a:gd name="connsiteX2341" fmla="*/ 540476 w 1464672"/>
                <a:gd name="connsiteY2341" fmla="*/ 643346 h 1899829"/>
                <a:gd name="connsiteX2342" fmla="*/ 540476 w 1464672"/>
                <a:gd name="connsiteY2342" fmla="*/ 644162 h 1899829"/>
                <a:gd name="connsiteX2343" fmla="*/ 542925 w 1464672"/>
                <a:gd name="connsiteY2343" fmla="*/ 647428 h 1899829"/>
                <a:gd name="connsiteX2344" fmla="*/ 545374 w 1464672"/>
                <a:gd name="connsiteY2344" fmla="*/ 651510 h 1899829"/>
                <a:gd name="connsiteX2345" fmla="*/ 546191 w 1464672"/>
                <a:gd name="connsiteY2345" fmla="*/ 658041 h 1899829"/>
                <a:gd name="connsiteX2346" fmla="*/ 545374 w 1464672"/>
                <a:gd name="connsiteY2346" fmla="*/ 660491 h 1899829"/>
                <a:gd name="connsiteX2347" fmla="*/ 542925 w 1464672"/>
                <a:gd name="connsiteY2347" fmla="*/ 663756 h 1899829"/>
                <a:gd name="connsiteX2348" fmla="*/ 541292 w 1464672"/>
                <a:gd name="connsiteY2348" fmla="*/ 666206 h 1899829"/>
                <a:gd name="connsiteX2349" fmla="*/ 541292 w 1464672"/>
                <a:gd name="connsiteY2349" fmla="*/ 668655 h 1899829"/>
                <a:gd name="connsiteX2350" fmla="*/ 541292 w 1464672"/>
                <a:gd name="connsiteY2350" fmla="*/ 670288 h 1899829"/>
                <a:gd name="connsiteX2351" fmla="*/ 546191 w 1464672"/>
                <a:gd name="connsiteY2351" fmla="*/ 671921 h 1899829"/>
                <a:gd name="connsiteX2352" fmla="*/ 662940 w 1464672"/>
                <a:gd name="connsiteY2352" fmla="*/ 635181 h 1899829"/>
                <a:gd name="connsiteX2353" fmla="*/ 658858 w 1464672"/>
                <a:gd name="connsiteY2353" fmla="*/ 635181 h 1899829"/>
                <a:gd name="connsiteX2354" fmla="*/ 657225 w 1464672"/>
                <a:gd name="connsiteY2354" fmla="*/ 634365 h 1899829"/>
                <a:gd name="connsiteX2355" fmla="*/ 657225 w 1464672"/>
                <a:gd name="connsiteY2355" fmla="*/ 632732 h 1899829"/>
                <a:gd name="connsiteX2356" fmla="*/ 658858 w 1464672"/>
                <a:gd name="connsiteY2356" fmla="*/ 631099 h 1899829"/>
                <a:gd name="connsiteX2357" fmla="*/ 664573 w 1464672"/>
                <a:gd name="connsiteY2357" fmla="*/ 628650 h 1899829"/>
                <a:gd name="connsiteX2358" fmla="*/ 667839 w 1464672"/>
                <a:gd name="connsiteY2358" fmla="*/ 623751 h 1899829"/>
                <a:gd name="connsiteX2359" fmla="*/ 669472 w 1464672"/>
                <a:gd name="connsiteY2359" fmla="*/ 622935 h 1899829"/>
                <a:gd name="connsiteX2360" fmla="*/ 673554 w 1464672"/>
                <a:gd name="connsiteY2360" fmla="*/ 622119 h 1899829"/>
                <a:gd name="connsiteX2361" fmla="*/ 676003 w 1464672"/>
                <a:gd name="connsiteY2361" fmla="*/ 622119 h 1899829"/>
                <a:gd name="connsiteX2362" fmla="*/ 679269 w 1464672"/>
                <a:gd name="connsiteY2362" fmla="*/ 622935 h 1899829"/>
                <a:gd name="connsiteX2363" fmla="*/ 671104 w 1464672"/>
                <a:gd name="connsiteY2363" fmla="*/ 628650 h 1899829"/>
                <a:gd name="connsiteX2364" fmla="*/ 662940 w 1464672"/>
                <a:gd name="connsiteY2364" fmla="*/ 635181 h 1899829"/>
                <a:gd name="connsiteX2365" fmla="*/ 720906 w 1464672"/>
                <a:gd name="connsiteY2365" fmla="*/ 643346 h 1899829"/>
                <a:gd name="connsiteX2366" fmla="*/ 720906 w 1464672"/>
                <a:gd name="connsiteY2366" fmla="*/ 646611 h 1899829"/>
                <a:gd name="connsiteX2367" fmla="*/ 720906 w 1464672"/>
                <a:gd name="connsiteY2367" fmla="*/ 649061 h 1899829"/>
                <a:gd name="connsiteX2368" fmla="*/ 720090 w 1464672"/>
                <a:gd name="connsiteY2368" fmla="*/ 650694 h 1899829"/>
                <a:gd name="connsiteX2369" fmla="*/ 720090 w 1464672"/>
                <a:gd name="connsiteY2369" fmla="*/ 652326 h 1899829"/>
                <a:gd name="connsiteX2370" fmla="*/ 720906 w 1464672"/>
                <a:gd name="connsiteY2370" fmla="*/ 654776 h 1899829"/>
                <a:gd name="connsiteX2371" fmla="*/ 723356 w 1464672"/>
                <a:gd name="connsiteY2371" fmla="*/ 660491 h 1899829"/>
                <a:gd name="connsiteX2372" fmla="*/ 724172 w 1464672"/>
                <a:gd name="connsiteY2372" fmla="*/ 663756 h 1899829"/>
                <a:gd name="connsiteX2373" fmla="*/ 724172 w 1464672"/>
                <a:gd name="connsiteY2373" fmla="*/ 667022 h 1899829"/>
                <a:gd name="connsiteX2374" fmla="*/ 724172 w 1464672"/>
                <a:gd name="connsiteY2374" fmla="*/ 668655 h 1899829"/>
                <a:gd name="connsiteX2375" fmla="*/ 722539 w 1464672"/>
                <a:gd name="connsiteY2375" fmla="*/ 672737 h 1899829"/>
                <a:gd name="connsiteX2376" fmla="*/ 721723 w 1464672"/>
                <a:gd name="connsiteY2376" fmla="*/ 677636 h 1899829"/>
                <a:gd name="connsiteX2377" fmla="*/ 721723 w 1464672"/>
                <a:gd name="connsiteY2377" fmla="*/ 680085 h 1899829"/>
                <a:gd name="connsiteX2378" fmla="*/ 722539 w 1464672"/>
                <a:gd name="connsiteY2378" fmla="*/ 684167 h 1899829"/>
                <a:gd name="connsiteX2379" fmla="*/ 722539 w 1464672"/>
                <a:gd name="connsiteY2379" fmla="*/ 685800 h 1899829"/>
                <a:gd name="connsiteX2380" fmla="*/ 720906 w 1464672"/>
                <a:gd name="connsiteY2380" fmla="*/ 689066 h 1899829"/>
                <a:gd name="connsiteX2381" fmla="*/ 717641 w 1464672"/>
                <a:gd name="connsiteY2381" fmla="*/ 691515 h 1899829"/>
                <a:gd name="connsiteX2382" fmla="*/ 718457 w 1464672"/>
                <a:gd name="connsiteY2382" fmla="*/ 693148 h 1899829"/>
                <a:gd name="connsiteX2383" fmla="*/ 725805 w 1464672"/>
                <a:gd name="connsiteY2383" fmla="*/ 696414 h 1899829"/>
                <a:gd name="connsiteX2384" fmla="*/ 726622 w 1464672"/>
                <a:gd name="connsiteY2384" fmla="*/ 697230 h 1899829"/>
                <a:gd name="connsiteX2385" fmla="*/ 726622 w 1464672"/>
                <a:gd name="connsiteY2385" fmla="*/ 705394 h 1899829"/>
                <a:gd name="connsiteX2386" fmla="*/ 727438 w 1464672"/>
                <a:gd name="connsiteY2386" fmla="*/ 714375 h 1899829"/>
                <a:gd name="connsiteX2387" fmla="*/ 726622 w 1464672"/>
                <a:gd name="connsiteY2387" fmla="*/ 714375 h 1899829"/>
                <a:gd name="connsiteX2388" fmla="*/ 724989 w 1464672"/>
                <a:gd name="connsiteY2388" fmla="*/ 711926 h 1899829"/>
                <a:gd name="connsiteX2389" fmla="*/ 721723 w 1464672"/>
                <a:gd name="connsiteY2389" fmla="*/ 708660 h 1899829"/>
                <a:gd name="connsiteX2390" fmla="*/ 717641 w 1464672"/>
                <a:gd name="connsiteY2390" fmla="*/ 714375 h 1899829"/>
                <a:gd name="connsiteX2391" fmla="*/ 718457 w 1464672"/>
                <a:gd name="connsiteY2391" fmla="*/ 724172 h 1899829"/>
                <a:gd name="connsiteX2392" fmla="*/ 720906 w 1464672"/>
                <a:gd name="connsiteY2392" fmla="*/ 729071 h 1899829"/>
                <a:gd name="connsiteX2393" fmla="*/ 721723 w 1464672"/>
                <a:gd name="connsiteY2393" fmla="*/ 731520 h 1899829"/>
                <a:gd name="connsiteX2394" fmla="*/ 721723 w 1464672"/>
                <a:gd name="connsiteY2394" fmla="*/ 733153 h 1899829"/>
                <a:gd name="connsiteX2395" fmla="*/ 719274 w 1464672"/>
                <a:gd name="connsiteY2395" fmla="*/ 733969 h 1899829"/>
                <a:gd name="connsiteX2396" fmla="*/ 718457 w 1464672"/>
                <a:gd name="connsiteY2396" fmla="*/ 733969 h 1899829"/>
                <a:gd name="connsiteX2397" fmla="*/ 716824 w 1464672"/>
                <a:gd name="connsiteY2397" fmla="*/ 731520 h 1899829"/>
                <a:gd name="connsiteX2398" fmla="*/ 715191 w 1464672"/>
                <a:gd name="connsiteY2398" fmla="*/ 728254 h 1899829"/>
                <a:gd name="connsiteX2399" fmla="*/ 715191 w 1464672"/>
                <a:gd name="connsiteY2399" fmla="*/ 728254 h 1899829"/>
                <a:gd name="connsiteX2400" fmla="*/ 715191 w 1464672"/>
                <a:gd name="connsiteY2400" fmla="*/ 729887 h 1899829"/>
                <a:gd name="connsiteX2401" fmla="*/ 715191 w 1464672"/>
                <a:gd name="connsiteY2401" fmla="*/ 731520 h 1899829"/>
                <a:gd name="connsiteX2402" fmla="*/ 716824 w 1464672"/>
                <a:gd name="connsiteY2402" fmla="*/ 733969 h 1899829"/>
                <a:gd name="connsiteX2403" fmla="*/ 717641 w 1464672"/>
                <a:gd name="connsiteY2403" fmla="*/ 737235 h 1899829"/>
                <a:gd name="connsiteX2404" fmla="*/ 716824 w 1464672"/>
                <a:gd name="connsiteY2404" fmla="*/ 738051 h 1899829"/>
                <a:gd name="connsiteX2405" fmla="*/ 714375 w 1464672"/>
                <a:gd name="connsiteY2405" fmla="*/ 738868 h 1899829"/>
                <a:gd name="connsiteX2406" fmla="*/ 711109 w 1464672"/>
                <a:gd name="connsiteY2406" fmla="*/ 738868 h 1899829"/>
                <a:gd name="connsiteX2407" fmla="*/ 706211 w 1464672"/>
                <a:gd name="connsiteY2407" fmla="*/ 740501 h 1899829"/>
                <a:gd name="connsiteX2408" fmla="*/ 703761 w 1464672"/>
                <a:gd name="connsiteY2408" fmla="*/ 740501 h 1899829"/>
                <a:gd name="connsiteX2409" fmla="*/ 701312 w 1464672"/>
                <a:gd name="connsiteY2409" fmla="*/ 739684 h 1899829"/>
                <a:gd name="connsiteX2410" fmla="*/ 698047 w 1464672"/>
                <a:gd name="connsiteY2410" fmla="*/ 739684 h 1899829"/>
                <a:gd name="connsiteX2411" fmla="*/ 695597 w 1464672"/>
                <a:gd name="connsiteY2411" fmla="*/ 739684 h 1899829"/>
                <a:gd name="connsiteX2412" fmla="*/ 693964 w 1464672"/>
                <a:gd name="connsiteY2412" fmla="*/ 738868 h 1899829"/>
                <a:gd name="connsiteX2413" fmla="*/ 692331 w 1464672"/>
                <a:gd name="connsiteY2413" fmla="*/ 737235 h 1899829"/>
                <a:gd name="connsiteX2414" fmla="*/ 690699 w 1464672"/>
                <a:gd name="connsiteY2414" fmla="*/ 737235 h 1899829"/>
                <a:gd name="connsiteX2415" fmla="*/ 687433 w 1464672"/>
                <a:gd name="connsiteY2415" fmla="*/ 741317 h 1899829"/>
                <a:gd name="connsiteX2416" fmla="*/ 682534 w 1464672"/>
                <a:gd name="connsiteY2416" fmla="*/ 740501 h 1899829"/>
                <a:gd name="connsiteX2417" fmla="*/ 677636 w 1464672"/>
                <a:gd name="connsiteY2417" fmla="*/ 740501 h 1899829"/>
                <a:gd name="connsiteX2418" fmla="*/ 676819 w 1464672"/>
                <a:gd name="connsiteY2418" fmla="*/ 738868 h 1899829"/>
                <a:gd name="connsiteX2419" fmla="*/ 676003 w 1464672"/>
                <a:gd name="connsiteY2419" fmla="*/ 736419 h 1899829"/>
                <a:gd name="connsiteX2420" fmla="*/ 673554 w 1464672"/>
                <a:gd name="connsiteY2420" fmla="*/ 728254 h 1899829"/>
                <a:gd name="connsiteX2421" fmla="*/ 673554 w 1464672"/>
                <a:gd name="connsiteY2421" fmla="*/ 726621 h 1899829"/>
                <a:gd name="connsiteX2422" fmla="*/ 678452 w 1464672"/>
                <a:gd name="connsiteY2422" fmla="*/ 725805 h 1899829"/>
                <a:gd name="connsiteX2423" fmla="*/ 678452 w 1464672"/>
                <a:gd name="connsiteY2423" fmla="*/ 724989 h 1899829"/>
                <a:gd name="connsiteX2424" fmla="*/ 675186 w 1464672"/>
                <a:gd name="connsiteY2424" fmla="*/ 722539 h 1899829"/>
                <a:gd name="connsiteX2425" fmla="*/ 671104 w 1464672"/>
                <a:gd name="connsiteY2425" fmla="*/ 720090 h 1899829"/>
                <a:gd name="connsiteX2426" fmla="*/ 669472 w 1464672"/>
                <a:gd name="connsiteY2426" fmla="*/ 718457 h 1899829"/>
                <a:gd name="connsiteX2427" fmla="*/ 670288 w 1464672"/>
                <a:gd name="connsiteY2427" fmla="*/ 715191 h 1899829"/>
                <a:gd name="connsiteX2428" fmla="*/ 670288 w 1464672"/>
                <a:gd name="connsiteY2428" fmla="*/ 714375 h 1899829"/>
                <a:gd name="connsiteX2429" fmla="*/ 677636 w 1464672"/>
                <a:gd name="connsiteY2429" fmla="*/ 711109 h 1899829"/>
                <a:gd name="connsiteX2430" fmla="*/ 682534 w 1464672"/>
                <a:gd name="connsiteY2430" fmla="*/ 703761 h 1899829"/>
                <a:gd name="connsiteX2431" fmla="*/ 685800 w 1464672"/>
                <a:gd name="connsiteY2431" fmla="*/ 700496 h 1899829"/>
                <a:gd name="connsiteX2432" fmla="*/ 685800 w 1464672"/>
                <a:gd name="connsiteY2432" fmla="*/ 698863 h 1899829"/>
                <a:gd name="connsiteX2433" fmla="*/ 688249 w 1464672"/>
                <a:gd name="connsiteY2433" fmla="*/ 697230 h 1899829"/>
                <a:gd name="connsiteX2434" fmla="*/ 694781 w 1464672"/>
                <a:gd name="connsiteY2434" fmla="*/ 696414 h 1899829"/>
                <a:gd name="connsiteX2435" fmla="*/ 694781 w 1464672"/>
                <a:gd name="connsiteY2435" fmla="*/ 694781 h 1899829"/>
                <a:gd name="connsiteX2436" fmla="*/ 682534 w 1464672"/>
                <a:gd name="connsiteY2436" fmla="*/ 695597 h 1899829"/>
                <a:gd name="connsiteX2437" fmla="*/ 666206 w 1464672"/>
                <a:gd name="connsiteY2437" fmla="*/ 699679 h 1899829"/>
                <a:gd name="connsiteX2438" fmla="*/ 661307 w 1464672"/>
                <a:gd name="connsiteY2438" fmla="*/ 701312 h 1899829"/>
                <a:gd name="connsiteX2439" fmla="*/ 657225 w 1464672"/>
                <a:gd name="connsiteY2439" fmla="*/ 700496 h 1899829"/>
                <a:gd name="connsiteX2440" fmla="*/ 639264 w 1464672"/>
                <a:gd name="connsiteY2440" fmla="*/ 707027 h 1899829"/>
                <a:gd name="connsiteX2441" fmla="*/ 638447 w 1464672"/>
                <a:gd name="connsiteY2441" fmla="*/ 707027 h 1899829"/>
                <a:gd name="connsiteX2442" fmla="*/ 636814 w 1464672"/>
                <a:gd name="connsiteY2442" fmla="*/ 705394 h 1899829"/>
                <a:gd name="connsiteX2443" fmla="*/ 635181 w 1464672"/>
                <a:gd name="connsiteY2443" fmla="*/ 701312 h 1899829"/>
                <a:gd name="connsiteX2444" fmla="*/ 635998 w 1464672"/>
                <a:gd name="connsiteY2444" fmla="*/ 698863 h 1899829"/>
                <a:gd name="connsiteX2445" fmla="*/ 640897 w 1464672"/>
                <a:gd name="connsiteY2445" fmla="*/ 693964 h 1899829"/>
                <a:gd name="connsiteX2446" fmla="*/ 643346 w 1464672"/>
                <a:gd name="connsiteY2446" fmla="*/ 689882 h 1899829"/>
                <a:gd name="connsiteX2447" fmla="*/ 643346 w 1464672"/>
                <a:gd name="connsiteY2447" fmla="*/ 687433 h 1899829"/>
                <a:gd name="connsiteX2448" fmla="*/ 645795 w 1464672"/>
                <a:gd name="connsiteY2448" fmla="*/ 683351 h 1899829"/>
                <a:gd name="connsiteX2449" fmla="*/ 649061 w 1464672"/>
                <a:gd name="connsiteY2449" fmla="*/ 682534 h 1899829"/>
                <a:gd name="connsiteX2450" fmla="*/ 654776 w 1464672"/>
                <a:gd name="connsiteY2450" fmla="*/ 685800 h 1899829"/>
                <a:gd name="connsiteX2451" fmla="*/ 659674 w 1464672"/>
                <a:gd name="connsiteY2451" fmla="*/ 690699 h 1899829"/>
                <a:gd name="connsiteX2452" fmla="*/ 662124 w 1464672"/>
                <a:gd name="connsiteY2452" fmla="*/ 692331 h 1899829"/>
                <a:gd name="connsiteX2453" fmla="*/ 664573 w 1464672"/>
                <a:gd name="connsiteY2453" fmla="*/ 692331 h 1899829"/>
                <a:gd name="connsiteX2454" fmla="*/ 667022 w 1464672"/>
                <a:gd name="connsiteY2454" fmla="*/ 689882 h 1899829"/>
                <a:gd name="connsiteX2455" fmla="*/ 666206 w 1464672"/>
                <a:gd name="connsiteY2455" fmla="*/ 689882 h 1899829"/>
                <a:gd name="connsiteX2456" fmla="*/ 662124 w 1464672"/>
                <a:gd name="connsiteY2456" fmla="*/ 691515 h 1899829"/>
                <a:gd name="connsiteX2457" fmla="*/ 661307 w 1464672"/>
                <a:gd name="connsiteY2457" fmla="*/ 691515 h 1899829"/>
                <a:gd name="connsiteX2458" fmla="*/ 658858 w 1464672"/>
                <a:gd name="connsiteY2458" fmla="*/ 687433 h 1899829"/>
                <a:gd name="connsiteX2459" fmla="*/ 658041 w 1464672"/>
                <a:gd name="connsiteY2459" fmla="*/ 684984 h 1899829"/>
                <a:gd name="connsiteX2460" fmla="*/ 657225 w 1464672"/>
                <a:gd name="connsiteY2460" fmla="*/ 682534 h 1899829"/>
                <a:gd name="connsiteX2461" fmla="*/ 657225 w 1464672"/>
                <a:gd name="connsiteY2461" fmla="*/ 680901 h 1899829"/>
                <a:gd name="connsiteX2462" fmla="*/ 658858 w 1464672"/>
                <a:gd name="connsiteY2462" fmla="*/ 677636 h 1899829"/>
                <a:gd name="connsiteX2463" fmla="*/ 653959 w 1464672"/>
                <a:gd name="connsiteY2463" fmla="*/ 676819 h 1899829"/>
                <a:gd name="connsiteX2464" fmla="*/ 652327 w 1464672"/>
                <a:gd name="connsiteY2464" fmla="*/ 674370 h 1899829"/>
                <a:gd name="connsiteX2465" fmla="*/ 651510 w 1464672"/>
                <a:gd name="connsiteY2465" fmla="*/ 671104 h 1899829"/>
                <a:gd name="connsiteX2466" fmla="*/ 651510 w 1464672"/>
                <a:gd name="connsiteY2466" fmla="*/ 669471 h 1899829"/>
                <a:gd name="connsiteX2467" fmla="*/ 653143 w 1464672"/>
                <a:gd name="connsiteY2467" fmla="*/ 666206 h 1899829"/>
                <a:gd name="connsiteX2468" fmla="*/ 657225 w 1464672"/>
                <a:gd name="connsiteY2468" fmla="*/ 661307 h 1899829"/>
                <a:gd name="connsiteX2469" fmla="*/ 656409 w 1464672"/>
                <a:gd name="connsiteY2469" fmla="*/ 659674 h 1899829"/>
                <a:gd name="connsiteX2470" fmla="*/ 650694 w 1464672"/>
                <a:gd name="connsiteY2470" fmla="*/ 659674 h 1899829"/>
                <a:gd name="connsiteX2471" fmla="*/ 649061 w 1464672"/>
                <a:gd name="connsiteY2471" fmla="*/ 658858 h 1899829"/>
                <a:gd name="connsiteX2472" fmla="*/ 646611 w 1464672"/>
                <a:gd name="connsiteY2472" fmla="*/ 655592 h 1899829"/>
                <a:gd name="connsiteX2473" fmla="*/ 647428 w 1464672"/>
                <a:gd name="connsiteY2473" fmla="*/ 652326 h 1899829"/>
                <a:gd name="connsiteX2474" fmla="*/ 649877 w 1464672"/>
                <a:gd name="connsiteY2474" fmla="*/ 647428 h 1899829"/>
                <a:gd name="connsiteX2475" fmla="*/ 651510 w 1464672"/>
                <a:gd name="connsiteY2475" fmla="*/ 644979 h 1899829"/>
                <a:gd name="connsiteX2476" fmla="*/ 652327 w 1464672"/>
                <a:gd name="connsiteY2476" fmla="*/ 644162 h 1899829"/>
                <a:gd name="connsiteX2477" fmla="*/ 653959 w 1464672"/>
                <a:gd name="connsiteY2477" fmla="*/ 644162 h 1899829"/>
                <a:gd name="connsiteX2478" fmla="*/ 658041 w 1464672"/>
                <a:gd name="connsiteY2478" fmla="*/ 645795 h 1899829"/>
                <a:gd name="connsiteX2479" fmla="*/ 659674 w 1464672"/>
                <a:gd name="connsiteY2479" fmla="*/ 646611 h 1899829"/>
                <a:gd name="connsiteX2480" fmla="*/ 662940 w 1464672"/>
                <a:gd name="connsiteY2480" fmla="*/ 651510 h 1899829"/>
                <a:gd name="connsiteX2481" fmla="*/ 663756 w 1464672"/>
                <a:gd name="connsiteY2481" fmla="*/ 653959 h 1899829"/>
                <a:gd name="connsiteX2482" fmla="*/ 663756 w 1464672"/>
                <a:gd name="connsiteY2482" fmla="*/ 656409 h 1899829"/>
                <a:gd name="connsiteX2483" fmla="*/ 664573 w 1464672"/>
                <a:gd name="connsiteY2483" fmla="*/ 658041 h 1899829"/>
                <a:gd name="connsiteX2484" fmla="*/ 667022 w 1464672"/>
                <a:gd name="connsiteY2484" fmla="*/ 660491 h 1899829"/>
                <a:gd name="connsiteX2485" fmla="*/ 678452 w 1464672"/>
                <a:gd name="connsiteY2485" fmla="*/ 674370 h 1899829"/>
                <a:gd name="connsiteX2486" fmla="*/ 680902 w 1464672"/>
                <a:gd name="connsiteY2486" fmla="*/ 677636 h 1899829"/>
                <a:gd name="connsiteX2487" fmla="*/ 682534 w 1464672"/>
                <a:gd name="connsiteY2487" fmla="*/ 679269 h 1899829"/>
                <a:gd name="connsiteX2488" fmla="*/ 684984 w 1464672"/>
                <a:gd name="connsiteY2488" fmla="*/ 680085 h 1899829"/>
                <a:gd name="connsiteX2489" fmla="*/ 686616 w 1464672"/>
                <a:gd name="connsiteY2489" fmla="*/ 680085 h 1899829"/>
                <a:gd name="connsiteX2490" fmla="*/ 687433 w 1464672"/>
                <a:gd name="connsiteY2490" fmla="*/ 679269 h 1899829"/>
                <a:gd name="connsiteX2491" fmla="*/ 687433 w 1464672"/>
                <a:gd name="connsiteY2491" fmla="*/ 677636 h 1899829"/>
                <a:gd name="connsiteX2492" fmla="*/ 682534 w 1464672"/>
                <a:gd name="connsiteY2492" fmla="*/ 672737 h 1899829"/>
                <a:gd name="connsiteX2493" fmla="*/ 681718 w 1464672"/>
                <a:gd name="connsiteY2493" fmla="*/ 670288 h 1899829"/>
                <a:gd name="connsiteX2494" fmla="*/ 680902 w 1464672"/>
                <a:gd name="connsiteY2494" fmla="*/ 667022 h 1899829"/>
                <a:gd name="connsiteX2495" fmla="*/ 681718 w 1464672"/>
                <a:gd name="connsiteY2495" fmla="*/ 666206 h 1899829"/>
                <a:gd name="connsiteX2496" fmla="*/ 683351 w 1464672"/>
                <a:gd name="connsiteY2496" fmla="*/ 666206 h 1899829"/>
                <a:gd name="connsiteX2497" fmla="*/ 686616 w 1464672"/>
                <a:gd name="connsiteY2497" fmla="*/ 667022 h 1899829"/>
                <a:gd name="connsiteX2498" fmla="*/ 690699 w 1464672"/>
                <a:gd name="connsiteY2498" fmla="*/ 666206 h 1899829"/>
                <a:gd name="connsiteX2499" fmla="*/ 685800 w 1464672"/>
                <a:gd name="connsiteY2499" fmla="*/ 664573 h 1899829"/>
                <a:gd name="connsiteX2500" fmla="*/ 682534 w 1464672"/>
                <a:gd name="connsiteY2500" fmla="*/ 662940 h 1899829"/>
                <a:gd name="connsiteX2501" fmla="*/ 679269 w 1464672"/>
                <a:gd name="connsiteY2501" fmla="*/ 662940 h 1899829"/>
                <a:gd name="connsiteX2502" fmla="*/ 675186 w 1464672"/>
                <a:gd name="connsiteY2502" fmla="*/ 659674 h 1899829"/>
                <a:gd name="connsiteX2503" fmla="*/ 675186 w 1464672"/>
                <a:gd name="connsiteY2503" fmla="*/ 658041 h 1899829"/>
                <a:gd name="connsiteX2504" fmla="*/ 676003 w 1464672"/>
                <a:gd name="connsiteY2504" fmla="*/ 657225 h 1899829"/>
                <a:gd name="connsiteX2505" fmla="*/ 680902 w 1464672"/>
                <a:gd name="connsiteY2505" fmla="*/ 655592 h 1899829"/>
                <a:gd name="connsiteX2506" fmla="*/ 681718 w 1464672"/>
                <a:gd name="connsiteY2506" fmla="*/ 654776 h 1899829"/>
                <a:gd name="connsiteX2507" fmla="*/ 681718 w 1464672"/>
                <a:gd name="connsiteY2507" fmla="*/ 653959 h 1899829"/>
                <a:gd name="connsiteX2508" fmla="*/ 680085 w 1464672"/>
                <a:gd name="connsiteY2508" fmla="*/ 651510 h 1899829"/>
                <a:gd name="connsiteX2509" fmla="*/ 678452 w 1464672"/>
                <a:gd name="connsiteY2509" fmla="*/ 650694 h 1899829"/>
                <a:gd name="connsiteX2510" fmla="*/ 670288 w 1464672"/>
                <a:gd name="connsiteY2510" fmla="*/ 648244 h 1899829"/>
                <a:gd name="connsiteX2511" fmla="*/ 667839 w 1464672"/>
                <a:gd name="connsiteY2511" fmla="*/ 644979 h 1899829"/>
                <a:gd name="connsiteX2512" fmla="*/ 667022 w 1464672"/>
                <a:gd name="connsiteY2512" fmla="*/ 643346 h 1899829"/>
                <a:gd name="connsiteX2513" fmla="*/ 667022 w 1464672"/>
                <a:gd name="connsiteY2513" fmla="*/ 641713 h 1899829"/>
                <a:gd name="connsiteX2514" fmla="*/ 667839 w 1464672"/>
                <a:gd name="connsiteY2514" fmla="*/ 638447 h 1899829"/>
                <a:gd name="connsiteX2515" fmla="*/ 671921 w 1464672"/>
                <a:gd name="connsiteY2515" fmla="*/ 634365 h 1899829"/>
                <a:gd name="connsiteX2516" fmla="*/ 675186 w 1464672"/>
                <a:gd name="connsiteY2516" fmla="*/ 631916 h 1899829"/>
                <a:gd name="connsiteX2517" fmla="*/ 680085 w 1464672"/>
                <a:gd name="connsiteY2517" fmla="*/ 630283 h 1899829"/>
                <a:gd name="connsiteX2518" fmla="*/ 684167 w 1464672"/>
                <a:gd name="connsiteY2518" fmla="*/ 630283 h 1899829"/>
                <a:gd name="connsiteX2519" fmla="*/ 686616 w 1464672"/>
                <a:gd name="connsiteY2519" fmla="*/ 631099 h 1899829"/>
                <a:gd name="connsiteX2520" fmla="*/ 692331 w 1464672"/>
                <a:gd name="connsiteY2520" fmla="*/ 638447 h 1899829"/>
                <a:gd name="connsiteX2521" fmla="*/ 694781 w 1464672"/>
                <a:gd name="connsiteY2521" fmla="*/ 643346 h 1899829"/>
                <a:gd name="connsiteX2522" fmla="*/ 699679 w 1464672"/>
                <a:gd name="connsiteY2522" fmla="*/ 642529 h 1899829"/>
                <a:gd name="connsiteX2523" fmla="*/ 698047 w 1464672"/>
                <a:gd name="connsiteY2523" fmla="*/ 637631 h 1899829"/>
                <a:gd name="connsiteX2524" fmla="*/ 697230 w 1464672"/>
                <a:gd name="connsiteY2524" fmla="*/ 631916 h 1899829"/>
                <a:gd name="connsiteX2525" fmla="*/ 698863 w 1464672"/>
                <a:gd name="connsiteY2525" fmla="*/ 629466 h 1899829"/>
                <a:gd name="connsiteX2526" fmla="*/ 702945 w 1464672"/>
                <a:gd name="connsiteY2526" fmla="*/ 626201 h 1899829"/>
                <a:gd name="connsiteX2527" fmla="*/ 706211 w 1464672"/>
                <a:gd name="connsiteY2527" fmla="*/ 627834 h 1899829"/>
                <a:gd name="connsiteX2528" fmla="*/ 710293 w 1464672"/>
                <a:gd name="connsiteY2528" fmla="*/ 632732 h 1899829"/>
                <a:gd name="connsiteX2529" fmla="*/ 711109 w 1464672"/>
                <a:gd name="connsiteY2529" fmla="*/ 634365 h 1899829"/>
                <a:gd name="connsiteX2530" fmla="*/ 715191 w 1464672"/>
                <a:gd name="connsiteY2530" fmla="*/ 637631 h 1899829"/>
                <a:gd name="connsiteX2531" fmla="*/ 717641 w 1464672"/>
                <a:gd name="connsiteY2531" fmla="*/ 638447 h 1899829"/>
                <a:gd name="connsiteX2532" fmla="*/ 719274 w 1464672"/>
                <a:gd name="connsiteY2532" fmla="*/ 640080 h 1899829"/>
                <a:gd name="connsiteX2533" fmla="*/ 720906 w 1464672"/>
                <a:gd name="connsiteY2533" fmla="*/ 643346 h 1899829"/>
                <a:gd name="connsiteX2534" fmla="*/ 616404 w 1464672"/>
                <a:gd name="connsiteY2534" fmla="*/ 635181 h 1899829"/>
                <a:gd name="connsiteX2535" fmla="*/ 617220 w 1464672"/>
                <a:gd name="connsiteY2535" fmla="*/ 635181 h 1899829"/>
                <a:gd name="connsiteX2536" fmla="*/ 619669 w 1464672"/>
                <a:gd name="connsiteY2536" fmla="*/ 633549 h 1899829"/>
                <a:gd name="connsiteX2537" fmla="*/ 621302 w 1464672"/>
                <a:gd name="connsiteY2537" fmla="*/ 633549 h 1899829"/>
                <a:gd name="connsiteX2538" fmla="*/ 622935 w 1464672"/>
                <a:gd name="connsiteY2538" fmla="*/ 635998 h 1899829"/>
                <a:gd name="connsiteX2539" fmla="*/ 623752 w 1464672"/>
                <a:gd name="connsiteY2539" fmla="*/ 637631 h 1899829"/>
                <a:gd name="connsiteX2540" fmla="*/ 630283 w 1464672"/>
                <a:gd name="connsiteY2540" fmla="*/ 641713 h 1899829"/>
                <a:gd name="connsiteX2541" fmla="*/ 632732 w 1464672"/>
                <a:gd name="connsiteY2541" fmla="*/ 643346 h 1899829"/>
                <a:gd name="connsiteX2542" fmla="*/ 632732 w 1464672"/>
                <a:gd name="connsiteY2542" fmla="*/ 644979 h 1899829"/>
                <a:gd name="connsiteX2543" fmla="*/ 631916 w 1464672"/>
                <a:gd name="connsiteY2543" fmla="*/ 646611 h 1899829"/>
                <a:gd name="connsiteX2544" fmla="*/ 630283 w 1464672"/>
                <a:gd name="connsiteY2544" fmla="*/ 649061 h 1899829"/>
                <a:gd name="connsiteX2545" fmla="*/ 628650 w 1464672"/>
                <a:gd name="connsiteY2545" fmla="*/ 650694 h 1899829"/>
                <a:gd name="connsiteX2546" fmla="*/ 626201 w 1464672"/>
                <a:gd name="connsiteY2546" fmla="*/ 652326 h 1899829"/>
                <a:gd name="connsiteX2547" fmla="*/ 613138 w 1464672"/>
                <a:gd name="connsiteY2547" fmla="*/ 652326 h 1899829"/>
                <a:gd name="connsiteX2548" fmla="*/ 611505 w 1464672"/>
                <a:gd name="connsiteY2548" fmla="*/ 651510 h 1899829"/>
                <a:gd name="connsiteX2549" fmla="*/ 610689 w 1464672"/>
                <a:gd name="connsiteY2549" fmla="*/ 649061 h 1899829"/>
                <a:gd name="connsiteX2550" fmla="*/ 609056 w 1464672"/>
                <a:gd name="connsiteY2550" fmla="*/ 640896 h 1899829"/>
                <a:gd name="connsiteX2551" fmla="*/ 608239 w 1464672"/>
                <a:gd name="connsiteY2551" fmla="*/ 636814 h 1899829"/>
                <a:gd name="connsiteX2552" fmla="*/ 607423 w 1464672"/>
                <a:gd name="connsiteY2552" fmla="*/ 633549 h 1899829"/>
                <a:gd name="connsiteX2553" fmla="*/ 607423 w 1464672"/>
                <a:gd name="connsiteY2553" fmla="*/ 631916 h 1899829"/>
                <a:gd name="connsiteX2554" fmla="*/ 609056 w 1464672"/>
                <a:gd name="connsiteY2554" fmla="*/ 630283 h 1899829"/>
                <a:gd name="connsiteX2555" fmla="*/ 613954 w 1464672"/>
                <a:gd name="connsiteY2555" fmla="*/ 627834 h 1899829"/>
                <a:gd name="connsiteX2556" fmla="*/ 616404 w 1464672"/>
                <a:gd name="connsiteY2556" fmla="*/ 627834 h 1899829"/>
                <a:gd name="connsiteX2557" fmla="*/ 618036 w 1464672"/>
                <a:gd name="connsiteY2557" fmla="*/ 628650 h 1899829"/>
                <a:gd name="connsiteX2558" fmla="*/ 618853 w 1464672"/>
                <a:gd name="connsiteY2558" fmla="*/ 630283 h 1899829"/>
                <a:gd name="connsiteX2559" fmla="*/ 618853 w 1464672"/>
                <a:gd name="connsiteY2559" fmla="*/ 631916 h 1899829"/>
                <a:gd name="connsiteX2560" fmla="*/ 616404 w 1464672"/>
                <a:gd name="connsiteY2560" fmla="*/ 635181 h 1899829"/>
                <a:gd name="connsiteX2561" fmla="*/ 646611 w 1464672"/>
                <a:gd name="connsiteY2561" fmla="*/ 674370 h 1899829"/>
                <a:gd name="connsiteX2562" fmla="*/ 649877 w 1464672"/>
                <a:gd name="connsiteY2562" fmla="*/ 678452 h 1899829"/>
                <a:gd name="connsiteX2563" fmla="*/ 649877 w 1464672"/>
                <a:gd name="connsiteY2563" fmla="*/ 679269 h 1899829"/>
                <a:gd name="connsiteX2564" fmla="*/ 649061 w 1464672"/>
                <a:gd name="connsiteY2564" fmla="*/ 680085 h 1899829"/>
                <a:gd name="connsiteX2565" fmla="*/ 644979 w 1464672"/>
                <a:gd name="connsiteY2565" fmla="*/ 682534 h 1899829"/>
                <a:gd name="connsiteX2566" fmla="*/ 643346 w 1464672"/>
                <a:gd name="connsiteY2566" fmla="*/ 684167 h 1899829"/>
                <a:gd name="connsiteX2567" fmla="*/ 641713 w 1464672"/>
                <a:gd name="connsiteY2567" fmla="*/ 688249 h 1899829"/>
                <a:gd name="connsiteX2568" fmla="*/ 640897 w 1464672"/>
                <a:gd name="connsiteY2568" fmla="*/ 689882 h 1899829"/>
                <a:gd name="connsiteX2569" fmla="*/ 635181 w 1464672"/>
                <a:gd name="connsiteY2569" fmla="*/ 690699 h 1899829"/>
                <a:gd name="connsiteX2570" fmla="*/ 628650 w 1464672"/>
                <a:gd name="connsiteY2570" fmla="*/ 690699 h 1899829"/>
                <a:gd name="connsiteX2571" fmla="*/ 629466 w 1464672"/>
                <a:gd name="connsiteY2571" fmla="*/ 686616 h 1899829"/>
                <a:gd name="connsiteX2572" fmla="*/ 632732 w 1464672"/>
                <a:gd name="connsiteY2572" fmla="*/ 680085 h 1899829"/>
                <a:gd name="connsiteX2573" fmla="*/ 630283 w 1464672"/>
                <a:gd name="connsiteY2573" fmla="*/ 677636 h 1899829"/>
                <a:gd name="connsiteX2574" fmla="*/ 620486 w 1464672"/>
                <a:gd name="connsiteY2574" fmla="*/ 682534 h 1899829"/>
                <a:gd name="connsiteX2575" fmla="*/ 617220 w 1464672"/>
                <a:gd name="connsiteY2575" fmla="*/ 680085 h 1899829"/>
                <a:gd name="connsiteX2576" fmla="*/ 620486 w 1464672"/>
                <a:gd name="connsiteY2576" fmla="*/ 672737 h 1899829"/>
                <a:gd name="connsiteX2577" fmla="*/ 617220 w 1464672"/>
                <a:gd name="connsiteY2577" fmla="*/ 671921 h 1899829"/>
                <a:gd name="connsiteX2578" fmla="*/ 613138 w 1464672"/>
                <a:gd name="connsiteY2578" fmla="*/ 671921 h 1899829"/>
                <a:gd name="connsiteX2579" fmla="*/ 610689 w 1464672"/>
                <a:gd name="connsiteY2579" fmla="*/ 667839 h 1899829"/>
                <a:gd name="connsiteX2580" fmla="*/ 611505 w 1464672"/>
                <a:gd name="connsiteY2580" fmla="*/ 662940 h 1899829"/>
                <a:gd name="connsiteX2581" fmla="*/ 617220 w 1464672"/>
                <a:gd name="connsiteY2581" fmla="*/ 660491 h 1899829"/>
                <a:gd name="connsiteX2582" fmla="*/ 624568 w 1464672"/>
                <a:gd name="connsiteY2582" fmla="*/ 658041 h 1899829"/>
                <a:gd name="connsiteX2583" fmla="*/ 632732 w 1464672"/>
                <a:gd name="connsiteY2583" fmla="*/ 653959 h 1899829"/>
                <a:gd name="connsiteX2584" fmla="*/ 638447 w 1464672"/>
                <a:gd name="connsiteY2584" fmla="*/ 653959 h 1899829"/>
                <a:gd name="connsiteX2585" fmla="*/ 640897 w 1464672"/>
                <a:gd name="connsiteY2585" fmla="*/ 655592 h 1899829"/>
                <a:gd name="connsiteX2586" fmla="*/ 641713 w 1464672"/>
                <a:gd name="connsiteY2586" fmla="*/ 661307 h 1899829"/>
                <a:gd name="connsiteX2587" fmla="*/ 642529 w 1464672"/>
                <a:gd name="connsiteY2587" fmla="*/ 668655 h 1899829"/>
                <a:gd name="connsiteX2588" fmla="*/ 643346 w 1464672"/>
                <a:gd name="connsiteY2588" fmla="*/ 669471 h 1899829"/>
                <a:gd name="connsiteX2589" fmla="*/ 646611 w 1464672"/>
                <a:gd name="connsiteY2589" fmla="*/ 674370 h 1899829"/>
                <a:gd name="connsiteX2590" fmla="*/ 1029516 w 1464672"/>
                <a:gd name="connsiteY2590" fmla="*/ 680901 h 1899829"/>
                <a:gd name="connsiteX2591" fmla="*/ 1029516 w 1464672"/>
                <a:gd name="connsiteY2591" fmla="*/ 684984 h 1899829"/>
                <a:gd name="connsiteX2592" fmla="*/ 1028700 w 1464672"/>
                <a:gd name="connsiteY2592" fmla="*/ 684984 h 1899829"/>
                <a:gd name="connsiteX2593" fmla="*/ 1024618 w 1464672"/>
                <a:gd name="connsiteY2593" fmla="*/ 687433 h 1899829"/>
                <a:gd name="connsiteX2594" fmla="*/ 1021352 w 1464672"/>
                <a:gd name="connsiteY2594" fmla="*/ 687433 h 1899829"/>
                <a:gd name="connsiteX2595" fmla="*/ 1019719 w 1464672"/>
                <a:gd name="connsiteY2595" fmla="*/ 686616 h 1899829"/>
                <a:gd name="connsiteX2596" fmla="*/ 1018903 w 1464672"/>
                <a:gd name="connsiteY2596" fmla="*/ 684167 h 1899829"/>
                <a:gd name="connsiteX2597" fmla="*/ 1021352 w 1464672"/>
                <a:gd name="connsiteY2597" fmla="*/ 679269 h 1899829"/>
                <a:gd name="connsiteX2598" fmla="*/ 1023802 w 1464672"/>
                <a:gd name="connsiteY2598" fmla="*/ 676003 h 1899829"/>
                <a:gd name="connsiteX2599" fmla="*/ 1027067 w 1464672"/>
                <a:gd name="connsiteY2599" fmla="*/ 670288 h 1899829"/>
                <a:gd name="connsiteX2600" fmla="*/ 1029516 w 1464672"/>
                <a:gd name="connsiteY2600" fmla="*/ 666206 h 1899829"/>
                <a:gd name="connsiteX2601" fmla="*/ 1031149 w 1464672"/>
                <a:gd name="connsiteY2601" fmla="*/ 667022 h 1899829"/>
                <a:gd name="connsiteX2602" fmla="*/ 1032782 w 1464672"/>
                <a:gd name="connsiteY2602" fmla="*/ 668655 h 1899829"/>
                <a:gd name="connsiteX2603" fmla="*/ 1031149 w 1464672"/>
                <a:gd name="connsiteY2603" fmla="*/ 674370 h 1899829"/>
                <a:gd name="connsiteX2604" fmla="*/ 1029516 w 1464672"/>
                <a:gd name="connsiteY2604" fmla="*/ 676819 h 1899829"/>
                <a:gd name="connsiteX2605" fmla="*/ 1029516 w 1464672"/>
                <a:gd name="connsiteY2605" fmla="*/ 680901 h 1899829"/>
                <a:gd name="connsiteX2606" fmla="*/ 380456 w 1464672"/>
                <a:gd name="connsiteY2606" fmla="*/ 703761 h 1899829"/>
                <a:gd name="connsiteX2607" fmla="*/ 375557 w 1464672"/>
                <a:gd name="connsiteY2607" fmla="*/ 707844 h 1899829"/>
                <a:gd name="connsiteX2608" fmla="*/ 372291 w 1464672"/>
                <a:gd name="connsiteY2608" fmla="*/ 707027 h 1899829"/>
                <a:gd name="connsiteX2609" fmla="*/ 368209 w 1464672"/>
                <a:gd name="connsiteY2609" fmla="*/ 703761 h 1899829"/>
                <a:gd name="connsiteX2610" fmla="*/ 364944 w 1464672"/>
                <a:gd name="connsiteY2610" fmla="*/ 702945 h 1899829"/>
                <a:gd name="connsiteX2611" fmla="*/ 363311 w 1464672"/>
                <a:gd name="connsiteY2611" fmla="*/ 702129 h 1899829"/>
                <a:gd name="connsiteX2612" fmla="*/ 363311 w 1464672"/>
                <a:gd name="connsiteY2612" fmla="*/ 701312 h 1899829"/>
                <a:gd name="connsiteX2613" fmla="*/ 364944 w 1464672"/>
                <a:gd name="connsiteY2613" fmla="*/ 698046 h 1899829"/>
                <a:gd name="connsiteX2614" fmla="*/ 366577 w 1464672"/>
                <a:gd name="connsiteY2614" fmla="*/ 695597 h 1899829"/>
                <a:gd name="connsiteX2615" fmla="*/ 370659 w 1464672"/>
                <a:gd name="connsiteY2615" fmla="*/ 690699 h 1899829"/>
                <a:gd name="connsiteX2616" fmla="*/ 377190 w 1464672"/>
                <a:gd name="connsiteY2616" fmla="*/ 681718 h 1899829"/>
                <a:gd name="connsiteX2617" fmla="*/ 381272 w 1464672"/>
                <a:gd name="connsiteY2617" fmla="*/ 678452 h 1899829"/>
                <a:gd name="connsiteX2618" fmla="*/ 385354 w 1464672"/>
                <a:gd name="connsiteY2618" fmla="*/ 676003 h 1899829"/>
                <a:gd name="connsiteX2619" fmla="*/ 389436 w 1464672"/>
                <a:gd name="connsiteY2619" fmla="*/ 670288 h 1899829"/>
                <a:gd name="connsiteX2620" fmla="*/ 391886 w 1464672"/>
                <a:gd name="connsiteY2620" fmla="*/ 667839 h 1899829"/>
                <a:gd name="connsiteX2621" fmla="*/ 393519 w 1464672"/>
                <a:gd name="connsiteY2621" fmla="*/ 667839 h 1899829"/>
                <a:gd name="connsiteX2622" fmla="*/ 395152 w 1464672"/>
                <a:gd name="connsiteY2622" fmla="*/ 668655 h 1899829"/>
                <a:gd name="connsiteX2623" fmla="*/ 395152 w 1464672"/>
                <a:gd name="connsiteY2623" fmla="*/ 670288 h 1899829"/>
                <a:gd name="connsiteX2624" fmla="*/ 392702 w 1464672"/>
                <a:gd name="connsiteY2624" fmla="*/ 677636 h 1899829"/>
                <a:gd name="connsiteX2625" fmla="*/ 391069 w 1464672"/>
                <a:gd name="connsiteY2625" fmla="*/ 680901 h 1899829"/>
                <a:gd name="connsiteX2626" fmla="*/ 387804 w 1464672"/>
                <a:gd name="connsiteY2626" fmla="*/ 689066 h 1899829"/>
                <a:gd name="connsiteX2627" fmla="*/ 382089 w 1464672"/>
                <a:gd name="connsiteY2627" fmla="*/ 702129 h 1899829"/>
                <a:gd name="connsiteX2628" fmla="*/ 380456 w 1464672"/>
                <a:gd name="connsiteY2628" fmla="*/ 703761 h 1899829"/>
                <a:gd name="connsiteX2629" fmla="*/ 773974 w 1464672"/>
                <a:gd name="connsiteY2629" fmla="*/ 692331 h 1899829"/>
                <a:gd name="connsiteX2630" fmla="*/ 772341 w 1464672"/>
                <a:gd name="connsiteY2630" fmla="*/ 692331 h 1899829"/>
                <a:gd name="connsiteX2631" fmla="*/ 769892 w 1464672"/>
                <a:gd name="connsiteY2631" fmla="*/ 690699 h 1899829"/>
                <a:gd name="connsiteX2632" fmla="*/ 769076 w 1464672"/>
                <a:gd name="connsiteY2632" fmla="*/ 689066 h 1899829"/>
                <a:gd name="connsiteX2633" fmla="*/ 768259 w 1464672"/>
                <a:gd name="connsiteY2633" fmla="*/ 687433 h 1899829"/>
                <a:gd name="connsiteX2634" fmla="*/ 768259 w 1464672"/>
                <a:gd name="connsiteY2634" fmla="*/ 684984 h 1899829"/>
                <a:gd name="connsiteX2635" fmla="*/ 767443 w 1464672"/>
                <a:gd name="connsiteY2635" fmla="*/ 682534 h 1899829"/>
                <a:gd name="connsiteX2636" fmla="*/ 766627 w 1464672"/>
                <a:gd name="connsiteY2636" fmla="*/ 680901 h 1899829"/>
                <a:gd name="connsiteX2637" fmla="*/ 766627 w 1464672"/>
                <a:gd name="connsiteY2637" fmla="*/ 679269 h 1899829"/>
                <a:gd name="connsiteX2638" fmla="*/ 766627 w 1464672"/>
                <a:gd name="connsiteY2638" fmla="*/ 678452 h 1899829"/>
                <a:gd name="connsiteX2639" fmla="*/ 767443 w 1464672"/>
                <a:gd name="connsiteY2639" fmla="*/ 677636 h 1899829"/>
                <a:gd name="connsiteX2640" fmla="*/ 769076 w 1464672"/>
                <a:gd name="connsiteY2640" fmla="*/ 677636 h 1899829"/>
                <a:gd name="connsiteX2641" fmla="*/ 772341 w 1464672"/>
                <a:gd name="connsiteY2641" fmla="*/ 675186 h 1899829"/>
                <a:gd name="connsiteX2642" fmla="*/ 773158 w 1464672"/>
                <a:gd name="connsiteY2642" fmla="*/ 675186 h 1899829"/>
                <a:gd name="connsiteX2643" fmla="*/ 773974 w 1464672"/>
                <a:gd name="connsiteY2643" fmla="*/ 676819 h 1899829"/>
                <a:gd name="connsiteX2644" fmla="*/ 774791 w 1464672"/>
                <a:gd name="connsiteY2644" fmla="*/ 680901 h 1899829"/>
                <a:gd name="connsiteX2645" fmla="*/ 775607 w 1464672"/>
                <a:gd name="connsiteY2645" fmla="*/ 683351 h 1899829"/>
                <a:gd name="connsiteX2646" fmla="*/ 777240 w 1464672"/>
                <a:gd name="connsiteY2646" fmla="*/ 687433 h 1899829"/>
                <a:gd name="connsiteX2647" fmla="*/ 778056 w 1464672"/>
                <a:gd name="connsiteY2647" fmla="*/ 689882 h 1899829"/>
                <a:gd name="connsiteX2648" fmla="*/ 778056 w 1464672"/>
                <a:gd name="connsiteY2648" fmla="*/ 690699 h 1899829"/>
                <a:gd name="connsiteX2649" fmla="*/ 777240 w 1464672"/>
                <a:gd name="connsiteY2649" fmla="*/ 691515 h 1899829"/>
                <a:gd name="connsiteX2650" fmla="*/ 773974 w 1464672"/>
                <a:gd name="connsiteY2650" fmla="*/ 692331 h 1899829"/>
                <a:gd name="connsiteX2651" fmla="*/ 334736 w 1464672"/>
                <a:gd name="connsiteY2651" fmla="*/ 693148 h 1899829"/>
                <a:gd name="connsiteX2652" fmla="*/ 333103 w 1464672"/>
                <a:gd name="connsiteY2652" fmla="*/ 693148 h 1899829"/>
                <a:gd name="connsiteX2653" fmla="*/ 331470 w 1464672"/>
                <a:gd name="connsiteY2653" fmla="*/ 692331 h 1899829"/>
                <a:gd name="connsiteX2654" fmla="*/ 331470 w 1464672"/>
                <a:gd name="connsiteY2654" fmla="*/ 690699 h 1899829"/>
                <a:gd name="connsiteX2655" fmla="*/ 334736 w 1464672"/>
                <a:gd name="connsiteY2655" fmla="*/ 685800 h 1899829"/>
                <a:gd name="connsiteX2656" fmla="*/ 334736 w 1464672"/>
                <a:gd name="connsiteY2656" fmla="*/ 684167 h 1899829"/>
                <a:gd name="connsiteX2657" fmla="*/ 334736 w 1464672"/>
                <a:gd name="connsiteY2657" fmla="*/ 683351 h 1899829"/>
                <a:gd name="connsiteX2658" fmla="*/ 334736 w 1464672"/>
                <a:gd name="connsiteY2658" fmla="*/ 681718 h 1899829"/>
                <a:gd name="connsiteX2659" fmla="*/ 335552 w 1464672"/>
                <a:gd name="connsiteY2659" fmla="*/ 680085 h 1899829"/>
                <a:gd name="connsiteX2660" fmla="*/ 337185 w 1464672"/>
                <a:gd name="connsiteY2660" fmla="*/ 679269 h 1899829"/>
                <a:gd name="connsiteX2661" fmla="*/ 338002 w 1464672"/>
                <a:gd name="connsiteY2661" fmla="*/ 680085 h 1899829"/>
                <a:gd name="connsiteX2662" fmla="*/ 338002 w 1464672"/>
                <a:gd name="connsiteY2662" fmla="*/ 681718 h 1899829"/>
                <a:gd name="connsiteX2663" fmla="*/ 338002 w 1464672"/>
                <a:gd name="connsiteY2663" fmla="*/ 685800 h 1899829"/>
                <a:gd name="connsiteX2664" fmla="*/ 338002 w 1464672"/>
                <a:gd name="connsiteY2664" fmla="*/ 687433 h 1899829"/>
                <a:gd name="connsiteX2665" fmla="*/ 337185 w 1464672"/>
                <a:gd name="connsiteY2665" fmla="*/ 689066 h 1899829"/>
                <a:gd name="connsiteX2666" fmla="*/ 336369 w 1464672"/>
                <a:gd name="connsiteY2666" fmla="*/ 690699 h 1899829"/>
                <a:gd name="connsiteX2667" fmla="*/ 334736 w 1464672"/>
                <a:gd name="connsiteY2667" fmla="*/ 693148 h 1899829"/>
                <a:gd name="connsiteX2668" fmla="*/ 747849 w 1464672"/>
                <a:gd name="connsiteY2668" fmla="*/ 708660 h 1899829"/>
                <a:gd name="connsiteX2669" fmla="*/ 746216 w 1464672"/>
                <a:gd name="connsiteY2669" fmla="*/ 711109 h 1899829"/>
                <a:gd name="connsiteX2670" fmla="*/ 744583 w 1464672"/>
                <a:gd name="connsiteY2670" fmla="*/ 711109 h 1899829"/>
                <a:gd name="connsiteX2671" fmla="*/ 742950 w 1464672"/>
                <a:gd name="connsiteY2671" fmla="*/ 708660 h 1899829"/>
                <a:gd name="connsiteX2672" fmla="*/ 741317 w 1464672"/>
                <a:gd name="connsiteY2672" fmla="*/ 709476 h 1899829"/>
                <a:gd name="connsiteX2673" fmla="*/ 738868 w 1464672"/>
                <a:gd name="connsiteY2673" fmla="*/ 713559 h 1899829"/>
                <a:gd name="connsiteX2674" fmla="*/ 738052 w 1464672"/>
                <a:gd name="connsiteY2674" fmla="*/ 716008 h 1899829"/>
                <a:gd name="connsiteX2675" fmla="*/ 737235 w 1464672"/>
                <a:gd name="connsiteY2675" fmla="*/ 716824 h 1899829"/>
                <a:gd name="connsiteX2676" fmla="*/ 734786 w 1464672"/>
                <a:gd name="connsiteY2676" fmla="*/ 717641 h 1899829"/>
                <a:gd name="connsiteX2677" fmla="*/ 733969 w 1464672"/>
                <a:gd name="connsiteY2677" fmla="*/ 716824 h 1899829"/>
                <a:gd name="connsiteX2678" fmla="*/ 733153 w 1464672"/>
                <a:gd name="connsiteY2678" fmla="*/ 715191 h 1899829"/>
                <a:gd name="connsiteX2679" fmla="*/ 732336 w 1464672"/>
                <a:gd name="connsiteY2679" fmla="*/ 711926 h 1899829"/>
                <a:gd name="connsiteX2680" fmla="*/ 733153 w 1464672"/>
                <a:gd name="connsiteY2680" fmla="*/ 709476 h 1899829"/>
                <a:gd name="connsiteX2681" fmla="*/ 735602 w 1464672"/>
                <a:gd name="connsiteY2681" fmla="*/ 707844 h 1899829"/>
                <a:gd name="connsiteX2682" fmla="*/ 741317 w 1464672"/>
                <a:gd name="connsiteY2682" fmla="*/ 704578 h 1899829"/>
                <a:gd name="connsiteX2683" fmla="*/ 742950 w 1464672"/>
                <a:gd name="connsiteY2683" fmla="*/ 702945 h 1899829"/>
                <a:gd name="connsiteX2684" fmla="*/ 742950 w 1464672"/>
                <a:gd name="connsiteY2684" fmla="*/ 701312 h 1899829"/>
                <a:gd name="connsiteX2685" fmla="*/ 742950 w 1464672"/>
                <a:gd name="connsiteY2685" fmla="*/ 700496 h 1899829"/>
                <a:gd name="connsiteX2686" fmla="*/ 743766 w 1464672"/>
                <a:gd name="connsiteY2686" fmla="*/ 699679 h 1899829"/>
                <a:gd name="connsiteX2687" fmla="*/ 747849 w 1464672"/>
                <a:gd name="connsiteY2687" fmla="*/ 702129 h 1899829"/>
                <a:gd name="connsiteX2688" fmla="*/ 749481 w 1464672"/>
                <a:gd name="connsiteY2688" fmla="*/ 703761 h 1899829"/>
                <a:gd name="connsiteX2689" fmla="*/ 751114 w 1464672"/>
                <a:gd name="connsiteY2689" fmla="*/ 706211 h 1899829"/>
                <a:gd name="connsiteX2690" fmla="*/ 751114 w 1464672"/>
                <a:gd name="connsiteY2690" fmla="*/ 707027 h 1899829"/>
                <a:gd name="connsiteX2691" fmla="*/ 747849 w 1464672"/>
                <a:gd name="connsiteY2691" fmla="*/ 708660 h 1899829"/>
                <a:gd name="connsiteX2692" fmla="*/ 789486 w 1464672"/>
                <a:gd name="connsiteY2692" fmla="*/ 739684 h 1899829"/>
                <a:gd name="connsiteX2693" fmla="*/ 790303 w 1464672"/>
                <a:gd name="connsiteY2693" fmla="*/ 744583 h 1899829"/>
                <a:gd name="connsiteX2694" fmla="*/ 790303 w 1464672"/>
                <a:gd name="connsiteY2694" fmla="*/ 746216 h 1899829"/>
                <a:gd name="connsiteX2695" fmla="*/ 790303 w 1464672"/>
                <a:gd name="connsiteY2695" fmla="*/ 750298 h 1899829"/>
                <a:gd name="connsiteX2696" fmla="*/ 789486 w 1464672"/>
                <a:gd name="connsiteY2696" fmla="*/ 756013 h 1899829"/>
                <a:gd name="connsiteX2697" fmla="*/ 789486 w 1464672"/>
                <a:gd name="connsiteY2697" fmla="*/ 756829 h 1899829"/>
                <a:gd name="connsiteX2698" fmla="*/ 788670 w 1464672"/>
                <a:gd name="connsiteY2698" fmla="*/ 757646 h 1899829"/>
                <a:gd name="connsiteX2699" fmla="*/ 788670 w 1464672"/>
                <a:gd name="connsiteY2699" fmla="*/ 759279 h 1899829"/>
                <a:gd name="connsiteX2700" fmla="*/ 788670 w 1464672"/>
                <a:gd name="connsiteY2700" fmla="*/ 761728 h 1899829"/>
                <a:gd name="connsiteX2701" fmla="*/ 787854 w 1464672"/>
                <a:gd name="connsiteY2701" fmla="*/ 763361 h 1899829"/>
                <a:gd name="connsiteX2702" fmla="*/ 787037 w 1464672"/>
                <a:gd name="connsiteY2702" fmla="*/ 764177 h 1899829"/>
                <a:gd name="connsiteX2703" fmla="*/ 781322 w 1464672"/>
                <a:gd name="connsiteY2703" fmla="*/ 764994 h 1899829"/>
                <a:gd name="connsiteX2704" fmla="*/ 778056 w 1464672"/>
                <a:gd name="connsiteY2704" fmla="*/ 764994 h 1899829"/>
                <a:gd name="connsiteX2705" fmla="*/ 772341 w 1464672"/>
                <a:gd name="connsiteY2705" fmla="*/ 765810 h 1899829"/>
                <a:gd name="connsiteX2706" fmla="*/ 769892 w 1464672"/>
                <a:gd name="connsiteY2706" fmla="*/ 765810 h 1899829"/>
                <a:gd name="connsiteX2707" fmla="*/ 768259 w 1464672"/>
                <a:gd name="connsiteY2707" fmla="*/ 764994 h 1899829"/>
                <a:gd name="connsiteX2708" fmla="*/ 765810 w 1464672"/>
                <a:gd name="connsiteY2708" fmla="*/ 762544 h 1899829"/>
                <a:gd name="connsiteX2709" fmla="*/ 760095 w 1464672"/>
                <a:gd name="connsiteY2709" fmla="*/ 756829 h 1899829"/>
                <a:gd name="connsiteX2710" fmla="*/ 757646 w 1464672"/>
                <a:gd name="connsiteY2710" fmla="*/ 756829 h 1899829"/>
                <a:gd name="connsiteX2711" fmla="*/ 751114 w 1464672"/>
                <a:gd name="connsiteY2711" fmla="*/ 754380 h 1899829"/>
                <a:gd name="connsiteX2712" fmla="*/ 747032 w 1464672"/>
                <a:gd name="connsiteY2712" fmla="*/ 747849 h 1899829"/>
                <a:gd name="connsiteX2713" fmla="*/ 745399 w 1464672"/>
                <a:gd name="connsiteY2713" fmla="*/ 747032 h 1899829"/>
                <a:gd name="connsiteX2714" fmla="*/ 743766 w 1464672"/>
                <a:gd name="connsiteY2714" fmla="*/ 748665 h 1899829"/>
                <a:gd name="connsiteX2715" fmla="*/ 743766 w 1464672"/>
                <a:gd name="connsiteY2715" fmla="*/ 747849 h 1899829"/>
                <a:gd name="connsiteX2716" fmla="*/ 743766 w 1464672"/>
                <a:gd name="connsiteY2716" fmla="*/ 746216 h 1899829"/>
                <a:gd name="connsiteX2717" fmla="*/ 743766 w 1464672"/>
                <a:gd name="connsiteY2717" fmla="*/ 743766 h 1899829"/>
                <a:gd name="connsiteX2718" fmla="*/ 742950 w 1464672"/>
                <a:gd name="connsiteY2718" fmla="*/ 742950 h 1899829"/>
                <a:gd name="connsiteX2719" fmla="*/ 739684 w 1464672"/>
                <a:gd name="connsiteY2719" fmla="*/ 743766 h 1899829"/>
                <a:gd name="connsiteX2720" fmla="*/ 738868 w 1464672"/>
                <a:gd name="connsiteY2720" fmla="*/ 742950 h 1899829"/>
                <a:gd name="connsiteX2721" fmla="*/ 738868 w 1464672"/>
                <a:gd name="connsiteY2721" fmla="*/ 741317 h 1899829"/>
                <a:gd name="connsiteX2722" fmla="*/ 738868 w 1464672"/>
                <a:gd name="connsiteY2722" fmla="*/ 739684 h 1899829"/>
                <a:gd name="connsiteX2723" fmla="*/ 739684 w 1464672"/>
                <a:gd name="connsiteY2723" fmla="*/ 737235 h 1899829"/>
                <a:gd name="connsiteX2724" fmla="*/ 742950 w 1464672"/>
                <a:gd name="connsiteY2724" fmla="*/ 729887 h 1899829"/>
                <a:gd name="connsiteX2725" fmla="*/ 744583 w 1464672"/>
                <a:gd name="connsiteY2725" fmla="*/ 729071 h 1899829"/>
                <a:gd name="connsiteX2726" fmla="*/ 746216 w 1464672"/>
                <a:gd name="connsiteY2726" fmla="*/ 727438 h 1899829"/>
                <a:gd name="connsiteX2727" fmla="*/ 747032 w 1464672"/>
                <a:gd name="connsiteY2727" fmla="*/ 723356 h 1899829"/>
                <a:gd name="connsiteX2728" fmla="*/ 747032 w 1464672"/>
                <a:gd name="connsiteY2728" fmla="*/ 719274 h 1899829"/>
                <a:gd name="connsiteX2729" fmla="*/ 749481 w 1464672"/>
                <a:gd name="connsiteY2729" fmla="*/ 713559 h 1899829"/>
                <a:gd name="connsiteX2730" fmla="*/ 751114 w 1464672"/>
                <a:gd name="connsiteY2730" fmla="*/ 711926 h 1899829"/>
                <a:gd name="connsiteX2731" fmla="*/ 754380 w 1464672"/>
                <a:gd name="connsiteY2731" fmla="*/ 707844 h 1899829"/>
                <a:gd name="connsiteX2732" fmla="*/ 764994 w 1464672"/>
                <a:gd name="connsiteY2732" fmla="*/ 701312 h 1899829"/>
                <a:gd name="connsiteX2733" fmla="*/ 767443 w 1464672"/>
                <a:gd name="connsiteY2733" fmla="*/ 700496 h 1899829"/>
                <a:gd name="connsiteX2734" fmla="*/ 771525 w 1464672"/>
                <a:gd name="connsiteY2734" fmla="*/ 701312 h 1899829"/>
                <a:gd name="connsiteX2735" fmla="*/ 774791 w 1464672"/>
                <a:gd name="connsiteY2735" fmla="*/ 702945 h 1899829"/>
                <a:gd name="connsiteX2736" fmla="*/ 777240 w 1464672"/>
                <a:gd name="connsiteY2736" fmla="*/ 706211 h 1899829"/>
                <a:gd name="connsiteX2737" fmla="*/ 782955 w 1464672"/>
                <a:gd name="connsiteY2737" fmla="*/ 714375 h 1899829"/>
                <a:gd name="connsiteX2738" fmla="*/ 785404 w 1464672"/>
                <a:gd name="connsiteY2738" fmla="*/ 719274 h 1899829"/>
                <a:gd name="connsiteX2739" fmla="*/ 787037 w 1464672"/>
                <a:gd name="connsiteY2739" fmla="*/ 724172 h 1899829"/>
                <a:gd name="connsiteX2740" fmla="*/ 788670 w 1464672"/>
                <a:gd name="connsiteY2740" fmla="*/ 726621 h 1899829"/>
                <a:gd name="connsiteX2741" fmla="*/ 790303 w 1464672"/>
                <a:gd name="connsiteY2741" fmla="*/ 732336 h 1899829"/>
                <a:gd name="connsiteX2742" fmla="*/ 789486 w 1464672"/>
                <a:gd name="connsiteY2742" fmla="*/ 734786 h 1899829"/>
                <a:gd name="connsiteX2743" fmla="*/ 789486 w 1464672"/>
                <a:gd name="connsiteY2743" fmla="*/ 738051 h 1899829"/>
                <a:gd name="connsiteX2744" fmla="*/ 789486 w 1464672"/>
                <a:gd name="connsiteY2744" fmla="*/ 739684 h 1899829"/>
                <a:gd name="connsiteX2745" fmla="*/ 614771 w 1464672"/>
                <a:gd name="connsiteY2745" fmla="*/ 739684 h 1899829"/>
                <a:gd name="connsiteX2746" fmla="*/ 611505 w 1464672"/>
                <a:gd name="connsiteY2746" fmla="*/ 739684 h 1899829"/>
                <a:gd name="connsiteX2747" fmla="*/ 605790 w 1464672"/>
                <a:gd name="connsiteY2747" fmla="*/ 738051 h 1899829"/>
                <a:gd name="connsiteX2748" fmla="*/ 602524 w 1464672"/>
                <a:gd name="connsiteY2748" fmla="*/ 733969 h 1899829"/>
                <a:gd name="connsiteX2749" fmla="*/ 601708 w 1464672"/>
                <a:gd name="connsiteY2749" fmla="*/ 732336 h 1899829"/>
                <a:gd name="connsiteX2750" fmla="*/ 601708 w 1464672"/>
                <a:gd name="connsiteY2750" fmla="*/ 731520 h 1899829"/>
                <a:gd name="connsiteX2751" fmla="*/ 602524 w 1464672"/>
                <a:gd name="connsiteY2751" fmla="*/ 730704 h 1899829"/>
                <a:gd name="connsiteX2752" fmla="*/ 603341 w 1464672"/>
                <a:gd name="connsiteY2752" fmla="*/ 728254 h 1899829"/>
                <a:gd name="connsiteX2753" fmla="*/ 604974 w 1464672"/>
                <a:gd name="connsiteY2753" fmla="*/ 720906 h 1899829"/>
                <a:gd name="connsiteX2754" fmla="*/ 605790 w 1464672"/>
                <a:gd name="connsiteY2754" fmla="*/ 719274 h 1899829"/>
                <a:gd name="connsiteX2755" fmla="*/ 609056 w 1464672"/>
                <a:gd name="connsiteY2755" fmla="*/ 715191 h 1899829"/>
                <a:gd name="connsiteX2756" fmla="*/ 611505 w 1464672"/>
                <a:gd name="connsiteY2756" fmla="*/ 714375 h 1899829"/>
                <a:gd name="connsiteX2757" fmla="*/ 615587 w 1464672"/>
                <a:gd name="connsiteY2757" fmla="*/ 714375 h 1899829"/>
                <a:gd name="connsiteX2758" fmla="*/ 618036 w 1464672"/>
                <a:gd name="connsiteY2758" fmla="*/ 716824 h 1899829"/>
                <a:gd name="connsiteX2759" fmla="*/ 618853 w 1464672"/>
                <a:gd name="connsiteY2759" fmla="*/ 718457 h 1899829"/>
                <a:gd name="connsiteX2760" fmla="*/ 619669 w 1464672"/>
                <a:gd name="connsiteY2760" fmla="*/ 720090 h 1899829"/>
                <a:gd name="connsiteX2761" fmla="*/ 620486 w 1464672"/>
                <a:gd name="connsiteY2761" fmla="*/ 724172 h 1899829"/>
                <a:gd name="connsiteX2762" fmla="*/ 620486 w 1464672"/>
                <a:gd name="connsiteY2762" fmla="*/ 726621 h 1899829"/>
                <a:gd name="connsiteX2763" fmla="*/ 622119 w 1464672"/>
                <a:gd name="connsiteY2763" fmla="*/ 729071 h 1899829"/>
                <a:gd name="connsiteX2764" fmla="*/ 622119 w 1464672"/>
                <a:gd name="connsiteY2764" fmla="*/ 730704 h 1899829"/>
                <a:gd name="connsiteX2765" fmla="*/ 622119 w 1464672"/>
                <a:gd name="connsiteY2765" fmla="*/ 732336 h 1899829"/>
                <a:gd name="connsiteX2766" fmla="*/ 622119 w 1464672"/>
                <a:gd name="connsiteY2766" fmla="*/ 733969 h 1899829"/>
                <a:gd name="connsiteX2767" fmla="*/ 621302 w 1464672"/>
                <a:gd name="connsiteY2767" fmla="*/ 735602 h 1899829"/>
                <a:gd name="connsiteX2768" fmla="*/ 619669 w 1464672"/>
                <a:gd name="connsiteY2768" fmla="*/ 738051 h 1899829"/>
                <a:gd name="connsiteX2769" fmla="*/ 614771 w 1464672"/>
                <a:gd name="connsiteY2769" fmla="*/ 739684 h 1899829"/>
                <a:gd name="connsiteX2770" fmla="*/ 760911 w 1464672"/>
                <a:gd name="connsiteY2770" fmla="*/ 773158 h 1899829"/>
                <a:gd name="connsiteX2771" fmla="*/ 760911 w 1464672"/>
                <a:gd name="connsiteY2771" fmla="*/ 773158 h 1899829"/>
                <a:gd name="connsiteX2772" fmla="*/ 758462 w 1464672"/>
                <a:gd name="connsiteY2772" fmla="*/ 773158 h 1899829"/>
                <a:gd name="connsiteX2773" fmla="*/ 752747 w 1464672"/>
                <a:gd name="connsiteY2773" fmla="*/ 770709 h 1899829"/>
                <a:gd name="connsiteX2774" fmla="*/ 751931 w 1464672"/>
                <a:gd name="connsiteY2774" fmla="*/ 769892 h 1899829"/>
                <a:gd name="connsiteX2775" fmla="*/ 751931 w 1464672"/>
                <a:gd name="connsiteY2775" fmla="*/ 769076 h 1899829"/>
                <a:gd name="connsiteX2776" fmla="*/ 753564 w 1464672"/>
                <a:gd name="connsiteY2776" fmla="*/ 768259 h 1899829"/>
                <a:gd name="connsiteX2777" fmla="*/ 754380 w 1464672"/>
                <a:gd name="connsiteY2777" fmla="*/ 767443 h 1899829"/>
                <a:gd name="connsiteX2778" fmla="*/ 756013 w 1464672"/>
                <a:gd name="connsiteY2778" fmla="*/ 765810 h 1899829"/>
                <a:gd name="connsiteX2779" fmla="*/ 758462 w 1464672"/>
                <a:gd name="connsiteY2779" fmla="*/ 765810 h 1899829"/>
                <a:gd name="connsiteX2780" fmla="*/ 760911 w 1464672"/>
                <a:gd name="connsiteY2780" fmla="*/ 769076 h 1899829"/>
                <a:gd name="connsiteX2781" fmla="*/ 762544 w 1464672"/>
                <a:gd name="connsiteY2781" fmla="*/ 772341 h 1899829"/>
                <a:gd name="connsiteX2782" fmla="*/ 762544 w 1464672"/>
                <a:gd name="connsiteY2782" fmla="*/ 773974 h 1899829"/>
                <a:gd name="connsiteX2783" fmla="*/ 760911 w 1464672"/>
                <a:gd name="connsiteY2783" fmla="*/ 773158 h 1899829"/>
                <a:gd name="connsiteX2784" fmla="*/ 726622 w 1464672"/>
                <a:gd name="connsiteY2784" fmla="*/ 771525 h 1899829"/>
                <a:gd name="connsiteX2785" fmla="*/ 721723 w 1464672"/>
                <a:gd name="connsiteY2785" fmla="*/ 775607 h 1899829"/>
                <a:gd name="connsiteX2786" fmla="*/ 720906 w 1464672"/>
                <a:gd name="connsiteY2786" fmla="*/ 773974 h 1899829"/>
                <a:gd name="connsiteX2787" fmla="*/ 720090 w 1464672"/>
                <a:gd name="connsiteY2787" fmla="*/ 772341 h 1899829"/>
                <a:gd name="connsiteX2788" fmla="*/ 724172 w 1464672"/>
                <a:gd name="connsiteY2788" fmla="*/ 766626 h 1899829"/>
                <a:gd name="connsiteX2789" fmla="*/ 725805 w 1464672"/>
                <a:gd name="connsiteY2789" fmla="*/ 764994 h 1899829"/>
                <a:gd name="connsiteX2790" fmla="*/ 727438 w 1464672"/>
                <a:gd name="connsiteY2790" fmla="*/ 766626 h 1899829"/>
                <a:gd name="connsiteX2791" fmla="*/ 728254 w 1464672"/>
                <a:gd name="connsiteY2791" fmla="*/ 768259 h 1899829"/>
                <a:gd name="connsiteX2792" fmla="*/ 728254 w 1464672"/>
                <a:gd name="connsiteY2792" fmla="*/ 769076 h 1899829"/>
                <a:gd name="connsiteX2793" fmla="*/ 726622 w 1464672"/>
                <a:gd name="connsiteY2793" fmla="*/ 771525 h 1899829"/>
                <a:gd name="connsiteX2794" fmla="*/ 356779 w 1464672"/>
                <a:gd name="connsiteY2794" fmla="*/ 796834 h 1899829"/>
                <a:gd name="connsiteX2795" fmla="*/ 356779 w 1464672"/>
                <a:gd name="connsiteY2795" fmla="*/ 796834 h 1899829"/>
                <a:gd name="connsiteX2796" fmla="*/ 360861 w 1464672"/>
                <a:gd name="connsiteY2796" fmla="*/ 791119 h 1899829"/>
                <a:gd name="connsiteX2797" fmla="*/ 363311 w 1464672"/>
                <a:gd name="connsiteY2797" fmla="*/ 791119 h 1899829"/>
                <a:gd name="connsiteX2798" fmla="*/ 364944 w 1464672"/>
                <a:gd name="connsiteY2798" fmla="*/ 791936 h 1899829"/>
                <a:gd name="connsiteX2799" fmla="*/ 365760 w 1464672"/>
                <a:gd name="connsiteY2799" fmla="*/ 792752 h 1899829"/>
                <a:gd name="connsiteX2800" fmla="*/ 365760 w 1464672"/>
                <a:gd name="connsiteY2800" fmla="*/ 793569 h 1899829"/>
                <a:gd name="connsiteX2801" fmla="*/ 365760 w 1464672"/>
                <a:gd name="connsiteY2801" fmla="*/ 796018 h 1899829"/>
                <a:gd name="connsiteX2802" fmla="*/ 365760 w 1464672"/>
                <a:gd name="connsiteY2802" fmla="*/ 801733 h 1899829"/>
                <a:gd name="connsiteX2803" fmla="*/ 365760 w 1464672"/>
                <a:gd name="connsiteY2803" fmla="*/ 802549 h 1899829"/>
                <a:gd name="connsiteX2804" fmla="*/ 366577 w 1464672"/>
                <a:gd name="connsiteY2804" fmla="*/ 802549 h 1899829"/>
                <a:gd name="connsiteX2805" fmla="*/ 367393 w 1464672"/>
                <a:gd name="connsiteY2805" fmla="*/ 800916 h 1899829"/>
                <a:gd name="connsiteX2806" fmla="*/ 372291 w 1464672"/>
                <a:gd name="connsiteY2806" fmla="*/ 791936 h 1899829"/>
                <a:gd name="connsiteX2807" fmla="*/ 373924 w 1464672"/>
                <a:gd name="connsiteY2807" fmla="*/ 789486 h 1899829"/>
                <a:gd name="connsiteX2808" fmla="*/ 375557 w 1464672"/>
                <a:gd name="connsiteY2808" fmla="*/ 788670 h 1899829"/>
                <a:gd name="connsiteX2809" fmla="*/ 381272 w 1464672"/>
                <a:gd name="connsiteY2809" fmla="*/ 787037 h 1899829"/>
                <a:gd name="connsiteX2810" fmla="*/ 385354 w 1464672"/>
                <a:gd name="connsiteY2810" fmla="*/ 787037 h 1899829"/>
                <a:gd name="connsiteX2811" fmla="*/ 389436 w 1464672"/>
                <a:gd name="connsiteY2811" fmla="*/ 787854 h 1899829"/>
                <a:gd name="connsiteX2812" fmla="*/ 392702 w 1464672"/>
                <a:gd name="connsiteY2812" fmla="*/ 789486 h 1899829"/>
                <a:gd name="connsiteX2813" fmla="*/ 397601 w 1464672"/>
                <a:gd name="connsiteY2813" fmla="*/ 793569 h 1899829"/>
                <a:gd name="connsiteX2814" fmla="*/ 401683 w 1464672"/>
                <a:gd name="connsiteY2814" fmla="*/ 797651 h 1899829"/>
                <a:gd name="connsiteX2815" fmla="*/ 405765 w 1464672"/>
                <a:gd name="connsiteY2815" fmla="*/ 801733 h 1899829"/>
                <a:gd name="connsiteX2816" fmla="*/ 418011 w 1464672"/>
                <a:gd name="connsiteY2816" fmla="*/ 818061 h 1899829"/>
                <a:gd name="connsiteX2817" fmla="*/ 423727 w 1464672"/>
                <a:gd name="connsiteY2817" fmla="*/ 822960 h 1899829"/>
                <a:gd name="connsiteX2818" fmla="*/ 426176 w 1464672"/>
                <a:gd name="connsiteY2818" fmla="*/ 825409 h 1899829"/>
                <a:gd name="connsiteX2819" fmla="*/ 426992 w 1464672"/>
                <a:gd name="connsiteY2819" fmla="*/ 827042 h 1899829"/>
                <a:gd name="connsiteX2820" fmla="*/ 427809 w 1464672"/>
                <a:gd name="connsiteY2820" fmla="*/ 829491 h 1899829"/>
                <a:gd name="connsiteX2821" fmla="*/ 427809 w 1464672"/>
                <a:gd name="connsiteY2821" fmla="*/ 831941 h 1899829"/>
                <a:gd name="connsiteX2822" fmla="*/ 427809 w 1464672"/>
                <a:gd name="connsiteY2822" fmla="*/ 834390 h 1899829"/>
                <a:gd name="connsiteX2823" fmla="*/ 426992 w 1464672"/>
                <a:gd name="connsiteY2823" fmla="*/ 836023 h 1899829"/>
                <a:gd name="connsiteX2824" fmla="*/ 425359 w 1464672"/>
                <a:gd name="connsiteY2824" fmla="*/ 837656 h 1899829"/>
                <a:gd name="connsiteX2825" fmla="*/ 418011 w 1464672"/>
                <a:gd name="connsiteY2825" fmla="*/ 843371 h 1899829"/>
                <a:gd name="connsiteX2826" fmla="*/ 413929 w 1464672"/>
                <a:gd name="connsiteY2826" fmla="*/ 845004 h 1899829"/>
                <a:gd name="connsiteX2827" fmla="*/ 409847 w 1464672"/>
                <a:gd name="connsiteY2827" fmla="*/ 847453 h 1899829"/>
                <a:gd name="connsiteX2828" fmla="*/ 400050 w 1464672"/>
                <a:gd name="connsiteY2828" fmla="*/ 855617 h 1899829"/>
                <a:gd name="connsiteX2829" fmla="*/ 393519 w 1464672"/>
                <a:gd name="connsiteY2829" fmla="*/ 859699 h 1899829"/>
                <a:gd name="connsiteX2830" fmla="*/ 384538 w 1464672"/>
                <a:gd name="connsiteY2830" fmla="*/ 867047 h 1899829"/>
                <a:gd name="connsiteX2831" fmla="*/ 368209 w 1464672"/>
                <a:gd name="connsiteY2831" fmla="*/ 879294 h 1899829"/>
                <a:gd name="connsiteX2832" fmla="*/ 366577 w 1464672"/>
                <a:gd name="connsiteY2832" fmla="*/ 881743 h 1899829"/>
                <a:gd name="connsiteX2833" fmla="*/ 365760 w 1464672"/>
                <a:gd name="connsiteY2833" fmla="*/ 883376 h 1899829"/>
                <a:gd name="connsiteX2834" fmla="*/ 360861 w 1464672"/>
                <a:gd name="connsiteY2834" fmla="*/ 897255 h 1899829"/>
                <a:gd name="connsiteX2835" fmla="*/ 359229 w 1464672"/>
                <a:gd name="connsiteY2835" fmla="*/ 900521 h 1899829"/>
                <a:gd name="connsiteX2836" fmla="*/ 355147 w 1464672"/>
                <a:gd name="connsiteY2836" fmla="*/ 903786 h 1899829"/>
                <a:gd name="connsiteX2837" fmla="*/ 349431 w 1464672"/>
                <a:gd name="connsiteY2837" fmla="*/ 904603 h 1899829"/>
                <a:gd name="connsiteX2838" fmla="*/ 347799 w 1464672"/>
                <a:gd name="connsiteY2838" fmla="*/ 905419 h 1899829"/>
                <a:gd name="connsiteX2839" fmla="*/ 347799 w 1464672"/>
                <a:gd name="connsiteY2839" fmla="*/ 910318 h 1899829"/>
                <a:gd name="connsiteX2840" fmla="*/ 346166 w 1464672"/>
                <a:gd name="connsiteY2840" fmla="*/ 917666 h 1899829"/>
                <a:gd name="connsiteX2841" fmla="*/ 345349 w 1464672"/>
                <a:gd name="connsiteY2841" fmla="*/ 922564 h 1899829"/>
                <a:gd name="connsiteX2842" fmla="*/ 343716 w 1464672"/>
                <a:gd name="connsiteY2842" fmla="*/ 936444 h 1899829"/>
                <a:gd name="connsiteX2843" fmla="*/ 343716 w 1464672"/>
                <a:gd name="connsiteY2843" fmla="*/ 938076 h 1899829"/>
                <a:gd name="connsiteX2844" fmla="*/ 342900 w 1464672"/>
                <a:gd name="connsiteY2844" fmla="*/ 940526 h 1899829"/>
                <a:gd name="connsiteX2845" fmla="*/ 341267 w 1464672"/>
                <a:gd name="connsiteY2845" fmla="*/ 942975 h 1899829"/>
                <a:gd name="connsiteX2846" fmla="*/ 336369 w 1464672"/>
                <a:gd name="connsiteY2846" fmla="*/ 946241 h 1899829"/>
                <a:gd name="connsiteX2847" fmla="*/ 332286 w 1464672"/>
                <a:gd name="connsiteY2847" fmla="*/ 947874 h 1899829"/>
                <a:gd name="connsiteX2848" fmla="*/ 327388 w 1464672"/>
                <a:gd name="connsiteY2848" fmla="*/ 949506 h 1899829"/>
                <a:gd name="connsiteX2849" fmla="*/ 325755 w 1464672"/>
                <a:gd name="connsiteY2849" fmla="*/ 948690 h 1899829"/>
                <a:gd name="connsiteX2850" fmla="*/ 324122 w 1464672"/>
                <a:gd name="connsiteY2850" fmla="*/ 946241 h 1899829"/>
                <a:gd name="connsiteX2851" fmla="*/ 322489 w 1464672"/>
                <a:gd name="connsiteY2851" fmla="*/ 946241 h 1899829"/>
                <a:gd name="connsiteX2852" fmla="*/ 321673 w 1464672"/>
                <a:gd name="connsiteY2852" fmla="*/ 946241 h 1899829"/>
                <a:gd name="connsiteX2853" fmla="*/ 315141 w 1464672"/>
                <a:gd name="connsiteY2853" fmla="*/ 955221 h 1899829"/>
                <a:gd name="connsiteX2854" fmla="*/ 308610 w 1464672"/>
                <a:gd name="connsiteY2854" fmla="*/ 959304 h 1899829"/>
                <a:gd name="connsiteX2855" fmla="*/ 306161 w 1464672"/>
                <a:gd name="connsiteY2855" fmla="*/ 962569 h 1899829"/>
                <a:gd name="connsiteX2856" fmla="*/ 304528 w 1464672"/>
                <a:gd name="connsiteY2856" fmla="*/ 964202 h 1899829"/>
                <a:gd name="connsiteX2857" fmla="*/ 302895 w 1464672"/>
                <a:gd name="connsiteY2857" fmla="*/ 965019 h 1899829"/>
                <a:gd name="connsiteX2858" fmla="*/ 300446 w 1464672"/>
                <a:gd name="connsiteY2858" fmla="*/ 965019 h 1899829"/>
                <a:gd name="connsiteX2859" fmla="*/ 298813 w 1464672"/>
                <a:gd name="connsiteY2859" fmla="*/ 963386 h 1899829"/>
                <a:gd name="connsiteX2860" fmla="*/ 297180 w 1464672"/>
                <a:gd name="connsiteY2860" fmla="*/ 960936 h 1899829"/>
                <a:gd name="connsiteX2861" fmla="*/ 295547 w 1464672"/>
                <a:gd name="connsiteY2861" fmla="*/ 958487 h 1899829"/>
                <a:gd name="connsiteX2862" fmla="*/ 292281 w 1464672"/>
                <a:gd name="connsiteY2862" fmla="*/ 947874 h 1899829"/>
                <a:gd name="connsiteX2863" fmla="*/ 290649 w 1464672"/>
                <a:gd name="connsiteY2863" fmla="*/ 944608 h 1899829"/>
                <a:gd name="connsiteX2864" fmla="*/ 289832 w 1464672"/>
                <a:gd name="connsiteY2864" fmla="*/ 942975 h 1899829"/>
                <a:gd name="connsiteX2865" fmla="*/ 286566 w 1464672"/>
                <a:gd name="connsiteY2865" fmla="*/ 936444 h 1899829"/>
                <a:gd name="connsiteX2866" fmla="*/ 285750 w 1464672"/>
                <a:gd name="connsiteY2866" fmla="*/ 934811 h 1899829"/>
                <a:gd name="connsiteX2867" fmla="*/ 273504 w 1464672"/>
                <a:gd name="connsiteY2867" fmla="*/ 926646 h 1899829"/>
                <a:gd name="connsiteX2868" fmla="*/ 267789 w 1464672"/>
                <a:gd name="connsiteY2868" fmla="*/ 921748 h 1899829"/>
                <a:gd name="connsiteX2869" fmla="*/ 266156 w 1464672"/>
                <a:gd name="connsiteY2869" fmla="*/ 920115 h 1899829"/>
                <a:gd name="connsiteX2870" fmla="*/ 264523 w 1464672"/>
                <a:gd name="connsiteY2870" fmla="*/ 919299 h 1899829"/>
                <a:gd name="connsiteX2871" fmla="*/ 256359 w 1464672"/>
                <a:gd name="connsiteY2871" fmla="*/ 920115 h 1899829"/>
                <a:gd name="connsiteX2872" fmla="*/ 255542 w 1464672"/>
                <a:gd name="connsiteY2872" fmla="*/ 920115 h 1899829"/>
                <a:gd name="connsiteX2873" fmla="*/ 255542 w 1464672"/>
                <a:gd name="connsiteY2873" fmla="*/ 919299 h 1899829"/>
                <a:gd name="connsiteX2874" fmla="*/ 256359 w 1464672"/>
                <a:gd name="connsiteY2874" fmla="*/ 916849 h 1899829"/>
                <a:gd name="connsiteX2875" fmla="*/ 256359 w 1464672"/>
                <a:gd name="connsiteY2875" fmla="*/ 915216 h 1899829"/>
                <a:gd name="connsiteX2876" fmla="*/ 256359 w 1464672"/>
                <a:gd name="connsiteY2876" fmla="*/ 913584 h 1899829"/>
                <a:gd name="connsiteX2877" fmla="*/ 256359 w 1464672"/>
                <a:gd name="connsiteY2877" fmla="*/ 911134 h 1899829"/>
                <a:gd name="connsiteX2878" fmla="*/ 256359 w 1464672"/>
                <a:gd name="connsiteY2878" fmla="*/ 910318 h 1899829"/>
                <a:gd name="connsiteX2879" fmla="*/ 259624 w 1464672"/>
                <a:gd name="connsiteY2879" fmla="*/ 907869 h 1899829"/>
                <a:gd name="connsiteX2880" fmla="*/ 258808 w 1464672"/>
                <a:gd name="connsiteY2880" fmla="*/ 907052 h 1899829"/>
                <a:gd name="connsiteX2881" fmla="*/ 258808 w 1464672"/>
                <a:gd name="connsiteY2881" fmla="*/ 906236 h 1899829"/>
                <a:gd name="connsiteX2882" fmla="*/ 258808 w 1464672"/>
                <a:gd name="connsiteY2882" fmla="*/ 904603 h 1899829"/>
                <a:gd name="connsiteX2883" fmla="*/ 258808 w 1464672"/>
                <a:gd name="connsiteY2883" fmla="*/ 903786 h 1899829"/>
                <a:gd name="connsiteX2884" fmla="*/ 259624 w 1464672"/>
                <a:gd name="connsiteY2884" fmla="*/ 902970 h 1899829"/>
                <a:gd name="connsiteX2885" fmla="*/ 260441 w 1464672"/>
                <a:gd name="connsiteY2885" fmla="*/ 900521 h 1899829"/>
                <a:gd name="connsiteX2886" fmla="*/ 262074 w 1464672"/>
                <a:gd name="connsiteY2886" fmla="*/ 896439 h 1899829"/>
                <a:gd name="connsiteX2887" fmla="*/ 262890 w 1464672"/>
                <a:gd name="connsiteY2887" fmla="*/ 893989 h 1899829"/>
                <a:gd name="connsiteX2888" fmla="*/ 264523 w 1464672"/>
                <a:gd name="connsiteY2888" fmla="*/ 892356 h 1899829"/>
                <a:gd name="connsiteX2889" fmla="*/ 266972 w 1464672"/>
                <a:gd name="connsiteY2889" fmla="*/ 888274 h 1899829"/>
                <a:gd name="connsiteX2890" fmla="*/ 268605 w 1464672"/>
                <a:gd name="connsiteY2890" fmla="*/ 886641 h 1899829"/>
                <a:gd name="connsiteX2891" fmla="*/ 270238 w 1464672"/>
                <a:gd name="connsiteY2891" fmla="*/ 885009 h 1899829"/>
                <a:gd name="connsiteX2892" fmla="*/ 270238 w 1464672"/>
                <a:gd name="connsiteY2892" fmla="*/ 884192 h 1899829"/>
                <a:gd name="connsiteX2893" fmla="*/ 269422 w 1464672"/>
                <a:gd name="connsiteY2893" fmla="*/ 883376 h 1899829"/>
                <a:gd name="connsiteX2894" fmla="*/ 269422 w 1464672"/>
                <a:gd name="connsiteY2894" fmla="*/ 881743 h 1899829"/>
                <a:gd name="connsiteX2895" fmla="*/ 269422 w 1464672"/>
                <a:gd name="connsiteY2895" fmla="*/ 876844 h 1899829"/>
                <a:gd name="connsiteX2896" fmla="*/ 269422 w 1464672"/>
                <a:gd name="connsiteY2896" fmla="*/ 874395 h 1899829"/>
                <a:gd name="connsiteX2897" fmla="*/ 269422 w 1464672"/>
                <a:gd name="connsiteY2897" fmla="*/ 871946 h 1899829"/>
                <a:gd name="connsiteX2898" fmla="*/ 270238 w 1464672"/>
                <a:gd name="connsiteY2898" fmla="*/ 870313 h 1899829"/>
                <a:gd name="connsiteX2899" fmla="*/ 271054 w 1464672"/>
                <a:gd name="connsiteY2899" fmla="*/ 869496 h 1899829"/>
                <a:gd name="connsiteX2900" fmla="*/ 276769 w 1464672"/>
                <a:gd name="connsiteY2900" fmla="*/ 866231 h 1899829"/>
                <a:gd name="connsiteX2901" fmla="*/ 276769 w 1464672"/>
                <a:gd name="connsiteY2901" fmla="*/ 865414 h 1899829"/>
                <a:gd name="connsiteX2902" fmla="*/ 276769 w 1464672"/>
                <a:gd name="connsiteY2902" fmla="*/ 864598 h 1899829"/>
                <a:gd name="connsiteX2903" fmla="*/ 276769 w 1464672"/>
                <a:gd name="connsiteY2903" fmla="*/ 862965 h 1899829"/>
                <a:gd name="connsiteX2904" fmla="*/ 276769 w 1464672"/>
                <a:gd name="connsiteY2904" fmla="*/ 862149 h 1899829"/>
                <a:gd name="connsiteX2905" fmla="*/ 275953 w 1464672"/>
                <a:gd name="connsiteY2905" fmla="*/ 861332 h 1899829"/>
                <a:gd name="connsiteX2906" fmla="*/ 274320 w 1464672"/>
                <a:gd name="connsiteY2906" fmla="*/ 861332 h 1899829"/>
                <a:gd name="connsiteX2907" fmla="*/ 272687 w 1464672"/>
                <a:gd name="connsiteY2907" fmla="*/ 858883 h 1899829"/>
                <a:gd name="connsiteX2908" fmla="*/ 272687 w 1464672"/>
                <a:gd name="connsiteY2908" fmla="*/ 858066 h 1899829"/>
                <a:gd name="connsiteX2909" fmla="*/ 273504 w 1464672"/>
                <a:gd name="connsiteY2909" fmla="*/ 855617 h 1899829"/>
                <a:gd name="connsiteX2910" fmla="*/ 275953 w 1464672"/>
                <a:gd name="connsiteY2910" fmla="*/ 850719 h 1899829"/>
                <a:gd name="connsiteX2911" fmla="*/ 276769 w 1464672"/>
                <a:gd name="connsiteY2911" fmla="*/ 848269 h 1899829"/>
                <a:gd name="connsiteX2912" fmla="*/ 279219 w 1464672"/>
                <a:gd name="connsiteY2912" fmla="*/ 838472 h 1899829"/>
                <a:gd name="connsiteX2913" fmla="*/ 284117 w 1464672"/>
                <a:gd name="connsiteY2913" fmla="*/ 831941 h 1899829"/>
                <a:gd name="connsiteX2914" fmla="*/ 285750 w 1464672"/>
                <a:gd name="connsiteY2914" fmla="*/ 825409 h 1899829"/>
                <a:gd name="connsiteX2915" fmla="*/ 289832 w 1464672"/>
                <a:gd name="connsiteY2915" fmla="*/ 818061 h 1899829"/>
                <a:gd name="connsiteX2916" fmla="*/ 289832 w 1464672"/>
                <a:gd name="connsiteY2916" fmla="*/ 817245 h 1899829"/>
                <a:gd name="connsiteX2917" fmla="*/ 288199 w 1464672"/>
                <a:gd name="connsiteY2917" fmla="*/ 814796 h 1899829"/>
                <a:gd name="connsiteX2918" fmla="*/ 284934 w 1464672"/>
                <a:gd name="connsiteY2918" fmla="*/ 813163 h 1899829"/>
                <a:gd name="connsiteX2919" fmla="*/ 283301 w 1464672"/>
                <a:gd name="connsiteY2919" fmla="*/ 810714 h 1899829"/>
                <a:gd name="connsiteX2920" fmla="*/ 282484 w 1464672"/>
                <a:gd name="connsiteY2920" fmla="*/ 807448 h 1899829"/>
                <a:gd name="connsiteX2921" fmla="*/ 277586 w 1464672"/>
                <a:gd name="connsiteY2921" fmla="*/ 789486 h 1899829"/>
                <a:gd name="connsiteX2922" fmla="*/ 276769 w 1464672"/>
                <a:gd name="connsiteY2922" fmla="*/ 787854 h 1899829"/>
                <a:gd name="connsiteX2923" fmla="*/ 276769 w 1464672"/>
                <a:gd name="connsiteY2923" fmla="*/ 785404 h 1899829"/>
                <a:gd name="connsiteX2924" fmla="*/ 275953 w 1464672"/>
                <a:gd name="connsiteY2924" fmla="*/ 783771 h 1899829"/>
                <a:gd name="connsiteX2925" fmla="*/ 275953 w 1464672"/>
                <a:gd name="connsiteY2925" fmla="*/ 782139 h 1899829"/>
                <a:gd name="connsiteX2926" fmla="*/ 296364 w 1464672"/>
                <a:gd name="connsiteY2926" fmla="*/ 776424 h 1899829"/>
                <a:gd name="connsiteX2927" fmla="*/ 310243 w 1464672"/>
                <a:gd name="connsiteY2927" fmla="*/ 774791 h 1899829"/>
                <a:gd name="connsiteX2928" fmla="*/ 324939 w 1464672"/>
                <a:gd name="connsiteY2928" fmla="*/ 769892 h 1899829"/>
                <a:gd name="connsiteX2929" fmla="*/ 329021 w 1464672"/>
                <a:gd name="connsiteY2929" fmla="*/ 769892 h 1899829"/>
                <a:gd name="connsiteX2930" fmla="*/ 332286 w 1464672"/>
                <a:gd name="connsiteY2930" fmla="*/ 770709 h 1899829"/>
                <a:gd name="connsiteX2931" fmla="*/ 335552 w 1464672"/>
                <a:gd name="connsiteY2931" fmla="*/ 773158 h 1899829"/>
                <a:gd name="connsiteX2932" fmla="*/ 339634 w 1464672"/>
                <a:gd name="connsiteY2932" fmla="*/ 777240 h 1899829"/>
                <a:gd name="connsiteX2933" fmla="*/ 345349 w 1464672"/>
                <a:gd name="connsiteY2933" fmla="*/ 781322 h 1899829"/>
                <a:gd name="connsiteX2934" fmla="*/ 355147 w 1464672"/>
                <a:gd name="connsiteY2934" fmla="*/ 787037 h 1899829"/>
                <a:gd name="connsiteX2935" fmla="*/ 361678 w 1464672"/>
                <a:gd name="connsiteY2935" fmla="*/ 788670 h 1899829"/>
                <a:gd name="connsiteX2936" fmla="*/ 359229 w 1464672"/>
                <a:gd name="connsiteY2936" fmla="*/ 793569 h 1899829"/>
                <a:gd name="connsiteX2937" fmla="*/ 359229 w 1464672"/>
                <a:gd name="connsiteY2937" fmla="*/ 795201 h 1899829"/>
                <a:gd name="connsiteX2938" fmla="*/ 356779 w 1464672"/>
                <a:gd name="connsiteY2938" fmla="*/ 796834 h 1899829"/>
                <a:gd name="connsiteX2939" fmla="*/ 796018 w 1464672"/>
                <a:gd name="connsiteY2939" fmla="*/ 793569 h 1899829"/>
                <a:gd name="connsiteX2940" fmla="*/ 802549 w 1464672"/>
                <a:gd name="connsiteY2940" fmla="*/ 796018 h 1899829"/>
                <a:gd name="connsiteX2941" fmla="*/ 805815 w 1464672"/>
                <a:gd name="connsiteY2941" fmla="*/ 797651 h 1899829"/>
                <a:gd name="connsiteX2942" fmla="*/ 807448 w 1464672"/>
                <a:gd name="connsiteY2942" fmla="*/ 799284 h 1899829"/>
                <a:gd name="connsiteX2943" fmla="*/ 810714 w 1464672"/>
                <a:gd name="connsiteY2943" fmla="*/ 803366 h 1899829"/>
                <a:gd name="connsiteX2944" fmla="*/ 812347 w 1464672"/>
                <a:gd name="connsiteY2944" fmla="*/ 804182 h 1899829"/>
                <a:gd name="connsiteX2945" fmla="*/ 818061 w 1464672"/>
                <a:gd name="connsiteY2945" fmla="*/ 801733 h 1899829"/>
                <a:gd name="connsiteX2946" fmla="*/ 822144 w 1464672"/>
                <a:gd name="connsiteY2946" fmla="*/ 800916 h 1899829"/>
                <a:gd name="connsiteX2947" fmla="*/ 831124 w 1464672"/>
                <a:gd name="connsiteY2947" fmla="*/ 801733 h 1899829"/>
                <a:gd name="connsiteX2948" fmla="*/ 838472 w 1464672"/>
                <a:gd name="connsiteY2948" fmla="*/ 804999 h 1899829"/>
                <a:gd name="connsiteX2949" fmla="*/ 840922 w 1464672"/>
                <a:gd name="connsiteY2949" fmla="*/ 807448 h 1899829"/>
                <a:gd name="connsiteX2950" fmla="*/ 842554 w 1464672"/>
                <a:gd name="connsiteY2950" fmla="*/ 809897 h 1899829"/>
                <a:gd name="connsiteX2951" fmla="*/ 841738 w 1464672"/>
                <a:gd name="connsiteY2951" fmla="*/ 812346 h 1899829"/>
                <a:gd name="connsiteX2952" fmla="*/ 840105 w 1464672"/>
                <a:gd name="connsiteY2952" fmla="*/ 816429 h 1899829"/>
                <a:gd name="connsiteX2953" fmla="*/ 838472 w 1464672"/>
                <a:gd name="connsiteY2953" fmla="*/ 820511 h 1899829"/>
                <a:gd name="connsiteX2954" fmla="*/ 835206 w 1464672"/>
                <a:gd name="connsiteY2954" fmla="*/ 827042 h 1899829"/>
                <a:gd name="connsiteX2955" fmla="*/ 832757 w 1464672"/>
                <a:gd name="connsiteY2955" fmla="*/ 830308 h 1899829"/>
                <a:gd name="connsiteX2956" fmla="*/ 831941 w 1464672"/>
                <a:gd name="connsiteY2956" fmla="*/ 831941 h 1899829"/>
                <a:gd name="connsiteX2957" fmla="*/ 831124 w 1464672"/>
                <a:gd name="connsiteY2957" fmla="*/ 834390 h 1899829"/>
                <a:gd name="connsiteX2958" fmla="*/ 831124 w 1464672"/>
                <a:gd name="connsiteY2958" fmla="*/ 837656 h 1899829"/>
                <a:gd name="connsiteX2959" fmla="*/ 827859 w 1464672"/>
                <a:gd name="connsiteY2959" fmla="*/ 844187 h 1899829"/>
                <a:gd name="connsiteX2960" fmla="*/ 827042 w 1464672"/>
                <a:gd name="connsiteY2960" fmla="*/ 845004 h 1899829"/>
                <a:gd name="connsiteX2961" fmla="*/ 822960 w 1464672"/>
                <a:gd name="connsiteY2961" fmla="*/ 847453 h 1899829"/>
                <a:gd name="connsiteX2962" fmla="*/ 824593 w 1464672"/>
                <a:gd name="connsiteY2962" fmla="*/ 849086 h 1899829"/>
                <a:gd name="connsiteX2963" fmla="*/ 825409 w 1464672"/>
                <a:gd name="connsiteY2963" fmla="*/ 849902 h 1899829"/>
                <a:gd name="connsiteX2964" fmla="*/ 824593 w 1464672"/>
                <a:gd name="connsiteY2964" fmla="*/ 852351 h 1899829"/>
                <a:gd name="connsiteX2965" fmla="*/ 822144 w 1464672"/>
                <a:gd name="connsiteY2965" fmla="*/ 858883 h 1899829"/>
                <a:gd name="connsiteX2966" fmla="*/ 819694 w 1464672"/>
                <a:gd name="connsiteY2966" fmla="*/ 865414 h 1899829"/>
                <a:gd name="connsiteX2967" fmla="*/ 818061 w 1464672"/>
                <a:gd name="connsiteY2967" fmla="*/ 869496 h 1899829"/>
                <a:gd name="connsiteX2968" fmla="*/ 814796 w 1464672"/>
                <a:gd name="connsiteY2968" fmla="*/ 875211 h 1899829"/>
                <a:gd name="connsiteX2969" fmla="*/ 813163 w 1464672"/>
                <a:gd name="connsiteY2969" fmla="*/ 876844 h 1899829"/>
                <a:gd name="connsiteX2970" fmla="*/ 810714 w 1464672"/>
                <a:gd name="connsiteY2970" fmla="*/ 877661 h 1899829"/>
                <a:gd name="connsiteX2971" fmla="*/ 795202 w 1464672"/>
                <a:gd name="connsiteY2971" fmla="*/ 872762 h 1899829"/>
                <a:gd name="connsiteX2972" fmla="*/ 791119 w 1464672"/>
                <a:gd name="connsiteY2972" fmla="*/ 872762 h 1899829"/>
                <a:gd name="connsiteX2973" fmla="*/ 780506 w 1464672"/>
                <a:gd name="connsiteY2973" fmla="*/ 875211 h 1899829"/>
                <a:gd name="connsiteX2974" fmla="*/ 781322 w 1464672"/>
                <a:gd name="connsiteY2974" fmla="*/ 876028 h 1899829"/>
                <a:gd name="connsiteX2975" fmla="*/ 785404 w 1464672"/>
                <a:gd name="connsiteY2975" fmla="*/ 877661 h 1899829"/>
                <a:gd name="connsiteX2976" fmla="*/ 787854 w 1464672"/>
                <a:gd name="connsiteY2976" fmla="*/ 879294 h 1899829"/>
                <a:gd name="connsiteX2977" fmla="*/ 791119 w 1464672"/>
                <a:gd name="connsiteY2977" fmla="*/ 885009 h 1899829"/>
                <a:gd name="connsiteX2978" fmla="*/ 791936 w 1464672"/>
                <a:gd name="connsiteY2978" fmla="*/ 886641 h 1899829"/>
                <a:gd name="connsiteX2979" fmla="*/ 791936 w 1464672"/>
                <a:gd name="connsiteY2979" fmla="*/ 888274 h 1899829"/>
                <a:gd name="connsiteX2980" fmla="*/ 791936 w 1464672"/>
                <a:gd name="connsiteY2980" fmla="*/ 891540 h 1899829"/>
                <a:gd name="connsiteX2981" fmla="*/ 791936 w 1464672"/>
                <a:gd name="connsiteY2981" fmla="*/ 892356 h 1899829"/>
                <a:gd name="connsiteX2982" fmla="*/ 787037 w 1464672"/>
                <a:gd name="connsiteY2982" fmla="*/ 901337 h 1899829"/>
                <a:gd name="connsiteX2983" fmla="*/ 785404 w 1464672"/>
                <a:gd name="connsiteY2983" fmla="*/ 907869 h 1899829"/>
                <a:gd name="connsiteX2984" fmla="*/ 784588 w 1464672"/>
                <a:gd name="connsiteY2984" fmla="*/ 913584 h 1899829"/>
                <a:gd name="connsiteX2985" fmla="*/ 782955 w 1464672"/>
                <a:gd name="connsiteY2985" fmla="*/ 915216 h 1899829"/>
                <a:gd name="connsiteX2986" fmla="*/ 777240 w 1464672"/>
                <a:gd name="connsiteY2986" fmla="*/ 912767 h 1899829"/>
                <a:gd name="connsiteX2987" fmla="*/ 775607 w 1464672"/>
                <a:gd name="connsiteY2987" fmla="*/ 912767 h 1899829"/>
                <a:gd name="connsiteX2988" fmla="*/ 769076 w 1464672"/>
                <a:gd name="connsiteY2988" fmla="*/ 914400 h 1899829"/>
                <a:gd name="connsiteX2989" fmla="*/ 765810 w 1464672"/>
                <a:gd name="connsiteY2989" fmla="*/ 913584 h 1899829"/>
                <a:gd name="connsiteX2990" fmla="*/ 766627 w 1464672"/>
                <a:gd name="connsiteY2990" fmla="*/ 905419 h 1899829"/>
                <a:gd name="connsiteX2991" fmla="*/ 765810 w 1464672"/>
                <a:gd name="connsiteY2991" fmla="*/ 896439 h 1899829"/>
                <a:gd name="connsiteX2992" fmla="*/ 764994 w 1464672"/>
                <a:gd name="connsiteY2992" fmla="*/ 887458 h 1899829"/>
                <a:gd name="connsiteX2993" fmla="*/ 760095 w 1464672"/>
                <a:gd name="connsiteY2993" fmla="*/ 871946 h 1899829"/>
                <a:gd name="connsiteX2994" fmla="*/ 759279 w 1464672"/>
                <a:gd name="connsiteY2994" fmla="*/ 869496 h 1899829"/>
                <a:gd name="connsiteX2995" fmla="*/ 759279 w 1464672"/>
                <a:gd name="connsiteY2995" fmla="*/ 866231 h 1899829"/>
                <a:gd name="connsiteX2996" fmla="*/ 759279 w 1464672"/>
                <a:gd name="connsiteY2996" fmla="*/ 862965 h 1899829"/>
                <a:gd name="connsiteX2997" fmla="*/ 759279 w 1464672"/>
                <a:gd name="connsiteY2997" fmla="*/ 859699 h 1899829"/>
                <a:gd name="connsiteX2998" fmla="*/ 759279 w 1464672"/>
                <a:gd name="connsiteY2998" fmla="*/ 853168 h 1899829"/>
                <a:gd name="connsiteX2999" fmla="*/ 759279 w 1464672"/>
                <a:gd name="connsiteY2999" fmla="*/ 849902 h 1899829"/>
                <a:gd name="connsiteX3000" fmla="*/ 759279 w 1464672"/>
                <a:gd name="connsiteY3000" fmla="*/ 840921 h 1899829"/>
                <a:gd name="connsiteX3001" fmla="*/ 758462 w 1464672"/>
                <a:gd name="connsiteY3001" fmla="*/ 827859 h 1899829"/>
                <a:gd name="connsiteX3002" fmla="*/ 758462 w 1464672"/>
                <a:gd name="connsiteY3002" fmla="*/ 822960 h 1899829"/>
                <a:gd name="connsiteX3003" fmla="*/ 758462 w 1464672"/>
                <a:gd name="connsiteY3003" fmla="*/ 821327 h 1899829"/>
                <a:gd name="connsiteX3004" fmla="*/ 758462 w 1464672"/>
                <a:gd name="connsiteY3004" fmla="*/ 819694 h 1899829"/>
                <a:gd name="connsiteX3005" fmla="*/ 759279 w 1464672"/>
                <a:gd name="connsiteY3005" fmla="*/ 818061 h 1899829"/>
                <a:gd name="connsiteX3006" fmla="*/ 760911 w 1464672"/>
                <a:gd name="connsiteY3006" fmla="*/ 816429 h 1899829"/>
                <a:gd name="connsiteX3007" fmla="*/ 761728 w 1464672"/>
                <a:gd name="connsiteY3007" fmla="*/ 816429 h 1899829"/>
                <a:gd name="connsiteX3008" fmla="*/ 768259 w 1464672"/>
                <a:gd name="connsiteY3008" fmla="*/ 820511 h 1899829"/>
                <a:gd name="connsiteX3009" fmla="*/ 771525 w 1464672"/>
                <a:gd name="connsiteY3009" fmla="*/ 822144 h 1899829"/>
                <a:gd name="connsiteX3010" fmla="*/ 773158 w 1464672"/>
                <a:gd name="connsiteY3010" fmla="*/ 822144 h 1899829"/>
                <a:gd name="connsiteX3011" fmla="*/ 773158 w 1464672"/>
                <a:gd name="connsiteY3011" fmla="*/ 821327 h 1899829"/>
                <a:gd name="connsiteX3012" fmla="*/ 771525 w 1464672"/>
                <a:gd name="connsiteY3012" fmla="*/ 820511 h 1899829"/>
                <a:gd name="connsiteX3013" fmla="*/ 769892 w 1464672"/>
                <a:gd name="connsiteY3013" fmla="*/ 818878 h 1899829"/>
                <a:gd name="connsiteX3014" fmla="*/ 767443 w 1464672"/>
                <a:gd name="connsiteY3014" fmla="*/ 813979 h 1899829"/>
                <a:gd name="connsiteX3015" fmla="*/ 765810 w 1464672"/>
                <a:gd name="connsiteY3015" fmla="*/ 809081 h 1899829"/>
                <a:gd name="connsiteX3016" fmla="*/ 765810 w 1464672"/>
                <a:gd name="connsiteY3016" fmla="*/ 807448 h 1899829"/>
                <a:gd name="connsiteX3017" fmla="*/ 765810 w 1464672"/>
                <a:gd name="connsiteY3017" fmla="*/ 805815 h 1899829"/>
                <a:gd name="connsiteX3018" fmla="*/ 765810 w 1464672"/>
                <a:gd name="connsiteY3018" fmla="*/ 804182 h 1899829"/>
                <a:gd name="connsiteX3019" fmla="*/ 765810 w 1464672"/>
                <a:gd name="connsiteY3019" fmla="*/ 802549 h 1899829"/>
                <a:gd name="connsiteX3020" fmla="*/ 767443 w 1464672"/>
                <a:gd name="connsiteY3020" fmla="*/ 800100 h 1899829"/>
                <a:gd name="connsiteX3021" fmla="*/ 768259 w 1464672"/>
                <a:gd name="connsiteY3021" fmla="*/ 799284 h 1899829"/>
                <a:gd name="connsiteX3022" fmla="*/ 772341 w 1464672"/>
                <a:gd name="connsiteY3022" fmla="*/ 796834 h 1899829"/>
                <a:gd name="connsiteX3023" fmla="*/ 776424 w 1464672"/>
                <a:gd name="connsiteY3023" fmla="*/ 795201 h 1899829"/>
                <a:gd name="connsiteX3024" fmla="*/ 785404 w 1464672"/>
                <a:gd name="connsiteY3024" fmla="*/ 794385 h 1899829"/>
                <a:gd name="connsiteX3025" fmla="*/ 787854 w 1464672"/>
                <a:gd name="connsiteY3025" fmla="*/ 795201 h 1899829"/>
                <a:gd name="connsiteX3026" fmla="*/ 791936 w 1464672"/>
                <a:gd name="connsiteY3026" fmla="*/ 791936 h 1899829"/>
                <a:gd name="connsiteX3027" fmla="*/ 794385 w 1464672"/>
                <a:gd name="connsiteY3027" fmla="*/ 791119 h 1899829"/>
                <a:gd name="connsiteX3028" fmla="*/ 796018 w 1464672"/>
                <a:gd name="connsiteY3028" fmla="*/ 793569 h 1899829"/>
                <a:gd name="connsiteX3029" fmla="*/ 711926 w 1464672"/>
                <a:gd name="connsiteY3029" fmla="*/ 811530 h 1899829"/>
                <a:gd name="connsiteX3030" fmla="*/ 707027 w 1464672"/>
                <a:gd name="connsiteY3030" fmla="*/ 813163 h 1899829"/>
                <a:gd name="connsiteX3031" fmla="*/ 704578 w 1464672"/>
                <a:gd name="connsiteY3031" fmla="*/ 812346 h 1899829"/>
                <a:gd name="connsiteX3032" fmla="*/ 703761 w 1464672"/>
                <a:gd name="connsiteY3032" fmla="*/ 813979 h 1899829"/>
                <a:gd name="connsiteX3033" fmla="*/ 702945 w 1464672"/>
                <a:gd name="connsiteY3033" fmla="*/ 814796 h 1899829"/>
                <a:gd name="connsiteX3034" fmla="*/ 700496 w 1464672"/>
                <a:gd name="connsiteY3034" fmla="*/ 814796 h 1899829"/>
                <a:gd name="connsiteX3035" fmla="*/ 694781 w 1464672"/>
                <a:gd name="connsiteY3035" fmla="*/ 811530 h 1899829"/>
                <a:gd name="connsiteX3036" fmla="*/ 693148 w 1464672"/>
                <a:gd name="connsiteY3036" fmla="*/ 810714 h 1899829"/>
                <a:gd name="connsiteX3037" fmla="*/ 692331 w 1464672"/>
                <a:gd name="connsiteY3037" fmla="*/ 809897 h 1899829"/>
                <a:gd name="connsiteX3038" fmla="*/ 692331 w 1464672"/>
                <a:gd name="connsiteY3038" fmla="*/ 809081 h 1899829"/>
                <a:gd name="connsiteX3039" fmla="*/ 693148 w 1464672"/>
                <a:gd name="connsiteY3039" fmla="*/ 808264 h 1899829"/>
                <a:gd name="connsiteX3040" fmla="*/ 697230 w 1464672"/>
                <a:gd name="connsiteY3040" fmla="*/ 806631 h 1899829"/>
                <a:gd name="connsiteX3041" fmla="*/ 698863 w 1464672"/>
                <a:gd name="connsiteY3041" fmla="*/ 805815 h 1899829"/>
                <a:gd name="connsiteX3042" fmla="*/ 699679 w 1464672"/>
                <a:gd name="connsiteY3042" fmla="*/ 804182 h 1899829"/>
                <a:gd name="connsiteX3043" fmla="*/ 700496 w 1464672"/>
                <a:gd name="connsiteY3043" fmla="*/ 803366 h 1899829"/>
                <a:gd name="connsiteX3044" fmla="*/ 702129 w 1464672"/>
                <a:gd name="connsiteY3044" fmla="*/ 802549 h 1899829"/>
                <a:gd name="connsiteX3045" fmla="*/ 706211 w 1464672"/>
                <a:gd name="connsiteY3045" fmla="*/ 801733 h 1899829"/>
                <a:gd name="connsiteX3046" fmla="*/ 715191 w 1464672"/>
                <a:gd name="connsiteY3046" fmla="*/ 797651 h 1899829"/>
                <a:gd name="connsiteX3047" fmla="*/ 719274 w 1464672"/>
                <a:gd name="connsiteY3047" fmla="*/ 796834 h 1899829"/>
                <a:gd name="connsiteX3048" fmla="*/ 720906 w 1464672"/>
                <a:gd name="connsiteY3048" fmla="*/ 796834 h 1899829"/>
                <a:gd name="connsiteX3049" fmla="*/ 721723 w 1464672"/>
                <a:gd name="connsiteY3049" fmla="*/ 797651 h 1899829"/>
                <a:gd name="connsiteX3050" fmla="*/ 721723 w 1464672"/>
                <a:gd name="connsiteY3050" fmla="*/ 798467 h 1899829"/>
                <a:gd name="connsiteX3051" fmla="*/ 721723 w 1464672"/>
                <a:gd name="connsiteY3051" fmla="*/ 799284 h 1899829"/>
                <a:gd name="connsiteX3052" fmla="*/ 720090 w 1464672"/>
                <a:gd name="connsiteY3052" fmla="*/ 801733 h 1899829"/>
                <a:gd name="connsiteX3053" fmla="*/ 718457 w 1464672"/>
                <a:gd name="connsiteY3053" fmla="*/ 804182 h 1899829"/>
                <a:gd name="connsiteX3054" fmla="*/ 713559 w 1464672"/>
                <a:gd name="connsiteY3054" fmla="*/ 809081 h 1899829"/>
                <a:gd name="connsiteX3055" fmla="*/ 711926 w 1464672"/>
                <a:gd name="connsiteY3055" fmla="*/ 811530 h 1899829"/>
                <a:gd name="connsiteX3056" fmla="*/ 683351 w 1464672"/>
                <a:gd name="connsiteY3056" fmla="*/ 806631 h 1899829"/>
                <a:gd name="connsiteX3057" fmla="*/ 697230 w 1464672"/>
                <a:gd name="connsiteY3057" fmla="*/ 819694 h 1899829"/>
                <a:gd name="connsiteX3058" fmla="*/ 698863 w 1464672"/>
                <a:gd name="connsiteY3058" fmla="*/ 818878 h 1899829"/>
                <a:gd name="connsiteX3059" fmla="*/ 702945 w 1464672"/>
                <a:gd name="connsiteY3059" fmla="*/ 818061 h 1899829"/>
                <a:gd name="connsiteX3060" fmla="*/ 707027 w 1464672"/>
                <a:gd name="connsiteY3060" fmla="*/ 816429 h 1899829"/>
                <a:gd name="connsiteX3061" fmla="*/ 712742 w 1464672"/>
                <a:gd name="connsiteY3061" fmla="*/ 814796 h 1899829"/>
                <a:gd name="connsiteX3062" fmla="*/ 716824 w 1464672"/>
                <a:gd name="connsiteY3062" fmla="*/ 812346 h 1899829"/>
                <a:gd name="connsiteX3063" fmla="*/ 718457 w 1464672"/>
                <a:gd name="connsiteY3063" fmla="*/ 811530 h 1899829"/>
                <a:gd name="connsiteX3064" fmla="*/ 720906 w 1464672"/>
                <a:gd name="connsiteY3064" fmla="*/ 810714 h 1899829"/>
                <a:gd name="connsiteX3065" fmla="*/ 722539 w 1464672"/>
                <a:gd name="connsiteY3065" fmla="*/ 810714 h 1899829"/>
                <a:gd name="connsiteX3066" fmla="*/ 726622 w 1464672"/>
                <a:gd name="connsiteY3066" fmla="*/ 812346 h 1899829"/>
                <a:gd name="connsiteX3067" fmla="*/ 728254 w 1464672"/>
                <a:gd name="connsiteY3067" fmla="*/ 813163 h 1899829"/>
                <a:gd name="connsiteX3068" fmla="*/ 729071 w 1464672"/>
                <a:gd name="connsiteY3068" fmla="*/ 813979 h 1899829"/>
                <a:gd name="connsiteX3069" fmla="*/ 729887 w 1464672"/>
                <a:gd name="connsiteY3069" fmla="*/ 816429 h 1899829"/>
                <a:gd name="connsiteX3070" fmla="*/ 731520 w 1464672"/>
                <a:gd name="connsiteY3070" fmla="*/ 821327 h 1899829"/>
                <a:gd name="connsiteX3071" fmla="*/ 731520 w 1464672"/>
                <a:gd name="connsiteY3071" fmla="*/ 822960 h 1899829"/>
                <a:gd name="connsiteX3072" fmla="*/ 731520 w 1464672"/>
                <a:gd name="connsiteY3072" fmla="*/ 823776 h 1899829"/>
                <a:gd name="connsiteX3073" fmla="*/ 729887 w 1464672"/>
                <a:gd name="connsiteY3073" fmla="*/ 827042 h 1899829"/>
                <a:gd name="connsiteX3074" fmla="*/ 729071 w 1464672"/>
                <a:gd name="connsiteY3074" fmla="*/ 828675 h 1899829"/>
                <a:gd name="connsiteX3075" fmla="*/ 726622 w 1464672"/>
                <a:gd name="connsiteY3075" fmla="*/ 830308 h 1899829"/>
                <a:gd name="connsiteX3076" fmla="*/ 724989 w 1464672"/>
                <a:gd name="connsiteY3076" fmla="*/ 830308 h 1899829"/>
                <a:gd name="connsiteX3077" fmla="*/ 723356 w 1464672"/>
                <a:gd name="connsiteY3077" fmla="*/ 832757 h 1899829"/>
                <a:gd name="connsiteX3078" fmla="*/ 721723 w 1464672"/>
                <a:gd name="connsiteY3078" fmla="*/ 831941 h 1899829"/>
                <a:gd name="connsiteX3079" fmla="*/ 720906 w 1464672"/>
                <a:gd name="connsiteY3079" fmla="*/ 833574 h 1899829"/>
                <a:gd name="connsiteX3080" fmla="*/ 720906 w 1464672"/>
                <a:gd name="connsiteY3080" fmla="*/ 834390 h 1899829"/>
                <a:gd name="connsiteX3081" fmla="*/ 721723 w 1464672"/>
                <a:gd name="connsiteY3081" fmla="*/ 835206 h 1899829"/>
                <a:gd name="connsiteX3082" fmla="*/ 722539 w 1464672"/>
                <a:gd name="connsiteY3082" fmla="*/ 835206 h 1899829"/>
                <a:gd name="connsiteX3083" fmla="*/ 723356 w 1464672"/>
                <a:gd name="connsiteY3083" fmla="*/ 834390 h 1899829"/>
                <a:gd name="connsiteX3084" fmla="*/ 724989 w 1464672"/>
                <a:gd name="connsiteY3084" fmla="*/ 835206 h 1899829"/>
                <a:gd name="connsiteX3085" fmla="*/ 725805 w 1464672"/>
                <a:gd name="connsiteY3085" fmla="*/ 836839 h 1899829"/>
                <a:gd name="connsiteX3086" fmla="*/ 726622 w 1464672"/>
                <a:gd name="connsiteY3086" fmla="*/ 839289 h 1899829"/>
                <a:gd name="connsiteX3087" fmla="*/ 725805 w 1464672"/>
                <a:gd name="connsiteY3087" fmla="*/ 840921 h 1899829"/>
                <a:gd name="connsiteX3088" fmla="*/ 722539 w 1464672"/>
                <a:gd name="connsiteY3088" fmla="*/ 843371 h 1899829"/>
                <a:gd name="connsiteX3089" fmla="*/ 717641 w 1464672"/>
                <a:gd name="connsiteY3089" fmla="*/ 846636 h 1899829"/>
                <a:gd name="connsiteX3090" fmla="*/ 711109 w 1464672"/>
                <a:gd name="connsiteY3090" fmla="*/ 856434 h 1899829"/>
                <a:gd name="connsiteX3091" fmla="*/ 707844 w 1464672"/>
                <a:gd name="connsiteY3091" fmla="*/ 860516 h 1899829"/>
                <a:gd name="connsiteX3092" fmla="*/ 707027 w 1464672"/>
                <a:gd name="connsiteY3092" fmla="*/ 862149 h 1899829"/>
                <a:gd name="connsiteX3093" fmla="*/ 707027 w 1464672"/>
                <a:gd name="connsiteY3093" fmla="*/ 863781 h 1899829"/>
                <a:gd name="connsiteX3094" fmla="*/ 707027 w 1464672"/>
                <a:gd name="connsiteY3094" fmla="*/ 866231 h 1899829"/>
                <a:gd name="connsiteX3095" fmla="*/ 707027 w 1464672"/>
                <a:gd name="connsiteY3095" fmla="*/ 867047 h 1899829"/>
                <a:gd name="connsiteX3096" fmla="*/ 707844 w 1464672"/>
                <a:gd name="connsiteY3096" fmla="*/ 867047 h 1899829"/>
                <a:gd name="connsiteX3097" fmla="*/ 711109 w 1464672"/>
                <a:gd name="connsiteY3097" fmla="*/ 863781 h 1899829"/>
                <a:gd name="connsiteX3098" fmla="*/ 712742 w 1464672"/>
                <a:gd name="connsiteY3098" fmla="*/ 862149 h 1899829"/>
                <a:gd name="connsiteX3099" fmla="*/ 714375 w 1464672"/>
                <a:gd name="connsiteY3099" fmla="*/ 861332 h 1899829"/>
                <a:gd name="connsiteX3100" fmla="*/ 717641 w 1464672"/>
                <a:gd name="connsiteY3100" fmla="*/ 861332 h 1899829"/>
                <a:gd name="connsiteX3101" fmla="*/ 719274 w 1464672"/>
                <a:gd name="connsiteY3101" fmla="*/ 862149 h 1899829"/>
                <a:gd name="connsiteX3102" fmla="*/ 721723 w 1464672"/>
                <a:gd name="connsiteY3102" fmla="*/ 863781 h 1899829"/>
                <a:gd name="connsiteX3103" fmla="*/ 724172 w 1464672"/>
                <a:gd name="connsiteY3103" fmla="*/ 867047 h 1899829"/>
                <a:gd name="connsiteX3104" fmla="*/ 724989 w 1464672"/>
                <a:gd name="connsiteY3104" fmla="*/ 867864 h 1899829"/>
                <a:gd name="connsiteX3105" fmla="*/ 724989 w 1464672"/>
                <a:gd name="connsiteY3105" fmla="*/ 868680 h 1899829"/>
                <a:gd name="connsiteX3106" fmla="*/ 724172 w 1464672"/>
                <a:gd name="connsiteY3106" fmla="*/ 869496 h 1899829"/>
                <a:gd name="connsiteX3107" fmla="*/ 724172 w 1464672"/>
                <a:gd name="connsiteY3107" fmla="*/ 870313 h 1899829"/>
                <a:gd name="connsiteX3108" fmla="*/ 726622 w 1464672"/>
                <a:gd name="connsiteY3108" fmla="*/ 871946 h 1899829"/>
                <a:gd name="connsiteX3109" fmla="*/ 729071 w 1464672"/>
                <a:gd name="connsiteY3109" fmla="*/ 876028 h 1899829"/>
                <a:gd name="connsiteX3110" fmla="*/ 729071 w 1464672"/>
                <a:gd name="connsiteY3110" fmla="*/ 878477 h 1899829"/>
                <a:gd name="connsiteX3111" fmla="*/ 728254 w 1464672"/>
                <a:gd name="connsiteY3111" fmla="*/ 880926 h 1899829"/>
                <a:gd name="connsiteX3112" fmla="*/ 728254 w 1464672"/>
                <a:gd name="connsiteY3112" fmla="*/ 882559 h 1899829"/>
                <a:gd name="connsiteX3113" fmla="*/ 729071 w 1464672"/>
                <a:gd name="connsiteY3113" fmla="*/ 883376 h 1899829"/>
                <a:gd name="connsiteX3114" fmla="*/ 730704 w 1464672"/>
                <a:gd name="connsiteY3114" fmla="*/ 882559 h 1899829"/>
                <a:gd name="connsiteX3115" fmla="*/ 733969 w 1464672"/>
                <a:gd name="connsiteY3115" fmla="*/ 880110 h 1899829"/>
                <a:gd name="connsiteX3116" fmla="*/ 737235 w 1464672"/>
                <a:gd name="connsiteY3116" fmla="*/ 878477 h 1899829"/>
                <a:gd name="connsiteX3117" fmla="*/ 738868 w 1464672"/>
                <a:gd name="connsiteY3117" fmla="*/ 878477 h 1899829"/>
                <a:gd name="connsiteX3118" fmla="*/ 739684 w 1464672"/>
                <a:gd name="connsiteY3118" fmla="*/ 879294 h 1899829"/>
                <a:gd name="connsiteX3119" fmla="*/ 740501 w 1464672"/>
                <a:gd name="connsiteY3119" fmla="*/ 883376 h 1899829"/>
                <a:gd name="connsiteX3120" fmla="*/ 741317 w 1464672"/>
                <a:gd name="connsiteY3120" fmla="*/ 887458 h 1899829"/>
                <a:gd name="connsiteX3121" fmla="*/ 741317 w 1464672"/>
                <a:gd name="connsiteY3121" fmla="*/ 890724 h 1899829"/>
                <a:gd name="connsiteX3122" fmla="*/ 740501 w 1464672"/>
                <a:gd name="connsiteY3122" fmla="*/ 893989 h 1899829"/>
                <a:gd name="connsiteX3123" fmla="*/ 739684 w 1464672"/>
                <a:gd name="connsiteY3123" fmla="*/ 896439 h 1899829"/>
                <a:gd name="connsiteX3124" fmla="*/ 738052 w 1464672"/>
                <a:gd name="connsiteY3124" fmla="*/ 898888 h 1899829"/>
                <a:gd name="connsiteX3125" fmla="*/ 736419 w 1464672"/>
                <a:gd name="connsiteY3125" fmla="*/ 899704 h 1899829"/>
                <a:gd name="connsiteX3126" fmla="*/ 735602 w 1464672"/>
                <a:gd name="connsiteY3126" fmla="*/ 899704 h 1899829"/>
                <a:gd name="connsiteX3127" fmla="*/ 735602 w 1464672"/>
                <a:gd name="connsiteY3127" fmla="*/ 900521 h 1899829"/>
                <a:gd name="connsiteX3128" fmla="*/ 738052 w 1464672"/>
                <a:gd name="connsiteY3128" fmla="*/ 902970 h 1899829"/>
                <a:gd name="connsiteX3129" fmla="*/ 738868 w 1464672"/>
                <a:gd name="connsiteY3129" fmla="*/ 904603 h 1899829"/>
                <a:gd name="connsiteX3130" fmla="*/ 738868 w 1464672"/>
                <a:gd name="connsiteY3130" fmla="*/ 906236 h 1899829"/>
                <a:gd name="connsiteX3131" fmla="*/ 738868 w 1464672"/>
                <a:gd name="connsiteY3131" fmla="*/ 907869 h 1899829"/>
                <a:gd name="connsiteX3132" fmla="*/ 738868 w 1464672"/>
                <a:gd name="connsiteY3132" fmla="*/ 909501 h 1899829"/>
                <a:gd name="connsiteX3133" fmla="*/ 736419 w 1464672"/>
                <a:gd name="connsiteY3133" fmla="*/ 915216 h 1899829"/>
                <a:gd name="connsiteX3134" fmla="*/ 736419 w 1464672"/>
                <a:gd name="connsiteY3134" fmla="*/ 916033 h 1899829"/>
                <a:gd name="connsiteX3135" fmla="*/ 737235 w 1464672"/>
                <a:gd name="connsiteY3135" fmla="*/ 916033 h 1899829"/>
                <a:gd name="connsiteX3136" fmla="*/ 738868 w 1464672"/>
                <a:gd name="connsiteY3136" fmla="*/ 919299 h 1899829"/>
                <a:gd name="connsiteX3137" fmla="*/ 738868 w 1464672"/>
                <a:gd name="connsiteY3137" fmla="*/ 926646 h 1899829"/>
                <a:gd name="connsiteX3138" fmla="*/ 733153 w 1464672"/>
                <a:gd name="connsiteY3138" fmla="*/ 929096 h 1899829"/>
                <a:gd name="connsiteX3139" fmla="*/ 731520 w 1464672"/>
                <a:gd name="connsiteY3139" fmla="*/ 930729 h 1899829"/>
                <a:gd name="connsiteX3140" fmla="*/ 729887 w 1464672"/>
                <a:gd name="connsiteY3140" fmla="*/ 933178 h 1899829"/>
                <a:gd name="connsiteX3141" fmla="*/ 728254 w 1464672"/>
                <a:gd name="connsiteY3141" fmla="*/ 934811 h 1899829"/>
                <a:gd name="connsiteX3142" fmla="*/ 724172 w 1464672"/>
                <a:gd name="connsiteY3142" fmla="*/ 937260 h 1899829"/>
                <a:gd name="connsiteX3143" fmla="*/ 722539 w 1464672"/>
                <a:gd name="connsiteY3143" fmla="*/ 937260 h 1899829"/>
                <a:gd name="connsiteX3144" fmla="*/ 712742 w 1464672"/>
                <a:gd name="connsiteY3144" fmla="*/ 935627 h 1899829"/>
                <a:gd name="connsiteX3145" fmla="*/ 711926 w 1464672"/>
                <a:gd name="connsiteY3145" fmla="*/ 934811 h 1899829"/>
                <a:gd name="connsiteX3146" fmla="*/ 711109 w 1464672"/>
                <a:gd name="connsiteY3146" fmla="*/ 933178 h 1899829"/>
                <a:gd name="connsiteX3147" fmla="*/ 711109 w 1464672"/>
                <a:gd name="connsiteY3147" fmla="*/ 930729 h 1899829"/>
                <a:gd name="connsiteX3148" fmla="*/ 711109 w 1464672"/>
                <a:gd name="connsiteY3148" fmla="*/ 929096 h 1899829"/>
                <a:gd name="connsiteX3149" fmla="*/ 711109 w 1464672"/>
                <a:gd name="connsiteY3149" fmla="*/ 927463 h 1899829"/>
                <a:gd name="connsiteX3150" fmla="*/ 711109 w 1464672"/>
                <a:gd name="connsiteY3150" fmla="*/ 926646 h 1899829"/>
                <a:gd name="connsiteX3151" fmla="*/ 711109 w 1464672"/>
                <a:gd name="connsiteY3151" fmla="*/ 926646 h 1899829"/>
                <a:gd name="connsiteX3152" fmla="*/ 710293 w 1464672"/>
                <a:gd name="connsiteY3152" fmla="*/ 928279 h 1899829"/>
                <a:gd name="connsiteX3153" fmla="*/ 709477 w 1464672"/>
                <a:gd name="connsiteY3153" fmla="*/ 930729 h 1899829"/>
                <a:gd name="connsiteX3154" fmla="*/ 710293 w 1464672"/>
                <a:gd name="connsiteY3154" fmla="*/ 933994 h 1899829"/>
                <a:gd name="connsiteX3155" fmla="*/ 713559 w 1464672"/>
                <a:gd name="connsiteY3155" fmla="*/ 942159 h 1899829"/>
                <a:gd name="connsiteX3156" fmla="*/ 714375 w 1464672"/>
                <a:gd name="connsiteY3156" fmla="*/ 945424 h 1899829"/>
                <a:gd name="connsiteX3157" fmla="*/ 714375 w 1464672"/>
                <a:gd name="connsiteY3157" fmla="*/ 947057 h 1899829"/>
                <a:gd name="connsiteX3158" fmla="*/ 714375 w 1464672"/>
                <a:gd name="connsiteY3158" fmla="*/ 947874 h 1899829"/>
                <a:gd name="connsiteX3159" fmla="*/ 711109 w 1464672"/>
                <a:gd name="connsiteY3159" fmla="*/ 952772 h 1899829"/>
                <a:gd name="connsiteX3160" fmla="*/ 708660 w 1464672"/>
                <a:gd name="connsiteY3160" fmla="*/ 954405 h 1899829"/>
                <a:gd name="connsiteX3161" fmla="*/ 706211 w 1464672"/>
                <a:gd name="connsiteY3161" fmla="*/ 955221 h 1899829"/>
                <a:gd name="connsiteX3162" fmla="*/ 704578 w 1464672"/>
                <a:gd name="connsiteY3162" fmla="*/ 954405 h 1899829"/>
                <a:gd name="connsiteX3163" fmla="*/ 702945 w 1464672"/>
                <a:gd name="connsiteY3163" fmla="*/ 952772 h 1899829"/>
                <a:gd name="connsiteX3164" fmla="*/ 701312 w 1464672"/>
                <a:gd name="connsiteY3164" fmla="*/ 951956 h 1899829"/>
                <a:gd name="connsiteX3165" fmla="*/ 698047 w 1464672"/>
                <a:gd name="connsiteY3165" fmla="*/ 951956 h 1899829"/>
                <a:gd name="connsiteX3166" fmla="*/ 697230 w 1464672"/>
                <a:gd name="connsiteY3166" fmla="*/ 951139 h 1899829"/>
                <a:gd name="connsiteX3167" fmla="*/ 696414 w 1464672"/>
                <a:gd name="connsiteY3167" fmla="*/ 949506 h 1899829"/>
                <a:gd name="connsiteX3168" fmla="*/ 693964 w 1464672"/>
                <a:gd name="connsiteY3168" fmla="*/ 942975 h 1899829"/>
                <a:gd name="connsiteX3169" fmla="*/ 690699 w 1464672"/>
                <a:gd name="connsiteY3169" fmla="*/ 938076 h 1899829"/>
                <a:gd name="connsiteX3170" fmla="*/ 688249 w 1464672"/>
                <a:gd name="connsiteY3170" fmla="*/ 932361 h 1899829"/>
                <a:gd name="connsiteX3171" fmla="*/ 681718 w 1464672"/>
                <a:gd name="connsiteY3171" fmla="*/ 924197 h 1899829"/>
                <a:gd name="connsiteX3172" fmla="*/ 678452 w 1464672"/>
                <a:gd name="connsiteY3172" fmla="*/ 919299 h 1899829"/>
                <a:gd name="connsiteX3173" fmla="*/ 674370 w 1464672"/>
                <a:gd name="connsiteY3173" fmla="*/ 911134 h 1899829"/>
                <a:gd name="connsiteX3174" fmla="*/ 672737 w 1464672"/>
                <a:gd name="connsiteY3174" fmla="*/ 909501 h 1899829"/>
                <a:gd name="connsiteX3175" fmla="*/ 671104 w 1464672"/>
                <a:gd name="connsiteY3175" fmla="*/ 908685 h 1899829"/>
                <a:gd name="connsiteX3176" fmla="*/ 667839 w 1464672"/>
                <a:gd name="connsiteY3176" fmla="*/ 907869 h 1899829"/>
                <a:gd name="connsiteX3177" fmla="*/ 667022 w 1464672"/>
                <a:gd name="connsiteY3177" fmla="*/ 907052 h 1899829"/>
                <a:gd name="connsiteX3178" fmla="*/ 666206 w 1464672"/>
                <a:gd name="connsiteY3178" fmla="*/ 904603 h 1899829"/>
                <a:gd name="connsiteX3179" fmla="*/ 664573 w 1464672"/>
                <a:gd name="connsiteY3179" fmla="*/ 902154 h 1899829"/>
                <a:gd name="connsiteX3180" fmla="*/ 663756 w 1464672"/>
                <a:gd name="connsiteY3180" fmla="*/ 902154 h 1899829"/>
                <a:gd name="connsiteX3181" fmla="*/ 662940 w 1464672"/>
                <a:gd name="connsiteY3181" fmla="*/ 902970 h 1899829"/>
                <a:gd name="connsiteX3182" fmla="*/ 659674 w 1464672"/>
                <a:gd name="connsiteY3182" fmla="*/ 904603 h 1899829"/>
                <a:gd name="connsiteX3183" fmla="*/ 655592 w 1464672"/>
                <a:gd name="connsiteY3183" fmla="*/ 902970 h 1899829"/>
                <a:gd name="connsiteX3184" fmla="*/ 654776 w 1464672"/>
                <a:gd name="connsiteY3184" fmla="*/ 901337 h 1899829"/>
                <a:gd name="connsiteX3185" fmla="*/ 653959 w 1464672"/>
                <a:gd name="connsiteY3185" fmla="*/ 898888 h 1899829"/>
                <a:gd name="connsiteX3186" fmla="*/ 653143 w 1464672"/>
                <a:gd name="connsiteY3186" fmla="*/ 897255 h 1899829"/>
                <a:gd name="connsiteX3187" fmla="*/ 651510 w 1464672"/>
                <a:gd name="connsiteY3187" fmla="*/ 896439 h 1899829"/>
                <a:gd name="connsiteX3188" fmla="*/ 650694 w 1464672"/>
                <a:gd name="connsiteY3188" fmla="*/ 893173 h 1899829"/>
                <a:gd name="connsiteX3189" fmla="*/ 643346 w 1464672"/>
                <a:gd name="connsiteY3189" fmla="*/ 887458 h 1899829"/>
                <a:gd name="connsiteX3190" fmla="*/ 639264 w 1464672"/>
                <a:gd name="connsiteY3190" fmla="*/ 880926 h 1899829"/>
                <a:gd name="connsiteX3191" fmla="*/ 638447 w 1464672"/>
                <a:gd name="connsiteY3191" fmla="*/ 878477 h 1899829"/>
                <a:gd name="connsiteX3192" fmla="*/ 638447 w 1464672"/>
                <a:gd name="connsiteY3192" fmla="*/ 877661 h 1899829"/>
                <a:gd name="connsiteX3193" fmla="*/ 639264 w 1464672"/>
                <a:gd name="connsiteY3193" fmla="*/ 874395 h 1899829"/>
                <a:gd name="connsiteX3194" fmla="*/ 640080 w 1464672"/>
                <a:gd name="connsiteY3194" fmla="*/ 870313 h 1899829"/>
                <a:gd name="connsiteX3195" fmla="*/ 641713 w 1464672"/>
                <a:gd name="connsiteY3195" fmla="*/ 866231 h 1899829"/>
                <a:gd name="connsiteX3196" fmla="*/ 642529 w 1464672"/>
                <a:gd name="connsiteY3196" fmla="*/ 864598 h 1899829"/>
                <a:gd name="connsiteX3197" fmla="*/ 644979 w 1464672"/>
                <a:gd name="connsiteY3197" fmla="*/ 861332 h 1899829"/>
                <a:gd name="connsiteX3198" fmla="*/ 647428 w 1464672"/>
                <a:gd name="connsiteY3198" fmla="*/ 860516 h 1899829"/>
                <a:gd name="connsiteX3199" fmla="*/ 650694 w 1464672"/>
                <a:gd name="connsiteY3199" fmla="*/ 861332 h 1899829"/>
                <a:gd name="connsiteX3200" fmla="*/ 652327 w 1464672"/>
                <a:gd name="connsiteY3200" fmla="*/ 862149 h 1899829"/>
                <a:gd name="connsiteX3201" fmla="*/ 653959 w 1464672"/>
                <a:gd name="connsiteY3201" fmla="*/ 864598 h 1899829"/>
                <a:gd name="connsiteX3202" fmla="*/ 654776 w 1464672"/>
                <a:gd name="connsiteY3202" fmla="*/ 867047 h 1899829"/>
                <a:gd name="connsiteX3203" fmla="*/ 655592 w 1464672"/>
                <a:gd name="connsiteY3203" fmla="*/ 868680 h 1899829"/>
                <a:gd name="connsiteX3204" fmla="*/ 658041 w 1464672"/>
                <a:gd name="connsiteY3204" fmla="*/ 870313 h 1899829"/>
                <a:gd name="connsiteX3205" fmla="*/ 659674 w 1464672"/>
                <a:gd name="connsiteY3205" fmla="*/ 871946 h 1899829"/>
                <a:gd name="connsiteX3206" fmla="*/ 661307 w 1464672"/>
                <a:gd name="connsiteY3206" fmla="*/ 875211 h 1899829"/>
                <a:gd name="connsiteX3207" fmla="*/ 662940 w 1464672"/>
                <a:gd name="connsiteY3207" fmla="*/ 879294 h 1899829"/>
                <a:gd name="connsiteX3208" fmla="*/ 664573 w 1464672"/>
                <a:gd name="connsiteY3208" fmla="*/ 880926 h 1899829"/>
                <a:gd name="connsiteX3209" fmla="*/ 667839 w 1464672"/>
                <a:gd name="connsiteY3209" fmla="*/ 881743 h 1899829"/>
                <a:gd name="connsiteX3210" fmla="*/ 671104 w 1464672"/>
                <a:gd name="connsiteY3210" fmla="*/ 880926 h 1899829"/>
                <a:gd name="connsiteX3211" fmla="*/ 677636 w 1464672"/>
                <a:gd name="connsiteY3211" fmla="*/ 878477 h 1899829"/>
                <a:gd name="connsiteX3212" fmla="*/ 677636 w 1464672"/>
                <a:gd name="connsiteY3212" fmla="*/ 878477 h 1899829"/>
                <a:gd name="connsiteX3213" fmla="*/ 678452 w 1464672"/>
                <a:gd name="connsiteY3213" fmla="*/ 876844 h 1899829"/>
                <a:gd name="connsiteX3214" fmla="*/ 679269 w 1464672"/>
                <a:gd name="connsiteY3214" fmla="*/ 867047 h 1899829"/>
                <a:gd name="connsiteX3215" fmla="*/ 680085 w 1464672"/>
                <a:gd name="connsiteY3215" fmla="*/ 867047 h 1899829"/>
                <a:gd name="connsiteX3216" fmla="*/ 682534 w 1464672"/>
                <a:gd name="connsiteY3216" fmla="*/ 871129 h 1899829"/>
                <a:gd name="connsiteX3217" fmla="*/ 683351 w 1464672"/>
                <a:gd name="connsiteY3217" fmla="*/ 871946 h 1899829"/>
                <a:gd name="connsiteX3218" fmla="*/ 684167 w 1464672"/>
                <a:gd name="connsiteY3218" fmla="*/ 871129 h 1899829"/>
                <a:gd name="connsiteX3219" fmla="*/ 684984 w 1464672"/>
                <a:gd name="connsiteY3219" fmla="*/ 868680 h 1899829"/>
                <a:gd name="connsiteX3220" fmla="*/ 684984 w 1464672"/>
                <a:gd name="connsiteY3220" fmla="*/ 867864 h 1899829"/>
                <a:gd name="connsiteX3221" fmla="*/ 683351 w 1464672"/>
                <a:gd name="connsiteY3221" fmla="*/ 862965 h 1899829"/>
                <a:gd name="connsiteX3222" fmla="*/ 682534 w 1464672"/>
                <a:gd name="connsiteY3222" fmla="*/ 860516 h 1899829"/>
                <a:gd name="connsiteX3223" fmla="*/ 681718 w 1464672"/>
                <a:gd name="connsiteY3223" fmla="*/ 858883 h 1899829"/>
                <a:gd name="connsiteX3224" fmla="*/ 680902 w 1464672"/>
                <a:gd name="connsiteY3224" fmla="*/ 858066 h 1899829"/>
                <a:gd name="connsiteX3225" fmla="*/ 679269 w 1464672"/>
                <a:gd name="connsiteY3225" fmla="*/ 858883 h 1899829"/>
                <a:gd name="connsiteX3226" fmla="*/ 677636 w 1464672"/>
                <a:gd name="connsiteY3226" fmla="*/ 858066 h 1899829"/>
                <a:gd name="connsiteX3227" fmla="*/ 677636 w 1464672"/>
                <a:gd name="connsiteY3227" fmla="*/ 856434 h 1899829"/>
                <a:gd name="connsiteX3228" fmla="*/ 677636 w 1464672"/>
                <a:gd name="connsiteY3228" fmla="*/ 854801 h 1899829"/>
                <a:gd name="connsiteX3229" fmla="*/ 678452 w 1464672"/>
                <a:gd name="connsiteY3229" fmla="*/ 852351 h 1899829"/>
                <a:gd name="connsiteX3230" fmla="*/ 679269 w 1464672"/>
                <a:gd name="connsiteY3230" fmla="*/ 851535 h 1899829"/>
                <a:gd name="connsiteX3231" fmla="*/ 680902 w 1464672"/>
                <a:gd name="connsiteY3231" fmla="*/ 850719 h 1899829"/>
                <a:gd name="connsiteX3232" fmla="*/ 682534 w 1464672"/>
                <a:gd name="connsiteY3232" fmla="*/ 851535 h 1899829"/>
                <a:gd name="connsiteX3233" fmla="*/ 684984 w 1464672"/>
                <a:gd name="connsiteY3233" fmla="*/ 853984 h 1899829"/>
                <a:gd name="connsiteX3234" fmla="*/ 686616 w 1464672"/>
                <a:gd name="connsiteY3234" fmla="*/ 854801 h 1899829"/>
                <a:gd name="connsiteX3235" fmla="*/ 689066 w 1464672"/>
                <a:gd name="connsiteY3235" fmla="*/ 853984 h 1899829"/>
                <a:gd name="connsiteX3236" fmla="*/ 685800 w 1464672"/>
                <a:gd name="connsiteY3236" fmla="*/ 852351 h 1899829"/>
                <a:gd name="connsiteX3237" fmla="*/ 681718 w 1464672"/>
                <a:gd name="connsiteY3237" fmla="*/ 846636 h 1899829"/>
                <a:gd name="connsiteX3238" fmla="*/ 680085 w 1464672"/>
                <a:gd name="connsiteY3238" fmla="*/ 845820 h 1899829"/>
                <a:gd name="connsiteX3239" fmla="*/ 677636 w 1464672"/>
                <a:gd name="connsiteY3239" fmla="*/ 848269 h 1899829"/>
                <a:gd name="connsiteX3240" fmla="*/ 676003 w 1464672"/>
                <a:gd name="connsiteY3240" fmla="*/ 849086 h 1899829"/>
                <a:gd name="connsiteX3241" fmla="*/ 673554 w 1464672"/>
                <a:gd name="connsiteY3241" fmla="*/ 849902 h 1899829"/>
                <a:gd name="connsiteX3242" fmla="*/ 671104 w 1464672"/>
                <a:gd name="connsiteY3242" fmla="*/ 849902 h 1899829"/>
                <a:gd name="connsiteX3243" fmla="*/ 662124 w 1464672"/>
                <a:gd name="connsiteY3243" fmla="*/ 840921 h 1899829"/>
                <a:gd name="connsiteX3244" fmla="*/ 661307 w 1464672"/>
                <a:gd name="connsiteY3244" fmla="*/ 840105 h 1899829"/>
                <a:gd name="connsiteX3245" fmla="*/ 660491 w 1464672"/>
                <a:gd name="connsiteY3245" fmla="*/ 837656 h 1899829"/>
                <a:gd name="connsiteX3246" fmla="*/ 660491 w 1464672"/>
                <a:gd name="connsiteY3246" fmla="*/ 836839 h 1899829"/>
                <a:gd name="connsiteX3247" fmla="*/ 661307 w 1464672"/>
                <a:gd name="connsiteY3247" fmla="*/ 835206 h 1899829"/>
                <a:gd name="connsiteX3248" fmla="*/ 663756 w 1464672"/>
                <a:gd name="connsiteY3248" fmla="*/ 832757 h 1899829"/>
                <a:gd name="connsiteX3249" fmla="*/ 667022 w 1464672"/>
                <a:gd name="connsiteY3249" fmla="*/ 831124 h 1899829"/>
                <a:gd name="connsiteX3250" fmla="*/ 669472 w 1464672"/>
                <a:gd name="connsiteY3250" fmla="*/ 831124 h 1899829"/>
                <a:gd name="connsiteX3251" fmla="*/ 671104 w 1464672"/>
                <a:gd name="connsiteY3251" fmla="*/ 832757 h 1899829"/>
                <a:gd name="connsiteX3252" fmla="*/ 674370 w 1464672"/>
                <a:gd name="connsiteY3252" fmla="*/ 836839 h 1899829"/>
                <a:gd name="connsiteX3253" fmla="*/ 676819 w 1464672"/>
                <a:gd name="connsiteY3253" fmla="*/ 839289 h 1899829"/>
                <a:gd name="connsiteX3254" fmla="*/ 676819 w 1464672"/>
                <a:gd name="connsiteY3254" fmla="*/ 838472 h 1899829"/>
                <a:gd name="connsiteX3255" fmla="*/ 676003 w 1464672"/>
                <a:gd name="connsiteY3255" fmla="*/ 836023 h 1899829"/>
                <a:gd name="connsiteX3256" fmla="*/ 675186 w 1464672"/>
                <a:gd name="connsiteY3256" fmla="*/ 831941 h 1899829"/>
                <a:gd name="connsiteX3257" fmla="*/ 674370 w 1464672"/>
                <a:gd name="connsiteY3257" fmla="*/ 831124 h 1899829"/>
                <a:gd name="connsiteX3258" fmla="*/ 671921 w 1464672"/>
                <a:gd name="connsiteY3258" fmla="*/ 830308 h 1899829"/>
                <a:gd name="connsiteX3259" fmla="*/ 670288 w 1464672"/>
                <a:gd name="connsiteY3259" fmla="*/ 827859 h 1899829"/>
                <a:gd name="connsiteX3260" fmla="*/ 669472 w 1464672"/>
                <a:gd name="connsiteY3260" fmla="*/ 826226 h 1899829"/>
                <a:gd name="connsiteX3261" fmla="*/ 668655 w 1464672"/>
                <a:gd name="connsiteY3261" fmla="*/ 823776 h 1899829"/>
                <a:gd name="connsiteX3262" fmla="*/ 668655 w 1464672"/>
                <a:gd name="connsiteY3262" fmla="*/ 821327 h 1899829"/>
                <a:gd name="connsiteX3263" fmla="*/ 668655 w 1464672"/>
                <a:gd name="connsiteY3263" fmla="*/ 819694 h 1899829"/>
                <a:gd name="connsiteX3264" fmla="*/ 669472 w 1464672"/>
                <a:gd name="connsiteY3264" fmla="*/ 818878 h 1899829"/>
                <a:gd name="connsiteX3265" fmla="*/ 676819 w 1464672"/>
                <a:gd name="connsiteY3265" fmla="*/ 816429 h 1899829"/>
                <a:gd name="connsiteX3266" fmla="*/ 681718 w 1464672"/>
                <a:gd name="connsiteY3266" fmla="*/ 818878 h 1899829"/>
                <a:gd name="connsiteX3267" fmla="*/ 684984 w 1464672"/>
                <a:gd name="connsiteY3267" fmla="*/ 818878 h 1899829"/>
                <a:gd name="connsiteX3268" fmla="*/ 686616 w 1464672"/>
                <a:gd name="connsiteY3268" fmla="*/ 815612 h 1899829"/>
                <a:gd name="connsiteX3269" fmla="*/ 685800 w 1464672"/>
                <a:gd name="connsiteY3269" fmla="*/ 814796 h 1899829"/>
                <a:gd name="connsiteX3270" fmla="*/ 684167 w 1464672"/>
                <a:gd name="connsiteY3270" fmla="*/ 815612 h 1899829"/>
                <a:gd name="connsiteX3271" fmla="*/ 682534 w 1464672"/>
                <a:gd name="connsiteY3271" fmla="*/ 815612 h 1899829"/>
                <a:gd name="connsiteX3272" fmla="*/ 681718 w 1464672"/>
                <a:gd name="connsiteY3272" fmla="*/ 813979 h 1899829"/>
                <a:gd name="connsiteX3273" fmla="*/ 681718 w 1464672"/>
                <a:gd name="connsiteY3273" fmla="*/ 813163 h 1899829"/>
                <a:gd name="connsiteX3274" fmla="*/ 683351 w 1464672"/>
                <a:gd name="connsiteY3274" fmla="*/ 810714 h 1899829"/>
                <a:gd name="connsiteX3275" fmla="*/ 683351 w 1464672"/>
                <a:gd name="connsiteY3275" fmla="*/ 806631 h 1899829"/>
                <a:gd name="connsiteX3276" fmla="*/ 904603 w 1464672"/>
                <a:gd name="connsiteY3276" fmla="*/ 968284 h 1899829"/>
                <a:gd name="connsiteX3277" fmla="*/ 905419 w 1464672"/>
                <a:gd name="connsiteY3277" fmla="*/ 969101 h 1899829"/>
                <a:gd name="connsiteX3278" fmla="*/ 909502 w 1464672"/>
                <a:gd name="connsiteY3278" fmla="*/ 967468 h 1899829"/>
                <a:gd name="connsiteX3279" fmla="*/ 912767 w 1464672"/>
                <a:gd name="connsiteY3279" fmla="*/ 965835 h 1899829"/>
                <a:gd name="connsiteX3280" fmla="*/ 917666 w 1464672"/>
                <a:gd name="connsiteY3280" fmla="*/ 961753 h 1899829"/>
                <a:gd name="connsiteX3281" fmla="*/ 920931 w 1464672"/>
                <a:gd name="connsiteY3281" fmla="*/ 960120 h 1899829"/>
                <a:gd name="connsiteX3282" fmla="*/ 929912 w 1464672"/>
                <a:gd name="connsiteY3282" fmla="*/ 960120 h 1899829"/>
                <a:gd name="connsiteX3283" fmla="*/ 931545 w 1464672"/>
                <a:gd name="connsiteY3283" fmla="*/ 960936 h 1899829"/>
                <a:gd name="connsiteX3284" fmla="*/ 930729 w 1464672"/>
                <a:gd name="connsiteY3284" fmla="*/ 963386 h 1899829"/>
                <a:gd name="connsiteX3285" fmla="*/ 930729 w 1464672"/>
                <a:gd name="connsiteY3285" fmla="*/ 964202 h 1899829"/>
                <a:gd name="connsiteX3286" fmla="*/ 930729 w 1464672"/>
                <a:gd name="connsiteY3286" fmla="*/ 965019 h 1899829"/>
                <a:gd name="connsiteX3287" fmla="*/ 931545 w 1464672"/>
                <a:gd name="connsiteY3287" fmla="*/ 966651 h 1899829"/>
                <a:gd name="connsiteX3288" fmla="*/ 933178 w 1464672"/>
                <a:gd name="connsiteY3288" fmla="*/ 968284 h 1899829"/>
                <a:gd name="connsiteX3289" fmla="*/ 933994 w 1464672"/>
                <a:gd name="connsiteY3289" fmla="*/ 966651 h 1899829"/>
                <a:gd name="connsiteX3290" fmla="*/ 934811 w 1464672"/>
                <a:gd name="connsiteY3290" fmla="*/ 963386 h 1899829"/>
                <a:gd name="connsiteX3291" fmla="*/ 936444 w 1464672"/>
                <a:gd name="connsiteY3291" fmla="*/ 949506 h 1899829"/>
                <a:gd name="connsiteX3292" fmla="*/ 937260 w 1464672"/>
                <a:gd name="connsiteY3292" fmla="*/ 945424 h 1899829"/>
                <a:gd name="connsiteX3293" fmla="*/ 937260 w 1464672"/>
                <a:gd name="connsiteY3293" fmla="*/ 941342 h 1899829"/>
                <a:gd name="connsiteX3294" fmla="*/ 937260 w 1464672"/>
                <a:gd name="connsiteY3294" fmla="*/ 937260 h 1899829"/>
                <a:gd name="connsiteX3295" fmla="*/ 936444 w 1464672"/>
                <a:gd name="connsiteY3295" fmla="*/ 934811 h 1899829"/>
                <a:gd name="connsiteX3296" fmla="*/ 933994 w 1464672"/>
                <a:gd name="connsiteY3296" fmla="*/ 933178 h 1899829"/>
                <a:gd name="connsiteX3297" fmla="*/ 930729 w 1464672"/>
                <a:gd name="connsiteY3297" fmla="*/ 933178 h 1899829"/>
                <a:gd name="connsiteX3298" fmla="*/ 929096 w 1464672"/>
                <a:gd name="connsiteY3298" fmla="*/ 933178 h 1899829"/>
                <a:gd name="connsiteX3299" fmla="*/ 927463 w 1464672"/>
                <a:gd name="connsiteY3299" fmla="*/ 932361 h 1899829"/>
                <a:gd name="connsiteX3300" fmla="*/ 925830 w 1464672"/>
                <a:gd name="connsiteY3300" fmla="*/ 931545 h 1899829"/>
                <a:gd name="connsiteX3301" fmla="*/ 925014 w 1464672"/>
                <a:gd name="connsiteY3301" fmla="*/ 929912 h 1899829"/>
                <a:gd name="connsiteX3302" fmla="*/ 923381 w 1464672"/>
                <a:gd name="connsiteY3302" fmla="*/ 925014 h 1899829"/>
                <a:gd name="connsiteX3303" fmla="*/ 921748 w 1464672"/>
                <a:gd name="connsiteY3303" fmla="*/ 922564 h 1899829"/>
                <a:gd name="connsiteX3304" fmla="*/ 918482 w 1464672"/>
                <a:gd name="connsiteY3304" fmla="*/ 917666 h 1899829"/>
                <a:gd name="connsiteX3305" fmla="*/ 916849 w 1464672"/>
                <a:gd name="connsiteY3305" fmla="*/ 916033 h 1899829"/>
                <a:gd name="connsiteX3306" fmla="*/ 917666 w 1464672"/>
                <a:gd name="connsiteY3306" fmla="*/ 914400 h 1899829"/>
                <a:gd name="connsiteX3307" fmla="*/ 920931 w 1464672"/>
                <a:gd name="connsiteY3307" fmla="*/ 911951 h 1899829"/>
                <a:gd name="connsiteX3308" fmla="*/ 922564 w 1464672"/>
                <a:gd name="connsiteY3308" fmla="*/ 909501 h 1899829"/>
                <a:gd name="connsiteX3309" fmla="*/ 925014 w 1464672"/>
                <a:gd name="connsiteY3309" fmla="*/ 903786 h 1899829"/>
                <a:gd name="connsiteX3310" fmla="*/ 926647 w 1464672"/>
                <a:gd name="connsiteY3310" fmla="*/ 902970 h 1899829"/>
                <a:gd name="connsiteX3311" fmla="*/ 931545 w 1464672"/>
                <a:gd name="connsiteY3311" fmla="*/ 903786 h 1899829"/>
                <a:gd name="connsiteX3312" fmla="*/ 938077 w 1464672"/>
                <a:gd name="connsiteY3312" fmla="*/ 908685 h 1899829"/>
                <a:gd name="connsiteX3313" fmla="*/ 942159 w 1464672"/>
                <a:gd name="connsiteY3313" fmla="*/ 912767 h 1899829"/>
                <a:gd name="connsiteX3314" fmla="*/ 942975 w 1464672"/>
                <a:gd name="connsiteY3314" fmla="*/ 913584 h 1899829"/>
                <a:gd name="connsiteX3315" fmla="*/ 942975 w 1464672"/>
                <a:gd name="connsiteY3315" fmla="*/ 912767 h 1899829"/>
                <a:gd name="connsiteX3316" fmla="*/ 942159 w 1464672"/>
                <a:gd name="connsiteY3316" fmla="*/ 911134 h 1899829"/>
                <a:gd name="connsiteX3317" fmla="*/ 937260 w 1464672"/>
                <a:gd name="connsiteY3317" fmla="*/ 906236 h 1899829"/>
                <a:gd name="connsiteX3318" fmla="*/ 934811 w 1464672"/>
                <a:gd name="connsiteY3318" fmla="*/ 902154 h 1899829"/>
                <a:gd name="connsiteX3319" fmla="*/ 933994 w 1464672"/>
                <a:gd name="connsiteY3319" fmla="*/ 899704 h 1899829"/>
                <a:gd name="connsiteX3320" fmla="*/ 934811 w 1464672"/>
                <a:gd name="connsiteY3320" fmla="*/ 898888 h 1899829"/>
                <a:gd name="connsiteX3321" fmla="*/ 937260 w 1464672"/>
                <a:gd name="connsiteY3321" fmla="*/ 898071 h 1899829"/>
                <a:gd name="connsiteX3322" fmla="*/ 937260 w 1464672"/>
                <a:gd name="connsiteY3322" fmla="*/ 896439 h 1899829"/>
                <a:gd name="connsiteX3323" fmla="*/ 933178 w 1464672"/>
                <a:gd name="connsiteY3323" fmla="*/ 894806 h 1899829"/>
                <a:gd name="connsiteX3324" fmla="*/ 931545 w 1464672"/>
                <a:gd name="connsiteY3324" fmla="*/ 894806 h 1899829"/>
                <a:gd name="connsiteX3325" fmla="*/ 929912 w 1464672"/>
                <a:gd name="connsiteY3325" fmla="*/ 895622 h 1899829"/>
                <a:gd name="connsiteX3326" fmla="*/ 928279 w 1464672"/>
                <a:gd name="connsiteY3326" fmla="*/ 895622 h 1899829"/>
                <a:gd name="connsiteX3327" fmla="*/ 925014 w 1464672"/>
                <a:gd name="connsiteY3327" fmla="*/ 893173 h 1899829"/>
                <a:gd name="connsiteX3328" fmla="*/ 924197 w 1464672"/>
                <a:gd name="connsiteY3328" fmla="*/ 891540 h 1899829"/>
                <a:gd name="connsiteX3329" fmla="*/ 922564 w 1464672"/>
                <a:gd name="connsiteY3329" fmla="*/ 888274 h 1899829"/>
                <a:gd name="connsiteX3330" fmla="*/ 921748 w 1464672"/>
                <a:gd name="connsiteY3330" fmla="*/ 885009 h 1899829"/>
                <a:gd name="connsiteX3331" fmla="*/ 920931 w 1464672"/>
                <a:gd name="connsiteY3331" fmla="*/ 883376 h 1899829"/>
                <a:gd name="connsiteX3332" fmla="*/ 920931 w 1464672"/>
                <a:gd name="connsiteY3332" fmla="*/ 881743 h 1899829"/>
                <a:gd name="connsiteX3333" fmla="*/ 920931 w 1464672"/>
                <a:gd name="connsiteY3333" fmla="*/ 876844 h 1899829"/>
                <a:gd name="connsiteX3334" fmla="*/ 920931 w 1464672"/>
                <a:gd name="connsiteY3334" fmla="*/ 873579 h 1899829"/>
                <a:gd name="connsiteX3335" fmla="*/ 921748 w 1464672"/>
                <a:gd name="connsiteY3335" fmla="*/ 871129 h 1899829"/>
                <a:gd name="connsiteX3336" fmla="*/ 922564 w 1464672"/>
                <a:gd name="connsiteY3336" fmla="*/ 868680 h 1899829"/>
                <a:gd name="connsiteX3337" fmla="*/ 924197 w 1464672"/>
                <a:gd name="connsiteY3337" fmla="*/ 864598 h 1899829"/>
                <a:gd name="connsiteX3338" fmla="*/ 925014 w 1464672"/>
                <a:gd name="connsiteY3338" fmla="*/ 863781 h 1899829"/>
                <a:gd name="connsiteX3339" fmla="*/ 927463 w 1464672"/>
                <a:gd name="connsiteY3339" fmla="*/ 862965 h 1899829"/>
                <a:gd name="connsiteX3340" fmla="*/ 932361 w 1464672"/>
                <a:gd name="connsiteY3340" fmla="*/ 864598 h 1899829"/>
                <a:gd name="connsiteX3341" fmla="*/ 944608 w 1464672"/>
                <a:gd name="connsiteY3341" fmla="*/ 871129 h 1899829"/>
                <a:gd name="connsiteX3342" fmla="*/ 944608 w 1464672"/>
                <a:gd name="connsiteY3342" fmla="*/ 868680 h 1899829"/>
                <a:gd name="connsiteX3343" fmla="*/ 930729 w 1464672"/>
                <a:gd name="connsiteY3343" fmla="*/ 859699 h 1899829"/>
                <a:gd name="connsiteX3344" fmla="*/ 925830 w 1464672"/>
                <a:gd name="connsiteY3344" fmla="*/ 857250 h 1899829"/>
                <a:gd name="connsiteX3345" fmla="*/ 925014 w 1464672"/>
                <a:gd name="connsiteY3345" fmla="*/ 853984 h 1899829"/>
                <a:gd name="connsiteX3346" fmla="*/ 932361 w 1464672"/>
                <a:gd name="connsiteY3346" fmla="*/ 840921 h 1899829"/>
                <a:gd name="connsiteX3347" fmla="*/ 938893 w 1464672"/>
                <a:gd name="connsiteY3347" fmla="*/ 837656 h 1899829"/>
                <a:gd name="connsiteX3348" fmla="*/ 942159 w 1464672"/>
                <a:gd name="connsiteY3348" fmla="*/ 833574 h 1899829"/>
                <a:gd name="connsiteX3349" fmla="*/ 947874 w 1464672"/>
                <a:gd name="connsiteY3349" fmla="*/ 833574 h 1899829"/>
                <a:gd name="connsiteX3350" fmla="*/ 952772 w 1464672"/>
                <a:gd name="connsiteY3350" fmla="*/ 836023 h 1899829"/>
                <a:gd name="connsiteX3351" fmla="*/ 952772 w 1464672"/>
                <a:gd name="connsiteY3351" fmla="*/ 835206 h 1899829"/>
                <a:gd name="connsiteX3352" fmla="*/ 950323 w 1464672"/>
                <a:gd name="connsiteY3352" fmla="*/ 830308 h 1899829"/>
                <a:gd name="connsiteX3353" fmla="*/ 950323 w 1464672"/>
                <a:gd name="connsiteY3353" fmla="*/ 829491 h 1899829"/>
                <a:gd name="connsiteX3354" fmla="*/ 953589 w 1464672"/>
                <a:gd name="connsiteY3354" fmla="*/ 827042 h 1899829"/>
                <a:gd name="connsiteX3355" fmla="*/ 958487 w 1464672"/>
                <a:gd name="connsiteY3355" fmla="*/ 823776 h 1899829"/>
                <a:gd name="connsiteX3356" fmla="*/ 965019 w 1464672"/>
                <a:gd name="connsiteY3356" fmla="*/ 821327 h 1899829"/>
                <a:gd name="connsiteX3357" fmla="*/ 966652 w 1464672"/>
                <a:gd name="connsiteY3357" fmla="*/ 819694 h 1899829"/>
                <a:gd name="connsiteX3358" fmla="*/ 968284 w 1464672"/>
                <a:gd name="connsiteY3358" fmla="*/ 818878 h 1899829"/>
                <a:gd name="connsiteX3359" fmla="*/ 971550 w 1464672"/>
                <a:gd name="connsiteY3359" fmla="*/ 818061 h 1899829"/>
                <a:gd name="connsiteX3360" fmla="*/ 978898 w 1464672"/>
                <a:gd name="connsiteY3360" fmla="*/ 818061 h 1899829"/>
                <a:gd name="connsiteX3361" fmla="*/ 982980 w 1464672"/>
                <a:gd name="connsiteY3361" fmla="*/ 818061 h 1899829"/>
                <a:gd name="connsiteX3362" fmla="*/ 988695 w 1464672"/>
                <a:gd name="connsiteY3362" fmla="*/ 819694 h 1899829"/>
                <a:gd name="connsiteX3363" fmla="*/ 991961 w 1464672"/>
                <a:gd name="connsiteY3363" fmla="*/ 822960 h 1899829"/>
                <a:gd name="connsiteX3364" fmla="*/ 992777 w 1464672"/>
                <a:gd name="connsiteY3364" fmla="*/ 825409 h 1899829"/>
                <a:gd name="connsiteX3365" fmla="*/ 994410 w 1464672"/>
                <a:gd name="connsiteY3365" fmla="*/ 831941 h 1899829"/>
                <a:gd name="connsiteX3366" fmla="*/ 996043 w 1464672"/>
                <a:gd name="connsiteY3366" fmla="*/ 841738 h 1899829"/>
                <a:gd name="connsiteX3367" fmla="*/ 998492 w 1464672"/>
                <a:gd name="connsiteY3367" fmla="*/ 845820 h 1899829"/>
                <a:gd name="connsiteX3368" fmla="*/ 1001758 w 1464672"/>
                <a:gd name="connsiteY3368" fmla="*/ 848269 h 1899829"/>
                <a:gd name="connsiteX3369" fmla="*/ 1004207 w 1464672"/>
                <a:gd name="connsiteY3369" fmla="*/ 850719 h 1899829"/>
                <a:gd name="connsiteX3370" fmla="*/ 1005840 w 1464672"/>
                <a:gd name="connsiteY3370" fmla="*/ 853168 h 1899829"/>
                <a:gd name="connsiteX3371" fmla="*/ 1005840 w 1464672"/>
                <a:gd name="connsiteY3371" fmla="*/ 856434 h 1899829"/>
                <a:gd name="connsiteX3372" fmla="*/ 1005024 w 1464672"/>
                <a:gd name="connsiteY3372" fmla="*/ 860516 h 1899829"/>
                <a:gd name="connsiteX3373" fmla="*/ 1005840 w 1464672"/>
                <a:gd name="connsiteY3373" fmla="*/ 864598 h 1899829"/>
                <a:gd name="connsiteX3374" fmla="*/ 1007473 w 1464672"/>
                <a:gd name="connsiteY3374" fmla="*/ 868680 h 1899829"/>
                <a:gd name="connsiteX3375" fmla="*/ 1008289 w 1464672"/>
                <a:gd name="connsiteY3375" fmla="*/ 871129 h 1899829"/>
                <a:gd name="connsiteX3376" fmla="*/ 1010739 w 1464672"/>
                <a:gd name="connsiteY3376" fmla="*/ 873579 h 1899829"/>
                <a:gd name="connsiteX3377" fmla="*/ 1010739 w 1464672"/>
                <a:gd name="connsiteY3377" fmla="*/ 875211 h 1899829"/>
                <a:gd name="connsiteX3378" fmla="*/ 1009922 w 1464672"/>
                <a:gd name="connsiteY3378" fmla="*/ 876844 h 1899829"/>
                <a:gd name="connsiteX3379" fmla="*/ 1008289 w 1464672"/>
                <a:gd name="connsiteY3379" fmla="*/ 879294 h 1899829"/>
                <a:gd name="connsiteX3380" fmla="*/ 1002574 w 1464672"/>
                <a:gd name="connsiteY3380" fmla="*/ 886641 h 1899829"/>
                <a:gd name="connsiteX3381" fmla="*/ 996859 w 1464672"/>
                <a:gd name="connsiteY3381" fmla="*/ 893989 h 1899829"/>
                <a:gd name="connsiteX3382" fmla="*/ 992777 w 1464672"/>
                <a:gd name="connsiteY3382" fmla="*/ 900521 h 1899829"/>
                <a:gd name="connsiteX3383" fmla="*/ 992777 w 1464672"/>
                <a:gd name="connsiteY3383" fmla="*/ 902154 h 1899829"/>
                <a:gd name="connsiteX3384" fmla="*/ 1000941 w 1464672"/>
                <a:gd name="connsiteY3384" fmla="*/ 892356 h 1899829"/>
                <a:gd name="connsiteX3385" fmla="*/ 1003391 w 1464672"/>
                <a:gd name="connsiteY3385" fmla="*/ 892356 h 1899829"/>
                <a:gd name="connsiteX3386" fmla="*/ 1003391 w 1464672"/>
                <a:gd name="connsiteY3386" fmla="*/ 893989 h 1899829"/>
                <a:gd name="connsiteX3387" fmla="*/ 1001758 w 1464672"/>
                <a:gd name="connsiteY3387" fmla="*/ 898888 h 1899829"/>
                <a:gd name="connsiteX3388" fmla="*/ 1000125 w 1464672"/>
                <a:gd name="connsiteY3388" fmla="*/ 902970 h 1899829"/>
                <a:gd name="connsiteX3389" fmla="*/ 998492 w 1464672"/>
                <a:gd name="connsiteY3389" fmla="*/ 905419 h 1899829"/>
                <a:gd name="connsiteX3390" fmla="*/ 998492 w 1464672"/>
                <a:gd name="connsiteY3390" fmla="*/ 906236 h 1899829"/>
                <a:gd name="connsiteX3391" fmla="*/ 1002574 w 1464672"/>
                <a:gd name="connsiteY3391" fmla="*/ 911134 h 1899829"/>
                <a:gd name="connsiteX3392" fmla="*/ 1001758 w 1464672"/>
                <a:gd name="connsiteY3392" fmla="*/ 911951 h 1899829"/>
                <a:gd name="connsiteX3393" fmla="*/ 1000125 w 1464672"/>
                <a:gd name="connsiteY3393" fmla="*/ 911951 h 1899829"/>
                <a:gd name="connsiteX3394" fmla="*/ 999309 w 1464672"/>
                <a:gd name="connsiteY3394" fmla="*/ 912767 h 1899829"/>
                <a:gd name="connsiteX3395" fmla="*/ 998492 w 1464672"/>
                <a:gd name="connsiteY3395" fmla="*/ 913584 h 1899829"/>
                <a:gd name="connsiteX3396" fmla="*/ 998492 w 1464672"/>
                <a:gd name="connsiteY3396" fmla="*/ 915216 h 1899829"/>
                <a:gd name="connsiteX3397" fmla="*/ 998492 w 1464672"/>
                <a:gd name="connsiteY3397" fmla="*/ 916849 h 1899829"/>
                <a:gd name="connsiteX3398" fmla="*/ 998492 w 1464672"/>
                <a:gd name="connsiteY3398" fmla="*/ 919299 h 1899829"/>
                <a:gd name="connsiteX3399" fmla="*/ 998492 w 1464672"/>
                <a:gd name="connsiteY3399" fmla="*/ 920931 h 1899829"/>
                <a:gd name="connsiteX3400" fmla="*/ 998492 w 1464672"/>
                <a:gd name="connsiteY3400" fmla="*/ 921748 h 1899829"/>
                <a:gd name="connsiteX3401" fmla="*/ 998492 w 1464672"/>
                <a:gd name="connsiteY3401" fmla="*/ 922564 h 1899829"/>
                <a:gd name="connsiteX3402" fmla="*/ 999309 w 1464672"/>
                <a:gd name="connsiteY3402" fmla="*/ 922564 h 1899829"/>
                <a:gd name="connsiteX3403" fmla="*/ 1000125 w 1464672"/>
                <a:gd name="connsiteY3403" fmla="*/ 921748 h 1899829"/>
                <a:gd name="connsiteX3404" fmla="*/ 1001758 w 1464672"/>
                <a:gd name="connsiteY3404" fmla="*/ 918482 h 1899829"/>
                <a:gd name="connsiteX3405" fmla="*/ 1006656 w 1464672"/>
                <a:gd name="connsiteY3405" fmla="*/ 909501 h 1899829"/>
                <a:gd name="connsiteX3406" fmla="*/ 1009922 w 1464672"/>
                <a:gd name="connsiteY3406" fmla="*/ 906236 h 1899829"/>
                <a:gd name="connsiteX3407" fmla="*/ 1010739 w 1464672"/>
                <a:gd name="connsiteY3407" fmla="*/ 906236 h 1899829"/>
                <a:gd name="connsiteX3408" fmla="*/ 1014004 w 1464672"/>
                <a:gd name="connsiteY3408" fmla="*/ 908685 h 1899829"/>
                <a:gd name="connsiteX3409" fmla="*/ 1014821 w 1464672"/>
                <a:gd name="connsiteY3409" fmla="*/ 908685 h 1899829"/>
                <a:gd name="connsiteX3410" fmla="*/ 1011555 w 1464672"/>
                <a:gd name="connsiteY3410" fmla="*/ 902154 h 1899829"/>
                <a:gd name="connsiteX3411" fmla="*/ 1011555 w 1464672"/>
                <a:gd name="connsiteY3411" fmla="*/ 900521 h 1899829"/>
                <a:gd name="connsiteX3412" fmla="*/ 1012372 w 1464672"/>
                <a:gd name="connsiteY3412" fmla="*/ 898071 h 1899829"/>
                <a:gd name="connsiteX3413" fmla="*/ 1013188 w 1464672"/>
                <a:gd name="connsiteY3413" fmla="*/ 897255 h 1899829"/>
                <a:gd name="connsiteX3414" fmla="*/ 1014821 w 1464672"/>
                <a:gd name="connsiteY3414" fmla="*/ 895622 h 1899829"/>
                <a:gd name="connsiteX3415" fmla="*/ 1016454 w 1464672"/>
                <a:gd name="connsiteY3415" fmla="*/ 894806 h 1899829"/>
                <a:gd name="connsiteX3416" fmla="*/ 1017270 w 1464672"/>
                <a:gd name="connsiteY3416" fmla="*/ 895622 h 1899829"/>
                <a:gd name="connsiteX3417" fmla="*/ 1018903 w 1464672"/>
                <a:gd name="connsiteY3417" fmla="*/ 898888 h 1899829"/>
                <a:gd name="connsiteX3418" fmla="*/ 1019719 w 1464672"/>
                <a:gd name="connsiteY3418" fmla="*/ 901337 h 1899829"/>
                <a:gd name="connsiteX3419" fmla="*/ 1020536 w 1464672"/>
                <a:gd name="connsiteY3419" fmla="*/ 902154 h 1899829"/>
                <a:gd name="connsiteX3420" fmla="*/ 1022985 w 1464672"/>
                <a:gd name="connsiteY3420" fmla="*/ 900521 h 1899829"/>
                <a:gd name="connsiteX3421" fmla="*/ 1024618 w 1464672"/>
                <a:gd name="connsiteY3421" fmla="*/ 897255 h 1899829"/>
                <a:gd name="connsiteX3422" fmla="*/ 1027067 w 1464672"/>
                <a:gd name="connsiteY3422" fmla="*/ 898888 h 1899829"/>
                <a:gd name="connsiteX3423" fmla="*/ 1030333 w 1464672"/>
                <a:gd name="connsiteY3423" fmla="*/ 903786 h 1899829"/>
                <a:gd name="connsiteX3424" fmla="*/ 1030333 w 1464672"/>
                <a:gd name="connsiteY3424" fmla="*/ 908685 h 1899829"/>
                <a:gd name="connsiteX3425" fmla="*/ 1030333 w 1464672"/>
                <a:gd name="connsiteY3425" fmla="*/ 913584 h 1899829"/>
                <a:gd name="connsiteX3426" fmla="*/ 1030333 w 1464672"/>
                <a:gd name="connsiteY3426" fmla="*/ 916849 h 1899829"/>
                <a:gd name="connsiteX3427" fmla="*/ 1034415 w 1464672"/>
                <a:gd name="connsiteY3427" fmla="*/ 922564 h 1899829"/>
                <a:gd name="connsiteX3428" fmla="*/ 1036864 w 1464672"/>
                <a:gd name="connsiteY3428" fmla="*/ 925014 h 1899829"/>
                <a:gd name="connsiteX3429" fmla="*/ 1037681 w 1464672"/>
                <a:gd name="connsiteY3429" fmla="*/ 925014 h 1899829"/>
                <a:gd name="connsiteX3430" fmla="*/ 1037681 w 1464672"/>
                <a:gd name="connsiteY3430" fmla="*/ 924197 h 1899829"/>
                <a:gd name="connsiteX3431" fmla="*/ 1036864 w 1464672"/>
                <a:gd name="connsiteY3431" fmla="*/ 922564 h 1899829"/>
                <a:gd name="connsiteX3432" fmla="*/ 1035231 w 1464672"/>
                <a:gd name="connsiteY3432" fmla="*/ 920931 h 1899829"/>
                <a:gd name="connsiteX3433" fmla="*/ 1033599 w 1464672"/>
                <a:gd name="connsiteY3433" fmla="*/ 917666 h 1899829"/>
                <a:gd name="connsiteX3434" fmla="*/ 1032782 w 1464672"/>
                <a:gd name="connsiteY3434" fmla="*/ 913584 h 1899829"/>
                <a:gd name="connsiteX3435" fmla="*/ 1033599 w 1464672"/>
                <a:gd name="connsiteY3435" fmla="*/ 904603 h 1899829"/>
                <a:gd name="connsiteX3436" fmla="*/ 1035231 w 1464672"/>
                <a:gd name="connsiteY3436" fmla="*/ 899704 h 1899829"/>
                <a:gd name="connsiteX3437" fmla="*/ 1036864 w 1464672"/>
                <a:gd name="connsiteY3437" fmla="*/ 900521 h 1899829"/>
                <a:gd name="connsiteX3438" fmla="*/ 1039314 w 1464672"/>
                <a:gd name="connsiteY3438" fmla="*/ 902970 h 1899829"/>
                <a:gd name="connsiteX3439" fmla="*/ 1040947 w 1464672"/>
                <a:gd name="connsiteY3439" fmla="*/ 902970 h 1899829"/>
                <a:gd name="connsiteX3440" fmla="*/ 1044212 w 1464672"/>
                <a:gd name="connsiteY3440" fmla="*/ 902970 h 1899829"/>
                <a:gd name="connsiteX3441" fmla="*/ 1050744 w 1464672"/>
                <a:gd name="connsiteY3441" fmla="*/ 908685 h 1899829"/>
                <a:gd name="connsiteX3442" fmla="*/ 1054009 w 1464672"/>
                <a:gd name="connsiteY3442" fmla="*/ 908685 h 1899829"/>
                <a:gd name="connsiteX3443" fmla="*/ 1054009 w 1464672"/>
                <a:gd name="connsiteY3443" fmla="*/ 906236 h 1899829"/>
                <a:gd name="connsiteX3444" fmla="*/ 1051560 w 1464672"/>
                <a:gd name="connsiteY3444" fmla="*/ 905419 h 1899829"/>
                <a:gd name="connsiteX3445" fmla="*/ 1047478 w 1464672"/>
                <a:gd name="connsiteY3445" fmla="*/ 902154 h 1899829"/>
                <a:gd name="connsiteX3446" fmla="*/ 1041763 w 1464672"/>
                <a:gd name="connsiteY3446" fmla="*/ 898888 h 1899829"/>
                <a:gd name="connsiteX3447" fmla="*/ 1039314 w 1464672"/>
                <a:gd name="connsiteY3447" fmla="*/ 894806 h 1899829"/>
                <a:gd name="connsiteX3448" fmla="*/ 1038497 w 1464672"/>
                <a:gd name="connsiteY3448" fmla="*/ 893173 h 1899829"/>
                <a:gd name="connsiteX3449" fmla="*/ 1038497 w 1464672"/>
                <a:gd name="connsiteY3449" fmla="*/ 890724 h 1899829"/>
                <a:gd name="connsiteX3450" fmla="*/ 1038497 w 1464672"/>
                <a:gd name="connsiteY3450" fmla="*/ 889091 h 1899829"/>
                <a:gd name="connsiteX3451" fmla="*/ 1039314 w 1464672"/>
                <a:gd name="connsiteY3451" fmla="*/ 887458 h 1899829"/>
                <a:gd name="connsiteX3452" fmla="*/ 1040130 w 1464672"/>
                <a:gd name="connsiteY3452" fmla="*/ 885825 h 1899829"/>
                <a:gd name="connsiteX3453" fmla="*/ 1045845 w 1464672"/>
                <a:gd name="connsiteY3453" fmla="*/ 880926 h 1899829"/>
                <a:gd name="connsiteX3454" fmla="*/ 1049927 w 1464672"/>
                <a:gd name="connsiteY3454" fmla="*/ 878477 h 1899829"/>
                <a:gd name="connsiteX3455" fmla="*/ 1053193 w 1464672"/>
                <a:gd name="connsiteY3455" fmla="*/ 877661 h 1899829"/>
                <a:gd name="connsiteX3456" fmla="*/ 1058091 w 1464672"/>
                <a:gd name="connsiteY3456" fmla="*/ 877661 h 1899829"/>
                <a:gd name="connsiteX3457" fmla="*/ 1063807 w 1464672"/>
                <a:gd name="connsiteY3457" fmla="*/ 878477 h 1899829"/>
                <a:gd name="connsiteX3458" fmla="*/ 1067072 w 1464672"/>
                <a:gd name="connsiteY3458" fmla="*/ 880110 h 1899829"/>
                <a:gd name="connsiteX3459" fmla="*/ 1071154 w 1464672"/>
                <a:gd name="connsiteY3459" fmla="*/ 883376 h 1899829"/>
                <a:gd name="connsiteX3460" fmla="*/ 1076053 w 1464672"/>
                <a:gd name="connsiteY3460" fmla="*/ 886641 h 1899829"/>
                <a:gd name="connsiteX3461" fmla="*/ 1077686 w 1464672"/>
                <a:gd name="connsiteY3461" fmla="*/ 887458 h 1899829"/>
                <a:gd name="connsiteX3462" fmla="*/ 1079319 w 1464672"/>
                <a:gd name="connsiteY3462" fmla="*/ 887458 h 1899829"/>
                <a:gd name="connsiteX3463" fmla="*/ 1081768 w 1464672"/>
                <a:gd name="connsiteY3463" fmla="*/ 886641 h 1899829"/>
                <a:gd name="connsiteX3464" fmla="*/ 1084217 w 1464672"/>
                <a:gd name="connsiteY3464" fmla="*/ 886641 h 1899829"/>
                <a:gd name="connsiteX3465" fmla="*/ 1090749 w 1464672"/>
                <a:gd name="connsiteY3465" fmla="*/ 891540 h 1899829"/>
                <a:gd name="connsiteX3466" fmla="*/ 1092382 w 1464672"/>
                <a:gd name="connsiteY3466" fmla="*/ 893989 h 1899829"/>
                <a:gd name="connsiteX3467" fmla="*/ 1093198 w 1464672"/>
                <a:gd name="connsiteY3467" fmla="*/ 897255 h 1899829"/>
                <a:gd name="connsiteX3468" fmla="*/ 1094014 w 1464672"/>
                <a:gd name="connsiteY3468" fmla="*/ 900521 h 1899829"/>
                <a:gd name="connsiteX3469" fmla="*/ 1094831 w 1464672"/>
                <a:gd name="connsiteY3469" fmla="*/ 903786 h 1899829"/>
                <a:gd name="connsiteX3470" fmla="*/ 1094831 w 1464672"/>
                <a:gd name="connsiteY3470" fmla="*/ 906236 h 1899829"/>
                <a:gd name="connsiteX3471" fmla="*/ 1089116 w 1464672"/>
                <a:gd name="connsiteY3471" fmla="*/ 916033 h 1899829"/>
                <a:gd name="connsiteX3472" fmla="*/ 1086666 w 1464672"/>
                <a:gd name="connsiteY3472" fmla="*/ 917666 h 1899829"/>
                <a:gd name="connsiteX3473" fmla="*/ 1085034 w 1464672"/>
                <a:gd name="connsiteY3473" fmla="*/ 921748 h 1899829"/>
                <a:gd name="connsiteX3474" fmla="*/ 1082584 w 1464672"/>
                <a:gd name="connsiteY3474" fmla="*/ 929096 h 1899829"/>
                <a:gd name="connsiteX3475" fmla="*/ 1080135 w 1464672"/>
                <a:gd name="connsiteY3475" fmla="*/ 933178 h 1899829"/>
                <a:gd name="connsiteX3476" fmla="*/ 1080135 w 1464672"/>
                <a:gd name="connsiteY3476" fmla="*/ 933994 h 1899829"/>
                <a:gd name="connsiteX3477" fmla="*/ 1080952 w 1464672"/>
                <a:gd name="connsiteY3477" fmla="*/ 933994 h 1899829"/>
                <a:gd name="connsiteX3478" fmla="*/ 1082584 w 1464672"/>
                <a:gd name="connsiteY3478" fmla="*/ 932361 h 1899829"/>
                <a:gd name="connsiteX3479" fmla="*/ 1085034 w 1464672"/>
                <a:gd name="connsiteY3479" fmla="*/ 927463 h 1899829"/>
                <a:gd name="connsiteX3480" fmla="*/ 1086666 w 1464672"/>
                <a:gd name="connsiteY3480" fmla="*/ 923381 h 1899829"/>
                <a:gd name="connsiteX3481" fmla="*/ 1089116 w 1464672"/>
                <a:gd name="connsiteY3481" fmla="*/ 920115 h 1899829"/>
                <a:gd name="connsiteX3482" fmla="*/ 1094014 w 1464672"/>
                <a:gd name="connsiteY3482" fmla="*/ 916033 h 1899829"/>
                <a:gd name="connsiteX3483" fmla="*/ 1098097 w 1464672"/>
                <a:gd name="connsiteY3483" fmla="*/ 914400 h 1899829"/>
                <a:gd name="connsiteX3484" fmla="*/ 1101362 w 1464672"/>
                <a:gd name="connsiteY3484" fmla="*/ 914400 h 1899829"/>
                <a:gd name="connsiteX3485" fmla="*/ 1104628 w 1464672"/>
                <a:gd name="connsiteY3485" fmla="*/ 915216 h 1899829"/>
                <a:gd name="connsiteX3486" fmla="*/ 1107077 w 1464672"/>
                <a:gd name="connsiteY3486" fmla="*/ 916033 h 1899829"/>
                <a:gd name="connsiteX3487" fmla="*/ 1108710 w 1464672"/>
                <a:gd name="connsiteY3487" fmla="*/ 916849 h 1899829"/>
                <a:gd name="connsiteX3488" fmla="*/ 1109527 w 1464672"/>
                <a:gd name="connsiteY3488" fmla="*/ 917666 h 1899829"/>
                <a:gd name="connsiteX3489" fmla="*/ 1110343 w 1464672"/>
                <a:gd name="connsiteY3489" fmla="*/ 920931 h 1899829"/>
                <a:gd name="connsiteX3490" fmla="*/ 1110343 w 1464672"/>
                <a:gd name="connsiteY3490" fmla="*/ 923381 h 1899829"/>
                <a:gd name="connsiteX3491" fmla="*/ 1109527 w 1464672"/>
                <a:gd name="connsiteY3491" fmla="*/ 925830 h 1899829"/>
                <a:gd name="connsiteX3492" fmla="*/ 1108710 w 1464672"/>
                <a:gd name="connsiteY3492" fmla="*/ 928279 h 1899829"/>
                <a:gd name="connsiteX3493" fmla="*/ 1103811 w 1464672"/>
                <a:gd name="connsiteY3493" fmla="*/ 931545 h 1899829"/>
                <a:gd name="connsiteX3494" fmla="*/ 1101362 w 1464672"/>
                <a:gd name="connsiteY3494" fmla="*/ 933994 h 1899829"/>
                <a:gd name="connsiteX3495" fmla="*/ 1099729 w 1464672"/>
                <a:gd name="connsiteY3495" fmla="*/ 934811 h 1899829"/>
                <a:gd name="connsiteX3496" fmla="*/ 1094831 w 1464672"/>
                <a:gd name="connsiteY3496" fmla="*/ 935627 h 1899829"/>
                <a:gd name="connsiteX3497" fmla="*/ 1094831 w 1464672"/>
                <a:gd name="connsiteY3497" fmla="*/ 936444 h 1899829"/>
                <a:gd name="connsiteX3498" fmla="*/ 1098913 w 1464672"/>
                <a:gd name="connsiteY3498" fmla="*/ 938076 h 1899829"/>
                <a:gd name="connsiteX3499" fmla="*/ 1102995 w 1464672"/>
                <a:gd name="connsiteY3499" fmla="*/ 937260 h 1899829"/>
                <a:gd name="connsiteX3500" fmla="*/ 1102995 w 1464672"/>
                <a:gd name="connsiteY3500" fmla="*/ 938893 h 1899829"/>
                <a:gd name="connsiteX3501" fmla="*/ 1101362 w 1464672"/>
                <a:gd name="connsiteY3501" fmla="*/ 942975 h 1899829"/>
                <a:gd name="connsiteX3502" fmla="*/ 1100546 w 1464672"/>
                <a:gd name="connsiteY3502" fmla="*/ 946241 h 1899829"/>
                <a:gd name="connsiteX3503" fmla="*/ 1101362 w 1464672"/>
                <a:gd name="connsiteY3503" fmla="*/ 948690 h 1899829"/>
                <a:gd name="connsiteX3504" fmla="*/ 1101362 w 1464672"/>
                <a:gd name="connsiteY3504" fmla="*/ 951139 h 1899829"/>
                <a:gd name="connsiteX3505" fmla="*/ 1099729 w 1464672"/>
                <a:gd name="connsiteY3505" fmla="*/ 956038 h 1899829"/>
                <a:gd name="connsiteX3506" fmla="*/ 1098097 w 1464672"/>
                <a:gd name="connsiteY3506" fmla="*/ 960120 h 1899829"/>
                <a:gd name="connsiteX3507" fmla="*/ 1098913 w 1464672"/>
                <a:gd name="connsiteY3507" fmla="*/ 960936 h 1899829"/>
                <a:gd name="connsiteX3508" fmla="*/ 1102995 w 1464672"/>
                <a:gd name="connsiteY3508" fmla="*/ 954405 h 1899829"/>
                <a:gd name="connsiteX3509" fmla="*/ 1103811 w 1464672"/>
                <a:gd name="connsiteY3509" fmla="*/ 947874 h 1899829"/>
                <a:gd name="connsiteX3510" fmla="*/ 1105444 w 1464672"/>
                <a:gd name="connsiteY3510" fmla="*/ 942159 h 1899829"/>
                <a:gd name="connsiteX3511" fmla="*/ 1107077 w 1464672"/>
                <a:gd name="connsiteY3511" fmla="*/ 938893 h 1899829"/>
                <a:gd name="connsiteX3512" fmla="*/ 1108710 w 1464672"/>
                <a:gd name="connsiteY3512" fmla="*/ 937260 h 1899829"/>
                <a:gd name="connsiteX3513" fmla="*/ 1112792 w 1464672"/>
                <a:gd name="connsiteY3513" fmla="*/ 936444 h 1899829"/>
                <a:gd name="connsiteX3514" fmla="*/ 1115241 w 1464672"/>
                <a:gd name="connsiteY3514" fmla="*/ 933178 h 1899829"/>
                <a:gd name="connsiteX3515" fmla="*/ 1117691 w 1464672"/>
                <a:gd name="connsiteY3515" fmla="*/ 932361 h 1899829"/>
                <a:gd name="connsiteX3516" fmla="*/ 1118507 w 1464672"/>
                <a:gd name="connsiteY3516" fmla="*/ 932361 h 1899829"/>
                <a:gd name="connsiteX3517" fmla="*/ 1120140 w 1464672"/>
                <a:gd name="connsiteY3517" fmla="*/ 933994 h 1899829"/>
                <a:gd name="connsiteX3518" fmla="*/ 1120140 w 1464672"/>
                <a:gd name="connsiteY3518" fmla="*/ 935627 h 1899829"/>
                <a:gd name="connsiteX3519" fmla="*/ 1117691 w 1464672"/>
                <a:gd name="connsiteY3519" fmla="*/ 942159 h 1899829"/>
                <a:gd name="connsiteX3520" fmla="*/ 1111976 w 1464672"/>
                <a:gd name="connsiteY3520" fmla="*/ 951956 h 1899829"/>
                <a:gd name="connsiteX3521" fmla="*/ 1114425 w 1464672"/>
                <a:gd name="connsiteY3521" fmla="*/ 951139 h 1899829"/>
                <a:gd name="connsiteX3522" fmla="*/ 1116058 w 1464672"/>
                <a:gd name="connsiteY3522" fmla="*/ 948690 h 1899829"/>
                <a:gd name="connsiteX3523" fmla="*/ 1117691 w 1464672"/>
                <a:gd name="connsiteY3523" fmla="*/ 946241 h 1899829"/>
                <a:gd name="connsiteX3524" fmla="*/ 1120140 w 1464672"/>
                <a:gd name="connsiteY3524" fmla="*/ 942975 h 1899829"/>
                <a:gd name="connsiteX3525" fmla="*/ 1121773 w 1464672"/>
                <a:gd name="connsiteY3525" fmla="*/ 946241 h 1899829"/>
                <a:gd name="connsiteX3526" fmla="*/ 1124222 w 1464672"/>
                <a:gd name="connsiteY3526" fmla="*/ 948690 h 1899829"/>
                <a:gd name="connsiteX3527" fmla="*/ 1125855 w 1464672"/>
                <a:gd name="connsiteY3527" fmla="*/ 954405 h 1899829"/>
                <a:gd name="connsiteX3528" fmla="*/ 1128304 w 1464672"/>
                <a:gd name="connsiteY3528" fmla="*/ 956854 h 1899829"/>
                <a:gd name="connsiteX3529" fmla="*/ 1129937 w 1464672"/>
                <a:gd name="connsiteY3529" fmla="*/ 958487 h 1899829"/>
                <a:gd name="connsiteX3530" fmla="*/ 1129937 w 1464672"/>
                <a:gd name="connsiteY3530" fmla="*/ 955221 h 1899829"/>
                <a:gd name="connsiteX3531" fmla="*/ 1128304 w 1464672"/>
                <a:gd name="connsiteY3531" fmla="*/ 947874 h 1899829"/>
                <a:gd name="connsiteX3532" fmla="*/ 1129121 w 1464672"/>
                <a:gd name="connsiteY3532" fmla="*/ 945424 h 1899829"/>
                <a:gd name="connsiteX3533" fmla="*/ 1130754 w 1464672"/>
                <a:gd name="connsiteY3533" fmla="*/ 943791 h 1899829"/>
                <a:gd name="connsiteX3534" fmla="*/ 1135652 w 1464672"/>
                <a:gd name="connsiteY3534" fmla="*/ 938076 h 1899829"/>
                <a:gd name="connsiteX3535" fmla="*/ 1138918 w 1464672"/>
                <a:gd name="connsiteY3535" fmla="*/ 939709 h 1899829"/>
                <a:gd name="connsiteX3536" fmla="*/ 1140551 w 1464672"/>
                <a:gd name="connsiteY3536" fmla="*/ 941342 h 1899829"/>
                <a:gd name="connsiteX3537" fmla="*/ 1141367 w 1464672"/>
                <a:gd name="connsiteY3537" fmla="*/ 940526 h 1899829"/>
                <a:gd name="connsiteX3538" fmla="*/ 1143816 w 1464672"/>
                <a:gd name="connsiteY3538" fmla="*/ 940526 h 1899829"/>
                <a:gd name="connsiteX3539" fmla="*/ 1147899 w 1464672"/>
                <a:gd name="connsiteY3539" fmla="*/ 941342 h 1899829"/>
                <a:gd name="connsiteX3540" fmla="*/ 1151981 w 1464672"/>
                <a:gd name="connsiteY3540" fmla="*/ 942975 h 1899829"/>
                <a:gd name="connsiteX3541" fmla="*/ 1156063 w 1464672"/>
                <a:gd name="connsiteY3541" fmla="*/ 945424 h 1899829"/>
                <a:gd name="connsiteX3542" fmla="*/ 1159329 w 1464672"/>
                <a:gd name="connsiteY3542" fmla="*/ 947874 h 1899829"/>
                <a:gd name="connsiteX3543" fmla="*/ 1161778 w 1464672"/>
                <a:gd name="connsiteY3543" fmla="*/ 951139 h 1899829"/>
                <a:gd name="connsiteX3544" fmla="*/ 1163411 w 1464672"/>
                <a:gd name="connsiteY3544" fmla="*/ 953589 h 1899829"/>
                <a:gd name="connsiteX3545" fmla="*/ 1164227 w 1464672"/>
                <a:gd name="connsiteY3545" fmla="*/ 954405 h 1899829"/>
                <a:gd name="connsiteX3546" fmla="*/ 1165044 w 1464672"/>
                <a:gd name="connsiteY3546" fmla="*/ 957671 h 1899829"/>
                <a:gd name="connsiteX3547" fmla="*/ 1164227 w 1464672"/>
                <a:gd name="connsiteY3547" fmla="*/ 960120 h 1899829"/>
                <a:gd name="connsiteX3548" fmla="*/ 1160961 w 1464672"/>
                <a:gd name="connsiteY3548" fmla="*/ 965019 h 1899829"/>
                <a:gd name="connsiteX3549" fmla="*/ 1159329 w 1464672"/>
                <a:gd name="connsiteY3549" fmla="*/ 967468 h 1899829"/>
                <a:gd name="connsiteX3550" fmla="*/ 1157696 w 1464672"/>
                <a:gd name="connsiteY3550" fmla="*/ 968284 h 1899829"/>
                <a:gd name="connsiteX3551" fmla="*/ 1153614 w 1464672"/>
                <a:gd name="connsiteY3551" fmla="*/ 967468 h 1899829"/>
                <a:gd name="connsiteX3552" fmla="*/ 1151981 w 1464672"/>
                <a:gd name="connsiteY3552" fmla="*/ 968284 h 1899829"/>
                <a:gd name="connsiteX3553" fmla="*/ 1150348 w 1464672"/>
                <a:gd name="connsiteY3553" fmla="*/ 969917 h 1899829"/>
                <a:gd name="connsiteX3554" fmla="*/ 1145449 w 1464672"/>
                <a:gd name="connsiteY3554" fmla="*/ 976449 h 1899829"/>
                <a:gd name="connsiteX3555" fmla="*/ 1143000 w 1464672"/>
                <a:gd name="connsiteY3555" fmla="*/ 978898 h 1899829"/>
                <a:gd name="connsiteX3556" fmla="*/ 1140551 w 1464672"/>
                <a:gd name="connsiteY3556" fmla="*/ 980531 h 1899829"/>
                <a:gd name="connsiteX3557" fmla="*/ 1139734 w 1464672"/>
                <a:gd name="connsiteY3557" fmla="*/ 981347 h 1899829"/>
                <a:gd name="connsiteX3558" fmla="*/ 1144633 w 1464672"/>
                <a:gd name="connsiteY3558" fmla="*/ 981347 h 1899829"/>
                <a:gd name="connsiteX3559" fmla="*/ 1146266 w 1464672"/>
                <a:gd name="connsiteY3559" fmla="*/ 979714 h 1899829"/>
                <a:gd name="connsiteX3560" fmla="*/ 1147899 w 1464672"/>
                <a:gd name="connsiteY3560" fmla="*/ 976449 h 1899829"/>
                <a:gd name="connsiteX3561" fmla="*/ 1150348 w 1464672"/>
                <a:gd name="connsiteY3561" fmla="*/ 972366 h 1899829"/>
                <a:gd name="connsiteX3562" fmla="*/ 1154430 w 1464672"/>
                <a:gd name="connsiteY3562" fmla="*/ 970734 h 1899829"/>
                <a:gd name="connsiteX3563" fmla="*/ 1160961 w 1464672"/>
                <a:gd name="connsiteY3563" fmla="*/ 973999 h 1899829"/>
                <a:gd name="connsiteX3564" fmla="*/ 1164227 w 1464672"/>
                <a:gd name="connsiteY3564" fmla="*/ 973999 h 1899829"/>
                <a:gd name="connsiteX3565" fmla="*/ 1166677 w 1464672"/>
                <a:gd name="connsiteY3565" fmla="*/ 970734 h 1899829"/>
                <a:gd name="connsiteX3566" fmla="*/ 1169126 w 1464672"/>
                <a:gd name="connsiteY3566" fmla="*/ 968284 h 1899829"/>
                <a:gd name="connsiteX3567" fmla="*/ 1169942 w 1464672"/>
                <a:gd name="connsiteY3567" fmla="*/ 967468 h 1899829"/>
                <a:gd name="connsiteX3568" fmla="*/ 1170759 w 1464672"/>
                <a:gd name="connsiteY3568" fmla="*/ 967468 h 1899829"/>
                <a:gd name="connsiteX3569" fmla="*/ 1172391 w 1464672"/>
                <a:gd name="connsiteY3569" fmla="*/ 969917 h 1899829"/>
                <a:gd name="connsiteX3570" fmla="*/ 1173208 w 1464672"/>
                <a:gd name="connsiteY3570" fmla="*/ 972366 h 1899829"/>
                <a:gd name="connsiteX3571" fmla="*/ 1173208 w 1464672"/>
                <a:gd name="connsiteY3571" fmla="*/ 977265 h 1899829"/>
                <a:gd name="connsiteX3572" fmla="*/ 1173208 w 1464672"/>
                <a:gd name="connsiteY3572" fmla="*/ 978898 h 1899829"/>
                <a:gd name="connsiteX3573" fmla="*/ 1171575 w 1464672"/>
                <a:gd name="connsiteY3573" fmla="*/ 982980 h 1899829"/>
                <a:gd name="connsiteX3574" fmla="*/ 1167493 w 1464672"/>
                <a:gd name="connsiteY3574" fmla="*/ 988695 h 1899829"/>
                <a:gd name="connsiteX3575" fmla="*/ 1165044 w 1464672"/>
                <a:gd name="connsiteY3575" fmla="*/ 991144 h 1899829"/>
                <a:gd name="connsiteX3576" fmla="*/ 1161778 w 1464672"/>
                <a:gd name="connsiteY3576" fmla="*/ 991961 h 1899829"/>
                <a:gd name="connsiteX3577" fmla="*/ 1158512 w 1464672"/>
                <a:gd name="connsiteY3577" fmla="*/ 993594 h 1899829"/>
                <a:gd name="connsiteX3578" fmla="*/ 1157696 w 1464672"/>
                <a:gd name="connsiteY3578" fmla="*/ 995226 h 1899829"/>
                <a:gd name="connsiteX3579" fmla="*/ 1156879 w 1464672"/>
                <a:gd name="connsiteY3579" fmla="*/ 997676 h 1899829"/>
                <a:gd name="connsiteX3580" fmla="*/ 1156063 w 1464672"/>
                <a:gd name="connsiteY3580" fmla="*/ 999309 h 1899829"/>
                <a:gd name="connsiteX3581" fmla="*/ 1154430 w 1464672"/>
                <a:gd name="connsiteY3581" fmla="*/ 1000941 h 1899829"/>
                <a:gd name="connsiteX3582" fmla="*/ 1156063 w 1464672"/>
                <a:gd name="connsiteY3582" fmla="*/ 1002574 h 1899829"/>
                <a:gd name="connsiteX3583" fmla="*/ 1156879 w 1464672"/>
                <a:gd name="connsiteY3583" fmla="*/ 1002574 h 1899829"/>
                <a:gd name="connsiteX3584" fmla="*/ 1157696 w 1464672"/>
                <a:gd name="connsiteY3584" fmla="*/ 1001758 h 1899829"/>
                <a:gd name="connsiteX3585" fmla="*/ 1159329 w 1464672"/>
                <a:gd name="connsiteY3585" fmla="*/ 997676 h 1899829"/>
                <a:gd name="connsiteX3586" fmla="*/ 1160961 w 1464672"/>
                <a:gd name="connsiteY3586" fmla="*/ 996043 h 1899829"/>
                <a:gd name="connsiteX3587" fmla="*/ 1161778 w 1464672"/>
                <a:gd name="connsiteY3587" fmla="*/ 996043 h 1899829"/>
                <a:gd name="connsiteX3588" fmla="*/ 1162594 w 1464672"/>
                <a:gd name="connsiteY3588" fmla="*/ 996043 h 1899829"/>
                <a:gd name="connsiteX3589" fmla="*/ 1163411 w 1464672"/>
                <a:gd name="connsiteY3589" fmla="*/ 996859 h 1899829"/>
                <a:gd name="connsiteX3590" fmla="*/ 1164227 w 1464672"/>
                <a:gd name="connsiteY3590" fmla="*/ 998492 h 1899829"/>
                <a:gd name="connsiteX3591" fmla="*/ 1164227 w 1464672"/>
                <a:gd name="connsiteY3591" fmla="*/ 1002574 h 1899829"/>
                <a:gd name="connsiteX3592" fmla="*/ 1161778 w 1464672"/>
                <a:gd name="connsiteY3592" fmla="*/ 1017270 h 1899829"/>
                <a:gd name="connsiteX3593" fmla="*/ 1161778 w 1464672"/>
                <a:gd name="connsiteY3593" fmla="*/ 1017270 h 1899829"/>
                <a:gd name="connsiteX3594" fmla="*/ 1163411 w 1464672"/>
                <a:gd name="connsiteY3594" fmla="*/ 1013188 h 1899829"/>
                <a:gd name="connsiteX3595" fmla="*/ 1167493 w 1464672"/>
                <a:gd name="connsiteY3595" fmla="*/ 997676 h 1899829"/>
                <a:gd name="connsiteX3596" fmla="*/ 1168309 w 1464672"/>
                <a:gd name="connsiteY3596" fmla="*/ 994410 h 1899829"/>
                <a:gd name="connsiteX3597" fmla="*/ 1170759 w 1464672"/>
                <a:gd name="connsiteY3597" fmla="*/ 991144 h 1899829"/>
                <a:gd name="connsiteX3598" fmla="*/ 1175657 w 1464672"/>
                <a:gd name="connsiteY3598" fmla="*/ 986246 h 1899829"/>
                <a:gd name="connsiteX3599" fmla="*/ 1179739 w 1464672"/>
                <a:gd name="connsiteY3599" fmla="*/ 983796 h 1899829"/>
                <a:gd name="connsiteX3600" fmla="*/ 1183822 w 1464672"/>
                <a:gd name="connsiteY3600" fmla="*/ 981347 h 1899829"/>
                <a:gd name="connsiteX3601" fmla="*/ 1186271 w 1464672"/>
                <a:gd name="connsiteY3601" fmla="*/ 980531 h 1899829"/>
                <a:gd name="connsiteX3602" fmla="*/ 1188720 w 1464672"/>
                <a:gd name="connsiteY3602" fmla="*/ 981347 h 1899829"/>
                <a:gd name="connsiteX3603" fmla="*/ 1190353 w 1464672"/>
                <a:gd name="connsiteY3603" fmla="*/ 983796 h 1899829"/>
                <a:gd name="connsiteX3604" fmla="*/ 1192802 w 1464672"/>
                <a:gd name="connsiteY3604" fmla="*/ 984613 h 1899829"/>
                <a:gd name="connsiteX3605" fmla="*/ 1195252 w 1464672"/>
                <a:gd name="connsiteY3605" fmla="*/ 983796 h 1899829"/>
                <a:gd name="connsiteX3606" fmla="*/ 1196884 w 1464672"/>
                <a:gd name="connsiteY3606" fmla="*/ 983796 h 1899829"/>
                <a:gd name="connsiteX3607" fmla="*/ 1198517 w 1464672"/>
                <a:gd name="connsiteY3607" fmla="*/ 984613 h 1899829"/>
                <a:gd name="connsiteX3608" fmla="*/ 1200150 w 1464672"/>
                <a:gd name="connsiteY3608" fmla="*/ 986246 h 1899829"/>
                <a:gd name="connsiteX3609" fmla="*/ 1203416 w 1464672"/>
                <a:gd name="connsiteY3609" fmla="*/ 988695 h 1899829"/>
                <a:gd name="connsiteX3610" fmla="*/ 1209947 w 1464672"/>
                <a:gd name="connsiteY3610" fmla="*/ 992777 h 1899829"/>
                <a:gd name="connsiteX3611" fmla="*/ 1210764 w 1464672"/>
                <a:gd name="connsiteY3611" fmla="*/ 993594 h 1899829"/>
                <a:gd name="connsiteX3612" fmla="*/ 1211580 w 1464672"/>
                <a:gd name="connsiteY3612" fmla="*/ 995226 h 1899829"/>
                <a:gd name="connsiteX3613" fmla="*/ 1212397 w 1464672"/>
                <a:gd name="connsiteY3613" fmla="*/ 997676 h 1899829"/>
                <a:gd name="connsiteX3614" fmla="*/ 1212397 w 1464672"/>
                <a:gd name="connsiteY3614" fmla="*/ 1000125 h 1899829"/>
                <a:gd name="connsiteX3615" fmla="*/ 1211580 w 1464672"/>
                <a:gd name="connsiteY3615" fmla="*/ 1001758 h 1899829"/>
                <a:gd name="connsiteX3616" fmla="*/ 1210764 w 1464672"/>
                <a:gd name="connsiteY3616" fmla="*/ 1003391 h 1899829"/>
                <a:gd name="connsiteX3617" fmla="*/ 1209131 w 1464672"/>
                <a:gd name="connsiteY3617" fmla="*/ 1004207 h 1899829"/>
                <a:gd name="connsiteX3618" fmla="*/ 1207498 w 1464672"/>
                <a:gd name="connsiteY3618" fmla="*/ 1005024 h 1899829"/>
                <a:gd name="connsiteX3619" fmla="*/ 1205049 w 1464672"/>
                <a:gd name="connsiteY3619" fmla="*/ 1008289 h 1899829"/>
                <a:gd name="connsiteX3620" fmla="*/ 1204232 w 1464672"/>
                <a:gd name="connsiteY3620" fmla="*/ 1009106 h 1899829"/>
                <a:gd name="connsiteX3621" fmla="*/ 1200150 w 1464672"/>
                <a:gd name="connsiteY3621" fmla="*/ 1010739 h 1899829"/>
                <a:gd name="connsiteX3622" fmla="*/ 1196884 w 1464672"/>
                <a:gd name="connsiteY3622" fmla="*/ 1011555 h 1899829"/>
                <a:gd name="connsiteX3623" fmla="*/ 1194435 w 1464672"/>
                <a:gd name="connsiteY3623" fmla="*/ 1012371 h 1899829"/>
                <a:gd name="connsiteX3624" fmla="*/ 1190353 w 1464672"/>
                <a:gd name="connsiteY3624" fmla="*/ 1015637 h 1899829"/>
                <a:gd name="connsiteX3625" fmla="*/ 1184638 w 1464672"/>
                <a:gd name="connsiteY3625" fmla="*/ 1021352 h 1899829"/>
                <a:gd name="connsiteX3626" fmla="*/ 1184638 w 1464672"/>
                <a:gd name="connsiteY3626" fmla="*/ 1022985 h 1899829"/>
                <a:gd name="connsiteX3627" fmla="*/ 1187087 w 1464672"/>
                <a:gd name="connsiteY3627" fmla="*/ 1023801 h 1899829"/>
                <a:gd name="connsiteX3628" fmla="*/ 1188720 w 1464672"/>
                <a:gd name="connsiteY3628" fmla="*/ 1022985 h 1899829"/>
                <a:gd name="connsiteX3629" fmla="*/ 1191169 w 1464672"/>
                <a:gd name="connsiteY3629" fmla="*/ 1018903 h 1899829"/>
                <a:gd name="connsiteX3630" fmla="*/ 1193619 w 1464672"/>
                <a:gd name="connsiteY3630" fmla="*/ 1017270 h 1899829"/>
                <a:gd name="connsiteX3631" fmla="*/ 1197701 w 1464672"/>
                <a:gd name="connsiteY3631" fmla="*/ 1016454 h 1899829"/>
                <a:gd name="connsiteX3632" fmla="*/ 1203416 w 1464672"/>
                <a:gd name="connsiteY3632" fmla="*/ 1015637 h 1899829"/>
                <a:gd name="connsiteX3633" fmla="*/ 1205865 w 1464672"/>
                <a:gd name="connsiteY3633" fmla="*/ 1015637 h 1899829"/>
                <a:gd name="connsiteX3634" fmla="*/ 1206682 w 1464672"/>
                <a:gd name="connsiteY3634" fmla="*/ 1015637 h 1899829"/>
                <a:gd name="connsiteX3635" fmla="*/ 1206682 w 1464672"/>
                <a:gd name="connsiteY3635" fmla="*/ 1016454 h 1899829"/>
                <a:gd name="connsiteX3636" fmla="*/ 1206682 w 1464672"/>
                <a:gd name="connsiteY3636" fmla="*/ 1018086 h 1899829"/>
                <a:gd name="connsiteX3637" fmla="*/ 1205865 w 1464672"/>
                <a:gd name="connsiteY3637" fmla="*/ 1020536 h 1899829"/>
                <a:gd name="connsiteX3638" fmla="*/ 1205049 w 1464672"/>
                <a:gd name="connsiteY3638" fmla="*/ 1021352 h 1899829"/>
                <a:gd name="connsiteX3639" fmla="*/ 1202599 w 1464672"/>
                <a:gd name="connsiteY3639" fmla="*/ 1026251 h 1899829"/>
                <a:gd name="connsiteX3640" fmla="*/ 1204232 w 1464672"/>
                <a:gd name="connsiteY3640" fmla="*/ 1027884 h 1899829"/>
                <a:gd name="connsiteX3641" fmla="*/ 1206682 w 1464672"/>
                <a:gd name="connsiteY3641" fmla="*/ 1028700 h 1899829"/>
                <a:gd name="connsiteX3642" fmla="*/ 1208314 w 1464672"/>
                <a:gd name="connsiteY3642" fmla="*/ 1027067 h 1899829"/>
                <a:gd name="connsiteX3643" fmla="*/ 1209947 w 1464672"/>
                <a:gd name="connsiteY3643" fmla="*/ 1023801 h 1899829"/>
                <a:gd name="connsiteX3644" fmla="*/ 1211580 w 1464672"/>
                <a:gd name="connsiteY3644" fmla="*/ 1022169 h 1899829"/>
                <a:gd name="connsiteX3645" fmla="*/ 1213213 w 1464672"/>
                <a:gd name="connsiteY3645" fmla="*/ 1022169 h 1899829"/>
                <a:gd name="connsiteX3646" fmla="*/ 1214846 w 1464672"/>
                <a:gd name="connsiteY3646" fmla="*/ 1021352 h 1899829"/>
                <a:gd name="connsiteX3647" fmla="*/ 1216479 w 1464672"/>
                <a:gd name="connsiteY3647" fmla="*/ 1020536 h 1899829"/>
                <a:gd name="connsiteX3648" fmla="*/ 1216479 w 1464672"/>
                <a:gd name="connsiteY3648" fmla="*/ 1019719 h 1899829"/>
                <a:gd name="connsiteX3649" fmla="*/ 1214846 w 1464672"/>
                <a:gd name="connsiteY3649" fmla="*/ 1018086 h 1899829"/>
                <a:gd name="connsiteX3650" fmla="*/ 1214846 w 1464672"/>
                <a:gd name="connsiteY3650" fmla="*/ 1017270 h 1899829"/>
                <a:gd name="connsiteX3651" fmla="*/ 1215662 w 1464672"/>
                <a:gd name="connsiteY3651" fmla="*/ 1014821 h 1899829"/>
                <a:gd name="connsiteX3652" fmla="*/ 1217295 w 1464672"/>
                <a:gd name="connsiteY3652" fmla="*/ 1012371 h 1899829"/>
                <a:gd name="connsiteX3653" fmla="*/ 1218928 w 1464672"/>
                <a:gd name="connsiteY3653" fmla="*/ 1010739 h 1899829"/>
                <a:gd name="connsiteX3654" fmla="*/ 1219744 w 1464672"/>
                <a:gd name="connsiteY3654" fmla="*/ 1010739 h 1899829"/>
                <a:gd name="connsiteX3655" fmla="*/ 1223010 w 1464672"/>
                <a:gd name="connsiteY3655" fmla="*/ 1012371 h 1899829"/>
                <a:gd name="connsiteX3656" fmla="*/ 1225459 w 1464672"/>
                <a:gd name="connsiteY3656" fmla="*/ 1015637 h 1899829"/>
                <a:gd name="connsiteX3657" fmla="*/ 1231174 w 1464672"/>
                <a:gd name="connsiteY3657" fmla="*/ 1024618 h 1899829"/>
                <a:gd name="connsiteX3658" fmla="*/ 1231991 w 1464672"/>
                <a:gd name="connsiteY3658" fmla="*/ 1026251 h 1899829"/>
                <a:gd name="connsiteX3659" fmla="*/ 1233624 w 1464672"/>
                <a:gd name="connsiteY3659" fmla="*/ 1032782 h 1899829"/>
                <a:gd name="connsiteX3660" fmla="*/ 1233624 w 1464672"/>
                <a:gd name="connsiteY3660" fmla="*/ 1036048 h 1899829"/>
                <a:gd name="connsiteX3661" fmla="*/ 1233624 w 1464672"/>
                <a:gd name="connsiteY3661" fmla="*/ 1037681 h 1899829"/>
                <a:gd name="connsiteX3662" fmla="*/ 1232807 w 1464672"/>
                <a:gd name="connsiteY3662" fmla="*/ 1039314 h 1899829"/>
                <a:gd name="connsiteX3663" fmla="*/ 1231991 w 1464672"/>
                <a:gd name="connsiteY3663" fmla="*/ 1040130 h 1899829"/>
                <a:gd name="connsiteX3664" fmla="*/ 1230358 w 1464672"/>
                <a:gd name="connsiteY3664" fmla="*/ 1040130 h 1899829"/>
                <a:gd name="connsiteX3665" fmla="*/ 1222194 w 1464672"/>
                <a:gd name="connsiteY3665" fmla="*/ 1037681 h 1899829"/>
                <a:gd name="connsiteX3666" fmla="*/ 1218928 w 1464672"/>
                <a:gd name="connsiteY3666" fmla="*/ 1037681 h 1899829"/>
                <a:gd name="connsiteX3667" fmla="*/ 1217295 w 1464672"/>
                <a:gd name="connsiteY3667" fmla="*/ 1038497 h 1899829"/>
                <a:gd name="connsiteX3668" fmla="*/ 1215662 w 1464672"/>
                <a:gd name="connsiteY3668" fmla="*/ 1039314 h 1899829"/>
                <a:gd name="connsiteX3669" fmla="*/ 1214846 w 1464672"/>
                <a:gd name="connsiteY3669" fmla="*/ 1040946 h 1899829"/>
                <a:gd name="connsiteX3670" fmla="*/ 1214029 w 1464672"/>
                <a:gd name="connsiteY3670" fmla="*/ 1042579 h 1899829"/>
                <a:gd name="connsiteX3671" fmla="*/ 1212397 w 1464672"/>
                <a:gd name="connsiteY3671" fmla="*/ 1043396 h 1899829"/>
                <a:gd name="connsiteX3672" fmla="*/ 1207498 w 1464672"/>
                <a:gd name="connsiteY3672" fmla="*/ 1043396 h 1899829"/>
                <a:gd name="connsiteX3673" fmla="*/ 1205049 w 1464672"/>
                <a:gd name="connsiteY3673" fmla="*/ 1044212 h 1899829"/>
                <a:gd name="connsiteX3674" fmla="*/ 1200150 w 1464672"/>
                <a:gd name="connsiteY3674" fmla="*/ 1046661 h 1899829"/>
                <a:gd name="connsiteX3675" fmla="*/ 1198517 w 1464672"/>
                <a:gd name="connsiteY3675" fmla="*/ 1048294 h 1899829"/>
                <a:gd name="connsiteX3676" fmla="*/ 1198517 w 1464672"/>
                <a:gd name="connsiteY3676" fmla="*/ 1049927 h 1899829"/>
                <a:gd name="connsiteX3677" fmla="*/ 1201783 w 1464672"/>
                <a:gd name="connsiteY3677" fmla="*/ 1049927 h 1899829"/>
                <a:gd name="connsiteX3678" fmla="*/ 1206682 w 1464672"/>
                <a:gd name="connsiteY3678" fmla="*/ 1047478 h 1899829"/>
                <a:gd name="connsiteX3679" fmla="*/ 1211580 w 1464672"/>
                <a:gd name="connsiteY3679" fmla="*/ 1046661 h 1899829"/>
                <a:gd name="connsiteX3680" fmla="*/ 1218928 w 1464672"/>
                <a:gd name="connsiteY3680" fmla="*/ 1051560 h 1899829"/>
                <a:gd name="connsiteX3681" fmla="*/ 1221377 w 1464672"/>
                <a:gd name="connsiteY3681" fmla="*/ 1052376 h 1899829"/>
                <a:gd name="connsiteX3682" fmla="*/ 1223010 w 1464672"/>
                <a:gd name="connsiteY3682" fmla="*/ 1051560 h 1899829"/>
                <a:gd name="connsiteX3683" fmla="*/ 1224643 w 1464672"/>
                <a:gd name="connsiteY3683" fmla="*/ 1051560 h 1899829"/>
                <a:gd name="connsiteX3684" fmla="*/ 1230358 w 1464672"/>
                <a:gd name="connsiteY3684" fmla="*/ 1051560 h 1899829"/>
                <a:gd name="connsiteX3685" fmla="*/ 1231991 w 1464672"/>
                <a:gd name="connsiteY3685" fmla="*/ 1052376 h 1899829"/>
                <a:gd name="connsiteX3686" fmla="*/ 1235257 w 1464672"/>
                <a:gd name="connsiteY3686" fmla="*/ 1054009 h 1899829"/>
                <a:gd name="connsiteX3687" fmla="*/ 1240155 w 1464672"/>
                <a:gd name="connsiteY3687" fmla="*/ 1058091 h 1899829"/>
                <a:gd name="connsiteX3688" fmla="*/ 1240972 w 1464672"/>
                <a:gd name="connsiteY3688" fmla="*/ 1058908 h 1899829"/>
                <a:gd name="connsiteX3689" fmla="*/ 1241788 w 1464672"/>
                <a:gd name="connsiteY3689" fmla="*/ 1059724 h 1899829"/>
                <a:gd name="connsiteX3690" fmla="*/ 1241788 w 1464672"/>
                <a:gd name="connsiteY3690" fmla="*/ 1061357 h 1899829"/>
                <a:gd name="connsiteX3691" fmla="*/ 1241788 w 1464672"/>
                <a:gd name="connsiteY3691" fmla="*/ 1064623 h 1899829"/>
                <a:gd name="connsiteX3692" fmla="*/ 1240972 w 1464672"/>
                <a:gd name="connsiteY3692" fmla="*/ 1065439 h 1899829"/>
                <a:gd name="connsiteX3693" fmla="*/ 1239339 w 1464672"/>
                <a:gd name="connsiteY3693" fmla="*/ 1066256 h 1899829"/>
                <a:gd name="connsiteX3694" fmla="*/ 1232807 w 1464672"/>
                <a:gd name="connsiteY3694" fmla="*/ 1065439 h 1899829"/>
                <a:gd name="connsiteX3695" fmla="*/ 1230358 w 1464672"/>
                <a:gd name="connsiteY3695" fmla="*/ 1064623 h 1899829"/>
                <a:gd name="connsiteX3696" fmla="*/ 1227909 w 1464672"/>
                <a:gd name="connsiteY3696" fmla="*/ 1065439 h 1899829"/>
                <a:gd name="connsiteX3697" fmla="*/ 1226276 w 1464672"/>
                <a:gd name="connsiteY3697" fmla="*/ 1065439 h 1899829"/>
                <a:gd name="connsiteX3698" fmla="*/ 1223827 w 1464672"/>
                <a:gd name="connsiteY3698" fmla="*/ 1063806 h 1899829"/>
                <a:gd name="connsiteX3699" fmla="*/ 1220561 w 1464672"/>
                <a:gd name="connsiteY3699" fmla="*/ 1061357 h 1899829"/>
                <a:gd name="connsiteX3700" fmla="*/ 1216479 w 1464672"/>
                <a:gd name="connsiteY3700" fmla="*/ 1063806 h 1899829"/>
                <a:gd name="connsiteX3701" fmla="*/ 1213213 w 1464672"/>
                <a:gd name="connsiteY3701" fmla="*/ 1062174 h 1899829"/>
                <a:gd name="connsiteX3702" fmla="*/ 1209947 w 1464672"/>
                <a:gd name="connsiteY3702" fmla="*/ 1062990 h 1899829"/>
                <a:gd name="connsiteX3703" fmla="*/ 1202599 w 1464672"/>
                <a:gd name="connsiteY3703" fmla="*/ 1067889 h 1899829"/>
                <a:gd name="connsiteX3704" fmla="*/ 1203416 w 1464672"/>
                <a:gd name="connsiteY3704" fmla="*/ 1068705 h 1899829"/>
                <a:gd name="connsiteX3705" fmla="*/ 1213213 w 1464672"/>
                <a:gd name="connsiteY3705" fmla="*/ 1064623 h 1899829"/>
                <a:gd name="connsiteX3706" fmla="*/ 1214846 w 1464672"/>
                <a:gd name="connsiteY3706" fmla="*/ 1064623 h 1899829"/>
                <a:gd name="connsiteX3707" fmla="*/ 1218111 w 1464672"/>
                <a:gd name="connsiteY3707" fmla="*/ 1066256 h 1899829"/>
                <a:gd name="connsiteX3708" fmla="*/ 1223010 w 1464672"/>
                <a:gd name="connsiteY3708" fmla="*/ 1069521 h 1899829"/>
                <a:gd name="connsiteX3709" fmla="*/ 1224643 w 1464672"/>
                <a:gd name="connsiteY3709" fmla="*/ 1071154 h 1899829"/>
                <a:gd name="connsiteX3710" fmla="*/ 1224643 w 1464672"/>
                <a:gd name="connsiteY3710" fmla="*/ 1076053 h 1899829"/>
                <a:gd name="connsiteX3711" fmla="*/ 1223827 w 1464672"/>
                <a:gd name="connsiteY3711" fmla="*/ 1079319 h 1899829"/>
                <a:gd name="connsiteX3712" fmla="*/ 1222194 w 1464672"/>
                <a:gd name="connsiteY3712" fmla="*/ 1082584 h 1899829"/>
                <a:gd name="connsiteX3713" fmla="*/ 1219744 w 1464672"/>
                <a:gd name="connsiteY3713" fmla="*/ 1081768 h 1899829"/>
                <a:gd name="connsiteX3714" fmla="*/ 1214846 w 1464672"/>
                <a:gd name="connsiteY3714" fmla="*/ 1079319 h 1899829"/>
                <a:gd name="connsiteX3715" fmla="*/ 1212397 w 1464672"/>
                <a:gd name="connsiteY3715" fmla="*/ 1079319 h 1899829"/>
                <a:gd name="connsiteX3716" fmla="*/ 1210764 w 1464672"/>
                <a:gd name="connsiteY3716" fmla="*/ 1079319 h 1899829"/>
                <a:gd name="connsiteX3717" fmla="*/ 1208314 w 1464672"/>
                <a:gd name="connsiteY3717" fmla="*/ 1080951 h 1899829"/>
                <a:gd name="connsiteX3718" fmla="*/ 1207498 w 1464672"/>
                <a:gd name="connsiteY3718" fmla="*/ 1080951 h 1899829"/>
                <a:gd name="connsiteX3719" fmla="*/ 1199334 w 1464672"/>
                <a:gd name="connsiteY3719" fmla="*/ 1077686 h 1899829"/>
                <a:gd name="connsiteX3720" fmla="*/ 1197701 w 1464672"/>
                <a:gd name="connsiteY3720" fmla="*/ 1077686 h 1899829"/>
                <a:gd name="connsiteX3721" fmla="*/ 1197701 w 1464672"/>
                <a:gd name="connsiteY3721" fmla="*/ 1077686 h 1899829"/>
                <a:gd name="connsiteX3722" fmla="*/ 1197701 w 1464672"/>
                <a:gd name="connsiteY3722" fmla="*/ 1078502 h 1899829"/>
                <a:gd name="connsiteX3723" fmla="*/ 1205049 w 1464672"/>
                <a:gd name="connsiteY3723" fmla="*/ 1082584 h 1899829"/>
                <a:gd name="connsiteX3724" fmla="*/ 1210764 w 1464672"/>
                <a:gd name="connsiteY3724" fmla="*/ 1083401 h 1899829"/>
                <a:gd name="connsiteX3725" fmla="*/ 1214029 w 1464672"/>
                <a:gd name="connsiteY3725" fmla="*/ 1084217 h 1899829"/>
                <a:gd name="connsiteX3726" fmla="*/ 1215662 w 1464672"/>
                <a:gd name="connsiteY3726" fmla="*/ 1085850 h 1899829"/>
                <a:gd name="connsiteX3727" fmla="*/ 1216479 w 1464672"/>
                <a:gd name="connsiteY3727" fmla="*/ 1086666 h 1899829"/>
                <a:gd name="connsiteX3728" fmla="*/ 1216479 w 1464672"/>
                <a:gd name="connsiteY3728" fmla="*/ 1089932 h 1899829"/>
                <a:gd name="connsiteX3729" fmla="*/ 1218111 w 1464672"/>
                <a:gd name="connsiteY3729" fmla="*/ 1093198 h 1899829"/>
                <a:gd name="connsiteX3730" fmla="*/ 1219744 w 1464672"/>
                <a:gd name="connsiteY3730" fmla="*/ 1094014 h 1899829"/>
                <a:gd name="connsiteX3731" fmla="*/ 1220561 w 1464672"/>
                <a:gd name="connsiteY3731" fmla="*/ 1094014 h 1899829"/>
                <a:gd name="connsiteX3732" fmla="*/ 1222194 w 1464672"/>
                <a:gd name="connsiteY3732" fmla="*/ 1093198 h 1899829"/>
                <a:gd name="connsiteX3733" fmla="*/ 1223827 w 1464672"/>
                <a:gd name="connsiteY3733" fmla="*/ 1093198 h 1899829"/>
                <a:gd name="connsiteX3734" fmla="*/ 1225459 w 1464672"/>
                <a:gd name="connsiteY3734" fmla="*/ 1094014 h 1899829"/>
                <a:gd name="connsiteX3735" fmla="*/ 1227092 w 1464672"/>
                <a:gd name="connsiteY3735" fmla="*/ 1095647 h 1899829"/>
                <a:gd name="connsiteX3736" fmla="*/ 1229541 w 1464672"/>
                <a:gd name="connsiteY3736" fmla="*/ 1096464 h 1899829"/>
                <a:gd name="connsiteX3737" fmla="*/ 1231174 w 1464672"/>
                <a:gd name="connsiteY3737" fmla="*/ 1097280 h 1899829"/>
                <a:gd name="connsiteX3738" fmla="*/ 1232807 w 1464672"/>
                <a:gd name="connsiteY3738" fmla="*/ 1097280 h 1899829"/>
                <a:gd name="connsiteX3739" fmla="*/ 1236889 w 1464672"/>
                <a:gd name="connsiteY3739" fmla="*/ 1096464 h 1899829"/>
                <a:gd name="connsiteX3740" fmla="*/ 1238522 w 1464672"/>
                <a:gd name="connsiteY3740" fmla="*/ 1097280 h 1899829"/>
                <a:gd name="connsiteX3741" fmla="*/ 1239339 w 1464672"/>
                <a:gd name="connsiteY3741" fmla="*/ 1098096 h 1899829"/>
                <a:gd name="connsiteX3742" fmla="*/ 1238522 w 1464672"/>
                <a:gd name="connsiteY3742" fmla="*/ 1098913 h 1899829"/>
                <a:gd name="connsiteX3743" fmla="*/ 1234440 w 1464672"/>
                <a:gd name="connsiteY3743" fmla="*/ 1101362 h 1899829"/>
                <a:gd name="connsiteX3744" fmla="*/ 1233624 w 1464672"/>
                <a:gd name="connsiteY3744" fmla="*/ 1103812 h 1899829"/>
                <a:gd name="connsiteX3745" fmla="*/ 1236073 w 1464672"/>
                <a:gd name="connsiteY3745" fmla="*/ 1106261 h 1899829"/>
                <a:gd name="connsiteX3746" fmla="*/ 1236889 w 1464672"/>
                <a:gd name="connsiteY3746" fmla="*/ 1108710 h 1899829"/>
                <a:gd name="connsiteX3747" fmla="*/ 1236889 w 1464672"/>
                <a:gd name="connsiteY3747" fmla="*/ 1110343 h 1899829"/>
                <a:gd name="connsiteX3748" fmla="*/ 1236073 w 1464672"/>
                <a:gd name="connsiteY3748" fmla="*/ 1113609 h 1899829"/>
                <a:gd name="connsiteX3749" fmla="*/ 1236073 w 1464672"/>
                <a:gd name="connsiteY3749" fmla="*/ 1115241 h 1899829"/>
                <a:gd name="connsiteX3750" fmla="*/ 1236073 w 1464672"/>
                <a:gd name="connsiteY3750" fmla="*/ 1115241 h 1899829"/>
                <a:gd name="connsiteX3751" fmla="*/ 1238522 w 1464672"/>
                <a:gd name="connsiteY3751" fmla="*/ 1111976 h 1899829"/>
                <a:gd name="connsiteX3752" fmla="*/ 1239339 w 1464672"/>
                <a:gd name="connsiteY3752" fmla="*/ 1111976 h 1899829"/>
                <a:gd name="connsiteX3753" fmla="*/ 1239339 w 1464672"/>
                <a:gd name="connsiteY3753" fmla="*/ 1116058 h 1899829"/>
                <a:gd name="connsiteX3754" fmla="*/ 1239339 w 1464672"/>
                <a:gd name="connsiteY3754" fmla="*/ 1116058 h 1899829"/>
                <a:gd name="connsiteX3755" fmla="*/ 1240155 w 1464672"/>
                <a:gd name="connsiteY3755" fmla="*/ 1112792 h 1899829"/>
                <a:gd name="connsiteX3756" fmla="*/ 1239339 w 1464672"/>
                <a:gd name="connsiteY3756" fmla="*/ 1108710 h 1899829"/>
                <a:gd name="connsiteX3757" fmla="*/ 1240972 w 1464672"/>
                <a:gd name="connsiteY3757" fmla="*/ 1107077 h 1899829"/>
                <a:gd name="connsiteX3758" fmla="*/ 1245870 w 1464672"/>
                <a:gd name="connsiteY3758" fmla="*/ 1105444 h 1899829"/>
                <a:gd name="connsiteX3759" fmla="*/ 1245054 w 1464672"/>
                <a:gd name="connsiteY3759" fmla="*/ 1112792 h 1899829"/>
                <a:gd name="connsiteX3760" fmla="*/ 1245054 w 1464672"/>
                <a:gd name="connsiteY3760" fmla="*/ 1116058 h 1899829"/>
                <a:gd name="connsiteX3761" fmla="*/ 1242604 w 1464672"/>
                <a:gd name="connsiteY3761" fmla="*/ 1121773 h 1899829"/>
                <a:gd name="connsiteX3762" fmla="*/ 1240972 w 1464672"/>
                <a:gd name="connsiteY3762" fmla="*/ 1123406 h 1899829"/>
                <a:gd name="connsiteX3763" fmla="*/ 1240972 w 1464672"/>
                <a:gd name="connsiteY3763" fmla="*/ 1123406 h 1899829"/>
                <a:gd name="connsiteX3764" fmla="*/ 1242604 w 1464672"/>
                <a:gd name="connsiteY3764" fmla="*/ 1124222 h 1899829"/>
                <a:gd name="connsiteX3765" fmla="*/ 1243421 w 1464672"/>
                <a:gd name="connsiteY3765" fmla="*/ 1124222 h 1899829"/>
                <a:gd name="connsiteX3766" fmla="*/ 1244237 w 1464672"/>
                <a:gd name="connsiteY3766" fmla="*/ 1123406 h 1899829"/>
                <a:gd name="connsiteX3767" fmla="*/ 1245870 w 1464672"/>
                <a:gd name="connsiteY3767" fmla="*/ 1118507 h 1899829"/>
                <a:gd name="connsiteX3768" fmla="*/ 1249952 w 1464672"/>
                <a:gd name="connsiteY3768" fmla="*/ 1113609 h 1899829"/>
                <a:gd name="connsiteX3769" fmla="*/ 1250769 w 1464672"/>
                <a:gd name="connsiteY3769" fmla="*/ 1113609 h 1899829"/>
                <a:gd name="connsiteX3770" fmla="*/ 1250769 w 1464672"/>
                <a:gd name="connsiteY3770" fmla="*/ 1115241 h 1899829"/>
                <a:gd name="connsiteX3771" fmla="*/ 1249952 w 1464672"/>
                <a:gd name="connsiteY3771" fmla="*/ 1118507 h 1899829"/>
                <a:gd name="connsiteX3772" fmla="*/ 1251585 w 1464672"/>
                <a:gd name="connsiteY3772" fmla="*/ 1120140 h 1899829"/>
                <a:gd name="connsiteX3773" fmla="*/ 1253218 w 1464672"/>
                <a:gd name="connsiteY3773" fmla="*/ 1118507 h 1899829"/>
                <a:gd name="connsiteX3774" fmla="*/ 1254034 w 1464672"/>
                <a:gd name="connsiteY3774" fmla="*/ 1116874 h 1899829"/>
                <a:gd name="connsiteX3775" fmla="*/ 1256484 w 1464672"/>
                <a:gd name="connsiteY3775" fmla="*/ 1116874 h 1899829"/>
                <a:gd name="connsiteX3776" fmla="*/ 1257300 w 1464672"/>
                <a:gd name="connsiteY3776" fmla="*/ 1117691 h 1899829"/>
                <a:gd name="connsiteX3777" fmla="*/ 1257300 w 1464672"/>
                <a:gd name="connsiteY3777" fmla="*/ 1119324 h 1899829"/>
                <a:gd name="connsiteX3778" fmla="*/ 1256484 w 1464672"/>
                <a:gd name="connsiteY3778" fmla="*/ 1125039 h 1899829"/>
                <a:gd name="connsiteX3779" fmla="*/ 1256484 w 1464672"/>
                <a:gd name="connsiteY3779" fmla="*/ 1126671 h 1899829"/>
                <a:gd name="connsiteX3780" fmla="*/ 1258933 w 1464672"/>
                <a:gd name="connsiteY3780" fmla="*/ 1130754 h 1899829"/>
                <a:gd name="connsiteX3781" fmla="*/ 1258933 w 1464672"/>
                <a:gd name="connsiteY3781" fmla="*/ 1130754 h 1899829"/>
                <a:gd name="connsiteX3782" fmla="*/ 1258116 w 1464672"/>
                <a:gd name="connsiteY3782" fmla="*/ 1129121 h 1899829"/>
                <a:gd name="connsiteX3783" fmla="*/ 1257300 w 1464672"/>
                <a:gd name="connsiteY3783" fmla="*/ 1124222 h 1899829"/>
                <a:gd name="connsiteX3784" fmla="*/ 1258116 w 1464672"/>
                <a:gd name="connsiteY3784" fmla="*/ 1121773 h 1899829"/>
                <a:gd name="connsiteX3785" fmla="*/ 1259749 w 1464672"/>
                <a:gd name="connsiteY3785" fmla="*/ 1119324 h 1899829"/>
                <a:gd name="connsiteX3786" fmla="*/ 1263832 w 1464672"/>
                <a:gd name="connsiteY3786" fmla="*/ 1115241 h 1899829"/>
                <a:gd name="connsiteX3787" fmla="*/ 1265464 w 1464672"/>
                <a:gd name="connsiteY3787" fmla="*/ 1114425 h 1899829"/>
                <a:gd name="connsiteX3788" fmla="*/ 1266281 w 1464672"/>
                <a:gd name="connsiteY3788" fmla="*/ 1115241 h 1899829"/>
                <a:gd name="connsiteX3789" fmla="*/ 1267914 w 1464672"/>
                <a:gd name="connsiteY3789" fmla="*/ 1116874 h 1899829"/>
                <a:gd name="connsiteX3790" fmla="*/ 1267097 w 1464672"/>
                <a:gd name="connsiteY3790" fmla="*/ 1117691 h 1899829"/>
                <a:gd name="connsiteX3791" fmla="*/ 1265464 w 1464672"/>
                <a:gd name="connsiteY3791" fmla="*/ 1118507 h 1899829"/>
                <a:gd name="connsiteX3792" fmla="*/ 1264648 w 1464672"/>
                <a:gd name="connsiteY3792" fmla="*/ 1120956 h 1899829"/>
                <a:gd name="connsiteX3793" fmla="*/ 1263832 w 1464672"/>
                <a:gd name="connsiteY3793" fmla="*/ 1124222 h 1899829"/>
                <a:gd name="connsiteX3794" fmla="*/ 1264648 w 1464672"/>
                <a:gd name="connsiteY3794" fmla="*/ 1125855 h 1899829"/>
                <a:gd name="connsiteX3795" fmla="*/ 1267914 w 1464672"/>
                <a:gd name="connsiteY3795" fmla="*/ 1125855 h 1899829"/>
                <a:gd name="connsiteX3796" fmla="*/ 1271179 w 1464672"/>
                <a:gd name="connsiteY3796" fmla="*/ 1123406 h 1899829"/>
                <a:gd name="connsiteX3797" fmla="*/ 1272812 w 1464672"/>
                <a:gd name="connsiteY3797" fmla="*/ 1124222 h 1899829"/>
                <a:gd name="connsiteX3798" fmla="*/ 1275261 w 1464672"/>
                <a:gd name="connsiteY3798" fmla="*/ 1127488 h 1899829"/>
                <a:gd name="connsiteX3799" fmla="*/ 1279344 w 1464672"/>
                <a:gd name="connsiteY3799" fmla="*/ 1132387 h 1899829"/>
                <a:gd name="connsiteX3800" fmla="*/ 1281793 w 1464672"/>
                <a:gd name="connsiteY3800" fmla="*/ 1130754 h 1899829"/>
                <a:gd name="connsiteX3801" fmla="*/ 1284242 w 1464672"/>
                <a:gd name="connsiteY3801" fmla="*/ 1134836 h 1899829"/>
                <a:gd name="connsiteX3802" fmla="*/ 1280160 w 1464672"/>
                <a:gd name="connsiteY3802" fmla="*/ 1138101 h 1899829"/>
                <a:gd name="connsiteX3803" fmla="*/ 1280977 w 1464672"/>
                <a:gd name="connsiteY3803" fmla="*/ 1144633 h 1899829"/>
                <a:gd name="connsiteX3804" fmla="*/ 1276078 w 1464672"/>
                <a:gd name="connsiteY3804" fmla="*/ 1144633 h 1899829"/>
                <a:gd name="connsiteX3805" fmla="*/ 1273629 w 1464672"/>
                <a:gd name="connsiteY3805" fmla="*/ 1145449 h 1899829"/>
                <a:gd name="connsiteX3806" fmla="*/ 1271996 w 1464672"/>
                <a:gd name="connsiteY3806" fmla="*/ 1144633 h 1899829"/>
                <a:gd name="connsiteX3807" fmla="*/ 1270363 w 1464672"/>
                <a:gd name="connsiteY3807" fmla="*/ 1144633 h 1899829"/>
                <a:gd name="connsiteX3808" fmla="*/ 1271996 w 1464672"/>
                <a:gd name="connsiteY3808" fmla="*/ 1146266 h 1899829"/>
                <a:gd name="connsiteX3809" fmla="*/ 1275261 w 1464672"/>
                <a:gd name="connsiteY3809" fmla="*/ 1147082 h 1899829"/>
                <a:gd name="connsiteX3810" fmla="*/ 1275261 w 1464672"/>
                <a:gd name="connsiteY3810" fmla="*/ 1148715 h 1899829"/>
                <a:gd name="connsiteX3811" fmla="*/ 1277711 w 1464672"/>
                <a:gd name="connsiteY3811" fmla="*/ 1148715 h 1899829"/>
                <a:gd name="connsiteX3812" fmla="*/ 1280160 w 1464672"/>
                <a:gd name="connsiteY3812" fmla="*/ 1148715 h 1899829"/>
                <a:gd name="connsiteX3813" fmla="*/ 1284242 w 1464672"/>
                <a:gd name="connsiteY3813" fmla="*/ 1148715 h 1899829"/>
                <a:gd name="connsiteX3814" fmla="*/ 1284242 w 1464672"/>
                <a:gd name="connsiteY3814" fmla="*/ 1146266 h 1899829"/>
                <a:gd name="connsiteX3815" fmla="*/ 1286691 w 1464672"/>
                <a:gd name="connsiteY3815" fmla="*/ 1144633 h 1899829"/>
                <a:gd name="connsiteX3816" fmla="*/ 1288324 w 1464672"/>
                <a:gd name="connsiteY3816" fmla="*/ 1143000 h 1899829"/>
                <a:gd name="connsiteX3817" fmla="*/ 1289141 w 1464672"/>
                <a:gd name="connsiteY3817" fmla="*/ 1143816 h 1899829"/>
                <a:gd name="connsiteX3818" fmla="*/ 1292407 w 1464672"/>
                <a:gd name="connsiteY3818" fmla="*/ 1144633 h 1899829"/>
                <a:gd name="connsiteX3819" fmla="*/ 1297305 w 1464672"/>
                <a:gd name="connsiteY3819" fmla="*/ 1148715 h 1899829"/>
                <a:gd name="connsiteX3820" fmla="*/ 1295672 w 1464672"/>
                <a:gd name="connsiteY3820" fmla="*/ 1151164 h 1899829"/>
                <a:gd name="connsiteX3821" fmla="*/ 1294856 w 1464672"/>
                <a:gd name="connsiteY3821" fmla="*/ 1153614 h 1899829"/>
                <a:gd name="connsiteX3822" fmla="*/ 1294039 w 1464672"/>
                <a:gd name="connsiteY3822" fmla="*/ 1156063 h 1899829"/>
                <a:gd name="connsiteX3823" fmla="*/ 1294039 w 1464672"/>
                <a:gd name="connsiteY3823" fmla="*/ 1157696 h 1899829"/>
                <a:gd name="connsiteX3824" fmla="*/ 1293223 w 1464672"/>
                <a:gd name="connsiteY3824" fmla="*/ 1159329 h 1899829"/>
                <a:gd name="connsiteX3825" fmla="*/ 1286691 w 1464672"/>
                <a:gd name="connsiteY3825" fmla="*/ 1166676 h 1899829"/>
                <a:gd name="connsiteX3826" fmla="*/ 1287508 w 1464672"/>
                <a:gd name="connsiteY3826" fmla="*/ 1166676 h 1899829"/>
                <a:gd name="connsiteX3827" fmla="*/ 1289957 w 1464672"/>
                <a:gd name="connsiteY3827" fmla="*/ 1165044 h 1899829"/>
                <a:gd name="connsiteX3828" fmla="*/ 1295672 w 1464672"/>
                <a:gd name="connsiteY3828" fmla="*/ 1162594 h 1899829"/>
                <a:gd name="connsiteX3829" fmla="*/ 1298938 w 1464672"/>
                <a:gd name="connsiteY3829" fmla="*/ 1161778 h 1899829"/>
                <a:gd name="connsiteX3830" fmla="*/ 1301387 w 1464672"/>
                <a:gd name="connsiteY3830" fmla="*/ 1162594 h 1899829"/>
                <a:gd name="connsiteX3831" fmla="*/ 1302204 w 1464672"/>
                <a:gd name="connsiteY3831" fmla="*/ 1162594 h 1899829"/>
                <a:gd name="connsiteX3832" fmla="*/ 1303020 w 1464672"/>
                <a:gd name="connsiteY3832" fmla="*/ 1161778 h 1899829"/>
                <a:gd name="connsiteX3833" fmla="*/ 1304653 w 1464672"/>
                <a:gd name="connsiteY3833" fmla="*/ 1162594 h 1899829"/>
                <a:gd name="connsiteX3834" fmla="*/ 1308735 w 1464672"/>
                <a:gd name="connsiteY3834" fmla="*/ 1163411 h 1899829"/>
                <a:gd name="connsiteX3835" fmla="*/ 1312817 w 1464672"/>
                <a:gd name="connsiteY3835" fmla="*/ 1157696 h 1899829"/>
                <a:gd name="connsiteX3836" fmla="*/ 1315266 w 1464672"/>
                <a:gd name="connsiteY3836" fmla="*/ 1158512 h 1899829"/>
                <a:gd name="connsiteX3837" fmla="*/ 1317716 w 1464672"/>
                <a:gd name="connsiteY3837" fmla="*/ 1162594 h 1899829"/>
                <a:gd name="connsiteX3838" fmla="*/ 1322614 w 1464672"/>
                <a:gd name="connsiteY3838" fmla="*/ 1169126 h 1899829"/>
                <a:gd name="connsiteX3839" fmla="*/ 1325064 w 1464672"/>
                <a:gd name="connsiteY3839" fmla="*/ 1173208 h 1899829"/>
                <a:gd name="connsiteX3840" fmla="*/ 1325880 w 1464672"/>
                <a:gd name="connsiteY3840" fmla="*/ 1174841 h 1899829"/>
                <a:gd name="connsiteX3841" fmla="*/ 1325880 w 1464672"/>
                <a:gd name="connsiteY3841" fmla="*/ 1176474 h 1899829"/>
                <a:gd name="connsiteX3842" fmla="*/ 1323431 w 1464672"/>
                <a:gd name="connsiteY3842" fmla="*/ 1178106 h 1899829"/>
                <a:gd name="connsiteX3843" fmla="*/ 1321798 w 1464672"/>
                <a:gd name="connsiteY3843" fmla="*/ 1178106 h 1899829"/>
                <a:gd name="connsiteX3844" fmla="*/ 1318532 w 1464672"/>
                <a:gd name="connsiteY3844" fmla="*/ 1174841 h 1899829"/>
                <a:gd name="connsiteX3845" fmla="*/ 1315266 w 1464672"/>
                <a:gd name="connsiteY3845" fmla="*/ 1173208 h 1899829"/>
                <a:gd name="connsiteX3846" fmla="*/ 1313634 w 1464672"/>
                <a:gd name="connsiteY3846" fmla="*/ 1173208 h 1899829"/>
                <a:gd name="connsiteX3847" fmla="*/ 1312001 w 1464672"/>
                <a:gd name="connsiteY3847" fmla="*/ 1174841 h 1899829"/>
                <a:gd name="connsiteX3848" fmla="*/ 1312817 w 1464672"/>
                <a:gd name="connsiteY3848" fmla="*/ 1175657 h 1899829"/>
                <a:gd name="connsiteX3849" fmla="*/ 1320165 w 1464672"/>
                <a:gd name="connsiteY3849" fmla="*/ 1180556 h 1899829"/>
                <a:gd name="connsiteX3850" fmla="*/ 1321798 w 1464672"/>
                <a:gd name="connsiteY3850" fmla="*/ 1184638 h 1899829"/>
                <a:gd name="connsiteX3851" fmla="*/ 1321798 w 1464672"/>
                <a:gd name="connsiteY3851" fmla="*/ 1186271 h 1899829"/>
                <a:gd name="connsiteX3852" fmla="*/ 1316899 w 1464672"/>
                <a:gd name="connsiteY3852" fmla="*/ 1188720 h 1899829"/>
                <a:gd name="connsiteX3853" fmla="*/ 1315266 w 1464672"/>
                <a:gd name="connsiteY3853" fmla="*/ 1188720 h 1899829"/>
                <a:gd name="connsiteX3854" fmla="*/ 1312001 w 1464672"/>
                <a:gd name="connsiteY3854" fmla="*/ 1187904 h 1899829"/>
                <a:gd name="connsiteX3855" fmla="*/ 1310368 w 1464672"/>
                <a:gd name="connsiteY3855" fmla="*/ 1185454 h 1899829"/>
                <a:gd name="connsiteX3856" fmla="*/ 1308735 w 1464672"/>
                <a:gd name="connsiteY3856" fmla="*/ 1184638 h 1899829"/>
                <a:gd name="connsiteX3857" fmla="*/ 1306286 w 1464672"/>
                <a:gd name="connsiteY3857" fmla="*/ 1184638 h 1899829"/>
                <a:gd name="connsiteX3858" fmla="*/ 1305469 w 1464672"/>
                <a:gd name="connsiteY3858" fmla="*/ 1185454 h 1899829"/>
                <a:gd name="connsiteX3859" fmla="*/ 1307919 w 1464672"/>
                <a:gd name="connsiteY3859" fmla="*/ 1189537 h 1899829"/>
                <a:gd name="connsiteX3860" fmla="*/ 1307919 w 1464672"/>
                <a:gd name="connsiteY3860" fmla="*/ 1190353 h 1899829"/>
                <a:gd name="connsiteX3861" fmla="*/ 1306286 w 1464672"/>
                <a:gd name="connsiteY3861" fmla="*/ 1191169 h 1899829"/>
                <a:gd name="connsiteX3862" fmla="*/ 1305469 w 1464672"/>
                <a:gd name="connsiteY3862" fmla="*/ 1192802 h 1899829"/>
                <a:gd name="connsiteX3863" fmla="*/ 1310368 w 1464672"/>
                <a:gd name="connsiteY3863" fmla="*/ 1196068 h 1899829"/>
                <a:gd name="connsiteX3864" fmla="*/ 1313634 w 1464672"/>
                <a:gd name="connsiteY3864" fmla="*/ 1199334 h 1899829"/>
                <a:gd name="connsiteX3865" fmla="*/ 1314450 w 1464672"/>
                <a:gd name="connsiteY3865" fmla="*/ 1200966 h 1899829"/>
                <a:gd name="connsiteX3866" fmla="*/ 1312001 w 1464672"/>
                <a:gd name="connsiteY3866" fmla="*/ 1201783 h 1899829"/>
                <a:gd name="connsiteX3867" fmla="*/ 1310368 w 1464672"/>
                <a:gd name="connsiteY3867" fmla="*/ 1201783 h 1899829"/>
                <a:gd name="connsiteX3868" fmla="*/ 1306286 w 1464672"/>
                <a:gd name="connsiteY3868" fmla="*/ 1200966 h 1899829"/>
                <a:gd name="connsiteX3869" fmla="*/ 1304653 w 1464672"/>
                <a:gd name="connsiteY3869" fmla="*/ 1200150 h 1899829"/>
                <a:gd name="connsiteX3870" fmla="*/ 1303836 w 1464672"/>
                <a:gd name="connsiteY3870" fmla="*/ 1200966 h 1899829"/>
                <a:gd name="connsiteX3871" fmla="*/ 1306286 w 1464672"/>
                <a:gd name="connsiteY3871" fmla="*/ 1202599 h 1899829"/>
                <a:gd name="connsiteX3872" fmla="*/ 1307102 w 1464672"/>
                <a:gd name="connsiteY3872" fmla="*/ 1203416 h 1899829"/>
                <a:gd name="connsiteX3873" fmla="*/ 1307919 w 1464672"/>
                <a:gd name="connsiteY3873" fmla="*/ 1205049 h 1899829"/>
                <a:gd name="connsiteX3874" fmla="*/ 1307919 w 1464672"/>
                <a:gd name="connsiteY3874" fmla="*/ 1206681 h 1899829"/>
                <a:gd name="connsiteX3875" fmla="*/ 1307919 w 1464672"/>
                <a:gd name="connsiteY3875" fmla="*/ 1208314 h 1899829"/>
                <a:gd name="connsiteX3876" fmla="*/ 1306286 w 1464672"/>
                <a:gd name="connsiteY3876" fmla="*/ 1209131 h 1899829"/>
                <a:gd name="connsiteX3877" fmla="*/ 1303836 w 1464672"/>
                <a:gd name="connsiteY3877" fmla="*/ 1212396 h 1899829"/>
                <a:gd name="connsiteX3878" fmla="*/ 1303020 w 1464672"/>
                <a:gd name="connsiteY3878" fmla="*/ 1215662 h 1899829"/>
                <a:gd name="connsiteX3879" fmla="*/ 1301387 w 1464672"/>
                <a:gd name="connsiteY3879" fmla="*/ 1215662 h 1899829"/>
                <a:gd name="connsiteX3880" fmla="*/ 1300571 w 1464672"/>
                <a:gd name="connsiteY3880" fmla="*/ 1214846 h 1899829"/>
                <a:gd name="connsiteX3881" fmla="*/ 1298122 w 1464672"/>
                <a:gd name="connsiteY3881" fmla="*/ 1215662 h 1899829"/>
                <a:gd name="connsiteX3882" fmla="*/ 1294856 w 1464672"/>
                <a:gd name="connsiteY3882" fmla="*/ 1214029 h 1899829"/>
                <a:gd name="connsiteX3883" fmla="*/ 1294039 w 1464672"/>
                <a:gd name="connsiteY3883" fmla="*/ 1212396 h 1899829"/>
                <a:gd name="connsiteX3884" fmla="*/ 1290774 w 1464672"/>
                <a:gd name="connsiteY3884" fmla="*/ 1205865 h 1899829"/>
                <a:gd name="connsiteX3885" fmla="*/ 1290774 w 1464672"/>
                <a:gd name="connsiteY3885" fmla="*/ 1206681 h 1899829"/>
                <a:gd name="connsiteX3886" fmla="*/ 1291590 w 1464672"/>
                <a:gd name="connsiteY3886" fmla="*/ 1209947 h 1899829"/>
                <a:gd name="connsiteX3887" fmla="*/ 1291590 w 1464672"/>
                <a:gd name="connsiteY3887" fmla="*/ 1211580 h 1899829"/>
                <a:gd name="connsiteX3888" fmla="*/ 1287508 w 1464672"/>
                <a:gd name="connsiteY3888" fmla="*/ 1213213 h 1899829"/>
                <a:gd name="connsiteX3889" fmla="*/ 1287508 w 1464672"/>
                <a:gd name="connsiteY3889" fmla="*/ 1214029 h 1899829"/>
                <a:gd name="connsiteX3890" fmla="*/ 1289957 w 1464672"/>
                <a:gd name="connsiteY3890" fmla="*/ 1214846 h 1899829"/>
                <a:gd name="connsiteX3891" fmla="*/ 1292407 w 1464672"/>
                <a:gd name="connsiteY3891" fmla="*/ 1215662 h 1899829"/>
                <a:gd name="connsiteX3892" fmla="*/ 1291590 w 1464672"/>
                <a:gd name="connsiteY3892" fmla="*/ 1218928 h 1899829"/>
                <a:gd name="connsiteX3893" fmla="*/ 1291590 w 1464672"/>
                <a:gd name="connsiteY3893" fmla="*/ 1231174 h 1899829"/>
                <a:gd name="connsiteX3894" fmla="*/ 1290774 w 1464672"/>
                <a:gd name="connsiteY3894" fmla="*/ 1235256 h 1899829"/>
                <a:gd name="connsiteX3895" fmla="*/ 1289141 w 1464672"/>
                <a:gd name="connsiteY3895" fmla="*/ 1239339 h 1899829"/>
                <a:gd name="connsiteX3896" fmla="*/ 1287508 w 1464672"/>
                <a:gd name="connsiteY3896" fmla="*/ 1242604 h 1899829"/>
                <a:gd name="connsiteX3897" fmla="*/ 1285059 w 1464672"/>
                <a:gd name="connsiteY3897" fmla="*/ 1240155 h 1899829"/>
                <a:gd name="connsiteX3898" fmla="*/ 1284242 w 1464672"/>
                <a:gd name="connsiteY3898" fmla="*/ 1237706 h 1899829"/>
                <a:gd name="connsiteX3899" fmla="*/ 1283426 w 1464672"/>
                <a:gd name="connsiteY3899" fmla="*/ 1236073 h 1899829"/>
                <a:gd name="connsiteX3900" fmla="*/ 1282609 w 1464672"/>
                <a:gd name="connsiteY3900" fmla="*/ 1235256 h 1899829"/>
                <a:gd name="connsiteX3901" fmla="*/ 1280977 w 1464672"/>
                <a:gd name="connsiteY3901" fmla="*/ 1234440 h 1899829"/>
                <a:gd name="connsiteX3902" fmla="*/ 1279344 w 1464672"/>
                <a:gd name="connsiteY3902" fmla="*/ 1234440 h 1899829"/>
                <a:gd name="connsiteX3903" fmla="*/ 1277711 w 1464672"/>
                <a:gd name="connsiteY3903" fmla="*/ 1236889 h 1899829"/>
                <a:gd name="connsiteX3904" fmla="*/ 1276078 w 1464672"/>
                <a:gd name="connsiteY3904" fmla="*/ 1235256 h 1899829"/>
                <a:gd name="connsiteX3905" fmla="*/ 1274445 w 1464672"/>
                <a:gd name="connsiteY3905" fmla="*/ 1232807 h 1899829"/>
                <a:gd name="connsiteX3906" fmla="*/ 1275261 w 1464672"/>
                <a:gd name="connsiteY3906" fmla="*/ 1227092 h 1899829"/>
                <a:gd name="connsiteX3907" fmla="*/ 1276078 w 1464672"/>
                <a:gd name="connsiteY3907" fmla="*/ 1223826 h 1899829"/>
                <a:gd name="connsiteX3908" fmla="*/ 1276078 w 1464672"/>
                <a:gd name="connsiteY3908" fmla="*/ 1223826 h 1899829"/>
                <a:gd name="connsiteX3909" fmla="*/ 1275261 w 1464672"/>
                <a:gd name="connsiteY3909" fmla="*/ 1225459 h 1899829"/>
                <a:gd name="connsiteX3910" fmla="*/ 1272812 w 1464672"/>
                <a:gd name="connsiteY3910" fmla="*/ 1229541 h 1899829"/>
                <a:gd name="connsiteX3911" fmla="*/ 1271179 w 1464672"/>
                <a:gd name="connsiteY3911" fmla="*/ 1235256 h 1899829"/>
                <a:gd name="connsiteX3912" fmla="*/ 1269547 w 1464672"/>
                <a:gd name="connsiteY3912" fmla="*/ 1232807 h 1899829"/>
                <a:gd name="connsiteX3913" fmla="*/ 1267914 w 1464672"/>
                <a:gd name="connsiteY3913" fmla="*/ 1230358 h 1899829"/>
                <a:gd name="connsiteX3914" fmla="*/ 1266281 w 1464672"/>
                <a:gd name="connsiteY3914" fmla="*/ 1227909 h 1899829"/>
                <a:gd name="connsiteX3915" fmla="*/ 1263832 w 1464672"/>
                <a:gd name="connsiteY3915" fmla="*/ 1224643 h 1899829"/>
                <a:gd name="connsiteX3916" fmla="*/ 1261382 w 1464672"/>
                <a:gd name="connsiteY3916" fmla="*/ 1221377 h 1899829"/>
                <a:gd name="connsiteX3917" fmla="*/ 1260566 w 1464672"/>
                <a:gd name="connsiteY3917" fmla="*/ 1217295 h 1899829"/>
                <a:gd name="connsiteX3918" fmla="*/ 1259749 w 1464672"/>
                <a:gd name="connsiteY3918" fmla="*/ 1216479 h 1899829"/>
                <a:gd name="connsiteX3919" fmla="*/ 1258116 w 1464672"/>
                <a:gd name="connsiteY3919" fmla="*/ 1213213 h 1899829"/>
                <a:gd name="connsiteX3920" fmla="*/ 1257300 w 1464672"/>
                <a:gd name="connsiteY3920" fmla="*/ 1212396 h 1899829"/>
                <a:gd name="connsiteX3921" fmla="*/ 1256484 w 1464672"/>
                <a:gd name="connsiteY3921" fmla="*/ 1212396 h 1899829"/>
                <a:gd name="connsiteX3922" fmla="*/ 1255667 w 1464672"/>
                <a:gd name="connsiteY3922" fmla="*/ 1209947 h 1899829"/>
                <a:gd name="connsiteX3923" fmla="*/ 1255667 w 1464672"/>
                <a:gd name="connsiteY3923" fmla="*/ 1207498 h 1899829"/>
                <a:gd name="connsiteX3924" fmla="*/ 1257300 w 1464672"/>
                <a:gd name="connsiteY3924" fmla="*/ 1205049 h 1899829"/>
                <a:gd name="connsiteX3925" fmla="*/ 1258933 w 1464672"/>
                <a:gd name="connsiteY3925" fmla="*/ 1203416 h 1899829"/>
                <a:gd name="connsiteX3926" fmla="*/ 1261382 w 1464672"/>
                <a:gd name="connsiteY3926" fmla="*/ 1201783 h 1899829"/>
                <a:gd name="connsiteX3927" fmla="*/ 1264648 w 1464672"/>
                <a:gd name="connsiteY3927" fmla="*/ 1200966 h 1899829"/>
                <a:gd name="connsiteX3928" fmla="*/ 1266281 w 1464672"/>
                <a:gd name="connsiteY3928" fmla="*/ 1198517 h 1899829"/>
                <a:gd name="connsiteX3929" fmla="*/ 1267914 w 1464672"/>
                <a:gd name="connsiteY3929" fmla="*/ 1193619 h 1899829"/>
                <a:gd name="connsiteX3930" fmla="*/ 1269547 w 1464672"/>
                <a:gd name="connsiteY3930" fmla="*/ 1190353 h 1899829"/>
                <a:gd name="connsiteX3931" fmla="*/ 1271179 w 1464672"/>
                <a:gd name="connsiteY3931" fmla="*/ 1188720 h 1899829"/>
                <a:gd name="connsiteX3932" fmla="*/ 1270363 w 1464672"/>
                <a:gd name="connsiteY3932" fmla="*/ 1188720 h 1899829"/>
                <a:gd name="connsiteX3933" fmla="*/ 1267914 w 1464672"/>
                <a:gd name="connsiteY3933" fmla="*/ 1190353 h 1899829"/>
                <a:gd name="connsiteX3934" fmla="*/ 1266281 w 1464672"/>
                <a:gd name="connsiteY3934" fmla="*/ 1192802 h 1899829"/>
                <a:gd name="connsiteX3935" fmla="*/ 1263832 w 1464672"/>
                <a:gd name="connsiteY3935" fmla="*/ 1196884 h 1899829"/>
                <a:gd name="connsiteX3936" fmla="*/ 1262199 w 1464672"/>
                <a:gd name="connsiteY3936" fmla="*/ 1199334 h 1899829"/>
                <a:gd name="connsiteX3937" fmla="*/ 1257300 w 1464672"/>
                <a:gd name="connsiteY3937" fmla="*/ 1201783 h 1899829"/>
                <a:gd name="connsiteX3938" fmla="*/ 1255667 w 1464672"/>
                <a:gd name="connsiteY3938" fmla="*/ 1202599 h 1899829"/>
                <a:gd name="connsiteX3939" fmla="*/ 1253218 w 1464672"/>
                <a:gd name="connsiteY3939" fmla="*/ 1202599 h 1899829"/>
                <a:gd name="connsiteX3940" fmla="*/ 1248319 w 1464672"/>
                <a:gd name="connsiteY3940" fmla="*/ 1202599 h 1899829"/>
                <a:gd name="connsiteX3941" fmla="*/ 1247503 w 1464672"/>
                <a:gd name="connsiteY3941" fmla="*/ 1201783 h 1899829"/>
                <a:gd name="connsiteX3942" fmla="*/ 1248319 w 1464672"/>
                <a:gd name="connsiteY3942" fmla="*/ 1199334 h 1899829"/>
                <a:gd name="connsiteX3943" fmla="*/ 1251585 w 1464672"/>
                <a:gd name="connsiteY3943" fmla="*/ 1194435 h 1899829"/>
                <a:gd name="connsiteX3944" fmla="*/ 1250769 w 1464672"/>
                <a:gd name="connsiteY3944" fmla="*/ 1194435 h 1899829"/>
                <a:gd name="connsiteX3945" fmla="*/ 1249952 w 1464672"/>
                <a:gd name="connsiteY3945" fmla="*/ 1196068 h 1899829"/>
                <a:gd name="connsiteX3946" fmla="*/ 1248319 w 1464672"/>
                <a:gd name="connsiteY3946" fmla="*/ 1196884 h 1899829"/>
                <a:gd name="connsiteX3947" fmla="*/ 1246686 w 1464672"/>
                <a:gd name="connsiteY3947" fmla="*/ 1197701 h 1899829"/>
                <a:gd name="connsiteX3948" fmla="*/ 1244237 w 1464672"/>
                <a:gd name="connsiteY3948" fmla="*/ 1197701 h 1899829"/>
                <a:gd name="connsiteX3949" fmla="*/ 1241788 w 1464672"/>
                <a:gd name="connsiteY3949" fmla="*/ 1194435 h 1899829"/>
                <a:gd name="connsiteX3950" fmla="*/ 1240972 w 1464672"/>
                <a:gd name="connsiteY3950" fmla="*/ 1193619 h 1899829"/>
                <a:gd name="connsiteX3951" fmla="*/ 1238522 w 1464672"/>
                <a:gd name="connsiteY3951" fmla="*/ 1192802 h 1899829"/>
                <a:gd name="connsiteX3952" fmla="*/ 1237706 w 1464672"/>
                <a:gd name="connsiteY3952" fmla="*/ 1191986 h 1899829"/>
                <a:gd name="connsiteX3953" fmla="*/ 1233624 w 1464672"/>
                <a:gd name="connsiteY3953" fmla="*/ 1184638 h 1899829"/>
                <a:gd name="connsiteX3954" fmla="*/ 1232807 w 1464672"/>
                <a:gd name="connsiteY3954" fmla="*/ 1183005 h 1899829"/>
                <a:gd name="connsiteX3955" fmla="*/ 1231991 w 1464672"/>
                <a:gd name="connsiteY3955" fmla="*/ 1181372 h 1899829"/>
                <a:gd name="connsiteX3956" fmla="*/ 1230358 w 1464672"/>
                <a:gd name="connsiteY3956" fmla="*/ 1179739 h 1899829"/>
                <a:gd name="connsiteX3957" fmla="*/ 1227909 w 1464672"/>
                <a:gd name="connsiteY3957" fmla="*/ 1178106 h 1899829"/>
                <a:gd name="connsiteX3958" fmla="*/ 1227092 w 1464672"/>
                <a:gd name="connsiteY3958" fmla="*/ 1178106 h 1899829"/>
                <a:gd name="connsiteX3959" fmla="*/ 1227909 w 1464672"/>
                <a:gd name="connsiteY3959" fmla="*/ 1179739 h 1899829"/>
                <a:gd name="connsiteX3960" fmla="*/ 1227909 w 1464672"/>
                <a:gd name="connsiteY3960" fmla="*/ 1181372 h 1899829"/>
                <a:gd name="connsiteX3961" fmla="*/ 1226276 w 1464672"/>
                <a:gd name="connsiteY3961" fmla="*/ 1182189 h 1899829"/>
                <a:gd name="connsiteX3962" fmla="*/ 1224643 w 1464672"/>
                <a:gd name="connsiteY3962" fmla="*/ 1182189 h 1899829"/>
                <a:gd name="connsiteX3963" fmla="*/ 1223010 w 1464672"/>
                <a:gd name="connsiteY3963" fmla="*/ 1180556 h 1899829"/>
                <a:gd name="connsiteX3964" fmla="*/ 1223010 w 1464672"/>
                <a:gd name="connsiteY3964" fmla="*/ 1183005 h 1899829"/>
                <a:gd name="connsiteX3965" fmla="*/ 1225459 w 1464672"/>
                <a:gd name="connsiteY3965" fmla="*/ 1186271 h 1899829"/>
                <a:gd name="connsiteX3966" fmla="*/ 1225459 w 1464672"/>
                <a:gd name="connsiteY3966" fmla="*/ 1191169 h 1899829"/>
                <a:gd name="connsiteX3967" fmla="*/ 1224643 w 1464672"/>
                <a:gd name="connsiteY3967" fmla="*/ 1191986 h 1899829"/>
                <a:gd name="connsiteX3968" fmla="*/ 1223010 w 1464672"/>
                <a:gd name="connsiteY3968" fmla="*/ 1191986 h 1899829"/>
                <a:gd name="connsiteX3969" fmla="*/ 1222194 w 1464672"/>
                <a:gd name="connsiteY3969" fmla="*/ 1191169 h 1899829"/>
                <a:gd name="connsiteX3970" fmla="*/ 1218928 w 1464672"/>
                <a:gd name="connsiteY3970" fmla="*/ 1187904 h 1899829"/>
                <a:gd name="connsiteX3971" fmla="*/ 1215662 w 1464672"/>
                <a:gd name="connsiteY3971" fmla="*/ 1185454 h 1899829"/>
                <a:gd name="connsiteX3972" fmla="*/ 1213213 w 1464672"/>
                <a:gd name="connsiteY3972" fmla="*/ 1183821 h 1899829"/>
                <a:gd name="connsiteX3973" fmla="*/ 1213213 w 1464672"/>
                <a:gd name="connsiteY3973" fmla="*/ 1184638 h 1899829"/>
                <a:gd name="connsiteX3974" fmla="*/ 1214846 w 1464672"/>
                <a:gd name="connsiteY3974" fmla="*/ 1188720 h 1899829"/>
                <a:gd name="connsiteX3975" fmla="*/ 1216479 w 1464672"/>
                <a:gd name="connsiteY3975" fmla="*/ 1192802 h 1899829"/>
                <a:gd name="connsiteX3976" fmla="*/ 1218928 w 1464672"/>
                <a:gd name="connsiteY3976" fmla="*/ 1196068 h 1899829"/>
                <a:gd name="connsiteX3977" fmla="*/ 1223010 w 1464672"/>
                <a:gd name="connsiteY3977" fmla="*/ 1200150 h 1899829"/>
                <a:gd name="connsiteX3978" fmla="*/ 1224643 w 1464672"/>
                <a:gd name="connsiteY3978" fmla="*/ 1202599 h 1899829"/>
                <a:gd name="connsiteX3979" fmla="*/ 1223010 w 1464672"/>
                <a:gd name="connsiteY3979" fmla="*/ 1205865 h 1899829"/>
                <a:gd name="connsiteX3980" fmla="*/ 1221377 w 1464672"/>
                <a:gd name="connsiteY3980" fmla="*/ 1206681 h 1899829"/>
                <a:gd name="connsiteX3981" fmla="*/ 1220561 w 1464672"/>
                <a:gd name="connsiteY3981" fmla="*/ 1206681 h 1899829"/>
                <a:gd name="connsiteX3982" fmla="*/ 1218111 w 1464672"/>
                <a:gd name="connsiteY3982" fmla="*/ 1206681 h 1899829"/>
                <a:gd name="connsiteX3983" fmla="*/ 1214846 w 1464672"/>
                <a:gd name="connsiteY3983" fmla="*/ 1196884 h 1899829"/>
                <a:gd name="connsiteX3984" fmla="*/ 1212397 w 1464672"/>
                <a:gd name="connsiteY3984" fmla="*/ 1195251 h 1899829"/>
                <a:gd name="connsiteX3985" fmla="*/ 1209131 w 1464672"/>
                <a:gd name="connsiteY3985" fmla="*/ 1190353 h 1899829"/>
                <a:gd name="connsiteX3986" fmla="*/ 1204232 w 1464672"/>
                <a:gd name="connsiteY3986" fmla="*/ 1185454 h 1899829"/>
                <a:gd name="connsiteX3987" fmla="*/ 1203416 w 1464672"/>
                <a:gd name="connsiteY3987" fmla="*/ 1185454 h 1899829"/>
                <a:gd name="connsiteX3988" fmla="*/ 1200150 w 1464672"/>
                <a:gd name="connsiteY3988" fmla="*/ 1187087 h 1899829"/>
                <a:gd name="connsiteX3989" fmla="*/ 1200966 w 1464672"/>
                <a:gd name="connsiteY3989" fmla="*/ 1187087 h 1899829"/>
                <a:gd name="connsiteX3990" fmla="*/ 1203416 w 1464672"/>
                <a:gd name="connsiteY3990" fmla="*/ 1187087 h 1899829"/>
                <a:gd name="connsiteX3991" fmla="*/ 1205049 w 1464672"/>
                <a:gd name="connsiteY3991" fmla="*/ 1187904 h 1899829"/>
                <a:gd name="connsiteX3992" fmla="*/ 1209131 w 1464672"/>
                <a:gd name="connsiteY3992" fmla="*/ 1191986 h 1899829"/>
                <a:gd name="connsiteX3993" fmla="*/ 1209131 w 1464672"/>
                <a:gd name="connsiteY3993" fmla="*/ 1193619 h 1899829"/>
                <a:gd name="connsiteX3994" fmla="*/ 1208314 w 1464672"/>
                <a:gd name="connsiteY3994" fmla="*/ 1195251 h 1899829"/>
                <a:gd name="connsiteX3995" fmla="*/ 1208314 w 1464672"/>
                <a:gd name="connsiteY3995" fmla="*/ 1197701 h 1899829"/>
                <a:gd name="connsiteX3996" fmla="*/ 1209131 w 1464672"/>
                <a:gd name="connsiteY3996" fmla="*/ 1200150 h 1899829"/>
                <a:gd name="connsiteX3997" fmla="*/ 1209947 w 1464672"/>
                <a:gd name="connsiteY3997" fmla="*/ 1201783 h 1899829"/>
                <a:gd name="connsiteX3998" fmla="*/ 1212397 w 1464672"/>
                <a:gd name="connsiteY3998" fmla="*/ 1203416 h 1899829"/>
                <a:gd name="connsiteX3999" fmla="*/ 1214029 w 1464672"/>
                <a:gd name="connsiteY3999" fmla="*/ 1203416 h 1899829"/>
                <a:gd name="connsiteX4000" fmla="*/ 1214846 w 1464672"/>
                <a:gd name="connsiteY4000" fmla="*/ 1204232 h 1899829"/>
                <a:gd name="connsiteX4001" fmla="*/ 1213213 w 1464672"/>
                <a:gd name="connsiteY4001" fmla="*/ 1209947 h 1899829"/>
                <a:gd name="connsiteX4002" fmla="*/ 1213213 w 1464672"/>
                <a:gd name="connsiteY4002" fmla="*/ 1211580 h 1899829"/>
                <a:gd name="connsiteX4003" fmla="*/ 1214029 w 1464672"/>
                <a:gd name="connsiteY4003" fmla="*/ 1212396 h 1899829"/>
                <a:gd name="connsiteX4004" fmla="*/ 1214846 w 1464672"/>
                <a:gd name="connsiteY4004" fmla="*/ 1212396 h 1899829"/>
                <a:gd name="connsiteX4005" fmla="*/ 1218111 w 1464672"/>
                <a:gd name="connsiteY4005" fmla="*/ 1209947 h 1899829"/>
                <a:gd name="connsiteX4006" fmla="*/ 1219744 w 1464672"/>
                <a:gd name="connsiteY4006" fmla="*/ 1209131 h 1899829"/>
                <a:gd name="connsiteX4007" fmla="*/ 1220561 w 1464672"/>
                <a:gd name="connsiteY4007" fmla="*/ 1209131 h 1899829"/>
                <a:gd name="connsiteX4008" fmla="*/ 1222194 w 1464672"/>
                <a:gd name="connsiteY4008" fmla="*/ 1209947 h 1899829"/>
                <a:gd name="connsiteX4009" fmla="*/ 1223827 w 1464672"/>
                <a:gd name="connsiteY4009" fmla="*/ 1211580 h 1899829"/>
                <a:gd name="connsiteX4010" fmla="*/ 1224643 w 1464672"/>
                <a:gd name="connsiteY4010" fmla="*/ 1213213 h 1899829"/>
                <a:gd name="connsiteX4011" fmla="*/ 1224643 w 1464672"/>
                <a:gd name="connsiteY4011" fmla="*/ 1214846 h 1899829"/>
                <a:gd name="connsiteX4012" fmla="*/ 1225459 w 1464672"/>
                <a:gd name="connsiteY4012" fmla="*/ 1215662 h 1899829"/>
                <a:gd name="connsiteX4013" fmla="*/ 1228725 w 1464672"/>
                <a:gd name="connsiteY4013" fmla="*/ 1217295 h 1899829"/>
                <a:gd name="connsiteX4014" fmla="*/ 1228725 w 1464672"/>
                <a:gd name="connsiteY4014" fmla="*/ 1218111 h 1899829"/>
                <a:gd name="connsiteX4015" fmla="*/ 1225459 w 1464672"/>
                <a:gd name="connsiteY4015" fmla="*/ 1220561 h 1899829"/>
                <a:gd name="connsiteX4016" fmla="*/ 1225459 w 1464672"/>
                <a:gd name="connsiteY4016" fmla="*/ 1220561 h 1899829"/>
                <a:gd name="connsiteX4017" fmla="*/ 1226276 w 1464672"/>
                <a:gd name="connsiteY4017" fmla="*/ 1220561 h 1899829"/>
                <a:gd name="connsiteX4018" fmla="*/ 1227909 w 1464672"/>
                <a:gd name="connsiteY4018" fmla="*/ 1222194 h 1899829"/>
                <a:gd name="connsiteX4019" fmla="*/ 1229541 w 1464672"/>
                <a:gd name="connsiteY4019" fmla="*/ 1224643 h 1899829"/>
                <a:gd name="connsiteX4020" fmla="*/ 1230358 w 1464672"/>
                <a:gd name="connsiteY4020" fmla="*/ 1227092 h 1899829"/>
                <a:gd name="connsiteX4021" fmla="*/ 1230358 w 1464672"/>
                <a:gd name="connsiteY4021" fmla="*/ 1228725 h 1899829"/>
                <a:gd name="connsiteX4022" fmla="*/ 1230358 w 1464672"/>
                <a:gd name="connsiteY4022" fmla="*/ 1230358 h 1899829"/>
                <a:gd name="connsiteX4023" fmla="*/ 1230358 w 1464672"/>
                <a:gd name="connsiteY4023" fmla="*/ 1231174 h 1899829"/>
                <a:gd name="connsiteX4024" fmla="*/ 1231174 w 1464672"/>
                <a:gd name="connsiteY4024" fmla="*/ 1231174 h 1899829"/>
                <a:gd name="connsiteX4025" fmla="*/ 1231174 w 1464672"/>
                <a:gd name="connsiteY4025" fmla="*/ 1230358 h 1899829"/>
                <a:gd name="connsiteX4026" fmla="*/ 1231991 w 1464672"/>
                <a:gd name="connsiteY4026" fmla="*/ 1230358 h 1899829"/>
                <a:gd name="connsiteX4027" fmla="*/ 1232807 w 1464672"/>
                <a:gd name="connsiteY4027" fmla="*/ 1231174 h 1899829"/>
                <a:gd name="connsiteX4028" fmla="*/ 1233624 w 1464672"/>
                <a:gd name="connsiteY4028" fmla="*/ 1233624 h 1899829"/>
                <a:gd name="connsiteX4029" fmla="*/ 1234440 w 1464672"/>
                <a:gd name="connsiteY4029" fmla="*/ 1240155 h 1899829"/>
                <a:gd name="connsiteX4030" fmla="*/ 1235257 w 1464672"/>
                <a:gd name="connsiteY4030" fmla="*/ 1241788 h 1899829"/>
                <a:gd name="connsiteX4031" fmla="*/ 1235257 w 1464672"/>
                <a:gd name="connsiteY4031" fmla="*/ 1241788 h 1899829"/>
                <a:gd name="connsiteX4032" fmla="*/ 1235257 w 1464672"/>
                <a:gd name="connsiteY4032" fmla="*/ 1235256 h 1899829"/>
                <a:gd name="connsiteX4033" fmla="*/ 1236073 w 1464672"/>
                <a:gd name="connsiteY4033" fmla="*/ 1234440 h 1899829"/>
                <a:gd name="connsiteX4034" fmla="*/ 1237706 w 1464672"/>
                <a:gd name="connsiteY4034" fmla="*/ 1235256 h 1899829"/>
                <a:gd name="connsiteX4035" fmla="*/ 1240155 w 1464672"/>
                <a:gd name="connsiteY4035" fmla="*/ 1237706 h 1899829"/>
                <a:gd name="connsiteX4036" fmla="*/ 1241788 w 1464672"/>
                <a:gd name="connsiteY4036" fmla="*/ 1240155 h 1899829"/>
                <a:gd name="connsiteX4037" fmla="*/ 1241788 w 1464672"/>
                <a:gd name="connsiteY4037" fmla="*/ 1240971 h 1899829"/>
                <a:gd name="connsiteX4038" fmla="*/ 1240155 w 1464672"/>
                <a:gd name="connsiteY4038" fmla="*/ 1242604 h 1899829"/>
                <a:gd name="connsiteX4039" fmla="*/ 1240155 w 1464672"/>
                <a:gd name="connsiteY4039" fmla="*/ 1243421 h 1899829"/>
                <a:gd name="connsiteX4040" fmla="*/ 1240972 w 1464672"/>
                <a:gd name="connsiteY4040" fmla="*/ 1245054 h 1899829"/>
                <a:gd name="connsiteX4041" fmla="*/ 1241788 w 1464672"/>
                <a:gd name="connsiteY4041" fmla="*/ 1244237 h 1899829"/>
                <a:gd name="connsiteX4042" fmla="*/ 1242604 w 1464672"/>
                <a:gd name="connsiteY4042" fmla="*/ 1241788 h 1899829"/>
                <a:gd name="connsiteX4043" fmla="*/ 1244237 w 1464672"/>
                <a:gd name="connsiteY4043" fmla="*/ 1239339 h 1899829"/>
                <a:gd name="connsiteX4044" fmla="*/ 1245870 w 1464672"/>
                <a:gd name="connsiteY4044" fmla="*/ 1237706 h 1899829"/>
                <a:gd name="connsiteX4045" fmla="*/ 1248319 w 1464672"/>
                <a:gd name="connsiteY4045" fmla="*/ 1239339 h 1899829"/>
                <a:gd name="connsiteX4046" fmla="*/ 1250769 w 1464672"/>
                <a:gd name="connsiteY4046" fmla="*/ 1242604 h 1899829"/>
                <a:gd name="connsiteX4047" fmla="*/ 1250769 w 1464672"/>
                <a:gd name="connsiteY4047" fmla="*/ 1243421 h 1899829"/>
                <a:gd name="connsiteX4048" fmla="*/ 1252402 w 1464672"/>
                <a:gd name="connsiteY4048" fmla="*/ 1245054 h 1899829"/>
                <a:gd name="connsiteX4049" fmla="*/ 1254034 w 1464672"/>
                <a:gd name="connsiteY4049" fmla="*/ 1244237 h 1899829"/>
                <a:gd name="connsiteX4050" fmla="*/ 1256484 w 1464672"/>
                <a:gd name="connsiteY4050" fmla="*/ 1247503 h 1899829"/>
                <a:gd name="connsiteX4051" fmla="*/ 1254851 w 1464672"/>
                <a:gd name="connsiteY4051" fmla="*/ 1249136 h 1899829"/>
                <a:gd name="connsiteX4052" fmla="*/ 1252402 w 1464672"/>
                <a:gd name="connsiteY4052" fmla="*/ 1251585 h 1899829"/>
                <a:gd name="connsiteX4053" fmla="*/ 1252402 w 1464672"/>
                <a:gd name="connsiteY4053" fmla="*/ 1252401 h 1899829"/>
                <a:gd name="connsiteX4054" fmla="*/ 1253218 w 1464672"/>
                <a:gd name="connsiteY4054" fmla="*/ 1252401 h 1899829"/>
                <a:gd name="connsiteX4055" fmla="*/ 1258116 w 1464672"/>
                <a:gd name="connsiteY4055" fmla="*/ 1252401 h 1899829"/>
                <a:gd name="connsiteX4056" fmla="*/ 1259749 w 1464672"/>
                <a:gd name="connsiteY4056" fmla="*/ 1253218 h 1899829"/>
                <a:gd name="connsiteX4057" fmla="*/ 1259749 w 1464672"/>
                <a:gd name="connsiteY4057" fmla="*/ 1254851 h 1899829"/>
                <a:gd name="connsiteX4058" fmla="*/ 1257300 w 1464672"/>
                <a:gd name="connsiteY4058" fmla="*/ 1259749 h 1899829"/>
                <a:gd name="connsiteX4059" fmla="*/ 1254851 w 1464672"/>
                <a:gd name="connsiteY4059" fmla="*/ 1258933 h 1899829"/>
                <a:gd name="connsiteX4060" fmla="*/ 1252402 w 1464672"/>
                <a:gd name="connsiteY4060" fmla="*/ 1258933 h 1899829"/>
                <a:gd name="connsiteX4061" fmla="*/ 1250769 w 1464672"/>
                <a:gd name="connsiteY4061" fmla="*/ 1258933 h 1899829"/>
                <a:gd name="connsiteX4062" fmla="*/ 1250769 w 1464672"/>
                <a:gd name="connsiteY4062" fmla="*/ 1259749 h 1899829"/>
                <a:gd name="connsiteX4063" fmla="*/ 1254851 w 1464672"/>
                <a:gd name="connsiteY4063" fmla="*/ 1262199 h 1899829"/>
                <a:gd name="connsiteX4064" fmla="*/ 1255667 w 1464672"/>
                <a:gd name="connsiteY4064" fmla="*/ 1263831 h 1899829"/>
                <a:gd name="connsiteX4065" fmla="*/ 1257300 w 1464672"/>
                <a:gd name="connsiteY4065" fmla="*/ 1265464 h 1899829"/>
                <a:gd name="connsiteX4066" fmla="*/ 1258116 w 1464672"/>
                <a:gd name="connsiteY4066" fmla="*/ 1267097 h 1899829"/>
                <a:gd name="connsiteX4067" fmla="*/ 1258116 w 1464672"/>
                <a:gd name="connsiteY4067" fmla="*/ 1267914 h 1899829"/>
                <a:gd name="connsiteX4068" fmla="*/ 1257300 w 1464672"/>
                <a:gd name="connsiteY4068" fmla="*/ 1268730 h 1899829"/>
                <a:gd name="connsiteX4069" fmla="*/ 1257300 w 1464672"/>
                <a:gd name="connsiteY4069" fmla="*/ 1268730 h 1899829"/>
                <a:gd name="connsiteX4070" fmla="*/ 1259749 w 1464672"/>
                <a:gd name="connsiteY4070" fmla="*/ 1269546 h 1899829"/>
                <a:gd name="connsiteX4071" fmla="*/ 1261382 w 1464672"/>
                <a:gd name="connsiteY4071" fmla="*/ 1268730 h 1899829"/>
                <a:gd name="connsiteX4072" fmla="*/ 1263832 w 1464672"/>
                <a:gd name="connsiteY4072" fmla="*/ 1268730 h 1899829"/>
                <a:gd name="connsiteX4073" fmla="*/ 1265464 w 1464672"/>
                <a:gd name="connsiteY4073" fmla="*/ 1268730 h 1899829"/>
                <a:gd name="connsiteX4074" fmla="*/ 1265464 w 1464672"/>
                <a:gd name="connsiteY4074" fmla="*/ 1269546 h 1899829"/>
                <a:gd name="connsiteX4075" fmla="*/ 1265464 w 1464672"/>
                <a:gd name="connsiteY4075" fmla="*/ 1271179 h 1899829"/>
                <a:gd name="connsiteX4076" fmla="*/ 1263832 w 1464672"/>
                <a:gd name="connsiteY4076" fmla="*/ 1272812 h 1899829"/>
                <a:gd name="connsiteX4077" fmla="*/ 1264648 w 1464672"/>
                <a:gd name="connsiteY4077" fmla="*/ 1272812 h 1899829"/>
                <a:gd name="connsiteX4078" fmla="*/ 1267097 w 1464672"/>
                <a:gd name="connsiteY4078" fmla="*/ 1271996 h 1899829"/>
                <a:gd name="connsiteX4079" fmla="*/ 1267914 w 1464672"/>
                <a:gd name="connsiteY4079" fmla="*/ 1272812 h 1899829"/>
                <a:gd name="connsiteX4080" fmla="*/ 1269547 w 1464672"/>
                <a:gd name="connsiteY4080" fmla="*/ 1276894 h 1899829"/>
                <a:gd name="connsiteX4081" fmla="*/ 1271179 w 1464672"/>
                <a:gd name="connsiteY4081" fmla="*/ 1280160 h 1899829"/>
                <a:gd name="connsiteX4082" fmla="*/ 1270363 w 1464672"/>
                <a:gd name="connsiteY4082" fmla="*/ 1280976 h 1899829"/>
                <a:gd name="connsiteX4083" fmla="*/ 1268730 w 1464672"/>
                <a:gd name="connsiteY4083" fmla="*/ 1280976 h 1899829"/>
                <a:gd name="connsiteX4084" fmla="*/ 1268730 w 1464672"/>
                <a:gd name="connsiteY4084" fmla="*/ 1285059 h 1899829"/>
                <a:gd name="connsiteX4085" fmla="*/ 1269547 w 1464672"/>
                <a:gd name="connsiteY4085" fmla="*/ 1289141 h 1899829"/>
                <a:gd name="connsiteX4086" fmla="*/ 1269547 w 1464672"/>
                <a:gd name="connsiteY4086" fmla="*/ 1293223 h 1899829"/>
                <a:gd name="connsiteX4087" fmla="*/ 1269547 w 1464672"/>
                <a:gd name="connsiteY4087" fmla="*/ 1296489 h 1899829"/>
                <a:gd name="connsiteX4088" fmla="*/ 1268730 w 1464672"/>
                <a:gd name="connsiteY4088" fmla="*/ 1297305 h 1899829"/>
                <a:gd name="connsiteX4089" fmla="*/ 1267097 w 1464672"/>
                <a:gd name="connsiteY4089" fmla="*/ 1297305 h 1899829"/>
                <a:gd name="connsiteX4090" fmla="*/ 1266281 w 1464672"/>
                <a:gd name="connsiteY4090" fmla="*/ 1296489 h 1899829"/>
                <a:gd name="connsiteX4091" fmla="*/ 1263015 w 1464672"/>
                <a:gd name="connsiteY4091" fmla="*/ 1285875 h 1899829"/>
                <a:gd name="connsiteX4092" fmla="*/ 1262199 w 1464672"/>
                <a:gd name="connsiteY4092" fmla="*/ 1284242 h 1899829"/>
                <a:gd name="connsiteX4093" fmla="*/ 1261382 w 1464672"/>
                <a:gd name="connsiteY4093" fmla="*/ 1282609 h 1899829"/>
                <a:gd name="connsiteX4094" fmla="*/ 1258116 w 1464672"/>
                <a:gd name="connsiteY4094" fmla="*/ 1277711 h 1899829"/>
                <a:gd name="connsiteX4095" fmla="*/ 1258116 w 1464672"/>
                <a:gd name="connsiteY4095" fmla="*/ 1278527 h 1899829"/>
                <a:gd name="connsiteX4096" fmla="*/ 1258933 w 1464672"/>
                <a:gd name="connsiteY4096" fmla="*/ 1280976 h 1899829"/>
                <a:gd name="connsiteX4097" fmla="*/ 1259749 w 1464672"/>
                <a:gd name="connsiteY4097" fmla="*/ 1284242 h 1899829"/>
                <a:gd name="connsiteX4098" fmla="*/ 1260566 w 1464672"/>
                <a:gd name="connsiteY4098" fmla="*/ 1290774 h 1899829"/>
                <a:gd name="connsiteX4099" fmla="*/ 1261382 w 1464672"/>
                <a:gd name="connsiteY4099" fmla="*/ 1294856 h 1899829"/>
                <a:gd name="connsiteX4100" fmla="*/ 1261382 w 1464672"/>
                <a:gd name="connsiteY4100" fmla="*/ 1296489 h 1899829"/>
                <a:gd name="connsiteX4101" fmla="*/ 1260566 w 1464672"/>
                <a:gd name="connsiteY4101" fmla="*/ 1296489 h 1899829"/>
                <a:gd name="connsiteX4102" fmla="*/ 1260566 w 1464672"/>
                <a:gd name="connsiteY4102" fmla="*/ 1297305 h 1899829"/>
                <a:gd name="connsiteX4103" fmla="*/ 1260566 w 1464672"/>
                <a:gd name="connsiteY4103" fmla="*/ 1298121 h 1899829"/>
                <a:gd name="connsiteX4104" fmla="*/ 1263015 w 1464672"/>
                <a:gd name="connsiteY4104" fmla="*/ 1302204 h 1899829"/>
                <a:gd name="connsiteX4105" fmla="*/ 1264648 w 1464672"/>
                <a:gd name="connsiteY4105" fmla="*/ 1304653 h 1899829"/>
                <a:gd name="connsiteX4106" fmla="*/ 1265464 w 1464672"/>
                <a:gd name="connsiteY4106" fmla="*/ 1307102 h 1899829"/>
                <a:gd name="connsiteX4107" fmla="*/ 1266281 w 1464672"/>
                <a:gd name="connsiteY4107" fmla="*/ 1308735 h 1899829"/>
                <a:gd name="connsiteX4108" fmla="*/ 1267097 w 1464672"/>
                <a:gd name="connsiteY4108" fmla="*/ 1309551 h 1899829"/>
                <a:gd name="connsiteX4109" fmla="*/ 1267097 w 1464672"/>
                <a:gd name="connsiteY4109" fmla="*/ 1310368 h 1899829"/>
                <a:gd name="connsiteX4110" fmla="*/ 1266281 w 1464672"/>
                <a:gd name="connsiteY4110" fmla="*/ 1311184 h 1899829"/>
                <a:gd name="connsiteX4111" fmla="*/ 1264648 w 1464672"/>
                <a:gd name="connsiteY4111" fmla="*/ 1311184 h 1899829"/>
                <a:gd name="connsiteX4112" fmla="*/ 1263832 w 1464672"/>
                <a:gd name="connsiteY4112" fmla="*/ 1311184 h 1899829"/>
                <a:gd name="connsiteX4113" fmla="*/ 1260566 w 1464672"/>
                <a:gd name="connsiteY4113" fmla="*/ 1308735 h 1899829"/>
                <a:gd name="connsiteX4114" fmla="*/ 1259749 w 1464672"/>
                <a:gd name="connsiteY4114" fmla="*/ 1309551 h 1899829"/>
                <a:gd name="connsiteX4115" fmla="*/ 1261382 w 1464672"/>
                <a:gd name="connsiteY4115" fmla="*/ 1317716 h 1899829"/>
                <a:gd name="connsiteX4116" fmla="*/ 1261382 w 1464672"/>
                <a:gd name="connsiteY4116" fmla="*/ 1319349 h 1899829"/>
                <a:gd name="connsiteX4117" fmla="*/ 1260566 w 1464672"/>
                <a:gd name="connsiteY4117" fmla="*/ 1320165 h 1899829"/>
                <a:gd name="connsiteX4118" fmla="*/ 1259749 w 1464672"/>
                <a:gd name="connsiteY4118" fmla="*/ 1319349 h 1899829"/>
                <a:gd name="connsiteX4119" fmla="*/ 1258116 w 1464672"/>
                <a:gd name="connsiteY4119" fmla="*/ 1316899 h 1899829"/>
                <a:gd name="connsiteX4120" fmla="*/ 1255667 w 1464672"/>
                <a:gd name="connsiteY4120" fmla="*/ 1314450 h 1899829"/>
                <a:gd name="connsiteX4121" fmla="*/ 1252402 w 1464672"/>
                <a:gd name="connsiteY4121" fmla="*/ 1311184 h 1899829"/>
                <a:gd name="connsiteX4122" fmla="*/ 1249952 w 1464672"/>
                <a:gd name="connsiteY4122" fmla="*/ 1308735 h 1899829"/>
                <a:gd name="connsiteX4123" fmla="*/ 1249136 w 1464672"/>
                <a:gd name="connsiteY4123" fmla="*/ 1308735 h 1899829"/>
                <a:gd name="connsiteX4124" fmla="*/ 1248319 w 1464672"/>
                <a:gd name="connsiteY4124" fmla="*/ 1309551 h 1899829"/>
                <a:gd name="connsiteX4125" fmla="*/ 1247503 w 1464672"/>
                <a:gd name="connsiteY4125" fmla="*/ 1309551 h 1899829"/>
                <a:gd name="connsiteX4126" fmla="*/ 1246686 w 1464672"/>
                <a:gd name="connsiteY4126" fmla="*/ 1308735 h 1899829"/>
                <a:gd name="connsiteX4127" fmla="*/ 1245870 w 1464672"/>
                <a:gd name="connsiteY4127" fmla="*/ 1307102 h 1899829"/>
                <a:gd name="connsiteX4128" fmla="*/ 1245054 w 1464672"/>
                <a:gd name="connsiteY4128" fmla="*/ 1306286 h 1899829"/>
                <a:gd name="connsiteX4129" fmla="*/ 1240972 w 1464672"/>
                <a:gd name="connsiteY4129" fmla="*/ 1302204 h 1899829"/>
                <a:gd name="connsiteX4130" fmla="*/ 1240155 w 1464672"/>
                <a:gd name="connsiteY4130" fmla="*/ 1302204 h 1899829"/>
                <a:gd name="connsiteX4131" fmla="*/ 1240155 w 1464672"/>
                <a:gd name="connsiteY4131" fmla="*/ 1303020 h 1899829"/>
                <a:gd name="connsiteX4132" fmla="*/ 1240972 w 1464672"/>
                <a:gd name="connsiteY4132" fmla="*/ 1305469 h 1899829"/>
                <a:gd name="connsiteX4133" fmla="*/ 1240155 w 1464672"/>
                <a:gd name="connsiteY4133" fmla="*/ 1306286 h 1899829"/>
                <a:gd name="connsiteX4134" fmla="*/ 1239339 w 1464672"/>
                <a:gd name="connsiteY4134" fmla="*/ 1306286 h 1899829"/>
                <a:gd name="connsiteX4135" fmla="*/ 1237706 w 1464672"/>
                <a:gd name="connsiteY4135" fmla="*/ 1305469 h 1899829"/>
                <a:gd name="connsiteX4136" fmla="*/ 1236073 w 1464672"/>
                <a:gd name="connsiteY4136" fmla="*/ 1303020 h 1899829"/>
                <a:gd name="connsiteX4137" fmla="*/ 1234440 w 1464672"/>
                <a:gd name="connsiteY4137" fmla="*/ 1298938 h 1899829"/>
                <a:gd name="connsiteX4138" fmla="*/ 1233624 w 1464672"/>
                <a:gd name="connsiteY4138" fmla="*/ 1297305 h 1899829"/>
                <a:gd name="connsiteX4139" fmla="*/ 1233624 w 1464672"/>
                <a:gd name="connsiteY4139" fmla="*/ 1298121 h 1899829"/>
                <a:gd name="connsiteX4140" fmla="*/ 1234440 w 1464672"/>
                <a:gd name="connsiteY4140" fmla="*/ 1302204 h 1899829"/>
                <a:gd name="connsiteX4141" fmla="*/ 1234440 w 1464672"/>
                <a:gd name="connsiteY4141" fmla="*/ 1303836 h 1899829"/>
                <a:gd name="connsiteX4142" fmla="*/ 1233624 w 1464672"/>
                <a:gd name="connsiteY4142" fmla="*/ 1303836 h 1899829"/>
                <a:gd name="connsiteX4143" fmla="*/ 1232807 w 1464672"/>
                <a:gd name="connsiteY4143" fmla="*/ 1303836 h 1899829"/>
                <a:gd name="connsiteX4144" fmla="*/ 1231991 w 1464672"/>
                <a:gd name="connsiteY4144" fmla="*/ 1303020 h 1899829"/>
                <a:gd name="connsiteX4145" fmla="*/ 1231991 w 1464672"/>
                <a:gd name="connsiteY4145" fmla="*/ 1301387 h 1899829"/>
                <a:gd name="connsiteX4146" fmla="*/ 1231174 w 1464672"/>
                <a:gd name="connsiteY4146" fmla="*/ 1303020 h 1899829"/>
                <a:gd name="connsiteX4147" fmla="*/ 1229541 w 1464672"/>
                <a:gd name="connsiteY4147" fmla="*/ 1302204 h 1899829"/>
                <a:gd name="connsiteX4148" fmla="*/ 1228725 w 1464672"/>
                <a:gd name="connsiteY4148" fmla="*/ 1301387 h 1899829"/>
                <a:gd name="connsiteX4149" fmla="*/ 1227909 w 1464672"/>
                <a:gd name="connsiteY4149" fmla="*/ 1299754 h 1899829"/>
                <a:gd name="connsiteX4150" fmla="*/ 1227909 w 1464672"/>
                <a:gd name="connsiteY4150" fmla="*/ 1298938 h 1899829"/>
                <a:gd name="connsiteX4151" fmla="*/ 1225459 w 1464672"/>
                <a:gd name="connsiteY4151" fmla="*/ 1299754 h 1899829"/>
                <a:gd name="connsiteX4152" fmla="*/ 1223827 w 1464672"/>
                <a:gd name="connsiteY4152" fmla="*/ 1298121 h 1899829"/>
                <a:gd name="connsiteX4153" fmla="*/ 1219744 w 1464672"/>
                <a:gd name="connsiteY4153" fmla="*/ 1293223 h 1899829"/>
                <a:gd name="connsiteX4154" fmla="*/ 1216479 w 1464672"/>
                <a:gd name="connsiteY4154" fmla="*/ 1287508 h 1899829"/>
                <a:gd name="connsiteX4155" fmla="*/ 1214029 w 1464672"/>
                <a:gd name="connsiteY4155" fmla="*/ 1284242 h 1899829"/>
                <a:gd name="connsiteX4156" fmla="*/ 1213213 w 1464672"/>
                <a:gd name="connsiteY4156" fmla="*/ 1283426 h 1899829"/>
                <a:gd name="connsiteX4157" fmla="*/ 1214029 w 1464672"/>
                <a:gd name="connsiteY4157" fmla="*/ 1287508 h 1899829"/>
                <a:gd name="connsiteX4158" fmla="*/ 1215662 w 1464672"/>
                <a:gd name="connsiteY4158" fmla="*/ 1293223 h 1899829"/>
                <a:gd name="connsiteX4159" fmla="*/ 1215662 w 1464672"/>
                <a:gd name="connsiteY4159" fmla="*/ 1295672 h 1899829"/>
                <a:gd name="connsiteX4160" fmla="*/ 1214846 w 1464672"/>
                <a:gd name="connsiteY4160" fmla="*/ 1295672 h 1899829"/>
                <a:gd name="connsiteX4161" fmla="*/ 1213213 w 1464672"/>
                <a:gd name="connsiteY4161" fmla="*/ 1294856 h 1899829"/>
                <a:gd name="connsiteX4162" fmla="*/ 1206682 w 1464672"/>
                <a:gd name="connsiteY4162" fmla="*/ 1287508 h 1899829"/>
                <a:gd name="connsiteX4163" fmla="*/ 1202599 w 1464672"/>
                <a:gd name="connsiteY4163" fmla="*/ 1284242 h 1899829"/>
                <a:gd name="connsiteX4164" fmla="*/ 1200150 w 1464672"/>
                <a:gd name="connsiteY4164" fmla="*/ 1283426 h 1899829"/>
                <a:gd name="connsiteX4165" fmla="*/ 1196068 w 1464672"/>
                <a:gd name="connsiteY4165" fmla="*/ 1283426 h 1899829"/>
                <a:gd name="connsiteX4166" fmla="*/ 1195252 w 1464672"/>
                <a:gd name="connsiteY4166" fmla="*/ 1285059 h 1899829"/>
                <a:gd name="connsiteX4167" fmla="*/ 1196884 w 1464672"/>
                <a:gd name="connsiteY4167" fmla="*/ 1289141 h 1899829"/>
                <a:gd name="connsiteX4168" fmla="*/ 1198517 w 1464672"/>
                <a:gd name="connsiteY4168" fmla="*/ 1292406 h 1899829"/>
                <a:gd name="connsiteX4169" fmla="*/ 1200150 w 1464672"/>
                <a:gd name="connsiteY4169" fmla="*/ 1294039 h 1899829"/>
                <a:gd name="connsiteX4170" fmla="*/ 1203416 w 1464672"/>
                <a:gd name="connsiteY4170" fmla="*/ 1298121 h 1899829"/>
                <a:gd name="connsiteX4171" fmla="*/ 1205865 w 1464672"/>
                <a:gd name="connsiteY4171" fmla="*/ 1303020 h 1899829"/>
                <a:gd name="connsiteX4172" fmla="*/ 1206682 w 1464672"/>
                <a:gd name="connsiteY4172" fmla="*/ 1304653 h 1899829"/>
                <a:gd name="connsiteX4173" fmla="*/ 1210764 w 1464672"/>
                <a:gd name="connsiteY4173" fmla="*/ 1307102 h 1899829"/>
                <a:gd name="connsiteX4174" fmla="*/ 1212397 w 1464672"/>
                <a:gd name="connsiteY4174" fmla="*/ 1307919 h 1899829"/>
                <a:gd name="connsiteX4175" fmla="*/ 1214029 w 1464672"/>
                <a:gd name="connsiteY4175" fmla="*/ 1307919 h 1899829"/>
                <a:gd name="connsiteX4176" fmla="*/ 1214029 w 1464672"/>
                <a:gd name="connsiteY4176" fmla="*/ 1308735 h 1899829"/>
                <a:gd name="connsiteX4177" fmla="*/ 1213213 w 1464672"/>
                <a:gd name="connsiteY4177" fmla="*/ 1310368 h 1899829"/>
                <a:gd name="connsiteX4178" fmla="*/ 1213213 w 1464672"/>
                <a:gd name="connsiteY4178" fmla="*/ 1311184 h 1899829"/>
                <a:gd name="connsiteX4179" fmla="*/ 1217295 w 1464672"/>
                <a:gd name="connsiteY4179" fmla="*/ 1313634 h 1899829"/>
                <a:gd name="connsiteX4180" fmla="*/ 1218928 w 1464672"/>
                <a:gd name="connsiteY4180" fmla="*/ 1315266 h 1899829"/>
                <a:gd name="connsiteX4181" fmla="*/ 1220561 w 1464672"/>
                <a:gd name="connsiteY4181" fmla="*/ 1317716 h 1899829"/>
                <a:gd name="connsiteX4182" fmla="*/ 1221377 w 1464672"/>
                <a:gd name="connsiteY4182" fmla="*/ 1318532 h 1899829"/>
                <a:gd name="connsiteX4183" fmla="*/ 1225459 w 1464672"/>
                <a:gd name="connsiteY4183" fmla="*/ 1323431 h 1899829"/>
                <a:gd name="connsiteX4184" fmla="*/ 1226276 w 1464672"/>
                <a:gd name="connsiteY4184" fmla="*/ 1324247 h 1899829"/>
                <a:gd name="connsiteX4185" fmla="*/ 1229541 w 1464672"/>
                <a:gd name="connsiteY4185" fmla="*/ 1325880 h 1899829"/>
                <a:gd name="connsiteX4186" fmla="*/ 1230358 w 1464672"/>
                <a:gd name="connsiteY4186" fmla="*/ 1326696 h 1899829"/>
                <a:gd name="connsiteX4187" fmla="*/ 1231991 w 1464672"/>
                <a:gd name="connsiteY4187" fmla="*/ 1329962 h 1899829"/>
                <a:gd name="connsiteX4188" fmla="*/ 1232807 w 1464672"/>
                <a:gd name="connsiteY4188" fmla="*/ 1331595 h 1899829"/>
                <a:gd name="connsiteX4189" fmla="*/ 1234440 w 1464672"/>
                <a:gd name="connsiteY4189" fmla="*/ 1335677 h 1899829"/>
                <a:gd name="connsiteX4190" fmla="*/ 1236073 w 1464672"/>
                <a:gd name="connsiteY4190" fmla="*/ 1337310 h 1899829"/>
                <a:gd name="connsiteX4191" fmla="*/ 1239339 w 1464672"/>
                <a:gd name="connsiteY4191" fmla="*/ 1338943 h 1899829"/>
                <a:gd name="connsiteX4192" fmla="*/ 1240972 w 1464672"/>
                <a:gd name="connsiteY4192" fmla="*/ 1339759 h 1899829"/>
                <a:gd name="connsiteX4193" fmla="*/ 1241788 w 1464672"/>
                <a:gd name="connsiteY4193" fmla="*/ 1340576 h 1899829"/>
                <a:gd name="connsiteX4194" fmla="*/ 1241788 w 1464672"/>
                <a:gd name="connsiteY4194" fmla="*/ 1342209 h 1899829"/>
                <a:gd name="connsiteX4195" fmla="*/ 1241788 w 1464672"/>
                <a:gd name="connsiteY4195" fmla="*/ 1343025 h 1899829"/>
                <a:gd name="connsiteX4196" fmla="*/ 1240155 w 1464672"/>
                <a:gd name="connsiteY4196" fmla="*/ 1344658 h 1899829"/>
                <a:gd name="connsiteX4197" fmla="*/ 1240155 w 1464672"/>
                <a:gd name="connsiteY4197" fmla="*/ 1346291 h 1899829"/>
                <a:gd name="connsiteX4198" fmla="*/ 1240972 w 1464672"/>
                <a:gd name="connsiteY4198" fmla="*/ 1349556 h 1899829"/>
                <a:gd name="connsiteX4199" fmla="*/ 1240972 w 1464672"/>
                <a:gd name="connsiteY4199" fmla="*/ 1351189 h 1899829"/>
                <a:gd name="connsiteX4200" fmla="*/ 1240155 w 1464672"/>
                <a:gd name="connsiteY4200" fmla="*/ 1352006 h 1899829"/>
                <a:gd name="connsiteX4201" fmla="*/ 1237706 w 1464672"/>
                <a:gd name="connsiteY4201" fmla="*/ 1352822 h 1899829"/>
                <a:gd name="connsiteX4202" fmla="*/ 1236889 w 1464672"/>
                <a:gd name="connsiteY4202" fmla="*/ 1352822 h 1899829"/>
                <a:gd name="connsiteX4203" fmla="*/ 1235257 w 1464672"/>
                <a:gd name="connsiteY4203" fmla="*/ 1352006 h 1899829"/>
                <a:gd name="connsiteX4204" fmla="*/ 1232807 w 1464672"/>
                <a:gd name="connsiteY4204" fmla="*/ 1350373 h 1899829"/>
                <a:gd name="connsiteX4205" fmla="*/ 1228725 w 1464672"/>
                <a:gd name="connsiteY4205" fmla="*/ 1347107 h 1899829"/>
                <a:gd name="connsiteX4206" fmla="*/ 1222194 w 1464672"/>
                <a:gd name="connsiteY4206" fmla="*/ 1344658 h 1899829"/>
                <a:gd name="connsiteX4207" fmla="*/ 1219744 w 1464672"/>
                <a:gd name="connsiteY4207" fmla="*/ 1343841 h 1899829"/>
                <a:gd name="connsiteX4208" fmla="*/ 1218928 w 1464672"/>
                <a:gd name="connsiteY4208" fmla="*/ 1343025 h 1899829"/>
                <a:gd name="connsiteX4209" fmla="*/ 1218111 w 1464672"/>
                <a:gd name="connsiteY4209" fmla="*/ 1342209 h 1899829"/>
                <a:gd name="connsiteX4210" fmla="*/ 1202599 w 1464672"/>
                <a:gd name="connsiteY4210" fmla="*/ 1338943 h 1899829"/>
                <a:gd name="connsiteX4211" fmla="*/ 1200150 w 1464672"/>
                <a:gd name="connsiteY4211" fmla="*/ 1338126 h 1899829"/>
                <a:gd name="connsiteX4212" fmla="*/ 1198517 w 1464672"/>
                <a:gd name="connsiteY4212" fmla="*/ 1337310 h 1899829"/>
                <a:gd name="connsiteX4213" fmla="*/ 1196884 w 1464672"/>
                <a:gd name="connsiteY4213" fmla="*/ 1335677 h 1899829"/>
                <a:gd name="connsiteX4214" fmla="*/ 1191169 w 1464672"/>
                <a:gd name="connsiteY4214" fmla="*/ 1332411 h 1899829"/>
                <a:gd name="connsiteX4215" fmla="*/ 1190353 w 1464672"/>
                <a:gd name="connsiteY4215" fmla="*/ 1331595 h 1899829"/>
                <a:gd name="connsiteX4216" fmla="*/ 1186271 w 1464672"/>
                <a:gd name="connsiteY4216" fmla="*/ 1326696 h 1899829"/>
                <a:gd name="connsiteX4217" fmla="*/ 1183005 w 1464672"/>
                <a:gd name="connsiteY4217" fmla="*/ 1320165 h 1899829"/>
                <a:gd name="connsiteX4218" fmla="*/ 1182189 w 1464672"/>
                <a:gd name="connsiteY4218" fmla="*/ 1319349 h 1899829"/>
                <a:gd name="connsiteX4219" fmla="*/ 1178923 w 1464672"/>
                <a:gd name="connsiteY4219" fmla="*/ 1318532 h 1899829"/>
                <a:gd name="connsiteX4220" fmla="*/ 1176474 w 1464672"/>
                <a:gd name="connsiteY4220" fmla="*/ 1319349 h 1899829"/>
                <a:gd name="connsiteX4221" fmla="*/ 1174841 w 1464672"/>
                <a:gd name="connsiteY4221" fmla="*/ 1320165 h 1899829"/>
                <a:gd name="connsiteX4222" fmla="*/ 1172391 w 1464672"/>
                <a:gd name="connsiteY4222" fmla="*/ 1320165 h 1899829"/>
                <a:gd name="connsiteX4223" fmla="*/ 1170759 w 1464672"/>
                <a:gd name="connsiteY4223" fmla="*/ 1319349 h 1899829"/>
                <a:gd name="connsiteX4224" fmla="*/ 1166677 w 1464672"/>
                <a:gd name="connsiteY4224" fmla="*/ 1316899 h 1899829"/>
                <a:gd name="connsiteX4225" fmla="*/ 1162594 w 1464672"/>
                <a:gd name="connsiteY4225" fmla="*/ 1315266 h 1899829"/>
                <a:gd name="connsiteX4226" fmla="*/ 1159329 w 1464672"/>
                <a:gd name="connsiteY4226" fmla="*/ 1312817 h 1899829"/>
                <a:gd name="connsiteX4227" fmla="*/ 1157696 w 1464672"/>
                <a:gd name="connsiteY4227" fmla="*/ 1312001 h 1899829"/>
                <a:gd name="connsiteX4228" fmla="*/ 1157696 w 1464672"/>
                <a:gd name="connsiteY4228" fmla="*/ 1311184 h 1899829"/>
                <a:gd name="connsiteX4229" fmla="*/ 1160145 w 1464672"/>
                <a:gd name="connsiteY4229" fmla="*/ 1307102 h 1899829"/>
                <a:gd name="connsiteX4230" fmla="*/ 1159329 w 1464672"/>
                <a:gd name="connsiteY4230" fmla="*/ 1307102 h 1899829"/>
                <a:gd name="connsiteX4231" fmla="*/ 1155247 w 1464672"/>
                <a:gd name="connsiteY4231" fmla="*/ 1309551 h 1899829"/>
                <a:gd name="connsiteX4232" fmla="*/ 1153614 w 1464672"/>
                <a:gd name="connsiteY4232" fmla="*/ 1308735 h 1899829"/>
                <a:gd name="connsiteX4233" fmla="*/ 1151164 w 1464672"/>
                <a:gd name="connsiteY4233" fmla="*/ 1306286 h 1899829"/>
                <a:gd name="connsiteX4234" fmla="*/ 1149532 w 1464672"/>
                <a:gd name="connsiteY4234" fmla="*/ 1303836 h 1899829"/>
                <a:gd name="connsiteX4235" fmla="*/ 1145449 w 1464672"/>
                <a:gd name="connsiteY4235" fmla="*/ 1297305 h 1899829"/>
                <a:gd name="connsiteX4236" fmla="*/ 1143000 w 1464672"/>
                <a:gd name="connsiteY4236" fmla="*/ 1294856 h 1899829"/>
                <a:gd name="connsiteX4237" fmla="*/ 1143000 w 1464672"/>
                <a:gd name="connsiteY4237" fmla="*/ 1294039 h 1899829"/>
                <a:gd name="connsiteX4238" fmla="*/ 1145449 w 1464672"/>
                <a:gd name="connsiteY4238" fmla="*/ 1294039 h 1899829"/>
                <a:gd name="connsiteX4239" fmla="*/ 1147082 w 1464672"/>
                <a:gd name="connsiteY4239" fmla="*/ 1294039 h 1899829"/>
                <a:gd name="connsiteX4240" fmla="*/ 1148715 w 1464672"/>
                <a:gd name="connsiteY4240" fmla="*/ 1293223 h 1899829"/>
                <a:gd name="connsiteX4241" fmla="*/ 1151164 w 1464672"/>
                <a:gd name="connsiteY4241" fmla="*/ 1290774 h 1899829"/>
                <a:gd name="connsiteX4242" fmla="*/ 1151981 w 1464672"/>
                <a:gd name="connsiteY4242" fmla="*/ 1289141 h 1899829"/>
                <a:gd name="connsiteX4243" fmla="*/ 1151981 w 1464672"/>
                <a:gd name="connsiteY4243" fmla="*/ 1288324 h 1899829"/>
                <a:gd name="connsiteX4244" fmla="*/ 1149532 w 1464672"/>
                <a:gd name="connsiteY4244" fmla="*/ 1288324 h 1899829"/>
                <a:gd name="connsiteX4245" fmla="*/ 1148715 w 1464672"/>
                <a:gd name="connsiteY4245" fmla="*/ 1287508 h 1899829"/>
                <a:gd name="connsiteX4246" fmla="*/ 1148715 w 1464672"/>
                <a:gd name="connsiteY4246" fmla="*/ 1286691 h 1899829"/>
                <a:gd name="connsiteX4247" fmla="*/ 1147899 w 1464672"/>
                <a:gd name="connsiteY4247" fmla="*/ 1285059 h 1899829"/>
                <a:gd name="connsiteX4248" fmla="*/ 1146266 w 1464672"/>
                <a:gd name="connsiteY4248" fmla="*/ 1283426 h 1899829"/>
                <a:gd name="connsiteX4249" fmla="*/ 1144633 w 1464672"/>
                <a:gd name="connsiteY4249" fmla="*/ 1282609 h 1899829"/>
                <a:gd name="connsiteX4250" fmla="*/ 1138102 w 1464672"/>
                <a:gd name="connsiteY4250" fmla="*/ 1283426 h 1899829"/>
                <a:gd name="connsiteX4251" fmla="*/ 1137285 w 1464672"/>
                <a:gd name="connsiteY4251" fmla="*/ 1282609 h 1899829"/>
                <a:gd name="connsiteX4252" fmla="*/ 1137285 w 1464672"/>
                <a:gd name="connsiteY4252" fmla="*/ 1281793 h 1899829"/>
                <a:gd name="connsiteX4253" fmla="*/ 1138918 w 1464672"/>
                <a:gd name="connsiteY4253" fmla="*/ 1278527 h 1899829"/>
                <a:gd name="connsiteX4254" fmla="*/ 1139734 w 1464672"/>
                <a:gd name="connsiteY4254" fmla="*/ 1276894 h 1899829"/>
                <a:gd name="connsiteX4255" fmla="*/ 1139734 w 1464672"/>
                <a:gd name="connsiteY4255" fmla="*/ 1276078 h 1899829"/>
                <a:gd name="connsiteX4256" fmla="*/ 1139734 w 1464672"/>
                <a:gd name="connsiteY4256" fmla="*/ 1276078 h 1899829"/>
                <a:gd name="connsiteX4257" fmla="*/ 1138918 w 1464672"/>
                <a:gd name="connsiteY4257" fmla="*/ 1276078 h 1899829"/>
                <a:gd name="connsiteX4258" fmla="*/ 1134836 w 1464672"/>
                <a:gd name="connsiteY4258" fmla="*/ 1278527 h 1899829"/>
                <a:gd name="connsiteX4259" fmla="*/ 1134019 w 1464672"/>
                <a:gd name="connsiteY4259" fmla="*/ 1278527 h 1899829"/>
                <a:gd name="connsiteX4260" fmla="*/ 1132386 w 1464672"/>
                <a:gd name="connsiteY4260" fmla="*/ 1275261 h 1899829"/>
                <a:gd name="connsiteX4261" fmla="*/ 1131570 w 1464672"/>
                <a:gd name="connsiteY4261" fmla="*/ 1271996 h 1899829"/>
                <a:gd name="connsiteX4262" fmla="*/ 1130754 w 1464672"/>
                <a:gd name="connsiteY4262" fmla="*/ 1271179 h 1899829"/>
                <a:gd name="connsiteX4263" fmla="*/ 1129937 w 1464672"/>
                <a:gd name="connsiteY4263" fmla="*/ 1271179 h 1899829"/>
                <a:gd name="connsiteX4264" fmla="*/ 1126672 w 1464672"/>
                <a:gd name="connsiteY4264" fmla="*/ 1267914 h 1899829"/>
                <a:gd name="connsiteX4265" fmla="*/ 1122589 w 1464672"/>
                <a:gd name="connsiteY4265" fmla="*/ 1261382 h 1899829"/>
                <a:gd name="connsiteX4266" fmla="*/ 1120957 w 1464672"/>
                <a:gd name="connsiteY4266" fmla="*/ 1259749 h 1899829"/>
                <a:gd name="connsiteX4267" fmla="*/ 1119324 w 1464672"/>
                <a:gd name="connsiteY4267" fmla="*/ 1258116 h 1899829"/>
                <a:gd name="connsiteX4268" fmla="*/ 1117691 w 1464672"/>
                <a:gd name="connsiteY4268" fmla="*/ 1257300 h 1899829"/>
                <a:gd name="connsiteX4269" fmla="*/ 1117691 w 1464672"/>
                <a:gd name="connsiteY4269" fmla="*/ 1256484 h 1899829"/>
                <a:gd name="connsiteX4270" fmla="*/ 1120140 w 1464672"/>
                <a:gd name="connsiteY4270" fmla="*/ 1251585 h 1899829"/>
                <a:gd name="connsiteX4271" fmla="*/ 1120140 w 1464672"/>
                <a:gd name="connsiteY4271" fmla="*/ 1250769 h 1899829"/>
                <a:gd name="connsiteX4272" fmla="*/ 1117691 w 1464672"/>
                <a:gd name="connsiteY4272" fmla="*/ 1250769 h 1899829"/>
                <a:gd name="connsiteX4273" fmla="*/ 1114425 w 1464672"/>
                <a:gd name="connsiteY4273" fmla="*/ 1249952 h 1899829"/>
                <a:gd name="connsiteX4274" fmla="*/ 1112792 w 1464672"/>
                <a:gd name="connsiteY4274" fmla="*/ 1251585 h 1899829"/>
                <a:gd name="connsiteX4275" fmla="*/ 1111976 w 1464672"/>
                <a:gd name="connsiteY4275" fmla="*/ 1251585 h 1899829"/>
                <a:gd name="connsiteX4276" fmla="*/ 1110343 w 1464672"/>
                <a:gd name="connsiteY4276" fmla="*/ 1250769 h 1899829"/>
                <a:gd name="connsiteX4277" fmla="*/ 1109527 w 1464672"/>
                <a:gd name="connsiteY4277" fmla="*/ 1250769 h 1899829"/>
                <a:gd name="connsiteX4278" fmla="*/ 1108710 w 1464672"/>
                <a:gd name="connsiteY4278" fmla="*/ 1254851 h 1899829"/>
                <a:gd name="connsiteX4279" fmla="*/ 1107894 w 1464672"/>
                <a:gd name="connsiteY4279" fmla="*/ 1255667 h 1899829"/>
                <a:gd name="connsiteX4280" fmla="*/ 1107077 w 1464672"/>
                <a:gd name="connsiteY4280" fmla="*/ 1256484 h 1899829"/>
                <a:gd name="connsiteX4281" fmla="*/ 1106261 w 1464672"/>
                <a:gd name="connsiteY4281" fmla="*/ 1256484 h 1899829"/>
                <a:gd name="connsiteX4282" fmla="*/ 1105444 w 1464672"/>
                <a:gd name="connsiteY4282" fmla="*/ 1255667 h 1899829"/>
                <a:gd name="connsiteX4283" fmla="*/ 1105444 w 1464672"/>
                <a:gd name="connsiteY4283" fmla="*/ 1254851 h 1899829"/>
                <a:gd name="connsiteX4284" fmla="*/ 1104628 w 1464672"/>
                <a:gd name="connsiteY4284" fmla="*/ 1249952 h 1899829"/>
                <a:gd name="connsiteX4285" fmla="*/ 1102995 w 1464672"/>
                <a:gd name="connsiteY4285" fmla="*/ 1249136 h 1899829"/>
                <a:gd name="connsiteX4286" fmla="*/ 1099729 w 1464672"/>
                <a:gd name="connsiteY4286" fmla="*/ 1249136 h 1899829"/>
                <a:gd name="connsiteX4287" fmla="*/ 1098913 w 1464672"/>
                <a:gd name="connsiteY4287" fmla="*/ 1248319 h 1899829"/>
                <a:gd name="connsiteX4288" fmla="*/ 1098097 w 1464672"/>
                <a:gd name="connsiteY4288" fmla="*/ 1247503 h 1899829"/>
                <a:gd name="connsiteX4289" fmla="*/ 1097280 w 1464672"/>
                <a:gd name="connsiteY4289" fmla="*/ 1245870 h 1899829"/>
                <a:gd name="connsiteX4290" fmla="*/ 1096464 w 1464672"/>
                <a:gd name="connsiteY4290" fmla="*/ 1243421 h 1899829"/>
                <a:gd name="connsiteX4291" fmla="*/ 1095647 w 1464672"/>
                <a:gd name="connsiteY4291" fmla="*/ 1241788 h 1899829"/>
                <a:gd name="connsiteX4292" fmla="*/ 1094831 w 1464672"/>
                <a:gd name="connsiteY4292" fmla="*/ 1241788 h 1899829"/>
                <a:gd name="connsiteX4293" fmla="*/ 1094014 w 1464672"/>
                <a:gd name="connsiteY4293" fmla="*/ 1241788 h 1899829"/>
                <a:gd name="connsiteX4294" fmla="*/ 1093198 w 1464672"/>
                <a:gd name="connsiteY4294" fmla="*/ 1242604 h 1899829"/>
                <a:gd name="connsiteX4295" fmla="*/ 1092382 w 1464672"/>
                <a:gd name="connsiteY4295" fmla="*/ 1243421 h 1899829"/>
                <a:gd name="connsiteX4296" fmla="*/ 1090749 w 1464672"/>
                <a:gd name="connsiteY4296" fmla="*/ 1243421 h 1899829"/>
                <a:gd name="connsiteX4297" fmla="*/ 1090749 w 1464672"/>
                <a:gd name="connsiteY4297" fmla="*/ 1244237 h 1899829"/>
                <a:gd name="connsiteX4298" fmla="*/ 1092382 w 1464672"/>
                <a:gd name="connsiteY4298" fmla="*/ 1245870 h 1899829"/>
                <a:gd name="connsiteX4299" fmla="*/ 1094014 w 1464672"/>
                <a:gd name="connsiteY4299" fmla="*/ 1248319 h 1899829"/>
                <a:gd name="connsiteX4300" fmla="*/ 1095647 w 1464672"/>
                <a:gd name="connsiteY4300" fmla="*/ 1251585 h 1899829"/>
                <a:gd name="connsiteX4301" fmla="*/ 1094831 w 1464672"/>
                <a:gd name="connsiteY4301" fmla="*/ 1254034 h 1899829"/>
                <a:gd name="connsiteX4302" fmla="*/ 1091565 w 1464672"/>
                <a:gd name="connsiteY4302" fmla="*/ 1254851 h 1899829"/>
                <a:gd name="connsiteX4303" fmla="*/ 1088299 w 1464672"/>
                <a:gd name="connsiteY4303" fmla="*/ 1254851 h 1899829"/>
                <a:gd name="connsiteX4304" fmla="*/ 1085850 w 1464672"/>
                <a:gd name="connsiteY4304" fmla="*/ 1254034 h 1899829"/>
                <a:gd name="connsiteX4305" fmla="*/ 1084217 w 1464672"/>
                <a:gd name="connsiteY4305" fmla="*/ 1253218 h 1899829"/>
                <a:gd name="connsiteX4306" fmla="*/ 1081768 w 1464672"/>
                <a:gd name="connsiteY4306" fmla="*/ 1251585 h 1899829"/>
                <a:gd name="connsiteX4307" fmla="*/ 1077686 w 1464672"/>
                <a:gd name="connsiteY4307" fmla="*/ 1252401 h 1899829"/>
                <a:gd name="connsiteX4308" fmla="*/ 1076869 w 1464672"/>
                <a:gd name="connsiteY4308" fmla="*/ 1257300 h 1899829"/>
                <a:gd name="connsiteX4309" fmla="*/ 1076053 w 1464672"/>
                <a:gd name="connsiteY4309" fmla="*/ 1257300 h 1899829"/>
                <a:gd name="connsiteX4310" fmla="*/ 1072787 w 1464672"/>
                <a:gd name="connsiteY4310" fmla="*/ 1257300 h 1899829"/>
                <a:gd name="connsiteX4311" fmla="*/ 1071154 w 1464672"/>
                <a:gd name="connsiteY4311" fmla="*/ 1258116 h 1899829"/>
                <a:gd name="connsiteX4312" fmla="*/ 1066256 w 1464672"/>
                <a:gd name="connsiteY4312" fmla="*/ 1260566 h 1899829"/>
                <a:gd name="connsiteX4313" fmla="*/ 1064623 w 1464672"/>
                <a:gd name="connsiteY4313" fmla="*/ 1260566 h 1899829"/>
                <a:gd name="connsiteX4314" fmla="*/ 1063807 w 1464672"/>
                <a:gd name="connsiteY4314" fmla="*/ 1260566 h 1899829"/>
                <a:gd name="connsiteX4315" fmla="*/ 1062990 w 1464672"/>
                <a:gd name="connsiteY4315" fmla="*/ 1261382 h 1899829"/>
                <a:gd name="connsiteX4316" fmla="*/ 1061357 w 1464672"/>
                <a:gd name="connsiteY4316" fmla="*/ 1263015 h 1899829"/>
                <a:gd name="connsiteX4317" fmla="*/ 1058908 w 1464672"/>
                <a:gd name="connsiteY4317" fmla="*/ 1263015 h 1899829"/>
                <a:gd name="connsiteX4318" fmla="*/ 1056459 w 1464672"/>
                <a:gd name="connsiteY4318" fmla="*/ 1261382 h 1899829"/>
                <a:gd name="connsiteX4319" fmla="*/ 1054009 w 1464672"/>
                <a:gd name="connsiteY4319" fmla="*/ 1260566 h 1899829"/>
                <a:gd name="connsiteX4320" fmla="*/ 1052377 w 1464672"/>
                <a:gd name="connsiteY4320" fmla="*/ 1260566 h 1899829"/>
                <a:gd name="connsiteX4321" fmla="*/ 1050744 w 1464672"/>
                <a:gd name="connsiteY4321" fmla="*/ 1259749 h 1899829"/>
                <a:gd name="connsiteX4322" fmla="*/ 1048294 w 1464672"/>
                <a:gd name="connsiteY4322" fmla="*/ 1258116 h 1899829"/>
                <a:gd name="connsiteX4323" fmla="*/ 1046661 w 1464672"/>
                <a:gd name="connsiteY4323" fmla="*/ 1257300 h 1899829"/>
                <a:gd name="connsiteX4324" fmla="*/ 1044212 w 1464672"/>
                <a:gd name="connsiteY4324" fmla="*/ 1257300 h 1899829"/>
                <a:gd name="connsiteX4325" fmla="*/ 1043396 w 1464672"/>
                <a:gd name="connsiteY4325" fmla="*/ 1257300 h 1899829"/>
                <a:gd name="connsiteX4326" fmla="*/ 1040130 w 1464672"/>
                <a:gd name="connsiteY4326" fmla="*/ 1254034 h 1899829"/>
                <a:gd name="connsiteX4327" fmla="*/ 1039314 w 1464672"/>
                <a:gd name="connsiteY4327" fmla="*/ 1252401 h 1899829"/>
                <a:gd name="connsiteX4328" fmla="*/ 1036864 w 1464672"/>
                <a:gd name="connsiteY4328" fmla="*/ 1247503 h 1899829"/>
                <a:gd name="connsiteX4329" fmla="*/ 1036864 w 1464672"/>
                <a:gd name="connsiteY4329" fmla="*/ 1245870 h 1899829"/>
                <a:gd name="connsiteX4330" fmla="*/ 1036864 w 1464672"/>
                <a:gd name="connsiteY4330" fmla="*/ 1244237 h 1899829"/>
                <a:gd name="connsiteX4331" fmla="*/ 1036864 w 1464672"/>
                <a:gd name="connsiteY4331" fmla="*/ 1242604 h 1899829"/>
                <a:gd name="connsiteX4332" fmla="*/ 1037681 w 1464672"/>
                <a:gd name="connsiteY4332" fmla="*/ 1240155 h 1899829"/>
                <a:gd name="connsiteX4333" fmla="*/ 1038497 w 1464672"/>
                <a:gd name="connsiteY4333" fmla="*/ 1235256 h 1899829"/>
                <a:gd name="connsiteX4334" fmla="*/ 1039314 w 1464672"/>
                <a:gd name="connsiteY4334" fmla="*/ 1233624 h 1899829"/>
                <a:gd name="connsiteX4335" fmla="*/ 1040130 w 1464672"/>
                <a:gd name="connsiteY4335" fmla="*/ 1231991 h 1899829"/>
                <a:gd name="connsiteX4336" fmla="*/ 1041763 w 1464672"/>
                <a:gd name="connsiteY4336" fmla="*/ 1230358 h 1899829"/>
                <a:gd name="connsiteX4337" fmla="*/ 1049111 w 1464672"/>
                <a:gd name="connsiteY4337" fmla="*/ 1227092 h 1899829"/>
                <a:gd name="connsiteX4338" fmla="*/ 1050744 w 1464672"/>
                <a:gd name="connsiteY4338" fmla="*/ 1225459 h 1899829"/>
                <a:gd name="connsiteX4339" fmla="*/ 1050744 w 1464672"/>
                <a:gd name="connsiteY4339" fmla="*/ 1224643 h 1899829"/>
                <a:gd name="connsiteX4340" fmla="*/ 1049111 w 1464672"/>
                <a:gd name="connsiteY4340" fmla="*/ 1220561 h 1899829"/>
                <a:gd name="connsiteX4341" fmla="*/ 1049111 w 1464672"/>
                <a:gd name="connsiteY4341" fmla="*/ 1219744 h 1899829"/>
                <a:gd name="connsiteX4342" fmla="*/ 1049927 w 1464672"/>
                <a:gd name="connsiteY4342" fmla="*/ 1218928 h 1899829"/>
                <a:gd name="connsiteX4343" fmla="*/ 1050744 w 1464672"/>
                <a:gd name="connsiteY4343" fmla="*/ 1216479 h 1899829"/>
                <a:gd name="connsiteX4344" fmla="*/ 1051560 w 1464672"/>
                <a:gd name="connsiteY4344" fmla="*/ 1215662 h 1899829"/>
                <a:gd name="connsiteX4345" fmla="*/ 1053193 w 1464672"/>
                <a:gd name="connsiteY4345" fmla="*/ 1215662 h 1899829"/>
                <a:gd name="connsiteX4346" fmla="*/ 1055642 w 1464672"/>
                <a:gd name="connsiteY4346" fmla="*/ 1217295 h 1899829"/>
                <a:gd name="connsiteX4347" fmla="*/ 1058091 w 1464672"/>
                <a:gd name="connsiteY4347" fmla="*/ 1218111 h 1899829"/>
                <a:gd name="connsiteX4348" fmla="*/ 1061357 w 1464672"/>
                <a:gd name="connsiteY4348" fmla="*/ 1218111 h 1899829"/>
                <a:gd name="connsiteX4349" fmla="*/ 1066256 w 1464672"/>
                <a:gd name="connsiteY4349" fmla="*/ 1219744 h 1899829"/>
                <a:gd name="connsiteX4350" fmla="*/ 1072787 w 1464672"/>
                <a:gd name="connsiteY4350" fmla="*/ 1223010 h 1899829"/>
                <a:gd name="connsiteX4351" fmla="*/ 1076869 w 1464672"/>
                <a:gd name="connsiteY4351" fmla="*/ 1225459 h 1899829"/>
                <a:gd name="connsiteX4352" fmla="*/ 1080135 w 1464672"/>
                <a:gd name="connsiteY4352" fmla="*/ 1228725 h 1899829"/>
                <a:gd name="connsiteX4353" fmla="*/ 1082584 w 1464672"/>
                <a:gd name="connsiteY4353" fmla="*/ 1231991 h 1899829"/>
                <a:gd name="connsiteX4354" fmla="*/ 1082584 w 1464672"/>
                <a:gd name="connsiteY4354" fmla="*/ 1233624 h 1899829"/>
                <a:gd name="connsiteX4355" fmla="*/ 1081768 w 1464672"/>
                <a:gd name="connsiteY4355" fmla="*/ 1236073 h 1899829"/>
                <a:gd name="connsiteX4356" fmla="*/ 1080952 w 1464672"/>
                <a:gd name="connsiteY4356" fmla="*/ 1236889 h 1899829"/>
                <a:gd name="connsiteX4357" fmla="*/ 1080952 w 1464672"/>
                <a:gd name="connsiteY4357" fmla="*/ 1237706 h 1899829"/>
                <a:gd name="connsiteX4358" fmla="*/ 1081768 w 1464672"/>
                <a:gd name="connsiteY4358" fmla="*/ 1238522 h 1899829"/>
                <a:gd name="connsiteX4359" fmla="*/ 1083401 w 1464672"/>
                <a:gd name="connsiteY4359" fmla="*/ 1240155 h 1899829"/>
                <a:gd name="connsiteX4360" fmla="*/ 1084217 w 1464672"/>
                <a:gd name="connsiteY4360" fmla="*/ 1239339 h 1899829"/>
                <a:gd name="connsiteX4361" fmla="*/ 1084217 w 1464672"/>
                <a:gd name="connsiteY4361" fmla="*/ 1237706 h 1899829"/>
                <a:gd name="connsiteX4362" fmla="*/ 1084217 w 1464672"/>
                <a:gd name="connsiteY4362" fmla="*/ 1236073 h 1899829"/>
                <a:gd name="connsiteX4363" fmla="*/ 1085034 w 1464672"/>
                <a:gd name="connsiteY4363" fmla="*/ 1235256 h 1899829"/>
                <a:gd name="connsiteX4364" fmla="*/ 1085034 w 1464672"/>
                <a:gd name="connsiteY4364" fmla="*/ 1233624 h 1899829"/>
                <a:gd name="connsiteX4365" fmla="*/ 1084217 w 1464672"/>
                <a:gd name="connsiteY4365" fmla="*/ 1231991 h 1899829"/>
                <a:gd name="connsiteX4366" fmla="*/ 1083401 w 1464672"/>
                <a:gd name="connsiteY4366" fmla="*/ 1230358 h 1899829"/>
                <a:gd name="connsiteX4367" fmla="*/ 1082584 w 1464672"/>
                <a:gd name="connsiteY4367" fmla="*/ 1228725 h 1899829"/>
                <a:gd name="connsiteX4368" fmla="*/ 1078502 w 1464672"/>
                <a:gd name="connsiteY4368" fmla="*/ 1223826 h 1899829"/>
                <a:gd name="connsiteX4369" fmla="*/ 1077686 w 1464672"/>
                <a:gd name="connsiteY4369" fmla="*/ 1222194 h 1899829"/>
                <a:gd name="connsiteX4370" fmla="*/ 1079319 w 1464672"/>
                <a:gd name="connsiteY4370" fmla="*/ 1221377 h 1899829"/>
                <a:gd name="connsiteX4371" fmla="*/ 1085850 w 1464672"/>
                <a:gd name="connsiteY4371" fmla="*/ 1223010 h 1899829"/>
                <a:gd name="connsiteX4372" fmla="*/ 1088299 w 1464672"/>
                <a:gd name="connsiteY4372" fmla="*/ 1223010 h 1899829"/>
                <a:gd name="connsiteX4373" fmla="*/ 1089116 w 1464672"/>
                <a:gd name="connsiteY4373" fmla="*/ 1221377 h 1899829"/>
                <a:gd name="connsiteX4374" fmla="*/ 1089932 w 1464672"/>
                <a:gd name="connsiteY4374" fmla="*/ 1219744 h 1899829"/>
                <a:gd name="connsiteX4375" fmla="*/ 1090749 w 1464672"/>
                <a:gd name="connsiteY4375" fmla="*/ 1218928 h 1899829"/>
                <a:gd name="connsiteX4376" fmla="*/ 1093198 w 1464672"/>
                <a:gd name="connsiteY4376" fmla="*/ 1218928 h 1899829"/>
                <a:gd name="connsiteX4377" fmla="*/ 1096464 w 1464672"/>
                <a:gd name="connsiteY4377" fmla="*/ 1219744 h 1899829"/>
                <a:gd name="connsiteX4378" fmla="*/ 1098097 w 1464672"/>
                <a:gd name="connsiteY4378" fmla="*/ 1219744 h 1899829"/>
                <a:gd name="connsiteX4379" fmla="*/ 1099729 w 1464672"/>
                <a:gd name="connsiteY4379" fmla="*/ 1219744 h 1899829"/>
                <a:gd name="connsiteX4380" fmla="*/ 1101362 w 1464672"/>
                <a:gd name="connsiteY4380" fmla="*/ 1218928 h 1899829"/>
                <a:gd name="connsiteX4381" fmla="*/ 1103811 w 1464672"/>
                <a:gd name="connsiteY4381" fmla="*/ 1215662 h 1899829"/>
                <a:gd name="connsiteX4382" fmla="*/ 1105444 w 1464672"/>
                <a:gd name="connsiteY4382" fmla="*/ 1214846 h 1899829"/>
                <a:gd name="connsiteX4383" fmla="*/ 1107894 w 1464672"/>
                <a:gd name="connsiteY4383" fmla="*/ 1214029 h 1899829"/>
                <a:gd name="connsiteX4384" fmla="*/ 1109527 w 1464672"/>
                <a:gd name="connsiteY4384" fmla="*/ 1214029 h 1899829"/>
                <a:gd name="connsiteX4385" fmla="*/ 1112792 w 1464672"/>
                <a:gd name="connsiteY4385" fmla="*/ 1215662 h 1899829"/>
                <a:gd name="connsiteX4386" fmla="*/ 1115241 w 1464672"/>
                <a:gd name="connsiteY4386" fmla="*/ 1215662 h 1899829"/>
                <a:gd name="connsiteX4387" fmla="*/ 1115241 w 1464672"/>
                <a:gd name="connsiteY4387" fmla="*/ 1213213 h 1899829"/>
                <a:gd name="connsiteX4388" fmla="*/ 1113609 w 1464672"/>
                <a:gd name="connsiteY4388" fmla="*/ 1209131 h 1899829"/>
                <a:gd name="connsiteX4389" fmla="*/ 1111976 w 1464672"/>
                <a:gd name="connsiteY4389" fmla="*/ 1204232 h 1899829"/>
                <a:gd name="connsiteX4390" fmla="*/ 1110343 w 1464672"/>
                <a:gd name="connsiteY4390" fmla="*/ 1202599 h 1899829"/>
                <a:gd name="connsiteX4391" fmla="*/ 1107077 w 1464672"/>
                <a:gd name="connsiteY4391" fmla="*/ 1199334 h 1899829"/>
                <a:gd name="connsiteX4392" fmla="*/ 1102995 w 1464672"/>
                <a:gd name="connsiteY4392" fmla="*/ 1193619 h 1899829"/>
                <a:gd name="connsiteX4393" fmla="*/ 1100546 w 1464672"/>
                <a:gd name="connsiteY4393" fmla="*/ 1190353 h 1899829"/>
                <a:gd name="connsiteX4394" fmla="*/ 1099729 w 1464672"/>
                <a:gd name="connsiteY4394" fmla="*/ 1188720 h 1899829"/>
                <a:gd name="connsiteX4395" fmla="*/ 1099729 w 1464672"/>
                <a:gd name="connsiteY4395" fmla="*/ 1187904 h 1899829"/>
                <a:gd name="connsiteX4396" fmla="*/ 1100546 w 1464672"/>
                <a:gd name="connsiteY4396" fmla="*/ 1186271 h 1899829"/>
                <a:gd name="connsiteX4397" fmla="*/ 1107894 w 1464672"/>
                <a:gd name="connsiteY4397" fmla="*/ 1179739 h 1899829"/>
                <a:gd name="connsiteX4398" fmla="*/ 1113609 w 1464672"/>
                <a:gd name="connsiteY4398" fmla="*/ 1173208 h 1899829"/>
                <a:gd name="connsiteX4399" fmla="*/ 1116058 w 1464672"/>
                <a:gd name="connsiteY4399" fmla="*/ 1169942 h 1899829"/>
                <a:gd name="connsiteX4400" fmla="*/ 1116874 w 1464672"/>
                <a:gd name="connsiteY4400" fmla="*/ 1167493 h 1899829"/>
                <a:gd name="connsiteX4401" fmla="*/ 1118507 w 1464672"/>
                <a:gd name="connsiteY4401" fmla="*/ 1165860 h 1899829"/>
                <a:gd name="connsiteX4402" fmla="*/ 1120140 w 1464672"/>
                <a:gd name="connsiteY4402" fmla="*/ 1165044 h 1899829"/>
                <a:gd name="connsiteX4403" fmla="*/ 1122589 w 1464672"/>
                <a:gd name="connsiteY4403" fmla="*/ 1164227 h 1899829"/>
                <a:gd name="connsiteX4404" fmla="*/ 1123406 w 1464672"/>
                <a:gd name="connsiteY4404" fmla="*/ 1162594 h 1899829"/>
                <a:gd name="connsiteX4405" fmla="*/ 1123406 w 1464672"/>
                <a:gd name="connsiteY4405" fmla="*/ 1160145 h 1899829"/>
                <a:gd name="connsiteX4406" fmla="*/ 1124222 w 1464672"/>
                <a:gd name="connsiteY4406" fmla="*/ 1157696 h 1899829"/>
                <a:gd name="connsiteX4407" fmla="*/ 1126672 w 1464672"/>
                <a:gd name="connsiteY4407" fmla="*/ 1151164 h 1899829"/>
                <a:gd name="connsiteX4408" fmla="*/ 1128304 w 1464672"/>
                <a:gd name="connsiteY4408" fmla="*/ 1149531 h 1899829"/>
                <a:gd name="connsiteX4409" fmla="*/ 1131570 w 1464672"/>
                <a:gd name="connsiteY4409" fmla="*/ 1148715 h 1899829"/>
                <a:gd name="connsiteX4410" fmla="*/ 1133203 w 1464672"/>
                <a:gd name="connsiteY4410" fmla="*/ 1147082 h 1899829"/>
                <a:gd name="connsiteX4411" fmla="*/ 1135652 w 1464672"/>
                <a:gd name="connsiteY4411" fmla="*/ 1142184 h 1899829"/>
                <a:gd name="connsiteX4412" fmla="*/ 1135652 w 1464672"/>
                <a:gd name="connsiteY4412" fmla="*/ 1140551 h 1899829"/>
                <a:gd name="connsiteX4413" fmla="*/ 1134836 w 1464672"/>
                <a:gd name="connsiteY4413" fmla="*/ 1139734 h 1899829"/>
                <a:gd name="connsiteX4414" fmla="*/ 1134019 w 1464672"/>
                <a:gd name="connsiteY4414" fmla="*/ 1138101 h 1899829"/>
                <a:gd name="connsiteX4415" fmla="*/ 1129937 w 1464672"/>
                <a:gd name="connsiteY4415" fmla="*/ 1124222 h 1899829"/>
                <a:gd name="connsiteX4416" fmla="*/ 1127488 w 1464672"/>
                <a:gd name="connsiteY4416" fmla="*/ 1117691 h 1899829"/>
                <a:gd name="connsiteX4417" fmla="*/ 1124222 w 1464672"/>
                <a:gd name="connsiteY4417" fmla="*/ 1111976 h 1899829"/>
                <a:gd name="connsiteX4418" fmla="*/ 1121773 w 1464672"/>
                <a:gd name="connsiteY4418" fmla="*/ 1104628 h 1899829"/>
                <a:gd name="connsiteX4419" fmla="*/ 1117691 w 1464672"/>
                <a:gd name="connsiteY4419" fmla="*/ 1097280 h 1899829"/>
                <a:gd name="connsiteX4420" fmla="*/ 1117691 w 1464672"/>
                <a:gd name="connsiteY4420" fmla="*/ 1095647 h 1899829"/>
                <a:gd name="connsiteX4421" fmla="*/ 1118507 w 1464672"/>
                <a:gd name="connsiteY4421" fmla="*/ 1093198 h 1899829"/>
                <a:gd name="connsiteX4422" fmla="*/ 1118507 w 1464672"/>
                <a:gd name="connsiteY4422" fmla="*/ 1092381 h 1899829"/>
                <a:gd name="connsiteX4423" fmla="*/ 1113609 w 1464672"/>
                <a:gd name="connsiteY4423" fmla="*/ 1095647 h 1899829"/>
                <a:gd name="connsiteX4424" fmla="*/ 1112792 w 1464672"/>
                <a:gd name="connsiteY4424" fmla="*/ 1095647 h 1899829"/>
                <a:gd name="connsiteX4425" fmla="*/ 1111159 w 1464672"/>
                <a:gd name="connsiteY4425" fmla="*/ 1094014 h 1899829"/>
                <a:gd name="connsiteX4426" fmla="*/ 1110343 w 1464672"/>
                <a:gd name="connsiteY4426" fmla="*/ 1092381 h 1899829"/>
                <a:gd name="connsiteX4427" fmla="*/ 1109527 w 1464672"/>
                <a:gd name="connsiteY4427" fmla="*/ 1089116 h 1899829"/>
                <a:gd name="connsiteX4428" fmla="*/ 1109527 w 1464672"/>
                <a:gd name="connsiteY4428" fmla="*/ 1087483 h 1899829"/>
                <a:gd name="connsiteX4429" fmla="*/ 1110343 w 1464672"/>
                <a:gd name="connsiteY4429" fmla="*/ 1085850 h 1899829"/>
                <a:gd name="connsiteX4430" fmla="*/ 1111159 w 1464672"/>
                <a:gd name="connsiteY4430" fmla="*/ 1082584 h 1899829"/>
                <a:gd name="connsiteX4431" fmla="*/ 1111159 w 1464672"/>
                <a:gd name="connsiteY4431" fmla="*/ 1080951 h 1899829"/>
                <a:gd name="connsiteX4432" fmla="*/ 1111159 w 1464672"/>
                <a:gd name="connsiteY4432" fmla="*/ 1079319 h 1899829"/>
                <a:gd name="connsiteX4433" fmla="*/ 1111159 w 1464672"/>
                <a:gd name="connsiteY4433" fmla="*/ 1077686 h 1899829"/>
                <a:gd name="connsiteX4434" fmla="*/ 1110343 w 1464672"/>
                <a:gd name="connsiteY4434" fmla="*/ 1076869 h 1899829"/>
                <a:gd name="connsiteX4435" fmla="*/ 1108710 w 1464672"/>
                <a:gd name="connsiteY4435" fmla="*/ 1076053 h 1899829"/>
                <a:gd name="connsiteX4436" fmla="*/ 1106261 w 1464672"/>
                <a:gd name="connsiteY4436" fmla="*/ 1076053 h 1899829"/>
                <a:gd name="connsiteX4437" fmla="*/ 1105444 w 1464672"/>
                <a:gd name="connsiteY4437" fmla="*/ 1076869 h 1899829"/>
                <a:gd name="connsiteX4438" fmla="*/ 1107894 w 1464672"/>
                <a:gd name="connsiteY4438" fmla="*/ 1082584 h 1899829"/>
                <a:gd name="connsiteX4439" fmla="*/ 1107894 w 1464672"/>
                <a:gd name="connsiteY4439" fmla="*/ 1084217 h 1899829"/>
                <a:gd name="connsiteX4440" fmla="*/ 1104628 w 1464672"/>
                <a:gd name="connsiteY4440" fmla="*/ 1085034 h 1899829"/>
                <a:gd name="connsiteX4441" fmla="*/ 1102995 w 1464672"/>
                <a:gd name="connsiteY4441" fmla="*/ 1085034 h 1899829"/>
                <a:gd name="connsiteX4442" fmla="*/ 1101362 w 1464672"/>
                <a:gd name="connsiteY4442" fmla="*/ 1084217 h 1899829"/>
                <a:gd name="connsiteX4443" fmla="*/ 1100546 w 1464672"/>
                <a:gd name="connsiteY4443" fmla="*/ 1083401 h 1899829"/>
                <a:gd name="connsiteX4444" fmla="*/ 1096464 w 1464672"/>
                <a:gd name="connsiteY4444" fmla="*/ 1077686 h 1899829"/>
                <a:gd name="connsiteX4445" fmla="*/ 1095647 w 1464672"/>
                <a:gd name="connsiteY4445" fmla="*/ 1075237 h 1899829"/>
                <a:gd name="connsiteX4446" fmla="*/ 1095647 w 1464672"/>
                <a:gd name="connsiteY4446" fmla="*/ 1073604 h 1899829"/>
                <a:gd name="connsiteX4447" fmla="*/ 1095647 w 1464672"/>
                <a:gd name="connsiteY4447" fmla="*/ 1072787 h 1899829"/>
                <a:gd name="connsiteX4448" fmla="*/ 1100546 w 1464672"/>
                <a:gd name="connsiteY4448" fmla="*/ 1074420 h 1899829"/>
                <a:gd name="connsiteX4449" fmla="*/ 1099729 w 1464672"/>
                <a:gd name="connsiteY4449" fmla="*/ 1074420 h 1899829"/>
                <a:gd name="connsiteX4450" fmla="*/ 1098097 w 1464672"/>
                <a:gd name="connsiteY4450" fmla="*/ 1073604 h 1899829"/>
                <a:gd name="connsiteX4451" fmla="*/ 1098097 w 1464672"/>
                <a:gd name="connsiteY4451" fmla="*/ 1072787 h 1899829"/>
                <a:gd name="connsiteX4452" fmla="*/ 1100546 w 1464672"/>
                <a:gd name="connsiteY4452" fmla="*/ 1069521 h 1899829"/>
                <a:gd name="connsiteX4453" fmla="*/ 1100546 w 1464672"/>
                <a:gd name="connsiteY4453" fmla="*/ 1068705 h 1899829"/>
                <a:gd name="connsiteX4454" fmla="*/ 1099729 w 1464672"/>
                <a:gd name="connsiteY4454" fmla="*/ 1067889 h 1899829"/>
                <a:gd name="connsiteX4455" fmla="*/ 1098097 w 1464672"/>
                <a:gd name="connsiteY4455" fmla="*/ 1067889 h 1899829"/>
                <a:gd name="connsiteX4456" fmla="*/ 1097280 w 1464672"/>
                <a:gd name="connsiteY4456" fmla="*/ 1067072 h 1899829"/>
                <a:gd name="connsiteX4457" fmla="*/ 1098097 w 1464672"/>
                <a:gd name="connsiteY4457" fmla="*/ 1066256 h 1899829"/>
                <a:gd name="connsiteX4458" fmla="*/ 1100546 w 1464672"/>
                <a:gd name="connsiteY4458" fmla="*/ 1064623 h 1899829"/>
                <a:gd name="connsiteX4459" fmla="*/ 1101362 w 1464672"/>
                <a:gd name="connsiteY4459" fmla="*/ 1063806 h 1899829"/>
                <a:gd name="connsiteX4460" fmla="*/ 1099729 w 1464672"/>
                <a:gd name="connsiteY4460" fmla="*/ 1062990 h 1899829"/>
                <a:gd name="connsiteX4461" fmla="*/ 1098913 w 1464672"/>
                <a:gd name="connsiteY4461" fmla="*/ 1062990 h 1899829"/>
                <a:gd name="connsiteX4462" fmla="*/ 1097280 w 1464672"/>
                <a:gd name="connsiteY4462" fmla="*/ 1064623 h 1899829"/>
                <a:gd name="connsiteX4463" fmla="*/ 1094831 w 1464672"/>
                <a:gd name="connsiteY4463" fmla="*/ 1068705 h 1899829"/>
                <a:gd name="connsiteX4464" fmla="*/ 1093198 w 1464672"/>
                <a:gd name="connsiteY4464" fmla="*/ 1070338 h 1899829"/>
                <a:gd name="connsiteX4465" fmla="*/ 1090749 w 1464672"/>
                <a:gd name="connsiteY4465" fmla="*/ 1068705 h 1899829"/>
                <a:gd name="connsiteX4466" fmla="*/ 1089116 w 1464672"/>
                <a:gd name="connsiteY4466" fmla="*/ 1067889 h 1899829"/>
                <a:gd name="connsiteX4467" fmla="*/ 1088299 w 1464672"/>
                <a:gd name="connsiteY4467" fmla="*/ 1067889 h 1899829"/>
                <a:gd name="connsiteX4468" fmla="*/ 1086666 w 1464672"/>
                <a:gd name="connsiteY4468" fmla="*/ 1071154 h 1899829"/>
                <a:gd name="connsiteX4469" fmla="*/ 1083401 w 1464672"/>
                <a:gd name="connsiteY4469" fmla="*/ 1073604 h 1899829"/>
                <a:gd name="connsiteX4470" fmla="*/ 1076869 w 1464672"/>
                <a:gd name="connsiteY4470" fmla="*/ 1078502 h 1899829"/>
                <a:gd name="connsiteX4471" fmla="*/ 1074420 w 1464672"/>
                <a:gd name="connsiteY4471" fmla="*/ 1080135 h 1899829"/>
                <a:gd name="connsiteX4472" fmla="*/ 1071154 w 1464672"/>
                <a:gd name="connsiteY4472" fmla="*/ 1080135 h 1899829"/>
                <a:gd name="connsiteX4473" fmla="*/ 1070338 w 1464672"/>
                <a:gd name="connsiteY4473" fmla="*/ 1079319 h 1899829"/>
                <a:gd name="connsiteX4474" fmla="*/ 1070338 w 1464672"/>
                <a:gd name="connsiteY4474" fmla="*/ 1077686 h 1899829"/>
                <a:gd name="connsiteX4475" fmla="*/ 1070338 w 1464672"/>
                <a:gd name="connsiteY4475" fmla="*/ 1076053 h 1899829"/>
                <a:gd name="connsiteX4476" fmla="*/ 1070338 w 1464672"/>
                <a:gd name="connsiteY4476" fmla="*/ 1075237 h 1899829"/>
                <a:gd name="connsiteX4477" fmla="*/ 1070338 w 1464672"/>
                <a:gd name="connsiteY4477" fmla="*/ 1073604 h 1899829"/>
                <a:gd name="connsiteX4478" fmla="*/ 1070338 w 1464672"/>
                <a:gd name="connsiteY4478" fmla="*/ 1067889 h 1899829"/>
                <a:gd name="connsiteX4479" fmla="*/ 1071154 w 1464672"/>
                <a:gd name="connsiteY4479" fmla="*/ 1066256 h 1899829"/>
                <a:gd name="connsiteX4480" fmla="*/ 1071971 w 1464672"/>
                <a:gd name="connsiteY4480" fmla="*/ 1065439 h 1899829"/>
                <a:gd name="connsiteX4481" fmla="*/ 1073604 w 1464672"/>
                <a:gd name="connsiteY4481" fmla="*/ 1064623 h 1899829"/>
                <a:gd name="connsiteX4482" fmla="*/ 1078502 w 1464672"/>
                <a:gd name="connsiteY4482" fmla="*/ 1065439 h 1899829"/>
                <a:gd name="connsiteX4483" fmla="*/ 1080952 w 1464672"/>
                <a:gd name="connsiteY4483" fmla="*/ 1065439 h 1899829"/>
                <a:gd name="connsiteX4484" fmla="*/ 1082584 w 1464672"/>
                <a:gd name="connsiteY4484" fmla="*/ 1063806 h 1899829"/>
                <a:gd name="connsiteX4485" fmla="*/ 1084217 w 1464672"/>
                <a:gd name="connsiteY4485" fmla="*/ 1062174 h 1899829"/>
                <a:gd name="connsiteX4486" fmla="*/ 1085850 w 1464672"/>
                <a:gd name="connsiteY4486" fmla="*/ 1059724 h 1899829"/>
                <a:gd name="connsiteX4487" fmla="*/ 1085850 w 1464672"/>
                <a:gd name="connsiteY4487" fmla="*/ 1057275 h 1899829"/>
                <a:gd name="connsiteX4488" fmla="*/ 1084217 w 1464672"/>
                <a:gd name="connsiteY4488" fmla="*/ 1053193 h 1899829"/>
                <a:gd name="connsiteX4489" fmla="*/ 1083401 w 1464672"/>
                <a:gd name="connsiteY4489" fmla="*/ 1052376 h 1899829"/>
                <a:gd name="connsiteX4490" fmla="*/ 1079319 w 1464672"/>
                <a:gd name="connsiteY4490" fmla="*/ 1049111 h 1899829"/>
                <a:gd name="connsiteX4491" fmla="*/ 1076869 w 1464672"/>
                <a:gd name="connsiteY4491" fmla="*/ 1048294 h 1899829"/>
                <a:gd name="connsiteX4492" fmla="*/ 1074420 w 1464672"/>
                <a:gd name="connsiteY4492" fmla="*/ 1047478 h 1899829"/>
                <a:gd name="connsiteX4493" fmla="*/ 1072787 w 1464672"/>
                <a:gd name="connsiteY4493" fmla="*/ 1046661 h 1899829"/>
                <a:gd name="connsiteX4494" fmla="*/ 1071971 w 1464672"/>
                <a:gd name="connsiteY4494" fmla="*/ 1045029 h 1899829"/>
                <a:gd name="connsiteX4495" fmla="*/ 1071154 w 1464672"/>
                <a:gd name="connsiteY4495" fmla="*/ 1042579 h 1899829"/>
                <a:gd name="connsiteX4496" fmla="*/ 1071154 w 1464672"/>
                <a:gd name="connsiteY4496" fmla="*/ 1040946 h 1899829"/>
                <a:gd name="connsiteX4497" fmla="*/ 1071154 w 1464672"/>
                <a:gd name="connsiteY4497" fmla="*/ 1039314 h 1899829"/>
                <a:gd name="connsiteX4498" fmla="*/ 1071971 w 1464672"/>
                <a:gd name="connsiteY4498" fmla="*/ 1037681 h 1899829"/>
                <a:gd name="connsiteX4499" fmla="*/ 1076053 w 1464672"/>
                <a:gd name="connsiteY4499" fmla="*/ 1036048 h 1899829"/>
                <a:gd name="connsiteX4500" fmla="*/ 1076053 w 1464672"/>
                <a:gd name="connsiteY4500" fmla="*/ 1035231 h 1899829"/>
                <a:gd name="connsiteX4501" fmla="*/ 1072787 w 1464672"/>
                <a:gd name="connsiteY4501" fmla="*/ 1034415 h 1899829"/>
                <a:gd name="connsiteX4502" fmla="*/ 1071154 w 1464672"/>
                <a:gd name="connsiteY4502" fmla="*/ 1034415 h 1899829"/>
                <a:gd name="connsiteX4503" fmla="*/ 1069522 w 1464672"/>
                <a:gd name="connsiteY4503" fmla="*/ 1036048 h 1899829"/>
                <a:gd name="connsiteX4504" fmla="*/ 1067889 w 1464672"/>
                <a:gd name="connsiteY4504" fmla="*/ 1039314 h 1899829"/>
                <a:gd name="connsiteX4505" fmla="*/ 1067072 w 1464672"/>
                <a:gd name="connsiteY4505" fmla="*/ 1040130 h 1899829"/>
                <a:gd name="connsiteX4506" fmla="*/ 1063807 w 1464672"/>
                <a:gd name="connsiteY4506" fmla="*/ 1038497 h 1899829"/>
                <a:gd name="connsiteX4507" fmla="*/ 1062174 w 1464672"/>
                <a:gd name="connsiteY4507" fmla="*/ 1038497 h 1899829"/>
                <a:gd name="connsiteX4508" fmla="*/ 1061357 w 1464672"/>
                <a:gd name="connsiteY4508" fmla="*/ 1037681 h 1899829"/>
                <a:gd name="connsiteX4509" fmla="*/ 1060541 w 1464672"/>
                <a:gd name="connsiteY4509" fmla="*/ 1036864 h 1899829"/>
                <a:gd name="connsiteX4510" fmla="*/ 1060541 w 1464672"/>
                <a:gd name="connsiteY4510" fmla="*/ 1036048 h 1899829"/>
                <a:gd name="connsiteX4511" fmla="*/ 1062174 w 1464672"/>
                <a:gd name="connsiteY4511" fmla="*/ 1035231 h 1899829"/>
                <a:gd name="connsiteX4512" fmla="*/ 1064623 w 1464672"/>
                <a:gd name="connsiteY4512" fmla="*/ 1032782 h 1899829"/>
                <a:gd name="connsiteX4513" fmla="*/ 1064623 w 1464672"/>
                <a:gd name="connsiteY4513" fmla="*/ 1031149 h 1899829"/>
                <a:gd name="connsiteX4514" fmla="*/ 1062990 w 1464672"/>
                <a:gd name="connsiteY4514" fmla="*/ 1028700 h 1899829"/>
                <a:gd name="connsiteX4515" fmla="*/ 1062174 w 1464672"/>
                <a:gd name="connsiteY4515" fmla="*/ 1027884 h 1899829"/>
                <a:gd name="connsiteX4516" fmla="*/ 1059724 w 1464672"/>
                <a:gd name="connsiteY4516" fmla="*/ 1025434 h 1899829"/>
                <a:gd name="connsiteX4517" fmla="*/ 1055642 w 1464672"/>
                <a:gd name="connsiteY4517" fmla="*/ 1026251 h 1899829"/>
                <a:gd name="connsiteX4518" fmla="*/ 1054009 w 1464672"/>
                <a:gd name="connsiteY4518" fmla="*/ 1025434 h 1899829"/>
                <a:gd name="connsiteX4519" fmla="*/ 1053193 w 1464672"/>
                <a:gd name="connsiteY4519" fmla="*/ 1022985 h 1899829"/>
                <a:gd name="connsiteX4520" fmla="*/ 1052377 w 1464672"/>
                <a:gd name="connsiteY4520" fmla="*/ 1019719 h 1899829"/>
                <a:gd name="connsiteX4521" fmla="*/ 1052377 w 1464672"/>
                <a:gd name="connsiteY4521" fmla="*/ 1016454 h 1899829"/>
                <a:gd name="connsiteX4522" fmla="*/ 1051560 w 1464672"/>
                <a:gd name="connsiteY4522" fmla="*/ 1009922 h 1899829"/>
                <a:gd name="connsiteX4523" fmla="*/ 1050744 w 1464672"/>
                <a:gd name="connsiteY4523" fmla="*/ 1006656 h 1899829"/>
                <a:gd name="connsiteX4524" fmla="*/ 1049927 w 1464672"/>
                <a:gd name="connsiteY4524" fmla="*/ 1005840 h 1899829"/>
                <a:gd name="connsiteX4525" fmla="*/ 1045029 w 1464672"/>
                <a:gd name="connsiteY4525" fmla="*/ 1007473 h 1899829"/>
                <a:gd name="connsiteX4526" fmla="*/ 1043396 w 1464672"/>
                <a:gd name="connsiteY4526" fmla="*/ 1007473 h 1899829"/>
                <a:gd name="connsiteX4527" fmla="*/ 1042579 w 1464672"/>
                <a:gd name="connsiteY4527" fmla="*/ 1006656 h 1899829"/>
                <a:gd name="connsiteX4528" fmla="*/ 1039314 w 1464672"/>
                <a:gd name="connsiteY4528" fmla="*/ 1002574 h 1899829"/>
                <a:gd name="connsiteX4529" fmla="*/ 1037681 w 1464672"/>
                <a:gd name="connsiteY4529" fmla="*/ 1000941 h 1899829"/>
                <a:gd name="connsiteX4530" fmla="*/ 1036864 w 1464672"/>
                <a:gd name="connsiteY4530" fmla="*/ 1000941 h 1899829"/>
                <a:gd name="connsiteX4531" fmla="*/ 1034415 w 1464672"/>
                <a:gd name="connsiteY4531" fmla="*/ 996043 h 1899829"/>
                <a:gd name="connsiteX4532" fmla="*/ 1033599 w 1464672"/>
                <a:gd name="connsiteY4532" fmla="*/ 995226 h 1899829"/>
                <a:gd name="connsiteX4533" fmla="*/ 1032782 w 1464672"/>
                <a:gd name="connsiteY4533" fmla="*/ 992777 h 1899829"/>
                <a:gd name="connsiteX4534" fmla="*/ 1031149 w 1464672"/>
                <a:gd name="connsiteY4534" fmla="*/ 989511 h 1899829"/>
                <a:gd name="connsiteX4535" fmla="*/ 1029516 w 1464672"/>
                <a:gd name="connsiteY4535" fmla="*/ 988695 h 1899829"/>
                <a:gd name="connsiteX4536" fmla="*/ 1027884 w 1464672"/>
                <a:gd name="connsiteY4536" fmla="*/ 990328 h 1899829"/>
                <a:gd name="connsiteX4537" fmla="*/ 1026251 w 1464672"/>
                <a:gd name="connsiteY4537" fmla="*/ 991961 h 1899829"/>
                <a:gd name="connsiteX4538" fmla="*/ 1024618 w 1464672"/>
                <a:gd name="connsiteY4538" fmla="*/ 994410 h 1899829"/>
                <a:gd name="connsiteX4539" fmla="*/ 1023802 w 1464672"/>
                <a:gd name="connsiteY4539" fmla="*/ 996859 h 1899829"/>
                <a:gd name="connsiteX4540" fmla="*/ 1023802 w 1464672"/>
                <a:gd name="connsiteY4540" fmla="*/ 998492 h 1899829"/>
                <a:gd name="connsiteX4541" fmla="*/ 1024618 w 1464672"/>
                <a:gd name="connsiteY4541" fmla="*/ 1000125 h 1899829"/>
                <a:gd name="connsiteX4542" fmla="*/ 1030333 w 1464672"/>
                <a:gd name="connsiteY4542" fmla="*/ 1002574 h 1899829"/>
                <a:gd name="connsiteX4543" fmla="*/ 1031966 w 1464672"/>
                <a:gd name="connsiteY4543" fmla="*/ 1004207 h 1899829"/>
                <a:gd name="connsiteX4544" fmla="*/ 1032782 w 1464672"/>
                <a:gd name="connsiteY4544" fmla="*/ 1006656 h 1899829"/>
                <a:gd name="connsiteX4545" fmla="*/ 1033599 w 1464672"/>
                <a:gd name="connsiteY4545" fmla="*/ 1009922 h 1899829"/>
                <a:gd name="connsiteX4546" fmla="*/ 1034415 w 1464672"/>
                <a:gd name="connsiteY4546" fmla="*/ 1013188 h 1899829"/>
                <a:gd name="connsiteX4547" fmla="*/ 1034415 w 1464672"/>
                <a:gd name="connsiteY4547" fmla="*/ 1015637 h 1899829"/>
                <a:gd name="connsiteX4548" fmla="*/ 1033599 w 1464672"/>
                <a:gd name="connsiteY4548" fmla="*/ 1017270 h 1899829"/>
                <a:gd name="connsiteX4549" fmla="*/ 1032782 w 1464672"/>
                <a:gd name="connsiteY4549" fmla="*/ 1018903 h 1899829"/>
                <a:gd name="connsiteX4550" fmla="*/ 1029516 w 1464672"/>
                <a:gd name="connsiteY4550" fmla="*/ 1021352 h 1899829"/>
                <a:gd name="connsiteX4551" fmla="*/ 1026251 w 1464672"/>
                <a:gd name="connsiteY4551" fmla="*/ 1022985 h 1899829"/>
                <a:gd name="connsiteX4552" fmla="*/ 1022985 w 1464672"/>
                <a:gd name="connsiteY4552" fmla="*/ 1022985 h 1899829"/>
                <a:gd name="connsiteX4553" fmla="*/ 1021352 w 1464672"/>
                <a:gd name="connsiteY4553" fmla="*/ 1022985 h 1899829"/>
                <a:gd name="connsiteX4554" fmla="*/ 1012372 w 1464672"/>
                <a:gd name="connsiteY4554" fmla="*/ 1018086 h 1899829"/>
                <a:gd name="connsiteX4555" fmla="*/ 1010739 w 1464672"/>
                <a:gd name="connsiteY4555" fmla="*/ 1018086 h 1899829"/>
                <a:gd name="connsiteX4556" fmla="*/ 1008289 w 1464672"/>
                <a:gd name="connsiteY4556" fmla="*/ 1017270 h 1899829"/>
                <a:gd name="connsiteX4557" fmla="*/ 1003391 w 1464672"/>
                <a:gd name="connsiteY4557" fmla="*/ 1015637 h 1899829"/>
                <a:gd name="connsiteX4558" fmla="*/ 1000941 w 1464672"/>
                <a:gd name="connsiteY4558" fmla="*/ 1015637 h 1899829"/>
                <a:gd name="connsiteX4559" fmla="*/ 996043 w 1464672"/>
                <a:gd name="connsiteY4559" fmla="*/ 1014004 h 1899829"/>
                <a:gd name="connsiteX4560" fmla="*/ 988695 w 1464672"/>
                <a:gd name="connsiteY4560" fmla="*/ 1013188 h 1899829"/>
                <a:gd name="connsiteX4561" fmla="*/ 987062 w 1464672"/>
                <a:gd name="connsiteY4561" fmla="*/ 1014004 h 1899829"/>
                <a:gd name="connsiteX4562" fmla="*/ 988695 w 1464672"/>
                <a:gd name="connsiteY4562" fmla="*/ 1016454 h 1899829"/>
                <a:gd name="connsiteX4563" fmla="*/ 990328 w 1464672"/>
                <a:gd name="connsiteY4563" fmla="*/ 1017270 h 1899829"/>
                <a:gd name="connsiteX4564" fmla="*/ 991961 w 1464672"/>
                <a:gd name="connsiteY4564" fmla="*/ 1017270 h 1899829"/>
                <a:gd name="connsiteX4565" fmla="*/ 994410 w 1464672"/>
                <a:gd name="connsiteY4565" fmla="*/ 1018903 h 1899829"/>
                <a:gd name="connsiteX4566" fmla="*/ 997676 w 1464672"/>
                <a:gd name="connsiteY4566" fmla="*/ 1022985 h 1899829"/>
                <a:gd name="connsiteX4567" fmla="*/ 999309 w 1464672"/>
                <a:gd name="connsiteY4567" fmla="*/ 1025434 h 1899829"/>
                <a:gd name="connsiteX4568" fmla="*/ 1000941 w 1464672"/>
                <a:gd name="connsiteY4568" fmla="*/ 1027884 h 1899829"/>
                <a:gd name="connsiteX4569" fmla="*/ 1000941 w 1464672"/>
                <a:gd name="connsiteY4569" fmla="*/ 1028700 h 1899829"/>
                <a:gd name="connsiteX4570" fmla="*/ 999309 w 1464672"/>
                <a:gd name="connsiteY4570" fmla="*/ 1030333 h 1899829"/>
                <a:gd name="connsiteX4571" fmla="*/ 988695 w 1464672"/>
                <a:gd name="connsiteY4571" fmla="*/ 1020536 h 1899829"/>
                <a:gd name="connsiteX4572" fmla="*/ 982164 w 1464672"/>
                <a:gd name="connsiteY4572" fmla="*/ 1023801 h 1899829"/>
                <a:gd name="connsiteX4573" fmla="*/ 978898 w 1464672"/>
                <a:gd name="connsiteY4573" fmla="*/ 1025434 h 1899829"/>
                <a:gd name="connsiteX4574" fmla="*/ 976449 w 1464672"/>
                <a:gd name="connsiteY4574" fmla="*/ 1025434 h 1899829"/>
                <a:gd name="connsiteX4575" fmla="*/ 973183 w 1464672"/>
                <a:gd name="connsiteY4575" fmla="*/ 1023801 h 1899829"/>
                <a:gd name="connsiteX4576" fmla="*/ 965835 w 1464672"/>
                <a:gd name="connsiteY4576" fmla="*/ 1018903 h 1899829"/>
                <a:gd name="connsiteX4577" fmla="*/ 963386 w 1464672"/>
                <a:gd name="connsiteY4577" fmla="*/ 1017270 h 1899829"/>
                <a:gd name="connsiteX4578" fmla="*/ 962569 w 1464672"/>
                <a:gd name="connsiteY4578" fmla="*/ 1017270 h 1899829"/>
                <a:gd name="connsiteX4579" fmla="*/ 956038 w 1464672"/>
                <a:gd name="connsiteY4579" fmla="*/ 1019719 h 1899829"/>
                <a:gd name="connsiteX4580" fmla="*/ 950323 w 1464672"/>
                <a:gd name="connsiteY4580" fmla="*/ 1019719 h 1899829"/>
                <a:gd name="connsiteX4581" fmla="*/ 939709 w 1464672"/>
                <a:gd name="connsiteY4581" fmla="*/ 1017270 h 1899829"/>
                <a:gd name="connsiteX4582" fmla="*/ 935627 w 1464672"/>
                <a:gd name="connsiteY4582" fmla="*/ 1015637 h 1899829"/>
                <a:gd name="connsiteX4583" fmla="*/ 934811 w 1464672"/>
                <a:gd name="connsiteY4583" fmla="*/ 1014004 h 1899829"/>
                <a:gd name="connsiteX4584" fmla="*/ 933178 w 1464672"/>
                <a:gd name="connsiteY4584" fmla="*/ 1013188 h 1899829"/>
                <a:gd name="connsiteX4585" fmla="*/ 930729 w 1464672"/>
                <a:gd name="connsiteY4585" fmla="*/ 1013188 h 1899829"/>
                <a:gd name="connsiteX4586" fmla="*/ 924197 w 1464672"/>
                <a:gd name="connsiteY4586" fmla="*/ 1011555 h 1899829"/>
                <a:gd name="connsiteX4587" fmla="*/ 918482 w 1464672"/>
                <a:gd name="connsiteY4587" fmla="*/ 1014821 h 1899829"/>
                <a:gd name="connsiteX4588" fmla="*/ 911951 w 1464672"/>
                <a:gd name="connsiteY4588" fmla="*/ 1011555 h 1899829"/>
                <a:gd name="connsiteX4589" fmla="*/ 909502 w 1464672"/>
                <a:gd name="connsiteY4589" fmla="*/ 1009922 h 1899829"/>
                <a:gd name="connsiteX4590" fmla="*/ 908685 w 1464672"/>
                <a:gd name="connsiteY4590" fmla="*/ 1008289 h 1899829"/>
                <a:gd name="connsiteX4591" fmla="*/ 907052 w 1464672"/>
                <a:gd name="connsiteY4591" fmla="*/ 1002574 h 1899829"/>
                <a:gd name="connsiteX4592" fmla="*/ 907052 w 1464672"/>
                <a:gd name="connsiteY4592" fmla="*/ 999309 h 1899829"/>
                <a:gd name="connsiteX4593" fmla="*/ 907869 w 1464672"/>
                <a:gd name="connsiteY4593" fmla="*/ 996859 h 1899829"/>
                <a:gd name="connsiteX4594" fmla="*/ 908685 w 1464672"/>
                <a:gd name="connsiteY4594" fmla="*/ 995226 h 1899829"/>
                <a:gd name="connsiteX4595" fmla="*/ 909502 w 1464672"/>
                <a:gd name="connsiteY4595" fmla="*/ 994410 h 1899829"/>
                <a:gd name="connsiteX4596" fmla="*/ 905419 w 1464672"/>
                <a:gd name="connsiteY4596" fmla="*/ 997676 h 1899829"/>
                <a:gd name="connsiteX4597" fmla="*/ 903786 w 1464672"/>
                <a:gd name="connsiteY4597" fmla="*/ 998492 h 1899829"/>
                <a:gd name="connsiteX4598" fmla="*/ 902154 w 1464672"/>
                <a:gd name="connsiteY4598" fmla="*/ 998492 h 1899829"/>
                <a:gd name="connsiteX4599" fmla="*/ 897255 w 1464672"/>
                <a:gd name="connsiteY4599" fmla="*/ 997676 h 1899829"/>
                <a:gd name="connsiteX4600" fmla="*/ 896439 w 1464672"/>
                <a:gd name="connsiteY4600" fmla="*/ 998492 h 1899829"/>
                <a:gd name="connsiteX4601" fmla="*/ 896439 w 1464672"/>
                <a:gd name="connsiteY4601" fmla="*/ 999309 h 1899829"/>
                <a:gd name="connsiteX4602" fmla="*/ 898072 w 1464672"/>
                <a:gd name="connsiteY4602" fmla="*/ 1000941 h 1899829"/>
                <a:gd name="connsiteX4603" fmla="*/ 898072 w 1464672"/>
                <a:gd name="connsiteY4603" fmla="*/ 1001758 h 1899829"/>
                <a:gd name="connsiteX4604" fmla="*/ 894806 w 1464672"/>
                <a:gd name="connsiteY4604" fmla="*/ 1002574 h 1899829"/>
                <a:gd name="connsiteX4605" fmla="*/ 890724 w 1464672"/>
                <a:gd name="connsiteY4605" fmla="*/ 1001758 h 1899829"/>
                <a:gd name="connsiteX4606" fmla="*/ 889091 w 1464672"/>
                <a:gd name="connsiteY4606" fmla="*/ 1001758 h 1899829"/>
                <a:gd name="connsiteX4607" fmla="*/ 888274 w 1464672"/>
                <a:gd name="connsiteY4607" fmla="*/ 1002574 h 1899829"/>
                <a:gd name="connsiteX4608" fmla="*/ 886641 w 1464672"/>
                <a:gd name="connsiteY4608" fmla="*/ 1005024 h 1899829"/>
                <a:gd name="connsiteX4609" fmla="*/ 885825 w 1464672"/>
                <a:gd name="connsiteY4609" fmla="*/ 1005840 h 1899829"/>
                <a:gd name="connsiteX4610" fmla="*/ 885009 w 1464672"/>
                <a:gd name="connsiteY4610" fmla="*/ 1005840 h 1899829"/>
                <a:gd name="connsiteX4611" fmla="*/ 880110 w 1464672"/>
                <a:gd name="connsiteY4611" fmla="*/ 1000125 h 1899829"/>
                <a:gd name="connsiteX4612" fmla="*/ 876028 w 1464672"/>
                <a:gd name="connsiteY4612" fmla="*/ 996859 h 1899829"/>
                <a:gd name="connsiteX4613" fmla="*/ 871946 w 1464672"/>
                <a:gd name="connsiteY4613" fmla="*/ 995226 h 1899829"/>
                <a:gd name="connsiteX4614" fmla="*/ 870313 w 1464672"/>
                <a:gd name="connsiteY4614" fmla="*/ 994410 h 1899829"/>
                <a:gd name="connsiteX4615" fmla="*/ 869497 w 1464672"/>
                <a:gd name="connsiteY4615" fmla="*/ 992777 h 1899829"/>
                <a:gd name="connsiteX4616" fmla="*/ 863781 w 1464672"/>
                <a:gd name="connsiteY4616" fmla="*/ 981347 h 1899829"/>
                <a:gd name="connsiteX4617" fmla="*/ 862965 w 1464672"/>
                <a:gd name="connsiteY4617" fmla="*/ 978898 h 1899829"/>
                <a:gd name="connsiteX4618" fmla="*/ 861332 w 1464672"/>
                <a:gd name="connsiteY4618" fmla="*/ 969917 h 1899829"/>
                <a:gd name="connsiteX4619" fmla="*/ 860516 w 1464672"/>
                <a:gd name="connsiteY4619" fmla="*/ 968284 h 1899829"/>
                <a:gd name="connsiteX4620" fmla="*/ 859699 w 1464672"/>
                <a:gd name="connsiteY4620" fmla="*/ 966651 h 1899829"/>
                <a:gd name="connsiteX4621" fmla="*/ 861332 w 1464672"/>
                <a:gd name="connsiteY4621" fmla="*/ 966651 h 1899829"/>
                <a:gd name="connsiteX4622" fmla="*/ 867047 w 1464672"/>
                <a:gd name="connsiteY4622" fmla="*/ 967468 h 1899829"/>
                <a:gd name="connsiteX4623" fmla="*/ 872762 w 1464672"/>
                <a:gd name="connsiteY4623" fmla="*/ 967468 h 1899829"/>
                <a:gd name="connsiteX4624" fmla="*/ 876028 w 1464672"/>
                <a:gd name="connsiteY4624" fmla="*/ 968284 h 1899829"/>
                <a:gd name="connsiteX4625" fmla="*/ 879294 w 1464672"/>
                <a:gd name="connsiteY4625" fmla="*/ 970734 h 1899829"/>
                <a:gd name="connsiteX4626" fmla="*/ 883376 w 1464672"/>
                <a:gd name="connsiteY4626" fmla="*/ 972366 h 1899829"/>
                <a:gd name="connsiteX4627" fmla="*/ 886641 w 1464672"/>
                <a:gd name="connsiteY4627" fmla="*/ 972366 h 1899829"/>
                <a:gd name="connsiteX4628" fmla="*/ 891540 w 1464672"/>
                <a:gd name="connsiteY4628" fmla="*/ 971550 h 1899829"/>
                <a:gd name="connsiteX4629" fmla="*/ 897255 w 1464672"/>
                <a:gd name="connsiteY4629" fmla="*/ 969917 h 1899829"/>
                <a:gd name="connsiteX4630" fmla="*/ 898072 w 1464672"/>
                <a:gd name="connsiteY4630" fmla="*/ 969101 h 1899829"/>
                <a:gd name="connsiteX4631" fmla="*/ 893989 w 1464672"/>
                <a:gd name="connsiteY4631" fmla="*/ 966651 h 1899829"/>
                <a:gd name="connsiteX4632" fmla="*/ 890724 w 1464672"/>
                <a:gd name="connsiteY4632" fmla="*/ 964202 h 1899829"/>
                <a:gd name="connsiteX4633" fmla="*/ 887458 w 1464672"/>
                <a:gd name="connsiteY4633" fmla="*/ 960936 h 1899829"/>
                <a:gd name="connsiteX4634" fmla="*/ 885825 w 1464672"/>
                <a:gd name="connsiteY4634" fmla="*/ 959304 h 1899829"/>
                <a:gd name="connsiteX4635" fmla="*/ 882559 w 1464672"/>
                <a:gd name="connsiteY4635" fmla="*/ 958487 h 1899829"/>
                <a:gd name="connsiteX4636" fmla="*/ 873579 w 1464672"/>
                <a:gd name="connsiteY4636" fmla="*/ 957671 h 1899829"/>
                <a:gd name="connsiteX4637" fmla="*/ 865414 w 1464672"/>
                <a:gd name="connsiteY4637" fmla="*/ 955221 h 1899829"/>
                <a:gd name="connsiteX4638" fmla="*/ 859699 w 1464672"/>
                <a:gd name="connsiteY4638" fmla="*/ 951956 h 1899829"/>
                <a:gd name="connsiteX4639" fmla="*/ 854801 w 1464672"/>
                <a:gd name="connsiteY4639" fmla="*/ 947874 h 1899829"/>
                <a:gd name="connsiteX4640" fmla="*/ 853168 w 1464672"/>
                <a:gd name="connsiteY4640" fmla="*/ 946241 h 1899829"/>
                <a:gd name="connsiteX4641" fmla="*/ 852352 w 1464672"/>
                <a:gd name="connsiteY4641" fmla="*/ 944608 h 1899829"/>
                <a:gd name="connsiteX4642" fmla="*/ 851535 w 1464672"/>
                <a:gd name="connsiteY4642" fmla="*/ 939709 h 1899829"/>
                <a:gd name="connsiteX4643" fmla="*/ 850719 w 1464672"/>
                <a:gd name="connsiteY4643" fmla="*/ 931545 h 1899829"/>
                <a:gd name="connsiteX4644" fmla="*/ 849902 w 1464672"/>
                <a:gd name="connsiteY4644" fmla="*/ 925830 h 1899829"/>
                <a:gd name="connsiteX4645" fmla="*/ 849086 w 1464672"/>
                <a:gd name="connsiteY4645" fmla="*/ 923381 h 1899829"/>
                <a:gd name="connsiteX4646" fmla="*/ 849086 w 1464672"/>
                <a:gd name="connsiteY4646" fmla="*/ 920931 h 1899829"/>
                <a:gd name="connsiteX4647" fmla="*/ 850719 w 1464672"/>
                <a:gd name="connsiteY4647" fmla="*/ 915216 h 1899829"/>
                <a:gd name="connsiteX4648" fmla="*/ 854801 w 1464672"/>
                <a:gd name="connsiteY4648" fmla="*/ 909501 h 1899829"/>
                <a:gd name="connsiteX4649" fmla="*/ 854801 w 1464672"/>
                <a:gd name="connsiteY4649" fmla="*/ 908685 h 1899829"/>
                <a:gd name="connsiteX4650" fmla="*/ 853984 w 1464672"/>
                <a:gd name="connsiteY4650" fmla="*/ 908685 h 1899829"/>
                <a:gd name="connsiteX4651" fmla="*/ 852352 w 1464672"/>
                <a:gd name="connsiteY4651" fmla="*/ 907052 h 1899829"/>
                <a:gd name="connsiteX4652" fmla="*/ 851535 w 1464672"/>
                <a:gd name="connsiteY4652" fmla="*/ 904603 h 1899829"/>
                <a:gd name="connsiteX4653" fmla="*/ 851535 w 1464672"/>
                <a:gd name="connsiteY4653" fmla="*/ 901337 h 1899829"/>
                <a:gd name="connsiteX4654" fmla="*/ 851535 w 1464672"/>
                <a:gd name="connsiteY4654" fmla="*/ 898071 h 1899829"/>
                <a:gd name="connsiteX4655" fmla="*/ 851535 w 1464672"/>
                <a:gd name="connsiteY4655" fmla="*/ 895622 h 1899829"/>
                <a:gd name="connsiteX4656" fmla="*/ 852352 w 1464672"/>
                <a:gd name="connsiteY4656" fmla="*/ 892356 h 1899829"/>
                <a:gd name="connsiteX4657" fmla="*/ 853984 w 1464672"/>
                <a:gd name="connsiteY4657" fmla="*/ 886641 h 1899829"/>
                <a:gd name="connsiteX4658" fmla="*/ 856434 w 1464672"/>
                <a:gd name="connsiteY4658" fmla="*/ 880110 h 1899829"/>
                <a:gd name="connsiteX4659" fmla="*/ 859699 w 1464672"/>
                <a:gd name="connsiteY4659" fmla="*/ 873579 h 1899829"/>
                <a:gd name="connsiteX4660" fmla="*/ 860516 w 1464672"/>
                <a:gd name="connsiteY4660" fmla="*/ 871129 h 1899829"/>
                <a:gd name="connsiteX4661" fmla="*/ 860516 w 1464672"/>
                <a:gd name="connsiteY4661" fmla="*/ 865414 h 1899829"/>
                <a:gd name="connsiteX4662" fmla="*/ 860516 w 1464672"/>
                <a:gd name="connsiteY4662" fmla="*/ 861332 h 1899829"/>
                <a:gd name="connsiteX4663" fmla="*/ 860516 w 1464672"/>
                <a:gd name="connsiteY4663" fmla="*/ 858066 h 1899829"/>
                <a:gd name="connsiteX4664" fmla="*/ 861332 w 1464672"/>
                <a:gd name="connsiteY4664" fmla="*/ 855617 h 1899829"/>
                <a:gd name="connsiteX4665" fmla="*/ 862965 w 1464672"/>
                <a:gd name="connsiteY4665" fmla="*/ 851535 h 1899829"/>
                <a:gd name="connsiteX4666" fmla="*/ 865414 w 1464672"/>
                <a:gd name="connsiteY4666" fmla="*/ 847453 h 1899829"/>
                <a:gd name="connsiteX4667" fmla="*/ 868680 w 1464672"/>
                <a:gd name="connsiteY4667" fmla="*/ 844187 h 1899829"/>
                <a:gd name="connsiteX4668" fmla="*/ 868680 w 1464672"/>
                <a:gd name="connsiteY4668" fmla="*/ 842554 h 1899829"/>
                <a:gd name="connsiteX4669" fmla="*/ 868680 w 1464672"/>
                <a:gd name="connsiteY4669" fmla="*/ 840921 h 1899829"/>
                <a:gd name="connsiteX4670" fmla="*/ 868680 w 1464672"/>
                <a:gd name="connsiteY4670" fmla="*/ 839289 h 1899829"/>
                <a:gd name="connsiteX4671" fmla="*/ 868680 w 1464672"/>
                <a:gd name="connsiteY4671" fmla="*/ 838472 h 1899829"/>
                <a:gd name="connsiteX4672" fmla="*/ 877661 w 1464672"/>
                <a:gd name="connsiteY4672" fmla="*/ 827042 h 1899829"/>
                <a:gd name="connsiteX4673" fmla="*/ 881743 w 1464672"/>
                <a:gd name="connsiteY4673" fmla="*/ 822144 h 1899829"/>
                <a:gd name="connsiteX4674" fmla="*/ 885009 w 1464672"/>
                <a:gd name="connsiteY4674" fmla="*/ 818878 h 1899829"/>
                <a:gd name="connsiteX4675" fmla="*/ 889091 w 1464672"/>
                <a:gd name="connsiteY4675" fmla="*/ 816429 h 1899829"/>
                <a:gd name="connsiteX4676" fmla="*/ 900521 w 1464672"/>
                <a:gd name="connsiteY4676" fmla="*/ 812346 h 1899829"/>
                <a:gd name="connsiteX4677" fmla="*/ 906236 w 1464672"/>
                <a:gd name="connsiteY4677" fmla="*/ 810714 h 1899829"/>
                <a:gd name="connsiteX4678" fmla="*/ 913584 w 1464672"/>
                <a:gd name="connsiteY4678" fmla="*/ 810714 h 1899829"/>
                <a:gd name="connsiteX4679" fmla="*/ 927463 w 1464672"/>
                <a:gd name="connsiteY4679" fmla="*/ 813163 h 1899829"/>
                <a:gd name="connsiteX4680" fmla="*/ 929096 w 1464672"/>
                <a:gd name="connsiteY4680" fmla="*/ 814796 h 1899829"/>
                <a:gd name="connsiteX4681" fmla="*/ 929912 w 1464672"/>
                <a:gd name="connsiteY4681" fmla="*/ 815612 h 1899829"/>
                <a:gd name="connsiteX4682" fmla="*/ 930729 w 1464672"/>
                <a:gd name="connsiteY4682" fmla="*/ 818061 h 1899829"/>
                <a:gd name="connsiteX4683" fmla="*/ 929912 w 1464672"/>
                <a:gd name="connsiteY4683" fmla="*/ 819694 h 1899829"/>
                <a:gd name="connsiteX4684" fmla="*/ 925830 w 1464672"/>
                <a:gd name="connsiteY4684" fmla="*/ 825409 h 1899829"/>
                <a:gd name="connsiteX4685" fmla="*/ 920931 w 1464672"/>
                <a:gd name="connsiteY4685" fmla="*/ 829491 h 1899829"/>
                <a:gd name="connsiteX4686" fmla="*/ 917666 w 1464672"/>
                <a:gd name="connsiteY4686" fmla="*/ 833574 h 1899829"/>
                <a:gd name="connsiteX4687" fmla="*/ 912767 w 1464672"/>
                <a:gd name="connsiteY4687" fmla="*/ 842554 h 1899829"/>
                <a:gd name="connsiteX4688" fmla="*/ 911134 w 1464672"/>
                <a:gd name="connsiteY4688" fmla="*/ 845820 h 1899829"/>
                <a:gd name="connsiteX4689" fmla="*/ 904603 w 1464672"/>
                <a:gd name="connsiteY4689" fmla="*/ 862965 h 1899829"/>
                <a:gd name="connsiteX4690" fmla="*/ 902970 w 1464672"/>
                <a:gd name="connsiteY4690" fmla="*/ 865414 h 1899829"/>
                <a:gd name="connsiteX4691" fmla="*/ 902154 w 1464672"/>
                <a:gd name="connsiteY4691" fmla="*/ 867864 h 1899829"/>
                <a:gd name="connsiteX4692" fmla="*/ 901337 w 1464672"/>
                <a:gd name="connsiteY4692" fmla="*/ 873579 h 1899829"/>
                <a:gd name="connsiteX4693" fmla="*/ 901337 w 1464672"/>
                <a:gd name="connsiteY4693" fmla="*/ 876028 h 1899829"/>
                <a:gd name="connsiteX4694" fmla="*/ 902154 w 1464672"/>
                <a:gd name="connsiteY4694" fmla="*/ 879294 h 1899829"/>
                <a:gd name="connsiteX4695" fmla="*/ 905419 w 1464672"/>
                <a:gd name="connsiteY4695" fmla="*/ 886641 h 1899829"/>
                <a:gd name="connsiteX4696" fmla="*/ 906236 w 1464672"/>
                <a:gd name="connsiteY4696" fmla="*/ 889907 h 1899829"/>
                <a:gd name="connsiteX4697" fmla="*/ 906236 w 1464672"/>
                <a:gd name="connsiteY4697" fmla="*/ 893173 h 1899829"/>
                <a:gd name="connsiteX4698" fmla="*/ 906236 w 1464672"/>
                <a:gd name="connsiteY4698" fmla="*/ 900521 h 1899829"/>
                <a:gd name="connsiteX4699" fmla="*/ 906236 w 1464672"/>
                <a:gd name="connsiteY4699" fmla="*/ 904603 h 1899829"/>
                <a:gd name="connsiteX4700" fmla="*/ 906236 w 1464672"/>
                <a:gd name="connsiteY4700" fmla="*/ 908685 h 1899829"/>
                <a:gd name="connsiteX4701" fmla="*/ 907052 w 1464672"/>
                <a:gd name="connsiteY4701" fmla="*/ 913584 h 1899829"/>
                <a:gd name="connsiteX4702" fmla="*/ 908685 w 1464672"/>
                <a:gd name="connsiteY4702" fmla="*/ 920115 h 1899829"/>
                <a:gd name="connsiteX4703" fmla="*/ 911951 w 1464672"/>
                <a:gd name="connsiteY4703" fmla="*/ 926646 h 1899829"/>
                <a:gd name="connsiteX4704" fmla="*/ 916849 w 1464672"/>
                <a:gd name="connsiteY4704" fmla="*/ 933178 h 1899829"/>
                <a:gd name="connsiteX4705" fmla="*/ 920115 w 1464672"/>
                <a:gd name="connsiteY4705" fmla="*/ 938076 h 1899829"/>
                <a:gd name="connsiteX4706" fmla="*/ 923381 w 1464672"/>
                <a:gd name="connsiteY4706" fmla="*/ 941342 h 1899829"/>
                <a:gd name="connsiteX4707" fmla="*/ 927463 w 1464672"/>
                <a:gd name="connsiteY4707" fmla="*/ 946241 h 1899829"/>
                <a:gd name="connsiteX4708" fmla="*/ 928279 w 1464672"/>
                <a:gd name="connsiteY4708" fmla="*/ 948690 h 1899829"/>
                <a:gd name="connsiteX4709" fmla="*/ 926647 w 1464672"/>
                <a:gd name="connsiteY4709" fmla="*/ 951139 h 1899829"/>
                <a:gd name="connsiteX4710" fmla="*/ 922564 w 1464672"/>
                <a:gd name="connsiteY4710" fmla="*/ 955221 h 1899829"/>
                <a:gd name="connsiteX4711" fmla="*/ 916849 w 1464672"/>
                <a:gd name="connsiteY4711" fmla="*/ 956854 h 1899829"/>
                <a:gd name="connsiteX4712" fmla="*/ 913584 w 1464672"/>
                <a:gd name="connsiteY4712" fmla="*/ 958487 h 1899829"/>
                <a:gd name="connsiteX4713" fmla="*/ 909502 w 1464672"/>
                <a:gd name="connsiteY4713" fmla="*/ 961753 h 1899829"/>
                <a:gd name="connsiteX4714" fmla="*/ 904603 w 1464672"/>
                <a:gd name="connsiteY4714" fmla="*/ 964202 h 1899829"/>
                <a:gd name="connsiteX4715" fmla="*/ 904603 w 1464672"/>
                <a:gd name="connsiteY4715" fmla="*/ 968284 h 1899829"/>
                <a:gd name="connsiteX4716" fmla="*/ 1021352 w 1464672"/>
                <a:gd name="connsiteY4716" fmla="*/ 823776 h 1899829"/>
                <a:gd name="connsiteX4717" fmla="*/ 1023802 w 1464672"/>
                <a:gd name="connsiteY4717" fmla="*/ 824593 h 1899829"/>
                <a:gd name="connsiteX4718" fmla="*/ 1041763 w 1464672"/>
                <a:gd name="connsiteY4718" fmla="*/ 822960 h 1899829"/>
                <a:gd name="connsiteX4719" fmla="*/ 1045845 w 1464672"/>
                <a:gd name="connsiteY4719" fmla="*/ 823776 h 1899829"/>
                <a:gd name="connsiteX4720" fmla="*/ 1057275 w 1464672"/>
                <a:gd name="connsiteY4720" fmla="*/ 830308 h 1899829"/>
                <a:gd name="connsiteX4721" fmla="*/ 1060541 w 1464672"/>
                <a:gd name="connsiteY4721" fmla="*/ 832757 h 1899829"/>
                <a:gd name="connsiteX4722" fmla="*/ 1062174 w 1464672"/>
                <a:gd name="connsiteY4722" fmla="*/ 835206 h 1899829"/>
                <a:gd name="connsiteX4723" fmla="*/ 1063807 w 1464672"/>
                <a:gd name="connsiteY4723" fmla="*/ 839289 h 1899829"/>
                <a:gd name="connsiteX4724" fmla="*/ 1064623 w 1464672"/>
                <a:gd name="connsiteY4724" fmla="*/ 840105 h 1899829"/>
                <a:gd name="connsiteX4725" fmla="*/ 1068705 w 1464672"/>
                <a:gd name="connsiteY4725" fmla="*/ 842554 h 1899829"/>
                <a:gd name="connsiteX4726" fmla="*/ 1070338 w 1464672"/>
                <a:gd name="connsiteY4726" fmla="*/ 845820 h 1899829"/>
                <a:gd name="connsiteX4727" fmla="*/ 1071154 w 1464672"/>
                <a:gd name="connsiteY4727" fmla="*/ 847453 h 1899829"/>
                <a:gd name="connsiteX4728" fmla="*/ 1071971 w 1464672"/>
                <a:gd name="connsiteY4728" fmla="*/ 851535 h 1899829"/>
                <a:gd name="connsiteX4729" fmla="*/ 1073604 w 1464672"/>
                <a:gd name="connsiteY4729" fmla="*/ 853984 h 1899829"/>
                <a:gd name="connsiteX4730" fmla="*/ 1076053 w 1464672"/>
                <a:gd name="connsiteY4730" fmla="*/ 854801 h 1899829"/>
                <a:gd name="connsiteX4731" fmla="*/ 1076869 w 1464672"/>
                <a:gd name="connsiteY4731" fmla="*/ 855617 h 1899829"/>
                <a:gd name="connsiteX4732" fmla="*/ 1076869 w 1464672"/>
                <a:gd name="connsiteY4732" fmla="*/ 860516 h 1899829"/>
                <a:gd name="connsiteX4733" fmla="*/ 1077686 w 1464672"/>
                <a:gd name="connsiteY4733" fmla="*/ 862965 h 1899829"/>
                <a:gd name="connsiteX4734" fmla="*/ 1079319 w 1464672"/>
                <a:gd name="connsiteY4734" fmla="*/ 865414 h 1899829"/>
                <a:gd name="connsiteX4735" fmla="*/ 1080135 w 1464672"/>
                <a:gd name="connsiteY4735" fmla="*/ 867047 h 1899829"/>
                <a:gd name="connsiteX4736" fmla="*/ 1078502 w 1464672"/>
                <a:gd name="connsiteY4736" fmla="*/ 869496 h 1899829"/>
                <a:gd name="connsiteX4737" fmla="*/ 1075236 w 1464672"/>
                <a:gd name="connsiteY4737" fmla="*/ 871129 h 1899829"/>
                <a:gd name="connsiteX4738" fmla="*/ 1065439 w 1464672"/>
                <a:gd name="connsiteY4738" fmla="*/ 869496 h 1899829"/>
                <a:gd name="connsiteX4739" fmla="*/ 1051560 w 1464672"/>
                <a:gd name="connsiteY4739" fmla="*/ 866231 h 1899829"/>
                <a:gd name="connsiteX4740" fmla="*/ 1043396 w 1464672"/>
                <a:gd name="connsiteY4740" fmla="*/ 867047 h 1899829"/>
                <a:gd name="connsiteX4741" fmla="*/ 1039314 w 1464672"/>
                <a:gd name="connsiteY4741" fmla="*/ 868680 h 1899829"/>
                <a:gd name="connsiteX4742" fmla="*/ 1029516 w 1464672"/>
                <a:gd name="connsiteY4742" fmla="*/ 873579 h 1899829"/>
                <a:gd name="connsiteX4743" fmla="*/ 1026251 w 1464672"/>
                <a:gd name="connsiteY4743" fmla="*/ 874395 h 1899829"/>
                <a:gd name="connsiteX4744" fmla="*/ 1022985 w 1464672"/>
                <a:gd name="connsiteY4744" fmla="*/ 874395 h 1899829"/>
                <a:gd name="connsiteX4745" fmla="*/ 1018086 w 1464672"/>
                <a:gd name="connsiteY4745" fmla="*/ 870313 h 1899829"/>
                <a:gd name="connsiteX4746" fmla="*/ 1016454 w 1464672"/>
                <a:gd name="connsiteY4746" fmla="*/ 867864 h 1899829"/>
                <a:gd name="connsiteX4747" fmla="*/ 1015637 w 1464672"/>
                <a:gd name="connsiteY4747" fmla="*/ 866231 h 1899829"/>
                <a:gd name="connsiteX4748" fmla="*/ 1014004 w 1464672"/>
                <a:gd name="connsiteY4748" fmla="*/ 861332 h 1899829"/>
                <a:gd name="connsiteX4749" fmla="*/ 1013188 w 1464672"/>
                <a:gd name="connsiteY4749" fmla="*/ 855617 h 1899829"/>
                <a:gd name="connsiteX4750" fmla="*/ 1012372 w 1464672"/>
                <a:gd name="connsiteY4750" fmla="*/ 850719 h 1899829"/>
                <a:gd name="connsiteX4751" fmla="*/ 1011555 w 1464672"/>
                <a:gd name="connsiteY4751" fmla="*/ 847453 h 1899829"/>
                <a:gd name="connsiteX4752" fmla="*/ 1009922 w 1464672"/>
                <a:gd name="connsiteY4752" fmla="*/ 846636 h 1899829"/>
                <a:gd name="connsiteX4753" fmla="*/ 1004207 w 1464672"/>
                <a:gd name="connsiteY4753" fmla="*/ 845004 h 1899829"/>
                <a:gd name="connsiteX4754" fmla="*/ 1002574 w 1464672"/>
                <a:gd name="connsiteY4754" fmla="*/ 843371 h 1899829"/>
                <a:gd name="connsiteX4755" fmla="*/ 1001758 w 1464672"/>
                <a:gd name="connsiteY4755" fmla="*/ 841738 h 1899829"/>
                <a:gd name="connsiteX4756" fmla="*/ 1000941 w 1464672"/>
                <a:gd name="connsiteY4756" fmla="*/ 839289 h 1899829"/>
                <a:gd name="connsiteX4757" fmla="*/ 1000941 w 1464672"/>
                <a:gd name="connsiteY4757" fmla="*/ 836839 h 1899829"/>
                <a:gd name="connsiteX4758" fmla="*/ 1001758 w 1464672"/>
                <a:gd name="connsiteY4758" fmla="*/ 834390 h 1899829"/>
                <a:gd name="connsiteX4759" fmla="*/ 1001758 w 1464672"/>
                <a:gd name="connsiteY4759" fmla="*/ 833574 h 1899829"/>
                <a:gd name="connsiteX4760" fmla="*/ 1002574 w 1464672"/>
                <a:gd name="connsiteY4760" fmla="*/ 833574 h 1899829"/>
                <a:gd name="connsiteX4761" fmla="*/ 1000941 w 1464672"/>
                <a:gd name="connsiteY4761" fmla="*/ 830308 h 1899829"/>
                <a:gd name="connsiteX4762" fmla="*/ 1000125 w 1464672"/>
                <a:gd name="connsiteY4762" fmla="*/ 827042 h 1899829"/>
                <a:gd name="connsiteX4763" fmla="*/ 1000125 w 1464672"/>
                <a:gd name="connsiteY4763" fmla="*/ 822144 h 1899829"/>
                <a:gd name="connsiteX4764" fmla="*/ 1000125 w 1464672"/>
                <a:gd name="connsiteY4764" fmla="*/ 818878 h 1899829"/>
                <a:gd name="connsiteX4765" fmla="*/ 1000941 w 1464672"/>
                <a:gd name="connsiteY4765" fmla="*/ 817245 h 1899829"/>
                <a:gd name="connsiteX4766" fmla="*/ 1001758 w 1464672"/>
                <a:gd name="connsiteY4766" fmla="*/ 816429 h 1899829"/>
                <a:gd name="connsiteX4767" fmla="*/ 1004207 w 1464672"/>
                <a:gd name="connsiteY4767" fmla="*/ 815612 h 1899829"/>
                <a:gd name="connsiteX4768" fmla="*/ 1007473 w 1464672"/>
                <a:gd name="connsiteY4768" fmla="*/ 815612 h 1899829"/>
                <a:gd name="connsiteX4769" fmla="*/ 1012372 w 1464672"/>
                <a:gd name="connsiteY4769" fmla="*/ 818878 h 1899829"/>
                <a:gd name="connsiteX4770" fmla="*/ 1016454 w 1464672"/>
                <a:gd name="connsiteY4770" fmla="*/ 818878 h 1899829"/>
                <a:gd name="connsiteX4771" fmla="*/ 1021352 w 1464672"/>
                <a:gd name="connsiteY4771" fmla="*/ 823776 h 1899829"/>
                <a:gd name="connsiteX4772" fmla="*/ 595993 w 1464672"/>
                <a:gd name="connsiteY4772" fmla="*/ 866231 h 1899829"/>
                <a:gd name="connsiteX4773" fmla="*/ 595177 w 1464672"/>
                <a:gd name="connsiteY4773" fmla="*/ 866231 h 1899829"/>
                <a:gd name="connsiteX4774" fmla="*/ 593544 w 1464672"/>
                <a:gd name="connsiteY4774" fmla="*/ 864598 h 1899829"/>
                <a:gd name="connsiteX4775" fmla="*/ 591094 w 1464672"/>
                <a:gd name="connsiteY4775" fmla="*/ 861332 h 1899829"/>
                <a:gd name="connsiteX4776" fmla="*/ 587012 w 1464672"/>
                <a:gd name="connsiteY4776" fmla="*/ 855617 h 1899829"/>
                <a:gd name="connsiteX4777" fmla="*/ 582930 w 1464672"/>
                <a:gd name="connsiteY4777" fmla="*/ 849902 h 1899829"/>
                <a:gd name="connsiteX4778" fmla="*/ 582114 w 1464672"/>
                <a:gd name="connsiteY4778" fmla="*/ 846636 h 1899829"/>
                <a:gd name="connsiteX4779" fmla="*/ 581297 w 1464672"/>
                <a:gd name="connsiteY4779" fmla="*/ 844187 h 1899829"/>
                <a:gd name="connsiteX4780" fmla="*/ 575582 w 1464672"/>
                <a:gd name="connsiteY4780" fmla="*/ 837656 h 1899829"/>
                <a:gd name="connsiteX4781" fmla="*/ 571500 w 1464672"/>
                <a:gd name="connsiteY4781" fmla="*/ 835206 h 1899829"/>
                <a:gd name="connsiteX4782" fmla="*/ 569051 w 1464672"/>
                <a:gd name="connsiteY4782" fmla="*/ 833574 h 1899829"/>
                <a:gd name="connsiteX4783" fmla="*/ 568234 w 1464672"/>
                <a:gd name="connsiteY4783" fmla="*/ 831941 h 1899829"/>
                <a:gd name="connsiteX4784" fmla="*/ 569867 w 1464672"/>
                <a:gd name="connsiteY4784" fmla="*/ 827042 h 1899829"/>
                <a:gd name="connsiteX4785" fmla="*/ 572316 w 1464672"/>
                <a:gd name="connsiteY4785" fmla="*/ 822960 h 1899829"/>
                <a:gd name="connsiteX4786" fmla="*/ 573949 w 1464672"/>
                <a:gd name="connsiteY4786" fmla="*/ 821327 h 1899829"/>
                <a:gd name="connsiteX4787" fmla="*/ 578031 w 1464672"/>
                <a:gd name="connsiteY4787" fmla="*/ 819694 h 1899829"/>
                <a:gd name="connsiteX4788" fmla="*/ 591911 w 1464672"/>
                <a:gd name="connsiteY4788" fmla="*/ 817245 h 1899829"/>
                <a:gd name="connsiteX4789" fmla="*/ 595177 w 1464672"/>
                <a:gd name="connsiteY4789" fmla="*/ 817245 h 1899829"/>
                <a:gd name="connsiteX4790" fmla="*/ 598442 w 1464672"/>
                <a:gd name="connsiteY4790" fmla="*/ 818878 h 1899829"/>
                <a:gd name="connsiteX4791" fmla="*/ 603341 w 1464672"/>
                <a:gd name="connsiteY4791" fmla="*/ 824593 h 1899829"/>
                <a:gd name="connsiteX4792" fmla="*/ 604974 w 1464672"/>
                <a:gd name="connsiteY4792" fmla="*/ 825409 h 1899829"/>
                <a:gd name="connsiteX4793" fmla="*/ 605790 w 1464672"/>
                <a:gd name="connsiteY4793" fmla="*/ 827042 h 1899829"/>
                <a:gd name="connsiteX4794" fmla="*/ 606606 w 1464672"/>
                <a:gd name="connsiteY4794" fmla="*/ 829491 h 1899829"/>
                <a:gd name="connsiteX4795" fmla="*/ 607423 w 1464672"/>
                <a:gd name="connsiteY4795" fmla="*/ 831941 h 1899829"/>
                <a:gd name="connsiteX4796" fmla="*/ 607423 w 1464672"/>
                <a:gd name="connsiteY4796" fmla="*/ 836023 h 1899829"/>
                <a:gd name="connsiteX4797" fmla="*/ 606606 w 1464672"/>
                <a:gd name="connsiteY4797" fmla="*/ 842554 h 1899829"/>
                <a:gd name="connsiteX4798" fmla="*/ 605790 w 1464672"/>
                <a:gd name="connsiteY4798" fmla="*/ 845004 h 1899829"/>
                <a:gd name="connsiteX4799" fmla="*/ 603341 w 1464672"/>
                <a:gd name="connsiteY4799" fmla="*/ 853168 h 1899829"/>
                <a:gd name="connsiteX4800" fmla="*/ 600075 w 1464672"/>
                <a:gd name="connsiteY4800" fmla="*/ 858066 h 1899829"/>
                <a:gd name="connsiteX4801" fmla="*/ 599259 w 1464672"/>
                <a:gd name="connsiteY4801" fmla="*/ 861332 h 1899829"/>
                <a:gd name="connsiteX4802" fmla="*/ 598442 w 1464672"/>
                <a:gd name="connsiteY4802" fmla="*/ 863781 h 1899829"/>
                <a:gd name="connsiteX4803" fmla="*/ 595993 w 1464672"/>
                <a:gd name="connsiteY4803" fmla="*/ 866231 h 1899829"/>
                <a:gd name="connsiteX4804" fmla="*/ 595993 w 1464672"/>
                <a:gd name="connsiteY4804" fmla="*/ 866231 h 1899829"/>
                <a:gd name="connsiteX4805" fmla="*/ 443321 w 1464672"/>
                <a:gd name="connsiteY4805" fmla="*/ 884192 h 1899829"/>
                <a:gd name="connsiteX4806" fmla="*/ 444137 w 1464672"/>
                <a:gd name="connsiteY4806" fmla="*/ 885009 h 1899829"/>
                <a:gd name="connsiteX4807" fmla="*/ 445770 w 1464672"/>
                <a:gd name="connsiteY4807" fmla="*/ 884192 h 1899829"/>
                <a:gd name="connsiteX4808" fmla="*/ 448219 w 1464672"/>
                <a:gd name="connsiteY4808" fmla="*/ 882559 h 1899829"/>
                <a:gd name="connsiteX4809" fmla="*/ 451485 w 1464672"/>
                <a:gd name="connsiteY4809" fmla="*/ 880926 h 1899829"/>
                <a:gd name="connsiteX4810" fmla="*/ 455567 w 1464672"/>
                <a:gd name="connsiteY4810" fmla="*/ 880110 h 1899829"/>
                <a:gd name="connsiteX4811" fmla="*/ 456384 w 1464672"/>
                <a:gd name="connsiteY4811" fmla="*/ 881743 h 1899829"/>
                <a:gd name="connsiteX4812" fmla="*/ 457200 w 1464672"/>
                <a:gd name="connsiteY4812" fmla="*/ 881743 h 1899829"/>
                <a:gd name="connsiteX4813" fmla="*/ 458833 w 1464672"/>
                <a:gd name="connsiteY4813" fmla="*/ 879294 h 1899829"/>
                <a:gd name="connsiteX4814" fmla="*/ 458833 w 1464672"/>
                <a:gd name="connsiteY4814" fmla="*/ 877661 h 1899829"/>
                <a:gd name="connsiteX4815" fmla="*/ 458833 w 1464672"/>
                <a:gd name="connsiteY4815" fmla="*/ 876028 h 1899829"/>
                <a:gd name="connsiteX4816" fmla="*/ 458833 w 1464672"/>
                <a:gd name="connsiteY4816" fmla="*/ 871946 h 1899829"/>
                <a:gd name="connsiteX4817" fmla="*/ 459649 w 1464672"/>
                <a:gd name="connsiteY4817" fmla="*/ 869496 h 1899829"/>
                <a:gd name="connsiteX4818" fmla="*/ 462099 w 1464672"/>
                <a:gd name="connsiteY4818" fmla="*/ 864598 h 1899829"/>
                <a:gd name="connsiteX4819" fmla="*/ 463731 w 1464672"/>
                <a:gd name="connsiteY4819" fmla="*/ 862965 h 1899829"/>
                <a:gd name="connsiteX4820" fmla="*/ 466181 w 1464672"/>
                <a:gd name="connsiteY4820" fmla="*/ 862149 h 1899829"/>
                <a:gd name="connsiteX4821" fmla="*/ 471079 w 1464672"/>
                <a:gd name="connsiteY4821" fmla="*/ 862965 h 1899829"/>
                <a:gd name="connsiteX4822" fmla="*/ 475978 w 1464672"/>
                <a:gd name="connsiteY4822" fmla="*/ 865414 h 1899829"/>
                <a:gd name="connsiteX4823" fmla="*/ 482509 w 1464672"/>
                <a:gd name="connsiteY4823" fmla="*/ 867864 h 1899829"/>
                <a:gd name="connsiteX4824" fmla="*/ 492306 w 1464672"/>
                <a:gd name="connsiteY4824" fmla="*/ 874395 h 1899829"/>
                <a:gd name="connsiteX4825" fmla="*/ 495572 w 1464672"/>
                <a:gd name="connsiteY4825" fmla="*/ 877661 h 1899829"/>
                <a:gd name="connsiteX4826" fmla="*/ 495572 w 1464672"/>
                <a:gd name="connsiteY4826" fmla="*/ 880110 h 1899829"/>
                <a:gd name="connsiteX4827" fmla="*/ 493939 w 1464672"/>
                <a:gd name="connsiteY4827" fmla="*/ 885825 h 1899829"/>
                <a:gd name="connsiteX4828" fmla="*/ 489857 w 1464672"/>
                <a:gd name="connsiteY4828" fmla="*/ 893173 h 1899829"/>
                <a:gd name="connsiteX4829" fmla="*/ 486591 w 1464672"/>
                <a:gd name="connsiteY4829" fmla="*/ 895622 h 1899829"/>
                <a:gd name="connsiteX4830" fmla="*/ 484959 w 1464672"/>
                <a:gd name="connsiteY4830" fmla="*/ 897255 h 1899829"/>
                <a:gd name="connsiteX4831" fmla="*/ 487408 w 1464672"/>
                <a:gd name="connsiteY4831" fmla="*/ 898071 h 1899829"/>
                <a:gd name="connsiteX4832" fmla="*/ 489041 w 1464672"/>
                <a:gd name="connsiteY4832" fmla="*/ 899704 h 1899829"/>
                <a:gd name="connsiteX4833" fmla="*/ 491490 w 1464672"/>
                <a:gd name="connsiteY4833" fmla="*/ 897255 h 1899829"/>
                <a:gd name="connsiteX4834" fmla="*/ 493123 w 1464672"/>
                <a:gd name="connsiteY4834" fmla="*/ 893989 h 1899829"/>
                <a:gd name="connsiteX4835" fmla="*/ 495572 w 1464672"/>
                <a:gd name="connsiteY4835" fmla="*/ 891540 h 1899829"/>
                <a:gd name="connsiteX4836" fmla="*/ 496389 w 1464672"/>
                <a:gd name="connsiteY4836" fmla="*/ 891540 h 1899829"/>
                <a:gd name="connsiteX4837" fmla="*/ 496389 w 1464672"/>
                <a:gd name="connsiteY4837" fmla="*/ 892356 h 1899829"/>
                <a:gd name="connsiteX4838" fmla="*/ 496389 w 1464672"/>
                <a:gd name="connsiteY4838" fmla="*/ 893989 h 1899829"/>
                <a:gd name="connsiteX4839" fmla="*/ 496389 w 1464672"/>
                <a:gd name="connsiteY4839" fmla="*/ 895622 h 1899829"/>
                <a:gd name="connsiteX4840" fmla="*/ 496389 w 1464672"/>
                <a:gd name="connsiteY4840" fmla="*/ 897255 h 1899829"/>
                <a:gd name="connsiteX4841" fmla="*/ 496389 w 1464672"/>
                <a:gd name="connsiteY4841" fmla="*/ 898071 h 1899829"/>
                <a:gd name="connsiteX4842" fmla="*/ 498022 w 1464672"/>
                <a:gd name="connsiteY4842" fmla="*/ 898071 h 1899829"/>
                <a:gd name="connsiteX4843" fmla="*/ 498838 w 1464672"/>
                <a:gd name="connsiteY4843" fmla="*/ 897255 h 1899829"/>
                <a:gd name="connsiteX4844" fmla="*/ 502104 w 1464672"/>
                <a:gd name="connsiteY4844" fmla="*/ 893989 h 1899829"/>
                <a:gd name="connsiteX4845" fmla="*/ 505369 w 1464672"/>
                <a:gd name="connsiteY4845" fmla="*/ 888274 h 1899829"/>
                <a:gd name="connsiteX4846" fmla="*/ 509452 w 1464672"/>
                <a:gd name="connsiteY4846" fmla="*/ 885009 h 1899829"/>
                <a:gd name="connsiteX4847" fmla="*/ 510268 w 1464672"/>
                <a:gd name="connsiteY4847" fmla="*/ 883376 h 1899829"/>
                <a:gd name="connsiteX4848" fmla="*/ 514350 w 1464672"/>
                <a:gd name="connsiteY4848" fmla="*/ 881743 h 1899829"/>
                <a:gd name="connsiteX4849" fmla="*/ 514350 w 1464672"/>
                <a:gd name="connsiteY4849" fmla="*/ 880926 h 1899829"/>
                <a:gd name="connsiteX4850" fmla="*/ 514350 w 1464672"/>
                <a:gd name="connsiteY4850" fmla="*/ 876844 h 1899829"/>
                <a:gd name="connsiteX4851" fmla="*/ 512717 w 1464672"/>
                <a:gd name="connsiteY4851" fmla="*/ 875211 h 1899829"/>
                <a:gd name="connsiteX4852" fmla="*/ 507819 w 1464672"/>
                <a:gd name="connsiteY4852" fmla="*/ 871129 h 1899829"/>
                <a:gd name="connsiteX4853" fmla="*/ 505369 w 1464672"/>
                <a:gd name="connsiteY4853" fmla="*/ 866231 h 1899829"/>
                <a:gd name="connsiteX4854" fmla="*/ 506186 w 1464672"/>
                <a:gd name="connsiteY4854" fmla="*/ 862965 h 1899829"/>
                <a:gd name="connsiteX4855" fmla="*/ 508635 w 1464672"/>
                <a:gd name="connsiteY4855" fmla="*/ 863781 h 1899829"/>
                <a:gd name="connsiteX4856" fmla="*/ 515166 w 1464672"/>
                <a:gd name="connsiteY4856" fmla="*/ 863781 h 1899829"/>
                <a:gd name="connsiteX4857" fmla="*/ 516799 w 1464672"/>
                <a:gd name="connsiteY4857" fmla="*/ 864598 h 1899829"/>
                <a:gd name="connsiteX4858" fmla="*/ 523331 w 1464672"/>
                <a:gd name="connsiteY4858" fmla="*/ 870313 h 1899829"/>
                <a:gd name="connsiteX4859" fmla="*/ 525780 w 1464672"/>
                <a:gd name="connsiteY4859" fmla="*/ 874395 h 1899829"/>
                <a:gd name="connsiteX4860" fmla="*/ 527413 w 1464672"/>
                <a:gd name="connsiteY4860" fmla="*/ 876028 h 1899829"/>
                <a:gd name="connsiteX4861" fmla="*/ 531495 w 1464672"/>
                <a:gd name="connsiteY4861" fmla="*/ 878477 h 1899829"/>
                <a:gd name="connsiteX4862" fmla="*/ 533128 w 1464672"/>
                <a:gd name="connsiteY4862" fmla="*/ 880926 h 1899829"/>
                <a:gd name="connsiteX4863" fmla="*/ 533944 w 1464672"/>
                <a:gd name="connsiteY4863" fmla="*/ 881743 h 1899829"/>
                <a:gd name="connsiteX4864" fmla="*/ 533944 w 1464672"/>
                <a:gd name="connsiteY4864" fmla="*/ 882559 h 1899829"/>
                <a:gd name="connsiteX4865" fmla="*/ 533944 w 1464672"/>
                <a:gd name="connsiteY4865" fmla="*/ 883376 h 1899829"/>
                <a:gd name="connsiteX4866" fmla="*/ 533944 w 1464672"/>
                <a:gd name="connsiteY4866" fmla="*/ 885825 h 1899829"/>
                <a:gd name="connsiteX4867" fmla="*/ 534761 w 1464672"/>
                <a:gd name="connsiteY4867" fmla="*/ 886641 h 1899829"/>
                <a:gd name="connsiteX4868" fmla="*/ 537210 w 1464672"/>
                <a:gd name="connsiteY4868" fmla="*/ 887458 h 1899829"/>
                <a:gd name="connsiteX4869" fmla="*/ 538027 w 1464672"/>
                <a:gd name="connsiteY4869" fmla="*/ 888274 h 1899829"/>
                <a:gd name="connsiteX4870" fmla="*/ 538843 w 1464672"/>
                <a:gd name="connsiteY4870" fmla="*/ 890724 h 1899829"/>
                <a:gd name="connsiteX4871" fmla="*/ 539659 w 1464672"/>
                <a:gd name="connsiteY4871" fmla="*/ 895622 h 1899829"/>
                <a:gd name="connsiteX4872" fmla="*/ 540476 w 1464672"/>
                <a:gd name="connsiteY4872" fmla="*/ 900521 h 1899829"/>
                <a:gd name="connsiteX4873" fmla="*/ 542109 w 1464672"/>
                <a:gd name="connsiteY4873" fmla="*/ 910318 h 1899829"/>
                <a:gd name="connsiteX4874" fmla="*/ 545374 w 1464672"/>
                <a:gd name="connsiteY4874" fmla="*/ 923381 h 1899829"/>
                <a:gd name="connsiteX4875" fmla="*/ 546191 w 1464672"/>
                <a:gd name="connsiteY4875" fmla="*/ 931545 h 1899829"/>
                <a:gd name="connsiteX4876" fmla="*/ 546191 w 1464672"/>
                <a:gd name="connsiteY4876" fmla="*/ 933178 h 1899829"/>
                <a:gd name="connsiteX4877" fmla="*/ 547007 w 1464672"/>
                <a:gd name="connsiteY4877" fmla="*/ 933994 h 1899829"/>
                <a:gd name="connsiteX4878" fmla="*/ 549456 w 1464672"/>
                <a:gd name="connsiteY4878" fmla="*/ 935627 h 1899829"/>
                <a:gd name="connsiteX4879" fmla="*/ 551089 w 1464672"/>
                <a:gd name="connsiteY4879" fmla="*/ 937260 h 1899829"/>
                <a:gd name="connsiteX4880" fmla="*/ 552722 w 1464672"/>
                <a:gd name="connsiteY4880" fmla="*/ 938076 h 1899829"/>
                <a:gd name="connsiteX4881" fmla="*/ 553539 w 1464672"/>
                <a:gd name="connsiteY4881" fmla="*/ 938076 h 1899829"/>
                <a:gd name="connsiteX4882" fmla="*/ 554355 w 1464672"/>
                <a:gd name="connsiteY4882" fmla="*/ 936444 h 1899829"/>
                <a:gd name="connsiteX4883" fmla="*/ 555172 w 1464672"/>
                <a:gd name="connsiteY4883" fmla="*/ 933994 h 1899829"/>
                <a:gd name="connsiteX4884" fmla="*/ 560886 w 1464672"/>
                <a:gd name="connsiteY4884" fmla="*/ 928279 h 1899829"/>
                <a:gd name="connsiteX4885" fmla="*/ 560886 w 1464672"/>
                <a:gd name="connsiteY4885" fmla="*/ 927463 h 1899829"/>
                <a:gd name="connsiteX4886" fmla="*/ 560070 w 1464672"/>
                <a:gd name="connsiteY4886" fmla="*/ 925830 h 1899829"/>
                <a:gd name="connsiteX4887" fmla="*/ 560070 w 1464672"/>
                <a:gd name="connsiteY4887" fmla="*/ 925014 h 1899829"/>
                <a:gd name="connsiteX4888" fmla="*/ 560070 w 1464672"/>
                <a:gd name="connsiteY4888" fmla="*/ 924197 h 1899829"/>
                <a:gd name="connsiteX4889" fmla="*/ 560886 w 1464672"/>
                <a:gd name="connsiteY4889" fmla="*/ 923381 h 1899829"/>
                <a:gd name="connsiteX4890" fmla="*/ 556804 w 1464672"/>
                <a:gd name="connsiteY4890" fmla="*/ 916033 h 1899829"/>
                <a:gd name="connsiteX4891" fmla="*/ 554355 w 1464672"/>
                <a:gd name="connsiteY4891" fmla="*/ 909501 h 1899829"/>
                <a:gd name="connsiteX4892" fmla="*/ 552722 w 1464672"/>
                <a:gd name="connsiteY4892" fmla="*/ 901337 h 1899829"/>
                <a:gd name="connsiteX4893" fmla="*/ 552722 w 1464672"/>
                <a:gd name="connsiteY4893" fmla="*/ 898888 h 1899829"/>
                <a:gd name="connsiteX4894" fmla="*/ 552722 w 1464672"/>
                <a:gd name="connsiteY4894" fmla="*/ 893989 h 1899829"/>
                <a:gd name="connsiteX4895" fmla="*/ 551906 w 1464672"/>
                <a:gd name="connsiteY4895" fmla="*/ 892356 h 1899829"/>
                <a:gd name="connsiteX4896" fmla="*/ 551089 w 1464672"/>
                <a:gd name="connsiteY4896" fmla="*/ 890724 h 1899829"/>
                <a:gd name="connsiteX4897" fmla="*/ 551089 w 1464672"/>
                <a:gd name="connsiteY4897" fmla="*/ 889091 h 1899829"/>
                <a:gd name="connsiteX4898" fmla="*/ 551089 w 1464672"/>
                <a:gd name="connsiteY4898" fmla="*/ 887458 h 1899829"/>
                <a:gd name="connsiteX4899" fmla="*/ 551089 w 1464672"/>
                <a:gd name="connsiteY4899" fmla="*/ 885825 h 1899829"/>
                <a:gd name="connsiteX4900" fmla="*/ 550273 w 1464672"/>
                <a:gd name="connsiteY4900" fmla="*/ 882559 h 1899829"/>
                <a:gd name="connsiteX4901" fmla="*/ 546191 w 1464672"/>
                <a:gd name="connsiteY4901" fmla="*/ 857250 h 1899829"/>
                <a:gd name="connsiteX4902" fmla="*/ 546191 w 1464672"/>
                <a:gd name="connsiteY4902" fmla="*/ 854801 h 1899829"/>
                <a:gd name="connsiteX4903" fmla="*/ 547007 w 1464672"/>
                <a:gd name="connsiteY4903" fmla="*/ 853168 h 1899829"/>
                <a:gd name="connsiteX4904" fmla="*/ 548640 w 1464672"/>
                <a:gd name="connsiteY4904" fmla="*/ 852351 h 1899829"/>
                <a:gd name="connsiteX4905" fmla="*/ 551089 w 1464672"/>
                <a:gd name="connsiteY4905" fmla="*/ 852351 h 1899829"/>
                <a:gd name="connsiteX4906" fmla="*/ 551906 w 1464672"/>
                <a:gd name="connsiteY4906" fmla="*/ 851535 h 1899829"/>
                <a:gd name="connsiteX4907" fmla="*/ 551089 w 1464672"/>
                <a:gd name="connsiteY4907" fmla="*/ 850719 h 1899829"/>
                <a:gd name="connsiteX4908" fmla="*/ 549456 w 1464672"/>
                <a:gd name="connsiteY4908" fmla="*/ 848269 h 1899829"/>
                <a:gd name="connsiteX4909" fmla="*/ 549456 w 1464672"/>
                <a:gd name="connsiteY4909" fmla="*/ 846636 h 1899829"/>
                <a:gd name="connsiteX4910" fmla="*/ 550273 w 1464672"/>
                <a:gd name="connsiteY4910" fmla="*/ 844187 h 1899829"/>
                <a:gd name="connsiteX4911" fmla="*/ 555172 w 1464672"/>
                <a:gd name="connsiteY4911" fmla="*/ 845004 h 1899829"/>
                <a:gd name="connsiteX4912" fmla="*/ 559254 w 1464672"/>
                <a:gd name="connsiteY4912" fmla="*/ 847453 h 1899829"/>
                <a:gd name="connsiteX4913" fmla="*/ 565785 w 1464672"/>
                <a:gd name="connsiteY4913" fmla="*/ 853168 h 1899829"/>
                <a:gd name="connsiteX4914" fmla="*/ 566602 w 1464672"/>
                <a:gd name="connsiteY4914" fmla="*/ 853168 h 1899829"/>
                <a:gd name="connsiteX4915" fmla="*/ 567418 w 1464672"/>
                <a:gd name="connsiteY4915" fmla="*/ 850719 h 1899829"/>
                <a:gd name="connsiteX4916" fmla="*/ 569051 w 1464672"/>
                <a:gd name="connsiteY4916" fmla="*/ 849086 h 1899829"/>
                <a:gd name="connsiteX4917" fmla="*/ 570684 w 1464672"/>
                <a:gd name="connsiteY4917" fmla="*/ 849902 h 1899829"/>
                <a:gd name="connsiteX4918" fmla="*/ 576399 w 1464672"/>
                <a:gd name="connsiteY4918" fmla="*/ 853984 h 1899829"/>
                <a:gd name="connsiteX4919" fmla="*/ 582930 w 1464672"/>
                <a:gd name="connsiteY4919" fmla="*/ 861332 h 1899829"/>
                <a:gd name="connsiteX4920" fmla="*/ 587012 w 1464672"/>
                <a:gd name="connsiteY4920" fmla="*/ 864598 h 1899829"/>
                <a:gd name="connsiteX4921" fmla="*/ 590278 w 1464672"/>
                <a:gd name="connsiteY4921" fmla="*/ 869496 h 1899829"/>
                <a:gd name="connsiteX4922" fmla="*/ 592727 w 1464672"/>
                <a:gd name="connsiteY4922" fmla="*/ 873579 h 1899829"/>
                <a:gd name="connsiteX4923" fmla="*/ 594360 w 1464672"/>
                <a:gd name="connsiteY4923" fmla="*/ 876844 h 1899829"/>
                <a:gd name="connsiteX4924" fmla="*/ 594360 w 1464672"/>
                <a:gd name="connsiteY4924" fmla="*/ 878477 h 1899829"/>
                <a:gd name="connsiteX4925" fmla="*/ 594360 w 1464672"/>
                <a:gd name="connsiteY4925" fmla="*/ 880110 h 1899829"/>
                <a:gd name="connsiteX4926" fmla="*/ 594360 w 1464672"/>
                <a:gd name="connsiteY4926" fmla="*/ 881743 h 1899829"/>
                <a:gd name="connsiteX4927" fmla="*/ 595177 w 1464672"/>
                <a:gd name="connsiteY4927" fmla="*/ 884192 h 1899829"/>
                <a:gd name="connsiteX4928" fmla="*/ 595993 w 1464672"/>
                <a:gd name="connsiteY4928" fmla="*/ 885825 h 1899829"/>
                <a:gd name="connsiteX4929" fmla="*/ 596809 w 1464672"/>
                <a:gd name="connsiteY4929" fmla="*/ 889907 h 1899829"/>
                <a:gd name="connsiteX4930" fmla="*/ 597626 w 1464672"/>
                <a:gd name="connsiteY4930" fmla="*/ 895622 h 1899829"/>
                <a:gd name="connsiteX4931" fmla="*/ 597626 w 1464672"/>
                <a:gd name="connsiteY4931" fmla="*/ 898071 h 1899829"/>
                <a:gd name="connsiteX4932" fmla="*/ 603341 w 1464672"/>
                <a:gd name="connsiteY4932" fmla="*/ 921748 h 1899829"/>
                <a:gd name="connsiteX4933" fmla="*/ 604157 w 1464672"/>
                <a:gd name="connsiteY4933" fmla="*/ 925830 h 1899829"/>
                <a:gd name="connsiteX4934" fmla="*/ 604974 w 1464672"/>
                <a:gd name="connsiteY4934" fmla="*/ 927463 h 1899829"/>
                <a:gd name="connsiteX4935" fmla="*/ 609056 w 1464672"/>
                <a:gd name="connsiteY4935" fmla="*/ 936444 h 1899829"/>
                <a:gd name="connsiteX4936" fmla="*/ 611505 w 1464672"/>
                <a:gd name="connsiteY4936" fmla="*/ 942975 h 1899829"/>
                <a:gd name="connsiteX4937" fmla="*/ 611505 w 1464672"/>
                <a:gd name="connsiteY4937" fmla="*/ 947057 h 1899829"/>
                <a:gd name="connsiteX4938" fmla="*/ 611505 w 1464672"/>
                <a:gd name="connsiteY4938" fmla="*/ 948690 h 1899829"/>
                <a:gd name="connsiteX4939" fmla="*/ 611505 w 1464672"/>
                <a:gd name="connsiteY4939" fmla="*/ 950323 h 1899829"/>
                <a:gd name="connsiteX4940" fmla="*/ 611505 w 1464672"/>
                <a:gd name="connsiteY4940" fmla="*/ 952772 h 1899829"/>
                <a:gd name="connsiteX4941" fmla="*/ 610689 w 1464672"/>
                <a:gd name="connsiteY4941" fmla="*/ 951956 h 1899829"/>
                <a:gd name="connsiteX4942" fmla="*/ 609872 w 1464672"/>
                <a:gd name="connsiteY4942" fmla="*/ 953589 h 1899829"/>
                <a:gd name="connsiteX4943" fmla="*/ 609056 w 1464672"/>
                <a:gd name="connsiteY4943" fmla="*/ 956038 h 1899829"/>
                <a:gd name="connsiteX4944" fmla="*/ 607423 w 1464672"/>
                <a:gd name="connsiteY4944" fmla="*/ 961753 h 1899829"/>
                <a:gd name="connsiteX4945" fmla="*/ 607423 w 1464672"/>
                <a:gd name="connsiteY4945" fmla="*/ 963386 h 1899829"/>
                <a:gd name="connsiteX4946" fmla="*/ 608239 w 1464672"/>
                <a:gd name="connsiteY4946" fmla="*/ 965019 h 1899829"/>
                <a:gd name="connsiteX4947" fmla="*/ 613954 w 1464672"/>
                <a:gd name="connsiteY4947" fmla="*/ 972366 h 1899829"/>
                <a:gd name="connsiteX4948" fmla="*/ 617220 w 1464672"/>
                <a:gd name="connsiteY4948" fmla="*/ 980531 h 1899829"/>
                <a:gd name="connsiteX4949" fmla="*/ 618853 w 1464672"/>
                <a:gd name="connsiteY4949" fmla="*/ 982164 h 1899829"/>
                <a:gd name="connsiteX4950" fmla="*/ 622935 w 1464672"/>
                <a:gd name="connsiteY4950" fmla="*/ 987062 h 1899829"/>
                <a:gd name="connsiteX4951" fmla="*/ 627834 w 1464672"/>
                <a:gd name="connsiteY4951" fmla="*/ 990328 h 1899829"/>
                <a:gd name="connsiteX4952" fmla="*/ 629466 w 1464672"/>
                <a:gd name="connsiteY4952" fmla="*/ 991961 h 1899829"/>
                <a:gd name="connsiteX4953" fmla="*/ 631099 w 1464672"/>
                <a:gd name="connsiteY4953" fmla="*/ 993594 h 1899829"/>
                <a:gd name="connsiteX4954" fmla="*/ 631916 w 1464672"/>
                <a:gd name="connsiteY4954" fmla="*/ 993594 h 1899829"/>
                <a:gd name="connsiteX4955" fmla="*/ 632732 w 1464672"/>
                <a:gd name="connsiteY4955" fmla="*/ 993594 h 1899829"/>
                <a:gd name="connsiteX4956" fmla="*/ 632732 w 1464672"/>
                <a:gd name="connsiteY4956" fmla="*/ 992777 h 1899829"/>
                <a:gd name="connsiteX4957" fmla="*/ 632732 w 1464672"/>
                <a:gd name="connsiteY4957" fmla="*/ 991961 h 1899829"/>
                <a:gd name="connsiteX4958" fmla="*/ 631099 w 1464672"/>
                <a:gd name="connsiteY4958" fmla="*/ 987879 h 1899829"/>
                <a:gd name="connsiteX4959" fmla="*/ 631099 w 1464672"/>
                <a:gd name="connsiteY4959" fmla="*/ 986246 h 1899829"/>
                <a:gd name="connsiteX4960" fmla="*/ 631916 w 1464672"/>
                <a:gd name="connsiteY4960" fmla="*/ 986246 h 1899829"/>
                <a:gd name="connsiteX4961" fmla="*/ 636814 w 1464672"/>
                <a:gd name="connsiteY4961" fmla="*/ 992777 h 1899829"/>
                <a:gd name="connsiteX4962" fmla="*/ 639264 w 1464672"/>
                <a:gd name="connsiteY4962" fmla="*/ 995226 h 1899829"/>
                <a:gd name="connsiteX4963" fmla="*/ 642529 w 1464672"/>
                <a:gd name="connsiteY4963" fmla="*/ 997676 h 1899829"/>
                <a:gd name="connsiteX4964" fmla="*/ 649061 w 1464672"/>
                <a:gd name="connsiteY4964" fmla="*/ 1004207 h 1899829"/>
                <a:gd name="connsiteX4965" fmla="*/ 649877 w 1464672"/>
                <a:gd name="connsiteY4965" fmla="*/ 1005024 h 1899829"/>
                <a:gd name="connsiteX4966" fmla="*/ 653143 w 1464672"/>
                <a:gd name="connsiteY4966" fmla="*/ 1004207 h 1899829"/>
                <a:gd name="connsiteX4967" fmla="*/ 653959 w 1464672"/>
                <a:gd name="connsiteY4967" fmla="*/ 1004207 h 1899829"/>
                <a:gd name="connsiteX4968" fmla="*/ 654776 w 1464672"/>
                <a:gd name="connsiteY4968" fmla="*/ 1005024 h 1899829"/>
                <a:gd name="connsiteX4969" fmla="*/ 654776 w 1464672"/>
                <a:gd name="connsiteY4969" fmla="*/ 1005840 h 1899829"/>
                <a:gd name="connsiteX4970" fmla="*/ 654776 w 1464672"/>
                <a:gd name="connsiteY4970" fmla="*/ 1009922 h 1899829"/>
                <a:gd name="connsiteX4971" fmla="*/ 655592 w 1464672"/>
                <a:gd name="connsiteY4971" fmla="*/ 1011555 h 1899829"/>
                <a:gd name="connsiteX4972" fmla="*/ 661307 w 1464672"/>
                <a:gd name="connsiteY4972" fmla="*/ 1010739 h 1899829"/>
                <a:gd name="connsiteX4973" fmla="*/ 662940 w 1464672"/>
                <a:gd name="connsiteY4973" fmla="*/ 1010739 h 1899829"/>
                <a:gd name="connsiteX4974" fmla="*/ 663756 w 1464672"/>
                <a:gd name="connsiteY4974" fmla="*/ 1011555 h 1899829"/>
                <a:gd name="connsiteX4975" fmla="*/ 664573 w 1464672"/>
                <a:gd name="connsiteY4975" fmla="*/ 1012371 h 1899829"/>
                <a:gd name="connsiteX4976" fmla="*/ 665389 w 1464672"/>
                <a:gd name="connsiteY4976" fmla="*/ 1016454 h 1899829"/>
                <a:gd name="connsiteX4977" fmla="*/ 666206 w 1464672"/>
                <a:gd name="connsiteY4977" fmla="*/ 1023801 h 1899829"/>
                <a:gd name="connsiteX4978" fmla="*/ 666206 w 1464672"/>
                <a:gd name="connsiteY4978" fmla="*/ 1026251 h 1899829"/>
                <a:gd name="connsiteX4979" fmla="*/ 665389 w 1464672"/>
                <a:gd name="connsiteY4979" fmla="*/ 1031149 h 1899829"/>
                <a:gd name="connsiteX4980" fmla="*/ 664573 w 1464672"/>
                <a:gd name="connsiteY4980" fmla="*/ 1032782 h 1899829"/>
                <a:gd name="connsiteX4981" fmla="*/ 663756 w 1464672"/>
                <a:gd name="connsiteY4981" fmla="*/ 1033599 h 1899829"/>
                <a:gd name="connsiteX4982" fmla="*/ 661307 w 1464672"/>
                <a:gd name="connsiteY4982" fmla="*/ 1032782 h 1899829"/>
                <a:gd name="connsiteX4983" fmla="*/ 659674 w 1464672"/>
                <a:gd name="connsiteY4983" fmla="*/ 1031149 h 1899829"/>
                <a:gd name="connsiteX4984" fmla="*/ 658858 w 1464672"/>
                <a:gd name="connsiteY4984" fmla="*/ 1029516 h 1899829"/>
                <a:gd name="connsiteX4985" fmla="*/ 658041 w 1464672"/>
                <a:gd name="connsiteY4985" fmla="*/ 1025434 h 1899829"/>
                <a:gd name="connsiteX4986" fmla="*/ 657225 w 1464672"/>
                <a:gd name="connsiteY4986" fmla="*/ 1024618 h 1899829"/>
                <a:gd name="connsiteX4987" fmla="*/ 657225 w 1464672"/>
                <a:gd name="connsiteY4987" fmla="*/ 1025434 h 1899829"/>
                <a:gd name="connsiteX4988" fmla="*/ 656409 w 1464672"/>
                <a:gd name="connsiteY4988" fmla="*/ 1029516 h 1899829"/>
                <a:gd name="connsiteX4989" fmla="*/ 655592 w 1464672"/>
                <a:gd name="connsiteY4989" fmla="*/ 1031149 h 1899829"/>
                <a:gd name="connsiteX4990" fmla="*/ 654776 w 1464672"/>
                <a:gd name="connsiteY4990" fmla="*/ 1031966 h 1899829"/>
                <a:gd name="connsiteX4991" fmla="*/ 653143 w 1464672"/>
                <a:gd name="connsiteY4991" fmla="*/ 1031966 h 1899829"/>
                <a:gd name="connsiteX4992" fmla="*/ 650694 w 1464672"/>
                <a:gd name="connsiteY4992" fmla="*/ 1030333 h 1899829"/>
                <a:gd name="connsiteX4993" fmla="*/ 646611 w 1464672"/>
                <a:gd name="connsiteY4993" fmla="*/ 1026251 h 1899829"/>
                <a:gd name="connsiteX4994" fmla="*/ 644979 w 1464672"/>
                <a:gd name="connsiteY4994" fmla="*/ 1025434 h 1899829"/>
                <a:gd name="connsiteX4995" fmla="*/ 644162 w 1464672"/>
                <a:gd name="connsiteY4995" fmla="*/ 1025434 h 1899829"/>
                <a:gd name="connsiteX4996" fmla="*/ 642529 w 1464672"/>
                <a:gd name="connsiteY4996" fmla="*/ 1027067 h 1899829"/>
                <a:gd name="connsiteX4997" fmla="*/ 639264 w 1464672"/>
                <a:gd name="connsiteY4997" fmla="*/ 1029516 h 1899829"/>
                <a:gd name="connsiteX4998" fmla="*/ 638447 w 1464672"/>
                <a:gd name="connsiteY4998" fmla="*/ 1031149 h 1899829"/>
                <a:gd name="connsiteX4999" fmla="*/ 639264 w 1464672"/>
                <a:gd name="connsiteY4999" fmla="*/ 1032782 h 1899829"/>
                <a:gd name="connsiteX5000" fmla="*/ 639264 w 1464672"/>
                <a:gd name="connsiteY5000" fmla="*/ 1034415 h 1899829"/>
                <a:gd name="connsiteX5001" fmla="*/ 639264 w 1464672"/>
                <a:gd name="connsiteY5001" fmla="*/ 1036048 h 1899829"/>
                <a:gd name="connsiteX5002" fmla="*/ 639264 w 1464672"/>
                <a:gd name="connsiteY5002" fmla="*/ 1037681 h 1899829"/>
                <a:gd name="connsiteX5003" fmla="*/ 639264 w 1464672"/>
                <a:gd name="connsiteY5003" fmla="*/ 1038497 h 1899829"/>
                <a:gd name="connsiteX5004" fmla="*/ 638447 w 1464672"/>
                <a:gd name="connsiteY5004" fmla="*/ 1039314 h 1899829"/>
                <a:gd name="connsiteX5005" fmla="*/ 636814 w 1464672"/>
                <a:gd name="connsiteY5005" fmla="*/ 1039314 h 1899829"/>
                <a:gd name="connsiteX5006" fmla="*/ 633549 w 1464672"/>
                <a:gd name="connsiteY5006" fmla="*/ 1038497 h 1899829"/>
                <a:gd name="connsiteX5007" fmla="*/ 631099 w 1464672"/>
                <a:gd name="connsiteY5007" fmla="*/ 1036864 h 1899829"/>
                <a:gd name="connsiteX5008" fmla="*/ 627017 w 1464672"/>
                <a:gd name="connsiteY5008" fmla="*/ 1032782 h 1899829"/>
                <a:gd name="connsiteX5009" fmla="*/ 626201 w 1464672"/>
                <a:gd name="connsiteY5009" fmla="*/ 1031966 h 1899829"/>
                <a:gd name="connsiteX5010" fmla="*/ 624568 w 1464672"/>
                <a:gd name="connsiteY5010" fmla="*/ 1032782 h 1899829"/>
                <a:gd name="connsiteX5011" fmla="*/ 623752 w 1464672"/>
                <a:gd name="connsiteY5011" fmla="*/ 1033599 h 1899829"/>
                <a:gd name="connsiteX5012" fmla="*/ 624568 w 1464672"/>
                <a:gd name="connsiteY5012" fmla="*/ 1035231 h 1899829"/>
                <a:gd name="connsiteX5013" fmla="*/ 627017 w 1464672"/>
                <a:gd name="connsiteY5013" fmla="*/ 1036864 h 1899829"/>
                <a:gd name="connsiteX5014" fmla="*/ 629466 w 1464672"/>
                <a:gd name="connsiteY5014" fmla="*/ 1040130 h 1899829"/>
                <a:gd name="connsiteX5015" fmla="*/ 630283 w 1464672"/>
                <a:gd name="connsiteY5015" fmla="*/ 1040946 h 1899829"/>
                <a:gd name="connsiteX5016" fmla="*/ 631099 w 1464672"/>
                <a:gd name="connsiteY5016" fmla="*/ 1040946 h 1899829"/>
                <a:gd name="connsiteX5017" fmla="*/ 631099 w 1464672"/>
                <a:gd name="connsiteY5017" fmla="*/ 1041763 h 1899829"/>
                <a:gd name="connsiteX5018" fmla="*/ 631099 w 1464672"/>
                <a:gd name="connsiteY5018" fmla="*/ 1043396 h 1899829"/>
                <a:gd name="connsiteX5019" fmla="*/ 631099 w 1464672"/>
                <a:gd name="connsiteY5019" fmla="*/ 1046661 h 1899829"/>
                <a:gd name="connsiteX5020" fmla="*/ 630283 w 1464672"/>
                <a:gd name="connsiteY5020" fmla="*/ 1053193 h 1899829"/>
                <a:gd name="connsiteX5021" fmla="*/ 630283 w 1464672"/>
                <a:gd name="connsiteY5021" fmla="*/ 1054826 h 1899829"/>
                <a:gd name="connsiteX5022" fmla="*/ 631099 w 1464672"/>
                <a:gd name="connsiteY5022" fmla="*/ 1054826 h 1899829"/>
                <a:gd name="connsiteX5023" fmla="*/ 634365 w 1464672"/>
                <a:gd name="connsiteY5023" fmla="*/ 1049111 h 1899829"/>
                <a:gd name="connsiteX5024" fmla="*/ 635998 w 1464672"/>
                <a:gd name="connsiteY5024" fmla="*/ 1047478 h 1899829"/>
                <a:gd name="connsiteX5025" fmla="*/ 640080 w 1464672"/>
                <a:gd name="connsiteY5025" fmla="*/ 1045029 h 1899829"/>
                <a:gd name="connsiteX5026" fmla="*/ 641713 w 1464672"/>
                <a:gd name="connsiteY5026" fmla="*/ 1043396 h 1899829"/>
                <a:gd name="connsiteX5027" fmla="*/ 646611 w 1464672"/>
                <a:gd name="connsiteY5027" fmla="*/ 1042579 h 1899829"/>
                <a:gd name="connsiteX5028" fmla="*/ 648244 w 1464672"/>
                <a:gd name="connsiteY5028" fmla="*/ 1043396 h 1899829"/>
                <a:gd name="connsiteX5029" fmla="*/ 649061 w 1464672"/>
                <a:gd name="connsiteY5029" fmla="*/ 1045029 h 1899829"/>
                <a:gd name="connsiteX5030" fmla="*/ 649061 w 1464672"/>
                <a:gd name="connsiteY5030" fmla="*/ 1045845 h 1899829"/>
                <a:gd name="connsiteX5031" fmla="*/ 647428 w 1464672"/>
                <a:gd name="connsiteY5031" fmla="*/ 1048294 h 1899829"/>
                <a:gd name="connsiteX5032" fmla="*/ 647428 w 1464672"/>
                <a:gd name="connsiteY5032" fmla="*/ 1049111 h 1899829"/>
                <a:gd name="connsiteX5033" fmla="*/ 647428 w 1464672"/>
                <a:gd name="connsiteY5033" fmla="*/ 1050744 h 1899829"/>
                <a:gd name="connsiteX5034" fmla="*/ 647428 w 1464672"/>
                <a:gd name="connsiteY5034" fmla="*/ 1052376 h 1899829"/>
                <a:gd name="connsiteX5035" fmla="*/ 647428 w 1464672"/>
                <a:gd name="connsiteY5035" fmla="*/ 1053193 h 1899829"/>
                <a:gd name="connsiteX5036" fmla="*/ 648244 w 1464672"/>
                <a:gd name="connsiteY5036" fmla="*/ 1054009 h 1899829"/>
                <a:gd name="connsiteX5037" fmla="*/ 649877 w 1464672"/>
                <a:gd name="connsiteY5037" fmla="*/ 1053193 h 1899829"/>
                <a:gd name="connsiteX5038" fmla="*/ 650694 w 1464672"/>
                <a:gd name="connsiteY5038" fmla="*/ 1053193 h 1899829"/>
                <a:gd name="connsiteX5039" fmla="*/ 651510 w 1464672"/>
                <a:gd name="connsiteY5039" fmla="*/ 1054009 h 1899829"/>
                <a:gd name="connsiteX5040" fmla="*/ 652327 w 1464672"/>
                <a:gd name="connsiteY5040" fmla="*/ 1055642 h 1899829"/>
                <a:gd name="connsiteX5041" fmla="*/ 652327 w 1464672"/>
                <a:gd name="connsiteY5041" fmla="*/ 1058091 h 1899829"/>
                <a:gd name="connsiteX5042" fmla="*/ 651510 w 1464672"/>
                <a:gd name="connsiteY5042" fmla="*/ 1062990 h 1899829"/>
                <a:gd name="connsiteX5043" fmla="*/ 649061 w 1464672"/>
                <a:gd name="connsiteY5043" fmla="*/ 1064623 h 1899829"/>
                <a:gd name="connsiteX5044" fmla="*/ 642529 w 1464672"/>
                <a:gd name="connsiteY5044" fmla="*/ 1067889 h 1899829"/>
                <a:gd name="connsiteX5045" fmla="*/ 640080 w 1464672"/>
                <a:gd name="connsiteY5045" fmla="*/ 1069521 h 1899829"/>
                <a:gd name="connsiteX5046" fmla="*/ 635998 w 1464672"/>
                <a:gd name="connsiteY5046" fmla="*/ 1070338 h 1899829"/>
                <a:gd name="connsiteX5047" fmla="*/ 634365 w 1464672"/>
                <a:gd name="connsiteY5047" fmla="*/ 1071971 h 1899829"/>
                <a:gd name="connsiteX5048" fmla="*/ 633549 w 1464672"/>
                <a:gd name="connsiteY5048" fmla="*/ 1072787 h 1899829"/>
                <a:gd name="connsiteX5049" fmla="*/ 629466 w 1464672"/>
                <a:gd name="connsiteY5049" fmla="*/ 1072787 h 1899829"/>
                <a:gd name="connsiteX5050" fmla="*/ 624568 w 1464672"/>
                <a:gd name="connsiteY5050" fmla="*/ 1073604 h 1899829"/>
                <a:gd name="connsiteX5051" fmla="*/ 618853 w 1464672"/>
                <a:gd name="connsiteY5051" fmla="*/ 1071971 h 1899829"/>
                <a:gd name="connsiteX5052" fmla="*/ 614771 w 1464672"/>
                <a:gd name="connsiteY5052" fmla="*/ 1071154 h 1899829"/>
                <a:gd name="connsiteX5053" fmla="*/ 609872 w 1464672"/>
                <a:gd name="connsiteY5053" fmla="*/ 1067889 h 1899829"/>
                <a:gd name="connsiteX5054" fmla="*/ 608239 w 1464672"/>
                <a:gd name="connsiteY5054" fmla="*/ 1068705 h 1899829"/>
                <a:gd name="connsiteX5055" fmla="*/ 606606 w 1464672"/>
                <a:gd name="connsiteY5055" fmla="*/ 1070338 h 1899829"/>
                <a:gd name="connsiteX5056" fmla="*/ 597626 w 1464672"/>
                <a:gd name="connsiteY5056" fmla="*/ 1067889 h 1899829"/>
                <a:gd name="connsiteX5057" fmla="*/ 596809 w 1464672"/>
                <a:gd name="connsiteY5057" fmla="*/ 1066256 h 1899829"/>
                <a:gd name="connsiteX5058" fmla="*/ 596809 w 1464672"/>
                <a:gd name="connsiteY5058" fmla="*/ 1065439 h 1899829"/>
                <a:gd name="connsiteX5059" fmla="*/ 599259 w 1464672"/>
                <a:gd name="connsiteY5059" fmla="*/ 1062174 h 1899829"/>
                <a:gd name="connsiteX5060" fmla="*/ 599259 w 1464672"/>
                <a:gd name="connsiteY5060" fmla="*/ 1061357 h 1899829"/>
                <a:gd name="connsiteX5061" fmla="*/ 599259 w 1464672"/>
                <a:gd name="connsiteY5061" fmla="*/ 1060541 h 1899829"/>
                <a:gd name="connsiteX5062" fmla="*/ 595177 w 1464672"/>
                <a:gd name="connsiteY5062" fmla="*/ 1059724 h 1899829"/>
                <a:gd name="connsiteX5063" fmla="*/ 591094 w 1464672"/>
                <a:gd name="connsiteY5063" fmla="*/ 1058091 h 1899829"/>
                <a:gd name="connsiteX5064" fmla="*/ 586196 w 1464672"/>
                <a:gd name="connsiteY5064" fmla="*/ 1057275 h 1899829"/>
                <a:gd name="connsiteX5065" fmla="*/ 582930 w 1464672"/>
                <a:gd name="connsiteY5065" fmla="*/ 1057275 h 1899829"/>
                <a:gd name="connsiteX5066" fmla="*/ 580481 w 1464672"/>
                <a:gd name="connsiteY5066" fmla="*/ 1056459 h 1899829"/>
                <a:gd name="connsiteX5067" fmla="*/ 578031 w 1464672"/>
                <a:gd name="connsiteY5067" fmla="*/ 1054826 h 1899829"/>
                <a:gd name="connsiteX5068" fmla="*/ 577215 w 1464672"/>
                <a:gd name="connsiteY5068" fmla="*/ 1053193 h 1899829"/>
                <a:gd name="connsiteX5069" fmla="*/ 577215 w 1464672"/>
                <a:gd name="connsiteY5069" fmla="*/ 1051560 h 1899829"/>
                <a:gd name="connsiteX5070" fmla="*/ 577215 w 1464672"/>
                <a:gd name="connsiteY5070" fmla="*/ 1049927 h 1899829"/>
                <a:gd name="connsiteX5071" fmla="*/ 577215 w 1464672"/>
                <a:gd name="connsiteY5071" fmla="*/ 1047478 h 1899829"/>
                <a:gd name="connsiteX5072" fmla="*/ 577215 w 1464672"/>
                <a:gd name="connsiteY5072" fmla="*/ 1045845 h 1899829"/>
                <a:gd name="connsiteX5073" fmla="*/ 576399 w 1464672"/>
                <a:gd name="connsiteY5073" fmla="*/ 1044212 h 1899829"/>
                <a:gd name="connsiteX5074" fmla="*/ 574766 w 1464672"/>
                <a:gd name="connsiteY5074" fmla="*/ 1042579 h 1899829"/>
                <a:gd name="connsiteX5075" fmla="*/ 573133 w 1464672"/>
                <a:gd name="connsiteY5075" fmla="*/ 1042579 h 1899829"/>
                <a:gd name="connsiteX5076" fmla="*/ 571500 w 1464672"/>
                <a:gd name="connsiteY5076" fmla="*/ 1044212 h 1899829"/>
                <a:gd name="connsiteX5077" fmla="*/ 569867 w 1464672"/>
                <a:gd name="connsiteY5077" fmla="*/ 1046661 h 1899829"/>
                <a:gd name="connsiteX5078" fmla="*/ 566602 w 1464672"/>
                <a:gd name="connsiteY5078" fmla="*/ 1054826 h 1899829"/>
                <a:gd name="connsiteX5079" fmla="*/ 564969 w 1464672"/>
                <a:gd name="connsiteY5079" fmla="*/ 1056459 h 1899829"/>
                <a:gd name="connsiteX5080" fmla="*/ 560886 w 1464672"/>
                <a:gd name="connsiteY5080" fmla="*/ 1062174 h 1899829"/>
                <a:gd name="connsiteX5081" fmla="*/ 559254 w 1464672"/>
                <a:gd name="connsiteY5081" fmla="*/ 1063806 h 1899829"/>
                <a:gd name="connsiteX5082" fmla="*/ 551906 w 1464672"/>
                <a:gd name="connsiteY5082" fmla="*/ 1066256 h 1899829"/>
                <a:gd name="connsiteX5083" fmla="*/ 543741 w 1464672"/>
                <a:gd name="connsiteY5083" fmla="*/ 1067072 h 1899829"/>
                <a:gd name="connsiteX5084" fmla="*/ 540476 w 1464672"/>
                <a:gd name="connsiteY5084" fmla="*/ 1068705 h 1899829"/>
                <a:gd name="connsiteX5085" fmla="*/ 537210 w 1464672"/>
                <a:gd name="connsiteY5085" fmla="*/ 1071971 h 1899829"/>
                <a:gd name="connsiteX5086" fmla="*/ 533944 w 1464672"/>
                <a:gd name="connsiteY5086" fmla="*/ 1075237 h 1899829"/>
                <a:gd name="connsiteX5087" fmla="*/ 524964 w 1464672"/>
                <a:gd name="connsiteY5087" fmla="*/ 1079319 h 1899829"/>
                <a:gd name="connsiteX5088" fmla="*/ 516799 w 1464672"/>
                <a:gd name="connsiteY5088" fmla="*/ 1081768 h 1899829"/>
                <a:gd name="connsiteX5089" fmla="*/ 508635 w 1464672"/>
                <a:gd name="connsiteY5089" fmla="*/ 1082584 h 1899829"/>
                <a:gd name="connsiteX5090" fmla="*/ 502104 w 1464672"/>
                <a:gd name="connsiteY5090" fmla="*/ 1084217 h 1899829"/>
                <a:gd name="connsiteX5091" fmla="*/ 500471 w 1464672"/>
                <a:gd name="connsiteY5091" fmla="*/ 1083401 h 1899829"/>
                <a:gd name="connsiteX5092" fmla="*/ 498022 w 1464672"/>
                <a:gd name="connsiteY5092" fmla="*/ 1083401 h 1899829"/>
                <a:gd name="connsiteX5093" fmla="*/ 494756 w 1464672"/>
                <a:gd name="connsiteY5093" fmla="*/ 1085850 h 1899829"/>
                <a:gd name="connsiteX5094" fmla="*/ 491490 w 1464672"/>
                <a:gd name="connsiteY5094" fmla="*/ 1085850 h 1899829"/>
                <a:gd name="connsiteX5095" fmla="*/ 478427 w 1464672"/>
                <a:gd name="connsiteY5095" fmla="*/ 1086666 h 1899829"/>
                <a:gd name="connsiteX5096" fmla="*/ 472712 w 1464672"/>
                <a:gd name="connsiteY5096" fmla="*/ 1088299 h 1899829"/>
                <a:gd name="connsiteX5097" fmla="*/ 469447 w 1464672"/>
                <a:gd name="connsiteY5097" fmla="*/ 1088299 h 1899829"/>
                <a:gd name="connsiteX5098" fmla="*/ 466997 w 1464672"/>
                <a:gd name="connsiteY5098" fmla="*/ 1088299 h 1899829"/>
                <a:gd name="connsiteX5099" fmla="*/ 465364 w 1464672"/>
                <a:gd name="connsiteY5099" fmla="*/ 1087483 h 1899829"/>
                <a:gd name="connsiteX5100" fmla="*/ 463731 w 1464672"/>
                <a:gd name="connsiteY5100" fmla="*/ 1085850 h 1899829"/>
                <a:gd name="connsiteX5101" fmla="*/ 462099 w 1464672"/>
                <a:gd name="connsiteY5101" fmla="*/ 1082584 h 1899829"/>
                <a:gd name="connsiteX5102" fmla="*/ 458833 w 1464672"/>
                <a:gd name="connsiteY5102" fmla="*/ 1075237 h 1899829"/>
                <a:gd name="connsiteX5103" fmla="*/ 458016 w 1464672"/>
                <a:gd name="connsiteY5103" fmla="*/ 1071971 h 1899829"/>
                <a:gd name="connsiteX5104" fmla="*/ 458016 w 1464672"/>
                <a:gd name="connsiteY5104" fmla="*/ 1066256 h 1899829"/>
                <a:gd name="connsiteX5105" fmla="*/ 458016 w 1464672"/>
                <a:gd name="connsiteY5105" fmla="*/ 1062990 h 1899829"/>
                <a:gd name="connsiteX5106" fmla="*/ 457200 w 1464672"/>
                <a:gd name="connsiteY5106" fmla="*/ 1055642 h 1899829"/>
                <a:gd name="connsiteX5107" fmla="*/ 457200 w 1464672"/>
                <a:gd name="connsiteY5107" fmla="*/ 1054826 h 1899829"/>
                <a:gd name="connsiteX5108" fmla="*/ 450669 w 1464672"/>
                <a:gd name="connsiteY5108" fmla="*/ 1052376 h 1899829"/>
                <a:gd name="connsiteX5109" fmla="*/ 446586 w 1464672"/>
                <a:gd name="connsiteY5109" fmla="*/ 1051560 h 1899829"/>
                <a:gd name="connsiteX5110" fmla="*/ 440055 w 1464672"/>
                <a:gd name="connsiteY5110" fmla="*/ 1051560 h 1899829"/>
                <a:gd name="connsiteX5111" fmla="*/ 432707 w 1464672"/>
                <a:gd name="connsiteY5111" fmla="*/ 1051560 h 1899829"/>
                <a:gd name="connsiteX5112" fmla="*/ 425359 w 1464672"/>
                <a:gd name="connsiteY5112" fmla="*/ 1050744 h 1899829"/>
                <a:gd name="connsiteX5113" fmla="*/ 421277 w 1464672"/>
                <a:gd name="connsiteY5113" fmla="*/ 1049927 h 1899829"/>
                <a:gd name="connsiteX5114" fmla="*/ 417195 w 1464672"/>
                <a:gd name="connsiteY5114" fmla="*/ 1048294 h 1899829"/>
                <a:gd name="connsiteX5115" fmla="*/ 410664 w 1464672"/>
                <a:gd name="connsiteY5115" fmla="*/ 1044212 h 1899829"/>
                <a:gd name="connsiteX5116" fmla="*/ 410664 w 1464672"/>
                <a:gd name="connsiteY5116" fmla="*/ 1043396 h 1899829"/>
                <a:gd name="connsiteX5117" fmla="*/ 409847 w 1464672"/>
                <a:gd name="connsiteY5117" fmla="*/ 1041763 h 1899829"/>
                <a:gd name="connsiteX5118" fmla="*/ 409031 w 1464672"/>
                <a:gd name="connsiteY5118" fmla="*/ 1039314 h 1899829"/>
                <a:gd name="connsiteX5119" fmla="*/ 407398 w 1464672"/>
                <a:gd name="connsiteY5119" fmla="*/ 1036048 h 1899829"/>
                <a:gd name="connsiteX5120" fmla="*/ 402499 w 1464672"/>
                <a:gd name="connsiteY5120" fmla="*/ 1029516 h 1899829"/>
                <a:gd name="connsiteX5121" fmla="*/ 400866 w 1464672"/>
                <a:gd name="connsiteY5121" fmla="*/ 1025434 h 1899829"/>
                <a:gd name="connsiteX5122" fmla="*/ 400866 w 1464672"/>
                <a:gd name="connsiteY5122" fmla="*/ 1024618 h 1899829"/>
                <a:gd name="connsiteX5123" fmla="*/ 400050 w 1464672"/>
                <a:gd name="connsiteY5123" fmla="*/ 1021352 h 1899829"/>
                <a:gd name="connsiteX5124" fmla="*/ 399234 w 1464672"/>
                <a:gd name="connsiteY5124" fmla="*/ 1016454 h 1899829"/>
                <a:gd name="connsiteX5125" fmla="*/ 399234 w 1464672"/>
                <a:gd name="connsiteY5125" fmla="*/ 1013188 h 1899829"/>
                <a:gd name="connsiteX5126" fmla="*/ 400050 w 1464672"/>
                <a:gd name="connsiteY5126" fmla="*/ 1011555 h 1899829"/>
                <a:gd name="connsiteX5127" fmla="*/ 400866 w 1464672"/>
                <a:gd name="connsiteY5127" fmla="*/ 1011555 h 1899829"/>
                <a:gd name="connsiteX5128" fmla="*/ 410664 w 1464672"/>
                <a:gd name="connsiteY5128" fmla="*/ 1008289 h 1899829"/>
                <a:gd name="connsiteX5129" fmla="*/ 427809 w 1464672"/>
                <a:gd name="connsiteY5129" fmla="*/ 1004207 h 1899829"/>
                <a:gd name="connsiteX5130" fmla="*/ 443321 w 1464672"/>
                <a:gd name="connsiteY5130" fmla="*/ 1001758 h 1899829"/>
                <a:gd name="connsiteX5131" fmla="*/ 450669 w 1464672"/>
                <a:gd name="connsiteY5131" fmla="*/ 1001758 h 1899829"/>
                <a:gd name="connsiteX5132" fmla="*/ 454751 w 1464672"/>
                <a:gd name="connsiteY5132" fmla="*/ 1003391 h 1899829"/>
                <a:gd name="connsiteX5133" fmla="*/ 458833 w 1464672"/>
                <a:gd name="connsiteY5133" fmla="*/ 1004207 h 1899829"/>
                <a:gd name="connsiteX5134" fmla="*/ 466181 w 1464672"/>
                <a:gd name="connsiteY5134" fmla="*/ 1004207 h 1899829"/>
                <a:gd name="connsiteX5135" fmla="*/ 475978 w 1464672"/>
                <a:gd name="connsiteY5135" fmla="*/ 1005840 h 1899829"/>
                <a:gd name="connsiteX5136" fmla="*/ 477611 w 1464672"/>
                <a:gd name="connsiteY5136" fmla="*/ 1005840 h 1899829"/>
                <a:gd name="connsiteX5137" fmla="*/ 481693 w 1464672"/>
                <a:gd name="connsiteY5137" fmla="*/ 1004207 h 1899829"/>
                <a:gd name="connsiteX5138" fmla="*/ 483326 w 1464672"/>
                <a:gd name="connsiteY5138" fmla="*/ 1003391 h 1899829"/>
                <a:gd name="connsiteX5139" fmla="*/ 489857 w 1464672"/>
                <a:gd name="connsiteY5139" fmla="*/ 1003391 h 1899829"/>
                <a:gd name="connsiteX5140" fmla="*/ 491490 w 1464672"/>
                <a:gd name="connsiteY5140" fmla="*/ 1002574 h 1899829"/>
                <a:gd name="connsiteX5141" fmla="*/ 492306 w 1464672"/>
                <a:gd name="connsiteY5141" fmla="*/ 1001758 h 1899829"/>
                <a:gd name="connsiteX5142" fmla="*/ 490674 w 1464672"/>
                <a:gd name="connsiteY5142" fmla="*/ 999309 h 1899829"/>
                <a:gd name="connsiteX5143" fmla="*/ 484142 w 1464672"/>
                <a:gd name="connsiteY5143" fmla="*/ 994410 h 1899829"/>
                <a:gd name="connsiteX5144" fmla="*/ 466997 w 1464672"/>
                <a:gd name="connsiteY5144" fmla="*/ 986246 h 1899829"/>
                <a:gd name="connsiteX5145" fmla="*/ 462915 w 1464672"/>
                <a:gd name="connsiteY5145" fmla="*/ 984613 h 1899829"/>
                <a:gd name="connsiteX5146" fmla="*/ 455567 w 1464672"/>
                <a:gd name="connsiteY5146" fmla="*/ 984613 h 1899829"/>
                <a:gd name="connsiteX5147" fmla="*/ 452302 w 1464672"/>
                <a:gd name="connsiteY5147" fmla="*/ 984613 h 1899829"/>
                <a:gd name="connsiteX5148" fmla="*/ 448219 w 1464672"/>
                <a:gd name="connsiteY5148" fmla="*/ 985429 h 1899829"/>
                <a:gd name="connsiteX5149" fmla="*/ 446586 w 1464672"/>
                <a:gd name="connsiteY5149" fmla="*/ 985429 h 1899829"/>
                <a:gd name="connsiteX5150" fmla="*/ 442504 w 1464672"/>
                <a:gd name="connsiteY5150" fmla="*/ 987062 h 1899829"/>
                <a:gd name="connsiteX5151" fmla="*/ 438422 w 1464672"/>
                <a:gd name="connsiteY5151" fmla="*/ 987879 h 1899829"/>
                <a:gd name="connsiteX5152" fmla="*/ 430258 w 1464672"/>
                <a:gd name="connsiteY5152" fmla="*/ 988695 h 1899829"/>
                <a:gd name="connsiteX5153" fmla="*/ 418828 w 1464672"/>
                <a:gd name="connsiteY5153" fmla="*/ 989511 h 1899829"/>
                <a:gd name="connsiteX5154" fmla="*/ 417195 w 1464672"/>
                <a:gd name="connsiteY5154" fmla="*/ 989511 h 1899829"/>
                <a:gd name="connsiteX5155" fmla="*/ 414746 w 1464672"/>
                <a:gd name="connsiteY5155" fmla="*/ 987879 h 1899829"/>
                <a:gd name="connsiteX5156" fmla="*/ 413113 w 1464672"/>
                <a:gd name="connsiteY5156" fmla="*/ 987879 h 1899829"/>
                <a:gd name="connsiteX5157" fmla="*/ 402499 w 1464672"/>
                <a:gd name="connsiteY5157" fmla="*/ 988695 h 1899829"/>
                <a:gd name="connsiteX5158" fmla="*/ 392702 w 1464672"/>
                <a:gd name="connsiteY5158" fmla="*/ 987062 h 1899829"/>
                <a:gd name="connsiteX5159" fmla="*/ 381272 w 1464672"/>
                <a:gd name="connsiteY5159" fmla="*/ 973999 h 1899829"/>
                <a:gd name="connsiteX5160" fmla="*/ 379639 w 1464672"/>
                <a:gd name="connsiteY5160" fmla="*/ 969917 h 1899829"/>
                <a:gd name="connsiteX5161" fmla="*/ 379639 w 1464672"/>
                <a:gd name="connsiteY5161" fmla="*/ 968284 h 1899829"/>
                <a:gd name="connsiteX5162" fmla="*/ 381272 w 1464672"/>
                <a:gd name="connsiteY5162" fmla="*/ 966651 h 1899829"/>
                <a:gd name="connsiteX5163" fmla="*/ 386987 w 1464672"/>
                <a:gd name="connsiteY5163" fmla="*/ 961753 h 1899829"/>
                <a:gd name="connsiteX5164" fmla="*/ 388620 w 1464672"/>
                <a:gd name="connsiteY5164" fmla="*/ 960936 h 1899829"/>
                <a:gd name="connsiteX5165" fmla="*/ 396784 w 1464672"/>
                <a:gd name="connsiteY5165" fmla="*/ 958487 h 1899829"/>
                <a:gd name="connsiteX5166" fmla="*/ 404949 w 1464672"/>
                <a:gd name="connsiteY5166" fmla="*/ 955221 h 1899829"/>
                <a:gd name="connsiteX5167" fmla="*/ 411480 w 1464672"/>
                <a:gd name="connsiteY5167" fmla="*/ 951956 h 1899829"/>
                <a:gd name="connsiteX5168" fmla="*/ 414746 w 1464672"/>
                <a:gd name="connsiteY5168" fmla="*/ 951139 h 1899829"/>
                <a:gd name="connsiteX5169" fmla="*/ 418011 w 1464672"/>
                <a:gd name="connsiteY5169" fmla="*/ 951139 h 1899829"/>
                <a:gd name="connsiteX5170" fmla="*/ 420461 w 1464672"/>
                <a:gd name="connsiteY5170" fmla="*/ 950323 h 1899829"/>
                <a:gd name="connsiteX5171" fmla="*/ 419644 w 1464672"/>
                <a:gd name="connsiteY5171" fmla="*/ 949506 h 1899829"/>
                <a:gd name="connsiteX5172" fmla="*/ 418011 w 1464672"/>
                <a:gd name="connsiteY5172" fmla="*/ 948690 h 1899829"/>
                <a:gd name="connsiteX5173" fmla="*/ 418011 w 1464672"/>
                <a:gd name="connsiteY5173" fmla="*/ 947057 h 1899829"/>
                <a:gd name="connsiteX5174" fmla="*/ 418828 w 1464672"/>
                <a:gd name="connsiteY5174" fmla="*/ 946241 h 1899829"/>
                <a:gd name="connsiteX5175" fmla="*/ 422910 w 1464672"/>
                <a:gd name="connsiteY5175" fmla="*/ 945424 h 1899829"/>
                <a:gd name="connsiteX5176" fmla="*/ 426992 w 1464672"/>
                <a:gd name="connsiteY5176" fmla="*/ 946241 h 1899829"/>
                <a:gd name="connsiteX5177" fmla="*/ 429441 w 1464672"/>
                <a:gd name="connsiteY5177" fmla="*/ 946241 h 1899829"/>
                <a:gd name="connsiteX5178" fmla="*/ 430258 w 1464672"/>
                <a:gd name="connsiteY5178" fmla="*/ 945424 h 1899829"/>
                <a:gd name="connsiteX5179" fmla="*/ 429441 w 1464672"/>
                <a:gd name="connsiteY5179" fmla="*/ 944608 h 1899829"/>
                <a:gd name="connsiteX5180" fmla="*/ 425359 w 1464672"/>
                <a:gd name="connsiteY5180" fmla="*/ 942975 h 1899829"/>
                <a:gd name="connsiteX5181" fmla="*/ 405765 w 1464672"/>
                <a:gd name="connsiteY5181" fmla="*/ 948690 h 1899829"/>
                <a:gd name="connsiteX5182" fmla="*/ 396784 w 1464672"/>
                <a:gd name="connsiteY5182" fmla="*/ 949506 h 1899829"/>
                <a:gd name="connsiteX5183" fmla="*/ 390253 w 1464672"/>
                <a:gd name="connsiteY5183" fmla="*/ 951956 h 1899829"/>
                <a:gd name="connsiteX5184" fmla="*/ 386987 w 1464672"/>
                <a:gd name="connsiteY5184" fmla="*/ 951956 h 1899829"/>
                <a:gd name="connsiteX5185" fmla="*/ 382905 w 1464672"/>
                <a:gd name="connsiteY5185" fmla="*/ 949506 h 1899829"/>
                <a:gd name="connsiteX5186" fmla="*/ 382089 w 1464672"/>
                <a:gd name="connsiteY5186" fmla="*/ 948690 h 1899829"/>
                <a:gd name="connsiteX5187" fmla="*/ 382089 w 1464672"/>
                <a:gd name="connsiteY5187" fmla="*/ 947874 h 1899829"/>
                <a:gd name="connsiteX5188" fmla="*/ 383722 w 1464672"/>
                <a:gd name="connsiteY5188" fmla="*/ 944608 h 1899829"/>
                <a:gd name="connsiteX5189" fmla="*/ 387804 w 1464672"/>
                <a:gd name="connsiteY5189" fmla="*/ 942975 h 1899829"/>
                <a:gd name="connsiteX5190" fmla="*/ 390253 w 1464672"/>
                <a:gd name="connsiteY5190" fmla="*/ 938076 h 1899829"/>
                <a:gd name="connsiteX5191" fmla="*/ 387804 w 1464672"/>
                <a:gd name="connsiteY5191" fmla="*/ 938076 h 1899829"/>
                <a:gd name="connsiteX5192" fmla="*/ 379639 w 1464672"/>
                <a:gd name="connsiteY5192" fmla="*/ 938893 h 1899829"/>
                <a:gd name="connsiteX5193" fmla="*/ 376374 w 1464672"/>
                <a:gd name="connsiteY5193" fmla="*/ 938076 h 1899829"/>
                <a:gd name="connsiteX5194" fmla="*/ 371475 w 1464672"/>
                <a:gd name="connsiteY5194" fmla="*/ 936444 h 1899829"/>
                <a:gd name="connsiteX5195" fmla="*/ 369842 w 1464672"/>
                <a:gd name="connsiteY5195" fmla="*/ 933994 h 1899829"/>
                <a:gd name="connsiteX5196" fmla="*/ 369026 w 1464672"/>
                <a:gd name="connsiteY5196" fmla="*/ 932361 h 1899829"/>
                <a:gd name="connsiteX5197" fmla="*/ 369026 w 1464672"/>
                <a:gd name="connsiteY5197" fmla="*/ 929912 h 1899829"/>
                <a:gd name="connsiteX5198" fmla="*/ 369026 w 1464672"/>
                <a:gd name="connsiteY5198" fmla="*/ 924197 h 1899829"/>
                <a:gd name="connsiteX5199" fmla="*/ 369026 w 1464672"/>
                <a:gd name="connsiteY5199" fmla="*/ 920931 h 1899829"/>
                <a:gd name="connsiteX5200" fmla="*/ 369026 w 1464672"/>
                <a:gd name="connsiteY5200" fmla="*/ 920115 h 1899829"/>
                <a:gd name="connsiteX5201" fmla="*/ 374741 w 1464672"/>
                <a:gd name="connsiteY5201" fmla="*/ 910318 h 1899829"/>
                <a:gd name="connsiteX5202" fmla="*/ 378006 w 1464672"/>
                <a:gd name="connsiteY5202" fmla="*/ 907869 h 1899829"/>
                <a:gd name="connsiteX5203" fmla="*/ 380456 w 1464672"/>
                <a:gd name="connsiteY5203" fmla="*/ 904603 h 1899829"/>
                <a:gd name="connsiteX5204" fmla="*/ 380456 w 1464672"/>
                <a:gd name="connsiteY5204" fmla="*/ 902970 h 1899829"/>
                <a:gd name="connsiteX5205" fmla="*/ 379639 w 1464672"/>
                <a:gd name="connsiteY5205" fmla="*/ 901337 h 1899829"/>
                <a:gd name="connsiteX5206" fmla="*/ 377190 w 1464672"/>
                <a:gd name="connsiteY5206" fmla="*/ 898071 h 1899829"/>
                <a:gd name="connsiteX5207" fmla="*/ 376374 w 1464672"/>
                <a:gd name="connsiteY5207" fmla="*/ 896439 h 1899829"/>
                <a:gd name="connsiteX5208" fmla="*/ 375557 w 1464672"/>
                <a:gd name="connsiteY5208" fmla="*/ 894806 h 1899829"/>
                <a:gd name="connsiteX5209" fmla="*/ 375557 w 1464672"/>
                <a:gd name="connsiteY5209" fmla="*/ 892356 h 1899829"/>
                <a:gd name="connsiteX5210" fmla="*/ 377190 w 1464672"/>
                <a:gd name="connsiteY5210" fmla="*/ 889091 h 1899829"/>
                <a:gd name="connsiteX5211" fmla="*/ 381272 w 1464672"/>
                <a:gd name="connsiteY5211" fmla="*/ 883376 h 1899829"/>
                <a:gd name="connsiteX5212" fmla="*/ 391069 w 1464672"/>
                <a:gd name="connsiteY5212" fmla="*/ 871946 h 1899829"/>
                <a:gd name="connsiteX5213" fmla="*/ 395968 w 1464672"/>
                <a:gd name="connsiteY5213" fmla="*/ 867047 h 1899829"/>
                <a:gd name="connsiteX5214" fmla="*/ 400866 w 1464672"/>
                <a:gd name="connsiteY5214" fmla="*/ 864598 h 1899829"/>
                <a:gd name="connsiteX5215" fmla="*/ 407398 w 1464672"/>
                <a:gd name="connsiteY5215" fmla="*/ 858883 h 1899829"/>
                <a:gd name="connsiteX5216" fmla="*/ 424543 w 1464672"/>
                <a:gd name="connsiteY5216" fmla="*/ 849902 h 1899829"/>
                <a:gd name="connsiteX5217" fmla="*/ 440055 w 1464672"/>
                <a:gd name="connsiteY5217" fmla="*/ 840921 h 1899829"/>
                <a:gd name="connsiteX5218" fmla="*/ 445770 w 1464672"/>
                <a:gd name="connsiteY5218" fmla="*/ 843371 h 1899829"/>
                <a:gd name="connsiteX5219" fmla="*/ 447403 w 1464672"/>
                <a:gd name="connsiteY5219" fmla="*/ 845004 h 1899829"/>
                <a:gd name="connsiteX5220" fmla="*/ 448219 w 1464672"/>
                <a:gd name="connsiteY5220" fmla="*/ 846636 h 1899829"/>
                <a:gd name="connsiteX5221" fmla="*/ 449036 w 1464672"/>
                <a:gd name="connsiteY5221" fmla="*/ 849086 h 1899829"/>
                <a:gd name="connsiteX5222" fmla="*/ 449852 w 1464672"/>
                <a:gd name="connsiteY5222" fmla="*/ 852351 h 1899829"/>
                <a:gd name="connsiteX5223" fmla="*/ 450669 w 1464672"/>
                <a:gd name="connsiteY5223" fmla="*/ 858883 h 1899829"/>
                <a:gd name="connsiteX5224" fmla="*/ 450669 w 1464672"/>
                <a:gd name="connsiteY5224" fmla="*/ 862149 h 1899829"/>
                <a:gd name="connsiteX5225" fmla="*/ 450669 w 1464672"/>
                <a:gd name="connsiteY5225" fmla="*/ 865414 h 1899829"/>
                <a:gd name="connsiteX5226" fmla="*/ 450669 w 1464672"/>
                <a:gd name="connsiteY5226" fmla="*/ 868680 h 1899829"/>
                <a:gd name="connsiteX5227" fmla="*/ 449852 w 1464672"/>
                <a:gd name="connsiteY5227" fmla="*/ 871129 h 1899829"/>
                <a:gd name="connsiteX5228" fmla="*/ 449036 w 1464672"/>
                <a:gd name="connsiteY5228" fmla="*/ 874395 h 1899829"/>
                <a:gd name="connsiteX5229" fmla="*/ 447403 w 1464672"/>
                <a:gd name="connsiteY5229" fmla="*/ 878477 h 1899829"/>
                <a:gd name="connsiteX5230" fmla="*/ 444137 w 1464672"/>
                <a:gd name="connsiteY5230" fmla="*/ 885009 h 1899829"/>
                <a:gd name="connsiteX5231" fmla="*/ 443321 w 1464672"/>
                <a:gd name="connsiteY5231" fmla="*/ 884192 h 1899829"/>
                <a:gd name="connsiteX5232" fmla="*/ 736419 w 1464672"/>
                <a:gd name="connsiteY5232" fmla="*/ 865414 h 1899829"/>
                <a:gd name="connsiteX5233" fmla="*/ 733969 w 1464672"/>
                <a:gd name="connsiteY5233" fmla="*/ 866231 h 1899829"/>
                <a:gd name="connsiteX5234" fmla="*/ 731520 w 1464672"/>
                <a:gd name="connsiteY5234" fmla="*/ 862149 h 1899829"/>
                <a:gd name="connsiteX5235" fmla="*/ 731520 w 1464672"/>
                <a:gd name="connsiteY5235" fmla="*/ 858066 h 1899829"/>
                <a:gd name="connsiteX5236" fmla="*/ 731520 w 1464672"/>
                <a:gd name="connsiteY5236" fmla="*/ 855617 h 1899829"/>
                <a:gd name="connsiteX5237" fmla="*/ 731520 w 1464672"/>
                <a:gd name="connsiteY5237" fmla="*/ 853984 h 1899829"/>
                <a:gd name="connsiteX5238" fmla="*/ 732336 w 1464672"/>
                <a:gd name="connsiteY5238" fmla="*/ 852351 h 1899829"/>
                <a:gd name="connsiteX5239" fmla="*/ 734786 w 1464672"/>
                <a:gd name="connsiteY5239" fmla="*/ 850719 h 1899829"/>
                <a:gd name="connsiteX5240" fmla="*/ 735602 w 1464672"/>
                <a:gd name="connsiteY5240" fmla="*/ 852351 h 1899829"/>
                <a:gd name="connsiteX5241" fmla="*/ 736419 w 1464672"/>
                <a:gd name="connsiteY5241" fmla="*/ 853984 h 1899829"/>
                <a:gd name="connsiteX5242" fmla="*/ 736419 w 1464672"/>
                <a:gd name="connsiteY5242" fmla="*/ 854801 h 1899829"/>
                <a:gd name="connsiteX5243" fmla="*/ 738052 w 1464672"/>
                <a:gd name="connsiteY5243" fmla="*/ 856434 h 1899829"/>
                <a:gd name="connsiteX5244" fmla="*/ 738868 w 1464672"/>
                <a:gd name="connsiteY5244" fmla="*/ 858066 h 1899829"/>
                <a:gd name="connsiteX5245" fmla="*/ 738868 w 1464672"/>
                <a:gd name="connsiteY5245" fmla="*/ 859699 h 1899829"/>
                <a:gd name="connsiteX5246" fmla="*/ 738052 w 1464672"/>
                <a:gd name="connsiteY5246" fmla="*/ 862149 h 1899829"/>
                <a:gd name="connsiteX5247" fmla="*/ 737235 w 1464672"/>
                <a:gd name="connsiteY5247" fmla="*/ 863781 h 1899829"/>
                <a:gd name="connsiteX5248" fmla="*/ 736419 w 1464672"/>
                <a:gd name="connsiteY5248" fmla="*/ 864598 h 1899829"/>
                <a:gd name="connsiteX5249" fmla="*/ 736419 w 1464672"/>
                <a:gd name="connsiteY5249" fmla="*/ 865414 h 1899829"/>
                <a:gd name="connsiteX5250" fmla="*/ 1101362 w 1464672"/>
                <a:gd name="connsiteY5250" fmla="*/ 1825534 h 1899829"/>
                <a:gd name="connsiteX5251" fmla="*/ 1100546 w 1464672"/>
                <a:gd name="connsiteY5251" fmla="*/ 1825534 h 1899829"/>
                <a:gd name="connsiteX5252" fmla="*/ 1098913 w 1464672"/>
                <a:gd name="connsiteY5252" fmla="*/ 1825534 h 1899829"/>
                <a:gd name="connsiteX5253" fmla="*/ 1096464 w 1464672"/>
                <a:gd name="connsiteY5253" fmla="*/ 1826351 h 1899829"/>
                <a:gd name="connsiteX5254" fmla="*/ 1093198 w 1464672"/>
                <a:gd name="connsiteY5254" fmla="*/ 1827984 h 1899829"/>
                <a:gd name="connsiteX5255" fmla="*/ 1089932 w 1464672"/>
                <a:gd name="connsiteY5255" fmla="*/ 1831249 h 1899829"/>
                <a:gd name="connsiteX5256" fmla="*/ 1083401 w 1464672"/>
                <a:gd name="connsiteY5256" fmla="*/ 1837781 h 1899829"/>
                <a:gd name="connsiteX5257" fmla="*/ 1083401 w 1464672"/>
                <a:gd name="connsiteY5257" fmla="*/ 1837781 h 1899829"/>
                <a:gd name="connsiteX5258" fmla="*/ 1083401 w 1464672"/>
                <a:gd name="connsiteY5258" fmla="*/ 1837781 h 1899829"/>
                <a:gd name="connsiteX5259" fmla="*/ 1082584 w 1464672"/>
                <a:gd name="connsiteY5259" fmla="*/ 1837781 h 1899829"/>
                <a:gd name="connsiteX5260" fmla="*/ 1080952 w 1464672"/>
                <a:gd name="connsiteY5260" fmla="*/ 1839414 h 1899829"/>
                <a:gd name="connsiteX5261" fmla="*/ 1079319 w 1464672"/>
                <a:gd name="connsiteY5261" fmla="*/ 1840230 h 1899829"/>
                <a:gd name="connsiteX5262" fmla="*/ 1074420 w 1464672"/>
                <a:gd name="connsiteY5262" fmla="*/ 1841863 h 1899829"/>
                <a:gd name="connsiteX5263" fmla="*/ 1073604 w 1464672"/>
                <a:gd name="connsiteY5263" fmla="*/ 1842679 h 1899829"/>
                <a:gd name="connsiteX5264" fmla="*/ 1071971 w 1464672"/>
                <a:gd name="connsiteY5264" fmla="*/ 1843496 h 1899829"/>
                <a:gd name="connsiteX5265" fmla="*/ 1070338 w 1464672"/>
                <a:gd name="connsiteY5265" fmla="*/ 1843496 h 1899829"/>
                <a:gd name="connsiteX5266" fmla="*/ 1068705 w 1464672"/>
                <a:gd name="connsiteY5266" fmla="*/ 1844312 h 1899829"/>
                <a:gd name="connsiteX5267" fmla="*/ 1067072 w 1464672"/>
                <a:gd name="connsiteY5267" fmla="*/ 1845129 h 1899829"/>
                <a:gd name="connsiteX5268" fmla="*/ 1063807 w 1464672"/>
                <a:gd name="connsiteY5268" fmla="*/ 1847578 h 1899829"/>
                <a:gd name="connsiteX5269" fmla="*/ 1062990 w 1464672"/>
                <a:gd name="connsiteY5269" fmla="*/ 1847578 h 1899829"/>
                <a:gd name="connsiteX5270" fmla="*/ 1062990 w 1464672"/>
                <a:gd name="connsiteY5270" fmla="*/ 1846761 h 1899829"/>
                <a:gd name="connsiteX5271" fmla="*/ 1062990 w 1464672"/>
                <a:gd name="connsiteY5271" fmla="*/ 1846761 h 1899829"/>
                <a:gd name="connsiteX5272" fmla="*/ 1063807 w 1464672"/>
                <a:gd name="connsiteY5272" fmla="*/ 1845945 h 1899829"/>
                <a:gd name="connsiteX5273" fmla="*/ 1066256 w 1464672"/>
                <a:gd name="connsiteY5273" fmla="*/ 1844312 h 1899829"/>
                <a:gd name="connsiteX5274" fmla="*/ 1066256 w 1464672"/>
                <a:gd name="connsiteY5274" fmla="*/ 1844312 h 1899829"/>
                <a:gd name="connsiteX5275" fmla="*/ 1065439 w 1464672"/>
                <a:gd name="connsiteY5275" fmla="*/ 1844312 h 1899829"/>
                <a:gd name="connsiteX5276" fmla="*/ 1064623 w 1464672"/>
                <a:gd name="connsiteY5276" fmla="*/ 1845129 h 1899829"/>
                <a:gd name="connsiteX5277" fmla="*/ 1064623 w 1464672"/>
                <a:gd name="connsiteY5277" fmla="*/ 1845129 h 1899829"/>
                <a:gd name="connsiteX5278" fmla="*/ 1064623 w 1464672"/>
                <a:gd name="connsiteY5278" fmla="*/ 1844312 h 1899829"/>
                <a:gd name="connsiteX5279" fmla="*/ 1063807 w 1464672"/>
                <a:gd name="connsiteY5279" fmla="*/ 1844312 h 1899829"/>
                <a:gd name="connsiteX5280" fmla="*/ 1062174 w 1464672"/>
                <a:gd name="connsiteY5280" fmla="*/ 1845129 h 1899829"/>
                <a:gd name="connsiteX5281" fmla="*/ 1061357 w 1464672"/>
                <a:gd name="connsiteY5281" fmla="*/ 1845129 h 1899829"/>
                <a:gd name="connsiteX5282" fmla="*/ 1061357 w 1464672"/>
                <a:gd name="connsiteY5282" fmla="*/ 1845129 h 1899829"/>
                <a:gd name="connsiteX5283" fmla="*/ 1060541 w 1464672"/>
                <a:gd name="connsiteY5283" fmla="*/ 1845129 h 1899829"/>
                <a:gd name="connsiteX5284" fmla="*/ 1059724 w 1464672"/>
                <a:gd name="connsiteY5284" fmla="*/ 1845129 h 1899829"/>
                <a:gd name="connsiteX5285" fmla="*/ 1058908 w 1464672"/>
                <a:gd name="connsiteY5285" fmla="*/ 1845129 h 1899829"/>
                <a:gd name="connsiteX5286" fmla="*/ 1058091 w 1464672"/>
                <a:gd name="connsiteY5286" fmla="*/ 1845129 h 1899829"/>
                <a:gd name="connsiteX5287" fmla="*/ 1055642 w 1464672"/>
                <a:gd name="connsiteY5287" fmla="*/ 1845945 h 1899829"/>
                <a:gd name="connsiteX5288" fmla="*/ 1054826 w 1464672"/>
                <a:gd name="connsiteY5288" fmla="*/ 1846761 h 1899829"/>
                <a:gd name="connsiteX5289" fmla="*/ 1054826 w 1464672"/>
                <a:gd name="connsiteY5289" fmla="*/ 1846761 h 1899829"/>
                <a:gd name="connsiteX5290" fmla="*/ 1057275 w 1464672"/>
                <a:gd name="connsiteY5290" fmla="*/ 1845945 h 1899829"/>
                <a:gd name="connsiteX5291" fmla="*/ 1058091 w 1464672"/>
                <a:gd name="connsiteY5291" fmla="*/ 1845945 h 1899829"/>
                <a:gd name="connsiteX5292" fmla="*/ 1058908 w 1464672"/>
                <a:gd name="connsiteY5292" fmla="*/ 1845945 h 1899829"/>
                <a:gd name="connsiteX5293" fmla="*/ 1058908 w 1464672"/>
                <a:gd name="connsiteY5293" fmla="*/ 1845945 h 1899829"/>
                <a:gd name="connsiteX5294" fmla="*/ 1058908 w 1464672"/>
                <a:gd name="connsiteY5294" fmla="*/ 1846761 h 1899829"/>
                <a:gd name="connsiteX5295" fmla="*/ 1058908 w 1464672"/>
                <a:gd name="connsiteY5295" fmla="*/ 1846761 h 1899829"/>
                <a:gd name="connsiteX5296" fmla="*/ 1059724 w 1464672"/>
                <a:gd name="connsiteY5296" fmla="*/ 1846761 h 1899829"/>
                <a:gd name="connsiteX5297" fmla="*/ 1059724 w 1464672"/>
                <a:gd name="connsiteY5297" fmla="*/ 1846761 h 1899829"/>
                <a:gd name="connsiteX5298" fmla="*/ 1059724 w 1464672"/>
                <a:gd name="connsiteY5298" fmla="*/ 1846761 h 1899829"/>
                <a:gd name="connsiteX5299" fmla="*/ 1059724 w 1464672"/>
                <a:gd name="connsiteY5299" fmla="*/ 1846761 h 1899829"/>
                <a:gd name="connsiteX5300" fmla="*/ 1059724 w 1464672"/>
                <a:gd name="connsiteY5300" fmla="*/ 1846761 h 1899829"/>
                <a:gd name="connsiteX5301" fmla="*/ 1059724 w 1464672"/>
                <a:gd name="connsiteY5301" fmla="*/ 1846761 h 1899829"/>
                <a:gd name="connsiteX5302" fmla="*/ 1062174 w 1464672"/>
                <a:gd name="connsiteY5302" fmla="*/ 1845945 h 1899829"/>
                <a:gd name="connsiteX5303" fmla="*/ 1062990 w 1464672"/>
                <a:gd name="connsiteY5303" fmla="*/ 1846761 h 1899829"/>
                <a:gd name="connsiteX5304" fmla="*/ 1062174 w 1464672"/>
                <a:gd name="connsiteY5304" fmla="*/ 1848394 h 1899829"/>
                <a:gd name="connsiteX5305" fmla="*/ 1062174 w 1464672"/>
                <a:gd name="connsiteY5305" fmla="*/ 1849211 h 1899829"/>
                <a:gd name="connsiteX5306" fmla="*/ 1062990 w 1464672"/>
                <a:gd name="connsiteY5306" fmla="*/ 1849211 h 1899829"/>
                <a:gd name="connsiteX5307" fmla="*/ 1063807 w 1464672"/>
                <a:gd name="connsiteY5307" fmla="*/ 1849211 h 1899829"/>
                <a:gd name="connsiteX5308" fmla="*/ 1065439 w 1464672"/>
                <a:gd name="connsiteY5308" fmla="*/ 1848394 h 1899829"/>
                <a:gd name="connsiteX5309" fmla="*/ 1066256 w 1464672"/>
                <a:gd name="connsiteY5309" fmla="*/ 1848394 h 1899829"/>
                <a:gd name="connsiteX5310" fmla="*/ 1065439 w 1464672"/>
                <a:gd name="connsiteY5310" fmla="*/ 1849211 h 1899829"/>
                <a:gd name="connsiteX5311" fmla="*/ 1064623 w 1464672"/>
                <a:gd name="connsiteY5311" fmla="*/ 1850027 h 1899829"/>
                <a:gd name="connsiteX5312" fmla="*/ 1062990 w 1464672"/>
                <a:gd name="connsiteY5312" fmla="*/ 1850844 h 1899829"/>
                <a:gd name="connsiteX5313" fmla="*/ 1062990 w 1464672"/>
                <a:gd name="connsiteY5313" fmla="*/ 1851660 h 1899829"/>
                <a:gd name="connsiteX5314" fmla="*/ 1062990 w 1464672"/>
                <a:gd name="connsiteY5314" fmla="*/ 1851660 h 1899829"/>
                <a:gd name="connsiteX5315" fmla="*/ 1063807 w 1464672"/>
                <a:gd name="connsiteY5315" fmla="*/ 1851660 h 1899829"/>
                <a:gd name="connsiteX5316" fmla="*/ 1065439 w 1464672"/>
                <a:gd name="connsiteY5316" fmla="*/ 1851660 h 1899829"/>
                <a:gd name="connsiteX5317" fmla="*/ 1066256 w 1464672"/>
                <a:gd name="connsiteY5317" fmla="*/ 1851660 h 1899829"/>
                <a:gd name="connsiteX5318" fmla="*/ 1066256 w 1464672"/>
                <a:gd name="connsiteY5318" fmla="*/ 1852476 h 1899829"/>
                <a:gd name="connsiteX5319" fmla="*/ 1065439 w 1464672"/>
                <a:gd name="connsiteY5319" fmla="*/ 1852476 h 1899829"/>
                <a:gd name="connsiteX5320" fmla="*/ 1063807 w 1464672"/>
                <a:gd name="connsiteY5320" fmla="*/ 1853293 h 1899829"/>
                <a:gd name="connsiteX5321" fmla="*/ 1062174 w 1464672"/>
                <a:gd name="connsiteY5321" fmla="*/ 1853293 h 1899829"/>
                <a:gd name="connsiteX5322" fmla="*/ 1061357 w 1464672"/>
                <a:gd name="connsiteY5322" fmla="*/ 1853293 h 1899829"/>
                <a:gd name="connsiteX5323" fmla="*/ 1061357 w 1464672"/>
                <a:gd name="connsiteY5323" fmla="*/ 1852476 h 1899829"/>
                <a:gd name="connsiteX5324" fmla="*/ 1062174 w 1464672"/>
                <a:gd name="connsiteY5324" fmla="*/ 1851660 h 1899829"/>
                <a:gd name="connsiteX5325" fmla="*/ 1062174 w 1464672"/>
                <a:gd name="connsiteY5325" fmla="*/ 1851660 h 1899829"/>
                <a:gd name="connsiteX5326" fmla="*/ 1060541 w 1464672"/>
                <a:gd name="connsiteY5326" fmla="*/ 1852476 h 1899829"/>
                <a:gd name="connsiteX5327" fmla="*/ 1060541 w 1464672"/>
                <a:gd name="connsiteY5327" fmla="*/ 1852476 h 1899829"/>
                <a:gd name="connsiteX5328" fmla="*/ 1059724 w 1464672"/>
                <a:gd name="connsiteY5328" fmla="*/ 1851660 h 1899829"/>
                <a:gd name="connsiteX5329" fmla="*/ 1059724 w 1464672"/>
                <a:gd name="connsiteY5329" fmla="*/ 1851660 h 1899829"/>
                <a:gd name="connsiteX5330" fmla="*/ 1060541 w 1464672"/>
                <a:gd name="connsiteY5330" fmla="*/ 1851660 h 1899829"/>
                <a:gd name="connsiteX5331" fmla="*/ 1060541 w 1464672"/>
                <a:gd name="connsiteY5331" fmla="*/ 1851660 h 1899829"/>
                <a:gd name="connsiteX5332" fmla="*/ 1059724 w 1464672"/>
                <a:gd name="connsiteY5332" fmla="*/ 1851660 h 1899829"/>
                <a:gd name="connsiteX5333" fmla="*/ 1058091 w 1464672"/>
                <a:gd name="connsiteY5333" fmla="*/ 1851660 h 1899829"/>
                <a:gd name="connsiteX5334" fmla="*/ 1056459 w 1464672"/>
                <a:gd name="connsiteY5334" fmla="*/ 1851660 h 1899829"/>
                <a:gd name="connsiteX5335" fmla="*/ 1055642 w 1464672"/>
                <a:gd name="connsiteY5335" fmla="*/ 1850844 h 1899829"/>
                <a:gd name="connsiteX5336" fmla="*/ 1055642 w 1464672"/>
                <a:gd name="connsiteY5336" fmla="*/ 1850844 h 1899829"/>
                <a:gd name="connsiteX5337" fmla="*/ 1055642 w 1464672"/>
                <a:gd name="connsiteY5337" fmla="*/ 1850844 h 1899829"/>
                <a:gd name="connsiteX5338" fmla="*/ 1055642 w 1464672"/>
                <a:gd name="connsiteY5338" fmla="*/ 1850844 h 1899829"/>
                <a:gd name="connsiteX5339" fmla="*/ 1054826 w 1464672"/>
                <a:gd name="connsiteY5339" fmla="*/ 1850844 h 1899829"/>
                <a:gd name="connsiteX5340" fmla="*/ 1053193 w 1464672"/>
                <a:gd name="connsiteY5340" fmla="*/ 1850844 h 1899829"/>
                <a:gd name="connsiteX5341" fmla="*/ 1052377 w 1464672"/>
                <a:gd name="connsiteY5341" fmla="*/ 1850844 h 1899829"/>
                <a:gd name="connsiteX5342" fmla="*/ 1052377 w 1464672"/>
                <a:gd name="connsiteY5342" fmla="*/ 1851660 h 1899829"/>
                <a:gd name="connsiteX5343" fmla="*/ 1050744 w 1464672"/>
                <a:gd name="connsiteY5343" fmla="*/ 1851660 h 1899829"/>
                <a:gd name="connsiteX5344" fmla="*/ 1049927 w 1464672"/>
                <a:gd name="connsiteY5344" fmla="*/ 1851660 h 1899829"/>
                <a:gd name="connsiteX5345" fmla="*/ 1048294 w 1464672"/>
                <a:gd name="connsiteY5345" fmla="*/ 1851660 h 1899829"/>
                <a:gd name="connsiteX5346" fmla="*/ 1045029 w 1464672"/>
                <a:gd name="connsiteY5346" fmla="*/ 1851660 h 1899829"/>
                <a:gd name="connsiteX5347" fmla="*/ 1042579 w 1464672"/>
                <a:gd name="connsiteY5347" fmla="*/ 1852476 h 1899829"/>
                <a:gd name="connsiteX5348" fmla="*/ 1040947 w 1464672"/>
                <a:gd name="connsiteY5348" fmla="*/ 1853293 h 1899829"/>
                <a:gd name="connsiteX5349" fmla="*/ 1039314 w 1464672"/>
                <a:gd name="connsiteY5349" fmla="*/ 1853293 h 1899829"/>
                <a:gd name="connsiteX5350" fmla="*/ 1038497 w 1464672"/>
                <a:gd name="connsiteY5350" fmla="*/ 1853293 h 1899829"/>
                <a:gd name="connsiteX5351" fmla="*/ 1036864 w 1464672"/>
                <a:gd name="connsiteY5351" fmla="*/ 1853293 h 1899829"/>
                <a:gd name="connsiteX5352" fmla="*/ 1034415 w 1464672"/>
                <a:gd name="connsiteY5352" fmla="*/ 1854109 h 1899829"/>
                <a:gd name="connsiteX5353" fmla="*/ 1031149 w 1464672"/>
                <a:gd name="connsiteY5353" fmla="*/ 1854926 h 1899829"/>
                <a:gd name="connsiteX5354" fmla="*/ 1030333 w 1464672"/>
                <a:gd name="connsiteY5354" fmla="*/ 1855742 h 1899829"/>
                <a:gd name="connsiteX5355" fmla="*/ 1028700 w 1464672"/>
                <a:gd name="connsiteY5355" fmla="*/ 1857375 h 1899829"/>
                <a:gd name="connsiteX5356" fmla="*/ 1026251 w 1464672"/>
                <a:gd name="connsiteY5356" fmla="*/ 1859824 h 1899829"/>
                <a:gd name="connsiteX5357" fmla="*/ 1024618 w 1464672"/>
                <a:gd name="connsiteY5357" fmla="*/ 1860641 h 1899829"/>
                <a:gd name="connsiteX5358" fmla="*/ 1023802 w 1464672"/>
                <a:gd name="connsiteY5358" fmla="*/ 1860641 h 1899829"/>
                <a:gd name="connsiteX5359" fmla="*/ 1022985 w 1464672"/>
                <a:gd name="connsiteY5359" fmla="*/ 1860641 h 1899829"/>
                <a:gd name="connsiteX5360" fmla="*/ 1022985 w 1464672"/>
                <a:gd name="connsiteY5360" fmla="*/ 1861457 h 1899829"/>
                <a:gd name="connsiteX5361" fmla="*/ 1022169 w 1464672"/>
                <a:gd name="connsiteY5361" fmla="*/ 1862274 h 1899829"/>
                <a:gd name="connsiteX5362" fmla="*/ 1021352 w 1464672"/>
                <a:gd name="connsiteY5362" fmla="*/ 1863090 h 1899829"/>
                <a:gd name="connsiteX5363" fmla="*/ 1021352 w 1464672"/>
                <a:gd name="connsiteY5363" fmla="*/ 1863906 h 1899829"/>
                <a:gd name="connsiteX5364" fmla="*/ 1020536 w 1464672"/>
                <a:gd name="connsiteY5364" fmla="*/ 1865539 h 1899829"/>
                <a:gd name="connsiteX5365" fmla="*/ 1018903 w 1464672"/>
                <a:gd name="connsiteY5365" fmla="*/ 1868805 h 1899829"/>
                <a:gd name="connsiteX5366" fmla="*/ 1018903 w 1464672"/>
                <a:gd name="connsiteY5366" fmla="*/ 1869621 h 1899829"/>
                <a:gd name="connsiteX5367" fmla="*/ 1019719 w 1464672"/>
                <a:gd name="connsiteY5367" fmla="*/ 1870438 h 1899829"/>
                <a:gd name="connsiteX5368" fmla="*/ 1021352 w 1464672"/>
                <a:gd name="connsiteY5368" fmla="*/ 1870438 h 1899829"/>
                <a:gd name="connsiteX5369" fmla="*/ 1022985 w 1464672"/>
                <a:gd name="connsiteY5369" fmla="*/ 1871254 h 1899829"/>
                <a:gd name="connsiteX5370" fmla="*/ 1025434 w 1464672"/>
                <a:gd name="connsiteY5370" fmla="*/ 1871254 h 1899829"/>
                <a:gd name="connsiteX5371" fmla="*/ 1026251 w 1464672"/>
                <a:gd name="connsiteY5371" fmla="*/ 1871254 h 1899829"/>
                <a:gd name="connsiteX5372" fmla="*/ 1027067 w 1464672"/>
                <a:gd name="connsiteY5372" fmla="*/ 1871254 h 1899829"/>
                <a:gd name="connsiteX5373" fmla="*/ 1028700 w 1464672"/>
                <a:gd name="connsiteY5373" fmla="*/ 1870438 h 1899829"/>
                <a:gd name="connsiteX5374" fmla="*/ 1031149 w 1464672"/>
                <a:gd name="connsiteY5374" fmla="*/ 1869621 h 1899829"/>
                <a:gd name="connsiteX5375" fmla="*/ 1031149 w 1464672"/>
                <a:gd name="connsiteY5375" fmla="*/ 1869621 h 1899829"/>
                <a:gd name="connsiteX5376" fmla="*/ 1031149 w 1464672"/>
                <a:gd name="connsiteY5376" fmla="*/ 1873704 h 1899829"/>
                <a:gd name="connsiteX5377" fmla="*/ 1031149 w 1464672"/>
                <a:gd name="connsiteY5377" fmla="*/ 1873704 h 1899829"/>
                <a:gd name="connsiteX5378" fmla="*/ 1031966 w 1464672"/>
                <a:gd name="connsiteY5378" fmla="*/ 1874520 h 1899829"/>
                <a:gd name="connsiteX5379" fmla="*/ 1031966 w 1464672"/>
                <a:gd name="connsiteY5379" fmla="*/ 1875336 h 1899829"/>
                <a:gd name="connsiteX5380" fmla="*/ 1031966 w 1464672"/>
                <a:gd name="connsiteY5380" fmla="*/ 1876153 h 1899829"/>
                <a:gd name="connsiteX5381" fmla="*/ 1032782 w 1464672"/>
                <a:gd name="connsiteY5381" fmla="*/ 1876969 h 1899829"/>
                <a:gd name="connsiteX5382" fmla="*/ 1033599 w 1464672"/>
                <a:gd name="connsiteY5382" fmla="*/ 1877786 h 1899829"/>
                <a:gd name="connsiteX5383" fmla="*/ 1033599 w 1464672"/>
                <a:gd name="connsiteY5383" fmla="*/ 1878602 h 1899829"/>
                <a:gd name="connsiteX5384" fmla="*/ 1033599 w 1464672"/>
                <a:gd name="connsiteY5384" fmla="*/ 1878602 h 1899829"/>
                <a:gd name="connsiteX5385" fmla="*/ 1031966 w 1464672"/>
                <a:gd name="connsiteY5385" fmla="*/ 1879419 h 1899829"/>
                <a:gd name="connsiteX5386" fmla="*/ 1031149 w 1464672"/>
                <a:gd name="connsiteY5386" fmla="*/ 1879419 h 1899829"/>
                <a:gd name="connsiteX5387" fmla="*/ 1030333 w 1464672"/>
                <a:gd name="connsiteY5387" fmla="*/ 1879419 h 1899829"/>
                <a:gd name="connsiteX5388" fmla="*/ 1028700 w 1464672"/>
                <a:gd name="connsiteY5388" fmla="*/ 1879419 h 1899829"/>
                <a:gd name="connsiteX5389" fmla="*/ 1027067 w 1464672"/>
                <a:gd name="connsiteY5389" fmla="*/ 1879419 h 1899829"/>
                <a:gd name="connsiteX5390" fmla="*/ 1023802 w 1464672"/>
                <a:gd name="connsiteY5390" fmla="*/ 1880235 h 1899829"/>
                <a:gd name="connsiteX5391" fmla="*/ 1022985 w 1464672"/>
                <a:gd name="connsiteY5391" fmla="*/ 1880235 h 1899829"/>
                <a:gd name="connsiteX5392" fmla="*/ 1022169 w 1464672"/>
                <a:gd name="connsiteY5392" fmla="*/ 1880235 h 1899829"/>
                <a:gd name="connsiteX5393" fmla="*/ 1021352 w 1464672"/>
                <a:gd name="connsiteY5393" fmla="*/ 1880235 h 1899829"/>
                <a:gd name="connsiteX5394" fmla="*/ 1018086 w 1464672"/>
                <a:gd name="connsiteY5394" fmla="*/ 1881051 h 1899829"/>
                <a:gd name="connsiteX5395" fmla="*/ 1014821 w 1464672"/>
                <a:gd name="connsiteY5395" fmla="*/ 1881868 h 1899829"/>
                <a:gd name="connsiteX5396" fmla="*/ 1013188 w 1464672"/>
                <a:gd name="connsiteY5396" fmla="*/ 1882684 h 1899829"/>
                <a:gd name="connsiteX5397" fmla="*/ 1012372 w 1464672"/>
                <a:gd name="connsiteY5397" fmla="*/ 1883501 h 1899829"/>
                <a:gd name="connsiteX5398" fmla="*/ 1011555 w 1464672"/>
                <a:gd name="connsiteY5398" fmla="*/ 1884317 h 1899829"/>
                <a:gd name="connsiteX5399" fmla="*/ 1010739 w 1464672"/>
                <a:gd name="connsiteY5399" fmla="*/ 1885134 h 1899829"/>
                <a:gd name="connsiteX5400" fmla="*/ 1009922 w 1464672"/>
                <a:gd name="connsiteY5400" fmla="*/ 1885134 h 1899829"/>
                <a:gd name="connsiteX5401" fmla="*/ 1009106 w 1464672"/>
                <a:gd name="connsiteY5401" fmla="*/ 1886766 h 1899829"/>
                <a:gd name="connsiteX5402" fmla="*/ 1009106 w 1464672"/>
                <a:gd name="connsiteY5402" fmla="*/ 1886766 h 1899829"/>
                <a:gd name="connsiteX5403" fmla="*/ 1010739 w 1464672"/>
                <a:gd name="connsiteY5403" fmla="*/ 1886766 h 1899829"/>
                <a:gd name="connsiteX5404" fmla="*/ 1011555 w 1464672"/>
                <a:gd name="connsiteY5404" fmla="*/ 1886766 h 1899829"/>
                <a:gd name="connsiteX5405" fmla="*/ 1014821 w 1464672"/>
                <a:gd name="connsiteY5405" fmla="*/ 1886766 h 1899829"/>
                <a:gd name="connsiteX5406" fmla="*/ 1015637 w 1464672"/>
                <a:gd name="connsiteY5406" fmla="*/ 1886766 h 1899829"/>
                <a:gd name="connsiteX5407" fmla="*/ 1014821 w 1464672"/>
                <a:gd name="connsiteY5407" fmla="*/ 1886766 h 1899829"/>
                <a:gd name="connsiteX5408" fmla="*/ 1009922 w 1464672"/>
                <a:gd name="connsiteY5408" fmla="*/ 1885950 h 1899829"/>
                <a:gd name="connsiteX5409" fmla="*/ 1008289 w 1464672"/>
                <a:gd name="connsiteY5409" fmla="*/ 1885950 h 1899829"/>
                <a:gd name="connsiteX5410" fmla="*/ 1005840 w 1464672"/>
                <a:gd name="connsiteY5410" fmla="*/ 1885134 h 1899829"/>
                <a:gd name="connsiteX5411" fmla="*/ 1002574 w 1464672"/>
                <a:gd name="connsiteY5411" fmla="*/ 1884317 h 1899829"/>
                <a:gd name="connsiteX5412" fmla="*/ 999309 w 1464672"/>
                <a:gd name="connsiteY5412" fmla="*/ 1883501 h 1899829"/>
                <a:gd name="connsiteX5413" fmla="*/ 996043 w 1464672"/>
                <a:gd name="connsiteY5413" fmla="*/ 1883501 h 1899829"/>
                <a:gd name="connsiteX5414" fmla="*/ 993594 w 1464672"/>
                <a:gd name="connsiteY5414" fmla="*/ 1884317 h 1899829"/>
                <a:gd name="connsiteX5415" fmla="*/ 991961 w 1464672"/>
                <a:gd name="connsiteY5415" fmla="*/ 1885134 h 1899829"/>
                <a:gd name="connsiteX5416" fmla="*/ 987879 w 1464672"/>
                <a:gd name="connsiteY5416" fmla="*/ 1888399 h 1899829"/>
                <a:gd name="connsiteX5417" fmla="*/ 986246 w 1464672"/>
                <a:gd name="connsiteY5417" fmla="*/ 1890032 h 1899829"/>
                <a:gd name="connsiteX5418" fmla="*/ 985429 w 1464672"/>
                <a:gd name="connsiteY5418" fmla="*/ 1891665 h 1899829"/>
                <a:gd name="connsiteX5419" fmla="*/ 984613 w 1464672"/>
                <a:gd name="connsiteY5419" fmla="*/ 1892481 h 1899829"/>
                <a:gd name="connsiteX5420" fmla="*/ 984613 w 1464672"/>
                <a:gd name="connsiteY5420" fmla="*/ 1892481 h 1899829"/>
                <a:gd name="connsiteX5421" fmla="*/ 984613 w 1464672"/>
                <a:gd name="connsiteY5421" fmla="*/ 1892481 h 1899829"/>
                <a:gd name="connsiteX5422" fmla="*/ 984613 w 1464672"/>
                <a:gd name="connsiteY5422" fmla="*/ 1891665 h 1899829"/>
                <a:gd name="connsiteX5423" fmla="*/ 984613 w 1464672"/>
                <a:gd name="connsiteY5423" fmla="*/ 1891665 h 1899829"/>
                <a:gd name="connsiteX5424" fmla="*/ 983797 w 1464672"/>
                <a:gd name="connsiteY5424" fmla="*/ 1892481 h 1899829"/>
                <a:gd name="connsiteX5425" fmla="*/ 983797 w 1464672"/>
                <a:gd name="connsiteY5425" fmla="*/ 1892481 h 1899829"/>
                <a:gd name="connsiteX5426" fmla="*/ 982164 w 1464672"/>
                <a:gd name="connsiteY5426" fmla="*/ 1892481 h 1899829"/>
                <a:gd name="connsiteX5427" fmla="*/ 980531 w 1464672"/>
                <a:gd name="connsiteY5427" fmla="*/ 1893298 h 1899829"/>
                <a:gd name="connsiteX5428" fmla="*/ 978081 w 1464672"/>
                <a:gd name="connsiteY5428" fmla="*/ 1894931 h 1899829"/>
                <a:gd name="connsiteX5429" fmla="*/ 976449 w 1464672"/>
                <a:gd name="connsiteY5429" fmla="*/ 1896564 h 1899829"/>
                <a:gd name="connsiteX5430" fmla="*/ 975632 w 1464672"/>
                <a:gd name="connsiteY5430" fmla="*/ 1897380 h 1899829"/>
                <a:gd name="connsiteX5431" fmla="*/ 974816 w 1464672"/>
                <a:gd name="connsiteY5431" fmla="*/ 1898196 h 1899829"/>
                <a:gd name="connsiteX5432" fmla="*/ 974816 w 1464672"/>
                <a:gd name="connsiteY5432" fmla="*/ 1899829 h 1899829"/>
                <a:gd name="connsiteX5433" fmla="*/ 974816 w 1464672"/>
                <a:gd name="connsiteY5433" fmla="*/ 1899829 h 1899829"/>
                <a:gd name="connsiteX5434" fmla="*/ 973999 w 1464672"/>
                <a:gd name="connsiteY5434" fmla="*/ 1898196 h 1899829"/>
                <a:gd name="connsiteX5435" fmla="*/ 973183 w 1464672"/>
                <a:gd name="connsiteY5435" fmla="*/ 1897380 h 1899829"/>
                <a:gd name="connsiteX5436" fmla="*/ 972366 w 1464672"/>
                <a:gd name="connsiteY5436" fmla="*/ 1897380 h 1899829"/>
                <a:gd name="connsiteX5437" fmla="*/ 971550 w 1464672"/>
                <a:gd name="connsiteY5437" fmla="*/ 1897380 h 1899829"/>
                <a:gd name="connsiteX5438" fmla="*/ 969101 w 1464672"/>
                <a:gd name="connsiteY5438" fmla="*/ 1898196 h 1899829"/>
                <a:gd name="connsiteX5439" fmla="*/ 967468 w 1464672"/>
                <a:gd name="connsiteY5439" fmla="*/ 1898196 h 1899829"/>
                <a:gd name="connsiteX5440" fmla="*/ 965019 w 1464672"/>
                <a:gd name="connsiteY5440" fmla="*/ 1897380 h 1899829"/>
                <a:gd name="connsiteX5441" fmla="*/ 964202 w 1464672"/>
                <a:gd name="connsiteY5441" fmla="*/ 1896564 h 1899829"/>
                <a:gd name="connsiteX5442" fmla="*/ 964202 w 1464672"/>
                <a:gd name="connsiteY5442" fmla="*/ 1895747 h 1899829"/>
                <a:gd name="connsiteX5443" fmla="*/ 964202 w 1464672"/>
                <a:gd name="connsiteY5443" fmla="*/ 1893298 h 1899829"/>
                <a:gd name="connsiteX5444" fmla="*/ 965019 w 1464672"/>
                <a:gd name="connsiteY5444" fmla="*/ 1891665 h 1899829"/>
                <a:gd name="connsiteX5445" fmla="*/ 965019 w 1464672"/>
                <a:gd name="connsiteY5445" fmla="*/ 1891665 h 1899829"/>
                <a:gd name="connsiteX5446" fmla="*/ 965019 w 1464672"/>
                <a:gd name="connsiteY5446" fmla="*/ 1890849 h 1899829"/>
                <a:gd name="connsiteX5447" fmla="*/ 965835 w 1464672"/>
                <a:gd name="connsiteY5447" fmla="*/ 1890032 h 1899829"/>
                <a:gd name="connsiteX5448" fmla="*/ 968284 w 1464672"/>
                <a:gd name="connsiteY5448" fmla="*/ 1889216 h 1899829"/>
                <a:gd name="connsiteX5449" fmla="*/ 970734 w 1464672"/>
                <a:gd name="connsiteY5449" fmla="*/ 1886766 h 1899829"/>
                <a:gd name="connsiteX5450" fmla="*/ 972366 w 1464672"/>
                <a:gd name="connsiteY5450" fmla="*/ 1885134 h 1899829"/>
                <a:gd name="connsiteX5451" fmla="*/ 973999 w 1464672"/>
                <a:gd name="connsiteY5451" fmla="*/ 1883501 h 1899829"/>
                <a:gd name="connsiteX5452" fmla="*/ 974816 w 1464672"/>
                <a:gd name="connsiteY5452" fmla="*/ 1881051 h 1899829"/>
                <a:gd name="connsiteX5453" fmla="*/ 975632 w 1464672"/>
                <a:gd name="connsiteY5453" fmla="*/ 1874520 h 1899829"/>
                <a:gd name="connsiteX5454" fmla="*/ 977265 w 1464672"/>
                <a:gd name="connsiteY5454" fmla="*/ 1873704 h 1899829"/>
                <a:gd name="connsiteX5455" fmla="*/ 979714 w 1464672"/>
                <a:gd name="connsiteY5455" fmla="*/ 1872887 h 1899829"/>
                <a:gd name="connsiteX5456" fmla="*/ 981347 w 1464672"/>
                <a:gd name="connsiteY5456" fmla="*/ 1872071 h 1899829"/>
                <a:gd name="connsiteX5457" fmla="*/ 982164 w 1464672"/>
                <a:gd name="connsiteY5457" fmla="*/ 1871254 h 1899829"/>
                <a:gd name="connsiteX5458" fmla="*/ 982980 w 1464672"/>
                <a:gd name="connsiteY5458" fmla="*/ 1870438 h 1899829"/>
                <a:gd name="connsiteX5459" fmla="*/ 983797 w 1464672"/>
                <a:gd name="connsiteY5459" fmla="*/ 1869621 h 1899829"/>
                <a:gd name="connsiteX5460" fmla="*/ 984613 w 1464672"/>
                <a:gd name="connsiteY5460" fmla="*/ 1868805 h 1899829"/>
                <a:gd name="connsiteX5461" fmla="*/ 985429 w 1464672"/>
                <a:gd name="connsiteY5461" fmla="*/ 1867989 h 1899829"/>
                <a:gd name="connsiteX5462" fmla="*/ 986246 w 1464672"/>
                <a:gd name="connsiteY5462" fmla="*/ 1866356 h 1899829"/>
                <a:gd name="connsiteX5463" fmla="*/ 987062 w 1464672"/>
                <a:gd name="connsiteY5463" fmla="*/ 1864723 h 1899829"/>
                <a:gd name="connsiteX5464" fmla="*/ 987062 w 1464672"/>
                <a:gd name="connsiteY5464" fmla="*/ 1863090 h 1899829"/>
                <a:gd name="connsiteX5465" fmla="*/ 987062 w 1464672"/>
                <a:gd name="connsiteY5465" fmla="*/ 1861457 h 1899829"/>
                <a:gd name="connsiteX5466" fmla="*/ 987062 w 1464672"/>
                <a:gd name="connsiteY5466" fmla="*/ 1854109 h 1899829"/>
                <a:gd name="connsiteX5467" fmla="*/ 987062 w 1464672"/>
                <a:gd name="connsiteY5467" fmla="*/ 1852476 h 1899829"/>
                <a:gd name="connsiteX5468" fmla="*/ 987062 w 1464672"/>
                <a:gd name="connsiteY5468" fmla="*/ 1850844 h 1899829"/>
                <a:gd name="connsiteX5469" fmla="*/ 987879 w 1464672"/>
                <a:gd name="connsiteY5469" fmla="*/ 1849211 h 1899829"/>
                <a:gd name="connsiteX5470" fmla="*/ 988695 w 1464672"/>
                <a:gd name="connsiteY5470" fmla="*/ 1847578 h 1899829"/>
                <a:gd name="connsiteX5471" fmla="*/ 988695 w 1464672"/>
                <a:gd name="connsiteY5471" fmla="*/ 1845945 h 1899829"/>
                <a:gd name="connsiteX5472" fmla="*/ 989511 w 1464672"/>
                <a:gd name="connsiteY5472" fmla="*/ 1845129 h 1899829"/>
                <a:gd name="connsiteX5473" fmla="*/ 990328 w 1464672"/>
                <a:gd name="connsiteY5473" fmla="*/ 1844312 h 1899829"/>
                <a:gd name="connsiteX5474" fmla="*/ 991144 w 1464672"/>
                <a:gd name="connsiteY5474" fmla="*/ 1843496 h 1899829"/>
                <a:gd name="connsiteX5475" fmla="*/ 991961 w 1464672"/>
                <a:gd name="connsiteY5475" fmla="*/ 1843496 h 1899829"/>
                <a:gd name="connsiteX5476" fmla="*/ 992777 w 1464672"/>
                <a:gd name="connsiteY5476" fmla="*/ 1842679 h 1899829"/>
                <a:gd name="connsiteX5477" fmla="*/ 992777 w 1464672"/>
                <a:gd name="connsiteY5477" fmla="*/ 1841863 h 1899829"/>
                <a:gd name="connsiteX5478" fmla="*/ 993594 w 1464672"/>
                <a:gd name="connsiteY5478" fmla="*/ 1841046 h 1899829"/>
                <a:gd name="connsiteX5479" fmla="*/ 994410 w 1464672"/>
                <a:gd name="connsiteY5479" fmla="*/ 1839414 h 1899829"/>
                <a:gd name="connsiteX5480" fmla="*/ 994410 w 1464672"/>
                <a:gd name="connsiteY5480" fmla="*/ 1838597 h 1899829"/>
                <a:gd name="connsiteX5481" fmla="*/ 994410 w 1464672"/>
                <a:gd name="connsiteY5481" fmla="*/ 1836964 h 1899829"/>
                <a:gd name="connsiteX5482" fmla="*/ 994410 w 1464672"/>
                <a:gd name="connsiteY5482" fmla="*/ 1835331 h 1899829"/>
                <a:gd name="connsiteX5483" fmla="*/ 994410 w 1464672"/>
                <a:gd name="connsiteY5483" fmla="*/ 1834515 h 1899829"/>
                <a:gd name="connsiteX5484" fmla="*/ 993594 w 1464672"/>
                <a:gd name="connsiteY5484" fmla="*/ 1833699 h 1899829"/>
                <a:gd name="connsiteX5485" fmla="*/ 993594 w 1464672"/>
                <a:gd name="connsiteY5485" fmla="*/ 1832882 h 1899829"/>
                <a:gd name="connsiteX5486" fmla="*/ 993594 w 1464672"/>
                <a:gd name="connsiteY5486" fmla="*/ 1831249 h 1899829"/>
                <a:gd name="connsiteX5487" fmla="*/ 993594 w 1464672"/>
                <a:gd name="connsiteY5487" fmla="*/ 1831249 h 1899829"/>
                <a:gd name="connsiteX5488" fmla="*/ 992777 w 1464672"/>
                <a:gd name="connsiteY5488" fmla="*/ 1831249 h 1899829"/>
                <a:gd name="connsiteX5489" fmla="*/ 991961 w 1464672"/>
                <a:gd name="connsiteY5489" fmla="*/ 1830433 h 1899829"/>
                <a:gd name="connsiteX5490" fmla="*/ 991144 w 1464672"/>
                <a:gd name="connsiteY5490" fmla="*/ 1828800 h 1899829"/>
                <a:gd name="connsiteX5491" fmla="*/ 990328 w 1464672"/>
                <a:gd name="connsiteY5491" fmla="*/ 1827984 h 1899829"/>
                <a:gd name="connsiteX5492" fmla="*/ 989511 w 1464672"/>
                <a:gd name="connsiteY5492" fmla="*/ 1827167 h 1899829"/>
                <a:gd name="connsiteX5493" fmla="*/ 989511 w 1464672"/>
                <a:gd name="connsiteY5493" fmla="*/ 1826351 h 1899829"/>
                <a:gd name="connsiteX5494" fmla="*/ 988695 w 1464672"/>
                <a:gd name="connsiteY5494" fmla="*/ 1825534 h 1899829"/>
                <a:gd name="connsiteX5495" fmla="*/ 987879 w 1464672"/>
                <a:gd name="connsiteY5495" fmla="*/ 1825534 h 1899829"/>
                <a:gd name="connsiteX5496" fmla="*/ 987879 w 1464672"/>
                <a:gd name="connsiteY5496" fmla="*/ 1824718 h 1899829"/>
                <a:gd name="connsiteX5497" fmla="*/ 987879 w 1464672"/>
                <a:gd name="connsiteY5497" fmla="*/ 1823901 h 1899829"/>
                <a:gd name="connsiteX5498" fmla="*/ 989511 w 1464672"/>
                <a:gd name="connsiteY5498" fmla="*/ 1823901 h 1899829"/>
                <a:gd name="connsiteX5499" fmla="*/ 992777 w 1464672"/>
                <a:gd name="connsiteY5499" fmla="*/ 1823901 h 1899829"/>
                <a:gd name="connsiteX5500" fmla="*/ 994410 w 1464672"/>
                <a:gd name="connsiteY5500" fmla="*/ 1823901 h 1899829"/>
                <a:gd name="connsiteX5501" fmla="*/ 994410 w 1464672"/>
                <a:gd name="connsiteY5501" fmla="*/ 1823901 h 1899829"/>
                <a:gd name="connsiteX5502" fmla="*/ 993594 w 1464672"/>
                <a:gd name="connsiteY5502" fmla="*/ 1825534 h 1899829"/>
                <a:gd name="connsiteX5503" fmla="*/ 993594 w 1464672"/>
                <a:gd name="connsiteY5503" fmla="*/ 1826351 h 1899829"/>
                <a:gd name="connsiteX5504" fmla="*/ 994410 w 1464672"/>
                <a:gd name="connsiteY5504" fmla="*/ 1827167 h 1899829"/>
                <a:gd name="connsiteX5505" fmla="*/ 994410 w 1464672"/>
                <a:gd name="connsiteY5505" fmla="*/ 1827984 h 1899829"/>
                <a:gd name="connsiteX5506" fmla="*/ 994410 w 1464672"/>
                <a:gd name="connsiteY5506" fmla="*/ 1829616 h 1899829"/>
                <a:gd name="connsiteX5507" fmla="*/ 995227 w 1464672"/>
                <a:gd name="connsiteY5507" fmla="*/ 1830433 h 1899829"/>
                <a:gd name="connsiteX5508" fmla="*/ 995227 w 1464672"/>
                <a:gd name="connsiteY5508" fmla="*/ 1830433 h 1899829"/>
                <a:gd name="connsiteX5509" fmla="*/ 995227 w 1464672"/>
                <a:gd name="connsiteY5509" fmla="*/ 1831249 h 1899829"/>
                <a:gd name="connsiteX5510" fmla="*/ 996043 w 1464672"/>
                <a:gd name="connsiteY5510" fmla="*/ 1831249 h 1899829"/>
                <a:gd name="connsiteX5511" fmla="*/ 996043 w 1464672"/>
                <a:gd name="connsiteY5511" fmla="*/ 1831249 h 1899829"/>
                <a:gd name="connsiteX5512" fmla="*/ 996043 w 1464672"/>
                <a:gd name="connsiteY5512" fmla="*/ 1832066 h 1899829"/>
                <a:gd name="connsiteX5513" fmla="*/ 996043 w 1464672"/>
                <a:gd name="connsiteY5513" fmla="*/ 1832066 h 1899829"/>
                <a:gd name="connsiteX5514" fmla="*/ 996859 w 1464672"/>
                <a:gd name="connsiteY5514" fmla="*/ 1832066 h 1899829"/>
                <a:gd name="connsiteX5515" fmla="*/ 997676 w 1464672"/>
                <a:gd name="connsiteY5515" fmla="*/ 1831249 h 1899829"/>
                <a:gd name="connsiteX5516" fmla="*/ 997676 w 1464672"/>
                <a:gd name="connsiteY5516" fmla="*/ 1831249 h 1899829"/>
                <a:gd name="connsiteX5517" fmla="*/ 998492 w 1464672"/>
                <a:gd name="connsiteY5517" fmla="*/ 1831249 h 1899829"/>
                <a:gd name="connsiteX5518" fmla="*/ 998492 w 1464672"/>
                <a:gd name="connsiteY5518" fmla="*/ 1831249 h 1899829"/>
                <a:gd name="connsiteX5519" fmla="*/ 997676 w 1464672"/>
                <a:gd name="connsiteY5519" fmla="*/ 1832066 h 1899829"/>
                <a:gd name="connsiteX5520" fmla="*/ 997676 w 1464672"/>
                <a:gd name="connsiteY5520" fmla="*/ 1832882 h 1899829"/>
                <a:gd name="connsiteX5521" fmla="*/ 997676 w 1464672"/>
                <a:gd name="connsiteY5521" fmla="*/ 1833699 h 1899829"/>
                <a:gd name="connsiteX5522" fmla="*/ 996859 w 1464672"/>
                <a:gd name="connsiteY5522" fmla="*/ 1834515 h 1899829"/>
                <a:gd name="connsiteX5523" fmla="*/ 995227 w 1464672"/>
                <a:gd name="connsiteY5523" fmla="*/ 1836148 h 1899829"/>
                <a:gd name="connsiteX5524" fmla="*/ 995227 w 1464672"/>
                <a:gd name="connsiteY5524" fmla="*/ 1836148 h 1899829"/>
                <a:gd name="connsiteX5525" fmla="*/ 995227 w 1464672"/>
                <a:gd name="connsiteY5525" fmla="*/ 1836148 h 1899829"/>
                <a:gd name="connsiteX5526" fmla="*/ 996859 w 1464672"/>
                <a:gd name="connsiteY5526" fmla="*/ 1835331 h 1899829"/>
                <a:gd name="connsiteX5527" fmla="*/ 997676 w 1464672"/>
                <a:gd name="connsiteY5527" fmla="*/ 1835331 h 1899829"/>
                <a:gd name="connsiteX5528" fmla="*/ 998492 w 1464672"/>
                <a:gd name="connsiteY5528" fmla="*/ 1835331 h 1899829"/>
                <a:gd name="connsiteX5529" fmla="*/ 998492 w 1464672"/>
                <a:gd name="connsiteY5529" fmla="*/ 1835331 h 1899829"/>
                <a:gd name="connsiteX5530" fmla="*/ 998492 w 1464672"/>
                <a:gd name="connsiteY5530" fmla="*/ 1836148 h 1899829"/>
                <a:gd name="connsiteX5531" fmla="*/ 998492 w 1464672"/>
                <a:gd name="connsiteY5531" fmla="*/ 1836964 h 1899829"/>
                <a:gd name="connsiteX5532" fmla="*/ 998492 w 1464672"/>
                <a:gd name="connsiteY5532" fmla="*/ 1838597 h 1899829"/>
                <a:gd name="connsiteX5533" fmla="*/ 998492 w 1464672"/>
                <a:gd name="connsiteY5533" fmla="*/ 1838597 h 1899829"/>
                <a:gd name="connsiteX5534" fmla="*/ 999309 w 1464672"/>
                <a:gd name="connsiteY5534" fmla="*/ 1837781 h 1899829"/>
                <a:gd name="connsiteX5535" fmla="*/ 1000125 w 1464672"/>
                <a:gd name="connsiteY5535" fmla="*/ 1836964 h 1899829"/>
                <a:gd name="connsiteX5536" fmla="*/ 1001758 w 1464672"/>
                <a:gd name="connsiteY5536" fmla="*/ 1836148 h 1899829"/>
                <a:gd name="connsiteX5537" fmla="*/ 1001758 w 1464672"/>
                <a:gd name="connsiteY5537" fmla="*/ 1836148 h 1899829"/>
                <a:gd name="connsiteX5538" fmla="*/ 1002574 w 1464672"/>
                <a:gd name="connsiteY5538" fmla="*/ 1837781 h 1899829"/>
                <a:gd name="connsiteX5539" fmla="*/ 1005024 w 1464672"/>
                <a:gd name="connsiteY5539" fmla="*/ 1839414 h 1899829"/>
                <a:gd name="connsiteX5540" fmla="*/ 1009106 w 1464672"/>
                <a:gd name="connsiteY5540" fmla="*/ 1841046 h 1899829"/>
                <a:gd name="connsiteX5541" fmla="*/ 1011555 w 1464672"/>
                <a:gd name="connsiteY5541" fmla="*/ 1841863 h 1899829"/>
                <a:gd name="connsiteX5542" fmla="*/ 1012372 w 1464672"/>
                <a:gd name="connsiteY5542" fmla="*/ 1841046 h 1899829"/>
                <a:gd name="connsiteX5543" fmla="*/ 1013188 w 1464672"/>
                <a:gd name="connsiteY5543" fmla="*/ 1839414 h 1899829"/>
                <a:gd name="connsiteX5544" fmla="*/ 1013188 w 1464672"/>
                <a:gd name="connsiteY5544" fmla="*/ 1837781 h 1899829"/>
                <a:gd name="connsiteX5545" fmla="*/ 1013188 w 1464672"/>
                <a:gd name="connsiteY5545" fmla="*/ 1836148 h 1899829"/>
                <a:gd name="connsiteX5546" fmla="*/ 1012372 w 1464672"/>
                <a:gd name="connsiteY5546" fmla="*/ 1835331 h 1899829"/>
                <a:gd name="connsiteX5547" fmla="*/ 1011555 w 1464672"/>
                <a:gd name="connsiteY5547" fmla="*/ 1834515 h 1899829"/>
                <a:gd name="connsiteX5548" fmla="*/ 1011555 w 1464672"/>
                <a:gd name="connsiteY5548" fmla="*/ 1833699 h 1899829"/>
                <a:gd name="connsiteX5549" fmla="*/ 1012372 w 1464672"/>
                <a:gd name="connsiteY5549" fmla="*/ 1832882 h 1899829"/>
                <a:gd name="connsiteX5550" fmla="*/ 1013188 w 1464672"/>
                <a:gd name="connsiteY5550" fmla="*/ 1832066 h 1899829"/>
                <a:gd name="connsiteX5551" fmla="*/ 1014004 w 1464672"/>
                <a:gd name="connsiteY5551" fmla="*/ 1832066 h 1899829"/>
                <a:gd name="connsiteX5552" fmla="*/ 1014004 w 1464672"/>
                <a:gd name="connsiteY5552" fmla="*/ 1832066 h 1899829"/>
                <a:gd name="connsiteX5553" fmla="*/ 1014004 w 1464672"/>
                <a:gd name="connsiteY5553" fmla="*/ 1832882 h 1899829"/>
                <a:gd name="connsiteX5554" fmla="*/ 1014004 w 1464672"/>
                <a:gd name="connsiteY5554" fmla="*/ 1832882 h 1899829"/>
                <a:gd name="connsiteX5555" fmla="*/ 1014821 w 1464672"/>
                <a:gd name="connsiteY5555" fmla="*/ 1832882 h 1899829"/>
                <a:gd name="connsiteX5556" fmla="*/ 1014821 w 1464672"/>
                <a:gd name="connsiteY5556" fmla="*/ 1832882 h 1899829"/>
                <a:gd name="connsiteX5557" fmla="*/ 1015637 w 1464672"/>
                <a:gd name="connsiteY5557" fmla="*/ 1833699 h 1899829"/>
                <a:gd name="connsiteX5558" fmla="*/ 1017270 w 1464672"/>
                <a:gd name="connsiteY5558" fmla="*/ 1833699 h 1899829"/>
                <a:gd name="connsiteX5559" fmla="*/ 1018086 w 1464672"/>
                <a:gd name="connsiteY5559" fmla="*/ 1833699 h 1899829"/>
                <a:gd name="connsiteX5560" fmla="*/ 1017270 w 1464672"/>
                <a:gd name="connsiteY5560" fmla="*/ 1832882 h 1899829"/>
                <a:gd name="connsiteX5561" fmla="*/ 1017270 w 1464672"/>
                <a:gd name="connsiteY5561" fmla="*/ 1832066 h 1899829"/>
                <a:gd name="connsiteX5562" fmla="*/ 1017270 w 1464672"/>
                <a:gd name="connsiteY5562" fmla="*/ 1831249 h 1899829"/>
                <a:gd name="connsiteX5563" fmla="*/ 1017270 w 1464672"/>
                <a:gd name="connsiteY5563" fmla="*/ 1831249 h 1899829"/>
                <a:gd name="connsiteX5564" fmla="*/ 1016454 w 1464672"/>
                <a:gd name="connsiteY5564" fmla="*/ 1831249 h 1899829"/>
                <a:gd name="connsiteX5565" fmla="*/ 1016454 w 1464672"/>
                <a:gd name="connsiteY5565" fmla="*/ 1832066 h 1899829"/>
                <a:gd name="connsiteX5566" fmla="*/ 1016454 w 1464672"/>
                <a:gd name="connsiteY5566" fmla="*/ 1832066 h 1899829"/>
                <a:gd name="connsiteX5567" fmla="*/ 1016454 w 1464672"/>
                <a:gd name="connsiteY5567" fmla="*/ 1832066 h 1899829"/>
                <a:gd name="connsiteX5568" fmla="*/ 1016454 w 1464672"/>
                <a:gd name="connsiteY5568" fmla="*/ 1831249 h 1899829"/>
                <a:gd name="connsiteX5569" fmla="*/ 1016454 w 1464672"/>
                <a:gd name="connsiteY5569" fmla="*/ 1830433 h 1899829"/>
                <a:gd name="connsiteX5570" fmla="*/ 1015637 w 1464672"/>
                <a:gd name="connsiteY5570" fmla="*/ 1829616 h 1899829"/>
                <a:gd name="connsiteX5571" fmla="*/ 1014004 w 1464672"/>
                <a:gd name="connsiteY5571" fmla="*/ 1828800 h 1899829"/>
                <a:gd name="connsiteX5572" fmla="*/ 1013188 w 1464672"/>
                <a:gd name="connsiteY5572" fmla="*/ 1827984 h 1899829"/>
                <a:gd name="connsiteX5573" fmla="*/ 1013188 w 1464672"/>
                <a:gd name="connsiteY5573" fmla="*/ 1827167 h 1899829"/>
                <a:gd name="connsiteX5574" fmla="*/ 1013188 w 1464672"/>
                <a:gd name="connsiteY5574" fmla="*/ 1827167 h 1899829"/>
                <a:gd name="connsiteX5575" fmla="*/ 1012372 w 1464672"/>
                <a:gd name="connsiteY5575" fmla="*/ 1827167 h 1899829"/>
                <a:gd name="connsiteX5576" fmla="*/ 1011555 w 1464672"/>
                <a:gd name="connsiteY5576" fmla="*/ 1826351 h 1899829"/>
                <a:gd name="connsiteX5577" fmla="*/ 1010739 w 1464672"/>
                <a:gd name="connsiteY5577" fmla="*/ 1825534 h 1899829"/>
                <a:gd name="connsiteX5578" fmla="*/ 1010739 w 1464672"/>
                <a:gd name="connsiteY5578" fmla="*/ 1825534 h 1899829"/>
                <a:gd name="connsiteX5579" fmla="*/ 1011555 w 1464672"/>
                <a:gd name="connsiteY5579" fmla="*/ 1825534 h 1899829"/>
                <a:gd name="connsiteX5580" fmla="*/ 1011555 w 1464672"/>
                <a:gd name="connsiteY5580" fmla="*/ 1825534 h 1899829"/>
                <a:gd name="connsiteX5581" fmla="*/ 1011555 w 1464672"/>
                <a:gd name="connsiteY5581" fmla="*/ 1824718 h 1899829"/>
                <a:gd name="connsiteX5582" fmla="*/ 1010739 w 1464672"/>
                <a:gd name="connsiteY5582" fmla="*/ 1823901 h 1899829"/>
                <a:gd name="connsiteX5583" fmla="*/ 1009922 w 1464672"/>
                <a:gd name="connsiteY5583" fmla="*/ 1823901 h 1899829"/>
                <a:gd name="connsiteX5584" fmla="*/ 1009922 w 1464672"/>
                <a:gd name="connsiteY5584" fmla="*/ 1823901 h 1899829"/>
                <a:gd name="connsiteX5585" fmla="*/ 1009922 w 1464672"/>
                <a:gd name="connsiteY5585" fmla="*/ 1823901 h 1899829"/>
                <a:gd name="connsiteX5586" fmla="*/ 1009922 w 1464672"/>
                <a:gd name="connsiteY5586" fmla="*/ 1823085 h 1899829"/>
                <a:gd name="connsiteX5587" fmla="*/ 1009922 w 1464672"/>
                <a:gd name="connsiteY5587" fmla="*/ 1822269 h 1899829"/>
                <a:gd name="connsiteX5588" fmla="*/ 1010739 w 1464672"/>
                <a:gd name="connsiteY5588" fmla="*/ 1821452 h 1899829"/>
                <a:gd name="connsiteX5589" fmla="*/ 1010739 w 1464672"/>
                <a:gd name="connsiteY5589" fmla="*/ 1820636 h 1899829"/>
                <a:gd name="connsiteX5590" fmla="*/ 1010739 w 1464672"/>
                <a:gd name="connsiteY5590" fmla="*/ 1819819 h 1899829"/>
                <a:gd name="connsiteX5591" fmla="*/ 1009922 w 1464672"/>
                <a:gd name="connsiteY5591" fmla="*/ 1819003 h 1899829"/>
                <a:gd name="connsiteX5592" fmla="*/ 1009106 w 1464672"/>
                <a:gd name="connsiteY5592" fmla="*/ 1819003 h 1899829"/>
                <a:gd name="connsiteX5593" fmla="*/ 1008289 w 1464672"/>
                <a:gd name="connsiteY5593" fmla="*/ 1819003 h 1899829"/>
                <a:gd name="connsiteX5594" fmla="*/ 1008289 w 1464672"/>
                <a:gd name="connsiteY5594" fmla="*/ 1819003 h 1899829"/>
                <a:gd name="connsiteX5595" fmla="*/ 1008289 w 1464672"/>
                <a:gd name="connsiteY5595" fmla="*/ 1819819 h 1899829"/>
                <a:gd name="connsiteX5596" fmla="*/ 1008289 w 1464672"/>
                <a:gd name="connsiteY5596" fmla="*/ 1819819 h 1899829"/>
                <a:gd name="connsiteX5597" fmla="*/ 1006656 w 1464672"/>
                <a:gd name="connsiteY5597" fmla="*/ 1819819 h 1899829"/>
                <a:gd name="connsiteX5598" fmla="*/ 1005840 w 1464672"/>
                <a:gd name="connsiteY5598" fmla="*/ 1819003 h 1899829"/>
                <a:gd name="connsiteX5599" fmla="*/ 1005024 w 1464672"/>
                <a:gd name="connsiteY5599" fmla="*/ 1819003 h 1899829"/>
                <a:gd name="connsiteX5600" fmla="*/ 1004207 w 1464672"/>
                <a:gd name="connsiteY5600" fmla="*/ 1817370 h 1899829"/>
                <a:gd name="connsiteX5601" fmla="*/ 1004207 w 1464672"/>
                <a:gd name="connsiteY5601" fmla="*/ 1816554 h 1899829"/>
                <a:gd name="connsiteX5602" fmla="*/ 1004207 w 1464672"/>
                <a:gd name="connsiteY5602" fmla="*/ 1814921 h 1899829"/>
                <a:gd name="connsiteX5603" fmla="*/ 1003391 w 1464672"/>
                <a:gd name="connsiteY5603" fmla="*/ 1814104 h 1899829"/>
                <a:gd name="connsiteX5604" fmla="*/ 1003391 w 1464672"/>
                <a:gd name="connsiteY5604" fmla="*/ 1814104 h 1899829"/>
                <a:gd name="connsiteX5605" fmla="*/ 1003391 w 1464672"/>
                <a:gd name="connsiteY5605" fmla="*/ 1814921 h 1899829"/>
                <a:gd name="connsiteX5606" fmla="*/ 1003391 w 1464672"/>
                <a:gd name="connsiteY5606" fmla="*/ 1814921 h 1899829"/>
                <a:gd name="connsiteX5607" fmla="*/ 1002574 w 1464672"/>
                <a:gd name="connsiteY5607" fmla="*/ 1814921 h 1899829"/>
                <a:gd name="connsiteX5608" fmla="*/ 1001758 w 1464672"/>
                <a:gd name="connsiteY5608" fmla="*/ 1814921 h 1899829"/>
                <a:gd name="connsiteX5609" fmla="*/ 1001758 w 1464672"/>
                <a:gd name="connsiteY5609" fmla="*/ 1814104 h 1899829"/>
                <a:gd name="connsiteX5610" fmla="*/ 1000941 w 1464672"/>
                <a:gd name="connsiteY5610" fmla="*/ 1813288 h 1899829"/>
                <a:gd name="connsiteX5611" fmla="*/ 1000125 w 1464672"/>
                <a:gd name="connsiteY5611" fmla="*/ 1812471 h 1899829"/>
                <a:gd name="connsiteX5612" fmla="*/ 999309 w 1464672"/>
                <a:gd name="connsiteY5612" fmla="*/ 1811655 h 1899829"/>
                <a:gd name="connsiteX5613" fmla="*/ 999309 w 1464672"/>
                <a:gd name="connsiteY5613" fmla="*/ 1810839 h 1899829"/>
                <a:gd name="connsiteX5614" fmla="*/ 999309 w 1464672"/>
                <a:gd name="connsiteY5614" fmla="*/ 1810022 h 1899829"/>
                <a:gd name="connsiteX5615" fmla="*/ 999309 w 1464672"/>
                <a:gd name="connsiteY5615" fmla="*/ 1809206 h 1899829"/>
                <a:gd name="connsiteX5616" fmla="*/ 998492 w 1464672"/>
                <a:gd name="connsiteY5616" fmla="*/ 1808389 h 1899829"/>
                <a:gd name="connsiteX5617" fmla="*/ 998492 w 1464672"/>
                <a:gd name="connsiteY5617" fmla="*/ 1807573 h 1899829"/>
                <a:gd name="connsiteX5618" fmla="*/ 998492 w 1464672"/>
                <a:gd name="connsiteY5618" fmla="*/ 1806756 h 1899829"/>
                <a:gd name="connsiteX5619" fmla="*/ 997676 w 1464672"/>
                <a:gd name="connsiteY5619" fmla="*/ 1805940 h 1899829"/>
                <a:gd name="connsiteX5620" fmla="*/ 997676 w 1464672"/>
                <a:gd name="connsiteY5620" fmla="*/ 1805124 h 1899829"/>
                <a:gd name="connsiteX5621" fmla="*/ 997676 w 1464672"/>
                <a:gd name="connsiteY5621" fmla="*/ 1805124 h 1899829"/>
                <a:gd name="connsiteX5622" fmla="*/ 996859 w 1464672"/>
                <a:gd name="connsiteY5622" fmla="*/ 1805124 h 1899829"/>
                <a:gd name="connsiteX5623" fmla="*/ 995227 w 1464672"/>
                <a:gd name="connsiteY5623" fmla="*/ 1805124 h 1899829"/>
                <a:gd name="connsiteX5624" fmla="*/ 992777 w 1464672"/>
                <a:gd name="connsiteY5624" fmla="*/ 1805124 h 1899829"/>
                <a:gd name="connsiteX5625" fmla="*/ 991961 w 1464672"/>
                <a:gd name="connsiteY5625" fmla="*/ 1805124 h 1899829"/>
                <a:gd name="connsiteX5626" fmla="*/ 991961 w 1464672"/>
                <a:gd name="connsiteY5626" fmla="*/ 1804307 h 1899829"/>
                <a:gd name="connsiteX5627" fmla="*/ 991961 w 1464672"/>
                <a:gd name="connsiteY5627" fmla="*/ 1803491 h 1899829"/>
                <a:gd name="connsiteX5628" fmla="*/ 991961 w 1464672"/>
                <a:gd name="connsiteY5628" fmla="*/ 1803491 h 1899829"/>
                <a:gd name="connsiteX5629" fmla="*/ 991961 w 1464672"/>
                <a:gd name="connsiteY5629" fmla="*/ 1803491 h 1899829"/>
                <a:gd name="connsiteX5630" fmla="*/ 991961 w 1464672"/>
                <a:gd name="connsiteY5630" fmla="*/ 1803491 h 1899829"/>
                <a:gd name="connsiteX5631" fmla="*/ 991144 w 1464672"/>
                <a:gd name="connsiteY5631" fmla="*/ 1803491 h 1899829"/>
                <a:gd name="connsiteX5632" fmla="*/ 990328 w 1464672"/>
                <a:gd name="connsiteY5632" fmla="*/ 1803491 h 1899829"/>
                <a:gd name="connsiteX5633" fmla="*/ 987879 w 1464672"/>
                <a:gd name="connsiteY5633" fmla="*/ 1802674 h 1899829"/>
                <a:gd name="connsiteX5634" fmla="*/ 987062 w 1464672"/>
                <a:gd name="connsiteY5634" fmla="*/ 1802674 h 1899829"/>
                <a:gd name="connsiteX5635" fmla="*/ 985429 w 1464672"/>
                <a:gd name="connsiteY5635" fmla="*/ 1803491 h 1899829"/>
                <a:gd name="connsiteX5636" fmla="*/ 984613 w 1464672"/>
                <a:gd name="connsiteY5636" fmla="*/ 1803491 h 1899829"/>
                <a:gd name="connsiteX5637" fmla="*/ 985429 w 1464672"/>
                <a:gd name="connsiteY5637" fmla="*/ 1802674 h 1899829"/>
                <a:gd name="connsiteX5638" fmla="*/ 985429 w 1464672"/>
                <a:gd name="connsiteY5638" fmla="*/ 1802674 h 1899829"/>
                <a:gd name="connsiteX5639" fmla="*/ 984613 w 1464672"/>
                <a:gd name="connsiteY5639" fmla="*/ 1802674 h 1899829"/>
                <a:gd name="connsiteX5640" fmla="*/ 984613 w 1464672"/>
                <a:gd name="connsiteY5640" fmla="*/ 1802674 h 1899829"/>
                <a:gd name="connsiteX5641" fmla="*/ 984613 w 1464672"/>
                <a:gd name="connsiteY5641" fmla="*/ 1802674 h 1899829"/>
                <a:gd name="connsiteX5642" fmla="*/ 986246 w 1464672"/>
                <a:gd name="connsiteY5642" fmla="*/ 1801858 h 1899829"/>
                <a:gd name="connsiteX5643" fmla="*/ 986246 w 1464672"/>
                <a:gd name="connsiteY5643" fmla="*/ 1801858 h 1899829"/>
                <a:gd name="connsiteX5644" fmla="*/ 985429 w 1464672"/>
                <a:gd name="connsiteY5644" fmla="*/ 1801041 h 1899829"/>
                <a:gd name="connsiteX5645" fmla="*/ 984613 w 1464672"/>
                <a:gd name="connsiteY5645" fmla="*/ 1801041 h 1899829"/>
                <a:gd name="connsiteX5646" fmla="*/ 984613 w 1464672"/>
                <a:gd name="connsiteY5646" fmla="*/ 1801858 h 1899829"/>
                <a:gd name="connsiteX5647" fmla="*/ 983797 w 1464672"/>
                <a:gd name="connsiteY5647" fmla="*/ 1801858 h 1899829"/>
                <a:gd name="connsiteX5648" fmla="*/ 982980 w 1464672"/>
                <a:gd name="connsiteY5648" fmla="*/ 1801858 h 1899829"/>
                <a:gd name="connsiteX5649" fmla="*/ 982980 w 1464672"/>
                <a:gd name="connsiteY5649" fmla="*/ 1801858 h 1899829"/>
                <a:gd name="connsiteX5650" fmla="*/ 982980 w 1464672"/>
                <a:gd name="connsiteY5650" fmla="*/ 1801858 h 1899829"/>
                <a:gd name="connsiteX5651" fmla="*/ 982980 w 1464672"/>
                <a:gd name="connsiteY5651" fmla="*/ 1801858 h 1899829"/>
                <a:gd name="connsiteX5652" fmla="*/ 982980 w 1464672"/>
                <a:gd name="connsiteY5652" fmla="*/ 1801041 h 1899829"/>
                <a:gd name="connsiteX5653" fmla="*/ 982164 w 1464672"/>
                <a:gd name="connsiteY5653" fmla="*/ 1801041 h 1899829"/>
                <a:gd name="connsiteX5654" fmla="*/ 978898 w 1464672"/>
                <a:gd name="connsiteY5654" fmla="*/ 1801041 h 1899829"/>
                <a:gd name="connsiteX5655" fmla="*/ 977265 w 1464672"/>
                <a:gd name="connsiteY5655" fmla="*/ 1801041 h 1899829"/>
                <a:gd name="connsiteX5656" fmla="*/ 975632 w 1464672"/>
                <a:gd name="connsiteY5656" fmla="*/ 1801041 h 1899829"/>
                <a:gd name="connsiteX5657" fmla="*/ 973999 w 1464672"/>
                <a:gd name="connsiteY5657" fmla="*/ 1800225 h 1899829"/>
                <a:gd name="connsiteX5658" fmla="*/ 973183 w 1464672"/>
                <a:gd name="connsiteY5658" fmla="*/ 1799409 h 1899829"/>
                <a:gd name="connsiteX5659" fmla="*/ 969101 w 1464672"/>
                <a:gd name="connsiteY5659" fmla="*/ 1799409 h 1899829"/>
                <a:gd name="connsiteX5660" fmla="*/ 968284 w 1464672"/>
                <a:gd name="connsiteY5660" fmla="*/ 1799409 h 1899829"/>
                <a:gd name="connsiteX5661" fmla="*/ 967468 w 1464672"/>
                <a:gd name="connsiteY5661" fmla="*/ 1799409 h 1899829"/>
                <a:gd name="connsiteX5662" fmla="*/ 966652 w 1464672"/>
                <a:gd name="connsiteY5662" fmla="*/ 1798592 h 1899829"/>
                <a:gd name="connsiteX5663" fmla="*/ 963386 w 1464672"/>
                <a:gd name="connsiteY5663" fmla="*/ 1799409 h 1899829"/>
                <a:gd name="connsiteX5664" fmla="*/ 960936 w 1464672"/>
                <a:gd name="connsiteY5664" fmla="*/ 1799409 h 1899829"/>
                <a:gd name="connsiteX5665" fmla="*/ 953589 w 1464672"/>
                <a:gd name="connsiteY5665" fmla="*/ 1797776 h 1899829"/>
                <a:gd name="connsiteX5666" fmla="*/ 951956 w 1464672"/>
                <a:gd name="connsiteY5666" fmla="*/ 1796959 h 1899829"/>
                <a:gd name="connsiteX5667" fmla="*/ 951956 w 1464672"/>
                <a:gd name="connsiteY5667" fmla="*/ 1796143 h 1899829"/>
                <a:gd name="connsiteX5668" fmla="*/ 951139 w 1464672"/>
                <a:gd name="connsiteY5668" fmla="*/ 1796143 h 1899829"/>
                <a:gd name="connsiteX5669" fmla="*/ 947874 w 1464672"/>
                <a:gd name="connsiteY5669" fmla="*/ 1796143 h 1899829"/>
                <a:gd name="connsiteX5670" fmla="*/ 947874 w 1464672"/>
                <a:gd name="connsiteY5670" fmla="*/ 1796143 h 1899829"/>
                <a:gd name="connsiteX5671" fmla="*/ 947874 w 1464672"/>
                <a:gd name="connsiteY5671" fmla="*/ 1795326 h 1899829"/>
                <a:gd name="connsiteX5672" fmla="*/ 947057 w 1464672"/>
                <a:gd name="connsiteY5672" fmla="*/ 1795326 h 1899829"/>
                <a:gd name="connsiteX5673" fmla="*/ 945424 w 1464672"/>
                <a:gd name="connsiteY5673" fmla="*/ 1795326 h 1899829"/>
                <a:gd name="connsiteX5674" fmla="*/ 944608 w 1464672"/>
                <a:gd name="connsiteY5674" fmla="*/ 1795326 h 1899829"/>
                <a:gd name="connsiteX5675" fmla="*/ 944608 w 1464672"/>
                <a:gd name="connsiteY5675" fmla="*/ 1794510 h 1899829"/>
                <a:gd name="connsiteX5676" fmla="*/ 944608 w 1464672"/>
                <a:gd name="connsiteY5676" fmla="*/ 1793694 h 1899829"/>
                <a:gd name="connsiteX5677" fmla="*/ 944608 w 1464672"/>
                <a:gd name="connsiteY5677" fmla="*/ 1792877 h 1899829"/>
                <a:gd name="connsiteX5678" fmla="*/ 944608 w 1464672"/>
                <a:gd name="connsiteY5678" fmla="*/ 1792061 h 1899829"/>
                <a:gd name="connsiteX5679" fmla="*/ 943791 w 1464672"/>
                <a:gd name="connsiteY5679" fmla="*/ 1791244 h 1899829"/>
                <a:gd name="connsiteX5680" fmla="*/ 942975 w 1464672"/>
                <a:gd name="connsiteY5680" fmla="*/ 1790428 h 1899829"/>
                <a:gd name="connsiteX5681" fmla="*/ 942159 w 1464672"/>
                <a:gd name="connsiteY5681" fmla="*/ 1790428 h 1899829"/>
                <a:gd name="connsiteX5682" fmla="*/ 940526 w 1464672"/>
                <a:gd name="connsiteY5682" fmla="*/ 1791244 h 1899829"/>
                <a:gd name="connsiteX5683" fmla="*/ 938893 w 1464672"/>
                <a:gd name="connsiteY5683" fmla="*/ 1791244 h 1899829"/>
                <a:gd name="connsiteX5684" fmla="*/ 938077 w 1464672"/>
                <a:gd name="connsiteY5684" fmla="*/ 1792061 h 1899829"/>
                <a:gd name="connsiteX5685" fmla="*/ 938077 w 1464672"/>
                <a:gd name="connsiteY5685" fmla="*/ 1792061 h 1899829"/>
                <a:gd name="connsiteX5686" fmla="*/ 937260 w 1464672"/>
                <a:gd name="connsiteY5686" fmla="*/ 1792061 h 1899829"/>
                <a:gd name="connsiteX5687" fmla="*/ 936444 w 1464672"/>
                <a:gd name="connsiteY5687" fmla="*/ 1790428 h 1899829"/>
                <a:gd name="connsiteX5688" fmla="*/ 936444 w 1464672"/>
                <a:gd name="connsiteY5688" fmla="*/ 1789611 h 1899829"/>
                <a:gd name="connsiteX5689" fmla="*/ 936444 w 1464672"/>
                <a:gd name="connsiteY5689" fmla="*/ 1788795 h 1899829"/>
                <a:gd name="connsiteX5690" fmla="*/ 938077 w 1464672"/>
                <a:gd name="connsiteY5690" fmla="*/ 1787162 h 1899829"/>
                <a:gd name="connsiteX5691" fmla="*/ 938893 w 1464672"/>
                <a:gd name="connsiteY5691" fmla="*/ 1786346 h 1899829"/>
                <a:gd name="connsiteX5692" fmla="*/ 938077 w 1464672"/>
                <a:gd name="connsiteY5692" fmla="*/ 1785529 h 1899829"/>
                <a:gd name="connsiteX5693" fmla="*/ 938077 w 1464672"/>
                <a:gd name="connsiteY5693" fmla="*/ 1785529 h 1899829"/>
                <a:gd name="connsiteX5694" fmla="*/ 938077 w 1464672"/>
                <a:gd name="connsiteY5694" fmla="*/ 1786346 h 1899829"/>
                <a:gd name="connsiteX5695" fmla="*/ 938077 w 1464672"/>
                <a:gd name="connsiteY5695" fmla="*/ 1786346 h 1899829"/>
                <a:gd name="connsiteX5696" fmla="*/ 938077 w 1464672"/>
                <a:gd name="connsiteY5696" fmla="*/ 1786346 h 1899829"/>
                <a:gd name="connsiteX5697" fmla="*/ 938077 w 1464672"/>
                <a:gd name="connsiteY5697" fmla="*/ 1785529 h 1899829"/>
                <a:gd name="connsiteX5698" fmla="*/ 938077 w 1464672"/>
                <a:gd name="connsiteY5698" fmla="*/ 1783896 h 1899829"/>
                <a:gd name="connsiteX5699" fmla="*/ 938893 w 1464672"/>
                <a:gd name="connsiteY5699" fmla="*/ 1783080 h 1899829"/>
                <a:gd name="connsiteX5700" fmla="*/ 939709 w 1464672"/>
                <a:gd name="connsiteY5700" fmla="*/ 1783080 h 1899829"/>
                <a:gd name="connsiteX5701" fmla="*/ 941342 w 1464672"/>
                <a:gd name="connsiteY5701" fmla="*/ 1783080 h 1899829"/>
                <a:gd name="connsiteX5702" fmla="*/ 942159 w 1464672"/>
                <a:gd name="connsiteY5702" fmla="*/ 1783080 h 1899829"/>
                <a:gd name="connsiteX5703" fmla="*/ 942159 w 1464672"/>
                <a:gd name="connsiteY5703" fmla="*/ 1782264 h 1899829"/>
                <a:gd name="connsiteX5704" fmla="*/ 942159 w 1464672"/>
                <a:gd name="connsiteY5704" fmla="*/ 1781447 h 1899829"/>
                <a:gd name="connsiteX5705" fmla="*/ 941342 w 1464672"/>
                <a:gd name="connsiteY5705" fmla="*/ 1780631 h 1899829"/>
                <a:gd name="connsiteX5706" fmla="*/ 940526 w 1464672"/>
                <a:gd name="connsiteY5706" fmla="*/ 1780631 h 1899829"/>
                <a:gd name="connsiteX5707" fmla="*/ 939709 w 1464672"/>
                <a:gd name="connsiteY5707" fmla="*/ 1780631 h 1899829"/>
                <a:gd name="connsiteX5708" fmla="*/ 938893 w 1464672"/>
                <a:gd name="connsiteY5708" fmla="*/ 1780631 h 1899829"/>
                <a:gd name="connsiteX5709" fmla="*/ 938893 w 1464672"/>
                <a:gd name="connsiteY5709" fmla="*/ 1781447 h 1899829"/>
                <a:gd name="connsiteX5710" fmla="*/ 938893 w 1464672"/>
                <a:gd name="connsiteY5710" fmla="*/ 1781447 h 1899829"/>
                <a:gd name="connsiteX5711" fmla="*/ 938077 w 1464672"/>
                <a:gd name="connsiteY5711" fmla="*/ 1780631 h 1899829"/>
                <a:gd name="connsiteX5712" fmla="*/ 936444 w 1464672"/>
                <a:gd name="connsiteY5712" fmla="*/ 1779814 h 1899829"/>
                <a:gd name="connsiteX5713" fmla="*/ 936444 w 1464672"/>
                <a:gd name="connsiteY5713" fmla="*/ 1778998 h 1899829"/>
                <a:gd name="connsiteX5714" fmla="*/ 936444 w 1464672"/>
                <a:gd name="connsiteY5714" fmla="*/ 1778181 h 1899829"/>
                <a:gd name="connsiteX5715" fmla="*/ 937260 w 1464672"/>
                <a:gd name="connsiteY5715" fmla="*/ 1776549 h 1899829"/>
                <a:gd name="connsiteX5716" fmla="*/ 937260 w 1464672"/>
                <a:gd name="connsiteY5716" fmla="*/ 1775732 h 1899829"/>
                <a:gd name="connsiteX5717" fmla="*/ 938077 w 1464672"/>
                <a:gd name="connsiteY5717" fmla="*/ 1774916 h 1899829"/>
                <a:gd name="connsiteX5718" fmla="*/ 938893 w 1464672"/>
                <a:gd name="connsiteY5718" fmla="*/ 1773283 h 1899829"/>
                <a:gd name="connsiteX5719" fmla="*/ 938893 w 1464672"/>
                <a:gd name="connsiteY5719" fmla="*/ 1771650 h 1899829"/>
                <a:gd name="connsiteX5720" fmla="*/ 938893 w 1464672"/>
                <a:gd name="connsiteY5720" fmla="*/ 1770834 h 1899829"/>
                <a:gd name="connsiteX5721" fmla="*/ 938893 w 1464672"/>
                <a:gd name="connsiteY5721" fmla="*/ 1770834 h 1899829"/>
                <a:gd name="connsiteX5722" fmla="*/ 938077 w 1464672"/>
                <a:gd name="connsiteY5722" fmla="*/ 1770834 h 1899829"/>
                <a:gd name="connsiteX5723" fmla="*/ 937260 w 1464672"/>
                <a:gd name="connsiteY5723" fmla="*/ 1770017 h 1899829"/>
                <a:gd name="connsiteX5724" fmla="*/ 937260 w 1464672"/>
                <a:gd name="connsiteY5724" fmla="*/ 1769201 h 1899829"/>
                <a:gd name="connsiteX5725" fmla="*/ 936444 w 1464672"/>
                <a:gd name="connsiteY5725" fmla="*/ 1768384 h 1899829"/>
                <a:gd name="connsiteX5726" fmla="*/ 934811 w 1464672"/>
                <a:gd name="connsiteY5726" fmla="*/ 1767568 h 1899829"/>
                <a:gd name="connsiteX5727" fmla="*/ 933178 w 1464672"/>
                <a:gd name="connsiteY5727" fmla="*/ 1766751 h 1899829"/>
                <a:gd name="connsiteX5728" fmla="*/ 932361 w 1464672"/>
                <a:gd name="connsiteY5728" fmla="*/ 1765119 h 1899829"/>
                <a:gd name="connsiteX5729" fmla="*/ 932361 w 1464672"/>
                <a:gd name="connsiteY5729" fmla="*/ 1764302 h 1899829"/>
                <a:gd name="connsiteX5730" fmla="*/ 933178 w 1464672"/>
                <a:gd name="connsiteY5730" fmla="*/ 1763486 h 1899829"/>
                <a:gd name="connsiteX5731" fmla="*/ 933178 w 1464672"/>
                <a:gd name="connsiteY5731" fmla="*/ 1762669 h 1899829"/>
                <a:gd name="connsiteX5732" fmla="*/ 933178 w 1464672"/>
                <a:gd name="connsiteY5732" fmla="*/ 1761853 h 1899829"/>
                <a:gd name="connsiteX5733" fmla="*/ 933178 w 1464672"/>
                <a:gd name="connsiteY5733" fmla="*/ 1761036 h 1899829"/>
                <a:gd name="connsiteX5734" fmla="*/ 933994 w 1464672"/>
                <a:gd name="connsiteY5734" fmla="*/ 1760220 h 1899829"/>
                <a:gd name="connsiteX5735" fmla="*/ 933994 w 1464672"/>
                <a:gd name="connsiteY5735" fmla="*/ 1759404 h 1899829"/>
                <a:gd name="connsiteX5736" fmla="*/ 933994 w 1464672"/>
                <a:gd name="connsiteY5736" fmla="*/ 1758587 h 1899829"/>
                <a:gd name="connsiteX5737" fmla="*/ 934811 w 1464672"/>
                <a:gd name="connsiteY5737" fmla="*/ 1757771 h 1899829"/>
                <a:gd name="connsiteX5738" fmla="*/ 934811 w 1464672"/>
                <a:gd name="connsiteY5738" fmla="*/ 1756954 h 1899829"/>
                <a:gd name="connsiteX5739" fmla="*/ 934811 w 1464672"/>
                <a:gd name="connsiteY5739" fmla="*/ 1756138 h 1899829"/>
                <a:gd name="connsiteX5740" fmla="*/ 933178 w 1464672"/>
                <a:gd name="connsiteY5740" fmla="*/ 1756138 h 1899829"/>
                <a:gd name="connsiteX5741" fmla="*/ 929912 w 1464672"/>
                <a:gd name="connsiteY5741" fmla="*/ 1756138 h 1899829"/>
                <a:gd name="connsiteX5742" fmla="*/ 927463 w 1464672"/>
                <a:gd name="connsiteY5742" fmla="*/ 1756138 h 1899829"/>
                <a:gd name="connsiteX5743" fmla="*/ 925014 w 1464672"/>
                <a:gd name="connsiteY5743" fmla="*/ 1756138 h 1899829"/>
                <a:gd name="connsiteX5744" fmla="*/ 922564 w 1464672"/>
                <a:gd name="connsiteY5744" fmla="*/ 1756138 h 1899829"/>
                <a:gd name="connsiteX5745" fmla="*/ 920115 w 1464672"/>
                <a:gd name="connsiteY5745" fmla="*/ 1755321 h 1899829"/>
                <a:gd name="connsiteX5746" fmla="*/ 917666 w 1464672"/>
                <a:gd name="connsiteY5746" fmla="*/ 1753689 h 1899829"/>
                <a:gd name="connsiteX5747" fmla="*/ 916033 w 1464672"/>
                <a:gd name="connsiteY5747" fmla="*/ 1751239 h 1899829"/>
                <a:gd name="connsiteX5748" fmla="*/ 914400 w 1464672"/>
                <a:gd name="connsiteY5748" fmla="*/ 1748790 h 1899829"/>
                <a:gd name="connsiteX5749" fmla="*/ 913584 w 1464672"/>
                <a:gd name="connsiteY5749" fmla="*/ 1746341 h 1899829"/>
                <a:gd name="connsiteX5750" fmla="*/ 913584 w 1464672"/>
                <a:gd name="connsiteY5750" fmla="*/ 1744708 h 1899829"/>
                <a:gd name="connsiteX5751" fmla="*/ 913584 w 1464672"/>
                <a:gd name="connsiteY5751" fmla="*/ 1743891 h 1899829"/>
                <a:gd name="connsiteX5752" fmla="*/ 913584 w 1464672"/>
                <a:gd name="connsiteY5752" fmla="*/ 1743075 h 1899829"/>
                <a:gd name="connsiteX5753" fmla="*/ 913584 w 1464672"/>
                <a:gd name="connsiteY5753" fmla="*/ 1742259 h 1899829"/>
                <a:gd name="connsiteX5754" fmla="*/ 913584 w 1464672"/>
                <a:gd name="connsiteY5754" fmla="*/ 1740626 h 1899829"/>
                <a:gd name="connsiteX5755" fmla="*/ 912767 w 1464672"/>
                <a:gd name="connsiteY5755" fmla="*/ 1738993 h 1899829"/>
                <a:gd name="connsiteX5756" fmla="*/ 911951 w 1464672"/>
                <a:gd name="connsiteY5756" fmla="*/ 1738176 h 1899829"/>
                <a:gd name="connsiteX5757" fmla="*/ 911951 w 1464672"/>
                <a:gd name="connsiteY5757" fmla="*/ 1737360 h 1899829"/>
                <a:gd name="connsiteX5758" fmla="*/ 911134 w 1464672"/>
                <a:gd name="connsiteY5758" fmla="*/ 1735727 h 1899829"/>
                <a:gd name="connsiteX5759" fmla="*/ 911134 w 1464672"/>
                <a:gd name="connsiteY5759" fmla="*/ 1734911 h 1899829"/>
                <a:gd name="connsiteX5760" fmla="*/ 911134 w 1464672"/>
                <a:gd name="connsiteY5760" fmla="*/ 1734094 h 1899829"/>
                <a:gd name="connsiteX5761" fmla="*/ 910318 w 1464672"/>
                <a:gd name="connsiteY5761" fmla="*/ 1733278 h 1899829"/>
                <a:gd name="connsiteX5762" fmla="*/ 909502 w 1464672"/>
                <a:gd name="connsiteY5762" fmla="*/ 1733278 h 1899829"/>
                <a:gd name="connsiteX5763" fmla="*/ 907869 w 1464672"/>
                <a:gd name="connsiteY5763" fmla="*/ 1733278 h 1899829"/>
                <a:gd name="connsiteX5764" fmla="*/ 907052 w 1464672"/>
                <a:gd name="connsiteY5764" fmla="*/ 1732461 h 1899829"/>
                <a:gd name="connsiteX5765" fmla="*/ 907052 w 1464672"/>
                <a:gd name="connsiteY5765" fmla="*/ 1731645 h 1899829"/>
                <a:gd name="connsiteX5766" fmla="*/ 906236 w 1464672"/>
                <a:gd name="connsiteY5766" fmla="*/ 1731645 h 1899829"/>
                <a:gd name="connsiteX5767" fmla="*/ 905419 w 1464672"/>
                <a:gd name="connsiteY5767" fmla="*/ 1731645 h 1899829"/>
                <a:gd name="connsiteX5768" fmla="*/ 904603 w 1464672"/>
                <a:gd name="connsiteY5768" fmla="*/ 1732461 h 1899829"/>
                <a:gd name="connsiteX5769" fmla="*/ 903786 w 1464672"/>
                <a:gd name="connsiteY5769" fmla="*/ 1732461 h 1899829"/>
                <a:gd name="connsiteX5770" fmla="*/ 902154 w 1464672"/>
                <a:gd name="connsiteY5770" fmla="*/ 1731645 h 1899829"/>
                <a:gd name="connsiteX5771" fmla="*/ 900521 w 1464672"/>
                <a:gd name="connsiteY5771" fmla="*/ 1731645 h 1899829"/>
                <a:gd name="connsiteX5772" fmla="*/ 898072 w 1464672"/>
                <a:gd name="connsiteY5772" fmla="*/ 1731645 h 1899829"/>
                <a:gd name="connsiteX5773" fmla="*/ 896439 w 1464672"/>
                <a:gd name="connsiteY5773" fmla="*/ 1730829 h 1899829"/>
                <a:gd name="connsiteX5774" fmla="*/ 894806 w 1464672"/>
                <a:gd name="connsiteY5774" fmla="*/ 1730012 h 1899829"/>
                <a:gd name="connsiteX5775" fmla="*/ 893989 w 1464672"/>
                <a:gd name="connsiteY5775" fmla="*/ 1730012 h 1899829"/>
                <a:gd name="connsiteX5776" fmla="*/ 893173 w 1464672"/>
                <a:gd name="connsiteY5776" fmla="*/ 1730012 h 1899829"/>
                <a:gd name="connsiteX5777" fmla="*/ 892356 w 1464672"/>
                <a:gd name="connsiteY5777" fmla="*/ 1730012 h 1899829"/>
                <a:gd name="connsiteX5778" fmla="*/ 892356 w 1464672"/>
                <a:gd name="connsiteY5778" fmla="*/ 1729196 h 1899829"/>
                <a:gd name="connsiteX5779" fmla="*/ 892356 w 1464672"/>
                <a:gd name="connsiteY5779" fmla="*/ 1729196 h 1899829"/>
                <a:gd name="connsiteX5780" fmla="*/ 890724 w 1464672"/>
                <a:gd name="connsiteY5780" fmla="*/ 1728379 h 1899829"/>
                <a:gd name="connsiteX5781" fmla="*/ 889091 w 1464672"/>
                <a:gd name="connsiteY5781" fmla="*/ 1727563 h 1899829"/>
                <a:gd name="connsiteX5782" fmla="*/ 885825 w 1464672"/>
                <a:gd name="connsiteY5782" fmla="*/ 1726746 h 1899829"/>
                <a:gd name="connsiteX5783" fmla="*/ 885009 w 1464672"/>
                <a:gd name="connsiteY5783" fmla="*/ 1725930 h 1899829"/>
                <a:gd name="connsiteX5784" fmla="*/ 884192 w 1464672"/>
                <a:gd name="connsiteY5784" fmla="*/ 1725930 h 1899829"/>
                <a:gd name="connsiteX5785" fmla="*/ 883376 w 1464672"/>
                <a:gd name="connsiteY5785" fmla="*/ 1725930 h 1899829"/>
                <a:gd name="connsiteX5786" fmla="*/ 882559 w 1464672"/>
                <a:gd name="connsiteY5786" fmla="*/ 1726746 h 1899829"/>
                <a:gd name="connsiteX5787" fmla="*/ 881743 w 1464672"/>
                <a:gd name="connsiteY5787" fmla="*/ 1726746 h 1899829"/>
                <a:gd name="connsiteX5788" fmla="*/ 880927 w 1464672"/>
                <a:gd name="connsiteY5788" fmla="*/ 1726746 h 1899829"/>
                <a:gd name="connsiteX5789" fmla="*/ 880927 w 1464672"/>
                <a:gd name="connsiteY5789" fmla="*/ 1726746 h 1899829"/>
                <a:gd name="connsiteX5790" fmla="*/ 880927 w 1464672"/>
                <a:gd name="connsiteY5790" fmla="*/ 1727563 h 1899829"/>
                <a:gd name="connsiteX5791" fmla="*/ 880927 w 1464672"/>
                <a:gd name="connsiteY5791" fmla="*/ 1728379 h 1899829"/>
                <a:gd name="connsiteX5792" fmla="*/ 880927 w 1464672"/>
                <a:gd name="connsiteY5792" fmla="*/ 1730012 h 1899829"/>
                <a:gd name="connsiteX5793" fmla="*/ 882559 w 1464672"/>
                <a:gd name="connsiteY5793" fmla="*/ 1730829 h 1899829"/>
                <a:gd name="connsiteX5794" fmla="*/ 883376 w 1464672"/>
                <a:gd name="connsiteY5794" fmla="*/ 1731645 h 1899829"/>
                <a:gd name="connsiteX5795" fmla="*/ 883376 w 1464672"/>
                <a:gd name="connsiteY5795" fmla="*/ 1732461 h 1899829"/>
                <a:gd name="connsiteX5796" fmla="*/ 882559 w 1464672"/>
                <a:gd name="connsiteY5796" fmla="*/ 1734094 h 1899829"/>
                <a:gd name="connsiteX5797" fmla="*/ 880927 w 1464672"/>
                <a:gd name="connsiteY5797" fmla="*/ 1736544 h 1899829"/>
                <a:gd name="connsiteX5798" fmla="*/ 880927 w 1464672"/>
                <a:gd name="connsiteY5798" fmla="*/ 1736544 h 1899829"/>
                <a:gd name="connsiteX5799" fmla="*/ 879294 w 1464672"/>
                <a:gd name="connsiteY5799" fmla="*/ 1736544 h 1899829"/>
                <a:gd name="connsiteX5800" fmla="*/ 878477 w 1464672"/>
                <a:gd name="connsiteY5800" fmla="*/ 1737360 h 1899829"/>
                <a:gd name="connsiteX5801" fmla="*/ 877661 w 1464672"/>
                <a:gd name="connsiteY5801" fmla="*/ 1737360 h 1899829"/>
                <a:gd name="connsiteX5802" fmla="*/ 877661 w 1464672"/>
                <a:gd name="connsiteY5802" fmla="*/ 1737360 h 1899829"/>
                <a:gd name="connsiteX5803" fmla="*/ 876844 w 1464672"/>
                <a:gd name="connsiteY5803" fmla="*/ 1737360 h 1899829"/>
                <a:gd name="connsiteX5804" fmla="*/ 876028 w 1464672"/>
                <a:gd name="connsiteY5804" fmla="*/ 1738176 h 1899829"/>
                <a:gd name="connsiteX5805" fmla="*/ 876028 w 1464672"/>
                <a:gd name="connsiteY5805" fmla="*/ 1738993 h 1899829"/>
                <a:gd name="connsiteX5806" fmla="*/ 876028 w 1464672"/>
                <a:gd name="connsiteY5806" fmla="*/ 1739809 h 1899829"/>
                <a:gd name="connsiteX5807" fmla="*/ 876028 w 1464672"/>
                <a:gd name="connsiteY5807" fmla="*/ 1740626 h 1899829"/>
                <a:gd name="connsiteX5808" fmla="*/ 875211 w 1464672"/>
                <a:gd name="connsiteY5808" fmla="*/ 1741442 h 1899829"/>
                <a:gd name="connsiteX5809" fmla="*/ 875211 w 1464672"/>
                <a:gd name="connsiteY5809" fmla="*/ 1741442 h 1899829"/>
                <a:gd name="connsiteX5810" fmla="*/ 875211 w 1464672"/>
                <a:gd name="connsiteY5810" fmla="*/ 1740626 h 1899829"/>
                <a:gd name="connsiteX5811" fmla="*/ 875211 w 1464672"/>
                <a:gd name="connsiteY5811" fmla="*/ 1739809 h 1899829"/>
                <a:gd name="connsiteX5812" fmla="*/ 875211 w 1464672"/>
                <a:gd name="connsiteY5812" fmla="*/ 1738993 h 1899829"/>
                <a:gd name="connsiteX5813" fmla="*/ 877661 w 1464672"/>
                <a:gd name="connsiteY5813" fmla="*/ 1735727 h 1899829"/>
                <a:gd name="connsiteX5814" fmla="*/ 878477 w 1464672"/>
                <a:gd name="connsiteY5814" fmla="*/ 1734094 h 1899829"/>
                <a:gd name="connsiteX5815" fmla="*/ 878477 w 1464672"/>
                <a:gd name="connsiteY5815" fmla="*/ 1733278 h 1899829"/>
                <a:gd name="connsiteX5816" fmla="*/ 878477 w 1464672"/>
                <a:gd name="connsiteY5816" fmla="*/ 1732461 h 1899829"/>
                <a:gd name="connsiteX5817" fmla="*/ 878477 w 1464672"/>
                <a:gd name="connsiteY5817" fmla="*/ 1731645 h 1899829"/>
                <a:gd name="connsiteX5818" fmla="*/ 877661 w 1464672"/>
                <a:gd name="connsiteY5818" fmla="*/ 1730829 h 1899829"/>
                <a:gd name="connsiteX5819" fmla="*/ 876844 w 1464672"/>
                <a:gd name="connsiteY5819" fmla="*/ 1730829 h 1899829"/>
                <a:gd name="connsiteX5820" fmla="*/ 876028 w 1464672"/>
                <a:gd name="connsiteY5820" fmla="*/ 1730829 h 1899829"/>
                <a:gd name="connsiteX5821" fmla="*/ 875211 w 1464672"/>
                <a:gd name="connsiteY5821" fmla="*/ 1731645 h 1899829"/>
                <a:gd name="connsiteX5822" fmla="*/ 875211 w 1464672"/>
                <a:gd name="connsiteY5822" fmla="*/ 1732461 h 1899829"/>
                <a:gd name="connsiteX5823" fmla="*/ 875211 w 1464672"/>
                <a:gd name="connsiteY5823" fmla="*/ 1734094 h 1899829"/>
                <a:gd name="connsiteX5824" fmla="*/ 875211 w 1464672"/>
                <a:gd name="connsiteY5824" fmla="*/ 1734911 h 1899829"/>
                <a:gd name="connsiteX5825" fmla="*/ 875211 w 1464672"/>
                <a:gd name="connsiteY5825" fmla="*/ 1735727 h 1899829"/>
                <a:gd name="connsiteX5826" fmla="*/ 874395 w 1464672"/>
                <a:gd name="connsiteY5826" fmla="*/ 1735727 h 1899829"/>
                <a:gd name="connsiteX5827" fmla="*/ 874395 w 1464672"/>
                <a:gd name="connsiteY5827" fmla="*/ 1736544 h 1899829"/>
                <a:gd name="connsiteX5828" fmla="*/ 874395 w 1464672"/>
                <a:gd name="connsiteY5828" fmla="*/ 1738176 h 1899829"/>
                <a:gd name="connsiteX5829" fmla="*/ 874395 w 1464672"/>
                <a:gd name="connsiteY5829" fmla="*/ 1738993 h 1899829"/>
                <a:gd name="connsiteX5830" fmla="*/ 873579 w 1464672"/>
                <a:gd name="connsiteY5830" fmla="*/ 1738993 h 1899829"/>
                <a:gd name="connsiteX5831" fmla="*/ 873579 w 1464672"/>
                <a:gd name="connsiteY5831" fmla="*/ 1739809 h 1899829"/>
                <a:gd name="connsiteX5832" fmla="*/ 873579 w 1464672"/>
                <a:gd name="connsiteY5832" fmla="*/ 1741442 h 1899829"/>
                <a:gd name="connsiteX5833" fmla="*/ 873579 w 1464672"/>
                <a:gd name="connsiteY5833" fmla="*/ 1742259 h 1899829"/>
                <a:gd name="connsiteX5834" fmla="*/ 872762 w 1464672"/>
                <a:gd name="connsiteY5834" fmla="*/ 1742259 h 1899829"/>
                <a:gd name="connsiteX5835" fmla="*/ 871129 w 1464672"/>
                <a:gd name="connsiteY5835" fmla="*/ 1743075 h 1899829"/>
                <a:gd name="connsiteX5836" fmla="*/ 870313 w 1464672"/>
                <a:gd name="connsiteY5836" fmla="*/ 1743075 h 1899829"/>
                <a:gd name="connsiteX5837" fmla="*/ 870313 w 1464672"/>
                <a:gd name="connsiteY5837" fmla="*/ 1742259 h 1899829"/>
                <a:gd name="connsiteX5838" fmla="*/ 870313 w 1464672"/>
                <a:gd name="connsiteY5838" fmla="*/ 1742259 h 1899829"/>
                <a:gd name="connsiteX5839" fmla="*/ 870313 w 1464672"/>
                <a:gd name="connsiteY5839" fmla="*/ 1742259 h 1899829"/>
                <a:gd name="connsiteX5840" fmla="*/ 871129 w 1464672"/>
                <a:gd name="connsiteY5840" fmla="*/ 1738993 h 1899829"/>
                <a:gd name="connsiteX5841" fmla="*/ 871946 w 1464672"/>
                <a:gd name="connsiteY5841" fmla="*/ 1737360 h 1899829"/>
                <a:gd name="connsiteX5842" fmla="*/ 871946 w 1464672"/>
                <a:gd name="connsiteY5842" fmla="*/ 1737360 h 1899829"/>
                <a:gd name="connsiteX5843" fmla="*/ 867047 w 1464672"/>
                <a:gd name="connsiteY5843" fmla="*/ 1739809 h 1899829"/>
                <a:gd name="connsiteX5844" fmla="*/ 865414 w 1464672"/>
                <a:gd name="connsiteY5844" fmla="*/ 1740626 h 1899829"/>
                <a:gd name="connsiteX5845" fmla="*/ 865414 w 1464672"/>
                <a:gd name="connsiteY5845" fmla="*/ 1741442 h 1899829"/>
                <a:gd name="connsiteX5846" fmla="*/ 865414 w 1464672"/>
                <a:gd name="connsiteY5846" fmla="*/ 1742259 h 1899829"/>
                <a:gd name="connsiteX5847" fmla="*/ 865414 w 1464672"/>
                <a:gd name="connsiteY5847" fmla="*/ 1743075 h 1899829"/>
                <a:gd name="connsiteX5848" fmla="*/ 865414 w 1464672"/>
                <a:gd name="connsiteY5848" fmla="*/ 1743891 h 1899829"/>
                <a:gd name="connsiteX5849" fmla="*/ 864598 w 1464672"/>
                <a:gd name="connsiteY5849" fmla="*/ 1744708 h 1899829"/>
                <a:gd name="connsiteX5850" fmla="*/ 863781 w 1464672"/>
                <a:gd name="connsiteY5850" fmla="*/ 1746341 h 1899829"/>
                <a:gd name="connsiteX5851" fmla="*/ 863781 w 1464672"/>
                <a:gd name="connsiteY5851" fmla="*/ 1747157 h 1899829"/>
                <a:gd name="connsiteX5852" fmla="*/ 862965 w 1464672"/>
                <a:gd name="connsiteY5852" fmla="*/ 1747974 h 1899829"/>
                <a:gd name="connsiteX5853" fmla="*/ 861332 w 1464672"/>
                <a:gd name="connsiteY5853" fmla="*/ 1748790 h 1899829"/>
                <a:gd name="connsiteX5854" fmla="*/ 861332 w 1464672"/>
                <a:gd name="connsiteY5854" fmla="*/ 1748790 h 1899829"/>
                <a:gd name="connsiteX5855" fmla="*/ 859699 w 1464672"/>
                <a:gd name="connsiteY5855" fmla="*/ 1750423 h 1899829"/>
                <a:gd name="connsiteX5856" fmla="*/ 858883 w 1464672"/>
                <a:gd name="connsiteY5856" fmla="*/ 1750423 h 1899829"/>
                <a:gd name="connsiteX5857" fmla="*/ 855617 w 1464672"/>
                <a:gd name="connsiteY5857" fmla="*/ 1750423 h 1899829"/>
                <a:gd name="connsiteX5858" fmla="*/ 853168 w 1464672"/>
                <a:gd name="connsiteY5858" fmla="*/ 1751239 h 1899829"/>
                <a:gd name="connsiteX5859" fmla="*/ 851535 w 1464672"/>
                <a:gd name="connsiteY5859" fmla="*/ 1750423 h 1899829"/>
                <a:gd name="connsiteX5860" fmla="*/ 847453 w 1464672"/>
                <a:gd name="connsiteY5860" fmla="*/ 1752056 h 1899829"/>
                <a:gd name="connsiteX5861" fmla="*/ 846636 w 1464672"/>
                <a:gd name="connsiteY5861" fmla="*/ 1751239 h 1899829"/>
                <a:gd name="connsiteX5862" fmla="*/ 842554 w 1464672"/>
                <a:gd name="connsiteY5862" fmla="*/ 1752056 h 1899829"/>
                <a:gd name="connsiteX5863" fmla="*/ 837656 w 1464672"/>
                <a:gd name="connsiteY5863" fmla="*/ 1752056 h 1899829"/>
                <a:gd name="connsiteX5864" fmla="*/ 835206 w 1464672"/>
                <a:gd name="connsiteY5864" fmla="*/ 1752056 h 1899829"/>
                <a:gd name="connsiteX5865" fmla="*/ 834390 w 1464672"/>
                <a:gd name="connsiteY5865" fmla="*/ 1751239 h 1899829"/>
                <a:gd name="connsiteX5866" fmla="*/ 833574 w 1464672"/>
                <a:gd name="connsiteY5866" fmla="*/ 1749606 h 1899829"/>
                <a:gd name="connsiteX5867" fmla="*/ 831941 w 1464672"/>
                <a:gd name="connsiteY5867" fmla="*/ 1749606 h 1899829"/>
                <a:gd name="connsiteX5868" fmla="*/ 829491 w 1464672"/>
                <a:gd name="connsiteY5868" fmla="*/ 1749606 h 1899829"/>
                <a:gd name="connsiteX5869" fmla="*/ 826226 w 1464672"/>
                <a:gd name="connsiteY5869" fmla="*/ 1752056 h 1899829"/>
                <a:gd name="connsiteX5870" fmla="*/ 823777 w 1464672"/>
                <a:gd name="connsiteY5870" fmla="*/ 1752872 h 1899829"/>
                <a:gd name="connsiteX5871" fmla="*/ 821327 w 1464672"/>
                <a:gd name="connsiteY5871" fmla="*/ 1752872 h 1899829"/>
                <a:gd name="connsiteX5872" fmla="*/ 818878 w 1464672"/>
                <a:gd name="connsiteY5872" fmla="*/ 1752056 h 1899829"/>
                <a:gd name="connsiteX5873" fmla="*/ 815612 w 1464672"/>
                <a:gd name="connsiteY5873" fmla="*/ 1749606 h 1899829"/>
                <a:gd name="connsiteX5874" fmla="*/ 813163 w 1464672"/>
                <a:gd name="connsiteY5874" fmla="*/ 1747157 h 1899829"/>
                <a:gd name="connsiteX5875" fmla="*/ 810714 w 1464672"/>
                <a:gd name="connsiteY5875" fmla="*/ 1746341 h 1899829"/>
                <a:gd name="connsiteX5876" fmla="*/ 808264 w 1464672"/>
                <a:gd name="connsiteY5876" fmla="*/ 1746341 h 1899829"/>
                <a:gd name="connsiteX5877" fmla="*/ 807448 w 1464672"/>
                <a:gd name="connsiteY5877" fmla="*/ 1747974 h 1899829"/>
                <a:gd name="connsiteX5878" fmla="*/ 806631 w 1464672"/>
                <a:gd name="connsiteY5878" fmla="*/ 1747974 h 1899829"/>
                <a:gd name="connsiteX5879" fmla="*/ 805815 w 1464672"/>
                <a:gd name="connsiteY5879" fmla="*/ 1745524 h 1899829"/>
                <a:gd name="connsiteX5880" fmla="*/ 804999 w 1464672"/>
                <a:gd name="connsiteY5880" fmla="*/ 1743891 h 1899829"/>
                <a:gd name="connsiteX5881" fmla="*/ 803366 w 1464672"/>
                <a:gd name="connsiteY5881" fmla="*/ 1743075 h 1899829"/>
                <a:gd name="connsiteX5882" fmla="*/ 800916 w 1464672"/>
                <a:gd name="connsiteY5882" fmla="*/ 1741442 h 1899829"/>
                <a:gd name="connsiteX5883" fmla="*/ 799284 w 1464672"/>
                <a:gd name="connsiteY5883" fmla="*/ 1740626 h 1899829"/>
                <a:gd name="connsiteX5884" fmla="*/ 796834 w 1464672"/>
                <a:gd name="connsiteY5884" fmla="*/ 1739809 h 1899829"/>
                <a:gd name="connsiteX5885" fmla="*/ 796018 w 1464672"/>
                <a:gd name="connsiteY5885" fmla="*/ 1739809 h 1899829"/>
                <a:gd name="connsiteX5886" fmla="*/ 794385 w 1464672"/>
                <a:gd name="connsiteY5886" fmla="*/ 1739809 h 1899829"/>
                <a:gd name="connsiteX5887" fmla="*/ 792752 w 1464672"/>
                <a:gd name="connsiteY5887" fmla="*/ 1739809 h 1899829"/>
                <a:gd name="connsiteX5888" fmla="*/ 791119 w 1464672"/>
                <a:gd name="connsiteY5888" fmla="*/ 1739809 h 1899829"/>
                <a:gd name="connsiteX5889" fmla="*/ 791119 w 1464672"/>
                <a:gd name="connsiteY5889" fmla="*/ 1739809 h 1899829"/>
                <a:gd name="connsiteX5890" fmla="*/ 791119 w 1464672"/>
                <a:gd name="connsiteY5890" fmla="*/ 1739809 h 1899829"/>
                <a:gd name="connsiteX5891" fmla="*/ 791119 w 1464672"/>
                <a:gd name="connsiteY5891" fmla="*/ 1739809 h 1899829"/>
                <a:gd name="connsiteX5892" fmla="*/ 789486 w 1464672"/>
                <a:gd name="connsiteY5892" fmla="*/ 1741442 h 1899829"/>
                <a:gd name="connsiteX5893" fmla="*/ 787854 w 1464672"/>
                <a:gd name="connsiteY5893" fmla="*/ 1742259 h 1899829"/>
                <a:gd name="connsiteX5894" fmla="*/ 785404 w 1464672"/>
                <a:gd name="connsiteY5894" fmla="*/ 1742259 h 1899829"/>
                <a:gd name="connsiteX5895" fmla="*/ 783772 w 1464672"/>
                <a:gd name="connsiteY5895" fmla="*/ 1741442 h 1899829"/>
                <a:gd name="connsiteX5896" fmla="*/ 782955 w 1464672"/>
                <a:gd name="connsiteY5896" fmla="*/ 1739809 h 1899829"/>
                <a:gd name="connsiteX5897" fmla="*/ 779689 w 1464672"/>
                <a:gd name="connsiteY5897" fmla="*/ 1738176 h 1899829"/>
                <a:gd name="connsiteX5898" fmla="*/ 773974 w 1464672"/>
                <a:gd name="connsiteY5898" fmla="*/ 1737360 h 1899829"/>
                <a:gd name="connsiteX5899" fmla="*/ 770709 w 1464672"/>
                <a:gd name="connsiteY5899" fmla="*/ 1736544 h 1899829"/>
                <a:gd name="connsiteX5900" fmla="*/ 769892 w 1464672"/>
                <a:gd name="connsiteY5900" fmla="*/ 1735727 h 1899829"/>
                <a:gd name="connsiteX5901" fmla="*/ 769076 w 1464672"/>
                <a:gd name="connsiteY5901" fmla="*/ 1734911 h 1899829"/>
                <a:gd name="connsiteX5902" fmla="*/ 769076 w 1464672"/>
                <a:gd name="connsiteY5902" fmla="*/ 1733278 h 1899829"/>
                <a:gd name="connsiteX5903" fmla="*/ 769076 w 1464672"/>
                <a:gd name="connsiteY5903" fmla="*/ 1733278 h 1899829"/>
                <a:gd name="connsiteX5904" fmla="*/ 767443 w 1464672"/>
                <a:gd name="connsiteY5904" fmla="*/ 1730012 h 1899829"/>
                <a:gd name="connsiteX5905" fmla="*/ 766627 w 1464672"/>
                <a:gd name="connsiteY5905" fmla="*/ 1726746 h 1899829"/>
                <a:gd name="connsiteX5906" fmla="*/ 766627 w 1464672"/>
                <a:gd name="connsiteY5906" fmla="*/ 1723481 h 1899829"/>
                <a:gd name="connsiteX5907" fmla="*/ 766627 w 1464672"/>
                <a:gd name="connsiteY5907" fmla="*/ 1722664 h 1899829"/>
                <a:gd name="connsiteX5908" fmla="*/ 766627 w 1464672"/>
                <a:gd name="connsiteY5908" fmla="*/ 1722664 h 1899829"/>
                <a:gd name="connsiteX5909" fmla="*/ 765810 w 1464672"/>
                <a:gd name="connsiteY5909" fmla="*/ 1721848 h 1899829"/>
                <a:gd name="connsiteX5910" fmla="*/ 762544 w 1464672"/>
                <a:gd name="connsiteY5910" fmla="*/ 1721031 h 1899829"/>
                <a:gd name="connsiteX5911" fmla="*/ 762544 w 1464672"/>
                <a:gd name="connsiteY5911" fmla="*/ 1725114 h 1899829"/>
                <a:gd name="connsiteX5912" fmla="*/ 762544 w 1464672"/>
                <a:gd name="connsiteY5912" fmla="*/ 1730829 h 1899829"/>
                <a:gd name="connsiteX5913" fmla="*/ 758462 w 1464672"/>
                <a:gd name="connsiteY5913" fmla="*/ 1730829 h 1899829"/>
                <a:gd name="connsiteX5914" fmla="*/ 751114 w 1464672"/>
                <a:gd name="connsiteY5914" fmla="*/ 1730829 h 1899829"/>
                <a:gd name="connsiteX5915" fmla="*/ 743766 w 1464672"/>
                <a:gd name="connsiteY5915" fmla="*/ 1730829 h 1899829"/>
                <a:gd name="connsiteX5916" fmla="*/ 736419 w 1464672"/>
                <a:gd name="connsiteY5916" fmla="*/ 1730829 h 1899829"/>
                <a:gd name="connsiteX5917" fmla="*/ 729071 w 1464672"/>
                <a:gd name="connsiteY5917" fmla="*/ 1730829 h 1899829"/>
                <a:gd name="connsiteX5918" fmla="*/ 721723 w 1464672"/>
                <a:gd name="connsiteY5918" fmla="*/ 1730829 h 1899829"/>
                <a:gd name="connsiteX5919" fmla="*/ 716824 w 1464672"/>
                <a:gd name="connsiteY5919" fmla="*/ 1730829 h 1899829"/>
                <a:gd name="connsiteX5920" fmla="*/ 709477 w 1464672"/>
                <a:gd name="connsiteY5920" fmla="*/ 1730829 h 1899829"/>
                <a:gd name="connsiteX5921" fmla="*/ 702129 w 1464672"/>
                <a:gd name="connsiteY5921" fmla="*/ 1730829 h 1899829"/>
                <a:gd name="connsiteX5922" fmla="*/ 694781 w 1464672"/>
                <a:gd name="connsiteY5922" fmla="*/ 1730829 h 1899829"/>
                <a:gd name="connsiteX5923" fmla="*/ 687433 w 1464672"/>
                <a:gd name="connsiteY5923" fmla="*/ 1730829 h 1899829"/>
                <a:gd name="connsiteX5924" fmla="*/ 680085 w 1464672"/>
                <a:gd name="connsiteY5924" fmla="*/ 1730829 h 1899829"/>
                <a:gd name="connsiteX5925" fmla="*/ 672737 w 1464672"/>
                <a:gd name="connsiteY5925" fmla="*/ 1730829 h 1899829"/>
                <a:gd name="connsiteX5926" fmla="*/ 667839 w 1464672"/>
                <a:gd name="connsiteY5926" fmla="*/ 1730829 h 1899829"/>
                <a:gd name="connsiteX5927" fmla="*/ 660491 w 1464672"/>
                <a:gd name="connsiteY5927" fmla="*/ 1730829 h 1899829"/>
                <a:gd name="connsiteX5928" fmla="*/ 653143 w 1464672"/>
                <a:gd name="connsiteY5928" fmla="*/ 1730829 h 1899829"/>
                <a:gd name="connsiteX5929" fmla="*/ 645795 w 1464672"/>
                <a:gd name="connsiteY5929" fmla="*/ 1730829 h 1899829"/>
                <a:gd name="connsiteX5930" fmla="*/ 638447 w 1464672"/>
                <a:gd name="connsiteY5930" fmla="*/ 1730829 h 1899829"/>
                <a:gd name="connsiteX5931" fmla="*/ 631099 w 1464672"/>
                <a:gd name="connsiteY5931" fmla="*/ 1730829 h 1899829"/>
                <a:gd name="connsiteX5932" fmla="*/ 623752 w 1464672"/>
                <a:gd name="connsiteY5932" fmla="*/ 1730829 h 1899829"/>
                <a:gd name="connsiteX5933" fmla="*/ 616404 w 1464672"/>
                <a:gd name="connsiteY5933" fmla="*/ 1730829 h 1899829"/>
                <a:gd name="connsiteX5934" fmla="*/ 609056 w 1464672"/>
                <a:gd name="connsiteY5934" fmla="*/ 1730829 h 1899829"/>
                <a:gd name="connsiteX5935" fmla="*/ 601708 w 1464672"/>
                <a:gd name="connsiteY5935" fmla="*/ 1730829 h 1899829"/>
                <a:gd name="connsiteX5936" fmla="*/ 594360 w 1464672"/>
                <a:gd name="connsiteY5936" fmla="*/ 1730829 h 1899829"/>
                <a:gd name="connsiteX5937" fmla="*/ 587012 w 1464672"/>
                <a:gd name="connsiteY5937" fmla="*/ 1730829 h 1899829"/>
                <a:gd name="connsiteX5938" fmla="*/ 579664 w 1464672"/>
                <a:gd name="connsiteY5938" fmla="*/ 1730829 h 1899829"/>
                <a:gd name="connsiteX5939" fmla="*/ 572316 w 1464672"/>
                <a:gd name="connsiteY5939" fmla="*/ 1730829 h 1899829"/>
                <a:gd name="connsiteX5940" fmla="*/ 564969 w 1464672"/>
                <a:gd name="connsiteY5940" fmla="*/ 1730829 h 1899829"/>
                <a:gd name="connsiteX5941" fmla="*/ 561703 w 1464672"/>
                <a:gd name="connsiteY5941" fmla="*/ 1730829 h 1899829"/>
                <a:gd name="connsiteX5942" fmla="*/ 554355 w 1464672"/>
                <a:gd name="connsiteY5942" fmla="*/ 1730829 h 1899829"/>
                <a:gd name="connsiteX5943" fmla="*/ 547007 w 1464672"/>
                <a:gd name="connsiteY5943" fmla="*/ 1730829 h 1899829"/>
                <a:gd name="connsiteX5944" fmla="*/ 539659 w 1464672"/>
                <a:gd name="connsiteY5944" fmla="*/ 1730829 h 1899829"/>
                <a:gd name="connsiteX5945" fmla="*/ 532311 w 1464672"/>
                <a:gd name="connsiteY5945" fmla="*/ 1730829 h 1899829"/>
                <a:gd name="connsiteX5946" fmla="*/ 524964 w 1464672"/>
                <a:gd name="connsiteY5946" fmla="*/ 1730829 h 1899829"/>
                <a:gd name="connsiteX5947" fmla="*/ 517616 w 1464672"/>
                <a:gd name="connsiteY5947" fmla="*/ 1730829 h 1899829"/>
                <a:gd name="connsiteX5948" fmla="*/ 512717 w 1464672"/>
                <a:gd name="connsiteY5948" fmla="*/ 1730829 h 1899829"/>
                <a:gd name="connsiteX5949" fmla="*/ 505369 w 1464672"/>
                <a:gd name="connsiteY5949" fmla="*/ 1730829 h 1899829"/>
                <a:gd name="connsiteX5950" fmla="*/ 498022 w 1464672"/>
                <a:gd name="connsiteY5950" fmla="*/ 1730829 h 1899829"/>
                <a:gd name="connsiteX5951" fmla="*/ 490674 w 1464672"/>
                <a:gd name="connsiteY5951" fmla="*/ 1730829 h 1899829"/>
                <a:gd name="connsiteX5952" fmla="*/ 483326 w 1464672"/>
                <a:gd name="connsiteY5952" fmla="*/ 1730829 h 1899829"/>
                <a:gd name="connsiteX5953" fmla="*/ 475978 w 1464672"/>
                <a:gd name="connsiteY5953" fmla="*/ 1730829 h 1899829"/>
                <a:gd name="connsiteX5954" fmla="*/ 468630 w 1464672"/>
                <a:gd name="connsiteY5954" fmla="*/ 1730829 h 1899829"/>
                <a:gd name="connsiteX5955" fmla="*/ 461282 w 1464672"/>
                <a:gd name="connsiteY5955" fmla="*/ 1730829 h 1899829"/>
                <a:gd name="connsiteX5956" fmla="*/ 453934 w 1464672"/>
                <a:gd name="connsiteY5956" fmla="*/ 1730829 h 1899829"/>
                <a:gd name="connsiteX5957" fmla="*/ 446586 w 1464672"/>
                <a:gd name="connsiteY5957" fmla="*/ 1730829 h 1899829"/>
                <a:gd name="connsiteX5958" fmla="*/ 439239 w 1464672"/>
                <a:gd name="connsiteY5958" fmla="*/ 1730829 h 1899829"/>
                <a:gd name="connsiteX5959" fmla="*/ 431891 w 1464672"/>
                <a:gd name="connsiteY5959" fmla="*/ 1730829 h 1899829"/>
                <a:gd name="connsiteX5960" fmla="*/ 424543 w 1464672"/>
                <a:gd name="connsiteY5960" fmla="*/ 1730829 h 1899829"/>
                <a:gd name="connsiteX5961" fmla="*/ 417195 w 1464672"/>
                <a:gd name="connsiteY5961" fmla="*/ 1730829 h 1899829"/>
                <a:gd name="connsiteX5962" fmla="*/ 409847 w 1464672"/>
                <a:gd name="connsiteY5962" fmla="*/ 1730829 h 1899829"/>
                <a:gd name="connsiteX5963" fmla="*/ 406581 w 1464672"/>
                <a:gd name="connsiteY5963" fmla="*/ 1730829 h 1899829"/>
                <a:gd name="connsiteX5964" fmla="*/ 399234 w 1464672"/>
                <a:gd name="connsiteY5964" fmla="*/ 1730829 h 1899829"/>
                <a:gd name="connsiteX5965" fmla="*/ 391886 w 1464672"/>
                <a:gd name="connsiteY5965" fmla="*/ 1730829 h 1899829"/>
                <a:gd name="connsiteX5966" fmla="*/ 384538 w 1464672"/>
                <a:gd name="connsiteY5966" fmla="*/ 1730829 h 1899829"/>
                <a:gd name="connsiteX5967" fmla="*/ 377190 w 1464672"/>
                <a:gd name="connsiteY5967" fmla="*/ 1730829 h 1899829"/>
                <a:gd name="connsiteX5968" fmla="*/ 369842 w 1464672"/>
                <a:gd name="connsiteY5968" fmla="*/ 1730829 h 1899829"/>
                <a:gd name="connsiteX5969" fmla="*/ 362494 w 1464672"/>
                <a:gd name="connsiteY5969" fmla="*/ 1730829 h 1899829"/>
                <a:gd name="connsiteX5970" fmla="*/ 357596 w 1464672"/>
                <a:gd name="connsiteY5970" fmla="*/ 1730829 h 1899829"/>
                <a:gd name="connsiteX5971" fmla="*/ 350248 w 1464672"/>
                <a:gd name="connsiteY5971" fmla="*/ 1730829 h 1899829"/>
                <a:gd name="connsiteX5972" fmla="*/ 342900 w 1464672"/>
                <a:gd name="connsiteY5972" fmla="*/ 1730829 h 1899829"/>
                <a:gd name="connsiteX5973" fmla="*/ 335552 w 1464672"/>
                <a:gd name="connsiteY5973" fmla="*/ 1730829 h 1899829"/>
                <a:gd name="connsiteX5974" fmla="*/ 328204 w 1464672"/>
                <a:gd name="connsiteY5974" fmla="*/ 1730829 h 1899829"/>
                <a:gd name="connsiteX5975" fmla="*/ 320856 w 1464672"/>
                <a:gd name="connsiteY5975" fmla="*/ 1730829 h 1899829"/>
                <a:gd name="connsiteX5976" fmla="*/ 313509 w 1464672"/>
                <a:gd name="connsiteY5976" fmla="*/ 1730829 h 1899829"/>
                <a:gd name="connsiteX5977" fmla="*/ 306161 w 1464672"/>
                <a:gd name="connsiteY5977" fmla="*/ 1730829 h 1899829"/>
                <a:gd name="connsiteX5978" fmla="*/ 304528 w 1464672"/>
                <a:gd name="connsiteY5978" fmla="*/ 1730829 h 1899829"/>
                <a:gd name="connsiteX5979" fmla="*/ 303711 w 1464672"/>
                <a:gd name="connsiteY5979" fmla="*/ 1730012 h 1899829"/>
                <a:gd name="connsiteX5980" fmla="*/ 302079 w 1464672"/>
                <a:gd name="connsiteY5980" fmla="*/ 1729196 h 1899829"/>
                <a:gd name="connsiteX5981" fmla="*/ 301262 w 1464672"/>
                <a:gd name="connsiteY5981" fmla="*/ 1729196 h 1899829"/>
                <a:gd name="connsiteX5982" fmla="*/ 300446 w 1464672"/>
                <a:gd name="connsiteY5982" fmla="*/ 1729196 h 1899829"/>
                <a:gd name="connsiteX5983" fmla="*/ 299629 w 1464672"/>
                <a:gd name="connsiteY5983" fmla="*/ 1730012 h 1899829"/>
                <a:gd name="connsiteX5984" fmla="*/ 299629 w 1464672"/>
                <a:gd name="connsiteY5984" fmla="*/ 1730829 h 1899829"/>
                <a:gd name="connsiteX5985" fmla="*/ 299629 w 1464672"/>
                <a:gd name="connsiteY5985" fmla="*/ 1730829 h 1899829"/>
                <a:gd name="connsiteX5986" fmla="*/ 299629 w 1464672"/>
                <a:gd name="connsiteY5986" fmla="*/ 1730829 h 1899829"/>
                <a:gd name="connsiteX5987" fmla="*/ 299629 w 1464672"/>
                <a:gd name="connsiteY5987" fmla="*/ 1730829 h 1899829"/>
                <a:gd name="connsiteX5988" fmla="*/ 298813 w 1464672"/>
                <a:gd name="connsiteY5988" fmla="*/ 1729196 h 1899829"/>
                <a:gd name="connsiteX5989" fmla="*/ 298813 w 1464672"/>
                <a:gd name="connsiteY5989" fmla="*/ 1728379 h 1899829"/>
                <a:gd name="connsiteX5990" fmla="*/ 299629 w 1464672"/>
                <a:gd name="connsiteY5990" fmla="*/ 1727563 h 1899829"/>
                <a:gd name="connsiteX5991" fmla="*/ 299629 w 1464672"/>
                <a:gd name="connsiteY5991" fmla="*/ 1727563 h 1899829"/>
                <a:gd name="connsiteX5992" fmla="*/ 298813 w 1464672"/>
                <a:gd name="connsiteY5992" fmla="*/ 1727563 h 1899829"/>
                <a:gd name="connsiteX5993" fmla="*/ 297997 w 1464672"/>
                <a:gd name="connsiteY5993" fmla="*/ 1727563 h 1899829"/>
                <a:gd name="connsiteX5994" fmla="*/ 297997 w 1464672"/>
                <a:gd name="connsiteY5994" fmla="*/ 1726746 h 1899829"/>
                <a:gd name="connsiteX5995" fmla="*/ 297997 w 1464672"/>
                <a:gd name="connsiteY5995" fmla="*/ 1725114 h 1899829"/>
                <a:gd name="connsiteX5996" fmla="*/ 297180 w 1464672"/>
                <a:gd name="connsiteY5996" fmla="*/ 1724297 h 1899829"/>
                <a:gd name="connsiteX5997" fmla="*/ 297997 w 1464672"/>
                <a:gd name="connsiteY5997" fmla="*/ 1723481 h 1899829"/>
                <a:gd name="connsiteX5998" fmla="*/ 299629 w 1464672"/>
                <a:gd name="connsiteY5998" fmla="*/ 1723481 h 1899829"/>
                <a:gd name="connsiteX5999" fmla="*/ 301262 w 1464672"/>
                <a:gd name="connsiteY5999" fmla="*/ 1723481 h 1899829"/>
                <a:gd name="connsiteX6000" fmla="*/ 302079 w 1464672"/>
                <a:gd name="connsiteY6000" fmla="*/ 1722664 h 1899829"/>
                <a:gd name="connsiteX6001" fmla="*/ 302895 w 1464672"/>
                <a:gd name="connsiteY6001" fmla="*/ 1721031 h 1899829"/>
                <a:gd name="connsiteX6002" fmla="*/ 301262 w 1464672"/>
                <a:gd name="connsiteY6002" fmla="*/ 1722664 h 1899829"/>
                <a:gd name="connsiteX6003" fmla="*/ 300446 w 1464672"/>
                <a:gd name="connsiteY6003" fmla="*/ 1722664 h 1899829"/>
                <a:gd name="connsiteX6004" fmla="*/ 297997 w 1464672"/>
                <a:gd name="connsiteY6004" fmla="*/ 1721848 h 1899829"/>
                <a:gd name="connsiteX6005" fmla="*/ 296364 w 1464672"/>
                <a:gd name="connsiteY6005" fmla="*/ 1721848 h 1899829"/>
                <a:gd name="connsiteX6006" fmla="*/ 296364 w 1464672"/>
                <a:gd name="connsiteY6006" fmla="*/ 1721848 h 1899829"/>
                <a:gd name="connsiteX6007" fmla="*/ 296364 w 1464672"/>
                <a:gd name="connsiteY6007" fmla="*/ 1721848 h 1899829"/>
                <a:gd name="connsiteX6008" fmla="*/ 296364 w 1464672"/>
                <a:gd name="connsiteY6008" fmla="*/ 1721848 h 1899829"/>
                <a:gd name="connsiteX6009" fmla="*/ 296364 w 1464672"/>
                <a:gd name="connsiteY6009" fmla="*/ 1720215 h 1899829"/>
                <a:gd name="connsiteX6010" fmla="*/ 296364 w 1464672"/>
                <a:gd name="connsiteY6010" fmla="*/ 1716133 h 1899829"/>
                <a:gd name="connsiteX6011" fmla="*/ 297180 w 1464672"/>
                <a:gd name="connsiteY6011" fmla="*/ 1714500 h 1899829"/>
                <a:gd name="connsiteX6012" fmla="*/ 297180 w 1464672"/>
                <a:gd name="connsiteY6012" fmla="*/ 1713684 h 1899829"/>
                <a:gd name="connsiteX6013" fmla="*/ 297180 w 1464672"/>
                <a:gd name="connsiteY6013" fmla="*/ 1713684 h 1899829"/>
                <a:gd name="connsiteX6014" fmla="*/ 294731 w 1464672"/>
                <a:gd name="connsiteY6014" fmla="*/ 1716133 h 1899829"/>
                <a:gd name="connsiteX6015" fmla="*/ 294731 w 1464672"/>
                <a:gd name="connsiteY6015" fmla="*/ 1716949 h 1899829"/>
                <a:gd name="connsiteX6016" fmla="*/ 294731 w 1464672"/>
                <a:gd name="connsiteY6016" fmla="*/ 1717766 h 1899829"/>
                <a:gd name="connsiteX6017" fmla="*/ 294731 w 1464672"/>
                <a:gd name="connsiteY6017" fmla="*/ 1719399 h 1899829"/>
                <a:gd name="connsiteX6018" fmla="*/ 293914 w 1464672"/>
                <a:gd name="connsiteY6018" fmla="*/ 1720215 h 1899829"/>
                <a:gd name="connsiteX6019" fmla="*/ 293098 w 1464672"/>
                <a:gd name="connsiteY6019" fmla="*/ 1720215 h 1899829"/>
                <a:gd name="connsiteX6020" fmla="*/ 292281 w 1464672"/>
                <a:gd name="connsiteY6020" fmla="*/ 1721848 h 1899829"/>
                <a:gd name="connsiteX6021" fmla="*/ 292281 w 1464672"/>
                <a:gd name="connsiteY6021" fmla="*/ 1721848 h 1899829"/>
                <a:gd name="connsiteX6022" fmla="*/ 286566 w 1464672"/>
                <a:gd name="connsiteY6022" fmla="*/ 1719399 h 1899829"/>
                <a:gd name="connsiteX6023" fmla="*/ 285750 w 1464672"/>
                <a:gd name="connsiteY6023" fmla="*/ 1719399 h 1899829"/>
                <a:gd name="connsiteX6024" fmla="*/ 284934 w 1464672"/>
                <a:gd name="connsiteY6024" fmla="*/ 1718582 h 1899829"/>
                <a:gd name="connsiteX6025" fmla="*/ 283301 w 1464672"/>
                <a:gd name="connsiteY6025" fmla="*/ 1716949 h 1899829"/>
                <a:gd name="connsiteX6026" fmla="*/ 282484 w 1464672"/>
                <a:gd name="connsiteY6026" fmla="*/ 1715316 h 1899829"/>
                <a:gd name="connsiteX6027" fmla="*/ 283301 w 1464672"/>
                <a:gd name="connsiteY6027" fmla="*/ 1713684 h 1899829"/>
                <a:gd name="connsiteX6028" fmla="*/ 284117 w 1464672"/>
                <a:gd name="connsiteY6028" fmla="*/ 1712867 h 1899829"/>
                <a:gd name="connsiteX6029" fmla="*/ 284934 w 1464672"/>
                <a:gd name="connsiteY6029" fmla="*/ 1712867 h 1899829"/>
                <a:gd name="connsiteX6030" fmla="*/ 285750 w 1464672"/>
                <a:gd name="connsiteY6030" fmla="*/ 1713684 h 1899829"/>
                <a:gd name="connsiteX6031" fmla="*/ 287383 w 1464672"/>
                <a:gd name="connsiteY6031" fmla="*/ 1716133 h 1899829"/>
                <a:gd name="connsiteX6032" fmla="*/ 288199 w 1464672"/>
                <a:gd name="connsiteY6032" fmla="*/ 1717766 h 1899829"/>
                <a:gd name="connsiteX6033" fmla="*/ 289832 w 1464672"/>
                <a:gd name="connsiteY6033" fmla="*/ 1717766 h 1899829"/>
                <a:gd name="connsiteX6034" fmla="*/ 292281 w 1464672"/>
                <a:gd name="connsiteY6034" fmla="*/ 1716133 h 1899829"/>
                <a:gd name="connsiteX6035" fmla="*/ 293098 w 1464672"/>
                <a:gd name="connsiteY6035" fmla="*/ 1715316 h 1899829"/>
                <a:gd name="connsiteX6036" fmla="*/ 290649 w 1464672"/>
                <a:gd name="connsiteY6036" fmla="*/ 1716133 h 1899829"/>
                <a:gd name="connsiteX6037" fmla="*/ 289832 w 1464672"/>
                <a:gd name="connsiteY6037" fmla="*/ 1716133 h 1899829"/>
                <a:gd name="connsiteX6038" fmla="*/ 289016 w 1464672"/>
                <a:gd name="connsiteY6038" fmla="*/ 1715316 h 1899829"/>
                <a:gd name="connsiteX6039" fmla="*/ 288199 w 1464672"/>
                <a:gd name="connsiteY6039" fmla="*/ 1713684 h 1899829"/>
                <a:gd name="connsiteX6040" fmla="*/ 287383 w 1464672"/>
                <a:gd name="connsiteY6040" fmla="*/ 1712051 h 1899829"/>
                <a:gd name="connsiteX6041" fmla="*/ 287383 w 1464672"/>
                <a:gd name="connsiteY6041" fmla="*/ 1707152 h 1899829"/>
                <a:gd name="connsiteX6042" fmla="*/ 287383 w 1464672"/>
                <a:gd name="connsiteY6042" fmla="*/ 1706336 h 1899829"/>
                <a:gd name="connsiteX6043" fmla="*/ 288199 w 1464672"/>
                <a:gd name="connsiteY6043" fmla="*/ 1705519 h 1899829"/>
                <a:gd name="connsiteX6044" fmla="*/ 289016 w 1464672"/>
                <a:gd name="connsiteY6044" fmla="*/ 1704703 h 1899829"/>
                <a:gd name="connsiteX6045" fmla="*/ 289016 w 1464672"/>
                <a:gd name="connsiteY6045" fmla="*/ 1703886 h 1899829"/>
                <a:gd name="connsiteX6046" fmla="*/ 288199 w 1464672"/>
                <a:gd name="connsiteY6046" fmla="*/ 1703070 h 1899829"/>
                <a:gd name="connsiteX6047" fmla="*/ 287383 w 1464672"/>
                <a:gd name="connsiteY6047" fmla="*/ 1702254 h 1899829"/>
                <a:gd name="connsiteX6048" fmla="*/ 286566 w 1464672"/>
                <a:gd name="connsiteY6048" fmla="*/ 1702254 h 1899829"/>
                <a:gd name="connsiteX6049" fmla="*/ 286566 w 1464672"/>
                <a:gd name="connsiteY6049" fmla="*/ 1702254 h 1899829"/>
                <a:gd name="connsiteX6050" fmla="*/ 288199 w 1464672"/>
                <a:gd name="connsiteY6050" fmla="*/ 1704703 h 1899829"/>
                <a:gd name="connsiteX6051" fmla="*/ 288199 w 1464672"/>
                <a:gd name="connsiteY6051" fmla="*/ 1705519 h 1899829"/>
                <a:gd name="connsiteX6052" fmla="*/ 286566 w 1464672"/>
                <a:gd name="connsiteY6052" fmla="*/ 1707152 h 1899829"/>
                <a:gd name="connsiteX6053" fmla="*/ 286566 w 1464672"/>
                <a:gd name="connsiteY6053" fmla="*/ 1707969 h 1899829"/>
                <a:gd name="connsiteX6054" fmla="*/ 286566 w 1464672"/>
                <a:gd name="connsiteY6054" fmla="*/ 1709601 h 1899829"/>
                <a:gd name="connsiteX6055" fmla="*/ 286566 w 1464672"/>
                <a:gd name="connsiteY6055" fmla="*/ 1710418 h 1899829"/>
                <a:gd name="connsiteX6056" fmla="*/ 285750 w 1464672"/>
                <a:gd name="connsiteY6056" fmla="*/ 1711234 h 1899829"/>
                <a:gd name="connsiteX6057" fmla="*/ 284117 w 1464672"/>
                <a:gd name="connsiteY6057" fmla="*/ 1712867 h 1899829"/>
                <a:gd name="connsiteX6058" fmla="*/ 281668 w 1464672"/>
                <a:gd name="connsiteY6058" fmla="*/ 1713684 h 1899829"/>
                <a:gd name="connsiteX6059" fmla="*/ 279219 w 1464672"/>
                <a:gd name="connsiteY6059" fmla="*/ 1713684 h 1899829"/>
                <a:gd name="connsiteX6060" fmla="*/ 278402 w 1464672"/>
                <a:gd name="connsiteY6060" fmla="*/ 1712867 h 1899829"/>
                <a:gd name="connsiteX6061" fmla="*/ 275136 w 1464672"/>
                <a:gd name="connsiteY6061" fmla="*/ 1708785 h 1899829"/>
                <a:gd name="connsiteX6062" fmla="*/ 273504 w 1464672"/>
                <a:gd name="connsiteY6062" fmla="*/ 1707152 h 1899829"/>
                <a:gd name="connsiteX6063" fmla="*/ 273504 w 1464672"/>
                <a:gd name="connsiteY6063" fmla="*/ 1705519 h 1899829"/>
                <a:gd name="connsiteX6064" fmla="*/ 271054 w 1464672"/>
                <a:gd name="connsiteY6064" fmla="*/ 1700621 h 1899829"/>
                <a:gd name="connsiteX6065" fmla="*/ 271054 w 1464672"/>
                <a:gd name="connsiteY6065" fmla="*/ 1699804 h 1899829"/>
                <a:gd name="connsiteX6066" fmla="*/ 270238 w 1464672"/>
                <a:gd name="connsiteY6066" fmla="*/ 1698171 h 1899829"/>
                <a:gd name="connsiteX6067" fmla="*/ 269422 w 1464672"/>
                <a:gd name="connsiteY6067" fmla="*/ 1698171 h 1899829"/>
                <a:gd name="connsiteX6068" fmla="*/ 269422 w 1464672"/>
                <a:gd name="connsiteY6068" fmla="*/ 1696539 h 1899829"/>
                <a:gd name="connsiteX6069" fmla="*/ 271054 w 1464672"/>
                <a:gd name="connsiteY6069" fmla="*/ 1693273 h 1899829"/>
                <a:gd name="connsiteX6070" fmla="*/ 272687 w 1464672"/>
                <a:gd name="connsiteY6070" fmla="*/ 1690824 h 1899829"/>
                <a:gd name="connsiteX6071" fmla="*/ 272687 w 1464672"/>
                <a:gd name="connsiteY6071" fmla="*/ 1690007 h 1899829"/>
                <a:gd name="connsiteX6072" fmla="*/ 272687 w 1464672"/>
                <a:gd name="connsiteY6072" fmla="*/ 1688374 h 1899829"/>
                <a:gd name="connsiteX6073" fmla="*/ 272687 w 1464672"/>
                <a:gd name="connsiteY6073" fmla="*/ 1685925 h 1899829"/>
                <a:gd name="connsiteX6074" fmla="*/ 272687 w 1464672"/>
                <a:gd name="connsiteY6074" fmla="*/ 1684292 h 1899829"/>
                <a:gd name="connsiteX6075" fmla="*/ 271871 w 1464672"/>
                <a:gd name="connsiteY6075" fmla="*/ 1685925 h 1899829"/>
                <a:gd name="connsiteX6076" fmla="*/ 271871 w 1464672"/>
                <a:gd name="connsiteY6076" fmla="*/ 1686741 h 1899829"/>
                <a:gd name="connsiteX6077" fmla="*/ 271871 w 1464672"/>
                <a:gd name="connsiteY6077" fmla="*/ 1687558 h 1899829"/>
                <a:gd name="connsiteX6078" fmla="*/ 271871 w 1464672"/>
                <a:gd name="connsiteY6078" fmla="*/ 1689191 h 1899829"/>
                <a:gd name="connsiteX6079" fmla="*/ 271054 w 1464672"/>
                <a:gd name="connsiteY6079" fmla="*/ 1690824 h 1899829"/>
                <a:gd name="connsiteX6080" fmla="*/ 270238 w 1464672"/>
                <a:gd name="connsiteY6080" fmla="*/ 1692456 h 1899829"/>
                <a:gd name="connsiteX6081" fmla="*/ 267789 w 1464672"/>
                <a:gd name="connsiteY6081" fmla="*/ 1693273 h 1899829"/>
                <a:gd name="connsiteX6082" fmla="*/ 263706 w 1464672"/>
                <a:gd name="connsiteY6082" fmla="*/ 1692456 h 1899829"/>
                <a:gd name="connsiteX6083" fmla="*/ 262890 w 1464672"/>
                <a:gd name="connsiteY6083" fmla="*/ 1692456 h 1899829"/>
                <a:gd name="connsiteX6084" fmla="*/ 262890 w 1464672"/>
                <a:gd name="connsiteY6084" fmla="*/ 1691640 h 1899829"/>
                <a:gd name="connsiteX6085" fmla="*/ 262890 w 1464672"/>
                <a:gd name="connsiteY6085" fmla="*/ 1688374 h 1899829"/>
                <a:gd name="connsiteX6086" fmla="*/ 262890 w 1464672"/>
                <a:gd name="connsiteY6086" fmla="*/ 1688374 h 1899829"/>
                <a:gd name="connsiteX6087" fmla="*/ 262074 w 1464672"/>
                <a:gd name="connsiteY6087" fmla="*/ 1690007 h 1899829"/>
                <a:gd name="connsiteX6088" fmla="*/ 262074 w 1464672"/>
                <a:gd name="connsiteY6088" fmla="*/ 1692456 h 1899829"/>
                <a:gd name="connsiteX6089" fmla="*/ 261257 w 1464672"/>
                <a:gd name="connsiteY6089" fmla="*/ 1693273 h 1899829"/>
                <a:gd name="connsiteX6090" fmla="*/ 260441 w 1464672"/>
                <a:gd name="connsiteY6090" fmla="*/ 1693273 h 1899829"/>
                <a:gd name="connsiteX6091" fmla="*/ 259624 w 1464672"/>
                <a:gd name="connsiteY6091" fmla="*/ 1693273 h 1899829"/>
                <a:gd name="connsiteX6092" fmla="*/ 258808 w 1464672"/>
                <a:gd name="connsiteY6092" fmla="*/ 1692456 h 1899829"/>
                <a:gd name="connsiteX6093" fmla="*/ 257991 w 1464672"/>
                <a:gd name="connsiteY6093" fmla="*/ 1692456 h 1899829"/>
                <a:gd name="connsiteX6094" fmla="*/ 255542 w 1464672"/>
                <a:gd name="connsiteY6094" fmla="*/ 1693273 h 1899829"/>
                <a:gd name="connsiteX6095" fmla="*/ 254726 w 1464672"/>
                <a:gd name="connsiteY6095" fmla="*/ 1693273 h 1899829"/>
                <a:gd name="connsiteX6096" fmla="*/ 253909 w 1464672"/>
                <a:gd name="connsiteY6096" fmla="*/ 1693273 h 1899829"/>
                <a:gd name="connsiteX6097" fmla="*/ 251460 w 1464672"/>
                <a:gd name="connsiteY6097" fmla="*/ 1692456 h 1899829"/>
                <a:gd name="connsiteX6098" fmla="*/ 249011 w 1464672"/>
                <a:gd name="connsiteY6098" fmla="*/ 1692456 h 1899829"/>
                <a:gd name="connsiteX6099" fmla="*/ 248194 w 1464672"/>
                <a:gd name="connsiteY6099" fmla="*/ 1691640 h 1899829"/>
                <a:gd name="connsiteX6100" fmla="*/ 248194 w 1464672"/>
                <a:gd name="connsiteY6100" fmla="*/ 1690824 h 1899829"/>
                <a:gd name="connsiteX6101" fmla="*/ 249011 w 1464672"/>
                <a:gd name="connsiteY6101" fmla="*/ 1690007 h 1899829"/>
                <a:gd name="connsiteX6102" fmla="*/ 252277 w 1464672"/>
                <a:gd name="connsiteY6102" fmla="*/ 1689191 h 1899829"/>
                <a:gd name="connsiteX6103" fmla="*/ 254726 w 1464672"/>
                <a:gd name="connsiteY6103" fmla="*/ 1688374 h 1899829"/>
                <a:gd name="connsiteX6104" fmla="*/ 257175 w 1464672"/>
                <a:gd name="connsiteY6104" fmla="*/ 1687558 h 1899829"/>
                <a:gd name="connsiteX6105" fmla="*/ 257175 w 1464672"/>
                <a:gd name="connsiteY6105" fmla="*/ 1686741 h 1899829"/>
                <a:gd name="connsiteX6106" fmla="*/ 255542 w 1464672"/>
                <a:gd name="connsiteY6106" fmla="*/ 1686741 h 1899829"/>
                <a:gd name="connsiteX6107" fmla="*/ 249011 w 1464672"/>
                <a:gd name="connsiteY6107" fmla="*/ 1687558 h 1899829"/>
                <a:gd name="connsiteX6108" fmla="*/ 247378 w 1464672"/>
                <a:gd name="connsiteY6108" fmla="*/ 1687558 h 1899829"/>
                <a:gd name="connsiteX6109" fmla="*/ 247378 w 1464672"/>
                <a:gd name="connsiteY6109" fmla="*/ 1687558 h 1899829"/>
                <a:gd name="connsiteX6110" fmla="*/ 247378 w 1464672"/>
                <a:gd name="connsiteY6110" fmla="*/ 1686741 h 1899829"/>
                <a:gd name="connsiteX6111" fmla="*/ 248194 w 1464672"/>
                <a:gd name="connsiteY6111" fmla="*/ 1685925 h 1899829"/>
                <a:gd name="connsiteX6112" fmla="*/ 249827 w 1464672"/>
                <a:gd name="connsiteY6112" fmla="*/ 1685109 h 1899829"/>
                <a:gd name="connsiteX6113" fmla="*/ 249827 w 1464672"/>
                <a:gd name="connsiteY6113" fmla="*/ 1684292 h 1899829"/>
                <a:gd name="connsiteX6114" fmla="*/ 249011 w 1464672"/>
                <a:gd name="connsiteY6114" fmla="*/ 1684292 h 1899829"/>
                <a:gd name="connsiteX6115" fmla="*/ 248194 w 1464672"/>
                <a:gd name="connsiteY6115" fmla="*/ 1684292 h 1899829"/>
                <a:gd name="connsiteX6116" fmla="*/ 247378 w 1464672"/>
                <a:gd name="connsiteY6116" fmla="*/ 1683476 h 1899829"/>
                <a:gd name="connsiteX6117" fmla="*/ 248194 w 1464672"/>
                <a:gd name="connsiteY6117" fmla="*/ 1681026 h 1899829"/>
                <a:gd name="connsiteX6118" fmla="*/ 247378 w 1464672"/>
                <a:gd name="connsiteY6118" fmla="*/ 1678577 h 1899829"/>
                <a:gd name="connsiteX6119" fmla="*/ 246561 w 1464672"/>
                <a:gd name="connsiteY6119" fmla="*/ 1681026 h 1899829"/>
                <a:gd name="connsiteX6120" fmla="*/ 245745 w 1464672"/>
                <a:gd name="connsiteY6120" fmla="*/ 1682659 h 1899829"/>
                <a:gd name="connsiteX6121" fmla="*/ 240030 w 1464672"/>
                <a:gd name="connsiteY6121" fmla="*/ 1683476 h 1899829"/>
                <a:gd name="connsiteX6122" fmla="*/ 239214 w 1464672"/>
                <a:gd name="connsiteY6122" fmla="*/ 1684292 h 1899829"/>
                <a:gd name="connsiteX6123" fmla="*/ 238397 w 1464672"/>
                <a:gd name="connsiteY6123" fmla="*/ 1684292 h 1899829"/>
                <a:gd name="connsiteX6124" fmla="*/ 235131 w 1464672"/>
                <a:gd name="connsiteY6124" fmla="*/ 1682659 h 1899829"/>
                <a:gd name="connsiteX6125" fmla="*/ 233499 w 1464672"/>
                <a:gd name="connsiteY6125" fmla="*/ 1681843 h 1899829"/>
                <a:gd name="connsiteX6126" fmla="*/ 231866 w 1464672"/>
                <a:gd name="connsiteY6126" fmla="*/ 1681026 h 1899829"/>
                <a:gd name="connsiteX6127" fmla="*/ 229416 w 1464672"/>
                <a:gd name="connsiteY6127" fmla="*/ 1678577 h 1899829"/>
                <a:gd name="connsiteX6128" fmla="*/ 227784 w 1464672"/>
                <a:gd name="connsiteY6128" fmla="*/ 1676944 h 1899829"/>
                <a:gd name="connsiteX6129" fmla="*/ 227784 w 1464672"/>
                <a:gd name="connsiteY6129" fmla="*/ 1673679 h 1899829"/>
                <a:gd name="connsiteX6130" fmla="*/ 228600 w 1464672"/>
                <a:gd name="connsiteY6130" fmla="*/ 1672046 h 1899829"/>
                <a:gd name="connsiteX6131" fmla="*/ 229416 w 1464672"/>
                <a:gd name="connsiteY6131" fmla="*/ 1669596 h 1899829"/>
                <a:gd name="connsiteX6132" fmla="*/ 232682 w 1464672"/>
                <a:gd name="connsiteY6132" fmla="*/ 1664698 h 1899829"/>
                <a:gd name="connsiteX6133" fmla="*/ 233499 w 1464672"/>
                <a:gd name="connsiteY6133" fmla="*/ 1663881 h 1899829"/>
                <a:gd name="connsiteX6134" fmla="*/ 234315 w 1464672"/>
                <a:gd name="connsiteY6134" fmla="*/ 1663881 h 1899829"/>
                <a:gd name="connsiteX6135" fmla="*/ 239214 w 1464672"/>
                <a:gd name="connsiteY6135" fmla="*/ 1663065 h 1899829"/>
                <a:gd name="connsiteX6136" fmla="*/ 243296 w 1464672"/>
                <a:gd name="connsiteY6136" fmla="*/ 1662249 h 1899829"/>
                <a:gd name="connsiteX6137" fmla="*/ 244112 w 1464672"/>
                <a:gd name="connsiteY6137" fmla="*/ 1662249 h 1899829"/>
                <a:gd name="connsiteX6138" fmla="*/ 238397 w 1464672"/>
                <a:gd name="connsiteY6138" fmla="*/ 1662249 h 1899829"/>
                <a:gd name="connsiteX6139" fmla="*/ 233499 w 1464672"/>
                <a:gd name="connsiteY6139" fmla="*/ 1662249 h 1899829"/>
                <a:gd name="connsiteX6140" fmla="*/ 231866 w 1464672"/>
                <a:gd name="connsiteY6140" fmla="*/ 1663065 h 1899829"/>
                <a:gd name="connsiteX6141" fmla="*/ 229416 w 1464672"/>
                <a:gd name="connsiteY6141" fmla="*/ 1666331 h 1899829"/>
                <a:gd name="connsiteX6142" fmla="*/ 228600 w 1464672"/>
                <a:gd name="connsiteY6142" fmla="*/ 1667964 h 1899829"/>
                <a:gd name="connsiteX6143" fmla="*/ 227784 w 1464672"/>
                <a:gd name="connsiteY6143" fmla="*/ 1668780 h 1899829"/>
                <a:gd name="connsiteX6144" fmla="*/ 227784 w 1464672"/>
                <a:gd name="connsiteY6144" fmla="*/ 1668780 h 1899829"/>
                <a:gd name="connsiteX6145" fmla="*/ 226967 w 1464672"/>
                <a:gd name="connsiteY6145" fmla="*/ 1668780 h 1899829"/>
                <a:gd name="connsiteX6146" fmla="*/ 226967 w 1464672"/>
                <a:gd name="connsiteY6146" fmla="*/ 1668780 h 1899829"/>
                <a:gd name="connsiteX6147" fmla="*/ 226967 w 1464672"/>
                <a:gd name="connsiteY6147" fmla="*/ 1667964 h 1899829"/>
                <a:gd name="connsiteX6148" fmla="*/ 226151 w 1464672"/>
                <a:gd name="connsiteY6148" fmla="*/ 1666331 h 1899829"/>
                <a:gd name="connsiteX6149" fmla="*/ 225334 w 1464672"/>
                <a:gd name="connsiteY6149" fmla="*/ 1664698 h 1899829"/>
                <a:gd name="connsiteX6150" fmla="*/ 225334 w 1464672"/>
                <a:gd name="connsiteY6150" fmla="*/ 1662249 h 1899829"/>
                <a:gd name="connsiteX6151" fmla="*/ 225334 w 1464672"/>
                <a:gd name="connsiteY6151" fmla="*/ 1661432 h 1899829"/>
                <a:gd name="connsiteX6152" fmla="*/ 226151 w 1464672"/>
                <a:gd name="connsiteY6152" fmla="*/ 1659799 h 1899829"/>
                <a:gd name="connsiteX6153" fmla="*/ 227784 w 1464672"/>
                <a:gd name="connsiteY6153" fmla="*/ 1656534 h 1899829"/>
                <a:gd name="connsiteX6154" fmla="*/ 225334 w 1464672"/>
                <a:gd name="connsiteY6154" fmla="*/ 1656534 h 1899829"/>
                <a:gd name="connsiteX6155" fmla="*/ 225334 w 1464672"/>
                <a:gd name="connsiteY6155" fmla="*/ 1654084 h 1899829"/>
                <a:gd name="connsiteX6156" fmla="*/ 226151 w 1464672"/>
                <a:gd name="connsiteY6156" fmla="*/ 1651635 h 1899829"/>
                <a:gd name="connsiteX6157" fmla="*/ 227784 w 1464672"/>
                <a:gd name="connsiteY6157" fmla="*/ 1650002 h 1899829"/>
                <a:gd name="connsiteX6158" fmla="*/ 230233 w 1464672"/>
                <a:gd name="connsiteY6158" fmla="*/ 1649186 h 1899829"/>
                <a:gd name="connsiteX6159" fmla="*/ 231866 w 1464672"/>
                <a:gd name="connsiteY6159" fmla="*/ 1647553 h 1899829"/>
                <a:gd name="connsiteX6160" fmla="*/ 235131 w 1464672"/>
                <a:gd name="connsiteY6160" fmla="*/ 1646736 h 1899829"/>
                <a:gd name="connsiteX6161" fmla="*/ 235948 w 1464672"/>
                <a:gd name="connsiteY6161" fmla="*/ 1649186 h 1899829"/>
                <a:gd name="connsiteX6162" fmla="*/ 238397 w 1464672"/>
                <a:gd name="connsiteY6162" fmla="*/ 1650002 h 1899829"/>
                <a:gd name="connsiteX6163" fmla="*/ 239214 w 1464672"/>
                <a:gd name="connsiteY6163" fmla="*/ 1650819 h 1899829"/>
                <a:gd name="connsiteX6164" fmla="*/ 240030 w 1464672"/>
                <a:gd name="connsiteY6164" fmla="*/ 1652451 h 1899829"/>
                <a:gd name="connsiteX6165" fmla="*/ 240847 w 1464672"/>
                <a:gd name="connsiteY6165" fmla="*/ 1654084 h 1899829"/>
                <a:gd name="connsiteX6166" fmla="*/ 242479 w 1464672"/>
                <a:gd name="connsiteY6166" fmla="*/ 1655717 h 1899829"/>
                <a:gd name="connsiteX6167" fmla="*/ 242479 w 1464672"/>
                <a:gd name="connsiteY6167" fmla="*/ 1655717 h 1899829"/>
                <a:gd name="connsiteX6168" fmla="*/ 241663 w 1464672"/>
                <a:gd name="connsiteY6168" fmla="*/ 1654084 h 1899829"/>
                <a:gd name="connsiteX6169" fmla="*/ 239214 w 1464672"/>
                <a:gd name="connsiteY6169" fmla="*/ 1650819 h 1899829"/>
                <a:gd name="connsiteX6170" fmla="*/ 239214 w 1464672"/>
                <a:gd name="connsiteY6170" fmla="*/ 1650002 h 1899829"/>
                <a:gd name="connsiteX6171" fmla="*/ 238397 w 1464672"/>
                <a:gd name="connsiteY6171" fmla="*/ 1649186 h 1899829"/>
                <a:gd name="connsiteX6172" fmla="*/ 235131 w 1464672"/>
                <a:gd name="connsiteY6172" fmla="*/ 1647553 h 1899829"/>
                <a:gd name="connsiteX6173" fmla="*/ 234315 w 1464672"/>
                <a:gd name="connsiteY6173" fmla="*/ 1646736 h 1899829"/>
                <a:gd name="connsiteX6174" fmla="*/ 233499 w 1464672"/>
                <a:gd name="connsiteY6174" fmla="*/ 1645104 h 1899829"/>
                <a:gd name="connsiteX6175" fmla="*/ 233499 w 1464672"/>
                <a:gd name="connsiteY6175" fmla="*/ 1644287 h 1899829"/>
                <a:gd name="connsiteX6176" fmla="*/ 233499 w 1464672"/>
                <a:gd name="connsiteY6176" fmla="*/ 1643471 h 1899829"/>
                <a:gd name="connsiteX6177" fmla="*/ 236764 w 1464672"/>
                <a:gd name="connsiteY6177" fmla="*/ 1640205 h 1899829"/>
                <a:gd name="connsiteX6178" fmla="*/ 237581 w 1464672"/>
                <a:gd name="connsiteY6178" fmla="*/ 1638572 h 1899829"/>
                <a:gd name="connsiteX6179" fmla="*/ 237581 w 1464672"/>
                <a:gd name="connsiteY6179" fmla="*/ 1637756 h 1899829"/>
                <a:gd name="connsiteX6180" fmla="*/ 237581 w 1464672"/>
                <a:gd name="connsiteY6180" fmla="*/ 1636939 h 1899829"/>
                <a:gd name="connsiteX6181" fmla="*/ 236764 w 1464672"/>
                <a:gd name="connsiteY6181" fmla="*/ 1635306 h 1899829"/>
                <a:gd name="connsiteX6182" fmla="*/ 236764 w 1464672"/>
                <a:gd name="connsiteY6182" fmla="*/ 1635306 h 1899829"/>
                <a:gd name="connsiteX6183" fmla="*/ 236764 w 1464672"/>
                <a:gd name="connsiteY6183" fmla="*/ 1637756 h 1899829"/>
                <a:gd name="connsiteX6184" fmla="*/ 236764 w 1464672"/>
                <a:gd name="connsiteY6184" fmla="*/ 1638572 h 1899829"/>
                <a:gd name="connsiteX6185" fmla="*/ 236764 w 1464672"/>
                <a:gd name="connsiteY6185" fmla="*/ 1639389 h 1899829"/>
                <a:gd name="connsiteX6186" fmla="*/ 235948 w 1464672"/>
                <a:gd name="connsiteY6186" fmla="*/ 1640205 h 1899829"/>
                <a:gd name="connsiteX6187" fmla="*/ 235131 w 1464672"/>
                <a:gd name="connsiteY6187" fmla="*/ 1641021 h 1899829"/>
                <a:gd name="connsiteX6188" fmla="*/ 228600 w 1464672"/>
                <a:gd name="connsiteY6188" fmla="*/ 1648369 h 1899829"/>
                <a:gd name="connsiteX6189" fmla="*/ 227784 w 1464672"/>
                <a:gd name="connsiteY6189" fmla="*/ 1649186 h 1899829"/>
                <a:gd name="connsiteX6190" fmla="*/ 225334 w 1464672"/>
                <a:gd name="connsiteY6190" fmla="*/ 1650002 h 1899829"/>
                <a:gd name="connsiteX6191" fmla="*/ 223702 w 1464672"/>
                <a:gd name="connsiteY6191" fmla="*/ 1650819 h 1899829"/>
                <a:gd name="connsiteX6192" fmla="*/ 222885 w 1464672"/>
                <a:gd name="connsiteY6192" fmla="*/ 1651635 h 1899829"/>
                <a:gd name="connsiteX6193" fmla="*/ 222069 w 1464672"/>
                <a:gd name="connsiteY6193" fmla="*/ 1654084 h 1899829"/>
                <a:gd name="connsiteX6194" fmla="*/ 220436 w 1464672"/>
                <a:gd name="connsiteY6194" fmla="*/ 1659799 h 1899829"/>
                <a:gd name="connsiteX6195" fmla="*/ 218803 w 1464672"/>
                <a:gd name="connsiteY6195" fmla="*/ 1663881 h 1899829"/>
                <a:gd name="connsiteX6196" fmla="*/ 217170 w 1464672"/>
                <a:gd name="connsiteY6196" fmla="*/ 1658166 h 1899829"/>
                <a:gd name="connsiteX6197" fmla="*/ 214721 w 1464672"/>
                <a:gd name="connsiteY6197" fmla="*/ 1654084 h 1899829"/>
                <a:gd name="connsiteX6198" fmla="*/ 219619 w 1464672"/>
                <a:gd name="connsiteY6198" fmla="*/ 1650002 h 1899829"/>
                <a:gd name="connsiteX6199" fmla="*/ 219619 w 1464672"/>
                <a:gd name="connsiteY6199" fmla="*/ 1649186 h 1899829"/>
                <a:gd name="connsiteX6200" fmla="*/ 218803 w 1464672"/>
                <a:gd name="connsiteY6200" fmla="*/ 1646736 h 1899829"/>
                <a:gd name="connsiteX6201" fmla="*/ 218803 w 1464672"/>
                <a:gd name="connsiteY6201" fmla="*/ 1645920 h 1899829"/>
                <a:gd name="connsiteX6202" fmla="*/ 219619 w 1464672"/>
                <a:gd name="connsiteY6202" fmla="*/ 1645104 h 1899829"/>
                <a:gd name="connsiteX6203" fmla="*/ 221252 w 1464672"/>
                <a:gd name="connsiteY6203" fmla="*/ 1643471 h 1899829"/>
                <a:gd name="connsiteX6204" fmla="*/ 221252 w 1464672"/>
                <a:gd name="connsiteY6204" fmla="*/ 1643471 h 1899829"/>
                <a:gd name="connsiteX6205" fmla="*/ 219619 w 1464672"/>
                <a:gd name="connsiteY6205" fmla="*/ 1644287 h 1899829"/>
                <a:gd name="connsiteX6206" fmla="*/ 217170 w 1464672"/>
                <a:gd name="connsiteY6206" fmla="*/ 1647553 h 1899829"/>
                <a:gd name="connsiteX6207" fmla="*/ 216354 w 1464672"/>
                <a:gd name="connsiteY6207" fmla="*/ 1648369 h 1899829"/>
                <a:gd name="connsiteX6208" fmla="*/ 215537 w 1464672"/>
                <a:gd name="connsiteY6208" fmla="*/ 1648369 h 1899829"/>
                <a:gd name="connsiteX6209" fmla="*/ 215537 w 1464672"/>
                <a:gd name="connsiteY6209" fmla="*/ 1646736 h 1899829"/>
                <a:gd name="connsiteX6210" fmla="*/ 217170 w 1464672"/>
                <a:gd name="connsiteY6210" fmla="*/ 1641838 h 1899829"/>
                <a:gd name="connsiteX6211" fmla="*/ 217986 w 1464672"/>
                <a:gd name="connsiteY6211" fmla="*/ 1636939 h 1899829"/>
                <a:gd name="connsiteX6212" fmla="*/ 217986 w 1464672"/>
                <a:gd name="connsiteY6212" fmla="*/ 1635306 h 1899829"/>
                <a:gd name="connsiteX6213" fmla="*/ 218803 w 1464672"/>
                <a:gd name="connsiteY6213" fmla="*/ 1633674 h 1899829"/>
                <a:gd name="connsiteX6214" fmla="*/ 217986 w 1464672"/>
                <a:gd name="connsiteY6214" fmla="*/ 1633674 h 1899829"/>
                <a:gd name="connsiteX6215" fmla="*/ 213904 w 1464672"/>
                <a:gd name="connsiteY6215" fmla="*/ 1636123 h 1899829"/>
                <a:gd name="connsiteX6216" fmla="*/ 212272 w 1464672"/>
                <a:gd name="connsiteY6216" fmla="*/ 1634490 h 1899829"/>
                <a:gd name="connsiteX6217" fmla="*/ 211455 w 1464672"/>
                <a:gd name="connsiteY6217" fmla="*/ 1627142 h 1899829"/>
                <a:gd name="connsiteX6218" fmla="*/ 209006 w 1464672"/>
                <a:gd name="connsiteY6218" fmla="*/ 1624693 h 1899829"/>
                <a:gd name="connsiteX6219" fmla="*/ 205740 w 1464672"/>
                <a:gd name="connsiteY6219" fmla="*/ 1622244 h 1899829"/>
                <a:gd name="connsiteX6220" fmla="*/ 202474 w 1464672"/>
                <a:gd name="connsiteY6220" fmla="*/ 1621427 h 1899829"/>
                <a:gd name="connsiteX6221" fmla="*/ 201658 w 1464672"/>
                <a:gd name="connsiteY6221" fmla="*/ 1618978 h 1899829"/>
                <a:gd name="connsiteX6222" fmla="*/ 200841 w 1464672"/>
                <a:gd name="connsiteY6222" fmla="*/ 1616529 h 1899829"/>
                <a:gd name="connsiteX6223" fmla="*/ 201658 w 1464672"/>
                <a:gd name="connsiteY6223" fmla="*/ 1613263 h 1899829"/>
                <a:gd name="connsiteX6224" fmla="*/ 203291 w 1464672"/>
                <a:gd name="connsiteY6224" fmla="*/ 1611630 h 1899829"/>
                <a:gd name="connsiteX6225" fmla="*/ 204924 w 1464672"/>
                <a:gd name="connsiteY6225" fmla="*/ 1610814 h 1899829"/>
                <a:gd name="connsiteX6226" fmla="*/ 206556 w 1464672"/>
                <a:gd name="connsiteY6226" fmla="*/ 1610814 h 1899829"/>
                <a:gd name="connsiteX6227" fmla="*/ 206556 w 1464672"/>
                <a:gd name="connsiteY6227" fmla="*/ 1611630 h 1899829"/>
                <a:gd name="connsiteX6228" fmla="*/ 205740 w 1464672"/>
                <a:gd name="connsiteY6228" fmla="*/ 1614896 h 1899829"/>
                <a:gd name="connsiteX6229" fmla="*/ 206556 w 1464672"/>
                <a:gd name="connsiteY6229" fmla="*/ 1614896 h 1899829"/>
                <a:gd name="connsiteX6230" fmla="*/ 211455 w 1464672"/>
                <a:gd name="connsiteY6230" fmla="*/ 1618161 h 1899829"/>
                <a:gd name="connsiteX6231" fmla="*/ 212272 w 1464672"/>
                <a:gd name="connsiteY6231" fmla="*/ 1618161 h 1899829"/>
                <a:gd name="connsiteX6232" fmla="*/ 213904 w 1464672"/>
                <a:gd name="connsiteY6232" fmla="*/ 1616529 h 1899829"/>
                <a:gd name="connsiteX6233" fmla="*/ 214721 w 1464672"/>
                <a:gd name="connsiteY6233" fmla="*/ 1616529 h 1899829"/>
                <a:gd name="connsiteX6234" fmla="*/ 217170 w 1464672"/>
                <a:gd name="connsiteY6234" fmla="*/ 1617345 h 1899829"/>
                <a:gd name="connsiteX6235" fmla="*/ 217986 w 1464672"/>
                <a:gd name="connsiteY6235" fmla="*/ 1618978 h 1899829"/>
                <a:gd name="connsiteX6236" fmla="*/ 220436 w 1464672"/>
                <a:gd name="connsiteY6236" fmla="*/ 1621427 h 1899829"/>
                <a:gd name="connsiteX6237" fmla="*/ 220436 w 1464672"/>
                <a:gd name="connsiteY6237" fmla="*/ 1619794 h 1899829"/>
                <a:gd name="connsiteX6238" fmla="*/ 217986 w 1464672"/>
                <a:gd name="connsiteY6238" fmla="*/ 1616529 h 1899829"/>
                <a:gd name="connsiteX6239" fmla="*/ 216354 w 1464672"/>
                <a:gd name="connsiteY6239" fmla="*/ 1615712 h 1899829"/>
                <a:gd name="connsiteX6240" fmla="*/ 213904 w 1464672"/>
                <a:gd name="connsiteY6240" fmla="*/ 1615712 h 1899829"/>
                <a:gd name="connsiteX6241" fmla="*/ 212272 w 1464672"/>
                <a:gd name="connsiteY6241" fmla="*/ 1616529 h 1899829"/>
                <a:gd name="connsiteX6242" fmla="*/ 211455 w 1464672"/>
                <a:gd name="connsiteY6242" fmla="*/ 1616529 h 1899829"/>
                <a:gd name="connsiteX6243" fmla="*/ 209822 w 1464672"/>
                <a:gd name="connsiteY6243" fmla="*/ 1615712 h 1899829"/>
                <a:gd name="connsiteX6244" fmla="*/ 208189 w 1464672"/>
                <a:gd name="connsiteY6244" fmla="*/ 1614079 h 1899829"/>
                <a:gd name="connsiteX6245" fmla="*/ 206556 w 1464672"/>
                <a:gd name="connsiteY6245" fmla="*/ 1610814 h 1899829"/>
                <a:gd name="connsiteX6246" fmla="*/ 206556 w 1464672"/>
                <a:gd name="connsiteY6246" fmla="*/ 1609181 h 1899829"/>
                <a:gd name="connsiteX6247" fmla="*/ 206556 w 1464672"/>
                <a:gd name="connsiteY6247" fmla="*/ 1608364 h 1899829"/>
                <a:gd name="connsiteX6248" fmla="*/ 206556 w 1464672"/>
                <a:gd name="connsiteY6248" fmla="*/ 1607548 h 1899829"/>
                <a:gd name="connsiteX6249" fmla="*/ 207373 w 1464672"/>
                <a:gd name="connsiteY6249" fmla="*/ 1606731 h 1899829"/>
                <a:gd name="connsiteX6250" fmla="*/ 208189 w 1464672"/>
                <a:gd name="connsiteY6250" fmla="*/ 1605915 h 1899829"/>
                <a:gd name="connsiteX6251" fmla="*/ 209822 w 1464672"/>
                <a:gd name="connsiteY6251" fmla="*/ 1605915 h 1899829"/>
                <a:gd name="connsiteX6252" fmla="*/ 210639 w 1464672"/>
                <a:gd name="connsiteY6252" fmla="*/ 1605915 h 1899829"/>
                <a:gd name="connsiteX6253" fmla="*/ 209006 w 1464672"/>
                <a:gd name="connsiteY6253" fmla="*/ 1604282 h 1899829"/>
                <a:gd name="connsiteX6254" fmla="*/ 208189 w 1464672"/>
                <a:gd name="connsiteY6254" fmla="*/ 1604282 h 1899829"/>
                <a:gd name="connsiteX6255" fmla="*/ 204924 w 1464672"/>
                <a:gd name="connsiteY6255" fmla="*/ 1606731 h 1899829"/>
                <a:gd name="connsiteX6256" fmla="*/ 204107 w 1464672"/>
                <a:gd name="connsiteY6256" fmla="*/ 1606731 h 1899829"/>
                <a:gd name="connsiteX6257" fmla="*/ 204107 w 1464672"/>
                <a:gd name="connsiteY6257" fmla="*/ 1605915 h 1899829"/>
                <a:gd name="connsiteX6258" fmla="*/ 204107 w 1464672"/>
                <a:gd name="connsiteY6258" fmla="*/ 1605915 h 1899829"/>
                <a:gd name="connsiteX6259" fmla="*/ 203291 w 1464672"/>
                <a:gd name="connsiteY6259" fmla="*/ 1607548 h 1899829"/>
                <a:gd name="connsiteX6260" fmla="*/ 202474 w 1464672"/>
                <a:gd name="connsiteY6260" fmla="*/ 1608364 h 1899829"/>
                <a:gd name="connsiteX6261" fmla="*/ 200025 w 1464672"/>
                <a:gd name="connsiteY6261" fmla="*/ 1612446 h 1899829"/>
                <a:gd name="connsiteX6262" fmla="*/ 200025 w 1464672"/>
                <a:gd name="connsiteY6262" fmla="*/ 1614079 h 1899829"/>
                <a:gd name="connsiteX6263" fmla="*/ 200025 w 1464672"/>
                <a:gd name="connsiteY6263" fmla="*/ 1616529 h 1899829"/>
                <a:gd name="connsiteX6264" fmla="*/ 200025 w 1464672"/>
                <a:gd name="connsiteY6264" fmla="*/ 1618161 h 1899829"/>
                <a:gd name="connsiteX6265" fmla="*/ 199209 w 1464672"/>
                <a:gd name="connsiteY6265" fmla="*/ 1618978 h 1899829"/>
                <a:gd name="connsiteX6266" fmla="*/ 195943 w 1464672"/>
                <a:gd name="connsiteY6266" fmla="*/ 1620611 h 1899829"/>
                <a:gd name="connsiteX6267" fmla="*/ 194310 w 1464672"/>
                <a:gd name="connsiteY6267" fmla="*/ 1623060 h 1899829"/>
                <a:gd name="connsiteX6268" fmla="*/ 192677 w 1464672"/>
                <a:gd name="connsiteY6268" fmla="*/ 1620611 h 1899829"/>
                <a:gd name="connsiteX6269" fmla="*/ 190228 w 1464672"/>
                <a:gd name="connsiteY6269" fmla="*/ 1618161 h 1899829"/>
                <a:gd name="connsiteX6270" fmla="*/ 188595 w 1464672"/>
                <a:gd name="connsiteY6270" fmla="*/ 1614079 h 1899829"/>
                <a:gd name="connsiteX6271" fmla="*/ 186146 w 1464672"/>
                <a:gd name="connsiteY6271" fmla="*/ 1613263 h 1899829"/>
                <a:gd name="connsiteX6272" fmla="*/ 182880 w 1464672"/>
                <a:gd name="connsiteY6272" fmla="*/ 1610814 h 1899829"/>
                <a:gd name="connsiteX6273" fmla="*/ 182064 w 1464672"/>
                <a:gd name="connsiteY6273" fmla="*/ 1609181 h 1899829"/>
                <a:gd name="connsiteX6274" fmla="*/ 183697 w 1464672"/>
                <a:gd name="connsiteY6274" fmla="*/ 1605099 h 1899829"/>
                <a:gd name="connsiteX6275" fmla="*/ 186146 w 1464672"/>
                <a:gd name="connsiteY6275" fmla="*/ 1601833 h 1899829"/>
                <a:gd name="connsiteX6276" fmla="*/ 186146 w 1464672"/>
                <a:gd name="connsiteY6276" fmla="*/ 1598567 h 1899829"/>
                <a:gd name="connsiteX6277" fmla="*/ 186146 w 1464672"/>
                <a:gd name="connsiteY6277" fmla="*/ 1597751 h 1899829"/>
                <a:gd name="connsiteX6278" fmla="*/ 190228 w 1464672"/>
                <a:gd name="connsiteY6278" fmla="*/ 1596934 h 1899829"/>
                <a:gd name="connsiteX6279" fmla="*/ 192677 w 1464672"/>
                <a:gd name="connsiteY6279" fmla="*/ 1595301 h 1899829"/>
                <a:gd name="connsiteX6280" fmla="*/ 190228 w 1464672"/>
                <a:gd name="connsiteY6280" fmla="*/ 1595301 h 1899829"/>
                <a:gd name="connsiteX6281" fmla="*/ 188595 w 1464672"/>
                <a:gd name="connsiteY6281" fmla="*/ 1595301 h 1899829"/>
                <a:gd name="connsiteX6282" fmla="*/ 185329 w 1464672"/>
                <a:gd name="connsiteY6282" fmla="*/ 1596934 h 1899829"/>
                <a:gd name="connsiteX6283" fmla="*/ 182064 w 1464672"/>
                <a:gd name="connsiteY6283" fmla="*/ 1594485 h 1899829"/>
                <a:gd name="connsiteX6284" fmla="*/ 180431 w 1464672"/>
                <a:gd name="connsiteY6284" fmla="*/ 1592036 h 1899829"/>
                <a:gd name="connsiteX6285" fmla="*/ 179614 w 1464672"/>
                <a:gd name="connsiteY6285" fmla="*/ 1590403 h 1899829"/>
                <a:gd name="connsiteX6286" fmla="*/ 180431 w 1464672"/>
                <a:gd name="connsiteY6286" fmla="*/ 1588770 h 1899829"/>
                <a:gd name="connsiteX6287" fmla="*/ 180431 w 1464672"/>
                <a:gd name="connsiteY6287" fmla="*/ 1587137 h 1899829"/>
                <a:gd name="connsiteX6288" fmla="*/ 180431 w 1464672"/>
                <a:gd name="connsiteY6288" fmla="*/ 1584688 h 1899829"/>
                <a:gd name="connsiteX6289" fmla="*/ 180431 w 1464672"/>
                <a:gd name="connsiteY6289" fmla="*/ 1583871 h 1899829"/>
                <a:gd name="connsiteX6290" fmla="*/ 181247 w 1464672"/>
                <a:gd name="connsiteY6290" fmla="*/ 1582239 h 1899829"/>
                <a:gd name="connsiteX6291" fmla="*/ 182880 w 1464672"/>
                <a:gd name="connsiteY6291" fmla="*/ 1581422 h 1899829"/>
                <a:gd name="connsiteX6292" fmla="*/ 184513 w 1464672"/>
                <a:gd name="connsiteY6292" fmla="*/ 1578973 h 1899829"/>
                <a:gd name="connsiteX6293" fmla="*/ 185329 w 1464672"/>
                <a:gd name="connsiteY6293" fmla="*/ 1577340 h 1899829"/>
                <a:gd name="connsiteX6294" fmla="*/ 187779 w 1464672"/>
                <a:gd name="connsiteY6294" fmla="*/ 1571625 h 1899829"/>
                <a:gd name="connsiteX6295" fmla="*/ 188595 w 1464672"/>
                <a:gd name="connsiteY6295" fmla="*/ 1569176 h 1899829"/>
                <a:gd name="connsiteX6296" fmla="*/ 190228 w 1464672"/>
                <a:gd name="connsiteY6296" fmla="*/ 1565910 h 1899829"/>
                <a:gd name="connsiteX6297" fmla="*/ 193494 w 1464672"/>
                <a:gd name="connsiteY6297" fmla="*/ 1561011 h 1899829"/>
                <a:gd name="connsiteX6298" fmla="*/ 192677 w 1464672"/>
                <a:gd name="connsiteY6298" fmla="*/ 1561011 h 1899829"/>
                <a:gd name="connsiteX6299" fmla="*/ 191861 w 1464672"/>
                <a:gd name="connsiteY6299" fmla="*/ 1561828 h 1899829"/>
                <a:gd name="connsiteX6300" fmla="*/ 191044 w 1464672"/>
                <a:gd name="connsiteY6300" fmla="*/ 1561828 h 1899829"/>
                <a:gd name="connsiteX6301" fmla="*/ 190228 w 1464672"/>
                <a:gd name="connsiteY6301" fmla="*/ 1561011 h 1899829"/>
                <a:gd name="connsiteX6302" fmla="*/ 189411 w 1464672"/>
                <a:gd name="connsiteY6302" fmla="*/ 1560195 h 1899829"/>
                <a:gd name="connsiteX6303" fmla="*/ 188595 w 1464672"/>
                <a:gd name="connsiteY6303" fmla="*/ 1558562 h 1899829"/>
                <a:gd name="connsiteX6304" fmla="*/ 188595 w 1464672"/>
                <a:gd name="connsiteY6304" fmla="*/ 1559379 h 1899829"/>
                <a:gd name="connsiteX6305" fmla="*/ 188595 w 1464672"/>
                <a:gd name="connsiteY6305" fmla="*/ 1562644 h 1899829"/>
                <a:gd name="connsiteX6306" fmla="*/ 188595 w 1464672"/>
                <a:gd name="connsiteY6306" fmla="*/ 1565094 h 1899829"/>
                <a:gd name="connsiteX6307" fmla="*/ 187779 w 1464672"/>
                <a:gd name="connsiteY6307" fmla="*/ 1566726 h 1899829"/>
                <a:gd name="connsiteX6308" fmla="*/ 186146 w 1464672"/>
                <a:gd name="connsiteY6308" fmla="*/ 1570809 h 1899829"/>
                <a:gd name="connsiteX6309" fmla="*/ 185329 w 1464672"/>
                <a:gd name="connsiteY6309" fmla="*/ 1572441 h 1899829"/>
                <a:gd name="connsiteX6310" fmla="*/ 184513 w 1464672"/>
                <a:gd name="connsiteY6310" fmla="*/ 1570809 h 1899829"/>
                <a:gd name="connsiteX6311" fmla="*/ 185329 w 1464672"/>
                <a:gd name="connsiteY6311" fmla="*/ 1568359 h 1899829"/>
                <a:gd name="connsiteX6312" fmla="*/ 186146 w 1464672"/>
                <a:gd name="connsiteY6312" fmla="*/ 1566726 h 1899829"/>
                <a:gd name="connsiteX6313" fmla="*/ 186146 w 1464672"/>
                <a:gd name="connsiteY6313" fmla="*/ 1564277 h 1899829"/>
                <a:gd name="connsiteX6314" fmla="*/ 185329 w 1464672"/>
                <a:gd name="connsiteY6314" fmla="*/ 1561011 h 1899829"/>
                <a:gd name="connsiteX6315" fmla="*/ 184513 w 1464672"/>
                <a:gd name="connsiteY6315" fmla="*/ 1558562 h 1899829"/>
                <a:gd name="connsiteX6316" fmla="*/ 184513 w 1464672"/>
                <a:gd name="connsiteY6316" fmla="*/ 1556929 h 1899829"/>
                <a:gd name="connsiteX6317" fmla="*/ 184513 w 1464672"/>
                <a:gd name="connsiteY6317" fmla="*/ 1555296 h 1899829"/>
                <a:gd name="connsiteX6318" fmla="*/ 184513 w 1464672"/>
                <a:gd name="connsiteY6318" fmla="*/ 1553664 h 1899829"/>
                <a:gd name="connsiteX6319" fmla="*/ 185329 w 1464672"/>
                <a:gd name="connsiteY6319" fmla="*/ 1552031 h 1899829"/>
                <a:gd name="connsiteX6320" fmla="*/ 186146 w 1464672"/>
                <a:gd name="connsiteY6320" fmla="*/ 1550398 h 1899829"/>
                <a:gd name="connsiteX6321" fmla="*/ 186146 w 1464672"/>
                <a:gd name="connsiteY6321" fmla="*/ 1550398 h 1899829"/>
                <a:gd name="connsiteX6322" fmla="*/ 186146 w 1464672"/>
                <a:gd name="connsiteY6322" fmla="*/ 1548765 h 1899829"/>
                <a:gd name="connsiteX6323" fmla="*/ 186146 w 1464672"/>
                <a:gd name="connsiteY6323" fmla="*/ 1547132 h 1899829"/>
                <a:gd name="connsiteX6324" fmla="*/ 185329 w 1464672"/>
                <a:gd name="connsiteY6324" fmla="*/ 1545499 h 1899829"/>
                <a:gd name="connsiteX6325" fmla="*/ 184513 w 1464672"/>
                <a:gd name="connsiteY6325" fmla="*/ 1543866 h 1899829"/>
                <a:gd name="connsiteX6326" fmla="*/ 182880 w 1464672"/>
                <a:gd name="connsiteY6326" fmla="*/ 1544683 h 1899829"/>
                <a:gd name="connsiteX6327" fmla="*/ 179614 w 1464672"/>
                <a:gd name="connsiteY6327" fmla="*/ 1543866 h 1899829"/>
                <a:gd name="connsiteX6328" fmla="*/ 178798 w 1464672"/>
                <a:gd name="connsiteY6328" fmla="*/ 1540601 h 1899829"/>
                <a:gd name="connsiteX6329" fmla="*/ 176349 w 1464672"/>
                <a:gd name="connsiteY6329" fmla="*/ 1539784 h 1899829"/>
                <a:gd name="connsiteX6330" fmla="*/ 174716 w 1464672"/>
                <a:gd name="connsiteY6330" fmla="*/ 1537335 h 1899829"/>
                <a:gd name="connsiteX6331" fmla="*/ 171450 w 1464672"/>
                <a:gd name="connsiteY6331" fmla="*/ 1536519 h 1899829"/>
                <a:gd name="connsiteX6332" fmla="*/ 169001 w 1464672"/>
                <a:gd name="connsiteY6332" fmla="*/ 1535702 h 1899829"/>
                <a:gd name="connsiteX6333" fmla="*/ 167368 w 1464672"/>
                <a:gd name="connsiteY6333" fmla="*/ 1534069 h 1899829"/>
                <a:gd name="connsiteX6334" fmla="*/ 164919 w 1464672"/>
                <a:gd name="connsiteY6334" fmla="*/ 1532436 h 1899829"/>
                <a:gd name="connsiteX6335" fmla="*/ 162469 w 1464672"/>
                <a:gd name="connsiteY6335" fmla="*/ 1530804 h 1899829"/>
                <a:gd name="connsiteX6336" fmla="*/ 160836 w 1464672"/>
                <a:gd name="connsiteY6336" fmla="*/ 1529171 h 1899829"/>
                <a:gd name="connsiteX6337" fmla="*/ 159204 w 1464672"/>
                <a:gd name="connsiteY6337" fmla="*/ 1529171 h 1899829"/>
                <a:gd name="connsiteX6338" fmla="*/ 156754 w 1464672"/>
                <a:gd name="connsiteY6338" fmla="*/ 1529171 h 1899829"/>
                <a:gd name="connsiteX6339" fmla="*/ 156754 w 1464672"/>
                <a:gd name="connsiteY6339" fmla="*/ 1526721 h 1899829"/>
                <a:gd name="connsiteX6340" fmla="*/ 155938 w 1464672"/>
                <a:gd name="connsiteY6340" fmla="*/ 1525089 h 1899829"/>
                <a:gd name="connsiteX6341" fmla="*/ 155938 w 1464672"/>
                <a:gd name="connsiteY6341" fmla="*/ 1523456 h 1899829"/>
                <a:gd name="connsiteX6342" fmla="*/ 154305 w 1464672"/>
                <a:gd name="connsiteY6342" fmla="*/ 1522639 h 1899829"/>
                <a:gd name="connsiteX6343" fmla="*/ 151856 w 1464672"/>
                <a:gd name="connsiteY6343" fmla="*/ 1521823 h 1899829"/>
                <a:gd name="connsiteX6344" fmla="*/ 152672 w 1464672"/>
                <a:gd name="connsiteY6344" fmla="*/ 1518557 h 1899829"/>
                <a:gd name="connsiteX6345" fmla="*/ 153489 w 1464672"/>
                <a:gd name="connsiteY6345" fmla="*/ 1516108 h 1899829"/>
                <a:gd name="connsiteX6346" fmla="*/ 151039 w 1464672"/>
                <a:gd name="connsiteY6346" fmla="*/ 1515291 h 1899829"/>
                <a:gd name="connsiteX6347" fmla="*/ 147774 w 1464672"/>
                <a:gd name="connsiteY6347" fmla="*/ 1514475 h 1899829"/>
                <a:gd name="connsiteX6348" fmla="*/ 148590 w 1464672"/>
                <a:gd name="connsiteY6348" fmla="*/ 1512842 h 1899829"/>
                <a:gd name="connsiteX6349" fmla="*/ 149406 w 1464672"/>
                <a:gd name="connsiteY6349" fmla="*/ 1511209 h 1899829"/>
                <a:gd name="connsiteX6350" fmla="*/ 148590 w 1464672"/>
                <a:gd name="connsiteY6350" fmla="*/ 1508760 h 1899829"/>
                <a:gd name="connsiteX6351" fmla="*/ 146141 w 1464672"/>
                <a:gd name="connsiteY6351" fmla="*/ 1504678 h 1899829"/>
                <a:gd name="connsiteX6352" fmla="*/ 144508 w 1464672"/>
                <a:gd name="connsiteY6352" fmla="*/ 1502229 h 1899829"/>
                <a:gd name="connsiteX6353" fmla="*/ 142059 w 1464672"/>
                <a:gd name="connsiteY6353" fmla="*/ 1498146 h 1899829"/>
                <a:gd name="connsiteX6354" fmla="*/ 139609 w 1464672"/>
                <a:gd name="connsiteY6354" fmla="*/ 1494064 h 1899829"/>
                <a:gd name="connsiteX6355" fmla="*/ 137977 w 1464672"/>
                <a:gd name="connsiteY6355" fmla="*/ 1490799 h 1899829"/>
                <a:gd name="connsiteX6356" fmla="*/ 136344 w 1464672"/>
                <a:gd name="connsiteY6356" fmla="*/ 1488349 h 1899829"/>
                <a:gd name="connsiteX6357" fmla="*/ 134711 w 1464672"/>
                <a:gd name="connsiteY6357" fmla="*/ 1484267 h 1899829"/>
                <a:gd name="connsiteX6358" fmla="*/ 132261 w 1464672"/>
                <a:gd name="connsiteY6358" fmla="*/ 1479369 h 1899829"/>
                <a:gd name="connsiteX6359" fmla="*/ 129812 w 1464672"/>
                <a:gd name="connsiteY6359" fmla="*/ 1476103 h 1899829"/>
                <a:gd name="connsiteX6360" fmla="*/ 129812 w 1464672"/>
                <a:gd name="connsiteY6360" fmla="*/ 1473654 h 1899829"/>
                <a:gd name="connsiteX6361" fmla="*/ 127363 w 1464672"/>
                <a:gd name="connsiteY6361" fmla="*/ 1470388 h 1899829"/>
                <a:gd name="connsiteX6362" fmla="*/ 124914 w 1464672"/>
                <a:gd name="connsiteY6362" fmla="*/ 1467122 h 1899829"/>
                <a:gd name="connsiteX6363" fmla="*/ 122464 w 1464672"/>
                <a:gd name="connsiteY6363" fmla="*/ 1463856 h 1899829"/>
                <a:gd name="connsiteX6364" fmla="*/ 120015 w 1464672"/>
                <a:gd name="connsiteY6364" fmla="*/ 1462224 h 1899829"/>
                <a:gd name="connsiteX6365" fmla="*/ 118382 w 1464672"/>
                <a:gd name="connsiteY6365" fmla="*/ 1461407 h 1899829"/>
                <a:gd name="connsiteX6366" fmla="*/ 115933 w 1464672"/>
                <a:gd name="connsiteY6366" fmla="*/ 1459774 h 1899829"/>
                <a:gd name="connsiteX6367" fmla="*/ 114300 w 1464672"/>
                <a:gd name="connsiteY6367" fmla="*/ 1458141 h 1899829"/>
                <a:gd name="connsiteX6368" fmla="*/ 113484 w 1464672"/>
                <a:gd name="connsiteY6368" fmla="*/ 1456509 h 1899829"/>
                <a:gd name="connsiteX6369" fmla="*/ 112667 w 1464672"/>
                <a:gd name="connsiteY6369" fmla="*/ 1455692 h 1899829"/>
                <a:gd name="connsiteX6370" fmla="*/ 111851 w 1464672"/>
                <a:gd name="connsiteY6370" fmla="*/ 1454059 h 1899829"/>
                <a:gd name="connsiteX6371" fmla="*/ 111851 w 1464672"/>
                <a:gd name="connsiteY6371" fmla="*/ 1452426 h 1899829"/>
                <a:gd name="connsiteX6372" fmla="*/ 111034 w 1464672"/>
                <a:gd name="connsiteY6372" fmla="*/ 1451610 h 1899829"/>
                <a:gd name="connsiteX6373" fmla="*/ 107769 w 1464672"/>
                <a:gd name="connsiteY6373" fmla="*/ 1449161 h 1899829"/>
                <a:gd name="connsiteX6374" fmla="*/ 106952 w 1464672"/>
                <a:gd name="connsiteY6374" fmla="*/ 1447528 h 1899829"/>
                <a:gd name="connsiteX6375" fmla="*/ 104503 w 1464672"/>
                <a:gd name="connsiteY6375" fmla="*/ 1445895 h 1899829"/>
                <a:gd name="connsiteX6376" fmla="*/ 102870 w 1464672"/>
                <a:gd name="connsiteY6376" fmla="*/ 1445079 h 1899829"/>
                <a:gd name="connsiteX6377" fmla="*/ 102054 w 1464672"/>
                <a:gd name="connsiteY6377" fmla="*/ 1444262 h 1899829"/>
                <a:gd name="connsiteX6378" fmla="*/ 99604 w 1464672"/>
                <a:gd name="connsiteY6378" fmla="*/ 1439364 h 1899829"/>
                <a:gd name="connsiteX6379" fmla="*/ 99604 w 1464672"/>
                <a:gd name="connsiteY6379" fmla="*/ 1437731 h 1899829"/>
                <a:gd name="connsiteX6380" fmla="*/ 99604 w 1464672"/>
                <a:gd name="connsiteY6380" fmla="*/ 1436098 h 1899829"/>
                <a:gd name="connsiteX6381" fmla="*/ 99604 w 1464672"/>
                <a:gd name="connsiteY6381" fmla="*/ 1435281 h 1899829"/>
                <a:gd name="connsiteX6382" fmla="*/ 96339 w 1464672"/>
                <a:gd name="connsiteY6382" fmla="*/ 1431199 h 1899829"/>
                <a:gd name="connsiteX6383" fmla="*/ 94706 w 1464672"/>
                <a:gd name="connsiteY6383" fmla="*/ 1429566 h 1899829"/>
                <a:gd name="connsiteX6384" fmla="*/ 93073 w 1464672"/>
                <a:gd name="connsiteY6384" fmla="*/ 1427934 h 1899829"/>
                <a:gd name="connsiteX6385" fmla="*/ 88991 w 1464672"/>
                <a:gd name="connsiteY6385" fmla="*/ 1430383 h 1899829"/>
                <a:gd name="connsiteX6386" fmla="*/ 84909 w 1464672"/>
                <a:gd name="connsiteY6386" fmla="*/ 1432832 h 1899829"/>
                <a:gd name="connsiteX6387" fmla="*/ 82459 w 1464672"/>
                <a:gd name="connsiteY6387" fmla="*/ 1433649 h 1899829"/>
                <a:gd name="connsiteX6388" fmla="*/ 78377 w 1464672"/>
                <a:gd name="connsiteY6388" fmla="*/ 1434465 h 1899829"/>
                <a:gd name="connsiteX6389" fmla="*/ 80010 w 1464672"/>
                <a:gd name="connsiteY6389" fmla="*/ 1436914 h 1899829"/>
                <a:gd name="connsiteX6390" fmla="*/ 79194 w 1464672"/>
                <a:gd name="connsiteY6390" fmla="*/ 1438547 h 1899829"/>
                <a:gd name="connsiteX6391" fmla="*/ 78377 w 1464672"/>
                <a:gd name="connsiteY6391" fmla="*/ 1439364 h 1899829"/>
                <a:gd name="connsiteX6392" fmla="*/ 76744 w 1464672"/>
                <a:gd name="connsiteY6392" fmla="*/ 1439364 h 1899829"/>
                <a:gd name="connsiteX6393" fmla="*/ 76744 w 1464672"/>
                <a:gd name="connsiteY6393" fmla="*/ 1445079 h 1899829"/>
                <a:gd name="connsiteX6394" fmla="*/ 75111 w 1464672"/>
                <a:gd name="connsiteY6394" fmla="*/ 1449161 h 1899829"/>
                <a:gd name="connsiteX6395" fmla="*/ 71029 w 1464672"/>
                <a:gd name="connsiteY6395" fmla="*/ 1449161 h 1899829"/>
                <a:gd name="connsiteX6396" fmla="*/ 68580 w 1464672"/>
                <a:gd name="connsiteY6396" fmla="*/ 1450794 h 1899829"/>
                <a:gd name="connsiteX6397" fmla="*/ 65314 w 1464672"/>
                <a:gd name="connsiteY6397" fmla="*/ 1453243 h 1899829"/>
                <a:gd name="connsiteX6398" fmla="*/ 62865 w 1464672"/>
                <a:gd name="connsiteY6398" fmla="*/ 1454876 h 1899829"/>
                <a:gd name="connsiteX6399" fmla="*/ 60416 w 1464672"/>
                <a:gd name="connsiteY6399" fmla="*/ 1457325 h 1899829"/>
                <a:gd name="connsiteX6400" fmla="*/ 58783 w 1464672"/>
                <a:gd name="connsiteY6400" fmla="*/ 1457325 h 1899829"/>
                <a:gd name="connsiteX6401" fmla="*/ 59599 w 1464672"/>
                <a:gd name="connsiteY6401" fmla="*/ 1454876 h 1899829"/>
                <a:gd name="connsiteX6402" fmla="*/ 58783 w 1464672"/>
                <a:gd name="connsiteY6402" fmla="*/ 1450794 h 1899829"/>
                <a:gd name="connsiteX6403" fmla="*/ 57966 w 1464672"/>
                <a:gd name="connsiteY6403" fmla="*/ 1447528 h 1899829"/>
                <a:gd name="connsiteX6404" fmla="*/ 56334 w 1464672"/>
                <a:gd name="connsiteY6404" fmla="*/ 1445895 h 1899829"/>
                <a:gd name="connsiteX6405" fmla="*/ 53068 w 1464672"/>
                <a:gd name="connsiteY6405" fmla="*/ 1442629 h 1899829"/>
                <a:gd name="connsiteX6406" fmla="*/ 50619 w 1464672"/>
                <a:gd name="connsiteY6406" fmla="*/ 1440180 h 1899829"/>
                <a:gd name="connsiteX6407" fmla="*/ 47353 w 1464672"/>
                <a:gd name="connsiteY6407" fmla="*/ 1436914 h 1899829"/>
                <a:gd name="connsiteX6408" fmla="*/ 44904 w 1464672"/>
                <a:gd name="connsiteY6408" fmla="*/ 1434465 h 1899829"/>
                <a:gd name="connsiteX6409" fmla="*/ 42454 w 1464672"/>
                <a:gd name="connsiteY6409" fmla="*/ 1432016 h 1899829"/>
                <a:gd name="connsiteX6410" fmla="*/ 39189 w 1464672"/>
                <a:gd name="connsiteY6410" fmla="*/ 1428750 h 1899829"/>
                <a:gd name="connsiteX6411" fmla="*/ 38372 w 1464672"/>
                <a:gd name="connsiteY6411" fmla="*/ 1424668 h 1899829"/>
                <a:gd name="connsiteX6412" fmla="*/ 35923 w 1464672"/>
                <a:gd name="connsiteY6412" fmla="*/ 1423035 h 1899829"/>
                <a:gd name="connsiteX6413" fmla="*/ 32657 w 1464672"/>
                <a:gd name="connsiteY6413" fmla="*/ 1421402 h 1899829"/>
                <a:gd name="connsiteX6414" fmla="*/ 30208 w 1464672"/>
                <a:gd name="connsiteY6414" fmla="*/ 1418136 h 1899829"/>
                <a:gd name="connsiteX6415" fmla="*/ 31024 w 1464672"/>
                <a:gd name="connsiteY6415" fmla="*/ 1414871 h 1899829"/>
                <a:gd name="connsiteX6416" fmla="*/ 31841 w 1464672"/>
                <a:gd name="connsiteY6416" fmla="*/ 1411605 h 1899829"/>
                <a:gd name="connsiteX6417" fmla="*/ 31841 w 1464672"/>
                <a:gd name="connsiteY6417" fmla="*/ 1409156 h 1899829"/>
                <a:gd name="connsiteX6418" fmla="*/ 29391 w 1464672"/>
                <a:gd name="connsiteY6418" fmla="*/ 1409156 h 1899829"/>
                <a:gd name="connsiteX6419" fmla="*/ 25309 w 1464672"/>
                <a:gd name="connsiteY6419" fmla="*/ 1409156 h 1899829"/>
                <a:gd name="connsiteX6420" fmla="*/ 22044 w 1464672"/>
                <a:gd name="connsiteY6420" fmla="*/ 1409156 h 1899829"/>
                <a:gd name="connsiteX6421" fmla="*/ 19594 w 1464672"/>
                <a:gd name="connsiteY6421" fmla="*/ 1411605 h 1899829"/>
                <a:gd name="connsiteX6422" fmla="*/ 17145 w 1464672"/>
                <a:gd name="connsiteY6422" fmla="*/ 1414054 h 1899829"/>
                <a:gd name="connsiteX6423" fmla="*/ 13063 w 1464672"/>
                <a:gd name="connsiteY6423" fmla="*/ 1412421 h 1899829"/>
                <a:gd name="connsiteX6424" fmla="*/ 8981 w 1464672"/>
                <a:gd name="connsiteY6424" fmla="*/ 1409972 h 1899829"/>
                <a:gd name="connsiteX6425" fmla="*/ 8164 w 1464672"/>
                <a:gd name="connsiteY6425" fmla="*/ 1412421 h 1899829"/>
                <a:gd name="connsiteX6426" fmla="*/ 4082 w 1464672"/>
                <a:gd name="connsiteY6426" fmla="*/ 1410789 h 1899829"/>
                <a:gd name="connsiteX6427" fmla="*/ 0 w 1464672"/>
                <a:gd name="connsiteY6427" fmla="*/ 1409156 h 1899829"/>
                <a:gd name="connsiteX6428" fmla="*/ 0 w 1464672"/>
                <a:gd name="connsiteY6428" fmla="*/ 1399359 h 1899829"/>
                <a:gd name="connsiteX6429" fmla="*/ 0 w 1464672"/>
                <a:gd name="connsiteY6429" fmla="*/ 1384663 h 1899829"/>
                <a:gd name="connsiteX6430" fmla="*/ 0 w 1464672"/>
                <a:gd name="connsiteY6430" fmla="*/ 1374866 h 1899829"/>
                <a:gd name="connsiteX6431" fmla="*/ 0 w 1464672"/>
                <a:gd name="connsiteY6431" fmla="*/ 1365069 h 1899829"/>
                <a:gd name="connsiteX6432" fmla="*/ 0 w 1464672"/>
                <a:gd name="connsiteY6432" fmla="*/ 1355271 h 1899829"/>
                <a:gd name="connsiteX6433" fmla="*/ 0 w 1464672"/>
                <a:gd name="connsiteY6433" fmla="*/ 1343841 h 1899829"/>
                <a:gd name="connsiteX6434" fmla="*/ 0 w 1464672"/>
                <a:gd name="connsiteY6434" fmla="*/ 1333228 h 1899829"/>
                <a:gd name="connsiteX6435" fmla="*/ 0 w 1464672"/>
                <a:gd name="connsiteY6435" fmla="*/ 1322614 h 1899829"/>
                <a:gd name="connsiteX6436" fmla="*/ 0 w 1464672"/>
                <a:gd name="connsiteY6436" fmla="*/ 1312001 h 1899829"/>
                <a:gd name="connsiteX6437" fmla="*/ 0 w 1464672"/>
                <a:gd name="connsiteY6437" fmla="*/ 1301387 h 1899829"/>
                <a:gd name="connsiteX6438" fmla="*/ 0 w 1464672"/>
                <a:gd name="connsiteY6438" fmla="*/ 1290774 h 1899829"/>
                <a:gd name="connsiteX6439" fmla="*/ 0 w 1464672"/>
                <a:gd name="connsiteY6439" fmla="*/ 1280160 h 1899829"/>
                <a:gd name="connsiteX6440" fmla="*/ 0 w 1464672"/>
                <a:gd name="connsiteY6440" fmla="*/ 1269546 h 1899829"/>
                <a:gd name="connsiteX6441" fmla="*/ 0 w 1464672"/>
                <a:gd name="connsiteY6441" fmla="*/ 1258116 h 1899829"/>
                <a:gd name="connsiteX6442" fmla="*/ 0 w 1464672"/>
                <a:gd name="connsiteY6442" fmla="*/ 1246686 h 1899829"/>
                <a:gd name="connsiteX6443" fmla="*/ 0 w 1464672"/>
                <a:gd name="connsiteY6443" fmla="*/ 1235256 h 1899829"/>
                <a:gd name="connsiteX6444" fmla="*/ 0 w 1464672"/>
                <a:gd name="connsiteY6444" fmla="*/ 1223826 h 1899829"/>
                <a:gd name="connsiteX6445" fmla="*/ 0 w 1464672"/>
                <a:gd name="connsiteY6445" fmla="*/ 1213213 h 1899829"/>
                <a:gd name="connsiteX6446" fmla="*/ 0 w 1464672"/>
                <a:gd name="connsiteY6446" fmla="*/ 1201783 h 1899829"/>
                <a:gd name="connsiteX6447" fmla="*/ 0 w 1464672"/>
                <a:gd name="connsiteY6447" fmla="*/ 1189537 h 1899829"/>
                <a:gd name="connsiteX6448" fmla="*/ 0 w 1464672"/>
                <a:gd name="connsiteY6448" fmla="*/ 1177290 h 1899829"/>
                <a:gd name="connsiteX6449" fmla="*/ 0 w 1464672"/>
                <a:gd name="connsiteY6449" fmla="*/ 1165044 h 1899829"/>
                <a:gd name="connsiteX6450" fmla="*/ 0 w 1464672"/>
                <a:gd name="connsiteY6450" fmla="*/ 1152797 h 1899829"/>
                <a:gd name="connsiteX6451" fmla="*/ 0 w 1464672"/>
                <a:gd name="connsiteY6451" fmla="*/ 1140551 h 1899829"/>
                <a:gd name="connsiteX6452" fmla="*/ 0 w 1464672"/>
                <a:gd name="connsiteY6452" fmla="*/ 1128304 h 1899829"/>
                <a:gd name="connsiteX6453" fmla="*/ 0 w 1464672"/>
                <a:gd name="connsiteY6453" fmla="*/ 1115241 h 1899829"/>
                <a:gd name="connsiteX6454" fmla="*/ 0 w 1464672"/>
                <a:gd name="connsiteY6454" fmla="*/ 1102179 h 1899829"/>
                <a:gd name="connsiteX6455" fmla="*/ 0 w 1464672"/>
                <a:gd name="connsiteY6455" fmla="*/ 1089116 h 1899829"/>
                <a:gd name="connsiteX6456" fmla="*/ 0 w 1464672"/>
                <a:gd name="connsiteY6456" fmla="*/ 1076053 h 1899829"/>
                <a:gd name="connsiteX6457" fmla="*/ 0 w 1464672"/>
                <a:gd name="connsiteY6457" fmla="*/ 1062990 h 1899829"/>
                <a:gd name="connsiteX6458" fmla="*/ 0 w 1464672"/>
                <a:gd name="connsiteY6458" fmla="*/ 1049111 h 1899829"/>
                <a:gd name="connsiteX6459" fmla="*/ 0 w 1464672"/>
                <a:gd name="connsiteY6459" fmla="*/ 1035231 h 1899829"/>
                <a:gd name="connsiteX6460" fmla="*/ 2449 w 1464672"/>
                <a:gd name="connsiteY6460" fmla="*/ 1036048 h 1899829"/>
                <a:gd name="connsiteX6461" fmla="*/ 9797 w 1464672"/>
                <a:gd name="connsiteY6461" fmla="*/ 1037681 h 1899829"/>
                <a:gd name="connsiteX6462" fmla="*/ 17145 w 1464672"/>
                <a:gd name="connsiteY6462" fmla="*/ 1036864 h 1899829"/>
                <a:gd name="connsiteX6463" fmla="*/ 30208 w 1464672"/>
                <a:gd name="connsiteY6463" fmla="*/ 1041763 h 1899829"/>
                <a:gd name="connsiteX6464" fmla="*/ 38372 w 1464672"/>
                <a:gd name="connsiteY6464" fmla="*/ 1050744 h 1899829"/>
                <a:gd name="connsiteX6465" fmla="*/ 44904 w 1464672"/>
                <a:gd name="connsiteY6465" fmla="*/ 1055642 h 1899829"/>
                <a:gd name="connsiteX6466" fmla="*/ 47353 w 1464672"/>
                <a:gd name="connsiteY6466" fmla="*/ 1058908 h 1899829"/>
                <a:gd name="connsiteX6467" fmla="*/ 51435 w 1464672"/>
                <a:gd name="connsiteY6467" fmla="*/ 1061357 h 1899829"/>
                <a:gd name="connsiteX6468" fmla="*/ 61232 w 1464672"/>
                <a:gd name="connsiteY6468" fmla="*/ 1067072 h 1899829"/>
                <a:gd name="connsiteX6469" fmla="*/ 64498 w 1464672"/>
                <a:gd name="connsiteY6469" fmla="*/ 1067889 h 1899829"/>
                <a:gd name="connsiteX6470" fmla="*/ 70213 w 1464672"/>
                <a:gd name="connsiteY6470" fmla="*/ 1070338 h 1899829"/>
                <a:gd name="connsiteX6471" fmla="*/ 73479 w 1464672"/>
                <a:gd name="connsiteY6471" fmla="*/ 1070338 h 1899829"/>
                <a:gd name="connsiteX6472" fmla="*/ 80010 w 1464672"/>
                <a:gd name="connsiteY6472" fmla="*/ 1071154 h 1899829"/>
                <a:gd name="connsiteX6473" fmla="*/ 84092 w 1464672"/>
                <a:gd name="connsiteY6473" fmla="*/ 1073604 h 1899829"/>
                <a:gd name="connsiteX6474" fmla="*/ 92256 w 1464672"/>
                <a:gd name="connsiteY6474" fmla="*/ 1080135 h 1899829"/>
                <a:gd name="connsiteX6475" fmla="*/ 93889 w 1464672"/>
                <a:gd name="connsiteY6475" fmla="*/ 1080951 h 1899829"/>
                <a:gd name="connsiteX6476" fmla="*/ 94706 w 1464672"/>
                <a:gd name="connsiteY6476" fmla="*/ 1080135 h 1899829"/>
                <a:gd name="connsiteX6477" fmla="*/ 91440 w 1464672"/>
                <a:gd name="connsiteY6477" fmla="*/ 1073604 h 1899829"/>
                <a:gd name="connsiteX6478" fmla="*/ 90624 w 1464672"/>
                <a:gd name="connsiteY6478" fmla="*/ 1072787 h 1899829"/>
                <a:gd name="connsiteX6479" fmla="*/ 87358 w 1464672"/>
                <a:gd name="connsiteY6479" fmla="*/ 1070338 h 1899829"/>
                <a:gd name="connsiteX6480" fmla="*/ 83276 w 1464672"/>
                <a:gd name="connsiteY6480" fmla="*/ 1069521 h 1899829"/>
                <a:gd name="connsiteX6481" fmla="*/ 83276 w 1464672"/>
                <a:gd name="connsiteY6481" fmla="*/ 1068705 h 1899829"/>
                <a:gd name="connsiteX6482" fmla="*/ 82459 w 1464672"/>
                <a:gd name="connsiteY6482" fmla="*/ 1066256 h 1899829"/>
                <a:gd name="connsiteX6483" fmla="*/ 82459 w 1464672"/>
                <a:gd name="connsiteY6483" fmla="*/ 1065439 h 1899829"/>
                <a:gd name="connsiteX6484" fmla="*/ 83276 w 1464672"/>
                <a:gd name="connsiteY6484" fmla="*/ 1065439 h 1899829"/>
                <a:gd name="connsiteX6485" fmla="*/ 86541 w 1464672"/>
                <a:gd name="connsiteY6485" fmla="*/ 1065439 h 1899829"/>
                <a:gd name="connsiteX6486" fmla="*/ 88174 w 1464672"/>
                <a:gd name="connsiteY6486" fmla="*/ 1065439 h 1899829"/>
                <a:gd name="connsiteX6487" fmla="*/ 88174 w 1464672"/>
                <a:gd name="connsiteY6487" fmla="*/ 1064623 h 1899829"/>
                <a:gd name="connsiteX6488" fmla="*/ 86541 w 1464672"/>
                <a:gd name="connsiteY6488" fmla="*/ 1064623 h 1899829"/>
                <a:gd name="connsiteX6489" fmla="*/ 84909 w 1464672"/>
                <a:gd name="connsiteY6489" fmla="*/ 1063806 h 1899829"/>
                <a:gd name="connsiteX6490" fmla="*/ 83276 w 1464672"/>
                <a:gd name="connsiteY6490" fmla="*/ 1062174 h 1899829"/>
                <a:gd name="connsiteX6491" fmla="*/ 82459 w 1464672"/>
                <a:gd name="connsiteY6491" fmla="*/ 1060541 h 1899829"/>
                <a:gd name="connsiteX6492" fmla="*/ 85725 w 1464672"/>
                <a:gd name="connsiteY6492" fmla="*/ 1051560 h 1899829"/>
                <a:gd name="connsiteX6493" fmla="*/ 87358 w 1464672"/>
                <a:gd name="connsiteY6493" fmla="*/ 1052376 h 1899829"/>
                <a:gd name="connsiteX6494" fmla="*/ 88991 w 1464672"/>
                <a:gd name="connsiteY6494" fmla="*/ 1049927 h 1899829"/>
                <a:gd name="connsiteX6495" fmla="*/ 92256 w 1464672"/>
                <a:gd name="connsiteY6495" fmla="*/ 1051560 h 1899829"/>
                <a:gd name="connsiteX6496" fmla="*/ 93073 w 1464672"/>
                <a:gd name="connsiteY6496" fmla="*/ 1050744 h 1899829"/>
                <a:gd name="connsiteX6497" fmla="*/ 93889 w 1464672"/>
                <a:gd name="connsiteY6497" fmla="*/ 1045845 h 1899829"/>
                <a:gd name="connsiteX6498" fmla="*/ 94706 w 1464672"/>
                <a:gd name="connsiteY6498" fmla="*/ 1045029 h 1899829"/>
                <a:gd name="connsiteX6499" fmla="*/ 95522 w 1464672"/>
                <a:gd name="connsiteY6499" fmla="*/ 1044212 h 1899829"/>
                <a:gd name="connsiteX6500" fmla="*/ 100421 w 1464672"/>
                <a:gd name="connsiteY6500" fmla="*/ 1043396 h 1899829"/>
                <a:gd name="connsiteX6501" fmla="*/ 106136 w 1464672"/>
                <a:gd name="connsiteY6501" fmla="*/ 1044212 h 1899829"/>
                <a:gd name="connsiteX6502" fmla="*/ 106952 w 1464672"/>
                <a:gd name="connsiteY6502" fmla="*/ 1043396 h 1899829"/>
                <a:gd name="connsiteX6503" fmla="*/ 106136 w 1464672"/>
                <a:gd name="connsiteY6503" fmla="*/ 1040130 h 1899829"/>
                <a:gd name="connsiteX6504" fmla="*/ 106136 w 1464672"/>
                <a:gd name="connsiteY6504" fmla="*/ 1038497 h 1899829"/>
                <a:gd name="connsiteX6505" fmla="*/ 106136 w 1464672"/>
                <a:gd name="connsiteY6505" fmla="*/ 1035231 h 1899829"/>
                <a:gd name="connsiteX6506" fmla="*/ 106136 w 1464672"/>
                <a:gd name="connsiteY6506" fmla="*/ 1033599 h 1899829"/>
                <a:gd name="connsiteX6507" fmla="*/ 106952 w 1464672"/>
                <a:gd name="connsiteY6507" fmla="*/ 1032782 h 1899829"/>
                <a:gd name="connsiteX6508" fmla="*/ 109402 w 1464672"/>
                <a:gd name="connsiteY6508" fmla="*/ 1033599 h 1899829"/>
                <a:gd name="connsiteX6509" fmla="*/ 110218 w 1464672"/>
                <a:gd name="connsiteY6509" fmla="*/ 1035231 h 1899829"/>
                <a:gd name="connsiteX6510" fmla="*/ 111034 w 1464672"/>
                <a:gd name="connsiteY6510" fmla="*/ 1037681 h 1899829"/>
                <a:gd name="connsiteX6511" fmla="*/ 111851 w 1464672"/>
                <a:gd name="connsiteY6511" fmla="*/ 1039314 h 1899829"/>
                <a:gd name="connsiteX6512" fmla="*/ 115116 w 1464672"/>
                <a:gd name="connsiteY6512" fmla="*/ 1040946 h 1899829"/>
                <a:gd name="connsiteX6513" fmla="*/ 115116 w 1464672"/>
                <a:gd name="connsiteY6513" fmla="*/ 1041763 h 1899829"/>
                <a:gd name="connsiteX6514" fmla="*/ 114300 w 1464672"/>
                <a:gd name="connsiteY6514" fmla="*/ 1045845 h 1899829"/>
                <a:gd name="connsiteX6515" fmla="*/ 113484 w 1464672"/>
                <a:gd name="connsiteY6515" fmla="*/ 1047478 h 1899829"/>
                <a:gd name="connsiteX6516" fmla="*/ 111034 w 1464672"/>
                <a:gd name="connsiteY6516" fmla="*/ 1052376 h 1899829"/>
                <a:gd name="connsiteX6517" fmla="*/ 111034 w 1464672"/>
                <a:gd name="connsiteY6517" fmla="*/ 1054009 h 1899829"/>
                <a:gd name="connsiteX6518" fmla="*/ 115116 w 1464672"/>
                <a:gd name="connsiteY6518" fmla="*/ 1051560 h 1899829"/>
                <a:gd name="connsiteX6519" fmla="*/ 119199 w 1464672"/>
                <a:gd name="connsiteY6519" fmla="*/ 1048294 h 1899829"/>
                <a:gd name="connsiteX6520" fmla="*/ 122464 w 1464672"/>
                <a:gd name="connsiteY6520" fmla="*/ 1046661 h 1899829"/>
                <a:gd name="connsiteX6521" fmla="*/ 125730 w 1464672"/>
                <a:gd name="connsiteY6521" fmla="*/ 1046661 h 1899829"/>
                <a:gd name="connsiteX6522" fmla="*/ 128179 w 1464672"/>
                <a:gd name="connsiteY6522" fmla="*/ 1045845 h 1899829"/>
                <a:gd name="connsiteX6523" fmla="*/ 129812 w 1464672"/>
                <a:gd name="connsiteY6523" fmla="*/ 1044212 h 1899829"/>
                <a:gd name="connsiteX6524" fmla="*/ 130629 w 1464672"/>
                <a:gd name="connsiteY6524" fmla="*/ 1042579 h 1899829"/>
                <a:gd name="connsiteX6525" fmla="*/ 132261 w 1464672"/>
                <a:gd name="connsiteY6525" fmla="*/ 1036864 h 1899829"/>
                <a:gd name="connsiteX6526" fmla="*/ 133894 w 1464672"/>
                <a:gd name="connsiteY6526" fmla="*/ 1036048 h 1899829"/>
                <a:gd name="connsiteX6527" fmla="*/ 138793 w 1464672"/>
                <a:gd name="connsiteY6527" fmla="*/ 1036048 h 1899829"/>
                <a:gd name="connsiteX6528" fmla="*/ 140426 w 1464672"/>
                <a:gd name="connsiteY6528" fmla="*/ 1036048 h 1899829"/>
                <a:gd name="connsiteX6529" fmla="*/ 141242 w 1464672"/>
                <a:gd name="connsiteY6529" fmla="*/ 1035231 h 1899829"/>
                <a:gd name="connsiteX6530" fmla="*/ 141242 w 1464672"/>
                <a:gd name="connsiteY6530" fmla="*/ 1034415 h 1899829"/>
                <a:gd name="connsiteX6531" fmla="*/ 140426 w 1464672"/>
                <a:gd name="connsiteY6531" fmla="*/ 1033599 h 1899829"/>
                <a:gd name="connsiteX6532" fmla="*/ 138793 w 1464672"/>
                <a:gd name="connsiteY6532" fmla="*/ 1033599 h 1899829"/>
                <a:gd name="connsiteX6533" fmla="*/ 138793 w 1464672"/>
                <a:gd name="connsiteY6533" fmla="*/ 1033599 h 1899829"/>
                <a:gd name="connsiteX6534" fmla="*/ 139609 w 1464672"/>
                <a:gd name="connsiteY6534" fmla="*/ 1032782 h 1899829"/>
                <a:gd name="connsiteX6535" fmla="*/ 140426 w 1464672"/>
                <a:gd name="connsiteY6535" fmla="*/ 1031966 h 1899829"/>
                <a:gd name="connsiteX6536" fmla="*/ 142875 w 1464672"/>
                <a:gd name="connsiteY6536" fmla="*/ 1031149 h 1899829"/>
                <a:gd name="connsiteX6537" fmla="*/ 144508 w 1464672"/>
                <a:gd name="connsiteY6537" fmla="*/ 1033599 h 1899829"/>
                <a:gd name="connsiteX6538" fmla="*/ 145324 w 1464672"/>
                <a:gd name="connsiteY6538" fmla="*/ 1033599 h 1899829"/>
                <a:gd name="connsiteX6539" fmla="*/ 149406 w 1464672"/>
                <a:gd name="connsiteY6539" fmla="*/ 1031149 h 1899829"/>
                <a:gd name="connsiteX6540" fmla="*/ 155122 w 1464672"/>
                <a:gd name="connsiteY6540" fmla="*/ 1024618 h 1899829"/>
                <a:gd name="connsiteX6541" fmla="*/ 157571 w 1464672"/>
                <a:gd name="connsiteY6541" fmla="*/ 1022985 h 1899829"/>
                <a:gd name="connsiteX6542" fmla="*/ 159204 w 1464672"/>
                <a:gd name="connsiteY6542" fmla="*/ 1022985 h 1899829"/>
                <a:gd name="connsiteX6543" fmla="*/ 160836 w 1464672"/>
                <a:gd name="connsiteY6543" fmla="*/ 1023801 h 1899829"/>
                <a:gd name="connsiteX6544" fmla="*/ 162469 w 1464672"/>
                <a:gd name="connsiteY6544" fmla="*/ 1023801 h 1899829"/>
                <a:gd name="connsiteX6545" fmla="*/ 164102 w 1464672"/>
                <a:gd name="connsiteY6545" fmla="*/ 1020536 h 1899829"/>
                <a:gd name="connsiteX6546" fmla="*/ 164919 w 1464672"/>
                <a:gd name="connsiteY6546" fmla="*/ 1018903 h 1899829"/>
                <a:gd name="connsiteX6547" fmla="*/ 165735 w 1464672"/>
                <a:gd name="connsiteY6547" fmla="*/ 1017270 h 1899829"/>
                <a:gd name="connsiteX6548" fmla="*/ 169817 w 1464672"/>
                <a:gd name="connsiteY6548" fmla="*/ 1014004 h 1899829"/>
                <a:gd name="connsiteX6549" fmla="*/ 172266 w 1464672"/>
                <a:gd name="connsiteY6549" fmla="*/ 1013188 h 1899829"/>
                <a:gd name="connsiteX6550" fmla="*/ 173899 w 1464672"/>
                <a:gd name="connsiteY6550" fmla="*/ 1014004 h 1899829"/>
                <a:gd name="connsiteX6551" fmla="*/ 175532 w 1464672"/>
                <a:gd name="connsiteY6551" fmla="*/ 1015637 h 1899829"/>
                <a:gd name="connsiteX6552" fmla="*/ 177165 w 1464672"/>
                <a:gd name="connsiteY6552" fmla="*/ 1016454 h 1899829"/>
                <a:gd name="connsiteX6553" fmla="*/ 179614 w 1464672"/>
                <a:gd name="connsiteY6553" fmla="*/ 1015637 h 1899829"/>
                <a:gd name="connsiteX6554" fmla="*/ 181247 w 1464672"/>
                <a:gd name="connsiteY6554" fmla="*/ 1015637 h 1899829"/>
                <a:gd name="connsiteX6555" fmla="*/ 182064 w 1464672"/>
                <a:gd name="connsiteY6555" fmla="*/ 1014821 h 1899829"/>
                <a:gd name="connsiteX6556" fmla="*/ 184513 w 1464672"/>
                <a:gd name="connsiteY6556" fmla="*/ 1010739 h 1899829"/>
                <a:gd name="connsiteX6557" fmla="*/ 185329 w 1464672"/>
                <a:gd name="connsiteY6557" fmla="*/ 1010739 h 1899829"/>
                <a:gd name="connsiteX6558" fmla="*/ 186146 w 1464672"/>
                <a:gd name="connsiteY6558" fmla="*/ 1012371 h 1899829"/>
                <a:gd name="connsiteX6559" fmla="*/ 187779 w 1464672"/>
                <a:gd name="connsiteY6559" fmla="*/ 1015637 h 1899829"/>
                <a:gd name="connsiteX6560" fmla="*/ 187779 w 1464672"/>
                <a:gd name="connsiteY6560" fmla="*/ 1017270 h 1899829"/>
                <a:gd name="connsiteX6561" fmla="*/ 186146 w 1464672"/>
                <a:gd name="connsiteY6561" fmla="*/ 1021352 h 1899829"/>
                <a:gd name="connsiteX6562" fmla="*/ 173083 w 1464672"/>
                <a:gd name="connsiteY6562" fmla="*/ 1031966 h 1899829"/>
                <a:gd name="connsiteX6563" fmla="*/ 169001 w 1464672"/>
                <a:gd name="connsiteY6563" fmla="*/ 1036048 h 1899829"/>
                <a:gd name="connsiteX6564" fmla="*/ 166552 w 1464672"/>
                <a:gd name="connsiteY6564" fmla="*/ 1037681 h 1899829"/>
                <a:gd name="connsiteX6565" fmla="*/ 164102 w 1464672"/>
                <a:gd name="connsiteY6565" fmla="*/ 1038497 h 1899829"/>
                <a:gd name="connsiteX6566" fmla="*/ 160020 w 1464672"/>
                <a:gd name="connsiteY6566" fmla="*/ 1039314 h 1899829"/>
                <a:gd name="connsiteX6567" fmla="*/ 158387 w 1464672"/>
                <a:gd name="connsiteY6567" fmla="*/ 1040130 h 1899829"/>
                <a:gd name="connsiteX6568" fmla="*/ 155938 w 1464672"/>
                <a:gd name="connsiteY6568" fmla="*/ 1040946 h 1899829"/>
                <a:gd name="connsiteX6569" fmla="*/ 149406 w 1464672"/>
                <a:gd name="connsiteY6569" fmla="*/ 1042579 h 1899829"/>
                <a:gd name="connsiteX6570" fmla="*/ 147774 w 1464672"/>
                <a:gd name="connsiteY6570" fmla="*/ 1043396 h 1899829"/>
                <a:gd name="connsiteX6571" fmla="*/ 146957 w 1464672"/>
                <a:gd name="connsiteY6571" fmla="*/ 1044212 h 1899829"/>
                <a:gd name="connsiteX6572" fmla="*/ 144508 w 1464672"/>
                <a:gd name="connsiteY6572" fmla="*/ 1049927 h 1899829"/>
                <a:gd name="connsiteX6573" fmla="*/ 143691 w 1464672"/>
                <a:gd name="connsiteY6573" fmla="*/ 1051560 h 1899829"/>
                <a:gd name="connsiteX6574" fmla="*/ 141242 w 1464672"/>
                <a:gd name="connsiteY6574" fmla="*/ 1054009 h 1899829"/>
                <a:gd name="connsiteX6575" fmla="*/ 138793 w 1464672"/>
                <a:gd name="connsiteY6575" fmla="*/ 1055642 h 1899829"/>
                <a:gd name="connsiteX6576" fmla="*/ 135527 w 1464672"/>
                <a:gd name="connsiteY6576" fmla="*/ 1056459 h 1899829"/>
                <a:gd name="connsiteX6577" fmla="*/ 133078 w 1464672"/>
                <a:gd name="connsiteY6577" fmla="*/ 1058908 h 1899829"/>
                <a:gd name="connsiteX6578" fmla="*/ 130629 w 1464672"/>
                <a:gd name="connsiteY6578" fmla="*/ 1063806 h 1899829"/>
                <a:gd name="connsiteX6579" fmla="*/ 128996 w 1464672"/>
                <a:gd name="connsiteY6579" fmla="*/ 1067072 h 1899829"/>
                <a:gd name="connsiteX6580" fmla="*/ 126547 w 1464672"/>
                <a:gd name="connsiteY6580" fmla="*/ 1069521 h 1899829"/>
                <a:gd name="connsiteX6581" fmla="*/ 124097 w 1464672"/>
                <a:gd name="connsiteY6581" fmla="*/ 1073604 h 1899829"/>
                <a:gd name="connsiteX6582" fmla="*/ 123281 w 1464672"/>
                <a:gd name="connsiteY6582" fmla="*/ 1075237 h 1899829"/>
                <a:gd name="connsiteX6583" fmla="*/ 124097 w 1464672"/>
                <a:gd name="connsiteY6583" fmla="*/ 1077686 h 1899829"/>
                <a:gd name="connsiteX6584" fmla="*/ 124914 w 1464672"/>
                <a:gd name="connsiteY6584" fmla="*/ 1078502 h 1899829"/>
                <a:gd name="connsiteX6585" fmla="*/ 127363 w 1464672"/>
                <a:gd name="connsiteY6585" fmla="*/ 1080135 h 1899829"/>
                <a:gd name="connsiteX6586" fmla="*/ 128179 w 1464672"/>
                <a:gd name="connsiteY6586" fmla="*/ 1080135 h 1899829"/>
                <a:gd name="connsiteX6587" fmla="*/ 127363 w 1464672"/>
                <a:gd name="connsiteY6587" fmla="*/ 1078502 h 1899829"/>
                <a:gd name="connsiteX6588" fmla="*/ 124914 w 1464672"/>
                <a:gd name="connsiteY6588" fmla="*/ 1076869 h 1899829"/>
                <a:gd name="connsiteX6589" fmla="*/ 124914 w 1464672"/>
                <a:gd name="connsiteY6589" fmla="*/ 1076053 h 1899829"/>
                <a:gd name="connsiteX6590" fmla="*/ 125730 w 1464672"/>
                <a:gd name="connsiteY6590" fmla="*/ 1075237 h 1899829"/>
                <a:gd name="connsiteX6591" fmla="*/ 135527 w 1464672"/>
                <a:gd name="connsiteY6591" fmla="*/ 1076869 h 1899829"/>
                <a:gd name="connsiteX6592" fmla="*/ 137977 w 1464672"/>
                <a:gd name="connsiteY6592" fmla="*/ 1075237 h 1899829"/>
                <a:gd name="connsiteX6593" fmla="*/ 138793 w 1464672"/>
                <a:gd name="connsiteY6593" fmla="*/ 1073604 h 1899829"/>
                <a:gd name="connsiteX6594" fmla="*/ 138793 w 1464672"/>
                <a:gd name="connsiteY6594" fmla="*/ 1072787 h 1899829"/>
                <a:gd name="connsiteX6595" fmla="*/ 136344 w 1464672"/>
                <a:gd name="connsiteY6595" fmla="*/ 1072787 h 1899829"/>
                <a:gd name="connsiteX6596" fmla="*/ 135527 w 1464672"/>
                <a:gd name="connsiteY6596" fmla="*/ 1071971 h 1899829"/>
                <a:gd name="connsiteX6597" fmla="*/ 134711 w 1464672"/>
                <a:gd name="connsiteY6597" fmla="*/ 1069521 h 1899829"/>
                <a:gd name="connsiteX6598" fmla="*/ 134711 w 1464672"/>
                <a:gd name="connsiteY6598" fmla="*/ 1067889 h 1899829"/>
                <a:gd name="connsiteX6599" fmla="*/ 134711 w 1464672"/>
                <a:gd name="connsiteY6599" fmla="*/ 1066256 h 1899829"/>
                <a:gd name="connsiteX6600" fmla="*/ 135527 w 1464672"/>
                <a:gd name="connsiteY6600" fmla="*/ 1064623 h 1899829"/>
                <a:gd name="connsiteX6601" fmla="*/ 138793 w 1464672"/>
                <a:gd name="connsiteY6601" fmla="*/ 1062174 h 1899829"/>
                <a:gd name="connsiteX6602" fmla="*/ 142059 w 1464672"/>
                <a:gd name="connsiteY6602" fmla="*/ 1061357 h 1899829"/>
                <a:gd name="connsiteX6603" fmla="*/ 144508 w 1464672"/>
                <a:gd name="connsiteY6603" fmla="*/ 1059724 h 1899829"/>
                <a:gd name="connsiteX6604" fmla="*/ 146141 w 1464672"/>
                <a:gd name="connsiteY6604" fmla="*/ 1058091 h 1899829"/>
                <a:gd name="connsiteX6605" fmla="*/ 149406 w 1464672"/>
                <a:gd name="connsiteY6605" fmla="*/ 1055642 h 1899829"/>
                <a:gd name="connsiteX6606" fmla="*/ 151039 w 1464672"/>
                <a:gd name="connsiteY6606" fmla="*/ 1053193 h 1899829"/>
                <a:gd name="connsiteX6607" fmla="*/ 151856 w 1464672"/>
                <a:gd name="connsiteY6607" fmla="*/ 1051560 h 1899829"/>
                <a:gd name="connsiteX6608" fmla="*/ 151856 w 1464672"/>
                <a:gd name="connsiteY6608" fmla="*/ 1050744 h 1899829"/>
                <a:gd name="connsiteX6609" fmla="*/ 151039 w 1464672"/>
                <a:gd name="connsiteY6609" fmla="*/ 1049927 h 1899829"/>
                <a:gd name="connsiteX6610" fmla="*/ 151856 w 1464672"/>
                <a:gd name="connsiteY6610" fmla="*/ 1048294 h 1899829"/>
                <a:gd name="connsiteX6611" fmla="*/ 154305 w 1464672"/>
                <a:gd name="connsiteY6611" fmla="*/ 1046661 h 1899829"/>
                <a:gd name="connsiteX6612" fmla="*/ 155122 w 1464672"/>
                <a:gd name="connsiteY6612" fmla="*/ 1046661 h 1899829"/>
                <a:gd name="connsiteX6613" fmla="*/ 158387 w 1464672"/>
                <a:gd name="connsiteY6613" fmla="*/ 1048294 h 1899829"/>
                <a:gd name="connsiteX6614" fmla="*/ 159204 w 1464672"/>
                <a:gd name="connsiteY6614" fmla="*/ 1049111 h 1899829"/>
                <a:gd name="connsiteX6615" fmla="*/ 159204 w 1464672"/>
                <a:gd name="connsiteY6615" fmla="*/ 1051560 h 1899829"/>
                <a:gd name="connsiteX6616" fmla="*/ 160020 w 1464672"/>
                <a:gd name="connsiteY6616" fmla="*/ 1051560 h 1899829"/>
                <a:gd name="connsiteX6617" fmla="*/ 161653 w 1464672"/>
                <a:gd name="connsiteY6617" fmla="*/ 1048294 h 1899829"/>
                <a:gd name="connsiteX6618" fmla="*/ 162469 w 1464672"/>
                <a:gd name="connsiteY6618" fmla="*/ 1047478 h 1899829"/>
                <a:gd name="connsiteX6619" fmla="*/ 163286 w 1464672"/>
                <a:gd name="connsiteY6619" fmla="*/ 1047478 h 1899829"/>
                <a:gd name="connsiteX6620" fmla="*/ 164102 w 1464672"/>
                <a:gd name="connsiteY6620" fmla="*/ 1048294 h 1899829"/>
                <a:gd name="connsiteX6621" fmla="*/ 164919 w 1464672"/>
                <a:gd name="connsiteY6621" fmla="*/ 1049111 h 1899829"/>
                <a:gd name="connsiteX6622" fmla="*/ 165735 w 1464672"/>
                <a:gd name="connsiteY6622" fmla="*/ 1052376 h 1899829"/>
                <a:gd name="connsiteX6623" fmla="*/ 165735 w 1464672"/>
                <a:gd name="connsiteY6623" fmla="*/ 1057275 h 1899829"/>
                <a:gd name="connsiteX6624" fmla="*/ 165735 w 1464672"/>
                <a:gd name="connsiteY6624" fmla="*/ 1059724 h 1899829"/>
                <a:gd name="connsiteX6625" fmla="*/ 166552 w 1464672"/>
                <a:gd name="connsiteY6625" fmla="*/ 1056459 h 1899829"/>
                <a:gd name="connsiteX6626" fmla="*/ 167368 w 1464672"/>
                <a:gd name="connsiteY6626" fmla="*/ 1054826 h 1899829"/>
                <a:gd name="connsiteX6627" fmla="*/ 170634 w 1464672"/>
                <a:gd name="connsiteY6627" fmla="*/ 1047478 h 1899829"/>
                <a:gd name="connsiteX6628" fmla="*/ 173083 w 1464672"/>
                <a:gd name="connsiteY6628" fmla="*/ 1043396 h 1899829"/>
                <a:gd name="connsiteX6629" fmla="*/ 175532 w 1464672"/>
                <a:gd name="connsiteY6629" fmla="*/ 1039314 h 1899829"/>
                <a:gd name="connsiteX6630" fmla="*/ 179614 w 1464672"/>
                <a:gd name="connsiteY6630" fmla="*/ 1036048 h 1899829"/>
                <a:gd name="connsiteX6631" fmla="*/ 188595 w 1464672"/>
                <a:gd name="connsiteY6631" fmla="*/ 1031149 h 1899829"/>
                <a:gd name="connsiteX6632" fmla="*/ 193494 w 1464672"/>
                <a:gd name="connsiteY6632" fmla="*/ 1029516 h 1899829"/>
                <a:gd name="connsiteX6633" fmla="*/ 195943 w 1464672"/>
                <a:gd name="connsiteY6633" fmla="*/ 1027884 h 1899829"/>
                <a:gd name="connsiteX6634" fmla="*/ 197576 w 1464672"/>
                <a:gd name="connsiteY6634" fmla="*/ 1027067 h 1899829"/>
                <a:gd name="connsiteX6635" fmla="*/ 198392 w 1464672"/>
                <a:gd name="connsiteY6635" fmla="*/ 1025434 h 1899829"/>
                <a:gd name="connsiteX6636" fmla="*/ 200025 w 1464672"/>
                <a:gd name="connsiteY6636" fmla="*/ 1023801 h 1899829"/>
                <a:gd name="connsiteX6637" fmla="*/ 200025 w 1464672"/>
                <a:gd name="connsiteY6637" fmla="*/ 1023801 h 1899829"/>
                <a:gd name="connsiteX6638" fmla="*/ 199209 w 1464672"/>
                <a:gd name="connsiteY6638" fmla="*/ 1027067 h 1899829"/>
                <a:gd name="connsiteX6639" fmla="*/ 199209 w 1464672"/>
                <a:gd name="connsiteY6639" fmla="*/ 1027884 h 1899829"/>
                <a:gd name="connsiteX6640" fmla="*/ 195943 w 1464672"/>
                <a:gd name="connsiteY6640" fmla="*/ 1029516 h 1899829"/>
                <a:gd name="connsiteX6641" fmla="*/ 195943 w 1464672"/>
                <a:gd name="connsiteY6641" fmla="*/ 1031149 h 1899829"/>
                <a:gd name="connsiteX6642" fmla="*/ 195943 w 1464672"/>
                <a:gd name="connsiteY6642" fmla="*/ 1033599 h 1899829"/>
                <a:gd name="connsiteX6643" fmla="*/ 196759 w 1464672"/>
                <a:gd name="connsiteY6643" fmla="*/ 1035231 h 1899829"/>
                <a:gd name="connsiteX6644" fmla="*/ 197576 w 1464672"/>
                <a:gd name="connsiteY6644" fmla="*/ 1036048 h 1899829"/>
                <a:gd name="connsiteX6645" fmla="*/ 199209 w 1464672"/>
                <a:gd name="connsiteY6645" fmla="*/ 1035231 h 1899829"/>
                <a:gd name="connsiteX6646" fmla="*/ 200841 w 1464672"/>
                <a:gd name="connsiteY6646" fmla="*/ 1033599 h 1899829"/>
                <a:gd name="connsiteX6647" fmla="*/ 203291 w 1464672"/>
                <a:gd name="connsiteY6647" fmla="*/ 1031149 h 1899829"/>
                <a:gd name="connsiteX6648" fmla="*/ 208189 w 1464672"/>
                <a:gd name="connsiteY6648" fmla="*/ 1023801 h 1899829"/>
                <a:gd name="connsiteX6649" fmla="*/ 209006 w 1464672"/>
                <a:gd name="connsiteY6649" fmla="*/ 1022169 h 1899829"/>
                <a:gd name="connsiteX6650" fmla="*/ 210639 w 1464672"/>
                <a:gd name="connsiteY6650" fmla="*/ 1016454 h 1899829"/>
                <a:gd name="connsiteX6651" fmla="*/ 213904 w 1464672"/>
                <a:gd name="connsiteY6651" fmla="*/ 1014004 h 1899829"/>
                <a:gd name="connsiteX6652" fmla="*/ 219619 w 1464672"/>
                <a:gd name="connsiteY6652" fmla="*/ 1010739 h 1899829"/>
                <a:gd name="connsiteX6653" fmla="*/ 221252 w 1464672"/>
                <a:gd name="connsiteY6653" fmla="*/ 1009106 h 1899829"/>
                <a:gd name="connsiteX6654" fmla="*/ 216354 w 1464672"/>
                <a:gd name="connsiteY6654" fmla="*/ 1007473 h 1899829"/>
                <a:gd name="connsiteX6655" fmla="*/ 215537 w 1464672"/>
                <a:gd name="connsiteY6655" fmla="*/ 1006656 h 1899829"/>
                <a:gd name="connsiteX6656" fmla="*/ 215537 w 1464672"/>
                <a:gd name="connsiteY6656" fmla="*/ 1005840 h 1899829"/>
                <a:gd name="connsiteX6657" fmla="*/ 216354 w 1464672"/>
                <a:gd name="connsiteY6657" fmla="*/ 1004207 h 1899829"/>
                <a:gd name="connsiteX6658" fmla="*/ 213904 w 1464672"/>
                <a:gd name="connsiteY6658" fmla="*/ 1002574 h 1899829"/>
                <a:gd name="connsiteX6659" fmla="*/ 213088 w 1464672"/>
                <a:gd name="connsiteY6659" fmla="*/ 1001758 h 1899829"/>
                <a:gd name="connsiteX6660" fmla="*/ 213088 w 1464672"/>
                <a:gd name="connsiteY6660" fmla="*/ 998492 h 1899829"/>
                <a:gd name="connsiteX6661" fmla="*/ 213904 w 1464672"/>
                <a:gd name="connsiteY6661" fmla="*/ 996043 h 1899829"/>
                <a:gd name="connsiteX6662" fmla="*/ 215537 w 1464672"/>
                <a:gd name="connsiteY6662" fmla="*/ 993594 h 1899829"/>
                <a:gd name="connsiteX6663" fmla="*/ 216354 w 1464672"/>
                <a:gd name="connsiteY6663" fmla="*/ 993594 h 1899829"/>
                <a:gd name="connsiteX6664" fmla="*/ 218803 w 1464672"/>
                <a:gd name="connsiteY6664" fmla="*/ 995226 h 1899829"/>
                <a:gd name="connsiteX6665" fmla="*/ 220436 w 1464672"/>
                <a:gd name="connsiteY6665" fmla="*/ 996859 h 1899829"/>
                <a:gd name="connsiteX6666" fmla="*/ 226967 w 1464672"/>
                <a:gd name="connsiteY6666" fmla="*/ 1004207 h 1899829"/>
                <a:gd name="connsiteX6667" fmla="*/ 229416 w 1464672"/>
                <a:gd name="connsiteY6667" fmla="*/ 1007473 h 1899829"/>
                <a:gd name="connsiteX6668" fmla="*/ 231049 w 1464672"/>
                <a:gd name="connsiteY6668" fmla="*/ 1009922 h 1899829"/>
                <a:gd name="connsiteX6669" fmla="*/ 234315 w 1464672"/>
                <a:gd name="connsiteY6669" fmla="*/ 1018903 h 1899829"/>
                <a:gd name="connsiteX6670" fmla="*/ 235948 w 1464672"/>
                <a:gd name="connsiteY6670" fmla="*/ 1023801 h 1899829"/>
                <a:gd name="connsiteX6671" fmla="*/ 237581 w 1464672"/>
                <a:gd name="connsiteY6671" fmla="*/ 1028700 h 1899829"/>
                <a:gd name="connsiteX6672" fmla="*/ 238397 w 1464672"/>
                <a:gd name="connsiteY6672" fmla="*/ 1031966 h 1899829"/>
                <a:gd name="connsiteX6673" fmla="*/ 239214 w 1464672"/>
                <a:gd name="connsiteY6673" fmla="*/ 1034415 h 1899829"/>
                <a:gd name="connsiteX6674" fmla="*/ 244929 w 1464672"/>
                <a:gd name="connsiteY6674" fmla="*/ 1043396 h 1899829"/>
                <a:gd name="connsiteX6675" fmla="*/ 248194 w 1464672"/>
                <a:gd name="connsiteY6675" fmla="*/ 1047478 h 1899829"/>
                <a:gd name="connsiteX6676" fmla="*/ 250644 w 1464672"/>
                <a:gd name="connsiteY6676" fmla="*/ 1049927 h 1899829"/>
                <a:gd name="connsiteX6677" fmla="*/ 253909 w 1464672"/>
                <a:gd name="connsiteY6677" fmla="*/ 1051560 h 1899829"/>
                <a:gd name="connsiteX6678" fmla="*/ 257175 w 1464672"/>
                <a:gd name="connsiteY6678" fmla="*/ 1053193 h 1899829"/>
                <a:gd name="connsiteX6679" fmla="*/ 259624 w 1464672"/>
                <a:gd name="connsiteY6679" fmla="*/ 1053193 h 1899829"/>
                <a:gd name="connsiteX6680" fmla="*/ 262890 w 1464672"/>
                <a:gd name="connsiteY6680" fmla="*/ 1049111 h 1899829"/>
                <a:gd name="connsiteX6681" fmla="*/ 262890 w 1464672"/>
                <a:gd name="connsiteY6681" fmla="*/ 1046661 h 1899829"/>
                <a:gd name="connsiteX6682" fmla="*/ 261257 w 1464672"/>
                <a:gd name="connsiteY6682" fmla="*/ 1042579 h 1899829"/>
                <a:gd name="connsiteX6683" fmla="*/ 259624 w 1464672"/>
                <a:gd name="connsiteY6683" fmla="*/ 1040130 h 1899829"/>
                <a:gd name="connsiteX6684" fmla="*/ 259624 w 1464672"/>
                <a:gd name="connsiteY6684" fmla="*/ 1038497 h 1899829"/>
                <a:gd name="connsiteX6685" fmla="*/ 262074 w 1464672"/>
                <a:gd name="connsiteY6685" fmla="*/ 1035231 h 1899829"/>
                <a:gd name="connsiteX6686" fmla="*/ 262074 w 1464672"/>
                <a:gd name="connsiteY6686" fmla="*/ 1034415 h 1899829"/>
                <a:gd name="connsiteX6687" fmla="*/ 262890 w 1464672"/>
                <a:gd name="connsiteY6687" fmla="*/ 1031149 h 1899829"/>
                <a:gd name="connsiteX6688" fmla="*/ 264523 w 1464672"/>
                <a:gd name="connsiteY6688" fmla="*/ 1031966 h 1899829"/>
                <a:gd name="connsiteX6689" fmla="*/ 265339 w 1464672"/>
                <a:gd name="connsiteY6689" fmla="*/ 1031966 h 1899829"/>
                <a:gd name="connsiteX6690" fmla="*/ 266156 w 1464672"/>
                <a:gd name="connsiteY6690" fmla="*/ 1030333 h 1899829"/>
                <a:gd name="connsiteX6691" fmla="*/ 266972 w 1464672"/>
                <a:gd name="connsiteY6691" fmla="*/ 1027884 h 1899829"/>
                <a:gd name="connsiteX6692" fmla="*/ 268605 w 1464672"/>
                <a:gd name="connsiteY6692" fmla="*/ 1026251 h 1899829"/>
                <a:gd name="connsiteX6693" fmla="*/ 270238 w 1464672"/>
                <a:gd name="connsiteY6693" fmla="*/ 1024618 h 1899829"/>
                <a:gd name="connsiteX6694" fmla="*/ 271054 w 1464672"/>
                <a:gd name="connsiteY6694" fmla="*/ 1023801 h 1899829"/>
                <a:gd name="connsiteX6695" fmla="*/ 269422 w 1464672"/>
                <a:gd name="connsiteY6695" fmla="*/ 1022985 h 1899829"/>
                <a:gd name="connsiteX6696" fmla="*/ 268605 w 1464672"/>
                <a:gd name="connsiteY6696" fmla="*/ 1022985 h 1899829"/>
                <a:gd name="connsiteX6697" fmla="*/ 267789 w 1464672"/>
                <a:gd name="connsiteY6697" fmla="*/ 1022985 h 1899829"/>
                <a:gd name="connsiteX6698" fmla="*/ 266972 w 1464672"/>
                <a:gd name="connsiteY6698" fmla="*/ 1022169 h 1899829"/>
                <a:gd name="connsiteX6699" fmla="*/ 267789 w 1464672"/>
                <a:gd name="connsiteY6699" fmla="*/ 1021352 h 1899829"/>
                <a:gd name="connsiteX6700" fmla="*/ 271054 w 1464672"/>
                <a:gd name="connsiteY6700" fmla="*/ 1019719 h 1899829"/>
                <a:gd name="connsiteX6701" fmla="*/ 271871 w 1464672"/>
                <a:gd name="connsiteY6701" fmla="*/ 1018086 h 1899829"/>
                <a:gd name="connsiteX6702" fmla="*/ 272687 w 1464672"/>
                <a:gd name="connsiteY6702" fmla="*/ 1017270 h 1899829"/>
                <a:gd name="connsiteX6703" fmla="*/ 274320 w 1464672"/>
                <a:gd name="connsiteY6703" fmla="*/ 1016454 h 1899829"/>
                <a:gd name="connsiteX6704" fmla="*/ 275136 w 1464672"/>
                <a:gd name="connsiteY6704" fmla="*/ 1017270 h 1899829"/>
                <a:gd name="connsiteX6705" fmla="*/ 275953 w 1464672"/>
                <a:gd name="connsiteY6705" fmla="*/ 1018903 h 1899829"/>
                <a:gd name="connsiteX6706" fmla="*/ 275953 w 1464672"/>
                <a:gd name="connsiteY6706" fmla="*/ 1021352 h 1899829"/>
                <a:gd name="connsiteX6707" fmla="*/ 275136 w 1464672"/>
                <a:gd name="connsiteY6707" fmla="*/ 1025434 h 1899829"/>
                <a:gd name="connsiteX6708" fmla="*/ 275136 w 1464672"/>
                <a:gd name="connsiteY6708" fmla="*/ 1028700 h 1899829"/>
                <a:gd name="connsiteX6709" fmla="*/ 275953 w 1464672"/>
                <a:gd name="connsiteY6709" fmla="*/ 1036048 h 1899829"/>
                <a:gd name="connsiteX6710" fmla="*/ 276769 w 1464672"/>
                <a:gd name="connsiteY6710" fmla="*/ 1037681 h 1899829"/>
                <a:gd name="connsiteX6711" fmla="*/ 280852 w 1464672"/>
                <a:gd name="connsiteY6711" fmla="*/ 1040130 h 1899829"/>
                <a:gd name="connsiteX6712" fmla="*/ 280852 w 1464672"/>
                <a:gd name="connsiteY6712" fmla="*/ 1041763 h 1899829"/>
                <a:gd name="connsiteX6713" fmla="*/ 276769 w 1464672"/>
                <a:gd name="connsiteY6713" fmla="*/ 1049111 h 1899829"/>
                <a:gd name="connsiteX6714" fmla="*/ 275953 w 1464672"/>
                <a:gd name="connsiteY6714" fmla="*/ 1050744 h 1899829"/>
                <a:gd name="connsiteX6715" fmla="*/ 275136 w 1464672"/>
                <a:gd name="connsiteY6715" fmla="*/ 1052376 h 1899829"/>
                <a:gd name="connsiteX6716" fmla="*/ 275136 w 1464672"/>
                <a:gd name="connsiteY6716" fmla="*/ 1053193 h 1899829"/>
                <a:gd name="connsiteX6717" fmla="*/ 275953 w 1464672"/>
                <a:gd name="connsiteY6717" fmla="*/ 1054009 h 1899829"/>
                <a:gd name="connsiteX6718" fmla="*/ 277586 w 1464672"/>
                <a:gd name="connsiteY6718" fmla="*/ 1054826 h 1899829"/>
                <a:gd name="connsiteX6719" fmla="*/ 281668 w 1464672"/>
                <a:gd name="connsiteY6719" fmla="*/ 1054826 h 1899829"/>
                <a:gd name="connsiteX6720" fmla="*/ 282484 w 1464672"/>
                <a:gd name="connsiteY6720" fmla="*/ 1054009 h 1899829"/>
                <a:gd name="connsiteX6721" fmla="*/ 289832 w 1464672"/>
                <a:gd name="connsiteY6721" fmla="*/ 1054009 h 1899829"/>
                <a:gd name="connsiteX6722" fmla="*/ 291465 w 1464672"/>
                <a:gd name="connsiteY6722" fmla="*/ 1053193 h 1899829"/>
                <a:gd name="connsiteX6723" fmla="*/ 292281 w 1464672"/>
                <a:gd name="connsiteY6723" fmla="*/ 1051560 h 1899829"/>
                <a:gd name="connsiteX6724" fmla="*/ 293914 w 1464672"/>
                <a:gd name="connsiteY6724" fmla="*/ 1048294 h 1899829"/>
                <a:gd name="connsiteX6725" fmla="*/ 295547 w 1464672"/>
                <a:gd name="connsiteY6725" fmla="*/ 1047478 h 1899829"/>
                <a:gd name="connsiteX6726" fmla="*/ 296364 w 1464672"/>
                <a:gd name="connsiteY6726" fmla="*/ 1046661 h 1899829"/>
                <a:gd name="connsiteX6727" fmla="*/ 297180 w 1464672"/>
                <a:gd name="connsiteY6727" fmla="*/ 1042579 h 1899829"/>
                <a:gd name="connsiteX6728" fmla="*/ 297997 w 1464672"/>
                <a:gd name="connsiteY6728" fmla="*/ 1037681 h 1899829"/>
                <a:gd name="connsiteX6729" fmla="*/ 298813 w 1464672"/>
                <a:gd name="connsiteY6729" fmla="*/ 1035231 h 1899829"/>
                <a:gd name="connsiteX6730" fmla="*/ 299629 w 1464672"/>
                <a:gd name="connsiteY6730" fmla="*/ 1033599 h 1899829"/>
                <a:gd name="connsiteX6731" fmla="*/ 300446 w 1464672"/>
                <a:gd name="connsiteY6731" fmla="*/ 1032782 h 1899829"/>
                <a:gd name="connsiteX6732" fmla="*/ 302895 w 1464672"/>
                <a:gd name="connsiteY6732" fmla="*/ 1033599 h 1899829"/>
                <a:gd name="connsiteX6733" fmla="*/ 304528 w 1464672"/>
                <a:gd name="connsiteY6733" fmla="*/ 1032782 h 1899829"/>
                <a:gd name="connsiteX6734" fmla="*/ 309427 w 1464672"/>
                <a:gd name="connsiteY6734" fmla="*/ 1033599 h 1899829"/>
                <a:gd name="connsiteX6735" fmla="*/ 314325 w 1464672"/>
                <a:gd name="connsiteY6735" fmla="*/ 1033599 h 1899829"/>
                <a:gd name="connsiteX6736" fmla="*/ 320040 w 1464672"/>
                <a:gd name="connsiteY6736" fmla="*/ 1034415 h 1899829"/>
                <a:gd name="connsiteX6737" fmla="*/ 323306 w 1464672"/>
                <a:gd name="connsiteY6737" fmla="*/ 1035231 h 1899829"/>
                <a:gd name="connsiteX6738" fmla="*/ 326572 w 1464672"/>
                <a:gd name="connsiteY6738" fmla="*/ 1036864 h 1899829"/>
                <a:gd name="connsiteX6739" fmla="*/ 333103 w 1464672"/>
                <a:gd name="connsiteY6739" fmla="*/ 1040946 h 1899829"/>
                <a:gd name="connsiteX6740" fmla="*/ 335552 w 1464672"/>
                <a:gd name="connsiteY6740" fmla="*/ 1043396 h 1899829"/>
                <a:gd name="connsiteX6741" fmla="*/ 344533 w 1464672"/>
                <a:gd name="connsiteY6741" fmla="*/ 1052376 h 1899829"/>
                <a:gd name="connsiteX6742" fmla="*/ 346982 w 1464672"/>
                <a:gd name="connsiteY6742" fmla="*/ 1054009 h 1899829"/>
                <a:gd name="connsiteX6743" fmla="*/ 351881 w 1464672"/>
                <a:gd name="connsiteY6743" fmla="*/ 1055642 h 1899829"/>
                <a:gd name="connsiteX6744" fmla="*/ 368209 w 1464672"/>
                <a:gd name="connsiteY6744" fmla="*/ 1059724 h 1899829"/>
                <a:gd name="connsiteX6745" fmla="*/ 370659 w 1464672"/>
                <a:gd name="connsiteY6745" fmla="*/ 1060541 h 1899829"/>
                <a:gd name="connsiteX6746" fmla="*/ 374741 w 1464672"/>
                <a:gd name="connsiteY6746" fmla="*/ 1064623 h 1899829"/>
                <a:gd name="connsiteX6747" fmla="*/ 378006 w 1464672"/>
                <a:gd name="connsiteY6747" fmla="*/ 1067072 h 1899829"/>
                <a:gd name="connsiteX6748" fmla="*/ 381272 w 1464672"/>
                <a:gd name="connsiteY6748" fmla="*/ 1069521 h 1899829"/>
                <a:gd name="connsiteX6749" fmla="*/ 385354 w 1464672"/>
                <a:gd name="connsiteY6749" fmla="*/ 1071154 h 1899829"/>
                <a:gd name="connsiteX6750" fmla="*/ 394335 w 1464672"/>
                <a:gd name="connsiteY6750" fmla="*/ 1074420 h 1899829"/>
                <a:gd name="connsiteX6751" fmla="*/ 395968 w 1464672"/>
                <a:gd name="connsiteY6751" fmla="*/ 1075237 h 1899829"/>
                <a:gd name="connsiteX6752" fmla="*/ 397601 w 1464672"/>
                <a:gd name="connsiteY6752" fmla="*/ 1075237 h 1899829"/>
                <a:gd name="connsiteX6753" fmla="*/ 399234 w 1464672"/>
                <a:gd name="connsiteY6753" fmla="*/ 1075237 h 1899829"/>
                <a:gd name="connsiteX6754" fmla="*/ 407398 w 1464672"/>
                <a:gd name="connsiteY6754" fmla="*/ 1076869 h 1899829"/>
                <a:gd name="connsiteX6755" fmla="*/ 409847 w 1464672"/>
                <a:gd name="connsiteY6755" fmla="*/ 1076869 h 1899829"/>
                <a:gd name="connsiteX6756" fmla="*/ 411480 w 1464672"/>
                <a:gd name="connsiteY6756" fmla="*/ 1076869 h 1899829"/>
                <a:gd name="connsiteX6757" fmla="*/ 413113 w 1464672"/>
                <a:gd name="connsiteY6757" fmla="*/ 1078502 h 1899829"/>
                <a:gd name="connsiteX6758" fmla="*/ 415562 w 1464672"/>
                <a:gd name="connsiteY6758" fmla="*/ 1079319 h 1899829"/>
                <a:gd name="connsiteX6759" fmla="*/ 415562 w 1464672"/>
                <a:gd name="connsiteY6759" fmla="*/ 1078502 h 1899829"/>
                <a:gd name="connsiteX6760" fmla="*/ 412297 w 1464672"/>
                <a:gd name="connsiteY6760" fmla="*/ 1073604 h 1899829"/>
                <a:gd name="connsiteX6761" fmla="*/ 412297 w 1464672"/>
                <a:gd name="connsiteY6761" fmla="*/ 1072787 h 1899829"/>
                <a:gd name="connsiteX6762" fmla="*/ 413929 w 1464672"/>
                <a:gd name="connsiteY6762" fmla="*/ 1072787 h 1899829"/>
                <a:gd name="connsiteX6763" fmla="*/ 418011 w 1464672"/>
                <a:gd name="connsiteY6763" fmla="*/ 1073604 h 1899829"/>
                <a:gd name="connsiteX6764" fmla="*/ 418828 w 1464672"/>
                <a:gd name="connsiteY6764" fmla="*/ 1071971 h 1899829"/>
                <a:gd name="connsiteX6765" fmla="*/ 420461 w 1464672"/>
                <a:gd name="connsiteY6765" fmla="*/ 1071971 h 1899829"/>
                <a:gd name="connsiteX6766" fmla="*/ 423727 w 1464672"/>
                <a:gd name="connsiteY6766" fmla="*/ 1072787 h 1899829"/>
                <a:gd name="connsiteX6767" fmla="*/ 426992 w 1464672"/>
                <a:gd name="connsiteY6767" fmla="*/ 1074420 h 1899829"/>
                <a:gd name="connsiteX6768" fmla="*/ 430258 w 1464672"/>
                <a:gd name="connsiteY6768" fmla="*/ 1076869 h 1899829"/>
                <a:gd name="connsiteX6769" fmla="*/ 434340 w 1464672"/>
                <a:gd name="connsiteY6769" fmla="*/ 1078502 h 1899829"/>
                <a:gd name="connsiteX6770" fmla="*/ 440872 w 1464672"/>
                <a:gd name="connsiteY6770" fmla="*/ 1083401 h 1899829"/>
                <a:gd name="connsiteX6771" fmla="*/ 444137 w 1464672"/>
                <a:gd name="connsiteY6771" fmla="*/ 1087483 h 1899829"/>
                <a:gd name="connsiteX6772" fmla="*/ 447403 w 1464672"/>
                <a:gd name="connsiteY6772" fmla="*/ 1092381 h 1899829"/>
                <a:gd name="connsiteX6773" fmla="*/ 449036 w 1464672"/>
                <a:gd name="connsiteY6773" fmla="*/ 1095647 h 1899829"/>
                <a:gd name="connsiteX6774" fmla="*/ 449036 w 1464672"/>
                <a:gd name="connsiteY6774" fmla="*/ 1097280 h 1899829"/>
                <a:gd name="connsiteX6775" fmla="*/ 449852 w 1464672"/>
                <a:gd name="connsiteY6775" fmla="*/ 1098096 h 1899829"/>
                <a:gd name="connsiteX6776" fmla="*/ 450669 w 1464672"/>
                <a:gd name="connsiteY6776" fmla="*/ 1098096 h 1899829"/>
                <a:gd name="connsiteX6777" fmla="*/ 450669 w 1464672"/>
                <a:gd name="connsiteY6777" fmla="*/ 1098913 h 1899829"/>
                <a:gd name="connsiteX6778" fmla="*/ 449852 w 1464672"/>
                <a:gd name="connsiteY6778" fmla="*/ 1102995 h 1899829"/>
                <a:gd name="connsiteX6779" fmla="*/ 449036 w 1464672"/>
                <a:gd name="connsiteY6779" fmla="*/ 1103812 h 1899829"/>
                <a:gd name="connsiteX6780" fmla="*/ 448219 w 1464672"/>
                <a:gd name="connsiteY6780" fmla="*/ 1104628 h 1899829"/>
                <a:gd name="connsiteX6781" fmla="*/ 444954 w 1464672"/>
                <a:gd name="connsiteY6781" fmla="*/ 1105444 h 1899829"/>
                <a:gd name="connsiteX6782" fmla="*/ 436789 w 1464672"/>
                <a:gd name="connsiteY6782" fmla="*/ 1104628 h 1899829"/>
                <a:gd name="connsiteX6783" fmla="*/ 435156 w 1464672"/>
                <a:gd name="connsiteY6783" fmla="*/ 1107894 h 1899829"/>
                <a:gd name="connsiteX6784" fmla="*/ 430258 w 1464672"/>
                <a:gd name="connsiteY6784" fmla="*/ 1110343 h 1899829"/>
                <a:gd name="connsiteX6785" fmla="*/ 429441 w 1464672"/>
                <a:gd name="connsiteY6785" fmla="*/ 1111976 h 1899829"/>
                <a:gd name="connsiteX6786" fmla="*/ 429441 w 1464672"/>
                <a:gd name="connsiteY6786" fmla="*/ 1112792 h 1899829"/>
                <a:gd name="connsiteX6787" fmla="*/ 429441 w 1464672"/>
                <a:gd name="connsiteY6787" fmla="*/ 1116058 h 1899829"/>
                <a:gd name="connsiteX6788" fmla="*/ 428625 w 1464672"/>
                <a:gd name="connsiteY6788" fmla="*/ 1116874 h 1899829"/>
                <a:gd name="connsiteX6789" fmla="*/ 424543 w 1464672"/>
                <a:gd name="connsiteY6789" fmla="*/ 1120140 h 1899829"/>
                <a:gd name="connsiteX6790" fmla="*/ 424543 w 1464672"/>
                <a:gd name="connsiteY6790" fmla="*/ 1120956 h 1899829"/>
                <a:gd name="connsiteX6791" fmla="*/ 426992 w 1464672"/>
                <a:gd name="connsiteY6791" fmla="*/ 1122589 h 1899829"/>
                <a:gd name="connsiteX6792" fmla="*/ 429441 w 1464672"/>
                <a:gd name="connsiteY6792" fmla="*/ 1125039 h 1899829"/>
                <a:gd name="connsiteX6793" fmla="*/ 431074 w 1464672"/>
                <a:gd name="connsiteY6793" fmla="*/ 1125855 h 1899829"/>
                <a:gd name="connsiteX6794" fmla="*/ 433524 w 1464672"/>
                <a:gd name="connsiteY6794" fmla="*/ 1125855 h 1899829"/>
                <a:gd name="connsiteX6795" fmla="*/ 436789 w 1464672"/>
                <a:gd name="connsiteY6795" fmla="*/ 1126671 h 1899829"/>
                <a:gd name="connsiteX6796" fmla="*/ 440872 w 1464672"/>
                <a:gd name="connsiteY6796" fmla="*/ 1128304 h 1899829"/>
                <a:gd name="connsiteX6797" fmla="*/ 443321 w 1464672"/>
                <a:gd name="connsiteY6797" fmla="*/ 1129121 h 1899829"/>
                <a:gd name="connsiteX6798" fmla="*/ 444954 w 1464672"/>
                <a:gd name="connsiteY6798" fmla="*/ 1129121 h 1899829"/>
                <a:gd name="connsiteX6799" fmla="*/ 447403 w 1464672"/>
                <a:gd name="connsiteY6799" fmla="*/ 1129121 h 1899829"/>
                <a:gd name="connsiteX6800" fmla="*/ 449852 w 1464672"/>
                <a:gd name="connsiteY6800" fmla="*/ 1129937 h 1899829"/>
                <a:gd name="connsiteX6801" fmla="*/ 453118 w 1464672"/>
                <a:gd name="connsiteY6801" fmla="*/ 1129937 h 1899829"/>
                <a:gd name="connsiteX6802" fmla="*/ 460466 w 1464672"/>
                <a:gd name="connsiteY6802" fmla="*/ 1129937 h 1899829"/>
                <a:gd name="connsiteX6803" fmla="*/ 462915 w 1464672"/>
                <a:gd name="connsiteY6803" fmla="*/ 1130754 h 1899829"/>
                <a:gd name="connsiteX6804" fmla="*/ 466181 w 1464672"/>
                <a:gd name="connsiteY6804" fmla="*/ 1130754 h 1899829"/>
                <a:gd name="connsiteX6805" fmla="*/ 472712 w 1464672"/>
                <a:gd name="connsiteY6805" fmla="*/ 1130754 h 1899829"/>
                <a:gd name="connsiteX6806" fmla="*/ 473529 w 1464672"/>
                <a:gd name="connsiteY6806" fmla="*/ 1130754 h 1899829"/>
                <a:gd name="connsiteX6807" fmla="*/ 475161 w 1464672"/>
                <a:gd name="connsiteY6807" fmla="*/ 1129121 h 1899829"/>
                <a:gd name="connsiteX6808" fmla="*/ 476794 w 1464672"/>
                <a:gd name="connsiteY6808" fmla="*/ 1128304 h 1899829"/>
                <a:gd name="connsiteX6809" fmla="*/ 479244 w 1464672"/>
                <a:gd name="connsiteY6809" fmla="*/ 1128304 h 1899829"/>
                <a:gd name="connsiteX6810" fmla="*/ 485775 w 1464672"/>
                <a:gd name="connsiteY6810" fmla="*/ 1127488 h 1899829"/>
                <a:gd name="connsiteX6811" fmla="*/ 488224 w 1464672"/>
                <a:gd name="connsiteY6811" fmla="*/ 1127488 h 1899829"/>
                <a:gd name="connsiteX6812" fmla="*/ 490674 w 1464672"/>
                <a:gd name="connsiteY6812" fmla="*/ 1126671 h 1899829"/>
                <a:gd name="connsiteX6813" fmla="*/ 493123 w 1464672"/>
                <a:gd name="connsiteY6813" fmla="*/ 1125039 h 1899829"/>
                <a:gd name="connsiteX6814" fmla="*/ 494756 w 1464672"/>
                <a:gd name="connsiteY6814" fmla="*/ 1125039 h 1899829"/>
                <a:gd name="connsiteX6815" fmla="*/ 495572 w 1464672"/>
                <a:gd name="connsiteY6815" fmla="*/ 1125855 h 1899829"/>
                <a:gd name="connsiteX6816" fmla="*/ 496389 w 1464672"/>
                <a:gd name="connsiteY6816" fmla="*/ 1126671 h 1899829"/>
                <a:gd name="connsiteX6817" fmla="*/ 498022 w 1464672"/>
                <a:gd name="connsiteY6817" fmla="*/ 1126671 h 1899829"/>
                <a:gd name="connsiteX6818" fmla="*/ 501287 w 1464672"/>
                <a:gd name="connsiteY6818" fmla="*/ 1125039 h 1899829"/>
                <a:gd name="connsiteX6819" fmla="*/ 508635 w 1464672"/>
                <a:gd name="connsiteY6819" fmla="*/ 1119324 h 1899829"/>
                <a:gd name="connsiteX6820" fmla="*/ 511084 w 1464672"/>
                <a:gd name="connsiteY6820" fmla="*/ 1119324 h 1899829"/>
                <a:gd name="connsiteX6821" fmla="*/ 512717 w 1464672"/>
                <a:gd name="connsiteY6821" fmla="*/ 1117691 h 1899829"/>
                <a:gd name="connsiteX6822" fmla="*/ 513534 w 1464672"/>
                <a:gd name="connsiteY6822" fmla="*/ 1117691 h 1899829"/>
                <a:gd name="connsiteX6823" fmla="*/ 514350 w 1464672"/>
                <a:gd name="connsiteY6823" fmla="*/ 1118507 h 1899829"/>
                <a:gd name="connsiteX6824" fmla="*/ 515983 w 1464672"/>
                <a:gd name="connsiteY6824" fmla="*/ 1122589 h 1899829"/>
                <a:gd name="connsiteX6825" fmla="*/ 516799 w 1464672"/>
                <a:gd name="connsiteY6825" fmla="*/ 1123406 h 1899829"/>
                <a:gd name="connsiteX6826" fmla="*/ 517616 w 1464672"/>
                <a:gd name="connsiteY6826" fmla="*/ 1123406 h 1899829"/>
                <a:gd name="connsiteX6827" fmla="*/ 518432 w 1464672"/>
                <a:gd name="connsiteY6827" fmla="*/ 1125039 h 1899829"/>
                <a:gd name="connsiteX6828" fmla="*/ 520065 w 1464672"/>
                <a:gd name="connsiteY6828" fmla="*/ 1128304 h 1899829"/>
                <a:gd name="connsiteX6829" fmla="*/ 520881 w 1464672"/>
                <a:gd name="connsiteY6829" fmla="*/ 1129121 h 1899829"/>
                <a:gd name="connsiteX6830" fmla="*/ 527413 w 1464672"/>
                <a:gd name="connsiteY6830" fmla="*/ 1129121 h 1899829"/>
                <a:gd name="connsiteX6831" fmla="*/ 529862 w 1464672"/>
                <a:gd name="connsiteY6831" fmla="*/ 1129937 h 1899829"/>
                <a:gd name="connsiteX6832" fmla="*/ 530679 w 1464672"/>
                <a:gd name="connsiteY6832" fmla="*/ 1130754 h 1899829"/>
                <a:gd name="connsiteX6833" fmla="*/ 531495 w 1464672"/>
                <a:gd name="connsiteY6833" fmla="*/ 1133203 h 1899829"/>
                <a:gd name="connsiteX6834" fmla="*/ 532311 w 1464672"/>
                <a:gd name="connsiteY6834" fmla="*/ 1138101 h 1899829"/>
                <a:gd name="connsiteX6835" fmla="*/ 532311 w 1464672"/>
                <a:gd name="connsiteY6835" fmla="*/ 1139734 h 1899829"/>
                <a:gd name="connsiteX6836" fmla="*/ 533128 w 1464672"/>
                <a:gd name="connsiteY6836" fmla="*/ 1142184 h 1899829"/>
                <a:gd name="connsiteX6837" fmla="*/ 533944 w 1464672"/>
                <a:gd name="connsiteY6837" fmla="*/ 1143000 h 1899829"/>
                <a:gd name="connsiteX6838" fmla="*/ 534761 w 1464672"/>
                <a:gd name="connsiteY6838" fmla="*/ 1142184 h 1899829"/>
                <a:gd name="connsiteX6839" fmla="*/ 536394 w 1464672"/>
                <a:gd name="connsiteY6839" fmla="*/ 1135652 h 1899829"/>
                <a:gd name="connsiteX6840" fmla="*/ 537210 w 1464672"/>
                <a:gd name="connsiteY6840" fmla="*/ 1134836 h 1899829"/>
                <a:gd name="connsiteX6841" fmla="*/ 538027 w 1464672"/>
                <a:gd name="connsiteY6841" fmla="*/ 1134836 h 1899829"/>
                <a:gd name="connsiteX6842" fmla="*/ 538027 w 1464672"/>
                <a:gd name="connsiteY6842" fmla="*/ 1134836 h 1899829"/>
                <a:gd name="connsiteX6843" fmla="*/ 539659 w 1464672"/>
                <a:gd name="connsiteY6843" fmla="*/ 1139734 h 1899829"/>
                <a:gd name="connsiteX6844" fmla="*/ 542109 w 1464672"/>
                <a:gd name="connsiteY6844" fmla="*/ 1143000 h 1899829"/>
                <a:gd name="connsiteX6845" fmla="*/ 547824 w 1464672"/>
                <a:gd name="connsiteY6845" fmla="*/ 1149531 h 1899829"/>
                <a:gd name="connsiteX6846" fmla="*/ 548640 w 1464672"/>
                <a:gd name="connsiteY6846" fmla="*/ 1151981 h 1899829"/>
                <a:gd name="connsiteX6847" fmla="*/ 548640 w 1464672"/>
                <a:gd name="connsiteY6847" fmla="*/ 1153614 h 1899829"/>
                <a:gd name="connsiteX6848" fmla="*/ 548640 w 1464672"/>
                <a:gd name="connsiteY6848" fmla="*/ 1155246 h 1899829"/>
                <a:gd name="connsiteX6849" fmla="*/ 547824 w 1464672"/>
                <a:gd name="connsiteY6849" fmla="*/ 1156879 h 1899829"/>
                <a:gd name="connsiteX6850" fmla="*/ 546191 w 1464672"/>
                <a:gd name="connsiteY6850" fmla="*/ 1157696 h 1899829"/>
                <a:gd name="connsiteX6851" fmla="*/ 543741 w 1464672"/>
                <a:gd name="connsiteY6851" fmla="*/ 1158512 h 1899829"/>
                <a:gd name="connsiteX6852" fmla="*/ 541292 w 1464672"/>
                <a:gd name="connsiteY6852" fmla="*/ 1158512 h 1899829"/>
                <a:gd name="connsiteX6853" fmla="*/ 539659 w 1464672"/>
                <a:gd name="connsiteY6853" fmla="*/ 1156879 h 1899829"/>
                <a:gd name="connsiteX6854" fmla="*/ 538843 w 1464672"/>
                <a:gd name="connsiteY6854" fmla="*/ 1156879 h 1899829"/>
                <a:gd name="connsiteX6855" fmla="*/ 539659 w 1464672"/>
                <a:gd name="connsiteY6855" fmla="*/ 1158512 h 1899829"/>
                <a:gd name="connsiteX6856" fmla="*/ 543741 w 1464672"/>
                <a:gd name="connsiteY6856" fmla="*/ 1163411 h 1899829"/>
                <a:gd name="connsiteX6857" fmla="*/ 544558 w 1464672"/>
                <a:gd name="connsiteY6857" fmla="*/ 1165860 h 1899829"/>
                <a:gd name="connsiteX6858" fmla="*/ 545374 w 1464672"/>
                <a:gd name="connsiteY6858" fmla="*/ 1167493 h 1899829"/>
                <a:gd name="connsiteX6859" fmla="*/ 546191 w 1464672"/>
                <a:gd name="connsiteY6859" fmla="*/ 1168309 h 1899829"/>
                <a:gd name="connsiteX6860" fmla="*/ 547007 w 1464672"/>
                <a:gd name="connsiteY6860" fmla="*/ 1169126 h 1899829"/>
                <a:gd name="connsiteX6861" fmla="*/ 547824 w 1464672"/>
                <a:gd name="connsiteY6861" fmla="*/ 1170759 h 1899829"/>
                <a:gd name="connsiteX6862" fmla="*/ 551089 w 1464672"/>
                <a:gd name="connsiteY6862" fmla="*/ 1174841 h 1899829"/>
                <a:gd name="connsiteX6863" fmla="*/ 551906 w 1464672"/>
                <a:gd name="connsiteY6863" fmla="*/ 1176474 h 1899829"/>
                <a:gd name="connsiteX6864" fmla="*/ 555988 w 1464672"/>
                <a:gd name="connsiteY6864" fmla="*/ 1182189 h 1899829"/>
                <a:gd name="connsiteX6865" fmla="*/ 557621 w 1464672"/>
                <a:gd name="connsiteY6865" fmla="*/ 1184638 h 1899829"/>
                <a:gd name="connsiteX6866" fmla="*/ 559254 w 1464672"/>
                <a:gd name="connsiteY6866" fmla="*/ 1186271 h 1899829"/>
                <a:gd name="connsiteX6867" fmla="*/ 560070 w 1464672"/>
                <a:gd name="connsiteY6867" fmla="*/ 1186271 h 1899829"/>
                <a:gd name="connsiteX6868" fmla="*/ 560070 w 1464672"/>
                <a:gd name="connsiteY6868" fmla="*/ 1185454 h 1899829"/>
                <a:gd name="connsiteX6869" fmla="*/ 555172 w 1464672"/>
                <a:gd name="connsiteY6869" fmla="*/ 1177290 h 1899829"/>
                <a:gd name="connsiteX6870" fmla="*/ 552722 w 1464672"/>
                <a:gd name="connsiteY6870" fmla="*/ 1172391 h 1899829"/>
                <a:gd name="connsiteX6871" fmla="*/ 552722 w 1464672"/>
                <a:gd name="connsiteY6871" fmla="*/ 1171575 h 1899829"/>
                <a:gd name="connsiteX6872" fmla="*/ 552722 w 1464672"/>
                <a:gd name="connsiteY6872" fmla="*/ 1169942 h 1899829"/>
                <a:gd name="connsiteX6873" fmla="*/ 552722 w 1464672"/>
                <a:gd name="connsiteY6873" fmla="*/ 1163411 h 1899829"/>
                <a:gd name="connsiteX6874" fmla="*/ 552722 w 1464672"/>
                <a:gd name="connsiteY6874" fmla="*/ 1162594 h 1899829"/>
                <a:gd name="connsiteX6875" fmla="*/ 554355 w 1464672"/>
                <a:gd name="connsiteY6875" fmla="*/ 1161778 h 1899829"/>
                <a:gd name="connsiteX6876" fmla="*/ 556804 w 1464672"/>
                <a:gd name="connsiteY6876" fmla="*/ 1164227 h 1899829"/>
                <a:gd name="connsiteX6877" fmla="*/ 557621 w 1464672"/>
                <a:gd name="connsiteY6877" fmla="*/ 1164227 h 1899829"/>
                <a:gd name="connsiteX6878" fmla="*/ 558437 w 1464672"/>
                <a:gd name="connsiteY6878" fmla="*/ 1164227 h 1899829"/>
                <a:gd name="connsiteX6879" fmla="*/ 558437 w 1464672"/>
                <a:gd name="connsiteY6879" fmla="*/ 1163411 h 1899829"/>
                <a:gd name="connsiteX6880" fmla="*/ 559254 w 1464672"/>
                <a:gd name="connsiteY6880" fmla="*/ 1164227 h 1899829"/>
                <a:gd name="connsiteX6881" fmla="*/ 561703 w 1464672"/>
                <a:gd name="connsiteY6881" fmla="*/ 1166676 h 1899829"/>
                <a:gd name="connsiteX6882" fmla="*/ 562519 w 1464672"/>
                <a:gd name="connsiteY6882" fmla="*/ 1166676 h 1899829"/>
                <a:gd name="connsiteX6883" fmla="*/ 560886 w 1464672"/>
                <a:gd name="connsiteY6883" fmla="*/ 1162594 h 1899829"/>
                <a:gd name="connsiteX6884" fmla="*/ 560070 w 1464672"/>
                <a:gd name="connsiteY6884" fmla="*/ 1160962 h 1899829"/>
                <a:gd name="connsiteX6885" fmla="*/ 560070 w 1464672"/>
                <a:gd name="connsiteY6885" fmla="*/ 1159329 h 1899829"/>
                <a:gd name="connsiteX6886" fmla="*/ 560886 w 1464672"/>
                <a:gd name="connsiteY6886" fmla="*/ 1156879 h 1899829"/>
                <a:gd name="connsiteX6887" fmla="*/ 560070 w 1464672"/>
                <a:gd name="connsiteY6887" fmla="*/ 1156063 h 1899829"/>
                <a:gd name="connsiteX6888" fmla="*/ 557621 w 1464672"/>
                <a:gd name="connsiteY6888" fmla="*/ 1152797 h 1899829"/>
                <a:gd name="connsiteX6889" fmla="*/ 555988 w 1464672"/>
                <a:gd name="connsiteY6889" fmla="*/ 1149531 h 1899829"/>
                <a:gd name="connsiteX6890" fmla="*/ 554355 w 1464672"/>
                <a:gd name="connsiteY6890" fmla="*/ 1144633 h 1899829"/>
                <a:gd name="connsiteX6891" fmla="*/ 554355 w 1464672"/>
                <a:gd name="connsiteY6891" fmla="*/ 1143000 h 1899829"/>
                <a:gd name="connsiteX6892" fmla="*/ 554355 w 1464672"/>
                <a:gd name="connsiteY6892" fmla="*/ 1141367 h 1899829"/>
                <a:gd name="connsiteX6893" fmla="*/ 554355 w 1464672"/>
                <a:gd name="connsiteY6893" fmla="*/ 1139734 h 1899829"/>
                <a:gd name="connsiteX6894" fmla="*/ 552722 w 1464672"/>
                <a:gd name="connsiteY6894" fmla="*/ 1136469 h 1899829"/>
                <a:gd name="connsiteX6895" fmla="*/ 551089 w 1464672"/>
                <a:gd name="connsiteY6895" fmla="*/ 1134019 h 1899829"/>
                <a:gd name="connsiteX6896" fmla="*/ 549456 w 1464672"/>
                <a:gd name="connsiteY6896" fmla="*/ 1131570 h 1899829"/>
                <a:gd name="connsiteX6897" fmla="*/ 549456 w 1464672"/>
                <a:gd name="connsiteY6897" fmla="*/ 1129937 h 1899829"/>
                <a:gd name="connsiteX6898" fmla="*/ 549456 w 1464672"/>
                <a:gd name="connsiteY6898" fmla="*/ 1125855 h 1899829"/>
                <a:gd name="connsiteX6899" fmla="*/ 550273 w 1464672"/>
                <a:gd name="connsiteY6899" fmla="*/ 1124222 h 1899829"/>
                <a:gd name="connsiteX6900" fmla="*/ 552722 w 1464672"/>
                <a:gd name="connsiteY6900" fmla="*/ 1121773 h 1899829"/>
                <a:gd name="connsiteX6901" fmla="*/ 553539 w 1464672"/>
                <a:gd name="connsiteY6901" fmla="*/ 1119324 h 1899829"/>
                <a:gd name="connsiteX6902" fmla="*/ 552722 w 1464672"/>
                <a:gd name="connsiteY6902" fmla="*/ 1116874 h 1899829"/>
                <a:gd name="connsiteX6903" fmla="*/ 552722 w 1464672"/>
                <a:gd name="connsiteY6903" fmla="*/ 1116058 h 1899829"/>
                <a:gd name="connsiteX6904" fmla="*/ 553539 w 1464672"/>
                <a:gd name="connsiteY6904" fmla="*/ 1116058 h 1899829"/>
                <a:gd name="connsiteX6905" fmla="*/ 557621 w 1464672"/>
                <a:gd name="connsiteY6905" fmla="*/ 1115241 h 1899829"/>
                <a:gd name="connsiteX6906" fmla="*/ 558437 w 1464672"/>
                <a:gd name="connsiteY6906" fmla="*/ 1116058 h 1899829"/>
                <a:gd name="connsiteX6907" fmla="*/ 560070 w 1464672"/>
                <a:gd name="connsiteY6907" fmla="*/ 1115241 h 1899829"/>
                <a:gd name="connsiteX6908" fmla="*/ 562519 w 1464672"/>
                <a:gd name="connsiteY6908" fmla="*/ 1113609 h 1899829"/>
                <a:gd name="connsiteX6909" fmla="*/ 564152 w 1464672"/>
                <a:gd name="connsiteY6909" fmla="*/ 1112792 h 1899829"/>
                <a:gd name="connsiteX6910" fmla="*/ 566602 w 1464672"/>
                <a:gd name="connsiteY6910" fmla="*/ 1112792 h 1899829"/>
                <a:gd name="connsiteX6911" fmla="*/ 567418 w 1464672"/>
                <a:gd name="connsiteY6911" fmla="*/ 1112792 h 1899829"/>
                <a:gd name="connsiteX6912" fmla="*/ 569051 w 1464672"/>
                <a:gd name="connsiteY6912" fmla="*/ 1111976 h 1899829"/>
                <a:gd name="connsiteX6913" fmla="*/ 569867 w 1464672"/>
                <a:gd name="connsiteY6913" fmla="*/ 1111159 h 1899829"/>
                <a:gd name="connsiteX6914" fmla="*/ 571500 w 1464672"/>
                <a:gd name="connsiteY6914" fmla="*/ 1108710 h 1899829"/>
                <a:gd name="connsiteX6915" fmla="*/ 572316 w 1464672"/>
                <a:gd name="connsiteY6915" fmla="*/ 1107894 h 1899829"/>
                <a:gd name="connsiteX6916" fmla="*/ 574766 w 1464672"/>
                <a:gd name="connsiteY6916" fmla="*/ 1107894 h 1899829"/>
                <a:gd name="connsiteX6917" fmla="*/ 576399 w 1464672"/>
                <a:gd name="connsiteY6917" fmla="*/ 1108710 h 1899829"/>
                <a:gd name="connsiteX6918" fmla="*/ 577215 w 1464672"/>
                <a:gd name="connsiteY6918" fmla="*/ 1108710 h 1899829"/>
                <a:gd name="connsiteX6919" fmla="*/ 577215 w 1464672"/>
                <a:gd name="connsiteY6919" fmla="*/ 1104628 h 1899829"/>
                <a:gd name="connsiteX6920" fmla="*/ 578031 w 1464672"/>
                <a:gd name="connsiteY6920" fmla="*/ 1102995 h 1899829"/>
                <a:gd name="connsiteX6921" fmla="*/ 580481 w 1464672"/>
                <a:gd name="connsiteY6921" fmla="*/ 1100546 h 1899829"/>
                <a:gd name="connsiteX6922" fmla="*/ 582930 w 1464672"/>
                <a:gd name="connsiteY6922" fmla="*/ 1100546 h 1899829"/>
                <a:gd name="connsiteX6923" fmla="*/ 584563 w 1464672"/>
                <a:gd name="connsiteY6923" fmla="*/ 1099729 h 1899829"/>
                <a:gd name="connsiteX6924" fmla="*/ 586196 w 1464672"/>
                <a:gd name="connsiteY6924" fmla="*/ 1098096 h 1899829"/>
                <a:gd name="connsiteX6925" fmla="*/ 587829 w 1464672"/>
                <a:gd name="connsiteY6925" fmla="*/ 1096464 h 1899829"/>
                <a:gd name="connsiteX6926" fmla="*/ 589461 w 1464672"/>
                <a:gd name="connsiteY6926" fmla="*/ 1094014 h 1899829"/>
                <a:gd name="connsiteX6927" fmla="*/ 590278 w 1464672"/>
                <a:gd name="connsiteY6927" fmla="*/ 1090749 h 1899829"/>
                <a:gd name="connsiteX6928" fmla="*/ 590278 w 1464672"/>
                <a:gd name="connsiteY6928" fmla="*/ 1089932 h 1899829"/>
                <a:gd name="connsiteX6929" fmla="*/ 587829 w 1464672"/>
                <a:gd name="connsiteY6929" fmla="*/ 1089116 h 1899829"/>
                <a:gd name="connsiteX6930" fmla="*/ 586196 w 1464672"/>
                <a:gd name="connsiteY6930" fmla="*/ 1089932 h 1899829"/>
                <a:gd name="connsiteX6931" fmla="*/ 582930 w 1464672"/>
                <a:gd name="connsiteY6931" fmla="*/ 1092381 h 1899829"/>
                <a:gd name="connsiteX6932" fmla="*/ 579664 w 1464672"/>
                <a:gd name="connsiteY6932" fmla="*/ 1094831 h 1899829"/>
                <a:gd name="connsiteX6933" fmla="*/ 578031 w 1464672"/>
                <a:gd name="connsiteY6933" fmla="*/ 1097280 h 1899829"/>
                <a:gd name="connsiteX6934" fmla="*/ 578031 w 1464672"/>
                <a:gd name="connsiteY6934" fmla="*/ 1100546 h 1899829"/>
                <a:gd name="connsiteX6935" fmla="*/ 577215 w 1464672"/>
                <a:gd name="connsiteY6935" fmla="*/ 1102179 h 1899829"/>
                <a:gd name="connsiteX6936" fmla="*/ 574766 w 1464672"/>
                <a:gd name="connsiteY6936" fmla="*/ 1100546 h 1899829"/>
                <a:gd name="connsiteX6937" fmla="*/ 573949 w 1464672"/>
                <a:gd name="connsiteY6937" fmla="*/ 1100546 h 1899829"/>
                <a:gd name="connsiteX6938" fmla="*/ 572316 w 1464672"/>
                <a:gd name="connsiteY6938" fmla="*/ 1101362 h 1899829"/>
                <a:gd name="connsiteX6939" fmla="*/ 570684 w 1464672"/>
                <a:gd name="connsiteY6939" fmla="*/ 1102995 h 1899829"/>
                <a:gd name="connsiteX6940" fmla="*/ 569051 w 1464672"/>
                <a:gd name="connsiteY6940" fmla="*/ 1104628 h 1899829"/>
                <a:gd name="connsiteX6941" fmla="*/ 566602 w 1464672"/>
                <a:gd name="connsiteY6941" fmla="*/ 1104628 h 1899829"/>
                <a:gd name="connsiteX6942" fmla="*/ 563336 w 1464672"/>
                <a:gd name="connsiteY6942" fmla="*/ 1103812 h 1899829"/>
                <a:gd name="connsiteX6943" fmla="*/ 561703 w 1464672"/>
                <a:gd name="connsiteY6943" fmla="*/ 1103812 h 1899829"/>
                <a:gd name="connsiteX6944" fmla="*/ 560070 w 1464672"/>
                <a:gd name="connsiteY6944" fmla="*/ 1105444 h 1899829"/>
                <a:gd name="connsiteX6945" fmla="*/ 560070 w 1464672"/>
                <a:gd name="connsiteY6945" fmla="*/ 1107077 h 1899829"/>
                <a:gd name="connsiteX6946" fmla="*/ 560886 w 1464672"/>
                <a:gd name="connsiteY6946" fmla="*/ 1109526 h 1899829"/>
                <a:gd name="connsiteX6947" fmla="*/ 560070 w 1464672"/>
                <a:gd name="connsiteY6947" fmla="*/ 1111159 h 1899829"/>
                <a:gd name="connsiteX6948" fmla="*/ 555172 w 1464672"/>
                <a:gd name="connsiteY6948" fmla="*/ 1111976 h 1899829"/>
                <a:gd name="connsiteX6949" fmla="*/ 553539 w 1464672"/>
                <a:gd name="connsiteY6949" fmla="*/ 1111976 h 1899829"/>
                <a:gd name="connsiteX6950" fmla="*/ 551089 w 1464672"/>
                <a:gd name="connsiteY6950" fmla="*/ 1112792 h 1899829"/>
                <a:gd name="connsiteX6951" fmla="*/ 550273 w 1464672"/>
                <a:gd name="connsiteY6951" fmla="*/ 1112792 h 1899829"/>
                <a:gd name="connsiteX6952" fmla="*/ 549456 w 1464672"/>
                <a:gd name="connsiteY6952" fmla="*/ 1111976 h 1899829"/>
                <a:gd name="connsiteX6953" fmla="*/ 544558 w 1464672"/>
                <a:gd name="connsiteY6953" fmla="*/ 1107894 h 1899829"/>
                <a:gd name="connsiteX6954" fmla="*/ 543741 w 1464672"/>
                <a:gd name="connsiteY6954" fmla="*/ 1107077 h 1899829"/>
                <a:gd name="connsiteX6955" fmla="*/ 545374 w 1464672"/>
                <a:gd name="connsiteY6955" fmla="*/ 1103812 h 1899829"/>
                <a:gd name="connsiteX6956" fmla="*/ 550273 w 1464672"/>
                <a:gd name="connsiteY6956" fmla="*/ 1094014 h 1899829"/>
                <a:gd name="connsiteX6957" fmla="*/ 551089 w 1464672"/>
                <a:gd name="connsiteY6957" fmla="*/ 1093198 h 1899829"/>
                <a:gd name="connsiteX6958" fmla="*/ 560070 w 1464672"/>
                <a:gd name="connsiteY6958" fmla="*/ 1091565 h 1899829"/>
                <a:gd name="connsiteX6959" fmla="*/ 565785 w 1464672"/>
                <a:gd name="connsiteY6959" fmla="*/ 1089932 h 1899829"/>
                <a:gd name="connsiteX6960" fmla="*/ 575582 w 1464672"/>
                <a:gd name="connsiteY6960" fmla="*/ 1084217 h 1899829"/>
                <a:gd name="connsiteX6961" fmla="*/ 577215 w 1464672"/>
                <a:gd name="connsiteY6961" fmla="*/ 1083401 h 1899829"/>
                <a:gd name="connsiteX6962" fmla="*/ 583747 w 1464672"/>
                <a:gd name="connsiteY6962" fmla="*/ 1080135 h 1899829"/>
                <a:gd name="connsiteX6963" fmla="*/ 586196 w 1464672"/>
                <a:gd name="connsiteY6963" fmla="*/ 1079319 h 1899829"/>
                <a:gd name="connsiteX6964" fmla="*/ 588645 w 1464672"/>
                <a:gd name="connsiteY6964" fmla="*/ 1080135 h 1899829"/>
                <a:gd name="connsiteX6965" fmla="*/ 591911 w 1464672"/>
                <a:gd name="connsiteY6965" fmla="*/ 1081768 h 1899829"/>
                <a:gd name="connsiteX6966" fmla="*/ 593544 w 1464672"/>
                <a:gd name="connsiteY6966" fmla="*/ 1083401 h 1899829"/>
                <a:gd name="connsiteX6967" fmla="*/ 595177 w 1464672"/>
                <a:gd name="connsiteY6967" fmla="*/ 1085850 h 1899829"/>
                <a:gd name="connsiteX6968" fmla="*/ 595993 w 1464672"/>
                <a:gd name="connsiteY6968" fmla="*/ 1089116 h 1899829"/>
                <a:gd name="connsiteX6969" fmla="*/ 597626 w 1464672"/>
                <a:gd name="connsiteY6969" fmla="*/ 1095647 h 1899829"/>
                <a:gd name="connsiteX6970" fmla="*/ 598442 w 1464672"/>
                <a:gd name="connsiteY6970" fmla="*/ 1101362 h 1899829"/>
                <a:gd name="connsiteX6971" fmla="*/ 599259 w 1464672"/>
                <a:gd name="connsiteY6971" fmla="*/ 1102995 h 1899829"/>
                <a:gd name="connsiteX6972" fmla="*/ 602524 w 1464672"/>
                <a:gd name="connsiteY6972" fmla="*/ 1107077 h 1899829"/>
                <a:gd name="connsiteX6973" fmla="*/ 604157 w 1464672"/>
                <a:gd name="connsiteY6973" fmla="*/ 1108710 h 1899829"/>
                <a:gd name="connsiteX6974" fmla="*/ 604974 w 1464672"/>
                <a:gd name="connsiteY6974" fmla="*/ 1109526 h 1899829"/>
                <a:gd name="connsiteX6975" fmla="*/ 605790 w 1464672"/>
                <a:gd name="connsiteY6975" fmla="*/ 1108710 h 1899829"/>
                <a:gd name="connsiteX6976" fmla="*/ 606606 w 1464672"/>
                <a:gd name="connsiteY6976" fmla="*/ 1108710 h 1899829"/>
                <a:gd name="connsiteX6977" fmla="*/ 606606 w 1464672"/>
                <a:gd name="connsiteY6977" fmla="*/ 1108710 h 1899829"/>
                <a:gd name="connsiteX6978" fmla="*/ 607423 w 1464672"/>
                <a:gd name="connsiteY6978" fmla="*/ 1111159 h 1899829"/>
                <a:gd name="connsiteX6979" fmla="*/ 608239 w 1464672"/>
                <a:gd name="connsiteY6979" fmla="*/ 1111159 h 1899829"/>
                <a:gd name="connsiteX6980" fmla="*/ 609872 w 1464672"/>
                <a:gd name="connsiteY6980" fmla="*/ 1111159 h 1899829"/>
                <a:gd name="connsiteX6981" fmla="*/ 611505 w 1464672"/>
                <a:gd name="connsiteY6981" fmla="*/ 1111976 h 1899829"/>
                <a:gd name="connsiteX6982" fmla="*/ 611505 w 1464672"/>
                <a:gd name="connsiteY6982" fmla="*/ 1112792 h 1899829"/>
                <a:gd name="connsiteX6983" fmla="*/ 610689 w 1464672"/>
                <a:gd name="connsiteY6983" fmla="*/ 1116058 h 1899829"/>
                <a:gd name="connsiteX6984" fmla="*/ 611505 w 1464672"/>
                <a:gd name="connsiteY6984" fmla="*/ 1116874 h 1899829"/>
                <a:gd name="connsiteX6985" fmla="*/ 613954 w 1464672"/>
                <a:gd name="connsiteY6985" fmla="*/ 1119324 h 1899829"/>
                <a:gd name="connsiteX6986" fmla="*/ 616404 w 1464672"/>
                <a:gd name="connsiteY6986" fmla="*/ 1120140 h 1899829"/>
                <a:gd name="connsiteX6987" fmla="*/ 618853 w 1464672"/>
                <a:gd name="connsiteY6987" fmla="*/ 1120956 h 1899829"/>
                <a:gd name="connsiteX6988" fmla="*/ 623752 w 1464672"/>
                <a:gd name="connsiteY6988" fmla="*/ 1120140 h 1899829"/>
                <a:gd name="connsiteX6989" fmla="*/ 627834 w 1464672"/>
                <a:gd name="connsiteY6989" fmla="*/ 1118507 h 1899829"/>
                <a:gd name="connsiteX6990" fmla="*/ 631099 w 1464672"/>
                <a:gd name="connsiteY6990" fmla="*/ 1116874 h 1899829"/>
                <a:gd name="connsiteX6991" fmla="*/ 633549 w 1464672"/>
                <a:gd name="connsiteY6991" fmla="*/ 1119324 h 1899829"/>
                <a:gd name="connsiteX6992" fmla="*/ 638447 w 1464672"/>
                <a:gd name="connsiteY6992" fmla="*/ 1125039 h 1899829"/>
                <a:gd name="connsiteX6993" fmla="*/ 641713 w 1464672"/>
                <a:gd name="connsiteY6993" fmla="*/ 1129121 h 1899829"/>
                <a:gd name="connsiteX6994" fmla="*/ 644162 w 1464672"/>
                <a:gd name="connsiteY6994" fmla="*/ 1130754 h 1899829"/>
                <a:gd name="connsiteX6995" fmla="*/ 649061 w 1464672"/>
                <a:gd name="connsiteY6995" fmla="*/ 1133203 h 1899829"/>
                <a:gd name="connsiteX6996" fmla="*/ 649877 w 1464672"/>
                <a:gd name="connsiteY6996" fmla="*/ 1134019 h 1899829"/>
                <a:gd name="connsiteX6997" fmla="*/ 651510 w 1464672"/>
                <a:gd name="connsiteY6997" fmla="*/ 1134019 h 1899829"/>
                <a:gd name="connsiteX6998" fmla="*/ 653959 w 1464672"/>
                <a:gd name="connsiteY6998" fmla="*/ 1133203 h 1899829"/>
                <a:gd name="connsiteX6999" fmla="*/ 657225 w 1464672"/>
                <a:gd name="connsiteY6999" fmla="*/ 1133203 h 1899829"/>
                <a:gd name="connsiteX7000" fmla="*/ 660491 w 1464672"/>
                <a:gd name="connsiteY7000" fmla="*/ 1134836 h 1899829"/>
                <a:gd name="connsiteX7001" fmla="*/ 662940 w 1464672"/>
                <a:gd name="connsiteY7001" fmla="*/ 1135652 h 1899829"/>
                <a:gd name="connsiteX7002" fmla="*/ 670288 w 1464672"/>
                <a:gd name="connsiteY7002" fmla="*/ 1132387 h 1899829"/>
                <a:gd name="connsiteX7003" fmla="*/ 671104 w 1464672"/>
                <a:gd name="connsiteY7003" fmla="*/ 1132387 h 1899829"/>
                <a:gd name="connsiteX7004" fmla="*/ 673554 w 1464672"/>
                <a:gd name="connsiteY7004" fmla="*/ 1130754 h 1899829"/>
                <a:gd name="connsiteX7005" fmla="*/ 675186 w 1464672"/>
                <a:gd name="connsiteY7005" fmla="*/ 1129937 h 1899829"/>
                <a:gd name="connsiteX7006" fmla="*/ 677636 w 1464672"/>
                <a:gd name="connsiteY7006" fmla="*/ 1129937 h 1899829"/>
                <a:gd name="connsiteX7007" fmla="*/ 679269 w 1464672"/>
                <a:gd name="connsiteY7007" fmla="*/ 1129121 h 1899829"/>
                <a:gd name="connsiteX7008" fmla="*/ 680085 w 1464672"/>
                <a:gd name="connsiteY7008" fmla="*/ 1128304 h 1899829"/>
                <a:gd name="connsiteX7009" fmla="*/ 684167 w 1464672"/>
                <a:gd name="connsiteY7009" fmla="*/ 1128304 h 1899829"/>
                <a:gd name="connsiteX7010" fmla="*/ 691515 w 1464672"/>
                <a:gd name="connsiteY7010" fmla="*/ 1129121 h 1899829"/>
                <a:gd name="connsiteX7011" fmla="*/ 696414 w 1464672"/>
                <a:gd name="connsiteY7011" fmla="*/ 1130754 h 1899829"/>
                <a:gd name="connsiteX7012" fmla="*/ 699679 w 1464672"/>
                <a:gd name="connsiteY7012" fmla="*/ 1132387 h 1899829"/>
                <a:gd name="connsiteX7013" fmla="*/ 702129 w 1464672"/>
                <a:gd name="connsiteY7013" fmla="*/ 1133203 h 1899829"/>
                <a:gd name="connsiteX7014" fmla="*/ 703761 w 1464672"/>
                <a:gd name="connsiteY7014" fmla="*/ 1133203 h 1899829"/>
                <a:gd name="connsiteX7015" fmla="*/ 705394 w 1464672"/>
                <a:gd name="connsiteY7015" fmla="*/ 1133203 h 1899829"/>
                <a:gd name="connsiteX7016" fmla="*/ 707027 w 1464672"/>
                <a:gd name="connsiteY7016" fmla="*/ 1132387 h 1899829"/>
                <a:gd name="connsiteX7017" fmla="*/ 708660 w 1464672"/>
                <a:gd name="connsiteY7017" fmla="*/ 1130754 h 1899829"/>
                <a:gd name="connsiteX7018" fmla="*/ 712742 w 1464672"/>
                <a:gd name="connsiteY7018" fmla="*/ 1129937 h 1899829"/>
                <a:gd name="connsiteX7019" fmla="*/ 713559 w 1464672"/>
                <a:gd name="connsiteY7019" fmla="*/ 1129937 h 1899829"/>
                <a:gd name="connsiteX7020" fmla="*/ 713559 w 1464672"/>
                <a:gd name="connsiteY7020" fmla="*/ 1129121 h 1899829"/>
                <a:gd name="connsiteX7021" fmla="*/ 712742 w 1464672"/>
                <a:gd name="connsiteY7021" fmla="*/ 1127488 h 1899829"/>
                <a:gd name="connsiteX7022" fmla="*/ 710293 w 1464672"/>
                <a:gd name="connsiteY7022" fmla="*/ 1125039 h 1899829"/>
                <a:gd name="connsiteX7023" fmla="*/ 708660 w 1464672"/>
                <a:gd name="connsiteY7023" fmla="*/ 1122589 h 1899829"/>
                <a:gd name="connsiteX7024" fmla="*/ 708660 w 1464672"/>
                <a:gd name="connsiteY7024" fmla="*/ 1120956 h 1899829"/>
                <a:gd name="connsiteX7025" fmla="*/ 708660 w 1464672"/>
                <a:gd name="connsiteY7025" fmla="*/ 1119324 h 1899829"/>
                <a:gd name="connsiteX7026" fmla="*/ 709477 w 1464672"/>
                <a:gd name="connsiteY7026" fmla="*/ 1118507 h 1899829"/>
                <a:gd name="connsiteX7027" fmla="*/ 710293 w 1464672"/>
                <a:gd name="connsiteY7027" fmla="*/ 1118507 h 1899829"/>
                <a:gd name="connsiteX7028" fmla="*/ 711926 w 1464672"/>
                <a:gd name="connsiteY7028" fmla="*/ 1119324 h 1899829"/>
                <a:gd name="connsiteX7029" fmla="*/ 714375 w 1464672"/>
                <a:gd name="connsiteY7029" fmla="*/ 1121773 h 1899829"/>
                <a:gd name="connsiteX7030" fmla="*/ 720090 w 1464672"/>
                <a:gd name="connsiteY7030" fmla="*/ 1131570 h 1899829"/>
                <a:gd name="connsiteX7031" fmla="*/ 721723 w 1464672"/>
                <a:gd name="connsiteY7031" fmla="*/ 1133203 h 1899829"/>
                <a:gd name="connsiteX7032" fmla="*/ 722539 w 1464672"/>
                <a:gd name="connsiteY7032" fmla="*/ 1134019 h 1899829"/>
                <a:gd name="connsiteX7033" fmla="*/ 728254 w 1464672"/>
                <a:gd name="connsiteY7033" fmla="*/ 1137285 h 1899829"/>
                <a:gd name="connsiteX7034" fmla="*/ 730704 w 1464672"/>
                <a:gd name="connsiteY7034" fmla="*/ 1138101 h 1899829"/>
                <a:gd name="connsiteX7035" fmla="*/ 733969 w 1464672"/>
                <a:gd name="connsiteY7035" fmla="*/ 1135652 h 1899829"/>
                <a:gd name="connsiteX7036" fmla="*/ 735602 w 1464672"/>
                <a:gd name="connsiteY7036" fmla="*/ 1134019 h 1899829"/>
                <a:gd name="connsiteX7037" fmla="*/ 736419 w 1464672"/>
                <a:gd name="connsiteY7037" fmla="*/ 1132387 h 1899829"/>
                <a:gd name="connsiteX7038" fmla="*/ 736419 w 1464672"/>
                <a:gd name="connsiteY7038" fmla="*/ 1130754 h 1899829"/>
                <a:gd name="connsiteX7039" fmla="*/ 736419 w 1464672"/>
                <a:gd name="connsiteY7039" fmla="*/ 1129121 h 1899829"/>
                <a:gd name="connsiteX7040" fmla="*/ 736419 w 1464672"/>
                <a:gd name="connsiteY7040" fmla="*/ 1128304 h 1899829"/>
                <a:gd name="connsiteX7041" fmla="*/ 735602 w 1464672"/>
                <a:gd name="connsiteY7041" fmla="*/ 1126671 h 1899829"/>
                <a:gd name="connsiteX7042" fmla="*/ 733153 w 1464672"/>
                <a:gd name="connsiteY7042" fmla="*/ 1125039 h 1899829"/>
                <a:gd name="connsiteX7043" fmla="*/ 729887 w 1464672"/>
                <a:gd name="connsiteY7043" fmla="*/ 1122589 h 1899829"/>
                <a:gd name="connsiteX7044" fmla="*/ 726622 w 1464672"/>
                <a:gd name="connsiteY7044" fmla="*/ 1121773 h 1899829"/>
                <a:gd name="connsiteX7045" fmla="*/ 723356 w 1464672"/>
                <a:gd name="connsiteY7045" fmla="*/ 1122589 h 1899829"/>
                <a:gd name="connsiteX7046" fmla="*/ 720090 w 1464672"/>
                <a:gd name="connsiteY7046" fmla="*/ 1125039 h 1899829"/>
                <a:gd name="connsiteX7047" fmla="*/ 718457 w 1464672"/>
                <a:gd name="connsiteY7047" fmla="*/ 1124222 h 1899829"/>
                <a:gd name="connsiteX7048" fmla="*/ 714375 w 1464672"/>
                <a:gd name="connsiteY7048" fmla="*/ 1117691 h 1899829"/>
                <a:gd name="connsiteX7049" fmla="*/ 713559 w 1464672"/>
                <a:gd name="connsiteY7049" fmla="*/ 1115241 h 1899829"/>
                <a:gd name="connsiteX7050" fmla="*/ 713559 w 1464672"/>
                <a:gd name="connsiteY7050" fmla="*/ 1114425 h 1899829"/>
                <a:gd name="connsiteX7051" fmla="*/ 715191 w 1464672"/>
                <a:gd name="connsiteY7051" fmla="*/ 1115241 h 1899829"/>
                <a:gd name="connsiteX7052" fmla="*/ 715191 w 1464672"/>
                <a:gd name="connsiteY7052" fmla="*/ 1114425 h 1899829"/>
                <a:gd name="connsiteX7053" fmla="*/ 714375 w 1464672"/>
                <a:gd name="connsiteY7053" fmla="*/ 1111159 h 1899829"/>
                <a:gd name="connsiteX7054" fmla="*/ 713559 w 1464672"/>
                <a:gd name="connsiteY7054" fmla="*/ 1110343 h 1899829"/>
                <a:gd name="connsiteX7055" fmla="*/ 711109 w 1464672"/>
                <a:gd name="connsiteY7055" fmla="*/ 1105444 h 1899829"/>
                <a:gd name="connsiteX7056" fmla="*/ 711109 w 1464672"/>
                <a:gd name="connsiteY7056" fmla="*/ 1103812 h 1899829"/>
                <a:gd name="connsiteX7057" fmla="*/ 712742 w 1464672"/>
                <a:gd name="connsiteY7057" fmla="*/ 1103812 h 1899829"/>
                <a:gd name="connsiteX7058" fmla="*/ 713559 w 1464672"/>
                <a:gd name="connsiteY7058" fmla="*/ 1102995 h 1899829"/>
                <a:gd name="connsiteX7059" fmla="*/ 714375 w 1464672"/>
                <a:gd name="connsiteY7059" fmla="*/ 1102995 h 1899829"/>
                <a:gd name="connsiteX7060" fmla="*/ 718457 w 1464672"/>
                <a:gd name="connsiteY7060" fmla="*/ 1106261 h 1899829"/>
                <a:gd name="connsiteX7061" fmla="*/ 720906 w 1464672"/>
                <a:gd name="connsiteY7061" fmla="*/ 1104628 h 1899829"/>
                <a:gd name="connsiteX7062" fmla="*/ 725805 w 1464672"/>
                <a:gd name="connsiteY7062" fmla="*/ 1102995 h 1899829"/>
                <a:gd name="connsiteX7063" fmla="*/ 724172 w 1464672"/>
                <a:gd name="connsiteY7063" fmla="*/ 1100546 h 1899829"/>
                <a:gd name="connsiteX7064" fmla="*/ 723356 w 1464672"/>
                <a:gd name="connsiteY7064" fmla="*/ 1098096 h 1899829"/>
                <a:gd name="connsiteX7065" fmla="*/ 723356 w 1464672"/>
                <a:gd name="connsiteY7065" fmla="*/ 1097280 h 1899829"/>
                <a:gd name="connsiteX7066" fmla="*/ 724989 w 1464672"/>
                <a:gd name="connsiteY7066" fmla="*/ 1097280 h 1899829"/>
                <a:gd name="connsiteX7067" fmla="*/ 728254 w 1464672"/>
                <a:gd name="connsiteY7067" fmla="*/ 1099729 h 1899829"/>
                <a:gd name="connsiteX7068" fmla="*/ 729887 w 1464672"/>
                <a:gd name="connsiteY7068" fmla="*/ 1099729 h 1899829"/>
                <a:gd name="connsiteX7069" fmla="*/ 730704 w 1464672"/>
                <a:gd name="connsiteY7069" fmla="*/ 1098913 h 1899829"/>
                <a:gd name="connsiteX7070" fmla="*/ 731520 w 1464672"/>
                <a:gd name="connsiteY7070" fmla="*/ 1098913 h 1899829"/>
                <a:gd name="connsiteX7071" fmla="*/ 733153 w 1464672"/>
                <a:gd name="connsiteY7071" fmla="*/ 1099729 h 1899829"/>
                <a:gd name="connsiteX7072" fmla="*/ 733969 w 1464672"/>
                <a:gd name="connsiteY7072" fmla="*/ 1100546 h 1899829"/>
                <a:gd name="connsiteX7073" fmla="*/ 736419 w 1464672"/>
                <a:gd name="connsiteY7073" fmla="*/ 1103812 h 1899829"/>
                <a:gd name="connsiteX7074" fmla="*/ 737235 w 1464672"/>
                <a:gd name="connsiteY7074" fmla="*/ 1105444 h 1899829"/>
                <a:gd name="connsiteX7075" fmla="*/ 738052 w 1464672"/>
                <a:gd name="connsiteY7075" fmla="*/ 1108710 h 1899829"/>
                <a:gd name="connsiteX7076" fmla="*/ 738052 w 1464672"/>
                <a:gd name="connsiteY7076" fmla="*/ 1109526 h 1899829"/>
                <a:gd name="connsiteX7077" fmla="*/ 743766 w 1464672"/>
                <a:gd name="connsiteY7077" fmla="*/ 1109526 h 1899829"/>
                <a:gd name="connsiteX7078" fmla="*/ 747032 w 1464672"/>
                <a:gd name="connsiteY7078" fmla="*/ 1107077 h 1899829"/>
                <a:gd name="connsiteX7079" fmla="*/ 747032 w 1464672"/>
                <a:gd name="connsiteY7079" fmla="*/ 1107894 h 1899829"/>
                <a:gd name="connsiteX7080" fmla="*/ 746216 w 1464672"/>
                <a:gd name="connsiteY7080" fmla="*/ 1110343 h 1899829"/>
                <a:gd name="connsiteX7081" fmla="*/ 742134 w 1464672"/>
                <a:gd name="connsiteY7081" fmla="*/ 1118507 h 1899829"/>
                <a:gd name="connsiteX7082" fmla="*/ 742134 w 1464672"/>
                <a:gd name="connsiteY7082" fmla="*/ 1119324 h 1899829"/>
                <a:gd name="connsiteX7083" fmla="*/ 744583 w 1464672"/>
                <a:gd name="connsiteY7083" fmla="*/ 1118507 h 1899829"/>
                <a:gd name="connsiteX7084" fmla="*/ 745399 w 1464672"/>
                <a:gd name="connsiteY7084" fmla="*/ 1117691 h 1899829"/>
                <a:gd name="connsiteX7085" fmla="*/ 746216 w 1464672"/>
                <a:gd name="connsiteY7085" fmla="*/ 1116874 h 1899829"/>
                <a:gd name="connsiteX7086" fmla="*/ 747032 w 1464672"/>
                <a:gd name="connsiteY7086" fmla="*/ 1114425 h 1899829"/>
                <a:gd name="connsiteX7087" fmla="*/ 747032 w 1464672"/>
                <a:gd name="connsiteY7087" fmla="*/ 1113609 h 1899829"/>
                <a:gd name="connsiteX7088" fmla="*/ 752747 w 1464672"/>
                <a:gd name="connsiteY7088" fmla="*/ 1109526 h 1899829"/>
                <a:gd name="connsiteX7089" fmla="*/ 754380 w 1464672"/>
                <a:gd name="connsiteY7089" fmla="*/ 1108710 h 1899829"/>
                <a:gd name="connsiteX7090" fmla="*/ 753564 w 1464672"/>
                <a:gd name="connsiteY7090" fmla="*/ 1112792 h 1899829"/>
                <a:gd name="connsiteX7091" fmla="*/ 751114 w 1464672"/>
                <a:gd name="connsiteY7091" fmla="*/ 1127488 h 1899829"/>
                <a:gd name="connsiteX7092" fmla="*/ 750298 w 1464672"/>
                <a:gd name="connsiteY7092" fmla="*/ 1132387 h 1899829"/>
                <a:gd name="connsiteX7093" fmla="*/ 749481 w 1464672"/>
                <a:gd name="connsiteY7093" fmla="*/ 1134019 h 1899829"/>
                <a:gd name="connsiteX7094" fmla="*/ 747032 w 1464672"/>
                <a:gd name="connsiteY7094" fmla="*/ 1139734 h 1899829"/>
                <a:gd name="connsiteX7095" fmla="*/ 747032 w 1464672"/>
                <a:gd name="connsiteY7095" fmla="*/ 1141367 h 1899829"/>
                <a:gd name="connsiteX7096" fmla="*/ 749481 w 1464672"/>
                <a:gd name="connsiteY7096" fmla="*/ 1146266 h 1899829"/>
                <a:gd name="connsiteX7097" fmla="*/ 750298 w 1464672"/>
                <a:gd name="connsiteY7097" fmla="*/ 1147899 h 1899829"/>
                <a:gd name="connsiteX7098" fmla="*/ 750298 w 1464672"/>
                <a:gd name="connsiteY7098" fmla="*/ 1151981 h 1899829"/>
                <a:gd name="connsiteX7099" fmla="*/ 751114 w 1464672"/>
                <a:gd name="connsiteY7099" fmla="*/ 1152797 h 1899829"/>
                <a:gd name="connsiteX7100" fmla="*/ 753564 w 1464672"/>
                <a:gd name="connsiteY7100" fmla="*/ 1152797 h 1899829"/>
                <a:gd name="connsiteX7101" fmla="*/ 756013 w 1464672"/>
                <a:gd name="connsiteY7101" fmla="*/ 1151981 h 1899829"/>
                <a:gd name="connsiteX7102" fmla="*/ 758462 w 1464672"/>
                <a:gd name="connsiteY7102" fmla="*/ 1151164 h 1899829"/>
                <a:gd name="connsiteX7103" fmla="*/ 758462 w 1464672"/>
                <a:gd name="connsiteY7103" fmla="*/ 1151981 h 1899829"/>
                <a:gd name="connsiteX7104" fmla="*/ 756829 w 1464672"/>
                <a:gd name="connsiteY7104" fmla="*/ 1156063 h 1899829"/>
                <a:gd name="connsiteX7105" fmla="*/ 756829 w 1464672"/>
                <a:gd name="connsiteY7105" fmla="*/ 1156063 h 1899829"/>
                <a:gd name="connsiteX7106" fmla="*/ 759279 w 1464672"/>
                <a:gd name="connsiteY7106" fmla="*/ 1155246 h 1899829"/>
                <a:gd name="connsiteX7107" fmla="*/ 760095 w 1464672"/>
                <a:gd name="connsiteY7107" fmla="*/ 1155246 h 1899829"/>
                <a:gd name="connsiteX7108" fmla="*/ 760911 w 1464672"/>
                <a:gd name="connsiteY7108" fmla="*/ 1155246 h 1899829"/>
                <a:gd name="connsiteX7109" fmla="*/ 762544 w 1464672"/>
                <a:gd name="connsiteY7109" fmla="*/ 1157696 h 1899829"/>
                <a:gd name="connsiteX7110" fmla="*/ 762544 w 1464672"/>
                <a:gd name="connsiteY7110" fmla="*/ 1159329 h 1899829"/>
                <a:gd name="connsiteX7111" fmla="*/ 762544 w 1464672"/>
                <a:gd name="connsiteY7111" fmla="*/ 1161778 h 1899829"/>
                <a:gd name="connsiteX7112" fmla="*/ 762544 w 1464672"/>
                <a:gd name="connsiteY7112" fmla="*/ 1163411 h 1899829"/>
                <a:gd name="connsiteX7113" fmla="*/ 761728 w 1464672"/>
                <a:gd name="connsiteY7113" fmla="*/ 1164227 h 1899829"/>
                <a:gd name="connsiteX7114" fmla="*/ 760911 w 1464672"/>
                <a:gd name="connsiteY7114" fmla="*/ 1164227 h 1899829"/>
                <a:gd name="connsiteX7115" fmla="*/ 760095 w 1464672"/>
                <a:gd name="connsiteY7115" fmla="*/ 1164227 h 1899829"/>
                <a:gd name="connsiteX7116" fmla="*/ 759279 w 1464672"/>
                <a:gd name="connsiteY7116" fmla="*/ 1164227 h 1899829"/>
                <a:gd name="connsiteX7117" fmla="*/ 756829 w 1464672"/>
                <a:gd name="connsiteY7117" fmla="*/ 1164227 h 1899829"/>
                <a:gd name="connsiteX7118" fmla="*/ 755197 w 1464672"/>
                <a:gd name="connsiteY7118" fmla="*/ 1163411 h 1899829"/>
                <a:gd name="connsiteX7119" fmla="*/ 753564 w 1464672"/>
                <a:gd name="connsiteY7119" fmla="*/ 1161778 h 1899829"/>
                <a:gd name="connsiteX7120" fmla="*/ 752747 w 1464672"/>
                <a:gd name="connsiteY7120" fmla="*/ 1161778 h 1899829"/>
                <a:gd name="connsiteX7121" fmla="*/ 751114 w 1464672"/>
                <a:gd name="connsiteY7121" fmla="*/ 1162594 h 1899829"/>
                <a:gd name="connsiteX7122" fmla="*/ 749481 w 1464672"/>
                <a:gd name="connsiteY7122" fmla="*/ 1162594 h 1899829"/>
                <a:gd name="connsiteX7123" fmla="*/ 747032 w 1464672"/>
                <a:gd name="connsiteY7123" fmla="*/ 1159329 h 1899829"/>
                <a:gd name="connsiteX7124" fmla="*/ 746216 w 1464672"/>
                <a:gd name="connsiteY7124" fmla="*/ 1159329 h 1899829"/>
                <a:gd name="connsiteX7125" fmla="*/ 746216 w 1464672"/>
                <a:gd name="connsiteY7125" fmla="*/ 1160145 h 1899829"/>
                <a:gd name="connsiteX7126" fmla="*/ 746216 w 1464672"/>
                <a:gd name="connsiteY7126" fmla="*/ 1160962 h 1899829"/>
                <a:gd name="connsiteX7127" fmla="*/ 747032 w 1464672"/>
                <a:gd name="connsiteY7127" fmla="*/ 1162594 h 1899829"/>
                <a:gd name="connsiteX7128" fmla="*/ 755197 w 1464672"/>
                <a:gd name="connsiteY7128" fmla="*/ 1173208 h 1899829"/>
                <a:gd name="connsiteX7129" fmla="*/ 756013 w 1464672"/>
                <a:gd name="connsiteY7129" fmla="*/ 1175657 h 1899829"/>
                <a:gd name="connsiteX7130" fmla="*/ 756013 w 1464672"/>
                <a:gd name="connsiteY7130" fmla="*/ 1178923 h 1899829"/>
                <a:gd name="connsiteX7131" fmla="*/ 756013 w 1464672"/>
                <a:gd name="connsiteY7131" fmla="*/ 1178923 h 1899829"/>
                <a:gd name="connsiteX7132" fmla="*/ 756829 w 1464672"/>
                <a:gd name="connsiteY7132" fmla="*/ 1175657 h 1899829"/>
                <a:gd name="connsiteX7133" fmla="*/ 756013 w 1464672"/>
                <a:gd name="connsiteY7133" fmla="*/ 1174024 h 1899829"/>
                <a:gd name="connsiteX7134" fmla="*/ 751931 w 1464672"/>
                <a:gd name="connsiteY7134" fmla="*/ 1168309 h 1899829"/>
                <a:gd name="connsiteX7135" fmla="*/ 751114 w 1464672"/>
                <a:gd name="connsiteY7135" fmla="*/ 1165860 h 1899829"/>
                <a:gd name="connsiteX7136" fmla="*/ 751114 w 1464672"/>
                <a:gd name="connsiteY7136" fmla="*/ 1165044 h 1899829"/>
                <a:gd name="connsiteX7137" fmla="*/ 751931 w 1464672"/>
                <a:gd name="connsiteY7137" fmla="*/ 1164227 h 1899829"/>
                <a:gd name="connsiteX7138" fmla="*/ 757646 w 1464672"/>
                <a:gd name="connsiteY7138" fmla="*/ 1165860 h 1899829"/>
                <a:gd name="connsiteX7139" fmla="*/ 760095 w 1464672"/>
                <a:gd name="connsiteY7139" fmla="*/ 1165860 h 1899829"/>
                <a:gd name="connsiteX7140" fmla="*/ 761728 w 1464672"/>
                <a:gd name="connsiteY7140" fmla="*/ 1165044 h 1899829"/>
                <a:gd name="connsiteX7141" fmla="*/ 762544 w 1464672"/>
                <a:gd name="connsiteY7141" fmla="*/ 1163411 h 1899829"/>
                <a:gd name="connsiteX7142" fmla="*/ 763361 w 1464672"/>
                <a:gd name="connsiteY7142" fmla="*/ 1156063 h 1899829"/>
                <a:gd name="connsiteX7143" fmla="*/ 764177 w 1464672"/>
                <a:gd name="connsiteY7143" fmla="*/ 1151164 h 1899829"/>
                <a:gd name="connsiteX7144" fmla="*/ 763361 w 1464672"/>
                <a:gd name="connsiteY7144" fmla="*/ 1147082 h 1899829"/>
                <a:gd name="connsiteX7145" fmla="*/ 761728 w 1464672"/>
                <a:gd name="connsiteY7145" fmla="*/ 1140551 h 1899829"/>
                <a:gd name="connsiteX7146" fmla="*/ 760911 w 1464672"/>
                <a:gd name="connsiteY7146" fmla="*/ 1136469 h 1899829"/>
                <a:gd name="connsiteX7147" fmla="*/ 758462 w 1464672"/>
                <a:gd name="connsiteY7147" fmla="*/ 1132387 h 1899829"/>
                <a:gd name="connsiteX7148" fmla="*/ 758462 w 1464672"/>
                <a:gd name="connsiteY7148" fmla="*/ 1130754 h 1899829"/>
                <a:gd name="connsiteX7149" fmla="*/ 761728 w 1464672"/>
                <a:gd name="connsiteY7149" fmla="*/ 1118507 h 1899829"/>
                <a:gd name="connsiteX7150" fmla="*/ 762544 w 1464672"/>
                <a:gd name="connsiteY7150" fmla="*/ 1117691 h 1899829"/>
                <a:gd name="connsiteX7151" fmla="*/ 763361 w 1464672"/>
                <a:gd name="connsiteY7151" fmla="*/ 1116874 h 1899829"/>
                <a:gd name="connsiteX7152" fmla="*/ 765810 w 1464672"/>
                <a:gd name="connsiteY7152" fmla="*/ 1116874 h 1899829"/>
                <a:gd name="connsiteX7153" fmla="*/ 767443 w 1464672"/>
                <a:gd name="connsiteY7153" fmla="*/ 1116058 h 1899829"/>
                <a:gd name="connsiteX7154" fmla="*/ 769892 w 1464672"/>
                <a:gd name="connsiteY7154" fmla="*/ 1117691 h 1899829"/>
                <a:gd name="connsiteX7155" fmla="*/ 771525 w 1464672"/>
                <a:gd name="connsiteY7155" fmla="*/ 1117691 h 1899829"/>
                <a:gd name="connsiteX7156" fmla="*/ 773158 w 1464672"/>
                <a:gd name="connsiteY7156" fmla="*/ 1116058 h 1899829"/>
                <a:gd name="connsiteX7157" fmla="*/ 777240 w 1464672"/>
                <a:gd name="connsiteY7157" fmla="*/ 1111159 h 1899829"/>
                <a:gd name="connsiteX7158" fmla="*/ 778873 w 1464672"/>
                <a:gd name="connsiteY7158" fmla="*/ 1109526 h 1899829"/>
                <a:gd name="connsiteX7159" fmla="*/ 781322 w 1464672"/>
                <a:gd name="connsiteY7159" fmla="*/ 1106261 h 1899829"/>
                <a:gd name="connsiteX7160" fmla="*/ 783772 w 1464672"/>
                <a:gd name="connsiteY7160" fmla="*/ 1101362 h 1899829"/>
                <a:gd name="connsiteX7161" fmla="*/ 786221 w 1464672"/>
                <a:gd name="connsiteY7161" fmla="*/ 1098096 h 1899829"/>
                <a:gd name="connsiteX7162" fmla="*/ 791119 w 1464672"/>
                <a:gd name="connsiteY7162" fmla="*/ 1094831 h 1899829"/>
                <a:gd name="connsiteX7163" fmla="*/ 793569 w 1464672"/>
                <a:gd name="connsiteY7163" fmla="*/ 1092381 h 1899829"/>
                <a:gd name="connsiteX7164" fmla="*/ 794385 w 1464672"/>
                <a:gd name="connsiteY7164" fmla="*/ 1091565 h 1899829"/>
                <a:gd name="connsiteX7165" fmla="*/ 791936 w 1464672"/>
                <a:gd name="connsiteY7165" fmla="*/ 1091565 h 1899829"/>
                <a:gd name="connsiteX7166" fmla="*/ 791119 w 1464672"/>
                <a:gd name="connsiteY7166" fmla="*/ 1090749 h 1899829"/>
                <a:gd name="connsiteX7167" fmla="*/ 790303 w 1464672"/>
                <a:gd name="connsiteY7167" fmla="*/ 1088299 h 1899829"/>
                <a:gd name="connsiteX7168" fmla="*/ 790303 w 1464672"/>
                <a:gd name="connsiteY7168" fmla="*/ 1084217 h 1899829"/>
                <a:gd name="connsiteX7169" fmla="*/ 790303 w 1464672"/>
                <a:gd name="connsiteY7169" fmla="*/ 1081768 h 1899829"/>
                <a:gd name="connsiteX7170" fmla="*/ 790303 w 1464672"/>
                <a:gd name="connsiteY7170" fmla="*/ 1079319 h 1899829"/>
                <a:gd name="connsiteX7171" fmla="*/ 789486 w 1464672"/>
                <a:gd name="connsiteY7171" fmla="*/ 1077686 h 1899829"/>
                <a:gd name="connsiteX7172" fmla="*/ 788670 w 1464672"/>
                <a:gd name="connsiteY7172" fmla="*/ 1076053 h 1899829"/>
                <a:gd name="connsiteX7173" fmla="*/ 787854 w 1464672"/>
                <a:gd name="connsiteY7173" fmla="*/ 1075237 h 1899829"/>
                <a:gd name="connsiteX7174" fmla="*/ 787037 w 1464672"/>
                <a:gd name="connsiteY7174" fmla="*/ 1075237 h 1899829"/>
                <a:gd name="connsiteX7175" fmla="*/ 786221 w 1464672"/>
                <a:gd name="connsiteY7175" fmla="*/ 1075237 h 1899829"/>
                <a:gd name="connsiteX7176" fmla="*/ 786221 w 1464672"/>
                <a:gd name="connsiteY7176" fmla="*/ 1076053 h 1899829"/>
                <a:gd name="connsiteX7177" fmla="*/ 785404 w 1464672"/>
                <a:gd name="connsiteY7177" fmla="*/ 1080135 h 1899829"/>
                <a:gd name="connsiteX7178" fmla="*/ 784588 w 1464672"/>
                <a:gd name="connsiteY7178" fmla="*/ 1083401 h 1899829"/>
                <a:gd name="connsiteX7179" fmla="*/ 783772 w 1464672"/>
                <a:gd name="connsiteY7179" fmla="*/ 1085034 h 1899829"/>
                <a:gd name="connsiteX7180" fmla="*/ 781322 w 1464672"/>
                <a:gd name="connsiteY7180" fmla="*/ 1085850 h 1899829"/>
                <a:gd name="connsiteX7181" fmla="*/ 777240 w 1464672"/>
                <a:gd name="connsiteY7181" fmla="*/ 1086666 h 1899829"/>
                <a:gd name="connsiteX7182" fmla="*/ 775607 w 1464672"/>
                <a:gd name="connsiteY7182" fmla="*/ 1085034 h 1899829"/>
                <a:gd name="connsiteX7183" fmla="*/ 775607 w 1464672"/>
                <a:gd name="connsiteY7183" fmla="*/ 1083401 h 1899829"/>
                <a:gd name="connsiteX7184" fmla="*/ 776424 w 1464672"/>
                <a:gd name="connsiteY7184" fmla="*/ 1078502 h 1899829"/>
                <a:gd name="connsiteX7185" fmla="*/ 778056 w 1464672"/>
                <a:gd name="connsiteY7185" fmla="*/ 1076053 h 1899829"/>
                <a:gd name="connsiteX7186" fmla="*/ 782139 w 1464672"/>
                <a:gd name="connsiteY7186" fmla="*/ 1071971 h 1899829"/>
                <a:gd name="connsiteX7187" fmla="*/ 784588 w 1464672"/>
                <a:gd name="connsiteY7187" fmla="*/ 1068705 h 1899829"/>
                <a:gd name="connsiteX7188" fmla="*/ 784588 w 1464672"/>
                <a:gd name="connsiteY7188" fmla="*/ 1067889 h 1899829"/>
                <a:gd name="connsiteX7189" fmla="*/ 782139 w 1464672"/>
                <a:gd name="connsiteY7189" fmla="*/ 1067889 h 1899829"/>
                <a:gd name="connsiteX7190" fmla="*/ 781322 w 1464672"/>
                <a:gd name="connsiteY7190" fmla="*/ 1067072 h 1899829"/>
                <a:gd name="connsiteX7191" fmla="*/ 780506 w 1464672"/>
                <a:gd name="connsiteY7191" fmla="*/ 1062990 h 1899829"/>
                <a:gd name="connsiteX7192" fmla="*/ 780506 w 1464672"/>
                <a:gd name="connsiteY7192" fmla="*/ 1061357 h 1899829"/>
                <a:gd name="connsiteX7193" fmla="*/ 780506 w 1464672"/>
                <a:gd name="connsiteY7193" fmla="*/ 1059724 h 1899829"/>
                <a:gd name="connsiteX7194" fmla="*/ 782139 w 1464672"/>
                <a:gd name="connsiteY7194" fmla="*/ 1058091 h 1899829"/>
                <a:gd name="connsiteX7195" fmla="*/ 787037 w 1464672"/>
                <a:gd name="connsiteY7195" fmla="*/ 1056459 h 1899829"/>
                <a:gd name="connsiteX7196" fmla="*/ 791119 w 1464672"/>
                <a:gd name="connsiteY7196" fmla="*/ 1054826 h 1899829"/>
                <a:gd name="connsiteX7197" fmla="*/ 791119 w 1464672"/>
                <a:gd name="connsiteY7197" fmla="*/ 1055642 h 1899829"/>
                <a:gd name="connsiteX7198" fmla="*/ 787854 w 1464672"/>
                <a:gd name="connsiteY7198" fmla="*/ 1061357 h 1899829"/>
                <a:gd name="connsiteX7199" fmla="*/ 787854 w 1464672"/>
                <a:gd name="connsiteY7199" fmla="*/ 1062990 h 1899829"/>
                <a:gd name="connsiteX7200" fmla="*/ 788670 w 1464672"/>
                <a:gd name="connsiteY7200" fmla="*/ 1064623 h 1899829"/>
                <a:gd name="connsiteX7201" fmla="*/ 791936 w 1464672"/>
                <a:gd name="connsiteY7201" fmla="*/ 1061357 h 1899829"/>
                <a:gd name="connsiteX7202" fmla="*/ 793569 w 1464672"/>
                <a:gd name="connsiteY7202" fmla="*/ 1058908 h 1899829"/>
                <a:gd name="connsiteX7203" fmla="*/ 793569 w 1464672"/>
                <a:gd name="connsiteY7203" fmla="*/ 1058091 h 1899829"/>
                <a:gd name="connsiteX7204" fmla="*/ 791936 w 1464672"/>
                <a:gd name="connsiteY7204" fmla="*/ 1058091 h 1899829"/>
                <a:gd name="connsiteX7205" fmla="*/ 791936 w 1464672"/>
                <a:gd name="connsiteY7205" fmla="*/ 1057275 h 1899829"/>
                <a:gd name="connsiteX7206" fmla="*/ 791936 w 1464672"/>
                <a:gd name="connsiteY7206" fmla="*/ 1054826 h 1899829"/>
                <a:gd name="connsiteX7207" fmla="*/ 791936 w 1464672"/>
                <a:gd name="connsiteY7207" fmla="*/ 1053193 h 1899829"/>
                <a:gd name="connsiteX7208" fmla="*/ 790303 w 1464672"/>
                <a:gd name="connsiteY7208" fmla="*/ 1051560 h 1899829"/>
                <a:gd name="connsiteX7209" fmla="*/ 787854 w 1464672"/>
                <a:gd name="connsiteY7209" fmla="*/ 1052376 h 1899829"/>
                <a:gd name="connsiteX7210" fmla="*/ 786221 w 1464672"/>
                <a:gd name="connsiteY7210" fmla="*/ 1054009 h 1899829"/>
                <a:gd name="connsiteX7211" fmla="*/ 784588 w 1464672"/>
                <a:gd name="connsiteY7211" fmla="*/ 1054826 h 1899829"/>
                <a:gd name="connsiteX7212" fmla="*/ 782139 w 1464672"/>
                <a:gd name="connsiteY7212" fmla="*/ 1054826 h 1899829"/>
                <a:gd name="connsiteX7213" fmla="*/ 780506 w 1464672"/>
                <a:gd name="connsiteY7213" fmla="*/ 1054009 h 1899829"/>
                <a:gd name="connsiteX7214" fmla="*/ 779689 w 1464672"/>
                <a:gd name="connsiteY7214" fmla="*/ 1053193 h 1899829"/>
                <a:gd name="connsiteX7215" fmla="*/ 778056 w 1464672"/>
                <a:gd name="connsiteY7215" fmla="*/ 1051560 h 1899829"/>
                <a:gd name="connsiteX7216" fmla="*/ 776424 w 1464672"/>
                <a:gd name="connsiteY7216" fmla="*/ 1048294 h 1899829"/>
                <a:gd name="connsiteX7217" fmla="*/ 774791 w 1464672"/>
                <a:gd name="connsiteY7217" fmla="*/ 1045029 h 1899829"/>
                <a:gd name="connsiteX7218" fmla="*/ 773974 w 1464672"/>
                <a:gd name="connsiteY7218" fmla="*/ 1045029 h 1899829"/>
                <a:gd name="connsiteX7219" fmla="*/ 773158 w 1464672"/>
                <a:gd name="connsiteY7219" fmla="*/ 1045029 h 1899829"/>
                <a:gd name="connsiteX7220" fmla="*/ 771525 w 1464672"/>
                <a:gd name="connsiteY7220" fmla="*/ 1048294 h 1899829"/>
                <a:gd name="connsiteX7221" fmla="*/ 770709 w 1464672"/>
                <a:gd name="connsiteY7221" fmla="*/ 1048294 h 1899829"/>
                <a:gd name="connsiteX7222" fmla="*/ 762544 w 1464672"/>
                <a:gd name="connsiteY7222" fmla="*/ 1044212 h 1899829"/>
                <a:gd name="connsiteX7223" fmla="*/ 759279 w 1464672"/>
                <a:gd name="connsiteY7223" fmla="*/ 1041763 h 1899829"/>
                <a:gd name="connsiteX7224" fmla="*/ 757646 w 1464672"/>
                <a:gd name="connsiteY7224" fmla="*/ 1040130 h 1899829"/>
                <a:gd name="connsiteX7225" fmla="*/ 756013 w 1464672"/>
                <a:gd name="connsiteY7225" fmla="*/ 1039314 h 1899829"/>
                <a:gd name="connsiteX7226" fmla="*/ 753564 w 1464672"/>
                <a:gd name="connsiteY7226" fmla="*/ 1039314 h 1899829"/>
                <a:gd name="connsiteX7227" fmla="*/ 751931 w 1464672"/>
                <a:gd name="connsiteY7227" fmla="*/ 1038497 h 1899829"/>
                <a:gd name="connsiteX7228" fmla="*/ 750298 w 1464672"/>
                <a:gd name="connsiteY7228" fmla="*/ 1036864 h 1899829"/>
                <a:gd name="connsiteX7229" fmla="*/ 749481 w 1464672"/>
                <a:gd name="connsiteY7229" fmla="*/ 1035231 h 1899829"/>
                <a:gd name="connsiteX7230" fmla="*/ 748665 w 1464672"/>
                <a:gd name="connsiteY7230" fmla="*/ 1032782 h 1899829"/>
                <a:gd name="connsiteX7231" fmla="*/ 747032 w 1464672"/>
                <a:gd name="connsiteY7231" fmla="*/ 1029516 h 1899829"/>
                <a:gd name="connsiteX7232" fmla="*/ 742950 w 1464672"/>
                <a:gd name="connsiteY7232" fmla="*/ 1022985 h 1899829"/>
                <a:gd name="connsiteX7233" fmla="*/ 742134 w 1464672"/>
                <a:gd name="connsiteY7233" fmla="*/ 1018903 h 1899829"/>
                <a:gd name="connsiteX7234" fmla="*/ 742134 w 1464672"/>
                <a:gd name="connsiteY7234" fmla="*/ 1017270 h 1899829"/>
                <a:gd name="connsiteX7235" fmla="*/ 742134 w 1464672"/>
                <a:gd name="connsiteY7235" fmla="*/ 1013188 h 1899829"/>
                <a:gd name="connsiteX7236" fmla="*/ 745399 w 1464672"/>
                <a:gd name="connsiteY7236" fmla="*/ 1005840 h 1899829"/>
                <a:gd name="connsiteX7237" fmla="*/ 746216 w 1464672"/>
                <a:gd name="connsiteY7237" fmla="*/ 1004207 h 1899829"/>
                <a:gd name="connsiteX7238" fmla="*/ 747032 w 1464672"/>
                <a:gd name="connsiteY7238" fmla="*/ 1002574 h 1899829"/>
                <a:gd name="connsiteX7239" fmla="*/ 748665 w 1464672"/>
                <a:gd name="connsiteY7239" fmla="*/ 1001758 h 1899829"/>
                <a:gd name="connsiteX7240" fmla="*/ 750298 w 1464672"/>
                <a:gd name="connsiteY7240" fmla="*/ 1001758 h 1899829"/>
                <a:gd name="connsiteX7241" fmla="*/ 752747 w 1464672"/>
                <a:gd name="connsiteY7241" fmla="*/ 1002574 h 1899829"/>
                <a:gd name="connsiteX7242" fmla="*/ 751114 w 1464672"/>
                <a:gd name="connsiteY7242" fmla="*/ 1000125 h 1899829"/>
                <a:gd name="connsiteX7243" fmla="*/ 751114 w 1464672"/>
                <a:gd name="connsiteY7243" fmla="*/ 999309 h 1899829"/>
                <a:gd name="connsiteX7244" fmla="*/ 752747 w 1464672"/>
                <a:gd name="connsiteY7244" fmla="*/ 995226 h 1899829"/>
                <a:gd name="connsiteX7245" fmla="*/ 752747 w 1464672"/>
                <a:gd name="connsiteY7245" fmla="*/ 995226 h 1899829"/>
                <a:gd name="connsiteX7246" fmla="*/ 747849 w 1464672"/>
                <a:gd name="connsiteY7246" fmla="*/ 998492 h 1899829"/>
                <a:gd name="connsiteX7247" fmla="*/ 747032 w 1464672"/>
                <a:gd name="connsiteY7247" fmla="*/ 998492 h 1899829"/>
                <a:gd name="connsiteX7248" fmla="*/ 745399 w 1464672"/>
                <a:gd name="connsiteY7248" fmla="*/ 996859 h 1899829"/>
                <a:gd name="connsiteX7249" fmla="*/ 742134 w 1464672"/>
                <a:gd name="connsiteY7249" fmla="*/ 990328 h 1899829"/>
                <a:gd name="connsiteX7250" fmla="*/ 742134 w 1464672"/>
                <a:gd name="connsiteY7250" fmla="*/ 986246 h 1899829"/>
                <a:gd name="connsiteX7251" fmla="*/ 742950 w 1464672"/>
                <a:gd name="connsiteY7251" fmla="*/ 980531 h 1899829"/>
                <a:gd name="connsiteX7252" fmla="*/ 742950 w 1464672"/>
                <a:gd name="connsiteY7252" fmla="*/ 977265 h 1899829"/>
                <a:gd name="connsiteX7253" fmla="*/ 742134 w 1464672"/>
                <a:gd name="connsiteY7253" fmla="*/ 973999 h 1899829"/>
                <a:gd name="connsiteX7254" fmla="*/ 742134 w 1464672"/>
                <a:gd name="connsiteY7254" fmla="*/ 973183 h 1899829"/>
                <a:gd name="connsiteX7255" fmla="*/ 742950 w 1464672"/>
                <a:gd name="connsiteY7255" fmla="*/ 972366 h 1899829"/>
                <a:gd name="connsiteX7256" fmla="*/ 742950 w 1464672"/>
                <a:gd name="connsiteY7256" fmla="*/ 971550 h 1899829"/>
                <a:gd name="connsiteX7257" fmla="*/ 742134 w 1464672"/>
                <a:gd name="connsiteY7257" fmla="*/ 968284 h 1899829"/>
                <a:gd name="connsiteX7258" fmla="*/ 742950 w 1464672"/>
                <a:gd name="connsiteY7258" fmla="*/ 966651 h 1899829"/>
                <a:gd name="connsiteX7259" fmla="*/ 745399 w 1464672"/>
                <a:gd name="connsiteY7259" fmla="*/ 963386 h 1899829"/>
                <a:gd name="connsiteX7260" fmla="*/ 747849 w 1464672"/>
                <a:gd name="connsiteY7260" fmla="*/ 960120 h 1899829"/>
                <a:gd name="connsiteX7261" fmla="*/ 749481 w 1464672"/>
                <a:gd name="connsiteY7261" fmla="*/ 959304 h 1899829"/>
                <a:gd name="connsiteX7262" fmla="*/ 750298 w 1464672"/>
                <a:gd name="connsiteY7262" fmla="*/ 959304 h 1899829"/>
                <a:gd name="connsiteX7263" fmla="*/ 751114 w 1464672"/>
                <a:gd name="connsiteY7263" fmla="*/ 960120 h 1899829"/>
                <a:gd name="connsiteX7264" fmla="*/ 751931 w 1464672"/>
                <a:gd name="connsiteY7264" fmla="*/ 961753 h 1899829"/>
                <a:gd name="connsiteX7265" fmla="*/ 754380 w 1464672"/>
                <a:gd name="connsiteY7265" fmla="*/ 963386 h 1899829"/>
                <a:gd name="connsiteX7266" fmla="*/ 756013 w 1464672"/>
                <a:gd name="connsiteY7266" fmla="*/ 964202 h 1899829"/>
                <a:gd name="connsiteX7267" fmla="*/ 756829 w 1464672"/>
                <a:gd name="connsiteY7267" fmla="*/ 963386 h 1899829"/>
                <a:gd name="connsiteX7268" fmla="*/ 758462 w 1464672"/>
                <a:gd name="connsiteY7268" fmla="*/ 956854 h 1899829"/>
                <a:gd name="connsiteX7269" fmla="*/ 759279 w 1464672"/>
                <a:gd name="connsiteY7269" fmla="*/ 955221 h 1899829"/>
                <a:gd name="connsiteX7270" fmla="*/ 758462 w 1464672"/>
                <a:gd name="connsiteY7270" fmla="*/ 954405 h 1899829"/>
                <a:gd name="connsiteX7271" fmla="*/ 754380 w 1464672"/>
                <a:gd name="connsiteY7271" fmla="*/ 954405 h 1899829"/>
                <a:gd name="connsiteX7272" fmla="*/ 752747 w 1464672"/>
                <a:gd name="connsiteY7272" fmla="*/ 953589 h 1899829"/>
                <a:gd name="connsiteX7273" fmla="*/ 751931 w 1464672"/>
                <a:gd name="connsiteY7273" fmla="*/ 952772 h 1899829"/>
                <a:gd name="connsiteX7274" fmla="*/ 751114 w 1464672"/>
                <a:gd name="connsiteY7274" fmla="*/ 950323 h 1899829"/>
                <a:gd name="connsiteX7275" fmla="*/ 751931 w 1464672"/>
                <a:gd name="connsiteY7275" fmla="*/ 948690 h 1899829"/>
                <a:gd name="connsiteX7276" fmla="*/ 755197 w 1464672"/>
                <a:gd name="connsiteY7276" fmla="*/ 943791 h 1899829"/>
                <a:gd name="connsiteX7277" fmla="*/ 756829 w 1464672"/>
                <a:gd name="connsiteY7277" fmla="*/ 938893 h 1899829"/>
                <a:gd name="connsiteX7278" fmla="*/ 761728 w 1464672"/>
                <a:gd name="connsiteY7278" fmla="*/ 932361 h 1899829"/>
                <a:gd name="connsiteX7279" fmla="*/ 766627 w 1464672"/>
                <a:gd name="connsiteY7279" fmla="*/ 929096 h 1899829"/>
                <a:gd name="connsiteX7280" fmla="*/ 769076 w 1464672"/>
                <a:gd name="connsiteY7280" fmla="*/ 928279 h 1899829"/>
                <a:gd name="connsiteX7281" fmla="*/ 771525 w 1464672"/>
                <a:gd name="connsiteY7281" fmla="*/ 928279 h 1899829"/>
                <a:gd name="connsiteX7282" fmla="*/ 772341 w 1464672"/>
                <a:gd name="connsiteY7282" fmla="*/ 929096 h 1899829"/>
                <a:gd name="connsiteX7283" fmla="*/ 773158 w 1464672"/>
                <a:gd name="connsiteY7283" fmla="*/ 932361 h 1899829"/>
                <a:gd name="connsiteX7284" fmla="*/ 773158 w 1464672"/>
                <a:gd name="connsiteY7284" fmla="*/ 935627 h 1899829"/>
                <a:gd name="connsiteX7285" fmla="*/ 775607 w 1464672"/>
                <a:gd name="connsiteY7285" fmla="*/ 939709 h 1899829"/>
                <a:gd name="connsiteX7286" fmla="*/ 778056 w 1464672"/>
                <a:gd name="connsiteY7286" fmla="*/ 939709 h 1899829"/>
                <a:gd name="connsiteX7287" fmla="*/ 779689 w 1464672"/>
                <a:gd name="connsiteY7287" fmla="*/ 938893 h 1899829"/>
                <a:gd name="connsiteX7288" fmla="*/ 784588 w 1464672"/>
                <a:gd name="connsiteY7288" fmla="*/ 938893 h 1899829"/>
                <a:gd name="connsiteX7289" fmla="*/ 785404 w 1464672"/>
                <a:gd name="connsiteY7289" fmla="*/ 940526 h 1899829"/>
                <a:gd name="connsiteX7290" fmla="*/ 785404 w 1464672"/>
                <a:gd name="connsiteY7290" fmla="*/ 942159 h 1899829"/>
                <a:gd name="connsiteX7291" fmla="*/ 784588 w 1464672"/>
                <a:gd name="connsiteY7291" fmla="*/ 944608 h 1899829"/>
                <a:gd name="connsiteX7292" fmla="*/ 784588 w 1464672"/>
                <a:gd name="connsiteY7292" fmla="*/ 946241 h 1899829"/>
                <a:gd name="connsiteX7293" fmla="*/ 787854 w 1464672"/>
                <a:gd name="connsiteY7293" fmla="*/ 949506 h 1899829"/>
                <a:gd name="connsiteX7294" fmla="*/ 790303 w 1464672"/>
                <a:gd name="connsiteY7294" fmla="*/ 951956 h 1899829"/>
                <a:gd name="connsiteX7295" fmla="*/ 792752 w 1464672"/>
                <a:gd name="connsiteY7295" fmla="*/ 955221 h 1899829"/>
                <a:gd name="connsiteX7296" fmla="*/ 796834 w 1464672"/>
                <a:gd name="connsiteY7296" fmla="*/ 961753 h 1899829"/>
                <a:gd name="connsiteX7297" fmla="*/ 797651 w 1464672"/>
                <a:gd name="connsiteY7297" fmla="*/ 963386 h 1899829"/>
                <a:gd name="connsiteX7298" fmla="*/ 798467 w 1464672"/>
                <a:gd name="connsiteY7298" fmla="*/ 965019 h 1899829"/>
                <a:gd name="connsiteX7299" fmla="*/ 799284 w 1464672"/>
                <a:gd name="connsiteY7299" fmla="*/ 972366 h 1899829"/>
                <a:gd name="connsiteX7300" fmla="*/ 799284 w 1464672"/>
                <a:gd name="connsiteY7300" fmla="*/ 974816 h 1899829"/>
                <a:gd name="connsiteX7301" fmla="*/ 799284 w 1464672"/>
                <a:gd name="connsiteY7301" fmla="*/ 982980 h 1899829"/>
                <a:gd name="connsiteX7302" fmla="*/ 799284 w 1464672"/>
                <a:gd name="connsiteY7302" fmla="*/ 984613 h 1899829"/>
                <a:gd name="connsiteX7303" fmla="*/ 798467 w 1464672"/>
                <a:gd name="connsiteY7303" fmla="*/ 986246 h 1899829"/>
                <a:gd name="connsiteX7304" fmla="*/ 798467 w 1464672"/>
                <a:gd name="connsiteY7304" fmla="*/ 987062 h 1899829"/>
                <a:gd name="connsiteX7305" fmla="*/ 801733 w 1464672"/>
                <a:gd name="connsiteY7305" fmla="*/ 988695 h 1899829"/>
                <a:gd name="connsiteX7306" fmla="*/ 804182 w 1464672"/>
                <a:gd name="connsiteY7306" fmla="*/ 992777 h 1899829"/>
                <a:gd name="connsiteX7307" fmla="*/ 805815 w 1464672"/>
                <a:gd name="connsiteY7307" fmla="*/ 994410 h 1899829"/>
                <a:gd name="connsiteX7308" fmla="*/ 809081 w 1464672"/>
                <a:gd name="connsiteY7308" fmla="*/ 996859 h 1899829"/>
                <a:gd name="connsiteX7309" fmla="*/ 809897 w 1464672"/>
                <a:gd name="connsiteY7309" fmla="*/ 997676 h 1899829"/>
                <a:gd name="connsiteX7310" fmla="*/ 810714 w 1464672"/>
                <a:gd name="connsiteY7310" fmla="*/ 999309 h 1899829"/>
                <a:gd name="connsiteX7311" fmla="*/ 812347 w 1464672"/>
                <a:gd name="connsiteY7311" fmla="*/ 1005024 h 1899829"/>
                <a:gd name="connsiteX7312" fmla="*/ 814796 w 1464672"/>
                <a:gd name="connsiteY7312" fmla="*/ 1009922 h 1899829"/>
                <a:gd name="connsiteX7313" fmla="*/ 814796 w 1464672"/>
                <a:gd name="connsiteY7313" fmla="*/ 1010739 h 1899829"/>
                <a:gd name="connsiteX7314" fmla="*/ 813979 w 1464672"/>
                <a:gd name="connsiteY7314" fmla="*/ 1013188 h 1899829"/>
                <a:gd name="connsiteX7315" fmla="*/ 814796 w 1464672"/>
                <a:gd name="connsiteY7315" fmla="*/ 1014004 h 1899829"/>
                <a:gd name="connsiteX7316" fmla="*/ 815612 w 1464672"/>
                <a:gd name="connsiteY7316" fmla="*/ 1014821 h 1899829"/>
                <a:gd name="connsiteX7317" fmla="*/ 816429 w 1464672"/>
                <a:gd name="connsiteY7317" fmla="*/ 1014004 h 1899829"/>
                <a:gd name="connsiteX7318" fmla="*/ 817245 w 1464672"/>
                <a:gd name="connsiteY7318" fmla="*/ 1012371 h 1899829"/>
                <a:gd name="connsiteX7319" fmla="*/ 818061 w 1464672"/>
                <a:gd name="connsiteY7319" fmla="*/ 1011555 h 1899829"/>
                <a:gd name="connsiteX7320" fmla="*/ 818878 w 1464672"/>
                <a:gd name="connsiteY7320" fmla="*/ 1012371 h 1899829"/>
                <a:gd name="connsiteX7321" fmla="*/ 819694 w 1464672"/>
                <a:gd name="connsiteY7321" fmla="*/ 1014004 h 1899829"/>
                <a:gd name="connsiteX7322" fmla="*/ 820511 w 1464672"/>
                <a:gd name="connsiteY7322" fmla="*/ 1017270 h 1899829"/>
                <a:gd name="connsiteX7323" fmla="*/ 822144 w 1464672"/>
                <a:gd name="connsiteY7323" fmla="*/ 1019719 h 1899829"/>
                <a:gd name="connsiteX7324" fmla="*/ 822144 w 1464672"/>
                <a:gd name="connsiteY7324" fmla="*/ 1020536 h 1899829"/>
                <a:gd name="connsiteX7325" fmla="*/ 821327 w 1464672"/>
                <a:gd name="connsiteY7325" fmla="*/ 1021352 h 1899829"/>
                <a:gd name="connsiteX7326" fmla="*/ 817245 w 1464672"/>
                <a:gd name="connsiteY7326" fmla="*/ 1022169 h 1899829"/>
                <a:gd name="connsiteX7327" fmla="*/ 814796 w 1464672"/>
                <a:gd name="connsiteY7327" fmla="*/ 1021352 h 1899829"/>
                <a:gd name="connsiteX7328" fmla="*/ 812347 w 1464672"/>
                <a:gd name="connsiteY7328" fmla="*/ 1019719 h 1899829"/>
                <a:gd name="connsiteX7329" fmla="*/ 810714 w 1464672"/>
                <a:gd name="connsiteY7329" fmla="*/ 1018086 h 1899829"/>
                <a:gd name="connsiteX7330" fmla="*/ 809081 w 1464672"/>
                <a:gd name="connsiteY7330" fmla="*/ 1015637 h 1899829"/>
                <a:gd name="connsiteX7331" fmla="*/ 808264 w 1464672"/>
                <a:gd name="connsiteY7331" fmla="*/ 1015637 h 1899829"/>
                <a:gd name="connsiteX7332" fmla="*/ 807448 w 1464672"/>
                <a:gd name="connsiteY7332" fmla="*/ 1017270 h 1899829"/>
                <a:gd name="connsiteX7333" fmla="*/ 805815 w 1464672"/>
                <a:gd name="connsiteY7333" fmla="*/ 1019719 h 1899829"/>
                <a:gd name="connsiteX7334" fmla="*/ 804999 w 1464672"/>
                <a:gd name="connsiteY7334" fmla="*/ 1022169 h 1899829"/>
                <a:gd name="connsiteX7335" fmla="*/ 805815 w 1464672"/>
                <a:gd name="connsiteY7335" fmla="*/ 1022985 h 1899829"/>
                <a:gd name="connsiteX7336" fmla="*/ 810714 w 1464672"/>
                <a:gd name="connsiteY7336" fmla="*/ 1022985 h 1899829"/>
                <a:gd name="connsiteX7337" fmla="*/ 811530 w 1464672"/>
                <a:gd name="connsiteY7337" fmla="*/ 1023801 h 1899829"/>
                <a:gd name="connsiteX7338" fmla="*/ 813163 w 1464672"/>
                <a:gd name="connsiteY7338" fmla="*/ 1025434 h 1899829"/>
                <a:gd name="connsiteX7339" fmla="*/ 811530 w 1464672"/>
                <a:gd name="connsiteY7339" fmla="*/ 1027884 h 1899829"/>
                <a:gd name="connsiteX7340" fmla="*/ 808264 w 1464672"/>
                <a:gd name="connsiteY7340" fmla="*/ 1031966 h 1899829"/>
                <a:gd name="connsiteX7341" fmla="*/ 800916 w 1464672"/>
                <a:gd name="connsiteY7341" fmla="*/ 1040130 h 1899829"/>
                <a:gd name="connsiteX7342" fmla="*/ 798467 w 1464672"/>
                <a:gd name="connsiteY7342" fmla="*/ 1042579 h 1899829"/>
                <a:gd name="connsiteX7343" fmla="*/ 799284 w 1464672"/>
                <a:gd name="connsiteY7343" fmla="*/ 1043396 h 1899829"/>
                <a:gd name="connsiteX7344" fmla="*/ 800100 w 1464672"/>
                <a:gd name="connsiteY7344" fmla="*/ 1043396 h 1899829"/>
                <a:gd name="connsiteX7345" fmla="*/ 802549 w 1464672"/>
                <a:gd name="connsiteY7345" fmla="*/ 1043396 h 1899829"/>
                <a:gd name="connsiteX7346" fmla="*/ 804999 w 1464672"/>
                <a:gd name="connsiteY7346" fmla="*/ 1042579 h 1899829"/>
                <a:gd name="connsiteX7347" fmla="*/ 808264 w 1464672"/>
                <a:gd name="connsiteY7347" fmla="*/ 1043396 h 1899829"/>
                <a:gd name="connsiteX7348" fmla="*/ 809897 w 1464672"/>
                <a:gd name="connsiteY7348" fmla="*/ 1044212 h 1899829"/>
                <a:gd name="connsiteX7349" fmla="*/ 809081 w 1464672"/>
                <a:gd name="connsiteY7349" fmla="*/ 1045029 h 1899829"/>
                <a:gd name="connsiteX7350" fmla="*/ 809897 w 1464672"/>
                <a:gd name="connsiteY7350" fmla="*/ 1046661 h 1899829"/>
                <a:gd name="connsiteX7351" fmla="*/ 814796 w 1464672"/>
                <a:gd name="connsiteY7351" fmla="*/ 1049927 h 1899829"/>
                <a:gd name="connsiteX7352" fmla="*/ 818061 w 1464672"/>
                <a:gd name="connsiteY7352" fmla="*/ 1049111 h 1899829"/>
                <a:gd name="connsiteX7353" fmla="*/ 821327 w 1464672"/>
                <a:gd name="connsiteY7353" fmla="*/ 1045845 h 1899829"/>
                <a:gd name="connsiteX7354" fmla="*/ 823777 w 1464672"/>
                <a:gd name="connsiteY7354" fmla="*/ 1044212 h 1899829"/>
                <a:gd name="connsiteX7355" fmla="*/ 827042 w 1464672"/>
                <a:gd name="connsiteY7355" fmla="*/ 1044212 h 1899829"/>
                <a:gd name="connsiteX7356" fmla="*/ 827859 w 1464672"/>
                <a:gd name="connsiteY7356" fmla="*/ 1044212 h 1899829"/>
                <a:gd name="connsiteX7357" fmla="*/ 827859 w 1464672"/>
                <a:gd name="connsiteY7357" fmla="*/ 1045029 h 1899829"/>
                <a:gd name="connsiteX7358" fmla="*/ 825409 w 1464672"/>
                <a:gd name="connsiteY7358" fmla="*/ 1046661 h 1899829"/>
                <a:gd name="connsiteX7359" fmla="*/ 823777 w 1464672"/>
                <a:gd name="connsiteY7359" fmla="*/ 1049111 h 1899829"/>
                <a:gd name="connsiteX7360" fmla="*/ 823777 w 1464672"/>
                <a:gd name="connsiteY7360" fmla="*/ 1049927 h 1899829"/>
                <a:gd name="connsiteX7361" fmla="*/ 826226 w 1464672"/>
                <a:gd name="connsiteY7361" fmla="*/ 1049111 h 1899829"/>
                <a:gd name="connsiteX7362" fmla="*/ 831941 w 1464672"/>
                <a:gd name="connsiteY7362" fmla="*/ 1050744 h 1899829"/>
                <a:gd name="connsiteX7363" fmla="*/ 834390 w 1464672"/>
                <a:gd name="connsiteY7363" fmla="*/ 1050744 h 1899829"/>
                <a:gd name="connsiteX7364" fmla="*/ 836023 w 1464672"/>
                <a:gd name="connsiteY7364" fmla="*/ 1050744 h 1899829"/>
                <a:gd name="connsiteX7365" fmla="*/ 837656 w 1464672"/>
                <a:gd name="connsiteY7365" fmla="*/ 1051560 h 1899829"/>
                <a:gd name="connsiteX7366" fmla="*/ 839289 w 1464672"/>
                <a:gd name="connsiteY7366" fmla="*/ 1053193 h 1899829"/>
                <a:gd name="connsiteX7367" fmla="*/ 840105 w 1464672"/>
                <a:gd name="connsiteY7367" fmla="*/ 1054009 h 1899829"/>
                <a:gd name="connsiteX7368" fmla="*/ 838472 w 1464672"/>
                <a:gd name="connsiteY7368" fmla="*/ 1054826 h 1899829"/>
                <a:gd name="connsiteX7369" fmla="*/ 836839 w 1464672"/>
                <a:gd name="connsiteY7369" fmla="*/ 1054826 h 1899829"/>
                <a:gd name="connsiteX7370" fmla="*/ 835206 w 1464672"/>
                <a:gd name="connsiteY7370" fmla="*/ 1055642 h 1899829"/>
                <a:gd name="connsiteX7371" fmla="*/ 834390 w 1464672"/>
                <a:gd name="connsiteY7371" fmla="*/ 1057275 h 1899829"/>
                <a:gd name="connsiteX7372" fmla="*/ 833574 w 1464672"/>
                <a:gd name="connsiteY7372" fmla="*/ 1059724 h 1899829"/>
                <a:gd name="connsiteX7373" fmla="*/ 832757 w 1464672"/>
                <a:gd name="connsiteY7373" fmla="*/ 1062174 h 1899829"/>
                <a:gd name="connsiteX7374" fmla="*/ 831941 w 1464672"/>
                <a:gd name="connsiteY7374" fmla="*/ 1062990 h 1899829"/>
                <a:gd name="connsiteX7375" fmla="*/ 830308 w 1464672"/>
                <a:gd name="connsiteY7375" fmla="*/ 1062174 h 1899829"/>
                <a:gd name="connsiteX7376" fmla="*/ 829491 w 1464672"/>
                <a:gd name="connsiteY7376" fmla="*/ 1061357 h 1899829"/>
                <a:gd name="connsiteX7377" fmla="*/ 829491 w 1464672"/>
                <a:gd name="connsiteY7377" fmla="*/ 1060541 h 1899829"/>
                <a:gd name="connsiteX7378" fmla="*/ 828675 w 1464672"/>
                <a:gd name="connsiteY7378" fmla="*/ 1060541 h 1899829"/>
                <a:gd name="connsiteX7379" fmla="*/ 827042 w 1464672"/>
                <a:gd name="connsiteY7379" fmla="*/ 1061357 h 1899829"/>
                <a:gd name="connsiteX7380" fmla="*/ 826226 w 1464672"/>
                <a:gd name="connsiteY7380" fmla="*/ 1061357 h 1899829"/>
                <a:gd name="connsiteX7381" fmla="*/ 826226 w 1464672"/>
                <a:gd name="connsiteY7381" fmla="*/ 1062174 h 1899829"/>
                <a:gd name="connsiteX7382" fmla="*/ 834390 w 1464672"/>
                <a:gd name="connsiteY7382" fmla="*/ 1070338 h 1899829"/>
                <a:gd name="connsiteX7383" fmla="*/ 836839 w 1464672"/>
                <a:gd name="connsiteY7383" fmla="*/ 1077686 h 1899829"/>
                <a:gd name="connsiteX7384" fmla="*/ 838472 w 1464672"/>
                <a:gd name="connsiteY7384" fmla="*/ 1080951 h 1899829"/>
                <a:gd name="connsiteX7385" fmla="*/ 838472 w 1464672"/>
                <a:gd name="connsiteY7385" fmla="*/ 1081768 h 1899829"/>
                <a:gd name="connsiteX7386" fmla="*/ 837656 w 1464672"/>
                <a:gd name="connsiteY7386" fmla="*/ 1083401 h 1899829"/>
                <a:gd name="connsiteX7387" fmla="*/ 837656 w 1464672"/>
                <a:gd name="connsiteY7387" fmla="*/ 1085034 h 1899829"/>
                <a:gd name="connsiteX7388" fmla="*/ 838472 w 1464672"/>
                <a:gd name="connsiteY7388" fmla="*/ 1089116 h 1899829"/>
                <a:gd name="connsiteX7389" fmla="*/ 838472 w 1464672"/>
                <a:gd name="connsiteY7389" fmla="*/ 1092381 h 1899829"/>
                <a:gd name="connsiteX7390" fmla="*/ 837656 w 1464672"/>
                <a:gd name="connsiteY7390" fmla="*/ 1098913 h 1899829"/>
                <a:gd name="connsiteX7391" fmla="*/ 838472 w 1464672"/>
                <a:gd name="connsiteY7391" fmla="*/ 1100546 h 1899829"/>
                <a:gd name="connsiteX7392" fmla="*/ 840105 w 1464672"/>
                <a:gd name="connsiteY7392" fmla="*/ 1102179 h 1899829"/>
                <a:gd name="connsiteX7393" fmla="*/ 840922 w 1464672"/>
                <a:gd name="connsiteY7393" fmla="*/ 1104628 h 1899829"/>
                <a:gd name="connsiteX7394" fmla="*/ 841738 w 1464672"/>
                <a:gd name="connsiteY7394" fmla="*/ 1105444 h 1899829"/>
                <a:gd name="connsiteX7395" fmla="*/ 842554 w 1464672"/>
                <a:gd name="connsiteY7395" fmla="*/ 1107077 h 1899829"/>
                <a:gd name="connsiteX7396" fmla="*/ 843371 w 1464672"/>
                <a:gd name="connsiteY7396" fmla="*/ 1107894 h 1899829"/>
                <a:gd name="connsiteX7397" fmla="*/ 844187 w 1464672"/>
                <a:gd name="connsiteY7397" fmla="*/ 1108710 h 1899829"/>
                <a:gd name="connsiteX7398" fmla="*/ 845004 w 1464672"/>
                <a:gd name="connsiteY7398" fmla="*/ 1107894 h 1899829"/>
                <a:gd name="connsiteX7399" fmla="*/ 845004 w 1464672"/>
                <a:gd name="connsiteY7399" fmla="*/ 1106261 h 1899829"/>
                <a:gd name="connsiteX7400" fmla="*/ 845820 w 1464672"/>
                <a:gd name="connsiteY7400" fmla="*/ 1104628 h 1899829"/>
                <a:gd name="connsiteX7401" fmla="*/ 847453 w 1464672"/>
                <a:gd name="connsiteY7401" fmla="*/ 1102179 h 1899829"/>
                <a:gd name="connsiteX7402" fmla="*/ 849086 w 1464672"/>
                <a:gd name="connsiteY7402" fmla="*/ 1098096 h 1899829"/>
                <a:gd name="connsiteX7403" fmla="*/ 849086 w 1464672"/>
                <a:gd name="connsiteY7403" fmla="*/ 1096464 h 1899829"/>
                <a:gd name="connsiteX7404" fmla="*/ 849086 w 1464672"/>
                <a:gd name="connsiteY7404" fmla="*/ 1093198 h 1899829"/>
                <a:gd name="connsiteX7405" fmla="*/ 849086 w 1464672"/>
                <a:gd name="connsiteY7405" fmla="*/ 1091565 h 1899829"/>
                <a:gd name="connsiteX7406" fmla="*/ 850719 w 1464672"/>
                <a:gd name="connsiteY7406" fmla="*/ 1086666 h 1899829"/>
                <a:gd name="connsiteX7407" fmla="*/ 851535 w 1464672"/>
                <a:gd name="connsiteY7407" fmla="*/ 1083401 h 1899829"/>
                <a:gd name="connsiteX7408" fmla="*/ 852352 w 1464672"/>
                <a:gd name="connsiteY7408" fmla="*/ 1077686 h 1899829"/>
                <a:gd name="connsiteX7409" fmla="*/ 853168 w 1464672"/>
                <a:gd name="connsiteY7409" fmla="*/ 1073604 h 1899829"/>
                <a:gd name="connsiteX7410" fmla="*/ 854801 w 1464672"/>
                <a:gd name="connsiteY7410" fmla="*/ 1070338 h 1899829"/>
                <a:gd name="connsiteX7411" fmla="*/ 858066 w 1464672"/>
                <a:gd name="connsiteY7411" fmla="*/ 1063806 h 1899829"/>
                <a:gd name="connsiteX7412" fmla="*/ 858883 w 1464672"/>
                <a:gd name="connsiteY7412" fmla="*/ 1062174 h 1899829"/>
                <a:gd name="connsiteX7413" fmla="*/ 860516 w 1464672"/>
                <a:gd name="connsiteY7413" fmla="*/ 1061357 h 1899829"/>
                <a:gd name="connsiteX7414" fmla="*/ 862965 w 1464672"/>
                <a:gd name="connsiteY7414" fmla="*/ 1061357 h 1899829"/>
                <a:gd name="connsiteX7415" fmla="*/ 864598 w 1464672"/>
                <a:gd name="connsiteY7415" fmla="*/ 1063806 h 1899829"/>
                <a:gd name="connsiteX7416" fmla="*/ 867047 w 1464672"/>
                <a:gd name="connsiteY7416" fmla="*/ 1067889 h 1899829"/>
                <a:gd name="connsiteX7417" fmla="*/ 870313 w 1464672"/>
                <a:gd name="connsiteY7417" fmla="*/ 1071154 h 1899829"/>
                <a:gd name="connsiteX7418" fmla="*/ 876028 w 1464672"/>
                <a:gd name="connsiteY7418" fmla="*/ 1076053 h 1899829"/>
                <a:gd name="connsiteX7419" fmla="*/ 877661 w 1464672"/>
                <a:gd name="connsiteY7419" fmla="*/ 1077686 h 1899829"/>
                <a:gd name="connsiteX7420" fmla="*/ 880927 w 1464672"/>
                <a:gd name="connsiteY7420" fmla="*/ 1082584 h 1899829"/>
                <a:gd name="connsiteX7421" fmla="*/ 882559 w 1464672"/>
                <a:gd name="connsiteY7421" fmla="*/ 1087483 h 1899829"/>
                <a:gd name="connsiteX7422" fmla="*/ 883376 w 1464672"/>
                <a:gd name="connsiteY7422" fmla="*/ 1094014 h 1899829"/>
                <a:gd name="connsiteX7423" fmla="*/ 884192 w 1464672"/>
                <a:gd name="connsiteY7423" fmla="*/ 1098096 h 1899829"/>
                <a:gd name="connsiteX7424" fmla="*/ 885009 w 1464672"/>
                <a:gd name="connsiteY7424" fmla="*/ 1099729 h 1899829"/>
                <a:gd name="connsiteX7425" fmla="*/ 885009 w 1464672"/>
                <a:gd name="connsiteY7425" fmla="*/ 1101362 h 1899829"/>
                <a:gd name="connsiteX7426" fmla="*/ 885009 w 1464672"/>
                <a:gd name="connsiteY7426" fmla="*/ 1103812 h 1899829"/>
                <a:gd name="connsiteX7427" fmla="*/ 885009 w 1464672"/>
                <a:gd name="connsiteY7427" fmla="*/ 1106261 h 1899829"/>
                <a:gd name="connsiteX7428" fmla="*/ 884192 w 1464672"/>
                <a:gd name="connsiteY7428" fmla="*/ 1107894 h 1899829"/>
                <a:gd name="connsiteX7429" fmla="*/ 883376 w 1464672"/>
                <a:gd name="connsiteY7429" fmla="*/ 1108710 h 1899829"/>
                <a:gd name="connsiteX7430" fmla="*/ 881743 w 1464672"/>
                <a:gd name="connsiteY7430" fmla="*/ 1108710 h 1899829"/>
                <a:gd name="connsiteX7431" fmla="*/ 880110 w 1464672"/>
                <a:gd name="connsiteY7431" fmla="*/ 1108710 h 1899829"/>
                <a:gd name="connsiteX7432" fmla="*/ 879294 w 1464672"/>
                <a:gd name="connsiteY7432" fmla="*/ 1107894 h 1899829"/>
                <a:gd name="connsiteX7433" fmla="*/ 878477 w 1464672"/>
                <a:gd name="connsiteY7433" fmla="*/ 1104628 h 1899829"/>
                <a:gd name="connsiteX7434" fmla="*/ 877661 w 1464672"/>
                <a:gd name="connsiteY7434" fmla="*/ 1104628 h 1899829"/>
                <a:gd name="connsiteX7435" fmla="*/ 876028 w 1464672"/>
                <a:gd name="connsiteY7435" fmla="*/ 1107077 h 1899829"/>
                <a:gd name="connsiteX7436" fmla="*/ 876028 w 1464672"/>
                <a:gd name="connsiteY7436" fmla="*/ 1108710 h 1899829"/>
                <a:gd name="connsiteX7437" fmla="*/ 876844 w 1464672"/>
                <a:gd name="connsiteY7437" fmla="*/ 1112792 h 1899829"/>
                <a:gd name="connsiteX7438" fmla="*/ 876844 w 1464672"/>
                <a:gd name="connsiteY7438" fmla="*/ 1120956 h 1899829"/>
                <a:gd name="connsiteX7439" fmla="*/ 876844 w 1464672"/>
                <a:gd name="connsiteY7439" fmla="*/ 1122589 h 1899829"/>
                <a:gd name="connsiteX7440" fmla="*/ 878477 w 1464672"/>
                <a:gd name="connsiteY7440" fmla="*/ 1130754 h 1899829"/>
                <a:gd name="connsiteX7441" fmla="*/ 881743 w 1464672"/>
                <a:gd name="connsiteY7441" fmla="*/ 1136469 h 1899829"/>
                <a:gd name="connsiteX7442" fmla="*/ 889907 w 1464672"/>
                <a:gd name="connsiteY7442" fmla="*/ 1147899 h 1899829"/>
                <a:gd name="connsiteX7443" fmla="*/ 890724 w 1464672"/>
                <a:gd name="connsiteY7443" fmla="*/ 1149531 h 1899829"/>
                <a:gd name="connsiteX7444" fmla="*/ 891540 w 1464672"/>
                <a:gd name="connsiteY7444" fmla="*/ 1154430 h 1899829"/>
                <a:gd name="connsiteX7445" fmla="*/ 892356 w 1464672"/>
                <a:gd name="connsiteY7445" fmla="*/ 1155246 h 1899829"/>
                <a:gd name="connsiteX7446" fmla="*/ 893173 w 1464672"/>
                <a:gd name="connsiteY7446" fmla="*/ 1156063 h 1899829"/>
                <a:gd name="connsiteX7447" fmla="*/ 893989 w 1464672"/>
                <a:gd name="connsiteY7447" fmla="*/ 1156063 h 1899829"/>
                <a:gd name="connsiteX7448" fmla="*/ 894806 w 1464672"/>
                <a:gd name="connsiteY7448" fmla="*/ 1155246 h 1899829"/>
                <a:gd name="connsiteX7449" fmla="*/ 898072 w 1464672"/>
                <a:gd name="connsiteY7449" fmla="*/ 1151981 h 1899829"/>
                <a:gd name="connsiteX7450" fmla="*/ 900521 w 1464672"/>
                <a:gd name="connsiteY7450" fmla="*/ 1147899 h 1899829"/>
                <a:gd name="connsiteX7451" fmla="*/ 902154 w 1464672"/>
                <a:gd name="connsiteY7451" fmla="*/ 1146266 h 1899829"/>
                <a:gd name="connsiteX7452" fmla="*/ 902970 w 1464672"/>
                <a:gd name="connsiteY7452" fmla="*/ 1146266 h 1899829"/>
                <a:gd name="connsiteX7453" fmla="*/ 903786 w 1464672"/>
                <a:gd name="connsiteY7453" fmla="*/ 1145449 h 1899829"/>
                <a:gd name="connsiteX7454" fmla="*/ 904603 w 1464672"/>
                <a:gd name="connsiteY7454" fmla="*/ 1143816 h 1899829"/>
                <a:gd name="connsiteX7455" fmla="*/ 905419 w 1464672"/>
                <a:gd name="connsiteY7455" fmla="*/ 1142184 h 1899829"/>
                <a:gd name="connsiteX7456" fmla="*/ 905419 w 1464672"/>
                <a:gd name="connsiteY7456" fmla="*/ 1140551 h 1899829"/>
                <a:gd name="connsiteX7457" fmla="*/ 906236 w 1464672"/>
                <a:gd name="connsiteY7457" fmla="*/ 1134836 h 1899829"/>
                <a:gd name="connsiteX7458" fmla="*/ 907052 w 1464672"/>
                <a:gd name="connsiteY7458" fmla="*/ 1132387 h 1899829"/>
                <a:gd name="connsiteX7459" fmla="*/ 908685 w 1464672"/>
                <a:gd name="connsiteY7459" fmla="*/ 1128304 h 1899829"/>
                <a:gd name="connsiteX7460" fmla="*/ 909502 w 1464672"/>
                <a:gd name="connsiteY7460" fmla="*/ 1127488 h 1899829"/>
                <a:gd name="connsiteX7461" fmla="*/ 916033 w 1464672"/>
                <a:gd name="connsiteY7461" fmla="*/ 1117691 h 1899829"/>
                <a:gd name="connsiteX7462" fmla="*/ 916849 w 1464672"/>
                <a:gd name="connsiteY7462" fmla="*/ 1116874 h 1899829"/>
                <a:gd name="connsiteX7463" fmla="*/ 919299 w 1464672"/>
                <a:gd name="connsiteY7463" fmla="*/ 1105444 h 1899829"/>
                <a:gd name="connsiteX7464" fmla="*/ 920115 w 1464672"/>
                <a:gd name="connsiteY7464" fmla="*/ 1100546 h 1899829"/>
                <a:gd name="connsiteX7465" fmla="*/ 920115 w 1464672"/>
                <a:gd name="connsiteY7465" fmla="*/ 1097280 h 1899829"/>
                <a:gd name="connsiteX7466" fmla="*/ 920115 w 1464672"/>
                <a:gd name="connsiteY7466" fmla="*/ 1094831 h 1899829"/>
                <a:gd name="connsiteX7467" fmla="*/ 920115 w 1464672"/>
                <a:gd name="connsiteY7467" fmla="*/ 1092381 h 1899829"/>
                <a:gd name="connsiteX7468" fmla="*/ 920931 w 1464672"/>
                <a:gd name="connsiteY7468" fmla="*/ 1090749 h 1899829"/>
                <a:gd name="connsiteX7469" fmla="*/ 921748 w 1464672"/>
                <a:gd name="connsiteY7469" fmla="*/ 1089116 h 1899829"/>
                <a:gd name="connsiteX7470" fmla="*/ 923381 w 1464672"/>
                <a:gd name="connsiteY7470" fmla="*/ 1087483 h 1899829"/>
                <a:gd name="connsiteX7471" fmla="*/ 924197 w 1464672"/>
                <a:gd name="connsiteY7471" fmla="*/ 1085850 h 1899829"/>
                <a:gd name="connsiteX7472" fmla="*/ 925014 w 1464672"/>
                <a:gd name="connsiteY7472" fmla="*/ 1085850 h 1899829"/>
                <a:gd name="connsiteX7473" fmla="*/ 925830 w 1464672"/>
                <a:gd name="connsiteY7473" fmla="*/ 1085850 h 1899829"/>
                <a:gd name="connsiteX7474" fmla="*/ 927463 w 1464672"/>
                <a:gd name="connsiteY7474" fmla="*/ 1087483 h 1899829"/>
                <a:gd name="connsiteX7475" fmla="*/ 928279 w 1464672"/>
                <a:gd name="connsiteY7475" fmla="*/ 1087483 h 1899829"/>
                <a:gd name="connsiteX7476" fmla="*/ 934811 w 1464672"/>
                <a:gd name="connsiteY7476" fmla="*/ 1085850 h 1899829"/>
                <a:gd name="connsiteX7477" fmla="*/ 934811 w 1464672"/>
                <a:gd name="connsiteY7477" fmla="*/ 1085034 h 1899829"/>
                <a:gd name="connsiteX7478" fmla="*/ 930729 w 1464672"/>
                <a:gd name="connsiteY7478" fmla="*/ 1082584 h 1899829"/>
                <a:gd name="connsiteX7479" fmla="*/ 930729 w 1464672"/>
                <a:gd name="connsiteY7479" fmla="*/ 1080951 h 1899829"/>
                <a:gd name="connsiteX7480" fmla="*/ 930729 w 1464672"/>
                <a:gd name="connsiteY7480" fmla="*/ 1079319 h 1899829"/>
                <a:gd name="connsiteX7481" fmla="*/ 932361 w 1464672"/>
                <a:gd name="connsiteY7481" fmla="*/ 1077686 h 1899829"/>
                <a:gd name="connsiteX7482" fmla="*/ 933994 w 1464672"/>
                <a:gd name="connsiteY7482" fmla="*/ 1076869 h 1899829"/>
                <a:gd name="connsiteX7483" fmla="*/ 933994 w 1464672"/>
                <a:gd name="connsiteY7483" fmla="*/ 1076053 h 1899829"/>
                <a:gd name="connsiteX7484" fmla="*/ 933994 w 1464672"/>
                <a:gd name="connsiteY7484" fmla="*/ 1074420 h 1899829"/>
                <a:gd name="connsiteX7485" fmla="*/ 934811 w 1464672"/>
                <a:gd name="connsiteY7485" fmla="*/ 1071971 h 1899829"/>
                <a:gd name="connsiteX7486" fmla="*/ 933994 w 1464672"/>
                <a:gd name="connsiteY7486" fmla="*/ 1071154 h 1899829"/>
                <a:gd name="connsiteX7487" fmla="*/ 929096 w 1464672"/>
                <a:gd name="connsiteY7487" fmla="*/ 1058091 h 1899829"/>
                <a:gd name="connsiteX7488" fmla="*/ 926647 w 1464672"/>
                <a:gd name="connsiteY7488" fmla="*/ 1058091 h 1899829"/>
                <a:gd name="connsiteX7489" fmla="*/ 925830 w 1464672"/>
                <a:gd name="connsiteY7489" fmla="*/ 1057275 h 1899829"/>
                <a:gd name="connsiteX7490" fmla="*/ 924197 w 1464672"/>
                <a:gd name="connsiteY7490" fmla="*/ 1054826 h 1899829"/>
                <a:gd name="connsiteX7491" fmla="*/ 923381 w 1464672"/>
                <a:gd name="connsiteY7491" fmla="*/ 1050744 h 1899829"/>
                <a:gd name="connsiteX7492" fmla="*/ 923381 w 1464672"/>
                <a:gd name="connsiteY7492" fmla="*/ 1049111 h 1899829"/>
                <a:gd name="connsiteX7493" fmla="*/ 923381 w 1464672"/>
                <a:gd name="connsiteY7493" fmla="*/ 1046661 h 1899829"/>
                <a:gd name="connsiteX7494" fmla="*/ 923381 w 1464672"/>
                <a:gd name="connsiteY7494" fmla="*/ 1045845 h 1899829"/>
                <a:gd name="connsiteX7495" fmla="*/ 923381 w 1464672"/>
                <a:gd name="connsiteY7495" fmla="*/ 1045029 h 1899829"/>
                <a:gd name="connsiteX7496" fmla="*/ 922564 w 1464672"/>
                <a:gd name="connsiteY7496" fmla="*/ 1043396 h 1899829"/>
                <a:gd name="connsiteX7497" fmla="*/ 922564 w 1464672"/>
                <a:gd name="connsiteY7497" fmla="*/ 1041763 h 1899829"/>
                <a:gd name="connsiteX7498" fmla="*/ 922564 w 1464672"/>
                <a:gd name="connsiteY7498" fmla="*/ 1040130 h 1899829"/>
                <a:gd name="connsiteX7499" fmla="*/ 922564 w 1464672"/>
                <a:gd name="connsiteY7499" fmla="*/ 1038497 h 1899829"/>
                <a:gd name="connsiteX7500" fmla="*/ 921748 w 1464672"/>
                <a:gd name="connsiteY7500" fmla="*/ 1036864 h 1899829"/>
                <a:gd name="connsiteX7501" fmla="*/ 921748 w 1464672"/>
                <a:gd name="connsiteY7501" fmla="*/ 1035231 h 1899829"/>
                <a:gd name="connsiteX7502" fmla="*/ 922564 w 1464672"/>
                <a:gd name="connsiteY7502" fmla="*/ 1030333 h 1899829"/>
                <a:gd name="connsiteX7503" fmla="*/ 922564 w 1464672"/>
                <a:gd name="connsiteY7503" fmla="*/ 1028700 h 1899829"/>
                <a:gd name="connsiteX7504" fmla="*/ 921748 w 1464672"/>
                <a:gd name="connsiteY7504" fmla="*/ 1027067 h 1899829"/>
                <a:gd name="connsiteX7505" fmla="*/ 920931 w 1464672"/>
                <a:gd name="connsiteY7505" fmla="*/ 1026251 h 1899829"/>
                <a:gd name="connsiteX7506" fmla="*/ 921748 w 1464672"/>
                <a:gd name="connsiteY7506" fmla="*/ 1025434 h 1899829"/>
                <a:gd name="connsiteX7507" fmla="*/ 923381 w 1464672"/>
                <a:gd name="connsiteY7507" fmla="*/ 1025434 h 1899829"/>
                <a:gd name="connsiteX7508" fmla="*/ 925014 w 1464672"/>
                <a:gd name="connsiteY7508" fmla="*/ 1026251 h 1899829"/>
                <a:gd name="connsiteX7509" fmla="*/ 927463 w 1464672"/>
                <a:gd name="connsiteY7509" fmla="*/ 1027884 h 1899829"/>
                <a:gd name="connsiteX7510" fmla="*/ 929912 w 1464672"/>
                <a:gd name="connsiteY7510" fmla="*/ 1027884 h 1899829"/>
                <a:gd name="connsiteX7511" fmla="*/ 933178 w 1464672"/>
                <a:gd name="connsiteY7511" fmla="*/ 1026251 h 1899829"/>
                <a:gd name="connsiteX7512" fmla="*/ 936444 w 1464672"/>
                <a:gd name="connsiteY7512" fmla="*/ 1025434 h 1899829"/>
                <a:gd name="connsiteX7513" fmla="*/ 942159 w 1464672"/>
                <a:gd name="connsiteY7513" fmla="*/ 1025434 h 1899829"/>
                <a:gd name="connsiteX7514" fmla="*/ 943791 w 1464672"/>
                <a:gd name="connsiteY7514" fmla="*/ 1026251 h 1899829"/>
                <a:gd name="connsiteX7515" fmla="*/ 949506 w 1464672"/>
                <a:gd name="connsiteY7515" fmla="*/ 1030333 h 1899829"/>
                <a:gd name="connsiteX7516" fmla="*/ 953589 w 1464672"/>
                <a:gd name="connsiteY7516" fmla="*/ 1032782 h 1899829"/>
                <a:gd name="connsiteX7517" fmla="*/ 955222 w 1464672"/>
                <a:gd name="connsiteY7517" fmla="*/ 1032782 h 1899829"/>
                <a:gd name="connsiteX7518" fmla="*/ 964202 w 1464672"/>
                <a:gd name="connsiteY7518" fmla="*/ 1033599 h 1899829"/>
                <a:gd name="connsiteX7519" fmla="*/ 968284 w 1464672"/>
                <a:gd name="connsiteY7519" fmla="*/ 1032782 h 1899829"/>
                <a:gd name="connsiteX7520" fmla="*/ 970734 w 1464672"/>
                <a:gd name="connsiteY7520" fmla="*/ 1032782 h 1899829"/>
                <a:gd name="connsiteX7521" fmla="*/ 974816 w 1464672"/>
                <a:gd name="connsiteY7521" fmla="*/ 1035231 h 1899829"/>
                <a:gd name="connsiteX7522" fmla="*/ 974816 w 1464672"/>
                <a:gd name="connsiteY7522" fmla="*/ 1036864 h 1899829"/>
                <a:gd name="connsiteX7523" fmla="*/ 973183 w 1464672"/>
                <a:gd name="connsiteY7523" fmla="*/ 1040130 h 1899829"/>
                <a:gd name="connsiteX7524" fmla="*/ 970734 w 1464672"/>
                <a:gd name="connsiteY7524" fmla="*/ 1040946 h 1899829"/>
                <a:gd name="connsiteX7525" fmla="*/ 969101 w 1464672"/>
                <a:gd name="connsiteY7525" fmla="*/ 1041763 h 1899829"/>
                <a:gd name="connsiteX7526" fmla="*/ 970734 w 1464672"/>
                <a:gd name="connsiteY7526" fmla="*/ 1043396 h 1899829"/>
                <a:gd name="connsiteX7527" fmla="*/ 976449 w 1464672"/>
                <a:gd name="connsiteY7527" fmla="*/ 1045845 h 1899829"/>
                <a:gd name="connsiteX7528" fmla="*/ 978081 w 1464672"/>
                <a:gd name="connsiteY7528" fmla="*/ 1049111 h 1899829"/>
                <a:gd name="connsiteX7529" fmla="*/ 978081 w 1464672"/>
                <a:gd name="connsiteY7529" fmla="*/ 1050744 h 1899829"/>
                <a:gd name="connsiteX7530" fmla="*/ 977265 w 1464672"/>
                <a:gd name="connsiteY7530" fmla="*/ 1052376 h 1899829"/>
                <a:gd name="connsiteX7531" fmla="*/ 977265 w 1464672"/>
                <a:gd name="connsiteY7531" fmla="*/ 1053193 h 1899829"/>
                <a:gd name="connsiteX7532" fmla="*/ 978898 w 1464672"/>
                <a:gd name="connsiteY7532" fmla="*/ 1053193 h 1899829"/>
                <a:gd name="connsiteX7533" fmla="*/ 982164 w 1464672"/>
                <a:gd name="connsiteY7533" fmla="*/ 1051560 h 1899829"/>
                <a:gd name="connsiteX7534" fmla="*/ 985429 w 1464672"/>
                <a:gd name="connsiteY7534" fmla="*/ 1052376 h 1899829"/>
                <a:gd name="connsiteX7535" fmla="*/ 990328 w 1464672"/>
                <a:gd name="connsiteY7535" fmla="*/ 1054826 h 1899829"/>
                <a:gd name="connsiteX7536" fmla="*/ 991144 w 1464672"/>
                <a:gd name="connsiteY7536" fmla="*/ 1055642 h 1899829"/>
                <a:gd name="connsiteX7537" fmla="*/ 991961 w 1464672"/>
                <a:gd name="connsiteY7537" fmla="*/ 1058091 h 1899829"/>
                <a:gd name="connsiteX7538" fmla="*/ 991961 w 1464672"/>
                <a:gd name="connsiteY7538" fmla="*/ 1058908 h 1899829"/>
                <a:gd name="connsiteX7539" fmla="*/ 987062 w 1464672"/>
                <a:gd name="connsiteY7539" fmla="*/ 1064623 h 1899829"/>
                <a:gd name="connsiteX7540" fmla="*/ 984613 w 1464672"/>
                <a:gd name="connsiteY7540" fmla="*/ 1067072 h 1899829"/>
                <a:gd name="connsiteX7541" fmla="*/ 981347 w 1464672"/>
                <a:gd name="connsiteY7541" fmla="*/ 1069521 h 1899829"/>
                <a:gd name="connsiteX7542" fmla="*/ 981347 w 1464672"/>
                <a:gd name="connsiteY7542" fmla="*/ 1070338 h 1899829"/>
                <a:gd name="connsiteX7543" fmla="*/ 985429 w 1464672"/>
                <a:gd name="connsiteY7543" fmla="*/ 1070338 h 1899829"/>
                <a:gd name="connsiteX7544" fmla="*/ 988695 w 1464672"/>
                <a:gd name="connsiteY7544" fmla="*/ 1071154 h 1899829"/>
                <a:gd name="connsiteX7545" fmla="*/ 990328 w 1464672"/>
                <a:gd name="connsiteY7545" fmla="*/ 1071971 h 1899829"/>
                <a:gd name="connsiteX7546" fmla="*/ 991144 w 1464672"/>
                <a:gd name="connsiteY7546" fmla="*/ 1072787 h 1899829"/>
                <a:gd name="connsiteX7547" fmla="*/ 991961 w 1464672"/>
                <a:gd name="connsiteY7547" fmla="*/ 1075237 h 1899829"/>
                <a:gd name="connsiteX7548" fmla="*/ 991961 w 1464672"/>
                <a:gd name="connsiteY7548" fmla="*/ 1076869 h 1899829"/>
                <a:gd name="connsiteX7549" fmla="*/ 991961 w 1464672"/>
                <a:gd name="connsiteY7549" fmla="*/ 1079319 h 1899829"/>
                <a:gd name="connsiteX7550" fmla="*/ 991961 w 1464672"/>
                <a:gd name="connsiteY7550" fmla="*/ 1080951 h 1899829"/>
                <a:gd name="connsiteX7551" fmla="*/ 987879 w 1464672"/>
                <a:gd name="connsiteY7551" fmla="*/ 1085850 h 1899829"/>
                <a:gd name="connsiteX7552" fmla="*/ 986246 w 1464672"/>
                <a:gd name="connsiteY7552" fmla="*/ 1087483 h 1899829"/>
                <a:gd name="connsiteX7553" fmla="*/ 982980 w 1464672"/>
                <a:gd name="connsiteY7553" fmla="*/ 1089116 h 1899829"/>
                <a:gd name="connsiteX7554" fmla="*/ 981347 w 1464672"/>
                <a:gd name="connsiteY7554" fmla="*/ 1090749 h 1899829"/>
                <a:gd name="connsiteX7555" fmla="*/ 979714 w 1464672"/>
                <a:gd name="connsiteY7555" fmla="*/ 1090749 h 1899829"/>
                <a:gd name="connsiteX7556" fmla="*/ 978081 w 1464672"/>
                <a:gd name="connsiteY7556" fmla="*/ 1089116 h 1899829"/>
                <a:gd name="connsiteX7557" fmla="*/ 976449 w 1464672"/>
                <a:gd name="connsiteY7557" fmla="*/ 1089116 h 1899829"/>
                <a:gd name="connsiteX7558" fmla="*/ 973183 w 1464672"/>
                <a:gd name="connsiteY7558" fmla="*/ 1090749 h 1899829"/>
                <a:gd name="connsiteX7559" fmla="*/ 971550 w 1464672"/>
                <a:gd name="connsiteY7559" fmla="*/ 1090749 h 1899829"/>
                <a:gd name="connsiteX7560" fmla="*/ 970734 w 1464672"/>
                <a:gd name="connsiteY7560" fmla="*/ 1091565 h 1899829"/>
                <a:gd name="connsiteX7561" fmla="*/ 970734 w 1464672"/>
                <a:gd name="connsiteY7561" fmla="*/ 1092381 h 1899829"/>
                <a:gd name="connsiteX7562" fmla="*/ 972366 w 1464672"/>
                <a:gd name="connsiteY7562" fmla="*/ 1095647 h 1899829"/>
                <a:gd name="connsiteX7563" fmla="*/ 973183 w 1464672"/>
                <a:gd name="connsiteY7563" fmla="*/ 1096464 h 1899829"/>
                <a:gd name="connsiteX7564" fmla="*/ 973183 w 1464672"/>
                <a:gd name="connsiteY7564" fmla="*/ 1097280 h 1899829"/>
                <a:gd name="connsiteX7565" fmla="*/ 972366 w 1464672"/>
                <a:gd name="connsiteY7565" fmla="*/ 1098913 h 1899829"/>
                <a:gd name="connsiteX7566" fmla="*/ 972366 w 1464672"/>
                <a:gd name="connsiteY7566" fmla="*/ 1099729 h 1899829"/>
                <a:gd name="connsiteX7567" fmla="*/ 973183 w 1464672"/>
                <a:gd name="connsiteY7567" fmla="*/ 1100546 h 1899829"/>
                <a:gd name="connsiteX7568" fmla="*/ 975632 w 1464672"/>
                <a:gd name="connsiteY7568" fmla="*/ 1107077 h 1899829"/>
                <a:gd name="connsiteX7569" fmla="*/ 976449 w 1464672"/>
                <a:gd name="connsiteY7569" fmla="*/ 1107894 h 1899829"/>
                <a:gd name="connsiteX7570" fmla="*/ 977265 w 1464672"/>
                <a:gd name="connsiteY7570" fmla="*/ 1107894 h 1899829"/>
                <a:gd name="connsiteX7571" fmla="*/ 978081 w 1464672"/>
                <a:gd name="connsiteY7571" fmla="*/ 1106261 h 1899829"/>
                <a:gd name="connsiteX7572" fmla="*/ 978898 w 1464672"/>
                <a:gd name="connsiteY7572" fmla="*/ 1105444 h 1899829"/>
                <a:gd name="connsiteX7573" fmla="*/ 978898 w 1464672"/>
                <a:gd name="connsiteY7573" fmla="*/ 1105444 h 1899829"/>
                <a:gd name="connsiteX7574" fmla="*/ 978898 w 1464672"/>
                <a:gd name="connsiteY7574" fmla="*/ 1106261 h 1899829"/>
                <a:gd name="connsiteX7575" fmla="*/ 977265 w 1464672"/>
                <a:gd name="connsiteY7575" fmla="*/ 1111976 h 1899829"/>
                <a:gd name="connsiteX7576" fmla="*/ 977265 w 1464672"/>
                <a:gd name="connsiteY7576" fmla="*/ 1113609 h 1899829"/>
                <a:gd name="connsiteX7577" fmla="*/ 977265 w 1464672"/>
                <a:gd name="connsiteY7577" fmla="*/ 1115241 h 1899829"/>
                <a:gd name="connsiteX7578" fmla="*/ 978081 w 1464672"/>
                <a:gd name="connsiteY7578" fmla="*/ 1117691 h 1899829"/>
                <a:gd name="connsiteX7579" fmla="*/ 979714 w 1464672"/>
                <a:gd name="connsiteY7579" fmla="*/ 1120956 h 1899829"/>
                <a:gd name="connsiteX7580" fmla="*/ 981347 w 1464672"/>
                <a:gd name="connsiteY7580" fmla="*/ 1123406 h 1899829"/>
                <a:gd name="connsiteX7581" fmla="*/ 983797 w 1464672"/>
                <a:gd name="connsiteY7581" fmla="*/ 1126671 h 1899829"/>
                <a:gd name="connsiteX7582" fmla="*/ 987062 w 1464672"/>
                <a:gd name="connsiteY7582" fmla="*/ 1130754 h 1899829"/>
                <a:gd name="connsiteX7583" fmla="*/ 988695 w 1464672"/>
                <a:gd name="connsiteY7583" fmla="*/ 1132387 h 1899829"/>
                <a:gd name="connsiteX7584" fmla="*/ 990328 w 1464672"/>
                <a:gd name="connsiteY7584" fmla="*/ 1136469 h 1899829"/>
                <a:gd name="connsiteX7585" fmla="*/ 990328 w 1464672"/>
                <a:gd name="connsiteY7585" fmla="*/ 1138101 h 1899829"/>
                <a:gd name="connsiteX7586" fmla="*/ 989511 w 1464672"/>
                <a:gd name="connsiteY7586" fmla="*/ 1142184 h 1899829"/>
                <a:gd name="connsiteX7587" fmla="*/ 987879 w 1464672"/>
                <a:gd name="connsiteY7587" fmla="*/ 1149531 h 1899829"/>
                <a:gd name="connsiteX7588" fmla="*/ 987062 w 1464672"/>
                <a:gd name="connsiteY7588" fmla="*/ 1153614 h 1899829"/>
                <a:gd name="connsiteX7589" fmla="*/ 986246 w 1464672"/>
                <a:gd name="connsiteY7589" fmla="*/ 1154430 h 1899829"/>
                <a:gd name="connsiteX7590" fmla="*/ 983797 w 1464672"/>
                <a:gd name="connsiteY7590" fmla="*/ 1157696 h 1899829"/>
                <a:gd name="connsiteX7591" fmla="*/ 982164 w 1464672"/>
                <a:gd name="connsiteY7591" fmla="*/ 1158512 h 1899829"/>
                <a:gd name="connsiteX7592" fmla="*/ 979714 w 1464672"/>
                <a:gd name="connsiteY7592" fmla="*/ 1158512 h 1899829"/>
                <a:gd name="connsiteX7593" fmla="*/ 978898 w 1464672"/>
                <a:gd name="connsiteY7593" fmla="*/ 1159329 h 1899829"/>
                <a:gd name="connsiteX7594" fmla="*/ 977265 w 1464672"/>
                <a:gd name="connsiteY7594" fmla="*/ 1161778 h 1899829"/>
                <a:gd name="connsiteX7595" fmla="*/ 975632 w 1464672"/>
                <a:gd name="connsiteY7595" fmla="*/ 1165860 h 1899829"/>
                <a:gd name="connsiteX7596" fmla="*/ 973999 w 1464672"/>
                <a:gd name="connsiteY7596" fmla="*/ 1168309 h 1899829"/>
                <a:gd name="connsiteX7597" fmla="*/ 973183 w 1464672"/>
                <a:gd name="connsiteY7597" fmla="*/ 1169126 h 1899829"/>
                <a:gd name="connsiteX7598" fmla="*/ 971550 w 1464672"/>
                <a:gd name="connsiteY7598" fmla="*/ 1170759 h 1899829"/>
                <a:gd name="connsiteX7599" fmla="*/ 968284 w 1464672"/>
                <a:gd name="connsiteY7599" fmla="*/ 1174024 h 1899829"/>
                <a:gd name="connsiteX7600" fmla="*/ 966652 w 1464672"/>
                <a:gd name="connsiteY7600" fmla="*/ 1175657 h 1899829"/>
                <a:gd name="connsiteX7601" fmla="*/ 961753 w 1464672"/>
                <a:gd name="connsiteY7601" fmla="*/ 1177290 h 1899829"/>
                <a:gd name="connsiteX7602" fmla="*/ 957671 w 1464672"/>
                <a:gd name="connsiteY7602" fmla="*/ 1182189 h 1899829"/>
                <a:gd name="connsiteX7603" fmla="*/ 956038 w 1464672"/>
                <a:gd name="connsiteY7603" fmla="*/ 1183821 h 1899829"/>
                <a:gd name="connsiteX7604" fmla="*/ 954405 w 1464672"/>
                <a:gd name="connsiteY7604" fmla="*/ 1184638 h 1899829"/>
                <a:gd name="connsiteX7605" fmla="*/ 952772 w 1464672"/>
                <a:gd name="connsiteY7605" fmla="*/ 1184638 h 1899829"/>
                <a:gd name="connsiteX7606" fmla="*/ 951956 w 1464672"/>
                <a:gd name="connsiteY7606" fmla="*/ 1183821 h 1899829"/>
                <a:gd name="connsiteX7607" fmla="*/ 951139 w 1464672"/>
                <a:gd name="connsiteY7607" fmla="*/ 1180556 h 1899829"/>
                <a:gd name="connsiteX7608" fmla="*/ 951139 w 1464672"/>
                <a:gd name="connsiteY7608" fmla="*/ 1179739 h 1899829"/>
                <a:gd name="connsiteX7609" fmla="*/ 949506 w 1464672"/>
                <a:gd name="connsiteY7609" fmla="*/ 1177290 h 1899829"/>
                <a:gd name="connsiteX7610" fmla="*/ 946241 w 1464672"/>
                <a:gd name="connsiteY7610" fmla="*/ 1171575 h 1899829"/>
                <a:gd name="connsiteX7611" fmla="*/ 944608 w 1464672"/>
                <a:gd name="connsiteY7611" fmla="*/ 1169126 h 1899829"/>
                <a:gd name="connsiteX7612" fmla="*/ 943791 w 1464672"/>
                <a:gd name="connsiteY7612" fmla="*/ 1168309 h 1899829"/>
                <a:gd name="connsiteX7613" fmla="*/ 942159 w 1464672"/>
                <a:gd name="connsiteY7613" fmla="*/ 1168309 h 1899829"/>
                <a:gd name="connsiteX7614" fmla="*/ 941342 w 1464672"/>
                <a:gd name="connsiteY7614" fmla="*/ 1168309 h 1899829"/>
                <a:gd name="connsiteX7615" fmla="*/ 939709 w 1464672"/>
                <a:gd name="connsiteY7615" fmla="*/ 1166676 h 1899829"/>
                <a:gd name="connsiteX7616" fmla="*/ 938893 w 1464672"/>
                <a:gd name="connsiteY7616" fmla="*/ 1165044 h 1899829"/>
                <a:gd name="connsiteX7617" fmla="*/ 938893 w 1464672"/>
                <a:gd name="connsiteY7617" fmla="*/ 1164227 h 1899829"/>
                <a:gd name="connsiteX7618" fmla="*/ 940526 w 1464672"/>
                <a:gd name="connsiteY7618" fmla="*/ 1163411 h 1899829"/>
                <a:gd name="connsiteX7619" fmla="*/ 939709 w 1464672"/>
                <a:gd name="connsiteY7619" fmla="*/ 1162594 h 1899829"/>
                <a:gd name="connsiteX7620" fmla="*/ 937260 w 1464672"/>
                <a:gd name="connsiteY7620" fmla="*/ 1160145 h 1899829"/>
                <a:gd name="connsiteX7621" fmla="*/ 936444 w 1464672"/>
                <a:gd name="connsiteY7621" fmla="*/ 1158512 h 1899829"/>
                <a:gd name="connsiteX7622" fmla="*/ 936444 w 1464672"/>
                <a:gd name="connsiteY7622" fmla="*/ 1157696 h 1899829"/>
                <a:gd name="connsiteX7623" fmla="*/ 933994 w 1464672"/>
                <a:gd name="connsiteY7623" fmla="*/ 1156063 h 1899829"/>
                <a:gd name="connsiteX7624" fmla="*/ 931545 w 1464672"/>
                <a:gd name="connsiteY7624" fmla="*/ 1155246 h 1899829"/>
                <a:gd name="connsiteX7625" fmla="*/ 928279 w 1464672"/>
                <a:gd name="connsiteY7625" fmla="*/ 1158512 h 1899829"/>
                <a:gd name="connsiteX7626" fmla="*/ 927463 w 1464672"/>
                <a:gd name="connsiteY7626" fmla="*/ 1160962 h 1899829"/>
                <a:gd name="connsiteX7627" fmla="*/ 927463 w 1464672"/>
                <a:gd name="connsiteY7627" fmla="*/ 1161778 h 1899829"/>
                <a:gd name="connsiteX7628" fmla="*/ 929096 w 1464672"/>
                <a:gd name="connsiteY7628" fmla="*/ 1162594 h 1899829"/>
                <a:gd name="connsiteX7629" fmla="*/ 929912 w 1464672"/>
                <a:gd name="connsiteY7629" fmla="*/ 1162594 h 1899829"/>
                <a:gd name="connsiteX7630" fmla="*/ 931545 w 1464672"/>
                <a:gd name="connsiteY7630" fmla="*/ 1160962 h 1899829"/>
                <a:gd name="connsiteX7631" fmla="*/ 932361 w 1464672"/>
                <a:gd name="connsiteY7631" fmla="*/ 1160145 h 1899829"/>
                <a:gd name="connsiteX7632" fmla="*/ 933994 w 1464672"/>
                <a:gd name="connsiteY7632" fmla="*/ 1160145 h 1899829"/>
                <a:gd name="connsiteX7633" fmla="*/ 935627 w 1464672"/>
                <a:gd name="connsiteY7633" fmla="*/ 1161778 h 1899829"/>
                <a:gd name="connsiteX7634" fmla="*/ 936444 w 1464672"/>
                <a:gd name="connsiteY7634" fmla="*/ 1162594 h 1899829"/>
                <a:gd name="connsiteX7635" fmla="*/ 936444 w 1464672"/>
                <a:gd name="connsiteY7635" fmla="*/ 1163411 h 1899829"/>
                <a:gd name="connsiteX7636" fmla="*/ 940526 w 1464672"/>
                <a:gd name="connsiteY7636" fmla="*/ 1169126 h 1899829"/>
                <a:gd name="connsiteX7637" fmla="*/ 942159 w 1464672"/>
                <a:gd name="connsiteY7637" fmla="*/ 1170759 h 1899829"/>
                <a:gd name="connsiteX7638" fmla="*/ 942975 w 1464672"/>
                <a:gd name="connsiteY7638" fmla="*/ 1172391 h 1899829"/>
                <a:gd name="connsiteX7639" fmla="*/ 943791 w 1464672"/>
                <a:gd name="connsiteY7639" fmla="*/ 1174841 h 1899829"/>
                <a:gd name="connsiteX7640" fmla="*/ 944608 w 1464672"/>
                <a:gd name="connsiteY7640" fmla="*/ 1177290 h 1899829"/>
                <a:gd name="connsiteX7641" fmla="*/ 947057 w 1464672"/>
                <a:gd name="connsiteY7641" fmla="*/ 1181372 h 1899829"/>
                <a:gd name="connsiteX7642" fmla="*/ 949506 w 1464672"/>
                <a:gd name="connsiteY7642" fmla="*/ 1187087 h 1899829"/>
                <a:gd name="connsiteX7643" fmla="*/ 950323 w 1464672"/>
                <a:gd name="connsiteY7643" fmla="*/ 1189537 h 1899829"/>
                <a:gd name="connsiteX7644" fmla="*/ 949506 w 1464672"/>
                <a:gd name="connsiteY7644" fmla="*/ 1190353 h 1899829"/>
                <a:gd name="connsiteX7645" fmla="*/ 948690 w 1464672"/>
                <a:gd name="connsiteY7645" fmla="*/ 1190353 h 1899829"/>
                <a:gd name="connsiteX7646" fmla="*/ 947057 w 1464672"/>
                <a:gd name="connsiteY7646" fmla="*/ 1189537 h 1899829"/>
                <a:gd name="connsiteX7647" fmla="*/ 942159 w 1464672"/>
                <a:gd name="connsiteY7647" fmla="*/ 1187087 h 1899829"/>
                <a:gd name="connsiteX7648" fmla="*/ 941342 w 1464672"/>
                <a:gd name="connsiteY7648" fmla="*/ 1187087 h 1899829"/>
                <a:gd name="connsiteX7649" fmla="*/ 939709 w 1464672"/>
                <a:gd name="connsiteY7649" fmla="*/ 1188720 h 1899829"/>
                <a:gd name="connsiteX7650" fmla="*/ 938893 w 1464672"/>
                <a:gd name="connsiteY7650" fmla="*/ 1191986 h 1899829"/>
                <a:gd name="connsiteX7651" fmla="*/ 938893 w 1464672"/>
                <a:gd name="connsiteY7651" fmla="*/ 1191986 h 1899829"/>
                <a:gd name="connsiteX7652" fmla="*/ 936444 w 1464672"/>
                <a:gd name="connsiteY7652" fmla="*/ 1191169 h 1899829"/>
                <a:gd name="connsiteX7653" fmla="*/ 931545 w 1464672"/>
                <a:gd name="connsiteY7653" fmla="*/ 1188720 h 1899829"/>
                <a:gd name="connsiteX7654" fmla="*/ 928279 w 1464672"/>
                <a:gd name="connsiteY7654" fmla="*/ 1186271 h 1899829"/>
                <a:gd name="connsiteX7655" fmla="*/ 926647 w 1464672"/>
                <a:gd name="connsiteY7655" fmla="*/ 1184638 h 1899829"/>
                <a:gd name="connsiteX7656" fmla="*/ 925014 w 1464672"/>
                <a:gd name="connsiteY7656" fmla="*/ 1181372 h 1899829"/>
                <a:gd name="connsiteX7657" fmla="*/ 922564 w 1464672"/>
                <a:gd name="connsiteY7657" fmla="*/ 1177290 h 1899829"/>
                <a:gd name="connsiteX7658" fmla="*/ 920115 w 1464672"/>
                <a:gd name="connsiteY7658" fmla="*/ 1175657 h 1899829"/>
                <a:gd name="connsiteX7659" fmla="*/ 916849 w 1464672"/>
                <a:gd name="connsiteY7659" fmla="*/ 1177290 h 1899829"/>
                <a:gd name="connsiteX7660" fmla="*/ 912767 w 1464672"/>
                <a:gd name="connsiteY7660" fmla="*/ 1178106 h 1899829"/>
                <a:gd name="connsiteX7661" fmla="*/ 902970 w 1464672"/>
                <a:gd name="connsiteY7661" fmla="*/ 1177290 h 1899829"/>
                <a:gd name="connsiteX7662" fmla="*/ 901337 w 1464672"/>
                <a:gd name="connsiteY7662" fmla="*/ 1177290 h 1899829"/>
                <a:gd name="connsiteX7663" fmla="*/ 900521 w 1464672"/>
                <a:gd name="connsiteY7663" fmla="*/ 1178106 h 1899829"/>
                <a:gd name="connsiteX7664" fmla="*/ 901337 w 1464672"/>
                <a:gd name="connsiteY7664" fmla="*/ 1180556 h 1899829"/>
                <a:gd name="connsiteX7665" fmla="*/ 901337 w 1464672"/>
                <a:gd name="connsiteY7665" fmla="*/ 1181372 h 1899829"/>
                <a:gd name="connsiteX7666" fmla="*/ 900521 w 1464672"/>
                <a:gd name="connsiteY7666" fmla="*/ 1182189 h 1899829"/>
                <a:gd name="connsiteX7667" fmla="*/ 900521 w 1464672"/>
                <a:gd name="connsiteY7667" fmla="*/ 1183005 h 1899829"/>
                <a:gd name="connsiteX7668" fmla="*/ 901337 w 1464672"/>
                <a:gd name="connsiteY7668" fmla="*/ 1185454 h 1899829"/>
                <a:gd name="connsiteX7669" fmla="*/ 902970 w 1464672"/>
                <a:gd name="connsiteY7669" fmla="*/ 1187087 h 1899829"/>
                <a:gd name="connsiteX7670" fmla="*/ 907869 w 1464672"/>
                <a:gd name="connsiteY7670" fmla="*/ 1189537 h 1899829"/>
                <a:gd name="connsiteX7671" fmla="*/ 911134 w 1464672"/>
                <a:gd name="connsiteY7671" fmla="*/ 1191169 h 1899829"/>
                <a:gd name="connsiteX7672" fmla="*/ 912767 w 1464672"/>
                <a:gd name="connsiteY7672" fmla="*/ 1192802 h 1899829"/>
                <a:gd name="connsiteX7673" fmla="*/ 913584 w 1464672"/>
                <a:gd name="connsiteY7673" fmla="*/ 1194435 h 1899829"/>
                <a:gd name="connsiteX7674" fmla="*/ 913584 w 1464672"/>
                <a:gd name="connsiteY7674" fmla="*/ 1196068 h 1899829"/>
                <a:gd name="connsiteX7675" fmla="*/ 912767 w 1464672"/>
                <a:gd name="connsiteY7675" fmla="*/ 1199334 h 1899829"/>
                <a:gd name="connsiteX7676" fmla="*/ 911951 w 1464672"/>
                <a:gd name="connsiteY7676" fmla="*/ 1200150 h 1899829"/>
                <a:gd name="connsiteX7677" fmla="*/ 901337 w 1464672"/>
                <a:gd name="connsiteY7677" fmla="*/ 1214029 h 1899829"/>
                <a:gd name="connsiteX7678" fmla="*/ 897255 w 1464672"/>
                <a:gd name="connsiteY7678" fmla="*/ 1219744 h 1899829"/>
                <a:gd name="connsiteX7679" fmla="*/ 894806 w 1464672"/>
                <a:gd name="connsiteY7679" fmla="*/ 1223010 h 1899829"/>
                <a:gd name="connsiteX7680" fmla="*/ 893173 w 1464672"/>
                <a:gd name="connsiteY7680" fmla="*/ 1225459 h 1899829"/>
                <a:gd name="connsiteX7681" fmla="*/ 891540 w 1464672"/>
                <a:gd name="connsiteY7681" fmla="*/ 1226276 h 1899829"/>
                <a:gd name="connsiteX7682" fmla="*/ 889091 w 1464672"/>
                <a:gd name="connsiteY7682" fmla="*/ 1227092 h 1899829"/>
                <a:gd name="connsiteX7683" fmla="*/ 885009 w 1464672"/>
                <a:gd name="connsiteY7683" fmla="*/ 1227092 h 1899829"/>
                <a:gd name="connsiteX7684" fmla="*/ 880110 w 1464672"/>
                <a:gd name="connsiteY7684" fmla="*/ 1226276 h 1899829"/>
                <a:gd name="connsiteX7685" fmla="*/ 877661 w 1464672"/>
                <a:gd name="connsiteY7685" fmla="*/ 1224643 h 1899829"/>
                <a:gd name="connsiteX7686" fmla="*/ 872762 w 1464672"/>
                <a:gd name="connsiteY7686" fmla="*/ 1219744 h 1899829"/>
                <a:gd name="connsiteX7687" fmla="*/ 869497 w 1464672"/>
                <a:gd name="connsiteY7687" fmla="*/ 1217295 h 1899829"/>
                <a:gd name="connsiteX7688" fmla="*/ 867864 w 1464672"/>
                <a:gd name="connsiteY7688" fmla="*/ 1216479 h 1899829"/>
                <a:gd name="connsiteX7689" fmla="*/ 867047 w 1464672"/>
                <a:gd name="connsiteY7689" fmla="*/ 1214029 h 1899829"/>
                <a:gd name="connsiteX7690" fmla="*/ 866231 w 1464672"/>
                <a:gd name="connsiteY7690" fmla="*/ 1213213 h 1899829"/>
                <a:gd name="connsiteX7691" fmla="*/ 863781 w 1464672"/>
                <a:gd name="connsiteY7691" fmla="*/ 1212396 h 1899829"/>
                <a:gd name="connsiteX7692" fmla="*/ 861332 w 1464672"/>
                <a:gd name="connsiteY7692" fmla="*/ 1210764 h 1899829"/>
                <a:gd name="connsiteX7693" fmla="*/ 855617 w 1464672"/>
                <a:gd name="connsiteY7693" fmla="*/ 1205865 h 1899829"/>
                <a:gd name="connsiteX7694" fmla="*/ 853168 w 1464672"/>
                <a:gd name="connsiteY7694" fmla="*/ 1204232 h 1899829"/>
                <a:gd name="connsiteX7695" fmla="*/ 850719 w 1464672"/>
                <a:gd name="connsiteY7695" fmla="*/ 1203416 h 1899829"/>
                <a:gd name="connsiteX7696" fmla="*/ 848269 w 1464672"/>
                <a:gd name="connsiteY7696" fmla="*/ 1203416 h 1899829"/>
                <a:gd name="connsiteX7697" fmla="*/ 847453 w 1464672"/>
                <a:gd name="connsiteY7697" fmla="*/ 1203416 h 1899829"/>
                <a:gd name="connsiteX7698" fmla="*/ 849086 w 1464672"/>
                <a:gd name="connsiteY7698" fmla="*/ 1205865 h 1899829"/>
                <a:gd name="connsiteX7699" fmla="*/ 848269 w 1464672"/>
                <a:gd name="connsiteY7699" fmla="*/ 1205865 h 1899829"/>
                <a:gd name="connsiteX7700" fmla="*/ 846636 w 1464672"/>
                <a:gd name="connsiteY7700" fmla="*/ 1205049 h 1899829"/>
                <a:gd name="connsiteX7701" fmla="*/ 845004 w 1464672"/>
                <a:gd name="connsiteY7701" fmla="*/ 1205049 h 1899829"/>
                <a:gd name="connsiteX7702" fmla="*/ 841738 w 1464672"/>
                <a:gd name="connsiteY7702" fmla="*/ 1203416 h 1899829"/>
                <a:gd name="connsiteX7703" fmla="*/ 838472 w 1464672"/>
                <a:gd name="connsiteY7703" fmla="*/ 1203416 h 1899829"/>
                <a:gd name="connsiteX7704" fmla="*/ 836023 w 1464672"/>
                <a:gd name="connsiteY7704" fmla="*/ 1203416 h 1899829"/>
                <a:gd name="connsiteX7705" fmla="*/ 833574 w 1464672"/>
                <a:gd name="connsiteY7705" fmla="*/ 1202599 h 1899829"/>
                <a:gd name="connsiteX7706" fmla="*/ 830308 w 1464672"/>
                <a:gd name="connsiteY7706" fmla="*/ 1201783 h 1899829"/>
                <a:gd name="connsiteX7707" fmla="*/ 825409 w 1464672"/>
                <a:gd name="connsiteY7707" fmla="*/ 1201783 h 1899829"/>
                <a:gd name="connsiteX7708" fmla="*/ 823777 w 1464672"/>
                <a:gd name="connsiteY7708" fmla="*/ 1201783 h 1899829"/>
                <a:gd name="connsiteX7709" fmla="*/ 823777 w 1464672"/>
                <a:gd name="connsiteY7709" fmla="*/ 1202599 h 1899829"/>
                <a:gd name="connsiteX7710" fmla="*/ 826226 w 1464672"/>
                <a:gd name="connsiteY7710" fmla="*/ 1205049 h 1899829"/>
                <a:gd name="connsiteX7711" fmla="*/ 830308 w 1464672"/>
                <a:gd name="connsiteY7711" fmla="*/ 1207498 h 1899829"/>
                <a:gd name="connsiteX7712" fmla="*/ 829491 w 1464672"/>
                <a:gd name="connsiteY7712" fmla="*/ 1205049 h 1899829"/>
                <a:gd name="connsiteX7713" fmla="*/ 829491 w 1464672"/>
                <a:gd name="connsiteY7713" fmla="*/ 1204232 h 1899829"/>
                <a:gd name="connsiteX7714" fmla="*/ 831124 w 1464672"/>
                <a:gd name="connsiteY7714" fmla="*/ 1203416 h 1899829"/>
                <a:gd name="connsiteX7715" fmla="*/ 837656 w 1464672"/>
                <a:gd name="connsiteY7715" fmla="*/ 1205049 h 1899829"/>
                <a:gd name="connsiteX7716" fmla="*/ 845004 w 1464672"/>
                <a:gd name="connsiteY7716" fmla="*/ 1208314 h 1899829"/>
                <a:gd name="connsiteX7717" fmla="*/ 846636 w 1464672"/>
                <a:gd name="connsiteY7717" fmla="*/ 1208314 h 1899829"/>
                <a:gd name="connsiteX7718" fmla="*/ 848269 w 1464672"/>
                <a:gd name="connsiteY7718" fmla="*/ 1209131 h 1899829"/>
                <a:gd name="connsiteX7719" fmla="*/ 850719 w 1464672"/>
                <a:gd name="connsiteY7719" fmla="*/ 1210764 h 1899829"/>
                <a:gd name="connsiteX7720" fmla="*/ 853984 w 1464672"/>
                <a:gd name="connsiteY7720" fmla="*/ 1214029 h 1899829"/>
                <a:gd name="connsiteX7721" fmla="*/ 859699 w 1464672"/>
                <a:gd name="connsiteY7721" fmla="*/ 1222194 h 1899829"/>
                <a:gd name="connsiteX7722" fmla="*/ 861332 w 1464672"/>
                <a:gd name="connsiteY7722" fmla="*/ 1223826 h 1899829"/>
                <a:gd name="connsiteX7723" fmla="*/ 863781 w 1464672"/>
                <a:gd name="connsiteY7723" fmla="*/ 1225459 h 1899829"/>
                <a:gd name="connsiteX7724" fmla="*/ 876844 w 1464672"/>
                <a:gd name="connsiteY7724" fmla="*/ 1227909 h 1899829"/>
                <a:gd name="connsiteX7725" fmla="*/ 880927 w 1464672"/>
                <a:gd name="connsiteY7725" fmla="*/ 1227909 h 1899829"/>
                <a:gd name="connsiteX7726" fmla="*/ 889907 w 1464672"/>
                <a:gd name="connsiteY7726" fmla="*/ 1228725 h 1899829"/>
                <a:gd name="connsiteX7727" fmla="*/ 894806 w 1464672"/>
                <a:gd name="connsiteY7727" fmla="*/ 1230358 h 1899829"/>
                <a:gd name="connsiteX7728" fmla="*/ 896439 w 1464672"/>
                <a:gd name="connsiteY7728" fmla="*/ 1231174 h 1899829"/>
                <a:gd name="connsiteX7729" fmla="*/ 897255 w 1464672"/>
                <a:gd name="connsiteY7729" fmla="*/ 1234440 h 1899829"/>
                <a:gd name="connsiteX7730" fmla="*/ 896439 w 1464672"/>
                <a:gd name="connsiteY7730" fmla="*/ 1236073 h 1899829"/>
                <a:gd name="connsiteX7731" fmla="*/ 893989 w 1464672"/>
                <a:gd name="connsiteY7731" fmla="*/ 1241788 h 1899829"/>
                <a:gd name="connsiteX7732" fmla="*/ 892356 w 1464672"/>
                <a:gd name="connsiteY7732" fmla="*/ 1245870 h 1899829"/>
                <a:gd name="connsiteX7733" fmla="*/ 882559 w 1464672"/>
                <a:gd name="connsiteY7733" fmla="*/ 1262199 h 1899829"/>
                <a:gd name="connsiteX7734" fmla="*/ 880927 w 1464672"/>
                <a:gd name="connsiteY7734" fmla="*/ 1266281 h 1899829"/>
                <a:gd name="connsiteX7735" fmla="*/ 880110 w 1464672"/>
                <a:gd name="connsiteY7735" fmla="*/ 1268730 h 1899829"/>
                <a:gd name="connsiteX7736" fmla="*/ 878477 w 1464672"/>
                <a:gd name="connsiteY7736" fmla="*/ 1271179 h 1899829"/>
                <a:gd name="connsiteX7737" fmla="*/ 873579 w 1464672"/>
                <a:gd name="connsiteY7737" fmla="*/ 1274445 h 1899829"/>
                <a:gd name="connsiteX7738" fmla="*/ 868680 w 1464672"/>
                <a:gd name="connsiteY7738" fmla="*/ 1277711 h 1899829"/>
                <a:gd name="connsiteX7739" fmla="*/ 866231 w 1464672"/>
                <a:gd name="connsiteY7739" fmla="*/ 1278527 h 1899829"/>
                <a:gd name="connsiteX7740" fmla="*/ 863781 w 1464672"/>
                <a:gd name="connsiteY7740" fmla="*/ 1277711 h 1899829"/>
                <a:gd name="connsiteX7741" fmla="*/ 862149 w 1464672"/>
                <a:gd name="connsiteY7741" fmla="*/ 1276894 h 1899829"/>
                <a:gd name="connsiteX7742" fmla="*/ 859699 w 1464672"/>
                <a:gd name="connsiteY7742" fmla="*/ 1273629 h 1899829"/>
                <a:gd name="connsiteX7743" fmla="*/ 859699 w 1464672"/>
                <a:gd name="connsiteY7743" fmla="*/ 1273629 h 1899829"/>
                <a:gd name="connsiteX7744" fmla="*/ 861332 w 1464672"/>
                <a:gd name="connsiteY7744" fmla="*/ 1278527 h 1899829"/>
                <a:gd name="connsiteX7745" fmla="*/ 861332 w 1464672"/>
                <a:gd name="connsiteY7745" fmla="*/ 1279344 h 1899829"/>
                <a:gd name="connsiteX7746" fmla="*/ 859699 w 1464672"/>
                <a:gd name="connsiteY7746" fmla="*/ 1278527 h 1899829"/>
                <a:gd name="connsiteX7747" fmla="*/ 856434 w 1464672"/>
                <a:gd name="connsiteY7747" fmla="*/ 1276078 h 1899829"/>
                <a:gd name="connsiteX7748" fmla="*/ 855617 w 1464672"/>
                <a:gd name="connsiteY7748" fmla="*/ 1276078 h 1899829"/>
                <a:gd name="connsiteX7749" fmla="*/ 854801 w 1464672"/>
                <a:gd name="connsiteY7749" fmla="*/ 1276894 h 1899829"/>
                <a:gd name="connsiteX7750" fmla="*/ 853984 w 1464672"/>
                <a:gd name="connsiteY7750" fmla="*/ 1276894 h 1899829"/>
                <a:gd name="connsiteX7751" fmla="*/ 853168 w 1464672"/>
                <a:gd name="connsiteY7751" fmla="*/ 1276078 h 1899829"/>
                <a:gd name="connsiteX7752" fmla="*/ 851535 w 1464672"/>
                <a:gd name="connsiteY7752" fmla="*/ 1274445 h 1899829"/>
                <a:gd name="connsiteX7753" fmla="*/ 850719 w 1464672"/>
                <a:gd name="connsiteY7753" fmla="*/ 1273629 h 1899829"/>
                <a:gd name="connsiteX7754" fmla="*/ 849902 w 1464672"/>
                <a:gd name="connsiteY7754" fmla="*/ 1271179 h 1899829"/>
                <a:gd name="connsiteX7755" fmla="*/ 849902 w 1464672"/>
                <a:gd name="connsiteY7755" fmla="*/ 1270363 h 1899829"/>
                <a:gd name="connsiteX7756" fmla="*/ 845820 w 1464672"/>
                <a:gd name="connsiteY7756" fmla="*/ 1271996 h 1899829"/>
                <a:gd name="connsiteX7757" fmla="*/ 845004 w 1464672"/>
                <a:gd name="connsiteY7757" fmla="*/ 1272812 h 1899829"/>
                <a:gd name="connsiteX7758" fmla="*/ 846636 w 1464672"/>
                <a:gd name="connsiteY7758" fmla="*/ 1273629 h 1899829"/>
                <a:gd name="connsiteX7759" fmla="*/ 847453 w 1464672"/>
                <a:gd name="connsiteY7759" fmla="*/ 1274445 h 1899829"/>
                <a:gd name="connsiteX7760" fmla="*/ 849086 w 1464672"/>
                <a:gd name="connsiteY7760" fmla="*/ 1278527 h 1899829"/>
                <a:gd name="connsiteX7761" fmla="*/ 849086 w 1464672"/>
                <a:gd name="connsiteY7761" fmla="*/ 1279344 h 1899829"/>
                <a:gd name="connsiteX7762" fmla="*/ 848269 w 1464672"/>
                <a:gd name="connsiteY7762" fmla="*/ 1280160 h 1899829"/>
                <a:gd name="connsiteX7763" fmla="*/ 845004 w 1464672"/>
                <a:gd name="connsiteY7763" fmla="*/ 1278527 h 1899829"/>
                <a:gd name="connsiteX7764" fmla="*/ 844187 w 1464672"/>
                <a:gd name="connsiteY7764" fmla="*/ 1278527 h 1899829"/>
                <a:gd name="connsiteX7765" fmla="*/ 845820 w 1464672"/>
                <a:gd name="connsiteY7765" fmla="*/ 1282609 h 1899829"/>
                <a:gd name="connsiteX7766" fmla="*/ 846636 w 1464672"/>
                <a:gd name="connsiteY7766" fmla="*/ 1284242 h 1899829"/>
                <a:gd name="connsiteX7767" fmla="*/ 846636 w 1464672"/>
                <a:gd name="connsiteY7767" fmla="*/ 1285059 h 1899829"/>
                <a:gd name="connsiteX7768" fmla="*/ 844187 w 1464672"/>
                <a:gd name="connsiteY7768" fmla="*/ 1289141 h 1899829"/>
                <a:gd name="connsiteX7769" fmla="*/ 842554 w 1464672"/>
                <a:gd name="connsiteY7769" fmla="*/ 1290774 h 1899829"/>
                <a:gd name="connsiteX7770" fmla="*/ 840105 w 1464672"/>
                <a:gd name="connsiteY7770" fmla="*/ 1291590 h 1899829"/>
                <a:gd name="connsiteX7771" fmla="*/ 838472 w 1464672"/>
                <a:gd name="connsiteY7771" fmla="*/ 1290774 h 1899829"/>
                <a:gd name="connsiteX7772" fmla="*/ 836839 w 1464672"/>
                <a:gd name="connsiteY7772" fmla="*/ 1289957 h 1899829"/>
                <a:gd name="connsiteX7773" fmla="*/ 836023 w 1464672"/>
                <a:gd name="connsiteY7773" fmla="*/ 1289957 h 1899829"/>
                <a:gd name="connsiteX7774" fmla="*/ 835206 w 1464672"/>
                <a:gd name="connsiteY7774" fmla="*/ 1291590 h 1899829"/>
                <a:gd name="connsiteX7775" fmla="*/ 834390 w 1464672"/>
                <a:gd name="connsiteY7775" fmla="*/ 1292406 h 1899829"/>
                <a:gd name="connsiteX7776" fmla="*/ 832757 w 1464672"/>
                <a:gd name="connsiteY7776" fmla="*/ 1293223 h 1899829"/>
                <a:gd name="connsiteX7777" fmla="*/ 830308 w 1464672"/>
                <a:gd name="connsiteY7777" fmla="*/ 1293223 h 1899829"/>
                <a:gd name="connsiteX7778" fmla="*/ 827859 w 1464672"/>
                <a:gd name="connsiteY7778" fmla="*/ 1292406 h 1899829"/>
                <a:gd name="connsiteX7779" fmla="*/ 820511 w 1464672"/>
                <a:gd name="connsiteY7779" fmla="*/ 1288324 h 1899829"/>
                <a:gd name="connsiteX7780" fmla="*/ 818061 w 1464672"/>
                <a:gd name="connsiteY7780" fmla="*/ 1287508 h 1899829"/>
                <a:gd name="connsiteX7781" fmla="*/ 813979 w 1464672"/>
                <a:gd name="connsiteY7781" fmla="*/ 1286691 h 1899829"/>
                <a:gd name="connsiteX7782" fmla="*/ 813163 w 1464672"/>
                <a:gd name="connsiteY7782" fmla="*/ 1285875 h 1899829"/>
                <a:gd name="connsiteX7783" fmla="*/ 813163 w 1464672"/>
                <a:gd name="connsiteY7783" fmla="*/ 1285059 h 1899829"/>
                <a:gd name="connsiteX7784" fmla="*/ 813979 w 1464672"/>
                <a:gd name="connsiteY7784" fmla="*/ 1284242 h 1899829"/>
                <a:gd name="connsiteX7785" fmla="*/ 813979 w 1464672"/>
                <a:gd name="connsiteY7785" fmla="*/ 1283426 h 1899829"/>
                <a:gd name="connsiteX7786" fmla="*/ 813163 w 1464672"/>
                <a:gd name="connsiteY7786" fmla="*/ 1283426 h 1899829"/>
                <a:gd name="connsiteX7787" fmla="*/ 812347 w 1464672"/>
                <a:gd name="connsiteY7787" fmla="*/ 1283426 h 1899829"/>
                <a:gd name="connsiteX7788" fmla="*/ 811530 w 1464672"/>
                <a:gd name="connsiteY7788" fmla="*/ 1284242 h 1899829"/>
                <a:gd name="connsiteX7789" fmla="*/ 809897 w 1464672"/>
                <a:gd name="connsiteY7789" fmla="*/ 1284242 h 1899829"/>
                <a:gd name="connsiteX7790" fmla="*/ 807448 w 1464672"/>
                <a:gd name="connsiteY7790" fmla="*/ 1283426 h 1899829"/>
                <a:gd name="connsiteX7791" fmla="*/ 804182 w 1464672"/>
                <a:gd name="connsiteY7791" fmla="*/ 1281793 h 1899829"/>
                <a:gd name="connsiteX7792" fmla="*/ 796834 w 1464672"/>
                <a:gd name="connsiteY7792" fmla="*/ 1277711 h 1899829"/>
                <a:gd name="connsiteX7793" fmla="*/ 789486 w 1464672"/>
                <a:gd name="connsiteY7793" fmla="*/ 1274445 h 1899829"/>
                <a:gd name="connsiteX7794" fmla="*/ 785404 w 1464672"/>
                <a:gd name="connsiteY7794" fmla="*/ 1270363 h 1899829"/>
                <a:gd name="connsiteX7795" fmla="*/ 787037 w 1464672"/>
                <a:gd name="connsiteY7795" fmla="*/ 1274445 h 1899829"/>
                <a:gd name="connsiteX7796" fmla="*/ 787037 w 1464672"/>
                <a:gd name="connsiteY7796" fmla="*/ 1276078 h 1899829"/>
                <a:gd name="connsiteX7797" fmla="*/ 786221 w 1464672"/>
                <a:gd name="connsiteY7797" fmla="*/ 1276894 h 1899829"/>
                <a:gd name="connsiteX7798" fmla="*/ 786221 w 1464672"/>
                <a:gd name="connsiteY7798" fmla="*/ 1277711 h 1899829"/>
                <a:gd name="connsiteX7799" fmla="*/ 787854 w 1464672"/>
                <a:gd name="connsiteY7799" fmla="*/ 1280160 h 1899829"/>
                <a:gd name="connsiteX7800" fmla="*/ 790303 w 1464672"/>
                <a:gd name="connsiteY7800" fmla="*/ 1280976 h 1899829"/>
                <a:gd name="connsiteX7801" fmla="*/ 792752 w 1464672"/>
                <a:gd name="connsiteY7801" fmla="*/ 1280976 h 1899829"/>
                <a:gd name="connsiteX7802" fmla="*/ 792752 w 1464672"/>
                <a:gd name="connsiteY7802" fmla="*/ 1280160 h 1899829"/>
                <a:gd name="connsiteX7803" fmla="*/ 791936 w 1464672"/>
                <a:gd name="connsiteY7803" fmla="*/ 1279344 h 1899829"/>
                <a:gd name="connsiteX7804" fmla="*/ 791119 w 1464672"/>
                <a:gd name="connsiteY7804" fmla="*/ 1278527 h 1899829"/>
                <a:gd name="connsiteX7805" fmla="*/ 790303 w 1464672"/>
                <a:gd name="connsiteY7805" fmla="*/ 1276894 h 1899829"/>
                <a:gd name="connsiteX7806" fmla="*/ 791119 w 1464672"/>
                <a:gd name="connsiteY7806" fmla="*/ 1276894 h 1899829"/>
                <a:gd name="connsiteX7807" fmla="*/ 793569 w 1464672"/>
                <a:gd name="connsiteY7807" fmla="*/ 1277711 h 1899829"/>
                <a:gd name="connsiteX7808" fmla="*/ 795202 w 1464672"/>
                <a:gd name="connsiteY7808" fmla="*/ 1278527 h 1899829"/>
                <a:gd name="connsiteX7809" fmla="*/ 805815 w 1464672"/>
                <a:gd name="connsiteY7809" fmla="*/ 1283426 h 1899829"/>
                <a:gd name="connsiteX7810" fmla="*/ 809081 w 1464672"/>
                <a:gd name="connsiteY7810" fmla="*/ 1284242 h 1899829"/>
                <a:gd name="connsiteX7811" fmla="*/ 811530 w 1464672"/>
                <a:gd name="connsiteY7811" fmla="*/ 1285059 h 1899829"/>
                <a:gd name="connsiteX7812" fmla="*/ 812347 w 1464672"/>
                <a:gd name="connsiteY7812" fmla="*/ 1285875 h 1899829"/>
                <a:gd name="connsiteX7813" fmla="*/ 811530 w 1464672"/>
                <a:gd name="connsiteY7813" fmla="*/ 1287508 h 1899829"/>
                <a:gd name="connsiteX7814" fmla="*/ 807448 w 1464672"/>
                <a:gd name="connsiteY7814" fmla="*/ 1290774 h 1899829"/>
                <a:gd name="connsiteX7815" fmla="*/ 807448 w 1464672"/>
                <a:gd name="connsiteY7815" fmla="*/ 1291590 h 1899829"/>
                <a:gd name="connsiteX7816" fmla="*/ 810714 w 1464672"/>
                <a:gd name="connsiteY7816" fmla="*/ 1291590 h 1899829"/>
                <a:gd name="connsiteX7817" fmla="*/ 813979 w 1464672"/>
                <a:gd name="connsiteY7817" fmla="*/ 1289141 h 1899829"/>
                <a:gd name="connsiteX7818" fmla="*/ 815612 w 1464672"/>
                <a:gd name="connsiteY7818" fmla="*/ 1287508 h 1899829"/>
                <a:gd name="connsiteX7819" fmla="*/ 817245 w 1464672"/>
                <a:gd name="connsiteY7819" fmla="*/ 1286691 h 1899829"/>
                <a:gd name="connsiteX7820" fmla="*/ 819694 w 1464672"/>
                <a:gd name="connsiteY7820" fmla="*/ 1288324 h 1899829"/>
                <a:gd name="connsiteX7821" fmla="*/ 822960 w 1464672"/>
                <a:gd name="connsiteY7821" fmla="*/ 1291590 h 1899829"/>
                <a:gd name="connsiteX7822" fmla="*/ 825409 w 1464672"/>
                <a:gd name="connsiteY7822" fmla="*/ 1294039 h 1899829"/>
                <a:gd name="connsiteX7823" fmla="*/ 829491 w 1464672"/>
                <a:gd name="connsiteY7823" fmla="*/ 1294856 h 1899829"/>
                <a:gd name="connsiteX7824" fmla="*/ 831941 w 1464672"/>
                <a:gd name="connsiteY7824" fmla="*/ 1296489 h 1899829"/>
                <a:gd name="connsiteX7825" fmla="*/ 836023 w 1464672"/>
                <a:gd name="connsiteY7825" fmla="*/ 1299754 h 1899829"/>
                <a:gd name="connsiteX7826" fmla="*/ 836839 w 1464672"/>
                <a:gd name="connsiteY7826" fmla="*/ 1301387 h 1899829"/>
                <a:gd name="connsiteX7827" fmla="*/ 836839 w 1464672"/>
                <a:gd name="connsiteY7827" fmla="*/ 1308735 h 1899829"/>
                <a:gd name="connsiteX7828" fmla="*/ 836839 w 1464672"/>
                <a:gd name="connsiteY7828" fmla="*/ 1310368 h 1899829"/>
                <a:gd name="connsiteX7829" fmla="*/ 836023 w 1464672"/>
                <a:gd name="connsiteY7829" fmla="*/ 1312001 h 1899829"/>
                <a:gd name="connsiteX7830" fmla="*/ 835206 w 1464672"/>
                <a:gd name="connsiteY7830" fmla="*/ 1313634 h 1899829"/>
                <a:gd name="connsiteX7831" fmla="*/ 833574 w 1464672"/>
                <a:gd name="connsiteY7831" fmla="*/ 1314450 h 1899829"/>
                <a:gd name="connsiteX7832" fmla="*/ 831124 w 1464672"/>
                <a:gd name="connsiteY7832" fmla="*/ 1314450 h 1899829"/>
                <a:gd name="connsiteX7833" fmla="*/ 829491 w 1464672"/>
                <a:gd name="connsiteY7833" fmla="*/ 1315266 h 1899829"/>
                <a:gd name="connsiteX7834" fmla="*/ 825409 w 1464672"/>
                <a:gd name="connsiteY7834" fmla="*/ 1319349 h 1899829"/>
                <a:gd name="connsiteX7835" fmla="*/ 823777 w 1464672"/>
                <a:gd name="connsiteY7835" fmla="*/ 1320165 h 1899829"/>
                <a:gd name="connsiteX7836" fmla="*/ 816429 w 1464672"/>
                <a:gd name="connsiteY7836" fmla="*/ 1319349 h 1899829"/>
                <a:gd name="connsiteX7837" fmla="*/ 813979 w 1464672"/>
                <a:gd name="connsiteY7837" fmla="*/ 1318532 h 1899829"/>
                <a:gd name="connsiteX7838" fmla="*/ 812347 w 1464672"/>
                <a:gd name="connsiteY7838" fmla="*/ 1318532 h 1899829"/>
                <a:gd name="connsiteX7839" fmla="*/ 811530 w 1464672"/>
                <a:gd name="connsiteY7839" fmla="*/ 1319349 h 1899829"/>
                <a:gd name="connsiteX7840" fmla="*/ 810714 w 1464672"/>
                <a:gd name="connsiteY7840" fmla="*/ 1319349 h 1899829"/>
                <a:gd name="connsiteX7841" fmla="*/ 808264 w 1464672"/>
                <a:gd name="connsiteY7841" fmla="*/ 1319349 h 1899829"/>
                <a:gd name="connsiteX7842" fmla="*/ 807448 w 1464672"/>
                <a:gd name="connsiteY7842" fmla="*/ 1320165 h 1899829"/>
                <a:gd name="connsiteX7843" fmla="*/ 807448 w 1464672"/>
                <a:gd name="connsiteY7843" fmla="*/ 1320981 h 1899829"/>
                <a:gd name="connsiteX7844" fmla="*/ 808264 w 1464672"/>
                <a:gd name="connsiteY7844" fmla="*/ 1322614 h 1899829"/>
                <a:gd name="connsiteX7845" fmla="*/ 809081 w 1464672"/>
                <a:gd name="connsiteY7845" fmla="*/ 1323431 h 1899829"/>
                <a:gd name="connsiteX7846" fmla="*/ 809897 w 1464672"/>
                <a:gd name="connsiteY7846" fmla="*/ 1324247 h 1899829"/>
                <a:gd name="connsiteX7847" fmla="*/ 811530 w 1464672"/>
                <a:gd name="connsiteY7847" fmla="*/ 1325064 h 1899829"/>
                <a:gd name="connsiteX7848" fmla="*/ 814796 w 1464672"/>
                <a:gd name="connsiteY7848" fmla="*/ 1325880 h 1899829"/>
                <a:gd name="connsiteX7849" fmla="*/ 814796 w 1464672"/>
                <a:gd name="connsiteY7849" fmla="*/ 1327513 h 1899829"/>
                <a:gd name="connsiteX7850" fmla="*/ 814796 w 1464672"/>
                <a:gd name="connsiteY7850" fmla="*/ 1328329 h 1899829"/>
                <a:gd name="connsiteX7851" fmla="*/ 813979 w 1464672"/>
                <a:gd name="connsiteY7851" fmla="*/ 1329962 h 1899829"/>
                <a:gd name="connsiteX7852" fmla="*/ 813163 w 1464672"/>
                <a:gd name="connsiteY7852" fmla="*/ 1329962 h 1899829"/>
                <a:gd name="connsiteX7853" fmla="*/ 810714 w 1464672"/>
                <a:gd name="connsiteY7853" fmla="*/ 1328329 h 1899829"/>
                <a:gd name="connsiteX7854" fmla="*/ 809897 w 1464672"/>
                <a:gd name="connsiteY7854" fmla="*/ 1328329 h 1899829"/>
                <a:gd name="connsiteX7855" fmla="*/ 809081 w 1464672"/>
                <a:gd name="connsiteY7855" fmla="*/ 1329146 h 1899829"/>
                <a:gd name="connsiteX7856" fmla="*/ 807448 w 1464672"/>
                <a:gd name="connsiteY7856" fmla="*/ 1329146 h 1899829"/>
                <a:gd name="connsiteX7857" fmla="*/ 805815 w 1464672"/>
                <a:gd name="connsiteY7857" fmla="*/ 1329146 h 1899829"/>
                <a:gd name="connsiteX7858" fmla="*/ 804999 w 1464672"/>
                <a:gd name="connsiteY7858" fmla="*/ 1329962 h 1899829"/>
                <a:gd name="connsiteX7859" fmla="*/ 804999 w 1464672"/>
                <a:gd name="connsiteY7859" fmla="*/ 1331595 h 1899829"/>
                <a:gd name="connsiteX7860" fmla="*/ 804182 w 1464672"/>
                <a:gd name="connsiteY7860" fmla="*/ 1332411 h 1899829"/>
                <a:gd name="connsiteX7861" fmla="*/ 802549 w 1464672"/>
                <a:gd name="connsiteY7861" fmla="*/ 1334044 h 1899829"/>
                <a:gd name="connsiteX7862" fmla="*/ 801733 w 1464672"/>
                <a:gd name="connsiteY7862" fmla="*/ 1335677 h 1899829"/>
                <a:gd name="connsiteX7863" fmla="*/ 801733 w 1464672"/>
                <a:gd name="connsiteY7863" fmla="*/ 1336494 h 1899829"/>
                <a:gd name="connsiteX7864" fmla="*/ 802549 w 1464672"/>
                <a:gd name="connsiteY7864" fmla="*/ 1337310 h 1899829"/>
                <a:gd name="connsiteX7865" fmla="*/ 804182 w 1464672"/>
                <a:gd name="connsiteY7865" fmla="*/ 1338943 h 1899829"/>
                <a:gd name="connsiteX7866" fmla="*/ 805815 w 1464672"/>
                <a:gd name="connsiteY7866" fmla="*/ 1341392 h 1899829"/>
                <a:gd name="connsiteX7867" fmla="*/ 805815 w 1464672"/>
                <a:gd name="connsiteY7867" fmla="*/ 1342209 h 1899829"/>
                <a:gd name="connsiteX7868" fmla="*/ 804999 w 1464672"/>
                <a:gd name="connsiteY7868" fmla="*/ 1342209 h 1899829"/>
                <a:gd name="connsiteX7869" fmla="*/ 804182 w 1464672"/>
                <a:gd name="connsiteY7869" fmla="*/ 1341392 h 1899829"/>
                <a:gd name="connsiteX7870" fmla="*/ 802549 w 1464672"/>
                <a:gd name="connsiteY7870" fmla="*/ 1339759 h 1899829"/>
                <a:gd name="connsiteX7871" fmla="*/ 800100 w 1464672"/>
                <a:gd name="connsiteY7871" fmla="*/ 1338126 h 1899829"/>
                <a:gd name="connsiteX7872" fmla="*/ 795202 w 1464672"/>
                <a:gd name="connsiteY7872" fmla="*/ 1335677 h 1899829"/>
                <a:gd name="connsiteX7873" fmla="*/ 794385 w 1464672"/>
                <a:gd name="connsiteY7873" fmla="*/ 1335677 h 1899829"/>
                <a:gd name="connsiteX7874" fmla="*/ 795202 w 1464672"/>
                <a:gd name="connsiteY7874" fmla="*/ 1336494 h 1899829"/>
                <a:gd name="connsiteX7875" fmla="*/ 798467 w 1464672"/>
                <a:gd name="connsiteY7875" fmla="*/ 1338943 h 1899829"/>
                <a:gd name="connsiteX7876" fmla="*/ 799284 w 1464672"/>
                <a:gd name="connsiteY7876" fmla="*/ 1340576 h 1899829"/>
                <a:gd name="connsiteX7877" fmla="*/ 799284 w 1464672"/>
                <a:gd name="connsiteY7877" fmla="*/ 1341392 h 1899829"/>
                <a:gd name="connsiteX7878" fmla="*/ 796834 w 1464672"/>
                <a:gd name="connsiteY7878" fmla="*/ 1343841 h 1899829"/>
                <a:gd name="connsiteX7879" fmla="*/ 796834 w 1464672"/>
                <a:gd name="connsiteY7879" fmla="*/ 1344658 h 1899829"/>
                <a:gd name="connsiteX7880" fmla="*/ 797651 w 1464672"/>
                <a:gd name="connsiteY7880" fmla="*/ 1345474 h 1899829"/>
                <a:gd name="connsiteX7881" fmla="*/ 797651 w 1464672"/>
                <a:gd name="connsiteY7881" fmla="*/ 1346291 h 1899829"/>
                <a:gd name="connsiteX7882" fmla="*/ 796834 w 1464672"/>
                <a:gd name="connsiteY7882" fmla="*/ 1347107 h 1899829"/>
                <a:gd name="connsiteX7883" fmla="*/ 795202 w 1464672"/>
                <a:gd name="connsiteY7883" fmla="*/ 1347924 h 1899829"/>
                <a:gd name="connsiteX7884" fmla="*/ 791936 w 1464672"/>
                <a:gd name="connsiteY7884" fmla="*/ 1347924 h 1899829"/>
                <a:gd name="connsiteX7885" fmla="*/ 791936 w 1464672"/>
                <a:gd name="connsiteY7885" fmla="*/ 1348740 h 1899829"/>
                <a:gd name="connsiteX7886" fmla="*/ 792752 w 1464672"/>
                <a:gd name="connsiteY7886" fmla="*/ 1349556 h 1899829"/>
                <a:gd name="connsiteX7887" fmla="*/ 792752 w 1464672"/>
                <a:gd name="connsiteY7887" fmla="*/ 1350373 h 1899829"/>
                <a:gd name="connsiteX7888" fmla="*/ 791936 w 1464672"/>
                <a:gd name="connsiteY7888" fmla="*/ 1351189 h 1899829"/>
                <a:gd name="connsiteX7889" fmla="*/ 791119 w 1464672"/>
                <a:gd name="connsiteY7889" fmla="*/ 1351189 h 1899829"/>
                <a:gd name="connsiteX7890" fmla="*/ 787854 w 1464672"/>
                <a:gd name="connsiteY7890" fmla="*/ 1350373 h 1899829"/>
                <a:gd name="connsiteX7891" fmla="*/ 788670 w 1464672"/>
                <a:gd name="connsiteY7891" fmla="*/ 1352822 h 1899829"/>
                <a:gd name="connsiteX7892" fmla="*/ 789486 w 1464672"/>
                <a:gd name="connsiteY7892" fmla="*/ 1353639 h 1899829"/>
                <a:gd name="connsiteX7893" fmla="*/ 790303 w 1464672"/>
                <a:gd name="connsiteY7893" fmla="*/ 1354455 h 1899829"/>
                <a:gd name="connsiteX7894" fmla="*/ 791936 w 1464672"/>
                <a:gd name="connsiteY7894" fmla="*/ 1355271 h 1899829"/>
                <a:gd name="connsiteX7895" fmla="*/ 791936 w 1464672"/>
                <a:gd name="connsiteY7895" fmla="*/ 1356088 h 1899829"/>
                <a:gd name="connsiteX7896" fmla="*/ 791119 w 1464672"/>
                <a:gd name="connsiteY7896" fmla="*/ 1356904 h 1899829"/>
                <a:gd name="connsiteX7897" fmla="*/ 790303 w 1464672"/>
                <a:gd name="connsiteY7897" fmla="*/ 1357721 h 1899829"/>
                <a:gd name="connsiteX7898" fmla="*/ 785404 w 1464672"/>
                <a:gd name="connsiteY7898" fmla="*/ 1360986 h 1899829"/>
                <a:gd name="connsiteX7899" fmla="*/ 782139 w 1464672"/>
                <a:gd name="connsiteY7899" fmla="*/ 1365069 h 1899829"/>
                <a:gd name="connsiteX7900" fmla="*/ 781322 w 1464672"/>
                <a:gd name="connsiteY7900" fmla="*/ 1366701 h 1899829"/>
                <a:gd name="connsiteX7901" fmla="*/ 782139 w 1464672"/>
                <a:gd name="connsiteY7901" fmla="*/ 1369151 h 1899829"/>
                <a:gd name="connsiteX7902" fmla="*/ 782139 w 1464672"/>
                <a:gd name="connsiteY7902" fmla="*/ 1369967 h 1899829"/>
                <a:gd name="connsiteX7903" fmla="*/ 781322 w 1464672"/>
                <a:gd name="connsiteY7903" fmla="*/ 1371600 h 1899829"/>
                <a:gd name="connsiteX7904" fmla="*/ 779689 w 1464672"/>
                <a:gd name="connsiteY7904" fmla="*/ 1371600 h 1899829"/>
                <a:gd name="connsiteX7905" fmla="*/ 779689 w 1464672"/>
                <a:gd name="connsiteY7905" fmla="*/ 1372416 h 1899829"/>
                <a:gd name="connsiteX7906" fmla="*/ 780506 w 1464672"/>
                <a:gd name="connsiteY7906" fmla="*/ 1374049 h 1899829"/>
                <a:gd name="connsiteX7907" fmla="*/ 780506 w 1464672"/>
                <a:gd name="connsiteY7907" fmla="*/ 1375682 h 1899829"/>
                <a:gd name="connsiteX7908" fmla="*/ 780506 w 1464672"/>
                <a:gd name="connsiteY7908" fmla="*/ 1378131 h 1899829"/>
                <a:gd name="connsiteX7909" fmla="*/ 778873 w 1464672"/>
                <a:gd name="connsiteY7909" fmla="*/ 1382214 h 1899829"/>
                <a:gd name="connsiteX7910" fmla="*/ 776424 w 1464672"/>
                <a:gd name="connsiteY7910" fmla="*/ 1387112 h 1899829"/>
                <a:gd name="connsiteX7911" fmla="*/ 774791 w 1464672"/>
                <a:gd name="connsiteY7911" fmla="*/ 1392011 h 1899829"/>
                <a:gd name="connsiteX7912" fmla="*/ 773158 w 1464672"/>
                <a:gd name="connsiteY7912" fmla="*/ 1396093 h 1899829"/>
                <a:gd name="connsiteX7913" fmla="*/ 772341 w 1464672"/>
                <a:gd name="connsiteY7913" fmla="*/ 1398542 h 1899829"/>
                <a:gd name="connsiteX7914" fmla="*/ 770709 w 1464672"/>
                <a:gd name="connsiteY7914" fmla="*/ 1398542 h 1899829"/>
                <a:gd name="connsiteX7915" fmla="*/ 769076 w 1464672"/>
                <a:gd name="connsiteY7915" fmla="*/ 1400175 h 1899829"/>
                <a:gd name="connsiteX7916" fmla="*/ 769892 w 1464672"/>
                <a:gd name="connsiteY7916" fmla="*/ 1400991 h 1899829"/>
                <a:gd name="connsiteX7917" fmla="*/ 770709 w 1464672"/>
                <a:gd name="connsiteY7917" fmla="*/ 1401808 h 1899829"/>
                <a:gd name="connsiteX7918" fmla="*/ 770709 w 1464672"/>
                <a:gd name="connsiteY7918" fmla="*/ 1403441 h 1899829"/>
                <a:gd name="connsiteX7919" fmla="*/ 770709 w 1464672"/>
                <a:gd name="connsiteY7919" fmla="*/ 1407523 h 1899829"/>
                <a:gd name="connsiteX7920" fmla="*/ 769892 w 1464672"/>
                <a:gd name="connsiteY7920" fmla="*/ 1414054 h 1899829"/>
                <a:gd name="connsiteX7921" fmla="*/ 769076 w 1464672"/>
                <a:gd name="connsiteY7921" fmla="*/ 1418953 h 1899829"/>
                <a:gd name="connsiteX7922" fmla="*/ 769076 w 1464672"/>
                <a:gd name="connsiteY7922" fmla="*/ 1434465 h 1899829"/>
                <a:gd name="connsiteX7923" fmla="*/ 769076 w 1464672"/>
                <a:gd name="connsiteY7923" fmla="*/ 1440996 h 1899829"/>
                <a:gd name="connsiteX7924" fmla="*/ 768259 w 1464672"/>
                <a:gd name="connsiteY7924" fmla="*/ 1445079 h 1899829"/>
                <a:gd name="connsiteX7925" fmla="*/ 767443 w 1464672"/>
                <a:gd name="connsiteY7925" fmla="*/ 1446711 h 1899829"/>
                <a:gd name="connsiteX7926" fmla="*/ 765810 w 1464672"/>
                <a:gd name="connsiteY7926" fmla="*/ 1447528 h 1899829"/>
                <a:gd name="connsiteX7927" fmla="*/ 767443 w 1464672"/>
                <a:gd name="connsiteY7927" fmla="*/ 1448344 h 1899829"/>
                <a:gd name="connsiteX7928" fmla="*/ 768259 w 1464672"/>
                <a:gd name="connsiteY7928" fmla="*/ 1449161 h 1899829"/>
                <a:gd name="connsiteX7929" fmla="*/ 769076 w 1464672"/>
                <a:gd name="connsiteY7929" fmla="*/ 1450794 h 1899829"/>
                <a:gd name="connsiteX7930" fmla="*/ 769892 w 1464672"/>
                <a:gd name="connsiteY7930" fmla="*/ 1453243 h 1899829"/>
                <a:gd name="connsiteX7931" fmla="*/ 770709 w 1464672"/>
                <a:gd name="connsiteY7931" fmla="*/ 1454059 h 1899829"/>
                <a:gd name="connsiteX7932" fmla="*/ 771525 w 1464672"/>
                <a:gd name="connsiteY7932" fmla="*/ 1454059 h 1899829"/>
                <a:gd name="connsiteX7933" fmla="*/ 772341 w 1464672"/>
                <a:gd name="connsiteY7933" fmla="*/ 1454059 h 1899829"/>
                <a:gd name="connsiteX7934" fmla="*/ 773158 w 1464672"/>
                <a:gd name="connsiteY7934" fmla="*/ 1454876 h 1899829"/>
                <a:gd name="connsiteX7935" fmla="*/ 774791 w 1464672"/>
                <a:gd name="connsiteY7935" fmla="*/ 1458141 h 1899829"/>
                <a:gd name="connsiteX7936" fmla="*/ 777240 w 1464672"/>
                <a:gd name="connsiteY7936" fmla="*/ 1458958 h 1899829"/>
                <a:gd name="connsiteX7937" fmla="*/ 777240 w 1464672"/>
                <a:gd name="connsiteY7937" fmla="*/ 1460591 h 1899829"/>
                <a:gd name="connsiteX7938" fmla="*/ 776424 w 1464672"/>
                <a:gd name="connsiteY7938" fmla="*/ 1470388 h 1899829"/>
                <a:gd name="connsiteX7939" fmla="*/ 776424 w 1464672"/>
                <a:gd name="connsiteY7939" fmla="*/ 1472021 h 1899829"/>
                <a:gd name="connsiteX7940" fmla="*/ 777240 w 1464672"/>
                <a:gd name="connsiteY7940" fmla="*/ 1469571 h 1899829"/>
                <a:gd name="connsiteX7941" fmla="*/ 778056 w 1464672"/>
                <a:gd name="connsiteY7941" fmla="*/ 1461407 h 1899829"/>
                <a:gd name="connsiteX7942" fmla="*/ 779689 w 1464672"/>
                <a:gd name="connsiteY7942" fmla="*/ 1458141 h 1899829"/>
                <a:gd name="connsiteX7943" fmla="*/ 780506 w 1464672"/>
                <a:gd name="connsiteY7943" fmla="*/ 1457325 h 1899829"/>
                <a:gd name="connsiteX7944" fmla="*/ 785404 w 1464672"/>
                <a:gd name="connsiteY7944" fmla="*/ 1457325 h 1899829"/>
                <a:gd name="connsiteX7945" fmla="*/ 790303 w 1464672"/>
                <a:gd name="connsiteY7945" fmla="*/ 1458141 h 1899829"/>
                <a:gd name="connsiteX7946" fmla="*/ 791936 w 1464672"/>
                <a:gd name="connsiteY7946" fmla="*/ 1458141 h 1899829"/>
                <a:gd name="connsiteX7947" fmla="*/ 793569 w 1464672"/>
                <a:gd name="connsiteY7947" fmla="*/ 1457325 h 1899829"/>
                <a:gd name="connsiteX7948" fmla="*/ 795202 w 1464672"/>
                <a:gd name="connsiteY7948" fmla="*/ 1458141 h 1899829"/>
                <a:gd name="connsiteX7949" fmla="*/ 795202 w 1464672"/>
                <a:gd name="connsiteY7949" fmla="*/ 1458958 h 1899829"/>
                <a:gd name="connsiteX7950" fmla="*/ 796018 w 1464672"/>
                <a:gd name="connsiteY7950" fmla="*/ 1463040 h 1899829"/>
                <a:gd name="connsiteX7951" fmla="*/ 796834 w 1464672"/>
                <a:gd name="connsiteY7951" fmla="*/ 1465489 h 1899829"/>
                <a:gd name="connsiteX7952" fmla="*/ 800100 w 1464672"/>
                <a:gd name="connsiteY7952" fmla="*/ 1473654 h 1899829"/>
                <a:gd name="connsiteX7953" fmla="*/ 801733 w 1464672"/>
                <a:gd name="connsiteY7953" fmla="*/ 1478552 h 1899829"/>
                <a:gd name="connsiteX7954" fmla="*/ 803366 w 1464672"/>
                <a:gd name="connsiteY7954" fmla="*/ 1485900 h 1899829"/>
                <a:gd name="connsiteX7955" fmla="*/ 804182 w 1464672"/>
                <a:gd name="connsiteY7955" fmla="*/ 1488349 h 1899829"/>
                <a:gd name="connsiteX7956" fmla="*/ 807448 w 1464672"/>
                <a:gd name="connsiteY7956" fmla="*/ 1498146 h 1899829"/>
                <a:gd name="connsiteX7957" fmla="*/ 808264 w 1464672"/>
                <a:gd name="connsiteY7957" fmla="*/ 1500596 h 1899829"/>
                <a:gd name="connsiteX7958" fmla="*/ 808264 w 1464672"/>
                <a:gd name="connsiteY7958" fmla="*/ 1502229 h 1899829"/>
                <a:gd name="connsiteX7959" fmla="*/ 808264 w 1464672"/>
                <a:gd name="connsiteY7959" fmla="*/ 1503861 h 1899829"/>
                <a:gd name="connsiteX7960" fmla="*/ 807448 w 1464672"/>
                <a:gd name="connsiteY7960" fmla="*/ 1506311 h 1899829"/>
                <a:gd name="connsiteX7961" fmla="*/ 806631 w 1464672"/>
                <a:gd name="connsiteY7961" fmla="*/ 1509576 h 1899829"/>
                <a:gd name="connsiteX7962" fmla="*/ 805815 w 1464672"/>
                <a:gd name="connsiteY7962" fmla="*/ 1512026 h 1899829"/>
                <a:gd name="connsiteX7963" fmla="*/ 804999 w 1464672"/>
                <a:gd name="connsiteY7963" fmla="*/ 1513659 h 1899829"/>
                <a:gd name="connsiteX7964" fmla="*/ 804182 w 1464672"/>
                <a:gd name="connsiteY7964" fmla="*/ 1514475 h 1899829"/>
                <a:gd name="connsiteX7965" fmla="*/ 803366 w 1464672"/>
                <a:gd name="connsiteY7965" fmla="*/ 1515291 h 1899829"/>
                <a:gd name="connsiteX7966" fmla="*/ 803366 w 1464672"/>
                <a:gd name="connsiteY7966" fmla="*/ 1515291 h 1899829"/>
                <a:gd name="connsiteX7967" fmla="*/ 804182 w 1464672"/>
                <a:gd name="connsiteY7967" fmla="*/ 1515291 h 1899829"/>
                <a:gd name="connsiteX7968" fmla="*/ 805815 w 1464672"/>
                <a:gd name="connsiteY7968" fmla="*/ 1514475 h 1899829"/>
                <a:gd name="connsiteX7969" fmla="*/ 808264 w 1464672"/>
                <a:gd name="connsiteY7969" fmla="*/ 1512842 h 1899829"/>
                <a:gd name="connsiteX7970" fmla="*/ 809081 w 1464672"/>
                <a:gd name="connsiteY7970" fmla="*/ 1512026 h 1899829"/>
                <a:gd name="connsiteX7971" fmla="*/ 811530 w 1464672"/>
                <a:gd name="connsiteY7971" fmla="*/ 1512026 h 1899829"/>
                <a:gd name="connsiteX7972" fmla="*/ 811530 w 1464672"/>
                <a:gd name="connsiteY7972" fmla="*/ 1512842 h 1899829"/>
                <a:gd name="connsiteX7973" fmla="*/ 810714 w 1464672"/>
                <a:gd name="connsiteY7973" fmla="*/ 1514475 h 1899829"/>
                <a:gd name="connsiteX7974" fmla="*/ 810714 w 1464672"/>
                <a:gd name="connsiteY7974" fmla="*/ 1514475 h 1899829"/>
                <a:gd name="connsiteX7975" fmla="*/ 812347 w 1464672"/>
                <a:gd name="connsiteY7975" fmla="*/ 1513659 h 1899829"/>
                <a:gd name="connsiteX7976" fmla="*/ 816429 w 1464672"/>
                <a:gd name="connsiteY7976" fmla="*/ 1512026 h 1899829"/>
                <a:gd name="connsiteX7977" fmla="*/ 831124 w 1464672"/>
                <a:gd name="connsiteY7977" fmla="*/ 1506311 h 1899829"/>
                <a:gd name="connsiteX7978" fmla="*/ 834390 w 1464672"/>
                <a:gd name="connsiteY7978" fmla="*/ 1505494 h 1899829"/>
                <a:gd name="connsiteX7979" fmla="*/ 839289 w 1464672"/>
                <a:gd name="connsiteY7979" fmla="*/ 1506311 h 1899829"/>
                <a:gd name="connsiteX7980" fmla="*/ 843371 w 1464672"/>
                <a:gd name="connsiteY7980" fmla="*/ 1508760 h 1899829"/>
                <a:gd name="connsiteX7981" fmla="*/ 847453 w 1464672"/>
                <a:gd name="connsiteY7981" fmla="*/ 1512026 h 1899829"/>
                <a:gd name="connsiteX7982" fmla="*/ 852352 w 1464672"/>
                <a:gd name="connsiteY7982" fmla="*/ 1514475 h 1899829"/>
                <a:gd name="connsiteX7983" fmla="*/ 859699 w 1464672"/>
                <a:gd name="connsiteY7983" fmla="*/ 1516108 h 1899829"/>
                <a:gd name="connsiteX7984" fmla="*/ 862149 w 1464672"/>
                <a:gd name="connsiteY7984" fmla="*/ 1516924 h 1899829"/>
                <a:gd name="connsiteX7985" fmla="*/ 866231 w 1464672"/>
                <a:gd name="connsiteY7985" fmla="*/ 1517741 h 1899829"/>
                <a:gd name="connsiteX7986" fmla="*/ 867864 w 1464672"/>
                <a:gd name="connsiteY7986" fmla="*/ 1518557 h 1899829"/>
                <a:gd name="connsiteX7987" fmla="*/ 870313 w 1464672"/>
                <a:gd name="connsiteY7987" fmla="*/ 1521006 h 1899829"/>
                <a:gd name="connsiteX7988" fmla="*/ 874395 w 1464672"/>
                <a:gd name="connsiteY7988" fmla="*/ 1524272 h 1899829"/>
                <a:gd name="connsiteX7989" fmla="*/ 877661 w 1464672"/>
                <a:gd name="connsiteY7989" fmla="*/ 1526721 h 1899829"/>
                <a:gd name="connsiteX7990" fmla="*/ 880927 w 1464672"/>
                <a:gd name="connsiteY7990" fmla="*/ 1529171 h 1899829"/>
                <a:gd name="connsiteX7991" fmla="*/ 884192 w 1464672"/>
                <a:gd name="connsiteY7991" fmla="*/ 1533253 h 1899829"/>
                <a:gd name="connsiteX7992" fmla="*/ 889091 w 1464672"/>
                <a:gd name="connsiteY7992" fmla="*/ 1541417 h 1899829"/>
                <a:gd name="connsiteX7993" fmla="*/ 890724 w 1464672"/>
                <a:gd name="connsiteY7993" fmla="*/ 1542234 h 1899829"/>
                <a:gd name="connsiteX7994" fmla="*/ 893989 w 1464672"/>
                <a:gd name="connsiteY7994" fmla="*/ 1543866 h 1899829"/>
                <a:gd name="connsiteX7995" fmla="*/ 899704 w 1464672"/>
                <a:gd name="connsiteY7995" fmla="*/ 1545499 h 1899829"/>
                <a:gd name="connsiteX7996" fmla="*/ 908685 w 1464672"/>
                <a:gd name="connsiteY7996" fmla="*/ 1549581 h 1899829"/>
                <a:gd name="connsiteX7997" fmla="*/ 912767 w 1464672"/>
                <a:gd name="connsiteY7997" fmla="*/ 1551214 h 1899829"/>
                <a:gd name="connsiteX7998" fmla="*/ 915216 w 1464672"/>
                <a:gd name="connsiteY7998" fmla="*/ 1552031 h 1899829"/>
                <a:gd name="connsiteX7999" fmla="*/ 917666 w 1464672"/>
                <a:gd name="connsiteY7999" fmla="*/ 1552847 h 1899829"/>
                <a:gd name="connsiteX8000" fmla="*/ 920115 w 1464672"/>
                <a:gd name="connsiteY8000" fmla="*/ 1554480 h 1899829"/>
                <a:gd name="connsiteX8001" fmla="*/ 921748 w 1464672"/>
                <a:gd name="connsiteY8001" fmla="*/ 1556113 h 1899829"/>
                <a:gd name="connsiteX8002" fmla="*/ 923381 w 1464672"/>
                <a:gd name="connsiteY8002" fmla="*/ 1557746 h 1899829"/>
                <a:gd name="connsiteX8003" fmla="*/ 924197 w 1464672"/>
                <a:gd name="connsiteY8003" fmla="*/ 1559379 h 1899829"/>
                <a:gd name="connsiteX8004" fmla="*/ 926647 w 1464672"/>
                <a:gd name="connsiteY8004" fmla="*/ 1561011 h 1899829"/>
                <a:gd name="connsiteX8005" fmla="*/ 927463 w 1464672"/>
                <a:gd name="connsiteY8005" fmla="*/ 1561828 h 1899829"/>
                <a:gd name="connsiteX8006" fmla="*/ 927463 w 1464672"/>
                <a:gd name="connsiteY8006" fmla="*/ 1563461 h 1899829"/>
                <a:gd name="connsiteX8007" fmla="*/ 925014 w 1464672"/>
                <a:gd name="connsiteY8007" fmla="*/ 1569176 h 1899829"/>
                <a:gd name="connsiteX8008" fmla="*/ 925014 w 1464672"/>
                <a:gd name="connsiteY8008" fmla="*/ 1569992 h 1899829"/>
                <a:gd name="connsiteX8009" fmla="*/ 927463 w 1464672"/>
                <a:gd name="connsiteY8009" fmla="*/ 1565910 h 1899829"/>
                <a:gd name="connsiteX8010" fmla="*/ 929096 w 1464672"/>
                <a:gd name="connsiteY8010" fmla="*/ 1565094 h 1899829"/>
                <a:gd name="connsiteX8011" fmla="*/ 929912 w 1464672"/>
                <a:gd name="connsiteY8011" fmla="*/ 1564277 h 1899829"/>
                <a:gd name="connsiteX8012" fmla="*/ 932361 w 1464672"/>
                <a:gd name="connsiteY8012" fmla="*/ 1564277 h 1899829"/>
                <a:gd name="connsiteX8013" fmla="*/ 935627 w 1464672"/>
                <a:gd name="connsiteY8013" fmla="*/ 1565094 h 1899829"/>
                <a:gd name="connsiteX8014" fmla="*/ 938893 w 1464672"/>
                <a:gd name="connsiteY8014" fmla="*/ 1565094 h 1899829"/>
                <a:gd name="connsiteX8015" fmla="*/ 941342 w 1464672"/>
                <a:gd name="connsiteY8015" fmla="*/ 1564277 h 1899829"/>
                <a:gd name="connsiteX8016" fmla="*/ 943791 w 1464672"/>
                <a:gd name="connsiteY8016" fmla="*/ 1564277 h 1899829"/>
                <a:gd name="connsiteX8017" fmla="*/ 945424 w 1464672"/>
                <a:gd name="connsiteY8017" fmla="*/ 1564277 h 1899829"/>
                <a:gd name="connsiteX8018" fmla="*/ 947057 w 1464672"/>
                <a:gd name="connsiteY8018" fmla="*/ 1564277 h 1899829"/>
                <a:gd name="connsiteX8019" fmla="*/ 947874 w 1464672"/>
                <a:gd name="connsiteY8019" fmla="*/ 1563461 h 1899829"/>
                <a:gd name="connsiteX8020" fmla="*/ 948690 w 1464672"/>
                <a:gd name="connsiteY8020" fmla="*/ 1563461 h 1899829"/>
                <a:gd name="connsiteX8021" fmla="*/ 952772 w 1464672"/>
                <a:gd name="connsiteY8021" fmla="*/ 1565094 h 1899829"/>
                <a:gd name="connsiteX8022" fmla="*/ 954405 w 1464672"/>
                <a:gd name="connsiteY8022" fmla="*/ 1565094 h 1899829"/>
                <a:gd name="connsiteX8023" fmla="*/ 960120 w 1464672"/>
                <a:gd name="connsiteY8023" fmla="*/ 1566726 h 1899829"/>
                <a:gd name="connsiteX8024" fmla="*/ 964202 w 1464672"/>
                <a:gd name="connsiteY8024" fmla="*/ 1565910 h 1899829"/>
                <a:gd name="connsiteX8025" fmla="*/ 965019 w 1464672"/>
                <a:gd name="connsiteY8025" fmla="*/ 1565910 h 1899829"/>
                <a:gd name="connsiteX8026" fmla="*/ 966652 w 1464672"/>
                <a:gd name="connsiteY8026" fmla="*/ 1567543 h 1899829"/>
                <a:gd name="connsiteX8027" fmla="*/ 967468 w 1464672"/>
                <a:gd name="connsiteY8027" fmla="*/ 1567543 h 1899829"/>
                <a:gd name="connsiteX8028" fmla="*/ 969101 w 1464672"/>
                <a:gd name="connsiteY8028" fmla="*/ 1567543 h 1899829"/>
                <a:gd name="connsiteX8029" fmla="*/ 970734 w 1464672"/>
                <a:gd name="connsiteY8029" fmla="*/ 1568359 h 1899829"/>
                <a:gd name="connsiteX8030" fmla="*/ 973999 w 1464672"/>
                <a:gd name="connsiteY8030" fmla="*/ 1570809 h 1899829"/>
                <a:gd name="connsiteX8031" fmla="*/ 975632 w 1464672"/>
                <a:gd name="connsiteY8031" fmla="*/ 1572441 h 1899829"/>
                <a:gd name="connsiteX8032" fmla="*/ 977265 w 1464672"/>
                <a:gd name="connsiteY8032" fmla="*/ 1576524 h 1899829"/>
                <a:gd name="connsiteX8033" fmla="*/ 977265 w 1464672"/>
                <a:gd name="connsiteY8033" fmla="*/ 1577340 h 1899829"/>
                <a:gd name="connsiteX8034" fmla="*/ 974816 w 1464672"/>
                <a:gd name="connsiteY8034" fmla="*/ 1587137 h 1899829"/>
                <a:gd name="connsiteX8035" fmla="*/ 973999 w 1464672"/>
                <a:gd name="connsiteY8035" fmla="*/ 1590403 h 1899829"/>
                <a:gd name="connsiteX8036" fmla="*/ 973999 w 1464672"/>
                <a:gd name="connsiteY8036" fmla="*/ 1593669 h 1899829"/>
                <a:gd name="connsiteX8037" fmla="*/ 974816 w 1464672"/>
                <a:gd name="connsiteY8037" fmla="*/ 1595301 h 1899829"/>
                <a:gd name="connsiteX8038" fmla="*/ 977265 w 1464672"/>
                <a:gd name="connsiteY8038" fmla="*/ 1598567 h 1899829"/>
                <a:gd name="connsiteX8039" fmla="*/ 977265 w 1464672"/>
                <a:gd name="connsiteY8039" fmla="*/ 1599384 h 1899829"/>
                <a:gd name="connsiteX8040" fmla="*/ 978898 w 1464672"/>
                <a:gd name="connsiteY8040" fmla="*/ 1603466 h 1899829"/>
                <a:gd name="connsiteX8041" fmla="*/ 978898 w 1464672"/>
                <a:gd name="connsiteY8041" fmla="*/ 1605099 h 1899829"/>
                <a:gd name="connsiteX8042" fmla="*/ 978898 w 1464672"/>
                <a:gd name="connsiteY8042" fmla="*/ 1607548 h 1899829"/>
                <a:gd name="connsiteX8043" fmla="*/ 978081 w 1464672"/>
                <a:gd name="connsiteY8043" fmla="*/ 1610814 h 1899829"/>
                <a:gd name="connsiteX8044" fmla="*/ 978081 w 1464672"/>
                <a:gd name="connsiteY8044" fmla="*/ 1613263 h 1899829"/>
                <a:gd name="connsiteX8045" fmla="*/ 978898 w 1464672"/>
                <a:gd name="connsiteY8045" fmla="*/ 1617345 h 1899829"/>
                <a:gd name="connsiteX8046" fmla="*/ 978898 w 1464672"/>
                <a:gd name="connsiteY8046" fmla="*/ 1619794 h 1899829"/>
                <a:gd name="connsiteX8047" fmla="*/ 978081 w 1464672"/>
                <a:gd name="connsiteY8047" fmla="*/ 1621427 h 1899829"/>
                <a:gd name="connsiteX8048" fmla="*/ 977265 w 1464672"/>
                <a:gd name="connsiteY8048" fmla="*/ 1623060 h 1899829"/>
                <a:gd name="connsiteX8049" fmla="*/ 976449 w 1464672"/>
                <a:gd name="connsiteY8049" fmla="*/ 1625509 h 1899829"/>
                <a:gd name="connsiteX8050" fmla="*/ 976449 w 1464672"/>
                <a:gd name="connsiteY8050" fmla="*/ 1626326 h 1899829"/>
                <a:gd name="connsiteX8051" fmla="*/ 977265 w 1464672"/>
                <a:gd name="connsiteY8051" fmla="*/ 1627959 h 1899829"/>
                <a:gd name="connsiteX8052" fmla="*/ 978081 w 1464672"/>
                <a:gd name="connsiteY8052" fmla="*/ 1628775 h 1899829"/>
                <a:gd name="connsiteX8053" fmla="*/ 979714 w 1464672"/>
                <a:gd name="connsiteY8053" fmla="*/ 1629591 h 1899829"/>
                <a:gd name="connsiteX8054" fmla="*/ 981347 w 1464672"/>
                <a:gd name="connsiteY8054" fmla="*/ 1631224 h 1899829"/>
                <a:gd name="connsiteX8055" fmla="*/ 983797 w 1464672"/>
                <a:gd name="connsiteY8055" fmla="*/ 1635306 h 1899829"/>
                <a:gd name="connsiteX8056" fmla="*/ 985429 w 1464672"/>
                <a:gd name="connsiteY8056" fmla="*/ 1637756 h 1899829"/>
                <a:gd name="connsiteX8057" fmla="*/ 987879 w 1464672"/>
                <a:gd name="connsiteY8057" fmla="*/ 1641021 h 1899829"/>
                <a:gd name="connsiteX8058" fmla="*/ 988695 w 1464672"/>
                <a:gd name="connsiteY8058" fmla="*/ 1642654 h 1899829"/>
                <a:gd name="connsiteX8059" fmla="*/ 987879 w 1464672"/>
                <a:gd name="connsiteY8059" fmla="*/ 1643471 h 1899829"/>
                <a:gd name="connsiteX8060" fmla="*/ 987062 w 1464672"/>
                <a:gd name="connsiteY8060" fmla="*/ 1644287 h 1899829"/>
                <a:gd name="connsiteX8061" fmla="*/ 985429 w 1464672"/>
                <a:gd name="connsiteY8061" fmla="*/ 1645104 h 1899829"/>
                <a:gd name="connsiteX8062" fmla="*/ 984613 w 1464672"/>
                <a:gd name="connsiteY8062" fmla="*/ 1645920 h 1899829"/>
                <a:gd name="connsiteX8063" fmla="*/ 984613 w 1464672"/>
                <a:gd name="connsiteY8063" fmla="*/ 1645920 h 1899829"/>
                <a:gd name="connsiteX8064" fmla="*/ 987062 w 1464672"/>
                <a:gd name="connsiteY8064" fmla="*/ 1645104 h 1899829"/>
                <a:gd name="connsiteX8065" fmla="*/ 988695 w 1464672"/>
                <a:gd name="connsiteY8065" fmla="*/ 1645104 h 1899829"/>
                <a:gd name="connsiteX8066" fmla="*/ 990328 w 1464672"/>
                <a:gd name="connsiteY8066" fmla="*/ 1645920 h 1899829"/>
                <a:gd name="connsiteX8067" fmla="*/ 991144 w 1464672"/>
                <a:gd name="connsiteY8067" fmla="*/ 1647553 h 1899829"/>
                <a:gd name="connsiteX8068" fmla="*/ 992777 w 1464672"/>
                <a:gd name="connsiteY8068" fmla="*/ 1649186 h 1899829"/>
                <a:gd name="connsiteX8069" fmla="*/ 995227 w 1464672"/>
                <a:gd name="connsiteY8069" fmla="*/ 1650002 h 1899829"/>
                <a:gd name="connsiteX8070" fmla="*/ 997676 w 1464672"/>
                <a:gd name="connsiteY8070" fmla="*/ 1651635 h 1899829"/>
                <a:gd name="connsiteX8071" fmla="*/ 1001758 w 1464672"/>
                <a:gd name="connsiteY8071" fmla="*/ 1656534 h 1899829"/>
                <a:gd name="connsiteX8072" fmla="*/ 1002574 w 1464672"/>
                <a:gd name="connsiteY8072" fmla="*/ 1657350 h 1899829"/>
                <a:gd name="connsiteX8073" fmla="*/ 1003391 w 1464672"/>
                <a:gd name="connsiteY8073" fmla="*/ 1659799 h 1899829"/>
                <a:gd name="connsiteX8074" fmla="*/ 1005024 w 1464672"/>
                <a:gd name="connsiteY8074" fmla="*/ 1663881 h 1899829"/>
                <a:gd name="connsiteX8075" fmla="*/ 1005840 w 1464672"/>
                <a:gd name="connsiteY8075" fmla="*/ 1666331 h 1899829"/>
                <a:gd name="connsiteX8076" fmla="*/ 1005840 w 1464672"/>
                <a:gd name="connsiteY8076" fmla="*/ 1667147 h 1899829"/>
                <a:gd name="connsiteX8077" fmla="*/ 1005024 w 1464672"/>
                <a:gd name="connsiteY8077" fmla="*/ 1667964 h 1899829"/>
                <a:gd name="connsiteX8078" fmla="*/ 1001758 w 1464672"/>
                <a:gd name="connsiteY8078" fmla="*/ 1670413 h 1899829"/>
                <a:gd name="connsiteX8079" fmla="*/ 998492 w 1464672"/>
                <a:gd name="connsiteY8079" fmla="*/ 1674495 h 1899829"/>
                <a:gd name="connsiteX8080" fmla="*/ 999309 w 1464672"/>
                <a:gd name="connsiteY8080" fmla="*/ 1674495 h 1899829"/>
                <a:gd name="connsiteX8081" fmla="*/ 1000941 w 1464672"/>
                <a:gd name="connsiteY8081" fmla="*/ 1672862 h 1899829"/>
                <a:gd name="connsiteX8082" fmla="*/ 1004207 w 1464672"/>
                <a:gd name="connsiteY8082" fmla="*/ 1669596 h 1899829"/>
                <a:gd name="connsiteX8083" fmla="*/ 1005840 w 1464672"/>
                <a:gd name="connsiteY8083" fmla="*/ 1668780 h 1899829"/>
                <a:gd name="connsiteX8084" fmla="*/ 1007473 w 1464672"/>
                <a:gd name="connsiteY8084" fmla="*/ 1668780 h 1899829"/>
                <a:gd name="connsiteX8085" fmla="*/ 1009922 w 1464672"/>
                <a:gd name="connsiteY8085" fmla="*/ 1669596 h 1899829"/>
                <a:gd name="connsiteX8086" fmla="*/ 1012372 w 1464672"/>
                <a:gd name="connsiteY8086" fmla="*/ 1671229 h 1899829"/>
                <a:gd name="connsiteX8087" fmla="*/ 1014821 w 1464672"/>
                <a:gd name="connsiteY8087" fmla="*/ 1672862 h 1899829"/>
                <a:gd name="connsiteX8088" fmla="*/ 1018086 w 1464672"/>
                <a:gd name="connsiteY8088" fmla="*/ 1676944 h 1899829"/>
                <a:gd name="connsiteX8089" fmla="*/ 1021352 w 1464672"/>
                <a:gd name="connsiteY8089" fmla="*/ 1680210 h 1899829"/>
                <a:gd name="connsiteX8090" fmla="*/ 1022985 w 1464672"/>
                <a:gd name="connsiteY8090" fmla="*/ 1683476 h 1899829"/>
                <a:gd name="connsiteX8091" fmla="*/ 1022169 w 1464672"/>
                <a:gd name="connsiteY8091" fmla="*/ 1681843 h 1899829"/>
                <a:gd name="connsiteX8092" fmla="*/ 1021352 w 1464672"/>
                <a:gd name="connsiteY8092" fmla="*/ 1679394 h 1899829"/>
                <a:gd name="connsiteX8093" fmla="*/ 1018086 w 1464672"/>
                <a:gd name="connsiteY8093" fmla="*/ 1676128 h 1899829"/>
                <a:gd name="connsiteX8094" fmla="*/ 1016454 w 1464672"/>
                <a:gd name="connsiteY8094" fmla="*/ 1674495 h 1899829"/>
                <a:gd name="connsiteX8095" fmla="*/ 1016454 w 1464672"/>
                <a:gd name="connsiteY8095" fmla="*/ 1673679 h 1899829"/>
                <a:gd name="connsiteX8096" fmla="*/ 1016454 w 1464672"/>
                <a:gd name="connsiteY8096" fmla="*/ 1672862 h 1899829"/>
                <a:gd name="connsiteX8097" fmla="*/ 1016454 w 1464672"/>
                <a:gd name="connsiteY8097" fmla="*/ 1671229 h 1899829"/>
                <a:gd name="connsiteX8098" fmla="*/ 1017270 w 1464672"/>
                <a:gd name="connsiteY8098" fmla="*/ 1668780 h 1899829"/>
                <a:gd name="connsiteX8099" fmla="*/ 1018086 w 1464672"/>
                <a:gd name="connsiteY8099" fmla="*/ 1667147 h 1899829"/>
                <a:gd name="connsiteX8100" fmla="*/ 1018903 w 1464672"/>
                <a:gd name="connsiteY8100" fmla="*/ 1666331 h 1899829"/>
                <a:gd name="connsiteX8101" fmla="*/ 1019719 w 1464672"/>
                <a:gd name="connsiteY8101" fmla="*/ 1665514 h 1899829"/>
                <a:gd name="connsiteX8102" fmla="*/ 1019719 w 1464672"/>
                <a:gd name="connsiteY8102" fmla="*/ 1664698 h 1899829"/>
                <a:gd name="connsiteX8103" fmla="*/ 1020536 w 1464672"/>
                <a:gd name="connsiteY8103" fmla="*/ 1663881 h 1899829"/>
                <a:gd name="connsiteX8104" fmla="*/ 1022985 w 1464672"/>
                <a:gd name="connsiteY8104" fmla="*/ 1662249 h 1899829"/>
                <a:gd name="connsiteX8105" fmla="*/ 1023802 w 1464672"/>
                <a:gd name="connsiteY8105" fmla="*/ 1662249 h 1899829"/>
                <a:gd name="connsiteX8106" fmla="*/ 1024618 w 1464672"/>
                <a:gd name="connsiteY8106" fmla="*/ 1663881 h 1899829"/>
                <a:gd name="connsiteX8107" fmla="*/ 1025434 w 1464672"/>
                <a:gd name="connsiteY8107" fmla="*/ 1663881 h 1899829"/>
                <a:gd name="connsiteX8108" fmla="*/ 1026251 w 1464672"/>
                <a:gd name="connsiteY8108" fmla="*/ 1663881 h 1899829"/>
                <a:gd name="connsiteX8109" fmla="*/ 1027067 w 1464672"/>
                <a:gd name="connsiteY8109" fmla="*/ 1664698 h 1899829"/>
                <a:gd name="connsiteX8110" fmla="*/ 1027884 w 1464672"/>
                <a:gd name="connsiteY8110" fmla="*/ 1665514 h 1899829"/>
                <a:gd name="connsiteX8111" fmla="*/ 1028700 w 1464672"/>
                <a:gd name="connsiteY8111" fmla="*/ 1666331 h 1899829"/>
                <a:gd name="connsiteX8112" fmla="*/ 1028700 w 1464672"/>
                <a:gd name="connsiteY8112" fmla="*/ 1667147 h 1899829"/>
                <a:gd name="connsiteX8113" fmla="*/ 1029516 w 1464672"/>
                <a:gd name="connsiteY8113" fmla="*/ 1670413 h 1899829"/>
                <a:gd name="connsiteX8114" fmla="*/ 1030333 w 1464672"/>
                <a:gd name="connsiteY8114" fmla="*/ 1672046 h 1899829"/>
                <a:gd name="connsiteX8115" fmla="*/ 1030333 w 1464672"/>
                <a:gd name="connsiteY8115" fmla="*/ 1670413 h 1899829"/>
                <a:gd name="connsiteX8116" fmla="*/ 1031149 w 1464672"/>
                <a:gd name="connsiteY8116" fmla="*/ 1667147 h 1899829"/>
                <a:gd name="connsiteX8117" fmla="*/ 1031966 w 1464672"/>
                <a:gd name="connsiteY8117" fmla="*/ 1666331 h 1899829"/>
                <a:gd name="connsiteX8118" fmla="*/ 1033599 w 1464672"/>
                <a:gd name="connsiteY8118" fmla="*/ 1664698 h 1899829"/>
                <a:gd name="connsiteX8119" fmla="*/ 1033599 w 1464672"/>
                <a:gd name="connsiteY8119" fmla="*/ 1663881 h 1899829"/>
                <a:gd name="connsiteX8120" fmla="*/ 1032782 w 1464672"/>
                <a:gd name="connsiteY8120" fmla="*/ 1663065 h 1899829"/>
                <a:gd name="connsiteX8121" fmla="*/ 1029516 w 1464672"/>
                <a:gd name="connsiteY8121" fmla="*/ 1658983 h 1899829"/>
                <a:gd name="connsiteX8122" fmla="*/ 1029516 w 1464672"/>
                <a:gd name="connsiteY8122" fmla="*/ 1658166 h 1899829"/>
                <a:gd name="connsiteX8123" fmla="*/ 1030333 w 1464672"/>
                <a:gd name="connsiteY8123" fmla="*/ 1657350 h 1899829"/>
                <a:gd name="connsiteX8124" fmla="*/ 1031149 w 1464672"/>
                <a:gd name="connsiteY8124" fmla="*/ 1655717 h 1899829"/>
                <a:gd name="connsiteX8125" fmla="*/ 1031149 w 1464672"/>
                <a:gd name="connsiteY8125" fmla="*/ 1654084 h 1899829"/>
                <a:gd name="connsiteX8126" fmla="*/ 1031966 w 1464672"/>
                <a:gd name="connsiteY8126" fmla="*/ 1652451 h 1899829"/>
                <a:gd name="connsiteX8127" fmla="*/ 1034415 w 1464672"/>
                <a:gd name="connsiteY8127" fmla="*/ 1650819 h 1899829"/>
                <a:gd name="connsiteX8128" fmla="*/ 1036048 w 1464672"/>
                <a:gd name="connsiteY8128" fmla="*/ 1647553 h 1899829"/>
                <a:gd name="connsiteX8129" fmla="*/ 1036864 w 1464672"/>
                <a:gd name="connsiteY8129" fmla="*/ 1645920 h 1899829"/>
                <a:gd name="connsiteX8130" fmla="*/ 1037681 w 1464672"/>
                <a:gd name="connsiteY8130" fmla="*/ 1645104 h 1899829"/>
                <a:gd name="connsiteX8131" fmla="*/ 1038497 w 1464672"/>
                <a:gd name="connsiteY8131" fmla="*/ 1645104 h 1899829"/>
                <a:gd name="connsiteX8132" fmla="*/ 1037681 w 1464672"/>
                <a:gd name="connsiteY8132" fmla="*/ 1644287 h 1899829"/>
                <a:gd name="connsiteX8133" fmla="*/ 1037681 w 1464672"/>
                <a:gd name="connsiteY8133" fmla="*/ 1643471 h 1899829"/>
                <a:gd name="connsiteX8134" fmla="*/ 1037681 w 1464672"/>
                <a:gd name="connsiteY8134" fmla="*/ 1641021 h 1899829"/>
                <a:gd name="connsiteX8135" fmla="*/ 1036864 w 1464672"/>
                <a:gd name="connsiteY8135" fmla="*/ 1638572 h 1899829"/>
                <a:gd name="connsiteX8136" fmla="*/ 1036048 w 1464672"/>
                <a:gd name="connsiteY8136" fmla="*/ 1637756 h 1899829"/>
                <a:gd name="connsiteX8137" fmla="*/ 1034415 w 1464672"/>
                <a:gd name="connsiteY8137" fmla="*/ 1635306 h 1899829"/>
                <a:gd name="connsiteX8138" fmla="*/ 1034415 w 1464672"/>
                <a:gd name="connsiteY8138" fmla="*/ 1634490 h 1899829"/>
                <a:gd name="connsiteX8139" fmla="*/ 1034415 w 1464672"/>
                <a:gd name="connsiteY8139" fmla="*/ 1632041 h 1899829"/>
                <a:gd name="connsiteX8140" fmla="*/ 1034415 w 1464672"/>
                <a:gd name="connsiteY8140" fmla="*/ 1630408 h 1899829"/>
                <a:gd name="connsiteX8141" fmla="*/ 1035231 w 1464672"/>
                <a:gd name="connsiteY8141" fmla="*/ 1629591 h 1899829"/>
                <a:gd name="connsiteX8142" fmla="*/ 1035231 w 1464672"/>
                <a:gd name="connsiteY8142" fmla="*/ 1628775 h 1899829"/>
                <a:gd name="connsiteX8143" fmla="*/ 1033599 w 1464672"/>
                <a:gd name="connsiteY8143" fmla="*/ 1626326 h 1899829"/>
                <a:gd name="connsiteX8144" fmla="*/ 1032782 w 1464672"/>
                <a:gd name="connsiteY8144" fmla="*/ 1624693 h 1899829"/>
                <a:gd name="connsiteX8145" fmla="*/ 1031966 w 1464672"/>
                <a:gd name="connsiteY8145" fmla="*/ 1620611 h 1899829"/>
                <a:gd name="connsiteX8146" fmla="*/ 1031149 w 1464672"/>
                <a:gd name="connsiteY8146" fmla="*/ 1614896 h 1899829"/>
                <a:gd name="connsiteX8147" fmla="*/ 1030333 w 1464672"/>
                <a:gd name="connsiteY8147" fmla="*/ 1610814 h 1899829"/>
                <a:gd name="connsiteX8148" fmla="*/ 1029516 w 1464672"/>
                <a:gd name="connsiteY8148" fmla="*/ 1608364 h 1899829"/>
                <a:gd name="connsiteX8149" fmla="*/ 1029516 w 1464672"/>
                <a:gd name="connsiteY8149" fmla="*/ 1606731 h 1899829"/>
                <a:gd name="connsiteX8150" fmla="*/ 1030333 w 1464672"/>
                <a:gd name="connsiteY8150" fmla="*/ 1605915 h 1899829"/>
                <a:gd name="connsiteX8151" fmla="*/ 1031149 w 1464672"/>
                <a:gd name="connsiteY8151" fmla="*/ 1603466 h 1899829"/>
                <a:gd name="connsiteX8152" fmla="*/ 1031966 w 1464672"/>
                <a:gd name="connsiteY8152" fmla="*/ 1602649 h 1899829"/>
                <a:gd name="connsiteX8153" fmla="*/ 1032782 w 1464672"/>
                <a:gd name="connsiteY8153" fmla="*/ 1602649 h 1899829"/>
                <a:gd name="connsiteX8154" fmla="*/ 1032782 w 1464672"/>
                <a:gd name="connsiteY8154" fmla="*/ 1602649 h 1899829"/>
                <a:gd name="connsiteX8155" fmla="*/ 1031149 w 1464672"/>
                <a:gd name="connsiteY8155" fmla="*/ 1601833 h 1899829"/>
                <a:gd name="connsiteX8156" fmla="*/ 1030333 w 1464672"/>
                <a:gd name="connsiteY8156" fmla="*/ 1600200 h 1899829"/>
                <a:gd name="connsiteX8157" fmla="*/ 1030333 w 1464672"/>
                <a:gd name="connsiteY8157" fmla="*/ 1599384 h 1899829"/>
                <a:gd name="connsiteX8158" fmla="*/ 1031966 w 1464672"/>
                <a:gd name="connsiteY8158" fmla="*/ 1597751 h 1899829"/>
                <a:gd name="connsiteX8159" fmla="*/ 1031966 w 1464672"/>
                <a:gd name="connsiteY8159" fmla="*/ 1596934 h 1899829"/>
                <a:gd name="connsiteX8160" fmla="*/ 1031149 w 1464672"/>
                <a:gd name="connsiteY8160" fmla="*/ 1596118 h 1899829"/>
                <a:gd name="connsiteX8161" fmla="*/ 1027884 w 1464672"/>
                <a:gd name="connsiteY8161" fmla="*/ 1594485 h 1899829"/>
                <a:gd name="connsiteX8162" fmla="*/ 1028700 w 1464672"/>
                <a:gd name="connsiteY8162" fmla="*/ 1593669 h 1899829"/>
                <a:gd name="connsiteX8163" fmla="*/ 1029516 w 1464672"/>
                <a:gd name="connsiteY8163" fmla="*/ 1592852 h 1899829"/>
                <a:gd name="connsiteX8164" fmla="*/ 1029516 w 1464672"/>
                <a:gd name="connsiteY8164" fmla="*/ 1592852 h 1899829"/>
                <a:gd name="connsiteX8165" fmla="*/ 1028700 w 1464672"/>
                <a:gd name="connsiteY8165" fmla="*/ 1592036 h 1899829"/>
                <a:gd name="connsiteX8166" fmla="*/ 1027067 w 1464672"/>
                <a:gd name="connsiteY8166" fmla="*/ 1591219 h 1899829"/>
                <a:gd name="connsiteX8167" fmla="*/ 1026251 w 1464672"/>
                <a:gd name="connsiteY8167" fmla="*/ 1589586 h 1899829"/>
                <a:gd name="connsiteX8168" fmla="*/ 1024618 w 1464672"/>
                <a:gd name="connsiteY8168" fmla="*/ 1587137 h 1899829"/>
                <a:gd name="connsiteX8169" fmla="*/ 1023802 w 1464672"/>
                <a:gd name="connsiteY8169" fmla="*/ 1585504 h 1899829"/>
                <a:gd name="connsiteX8170" fmla="*/ 1022985 w 1464672"/>
                <a:gd name="connsiteY8170" fmla="*/ 1583055 h 1899829"/>
                <a:gd name="connsiteX8171" fmla="*/ 1021352 w 1464672"/>
                <a:gd name="connsiteY8171" fmla="*/ 1579789 h 1899829"/>
                <a:gd name="connsiteX8172" fmla="*/ 1020536 w 1464672"/>
                <a:gd name="connsiteY8172" fmla="*/ 1578973 h 1899829"/>
                <a:gd name="connsiteX8173" fmla="*/ 1019719 w 1464672"/>
                <a:gd name="connsiteY8173" fmla="*/ 1578156 h 1899829"/>
                <a:gd name="connsiteX8174" fmla="*/ 1018903 w 1464672"/>
                <a:gd name="connsiteY8174" fmla="*/ 1578156 h 1899829"/>
                <a:gd name="connsiteX8175" fmla="*/ 1018903 w 1464672"/>
                <a:gd name="connsiteY8175" fmla="*/ 1577340 h 1899829"/>
                <a:gd name="connsiteX8176" fmla="*/ 1019719 w 1464672"/>
                <a:gd name="connsiteY8176" fmla="*/ 1576524 h 1899829"/>
                <a:gd name="connsiteX8177" fmla="*/ 1031966 w 1464672"/>
                <a:gd name="connsiteY8177" fmla="*/ 1571625 h 1899829"/>
                <a:gd name="connsiteX8178" fmla="*/ 1032782 w 1464672"/>
                <a:gd name="connsiteY8178" fmla="*/ 1570809 h 1899829"/>
                <a:gd name="connsiteX8179" fmla="*/ 1039314 w 1464672"/>
                <a:gd name="connsiteY8179" fmla="*/ 1567543 h 1899829"/>
                <a:gd name="connsiteX8180" fmla="*/ 1041763 w 1464672"/>
                <a:gd name="connsiteY8180" fmla="*/ 1565910 h 1899829"/>
                <a:gd name="connsiteX8181" fmla="*/ 1045029 w 1464672"/>
                <a:gd name="connsiteY8181" fmla="*/ 1563461 h 1899829"/>
                <a:gd name="connsiteX8182" fmla="*/ 1049111 w 1464672"/>
                <a:gd name="connsiteY8182" fmla="*/ 1561011 h 1899829"/>
                <a:gd name="connsiteX8183" fmla="*/ 1050744 w 1464672"/>
                <a:gd name="connsiteY8183" fmla="*/ 1559379 h 1899829"/>
                <a:gd name="connsiteX8184" fmla="*/ 1051560 w 1464672"/>
                <a:gd name="connsiteY8184" fmla="*/ 1557746 h 1899829"/>
                <a:gd name="connsiteX8185" fmla="*/ 1058091 w 1464672"/>
                <a:gd name="connsiteY8185" fmla="*/ 1551214 h 1899829"/>
                <a:gd name="connsiteX8186" fmla="*/ 1060541 w 1464672"/>
                <a:gd name="connsiteY8186" fmla="*/ 1547949 h 1899829"/>
                <a:gd name="connsiteX8187" fmla="*/ 1062174 w 1464672"/>
                <a:gd name="connsiteY8187" fmla="*/ 1545499 h 1899829"/>
                <a:gd name="connsiteX8188" fmla="*/ 1064623 w 1464672"/>
                <a:gd name="connsiteY8188" fmla="*/ 1542234 h 1899829"/>
                <a:gd name="connsiteX8189" fmla="*/ 1067889 w 1464672"/>
                <a:gd name="connsiteY8189" fmla="*/ 1538151 h 1899829"/>
                <a:gd name="connsiteX8190" fmla="*/ 1069522 w 1464672"/>
                <a:gd name="connsiteY8190" fmla="*/ 1534886 h 1899829"/>
                <a:gd name="connsiteX8191" fmla="*/ 1070338 w 1464672"/>
                <a:gd name="connsiteY8191" fmla="*/ 1532436 h 1899829"/>
                <a:gd name="connsiteX8192" fmla="*/ 1071154 w 1464672"/>
                <a:gd name="connsiteY8192" fmla="*/ 1527538 h 1899829"/>
                <a:gd name="connsiteX8193" fmla="*/ 1071154 w 1464672"/>
                <a:gd name="connsiteY8193" fmla="*/ 1523456 h 1899829"/>
                <a:gd name="connsiteX8194" fmla="*/ 1071154 w 1464672"/>
                <a:gd name="connsiteY8194" fmla="*/ 1516924 h 1899829"/>
                <a:gd name="connsiteX8195" fmla="*/ 1071154 w 1464672"/>
                <a:gd name="connsiteY8195" fmla="*/ 1511209 h 1899829"/>
                <a:gd name="connsiteX8196" fmla="*/ 1070338 w 1464672"/>
                <a:gd name="connsiteY8196" fmla="*/ 1502229 h 1899829"/>
                <a:gd name="connsiteX8197" fmla="*/ 1069522 w 1464672"/>
                <a:gd name="connsiteY8197" fmla="*/ 1499779 h 1899829"/>
                <a:gd name="connsiteX8198" fmla="*/ 1068705 w 1464672"/>
                <a:gd name="connsiteY8198" fmla="*/ 1496514 h 1899829"/>
                <a:gd name="connsiteX8199" fmla="*/ 1066256 w 1464672"/>
                <a:gd name="connsiteY8199" fmla="*/ 1489982 h 1899829"/>
                <a:gd name="connsiteX8200" fmla="*/ 1066256 w 1464672"/>
                <a:gd name="connsiteY8200" fmla="*/ 1488349 h 1899829"/>
                <a:gd name="connsiteX8201" fmla="*/ 1064623 w 1464672"/>
                <a:gd name="connsiteY8201" fmla="*/ 1485084 h 1899829"/>
                <a:gd name="connsiteX8202" fmla="*/ 1060541 w 1464672"/>
                <a:gd name="connsiteY8202" fmla="*/ 1476919 h 1899829"/>
                <a:gd name="connsiteX8203" fmla="*/ 1054826 w 1464672"/>
                <a:gd name="connsiteY8203" fmla="*/ 1471204 h 1899829"/>
                <a:gd name="connsiteX8204" fmla="*/ 1054009 w 1464672"/>
                <a:gd name="connsiteY8204" fmla="*/ 1469571 h 1899829"/>
                <a:gd name="connsiteX8205" fmla="*/ 1051560 w 1464672"/>
                <a:gd name="connsiteY8205" fmla="*/ 1467939 h 1899829"/>
                <a:gd name="connsiteX8206" fmla="*/ 1048294 w 1464672"/>
                <a:gd name="connsiteY8206" fmla="*/ 1466306 h 1899829"/>
                <a:gd name="connsiteX8207" fmla="*/ 1045845 w 1464672"/>
                <a:gd name="connsiteY8207" fmla="*/ 1464673 h 1899829"/>
                <a:gd name="connsiteX8208" fmla="*/ 1040130 w 1464672"/>
                <a:gd name="connsiteY8208" fmla="*/ 1458958 h 1899829"/>
                <a:gd name="connsiteX8209" fmla="*/ 1038497 w 1464672"/>
                <a:gd name="connsiteY8209" fmla="*/ 1458141 h 1899829"/>
                <a:gd name="connsiteX8210" fmla="*/ 1037681 w 1464672"/>
                <a:gd name="connsiteY8210" fmla="*/ 1456509 h 1899829"/>
                <a:gd name="connsiteX8211" fmla="*/ 1037681 w 1464672"/>
                <a:gd name="connsiteY8211" fmla="*/ 1455692 h 1899829"/>
                <a:gd name="connsiteX8212" fmla="*/ 1037681 w 1464672"/>
                <a:gd name="connsiteY8212" fmla="*/ 1453243 h 1899829"/>
                <a:gd name="connsiteX8213" fmla="*/ 1037681 w 1464672"/>
                <a:gd name="connsiteY8213" fmla="*/ 1451610 h 1899829"/>
                <a:gd name="connsiteX8214" fmla="*/ 1037681 w 1464672"/>
                <a:gd name="connsiteY8214" fmla="*/ 1449977 h 1899829"/>
                <a:gd name="connsiteX8215" fmla="*/ 1038497 w 1464672"/>
                <a:gd name="connsiteY8215" fmla="*/ 1449161 h 1899829"/>
                <a:gd name="connsiteX8216" fmla="*/ 1041763 w 1464672"/>
                <a:gd name="connsiteY8216" fmla="*/ 1445079 h 1899829"/>
                <a:gd name="connsiteX8217" fmla="*/ 1043396 w 1464672"/>
                <a:gd name="connsiteY8217" fmla="*/ 1441813 h 1899829"/>
                <a:gd name="connsiteX8218" fmla="*/ 1044212 w 1464672"/>
                <a:gd name="connsiteY8218" fmla="*/ 1440180 h 1899829"/>
                <a:gd name="connsiteX8219" fmla="*/ 1045845 w 1464672"/>
                <a:gd name="connsiteY8219" fmla="*/ 1438547 h 1899829"/>
                <a:gd name="connsiteX8220" fmla="*/ 1048294 w 1464672"/>
                <a:gd name="connsiteY8220" fmla="*/ 1436914 h 1899829"/>
                <a:gd name="connsiteX8221" fmla="*/ 1049927 w 1464672"/>
                <a:gd name="connsiteY8221" fmla="*/ 1434465 h 1899829"/>
                <a:gd name="connsiteX8222" fmla="*/ 1049927 w 1464672"/>
                <a:gd name="connsiteY8222" fmla="*/ 1433649 h 1899829"/>
                <a:gd name="connsiteX8223" fmla="*/ 1049111 w 1464672"/>
                <a:gd name="connsiteY8223" fmla="*/ 1432832 h 1899829"/>
                <a:gd name="connsiteX8224" fmla="*/ 1049111 w 1464672"/>
                <a:gd name="connsiteY8224" fmla="*/ 1432016 h 1899829"/>
                <a:gd name="connsiteX8225" fmla="*/ 1050744 w 1464672"/>
                <a:gd name="connsiteY8225" fmla="*/ 1429566 h 1899829"/>
                <a:gd name="connsiteX8226" fmla="*/ 1050744 w 1464672"/>
                <a:gd name="connsiteY8226" fmla="*/ 1428750 h 1899829"/>
                <a:gd name="connsiteX8227" fmla="*/ 1050744 w 1464672"/>
                <a:gd name="connsiteY8227" fmla="*/ 1426301 h 1899829"/>
                <a:gd name="connsiteX8228" fmla="*/ 1050744 w 1464672"/>
                <a:gd name="connsiteY8228" fmla="*/ 1425484 h 1899829"/>
                <a:gd name="connsiteX8229" fmla="*/ 1053193 w 1464672"/>
                <a:gd name="connsiteY8229" fmla="*/ 1425484 h 1899829"/>
                <a:gd name="connsiteX8230" fmla="*/ 1056459 w 1464672"/>
                <a:gd name="connsiteY8230" fmla="*/ 1428750 h 1899829"/>
                <a:gd name="connsiteX8231" fmla="*/ 1057275 w 1464672"/>
                <a:gd name="connsiteY8231" fmla="*/ 1428750 h 1899829"/>
                <a:gd name="connsiteX8232" fmla="*/ 1056459 w 1464672"/>
                <a:gd name="connsiteY8232" fmla="*/ 1427934 h 1899829"/>
                <a:gd name="connsiteX8233" fmla="*/ 1054826 w 1464672"/>
                <a:gd name="connsiteY8233" fmla="*/ 1425484 h 1899829"/>
                <a:gd name="connsiteX8234" fmla="*/ 1054826 w 1464672"/>
                <a:gd name="connsiteY8234" fmla="*/ 1424668 h 1899829"/>
                <a:gd name="connsiteX8235" fmla="*/ 1057275 w 1464672"/>
                <a:gd name="connsiteY8235" fmla="*/ 1422219 h 1899829"/>
                <a:gd name="connsiteX8236" fmla="*/ 1057275 w 1464672"/>
                <a:gd name="connsiteY8236" fmla="*/ 1421402 h 1899829"/>
                <a:gd name="connsiteX8237" fmla="*/ 1056459 w 1464672"/>
                <a:gd name="connsiteY8237" fmla="*/ 1419769 h 1899829"/>
                <a:gd name="connsiteX8238" fmla="*/ 1056459 w 1464672"/>
                <a:gd name="connsiteY8238" fmla="*/ 1418136 h 1899829"/>
                <a:gd name="connsiteX8239" fmla="*/ 1058091 w 1464672"/>
                <a:gd name="connsiteY8239" fmla="*/ 1414871 h 1899829"/>
                <a:gd name="connsiteX8240" fmla="*/ 1058091 w 1464672"/>
                <a:gd name="connsiteY8240" fmla="*/ 1414054 h 1899829"/>
                <a:gd name="connsiteX8241" fmla="*/ 1054009 w 1464672"/>
                <a:gd name="connsiteY8241" fmla="*/ 1413238 h 1899829"/>
                <a:gd name="connsiteX8242" fmla="*/ 1053193 w 1464672"/>
                <a:gd name="connsiteY8242" fmla="*/ 1412421 h 1899829"/>
                <a:gd name="connsiteX8243" fmla="*/ 1053193 w 1464672"/>
                <a:gd name="connsiteY8243" fmla="*/ 1411605 h 1899829"/>
                <a:gd name="connsiteX8244" fmla="*/ 1054826 w 1464672"/>
                <a:gd name="connsiteY8244" fmla="*/ 1410789 h 1899829"/>
                <a:gd name="connsiteX8245" fmla="*/ 1054826 w 1464672"/>
                <a:gd name="connsiteY8245" fmla="*/ 1410789 h 1899829"/>
                <a:gd name="connsiteX8246" fmla="*/ 1051560 w 1464672"/>
                <a:gd name="connsiteY8246" fmla="*/ 1403441 h 1899829"/>
                <a:gd name="connsiteX8247" fmla="*/ 1050744 w 1464672"/>
                <a:gd name="connsiteY8247" fmla="*/ 1400991 h 1899829"/>
                <a:gd name="connsiteX8248" fmla="*/ 1052377 w 1464672"/>
                <a:gd name="connsiteY8248" fmla="*/ 1398542 h 1899829"/>
                <a:gd name="connsiteX8249" fmla="*/ 1054009 w 1464672"/>
                <a:gd name="connsiteY8249" fmla="*/ 1397726 h 1899829"/>
                <a:gd name="connsiteX8250" fmla="*/ 1054009 w 1464672"/>
                <a:gd name="connsiteY8250" fmla="*/ 1396909 h 1899829"/>
                <a:gd name="connsiteX8251" fmla="*/ 1051560 w 1464672"/>
                <a:gd name="connsiteY8251" fmla="*/ 1396909 h 1899829"/>
                <a:gd name="connsiteX8252" fmla="*/ 1049927 w 1464672"/>
                <a:gd name="connsiteY8252" fmla="*/ 1396909 h 1899829"/>
                <a:gd name="connsiteX8253" fmla="*/ 1048294 w 1464672"/>
                <a:gd name="connsiteY8253" fmla="*/ 1394460 h 1899829"/>
                <a:gd name="connsiteX8254" fmla="*/ 1049111 w 1464672"/>
                <a:gd name="connsiteY8254" fmla="*/ 1392827 h 1899829"/>
                <a:gd name="connsiteX8255" fmla="*/ 1049927 w 1464672"/>
                <a:gd name="connsiteY8255" fmla="*/ 1392011 h 1899829"/>
                <a:gd name="connsiteX8256" fmla="*/ 1050744 w 1464672"/>
                <a:gd name="connsiteY8256" fmla="*/ 1388745 h 1899829"/>
                <a:gd name="connsiteX8257" fmla="*/ 1051560 w 1464672"/>
                <a:gd name="connsiteY8257" fmla="*/ 1387929 h 1899829"/>
                <a:gd name="connsiteX8258" fmla="*/ 1051560 w 1464672"/>
                <a:gd name="connsiteY8258" fmla="*/ 1387112 h 1899829"/>
                <a:gd name="connsiteX8259" fmla="*/ 1047478 w 1464672"/>
                <a:gd name="connsiteY8259" fmla="*/ 1388745 h 1899829"/>
                <a:gd name="connsiteX8260" fmla="*/ 1045029 w 1464672"/>
                <a:gd name="connsiteY8260" fmla="*/ 1387929 h 1899829"/>
                <a:gd name="connsiteX8261" fmla="*/ 1042579 w 1464672"/>
                <a:gd name="connsiteY8261" fmla="*/ 1387929 h 1899829"/>
                <a:gd name="connsiteX8262" fmla="*/ 1041763 w 1464672"/>
                <a:gd name="connsiteY8262" fmla="*/ 1387929 h 1899829"/>
                <a:gd name="connsiteX8263" fmla="*/ 1041763 w 1464672"/>
                <a:gd name="connsiteY8263" fmla="*/ 1387112 h 1899829"/>
                <a:gd name="connsiteX8264" fmla="*/ 1045845 w 1464672"/>
                <a:gd name="connsiteY8264" fmla="*/ 1382214 h 1899829"/>
                <a:gd name="connsiteX8265" fmla="*/ 1047478 w 1464672"/>
                <a:gd name="connsiteY8265" fmla="*/ 1379764 h 1899829"/>
                <a:gd name="connsiteX8266" fmla="*/ 1048294 w 1464672"/>
                <a:gd name="connsiteY8266" fmla="*/ 1377315 h 1899829"/>
                <a:gd name="connsiteX8267" fmla="*/ 1049111 w 1464672"/>
                <a:gd name="connsiteY8267" fmla="*/ 1375682 h 1899829"/>
                <a:gd name="connsiteX8268" fmla="*/ 1049111 w 1464672"/>
                <a:gd name="connsiteY8268" fmla="*/ 1374866 h 1899829"/>
                <a:gd name="connsiteX8269" fmla="*/ 1049111 w 1464672"/>
                <a:gd name="connsiteY8269" fmla="*/ 1369151 h 1899829"/>
                <a:gd name="connsiteX8270" fmla="*/ 1049111 w 1464672"/>
                <a:gd name="connsiteY8270" fmla="*/ 1367518 h 1899829"/>
                <a:gd name="connsiteX8271" fmla="*/ 1050744 w 1464672"/>
                <a:gd name="connsiteY8271" fmla="*/ 1365885 h 1899829"/>
                <a:gd name="connsiteX8272" fmla="*/ 1053193 w 1464672"/>
                <a:gd name="connsiteY8272" fmla="*/ 1363436 h 1899829"/>
                <a:gd name="connsiteX8273" fmla="*/ 1049927 w 1464672"/>
                <a:gd name="connsiteY8273" fmla="*/ 1360986 h 1899829"/>
                <a:gd name="connsiteX8274" fmla="*/ 1048294 w 1464672"/>
                <a:gd name="connsiteY8274" fmla="*/ 1358537 h 1899829"/>
                <a:gd name="connsiteX8275" fmla="*/ 1046661 w 1464672"/>
                <a:gd name="connsiteY8275" fmla="*/ 1357721 h 1899829"/>
                <a:gd name="connsiteX8276" fmla="*/ 1045845 w 1464672"/>
                <a:gd name="connsiteY8276" fmla="*/ 1356904 h 1899829"/>
                <a:gd name="connsiteX8277" fmla="*/ 1044212 w 1464672"/>
                <a:gd name="connsiteY8277" fmla="*/ 1354455 h 1899829"/>
                <a:gd name="connsiteX8278" fmla="*/ 1043396 w 1464672"/>
                <a:gd name="connsiteY8278" fmla="*/ 1351189 h 1899829"/>
                <a:gd name="connsiteX8279" fmla="*/ 1042579 w 1464672"/>
                <a:gd name="connsiteY8279" fmla="*/ 1344658 h 1899829"/>
                <a:gd name="connsiteX8280" fmla="*/ 1042579 w 1464672"/>
                <a:gd name="connsiteY8280" fmla="*/ 1341392 h 1899829"/>
                <a:gd name="connsiteX8281" fmla="*/ 1042579 w 1464672"/>
                <a:gd name="connsiteY8281" fmla="*/ 1338943 h 1899829"/>
                <a:gd name="connsiteX8282" fmla="*/ 1043396 w 1464672"/>
                <a:gd name="connsiteY8282" fmla="*/ 1337310 h 1899829"/>
                <a:gd name="connsiteX8283" fmla="*/ 1044212 w 1464672"/>
                <a:gd name="connsiteY8283" fmla="*/ 1335677 h 1899829"/>
                <a:gd name="connsiteX8284" fmla="*/ 1046661 w 1464672"/>
                <a:gd name="connsiteY8284" fmla="*/ 1333228 h 1899829"/>
                <a:gd name="connsiteX8285" fmla="*/ 1051560 w 1464672"/>
                <a:gd name="connsiteY8285" fmla="*/ 1329146 h 1899829"/>
                <a:gd name="connsiteX8286" fmla="*/ 1055642 w 1464672"/>
                <a:gd name="connsiteY8286" fmla="*/ 1327513 h 1899829"/>
                <a:gd name="connsiteX8287" fmla="*/ 1058091 w 1464672"/>
                <a:gd name="connsiteY8287" fmla="*/ 1328329 h 1899829"/>
                <a:gd name="connsiteX8288" fmla="*/ 1063807 w 1464672"/>
                <a:gd name="connsiteY8288" fmla="*/ 1329146 h 1899829"/>
                <a:gd name="connsiteX8289" fmla="*/ 1067889 w 1464672"/>
                <a:gd name="connsiteY8289" fmla="*/ 1331595 h 1899829"/>
                <a:gd name="connsiteX8290" fmla="*/ 1080952 w 1464672"/>
                <a:gd name="connsiteY8290" fmla="*/ 1337310 h 1899829"/>
                <a:gd name="connsiteX8291" fmla="*/ 1083401 w 1464672"/>
                <a:gd name="connsiteY8291" fmla="*/ 1339759 h 1899829"/>
                <a:gd name="connsiteX8292" fmla="*/ 1080952 w 1464672"/>
                <a:gd name="connsiteY8292" fmla="*/ 1341392 h 1899829"/>
                <a:gd name="connsiteX8293" fmla="*/ 1080952 w 1464672"/>
                <a:gd name="connsiteY8293" fmla="*/ 1342209 h 1899829"/>
                <a:gd name="connsiteX8294" fmla="*/ 1085850 w 1464672"/>
                <a:gd name="connsiteY8294" fmla="*/ 1338126 h 1899829"/>
                <a:gd name="connsiteX8295" fmla="*/ 1087483 w 1464672"/>
                <a:gd name="connsiteY8295" fmla="*/ 1337310 h 1899829"/>
                <a:gd name="connsiteX8296" fmla="*/ 1088299 w 1464672"/>
                <a:gd name="connsiteY8296" fmla="*/ 1337310 h 1899829"/>
                <a:gd name="connsiteX8297" fmla="*/ 1092382 w 1464672"/>
                <a:gd name="connsiteY8297" fmla="*/ 1338943 h 1899829"/>
                <a:gd name="connsiteX8298" fmla="*/ 1094014 w 1464672"/>
                <a:gd name="connsiteY8298" fmla="*/ 1338943 h 1899829"/>
                <a:gd name="connsiteX8299" fmla="*/ 1095647 w 1464672"/>
                <a:gd name="connsiteY8299" fmla="*/ 1340576 h 1899829"/>
                <a:gd name="connsiteX8300" fmla="*/ 1100546 w 1464672"/>
                <a:gd name="connsiteY8300" fmla="*/ 1344658 h 1899829"/>
                <a:gd name="connsiteX8301" fmla="*/ 1100546 w 1464672"/>
                <a:gd name="connsiteY8301" fmla="*/ 1344658 h 1899829"/>
                <a:gd name="connsiteX8302" fmla="*/ 1098913 w 1464672"/>
                <a:gd name="connsiteY8302" fmla="*/ 1342209 h 1899829"/>
                <a:gd name="connsiteX8303" fmla="*/ 1099729 w 1464672"/>
                <a:gd name="connsiteY8303" fmla="*/ 1341392 h 1899829"/>
                <a:gd name="connsiteX8304" fmla="*/ 1102995 w 1464672"/>
                <a:gd name="connsiteY8304" fmla="*/ 1338943 h 1899829"/>
                <a:gd name="connsiteX8305" fmla="*/ 1107077 w 1464672"/>
                <a:gd name="connsiteY8305" fmla="*/ 1337310 h 1899829"/>
                <a:gd name="connsiteX8306" fmla="*/ 1109527 w 1464672"/>
                <a:gd name="connsiteY8306" fmla="*/ 1335677 h 1899829"/>
                <a:gd name="connsiteX8307" fmla="*/ 1111976 w 1464672"/>
                <a:gd name="connsiteY8307" fmla="*/ 1333228 h 1899829"/>
                <a:gd name="connsiteX8308" fmla="*/ 1113609 w 1464672"/>
                <a:gd name="connsiteY8308" fmla="*/ 1331595 h 1899829"/>
                <a:gd name="connsiteX8309" fmla="*/ 1114425 w 1464672"/>
                <a:gd name="connsiteY8309" fmla="*/ 1331595 h 1899829"/>
                <a:gd name="connsiteX8310" fmla="*/ 1116058 w 1464672"/>
                <a:gd name="connsiteY8310" fmla="*/ 1332411 h 1899829"/>
                <a:gd name="connsiteX8311" fmla="*/ 1119324 w 1464672"/>
                <a:gd name="connsiteY8311" fmla="*/ 1335677 h 1899829"/>
                <a:gd name="connsiteX8312" fmla="*/ 1121773 w 1464672"/>
                <a:gd name="connsiteY8312" fmla="*/ 1337310 h 1899829"/>
                <a:gd name="connsiteX8313" fmla="*/ 1123406 w 1464672"/>
                <a:gd name="connsiteY8313" fmla="*/ 1338943 h 1899829"/>
                <a:gd name="connsiteX8314" fmla="*/ 1125855 w 1464672"/>
                <a:gd name="connsiteY8314" fmla="*/ 1342209 h 1899829"/>
                <a:gd name="connsiteX8315" fmla="*/ 1126672 w 1464672"/>
                <a:gd name="connsiteY8315" fmla="*/ 1343025 h 1899829"/>
                <a:gd name="connsiteX8316" fmla="*/ 1128304 w 1464672"/>
                <a:gd name="connsiteY8316" fmla="*/ 1344658 h 1899829"/>
                <a:gd name="connsiteX8317" fmla="*/ 1130754 w 1464672"/>
                <a:gd name="connsiteY8317" fmla="*/ 1344658 h 1899829"/>
                <a:gd name="connsiteX8318" fmla="*/ 1131570 w 1464672"/>
                <a:gd name="connsiteY8318" fmla="*/ 1344658 h 1899829"/>
                <a:gd name="connsiteX8319" fmla="*/ 1131570 w 1464672"/>
                <a:gd name="connsiteY8319" fmla="*/ 1344658 h 1899829"/>
                <a:gd name="connsiteX8320" fmla="*/ 1131570 w 1464672"/>
                <a:gd name="connsiteY8320" fmla="*/ 1346291 h 1899829"/>
                <a:gd name="connsiteX8321" fmla="*/ 1131570 w 1464672"/>
                <a:gd name="connsiteY8321" fmla="*/ 1347107 h 1899829"/>
                <a:gd name="connsiteX8322" fmla="*/ 1131570 w 1464672"/>
                <a:gd name="connsiteY8322" fmla="*/ 1347924 h 1899829"/>
                <a:gd name="connsiteX8323" fmla="*/ 1130754 w 1464672"/>
                <a:gd name="connsiteY8323" fmla="*/ 1350373 h 1899829"/>
                <a:gd name="connsiteX8324" fmla="*/ 1133203 w 1464672"/>
                <a:gd name="connsiteY8324" fmla="*/ 1352006 h 1899829"/>
                <a:gd name="connsiteX8325" fmla="*/ 1134019 w 1464672"/>
                <a:gd name="connsiteY8325" fmla="*/ 1352006 h 1899829"/>
                <a:gd name="connsiteX8326" fmla="*/ 1134836 w 1464672"/>
                <a:gd name="connsiteY8326" fmla="*/ 1351189 h 1899829"/>
                <a:gd name="connsiteX8327" fmla="*/ 1136469 w 1464672"/>
                <a:gd name="connsiteY8327" fmla="*/ 1349556 h 1899829"/>
                <a:gd name="connsiteX8328" fmla="*/ 1137285 w 1464672"/>
                <a:gd name="connsiteY8328" fmla="*/ 1348740 h 1899829"/>
                <a:gd name="connsiteX8329" fmla="*/ 1139734 w 1464672"/>
                <a:gd name="connsiteY8329" fmla="*/ 1350373 h 1899829"/>
                <a:gd name="connsiteX8330" fmla="*/ 1142184 w 1464672"/>
                <a:gd name="connsiteY8330" fmla="*/ 1352006 h 1899829"/>
                <a:gd name="connsiteX8331" fmla="*/ 1143000 w 1464672"/>
                <a:gd name="connsiteY8331" fmla="*/ 1352822 h 1899829"/>
                <a:gd name="connsiteX8332" fmla="*/ 1143816 w 1464672"/>
                <a:gd name="connsiteY8332" fmla="*/ 1354455 h 1899829"/>
                <a:gd name="connsiteX8333" fmla="*/ 1144633 w 1464672"/>
                <a:gd name="connsiteY8333" fmla="*/ 1355271 h 1899829"/>
                <a:gd name="connsiteX8334" fmla="*/ 1145449 w 1464672"/>
                <a:gd name="connsiteY8334" fmla="*/ 1356904 h 1899829"/>
                <a:gd name="connsiteX8335" fmla="*/ 1145449 w 1464672"/>
                <a:gd name="connsiteY8335" fmla="*/ 1357721 h 1899829"/>
                <a:gd name="connsiteX8336" fmla="*/ 1144633 w 1464672"/>
                <a:gd name="connsiteY8336" fmla="*/ 1358537 h 1899829"/>
                <a:gd name="connsiteX8337" fmla="*/ 1142184 w 1464672"/>
                <a:gd name="connsiteY8337" fmla="*/ 1360170 h 1899829"/>
                <a:gd name="connsiteX8338" fmla="*/ 1143000 w 1464672"/>
                <a:gd name="connsiteY8338" fmla="*/ 1360986 h 1899829"/>
                <a:gd name="connsiteX8339" fmla="*/ 1146266 w 1464672"/>
                <a:gd name="connsiteY8339" fmla="*/ 1360170 h 1899829"/>
                <a:gd name="connsiteX8340" fmla="*/ 1147082 w 1464672"/>
                <a:gd name="connsiteY8340" fmla="*/ 1359354 h 1899829"/>
                <a:gd name="connsiteX8341" fmla="*/ 1147899 w 1464672"/>
                <a:gd name="connsiteY8341" fmla="*/ 1357721 h 1899829"/>
                <a:gd name="connsiteX8342" fmla="*/ 1148715 w 1464672"/>
                <a:gd name="connsiteY8342" fmla="*/ 1357721 h 1899829"/>
                <a:gd name="connsiteX8343" fmla="*/ 1152797 w 1464672"/>
                <a:gd name="connsiteY8343" fmla="*/ 1360170 h 1899829"/>
                <a:gd name="connsiteX8344" fmla="*/ 1153614 w 1464672"/>
                <a:gd name="connsiteY8344" fmla="*/ 1360986 h 1899829"/>
                <a:gd name="connsiteX8345" fmla="*/ 1153614 w 1464672"/>
                <a:gd name="connsiteY8345" fmla="*/ 1361803 h 1899829"/>
                <a:gd name="connsiteX8346" fmla="*/ 1152797 w 1464672"/>
                <a:gd name="connsiteY8346" fmla="*/ 1362619 h 1899829"/>
                <a:gd name="connsiteX8347" fmla="*/ 1151164 w 1464672"/>
                <a:gd name="connsiteY8347" fmla="*/ 1363436 h 1899829"/>
                <a:gd name="connsiteX8348" fmla="*/ 1149532 w 1464672"/>
                <a:gd name="connsiteY8348" fmla="*/ 1365885 h 1899829"/>
                <a:gd name="connsiteX8349" fmla="*/ 1149532 w 1464672"/>
                <a:gd name="connsiteY8349" fmla="*/ 1366701 h 1899829"/>
                <a:gd name="connsiteX8350" fmla="*/ 1150348 w 1464672"/>
                <a:gd name="connsiteY8350" fmla="*/ 1367518 h 1899829"/>
                <a:gd name="connsiteX8351" fmla="*/ 1152797 w 1464672"/>
                <a:gd name="connsiteY8351" fmla="*/ 1367518 h 1899829"/>
                <a:gd name="connsiteX8352" fmla="*/ 1152797 w 1464672"/>
                <a:gd name="connsiteY8352" fmla="*/ 1368334 h 1899829"/>
                <a:gd name="connsiteX8353" fmla="*/ 1151164 w 1464672"/>
                <a:gd name="connsiteY8353" fmla="*/ 1369151 h 1899829"/>
                <a:gd name="connsiteX8354" fmla="*/ 1151164 w 1464672"/>
                <a:gd name="connsiteY8354" fmla="*/ 1369967 h 1899829"/>
                <a:gd name="connsiteX8355" fmla="*/ 1154430 w 1464672"/>
                <a:gd name="connsiteY8355" fmla="*/ 1374049 h 1899829"/>
                <a:gd name="connsiteX8356" fmla="*/ 1156879 w 1464672"/>
                <a:gd name="connsiteY8356" fmla="*/ 1375682 h 1899829"/>
                <a:gd name="connsiteX8357" fmla="*/ 1158512 w 1464672"/>
                <a:gd name="connsiteY8357" fmla="*/ 1375682 h 1899829"/>
                <a:gd name="connsiteX8358" fmla="*/ 1161778 w 1464672"/>
                <a:gd name="connsiteY8358" fmla="*/ 1375682 h 1899829"/>
                <a:gd name="connsiteX8359" fmla="*/ 1164227 w 1464672"/>
                <a:gd name="connsiteY8359" fmla="*/ 1376499 h 1899829"/>
                <a:gd name="connsiteX8360" fmla="*/ 1169126 w 1464672"/>
                <a:gd name="connsiteY8360" fmla="*/ 1378948 h 1899829"/>
                <a:gd name="connsiteX8361" fmla="*/ 1172391 w 1464672"/>
                <a:gd name="connsiteY8361" fmla="*/ 1379764 h 1899829"/>
                <a:gd name="connsiteX8362" fmla="*/ 1174841 w 1464672"/>
                <a:gd name="connsiteY8362" fmla="*/ 1378948 h 1899829"/>
                <a:gd name="connsiteX8363" fmla="*/ 1176474 w 1464672"/>
                <a:gd name="connsiteY8363" fmla="*/ 1378948 h 1899829"/>
                <a:gd name="connsiteX8364" fmla="*/ 1178107 w 1464672"/>
                <a:gd name="connsiteY8364" fmla="*/ 1379764 h 1899829"/>
                <a:gd name="connsiteX8365" fmla="*/ 1178923 w 1464672"/>
                <a:gd name="connsiteY8365" fmla="*/ 1380581 h 1899829"/>
                <a:gd name="connsiteX8366" fmla="*/ 1178923 w 1464672"/>
                <a:gd name="connsiteY8366" fmla="*/ 1382214 h 1899829"/>
                <a:gd name="connsiteX8367" fmla="*/ 1178923 w 1464672"/>
                <a:gd name="connsiteY8367" fmla="*/ 1383846 h 1899829"/>
                <a:gd name="connsiteX8368" fmla="*/ 1179739 w 1464672"/>
                <a:gd name="connsiteY8368" fmla="*/ 1385479 h 1899829"/>
                <a:gd name="connsiteX8369" fmla="*/ 1181372 w 1464672"/>
                <a:gd name="connsiteY8369" fmla="*/ 1386296 h 1899829"/>
                <a:gd name="connsiteX8370" fmla="*/ 1183005 w 1464672"/>
                <a:gd name="connsiteY8370" fmla="*/ 1386296 h 1899829"/>
                <a:gd name="connsiteX8371" fmla="*/ 1184638 w 1464672"/>
                <a:gd name="connsiteY8371" fmla="*/ 1384663 h 1899829"/>
                <a:gd name="connsiteX8372" fmla="*/ 1186271 w 1464672"/>
                <a:gd name="connsiteY8372" fmla="*/ 1384663 h 1899829"/>
                <a:gd name="connsiteX8373" fmla="*/ 1187087 w 1464672"/>
                <a:gd name="connsiteY8373" fmla="*/ 1383846 h 1899829"/>
                <a:gd name="connsiteX8374" fmla="*/ 1187904 w 1464672"/>
                <a:gd name="connsiteY8374" fmla="*/ 1381397 h 1899829"/>
                <a:gd name="connsiteX8375" fmla="*/ 1188720 w 1464672"/>
                <a:gd name="connsiteY8375" fmla="*/ 1380581 h 1899829"/>
                <a:gd name="connsiteX8376" fmla="*/ 1189536 w 1464672"/>
                <a:gd name="connsiteY8376" fmla="*/ 1380581 h 1899829"/>
                <a:gd name="connsiteX8377" fmla="*/ 1190353 w 1464672"/>
                <a:gd name="connsiteY8377" fmla="*/ 1381397 h 1899829"/>
                <a:gd name="connsiteX8378" fmla="*/ 1191169 w 1464672"/>
                <a:gd name="connsiteY8378" fmla="*/ 1382214 h 1899829"/>
                <a:gd name="connsiteX8379" fmla="*/ 1191986 w 1464672"/>
                <a:gd name="connsiteY8379" fmla="*/ 1385479 h 1899829"/>
                <a:gd name="connsiteX8380" fmla="*/ 1191986 w 1464672"/>
                <a:gd name="connsiteY8380" fmla="*/ 1387112 h 1899829"/>
                <a:gd name="connsiteX8381" fmla="*/ 1191986 w 1464672"/>
                <a:gd name="connsiteY8381" fmla="*/ 1388745 h 1899829"/>
                <a:gd name="connsiteX8382" fmla="*/ 1191169 w 1464672"/>
                <a:gd name="connsiteY8382" fmla="*/ 1389561 h 1899829"/>
                <a:gd name="connsiteX8383" fmla="*/ 1190353 w 1464672"/>
                <a:gd name="connsiteY8383" fmla="*/ 1390378 h 1899829"/>
                <a:gd name="connsiteX8384" fmla="*/ 1188720 w 1464672"/>
                <a:gd name="connsiteY8384" fmla="*/ 1392011 h 1899829"/>
                <a:gd name="connsiteX8385" fmla="*/ 1187904 w 1464672"/>
                <a:gd name="connsiteY8385" fmla="*/ 1393644 h 1899829"/>
                <a:gd name="connsiteX8386" fmla="*/ 1186271 w 1464672"/>
                <a:gd name="connsiteY8386" fmla="*/ 1397726 h 1899829"/>
                <a:gd name="connsiteX8387" fmla="*/ 1185454 w 1464672"/>
                <a:gd name="connsiteY8387" fmla="*/ 1400175 h 1899829"/>
                <a:gd name="connsiteX8388" fmla="*/ 1185454 w 1464672"/>
                <a:gd name="connsiteY8388" fmla="*/ 1401808 h 1899829"/>
                <a:gd name="connsiteX8389" fmla="*/ 1185454 w 1464672"/>
                <a:gd name="connsiteY8389" fmla="*/ 1403441 h 1899829"/>
                <a:gd name="connsiteX8390" fmla="*/ 1185454 w 1464672"/>
                <a:gd name="connsiteY8390" fmla="*/ 1405074 h 1899829"/>
                <a:gd name="connsiteX8391" fmla="*/ 1186271 w 1464672"/>
                <a:gd name="connsiteY8391" fmla="*/ 1406706 h 1899829"/>
                <a:gd name="connsiteX8392" fmla="*/ 1187904 w 1464672"/>
                <a:gd name="connsiteY8392" fmla="*/ 1409156 h 1899829"/>
                <a:gd name="connsiteX8393" fmla="*/ 1187904 w 1464672"/>
                <a:gd name="connsiteY8393" fmla="*/ 1409972 h 1899829"/>
                <a:gd name="connsiteX8394" fmla="*/ 1187904 w 1464672"/>
                <a:gd name="connsiteY8394" fmla="*/ 1411605 h 1899829"/>
                <a:gd name="connsiteX8395" fmla="*/ 1187904 w 1464672"/>
                <a:gd name="connsiteY8395" fmla="*/ 1412421 h 1899829"/>
                <a:gd name="connsiteX8396" fmla="*/ 1187087 w 1464672"/>
                <a:gd name="connsiteY8396" fmla="*/ 1414054 h 1899829"/>
                <a:gd name="connsiteX8397" fmla="*/ 1185454 w 1464672"/>
                <a:gd name="connsiteY8397" fmla="*/ 1415687 h 1899829"/>
                <a:gd name="connsiteX8398" fmla="*/ 1183005 w 1464672"/>
                <a:gd name="connsiteY8398" fmla="*/ 1415687 h 1899829"/>
                <a:gd name="connsiteX8399" fmla="*/ 1174024 w 1464672"/>
                <a:gd name="connsiteY8399" fmla="*/ 1415687 h 1899829"/>
                <a:gd name="connsiteX8400" fmla="*/ 1171575 w 1464672"/>
                <a:gd name="connsiteY8400" fmla="*/ 1415687 h 1899829"/>
                <a:gd name="connsiteX8401" fmla="*/ 1172391 w 1464672"/>
                <a:gd name="connsiteY8401" fmla="*/ 1417320 h 1899829"/>
                <a:gd name="connsiteX8402" fmla="*/ 1174841 w 1464672"/>
                <a:gd name="connsiteY8402" fmla="*/ 1418136 h 1899829"/>
                <a:gd name="connsiteX8403" fmla="*/ 1177290 w 1464672"/>
                <a:gd name="connsiteY8403" fmla="*/ 1418136 h 1899829"/>
                <a:gd name="connsiteX8404" fmla="*/ 1186271 w 1464672"/>
                <a:gd name="connsiteY8404" fmla="*/ 1418953 h 1899829"/>
                <a:gd name="connsiteX8405" fmla="*/ 1187087 w 1464672"/>
                <a:gd name="connsiteY8405" fmla="*/ 1419769 h 1899829"/>
                <a:gd name="connsiteX8406" fmla="*/ 1187904 w 1464672"/>
                <a:gd name="connsiteY8406" fmla="*/ 1421402 h 1899829"/>
                <a:gd name="connsiteX8407" fmla="*/ 1188720 w 1464672"/>
                <a:gd name="connsiteY8407" fmla="*/ 1423035 h 1899829"/>
                <a:gd name="connsiteX8408" fmla="*/ 1189536 w 1464672"/>
                <a:gd name="connsiteY8408" fmla="*/ 1426301 h 1899829"/>
                <a:gd name="connsiteX8409" fmla="*/ 1189536 w 1464672"/>
                <a:gd name="connsiteY8409" fmla="*/ 1427934 h 1899829"/>
                <a:gd name="connsiteX8410" fmla="*/ 1189536 w 1464672"/>
                <a:gd name="connsiteY8410" fmla="*/ 1429566 h 1899829"/>
                <a:gd name="connsiteX8411" fmla="*/ 1188720 w 1464672"/>
                <a:gd name="connsiteY8411" fmla="*/ 1431199 h 1899829"/>
                <a:gd name="connsiteX8412" fmla="*/ 1187904 w 1464672"/>
                <a:gd name="connsiteY8412" fmla="*/ 1433649 h 1899829"/>
                <a:gd name="connsiteX8413" fmla="*/ 1187904 w 1464672"/>
                <a:gd name="connsiteY8413" fmla="*/ 1436914 h 1899829"/>
                <a:gd name="connsiteX8414" fmla="*/ 1188720 w 1464672"/>
                <a:gd name="connsiteY8414" fmla="*/ 1438547 h 1899829"/>
                <a:gd name="connsiteX8415" fmla="*/ 1193619 w 1464672"/>
                <a:gd name="connsiteY8415" fmla="*/ 1438547 h 1899829"/>
                <a:gd name="connsiteX8416" fmla="*/ 1194435 w 1464672"/>
                <a:gd name="connsiteY8416" fmla="*/ 1439364 h 1899829"/>
                <a:gd name="connsiteX8417" fmla="*/ 1194435 w 1464672"/>
                <a:gd name="connsiteY8417" fmla="*/ 1440180 h 1899829"/>
                <a:gd name="connsiteX8418" fmla="*/ 1192802 w 1464672"/>
                <a:gd name="connsiteY8418" fmla="*/ 1443446 h 1899829"/>
                <a:gd name="connsiteX8419" fmla="*/ 1192802 w 1464672"/>
                <a:gd name="connsiteY8419" fmla="*/ 1444262 h 1899829"/>
                <a:gd name="connsiteX8420" fmla="*/ 1193619 w 1464672"/>
                <a:gd name="connsiteY8420" fmla="*/ 1446711 h 1899829"/>
                <a:gd name="connsiteX8421" fmla="*/ 1193619 w 1464672"/>
                <a:gd name="connsiteY8421" fmla="*/ 1447528 h 1899829"/>
                <a:gd name="connsiteX8422" fmla="*/ 1192802 w 1464672"/>
                <a:gd name="connsiteY8422" fmla="*/ 1448344 h 1899829"/>
                <a:gd name="connsiteX8423" fmla="*/ 1191986 w 1464672"/>
                <a:gd name="connsiteY8423" fmla="*/ 1449977 h 1899829"/>
                <a:gd name="connsiteX8424" fmla="*/ 1191169 w 1464672"/>
                <a:gd name="connsiteY8424" fmla="*/ 1452426 h 1899829"/>
                <a:gd name="connsiteX8425" fmla="*/ 1190353 w 1464672"/>
                <a:gd name="connsiteY8425" fmla="*/ 1454059 h 1899829"/>
                <a:gd name="connsiteX8426" fmla="*/ 1188720 w 1464672"/>
                <a:gd name="connsiteY8426" fmla="*/ 1455692 h 1899829"/>
                <a:gd name="connsiteX8427" fmla="*/ 1187904 w 1464672"/>
                <a:gd name="connsiteY8427" fmla="*/ 1455692 h 1899829"/>
                <a:gd name="connsiteX8428" fmla="*/ 1187087 w 1464672"/>
                <a:gd name="connsiteY8428" fmla="*/ 1455692 h 1899829"/>
                <a:gd name="connsiteX8429" fmla="*/ 1185454 w 1464672"/>
                <a:gd name="connsiteY8429" fmla="*/ 1452426 h 1899829"/>
                <a:gd name="connsiteX8430" fmla="*/ 1184638 w 1464672"/>
                <a:gd name="connsiteY8430" fmla="*/ 1451610 h 1899829"/>
                <a:gd name="connsiteX8431" fmla="*/ 1183822 w 1464672"/>
                <a:gd name="connsiteY8431" fmla="*/ 1451610 h 1899829"/>
                <a:gd name="connsiteX8432" fmla="*/ 1183822 w 1464672"/>
                <a:gd name="connsiteY8432" fmla="*/ 1452426 h 1899829"/>
                <a:gd name="connsiteX8433" fmla="*/ 1183822 w 1464672"/>
                <a:gd name="connsiteY8433" fmla="*/ 1453243 h 1899829"/>
                <a:gd name="connsiteX8434" fmla="*/ 1183822 w 1464672"/>
                <a:gd name="connsiteY8434" fmla="*/ 1454059 h 1899829"/>
                <a:gd name="connsiteX8435" fmla="*/ 1183005 w 1464672"/>
                <a:gd name="connsiteY8435" fmla="*/ 1454876 h 1899829"/>
                <a:gd name="connsiteX8436" fmla="*/ 1181372 w 1464672"/>
                <a:gd name="connsiteY8436" fmla="*/ 1456509 h 1899829"/>
                <a:gd name="connsiteX8437" fmla="*/ 1178107 w 1464672"/>
                <a:gd name="connsiteY8437" fmla="*/ 1457325 h 1899829"/>
                <a:gd name="connsiteX8438" fmla="*/ 1178107 w 1464672"/>
                <a:gd name="connsiteY8438" fmla="*/ 1458141 h 1899829"/>
                <a:gd name="connsiteX8439" fmla="*/ 1179739 w 1464672"/>
                <a:gd name="connsiteY8439" fmla="*/ 1458958 h 1899829"/>
                <a:gd name="connsiteX8440" fmla="*/ 1182189 w 1464672"/>
                <a:gd name="connsiteY8440" fmla="*/ 1460591 h 1899829"/>
                <a:gd name="connsiteX8441" fmla="*/ 1183822 w 1464672"/>
                <a:gd name="connsiteY8441" fmla="*/ 1460591 h 1899829"/>
                <a:gd name="connsiteX8442" fmla="*/ 1186271 w 1464672"/>
                <a:gd name="connsiteY8442" fmla="*/ 1458958 h 1899829"/>
                <a:gd name="connsiteX8443" fmla="*/ 1190353 w 1464672"/>
                <a:gd name="connsiteY8443" fmla="*/ 1454876 h 1899829"/>
                <a:gd name="connsiteX8444" fmla="*/ 1191986 w 1464672"/>
                <a:gd name="connsiteY8444" fmla="*/ 1454059 h 1899829"/>
                <a:gd name="connsiteX8445" fmla="*/ 1193619 w 1464672"/>
                <a:gd name="connsiteY8445" fmla="*/ 1454059 h 1899829"/>
                <a:gd name="connsiteX8446" fmla="*/ 1195252 w 1464672"/>
                <a:gd name="connsiteY8446" fmla="*/ 1454059 h 1899829"/>
                <a:gd name="connsiteX8447" fmla="*/ 1196884 w 1464672"/>
                <a:gd name="connsiteY8447" fmla="*/ 1454059 h 1899829"/>
                <a:gd name="connsiteX8448" fmla="*/ 1200966 w 1464672"/>
                <a:gd name="connsiteY8448" fmla="*/ 1453243 h 1899829"/>
                <a:gd name="connsiteX8449" fmla="*/ 1201783 w 1464672"/>
                <a:gd name="connsiteY8449" fmla="*/ 1453243 h 1899829"/>
                <a:gd name="connsiteX8450" fmla="*/ 1203416 w 1464672"/>
                <a:gd name="connsiteY8450" fmla="*/ 1454059 h 1899829"/>
                <a:gd name="connsiteX8451" fmla="*/ 1205049 w 1464672"/>
                <a:gd name="connsiteY8451" fmla="*/ 1455692 h 1899829"/>
                <a:gd name="connsiteX8452" fmla="*/ 1205865 w 1464672"/>
                <a:gd name="connsiteY8452" fmla="*/ 1457325 h 1899829"/>
                <a:gd name="connsiteX8453" fmla="*/ 1206682 w 1464672"/>
                <a:gd name="connsiteY8453" fmla="*/ 1458958 h 1899829"/>
                <a:gd name="connsiteX8454" fmla="*/ 1207498 w 1464672"/>
                <a:gd name="connsiteY8454" fmla="*/ 1463856 h 1899829"/>
                <a:gd name="connsiteX8455" fmla="*/ 1208314 w 1464672"/>
                <a:gd name="connsiteY8455" fmla="*/ 1465489 h 1899829"/>
                <a:gd name="connsiteX8456" fmla="*/ 1208314 w 1464672"/>
                <a:gd name="connsiteY8456" fmla="*/ 1466306 h 1899829"/>
                <a:gd name="connsiteX8457" fmla="*/ 1208314 w 1464672"/>
                <a:gd name="connsiteY8457" fmla="*/ 1467939 h 1899829"/>
                <a:gd name="connsiteX8458" fmla="*/ 1208314 w 1464672"/>
                <a:gd name="connsiteY8458" fmla="*/ 1470388 h 1899829"/>
                <a:gd name="connsiteX8459" fmla="*/ 1206682 w 1464672"/>
                <a:gd name="connsiteY8459" fmla="*/ 1476103 h 1899829"/>
                <a:gd name="connsiteX8460" fmla="*/ 1205865 w 1464672"/>
                <a:gd name="connsiteY8460" fmla="*/ 1477736 h 1899829"/>
                <a:gd name="connsiteX8461" fmla="*/ 1204232 w 1464672"/>
                <a:gd name="connsiteY8461" fmla="*/ 1480185 h 1899829"/>
                <a:gd name="connsiteX8462" fmla="*/ 1201783 w 1464672"/>
                <a:gd name="connsiteY8462" fmla="*/ 1481818 h 1899829"/>
                <a:gd name="connsiteX8463" fmla="*/ 1197701 w 1464672"/>
                <a:gd name="connsiteY8463" fmla="*/ 1482634 h 1899829"/>
                <a:gd name="connsiteX8464" fmla="*/ 1196068 w 1464672"/>
                <a:gd name="connsiteY8464" fmla="*/ 1483451 h 1899829"/>
                <a:gd name="connsiteX8465" fmla="*/ 1194435 w 1464672"/>
                <a:gd name="connsiteY8465" fmla="*/ 1485084 h 1899829"/>
                <a:gd name="connsiteX8466" fmla="*/ 1194435 w 1464672"/>
                <a:gd name="connsiteY8466" fmla="*/ 1485900 h 1899829"/>
                <a:gd name="connsiteX8467" fmla="*/ 1198517 w 1464672"/>
                <a:gd name="connsiteY8467" fmla="*/ 1483451 h 1899829"/>
                <a:gd name="connsiteX8468" fmla="*/ 1203416 w 1464672"/>
                <a:gd name="connsiteY8468" fmla="*/ 1482634 h 1899829"/>
                <a:gd name="connsiteX8469" fmla="*/ 1205049 w 1464672"/>
                <a:gd name="connsiteY8469" fmla="*/ 1481001 h 1899829"/>
                <a:gd name="connsiteX8470" fmla="*/ 1205865 w 1464672"/>
                <a:gd name="connsiteY8470" fmla="*/ 1480185 h 1899829"/>
                <a:gd name="connsiteX8471" fmla="*/ 1206682 w 1464672"/>
                <a:gd name="connsiteY8471" fmla="*/ 1477736 h 1899829"/>
                <a:gd name="connsiteX8472" fmla="*/ 1208314 w 1464672"/>
                <a:gd name="connsiteY8472" fmla="*/ 1470388 h 1899829"/>
                <a:gd name="connsiteX8473" fmla="*/ 1209131 w 1464672"/>
                <a:gd name="connsiteY8473" fmla="*/ 1467939 h 1899829"/>
                <a:gd name="connsiteX8474" fmla="*/ 1210764 w 1464672"/>
                <a:gd name="connsiteY8474" fmla="*/ 1467939 h 1899829"/>
                <a:gd name="connsiteX8475" fmla="*/ 1211580 w 1464672"/>
                <a:gd name="connsiteY8475" fmla="*/ 1468755 h 1899829"/>
                <a:gd name="connsiteX8476" fmla="*/ 1213213 w 1464672"/>
                <a:gd name="connsiteY8476" fmla="*/ 1472837 h 1899829"/>
                <a:gd name="connsiteX8477" fmla="*/ 1213213 w 1464672"/>
                <a:gd name="connsiteY8477" fmla="*/ 1473654 h 1899829"/>
                <a:gd name="connsiteX8478" fmla="*/ 1213213 w 1464672"/>
                <a:gd name="connsiteY8478" fmla="*/ 1474470 h 1899829"/>
                <a:gd name="connsiteX8479" fmla="*/ 1210764 w 1464672"/>
                <a:gd name="connsiteY8479" fmla="*/ 1478552 h 1899829"/>
                <a:gd name="connsiteX8480" fmla="*/ 1211580 w 1464672"/>
                <a:gd name="connsiteY8480" fmla="*/ 1478552 h 1899829"/>
                <a:gd name="connsiteX8481" fmla="*/ 1214029 w 1464672"/>
                <a:gd name="connsiteY8481" fmla="*/ 1474470 h 1899829"/>
                <a:gd name="connsiteX8482" fmla="*/ 1214846 w 1464672"/>
                <a:gd name="connsiteY8482" fmla="*/ 1473654 h 1899829"/>
                <a:gd name="connsiteX8483" fmla="*/ 1214846 w 1464672"/>
                <a:gd name="connsiteY8483" fmla="*/ 1472021 h 1899829"/>
                <a:gd name="connsiteX8484" fmla="*/ 1215662 w 1464672"/>
                <a:gd name="connsiteY8484" fmla="*/ 1470388 h 1899829"/>
                <a:gd name="connsiteX8485" fmla="*/ 1215662 w 1464672"/>
                <a:gd name="connsiteY8485" fmla="*/ 1471204 h 1899829"/>
                <a:gd name="connsiteX8486" fmla="*/ 1216479 w 1464672"/>
                <a:gd name="connsiteY8486" fmla="*/ 1475286 h 1899829"/>
                <a:gd name="connsiteX8487" fmla="*/ 1216479 w 1464672"/>
                <a:gd name="connsiteY8487" fmla="*/ 1478552 h 1899829"/>
                <a:gd name="connsiteX8488" fmla="*/ 1216479 w 1464672"/>
                <a:gd name="connsiteY8488" fmla="*/ 1479369 h 1899829"/>
                <a:gd name="connsiteX8489" fmla="*/ 1216479 w 1464672"/>
                <a:gd name="connsiteY8489" fmla="*/ 1482634 h 1899829"/>
                <a:gd name="connsiteX8490" fmla="*/ 1216479 w 1464672"/>
                <a:gd name="connsiteY8490" fmla="*/ 1483451 h 1899829"/>
                <a:gd name="connsiteX8491" fmla="*/ 1217295 w 1464672"/>
                <a:gd name="connsiteY8491" fmla="*/ 1481001 h 1899829"/>
                <a:gd name="connsiteX8492" fmla="*/ 1217295 w 1464672"/>
                <a:gd name="connsiteY8492" fmla="*/ 1479369 h 1899829"/>
                <a:gd name="connsiteX8493" fmla="*/ 1217295 w 1464672"/>
                <a:gd name="connsiteY8493" fmla="*/ 1477736 h 1899829"/>
                <a:gd name="connsiteX8494" fmla="*/ 1218111 w 1464672"/>
                <a:gd name="connsiteY8494" fmla="*/ 1476919 h 1899829"/>
                <a:gd name="connsiteX8495" fmla="*/ 1221377 w 1464672"/>
                <a:gd name="connsiteY8495" fmla="*/ 1474470 h 1899829"/>
                <a:gd name="connsiteX8496" fmla="*/ 1224643 w 1464672"/>
                <a:gd name="connsiteY8496" fmla="*/ 1472021 h 1899829"/>
                <a:gd name="connsiteX8497" fmla="*/ 1227092 w 1464672"/>
                <a:gd name="connsiteY8497" fmla="*/ 1470388 h 1899829"/>
                <a:gd name="connsiteX8498" fmla="*/ 1228725 w 1464672"/>
                <a:gd name="connsiteY8498" fmla="*/ 1469571 h 1899829"/>
                <a:gd name="connsiteX8499" fmla="*/ 1231991 w 1464672"/>
                <a:gd name="connsiteY8499" fmla="*/ 1468755 h 1899829"/>
                <a:gd name="connsiteX8500" fmla="*/ 1233624 w 1464672"/>
                <a:gd name="connsiteY8500" fmla="*/ 1467122 h 1899829"/>
                <a:gd name="connsiteX8501" fmla="*/ 1234440 w 1464672"/>
                <a:gd name="connsiteY8501" fmla="*/ 1464673 h 1899829"/>
                <a:gd name="connsiteX8502" fmla="*/ 1235257 w 1464672"/>
                <a:gd name="connsiteY8502" fmla="*/ 1463040 h 1899829"/>
                <a:gd name="connsiteX8503" fmla="*/ 1236073 w 1464672"/>
                <a:gd name="connsiteY8503" fmla="*/ 1462224 h 1899829"/>
                <a:gd name="connsiteX8504" fmla="*/ 1237706 w 1464672"/>
                <a:gd name="connsiteY8504" fmla="*/ 1460591 h 1899829"/>
                <a:gd name="connsiteX8505" fmla="*/ 1238522 w 1464672"/>
                <a:gd name="connsiteY8505" fmla="*/ 1460591 h 1899829"/>
                <a:gd name="connsiteX8506" fmla="*/ 1239339 w 1464672"/>
                <a:gd name="connsiteY8506" fmla="*/ 1461407 h 1899829"/>
                <a:gd name="connsiteX8507" fmla="*/ 1240155 w 1464672"/>
                <a:gd name="connsiteY8507" fmla="*/ 1463040 h 1899829"/>
                <a:gd name="connsiteX8508" fmla="*/ 1241788 w 1464672"/>
                <a:gd name="connsiteY8508" fmla="*/ 1465489 h 1899829"/>
                <a:gd name="connsiteX8509" fmla="*/ 1242604 w 1464672"/>
                <a:gd name="connsiteY8509" fmla="*/ 1467122 h 1899829"/>
                <a:gd name="connsiteX8510" fmla="*/ 1242604 w 1464672"/>
                <a:gd name="connsiteY8510" fmla="*/ 1468755 h 1899829"/>
                <a:gd name="connsiteX8511" fmla="*/ 1242604 w 1464672"/>
                <a:gd name="connsiteY8511" fmla="*/ 1472837 h 1899829"/>
                <a:gd name="connsiteX8512" fmla="*/ 1242604 w 1464672"/>
                <a:gd name="connsiteY8512" fmla="*/ 1472837 h 1899829"/>
                <a:gd name="connsiteX8513" fmla="*/ 1243421 w 1464672"/>
                <a:gd name="connsiteY8513" fmla="*/ 1469571 h 1899829"/>
                <a:gd name="connsiteX8514" fmla="*/ 1243421 w 1464672"/>
                <a:gd name="connsiteY8514" fmla="*/ 1468755 h 1899829"/>
                <a:gd name="connsiteX8515" fmla="*/ 1243421 w 1464672"/>
                <a:gd name="connsiteY8515" fmla="*/ 1467122 h 1899829"/>
                <a:gd name="connsiteX8516" fmla="*/ 1243421 w 1464672"/>
                <a:gd name="connsiteY8516" fmla="*/ 1465489 h 1899829"/>
                <a:gd name="connsiteX8517" fmla="*/ 1242604 w 1464672"/>
                <a:gd name="connsiteY8517" fmla="*/ 1463040 h 1899829"/>
                <a:gd name="connsiteX8518" fmla="*/ 1241788 w 1464672"/>
                <a:gd name="connsiteY8518" fmla="*/ 1461407 h 1899829"/>
                <a:gd name="connsiteX8519" fmla="*/ 1241788 w 1464672"/>
                <a:gd name="connsiteY8519" fmla="*/ 1460591 h 1899829"/>
                <a:gd name="connsiteX8520" fmla="*/ 1243421 w 1464672"/>
                <a:gd name="connsiteY8520" fmla="*/ 1459774 h 1899829"/>
                <a:gd name="connsiteX8521" fmla="*/ 1245054 w 1464672"/>
                <a:gd name="connsiteY8521" fmla="*/ 1459774 h 1899829"/>
                <a:gd name="connsiteX8522" fmla="*/ 1245054 w 1464672"/>
                <a:gd name="connsiteY8522" fmla="*/ 1458958 h 1899829"/>
                <a:gd name="connsiteX8523" fmla="*/ 1243421 w 1464672"/>
                <a:gd name="connsiteY8523" fmla="*/ 1458141 h 1899829"/>
                <a:gd name="connsiteX8524" fmla="*/ 1243421 w 1464672"/>
                <a:gd name="connsiteY8524" fmla="*/ 1457325 h 1899829"/>
                <a:gd name="connsiteX8525" fmla="*/ 1245054 w 1464672"/>
                <a:gd name="connsiteY8525" fmla="*/ 1455692 h 1899829"/>
                <a:gd name="connsiteX8526" fmla="*/ 1245870 w 1464672"/>
                <a:gd name="connsiteY8526" fmla="*/ 1455692 h 1899829"/>
                <a:gd name="connsiteX8527" fmla="*/ 1247503 w 1464672"/>
                <a:gd name="connsiteY8527" fmla="*/ 1455692 h 1899829"/>
                <a:gd name="connsiteX8528" fmla="*/ 1247503 w 1464672"/>
                <a:gd name="connsiteY8528" fmla="*/ 1454876 h 1899829"/>
                <a:gd name="connsiteX8529" fmla="*/ 1247503 w 1464672"/>
                <a:gd name="connsiteY8529" fmla="*/ 1454059 h 1899829"/>
                <a:gd name="connsiteX8530" fmla="*/ 1248319 w 1464672"/>
                <a:gd name="connsiteY8530" fmla="*/ 1454059 h 1899829"/>
                <a:gd name="connsiteX8531" fmla="*/ 1250769 w 1464672"/>
                <a:gd name="connsiteY8531" fmla="*/ 1454876 h 1899829"/>
                <a:gd name="connsiteX8532" fmla="*/ 1250769 w 1464672"/>
                <a:gd name="connsiteY8532" fmla="*/ 1454059 h 1899829"/>
                <a:gd name="connsiteX8533" fmla="*/ 1253218 w 1464672"/>
                <a:gd name="connsiteY8533" fmla="*/ 1454059 h 1899829"/>
                <a:gd name="connsiteX8534" fmla="*/ 1253218 w 1464672"/>
                <a:gd name="connsiteY8534" fmla="*/ 1453243 h 1899829"/>
                <a:gd name="connsiteX8535" fmla="*/ 1251585 w 1464672"/>
                <a:gd name="connsiteY8535" fmla="*/ 1452426 h 1899829"/>
                <a:gd name="connsiteX8536" fmla="*/ 1249952 w 1464672"/>
                <a:gd name="connsiteY8536" fmla="*/ 1451610 h 1899829"/>
                <a:gd name="connsiteX8537" fmla="*/ 1249136 w 1464672"/>
                <a:gd name="connsiteY8537" fmla="*/ 1450794 h 1899829"/>
                <a:gd name="connsiteX8538" fmla="*/ 1248319 w 1464672"/>
                <a:gd name="connsiteY8538" fmla="*/ 1449977 h 1899829"/>
                <a:gd name="connsiteX8539" fmla="*/ 1247503 w 1464672"/>
                <a:gd name="connsiteY8539" fmla="*/ 1448344 h 1899829"/>
                <a:gd name="connsiteX8540" fmla="*/ 1247503 w 1464672"/>
                <a:gd name="connsiteY8540" fmla="*/ 1447528 h 1899829"/>
                <a:gd name="connsiteX8541" fmla="*/ 1248319 w 1464672"/>
                <a:gd name="connsiteY8541" fmla="*/ 1447528 h 1899829"/>
                <a:gd name="connsiteX8542" fmla="*/ 1249136 w 1464672"/>
                <a:gd name="connsiteY8542" fmla="*/ 1448344 h 1899829"/>
                <a:gd name="connsiteX8543" fmla="*/ 1249952 w 1464672"/>
                <a:gd name="connsiteY8543" fmla="*/ 1447528 h 1899829"/>
                <a:gd name="connsiteX8544" fmla="*/ 1250769 w 1464672"/>
                <a:gd name="connsiteY8544" fmla="*/ 1445079 h 1899829"/>
                <a:gd name="connsiteX8545" fmla="*/ 1251585 w 1464672"/>
                <a:gd name="connsiteY8545" fmla="*/ 1444262 h 1899829"/>
                <a:gd name="connsiteX8546" fmla="*/ 1253218 w 1464672"/>
                <a:gd name="connsiteY8546" fmla="*/ 1445079 h 1899829"/>
                <a:gd name="connsiteX8547" fmla="*/ 1253218 w 1464672"/>
                <a:gd name="connsiteY8547" fmla="*/ 1444262 h 1899829"/>
                <a:gd name="connsiteX8548" fmla="*/ 1251585 w 1464672"/>
                <a:gd name="connsiteY8548" fmla="*/ 1440180 h 1899829"/>
                <a:gd name="connsiteX8549" fmla="*/ 1251585 w 1464672"/>
                <a:gd name="connsiteY8549" fmla="*/ 1439364 h 1899829"/>
                <a:gd name="connsiteX8550" fmla="*/ 1254034 w 1464672"/>
                <a:gd name="connsiteY8550" fmla="*/ 1439364 h 1899829"/>
                <a:gd name="connsiteX8551" fmla="*/ 1255667 w 1464672"/>
                <a:gd name="connsiteY8551" fmla="*/ 1440180 h 1899829"/>
                <a:gd name="connsiteX8552" fmla="*/ 1258933 w 1464672"/>
                <a:gd name="connsiteY8552" fmla="*/ 1442629 h 1899829"/>
                <a:gd name="connsiteX8553" fmla="*/ 1259749 w 1464672"/>
                <a:gd name="connsiteY8553" fmla="*/ 1442629 h 1899829"/>
                <a:gd name="connsiteX8554" fmla="*/ 1258933 w 1464672"/>
                <a:gd name="connsiteY8554" fmla="*/ 1441813 h 1899829"/>
                <a:gd name="connsiteX8555" fmla="*/ 1257300 w 1464672"/>
                <a:gd name="connsiteY8555" fmla="*/ 1440180 h 1899829"/>
                <a:gd name="connsiteX8556" fmla="*/ 1255667 w 1464672"/>
                <a:gd name="connsiteY8556" fmla="*/ 1439364 h 1899829"/>
                <a:gd name="connsiteX8557" fmla="*/ 1254034 w 1464672"/>
                <a:gd name="connsiteY8557" fmla="*/ 1438547 h 1899829"/>
                <a:gd name="connsiteX8558" fmla="*/ 1253218 w 1464672"/>
                <a:gd name="connsiteY8558" fmla="*/ 1437731 h 1899829"/>
                <a:gd name="connsiteX8559" fmla="*/ 1252402 w 1464672"/>
                <a:gd name="connsiteY8559" fmla="*/ 1435281 h 1899829"/>
                <a:gd name="connsiteX8560" fmla="*/ 1252402 w 1464672"/>
                <a:gd name="connsiteY8560" fmla="*/ 1434465 h 1899829"/>
                <a:gd name="connsiteX8561" fmla="*/ 1252402 w 1464672"/>
                <a:gd name="connsiteY8561" fmla="*/ 1432832 h 1899829"/>
                <a:gd name="connsiteX8562" fmla="*/ 1253218 w 1464672"/>
                <a:gd name="connsiteY8562" fmla="*/ 1430383 h 1899829"/>
                <a:gd name="connsiteX8563" fmla="*/ 1254034 w 1464672"/>
                <a:gd name="connsiteY8563" fmla="*/ 1429566 h 1899829"/>
                <a:gd name="connsiteX8564" fmla="*/ 1254851 w 1464672"/>
                <a:gd name="connsiteY8564" fmla="*/ 1428750 h 1899829"/>
                <a:gd name="connsiteX8565" fmla="*/ 1255667 w 1464672"/>
                <a:gd name="connsiteY8565" fmla="*/ 1428750 h 1899829"/>
                <a:gd name="connsiteX8566" fmla="*/ 1257300 w 1464672"/>
                <a:gd name="connsiteY8566" fmla="*/ 1428750 h 1899829"/>
                <a:gd name="connsiteX8567" fmla="*/ 1259749 w 1464672"/>
                <a:gd name="connsiteY8567" fmla="*/ 1430383 h 1899829"/>
                <a:gd name="connsiteX8568" fmla="*/ 1260566 w 1464672"/>
                <a:gd name="connsiteY8568" fmla="*/ 1429566 h 1899829"/>
                <a:gd name="connsiteX8569" fmla="*/ 1258933 w 1464672"/>
                <a:gd name="connsiteY8569" fmla="*/ 1428750 h 1899829"/>
                <a:gd name="connsiteX8570" fmla="*/ 1258116 w 1464672"/>
                <a:gd name="connsiteY8570" fmla="*/ 1427934 h 1899829"/>
                <a:gd name="connsiteX8571" fmla="*/ 1258116 w 1464672"/>
                <a:gd name="connsiteY8571" fmla="*/ 1427117 h 1899829"/>
                <a:gd name="connsiteX8572" fmla="*/ 1258116 w 1464672"/>
                <a:gd name="connsiteY8572" fmla="*/ 1425484 h 1899829"/>
                <a:gd name="connsiteX8573" fmla="*/ 1258933 w 1464672"/>
                <a:gd name="connsiteY8573" fmla="*/ 1423035 h 1899829"/>
                <a:gd name="connsiteX8574" fmla="*/ 1259749 w 1464672"/>
                <a:gd name="connsiteY8574" fmla="*/ 1420586 h 1899829"/>
                <a:gd name="connsiteX8575" fmla="*/ 1262199 w 1464672"/>
                <a:gd name="connsiteY8575" fmla="*/ 1414054 h 1899829"/>
                <a:gd name="connsiteX8576" fmla="*/ 1263015 w 1464672"/>
                <a:gd name="connsiteY8576" fmla="*/ 1413238 h 1899829"/>
                <a:gd name="connsiteX8577" fmla="*/ 1263832 w 1464672"/>
                <a:gd name="connsiteY8577" fmla="*/ 1412421 h 1899829"/>
                <a:gd name="connsiteX8578" fmla="*/ 1264648 w 1464672"/>
                <a:gd name="connsiteY8578" fmla="*/ 1411605 h 1899829"/>
                <a:gd name="connsiteX8579" fmla="*/ 1266281 w 1464672"/>
                <a:gd name="connsiteY8579" fmla="*/ 1411605 h 1899829"/>
                <a:gd name="connsiteX8580" fmla="*/ 1269547 w 1464672"/>
                <a:gd name="connsiteY8580" fmla="*/ 1414054 h 1899829"/>
                <a:gd name="connsiteX8581" fmla="*/ 1270363 w 1464672"/>
                <a:gd name="connsiteY8581" fmla="*/ 1415687 h 1899829"/>
                <a:gd name="connsiteX8582" fmla="*/ 1270363 w 1464672"/>
                <a:gd name="connsiteY8582" fmla="*/ 1417320 h 1899829"/>
                <a:gd name="connsiteX8583" fmla="*/ 1268730 w 1464672"/>
                <a:gd name="connsiteY8583" fmla="*/ 1419769 h 1899829"/>
                <a:gd name="connsiteX8584" fmla="*/ 1265464 w 1464672"/>
                <a:gd name="connsiteY8584" fmla="*/ 1421402 h 1899829"/>
                <a:gd name="connsiteX8585" fmla="*/ 1264648 w 1464672"/>
                <a:gd name="connsiteY8585" fmla="*/ 1422219 h 1899829"/>
                <a:gd name="connsiteX8586" fmla="*/ 1265464 w 1464672"/>
                <a:gd name="connsiteY8586" fmla="*/ 1423035 h 1899829"/>
                <a:gd name="connsiteX8587" fmla="*/ 1268730 w 1464672"/>
                <a:gd name="connsiteY8587" fmla="*/ 1421402 h 1899829"/>
                <a:gd name="connsiteX8588" fmla="*/ 1271179 w 1464672"/>
                <a:gd name="connsiteY8588" fmla="*/ 1420586 h 1899829"/>
                <a:gd name="connsiteX8589" fmla="*/ 1273629 w 1464672"/>
                <a:gd name="connsiteY8589" fmla="*/ 1420586 h 1899829"/>
                <a:gd name="connsiteX8590" fmla="*/ 1275261 w 1464672"/>
                <a:gd name="connsiteY8590" fmla="*/ 1423851 h 1899829"/>
                <a:gd name="connsiteX8591" fmla="*/ 1275261 w 1464672"/>
                <a:gd name="connsiteY8591" fmla="*/ 1427934 h 1899829"/>
                <a:gd name="connsiteX8592" fmla="*/ 1274445 w 1464672"/>
                <a:gd name="connsiteY8592" fmla="*/ 1431199 h 1899829"/>
                <a:gd name="connsiteX8593" fmla="*/ 1276078 w 1464672"/>
                <a:gd name="connsiteY8593" fmla="*/ 1429566 h 1899829"/>
                <a:gd name="connsiteX8594" fmla="*/ 1277711 w 1464672"/>
                <a:gd name="connsiteY8594" fmla="*/ 1428750 h 1899829"/>
                <a:gd name="connsiteX8595" fmla="*/ 1279344 w 1464672"/>
                <a:gd name="connsiteY8595" fmla="*/ 1431199 h 1899829"/>
                <a:gd name="connsiteX8596" fmla="*/ 1279344 w 1464672"/>
                <a:gd name="connsiteY8596" fmla="*/ 1432832 h 1899829"/>
                <a:gd name="connsiteX8597" fmla="*/ 1280160 w 1464672"/>
                <a:gd name="connsiteY8597" fmla="*/ 1434465 h 1899829"/>
                <a:gd name="connsiteX8598" fmla="*/ 1281793 w 1464672"/>
                <a:gd name="connsiteY8598" fmla="*/ 1436914 h 1899829"/>
                <a:gd name="connsiteX8599" fmla="*/ 1283426 w 1464672"/>
                <a:gd name="connsiteY8599" fmla="*/ 1438547 h 1899829"/>
                <a:gd name="connsiteX8600" fmla="*/ 1281793 w 1464672"/>
                <a:gd name="connsiteY8600" fmla="*/ 1440996 h 1899829"/>
                <a:gd name="connsiteX8601" fmla="*/ 1280160 w 1464672"/>
                <a:gd name="connsiteY8601" fmla="*/ 1442629 h 1899829"/>
                <a:gd name="connsiteX8602" fmla="*/ 1280977 w 1464672"/>
                <a:gd name="connsiteY8602" fmla="*/ 1443446 h 1899829"/>
                <a:gd name="connsiteX8603" fmla="*/ 1283426 w 1464672"/>
                <a:gd name="connsiteY8603" fmla="*/ 1444262 h 1899829"/>
                <a:gd name="connsiteX8604" fmla="*/ 1283426 w 1464672"/>
                <a:gd name="connsiteY8604" fmla="*/ 1445079 h 1899829"/>
                <a:gd name="connsiteX8605" fmla="*/ 1283426 w 1464672"/>
                <a:gd name="connsiteY8605" fmla="*/ 1446711 h 1899829"/>
                <a:gd name="connsiteX8606" fmla="*/ 1283426 w 1464672"/>
                <a:gd name="connsiteY8606" fmla="*/ 1446711 h 1899829"/>
                <a:gd name="connsiteX8607" fmla="*/ 1285059 w 1464672"/>
                <a:gd name="connsiteY8607" fmla="*/ 1444262 h 1899829"/>
                <a:gd name="connsiteX8608" fmla="*/ 1286691 w 1464672"/>
                <a:gd name="connsiteY8608" fmla="*/ 1444262 h 1899829"/>
                <a:gd name="connsiteX8609" fmla="*/ 1289141 w 1464672"/>
                <a:gd name="connsiteY8609" fmla="*/ 1448344 h 1899829"/>
                <a:gd name="connsiteX8610" fmla="*/ 1287508 w 1464672"/>
                <a:gd name="connsiteY8610" fmla="*/ 1450794 h 1899829"/>
                <a:gd name="connsiteX8611" fmla="*/ 1285059 w 1464672"/>
                <a:gd name="connsiteY8611" fmla="*/ 1451610 h 1899829"/>
                <a:gd name="connsiteX8612" fmla="*/ 1283426 w 1464672"/>
                <a:gd name="connsiteY8612" fmla="*/ 1452426 h 1899829"/>
                <a:gd name="connsiteX8613" fmla="*/ 1280977 w 1464672"/>
                <a:gd name="connsiteY8613" fmla="*/ 1452426 h 1899829"/>
                <a:gd name="connsiteX8614" fmla="*/ 1280160 w 1464672"/>
                <a:gd name="connsiteY8614" fmla="*/ 1452426 h 1899829"/>
                <a:gd name="connsiteX8615" fmla="*/ 1280977 w 1464672"/>
                <a:gd name="connsiteY8615" fmla="*/ 1453243 h 1899829"/>
                <a:gd name="connsiteX8616" fmla="*/ 1283426 w 1464672"/>
                <a:gd name="connsiteY8616" fmla="*/ 1453243 h 1899829"/>
                <a:gd name="connsiteX8617" fmla="*/ 1287508 w 1464672"/>
                <a:gd name="connsiteY8617" fmla="*/ 1452426 h 1899829"/>
                <a:gd name="connsiteX8618" fmla="*/ 1289957 w 1464672"/>
                <a:gd name="connsiteY8618" fmla="*/ 1451610 h 1899829"/>
                <a:gd name="connsiteX8619" fmla="*/ 1290774 w 1464672"/>
                <a:gd name="connsiteY8619" fmla="*/ 1451610 h 1899829"/>
                <a:gd name="connsiteX8620" fmla="*/ 1292407 w 1464672"/>
                <a:gd name="connsiteY8620" fmla="*/ 1452426 h 1899829"/>
                <a:gd name="connsiteX8621" fmla="*/ 1293223 w 1464672"/>
                <a:gd name="connsiteY8621" fmla="*/ 1452426 h 1899829"/>
                <a:gd name="connsiteX8622" fmla="*/ 1291590 w 1464672"/>
                <a:gd name="connsiteY8622" fmla="*/ 1453243 h 1899829"/>
                <a:gd name="connsiteX8623" fmla="*/ 1291590 w 1464672"/>
                <a:gd name="connsiteY8623" fmla="*/ 1453243 h 1899829"/>
                <a:gd name="connsiteX8624" fmla="*/ 1292407 w 1464672"/>
                <a:gd name="connsiteY8624" fmla="*/ 1454059 h 1899829"/>
                <a:gd name="connsiteX8625" fmla="*/ 1293223 w 1464672"/>
                <a:gd name="connsiteY8625" fmla="*/ 1456509 h 1899829"/>
                <a:gd name="connsiteX8626" fmla="*/ 1293223 w 1464672"/>
                <a:gd name="connsiteY8626" fmla="*/ 1457325 h 1899829"/>
                <a:gd name="connsiteX8627" fmla="*/ 1292407 w 1464672"/>
                <a:gd name="connsiteY8627" fmla="*/ 1458958 h 1899829"/>
                <a:gd name="connsiteX8628" fmla="*/ 1294039 w 1464672"/>
                <a:gd name="connsiteY8628" fmla="*/ 1458958 h 1899829"/>
                <a:gd name="connsiteX8629" fmla="*/ 1296489 w 1464672"/>
                <a:gd name="connsiteY8629" fmla="*/ 1458141 h 1899829"/>
                <a:gd name="connsiteX8630" fmla="*/ 1297305 w 1464672"/>
                <a:gd name="connsiteY8630" fmla="*/ 1458958 h 1899829"/>
                <a:gd name="connsiteX8631" fmla="*/ 1298938 w 1464672"/>
                <a:gd name="connsiteY8631" fmla="*/ 1462224 h 1899829"/>
                <a:gd name="connsiteX8632" fmla="*/ 1299754 w 1464672"/>
                <a:gd name="connsiteY8632" fmla="*/ 1465489 h 1899829"/>
                <a:gd name="connsiteX8633" fmla="*/ 1295672 w 1464672"/>
                <a:gd name="connsiteY8633" fmla="*/ 1469571 h 1899829"/>
                <a:gd name="connsiteX8634" fmla="*/ 1294039 w 1464672"/>
                <a:gd name="connsiteY8634" fmla="*/ 1470388 h 1899829"/>
                <a:gd name="connsiteX8635" fmla="*/ 1291590 w 1464672"/>
                <a:gd name="connsiteY8635" fmla="*/ 1472837 h 1899829"/>
                <a:gd name="connsiteX8636" fmla="*/ 1290774 w 1464672"/>
                <a:gd name="connsiteY8636" fmla="*/ 1474470 h 1899829"/>
                <a:gd name="connsiteX8637" fmla="*/ 1289141 w 1464672"/>
                <a:gd name="connsiteY8637" fmla="*/ 1476919 h 1899829"/>
                <a:gd name="connsiteX8638" fmla="*/ 1289957 w 1464672"/>
                <a:gd name="connsiteY8638" fmla="*/ 1476919 h 1899829"/>
                <a:gd name="connsiteX8639" fmla="*/ 1293223 w 1464672"/>
                <a:gd name="connsiteY8639" fmla="*/ 1473654 h 1899829"/>
                <a:gd name="connsiteX8640" fmla="*/ 1294856 w 1464672"/>
                <a:gd name="connsiteY8640" fmla="*/ 1472837 h 1899829"/>
                <a:gd name="connsiteX8641" fmla="*/ 1295672 w 1464672"/>
                <a:gd name="connsiteY8641" fmla="*/ 1472837 h 1899829"/>
                <a:gd name="connsiteX8642" fmla="*/ 1296489 w 1464672"/>
                <a:gd name="connsiteY8642" fmla="*/ 1473654 h 1899829"/>
                <a:gd name="connsiteX8643" fmla="*/ 1296489 w 1464672"/>
                <a:gd name="connsiteY8643" fmla="*/ 1474470 h 1899829"/>
                <a:gd name="connsiteX8644" fmla="*/ 1297305 w 1464672"/>
                <a:gd name="connsiteY8644" fmla="*/ 1474470 h 1899829"/>
                <a:gd name="connsiteX8645" fmla="*/ 1301387 w 1464672"/>
                <a:gd name="connsiteY8645" fmla="*/ 1472837 h 1899829"/>
                <a:gd name="connsiteX8646" fmla="*/ 1303020 w 1464672"/>
                <a:gd name="connsiteY8646" fmla="*/ 1472837 h 1899829"/>
                <a:gd name="connsiteX8647" fmla="*/ 1305469 w 1464672"/>
                <a:gd name="connsiteY8647" fmla="*/ 1472837 h 1899829"/>
                <a:gd name="connsiteX8648" fmla="*/ 1305469 w 1464672"/>
                <a:gd name="connsiteY8648" fmla="*/ 1473654 h 1899829"/>
                <a:gd name="connsiteX8649" fmla="*/ 1303836 w 1464672"/>
                <a:gd name="connsiteY8649" fmla="*/ 1478552 h 1899829"/>
                <a:gd name="connsiteX8650" fmla="*/ 1301387 w 1464672"/>
                <a:gd name="connsiteY8650" fmla="*/ 1482634 h 1899829"/>
                <a:gd name="connsiteX8651" fmla="*/ 1297305 w 1464672"/>
                <a:gd name="connsiteY8651" fmla="*/ 1485084 h 1899829"/>
                <a:gd name="connsiteX8652" fmla="*/ 1295672 w 1464672"/>
                <a:gd name="connsiteY8652" fmla="*/ 1486716 h 1899829"/>
                <a:gd name="connsiteX8653" fmla="*/ 1294039 w 1464672"/>
                <a:gd name="connsiteY8653" fmla="*/ 1489166 h 1899829"/>
                <a:gd name="connsiteX8654" fmla="*/ 1294856 w 1464672"/>
                <a:gd name="connsiteY8654" fmla="*/ 1489166 h 1899829"/>
                <a:gd name="connsiteX8655" fmla="*/ 1298938 w 1464672"/>
                <a:gd name="connsiteY8655" fmla="*/ 1486716 h 1899829"/>
                <a:gd name="connsiteX8656" fmla="*/ 1301387 w 1464672"/>
                <a:gd name="connsiteY8656" fmla="*/ 1485900 h 1899829"/>
                <a:gd name="connsiteX8657" fmla="*/ 1305469 w 1464672"/>
                <a:gd name="connsiteY8657" fmla="*/ 1485084 h 1899829"/>
                <a:gd name="connsiteX8658" fmla="*/ 1307102 w 1464672"/>
                <a:gd name="connsiteY8658" fmla="*/ 1485084 h 1899829"/>
                <a:gd name="connsiteX8659" fmla="*/ 1310368 w 1464672"/>
                <a:gd name="connsiteY8659" fmla="*/ 1490799 h 1899829"/>
                <a:gd name="connsiteX8660" fmla="*/ 1312001 w 1464672"/>
                <a:gd name="connsiteY8660" fmla="*/ 1491615 h 1899829"/>
                <a:gd name="connsiteX8661" fmla="*/ 1313634 w 1464672"/>
                <a:gd name="connsiteY8661" fmla="*/ 1491615 h 1899829"/>
                <a:gd name="connsiteX8662" fmla="*/ 1316083 w 1464672"/>
                <a:gd name="connsiteY8662" fmla="*/ 1493248 h 1899829"/>
                <a:gd name="connsiteX8663" fmla="*/ 1316899 w 1464672"/>
                <a:gd name="connsiteY8663" fmla="*/ 1494881 h 1899829"/>
                <a:gd name="connsiteX8664" fmla="*/ 1316899 w 1464672"/>
                <a:gd name="connsiteY8664" fmla="*/ 1495697 h 1899829"/>
                <a:gd name="connsiteX8665" fmla="*/ 1316083 w 1464672"/>
                <a:gd name="connsiteY8665" fmla="*/ 1496514 h 1899829"/>
                <a:gd name="connsiteX8666" fmla="*/ 1315266 w 1464672"/>
                <a:gd name="connsiteY8666" fmla="*/ 1497330 h 1899829"/>
                <a:gd name="connsiteX8667" fmla="*/ 1316083 w 1464672"/>
                <a:gd name="connsiteY8667" fmla="*/ 1500596 h 1899829"/>
                <a:gd name="connsiteX8668" fmla="*/ 1315266 w 1464672"/>
                <a:gd name="connsiteY8668" fmla="*/ 1502229 h 1899829"/>
                <a:gd name="connsiteX8669" fmla="*/ 1313634 w 1464672"/>
                <a:gd name="connsiteY8669" fmla="*/ 1503861 h 1899829"/>
                <a:gd name="connsiteX8670" fmla="*/ 1312001 w 1464672"/>
                <a:gd name="connsiteY8670" fmla="*/ 1504678 h 1899829"/>
                <a:gd name="connsiteX8671" fmla="*/ 1310368 w 1464672"/>
                <a:gd name="connsiteY8671" fmla="*/ 1504678 h 1899829"/>
                <a:gd name="connsiteX8672" fmla="*/ 1308735 w 1464672"/>
                <a:gd name="connsiteY8672" fmla="*/ 1506311 h 1899829"/>
                <a:gd name="connsiteX8673" fmla="*/ 1307919 w 1464672"/>
                <a:gd name="connsiteY8673" fmla="*/ 1506311 h 1899829"/>
                <a:gd name="connsiteX8674" fmla="*/ 1306286 w 1464672"/>
                <a:gd name="connsiteY8674" fmla="*/ 1506311 h 1899829"/>
                <a:gd name="connsiteX8675" fmla="*/ 1307102 w 1464672"/>
                <a:gd name="connsiteY8675" fmla="*/ 1507127 h 1899829"/>
                <a:gd name="connsiteX8676" fmla="*/ 1307919 w 1464672"/>
                <a:gd name="connsiteY8676" fmla="*/ 1507944 h 1899829"/>
                <a:gd name="connsiteX8677" fmla="*/ 1309552 w 1464672"/>
                <a:gd name="connsiteY8677" fmla="*/ 1507944 h 1899829"/>
                <a:gd name="connsiteX8678" fmla="*/ 1311184 w 1464672"/>
                <a:gd name="connsiteY8678" fmla="*/ 1507127 h 1899829"/>
                <a:gd name="connsiteX8679" fmla="*/ 1312817 w 1464672"/>
                <a:gd name="connsiteY8679" fmla="*/ 1507127 h 1899829"/>
                <a:gd name="connsiteX8680" fmla="*/ 1315266 w 1464672"/>
                <a:gd name="connsiteY8680" fmla="*/ 1507944 h 1899829"/>
                <a:gd name="connsiteX8681" fmla="*/ 1316083 w 1464672"/>
                <a:gd name="connsiteY8681" fmla="*/ 1508760 h 1899829"/>
                <a:gd name="connsiteX8682" fmla="*/ 1316083 w 1464672"/>
                <a:gd name="connsiteY8682" fmla="*/ 1508760 h 1899829"/>
                <a:gd name="connsiteX8683" fmla="*/ 1315266 w 1464672"/>
                <a:gd name="connsiteY8683" fmla="*/ 1509576 h 1899829"/>
                <a:gd name="connsiteX8684" fmla="*/ 1314450 w 1464672"/>
                <a:gd name="connsiteY8684" fmla="*/ 1512026 h 1899829"/>
                <a:gd name="connsiteX8685" fmla="*/ 1313634 w 1464672"/>
                <a:gd name="connsiteY8685" fmla="*/ 1512842 h 1899829"/>
                <a:gd name="connsiteX8686" fmla="*/ 1314450 w 1464672"/>
                <a:gd name="connsiteY8686" fmla="*/ 1513659 h 1899829"/>
                <a:gd name="connsiteX8687" fmla="*/ 1316083 w 1464672"/>
                <a:gd name="connsiteY8687" fmla="*/ 1514475 h 1899829"/>
                <a:gd name="connsiteX8688" fmla="*/ 1316899 w 1464672"/>
                <a:gd name="connsiteY8688" fmla="*/ 1514475 h 1899829"/>
                <a:gd name="connsiteX8689" fmla="*/ 1318532 w 1464672"/>
                <a:gd name="connsiteY8689" fmla="*/ 1514475 h 1899829"/>
                <a:gd name="connsiteX8690" fmla="*/ 1320165 w 1464672"/>
                <a:gd name="connsiteY8690" fmla="*/ 1514475 h 1899829"/>
                <a:gd name="connsiteX8691" fmla="*/ 1325064 w 1464672"/>
                <a:gd name="connsiteY8691" fmla="*/ 1519374 h 1899829"/>
                <a:gd name="connsiteX8692" fmla="*/ 1325064 w 1464672"/>
                <a:gd name="connsiteY8692" fmla="*/ 1521823 h 1899829"/>
                <a:gd name="connsiteX8693" fmla="*/ 1324247 w 1464672"/>
                <a:gd name="connsiteY8693" fmla="*/ 1524272 h 1899829"/>
                <a:gd name="connsiteX8694" fmla="*/ 1324247 w 1464672"/>
                <a:gd name="connsiteY8694" fmla="*/ 1526721 h 1899829"/>
                <a:gd name="connsiteX8695" fmla="*/ 1324247 w 1464672"/>
                <a:gd name="connsiteY8695" fmla="*/ 1529171 h 1899829"/>
                <a:gd name="connsiteX8696" fmla="*/ 1321798 w 1464672"/>
                <a:gd name="connsiteY8696" fmla="*/ 1529987 h 1899829"/>
                <a:gd name="connsiteX8697" fmla="*/ 1312817 w 1464672"/>
                <a:gd name="connsiteY8697" fmla="*/ 1528354 h 1899829"/>
                <a:gd name="connsiteX8698" fmla="*/ 1307919 w 1464672"/>
                <a:gd name="connsiteY8698" fmla="*/ 1525905 h 1899829"/>
                <a:gd name="connsiteX8699" fmla="*/ 1307919 w 1464672"/>
                <a:gd name="connsiteY8699" fmla="*/ 1525089 h 1899829"/>
                <a:gd name="connsiteX8700" fmla="*/ 1309552 w 1464672"/>
                <a:gd name="connsiteY8700" fmla="*/ 1523456 h 1899829"/>
                <a:gd name="connsiteX8701" fmla="*/ 1307919 w 1464672"/>
                <a:gd name="connsiteY8701" fmla="*/ 1523456 h 1899829"/>
                <a:gd name="connsiteX8702" fmla="*/ 1306286 w 1464672"/>
                <a:gd name="connsiteY8702" fmla="*/ 1524272 h 1899829"/>
                <a:gd name="connsiteX8703" fmla="*/ 1305469 w 1464672"/>
                <a:gd name="connsiteY8703" fmla="*/ 1525089 h 1899829"/>
                <a:gd name="connsiteX8704" fmla="*/ 1307102 w 1464672"/>
                <a:gd name="connsiteY8704" fmla="*/ 1527538 h 1899829"/>
                <a:gd name="connsiteX8705" fmla="*/ 1312001 w 1464672"/>
                <a:gd name="connsiteY8705" fmla="*/ 1529171 h 1899829"/>
                <a:gd name="connsiteX8706" fmla="*/ 1314450 w 1464672"/>
                <a:gd name="connsiteY8706" fmla="*/ 1531620 h 1899829"/>
                <a:gd name="connsiteX8707" fmla="*/ 1316899 w 1464672"/>
                <a:gd name="connsiteY8707" fmla="*/ 1531620 h 1899829"/>
                <a:gd name="connsiteX8708" fmla="*/ 1317716 w 1464672"/>
                <a:gd name="connsiteY8708" fmla="*/ 1532436 h 1899829"/>
                <a:gd name="connsiteX8709" fmla="*/ 1319349 w 1464672"/>
                <a:gd name="connsiteY8709" fmla="*/ 1534069 h 1899829"/>
                <a:gd name="connsiteX8710" fmla="*/ 1319349 w 1464672"/>
                <a:gd name="connsiteY8710" fmla="*/ 1534886 h 1899829"/>
                <a:gd name="connsiteX8711" fmla="*/ 1316899 w 1464672"/>
                <a:gd name="connsiteY8711" fmla="*/ 1534886 h 1899829"/>
                <a:gd name="connsiteX8712" fmla="*/ 1315266 w 1464672"/>
                <a:gd name="connsiteY8712" fmla="*/ 1536519 h 1899829"/>
                <a:gd name="connsiteX8713" fmla="*/ 1316083 w 1464672"/>
                <a:gd name="connsiteY8713" fmla="*/ 1537335 h 1899829"/>
                <a:gd name="connsiteX8714" fmla="*/ 1320165 w 1464672"/>
                <a:gd name="connsiteY8714" fmla="*/ 1538151 h 1899829"/>
                <a:gd name="connsiteX8715" fmla="*/ 1323431 w 1464672"/>
                <a:gd name="connsiteY8715" fmla="*/ 1538151 h 1899829"/>
                <a:gd name="connsiteX8716" fmla="*/ 1325064 w 1464672"/>
                <a:gd name="connsiteY8716" fmla="*/ 1538968 h 1899829"/>
                <a:gd name="connsiteX8717" fmla="*/ 1324247 w 1464672"/>
                <a:gd name="connsiteY8717" fmla="*/ 1539784 h 1899829"/>
                <a:gd name="connsiteX8718" fmla="*/ 1320982 w 1464672"/>
                <a:gd name="connsiteY8718" fmla="*/ 1540601 h 1899829"/>
                <a:gd name="connsiteX8719" fmla="*/ 1320982 w 1464672"/>
                <a:gd name="connsiteY8719" fmla="*/ 1542234 h 1899829"/>
                <a:gd name="connsiteX8720" fmla="*/ 1323431 w 1464672"/>
                <a:gd name="connsiteY8720" fmla="*/ 1543050 h 1899829"/>
                <a:gd name="connsiteX8721" fmla="*/ 1325880 w 1464672"/>
                <a:gd name="connsiteY8721" fmla="*/ 1542234 h 1899829"/>
                <a:gd name="connsiteX8722" fmla="*/ 1326697 w 1464672"/>
                <a:gd name="connsiteY8722" fmla="*/ 1542234 h 1899829"/>
                <a:gd name="connsiteX8723" fmla="*/ 1327513 w 1464672"/>
                <a:gd name="connsiteY8723" fmla="*/ 1546316 h 1899829"/>
                <a:gd name="connsiteX8724" fmla="*/ 1327513 w 1464672"/>
                <a:gd name="connsiteY8724" fmla="*/ 1547132 h 1899829"/>
                <a:gd name="connsiteX8725" fmla="*/ 1325064 w 1464672"/>
                <a:gd name="connsiteY8725" fmla="*/ 1547949 h 1899829"/>
                <a:gd name="connsiteX8726" fmla="*/ 1325064 w 1464672"/>
                <a:gd name="connsiteY8726" fmla="*/ 1548765 h 1899829"/>
                <a:gd name="connsiteX8727" fmla="*/ 1326697 w 1464672"/>
                <a:gd name="connsiteY8727" fmla="*/ 1549581 h 1899829"/>
                <a:gd name="connsiteX8728" fmla="*/ 1329146 w 1464672"/>
                <a:gd name="connsiteY8728" fmla="*/ 1550398 h 1899829"/>
                <a:gd name="connsiteX8729" fmla="*/ 1329962 w 1464672"/>
                <a:gd name="connsiteY8729" fmla="*/ 1551214 h 1899829"/>
                <a:gd name="connsiteX8730" fmla="*/ 1329962 w 1464672"/>
                <a:gd name="connsiteY8730" fmla="*/ 1552847 h 1899829"/>
                <a:gd name="connsiteX8731" fmla="*/ 1330779 w 1464672"/>
                <a:gd name="connsiteY8731" fmla="*/ 1553664 h 1899829"/>
                <a:gd name="connsiteX8732" fmla="*/ 1332411 w 1464672"/>
                <a:gd name="connsiteY8732" fmla="*/ 1553664 h 1899829"/>
                <a:gd name="connsiteX8733" fmla="*/ 1334044 w 1464672"/>
                <a:gd name="connsiteY8733" fmla="*/ 1552031 h 1899829"/>
                <a:gd name="connsiteX8734" fmla="*/ 1334861 w 1464672"/>
                <a:gd name="connsiteY8734" fmla="*/ 1550398 h 1899829"/>
                <a:gd name="connsiteX8735" fmla="*/ 1336494 w 1464672"/>
                <a:gd name="connsiteY8735" fmla="*/ 1551214 h 1899829"/>
                <a:gd name="connsiteX8736" fmla="*/ 1336494 w 1464672"/>
                <a:gd name="connsiteY8736" fmla="*/ 1552847 h 1899829"/>
                <a:gd name="connsiteX8737" fmla="*/ 1338127 w 1464672"/>
                <a:gd name="connsiteY8737" fmla="*/ 1554480 h 1899829"/>
                <a:gd name="connsiteX8738" fmla="*/ 1338943 w 1464672"/>
                <a:gd name="connsiteY8738" fmla="*/ 1554480 h 1899829"/>
                <a:gd name="connsiteX8739" fmla="*/ 1339759 w 1464672"/>
                <a:gd name="connsiteY8739" fmla="*/ 1556929 h 1899829"/>
                <a:gd name="connsiteX8740" fmla="*/ 1341392 w 1464672"/>
                <a:gd name="connsiteY8740" fmla="*/ 1554480 h 1899829"/>
                <a:gd name="connsiteX8741" fmla="*/ 1342209 w 1464672"/>
                <a:gd name="connsiteY8741" fmla="*/ 1555296 h 1899829"/>
                <a:gd name="connsiteX8742" fmla="*/ 1343025 w 1464672"/>
                <a:gd name="connsiteY8742" fmla="*/ 1555296 h 1899829"/>
                <a:gd name="connsiteX8743" fmla="*/ 1343025 w 1464672"/>
                <a:gd name="connsiteY8743" fmla="*/ 1557746 h 1899829"/>
                <a:gd name="connsiteX8744" fmla="*/ 1342209 w 1464672"/>
                <a:gd name="connsiteY8744" fmla="*/ 1559379 h 1899829"/>
                <a:gd name="connsiteX8745" fmla="*/ 1343025 w 1464672"/>
                <a:gd name="connsiteY8745" fmla="*/ 1560195 h 1899829"/>
                <a:gd name="connsiteX8746" fmla="*/ 1343841 w 1464672"/>
                <a:gd name="connsiteY8746" fmla="*/ 1561828 h 1899829"/>
                <a:gd name="connsiteX8747" fmla="*/ 1345474 w 1464672"/>
                <a:gd name="connsiteY8747" fmla="*/ 1564277 h 1899829"/>
                <a:gd name="connsiteX8748" fmla="*/ 1344658 w 1464672"/>
                <a:gd name="connsiteY8748" fmla="*/ 1565094 h 1899829"/>
                <a:gd name="connsiteX8749" fmla="*/ 1342209 w 1464672"/>
                <a:gd name="connsiteY8749" fmla="*/ 1567543 h 1899829"/>
                <a:gd name="connsiteX8750" fmla="*/ 1341392 w 1464672"/>
                <a:gd name="connsiteY8750" fmla="*/ 1570809 h 1899829"/>
                <a:gd name="connsiteX8751" fmla="*/ 1341392 w 1464672"/>
                <a:gd name="connsiteY8751" fmla="*/ 1572441 h 1899829"/>
                <a:gd name="connsiteX8752" fmla="*/ 1340576 w 1464672"/>
                <a:gd name="connsiteY8752" fmla="*/ 1574891 h 1899829"/>
                <a:gd name="connsiteX8753" fmla="*/ 1338943 w 1464672"/>
                <a:gd name="connsiteY8753" fmla="*/ 1576524 h 1899829"/>
                <a:gd name="connsiteX8754" fmla="*/ 1339759 w 1464672"/>
                <a:gd name="connsiteY8754" fmla="*/ 1576524 h 1899829"/>
                <a:gd name="connsiteX8755" fmla="*/ 1343025 w 1464672"/>
                <a:gd name="connsiteY8755" fmla="*/ 1573258 h 1899829"/>
                <a:gd name="connsiteX8756" fmla="*/ 1345474 w 1464672"/>
                <a:gd name="connsiteY8756" fmla="*/ 1571625 h 1899829"/>
                <a:gd name="connsiteX8757" fmla="*/ 1350373 w 1464672"/>
                <a:gd name="connsiteY8757" fmla="*/ 1570809 h 1899829"/>
                <a:gd name="connsiteX8758" fmla="*/ 1351189 w 1464672"/>
                <a:gd name="connsiteY8758" fmla="*/ 1569992 h 1899829"/>
                <a:gd name="connsiteX8759" fmla="*/ 1352822 w 1464672"/>
                <a:gd name="connsiteY8759" fmla="*/ 1569176 h 1899829"/>
                <a:gd name="connsiteX8760" fmla="*/ 1353639 w 1464672"/>
                <a:gd name="connsiteY8760" fmla="*/ 1569992 h 1899829"/>
                <a:gd name="connsiteX8761" fmla="*/ 1353639 w 1464672"/>
                <a:gd name="connsiteY8761" fmla="*/ 1572441 h 1899829"/>
                <a:gd name="connsiteX8762" fmla="*/ 1355272 w 1464672"/>
                <a:gd name="connsiteY8762" fmla="*/ 1573258 h 1899829"/>
                <a:gd name="connsiteX8763" fmla="*/ 1356904 w 1464672"/>
                <a:gd name="connsiteY8763" fmla="*/ 1572441 h 1899829"/>
                <a:gd name="connsiteX8764" fmla="*/ 1358537 w 1464672"/>
                <a:gd name="connsiteY8764" fmla="*/ 1573258 h 1899829"/>
                <a:gd name="connsiteX8765" fmla="*/ 1357721 w 1464672"/>
                <a:gd name="connsiteY8765" fmla="*/ 1574891 h 1899829"/>
                <a:gd name="connsiteX8766" fmla="*/ 1353639 w 1464672"/>
                <a:gd name="connsiteY8766" fmla="*/ 1580606 h 1899829"/>
                <a:gd name="connsiteX8767" fmla="*/ 1352006 w 1464672"/>
                <a:gd name="connsiteY8767" fmla="*/ 1583055 h 1899829"/>
                <a:gd name="connsiteX8768" fmla="*/ 1352006 w 1464672"/>
                <a:gd name="connsiteY8768" fmla="*/ 1584688 h 1899829"/>
                <a:gd name="connsiteX8769" fmla="*/ 1353639 w 1464672"/>
                <a:gd name="connsiteY8769" fmla="*/ 1582239 h 1899829"/>
                <a:gd name="connsiteX8770" fmla="*/ 1359354 w 1464672"/>
                <a:gd name="connsiteY8770" fmla="*/ 1577340 h 1899829"/>
                <a:gd name="connsiteX8771" fmla="*/ 1360170 w 1464672"/>
                <a:gd name="connsiteY8771" fmla="*/ 1576524 h 1899829"/>
                <a:gd name="connsiteX8772" fmla="*/ 1360986 w 1464672"/>
                <a:gd name="connsiteY8772" fmla="*/ 1574074 h 1899829"/>
                <a:gd name="connsiteX8773" fmla="*/ 1361803 w 1464672"/>
                <a:gd name="connsiteY8773" fmla="*/ 1572441 h 1899829"/>
                <a:gd name="connsiteX8774" fmla="*/ 1365069 w 1464672"/>
                <a:gd name="connsiteY8774" fmla="*/ 1573258 h 1899829"/>
                <a:gd name="connsiteX8775" fmla="*/ 1366702 w 1464672"/>
                <a:gd name="connsiteY8775" fmla="*/ 1574074 h 1899829"/>
                <a:gd name="connsiteX8776" fmla="*/ 1367518 w 1464672"/>
                <a:gd name="connsiteY8776" fmla="*/ 1576524 h 1899829"/>
                <a:gd name="connsiteX8777" fmla="*/ 1368334 w 1464672"/>
                <a:gd name="connsiteY8777" fmla="*/ 1579789 h 1899829"/>
                <a:gd name="connsiteX8778" fmla="*/ 1369967 w 1464672"/>
                <a:gd name="connsiteY8778" fmla="*/ 1583055 h 1899829"/>
                <a:gd name="connsiteX8779" fmla="*/ 1374866 w 1464672"/>
                <a:gd name="connsiteY8779" fmla="*/ 1584688 h 1899829"/>
                <a:gd name="connsiteX8780" fmla="*/ 1376499 w 1464672"/>
                <a:gd name="connsiteY8780" fmla="*/ 1584688 h 1899829"/>
                <a:gd name="connsiteX8781" fmla="*/ 1379764 w 1464672"/>
                <a:gd name="connsiteY8781" fmla="*/ 1583871 h 1899829"/>
                <a:gd name="connsiteX8782" fmla="*/ 1380581 w 1464672"/>
                <a:gd name="connsiteY8782" fmla="*/ 1582239 h 1899829"/>
                <a:gd name="connsiteX8783" fmla="*/ 1383030 w 1464672"/>
                <a:gd name="connsiteY8783" fmla="*/ 1581422 h 1899829"/>
                <a:gd name="connsiteX8784" fmla="*/ 1384663 w 1464672"/>
                <a:gd name="connsiteY8784" fmla="*/ 1581422 h 1899829"/>
                <a:gd name="connsiteX8785" fmla="*/ 1385479 w 1464672"/>
                <a:gd name="connsiteY8785" fmla="*/ 1584688 h 1899829"/>
                <a:gd name="connsiteX8786" fmla="*/ 1387112 w 1464672"/>
                <a:gd name="connsiteY8786" fmla="*/ 1586321 h 1899829"/>
                <a:gd name="connsiteX8787" fmla="*/ 1388745 w 1464672"/>
                <a:gd name="connsiteY8787" fmla="*/ 1587954 h 1899829"/>
                <a:gd name="connsiteX8788" fmla="*/ 1390378 w 1464672"/>
                <a:gd name="connsiteY8788" fmla="*/ 1588770 h 1899829"/>
                <a:gd name="connsiteX8789" fmla="*/ 1392827 w 1464672"/>
                <a:gd name="connsiteY8789" fmla="*/ 1588770 h 1899829"/>
                <a:gd name="connsiteX8790" fmla="*/ 1394460 w 1464672"/>
                <a:gd name="connsiteY8790" fmla="*/ 1590403 h 1899829"/>
                <a:gd name="connsiteX8791" fmla="*/ 1394460 w 1464672"/>
                <a:gd name="connsiteY8791" fmla="*/ 1591219 h 1899829"/>
                <a:gd name="connsiteX8792" fmla="*/ 1392827 w 1464672"/>
                <a:gd name="connsiteY8792" fmla="*/ 1592852 h 1899829"/>
                <a:gd name="connsiteX8793" fmla="*/ 1391194 w 1464672"/>
                <a:gd name="connsiteY8793" fmla="*/ 1595301 h 1899829"/>
                <a:gd name="connsiteX8794" fmla="*/ 1388745 w 1464672"/>
                <a:gd name="connsiteY8794" fmla="*/ 1596934 h 1899829"/>
                <a:gd name="connsiteX8795" fmla="*/ 1385479 w 1464672"/>
                <a:gd name="connsiteY8795" fmla="*/ 1596934 h 1899829"/>
                <a:gd name="connsiteX8796" fmla="*/ 1381397 w 1464672"/>
                <a:gd name="connsiteY8796" fmla="*/ 1597751 h 1899829"/>
                <a:gd name="connsiteX8797" fmla="*/ 1381397 w 1464672"/>
                <a:gd name="connsiteY8797" fmla="*/ 1598567 h 1899829"/>
                <a:gd name="connsiteX8798" fmla="*/ 1380581 w 1464672"/>
                <a:gd name="connsiteY8798" fmla="*/ 1599384 h 1899829"/>
                <a:gd name="connsiteX8799" fmla="*/ 1378132 w 1464672"/>
                <a:gd name="connsiteY8799" fmla="*/ 1600200 h 1899829"/>
                <a:gd name="connsiteX8800" fmla="*/ 1376499 w 1464672"/>
                <a:gd name="connsiteY8800" fmla="*/ 1601016 h 1899829"/>
                <a:gd name="connsiteX8801" fmla="*/ 1374866 w 1464672"/>
                <a:gd name="connsiteY8801" fmla="*/ 1604282 h 1899829"/>
                <a:gd name="connsiteX8802" fmla="*/ 1373233 w 1464672"/>
                <a:gd name="connsiteY8802" fmla="*/ 1605915 h 1899829"/>
                <a:gd name="connsiteX8803" fmla="*/ 1371600 w 1464672"/>
                <a:gd name="connsiteY8803" fmla="*/ 1605915 h 1899829"/>
                <a:gd name="connsiteX8804" fmla="*/ 1369967 w 1464672"/>
                <a:gd name="connsiteY8804" fmla="*/ 1605915 h 1899829"/>
                <a:gd name="connsiteX8805" fmla="*/ 1368334 w 1464672"/>
                <a:gd name="connsiteY8805" fmla="*/ 1605915 h 1899829"/>
                <a:gd name="connsiteX8806" fmla="*/ 1367518 w 1464672"/>
                <a:gd name="connsiteY8806" fmla="*/ 1606731 h 1899829"/>
                <a:gd name="connsiteX8807" fmla="*/ 1366702 w 1464672"/>
                <a:gd name="connsiteY8807" fmla="*/ 1607548 h 1899829"/>
                <a:gd name="connsiteX8808" fmla="*/ 1365885 w 1464672"/>
                <a:gd name="connsiteY8808" fmla="*/ 1607548 h 1899829"/>
                <a:gd name="connsiteX8809" fmla="*/ 1363436 w 1464672"/>
                <a:gd name="connsiteY8809" fmla="*/ 1608364 h 1899829"/>
                <a:gd name="connsiteX8810" fmla="*/ 1358537 w 1464672"/>
                <a:gd name="connsiteY8810" fmla="*/ 1610814 h 1899829"/>
                <a:gd name="connsiteX8811" fmla="*/ 1356088 w 1464672"/>
                <a:gd name="connsiteY8811" fmla="*/ 1610814 h 1899829"/>
                <a:gd name="connsiteX8812" fmla="*/ 1354455 w 1464672"/>
                <a:gd name="connsiteY8812" fmla="*/ 1610814 h 1899829"/>
                <a:gd name="connsiteX8813" fmla="*/ 1353639 w 1464672"/>
                <a:gd name="connsiteY8813" fmla="*/ 1610814 h 1899829"/>
                <a:gd name="connsiteX8814" fmla="*/ 1352822 w 1464672"/>
                <a:gd name="connsiteY8814" fmla="*/ 1611630 h 1899829"/>
                <a:gd name="connsiteX8815" fmla="*/ 1350373 w 1464672"/>
                <a:gd name="connsiteY8815" fmla="*/ 1613263 h 1899829"/>
                <a:gd name="connsiteX8816" fmla="*/ 1349557 w 1464672"/>
                <a:gd name="connsiteY8816" fmla="*/ 1614079 h 1899829"/>
                <a:gd name="connsiteX8817" fmla="*/ 1348740 w 1464672"/>
                <a:gd name="connsiteY8817" fmla="*/ 1614896 h 1899829"/>
                <a:gd name="connsiteX8818" fmla="*/ 1348740 w 1464672"/>
                <a:gd name="connsiteY8818" fmla="*/ 1616529 h 1899829"/>
                <a:gd name="connsiteX8819" fmla="*/ 1348740 w 1464672"/>
                <a:gd name="connsiteY8819" fmla="*/ 1617345 h 1899829"/>
                <a:gd name="connsiteX8820" fmla="*/ 1347924 w 1464672"/>
                <a:gd name="connsiteY8820" fmla="*/ 1617345 h 1899829"/>
                <a:gd name="connsiteX8821" fmla="*/ 1346291 w 1464672"/>
                <a:gd name="connsiteY8821" fmla="*/ 1617345 h 1899829"/>
                <a:gd name="connsiteX8822" fmla="*/ 1343841 w 1464672"/>
                <a:gd name="connsiteY8822" fmla="*/ 1616529 h 1899829"/>
                <a:gd name="connsiteX8823" fmla="*/ 1344658 w 1464672"/>
                <a:gd name="connsiteY8823" fmla="*/ 1618161 h 1899829"/>
                <a:gd name="connsiteX8824" fmla="*/ 1347924 w 1464672"/>
                <a:gd name="connsiteY8824" fmla="*/ 1620611 h 1899829"/>
                <a:gd name="connsiteX8825" fmla="*/ 1348740 w 1464672"/>
                <a:gd name="connsiteY8825" fmla="*/ 1621427 h 1899829"/>
                <a:gd name="connsiteX8826" fmla="*/ 1347924 w 1464672"/>
                <a:gd name="connsiteY8826" fmla="*/ 1622244 h 1899829"/>
                <a:gd name="connsiteX8827" fmla="*/ 1345474 w 1464672"/>
                <a:gd name="connsiteY8827" fmla="*/ 1623876 h 1899829"/>
                <a:gd name="connsiteX8828" fmla="*/ 1345474 w 1464672"/>
                <a:gd name="connsiteY8828" fmla="*/ 1624693 h 1899829"/>
                <a:gd name="connsiteX8829" fmla="*/ 1346291 w 1464672"/>
                <a:gd name="connsiteY8829" fmla="*/ 1625509 h 1899829"/>
                <a:gd name="connsiteX8830" fmla="*/ 1346291 w 1464672"/>
                <a:gd name="connsiteY8830" fmla="*/ 1626326 h 1899829"/>
                <a:gd name="connsiteX8831" fmla="*/ 1345474 w 1464672"/>
                <a:gd name="connsiteY8831" fmla="*/ 1627142 h 1899829"/>
                <a:gd name="connsiteX8832" fmla="*/ 1345474 w 1464672"/>
                <a:gd name="connsiteY8832" fmla="*/ 1627142 h 1899829"/>
                <a:gd name="connsiteX8833" fmla="*/ 1345474 w 1464672"/>
                <a:gd name="connsiteY8833" fmla="*/ 1627142 h 1899829"/>
                <a:gd name="connsiteX8834" fmla="*/ 1348740 w 1464672"/>
                <a:gd name="connsiteY8834" fmla="*/ 1626326 h 1899829"/>
                <a:gd name="connsiteX8835" fmla="*/ 1351189 w 1464672"/>
                <a:gd name="connsiteY8835" fmla="*/ 1623876 h 1899829"/>
                <a:gd name="connsiteX8836" fmla="*/ 1352822 w 1464672"/>
                <a:gd name="connsiteY8836" fmla="*/ 1621427 h 1899829"/>
                <a:gd name="connsiteX8837" fmla="*/ 1353639 w 1464672"/>
                <a:gd name="connsiteY8837" fmla="*/ 1620611 h 1899829"/>
                <a:gd name="connsiteX8838" fmla="*/ 1356904 w 1464672"/>
                <a:gd name="connsiteY8838" fmla="*/ 1619794 h 1899829"/>
                <a:gd name="connsiteX8839" fmla="*/ 1358537 w 1464672"/>
                <a:gd name="connsiteY8839" fmla="*/ 1618978 h 1899829"/>
                <a:gd name="connsiteX8840" fmla="*/ 1361803 w 1464672"/>
                <a:gd name="connsiteY8840" fmla="*/ 1617345 h 1899829"/>
                <a:gd name="connsiteX8841" fmla="*/ 1365069 w 1464672"/>
                <a:gd name="connsiteY8841" fmla="*/ 1614896 h 1899829"/>
                <a:gd name="connsiteX8842" fmla="*/ 1368334 w 1464672"/>
                <a:gd name="connsiteY8842" fmla="*/ 1611630 h 1899829"/>
                <a:gd name="connsiteX8843" fmla="*/ 1372416 w 1464672"/>
                <a:gd name="connsiteY8843" fmla="*/ 1608364 h 1899829"/>
                <a:gd name="connsiteX8844" fmla="*/ 1378132 w 1464672"/>
                <a:gd name="connsiteY8844" fmla="*/ 1605915 h 1899829"/>
                <a:gd name="connsiteX8845" fmla="*/ 1382214 w 1464672"/>
                <a:gd name="connsiteY8845" fmla="*/ 1605099 h 1899829"/>
                <a:gd name="connsiteX8846" fmla="*/ 1384663 w 1464672"/>
                <a:gd name="connsiteY8846" fmla="*/ 1605099 h 1899829"/>
                <a:gd name="connsiteX8847" fmla="*/ 1384663 w 1464672"/>
                <a:gd name="connsiteY8847" fmla="*/ 1605099 h 1899829"/>
                <a:gd name="connsiteX8848" fmla="*/ 1382214 w 1464672"/>
                <a:gd name="connsiteY8848" fmla="*/ 1604282 h 1899829"/>
                <a:gd name="connsiteX8849" fmla="*/ 1380581 w 1464672"/>
                <a:gd name="connsiteY8849" fmla="*/ 1604282 h 1899829"/>
                <a:gd name="connsiteX8850" fmla="*/ 1378132 w 1464672"/>
                <a:gd name="connsiteY8850" fmla="*/ 1605099 h 1899829"/>
                <a:gd name="connsiteX8851" fmla="*/ 1377315 w 1464672"/>
                <a:gd name="connsiteY8851" fmla="*/ 1604282 h 1899829"/>
                <a:gd name="connsiteX8852" fmla="*/ 1377315 w 1464672"/>
                <a:gd name="connsiteY8852" fmla="*/ 1603466 h 1899829"/>
                <a:gd name="connsiteX8853" fmla="*/ 1378132 w 1464672"/>
                <a:gd name="connsiteY8853" fmla="*/ 1602649 h 1899829"/>
                <a:gd name="connsiteX8854" fmla="*/ 1379764 w 1464672"/>
                <a:gd name="connsiteY8854" fmla="*/ 1601833 h 1899829"/>
                <a:gd name="connsiteX8855" fmla="*/ 1389561 w 1464672"/>
                <a:gd name="connsiteY8855" fmla="*/ 1602649 h 1899829"/>
                <a:gd name="connsiteX8856" fmla="*/ 1392827 w 1464672"/>
                <a:gd name="connsiteY8856" fmla="*/ 1603466 h 1899829"/>
                <a:gd name="connsiteX8857" fmla="*/ 1396093 w 1464672"/>
                <a:gd name="connsiteY8857" fmla="*/ 1609997 h 1899829"/>
                <a:gd name="connsiteX8858" fmla="*/ 1396909 w 1464672"/>
                <a:gd name="connsiteY8858" fmla="*/ 1612446 h 1899829"/>
                <a:gd name="connsiteX8859" fmla="*/ 1396909 w 1464672"/>
                <a:gd name="connsiteY8859" fmla="*/ 1614079 h 1899829"/>
                <a:gd name="connsiteX8860" fmla="*/ 1396909 w 1464672"/>
                <a:gd name="connsiteY8860" fmla="*/ 1614896 h 1899829"/>
                <a:gd name="connsiteX8861" fmla="*/ 1395277 w 1464672"/>
                <a:gd name="connsiteY8861" fmla="*/ 1615712 h 1899829"/>
                <a:gd name="connsiteX8862" fmla="*/ 1391194 w 1464672"/>
                <a:gd name="connsiteY8862" fmla="*/ 1618161 h 1899829"/>
                <a:gd name="connsiteX8863" fmla="*/ 1390378 w 1464672"/>
                <a:gd name="connsiteY8863" fmla="*/ 1618978 h 1899829"/>
                <a:gd name="connsiteX8864" fmla="*/ 1390378 w 1464672"/>
                <a:gd name="connsiteY8864" fmla="*/ 1618978 h 1899829"/>
                <a:gd name="connsiteX8865" fmla="*/ 1392011 w 1464672"/>
                <a:gd name="connsiteY8865" fmla="*/ 1619794 h 1899829"/>
                <a:gd name="connsiteX8866" fmla="*/ 1392827 w 1464672"/>
                <a:gd name="connsiteY8866" fmla="*/ 1620611 h 1899829"/>
                <a:gd name="connsiteX8867" fmla="*/ 1393644 w 1464672"/>
                <a:gd name="connsiteY8867" fmla="*/ 1623060 h 1899829"/>
                <a:gd name="connsiteX8868" fmla="*/ 1395277 w 1464672"/>
                <a:gd name="connsiteY8868" fmla="*/ 1621427 h 1899829"/>
                <a:gd name="connsiteX8869" fmla="*/ 1398542 w 1464672"/>
                <a:gd name="connsiteY8869" fmla="*/ 1617345 h 1899829"/>
                <a:gd name="connsiteX8870" fmla="*/ 1400991 w 1464672"/>
                <a:gd name="connsiteY8870" fmla="*/ 1615712 h 1899829"/>
                <a:gd name="connsiteX8871" fmla="*/ 1403441 w 1464672"/>
                <a:gd name="connsiteY8871" fmla="*/ 1614896 h 1899829"/>
                <a:gd name="connsiteX8872" fmla="*/ 1405890 w 1464672"/>
                <a:gd name="connsiteY8872" fmla="*/ 1614896 h 1899829"/>
                <a:gd name="connsiteX8873" fmla="*/ 1406707 w 1464672"/>
                <a:gd name="connsiteY8873" fmla="*/ 1614896 h 1899829"/>
                <a:gd name="connsiteX8874" fmla="*/ 1406707 w 1464672"/>
                <a:gd name="connsiteY8874" fmla="*/ 1616529 h 1899829"/>
                <a:gd name="connsiteX8875" fmla="*/ 1408339 w 1464672"/>
                <a:gd name="connsiteY8875" fmla="*/ 1618978 h 1899829"/>
                <a:gd name="connsiteX8876" fmla="*/ 1409972 w 1464672"/>
                <a:gd name="connsiteY8876" fmla="*/ 1619794 h 1899829"/>
                <a:gd name="connsiteX8877" fmla="*/ 1412422 w 1464672"/>
                <a:gd name="connsiteY8877" fmla="*/ 1619794 h 1899829"/>
                <a:gd name="connsiteX8878" fmla="*/ 1414871 w 1464672"/>
                <a:gd name="connsiteY8878" fmla="*/ 1623060 h 1899829"/>
                <a:gd name="connsiteX8879" fmla="*/ 1415687 w 1464672"/>
                <a:gd name="connsiteY8879" fmla="*/ 1625509 h 1899829"/>
                <a:gd name="connsiteX8880" fmla="*/ 1416504 w 1464672"/>
                <a:gd name="connsiteY8880" fmla="*/ 1627142 h 1899829"/>
                <a:gd name="connsiteX8881" fmla="*/ 1416504 w 1464672"/>
                <a:gd name="connsiteY8881" fmla="*/ 1627959 h 1899829"/>
                <a:gd name="connsiteX8882" fmla="*/ 1416504 w 1464672"/>
                <a:gd name="connsiteY8882" fmla="*/ 1628775 h 1899829"/>
                <a:gd name="connsiteX8883" fmla="*/ 1417320 w 1464672"/>
                <a:gd name="connsiteY8883" fmla="*/ 1629591 h 1899829"/>
                <a:gd name="connsiteX8884" fmla="*/ 1417320 w 1464672"/>
                <a:gd name="connsiteY8884" fmla="*/ 1630408 h 1899829"/>
                <a:gd name="connsiteX8885" fmla="*/ 1417320 w 1464672"/>
                <a:gd name="connsiteY8885" fmla="*/ 1632857 h 1899829"/>
                <a:gd name="connsiteX8886" fmla="*/ 1415687 w 1464672"/>
                <a:gd name="connsiteY8886" fmla="*/ 1636939 h 1899829"/>
                <a:gd name="connsiteX8887" fmla="*/ 1416504 w 1464672"/>
                <a:gd name="connsiteY8887" fmla="*/ 1640205 h 1899829"/>
                <a:gd name="connsiteX8888" fmla="*/ 1415687 w 1464672"/>
                <a:gd name="connsiteY8888" fmla="*/ 1641838 h 1899829"/>
                <a:gd name="connsiteX8889" fmla="*/ 1415687 w 1464672"/>
                <a:gd name="connsiteY8889" fmla="*/ 1644287 h 1899829"/>
                <a:gd name="connsiteX8890" fmla="*/ 1416504 w 1464672"/>
                <a:gd name="connsiteY8890" fmla="*/ 1645920 h 1899829"/>
                <a:gd name="connsiteX8891" fmla="*/ 1416504 w 1464672"/>
                <a:gd name="connsiteY8891" fmla="*/ 1646736 h 1899829"/>
                <a:gd name="connsiteX8892" fmla="*/ 1415687 w 1464672"/>
                <a:gd name="connsiteY8892" fmla="*/ 1647553 h 1899829"/>
                <a:gd name="connsiteX8893" fmla="*/ 1410789 w 1464672"/>
                <a:gd name="connsiteY8893" fmla="*/ 1649186 h 1899829"/>
                <a:gd name="connsiteX8894" fmla="*/ 1408339 w 1464672"/>
                <a:gd name="connsiteY8894" fmla="*/ 1649186 h 1899829"/>
                <a:gd name="connsiteX8895" fmla="*/ 1407523 w 1464672"/>
                <a:gd name="connsiteY8895" fmla="*/ 1650002 h 1899829"/>
                <a:gd name="connsiteX8896" fmla="*/ 1409156 w 1464672"/>
                <a:gd name="connsiteY8896" fmla="*/ 1650002 h 1899829"/>
                <a:gd name="connsiteX8897" fmla="*/ 1412422 w 1464672"/>
                <a:gd name="connsiteY8897" fmla="*/ 1650002 h 1899829"/>
                <a:gd name="connsiteX8898" fmla="*/ 1415687 w 1464672"/>
                <a:gd name="connsiteY8898" fmla="*/ 1650819 h 1899829"/>
                <a:gd name="connsiteX8899" fmla="*/ 1417320 w 1464672"/>
                <a:gd name="connsiteY8899" fmla="*/ 1651635 h 1899829"/>
                <a:gd name="connsiteX8900" fmla="*/ 1418136 w 1464672"/>
                <a:gd name="connsiteY8900" fmla="*/ 1653268 h 1899829"/>
                <a:gd name="connsiteX8901" fmla="*/ 1418136 w 1464672"/>
                <a:gd name="connsiteY8901" fmla="*/ 1654084 h 1899829"/>
                <a:gd name="connsiteX8902" fmla="*/ 1417320 w 1464672"/>
                <a:gd name="connsiteY8902" fmla="*/ 1654901 h 1899829"/>
                <a:gd name="connsiteX8903" fmla="*/ 1415687 w 1464672"/>
                <a:gd name="connsiteY8903" fmla="*/ 1654901 h 1899829"/>
                <a:gd name="connsiteX8904" fmla="*/ 1414054 w 1464672"/>
                <a:gd name="connsiteY8904" fmla="*/ 1654084 h 1899829"/>
                <a:gd name="connsiteX8905" fmla="*/ 1414054 w 1464672"/>
                <a:gd name="connsiteY8905" fmla="*/ 1654901 h 1899829"/>
                <a:gd name="connsiteX8906" fmla="*/ 1416504 w 1464672"/>
                <a:gd name="connsiteY8906" fmla="*/ 1656534 h 1899829"/>
                <a:gd name="connsiteX8907" fmla="*/ 1417320 w 1464672"/>
                <a:gd name="connsiteY8907" fmla="*/ 1657350 h 1899829"/>
                <a:gd name="connsiteX8908" fmla="*/ 1418953 w 1464672"/>
                <a:gd name="connsiteY8908" fmla="*/ 1658166 h 1899829"/>
                <a:gd name="connsiteX8909" fmla="*/ 1418953 w 1464672"/>
                <a:gd name="connsiteY8909" fmla="*/ 1659799 h 1899829"/>
                <a:gd name="connsiteX8910" fmla="*/ 1418953 w 1464672"/>
                <a:gd name="connsiteY8910" fmla="*/ 1661432 h 1899829"/>
                <a:gd name="connsiteX8911" fmla="*/ 1413238 w 1464672"/>
                <a:gd name="connsiteY8911" fmla="*/ 1667147 h 1899829"/>
                <a:gd name="connsiteX8912" fmla="*/ 1409156 w 1464672"/>
                <a:gd name="connsiteY8912" fmla="*/ 1670413 h 1899829"/>
                <a:gd name="connsiteX8913" fmla="*/ 1405074 w 1464672"/>
                <a:gd name="connsiteY8913" fmla="*/ 1673679 h 1899829"/>
                <a:gd name="connsiteX8914" fmla="*/ 1397726 w 1464672"/>
                <a:gd name="connsiteY8914" fmla="*/ 1679394 h 1899829"/>
                <a:gd name="connsiteX8915" fmla="*/ 1396909 w 1464672"/>
                <a:gd name="connsiteY8915" fmla="*/ 1679394 h 1899829"/>
                <a:gd name="connsiteX8916" fmla="*/ 1395277 w 1464672"/>
                <a:gd name="connsiteY8916" fmla="*/ 1679394 h 1899829"/>
                <a:gd name="connsiteX8917" fmla="*/ 1392011 w 1464672"/>
                <a:gd name="connsiteY8917" fmla="*/ 1678577 h 1899829"/>
                <a:gd name="connsiteX8918" fmla="*/ 1389561 w 1464672"/>
                <a:gd name="connsiteY8918" fmla="*/ 1678577 h 1899829"/>
                <a:gd name="connsiteX8919" fmla="*/ 1384663 w 1464672"/>
                <a:gd name="connsiteY8919" fmla="*/ 1679394 h 1899829"/>
                <a:gd name="connsiteX8920" fmla="*/ 1383030 w 1464672"/>
                <a:gd name="connsiteY8920" fmla="*/ 1680210 h 1899829"/>
                <a:gd name="connsiteX8921" fmla="*/ 1380581 w 1464672"/>
                <a:gd name="connsiteY8921" fmla="*/ 1682659 h 1899829"/>
                <a:gd name="connsiteX8922" fmla="*/ 1379764 w 1464672"/>
                <a:gd name="connsiteY8922" fmla="*/ 1682659 h 1899829"/>
                <a:gd name="connsiteX8923" fmla="*/ 1376499 w 1464672"/>
                <a:gd name="connsiteY8923" fmla="*/ 1683476 h 1899829"/>
                <a:gd name="connsiteX8924" fmla="*/ 1374049 w 1464672"/>
                <a:gd name="connsiteY8924" fmla="*/ 1683476 h 1899829"/>
                <a:gd name="connsiteX8925" fmla="*/ 1373233 w 1464672"/>
                <a:gd name="connsiteY8925" fmla="*/ 1683476 h 1899829"/>
                <a:gd name="connsiteX8926" fmla="*/ 1371600 w 1464672"/>
                <a:gd name="connsiteY8926" fmla="*/ 1684292 h 1899829"/>
                <a:gd name="connsiteX8927" fmla="*/ 1371600 w 1464672"/>
                <a:gd name="connsiteY8927" fmla="*/ 1685109 h 1899829"/>
                <a:gd name="connsiteX8928" fmla="*/ 1371600 w 1464672"/>
                <a:gd name="connsiteY8928" fmla="*/ 1686741 h 1899829"/>
                <a:gd name="connsiteX8929" fmla="*/ 1365069 w 1464672"/>
                <a:gd name="connsiteY8929" fmla="*/ 1694089 h 1899829"/>
                <a:gd name="connsiteX8930" fmla="*/ 1363436 w 1464672"/>
                <a:gd name="connsiteY8930" fmla="*/ 1696539 h 1899829"/>
                <a:gd name="connsiteX8931" fmla="*/ 1360170 w 1464672"/>
                <a:gd name="connsiteY8931" fmla="*/ 1698988 h 1899829"/>
                <a:gd name="connsiteX8932" fmla="*/ 1356088 w 1464672"/>
                <a:gd name="connsiteY8932" fmla="*/ 1703886 h 1899829"/>
                <a:gd name="connsiteX8933" fmla="*/ 1352822 w 1464672"/>
                <a:gd name="connsiteY8933" fmla="*/ 1705519 h 1899829"/>
                <a:gd name="connsiteX8934" fmla="*/ 1352006 w 1464672"/>
                <a:gd name="connsiteY8934" fmla="*/ 1707969 h 1899829"/>
                <a:gd name="connsiteX8935" fmla="*/ 1348740 w 1464672"/>
                <a:gd name="connsiteY8935" fmla="*/ 1709601 h 1899829"/>
                <a:gd name="connsiteX8936" fmla="*/ 1343025 w 1464672"/>
                <a:gd name="connsiteY8936" fmla="*/ 1709601 h 1899829"/>
                <a:gd name="connsiteX8937" fmla="*/ 1340576 w 1464672"/>
                <a:gd name="connsiteY8937" fmla="*/ 1710418 h 1899829"/>
                <a:gd name="connsiteX8938" fmla="*/ 1337310 w 1464672"/>
                <a:gd name="connsiteY8938" fmla="*/ 1709601 h 1899829"/>
                <a:gd name="connsiteX8939" fmla="*/ 1334861 w 1464672"/>
                <a:gd name="connsiteY8939" fmla="*/ 1710418 h 1899829"/>
                <a:gd name="connsiteX8940" fmla="*/ 1330779 w 1464672"/>
                <a:gd name="connsiteY8940" fmla="*/ 1710418 h 1899829"/>
                <a:gd name="connsiteX8941" fmla="*/ 1329146 w 1464672"/>
                <a:gd name="connsiteY8941" fmla="*/ 1710418 h 1899829"/>
                <a:gd name="connsiteX8942" fmla="*/ 1321798 w 1464672"/>
                <a:gd name="connsiteY8942" fmla="*/ 1712867 h 1899829"/>
                <a:gd name="connsiteX8943" fmla="*/ 1320165 w 1464672"/>
                <a:gd name="connsiteY8943" fmla="*/ 1710418 h 1899829"/>
                <a:gd name="connsiteX8944" fmla="*/ 1318532 w 1464672"/>
                <a:gd name="connsiteY8944" fmla="*/ 1709601 h 1899829"/>
                <a:gd name="connsiteX8945" fmla="*/ 1314450 w 1464672"/>
                <a:gd name="connsiteY8945" fmla="*/ 1709601 h 1899829"/>
                <a:gd name="connsiteX8946" fmla="*/ 1311184 w 1464672"/>
                <a:gd name="connsiteY8946" fmla="*/ 1708785 h 1899829"/>
                <a:gd name="connsiteX8947" fmla="*/ 1307919 w 1464672"/>
                <a:gd name="connsiteY8947" fmla="*/ 1708785 h 1899829"/>
                <a:gd name="connsiteX8948" fmla="*/ 1304653 w 1464672"/>
                <a:gd name="connsiteY8948" fmla="*/ 1707969 h 1899829"/>
                <a:gd name="connsiteX8949" fmla="*/ 1303020 w 1464672"/>
                <a:gd name="connsiteY8949" fmla="*/ 1707969 h 1899829"/>
                <a:gd name="connsiteX8950" fmla="*/ 1301387 w 1464672"/>
                <a:gd name="connsiteY8950" fmla="*/ 1707969 h 1899829"/>
                <a:gd name="connsiteX8951" fmla="*/ 1298122 w 1464672"/>
                <a:gd name="connsiteY8951" fmla="*/ 1707969 h 1899829"/>
                <a:gd name="connsiteX8952" fmla="*/ 1296489 w 1464672"/>
                <a:gd name="connsiteY8952" fmla="*/ 1709601 h 1899829"/>
                <a:gd name="connsiteX8953" fmla="*/ 1290774 w 1464672"/>
                <a:gd name="connsiteY8953" fmla="*/ 1709601 h 1899829"/>
                <a:gd name="connsiteX8954" fmla="*/ 1288324 w 1464672"/>
                <a:gd name="connsiteY8954" fmla="*/ 1708785 h 1899829"/>
                <a:gd name="connsiteX8955" fmla="*/ 1286691 w 1464672"/>
                <a:gd name="connsiteY8955" fmla="*/ 1708785 h 1899829"/>
                <a:gd name="connsiteX8956" fmla="*/ 1284242 w 1464672"/>
                <a:gd name="connsiteY8956" fmla="*/ 1708785 h 1899829"/>
                <a:gd name="connsiteX8957" fmla="*/ 1281793 w 1464672"/>
                <a:gd name="connsiteY8957" fmla="*/ 1709601 h 1899829"/>
                <a:gd name="connsiteX8958" fmla="*/ 1276078 w 1464672"/>
                <a:gd name="connsiteY8958" fmla="*/ 1708785 h 1899829"/>
                <a:gd name="connsiteX8959" fmla="*/ 1270363 w 1464672"/>
                <a:gd name="connsiteY8959" fmla="*/ 1709601 h 1899829"/>
                <a:gd name="connsiteX8960" fmla="*/ 1265464 w 1464672"/>
                <a:gd name="connsiteY8960" fmla="*/ 1708785 h 1899829"/>
                <a:gd name="connsiteX8961" fmla="*/ 1263832 w 1464672"/>
                <a:gd name="connsiteY8961" fmla="*/ 1707969 h 1899829"/>
                <a:gd name="connsiteX8962" fmla="*/ 1255667 w 1464672"/>
                <a:gd name="connsiteY8962" fmla="*/ 1709601 h 1899829"/>
                <a:gd name="connsiteX8963" fmla="*/ 1252402 w 1464672"/>
                <a:gd name="connsiteY8963" fmla="*/ 1708785 h 1899829"/>
                <a:gd name="connsiteX8964" fmla="*/ 1249952 w 1464672"/>
                <a:gd name="connsiteY8964" fmla="*/ 1711234 h 1899829"/>
                <a:gd name="connsiteX8965" fmla="*/ 1248319 w 1464672"/>
                <a:gd name="connsiteY8965" fmla="*/ 1710418 h 1899829"/>
                <a:gd name="connsiteX8966" fmla="*/ 1245870 w 1464672"/>
                <a:gd name="connsiteY8966" fmla="*/ 1710418 h 1899829"/>
                <a:gd name="connsiteX8967" fmla="*/ 1245054 w 1464672"/>
                <a:gd name="connsiteY8967" fmla="*/ 1709601 h 1899829"/>
                <a:gd name="connsiteX8968" fmla="*/ 1243421 w 1464672"/>
                <a:gd name="connsiteY8968" fmla="*/ 1709601 h 1899829"/>
                <a:gd name="connsiteX8969" fmla="*/ 1242604 w 1464672"/>
                <a:gd name="connsiteY8969" fmla="*/ 1711234 h 1899829"/>
                <a:gd name="connsiteX8970" fmla="*/ 1241788 w 1464672"/>
                <a:gd name="connsiteY8970" fmla="*/ 1711234 h 1899829"/>
                <a:gd name="connsiteX8971" fmla="*/ 1240155 w 1464672"/>
                <a:gd name="connsiteY8971" fmla="*/ 1713684 h 1899829"/>
                <a:gd name="connsiteX8972" fmla="*/ 1236889 w 1464672"/>
                <a:gd name="connsiteY8972" fmla="*/ 1715316 h 1899829"/>
                <a:gd name="connsiteX8973" fmla="*/ 1231991 w 1464672"/>
                <a:gd name="connsiteY8973" fmla="*/ 1725114 h 1899829"/>
                <a:gd name="connsiteX8974" fmla="*/ 1231174 w 1464672"/>
                <a:gd name="connsiteY8974" fmla="*/ 1729196 h 1899829"/>
                <a:gd name="connsiteX8975" fmla="*/ 1229541 w 1464672"/>
                <a:gd name="connsiteY8975" fmla="*/ 1731645 h 1899829"/>
                <a:gd name="connsiteX8976" fmla="*/ 1227909 w 1464672"/>
                <a:gd name="connsiteY8976" fmla="*/ 1731645 h 1899829"/>
                <a:gd name="connsiteX8977" fmla="*/ 1226276 w 1464672"/>
                <a:gd name="connsiteY8977" fmla="*/ 1731645 h 1899829"/>
                <a:gd name="connsiteX8978" fmla="*/ 1218111 w 1464672"/>
                <a:gd name="connsiteY8978" fmla="*/ 1733278 h 1899829"/>
                <a:gd name="connsiteX8979" fmla="*/ 1214029 w 1464672"/>
                <a:gd name="connsiteY8979" fmla="*/ 1734911 h 1899829"/>
                <a:gd name="connsiteX8980" fmla="*/ 1214846 w 1464672"/>
                <a:gd name="connsiteY8980" fmla="*/ 1735727 h 1899829"/>
                <a:gd name="connsiteX8981" fmla="*/ 1213213 w 1464672"/>
                <a:gd name="connsiteY8981" fmla="*/ 1736544 h 1899829"/>
                <a:gd name="connsiteX8982" fmla="*/ 1211580 w 1464672"/>
                <a:gd name="connsiteY8982" fmla="*/ 1736544 h 1899829"/>
                <a:gd name="connsiteX8983" fmla="*/ 1209131 w 1464672"/>
                <a:gd name="connsiteY8983" fmla="*/ 1737360 h 1899829"/>
                <a:gd name="connsiteX8984" fmla="*/ 1207498 w 1464672"/>
                <a:gd name="connsiteY8984" fmla="*/ 1738993 h 1899829"/>
                <a:gd name="connsiteX8985" fmla="*/ 1206682 w 1464672"/>
                <a:gd name="connsiteY8985" fmla="*/ 1740626 h 1899829"/>
                <a:gd name="connsiteX8986" fmla="*/ 1202599 w 1464672"/>
                <a:gd name="connsiteY8986" fmla="*/ 1743075 h 1899829"/>
                <a:gd name="connsiteX8987" fmla="*/ 1197701 w 1464672"/>
                <a:gd name="connsiteY8987" fmla="*/ 1749606 h 1899829"/>
                <a:gd name="connsiteX8988" fmla="*/ 1195252 w 1464672"/>
                <a:gd name="connsiteY8988" fmla="*/ 1754505 h 1899829"/>
                <a:gd name="connsiteX8989" fmla="*/ 1191986 w 1464672"/>
                <a:gd name="connsiteY8989" fmla="*/ 1757771 h 1899829"/>
                <a:gd name="connsiteX8990" fmla="*/ 1189536 w 1464672"/>
                <a:gd name="connsiteY8990" fmla="*/ 1759404 h 1899829"/>
                <a:gd name="connsiteX8991" fmla="*/ 1187904 w 1464672"/>
                <a:gd name="connsiteY8991" fmla="*/ 1759404 h 1899829"/>
                <a:gd name="connsiteX8992" fmla="*/ 1186271 w 1464672"/>
                <a:gd name="connsiteY8992" fmla="*/ 1759404 h 1899829"/>
                <a:gd name="connsiteX8993" fmla="*/ 1183822 w 1464672"/>
                <a:gd name="connsiteY8993" fmla="*/ 1757771 h 1899829"/>
                <a:gd name="connsiteX8994" fmla="*/ 1182189 w 1464672"/>
                <a:gd name="connsiteY8994" fmla="*/ 1757771 h 1899829"/>
                <a:gd name="connsiteX8995" fmla="*/ 1177290 w 1464672"/>
                <a:gd name="connsiteY8995" fmla="*/ 1755321 h 1899829"/>
                <a:gd name="connsiteX8996" fmla="*/ 1166677 w 1464672"/>
                <a:gd name="connsiteY8996" fmla="*/ 1752872 h 1899829"/>
                <a:gd name="connsiteX8997" fmla="*/ 1168309 w 1464672"/>
                <a:gd name="connsiteY8997" fmla="*/ 1753689 h 1899829"/>
                <a:gd name="connsiteX8998" fmla="*/ 1169942 w 1464672"/>
                <a:gd name="connsiteY8998" fmla="*/ 1755321 h 1899829"/>
                <a:gd name="connsiteX8999" fmla="*/ 1172391 w 1464672"/>
                <a:gd name="connsiteY8999" fmla="*/ 1755321 h 1899829"/>
                <a:gd name="connsiteX9000" fmla="*/ 1174841 w 1464672"/>
                <a:gd name="connsiteY9000" fmla="*/ 1755321 h 1899829"/>
                <a:gd name="connsiteX9001" fmla="*/ 1180556 w 1464672"/>
                <a:gd name="connsiteY9001" fmla="*/ 1757771 h 1899829"/>
                <a:gd name="connsiteX9002" fmla="*/ 1183822 w 1464672"/>
                <a:gd name="connsiteY9002" fmla="*/ 1758587 h 1899829"/>
                <a:gd name="connsiteX9003" fmla="*/ 1185454 w 1464672"/>
                <a:gd name="connsiteY9003" fmla="*/ 1759404 h 1899829"/>
                <a:gd name="connsiteX9004" fmla="*/ 1187087 w 1464672"/>
                <a:gd name="connsiteY9004" fmla="*/ 1761036 h 1899829"/>
                <a:gd name="connsiteX9005" fmla="*/ 1186271 w 1464672"/>
                <a:gd name="connsiteY9005" fmla="*/ 1764302 h 1899829"/>
                <a:gd name="connsiteX9006" fmla="*/ 1185454 w 1464672"/>
                <a:gd name="connsiteY9006" fmla="*/ 1767568 h 1899829"/>
                <a:gd name="connsiteX9007" fmla="*/ 1183822 w 1464672"/>
                <a:gd name="connsiteY9007" fmla="*/ 1770017 h 1899829"/>
                <a:gd name="connsiteX9008" fmla="*/ 1178923 w 1464672"/>
                <a:gd name="connsiteY9008" fmla="*/ 1775732 h 1899829"/>
                <a:gd name="connsiteX9009" fmla="*/ 1176474 w 1464672"/>
                <a:gd name="connsiteY9009" fmla="*/ 1777365 h 1899829"/>
                <a:gd name="connsiteX9010" fmla="*/ 1172391 w 1464672"/>
                <a:gd name="connsiteY9010" fmla="*/ 1783896 h 1899829"/>
                <a:gd name="connsiteX9011" fmla="*/ 1168309 w 1464672"/>
                <a:gd name="connsiteY9011" fmla="*/ 1787162 h 1899829"/>
                <a:gd name="connsiteX9012" fmla="*/ 1165860 w 1464672"/>
                <a:gd name="connsiteY9012" fmla="*/ 1788795 h 1899829"/>
                <a:gd name="connsiteX9013" fmla="*/ 1163411 w 1464672"/>
                <a:gd name="connsiteY9013" fmla="*/ 1792061 h 1899829"/>
                <a:gd name="connsiteX9014" fmla="*/ 1157696 w 1464672"/>
                <a:gd name="connsiteY9014" fmla="*/ 1794510 h 1899829"/>
                <a:gd name="connsiteX9015" fmla="*/ 1155247 w 1464672"/>
                <a:gd name="connsiteY9015" fmla="*/ 1795326 h 1899829"/>
                <a:gd name="connsiteX9016" fmla="*/ 1153614 w 1464672"/>
                <a:gd name="connsiteY9016" fmla="*/ 1795326 h 1899829"/>
                <a:gd name="connsiteX9017" fmla="*/ 1151164 w 1464672"/>
                <a:gd name="connsiteY9017" fmla="*/ 1796959 h 1899829"/>
                <a:gd name="connsiteX9018" fmla="*/ 1147899 w 1464672"/>
                <a:gd name="connsiteY9018" fmla="*/ 1797776 h 1899829"/>
                <a:gd name="connsiteX9019" fmla="*/ 1147082 w 1464672"/>
                <a:gd name="connsiteY9019" fmla="*/ 1799409 h 1899829"/>
                <a:gd name="connsiteX9020" fmla="*/ 1139734 w 1464672"/>
                <a:gd name="connsiteY9020" fmla="*/ 1804307 h 1899829"/>
                <a:gd name="connsiteX9021" fmla="*/ 1137285 w 1464672"/>
                <a:gd name="connsiteY9021" fmla="*/ 1805124 h 1899829"/>
                <a:gd name="connsiteX9022" fmla="*/ 1134836 w 1464672"/>
                <a:gd name="connsiteY9022" fmla="*/ 1806756 h 1899829"/>
                <a:gd name="connsiteX9023" fmla="*/ 1134019 w 1464672"/>
                <a:gd name="connsiteY9023" fmla="*/ 1809206 h 1899829"/>
                <a:gd name="connsiteX9024" fmla="*/ 1131570 w 1464672"/>
                <a:gd name="connsiteY9024" fmla="*/ 1810839 h 1899829"/>
                <a:gd name="connsiteX9025" fmla="*/ 1130754 w 1464672"/>
                <a:gd name="connsiteY9025" fmla="*/ 1811655 h 1899829"/>
                <a:gd name="connsiteX9026" fmla="*/ 1129121 w 1464672"/>
                <a:gd name="connsiteY9026" fmla="*/ 1814921 h 1899829"/>
                <a:gd name="connsiteX9027" fmla="*/ 1125855 w 1464672"/>
                <a:gd name="connsiteY9027" fmla="*/ 1819003 h 1899829"/>
                <a:gd name="connsiteX9028" fmla="*/ 1121773 w 1464672"/>
                <a:gd name="connsiteY9028" fmla="*/ 1819819 h 1899829"/>
                <a:gd name="connsiteX9029" fmla="*/ 1120140 w 1464672"/>
                <a:gd name="connsiteY9029" fmla="*/ 1821452 h 1899829"/>
                <a:gd name="connsiteX9030" fmla="*/ 1118507 w 1464672"/>
                <a:gd name="connsiteY9030" fmla="*/ 1823901 h 1899829"/>
                <a:gd name="connsiteX9031" fmla="*/ 1116058 w 1464672"/>
                <a:gd name="connsiteY9031" fmla="*/ 1825534 h 1899829"/>
                <a:gd name="connsiteX9032" fmla="*/ 1111159 w 1464672"/>
                <a:gd name="connsiteY9032" fmla="*/ 1824718 h 1899829"/>
                <a:gd name="connsiteX9033" fmla="*/ 1111976 w 1464672"/>
                <a:gd name="connsiteY9033" fmla="*/ 1825534 h 1899829"/>
                <a:gd name="connsiteX9034" fmla="*/ 1116058 w 1464672"/>
                <a:gd name="connsiteY9034" fmla="*/ 1827167 h 1899829"/>
                <a:gd name="connsiteX9035" fmla="*/ 1116874 w 1464672"/>
                <a:gd name="connsiteY9035" fmla="*/ 1829616 h 1899829"/>
                <a:gd name="connsiteX9036" fmla="*/ 1114425 w 1464672"/>
                <a:gd name="connsiteY9036" fmla="*/ 1830433 h 1899829"/>
                <a:gd name="connsiteX9037" fmla="*/ 1110343 w 1464672"/>
                <a:gd name="connsiteY9037" fmla="*/ 1832882 h 1899829"/>
                <a:gd name="connsiteX9038" fmla="*/ 1101362 w 1464672"/>
                <a:gd name="connsiteY9038" fmla="*/ 1825534 h 1899829"/>
                <a:gd name="connsiteX9039" fmla="*/ 677636 w 1464672"/>
                <a:gd name="connsiteY9039" fmla="*/ 994410 h 1899829"/>
                <a:gd name="connsiteX9040" fmla="*/ 677636 w 1464672"/>
                <a:gd name="connsiteY9040" fmla="*/ 994410 h 1899829"/>
                <a:gd name="connsiteX9041" fmla="*/ 673554 w 1464672"/>
                <a:gd name="connsiteY9041" fmla="*/ 992777 h 1899829"/>
                <a:gd name="connsiteX9042" fmla="*/ 671921 w 1464672"/>
                <a:gd name="connsiteY9042" fmla="*/ 991961 h 1899829"/>
                <a:gd name="connsiteX9043" fmla="*/ 671104 w 1464672"/>
                <a:gd name="connsiteY9043" fmla="*/ 991144 h 1899829"/>
                <a:gd name="connsiteX9044" fmla="*/ 671104 w 1464672"/>
                <a:gd name="connsiteY9044" fmla="*/ 989511 h 1899829"/>
                <a:gd name="connsiteX9045" fmla="*/ 671104 w 1464672"/>
                <a:gd name="connsiteY9045" fmla="*/ 987062 h 1899829"/>
                <a:gd name="connsiteX9046" fmla="*/ 671921 w 1464672"/>
                <a:gd name="connsiteY9046" fmla="*/ 986246 h 1899829"/>
                <a:gd name="connsiteX9047" fmla="*/ 673554 w 1464672"/>
                <a:gd name="connsiteY9047" fmla="*/ 986246 h 1899829"/>
                <a:gd name="connsiteX9048" fmla="*/ 675186 w 1464672"/>
                <a:gd name="connsiteY9048" fmla="*/ 987062 h 1899829"/>
                <a:gd name="connsiteX9049" fmla="*/ 677636 w 1464672"/>
                <a:gd name="connsiteY9049" fmla="*/ 989511 h 1899829"/>
                <a:gd name="connsiteX9050" fmla="*/ 676819 w 1464672"/>
                <a:gd name="connsiteY9050" fmla="*/ 990328 h 1899829"/>
                <a:gd name="connsiteX9051" fmla="*/ 676819 w 1464672"/>
                <a:gd name="connsiteY9051" fmla="*/ 991961 h 1899829"/>
                <a:gd name="connsiteX9052" fmla="*/ 677636 w 1464672"/>
                <a:gd name="connsiteY9052" fmla="*/ 994410 h 1899829"/>
                <a:gd name="connsiteX9053" fmla="*/ 677636 w 1464672"/>
                <a:gd name="connsiteY9053" fmla="*/ 994410 h 1899829"/>
                <a:gd name="connsiteX9054" fmla="*/ 899704 w 1464672"/>
                <a:gd name="connsiteY9054" fmla="*/ 1013188 h 1899829"/>
                <a:gd name="connsiteX9055" fmla="*/ 901337 w 1464672"/>
                <a:gd name="connsiteY9055" fmla="*/ 1013188 h 1899829"/>
                <a:gd name="connsiteX9056" fmla="*/ 902970 w 1464672"/>
                <a:gd name="connsiteY9056" fmla="*/ 1012371 h 1899829"/>
                <a:gd name="connsiteX9057" fmla="*/ 904603 w 1464672"/>
                <a:gd name="connsiteY9057" fmla="*/ 1013188 h 1899829"/>
                <a:gd name="connsiteX9058" fmla="*/ 905419 w 1464672"/>
                <a:gd name="connsiteY9058" fmla="*/ 1014821 h 1899829"/>
                <a:gd name="connsiteX9059" fmla="*/ 906236 w 1464672"/>
                <a:gd name="connsiteY9059" fmla="*/ 1016454 h 1899829"/>
                <a:gd name="connsiteX9060" fmla="*/ 906236 w 1464672"/>
                <a:gd name="connsiteY9060" fmla="*/ 1018086 h 1899829"/>
                <a:gd name="connsiteX9061" fmla="*/ 905419 w 1464672"/>
                <a:gd name="connsiteY9061" fmla="*/ 1018903 h 1899829"/>
                <a:gd name="connsiteX9062" fmla="*/ 902154 w 1464672"/>
                <a:gd name="connsiteY9062" fmla="*/ 1019719 h 1899829"/>
                <a:gd name="connsiteX9063" fmla="*/ 900521 w 1464672"/>
                <a:gd name="connsiteY9063" fmla="*/ 1018903 h 1899829"/>
                <a:gd name="connsiteX9064" fmla="*/ 898072 w 1464672"/>
                <a:gd name="connsiteY9064" fmla="*/ 1017270 h 1899829"/>
                <a:gd name="connsiteX9065" fmla="*/ 897255 w 1464672"/>
                <a:gd name="connsiteY9065" fmla="*/ 1018086 h 1899829"/>
                <a:gd name="connsiteX9066" fmla="*/ 894806 w 1464672"/>
                <a:gd name="connsiteY9066" fmla="*/ 1017270 h 1899829"/>
                <a:gd name="connsiteX9067" fmla="*/ 893989 w 1464672"/>
                <a:gd name="connsiteY9067" fmla="*/ 1015637 h 1899829"/>
                <a:gd name="connsiteX9068" fmla="*/ 893173 w 1464672"/>
                <a:gd name="connsiteY9068" fmla="*/ 1014004 h 1899829"/>
                <a:gd name="connsiteX9069" fmla="*/ 893173 w 1464672"/>
                <a:gd name="connsiteY9069" fmla="*/ 1013188 h 1899829"/>
                <a:gd name="connsiteX9070" fmla="*/ 895622 w 1464672"/>
                <a:gd name="connsiteY9070" fmla="*/ 1012371 h 1899829"/>
                <a:gd name="connsiteX9071" fmla="*/ 896439 w 1464672"/>
                <a:gd name="connsiteY9071" fmla="*/ 1011555 h 1899829"/>
                <a:gd name="connsiteX9072" fmla="*/ 899704 w 1464672"/>
                <a:gd name="connsiteY9072" fmla="*/ 1013188 h 1899829"/>
                <a:gd name="connsiteX9073" fmla="*/ 725805 w 1464672"/>
                <a:gd name="connsiteY9073" fmla="*/ 1035231 h 1899829"/>
                <a:gd name="connsiteX9074" fmla="*/ 725805 w 1464672"/>
                <a:gd name="connsiteY9074" fmla="*/ 1035231 h 1899829"/>
                <a:gd name="connsiteX9075" fmla="*/ 727438 w 1464672"/>
                <a:gd name="connsiteY9075" fmla="*/ 1035231 h 1899829"/>
                <a:gd name="connsiteX9076" fmla="*/ 728254 w 1464672"/>
                <a:gd name="connsiteY9076" fmla="*/ 1033599 h 1899829"/>
                <a:gd name="connsiteX9077" fmla="*/ 729071 w 1464672"/>
                <a:gd name="connsiteY9077" fmla="*/ 1033599 h 1899829"/>
                <a:gd name="connsiteX9078" fmla="*/ 729887 w 1464672"/>
                <a:gd name="connsiteY9078" fmla="*/ 1033599 h 1899829"/>
                <a:gd name="connsiteX9079" fmla="*/ 732336 w 1464672"/>
                <a:gd name="connsiteY9079" fmla="*/ 1036048 h 1899829"/>
                <a:gd name="connsiteX9080" fmla="*/ 733969 w 1464672"/>
                <a:gd name="connsiteY9080" fmla="*/ 1039314 h 1899829"/>
                <a:gd name="connsiteX9081" fmla="*/ 735602 w 1464672"/>
                <a:gd name="connsiteY9081" fmla="*/ 1041763 h 1899829"/>
                <a:gd name="connsiteX9082" fmla="*/ 738868 w 1464672"/>
                <a:gd name="connsiteY9082" fmla="*/ 1043396 h 1899829"/>
                <a:gd name="connsiteX9083" fmla="*/ 745399 w 1464672"/>
                <a:gd name="connsiteY9083" fmla="*/ 1049111 h 1899829"/>
                <a:gd name="connsiteX9084" fmla="*/ 747032 w 1464672"/>
                <a:gd name="connsiteY9084" fmla="*/ 1053193 h 1899829"/>
                <a:gd name="connsiteX9085" fmla="*/ 748665 w 1464672"/>
                <a:gd name="connsiteY9085" fmla="*/ 1059724 h 1899829"/>
                <a:gd name="connsiteX9086" fmla="*/ 750298 w 1464672"/>
                <a:gd name="connsiteY9086" fmla="*/ 1064623 h 1899829"/>
                <a:gd name="connsiteX9087" fmla="*/ 751931 w 1464672"/>
                <a:gd name="connsiteY9087" fmla="*/ 1067889 h 1899829"/>
                <a:gd name="connsiteX9088" fmla="*/ 753564 w 1464672"/>
                <a:gd name="connsiteY9088" fmla="*/ 1070338 h 1899829"/>
                <a:gd name="connsiteX9089" fmla="*/ 756013 w 1464672"/>
                <a:gd name="connsiteY9089" fmla="*/ 1073604 h 1899829"/>
                <a:gd name="connsiteX9090" fmla="*/ 758462 w 1464672"/>
                <a:gd name="connsiteY9090" fmla="*/ 1071154 h 1899829"/>
                <a:gd name="connsiteX9091" fmla="*/ 759279 w 1464672"/>
                <a:gd name="connsiteY9091" fmla="*/ 1070338 h 1899829"/>
                <a:gd name="connsiteX9092" fmla="*/ 760095 w 1464672"/>
                <a:gd name="connsiteY9092" fmla="*/ 1071154 h 1899829"/>
                <a:gd name="connsiteX9093" fmla="*/ 760911 w 1464672"/>
                <a:gd name="connsiteY9093" fmla="*/ 1073604 h 1899829"/>
                <a:gd name="connsiteX9094" fmla="*/ 760095 w 1464672"/>
                <a:gd name="connsiteY9094" fmla="*/ 1074420 h 1899829"/>
                <a:gd name="connsiteX9095" fmla="*/ 759279 w 1464672"/>
                <a:gd name="connsiteY9095" fmla="*/ 1075237 h 1899829"/>
                <a:gd name="connsiteX9096" fmla="*/ 757646 w 1464672"/>
                <a:gd name="connsiteY9096" fmla="*/ 1076869 h 1899829"/>
                <a:gd name="connsiteX9097" fmla="*/ 755197 w 1464672"/>
                <a:gd name="connsiteY9097" fmla="*/ 1076869 h 1899829"/>
                <a:gd name="connsiteX9098" fmla="*/ 754380 w 1464672"/>
                <a:gd name="connsiteY9098" fmla="*/ 1077686 h 1899829"/>
                <a:gd name="connsiteX9099" fmla="*/ 752747 w 1464672"/>
                <a:gd name="connsiteY9099" fmla="*/ 1080135 h 1899829"/>
                <a:gd name="connsiteX9100" fmla="*/ 751114 w 1464672"/>
                <a:gd name="connsiteY9100" fmla="*/ 1082584 h 1899829"/>
                <a:gd name="connsiteX9101" fmla="*/ 748665 w 1464672"/>
                <a:gd name="connsiteY9101" fmla="*/ 1083401 h 1899829"/>
                <a:gd name="connsiteX9102" fmla="*/ 744583 w 1464672"/>
                <a:gd name="connsiteY9102" fmla="*/ 1088299 h 1899829"/>
                <a:gd name="connsiteX9103" fmla="*/ 742134 w 1464672"/>
                <a:gd name="connsiteY9103" fmla="*/ 1089932 h 1899829"/>
                <a:gd name="connsiteX9104" fmla="*/ 738868 w 1464672"/>
                <a:gd name="connsiteY9104" fmla="*/ 1090749 h 1899829"/>
                <a:gd name="connsiteX9105" fmla="*/ 732336 w 1464672"/>
                <a:gd name="connsiteY9105" fmla="*/ 1087483 h 1899829"/>
                <a:gd name="connsiteX9106" fmla="*/ 728254 w 1464672"/>
                <a:gd name="connsiteY9106" fmla="*/ 1088299 h 1899829"/>
                <a:gd name="connsiteX9107" fmla="*/ 724989 w 1464672"/>
                <a:gd name="connsiteY9107" fmla="*/ 1087483 h 1899829"/>
                <a:gd name="connsiteX9108" fmla="*/ 720906 w 1464672"/>
                <a:gd name="connsiteY9108" fmla="*/ 1083401 h 1899829"/>
                <a:gd name="connsiteX9109" fmla="*/ 717641 w 1464672"/>
                <a:gd name="connsiteY9109" fmla="*/ 1080951 h 1899829"/>
                <a:gd name="connsiteX9110" fmla="*/ 711926 w 1464672"/>
                <a:gd name="connsiteY9110" fmla="*/ 1077686 h 1899829"/>
                <a:gd name="connsiteX9111" fmla="*/ 711926 w 1464672"/>
                <a:gd name="connsiteY9111" fmla="*/ 1076869 h 1899829"/>
                <a:gd name="connsiteX9112" fmla="*/ 711926 w 1464672"/>
                <a:gd name="connsiteY9112" fmla="*/ 1076053 h 1899829"/>
                <a:gd name="connsiteX9113" fmla="*/ 711926 w 1464672"/>
                <a:gd name="connsiteY9113" fmla="*/ 1074420 h 1899829"/>
                <a:gd name="connsiteX9114" fmla="*/ 711926 w 1464672"/>
                <a:gd name="connsiteY9114" fmla="*/ 1073604 h 1899829"/>
                <a:gd name="connsiteX9115" fmla="*/ 711926 w 1464672"/>
                <a:gd name="connsiteY9115" fmla="*/ 1072787 h 1899829"/>
                <a:gd name="connsiteX9116" fmla="*/ 711109 w 1464672"/>
                <a:gd name="connsiteY9116" fmla="*/ 1072787 h 1899829"/>
                <a:gd name="connsiteX9117" fmla="*/ 710293 w 1464672"/>
                <a:gd name="connsiteY9117" fmla="*/ 1073604 h 1899829"/>
                <a:gd name="connsiteX9118" fmla="*/ 708660 w 1464672"/>
                <a:gd name="connsiteY9118" fmla="*/ 1074420 h 1899829"/>
                <a:gd name="connsiteX9119" fmla="*/ 706211 w 1464672"/>
                <a:gd name="connsiteY9119" fmla="*/ 1074420 h 1899829"/>
                <a:gd name="connsiteX9120" fmla="*/ 705394 w 1464672"/>
                <a:gd name="connsiteY9120" fmla="*/ 1073604 h 1899829"/>
                <a:gd name="connsiteX9121" fmla="*/ 704578 w 1464672"/>
                <a:gd name="connsiteY9121" fmla="*/ 1072787 h 1899829"/>
                <a:gd name="connsiteX9122" fmla="*/ 703761 w 1464672"/>
                <a:gd name="connsiteY9122" fmla="*/ 1071971 h 1899829"/>
                <a:gd name="connsiteX9123" fmla="*/ 703761 w 1464672"/>
                <a:gd name="connsiteY9123" fmla="*/ 1070338 h 1899829"/>
                <a:gd name="connsiteX9124" fmla="*/ 703761 w 1464672"/>
                <a:gd name="connsiteY9124" fmla="*/ 1069521 h 1899829"/>
                <a:gd name="connsiteX9125" fmla="*/ 702945 w 1464672"/>
                <a:gd name="connsiteY9125" fmla="*/ 1068705 h 1899829"/>
                <a:gd name="connsiteX9126" fmla="*/ 702129 w 1464672"/>
                <a:gd name="connsiteY9126" fmla="*/ 1068705 h 1899829"/>
                <a:gd name="connsiteX9127" fmla="*/ 700496 w 1464672"/>
                <a:gd name="connsiteY9127" fmla="*/ 1069521 h 1899829"/>
                <a:gd name="connsiteX9128" fmla="*/ 699679 w 1464672"/>
                <a:gd name="connsiteY9128" fmla="*/ 1070338 h 1899829"/>
                <a:gd name="connsiteX9129" fmla="*/ 699679 w 1464672"/>
                <a:gd name="connsiteY9129" fmla="*/ 1071154 h 1899829"/>
                <a:gd name="connsiteX9130" fmla="*/ 699679 w 1464672"/>
                <a:gd name="connsiteY9130" fmla="*/ 1071971 h 1899829"/>
                <a:gd name="connsiteX9131" fmla="*/ 697230 w 1464672"/>
                <a:gd name="connsiteY9131" fmla="*/ 1071971 h 1899829"/>
                <a:gd name="connsiteX9132" fmla="*/ 696414 w 1464672"/>
                <a:gd name="connsiteY9132" fmla="*/ 1071154 h 1899829"/>
                <a:gd name="connsiteX9133" fmla="*/ 694781 w 1464672"/>
                <a:gd name="connsiteY9133" fmla="*/ 1069521 h 1899829"/>
                <a:gd name="connsiteX9134" fmla="*/ 693964 w 1464672"/>
                <a:gd name="connsiteY9134" fmla="*/ 1067889 h 1899829"/>
                <a:gd name="connsiteX9135" fmla="*/ 693148 w 1464672"/>
                <a:gd name="connsiteY9135" fmla="*/ 1064623 h 1899829"/>
                <a:gd name="connsiteX9136" fmla="*/ 693148 w 1464672"/>
                <a:gd name="connsiteY9136" fmla="*/ 1063806 h 1899829"/>
                <a:gd name="connsiteX9137" fmla="*/ 693964 w 1464672"/>
                <a:gd name="connsiteY9137" fmla="*/ 1061357 h 1899829"/>
                <a:gd name="connsiteX9138" fmla="*/ 694781 w 1464672"/>
                <a:gd name="connsiteY9138" fmla="*/ 1059724 h 1899829"/>
                <a:gd name="connsiteX9139" fmla="*/ 701312 w 1464672"/>
                <a:gd name="connsiteY9139" fmla="*/ 1058908 h 1899829"/>
                <a:gd name="connsiteX9140" fmla="*/ 704578 w 1464672"/>
                <a:gd name="connsiteY9140" fmla="*/ 1058091 h 1899829"/>
                <a:gd name="connsiteX9141" fmla="*/ 707844 w 1464672"/>
                <a:gd name="connsiteY9141" fmla="*/ 1055642 h 1899829"/>
                <a:gd name="connsiteX9142" fmla="*/ 711109 w 1464672"/>
                <a:gd name="connsiteY9142" fmla="*/ 1051560 h 1899829"/>
                <a:gd name="connsiteX9143" fmla="*/ 711926 w 1464672"/>
                <a:gd name="connsiteY9143" fmla="*/ 1049927 h 1899829"/>
                <a:gd name="connsiteX9144" fmla="*/ 711926 w 1464672"/>
                <a:gd name="connsiteY9144" fmla="*/ 1049111 h 1899829"/>
                <a:gd name="connsiteX9145" fmla="*/ 711926 w 1464672"/>
                <a:gd name="connsiteY9145" fmla="*/ 1048294 h 1899829"/>
                <a:gd name="connsiteX9146" fmla="*/ 711109 w 1464672"/>
                <a:gd name="connsiteY9146" fmla="*/ 1045845 h 1899829"/>
                <a:gd name="connsiteX9147" fmla="*/ 711109 w 1464672"/>
                <a:gd name="connsiteY9147" fmla="*/ 1044212 h 1899829"/>
                <a:gd name="connsiteX9148" fmla="*/ 711109 w 1464672"/>
                <a:gd name="connsiteY9148" fmla="*/ 1043396 h 1899829"/>
                <a:gd name="connsiteX9149" fmla="*/ 712742 w 1464672"/>
                <a:gd name="connsiteY9149" fmla="*/ 1043396 h 1899829"/>
                <a:gd name="connsiteX9150" fmla="*/ 711926 w 1464672"/>
                <a:gd name="connsiteY9150" fmla="*/ 1042579 h 1899829"/>
                <a:gd name="connsiteX9151" fmla="*/ 711109 w 1464672"/>
                <a:gd name="connsiteY9151" fmla="*/ 1040946 h 1899829"/>
                <a:gd name="connsiteX9152" fmla="*/ 711109 w 1464672"/>
                <a:gd name="connsiteY9152" fmla="*/ 1040130 h 1899829"/>
                <a:gd name="connsiteX9153" fmla="*/ 711109 w 1464672"/>
                <a:gd name="connsiteY9153" fmla="*/ 1038497 h 1899829"/>
                <a:gd name="connsiteX9154" fmla="*/ 711926 w 1464672"/>
                <a:gd name="connsiteY9154" fmla="*/ 1038497 h 1899829"/>
                <a:gd name="connsiteX9155" fmla="*/ 713559 w 1464672"/>
                <a:gd name="connsiteY9155" fmla="*/ 1039314 h 1899829"/>
                <a:gd name="connsiteX9156" fmla="*/ 716008 w 1464672"/>
                <a:gd name="connsiteY9156" fmla="*/ 1043396 h 1899829"/>
                <a:gd name="connsiteX9157" fmla="*/ 716824 w 1464672"/>
                <a:gd name="connsiteY9157" fmla="*/ 1044212 h 1899829"/>
                <a:gd name="connsiteX9158" fmla="*/ 718457 w 1464672"/>
                <a:gd name="connsiteY9158" fmla="*/ 1045029 h 1899829"/>
                <a:gd name="connsiteX9159" fmla="*/ 716824 w 1464672"/>
                <a:gd name="connsiteY9159" fmla="*/ 1042579 h 1899829"/>
                <a:gd name="connsiteX9160" fmla="*/ 714375 w 1464672"/>
                <a:gd name="connsiteY9160" fmla="*/ 1036864 h 1899829"/>
                <a:gd name="connsiteX9161" fmla="*/ 714375 w 1464672"/>
                <a:gd name="connsiteY9161" fmla="*/ 1035231 h 1899829"/>
                <a:gd name="connsiteX9162" fmla="*/ 714375 w 1464672"/>
                <a:gd name="connsiteY9162" fmla="*/ 1034415 h 1899829"/>
                <a:gd name="connsiteX9163" fmla="*/ 715191 w 1464672"/>
                <a:gd name="connsiteY9163" fmla="*/ 1031149 h 1899829"/>
                <a:gd name="connsiteX9164" fmla="*/ 716008 w 1464672"/>
                <a:gd name="connsiteY9164" fmla="*/ 1029516 h 1899829"/>
                <a:gd name="connsiteX9165" fmla="*/ 716824 w 1464672"/>
                <a:gd name="connsiteY9165" fmla="*/ 1028700 h 1899829"/>
                <a:gd name="connsiteX9166" fmla="*/ 718457 w 1464672"/>
                <a:gd name="connsiteY9166" fmla="*/ 1027067 h 1899829"/>
                <a:gd name="connsiteX9167" fmla="*/ 721723 w 1464672"/>
                <a:gd name="connsiteY9167" fmla="*/ 1026251 h 1899829"/>
                <a:gd name="connsiteX9168" fmla="*/ 723356 w 1464672"/>
                <a:gd name="connsiteY9168" fmla="*/ 1026251 h 1899829"/>
                <a:gd name="connsiteX9169" fmla="*/ 724989 w 1464672"/>
                <a:gd name="connsiteY9169" fmla="*/ 1027067 h 1899829"/>
                <a:gd name="connsiteX9170" fmla="*/ 726622 w 1464672"/>
                <a:gd name="connsiteY9170" fmla="*/ 1028700 h 1899829"/>
                <a:gd name="connsiteX9171" fmla="*/ 729887 w 1464672"/>
                <a:gd name="connsiteY9171" fmla="*/ 1031966 h 1899829"/>
                <a:gd name="connsiteX9172" fmla="*/ 730704 w 1464672"/>
                <a:gd name="connsiteY9172" fmla="*/ 1033599 h 1899829"/>
                <a:gd name="connsiteX9173" fmla="*/ 730704 w 1464672"/>
                <a:gd name="connsiteY9173" fmla="*/ 1034415 h 1899829"/>
                <a:gd name="connsiteX9174" fmla="*/ 724989 w 1464672"/>
                <a:gd name="connsiteY9174" fmla="*/ 1033599 h 1899829"/>
                <a:gd name="connsiteX9175" fmla="*/ 724989 w 1464672"/>
                <a:gd name="connsiteY9175" fmla="*/ 1034415 h 1899829"/>
                <a:gd name="connsiteX9176" fmla="*/ 725805 w 1464672"/>
                <a:gd name="connsiteY9176" fmla="*/ 1035231 h 1899829"/>
                <a:gd name="connsiteX9177" fmla="*/ 1022985 w 1464672"/>
                <a:gd name="connsiteY9177" fmla="*/ 1028700 h 1899829"/>
                <a:gd name="connsiteX9178" fmla="*/ 1023802 w 1464672"/>
                <a:gd name="connsiteY9178" fmla="*/ 1031149 h 1899829"/>
                <a:gd name="connsiteX9179" fmla="*/ 1024618 w 1464672"/>
                <a:gd name="connsiteY9179" fmla="*/ 1031966 h 1899829"/>
                <a:gd name="connsiteX9180" fmla="*/ 1023802 w 1464672"/>
                <a:gd name="connsiteY9180" fmla="*/ 1033599 h 1899829"/>
                <a:gd name="connsiteX9181" fmla="*/ 1021352 w 1464672"/>
                <a:gd name="connsiteY9181" fmla="*/ 1036048 h 1899829"/>
                <a:gd name="connsiteX9182" fmla="*/ 1015637 w 1464672"/>
                <a:gd name="connsiteY9182" fmla="*/ 1036864 h 1899829"/>
                <a:gd name="connsiteX9183" fmla="*/ 1013188 w 1464672"/>
                <a:gd name="connsiteY9183" fmla="*/ 1036048 h 1899829"/>
                <a:gd name="connsiteX9184" fmla="*/ 1014821 w 1464672"/>
                <a:gd name="connsiteY9184" fmla="*/ 1040130 h 1899829"/>
                <a:gd name="connsiteX9185" fmla="*/ 1014821 w 1464672"/>
                <a:gd name="connsiteY9185" fmla="*/ 1041763 h 1899829"/>
                <a:gd name="connsiteX9186" fmla="*/ 1014821 w 1464672"/>
                <a:gd name="connsiteY9186" fmla="*/ 1042579 h 1899829"/>
                <a:gd name="connsiteX9187" fmla="*/ 1014004 w 1464672"/>
                <a:gd name="connsiteY9187" fmla="*/ 1042579 h 1899829"/>
                <a:gd name="connsiteX9188" fmla="*/ 1012372 w 1464672"/>
                <a:gd name="connsiteY9188" fmla="*/ 1041763 h 1899829"/>
                <a:gd name="connsiteX9189" fmla="*/ 1011555 w 1464672"/>
                <a:gd name="connsiteY9189" fmla="*/ 1040130 h 1899829"/>
                <a:gd name="connsiteX9190" fmla="*/ 1011555 w 1464672"/>
                <a:gd name="connsiteY9190" fmla="*/ 1038497 h 1899829"/>
                <a:gd name="connsiteX9191" fmla="*/ 1011555 w 1464672"/>
                <a:gd name="connsiteY9191" fmla="*/ 1038497 h 1899829"/>
                <a:gd name="connsiteX9192" fmla="*/ 1010739 w 1464672"/>
                <a:gd name="connsiteY9192" fmla="*/ 1039314 h 1899829"/>
                <a:gd name="connsiteX9193" fmla="*/ 1009922 w 1464672"/>
                <a:gd name="connsiteY9193" fmla="*/ 1039314 h 1899829"/>
                <a:gd name="connsiteX9194" fmla="*/ 1009106 w 1464672"/>
                <a:gd name="connsiteY9194" fmla="*/ 1036864 h 1899829"/>
                <a:gd name="connsiteX9195" fmla="*/ 1008289 w 1464672"/>
                <a:gd name="connsiteY9195" fmla="*/ 1036048 h 1899829"/>
                <a:gd name="connsiteX9196" fmla="*/ 1002574 w 1464672"/>
                <a:gd name="connsiteY9196" fmla="*/ 1034415 h 1899829"/>
                <a:gd name="connsiteX9197" fmla="*/ 1002574 w 1464672"/>
                <a:gd name="connsiteY9197" fmla="*/ 1033599 h 1899829"/>
                <a:gd name="connsiteX9198" fmla="*/ 1002574 w 1464672"/>
                <a:gd name="connsiteY9198" fmla="*/ 1032782 h 1899829"/>
                <a:gd name="connsiteX9199" fmla="*/ 1003391 w 1464672"/>
                <a:gd name="connsiteY9199" fmla="*/ 1031149 h 1899829"/>
                <a:gd name="connsiteX9200" fmla="*/ 1005024 w 1464672"/>
                <a:gd name="connsiteY9200" fmla="*/ 1030333 h 1899829"/>
                <a:gd name="connsiteX9201" fmla="*/ 1008289 w 1464672"/>
                <a:gd name="connsiteY9201" fmla="*/ 1031149 h 1899829"/>
                <a:gd name="connsiteX9202" fmla="*/ 1008289 w 1464672"/>
                <a:gd name="connsiteY9202" fmla="*/ 1031149 h 1899829"/>
                <a:gd name="connsiteX9203" fmla="*/ 1008289 w 1464672"/>
                <a:gd name="connsiteY9203" fmla="*/ 1029516 h 1899829"/>
                <a:gd name="connsiteX9204" fmla="*/ 1008289 w 1464672"/>
                <a:gd name="connsiteY9204" fmla="*/ 1028700 h 1899829"/>
                <a:gd name="connsiteX9205" fmla="*/ 1010739 w 1464672"/>
                <a:gd name="connsiteY9205" fmla="*/ 1028700 h 1899829"/>
                <a:gd name="connsiteX9206" fmla="*/ 1012372 w 1464672"/>
                <a:gd name="connsiteY9206" fmla="*/ 1028700 h 1899829"/>
                <a:gd name="connsiteX9207" fmla="*/ 1013188 w 1464672"/>
                <a:gd name="connsiteY9207" fmla="*/ 1029516 h 1899829"/>
                <a:gd name="connsiteX9208" fmla="*/ 1014004 w 1464672"/>
                <a:gd name="connsiteY9208" fmla="*/ 1031966 h 1899829"/>
                <a:gd name="connsiteX9209" fmla="*/ 1014821 w 1464672"/>
                <a:gd name="connsiteY9209" fmla="*/ 1031966 h 1899829"/>
                <a:gd name="connsiteX9210" fmla="*/ 1016454 w 1464672"/>
                <a:gd name="connsiteY9210" fmla="*/ 1031966 h 1899829"/>
                <a:gd name="connsiteX9211" fmla="*/ 1018086 w 1464672"/>
                <a:gd name="connsiteY9211" fmla="*/ 1031149 h 1899829"/>
                <a:gd name="connsiteX9212" fmla="*/ 1020536 w 1464672"/>
                <a:gd name="connsiteY9212" fmla="*/ 1029516 h 1899829"/>
                <a:gd name="connsiteX9213" fmla="*/ 1022169 w 1464672"/>
                <a:gd name="connsiteY9213" fmla="*/ 1028700 h 1899829"/>
                <a:gd name="connsiteX9214" fmla="*/ 1022985 w 1464672"/>
                <a:gd name="connsiteY9214" fmla="*/ 1028700 h 1899829"/>
                <a:gd name="connsiteX9215" fmla="*/ 1046661 w 1464672"/>
                <a:gd name="connsiteY9215" fmla="*/ 1031966 h 1899829"/>
                <a:gd name="connsiteX9216" fmla="*/ 1047478 w 1464672"/>
                <a:gd name="connsiteY9216" fmla="*/ 1034415 h 1899829"/>
                <a:gd name="connsiteX9217" fmla="*/ 1047478 w 1464672"/>
                <a:gd name="connsiteY9217" fmla="*/ 1036048 h 1899829"/>
                <a:gd name="connsiteX9218" fmla="*/ 1046661 w 1464672"/>
                <a:gd name="connsiteY9218" fmla="*/ 1037681 h 1899829"/>
                <a:gd name="connsiteX9219" fmla="*/ 1042579 w 1464672"/>
                <a:gd name="connsiteY9219" fmla="*/ 1040130 h 1899829"/>
                <a:gd name="connsiteX9220" fmla="*/ 1040130 w 1464672"/>
                <a:gd name="connsiteY9220" fmla="*/ 1042579 h 1899829"/>
                <a:gd name="connsiteX9221" fmla="*/ 1038497 w 1464672"/>
                <a:gd name="connsiteY9221" fmla="*/ 1043396 h 1899829"/>
                <a:gd name="connsiteX9222" fmla="*/ 1036864 w 1464672"/>
                <a:gd name="connsiteY9222" fmla="*/ 1042579 h 1899829"/>
                <a:gd name="connsiteX9223" fmla="*/ 1034415 w 1464672"/>
                <a:gd name="connsiteY9223" fmla="*/ 1043396 h 1899829"/>
                <a:gd name="connsiteX9224" fmla="*/ 1033599 w 1464672"/>
                <a:gd name="connsiteY9224" fmla="*/ 1043396 h 1899829"/>
                <a:gd name="connsiteX9225" fmla="*/ 1034415 w 1464672"/>
                <a:gd name="connsiteY9225" fmla="*/ 1041763 h 1899829"/>
                <a:gd name="connsiteX9226" fmla="*/ 1037681 w 1464672"/>
                <a:gd name="connsiteY9226" fmla="*/ 1036048 h 1899829"/>
                <a:gd name="connsiteX9227" fmla="*/ 1040947 w 1464672"/>
                <a:gd name="connsiteY9227" fmla="*/ 1035231 h 1899829"/>
                <a:gd name="connsiteX9228" fmla="*/ 1041763 w 1464672"/>
                <a:gd name="connsiteY9228" fmla="*/ 1034415 h 1899829"/>
                <a:gd name="connsiteX9229" fmla="*/ 1042579 w 1464672"/>
                <a:gd name="connsiteY9229" fmla="*/ 1034415 h 1899829"/>
                <a:gd name="connsiteX9230" fmla="*/ 1043396 w 1464672"/>
                <a:gd name="connsiteY9230" fmla="*/ 1033599 h 1899829"/>
                <a:gd name="connsiteX9231" fmla="*/ 1043396 w 1464672"/>
                <a:gd name="connsiteY9231" fmla="*/ 1031966 h 1899829"/>
                <a:gd name="connsiteX9232" fmla="*/ 1044212 w 1464672"/>
                <a:gd name="connsiteY9232" fmla="*/ 1031149 h 1899829"/>
                <a:gd name="connsiteX9233" fmla="*/ 1045029 w 1464672"/>
                <a:gd name="connsiteY9233" fmla="*/ 1031149 h 1899829"/>
                <a:gd name="connsiteX9234" fmla="*/ 1046661 w 1464672"/>
                <a:gd name="connsiteY9234" fmla="*/ 1031966 h 1899829"/>
                <a:gd name="connsiteX9235" fmla="*/ 1213213 w 1464672"/>
                <a:gd name="connsiteY9235" fmla="*/ 1040130 h 1899829"/>
                <a:gd name="connsiteX9236" fmla="*/ 1213213 w 1464672"/>
                <a:gd name="connsiteY9236" fmla="*/ 1040130 h 1899829"/>
                <a:gd name="connsiteX9237" fmla="*/ 1208314 w 1464672"/>
                <a:gd name="connsiteY9237" fmla="*/ 1038497 h 1899829"/>
                <a:gd name="connsiteX9238" fmla="*/ 1208314 w 1464672"/>
                <a:gd name="connsiteY9238" fmla="*/ 1036864 h 1899829"/>
                <a:gd name="connsiteX9239" fmla="*/ 1210764 w 1464672"/>
                <a:gd name="connsiteY9239" fmla="*/ 1035231 h 1899829"/>
                <a:gd name="connsiteX9240" fmla="*/ 1212397 w 1464672"/>
                <a:gd name="connsiteY9240" fmla="*/ 1034415 h 1899829"/>
                <a:gd name="connsiteX9241" fmla="*/ 1214029 w 1464672"/>
                <a:gd name="connsiteY9241" fmla="*/ 1034415 h 1899829"/>
                <a:gd name="connsiteX9242" fmla="*/ 1215662 w 1464672"/>
                <a:gd name="connsiteY9242" fmla="*/ 1034415 h 1899829"/>
                <a:gd name="connsiteX9243" fmla="*/ 1217295 w 1464672"/>
                <a:gd name="connsiteY9243" fmla="*/ 1036864 h 1899829"/>
                <a:gd name="connsiteX9244" fmla="*/ 1215662 w 1464672"/>
                <a:gd name="connsiteY9244" fmla="*/ 1038497 h 1899829"/>
                <a:gd name="connsiteX9245" fmla="*/ 1213213 w 1464672"/>
                <a:gd name="connsiteY9245" fmla="*/ 1040130 h 1899829"/>
                <a:gd name="connsiteX9246" fmla="*/ 37556 w 1464672"/>
                <a:gd name="connsiteY9246" fmla="*/ 1038497 h 1899829"/>
                <a:gd name="connsiteX9247" fmla="*/ 35923 w 1464672"/>
                <a:gd name="connsiteY9247" fmla="*/ 1040130 h 1899829"/>
                <a:gd name="connsiteX9248" fmla="*/ 33474 w 1464672"/>
                <a:gd name="connsiteY9248" fmla="*/ 1038497 h 1899829"/>
                <a:gd name="connsiteX9249" fmla="*/ 32657 w 1464672"/>
                <a:gd name="connsiteY9249" fmla="*/ 1037681 h 1899829"/>
                <a:gd name="connsiteX9250" fmla="*/ 35106 w 1464672"/>
                <a:gd name="connsiteY9250" fmla="*/ 1035231 h 1899829"/>
                <a:gd name="connsiteX9251" fmla="*/ 35923 w 1464672"/>
                <a:gd name="connsiteY9251" fmla="*/ 1035231 h 1899829"/>
                <a:gd name="connsiteX9252" fmla="*/ 38372 w 1464672"/>
                <a:gd name="connsiteY9252" fmla="*/ 1036864 h 1899829"/>
                <a:gd name="connsiteX9253" fmla="*/ 39189 w 1464672"/>
                <a:gd name="connsiteY9253" fmla="*/ 1038497 h 1899829"/>
                <a:gd name="connsiteX9254" fmla="*/ 37556 w 1464672"/>
                <a:gd name="connsiteY9254" fmla="*/ 1038497 h 1899829"/>
                <a:gd name="connsiteX9255" fmla="*/ 757646 w 1464672"/>
                <a:gd name="connsiteY9255" fmla="*/ 1038497 h 1899829"/>
                <a:gd name="connsiteX9256" fmla="*/ 760095 w 1464672"/>
                <a:gd name="connsiteY9256" fmla="*/ 1041763 h 1899829"/>
                <a:gd name="connsiteX9257" fmla="*/ 760095 w 1464672"/>
                <a:gd name="connsiteY9257" fmla="*/ 1043396 h 1899829"/>
                <a:gd name="connsiteX9258" fmla="*/ 760095 w 1464672"/>
                <a:gd name="connsiteY9258" fmla="*/ 1045845 h 1899829"/>
                <a:gd name="connsiteX9259" fmla="*/ 759279 w 1464672"/>
                <a:gd name="connsiteY9259" fmla="*/ 1047478 h 1899829"/>
                <a:gd name="connsiteX9260" fmla="*/ 758462 w 1464672"/>
                <a:gd name="connsiteY9260" fmla="*/ 1049111 h 1899829"/>
                <a:gd name="connsiteX9261" fmla="*/ 756829 w 1464672"/>
                <a:gd name="connsiteY9261" fmla="*/ 1049927 h 1899829"/>
                <a:gd name="connsiteX9262" fmla="*/ 755197 w 1464672"/>
                <a:gd name="connsiteY9262" fmla="*/ 1049927 h 1899829"/>
                <a:gd name="connsiteX9263" fmla="*/ 754380 w 1464672"/>
                <a:gd name="connsiteY9263" fmla="*/ 1049111 h 1899829"/>
                <a:gd name="connsiteX9264" fmla="*/ 755197 w 1464672"/>
                <a:gd name="connsiteY9264" fmla="*/ 1047478 h 1899829"/>
                <a:gd name="connsiteX9265" fmla="*/ 756013 w 1464672"/>
                <a:gd name="connsiteY9265" fmla="*/ 1046661 h 1899829"/>
                <a:gd name="connsiteX9266" fmla="*/ 756013 w 1464672"/>
                <a:gd name="connsiteY9266" fmla="*/ 1045029 h 1899829"/>
                <a:gd name="connsiteX9267" fmla="*/ 756013 w 1464672"/>
                <a:gd name="connsiteY9267" fmla="*/ 1041763 h 1899829"/>
                <a:gd name="connsiteX9268" fmla="*/ 756013 w 1464672"/>
                <a:gd name="connsiteY9268" fmla="*/ 1040130 h 1899829"/>
                <a:gd name="connsiteX9269" fmla="*/ 755197 w 1464672"/>
                <a:gd name="connsiteY9269" fmla="*/ 1039314 h 1899829"/>
                <a:gd name="connsiteX9270" fmla="*/ 754380 w 1464672"/>
                <a:gd name="connsiteY9270" fmla="*/ 1039314 h 1899829"/>
                <a:gd name="connsiteX9271" fmla="*/ 754380 w 1464672"/>
                <a:gd name="connsiteY9271" fmla="*/ 1040130 h 1899829"/>
                <a:gd name="connsiteX9272" fmla="*/ 754380 w 1464672"/>
                <a:gd name="connsiteY9272" fmla="*/ 1041763 h 1899829"/>
                <a:gd name="connsiteX9273" fmla="*/ 754380 w 1464672"/>
                <a:gd name="connsiteY9273" fmla="*/ 1044212 h 1899829"/>
                <a:gd name="connsiteX9274" fmla="*/ 753564 w 1464672"/>
                <a:gd name="connsiteY9274" fmla="*/ 1047478 h 1899829"/>
                <a:gd name="connsiteX9275" fmla="*/ 752747 w 1464672"/>
                <a:gd name="connsiteY9275" fmla="*/ 1049111 h 1899829"/>
                <a:gd name="connsiteX9276" fmla="*/ 751931 w 1464672"/>
                <a:gd name="connsiteY9276" fmla="*/ 1048294 h 1899829"/>
                <a:gd name="connsiteX9277" fmla="*/ 751114 w 1464672"/>
                <a:gd name="connsiteY9277" fmla="*/ 1047478 h 1899829"/>
                <a:gd name="connsiteX9278" fmla="*/ 751114 w 1464672"/>
                <a:gd name="connsiteY9278" fmla="*/ 1045845 h 1899829"/>
                <a:gd name="connsiteX9279" fmla="*/ 751114 w 1464672"/>
                <a:gd name="connsiteY9279" fmla="*/ 1044212 h 1899829"/>
                <a:gd name="connsiteX9280" fmla="*/ 751114 w 1464672"/>
                <a:gd name="connsiteY9280" fmla="*/ 1042579 h 1899829"/>
                <a:gd name="connsiteX9281" fmla="*/ 751931 w 1464672"/>
                <a:gd name="connsiteY9281" fmla="*/ 1040130 h 1899829"/>
                <a:gd name="connsiteX9282" fmla="*/ 752747 w 1464672"/>
                <a:gd name="connsiteY9282" fmla="*/ 1038497 h 1899829"/>
                <a:gd name="connsiteX9283" fmla="*/ 754380 w 1464672"/>
                <a:gd name="connsiteY9283" fmla="*/ 1037681 h 1899829"/>
                <a:gd name="connsiteX9284" fmla="*/ 756013 w 1464672"/>
                <a:gd name="connsiteY9284" fmla="*/ 1037681 h 1899829"/>
                <a:gd name="connsiteX9285" fmla="*/ 757646 w 1464672"/>
                <a:gd name="connsiteY9285" fmla="*/ 1038497 h 1899829"/>
                <a:gd name="connsiteX9286" fmla="*/ 757646 w 1464672"/>
                <a:gd name="connsiteY9286" fmla="*/ 1038497 h 1899829"/>
                <a:gd name="connsiteX9287" fmla="*/ 663756 w 1464672"/>
                <a:gd name="connsiteY9287" fmla="*/ 1046661 h 1899829"/>
                <a:gd name="connsiteX9288" fmla="*/ 662124 w 1464672"/>
                <a:gd name="connsiteY9288" fmla="*/ 1046661 h 1899829"/>
                <a:gd name="connsiteX9289" fmla="*/ 662124 w 1464672"/>
                <a:gd name="connsiteY9289" fmla="*/ 1046661 h 1899829"/>
                <a:gd name="connsiteX9290" fmla="*/ 662124 w 1464672"/>
                <a:gd name="connsiteY9290" fmla="*/ 1045029 h 1899829"/>
                <a:gd name="connsiteX9291" fmla="*/ 662124 w 1464672"/>
                <a:gd name="connsiteY9291" fmla="*/ 1044212 h 1899829"/>
                <a:gd name="connsiteX9292" fmla="*/ 662124 w 1464672"/>
                <a:gd name="connsiteY9292" fmla="*/ 1043396 h 1899829"/>
                <a:gd name="connsiteX9293" fmla="*/ 662940 w 1464672"/>
                <a:gd name="connsiteY9293" fmla="*/ 1042579 h 1899829"/>
                <a:gd name="connsiteX9294" fmla="*/ 662940 w 1464672"/>
                <a:gd name="connsiteY9294" fmla="*/ 1041763 h 1899829"/>
                <a:gd name="connsiteX9295" fmla="*/ 662940 w 1464672"/>
                <a:gd name="connsiteY9295" fmla="*/ 1040946 h 1899829"/>
                <a:gd name="connsiteX9296" fmla="*/ 661307 w 1464672"/>
                <a:gd name="connsiteY9296" fmla="*/ 1040130 h 1899829"/>
                <a:gd name="connsiteX9297" fmla="*/ 660491 w 1464672"/>
                <a:gd name="connsiteY9297" fmla="*/ 1039314 h 1899829"/>
                <a:gd name="connsiteX9298" fmla="*/ 660491 w 1464672"/>
                <a:gd name="connsiteY9298" fmla="*/ 1038497 h 1899829"/>
                <a:gd name="connsiteX9299" fmla="*/ 661307 w 1464672"/>
                <a:gd name="connsiteY9299" fmla="*/ 1037681 h 1899829"/>
                <a:gd name="connsiteX9300" fmla="*/ 662124 w 1464672"/>
                <a:gd name="connsiteY9300" fmla="*/ 1037681 h 1899829"/>
                <a:gd name="connsiteX9301" fmla="*/ 664573 w 1464672"/>
                <a:gd name="connsiteY9301" fmla="*/ 1039314 h 1899829"/>
                <a:gd name="connsiteX9302" fmla="*/ 665389 w 1464672"/>
                <a:gd name="connsiteY9302" fmla="*/ 1041763 h 1899829"/>
                <a:gd name="connsiteX9303" fmla="*/ 666206 w 1464672"/>
                <a:gd name="connsiteY9303" fmla="*/ 1043396 h 1899829"/>
                <a:gd name="connsiteX9304" fmla="*/ 665389 w 1464672"/>
                <a:gd name="connsiteY9304" fmla="*/ 1043396 h 1899829"/>
                <a:gd name="connsiteX9305" fmla="*/ 664573 w 1464672"/>
                <a:gd name="connsiteY9305" fmla="*/ 1044212 h 1899829"/>
                <a:gd name="connsiteX9306" fmla="*/ 663756 w 1464672"/>
                <a:gd name="connsiteY9306" fmla="*/ 1045845 h 1899829"/>
                <a:gd name="connsiteX9307" fmla="*/ 663756 w 1464672"/>
                <a:gd name="connsiteY9307" fmla="*/ 1046661 h 1899829"/>
                <a:gd name="connsiteX9308" fmla="*/ 1063807 w 1464672"/>
                <a:gd name="connsiteY9308" fmla="*/ 1058908 h 1899829"/>
                <a:gd name="connsiteX9309" fmla="*/ 1061357 w 1464672"/>
                <a:gd name="connsiteY9309" fmla="*/ 1059724 h 1899829"/>
                <a:gd name="connsiteX9310" fmla="*/ 1059724 w 1464672"/>
                <a:gd name="connsiteY9310" fmla="*/ 1059724 h 1899829"/>
                <a:gd name="connsiteX9311" fmla="*/ 1058908 w 1464672"/>
                <a:gd name="connsiteY9311" fmla="*/ 1058908 h 1899829"/>
                <a:gd name="connsiteX9312" fmla="*/ 1058091 w 1464672"/>
                <a:gd name="connsiteY9312" fmla="*/ 1057275 h 1899829"/>
                <a:gd name="connsiteX9313" fmla="*/ 1057275 w 1464672"/>
                <a:gd name="connsiteY9313" fmla="*/ 1053193 h 1899829"/>
                <a:gd name="connsiteX9314" fmla="*/ 1057275 w 1464672"/>
                <a:gd name="connsiteY9314" fmla="*/ 1051560 h 1899829"/>
                <a:gd name="connsiteX9315" fmla="*/ 1057275 w 1464672"/>
                <a:gd name="connsiteY9315" fmla="*/ 1048294 h 1899829"/>
                <a:gd name="connsiteX9316" fmla="*/ 1057275 w 1464672"/>
                <a:gd name="connsiteY9316" fmla="*/ 1047478 h 1899829"/>
                <a:gd name="connsiteX9317" fmla="*/ 1057275 w 1464672"/>
                <a:gd name="connsiteY9317" fmla="*/ 1046661 h 1899829"/>
                <a:gd name="connsiteX9318" fmla="*/ 1059724 w 1464672"/>
                <a:gd name="connsiteY9318" fmla="*/ 1045845 h 1899829"/>
                <a:gd name="connsiteX9319" fmla="*/ 1061357 w 1464672"/>
                <a:gd name="connsiteY9319" fmla="*/ 1045845 h 1899829"/>
                <a:gd name="connsiteX9320" fmla="*/ 1062990 w 1464672"/>
                <a:gd name="connsiteY9320" fmla="*/ 1046661 h 1899829"/>
                <a:gd name="connsiteX9321" fmla="*/ 1067072 w 1464672"/>
                <a:gd name="connsiteY9321" fmla="*/ 1046661 h 1899829"/>
                <a:gd name="connsiteX9322" fmla="*/ 1067889 w 1464672"/>
                <a:gd name="connsiteY9322" fmla="*/ 1047478 h 1899829"/>
                <a:gd name="connsiteX9323" fmla="*/ 1067889 w 1464672"/>
                <a:gd name="connsiteY9323" fmla="*/ 1048294 h 1899829"/>
                <a:gd name="connsiteX9324" fmla="*/ 1067889 w 1464672"/>
                <a:gd name="connsiteY9324" fmla="*/ 1049111 h 1899829"/>
                <a:gd name="connsiteX9325" fmla="*/ 1067889 w 1464672"/>
                <a:gd name="connsiteY9325" fmla="*/ 1049927 h 1899829"/>
                <a:gd name="connsiteX9326" fmla="*/ 1066256 w 1464672"/>
                <a:gd name="connsiteY9326" fmla="*/ 1052376 h 1899829"/>
                <a:gd name="connsiteX9327" fmla="*/ 1065439 w 1464672"/>
                <a:gd name="connsiteY9327" fmla="*/ 1054009 h 1899829"/>
                <a:gd name="connsiteX9328" fmla="*/ 1064623 w 1464672"/>
                <a:gd name="connsiteY9328" fmla="*/ 1056459 h 1899829"/>
                <a:gd name="connsiteX9329" fmla="*/ 1063807 w 1464672"/>
                <a:gd name="connsiteY9329" fmla="*/ 1058908 h 1899829"/>
                <a:gd name="connsiteX9330" fmla="*/ 845004 w 1464672"/>
                <a:gd name="connsiteY9330" fmla="*/ 1045845 h 1899829"/>
                <a:gd name="connsiteX9331" fmla="*/ 845004 w 1464672"/>
                <a:gd name="connsiteY9331" fmla="*/ 1049111 h 1899829"/>
                <a:gd name="connsiteX9332" fmla="*/ 843371 w 1464672"/>
                <a:gd name="connsiteY9332" fmla="*/ 1053193 h 1899829"/>
                <a:gd name="connsiteX9333" fmla="*/ 842554 w 1464672"/>
                <a:gd name="connsiteY9333" fmla="*/ 1054009 h 1899829"/>
                <a:gd name="connsiteX9334" fmla="*/ 841738 w 1464672"/>
                <a:gd name="connsiteY9334" fmla="*/ 1054009 h 1899829"/>
                <a:gd name="connsiteX9335" fmla="*/ 840922 w 1464672"/>
                <a:gd name="connsiteY9335" fmla="*/ 1053193 h 1899829"/>
                <a:gd name="connsiteX9336" fmla="*/ 839289 w 1464672"/>
                <a:gd name="connsiteY9336" fmla="*/ 1049927 h 1899829"/>
                <a:gd name="connsiteX9337" fmla="*/ 838472 w 1464672"/>
                <a:gd name="connsiteY9337" fmla="*/ 1048294 h 1899829"/>
                <a:gd name="connsiteX9338" fmla="*/ 839289 w 1464672"/>
                <a:gd name="connsiteY9338" fmla="*/ 1047478 h 1899829"/>
                <a:gd name="connsiteX9339" fmla="*/ 840922 w 1464672"/>
                <a:gd name="connsiteY9339" fmla="*/ 1046661 h 1899829"/>
                <a:gd name="connsiteX9340" fmla="*/ 841738 w 1464672"/>
                <a:gd name="connsiteY9340" fmla="*/ 1045845 h 1899829"/>
                <a:gd name="connsiteX9341" fmla="*/ 842554 w 1464672"/>
                <a:gd name="connsiteY9341" fmla="*/ 1046661 h 1899829"/>
                <a:gd name="connsiteX9342" fmla="*/ 845004 w 1464672"/>
                <a:gd name="connsiteY9342" fmla="*/ 1045845 h 1899829"/>
                <a:gd name="connsiteX9343" fmla="*/ 845004 w 1464672"/>
                <a:gd name="connsiteY9343" fmla="*/ 1045845 h 1899829"/>
                <a:gd name="connsiteX9344" fmla="*/ 1027067 w 1464672"/>
                <a:gd name="connsiteY9344" fmla="*/ 1072787 h 1899829"/>
                <a:gd name="connsiteX9345" fmla="*/ 1026251 w 1464672"/>
                <a:gd name="connsiteY9345" fmla="*/ 1072787 h 1899829"/>
                <a:gd name="connsiteX9346" fmla="*/ 1024618 w 1464672"/>
                <a:gd name="connsiteY9346" fmla="*/ 1071971 h 1899829"/>
                <a:gd name="connsiteX9347" fmla="*/ 1023802 w 1464672"/>
                <a:gd name="connsiteY9347" fmla="*/ 1070338 h 1899829"/>
                <a:gd name="connsiteX9348" fmla="*/ 1023802 w 1464672"/>
                <a:gd name="connsiteY9348" fmla="*/ 1068705 h 1899829"/>
                <a:gd name="connsiteX9349" fmla="*/ 1023802 w 1464672"/>
                <a:gd name="connsiteY9349" fmla="*/ 1067889 h 1899829"/>
                <a:gd name="connsiteX9350" fmla="*/ 1024618 w 1464672"/>
                <a:gd name="connsiteY9350" fmla="*/ 1067072 h 1899829"/>
                <a:gd name="connsiteX9351" fmla="*/ 1025434 w 1464672"/>
                <a:gd name="connsiteY9351" fmla="*/ 1065439 h 1899829"/>
                <a:gd name="connsiteX9352" fmla="*/ 1026251 w 1464672"/>
                <a:gd name="connsiteY9352" fmla="*/ 1062990 h 1899829"/>
                <a:gd name="connsiteX9353" fmla="*/ 1027884 w 1464672"/>
                <a:gd name="connsiteY9353" fmla="*/ 1061357 h 1899829"/>
                <a:gd name="connsiteX9354" fmla="*/ 1031149 w 1464672"/>
                <a:gd name="connsiteY9354" fmla="*/ 1059724 h 1899829"/>
                <a:gd name="connsiteX9355" fmla="*/ 1031966 w 1464672"/>
                <a:gd name="connsiteY9355" fmla="*/ 1058908 h 1899829"/>
                <a:gd name="connsiteX9356" fmla="*/ 1033599 w 1464672"/>
                <a:gd name="connsiteY9356" fmla="*/ 1054009 h 1899829"/>
                <a:gd name="connsiteX9357" fmla="*/ 1034415 w 1464672"/>
                <a:gd name="connsiteY9357" fmla="*/ 1053193 h 1899829"/>
                <a:gd name="connsiteX9358" fmla="*/ 1036048 w 1464672"/>
                <a:gd name="connsiteY9358" fmla="*/ 1052376 h 1899829"/>
                <a:gd name="connsiteX9359" fmla="*/ 1036048 w 1464672"/>
                <a:gd name="connsiteY9359" fmla="*/ 1051560 h 1899829"/>
                <a:gd name="connsiteX9360" fmla="*/ 1035231 w 1464672"/>
                <a:gd name="connsiteY9360" fmla="*/ 1050744 h 1899829"/>
                <a:gd name="connsiteX9361" fmla="*/ 1035231 w 1464672"/>
                <a:gd name="connsiteY9361" fmla="*/ 1049927 h 1899829"/>
                <a:gd name="connsiteX9362" fmla="*/ 1036048 w 1464672"/>
                <a:gd name="connsiteY9362" fmla="*/ 1048294 h 1899829"/>
                <a:gd name="connsiteX9363" fmla="*/ 1036864 w 1464672"/>
                <a:gd name="connsiteY9363" fmla="*/ 1047478 h 1899829"/>
                <a:gd name="connsiteX9364" fmla="*/ 1039314 w 1464672"/>
                <a:gd name="connsiteY9364" fmla="*/ 1046661 h 1899829"/>
                <a:gd name="connsiteX9365" fmla="*/ 1041763 w 1464672"/>
                <a:gd name="connsiteY9365" fmla="*/ 1046661 h 1899829"/>
                <a:gd name="connsiteX9366" fmla="*/ 1042579 w 1464672"/>
                <a:gd name="connsiteY9366" fmla="*/ 1046661 h 1899829"/>
                <a:gd name="connsiteX9367" fmla="*/ 1043396 w 1464672"/>
                <a:gd name="connsiteY9367" fmla="*/ 1047478 h 1899829"/>
                <a:gd name="connsiteX9368" fmla="*/ 1044212 w 1464672"/>
                <a:gd name="connsiteY9368" fmla="*/ 1049927 h 1899829"/>
                <a:gd name="connsiteX9369" fmla="*/ 1044212 w 1464672"/>
                <a:gd name="connsiteY9369" fmla="*/ 1050744 h 1899829"/>
                <a:gd name="connsiteX9370" fmla="*/ 1043396 w 1464672"/>
                <a:gd name="connsiteY9370" fmla="*/ 1052376 h 1899829"/>
                <a:gd name="connsiteX9371" fmla="*/ 1040947 w 1464672"/>
                <a:gd name="connsiteY9371" fmla="*/ 1055642 h 1899829"/>
                <a:gd name="connsiteX9372" fmla="*/ 1039314 w 1464672"/>
                <a:gd name="connsiteY9372" fmla="*/ 1058091 h 1899829"/>
                <a:gd name="connsiteX9373" fmla="*/ 1039314 w 1464672"/>
                <a:gd name="connsiteY9373" fmla="*/ 1058908 h 1899829"/>
                <a:gd name="connsiteX9374" fmla="*/ 1039314 w 1464672"/>
                <a:gd name="connsiteY9374" fmla="*/ 1059724 h 1899829"/>
                <a:gd name="connsiteX9375" fmla="*/ 1038497 w 1464672"/>
                <a:gd name="connsiteY9375" fmla="*/ 1061357 h 1899829"/>
                <a:gd name="connsiteX9376" fmla="*/ 1036864 w 1464672"/>
                <a:gd name="connsiteY9376" fmla="*/ 1064623 h 1899829"/>
                <a:gd name="connsiteX9377" fmla="*/ 1035231 w 1464672"/>
                <a:gd name="connsiteY9377" fmla="*/ 1067889 h 1899829"/>
                <a:gd name="connsiteX9378" fmla="*/ 1034415 w 1464672"/>
                <a:gd name="connsiteY9378" fmla="*/ 1069521 h 1899829"/>
                <a:gd name="connsiteX9379" fmla="*/ 1031149 w 1464672"/>
                <a:gd name="connsiteY9379" fmla="*/ 1071154 h 1899829"/>
                <a:gd name="connsiteX9380" fmla="*/ 1027067 w 1464672"/>
                <a:gd name="connsiteY9380" fmla="*/ 1072787 h 1899829"/>
                <a:gd name="connsiteX9381" fmla="*/ 840105 w 1464672"/>
                <a:gd name="connsiteY9381" fmla="*/ 1055642 h 1899829"/>
                <a:gd name="connsiteX9382" fmla="*/ 838472 w 1464672"/>
                <a:gd name="connsiteY9382" fmla="*/ 1056459 h 1899829"/>
                <a:gd name="connsiteX9383" fmla="*/ 837656 w 1464672"/>
                <a:gd name="connsiteY9383" fmla="*/ 1054826 h 1899829"/>
                <a:gd name="connsiteX9384" fmla="*/ 836839 w 1464672"/>
                <a:gd name="connsiteY9384" fmla="*/ 1054826 h 1899829"/>
                <a:gd name="connsiteX9385" fmla="*/ 836839 w 1464672"/>
                <a:gd name="connsiteY9385" fmla="*/ 1053193 h 1899829"/>
                <a:gd name="connsiteX9386" fmla="*/ 835206 w 1464672"/>
                <a:gd name="connsiteY9386" fmla="*/ 1053193 h 1899829"/>
                <a:gd name="connsiteX9387" fmla="*/ 835206 w 1464672"/>
                <a:gd name="connsiteY9387" fmla="*/ 1051560 h 1899829"/>
                <a:gd name="connsiteX9388" fmla="*/ 835206 w 1464672"/>
                <a:gd name="connsiteY9388" fmla="*/ 1050744 h 1899829"/>
                <a:gd name="connsiteX9389" fmla="*/ 836839 w 1464672"/>
                <a:gd name="connsiteY9389" fmla="*/ 1049927 h 1899829"/>
                <a:gd name="connsiteX9390" fmla="*/ 837656 w 1464672"/>
                <a:gd name="connsiteY9390" fmla="*/ 1049927 h 1899829"/>
                <a:gd name="connsiteX9391" fmla="*/ 838472 w 1464672"/>
                <a:gd name="connsiteY9391" fmla="*/ 1051560 h 1899829"/>
                <a:gd name="connsiteX9392" fmla="*/ 839289 w 1464672"/>
                <a:gd name="connsiteY9392" fmla="*/ 1053193 h 1899829"/>
                <a:gd name="connsiteX9393" fmla="*/ 840105 w 1464672"/>
                <a:gd name="connsiteY9393" fmla="*/ 1055642 h 1899829"/>
                <a:gd name="connsiteX9394" fmla="*/ 840105 w 1464672"/>
                <a:gd name="connsiteY9394" fmla="*/ 1055642 h 1899829"/>
                <a:gd name="connsiteX9395" fmla="*/ 683351 w 1464672"/>
                <a:gd name="connsiteY9395" fmla="*/ 1064623 h 1899829"/>
                <a:gd name="connsiteX9396" fmla="*/ 683351 w 1464672"/>
                <a:gd name="connsiteY9396" fmla="*/ 1067072 h 1899829"/>
                <a:gd name="connsiteX9397" fmla="*/ 681718 w 1464672"/>
                <a:gd name="connsiteY9397" fmla="*/ 1066256 h 1899829"/>
                <a:gd name="connsiteX9398" fmla="*/ 680902 w 1464672"/>
                <a:gd name="connsiteY9398" fmla="*/ 1065439 h 1899829"/>
                <a:gd name="connsiteX9399" fmla="*/ 680085 w 1464672"/>
                <a:gd name="connsiteY9399" fmla="*/ 1062990 h 1899829"/>
                <a:gd name="connsiteX9400" fmla="*/ 680085 w 1464672"/>
                <a:gd name="connsiteY9400" fmla="*/ 1062174 h 1899829"/>
                <a:gd name="connsiteX9401" fmla="*/ 680085 w 1464672"/>
                <a:gd name="connsiteY9401" fmla="*/ 1061357 h 1899829"/>
                <a:gd name="connsiteX9402" fmla="*/ 680902 w 1464672"/>
                <a:gd name="connsiteY9402" fmla="*/ 1059724 h 1899829"/>
                <a:gd name="connsiteX9403" fmla="*/ 681718 w 1464672"/>
                <a:gd name="connsiteY9403" fmla="*/ 1058908 h 1899829"/>
                <a:gd name="connsiteX9404" fmla="*/ 683351 w 1464672"/>
                <a:gd name="connsiteY9404" fmla="*/ 1059724 h 1899829"/>
                <a:gd name="connsiteX9405" fmla="*/ 684167 w 1464672"/>
                <a:gd name="connsiteY9405" fmla="*/ 1060541 h 1899829"/>
                <a:gd name="connsiteX9406" fmla="*/ 684984 w 1464672"/>
                <a:gd name="connsiteY9406" fmla="*/ 1062174 h 1899829"/>
                <a:gd name="connsiteX9407" fmla="*/ 683351 w 1464672"/>
                <a:gd name="connsiteY9407" fmla="*/ 1064623 h 1899829"/>
                <a:gd name="connsiteX9408" fmla="*/ 679269 w 1464672"/>
                <a:gd name="connsiteY9408" fmla="*/ 1074420 h 1899829"/>
                <a:gd name="connsiteX9409" fmla="*/ 678452 w 1464672"/>
                <a:gd name="connsiteY9409" fmla="*/ 1076053 h 1899829"/>
                <a:gd name="connsiteX9410" fmla="*/ 677636 w 1464672"/>
                <a:gd name="connsiteY9410" fmla="*/ 1076053 h 1899829"/>
                <a:gd name="connsiteX9411" fmla="*/ 676003 w 1464672"/>
                <a:gd name="connsiteY9411" fmla="*/ 1077686 h 1899829"/>
                <a:gd name="connsiteX9412" fmla="*/ 675186 w 1464672"/>
                <a:gd name="connsiteY9412" fmla="*/ 1077686 h 1899829"/>
                <a:gd name="connsiteX9413" fmla="*/ 674370 w 1464672"/>
                <a:gd name="connsiteY9413" fmla="*/ 1076869 h 1899829"/>
                <a:gd name="connsiteX9414" fmla="*/ 673554 w 1464672"/>
                <a:gd name="connsiteY9414" fmla="*/ 1075237 h 1899829"/>
                <a:gd name="connsiteX9415" fmla="*/ 673554 w 1464672"/>
                <a:gd name="connsiteY9415" fmla="*/ 1075237 h 1899829"/>
                <a:gd name="connsiteX9416" fmla="*/ 673554 w 1464672"/>
                <a:gd name="connsiteY9416" fmla="*/ 1075237 h 1899829"/>
                <a:gd name="connsiteX9417" fmla="*/ 672737 w 1464672"/>
                <a:gd name="connsiteY9417" fmla="*/ 1076053 h 1899829"/>
                <a:gd name="connsiteX9418" fmla="*/ 672737 w 1464672"/>
                <a:gd name="connsiteY9418" fmla="*/ 1076053 h 1899829"/>
                <a:gd name="connsiteX9419" fmla="*/ 672737 w 1464672"/>
                <a:gd name="connsiteY9419" fmla="*/ 1075237 h 1899829"/>
                <a:gd name="connsiteX9420" fmla="*/ 672737 w 1464672"/>
                <a:gd name="connsiteY9420" fmla="*/ 1073604 h 1899829"/>
                <a:gd name="connsiteX9421" fmla="*/ 672737 w 1464672"/>
                <a:gd name="connsiteY9421" fmla="*/ 1071154 h 1899829"/>
                <a:gd name="connsiteX9422" fmla="*/ 672737 w 1464672"/>
                <a:gd name="connsiteY9422" fmla="*/ 1067889 h 1899829"/>
                <a:gd name="connsiteX9423" fmla="*/ 672737 w 1464672"/>
                <a:gd name="connsiteY9423" fmla="*/ 1066256 h 1899829"/>
                <a:gd name="connsiteX9424" fmla="*/ 672737 w 1464672"/>
                <a:gd name="connsiteY9424" fmla="*/ 1065439 h 1899829"/>
                <a:gd name="connsiteX9425" fmla="*/ 672737 w 1464672"/>
                <a:gd name="connsiteY9425" fmla="*/ 1064623 h 1899829"/>
                <a:gd name="connsiteX9426" fmla="*/ 673554 w 1464672"/>
                <a:gd name="connsiteY9426" fmla="*/ 1063806 h 1899829"/>
                <a:gd name="connsiteX9427" fmla="*/ 674370 w 1464672"/>
                <a:gd name="connsiteY9427" fmla="*/ 1063806 h 1899829"/>
                <a:gd name="connsiteX9428" fmla="*/ 676003 w 1464672"/>
                <a:gd name="connsiteY9428" fmla="*/ 1063806 h 1899829"/>
                <a:gd name="connsiteX9429" fmla="*/ 677636 w 1464672"/>
                <a:gd name="connsiteY9429" fmla="*/ 1065439 h 1899829"/>
                <a:gd name="connsiteX9430" fmla="*/ 678452 w 1464672"/>
                <a:gd name="connsiteY9430" fmla="*/ 1067072 h 1899829"/>
                <a:gd name="connsiteX9431" fmla="*/ 680085 w 1464672"/>
                <a:gd name="connsiteY9431" fmla="*/ 1068705 h 1899829"/>
                <a:gd name="connsiteX9432" fmla="*/ 680902 w 1464672"/>
                <a:gd name="connsiteY9432" fmla="*/ 1069521 h 1899829"/>
                <a:gd name="connsiteX9433" fmla="*/ 679269 w 1464672"/>
                <a:gd name="connsiteY9433" fmla="*/ 1074420 h 1899829"/>
                <a:gd name="connsiteX9434" fmla="*/ 652327 w 1464672"/>
                <a:gd name="connsiteY9434" fmla="*/ 1084217 h 1899829"/>
                <a:gd name="connsiteX9435" fmla="*/ 652327 w 1464672"/>
                <a:gd name="connsiteY9435" fmla="*/ 1084217 h 1899829"/>
                <a:gd name="connsiteX9436" fmla="*/ 650694 w 1464672"/>
                <a:gd name="connsiteY9436" fmla="*/ 1083401 h 1899829"/>
                <a:gd name="connsiteX9437" fmla="*/ 644979 w 1464672"/>
                <a:gd name="connsiteY9437" fmla="*/ 1080951 h 1899829"/>
                <a:gd name="connsiteX9438" fmla="*/ 644162 w 1464672"/>
                <a:gd name="connsiteY9438" fmla="*/ 1080135 h 1899829"/>
                <a:gd name="connsiteX9439" fmla="*/ 644979 w 1464672"/>
                <a:gd name="connsiteY9439" fmla="*/ 1079319 h 1899829"/>
                <a:gd name="connsiteX9440" fmla="*/ 646611 w 1464672"/>
                <a:gd name="connsiteY9440" fmla="*/ 1077686 h 1899829"/>
                <a:gd name="connsiteX9441" fmla="*/ 648244 w 1464672"/>
                <a:gd name="connsiteY9441" fmla="*/ 1076053 h 1899829"/>
                <a:gd name="connsiteX9442" fmla="*/ 649061 w 1464672"/>
                <a:gd name="connsiteY9442" fmla="*/ 1073604 h 1899829"/>
                <a:gd name="connsiteX9443" fmla="*/ 652327 w 1464672"/>
                <a:gd name="connsiteY9443" fmla="*/ 1074420 h 1899829"/>
                <a:gd name="connsiteX9444" fmla="*/ 653143 w 1464672"/>
                <a:gd name="connsiteY9444" fmla="*/ 1075237 h 1899829"/>
                <a:gd name="connsiteX9445" fmla="*/ 653959 w 1464672"/>
                <a:gd name="connsiteY9445" fmla="*/ 1076053 h 1899829"/>
                <a:gd name="connsiteX9446" fmla="*/ 653959 w 1464672"/>
                <a:gd name="connsiteY9446" fmla="*/ 1077686 h 1899829"/>
                <a:gd name="connsiteX9447" fmla="*/ 653959 w 1464672"/>
                <a:gd name="connsiteY9447" fmla="*/ 1080951 h 1899829"/>
                <a:gd name="connsiteX9448" fmla="*/ 653143 w 1464672"/>
                <a:gd name="connsiteY9448" fmla="*/ 1081768 h 1899829"/>
                <a:gd name="connsiteX9449" fmla="*/ 652327 w 1464672"/>
                <a:gd name="connsiteY9449" fmla="*/ 1084217 h 1899829"/>
                <a:gd name="connsiteX9450" fmla="*/ 1098097 w 1464672"/>
                <a:gd name="connsiteY9450" fmla="*/ 1094831 h 1899829"/>
                <a:gd name="connsiteX9451" fmla="*/ 1096464 w 1464672"/>
                <a:gd name="connsiteY9451" fmla="*/ 1094831 h 1899829"/>
                <a:gd name="connsiteX9452" fmla="*/ 1094831 w 1464672"/>
                <a:gd name="connsiteY9452" fmla="*/ 1092381 h 1899829"/>
                <a:gd name="connsiteX9453" fmla="*/ 1090749 w 1464672"/>
                <a:gd name="connsiteY9453" fmla="*/ 1089116 h 1899829"/>
                <a:gd name="connsiteX9454" fmla="*/ 1089116 w 1464672"/>
                <a:gd name="connsiteY9454" fmla="*/ 1086666 h 1899829"/>
                <a:gd name="connsiteX9455" fmla="*/ 1089116 w 1464672"/>
                <a:gd name="connsiteY9455" fmla="*/ 1085850 h 1899829"/>
                <a:gd name="connsiteX9456" fmla="*/ 1089116 w 1464672"/>
                <a:gd name="connsiteY9456" fmla="*/ 1084217 h 1899829"/>
                <a:gd name="connsiteX9457" fmla="*/ 1089932 w 1464672"/>
                <a:gd name="connsiteY9457" fmla="*/ 1081768 h 1899829"/>
                <a:gd name="connsiteX9458" fmla="*/ 1091565 w 1464672"/>
                <a:gd name="connsiteY9458" fmla="*/ 1079319 h 1899829"/>
                <a:gd name="connsiteX9459" fmla="*/ 1093198 w 1464672"/>
                <a:gd name="connsiteY9459" fmla="*/ 1079319 h 1899829"/>
                <a:gd name="connsiteX9460" fmla="*/ 1095647 w 1464672"/>
                <a:gd name="connsiteY9460" fmla="*/ 1080135 h 1899829"/>
                <a:gd name="connsiteX9461" fmla="*/ 1097280 w 1464672"/>
                <a:gd name="connsiteY9461" fmla="*/ 1081768 h 1899829"/>
                <a:gd name="connsiteX9462" fmla="*/ 1098913 w 1464672"/>
                <a:gd name="connsiteY9462" fmla="*/ 1086666 h 1899829"/>
                <a:gd name="connsiteX9463" fmla="*/ 1099729 w 1464672"/>
                <a:gd name="connsiteY9463" fmla="*/ 1089116 h 1899829"/>
                <a:gd name="connsiteX9464" fmla="*/ 1099729 w 1464672"/>
                <a:gd name="connsiteY9464" fmla="*/ 1090749 h 1899829"/>
                <a:gd name="connsiteX9465" fmla="*/ 1098913 w 1464672"/>
                <a:gd name="connsiteY9465" fmla="*/ 1091565 h 1899829"/>
                <a:gd name="connsiteX9466" fmla="*/ 1098913 w 1464672"/>
                <a:gd name="connsiteY9466" fmla="*/ 1092381 h 1899829"/>
                <a:gd name="connsiteX9467" fmla="*/ 1098913 w 1464672"/>
                <a:gd name="connsiteY9467" fmla="*/ 1093198 h 1899829"/>
                <a:gd name="connsiteX9468" fmla="*/ 1098913 w 1464672"/>
                <a:gd name="connsiteY9468" fmla="*/ 1094014 h 1899829"/>
                <a:gd name="connsiteX9469" fmla="*/ 1098097 w 1464672"/>
                <a:gd name="connsiteY9469" fmla="*/ 1094831 h 1899829"/>
                <a:gd name="connsiteX9470" fmla="*/ 1098097 w 1464672"/>
                <a:gd name="connsiteY9470" fmla="*/ 1094831 h 1899829"/>
                <a:gd name="connsiteX9471" fmla="*/ 608239 w 1464672"/>
                <a:gd name="connsiteY9471" fmla="*/ 1092381 h 1899829"/>
                <a:gd name="connsiteX9472" fmla="*/ 607423 w 1464672"/>
                <a:gd name="connsiteY9472" fmla="*/ 1092381 h 1899829"/>
                <a:gd name="connsiteX9473" fmla="*/ 605790 w 1464672"/>
                <a:gd name="connsiteY9473" fmla="*/ 1091565 h 1899829"/>
                <a:gd name="connsiteX9474" fmla="*/ 602524 w 1464672"/>
                <a:gd name="connsiteY9474" fmla="*/ 1090749 h 1899829"/>
                <a:gd name="connsiteX9475" fmla="*/ 600891 w 1464672"/>
                <a:gd name="connsiteY9475" fmla="*/ 1089116 h 1899829"/>
                <a:gd name="connsiteX9476" fmla="*/ 599259 w 1464672"/>
                <a:gd name="connsiteY9476" fmla="*/ 1087483 h 1899829"/>
                <a:gd name="connsiteX9477" fmla="*/ 599259 w 1464672"/>
                <a:gd name="connsiteY9477" fmla="*/ 1085850 h 1899829"/>
                <a:gd name="connsiteX9478" fmla="*/ 600075 w 1464672"/>
                <a:gd name="connsiteY9478" fmla="*/ 1085034 h 1899829"/>
                <a:gd name="connsiteX9479" fmla="*/ 601708 w 1464672"/>
                <a:gd name="connsiteY9479" fmla="*/ 1085034 h 1899829"/>
                <a:gd name="connsiteX9480" fmla="*/ 604974 w 1464672"/>
                <a:gd name="connsiteY9480" fmla="*/ 1085034 h 1899829"/>
                <a:gd name="connsiteX9481" fmla="*/ 606606 w 1464672"/>
                <a:gd name="connsiteY9481" fmla="*/ 1085850 h 1899829"/>
                <a:gd name="connsiteX9482" fmla="*/ 609056 w 1464672"/>
                <a:gd name="connsiteY9482" fmla="*/ 1088299 h 1899829"/>
                <a:gd name="connsiteX9483" fmla="*/ 609872 w 1464672"/>
                <a:gd name="connsiteY9483" fmla="*/ 1089932 h 1899829"/>
                <a:gd name="connsiteX9484" fmla="*/ 609872 w 1464672"/>
                <a:gd name="connsiteY9484" fmla="*/ 1090749 h 1899829"/>
                <a:gd name="connsiteX9485" fmla="*/ 609872 w 1464672"/>
                <a:gd name="connsiteY9485" fmla="*/ 1091565 h 1899829"/>
                <a:gd name="connsiteX9486" fmla="*/ 608239 w 1464672"/>
                <a:gd name="connsiteY9486" fmla="*/ 1092381 h 1899829"/>
                <a:gd name="connsiteX9487" fmla="*/ 1030333 w 1464672"/>
                <a:gd name="connsiteY9487" fmla="*/ 1102179 h 1899829"/>
                <a:gd name="connsiteX9488" fmla="*/ 1028700 w 1464672"/>
                <a:gd name="connsiteY9488" fmla="*/ 1102995 h 1899829"/>
                <a:gd name="connsiteX9489" fmla="*/ 1027067 w 1464672"/>
                <a:gd name="connsiteY9489" fmla="*/ 1100546 h 1899829"/>
                <a:gd name="connsiteX9490" fmla="*/ 1027067 w 1464672"/>
                <a:gd name="connsiteY9490" fmla="*/ 1098913 h 1899829"/>
                <a:gd name="connsiteX9491" fmla="*/ 1027067 w 1464672"/>
                <a:gd name="connsiteY9491" fmla="*/ 1095647 h 1899829"/>
                <a:gd name="connsiteX9492" fmla="*/ 1030333 w 1464672"/>
                <a:gd name="connsiteY9492" fmla="*/ 1094831 h 1899829"/>
                <a:gd name="connsiteX9493" fmla="*/ 1031966 w 1464672"/>
                <a:gd name="connsiteY9493" fmla="*/ 1096464 h 1899829"/>
                <a:gd name="connsiteX9494" fmla="*/ 1032782 w 1464672"/>
                <a:gd name="connsiteY9494" fmla="*/ 1098096 h 1899829"/>
                <a:gd name="connsiteX9495" fmla="*/ 1030333 w 1464672"/>
                <a:gd name="connsiteY9495" fmla="*/ 1102179 h 1899829"/>
                <a:gd name="connsiteX9496" fmla="*/ 1085034 w 1464672"/>
                <a:gd name="connsiteY9496" fmla="*/ 1096464 h 1899829"/>
                <a:gd name="connsiteX9497" fmla="*/ 1094014 w 1464672"/>
                <a:gd name="connsiteY9497" fmla="*/ 1100546 h 1899829"/>
                <a:gd name="connsiteX9498" fmla="*/ 1094831 w 1464672"/>
                <a:gd name="connsiteY9498" fmla="*/ 1102179 h 1899829"/>
                <a:gd name="connsiteX9499" fmla="*/ 1095647 w 1464672"/>
                <a:gd name="connsiteY9499" fmla="*/ 1103812 h 1899829"/>
                <a:gd name="connsiteX9500" fmla="*/ 1095647 w 1464672"/>
                <a:gd name="connsiteY9500" fmla="*/ 1105444 h 1899829"/>
                <a:gd name="connsiteX9501" fmla="*/ 1095647 w 1464672"/>
                <a:gd name="connsiteY9501" fmla="*/ 1108710 h 1899829"/>
                <a:gd name="connsiteX9502" fmla="*/ 1095647 w 1464672"/>
                <a:gd name="connsiteY9502" fmla="*/ 1109526 h 1899829"/>
                <a:gd name="connsiteX9503" fmla="*/ 1094831 w 1464672"/>
                <a:gd name="connsiteY9503" fmla="*/ 1111976 h 1899829"/>
                <a:gd name="connsiteX9504" fmla="*/ 1094831 w 1464672"/>
                <a:gd name="connsiteY9504" fmla="*/ 1112792 h 1899829"/>
                <a:gd name="connsiteX9505" fmla="*/ 1095647 w 1464672"/>
                <a:gd name="connsiteY9505" fmla="*/ 1121773 h 1899829"/>
                <a:gd name="connsiteX9506" fmla="*/ 1095647 w 1464672"/>
                <a:gd name="connsiteY9506" fmla="*/ 1126671 h 1899829"/>
                <a:gd name="connsiteX9507" fmla="*/ 1094831 w 1464672"/>
                <a:gd name="connsiteY9507" fmla="*/ 1130754 h 1899829"/>
                <a:gd name="connsiteX9508" fmla="*/ 1093198 w 1464672"/>
                <a:gd name="connsiteY9508" fmla="*/ 1134019 h 1899829"/>
                <a:gd name="connsiteX9509" fmla="*/ 1091565 w 1464672"/>
                <a:gd name="connsiteY9509" fmla="*/ 1136469 h 1899829"/>
                <a:gd name="connsiteX9510" fmla="*/ 1089932 w 1464672"/>
                <a:gd name="connsiteY9510" fmla="*/ 1138101 h 1899829"/>
                <a:gd name="connsiteX9511" fmla="*/ 1083401 w 1464672"/>
                <a:gd name="connsiteY9511" fmla="*/ 1141367 h 1899829"/>
                <a:gd name="connsiteX9512" fmla="*/ 1079319 w 1464672"/>
                <a:gd name="connsiteY9512" fmla="*/ 1142184 h 1899829"/>
                <a:gd name="connsiteX9513" fmla="*/ 1074420 w 1464672"/>
                <a:gd name="connsiteY9513" fmla="*/ 1142184 h 1899829"/>
                <a:gd name="connsiteX9514" fmla="*/ 1068705 w 1464672"/>
                <a:gd name="connsiteY9514" fmla="*/ 1143000 h 1899829"/>
                <a:gd name="connsiteX9515" fmla="*/ 1066256 w 1464672"/>
                <a:gd name="connsiteY9515" fmla="*/ 1143000 h 1899829"/>
                <a:gd name="connsiteX9516" fmla="*/ 1064623 w 1464672"/>
                <a:gd name="connsiteY9516" fmla="*/ 1142184 h 1899829"/>
                <a:gd name="connsiteX9517" fmla="*/ 1063807 w 1464672"/>
                <a:gd name="connsiteY9517" fmla="*/ 1141367 h 1899829"/>
                <a:gd name="connsiteX9518" fmla="*/ 1062990 w 1464672"/>
                <a:gd name="connsiteY9518" fmla="*/ 1138918 h 1899829"/>
                <a:gd name="connsiteX9519" fmla="*/ 1061357 w 1464672"/>
                <a:gd name="connsiteY9519" fmla="*/ 1134836 h 1899829"/>
                <a:gd name="connsiteX9520" fmla="*/ 1060541 w 1464672"/>
                <a:gd name="connsiteY9520" fmla="*/ 1130754 h 1899829"/>
                <a:gd name="connsiteX9521" fmla="*/ 1058908 w 1464672"/>
                <a:gd name="connsiteY9521" fmla="*/ 1123406 h 1899829"/>
                <a:gd name="connsiteX9522" fmla="*/ 1058908 w 1464672"/>
                <a:gd name="connsiteY9522" fmla="*/ 1122589 h 1899829"/>
                <a:gd name="connsiteX9523" fmla="*/ 1060541 w 1464672"/>
                <a:gd name="connsiteY9523" fmla="*/ 1116058 h 1899829"/>
                <a:gd name="connsiteX9524" fmla="*/ 1062174 w 1464672"/>
                <a:gd name="connsiteY9524" fmla="*/ 1111976 h 1899829"/>
                <a:gd name="connsiteX9525" fmla="*/ 1065439 w 1464672"/>
                <a:gd name="connsiteY9525" fmla="*/ 1105444 h 1899829"/>
                <a:gd name="connsiteX9526" fmla="*/ 1068705 w 1464672"/>
                <a:gd name="connsiteY9526" fmla="*/ 1098913 h 1899829"/>
                <a:gd name="connsiteX9527" fmla="*/ 1069522 w 1464672"/>
                <a:gd name="connsiteY9527" fmla="*/ 1098096 h 1899829"/>
                <a:gd name="connsiteX9528" fmla="*/ 1071154 w 1464672"/>
                <a:gd name="connsiteY9528" fmla="*/ 1097280 h 1899829"/>
                <a:gd name="connsiteX9529" fmla="*/ 1075236 w 1464672"/>
                <a:gd name="connsiteY9529" fmla="*/ 1095647 h 1899829"/>
                <a:gd name="connsiteX9530" fmla="*/ 1078502 w 1464672"/>
                <a:gd name="connsiteY9530" fmla="*/ 1096464 h 1899829"/>
                <a:gd name="connsiteX9531" fmla="*/ 1080135 w 1464672"/>
                <a:gd name="connsiteY9531" fmla="*/ 1096464 h 1899829"/>
                <a:gd name="connsiteX9532" fmla="*/ 1081768 w 1464672"/>
                <a:gd name="connsiteY9532" fmla="*/ 1095647 h 1899829"/>
                <a:gd name="connsiteX9533" fmla="*/ 1083401 w 1464672"/>
                <a:gd name="connsiteY9533" fmla="*/ 1095647 h 1899829"/>
                <a:gd name="connsiteX9534" fmla="*/ 1085034 w 1464672"/>
                <a:gd name="connsiteY9534" fmla="*/ 1096464 h 1899829"/>
                <a:gd name="connsiteX9535" fmla="*/ 904603 w 1464672"/>
                <a:gd name="connsiteY9535" fmla="*/ 1121773 h 1899829"/>
                <a:gd name="connsiteX9536" fmla="*/ 904603 w 1464672"/>
                <a:gd name="connsiteY9536" fmla="*/ 1121773 h 1899829"/>
                <a:gd name="connsiteX9537" fmla="*/ 902970 w 1464672"/>
                <a:gd name="connsiteY9537" fmla="*/ 1120956 h 1899829"/>
                <a:gd name="connsiteX9538" fmla="*/ 900521 w 1464672"/>
                <a:gd name="connsiteY9538" fmla="*/ 1118507 h 1899829"/>
                <a:gd name="connsiteX9539" fmla="*/ 899704 w 1464672"/>
                <a:gd name="connsiteY9539" fmla="*/ 1117691 h 1899829"/>
                <a:gd name="connsiteX9540" fmla="*/ 899704 w 1464672"/>
                <a:gd name="connsiteY9540" fmla="*/ 1116058 h 1899829"/>
                <a:gd name="connsiteX9541" fmla="*/ 899704 w 1464672"/>
                <a:gd name="connsiteY9541" fmla="*/ 1115241 h 1899829"/>
                <a:gd name="connsiteX9542" fmla="*/ 899704 w 1464672"/>
                <a:gd name="connsiteY9542" fmla="*/ 1113609 h 1899829"/>
                <a:gd name="connsiteX9543" fmla="*/ 900521 w 1464672"/>
                <a:gd name="connsiteY9543" fmla="*/ 1110343 h 1899829"/>
                <a:gd name="connsiteX9544" fmla="*/ 898888 w 1464672"/>
                <a:gd name="connsiteY9544" fmla="*/ 1107894 h 1899829"/>
                <a:gd name="connsiteX9545" fmla="*/ 898888 w 1464672"/>
                <a:gd name="connsiteY9545" fmla="*/ 1106261 h 1899829"/>
                <a:gd name="connsiteX9546" fmla="*/ 898888 w 1464672"/>
                <a:gd name="connsiteY9546" fmla="*/ 1105444 h 1899829"/>
                <a:gd name="connsiteX9547" fmla="*/ 899704 w 1464672"/>
                <a:gd name="connsiteY9547" fmla="*/ 1103812 h 1899829"/>
                <a:gd name="connsiteX9548" fmla="*/ 899704 w 1464672"/>
                <a:gd name="connsiteY9548" fmla="*/ 1102179 h 1899829"/>
                <a:gd name="connsiteX9549" fmla="*/ 900521 w 1464672"/>
                <a:gd name="connsiteY9549" fmla="*/ 1100546 h 1899829"/>
                <a:gd name="connsiteX9550" fmla="*/ 902970 w 1464672"/>
                <a:gd name="connsiteY9550" fmla="*/ 1097280 h 1899829"/>
                <a:gd name="connsiteX9551" fmla="*/ 905419 w 1464672"/>
                <a:gd name="connsiteY9551" fmla="*/ 1098096 h 1899829"/>
                <a:gd name="connsiteX9552" fmla="*/ 907052 w 1464672"/>
                <a:gd name="connsiteY9552" fmla="*/ 1100546 h 1899829"/>
                <a:gd name="connsiteX9553" fmla="*/ 907869 w 1464672"/>
                <a:gd name="connsiteY9553" fmla="*/ 1102179 h 1899829"/>
                <a:gd name="connsiteX9554" fmla="*/ 907869 w 1464672"/>
                <a:gd name="connsiteY9554" fmla="*/ 1103812 h 1899829"/>
                <a:gd name="connsiteX9555" fmla="*/ 907869 w 1464672"/>
                <a:gd name="connsiteY9555" fmla="*/ 1107077 h 1899829"/>
                <a:gd name="connsiteX9556" fmla="*/ 908685 w 1464672"/>
                <a:gd name="connsiteY9556" fmla="*/ 1111159 h 1899829"/>
                <a:gd name="connsiteX9557" fmla="*/ 908685 w 1464672"/>
                <a:gd name="connsiteY9557" fmla="*/ 1113609 h 1899829"/>
                <a:gd name="connsiteX9558" fmla="*/ 908685 w 1464672"/>
                <a:gd name="connsiteY9558" fmla="*/ 1115241 h 1899829"/>
                <a:gd name="connsiteX9559" fmla="*/ 907869 w 1464672"/>
                <a:gd name="connsiteY9559" fmla="*/ 1118507 h 1899829"/>
                <a:gd name="connsiteX9560" fmla="*/ 907052 w 1464672"/>
                <a:gd name="connsiteY9560" fmla="*/ 1120140 h 1899829"/>
                <a:gd name="connsiteX9561" fmla="*/ 904603 w 1464672"/>
                <a:gd name="connsiteY9561" fmla="*/ 1121773 h 1899829"/>
                <a:gd name="connsiteX9562" fmla="*/ 904603 w 1464672"/>
                <a:gd name="connsiteY9562" fmla="*/ 1121773 h 1899829"/>
                <a:gd name="connsiteX9563" fmla="*/ 529046 w 1464672"/>
                <a:gd name="connsiteY9563" fmla="*/ 1111159 h 1899829"/>
                <a:gd name="connsiteX9564" fmla="*/ 529046 w 1464672"/>
                <a:gd name="connsiteY9564" fmla="*/ 1111159 h 1899829"/>
                <a:gd name="connsiteX9565" fmla="*/ 525780 w 1464672"/>
                <a:gd name="connsiteY9565" fmla="*/ 1108710 h 1899829"/>
                <a:gd name="connsiteX9566" fmla="*/ 526597 w 1464672"/>
                <a:gd name="connsiteY9566" fmla="*/ 1106261 h 1899829"/>
                <a:gd name="connsiteX9567" fmla="*/ 529046 w 1464672"/>
                <a:gd name="connsiteY9567" fmla="*/ 1108710 h 1899829"/>
                <a:gd name="connsiteX9568" fmla="*/ 529046 w 1464672"/>
                <a:gd name="connsiteY9568" fmla="*/ 1110343 h 1899829"/>
                <a:gd name="connsiteX9569" fmla="*/ 529046 w 1464672"/>
                <a:gd name="connsiteY9569" fmla="*/ 1111159 h 1899829"/>
                <a:gd name="connsiteX9570" fmla="*/ 1119324 w 1464672"/>
                <a:gd name="connsiteY9570" fmla="*/ 1120140 h 1899829"/>
                <a:gd name="connsiteX9571" fmla="*/ 1111159 w 1464672"/>
                <a:gd name="connsiteY9571" fmla="*/ 1120140 h 1899829"/>
                <a:gd name="connsiteX9572" fmla="*/ 1107077 w 1464672"/>
                <a:gd name="connsiteY9572" fmla="*/ 1120140 h 1899829"/>
                <a:gd name="connsiteX9573" fmla="*/ 1105444 w 1464672"/>
                <a:gd name="connsiteY9573" fmla="*/ 1119324 h 1899829"/>
                <a:gd name="connsiteX9574" fmla="*/ 1103811 w 1464672"/>
                <a:gd name="connsiteY9574" fmla="*/ 1118507 h 1899829"/>
                <a:gd name="connsiteX9575" fmla="*/ 1102179 w 1464672"/>
                <a:gd name="connsiteY9575" fmla="*/ 1115241 h 1899829"/>
                <a:gd name="connsiteX9576" fmla="*/ 1101362 w 1464672"/>
                <a:gd name="connsiteY9576" fmla="*/ 1111976 h 1899829"/>
                <a:gd name="connsiteX9577" fmla="*/ 1101362 w 1464672"/>
                <a:gd name="connsiteY9577" fmla="*/ 1110343 h 1899829"/>
                <a:gd name="connsiteX9578" fmla="*/ 1101362 w 1464672"/>
                <a:gd name="connsiteY9578" fmla="*/ 1108710 h 1899829"/>
                <a:gd name="connsiteX9579" fmla="*/ 1102179 w 1464672"/>
                <a:gd name="connsiteY9579" fmla="*/ 1107894 h 1899829"/>
                <a:gd name="connsiteX9580" fmla="*/ 1107894 w 1464672"/>
                <a:gd name="connsiteY9580" fmla="*/ 1107077 h 1899829"/>
                <a:gd name="connsiteX9581" fmla="*/ 1111976 w 1464672"/>
                <a:gd name="connsiteY9581" fmla="*/ 1108710 h 1899829"/>
                <a:gd name="connsiteX9582" fmla="*/ 1116058 w 1464672"/>
                <a:gd name="connsiteY9582" fmla="*/ 1110343 h 1899829"/>
                <a:gd name="connsiteX9583" fmla="*/ 1120957 w 1464672"/>
                <a:gd name="connsiteY9583" fmla="*/ 1110343 h 1899829"/>
                <a:gd name="connsiteX9584" fmla="*/ 1122589 w 1464672"/>
                <a:gd name="connsiteY9584" fmla="*/ 1111159 h 1899829"/>
                <a:gd name="connsiteX9585" fmla="*/ 1123406 w 1464672"/>
                <a:gd name="connsiteY9585" fmla="*/ 1111976 h 1899829"/>
                <a:gd name="connsiteX9586" fmla="*/ 1123406 w 1464672"/>
                <a:gd name="connsiteY9586" fmla="*/ 1112792 h 1899829"/>
                <a:gd name="connsiteX9587" fmla="*/ 1124222 w 1464672"/>
                <a:gd name="connsiteY9587" fmla="*/ 1116874 h 1899829"/>
                <a:gd name="connsiteX9588" fmla="*/ 1124222 w 1464672"/>
                <a:gd name="connsiteY9588" fmla="*/ 1119324 h 1899829"/>
                <a:gd name="connsiteX9589" fmla="*/ 1124222 w 1464672"/>
                <a:gd name="connsiteY9589" fmla="*/ 1120956 h 1899829"/>
                <a:gd name="connsiteX9590" fmla="*/ 1119324 w 1464672"/>
                <a:gd name="connsiteY9590" fmla="*/ 1120140 h 1899829"/>
                <a:gd name="connsiteX9591" fmla="*/ 531495 w 1464672"/>
                <a:gd name="connsiteY9591" fmla="*/ 1111159 h 1899829"/>
                <a:gd name="connsiteX9592" fmla="*/ 533128 w 1464672"/>
                <a:gd name="connsiteY9592" fmla="*/ 1111976 h 1899829"/>
                <a:gd name="connsiteX9593" fmla="*/ 534761 w 1464672"/>
                <a:gd name="connsiteY9593" fmla="*/ 1111976 h 1899829"/>
                <a:gd name="connsiteX9594" fmla="*/ 535577 w 1464672"/>
                <a:gd name="connsiteY9594" fmla="*/ 1113609 h 1899829"/>
                <a:gd name="connsiteX9595" fmla="*/ 535577 w 1464672"/>
                <a:gd name="connsiteY9595" fmla="*/ 1115241 h 1899829"/>
                <a:gd name="connsiteX9596" fmla="*/ 535577 w 1464672"/>
                <a:gd name="connsiteY9596" fmla="*/ 1116058 h 1899829"/>
                <a:gd name="connsiteX9597" fmla="*/ 534761 w 1464672"/>
                <a:gd name="connsiteY9597" fmla="*/ 1116058 h 1899829"/>
                <a:gd name="connsiteX9598" fmla="*/ 531495 w 1464672"/>
                <a:gd name="connsiteY9598" fmla="*/ 1114425 h 1899829"/>
                <a:gd name="connsiteX9599" fmla="*/ 530679 w 1464672"/>
                <a:gd name="connsiteY9599" fmla="*/ 1113609 h 1899829"/>
                <a:gd name="connsiteX9600" fmla="*/ 531495 w 1464672"/>
                <a:gd name="connsiteY9600" fmla="*/ 1111159 h 1899829"/>
                <a:gd name="connsiteX9601" fmla="*/ 531495 w 1464672"/>
                <a:gd name="connsiteY9601" fmla="*/ 1111159 h 1899829"/>
                <a:gd name="connsiteX9602" fmla="*/ 552722 w 1464672"/>
                <a:gd name="connsiteY9602" fmla="*/ 1136469 h 1899829"/>
                <a:gd name="connsiteX9603" fmla="*/ 551906 w 1464672"/>
                <a:gd name="connsiteY9603" fmla="*/ 1139734 h 1899829"/>
                <a:gd name="connsiteX9604" fmla="*/ 551906 w 1464672"/>
                <a:gd name="connsiteY9604" fmla="*/ 1139734 h 1899829"/>
                <a:gd name="connsiteX9605" fmla="*/ 551089 w 1464672"/>
                <a:gd name="connsiteY9605" fmla="*/ 1138101 h 1899829"/>
                <a:gd name="connsiteX9606" fmla="*/ 550273 w 1464672"/>
                <a:gd name="connsiteY9606" fmla="*/ 1137285 h 1899829"/>
                <a:gd name="connsiteX9607" fmla="*/ 548640 w 1464672"/>
                <a:gd name="connsiteY9607" fmla="*/ 1135652 h 1899829"/>
                <a:gd name="connsiteX9608" fmla="*/ 548640 w 1464672"/>
                <a:gd name="connsiteY9608" fmla="*/ 1131570 h 1899829"/>
                <a:gd name="connsiteX9609" fmla="*/ 549456 w 1464672"/>
                <a:gd name="connsiteY9609" fmla="*/ 1129937 h 1899829"/>
                <a:gd name="connsiteX9610" fmla="*/ 549456 w 1464672"/>
                <a:gd name="connsiteY9610" fmla="*/ 1127488 h 1899829"/>
                <a:gd name="connsiteX9611" fmla="*/ 551089 w 1464672"/>
                <a:gd name="connsiteY9611" fmla="*/ 1125855 h 1899829"/>
                <a:gd name="connsiteX9612" fmla="*/ 551906 w 1464672"/>
                <a:gd name="connsiteY9612" fmla="*/ 1127488 h 1899829"/>
                <a:gd name="connsiteX9613" fmla="*/ 551906 w 1464672"/>
                <a:gd name="connsiteY9613" fmla="*/ 1130754 h 1899829"/>
                <a:gd name="connsiteX9614" fmla="*/ 551906 w 1464672"/>
                <a:gd name="connsiteY9614" fmla="*/ 1132387 h 1899829"/>
                <a:gd name="connsiteX9615" fmla="*/ 552722 w 1464672"/>
                <a:gd name="connsiteY9615" fmla="*/ 1134019 h 1899829"/>
                <a:gd name="connsiteX9616" fmla="*/ 553539 w 1464672"/>
                <a:gd name="connsiteY9616" fmla="*/ 1134019 h 1899829"/>
                <a:gd name="connsiteX9617" fmla="*/ 553539 w 1464672"/>
                <a:gd name="connsiteY9617" fmla="*/ 1135652 h 1899829"/>
                <a:gd name="connsiteX9618" fmla="*/ 552722 w 1464672"/>
                <a:gd name="connsiteY9618" fmla="*/ 1136469 h 1899829"/>
                <a:gd name="connsiteX9619" fmla="*/ 1299754 w 1464672"/>
                <a:gd name="connsiteY9619" fmla="*/ 1151164 h 1899829"/>
                <a:gd name="connsiteX9620" fmla="*/ 1297305 w 1464672"/>
                <a:gd name="connsiteY9620" fmla="*/ 1151981 h 1899829"/>
                <a:gd name="connsiteX9621" fmla="*/ 1296489 w 1464672"/>
                <a:gd name="connsiteY9621" fmla="*/ 1150348 h 1899829"/>
                <a:gd name="connsiteX9622" fmla="*/ 1297305 w 1464672"/>
                <a:gd name="connsiteY9622" fmla="*/ 1150348 h 1899829"/>
                <a:gd name="connsiteX9623" fmla="*/ 1298122 w 1464672"/>
                <a:gd name="connsiteY9623" fmla="*/ 1148715 h 1899829"/>
                <a:gd name="connsiteX9624" fmla="*/ 1299754 w 1464672"/>
                <a:gd name="connsiteY9624" fmla="*/ 1147082 h 1899829"/>
                <a:gd name="connsiteX9625" fmla="*/ 1300571 w 1464672"/>
                <a:gd name="connsiteY9625" fmla="*/ 1146266 h 1899829"/>
                <a:gd name="connsiteX9626" fmla="*/ 1303020 w 1464672"/>
                <a:gd name="connsiteY9626" fmla="*/ 1145449 h 1899829"/>
                <a:gd name="connsiteX9627" fmla="*/ 1303836 w 1464672"/>
                <a:gd name="connsiteY9627" fmla="*/ 1145449 h 1899829"/>
                <a:gd name="connsiteX9628" fmla="*/ 1303836 w 1464672"/>
                <a:gd name="connsiteY9628" fmla="*/ 1146266 h 1899829"/>
                <a:gd name="connsiteX9629" fmla="*/ 1302204 w 1464672"/>
                <a:gd name="connsiteY9629" fmla="*/ 1147899 h 1899829"/>
                <a:gd name="connsiteX9630" fmla="*/ 1299754 w 1464672"/>
                <a:gd name="connsiteY9630" fmla="*/ 1151164 h 1899829"/>
                <a:gd name="connsiteX9631" fmla="*/ 549456 w 1464672"/>
                <a:gd name="connsiteY9631" fmla="*/ 1153614 h 1899829"/>
                <a:gd name="connsiteX9632" fmla="*/ 551906 w 1464672"/>
                <a:gd name="connsiteY9632" fmla="*/ 1153614 h 1899829"/>
                <a:gd name="connsiteX9633" fmla="*/ 554355 w 1464672"/>
                <a:gd name="connsiteY9633" fmla="*/ 1153614 h 1899829"/>
                <a:gd name="connsiteX9634" fmla="*/ 553539 w 1464672"/>
                <a:gd name="connsiteY9634" fmla="*/ 1156879 h 1899829"/>
                <a:gd name="connsiteX9635" fmla="*/ 552722 w 1464672"/>
                <a:gd name="connsiteY9635" fmla="*/ 1159329 h 1899829"/>
                <a:gd name="connsiteX9636" fmla="*/ 551906 w 1464672"/>
                <a:gd name="connsiteY9636" fmla="*/ 1160145 h 1899829"/>
                <a:gd name="connsiteX9637" fmla="*/ 551906 w 1464672"/>
                <a:gd name="connsiteY9637" fmla="*/ 1159329 h 1899829"/>
                <a:gd name="connsiteX9638" fmla="*/ 550273 w 1464672"/>
                <a:gd name="connsiteY9638" fmla="*/ 1156879 h 1899829"/>
                <a:gd name="connsiteX9639" fmla="*/ 549456 w 1464672"/>
                <a:gd name="connsiteY9639" fmla="*/ 1153614 h 1899829"/>
                <a:gd name="connsiteX9640" fmla="*/ 961753 w 1464672"/>
                <a:gd name="connsiteY9640" fmla="*/ 1183821 h 1899829"/>
                <a:gd name="connsiteX9641" fmla="*/ 963386 w 1464672"/>
                <a:gd name="connsiteY9641" fmla="*/ 1184638 h 1899829"/>
                <a:gd name="connsiteX9642" fmla="*/ 965019 w 1464672"/>
                <a:gd name="connsiteY9642" fmla="*/ 1184638 h 1899829"/>
                <a:gd name="connsiteX9643" fmla="*/ 965019 w 1464672"/>
                <a:gd name="connsiteY9643" fmla="*/ 1185454 h 1899829"/>
                <a:gd name="connsiteX9644" fmla="*/ 963386 w 1464672"/>
                <a:gd name="connsiteY9644" fmla="*/ 1187087 h 1899829"/>
                <a:gd name="connsiteX9645" fmla="*/ 962569 w 1464672"/>
                <a:gd name="connsiteY9645" fmla="*/ 1187087 h 1899829"/>
                <a:gd name="connsiteX9646" fmla="*/ 960936 w 1464672"/>
                <a:gd name="connsiteY9646" fmla="*/ 1185454 h 1899829"/>
                <a:gd name="connsiteX9647" fmla="*/ 960120 w 1464672"/>
                <a:gd name="connsiteY9647" fmla="*/ 1183821 h 1899829"/>
                <a:gd name="connsiteX9648" fmla="*/ 960120 w 1464672"/>
                <a:gd name="connsiteY9648" fmla="*/ 1183005 h 1899829"/>
                <a:gd name="connsiteX9649" fmla="*/ 960120 w 1464672"/>
                <a:gd name="connsiteY9649" fmla="*/ 1182189 h 1899829"/>
                <a:gd name="connsiteX9650" fmla="*/ 960120 w 1464672"/>
                <a:gd name="connsiteY9650" fmla="*/ 1182189 h 1899829"/>
                <a:gd name="connsiteX9651" fmla="*/ 961753 w 1464672"/>
                <a:gd name="connsiteY9651" fmla="*/ 1183821 h 1899829"/>
                <a:gd name="connsiteX9652" fmla="*/ 951956 w 1464672"/>
                <a:gd name="connsiteY9652" fmla="*/ 1203416 h 1899829"/>
                <a:gd name="connsiteX9653" fmla="*/ 954405 w 1464672"/>
                <a:gd name="connsiteY9653" fmla="*/ 1205049 h 1899829"/>
                <a:gd name="connsiteX9654" fmla="*/ 956854 w 1464672"/>
                <a:gd name="connsiteY9654" fmla="*/ 1205865 h 1899829"/>
                <a:gd name="connsiteX9655" fmla="*/ 960120 w 1464672"/>
                <a:gd name="connsiteY9655" fmla="*/ 1206681 h 1899829"/>
                <a:gd name="connsiteX9656" fmla="*/ 960936 w 1464672"/>
                <a:gd name="connsiteY9656" fmla="*/ 1206681 h 1899829"/>
                <a:gd name="connsiteX9657" fmla="*/ 960936 w 1464672"/>
                <a:gd name="connsiteY9657" fmla="*/ 1207498 h 1899829"/>
                <a:gd name="connsiteX9658" fmla="*/ 960120 w 1464672"/>
                <a:gd name="connsiteY9658" fmla="*/ 1208314 h 1899829"/>
                <a:gd name="connsiteX9659" fmla="*/ 959304 w 1464672"/>
                <a:gd name="connsiteY9659" fmla="*/ 1209947 h 1899829"/>
                <a:gd name="connsiteX9660" fmla="*/ 958487 w 1464672"/>
                <a:gd name="connsiteY9660" fmla="*/ 1209947 h 1899829"/>
                <a:gd name="connsiteX9661" fmla="*/ 956854 w 1464672"/>
                <a:gd name="connsiteY9661" fmla="*/ 1209131 h 1899829"/>
                <a:gd name="connsiteX9662" fmla="*/ 956038 w 1464672"/>
                <a:gd name="connsiteY9662" fmla="*/ 1208314 h 1899829"/>
                <a:gd name="connsiteX9663" fmla="*/ 955222 w 1464672"/>
                <a:gd name="connsiteY9663" fmla="*/ 1207498 h 1899829"/>
                <a:gd name="connsiteX9664" fmla="*/ 955222 w 1464672"/>
                <a:gd name="connsiteY9664" fmla="*/ 1207498 h 1899829"/>
                <a:gd name="connsiteX9665" fmla="*/ 954405 w 1464672"/>
                <a:gd name="connsiteY9665" fmla="*/ 1207498 h 1899829"/>
                <a:gd name="connsiteX9666" fmla="*/ 954405 w 1464672"/>
                <a:gd name="connsiteY9666" fmla="*/ 1208314 h 1899829"/>
                <a:gd name="connsiteX9667" fmla="*/ 954405 w 1464672"/>
                <a:gd name="connsiteY9667" fmla="*/ 1209131 h 1899829"/>
                <a:gd name="connsiteX9668" fmla="*/ 954405 w 1464672"/>
                <a:gd name="connsiteY9668" fmla="*/ 1209131 h 1899829"/>
                <a:gd name="connsiteX9669" fmla="*/ 951956 w 1464672"/>
                <a:gd name="connsiteY9669" fmla="*/ 1208314 h 1899829"/>
                <a:gd name="connsiteX9670" fmla="*/ 951956 w 1464672"/>
                <a:gd name="connsiteY9670" fmla="*/ 1208314 h 1899829"/>
                <a:gd name="connsiteX9671" fmla="*/ 951956 w 1464672"/>
                <a:gd name="connsiteY9671" fmla="*/ 1206681 h 1899829"/>
                <a:gd name="connsiteX9672" fmla="*/ 953589 w 1464672"/>
                <a:gd name="connsiteY9672" fmla="*/ 1205049 h 1899829"/>
                <a:gd name="connsiteX9673" fmla="*/ 951956 w 1464672"/>
                <a:gd name="connsiteY9673" fmla="*/ 1204232 h 1899829"/>
                <a:gd name="connsiteX9674" fmla="*/ 951139 w 1464672"/>
                <a:gd name="connsiteY9674" fmla="*/ 1203416 h 1899829"/>
                <a:gd name="connsiteX9675" fmla="*/ 948690 w 1464672"/>
                <a:gd name="connsiteY9675" fmla="*/ 1204232 h 1899829"/>
                <a:gd name="connsiteX9676" fmla="*/ 947874 w 1464672"/>
                <a:gd name="connsiteY9676" fmla="*/ 1204232 h 1899829"/>
                <a:gd name="connsiteX9677" fmla="*/ 946241 w 1464672"/>
                <a:gd name="connsiteY9677" fmla="*/ 1203416 h 1899829"/>
                <a:gd name="connsiteX9678" fmla="*/ 946241 w 1464672"/>
                <a:gd name="connsiteY9678" fmla="*/ 1199334 h 1899829"/>
                <a:gd name="connsiteX9679" fmla="*/ 946241 w 1464672"/>
                <a:gd name="connsiteY9679" fmla="*/ 1197701 h 1899829"/>
                <a:gd name="connsiteX9680" fmla="*/ 945424 w 1464672"/>
                <a:gd name="connsiteY9680" fmla="*/ 1196884 h 1899829"/>
                <a:gd name="connsiteX9681" fmla="*/ 944608 w 1464672"/>
                <a:gd name="connsiteY9681" fmla="*/ 1196068 h 1899829"/>
                <a:gd name="connsiteX9682" fmla="*/ 943791 w 1464672"/>
                <a:gd name="connsiteY9682" fmla="*/ 1195251 h 1899829"/>
                <a:gd name="connsiteX9683" fmla="*/ 942159 w 1464672"/>
                <a:gd name="connsiteY9683" fmla="*/ 1194435 h 1899829"/>
                <a:gd name="connsiteX9684" fmla="*/ 940526 w 1464672"/>
                <a:gd name="connsiteY9684" fmla="*/ 1191986 h 1899829"/>
                <a:gd name="connsiteX9685" fmla="*/ 940526 w 1464672"/>
                <a:gd name="connsiteY9685" fmla="*/ 1191169 h 1899829"/>
                <a:gd name="connsiteX9686" fmla="*/ 940526 w 1464672"/>
                <a:gd name="connsiteY9686" fmla="*/ 1190353 h 1899829"/>
                <a:gd name="connsiteX9687" fmla="*/ 941342 w 1464672"/>
                <a:gd name="connsiteY9687" fmla="*/ 1189537 h 1899829"/>
                <a:gd name="connsiteX9688" fmla="*/ 946241 w 1464672"/>
                <a:gd name="connsiteY9688" fmla="*/ 1191986 h 1899829"/>
                <a:gd name="connsiteX9689" fmla="*/ 948690 w 1464672"/>
                <a:gd name="connsiteY9689" fmla="*/ 1194435 h 1899829"/>
                <a:gd name="connsiteX9690" fmla="*/ 951139 w 1464672"/>
                <a:gd name="connsiteY9690" fmla="*/ 1196884 h 1899829"/>
                <a:gd name="connsiteX9691" fmla="*/ 952772 w 1464672"/>
                <a:gd name="connsiteY9691" fmla="*/ 1198517 h 1899829"/>
                <a:gd name="connsiteX9692" fmla="*/ 952772 w 1464672"/>
                <a:gd name="connsiteY9692" fmla="*/ 1199334 h 1899829"/>
                <a:gd name="connsiteX9693" fmla="*/ 952772 w 1464672"/>
                <a:gd name="connsiteY9693" fmla="*/ 1200150 h 1899829"/>
                <a:gd name="connsiteX9694" fmla="*/ 951956 w 1464672"/>
                <a:gd name="connsiteY9694" fmla="*/ 1200966 h 1899829"/>
                <a:gd name="connsiteX9695" fmla="*/ 951956 w 1464672"/>
                <a:gd name="connsiteY9695" fmla="*/ 1203416 h 1899829"/>
                <a:gd name="connsiteX9696" fmla="*/ 936444 w 1464672"/>
                <a:gd name="connsiteY9696" fmla="*/ 1212396 h 1899829"/>
                <a:gd name="connsiteX9697" fmla="*/ 935627 w 1464672"/>
                <a:gd name="connsiteY9697" fmla="*/ 1213213 h 1899829"/>
                <a:gd name="connsiteX9698" fmla="*/ 934811 w 1464672"/>
                <a:gd name="connsiteY9698" fmla="*/ 1213213 h 1899829"/>
                <a:gd name="connsiteX9699" fmla="*/ 933994 w 1464672"/>
                <a:gd name="connsiteY9699" fmla="*/ 1212396 h 1899829"/>
                <a:gd name="connsiteX9700" fmla="*/ 933178 w 1464672"/>
                <a:gd name="connsiteY9700" fmla="*/ 1209947 h 1899829"/>
                <a:gd name="connsiteX9701" fmla="*/ 932361 w 1464672"/>
                <a:gd name="connsiteY9701" fmla="*/ 1208314 h 1899829"/>
                <a:gd name="connsiteX9702" fmla="*/ 929912 w 1464672"/>
                <a:gd name="connsiteY9702" fmla="*/ 1206681 h 1899829"/>
                <a:gd name="connsiteX9703" fmla="*/ 929912 w 1464672"/>
                <a:gd name="connsiteY9703" fmla="*/ 1205865 h 1899829"/>
                <a:gd name="connsiteX9704" fmla="*/ 929096 w 1464672"/>
                <a:gd name="connsiteY9704" fmla="*/ 1203416 h 1899829"/>
                <a:gd name="connsiteX9705" fmla="*/ 929096 w 1464672"/>
                <a:gd name="connsiteY9705" fmla="*/ 1200966 h 1899829"/>
                <a:gd name="connsiteX9706" fmla="*/ 928279 w 1464672"/>
                <a:gd name="connsiteY9706" fmla="*/ 1198517 h 1899829"/>
                <a:gd name="connsiteX9707" fmla="*/ 928279 w 1464672"/>
                <a:gd name="connsiteY9707" fmla="*/ 1197701 h 1899829"/>
                <a:gd name="connsiteX9708" fmla="*/ 929096 w 1464672"/>
                <a:gd name="connsiteY9708" fmla="*/ 1196068 h 1899829"/>
                <a:gd name="connsiteX9709" fmla="*/ 930729 w 1464672"/>
                <a:gd name="connsiteY9709" fmla="*/ 1195251 h 1899829"/>
                <a:gd name="connsiteX9710" fmla="*/ 932361 w 1464672"/>
                <a:gd name="connsiteY9710" fmla="*/ 1196068 h 1899829"/>
                <a:gd name="connsiteX9711" fmla="*/ 932361 w 1464672"/>
                <a:gd name="connsiteY9711" fmla="*/ 1196884 h 1899829"/>
                <a:gd name="connsiteX9712" fmla="*/ 933178 w 1464672"/>
                <a:gd name="connsiteY9712" fmla="*/ 1197701 h 1899829"/>
                <a:gd name="connsiteX9713" fmla="*/ 933178 w 1464672"/>
                <a:gd name="connsiteY9713" fmla="*/ 1199334 h 1899829"/>
                <a:gd name="connsiteX9714" fmla="*/ 934811 w 1464672"/>
                <a:gd name="connsiteY9714" fmla="*/ 1202599 h 1899829"/>
                <a:gd name="connsiteX9715" fmla="*/ 935627 w 1464672"/>
                <a:gd name="connsiteY9715" fmla="*/ 1205049 h 1899829"/>
                <a:gd name="connsiteX9716" fmla="*/ 937260 w 1464672"/>
                <a:gd name="connsiteY9716" fmla="*/ 1210764 h 1899829"/>
                <a:gd name="connsiteX9717" fmla="*/ 937260 w 1464672"/>
                <a:gd name="connsiteY9717" fmla="*/ 1211580 h 1899829"/>
                <a:gd name="connsiteX9718" fmla="*/ 937260 w 1464672"/>
                <a:gd name="connsiteY9718" fmla="*/ 1212396 h 1899829"/>
                <a:gd name="connsiteX9719" fmla="*/ 936444 w 1464672"/>
                <a:gd name="connsiteY9719" fmla="*/ 1212396 h 1899829"/>
                <a:gd name="connsiteX9720" fmla="*/ 932361 w 1464672"/>
                <a:gd name="connsiteY9720" fmla="*/ 1224643 h 1899829"/>
                <a:gd name="connsiteX9721" fmla="*/ 932361 w 1464672"/>
                <a:gd name="connsiteY9721" fmla="*/ 1224643 h 1899829"/>
                <a:gd name="connsiteX9722" fmla="*/ 933994 w 1464672"/>
                <a:gd name="connsiteY9722" fmla="*/ 1224643 h 1899829"/>
                <a:gd name="connsiteX9723" fmla="*/ 934811 w 1464672"/>
                <a:gd name="connsiteY9723" fmla="*/ 1223010 h 1899829"/>
                <a:gd name="connsiteX9724" fmla="*/ 937260 w 1464672"/>
                <a:gd name="connsiteY9724" fmla="*/ 1217295 h 1899829"/>
                <a:gd name="connsiteX9725" fmla="*/ 938077 w 1464672"/>
                <a:gd name="connsiteY9725" fmla="*/ 1216479 h 1899829"/>
                <a:gd name="connsiteX9726" fmla="*/ 938893 w 1464672"/>
                <a:gd name="connsiteY9726" fmla="*/ 1216479 h 1899829"/>
                <a:gd name="connsiteX9727" fmla="*/ 942975 w 1464672"/>
                <a:gd name="connsiteY9727" fmla="*/ 1219744 h 1899829"/>
                <a:gd name="connsiteX9728" fmla="*/ 944608 w 1464672"/>
                <a:gd name="connsiteY9728" fmla="*/ 1221377 h 1899829"/>
                <a:gd name="connsiteX9729" fmla="*/ 945424 w 1464672"/>
                <a:gd name="connsiteY9729" fmla="*/ 1223826 h 1899829"/>
                <a:gd name="connsiteX9730" fmla="*/ 946241 w 1464672"/>
                <a:gd name="connsiteY9730" fmla="*/ 1224643 h 1899829"/>
                <a:gd name="connsiteX9731" fmla="*/ 949506 w 1464672"/>
                <a:gd name="connsiteY9731" fmla="*/ 1226276 h 1899829"/>
                <a:gd name="connsiteX9732" fmla="*/ 952772 w 1464672"/>
                <a:gd name="connsiteY9732" fmla="*/ 1227092 h 1899829"/>
                <a:gd name="connsiteX9733" fmla="*/ 956854 w 1464672"/>
                <a:gd name="connsiteY9733" fmla="*/ 1228725 h 1899829"/>
                <a:gd name="connsiteX9734" fmla="*/ 958487 w 1464672"/>
                <a:gd name="connsiteY9734" fmla="*/ 1229541 h 1899829"/>
                <a:gd name="connsiteX9735" fmla="*/ 961753 w 1464672"/>
                <a:gd name="connsiteY9735" fmla="*/ 1235256 h 1899829"/>
                <a:gd name="connsiteX9736" fmla="*/ 961753 w 1464672"/>
                <a:gd name="connsiteY9736" fmla="*/ 1235256 h 1899829"/>
                <a:gd name="connsiteX9737" fmla="*/ 965019 w 1464672"/>
                <a:gd name="connsiteY9737" fmla="*/ 1237706 h 1899829"/>
                <a:gd name="connsiteX9738" fmla="*/ 970734 w 1464672"/>
                <a:gd name="connsiteY9738" fmla="*/ 1242604 h 1899829"/>
                <a:gd name="connsiteX9739" fmla="*/ 972366 w 1464672"/>
                <a:gd name="connsiteY9739" fmla="*/ 1243421 h 1899829"/>
                <a:gd name="connsiteX9740" fmla="*/ 977265 w 1464672"/>
                <a:gd name="connsiteY9740" fmla="*/ 1245054 h 1899829"/>
                <a:gd name="connsiteX9741" fmla="*/ 978898 w 1464672"/>
                <a:gd name="connsiteY9741" fmla="*/ 1245870 h 1899829"/>
                <a:gd name="connsiteX9742" fmla="*/ 980531 w 1464672"/>
                <a:gd name="connsiteY9742" fmla="*/ 1247503 h 1899829"/>
                <a:gd name="connsiteX9743" fmla="*/ 982164 w 1464672"/>
                <a:gd name="connsiteY9743" fmla="*/ 1250769 h 1899829"/>
                <a:gd name="connsiteX9744" fmla="*/ 984613 w 1464672"/>
                <a:gd name="connsiteY9744" fmla="*/ 1255667 h 1899829"/>
                <a:gd name="connsiteX9745" fmla="*/ 986246 w 1464672"/>
                <a:gd name="connsiteY9745" fmla="*/ 1263831 h 1899829"/>
                <a:gd name="connsiteX9746" fmla="*/ 986246 w 1464672"/>
                <a:gd name="connsiteY9746" fmla="*/ 1265464 h 1899829"/>
                <a:gd name="connsiteX9747" fmla="*/ 986246 w 1464672"/>
                <a:gd name="connsiteY9747" fmla="*/ 1266281 h 1899829"/>
                <a:gd name="connsiteX9748" fmla="*/ 985429 w 1464672"/>
                <a:gd name="connsiteY9748" fmla="*/ 1267097 h 1899829"/>
                <a:gd name="connsiteX9749" fmla="*/ 982164 w 1464672"/>
                <a:gd name="connsiteY9749" fmla="*/ 1270363 h 1899829"/>
                <a:gd name="connsiteX9750" fmla="*/ 982164 w 1464672"/>
                <a:gd name="connsiteY9750" fmla="*/ 1271179 h 1899829"/>
                <a:gd name="connsiteX9751" fmla="*/ 984613 w 1464672"/>
                <a:gd name="connsiteY9751" fmla="*/ 1271179 h 1899829"/>
                <a:gd name="connsiteX9752" fmla="*/ 991144 w 1464672"/>
                <a:gd name="connsiteY9752" fmla="*/ 1269546 h 1899829"/>
                <a:gd name="connsiteX9753" fmla="*/ 995227 w 1464672"/>
                <a:gd name="connsiteY9753" fmla="*/ 1271179 h 1899829"/>
                <a:gd name="connsiteX9754" fmla="*/ 996859 w 1464672"/>
                <a:gd name="connsiteY9754" fmla="*/ 1271179 h 1899829"/>
                <a:gd name="connsiteX9755" fmla="*/ 996859 w 1464672"/>
                <a:gd name="connsiteY9755" fmla="*/ 1271179 h 1899829"/>
                <a:gd name="connsiteX9756" fmla="*/ 998492 w 1464672"/>
                <a:gd name="connsiteY9756" fmla="*/ 1268730 h 1899829"/>
                <a:gd name="connsiteX9757" fmla="*/ 1000125 w 1464672"/>
                <a:gd name="connsiteY9757" fmla="*/ 1268730 h 1899829"/>
                <a:gd name="connsiteX9758" fmla="*/ 1002574 w 1464672"/>
                <a:gd name="connsiteY9758" fmla="*/ 1271179 h 1899829"/>
                <a:gd name="connsiteX9759" fmla="*/ 1004207 w 1464672"/>
                <a:gd name="connsiteY9759" fmla="*/ 1272812 h 1899829"/>
                <a:gd name="connsiteX9760" fmla="*/ 1005024 w 1464672"/>
                <a:gd name="connsiteY9760" fmla="*/ 1274445 h 1899829"/>
                <a:gd name="connsiteX9761" fmla="*/ 1005024 w 1464672"/>
                <a:gd name="connsiteY9761" fmla="*/ 1275261 h 1899829"/>
                <a:gd name="connsiteX9762" fmla="*/ 1003391 w 1464672"/>
                <a:gd name="connsiteY9762" fmla="*/ 1275261 h 1899829"/>
                <a:gd name="connsiteX9763" fmla="*/ 1006656 w 1464672"/>
                <a:gd name="connsiteY9763" fmla="*/ 1276894 h 1899829"/>
                <a:gd name="connsiteX9764" fmla="*/ 1009922 w 1464672"/>
                <a:gd name="connsiteY9764" fmla="*/ 1279344 h 1899829"/>
                <a:gd name="connsiteX9765" fmla="*/ 1009106 w 1464672"/>
                <a:gd name="connsiteY9765" fmla="*/ 1280976 h 1899829"/>
                <a:gd name="connsiteX9766" fmla="*/ 1005840 w 1464672"/>
                <a:gd name="connsiteY9766" fmla="*/ 1284242 h 1899829"/>
                <a:gd name="connsiteX9767" fmla="*/ 1002574 w 1464672"/>
                <a:gd name="connsiteY9767" fmla="*/ 1287508 h 1899829"/>
                <a:gd name="connsiteX9768" fmla="*/ 998492 w 1464672"/>
                <a:gd name="connsiteY9768" fmla="*/ 1291590 h 1899829"/>
                <a:gd name="connsiteX9769" fmla="*/ 997676 w 1464672"/>
                <a:gd name="connsiteY9769" fmla="*/ 1292406 h 1899829"/>
                <a:gd name="connsiteX9770" fmla="*/ 996859 w 1464672"/>
                <a:gd name="connsiteY9770" fmla="*/ 1292406 h 1899829"/>
                <a:gd name="connsiteX9771" fmla="*/ 994410 w 1464672"/>
                <a:gd name="connsiteY9771" fmla="*/ 1291590 h 1899829"/>
                <a:gd name="connsiteX9772" fmla="*/ 991144 w 1464672"/>
                <a:gd name="connsiteY9772" fmla="*/ 1289957 h 1899829"/>
                <a:gd name="connsiteX9773" fmla="*/ 981347 w 1464672"/>
                <a:gd name="connsiteY9773" fmla="*/ 1285059 h 1899829"/>
                <a:gd name="connsiteX9774" fmla="*/ 978081 w 1464672"/>
                <a:gd name="connsiteY9774" fmla="*/ 1284242 h 1899829"/>
                <a:gd name="connsiteX9775" fmla="*/ 973999 w 1464672"/>
                <a:gd name="connsiteY9775" fmla="*/ 1283426 h 1899829"/>
                <a:gd name="connsiteX9776" fmla="*/ 973183 w 1464672"/>
                <a:gd name="connsiteY9776" fmla="*/ 1282609 h 1899829"/>
                <a:gd name="connsiteX9777" fmla="*/ 972366 w 1464672"/>
                <a:gd name="connsiteY9777" fmla="*/ 1275261 h 1899829"/>
                <a:gd name="connsiteX9778" fmla="*/ 970734 w 1464672"/>
                <a:gd name="connsiteY9778" fmla="*/ 1273629 h 1899829"/>
                <a:gd name="connsiteX9779" fmla="*/ 965019 w 1464672"/>
                <a:gd name="connsiteY9779" fmla="*/ 1271996 h 1899829"/>
                <a:gd name="connsiteX9780" fmla="*/ 963386 w 1464672"/>
                <a:gd name="connsiteY9780" fmla="*/ 1271179 h 1899829"/>
                <a:gd name="connsiteX9781" fmla="*/ 963386 w 1464672"/>
                <a:gd name="connsiteY9781" fmla="*/ 1269546 h 1899829"/>
                <a:gd name="connsiteX9782" fmla="*/ 963386 w 1464672"/>
                <a:gd name="connsiteY9782" fmla="*/ 1267097 h 1899829"/>
                <a:gd name="connsiteX9783" fmla="*/ 962569 w 1464672"/>
                <a:gd name="connsiteY9783" fmla="*/ 1266281 h 1899829"/>
                <a:gd name="connsiteX9784" fmla="*/ 960936 w 1464672"/>
                <a:gd name="connsiteY9784" fmla="*/ 1266281 h 1899829"/>
                <a:gd name="connsiteX9785" fmla="*/ 959304 w 1464672"/>
                <a:gd name="connsiteY9785" fmla="*/ 1267097 h 1899829"/>
                <a:gd name="connsiteX9786" fmla="*/ 956038 w 1464672"/>
                <a:gd name="connsiteY9786" fmla="*/ 1268730 h 1899829"/>
                <a:gd name="connsiteX9787" fmla="*/ 954405 w 1464672"/>
                <a:gd name="connsiteY9787" fmla="*/ 1270363 h 1899829"/>
                <a:gd name="connsiteX9788" fmla="*/ 953589 w 1464672"/>
                <a:gd name="connsiteY9788" fmla="*/ 1271996 h 1899829"/>
                <a:gd name="connsiteX9789" fmla="*/ 953589 w 1464672"/>
                <a:gd name="connsiteY9789" fmla="*/ 1275261 h 1899829"/>
                <a:gd name="connsiteX9790" fmla="*/ 953589 w 1464672"/>
                <a:gd name="connsiteY9790" fmla="*/ 1276894 h 1899829"/>
                <a:gd name="connsiteX9791" fmla="*/ 952772 w 1464672"/>
                <a:gd name="connsiteY9791" fmla="*/ 1279344 h 1899829"/>
                <a:gd name="connsiteX9792" fmla="*/ 947874 w 1464672"/>
                <a:gd name="connsiteY9792" fmla="*/ 1285059 h 1899829"/>
                <a:gd name="connsiteX9793" fmla="*/ 946241 w 1464672"/>
                <a:gd name="connsiteY9793" fmla="*/ 1286691 h 1899829"/>
                <a:gd name="connsiteX9794" fmla="*/ 944608 w 1464672"/>
                <a:gd name="connsiteY9794" fmla="*/ 1287508 h 1899829"/>
                <a:gd name="connsiteX9795" fmla="*/ 943791 w 1464672"/>
                <a:gd name="connsiteY9795" fmla="*/ 1288324 h 1899829"/>
                <a:gd name="connsiteX9796" fmla="*/ 942159 w 1464672"/>
                <a:gd name="connsiteY9796" fmla="*/ 1290774 h 1899829"/>
                <a:gd name="connsiteX9797" fmla="*/ 940526 w 1464672"/>
                <a:gd name="connsiteY9797" fmla="*/ 1295672 h 1899829"/>
                <a:gd name="connsiteX9798" fmla="*/ 939709 w 1464672"/>
                <a:gd name="connsiteY9798" fmla="*/ 1297305 h 1899829"/>
                <a:gd name="connsiteX9799" fmla="*/ 938077 w 1464672"/>
                <a:gd name="connsiteY9799" fmla="*/ 1298938 h 1899829"/>
                <a:gd name="connsiteX9800" fmla="*/ 935627 w 1464672"/>
                <a:gd name="connsiteY9800" fmla="*/ 1301387 h 1899829"/>
                <a:gd name="connsiteX9801" fmla="*/ 933178 w 1464672"/>
                <a:gd name="connsiteY9801" fmla="*/ 1303020 h 1899829"/>
                <a:gd name="connsiteX9802" fmla="*/ 928279 w 1464672"/>
                <a:gd name="connsiteY9802" fmla="*/ 1305469 h 1899829"/>
                <a:gd name="connsiteX9803" fmla="*/ 925830 w 1464672"/>
                <a:gd name="connsiteY9803" fmla="*/ 1306286 h 1899829"/>
                <a:gd name="connsiteX9804" fmla="*/ 924197 w 1464672"/>
                <a:gd name="connsiteY9804" fmla="*/ 1305469 h 1899829"/>
                <a:gd name="connsiteX9805" fmla="*/ 923381 w 1464672"/>
                <a:gd name="connsiteY9805" fmla="*/ 1300571 h 1899829"/>
                <a:gd name="connsiteX9806" fmla="*/ 920931 w 1464672"/>
                <a:gd name="connsiteY9806" fmla="*/ 1285875 h 1899829"/>
                <a:gd name="connsiteX9807" fmla="*/ 920931 w 1464672"/>
                <a:gd name="connsiteY9807" fmla="*/ 1285059 h 1899829"/>
                <a:gd name="connsiteX9808" fmla="*/ 920115 w 1464672"/>
                <a:gd name="connsiteY9808" fmla="*/ 1284242 h 1899829"/>
                <a:gd name="connsiteX9809" fmla="*/ 919299 w 1464672"/>
                <a:gd name="connsiteY9809" fmla="*/ 1284242 h 1899829"/>
                <a:gd name="connsiteX9810" fmla="*/ 911134 w 1464672"/>
                <a:gd name="connsiteY9810" fmla="*/ 1285875 h 1899829"/>
                <a:gd name="connsiteX9811" fmla="*/ 906236 w 1464672"/>
                <a:gd name="connsiteY9811" fmla="*/ 1285875 h 1899829"/>
                <a:gd name="connsiteX9812" fmla="*/ 902154 w 1464672"/>
                <a:gd name="connsiteY9812" fmla="*/ 1289141 h 1899829"/>
                <a:gd name="connsiteX9813" fmla="*/ 901337 w 1464672"/>
                <a:gd name="connsiteY9813" fmla="*/ 1289141 h 1899829"/>
                <a:gd name="connsiteX9814" fmla="*/ 898888 w 1464672"/>
                <a:gd name="connsiteY9814" fmla="*/ 1289141 h 1899829"/>
                <a:gd name="connsiteX9815" fmla="*/ 897255 w 1464672"/>
                <a:gd name="connsiteY9815" fmla="*/ 1288324 h 1899829"/>
                <a:gd name="connsiteX9816" fmla="*/ 896439 w 1464672"/>
                <a:gd name="connsiteY9816" fmla="*/ 1288324 h 1899829"/>
                <a:gd name="connsiteX9817" fmla="*/ 896439 w 1464672"/>
                <a:gd name="connsiteY9817" fmla="*/ 1286691 h 1899829"/>
                <a:gd name="connsiteX9818" fmla="*/ 896439 w 1464672"/>
                <a:gd name="connsiteY9818" fmla="*/ 1285059 h 1899829"/>
                <a:gd name="connsiteX9819" fmla="*/ 897255 w 1464672"/>
                <a:gd name="connsiteY9819" fmla="*/ 1283426 h 1899829"/>
                <a:gd name="connsiteX9820" fmla="*/ 898888 w 1464672"/>
                <a:gd name="connsiteY9820" fmla="*/ 1279344 h 1899829"/>
                <a:gd name="connsiteX9821" fmla="*/ 900521 w 1464672"/>
                <a:gd name="connsiteY9821" fmla="*/ 1276894 h 1899829"/>
                <a:gd name="connsiteX9822" fmla="*/ 901337 w 1464672"/>
                <a:gd name="connsiteY9822" fmla="*/ 1276078 h 1899829"/>
                <a:gd name="connsiteX9823" fmla="*/ 908685 w 1464672"/>
                <a:gd name="connsiteY9823" fmla="*/ 1271179 h 1899829"/>
                <a:gd name="connsiteX9824" fmla="*/ 910318 w 1464672"/>
                <a:gd name="connsiteY9824" fmla="*/ 1269546 h 1899829"/>
                <a:gd name="connsiteX9825" fmla="*/ 911134 w 1464672"/>
                <a:gd name="connsiteY9825" fmla="*/ 1267914 h 1899829"/>
                <a:gd name="connsiteX9826" fmla="*/ 911134 w 1464672"/>
                <a:gd name="connsiteY9826" fmla="*/ 1266281 h 1899829"/>
                <a:gd name="connsiteX9827" fmla="*/ 911134 w 1464672"/>
                <a:gd name="connsiteY9827" fmla="*/ 1263831 h 1899829"/>
                <a:gd name="connsiteX9828" fmla="*/ 909502 w 1464672"/>
                <a:gd name="connsiteY9828" fmla="*/ 1258933 h 1899829"/>
                <a:gd name="connsiteX9829" fmla="*/ 909502 w 1464672"/>
                <a:gd name="connsiteY9829" fmla="*/ 1254034 h 1899829"/>
                <a:gd name="connsiteX9830" fmla="*/ 909502 w 1464672"/>
                <a:gd name="connsiteY9830" fmla="*/ 1251585 h 1899829"/>
                <a:gd name="connsiteX9831" fmla="*/ 910318 w 1464672"/>
                <a:gd name="connsiteY9831" fmla="*/ 1247503 h 1899829"/>
                <a:gd name="connsiteX9832" fmla="*/ 911951 w 1464672"/>
                <a:gd name="connsiteY9832" fmla="*/ 1238522 h 1899829"/>
                <a:gd name="connsiteX9833" fmla="*/ 912767 w 1464672"/>
                <a:gd name="connsiteY9833" fmla="*/ 1234440 h 1899829"/>
                <a:gd name="connsiteX9834" fmla="*/ 914400 w 1464672"/>
                <a:gd name="connsiteY9834" fmla="*/ 1218111 h 1899829"/>
                <a:gd name="connsiteX9835" fmla="*/ 915216 w 1464672"/>
                <a:gd name="connsiteY9835" fmla="*/ 1213213 h 1899829"/>
                <a:gd name="connsiteX9836" fmla="*/ 916033 w 1464672"/>
                <a:gd name="connsiteY9836" fmla="*/ 1209131 h 1899829"/>
                <a:gd name="connsiteX9837" fmla="*/ 916849 w 1464672"/>
                <a:gd name="connsiteY9837" fmla="*/ 1206681 h 1899829"/>
                <a:gd name="connsiteX9838" fmla="*/ 919299 w 1464672"/>
                <a:gd name="connsiteY9838" fmla="*/ 1201783 h 1899829"/>
                <a:gd name="connsiteX9839" fmla="*/ 920931 w 1464672"/>
                <a:gd name="connsiteY9839" fmla="*/ 1199334 h 1899829"/>
                <a:gd name="connsiteX9840" fmla="*/ 923381 w 1464672"/>
                <a:gd name="connsiteY9840" fmla="*/ 1197701 h 1899829"/>
                <a:gd name="connsiteX9841" fmla="*/ 924197 w 1464672"/>
                <a:gd name="connsiteY9841" fmla="*/ 1197701 h 1899829"/>
                <a:gd name="connsiteX9842" fmla="*/ 925014 w 1464672"/>
                <a:gd name="connsiteY9842" fmla="*/ 1198517 h 1899829"/>
                <a:gd name="connsiteX9843" fmla="*/ 925830 w 1464672"/>
                <a:gd name="connsiteY9843" fmla="*/ 1200966 h 1899829"/>
                <a:gd name="connsiteX9844" fmla="*/ 929096 w 1464672"/>
                <a:gd name="connsiteY9844" fmla="*/ 1202599 h 1899829"/>
                <a:gd name="connsiteX9845" fmla="*/ 929912 w 1464672"/>
                <a:gd name="connsiteY9845" fmla="*/ 1204232 h 1899829"/>
                <a:gd name="connsiteX9846" fmla="*/ 930729 w 1464672"/>
                <a:gd name="connsiteY9846" fmla="*/ 1206681 h 1899829"/>
                <a:gd name="connsiteX9847" fmla="*/ 931545 w 1464672"/>
                <a:gd name="connsiteY9847" fmla="*/ 1209131 h 1899829"/>
                <a:gd name="connsiteX9848" fmla="*/ 930729 w 1464672"/>
                <a:gd name="connsiteY9848" fmla="*/ 1210764 h 1899829"/>
                <a:gd name="connsiteX9849" fmla="*/ 929096 w 1464672"/>
                <a:gd name="connsiteY9849" fmla="*/ 1212396 h 1899829"/>
                <a:gd name="connsiteX9850" fmla="*/ 929096 w 1464672"/>
                <a:gd name="connsiteY9850" fmla="*/ 1213213 h 1899829"/>
                <a:gd name="connsiteX9851" fmla="*/ 929096 w 1464672"/>
                <a:gd name="connsiteY9851" fmla="*/ 1214029 h 1899829"/>
                <a:gd name="connsiteX9852" fmla="*/ 932361 w 1464672"/>
                <a:gd name="connsiteY9852" fmla="*/ 1217295 h 1899829"/>
                <a:gd name="connsiteX9853" fmla="*/ 932361 w 1464672"/>
                <a:gd name="connsiteY9853" fmla="*/ 1224643 h 1899829"/>
                <a:gd name="connsiteX9854" fmla="*/ 1052377 w 1464672"/>
                <a:gd name="connsiteY9854" fmla="*/ 1273629 h 1899829"/>
                <a:gd name="connsiteX9855" fmla="*/ 1051560 w 1464672"/>
                <a:gd name="connsiteY9855" fmla="*/ 1275261 h 1899829"/>
                <a:gd name="connsiteX9856" fmla="*/ 1048294 w 1464672"/>
                <a:gd name="connsiteY9856" fmla="*/ 1274445 h 1899829"/>
                <a:gd name="connsiteX9857" fmla="*/ 1047478 w 1464672"/>
                <a:gd name="connsiteY9857" fmla="*/ 1273629 h 1899829"/>
                <a:gd name="connsiteX9858" fmla="*/ 1047478 w 1464672"/>
                <a:gd name="connsiteY9858" fmla="*/ 1272812 h 1899829"/>
                <a:gd name="connsiteX9859" fmla="*/ 1048294 w 1464672"/>
                <a:gd name="connsiteY9859" fmla="*/ 1271996 h 1899829"/>
                <a:gd name="connsiteX9860" fmla="*/ 1051560 w 1464672"/>
                <a:gd name="connsiteY9860" fmla="*/ 1271179 h 1899829"/>
                <a:gd name="connsiteX9861" fmla="*/ 1053193 w 1464672"/>
                <a:gd name="connsiteY9861" fmla="*/ 1271179 h 1899829"/>
                <a:gd name="connsiteX9862" fmla="*/ 1054009 w 1464672"/>
                <a:gd name="connsiteY9862" fmla="*/ 1271179 h 1899829"/>
                <a:gd name="connsiteX9863" fmla="*/ 1054009 w 1464672"/>
                <a:gd name="connsiteY9863" fmla="*/ 1271179 h 1899829"/>
                <a:gd name="connsiteX9864" fmla="*/ 1052377 w 1464672"/>
                <a:gd name="connsiteY9864" fmla="*/ 1273629 h 1899829"/>
                <a:gd name="connsiteX9865" fmla="*/ 1068705 w 1464672"/>
                <a:gd name="connsiteY9865" fmla="*/ 1295672 h 1899829"/>
                <a:gd name="connsiteX9866" fmla="*/ 1067072 w 1464672"/>
                <a:gd name="connsiteY9866" fmla="*/ 1295672 h 1899829"/>
                <a:gd name="connsiteX9867" fmla="*/ 1064623 w 1464672"/>
                <a:gd name="connsiteY9867" fmla="*/ 1294856 h 1899829"/>
                <a:gd name="connsiteX9868" fmla="*/ 1062174 w 1464672"/>
                <a:gd name="connsiteY9868" fmla="*/ 1293223 h 1899829"/>
                <a:gd name="connsiteX9869" fmla="*/ 1057275 w 1464672"/>
                <a:gd name="connsiteY9869" fmla="*/ 1288324 h 1899829"/>
                <a:gd name="connsiteX9870" fmla="*/ 1061357 w 1464672"/>
                <a:gd name="connsiteY9870" fmla="*/ 1285059 h 1899829"/>
                <a:gd name="connsiteX9871" fmla="*/ 1067072 w 1464672"/>
                <a:gd name="connsiteY9871" fmla="*/ 1289141 h 1899829"/>
                <a:gd name="connsiteX9872" fmla="*/ 1068705 w 1464672"/>
                <a:gd name="connsiteY9872" fmla="*/ 1291590 h 1899829"/>
                <a:gd name="connsiteX9873" fmla="*/ 1068705 w 1464672"/>
                <a:gd name="connsiteY9873" fmla="*/ 1295672 h 1899829"/>
                <a:gd name="connsiteX9874" fmla="*/ 1049111 w 1464672"/>
                <a:gd name="connsiteY9874" fmla="*/ 1293223 h 1899829"/>
                <a:gd name="connsiteX9875" fmla="*/ 1050744 w 1464672"/>
                <a:gd name="connsiteY9875" fmla="*/ 1294856 h 1899829"/>
                <a:gd name="connsiteX9876" fmla="*/ 1052377 w 1464672"/>
                <a:gd name="connsiteY9876" fmla="*/ 1294856 h 1899829"/>
                <a:gd name="connsiteX9877" fmla="*/ 1053193 w 1464672"/>
                <a:gd name="connsiteY9877" fmla="*/ 1296489 h 1899829"/>
                <a:gd name="connsiteX9878" fmla="*/ 1054826 w 1464672"/>
                <a:gd name="connsiteY9878" fmla="*/ 1300571 h 1899829"/>
                <a:gd name="connsiteX9879" fmla="*/ 1054826 w 1464672"/>
                <a:gd name="connsiteY9879" fmla="*/ 1301387 h 1899829"/>
                <a:gd name="connsiteX9880" fmla="*/ 1054826 w 1464672"/>
                <a:gd name="connsiteY9880" fmla="*/ 1303020 h 1899829"/>
                <a:gd name="connsiteX9881" fmla="*/ 1054009 w 1464672"/>
                <a:gd name="connsiteY9881" fmla="*/ 1304653 h 1899829"/>
                <a:gd name="connsiteX9882" fmla="*/ 1053193 w 1464672"/>
                <a:gd name="connsiteY9882" fmla="*/ 1305469 h 1899829"/>
                <a:gd name="connsiteX9883" fmla="*/ 1050744 w 1464672"/>
                <a:gd name="connsiteY9883" fmla="*/ 1307102 h 1899829"/>
                <a:gd name="connsiteX9884" fmla="*/ 1048294 w 1464672"/>
                <a:gd name="connsiteY9884" fmla="*/ 1307919 h 1899829"/>
                <a:gd name="connsiteX9885" fmla="*/ 1046661 w 1464672"/>
                <a:gd name="connsiteY9885" fmla="*/ 1307102 h 1899829"/>
                <a:gd name="connsiteX9886" fmla="*/ 1042579 w 1464672"/>
                <a:gd name="connsiteY9886" fmla="*/ 1303020 h 1899829"/>
                <a:gd name="connsiteX9887" fmla="*/ 1039314 w 1464672"/>
                <a:gd name="connsiteY9887" fmla="*/ 1298938 h 1899829"/>
                <a:gd name="connsiteX9888" fmla="*/ 1038497 w 1464672"/>
                <a:gd name="connsiteY9888" fmla="*/ 1296489 h 1899829"/>
                <a:gd name="connsiteX9889" fmla="*/ 1039314 w 1464672"/>
                <a:gd name="connsiteY9889" fmla="*/ 1295672 h 1899829"/>
                <a:gd name="connsiteX9890" fmla="*/ 1040947 w 1464672"/>
                <a:gd name="connsiteY9890" fmla="*/ 1294856 h 1899829"/>
                <a:gd name="connsiteX9891" fmla="*/ 1044212 w 1464672"/>
                <a:gd name="connsiteY9891" fmla="*/ 1294039 h 1899829"/>
                <a:gd name="connsiteX9892" fmla="*/ 1049111 w 1464672"/>
                <a:gd name="connsiteY9892" fmla="*/ 1294039 h 1899829"/>
                <a:gd name="connsiteX9893" fmla="*/ 1049111 w 1464672"/>
                <a:gd name="connsiteY9893" fmla="*/ 1293223 h 1899829"/>
                <a:gd name="connsiteX9894" fmla="*/ 980531 w 1464672"/>
                <a:gd name="connsiteY9894" fmla="*/ 1312001 h 1899829"/>
                <a:gd name="connsiteX9895" fmla="*/ 981347 w 1464672"/>
                <a:gd name="connsiteY9895" fmla="*/ 1312817 h 1899829"/>
                <a:gd name="connsiteX9896" fmla="*/ 981347 w 1464672"/>
                <a:gd name="connsiteY9896" fmla="*/ 1314450 h 1899829"/>
                <a:gd name="connsiteX9897" fmla="*/ 981347 w 1464672"/>
                <a:gd name="connsiteY9897" fmla="*/ 1316083 h 1899829"/>
                <a:gd name="connsiteX9898" fmla="*/ 980531 w 1464672"/>
                <a:gd name="connsiteY9898" fmla="*/ 1317716 h 1899829"/>
                <a:gd name="connsiteX9899" fmla="*/ 979714 w 1464672"/>
                <a:gd name="connsiteY9899" fmla="*/ 1319349 h 1899829"/>
                <a:gd name="connsiteX9900" fmla="*/ 978081 w 1464672"/>
                <a:gd name="connsiteY9900" fmla="*/ 1321798 h 1899829"/>
                <a:gd name="connsiteX9901" fmla="*/ 973183 w 1464672"/>
                <a:gd name="connsiteY9901" fmla="*/ 1326696 h 1899829"/>
                <a:gd name="connsiteX9902" fmla="*/ 971550 w 1464672"/>
                <a:gd name="connsiteY9902" fmla="*/ 1329146 h 1899829"/>
                <a:gd name="connsiteX9903" fmla="*/ 969917 w 1464672"/>
                <a:gd name="connsiteY9903" fmla="*/ 1330779 h 1899829"/>
                <a:gd name="connsiteX9904" fmla="*/ 962569 w 1464672"/>
                <a:gd name="connsiteY9904" fmla="*/ 1337310 h 1899829"/>
                <a:gd name="connsiteX9905" fmla="*/ 961753 w 1464672"/>
                <a:gd name="connsiteY9905" fmla="*/ 1337310 h 1899829"/>
                <a:gd name="connsiteX9906" fmla="*/ 960936 w 1464672"/>
                <a:gd name="connsiteY9906" fmla="*/ 1337310 h 1899829"/>
                <a:gd name="connsiteX9907" fmla="*/ 959304 w 1464672"/>
                <a:gd name="connsiteY9907" fmla="*/ 1336494 h 1899829"/>
                <a:gd name="connsiteX9908" fmla="*/ 956854 w 1464672"/>
                <a:gd name="connsiteY9908" fmla="*/ 1336494 h 1899829"/>
                <a:gd name="connsiteX9909" fmla="*/ 951139 w 1464672"/>
                <a:gd name="connsiteY9909" fmla="*/ 1338943 h 1899829"/>
                <a:gd name="connsiteX9910" fmla="*/ 951139 w 1464672"/>
                <a:gd name="connsiteY9910" fmla="*/ 1338126 h 1899829"/>
                <a:gd name="connsiteX9911" fmla="*/ 951139 w 1464672"/>
                <a:gd name="connsiteY9911" fmla="*/ 1334861 h 1899829"/>
                <a:gd name="connsiteX9912" fmla="*/ 950323 w 1464672"/>
                <a:gd name="connsiteY9912" fmla="*/ 1333228 h 1899829"/>
                <a:gd name="connsiteX9913" fmla="*/ 947874 w 1464672"/>
                <a:gd name="connsiteY9913" fmla="*/ 1329962 h 1899829"/>
                <a:gd name="connsiteX9914" fmla="*/ 947874 w 1464672"/>
                <a:gd name="connsiteY9914" fmla="*/ 1329146 h 1899829"/>
                <a:gd name="connsiteX9915" fmla="*/ 947874 w 1464672"/>
                <a:gd name="connsiteY9915" fmla="*/ 1328329 h 1899829"/>
                <a:gd name="connsiteX9916" fmla="*/ 947874 w 1464672"/>
                <a:gd name="connsiteY9916" fmla="*/ 1327513 h 1899829"/>
                <a:gd name="connsiteX9917" fmla="*/ 950323 w 1464672"/>
                <a:gd name="connsiteY9917" fmla="*/ 1324247 h 1899829"/>
                <a:gd name="connsiteX9918" fmla="*/ 956038 w 1464672"/>
                <a:gd name="connsiteY9918" fmla="*/ 1312001 h 1899829"/>
                <a:gd name="connsiteX9919" fmla="*/ 957671 w 1464672"/>
                <a:gd name="connsiteY9919" fmla="*/ 1311184 h 1899829"/>
                <a:gd name="connsiteX9920" fmla="*/ 960936 w 1464672"/>
                <a:gd name="connsiteY9920" fmla="*/ 1312817 h 1899829"/>
                <a:gd name="connsiteX9921" fmla="*/ 962569 w 1464672"/>
                <a:gd name="connsiteY9921" fmla="*/ 1313634 h 1899829"/>
                <a:gd name="connsiteX9922" fmla="*/ 963386 w 1464672"/>
                <a:gd name="connsiteY9922" fmla="*/ 1313634 h 1899829"/>
                <a:gd name="connsiteX9923" fmla="*/ 967468 w 1464672"/>
                <a:gd name="connsiteY9923" fmla="*/ 1311184 h 1899829"/>
                <a:gd name="connsiteX9924" fmla="*/ 971550 w 1464672"/>
                <a:gd name="connsiteY9924" fmla="*/ 1311184 h 1899829"/>
                <a:gd name="connsiteX9925" fmla="*/ 975632 w 1464672"/>
                <a:gd name="connsiteY9925" fmla="*/ 1309551 h 1899829"/>
                <a:gd name="connsiteX9926" fmla="*/ 977265 w 1464672"/>
                <a:gd name="connsiteY9926" fmla="*/ 1309551 h 1899829"/>
                <a:gd name="connsiteX9927" fmla="*/ 980531 w 1464672"/>
                <a:gd name="connsiteY9927" fmla="*/ 1312001 h 1899829"/>
                <a:gd name="connsiteX9928" fmla="*/ 980531 w 1464672"/>
                <a:gd name="connsiteY9928" fmla="*/ 1312001 h 1899829"/>
                <a:gd name="connsiteX9929" fmla="*/ 1173208 w 1464672"/>
                <a:gd name="connsiteY9929" fmla="*/ 1326696 h 1899829"/>
                <a:gd name="connsiteX9930" fmla="*/ 1172391 w 1464672"/>
                <a:gd name="connsiteY9930" fmla="*/ 1326696 h 1899829"/>
                <a:gd name="connsiteX9931" fmla="*/ 1169942 w 1464672"/>
                <a:gd name="connsiteY9931" fmla="*/ 1326696 h 1899829"/>
                <a:gd name="connsiteX9932" fmla="*/ 1167493 w 1464672"/>
                <a:gd name="connsiteY9932" fmla="*/ 1325880 h 1899829"/>
                <a:gd name="connsiteX9933" fmla="*/ 1165860 w 1464672"/>
                <a:gd name="connsiteY9933" fmla="*/ 1325064 h 1899829"/>
                <a:gd name="connsiteX9934" fmla="*/ 1165044 w 1464672"/>
                <a:gd name="connsiteY9934" fmla="*/ 1323431 h 1899829"/>
                <a:gd name="connsiteX9935" fmla="*/ 1165044 w 1464672"/>
                <a:gd name="connsiteY9935" fmla="*/ 1321798 h 1899829"/>
                <a:gd name="connsiteX9936" fmla="*/ 1162594 w 1464672"/>
                <a:gd name="connsiteY9936" fmla="*/ 1318532 h 1899829"/>
                <a:gd name="connsiteX9937" fmla="*/ 1160145 w 1464672"/>
                <a:gd name="connsiteY9937" fmla="*/ 1317716 h 1899829"/>
                <a:gd name="connsiteX9938" fmla="*/ 1158512 w 1464672"/>
                <a:gd name="connsiteY9938" fmla="*/ 1315266 h 1899829"/>
                <a:gd name="connsiteX9939" fmla="*/ 1160145 w 1464672"/>
                <a:gd name="connsiteY9939" fmla="*/ 1315266 h 1899829"/>
                <a:gd name="connsiteX9940" fmla="*/ 1161778 w 1464672"/>
                <a:gd name="connsiteY9940" fmla="*/ 1316083 h 1899829"/>
                <a:gd name="connsiteX9941" fmla="*/ 1165044 w 1464672"/>
                <a:gd name="connsiteY9941" fmla="*/ 1316899 h 1899829"/>
                <a:gd name="connsiteX9942" fmla="*/ 1167493 w 1464672"/>
                <a:gd name="connsiteY9942" fmla="*/ 1317716 h 1899829"/>
                <a:gd name="connsiteX9943" fmla="*/ 1171575 w 1464672"/>
                <a:gd name="connsiteY9943" fmla="*/ 1320165 h 1899829"/>
                <a:gd name="connsiteX9944" fmla="*/ 1173208 w 1464672"/>
                <a:gd name="connsiteY9944" fmla="*/ 1322614 h 1899829"/>
                <a:gd name="connsiteX9945" fmla="*/ 1174841 w 1464672"/>
                <a:gd name="connsiteY9945" fmla="*/ 1324247 h 1899829"/>
                <a:gd name="connsiteX9946" fmla="*/ 1174841 w 1464672"/>
                <a:gd name="connsiteY9946" fmla="*/ 1325880 h 1899829"/>
                <a:gd name="connsiteX9947" fmla="*/ 1173208 w 1464672"/>
                <a:gd name="connsiteY9947" fmla="*/ 1326696 h 1899829"/>
                <a:gd name="connsiteX9948" fmla="*/ 1173208 w 1464672"/>
                <a:gd name="connsiteY9948" fmla="*/ 1326696 h 1899829"/>
                <a:gd name="connsiteX9949" fmla="*/ 1112792 w 1464672"/>
                <a:gd name="connsiteY9949" fmla="*/ 1324247 h 1899829"/>
                <a:gd name="connsiteX9950" fmla="*/ 1111976 w 1464672"/>
                <a:gd name="connsiteY9950" fmla="*/ 1324247 h 1899829"/>
                <a:gd name="connsiteX9951" fmla="*/ 1108710 w 1464672"/>
                <a:gd name="connsiteY9951" fmla="*/ 1323431 h 1899829"/>
                <a:gd name="connsiteX9952" fmla="*/ 1104628 w 1464672"/>
                <a:gd name="connsiteY9952" fmla="*/ 1321798 h 1899829"/>
                <a:gd name="connsiteX9953" fmla="*/ 1102179 w 1464672"/>
                <a:gd name="connsiteY9953" fmla="*/ 1320165 h 1899829"/>
                <a:gd name="connsiteX9954" fmla="*/ 1102179 w 1464672"/>
                <a:gd name="connsiteY9954" fmla="*/ 1319349 h 1899829"/>
                <a:gd name="connsiteX9955" fmla="*/ 1102995 w 1464672"/>
                <a:gd name="connsiteY9955" fmla="*/ 1319349 h 1899829"/>
                <a:gd name="connsiteX9956" fmla="*/ 1103811 w 1464672"/>
                <a:gd name="connsiteY9956" fmla="*/ 1319349 h 1899829"/>
                <a:gd name="connsiteX9957" fmla="*/ 1105444 w 1464672"/>
                <a:gd name="connsiteY9957" fmla="*/ 1320165 h 1899829"/>
                <a:gd name="connsiteX9958" fmla="*/ 1110343 w 1464672"/>
                <a:gd name="connsiteY9958" fmla="*/ 1320981 h 1899829"/>
                <a:gd name="connsiteX9959" fmla="*/ 1111976 w 1464672"/>
                <a:gd name="connsiteY9959" fmla="*/ 1321798 h 1899829"/>
                <a:gd name="connsiteX9960" fmla="*/ 1112792 w 1464672"/>
                <a:gd name="connsiteY9960" fmla="*/ 1324247 h 1899829"/>
                <a:gd name="connsiteX9961" fmla="*/ 1112792 w 1464672"/>
                <a:gd name="connsiteY9961" fmla="*/ 1324247 h 1899829"/>
                <a:gd name="connsiteX9962" fmla="*/ 1264648 w 1464672"/>
                <a:gd name="connsiteY9962" fmla="*/ 1326696 h 1899829"/>
                <a:gd name="connsiteX9963" fmla="*/ 1267914 w 1464672"/>
                <a:gd name="connsiteY9963" fmla="*/ 1326696 h 1899829"/>
                <a:gd name="connsiteX9964" fmla="*/ 1269547 w 1464672"/>
                <a:gd name="connsiteY9964" fmla="*/ 1326696 h 1899829"/>
                <a:gd name="connsiteX9965" fmla="*/ 1270363 w 1464672"/>
                <a:gd name="connsiteY9965" fmla="*/ 1327513 h 1899829"/>
                <a:gd name="connsiteX9966" fmla="*/ 1271179 w 1464672"/>
                <a:gd name="connsiteY9966" fmla="*/ 1329146 h 1899829"/>
                <a:gd name="connsiteX9967" fmla="*/ 1270363 w 1464672"/>
                <a:gd name="connsiteY9967" fmla="*/ 1331595 h 1899829"/>
                <a:gd name="connsiteX9968" fmla="*/ 1269547 w 1464672"/>
                <a:gd name="connsiteY9968" fmla="*/ 1332411 h 1899829"/>
                <a:gd name="connsiteX9969" fmla="*/ 1267914 w 1464672"/>
                <a:gd name="connsiteY9969" fmla="*/ 1332411 h 1899829"/>
                <a:gd name="connsiteX9970" fmla="*/ 1264648 w 1464672"/>
                <a:gd name="connsiteY9970" fmla="*/ 1331595 h 1899829"/>
                <a:gd name="connsiteX9971" fmla="*/ 1263832 w 1464672"/>
                <a:gd name="connsiteY9971" fmla="*/ 1330779 h 1899829"/>
                <a:gd name="connsiteX9972" fmla="*/ 1263015 w 1464672"/>
                <a:gd name="connsiteY9972" fmla="*/ 1329146 h 1899829"/>
                <a:gd name="connsiteX9973" fmla="*/ 1263832 w 1464672"/>
                <a:gd name="connsiteY9973" fmla="*/ 1328329 h 1899829"/>
                <a:gd name="connsiteX9974" fmla="*/ 1265464 w 1464672"/>
                <a:gd name="connsiteY9974" fmla="*/ 1328329 h 1899829"/>
                <a:gd name="connsiteX9975" fmla="*/ 1265464 w 1464672"/>
                <a:gd name="connsiteY9975" fmla="*/ 1328329 h 1899829"/>
                <a:gd name="connsiteX9976" fmla="*/ 1265464 w 1464672"/>
                <a:gd name="connsiteY9976" fmla="*/ 1327513 h 1899829"/>
                <a:gd name="connsiteX9977" fmla="*/ 1264648 w 1464672"/>
                <a:gd name="connsiteY9977" fmla="*/ 1326696 h 1899829"/>
                <a:gd name="connsiteX9978" fmla="*/ 1264648 w 1464672"/>
                <a:gd name="connsiteY9978" fmla="*/ 1326696 h 1899829"/>
                <a:gd name="connsiteX9979" fmla="*/ 1021352 w 1464672"/>
                <a:gd name="connsiteY9979" fmla="*/ 1331595 h 1899829"/>
                <a:gd name="connsiteX9980" fmla="*/ 1022985 w 1464672"/>
                <a:gd name="connsiteY9980" fmla="*/ 1332411 h 1899829"/>
                <a:gd name="connsiteX9981" fmla="*/ 1025434 w 1464672"/>
                <a:gd name="connsiteY9981" fmla="*/ 1335677 h 1899829"/>
                <a:gd name="connsiteX9982" fmla="*/ 1026251 w 1464672"/>
                <a:gd name="connsiteY9982" fmla="*/ 1337310 h 1899829"/>
                <a:gd name="connsiteX9983" fmla="*/ 1026251 w 1464672"/>
                <a:gd name="connsiteY9983" fmla="*/ 1339759 h 1899829"/>
                <a:gd name="connsiteX9984" fmla="*/ 1025434 w 1464672"/>
                <a:gd name="connsiteY9984" fmla="*/ 1343025 h 1899829"/>
                <a:gd name="connsiteX9985" fmla="*/ 1025434 w 1464672"/>
                <a:gd name="connsiteY9985" fmla="*/ 1345474 h 1899829"/>
                <a:gd name="connsiteX9986" fmla="*/ 1024618 w 1464672"/>
                <a:gd name="connsiteY9986" fmla="*/ 1347924 h 1899829"/>
                <a:gd name="connsiteX9987" fmla="*/ 1022985 w 1464672"/>
                <a:gd name="connsiteY9987" fmla="*/ 1350373 h 1899829"/>
                <a:gd name="connsiteX9988" fmla="*/ 1021352 w 1464672"/>
                <a:gd name="connsiteY9988" fmla="*/ 1353639 h 1899829"/>
                <a:gd name="connsiteX9989" fmla="*/ 1020536 w 1464672"/>
                <a:gd name="connsiteY9989" fmla="*/ 1356904 h 1899829"/>
                <a:gd name="connsiteX9990" fmla="*/ 1019719 w 1464672"/>
                <a:gd name="connsiteY9990" fmla="*/ 1359354 h 1899829"/>
                <a:gd name="connsiteX9991" fmla="*/ 1018903 w 1464672"/>
                <a:gd name="connsiteY9991" fmla="*/ 1360170 h 1899829"/>
                <a:gd name="connsiteX9992" fmla="*/ 1018086 w 1464672"/>
                <a:gd name="connsiteY9992" fmla="*/ 1360986 h 1899829"/>
                <a:gd name="connsiteX9993" fmla="*/ 1017270 w 1464672"/>
                <a:gd name="connsiteY9993" fmla="*/ 1360986 h 1899829"/>
                <a:gd name="connsiteX9994" fmla="*/ 1015637 w 1464672"/>
                <a:gd name="connsiteY9994" fmla="*/ 1359354 h 1899829"/>
                <a:gd name="connsiteX9995" fmla="*/ 1014004 w 1464672"/>
                <a:gd name="connsiteY9995" fmla="*/ 1356904 h 1899829"/>
                <a:gd name="connsiteX9996" fmla="*/ 1012372 w 1464672"/>
                <a:gd name="connsiteY9996" fmla="*/ 1355271 h 1899829"/>
                <a:gd name="connsiteX9997" fmla="*/ 1010739 w 1464672"/>
                <a:gd name="connsiteY9997" fmla="*/ 1354455 h 1899829"/>
                <a:gd name="connsiteX9998" fmla="*/ 1009922 w 1464672"/>
                <a:gd name="connsiteY9998" fmla="*/ 1352822 h 1899829"/>
                <a:gd name="connsiteX9999" fmla="*/ 1009922 w 1464672"/>
                <a:gd name="connsiteY9999" fmla="*/ 1351189 h 1899829"/>
                <a:gd name="connsiteX10000" fmla="*/ 1009922 w 1464672"/>
                <a:gd name="connsiteY10000" fmla="*/ 1346291 h 1899829"/>
                <a:gd name="connsiteX10001" fmla="*/ 1009922 w 1464672"/>
                <a:gd name="connsiteY10001" fmla="*/ 1343841 h 1899829"/>
                <a:gd name="connsiteX10002" fmla="*/ 1009922 w 1464672"/>
                <a:gd name="connsiteY10002" fmla="*/ 1342209 h 1899829"/>
                <a:gd name="connsiteX10003" fmla="*/ 1010739 w 1464672"/>
                <a:gd name="connsiteY10003" fmla="*/ 1340576 h 1899829"/>
                <a:gd name="connsiteX10004" fmla="*/ 1011555 w 1464672"/>
                <a:gd name="connsiteY10004" fmla="*/ 1338126 h 1899829"/>
                <a:gd name="connsiteX10005" fmla="*/ 1014004 w 1464672"/>
                <a:gd name="connsiteY10005" fmla="*/ 1333228 h 1899829"/>
                <a:gd name="connsiteX10006" fmla="*/ 1015637 w 1464672"/>
                <a:gd name="connsiteY10006" fmla="*/ 1331595 h 1899829"/>
                <a:gd name="connsiteX10007" fmla="*/ 1016454 w 1464672"/>
                <a:gd name="connsiteY10007" fmla="*/ 1330779 h 1899829"/>
                <a:gd name="connsiteX10008" fmla="*/ 1018903 w 1464672"/>
                <a:gd name="connsiteY10008" fmla="*/ 1330779 h 1899829"/>
                <a:gd name="connsiteX10009" fmla="*/ 1019719 w 1464672"/>
                <a:gd name="connsiteY10009" fmla="*/ 1330779 h 1899829"/>
                <a:gd name="connsiteX10010" fmla="*/ 1020536 w 1464672"/>
                <a:gd name="connsiteY10010" fmla="*/ 1329962 h 1899829"/>
                <a:gd name="connsiteX10011" fmla="*/ 1021352 w 1464672"/>
                <a:gd name="connsiteY10011" fmla="*/ 1331595 h 1899829"/>
                <a:gd name="connsiteX10012" fmla="*/ 1261382 w 1464672"/>
                <a:gd name="connsiteY10012" fmla="*/ 1350373 h 1899829"/>
                <a:gd name="connsiteX10013" fmla="*/ 1261382 w 1464672"/>
                <a:gd name="connsiteY10013" fmla="*/ 1350373 h 1899829"/>
                <a:gd name="connsiteX10014" fmla="*/ 1262199 w 1464672"/>
                <a:gd name="connsiteY10014" fmla="*/ 1350373 h 1899829"/>
                <a:gd name="connsiteX10015" fmla="*/ 1262199 w 1464672"/>
                <a:gd name="connsiteY10015" fmla="*/ 1350373 h 1899829"/>
                <a:gd name="connsiteX10016" fmla="*/ 1262199 w 1464672"/>
                <a:gd name="connsiteY10016" fmla="*/ 1351189 h 1899829"/>
                <a:gd name="connsiteX10017" fmla="*/ 1262199 w 1464672"/>
                <a:gd name="connsiteY10017" fmla="*/ 1352006 h 1899829"/>
                <a:gd name="connsiteX10018" fmla="*/ 1263015 w 1464672"/>
                <a:gd name="connsiteY10018" fmla="*/ 1352822 h 1899829"/>
                <a:gd name="connsiteX10019" fmla="*/ 1263015 w 1464672"/>
                <a:gd name="connsiteY10019" fmla="*/ 1353639 h 1899829"/>
                <a:gd name="connsiteX10020" fmla="*/ 1263015 w 1464672"/>
                <a:gd name="connsiteY10020" fmla="*/ 1354455 h 1899829"/>
                <a:gd name="connsiteX10021" fmla="*/ 1262199 w 1464672"/>
                <a:gd name="connsiteY10021" fmla="*/ 1355271 h 1899829"/>
                <a:gd name="connsiteX10022" fmla="*/ 1261382 w 1464672"/>
                <a:gd name="connsiteY10022" fmla="*/ 1355271 h 1899829"/>
                <a:gd name="connsiteX10023" fmla="*/ 1257300 w 1464672"/>
                <a:gd name="connsiteY10023" fmla="*/ 1352822 h 1899829"/>
                <a:gd name="connsiteX10024" fmla="*/ 1256484 w 1464672"/>
                <a:gd name="connsiteY10024" fmla="*/ 1350373 h 1899829"/>
                <a:gd name="connsiteX10025" fmla="*/ 1256484 w 1464672"/>
                <a:gd name="connsiteY10025" fmla="*/ 1349556 h 1899829"/>
                <a:gd name="connsiteX10026" fmla="*/ 1257300 w 1464672"/>
                <a:gd name="connsiteY10026" fmla="*/ 1348740 h 1899829"/>
                <a:gd name="connsiteX10027" fmla="*/ 1258116 w 1464672"/>
                <a:gd name="connsiteY10027" fmla="*/ 1347924 h 1899829"/>
                <a:gd name="connsiteX10028" fmla="*/ 1258933 w 1464672"/>
                <a:gd name="connsiteY10028" fmla="*/ 1347924 h 1899829"/>
                <a:gd name="connsiteX10029" fmla="*/ 1259749 w 1464672"/>
                <a:gd name="connsiteY10029" fmla="*/ 1348740 h 1899829"/>
                <a:gd name="connsiteX10030" fmla="*/ 1261382 w 1464672"/>
                <a:gd name="connsiteY10030" fmla="*/ 1350373 h 1899829"/>
                <a:gd name="connsiteX10031" fmla="*/ 798467 w 1464672"/>
                <a:gd name="connsiteY10031" fmla="*/ 1351189 h 1899829"/>
                <a:gd name="connsiteX10032" fmla="*/ 798467 w 1464672"/>
                <a:gd name="connsiteY10032" fmla="*/ 1351189 h 1899829"/>
                <a:gd name="connsiteX10033" fmla="*/ 796018 w 1464672"/>
                <a:gd name="connsiteY10033" fmla="*/ 1349556 h 1899829"/>
                <a:gd name="connsiteX10034" fmla="*/ 796018 w 1464672"/>
                <a:gd name="connsiteY10034" fmla="*/ 1348740 h 1899829"/>
                <a:gd name="connsiteX10035" fmla="*/ 797651 w 1464672"/>
                <a:gd name="connsiteY10035" fmla="*/ 1347924 h 1899829"/>
                <a:gd name="connsiteX10036" fmla="*/ 799284 w 1464672"/>
                <a:gd name="connsiteY10036" fmla="*/ 1349556 h 1899829"/>
                <a:gd name="connsiteX10037" fmla="*/ 799284 w 1464672"/>
                <a:gd name="connsiteY10037" fmla="*/ 1350373 h 1899829"/>
                <a:gd name="connsiteX10038" fmla="*/ 798467 w 1464672"/>
                <a:gd name="connsiteY10038" fmla="*/ 1351189 h 1899829"/>
                <a:gd name="connsiteX10039" fmla="*/ 1264648 w 1464672"/>
                <a:gd name="connsiteY10039" fmla="*/ 1368334 h 1899829"/>
                <a:gd name="connsiteX10040" fmla="*/ 1264648 w 1464672"/>
                <a:gd name="connsiteY10040" fmla="*/ 1368334 h 1899829"/>
                <a:gd name="connsiteX10041" fmla="*/ 1264648 w 1464672"/>
                <a:gd name="connsiteY10041" fmla="*/ 1368334 h 1899829"/>
                <a:gd name="connsiteX10042" fmla="*/ 1263015 w 1464672"/>
                <a:gd name="connsiteY10042" fmla="*/ 1366701 h 1899829"/>
                <a:gd name="connsiteX10043" fmla="*/ 1261382 w 1464672"/>
                <a:gd name="connsiteY10043" fmla="*/ 1365885 h 1899829"/>
                <a:gd name="connsiteX10044" fmla="*/ 1260566 w 1464672"/>
                <a:gd name="connsiteY10044" fmla="*/ 1365069 h 1899829"/>
                <a:gd name="connsiteX10045" fmla="*/ 1255667 w 1464672"/>
                <a:gd name="connsiteY10045" fmla="*/ 1360986 h 1899829"/>
                <a:gd name="connsiteX10046" fmla="*/ 1254851 w 1464672"/>
                <a:gd name="connsiteY10046" fmla="*/ 1359354 h 1899829"/>
                <a:gd name="connsiteX10047" fmla="*/ 1254851 w 1464672"/>
                <a:gd name="connsiteY10047" fmla="*/ 1357721 h 1899829"/>
                <a:gd name="connsiteX10048" fmla="*/ 1256484 w 1464672"/>
                <a:gd name="connsiteY10048" fmla="*/ 1356904 h 1899829"/>
                <a:gd name="connsiteX10049" fmla="*/ 1259749 w 1464672"/>
                <a:gd name="connsiteY10049" fmla="*/ 1356088 h 1899829"/>
                <a:gd name="connsiteX10050" fmla="*/ 1263015 w 1464672"/>
                <a:gd name="connsiteY10050" fmla="*/ 1356088 h 1899829"/>
                <a:gd name="connsiteX10051" fmla="*/ 1265464 w 1464672"/>
                <a:gd name="connsiteY10051" fmla="*/ 1356904 h 1899829"/>
                <a:gd name="connsiteX10052" fmla="*/ 1266281 w 1464672"/>
                <a:gd name="connsiteY10052" fmla="*/ 1357721 h 1899829"/>
                <a:gd name="connsiteX10053" fmla="*/ 1267914 w 1464672"/>
                <a:gd name="connsiteY10053" fmla="*/ 1359354 h 1899829"/>
                <a:gd name="connsiteX10054" fmla="*/ 1267914 w 1464672"/>
                <a:gd name="connsiteY10054" fmla="*/ 1360986 h 1899829"/>
                <a:gd name="connsiteX10055" fmla="*/ 1267914 w 1464672"/>
                <a:gd name="connsiteY10055" fmla="*/ 1363436 h 1899829"/>
                <a:gd name="connsiteX10056" fmla="*/ 1267097 w 1464672"/>
                <a:gd name="connsiteY10056" fmla="*/ 1364252 h 1899829"/>
                <a:gd name="connsiteX10057" fmla="*/ 1266281 w 1464672"/>
                <a:gd name="connsiteY10057" fmla="*/ 1365069 h 1899829"/>
                <a:gd name="connsiteX10058" fmla="*/ 1264648 w 1464672"/>
                <a:gd name="connsiteY10058" fmla="*/ 1368334 h 1899829"/>
                <a:gd name="connsiteX10059" fmla="*/ 1037681 w 1464672"/>
                <a:gd name="connsiteY10059" fmla="*/ 1389561 h 1899829"/>
                <a:gd name="connsiteX10060" fmla="*/ 1035231 w 1464672"/>
                <a:gd name="connsiteY10060" fmla="*/ 1389561 h 1899829"/>
                <a:gd name="connsiteX10061" fmla="*/ 1035231 w 1464672"/>
                <a:gd name="connsiteY10061" fmla="*/ 1388745 h 1899829"/>
                <a:gd name="connsiteX10062" fmla="*/ 1036048 w 1464672"/>
                <a:gd name="connsiteY10062" fmla="*/ 1387112 h 1899829"/>
                <a:gd name="connsiteX10063" fmla="*/ 1039314 w 1464672"/>
                <a:gd name="connsiteY10063" fmla="*/ 1386296 h 1899829"/>
                <a:gd name="connsiteX10064" fmla="*/ 1041763 w 1464672"/>
                <a:gd name="connsiteY10064" fmla="*/ 1386296 h 1899829"/>
                <a:gd name="connsiteX10065" fmla="*/ 1040947 w 1464672"/>
                <a:gd name="connsiteY10065" fmla="*/ 1387112 h 1899829"/>
                <a:gd name="connsiteX10066" fmla="*/ 1039314 w 1464672"/>
                <a:gd name="connsiteY10066" fmla="*/ 1387929 h 1899829"/>
                <a:gd name="connsiteX10067" fmla="*/ 1037681 w 1464672"/>
                <a:gd name="connsiteY10067" fmla="*/ 1389561 h 1899829"/>
                <a:gd name="connsiteX10068" fmla="*/ 1208314 w 1464672"/>
                <a:gd name="connsiteY10068" fmla="*/ 1405890 h 1899829"/>
                <a:gd name="connsiteX10069" fmla="*/ 1206682 w 1464672"/>
                <a:gd name="connsiteY10069" fmla="*/ 1405890 h 1899829"/>
                <a:gd name="connsiteX10070" fmla="*/ 1205865 w 1464672"/>
                <a:gd name="connsiteY10070" fmla="*/ 1405074 h 1899829"/>
                <a:gd name="connsiteX10071" fmla="*/ 1205865 w 1464672"/>
                <a:gd name="connsiteY10071" fmla="*/ 1403441 h 1899829"/>
                <a:gd name="connsiteX10072" fmla="*/ 1206682 w 1464672"/>
                <a:gd name="connsiteY10072" fmla="*/ 1401808 h 1899829"/>
                <a:gd name="connsiteX10073" fmla="*/ 1208314 w 1464672"/>
                <a:gd name="connsiteY10073" fmla="*/ 1398542 h 1899829"/>
                <a:gd name="connsiteX10074" fmla="*/ 1209947 w 1464672"/>
                <a:gd name="connsiteY10074" fmla="*/ 1395276 h 1899829"/>
                <a:gd name="connsiteX10075" fmla="*/ 1210764 w 1464672"/>
                <a:gd name="connsiteY10075" fmla="*/ 1394460 h 1899829"/>
                <a:gd name="connsiteX10076" fmla="*/ 1212397 w 1464672"/>
                <a:gd name="connsiteY10076" fmla="*/ 1395276 h 1899829"/>
                <a:gd name="connsiteX10077" fmla="*/ 1213213 w 1464672"/>
                <a:gd name="connsiteY10077" fmla="*/ 1396093 h 1899829"/>
                <a:gd name="connsiteX10078" fmla="*/ 1214029 w 1464672"/>
                <a:gd name="connsiteY10078" fmla="*/ 1397726 h 1899829"/>
                <a:gd name="connsiteX10079" fmla="*/ 1214846 w 1464672"/>
                <a:gd name="connsiteY10079" fmla="*/ 1399359 h 1899829"/>
                <a:gd name="connsiteX10080" fmla="*/ 1214846 w 1464672"/>
                <a:gd name="connsiteY10080" fmla="*/ 1400991 h 1899829"/>
                <a:gd name="connsiteX10081" fmla="*/ 1213213 w 1464672"/>
                <a:gd name="connsiteY10081" fmla="*/ 1402624 h 1899829"/>
                <a:gd name="connsiteX10082" fmla="*/ 1211580 w 1464672"/>
                <a:gd name="connsiteY10082" fmla="*/ 1403441 h 1899829"/>
                <a:gd name="connsiteX10083" fmla="*/ 1208314 w 1464672"/>
                <a:gd name="connsiteY10083" fmla="*/ 1405890 h 1899829"/>
                <a:gd name="connsiteX10084" fmla="*/ 1271179 w 1464672"/>
                <a:gd name="connsiteY10084" fmla="*/ 1401808 h 1899829"/>
                <a:gd name="connsiteX10085" fmla="*/ 1270363 w 1464672"/>
                <a:gd name="connsiteY10085" fmla="*/ 1404257 h 1899829"/>
                <a:gd name="connsiteX10086" fmla="*/ 1268730 w 1464672"/>
                <a:gd name="connsiteY10086" fmla="*/ 1403441 h 1899829"/>
                <a:gd name="connsiteX10087" fmla="*/ 1265464 w 1464672"/>
                <a:gd name="connsiteY10087" fmla="*/ 1401808 h 1899829"/>
                <a:gd name="connsiteX10088" fmla="*/ 1264648 w 1464672"/>
                <a:gd name="connsiteY10088" fmla="*/ 1400991 h 1899829"/>
                <a:gd name="connsiteX10089" fmla="*/ 1263832 w 1464672"/>
                <a:gd name="connsiteY10089" fmla="*/ 1399359 h 1899829"/>
                <a:gd name="connsiteX10090" fmla="*/ 1263832 w 1464672"/>
                <a:gd name="connsiteY10090" fmla="*/ 1397726 h 1899829"/>
                <a:gd name="connsiteX10091" fmla="*/ 1264648 w 1464672"/>
                <a:gd name="connsiteY10091" fmla="*/ 1397726 h 1899829"/>
                <a:gd name="connsiteX10092" fmla="*/ 1267097 w 1464672"/>
                <a:gd name="connsiteY10092" fmla="*/ 1397726 h 1899829"/>
                <a:gd name="connsiteX10093" fmla="*/ 1268730 w 1464672"/>
                <a:gd name="connsiteY10093" fmla="*/ 1400175 h 1899829"/>
                <a:gd name="connsiteX10094" fmla="*/ 1269547 w 1464672"/>
                <a:gd name="connsiteY10094" fmla="*/ 1400175 h 1899829"/>
                <a:gd name="connsiteX10095" fmla="*/ 1271179 w 1464672"/>
                <a:gd name="connsiteY10095" fmla="*/ 1401808 h 1899829"/>
                <a:gd name="connsiteX10096" fmla="*/ 1012372 w 1464672"/>
                <a:gd name="connsiteY10096" fmla="*/ 1421402 h 1899829"/>
                <a:gd name="connsiteX10097" fmla="*/ 1010739 w 1464672"/>
                <a:gd name="connsiteY10097" fmla="*/ 1421402 h 1899829"/>
                <a:gd name="connsiteX10098" fmla="*/ 1011555 w 1464672"/>
                <a:gd name="connsiteY10098" fmla="*/ 1419769 h 1899829"/>
                <a:gd name="connsiteX10099" fmla="*/ 1012372 w 1464672"/>
                <a:gd name="connsiteY10099" fmla="*/ 1418953 h 1899829"/>
                <a:gd name="connsiteX10100" fmla="*/ 1013188 w 1464672"/>
                <a:gd name="connsiteY10100" fmla="*/ 1418136 h 1899829"/>
                <a:gd name="connsiteX10101" fmla="*/ 1014821 w 1464672"/>
                <a:gd name="connsiteY10101" fmla="*/ 1418136 h 1899829"/>
                <a:gd name="connsiteX10102" fmla="*/ 1015637 w 1464672"/>
                <a:gd name="connsiteY10102" fmla="*/ 1418953 h 1899829"/>
                <a:gd name="connsiteX10103" fmla="*/ 1014821 w 1464672"/>
                <a:gd name="connsiteY10103" fmla="*/ 1420586 h 1899829"/>
                <a:gd name="connsiteX10104" fmla="*/ 1012372 w 1464672"/>
                <a:gd name="connsiteY10104" fmla="*/ 1421402 h 1899829"/>
                <a:gd name="connsiteX10105" fmla="*/ 1009106 w 1464672"/>
                <a:gd name="connsiteY10105" fmla="*/ 1426301 h 1899829"/>
                <a:gd name="connsiteX10106" fmla="*/ 1009106 w 1464672"/>
                <a:gd name="connsiteY10106" fmla="*/ 1426301 h 1899829"/>
                <a:gd name="connsiteX10107" fmla="*/ 1009106 w 1464672"/>
                <a:gd name="connsiteY10107" fmla="*/ 1426301 h 1899829"/>
                <a:gd name="connsiteX10108" fmla="*/ 1009106 w 1464672"/>
                <a:gd name="connsiteY10108" fmla="*/ 1424668 h 1899829"/>
                <a:gd name="connsiteX10109" fmla="*/ 1009922 w 1464672"/>
                <a:gd name="connsiteY10109" fmla="*/ 1424668 h 1899829"/>
                <a:gd name="connsiteX10110" fmla="*/ 1010739 w 1464672"/>
                <a:gd name="connsiteY10110" fmla="*/ 1423035 h 1899829"/>
                <a:gd name="connsiteX10111" fmla="*/ 1011555 w 1464672"/>
                <a:gd name="connsiteY10111" fmla="*/ 1423851 h 1899829"/>
                <a:gd name="connsiteX10112" fmla="*/ 1011555 w 1464672"/>
                <a:gd name="connsiteY10112" fmla="*/ 1424668 h 1899829"/>
                <a:gd name="connsiteX10113" fmla="*/ 1009106 w 1464672"/>
                <a:gd name="connsiteY10113" fmla="*/ 1426301 h 1899829"/>
                <a:gd name="connsiteX10114" fmla="*/ 1009106 w 1464672"/>
                <a:gd name="connsiteY10114" fmla="*/ 1426301 h 1899829"/>
                <a:gd name="connsiteX10115" fmla="*/ 1192802 w 1464672"/>
                <a:gd name="connsiteY10115" fmla="*/ 1445079 h 1899829"/>
                <a:gd name="connsiteX10116" fmla="*/ 1191986 w 1464672"/>
                <a:gd name="connsiteY10116" fmla="*/ 1447528 h 1899829"/>
                <a:gd name="connsiteX10117" fmla="*/ 1190353 w 1464672"/>
                <a:gd name="connsiteY10117" fmla="*/ 1447528 h 1899829"/>
                <a:gd name="connsiteX10118" fmla="*/ 1189536 w 1464672"/>
                <a:gd name="connsiteY10118" fmla="*/ 1448344 h 1899829"/>
                <a:gd name="connsiteX10119" fmla="*/ 1189536 w 1464672"/>
                <a:gd name="connsiteY10119" fmla="*/ 1448344 h 1899829"/>
                <a:gd name="connsiteX10120" fmla="*/ 1190353 w 1464672"/>
                <a:gd name="connsiteY10120" fmla="*/ 1445895 h 1899829"/>
                <a:gd name="connsiteX10121" fmla="*/ 1190353 w 1464672"/>
                <a:gd name="connsiteY10121" fmla="*/ 1444262 h 1899829"/>
                <a:gd name="connsiteX10122" fmla="*/ 1190353 w 1464672"/>
                <a:gd name="connsiteY10122" fmla="*/ 1442629 h 1899829"/>
                <a:gd name="connsiteX10123" fmla="*/ 1191169 w 1464672"/>
                <a:gd name="connsiteY10123" fmla="*/ 1441813 h 1899829"/>
                <a:gd name="connsiteX10124" fmla="*/ 1192802 w 1464672"/>
                <a:gd name="connsiteY10124" fmla="*/ 1441813 h 1899829"/>
                <a:gd name="connsiteX10125" fmla="*/ 1192802 w 1464672"/>
                <a:gd name="connsiteY10125" fmla="*/ 1443446 h 1899829"/>
                <a:gd name="connsiteX10126" fmla="*/ 1192802 w 1464672"/>
                <a:gd name="connsiteY10126" fmla="*/ 1444262 h 1899829"/>
                <a:gd name="connsiteX10127" fmla="*/ 1192802 w 1464672"/>
                <a:gd name="connsiteY10127" fmla="*/ 1445079 h 1899829"/>
                <a:gd name="connsiteX10128" fmla="*/ 1192802 w 1464672"/>
                <a:gd name="connsiteY10128" fmla="*/ 1445079 h 1899829"/>
                <a:gd name="connsiteX10129" fmla="*/ 1018086 w 1464672"/>
                <a:gd name="connsiteY10129" fmla="*/ 1493248 h 1899829"/>
                <a:gd name="connsiteX10130" fmla="*/ 1018086 w 1464672"/>
                <a:gd name="connsiteY10130" fmla="*/ 1493248 h 1899829"/>
                <a:gd name="connsiteX10131" fmla="*/ 1017270 w 1464672"/>
                <a:gd name="connsiteY10131" fmla="*/ 1493248 h 1899829"/>
                <a:gd name="connsiteX10132" fmla="*/ 1017270 w 1464672"/>
                <a:gd name="connsiteY10132" fmla="*/ 1494881 h 1899829"/>
                <a:gd name="connsiteX10133" fmla="*/ 1017270 w 1464672"/>
                <a:gd name="connsiteY10133" fmla="*/ 1494881 h 1899829"/>
                <a:gd name="connsiteX10134" fmla="*/ 1016454 w 1464672"/>
                <a:gd name="connsiteY10134" fmla="*/ 1493248 h 1899829"/>
                <a:gd name="connsiteX10135" fmla="*/ 1016454 w 1464672"/>
                <a:gd name="connsiteY10135" fmla="*/ 1492431 h 1899829"/>
                <a:gd name="connsiteX10136" fmla="*/ 1016454 w 1464672"/>
                <a:gd name="connsiteY10136" fmla="*/ 1491615 h 1899829"/>
                <a:gd name="connsiteX10137" fmla="*/ 1016454 w 1464672"/>
                <a:gd name="connsiteY10137" fmla="*/ 1490799 h 1899829"/>
                <a:gd name="connsiteX10138" fmla="*/ 1017270 w 1464672"/>
                <a:gd name="connsiteY10138" fmla="*/ 1489982 h 1899829"/>
                <a:gd name="connsiteX10139" fmla="*/ 1018086 w 1464672"/>
                <a:gd name="connsiteY10139" fmla="*/ 1489982 h 1899829"/>
                <a:gd name="connsiteX10140" fmla="*/ 1018086 w 1464672"/>
                <a:gd name="connsiteY10140" fmla="*/ 1489982 h 1899829"/>
                <a:gd name="connsiteX10141" fmla="*/ 1018086 w 1464672"/>
                <a:gd name="connsiteY10141" fmla="*/ 1491615 h 1899829"/>
                <a:gd name="connsiteX10142" fmla="*/ 1018086 w 1464672"/>
                <a:gd name="connsiteY10142" fmla="*/ 1493248 h 1899829"/>
                <a:gd name="connsiteX10143" fmla="*/ 1315266 w 1464672"/>
                <a:gd name="connsiteY10143" fmla="*/ 1492431 h 1899829"/>
                <a:gd name="connsiteX10144" fmla="*/ 1316899 w 1464672"/>
                <a:gd name="connsiteY10144" fmla="*/ 1493248 h 1899829"/>
                <a:gd name="connsiteX10145" fmla="*/ 1316899 w 1464672"/>
                <a:gd name="connsiteY10145" fmla="*/ 1496514 h 1899829"/>
                <a:gd name="connsiteX10146" fmla="*/ 1314450 w 1464672"/>
                <a:gd name="connsiteY10146" fmla="*/ 1496514 h 1899829"/>
                <a:gd name="connsiteX10147" fmla="*/ 1311184 w 1464672"/>
                <a:gd name="connsiteY10147" fmla="*/ 1494064 h 1899829"/>
                <a:gd name="connsiteX10148" fmla="*/ 1310368 w 1464672"/>
                <a:gd name="connsiteY10148" fmla="*/ 1492431 h 1899829"/>
                <a:gd name="connsiteX10149" fmla="*/ 1310368 w 1464672"/>
                <a:gd name="connsiteY10149" fmla="*/ 1492431 h 1899829"/>
                <a:gd name="connsiteX10150" fmla="*/ 1310368 w 1464672"/>
                <a:gd name="connsiteY10150" fmla="*/ 1492431 h 1899829"/>
                <a:gd name="connsiteX10151" fmla="*/ 1311184 w 1464672"/>
                <a:gd name="connsiteY10151" fmla="*/ 1492431 h 1899829"/>
                <a:gd name="connsiteX10152" fmla="*/ 1312001 w 1464672"/>
                <a:gd name="connsiteY10152" fmla="*/ 1491615 h 1899829"/>
                <a:gd name="connsiteX10153" fmla="*/ 1312817 w 1464672"/>
                <a:gd name="connsiteY10153" fmla="*/ 1491615 h 1899829"/>
                <a:gd name="connsiteX10154" fmla="*/ 1315266 w 1464672"/>
                <a:gd name="connsiteY10154" fmla="*/ 1492431 h 1899829"/>
                <a:gd name="connsiteX10155" fmla="*/ 1015637 w 1464672"/>
                <a:gd name="connsiteY10155" fmla="*/ 1516108 h 1899829"/>
                <a:gd name="connsiteX10156" fmla="*/ 1015637 w 1464672"/>
                <a:gd name="connsiteY10156" fmla="*/ 1516108 h 1899829"/>
                <a:gd name="connsiteX10157" fmla="*/ 1014004 w 1464672"/>
                <a:gd name="connsiteY10157" fmla="*/ 1516108 h 1899829"/>
                <a:gd name="connsiteX10158" fmla="*/ 1014004 w 1464672"/>
                <a:gd name="connsiteY10158" fmla="*/ 1514475 h 1899829"/>
                <a:gd name="connsiteX10159" fmla="*/ 1014821 w 1464672"/>
                <a:gd name="connsiteY10159" fmla="*/ 1513659 h 1899829"/>
                <a:gd name="connsiteX10160" fmla="*/ 1015637 w 1464672"/>
                <a:gd name="connsiteY10160" fmla="*/ 1513659 h 1899829"/>
                <a:gd name="connsiteX10161" fmla="*/ 1016454 w 1464672"/>
                <a:gd name="connsiteY10161" fmla="*/ 1514475 h 1899829"/>
                <a:gd name="connsiteX10162" fmla="*/ 1016454 w 1464672"/>
                <a:gd name="connsiteY10162" fmla="*/ 1515291 h 1899829"/>
                <a:gd name="connsiteX10163" fmla="*/ 1015637 w 1464672"/>
                <a:gd name="connsiteY10163" fmla="*/ 1516108 h 1899829"/>
                <a:gd name="connsiteX10164" fmla="*/ 1021352 w 1464672"/>
                <a:gd name="connsiteY10164" fmla="*/ 1519374 h 1899829"/>
                <a:gd name="connsiteX10165" fmla="*/ 1021352 w 1464672"/>
                <a:gd name="connsiteY10165" fmla="*/ 1519374 h 1899829"/>
                <a:gd name="connsiteX10166" fmla="*/ 1020536 w 1464672"/>
                <a:gd name="connsiteY10166" fmla="*/ 1519374 h 1899829"/>
                <a:gd name="connsiteX10167" fmla="*/ 1021352 w 1464672"/>
                <a:gd name="connsiteY10167" fmla="*/ 1516924 h 1899829"/>
                <a:gd name="connsiteX10168" fmla="*/ 1020536 w 1464672"/>
                <a:gd name="connsiteY10168" fmla="*/ 1516108 h 1899829"/>
                <a:gd name="connsiteX10169" fmla="*/ 1020536 w 1464672"/>
                <a:gd name="connsiteY10169" fmla="*/ 1515291 h 1899829"/>
                <a:gd name="connsiteX10170" fmla="*/ 1020536 w 1464672"/>
                <a:gd name="connsiteY10170" fmla="*/ 1514475 h 1899829"/>
                <a:gd name="connsiteX10171" fmla="*/ 1020536 w 1464672"/>
                <a:gd name="connsiteY10171" fmla="*/ 1514475 h 1899829"/>
                <a:gd name="connsiteX10172" fmla="*/ 1021352 w 1464672"/>
                <a:gd name="connsiteY10172" fmla="*/ 1515291 h 1899829"/>
                <a:gd name="connsiteX10173" fmla="*/ 1021352 w 1464672"/>
                <a:gd name="connsiteY10173" fmla="*/ 1516108 h 1899829"/>
                <a:gd name="connsiteX10174" fmla="*/ 1021352 w 1464672"/>
                <a:gd name="connsiteY10174" fmla="*/ 1516924 h 1899829"/>
                <a:gd name="connsiteX10175" fmla="*/ 1021352 w 1464672"/>
                <a:gd name="connsiteY10175" fmla="*/ 1517741 h 1899829"/>
                <a:gd name="connsiteX10176" fmla="*/ 1021352 w 1464672"/>
                <a:gd name="connsiteY10176" fmla="*/ 1519374 h 1899829"/>
                <a:gd name="connsiteX10177" fmla="*/ 1021352 w 1464672"/>
                <a:gd name="connsiteY10177" fmla="*/ 1519374 h 1899829"/>
                <a:gd name="connsiteX10178" fmla="*/ 1031149 w 1464672"/>
                <a:gd name="connsiteY10178" fmla="*/ 1530804 h 1899829"/>
                <a:gd name="connsiteX10179" fmla="*/ 1029516 w 1464672"/>
                <a:gd name="connsiteY10179" fmla="*/ 1534069 h 1899829"/>
                <a:gd name="connsiteX10180" fmla="*/ 1028700 w 1464672"/>
                <a:gd name="connsiteY10180" fmla="*/ 1537335 h 1899829"/>
                <a:gd name="connsiteX10181" fmla="*/ 1027067 w 1464672"/>
                <a:gd name="connsiteY10181" fmla="*/ 1543050 h 1899829"/>
                <a:gd name="connsiteX10182" fmla="*/ 1026251 w 1464672"/>
                <a:gd name="connsiteY10182" fmla="*/ 1543050 h 1899829"/>
                <a:gd name="connsiteX10183" fmla="*/ 1025434 w 1464672"/>
                <a:gd name="connsiteY10183" fmla="*/ 1541417 h 1899829"/>
                <a:gd name="connsiteX10184" fmla="*/ 1027884 w 1464672"/>
                <a:gd name="connsiteY10184" fmla="*/ 1534886 h 1899829"/>
                <a:gd name="connsiteX10185" fmla="*/ 1027884 w 1464672"/>
                <a:gd name="connsiteY10185" fmla="*/ 1534069 h 1899829"/>
                <a:gd name="connsiteX10186" fmla="*/ 1027884 w 1464672"/>
                <a:gd name="connsiteY10186" fmla="*/ 1533253 h 1899829"/>
                <a:gd name="connsiteX10187" fmla="*/ 1027067 w 1464672"/>
                <a:gd name="connsiteY10187" fmla="*/ 1532436 h 1899829"/>
                <a:gd name="connsiteX10188" fmla="*/ 1026251 w 1464672"/>
                <a:gd name="connsiteY10188" fmla="*/ 1533253 h 1899829"/>
                <a:gd name="connsiteX10189" fmla="*/ 1022985 w 1464672"/>
                <a:gd name="connsiteY10189" fmla="*/ 1540601 h 1899829"/>
                <a:gd name="connsiteX10190" fmla="*/ 1022169 w 1464672"/>
                <a:gd name="connsiteY10190" fmla="*/ 1541417 h 1899829"/>
                <a:gd name="connsiteX10191" fmla="*/ 1021352 w 1464672"/>
                <a:gd name="connsiteY10191" fmla="*/ 1542234 h 1899829"/>
                <a:gd name="connsiteX10192" fmla="*/ 1020536 w 1464672"/>
                <a:gd name="connsiteY10192" fmla="*/ 1542234 h 1899829"/>
                <a:gd name="connsiteX10193" fmla="*/ 1018903 w 1464672"/>
                <a:gd name="connsiteY10193" fmla="*/ 1542234 h 1899829"/>
                <a:gd name="connsiteX10194" fmla="*/ 1016454 w 1464672"/>
                <a:gd name="connsiteY10194" fmla="*/ 1543866 h 1899829"/>
                <a:gd name="connsiteX10195" fmla="*/ 1020536 w 1464672"/>
                <a:gd name="connsiteY10195" fmla="*/ 1535702 h 1899829"/>
                <a:gd name="connsiteX10196" fmla="*/ 1020536 w 1464672"/>
                <a:gd name="connsiteY10196" fmla="*/ 1534886 h 1899829"/>
                <a:gd name="connsiteX10197" fmla="*/ 1019719 w 1464672"/>
                <a:gd name="connsiteY10197" fmla="*/ 1534886 h 1899829"/>
                <a:gd name="connsiteX10198" fmla="*/ 1019719 w 1464672"/>
                <a:gd name="connsiteY10198" fmla="*/ 1534886 h 1899829"/>
                <a:gd name="connsiteX10199" fmla="*/ 1016454 w 1464672"/>
                <a:gd name="connsiteY10199" fmla="*/ 1540601 h 1899829"/>
                <a:gd name="connsiteX10200" fmla="*/ 1014004 w 1464672"/>
                <a:gd name="connsiteY10200" fmla="*/ 1543050 h 1899829"/>
                <a:gd name="connsiteX10201" fmla="*/ 1012372 w 1464672"/>
                <a:gd name="connsiteY10201" fmla="*/ 1542234 h 1899829"/>
                <a:gd name="connsiteX10202" fmla="*/ 1012372 w 1464672"/>
                <a:gd name="connsiteY10202" fmla="*/ 1541417 h 1899829"/>
                <a:gd name="connsiteX10203" fmla="*/ 1012372 w 1464672"/>
                <a:gd name="connsiteY10203" fmla="*/ 1540601 h 1899829"/>
                <a:gd name="connsiteX10204" fmla="*/ 1015637 w 1464672"/>
                <a:gd name="connsiteY10204" fmla="*/ 1534886 h 1899829"/>
                <a:gd name="connsiteX10205" fmla="*/ 1018903 w 1464672"/>
                <a:gd name="connsiteY10205" fmla="*/ 1530804 h 1899829"/>
                <a:gd name="connsiteX10206" fmla="*/ 1020536 w 1464672"/>
                <a:gd name="connsiteY10206" fmla="*/ 1528354 h 1899829"/>
                <a:gd name="connsiteX10207" fmla="*/ 1021352 w 1464672"/>
                <a:gd name="connsiteY10207" fmla="*/ 1525905 h 1899829"/>
                <a:gd name="connsiteX10208" fmla="*/ 1021352 w 1464672"/>
                <a:gd name="connsiteY10208" fmla="*/ 1524272 h 1899829"/>
                <a:gd name="connsiteX10209" fmla="*/ 1021352 w 1464672"/>
                <a:gd name="connsiteY10209" fmla="*/ 1522639 h 1899829"/>
                <a:gd name="connsiteX10210" fmla="*/ 1021352 w 1464672"/>
                <a:gd name="connsiteY10210" fmla="*/ 1521823 h 1899829"/>
                <a:gd name="connsiteX10211" fmla="*/ 1021352 w 1464672"/>
                <a:gd name="connsiteY10211" fmla="*/ 1521823 h 1899829"/>
                <a:gd name="connsiteX10212" fmla="*/ 1021352 w 1464672"/>
                <a:gd name="connsiteY10212" fmla="*/ 1522639 h 1899829"/>
                <a:gd name="connsiteX10213" fmla="*/ 1021352 w 1464672"/>
                <a:gd name="connsiteY10213" fmla="*/ 1524272 h 1899829"/>
                <a:gd name="connsiteX10214" fmla="*/ 1020536 w 1464672"/>
                <a:gd name="connsiteY10214" fmla="*/ 1528354 h 1899829"/>
                <a:gd name="connsiteX10215" fmla="*/ 1019719 w 1464672"/>
                <a:gd name="connsiteY10215" fmla="*/ 1529987 h 1899829"/>
                <a:gd name="connsiteX10216" fmla="*/ 1018903 w 1464672"/>
                <a:gd name="connsiteY10216" fmla="*/ 1531620 h 1899829"/>
                <a:gd name="connsiteX10217" fmla="*/ 1018903 w 1464672"/>
                <a:gd name="connsiteY10217" fmla="*/ 1531620 h 1899829"/>
                <a:gd name="connsiteX10218" fmla="*/ 1020536 w 1464672"/>
                <a:gd name="connsiteY10218" fmla="*/ 1530804 h 1899829"/>
                <a:gd name="connsiteX10219" fmla="*/ 1021352 w 1464672"/>
                <a:gd name="connsiteY10219" fmla="*/ 1529171 h 1899829"/>
                <a:gd name="connsiteX10220" fmla="*/ 1022169 w 1464672"/>
                <a:gd name="connsiteY10220" fmla="*/ 1525905 h 1899829"/>
                <a:gd name="connsiteX10221" fmla="*/ 1022985 w 1464672"/>
                <a:gd name="connsiteY10221" fmla="*/ 1523456 h 1899829"/>
                <a:gd name="connsiteX10222" fmla="*/ 1023802 w 1464672"/>
                <a:gd name="connsiteY10222" fmla="*/ 1519374 h 1899829"/>
                <a:gd name="connsiteX10223" fmla="*/ 1023802 w 1464672"/>
                <a:gd name="connsiteY10223" fmla="*/ 1519374 h 1899829"/>
                <a:gd name="connsiteX10224" fmla="*/ 1023802 w 1464672"/>
                <a:gd name="connsiteY10224" fmla="*/ 1520190 h 1899829"/>
                <a:gd name="connsiteX10225" fmla="*/ 1024618 w 1464672"/>
                <a:gd name="connsiteY10225" fmla="*/ 1521006 h 1899829"/>
                <a:gd name="connsiteX10226" fmla="*/ 1025434 w 1464672"/>
                <a:gd name="connsiteY10226" fmla="*/ 1521006 h 1899829"/>
                <a:gd name="connsiteX10227" fmla="*/ 1026251 w 1464672"/>
                <a:gd name="connsiteY10227" fmla="*/ 1521823 h 1899829"/>
                <a:gd name="connsiteX10228" fmla="*/ 1026251 w 1464672"/>
                <a:gd name="connsiteY10228" fmla="*/ 1523456 h 1899829"/>
                <a:gd name="connsiteX10229" fmla="*/ 1026251 w 1464672"/>
                <a:gd name="connsiteY10229" fmla="*/ 1524272 h 1899829"/>
                <a:gd name="connsiteX10230" fmla="*/ 1027884 w 1464672"/>
                <a:gd name="connsiteY10230" fmla="*/ 1525089 h 1899829"/>
                <a:gd name="connsiteX10231" fmla="*/ 1028700 w 1464672"/>
                <a:gd name="connsiteY10231" fmla="*/ 1525905 h 1899829"/>
                <a:gd name="connsiteX10232" fmla="*/ 1028700 w 1464672"/>
                <a:gd name="connsiteY10232" fmla="*/ 1527538 h 1899829"/>
                <a:gd name="connsiteX10233" fmla="*/ 1028700 w 1464672"/>
                <a:gd name="connsiteY10233" fmla="*/ 1528354 h 1899829"/>
                <a:gd name="connsiteX10234" fmla="*/ 1028700 w 1464672"/>
                <a:gd name="connsiteY10234" fmla="*/ 1529171 h 1899829"/>
                <a:gd name="connsiteX10235" fmla="*/ 1028700 w 1464672"/>
                <a:gd name="connsiteY10235" fmla="*/ 1529171 h 1899829"/>
                <a:gd name="connsiteX10236" fmla="*/ 1031149 w 1464672"/>
                <a:gd name="connsiteY10236" fmla="*/ 1530804 h 1899829"/>
                <a:gd name="connsiteX10237" fmla="*/ 1014004 w 1464672"/>
                <a:gd name="connsiteY10237" fmla="*/ 1532436 h 1899829"/>
                <a:gd name="connsiteX10238" fmla="*/ 1013188 w 1464672"/>
                <a:gd name="connsiteY10238" fmla="*/ 1532436 h 1899829"/>
                <a:gd name="connsiteX10239" fmla="*/ 1012372 w 1464672"/>
                <a:gd name="connsiteY10239" fmla="*/ 1531620 h 1899829"/>
                <a:gd name="connsiteX10240" fmla="*/ 1013188 w 1464672"/>
                <a:gd name="connsiteY10240" fmla="*/ 1529171 h 1899829"/>
                <a:gd name="connsiteX10241" fmla="*/ 1014004 w 1464672"/>
                <a:gd name="connsiteY10241" fmla="*/ 1528354 h 1899829"/>
                <a:gd name="connsiteX10242" fmla="*/ 1016454 w 1464672"/>
                <a:gd name="connsiteY10242" fmla="*/ 1527538 h 1899829"/>
                <a:gd name="connsiteX10243" fmla="*/ 1016454 w 1464672"/>
                <a:gd name="connsiteY10243" fmla="*/ 1526721 h 1899829"/>
                <a:gd name="connsiteX10244" fmla="*/ 1017270 w 1464672"/>
                <a:gd name="connsiteY10244" fmla="*/ 1526721 h 1899829"/>
                <a:gd name="connsiteX10245" fmla="*/ 1018086 w 1464672"/>
                <a:gd name="connsiteY10245" fmla="*/ 1526721 h 1899829"/>
                <a:gd name="connsiteX10246" fmla="*/ 1018903 w 1464672"/>
                <a:gd name="connsiteY10246" fmla="*/ 1525905 h 1899829"/>
                <a:gd name="connsiteX10247" fmla="*/ 1020536 w 1464672"/>
                <a:gd name="connsiteY10247" fmla="*/ 1524272 h 1899829"/>
                <a:gd name="connsiteX10248" fmla="*/ 1021352 w 1464672"/>
                <a:gd name="connsiteY10248" fmla="*/ 1524272 h 1899829"/>
                <a:gd name="connsiteX10249" fmla="*/ 1020536 w 1464672"/>
                <a:gd name="connsiteY10249" fmla="*/ 1526721 h 1899829"/>
                <a:gd name="connsiteX10250" fmla="*/ 1019719 w 1464672"/>
                <a:gd name="connsiteY10250" fmla="*/ 1528354 h 1899829"/>
                <a:gd name="connsiteX10251" fmla="*/ 1014004 w 1464672"/>
                <a:gd name="connsiteY10251" fmla="*/ 1532436 h 1899829"/>
                <a:gd name="connsiteX10252" fmla="*/ 1032782 w 1464672"/>
                <a:gd name="connsiteY10252" fmla="*/ 1534886 h 1899829"/>
                <a:gd name="connsiteX10253" fmla="*/ 1031966 w 1464672"/>
                <a:gd name="connsiteY10253" fmla="*/ 1534886 h 1899829"/>
                <a:gd name="connsiteX10254" fmla="*/ 1031149 w 1464672"/>
                <a:gd name="connsiteY10254" fmla="*/ 1534886 h 1899829"/>
                <a:gd name="connsiteX10255" fmla="*/ 1031149 w 1464672"/>
                <a:gd name="connsiteY10255" fmla="*/ 1534069 h 1899829"/>
                <a:gd name="connsiteX10256" fmla="*/ 1031966 w 1464672"/>
                <a:gd name="connsiteY10256" fmla="*/ 1532436 h 1899829"/>
                <a:gd name="connsiteX10257" fmla="*/ 1032782 w 1464672"/>
                <a:gd name="connsiteY10257" fmla="*/ 1530804 h 1899829"/>
                <a:gd name="connsiteX10258" fmla="*/ 1032782 w 1464672"/>
                <a:gd name="connsiteY10258" fmla="*/ 1529171 h 1899829"/>
                <a:gd name="connsiteX10259" fmla="*/ 1032782 w 1464672"/>
                <a:gd name="connsiteY10259" fmla="*/ 1527538 h 1899829"/>
                <a:gd name="connsiteX10260" fmla="*/ 1033599 w 1464672"/>
                <a:gd name="connsiteY10260" fmla="*/ 1526721 h 1899829"/>
                <a:gd name="connsiteX10261" fmla="*/ 1034415 w 1464672"/>
                <a:gd name="connsiteY10261" fmla="*/ 1525905 h 1899829"/>
                <a:gd name="connsiteX10262" fmla="*/ 1035231 w 1464672"/>
                <a:gd name="connsiteY10262" fmla="*/ 1525905 h 1899829"/>
                <a:gd name="connsiteX10263" fmla="*/ 1035231 w 1464672"/>
                <a:gd name="connsiteY10263" fmla="*/ 1529171 h 1899829"/>
                <a:gd name="connsiteX10264" fmla="*/ 1035231 w 1464672"/>
                <a:gd name="connsiteY10264" fmla="*/ 1530804 h 1899829"/>
                <a:gd name="connsiteX10265" fmla="*/ 1034415 w 1464672"/>
                <a:gd name="connsiteY10265" fmla="*/ 1532436 h 1899829"/>
                <a:gd name="connsiteX10266" fmla="*/ 1033599 w 1464672"/>
                <a:gd name="connsiteY10266" fmla="*/ 1533253 h 1899829"/>
                <a:gd name="connsiteX10267" fmla="*/ 1032782 w 1464672"/>
                <a:gd name="connsiteY10267" fmla="*/ 1534886 h 1899829"/>
                <a:gd name="connsiteX10268" fmla="*/ 1328329 w 1464672"/>
                <a:gd name="connsiteY10268" fmla="*/ 1538151 h 1899829"/>
                <a:gd name="connsiteX10269" fmla="*/ 1328329 w 1464672"/>
                <a:gd name="connsiteY10269" fmla="*/ 1538151 h 1899829"/>
                <a:gd name="connsiteX10270" fmla="*/ 1325880 w 1464672"/>
                <a:gd name="connsiteY10270" fmla="*/ 1538151 h 1899829"/>
                <a:gd name="connsiteX10271" fmla="*/ 1325064 w 1464672"/>
                <a:gd name="connsiteY10271" fmla="*/ 1537335 h 1899829"/>
                <a:gd name="connsiteX10272" fmla="*/ 1325064 w 1464672"/>
                <a:gd name="connsiteY10272" fmla="*/ 1536519 h 1899829"/>
                <a:gd name="connsiteX10273" fmla="*/ 1325064 w 1464672"/>
                <a:gd name="connsiteY10273" fmla="*/ 1535702 h 1899829"/>
                <a:gd name="connsiteX10274" fmla="*/ 1325880 w 1464672"/>
                <a:gd name="connsiteY10274" fmla="*/ 1534886 h 1899829"/>
                <a:gd name="connsiteX10275" fmla="*/ 1326697 w 1464672"/>
                <a:gd name="connsiteY10275" fmla="*/ 1534069 h 1899829"/>
                <a:gd name="connsiteX10276" fmla="*/ 1327513 w 1464672"/>
                <a:gd name="connsiteY10276" fmla="*/ 1534069 h 1899829"/>
                <a:gd name="connsiteX10277" fmla="*/ 1329146 w 1464672"/>
                <a:gd name="connsiteY10277" fmla="*/ 1534886 h 1899829"/>
                <a:gd name="connsiteX10278" fmla="*/ 1329146 w 1464672"/>
                <a:gd name="connsiteY10278" fmla="*/ 1535702 h 1899829"/>
                <a:gd name="connsiteX10279" fmla="*/ 1328329 w 1464672"/>
                <a:gd name="connsiteY10279" fmla="*/ 1538151 h 1899829"/>
                <a:gd name="connsiteX10280" fmla="*/ 177981 w 1464672"/>
                <a:gd name="connsiteY10280" fmla="*/ 1574891 h 1899829"/>
                <a:gd name="connsiteX10281" fmla="*/ 179614 w 1464672"/>
                <a:gd name="connsiteY10281" fmla="*/ 1573258 h 1899829"/>
                <a:gd name="connsiteX10282" fmla="*/ 182880 w 1464672"/>
                <a:gd name="connsiteY10282" fmla="*/ 1569992 h 1899829"/>
                <a:gd name="connsiteX10283" fmla="*/ 184513 w 1464672"/>
                <a:gd name="connsiteY10283" fmla="*/ 1567543 h 1899829"/>
                <a:gd name="connsiteX10284" fmla="*/ 184513 w 1464672"/>
                <a:gd name="connsiteY10284" fmla="*/ 1569992 h 1899829"/>
                <a:gd name="connsiteX10285" fmla="*/ 182064 w 1464672"/>
                <a:gd name="connsiteY10285" fmla="*/ 1574074 h 1899829"/>
                <a:gd name="connsiteX10286" fmla="*/ 177981 w 1464672"/>
                <a:gd name="connsiteY10286" fmla="*/ 1574891 h 1899829"/>
                <a:gd name="connsiteX10287" fmla="*/ 177981 w 1464672"/>
                <a:gd name="connsiteY10287" fmla="*/ 1574891 h 1899829"/>
                <a:gd name="connsiteX10288" fmla="*/ 171450 w 1464672"/>
                <a:gd name="connsiteY10288" fmla="*/ 1583055 h 1899829"/>
                <a:gd name="connsiteX10289" fmla="*/ 171450 w 1464672"/>
                <a:gd name="connsiteY10289" fmla="*/ 1583055 h 1899829"/>
                <a:gd name="connsiteX10290" fmla="*/ 171450 w 1464672"/>
                <a:gd name="connsiteY10290" fmla="*/ 1583055 h 1899829"/>
                <a:gd name="connsiteX10291" fmla="*/ 170634 w 1464672"/>
                <a:gd name="connsiteY10291" fmla="*/ 1581422 h 1899829"/>
                <a:gd name="connsiteX10292" fmla="*/ 171450 w 1464672"/>
                <a:gd name="connsiteY10292" fmla="*/ 1578973 h 1899829"/>
                <a:gd name="connsiteX10293" fmla="*/ 171450 w 1464672"/>
                <a:gd name="connsiteY10293" fmla="*/ 1578156 h 1899829"/>
                <a:gd name="connsiteX10294" fmla="*/ 173899 w 1464672"/>
                <a:gd name="connsiteY10294" fmla="*/ 1578156 h 1899829"/>
                <a:gd name="connsiteX10295" fmla="*/ 173899 w 1464672"/>
                <a:gd name="connsiteY10295" fmla="*/ 1578156 h 1899829"/>
                <a:gd name="connsiteX10296" fmla="*/ 173899 w 1464672"/>
                <a:gd name="connsiteY10296" fmla="*/ 1578156 h 1899829"/>
                <a:gd name="connsiteX10297" fmla="*/ 173899 w 1464672"/>
                <a:gd name="connsiteY10297" fmla="*/ 1578973 h 1899829"/>
                <a:gd name="connsiteX10298" fmla="*/ 173083 w 1464672"/>
                <a:gd name="connsiteY10298" fmla="*/ 1579789 h 1899829"/>
                <a:gd name="connsiteX10299" fmla="*/ 171450 w 1464672"/>
                <a:gd name="connsiteY10299" fmla="*/ 1583055 h 1899829"/>
                <a:gd name="connsiteX10300" fmla="*/ 142875 w 1464672"/>
                <a:gd name="connsiteY10300" fmla="*/ 1592852 h 1899829"/>
                <a:gd name="connsiteX10301" fmla="*/ 144508 w 1464672"/>
                <a:gd name="connsiteY10301" fmla="*/ 1594485 h 1899829"/>
                <a:gd name="connsiteX10302" fmla="*/ 147774 w 1464672"/>
                <a:gd name="connsiteY10302" fmla="*/ 1593669 h 1899829"/>
                <a:gd name="connsiteX10303" fmla="*/ 148590 w 1464672"/>
                <a:gd name="connsiteY10303" fmla="*/ 1593669 h 1899829"/>
                <a:gd name="connsiteX10304" fmla="*/ 149406 w 1464672"/>
                <a:gd name="connsiteY10304" fmla="*/ 1594485 h 1899829"/>
                <a:gd name="connsiteX10305" fmla="*/ 150223 w 1464672"/>
                <a:gd name="connsiteY10305" fmla="*/ 1596118 h 1899829"/>
                <a:gd name="connsiteX10306" fmla="*/ 151039 w 1464672"/>
                <a:gd name="connsiteY10306" fmla="*/ 1598567 h 1899829"/>
                <a:gd name="connsiteX10307" fmla="*/ 151039 w 1464672"/>
                <a:gd name="connsiteY10307" fmla="*/ 1601016 h 1899829"/>
                <a:gd name="connsiteX10308" fmla="*/ 151039 w 1464672"/>
                <a:gd name="connsiteY10308" fmla="*/ 1601833 h 1899829"/>
                <a:gd name="connsiteX10309" fmla="*/ 150223 w 1464672"/>
                <a:gd name="connsiteY10309" fmla="*/ 1602649 h 1899829"/>
                <a:gd name="connsiteX10310" fmla="*/ 144508 w 1464672"/>
                <a:gd name="connsiteY10310" fmla="*/ 1605915 h 1899829"/>
                <a:gd name="connsiteX10311" fmla="*/ 144508 w 1464672"/>
                <a:gd name="connsiteY10311" fmla="*/ 1605915 h 1899829"/>
                <a:gd name="connsiteX10312" fmla="*/ 144508 w 1464672"/>
                <a:gd name="connsiteY10312" fmla="*/ 1605915 h 1899829"/>
                <a:gd name="connsiteX10313" fmla="*/ 145324 w 1464672"/>
                <a:gd name="connsiteY10313" fmla="*/ 1605915 h 1899829"/>
                <a:gd name="connsiteX10314" fmla="*/ 146141 w 1464672"/>
                <a:gd name="connsiteY10314" fmla="*/ 1605915 h 1899829"/>
                <a:gd name="connsiteX10315" fmla="*/ 151039 w 1464672"/>
                <a:gd name="connsiteY10315" fmla="*/ 1605099 h 1899829"/>
                <a:gd name="connsiteX10316" fmla="*/ 151039 w 1464672"/>
                <a:gd name="connsiteY10316" fmla="*/ 1604282 h 1899829"/>
                <a:gd name="connsiteX10317" fmla="*/ 151039 w 1464672"/>
                <a:gd name="connsiteY10317" fmla="*/ 1601833 h 1899829"/>
                <a:gd name="connsiteX10318" fmla="*/ 151856 w 1464672"/>
                <a:gd name="connsiteY10318" fmla="*/ 1600200 h 1899829"/>
                <a:gd name="connsiteX10319" fmla="*/ 151856 w 1464672"/>
                <a:gd name="connsiteY10319" fmla="*/ 1599384 h 1899829"/>
                <a:gd name="connsiteX10320" fmla="*/ 151039 w 1464672"/>
                <a:gd name="connsiteY10320" fmla="*/ 1596934 h 1899829"/>
                <a:gd name="connsiteX10321" fmla="*/ 151039 w 1464672"/>
                <a:gd name="connsiteY10321" fmla="*/ 1596118 h 1899829"/>
                <a:gd name="connsiteX10322" fmla="*/ 154305 w 1464672"/>
                <a:gd name="connsiteY10322" fmla="*/ 1596118 h 1899829"/>
                <a:gd name="connsiteX10323" fmla="*/ 155938 w 1464672"/>
                <a:gd name="connsiteY10323" fmla="*/ 1595301 h 1899829"/>
                <a:gd name="connsiteX10324" fmla="*/ 158387 w 1464672"/>
                <a:gd name="connsiteY10324" fmla="*/ 1593669 h 1899829"/>
                <a:gd name="connsiteX10325" fmla="*/ 159204 w 1464672"/>
                <a:gd name="connsiteY10325" fmla="*/ 1593669 h 1899829"/>
                <a:gd name="connsiteX10326" fmla="*/ 159204 w 1464672"/>
                <a:gd name="connsiteY10326" fmla="*/ 1596934 h 1899829"/>
                <a:gd name="connsiteX10327" fmla="*/ 159204 w 1464672"/>
                <a:gd name="connsiteY10327" fmla="*/ 1597751 h 1899829"/>
                <a:gd name="connsiteX10328" fmla="*/ 157571 w 1464672"/>
                <a:gd name="connsiteY10328" fmla="*/ 1601833 h 1899829"/>
                <a:gd name="connsiteX10329" fmla="*/ 156754 w 1464672"/>
                <a:gd name="connsiteY10329" fmla="*/ 1605099 h 1899829"/>
                <a:gd name="connsiteX10330" fmla="*/ 155938 w 1464672"/>
                <a:gd name="connsiteY10330" fmla="*/ 1608364 h 1899829"/>
                <a:gd name="connsiteX10331" fmla="*/ 155938 w 1464672"/>
                <a:gd name="connsiteY10331" fmla="*/ 1614079 h 1899829"/>
                <a:gd name="connsiteX10332" fmla="*/ 155122 w 1464672"/>
                <a:gd name="connsiteY10332" fmla="*/ 1615712 h 1899829"/>
                <a:gd name="connsiteX10333" fmla="*/ 154305 w 1464672"/>
                <a:gd name="connsiteY10333" fmla="*/ 1616529 h 1899829"/>
                <a:gd name="connsiteX10334" fmla="*/ 148590 w 1464672"/>
                <a:gd name="connsiteY10334" fmla="*/ 1618978 h 1899829"/>
                <a:gd name="connsiteX10335" fmla="*/ 145324 w 1464672"/>
                <a:gd name="connsiteY10335" fmla="*/ 1618978 h 1899829"/>
                <a:gd name="connsiteX10336" fmla="*/ 142875 w 1464672"/>
                <a:gd name="connsiteY10336" fmla="*/ 1617345 h 1899829"/>
                <a:gd name="connsiteX10337" fmla="*/ 142059 w 1464672"/>
                <a:gd name="connsiteY10337" fmla="*/ 1615712 h 1899829"/>
                <a:gd name="connsiteX10338" fmla="*/ 142875 w 1464672"/>
                <a:gd name="connsiteY10338" fmla="*/ 1614079 h 1899829"/>
                <a:gd name="connsiteX10339" fmla="*/ 143691 w 1464672"/>
                <a:gd name="connsiteY10339" fmla="*/ 1614079 h 1899829"/>
                <a:gd name="connsiteX10340" fmla="*/ 145324 w 1464672"/>
                <a:gd name="connsiteY10340" fmla="*/ 1614079 h 1899829"/>
                <a:gd name="connsiteX10341" fmla="*/ 146957 w 1464672"/>
                <a:gd name="connsiteY10341" fmla="*/ 1614896 h 1899829"/>
                <a:gd name="connsiteX10342" fmla="*/ 147774 w 1464672"/>
                <a:gd name="connsiteY10342" fmla="*/ 1614896 h 1899829"/>
                <a:gd name="connsiteX10343" fmla="*/ 147774 w 1464672"/>
                <a:gd name="connsiteY10343" fmla="*/ 1614896 h 1899829"/>
                <a:gd name="connsiteX10344" fmla="*/ 143691 w 1464672"/>
                <a:gd name="connsiteY10344" fmla="*/ 1611630 h 1899829"/>
                <a:gd name="connsiteX10345" fmla="*/ 140426 w 1464672"/>
                <a:gd name="connsiteY10345" fmla="*/ 1609997 h 1899829"/>
                <a:gd name="connsiteX10346" fmla="*/ 139609 w 1464672"/>
                <a:gd name="connsiteY10346" fmla="*/ 1608364 h 1899829"/>
                <a:gd name="connsiteX10347" fmla="*/ 139609 w 1464672"/>
                <a:gd name="connsiteY10347" fmla="*/ 1607548 h 1899829"/>
                <a:gd name="connsiteX10348" fmla="*/ 139609 w 1464672"/>
                <a:gd name="connsiteY10348" fmla="*/ 1606731 h 1899829"/>
                <a:gd name="connsiteX10349" fmla="*/ 137160 w 1464672"/>
                <a:gd name="connsiteY10349" fmla="*/ 1602649 h 1899829"/>
                <a:gd name="connsiteX10350" fmla="*/ 136344 w 1464672"/>
                <a:gd name="connsiteY10350" fmla="*/ 1601016 h 1899829"/>
                <a:gd name="connsiteX10351" fmla="*/ 136344 w 1464672"/>
                <a:gd name="connsiteY10351" fmla="*/ 1598567 h 1899829"/>
                <a:gd name="connsiteX10352" fmla="*/ 136344 w 1464672"/>
                <a:gd name="connsiteY10352" fmla="*/ 1596118 h 1899829"/>
                <a:gd name="connsiteX10353" fmla="*/ 137160 w 1464672"/>
                <a:gd name="connsiteY10353" fmla="*/ 1592036 h 1899829"/>
                <a:gd name="connsiteX10354" fmla="*/ 137160 w 1464672"/>
                <a:gd name="connsiteY10354" fmla="*/ 1591219 h 1899829"/>
                <a:gd name="connsiteX10355" fmla="*/ 137977 w 1464672"/>
                <a:gd name="connsiteY10355" fmla="*/ 1591219 h 1899829"/>
                <a:gd name="connsiteX10356" fmla="*/ 139609 w 1464672"/>
                <a:gd name="connsiteY10356" fmla="*/ 1592036 h 1899829"/>
                <a:gd name="connsiteX10357" fmla="*/ 142875 w 1464672"/>
                <a:gd name="connsiteY10357" fmla="*/ 1592852 h 1899829"/>
                <a:gd name="connsiteX10358" fmla="*/ 182880 w 1464672"/>
                <a:gd name="connsiteY10358" fmla="*/ 1597751 h 1899829"/>
                <a:gd name="connsiteX10359" fmla="*/ 182064 w 1464672"/>
                <a:gd name="connsiteY10359" fmla="*/ 1598567 h 1899829"/>
                <a:gd name="connsiteX10360" fmla="*/ 181247 w 1464672"/>
                <a:gd name="connsiteY10360" fmla="*/ 1600200 h 1899829"/>
                <a:gd name="connsiteX10361" fmla="*/ 180431 w 1464672"/>
                <a:gd name="connsiteY10361" fmla="*/ 1601016 h 1899829"/>
                <a:gd name="connsiteX10362" fmla="*/ 180431 w 1464672"/>
                <a:gd name="connsiteY10362" fmla="*/ 1601016 h 1899829"/>
                <a:gd name="connsiteX10363" fmla="*/ 179614 w 1464672"/>
                <a:gd name="connsiteY10363" fmla="*/ 1601016 h 1899829"/>
                <a:gd name="connsiteX10364" fmla="*/ 178798 w 1464672"/>
                <a:gd name="connsiteY10364" fmla="*/ 1599384 h 1899829"/>
                <a:gd name="connsiteX10365" fmla="*/ 177981 w 1464672"/>
                <a:gd name="connsiteY10365" fmla="*/ 1598567 h 1899829"/>
                <a:gd name="connsiteX10366" fmla="*/ 177165 w 1464672"/>
                <a:gd name="connsiteY10366" fmla="*/ 1598567 h 1899829"/>
                <a:gd name="connsiteX10367" fmla="*/ 177165 w 1464672"/>
                <a:gd name="connsiteY10367" fmla="*/ 1599384 h 1899829"/>
                <a:gd name="connsiteX10368" fmla="*/ 177165 w 1464672"/>
                <a:gd name="connsiteY10368" fmla="*/ 1600200 h 1899829"/>
                <a:gd name="connsiteX10369" fmla="*/ 177165 w 1464672"/>
                <a:gd name="connsiteY10369" fmla="*/ 1601016 h 1899829"/>
                <a:gd name="connsiteX10370" fmla="*/ 177165 w 1464672"/>
                <a:gd name="connsiteY10370" fmla="*/ 1601833 h 1899829"/>
                <a:gd name="connsiteX10371" fmla="*/ 177165 w 1464672"/>
                <a:gd name="connsiteY10371" fmla="*/ 1601833 h 1899829"/>
                <a:gd name="connsiteX10372" fmla="*/ 177165 w 1464672"/>
                <a:gd name="connsiteY10372" fmla="*/ 1601016 h 1899829"/>
                <a:gd name="connsiteX10373" fmla="*/ 177165 w 1464672"/>
                <a:gd name="connsiteY10373" fmla="*/ 1600200 h 1899829"/>
                <a:gd name="connsiteX10374" fmla="*/ 177165 w 1464672"/>
                <a:gd name="connsiteY10374" fmla="*/ 1599384 h 1899829"/>
                <a:gd name="connsiteX10375" fmla="*/ 177165 w 1464672"/>
                <a:gd name="connsiteY10375" fmla="*/ 1598567 h 1899829"/>
                <a:gd name="connsiteX10376" fmla="*/ 177981 w 1464672"/>
                <a:gd name="connsiteY10376" fmla="*/ 1597751 h 1899829"/>
                <a:gd name="connsiteX10377" fmla="*/ 180431 w 1464672"/>
                <a:gd name="connsiteY10377" fmla="*/ 1595301 h 1899829"/>
                <a:gd name="connsiteX10378" fmla="*/ 181247 w 1464672"/>
                <a:gd name="connsiteY10378" fmla="*/ 1594485 h 1899829"/>
                <a:gd name="connsiteX10379" fmla="*/ 182064 w 1464672"/>
                <a:gd name="connsiteY10379" fmla="*/ 1594485 h 1899829"/>
                <a:gd name="connsiteX10380" fmla="*/ 183697 w 1464672"/>
                <a:gd name="connsiteY10380" fmla="*/ 1595301 h 1899829"/>
                <a:gd name="connsiteX10381" fmla="*/ 183697 w 1464672"/>
                <a:gd name="connsiteY10381" fmla="*/ 1595301 h 1899829"/>
                <a:gd name="connsiteX10382" fmla="*/ 182880 w 1464672"/>
                <a:gd name="connsiteY10382" fmla="*/ 1597751 h 1899829"/>
                <a:gd name="connsiteX10383" fmla="*/ 189411 w 1464672"/>
                <a:gd name="connsiteY10383" fmla="*/ 1619794 h 1899829"/>
                <a:gd name="connsiteX10384" fmla="*/ 189411 w 1464672"/>
                <a:gd name="connsiteY10384" fmla="*/ 1619794 h 1899829"/>
                <a:gd name="connsiteX10385" fmla="*/ 187779 w 1464672"/>
                <a:gd name="connsiteY10385" fmla="*/ 1619794 h 1899829"/>
                <a:gd name="connsiteX10386" fmla="*/ 184513 w 1464672"/>
                <a:gd name="connsiteY10386" fmla="*/ 1614896 h 1899829"/>
                <a:gd name="connsiteX10387" fmla="*/ 182064 w 1464672"/>
                <a:gd name="connsiteY10387" fmla="*/ 1613263 h 1899829"/>
                <a:gd name="connsiteX10388" fmla="*/ 180431 w 1464672"/>
                <a:gd name="connsiteY10388" fmla="*/ 1610814 h 1899829"/>
                <a:gd name="connsiteX10389" fmla="*/ 178798 w 1464672"/>
                <a:gd name="connsiteY10389" fmla="*/ 1609181 h 1899829"/>
                <a:gd name="connsiteX10390" fmla="*/ 179614 w 1464672"/>
                <a:gd name="connsiteY10390" fmla="*/ 1606731 h 1899829"/>
                <a:gd name="connsiteX10391" fmla="*/ 180431 w 1464672"/>
                <a:gd name="connsiteY10391" fmla="*/ 1606731 h 1899829"/>
                <a:gd name="connsiteX10392" fmla="*/ 183697 w 1464672"/>
                <a:gd name="connsiteY10392" fmla="*/ 1608364 h 1899829"/>
                <a:gd name="connsiteX10393" fmla="*/ 186146 w 1464672"/>
                <a:gd name="connsiteY10393" fmla="*/ 1609997 h 1899829"/>
                <a:gd name="connsiteX10394" fmla="*/ 187779 w 1464672"/>
                <a:gd name="connsiteY10394" fmla="*/ 1611630 h 1899829"/>
                <a:gd name="connsiteX10395" fmla="*/ 191044 w 1464672"/>
                <a:gd name="connsiteY10395" fmla="*/ 1616529 h 1899829"/>
                <a:gd name="connsiteX10396" fmla="*/ 191044 w 1464672"/>
                <a:gd name="connsiteY10396" fmla="*/ 1617345 h 1899829"/>
                <a:gd name="connsiteX10397" fmla="*/ 189411 w 1464672"/>
                <a:gd name="connsiteY10397" fmla="*/ 1619794 h 1899829"/>
                <a:gd name="connsiteX10398" fmla="*/ 1014821 w 1464672"/>
                <a:gd name="connsiteY10398" fmla="*/ 1615712 h 1899829"/>
                <a:gd name="connsiteX10399" fmla="*/ 1014821 w 1464672"/>
                <a:gd name="connsiteY10399" fmla="*/ 1616529 h 1899829"/>
                <a:gd name="connsiteX10400" fmla="*/ 1014004 w 1464672"/>
                <a:gd name="connsiteY10400" fmla="*/ 1616529 h 1899829"/>
                <a:gd name="connsiteX10401" fmla="*/ 1013188 w 1464672"/>
                <a:gd name="connsiteY10401" fmla="*/ 1615712 h 1899829"/>
                <a:gd name="connsiteX10402" fmla="*/ 1012372 w 1464672"/>
                <a:gd name="connsiteY10402" fmla="*/ 1614896 h 1899829"/>
                <a:gd name="connsiteX10403" fmla="*/ 1012372 w 1464672"/>
                <a:gd name="connsiteY10403" fmla="*/ 1614079 h 1899829"/>
                <a:gd name="connsiteX10404" fmla="*/ 1012372 w 1464672"/>
                <a:gd name="connsiteY10404" fmla="*/ 1613263 h 1899829"/>
                <a:gd name="connsiteX10405" fmla="*/ 1014004 w 1464672"/>
                <a:gd name="connsiteY10405" fmla="*/ 1613263 h 1899829"/>
                <a:gd name="connsiteX10406" fmla="*/ 1014821 w 1464672"/>
                <a:gd name="connsiteY10406" fmla="*/ 1615712 h 1899829"/>
                <a:gd name="connsiteX10407" fmla="*/ 200841 w 1464672"/>
                <a:gd name="connsiteY10407" fmla="*/ 1620611 h 1899829"/>
                <a:gd name="connsiteX10408" fmla="*/ 200841 w 1464672"/>
                <a:gd name="connsiteY10408" fmla="*/ 1620611 h 1899829"/>
                <a:gd name="connsiteX10409" fmla="*/ 199209 w 1464672"/>
                <a:gd name="connsiteY10409" fmla="*/ 1620611 h 1899829"/>
                <a:gd name="connsiteX10410" fmla="*/ 198392 w 1464672"/>
                <a:gd name="connsiteY10410" fmla="*/ 1620611 h 1899829"/>
                <a:gd name="connsiteX10411" fmla="*/ 198392 w 1464672"/>
                <a:gd name="connsiteY10411" fmla="*/ 1619794 h 1899829"/>
                <a:gd name="connsiteX10412" fmla="*/ 198392 w 1464672"/>
                <a:gd name="connsiteY10412" fmla="*/ 1618978 h 1899829"/>
                <a:gd name="connsiteX10413" fmla="*/ 198392 w 1464672"/>
                <a:gd name="connsiteY10413" fmla="*/ 1618161 h 1899829"/>
                <a:gd name="connsiteX10414" fmla="*/ 199209 w 1464672"/>
                <a:gd name="connsiteY10414" fmla="*/ 1616529 h 1899829"/>
                <a:gd name="connsiteX10415" fmla="*/ 199209 w 1464672"/>
                <a:gd name="connsiteY10415" fmla="*/ 1615712 h 1899829"/>
                <a:gd name="connsiteX10416" fmla="*/ 199209 w 1464672"/>
                <a:gd name="connsiteY10416" fmla="*/ 1615712 h 1899829"/>
                <a:gd name="connsiteX10417" fmla="*/ 200025 w 1464672"/>
                <a:gd name="connsiteY10417" fmla="*/ 1616529 h 1899829"/>
                <a:gd name="connsiteX10418" fmla="*/ 200025 w 1464672"/>
                <a:gd name="connsiteY10418" fmla="*/ 1617345 h 1899829"/>
                <a:gd name="connsiteX10419" fmla="*/ 200841 w 1464672"/>
                <a:gd name="connsiteY10419" fmla="*/ 1620611 h 1899829"/>
                <a:gd name="connsiteX10420" fmla="*/ 211455 w 1464672"/>
                <a:gd name="connsiteY10420" fmla="*/ 1625509 h 1899829"/>
                <a:gd name="connsiteX10421" fmla="*/ 212272 w 1464672"/>
                <a:gd name="connsiteY10421" fmla="*/ 1634490 h 1899829"/>
                <a:gd name="connsiteX10422" fmla="*/ 212272 w 1464672"/>
                <a:gd name="connsiteY10422" fmla="*/ 1636939 h 1899829"/>
                <a:gd name="connsiteX10423" fmla="*/ 211455 w 1464672"/>
                <a:gd name="connsiteY10423" fmla="*/ 1638572 h 1899829"/>
                <a:gd name="connsiteX10424" fmla="*/ 210639 w 1464672"/>
                <a:gd name="connsiteY10424" fmla="*/ 1641838 h 1899829"/>
                <a:gd name="connsiteX10425" fmla="*/ 209822 w 1464672"/>
                <a:gd name="connsiteY10425" fmla="*/ 1643471 h 1899829"/>
                <a:gd name="connsiteX10426" fmla="*/ 209006 w 1464672"/>
                <a:gd name="connsiteY10426" fmla="*/ 1641838 h 1899829"/>
                <a:gd name="connsiteX10427" fmla="*/ 209006 w 1464672"/>
                <a:gd name="connsiteY10427" fmla="*/ 1638572 h 1899829"/>
                <a:gd name="connsiteX10428" fmla="*/ 209006 w 1464672"/>
                <a:gd name="connsiteY10428" fmla="*/ 1636123 h 1899829"/>
                <a:gd name="connsiteX10429" fmla="*/ 209006 w 1464672"/>
                <a:gd name="connsiteY10429" fmla="*/ 1635306 h 1899829"/>
                <a:gd name="connsiteX10430" fmla="*/ 209006 w 1464672"/>
                <a:gd name="connsiteY10430" fmla="*/ 1631224 h 1899829"/>
                <a:gd name="connsiteX10431" fmla="*/ 209006 w 1464672"/>
                <a:gd name="connsiteY10431" fmla="*/ 1631224 h 1899829"/>
                <a:gd name="connsiteX10432" fmla="*/ 208189 w 1464672"/>
                <a:gd name="connsiteY10432" fmla="*/ 1632857 h 1899829"/>
                <a:gd name="connsiteX10433" fmla="*/ 207373 w 1464672"/>
                <a:gd name="connsiteY10433" fmla="*/ 1632857 h 1899829"/>
                <a:gd name="connsiteX10434" fmla="*/ 205740 w 1464672"/>
                <a:gd name="connsiteY10434" fmla="*/ 1630408 h 1899829"/>
                <a:gd name="connsiteX10435" fmla="*/ 204924 w 1464672"/>
                <a:gd name="connsiteY10435" fmla="*/ 1628775 h 1899829"/>
                <a:gd name="connsiteX10436" fmla="*/ 204924 w 1464672"/>
                <a:gd name="connsiteY10436" fmla="*/ 1627142 h 1899829"/>
                <a:gd name="connsiteX10437" fmla="*/ 203291 w 1464672"/>
                <a:gd name="connsiteY10437" fmla="*/ 1625509 h 1899829"/>
                <a:gd name="connsiteX10438" fmla="*/ 203291 w 1464672"/>
                <a:gd name="connsiteY10438" fmla="*/ 1624693 h 1899829"/>
                <a:gd name="connsiteX10439" fmla="*/ 203291 w 1464672"/>
                <a:gd name="connsiteY10439" fmla="*/ 1623876 h 1899829"/>
                <a:gd name="connsiteX10440" fmla="*/ 204107 w 1464672"/>
                <a:gd name="connsiteY10440" fmla="*/ 1622244 h 1899829"/>
                <a:gd name="connsiteX10441" fmla="*/ 204924 w 1464672"/>
                <a:gd name="connsiteY10441" fmla="*/ 1620611 h 1899829"/>
                <a:gd name="connsiteX10442" fmla="*/ 204924 w 1464672"/>
                <a:gd name="connsiteY10442" fmla="*/ 1618161 h 1899829"/>
                <a:gd name="connsiteX10443" fmla="*/ 205740 w 1464672"/>
                <a:gd name="connsiteY10443" fmla="*/ 1617345 h 1899829"/>
                <a:gd name="connsiteX10444" fmla="*/ 206556 w 1464672"/>
                <a:gd name="connsiteY10444" fmla="*/ 1617345 h 1899829"/>
                <a:gd name="connsiteX10445" fmla="*/ 208189 w 1464672"/>
                <a:gd name="connsiteY10445" fmla="*/ 1618978 h 1899829"/>
                <a:gd name="connsiteX10446" fmla="*/ 209822 w 1464672"/>
                <a:gd name="connsiteY10446" fmla="*/ 1620611 h 1899829"/>
                <a:gd name="connsiteX10447" fmla="*/ 211455 w 1464672"/>
                <a:gd name="connsiteY10447" fmla="*/ 1622244 h 1899829"/>
                <a:gd name="connsiteX10448" fmla="*/ 211455 w 1464672"/>
                <a:gd name="connsiteY10448" fmla="*/ 1625509 h 1899829"/>
                <a:gd name="connsiteX10449" fmla="*/ 158387 w 1464672"/>
                <a:gd name="connsiteY10449" fmla="*/ 1618978 h 1899829"/>
                <a:gd name="connsiteX10450" fmla="*/ 160020 w 1464672"/>
                <a:gd name="connsiteY10450" fmla="*/ 1621427 h 1899829"/>
                <a:gd name="connsiteX10451" fmla="*/ 160836 w 1464672"/>
                <a:gd name="connsiteY10451" fmla="*/ 1623876 h 1899829"/>
                <a:gd name="connsiteX10452" fmla="*/ 160836 w 1464672"/>
                <a:gd name="connsiteY10452" fmla="*/ 1626326 h 1899829"/>
                <a:gd name="connsiteX10453" fmla="*/ 158387 w 1464672"/>
                <a:gd name="connsiteY10453" fmla="*/ 1627142 h 1899829"/>
                <a:gd name="connsiteX10454" fmla="*/ 156754 w 1464672"/>
                <a:gd name="connsiteY10454" fmla="*/ 1626326 h 1899829"/>
                <a:gd name="connsiteX10455" fmla="*/ 155938 w 1464672"/>
                <a:gd name="connsiteY10455" fmla="*/ 1626326 h 1899829"/>
                <a:gd name="connsiteX10456" fmla="*/ 155122 w 1464672"/>
                <a:gd name="connsiteY10456" fmla="*/ 1627142 h 1899829"/>
                <a:gd name="connsiteX10457" fmla="*/ 155938 w 1464672"/>
                <a:gd name="connsiteY10457" fmla="*/ 1627142 h 1899829"/>
                <a:gd name="connsiteX10458" fmla="*/ 157571 w 1464672"/>
                <a:gd name="connsiteY10458" fmla="*/ 1628775 h 1899829"/>
                <a:gd name="connsiteX10459" fmla="*/ 159204 w 1464672"/>
                <a:gd name="connsiteY10459" fmla="*/ 1630408 h 1899829"/>
                <a:gd name="connsiteX10460" fmla="*/ 160836 w 1464672"/>
                <a:gd name="connsiteY10460" fmla="*/ 1630408 h 1899829"/>
                <a:gd name="connsiteX10461" fmla="*/ 163286 w 1464672"/>
                <a:gd name="connsiteY10461" fmla="*/ 1631224 h 1899829"/>
                <a:gd name="connsiteX10462" fmla="*/ 161653 w 1464672"/>
                <a:gd name="connsiteY10462" fmla="*/ 1633674 h 1899829"/>
                <a:gd name="connsiteX10463" fmla="*/ 161653 w 1464672"/>
                <a:gd name="connsiteY10463" fmla="*/ 1635306 h 1899829"/>
                <a:gd name="connsiteX10464" fmla="*/ 164102 w 1464672"/>
                <a:gd name="connsiteY10464" fmla="*/ 1638572 h 1899829"/>
                <a:gd name="connsiteX10465" fmla="*/ 164102 w 1464672"/>
                <a:gd name="connsiteY10465" fmla="*/ 1639389 h 1899829"/>
                <a:gd name="connsiteX10466" fmla="*/ 164919 w 1464672"/>
                <a:gd name="connsiteY10466" fmla="*/ 1639389 h 1899829"/>
                <a:gd name="connsiteX10467" fmla="*/ 166552 w 1464672"/>
                <a:gd name="connsiteY10467" fmla="*/ 1639389 h 1899829"/>
                <a:gd name="connsiteX10468" fmla="*/ 166552 w 1464672"/>
                <a:gd name="connsiteY10468" fmla="*/ 1639389 h 1899829"/>
                <a:gd name="connsiteX10469" fmla="*/ 166552 w 1464672"/>
                <a:gd name="connsiteY10469" fmla="*/ 1640205 h 1899829"/>
                <a:gd name="connsiteX10470" fmla="*/ 165735 w 1464672"/>
                <a:gd name="connsiteY10470" fmla="*/ 1641838 h 1899829"/>
                <a:gd name="connsiteX10471" fmla="*/ 165735 w 1464672"/>
                <a:gd name="connsiteY10471" fmla="*/ 1641838 h 1899829"/>
                <a:gd name="connsiteX10472" fmla="*/ 166552 w 1464672"/>
                <a:gd name="connsiteY10472" fmla="*/ 1641838 h 1899829"/>
                <a:gd name="connsiteX10473" fmla="*/ 168184 w 1464672"/>
                <a:gd name="connsiteY10473" fmla="*/ 1641838 h 1899829"/>
                <a:gd name="connsiteX10474" fmla="*/ 169001 w 1464672"/>
                <a:gd name="connsiteY10474" fmla="*/ 1643471 h 1899829"/>
                <a:gd name="connsiteX10475" fmla="*/ 167368 w 1464672"/>
                <a:gd name="connsiteY10475" fmla="*/ 1645104 h 1899829"/>
                <a:gd name="connsiteX10476" fmla="*/ 164102 w 1464672"/>
                <a:gd name="connsiteY10476" fmla="*/ 1642654 h 1899829"/>
                <a:gd name="connsiteX10477" fmla="*/ 162469 w 1464672"/>
                <a:gd name="connsiteY10477" fmla="*/ 1640205 h 1899829"/>
                <a:gd name="connsiteX10478" fmla="*/ 161653 w 1464672"/>
                <a:gd name="connsiteY10478" fmla="*/ 1637756 h 1899829"/>
                <a:gd name="connsiteX10479" fmla="*/ 160836 w 1464672"/>
                <a:gd name="connsiteY10479" fmla="*/ 1636939 h 1899829"/>
                <a:gd name="connsiteX10480" fmla="*/ 157571 w 1464672"/>
                <a:gd name="connsiteY10480" fmla="*/ 1634490 h 1899829"/>
                <a:gd name="connsiteX10481" fmla="*/ 152672 w 1464672"/>
                <a:gd name="connsiteY10481" fmla="*/ 1628775 h 1899829"/>
                <a:gd name="connsiteX10482" fmla="*/ 151856 w 1464672"/>
                <a:gd name="connsiteY10482" fmla="*/ 1627959 h 1899829"/>
                <a:gd name="connsiteX10483" fmla="*/ 151039 w 1464672"/>
                <a:gd name="connsiteY10483" fmla="*/ 1625509 h 1899829"/>
                <a:gd name="connsiteX10484" fmla="*/ 151039 w 1464672"/>
                <a:gd name="connsiteY10484" fmla="*/ 1624693 h 1899829"/>
                <a:gd name="connsiteX10485" fmla="*/ 151039 w 1464672"/>
                <a:gd name="connsiteY10485" fmla="*/ 1623876 h 1899829"/>
                <a:gd name="connsiteX10486" fmla="*/ 151856 w 1464672"/>
                <a:gd name="connsiteY10486" fmla="*/ 1623876 h 1899829"/>
                <a:gd name="connsiteX10487" fmla="*/ 153489 w 1464672"/>
                <a:gd name="connsiteY10487" fmla="*/ 1623876 h 1899829"/>
                <a:gd name="connsiteX10488" fmla="*/ 153489 w 1464672"/>
                <a:gd name="connsiteY10488" fmla="*/ 1623060 h 1899829"/>
                <a:gd name="connsiteX10489" fmla="*/ 147774 w 1464672"/>
                <a:gd name="connsiteY10489" fmla="*/ 1621427 h 1899829"/>
                <a:gd name="connsiteX10490" fmla="*/ 146957 w 1464672"/>
                <a:gd name="connsiteY10490" fmla="*/ 1621427 h 1899829"/>
                <a:gd name="connsiteX10491" fmla="*/ 146141 w 1464672"/>
                <a:gd name="connsiteY10491" fmla="*/ 1619794 h 1899829"/>
                <a:gd name="connsiteX10492" fmla="*/ 146141 w 1464672"/>
                <a:gd name="connsiteY10492" fmla="*/ 1619794 h 1899829"/>
                <a:gd name="connsiteX10493" fmla="*/ 149406 w 1464672"/>
                <a:gd name="connsiteY10493" fmla="*/ 1619794 h 1899829"/>
                <a:gd name="connsiteX10494" fmla="*/ 152672 w 1464672"/>
                <a:gd name="connsiteY10494" fmla="*/ 1618978 h 1899829"/>
                <a:gd name="connsiteX10495" fmla="*/ 154305 w 1464672"/>
                <a:gd name="connsiteY10495" fmla="*/ 1618161 h 1899829"/>
                <a:gd name="connsiteX10496" fmla="*/ 155122 w 1464672"/>
                <a:gd name="connsiteY10496" fmla="*/ 1617345 h 1899829"/>
                <a:gd name="connsiteX10497" fmla="*/ 156754 w 1464672"/>
                <a:gd name="connsiteY10497" fmla="*/ 1616529 h 1899829"/>
                <a:gd name="connsiteX10498" fmla="*/ 157571 w 1464672"/>
                <a:gd name="connsiteY10498" fmla="*/ 1616529 h 1899829"/>
                <a:gd name="connsiteX10499" fmla="*/ 158387 w 1464672"/>
                <a:gd name="connsiteY10499" fmla="*/ 1618978 h 1899829"/>
                <a:gd name="connsiteX10500" fmla="*/ 1001758 w 1464672"/>
                <a:gd name="connsiteY10500" fmla="*/ 1631224 h 1899829"/>
                <a:gd name="connsiteX10501" fmla="*/ 1000941 w 1464672"/>
                <a:gd name="connsiteY10501" fmla="*/ 1631224 h 1899829"/>
                <a:gd name="connsiteX10502" fmla="*/ 997676 w 1464672"/>
                <a:gd name="connsiteY10502" fmla="*/ 1630408 h 1899829"/>
                <a:gd name="connsiteX10503" fmla="*/ 996043 w 1464672"/>
                <a:gd name="connsiteY10503" fmla="*/ 1629591 h 1899829"/>
                <a:gd name="connsiteX10504" fmla="*/ 991961 w 1464672"/>
                <a:gd name="connsiteY10504" fmla="*/ 1627959 h 1899829"/>
                <a:gd name="connsiteX10505" fmla="*/ 983797 w 1464672"/>
                <a:gd name="connsiteY10505" fmla="*/ 1624693 h 1899829"/>
                <a:gd name="connsiteX10506" fmla="*/ 981347 w 1464672"/>
                <a:gd name="connsiteY10506" fmla="*/ 1623060 h 1899829"/>
                <a:gd name="connsiteX10507" fmla="*/ 980531 w 1464672"/>
                <a:gd name="connsiteY10507" fmla="*/ 1622244 h 1899829"/>
                <a:gd name="connsiteX10508" fmla="*/ 982164 w 1464672"/>
                <a:gd name="connsiteY10508" fmla="*/ 1619794 h 1899829"/>
                <a:gd name="connsiteX10509" fmla="*/ 982980 w 1464672"/>
                <a:gd name="connsiteY10509" fmla="*/ 1618978 h 1899829"/>
                <a:gd name="connsiteX10510" fmla="*/ 983797 w 1464672"/>
                <a:gd name="connsiteY10510" fmla="*/ 1618161 h 1899829"/>
                <a:gd name="connsiteX10511" fmla="*/ 991961 w 1464672"/>
                <a:gd name="connsiteY10511" fmla="*/ 1617345 h 1899829"/>
                <a:gd name="connsiteX10512" fmla="*/ 995227 w 1464672"/>
                <a:gd name="connsiteY10512" fmla="*/ 1618161 h 1899829"/>
                <a:gd name="connsiteX10513" fmla="*/ 999309 w 1464672"/>
                <a:gd name="connsiteY10513" fmla="*/ 1623060 h 1899829"/>
                <a:gd name="connsiteX10514" fmla="*/ 1001758 w 1464672"/>
                <a:gd name="connsiteY10514" fmla="*/ 1626326 h 1899829"/>
                <a:gd name="connsiteX10515" fmla="*/ 1002574 w 1464672"/>
                <a:gd name="connsiteY10515" fmla="*/ 1628775 h 1899829"/>
                <a:gd name="connsiteX10516" fmla="*/ 1002574 w 1464672"/>
                <a:gd name="connsiteY10516" fmla="*/ 1629591 h 1899829"/>
                <a:gd name="connsiteX10517" fmla="*/ 1001758 w 1464672"/>
                <a:gd name="connsiteY10517" fmla="*/ 1631224 h 1899829"/>
                <a:gd name="connsiteX10518" fmla="*/ 198392 w 1464672"/>
                <a:gd name="connsiteY10518" fmla="*/ 1624693 h 1899829"/>
                <a:gd name="connsiteX10519" fmla="*/ 198392 w 1464672"/>
                <a:gd name="connsiteY10519" fmla="*/ 1624693 h 1899829"/>
                <a:gd name="connsiteX10520" fmla="*/ 197576 w 1464672"/>
                <a:gd name="connsiteY10520" fmla="*/ 1624693 h 1899829"/>
                <a:gd name="connsiteX10521" fmla="*/ 196759 w 1464672"/>
                <a:gd name="connsiteY10521" fmla="*/ 1623876 h 1899829"/>
                <a:gd name="connsiteX10522" fmla="*/ 195943 w 1464672"/>
                <a:gd name="connsiteY10522" fmla="*/ 1622244 h 1899829"/>
                <a:gd name="connsiteX10523" fmla="*/ 195943 w 1464672"/>
                <a:gd name="connsiteY10523" fmla="*/ 1621427 h 1899829"/>
                <a:gd name="connsiteX10524" fmla="*/ 195943 w 1464672"/>
                <a:gd name="connsiteY10524" fmla="*/ 1619794 h 1899829"/>
                <a:gd name="connsiteX10525" fmla="*/ 195943 w 1464672"/>
                <a:gd name="connsiteY10525" fmla="*/ 1619794 h 1899829"/>
                <a:gd name="connsiteX10526" fmla="*/ 196759 w 1464672"/>
                <a:gd name="connsiteY10526" fmla="*/ 1619794 h 1899829"/>
                <a:gd name="connsiteX10527" fmla="*/ 196759 w 1464672"/>
                <a:gd name="connsiteY10527" fmla="*/ 1619794 h 1899829"/>
                <a:gd name="connsiteX10528" fmla="*/ 198392 w 1464672"/>
                <a:gd name="connsiteY10528" fmla="*/ 1623060 h 1899829"/>
                <a:gd name="connsiteX10529" fmla="*/ 198392 w 1464672"/>
                <a:gd name="connsiteY10529" fmla="*/ 1624693 h 1899829"/>
                <a:gd name="connsiteX10530" fmla="*/ 204924 w 1464672"/>
                <a:gd name="connsiteY10530" fmla="*/ 1637756 h 1899829"/>
                <a:gd name="connsiteX10531" fmla="*/ 204107 w 1464672"/>
                <a:gd name="connsiteY10531" fmla="*/ 1639389 h 1899829"/>
                <a:gd name="connsiteX10532" fmla="*/ 201658 w 1464672"/>
                <a:gd name="connsiteY10532" fmla="*/ 1636123 h 1899829"/>
                <a:gd name="connsiteX10533" fmla="*/ 200841 w 1464672"/>
                <a:gd name="connsiteY10533" fmla="*/ 1635306 h 1899829"/>
                <a:gd name="connsiteX10534" fmla="*/ 199209 w 1464672"/>
                <a:gd name="connsiteY10534" fmla="*/ 1632041 h 1899829"/>
                <a:gd name="connsiteX10535" fmla="*/ 199209 w 1464672"/>
                <a:gd name="connsiteY10535" fmla="*/ 1630408 h 1899829"/>
                <a:gd name="connsiteX10536" fmla="*/ 199209 w 1464672"/>
                <a:gd name="connsiteY10536" fmla="*/ 1629591 h 1899829"/>
                <a:gd name="connsiteX10537" fmla="*/ 199209 w 1464672"/>
                <a:gd name="connsiteY10537" fmla="*/ 1629591 h 1899829"/>
                <a:gd name="connsiteX10538" fmla="*/ 200025 w 1464672"/>
                <a:gd name="connsiteY10538" fmla="*/ 1629591 h 1899829"/>
                <a:gd name="connsiteX10539" fmla="*/ 200841 w 1464672"/>
                <a:gd name="connsiteY10539" fmla="*/ 1629591 h 1899829"/>
                <a:gd name="connsiteX10540" fmla="*/ 204107 w 1464672"/>
                <a:gd name="connsiteY10540" fmla="*/ 1632857 h 1899829"/>
                <a:gd name="connsiteX10541" fmla="*/ 204924 w 1464672"/>
                <a:gd name="connsiteY10541" fmla="*/ 1634490 h 1899829"/>
                <a:gd name="connsiteX10542" fmla="*/ 204924 w 1464672"/>
                <a:gd name="connsiteY10542" fmla="*/ 1637756 h 1899829"/>
                <a:gd name="connsiteX10543" fmla="*/ 213904 w 1464672"/>
                <a:gd name="connsiteY10543" fmla="*/ 1640205 h 1899829"/>
                <a:gd name="connsiteX10544" fmla="*/ 212272 w 1464672"/>
                <a:gd name="connsiteY10544" fmla="*/ 1640205 h 1899829"/>
                <a:gd name="connsiteX10545" fmla="*/ 213088 w 1464672"/>
                <a:gd name="connsiteY10545" fmla="*/ 1638572 h 1899829"/>
                <a:gd name="connsiteX10546" fmla="*/ 213088 w 1464672"/>
                <a:gd name="connsiteY10546" fmla="*/ 1637756 h 1899829"/>
                <a:gd name="connsiteX10547" fmla="*/ 213088 w 1464672"/>
                <a:gd name="connsiteY10547" fmla="*/ 1636939 h 1899829"/>
                <a:gd name="connsiteX10548" fmla="*/ 213088 w 1464672"/>
                <a:gd name="connsiteY10548" fmla="*/ 1635306 h 1899829"/>
                <a:gd name="connsiteX10549" fmla="*/ 213088 w 1464672"/>
                <a:gd name="connsiteY10549" fmla="*/ 1631224 h 1899829"/>
                <a:gd name="connsiteX10550" fmla="*/ 214721 w 1464672"/>
                <a:gd name="connsiteY10550" fmla="*/ 1628775 h 1899829"/>
                <a:gd name="connsiteX10551" fmla="*/ 216354 w 1464672"/>
                <a:gd name="connsiteY10551" fmla="*/ 1628775 h 1899829"/>
                <a:gd name="connsiteX10552" fmla="*/ 216354 w 1464672"/>
                <a:gd name="connsiteY10552" fmla="*/ 1629591 h 1899829"/>
                <a:gd name="connsiteX10553" fmla="*/ 215537 w 1464672"/>
                <a:gd name="connsiteY10553" fmla="*/ 1634490 h 1899829"/>
                <a:gd name="connsiteX10554" fmla="*/ 214721 w 1464672"/>
                <a:gd name="connsiteY10554" fmla="*/ 1636939 h 1899829"/>
                <a:gd name="connsiteX10555" fmla="*/ 213904 w 1464672"/>
                <a:gd name="connsiteY10555" fmla="*/ 1640205 h 1899829"/>
                <a:gd name="connsiteX10556" fmla="*/ 213904 w 1464672"/>
                <a:gd name="connsiteY10556" fmla="*/ 1640205 h 1899829"/>
                <a:gd name="connsiteX10557" fmla="*/ 169817 w 1464672"/>
                <a:gd name="connsiteY10557" fmla="*/ 1652451 h 1899829"/>
                <a:gd name="connsiteX10558" fmla="*/ 169817 w 1464672"/>
                <a:gd name="connsiteY10558" fmla="*/ 1652451 h 1899829"/>
                <a:gd name="connsiteX10559" fmla="*/ 169001 w 1464672"/>
                <a:gd name="connsiteY10559" fmla="*/ 1651635 h 1899829"/>
                <a:gd name="connsiteX10560" fmla="*/ 169001 w 1464672"/>
                <a:gd name="connsiteY10560" fmla="*/ 1650819 h 1899829"/>
                <a:gd name="connsiteX10561" fmla="*/ 169001 w 1464672"/>
                <a:gd name="connsiteY10561" fmla="*/ 1648369 h 1899829"/>
                <a:gd name="connsiteX10562" fmla="*/ 169001 w 1464672"/>
                <a:gd name="connsiteY10562" fmla="*/ 1647553 h 1899829"/>
                <a:gd name="connsiteX10563" fmla="*/ 169001 w 1464672"/>
                <a:gd name="connsiteY10563" fmla="*/ 1647553 h 1899829"/>
                <a:gd name="connsiteX10564" fmla="*/ 170634 w 1464672"/>
                <a:gd name="connsiteY10564" fmla="*/ 1649186 h 1899829"/>
                <a:gd name="connsiteX10565" fmla="*/ 169817 w 1464672"/>
                <a:gd name="connsiteY10565" fmla="*/ 1652451 h 1899829"/>
                <a:gd name="connsiteX10566" fmla="*/ 1023802 w 1464672"/>
                <a:gd name="connsiteY10566" fmla="*/ 1652451 h 1899829"/>
                <a:gd name="connsiteX10567" fmla="*/ 1023802 w 1464672"/>
                <a:gd name="connsiteY10567" fmla="*/ 1652451 h 1899829"/>
                <a:gd name="connsiteX10568" fmla="*/ 1021352 w 1464672"/>
                <a:gd name="connsiteY10568" fmla="*/ 1652451 h 1899829"/>
                <a:gd name="connsiteX10569" fmla="*/ 1019719 w 1464672"/>
                <a:gd name="connsiteY10569" fmla="*/ 1651635 h 1899829"/>
                <a:gd name="connsiteX10570" fmla="*/ 1018903 w 1464672"/>
                <a:gd name="connsiteY10570" fmla="*/ 1650819 h 1899829"/>
                <a:gd name="connsiteX10571" fmla="*/ 1023802 w 1464672"/>
                <a:gd name="connsiteY10571" fmla="*/ 1648369 h 1899829"/>
                <a:gd name="connsiteX10572" fmla="*/ 1024618 w 1464672"/>
                <a:gd name="connsiteY10572" fmla="*/ 1648369 h 1899829"/>
                <a:gd name="connsiteX10573" fmla="*/ 1024618 w 1464672"/>
                <a:gd name="connsiteY10573" fmla="*/ 1649186 h 1899829"/>
                <a:gd name="connsiteX10574" fmla="*/ 1023802 w 1464672"/>
                <a:gd name="connsiteY10574" fmla="*/ 1650819 h 1899829"/>
                <a:gd name="connsiteX10575" fmla="*/ 1023802 w 1464672"/>
                <a:gd name="connsiteY10575" fmla="*/ 1651635 h 1899829"/>
                <a:gd name="connsiteX10576" fmla="*/ 1023802 w 1464672"/>
                <a:gd name="connsiteY10576" fmla="*/ 1652451 h 1899829"/>
                <a:gd name="connsiteX10577" fmla="*/ 1023802 w 1464672"/>
                <a:gd name="connsiteY10577" fmla="*/ 1652451 h 1899829"/>
                <a:gd name="connsiteX10578" fmla="*/ 1421402 w 1464672"/>
                <a:gd name="connsiteY10578" fmla="*/ 1654084 h 1899829"/>
                <a:gd name="connsiteX10579" fmla="*/ 1421402 w 1464672"/>
                <a:gd name="connsiteY10579" fmla="*/ 1654084 h 1899829"/>
                <a:gd name="connsiteX10580" fmla="*/ 1420586 w 1464672"/>
                <a:gd name="connsiteY10580" fmla="*/ 1654084 h 1899829"/>
                <a:gd name="connsiteX10581" fmla="*/ 1420586 w 1464672"/>
                <a:gd name="connsiteY10581" fmla="*/ 1653268 h 1899829"/>
                <a:gd name="connsiteX10582" fmla="*/ 1421402 w 1464672"/>
                <a:gd name="connsiteY10582" fmla="*/ 1652451 h 1899829"/>
                <a:gd name="connsiteX10583" fmla="*/ 1422219 w 1464672"/>
                <a:gd name="connsiteY10583" fmla="*/ 1652451 h 1899829"/>
                <a:gd name="connsiteX10584" fmla="*/ 1422219 w 1464672"/>
                <a:gd name="connsiteY10584" fmla="*/ 1654084 h 1899829"/>
                <a:gd name="connsiteX10585" fmla="*/ 1421402 w 1464672"/>
                <a:gd name="connsiteY10585" fmla="*/ 1654084 h 1899829"/>
                <a:gd name="connsiteX10586" fmla="*/ 221252 w 1464672"/>
                <a:gd name="connsiteY10586" fmla="*/ 1665514 h 1899829"/>
                <a:gd name="connsiteX10587" fmla="*/ 221252 w 1464672"/>
                <a:gd name="connsiteY10587" fmla="*/ 1665514 h 1899829"/>
                <a:gd name="connsiteX10588" fmla="*/ 220436 w 1464672"/>
                <a:gd name="connsiteY10588" fmla="*/ 1666331 h 1899829"/>
                <a:gd name="connsiteX10589" fmla="*/ 219619 w 1464672"/>
                <a:gd name="connsiteY10589" fmla="*/ 1665514 h 1899829"/>
                <a:gd name="connsiteX10590" fmla="*/ 218803 w 1464672"/>
                <a:gd name="connsiteY10590" fmla="*/ 1664698 h 1899829"/>
                <a:gd name="connsiteX10591" fmla="*/ 217986 w 1464672"/>
                <a:gd name="connsiteY10591" fmla="*/ 1661432 h 1899829"/>
                <a:gd name="connsiteX10592" fmla="*/ 217986 w 1464672"/>
                <a:gd name="connsiteY10592" fmla="*/ 1660616 h 1899829"/>
                <a:gd name="connsiteX10593" fmla="*/ 217986 w 1464672"/>
                <a:gd name="connsiteY10593" fmla="*/ 1659799 h 1899829"/>
                <a:gd name="connsiteX10594" fmla="*/ 219619 w 1464672"/>
                <a:gd name="connsiteY10594" fmla="*/ 1658983 h 1899829"/>
                <a:gd name="connsiteX10595" fmla="*/ 220436 w 1464672"/>
                <a:gd name="connsiteY10595" fmla="*/ 1658983 h 1899829"/>
                <a:gd name="connsiteX10596" fmla="*/ 220436 w 1464672"/>
                <a:gd name="connsiteY10596" fmla="*/ 1659799 h 1899829"/>
                <a:gd name="connsiteX10597" fmla="*/ 221252 w 1464672"/>
                <a:gd name="connsiteY10597" fmla="*/ 1661432 h 1899829"/>
                <a:gd name="connsiteX10598" fmla="*/ 221252 w 1464672"/>
                <a:gd name="connsiteY10598" fmla="*/ 1662249 h 1899829"/>
                <a:gd name="connsiteX10599" fmla="*/ 221252 w 1464672"/>
                <a:gd name="connsiteY10599" fmla="*/ 1664698 h 1899829"/>
                <a:gd name="connsiteX10600" fmla="*/ 221252 w 1464672"/>
                <a:gd name="connsiteY10600" fmla="*/ 1665514 h 1899829"/>
                <a:gd name="connsiteX10601" fmla="*/ 1419769 w 1464672"/>
                <a:gd name="connsiteY10601" fmla="*/ 1663881 h 1899829"/>
                <a:gd name="connsiteX10602" fmla="*/ 1418953 w 1464672"/>
                <a:gd name="connsiteY10602" fmla="*/ 1666331 h 1899829"/>
                <a:gd name="connsiteX10603" fmla="*/ 1418136 w 1464672"/>
                <a:gd name="connsiteY10603" fmla="*/ 1667964 h 1899829"/>
                <a:gd name="connsiteX10604" fmla="*/ 1417320 w 1464672"/>
                <a:gd name="connsiteY10604" fmla="*/ 1668780 h 1899829"/>
                <a:gd name="connsiteX10605" fmla="*/ 1415687 w 1464672"/>
                <a:gd name="connsiteY10605" fmla="*/ 1668780 h 1899829"/>
                <a:gd name="connsiteX10606" fmla="*/ 1412422 w 1464672"/>
                <a:gd name="connsiteY10606" fmla="*/ 1669596 h 1899829"/>
                <a:gd name="connsiteX10607" fmla="*/ 1410789 w 1464672"/>
                <a:gd name="connsiteY10607" fmla="*/ 1669596 h 1899829"/>
                <a:gd name="connsiteX10608" fmla="*/ 1410789 w 1464672"/>
                <a:gd name="connsiteY10608" fmla="*/ 1671229 h 1899829"/>
                <a:gd name="connsiteX10609" fmla="*/ 1410789 w 1464672"/>
                <a:gd name="connsiteY10609" fmla="*/ 1672046 h 1899829"/>
                <a:gd name="connsiteX10610" fmla="*/ 1411605 w 1464672"/>
                <a:gd name="connsiteY10610" fmla="*/ 1672862 h 1899829"/>
                <a:gd name="connsiteX10611" fmla="*/ 1412422 w 1464672"/>
                <a:gd name="connsiteY10611" fmla="*/ 1672862 h 1899829"/>
                <a:gd name="connsiteX10612" fmla="*/ 1414054 w 1464672"/>
                <a:gd name="connsiteY10612" fmla="*/ 1672046 h 1899829"/>
                <a:gd name="connsiteX10613" fmla="*/ 1414871 w 1464672"/>
                <a:gd name="connsiteY10613" fmla="*/ 1672046 h 1899829"/>
                <a:gd name="connsiteX10614" fmla="*/ 1415687 w 1464672"/>
                <a:gd name="connsiteY10614" fmla="*/ 1672046 h 1899829"/>
                <a:gd name="connsiteX10615" fmla="*/ 1415687 w 1464672"/>
                <a:gd name="connsiteY10615" fmla="*/ 1672862 h 1899829"/>
                <a:gd name="connsiteX10616" fmla="*/ 1415687 w 1464672"/>
                <a:gd name="connsiteY10616" fmla="*/ 1673679 h 1899829"/>
                <a:gd name="connsiteX10617" fmla="*/ 1415687 w 1464672"/>
                <a:gd name="connsiteY10617" fmla="*/ 1674495 h 1899829"/>
                <a:gd name="connsiteX10618" fmla="*/ 1415687 w 1464672"/>
                <a:gd name="connsiteY10618" fmla="*/ 1676128 h 1899829"/>
                <a:gd name="connsiteX10619" fmla="*/ 1414871 w 1464672"/>
                <a:gd name="connsiteY10619" fmla="*/ 1679394 h 1899829"/>
                <a:gd name="connsiteX10620" fmla="*/ 1413238 w 1464672"/>
                <a:gd name="connsiteY10620" fmla="*/ 1681026 h 1899829"/>
                <a:gd name="connsiteX10621" fmla="*/ 1411605 w 1464672"/>
                <a:gd name="connsiteY10621" fmla="*/ 1682659 h 1899829"/>
                <a:gd name="connsiteX10622" fmla="*/ 1410789 w 1464672"/>
                <a:gd name="connsiteY10622" fmla="*/ 1683476 h 1899829"/>
                <a:gd name="connsiteX10623" fmla="*/ 1410789 w 1464672"/>
                <a:gd name="connsiteY10623" fmla="*/ 1684292 h 1899829"/>
                <a:gd name="connsiteX10624" fmla="*/ 1410789 w 1464672"/>
                <a:gd name="connsiteY10624" fmla="*/ 1686741 h 1899829"/>
                <a:gd name="connsiteX10625" fmla="*/ 1409972 w 1464672"/>
                <a:gd name="connsiteY10625" fmla="*/ 1688374 h 1899829"/>
                <a:gd name="connsiteX10626" fmla="*/ 1406707 w 1464672"/>
                <a:gd name="connsiteY10626" fmla="*/ 1692456 h 1899829"/>
                <a:gd name="connsiteX10627" fmla="*/ 1405890 w 1464672"/>
                <a:gd name="connsiteY10627" fmla="*/ 1693273 h 1899829"/>
                <a:gd name="connsiteX10628" fmla="*/ 1405890 w 1464672"/>
                <a:gd name="connsiteY10628" fmla="*/ 1694089 h 1899829"/>
                <a:gd name="connsiteX10629" fmla="*/ 1405074 w 1464672"/>
                <a:gd name="connsiteY10629" fmla="*/ 1696539 h 1899829"/>
                <a:gd name="connsiteX10630" fmla="*/ 1404257 w 1464672"/>
                <a:gd name="connsiteY10630" fmla="*/ 1698171 h 1899829"/>
                <a:gd name="connsiteX10631" fmla="*/ 1401808 w 1464672"/>
                <a:gd name="connsiteY10631" fmla="*/ 1702254 h 1899829"/>
                <a:gd name="connsiteX10632" fmla="*/ 1400991 w 1464672"/>
                <a:gd name="connsiteY10632" fmla="*/ 1703886 h 1899829"/>
                <a:gd name="connsiteX10633" fmla="*/ 1400991 w 1464672"/>
                <a:gd name="connsiteY10633" fmla="*/ 1704703 h 1899829"/>
                <a:gd name="connsiteX10634" fmla="*/ 1400991 w 1464672"/>
                <a:gd name="connsiteY10634" fmla="*/ 1706336 h 1899829"/>
                <a:gd name="connsiteX10635" fmla="*/ 1400991 w 1464672"/>
                <a:gd name="connsiteY10635" fmla="*/ 1707152 h 1899829"/>
                <a:gd name="connsiteX10636" fmla="*/ 1400175 w 1464672"/>
                <a:gd name="connsiteY10636" fmla="*/ 1708785 h 1899829"/>
                <a:gd name="connsiteX10637" fmla="*/ 1399359 w 1464672"/>
                <a:gd name="connsiteY10637" fmla="*/ 1709601 h 1899829"/>
                <a:gd name="connsiteX10638" fmla="*/ 1399359 w 1464672"/>
                <a:gd name="connsiteY10638" fmla="*/ 1710418 h 1899829"/>
                <a:gd name="connsiteX10639" fmla="*/ 1399359 w 1464672"/>
                <a:gd name="connsiteY10639" fmla="*/ 1711234 h 1899829"/>
                <a:gd name="connsiteX10640" fmla="*/ 1399359 w 1464672"/>
                <a:gd name="connsiteY10640" fmla="*/ 1711234 h 1899829"/>
                <a:gd name="connsiteX10641" fmla="*/ 1399359 w 1464672"/>
                <a:gd name="connsiteY10641" fmla="*/ 1712051 h 1899829"/>
                <a:gd name="connsiteX10642" fmla="*/ 1399359 w 1464672"/>
                <a:gd name="connsiteY10642" fmla="*/ 1713684 h 1899829"/>
                <a:gd name="connsiteX10643" fmla="*/ 1400175 w 1464672"/>
                <a:gd name="connsiteY10643" fmla="*/ 1712867 h 1899829"/>
                <a:gd name="connsiteX10644" fmla="*/ 1402624 w 1464672"/>
                <a:gd name="connsiteY10644" fmla="*/ 1709601 h 1899829"/>
                <a:gd name="connsiteX10645" fmla="*/ 1404257 w 1464672"/>
                <a:gd name="connsiteY10645" fmla="*/ 1707152 h 1899829"/>
                <a:gd name="connsiteX10646" fmla="*/ 1405074 w 1464672"/>
                <a:gd name="connsiteY10646" fmla="*/ 1706336 h 1899829"/>
                <a:gd name="connsiteX10647" fmla="*/ 1405890 w 1464672"/>
                <a:gd name="connsiteY10647" fmla="*/ 1705519 h 1899829"/>
                <a:gd name="connsiteX10648" fmla="*/ 1406707 w 1464672"/>
                <a:gd name="connsiteY10648" fmla="*/ 1703070 h 1899829"/>
                <a:gd name="connsiteX10649" fmla="*/ 1408339 w 1464672"/>
                <a:gd name="connsiteY10649" fmla="*/ 1701437 h 1899829"/>
                <a:gd name="connsiteX10650" fmla="*/ 1409156 w 1464672"/>
                <a:gd name="connsiteY10650" fmla="*/ 1700621 h 1899829"/>
                <a:gd name="connsiteX10651" fmla="*/ 1409972 w 1464672"/>
                <a:gd name="connsiteY10651" fmla="*/ 1700621 h 1899829"/>
                <a:gd name="connsiteX10652" fmla="*/ 1410789 w 1464672"/>
                <a:gd name="connsiteY10652" fmla="*/ 1701437 h 1899829"/>
                <a:gd name="connsiteX10653" fmla="*/ 1410789 w 1464672"/>
                <a:gd name="connsiteY10653" fmla="*/ 1703070 h 1899829"/>
                <a:gd name="connsiteX10654" fmla="*/ 1409972 w 1464672"/>
                <a:gd name="connsiteY10654" fmla="*/ 1704703 h 1899829"/>
                <a:gd name="connsiteX10655" fmla="*/ 1409972 w 1464672"/>
                <a:gd name="connsiteY10655" fmla="*/ 1705519 h 1899829"/>
                <a:gd name="connsiteX10656" fmla="*/ 1411605 w 1464672"/>
                <a:gd name="connsiteY10656" fmla="*/ 1704703 h 1899829"/>
                <a:gd name="connsiteX10657" fmla="*/ 1414054 w 1464672"/>
                <a:gd name="connsiteY10657" fmla="*/ 1703886 h 1899829"/>
                <a:gd name="connsiteX10658" fmla="*/ 1414871 w 1464672"/>
                <a:gd name="connsiteY10658" fmla="*/ 1703886 h 1899829"/>
                <a:gd name="connsiteX10659" fmla="*/ 1416504 w 1464672"/>
                <a:gd name="connsiteY10659" fmla="*/ 1705519 h 1899829"/>
                <a:gd name="connsiteX10660" fmla="*/ 1418136 w 1464672"/>
                <a:gd name="connsiteY10660" fmla="*/ 1705519 h 1899829"/>
                <a:gd name="connsiteX10661" fmla="*/ 1420586 w 1464672"/>
                <a:gd name="connsiteY10661" fmla="*/ 1704703 h 1899829"/>
                <a:gd name="connsiteX10662" fmla="*/ 1421402 w 1464672"/>
                <a:gd name="connsiteY10662" fmla="*/ 1704703 h 1899829"/>
                <a:gd name="connsiteX10663" fmla="*/ 1421402 w 1464672"/>
                <a:gd name="connsiteY10663" fmla="*/ 1705519 h 1899829"/>
                <a:gd name="connsiteX10664" fmla="*/ 1420586 w 1464672"/>
                <a:gd name="connsiteY10664" fmla="*/ 1706336 h 1899829"/>
                <a:gd name="connsiteX10665" fmla="*/ 1418136 w 1464672"/>
                <a:gd name="connsiteY10665" fmla="*/ 1707969 h 1899829"/>
                <a:gd name="connsiteX10666" fmla="*/ 1412422 w 1464672"/>
                <a:gd name="connsiteY10666" fmla="*/ 1711234 h 1899829"/>
                <a:gd name="connsiteX10667" fmla="*/ 1410789 w 1464672"/>
                <a:gd name="connsiteY10667" fmla="*/ 1713684 h 1899829"/>
                <a:gd name="connsiteX10668" fmla="*/ 1410789 w 1464672"/>
                <a:gd name="connsiteY10668" fmla="*/ 1713684 h 1899829"/>
                <a:gd name="connsiteX10669" fmla="*/ 1411605 w 1464672"/>
                <a:gd name="connsiteY10669" fmla="*/ 1712867 h 1899829"/>
                <a:gd name="connsiteX10670" fmla="*/ 1412422 w 1464672"/>
                <a:gd name="connsiteY10670" fmla="*/ 1712051 h 1899829"/>
                <a:gd name="connsiteX10671" fmla="*/ 1414054 w 1464672"/>
                <a:gd name="connsiteY10671" fmla="*/ 1712051 h 1899829"/>
                <a:gd name="connsiteX10672" fmla="*/ 1414871 w 1464672"/>
                <a:gd name="connsiteY10672" fmla="*/ 1712051 h 1899829"/>
                <a:gd name="connsiteX10673" fmla="*/ 1414871 w 1464672"/>
                <a:gd name="connsiteY10673" fmla="*/ 1712867 h 1899829"/>
                <a:gd name="connsiteX10674" fmla="*/ 1414871 w 1464672"/>
                <a:gd name="connsiteY10674" fmla="*/ 1714500 h 1899829"/>
                <a:gd name="connsiteX10675" fmla="*/ 1411605 w 1464672"/>
                <a:gd name="connsiteY10675" fmla="*/ 1717766 h 1899829"/>
                <a:gd name="connsiteX10676" fmla="*/ 1412422 w 1464672"/>
                <a:gd name="connsiteY10676" fmla="*/ 1717766 h 1899829"/>
                <a:gd name="connsiteX10677" fmla="*/ 1416504 w 1464672"/>
                <a:gd name="connsiteY10677" fmla="*/ 1716133 h 1899829"/>
                <a:gd name="connsiteX10678" fmla="*/ 1418953 w 1464672"/>
                <a:gd name="connsiteY10678" fmla="*/ 1718582 h 1899829"/>
                <a:gd name="connsiteX10679" fmla="*/ 1422219 w 1464672"/>
                <a:gd name="connsiteY10679" fmla="*/ 1717766 h 1899829"/>
                <a:gd name="connsiteX10680" fmla="*/ 1423852 w 1464672"/>
                <a:gd name="connsiteY10680" fmla="*/ 1716949 h 1899829"/>
                <a:gd name="connsiteX10681" fmla="*/ 1423852 w 1464672"/>
                <a:gd name="connsiteY10681" fmla="*/ 1717766 h 1899829"/>
                <a:gd name="connsiteX10682" fmla="*/ 1423852 w 1464672"/>
                <a:gd name="connsiteY10682" fmla="*/ 1718582 h 1899829"/>
                <a:gd name="connsiteX10683" fmla="*/ 1423852 w 1464672"/>
                <a:gd name="connsiteY10683" fmla="*/ 1720215 h 1899829"/>
                <a:gd name="connsiteX10684" fmla="*/ 1423852 w 1464672"/>
                <a:gd name="connsiteY10684" fmla="*/ 1720215 h 1899829"/>
                <a:gd name="connsiteX10685" fmla="*/ 1424668 w 1464672"/>
                <a:gd name="connsiteY10685" fmla="*/ 1719399 h 1899829"/>
                <a:gd name="connsiteX10686" fmla="*/ 1424668 w 1464672"/>
                <a:gd name="connsiteY10686" fmla="*/ 1718582 h 1899829"/>
                <a:gd name="connsiteX10687" fmla="*/ 1424668 w 1464672"/>
                <a:gd name="connsiteY10687" fmla="*/ 1716133 h 1899829"/>
                <a:gd name="connsiteX10688" fmla="*/ 1424668 w 1464672"/>
                <a:gd name="connsiteY10688" fmla="*/ 1716133 h 1899829"/>
                <a:gd name="connsiteX10689" fmla="*/ 1425484 w 1464672"/>
                <a:gd name="connsiteY10689" fmla="*/ 1716133 h 1899829"/>
                <a:gd name="connsiteX10690" fmla="*/ 1425484 w 1464672"/>
                <a:gd name="connsiteY10690" fmla="*/ 1716949 h 1899829"/>
                <a:gd name="connsiteX10691" fmla="*/ 1425484 w 1464672"/>
                <a:gd name="connsiteY10691" fmla="*/ 1718582 h 1899829"/>
                <a:gd name="connsiteX10692" fmla="*/ 1425484 w 1464672"/>
                <a:gd name="connsiteY10692" fmla="*/ 1720215 h 1899829"/>
                <a:gd name="connsiteX10693" fmla="*/ 1424668 w 1464672"/>
                <a:gd name="connsiteY10693" fmla="*/ 1721848 h 1899829"/>
                <a:gd name="connsiteX10694" fmla="*/ 1423035 w 1464672"/>
                <a:gd name="connsiteY10694" fmla="*/ 1724297 h 1899829"/>
                <a:gd name="connsiteX10695" fmla="*/ 1423035 w 1464672"/>
                <a:gd name="connsiteY10695" fmla="*/ 1725114 h 1899829"/>
                <a:gd name="connsiteX10696" fmla="*/ 1423035 w 1464672"/>
                <a:gd name="connsiteY10696" fmla="*/ 1725930 h 1899829"/>
                <a:gd name="connsiteX10697" fmla="*/ 1423035 w 1464672"/>
                <a:gd name="connsiteY10697" fmla="*/ 1725930 h 1899829"/>
                <a:gd name="connsiteX10698" fmla="*/ 1424668 w 1464672"/>
                <a:gd name="connsiteY10698" fmla="*/ 1725114 h 1899829"/>
                <a:gd name="connsiteX10699" fmla="*/ 1424668 w 1464672"/>
                <a:gd name="connsiteY10699" fmla="*/ 1724297 h 1899829"/>
                <a:gd name="connsiteX10700" fmla="*/ 1424668 w 1464672"/>
                <a:gd name="connsiteY10700" fmla="*/ 1723481 h 1899829"/>
                <a:gd name="connsiteX10701" fmla="*/ 1424668 w 1464672"/>
                <a:gd name="connsiteY10701" fmla="*/ 1722664 h 1899829"/>
                <a:gd name="connsiteX10702" fmla="*/ 1425484 w 1464672"/>
                <a:gd name="connsiteY10702" fmla="*/ 1721848 h 1899829"/>
                <a:gd name="connsiteX10703" fmla="*/ 1427117 w 1464672"/>
                <a:gd name="connsiteY10703" fmla="*/ 1720215 h 1899829"/>
                <a:gd name="connsiteX10704" fmla="*/ 1427934 w 1464672"/>
                <a:gd name="connsiteY10704" fmla="*/ 1720215 h 1899829"/>
                <a:gd name="connsiteX10705" fmla="*/ 1427934 w 1464672"/>
                <a:gd name="connsiteY10705" fmla="*/ 1720215 h 1899829"/>
                <a:gd name="connsiteX10706" fmla="*/ 1427934 w 1464672"/>
                <a:gd name="connsiteY10706" fmla="*/ 1721031 h 1899829"/>
                <a:gd name="connsiteX10707" fmla="*/ 1428750 w 1464672"/>
                <a:gd name="connsiteY10707" fmla="*/ 1721031 h 1899829"/>
                <a:gd name="connsiteX10708" fmla="*/ 1429566 w 1464672"/>
                <a:gd name="connsiteY10708" fmla="*/ 1720215 h 1899829"/>
                <a:gd name="connsiteX10709" fmla="*/ 1430383 w 1464672"/>
                <a:gd name="connsiteY10709" fmla="*/ 1719399 h 1899829"/>
                <a:gd name="connsiteX10710" fmla="*/ 1431199 w 1464672"/>
                <a:gd name="connsiteY10710" fmla="*/ 1719399 h 1899829"/>
                <a:gd name="connsiteX10711" fmla="*/ 1432016 w 1464672"/>
                <a:gd name="connsiteY10711" fmla="*/ 1718582 h 1899829"/>
                <a:gd name="connsiteX10712" fmla="*/ 1432832 w 1464672"/>
                <a:gd name="connsiteY10712" fmla="*/ 1716949 h 1899829"/>
                <a:gd name="connsiteX10713" fmla="*/ 1433649 w 1464672"/>
                <a:gd name="connsiteY10713" fmla="*/ 1716133 h 1899829"/>
                <a:gd name="connsiteX10714" fmla="*/ 1435282 w 1464672"/>
                <a:gd name="connsiteY10714" fmla="*/ 1715316 h 1899829"/>
                <a:gd name="connsiteX10715" fmla="*/ 1436098 w 1464672"/>
                <a:gd name="connsiteY10715" fmla="*/ 1715316 h 1899829"/>
                <a:gd name="connsiteX10716" fmla="*/ 1436098 w 1464672"/>
                <a:gd name="connsiteY10716" fmla="*/ 1716949 h 1899829"/>
                <a:gd name="connsiteX10717" fmla="*/ 1436098 w 1464672"/>
                <a:gd name="connsiteY10717" fmla="*/ 1718582 h 1899829"/>
                <a:gd name="connsiteX10718" fmla="*/ 1436098 w 1464672"/>
                <a:gd name="connsiteY10718" fmla="*/ 1720215 h 1899829"/>
                <a:gd name="connsiteX10719" fmla="*/ 1436098 w 1464672"/>
                <a:gd name="connsiteY10719" fmla="*/ 1720215 h 1899829"/>
                <a:gd name="connsiteX10720" fmla="*/ 1436914 w 1464672"/>
                <a:gd name="connsiteY10720" fmla="*/ 1718582 h 1899829"/>
                <a:gd name="connsiteX10721" fmla="*/ 1437731 w 1464672"/>
                <a:gd name="connsiteY10721" fmla="*/ 1717766 h 1899829"/>
                <a:gd name="connsiteX10722" fmla="*/ 1438547 w 1464672"/>
                <a:gd name="connsiteY10722" fmla="*/ 1717766 h 1899829"/>
                <a:gd name="connsiteX10723" fmla="*/ 1439364 w 1464672"/>
                <a:gd name="connsiteY10723" fmla="*/ 1717766 h 1899829"/>
                <a:gd name="connsiteX10724" fmla="*/ 1444262 w 1464672"/>
                <a:gd name="connsiteY10724" fmla="*/ 1716949 h 1899829"/>
                <a:gd name="connsiteX10725" fmla="*/ 1445895 w 1464672"/>
                <a:gd name="connsiteY10725" fmla="*/ 1716949 h 1899829"/>
                <a:gd name="connsiteX10726" fmla="*/ 1447528 w 1464672"/>
                <a:gd name="connsiteY10726" fmla="*/ 1717766 h 1899829"/>
                <a:gd name="connsiteX10727" fmla="*/ 1449977 w 1464672"/>
                <a:gd name="connsiteY10727" fmla="*/ 1719399 h 1899829"/>
                <a:gd name="connsiteX10728" fmla="*/ 1450794 w 1464672"/>
                <a:gd name="connsiteY10728" fmla="*/ 1721031 h 1899829"/>
                <a:gd name="connsiteX10729" fmla="*/ 1450794 w 1464672"/>
                <a:gd name="connsiteY10729" fmla="*/ 1722664 h 1899829"/>
                <a:gd name="connsiteX10730" fmla="*/ 1450794 w 1464672"/>
                <a:gd name="connsiteY10730" fmla="*/ 1724297 h 1899829"/>
                <a:gd name="connsiteX10731" fmla="*/ 1449161 w 1464672"/>
                <a:gd name="connsiteY10731" fmla="*/ 1725930 h 1899829"/>
                <a:gd name="connsiteX10732" fmla="*/ 1447528 w 1464672"/>
                <a:gd name="connsiteY10732" fmla="*/ 1726746 h 1899829"/>
                <a:gd name="connsiteX10733" fmla="*/ 1446711 w 1464672"/>
                <a:gd name="connsiteY10733" fmla="*/ 1727563 h 1899829"/>
                <a:gd name="connsiteX10734" fmla="*/ 1446711 w 1464672"/>
                <a:gd name="connsiteY10734" fmla="*/ 1728379 h 1899829"/>
                <a:gd name="connsiteX10735" fmla="*/ 1446711 w 1464672"/>
                <a:gd name="connsiteY10735" fmla="*/ 1729196 h 1899829"/>
                <a:gd name="connsiteX10736" fmla="*/ 1445895 w 1464672"/>
                <a:gd name="connsiteY10736" fmla="*/ 1730012 h 1899829"/>
                <a:gd name="connsiteX10737" fmla="*/ 1441813 w 1464672"/>
                <a:gd name="connsiteY10737" fmla="*/ 1732461 h 1899829"/>
                <a:gd name="connsiteX10738" fmla="*/ 1442629 w 1464672"/>
                <a:gd name="connsiteY10738" fmla="*/ 1732461 h 1899829"/>
                <a:gd name="connsiteX10739" fmla="*/ 1445079 w 1464672"/>
                <a:gd name="connsiteY10739" fmla="*/ 1731645 h 1899829"/>
                <a:gd name="connsiteX10740" fmla="*/ 1446711 w 1464672"/>
                <a:gd name="connsiteY10740" fmla="*/ 1731645 h 1899829"/>
                <a:gd name="connsiteX10741" fmla="*/ 1446711 w 1464672"/>
                <a:gd name="connsiteY10741" fmla="*/ 1731645 h 1899829"/>
                <a:gd name="connsiteX10742" fmla="*/ 1445895 w 1464672"/>
                <a:gd name="connsiteY10742" fmla="*/ 1732461 h 1899829"/>
                <a:gd name="connsiteX10743" fmla="*/ 1444262 w 1464672"/>
                <a:gd name="connsiteY10743" fmla="*/ 1733278 h 1899829"/>
                <a:gd name="connsiteX10744" fmla="*/ 1444262 w 1464672"/>
                <a:gd name="connsiteY10744" fmla="*/ 1733278 h 1899829"/>
                <a:gd name="connsiteX10745" fmla="*/ 1444262 w 1464672"/>
                <a:gd name="connsiteY10745" fmla="*/ 1734094 h 1899829"/>
                <a:gd name="connsiteX10746" fmla="*/ 1445895 w 1464672"/>
                <a:gd name="connsiteY10746" fmla="*/ 1734911 h 1899829"/>
                <a:gd name="connsiteX10747" fmla="*/ 1447528 w 1464672"/>
                <a:gd name="connsiteY10747" fmla="*/ 1734911 h 1899829"/>
                <a:gd name="connsiteX10748" fmla="*/ 1449161 w 1464672"/>
                <a:gd name="connsiteY10748" fmla="*/ 1734911 h 1899829"/>
                <a:gd name="connsiteX10749" fmla="*/ 1449161 w 1464672"/>
                <a:gd name="connsiteY10749" fmla="*/ 1735727 h 1899829"/>
                <a:gd name="connsiteX10750" fmla="*/ 1448344 w 1464672"/>
                <a:gd name="connsiteY10750" fmla="*/ 1737360 h 1899829"/>
                <a:gd name="connsiteX10751" fmla="*/ 1448344 w 1464672"/>
                <a:gd name="connsiteY10751" fmla="*/ 1738993 h 1899829"/>
                <a:gd name="connsiteX10752" fmla="*/ 1446711 w 1464672"/>
                <a:gd name="connsiteY10752" fmla="*/ 1739809 h 1899829"/>
                <a:gd name="connsiteX10753" fmla="*/ 1443446 w 1464672"/>
                <a:gd name="connsiteY10753" fmla="*/ 1741442 h 1899829"/>
                <a:gd name="connsiteX10754" fmla="*/ 1442629 w 1464672"/>
                <a:gd name="connsiteY10754" fmla="*/ 1742259 h 1899829"/>
                <a:gd name="connsiteX10755" fmla="*/ 1442629 w 1464672"/>
                <a:gd name="connsiteY10755" fmla="*/ 1742259 h 1899829"/>
                <a:gd name="connsiteX10756" fmla="*/ 1445079 w 1464672"/>
                <a:gd name="connsiteY10756" fmla="*/ 1741442 h 1899829"/>
                <a:gd name="connsiteX10757" fmla="*/ 1446711 w 1464672"/>
                <a:gd name="connsiteY10757" fmla="*/ 1741442 h 1899829"/>
                <a:gd name="connsiteX10758" fmla="*/ 1447528 w 1464672"/>
                <a:gd name="connsiteY10758" fmla="*/ 1741442 h 1899829"/>
                <a:gd name="connsiteX10759" fmla="*/ 1448344 w 1464672"/>
                <a:gd name="connsiteY10759" fmla="*/ 1740626 h 1899829"/>
                <a:gd name="connsiteX10760" fmla="*/ 1449977 w 1464672"/>
                <a:gd name="connsiteY10760" fmla="*/ 1740626 h 1899829"/>
                <a:gd name="connsiteX10761" fmla="*/ 1451610 w 1464672"/>
                <a:gd name="connsiteY10761" fmla="*/ 1741442 h 1899829"/>
                <a:gd name="connsiteX10762" fmla="*/ 1454059 w 1464672"/>
                <a:gd name="connsiteY10762" fmla="*/ 1739809 h 1899829"/>
                <a:gd name="connsiteX10763" fmla="*/ 1454876 w 1464672"/>
                <a:gd name="connsiteY10763" fmla="*/ 1739809 h 1899829"/>
                <a:gd name="connsiteX10764" fmla="*/ 1456509 w 1464672"/>
                <a:gd name="connsiteY10764" fmla="*/ 1739809 h 1899829"/>
                <a:gd name="connsiteX10765" fmla="*/ 1457325 w 1464672"/>
                <a:gd name="connsiteY10765" fmla="*/ 1739809 h 1899829"/>
                <a:gd name="connsiteX10766" fmla="*/ 1458958 w 1464672"/>
                <a:gd name="connsiteY10766" fmla="*/ 1738176 h 1899829"/>
                <a:gd name="connsiteX10767" fmla="*/ 1459774 w 1464672"/>
                <a:gd name="connsiteY10767" fmla="*/ 1737360 h 1899829"/>
                <a:gd name="connsiteX10768" fmla="*/ 1459774 w 1464672"/>
                <a:gd name="connsiteY10768" fmla="*/ 1737360 h 1899829"/>
                <a:gd name="connsiteX10769" fmla="*/ 1459774 w 1464672"/>
                <a:gd name="connsiteY10769" fmla="*/ 1738176 h 1899829"/>
                <a:gd name="connsiteX10770" fmla="*/ 1459774 w 1464672"/>
                <a:gd name="connsiteY10770" fmla="*/ 1739809 h 1899829"/>
                <a:gd name="connsiteX10771" fmla="*/ 1459774 w 1464672"/>
                <a:gd name="connsiteY10771" fmla="*/ 1741442 h 1899829"/>
                <a:gd name="connsiteX10772" fmla="*/ 1459774 w 1464672"/>
                <a:gd name="connsiteY10772" fmla="*/ 1742259 h 1899829"/>
                <a:gd name="connsiteX10773" fmla="*/ 1458141 w 1464672"/>
                <a:gd name="connsiteY10773" fmla="*/ 1743891 h 1899829"/>
                <a:gd name="connsiteX10774" fmla="*/ 1457325 w 1464672"/>
                <a:gd name="connsiteY10774" fmla="*/ 1744708 h 1899829"/>
                <a:gd name="connsiteX10775" fmla="*/ 1456509 w 1464672"/>
                <a:gd name="connsiteY10775" fmla="*/ 1744708 h 1899829"/>
                <a:gd name="connsiteX10776" fmla="*/ 1454876 w 1464672"/>
                <a:gd name="connsiteY10776" fmla="*/ 1744708 h 1899829"/>
                <a:gd name="connsiteX10777" fmla="*/ 1454059 w 1464672"/>
                <a:gd name="connsiteY10777" fmla="*/ 1744708 h 1899829"/>
                <a:gd name="connsiteX10778" fmla="*/ 1453243 w 1464672"/>
                <a:gd name="connsiteY10778" fmla="*/ 1746341 h 1899829"/>
                <a:gd name="connsiteX10779" fmla="*/ 1450794 w 1464672"/>
                <a:gd name="connsiteY10779" fmla="*/ 1747974 h 1899829"/>
                <a:gd name="connsiteX10780" fmla="*/ 1449161 w 1464672"/>
                <a:gd name="connsiteY10780" fmla="*/ 1748790 h 1899829"/>
                <a:gd name="connsiteX10781" fmla="*/ 1449977 w 1464672"/>
                <a:gd name="connsiteY10781" fmla="*/ 1749606 h 1899829"/>
                <a:gd name="connsiteX10782" fmla="*/ 1449977 w 1464672"/>
                <a:gd name="connsiteY10782" fmla="*/ 1751239 h 1899829"/>
                <a:gd name="connsiteX10783" fmla="*/ 1449161 w 1464672"/>
                <a:gd name="connsiteY10783" fmla="*/ 1752056 h 1899829"/>
                <a:gd name="connsiteX10784" fmla="*/ 1446711 w 1464672"/>
                <a:gd name="connsiteY10784" fmla="*/ 1752872 h 1899829"/>
                <a:gd name="connsiteX10785" fmla="*/ 1446711 w 1464672"/>
                <a:gd name="connsiteY10785" fmla="*/ 1752872 h 1899829"/>
                <a:gd name="connsiteX10786" fmla="*/ 1445895 w 1464672"/>
                <a:gd name="connsiteY10786" fmla="*/ 1752872 h 1899829"/>
                <a:gd name="connsiteX10787" fmla="*/ 1444262 w 1464672"/>
                <a:gd name="connsiteY10787" fmla="*/ 1753689 h 1899829"/>
                <a:gd name="connsiteX10788" fmla="*/ 1445895 w 1464672"/>
                <a:gd name="connsiteY10788" fmla="*/ 1753689 h 1899829"/>
                <a:gd name="connsiteX10789" fmla="*/ 1448344 w 1464672"/>
                <a:gd name="connsiteY10789" fmla="*/ 1753689 h 1899829"/>
                <a:gd name="connsiteX10790" fmla="*/ 1448344 w 1464672"/>
                <a:gd name="connsiteY10790" fmla="*/ 1753689 h 1899829"/>
                <a:gd name="connsiteX10791" fmla="*/ 1448344 w 1464672"/>
                <a:gd name="connsiteY10791" fmla="*/ 1754505 h 1899829"/>
                <a:gd name="connsiteX10792" fmla="*/ 1447528 w 1464672"/>
                <a:gd name="connsiteY10792" fmla="*/ 1755321 h 1899829"/>
                <a:gd name="connsiteX10793" fmla="*/ 1445079 w 1464672"/>
                <a:gd name="connsiteY10793" fmla="*/ 1758587 h 1899829"/>
                <a:gd name="connsiteX10794" fmla="*/ 1445079 w 1464672"/>
                <a:gd name="connsiteY10794" fmla="*/ 1758587 h 1899829"/>
                <a:gd name="connsiteX10795" fmla="*/ 1445895 w 1464672"/>
                <a:gd name="connsiteY10795" fmla="*/ 1760220 h 1899829"/>
                <a:gd name="connsiteX10796" fmla="*/ 1446711 w 1464672"/>
                <a:gd name="connsiteY10796" fmla="*/ 1761036 h 1899829"/>
                <a:gd name="connsiteX10797" fmla="*/ 1447528 w 1464672"/>
                <a:gd name="connsiteY10797" fmla="*/ 1761853 h 1899829"/>
                <a:gd name="connsiteX10798" fmla="*/ 1449161 w 1464672"/>
                <a:gd name="connsiteY10798" fmla="*/ 1761853 h 1899829"/>
                <a:gd name="connsiteX10799" fmla="*/ 1449977 w 1464672"/>
                <a:gd name="connsiteY10799" fmla="*/ 1761853 h 1899829"/>
                <a:gd name="connsiteX10800" fmla="*/ 1451610 w 1464672"/>
                <a:gd name="connsiteY10800" fmla="*/ 1760220 h 1899829"/>
                <a:gd name="connsiteX10801" fmla="*/ 1454876 w 1464672"/>
                <a:gd name="connsiteY10801" fmla="*/ 1753689 h 1899829"/>
                <a:gd name="connsiteX10802" fmla="*/ 1458141 w 1464672"/>
                <a:gd name="connsiteY10802" fmla="*/ 1752056 h 1899829"/>
                <a:gd name="connsiteX10803" fmla="*/ 1460591 w 1464672"/>
                <a:gd name="connsiteY10803" fmla="*/ 1750423 h 1899829"/>
                <a:gd name="connsiteX10804" fmla="*/ 1461407 w 1464672"/>
                <a:gd name="connsiteY10804" fmla="*/ 1750423 h 1899829"/>
                <a:gd name="connsiteX10805" fmla="*/ 1461407 w 1464672"/>
                <a:gd name="connsiteY10805" fmla="*/ 1751239 h 1899829"/>
                <a:gd name="connsiteX10806" fmla="*/ 1461407 w 1464672"/>
                <a:gd name="connsiteY10806" fmla="*/ 1752056 h 1899829"/>
                <a:gd name="connsiteX10807" fmla="*/ 1459774 w 1464672"/>
                <a:gd name="connsiteY10807" fmla="*/ 1753689 h 1899829"/>
                <a:gd name="connsiteX10808" fmla="*/ 1458958 w 1464672"/>
                <a:gd name="connsiteY10808" fmla="*/ 1755321 h 1899829"/>
                <a:gd name="connsiteX10809" fmla="*/ 1457325 w 1464672"/>
                <a:gd name="connsiteY10809" fmla="*/ 1759404 h 1899829"/>
                <a:gd name="connsiteX10810" fmla="*/ 1456509 w 1464672"/>
                <a:gd name="connsiteY10810" fmla="*/ 1761036 h 1899829"/>
                <a:gd name="connsiteX10811" fmla="*/ 1456509 w 1464672"/>
                <a:gd name="connsiteY10811" fmla="*/ 1762669 h 1899829"/>
                <a:gd name="connsiteX10812" fmla="*/ 1456509 w 1464672"/>
                <a:gd name="connsiteY10812" fmla="*/ 1765935 h 1899829"/>
                <a:gd name="connsiteX10813" fmla="*/ 1456509 w 1464672"/>
                <a:gd name="connsiteY10813" fmla="*/ 1766751 h 1899829"/>
                <a:gd name="connsiteX10814" fmla="*/ 1457325 w 1464672"/>
                <a:gd name="connsiteY10814" fmla="*/ 1767568 h 1899829"/>
                <a:gd name="connsiteX10815" fmla="*/ 1458141 w 1464672"/>
                <a:gd name="connsiteY10815" fmla="*/ 1766751 h 1899829"/>
                <a:gd name="connsiteX10816" fmla="*/ 1459774 w 1464672"/>
                <a:gd name="connsiteY10816" fmla="*/ 1765119 h 1899829"/>
                <a:gd name="connsiteX10817" fmla="*/ 1460591 w 1464672"/>
                <a:gd name="connsiteY10817" fmla="*/ 1763486 h 1899829"/>
                <a:gd name="connsiteX10818" fmla="*/ 1461407 w 1464672"/>
                <a:gd name="connsiteY10818" fmla="*/ 1761036 h 1899829"/>
                <a:gd name="connsiteX10819" fmla="*/ 1462224 w 1464672"/>
                <a:gd name="connsiteY10819" fmla="*/ 1760220 h 1899829"/>
                <a:gd name="connsiteX10820" fmla="*/ 1463040 w 1464672"/>
                <a:gd name="connsiteY10820" fmla="*/ 1760220 h 1899829"/>
                <a:gd name="connsiteX10821" fmla="*/ 1463857 w 1464672"/>
                <a:gd name="connsiteY10821" fmla="*/ 1761036 h 1899829"/>
                <a:gd name="connsiteX10822" fmla="*/ 1463857 w 1464672"/>
                <a:gd name="connsiteY10822" fmla="*/ 1762669 h 1899829"/>
                <a:gd name="connsiteX10823" fmla="*/ 1464673 w 1464672"/>
                <a:gd name="connsiteY10823" fmla="*/ 1764302 h 1899829"/>
                <a:gd name="connsiteX10824" fmla="*/ 1464673 w 1464672"/>
                <a:gd name="connsiteY10824" fmla="*/ 1765935 h 1899829"/>
                <a:gd name="connsiteX10825" fmla="*/ 1464673 w 1464672"/>
                <a:gd name="connsiteY10825" fmla="*/ 1767568 h 1899829"/>
                <a:gd name="connsiteX10826" fmla="*/ 1464673 w 1464672"/>
                <a:gd name="connsiteY10826" fmla="*/ 1768384 h 1899829"/>
                <a:gd name="connsiteX10827" fmla="*/ 1460591 w 1464672"/>
                <a:gd name="connsiteY10827" fmla="*/ 1776549 h 1899829"/>
                <a:gd name="connsiteX10828" fmla="*/ 1460591 w 1464672"/>
                <a:gd name="connsiteY10828" fmla="*/ 1778181 h 1899829"/>
                <a:gd name="connsiteX10829" fmla="*/ 1460591 w 1464672"/>
                <a:gd name="connsiteY10829" fmla="*/ 1778998 h 1899829"/>
                <a:gd name="connsiteX10830" fmla="*/ 1460591 w 1464672"/>
                <a:gd name="connsiteY10830" fmla="*/ 1779814 h 1899829"/>
                <a:gd name="connsiteX10831" fmla="*/ 1459774 w 1464672"/>
                <a:gd name="connsiteY10831" fmla="*/ 1783896 h 1899829"/>
                <a:gd name="connsiteX10832" fmla="*/ 1459774 w 1464672"/>
                <a:gd name="connsiteY10832" fmla="*/ 1784713 h 1899829"/>
                <a:gd name="connsiteX10833" fmla="*/ 1458958 w 1464672"/>
                <a:gd name="connsiteY10833" fmla="*/ 1785529 h 1899829"/>
                <a:gd name="connsiteX10834" fmla="*/ 1458141 w 1464672"/>
                <a:gd name="connsiteY10834" fmla="*/ 1786346 h 1899829"/>
                <a:gd name="connsiteX10835" fmla="*/ 1457325 w 1464672"/>
                <a:gd name="connsiteY10835" fmla="*/ 1786346 h 1899829"/>
                <a:gd name="connsiteX10836" fmla="*/ 1456509 w 1464672"/>
                <a:gd name="connsiteY10836" fmla="*/ 1786346 h 1899829"/>
                <a:gd name="connsiteX10837" fmla="*/ 1455692 w 1464672"/>
                <a:gd name="connsiteY10837" fmla="*/ 1785529 h 1899829"/>
                <a:gd name="connsiteX10838" fmla="*/ 1454876 w 1464672"/>
                <a:gd name="connsiteY10838" fmla="*/ 1784713 h 1899829"/>
                <a:gd name="connsiteX10839" fmla="*/ 1454059 w 1464672"/>
                <a:gd name="connsiteY10839" fmla="*/ 1784713 h 1899829"/>
                <a:gd name="connsiteX10840" fmla="*/ 1453243 w 1464672"/>
                <a:gd name="connsiteY10840" fmla="*/ 1784713 h 1899829"/>
                <a:gd name="connsiteX10841" fmla="*/ 1450794 w 1464672"/>
                <a:gd name="connsiteY10841" fmla="*/ 1786346 h 1899829"/>
                <a:gd name="connsiteX10842" fmla="*/ 1449977 w 1464672"/>
                <a:gd name="connsiteY10842" fmla="*/ 1786346 h 1899829"/>
                <a:gd name="connsiteX10843" fmla="*/ 1449977 w 1464672"/>
                <a:gd name="connsiteY10843" fmla="*/ 1786346 h 1899829"/>
                <a:gd name="connsiteX10844" fmla="*/ 1449161 w 1464672"/>
                <a:gd name="connsiteY10844" fmla="*/ 1785529 h 1899829"/>
                <a:gd name="connsiteX10845" fmla="*/ 1449161 w 1464672"/>
                <a:gd name="connsiteY10845" fmla="*/ 1780631 h 1899829"/>
                <a:gd name="connsiteX10846" fmla="*/ 1449161 w 1464672"/>
                <a:gd name="connsiteY10846" fmla="*/ 1778998 h 1899829"/>
                <a:gd name="connsiteX10847" fmla="*/ 1448344 w 1464672"/>
                <a:gd name="connsiteY10847" fmla="*/ 1777365 h 1899829"/>
                <a:gd name="connsiteX10848" fmla="*/ 1449161 w 1464672"/>
                <a:gd name="connsiteY10848" fmla="*/ 1774916 h 1899829"/>
                <a:gd name="connsiteX10849" fmla="*/ 1449161 w 1464672"/>
                <a:gd name="connsiteY10849" fmla="*/ 1774099 h 1899829"/>
                <a:gd name="connsiteX10850" fmla="*/ 1449161 w 1464672"/>
                <a:gd name="connsiteY10850" fmla="*/ 1774099 h 1899829"/>
                <a:gd name="connsiteX10851" fmla="*/ 1448344 w 1464672"/>
                <a:gd name="connsiteY10851" fmla="*/ 1774099 h 1899829"/>
                <a:gd name="connsiteX10852" fmla="*/ 1447528 w 1464672"/>
                <a:gd name="connsiteY10852" fmla="*/ 1774916 h 1899829"/>
                <a:gd name="connsiteX10853" fmla="*/ 1445895 w 1464672"/>
                <a:gd name="connsiteY10853" fmla="*/ 1776549 h 1899829"/>
                <a:gd name="connsiteX10854" fmla="*/ 1444262 w 1464672"/>
                <a:gd name="connsiteY10854" fmla="*/ 1778181 h 1899829"/>
                <a:gd name="connsiteX10855" fmla="*/ 1441813 w 1464672"/>
                <a:gd name="connsiteY10855" fmla="*/ 1780631 h 1899829"/>
                <a:gd name="connsiteX10856" fmla="*/ 1440997 w 1464672"/>
                <a:gd name="connsiteY10856" fmla="*/ 1781447 h 1899829"/>
                <a:gd name="connsiteX10857" fmla="*/ 1440180 w 1464672"/>
                <a:gd name="connsiteY10857" fmla="*/ 1781447 h 1899829"/>
                <a:gd name="connsiteX10858" fmla="*/ 1439364 w 1464672"/>
                <a:gd name="connsiteY10858" fmla="*/ 1781447 h 1899829"/>
                <a:gd name="connsiteX10859" fmla="*/ 1438547 w 1464672"/>
                <a:gd name="connsiteY10859" fmla="*/ 1780631 h 1899829"/>
                <a:gd name="connsiteX10860" fmla="*/ 1438547 w 1464672"/>
                <a:gd name="connsiteY10860" fmla="*/ 1779814 h 1899829"/>
                <a:gd name="connsiteX10861" fmla="*/ 1438547 w 1464672"/>
                <a:gd name="connsiteY10861" fmla="*/ 1778998 h 1899829"/>
                <a:gd name="connsiteX10862" fmla="*/ 1439364 w 1464672"/>
                <a:gd name="connsiteY10862" fmla="*/ 1775732 h 1899829"/>
                <a:gd name="connsiteX10863" fmla="*/ 1440997 w 1464672"/>
                <a:gd name="connsiteY10863" fmla="*/ 1771650 h 1899829"/>
                <a:gd name="connsiteX10864" fmla="*/ 1442629 w 1464672"/>
                <a:gd name="connsiteY10864" fmla="*/ 1768384 h 1899829"/>
                <a:gd name="connsiteX10865" fmla="*/ 1442629 w 1464672"/>
                <a:gd name="connsiteY10865" fmla="*/ 1766751 h 1899829"/>
                <a:gd name="connsiteX10866" fmla="*/ 1441813 w 1464672"/>
                <a:gd name="connsiteY10866" fmla="*/ 1765935 h 1899829"/>
                <a:gd name="connsiteX10867" fmla="*/ 1441813 w 1464672"/>
                <a:gd name="connsiteY10867" fmla="*/ 1765119 h 1899829"/>
                <a:gd name="connsiteX10868" fmla="*/ 1440997 w 1464672"/>
                <a:gd name="connsiteY10868" fmla="*/ 1761853 h 1899829"/>
                <a:gd name="connsiteX10869" fmla="*/ 1443446 w 1464672"/>
                <a:gd name="connsiteY10869" fmla="*/ 1760220 h 1899829"/>
                <a:gd name="connsiteX10870" fmla="*/ 1442629 w 1464672"/>
                <a:gd name="connsiteY10870" fmla="*/ 1759404 h 1899829"/>
                <a:gd name="connsiteX10871" fmla="*/ 1440180 w 1464672"/>
                <a:gd name="connsiteY10871" fmla="*/ 1757771 h 1899829"/>
                <a:gd name="connsiteX10872" fmla="*/ 1439364 w 1464672"/>
                <a:gd name="connsiteY10872" fmla="*/ 1757771 h 1899829"/>
                <a:gd name="connsiteX10873" fmla="*/ 1439364 w 1464672"/>
                <a:gd name="connsiteY10873" fmla="*/ 1759404 h 1899829"/>
                <a:gd name="connsiteX10874" fmla="*/ 1436914 w 1464672"/>
                <a:gd name="connsiteY10874" fmla="*/ 1764302 h 1899829"/>
                <a:gd name="connsiteX10875" fmla="*/ 1436098 w 1464672"/>
                <a:gd name="connsiteY10875" fmla="*/ 1766751 h 1899829"/>
                <a:gd name="connsiteX10876" fmla="*/ 1436098 w 1464672"/>
                <a:gd name="connsiteY10876" fmla="*/ 1767568 h 1899829"/>
                <a:gd name="connsiteX10877" fmla="*/ 1435282 w 1464672"/>
                <a:gd name="connsiteY10877" fmla="*/ 1768384 h 1899829"/>
                <a:gd name="connsiteX10878" fmla="*/ 1433649 w 1464672"/>
                <a:gd name="connsiteY10878" fmla="*/ 1769201 h 1899829"/>
                <a:gd name="connsiteX10879" fmla="*/ 1433649 w 1464672"/>
                <a:gd name="connsiteY10879" fmla="*/ 1768384 h 1899829"/>
                <a:gd name="connsiteX10880" fmla="*/ 1435282 w 1464672"/>
                <a:gd name="connsiteY10880" fmla="*/ 1765935 h 1899829"/>
                <a:gd name="connsiteX10881" fmla="*/ 1435282 w 1464672"/>
                <a:gd name="connsiteY10881" fmla="*/ 1765935 h 1899829"/>
                <a:gd name="connsiteX10882" fmla="*/ 1433649 w 1464672"/>
                <a:gd name="connsiteY10882" fmla="*/ 1768384 h 1899829"/>
                <a:gd name="connsiteX10883" fmla="*/ 1432016 w 1464672"/>
                <a:gd name="connsiteY10883" fmla="*/ 1769201 h 1899829"/>
                <a:gd name="connsiteX10884" fmla="*/ 1430383 w 1464672"/>
                <a:gd name="connsiteY10884" fmla="*/ 1769201 h 1899829"/>
                <a:gd name="connsiteX10885" fmla="*/ 1429566 w 1464672"/>
                <a:gd name="connsiteY10885" fmla="*/ 1769201 h 1899829"/>
                <a:gd name="connsiteX10886" fmla="*/ 1428750 w 1464672"/>
                <a:gd name="connsiteY10886" fmla="*/ 1769201 h 1899829"/>
                <a:gd name="connsiteX10887" fmla="*/ 1424668 w 1464672"/>
                <a:gd name="connsiteY10887" fmla="*/ 1774099 h 1899829"/>
                <a:gd name="connsiteX10888" fmla="*/ 1424668 w 1464672"/>
                <a:gd name="connsiteY10888" fmla="*/ 1775732 h 1899829"/>
                <a:gd name="connsiteX10889" fmla="*/ 1423852 w 1464672"/>
                <a:gd name="connsiteY10889" fmla="*/ 1777365 h 1899829"/>
                <a:gd name="connsiteX10890" fmla="*/ 1422219 w 1464672"/>
                <a:gd name="connsiteY10890" fmla="*/ 1779814 h 1899829"/>
                <a:gd name="connsiteX10891" fmla="*/ 1421402 w 1464672"/>
                <a:gd name="connsiteY10891" fmla="*/ 1780631 h 1899829"/>
                <a:gd name="connsiteX10892" fmla="*/ 1419769 w 1464672"/>
                <a:gd name="connsiteY10892" fmla="*/ 1780631 h 1899829"/>
                <a:gd name="connsiteX10893" fmla="*/ 1418136 w 1464672"/>
                <a:gd name="connsiteY10893" fmla="*/ 1779814 h 1899829"/>
                <a:gd name="connsiteX10894" fmla="*/ 1417320 w 1464672"/>
                <a:gd name="connsiteY10894" fmla="*/ 1779814 h 1899829"/>
                <a:gd name="connsiteX10895" fmla="*/ 1415687 w 1464672"/>
                <a:gd name="connsiteY10895" fmla="*/ 1780631 h 1899829"/>
                <a:gd name="connsiteX10896" fmla="*/ 1413238 w 1464672"/>
                <a:gd name="connsiteY10896" fmla="*/ 1780631 h 1899829"/>
                <a:gd name="connsiteX10897" fmla="*/ 1412422 w 1464672"/>
                <a:gd name="connsiteY10897" fmla="*/ 1780631 h 1899829"/>
                <a:gd name="connsiteX10898" fmla="*/ 1411605 w 1464672"/>
                <a:gd name="connsiteY10898" fmla="*/ 1780631 h 1899829"/>
                <a:gd name="connsiteX10899" fmla="*/ 1410789 w 1464672"/>
                <a:gd name="connsiteY10899" fmla="*/ 1779814 h 1899829"/>
                <a:gd name="connsiteX10900" fmla="*/ 1410789 w 1464672"/>
                <a:gd name="connsiteY10900" fmla="*/ 1778998 h 1899829"/>
                <a:gd name="connsiteX10901" fmla="*/ 1410789 w 1464672"/>
                <a:gd name="connsiteY10901" fmla="*/ 1778998 h 1899829"/>
                <a:gd name="connsiteX10902" fmla="*/ 1411605 w 1464672"/>
                <a:gd name="connsiteY10902" fmla="*/ 1778181 h 1899829"/>
                <a:gd name="connsiteX10903" fmla="*/ 1413238 w 1464672"/>
                <a:gd name="connsiteY10903" fmla="*/ 1776549 h 1899829"/>
                <a:gd name="connsiteX10904" fmla="*/ 1414054 w 1464672"/>
                <a:gd name="connsiteY10904" fmla="*/ 1775732 h 1899829"/>
                <a:gd name="connsiteX10905" fmla="*/ 1416504 w 1464672"/>
                <a:gd name="connsiteY10905" fmla="*/ 1774916 h 1899829"/>
                <a:gd name="connsiteX10906" fmla="*/ 1418136 w 1464672"/>
                <a:gd name="connsiteY10906" fmla="*/ 1774099 h 1899829"/>
                <a:gd name="connsiteX10907" fmla="*/ 1419769 w 1464672"/>
                <a:gd name="connsiteY10907" fmla="*/ 1772466 h 1899829"/>
                <a:gd name="connsiteX10908" fmla="*/ 1420586 w 1464672"/>
                <a:gd name="connsiteY10908" fmla="*/ 1771650 h 1899829"/>
                <a:gd name="connsiteX10909" fmla="*/ 1423035 w 1464672"/>
                <a:gd name="connsiteY10909" fmla="*/ 1766751 h 1899829"/>
                <a:gd name="connsiteX10910" fmla="*/ 1426301 w 1464672"/>
                <a:gd name="connsiteY10910" fmla="*/ 1765119 h 1899829"/>
                <a:gd name="connsiteX10911" fmla="*/ 1427934 w 1464672"/>
                <a:gd name="connsiteY10911" fmla="*/ 1763486 h 1899829"/>
                <a:gd name="connsiteX10912" fmla="*/ 1429566 w 1464672"/>
                <a:gd name="connsiteY10912" fmla="*/ 1761853 h 1899829"/>
                <a:gd name="connsiteX10913" fmla="*/ 1429566 w 1464672"/>
                <a:gd name="connsiteY10913" fmla="*/ 1761036 h 1899829"/>
                <a:gd name="connsiteX10914" fmla="*/ 1427934 w 1464672"/>
                <a:gd name="connsiteY10914" fmla="*/ 1761853 h 1899829"/>
                <a:gd name="connsiteX10915" fmla="*/ 1427117 w 1464672"/>
                <a:gd name="connsiteY10915" fmla="*/ 1761853 h 1899829"/>
                <a:gd name="connsiteX10916" fmla="*/ 1425484 w 1464672"/>
                <a:gd name="connsiteY10916" fmla="*/ 1761853 h 1899829"/>
                <a:gd name="connsiteX10917" fmla="*/ 1424668 w 1464672"/>
                <a:gd name="connsiteY10917" fmla="*/ 1761036 h 1899829"/>
                <a:gd name="connsiteX10918" fmla="*/ 1423035 w 1464672"/>
                <a:gd name="connsiteY10918" fmla="*/ 1761036 h 1899829"/>
                <a:gd name="connsiteX10919" fmla="*/ 1420586 w 1464672"/>
                <a:gd name="connsiteY10919" fmla="*/ 1761036 h 1899829"/>
                <a:gd name="connsiteX10920" fmla="*/ 1420586 w 1464672"/>
                <a:gd name="connsiteY10920" fmla="*/ 1761853 h 1899829"/>
                <a:gd name="connsiteX10921" fmla="*/ 1420586 w 1464672"/>
                <a:gd name="connsiteY10921" fmla="*/ 1764302 h 1899829"/>
                <a:gd name="connsiteX10922" fmla="*/ 1420586 w 1464672"/>
                <a:gd name="connsiteY10922" fmla="*/ 1765119 h 1899829"/>
                <a:gd name="connsiteX10923" fmla="*/ 1419769 w 1464672"/>
                <a:gd name="connsiteY10923" fmla="*/ 1765119 h 1899829"/>
                <a:gd name="connsiteX10924" fmla="*/ 1418953 w 1464672"/>
                <a:gd name="connsiteY10924" fmla="*/ 1765119 h 1899829"/>
                <a:gd name="connsiteX10925" fmla="*/ 1417320 w 1464672"/>
                <a:gd name="connsiteY10925" fmla="*/ 1765119 h 1899829"/>
                <a:gd name="connsiteX10926" fmla="*/ 1414054 w 1464672"/>
                <a:gd name="connsiteY10926" fmla="*/ 1764302 h 1899829"/>
                <a:gd name="connsiteX10927" fmla="*/ 1413238 w 1464672"/>
                <a:gd name="connsiteY10927" fmla="*/ 1763486 h 1899829"/>
                <a:gd name="connsiteX10928" fmla="*/ 1412422 w 1464672"/>
                <a:gd name="connsiteY10928" fmla="*/ 1763486 h 1899829"/>
                <a:gd name="connsiteX10929" fmla="*/ 1409156 w 1464672"/>
                <a:gd name="connsiteY10929" fmla="*/ 1764302 h 1899829"/>
                <a:gd name="connsiteX10930" fmla="*/ 1408339 w 1464672"/>
                <a:gd name="connsiteY10930" fmla="*/ 1764302 h 1899829"/>
                <a:gd name="connsiteX10931" fmla="*/ 1409156 w 1464672"/>
                <a:gd name="connsiteY10931" fmla="*/ 1763486 h 1899829"/>
                <a:gd name="connsiteX10932" fmla="*/ 1412422 w 1464672"/>
                <a:gd name="connsiteY10932" fmla="*/ 1761853 h 1899829"/>
                <a:gd name="connsiteX10933" fmla="*/ 1412422 w 1464672"/>
                <a:gd name="connsiteY10933" fmla="*/ 1756954 h 1899829"/>
                <a:gd name="connsiteX10934" fmla="*/ 1412422 w 1464672"/>
                <a:gd name="connsiteY10934" fmla="*/ 1756138 h 1899829"/>
                <a:gd name="connsiteX10935" fmla="*/ 1411605 w 1464672"/>
                <a:gd name="connsiteY10935" fmla="*/ 1756954 h 1899829"/>
                <a:gd name="connsiteX10936" fmla="*/ 1409972 w 1464672"/>
                <a:gd name="connsiteY10936" fmla="*/ 1757771 h 1899829"/>
                <a:gd name="connsiteX10937" fmla="*/ 1409156 w 1464672"/>
                <a:gd name="connsiteY10937" fmla="*/ 1757771 h 1899829"/>
                <a:gd name="connsiteX10938" fmla="*/ 1408339 w 1464672"/>
                <a:gd name="connsiteY10938" fmla="*/ 1756954 h 1899829"/>
                <a:gd name="connsiteX10939" fmla="*/ 1407523 w 1464672"/>
                <a:gd name="connsiteY10939" fmla="*/ 1756954 h 1899829"/>
                <a:gd name="connsiteX10940" fmla="*/ 1406707 w 1464672"/>
                <a:gd name="connsiteY10940" fmla="*/ 1759404 h 1899829"/>
                <a:gd name="connsiteX10941" fmla="*/ 1405890 w 1464672"/>
                <a:gd name="connsiteY10941" fmla="*/ 1759404 h 1899829"/>
                <a:gd name="connsiteX10942" fmla="*/ 1405074 w 1464672"/>
                <a:gd name="connsiteY10942" fmla="*/ 1759404 h 1899829"/>
                <a:gd name="connsiteX10943" fmla="*/ 1402624 w 1464672"/>
                <a:gd name="connsiteY10943" fmla="*/ 1760220 h 1899829"/>
                <a:gd name="connsiteX10944" fmla="*/ 1398542 w 1464672"/>
                <a:gd name="connsiteY10944" fmla="*/ 1761036 h 1899829"/>
                <a:gd name="connsiteX10945" fmla="*/ 1397726 w 1464672"/>
                <a:gd name="connsiteY10945" fmla="*/ 1761853 h 1899829"/>
                <a:gd name="connsiteX10946" fmla="*/ 1394460 w 1464672"/>
                <a:gd name="connsiteY10946" fmla="*/ 1761853 h 1899829"/>
                <a:gd name="connsiteX10947" fmla="*/ 1385479 w 1464672"/>
                <a:gd name="connsiteY10947" fmla="*/ 1760220 h 1899829"/>
                <a:gd name="connsiteX10948" fmla="*/ 1382214 w 1464672"/>
                <a:gd name="connsiteY10948" fmla="*/ 1760220 h 1899829"/>
                <a:gd name="connsiteX10949" fmla="*/ 1378132 w 1464672"/>
                <a:gd name="connsiteY10949" fmla="*/ 1759404 h 1899829"/>
                <a:gd name="connsiteX10950" fmla="*/ 1377315 w 1464672"/>
                <a:gd name="connsiteY10950" fmla="*/ 1759404 h 1899829"/>
                <a:gd name="connsiteX10951" fmla="*/ 1372416 w 1464672"/>
                <a:gd name="connsiteY10951" fmla="*/ 1759404 h 1899829"/>
                <a:gd name="connsiteX10952" fmla="*/ 1370784 w 1464672"/>
                <a:gd name="connsiteY10952" fmla="*/ 1759404 h 1899829"/>
                <a:gd name="connsiteX10953" fmla="*/ 1370784 w 1464672"/>
                <a:gd name="connsiteY10953" fmla="*/ 1758587 h 1899829"/>
                <a:gd name="connsiteX10954" fmla="*/ 1370784 w 1464672"/>
                <a:gd name="connsiteY10954" fmla="*/ 1758587 h 1899829"/>
                <a:gd name="connsiteX10955" fmla="*/ 1369151 w 1464672"/>
                <a:gd name="connsiteY10955" fmla="*/ 1759404 h 1899829"/>
                <a:gd name="connsiteX10956" fmla="*/ 1367518 w 1464672"/>
                <a:gd name="connsiteY10956" fmla="*/ 1760220 h 1899829"/>
                <a:gd name="connsiteX10957" fmla="*/ 1365885 w 1464672"/>
                <a:gd name="connsiteY10957" fmla="*/ 1761036 h 1899829"/>
                <a:gd name="connsiteX10958" fmla="*/ 1360170 w 1464672"/>
                <a:gd name="connsiteY10958" fmla="*/ 1761853 h 1899829"/>
                <a:gd name="connsiteX10959" fmla="*/ 1356904 w 1464672"/>
                <a:gd name="connsiteY10959" fmla="*/ 1761853 h 1899829"/>
                <a:gd name="connsiteX10960" fmla="*/ 1355272 w 1464672"/>
                <a:gd name="connsiteY10960" fmla="*/ 1761036 h 1899829"/>
                <a:gd name="connsiteX10961" fmla="*/ 1354455 w 1464672"/>
                <a:gd name="connsiteY10961" fmla="*/ 1760220 h 1899829"/>
                <a:gd name="connsiteX10962" fmla="*/ 1353639 w 1464672"/>
                <a:gd name="connsiteY10962" fmla="*/ 1757771 h 1899829"/>
                <a:gd name="connsiteX10963" fmla="*/ 1352822 w 1464672"/>
                <a:gd name="connsiteY10963" fmla="*/ 1754505 h 1899829"/>
                <a:gd name="connsiteX10964" fmla="*/ 1352822 w 1464672"/>
                <a:gd name="connsiteY10964" fmla="*/ 1753689 h 1899829"/>
                <a:gd name="connsiteX10965" fmla="*/ 1352822 w 1464672"/>
                <a:gd name="connsiteY10965" fmla="*/ 1752872 h 1899829"/>
                <a:gd name="connsiteX10966" fmla="*/ 1353639 w 1464672"/>
                <a:gd name="connsiteY10966" fmla="*/ 1751239 h 1899829"/>
                <a:gd name="connsiteX10967" fmla="*/ 1358537 w 1464672"/>
                <a:gd name="connsiteY10967" fmla="*/ 1747157 h 1899829"/>
                <a:gd name="connsiteX10968" fmla="*/ 1362619 w 1464672"/>
                <a:gd name="connsiteY10968" fmla="*/ 1743075 h 1899829"/>
                <a:gd name="connsiteX10969" fmla="*/ 1364252 w 1464672"/>
                <a:gd name="connsiteY10969" fmla="*/ 1740626 h 1899829"/>
                <a:gd name="connsiteX10970" fmla="*/ 1365885 w 1464672"/>
                <a:gd name="connsiteY10970" fmla="*/ 1739809 h 1899829"/>
                <a:gd name="connsiteX10971" fmla="*/ 1368334 w 1464672"/>
                <a:gd name="connsiteY10971" fmla="*/ 1738176 h 1899829"/>
                <a:gd name="connsiteX10972" fmla="*/ 1368334 w 1464672"/>
                <a:gd name="connsiteY10972" fmla="*/ 1738176 h 1899829"/>
                <a:gd name="connsiteX10973" fmla="*/ 1365885 w 1464672"/>
                <a:gd name="connsiteY10973" fmla="*/ 1738176 h 1899829"/>
                <a:gd name="connsiteX10974" fmla="*/ 1364252 w 1464672"/>
                <a:gd name="connsiteY10974" fmla="*/ 1737360 h 1899829"/>
                <a:gd name="connsiteX10975" fmla="*/ 1362619 w 1464672"/>
                <a:gd name="connsiteY10975" fmla="*/ 1737360 h 1899829"/>
                <a:gd name="connsiteX10976" fmla="*/ 1359354 w 1464672"/>
                <a:gd name="connsiteY10976" fmla="*/ 1738176 h 1899829"/>
                <a:gd name="connsiteX10977" fmla="*/ 1355272 w 1464672"/>
                <a:gd name="connsiteY10977" fmla="*/ 1738176 h 1899829"/>
                <a:gd name="connsiteX10978" fmla="*/ 1355272 w 1464672"/>
                <a:gd name="connsiteY10978" fmla="*/ 1737360 h 1899829"/>
                <a:gd name="connsiteX10979" fmla="*/ 1356904 w 1464672"/>
                <a:gd name="connsiteY10979" fmla="*/ 1735727 h 1899829"/>
                <a:gd name="connsiteX10980" fmla="*/ 1360170 w 1464672"/>
                <a:gd name="connsiteY10980" fmla="*/ 1732461 h 1899829"/>
                <a:gd name="connsiteX10981" fmla="*/ 1360170 w 1464672"/>
                <a:gd name="connsiteY10981" fmla="*/ 1732461 h 1899829"/>
                <a:gd name="connsiteX10982" fmla="*/ 1359354 w 1464672"/>
                <a:gd name="connsiteY10982" fmla="*/ 1734094 h 1899829"/>
                <a:gd name="connsiteX10983" fmla="*/ 1359354 w 1464672"/>
                <a:gd name="connsiteY10983" fmla="*/ 1734911 h 1899829"/>
                <a:gd name="connsiteX10984" fmla="*/ 1360170 w 1464672"/>
                <a:gd name="connsiteY10984" fmla="*/ 1735727 h 1899829"/>
                <a:gd name="connsiteX10985" fmla="*/ 1360986 w 1464672"/>
                <a:gd name="connsiteY10985" fmla="*/ 1736544 h 1899829"/>
                <a:gd name="connsiteX10986" fmla="*/ 1363436 w 1464672"/>
                <a:gd name="connsiteY10986" fmla="*/ 1736544 h 1899829"/>
                <a:gd name="connsiteX10987" fmla="*/ 1364252 w 1464672"/>
                <a:gd name="connsiteY10987" fmla="*/ 1735727 h 1899829"/>
                <a:gd name="connsiteX10988" fmla="*/ 1365069 w 1464672"/>
                <a:gd name="connsiteY10988" fmla="*/ 1732461 h 1899829"/>
                <a:gd name="connsiteX10989" fmla="*/ 1366702 w 1464672"/>
                <a:gd name="connsiteY10989" fmla="*/ 1728379 h 1899829"/>
                <a:gd name="connsiteX10990" fmla="*/ 1367518 w 1464672"/>
                <a:gd name="connsiteY10990" fmla="*/ 1725930 h 1899829"/>
                <a:gd name="connsiteX10991" fmla="*/ 1369151 w 1464672"/>
                <a:gd name="connsiteY10991" fmla="*/ 1724297 h 1899829"/>
                <a:gd name="connsiteX10992" fmla="*/ 1369967 w 1464672"/>
                <a:gd name="connsiteY10992" fmla="*/ 1724297 h 1899829"/>
                <a:gd name="connsiteX10993" fmla="*/ 1370784 w 1464672"/>
                <a:gd name="connsiteY10993" fmla="*/ 1724297 h 1899829"/>
                <a:gd name="connsiteX10994" fmla="*/ 1373233 w 1464672"/>
                <a:gd name="connsiteY10994" fmla="*/ 1725114 h 1899829"/>
                <a:gd name="connsiteX10995" fmla="*/ 1375682 w 1464672"/>
                <a:gd name="connsiteY10995" fmla="*/ 1726746 h 1899829"/>
                <a:gd name="connsiteX10996" fmla="*/ 1376499 w 1464672"/>
                <a:gd name="connsiteY10996" fmla="*/ 1726746 h 1899829"/>
                <a:gd name="connsiteX10997" fmla="*/ 1376499 w 1464672"/>
                <a:gd name="connsiteY10997" fmla="*/ 1726746 h 1899829"/>
                <a:gd name="connsiteX10998" fmla="*/ 1375682 w 1464672"/>
                <a:gd name="connsiteY10998" fmla="*/ 1725930 h 1899829"/>
                <a:gd name="connsiteX10999" fmla="*/ 1374866 w 1464672"/>
                <a:gd name="connsiteY10999" fmla="*/ 1725114 h 1899829"/>
                <a:gd name="connsiteX11000" fmla="*/ 1374866 w 1464672"/>
                <a:gd name="connsiteY11000" fmla="*/ 1724297 h 1899829"/>
                <a:gd name="connsiteX11001" fmla="*/ 1375682 w 1464672"/>
                <a:gd name="connsiteY11001" fmla="*/ 1721848 h 1899829"/>
                <a:gd name="connsiteX11002" fmla="*/ 1376499 w 1464672"/>
                <a:gd name="connsiteY11002" fmla="*/ 1721031 h 1899829"/>
                <a:gd name="connsiteX11003" fmla="*/ 1376499 w 1464672"/>
                <a:gd name="connsiteY11003" fmla="*/ 1720215 h 1899829"/>
                <a:gd name="connsiteX11004" fmla="*/ 1374866 w 1464672"/>
                <a:gd name="connsiteY11004" fmla="*/ 1720215 h 1899829"/>
                <a:gd name="connsiteX11005" fmla="*/ 1373233 w 1464672"/>
                <a:gd name="connsiteY11005" fmla="*/ 1719399 h 1899829"/>
                <a:gd name="connsiteX11006" fmla="*/ 1372416 w 1464672"/>
                <a:gd name="connsiteY11006" fmla="*/ 1718582 h 1899829"/>
                <a:gd name="connsiteX11007" fmla="*/ 1372416 w 1464672"/>
                <a:gd name="connsiteY11007" fmla="*/ 1716133 h 1899829"/>
                <a:gd name="connsiteX11008" fmla="*/ 1373233 w 1464672"/>
                <a:gd name="connsiteY11008" fmla="*/ 1714500 h 1899829"/>
                <a:gd name="connsiteX11009" fmla="*/ 1374866 w 1464672"/>
                <a:gd name="connsiteY11009" fmla="*/ 1712867 h 1899829"/>
                <a:gd name="connsiteX11010" fmla="*/ 1376499 w 1464672"/>
                <a:gd name="connsiteY11010" fmla="*/ 1712051 h 1899829"/>
                <a:gd name="connsiteX11011" fmla="*/ 1377315 w 1464672"/>
                <a:gd name="connsiteY11011" fmla="*/ 1712051 h 1899829"/>
                <a:gd name="connsiteX11012" fmla="*/ 1378948 w 1464672"/>
                <a:gd name="connsiteY11012" fmla="*/ 1713684 h 1899829"/>
                <a:gd name="connsiteX11013" fmla="*/ 1379764 w 1464672"/>
                <a:gd name="connsiteY11013" fmla="*/ 1712867 h 1899829"/>
                <a:gd name="connsiteX11014" fmla="*/ 1379764 w 1464672"/>
                <a:gd name="connsiteY11014" fmla="*/ 1712051 h 1899829"/>
                <a:gd name="connsiteX11015" fmla="*/ 1378132 w 1464672"/>
                <a:gd name="connsiteY11015" fmla="*/ 1709601 h 1899829"/>
                <a:gd name="connsiteX11016" fmla="*/ 1377315 w 1464672"/>
                <a:gd name="connsiteY11016" fmla="*/ 1707969 h 1899829"/>
                <a:gd name="connsiteX11017" fmla="*/ 1377315 w 1464672"/>
                <a:gd name="connsiteY11017" fmla="*/ 1707152 h 1899829"/>
                <a:gd name="connsiteX11018" fmla="*/ 1380581 w 1464672"/>
                <a:gd name="connsiteY11018" fmla="*/ 1698988 h 1899829"/>
                <a:gd name="connsiteX11019" fmla="*/ 1382214 w 1464672"/>
                <a:gd name="connsiteY11019" fmla="*/ 1694906 h 1899829"/>
                <a:gd name="connsiteX11020" fmla="*/ 1384663 w 1464672"/>
                <a:gd name="connsiteY11020" fmla="*/ 1688374 h 1899829"/>
                <a:gd name="connsiteX11021" fmla="*/ 1385479 w 1464672"/>
                <a:gd name="connsiteY11021" fmla="*/ 1687558 h 1899829"/>
                <a:gd name="connsiteX11022" fmla="*/ 1386296 w 1464672"/>
                <a:gd name="connsiteY11022" fmla="*/ 1685925 h 1899829"/>
                <a:gd name="connsiteX11023" fmla="*/ 1387112 w 1464672"/>
                <a:gd name="connsiteY11023" fmla="*/ 1685109 h 1899829"/>
                <a:gd name="connsiteX11024" fmla="*/ 1388745 w 1464672"/>
                <a:gd name="connsiteY11024" fmla="*/ 1685109 h 1899829"/>
                <a:gd name="connsiteX11025" fmla="*/ 1389561 w 1464672"/>
                <a:gd name="connsiteY11025" fmla="*/ 1685109 h 1899829"/>
                <a:gd name="connsiteX11026" fmla="*/ 1387929 w 1464672"/>
                <a:gd name="connsiteY11026" fmla="*/ 1684292 h 1899829"/>
                <a:gd name="connsiteX11027" fmla="*/ 1387112 w 1464672"/>
                <a:gd name="connsiteY11027" fmla="*/ 1683476 h 1899829"/>
                <a:gd name="connsiteX11028" fmla="*/ 1387112 w 1464672"/>
                <a:gd name="connsiteY11028" fmla="*/ 1682659 h 1899829"/>
                <a:gd name="connsiteX11029" fmla="*/ 1387112 w 1464672"/>
                <a:gd name="connsiteY11029" fmla="*/ 1681843 h 1899829"/>
                <a:gd name="connsiteX11030" fmla="*/ 1387929 w 1464672"/>
                <a:gd name="connsiteY11030" fmla="*/ 1681026 h 1899829"/>
                <a:gd name="connsiteX11031" fmla="*/ 1389561 w 1464672"/>
                <a:gd name="connsiteY11031" fmla="*/ 1680210 h 1899829"/>
                <a:gd name="connsiteX11032" fmla="*/ 1391194 w 1464672"/>
                <a:gd name="connsiteY11032" fmla="*/ 1678577 h 1899829"/>
                <a:gd name="connsiteX11033" fmla="*/ 1392011 w 1464672"/>
                <a:gd name="connsiteY11033" fmla="*/ 1676128 h 1899829"/>
                <a:gd name="connsiteX11034" fmla="*/ 1392011 w 1464672"/>
                <a:gd name="connsiteY11034" fmla="*/ 1675311 h 1899829"/>
                <a:gd name="connsiteX11035" fmla="*/ 1392011 w 1464672"/>
                <a:gd name="connsiteY11035" fmla="*/ 1674495 h 1899829"/>
                <a:gd name="connsiteX11036" fmla="*/ 1392011 w 1464672"/>
                <a:gd name="connsiteY11036" fmla="*/ 1674495 h 1899829"/>
                <a:gd name="connsiteX11037" fmla="*/ 1392827 w 1464672"/>
                <a:gd name="connsiteY11037" fmla="*/ 1673679 h 1899829"/>
                <a:gd name="connsiteX11038" fmla="*/ 1395277 w 1464672"/>
                <a:gd name="connsiteY11038" fmla="*/ 1671229 h 1899829"/>
                <a:gd name="connsiteX11039" fmla="*/ 1395277 w 1464672"/>
                <a:gd name="connsiteY11039" fmla="*/ 1670413 h 1899829"/>
                <a:gd name="connsiteX11040" fmla="*/ 1396093 w 1464672"/>
                <a:gd name="connsiteY11040" fmla="*/ 1667147 h 1899829"/>
                <a:gd name="connsiteX11041" fmla="*/ 1396909 w 1464672"/>
                <a:gd name="connsiteY11041" fmla="*/ 1665514 h 1899829"/>
                <a:gd name="connsiteX11042" fmla="*/ 1397726 w 1464672"/>
                <a:gd name="connsiteY11042" fmla="*/ 1664698 h 1899829"/>
                <a:gd name="connsiteX11043" fmla="*/ 1399359 w 1464672"/>
                <a:gd name="connsiteY11043" fmla="*/ 1663881 h 1899829"/>
                <a:gd name="connsiteX11044" fmla="*/ 1404257 w 1464672"/>
                <a:gd name="connsiteY11044" fmla="*/ 1661432 h 1899829"/>
                <a:gd name="connsiteX11045" fmla="*/ 1407523 w 1464672"/>
                <a:gd name="connsiteY11045" fmla="*/ 1658983 h 1899829"/>
                <a:gd name="connsiteX11046" fmla="*/ 1409972 w 1464672"/>
                <a:gd name="connsiteY11046" fmla="*/ 1658983 h 1899829"/>
                <a:gd name="connsiteX11047" fmla="*/ 1410789 w 1464672"/>
                <a:gd name="connsiteY11047" fmla="*/ 1660616 h 1899829"/>
                <a:gd name="connsiteX11048" fmla="*/ 1414054 w 1464672"/>
                <a:gd name="connsiteY11048" fmla="*/ 1661432 h 1899829"/>
                <a:gd name="connsiteX11049" fmla="*/ 1414871 w 1464672"/>
                <a:gd name="connsiteY11049" fmla="*/ 1660616 h 1899829"/>
                <a:gd name="connsiteX11050" fmla="*/ 1414054 w 1464672"/>
                <a:gd name="connsiteY11050" fmla="*/ 1658983 h 1899829"/>
                <a:gd name="connsiteX11051" fmla="*/ 1414871 w 1464672"/>
                <a:gd name="connsiteY11051" fmla="*/ 1658166 h 1899829"/>
                <a:gd name="connsiteX11052" fmla="*/ 1417320 w 1464672"/>
                <a:gd name="connsiteY11052" fmla="*/ 1657350 h 1899829"/>
                <a:gd name="connsiteX11053" fmla="*/ 1418136 w 1464672"/>
                <a:gd name="connsiteY11053" fmla="*/ 1657350 h 1899829"/>
                <a:gd name="connsiteX11054" fmla="*/ 1419769 w 1464672"/>
                <a:gd name="connsiteY11054" fmla="*/ 1663881 h 1899829"/>
                <a:gd name="connsiteX11055" fmla="*/ 1419769 w 1464672"/>
                <a:gd name="connsiteY11055" fmla="*/ 1663881 h 1899829"/>
                <a:gd name="connsiteX11056" fmla="*/ 233499 w 1464672"/>
                <a:gd name="connsiteY11056" fmla="*/ 1687558 h 1899829"/>
                <a:gd name="connsiteX11057" fmla="*/ 241663 w 1464672"/>
                <a:gd name="connsiteY11057" fmla="*/ 1690824 h 1899829"/>
                <a:gd name="connsiteX11058" fmla="*/ 249827 w 1464672"/>
                <a:gd name="connsiteY11058" fmla="*/ 1692456 h 1899829"/>
                <a:gd name="connsiteX11059" fmla="*/ 255542 w 1464672"/>
                <a:gd name="connsiteY11059" fmla="*/ 1694089 h 1899829"/>
                <a:gd name="connsiteX11060" fmla="*/ 259624 w 1464672"/>
                <a:gd name="connsiteY11060" fmla="*/ 1694906 h 1899829"/>
                <a:gd name="connsiteX11061" fmla="*/ 261257 w 1464672"/>
                <a:gd name="connsiteY11061" fmla="*/ 1695722 h 1899829"/>
                <a:gd name="connsiteX11062" fmla="*/ 262074 w 1464672"/>
                <a:gd name="connsiteY11062" fmla="*/ 1696539 h 1899829"/>
                <a:gd name="connsiteX11063" fmla="*/ 262890 w 1464672"/>
                <a:gd name="connsiteY11063" fmla="*/ 1698171 h 1899829"/>
                <a:gd name="connsiteX11064" fmla="*/ 264523 w 1464672"/>
                <a:gd name="connsiteY11064" fmla="*/ 1702254 h 1899829"/>
                <a:gd name="connsiteX11065" fmla="*/ 266156 w 1464672"/>
                <a:gd name="connsiteY11065" fmla="*/ 1704703 h 1899829"/>
                <a:gd name="connsiteX11066" fmla="*/ 268605 w 1464672"/>
                <a:gd name="connsiteY11066" fmla="*/ 1708785 h 1899829"/>
                <a:gd name="connsiteX11067" fmla="*/ 271054 w 1464672"/>
                <a:gd name="connsiteY11067" fmla="*/ 1712051 h 1899829"/>
                <a:gd name="connsiteX11068" fmla="*/ 271871 w 1464672"/>
                <a:gd name="connsiteY11068" fmla="*/ 1712867 h 1899829"/>
                <a:gd name="connsiteX11069" fmla="*/ 271054 w 1464672"/>
                <a:gd name="connsiteY11069" fmla="*/ 1712867 h 1899829"/>
                <a:gd name="connsiteX11070" fmla="*/ 271054 w 1464672"/>
                <a:gd name="connsiteY11070" fmla="*/ 1713684 h 1899829"/>
                <a:gd name="connsiteX11071" fmla="*/ 272687 w 1464672"/>
                <a:gd name="connsiteY11071" fmla="*/ 1716949 h 1899829"/>
                <a:gd name="connsiteX11072" fmla="*/ 275953 w 1464672"/>
                <a:gd name="connsiteY11072" fmla="*/ 1719399 h 1899829"/>
                <a:gd name="connsiteX11073" fmla="*/ 278402 w 1464672"/>
                <a:gd name="connsiteY11073" fmla="*/ 1721031 h 1899829"/>
                <a:gd name="connsiteX11074" fmla="*/ 283301 w 1464672"/>
                <a:gd name="connsiteY11074" fmla="*/ 1722664 h 1899829"/>
                <a:gd name="connsiteX11075" fmla="*/ 286566 w 1464672"/>
                <a:gd name="connsiteY11075" fmla="*/ 1724297 h 1899829"/>
                <a:gd name="connsiteX11076" fmla="*/ 287383 w 1464672"/>
                <a:gd name="connsiteY11076" fmla="*/ 1725930 h 1899829"/>
                <a:gd name="connsiteX11077" fmla="*/ 289016 w 1464672"/>
                <a:gd name="connsiteY11077" fmla="*/ 1727563 h 1899829"/>
                <a:gd name="connsiteX11078" fmla="*/ 289832 w 1464672"/>
                <a:gd name="connsiteY11078" fmla="*/ 1728379 h 1899829"/>
                <a:gd name="connsiteX11079" fmla="*/ 290649 w 1464672"/>
                <a:gd name="connsiteY11079" fmla="*/ 1731645 h 1899829"/>
                <a:gd name="connsiteX11080" fmla="*/ 293098 w 1464672"/>
                <a:gd name="connsiteY11080" fmla="*/ 1734911 h 1899829"/>
                <a:gd name="connsiteX11081" fmla="*/ 295547 w 1464672"/>
                <a:gd name="connsiteY11081" fmla="*/ 1740626 h 1899829"/>
                <a:gd name="connsiteX11082" fmla="*/ 295547 w 1464672"/>
                <a:gd name="connsiteY11082" fmla="*/ 1739809 h 1899829"/>
                <a:gd name="connsiteX11083" fmla="*/ 295547 w 1464672"/>
                <a:gd name="connsiteY11083" fmla="*/ 1738176 h 1899829"/>
                <a:gd name="connsiteX11084" fmla="*/ 295547 w 1464672"/>
                <a:gd name="connsiteY11084" fmla="*/ 1738176 h 1899829"/>
                <a:gd name="connsiteX11085" fmla="*/ 296364 w 1464672"/>
                <a:gd name="connsiteY11085" fmla="*/ 1738176 h 1899829"/>
                <a:gd name="connsiteX11086" fmla="*/ 297180 w 1464672"/>
                <a:gd name="connsiteY11086" fmla="*/ 1738993 h 1899829"/>
                <a:gd name="connsiteX11087" fmla="*/ 297180 w 1464672"/>
                <a:gd name="connsiteY11087" fmla="*/ 1740626 h 1899829"/>
                <a:gd name="connsiteX11088" fmla="*/ 298813 w 1464672"/>
                <a:gd name="connsiteY11088" fmla="*/ 1744708 h 1899829"/>
                <a:gd name="connsiteX11089" fmla="*/ 297997 w 1464672"/>
                <a:gd name="connsiteY11089" fmla="*/ 1745524 h 1899829"/>
                <a:gd name="connsiteX11090" fmla="*/ 297997 w 1464672"/>
                <a:gd name="connsiteY11090" fmla="*/ 1745524 h 1899829"/>
                <a:gd name="connsiteX11091" fmla="*/ 296364 w 1464672"/>
                <a:gd name="connsiteY11091" fmla="*/ 1744708 h 1899829"/>
                <a:gd name="connsiteX11092" fmla="*/ 295547 w 1464672"/>
                <a:gd name="connsiteY11092" fmla="*/ 1745524 h 1899829"/>
                <a:gd name="connsiteX11093" fmla="*/ 294731 w 1464672"/>
                <a:gd name="connsiteY11093" fmla="*/ 1747157 h 1899829"/>
                <a:gd name="connsiteX11094" fmla="*/ 293914 w 1464672"/>
                <a:gd name="connsiteY11094" fmla="*/ 1747974 h 1899829"/>
                <a:gd name="connsiteX11095" fmla="*/ 293914 w 1464672"/>
                <a:gd name="connsiteY11095" fmla="*/ 1747974 h 1899829"/>
                <a:gd name="connsiteX11096" fmla="*/ 288199 w 1464672"/>
                <a:gd name="connsiteY11096" fmla="*/ 1746341 h 1899829"/>
                <a:gd name="connsiteX11097" fmla="*/ 284934 w 1464672"/>
                <a:gd name="connsiteY11097" fmla="*/ 1744708 h 1899829"/>
                <a:gd name="connsiteX11098" fmla="*/ 280852 w 1464672"/>
                <a:gd name="connsiteY11098" fmla="*/ 1743075 h 1899829"/>
                <a:gd name="connsiteX11099" fmla="*/ 275953 w 1464672"/>
                <a:gd name="connsiteY11099" fmla="*/ 1740626 h 1899829"/>
                <a:gd name="connsiteX11100" fmla="*/ 272687 w 1464672"/>
                <a:gd name="connsiteY11100" fmla="*/ 1738993 h 1899829"/>
                <a:gd name="connsiteX11101" fmla="*/ 270238 w 1464672"/>
                <a:gd name="connsiteY11101" fmla="*/ 1737360 h 1899829"/>
                <a:gd name="connsiteX11102" fmla="*/ 268605 w 1464672"/>
                <a:gd name="connsiteY11102" fmla="*/ 1735727 h 1899829"/>
                <a:gd name="connsiteX11103" fmla="*/ 268605 w 1464672"/>
                <a:gd name="connsiteY11103" fmla="*/ 1734911 h 1899829"/>
                <a:gd name="connsiteX11104" fmla="*/ 268605 w 1464672"/>
                <a:gd name="connsiteY11104" fmla="*/ 1734094 h 1899829"/>
                <a:gd name="connsiteX11105" fmla="*/ 271871 w 1464672"/>
                <a:gd name="connsiteY11105" fmla="*/ 1730829 h 1899829"/>
                <a:gd name="connsiteX11106" fmla="*/ 273504 w 1464672"/>
                <a:gd name="connsiteY11106" fmla="*/ 1729196 h 1899829"/>
                <a:gd name="connsiteX11107" fmla="*/ 274320 w 1464672"/>
                <a:gd name="connsiteY11107" fmla="*/ 1727563 h 1899829"/>
                <a:gd name="connsiteX11108" fmla="*/ 274320 w 1464672"/>
                <a:gd name="connsiteY11108" fmla="*/ 1725930 h 1899829"/>
                <a:gd name="connsiteX11109" fmla="*/ 274320 w 1464672"/>
                <a:gd name="connsiteY11109" fmla="*/ 1724297 h 1899829"/>
                <a:gd name="connsiteX11110" fmla="*/ 274320 w 1464672"/>
                <a:gd name="connsiteY11110" fmla="*/ 1724297 h 1899829"/>
                <a:gd name="connsiteX11111" fmla="*/ 274320 w 1464672"/>
                <a:gd name="connsiteY11111" fmla="*/ 1725930 h 1899829"/>
                <a:gd name="connsiteX11112" fmla="*/ 273504 w 1464672"/>
                <a:gd name="connsiteY11112" fmla="*/ 1727563 h 1899829"/>
                <a:gd name="connsiteX11113" fmla="*/ 272687 w 1464672"/>
                <a:gd name="connsiteY11113" fmla="*/ 1728379 h 1899829"/>
                <a:gd name="connsiteX11114" fmla="*/ 272687 w 1464672"/>
                <a:gd name="connsiteY11114" fmla="*/ 1729196 h 1899829"/>
                <a:gd name="connsiteX11115" fmla="*/ 268605 w 1464672"/>
                <a:gd name="connsiteY11115" fmla="*/ 1730012 h 1899829"/>
                <a:gd name="connsiteX11116" fmla="*/ 265339 w 1464672"/>
                <a:gd name="connsiteY11116" fmla="*/ 1730012 h 1899829"/>
                <a:gd name="connsiteX11117" fmla="*/ 263706 w 1464672"/>
                <a:gd name="connsiteY11117" fmla="*/ 1731645 h 1899829"/>
                <a:gd name="connsiteX11118" fmla="*/ 262890 w 1464672"/>
                <a:gd name="connsiteY11118" fmla="*/ 1731645 h 1899829"/>
                <a:gd name="connsiteX11119" fmla="*/ 262074 w 1464672"/>
                <a:gd name="connsiteY11119" fmla="*/ 1730829 h 1899829"/>
                <a:gd name="connsiteX11120" fmla="*/ 260441 w 1464672"/>
                <a:gd name="connsiteY11120" fmla="*/ 1729196 h 1899829"/>
                <a:gd name="connsiteX11121" fmla="*/ 257991 w 1464672"/>
                <a:gd name="connsiteY11121" fmla="*/ 1727563 h 1899829"/>
                <a:gd name="connsiteX11122" fmla="*/ 257991 w 1464672"/>
                <a:gd name="connsiteY11122" fmla="*/ 1727563 h 1899829"/>
                <a:gd name="connsiteX11123" fmla="*/ 259624 w 1464672"/>
                <a:gd name="connsiteY11123" fmla="*/ 1726746 h 1899829"/>
                <a:gd name="connsiteX11124" fmla="*/ 260441 w 1464672"/>
                <a:gd name="connsiteY11124" fmla="*/ 1725930 h 1899829"/>
                <a:gd name="connsiteX11125" fmla="*/ 260441 w 1464672"/>
                <a:gd name="connsiteY11125" fmla="*/ 1725930 h 1899829"/>
                <a:gd name="connsiteX11126" fmla="*/ 259624 w 1464672"/>
                <a:gd name="connsiteY11126" fmla="*/ 1725930 h 1899829"/>
                <a:gd name="connsiteX11127" fmla="*/ 258808 w 1464672"/>
                <a:gd name="connsiteY11127" fmla="*/ 1725930 h 1899829"/>
                <a:gd name="connsiteX11128" fmla="*/ 257991 w 1464672"/>
                <a:gd name="connsiteY11128" fmla="*/ 1724297 h 1899829"/>
                <a:gd name="connsiteX11129" fmla="*/ 257175 w 1464672"/>
                <a:gd name="connsiteY11129" fmla="*/ 1723481 h 1899829"/>
                <a:gd name="connsiteX11130" fmla="*/ 255542 w 1464672"/>
                <a:gd name="connsiteY11130" fmla="*/ 1724297 h 1899829"/>
                <a:gd name="connsiteX11131" fmla="*/ 254726 w 1464672"/>
                <a:gd name="connsiteY11131" fmla="*/ 1724297 h 1899829"/>
                <a:gd name="connsiteX11132" fmla="*/ 253909 w 1464672"/>
                <a:gd name="connsiteY11132" fmla="*/ 1723481 h 1899829"/>
                <a:gd name="connsiteX11133" fmla="*/ 254726 w 1464672"/>
                <a:gd name="connsiteY11133" fmla="*/ 1721031 h 1899829"/>
                <a:gd name="connsiteX11134" fmla="*/ 254726 w 1464672"/>
                <a:gd name="connsiteY11134" fmla="*/ 1720215 h 1899829"/>
                <a:gd name="connsiteX11135" fmla="*/ 253093 w 1464672"/>
                <a:gd name="connsiteY11135" fmla="*/ 1721031 h 1899829"/>
                <a:gd name="connsiteX11136" fmla="*/ 252277 w 1464672"/>
                <a:gd name="connsiteY11136" fmla="*/ 1721031 h 1899829"/>
                <a:gd name="connsiteX11137" fmla="*/ 251460 w 1464672"/>
                <a:gd name="connsiteY11137" fmla="*/ 1720215 h 1899829"/>
                <a:gd name="connsiteX11138" fmla="*/ 250644 w 1464672"/>
                <a:gd name="connsiteY11138" fmla="*/ 1720215 h 1899829"/>
                <a:gd name="connsiteX11139" fmla="*/ 249827 w 1464672"/>
                <a:gd name="connsiteY11139" fmla="*/ 1720215 h 1899829"/>
                <a:gd name="connsiteX11140" fmla="*/ 248194 w 1464672"/>
                <a:gd name="connsiteY11140" fmla="*/ 1719399 h 1899829"/>
                <a:gd name="connsiteX11141" fmla="*/ 247378 w 1464672"/>
                <a:gd name="connsiteY11141" fmla="*/ 1719399 h 1899829"/>
                <a:gd name="connsiteX11142" fmla="*/ 247378 w 1464672"/>
                <a:gd name="connsiteY11142" fmla="*/ 1720215 h 1899829"/>
                <a:gd name="connsiteX11143" fmla="*/ 246561 w 1464672"/>
                <a:gd name="connsiteY11143" fmla="*/ 1720215 h 1899829"/>
                <a:gd name="connsiteX11144" fmla="*/ 244929 w 1464672"/>
                <a:gd name="connsiteY11144" fmla="*/ 1718582 h 1899829"/>
                <a:gd name="connsiteX11145" fmla="*/ 244112 w 1464672"/>
                <a:gd name="connsiteY11145" fmla="*/ 1718582 h 1899829"/>
                <a:gd name="connsiteX11146" fmla="*/ 243296 w 1464672"/>
                <a:gd name="connsiteY11146" fmla="*/ 1720215 h 1899829"/>
                <a:gd name="connsiteX11147" fmla="*/ 243296 w 1464672"/>
                <a:gd name="connsiteY11147" fmla="*/ 1720215 h 1899829"/>
                <a:gd name="connsiteX11148" fmla="*/ 242479 w 1464672"/>
                <a:gd name="connsiteY11148" fmla="*/ 1719399 h 1899829"/>
                <a:gd name="connsiteX11149" fmla="*/ 242479 w 1464672"/>
                <a:gd name="connsiteY11149" fmla="*/ 1716133 h 1899829"/>
                <a:gd name="connsiteX11150" fmla="*/ 242479 w 1464672"/>
                <a:gd name="connsiteY11150" fmla="*/ 1715316 h 1899829"/>
                <a:gd name="connsiteX11151" fmla="*/ 242479 w 1464672"/>
                <a:gd name="connsiteY11151" fmla="*/ 1715316 h 1899829"/>
                <a:gd name="connsiteX11152" fmla="*/ 244112 w 1464672"/>
                <a:gd name="connsiteY11152" fmla="*/ 1714500 h 1899829"/>
                <a:gd name="connsiteX11153" fmla="*/ 249011 w 1464672"/>
                <a:gd name="connsiteY11153" fmla="*/ 1713684 h 1899829"/>
                <a:gd name="connsiteX11154" fmla="*/ 249011 w 1464672"/>
                <a:gd name="connsiteY11154" fmla="*/ 1712867 h 1899829"/>
                <a:gd name="connsiteX11155" fmla="*/ 245745 w 1464672"/>
                <a:gd name="connsiteY11155" fmla="*/ 1712867 h 1899829"/>
                <a:gd name="connsiteX11156" fmla="*/ 244929 w 1464672"/>
                <a:gd name="connsiteY11156" fmla="*/ 1712051 h 1899829"/>
                <a:gd name="connsiteX11157" fmla="*/ 244112 w 1464672"/>
                <a:gd name="connsiteY11157" fmla="*/ 1711234 h 1899829"/>
                <a:gd name="connsiteX11158" fmla="*/ 243296 w 1464672"/>
                <a:gd name="connsiteY11158" fmla="*/ 1711234 h 1899829"/>
                <a:gd name="connsiteX11159" fmla="*/ 242479 w 1464672"/>
                <a:gd name="connsiteY11159" fmla="*/ 1711234 h 1899829"/>
                <a:gd name="connsiteX11160" fmla="*/ 241663 w 1464672"/>
                <a:gd name="connsiteY11160" fmla="*/ 1710418 h 1899829"/>
                <a:gd name="connsiteX11161" fmla="*/ 240030 w 1464672"/>
                <a:gd name="connsiteY11161" fmla="*/ 1707152 h 1899829"/>
                <a:gd name="connsiteX11162" fmla="*/ 239214 w 1464672"/>
                <a:gd name="connsiteY11162" fmla="*/ 1706336 h 1899829"/>
                <a:gd name="connsiteX11163" fmla="*/ 237581 w 1464672"/>
                <a:gd name="connsiteY11163" fmla="*/ 1705519 h 1899829"/>
                <a:gd name="connsiteX11164" fmla="*/ 236764 w 1464672"/>
                <a:gd name="connsiteY11164" fmla="*/ 1704703 h 1899829"/>
                <a:gd name="connsiteX11165" fmla="*/ 236764 w 1464672"/>
                <a:gd name="connsiteY11165" fmla="*/ 1704703 h 1899829"/>
                <a:gd name="connsiteX11166" fmla="*/ 236764 w 1464672"/>
                <a:gd name="connsiteY11166" fmla="*/ 1705519 h 1899829"/>
                <a:gd name="connsiteX11167" fmla="*/ 235948 w 1464672"/>
                <a:gd name="connsiteY11167" fmla="*/ 1706336 h 1899829"/>
                <a:gd name="connsiteX11168" fmla="*/ 235131 w 1464672"/>
                <a:gd name="connsiteY11168" fmla="*/ 1706336 h 1899829"/>
                <a:gd name="connsiteX11169" fmla="*/ 234315 w 1464672"/>
                <a:gd name="connsiteY11169" fmla="*/ 1706336 h 1899829"/>
                <a:gd name="connsiteX11170" fmla="*/ 233499 w 1464672"/>
                <a:gd name="connsiteY11170" fmla="*/ 1705519 h 1899829"/>
                <a:gd name="connsiteX11171" fmla="*/ 232682 w 1464672"/>
                <a:gd name="connsiteY11171" fmla="*/ 1704703 h 1899829"/>
                <a:gd name="connsiteX11172" fmla="*/ 232682 w 1464672"/>
                <a:gd name="connsiteY11172" fmla="*/ 1703886 h 1899829"/>
                <a:gd name="connsiteX11173" fmla="*/ 233499 w 1464672"/>
                <a:gd name="connsiteY11173" fmla="*/ 1702254 h 1899829"/>
                <a:gd name="connsiteX11174" fmla="*/ 233499 w 1464672"/>
                <a:gd name="connsiteY11174" fmla="*/ 1701437 h 1899829"/>
                <a:gd name="connsiteX11175" fmla="*/ 233499 w 1464672"/>
                <a:gd name="connsiteY11175" fmla="*/ 1700621 h 1899829"/>
                <a:gd name="connsiteX11176" fmla="*/ 233499 w 1464672"/>
                <a:gd name="connsiteY11176" fmla="*/ 1699804 h 1899829"/>
                <a:gd name="connsiteX11177" fmla="*/ 232682 w 1464672"/>
                <a:gd name="connsiteY11177" fmla="*/ 1698988 h 1899829"/>
                <a:gd name="connsiteX11178" fmla="*/ 232682 w 1464672"/>
                <a:gd name="connsiteY11178" fmla="*/ 1698988 h 1899829"/>
                <a:gd name="connsiteX11179" fmla="*/ 232682 w 1464672"/>
                <a:gd name="connsiteY11179" fmla="*/ 1699804 h 1899829"/>
                <a:gd name="connsiteX11180" fmla="*/ 232682 w 1464672"/>
                <a:gd name="connsiteY11180" fmla="*/ 1700621 h 1899829"/>
                <a:gd name="connsiteX11181" fmla="*/ 231866 w 1464672"/>
                <a:gd name="connsiteY11181" fmla="*/ 1701437 h 1899829"/>
                <a:gd name="connsiteX11182" fmla="*/ 231049 w 1464672"/>
                <a:gd name="connsiteY11182" fmla="*/ 1700621 h 1899829"/>
                <a:gd name="connsiteX11183" fmla="*/ 230233 w 1464672"/>
                <a:gd name="connsiteY11183" fmla="*/ 1699804 h 1899829"/>
                <a:gd name="connsiteX11184" fmla="*/ 229416 w 1464672"/>
                <a:gd name="connsiteY11184" fmla="*/ 1698988 h 1899829"/>
                <a:gd name="connsiteX11185" fmla="*/ 226151 w 1464672"/>
                <a:gd name="connsiteY11185" fmla="*/ 1698988 h 1899829"/>
                <a:gd name="connsiteX11186" fmla="*/ 224518 w 1464672"/>
                <a:gd name="connsiteY11186" fmla="*/ 1699804 h 1899829"/>
                <a:gd name="connsiteX11187" fmla="*/ 223702 w 1464672"/>
                <a:gd name="connsiteY11187" fmla="*/ 1699804 h 1899829"/>
                <a:gd name="connsiteX11188" fmla="*/ 222885 w 1464672"/>
                <a:gd name="connsiteY11188" fmla="*/ 1699804 h 1899829"/>
                <a:gd name="connsiteX11189" fmla="*/ 222885 w 1464672"/>
                <a:gd name="connsiteY11189" fmla="*/ 1698988 h 1899829"/>
                <a:gd name="connsiteX11190" fmla="*/ 223702 w 1464672"/>
                <a:gd name="connsiteY11190" fmla="*/ 1697355 h 1899829"/>
                <a:gd name="connsiteX11191" fmla="*/ 223702 w 1464672"/>
                <a:gd name="connsiteY11191" fmla="*/ 1694906 h 1899829"/>
                <a:gd name="connsiteX11192" fmla="*/ 223702 w 1464672"/>
                <a:gd name="connsiteY11192" fmla="*/ 1694089 h 1899829"/>
                <a:gd name="connsiteX11193" fmla="*/ 222069 w 1464672"/>
                <a:gd name="connsiteY11193" fmla="*/ 1694089 h 1899829"/>
                <a:gd name="connsiteX11194" fmla="*/ 222069 w 1464672"/>
                <a:gd name="connsiteY11194" fmla="*/ 1693273 h 1899829"/>
                <a:gd name="connsiteX11195" fmla="*/ 222885 w 1464672"/>
                <a:gd name="connsiteY11195" fmla="*/ 1690824 h 1899829"/>
                <a:gd name="connsiteX11196" fmla="*/ 223702 w 1464672"/>
                <a:gd name="connsiteY11196" fmla="*/ 1690007 h 1899829"/>
                <a:gd name="connsiteX11197" fmla="*/ 224518 w 1464672"/>
                <a:gd name="connsiteY11197" fmla="*/ 1690007 h 1899829"/>
                <a:gd name="connsiteX11198" fmla="*/ 227784 w 1464672"/>
                <a:gd name="connsiteY11198" fmla="*/ 1690007 h 1899829"/>
                <a:gd name="connsiteX11199" fmla="*/ 228600 w 1464672"/>
                <a:gd name="connsiteY11199" fmla="*/ 1690007 h 1899829"/>
                <a:gd name="connsiteX11200" fmla="*/ 230233 w 1464672"/>
                <a:gd name="connsiteY11200" fmla="*/ 1691640 h 1899829"/>
                <a:gd name="connsiteX11201" fmla="*/ 230233 w 1464672"/>
                <a:gd name="connsiteY11201" fmla="*/ 1690824 h 1899829"/>
                <a:gd name="connsiteX11202" fmla="*/ 229416 w 1464672"/>
                <a:gd name="connsiteY11202" fmla="*/ 1689191 h 1899829"/>
                <a:gd name="connsiteX11203" fmla="*/ 229416 w 1464672"/>
                <a:gd name="connsiteY11203" fmla="*/ 1688374 h 1899829"/>
                <a:gd name="connsiteX11204" fmla="*/ 230233 w 1464672"/>
                <a:gd name="connsiteY11204" fmla="*/ 1687558 h 1899829"/>
                <a:gd name="connsiteX11205" fmla="*/ 229416 w 1464672"/>
                <a:gd name="connsiteY11205" fmla="*/ 1687558 h 1899829"/>
                <a:gd name="connsiteX11206" fmla="*/ 225334 w 1464672"/>
                <a:gd name="connsiteY11206" fmla="*/ 1687558 h 1899829"/>
                <a:gd name="connsiteX11207" fmla="*/ 225334 w 1464672"/>
                <a:gd name="connsiteY11207" fmla="*/ 1688374 h 1899829"/>
                <a:gd name="connsiteX11208" fmla="*/ 225334 w 1464672"/>
                <a:gd name="connsiteY11208" fmla="*/ 1689191 h 1899829"/>
                <a:gd name="connsiteX11209" fmla="*/ 222885 w 1464672"/>
                <a:gd name="connsiteY11209" fmla="*/ 1690007 h 1899829"/>
                <a:gd name="connsiteX11210" fmla="*/ 221252 w 1464672"/>
                <a:gd name="connsiteY11210" fmla="*/ 1690007 h 1899829"/>
                <a:gd name="connsiteX11211" fmla="*/ 219619 w 1464672"/>
                <a:gd name="connsiteY11211" fmla="*/ 1690007 h 1899829"/>
                <a:gd name="connsiteX11212" fmla="*/ 217986 w 1464672"/>
                <a:gd name="connsiteY11212" fmla="*/ 1689191 h 1899829"/>
                <a:gd name="connsiteX11213" fmla="*/ 215537 w 1464672"/>
                <a:gd name="connsiteY11213" fmla="*/ 1686741 h 1899829"/>
                <a:gd name="connsiteX11214" fmla="*/ 213904 w 1464672"/>
                <a:gd name="connsiteY11214" fmla="*/ 1684292 h 1899829"/>
                <a:gd name="connsiteX11215" fmla="*/ 213904 w 1464672"/>
                <a:gd name="connsiteY11215" fmla="*/ 1682659 h 1899829"/>
                <a:gd name="connsiteX11216" fmla="*/ 214721 w 1464672"/>
                <a:gd name="connsiteY11216" fmla="*/ 1681026 h 1899829"/>
                <a:gd name="connsiteX11217" fmla="*/ 215537 w 1464672"/>
                <a:gd name="connsiteY11217" fmla="*/ 1680210 h 1899829"/>
                <a:gd name="connsiteX11218" fmla="*/ 217986 w 1464672"/>
                <a:gd name="connsiteY11218" fmla="*/ 1679394 h 1899829"/>
                <a:gd name="connsiteX11219" fmla="*/ 221252 w 1464672"/>
                <a:gd name="connsiteY11219" fmla="*/ 1679394 h 1899829"/>
                <a:gd name="connsiteX11220" fmla="*/ 224518 w 1464672"/>
                <a:gd name="connsiteY11220" fmla="*/ 1680210 h 1899829"/>
                <a:gd name="connsiteX11221" fmla="*/ 233499 w 1464672"/>
                <a:gd name="connsiteY11221" fmla="*/ 1687558 h 1899829"/>
                <a:gd name="connsiteX11222" fmla="*/ 1418136 w 1464672"/>
                <a:gd name="connsiteY11222" fmla="*/ 1685109 h 1899829"/>
                <a:gd name="connsiteX11223" fmla="*/ 1418136 w 1464672"/>
                <a:gd name="connsiteY11223" fmla="*/ 1685109 h 1899829"/>
                <a:gd name="connsiteX11224" fmla="*/ 1417320 w 1464672"/>
                <a:gd name="connsiteY11224" fmla="*/ 1685109 h 1899829"/>
                <a:gd name="connsiteX11225" fmla="*/ 1416504 w 1464672"/>
                <a:gd name="connsiteY11225" fmla="*/ 1685109 h 1899829"/>
                <a:gd name="connsiteX11226" fmla="*/ 1416504 w 1464672"/>
                <a:gd name="connsiteY11226" fmla="*/ 1684292 h 1899829"/>
                <a:gd name="connsiteX11227" fmla="*/ 1417320 w 1464672"/>
                <a:gd name="connsiteY11227" fmla="*/ 1683476 h 1899829"/>
                <a:gd name="connsiteX11228" fmla="*/ 1418953 w 1464672"/>
                <a:gd name="connsiteY11228" fmla="*/ 1682659 h 1899829"/>
                <a:gd name="connsiteX11229" fmla="*/ 1419769 w 1464672"/>
                <a:gd name="connsiteY11229" fmla="*/ 1682659 h 1899829"/>
                <a:gd name="connsiteX11230" fmla="*/ 1419769 w 1464672"/>
                <a:gd name="connsiteY11230" fmla="*/ 1683476 h 1899829"/>
                <a:gd name="connsiteX11231" fmla="*/ 1418136 w 1464672"/>
                <a:gd name="connsiteY11231" fmla="*/ 1685109 h 1899829"/>
                <a:gd name="connsiteX11232" fmla="*/ 1418136 w 1464672"/>
                <a:gd name="connsiteY11232" fmla="*/ 1685109 h 1899829"/>
                <a:gd name="connsiteX11233" fmla="*/ 266972 w 1464672"/>
                <a:gd name="connsiteY11233" fmla="*/ 1701437 h 1899829"/>
                <a:gd name="connsiteX11234" fmla="*/ 266972 w 1464672"/>
                <a:gd name="connsiteY11234" fmla="*/ 1703070 h 1899829"/>
                <a:gd name="connsiteX11235" fmla="*/ 266156 w 1464672"/>
                <a:gd name="connsiteY11235" fmla="*/ 1700621 h 1899829"/>
                <a:gd name="connsiteX11236" fmla="*/ 264523 w 1464672"/>
                <a:gd name="connsiteY11236" fmla="*/ 1695722 h 1899829"/>
                <a:gd name="connsiteX11237" fmla="*/ 264523 w 1464672"/>
                <a:gd name="connsiteY11237" fmla="*/ 1694906 h 1899829"/>
                <a:gd name="connsiteX11238" fmla="*/ 265339 w 1464672"/>
                <a:gd name="connsiteY11238" fmla="*/ 1693273 h 1899829"/>
                <a:gd name="connsiteX11239" fmla="*/ 266156 w 1464672"/>
                <a:gd name="connsiteY11239" fmla="*/ 1693273 h 1899829"/>
                <a:gd name="connsiteX11240" fmla="*/ 266972 w 1464672"/>
                <a:gd name="connsiteY11240" fmla="*/ 1694089 h 1899829"/>
                <a:gd name="connsiteX11241" fmla="*/ 267789 w 1464672"/>
                <a:gd name="connsiteY11241" fmla="*/ 1695722 h 1899829"/>
                <a:gd name="connsiteX11242" fmla="*/ 267789 w 1464672"/>
                <a:gd name="connsiteY11242" fmla="*/ 1696539 h 1899829"/>
                <a:gd name="connsiteX11243" fmla="*/ 268605 w 1464672"/>
                <a:gd name="connsiteY11243" fmla="*/ 1698171 h 1899829"/>
                <a:gd name="connsiteX11244" fmla="*/ 268605 w 1464672"/>
                <a:gd name="connsiteY11244" fmla="*/ 1698988 h 1899829"/>
                <a:gd name="connsiteX11245" fmla="*/ 267789 w 1464672"/>
                <a:gd name="connsiteY11245" fmla="*/ 1700621 h 1899829"/>
                <a:gd name="connsiteX11246" fmla="*/ 266972 w 1464672"/>
                <a:gd name="connsiteY11246" fmla="*/ 1701437 h 1899829"/>
                <a:gd name="connsiteX11247" fmla="*/ 270238 w 1464672"/>
                <a:gd name="connsiteY11247" fmla="*/ 1703070 h 1899829"/>
                <a:gd name="connsiteX11248" fmla="*/ 270238 w 1464672"/>
                <a:gd name="connsiteY11248" fmla="*/ 1703070 h 1899829"/>
                <a:gd name="connsiteX11249" fmla="*/ 269422 w 1464672"/>
                <a:gd name="connsiteY11249" fmla="*/ 1700621 h 1899829"/>
                <a:gd name="connsiteX11250" fmla="*/ 270238 w 1464672"/>
                <a:gd name="connsiteY11250" fmla="*/ 1699804 h 1899829"/>
                <a:gd name="connsiteX11251" fmla="*/ 270238 w 1464672"/>
                <a:gd name="connsiteY11251" fmla="*/ 1698988 h 1899829"/>
                <a:gd name="connsiteX11252" fmla="*/ 270238 w 1464672"/>
                <a:gd name="connsiteY11252" fmla="*/ 1698171 h 1899829"/>
                <a:gd name="connsiteX11253" fmla="*/ 271054 w 1464672"/>
                <a:gd name="connsiteY11253" fmla="*/ 1699804 h 1899829"/>
                <a:gd name="connsiteX11254" fmla="*/ 271054 w 1464672"/>
                <a:gd name="connsiteY11254" fmla="*/ 1700621 h 1899829"/>
                <a:gd name="connsiteX11255" fmla="*/ 271054 w 1464672"/>
                <a:gd name="connsiteY11255" fmla="*/ 1702254 h 1899829"/>
                <a:gd name="connsiteX11256" fmla="*/ 271054 w 1464672"/>
                <a:gd name="connsiteY11256" fmla="*/ 1702254 h 1899829"/>
                <a:gd name="connsiteX11257" fmla="*/ 270238 w 1464672"/>
                <a:gd name="connsiteY11257" fmla="*/ 1703070 h 1899829"/>
                <a:gd name="connsiteX11258" fmla="*/ 1314450 w 1464672"/>
                <a:gd name="connsiteY11258" fmla="*/ 1726746 h 1899829"/>
                <a:gd name="connsiteX11259" fmla="*/ 1307919 w 1464672"/>
                <a:gd name="connsiteY11259" fmla="*/ 1726746 h 1899829"/>
                <a:gd name="connsiteX11260" fmla="*/ 1302204 w 1464672"/>
                <a:gd name="connsiteY11260" fmla="*/ 1725114 h 1899829"/>
                <a:gd name="connsiteX11261" fmla="*/ 1298122 w 1464672"/>
                <a:gd name="connsiteY11261" fmla="*/ 1724297 h 1899829"/>
                <a:gd name="connsiteX11262" fmla="*/ 1294039 w 1464672"/>
                <a:gd name="connsiteY11262" fmla="*/ 1722664 h 1899829"/>
                <a:gd name="connsiteX11263" fmla="*/ 1285059 w 1464672"/>
                <a:gd name="connsiteY11263" fmla="*/ 1718582 h 1899829"/>
                <a:gd name="connsiteX11264" fmla="*/ 1284242 w 1464672"/>
                <a:gd name="connsiteY11264" fmla="*/ 1716949 h 1899829"/>
                <a:gd name="connsiteX11265" fmla="*/ 1283426 w 1464672"/>
                <a:gd name="connsiteY11265" fmla="*/ 1715316 h 1899829"/>
                <a:gd name="connsiteX11266" fmla="*/ 1281793 w 1464672"/>
                <a:gd name="connsiteY11266" fmla="*/ 1713684 h 1899829"/>
                <a:gd name="connsiteX11267" fmla="*/ 1280160 w 1464672"/>
                <a:gd name="connsiteY11267" fmla="*/ 1712051 h 1899829"/>
                <a:gd name="connsiteX11268" fmla="*/ 1271179 w 1464672"/>
                <a:gd name="connsiteY11268" fmla="*/ 1707969 h 1899829"/>
                <a:gd name="connsiteX11269" fmla="*/ 1270363 w 1464672"/>
                <a:gd name="connsiteY11269" fmla="*/ 1706336 h 1899829"/>
                <a:gd name="connsiteX11270" fmla="*/ 1271996 w 1464672"/>
                <a:gd name="connsiteY11270" fmla="*/ 1705519 h 1899829"/>
                <a:gd name="connsiteX11271" fmla="*/ 1274445 w 1464672"/>
                <a:gd name="connsiteY11271" fmla="*/ 1704703 h 1899829"/>
                <a:gd name="connsiteX11272" fmla="*/ 1276078 w 1464672"/>
                <a:gd name="connsiteY11272" fmla="*/ 1704703 h 1899829"/>
                <a:gd name="connsiteX11273" fmla="*/ 1282609 w 1464672"/>
                <a:gd name="connsiteY11273" fmla="*/ 1706336 h 1899829"/>
                <a:gd name="connsiteX11274" fmla="*/ 1289957 w 1464672"/>
                <a:gd name="connsiteY11274" fmla="*/ 1707969 h 1899829"/>
                <a:gd name="connsiteX11275" fmla="*/ 1293223 w 1464672"/>
                <a:gd name="connsiteY11275" fmla="*/ 1708785 h 1899829"/>
                <a:gd name="connsiteX11276" fmla="*/ 1297305 w 1464672"/>
                <a:gd name="connsiteY11276" fmla="*/ 1710418 h 1899829"/>
                <a:gd name="connsiteX11277" fmla="*/ 1301387 w 1464672"/>
                <a:gd name="connsiteY11277" fmla="*/ 1712867 h 1899829"/>
                <a:gd name="connsiteX11278" fmla="*/ 1309552 w 1464672"/>
                <a:gd name="connsiteY11278" fmla="*/ 1718582 h 1899829"/>
                <a:gd name="connsiteX11279" fmla="*/ 1311184 w 1464672"/>
                <a:gd name="connsiteY11279" fmla="*/ 1719399 h 1899829"/>
                <a:gd name="connsiteX11280" fmla="*/ 1315266 w 1464672"/>
                <a:gd name="connsiteY11280" fmla="*/ 1721848 h 1899829"/>
                <a:gd name="connsiteX11281" fmla="*/ 1316899 w 1464672"/>
                <a:gd name="connsiteY11281" fmla="*/ 1723481 h 1899829"/>
                <a:gd name="connsiteX11282" fmla="*/ 1317716 w 1464672"/>
                <a:gd name="connsiteY11282" fmla="*/ 1725114 h 1899829"/>
                <a:gd name="connsiteX11283" fmla="*/ 1316899 w 1464672"/>
                <a:gd name="connsiteY11283" fmla="*/ 1725930 h 1899829"/>
                <a:gd name="connsiteX11284" fmla="*/ 1314450 w 1464672"/>
                <a:gd name="connsiteY11284" fmla="*/ 1726746 h 1899829"/>
                <a:gd name="connsiteX11285" fmla="*/ 242479 w 1464672"/>
                <a:gd name="connsiteY11285" fmla="*/ 1713684 h 1899829"/>
                <a:gd name="connsiteX11286" fmla="*/ 242479 w 1464672"/>
                <a:gd name="connsiteY11286" fmla="*/ 1713684 h 1899829"/>
                <a:gd name="connsiteX11287" fmla="*/ 240847 w 1464672"/>
                <a:gd name="connsiteY11287" fmla="*/ 1713684 h 1899829"/>
                <a:gd name="connsiteX11288" fmla="*/ 240030 w 1464672"/>
                <a:gd name="connsiteY11288" fmla="*/ 1712867 h 1899829"/>
                <a:gd name="connsiteX11289" fmla="*/ 237581 w 1464672"/>
                <a:gd name="connsiteY11289" fmla="*/ 1711234 h 1899829"/>
                <a:gd name="connsiteX11290" fmla="*/ 237581 w 1464672"/>
                <a:gd name="connsiteY11290" fmla="*/ 1710418 h 1899829"/>
                <a:gd name="connsiteX11291" fmla="*/ 237581 w 1464672"/>
                <a:gd name="connsiteY11291" fmla="*/ 1710418 h 1899829"/>
                <a:gd name="connsiteX11292" fmla="*/ 238397 w 1464672"/>
                <a:gd name="connsiteY11292" fmla="*/ 1710418 h 1899829"/>
                <a:gd name="connsiteX11293" fmla="*/ 238397 w 1464672"/>
                <a:gd name="connsiteY11293" fmla="*/ 1709601 h 1899829"/>
                <a:gd name="connsiteX11294" fmla="*/ 237581 w 1464672"/>
                <a:gd name="connsiteY11294" fmla="*/ 1707969 h 1899829"/>
                <a:gd name="connsiteX11295" fmla="*/ 239214 w 1464672"/>
                <a:gd name="connsiteY11295" fmla="*/ 1707152 h 1899829"/>
                <a:gd name="connsiteX11296" fmla="*/ 240847 w 1464672"/>
                <a:gd name="connsiteY11296" fmla="*/ 1707969 h 1899829"/>
                <a:gd name="connsiteX11297" fmla="*/ 241663 w 1464672"/>
                <a:gd name="connsiteY11297" fmla="*/ 1708785 h 1899829"/>
                <a:gd name="connsiteX11298" fmla="*/ 242479 w 1464672"/>
                <a:gd name="connsiteY11298" fmla="*/ 1710418 h 1899829"/>
                <a:gd name="connsiteX11299" fmla="*/ 242479 w 1464672"/>
                <a:gd name="connsiteY11299" fmla="*/ 1712051 h 1899829"/>
                <a:gd name="connsiteX11300" fmla="*/ 242479 w 1464672"/>
                <a:gd name="connsiteY11300" fmla="*/ 1713684 h 1899829"/>
                <a:gd name="connsiteX11301" fmla="*/ 242479 w 1464672"/>
                <a:gd name="connsiteY11301" fmla="*/ 1713684 h 1899829"/>
                <a:gd name="connsiteX11302" fmla="*/ 284117 w 1464672"/>
                <a:gd name="connsiteY11302" fmla="*/ 1715316 h 1899829"/>
                <a:gd name="connsiteX11303" fmla="*/ 284117 w 1464672"/>
                <a:gd name="connsiteY11303" fmla="*/ 1715316 h 1899829"/>
                <a:gd name="connsiteX11304" fmla="*/ 280852 w 1464672"/>
                <a:gd name="connsiteY11304" fmla="*/ 1713684 h 1899829"/>
                <a:gd name="connsiteX11305" fmla="*/ 279219 w 1464672"/>
                <a:gd name="connsiteY11305" fmla="*/ 1712867 h 1899829"/>
                <a:gd name="connsiteX11306" fmla="*/ 278402 w 1464672"/>
                <a:gd name="connsiteY11306" fmla="*/ 1712051 h 1899829"/>
                <a:gd name="connsiteX11307" fmla="*/ 278402 w 1464672"/>
                <a:gd name="connsiteY11307" fmla="*/ 1711234 h 1899829"/>
                <a:gd name="connsiteX11308" fmla="*/ 276769 w 1464672"/>
                <a:gd name="connsiteY11308" fmla="*/ 1709601 h 1899829"/>
                <a:gd name="connsiteX11309" fmla="*/ 276769 w 1464672"/>
                <a:gd name="connsiteY11309" fmla="*/ 1708785 h 1899829"/>
                <a:gd name="connsiteX11310" fmla="*/ 277586 w 1464672"/>
                <a:gd name="connsiteY11310" fmla="*/ 1707969 h 1899829"/>
                <a:gd name="connsiteX11311" fmla="*/ 279219 w 1464672"/>
                <a:gd name="connsiteY11311" fmla="*/ 1707969 h 1899829"/>
                <a:gd name="connsiteX11312" fmla="*/ 281668 w 1464672"/>
                <a:gd name="connsiteY11312" fmla="*/ 1708785 h 1899829"/>
                <a:gd name="connsiteX11313" fmla="*/ 283301 w 1464672"/>
                <a:gd name="connsiteY11313" fmla="*/ 1710418 h 1899829"/>
                <a:gd name="connsiteX11314" fmla="*/ 284117 w 1464672"/>
                <a:gd name="connsiteY11314" fmla="*/ 1715316 h 1899829"/>
                <a:gd name="connsiteX11315" fmla="*/ 1441813 w 1464672"/>
                <a:gd name="connsiteY11315" fmla="*/ 1710418 h 1899829"/>
                <a:gd name="connsiteX11316" fmla="*/ 1442629 w 1464672"/>
                <a:gd name="connsiteY11316" fmla="*/ 1712051 h 1899829"/>
                <a:gd name="connsiteX11317" fmla="*/ 1443446 w 1464672"/>
                <a:gd name="connsiteY11317" fmla="*/ 1712867 h 1899829"/>
                <a:gd name="connsiteX11318" fmla="*/ 1439364 w 1464672"/>
                <a:gd name="connsiteY11318" fmla="*/ 1714500 h 1899829"/>
                <a:gd name="connsiteX11319" fmla="*/ 1438547 w 1464672"/>
                <a:gd name="connsiteY11319" fmla="*/ 1714500 h 1899829"/>
                <a:gd name="connsiteX11320" fmla="*/ 1438547 w 1464672"/>
                <a:gd name="connsiteY11320" fmla="*/ 1714500 h 1899829"/>
                <a:gd name="connsiteX11321" fmla="*/ 1438547 w 1464672"/>
                <a:gd name="connsiteY11321" fmla="*/ 1712867 h 1899829"/>
                <a:gd name="connsiteX11322" fmla="*/ 1438547 w 1464672"/>
                <a:gd name="connsiteY11322" fmla="*/ 1711234 h 1899829"/>
                <a:gd name="connsiteX11323" fmla="*/ 1438547 w 1464672"/>
                <a:gd name="connsiteY11323" fmla="*/ 1711234 h 1899829"/>
                <a:gd name="connsiteX11324" fmla="*/ 1439364 w 1464672"/>
                <a:gd name="connsiteY11324" fmla="*/ 1712051 h 1899829"/>
                <a:gd name="connsiteX11325" fmla="*/ 1441813 w 1464672"/>
                <a:gd name="connsiteY11325" fmla="*/ 1710418 h 1899829"/>
                <a:gd name="connsiteX11326" fmla="*/ 1441813 w 1464672"/>
                <a:gd name="connsiteY11326" fmla="*/ 1710418 h 1899829"/>
                <a:gd name="connsiteX11327" fmla="*/ 1434465 w 1464672"/>
                <a:gd name="connsiteY11327" fmla="*/ 1714500 h 1899829"/>
                <a:gd name="connsiteX11328" fmla="*/ 1432016 w 1464672"/>
                <a:gd name="connsiteY11328" fmla="*/ 1716133 h 1899829"/>
                <a:gd name="connsiteX11329" fmla="*/ 1431199 w 1464672"/>
                <a:gd name="connsiteY11329" fmla="*/ 1716949 h 1899829"/>
                <a:gd name="connsiteX11330" fmla="*/ 1430383 w 1464672"/>
                <a:gd name="connsiteY11330" fmla="*/ 1716949 h 1899829"/>
                <a:gd name="connsiteX11331" fmla="*/ 1429566 w 1464672"/>
                <a:gd name="connsiteY11331" fmla="*/ 1716133 h 1899829"/>
                <a:gd name="connsiteX11332" fmla="*/ 1428750 w 1464672"/>
                <a:gd name="connsiteY11332" fmla="*/ 1714500 h 1899829"/>
                <a:gd name="connsiteX11333" fmla="*/ 1428750 w 1464672"/>
                <a:gd name="connsiteY11333" fmla="*/ 1713684 h 1899829"/>
                <a:gd name="connsiteX11334" fmla="*/ 1429566 w 1464672"/>
                <a:gd name="connsiteY11334" fmla="*/ 1713684 h 1899829"/>
                <a:gd name="connsiteX11335" fmla="*/ 1429566 w 1464672"/>
                <a:gd name="connsiteY11335" fmla="*/ 1713684 h 1899829"/>
                <a:gd name="connsiteX11336" fmla="*/ 1429566 w 1464672"/>
                <a:gd name="connsiteY11336" fmla="*/ 1714500 h 1899829"/>
                <a:gd name="connsiteX11337" fmla="*/ 1429566 w 1464672"/>
                <a:gd name="connsiteY11337" fmla="*/ 1714500 h 1899829"/>
                <a:gd name="connsiteX11338" fmla="*/ 1430383 w 1464672"/>
                <a:gd name="connsiteY11338" fmla="*/ 1714500 h 1899829"/>
                <a:gd name="connsiteX11339" fmla="*/ 1432016 w 1464672"/>
                <a:gd name="connsiteY11339" fmla="*/ 1712867 h 1899829"/>
                <a:gd name="connsiteX11340" fmla="*/ 1432832 w 1464672"/>
                <a:gd name="connsiteY11340" fmla="*/ 1712867 h 1899829"/>
                <a:gd name="connsiteX11341" fmla="*/ 1434465 w 1464672"/>
                <a:gd name="connsiteY11341" fmla="*/ 1714500 h 1899829"/>
                <a:gd name="connsiteX11342" fmla="*/ 1434465 w 1464672"/>
                <a:gd name="connsiteY11342" fmla="*/ 1714500 h 1899829"/>
                <a:gd name="connsiteX11343" fmla="*/ 251460 w 1464672"/>
                <a:gd name="connsiteY11343" fmla="*/ 1720215 h 1899829"/>
                <a:gd name="connsiteX11344" fmla="*/ 252277 w 1464672"/>
                <a:gd name="connsiteY11344" fmla="*/ 1722664 h 1899829"/>
                <a:gd name="connsiteX11345" fmla="*/ 250644 w 1464672"/>
                <a:gd name="connsiteY11345" fmla="*/ 1722664 h 1899829"/>
                <a:gd name="connsiteX11346" fmla="*/ 249827 w 1464672"/>
                <a:gd name="connsiteY11346" fmla="*/ 1721848 h 1899829"/>
                <a:gd name="connsiteX11347" fmla="*/ 249827 w 1464672"/>
                <a:gd name="connsiteY11347" fmla="*/ 1721031 h 1899829"/>
                <a:gd name="connsiteX11348" fmla="*/ 249827 w 1464672"/>
                <a:gd name="connsiteY11348" fmla="*/ 1720215 h 1899829"/>
                <a:gd name="connsiteX11349" fmla="*/ 251460 w 1464672"/>
                <a:gd name="connsiteY11349" fmla="*/ 1720215 h 1899829"/>
                <a:gd name="connsiteX11350" fmla="*/ 251460 w 1464672"/>
                <a:gd name="connsiteY11350" fmla="*/ 1720215 h 1899829"/>
                <a:gd name="connsiteX11351" fmla="*/ 1226276 w 1464672"/>
                <a:gd name="connsiteY11351" fmla="*/ 1822269 h 1899829"/>
                <a:gd name="connsiteX11352" fmla="*/ 1226276 w 1464672"/>
                <a:gd name="connsiteY11352" fmla="*/ 1822269 h 1899829"/>
                <a:gd name="connsiteX11353" fmla="*/ 1224643 w 1464672"/>
                <a:gd name="connsiteY11353" fmla="*/ 1821452 h 1899829"/>
                <a:gd name="connsiteX11354" fmla="*/ 1223827 w 1464672"/>
                <a:gd name="connsiteY11354" fmla="*/ 1821452 h 1899829"/>
                <a:gd name="connsiteX11355" fmla="*/ 1223827 w 1464672"/>
                <a:gd name="connsiteY11355" fmla="*/ 1821452 h 1899829"/>
                <a:gd name="connsiteX11356" fmla="*/ 1223827 w 1464672"/>
                <a:gd name="connsiteY11356" fmla="*/ 1822269 h 1899829"/>
                <a:gd name="connsiteX11357" fmla="*/ 1223827 w 1464672"/>
                <a:gd name="connsiteY11357" fmla="*/ 1822269 h 1899829"/>
                <a:gd name="connsiteX11358" fmla="*/ 1223010 w 1464672"/>
                <a:gd name="connsiteY11358" fmla="*/ 1821452 h 1899829"/>
                <a:gd name="connsiteX11359" fmla="*/ 1222194 w 1464672"/>
                <a:gd name="connsiteY11359" fmla="*/ 1820636 h 1899829"/>
                <a:gd name="connsiteX11360" fmla="*/ 1221377 w 1464672"/>
                <a:gd name="connsiteY11360" fmla="*/ 1819819 h 1899829"/>
                <a:gd name="connsiteX11361" fmla="*/ 1221377 w 1464672"/>
                <a:gd name="connsiteY11361" fmla="*/ 1819003 h 1899829"/>
                <a:gd name="connsiteX11362" fmla="*/ 1221377 w 1464672"/>
                <a:gd name="connsiteY11362" fmla="*/ 1818186 h 1899829"/>
                <a:gd name="connsiteX11363" fmla="*/ 1221377 w 1464672"/>
                <a:gd name="connsiteY11363" fmla="*/ 1817370 h 1899829"/>
                <a:gd name="connsiteX11364" fmla="*/ 1221377 w 1464672"/>
                <a:gd name="connsiteY11364" fmla="*/ 1816554 h 1899829"/>
                <a:gd name="connsiteX11365" fmla="*/ 1220561 w 1464672"/>
                <a:gd name="connsiteY11365" fmla="*/ 1815737 h 1899829"/>
                <a:gd name="connsiteX11366" fmla="*/ 1220561 w 1464672"/>
                <a:gd name="connsiteY11366" fmla="*/ 1814921 h 1899829"/>
                <a:gd name="connsiteX11367" fmla="*/ 1220561 w 1464672"/>
                <a:gd name="connsiteY11367" fmla="*/ 1814104 h 1899829"/>
                <a:gd name="connsiteX11368" fmla="*/ 1220561 w 1464672"/>
                <a:gd name="connsiteY11368" fmla="*/ 1813288 h 1899829"/>
                <a:gd name="connsiteX11369" fmla="*/ 1221377 w 1464672"/>
                <a:gd name="connsiteY11369" fmla="*/ 1813288 h 1899829"/>
                <a:gd name="connsiteX11370" fmla="*/ 1222194 w 1464672"/>
                <a:gd name="connsiteY11370" fmla="*/ 1813288 h 1899829"/>
                <a:gd name="connsiteX11371" fmla="*/ 1222194 w 1464672"/>
                <a:gd name="connsiteY11371" fmla="*/ 1812471 h 1899829"/>
                <a:gd name="connsiteX11372" fmla="*/ 1222194 w 1464672"/>
                <a:gd name="connsiteY11372" fmla="*/ 1811655 h 1899829"/>
                <a:gd name="connsiteX11373" fmla="*/ 1221377 w 1464672"/>
                <a:gd name="connsiteY11373" fmla="*/ 1811655 h 1899829"/>
                <a:gd name="connsiteX11374" fmla="*/ 1220561 w 1464672"/>
                <a:gd name="connsiteY11374" fmla="*/ 1811655 h 1899829"/>
                <a:gd name="connsiteX11375" fmla="*/ 1219744 w 1464672"/>
                <a:gd name="connsiteY11375" fmla="*/ 1811655 h 1899829"/>
                <a:gd name="connsiteX11376" fmla="*/ 1218928 w 1464672"/>
                <a:gd name="connsiteY11376" fmla="*/ 1810839 h 1899829"/>
                <a:gd name="connsiteX11377" fmla="*/ 1218111 w 1464672"/>
                <a:gd name="connsiteY11377" fmla="*/ 1810022 h 1899829"/>
                <a:gd name="connsiteX11378" fmla="*/ 1217295 w 1464672"/>
                <a:gd name="connsiteY11378" fmla="*/ 1810022 h 1899829"/>
                <a:gd name="connsiteX11379" fmla="*/ 1217295 w 1464672"/>
                <a:gd name="connsiteY11379" fmla="*/ 1810022 h 1899829"/>
                <a:gd name="connsiteX11380" fmla="*/ 1216479 w 1464672"/>
                <a:gd name="connsiteY11380" fmla="*/ 1810022 h 1899829"/>
                <a:gd name="connsiteX11381" fmla="*/ 1216479 w 1464672"/>
                <a:gd name="connsiteY11381" fmla="*/ 1809206 h 1899829"/>
                <a:gd name="connsiteX11382" fmla="*/ 1216479 w 1464672"/>
                <a:gd name="connsiteY11382" fmla="*/ 1808389 h 1899829"/>
                <a:gd name="connsiteX11383" fmla="*/ 1216479 w 1464672"/>
                <a:gd name="connsiteY11383" fmla="*/ 1807573 h 1899829"/>
                <a:gd name="connsiteX11384" fmla="*/ 1216479 w 1464672"/>
                <a:gd name="connsiteY11384" fmla="*/ 1806756 h 1899829"/>
                <a:gd name="connsiteX11385" fmla="*/ 1216479 w 1464672"/>
                <a:gd name="connsiteY11385" fmla="*/ 1805940 h 1899829"/>
                <a:gd name="connsiteX11386" fmla="*/ 1216479 w 1464672"/>
                <a:gd name="connsiteY11386" fmla="*/ 1805124 h 1899829"/>
                <a:gd name="connsiteX11387" fmla="*/ 1216479 w 1464672"/>
                <a:gd name="connsiteY11387" fmla="*/ 1805124 h 1899829"/>
                <a:gd name="connsiteX11388" fmla="*/ 1216479 w 1464672"/>
                <a:gd name="connsiteY11388" fmla="*/ 1804307 h 1899829"/>
                <a:gd name="connsiteX11389" fmla="*/ 1216479 w 1464672"/>
                <a:gd name="connsiteY11389" fmla="*/ 1803491 h 1899829"/>
                <a:gd name="connsiteX11390" fmla="*/ 1216479 w 1464672"/>
                <a:gd name="connsiteY11390" fmla="*/ 1802674 h 1899829"/>
                <a:gd name="connsiteX11391" fmla="*/ 1216479 w 1464672"/>
                <a:gd name="connsiteY11391" fmla="*/ 1800225 h 1899829"/>
                <a:gd name="connsiteX11392" fmla="*/ 1216479 w 1464672"/>
                <a:gd name="connsiteY11392" fmla="*/ 1796143 h 1899829"/>
                <a:gd name="connsiteX11393" fmla="*/ 1216479 w 1464672"/>
                <a:gd name="connsiteY11393" fmla="*/ 1792877 h 1899829"/>
                <a:gd name="connsiteX11394" fmla="*/ 1216479 w 1464672"/>
                <a:gd name="connsiteY11394" fmla="*/ 1788795 h 1899829"/>
                <a:gd name="connsiteX11395" fmla="*/ 1216479 w 1464672"/>
                <a:gd name="connsiteY11395" fmla="*/ 1786346 h 1899829"/>
                <a:gd name="connsiteX11396" fmla="*/ 1216479 w 1464672"/>
                <a:gd name="connsiteY11396" fmla="*/ 1782264 h 1899829"/>
                <a:gd name="connsiteX11397" fmla="*/ 1216479 w 1464672"/>
                <a:gd name="connsiteY11397" fmla="*/ 1778181 h 1899829"/>
                <a:gd name="connsiteX11398" fmla="*/ 1216479 w 1464672"/>
                <a:gd name="connsiteY11398" fmla="*/ 1774916 h 1899829"/>
                <a:gd name="connsiteX11399" fmla="*/ 1214029 w 1464672"/>
                <a:gd name="connsiteY11399" fmla="*/ 1772466 h 1899829"/>
                <a:gd name="connsiteX11400" fmla="*/ 1211580 w 1464672"/>
                <a:gd name="connsiteY11400" fmla="*/ 1770017 h 1899829"/>
                <a:gd name="connsiteX11401" fmla="*/ 1209131 w 1464672"/>
                <a:gd name="connsiteY11401" fmla="*/ 1768384 h 1899829"/>
                <a:gd name="connsiteX11402" fmla="*/ 1207498 w 1464672"/>
                <a:gd name="connsiteY11402" fmla="*/ 1768384 h 1899829"/>
                <a:gd name="connsiteX11403" fmla="*/ 1206682 w 1464672"/>
                <a:gd name="connsiteY11403" fmla="*/ 1768384 h 1899829"/>
                <a:gd name="connsiteX11404" fmla="*/ 1206682 w 1464672"/>
                <a:gd name="connsiteY11404" fmla="*/ 1769201 h 1899829"/>
                <a:gd name="connsiteX11405" fmla="*/ 1205049 w 1464672"/>
                <a:gd name="connsiteY11405" fmla="*/ 1770017 h 1899829"/>
                <a:gd name="connsiteX11406" fmla="*/ 1201783 w 1464672"/>
                <a:gd name="connsiteY11406" fmla="*/ 1770834 h 1899829"/>
                <a:gd name="connsiteX11407" fmla="*/ 1199334 w 1464672"/>
                <a:gd name="connsiteY11407" fmla="*/ 1771650 h 1899829"/>
                <a:gd name="connsiteX11408" fmla="*/ 1198517 w 1464672"/>
                <a:gd name="connsiteY11408" fmla="*/ 1771650 h 1899829"/>
                <a:gd name="connsiteX11409" fmla="*/ 1197701 w 1464672"/>
                <a:gd name="connsiteY11409" fmla="*/ 1771650 h 1899829"/>
                <a:gd name="connsiteX11410" fmla="*/ 1196884 w 1464672"/>
                <a:gd name="connsiteY11410" fmla="*/ 1770834 h 1899829"/>
                <a:gd name="connsiteX11411" fmla="*/ 1196068 w 1464672"/>
                <a:gd name="connsiteY11411" fmla="*/ 1770017 h 1899829"/>
                <a:gd name="connsiteX11412" fmla="*/ 1196068 w 1464672"/>
                <a:gd name="connsiteY11412" fmla="*/ 1768384 h 1899829"/>
                <a:gd name="connsiteX11413" fmla="*/ 1196068 w 1464672"/>
                <a:gd name="connsiteY11413" fmla="*/ 1765935 h 1899829"/>
                <a:gd name="connsiteX11414" fmla="*/ 1194435 w 1464672"/>
                <a:gd name="connsiteY11414" fmla="*/ 1765119 h 1899829"/>
                <a:gd name="connsiteX11415" fmla="*/ 1192802 w 1464672"/>
                <a:gd name="connsiteY11415" fmla="*/ 1764302 h 1899829"/>
                <a:gd name="connsiteX11416" fmla="*/ 1190353 w 1464672"/>
                <a:gd name="connsiteY11416" fmla="*/ 1768384 h 1899829"/>
                <a:gd name="connsiteX11417" fmla="*/ 1189536 w 1464672"/>
                <a:gd name="connsiteY11417" fmla="*/ 1770017 h 1899829"/>
                <a:gd name="connsiteX11418" fmla="*/ 1187904 w 1464672"/>
                <a:gd name="connsiteY11418" fmla="*/ 1772466 h 1899829"/>
                <a:gd name="connsiteX11419" fmla="*/ 1185454 w 1464672"/>
                <a:gd name="connsiteY11419" fmla="*/ 1776549 h 1899829"/>
                <a:gd name="connsiteX11420" fmla="*/ 1183822 w 1464672"/>
                <a:gd name="connsiteY11420" fmla="*/ 1778998 h 1899829"/>
                <a:gd name="connsiteX11421" fmla="*/ 1181372 w 1464672"/>
                <a:gd name="connsiteY11421" fmla="*/ 1782264 h 1899829"/>
                <a:gd name="connsiteX11422" fmla="*/ 1178923 w 1464672"/>
                <a:gd name="connsiteY11422" fmla="*/ 1785529 h 1899829"/>
                <a:gd name="connsiteX11423" fmla="*/ 1178107 w 1464672"/>
                <a:gd name="connsiteY11423" fmla="*/ 1788795 h 1899829"/>
                <a:gd name="connsiteX11424" fmla="*/ 1177290 w 1464672"/>
                <a:gd name="connsiteY11424" fmla="*/ 1792061 h 1899829"/>
                <a:gd name="connsiteX11425" fmla="*/ 1175657 w 1464672"/>
                <a:gd name="connsiteY11425" fmla="*/ 1794510 h 1899829"/>
                <a:gd name="connsiteX11426" fmla="*/ 1174841 w 1464672"/>
                <a:gd name="connsiteY11426" fmla="*/ 1796959 h 1899829"/>
                <a:gd name="connsiteX11427" fmla="*/ 1174024 w 1464672"/>
                <a:gd name="connsiteY11427" fmla="*/ 1799409 h 1899829"/>
                <a:gd name="connsiteX11428" fmla="*/ 1174024 w 1464672"/>
                <a:gd name="connsiteY11428" fmla="*/ 1801041 h 1899829"/>
                <a:gd name="connsiteX11429" fmla="*/ 1174024 w 1464672"/>
                <a:gd name="connsiteY11429" fmla="*/ 1802674 h 1899829"/>
                <a:gd name="connsiteX11430" fmla="*/ 1174024 w 1464672"/>
                <a:gd name="connsiteY11430" fmla="*/ 1803491 h 1899829"/>
                <a:gd name="connsiteX11431" fmla="*/ 1174024 w 1464672"/>
                <a:gd name="connsiteY11431" fmla="*/ 1804307 h 1899829"/>
                <a:gd name="connsiteX11432" fmla="*/ 1173208 w 1464672"/>
                <a:gd name="connsiteY11432" fmla="*/ 1805124 h 1899829"/>
                <a:gd name="connsiteX11433" fmla="*/ 1171575 w 1464672"/>
                <a:gd name="connsiteY11433" fmla="*/ 1806756 h 1899829"/>
                <a:gd name="connsiteX11434" fmla="*/ 1171575 w 1464672"/>
                <a:gd name="connsiteY11434" fmla="*/ 1808389 h 1899829"/>
                <a:gd name="connsiteX11435" fmla="*/ 1170759 w 1464672"/>
                <a:gd name="connsiteY11435" fmla="*/ 1809206 h 1899829"/>
                <a:gd name="connsiteX11436" fmla="*/ 1168309 w 1464672"/>
                <a:gd name="connsiteY11436" fmla="*/ 1810839 h 1899829"/>
                <a:gd name="connsiteX11437" fmla="*/ 1166677 w 1464672"/>
                <a:gd name="connsiteY11437" fmla="*/ 1813288 h 1899829"/>
                <a:gd name="connsiteX11438" fmla="*/ 1166677 w 1464672"/>
                <a:gd name="connsiteY11438" fmla="*/ 1814921 h 1899829"/>
                <a:gd name="connsiteX11439" fmla="*/ 1166677 w 1464672"/>
                <a:gd name="connsiteY11439" fmla="*/ 1815737 h 1899829"/>
                <a:gd name="connsiteX11440" fmla="*/ 1166677 w 1464672"/>
                <a:gd name="connsiteY11440" fmla="*/ 1816554 h 1899829"/>
                <a:gd name="connsiteX11441" fmla="*/ 1166677 w 1464672"/>
                <a:gd name="connsiteY11441" fmla="*/ 1817370 h 1899829"/>
                <a:gd name="connsiteX11442" fmla="*/ 1165860 w 1464672"/>
                <a:gd name="connsiteY11442" fmla="*/ 1817370 h 1899829"/>
                <a:gd name="connsiteX11443" fmla="*/ 1165044 w 1464672"/>
                <a:gd name="connsiteY11443" fmla="*/ 1817370 h 1899829"/>
                <a:gd name="connsiteX11444" fmla="*/ 1164227 w 1464672"/>
                <a:gd name="connsiteY11444" fmla="*/ 1818186 h 1899829"/>
                <a:gd name="connsiteX11445" fmla="*/ 1164227 w 1464672"/>
                <a:gd name="connsiteY11445" fmla="*/ 1819819 h 1899829"/>
                <a:gd name="connsiteX11446" fmla="*/ 1163411 w 1464672"/>
                <a:gd name="connsiteY11446" fmla="*/ 1820636 h 1899829"/>
                <a:gd name="connsiteX11447" fmla="*/ 1162594 w 1464672"/>
                <a:gd name="connsiteY11447" fmla="*/ 1820636 h 1899829"/>
                <a:gd name="connsiteX11448" fmla="*/ 1161778 w 1464672"/>
                <a:gd name="connsiteY11448" fmla="*/ 1819819 h 1899829"/>
                <a:gd name="connsiteX11449" fmla="*/ 1160961 w 1464672"/>
                <a:gd name="connsiteY11449" fmla="*/ 1819003 h 1899829"/>
                <a:gd name="connsiteX11450" fmla="*/ 1160145 w 1464672"/>
                <a:gd name="connsiteY11450" fmla="*/ 1819003 h 1899829"/>
                <a:gd name="connsiteX11451" fmla="*/ 1159329 w 1464672"/>
                <a:gd name="connsiteY11451" fmla="*/ 1819819 h 1899829"/>
                <a:gd name="connsiteX11452" fmla="*/ 1157696 w 1464672"/>
                <a:gd name="connsiteY11452" fmla="*/ 1820636 h 1899829"/>
                <a:gd name="connsiteX11453" fmla="*/ 1156879 w 1464672"/>
                <a:gd name="connsiteY11453" fmla="*/ 1820636 h 1899829"/>
                <a:gd name="connsiteX11454" fmla="*/ 1154430 w 1464672"/>
                <a:gd name="connsiteY11454" fmla="*/ 1819819 h 1899829"/>
                <a:gd name="connsiteX11455" fmla="*/ 1152797 w 1464672"/>
                <a:gd name="connsiteY11455" fmla="*/ 1822269 h 1899829"/>
                <a:gd name="connsiteX11456" fmla="*/ 1151164 w 1464672"/>
                <a:gd name="connsiteY11456" fmla="*/ 1827167 h 1899829"/>
                <a:gd name="connsiteX11457" fmla="*/ 1144633 w 1464672"/>
                <a:gd name="connsiteY11457" fmla="*/ 1827167 h 1899829"/>
                <a:gd name="connsiteX11458" fmla="*/ 1138102 w 1464672"/>
                <a:gd name="connsiteY11458" fmla="*/ 1827167 h 1899829"/>
                <a:gd name="connsiteX11459" fmla="*/ 1131570 w 1464672"/>
                <a:gd name="connsiteY11459" fmla="*/ 1827167 h 1899829"/>
                <a:gd name="connsiteX11460" fmla="*/ 1125039 w 1464672"/>
                <a:gd name="connsiteY11460" fmla="*/ 1827167 h 1899829"/>
                <a:gd name="connsiteX11461" fmla="*/ 1118507 w 1464672"/>
                <a:gd name="connsiteY11461" fmla="*/ 1827167 h 1899829"/>
                <a:gd name="connsiteX11462" fmla="*/ 1111976 w 1464672"/>
                <a:gd name="connsiteY11462" fmla="*/ 1827167 h 1899829"/>
                <a:gd name="connsiteX11463" fmla="*/ 1105444 w 1464672"/>
                <a:gd name="connsiteY11463" fmla="*/ 1827167 h 1899829"/>
                <a:gd name="connsiteX11464" fmla="*/ 1101362 w 1464672"/>
                <a:gd name="connsiteY11464" fmla="*/ 1827167 h 1899829"/>
                <a:gd name="connsiteX11465" fmla="*/ 1100546 w 1464672"/>
                <a:gd name="connsiteY11465" fmla="*/ 1827167 h 1899829"/>
                <a:gd name="connsiteX11466" fmla="*/ 1102995 w 1464672"/>
                <a:gd name="connsiteY11466" fmla="*/ 1826351 h 1899829"/>
                <a:gd name="connsiteX11467" fmla="*/ 1107894 w 1464672"/>
                <a:gd name="connsiteY11467" fmla="*/ 1823085 h 1899829"/>
                <a:gd name="connsiteX11468" fmla="*/ 1111159 w 1464672"/>
                <a:gd name="connsiteY11468" fmla="*/ 1821452 h 1899829"/>
                <a:gd name="connsiteX11469" fmla="*/ 1116058 w 1464672"/>
                <a:gd name="connsiteY11469" fmla="*/ 1818186 h 1899829"/>
                <a:gd name="connsiteX11470" fmla="*/ 1119324 w 1464672"/>
                <a:gd name="connsiteY11470" fmla="*/ 1817370 h 1899829"/>
                <a:gd name="connsiteX11471" fmla="*/ 1120140 w 1464672"/>
                <a:gd name="connsiteY11471" fmla="*/ 1816554 h 1899829"/>
                <a:gd name="connsiteX11472" fmla="*/ 1120957 w 1464672"/>
                <a:gd name="connsiteY11472" fmla="*/ 1813288 h 1899829"/>
                <a:gd name="connsiteX11473" fmla="*/ 1120957 w 1464672"/>
                <a:gd name="connsiteY11473" fmla="*/ 1812471 h 1899829"/>
                <a:gd name="connsiteX11474" fmla="*/ 1122589 w 1464672"/>
                <a:gd name="connsiteY11474" fmla="*/ 1809206 h 1899829"/>
                <a:gd name="connsiteX11475" fmla="*/ 1124222 w 1464672"/>
                <a:gd name="connsiteY11475" fmla="*/ 1806756 h 1899829"/>
                <a:gd name="connsiteX11476" fmla="*/ 1125855 w 1464672"/>
                <a:gd name="connsiteY11476" fmla="*/ 1803491 h 1899829"/>
                <a:gd name="connsiteX11477" fmla="*/ 1128304 w 1464672"/>
                <a:gd name="connsiteY11477" fmla="*/ 1801041 h 1899829"/>
                <a:gd name="connsiteX11478" fmla="*/ 1132386 w 1464672"/>
                <a:gd name="connsiteY11478" fmla="*/ 1799409 h 1899829"/>
                <a:gd name="connsiteX11479" fmla="*/ 1136469 w 1464672"/>
                <a:gd name="connsiteY11479" fmla="*/ 1795326 h 1899829"/>
                <a:gd name="connsiteX11480" fmla="*/ 1138918 w 1464672"/>
                <a:gd name="connsiteY11480" fmla="*/ 1793694 h 1899829"/>
                <a:gd name="connsiteX11481" fmla="*/ 1141367 w 1464672"/>
                <a:gd name="connsiteY11481" fmla="*/ 1792877 h 1899829"/>
                <a:gd name="connsiteX11482" fmla="*/ 1142184 w 1464672"/>
                <a:gd name="connsiteY11482" fmla="*/ 1791244 h 1899829"/>
                <a:gd name="connsiteX11483" fmla="*/ 1143816 w 1464672"/>
                <a:gd name="connsiteY11483" fmla="*/ 1790428 h 1899829"/>
                <a:gd name="connsiteX11484" fmla="*/ 1147082 w 1464672"/>
                <a:gd name="connsiteY11484" fmla="*/ 1788795 h 1899829"/>
                <a:gd name="connsiteX11485" fmla="*/ 1151164 w 1464672"/>
                <a:gd name="connsiteY11485" fmla="*/ 1787979 h 1899829"/>
                <a:gd name="connsiteX11486" fmla="*/ 1155247 w 1464672"/>
                <a:gd name="connsiteY11486" fmla="*/ 1786346 h 1899829"/>
                <a:gd name="connsiteX11487" fmla="*/ 1158512 w 1464672"/>
                <a:gd name="connsiteY11487" fmla="*/ 1785529 h 1899829"/>
                <a:gd name="connsiteX11488" fmla="*/ 1160145 w 1464672"/>
                <a:gd name="connsiteY11488" fmla="*/ 1783896 h 1899829"/>
                <a:gd name="connsiteX11489" fmla="*/ 1162594 w 1464672"/>
                <a:gd name="connsiteY11489" fmla="*/ 1783080 h 1899829"/>
                <a:gd name="connsiteX11490" fmla="*/ 1170759 w 1464672"/>
                <a:gd name="connsiteY11490" fmla="*/ 1778998 h 1899829"/>
                <a:gd name="connsiteX11491" fmla="*/ 1173208 w 1464672"/>
                <a:gd name="connsiteY11491" fmla="*/ 1776549 h 1899829"/>
                <a:gd name="connsiteX11492" fmla="*/ 1175657 w 1464672"/>
                <a:gd name="connsiteY11492" fmla="*/ 1772466 h 1899829"/>
                <a:gd name="connsiteX11493" fmla="*/ 1178107 w 1464672"/>
                <a:gd name="connsiteY11493" fmla="*/ 1770017 h 1899829"/>
                <a:gd name="connsiteX11494" fmla="*/ 1178923 w 1464672"/>
                <a:gd name="connsiteY11494" fmla="*/ 1767568 h 1899829"/>
                <a:gd name="connsiteX11495" fmla="*/ 1182189 w 1464672"/>
                <a:gd name="connsiteY11495" fmla="*/ 1763486 h 1899829"/>
                <a:gd name="connsiteX11496" fmla="*/ 1185454 w 1464672"/>
                <a:gd name="connsiteY11496" fmla="*/ 1758587 h 1899829"/>
                <a:gd name="connsiteX11497" fmla="*/ 1187087 w 1464672"/>
                <a:gd name="connsiteY11497" fmla="*/ 1755321 h 1899829"/>
                <a:gd name="connsiteX11498" fmla="*/ 1189536 w 1464672"/>
                <a:gd name="connsiteY11498" fmla="*/ 1753689 h 1899829"/>
                <a:gd name="connsiteX11499" fmla="*/ 1194435 w 1464672"/>
                <a:gd name="connsiteY11499" fmla="*/ 1747974 h 1899829"/>
                <a:gd name="connsiteX11500" fmla="*/ 1196884 w 1464672"/>
                <a:gd name="connsiteY11500" fmla="*/ 1745524 h 1899829"/>
                <a:gd name="connsiteX11501" fmla="*/ 1197701 w 1464672"/>
                <a:gd name="connsiteY11501" fmla="*/ 1745524 h 1899829"/>
                <a:gd name="connsiteX11502" fmla="*/ 1200966 w 1464672"/>
                <a:gd name="connsiteY11502" fmla="*/ 1743891 h 1899829"/>
                <a:gd name="connsiteX11503" fmla="*/ 1202599 w 1464672"/>
                <a:gd name="connsiteY11503" fmla="*/ 1741442 h 1899829"/>
                <a:gd name="connsiteX11504" fmla="*/ 1205865 w 1464672"/>
                <a:gd name="connsiteY11504" fmla="*/ 1738993 h 1899829"/>
                <a:gd name="connsiteX11505" fmla="*/ 1211580 w 1464672"/>
                <a:gd name="connsiteY11505" fmla="*/ 1736544 h 1899829"/>
                <a:gd name="connsiteX11506" fmla="*/ 1217295 w 1464672"/>
                <a:gd name="connsiteY11506" fmla="*/ 1733278 h 1899829"/>
                <a:gd name="connsiteX11507" fmla="*/ 1224643 w 1464672"/>
                <a:gd name="connsiteY11507" fmla="*/ 1730829 h 1899829"/>
                <a:gd name="connsiteX11508" fmla="*/ 1233624 w 1464672"/>
                <a:gd name="connsiteY11508" fmla="*/ 1726746 h 1899829"/>
                <a:gd name="connsiteX11509" fmla="*/ 1240155 w 1464672"/>
                <a:gd name="connsiteY11509" fmla="*/ 1724297 h 1899829"/>
                <a:gd name="connsiteX11510" fmla="*/ 1245054 w 1464672"/>
                <a:gd name="connsiteY11510" fmla="*/ 1724297 h 1899829"/>
                <a:gd name="connsiteX11511" fmla="*/ 1250769 w 1464672"/>
                <a:gd name="connsiteY11511" fmla="*/ 1723481 h 1899829"/>
                <a:gd name="connsiteX11512" fmla="*/ 1253218 w 1464672"/>
                <a:gd name="connsiteY11512" fmla="*/ 1723481 h 1899829"/>
                <a:gd name="connsiteX11513" fmla="*/ 1262199 w 1464672"/>
                <a:gd name="connsiteY11513" fmla="*/ 1725114 h 1899829"/>
                <a:gd name="connsiteX11514" fmla="*/ 1266281 w 1464672"/>
                <a:gd name="connsiteY11514" fmla="*/ 1727563 h 1899829"/>
                <a:gd name="connsiteX11515" fmla="*/ 1271179 w 1464672"/>
                <a:gd name="connsiteY11515" fmla="*/ 1732461 h 1899829"/>
                <a:gd name="connsiteX11516" fmla="*/ 1271996 w 1464672"/>
                <a:gd name="connsiteY11516" fmla="*/ 1733278 h 1899829"/>
                <a:gd name="connsiteX11517" fmla="*/ 1271996 w 1464672"/>
                <a:gd name="connsiteY11517" fmla="*/ 1734911 h 1899829"/>
                <a:gd name="connsiteX11518" fmla="*/ 1269547 w 1464672"/>
                <a:gd name="connsiteY11518" fmla="*/ 1734094 h 1899829"/>
                <a:gd name="connsiteX11519" fmla="*/ 1267097 w 1464672"/>
                <a:gd name="connsiteY11519" fmla="*/ 1734094 h 1899829"/>
                <a:gd name="connsiteX11520" fmla="*/ 1268730 w 1464672"/>
                <a:gd name="connsiteY11520" fmla="*/ 1734911 h 1899829"/>
                <a:gd name="connsiteX11521" fmla="*/ 1271179 w 1464672"/>
                <a:gd name="connsiteY11521" fmla="*/ 1737360 h 1899829"/>
                <a:gd name="connsiteX11522" fmla="*/ 1271179 w 1464672"/>
                <a:gd name="connsiteY11522" fmla="*/ 1740626 h 1899829"/>
                <a:gd name="connsiteX11523" fmla="*/ 1269547 w 1464672"/>
                <a:gd name="connsiteY11523" fmla="*/ 1743891 h 1899829"/>
                <a:gd name="connsiteX11524" fmla="*/ 1264648 w 1464672"/>
                <a:gd name="connsiteY11524" fmla="*/ 1745524 h 1899829"/>
                <a:gd name="connsiteX11525" fmla="*/ 1263832 w 1464672"/>
                <a:gd name="connsiteY11525" fmla="*/ 1747157 h 1899829"/>
                <a:gd name="connsiteX11526" fmla="*/ 1263015 w 1464672"/>
                <a:gd name="connsiteY11526" fmla="*/ 1749606 h 1899829"/>
                <a:gd name="connsiteX11527" fmla="*/ 1262199 w 1464672"/>
                <a:gd name="connsiteY11527" fmla="*/ 1750423 h 1899829"/>
                <a:gd name="connsiteX11528" fmla="*/ 1259749 w 1464672"/>
                <a:gd name="connsiteY11528" fmla="*/ 1751239 h 1899829"/>
                <a:gd name="connsiteX11529" fmla="*/ 1258116 w 1464672"/>
                <a:gd name="connsiteY11529" fmla="*/ 1752872 h 1899829"/>
                <a:gd name="connsiteX11530" fmla="*/ 1254034 w 1464672"/>
                <a:gd name="connsiteY11530" fmla="*/ 1755321 h 1899829"/>
                <a:gd name="connsiteX11531" fmla="*/ 1252402 w 1464672"/>
                <a:gd name="connsiteY11531" fmla="*/ 1755321 h 1899829"/>
                <a:gd name="connsiteX11532" fmla="*/ 1250769 w 1464672"/>
                <a:gd name="connsiteY11532" fmla="*/ 1754505 h 1899829"/>
                <a:gd name="connsiteX11533" fmla="*/ 1245870 w 1464672"/>
                <a:gd name="connsiteY11533" fmla="*/ 1752872 h 1899829"/>
                <a:gd name="connsiteX11534" fmla="*/ 1243421 w 1464672"/>
                <a:gd name="connsiteY11534" fmla="*/ 1751239 h 1899829"/>
                <a:gd name="connsiteX11535" fmla="*/ 1241788 w 1464672"/>
                <a:gd name="connsiteY11535" fmla="*/ 1752056 h 1899829"/>
                <a:gd name="connsiteX11536" fmla="*/ 1240972 w 1464672"/>
                <a:gd name="connsiteY11536" fmla="*/ 1752872 h 1899829"/>
                <a:gd name="connsiteX11537" fmla="*/ 1238522 w 1464672"/>
                <a:gd name="connsiteY11537" fmla="*/ 1752872 h 1899829"/>
                <a:gd name="connsiteX11538" fmla="*/ 1236889 w 1464672"/>
                <a:gd name="connsiteY11538" fmla="*/ 1753689 h 1899829"/>
                <a:gd name="connsiteX11539" fmla="*/ 1234440 w 1464672"/>
                <a:gd name="connsiteY11539" fmla="*/ 1752872 h 1899829"/>
                <a:gd name="connsiteX11540" fmla="*/ 1230358 w 1464672"/>
                <a:gd name="connsiteY11540" fmla="*/ 1755321 h 1899829"/>
                <a:gd name="connsiteX11541" fmla="*/ 1231174 w 1464672"/>
                <a:gd name="connsiteY11541" fmla="*/ 1755321 h 1899829"/>
                <a:gd name="connsiteX11542" fmla="*/ 1234440 w 1464672"/>
                <a:gd name="connsiteY11542" fmla="*/ 1753689 h 1899829"/>
                <a:gd name="connsiteX11543" fmla="*/ 1235257 w 1464672"/>
                <a:gd name="connsiteY11543" fmla="*/ 1753689 h 1899829"/>
                <a:gd name="connsiteX11544" fmla="*/ 1237706 w 1464672"/>
                <a:gd name="connsiteY11544" fmla="*/ 1755321 h 1899829"/>
                <a:gd name="connsiteX11545" fmla="*/ 1243421 w 1464672"/>
                <a:gd name="connsiteY11545" fmla="*/ 1756954 h 1899829"/>
                <a:gd name="connsiteX11546" fmla="*/ 1245054 w 1464672"/>
                <a:gd name="connsiteY11546" fmla="*/ 1758587 h 1899829"/>
                <a:gd name="connsiteX11547" fmla="*/ 1246686 w 1464672"/>
                <a:gd name="connsiteY11547" fmla="*/ 1762669 h 1899829"/>
                <a:gd name="connsiteX11548" fmla="*/ 1247503 w 1464672"/>
                <a:gd name="connsiteY11548" fmla="*/ 1763486 h 1899829"/>
                <a:gd name="connsiteX11549" fmla="*/ 1249952 w 1464672"/>
                <a:gd name="connsiteY11549" fmla="*/ 1762669 h 1899829"/>
                <a:gd name="connsiteX11550" fmla="*/ 1252402 w 1464672"/>
                <a:gd name="connsiteY11550" fmla="*/ 1761036 h 1899829"/>
                <a:gd name="connsiteX11551" fmla="*/ 1254034 w 1464672"/>
                <a:gd name="connsiteY11551" fmla="*/ 1760220 h 1899829"/>
                <a:gd name="connsiteX11552" fmla="*/ 1258116 w 1464672"/>
                <a:gd name="connsiteY11552" fmla="*/ 1759404 h 1899829"/>
                <a:gd name="connsiteX11553" fmla="*/ 1257300 w 1464672"/>
                <a:gd name="connsiteY11553" fmla="*/ 1761036 h 1899829"/>
                <a:gd name="connsiteX11554" fmla="*/ 1259749 w 1464672"/>
                <a:gd name="connsiteY11554" fmla="*/ 1761036 h 1899829"/>
                <a:gd name="connsiteX11555" fmla="*/ 1262199 w 1464672"/>
                <a:gd name="connsiteY11555" fmla="*/ 1762669 h 1899829"/>
                <a:gd name="connsiteX11556" fmla="*/ 1261382 w 1464672"/>
                <a:gd name="connsiteY11556" fmla="*/ 1764302 h 1899829"/>
                <a:gd name="connsiteX11557" fmla="*/ 1259749 w 1464672"/>
                <a:gd name="connsiteY11557" fmla="*/ 1766751 h 1899829"/>
                <a:gd name="connsiteX11558" fmla="*/ 1258933 w 1464672"/>
                <a:gd name="connsiteY11558" fmla="*/ 1771650 h 1899829"/>
                <a:gd name="connsiteX11559" fmla="*/ 1255667 w 1464672"/>
                <a:gd name="connsiteY11559" fmla="*/ 1774916 h 1899829"/>
                <a:gd name="connsiteX11560" fmla="*/ 1251585 w 1464672"/>
                <a:gd name="connsiteY11560" fmla="*/ 1778181 h 1899829"/>
                <a:gd name="connsiteX11561" fmla="*/ 1252402 w 1464672"/>
                <a:gd name="connsiteY11561" fmla="*/ 1778998 h 1899829"/>
                <a:gd name="connsiteX11562" fmla="*/ 1253218 w 1464672"/>
                <a:gd name="connsiteY11562" fmla="*/ 1779814 h 1899829"/>
                <a:gd name="connsiteX11563" fmla="*/ 1255667 w 1464672"/>
                <a:gd name="connsiteY11563" fmla="*/ 1778998 h 1899829"/>
                <a:gd name="connsiteX11564" fmla="*/ 1257300 w 1464672"/>
                <a:gd name="connsiteY11564" fmla="*/ 1778998 h 1899829"/>
                <a:gd name="connsiteX11565" fmla="*/ 1258933 w 1464672"/>
                <a:gd name="connsiteY11565" fmla="*/ 1779814 h 1899829"/>
                <a:gd name="connsiteX11566" fmla="*/ 1258116 w 1464672"/>
                <a:gd name="connsiteY11566" fmla="*/ 1782264 h 1899829"/>
                <a:gd name="connsiteX11567" fmla="*/ 1257300 w 1464672"/>
                <a:gd name="connsiteY11567" fmla="*/ 1783896 h 1899829"/>
                <a:gd name="connsiteX11568" fmla="*/ 1257300 w 1464672"/>
                <a:gd name="connsiteY11568" fmla="*/ 1785529 h 1899829"/>
                <a:gd name="connsiteX11569" fmla="*/ 1258116 w 1464672"/>
                <a:gd name="connsiteY11569" fmla="*/ 1788795 h 1899829"/>
                <a:gd name="connsiteX11570" fmla="*/ 1259749 w 1464672"/>
                <a:gd name="connsiteY11570" fmla="*/ 1789611 h 1899829"/>
                <a:gd name="connsiteX11571" fmla="*/ 1260566 w 1464672"/>
                <a:gd name="connsiteY11571" fmla="*/ 1793694 h 1899829"/>
                <a:gd name="connsiteX11572" fmla="*/ 1261382 w 1464672"/>
                <a:gd name="connsiteY11572" fmla="*/ 1796143 h 1899829"/>
                <a:gd name="connsiteX11573" fmla="*/ 1261382 w 1464672"/>
                <a:gd name="connsiteY11573" fmla="*/ 1797776 h 1899829"/>
                <a:gd name="connsiteX11574" fmla="*/ 1263015 w 1464672"/>
                <a:gd name="connsiteY11574" fmla="*/ 1798592 h 1899829"/>
                <a:gd name="connsiteX11575" fmla="*/ 1263015 w 1464672"/>
                <a:gd name="connsiteY11575" fmla="*/ 1800225 h 1899829"/>
                <a:gd name="connsiteX11576" fmla="*/ 1268730 w 1464672"/>
                <a:gd name="connsiteY11576" fmla="*/ 1801041 h 1899829"/>
                <a:gd name="connsiteX11577" fmla="*/ 1269547 w 1464672"/>
                <a:gd name="connsiteY11577" fmla="*/ 1801858 h 1899829"/>
                <a:gd name="connsiteX11578" fmla="*/ 1273629 w 1464672"/>
                <a:gd name="connsiteY11578" fmla="*/ 1802674 h 1899829"/>
                <a:gd name="connsiteX11579" fmla="*/ 1274445 w 1464672"/>
                <a:gd name="connsiteY11579" fmla="*/ 1803491 h 1899829"/>
                <a:gd name="connsiteX11580" fmla="*/ 1275261 w 1464672"/>
                <a:gd name="connsiteY11580" fmla="*/ 1804307 h 1899829"/>
                <a:gd name="connsiteX11581" fmla="*/ 1271179 w 1464672"/>
                <a:gd name="connsiteY11581" fmla="*/ 1805940 h 1899829"/>
                <a:gd name="connsiteX11582" fmla="*/ 1274445 w 1464672"/>
                <a:gd name="connsiteY11582" fmla="*/ 1807573 h 1899829"/>
                <a:gd name="connsiteX11583" fmla="*/ 1276894 w 1464672"/>
                <a:gd name="connsiteY11583" fmla="*/ 1810022 h 1899829"/>
                <a:gd name="connsiteX11584" fmla="*/ 1279344 w 1464672"/>
                <a:gd name="connsiteY11584" fmla="*/ 1809206 h 1899829"/>
                <a:gd name="connsiteX11585" fmla="*/ 1280160 w 1464672"/>
                <a:gd name="connsiteY11585" fmla="*/ 1809206 h 1899829"/>
                <a:gd name="connsiteX11586" fmla="*/ 1282609 w 1464672"/>
                <a:gd name="connsiteY11586" fmla="*/ 1810839 h 1899829"/>
                <a:gd name="connsiteX11587" fmla="*/ 1283426 w 1464672"/>
                <a:gd name="connsiteY11587" fmla="*/ 1811655 h 1899829"/>
                <a:gd name="connsiteX11588" fmla="*/ 1283426 w 1464672"/>
                <a:gd name="connsiteY11588" fmla="*/ 1812471 h 1899829"/>
                <a:gd name="connsiteX11589" fmla="*/ 1285059 w 1464672"/>
                <a:gd name="connsiteY11589" fmla="*/ 1812471 h 1899829"/>
                <a:gd name="connsiteX11590" fmla="*/ 1286691 w 1464672"/>
                <a:gd name="connsiteY11590" fmla="*/ 1811655 h 1899829"/>
                <a:gd name="connsiteX11591" fmla="*/ 1289957 w 1464672"/>
                <a:gd name="connsiteY11591" fmla="*/ 1811655 h 1899829"/>
                <a:gd name="connsiteX11592" fmla="*/ 1293223 w 1464672"/>
                <a:gd name="connsiteY11592" fmla="*/ 1812471 h 1899829"/>
                <a:gd name="connsiteX11593" fmla="*/ 1293223 w 1464672"/>
                <a:gd name="connsiteY11593" fmla="*/ 1814104 h 1899829"/>
                <a:gd name="connsiteX11594" fmla="*/ 1292407 w 1464672"/>
                <a:gd name="connsiteY11594" fmla="*/ 1814921 h 1899829"/>
                <a:gd name="connsiteX11595" fmla="*/ 1294856 w 1464672"/>
                <a:gd name="connsiteY11595" fmla="*/ 1814921 h 1899829"/>
                <a:gd name="connsiteX11596" fmla="*/ 1296489 w 1464672"/>
                <a:gd name="connsiteY11596" fmla="*/ 1815737 h 1899829"/>
                <a:gd name="connsiteX11597" fmla="*/ 1297305 w 1464672"/>
                <a:gd name="connsiteY11597" fmla="*/ 1814921 h 1899829"/>
                <a:gd name="connsiteX11598" fmla="*/ 1298122 w 1464672"/>
                <a:gd name="connsiteY11598" fmla="*/ 1814104 h 1899829"/>
                <a:gd name="connsiteX11599" fmla="*/ 1301387 w 1464672"/>
                <a:gd name="connsiteY11599" fmla="*/ 1812471 h 1899829"/>
                <a:gd name="connsiteX11600" fmla="*/ 1305469 w 1464672"/>
                <a:gd name="connsiteY11600" fmla="*/ 1809206 h 1899829"/>
                <a:gd name="connsiteX11601" fmla="*/ 1306286 w 1464672"/>
                <a:gd name="connsiteY11601" fmla="*/ 1809206 h 1899829"/>
                <a:gd name="connsiteX11602" fmla="*/ 1306286 w 1464672"/>
                <a:gd name="connsiteY11602" fmla="*/ 1810839 h 1899829"/>
                <a:gd name="connsiteX11603" fmla="*/ 1307102 w 1464672"/>
                <a:gd name="connsiteY11603" fmla="*/ 1812471 h 1899829"/>
                <a:gd name="connsiteX11604" fmla="*/ 1308735 w 1464672"/>
                <a:gd name="connsiteY11604" fmla="*/ 1814104 h 1899829"/>
                <a:gd name="connsiteX11605" fmla="*/ 1310368 w 1464672"/>
                <a:gd name="connsiteY11605" fmla="*/ 1814104 h 1899829"/>
                <a:gd name="connsiteX11606" fmla="*/ 1312817 w 1464672"/>
                <a:gd name="connsiteY11606" fmla="*/ 1813288 h 1899829"/>
                <a:gd name="connsiteX11607" fmla="*/ 1313634 w 1464672"/>
                <a:gd name="connsiteY11607" fmla="*/ 1814104 h 1899829"/>
                <a:gd name="connsiteX11608" fmla="*/ 1315266 w 1464672"/>
                <a:gd name="connsiteY11608" fmla="*/ 1815737 h 1899829"/>
                <a:gd name="connsiteX11609" fmla="*/ 1316083 w 1464672"/>
                <a:gd name="connsiteY11609" fmla="*/ 1818186 h 1899829"/>
                <a:gd name="connsiteX11610" fmla="*/ 1316083 w 1464672"/>
                <a:gd name="connsiteY11610" fmla="*/ 1819003 h 1899829"/>
                <a:gd name="connsiteX11611" fmla="*/ 1314450 w 1464672"/>
                <a:gd name="connsiteY11611" fmla="*/ 1819819 h 1899829"/>
                <a:gd name="connsiteX11612" fmla="*/ 1312817 w 1464672"/>
                <a:gd name="connsiteY11612" fmla="*/ 1820636 h 1899829"/>
                <a:gd name="connsiteX11613" fmla="*/ 1318532 w 1464672"/>
                <a:gd name="connsiteY11613" fmla="*/ 1821452 h 1899829"/>
                <a:gd name="connsiteX11614" fmla="*/ 1319349 w 1464672"/>
                <a:gd name="connsiteY11614" fmla="*/ 1822269 h 1899829"/>
                <a:gd name="connsiteX11615" fmla="*/ 1320165 w 1464672"/>
                <a:gd name="connsiteY11615" fmla="*/ 1823085 h 1899829"/>
                <a:gd name="connsiteX11616" fmla="*/ 1319349 w 1464672"/>
                <a:gd name="connsiteY11616" fmla="*/ 1823901 h 1899829"/>
                <a:gd name="connsiteX11617" fmla="*/ 1318532 w 1464672"/>
                <a:gd name="connsiteY11617" fmla="*/ 1824718 h 1899829"/>
                <a:gd name="connsiteX11618" fmla="*/ 1317716 w 1464672"/>
                <a:gd name="connsiteY11618" fmla="*/ 1823901 h 1899829"/>
                <a:gd name="connsiteX11619" fmla="*/ 1316083 w 1464672"/>
                <a:gd name="connsiteY11619" fmla="*/ 1824718 h 1899829"/>
                <a:gd name="connsiteX11620" fmla="*/ 1314450 w 1464672"/>
                <a:gd name="connsiteY11620" fmla="*/ 1825534 h 1899829"/>
                <a:gd name="connsiteX11621" fmla="*/ 1312817 w 1464672"/>
                <a:gd name="connsiteY11621" fmla="*/ 1826351 h 1899829"/>
                <a:gd name="connsiteX11622" fmla="*/ 1312001 w 1464672"/>
                <a:gd name="connsiteY11622" fmla="*/ 1826351 h 1899829"/>
                <a:gd name="connsiteX11623" fmla="*/ 1310368 w 1464672"/>
                <a:gd name="connsiteY11623" fmla="*/ 1827167 h 1899829"/>
                <a:gd name="connsiteX11624" fmla="*/ 1309552 w 1464672"/>
                <a:gd name="connsiteY11624" fmla="*/ 1827984 h 1899829"/>
                <a:gd name="connsiteX11625" fmla="*/ 1307919 w 1464672"/>
                <a:gd name="connsiteY11625" fmla="*/ 1827984 h 1899829"/>
                <a:gd name="connsiteX11626" fmla="*/ 1303836 w 1464672"/>
                <a:gd name="connsiteY11626" fmla="*/ 1830433 h 1899829"/>
                <a:gd name="connsiteX11627" fmla="*/ 1299754 w 1464672"/>
                <a:gd name="connsiteY11627" fmla="*/ 1832066 h 1899829"/>
                <a:gd name="connsiteX11628" fmla="*/ 1295672 w 1464672"/>
                <a:gd name="connsiteY11628" fmla="*/ 1834515 h 1899829"/>
                <a:gd name="connsiteX11629" fmla="*/ 1291590 w 1464672"/>
                <a:gd name="connsiteY11629" fmla="*/ 1836148 h 1899829"/>
                <a:gd name="connsiteX11630" fmla="*/ 1287508 w 1464672"/>
                <a:gd name="connsiteY11630" fmla="*/ 1837781 h 1899829"/>
                <a:gd name="connsiteX11631" fmla="*/ 1286691 w 1464672"/>
                <a:gd name="connsiteY11631" fmla="*/ 1837781 h 1899829"/>
                <a:gd name="connsiteX11632" fmla="*/ 1285875 w 1464672"/>
                <a:gd name="connsiteY11632" fmla="*/ 1837781 h 1899829"/>
                <a:gd name="connsiteX11633" fmla="*/ 1283426 w 1464672"/>
                <a:gd name="connsiteY11633" fmla="*/ 1839414 h 1899829"/>
                <a:gd name="connsiteX11634" fmla="*/ 1281793 w 1464672"/>
                <a:gd name="connsiteY11634" fmla="*/ 1839414 h 1899829"/>
                <a:gd name="connsiteX11635" fmla="*/ 1280160 w 1464672"/>
                <a:gd name="connsiteY11635" fmla="*/ 1839414 h 1899829"/>
                <a:gd name="connsiteX11636" fmla="*/ 1278527 w 1464672"/>
                <a:gd name="connsiteY11636" fmla="*/ 1839414 h 1899829"/>
                <a:gd name="connsiteX11637" fmla="*/ 1277711 w 1464672"/>
                <a:gd name="connsiteY11637" fmla="*/ 1838597 h 1899829"/>
                <a:gd name="connsiteX11638" fmla="*/ 1278527 w 1464672"/>
                <a:gd name="connsiteY11638" fmla="*/ 1840230 h 1899829"/>
                <a:gd name="connsiteX11639" fmla="*/ 1278527 w 1464672"/>
                <a:gd name="connsiteY11639" fmla="*/ 1841863 h 1899829"/>
                <a:gd name="connsiteX11640" fmla="*/ 1278527 w 1464672"/>
                <a:gd name="connsiteY11640" fmla="*/ 1842679 h 1899829"/>
                <a:gd name="connsiteX11641" fmla="*/ 1277711 w 1464672"/>
                <a:gd name="connsiteY11641" fmla="*/ 1843496 h 1899829"/>
                <a:gd name="connsiteX11642" fmla="*/ 1275261 w 1464672"/>
                <a:gd name="connsiteY11642" fmla="*/ 1843496 h 1899829"/>
                <a:gd name="connsiteX11643" fmla="*/ 1274445 w 1464672"/>
                <a:gd name="connsiteY11643" fmla="*/ 1842679 h 1899829"/>
                <a:gd name="connsiteX11644" fmla="*/ 1273629 w 1464672"/>
                <a:gd name="connsiteY11644" fmla="*/ 1841863 h 1899829"/>
                <a:gd name="connsiteX11645" fmla="*/ 1272812 w 1464672"/>
                <a:gd name="connsiteY11645" fmla="*/ 1840230 h 1899829"/>
                <a:gd name="connsiteX11646" fmla="*/ 1271179 w 1464672"/>
                <a:gd name="connsiteY11646" fmla="*/ 1839414 h 1899829"/>
                <a:gd name="connsiteX11647" fmla="*/ 1270363 w 1464672"/>
                <a:gd name="connsiteY11647" fmla="*/ 1841046 h 1899829"/>
                <a:gd name="connsiteX11648" fmla="*/ 1270363 w 1464672"/>
                <a:gd name="connsiteY11648" fmla="*/ 1841863 h 1899829"/>
                <a:gd name="connsiteX11649" fmla="*/ 1269547 w 1464672"/>
                <a:gd name="connsiteY11649" fmla="*/ 1843496 h 1899829"/>
                <a:gd name="connsiteX11650" fmla="*/ 1268730 w 1464672"/>
                <a:gd name="connsiteY11650" fmla="*/ 1841046 h 1899829"/>
                <a:gd name="connsiteX11651" fmla="*/ 1267097 w 1464672"/>
                <a:gd name="connsiteY11651" fmla="*/ 1841863 h 1899829"/>
                <a:gd name="connsiteX11652" fmla="*/ 1266281 w 1464672"/>
                <a:gd name="connsiteY11652" fmla="*/ 1844312 h 1899829"/>
                <a:gd name="connsiteX11653" fmla="*/ 1267097 w 1464672"/>
                <a:gd name="connsiteY11653" fmla="*/ 1845129 h 1899829"/>
                <a:gd name="connsiteX11654" fmla="*/ 1267914 w 1464672"/>
                <a:gd name="connsiteY11654" fmla="*/ 1846761 h 1899829"/>
                <a:gd name="connsiteX11655" fmla="*/ 1267097 w 1464672"/>
                <a:gd name="connsiteY11655" fmla="*/ 1847578 h 1899829"/>
                <a:gd name="connsiteX11656" fmla="*/ 1266281 w 1464672"/>
                <a:gd name="connsiteY11656" fmla="*/ 1847578 h 1899829"/>
                <a:gd name="connsiteX11657" fmla="*/ 1264648 w 1464672"/>
                <a:gd name="connsiteY11657" fmla="*/ 1850027 h 1899829"/>
                <a:gd name="connsiteX11658" fmla="*/ 1263015 w 1464672"/>
                <a:gd name="connsiteY11658" fmla="*/ 1850844 h 1899829"/>
                <a:gd name="connsiteX11659" fmla="*/ 1261382 w 1464672"/>
                <a:gd name="connsiteY11659" fmla="*/ 1853293 h 1899829"/>
                <a:gd name="connsiteX11660" fmla="*/ 1258933 w 1464672"/>
                <a:gd name="connsiteY11660" fmla="*/ 1855742 h 1899829"/>
                <a:gd name="connsiteX11661" fmla="*/ 1258116 w 1464672"/>
                <a:gd name="connsiteY11661" fmla="*/ 1857375 h 1899829"/>
                <a:gd name="connsiteX11662" fmla="*/ 1254034 w 1464672"/>
                <a:gd name="connsiteY11662" fmla="*/ 1860641 h 1899829"/>
                <a:gd name="connsiteX11663" fmla="*/ 1252402 w 1464672"/>
                <a:gd name="connsiteY11663" fmla="*/ 1860641 h 1899829"/>
                <a:gd name="connsiteX11664" fmla="*/ 1251585 w 1464672"/>
                <a:gd name="connsiteY11664" fmla="*/ 1860641 h 1899829"/>
                <a:gd name="connsiteX11665" fmla="*/ 1249952 w 1464672"/>
                <a:gd name="connsiteY11665" fmla="*/ 1862274 h 1899829"/>
                <a:gd name="connsiteX11666" fmla="*/ 1249952 w 1464672"/>
                <a:gd name="connsiteY11666" fmla="*/ 1864723 h 1899829"/>
                <a:gd name="connsiteX11667" fmla="*/ 1249136 w 1464672"/>
                <a:gd name="connsiteY11667" fmla="*/ 1864723 h 1899829"/>
                <a:gd name="connsiteX11668" fmla="*/ 1248319 w 1464672"/>
                <a:gd name="connsiteY11668" fmla="*/ 1864723 h 1899829"/>
                <a:gd name="connsiteX11669" fmla="*/ 1248319 w 1464672"/>
                <a:gd name="connsiteY11669" fmla="*/ 1865539 h 1899829"/>
                <a:gd name="connsiteX11670" fmla="*/ 1247503 w 1464672"/>
                <a:gd name="connsiteY11670" fmla="*/ 1865539 h 1899829"/>
                <a:gd name="connsiteX11671" fmla="*/ 1245870 w 1464672"/>
                <a:gd name="connsiteY11671" fmla="*/ 1864723 h 1899829"/>
                <a:gd name="connsiteX11672" fmla="*/ 1244237 w 1464672"/>
                <a:gd name="connsiteY11672" fmla="*/ 1865539 h 1899829"/>
                <a:gd name="connsiteX11673" fmla="*/ 1242604 w 1464672"/>
                <a:gd name="connsiteY11673" fmla="*/ 1864723 h 1899829"/>
                <a:gd name="connsiteX11674" fmla="*/ 1240972 w 1464672"/>
                <a:gd name="connsiteY11674" fmla="*/ 1860641 h 1899829"/>
                <a:gd name="connsiteX11675" fmla="*/ 1240155 w 1464672"/>
                <a:gd name="connsiteY11675" fmla="*/ 1859008 h 1899829"/>
                <a:gd name="connsiteX11676" fmla="*/ 1238522 w 1464672"/>
                <a:gd name="connsiteY11676" fmla="*/ 1858191 h 1899829"/>
                <a:gd name="connsiteX11677" fmla="*/ 1238522 w 1464672"/>
                <a:gd name="connsiteY11677" fmla="*/ 1859008 h 1899829"/>
                <a:gd name="connsiteX11678" fmla="*/ 1237706 w 1464672"/>
                <a:gd name="connsiteY11678" fmla="*/ 1859824 h 1899829"/>
                <a:gd name="connsiteX11679" fmla="*/ 1236073 w 1464672"/>
                <a:gd name="connsiteY11679" fmla="*/ 1858191 h 1899829"/>
                <a:gd name="connsiteX11680" fmla="*/ 1235257 w 1464672"/>
                <a:gd name="connsiteY11680" fmla="*/ 1852476 h 1899829"/>
                <a:gd name="connsiteX11681" fmla="*/ 1235257 w 1464672"/>
                <a:gd name="connsiteY11681" fmla="*/ 1850844 h 1899829"/>
                <a:gd name="connsiteX11682" fmla="*/ 1236889 w 1464672"/>
                <a:gd name="connsiteY11682" fmla="*/ 1845945 h 1899829"/>
                <a:gd name="connsiteX11683" fmla="*/ 1240972 w 1464672"/>
                <a:gd name="connsiteY11683" fmla="*/ 1841046 h 1899829"/>
                <a:gd name="connsiteX11684" fmla="*/ 1239339 w 1464672"/>
                <a:gd name="connsiteY11684" fmla="*/ 1841046 h 1899829"/>
                <a:gd name="connsiteX11685" fmla="*/ 1236073 w 1464672"/>
                <a:gd name="connsiteY11685" fmla="*/ 1844312 h 1899829"/>
                <a:gd name="connsiteX11686" fmla="*/ 1236073 w 1464672"/>
                <a:gd name="connsiteY11686" fmla="*/ 1843496 h 1899829"/>
                <a:gd name="connsiteX11687" fmla="*/ 1236889 w 1464672"/>
                <a:gd name="connsiteY11687" fmla="*/ 1842679 h 1899829"/>
                <a:gd name="connsiteX11688" fmla="*/ 1237706 w 1464672"/>
                <a:gd name="connsiteY11688" fmla="*/ 1841046 h 1899829"/>
                <a:gd name="connsiteX11689" fmla="*/ 1239339 w 1464672"/>
                <a:gd name="connsiteY11689" fmla="*/ 1839414 h 1899829"/>
                <a:gd name="connsiteX11690" fmla="*/ 1241788 w 1464672"/>
                <a:gd name="connsiteY11690" fmla="*/ 1838597 h 1899829"/>
                <a:gd name="connsiteX11691" fmla="*/ 1243421 w 1464672"/>
                <a:gd name="connsiteY11691" fmla="*/ 1838597 h 1899829"/>
                <a:gd name="connsiteX11692" fmla="*/ 1244237 w 1464672"/>
                <a:gd name="connsiteY11692" fmla="*/ 1837781 h 1899829"/>
                <a:gd name="connsiteX11693" fmla="*/ 1245870 w 1464672"/>
                <a:gd name="connsiteY11693" fmla="*/ 1836964 h 1899829"/>
                <a:gd name="connsiteX11694" fmla="*/ 1245870 w 1464672"/>
                <a:gd name="connsiteY11694" fmla="*/ 1836148 h 1899829"/>
                <a:gd name="connsiteX11695" fmla="*/ 1244237 w 1464672"/>
                <a:gd name="connsiteY11695" fmla="*/ 1836964 h 1899829"/>
                <a:gd name="connsiteX11696" fmla="*/ 1241788 w 1464672"/>
                <a:gd name="connsiteY11696" fmla="*/ 1837781 h 1899829"/>
                <a:gd name="connsiteX11697" fmla="*/ 1242604 w 1464672"/>
                <a:gd name="connsiteY11697" fmla="*/ 1836964 h 1899829"/>
                <a:gd name="connsiteX11698" fmla="*/ 1243421 w 1464672"/>
                <a:gd name="connsiteY11698" fmla="*/ 1836148 h 1899829"/>
                <a:gd name="connsiteX11699" fmla="*/ 1255667 w 1464672"/>
                <a:gd name="connsiteY11699" fmla="*/ 1827984 h 1899829"/>
                <a:gd name="connsiteX11700" fmla="*/ 1258116 w 1464672"/>
                <a:gd name="connsiteY11700" fmla="*/ 1826351 h 1899829"/>
                <a:gd name="connsiteX11701" fmla="*/ 1263015 w 1464672"/>
                <a:gd name="connsiteY11701" fmla="*/ 1824718 h 1899829"/>
                <a:gd name="connsiteX11702" fmla="*/ 1263832 w 1464672"/>
                <a:gd name="connsiteY11702" fmla="*/ 1823901 h 1899829"/>
                <a:gd name="connsiteX11703" fmla="*/ 1263015 w 1464672"/>
                <a:gd name="connsiteY11703" fmla="*/ 1823085 h 1899829"/>
                <a:gd name="connsiteX11704" fmla="*/ 1264648 w 1464672"/>
                <a:gd name="connsiteY11704" fmla="*/ 1823901 h 1899829"/>
                <a:gd name="connsiteX11705" fmla="*/ 1264648 w 1464672"/>
                <a:gd name="connsiteY11705" fmla="*/ 1824718 h 1899829"/>
                <a:gd name="connsiteX11706" fmla="*/ 1264648 w 1464672"/>
                <a:gd name="connsiteY11706" fmla="*/ 1825534 h 1899829"/>
                <a:gd name="connsiteX11707" fmla="*/ 1264648 w 1464672"/>
                <a:gd name="connsiteY11707" fmla="*/ 1826351 h 1899829"/>
                <a:gd name="connsiteX11708" fmla="*/ 1264648 w 1464672"/>
                <a:gd name="connsiteY11708" fmla="*/ 1827167 h 1899829"/>
                <a:gd name="connsiteX11709" fmla="*/ 1266281 w 1464672"/>
                <a:gd name="connsiteY11709" fmla="*/ 1827984 h 1899829"/>
                <a:gd name="connsiteX11710" fmla="*/ 1267914 w 1464672"/>
                <a:gd name="connsiteY11710" fmla="*/ 1830433 h 1899829"/>
                <a:gd name="connsiteX11711" fmla="*/ 1267097 w 1464672"/>
                <a:gd name="connsiteY11711" fmla="*/ 1827167 h 1899829"/>
                <a:gd name="connsiteX11712" fmla="*/ 1268730 w 1464672"/>
                <a:gd name="connsiteY11712" fmla="*/ 1825534 h 1899829"/>
                <a:gd name="connsiteX11713" fmla="*/ 1274445 w 1464672"/>
                <a:gd name="connsiteY11713" fmla="*/ 1823085 h 1899829"/>
                <a:gd name="connsiteX11714" fmla="*/ 1279344 w 1464672"/>
                <a:gd name="connsiteY11714" fmla="*/ 1823085 h 1899829"/>
                <a:gd name="connsiteX11715" fmla="*/ 1280977 w 1464672"/>
                <a:gd name="connsiteY11715" fmla="*/ 1822269 h 1899829"/>
                <a:gd name="connsiteX11716" fmla="*/ 1276894 w 1464672"/>
                <a:gd name="connsiteY11716" fmla="*/ 1821452 h 1899829"/>
                <a:gd name="connsiteX11717" fmla="*/ 1271996 w 1464672"/>
                <a:gd name="connsiteY11717" fmla="*/ 1821452 h 1899829"/>
                <a:gd name="connsiteX11718" fmla="*/ 1268730 w 1464672"/>
                <a:gd name="connsiteY11718" fmla="*/ 1820636 h 1899829"/>
                <a:gd name="connsiteX11719" fmla="*/ 1264648 w 1464672"/>
                <a:gd name="connsiteY11719" fmla="*/ 1821452 h 1899829"/>
                <a:gd name="connsiteX11720" fmla="*/ 1260566 w 1464672"/>
                <a:gd name="connsiteY11720" fmla="*/ 1820636 h 1899829"/>
                <a:gd name="connsiteX11721" fmla="*/ 1258933 w 1464672"/>
                <a:gd name="connsiteY11721" fmla="*/ 1821452 h 1899829"/>
                <a:gd name="connsiteX11722" fmla="*/ 1258116 w 1464672"/>
                <a:gd name="connsiteY11722" fmla="*/ 1823085 h 1899829"/>
                <a:gd name="connsiteX11723" fmla="*/ 1256484 w 1464672"/>
                <a:gd name="connsiteY11723" fmla="*/ 1822269 h 1899829"/>
                <a:gd name="connsiteX11724" fmla="*/ 1255667 w 1464672"/>
                <a:gd name="connsiteY11724" fmla="*/ 1822269 h 1899829"/>
                <a:gd name="connsiteX11725" fmla="*/ 1254851 w 1464672"/>
                <a:gd name="connsiteY11725" fmla="*/ 1821452 h 1899829"/>
                <a:gd name="connsiteX11726" fmla="*/ 1256484 w 1464672"/>
                <a:gd name="connsiteY11726" fmla="*/ 1819003 h 1899829"/>
                <a:gd name="connsiteX11727" fmla="*/ 1260566 w 1464672"/>
                <a:gd name="connsiteY11727" fmla="*/ 1815737 h 1899829"/>
                <a:gd name="connsiteX11728" fmla="*/ 1263015 w 1464672"/>
                <a:gd name="connsiteY11728" fmla="*/ 1812471 h 1899829"/>
                <a:gd name="connsiteX11729" fmla="*/ 1263832 w 1464672"/>
                <a:gd name="connsiteY11729" fmla="*/ 1811655 h 1899829"/>
                <a:gd name="connsiteX11730" fmla="*/ 1264648 w 1464672"/>
                <a:gd name="connsiteY11730" fmla="*/ 1810022 h 1899829"/>
                <a:gd name="connsiteX11731" fmla="*/ 1263015 w 1464672"/>
                <a:gd name="connsiteY11731" fmla="*/ 1810022 h 1899829"/>
                <a:gd name="connsiteX11732" fmla="*/ 1261382 w 1464672"/>
                <a:gd name="connsiteY11732" fmla="*/ 1810839 h 1899829"/>
                <a:gd name="connsiteX11733" fmla="*/ 1260566 w 1464672"/>
                <a:gd name="connsiteY11733" fmla="*/ 1809206 h 1899829"/>
                <a:gd name="connsiteX11734" fmla="*/ 1258933 w 1464672"/>
                <a:gd name="connsiteY11734" fmla="*/ 1807573 h 1899829"/>
                <a:gd name="connsiteX11735" fmla="*/ 1258933 w 1464672"/>
                <a:gd name="connsiteY11735" fmla="*/ 1808389 h 1899829"/>
                <a:gd name="connsiteX11736" fmla="*/ 1259749 w 1464672"/>
                <a:gd name="connsiteY11736" fmla="*/ 1810839 h 1899829"/>
                <a:gd name="connsiteX11737" fmla="*/ 1256484 w 1464672"/>
                <a:gd name="connsiteY11737" fmla="*/ 1814921 h 1899829"/>
                <a:gd name="connsiteX11738" fmla="*/ 1254851 w 1464672"/>
                <a:gd name="connsiteY11738" fmla="*/ 1814921 h 1899829"/>
                <a:gd name="connsiteX11739" fmla="*/ 1252402 w 1464672"/>
                <a:gd name="connsiteY11739" fmla="*/ 1816554 h 1899829"/>
                <a:gd name="connsiteX11740" fmla="*/ 1248319 w 1464672"/>
                <a:gd name="connsiteY11740" fmla="*/ 1818186 h 1899829"/>
                <a:gd name="connsiteX11741" fmla="*/ 1244237 w 1464672"/>
                <a:gd name="connsiteY11741" fmla="*/ 1821452 h 1899829"/>
                <a:gd name="connsiteX11742" fmla="*/ 1238522 w 1464672"/>
                <a:gd name="connsiteY11742" fmla="*/ 1823901 h 1899829"/>
                <a:gd name="connsiteX11743" fmla="*/ 1237706 w 1464672"/>
                <a:gd name="connsiteY11743" fmla="*/ 1823901 h 1899829"/>
                <a:gd name="connsiteX11744" fmla="*/ 1235257 w 1464672"/>
                <a:gd name="connsiteY11744" fmla="*/ 1821452 h 1899829"/>
                <a:gd name="connsiteX11745" fmla="*/ 1236073 w 1464672"/>
                <a:gd name="connsiteY11745" fmla="*/ 1820636 h 1899829"/>
                <a:gd name="connsiteX11746" fmla="*/ 1236889 w 1464672"/>
                <a:gd name="connsiteY11746" fmla="*/ 1819003 h 1899829"/>
                <a:gd name="connsiteX11747" fmla="*/ 1236073 w 1464672"/>
                <a:gd name="connsiteY11747" fmla="*/ 1819003 h 1899829"/>
                <a:gd name="connsiteX11748" fmla="*/ 1236073 w 1464672"/>
                <a:gd name="connsiteY11748" fmla="*/ 1819819 h 1899829"/>
                <a:gd name="connsiteX11749" fmla="*/ 1234440 w 1464672"/>
                <a:gd name="connsiteY11749" fmla="*/ 1820636 h 1899829"/>
                <a:gd name="connsiteX11750" fmla="*/ 1236073 w 1464672"/>
                <a:gd name="connsiteY11750" fmla="*/ 1822269 h 1899829"/>
                <a:gd name="connsiteX11751" fmla="*/ 1235257 w 1464672"/>
                <a:gd name="connsiteY11751" fmla="*/ 1823085 h 1899829"/>
                <a:gd name="connsiteX11752" fmla="*/ 1233624 w 1464672"/>
                <a:gd name="connsiteY11752" fmla="*/ 1823901 h 1899829"/>
                <a:gd name="connsiteX11753" fmla="*/ 1231991 w 1464672"/>
                <a:gd name="connsiteY11753" fmla="*/ 1825534 h 1899829"/>
                <a:gd name="connsiteX11754" fmla="*/ 1230358 w 1464672"/>
                <a:gd name="connsiteY11754" fmla="*/ 1826351 h 1899829"/>
                <a:gd name="connsiteX11755" fmla="*/ 1229541 w 1464672"/>
                <a:gd name="connsiteY11755" fmla="*/ 1825534 h 1899829"/>
                <a:gd name="connsiteX11756" fmla="*/ 1226276 w 1464672"/>
                <a:gd name="connsiteY11756" fmla="*/ 1827167 h 1899829"/>
                <a:gd name="connsiteX11757" fmla="*/ 1223827 w 1464672"/>
                <a:gd name="connsiteY11757" fmla="*/ 1827167 h 1899829"/>
                <a:gd name="connsiteX11758" fmla="*/ 1223010 w 1464672"/>
                <a:gd name="connsiteY11758" fmla="*/ 1826351 h 1899829"/>
                <a:gd name="connsiteX11759" fmla="*/ 1223010 w 1464672"/>
                <a:gd name="connsiteY11759" fmla="*/ 1825534 h 1899829"/>
                <a:gd name="connsiteX11760" fmla="*/ 1222194 w 1464672"/>
                <a:gd name="connsiteY11760" fmla="*/ 1825534 h 1899829"/>
                <a:gd name="connsiteX11761" fmla="*/ 1226276 w 1464672"/>
                <a:gd name="connsiteY11761" fmla="*/ 1822269 h 1899829"/>
                <a:gd name="connsiteX11762" fmla="*/ 1226276 w 1464672"/>
                <a:gd name="connsiteY11762" fmla="*/ 1822269 h 1899829"/>
                <a:gd name="connsiteX11763" fmla="*/ 296364 w 1464672"/>
                <a:gd name="connsiteY11763" fmla="*/ 1731645 h 1899829"/>
                <a:gd name="connsiteX11764" fmla="*/ 296364 w 1464672"/>
                <a:gd name="connsiteY11764" fmla="*/ 1731645 h 1899829"/>
                <a:gd name="connsiteX11765" fmla="*/ 293914 w 1464672"/>
                <a:gd name="connsiteY11765" fmla="*/ 1730012 h 1899829"/>
                <a:gd name="connsiteX11766" fmla="*/ 292281 w 1464672"/>
                <a:gd name="connsiteY11766" fmla="*/ 1727563 h 1899829"/>
                <a:gd name="connsiteX11767" fmla="*/ 291465 w 1464672"/>
                <a:gd name="connsiteY11767" fmla="*/ 1725930 h 1899829"/>
                <a:gd name="connsiteX11768" fmla="*/ 294731 w 1464672"/>
                <a:gd name="connsiteY11768" fmla="*/ 1729196 h 1899829"/>
                <a:gd name="connsiteX11769" fmla="*/ 296364 w 1464672"/>
                <a:gd name="connsiteY11769" fmla="*/ 1731645 h 1899829"/>
                <a:gd name="connsiteX11770" fmla="*/ 296364 w 1464672"/>
                <a:gd name="connsiteY11770" fmla="*/ 1731645 h 1899829"/>
                <a:gd name="connsiteX11771" fmla="*/ 295547 w 1464672"/>
                <a:gd name="connsiteY11771" fmla="*/ 1734911 h 1899829"/>
                <a:gd name="connsiteX11772" fmla="*/ 295547 w 1464672"/>
                <a:gd name="connsiteY11772" fmla="*/ 1734911 h 1899829"/>
                <a:gd name="connsiteX11773" fmla="*/ 294731 w 1464672"/>
                <a:gd name="connsiteY11773" fmla="*/ 1735727 h 1899829"/>
                <a:gd name="connsiteX11774" fmla="*/ 294731 w 1464672"/>
                <a:gd name="connsiteY11774" fmla="*/ 1734911 h 1899829"/>
                <a:gd name="connsiteX11775" fmla="*/ 293914 w 1464672"/>
                <a:gd name="connsiteY11775" fmla="*/ 1730829 h 1899829"/>
                <a:gd name="connsiteX11776" fmla="*/ 294731 w 1464672"/>
                <a:gd name="connsiteY11776" fmla="*/ 1730829 h 1899829"/>
                <a:gd name="connsiteX11777" fmla="*/ 296364 w 1464672"/>
                <a:gd name="connsiteY11777" fmla="*/ 1732461 h 1899829"/>
                <a:gd name="connsiteX11778" fmla="*/ 296364 w 1464672"/>
                <a:gd name="connsiteY11778" fmla="*/ 1733278 h 1899829"/>
                <a:gd name="connsiteX11779" fmla="*/ 297180 w 1464672"/>
                <a:gd name="connsiteY11779" fmla="*/ 1734911 h 1899829"/>
                <a:gd name="connsiteX11780" fmla="*/ 295547 w 1464672"/>
                <a:gd name="connsiteY11780" fmla="*/ 1734911 h 1899829"/>
                <a:gd name="connsiteX11781" fmla="*/ 295547 w 1464672"/>
                <a:gd name="connsiteY11781" fmla="*/ 1734911 h 1899829"/>
                <a:gd name="connsiteX11782" fmla="*/ 880927 w 1464672"/>
                <a:gd name="connsiteY11782" fmla="*/ 1736544 h 1899829"/>
                <a:gd name="connsiteX11783" fmla="*/ 880927 w 1464672"/>
                <a:gd name="connsiteY11783" fmla="*/ 1736544 h 1899829"/>
                <a:gd name="connsiteX11784" fmla="*/ 880927 w 1464672"/>
                <a:gd name="connsiteY11784" fmla="*/ 1736544 h 1899829"/>
                <a:gd name="connsiteX11785" fmla="*/ 880110 w 1464672"/>
                <a:gd name="connsiteY11785" fmla="*/ 1734094 h 1899829"/>
                <a:gd name="connsiteX11786" fmla="*/ 880927 w 1464672"/>
                <a:gd name="connsiteY11786" fmla="*/ 1733278 h 1899829"/>
                <a:gd name="connsiteX11787" fmla="*/ 881743 w 1464672"/>
                <a:gd name="connsiteY11787" fmla="*/ 1732461 h 1899829"/>
                <a:gd name="connsiteX11788" fmla="*/ 883376 w 1464672"/>
                <a:gd name="connsiteY11788" fmla="*/ 1732461 h 1899829"/>
                <a:gd name="connsiteX11789" fmla="*/ 885009 w 1464672"/>
                <a:gd name="connsiteY11789" fmla="*/ 1732461 h 1899829"/>
                <a:gd name="connsiteX11790" fmla="*/ 885825 w 1464672"/>
                <a:gd name="connsiteY11790" fmla="*/ 1733278 h 1899829"/>
                <a:gd name="connsiteX11791" fmla="*/ 885825 w 1464672"/>
                <a:gd name="connsiteY11791" fmla="*/ 1734094 h 1899829"/>
                <a:gd name="connsiteX11792" fmla="*/ 885825 w 1464672"/>
                <a:gd name="connsiteY11792" fmla="*/ 1734094 h 1899829"/>
                <a:gd name="connsiteX11793" fmla="*/ 885009 w 1464672"/>
                <a:gd name="connsiteY11793" fmla="*/ 1734094 h 1899829"/>
                <a:gd name="connsiteX11794" fmla="*/ 885009 w 1464672"/>
                <a:gd name="connsiteY11794" fmla="*/ 1734911 h 1899829"/>
                <a:gd name="connsiteX11795" fmla="*/ 884192 w 1464672"/>
                <a:gd name="connsiteY11795" fmla="*/ 1734911 h 1899829"/>
                <a:gd name="connsiteX11796" fmla="*/ 882559 w 1464672"/>
                <a:gd name="connsiteY11796" fmla="*/ 1734911 h 1899829"/>
                <a:gd name="connsiteX11797" fmla="*/ 880927 w 1464672"/>
                <a:gd name="connsiteY11797" fmla="*/ 1736544 h 1899829"/>
                <a:gd name="connsiteX11798" fmla="*/ 880927 w 1464672"/>
                <a:gd name="connsiteY11798" fmla="*/ 1736544 h 1899829"/>
                <a:gd name="connsiteX11799" fmla="*/ 887458 w 1464672"/>
                <a:gd name="connsiteY11799" fmla="*/ 1734911 h 1899829"/>
                <a:gd name="connsiteX11800" fmla="*/ 886641 w 1464672"/>
                <a:gd name="connsiteY11800" fmla="*/ 1734911 h 1899829"/>
                <a:gd name="connsiteX11801" fmla="*/ 885825 w 1464672"/>
                <a:gd name="connsiteY11801" fmla="*/ 1734911 h 1899829"/>
                <a:gd name="connsiteX11802" fmla="*/ 885825 w 1464672"/>
                <a:gd name="connsiteY11802" fmla="*/ 1734911 h 1899829"/>
                <a:gd name="connsiteX11803" fmla="*/ 885825 w 1464672"/>
                <a:gd name="connsiteY11803" fmla="*/ 1734911 h 1899829"/>
                <a:gd name="connsiteX11804" fmla="*/ 885825 w 1464672"/>
                <a:gd name="connsiteY11804" fmla="*/ 1734911 h 1899829"/>
                <a:gd name="connsiteX11805" fmla="*/ 885825 w 1464672"/>
                <a:gd name="connsiteY11805" fmla="*/ 1734094 h 1899829"/>
                <a:gd name="connsiteX11806" fmla="*/ 885825 w 1464672"/>
                <a:gd name="connsiteY11806" fmla="*/ 1734094 h 1899829"/>
                <a:gd name="connsiteX11807" fmla="*/ 885825 w 1464672"/>
                <a:gd name="connsiteY11807" fmla="*/ 1734094 h 1899829"/>
                <a:gd name="connsiteX11808" fmla="*/ 886641 w 1464672"/>
                <a:gd name="connsiteY11808" fmla="*/ 1734094 h 1899829"/>
                <a:gd name="connsiteX11809" fmla="*/ 887458 w 1464672"/>
                <a:gd name="connsiteY11809" fmla="*/ 1734911 h 1899829"/>
                <a:gd name="connsiteX11810" fmla="*/ 887458 w 1464672"/>
                <a:gd name="connsiteY11810" fmla="*/ 1734911 h 1899829"/>
                <a:gd name="connsiteX11811" fmla="*/ 887458 w 1464672"/>
                <a:gd name="connsiteY11811" fmla="*/ 1734911 h 1899829"/>
                <a:gd name="connsiteX11812" fmla="*/ 1270363 w 1464672"/>
                <a:gd name="connsiteY11812" fmla="*/ 1755321 h 1899829"/>
                <a:gd name="connsiteX11813" fmla="*/ 1268730 w 1464672"/>
                <a:gd name="connsiteY11813" fmla="*/ 1756954 h 1899829"/>
                <a:gd name="connsiteX11814" fmla="*/ 1269547 w 1464672"/>
                <a:gd name="connsiteY11814" fmla="*/ 1755321 h 1899829"/>
                <a:gd name="connsiteX11815" fmla="*/ 1269547 w 1464672"/>
                <a:gd name="connsiteY11815" fmla="*/ 1754505 h 1899829"/>
                <a:gd name="connsiteX11816" fmla="*/ 1269547 w 1464672"/>
                <a:gd name="connsiteY11816" fmla="*/ 1754505 h 1899829"/>
                <a:gd name="connsiteX11817" fmla="*/ 1269547 w 1464672"/>
                <a:gd name="connsiteY11817" fmla="*/ 1754505 h 1899829"/>
                <a:gd name="connsiteX11818" fmla="*/ 1270363 w 1464672"/>
                <a:gd name="connsiteY11818" fmla="*/ 1755321 h 1899829"/>
                <a:gd name="connsiteX11819" fmla="*/ 1269547 w 1464672"/>
                <a:gd name="connsiteY11819" fmla="*/ 1756954 h 1899829"/>
                <a:gd name="connsiteX11820" fmla="*/ 1268730 w 1464672"/>
                <a:gd name="connsiteY11820" fmla="*/ 1758587 h 1899829"/>
                <a:gd name="connsiteX11821" fmla="*/ 1267097 w 1464672"/>
                <a:gd name="connsiteY11821" fmla="*/ 1760220 h 1899829"/>
                <a:gd name="connsiteX11822" fmla="*/ 1266281 w 1464672"/>
                <a:gd name="connsiteY11822" fmla="*/ 1760220 h 1899829"/>
                <a:gd name="connsiteX11823" fmla="*/ 1266281 w 1464672"/>
                <a:gd name="connsiteY11823" fmla="*/ 1760220 h 1899829"/>
                <a:gd name="connsiteX11824" fmla="*/ 1266281 w 1464672"/>
                <a:gd name="connsiteY11824" fmla="*/ 1759404 h 1899829"/>
                <a:gd name="connsiteX11825" fmla="*/ 1266281 w 1464672"/>
                <a:gd name="connsiteY11825" fmla="*/ 1757771 h 1899829"/>
                <a:gd name="connsiteX11826" fmla="*/ 1267097 w 1464672"/>
                <a:gd name="connsiteY11826" fmla="*/ 1757771 h 1899829"/>
                <a:gd name="connsiteX11827" fmla="*/ 1267914 w 1464672"/>
                <a:gd name="connsiteY11827" fmla="*/ 1757771 h 1899829"/>
                <a:gd name="connsiteX11828" fmla="*/ 1269547 w 1464672"/>
                <a:gd name="connsiteY11828" fmla="*/ 1756954 h 1899829"/>
                <a:gd name="connsiteX11829" fmla="*/ 920115 w 1464672"/>
                <a:gd name="connsiteY11829" fmla="*/ 1760220 h 1899829"/>
                <a:gd name="connsiteX11830" fmla="*/ 916849 w 1464672"/>
                <a:gd name="connsiteY11830" fmla="*/ 1760220 h 1899829"/>
                <a:gd name="connsiteX11831" fmla="*/ 915216 w 1464672"/>
                <a:gd name="connsiteY11831" fmla="*/ 1760220 h 1899829"/>
                <a:gd name="connsiteX11832" fmla="*/ 915216 w 1464672"/>
                <a:gd name="connsiteY11832" fmla="*/ 1760220 h 1899829"/>
                <a:gd name="connsiteX11833" fmla="*/ 915216 w 1464672"/>
                <a:gd name="connsiteY11833" fmla="*/ 1759404 h 1899829"/>
                <a:gd name="connsiteX11834" fmla="*/ 916033 w 1464672"/>
                <a:gd name="connsiteY11834" fmla="*/ 1758587 h 1899829"/>
                <a:gd name="connsiteX11835" fmla="*/ 916849 w 1464672"/>
                <a:gd name="connsiteY11835" fmla="*/ 1758587 h 1899829"/>
                <a:gd name="connsiteX11836" fmla="*/ 917666 w 1464672"/>
                <a:gd name="connsiteY11836" fmla="*/ 1758587 h 1899829"/>
                <a:gd name="connsiteX11837" fmla="*/ 920115 w 1464672"/>
                <a:gd name="connsiteY11837" fmla="*/ 1759404 h 1899829"/>
                <a:gd name="connsiteX11838" fmla="*/ 920931 w 1464672"/>
                <a:gd name="connsiteY11838" fmla="*/ 1760220 h 1899829"/>
                <a:gd name="connsiteX11839" fmla="*/ 920931 w 1464672"/>
                <a:gd name="connsiteY11839" fmla="*/ 1760220 h 1899829"/>
                <a:gd name="connsiteX11840" fmla="*/ 920115 w 1464672"/>
                <a:gd name="connsiteY11840" fmla="*/ 1760220 h 1899829"/>
                <a:gd name="connsiteX11841" fmla="*/ 1440180 w 1464672"/>
                <a:gd name="connsiteY11841" fmla="*/ 1767568 h 1899829"/>
                <a:gd name="connsiteX11842" fmla="*/ 1439364 w 1464672"/>
                <a:gd name="connsiteY11842" fmla="*/ 1768384 h 1899829"/>
                <a:gd name="connsiteX11843" fmla="*/ 1438547 w 1464672"/>
                <a:gd name="connsiteY11843" fmla="*/ 1768384 h 1899829"/>
                <a:gd name="connsiteX11844" fmla="*/ 1438547 w 1464672"/>
                <a:gd name="connsiteY11844" fmla="*/ 1767568 h 1899829"/>
                <a:gd name="connsiteX11845" fmla="*/ 1439364 w 1464672"/>
                <a:gd name="connsiteY11845" fmla="*/ 1765935 h 1899829"/>
                <a:gd name="connsiteX11846" fmla="*/ 1440180 w 1464672"/>
                <a:gd name="connsiteY11846" fmla="*/ 1765119 h 1899829"/>
                <a:gd name="connsiteX11847" fmla="*/ 1440180 w 1464672"/>
                <a:gd name="connsiteY11847" fmla="*/ 1764302 h 1899829"/>
                <a:gd name="connsiteX11848" fmla="*/ 1440180 w 1464672"/>
                <a:gd name="connsiteY11848" fmla="*/ 1763486 h 1899829"/>
                <a:gd name="connsiteX11849" fmla="*/ 1440997 w 1464672"/>
                <a:gd name="connsiteY11849" fmla="*/ 1762669 h 1899829"/>
                <a:gd name="connsiteX11850" fmla="*/ 1441813 w 1464672"/>
                <a:gd name="connsiteY11850" fmla="*/ 1761853 h 1899829"/>
                <a:gd name="connsiteX11851" fmla="*/ 1441813 w 1464672"/>
                <a:gd name="connsiteY11851" fmla="*/ 1763486 h 1899829"/>
                <a:gd name="connsiteX11852" fmla="*/ 1440180 w 1464672"/>
                <a:gd name="connsiteY11852" fmla="*/ 1767568 h 1899829"/>
                <a:gd name="connsiteX11853" fmla="*/ 1312817 w 1464672"/>
                <a:gd name="connsiteY11853" fmla="*/ 1771650 h 1899829"/>
                <a:gd name="connsiteX11854" fmla="*/ 1312817 w 1464672"/>
                <a:gd name="connsiteY11854" fmla="*/ 1771650 h 1899829"/>
                <a:gd name="connsiteX11855" fmla="*/ 1314450 w 1464672"/>
                <a:gd name="connsiteY11855" fmla="*/ 1772466 h 1899829"/>
                <a:gd name="connsiteX11856" fmla="*/ 1315266 w 1464672"/>
                <a:gd name="connsiteY11856" fmla="*/ 1772466 h 1899829"/>
                <a:gd name="connsiteX11857" fmla="*/ 1314450 w 1464672"/>
                <a:gd name="connsiteY11857" fmla="*/ 1773283 h 1899829"/>
                <a:gd name="connsiteX11858" fmla="*/ 1312817 w 1464672"/>
                <a:gd name="connsiteY11858" fmla="*/ 1773283 h 1899829"/>
                <a:gd name="connsiteX11859" fmla="*/ 1312001 w 1464672"/>
                <a:gd name="connsiteY11859" fmla="*/ 1773283 h 1899829"/>
                <a:gd name="connsiteX11860" fmla="*/ 1313634 w 1464672"/>
                <a:gd name="connsiteY11860" fmla="*/ 1768384 h 1899829"/>
                <a:gd name="connsiteX11861" fmla="*/ 1315266 w 1464672"/>
                <a:gd name="connsiteY11861" fmla="*/ 1767568 h 1899829"/>
                <a:gd name="connsiteX11862" fmla="*/ 1318532 w 1464672"/>
                <a:gd name="connsiteY11862" fmla="*/ 1764302 h 1899829"/>
                <a:gd name="connsiteX11863" fmla="*/ 1320165 w 1464672"/>
                <a:gd name="connsiteY11863" fmla="*/ 1763486 h 1899829"/>
                <a:gd name="connsiteX11864" fmla="*/ 1321798 w 1464672"/>
                <a:gd name="connsiteY11864" fmla="*/ 1763486 h 1899829"/>
                <a:gd name="connsiteX11865" fmla="*/ 1323431 w 1464672"/>
                <a:gd name="connsiteY11865" fmla="*/ 1763486 h 1899829"/>
                <a:gd name="connsiteX11866" fmla="*/ 1321798 w 1464672"/>
                <a:gd name="connsiteY11866" fmla="*/ 1765119 h 1899829"/>
                <a:gd name="connsiteX11867" fmla="*/ 1320165 w 1464672"/>
                <a:gd name="connsiteY11867" fmla="*/ 1765119 h 1899829"/>
                <a:gd name="connsiteX11868" fmla="*/ 1318532 w 1464672"/>
                <a:gd name="connsiteY11868" fmla="*/ 1766751 h 1899829"/>
                <a:gd name="connsiteX11869" fmla="*/ 1317716 w 1464672"/>
                <a:gd name="connsiteY11869" fmla="*/ 1768384 h 1899829"/>
                <a:gd name="connsiteX11870" fmla="*/ 1316083 w 1464672"/>
                <a:gd name="connsiteY11870" fmla="*/ 1769201 h 1899829"/>
                <a:gd name="connsiteX11871" fmla="*/ 1315266 w 1464672"/>
                <a:gd name="connsiteY11871" fmla="*/ 1770017 h 1899829"/>
                <a:gd name="connsiteX11872" fmla="*/ 1312817 w 1464672"/>
                <a:gd name="connsiteY11872" fmla="*/ 1771650 h 1899829"/>
                <a:gd name="connsiteX11873" fmla="*/ 1281793 w 1464672"/>
                <a:gd name="connsiteY11873" fmla="*/ 1791244 h 1899829"/>
                <a:gd name="connsiteX11874" fmla="*/ 1281793 w 1464672"/>
                <a:gd name="connsiteY11874" fmla="*/ 1791244 h 1899829"/>
                <a:gd name="connsiteX11875" fmla="*/ 1283426 w 1464672"/>
                <a:gd name="connsiteY11875" fmla="*/ 1791244 h 1899829"/>
                <a:gd name="connsiteX11876" fmla="*/ 1284242 w 1464672"/>
                <a:gd name="connsiteY11876" fmla="*/ 1789611 h 1899829"/>
                <a:gd name="connsiteX11877" fmla="*/ 1286691 w 1464672"/>
                <a:gd name="connsiteY11877" fmla="*/ 1790428 h 1899829"/>
                <a:gd name="connsiteX11878" fmla="*/ 1288324 w 1464672"/>
                <a:gd name="connsiteY11878" fmla="*/ 1791244 h 1899829"/>
                <a:gd name="connsiteX11879" fmla="*/ 1289141 w 1464672"/>
                <a:gd name="connsiteY11879" fmla="*/ 1791244 h 1899829"/>
                <a:gd name="connsiteX11880" fmla="*/ 1289957 w 1464672"/>
                <a:gd name="connsiteY11880" fmla="*/ 1791244 h 1899829"/>
                <a:gd name="connsiteX11881" fmla="*/ 1291590 w 1464672"/>
                <a:gd name="connsiteY11881" fmla="*/ 1792061 h 1899829"/>
                <a:gd name="connsiteX11882" fmla="*/ 1294039 w 1464672"/>
                <a:gd name="connsiteY11882" fmla="*/ 1792877 h 1899829"/>
                <a:gd name="connsiteX11883" fmla="*/ 1296489 w 1464672"/>
                <a:gd name="connsiteY11883" fmla="*/ 1792877 h 1899829"/>
                <a:gd name="connsiteX11884" fmla="*/ 1300571 w 1464672"/>
                <a:gd name="connsiteY11884" fmla="*/ 1792061 h 1899829"/>
                <a:gd name="connsiteX11885" fmla="*/ 1301387 w 1464672"/>
                <a:gd name="connsiteY11885" fmla="*/ 1792061 h 1899829"/>
                <a:gd name="connsiteX11886" fmla="*/ 1305469 w 1464672"/>
                <a:gd name="connsiteY11886" fmla="*/ 1791244 h 1899829"/>
                <a:gd name="connsiteX11887" fmla="*/ 1309552 w 1464672"/>
                <a:gd name="connsiteY11887" fmla="*/ 1791244 h 1899829"/>
                <a:gd name="connsiteX11888" fmla="*/ 1311184 w 1464672"/>
                <a:gd name="connsiteY11888" fmla="*/ 1792061 h 1899829"/>
                <a:gd name="connsiteX11889" fmla="*/ 1312001 w 1464672"/>
                <a:gd name="connsiteY11889" fmla="*/ 1792877 h 1899829"/>
                <a:gd name="connsiteX11890" fmla="*/ 1312001 w 1464672"/>
                <a:gd name="connsiteY11890" fmla="*/ 1793694 h 1899829"/>
                <a:gd name="connsiteX11891" fmla="*/ 1309552 w 1464672"/>
                <a:gd name="connsiteY11891" fmla="*/ 1795326 h 1899829"/>
                <a:gd name="connsiteX11892" fmla="*/ 1307102 w 1464672"/>
                <a:gd name="connsiteY11892" fmla="*/ 1796959 h 1899829"/>
                <a:gd name="connsiteX11893" fmla="*/ 1303836 w 1464672"/>
                <a:gd name="connsiteY11893" fmla="*/ 1798592 h 1899829"/>
                <a:gd name="connsiteX11894" fmla="*/ 1303020 w 1464672"/>
                <a:gd name="connsiteY11894" fmla="*/ 1799409 h 1899829"/>
                <a:gd name="connsiteX11895" fmla="*/ 1303020 w 1464672"/>
                <a:gd name="connsiteY11895" fmla="*/ 1801041 h 1899829"/>
                <a:gd name="connsiteX11896" fmla="*/ 1303020 w 1464672"/>
                <a:gd name="connsiteY11896" fmla="*/ 1802674 h 1899829"/>
                <a:gd name="connsiteX11897" fmla="*/ 1303836 w 1464672"/>
                <a:gd name="connsiteY11897" fmla="*/ 1802674 h 1899829"/>
                <a:gd name="connsiteX11898" fmla="*/ 1303836 w 1464672"/>
                <a:gd name="connsiteY11898" fmla="*/ 1803491 h 1899829"/>
                <a:gd name="connsiteX11899" fmla="*/ 1303020 w 1464672"/>
                <a:gd name="connsiteY11899" fmla="*/ 1804307 h 1899829"/>
                <a:gd name="connsiteX11900" fmla="*/ 1299754 w 1464672"/>
                <a:gd name="connsiteY11900" fmla="*/ 1804307 h 1899829"/>
                <a:gd name="connsiteX11901" fmla="*/ 1298938 w 1464672"/>
                <a:gd name="connsiteY11901" fmla="*/ 1804307 h 1899829"/>
                <a:gd name="connsiteX11902" fmla="*/ 1298122 w 1464672"/>
                <a:gd name="connsiteY11902" fmla="*/ 1803491 h 1899829"/>
                <a:gd name="connsiteX11903" fmla="*/ 1296489 w 1464672"/>
                <a:gd name="connsiteY11903" fmla="*/ 1801041 h 1899829"/>
                <a:gd name="connsiteX11904" fmla="*/ 1294856 w 1464672"/>
                <a:gd name="connsiteY11904" fmla="*/ 1801041 h 1899829"/>
                <a:gd name="connsiteX11905" fmla="*/ 1294039 w 1464672"/>
                <a:gd name="connsiteY11905" fmla="*/ 1801041 h 1899829"/>
                <a:gd name="connsiteX11906" fmla="*/ 1296489 w 1464672"/>
                <a:gd name="connsiteY11906" fmla="*/ 1799409 h 1899829"/>
                <a:gd name="connsiteX11907" fmla="*/ 1295672 w 1464672"/>
                <a:gd name="connsiteY11907" fmla="*/ 1797776 h 1899829"/>
                <a:gd name="connsiteX11908" fmla="*/ 1294856 w 1464672"/>
                <a:gd name="connsiteY11908" fmla="*/ 1797776 h 1899829"/>
                <a:gd name="connsiteX11909" fmla="*/ 1294039 w 1464672"/>
                <a:gd name="connsiteY11909" fmla="*/ 1796959 h 1899829"/>
                <a:gd name="connsiteX11910" fmla="*/ 1294039 w 1464672"/>
                <a:gd name="connsiteY11910" fmla="*/ 1796143 h 1899829"/>
                <a:gd name="connsiteX11911" fmla="*/ 1294856 w 1464672"/>
                <a:gd name="connsiteY11911" fmla="*/ 1795326 h 1899829"/>
                <a:gd name="connsiteX11912" fmla="*/ 1294856 w 1464672"/>
                <a:gd name="connsiteY11912" fmla="*/ 1794510 h 1899829"/>
                <a:gd name="connsiteX11913" fmla="*/ 1293223 w 1464672"/>
                <a:gd name="connsiteY11913" fmla="*/ 1795326 h 1899829"/>
                <a:gd name="connsiteX11914" fmla="*/ 1292407 w 1464672"/>
                <a:gd name="connsiteY11914" fmla="*/ 1796143 h 1899829"/>
                <a:gd name="connsiteX11915" fmla="*/ 1290774 w 1464672"/>
                <a:gd name="connsiteY11915" fmla="*/ 1796143 h 1899829"/>
                <a:gd name="connsiteX11916" fmla="*/ 1289141 w 1464672"/>
                <a:gd name="connsiteY11916" fmla="*/ 1796959 h 1899829"/>
                <a:gd name="connsiteX11917" fmla="*/ 1290774 w 1464672"/>
                <a:gd name="connsiteY11917" fmla="*/ 1796959 h 1899829"/>
                <a:gd name="connsiteX11918" fmla="*/ 1289957 w 1464672"/>
                <a:gd name="connsiteY11918" fmla="*/ 1797776 h 1899829"/>
                <a:gd name="connsiteX11919" fmla="*/ 1289141 w 1464672"/>
                <a:gd name="connsiteY11919" fmla="*/ 1797776 h 1899829"/>
                <a:gd name="connsiteX11920" fmla="*/ 1284242 w 1464672"/>
                <a:gd name="connsiteY11920" fmla="*/ 1796143 h 1899829"/>
                <a:gd name="connsiteX11921" fmla="*/ 1283426 w 1464672"/>
                <a:gd name="connsiteY11921" fmla="*/ 1795326 h 1899829"/>
                <a:gd name="connsiteX11922" fmla="*/ 1281793 w 1464672"/>
                <a:gd name="connsiteY11922" fmla="*/ 1793694 h 1899829"/>
                <a:gd name="connsiteX11923" fmla="*/ 1280977 w 1464672"/>
                <a:gd name="connsiteY11923" fmla="*/ 1792061 h 1899829"/>
                <a:gd name="connsiteX11924" fmla="*/ 1281793 w 1464672"/>
                <a:gd name="connsiteY11924" fmla="*/ 1792061 h 1899829"/>
                <a:gd name="connsiteX11925" fmla="*/ 1281793 w 1464672"/>
                <a:gd name="connsiteY11925" fmla="*/ 1792061 h 1899829"/>
                <a:gd name="connsiteX11926" fmla="*/ 1281793 w 1464672"/>
                <a:gd name="connsiteY11926" fmla="*/ 1792061 h 1899829"/>
                <a:gd name="connsiteX11927" fmla="*/ 1280160 w 1464672"/>
                <a:gd name="connsiteY11927" fmla="*/ 1792061 h 1899829"/>
                <a:gd name="connsiteX11928" fmla="*/ 1277711 w 1464672"/>
                <a:gd name="connsiteY11928" fmla="*/ 1792061 h 1899829"/>
                <a:gd name="connsiteX11929" fmla="*/ 1276078 w 1464672"/>
                <a:gd name="connsiteY11929" fmla="*/ 1791244 h 1899829"/>
                <a:gd name="connsiteX11930" fmla="*/ 1276078 w 1464672"/>
                <a:gd name="connsiteY11930" fmla="*/ 1787979 h 1899829"/>
                <a:gd name="connsiteX11931" fmla="*/ 1275261 w 1464672"/>
                <a:gd name="connsiteY11931" fmla="*/ 1787162 h 1899829"/>
                <a:gd name="connsiteX11932" fmla="*/ 1273629 w 1464672"/>
                <a:gd name="connsiteY11932" fmla="*/ 1786346 h 1899829"/>
                <a:gd name="connsiteX11933" fmla="*/ 1271179 w 1464672"/>
                <a:gd name="connsiteY11933" fmla="*/ 1786346 h 1899829"/>
                <a:gd name="connsiteX11934" fmla="*/ 1271179 w 1464672"/>
                <a:gd name="connsiteY11934" fmla="*/ 1785529 h 1899829"/>
                <a:gd name="connsiteX11935" fmla="*/ 1271996 w 1464672"/>
                <a:gd name="connsiteY11935" fmla="*/ 1783896 h 1899829"/>
                <a:gd name="connsiteX11936" fmla="*/ 1273629 w 1464672"/>
                <a:gd name="connsiteY11936" fmla="*/ 1782264 h 1899829"/>
                <a:gd name="connsiteX11937" fmla="*/ 1274445 w 1464672"/>
                <a:gd name="connsiteY11937" fmla="*/ 1780631 h 1899829"/>
                <a:gd name="connsiteX11938" fmla="*/ 1275261 w 1464672"/>
                <a:gd name="connsiteY11938" fmla="*/ 1778998 h 1899829"/>
                <a:gd name="connsiteX11939" fmla="*/ 1277711 w 1464672"/>
                <a:gd name="connsiteY11939" fmla="*/ 1776549 h 1899829"/>
                <a:gd name="connsiteX11940" fmla="*/ 1277711 w 1464672"/>
                <a:gd name="connsiteY11940" fmla="*/ 1778181 h 1899829"/>
                <a:gd name="connsiteX11941" fmla="*/ 1277711 w 1464672"/>
                <a:gd name="connsiteY11941" fmla="*/ 1779814 h 1899829"/>
                <a:gd name="connsiteX11942" fmla="*/ 1276078 w 1464672"/>
                <a:gd name="connsiteY11942" fmla="*/ 1783080 h 1899829"/>
                <a:gd name="connsiteX11943" fmla="*/ 1279344 w 1464672"/>
                <a:gd name="connsiteY11943" fmla="*/ 1786346 h 1899829"/>
                <a:gd name="connsiteX11944" fmla="*/ 1279344 w 1464672"/>
                <a:gd name="connsiteY11944" fmla="*/ 1787162 h 1899829"/>
                <a:gd name="connsiteX11945" fmla="*/ 1279344 w 1464672"/>
                <a:gd name="connsiteY11945" fmla="*/ 1787979 h 1899829"/>
                <a:gd name="connsiteX11946" fmla="*/ 1279344 w 1464672"/>
                <a:gd name="connsiteY11946" fmla="*/ 1788795 h 1899829"/>
                <a:gd name="connsiteX11947" fmla="*/ 1278527 w 1464672"/>
                <a:gd name="connsiteY11947" fmla="*/ 1789611 h 1899829"/>
                <a:gd name="connsiteX11948" fmla="*/ 1281793 w 1464672"/>
                <a:gd name="connsiteY11948" fmla="*/ 1791244 h 1899829"/>
                <a:gd name="connsiteX11949" fmla="*/ 1281793 w 1464672"/>
                <a:gd name="connsiteY11949" fmla="*/ 1791244 h 1899829"/>
                <a:gd name="connsiteX11950" fmla="*/ 1325880 w 1464672"/>
                <a:gd name="connsiteY11950" fmla="*/ 1803491 h 1899829"/>
                <a:gd name="connsiteX11951" fmla="*/ 1325880 w 1464672"/>
                <a:gd name="connsiteY11951" fmla="*/ 1803491 h 1899829"/>
                <a:gd name="connsiteX11952" fmla="*/ 1328329 w 1464672"/>
                <a:gd name="connsiteY11952" fmla="*/ 1802674 h 1899829"/>
                <a:gd name="connsiteX11953" fmla="*/ 1329146 w 1464672"/>
                <a:gd name="connsiteY11953" fmla="*/ 1802674 h 1899829"/>
                <a:gd name="connsiteX11954" fmla="*/ 1329146 w 1464672"/>
                <a:gd name="connsiteY11954" fmla="*/ 1803491 h 1899829"/>
                <a:gd name="connsiteX11955" fmla="*/ 1327513 w 1464672"/>
                <a:gd name="connsiteY11955" fmla="*/ 1804307 h 1899829"/>
                <a:gd name="connsiteX11956" fmla="*/ 1326697 w 1464672"/>
                <a:gd name="connsiteY11956" fmla="*/ 1805124 h 1899829"/>
                <a:gd name="connsiteX11957" fmla="*/ 1327513 w 1464672"/>
                <a:gd name="connsiteY11957" fmla="*/ 1805940 h 1899829"/>
                <a:gd name="connsiteX11958" fmla="*/ 1327513 w 1464672"/>
                <a:gd name="connsiteY11958" fmla="*/ 1806756 h 1899829"/>
                <a:gd name="connsiteX11959" fmla="*/ 1325880 w 1464672"/>
                <a:gd name="connsiteY11959" fmla="*/ 1807573 h 1899829"/>
                <a:gd name="connsiteX11960" fmla="*/ 1325064 w 1464672"/>
                <a:gd name="connsiteY11960" fmla="*/ 1808389 h 1899829"/>
                <a:gd name="connsiteX11961" fmla="*/ 1325880 w 1464672"/>
                <a:gd name="connsiteY11961" fmla="*/ 1809206 h 1899829"/>
                <a:gd name="connsiteX11962" fmla="*/ 1328329 w 1464672"/>
                <a:gd name="connsiteY11962" fmla="*/ 1808389 h 1899829"/>
                <a:gd name="connsiteX11963" fmla="*/ 1329146 w 1464672"/>
                <a:gd name="connsiteY11963" fmla="*/ 1808389 h 1899829"/>
                <a:gd name="connsiteX11964" fmla="*/ 1329962 w 1464672"/>
                <a:gd name="connsiteY11964" fmla="*/ 1808389 h 1899829"/>
                <a:gd name="connsiteX11965" fmla="*/ 1330779 w 1464672"/>
                <a:gd name="connsiteY11965" fmla="*/ 1808389 h 1899829"/>
                <a:gd name="connsiteX11966" fmla="*/ 1331595 w 1464672"/>
                <a:gd name="connsiteY11966" fmla="*/ 1807573 h 1899829"/>
                <a:gd name="connsiteX11967" fmla="*/ 1335677 w 1464672"/>
                <a:gd name="connsiteY11967" fmla="*/ 1803491 h 1899829"/>
                <a:gd name="connsiteX11968" fmla="*/ 1335677 w 1464672"/>
                <a:gd name="connsiteY11968" fmla="*/ 1802674 h 1899829"/>
                <a:gd name="connsiteX11969" fmla="*/ 1331595 w 1464672"/>
                <a:gd name="connsiteY11969" fmla="*/ 1803491 h 1899829"/>
                <a:gd name="connsiteX11970" fmla="*/ 1330779 w 1464672"/>
                <a:gd name="connsiteY11970" fmla="*/ 1802674 h 1899829"/>
                <a:gd name="connsiteX11971" fmla="*/ 1333228 w 1464672"/>
                <a:gd name="connsiteY11971" fmla="*/ 1800225 h 1899829"/>
                <a:gd name="connsiteX11972" fmla="*/ 1333228 w 1464672"/>
                <a:gd name="connsiteY11972" fmla="*/ 1798592 h 1899829"/>
                <a:gd name="connsiteX11973" fmla="*/ 1334861 w 1464672"/>
                <a:gd name="connsiteY11973" fmla="*/ 1796143 h 1899829"/>
                <a:gd name="connsiteX11974" fmla="*/ 1336494 w 1464672"/>
                <a:gd name="connsiteY11974" fmla="*/ 1794510 h 1899829"/>
                <a:gd name="connsiteX11975" fmla="*/ 1337310 w 1464672"/>
                <a:gd name="connsiteY11975" fmla="*/ 1793694 h 1899829"/>
                <a:gd name="connsiteX11976" fmla="*/ 1338943 w 1464672"/>
                <a:gd name="connsiteY11976" fmla="*/ 1792877 h 1899829"/>
                <a:gd name="connsiteX11977" fmla="*/ 1339759 w 1464672"/>
                <a:gd name="connsiteY11977" fmla="*/ 1793694 h 1899829"/>
                <a:gd name="connsiteX11978" fmla="*/ 1339759 w 1464672"/>
                <a:gd name="connsiteY11978" fmla="*/ 1795326 h 1899829"/>
                <a:gd name="connsiteX11979" fmla="*/ 1342209 w 1464672"/>
                <a:gd name="connsiteY11979" fmla="*/ 1795326 h 1899829"/>
                <a:gd name="connsiteX11980" fmla="*/ 1344658 w 1464672"/>
                <a:gd name="connsiteY11980" fmla="*/ 1795326 h 1899829"/>
                <a:gd name="connsiteX11981" fmla="*/ 1346291 w 1464672"/>
                <a:gd name="connsiteY11981" fmla="*/ 1796143 h 1899829"/>
                <a:gd name="connsiteX11982" fmla="*/ 1346291 w 1464672"/>
                <a:gd name="connsiteY11982" fmla="*/ 1796959 h 1899829"/>
                <a:gd name="connsiteX11983" fmla="*/ 1346291 w 1464672"/>
                <a:gd name="connsiteY11983" fmla="*/ 1797776 h 1899829"/>
                <a:gd name="connsiteX11984" fmla="*/ 1345474 w 1464672"/>
                <a:gd name="connsiteY11984" fmla="*/ 1798592 h 1899829"/>
                <a:gd name="connsiteX11985" fmla="*/ 1344658 w 1464672"/>
                <a:gd name="connsiteY11985" fmla="*/ 1799409 h 1899829"/>
                <a:gd name="connsiteX11986" fmla="*/ 1346291 w 1464672"/>
                <a:gd name="connsiteY11986" fmla="*/ 1801041 h 1899829"/>
                <a:gd name="connsiteX11987" fmla="*/ 1346291 w 1464672"/>
                <a:gd name="connsiteY11987" fmla="*/ 1801858 h 1899829"/>
                <a:gd name="connsiteX11988" fmla="*/ 1343025 w 1464672"/>
                <a:gd name="connsiteY11988" fmla="*/ 1803491 h 1899829"/>
                <a:gd name="connsiteX11989" fmla="*/ 1341392 w 1464672"/>
                <a:gd name="connsiteY11989" fmla="*/ 1805124 h 1899829"/>
                <a:gd name="connsiteX11990" fmla="*/ 1339759 w 1464672"/>
                <a:gd name="connsiteY11990" fmla="*/ 1806756 h 1899829"/>
                <a:gd name="connsiteX11991" fmla="*/ 1336494 w 1464672"/>
                <a:gd name="connsiteY11991" fmla="*/ 1809206 h 1899829"/>
                <a:gd name="connsiteX11992" fmla="*/ 1331595 w 1464672"/>
                <a:gd name="connsiteY11992" fmla="*/ 1810839 h 1899829"/>
                <a:gd name="connsiteX11993" fmla="*/ 1329962 w 1464672"/>
                <a:gd name="connsiteY11993" fmla="*/ 1810839 h 1899829"/>
                <a:gd name="connsiteX11994" fmla="*/ 1328329 w 1464672"/>
                <a:gd name="connsiteY11994" fmla="*/ 1810022 h 1899829"/>
                <a:gd name="connsiteX11995" fmla="*/ 1326697 w 1464672"/>
                <a:gd name="connsiteY11995" fmla="*/ 1810022 h 1899829"/>
                <a:gd name="connsiteX11996" fmla="*/ 1325064 w 1464672"/>
                <a:gd name="connsiteY11996" fmla="*/ 1810839 h 1899829"/>
                <a:gd name="connsiteX11997" fmla="*/ 1323431 w 1464672"/>
                <a:gd name="connsiteY11997" fmla="*/ 1810839 h 1899829"/>
                <a:gd name="connsiteX11998" fmla="*/ 1322614 w 1464672"/>
                <a:gd name="connsiteY11998" fmla="*/ 1810839 h 1899829"/>
                <a:gd name="connsiteX11999" fmla="*/ 1321798 w 1464672"/>
                <a:gd name="connsiteY11999" fmla="*/ 1810839 h 1899829"/>
                <a:gd name="connsiteX12000" fmla="*/ 1320982 w 1464672"/>
                <a:gd name="connsiteY12000" fmla="*/ 1810022 h 1899829"/>
                <a:gd name="connsiteX12001" fmla="*/ 1319349 w 1464672"/>
                <a:gd name="connsiteY12001" fmla="*/ 1808389 h 1899829"/>
                <a:gd name="connsiteX12002" fmla="*/ 1318532 w 1464672"/>
                <a:gd name="connsiteY12002" fmla="*/ 1807573 h 1899829"/>
                <a:gd name="connsiteX12003" fmla="*/ 1317716 w 1464672"/>
                <a:gd name="connsiteY12003" fmla="*/ 1801858 h 1899829"/>
                <a:gd name="connsiteX12004" fmla="*/ 1317716 w 1464672"/>
                <a:gd name="connsiteY12004" fmla="*/ 1799409 h 1899829"/>
                <a:gd name="connsiteX12005" fmla="*/ 1318532 w 1464672"/>
                <a:gd name="connsiteY12005" fmla="*/ 1796959 h 1899829"/>
                <a:gd name="connsiteX12006" fmla="*/ 1320165 w 1464672"/>
                <a:gd name="connsiteY12006" fmla="*/ 1795326 h 1899829"/>
                <a:gd name="connsiteX12007" fmla="*/ 1320982 w 1464672"/>
                <a:gd name="connsiteY12007" fmla="*/ 1793694 h 1899829"/>
                <a:gd name="connsiteX12008" fmla="*/ 1325064 w 1464672"/>
                <a:gd name="connsiteY12008" fmla="*/ 1785529 h 1899829"/>
                <a:gd name="connsiteX12009" fmla="*/ 1325880 w 1464672"/>
                <a:gd name="connsiteY12009" fmla="*/ 1783896 h 1899829"/>
                <a:gd name="connsiteX12010" fmla="*/ 1326697 w 1464672"/>
                <a:gd name="connsiteY12010" fmla="*/ 1782264 h 1899829"/>
                <a:gd name="connsiteX12011" fmla="*/ 1328329 w 1464672"/>
                <a:gd name="connsiteY12011" fmla="*/ 1780631 h 1899829"/>
                <a:gd name="connsiteX12012" fmla="*/ 1330779 w 1464672"/>
                <a:gd name="connsiteY12012" fmla="*/ 1778181 h 1899829"/>
                <a:gd name="connsiteX12013" fmla="*/ 1331595 w 1464672"/>
                <a:gd name="connsiteY12013" fmla="*/ 1777365 h 1899829"/>
                <a:gd name="connsiteX12014" fmla="*/ 1333228 w 1464672"/>
                <a:gd name="connsiteY12014" fmla="*/ 1777365 h 1899829"/>
                <a:gd name="connsiteX12015" fmla="*/ 1334861 w 1464672"/>
                <a:gd name="connsiteY12015" fmla="*/ 1777365 h 1899829"/>
                <a:gd name="connsiteX12016" fmla="*/ 1334861 w 1464672"/>
                <a:gd name="connsiteY12016" fmla="*/ 1778181 h 1899829"/>
                <a:gd name="connsiteX12017" fmla="*/ 1334861 w 1464672"/>
                <a:gd name="connsiteY12017" fmla="*/ 1778998 h 1899829"/>
                <a:gd name="connsiteX12018" fmla="*/ 1336494 w 1464672"/>
                <a:gd name="connsiteY12018" fmla="*/ 1783080 h 1899829"/>
                <a:gd name="connsiteX12019" fmla="*/ 1336494 w 1464672"/>
                <a:gd name="connsiteY12019" fmla="*/ 1783896 h 1899829"/>
                <a:gd name="connsiteX12020" fmla="*/ 1335677 w 1464672"/>
                <a:gd name="connsiteY12020" fmla="*/ 1787162 h 1899829"/>
                <a:gd name="connsiteX12021" fmla="*/ 1334044 w 1464672"/>
                <a:gd name="connsiteY12021" fmla="*/ 1792061 h 1899829"/>
                <a:gd name="connsiteX12022" fmla="*/ 1333228 w 1464672"/>
                <a:gd name="connsiteY12022" fmla="*/ 1794510 h 1899829"/>
                <a:gd name="connsiteX12023" fmla="*/ 1333228 w 1464672"/>
                <a:gd name="connsiteY12023" fmla="*/ 1795326 h 1899829"/>
                <a:gd name="connsiteX12024" fmla="*/ 1332411 w 1464672"/>
                <a:gd name="connsiteY12024" fmla="*/ 1796959 h 1899829"/>
                <a:gd name="connsiteX12025" fmla="*/ 1331595 w 1464672"/>
                <a:gd name="connsiteY12025" fmla="*/ 1797776 h 1899829"/>
                <a:gd name="connsiteX12026" fmla="*/ 1329146 w 1464672"/>
                <a:gd name="connsiteY12026" fmla="*/ 1799409 h 1899829"/>
                <a:gd name="connsiteX12027" fmla="*/ 1327513 w 1464672"/>
                <a:gd name="connsiteY12027" fmla="*/ 1800225 h 1899829"/>
                <a:gd name="connsiteX12028" fmla="*/ 1329146 w 1464672"/>
                <a:gd name="connsiteY12028" fmla="*/ 1801041 h 1899829"/>
                <a:gd name="connsiteX12029" fmla="*/ 1325880 w 1464672"/>
                <a:gd name="connsiteY12029" fmla="*/ 1803491 h 1899829"/>
                <a:gd name="connsiteX12030" fmla="*/ 1161778 w 1464672"/>
                <a:gd name="connsiteY12030" fmla="*/ 1781447 h 1899829"/>
                <a:gd name="connsiteX12031" fmla="*/ 1160145 w 1464672"/>
                <a:gd name="connsiteY12031" fmla="*/ 1781447 h 1899829"/>
                <a:gd name="connsiteX12032" fmla="*/ 1160145 w 1464672"/>
                <a:gd name="connsiteY12032" fmla="*/ 1780631 h 1899829"/>
                <a:gd name="connsiteX12033" fmla="*/ 1162594 w 1464672"/>
                <a:gd name="connsiteY12033" fmla="*/ 1778998 h 1899829"/>
                <a:gd name="connsiteX12034" fmla="*/ 1164227 w 1464672"/>
                <a:gd name="connsiteY12034" fmla="*/ 1778181 h 1899829"/>
                <a:gd name="connsiteX12035" fmla="*/ 1165044 w 1464672"/>
                <a:gd name="connsiteY12035" fmla="*/ 1778181 h 1899829"/>
                <a:gd name="connsiteX12036" fmla="*/ 1163411 w 1464672"/>
                <a:gd name="connsiteY12036" fmla="*/ 1779814 h 1899829"/>
                <a:gd name="connsiteX12037" fmla="*/ 1161778 w 1464672"/>
                <a:gd name="connsiteY12037" fmla="*/ 1781447 h 1899829"/>
                <a:gd name="connsiteX12038" fmla="*/ 951139 w 1464672"/>
                <a:gd name="connsiteY12038" fmla="*/ 1798592 h 1899829"/>
                <a:gd name="connsiteX12039" fmla="*/ 951139 w 1464672"/>
                <a:gd name="connsiteY12039" fmla="*/ 1798592 h 1899829"/>
                <a:gd name="connsiteX12040" fmla="*/ 951139 w 1464672"/>
                <a:gd name="connsiteY12040" fmla="*/ 1798592 h 1899829"/>
                <a:gd name="connsiteX12041" fmla="*/ 950323 w 1464672"/>
                <a:gd name="connsiteY12041" fmla="*/ 1799409 h 1899829"/>
                <a:gd name="connsiteX12042" fmla="*/ 950323 w 1464672"/>
                <a:gd name="connsiteY12042" fmla="*/ 1800225 h 1899829"/>
                <a:gd name="connsiteX12043" fmla="*/ 950323 w 1464672"/>
                <a:gd name="connsiteY12043" fmla="*/ 1801041 h 1899829"/>
                <a:gd name="connsiteX12044" fmla="*/ 950323 w 1464672"/>
                <a:gd name="connsiteY12044" fmla="*/ 1801041 h 1899829"/>
                <a:gd name="connsiteX12045" fmla="*/ 949506 w 1464672"/>
                <a:gd name="connsiteY12045" fmla="*/ 1800225 h 1899829"/>
                <a:gd name="connsiteX12046" fmla="*/ 948690 w 1464672"/>
                <a:gd name="connsiteY12046" fmla="*/ 1798592 h 1899829"/>
                <a:gd name="connsiteX12047" fmla="*/ 947874 w 1464672"/>
                <a:gd name="connsiteY12047" fmla="*/ 1796959 h 1899829"/>
                <a:gd name="connsiteX12048" fmla="*/ 947874 w 1464672"/>
                <a:gd name="connsiteY12048" fmla="*/ 1796143 h 1899829"/>
                <a:gd name="connsiteX12049" fmla="*/ 948690 w 1464672"/>
                <a:gd name="connsiteY12049" fmla="*/ 1795326 h 1899829"/>
                <a:gd name="connsiteX12050" fmla="*/ 950323 w 1464672"/>
                <a:gd name="connsiteY12050" fmla="*/ 1795326 h 1899829"/>
                <a:gd name="connsiteX12051" fmla="*/ 951956 w 1464672"/>
                <a:gd name="connsiteY12051" fmla="*/ 1796143 h 1899829"/>
                <a:gd name="connsiteX12052" fmla="*/ 952772 w 1464672"/>
                <a:gd name="connsiteY12052" fmla="*/ 1796959 h 1899829"/>
                <a:gd name="connsiteX12053" fmla="*/ 953589 w 1464672"/>
                <a:gd name="connsiteY12053" fmla="*/ 1797776 h 1899829"/>
                <a:gd name="connsiteX12054" fmla="*/ 951139 w 1464672"/>
                <a:gd name="connsiteY12054" fmla="*/ 1798592 h 1899829"/>
                <a:gd name="connsiteX12055" fmla="*/ 958487 w 1464672"/>
                <a:gd name="connsiteY12055" fmla="*/ 1805124 h 1899829"/>
                <a:gd name="connsiteX12056" fmla="*/ 957671 w 1464672"/>
                <a:gd name="connsiteY12056" fmla="*/ 1805124 h 1899829"/>
                <a:gd name="connsiteX12057" fmla="*/ 956854 w 1464672"/>
                <a:gd name="connsiteY12057" fmla="*/ 1805124 h 1899829"/>
                <a:gd name="connsiteX12058" fmla="*/ 956038 w 1464672"/>
                <a:gd name="connsiteY12058" fmla="*/ 1804307 h 1899829"/>
                <a:gd name="connsiteX12059" fmla="*/ 956038 w 1464672"/>
                <a:gd name="connsiteY12059" fmla="*/ 1803491 h 1899829"/>
                <a:gd name="connsiteX12060" fmla="*/ 956854 w 1464672"/>
                <a:gd name="connsiteY12060" fmla="*/ 1802674 h 1899829"/>
                <a:gd name="connsiteX12061" fmla="*/ 957671 w 1464672"/>
                <a:gd name="connsiteY12061" fmla="*/ 1801858 h 1899829"/>
                <a:gd name="connsiteX12062" fmla="*/ 958487 w 1464672"/>
                <a:gd name="connsiteY12062" fmla="*/ 1801858 h 1899829"/>
                <a:gd name="connsiteX12063" fmla="*/ 959304 w 1464672"/>
                <a:gd name="connsiteY12063" fmla="*/ 1801858 h 1899829"/>
                <a:gd name="connsiteX12064" fmla="*/ 960120 w 1464672"/>
                <a:gd name="connsiteY12064" fmla="*/ 1801858 h 1899829"/>
                <a:gd name="connsiteX12065" fmla="*/ 960120 w 1464672"/>
                <a:gd name="connsiteY12065" fmla="*/ 1801858 h 1899829"/>
                <a:gd name="connsiteX12066" fmla="*/ 958487 w 1464672"/>
                <a:gd name="connsiteY12066" fmla="*/ 1805124 h 1899829"/>
                <a:gd name="connsiteX12067" fmla="*/ 967468 w 1464672"/>
                <a:gd name="connsiteY12067" fmla="*/ 1802674 h 1899829"/>
                <a:gd name="connsiteX12068" fmla="*/ 967468 w 1464672"/>
                <a:gd name="connsiteY12068" fmla="*/ 1803491 h 1899829"/>
                <a:gd name="connsiteX12069" fmla="*/ 967468 w 1464672"/>
                <a:gd name="connsiteY12069" fmla="*/ 1804307 h 1899829"/>
                <a:gd name="connsiteX12070" fmla="*/ 968284 w 1464672"/>
                <a:gd name="connsiteY12070" fmla="*/ 1804307 h 1899829"/>
                <a:gd name="connsiteX12071" fmla="*/ 968284 w 1464672"/>
                <a:gd name="connsiteY12071" fmla="*/ 1804307 h 1899829"/>
                <a:gd name="connsiteX12072" fmla="*/ 968284 w 1464672"/>
                <a:gd name="connsiteY12072" fmla="*/ 1805124 h 1899829"/>
                <a:gd name="connsiteX12073" fmla="*/ 969101 w 1464672"/>
                <a:gd name="connsiteY12073" fmla="*/ 1805124 h 1899829"/>
                <a:gd name="connsiteX12074" fmla="*/ 969917 w 1464672"/>
                <a:gd name="connsiteY12074" fmla="*/ 1805124 h 1899829"/>
                <a:gd name="connsiteX12075" fmla="*/ 970734 w 1464672"/>
                <a:gd name="connsiteY12075" fmla="*/ 1805124 h 1899829"/>
                <a:gd name="connsiteX12076" fmla="*/ 970734 w 1464672"/>
                <a:gd name="connsiteY12076" fmla="*/ 1805124 h 1899829"/>
                <a:gd name="connsiteX12077" fmla="*/ 970734 w 1464672"/>
                <a:gd name="connsiteY12077" fmla="*/ 1805124 h 1899829"/>
                <a:gd name="connsiteX12078" fmla="*/ 970734 w 1464672"/>
                <a:gd name="connsiteY12078" fmla="*/ 1805124 h 1899829"/>
                <a:gd name="connsiteX12079" fmla="*/ 970734 w 1464672"/>
                <a:gd name="connsiteY12079" fmla="*/ 1805124 h 1899829"/>
                <a:gd name="connsiteX12080" fmla="*/ 971550 w 1464672"/>
                <a:gd name="connsiteY12080" fmla="*/ 1805940 h 1899829"/>
                <a:gd name="connsiteX12081" fmla="*/ 971550 w 1464672"/>
                <a:gd name="connsiteY12081" fmla="*/ 1805940 h 1899829"/>
                <a:gd name="connsiteX12082" fmla="*/ 971550 w 1464672"/>
                <a:gd name="connsiteY12082" fmla="*/ 1805124 h 1899829"/>
                <a:gd name="connsiteX12083" fmla="*/ 971550 w 1464672"/>
                <a:gd name="connsiteY12083" fmla="*/ 1805124 h 1899829"/>
                <a:gd name="connsiteX12084" fmla="*/ 970734 w 1464672"/>
                <a:gd name="connsiteY12084" fmla="*/ 1805124 h 1899829"/>
                <a:gd name="connsiteX12085" fmla="*/ 970734 w 1464672"/>
                <a:gd name="connsiteY12085" fmla="*/ 1805124 h 1899829"/>
                <a:gd name="connsiteX12086" fmla="*/ 970734 w 1464672"/>
                <a:gd name="connsiteY12086" fmla="*/ 1804307 h 1899829"/>
                <a:gd name="connsiteX12087" fmla="*/ 970734 w 1464672"/>
                <a:gd name="connsiteY12087" fmla="*/ 1803491 h 1899829"/>
                <a:gd name="connsiteX12088" fmla="*/ 971550 w 1464672"/>
                <a:gd name="connsiteY12088" fmla="*/ 1802674 h 1899829"/>
                <a:gd name="connsiteX12089" fmla="*/ 972366 w 1464672"/>
                <a:gd name="connsiteY12089" fmla="*/ 1802674 h 1899829"/>
                <a:gd name="connsiteX12090" fmla="*/ 972366 w 1464672"/>
                <a:gd name="connsiteY12090" fmla="*/ 1802674 h 1899829"/>
                <a:gd name="connsiteX12091" fmla="*/ 972366 w 1464672"/>
                <a:gd name="connsiteY12091" fmla="*/ 1802674 h 1899829"/>
                <a:gd name="connsiteX12092" fmla="*/ 972366 w 1464672"/>
                <a:gd name="connsiteY12092" fmla="*/ 1801858 h 1899829"/>
                <a:gd name="connsiteX12093" fmla="*/ 973183 w 1464672"/>
                <a:gd name="connsiteY12093" fmla="*/ 1801858 h 1899829"/>
                <a:gd name="connsiteX12094" fmla="*/ 973999 w 1464672"/>
                <a:gd name="connsiteY12094" fmla="*/ 1801858 h 1899829"/>
                <a:gd name="connsiteX12095" fmla="*/ 974816 w 1464672"/>
                <a:gd name="connsiteY12095" fmla="*/ 1801858 h 1899829"/>
                <a:gd name="connsiteX12096" fmla="*/ 974816 w 1464672"/>
                <a:gd name="connsiteY12096" fmla="*/ 1802674 h 1899829"/>
                <a:gd name="connsiteX12097" fmla="*/ 974816 w 1464672"/>
                <a:gd name="connsiteY12097" fmla="*/ 1802674 h 1899829"/>
                <a:gd name="connsiteX12098" fmla="*/ 975632 w 1464672"/>
                <a:gd name="connsiteY12098" fmla="*/ 1802674 h 1899829"/>
                <a:gd name="connsiteX12099" fmla="*/ 976449 w 1464672"/>
                <a:gd name="connsiteY12099" fmla="*/ 1803491 h 1899829"/>
                <a:gd name="connsiteX12100" fmla="*/ 977265 w 1464672"/>
                <a:gd name="connsiteY12100" fmla="*/ 1805124 h 1899829"/>
                <a:gd name="connsiteX12101" fmla="*/ 978081 w 1464672"/>
                <a:gd name="connsiteY12101" fmla="*/ 1805124 h 1899829"/>
                <a:gd name="connsiteX12102" fmla="*/ 978898 w 1464672"/>
                <a:gd name="connsiteY12102" fmla="*/ 1804307 h 1899829"/>
                <a:gd name="connsiteX12103" fmla="*/ 979714 w 1464672"/>
                <a:gd name="connsiteY12103" fmla="*/ 1803491 h 1899829"/>
                <a:gd name="connsiteX12104" fmla="*/ 980531 w 1464672"/>
                <a:gd name="connsiteY12104" fmla="*/ 1802674 h 1899829"/>
                <a:gd name="connsiteX12105" fmla="*/ 981347 w 1464672"/>
                <a:gd name="connsiteY12105" fmla="*/ 1802674 h 1899829"/>
                <a:gd name="connsiteX12106" fmla="*/ 982164 w 1464672"/>
                <a:gd name="connsiteY12106" fmla="*/ 1803491 h 1899829"/>
                <a:gd name="connsiteX12107" fmla="*/ 982164 w 1464672"/>
                <a:gd name="connsiteY12107" fmla="*/ 1804307 h 1899829"/>
                <a:gd name="connsiteX12108" fmla="*/ 982164 w 1464672"/>
                <a:gd name="connsiteY12108" fmla="*/ 1805124 h 1899829"/>
                <a:gd name="connsiteX12109" fmla="*/ 982164 w 1464672"/>
                <a:gd name="connsiteY12109" fmla="*/ 1805940 h 1899829"/>
                <a:gd name="connsiteX12110" fmla="*/ 982980 w 1464672"/>
                <a:gd name="connsiteY12110" fmla="*/ 1805940 h 1899829"/>
                <a:gd name="connsiteX12111" fmla="*/ 982980 w 1464672"/>
                <a:gd name="connsiteY12111" fmla="*/ 1806756 h 1899829"/>
                <a:gd name="connsiteX12112" fmla="*/ 982980 w 1464672"/>
                <a:gd name="connsiteY12112" fmla="*/ 1807573 h 1899829"/>
                <a:gd name="connsiteX12113" fmla="*/ 982980 w 1464672"/>
                <a:gd name="connsiteY12113" fmla="*/ 1808389 h 1899829"/>
                <a:gd name="connsiteX12114" fmla="*/ 983797 w 1464672"/>
                <a:gd name="connsiteY12114" fmla="*/ 1809206 h 1899829"/>
                <a:gd name="connsiteX12115" fmla="*/ 983797 w 1464672"/>
                <a:gd name="connsiteY12115" fmla="*/ 1809206 h 1899829"/>
                <a:gd name="connsiteX12116" fmla="*/ 984613 w 1464672"/>
                <a:gd name="connsiteY12116" fmla="*/ 1807573 h 1899829"/>
                <a:gd name="connsiteX12117" fmla="*/ 985429 w 1464672"/>
                <a:gd name="connsiteY12117" fmla="*/ 1806756 h 1899829"/>
                <a:gd name="connsiteX12118" fmla="*/ 986246 w 1464672"/>
                <a:gd name="connsiteY12118" fmla="*/ 1805940 h 1899829"/>
                <a:gd name="connsiteX12119" fmla="*/ 986246 w 1464672"/>
                <a:gd name="connsiteY12119" fmla="*/ 1805940 h 1899829"/>
                <a:gd name="connsiteX12120" fmla="*/ 986246 w 1464672"/>
                <a:gd name="connsiteY12120" fmla="*/ 1806756 h 1899829"/>
                <a:gd name="connsiteX12121" fmla="*/ 986246 w 1464672"/>
                <a:gd name="connsiteY12121" fmla="*/ 1807573 h 1899829"/>
                <a:gd name="connsiteX12122" fmla="*/ 985429 w 1464672"/>
                <a:gd name="connsiteY12122" fmla="*/ 1808389 h 1899829"/>
                <a:gd name="connsiteX12123" fmla="*/ 985429 w 1464672"/>
                <a:gd name="connsiteY12123" fmla="*/ 1808389 h 1899829"/>
                <a:gd name="connsiteX12124" fmla="*/ 987062 w 1464672"/>
                <a:gd name="connsiteY12124" fmla="*/ 1808389 h 1899829"/>
                <a:gd name="connsiteX12125" fmla="*/ 987062 w 1464672"/>
                <a:gd name="connsiteY12125" fmla="*/ 1808389 h 1899829"/>
                <a:gd name="connsiteX12126" fmla="*/ 985429 w 1464672"/>
                <a:gd name="connsiteY12126" fmla="*/ 1811655 h 1899829"/>
                <a:gd name="connsiteX12127" fmla="*/ 984613 w 1464672"/>
                <a:gd name="connsiteY12127" fmla="*/ 1813288 h 1899829"/>
                <a:gd name="connsiteX12128" fmla="*/ 983797 w 1464672"/>
                <a:gd name="connsiteY12128" fmla="*/ 1814104 h 1899829"/>
                <a:gd name="connsiteX12129" fmla="*/ 982980 w 1464672"/>
                <a:gd name="connsiteY12129" fmla="*/ 1814104 h 1899829"/>
                <a:gd name="connsiteX12130" fmla="*/ 982164 w 1464672"/>
                <a:gd name="connsiteY12130" fmla="*/ 1813288 h 1899829"/>
                <a:gd name="connsiteX12131" fmla="*/ 981347 w 1464672"/>
                <a:gd name="connsiteY12131" fmla="*/ 1813288 h 1899829"/>
                <a:gd name="connsiteX12132" fmla="*/ 980531 w 1464672"/>
                <a:gd name="connsiteY12132" fmla="*/ 1813288 h 1899829"/>
                <a:gd name="connsiteX12133" fmla="*/ 980531 w 1464672"/>
                <a:gd name="connsiteY12133" fmla="*/ 1813288 h 1899829"/>
                <a:gd name="connsiteX12134" fmla="*/ 981347 w 1464672"/>
                <a:gd name="connsiteY12134" fmla="*/ 1812471 h 1899829"/>
                <a:gd name="connsiteX12135" fmla="*/ 981347 w 1464672"/>
                <a:gd name="connsiteY12135" fmla="*/ 1812471 h 1899829"/>
                <a:gd name="connsiteX12136" fmla="*/ 982164 w 1464672"/>
                <a:gd name="connsiteY12136" fmla="*/ 1812471 h 1899829"/>
                <a:gd name="connsiteX12137" fmla="*/ 983797 w 1464672"/>
                <a:gd name="connsiteY12137" fmla="*/ 1810839 h 1899829"/>
                <a:gd name="connsiteX12138" fmla="*/ 983797 w 1464672"/>
                <a:gd name="connsiteY12138" fmla="*/ 1810839 h 1899829"/>
                <a:gd name="connsiteX12139" fmla="*/ 982980 w 1464672"/>
                <a:gd name="connsiteY12139" fmla="*/ 1810839 h 1899829"/>
                <a:gd name="connsiteX12140" fmla="*/ 979714 w 1464672"/>
                <a:gd name="connsiteY12140" fmla="*/ 1814104 h 1899829"/>
                <a:gd name="connsiteX12141" fmla="*/ 978898 w 1464672"/>
                <a:gd name="connsiteY12141" fmla="*/ 1814104 h 1899829"/>
                <a:gd name="connsiteX12142" fmla="*/ 978898 w 1464672"/>
                <a:gd name="connsiteY12142" fmla="*/ 1814104 h 1899829"/>
                <a:gd name="connsiteX12143" fmla="*/ 978898 w 1464672"/>
                <a:gd name="connsiteY12143" fmla="*/ 1813288 h 1899829"/>
                <a:gd name="connsiteX12144" fmla="*/ 977265 w 1464672"/>
                <a:gd name="connsiteY12144" fmla="*/ 1812471 h 1899829"/>
                <a:gd name="connsiteX12145" fmla="*/ 976449 w 1464672"/>
                <a:gd name="connsiteY12145" fmla="*/ 1811655 h 1899829"/>
                <a:gd name="connsiteX12146" fmla="*/ 975632 w 1464672"/>
                <a:gd name="connsiteY12146" fmla="*/ 1810839 h 1899829"/>
                <a:gd name="connsiteX12147" fmla="*/ 973999 w 1464672"/>
                <a:gd name="connsiteY12147" fmla="*/ 1810839 h 1899829"/>
                <a:gd name="connsiteX12148" fmla="*/ 972366 w 1464672"/>
                <a:gd name="connsiteY12148" fmla="*/ 1810022 h 1899829"/>
                <a:gd name="connsiteX12149" fmla="*/ 970734 w 1464672"/>
                <a:gd name="connsiteY12149" fmla="*/ 1809206 h 1899829"/>
                <a:gd name="connsiteX12150" fmla="*/ 969101 w 1464672"/>
                <a:gd name="connsiteY12150" fmla="*/ 1808389 h 1899829"/>
                <a:gd name="connsiteX12151" fmla="*/ 965835 w 1464672"/>
                <a:gd name="connsiteY12151" fmla="*/ 1808389 h 1899829"/>
                <a:gd name="connsiteX12152" fmla="*/ 965019 w 1464672"/>
                <a:gd name="connsiteY12152" fmla="*/ 1807573 h 1899829"/>
                <a:gd name="connsiteX12153" fmla="*/ 961753 w 1464672"/>
                <a:gd name="connsiteY12153" fmla="*/ 1806756 h 1899829"/>
                <a:gd name="connsiteX12154" fmla="*/ 960936 w 1464672"/>
                <a:gd name="connsiteY12154" fmla="*/ 1805940 h 1899829"/>
                <a:gd name="connsiteX12155" fmla="*/ 960936 w 1464672"/>
                <a:gd name="connsiteY12155" fmla="*/ 1805124 h 1899829"/>
                <a:gd name="connsiteX12156" fmla="*/ 960936 w 1464672"/>
                <a:gd name="connsiteY12156" fmla="*/ 1804307 h 1899829"/>
                <a:gd name="connsiteX12157" fmla="*/ 960936 w 1464672"/>
                <a:gd name="connsiteY12157" fmla="*/ 1804307 h 1899829"/>
                <a:gd name="connsiteX12158" fmla="*/ 961753 w 1464672"/>
                <a:gd name="connsiteY12158" fmla="*/ 1804307 h 1899829"/>
                <a:gd name="connsiteX12159" fmla="*/ 962569 w 1464672"/>
                <a:gd name="connsiteY12159" fmla="*/ 1805124 h 1899829"/>
                <a:gd name="connsiteX12160" fmla="*/ 963386 w 1464672"/>
                <a:gd name="connsiteY12160" fmla="*/ 1805124 h 1899829"/>
                <a:gd name="connsiteX12161" fmla="*/ 964202 w 1464672"/>
                <a:gd name="connsiteY12161" fmla="*/ 1804307 h 1899829"/>
                <a:gd name="connsiteX12162" fmla="*/ 965019 w 1464672"/>
                <a:gd name="connsiteY12162" fmla="*/ 1804307 h 1899829"/>
                <a:gd name="connsiteX12163" fmla="*/ 965835 w 1464672"/>
                <a:gd name="connsiteY12163" fmla="*/ 1804307 h 1899829"/>
                <a:gd name="connsiteX12164" fmla="*/ 966652 w 1464672"/>
                <a:gd name="connsiteY12164" fmla="*/ 1804307 h 1899829"/>
                <a:gd name="connsiteX12165" fmla="*/ 966652 w 1464672"/>
                <a:gd name="connsiteY12165" fmla="*/ 1803491 h 1899829"/>
                <a:gd name="connsiteX12166" fmla="*/ 967468 w 1464672"/>
                <a:gd name="connsiteY12166" fmla="*/ 1803491 h 1899829"/>
                <a:gd name="connsiteX12167" fmla="*/ 967468 w 1464672"/>
                <a:gd name="connsiteY12167" fmla="*/ 1802674 h 1899829"/>
                <a:gd name="connsiteX12168" fmla="*/ 967468 w 1464672"/>
                <a:gd name="connsiteY12168" fmla="*/ 1802674 h 1899829"/>
                <a:gd name="connsiteX12169" fmla="*/ 1120140 w 1464672"/>
                <a:gd name="connsiteY12169" fmla="*/ 1814921 h 1899829"/>
                <a:gd name="connsiteX12170" fmla="*/ 1118507 w 1464672"/>
                <a:gd name="connsiteY12170" fmla="*/ 1815737 h 1899829"/>
                <a:gd name="connsiteX12171" fmla="*/ 1116058 w 1464672"/>
                <a:gd name="connsiteY12171" fmla="*/ 1814921 h 1899829"/>
                <a:gd name="connsiteX12172" fmla="*/ 1113609 w 1464672"/>
                <a:gd name="connsiteY12172" fmla="*/ 1815737 h 1899829"/>
                <a:gd name="connsiteX12173" fmla="*/ 1112792 w 1464672"/>
                <a:gd name="connsiteY12173" fmla="*/ 1815737 h 1899829"/>
                <a:gd name="connsiteX12174" fmla="*/ 1114425 w 1464672"/>
                <a:gd name="connsiteY12174" fmla="*/ 1814104 h 1899829"/>
                <a:gd name="connsiteX12175" fmla="*/ 1116874 w 1464672"/>
                <a:gd name="connsiteY12175" fmla="*/ 1813288 h 1899829"/>
                <a:gd name="connsiteX12176" fmla="*/ 1119324 w 1464672"/>
                <a:gd name="connsiteY12176" fmla="*/ 1810022 h 1899829"/>
                <a:gd name="connsiteX12177" fmla="*/ 1120140 w 1464672"/>
                <a:gd name="connsiteY12177" fmla="*/ 1810022 h 1899829"/>
                <a:gd name="connsiteX12178" fmla="*/ 1119324 w 1464672"/>
                <a:gd name="connsiteY12178" fmla="*/ 1814104 h 1899829"/>
                <a:gd name="connsiteX12179" fmla="*/ 1120140 w 1464672"/>
                <a:gd name="connsiteY12179" fmla="*/ 1814921 h 1899829"/>
                <a:gd name="connsiteX12180" fmla="*/ 1120140 w 1464672"/>
                <a:gd name="connsiteY12180" fmla="*/ 1814921 h 1899829"/>
                <a:gd name="connsiteX12181" fmla="*/ 1117691 w 1464672"/>
                <a:gd name="connsiteY12181" fmla="*/ 1812471 h 1899829"/>
                <a:gd name="connsiteX12182" fmla="*/ 1116058 w 1464672"/>
                <a:gd name="connsiteY12182" fmla="*/ 1813288 h 1899829"/>
                <a:gd name="connsiteX12183" fmla="*/ 1115241 w 1464672"/>
                <a:gd name="connsiteY12183" fmla="*/ 1813288 h 1899829"/>
                <a:gd name="connsiteX12184" fmla="*/ 1117691 w 1464672"/>
                <a:gd name="connsiteY12184" fmla="*/ 1810839 h 1899829"/>
                <a:gd name="connsiteX12185" fmla="*/ 1120140 w 1464672"/>
                <a:gd name="connsiteY12185" fmla="*/ 1810022 h 1899829"/>
                <a:gd name="connsiteX12186" fmla="*/ 1117691 w 1464672"/>
                <a:gd name="connsiteY12186" fmla="*/ 1812471 h 1899829"/>
                <a:gd name="connsiteX12187" fmla="*/ 1328329 w 1464672"/>
                <a:gd name="connsiteY12187" fmla="*/ 1814104 h 1899829"/>
                <a:gd name="connsiteX12188" fmla="*/ 1328329 w 1464672"/>
                <a:gd name="connsiteY12188" fmla="*/ 1814104 h 1899829"/>
                <a:gd name="connsiteX12189" fmla="*/ 1327513 w 1464672"/>
                <a:gd name="connsiteY12189" fmla="*/ 1814104 h 1899829"/>
                <a:gd name="connsiteX12190" fmla="*/ 1326697 w 1464672"/>
                <a:gd name="connsiteY12190" fmla="*/ 1813288 h 1899829"/>
                <a:gd name="connsiteX12191" fmla="*/ 1326697 w 1464672"/>
                <a:gd name="connsiteY12191" fmla="*/ 1812471 h 1899829"/>
                <a:gd name="connsiteX12192" fmla="*/ 1327513 w 1464672"/>
                <a:gd name="connsiteY12192" fmla="*/ 1811655 h 1899829"/>
                <a:gd name="connsiteX12193" fmla="*/ 1329146 w 1464672"/>
                <a:gd name="connsiteY12193" fmla="*/ 1811655 h 1899829"/>
                <a:gd name="connsiteX12194" fmla="*/ 1328329 w 1464672"/>
                <a:gd name="connsiteY12194" fmla="*/ 1814104 h 1899829"/>
                <a:gd name="connsiteX12195" fmla="*/ 1328329 w 1464672"/>
                <a:gd name="connsiteY12195" fmla="*/ 1814104 h 1899829"/>
                <a:gd name="connsiteX12196" fmla="*/ 983797 w 1464672"/>
                <a:gd name="connsiteY12196" fmla="*/ 1814921 h 1899829"/>
                <a:gd name="connsiteX12197" fmla="*/ 983797 w 1464672"/>
                <a:gd name="connsiteY12197" fmla="*/ 1814921 h 1899829"/>
                <a:gd name="connsiteX12198" fmla="*/ 983797 w 1464672"/>
                <a:gd name="connsiteY12198" fmla="*/ 1814921 h 1899829"/>
                <a:gd name="connsiteX12199" fmla="*/ 983797 w 1464672"/>
                <a:gd name="connsiteY12199" fmla="*/ 1814921 h 1899829"/>
                <a:gd name="connsiteX12200" fmla="*/ 983797 w 1464672"/>
                <a:gd name="connsiteY12200" fmla="*/ 1814921 h 1899829"/>
                <a:gd name="connsiteX12201" fmla="*/ 984613 w 1464672"/>
                <a:gd name="connsiteY12201" fmla="*/ 1813288 h 1899829"/>
                <a:gd name="connsiteX12202" fmla="*/ 984613 w 1464672"/>
                <a:gd name="connsiteY12202" fmla="*/ 1813288 h 1899829"/>
                <a:gd name="connsiteX12203" fmla="*/ 984613 w 1464672"/>
                <a:gd name="connsiteY12203" fmla="*/ 1814104 h 1899829"/>
                <a:gd name="connsiteX12204" fmla="*/ 983797 w 1464672"/>
                <a:gd name="connsiteY12204" fmla="*/ 1814921 h 1899829"/>
                <a:gd name="connsiteX12205" fmla="*/ 1010739 w 1464672"/>
                <a:gd name="connsiteY12205" fmla="*/ 1830433 h 1899829"/>
                <a:gd name="connsiteX12206" fmla="*/ 1010739 w 1464672"/>
                <a:gd name="connsiteY12206" fmla="*/ 1830433 h 1899829"/>
                <a:gd name="connsiteX12207" fmla="*/ 1010739 w 1464672"/>
                <a:gd name="connsiteY12207" fmla="*/ 1830433 h 1899829"/>
                <a:gd name="connsiteX12208" fmla="*/ 1009922 w 1464672"/>
                <a:gd name="connsiteY12208" fmla="*/ 1829616 h 1899829"/>
                <a:gd name="connsiteX12209" fmla="*/ 1009922 w 1464672"/>
                <a:gd name="connsiteY12209" fmla="*/ 1828800 h 1899829"/>
                <a:gd name="connsiteX12210" fmla="*/ 1009922 w 1464672"/>
                <a:gd name="connsiteY12210" fmla="*/ 1828800 h 1899829"/>
                <a:gd name="connsiteX12211" fmla="*/ 1010739 w 1464672"/>
                <a:gd name="connsiteY12211" fmla="*/ 1828800 h 1899829"/>
                <a:gd name="connsiteX12212" fmla="*/ 1010739 w 1464672"/>
                <a:gd name="connsiteY12212" fmla="*/ 1828800 h 1899829"/>
                <a:gd name="connsiteX12213" fmla="*/ 1010739 w 1464672"/>
                <a:gd name="connsiteY12213" fmla="*/ 1830433 h 1899829"/>
                <a:gd name="connsiteX12214" fmla="*/ 1232807 w 1464672"/>
                <a:gd name="connsiteY12214" fmla="*/ 1832882 h 1899829"/>
                <a:gd name="connsiteX12215" fmla="*/ 1230358 w 1464672"/>
                <a:gd name="connsiteY12215" fmla="*/ 1834515 h 1899829"/>
                <a:gd name="connsiteX12216" fmla="*/ 1231174 w 1464672"/>
                <a:gd name="connsiteY12216" fmla="*/ 1831249 h 1899829"/>
                <a:gd name="connsiteX12217" fmla="*/ 1231991 w 1464672"/>
                <a:gd name="connsiteY12217" fmla="*/ 1830433 h 1899829"/>
                <a:gd name="connsiteX12218" fmla="*/ 1232807 w 1464672"/>
                <a:gd name="connsiteY12218" fmla="*/ 1830433 h 1899829"/>
                <a:gd name="connsiteX12219" fmla="*/ 1232807 w 1464672"/>
                <a:gd name="connsiteY12219" fmla="*/ 1832882 h 1899829"/>
                <a:gd name="connsiteX12220" fmla="*/ 1232807 w 1464672"/>
                <a:gd name="connsiteY12220" fmla="*/ 1832882 h 1899829"/>
                <a:gd name="connsiteX12221" fmla="*/ 1240972 w 1464672"/>
                <a:gd name="connsiteY12221" fmla="*/ 1841863 h 1899829"/>
                <a:gd name="connsiteX12222" fmla="*/ 1240155 w 1464672"/>
                <a:gd name="connsiteY12222" fmla="*/ 1842679 h 1899829"/>
                <a:gd name="connsiteX12223" fmla="*/ 1240972 w 1464672"/>
                <a:gd name="connsiteY12223" fmla="*/ 1841863 h 1899829"/>
                <a:gd name="connsiteX12224" fmla="*/ 1240972 w 1464672"/>
                <a:gd name="connsiteY12224" fmla="*/ 1840230 h 1899829"/>
                <a:gd name="connsiteX12225" fmla="*/ 1241788 w 1464672"/>
                <a:gd name="connsiteY12225" fmla="*/ 1840230 h 1899829"/>
                <a:gd name="connsiteX12226" fmla="*/ 1240972 w 1464672"/>
                <a:gd name="connsiteY12226" fmla="*/ 1841863 h 1899829"/>
                <a:gd name="connsiteX12227" fmla="*/ 1073604 w 1464672"/>
                <a:gd name="connsiteY12227" fmla="*/ 1845129 h 1899829"/>
                <a:gd name="connsiteX12228" fmla="*/ 1072787 w 1464672"/>
                <a:gd name="connsiteY12228" fmla="*/ 1845945 h 1899829"/>
                <a:gd name="connsiteX12229" fmla="*/ 1071971 w 1464672"/>
                <a:gd name="connsiteY12229" fmla="*/ 1845945 h 1899829"/>
                <a:gd name="connsiteX12230" fmla="*/ 1071971 w 1464672"/>
                <a:gd name="connsiteY12230" fmla="*/ 1845945 h 1899829"/>
                <a:gd name="connsiteX12231" fmla="*/ 1071971 w 1464672"/>
                <a:gd name="connsiteY12231" fmla="*/ 1845945 h 1899829"/>
                <a:gd name="connsiteX12232" fmla="*/ 1071971 w 1464672"/>
                <a:gd name="connsiteY12232" fmla="*/ 1845945 h 1899829"/>
                <a:gd name="connsiteX12233" fmla="*/ 1071971 w 1464672"/>
                <a:gd name="connsiteY12233" fmla="*/ 1845945 h 1899829"/>
                <a:gd name="connsiteX12234" fmla="*/ 1071971 w 1464672"/>
                <a:gd name="connsiteY12234" fmla="*/ 1845945 h 1899829"/>
                <a:gd name="connsiteX12235" fmla="*/ 1072787 w 1464672"/>
                <a:gd name="connsiteY12235" fmla="*/ 1845129 h 1899829"/>
                <a:gd name="connsiteX12236" fmla="*/ 1072787 w 1464672"/>
                <a:gd name="connsiteY12236" fmla="*/ 1844312 h 1899829"/>
                <a:gd name="connsiteX12237" fmla="*/ 1074420 w 1464672"/>
                <a:gd name="connsiteY12237" fmla="*/ 1844312 h 1899829"/>
                <a:gd name="connsiteX12238" fmla="*/ 1075236 w 1464672"/>
                <a:gd name="connsiteY12238" fmla="*/ 1844312 h 1899829"/>
                <a:gd name="connsiteX12239" fmla="*/ 1076053 w 1464672"/>
                <a:gd name="connsiteY12239" fmla="*/ 1844312 h 1899829"/>
                <a:gd name="connsiteX12240" fmla="*/ 1076053 w 1464672"/>
                <a:gd name="connsiteY12240" fmla="*/ 1845129 h 1899829"/>
                <a:gd name="connsiteX12241" fmla="*/ 1074420 w 1464672"/>
                <a:gd name="connsiteY12241" fmla="*/ 1845945 h 1899829"/>
                <a:gd name="connsiteX12242" fmla="*/ 1073604 w 1464672"/>
                <a:gd name="connsiteY12242" fmla="*/ 1845129 h 1899829"/>
                <a:gd name="connsiteX12243" fmla="*/ 1073604 w 1464672"/>
                <a:gd name="connsiteY12243" fmla="*/ 1845129 h 1899829"/>
                <a:gd name="connsiteX12244" fmla="*/ 1068705 w 1464672"/>
                <a:gd name="connsiteY12244" fmla="*/ 1845945 h 1899829"/>
                <a:gd name="connsiteX12245" fmla="*/ 1068705 w 1464672"/>
                <a:gd name="connsiteY12245" fmla="*/ 1845945 h 1899829"/>
                <a:gd name="connsiteX12246" fmla="*/ 1067072 w 1464672"/>
                <a:gd name="connsiteY12246" fmla="*/ 1845945 h 1899829"/>
                <a:gd name="connsiteX12247" fmla="*/ 1067072 w 1464672"/>
                <a:gd name="connsiteY12247" fmla="*/ 1845945 h 1899829"/>
                <a:gd name="connsiteX12248" fmla="*/ 1067072 w 1464672"/>
                <a:gd name="connsiteY12248" fmla="*/ 1845945 h 1899829"/>
                <a:gd name="connsiteX12249" fmla="*/ 1067889 w 1464672"/>
                <a:gd name="connsiteY12249" fmla="*/ 1845945 h 1899829"/>
                <a:gd name="connsiteX12250" fmla="*/ 1069522 w 1464672"/>
                <a:gd name="connsiteY12250" fmla="*/ 1845129 h 1899829"/>
                <a:gd name="connsiteX12251" fmla="*/ 1069522 w 1464672"/>
                <a:gd name="connsiteY12251" fmla="*/ 1845945 h 1899829"/>
                <a:gd name="connsiteX12252" fmla="*/ 1068705 w 1464672"/>
                <a:gd name="connsiteY12252" fmla="*/ 1845945 h 1899829"/>
                <a:gd name="connsiteX12253" fmla="*/ 1347924 w 1464672"/>
                <a:gd name="connsiteY12253" fmla="*/ 1850027 h 1899829"/>
                <a:gd name="connsiteX12254" fmla="*/ 1345474 w 1464672"/>
                <a:gd name="connsiteY12254" fmla="*/ 1850844 h 1899829"/>
                <a:gd name="connsiteX12255" fmla="*/ 1343841 w 1464672"/>
                <a:gd name="connsiteY12255" fmla="*/ 1850844 h 1899829"/>
                <a:gd name="connsiteX12256" fmla="*/ 1342209 w 1464672"/>
                <a:gd name="connsiteY12256" fmla="*/ 1850027 h 1899829"/>
                <a:gd name="connsiteX12257" fmla="*/ 1342209 w 1464672"/>
                <a:gd name="connsiteY12257" fmla="*/ 1850027 h 1899829"/>
                <a:gd name="connsiteX12258" fmla="*/ 1345474 w 1464672"/>
                <a:gd name="connsiteY12258" fmla="*/ 1850027 h 1899829"/>
                <a:gd name="connsiteX12259" fmla="*/ 1346291 w 1464672"/>
                <a:gd name="connsiteY12259" fmla="*/ 1850027 h 1899829"/>
                <a:gd name="connsiteX12260" fmla="*/ 1348740 w 1464672"/>
                <a:gd name="connsiteY12260" fmla="*/ 1848394 h 1899829"/>
                <a:gd name="connsiteX12261" fmla="*/ 1347924 w 1464672"/>
                <a:gd name="connsiteY12261" fmla="*/ 1850027 h 1899829"/>
                <a:gd name="connsiteX12262" fmla="*/ 969917 w 1464672"/>
                <a:gd name="connsiteY12262" fmla="*/ 1899829 h 1899829"/>
                <a:gd name="connsiteX12263" fmla="*/ 969917 w 1464672"/>
                <a:gd name="connsiteY12263" fmla="*/ 1899829 h 1899829"/>
                <a:gd name="connsiteX12264" fmla="*/ 969917 w 1464672"/>
                <a:gd name="connsiteY12264" fmla="*/ 1899829 h 1899829"/>
                <a:gd name="connsiteX12265" fmla="*/ 969101 w 1464672"/>
                <a:gd name="connsiteY12265" fmla="*/ 1898196 h 1899829"/>
                <a:gd name="connsiteX12266" fmla="*/ 969101 w 1464672"/>
                <a:gd name="connsiteY12266" fmla="*/ 1897380 h 1899829"/>
                <a:gd name="connsiteX12267" fmla="*/ 969101 w 1464672"/>
                <a:gd name="connsiteY12267" fmla="*/ 1897380 h 1899829"/>
                <a:gd name="connsiteX12268" fmla="*/ 969917 w 1464672"/>
                <a:gd name="connsiteY12268" fmla="*/ 1899829 h 1899829"/>
                <a:gd name="connsiteX12269" fmla="*/ 969917 w 1464672"/>
                <a:gd name="connsiteY12269" fmla="*/ 1899829 h 189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Lst>
              <a:rect l="l" t="t" r="r" b="b"/>
              <a:pathLst>
                <a:path w="1464672" h="1899829">
                  <a:moveTo>
                    <a:pt x="1187904" y="13063"/>
                  </a:moveTo>
                  <a:lnTo>
                    <a:pt x="1201783" y="15512"/>
                  </a:lnTo>
                  <a:lnTo>
                    <a:pt x="1205865" y="14696"/>
                  </a:lnTo>
                  <a:lnTo>
                    <a:pt x="1210764" y="20411"/>
                  </a:lnTo>
                  <a:lnTo>
                    <a:pt x="1214029" y="21227"/>
                  </a:lnTo>
                  <a:lnTo>
                    <a:pt x="1218928" y="20411"/>
                  </a:lnTo>
                  <a:lnTo>
                    <a:pt x="1222194" y="22044"/>
                  </a:lnTo>
                  <a:lnTo>
                    <a:pt x="1235257" y="23676"/>
                  </a:lnTo>
                  <a:lnTo>
                    <a:pt x="1237706" y="26126"/>
                  </a:lnTo>
                  <a:lnTo>
                    <a:pt x="1237706" y="28575"/>
                  </a:lnTo>
                  <a:lnTo>
                    <a:pt x="1234440" y="34290"/>
                  </a:lnTo>
                  <a:lnTo>
                    <a:pt x="1230358" y="40005"/>
                  </a:lnTo>
                  <a:lnTo>
                    <a:pt x="1205049" y="58783"/>
                  </a:lnTo>
                  <a:lnTo>
                    <a:pt x="1203416" y="62049"/>
                  </a:lnTo>
                  <a:lnTo>
                    <a:pt x="1208314" y="62865"/>
                  </a:lnTo>
                  <a:lnTo>
                    <a:pt x="1215662" y="62049"/>
                  </a:lnTo>
                  <a:lnTo>
                    <a:pt x="1221377" y="60416"/>
                  </a:lnTo>
                  <a:lnTo>
                    <a:pt x="1227909" y="53884"/>
                  </a:lnTo>
                  <a:lnTo>
                    <a:pt x="1230358" y="53884"/>
                  </a:lnTo>
                  <a:lnTo>
                    <a:pt x="1234440" y="50619"/>
                  </a:lnTo>
                  <a:lnTo>
                    <a:pt x="1242604" y="42454"/>
                  </a:lnTo>
                  <a:lnTo>
                    <a:pt x="1249136" y="37556"/>
                  </a:lnTo>
                  <a:lnTo>
                    <a:pt x="1252402" y="40005"/>
                  </a:lnTo>
                  <a:lnTo>
                    <a:pt x="1254851" y="43271"/>
                  </a:lnTo>
                  <a:lnTo>
                    <a:pt x="1256484" y="43271"/>
                  </a:lnTo>
                  <a:lnTo>
                    <a:pt x="1257300" y="40821"/>
                  </a:lnTo>
                  <a:lnTo>
                    <a:pt x="1258933" y="34290"/>
                  </a:lnTo>
                  <a:lnTo>
                    <a:pt x="1259749" y="31841"/>
                  </a:lnTo>
                  <a:lnTo>
                    <a:pt x="1262199" y="30208"/>
                  </a:lnTo>
                  <a:lnTo>
                    <a:pt x="1263832" y="30208"/>
                  </a:lnTo>
                  <a:lnTo>
                    <a:pt x="1266281" y="33474"/>
                  </a:lnTo>
                  <a:lnTo>
                    <a:pt x="1268730" y="40821"/>
                  </a:lnTo>
                  <a:lnTo>
                    <a:pt x="1271179" y="45720"/>
                  </a:lnTo>
                  <a:lnTo>
                    <a:pt x="1271996" y="45720"/>
                  </a:lnTo>
                  <a:lnTo>
                    <a:pt x="1276894" y="40005"/>
                  </a:lnTo>
                  <a:lnTo>
                    <a:pt x="1279344" y="39189"/>
                  </a:lnTo>
                  <a:lnTo>
                    <a:pt x="1285059" y="41638"/>
                  </a:lnTo>
                  <a:lnTo>
                    <a:pt x="1287508" y="44087"/>
                  </a:lnTo>
                  <a:lnTo>
                    <a:pt x="1288324" y="46536"/>
                  </a:lnTo>
                  <a:lnTo>
                    <a:pt x="1286691" y="49802"/>
                  </a:lnTo>
                  <a:lnTo>
                    <a:pt x="1285875" y="52251"/>
                  </a:lnTo>
                  <a:lnTo>
                    <a:pt x="1285875" y="54701"/>
                  </a:lnTo>
                  <a:lnTo>
                    <a:pt x="1286691" y="57150"/>
                  </a:lnTo>
                  <a:lnTo>
                    <a:pt x="1289957" y="62049"/>
                  </a:lnTo>
                  <a:lnTo>
                    <a:pt x="1294856" y="73479"/>
                  </a:lnTo>
                  <a:lnTo>
                    <a:pt x="1294856" y="77561"/>
                  </a:lnTo>
                  <a:lnTo>
                    <a:pt x="1292407" y="85725"/>
                  </a:lnTo>
                  <a:lnTo>
                    <a:pt x="1292407" y="88174"/>
                  </a:lnTo>
                  <a:lnTo>
                    <a:pt x="1305469" y="79194"/>
                  </a:lnTo>
                  <a:lnTo>
                    <a:pt x="1318532" y="83276"/>
                  </a:lnTo>
                  <a:lnTo>
                    <a:pt x="1321798" y="85725"/>
                  </a:lnTo>
                  <a:lnTo>
                    <a:pt x="1323431" y="88991"/>
                  </a:lnTo>
                  <a:lnTo>
                    <a:pt x="1325064" y="93889"/>
                  </a:lnTo>
                  <a:lnTo>
                    <a:pt x="1326697" y="101237"/>
                  </a:lnTo>
                  <a:lnTo>
                    <a:pt x="1325880" y="108585"/>
                  </a:lnTo>
                  <a:lnTo>
                    <a:pt x="1320165" y="120015"/>
                  </a:lnTo>
                  <a:lnTo>
                    <a:pt x="1314450" y="128996"/>
                  </a:lnTo>
                  <a:lnTo>
                    <a:pt x="1311184" y="137160"/>
                  </a:lnTo>
                  <a:lnTo>
                    <a:pt x="1306286" y="141242"/>
                  </a:lnTo>
                  <a:lnTo>
                    <a:pt x="1288324" y="160020"/>
                  </a:lnTo>
                  <a:lnTo>
                    <a:pt x="1279344" y="165735"/>
                  </a:lnTo>
                  <a:lnTo>
                    <a:pt x="1274445" y="171450"/>
                  </a:lnTo>
                  <a:lnTo>
                    <a:pt x="1271996" y="172266"/>
                  </a:lnTo>
                  <a:lnTo>
                    <a:pt x="1261382" y="171450"/>
                  </a:lnTo>
                  <a:lnTo>
                    <a:pt x="1258933" y="174716"/>
                  </a:lnTo>
                  <a:lnTo>
                    <a:pt x="1257300" y="180431"/>
                  </a:lnTo>
                  <a:lnTo>
                    <a:pt x="1254034" y="182880"/>
                  </a:lnTo>
                  <a:lnTo>
                    <a:pt x="1249136" y="184513"/>
                  </a:lnTo>
                  <a:lnTo>
                    <a:pt x="1238522" y="186146"/>
                  </a:lnTo>
                  <a:lnTo>
                    <a:pt x="1236073" y="191861"/>
                  </a:lnTo>
                  <a:lnTo>
                    <a:pt x="1235257" y="195943"/>
                  </a:lnTo>
                  <a:lnTo>
                    <a:pt x="1234440" y="199209"/>
                  </a:lnTo>
                  <a:lnTo>
                    <a:pt x="1233624" y="200841"/>
                  </a:lnTo>
                  <a:lnTo>
                    <a:pt x="1204232" y="222069"/>
                  </a:lnTo>
                  <a:lnTo>
                    <a:pt x="1203416" y="225334"/>
                  </a:lnTo>
                  <a:lnTo>
                    <a:pt x="1206682" y="226967"/>
                  </a:lnTo>
                  <a:lnTo>
                    <a:pt x="1210764" y="225334"/>
                  </a:lnTo>
                  <a:lnTo>
                    <a:pt x="1253218" y="200025"/>
                  </a:lnTo>
                  <a:lnTo>
                    <a:pt x="1261382" y="198392"/>
                  </a:lnTo>
                  <a:lnTo>
                    <a:pt x="1268730" y="200025"/>
                  </a:lnTo>
                  <a:lnTo>
                    <a:pt x="1267914" y="205740"/>
                  </a:lnTo>
                  <a:lnTo>
                    <a:pt x="1257300" y="222885"/>
                  </a:lnTo>
                  <a:lnTo>
                    <a:pt x="1243421" y="237581"/>
                  </a:lnTo>
                  <a:lnTo>
                    <a:pt x="1236889" y="249011"/>
                  </a:lnTo>
                  <a:lnTo>
                    <a:pt x="1219744" y="267789"/>
                  </a:lnTo>
                  <a:lnTo>
                    <a:pt x="1205865" y="286566"/>
                  </a:lnTo>
                  <a:lnTo>
                    <a:pt x="1200150" y="295547"/>
                  </a:lnTo>
                  <a:lnTo>
                    <a:pt x="1192802" y="311876"/>
                  </a:lnTo>
                  <a:lnTo>
                    <a:pt x="1190353" y="315958"/>
                  </a:lnTo>
                  <a:lnTo>
                    <a:pt x="1187087" y="317591"/>
                  </a:lnTo>
                  <a:lnTo>
                    <a:pt x="1183822" y="316774"/>
                  </a:lnTo>
                  <a:lnTo>
                    <a:pt x="1180556" y="314325"/>
                  </a:lnTo>
                  <a:lnTo>
                    <a:pt x="1176474" y="308610"/>
                  </a:lnTo>
                  <a:lnTo>
                    <a:pt x="1172391" y="302079"/>
                  </a:lnTo>
                  <a:lnTo>
                    <a:pt x="1170759" y="301262"/>
                  </a:lnTo>
                  <a:lnTo>
                    <a:pt x="1171575" y="304528"/>
                  </a:lnTo>
                  <a:lnTo>
                    <a:pt x="1178923" y="327388"/>
                  </a:lnTo>
                  <a:lnTo>
                    <a:pt x="1178107" y="331470"/>
                  </a:lnTo>
                  <a:lnTo>
                    <a:pt x="1164227" y="336369"/>
                  </a:lnTo>
                  <a:lnTo>
                    <a:pt x="1158512" y="340451"/>
                  </a:lnTo>
                  <a:lnTo>
                    <a:pt x="1155247" y="341267"/>
                  </a:lnTo>
                  <a:lnTo>
                    <a:pt x="1152797" y="340451"/>
                  </a:lnTo>
                  <a:lnTo>
                    <a:pt x="1150348" y="340451"/>
                  </a:lnTo>
                  <a:lnTo>
                    <a:pt x="1147899" y="342084"/>
                  </a:lnTo>
                  <a:lnTo>
                    <a:pt x="1147899" y="343716"/>
                  </a:lnTo>
                  <a:lnTo>
                    <a:pt x="1149532" y="345349"/>
                  </a:lnTo>
                  <a:lnTo>
                    <a:pt x="1155247" y="346982"/>
                  </a:lnTo>
                  <a:lnTo>
                    <a:pt x="1167493" y="342084"/>
                  </a:lnTo>
                  <a:lnTo>
                    <a:pt x="1169126" y="342084"/>
                  </a:lnTo>
                  <a:lnTo>
                    <a:pt x="1172391" y="344533"/>
                  </a:lnTo>
                  <a:lnTo>
                    <a:pt x="1172391" y="346982"/>
                  </a:lnTo>
                  <a:lnTo>
                    <a:pt x="1169126" y="354330"/>
                  </a:lnTo>
                  <a:lnTo>
                    <a:pt x="1159329" y="362494"/>
                  </a:lnTo>
                  <a:lnTo>
                    <a:pt x="1160961" y="363311"/>
                  </a:lnTo>
                  <a:lnTo>
                    <a:pt x="1163411" y="366576"/>
                  </a:lnTo>
                  <a:lnTo>
                    <a:pt x="1163411" y="369026"/>
                  </a:lnTo>
                  <a:lnTo>
                    <a:pt x="1160145" y="374741"/>
                  </a:lnTo>
                  <a:lnTo>
                    <a:pt x="1158512" y="376374"/>
                  </a:lnTo>
                  <a:lnTo>
                    <a:pt x="1148715" y="382089"/>
                  </a:lnTo>
                  <a:lnTo>
                    <a:pt x="1144633" y="383721"/>
                  </a:lnTo>
                  <a:lnTo>
                    <a:pt x="1141367" y="382905"/>
                  </a:lnTo>
                  <a:lnTo>
                    <a:pt x="1125039" y="370659"/>
                  </a:lnTo>
                  <a:lnTo>
                    <a:pt x="1119324" y="369026"/>
                  </a:lnTo>
                  <a:lnTo>
                    <a:pt x="1113609" y="365760"/>
                  </a:lnTo>
                  <a:lnTo>
                    <a:pt x="1109527" y="366576"/>
                  </a:lnTo>
                  <a:lnTo>
                    <a:pt x="1105444" y="369842"/>
                  </a:lnTo>
                  <a:lnTo>
                    <a:pt x="1107077" y="371475"/>
                  </a:lnTo>
                  <a:lnTo>
                    <a:pt x="1115241" y="374741"/>
                  </a:lnTo>
                  <a:lnTo>
                    <a:pt x="1121773" y="375557"/>
                  </a:lnTo>
                  <a:lnTo>
                    <a:pt x="1124222" y="377190"/>
                  </a:lnTo>
                  <a:lnTo>
                    <a:pt x="1125039" y="379639"/>
                  </a:lnTo>
                  <a:lnTo>
                    <a:pt x="1128304" y="387804"/>
                  </a:lnTo>
                  <a:lnTo>
                    <a:pt x="1129121" y="391886"/>
                  </a:lnTo>
                  <a:lnTo>
                    <a:pt x="1128304" y="395968"/>
                  </a:lnTo>
                  <a:lnTo>
                    <a:pt x="1127488" y="398417"/>
                  </a:lnTo>
                  <a:lnTo>
                    <a:pt x="1126672" y="400050"/>
                  </a:lnTo>
                  <a:lnTo>
                    <a:pt x="1125039" y="400866"/>
                  </a:lnTo>
                  <a:lnTo>
                    <a:pt x="1118507" y="400050"/>
                  </a:lnTo>
                  <a:lnTo>
                    <a:pt x="1116058" y="400866"/>
                  </a:lnTo>
                  <a:lnTo>
                    <a:pt x="1112792" y="403316"/>
                  </a:lnTo>
                  <a:lnTo>
                    <a:pt x="1109527" y="404132"/>
                  </a:lnTo>
                  <a:lnTo>
                    <a:pt x="1102995" y="403316"/>
                  </a:lnTo>
                  <a:lnTo>
                    <a:pt x="1095647" y="406581"/>
                  </a:lnTo>
                  <a:lnTo>
                    <a:pt x="1091565" y="407398"/>
                  </a:lnTo>
                  <a:lnTo>
                    <a:pt x="1087483" y="405765"/>
                  </a:lnTo>
                  <a:lnTo>
                    <a:pt x="1082584" y="401683"/>
                  </a:lnTo>
                  <a:lnTo>
                    <a:pt x="1077686" y="400050"/>
                  </a:lnTo>
                  <a:lnTo>
                    <a:pt x="1068705" y="398417"/>
                  </a:lnTo>
                  <a:lnTo>
                    <a:pt x="1069522" y="400866"/>
                  </a:lnTo>
                  <a:lnTo>
                    <a:pt x="1072787" y="401683"/>
                  </a:lnTo>
                  <a:lnTo>
                    <a:pt x="1079319" y="407398"/>
                  </a:lnTo>
                  <a:lnTo>
                    <a:pt x="1082584" y="415562"/>
                  </a:lnTo>
                  <a:lnTo>
                    <a:pt x="1085034" y="417195"/>
                  </a:lnTo>
                  <a:lnTo>
                    <a:pt x="1090749" y="423726"/>
                  </a:lnTo>
                  <a:lnTo>
                    <a:pt x="1094831" y="424543"/>
                  </a:lnTo>
                  <a:lnTo>
                    <a:pt x="1098913" y="426992"/>
                  </a:lnTo>
                  <a:lnTo>
                    <a:pt x="1104628" y="424543"/>
                  </a:lnTo>
                  <a:lnTo>
                    <a:pt x="1108710" y="425359"/>
                  </a:lnTo>
                  <a:lnTo>
                    <a:pt x="1107894" y="440871"/>
                  </a:lnTo>
                  <a:lnTo>
                    <a:pt x="1106261" y="442504"/>
                  </a:lnTo>
                  <a:lnTo>
                    <a:pt x="1092382" y="442504"/>
                  </a:lnTo>
                  <a:lnTo>
                    <a:pt x="1087483" y="440055"/>
                  </a:lnTo>
                  <a:lnTo>
                    <a:pt x="1085034" y="437606"/>
                  </a:lnTo>
                  <a:lnTo>
                    <a:pt x="1080135" y="435156"/>
                  </a:lnTo>
                  <a:lnTo>
                    <a:pt x="1076053" y="436789"/>
                  </a:lnTo>
                  <a:lnTo>
                    <a:pt x="1071971" y="436789"/>
                  </a:lnTo>
                  <a:lnTo>
                    <a:pt x="1069522" y="438422"/>
                  </a:lnTo>
                  <a:lnTo>
                    <a:pt x="1065439" y="438422"/>
                  </a:lnTo>
                  <a:lnTo>
                    <a:pt x="1054826" y="440871"/>
                  </a:lnTo>
                  <a:lnTo>
                    <a:pt x="1049111" y="440871"/>
                  </a:lnTo>
                  <a:lnTo>
                    <a:pt x="1045029" y="439239"/>
                  </a:lnTo>
                  <a:lnTo>
                    <a:pt x="1040130" y="438422"/>
                  </a:lnTo>
                  <a:lnTo>
                    <a:pt x="1034415" y="439239"/>
                  </a:lnTo>
                  <a:lnTo>
                    <a:pt x="1034415" y="440871"/>
                  </a:lnTo>
                  <a:lnTo>
                    <a:pt x="1036864" y="441688"/>
                  </a:lnTo>
                  <a:lnTo>
                    <a:pt x="1040130" y="444954"/>
                  </a:lnTo>
                  <a:lnTo>
                    <a:pt x="1043396" y="449036"/>
                  </a:lnTo>
                  <a:lnTo>
                    <a:pt x="1045845" y="450669"/>
                  </a:lnTo>
                  <a:lnTo>
                    <a:pt x="1049111" y="449852"/>
                  </a:lnTo>
                  <a:lnTo>
                    <a:pt x="1052377" y="447403"/>
                  </a:lnTo>
                  <a:lnTo>
                    <a:pt x="1063807" y="444137"/>
                  </a:lnTo>
                  <a:lnTo>
                    <a:pt x="1068705" y="443321"/>
                  </a:lnTo>
                  <a:lnTo>
                    <a:pt x="1072787" y="444954"/>
                  </a:lnTo>
                  <a:lnTo>
                    <a:pt x="1076053" y="446586"/>
                  </a:lnTo>
                  <a:lnTo>
                    <a:pt x="1078502" y="449036"/>
                  </a:lnTo>
                  <a:lnTo>
                    <a:pt x="1080952" y="454751"/>
                  </a:lnTo>
                  <a:lnTo>
                    <a:pt x="1087483" y="455567"/>
                  </a:lnTo>
                  <a:lnTo>
                    <a:pt x="1092382" y="457200"/>
                  </a:lnTo>
                  <a:lnTo>
                    <a:pt x="1100546" y="465364"/>
                  </a:lnTo>
                  <a:lnTo>
                    <a:pt x="1102995" y="466181"/>
                  </a:lnTo>
                  <a:lnTo>
                    <a:pt x="1103811" y="468630"/>
                  </a:lnTo>
                  <a:lnTo>
                    <a:pt x="1102179" y="474345"/>
                  </a:lnTo>
                  <a:lnTo>
                    <a:pt x="1102179" y="477611"/>
                  </a:lnTo>
                  <a:lnTo>
                    <a:pt x="1096464" y="484142"/>
                  </a:lnTo>
                  <a:lnTo>
                    <a:pt x="1088299" y="485775"/>
                  </a:lnTo>
                  <a:lnTo>
                    <a:pt x="1078502" y="484959"/>
                  </a:lnTo>
                  <a:lnTo>
                    <a:pt x="1071971" y="485775"/>
                  </a:lnTo>
                  <a:lnTo>
                    <a:pt x="1071154" y="486591"/>
                  </a:lnTo>
                  <a:lnTo>
                    <a:pt x="1076053" y="488224"/>
                  </a:lnTo>
                  <a:lnTo>
                    <a:pt x="1086666" y="495572"/>
                  </a:lnTo>
                  <a:lnTo>
                    <a:pt x="1090749" y="499654"/>
                  </a:lnTo>
                  <a:lnTo>
                    <a:pt x="1091565" y="502104"/>
                  </a:lnTo>
                  <a:lnTo>
                    <a:pt x="1085850" y="511084"/>
                  </a:lnTo>
                  <a:lnTo>
                    <a:pt x="1080952" y="528229"/>
                  </a:lnTo>
                  <a:lnTo>
                    <a:pt x="1079319" y="529862"/>
                  </a:lnTo>
                  <a:lnTo>
                    <a:pt x="1077686" y="530679"/>
                  </a:lnTo>
                  <a:lnTo>
                    <a:pt x="1072787" y="530679"/>
                  </a:lnTo>
                  <a:lnTo>
                    <a:pt x="1067072" y="534761"/>
                  </a:lnTo>
                  <a:lnTo>
                    <a:pt x="1062990" y="535577"/>
                  </a:lnTo>
                  <a:lnTo>
                    <a:pt x="1054826" y="533944"/>
                  </a:lnTo>
                  <a:lnTo>
                    <a:pt x="1045845" y="533944"/>
                  </a:lnTo>
                  <a:lnTo>
                    <a:pt x="1045029" y="536394"/>
                  </a:lnTo>
                  <a:lnTo>
                    <a:pt x="1044212" y="541292"/>
                  </a:lnTo>
                  <a:lnTo>
                    <a:pt x="1044212" y="548640"/>
                  </a:lnTo>
                  <a:lnTo>
                    <a:pt x="1045029" y="559254"/>
                  </a:lnTo>
                  <a:lnTo>
                    <a:pt x="1044212" y="566601"/>
                  </a:lnTo>
                  <a:lnTo>
                    <a:pt x="1042579" y="571500"/>
                  </a:lnTo>
                  <a:lnTo>
                    <a:pt x="1040947" y="574766"/>
                  </a:lnTo>
                  <a:lnTo>
                    <a:pt x="1037681" y="578031"/>
                  </a:lnTo>
                  <a:lnTo>
                    <a:pt x="1034415" y="580481"/>
                  </a:lnTo>
                  <a:lnTo>
                    <a:pt x="1031966" y="581297"/>
                  </a:lnTo>
                  <a:lnTo>
                    <a:pt x="1027884" y="581297"/>
                  </a:lnTo>
                  <a:lnTo>
                    <a:pt x="1014821" y="583746"/>
                  </a:lnTo>
                  <a:lnTo>
                    <a:pt x="1008289" y="583746"/>
                  </a:lnTo>
                  <a:lnTo>
                    <a:pt x="1003391" y="582930"/>
                  </a:lnTo>
                  <a:lnTo>
                    <a:pt x="998492" y="579664"/>
                  </a:lnTo>
                  <a:lnTo>
                    <a:pt x="990328" y="570684"/>
                  </a:lnTo>
                  <a:lnTo>
                    <a:pt x="987879" y="568234"/>
                  </a:lnTo>
                  <a:lnTo>
                    <a:pt x="985429" y="567418"/>
                  </a:lnTo>
                  <a:lnTo>
                    <a:pt x="985429" y="569051"/>
                  </a:lnTo>
                  <a:lnTo>
                    <a:pt x="987879" y="573949"/>
                  </a:lnTo>
                  <a:lnTo>
                    <a:pt x="990328" y="577215"/>
                  </a:lnTo>
                  <a:lnTo>
                    <a:pt x="991961" y="578848"/>
                  </a:lnTo>
                  <a:lnTo>
                    <a:pt x="991961" y="580481"/>
                  </a:lnTo>
                  <a:lnTo>
                    <a:pt x="988695" y="582930"/>
                  </a:lnTo>
                  <a:lnTo>
                    <a:pt x="984613" y="583746"/>
                  </a:lnTo>
                  <a:lnTo>
                    <a:pt x="979714" y="583746"/>
                  </a:lnTo>
                  <a:lnTo>
                    <a:pt x="979714" y="584563"/>
                  </a:lnTo>
                  <a:lnTo>
                    <a:pt x="981347" y="587012"/>
                  </a:lnTo>
                  <a:lnTo>
                    <a:pt x="983797" y="589461"/>
                  </a:lnTo>
                  <a:lnTo>
                    <a:pt x="985429" y="590278"/>
                  </a:lnTo>
                  <a:lnTo>
                    <a:pt x="988695" y="589461"/>
                  </a:lnTo>
                  <a:lnTo>
                    <a:pt x="992777" y="586196"/>
                  </a:lnTo>
                  <a:lnTo>
                    <a:pt x="995227" y="585379"/>
                  </a:lnTo>
                  <a:lnTo>
                    <a:pt x="1000125" y="586196"/>
                  </a:lnTo>
                  <a:lnTo>
                    <a:pt x="1002574" y="587012"/>
                  </a:lnTo>
                  <a:lnTo>
                    <a:pt x="1009106" y="594360"/>
                  </a:lnTo>
                  <a:lnTo>
                    <a:pt x="1009922" y="594360"/>
                  </a:lnTo>
                  <a:lnTo>
                    <a:pt x="1014821" y="591094"/>
                  </a:lnTo>
                  <a:lnTo>
                    <a:pt x="1022169" y="591094"/>
                  </a:lnTo>
                  <a:lnTo>
                    <a:pt x="1024618" y="593544"/>
                  </a:lnTo>
                  <a:lnTo>
                    <a:pt x="1025434" y="599259"/>
                  </a:lnTo>
                  <a:lnTo>
                    <a:pt x="1025434" y="603341"/>
                  </a:lnTo>
                  <a:lnTo>
                    <a:pt x="1024618" y="606606"/>
                  </a:lnTo>
                  <a:lnTo>
                    <a:pt x="1026251" y="609872"/>
                  </a:lnTo>
                  <a:lnTo>
                    <a:pt x="1030333" y="613138"/>
                  </a:lnTo>
                  <a:lnTo>
                    <a:pt x="1033599" y="613954"/>
                  </a:lnTo>
                  <a:lnTo>
                    <a:pt x="1036048" y="612321"/>
                  </a:lnTo>
                  <a:lnTo>
                    <a:pt x="1039314" y="608239"/>
                  </a:lnTo>
                  <a:lnTo>
                    <a:pt x="1040947" y="607423"/>
                  </a:lnTo>
                  <a:lnTo>
                    <a:pt x="1042579" y="607423"/>
                  </a:lnTo>
                  <a:lnTo>
                    <a:pt x="1045029" y="610689"/>
                  </a:lnTo>
                  <a:lnTo>
                    <a:pt x="1047478" y="616404"/>
                  </a:lnTo>
                  <a:lnTo>
                    <a:pt x="1047478" y="623751"/>
                  </a:lnTo>
                  <a:lnTo>
                    <a:pt x="1045029" y="631916"/>
                  </a:lnTo>
                  <a:lnTo>
                    <a:pt x="1042579" y="636814"/>
                  </a:lnTo>
                  <a:lnTo>
                    <a:pt x="1031966" y="644979"/>
                  </a:lnTo>
                  <a:lnTo>
                    <a:pt x="1028700" y="648244"/>
                  </a:lnTo>
                  <a:lnTo>
                    <a:pt x="1026251" y="651510"/>
                  </a:lnTo>
                  <a:lnTo>
                    <a:pt x="1022169" y="654776"/>
                  </a:lnTo>
                  <a:lnTo>
                    <a:pt x="1014821" y="658858"/>
                  </a:lnTo>
                  <a:lnTo>
                    <a:pt x="1010739" y="659674"/>
                  </a:lnTo>
                  <a:lnTo>
                    <a:pt x="1002574" y="663756"/>
                  </a:lnTo>
                  <a:lnTo>
                    <a:pt x="1000941" y="663756"/>
                  </a:lnTo>
                  <a:lnTo>
                    <a:pt x="998492" y="662940"/>
                  </a:lnTo>
                  <a:lnTo>
                    <a:pt x="997676" y="660491"/>
                  </a:lnTo>
                  <a:lnTo>
                    <a:pt x="998492" y="656409"/>
                  </a:lnTo>
                  <a:lnTo>
                    <a:pt x="999309" y="653143"/>
                  </a:lnTo>
                  <a:lnTo>
                    <a:pt x="1000125" y="649877"/>
                  </a:lnTo>
                  <a:lnTo>
                    <a:pt x="1000125" y="647428"/>
                  </a:lnTo>
                  <a:lnTo>
                    <a:pt x="997676" y="643346"/>
                  </a:lnTo>
                  <a:lnTo>
                    <a:pt x="996043" y="641713"/>
                  </a:lnTo>
                  <a:lnTo>
                    <a:pt x="994410" y="640896"/>
                  </a:lnTo>
                  <a:lnTo>
                    <a:pt x="991144" y="641713"/>
                  </a:lnTo>
                  <a:lnTo>
                    <a:pt x="989511" y="642529"/>
                  </a:lnTo>
                  <a:lnTo>
                    <a:pt x="987879" y="642529"/>
                  </a:lnTo>
                  <a:lnTo>
                    <a:pt x="985429" y="641713"/>
                  </a:lnTo>
                  <a:lnTo>
                    <a:pt x="983797" y="640080"/>
                  </a:lnTo>
                  <a:lnTo>
                    <a:pt x="980531" y="632732"/>
                  </a:lnTo>
                  <a:lnTo>
                    <a:pt x="978898" y="631916"/>
                  </a:lnTo>
                  <a:lnTo>
                    <a:pt x="977265" y="631916"/>
                  </a:lnTo>
                  <a:lnTo>
                    <a:pt x="975632" y="631099"/>
                  </a:lnTo>
                  <a:lnTo>
                    <a:pt x="973999" y="628650"/>
                  </a:lnTo>
                  <a:lnTo>
                    <a:pt x="971550" y="626201"/>
                  </a:lnTo>
                  <a:lnTo>
                    <a:pt x="972366" y="627834"/>
                  </a:lnTo>
                  <a:lnTo>
                    <a:pt x="974816" y="631916"/>
                  </a:lnTo>
                  <a:lnTo>
                    <a:pt x="976449" y="635998"/>
                  </a:lnTo>
                  <a:lnTo>
                    <a:pt x="977265" y="640080"/>
                  </a:lnTo>
                  <a:lnTo>
                    <a:pt x="976449" y="643346"/>
                  </a:lnTo>
                  <a:lnTo>
                    <a:pt x="957671" y="644979"/>
                  </a:lnTo>
                  <a:lnTo>
                    <a:pt x="949506" y="644162"/>
                  </a:lnTo>
                  <a:lnTo>
                    <a:pt x="947874" y="640896"/>
                  </a:lnTo>
                  <a:lnTo>
                    <a:pt x="943791" y="627834"/>
                  </a:lnTo>
                  <a:lnTo>
                    <a:pt x="942975" y="650694"/>
                  </a:lnTo>
                  <a:lnTo>
                    <a:pt x="928279" y="653959"/>
                  </a:lnTo>
                  <a:lnTo>
                    <a:pt x="925014" y="653143"/>
                  </a:lnTo>
                  <a:lnTo>
                    <a:pt x="919299" y="650694"/>
                  </a:lnTo>
                  <a:lnTo>
                    <a:pt x="911951" y="644979"/>
                  </a:lnTo>
                  <a:lnTo>
                    <a:pt x="908685" y="640896"/>
                  </a:lnTo>
                  <a:lnTo>
                    <a:pt x="907869" y="636814"/>
                  </a:lnTo>
                  <a:lnTo>
                    <a:pt x="907052" y="634365"/>
                  </a:lnTo>
                  <a:lnTo>
                    <a:pt x="906236" y="634365"/>
                  </a:lnTo>
                  <a:lnTo>
                    <a:pt x="904603" y="639264"/>
                  </a:lnTo>
                  <a:lnTo>
                    <a:pt x="902970" y="649061"/>
                  </a:lnTo>
                  <a:lnTo>
                    <a:pt x="898072" y="646611"/>
                  </a:lnTo>
                  <a:lnTo>
                    <a:pt x="891540" y="644162"/>
                  </a:lnTo>
                  <a:lnTo>
                    <a:pt x="889091" y="634365"/>
                  </a:lnTo>
                  <a:lnTo>
                    <a:pt x="889091" y="648244"/>
                  </a:lnTo>
                  <a:lnTo>
                    <a:pt x="879294" y="646611"/>
                  </a:lnTo>
                  <a:lnTo>
                    <a:pt x="874395" y="647428"/>
                  </a:lnTo>
                  <a:lnTo>
                    <a:pt x="872762" y="635181"/>
                  </a:lnTo>
                  <a:lnTo>
                    <a:pt x="872762" y="621302"/>
                  </a:lnTo>
                  <a:lnTo>
                    <a:pt x="871129" y="630283"/>
                  </a:lnTo>
                  <a:lnTo>
                    <a:pt x="871946" y="637631"/>
                  </a:lnTo>
                  <a:lnTo>
                    <a:pt x="871946" y="646611"/>
                  </a:lnTo>
                  <a:lnTo>
                    <a:pt x="867864" y="644162"/>
                  </a:lnTo>
                  <a:lnTo>
                    <a:pt x="858883" y="642529"/>
                  </a:lnTo>
                  <a:lnTo>
                    <a:pt x="855617" y="641713"/>
                  </a:lnTo>
                  <a:lnTo>
                    <a:pt x="856434" y="629466"/>
                  </a:lnTo>
                  <a:lnTo>
                    <a:pt x="857250" y="617220"/>
                  </a:lnTo>
                  <a:lnTo>
                    <a:pt x="869497" y="604974"/>
                  </a:lnTo>
                  <a:lnTo>
                    <a:pt x="872762" y="599259"/>
                  </a:lnTo>
                  <a:lnTo>
                    <a:pt x="875211" y="596809"/>
                  </a:lnTo>
                  <a:lnTo>
                    <a:pt x="879294" y="595176"/>
                  </a:lnTo>
                  <a:lnTo>
                    <a:pt x="884192" y="594360"/>
                  </a:lnTo>
                  <a:lnTo>
                    <a:pt x="887458" y="595176"/>
                  </a:lnTo>
                  <a:lnTo>
                    <a:pt x="891540" y="594360"/>
                  </a:lnTo>
                  <a:lnTo>
                    <a:pt x="896439" y="591911"/>
                  </a:lnTo>
                  <a:lnTo>
                    <a:pt x="899704" y="591094"/>
                  </a:lnTo>
                  <a:lnTo>
                    <a:pt x="900521" y="590278"/>
                  </a:lnTo>
                  <a:lnTo>
                    <a:pt x="899704" y="589461"/>
                  </a:lnTo>
                  <a:lnTo>
                    <a:pt x="895622" y="581297"/>
                  </a:lnTo>
                  <a:lnTo>
                    <a:pt x="893989" y="579664"/>
                  </a:lnTo>
                  <a:lnTo>
                    <a:pt x="892356" y="578848"/>
                  </a:lnTo>
                  <a:lnTo>
                    <a:pt x="889907" y="578848"/>
                  </a:lnTo>
                  <a:lnTo>
                    <a:pt x="887458" y="575582"/>
                  </a:lnTo>
                  <a:lnTo>
                    <a:pt x="885825" y="572316"/>
                  </a:lnTo>
                  <a:lnTo>
                    <a:pt x="884192" y="568234"/>
                  </a:lnTo>
                  <a:lnTo>
                    <a:pt x="881743" y="560070"/>
                  </a:lnTo>
                  <a:lnTo>
                    <a:pt x="879294" y="551089"/>
                  </a:lnTo>
                  <a:lnTo>
                    <a:pt x="880927" y="546191"/>
                  </a:lnTo>
                  <a:lnTo>
                    <a:pt x="885009" y="542109"/>
                  </a:lnTo>
                  <a:lnTo>
                    <a:pt x="889091" y="539659"/>
                  </a:lnTo>
                  <a:lnTo>
                    <a:pt x="893173" y="538026"/>
                  </a:lnTo>
                  <a:lnTo>
                    <a:pt x="896439" y="538026"/>
                  </a:lnTo>
                  <a:lnTo>
                    <a:pt x="900521" y="540476"/>
                  </a:lnTo>
                  <a:lnTo>
                    <a:pt x="906236" y="544558"/>
                  </a:lnTo>
                  <a:lnTo>
                    <a:pt x="909502" y="549456"/>
                  </a:lnTo>
                  <a:lnTo>
                    <a:pt x="913584" y="560070"/>
                  </a:lnTo>
                  <a:lnTo>
                    <a:pt x="916849" y="568234"/>
                  </a:lnTo>
                  <a:lnTo>
                    <a:pt x="919299" y="571500"/>
                  </a:lnTo>
                  <a:lnTo>
                    <a:pt x="929912" y="578031"/>
                  </a:lnTo>
                  <a:lnTo>
                    <a:pt x="933178" y="578848"/>
                  </a:lnTo>
                  <a:lnTo>
                    <a:pt x="937260" y="578031"/>
                  </a:lnTo>
                  <a:lnTo>
                    <a:pt x="945424" y="576399"/>
                  </a:lnTo>
                  <a:lnTo>
                    <a:pt x="949506" y="574766"/>
                  </a:lnTo>
                  <a:lnTo>
                    <a:pt x="951139" y="572316"/>
                  </a:lnTo>
                  <a:lnTo>
                    <a:pt x="951956" y="569051"/>
                  </a:lnTo>
                  <a:lnTo>
                    <a:pt x="952772" y="566601"/>
                  </a:lnTo>
                  <a:lnTo>
                    <a:pt x="956854" y="560886"/>
                  </a:lnTo>
                  <a:lnTo>
                    <a:pt x="962569" y="549456"/>
                  </a:lnTo>
                  <a:lnTo>
                    <a:pt x="965835" y="540476"/>
                  </a:lnTo>
                  <a:lnTo>
                    <a:pt x="966652" y="537210"/>
                  </a:lnTo>
                  <a:lnTo>
                    <a:pt x="967468" y="533128"/>
                  </a:lnTo>
                  <a:lnTo>
                    <a:pt x="968284" y="529046"/>
                  </a:lnTo>
                  <a:lnTo>
                    <a:pt x="966652" y="531495"/>
                  </a:lnTo>
                  <a:lnTo>
                    <a:pt x="956854" y="554355"/>
                  </a:lnTo>
                  <a:lnTo>
                    <a:pt x="954405" y="558437"/>
                  </a:lnTo>
                  <a:lnTo>
                    <a:pt x="948690" y="564969"/>
                  </a:lnTo>
                  <a:lnTo>
                    <a:pt x="946241" y="565785"/>
                  </a:lnTo>
                  <a:lnTo>
                    <a:pt x="942159" y="565785"/>
                  </a:lnTo>
                  <a:lnTo>
                    <a:pt x="937260" y="562519"/>
                  </a:lnTo>
                  <a:lnTo>
                    <a:pt x="930729" y="567418"/>
                  </a:lnTo>
                  <a:lnTo>
                    <a:pt x="926647" y="566601"/>
                  </a:lnTo>
                  <a:lnTo>
                    <a:pt x="923381" y="563336"/>
                  </a:lnTo>
                  <a:lnTo>
                    <a:pt x="923381" y="547824"/>
                  </a:lnTo>
                  <a:lnTo>
                    <a:pt x="919299" y="534761"/>
                  </a:lnTo>
                  <a:lnTo>
                    <a:pt x="924197" y="528229"/>
                  </a:lnTo>
                  <a:lnTo>
                    <a:pt x="928279" y="524147"/>
                  </a:lnTo>
                  <a:lnTo>
                    <a:pt x="934811" y="513534"/>
                  </a:lnTo>
                  <a:lnTo>
                    <a:pt x="936444" y="513534"/>
                  </a:lnTo>
                  <a:lnTo>
                    <a:pt x="941342" y="515166"/>
                  </a:lnTo>
                  <a:lnTo>
                    <a:pt x="938893" y="512717"/>
                  </a:lnTo>
                  <a:lnTo>
                    <a:pt x="936444" y="509451"/>
                  </a:lnTo>
                  <a:lnTo>
                    <a:pt x="930729" y="510268"/>
                  </a:lnTo>
                  <a:lnTo>
                    <a:pt x="933178" y="486591"/>
                  </a:lnTo>
                  <a:lnTo>
                    <a:pt x="929096" y="504553"/>
                  </a:lnTo>
                  <a:lnTo>
                    <a:pt x="925014" y="513534"/>
                  </a:lnTo>
                  <a:lnTo>
                    <a:pt x="922564" y="518432"/>
                  </a:lnTo>
                  <a:lnTo>
                    <a:pt x="920115" y="520881"/>
                  </a:lnTo>
                  <a:lnTo>
                    <a:pt x="909502" y="523331"/>
                  </a:lnTo>
                  <a:lnTo>
                    <a:pt x="911951" y="515166"/>
                  </a:lnTo>
                  <a:lnTo>
                    <a:pt x="914400" y="502104"/>
                  </a:lnTo>
                  <a:lnTo>
                    <a:pt x="911951" y="507002"/>
                  </a:lnTo>
                  <a:lnTo>
                    <a:pt x="906236" y="514350"/>
                  </a:lnTo>
                  <a:lnTo>
                    <a:pt x="902154" y="518432"/>
                  </a:lnTo>
                  <a:lnTo>
                    <a:pt x="898888" y="520065"/>
                  </a:lnTo>
                  <a:lnTo>
                    <a:pt x="891540" y="519249"/>
                  </a:lnTo>
                  <a:lnTo>
                    <a:pt x="888274" y="515983"/>
                  </a:lnTo>
                  <a:lnTo>
                    <a:pt x="889091" y="507002"/>
                  </a:lnTo>
                  <a:lnTo>
                    <a:pt x="889091" y="494756"/>
                  </a:lnTo>
                  <a:lnTo>
                    <a:pt x="891540" y="489857"/>
                  </a:lnTo>
                  <a:lnTo>
                    <a:pt x="894806" y="483326"/>
                  </a:lnTo>
                  <a:lnTo>
                    <a:pt x="898072" y="474345"/>
                  </a:lnTo>
                  <a:lnTo>
                    <a:pt x="900521" y="465364"/>
                  </a:lnTo>
                  <a:lnTo>
                    <a:pt x="909502" y="461282"/>
                  </a:lnTo>
                  <a:lnTo>
                    <a:pt x="918482" y="459649"/>
                  </a:lnTo>
                  <a:lnTo>
                    <a:pt x="925830" y="454751"/>
                  </a:lnTo>
                  <a:lnTo>
                    <a:pt x="929912" y="453934"/>
                  </a:lnTo>
                  <a:lnTo>
                    <a:pt x="933178" y="456384"/>
                  </a:lnTo>
                  <a:lnTo>
                    <a:pt x="947874" y="460466"/>
                  </a:lnTo>
                  <a:lnTo>
                    <a:pt x="953589" y="463731"/>
                  </a:lnTo>
                  <a:lnTo>
                    <a:pt x="956038" y="466181"/>
                  </a:lnTo>
                  <a:lnTo>
                    <a:pt x="957671" y="466997"/>
                  </a:lnTo>
                  <a:lnTo>
                    <a:pt x="961753" y="462099"/>
                  </a:lnTo>
                  <a:lnTo>
                    <a:pt x="964202" y="458833"/>
                  </a:lnTo>
                  <a:lnTo>
                    <a:pt x="973183" y="458833"/>
                  </a:lnTo>
                  <a:lnTo>
                    <a:pt x="975632" y="458016"/>
                  </a:lnTo>
                  <a:lnTo>
                    <a:pt x="978081" y="456384"/>
                  </a:lnTo>
                  <a:lnTo>
                    <a:pt x="980531" y="453118"/>
                  </a:lnTo>
                  <a:lnTo>
                    <a:pt x="983797" y="449036"/>
                  </a:lnTo>
                  <a:lnTo>
                    <a:pt x="984613" y="446586"/>
                  </a:lnTo>
                  <a:lnTo>
                    <a:pt x="982164" y="446586"/>
                  </a:lnTo>
                  <a:lnTo>
                    <a:pt x="979714" y="447403"/>
                  </a:lnTo>
                  <a:lnTo>
                    <a:pt x="976449" y="450669"/>
                  </a:lnTo>
                  <a:lnTo>
                    <a:pt x="973183" y="452301"/>
                  </a:lnTo>
                  <a:lnTo>
                    <a:pt x="969917" y="452301"/>
                  </a:lnTo>
                  <a:lnTo>
                    <a:pt x="963386" y="449852"/>
                  </a:lnTo>
                  <a:lnTo>
                    <a:pt x="951139" y="449036"/>
                  </a:lnTo>
                  <a:lnTo>
                    <a:pt x="945424" y="447403"/>
                  </a:lnTo>
                  <a:lnTo>
                    <a:pt x="942975" y="445770"/>
                  </a:lnTo>
                  <a:lnTo>
                    <a:pt x="941342" y="444137"/>
                  </a:lnTo>
                  <a:lnTo>
                    <a:pt x="939709" y="441688"/>
                  </a:lnTo>
                  <a:lnTo>
                    <a:pt x="938893" y="437606"/>
                  </a:lnTo>
                  <a:lnTo>
                    <a:pt x="939709" y="435156"/>
                  </a:lnTo>
                  <a:lnTo>
                    <a:pt x="942159" y="433524"/>
                  </a:lnTo>
                  <a:lnTo>
                    <a:pt x="944608" y="433524"/>
                  </a:lnTo>
                  <a:lnTo>
                    <a:pt x="947874" y="435973"/>
                  </a:lnTo>
                  <a:lnTo>
                    <a:pt x="951956" y="439239"/>
                  </a:lnTo>
                  <a:lnTo>
                    <a:pt x="956038" y="440055"/>
                  </a:lnTo>
                  <a:lnTo>
                    <a:pt x="953589" y="437606"/>
                  </a:lnTo>
                  <a:lnTo>
                    <a:pt x="948690" y="431074"/>
                  </a:lnTo>
                  <a:lnTo>
                    <a:pt x="945424" y="425359"/>
                  </a:lnTo>
                  <a:lnTo>
                    <a:pt x="942159" y="418828"/>
                  </a:lnTo>
                  <a:lnTo>
                    <a:pt x="939709" y="412296"/>
                  </a:lnTo>
                  <a:lnTo>
                    <a:pt x="934811" y="401683"/>
                  </a:lnTo>
                  <a:lnTo>
                    <a:pt x="930729" y="391069"/>
                  </a:lnTo>
                  <a:lnTo>
                    <a:pt x="927463" y="386171"/>
                  </a:lnTo>
                  <a:lnTo>
                    <a:pt x="924197" y="383721"/>
                  </a:lnTo>
                  <a:lnTo>
                    <a:pt x="914400" y="380456"/>
                  </a:lnTo>
                  <a:lnTo>
                    <a:pt x="912767" y="378823"/>
                  </a:lnTo>
                  <a:lnTo>
                    <a:pt x="907869" y="369026"/>
                  </a:lnTo>
                  <a:lnTo>
                    <a:pt x="907052" y="352697"/>
                  </a:lnTo>
                  <a:lnTo>
                    <a:pt x="905419" y="342900"/>
                  </a:lnTo>
                  <a:lnTo>
                    <a:pt x="907052" y="329837"/>
                  </a:lnTo>
                  <a:lnTo>
                    <a:pt x="910318" y="324122"/>
                  </a:lnTo>
                  <a:lnTo>
                    <a:pt x="929096" y="329021"/>
                  </a:lnTo>
                  <a:lnTo>
                    <a:pt x="937260" y="328204"/>
                  </a:lnTo>
                  <a:lnTo>
                    <a:pt x="947874" y="329837"/>
                  </a:lnTo>
                  <a:lnTo>
                    <a:pt x="953589" y="333103"/>
                  </a:lnTo>
                  <a:lnTo>
                    <a:pt x="960120" y="341267"/>
                  </a:lnTo>
                  <a:lnTo>
                    <a:pt x="965835" y="350248"/>
                  </a:lnTo>
                  <a:lnTo>
                    <a:pt x="971550" y="355963"/>
                  </a:lnTo>
                  <a:lnTo>
                    <a:pt x="976449" y="364127"/>
                  </a:lnTo>
                  <a:lnTo>
                    <a:pt x="982164" y="375557"/>
                  </a:lnTo>
                  <a:lnTo>
                    <a:pt x="985429" y="381272"/>
                  </a:lnTo>
                  <a:lnTo>
                    <a:pt x="987879" y="384538"/>
                  </a:lnTo>
                  <a:lnTo>
                    <a:pt x="991961" y="387804"/>
                  </a:lnTo>
                  <a:lnTo>
                    <a:pt x="999309" y="391069"/>
                  </a:lnTo>
                  <a:lnTo>
                    <a:pt x="1005024" y="391886"/>
                  </a:lnTo>
                  <a:lnTo>
                    <a:pt x="1008289" y="391069"/>
                  </a:lnTo>
                  <a:lnTo>
                    <a:pt x="1011555" y="388620"/>
                  </a:lnTo>
                  <a:lnTo>
                    <a:pt x="1014004" y="385354"/>
                  </a:lnTo>
                  <a:lnTo>
                    <a:pt x="1011555" y="384538"/>
                  </a:lnTo>
                  <a:lnTo>
                    <a:pt x="1004207" y="384538"/>
                  </a:lnTo>
                  <a:lnTo>
                    <a:pt x="999309" y="382905"/>
                  </a:lnTo>
                  <a:lnTo>
                    <a:pt x="996859" y="378823"/>
                  </a:lnTo>
                  <a:lnTo>
                    <a:pt x="993594" y="373924"/>
                  </a:lnTo>
                  <a:lnTo>
                    <a:pt x="988695" y="364127"/>
                  </a:lnTo>
                  <a:lnTo>
                    <a:pt x="985429" y="357596"/>
                  </a:lnTo>
                  <a:lnTo>
                    <a:pt x="977265" y="346982"/>
                  </a:lnTo>
                  <a:lnTo>
                    <a:pt x="971550" y="336369"/>
                  </a:lnTo>
                  <a:lnTo>
                    <a:pt x="966652" y="326571"/>
                  </a:lnTo>
                  <a:lnTo>
                    <a:pt x="965835" y="322489"/>
                  </a:lnTo>
                  <a:lnTo>
                    <a:pt x="969101" y="319224"/>
                  </a:lnTo>
                  <a:lnTo>
                    <a:pt x="973183" y="316774"/>
                  </a:lnTo>
                  <a:lnTo>
                    <a:pt x="999309" y="310243"/>
                  </a:lnTo>
                  <a:lnTo>
                    <a:pt x="1014821" y="302079"/>
                  </a:lnTo>
                  <a:lnTo>
                    <a:pt x="1021352" y="292281"/>
                  </a:lnTo>
                  <a:lnTo>
                    <a:pt x="1022169" y="289832"/>
                  </a:lnTo>
                  <a:lnTo>
                    <a:pt x="1042579" y="275953"/>
                  </a:lnTo>
                  <a:lnTo>
                    <a:pt x="1057275" y="271054"/>
                  </a:lnTo>
                  <a:lnTo>
                    <a:pt x="1062990" y="270238"/>
                  </a:lnTo>
                  <a:lnTo>
                    <a:pt x="1067889" y="267789"/>
                  </a:lnTo>
                  <a:lnTo>
                    <a:pt x="1067889" y="266156"/>
                  </a:lnTo>
                  <a:lnTo>
                    <a:pt x="1063807" y="264523"/>
                  </a:lnTo>
                  <a:lnTo>
                    <a:pt x="1059724" y="263706"/>
                  </a:lnTo>
                  <a:lnTo>
                    <a:pt x="1049927" y="263706"/>
                  </a:lnTo>
                  <a:lnTo>
                    <a:pt x="1040947" y="262074"/>
                  </a:lnTo>
                  <a:lnTo>
                    <a:pt x="1038497" y="258808"/>
                  </a:lnTo>
                  <a:lnTo>
                    <a:pt x="1039314" y="253909"/>
                  </a:lnTo>
                  <a:lnTo>
                    <a:pt x="1040130" y="249011"/>
                  </a:lnTo>
                  <a:lnTo>
                    <a:pt x="1042579" y="241663"/>
                  </a:lnTo>
                  <a:lnTo>
                    <a:pt x="1045845" y="235948"/>
                  </a:lnTo>
                  <a:lnTo>
                    <a:pt x="1058091" y="219619"/>
                  </a:lnTo>
                  <a:lnTo>
                    <a:pt x="1066256" y="212271"/>
                  </a:lnTo>
                  <a:lnTo>
                    <a:pt x="1068705" y="207373"/>
                  </a:lnTo>
                  <a:lnTo>
                    <a:pt x="1050744" y="217986"/>
                  </a:lnTo>
                  <a:lnTo>
                    <a:pt x="1044212" y="226151"/>
                  </a:lnTo>
                  <a:lnTo>
                    <a:pt x="1037681" y="237581"/>
                  </a:lnTo>
                  <a:lnTo>
                    <a:pt x="1034415" y="240846"/>
                  </a:lnTo>
                  <a:lnTo>
                    <a:pt x="1031966" y="240030"/>
                  </a:lnTo>
                  <a:lnTo>
                    <a:pt x="1027067" y="241663"/>
                  </a:lnTo>
                  <a:lnTo>
                    <a:pt x="1025434" y="244929"/>
                  </a:lnTo>
                  <a:lnTo>
                    <a:pt x="1023802" y="250644"/>
                  </a:lnTo>
                  <a:lnTo>
                    <a:pt x="1022169" y="258808"/>
                  </a:lnTo>
                  <a:lnTo>
                    <a:pt x="1021352" y="264523"/>
                  </a:lnTo>
                  <a:lnTo>
                    <a:pt x="1020536" y="267789"/>
                  </a:lnTo>
                  <a:lnTo>
                    <a:pt x="1018086" y="271871"/>
                  </a:lnTo>
                  <a:lnTo>
                    <a:pt x="1011555" y="280035"/>
                  </a:lnTo>
                  <a:lnTo>
                    <a:pt x="996859" y="291465"/>
                  </a:lnTo>
                  <a:lnTo>
                    <a:pt x="991961" y="293914"/>
                  </a:lnTo>
                  <a:lnTo>
                    <a:pt x="987879" y="294731"/>
                  </a:lnTo>
                  <a:lnTo>
                    <a:pt x="973999" y="301262"/>
                  </a:lnTo>
                  <a:lnTo>
                    <a:pt x="969917" y="301262"/>
                  </a:lnTo>
                  <a:lnTo>
                    <a:pt x="965835" y="299629"/>
                  </a:lnTo>
                  <a:lnTo>
                    <a:pt x="967468" y="293914"/>
                  </a:lnTo>
                  <a:lnTo>
                    <a:pt x="974816" y="284117"/>
                  </a:lnTo>
                  <a:lnTo>
                    <a:pt x="976449" y="280035"/>
                  </a:lnTo>
                  <a:lnTo>
                    <a:pt x="971550" y="280851"/>
                  </a:lnTo>
                  <a:lnTo>
                    <a:pt x="966652" y="283301"/>
                  </a:lnTo>
                  <a:lnTo>
                    <a:pt x="956038" y="285750"/>
                  </a:lnTo>
                  <a:lnTo>
                    <a:pt x="951956" y="289832"/>
                  </a:lnTo>
                  <a:lnTo>
                    <a:pt x="947874" y="297180"/>
                  </a:lnTo>
                  <a:lnTo>
                    <a:pt x="944608" y="302079"/>
                  </a:lnTo>
                  <a:lnTo>
                    <a:pt x="942159" y="303711"/>
                  </a:lnTo>
                  <a:lnTo>
                    <a:pt x="938893" y="304528"/>
                  </a:lnTo>
                  <a:lnTo>
                    <a:pt x="926647" y="305344"/>
                  </a:lnTo>
                  <a:lnTo>
                    <a:pt x="924197" y="304528"/>
                  </a:lnTo>
                  <a:lnTo>
                    <a:pt x="917666" y="298813"/>
                  </a:lnTo>
                  <a:lnTo>
                    <a:pt x="911134" y="300446"/>
                  </a:lnTo>
                  <a:lnTo>
                    <a:pt x="908685" y="300446"/>
                  </a:lnTo>
                  <a:lnTo>
                    <a:pt x="903786" y="296364"/>
                  </a:lnTo>
                  <a:lnTo>
                    <a:pt x="902154" y="293914"/>
                  </a:lnTo>
                  <a:lnTo>
                    <a:pt x="902154" y="290649"/>
                  </a:lnTo>
                  <a:lnTo>
                    <a:pt x="904603" y="284117"/>
                  </a:lnTo>
                  <a:lnTo>
                    <a:pt x="907869" y="277586"/>
                  </a:lnTo>
                  <a:lnTo>
                    <a:pt x="917666" y="263706"/>
                  </a:lnTo>
                  <a:lnTo>
                    <a:pt x="924197" y="257175"/>
                  </a:lnTo>
                  <a:lnTo>
                    <a:pt x="933178" y="251460"/>
                  </a:lnTo>
                  <a:lnTo>
                    <a:pt x="955222" y="244929"/>
                  </a:lnTo>
                  <a:lnTo>
                    <a:pt x="956038" y="240030"/>
                  </a:lnTo>
                  <a:lnTo>
                    <a:pt x="933994" y="245745"/>
                  </a:lnTo>
                  <a:lnTo>
                    <a:pt x="915216" y="252276"/>
                  </a:lnTo>
                  <a:lnTo>
                    <a:pt x="911951" y="254726"/>
                  </a:lnTo>
                  <a:lnTo>
                    <a:pt x="907869" y="261257"/>
                  </a:lnTo>
                  <a:lnTo>
                    <a:pt x="893989" y="284117"/>
                  </a:lnTo>
                  <a:lnTo>
                    <a:pt x="889907" y="289832"/>
                  </a:lnTo>
                  <a:lnTo>
                    <a:pt x="883376" y="291465"/>
                  </a:lnTo>
                  <a:lnTo>
                    <a:pt x="878477" y="289832"/>
                  </a:lnTo>
                  <a:lnTo>
                    <a:pt x="874395" y="286566"/>
                  </a:lnTo>
                  <a:lnTo>
                    <a:pt x="867864" y="280035"/>
                  </a:lnTo>
                  <a:lnTo>
                    <a:pt x="862965" y="275953"/>
                  </a:lnTo>
                  <a:lnTo>
                    <a:pt x="860516" y="273504"/>
                  </a:lnTo>
                  <a:lnTo>
                    <a:pt x="858883" y="271054"/>
                  </a:lnTo>
                  <a:lnTo>
                    <a:pt x="858066" y="267789"/>
                  </a:lnTo>
                  <a:lnTo>
                    <a:pt x="857250" y="264523"/>
                  </a:lnTo>
                  <a:lnTo>
                    <a:pt x="858883" y="262074"/>
                  </a:lnTo>
                  <a:lnTo>
                    <a:pt x="871129" y="255542"/>
                  </a:lnTo>
                  <a:lnTo>
                    <a:pt x="888274" y="256359"/>
                  </a:lnTo>
                  <a:lnTo>
                    <a:pt x="895622" y="254726"/>
                  </a:lnTo>
                  <a:lnTo>
                    <a:pt x="902970" y="250644"/>
                  </a:lnTo>
                  <a:lnTo>
                    <a:pt x="914400" y="241663"/>
                  </a:lnTo>
                  <a:lnTo>
                    <a:pt x="926647" y="228600"/>
                  </a:lnTo>
                  <a:lnTo>
                    <a:pt x="929096" y="224518"/>
                  </a:lnTo>
                  <a:lnTo>
                    <a:pt x="925014" y="223701"/>
                  </a:lnTo>
                  <a:lnTo>
                    <a:pt x="921748" y="224518"/>
                  </a:lnTo>
                  <a:lnTo>
                    <a:pt x="913584" y="229416"/>
                  </a:lnTo>
                  <a:lnTo>
                    <a:pt x="904603" y="241663"/>
                  </a:lnTo>
                  <a:lnTo>
                    <a:pt x="893989" y="245745"/>
                  </a:lnTo>
                  <a:lnTo>
                    <a:pt x="867047" y="248194"/>
                  </a:lnTo>
                  <a:lnTo>
                    <a:pt x="858883" y="251460"/>
                  </a:lnTo>
                  <a:lnTo>
                    <a:pt x="854801" y="250644"/>
                  </a:lnTo>
                  <a:lnTo>
                    <a:pt x="852352" y="247378"/>
                  </a:lnTo>
                  <a:lnTo>
                    <a:pt x="849086" y="240846"/>
                  </a:lnTo>
                  <a:lnTo>
                    <a:pt x="849902" y="235948"/>
                  </a:lnTo>
                  <a:lnTo>
                    <a:pt x="856434" y="230233"/>
                  </a:lnTo>
                  <a:lnTo>
                    <a:pt x="861332" y="228600"/>
                  </a:lnTo>
                  <a:lnTo>
                    <a:pt x="862149" y="227784"/>
                  </a:lnTo>
                  <a:lnTo>
                    <a:pt x="854801" y="222069"/>
                  </a:lnTo>
                  <a:lnTo>
                    <a:pt x="853984" y="218803"/>
                  </a:lnTo>
                  <a:lnTo>
                    <a:pt x="858066" y="212271"/>
                  </a:lnTo>
                  <a:lnTo>
                    <a:pt x="867047" y="202474"/>
                  </a:lnTo>
                  <a:lnTo>
                    <a:pt x="871129" y="199209"/>
                  </a:lnTo>
                  <a:lnTo>
                    <a:pt x="879294" y="197576"/>
                  </a:lnTo>
                  <a:lnTo>
                    <a:pt x="887458" y="198392"/>
                  </a:lnTo>
                  <a:lnTo>
                    <a:pt x="887458" y="196759"/>
                  </a:lnTo>
                  <a:lnTo>
                    <a:pt x="879294" y="192677"/>
                  </a:lnTo>
                  <a:lnTo>
                    <a:pt x="872762" y="191861"/>
                  </a:lnTo>
                  <a:lnTo>
                    <a:pt x="864598" y="194310"/>
                  </a:lnTo>
                  <a:lnTo>
                    <a:pt x="842554" y="209822"/>
                  </a:lnTo>
                  <a:lnTo>
                    <a:pt x="840922" y="209006"/>
                  </a:lnTo>
                  <a:lnTo>
                    <a:pt x="837656" y="206556"/>
                  </a:lnTo>
                  <a:lnTo>
                    <a:pt x="838472" y="202474"/>
                  </a:lnTo>
                  <a:lnTo>
                    <a:pt x="849902" y="186146"/>
                  </a:lnTo>
                  <a:lnTo>
                    <a:pt x="849902" y="183696"/>
                  </a:lnTo>
                  <a:lnTo>
                    <a:pt x="841738" y="183696"/>
                  </a:lnTo>
                  <a:lnTo>
                    <a:pt x="839289" y="182880"/>
                  </a:lnTo>
                  <a:lnTo>
                    <a:pt x="836839" y="181247"/>
                  </a:lnTo>
                  <a:lnTo>
                    <a:pt x="833574" y="182880"/>
                  </a:lnTo>
                  <a:lnTo>
                    <a:pt x="829491" y="188595"/>
                  </a:lnTo>
                  <a:lnTo>
                    <a:pt x="826226" y="191044"/>
                  </a:lnTo>
                  <a:lnTo>
                    <a:pt x="824593" y="190228"/>
                  </a:lnTo>
                  <a:lnTo>
                    <a:pt x="819694" y="183696"/>
                  </a:lnTo>
                  <a:lnTo>
                    <a:pt x="820511" y="177981"/>
                  </a:lnTo>
                  <a:lnTo>
                    <a:pt x="824593" y="171450"/>
                  </a:lnTo>
                  <a:lnTo>
                    <a:pt x="827859" y="166551"/>
                  </a:lnTo>
                  <a:lnTo>
                    <a:pt x="832757" y="161653"/>
                  </a:lnTo>
                  <a:lnTo>
                    <a:pt x="840105" y="155938"/>
                  </a:lnTo>
                  <a:lnTo>
                    <a:pt x="845820" y="154305"/>
                  </a:lnTo>
                  <a:lnTo>
                    <a:pt x="854801" y="154305"/>
                  </a:lnTo>
                  <a:lnTo>
                    <a:pt x="858883" y="151856"/>
                  </a:lnTo>
                  <a:lnTo>
                    <a:pt x="862965" y="146957"/>
                  </a:lnTo>
                  <a:lnTo>
                    <a:pt x="867864" y="139609"/>
                  </a:lnTo>
                  <a:lnTo>
                    <a:pt x="871946" y="135527"/>
                  </a:lnTo>
                  <a:lnTo>
                    <a:pt x="880110" y="131445"/>
                  </a:lnTo>
                  <a:lnTo>
                    <a:pt x="887458" y="133078"/>
                  </a:lnTo>
                  <a:lnTo>
                    <a:pt x="891540" y="137160"/>
                  </a:lnTo>
                  <a:lnTo>
                    <a:pt x="894806" y="143691"/>
                  </a:lnTo>
                  <a:lnTo>
                    <a:pt x="898072" y="148590"/>
                  </a:lnTo>
                  <a:lnTo>
                    <a:pt x="898072" y="144508"/>
                  </a:lnTo>
                  <a:lnTo>
                    <a:pt x="900521" y="139609"/>
                  </a:lnTo>
                  <a:lnTo>
                    <a:pt x="903786" y="137160"/>
                  </a:lnTo>
                  <a:lnTo>
                    <a:pt x="907869" y="137976"/>
                  </a:lnTo>
                  <a:lnTo>
                    <a:pt x="911134" y="140426"/>
                  </a:lnTo>
                  <a:lnTo>
                    <a:pt x="916033" y="146141"/>
                  </a:lnTo>
                  <a:lnTo>
                    <a:pt x="920115" y="148590"/>
                  </a:lnTo>
                  <a:lnTo>
                    <a:pt x="921748" y="148590"/>
                  </a:lnTo>
                  <a:lnTo>
                    <a:pt x="924197" y="145324"/>
                  </a:lnTo>
                  <a:lnTo>
                    <a:pt x="929912" y="145324"/>
                  </a:lnTo>
                  <a:lnTo>
                    <a:pt x="929912" y="143691"/>
                  </a:lnTo>
                  <a:lnTo>
                    <a:pt x="928279" y="140426"/>
                  </a:lnTo>
                  <a:lnTo>
                    <a:pt x="925830" y="137976"/>
                  </a:lnTo>
                  <a:lnTo>
                    <a:pt x="904603" y="120831"/>
                  </a:lnTo>
                  <a:lnTo>
                    <a:pt x="903786" y="116749"/>
                  </a:lnTo>
                  <a:lnTo>
                    <a:pt x="911134" y="113484"/>
                  </a:lnTo>
                  <a:lnTo>
                    <a:pt x="915216" y="109401"/>
                  </a:lnTo>
                  <a:lnTo>
                    <a:pt x="917666" y="108585"/>
                  </a:lnTo>
                  <a:lnTo>
                    <a:pt x="922564" y="99604"/>
                  </a:lnTo>
                  <a:lnTo>
                    <a:pt x="925830" y="94706"/>
                  </a:lnTo>
                  <a:lnTo>
                    <a:pt x="932361" y="88991"/>
                  </a:lnTo>
                  <a:lnTo>
                    <a:pt x="934811" y="90624"/>
                  </a:lnTo>
                  <a:lnTo>
                    <a:pt x="938077" y="95522"/>
                  </a:lnTo>
                  <a:lnTo>
                    <a:pt x="941342" y="98788"/>
                  </a:lnTo>
                  <a:lnTo>
                    <a:pt x="950323" y="102054"/>
                  </a:lnTo>
                  <a:lnTo>
                    <a:pt x="954405" y="105319"/>
                  </a:lnTo>
                  <a:lnTo>
                    <a:pt x="960936" y="122464"/>
                  </a:lnTo>
                  <a:lnTo>
                    <a:pt x="963386" y="128179"/>
                  </a:lnTo>
                  <a:lnTo>
                    <a:pt x="967468" y="133894"/>
                  </a:lnTo>
                  <a:lnTo>
                    <a:pt x="969917" y="136344"/>
                  </a:lnTo>
                  <a:lnTo>
                    <a:pt x="974816" y="137976"/>
                  </a:lnTo>
                  <a:lnTo>
                    <a:pt x="975632" y="134711"/>
                  </a:lnTo>
                  <a:lnTo>
                    <a:pt x="969917" y="126546"/>
                  </a:lnTo>
                  <a:lnTo>
                    <a:pt x="968284" y="121648"/>
                  </a:lnTo>
                  <a:lnTo>
                    <a:pt x="969101" y="117566"/>
                  </a:lnTo>
                  <a:lnTo>
                    <a:pt x="969917" y="115116"/>
                  </a:lnTo>
                  <a:lnTo>
                    <a:pt x="971550" y="115116"/>
                  </a:lnTo>
                  <a:lnTo>
                    <a:pt x="975632" y="118382"/>
                  </a:lnTo>
                  <a:lnTo>
                    <a:pt x="987062" y="130629"/>
                  </a:lnTo>
                  <a:lnTo>
                    <a:pt x="1004207" y="144508"/>
                  </a:lnTo>
                  <a:lnTo>
                    <a:pt x="1010739" y="147774"/>
                  </a:lnTo>
                  <a:lnTo>
                    <a:pt x="1014821" y="152672"/>
                  </a:lnTo>
                  <a:lnTo>
                    <a:pt x="1018903" y="158387"/>
                  </a:lnTo>
                  <a:lnTo>
                    <a:pt x="1022169" y="162469"/>
                  </a:lnTo>
                  <a:lnTo>
                    <a:pt x="1022985" y="162469"/>
                  </a:lnTo>
                  <a:lnTo>
                    <a:pt x="1019719" y="153489"/>
                  </a:lnTo>
                  <a:lnTo>
                    <a:pt x="1011555" y="142059"/>
                  </a:lnTo>
                  <a:lnTo>
                    <a:pt x="989511" y="122464"/>
                  </a:lnTo>
                  <a:lnTo>
                    <a:pt x="980531" y="111851"/>
                  </a:lnTo>
                  <a:lnTo>
                    <a:pt x="976449" y="104503"/>
                  </a:lnTo>
                  <a:lnTo>
                    <a:pt x="973183" y="97155"/>
                  </a:lnTo>
                  <a:lnTo>
                    <a:pt x="973183" y="93073"/>
                  </a:lnTo>
                  <a:lnTo>
                    <a:pt x="976449" y="88174"/>
                  </a:lnTo>
                  <a:lnTo>
                    <a:pt x="980531" y="84092"/>
                  </a:lnTo>
                  <a:lnTo>
                    <a:pt x="985429" y="82459"/>
                  </a:lnTo>
                  <a:lnTo>
                    <a:pt x="986246" y="80826"/>
                  </a:lnTo>
                  <a:lnTo>
                    <a:pt x="981347" y="75111"/>
                  </a:lnTo>
                  <a:lnTo>
                    <a:pt x="978898" y="70213"/>
                  </a:lnTo>
                  <a:lnTo>
                    <a:pt x="978898" y="66947"/>
                  </a:lnTo>
                  <a:lnTo>
                    <a:pt x="984613" y="64498"/>
                  </a:lnTo>
                  <a:lnTo>
                    <a:pt x="987879" y="65314"/>
                  </a:lnTo>
                  <a:lnTo>
                    <a:pt x="994410" y="71846"/>
                  </a:lnTo>
                  <a:lnTo>
                    <a:pt x="1000125" y="75111"/>
                  </a:lnTo>
                  <a:lnTo>
                    <a:pt x="1000941" y="73479"/>
                  </a:lnTo>
                  <a:lnTo>
                    <a:pt x="995227" y="57150"/>
                  </a:lnTo>
                  <a:lnTo>
                    <a:pt x="994410" y="53068"/>
                  </a:lnTo>
                  <a:lnTo>
                    <a:pt x="995227" y="50619"/>
                  </a:lnTo>
                  <a:lnTo>
                    <a:pt x="996859" y="48169"/>
                  </a:lnTo>
                  <a:lnTo>
                    <a:pt x="1002574" y="49802"/>
                  </a:lnTo>
                  <a:lnTo>
                    <a:pt x="1012372" y="57966"/>
                  </a:lnTo>
                  <a:lnTo>
                    <a:pt x="1029516" y="62049"/>
                  </a:lnTo>
                  <a:lnTo>
                    <a:pt x="1034415" y="61232"/>
                  </a:lnTo>
                  <a:lnTo>
                    <a:pt x="1033599" y="59599"/>
                  </a:lnTo>
                  <a:lnTo>
                    <a:pt x="1027067" y="54701"/>
                  </a:lnTo>
                  <a:lnTo>
                    <a:pt x="1019719" y="48169"/>
                  </a:lnTo>
                  <a:lnTo>
                    <a:pt x="1016454" y="44087"/>
                  </a:lnTo>
                  <a:lnTo>
                    <a:pt x="1014004" y="38372"/>
                  </a:lnTo>
                  <a:lnTo>
                    <a:pt x="1011555" y="33474"/>
                  </a:lnTo>
                  <a:lnTo>
                    <a:pt x="1011555" y="31024"/>
                  </a:lnTo>
                  <a:lnTo>
                    <a:pt x="1015637" y="26942"/>
                  </a:lnTo>
                  <a:lnTo>
                    <a:pt x="1027067" y="27759"/>
                  </a:lnTo>
                  <a:lnTo>
                    <a:pt x="1037681" y="33474"/>
                  </a:lnTo>
                  <a:lnTo>
                    <a:pt x="1046661" y="31841"/>
                  </a:lnTo>
                  <a:lnTo>
                    <a:pt x="1052377" y="33474"/>
                  </a:lnTo>
                  <a:lnTo>
                    <a:pt x="1054826" y="35106"/>
                  </a:lnTo>
                  <a:lnTo>
                    <a:pt x="1059724" y="37556"/>
                  </a:lnTo>
                  <a:lnTo>
                    <a:pt x="1072787" y="59599"/>
                  </a:lnTo>
                  <a:lnTo>
                    <a:pt x="1074420" y="62865"/>
                  </a:lnTo>
                  <a:lnTo>
                    <a:pt x="1076053" y="67764"/>
                  </a:lnTo>
                  <a:lnTo>
                    <a:pt x="1077686" y="74295"/>
                  </a:lnTo>
                  <a:lnTo>
                    <a:pt x="1080135" y="75928"/>
                  </a:lnTo>
                  <a:lnTo>
                    <a:pt x="1084217" y="71029"/>
                  </a:lnTo>
                  <a:lnTo>
                    <a:pt x="1087483" y="66131"/>
                  </a:lnTo>
                  <a:lnTo>
                    <a:pt x="1085850" y="61232"/>
                  </a:lnTo>
                  <a:lnTo>
                    <a:pt x="1078502" y="50619"/>
                  </a:lnTo>
                  <a:lnTo>
                    <a:pt x="1076869" y="46536"/>
                  </a:lnTo>
                  <a:lnTo>
                    <a:pt x="1072787" y="39189"/>
                  </a:lnTo>
                  <a:lnTo>
                    <a:pt x="1064623" y="25309"/>
                  </a:lnTo>
                  <a:lnTo>
                    <a:pt x="1062174" y="18778"/>
                  </a:lnTo>
                  <a:lnTo>
                    <a:pt x="1060541" y="13063"/>
                  </a:lnTo>
                  <a:lnTo>
                    <a:pt x="1083401" y="8164"/>
                  </a:lnTo>
                  <a:lnTo>
                    <a:pt x="1105444" y="13063"/>
                  </a:lnTo>
                  <a:lnTo>
                    <a:pt x="1108710" y="16329"/>
                  </a:lnTo>
                  <a:lnTo>
                    <a:pt x="1111159" y="21227"/>
                  </a:lnTo>
                  <a:lnTo>
                    <a:pt x="1113609" y="27759"/>
                  </a:lnTo>
                  <a:lnTo>
                    <a:pt x="1116874" y="35106"/>
                  </a:lnTo>
                  <a:lnTo>
                    <a:pt x="1124222" y="45720"/>
                  </a:lnTo>
                  <a:lnTo>
                    <a:pt x="1134019" y="52251"/>
                  </a:lnTo>
                  <a:lnTo>
                    <a:pt x="1132386" y="48169"/>
                  </a:lnTo>
                  <a:lnTo>
                    <a:pt x="1125039" y="36739"/>
                  </a:lnTo>
                  <a:lnTo>
                    <a:pt x="1121773" y="28575"/>
                  </a:lnTo>
                  <a:lnTo>
                    <a:pt x="1121773" y="22860"/>
                  </a:lnTo>
                  <a:lnTo>
                    <a:pt x="1122589" y="18778"/>
                  </a:lnTo>
                  <a:lnTo>
                    <a:pt x="1123406" y="15512"/>
                  </a:lnTo>
                  <a:lnTo>
                    <a:pt x="1132386" y="4082"/>
                  </a:lnTo>
                  <a:lnTo>
                    <a:pt x="1144633" y="816"/>
                  </a:lnTo>
                  <a:lnTo>
                    <a:pt x="1146266" y="1633"/>
                  </a:lnTo>
                  <a:lnTo>
                    <a:pt x="1156063" y="18778"/>
                  </a:lnTo>
                  <a:lnTo>
                    <a:pt x="1160961" y="26126"/>
                  </a:lnTo>
                  <a:lnTo>
                    <a:pt x="1164227" y="28575"/>
                  </a:lnTo>
                  <a:lnTo>
                    <a:pt x="1164227" y="27759"/>
                  </a:lnTo>
                  <a:lnTo>
                    <a:pt x="1160145" y="19594"/>
                  </a:lnTo>
                  <a:lnTo>
                    <a:pt x="1156879" y="15512"/>
                  </a:lnTo>
                  <a:lnTo>
                    <a:pt x="1156879" y="13063"/>
                  </a:lnTo>
                  <a:lnTo>
                    <a:pt x="1162594" y="4899"/>
                  </a:lnTo>
                  <a:lnTo>
                    <a:pt x="1165860" y="2449"/>
                  </a:lnTo>
                  <a:lnTo>
                    <a:pt x="1180556" y="0"/>
                  </a:lnTo>
                  <a:lnTo>
                    <a:pt x="1182189" y="816"/>
                  </a:lnTo>
                  <a:lnTo>
                    <a:pt x="1183822" y="3266"/>
                  </a:lnTo>
                  <a:lnTo>
                    <a:pt x="1187087" y="12246"/>
                  </a:lnTo>
                  <a:lnTo>
                    <a:pt x="1187904" y="13063"/>
                  </a:lnTo>
                  <a:close/>
                  <a:moveTo>
                    <a:pt x="817245" y="240030"/>
                  </a:moveTo>
                  <a:lnTo>
                    <a:pt x="819694" y="249011"/>
                  </a:lnTo>
                  <a:lnTo>
                    <a:pt x="827859" y="270238"/>
                  </a:lnTo>
                  <a:lnTo>
                    <a:pt x="831124" y="277586"/>
                  </a:lnTo>
                  <a:lnTo>
                    <a:pt x="837656" y="286566"/>
                  </a:lnTo>
                  <a:lnTo>
                    <a:pt x="838472" y="289832"/>
                  </a:lnTo>
                  <a:lnTo>
                    <a:pt x="838472" y="291465"/>
                  </a:lnTo>
                  <a:lnTo>
                    <a:pt x="838472" y="296364"/>
                  </a:lnTo>
                  <a:lnTo>
                    <a:pt x="840105" y="297996"/>
                  </a:lnTo>
                  <a:lnTo>
                    <a:pt x="845004" y="300446"/>
                  </a:lnTo>
                  <a:lnTo>
                    <a:pt x="850719" y="305344"/>
                  </a:lnTo>
                  <a:lnTo>
                    <a:pt x="851535" y="305344"/>
                  </a:lnTo>
                  <a:lnTo>
                    <a:pt x="853984" y="302079"/>
                  </a:lnTo>
                  <a:lnTo>
                    <a:pt x="856434" y="301262"/>
                  </a:lnTo>
                  <a:lnTo>
                    <a:pt x="859699" y="302079"/>
                  </a:lnTo>
                  <a:lnTo>
                    <a:pt x="861332" y="304528"/>
                  </a:lnTo>
                  <a:lnTo>
                    <a:pt x="862149" y="307794"/>
                  </a:lnTo>
                  <a:lnTo>
                    <a:pt x="862965" y="310243"/>
                  </a:lnTo>
                  <a:lnTo>
                    <a:pt x="862965" y="311876"/>
                  </a:lnTo>
                  <a:lnTo>
                    <a:pt x="862149" y="315141"/>
                  </a:lnTo>
                  <a:lnTo>
                    <a:pt x="862149" y="316774"/>
                  </a:lnTo>
                  <a:lnTo>
                    <a:pt x="862965" y="318407"/>
                  </a:lnTo>
                  <a:lnTo>
                    <a:pt x="862965" y="320040"/>
                  </a:lnTo>
                  <a:lnTo>
                    <a:pt x="862149" y="327388"/>
                  </a:lnTo>
                  <a:lnTo>
                    <a:pt x="862149" y="329837"/>
                  </a:lnTo>
                  <a:lnTo>
                    <a:pt x="865414" y="336369"/>
                  </a:lnTo>
                  <a:lnTo>
                    <a:pt x="867864" y="339634"/>
                  </a:lnTo>
                  <a:lnTo>
                    <a:pt x="872762" y="342900"/>
                  </a:lnTo>
                  <a:lnTo>
                    <a:pt x="876028" y="342900"/>
                  </a:lnTo>
                  <a:lnTo>
                    <a:pt x="878477" y="345349"/>
                  </a:lnTo>
                  <a:lnTo>
                    <a:pt x="878477" y="343716"/>
                  </a:lnTo>
                  <a:lnTo>
                    <a:pt x="877661" y="339634"/>
                  </a:lnTo>
                  <a:lnTo>
                    <a:pt x="875211" y="333919"/>
                  </a:lnTo>
                  <a:lnTo>
                    <a:pt x="871129" y="330654"/>
                  </a:lnTo>
                  <a:lnTo>
                    <a:pt x="870313" y="327388"/>
                  </a:lnTo>
                  <a:lnTo>
                    <a:pt x="870313" y="321673"/>
                  </a:lnTo>
                  <a:lnTo>
                    <a:pt x="870313" y="317591"/>
                  </a:lnTo>
                  <a:lnTo>
                    <a:pt x="871946" y="314325"/>
                  </a:lnTo>
                  <a:lnTo>
                    <a:pt x="873579" y="313509"/>
                  </a:lnTo>
                  <a:lnTo>
                    <a:pt x="878477" y="313509"/>
                  </a:lnTo>
                  <a:lnTo>
                    <a:pt x="880927" y="315141"/>
                  </a:lnTo>
                  <a:lnTo>
                    <a:pt x="885825" y="319224"/>
                  </a:lnTo>
                  <a:lnTo>
                    <a:pt x="886641" y="321673"/>
                  </a:lnTo>
                  <a:lnTo>
                    <a:pt x="886641" y="326571"/>
                  </a:lnTo>
                  <a:lnTo>
                    <a:pt x="886641" y="335552"/>
                  </a:lnTo>
                  <a:lnTo>
                    <a:pt x="886641" y="337185"/>
                  </a:lnTo>
                  <a:lnTo>
                    <a:pt x="882559" y="342084"/>
                  </a:lnTo>
                  <a:lnTo>
                    <a:pt x="881743" y="345349"/>
                  </a:lnTo>
                  <a:lnTo>
                    <a:pt x="882559" y="346166"/>
                  </a:lnTo>
                  <a:lnTo>
                    <a:pt x="885825" y="346982"/>
                  </a:lnTo>
                  <a:lnTo>
                    <a:pt x="891540" y="350248"/>
                  </a:lnTo>
                  <a:lnTo>
                    <a:pt x="893989" y="350248"/>
                  </a:lnTo>
                  <a:lnTo>
                    <a:pt x="896439" y="357596"/>
                  </a:lnTo>
                  <a:lnTo>
                    <a:pt x="898072" y="364127"/>
                  </a:lnTo>
                  <a:lnTo>
                    <a:pt x="897255" y="372291"/>
                  </a:lnTo>
                  <a:lnTo>
                    <a:pt x="895622" y="385354"/>
                  </a:lnTo>
                  <a:lnTo>
                    <a:pt x="893989" y="388620"/>
                  </a:lnTo>
                  <a:lnTo>
                    <a:pt x="892356" y="393519"/>
                  </a:lnTo>
                  <a:lnTo>
                    <a:pt x="893173" y="394335"/>
                  </a:lnTo>
                  <a:lnTo>
                    <a:pt x="898072" y="392702"/>
                  </a:lnTo>
                  <a:lnTo>
                    <a:pt x="898888" y="391886"/>
                  </a:lnTo>
                  <a:lnTo>
                    <a:pt x="902154" y="387804"/>
                  </a:lnTo>
                  <a:lnTo>
                    <a:pt x="907052" y="388620"/>
                  </a:lnTo>
                  <a:lnTo>
                    <a:pt x="908685" y="389436"/>
                  </a:lnTo>
                  <a:lnTo>
                    <a:pt x="909502" y="391069"/>
                  </a:lnTo>
                  <a:lnTo>
                    <a:pt x="912767" y="396784"/>
                  </a:lnTo>
                  <a:lnTo>
                    <a:pt x="914400" y="403316"/>
                  </a:lnTo>
                  <a:lnTo>
                    <a:pt x="915216" y="402499"/>
                  </a:lnTo>
                  <a:lnTo>
                    <a:pt x="917666" y="394335"/>
                  </a:lnTo>
                  <a:lnTo>
                    <a:pt x="918482" y="392702"/>
                  </a:lnTo>
                  <a:lnTo>
                    <a:pt x="919299" y="391069"/>
                  </a:lnTo>
                  <a:lnTo>
                    <a:pt x="920115" y="391069"/>
                  </a:lnTo>
                  <a:lnTo>
                    <a:pt x="922564" y="398417"/>
                  </a:lnTo>
                  <a:lnTo>
                    <a:pt x="928279" y="411480"/>
                  </a:lnTo>
                  <a:lnTo>
                    <a:pt x="929912" y="416379"/>
                  </a:lnTo>
                  <a:lnTo>
                    <a:pt x="929912" y="420461"/>
                  </a:lnTo>
                  <a:lnTo>
                    <a:pt x="927463" y="425359"/>
                  </a:lnTo>
                  <a:lnTo>
                    <a:pt x="925830" y="427809"/>
                  </a:lnTo>
                  <a:lnTo>
                    <a:pt x="912767" y="437606"/>
                  </a:lnTo>
                  <a:lnTo>
                    <a:pt x="907052" y="443321"/>
                  </a:lnTo>
                  <a:lnTo>
                    <a:pt x="903786" y="447403"/>
                  </a:lnTo>
                  <a:lnTo>
                    <a:pt x="902154" y="449036"/>
                  </a:lnTo>
                  <a:lnTo>
                    <a:pt x="898888" y="448219"/>
                  </a:lnTo>
                  <a:lnTo>
                    <a:pt x="898072" y="449036"/>
                  </a:lnTo>
                  <a:lnTo>
                    <a:pt x="897255" y="455567"/>
                  </a:lnTo>
                  <a:lnTo>
                    <a:pt x="896439" y="458016"/>
                  </a:lnTo>
                  <a:lnTo>
                    <a:pt x="893989" y="462915"/>
                  </a:lnTo>
                  <a:lnTo>
                    <a:pt x="889907" y="471079"/>
                  </a:lnTo>
                  <a:lnTo>
                    <a:pt x="887458" y="474345"/>
                  </a:lnTo>
                  <a:lnTo>
                    <a:pt x="883376" y="471896"/>
                  </a:lnTo>
                  <a:lnTo>
                    <a:pt x="882559" y="467814"/>
                  </a:lnTo>
                  <a:lnTo>
                    <a:pt x="881743" y="459649"/>
                  </a:lnTo>
                  <a:lnTo>
                    <a:pt x="881743" y="456384"/>
                  </a:lnTo>
                  <a:lnTo>
                    <a:pt x="881743" y="454751"/>
                  </a:lnTo>
                  <a:lnTo>
                    <a:pt x="882559" y="451485"/>
                  </a:lnTo>
                  <a:lnTo>
                    <a:pt x="884192" y="444137"/>
                  </a:lnTo>
                  <a:lnTo>
                    <a:pt x="884192" y="443321"/>
                  </a:lnTo>
                  <a:lnTo>
                    <a:pt x="883376" y="444137"/>
                  </a:lnTo>
                  <a:lnTo>
                    <a:pt x="880927" y="448219"/>
                  </a:lnTo>
                  <a:lnTo>
                    <a:pt x="880110" y="449852"/>
                  </a:lnTo>
                  <a:lnTo>
                    <a:pt x="879294" y="453118"/>
                  </a:lnTo>
                  <a:lnTo>
                    <a:pt x="878477" y="458833"/>
                  </a:lnTo>
                  <a:lnTo>
                    <a:pt x="878477" y="469446"/>
                  </a:lnTo>
                  <a:lnTo>
                    <a:pt x="878477" y="473529"/>
                  </a:lnTo>
                  <a:lnTo>
                    <a:pt x="877661" y="475978"/>
                  </a:lnTo>
                  <a:lnTo>
                    <a:pt x="878477" y="477611"/>
                  </a:lnTo>
                  <a:lnTo>
                    <a:pt x="881743" y="480060"/>
                  </a:lnTo>
                  <a:lnTo>
                    <a:pt x="882559" y="480876"/>
                  </a:lnTo>
                  <a:lnTo>
                    <a:pt x="882559" y="482509"/>
                  </a:lnTo>
                  <a:lnTo>
                    <a:pt x="882559" y="484959"/>
                  </a:lnTo>
                  <a:lnTo>
                    <a:pt x="882559" y="487408"/>
                  </a:lnTo>
                  <a:lnTo>
                    <a:pt x="881743" y="490674"/>
                  </a:lnTo>
                  <a:lnTo>
                    <a:pt x="880110" y="492306"/>
                  </a:lnTo>
                  <a:lnTo>
                    <a:pt x="877661" y="490674"/>
                  </a:lnTo>
                  <a:lnTo>
                    <a:pt x="872762" y="481693"/>
                  </a:lnTo>
                  <a:lnTo>
                    <a:pt x="870313" y="482509"/>
                  </a:lnTo>
                  <a:lnTo>
                    <a:pt x="869497" y="483326"/>
                  </a:lnTo>
                  <a:lnTo>
                    <a:pt x="870313" y="486591"/>
                  </a:lnTo>
                  <a:lnTo>
                    <a:pt x="871946" y="493939"/>
                  </a:lnTo>
                  <a:lnTo>
                    <a:pt x="871946" y="499654"/>
                  </a:lnTo>
                  <a:lnTo>
                    <a:pt x="871129" y="504553"/>
                  </a:lnTo>
                  <a:lnTo>
                    <a:pt x="869497" y="511901"/>
                  </a:lnTo>
                  <a:lnTo>
                    <a:pt x="868680" y="515983"/>
                  </a:lnTo>
                  <a:lnTo>
                    <a:pt x="867864" y="516799"/>
                  </a:lnTo>
                  <a:lnTo>
                    <a:pt x="865414" y="516799"/>
                  </a:lnTo>
                  <a:lnTo>
                    <a:pt x="862965" y="515166"/>
                  </a:lnTo>
                  <a:lnTo>
                    <a:pt x="856434" y="502104"/>
                  </a:lnTo>
                  <a:lnTo>
                    <a:pt x="853168" y="496389"/>
                  </a:lnTo>
                  <a:lnTo>
                    <a:pt x="849086" y="484959"/>
                  </a:lnTo>
                  <a:lnTo>
                    <a:pt x="848269" y="482509"/>
                  </a:lnTo>
                  <a:lnTo>
                    <a:pt x="847453" y="481693"/>
                  </a:lnTo>
                  <a:lnTo>
                    <a:pt x="846636" y="486591"/>
                  </a:lnTo>
                  <a:lnTo>
                    <a:pt x="848269" y="490674"/>
                  </a:lnTo>
                  <a:lnTo>
                    <a:pt x="852352" y="501287"/>
                  </a:lnTo>
                  <a:lnTo>
                    <a:pt x="854801" y="508635"/>
                  </a:lnTo>
                  <a:lnTo>
                    <a:pt x="856434" y="515166"/>
                  </a:lnTo>
                  <a:lnTo>
                    <a:pt x="856434" y="517616"/>
                  </a:lnTo>
                  <a:lnTo>
                    <a:pt x="855617" y="518432"/>
                  </a:lnTo>
                  <a:lnTo>
                    <a:pt x="854801" y="517616"/>
                  </a:lnTo>
                  <a:lnTo>
                    <a:pt x="853984" y="515166"/>
                  </a:lnTo>
                  <a:lnTo>
                    <a:pt x="850719" y="511901"/>
                  </a:lnTo>
                  <a:lnTo>
                    <a:pt x="849086" y="510268"/>
                  </a:lnTo>
                  <a:lnTo>
                    <a:pt x="848269" y="507819"/>
                  </a:lnTo>
                  <a:lnTo>
                    <a:pt x="846636" y="506186"/>
                  </a:lnTo>
                  <a:lnTo>
                    <a:pt x="844187" y="504553"/>
                  </a:lnTo>
                  <a:lnTo>
                    <a:pt x="841738" y="504553"/>
                  </a:lnTo>
                  <a:lnTo>
                    <a:pt x="839289" y="505369"/>
                  </a:lnTo>
                  <a:lnTo>
                    <a:pt x="838472" y="506186"/>
                  </a:lnTo>
                  <a:lnTo>
                    <a:pt x="841738" y="509451"/>
                  </a:lnTo>
                  <a:lnTo>
                    <a:pt x="842554" y="511084"/>
                  </a:lnTo>
                  <a:lnTo>
                    <a:pt x="843371" y="513534"/>
                  </a:lnTo>
                  <a:lnTo>
                    <a:pt x="844187" y="515983"/>
                  </a:lnTo>
                  <a:lnTo>
                    <a:pt x="843371" y="517616"/>
                  </a:lnTo>
                  <a:lnTo>
                    <a:pt x="839289" y="518432"/>
                  </a:lnTo>
                  <a:lnTo>
                    <a:pt x="834390" y="517616"/>
                  </a:lnTo>
                  <a:lnTo>
                    <a:pt x="826226" y="515166"/>
                  </a:lnTo>
                  <a:lnTo>
                    <a:pt x="818061" y="511084"/>
                  </a:lnTo>
                  <a:lnTo>
                    <a:pt x="810714" y="504553"/>
                  </a:lnTo>
                  <a:lnTo>
                    <a:pt x="804999" y="498021"/>
                  </a:lnTo>
                  <a:lnTo>
                    <a:pt x="802549" y="494756"/>
                  </a:lnTo>
                  <a:lnTo>
                    <a:pt x="801733" y="492306"/>
                  </a:lnTo>
                  <a:lnTo>
                    <a:pt x="803366" y="489857"/>
                  </a:lnTo>
                  <a:lnTo>
                    <a:pt x="810714" y="487408"/>
                  </a:lnTo>
                  <a:lnTo>
                    <a:pt x="818061" y="485775"/>
                  </a:lnTo>
                  <a:lnTo>
                    <a:pt x="817245" y="484142"/>
                  </a:lnTo>
                  <a:lnTo>
                    <a:pt x="804182" y="480876"/>
                  </a:lnTo>
                  <a:lnTo>
                    <a:pt x="800100" y="480060"/>
                  </a:lnTo>
                  <a:lnTo>
                    <a:pt x="797651" y="480876"/>
                  </a:lnTo>
                  <a:lnTo>
                    <a:pt x="795202" y="480060"/>
                  </a:lnTo>
                  <a:lnTo>
                    <a:pt x="793569" y="476794"/>
                  </a:lnTo>
                  <a:lnTo>
                    <a:pt x="791119" y="471079"/>
                  </a:lnTo>
                  <a:lnTo>
                    <a:pt x="789486" y="467814"/>
                  </a:lnTo>
                  <a:lnTo>
                    <a:pt x="789486" y="466181"/>
                  </a:lnTo>
                  <a:lnTo>
                    <a:pt x="790303" y="465364"/>
                  </a:lnTo>
                  <a:lnTo>
                    <a:pt x="796018" y="466181"/>
                  </a:lnTo>
                  <a:lnTo>
                    <a:pt x="796834" y="465364"/>
                  </a:lnTo>
                  <a:lnTo>
                    <a:pt x="793569" y="462915"/>
                  </a:lnTo>
                  <a:lnTo>
                    <a:pt x="784588" y="457200"/>
                  </a:lnTo>
                  <a:lnTo>
                    <a:pt x="781322" y="452301"/>
                  </a:lnTo>
                  <a:lnTo>
                    <a:pt x="780506" y="450669"/>
                  </a:lnTo>
                  <a:lnTo>
                    <a:pt x="780506" y="449036"/>
                  </a:lnTo>
                  <a:lnTo>
                    <a:pt x="780506" y="447403"/>
                  </a:lnTo>
                  <a:lnTo>
                    <a:pt x="783772" y="443321"/>
                  </a:lnTo>
                  <a:lnTo>
                    <a:pt x="794385" y="434340"/>
                  </a:lnTo>
                  <a:lnTo>
                    <a:pt x="798467" y="432707"/>
                  </a:lnTo>
                  <a:lnTo>
                    <a:pt x="802549" y="432707"/>
                  </a:lnTo>
                  <a:lnTo>
                    <a:pt x="804999" y="430258"/>
                  </a:lnTo>
                  <a:lnTo>
                    <a:pt x="807448" y="422094"/>
                  </a:lnTo>
                  <a:lnTo>
                    <a:pt x="818878" y="418828"/>
                  </a:lnTo>
                  <a:lnTo>
                    <a:pt x="827859" y="414746"/>
                  </a:lnTo>
                  <a:lnTo>
                    <a:pt x="828675" y="413929"/>
                  </a:lnTo>
                  <a:lnTo>
                    <a:pt x="822144" y="414746"/>
                  </a:lnTo>
                  <a:lnTo>
                    <a:pt x="813163" y="413929"/>
                  </a:lnTo>
                  <a:lnTo>
                    <a:pt x="809081" y="408214"/>
                  </a:lnTo>
                  <a:lnTo>
                    <a:pt x="806631" y="407398"/>
                  </a:lnTo>
                  <a:lnTo>
                    <a:pt x="803366" y="407398"/>
                  </a:lnTo>
                  <a:lnTo>
                    <a:pt x="800100" y="409031"/>
                  </a:lnTo>
                  <a:lnTo>
                    <a:pt x="794385" y="414746"/>
                  </a:lnTo>
                  <a:lnTo>
                    <a:pt x="791936" y="416379"/>
                  </a:lnTo>
                  <a:lnTo>
                    <a:pt x="785404" y="422094"/>
                  </a:lnTo>
                  <a:lnTo>
                    <a:pt x="783772" y="422094"/>
                  </a:lnTo>
                  <a:lnTo>
                    <a:pt x="782955" y="421277"/>
                  </a:lnTo>
                  <a:lnTo>
                    <a:pt x="782955" y="420461"/>
                  </a:lnTo>
                  <a:lnTo>
                    <a:pt x="783772" y="416379"/>
                  </a:lnTo>
                  <a:lnTo>
                    <a:pt x="785404" y="413929"/>
                  </a:lnTo>
                  <a:lnTo>
                    <a:pt x="785404" y="413113"/>
                  </a:lnTo>
                  <a:lnTo>
                    <a:pt x="782955" y="412296"/>
                  </a:lnTo>
                  <a:lnTo>
                    <a:pt x="779689" y="412296"/>
                  </a:lnTo>
                  <a:lnTo>
                    <a:pt x="778056" y="413113"/>
                  </a:lnTo>
                  <a:lnTo>
                    <a:pt x="770709" y="418011"/>
                  </a:lnTo>
                  <a:lnTo>
                    <a:pt x="767443" y="422094"/>
                  </a:lnTo>
                  <a:lnTo>
                    <a:pt x="766627" y="422094"/>
                  </a:lnTo>
                  <a:lnTo>
                    <a:pt x="763361" y="416379"/>
                  </a:lnTo>
                  <a:lnTo>
                    <a:pt x="757646" y="413113"/>
                  </a:lnTo>
                  <a:lnTo>
                    <a:pt x="756013" y="410664"/>
                  </a:lnTo>
                  <a:lnTo>
                    <a:pt x="756829" y="400866"/>
                  </a:lnTo>
                  <a:lnTo>
                    <a:pt x="758462" y="398417"/>
                  </a:lnTo>
                  <a:lnTo>
                    <a:pt x="762544" y="396784"/>
                  </a:lnTo>
                  <a:lnTo>
                    <a:pt x="775607" y="387804"/>
                  </a:lnTo>
                  <a:lnTo>
                    <a:pt x="776424" y="386171"/>
                  </a:lnTo>
                  <a:lnTo>
                    <a:pt x="777240" y="381272"/>
                  </a:lnTo>
                  <a:lnTo>
                    <a:pt x="773974" y="382089"/>
                  </a:lnTo>
                  <a:lnTo>
                    <a:pt x="767443" y="386171"/>
                  </a:lnTo>
                  <a:lnTo>
                    <a:pt x="761728" y="388620"/>
                  </a:lnTo>
                  <a:lnTo>
                    <a:pt x="757646" y="388620"/>
                  </a:lnTo>
                  <a:lnTo>
                    <a:pt x="754380" y="387804"/>
                  </a:lnTo>
                  <a:lnTo>
                    <a:pt x="752747" y="386171"/>
                  </a:lnTo>
                  <a:lnTo>
                    <a:pt x="750298" y="383721"/>
                  </a:lnTo>
                  <a:lnTo>
                    <a:pt x="742950" y="370659"/>
                  </a:lnTo>
                  <a:lnTo>
                    <a:pt x="740501" y="364127"/>
                  </a:lnTo>
                  <a:lnTo>
                    <a:pt x="740501" y="358412"/>
                  </a:lnTo>
                  <a:lnTo>
                    <a:pt x="739684" y="354330"/>
                  </a:lnTo>
                  <a:lnTo>
                    <a:pt x="737235" y="343716"/>
                  </a:lnTo>
                  <a:lnTo>
                    <a:pt x="753564" y="350248"/>
                  </a:lnTo>
                  <a:lnTo>
                    <a:pt x="760095" y="351881"/>
                  </a:lnTo>
                  <a:lnTo>
                    <a:pt x="772341" y="352697"/>
                  </a:lnTo>
                  <a:lnTo>
                    <a:pt x="773158" y="351881"/>
                  </a:lnTo>
                  <a:lnTo>
                    <a:pt x="773158" y="350248"/>
                  </a:lnTo>
                  <a:lnTo>
                    <a:pt x="773158" y="347799"/>
                  </a:lnTo>
                  <a:lnTo>
                    <a:pt x="773158" y="345349"/>
                  </a:lnTo>
                  <a:lnTo>
                    <a:pt x="773158" y="343716"/>
                  </a:lnTo>
                  <a:lnTo>
                    <a:pt x="778056" y="339634"/>
                  </a:lnTo>
                  <a:lnTo>
                    <a:pt x="778873" y="338001"/>
                  </a:lnTo>
                  <a:lnTo>
                    <a:pt x="773158" y="337185"/>
                  </a:lnTo>
                  <a:lnTo>
                    <a:pt x="763361" y="343716"/>
                  </a:lnTo>
                  <a:lnTo>
                    <a:pt x="760095" y="343716"/>
                  </a:lnTo>
                  <a:lnTo>
                    <a:pt x="756013" y="334736"/>
                  </a:lnTo>
                  <a:lnTo>
                    <a:pt x="751931" y="336369"/>
                  </a:lnTo>
                  <a:lnTo>
                    <a:pt x="750298" y="335552"/>
                  </a:lnTo>
                  <a:lnTo>
                    <a:pt x="747032" y="333103"/>
                  </a:lnTo>
                  <a:lnTo>
                    <a:pt x="745399" y="330654"/>
                  </a:lnTo>
                  <a:lnTo>
                    <a:pt x="744583" y="328204"/>
                  </a:lnTo>
                  <a:lnTo>
                    <a:pt x="743766" y="325755"/>
                  </a:lnTo>
                  <a:lnTo>
                    <a:pt x="743766" y="324122"/>
                  </a:lnTo>
                  <a:lnTo>
                    <a:pt x="744583" y="322489"/>
                  </a:lnTo>
                  <a:lnTo>
                    <a:pt x="748665" y="320040"/>
                  </a:lnTo>
                  <a:lnTo>
                    <a:pt x="750298" y="320040"/>
                  </a:lnTo>
                  <a:lnTo>
                    <a:pt x="754380" y="321673"/>
                  </a:lnTo>
                  <a:lnTo>
                    <a:pt x="757646" y="321673"/>
                  </a:lnTo>
                  <a:lnTo>
                    <a:pt x="756829" y="318407"/>
                  </a:lnTo>
                  <a:lnTo>
                    <a:pt x="751931" y="311059"/>
                  </a:lnTo>
                  <a:lnTo>
                    <a:pt x="747849" y="302895"/>
                  </a:lnTo>
                  <a:lnTo>
                    <a:pt x="747849" y="289016"/>
                  </a:lnTo>
                  <a:lnTo>
                    <a:pt x="751114" y="285750"/>
                  </a:lnTo>
                  <a:lnTo>
                    <a:pt x="754380" y="284934"/>
                  </a:lnTo>
                  <a:lnTo>
                    <a:pt x="757646" y="288199"/>
                  </a:lnTo>
                  <a:lnTo>
                    <a:pt x="762544" y="289016"/>
                  </a:lnTo>
                  <a:lnTo>
                    <a:pt x="765810" y="293098"/>
                  </a:lnTo>
                  <a:lnTo>
                    <a:pt x="768259" y="300446"/>
                  </a:lnTo>
                  <a:lnTo>
                    <a:pt x="770709" y="300446"/>
                  </a:lnTo>
                  <a:lnTo>
                    <a:pt x="774791" y="302079"/>
                  </a:lnTo>
                  <a:lnTo>
                    <a:pt x="783772" y="302079"/>
                  </a:lnTo>
                  <a:lnTo>
                    <a:pt x="782139" y="299629"/>
                  </a:lnTo>
                  <a:lnTo>
                    <a:pt x="778873" y="297180"/>
                  </a:lnTo>
                  <a:lnTo>
                    <a:pt x="772341" y="293914"/>
                  </a:lnTo>
                  <a:lnTo>
                    <a:pt x="769076" y="282484"/>
                  </a:lnTo>
                  <a:lnTo>
                    <a:pt x="762544" y="276769"/>
                  </a:lnTo>
                  <a:lnTo>
                    <a:pt x="757646" y="273504"/>
                  </a:lnTo>
                  <a:lnTo>
                    <a:pt x="757646" y="271054"/>
                  </a:lnTo>
                  <a:lnTo>
                    <a:pt x="761728" y="256359"/>
                  </a:lnTo>
                  <a:lnTo>
                    <a:pt x="766627" y="251460"/>
                  </a:lnTo>
                  <a:lnTo>
                    <a:pt x="773974" y="253093"/>
                  </a:lnTo>
                  <a:lnTo>
                    <a:pt x="778873" y="250644"/>
                  </a:lnTo>
                  <a:lnTo>
                    <a:pt x="785404" y="245745"/>
                  </a:lnTo>
                  <a:lnTo>
                    <a:pt x="791936" y="248194"/>
                  </a:lnTo>
                  <a:lnTo>
                    <a:pt x="793569" y="248194"/>
                  </a:lnTo>
                  <a:lnTo>
                    <a:pt x="794385" y="246561"/>
                  </a:lnTo>
                  <a:lnTo>
                    <a:pt x="795202" y="243296"/>
                  </a:lnTo>
                  <a:lnTo>
                    <a:pt x="795202" y="240846"/>
                  </a:lnTo>
                  <a:lnTo>
                    <a:pt x="794385" y="238397"/>
                  </a:lnTo>
                  <a:lnTo>
                    <a:pt x="792752" y="235131"/>
                  </a:lnTo>
                  <a:lnTo>
                    <a:pt x="784588" y="234315"/>
                  </a:lnTo>
                  <a:lnTo>
                    <a:pt x="781322" y="232682"/>
                  </a:lnTo>
                  <a:lnTo>
                    <a:pt x="779689" y="231049"/>
                  </a:lnTo>
                  <a:lnTo>
                    <a:pt x="779689" y="228600"/>
                  </a:lnTo>
                  <a:lnTo>
                    <a:pt x="779689" y="226151"/>
                  </a:lnTo>
                  <a:lnTo>
                    <a:pt x="779689" y="223701"/>
                  </a:lnTo>
                  <a:lnTo>
                    <a:pt x="779689" y="222069"/>
                  </a:lnTo>
                  <a:lnTo>
                    <a:pt x="780506" y="221252"/>
                  </a:lnTo>
                  <a:lnTo>
                    <a:pt x="782139" y="220436"/>
                  </a:lnTo>
                  <a:lnTo>
                    <a:pt x="789486" y="220436"/>
                  </a:lnTo>
                  <a:lnTo>
                    <a:pt x="794385" y="218803"/>
                  </a:lnTo>
                  <a:lnTo>
                    <a:pt x="798467" y="217170"/>
                  </a:lnTo>
                  <a:lnTo>
                    <a:pt x="809081" y="224518"/>
                  </a:lnTo>
                  <a:lnTo>
                    <a:pt x="812347" y="228600"/>
                  </a:lnTo>
                  <a:lnTo>
                    <a:pt x="815612" y="235131"/>
                  </a:lnTo>
                  <a:lnTo>
                    <a:pt x="817245" y="240030"/>
                  </a:lnTo>
                  <a:close/>
                  <a:moveTo>
                    <a:pt x="702945" y="356779"/>
                  </a:moveTo>
                  <a:lnTo>
                    <a:pt x="702945" y="369026"/>
                  </a:lnTo>
                  <a:lnTo>
                    <a:pt x="702945" y="375557"/>
                  </a:lnTo>
                  <a:lnTo>
                    <a:pt x="702129" y="380456"/>
                  </a:lnTo>
                  <a:lnTo>
                    <a:pt x="701312" y="381272"/>
                  </a:lnTo>
                  <a:lnTo>
                    <a:pt x="700496" y="381272"/>
                  </a:lnTo>
                  <a:lnTo>
                    <a:pt x="695597" y="378006"/>
                  </a:lnTo>
                  <a:lnTo>
                    <a:pt x="693964" y="375557"/>
                  </a:lnTo>
                  <a:lnTo>
                    <a:pt x="693964" y="373924"/>
                  </a:lnTo>
                  <a:lnTo>
                    <a:pt x="693148" y="370659"/>
                  </a:lnTo>
                  <a:lnTo>
                    <a:pt x="689882" y="366576"/>
                  </a:lnTo>
                  <a:lnTo>
                    <a:pt x="684167" y="367393"/>
                  </a:lnTo>
                  <a:lnTo>
                    <a:pt x="681718" y="366576"/>
                  </a:lnTo>
                  <a:lnTo>
                    <a:pt x="680902" y="364944"/>
                  </a:lnTo>
                  <a:lnTo>
                    <a:pt x="680085" y="363311"/>
                  </a:lnTo>
                  <a:lnTo>
                    <a:pt x="679269" y="355146"/>
                  </a:lnTo>
                  <a:lnTo>
                    <a:pt x="679269" y="352697"/>
                  </a:lnTo>
                  <a:lnTo>
                    <a:pt x="680085" y="347799"/>
                  </a:lnTo>
                  <a:lnTo>
                    <a:pt x="680902" y="346982"/>
                  </a:lnTo>
                  <a:lnTo>
                    <a:pt x="684984" y="342084"/>
                  </a:lnTo>
                  <a:lnTo>
                    <a:pt x="685800" y="342084"/>
                  </a:lnTo>
                  <a:lnTo>
                    <a:pt x="690699" y="343716"/>
                  </a:lnTo>
                  <a:lnTo>
                    <a:pt x="694781" y="343716"/>
                  </a:lnTo>
                  <a:lnTo>
                    <a:pt x="697230" y="345349"/>
                  </a:lnTo>
                  <a:lnTo>
                    <a:pt x="698863" y="347799"/>
                  </a:lnTo>
                  <a:lnTo>
                    <a:pt x="699679" y="351881"/>
                  </a:lnTo>
                  <a:lnTo>
                    <a:pt x="702945" y="356779"/>
                  </a:lnTo>
                  <a:close/>
                  <a:moveTo>
                    <a:pt x="626201" y="418011"/>
                  </a:moveTo>
                  <a:lnTo>
                    <a:pt x="630283" y="419644"/>
                  </a:lnTo>
                  <a:lnTo>
                    <a:pt x="635181" y="425359"/>
                  </a:lnTo>
                  <a:lnTo>
                    <a:pt x="639264" y="437606"/>
                  </a:lnTo>
                  <a:lnTo>
                    <a:pt x="639264" y="439239"/>
                  </a:lnTo>
                  <a:lnTo>
                    <a:pt x="639264" y="440871"/>
                  </a:lnTo>
                  <a:lnTo>
                    <a:pt x="639264" y="443321"/>
                  </a:lnTo>
                  <a:lnTo>
                    <a:pt x="638447" y="446586"/>
                  </a:lnTo>
                  <a:lnTo>
                    <a:pt x="637631" y="448219"/>
                  </a:lnTo>
                  <a:lnTo>
                    <a:pt x="640080" y="450669"/>
                  </a:lnTo>
                  <a:lnTo>
                    <a:pt x="640080" y="451485"/>
                  </a:lnTo>
                  <a:lnTo>
                    <a:pt x="640080" y="453934"/>
                  </a:lnTo>
                  <a:lnTo>
                    <a:pt x="640080" y="455567"/>
                  </a:lnTo>
                  <a:lnTo>
                    <a:pt x="641713" y="453934"/>
                  </a:lnTo>
                  <a:lnTo>
                    <a:pt x="642529" y="451485"/>
                  </a:lnTo>
                  <a:lnTo>
                    <a:pt x="642529" y="449852"/>
                  </a:lnTo>
                  <a:lnTo>
                    <a:pt x="642529" y="444954"/>
                  </a:lnTo>
                  <a:lnTo>
                    <a:pt x="645795" y="442504"/>
                  </a:lnTo>
                  <a:lnTo>
                    <a:pt x="649061" y="439239"/>
                  </a:lnTo>
                  <a:lnTo>
                    <a:pt x="650694" y="438422"/>
                  </a:lnTo>
                  <a:lnTo>
                    <a:pt x="653143" y="439239"/>
                  </a:lnTo>
                  <a:lnTo>
                    <a:pt x="659674" y="447403"/>
                  </a:lnTo>
                  <a:lnTo>
                    <a:pt x="662124" y="448219"/>
                  </a:lnTo>
                  <a:lnTo>
                    <a:pt x="662940" y="449036"/>
                  </a:lnTo>
                  <a:lnTo>
                    <a:pt x="663756" y="450669"/>
                  </a:lnTo>
                  <a:lnTo>
                    <a:pt x="663756" y="453118"/>
                  </a:lnTo>
                  <a:lnTo>
                    <a:pt x="662124" y="458016"/>
                  </a:lnTo>
                  <a:lnTo>
                    <a:pt x="661307" y="461282"/>
                  </a:lnTo>
                  <a:lnTo>
                    <a:pt x="661307" y="462915"/>
                  </a:lnTo>
                  <a:lnTo>
                    <a:pt x="664573" y="464548"/>
                  </a:lnTo>
                  <a:lnTo>
                    <a:pt x="672737" y="461282"/>
                  </a:lnTo>
                  <a:lnTo>
                    <a:pt x="680085" y="469446"/>
                  </a:lnTo>
                  <a:lnTo>
                    <a:pt x="684167" y="478427"/>
                  </a:lnTo>
                  <a:lnTo>
                    <a:pt x="686616" y="481693"/>
                  </a:lnTo>
                  <a:lnTo>
                    <a:pt x="687433" y="483326"/>
                  </a:lnTo>
                  <a:lnTo>
                    <a:pt x="686616" y="484959"/>
                  </a:lnTo>
                  <a:lnTo>
                    <a:pt x="685800" y="489041"/>
                  </a:lnTo>
                  <a:lnTo>
                    <a:pt x="683351" y="492306"/>
                  </a:lnTo>
                  <a:lnTo>
                    <a:pt x="682534" y="493939"/>
                  </a:lnTo>
                  <a:lnTo>
                    <a:pt x="683351" y="498021"/>
                  </a:lnTo>
                  <a:lnTo>
                    <a:pt x="683351" y="500471"/>
                  </a:lnTo>
                  <a:lnTo>
                    <a:pt x="683351" y="503736"/>
                  </a:lnTo>
                  <a:lnTo>
                    <a:pt x="684167" y="505369"/>
                  </a:lnTo>
                  <a:lnTo>
                    <a:pt x="687433" y="507002"/>
                  </a:lnTo>
                  <a:lnTo>
                    <a:pt x="694781" y="520065"/>
                  </a:lnTo>
                  <a:lnTo>
                    <a:pt x="696414" y="523331"/>
                  </a:lnTo>
                  <a:lnTo>
                    <a:pt x="697230" y="528229"/>
                  </a:lnTo>
                  <a:lnTo>
                    <a:pt x="697230" y="529862"/>
                  </a:lnTo>
                  <a:lnTo>
                    <a:pt x="696414" y="532311"/>
                  </a:lnTo>
                  <a:lnTo>
                    <a:pt x="695597" y="539659"/>
                  </a:lnTo>
                  <a:lnTo>
                    <a:pt x="694781" y="541292"/>
                  </a:lnTo>
                  <a:lnTo>
                    <a:pt x="691515" y="542925"/>
                  </a:lnTo>
                  <a:lnTo>
                    <a:pt x="686616" y="544558"/>
                  </a:lnTo>
                  <a:lnTo>
                    <a:pt x="681718" y="547007"/>
                  </a:lnTo>
                  <a:lnTo>
                    <a:pt x="676819" y="543741"/>
                  </a:lnTo>
                  <a:lnTo>
                    <a:pt x="671921" y="538843"/>
                  </a:lnTo>
                  <a:lnTo>
                    <a:pt x="670288" y="535577"/>
                  </a:lnTo>
                  <a:lnTo>
                    <a:pt x="668655" y="531495"/>
                  </a:lnTo>
                  <a:lnTo>
                    <a:pt x="668655" y="529862"/>
                  </a:lnTo>
                  <a:lnTo>
                    <a:pt x="667839" y="524147"/>
                  </a:lnTo>
                  <a:lnTo>
                    <a:pt x="667839" y="522514"/>
                  </a:lnTo>
                  <a:lnTo>
                    <a:pt x="665389" y="519249"/>
                  </a:lnTo>
                  <a:lnTo>
                    <a:pt x="663756" y="514350"/>
                  </a:lnTo>
                  <a:lnTo>
                    <a:pt x="659674" y="513534"/>
                  </a:lnTo>
                  <a:lnTo>
                    <a:pt x="650694" y="508635"/>
                  </a:lnTo>
                  <a:lnTo>
                    <a:pt x="646611" y="507002"/>
                  </a:lnTo>
                  <a:lnTo>
                    <a:pt x="642529" y="507002"/>
                  </a:lnTo>
                  <a:lnTo>
                    <a:pt x="636814" y="509451"/>
                  </a:lnTo>
                  <a:lnTo>
                    <a:pt x="635998" y="508635"/>
                  </a:lnTo>
                  <a:lnTo>
                    <a:pt x="635181" y="507002"/>
                  </a:lnTo>
                  <a:lnTo>
                    <a:pt x="634365" y="504553"/>
                  </a:lnTo>
                  <a:lnTo>
                    <a:pt x="634365" y="502920"/>
                  </a:lnTo>
                  <a:lnTo>
                    <a:pt x="635181" y="499654"/>
                  </a:lnTo>
                  <a:lnTo>
                    <a:pt x="619669" y="503736"/>
                  </a:lnTo>
                  <a:lnTo>
                    <a:pt x="615587" y="508635"/>
                  </a:lnTo>
                  <a:lnTo>
                    <a:pt x="609056" y="507819"/>
                  </a:lnTo>
                  <a:lnTo>
                    <a:pt x="605790" y="505369"/>
                  </a:lnTo>
                  <a:lnTo>
                    <a:pt x="601708" y="500471"/>
                  </a:lnTo>
                  <a:lnTo>
                    <a:pt x="600075" y="496389"/>
                  </a:lnTo>
                  <a:lnTo>
                    <a:pt x="598442" y="490674"/>
                  </a:lnTo>
                  <a:lnTo>
                    <a:pt x="598442" y="486591"/>
                  </a:lnTo>
                  <a:lnTo>
                    <a:pt x="600075" y="484142"/>
                  </a:lnTo>
                  <a:lnTo>
                    <a:pt x="601708" y="482509"/>
                  </a:lnTo>
                  <a:lnTo>
                    <a:pt x="603341" y="481693"/>
                  </a:lnTo>
                  <a:lnTo>
                    <a:pt x="611505" y="484959"/>
                  </a:lnTo>
                  <a:lnTo>
                    <a:pt x="618853" y="486591"/>
                  </a:lnTo>
                  <a:lnTo>
                    <a:pt x="622119" y="484959"/>
                  </a:lnTo>
                  <a:lnTo>
                    <a:pt x="623752" y="480060"/>
                  </a:lnTo>
                  <a:lnTo>
                    <a:pt x="622119" y="477611"/>
                  </a:lnTo>
                  <a:lnTo>
                    <a:pt x="614771" y="476794"/>
                  </a:lnTo>
                  <a:lnTo>
                    <a:pt x="616404" y="474345"/>
                  </a:lnTo>
                  <a:lnTo>
                    <a:pt x="622119" y="471896"/>
                  </a:lnTo>
                  <a:lnTo>
                    <a:pt x="625384" y="467814"/>
                  </a:lnTo>
                  <a:lnTo>
                    <a:pt x="624568" y="466181"/>
                  </a:lnTo>
                  <a:lnTo>
                    <a:pt x="622935" y="464548"/>
                  </a:lnTo>
                  <a:lnTo>
                    <a:pt x="614771" y="465364"/>
                  </a:lnTo>
                  <a:lnTo>
                    <a:pt x="611505" y="463731"/>
                  </a:lnTo>
                  <a:lnTo>
                    <a:pt x="611505" y="462915"/>
                  </a:lnTo>
                  <a:lnTo>
                    <a:pt x="612322" y="461282"/>
                  </a:lnTo>
                  <a:lnTo>
                    <a:pt x="618853" y="453934"/>
                  </a:lnTo>
                  <a:lnTo>
                    <a:pt x="618853" y="452301"/>
                  </a:lnTo>
                  <a:lnTo>
                    <a:pt x="617220" y="449852"/>
                  </a:lnTo>
                  <a:lnTo>
                    <a:pt x="615587" y="446586"/>
                  </a:lnTo>
                  <a:lnTo>
                    <a:pt x="614771" y="446586"/>
                  </a:lnTo>
                  <a:lnTo>
                    <a:pt x="610689" y="449852"/>
                  </a:lnTo>
                  <a:lnTo>
                    <a:pt x="604974" y="461282"/>
                  </a:lnTo>
                  <a:lnTo>
                    <a:pt x="603341" y="462915"/>
                  </a:lnTo>
                  <a:lnTo>
                    <a:pt x="601708" y="462915"/>
                  </a:lnTo>
                  <a:lnTo>
                    <a:pt x="600075" y="461282"/>
                  </a:lnTo>
                  <a:lnTo>
                    <a:pt x="600075" y="458833"/>
                  </a:lnTo>
                  <a:lnTo>
                    <a:pt x="601708" y="455567"/>
                  </a:lnTo>
                  <a:lnTo>
                    <a:pt x="604157" y="446586"/>
                  </a:lnTo>
                  <a:lnTo>
                    <a:pt x="604157" y="443321"/>
                  </a:lnTo>
                  <a:lnTo>
                    <a:pt x="601708" y="440871"/>
                  </a:lnTo>
                  <a:lnTo>
                    <a:pt x="595177" y="442504"/>
                  </a:lnTo>
                  <a:lnTo>
                    <a:pt x="591094" y="442504"/>
                  </a:lnTo>
                  <a:lnTo>
                    <a:pt x="590278" y="440055"/>
                  </a:lnTo>
                  <a:lnTo>
                    <a:pt x="590278" y="435156"/>
                  </a:lnTo>
                  <a:lnTo>
                    <a:pt x="590278" y="431074"/>
                  </a:lnTo>
                  <a:lnTo>
                    <a:pt x="591094" y="424543"/>
                  </a:lnTo>
                  <a:lnTo>
                    <a:pt x="592727" y="418828"/>
                  </a:lnTo>
                  <a:lnTo>
                    <a:pt x="593544" y="417195"/>
                  </a:lnTo>
                  <a:lnTo>
                    <a:pt x="602524" y="418011"/>
                  </a:lnTo>
                  <a:lnTo>
                    <a:pt x="617220" y="414746"/>
                  </a:lnTo>
                  <a:lnTo>
                    <a:pt x="621302" y="414746"/>
                  </a:lnTo>
                  <a:lnTo>
                    <a:pt x="626201" y="418011"/>
                  </a:lnTo>
                  <a:close/>
                  <a:moveTo>
                    <a:pt x="746216" y="484959"/>
                  </a:moveTo>
                  <a:lnTo>
                    <a:pt x="750298" y="487408"/>
                  </a:lnTo>
                  <a:lnTo>
                    <a:pt x="756829" y="486591"/>
                  </a:lnTo>
                  <a:lnTo>
                    <a:pt x="759279" y="488224"/>
                  </a:lnTo>
                  <a:lnTo>
                    <a:pt x="765810" y="493939"/>
                  </a:lnTo>
                  <a:lnTo>
                    <a:pt x="767443" y="497205"/>
                  </a:lnTo>
                  <a:lnTo>
                    <a:pt x="768259" y="499654"/>
                  </a:lnTo>
                  <a:lnTo>
                    <a:pt x="768259" y="501287"/>
                  </a:lnTo>
                  <a:lnTo>
                    <a:pt x="765810" y="502920"/>
                  </a:lnTo>
                  <a:lnTo>
                    <a:pt x="761728" y="507002"/>
                  </a:lnTo>
                  <a:lnTo>
                    <a:pt x="760911" y="510268"/>
                  </a:lnTo>
                  <a:lnTo>
                    <a:pt x="764994" y="514350"/>
                  </a:lnTo>
                  <a:lnTo>
                    <a:pt x="766627" y="517616"/>
                  </a:lnTo>
                  <a:lnTo>
                    <a:pt x="767443" y="520065"/>
                  </a:lnTo>
                  <a:lnTo>
                    <a:pt x="767443" y="522514"/>
                  </a:lnTo>
                  <a:lnTo>
                    <a:pt x="764994" y="529046"/>
                  </a:lnTo>
                  <a:lnTo>
                    <a:pt x="763361" y="530679"/>
                  </a:lnTo>
                  <a:lnTo>
                    <a:pt x="760911" y="530679"/>
                  </a:lnTo>
                  <a:lnTo>
                    <a:pt x="759279" y="531495"/>
                  </a:lnTo>
                  <a:lnTo>
                    <a:pt x="756013" y="534761"/>
                  </a:lnTo>
                  <a:lnTo>
                    <a:pt x="750298" y="538026"/>
                  </a:lnTo>
                  <a:lnTo>
                    <a:pt x="742950" y="538843"/>
                  </a:lnTo>
                  <a:lnTo>
                    <a:pt x="740501" y="540476"/>
                  </a:lnTo>
                  <a:lnTo>
                    <a:pt x="736419" y="543741"/>
                  </a:lnTo>
                  <a:lnTo>
                    <a:pt x="733153" y="543741"/>
                  </a:lnTo>
                  <a:lnTo>
                    <a:pt x="732336" y="542109"/>
                  </a:lnTo>
                  <a:lnTo>
                    <a:pt x="732336" y="539659"/>
                  </a:lnTo>
                  <a:lnTo>
                    <a:pt x="732336" y="538026"/>
                  </a:lnTo>
                  <a:lnTo>
                    <a:pt x="733153" y="535577"/>
                  </a:lnTo>
                  <a:lnTo>
                    <a:pt x="731520" y="533944"/>
                  </a:lnTo>
                  <a:lnTo>
                    <a:pt x="725805" y="529862"/>
                  </a:lnTo>
                  <a:lnTo>
                    <a:pt x="722539" y="524147"/>
                  </a:lnTo>
                  <a:lnTo>
                    <a:pt x="721723" y="522514"/>
                  </a:lnTo>
                  <a:lnTo>
                    <a:pt x="721723" y="520881"/>
                  </a:lnTo>
                  <a:lnTo>
                    <a:pt x="729071" y="520065"/>
                  </a:lnTo>
                  <a:lnTo>
                    <a:pt x="732336" y="519249"/>
                  </a:lnTo>
                  <a:lnTo>
                    <a:pt x="733969" y="517616"/>
                  </a:lnTo>
                  <a:lnTo>
                    <a:pt x="733969" y="516799"/>
                  </a:lnTo>
                  <a:lnTo>
                    <a:pt x="732336" y="515983"/>
                  </a:lnTo>
                  <a:lnTo>
                    <a:pt x="727438" y="511901"/>
                  </a:lnTo>
                  <a:lnTo>
                    <a:pt x="719274" y="509451"/>
                  </a:lnTo>
                  <a:lnTo>
                    <a:pt x="719274" y="507002"/>
                  </a:lnTo>
                  <a:lnTo>
                    <a:pt x="716008" y="502104"/>
                  </a:lnTo>
                  <a:lnTo>
                    <a:pt x="716008" y="497205"/>
                  </a:lnTo>
                  <a:lnTo>
                    <a:pt x="715191" y="495572"/>
                  </a:lnTo>
                  <a:lnTo>
                    <a:pt x="712742" y="493123"/>
                  </a:lnTo>
                  <a:lnTo>
                    <a:pt x="712742" y="492306"/>
                  </a:lnTo>
                  <a:lnTo>
                    <a:pt x="711926" y="489041"/>
                  </a:lnTo>
                  <a:lnTo>
                    <a:pt x="711926" y="487408"/>
                  </a:lnTo>
                  <a:lnTo>
                    <a:pt x="711926" y="485775"/>
                  </a:lnTo>
                  <a:lnTo>
                    <a:pt x="716008" y="482509"/>
                  </a:lnTo>
                  <a:lnTo>
                    <a:pt x="715191" y="480060"/>
                  </a:lnTo>
                  <a:lnTo>
                    <a:pt x="711926" y="471079"/>
                  </a:lnTo>
                  <a:lnTo>
                    <a:pt x="711109" y="466181"/>
                  </a:lnTo>
                  <a:lnTo>
                    <a:pt x="711109" y="464548"/>
                  </a:lnTo>
                  <a:lnTo>
                    <a:pt x="712742" y="462099"/>
                  </a:lnTo>
                  <a:lnTo>
                    <a:pt x="715191" y="462099"/>
                  </a:lnTo>
                  <a:lnTo>
                    <a:pt x="722539" y="462915"/>
                  </a:lnTo>
                  <a:lnTo>
                    <a:pt x="725805" y="463731"/>
                  </a:lnTo>
                  <a:lnTo>
                    <a:pt x="729071" y="466181"/>
                  </a:lnTo>
                  <a:lnTo>
                    <a:pt x="733153" y="469446"/>
                  </a:lnTo>
                  <a:lnTo>
                    <a:pt x="738868" y="471896"/>
                  </a:lnTo>
                  <a:lnTo>
                    <a:pt x="740501" y="473529"/>
                  </a:lnTo>
                  <a:lnTo>
                    <a:pt x="743766" y="479244"/>
                  </a:lnTo>
                  <a:lnTo>
                    <a:pt x="743766" y="480876"/>
                  </a:lnTo>
                  <a:lnTo>
                    <a:pt x="743766" y="482509"/>
                  </a:lnTo>
                  <a:lnTo>
                    <a:pt x="746216" y="484959"/>
                  </a:lnTo>
                  <a:close/>
                  <a:moveTo>
                    <a:pt x="520881" y="475161"/>
                  </a:moveTo>
                  <a:lnTo>
                    <a:pt x="524147" y="480060"/>
                  </a:lnTo>
                  <a:lnTo>
                    <a:pt x="524964" y="480060"/>
                  </a:lnTo>
                  <a:lnTo>
                    <a:pt x="526597" y="480876"/>
                  </a:lnTo>
                  <a:lnTo>
                    <a:pt x="527413" y="482509"/>
                  </a:lnTo>
                  <a:lnTo>
                    <a:pt x="529046" y="489041"/>
                  </a:lnTo>
                  <a:lnTo>
                    <a:pt x="529046" y="492306"/>
                  </a:lnTo>
                  <a:lnTo>
                    <a:pt x="529046" y="496389"/>
                  </a:lnTo>
                  <a:lnTo>
                    <a:pt x="529046" y="499654"/>
                  </a:lnTo>
                  <a:lnTo>
                    <a:pt x="528229" y="502104"/>
                  </a:lnTo>
                  <a:lnTo>
                    <a:pt x="526597" y="503736"/>
                  </a:lnTo>
                  <a:lnTo>
                    <a:pt x="522514" y="504553"/>
                  </a:lnTo>
                  <a:lnTo>
                    <a:pt x="517616" y="502920"/>
                  </a:lnTo>
                  <a:lnTo>
                    <a:pt x="513534" y="504553"/>
                  </a:lnTo>
                  <a:lnTo>
                    <a:pt x="511084" y="504553"/>
                  </a:lnTo>
                  <a:lnTo>
                    <a:pt x="505369" y="502920"/>
                  </a:lnTo>
                  <a:lnTo>
                    <a:pt x="503736" y="502104"/>
                  </a:lnTo>
                  <a:lnTo>
                    <a:pt x="500471" y="498021"/>
                  </a:lnTo>
                  <a:lnTo>
                    <a:pt x="498022" y="496389"/>
                  </a:lnTo>
                  <a:lnTo>
                    <a:pt x="497205" y="497205"/>
                  </a:lnTo>
                  <a:lnTo>
                    <a:pt x="496389" y="500471"/>
                  </a:lnTo>
                  <a:lnTo>
                    <a:pt x="493939" y="504553"/>
                  </a:lnTo>
                  <a:lnTo>
                    <a:pt x="492306" y="505369"/>
                  </a:lnTo>
                  <a:lnTo>
                    <a:pt x="488224" y="504553"/>
                  </a:lnTo>
                  <a:lnTo>
                    <a:pt x="481693" y="498021"/>
                  </a:lnTo>
                  <a:lnTo>
                    <a:pt x="474345" y="499654"/>
                  </a:lnTo>
                  <a:lnTo>
                    <a:pt x="466997" y="503736"/>
                  </a:lnTo>
                  <a:lnTo>
                    <a:pt x="464548" y="504553"/>
                  </a:lnTo>
                  <a:lnTo>
                    <a:pt x="463731" y="503736"/>
                  </a:lnTo>
                  <a:lnTo>
                    <a:pt x="462915" y="500471"/>
                  </a:lnTo>
                  <a:lnTo>
                    <a:pt x="462915" y="498838"/>
                  </a:lnTo>
                  <a:lnTo>
                    <a:pt x="465364" y="493939"/>
                  </a:lnTo>
                  <a:lnTo>
                    <a:pt x="470263" y="489041"/>
                  </a:lnTo>
                  <a:lnTo>
                    <a:pt x="473529" y="486591"/>
                  </a:lnTo>
                  <a:lnTo>
                    <a:pt x="480877" y="482509"/>
                  </a:lnTo>
                  <a:lnTo>
                    <a:pt x="489041" y="480060"/>
                  </a:lnTo>
                  <a:lnTo>
                    <a:pt x="492306" y="477611"/>
                  </a:lnTo>
                  <a:lnTo>
                    <a:pt x="493939" y="474345"/>
                  </a:lnTo>
                  <a:lnTo>
                    <a:pt x="499654" y="468630"/>
                  </a:lnTo>
                  <a:lnTo>
                    <a:pt x="502920" y="466181"/>
                  </a:lnTo>
                  <a:lnTo>
                    <a:pt x="507002" y="464548"/>
                  </a:lnTo>
                  <a:lnTo>
                    <a:pt x="510268" y="464548"/>
                  </a:lnTo>
                  <a:lnTo>
                    <a:pt x="514350" y="468630"/>
                  </a:lnTo>
                  <a:lnTo>
                    <a:pt x="517616" y="471079"/>
                  </a:lnTo>
                  <a:lnTo>
                    <a:pt x="520881" y="475161"/>
                  </a:lnTo>
                  <a:close/>
                  <a:moveTo>
                    <a:pt x="633549" y="516799"/>
                  </a:moveTo>
                  <a:lnTo>
                    <a:pt x="631916" y="518432"/>
                  </a:lnTo>
                  <a:lnTo>
                    <a:pt x="629466" y="517616"/>
                  </a:lnTo>
                  <a:lnTo>
                    <a:pt x="629466" y="516799"/>
                  </a:lnTo>
                  <a:lnTo>
                    <a:pt x="629466" y="515983"/>
                  </a:lnTo>
                  <a:lnTo>
                    <a:pt x="629466" y="514350"/>
                  </a:lnTo>
                  <a:lnTo>
                    <a:pt x="631916" y="509451"/>
                  </a:lnTo>
                  <a:lnTo>
                    <a:pt x="634365" y="507819"/>
                  </a:lnTo>
                  <a:lnTo>
                    <a:pt x="635998" y="507819"/>
                  </a:lnTo>
                  <a:lnTo>
                    <a:pt x="636814" y="509451"/>
                  </a:lnTo>
                  <a:lnTo>
                    <a:pt x="637631" y="511901"/>
                  </a:lnTo>
                  <a:lnTo>
                    <a:pt x="633549" y="516799"/>
                  </a:lnTo>
                  <a:close/>
                  <a:moveTo>
                    <a:pt x="510268" y="520065"/>
                  </a:moveTo>
                  <a:lnTo>
                    <a:pt x="523331" y="521698"/>
                  </a:lnTo>
                  <a:lnTo>
                    <a:pt x="524147" y="521698"/>
                  </a:lnTo>
                  <a:lnTo>
                    <a:pt x="524147" y="523331"/>
                  </a:lnTo>
                  <a:lnTo>
                    <a:pt x="523331" y="528229"/>
                  </a:lnTo>
                  <a:lnTo>
                    <a:pt x="521698" y="531495"/>
                  </a:lnTo>
                  <a:lnTo>
                    <a:pt x="514350" y="535577"/>
                  </a:lnTo>
                  <a:lnTo>
                    <a:pt x="505369" y="539659"/>
                  </a:lnTo>
                  <a:lnTo>
                    <a:pt x="503736" y="541292"/>
                  </a:lnTo>
                  <a:lnTo>
                    <a:pt x="503736" y="542109"/>
                  </a:lnTo>
                  <a:lnTo>
                    <a:pt x="504553" y="543741"/>
                  </a:lnTo>
                  <a:lnTo>
                    <a:pt x="506186" y="545374"/>
                  </a:lnTo>
                  <a:lnTo>
                    <a:pt x="513534" y="545374"/>
                  </a:lnTo>
                  <a:lnTo>
                    <a:pt x="515166" y="546191"/>
                  </a:lnTo>
                  <a:lnTo>
                    <a:pt x="515983" y="547007"/>
                  </a:lnTo>
                  <a:lnTo>
                    <a:pt x="515983" y="548640"/>
                  </a:lnTo>
                  <a:lnTo>
                    <a:pt x="515983" y="551089"/>
                  </a:lnTo>
                  <a:lnTo>
                    <a:pt x="515983" y="558437"/>
                  </a:lnTo>
                  <a:lnTo>
                    <a:pt x="515983" y="562519"/>
                  </a:lnTo>
                  <a:lnTo>
                    <a:pt x="515166" y="565785"/>
                  </a:lnTo>
                  <a:lnTo>
                    <a:pt x="512717" y="568234"/>
                  </a:lnTo>
                  <a:lnTo>
                    <a:pt x="507819" y="571500"/>
                  </a:lnTo>
                  <a:lnTo>
                    <a:pt x="504553" y="573133"/>
                  </a:lnTo>
                  <a:lnTo>
                    <a:pt x="502104" y="572316"/>
                  </a:lnTo>
                  <a:lnTo>
                    <a:pt x="499654" y="572316"/>
                  </a:lnTo>
                  <a:lnTo>
                    <a:pt x="487408" y="578848"/>
                  </a:lnTo>
                  <a:lnTo>
                    <a:pt x="483326" y="578848"/>
                  </a:lnTo>
                  <a:lnTo>
                    <a:pt x="480060" y="577215"/>
                  </a:lnTo>
                  <a:lnTo>
                    <a:pt x="475978" y="571500"/>
                  </a:lnTo>
                  <a:lnTo>
                    <a:pt x="471079" y="569051"/>
                  </a:lnTo>
                  <a:lnTo>
                    <a:pt x="469447" y="566601"/>
                  </a:lnTo>
                  <a:lnTo>
                    <a:pt x="467814" y="564969"/>
                  </a:lnTo>
                  <a:lnTo>
                    <a:pt x="466997" y="562519"/>
                  </a:lnTo>
                  <a:lnTo>
                    <a:pt x="466997" y="560886"/>
                  </a:lnTo>
                  <a:lnTo>
                    <a:pt x="466997" y="559254"/>
                  </a:lnTo>
                  <a:lnTo>
                    <a:pt x="467814" y="557621"/>
                  </a:lnTo>
                  <a:lnTo>
                    <a:pt x="467814" y="556804"/>
                  </a:lnTo>
                  <a:lnTo>
                    <a:pt x="466997" y="553539"/>
                  </a:lnTo>
                  <a:lnTo>
                    <a:pt x="466997" y="550273"/>
                  </a:lnTo>
                  <a:lnTo>
                    <a:pt x="465364" y="545374"/>
                  </a:lnTo>
                  <a:lnTo>
                    <a:pt x="465364" y="542925"/>
                  </a:lnTo>
                  <a:lnTo>
                    <a:pt x="465364" y="541292"/>
                  </a:lnTo>
                  <a:lnTo>
                    <a:pt x="465364" y="539659"/>
                  </a:lnTo>
                  <a:lnTo>
                    <a:pt x="466181" y="536394"/>
                  </a:lnTo>
                  <a:lnTo>
                    <a:pt x="466997" y="535577"/>
                  </a:lnTo>
                  <a:lnTo>
                    <a:pt x="469447" y="534761"/>
                  </a:lnTo>
                  <a:lnTo>
                    <a:pt x="472712" y="533128"/>
                  </a:lnTo>
                  <a:lnTo>
                    <a:pt x="480877" y="528229"/>
                  </a:lnTo>
                  <a:lnTo>
                    <a:pt x="498838" y="521698"/>
                  </a:lnTo>
                  <a:lnTo>
                    <a:pt x="504553" y="522514"/>
                  </a:lnTo>
                  <a:lnTo>
                    <a:pt x="507002" y="520881"/>
                  </a:lnTo>
                  <a:lnTo>
                    <a:pt x="510268" y="520065"/>
                  </a:lnTo>
                  <a:close/>
                  <a:moveTo>
                    <a:pt x="454751" y="547824"/>
                  </a:moveTo>
                  <a:lnTo>
                    <a:pt x="449852" y="550273"/>
                  </a:lnTo>
                  <a:lnTo>
                    <a:pt x="446586" y="550273"/>
                  </a:lnTo>
                  <a:lnTo>
                    <a:pt x="440872" y="546191"/>
                  </a:lnTo>
                  <a:lnTo>
                    <a:pt x="434340" y="534761"/>
                  </a:lnTo>
                  <a:lnTo>
                    <a:pt x="433524" y="530679"/>
                  </a:lnTo>
                  <a:lnTo>
                    <a:pt x="435973" y="529862"/>
                  </a:lnTo>
                  <a:lnTo>
                    <a:pt x="437606" y="528229"/>
                  </a:lnTo>
                  <a:lnTo>
                    <a:pt x="439239" y="527413"/>
                  </a:lnTo>
                  <a:lnTo>
                    <a:pt x="440872" y="525780"/>
                  </a:lnTo>
                  <a:lnTo>
                    <a:pt x="445770" y="522514"/>
                  </a:lnTo>
                  <a:lnTo>
                    <a:pt x="446586" y="523331"/>
                  </a:lnTo>
                  <a:lnTo>
                    <a:pt x="446586" y="525780"/>
                  </a:lnTo>
                  <a:lnTo>
                    <a:pt x="446586" y="528229"/>
                  </a:lnTo>
                  <a:lnTo>
                    <a:pt x="448219" y="529046"/>
                  </a:lnTo>
                  <a:lnTo>
                    <a:pt x="449852" y="530679"/>
                  </a:lnTo>
                  <a:lnTo>
                    <a:pt x="453118" y="535577"/>
                  </a:lnTo>
                  <a:lnTo>
                    <a:pt x="455567" y="536394"/>
                  </a:lnTo>
                  <a:lnTo>
                    <a:pt x="456384" y="537210"/>
                  </a:lnTo>
                  <a:lnTo>
                    <a:pt x="456384" y="538843"/>
                  </a:lnTo>
                  <a:lnTo>
                    <a:pt x="458016" y="542109"/>
                  </a:lnTo>
                  <a:lnTo>
                    <a:pt x="458016" y="543741"/>
                  </a:lnTo>
                  <a:lnTo>
                    <a:pt x="456384" y="547007"/>
                  </a:lnTo>
                  <a:lnTo>
                    <a:pt x="454751" y="547824"/>
                  </a:lnTo>
                  <a:close/>
                  <a:moveTo>
                    <a:pt x="654776" y="551906"/>
                  </a:moveTo>
                  <a:lnTo>
                    <a:pt x="652327" y="552722"/>
                  </a:lnTo>
                  <a:lnTo>
                    <a:pt x="648244" y="552722"/>
                  </a:lnTo>
                  <a:lnTo>
                    <a:pt x="643346" y="550273"/>
                  </a:lnTo>
                  <a:lnTo>
                    <a:pt x="641713" y="547007"/>
                  </a:lnTo>
                  <a:lnTo>
                    <a:pt x="641713" y="542109"/>
                  </a:lnTo>
                  <a:lnTo>
                    <a:pt x="641713" y="538843"/>
                  </a:lnTo>
                  <a:lnTo>
                    <a:pt x="641713" y="538026"/>
                  </a:lnTo>
                  <a:lnTo>
                    <a:pt x="644979" y="537210"/>
                  </a:lnTo>
                  <a:lnTo>
                    <a:pt x="650694" y="536394"/>
                  </a:lnTo>
                  <a:lnTo>
                    <a:pt x="655592" y="537210"/>
                  </a:lnTo>
                  <a:lnTo>
                    <a:pt x="660491" y="540476"/>
                  </a:lnTo>
                  <a:lnTo>
                    <a:pt x="662940" y="542109"/>
                  </a:lnTo>
                  <a:lnTo>
                    <a:pt x="663756" y="543741"/>
                  </a:lnTo>
                  <a:lnTo>
                    <a:pt x="665389" y="546191"/>
                  </a:lnTo>
                  <a:lnTo>
                    <a:pt x="666206" y="547007"/>
                  </a:lnTo>
                  <a:lnTo>
                    <a:pt x="666206" y="549456"/>
                  </a:lnTo>
                  <a:lnTo>
                    <a:pt x="659674" y="550273"/>
                  </a:lnTo>
                  <a:lnTo>
                    <a:pt x="656409" y="551089"/>
                  </a:lnTo>
                  <a:lnTo>
                    <a:pt x="654776" y="551906"/>
                  </a:lnTo>
                  <a:close/>
                  <a:moveTo>
                    <a:pt x="757646" y="544558"/>
                  </a:moveTo>
                  <a:lnTo>
                    <a:pt x="761728" y="547824"/>
                  </a:lnTo>
                  <a:lnTo>
                    <a:pt x="766627" y="546191"/>
                  </a:lnTo>
                  <a:lnTo>
                    <a:pt x="771525" y="546191"/>
                  </a:lnTo>
                  <a:lnTo>
                    <a:pt x="782139" y="547824"/>
                  </a:lnTo>
                  <a:lnTo>
                    <a:pt x="789486" y="547007"/>
                  </a:lnTo>
                  <a:lnTo>
                    <a:pt x="791119" y="547824"/>
                  </a:lnTo>
                  <a:lnTo>
                    <a:pt x="793569" y="549456"/>
                  </a:lnTo>
                  <a:lnTo>
                    <a:pt x="795202" y="551906"/>
                  </a:lnTo>
                  <a:lnTo>
                    <a:pt x="796834" y="555988"/>
                  </a:lnTo>
                  <a:lnTo>
                    <a:pt x="793569" y="558437"/>
                  </a:lnTo>
                  <a:lnTo>
                    <a:pt x="790303" y="570684"/>
                  </a:lnTo>
                  <a:lnTo>
                    <a:pt x="790303" y="571500"/>
                  </a:lnTo>
                  <a:lnTo>
                    <a:pt x="787037" y="571500"/>
                  </a:lnTo>
                  <a:lnTo>
                    <a:pt x="785404" y="572316"/>
                  </a:lnTo>
                  <a:lnTo>
                    <a:pt x="775607" y="570684"/>
                  </a:lnTo>
                  <a:lnTo>
                    <a:pt x="749481" y="568234"/>
                  </a:lnTo>
                  <a:lnTo>
                    <a:pt x="748665" y="566601"/>
                  </a:lnTo>
                  <a:lnTo>
                    <a:pt x="745399" y="559254"/>
                  </a:lnTo>
                  <a:lnTo>
                    <a:pt x="745399" y="556804"/>
                  </a:lnTo>
                  <a:lnTo>
                    <a:pt x="746216" y="553539"/>
                  </a:lnTo>
                  <a:lnTo>
                    <a:pt x="747032" y="551089"/>
                  </a:lnTo>
                  <a:lnTo>
                    <a:pt x="747849" y="550273"/>
                  </a:lnTo>
                  <a:lnTo>
                    <a:pt x="755197" y="545374"/>
                  </a:lnTo>
                  <a:lnTo>
                    <a:pt x="757646" y="544558"/>
                  </a:lnTo>
                  <a:close/>
                  <a:moveTo>
                    <a:pt x="607423" y="594360"/>
                  </a:moveTo>
                  <a:lnTo>
                    <a:pt x="604974" y="595993"/>
                  </a:lnTo>
                  <a:lnTo>
                    <a:pt x="600075" y="592727"/>
                  </a:lnTo>
                  <a:lnTo>
                    <a:pt x="596809" y="591094"/>
                  </a:lnTo>
                  <a:lnTo>
                    <a:pt x="594360" y="585379"/>
                  </a:lnTo>
                  <a:lnTo>
                    <a:pt x="591094" y="578031"/>
                  </a:lnTo>
                  <a:lnTo>
                    <a:pt x="588645" y="569867"/>
                  </a:lnTo>
                  <a:lnTo>
                    <a:pt x="587829" y="564969"/>
                  </a:lnTo>
                  <a:lnTo>
                    <a:pt x="586196" y="561703"/>
                  </a:lnTo>
                  <a:lnTo>
                    <a:pt x="585379" y="556804"/>
                  </a:lnTo>
                  <a:lnTo>
                    <a:pt x="582114" y="549456"/>
                  </a:lnTo>
                  <a:lnTo>
                    <a:pt x="582930" y="548640"/>
                  </a:lnTo>
                  <a:lnTo>
                    <a:pt x="585379" y="547824"/>
                  </a:lnTo>
                  <a:lnTo>
                    <a:pt x="590278" y="549456"/>
                  </a:lnTo>
                  <a:lnTo>
                    <a:pt x="592727" y="551906"/>
                  </a:lnTo>
                  <a:lnTo>
                    <a:pt x="595177" y="556804"/>
                  </a:lnTo>
                  <a:lnTo>
                    <a:pt x="598442" y="564152"/>
                  </a:lnTo>
                  <a:lnTo>
                    <a:pt x="599259" y="567418"/>
                  </a:lnTo>
                  <a:lnTo>
                    <a:pt x="599259" y="571500"/>
                  </a:lnTo>
                  <a:lnTo>
                    <a:pt x="600075" y="573949"/>
                  </a:lnTo>
                  <a:lnTo>
                    <a:pt x="603341" y="574766"/>
                  </a:lnTo>
                  <a:lnTo>
                    <a:pt x="607423" y="580481"/>
                  </a:lnTo>
                  <a:lnTo>
                    <a:pt x="608239" y="582930"/>
                  </a:lnTo>
                  <a:lnTo>
                    <a:pt x="609056" y="587012"/>
                  </a:lnTo>
                  <a:lnTo>
                    <a:pt x="609056" y="589461"/>
                  </a:lnTo>
                  <a:lnTo>
                    <a:pt x="608239" y="593544"/>
                  </a:lnTo>
                  <a:lnTo>
                    <a:pt x="607423" y="594360"/>
                  </a:lnTo>
                  <a:close/>
                  <a:moveTo>
                    <a:pt x="851535" y="585379"/>
                  </a:moveTo>
                  <a:lnTo>
                    <a:pt x="847453" y="589461"/>
                  </a:lnTo>
                  <a:lnTo>
                    <a:pt x="845004" y="589461"/>
                  </a:lnTo>
                  <a:lnTo>
                    <a:pt x="832757" y="580481"/>
                  </a:lnTo>
                  <a:lnTo>
                    <a:pt x="830308" y="576399"/>
                  </a:lnTo>
                  <a:lnTo>
                    <a:pt x="829491" y="573133"/>
                  </a:lnTo>
                  <a:lnTo>
                    <a:pt x="829491" y="569051"/>
                  </a:lnTo>
                  <a:lnTo>
                    <a:pt x="829491" y="563336"/>
                  </a:lnTo>
                  <a:lnTo>
                    <a:pt x="830308" y="559254"/>
                  </a:lnTo>
                  <a:lnTo>
                    <a:pt x="831124" y="557621"/>
                  </a:lnTo>
                  <a:lnTo>
                    <a:pt x="832757" y="555988"/>
                  </a:lnTo>
                  <a:lnTo>
                    <a:pt x="836023" y="555171"/>
                  </a:lnTo>
                  <a:lnTo>
                    <a:pt x="838472" y="555988"/>
                  </a:lnTo>
                  <a:lnTo>
                    <a:pt x="842554" y="557621"/>
                  </a:lnTo>
                  <a:lnTo>
                    <a:pt x="846636" y="560070"/>
                  </a:lnTo>
                  <a:lnTo>
                    <a:pt x="852352" y="568234"/>
                  </a:lnTo>
                  <a:lnTo>
                    <a:pt x="853984" y="572316"/>
                  </a:lnTo>
                  <a:lnTo>
                    <a:pt x="854801" y="577215"/>
                  </a:lnTo>
                  <a:lnTo>
                    <a:pt x="854801" y="580481"/>
                  </a:lnTo>
                  <a:lnTo>
                    <a:pt x="854801" y="582930"/>
                  </a:lnTo>
                  <a:lnTo>
                    <a:pt x="853984" y="584563"/>
                  </a:lnTo>
                  <a:lnTo>
                    <a:pt x="851535" y="585379"/>
                  </a:lnTo>
                  <a:close/>
                  <a:moveTo>
                    <a:pt x="426176" y="578031"/>
                  </a:moveTo>
                  <a:lnTo>
                    <a:pt x="427809" y="581297"/>
                  </a:lnTo>
                  <a:lnTo>
                    <a:pt x="427809" y="582114"/>
                  </a:lnTo>
                  <a:lnTo>
                    <a:pt x="426992" y="583746"/>
                  </a:lnTo>
                  <a:lnTo>
                    <a:pt x="425359" y="585379"/>
                  </a:lnTo>
                  <a:lnTo>
                    <a:pt x="415562" y="591911"/>
                  </a:lnTo>
                  <a:lnTo>
                    <a:pt x="413929" y="595176"/>
                  </a:lnTo>
                  <a:lnTo>
                    <a:pt x="414746" y="597626"/>
                  </a:lnTo>
                  <a:lnTo>
                    <a:pt x="418011" y="602524"/>
                  </a:lnTo>
                  <a:lnTo>
                    <a:pt x="421277" y="606606"/>
                  </a:lnTo>
                  <a:lnTo>
                    <a:pt x="422094" y="609056"/>
                  </a:lnTo>
                  <a:lnTo>
                    <a:pt x="420461" y="611505"/>
                  </a:lnTo>
                  <a:lnTo>
                    <a:pt x="417195" y="610689"/>
                  </a:lnTo>
                  <a:lnTo>
                    <a:pt x="416379" y="610689"/>
                  </a:lnTo>
                  <a:lnTo>
                    <a:pt x="415562" y="611505"/>
                  </a:lnTo>
                  <a:lnTo>
                    <a:pt x="415562" y="613138"/>
                  </a:lnTo>
                  <a:lnTo>
                    <a:pt x="418828" y="619669"/>
                  </a:lnTo>
                  <a:lnTo>
                    <a:pt x="419644" y="622935"/>
                  </a:lnTo>
                  <a:lnTo>
                    <a:pt x="419644" y="624568"/>
                  </a:lnTo>
                  <a:lnTo>
                    <a:pt x="418828" y="626201"/>
                  </a:lnTo>
                  <a:lnTo>
                    <a:pt x="417195" y="628650"/>
                  </a:lnTo>
                  <a:lnTo>
                    <a:pt x="414746" y="631916"/>
                  </a:lnTo>
                  <a:lnTo>
                    <a:pt x="410664" y="634365"/>
                  </a:lnTo>
                  <a:lnTo>
                    <a:pt x="401683" y="637631"/>
                  </a:lnTo>
                  <a:lnTo>
                    <a:pt x="401683" y="640080"/>
                  </a:lnTo>
                  <a:lnTo>
                    <a:pt x="401683" y="641713"/>
                  </a:lnTo>
                  <a:lnTo>
                    <a:pt x="401683" y="646611"/>
                  </a:lnTo>
                  <a:lnTo>
                    <a:pt x="401683" y="649061"/>
                  </a:lnTo>
                  <a:lnTo>
                    <a:pt x="400866" y="652326"/>
                  </a:lnTo>
                  <a:lnTo>
                    <a:pt x="400050" y="653959"/>
                  </a:lnTo>
                  <a:lnTo>
                    <a:pt x="398417" y="654776"/>
                  </a:lnTo>
                  <a:lnTo>
                    <a:pt x="396784" y="655592"/>
                  </a:lnTo>
                  <a:lnTo>
                    <a:pt x="394335" y="655592"/>
                  </a:lnTo>
                  <a:lnTo>
                    <a:pt x="390253" y="652326"/>
                  </a:lnTo>
                  <a:lnTo>
                    <a:pt x="388620" y="650694"/>
                  </a:lnTo>
                  <a:lnTo>
                    <a:pt x="386171" y="646611"/>
                  </a:lnTo>
                  <a:lnTo>
                    <a:pt x="385354" y="643346"/>
                  </a:lnTo>
                  <a:lnTo>
                    <a:pt x="385354" y="640080"/>
                  </a:lnTo>
                  <a:lnTo>
                    <a:pt x="386171" y="634365"/>
                  </a:lnTo>
                  <a:lnTo>
                    <a:pt x="386987" y="628650"/>
                  </a:lnTo>
                  <a:lnTo>
                    <a:pt x="388620" y="622935"/>
                  </a:lnTo>
                  <a:lnTo>
                    <a:pt x="389436" y="619669"/>
                  </a:lnTo>
                  <a:lnTo>
                    <a:pt x="388620" y="618036"/>
                  </a:lnTo>
                  <a:lnTo>
                    <a:pt x="387804" y="618036"/>
                  </a:lnTo>
                  <a:lnTo>
                    <a:pt x="384538" y="620486"/>
                  </a:lnTo>
                  <a:lnTo>
                    <a:pt x="382089" y="621302"/>
                  </a:lnTo>
                  <a:lnTo>
                    <a:pt x="380456" y="622935"/>
                  </a:lnTo>
                  <a:lnTo>
                    <a:pt x="379639" y="625384"/>
                  </a:lnTo>
                  <a:lnTo>
                    <a:pt x="378823" y="627834"/>
                  </a:lnTo>
                  <a:lnTo>
                    <a:pt x="378823" y="633549"/>
                  </a:lnTo>
                  <a:lnTo>
                    <a:pt x="378006" y="636814"/>
                  </a:lnTo>
                  <a:lnTo>
                    <a:pt x="376374" y="638447"/>
                  </a:lnTo>
                  <a:lnTo>
                    <a:pt x="373924" y="638447"/>
                  </a:lnTo>
                  <a:lnTo>
                    <a:pt x="373108" y="639264"/>
                  </a:lnTo>
                  <a:lnTo>
                    <a:pt x="372291" y="640896"/>
                  </a:lnTo>
                  <a:lnTo>
                    <a:pt x="372291" y="642529"/>
                  </a:lnTo>
                  <a:lnTo>
                    <a:pt x="374741" y="645795"/>
                  </a:lnTo>
                  <a:lnTo>
                    <a:pt x="374741" y="649061"/>
                  </a:lnTo>
                  <a:lnTo>
                    <a:pt x="374741" y="651510"/>
                  </a:lnTo>
                  <a:lnTo>
                    <a:pt x="372291" y="655592"/>
                  </a:lnTo>
                  <a:lnTo>
                    <a:pt x="371475" y="657225"/>
                  </a:lnTo>
                  <a:lnTo>
                    <a:pt x="369842" y="663756"/>
                  </a:lnTo>
                  <a:lnTo>
                    <a:pt x="369026" y="665389"/>
                  </a:lnTo>
                  <a:lnTo>
                    <a:pt x="367393" y="667022"/>
                  </a:lnTo>
                  <a:lnTo>
                    <a:pt x="365760" y="667022"/>
                  </a:lnTo>
                  <a:lnTo>
                    <a:pt x="364127" y="664573"/>
                  </a:lnTo>
                  <a:lnTo>
                    <a:pt x="362494" y="660491"/>
                  </a:lnTo>
                  <a:lnTo>
                    <a:pt x="360861" y="656409"/>
                  </a:lnTo>
                  <a:lnTo>
                    <a:pt x="360045" y="653143"/>
                  </a:lnTo>
                  <a:lnTo>
                    <a:pt x="359229" y="651510"/>
                  </a:lnTo>
                  <a:lnTo>
                    <a:pt x="358412" y="652326"/>
                  </a:lnTo>
                  <a:lnTo>
                    <a:pt x="357596" y="655592"/>
                  </a:lnTo>
                  <a:lnTo>
                    <a:pt x="357596" y="658041"/>
                  </a:lnTo>
                  <a:lnTo>
                    <a:pt x="357596" y="662124"/>
                  </a:lnTo>
                  <a:lnTo>
                    <a:pt x="357596" y="664573"/>
                  </a:lnTo>
                  <a:lnTo>
                    <a:pt x="355963" y="667022"/>
                  </a:lnTo>
                  <a:lnTo>
                    <a:pt x="355963" y="668655"/>
                  </a:lnTo>
                  <a:lnTo>
                    <a:pt x="359229" y="671921"/>
                  </a:lnTo>
                  <a:lnTo>
                    <a:pt x="359229" y="673554"/>
                  </a:lnTo>
                  <a:lnTo>
                    <a:pt x="359229" y="676003"/>
                  </a:lnTo>
                  <a:lnTo>
                    <a:pt x="359229" y="676819"/>
                  </a:lnTo>
                  <a:lnTo>
                    <a:pt x="358412" y="676819"/>
                  </a:lnTo>
                  <a:lnTo>
                    <a:pt x="357596" y="679269"/>
                  </a:lnTo>
                  <a:lnTo>
                    <a:pt x="356779" y="681718"/>
                  </a:lnTo>
                  <a:lnTo>
                    <a:pt x="353514" y="685800"/>
                  </a:lnTo>
                  <a:lnTo>
                    <a:pt x="349431" y="686616"/>
                  </a:lnTo>
                  <a:lnTo>
                    <a:pt x="346166" y="688249"/>
                  </a:lnTo>
                  <a:lnTo>
                    <a:pt x="345349" y="688249"/>
                  </a:lnTo>
                  <a:lnTo>
                    <a:pt x="344533" y="684984"/>
                  </a:lnTo>
                  <a:lnTo>
                    <a:pt x="343716" y="679269"/>
                  </a:lnTo>
                  <a:lnTo>
                    <a:pt x="342900" y="676003"/>
                  </a:lnTo>
                  <a:lnTo>
                    <a:pt x="341267" y="674370"/>
                  </a:lnTo>
                  <a:lnTo>
                    <a:pt x="339634" y="667839"/>
                  </a:lnTo>
                  <a:lnTo>
                    <a:pt x="338818" y="665389"/>
                  </a:lnTo>
                  <a:lnTo>
                    <a:pt x="338002" y="664573"/>
                  </a:lnTo>
                  <a:lnTo>
                    <a:pt x="337185" y="664573"/>
                  </a:lnTo>
                  <a:lnTo>
                    <a:pt x="336369" y="666206"/>
                  </a:lnTo>
                  <a:lnTo>
                    <a:pt x="334736" y="676003"/>
                  </a:lnTo>
                  <a:lnTo>
                    <a:pt x="331470" y="678452"/>
                  </a:lnTo>
                  <a:lnTo>
                    <a:pt x="329837" y="679269"/>
                  </a:lnTo>
                  <a:lnTo>
                    <a:pt x="328204" y="679269"/>
                  </a:lnTo>
                  <a:lnTo>
                    <a:pt x="324122" y="676819"/>
                  </a:lnTo>
                  <a:lnTo>
                    <a:pt x="320856" y="676003"/>
                  </a:lnTo>
                  <a:lnTo>
                    <a:pt x="318407" y="676819"/>
                  </a:lnTo>
                  <a:lnTo>
                    <a:pt x="314325" y="680901"/>
                  </a:lnTo>
                  <a:lnTo>
                    <a:pt x="312692" y="681718"/>
                  </a:lnTo>
                  <a:lnTo>
                    <a:pt x="310243" y="680901"/>
                  </a:lnTo>
                  <a:lnTo>
                    <a:pt x="309427" y="679269"/>
                  </a:lnTo>
                  <a:lnTo>
                    <a:pt x="308610" y="676819"/>
                  </a:lnTo>
                  <a:lnTo>
                    <a:pt x="308610" y="675186"/>
                  </a:lnTo>
                  <a:lnTo>
                    <a:pt x="309427" y="674370"/>
                  </a:lnTo>
                  <a:lnTo>
                    <a:pt x="310243" y="671104"/>
                  </a:lnTo>
                  <a:lnTo>
                    <a:pt x="310243" y="670288"/>
                  </a:lnTo>
                  <a:lnTo>
                    <a:pt x="309427" y="668655"/>
                  </a:lnTo>
                  <a:lnTo>
                    <a:pt x="309427" y="667022"/>
                  </a:lnTo>
                  <a:lnTo>
                    <a:pt x="309427" y="666206"/>
                  </a:lnTo>
                  <a:lnTo>
                    <a:pt x="309427" y="665389"/>
                  </a:lnTo>
                  <a:lnTo>
                    <a:pt x="308610" y="665389"/>
                  </a:lnTo>
                  <a:lnTo>
                    <a:pt x="307794" y="665389"/>
                  </a:lnTo>
                  <a:lnTo>
                    <a:pt x="304528" y="667022"/>
                  </a:lnTo>
                  <a:lnTo>
                    <a:pt x="304528" y="664573"/>
                  </a:lnTo>
                  <a:lnTo>
                    <a:pt x="306161" y="660491"/>
                  </a:lnTo>
                  <a:lnTo>
                    <a:pt x="310243" y="651510"/>
                  </a:lnTo>
                  <a:lnTo>
                    <a:pt x="311876" y="649061"/>
                  </a:lnTo>
                  <a:lnTo>
                    <a:pt x="312692" y="648244"/>
                  </a:lnTo>
                  <a:lnTo>
                    <a:pt x="324939" y="645795"/>
                  </a:lnTo>
                  <a:lnTo>
                    <a:pt x="325755" y="644979"/>
                  </a:lnTo>
                  <a:lnTo>
                    <a:pt x="331470" y="632732"/>
                  </a:lnTo>
                  <a:lnTo>
                    <a:pt x="333103" y="630283"/>
                  </a:lnTo>
                  <a:lnTo>
                    <a:pt x="334736" y="627834"/>
                  </a:lnTo>
                  <a:lnTo>
                    <a:pt x="342900" y="620486"/>
                  </a:lnTo>
                  <a:lnTo>
                    <a:pt x="343716" y="618853"/>
                  </a:lnTo>
                  <a:lnTo>
                    <a:pt x="345349" y="613954"/>
                  </a:lnTo>
                  <a:lnTo>
                    <a:pt x="346166" y="612321"/>
                  </a:lnTo>
                  <a:lnTo>
                    <a:pt x="347799" y="610689"/>
                  </a:lnTo>
                  <a:lnTo>
                    <a:pt x="353514" y="600075"/>
                  </a:lnTo>
                  <a:lnTo>
                    <a:pt x="359229" y="592727"/>
                  </a:lnTo>
                  <a:lnTo>
                    <a:pt x="361678" y="587829"/>
                  </a:lnTo>
                  <a:lnTo>
                    <a:pt x="365760" y="582930"/>
                  </a:lnTo>
                  <a:lnTo>
                    <a:pt x="369842" y="580481"/>
                  </a:lnTo>
                  <a:lnTo>
                    <a:pt x="383722" y="577215"/>
                  </a:lnTo>
                  <a:lnTo>
                    <a:pt x="393519" y="582114"/>
                  </a:lnTo>
                  <a:lnTo>
                    <a:pt x="395968" y="582114"/>
                  </a:lnTo>
                  <a:lnTo>
                    <a:pt x="396784" y="580481"/>
                  </a:lnTo>
                  <a:lnTo>
                    <a:pt x="397601" y="578031"/>
                  </a:lnTo>
                  <a:lnTo>
                    <a:pt x="399234" y="578848"/>
                  </a:lnTo>
                  <a:lnTo>
                    <a:pt x="402499" y="579664"/>
                  </a:lnTo>
                  <a:lnTo>
                    <a:pt x="403316" y="578848"/>
                  </a:lnTo>
                  <a:lnTo>
                    <a:pt x="406581" y="576399"/>
                  </a:lnTo>
                  <a:lnTo>
                    <a:pt x="405765" y="574766"/>
                  </a:lnTo>
                  <a:lnTo>
                    <a:pt x="401683" y="572316"/>
                  </a:lnTo>
                  <a:lnTo>
                    <a:pt x="401683" y="570684"/>
                  </a:lnTo>
                  <a:lnTo>
                    <a:pt x="401683" y="569051"/>
                  </a:lnTo>
                  <a:lnTo>
                    <a:pt x="403316" y="565785"/>
                  </a:lnTo>
                  <a:lnTo>
                    <a:pt x="404949" y="564152"/>
                  </a:lnTo>
                  <a:lnTo>
                    <a:pt x="410664" y="562519"/>
                  </a:lnTo>
                  <a:lnTo>
                    <a:pt x="413113" y="562519"/>
                  </a:lnTo>
                  <a:lnTo>
                    <a:pt x="415562" y="564969"/>
                  </a:lnTo>
                  <a:lnTo>
                    <a:pt x="418828" y="569051"/>
                  </a:lnTo>
                  <a:lnTo>
                    <a:pt x="426176" y="578031"/>
                  </a:lnTo>
                  <a:close/>
                  <a:moveTo>
                    <a:pt x="777240" y="611505"/>
                  </a:moveTo>
                  <a:lnTo>
                    <a:pt x="780506" y="612321"/>
                  </a:lnTo>
                  <a:lnTo>
                    <a:pt x="782955" y="611505"/>
                  </a:lnTo>
                  <a:lnTo>
                    <a:pt x="785404" y="611505"/>
                  </a:lnTo>
                  <a:lnTo>
                    <a:pt x="788670" y="614771"/>
                  </a:lnTo>
                  <a:lnTo>
                    <a:pt x="791936" y="618853"/>
                  </a:lnTo>
                  <a:lnTo>
                    <a:pt x="794385" y="620486"/>
                  </a:lnTo>
                  <a:lnTo>
                    <a:pt x="795202" y="621302"/>
                  </a:lnTo>
                  <a:lnTo>
                    <a:pt x="795202" y="622119"/>
                  </a:lnTo>
                  <a:lnTo>
                    <a:pt x="795202" y="625384"/>
                  </a:lnTo>
                  <a:lnTo>
                    <a:pt x="795202" y="627017"/>
                  </a:lnTo>
                  <a:lnTo>
                    <a:pt x="795202" y="628650"/>
                  </a:lnTo>
                  <a:lnTo>
                    <a:pt x="794385" y="631916"/>
                  </a:lnTo>
                  <a:lnTo>
                    <a:pt x="793569" y="635998"/>
                  </a:lnTo>
                  <a:lnTo>
                    <a:pt x="791936" y="639264"/>
                  </a:lnTo>
                  <a:lnTo>
                    <a:pt x="791119" y="641713"/>
                  </a:lnTo>
                  <a:lnTo>
                    <a:pt x="790303" y="644979"/>
                  </a:lnTo>
                  <a:lnTo>
                    <a:pt x="791936" y="643346"/>
                  </a:lnTo>
                  <a:lnTo>
                    <a:pt x="799284" y="632732"/>
                  </a:lnTo>
                  <a:lnTo>
                    <a:pt x="804182" y="634365"/>
                  </a:lnTo>
                  <a:lnTo>
                    <a:pt x="810714" y="633549"/>
                  </a:lnTo>
                  <a:lnTo>
                    <a:pt x="818878" y="629466"/>
                  </a:lnTo>
                  <a:lnTo>
                    <a:pt x="822960" y="628650"/>
                  </a:lnTo>
                  <a:lnTo>
                    <a:pt x="827042" y="628650"/>
                  </a:lnTo>
                  <a:lnTo>
                    <a:pt x="830308" y="630283"/>
                  </a:lnTo>
                  <a:lnTo>
                    <a:pt x="836839" y="635998"/>
                  </a:lnTo>
                  <a:lnTo>
                    <a:pt x="839289" y="638447"/>
                  </a:lnTo>
                  <a:lnTo>
                    <a:pt x="840105" y="640080"/>
                  </a:lnTo>
                  <a:lnTo>
                    <a:pt x="840105" y="641713"/>
                  </a:lnTo>
                  <a:lnTo>
                    <a:pt x="838472" y="644162"/>
                  </a:lnTo>
                  <a:lnTo>
                    <a:pt x="834390" y="642529"/>
                  </a:lnTo>
                  <a:lnTo>
                    <a:pt x="827859" y="641713"/>
                  </a:lnTo>
                  <a:lnTo>
                    <a:pt x="827042" y="640896"/>
                  </a:lnTo>
                  <a:lnTo>
                    <a:pt x="826226" y="640896"/>
                  </a:lnTo>
                  <a:lnTo>
                    <a:pt x="825409" y="641713"/>
                  </a:lnTo>
                  <a:lnTo>
                    <a:pt x="826226" y="644979"/>
                  </a:lnTo>
                  <a:lnTo>
                    <a:pt x="827859" y="645795"/>
                  </a:lnTo>
                  <a:lnTo>
                    <a:pt x="836023" y="646611"/>
                  </a:lnTo>
                  <a:lnTo>
                    <a:pt x="862149" y="656409"/>
                  </a:lnTo>
                  <a:lnTo>
                    <a:pt x="862965" y="659674"/>
                  </a:lnTo>
                  <a:lnTo>
                    <a:pt x="862965" y="661307"/>
                  </a:lnTo>
                  <a:lnTo>
                    <a:pt x="862149" y="662940"/>
                  </a:lnTo>
                  <a:lnTo>
                    <a:pt x="860516" y="664573"/>
                  </a:lnTo>
                  <a:lnTo>
                    <a:pt x="845820" y="667022"/>
                  </a:lnTo>
                  <a:lnTo>
                    <a:pt x="837656" y="665389"/>
                  </a:lnTo>
                  <a:lnTo>
                    <a:pt x="830308" y="662124"/>
                  </a:lnTo>
                  <a:lnTo>
                    <a:pt x="827859" y="662940"/>
                  </a:lnTo>
                  <a:lnTo>
                    <a:pt x="830308" y="667022"/>
                  </a:lnTo>
                  <a:lnTo>
                    <a:pt x="834390" y="668655"/>
                  </a:lnTo>
                  <a:lnTo>
                    <a:pt x="837656" y="671104"/>
                  </a:lnTo>
                  <a:lnTo>
                    <a:pt x="839289" y="673554"/>
                  </a:lnTo>
                  <a:lnTo>
                    <a:pt x="846636" y="675186"/>
                  </a:lnTo>
                  <a:lnTo>
                    <a:pt x="848269" y="676819"/>
                  </a:lnTo>
                  <a:lnTo>
                    <a:pt x="850719" y="680901"/>
                  </a:lnTo>
                  <a:lnTo>
                    <a:pt x="852352" y="680901"/>
                  </a:lnTo>
                  <a:lnTo>
                    <a:pt x="853984" y="683351"/>
                  </a:lnTo>
                  <a:lnTo>
                    <a:pt x="855617" y="688249"/>
                  </a:lnTo>
                  <a:lnTo>
                    <a:pt x="856434" y="689066"/>
                  </a:lnTo>
                  <a:lnTo>
                    <a:pt x="858883" y="688249"/>
                  </a:lnTo>
                  <a:lnTo>
                    <a:pt x="862965" y="692331"/>
                  </a:lnTo>
                  <a:lnTo>
                    <a:pt x="863781" y="694781"/>
                  </a:lnTo>
                  <a:lnTo>
                    <a:pt x="863781" y="696414"/>
                  </a:lnTo>
                  <a:lnTo>
                    <a:pt x="862965" y="698863"/>
                  </a:lnTo>
                  <a:lnTo>
                    <a:pt x="861332" y="702129"/>
                  </a:lnTo>
                  <a:lnTo>
                    <a:pt x="857250" y="706211"/>
                  </a:lnTo>
                  <a:lnTo>
                    <a:pt x="857250" y="707844"/>
                  </a:lnTo>
                  <a:lnTo>
                    <a:pt x="862149" y="707027"/>
                  </a:lnTo>
                  <a:lnTo>
                    <a:pt x="862965" y="707844"/>
                  </a:lnTo>
                  <a:lnTo>
                    <a:pt x="868680" y="715191"/>
                  </a:lnTo>
                  <a:lnTo>
                    <a:pt x="869497" y="715191"/>
                  </a:lnTo>
                  <a:lnTo>
                    <a:pt x="870313" y="714375"/>
                  </a:lnTo>
                  <a:lnTo>
                    <a:pt x="871129" y="711926"/>
                  </a:lnTo>
                  <a:lnTo>
                    <a:pt x="871129" y="709476"/>
                  </a:lnTo>
                  <a:lnTo>
                    <a:pt x="870313" y="706211"/>
                  </a:lnTo>
                  <a:lnTo>
                    <a:pt x="870313" y="703761"/>
                  </a:lnTo>
                  <a:lnTo>
                    <a:pt x="871129" y="702129"/>
                  </a:lnTo>
                  <a:lnTo>
                    <a:pt x="871946" y="701312"/>
                  </a:lnTo>
                  <a:lnTo>
                    <a:pt x="872762" y="701312"/>
                  </a:lnTo>
                  <a:lnTo>
                    <a:pt x="874395" y="702129"/>
                  </a:lnTo>
                  <a:lnTo>
                    <a:pt x="880110" y="711109"/>
                  </a:lnTo>
                  <a:lnTo>
                    <a:pt x="888274" y="707027"/>
                  </a:lnTo>
                  <a:lnTo>
                    <a:pt x="889907" y="708660"/>
                  </a:lnTo>
                  <a:lnTo>
                    <a:pt x="890724" y="711926"/>
                  </a:lnTo>
                  <a:lnTo>
                    <a:pt x="891540" y="712742"/>
                  </a:lnTo>
                  <a:lnTo>
                    <a:pt x="894806" y="705394"/>
                  </a:lnTo>
                  <a:lnTo>
                    <a:pt x="896439" y="703761"/>
                  </a:lnTo>
                  <a:lnTo>
                    <a:pt x="903786" y="711926"/>
                  </a:lnTo>
                  <a:lnTo>
                    <a:pt x="907869" y="713559"/>
                  </a:lnTo>
                  <a:lnTo>
                    <a:pt x="909502" y="715191"/>
                  </a:lnTo>
                  <a:lnTo>
                    <a:pt x="912767" y="716824"/>
                  </a:lnTo>
                  <a:lnTo>
                    <a:pt x="917666" y="717641"/>
                  </a:lnTo>
                  <a:lnTo>
                    <a:pt x="918482" y="714375"/>
                  </a:lnTo>
                  <a:lnTo>
                    <a:pt x="916033" y="710293"/>
                  </a:lnTo>
                  <a:lnTo>
                    <a:pt x="917666" y="708660"/>
                  </a:lnTo>
                  <a:lnTo>
                    <a:pt x="924197" y="705394"/>
                  </a:lnTo>
                  <a:lnTo>
                    <a:pt x="927463" y="706211"/>
                  </a:lnTo>
                  <a:lnTo>
                    <a:pt x="933994" y="701312"/>
                  </a:lnTo>
                  <a:lnTo>
                    <a:pt x="938077" y="700496"/>
                  </a:lnTo>
                  <a:lnTo>
                    <a:pt x="940526" y="700496"/>
                  </a:lnTo>
                  <a:lnTo>
                    <a:pt x="948690" y="693148"/>
                  </a:lnTo>
                  <a:lnTo>
                    <a:pt x="950323" y="692331"/>
                  </a:lnTo>
                  <a:lnTo>
                    <a:pt x="951956" y="689882"/>
                  </a:lnTo>
                  <a:lnTo>
                    <a:pt x="955222" y="690699"/>
                  </a:lnTo>
                  <a:lnTo>
                    <a:pt x="963386" y="694781"/>
                  </a:lnTo>
                  <a:lnTo>
                    <a:pt x="965835" y="694781"/>
                  </a:lnTo>
                  <a:lnTo>
                    <a:pt x="974816" y="690699"/>
                  </a:lnTo>
                  <a:lnTo>
                    <a:pt x="978081" y="689882"/>
                  </a:lnTo>
                  <a:lnTo>
                    <a:pt x="981347" y="689882"/>
                  </a:lnTo>
                  <a:lnTo>
                    <a:pt x="989511" y="692331"/>
                  </a:lnTo>
                  <a:lnTo>
                    <a:pt x="996043" y="694781"/>
                  </a:lnTo>
                  <a:lnTo>
                    <a:pt x="997676" y="696414"/>
                  </a:lnTo>
                  <a:lnTo>
                    <a:pt x="996859" y="699679"/>
                  </a:lnTo>
                  <a:lnTo>
                    <a:pt x="996859" y="700496"/>
                  </a:lnTo>
                  <a:lnTo>
                    <a:pt x="997676" y="701312"/>
                  </a:lnTo>
                  <a:lnTo>
                    <a:pt x="1000125" y="702129"/>
                  </a:lnTo>
                  <a:lnTo>
                    <a:pt x="1008289" y="702129"/>
                  </a:lnTo>
                  <a:lnTo>
                    <a:pt x="1011555" y="702945"/>
                  </a:lnTo>
                  <a:lnTo>
                    <a:pt x="1014004" y="706211"/>
                  </a:lnTo>
                  <a:lnTo>
                    <a:pt x="1014821" y="707844"/>
                  </a:lnTo>
                  <a:lnTo>
                    <a:pt x="1014821" y="709476"/>
                  </a:lnTo>
                  <a:lnTo>
                    <a:pt x="1012372" y="712742"/>
                  </a:lnTo>
                  <a:lnTo>
                    <a:pt x="1013188" y="713559"/>
                  </a:lnTo>
                  <a:lnTo>
                    <a:pt x="1015637" y="714375"/>
                  </a:lnTo>
                  <a:lnTo>
                    <a:pt x="1021352" y="714375"/>
                  </a:lnTo>
                  <a:lnTo>
                    <a:pt x="1022985" y="715191"/>
                  </a:lnTo>
                  <a:lnTo>
                    <a:pt x="1024618" y="719274"/>
                  </a:lnTo>
                  <a:lnTo>
                    <a:pt x="1026251" y="724989"/>
                  </a:lnTo>
                  <a:lnTo>
                    <a:pt x="1026251" y="727438"/>
                  </a:lnTo>
                  <a:lnTo>
                    <a:pt x="1023802" y="731520"/>
                  </a:lnTo>
                  <a:lnTo>
                    <a:pt x="1018086" y="736419"/>
                  </a:lnTo>
                  <a:lnTo>
                    <a:pt x="1011555" y="740501"/>
                  </a:lnTo>
                  <a:lnTo>
                    <a:pt x="1011555" y="741317"/>
                  </a:lnTo>
                  <a:lnTo>
                    <a:pt x="1013188" y="743766"/>
                  </a:lnTo>
                  <a:lnTo>
                    <a:pt x="1015637" y="744583"/>
                  </a:lnTo>
                  <a:lnTo>
                    <a:pt x="1017270" y="744583"/>
                  </a:lnTo>
                  <a:lnTo>
                    <a:pt x="1022169" y="742950"/>
                  </a:lnTo>
                  <a:lnTo>
                    <a:pt x="1022985" y="742950"/>
                  </a:lnTo>
                  <a:lnTo>
                    <a:pt x="1025434" y="744583"/>
                  </a:lnTo>
                  <a:lnTo>
                    <a:pt x="1026251" y="746216"/>
                  </a:lnTo>
                  <a:lnTo>
                    <a:pt x="1027067" y="748665"/>
                  </a:lnTo>
                  <a:lnTo>
                    <a:pt x="1025434" y="751114"/>
                  </a:lnTo>
                  <a:lnTo>
                    <a:pt x="1018086" y="754380"/>
                  </a:lnTo>
                  <a:lnTo>
                    <a:pt x="1014004" y="750298"/>
                  </a:lnTo>
                  <a:lnTo>
                    <a:pt x="1012372" y="749481"/>
                  </a:lnTo>
                  <a:lnTo>
                    <a:pt x="1011555" y="749481"/>
                  </a:lnTo>
                  <a:lnTo>
                    <a:pt x="1012372" y="751114"/>
                  </a:lnTo>
                  <a:lnTo>
                    <a:pt x="1014821" y="754380"/>
                  </a:lnTo>
                  <a:lnTo>
                    <a:pt x="1015637" y="756013"/>
                  </a:lnTo>
                  <a:lnTo>
                    <a:pt x="1010739" y="756013"/>
                  </a:lnTo>
                  <a:lnTo>
                    <a:pt x="1010739" y="757646"/>
                  </a:lnTo>
                  <a:lnTo>
                    <a:pt x="1010739" y="760911"/>
                  </a:lnTo>
                  <a:lnTo>
                    <a:pt x="1010739" y="764177"/>
                  </a:lnTo>
                  <a:lnTo>
                    <a:pt x="1009922" y="769076"/>
                  </a:lnTo>
                  <a:lnTo>
                    <a:pt x="1009922" y="769076"/>
                  </a:lnTo>
                  <a:lnTo>
                    <a:pt x="994410" y="769892"/>
                  </a:lnTo>
                  <a:lnTo>
                    <a:pt x="992777" y="770709"/>
                  </a:lnTo>
                  <a:lnTo>
                    <a:pt x="988695" y="773974"/>
                  </a:lnTo>
                  <a:lnTo>
                    <a:pt x="985429" y="775607"/>
                  </a:lnTo>
                  <a:lnTo>
                    <a:pt x="982980" y="775607"/>
                  </a:lnTo>
                  <a:lnTo>
                    <a:pt x="980531" y="774791"/>
                  </a:lnTo>
                  <a:lnTo>
                    <a:pt x="974816" y="771525"/>
                  </a:lnTo>
                  <a:lnTo>
                    <a:pt x="970734" y="772341"/>
                  </a:lnTo>
                  <a:lnTo>
                    <a:pt x="969101" y="772341"/>
                  </a:lnTo>
                  <a:lnTo>
                    <a:pt x="965835" y="769892"/>
                  </a:lnTo>
                  <a:lnTo>
                    <a:pt x="965019" y="769076"/>
                  </a:lnTo>
                  <a:lnTo>
                    <a:pt x="963386" y="765810"/>
                  </a:lnTo>
                  <a:lnTo>
                    <a:pt x="962569" y="761728"/>
                  </a:lnTo>
                  <a:lnTo>
                    <a:pt x="962569" y="759279"/>
                  </a:lnTo>
                  <a:lnTo>
                    <a:pt x="963386" y="756013"/>
                  </a:lnTo>
                  <a:lnTo>
                    <a:pt x="963386" y="754380"/>
                  </a:lnTo>
                  <a:lnTo>
                    <a:pt x="962569" y="754380"/>
                  </a:lnTo>
                  <a:lnTo>
                    <a:pt x="961753" y="753564"/>
                  </a:lnTo>
                  <a:lnTo>
                    <a:pt x="958487" y="750298"/>
                  </a:lnTo>
                  <a:lnTo>
                    <a:pt x="956854" y="749481"/>
                  </a:lnTo>
                  <a:lnTo>
                    <a:pt x="956854" y="750298"/>
                  </a:lnTo>
                  <a:lnTo>
                    <a:pt x="957671" y="752747"/>
                  </a:lnTo>
                  <a:lnTo>
                    <a:pt x="957671" y="753564"/>
                  </a:lnTo>
                  <a:lnTo>
                    <a:pt x="959304" y="755196"/>
                  </a:lnTo>
                  <a:lnTo>
                    <a:pt x="959304" y="757646"/>
                  </a:lnTo>
                  <a:lnTo>
                    <a:pt x="958487" y="763361"/>
                  </a:lnTo>
                  <a:lnTo>
                    <a:pt x="958487" y="764177"/>
                  </a:lnTo>
                  <a:lnTo>
                    <a:pt x="956854" y="768259"/>
                  </a:lnTo>
                  <a:lnTo>
                    <a:pt x="955222" y="769892"/>
                  </a:lnTo>
                  <a:lnTo>
                    <a:pt x="951139" y="769892"/>
                  </a:lnTo>
                  <a:lnTo>
                    <a:pt x="944608" y="773158"/>
                  </a:lnTo>
                  <a:lnTo>
                    <a:pt x="941342" y="773974"/>
                  </a:lnTo>
                  <a:lnTo>
                    <a:pt x="937260" y="773158"/>
                  </a:lnTo>
                  <a:lnTo>
                    <a:pt x="934811" y="771525"/>
                  </a:lnTo>
                  <a:lnTo>
                    <a:pt x="933178" y="769892"/>
                  </a:lnTo>
                  <a:lnTo>
                    <a:pt x="931545" y="767443"/>
                  </a:lnTo>
                  <a:lnTo>
                    <a:pt x="930729" y="767443"/>
                  </a:lnTo>
                  <a:lnTo>
                    <a:pt x="929912" y="772341"/>
                  </a:lnTo>
                  <a:lnTo>
                    <a:pt x="929096" y="772341"/>
                  </a:lnTo>
                  <a:lnTo>
                    <a:pt x="927463" y="772341"/>
                  </a:lnTo>
                  <a:lnTo>
                    <a:pt x="925014" y="770709"/>
                  </a:lnTo>
                  <a:lnTo>
                    <a:pt x="923381" y="767443"/>
                  </a:lnTo>
                  <a:lnTo>
                    <a:pt x="922564" y="767443"/>
                  </a:lnTo>
                  <a:lnTo>
                    <a:pt x="922564" y="769892"/>
                  </a:lnTo>
                  <a:lnTo>
                    <a:pt x="922564" y="771525"/>
                  </a:lnTo>
                  <a:lnTo>
                    <a:pt x="921748" y="772341"/>
                  </a:lnTo>
                  <a:lnTo>
                    <a:pt x="917666" y="774791"/>
                  </a:lnTo>
                  <a:lnTo>
                    <a:pt x="915216" y="774791"/>
                  </a:lnTo>
                  <a:lnTo>
                    <a:pt x="912767" y="772341"/>
                  </a:lnTo>
                  <a:lnTo>
                    <a:pt x="911134" y="772341"/>
                  </a:lnTo>
                  <a:lnTo>
                    <a:pt x="908685" y="773974"/>
                  </a:lnTo>
                  <a:lnTo>
                    <a:pt x="903786" y="771525"/>
                  </a:lnTo>
                  <a:lnTo>
                    <a:pt x="902154" y="771525"/>
                  </a:lnTo>
                  <a:lnTo>
                    <a:pt x="902970" y="775607"/>
                  </a:lnTo>
                  <a:lnTo>
                    <a:pt x="901337" y="776424"/>
                  </a:lnTo>
                  <a:lnTo>
                    <a:pt x="897255" y="776424"/>
                  </a:lnTo>
                  <a:lnTo>
                    <a:pt x="891540" y="774791"/>
                  </a:lnTo>
                  <a:lnTo>
                    <a:pt x="887458" y="776424"/>
                  </a:lnTo>
                  <a:lnTo>
                    <a:pt x="880927" y="775607"/>
                  </a:lnTo>
                  <a:lnTo>
                    <a:pt x="874395" y="775607"/>
                  </a:lnTo>
                  <a:lnTo>
                    <a:pt x="872762" y="774791"/>
                  </a:lnTo>
                  <a:lnTo>
                    <a:pt x="871946" y="773158"/>
                  </a:lnTo>
                  <a:lnTo>
                    <a:pt x="871946" y="771525"/>
                  </a:lnTo>
                  <a:lnTo>
                    <a:pt x="871946" y="769076"/>
                  </a:lnTo>
                  <a:lnTo>
                    <a:pt x="872762" y="765810"/>
                  </a:lnTo>
                  <a:lnTo>
                    <a:pt x="874395" y="760911"/>
                  </a:lnTo>
                  <a:lnTo>
                    <a:pt x="875211" y="758462"/>
                  </a:lnTo>
                  <a:lnTo>
                    <a:pt x="873579" y="757646"/>
                  </a:lnTo>
                  <a:lnTo>
                    <a:pt x="872762" y="756013"/>
                  </a:lnTo>
                  <a:lnTo>
                    <a:pt x="871946" y="756013"/>
                  </a:lnTo>
                  <a:lnTo>
                    <a:pt x="869497" y="757646"/>
                  </a:lnTo>
                  <a:lnTo>
                    <a:pt x="867864" y="763361"/>
                  </a:lnTo>
                  <a:lnTo>
                    <a:pt x="867047" y="764994"/>
                  </a:lnTo>
                  <a:lnTo>
                    <a:pt x="866231" y="763361"/>
                  </a:lnTo>
                  <a:lnTo>
                    <a:pt x="866231" y="760095"/>
                  </a:lnTo>
                  <a:lnTo>
                    <a:pt x="865414" y="758462"/>
                  </a:lnTo>
                  <a:lnTo>
                    <a:pt x="864598" y="758462"/>
                  </a:lnTo>
                  <a:lnTo>
                    <a:pt x="863781" y="759279"/>
                  </a:lnTo>
                  <a:lnTo>
                    <a:pt x="862965" y="760911"/>
                  </a:lnTo>
                  <a:lnTo>
                    <a:pt x="862149" y="761728"/>
                  </a:lnTo>
                  <a:lnTo>
                    <a:pt x="860516" y="760911"/>
                  </a:lnTo>
                  <a:lnTo>
                    <a:pt x="859699" y="761728"/>
                  </a:lnTo>
                  <a:lnTo>
                    <a:pt x="859699" y="764177"/>
                  </a:lnTo>
                  <a:lnTo>
                    <a:pt x="859699" y="765810"/>
                  </a:lnTo>
                  <a:lnTo>
                    <a:pt x="859699" y="767443"/>
                  </a:lnTo>
                  <a:lnTo>
                    <a:pt x="858883" y="769076"/>
                  </a:lnTo>
                  <a:lnTo>
                    <a:pt x="855617" y="771525"/>
                  </a:lnTo>
                  <a:lnTo>
                    <a:pt x="853984" y="772341"/>
                  </a:lnTo>
                  <a:lnTo>
                    <a:pt x="849086" y="772341"/>
                  </a:lnTo>
                  <a:lnTo>
                    <a:pt x="846636" y="771525"/>
                  </a:lnTo>
                  <a:lnTo>
                    <a:pt x="840922" y="768259"/>
                  </a:lnTo>
                  <a:lnTo>
                    <a:pt x="837656" y="768259"/>
                  </a:lnTo>
                  <a:lnTo>
                    <a:pt x="833574" y="763361"/>
                  </a:lnTo>
                  <a:lnTo>
                    <a:pt x="830308" y="762544"/>
                  </a:lnTo>
                  <a:lnTo>
                    <a:pt x="830308" y="760911"/>
                  </a:lnTo>
                  <a:lnTo>
                    <a:pt x="831941" y="757646"/>
                  </a:lnTo>
                  <a:lnTo>
                    <a:pt x="831941" y="756829"/>
                  </a:lnTo>
                  <a:lnTo>
                    <a:pt x="827859" y="761728"/>
                  </a:lnTo>
                  <a:lnTo>
                    <a:pt x="827042" y="763361"/>
                  </a:lnTo>
                  <a:lnTo>
                    <a:pt x="827859" y="767443"/>
                  </a:lnTo>
                  <a:lnTo>
                    <a:pt x="827042" y="767443"/>
                  </a:lnTo>
                  <a:lnTo>
                    <a:pt x="824593" y="765810"/>
                  </a:lnTo>
                  <a:lnTo>
                    <a:pt x="822144" y="766626"/>
                  </a:lnTo>
                  <a:lnTo>
                    <a:pt x="821327" y="766626"/>
                  </a:lnTo>
                  <a:lnTo>
                    <a:pt x="819694" y="764177"/>
                  </a:lnTo>
                  <a:lnTo>
                    <a:pt x="816429" y="761728"/>
                  </a:lnTo>
                  <a:lnTo>
                    <a:pt x="814796" y="758462"/>
                  </a:lnTo>
                  <a:lnTo>
                    <a:pt x="812347" y="748665"/>
                  </a:lnTo>
                  <a:lnTo>
                    <a:pt x="811530" y="742134"/>
                  </a:lnTo>
                  <a:lnTo>
                    <a:pt x="811530" y="740501"/>
                  </a:lnTo>
                  <a:lnTo>
                    <a:pt x="813163" y="738868"/>
                  </a:lnTo>
                  <a:lnTo>
                    <a:pt x="813163" y="737235"/>
                  </a:lnTo>
                  <a:lnTo>
                    <a:pt x="810714" y="733153"/>
                  </a:lnTo>
                  <a:lnTo>
                    <a:pt x="808264" y="729887"/>
                  </a:lnTo>
                  <a:lnTo>
                    <a:pt x="807448" y="727438"/>
                  </a:lnTo>
                  <a:lnTo>
                    <a:pt x="807448" y="724989"/>
                  </a:lnTo>
                  <a:lnTo>
                    <a:pt x="807448" y="721723"/>
                  </a:lnTo>
                  <a:lnTo>
                    <a:pt x="807448" y="719274"/>
                  </a:lnTo>
                  <a:lnTo>
                    <a:pt x="807448" y="717641"/>
                  </a:lnTo>
                  <a:lnTo>
                    <a:pt x="809081" y="712742"/>
                  </a:lnTo>
                  <a:lnTo>
                    <a:pt x="812347" y="703761"/>
                  </a:lnTo>
                  <a:lnTo>
                    <a:pt x="813163" y="702129"/>
                  </a:lnTo>
                  <a:lnTo>
                    <a:pt x="813163" y="700496"/>
                  </a:lnTo>
                  <a:lnTo>
                    <a:pt x="812347" y="695597"/>
                  </a:lnTo>
                  <a:lnTo>
                    <a:pt x="811530" y="690699"/>
                  </a:lnTo>
                  <a:lnTo>
                    <a:pt x="810714" y="687433"/>
                  </a:lnTo>
                  <a:lnTo>
                    <a:pt x="809081" y="682534"/>
                  </a:lnTo>
                  <a:lnTo>
                    <a:pt x="806631" y="677636"/>
                  </a:lnTo>
                  <a:lnTo>
                    <a:pt x="802549" y="668655"/>
                  </a:lnTo>
                  <a:lnTo>
                    <a:pt x="799284" y="662124"/>
                  </a:lnTo>
                  <a:lnTo>
                    <a:pt x="796018" y="652326"/>
                  </a:lnTo>
                  <a:lnTo>
                    <a:pt x="794385" y="651510"/>
                  </a:lnTo>
                  <a:lnTo>
                    <a:pt x="792752" y="652326"/>
                  </a:lnTo>
                  <a:lnTo>
                    <a:pt x="788670" y="655592"/>
                  </a:lnTo>
                  <a:lnTo>
                    <a:pt x="787037" y="657225"/>
                  </a:lnTo>
                  <a:lnTo>
                    <a:pt x="787037" y="658041"/>
                  </a:lnTo>
                  <a:lnTo>
                    <a:pt x="783772" y="658041"/>
                  </a:lnTo>
                  <a:lnTo>
                    <a:pt x="774791" y="657225"/>
                  </a:lnTo>
                  <a:lnTo>
                    <a:pt x="771525" y="656409"/>
                  </a:lnTo>
                  <a:lnTo>
                    <a:pt x="769076" y="656409"/>
                  </a:lnTo>
                  <a:lnTo>
                    <a:pt x="765810" y="658041"/>
                  </a:lnTo>
                  <a:lnTo>
                    <a:pt x="760911" y="657225"/>
                  </a:lnTo>
                  <a:lnTo>
                    <a:pt x="757646" y="650694"/>
                  </a:lnTo>
                  <a:lnTo>
                    <a:pt x="751114" y="646611"/>
                  </a:lnTo>
                  <a:lnTo>
                    <a:pt x="749481" y="644162"/>
                  </a:lnTo>
                  <a:lnTo>
                    <a:pt x="747849" y="640896"/>
                  </a:lnTo>
                  <a:lnTo>
                    <a:pt x="748665" y="639264"/>
                  </a:lnTo>
                  <a:lnTo>
                    <a:pt x="752747" y="637631"/>
                  </a:lnTo>
                  <a:lnTo>
                    <a:pt x="754380" y="635998"/>
                  </a:lnTo>
                  <a:lnTo>
                    <a:pt x="755197" y="634365"/>
                  </a:lnTo>
                  <a:lnTo>
                    <a:pt x="751114" y="635998"/>
                  </a:lnTo>
                  <a:lnTo>
                    <a:pt x="749481" y="635998"/>
                  </a:lnTo>
                  <a:lnTo>
                    <a:pt x="738052" y="626201"/>
                  </a:lnTo>
                  <a:lnTo>
                    <a:pt x="734786" y="624568"/>
                  </a:lnTo>
                  <a:lnTo>
                    <a:pt x="733969" y="623751"/>
                  </a:lnTo>
                  <a:lnTo>
                    <a:pt x="733969" y="622935"/>
                  </a:lnTo>
                  <a:lnTo>
                    <a:pt x="733969" y="621302"/>
                  </a:lnTo>
                  <a:lnTo>
                    <a:pt x="733969" y="618853"/>
                  </a:lnTo>
                  <a:lnTo>
                    <a:pt x="737235" y="621302"/>
                  </a:lnTo>
                  <a:lnTo>
                    <a:pt x="738868" y="621302"/>
                  </a:lnTo>
                  <a:lnTo>
                    <a:pt x="741317" y="620486"/>
                  </a:lnTo>
                  <a:lnTo>
                    <a:pt x="742134" y="618853"/>
                  </a:lnTo>
                  <a:lnTo>
                    <a:pt x="741317" y="618036"/>
                  </a:lnTo>
                  <a:lnTo>
                    <a:pt x="737235" y="614771"/>
                  </a:lnTo>
                  <a:lnTo>
                    <a:pt x="735602" y="612321"/>
                  </a:lnTo>
                  <a:lnTo>
                    <a:pt x="734786" y="610689"/>
                  </a:lnTo>
                  <a:lnTo>
                    <a:pt x="735602" y="608239"/>
                  </a:lnTo>
                  <a:lnTo>
                    <a:pt x="735602" y="606606"/>
                  </a:lnTo>
                  <a:lnTo>
                    <a:pt x="736419" y="605790"/>
                  </a:lnTo>
                  <a:lnTo>
                    <a:pt x="738868" y="605790"/>
                  </a:lnTo>
                  <a:lnTo>
                    <a:pt x="741317" y="604157"/>
                  </a:lnTo>
                  <a:lnTo>
                    <a:pt x="746216" y="600891"/>
                  </a:lnTo>
                  <a:lnTo>
                    <a:pt x="749481" y="600075"/>
                  </a:lnTo>
                  <a:lnTo>
                    <a:pt x="752747" y="600075"/>
                  </a:lnTo>
                  <a:lnTo>
                    <a:pt x="760911" y="603341"/>
                  </a:lnTo>
                  <a:lnTo>
                    <a:pt x="769076" y="607423"/>
                  </a:lnTo>
                  <a:lnTo>
                    <a:pt x="777240" y="611505"/>
                  </a:lnTo>
                  <a:close/>
                  <a:moveTo>
                    <a:pt x="458833" y="623751"/>
                  </a:moveTo>
                  <a:lnTo>
                    <a:pt x="456384" y="626201"/>
                  </a:lnTo>
                  <a:lnTo>
                    <a:pt x="439239" y="622935"/>
                  </a:lnTo>
                  <a:lnTo>
                    <a:pt x="438422" y="622119"/>
                  </a:lnTo>
                  <a:lnTo>
                    <a:pt x="437606" y="620486"/>
                  </a:lnTo>
                  <a:lnTo>
                    <a:pt x="440872" y="616404"/>
                  </a:lnTo>
                  <a:lnTo>
                    <a:pt x="444954" y="614771"/>
                  </a:lnTo>
                  <a:lnTo>
                    <a:pt x="453934" y="613138"/>
                  </a:lnTo>
                  <a:lnTo>
                    <a:pt x="457200" y="614771"/>
                  </a:lnTo>
                  <a:lnTo>
                    <a:pt x="458833" y="616404"/>
                  </a:lnTo>
                  <a:lnTo>
                    <a:pt x="459649" y="618036"/>
                  </a:lnTo>
                  <a:lnTo>
                    <a:pt x="460466" y="621302"/>
                  </a:lnTo>
                  <a:lnTo>
                    <a:pt x="458833" y="623751"/>
                  </a:lnTo>
                  <a:close/>
                  <a:moveTo>
                    <a:pt x="853168" y="640080"/>
                  </a:moveTo>
                  <a:lnTo>
                    <a:pt x="852352" y="640896"/>
                  </a:lnTo>
                  <a:lnTo>
                    <a:pt x="849902" y="640080"/>
                  </a:lnTo>
                  <a:lnTo>
                    <a:pt x="849086" y="640896"/>
                  </a:lnTo>
                  <a:lnTo>
                    <a:pt x="847453" y="640080"/>
                  </a:lnTo>
                  <a:lnTo>
                    <a:pt x="845820" y="638447"/>
                  </a:lnTo>
                  <a:lnTo>
                    <a:pt x="843371" y="634365"/>
                  </a:lnTo>
                  <a:lnTo>
                    <a:pt x="840922" y="628650"/>
                  </a:lnTo>
                  <a:lnTo>
                    <a:pt x="839289" y="623751"/>
                  </a:lnTo>
                  <a:lnTo>
                    <a:pt x="839289" y="622119"/>
                  </a:lnTo>
                  <a:lnTo>
                    <a:pt x="840105" y="619669"/>
                  </a:lnTo>
                  <a:lnTo>
                    <a:pt x="841738" y="618036"/>
                  </a:lnTo>
                  <a:lnTo>
                    <a:pt x="846636" y="616404"/>
                  </a:lnTo>
                  <a:lnTo>
                    <a:pt x="849902" y="616404"/>
                  </a:lnTo>
                  <a:lnTo>
                    <a:pt x="853168" y="620486"/>
                  </a:lnTo>
                  <a:lnTo>
                    <a:pt x="853984" y="622119"/>
                  </a:lnTo>
                  <a:lnTo>
                    <a:pt x="854801" y="623751"/>
                  </a:lnTo>
                  <a:lnTo>
                    <a:pt x="854801" y="625384"/>
                  </a:lnTo>
                  <a:lnTo>
                    <a:pt x="854801" y="627017"/>
                  </a:lnTo>
                  <a:lnTo>
                    <a:pt x="853168" y="630283"/>
                  </a:lnTo>
                  <a:lnTo>
                    <a:pt x="852352" y="632732"/>
                  </a:lnTo>
                  <a:lnTo>
                    <a:pt x="852352" y="633549"/>
                  </a:lnTo>
                  <a:lnTo>
                    <a:pt x="852352" y="636814"/>
                  </a:lnTo>
                  <a:lnTo>
                    <a:pt x="853168" y="638447"/>
                  </a:lnTo>
                  <a:lnTo>
                    <a:pt x="853984" y="639264"/>
                  </a:lnTo>
                  <a:lnTo>
                    <a:pt x="853168" y="640080"/>
                  </a:lnTo>
                  <a:close/>
                  <a:moveTo>
                    <a:pt x="546191" y="671921"/>
                  </a:moveTo>
                  <a:lnTo>
                    <a:pt x="548640" y="671921"/>
                  </a:lnTo>
                  <a:lnTo>
                    <a:pt x="551089" y="671104"/>
                  </a:lnTo>
                  <a:lnTo>
                    <a:pt x="553539" y="671921"/>
                  </a:lnTo>
                  <a:lnTo>
                    <a:pt x="555172" y="673554"/>
                  </a:lnTo>
                  <a:lnTo>
                    <a:pt x="555988" y="676003"/>
                  </a:lnTo>
                  <a:lnTo>
                    <a:pt x="555988" y="677636"/>
                  </a:lnTo>
                  <a:lnTo>
                    <a:pt x="555988" y="679269"/>
                  </a:lnTo>
                  <a:lnTo>
                    <a:pt x="555988" y="680085"/>
                  </a:lnTo>
                  <a:lnTo>
                    <a:pt x="552722" y="686616"/>
                  </a:lnTo>
                  <a:lnTo>
                    <a:pt x="551906" y="689066"/>
                  </a:lnTo>
                  <a:lnTo>
                    <a:pt x="552722" y="689882"/>
                  </a:lnTo>
                  <a:lnTo>
                    <a:pt x="553539" y="689882"/>
                  </a:lnTo>
                  <a:lnTo>
                    <a:pt x="556804" y="684984"/>
                  </a:lnTo>
                  <a:lnTo>
                    <a:pt x="559254" y="683351"/>
                  </a:lnTo>
                  <a:lnTo>
                    <a:pt x="560886" y="683351"/>
                  </a:lnTo>
                  <a:lnTo>
                    <a:pt x="564152" y="684167"/>
                  </a:lnTo>
                  <a:lnTo>
                    <a:pt x="565785" y="684984"/>
                  </a:lnTo>
                  <a:lnTo>
                    <a:pt x="566602" y="685800"/>
                  </a:lnTo>
                  <a:lnTo>
                    <a:pt x="567418" y="686616"/>
                  </a:lnTo>
                  <a:lnTo>
                    <a:pt x="569051" y="691515"/>
                  </a:lnTo>
                  <a:lnTo>
                    <a:pt x="569867" y="698046"/>
                  </a:lnTo>
                  <a:lnTo>
                    <a:pt x="569867" y="697230"/>
                  </a:lnTo>
                  <a:lnTo>
                    <a:pt x="569867" y="693964"/>
                  </a:lnTo>
                  <a:lnTo>
                    <a:pt x="569867" y="691515"/>
                  </a:lnTo>
                  <a:lnTo>
                    <a:pt x="573133" y="689882"/>
                  </a:lnTo>
                  <a:lnTo>
                    <a:pt x="573133" y="689066"/>
                  </a:lnTo>
                  <a:lnTo>
                    <a:pt x="572316" y="687433"/>
                  </a:lnTo>
                  <a:lnTo>
                    <a:pt x="571500" y="684984"/>
                  </a:lnTo>
                  <a:lnTo>
                    <a:pt x="570684" y="680901"/>
                  </a:lnTo>
                  <a:lnTo>
                    <a:pt x="570684" y="679269"/>
                  </a:lnTo>
                  <a:lnTo>
                    <a:pt x="571500" y="677636"/>
                  </a:lnTo>
                  <a:lnTo>
                    <a:pt x="573949" y="674370"/>
                  </a:lnTo>
                  <a:lnTo>
                    <a:pt x="576399" y="672737"/>
                  </a:lnTo>
                  <a:lnTo>
                    <a:pt x="578848" y="671921"/>
                  </a:lnTo>
                  <a:lnTo>
                    <a:pt x="587012" y="675186"/>
                  </a:lnTo>
                  <a:lnTo>
                    <a:pt x="590278" y="678452"/>
                  </a:lnTo>
                  <a:lnTo>
                    <a:pt x="591911" y="680085"/>
                  </a:lnTo>
                  <a:lnTo>
                    <a:pt x="592727" y="680901"/>
                  </a:lnTo>
                  <a:lnTo>
                    <a:pt x="593544" y="684167"/>
                  </a:lnTo>
                  <a:lnTo>
                    <a:pt x="595177" y="693148"/>
                  </a:lnTo>
                  <a:lnTo>
                    <a:pt x="595177" y="696414"/>
                  </a:lnTo>
                  <a:lnTo>
                    <a:pt x="594360" y="701312"/>
                  </a:lnTo>
                  <a:lnTo>
                    <a:pt x="591911" y="710293"/>
                  </a:lnTo>
                  <a:lnTo>
                    <a:pt x="591911" y="716008"/>
                  </a:lnTo>
                  <a:lnTo>
                    <a:pt x="589461" y="730704"/>
                  </a:lnTo>
                  <a:lnTo>
                    <a:pt x="587829" y="734786"/>
                  </a:lnTo>
                  <a:lnTo>
                    <a:pt x="586196" y="737235"/>
                  </a:lnTo>
                  <a:lnTo>
                    <a:pt x="578031" y="742134"/>
                  </a:lnTo>
                  <a:lnTo>
                    <a:pt x="571500" y="747032"/>
                  </a:lnTo>
                  <a:lnTo>
                    <a:pt x="569867" y="747849"/>
                  </a:lnTo>
                  <a:lnTo>
                    <a:pt x="568234" y="747849"/>
                  </a:lnTo>
                  <a:lnTo>
                    <a:pt x="563336" y="746216"/>
                  </a:lnTo>
                  <a:lnTo>
                    <a:pt x="557621" y="742950"/>
                  </a:lnTo>
                  <a:lnTo>
                    <a:pt x="554355" y="743766"/>
                  </a:lnTo>
                  <a:lnTo>
                    <a:pt x="551089" y="746216"/>
                  </a:lnTo>
                  <a:lnTo>
                    <a:pt x="548640" y="747032"/>
                  </a:lnTo>
                  <a:lnTo>
                    <a:pt x="547007" y="747032"/>
                  </a:lnTo>
                  <a:lnTo>
                    <a:pt x="545374" y="746216"/>
                  </a:lnTo>
                  <a:lnTo>
                    <a:pt x="542925" y="743766"/>
                  </a:lnTo>
                  <a:lnTo>
                    <a:pt x="544558" y="742950"/>
                  </a:lnTo>
                  <a:lnTo>
                    <a:pt x="545374" y="742134"/>
                  </a:lnTo>
                  <a:lnTo>
                    <a:pt x="544558" y="741317"/>
                  </a:lnTo>
                  <a:lnTo>
                    <a:pt x="542109" y="739684"/>
                  </a:lnTo>
                  <a:lnTo>
                    <a:pt x="539659" y="742950"/>
                  </a:lnTo>
                  <a:lnTo>
                    <a:pt x="531495" y="751114"/>
                  </a:lnTo>
                  <a:lnTo>
                    <a:pt x="520065" y="753564"/>
                  </a:lnTo>
                  <a:lnTo>
                    <a:pt x="516799" y="755196"/>
                  </a:lnTo>
                  <a:lnTo>
                    <a:pt x="514350" y="757646"/>
                  </a:lnTo>
                  <a:lnTo>
                    <a:pt x="512717" y="759279"/>
                  </a:lnTo>
                  <a:lnTo>
                    <a:pt x="510268" y="763361"/>
                  </a:lnTo>
                  <a:lnTo>
                    <a:pt x="507002" y="766626"/>
                  </a:lnTo>
                  <a:lnTo>
                    <a:pt x="501287" y="769892"/>
                  </a:lnTo>
                  <a:lnTo>
                    <a:pt x="493939" y="774791"/>
                  </a:lnTo>
                  <a:lnTo>
                    <a:pt x="480877" y="779689"/>
                  </a:lnTo>
                  <a:lnTo>
                    <a:pt x="472712" y="780506"/>
                  </a:lnTo>
                  <a:lnTo>
                    <a:pt x="464548" y="778873"/>
                  </a:lnTo>
                  <a:lnTo>
                    <a:pt x="462099" y="777240"/>
                  </a:lnTo>
                  <a:lnTo>
                    <a:pt x="459649" y="774791"/>
                  </a:lnTo>
                  <a:lnTo>
                    <a:pt x="453934" y="769892"/>
                  </a:lnTo>
                  <a:lnTo>
                    <a:pt x="452302" y="768259"/>
                  </a:lnTo>
                  <a:lnTo>
                    <a:pt x="450669" y="764177"/>
                  </a:lnTo>
                  <a:lnTo>
                    <a:pt x="451485" y="761728"/>
                  </a:lnTo>
                  <a:lnTo>
                    <a:pt x="454751" y="758462"/>
                  </a:lnTo>
                  <a:lnTo>
                    <a:pt x="458833" y="755196"/>
                  </a:lnTo>
                  <a:lnTo>
                    <a:pt x="467814" y="751114"/>
                  </a:lnTo>
                  <a:lnTo>
                    <a:pt x="475978" y="744583"/>
                  </a:lnTo>
                  <a:lnTo>
                    <a:pt x="478427" y="743766"/>
                  </a:lnTo>
                  <a:lnTo>
                    <a:pt x="486591" y="742950"/>
                  </a:lnTo>
                  <a:lnTo>
                    <a:pt x="490674" y="743766"/>
                  </a:lnTo>
                  <a:lnTo>
                    <a:pt x="493123" y="743766"/>
                  </a:lnTo>
                  <a:lnTo>
                    <a:pt x="494756" y="742950"/>
                  </a:lnTo>
                  <a:lnTo>
                    <a:pt x="497205" y="740501"/>
                  </a:lnTo>
                  <a:lnTo>
                    <a:pt x="501287" y="735602"/>
                  </a:lnTo>
                  <a:lnTo>
                    <a:pt x="504553" y="731520"/>
                  </a:lnTo>
                  <a:lnTo>
                    <a:pt x="505369" y="729071"/>
                  </a:lnTo>
                  <a:lnTo>
                    <a:pt x="504553" y="727438"/>
                  </a:lnTo>
                  <a:lnTo>
                    <a:pt x="502920" y="727438"/>
                  </a:lnTo>
                  <a:lnTo>
                    <a:pt x="498022" y="732336"/>
                  </a:lnTo>
                  <a:lnTo>
                    <a:pt x="495572" y="733969"/>
                  </a:lnTo>
                  <a:lnTo>
                    <a:pt x="493123" y="733969"/>
                  </a:lnTo>
                  <a:lnTo>
                    <a:pt x="489857" y="735602"/>
                  </a:lnTo>
                  <a:lnTo>
                    <a:pt x="486591" y="736419"/>
                  </a:lnTo>
                  <a:lnTo>
                    <a:pt x="485775" y="736419"/>
                  </a:lnTo>
                  <a:lnTo>
                    <a:pt x="481693" y="732336"/>
                  </a:lnTo>
                  <a:lnTo>
                    <a:pt x="480060" y="731520"/>
                  </a:lnTo>
                  <a:lnTo>
                    <a:pt x="479244" y="732336"/>
                  </a:lnTo>
                  <a:lnTo>
                    <a:pt x="478427" y="733153"/>
                  </a:lnTo>
                  <a:lnTo>
                    <a:pt x="476794" y="736419"/>
                  </a:lnTo>
                  <a:lnTo>
                    <a:pt x="475978" y="737235"/>
                  </a:lnTo>
                  <a:lnTo>
                    <a:pt x="474345" y="738051"/>
                  </a:lnTo>
                  <a:lnTo>
                    <a:pt x="467814" y="738868"/>
                  </a:lnTo>
                  <a:lnTo>
                    <a:pt x="461282" y="740501"/>
                  </a:lnTo>
                  <a:lnTo>
                    <a:pt x="459649" y="739684"/>
                  </a:lnTo>
                  <a:lnTo>
                    <a:pt x="458833" y="738051"/>
                  </a:lnTo>
                  <a:lnTo>
                    <a:pt x="458833" y="737235"/>
                  </a:lnTo>
                  <a:lnTo>
                    <a:pt x="458833" y="733153"/>
                  </a:lnTo>
                  <a:lnTo>
                    <a:pt x="458016" y="731520"/>
                  </a:lnTo>
                  <a:lnTo>
                    <a:pt x="458833" y="728254"/>
                  </a:lnTo>
                  <a:lnTo>
                    <a:pt x="459649" y="725805"/>
                  </a:lnTo>
                  <a:lnTo>
                    <a:pt x="460466" y="724172"/>
                  </a:lnTo>
                  <a:lnTo>
                    <a:pt x="464548" y="719274"/>
                  </a:lnTo>
                  <a:lnTo>
                    <a:pt x="465364" y="717641"/>
                  </a:lnTo>
                  <a:lnTo>
                    <a:pt x="463731" y="717641"/>
                  </a:lnTo>
                  <a:lnTo>
                    <a:pt x="458833" y="720090"/>
                  </a:lnTo>
                  <a:lnTo>
                    <a:pt x="458016" y="719274"/>
                  </a:lnTo>
                  <a:lnTo>
                    <a:pt x="457200" y="716824"/>
                  </a:lnTo>
                  <a:lnTo>
                    <a:pt x="456384" y="716824"/>
                  </a:lnTo>
                  <a:lnTo>
                    <a:pt x="455567" y="717641"/>
                  </a:lnTo>
                  <a:lnTo>
                    <a:pt x="455567" y="719274"/>
                  </a:lnTo>
                  <a:lnTo>
                    <a:pt x="454751" y="725805"/>
                  </a:lnTo>
                  <a:lnTo>
                    <a:pt x="453934" y="729071"/>
                  </a:lnTo>
                  <a:lnTo>
                    <a:pt x="452302" y="728254"/>
                  </a:lnTo>
                  <a:lnTo>
                    <a:pt x="449852" y="726621"/>
                  </a:lnTo>
                  <a:lnTo>
                    <a:pt x="449036" y="726621"/>
                  </a:lnTo>
                  <a:lnTo>
                    <a:pt x="448219" y="727438"/>
                  </a:lnTo>
                  <a:lnTo>
                    <a:pt x="448219" y="728254"/>
                  </a:lnTo>
                  <a:lnTo>
                    <a:pt x="450669" y="733969"/>
                  </a:lnTo>
                  <a:lnTo>
                    <a:pt x="450669" y="735602"/>
                  </a:lnTo>
                  <a:lnTo>
                    <a:pt x="449036" y="738868"/>
                  </a:lnTo>
                  <a:lnTo>
                    <a:pt x="442504" y="744583"/>
                  </a:lnTo>
                  <a:lnTo>
                    <a:pt x="440055" y="746216"/>
                  </a:lnTo>
                  <a:lnTo>
                    <a:pt x="439239" y="745399"/>
                  </a:lnTo>
                  <a:lnTo>
                    <a:pt x="438422" y="743766"/>
                  </a:lnTo>
                  <a:lnTo>
                    <a:pt x="437606" y="741317"/>
                  </a:lnTo>
                  <a:lnTo>
                    <a:pt x="435973" y="738051"/>
                  </a:lnTo>
                  <a:lnTo>
                    <a:pt x="435156" y="737235"/>
                  </a:lnTo>
                  <a:lnTo>
                    <a:pt x="434340" y="737235"/>
                  </a:lnTo>
                  <a:lnTo>
                    <a:pt x="433524" y="738051"/>
                  </a:lnTo>
                  <a:lnTo>
                    <a:pt x="432707" y="739684"/>
                  </a:lnTo>
                  <a:lnTo>
                    <a:pt x="431891" y="741317"/>
                  </a:lnTo>
                  <a:lnTo>
                    <a:pt x="431074" y="744583"/>
                  </a:lnTo>
                  <a:lnTo>
                    <a:pt x="429441" y="747032"/>
                  </a:lnTo>
                  <a:lnTo>
                    <a:pt x="428625" y="747032"/>
                  </a:lnTo>
                  <a:lnTo>
                    <a:pt x="422094" y="742134"/>
                  </a:lnTo>
                  <a:lnTo>
                    <a:pt x="416379" y="733969"/>
                  </a:lnTo>
                  <a:lnTo>
                    <a:pt x="410664" y="735602"/>
                  </a:lnTo>
                  <a:lnTo>
                    <a:pt x="408214" y="735602"/>
                  </a:lnTo>
                  <a:lnTo>
                    <a:pt x="400050" y="732336"/>
                  </a:lnTo>
                  <a:lnTo>
                    <a:pt x="399234" y="730704"/>
                  </a:lnTo>
                  <a:lnTo>
                    <a:pt x="398417" y="728254"/>
                  </a:lnTo>
                  <a:lnTo>
                    <a:pt x="398417" y="726621"/>
                  </a:lnTo>
                  <a:lnTo>
                    <a:pt x="398417" y="724989"/>
                  </a:lnTo>
                  <a:lnTo>
                    <a:pt x="399234" y="722539"/>
                  </a:lnTo>
                  <a:lnTo>
                    <a:pt x="401683" y="718457"/>
                  </a:lnTo>
                  <a:lnTo>
                    <a:pt x="402499" y="716824"/>
                  </a:lnTo>
                  <a:lnTo>
                    <a:pt x="404132" y="716008"/>
                  </a:lnTo>
                  <a:lnTo>
                    <a:pt x="405765" y="715191"/>
                  </a:lnTo>
                  <a:lnTo>
                    <a:pt x="409847" y="714375"/>
                  </a:lnTo>
                  <a:lnTo>
                    <a:pt x="421277" y="714375"/>
                  </a:lnTo>
                  <a:lnTo>
                    <a:pt x="423727" y="713559"/>
                  </a:lnTo>
                  <a:lnTo>
                    <a:pt x="435973" y="705394"/>
                  </a:lnTo>
                  <a:lnTo>
                    <a:pt x="437606" y="703761"/>
                  </a:lnTo>
                  <a:lnTo>
                    <a:pt x="439239" y="701312"/>
                  </a:lnTo>
                  <a:lnTo>
                    <a:pt x="439239" y="700496"/>
                  </a:lnTo>
                  <a:lnTo>
                    <a:pt x="439239" y="699679"/>
                  </a:lnTo>
                  <a:lnTo>
                    <a:pt x="424543" y="706211"/>
                  </a:lnTo>
                  <a:lnTo>
                    <a:pt x="418011" y="707844"/>
                  </a:lnTo>
                  <a:lnTo>
                    <a:pt x="408214" y="707027"/>
                  </a:lnTo>
                  <a:lnTo>
                    <a:pt x="406581" y="706211"/>
                  </a:lnTo>
                  <a:lnTo>
                    <a:pt x="405765" y="704578"/>
                  </a:lnTo>
                  <a:lnTo>
                    <a:pt x="408214" y="699679"/>
                  </a:lnTo>
                  <a:lnTo>
                    <a:pt x="409031" y="698046"/>
                  </a:lnTo>
                  <a:lnTo>
                    <a:pt x="411480" y="696414"/>
                  </a:lnTo>
                  <a:lnTo>
                    <a:pt x="418011" y="693964"/>
                  </a:lnTo>
                  <a:lnTo>
                    <a:pt x="426992" y="691515"/>
                  </a:lnTo>
                  <a:lnTo>
                    <a:pt x="432707" y="691515"/>
                  </a:lnTo>
                  <a:lnTo>
                    <a:pt x="437606" y="689882"/>
                  </a:lnTo>
                  <a:lnTo>
                    <a:pt x="440872" y="688249"/>
                  </a:lnTo>
                  <a:lnTo>
                    <a:pt x="431074" y="688249"/>
                  </a:lnTo>
                  <a:lnTo>
                    <a:pt x="418828" y="689066"/>
                  </a:lnTo>
                  <a:lnTo>
                    <a:pt x="417195" y="688249"/>
                  </a:lnTo>
                  <a:lnTo>
                    <a:pt x="413929" y="685800"/>
                  </a:lnTo>
                  <a:lnTo>
                    <a:pt x="413929" y="684167"/>
                  </a:lnTo>
                  <a:lnTo>
                    <a:pt x="415562" y="681718"/>
                  </a:lnTo>
                  <a:lnTo>
                    <a:pt x="416379" y="680085"/>
                  </a:lnTo>
                  <a:lnTo>
                    <a:pt x="415562" y="676003"/>
                  </a:lnTo>
                  <a:lnTo>
                    <a:pt x="415562" y="674370"/>
                  </a:lnTo>
                  <a:lnTo>
                    <a:pt x="418011" y="671104"/>
                  </a:lnTo>
                  <a:lnTo>
                    <a:pt x="422094" y="667839"/>
                  </a:lnTo>
                  <a:lnTo>
                    <a:pt x="424543" y="667022"/>
                  </a:lnTo>
                  <a:lnTo>
                    <a:pt x="429441" y="667839"/>
                  </a:lnTo>
                  <a:lnTo>
                    <a:pt x="443321" y="669471"/>
                  </a:lnTo>
                  <a:lnTo>
                    <a:pt x="445770" y="668655"/>
                  </a:lnTo>
                  <a:lnTo>
                    <a:pt x="444137" y="667022"/>
                  </a:lnTo>
                  <a:lnTo>
                    <a:pt x="441688" y="666206"/>
                  </a:lnTo>
                  <a:lnTo>
                    <a:pt x="431074" y="664573"/>
                  </a:lnTo>
                  <a:lnTo>
                    <a:pt x="428625" y="663756"/>
                  </a:lnTo>
                  <a:lnTo>
                    <a:pt x="427809" y="662940"/>
                  </a:lnTo>
                  <a:lnTo>
                    <a:pt x="427809" y="661307"/>
                  </a:lnTo>
                  <a:lnTo>
                    <a:pt x="427809" y="658858"/>
                  </a:lnTo>
                  <a:lnTo>
                    <a:pt x="428625" y="656409"/>
                  </a:lnTo>
                  <a:lnTo>
                    <a:pt x="431891" y="651510"/>
                  </a:lnTo>
                  <a:lnTo>
                    <a:pt x="441688" y="647428"/>
                  </a:lnTo>
                  <a:lnTo>
                    <a:pt x="445770" y="646611"/>
                  </a:lnTo>
                  <a:lnTo>
                    <a:pt x="449852" y="646611"/>
                  </a:lnTo>
                  <a:lnTo>
                    <a:pt x="453934" y="648244"/>
                  </a:lnTo>
                  <a:lnTo>
                    <a:pt x="455567" y="649877"/>
                  </a:lnTo>
                  <a:lnTo>
                    <a:pt x="456384" y="651510"/>
                  </a:lnTo>
                  <a:lnTo>
                    <a:pt x="457200" y="653143"/>
                  </a:lnTo>
                  <a:lnTo>
                    <a:pt x="457200" y="656409"/>
                  </a:lnTo>
                  <a:lnTo>
                    <a:pt x="457200" y="658041"/>
                  </a:lnTo>
                  <a:lnTo>
                    <a:pt x="458016" y="660491"/>
                  </a:lnTo>
                  <a:lnTo>
                    <a:pt x="460466" y="665389"/>
                  </a:lnTo>
                  <a:lnTo>
                    <a:pt x="462099" y="667022"/>
                  </a:lnTo>
                  <a:lnTo>
                    <a:pt x="469447" y="663756"/>
                  </a:lnTo>
                  <a:lnTo>
                    <a:pt x="472712" y="662940"/>
                  </a:lnTo>
                  <a:lnTo>
                    <a:pt x="475978" y="663756"/>
                  </a:lnTo>
                  <a:lnTo>
                    <a:pt x="480877" y="667022"/>
                  </a:lnTo>
                  <a:lnTo>
                    <a:pt x="486591" y="676003"/>
                  </a:lnTo>
                  <a:lnTo>
                    <a:pt x="493939" y="684984"/>
                  </a:lnTo>
                  <a:lnTo>
                    <a:pt x="493939" y="686616"/>
                  </a:lnTo>
                  <a:lnTo>
                    <a:pt x="490674" y="689882"/>
                  </a:lnTo>
                  <a:lnTo>
                    <a:pt x="489857" y="691515"/>
                  </a:lnTo>
                  <a:lnTo>
                    <a:pt x="489857" y="692331"/>
                  </a:lnTo>
                  <a:lnTo>
                    <a:pt x="493123" y="693148"/>
                  </a:lnTo>
                  <a:lnTo>
                    <a:pt x="495572" y="692331"/>
                  </a:lnTo>
                  <a:lnTo>
                    <a:pt x="498022" y="693148"/>
                  </a:lnTo>
                  <a:lnTo>
                    <a:pt x="498838" y="693964"/>
                  </a:lnTo>
                  <a:lnTo>
                    <a:pt x="499654" y="697230"/>
                  </a:lnTo>
                  <a:lnTo>
                    <a:pt x="501287" y="702945"/>
                  </a:lnTo>
                  <a:lnTo>
                    <a:pt x="502920" y="707027"/>
                  </a:lnTo>
                  <a:lnTo>
                    <a:pt x="504553" y="709476"/>
                  </a:lnTo>
                  <a:lnTo>
                    <a:pt x="506186" y="711109"/>
                  </a:lnTo>
                  <a:lnTo>
                    <a:pt x="508635" y="711109"/>
                  </a:lnTo>
                  <a:lnTo>
                    <a:pt x="511084" y="710293"/>
                  </a:lnTo>
                  <a:lnTo>
                    <a:pt x="515166" y="710293"/>
                  </a:lnTo>
                  <a:lnTo>
                    <a:pt x="538027" y="713559"/>
                  </a:lnTo>
                  <a:lnTo>
                    <a:pt x="539659" y="712742"/>
                  </a:lnTo>
                  <a:lnTo>
                    <a:pt x="540476" y="711109"/>
                  </a:lnTo>
                  <a:lnTo>
                    <a:pt x="541292" y="707844"/>
                  </a:lnTo>
                  <a:lnTo>
                    <a:pt x="541292" y="705394"/>
                  </a:lnTo>
                  <a:lnTo>
                    <a:pt x="541292" y="702129"/>
                  </a:lnTo>
                  <a:lnTo>
                    <a:pt x="540476" y="700496"/>
                  </a:lnTo>
                  <a:lnTo>
                    <a:pt x="526597" y="689066"/>
                  </a:lnTo>
                  <a:lnTo>
                    <a:pt x="524964" y="684984"/>
                  </a:lnTo>
                  <a:lnTo>
                    <a:pt x="531495" y="678452"/>
                  </a:lnTo>
                  <a:lnTo>
                    <a:pt x="532311" y="676819"/>
                  </a:lnTo>
                  <a:lnTo>
                    <a:pt x="532311" y="675186"/>
                  </a:lnTo>
                  <a:lnTo>
                    <a:pt x="532311" y="672737"/>
                  </a:lnTo>
                  <a:lnTo>
                    <a:pt x="531495" y="670288"/>
                  </a:lnTo>
                  <a:lnTo>
                    <a:pt x="527413" y="665389"/>
                  </a:lnTo>
                  <a:lnTo>
                    <a:pt x="524147" y="664573"/>
                  </a:lnTo>
                  <a:lnTo>
                    <a:pt x="519249" y="659674"/>
                  </a:lnTo>
                  <a:lnTo>
                    <a:pt x="518432" y="658858"/>
                  </a:lnTo>
                  <a:lnTo>
                    <a:pt x="517616" y="657225"/>
                  </a:lnTo>
                  <a:lnTo>
                    <a:pt x="512717" y="649877"/>
                  </a:lnTo>
                  <a:lnTo>
                    <a:pt x="512717" y="648244"/>
                  </a:lnTo>
                  <a:lnTo>
                    <a:pt x="513534" y="646611"/>
                  </a:lnTo>
                  <a:lnTo>
                    <a:pt x="518432" y="641713"/>
                  </a:lnTo>
                  <a:lnTo>
                    <a:pt x="520065" y="639264"/>
                  </a:lnTo>
                  <a:lnTo>
                    <a:pt x="525780" y="627017"/>
                  </a:lnTo>
                  <a:lnTo>
                    <a:pt x="528229" y="622119"/>
                  </a:lnTo>
                  <a:lnTo>
                    <a:pt x="529862" y="619669"/>
                  </a:lnTo>
                  <a:lnTo>
                    <a:pt x="531495" y="618036"/>
                  </a:lnTo>
                  <a:lnTo>
                    <a:pt x="535577" y="617220"/>
                  </a:lnTo>
                  <a:lnTo>
                    <a:pt x="540476" y="622119"/>
                  </a:lnTo>
                  <a:lnTo>
                    <a:pt x="541292" y="622119"/>
                  </a:lnTo>
                  <a:lnTo>
                    <a:pt x="542109" y="622935"/>
                  </a:lnTo>
                  <a:lnTo>
                    <a:pt x="542109" y="625384"/>
                  </a:lnTo>
                  <a:lnTo>
                    <a:pt x="541292" y="627017"/>
                  </a:lnTo>
                  <a:lnTo>
                    <a:pt x="539659" y="630283"/>
                  </a:lnTo>
                  <a:lnTo>
                    <a:pt x="539659" y="631916"/>
                  </a:lnTo>
                  <a:lnTo>
                    <a:pt x="539659" y="633549"/>
                  </a:lnTo>
                  <a:lnTo>
                    <a:pt x="540476" y="636814"/>
                  </a:lnTo>
                  <a:lnTo>
                    <a:pt x="540476" y="639264"/>
                  </a:lnTo>
                  <a:lnTo>
                    <a:pt x="540476" y="643346"/>
                  </a:lnTo>
                  <a:lnTo>
                    <a:pt x="540476" y="644162"/>
                  </a:lnTo>
                  <a:lnTo>
                    <a:pt x="542925" y="647428"/>
                  </a:lnTo>
                  <a:lnTo>
                    <a:pt x="545374" y="651510"/>
                  </a:lnTo>
                  <a:lnTo>
                    <a:pt x="546191" y="658041"/>
                  </a:lnTo>
                  <a:lnTo>
                    <a:pt x="545374" y="660491"/>
                  </a:lnTo>
                  <a:lnTo>
                    <a:pt x="542925" y="663756"/>
                  </a:lnTo>
                  <a:lnTo>
                    <a:pt x="541292" y="666206"/>
                  </a:lnTo>
                  <a:lnTo>
                    <a:pt x="541292" y="668655"/>
                  </a:lnTo>
                  <a:lnTo>
                    <a:pt x="541292" y="670288"/>
                  </a:lnTo>
                  <a:lnTo>
                    <a:pt x="546191" y="671921"/>
                  </a:lnTo>
                  <a:close/>
                  <a:moveTo>
                    <a:pt x="662940" y="635181"/>
                  </a:moveTo>
                  <a:lnTo>
                    <a:pt x="658858" y="635181"/>
                  </a:lnTo>
                  <a:lnTo>
                    <a:pt x="657225" y="634365"/>
                  </a:lnTo>
                  <a:lnTo>
                    <a:pt x="657225" y="632732"/>
                  </a:lnTo>
                  <a:lnTo>
                    <a:pt x="658858" y="631099"/>
                  </a:lnTo>
                  <a:lnTo>
                    <a:pt x="664573" y="628650"/>
                  </a:lnTo>
                  <a:lnTo>
                    <a:pt x="667839" y="623751"/>
                  </a:lnTo>
                  <a:lnTo>
                    <a:pt x="669472" y="622935"/>
                  </a:lnTo>
                  <a:lnTo>
                    <a:pt x="673554" y="622119"/>
                  </a:lnTo>
                  <a:lnTo>
                    <a:pt x="676003" y="622119"/>
                  </a:lnTo>
                  <a:lnTo>
                    <a:pt x="679269" y="622935"/>
                  </a:lnTo>
                  <a:lnTo>
                    <a:pt x="671104" y="628650"/>
                  </a:lnTo>
                  <a:lnTo>
                    <a:pt x="662940" y="635181"/>
                  </a:lnTo>
                  <a:close/>
                  <a:moveTo>
                    <a:pt x="720906" y="643346"/>
                  </a:moveTo>
                  <a:lnTo>
                    <a:pt x="720906" y="646611"/>
                  </a:lnTo>
                  <a:lnTo>
                    <a:pt x="720906" y="649061"/>
                  </a:lnTo>
                  <a:lnTo>
                    <a:pt x="720090" y="650694"/>
                  </a:lnTo>
                  <a:lnTo>
                    <a:pt x="720090" y="652326"/>
                  </a:lnTo>
                  <a:lnTo>
                    <a:pt x="720906" y="654776"/>
                  </a:lnTo>
                  <a:lnTo>
                    <a:pt x="723356" y="660491"/>
                  </a:lnTo>
                  <a:lnTo>
                    <a:pt x="724172" y="663756"/>
                  </a:lnTo>
                  <a:lnTo>
                    <a:pt x="724172" y="667022"/>
                  </a:lnTo>
                  <a:lnTo>
                    <a:pt x="724172" y="668655"/>
                  </a:lnTo>
                  <a:lnTo>
                    <a:pt x="722539" y="672737"/>
                  </a:lnTo>
                  <a:lnTo>
                    <a:pt x="721723" y="677636"/>
                  </a:lnTo>
                  <a:lnTo>
                    <a:pt x="721723" y="680085"/>
                  </a:lnTo>
                  <a:lnTo>
                    <a:pt x="722539" y="684167"/>
                  </a:lnTo>
                  <a:lnTo>
                    <a:pt x="722539" y="685800"/>
                  </a:lnTo>
                  <a:lnTo>
                    <a:pt x="720906" y="689066"/>
                  </a:lnTo>
                  <a:lnTo>
                    <a:pt x="717641" y="691515"/>
                  </a:lnTo>
                  <a:lnTo>
                    <a:pt x="718457" y="693148"/>
                  </a:lnTo>
                  <a:lnTo>
                    <a:pt x="725805" y="696414"/>
                  </a:lnTo>
                  <a:lnTo>
                    <a:pt x="726622" y="697230"/>
                  </a:lnTo>
                  <a:lnTo>
                    <a:pt x="726622" y="705394"/>
                  </a:lnTo>
                  <a:lnTo>
                    <a:pt x="727438" y="714375"/>
                  </a:lnTo>
                  <a:lnTo>
                    <a:pt x="726622" y="714375"/>
                  </a:lnTo>
                  <a:lnTo>
                    <a:pt x="724989" y="711926"/>
                  </a:lnTo>
                  <a:lnTo>
                    <a:pt x="721723" y="708660"/>
                  </a:lnTo>
                  <a:lnTo>
                    <a:pt x="717641" y="714375"/>
                  </a:lnTo>
                  <a:lnTo>
                    <a:pt x="718457" y="724172"/>
                  </a:lnTo>
                  <a:lnTo>
                    <a:pt x="720906" y="729071"/>
                  </a:lnTo>
                  <a:lnTo>
                    <a:pt x="721723" y="731520"/>
                  </a:lnTo>
                  <a:lnTo>
                    <a:pt x="721723" y="733153"/>
                  </a:lnTo>
                  <a:lnTo>
                    <a:pt x="719274" y="733969"/>
                  </a:lnTo>
                  <a:lnTo>
                    <a:pt x="718457" y="733969"/>
                  </a:lnTo>
                  <a:lnTo>
                    <a:pt x="716824" y="731520"/>
                  </a:lnTo>
                  <a:lnTo>
                    <a:pt x="715191" y="728254"/>
                  </a:lnTo>
                  <a:lnTo>
                    <a:pt x="715191" y="728254"/>
                  </a:lnTo>
                  <a:lnTo>
                    <a:pt x="715191" y="729887"/>
                  </a:lnTo>
                  <a:lnTo>
                    <a:pt x="715191" y="731520"/>
                  </a:lnTo>
                  <a:lnTo>
                    <a:pt x="716824" y="733969"/>
                  </a:lnTo>
                  <a:lnTo>
                    <a:pt x="717641" y="737235"/>
                  </a:lnTo>
                  <a:lnTo>
                    <a:pt x="716824" y="738051"/>
                  </a:lnTo>
                  <a:lnTo>
                    <a:pt x="714375" y="738868"/>
                  </a:lnTo>
                  <a:lnTo>
                    <a:pt x="711109" y="738868"/>
                  </a:lnTo>
                  <a:lnTo>
                    <a:pt x="706211" y="740501"/>
                  </a:lnTo>
                  <a:lnTo>
                    <a:pt x="703761" y="740501"/>
                  </a:lnTo>
                  <a:lnTo>
                    <a:pt x="701312" y="739684"/>
                  </a:lnTo>
                  <a:lnTo>
                    <a:pt x="698047" y="739684"/>
                  </a:lnTo>
                  <a:lnTo>
                    <a:pt x="695597" y="739684"/>
                  </a:lnTo>
                  <a:lnTo>
                    <a:pt x="693964" y="738868"/>
                  </a:lnTo>
                  <a:lnTo>
                    <a:pt x="692331" y="737235"/>
                  </a:lnTo>
                  <a:lnTo>
                    <a:pt x="690699" y="737235"/>
                  </a:lnTo>
                  <a:lnTo>
                    <a:pt x="687433" y="741317"/>
                  </a:lnTo>
                  <a:lnTo>
                    <a:pt x="682534" y="740501"/>
                  </a:lnTo>
                  <a:lnTo>
                    <a:pt x="677636" y="740501"/>
                  </a:lnTo>
                  <a:lnTo>
                    <a:pt x="676819" y="738868"/>
                  </a:lnTo>
                  <a:lnTo>
                    <a:pt x="676003" y="736419"/>
                  </a:lnTo>
                  <a:lnTo>
                    <a:pt x="673554" y="728254"/>
                  </a:lnTo>
                  <a:lnTo>
                    <a:pt x="673554" y="726621"/>
                  </a:lnTo>
                  <a:lnTo>
                    <a:pt x="678452" y="725805"/>
                  </a:lnTo>
                  <a:lnTo>
                    <a:pt x="678452" y="724989"/>
                  </a:lnTo>
                  <a:lnTo>
                    <a:pt x="675186" y="722539"/>
                  </a:lnTo>
                  <a:lnTo>
                    <a:pt x="671104" y="720090"/>
                  </a:lnTo>
                  <a:lnTo>
                    <a:pt x="669472" y="718457"/>
                  </a:lnTo>
                  <a:lnTo>
                    <a:pt x="670288" y="715191"/>
                  </a:lnTo>
                  <a:lnTo>
                    <a:pt x="670288" y="714375"/>
                  </a:lnTo>
                  <a:lnTo>
                    <a:pt x="677636" y="711109"/>
                  </a:lnTo>
                  <a:lnTo>
                    <a:pt x="682534" y="703761"/>
                  </a:lnTo>
                  <a:lnTo>
                    <a:pt x="685800" y="700496"/>
                  </a:lnTo>
                  <a:lnTo>
                    <a:pt x="685800" y="698863"/>
                  </a:lnTo>
                  <a:lnTo>
                    <a:pt x="688249" y="697230"/>
                  </a:lnTo>
                  <a:lnTo>
                    <a:pt x="694781" y="696414"/>
                  </a:lnTo>
                  <a:lnTo>
                    <a:pt x="694781" y="694781"/>
                  </a:lnTo>
                  <a:lnTo>
                    <a:pt x="682534" y="695597"/>
                  </a:lnTo>
                  <a:lnTo>
                    <a:pt x="666206" y="699679"/>
                  </a:lnTo>
                  <a:lnTo>
                    <a:pt x="661307" y="701312"/>
                  </a:lnTo>
                  <a:lnTo>
                    <a:pt x="657225" y="700496"/>
                  </a:lnTo>
                  <a:lnTo>
                    <a:pt x="639264" y="707027"/>
                  </a:lnTo>
                  <a:lnTo>
                    <a:pt x="638447" y="707027"/>
                  </a:lnTo>
                  <a:lnTo>
                    <a:pt x="636814" y="705394"/>
                  </a:lnTo>
                  <a:lnTo>
                    <a:pt x="635181" y="701312"/>
                  </a:lnTo>
                  <a:lnTo>
                    <a:pt x="635998" y="698863"/>
                  </a:lnTo>
                  <a:lnTo>
                    <a:pt x="640897" y="693964"/>
                  </a:lnTo>
                  <a:lnTo>
                    <a:pt x="643346" y="689882"/>
                  </a:lnTo>
                  <a:lnTo>
                    <a:pt x="643346" y="687433"/>
                  </a:lnTo>
                  <a:lnTo>
                    <a:pt x="645795" y="683351"/>
                  </a:lnTo>
                  <a:lnTo>
                    <a:pt x="649061" y="682534"/>
                  </a:lnTo>
                  <a:lnTo>
                    <a:pt x="654776" y="685800"/>
                  </a:lnTo>
                  <a:lnTo>
                    <a:pt x="659674" y="690699"/>
                  </a:lnTo>
                  <a:lnTo>
                    <a:pt x="662124" y="692331"/>
                  </a:lnTo>
                  <a:lnTo>
                    <a:pt x="664573" y="692331"/>
                  </a:lnTo>
                  <a:lnTo>
                    <a:pt x="667022" y="689882"/>
                  </a:lnTo>
                  <a:lnTo>
                    <a:pt x="666206" y="689882"/>
                  </a:lnTo>
                  <a:lnTo>
                    <a:pt x="662124" y="691515"/>
                  </a:lnTo>
                  <a:lnTo>
                    <a:pt x="661307" y="691515"/>
                  </a:lnTo>
                  <a:lnTo>
                    <a:pt x="658858" y="687433"/>
                  </a:lnTo>
                  <a:lnTo>
                    <a:pt x="658041" y="684984"/>
                  </a:lnTo>
                  <a:lnTo>
                    <a:pt x="657225" y="682534"/>
                  </a:lnTo>
                  <a:lnTo>
                    <a:pt x="657225" y="680901"/>
                  </a:lnTo>
                  <a:lnTo>
                    <a:pt x="658858" y="677636"/>
                  </a:lnTo>
                  <a:lnTo>
                    <a:pt x="653959" y="676819"/>
                  </a:lnTo>
                  <a:lnTo>
                    <a:pt x="652327" y="674370"/>
                  </a:lnTo>
                  <a:lnTo>
                    <a:pt x="651510" y="671104"/>
                  </a:lnTo>
                  <a:lnTo>
                    <a:pt x="651510" y="669471"/>
                  </a:lnTo>
                  <a:lnTo>
                    <a:pt x="653143" y="666206"/>
                  </a:lnTo>
                  <a:lnTo>
                    <a:pt x="657225" y="661307"/>
                  </a:lnTo>
                  <a:lnTo>
                    <a:pt x="656409" y="659674"/>
                  </a:lnTo>
                  <a:lnTo>
                    <a:pt x="650694" y="659674"/>
                  </a:lnTo>
                  <a:lnTo>
                    <a:pt x="649061" y="658858"/>
                  </a:lnTo>
                  <a:lnTo>
                    <a:pt x="646611" y="655592"/>
                  </a:lnTo>
                  <a:lnTo>
                    <a:pt x="647428" y="652326"/>
                  </a:lnTo>
                  <a:lnTo>
                    <a:pt x="649877" y="647428"/>
                  </a:lnTo>
                  <a:lnTo>
                    <a:pt x="651510" y="644979"/>
                  </a:lnTo>
                  <a:lnTo>
                    <a:pt x="652327" y="644162"/>
                  </a:lnTo>
                  <a:lnTo>
                    <a:pt x="653959" y="644162"/>
                  </a:lnTo>
                  <a:lnTo>
                    <a:pt x="658041" y="645795"/>
                  </a:lnTo>
                  <a:lnTo>
                    <a:pt x="659674" y="646611"/>
                  </a:lnTo>
                  <a:lnTo>
                    <a:pt x="662940" y="651510"/>
                  </a:lnTo>
                  <a:lnTo>
                    <a:pt x="663756" y="653959"/>
                  </a:lnTo>
                  <a:lnTo>
                    <a:pt x="663756" y="656409"/>
                  </a:lnTo>
                  <a:lnTo>
                    <a:pt x="664573" y="658041"/>
                  </a:lnTo>
                  <a:lnTo>
                    <a:pt x="667022" y="660491"/>
                  </a:lnTo>
                  <a:lnTo>
                    <a:pt x="678452" y="674370"/>
                  </a:lnTo>
                  <a:lnTo>
                    <a:pt x="680902" y="677636"/>
                  </a:lnTo>
                  <a:lnTo>
                    <a:pt x="682534" y="679269"/>
                  </a:lnTo>
                  <a:lnTo>
                    <a:pt x="684984" y="680085"/>
                  </a:lnTo>
                  <a:lnTo>
                    <a:pt x="686616" y="680085"/>
                  </a:lnTo>
                  <a:lnTo>
                    <a:pt x="687433" y="679269"/>
                  </a:lnTo>
                  <a:lnTo>
                    <a:pt x="687433" y="677636"/>
                  </a:lnTo>
                  <a:lnTo>
                    <a:pt x="682534" y="672737"/>
                  </a:lnTo>
                  <a:lnTo>
                    <a:pt x="681718" y="670288"/>
                  </a:lnTo>
                  <a:lnTo>
                    <a:pt x="680902" y="667022"/>
                  </a:lnTo>
                  <a:lnTo>
                    <a:pt x="681718" y="666206"/>
                  </a:lnTo>
                  <a:lnTo>
                    <a:pt x="683351" y="666206"/>
                  </a:lnTo>
                  <a:lnTo>
                    <a:pt x="686616" y="667022"/>
                  </a:lnTo>
                  <a:lnTo>
                    <a:pt x="690699" y="666206"/>
                  </a:lnTo>
                  <a:lnTo>
                    <a:pt x="685800" y="664573"/>
                  </a:lnTo>
                  <a:lnTo>
                    <a:pt x="682534" y="662940"/>
                  </a:lnTo>
                  <a:lnTo>
                    <a:pt x="679269" y="662940"/>
                  </a:lnTo>
                  <a:lnTo>
                    <a:pt x="675186" y="659674"/>
                  </a:lnTo>
                  <a:lnTo>
                    <a:pt x="675186" y="658041"/>
                  </a:lnTo>
                  <a:lnTo>
                    <a:pt x="676003" y="657225"/>
                  </a:lnTo>
                  <a:lnTo>
                    <a:pt x="680902" y="655592"/>
                  </a:lnTo>
                  <a:lnTo>
                    <a:pt x="681718" y="654776"/>
                  </a:lnTo>
                  <a:lnTo>
                    <a:pt x="681718" y="653959"/>
                  </a:lnTo>
                  <a:lnTo>
                    <a:pt x="680085" y="651510"/>
                  </a:lnTo>
                  <a:lnTo>
                    <a:pt x="678452" y="650694"/>
                  </a:lnTo>
                  <a:lnTo>
                    <a:pt x="670288" y="648244"/>
                  </a:lnTo>
                  <a:lnTo>
                    <a:pt x="667839" y="644979"/>
                  </a:lnTo>
                  <a:lnTo>
                    <a:pt x="667022" y="643346"/>
                  </a:lnTo>
                  <a:lnTo>
                    <a:pt x="667022" y="641713"/>
                  </a:lnTo>
                  <a:lnTo>
                    <a:pt x="667839" y="638447"/>
                  </a:lnTo>
                  <a:lnTo>
                    <a:pt x="671921" y="634365"/>
                  </a:lnTo>
                  <a:lnTo>
                    <a:pt x="675186" y="631916"/>
                  </a:lnTo>
                  <a:lnTo>
                    <a:pt x="680085" y="630283"/>
                  </a:lnTo>
                  <a:lnTo>
                    <a:pt x="684167" y="630283"/>
                  </a:lnTo>
                  <a:lnTo>
                    <a:pt x="686616" y="631099"/>
                  </a:lnTo>
                  <a:lnTo>
                    <a:pt x="692331" y="638447"/>
                  </a:lnTo>
                  <a:lnTo>
                    <a:pt x="694781" y="643346"/>
                  </a:lnTo>
                  <a:lnTo>
                    <a:pt x="699679" y="642529"/>
                  </a:lnTo>
                  <a:lnTo>
                    <a:pt x="698047" y="637631"/>
                  </a:lnTo>
                  <a:lnTo>
                    <a:pt x="697230" y="631916"/>
                  </a:lnTo>
                  <a:lnTo>
                    <a:pt x="698863" y="629466"/>
                  </a:lnTo>
                  <a:lnTo>
                    <a:pt x="702945" y="626201"/>
                  </a:lnTo>
                  <a:lnTo>
                    <a:pt x="706211" y="627834"/>
                  </a:lnTo>
                  <a:lnTo>
                    <a:pt x="710293" y="632732"/>
                  </a:lnTo>
                  <a:lnTo>
                    <a:pt x="711109" y="634365"/>
                  </a:lnTo>
                  <a:lnTo>
                    <a:pt x="715191" y="637631"/>
                  </a:lnTo>
                  <a:lnTo>
                    <a:pt x="717641" y="638447"/>
                  </a:lnTo>
                  <a:lnTo>
                    <a:pt x="719274" y="640080"/>
                  </a:lnTo>
                  <a:lnTo>
                    <a:pt x="720906" y="643346"/>
                  </a:lnTo>
                  <a:close/>
                  <a:moveTo>
                    <a:pt x="616404" y="635181"/>
                  </a:moveTo>
                  <a:lnTo>
                    <a:pt x="617220" y="635181"/>
                  </a:lnTo>
                  <a:lnTo>
                    <a:pt x="619669" y="633549"/>
                  </a:lnTo>
                  <a:lnTo>
                    <a:pt x="621302" y="633549"/>
                  </a:lnTo>
                  <a:lnTo>
                    <a:pt x="622935" y="635998"/>
                  </a:lnTo>
                  <a:lnTo>
                    <a:pt x="623752" y="637631"/>
                  </a:lnTo>
                  <a:lnTo>
                    <a:pt x="630283" y="641713"/>
                  </a:lnTo>
                  <a:lnTo>
                    <a:pt x="632732" y="643346"/>
                  </a:lnTo>
                  <a:lnTo>
                    <a:pt x="632732" y="644979"/>
                  </a:lnTo>
                  <a:lnTo>
                    <a:pt x="631916" y="646611"/>
                  </a:lnTo>
                  <a:lnTo>
                    <a:pt x="630283" y="649061"/>
                  </a:lnTo>
                  <a:lnTo>
                    <a:pt x="628650" y="650694"/>
                  </a:lnTo>
                  <a:lnTo>
                    <a:pt x="626201" y="652326"/>
                  </a:lnTo>
                  <a:lnTo>
                    <a:pt x="613138" y="652326"/>
                  </a:lnTo>
                  <a:lnTo>
                    <a:pt x="611505" y="651510"/>
                  </a:lnTo>
                  <a:lnTo>
                    <a:pt x="610689" y="649061"/>
                  </a:lnTo>
                  <a:lnTo>
                    <a:pt x="609056" y="640896"/>
                  </a:lnTo>
                  <a:lnTo>
                    <a:pt x="608239" y="636814"/>
                  </a:lnTo>
                  <a:lnTo>
                    <a:pt x="607423" y="633549"/>
                  </a:lnTo>
                  <a:lnTo>
                    <a:pt x="607423" y="631916"/>
                  </a:lnTo>
                  <a:lnTo>
                    <a:pt x="609056" y="630283"/>
                  </a:lnTo>
                  <a:lnTo>
                    <a:pt x="613954" y="627834"/>
                  </a:lnTo>
                  <a:lnTo>
                    <a:pt x="616404" y="627834"/>
                  </a:lnTo>
                  <a:lnTo>
                    <a:pt x="618036" y="628650"/>
                  </a:lnTo>
                  <a:lnTo>
                    <a:pt x="618853" y="630283"/>
                  </a:lnTo>
                  <a:lnTo>
                    <a:pt x="618853" y="631916"/>
                  </a:lnTo>
                  <a:lnTo>
                    <a:pt x="616404" y="635181"/>
                  </a:lnTo>
                  <a:close/>
                  <a:moveTo>
                    <a:pt x="646611" y="674370"/>
                  </a:moveTo>
                  <a:lnTo>
                    <a:pt x="649877" y="678452"/>
                  </a:lnTo>
                  <a:lnTo>
                    <a:pt x="649877" y="679269"/>
                  </a:lnTo>
                  <a:lnTo>
                    <a:pt x="649061" y="680085"/>
                  </a:lnTo>
                  <a:lnTo>
                    <a:pt x="644979" y="682534"/>
                  </a:lnTo>
                  <a:lnTo>
                    <a:pt x="643346" y="684167"/>
                  </a:lnTo>
                  <a:lnTo>
                    <a:pt x="641713" y="688249"/>
                  </a:lnTo>
                  <a:lnTo>
                    <a:pt x="640897" y="689882"/>
                  </a:lnTo>
                  <a:lnTo>
                    <a:pt x="635181" y="690699"/>
                  </a:lnTo>
                  <a:lnTo>
                    <a:pt x="628650" y="690699"/>
                  </a:lnTo>
                  <a:lnTo>
                    <a:pt x="629466" y="686616"/>
                  </a:lnTo>
                  <a:lnTo>
                    <a:pt x="632732" y="680085"/>
                  </a:lnTo>
                  <a:lnTo>
                    <a:pt x="630283" y="677636"/>
                  </a:lnTo>
                  <a:lnTo>
                    <a:pt x="620486" y="682534"/>
                  </a:lnTo>
                  <a:lnTo>
                    <a:pt x="617220" y="680085"/>
                  </a:lnTo>
                  <a:lnTo>
                    <a:pt x="620486" y="672737"/>
                  </a:lnTo>
                  <a:lnTo>
                    <a:pt x="617220" y="671921"/>
                  </a:lnTo>
                  <a:lnTo>
                    <a:pt x="613138" y="671921"/>
                  </a:lnTo>
                  <a:lnTo>
                    <a:pt x="610689" y="667839"/>
                  </a:lnTo>
                  <a:lnTo>
                    <a:pt x="611505" y="662940"/>
                  </a:lnTo>
                  <a:lnTo>
                    <a:pt x="617220" y="660491"/>
                  </a:lnTo>
                  <a:lnTo>
                    <a:pt x="624568" y="658041"/>
                  </a:lnTo>
                  <a:lnTo>
                    <a:pt x="632732" y="653959"/>
                  </a:lnTo>
                  <a:lnTo>
                    <a:pt x="638447" y="653959"/>
                  </a:lnTo>
                  <a:lnTo>
                    <a:pt x="640897" y="655592"/>
                  </a:lnTo>
                  <a:lnTo>
                    <a:pt x="641713" y="661307"/>
                  </a:lnTo>
                  <a:lnTo>
                    <a:pt x="642529" y="668655"/>
                  </a:lnTo>
                  <a:lnTo>
                    <a:pt x="643346" y="669471"/>
                  </a:lnTo>
                  <a:lnTo>
                    <a:pt x="646611" y="674370"/>
                  </a:lnTo>
                  <a:close/>
                  <a:moveTo>
                    <a:pt x="1029516" y="680901"/>
                  </a:moveTo>
                  <a:lnTo>
                    <a:pt x="1029516" y="684984"/>
                  </a:lnTo>
                  <a:lnTo>
                    <a:pt x="1028700" y="684984"/>
                  </a:lnTo>
                  <a:lnTo>
                    <a:pt x="1024618" y="687433"/>
                  </a:lnTo>
                  <a:lnTo>
                    <a:pt x="1021352" y="687433"/>
                  </a:lnTo>
                  <a:lnTo>
                    <a:pt x="1019719" y="686616"/>
                  </a:lnTo>
                  <a:lnTo>
                    <a:pt x="1018903" y="684167"/>
                  </a:lnTo>
                  <a:lnTo>
                    <a:pt x="1021352" y="679269"/>
                  </a:lnTo>
                  <a:lnTo>
                    <a:pt x="1023802" y="676003"/>
                  </a:lnTo>
                  <a:lnTo>
                    <a:pt x="1027067" y="670288"/>
                  </a:lnTo>
                  <a:lnTo>
                    <a:pt x="1029516" y="666206"/>
                  </a:lnTo>
                  <a:lnTo>
                    <a:pt x="1031149" y="667022"/>
                  </a:lnTo>
                  <a:lnTo>
                    <a:pt x="1032782" y="668655"/>
                  </a:lnTo>
                  <a:lnTo>
                    <a:pt x="1031149" y="674370"/>
                  </a:lnTo>
                  <a:lnTo>
                    <a:pt x="1029516" y="676819"/>
                  </a:lnTo>
                  <a:lnTo>
                    <a:pt x="1029516" y="680901"/>
                  </a:lnTo>
                  <a:close/>
                  <a:moveTo>
                    <a:pt x="380456" y="703761"/>
                  </a:moveTo>
                  <a:lnTo>
                    <a:pt x="375557" y="707844"/>
                  </a:lnTo>
                  <a:lnTo>
                    <a:pt x="372291" y="707027"/>
                  </a:lnTo>
                  <a:lnTo>
                    <a:pt x="368209" y="703761"/>
                  </a:lnTo>
                  <a:lnTo>
                    <a:pt x="364944" y="702945"/>
                  </a:lnTo>
                  <a:lnTo>
                    <a:pt x="363311" y="702129"/>
                  </a:lnTo>
                  <a:lnTo>
                    <a:pt x="363311" y="701312"/>
                  </a:lnTo>
                  <a:lnTo>
                    <a:pt x="364944" y="698046"/>
                  </a:lnTo>
                  <a:lnTo>
                    <a:pt x="366577" y="695597"/>
                  </a:lnTo>
                  <a:lnTo>
                    <a:pt x="370659" y="690699"/>
                  </a:lnTo>
                  <a:lnTo>
                    <a:pt x="377190" y="681718"/>
                  </a:lnTo>
                  <a:lnTo>
                    <a:pt x="381272" y="678452"/>
                  </a:lnTo>
                  <a:lnTo>
                    <a:pt x="385354" y="676003"/>
                  </a:lnTo>
                  <a:lnTo>
                    <a:pt x="389436" y="670288"/>
                  </a:lnTo>
                  <a:lnTo>
                    <a:pt x="391886" y="667839"/>
                  </a:lnTo>
                  <a:lnTo>
                    <a:pt x="393519" y="667839"/>
                  </a:lnTo>
                  <a:lnTo>
                    <a:pt x="395152" y="668655"/>
                  </a:lnTo>
                  <a:lnTo>
                    <a:pt x="395152" y="670288"/>
                  </a:lnTo>
                  <a:lnTo>
                    <a:pt x="392702" y="677636"/>
                  </a:lnTo>
                  <a:lnTo>
                    <a:pt x="391069" y="680901"/>
                  </a:lnTo>
                  <a:lnTo>
                    <a:pt x="387804" y="689066"/>
                  </a:lnTo>
                  <a:lnTo>
                    <a:pt x="382089" y="702129"/>
                  </a:lnTo>
                  <a:lnTo>
                    <a:pt x="380456" y="703761"/>
                  </a:lnTo>
                  <a:close/>
                  <a:moveTo>
                    <a:pt x="773974" y="692331"/>
                  </a:moveTo>
                  <a:lnTo>
                    <a:pt x="772341" y="692331"/>
                  </a:lnTo>
                  <a:lnTo>
                    <a:pt x="769892" y="690699"/>
                  </a:lnTo>
                  <a:lnTo>
                    <a:pt x="769076" y="689066"/>
                  </a:lnTo>
                  <a:lnTo>
                    <a:pt x="768259" y="687433"/>
                  </a:lnTo>
                  <a:lnTo>
                    <a:pt x="768259" y="684984"/>
                  </a:lnTo>
                  <a:lnTo>
                    <a:pt x="767443" y="682534"/>
                  </a:lnTo>
                  <a:lnTo>
                    <a:pt x="766627" y="680901"/>
                  </a:lnTo>
                  <a:lnTo>
                    <a:pt x="766627" y="679269"/>
                  </a:lnTo>
                  <a:lnTo>
                    <a:pt x="766627" y="678452"/>
                  </a:lnTo>
                  <a:lnTo>
                    <a:pt x="767443" y="677636"/>
                  </a:lnTo>
                  <a:lnTo>
                    <a:pt x="769076" y="677636"/>
                  </a:lnTo>
                  <a:lnTo>
                    <a:pt x="772341" y="675186"/>
                  </a:lnTo>
                  <a:lnTo>
                    <a:pt x="773158" y="675186"/>
                  </a:lnTo>
                  <a:lnTo>
                    <a:pt x="773974" y="676819"/>
                  </a:lnTo>
                  <a:lnTo>
                    <a:pt x="774791" y="680901"/>
                  </a:lnTo>
                  <a:lnTo>
                    <a:pt x="775607" y="683351"/>
                  </a:lnTo>
                  <a:lnTo>
                    <a:pt x="777240" y="687433"/>
                  </a:lnTo>
                  <a:lnTo>
                    <a:pt x="778056" y="689882"/>
                  </a:lnTo>
                  <a:lnTo>
                    <a:pt x="778056" y="690699"/>
                  </a:lnTo>
                  <a:lnTo>
                    <a:pt x="777240" y="691515"/>
                  </a:lnTo>
                  <a:lnTo>
                    <a:pt x="773974" y="692331"/>
                  </a:lnTo>
                  <a:close/>
                  <a:moveTo>
                    <a:pt x="334736" y="693148"/>
                  </a:moveTo>
                  <a:lnTo>
                    <a:pt x="333103" y="693148"/>
                  </a:lnTo>
                  <a:lnTo>
                    <a:pt x="331470" y="692331"/>
                  </a:lnTo>
                  <a:lnTo>
                    <a:pt x="331470" y="690699"/>
                  </a:lnTo>
                  <a:lnTo>
                    <a:pt x="334736" y="685800"/>
                  </a:lnTo>
                  <a:lnTo>
                    <a:pt x="334736" y="684167"/>
                  </a:lnTo>
                  <a:lnTo>
                    <a:pt x="334736" y="683351"/>
                  </a:lnTo>
                  <a:lnTo>
                    <a:pt x="334736" y="681718"/>
                  </a:lnTo>
                  <a:lnTo>
                    <a:pt x="335552" y="680085"/>
                  </a:lnTo>
                  <a:lnTo>
                    <a:pt x="337185" y="679269"/>
                  </a:lnTo>
                  <a:lnTo>
                    <a:pt x="338002" y="680085"/>
                  </a:lnTo>
                  <a:lnTo>
                    <a:pt x="338002" y="681718"/>
                  </a:lnTo>
                  <a:lnTo>
                    <a:pt x="338002" y="685800"/>
                  </a:lnTo>
                  <a:lnTo>
                    <a:pt x="338002" y="687433"/>
                  </a:lnTo>
                  <a:lnTo>
                    <a:pt x="337185" y="689066"/>
                  </a:lnTo>
                  <a:lnTo>
                    <a:pt x="336369" y="690699"/>
                  </a:lnTo>
                  <a:lnTo>
                    <a:pt x="334736" y="693148"/>
                  </a:lnTo>
                  <a:close/>
                  <a:moveTo>
                    <a:pt x="747849" y="708660"/>
                  </a:moveTo>
                  <a:lnTo>
                    <a:pt x="746216" y="711109"/>
                  </a:lnTo>
                  <a:lnTo>
                    <a:pt x="744583" y="711109"/>
                  </a:lnTo>
                  <a:lnTo>
                    <a:pt x="742950" y="708660"/>
                  </a:lnTo>
                  <a:lnTo>
                    <a:pt x="741317" y="709476"/>
                  </a:lnTo>
                  <a:lnTo>
                    <a:pt x="738868" y="713559"/>
                  </a:lnTo>
                  <a:lnTo>
                    <a:pt x="738052" y="716008"/>
                  </a:lnTo>
                  <a:lnTo>
                    <a:pt x="737235" y="716824"/>
                  </a:lnTo>
                  <a:lnTo>
                    <a:pt x="734786" y="717641"/>
                  </a:lnTo>
                  <a:lnTo>
                    <a:pt x="733969" y="716824"/>
                  </a:lnTo>
                  <a:lnTo>
                    <a:pt x="733153" y="715191"/>
                  </a:lnTo>
                  <a:lnTo>
                    <a:pt x="732336" y="711926"/>
                  </a:lnTo>
                  <a:lnTo>
                    <a:pt x="733153" y="709476"/>
                  </a:lnTo>
                  <a:lnTo>
                    <a:pt x="735602" y="707844"/>
                  </a:lnTo>
                  <a:lnTo>
                    <a:pt x="741317" y="704578"/>
                  </a:lnTo>
                  <a:lnTo>
                    <a:pt x="742950" y="702945"/>
                  </a:lnTo>
                  <a:lnTo>
                    <a:pt x="742950" y="701312"/>
                  </a:lnTo>
                  <a:lnTo>
                    <a:pt x="742950" y="700496"/>
                  </a:lnTo>
                  <a:lnTo>
                    <a:pt x="743766" y="699679"/>
                  </a:lnTo>
                  <a:lnTo>
                    <a:pt x="747849" y="702129"/>
                  </a:lnTo>
                  <a:lnTo>
                    <a:pt x="749481" y="703761"/>
                  </a:lnTo>
                  <a:lnTo>
                    <a:pt x="751114" y="706211"/>
                  </a:lnTo>
                  <a:lnTo>
                    <a:pt x="751114" y="707027"/>
                  </a:lnTo>
                  <a:lnTo>
                    <a:pt x="747849" y="708660"/>
                  </a:lnTo>
                  <a:close/>
                  <a:moveTo>
                    <a:pt x="789486" y="739684"/>
                  </a:moveTo>
                  <a:lnTo>
                    <a:pt x="790303" y="744583"/>
                  </a:lnTo>
                  <a:lnTo>
                    <a:pt x="790303" y="746216"/>
                  </a:lnTo>
                  <a:lnTo>
                    <a:pt x="790303" y="750298"/>
                  </a:lnTo>
                  <a:lnTo>
                    <a:pt x="789486" y="756013"/>
                  </a:lnTo>
                  <a:lnTo>
                    <a:pt x="789486" y="756829"/>
                  </a:lnTo>
                  <a:lnTo>
                    <a:pt x="788670" y="757646"/>
                  </a:lnTo>
                  <a:lnTo>
                    <a:pt x="788670" y="759279"/>
                  </a:lnTo>
                  <a:lnTo>
                    <a:pt x="788670" y="761728"/>
                  </a:lnTo>
                  <a:lnTo>
                    <a:pt x="787854" y="763361"/>
                  </a:lnTo>
                  <a:lnTo>
                    <a:pt x="787037" y="764177"/>
                  </a:lnTo>
                  <a:lnTo>
                    <a:pt x="781322" y="764994"/>
                  </a:lnTo>
                  <a:lnTo>
                    <a:pt x="778056" y="764994"/>
                  </a:lnTo>
                  <a:lnTo>
                    <a:pt x="772341" y="765810"/>
                  </a:lnTo>
                  <a:lnTo>
                    <a:pt x="769892" y="765810"/>
                  </a:lnTo>
                  <a:lnTo>
                    <a:pt x="768259" y="764994"/>
                  </a:lnTo>
                  <a:lnTo>
                    <a:pt x="765810" y="762544"/>
                  </a:lnTo>
                  <a:lnTo>
                    <a:pt x="760095" y="756829"/>
                  </a:lnTo>
                  <a:lnTo>
                    <a:pt x="757646" y="756829"/>
                  </a:lnTo>
                  <a:lnTo>
                    <a:pt x="751114" y="754380"/>
                  </a:lnTo>
                  <a:lnTo>
                    <a:pt x="747032" y="747849"/>
                  </a:lnTo>
                  <a:lnTo>
                    <a:pt x="745399" y="747032"/>
                  </a:lnTo>
                  <a:lnTo>
                    <a:pt x="743766" y="748665"/>
                  </a:lnTo>
                  <a:lnTo>
                    <a:pt x="743766" y="747849"/>
                  </a:lnTo>
                  <a:lnTo>
                    <a:pt x="743766" y="746216"/>
                  </a:lnTo>
                  <a:lnTo>
                    <a:pt x="743766" y="743766"/>
                  </a:lnTo>
                  <a:lnTo>
                    <a:pt x="742950" y="742950"/>
                  </a:lnTo>
                  <a:lnTo>
                    <a:pt x="739684" y="743766"/>
                  </a:lnTo>
                  <a:lnTo>
                    <a:pt x="738868" y="742950"/>
                  </a:lnTo>
                  <a:lnTo>
                    <a:pt x="738868" y="741317"/>
                  </a:lnTo>
                  <a:lnTo>
                    <a:pt x="738868" y="739684"/>
                  </a:lnTo>
                  <a:lnTo>
                    <a:pt x="739684" y="737235"/>
                  </a:lnTo>
                  <a:lnTo>
                    <a:pt x="742950" y="729887"/>
                  </a:lnTo>
                  <a:lnTo>
                    <a:pt x="744583" y="729071"/>
                  </a:lnTo>
                  <a:lnTo>
                    <a:pt x="746216" y="727438"/>
                  </a:lnTo>
                  <a:lnTo>
                    <a:pt x="747032" y="723356"/>
                  </a:lnTo>
                  <a:lnTo>
                    <a:pt x="747032" y="719274"/>
                  </a:lnTo>
                  <a:lnTo>
                    <a:pt x="749481" y="713559"/>
                  </a:lnTo>
                  <a:lnTo>
                    <a:pt x="751114" y="711926"/>
                  </a:lnTo>
                  <a:lnTo>
                    <a:pt x="754380" y="707844"/>
                  </a:lnTo>
                  <a:lnTo>
                    <a:pt x="764994" y="701312"/>
                  </a:lnTo>
                  <a:lnTo>
                    <a:pt x="767443" y="700496"/>
                  </a:lnTo>
                  <a:lnTo>
                    <a:pt x="771525" y="701312"/>
                  </a:lnTo>
                  <a:lnTo>
                    <a:pt x="774791" y="702945"/>
                  </a:lnTo>
                  <a:lnTo>
                    <a:pt x="777240" y="706211"/>
                  </a:lnTo>
                  <a:lnTo>
                    <a:pt x="782955" y="714375"/>
                  </a:lnTo>
                  <a:lnTo>
                    <a:pt x="785404" y="719274"/>
                  </a:lnTo>
                  <a:lnTo>
                    <a:pt x="787037" y="724172"/>
                  </a:lnTo>
                  <a:lnTo>
                    <a:pt x="788670" y="726621"/>
                  </a:lnTo>
                  <a:lnTo>
                    <a:pt x="790303" y="732336"/>
                  </a:lnTo>
                  <a:lnTo>
                    <a:pt x="789486" y="734786"/>
                  </a:lnTo>
                  <a:lnTo>
                    <a:pt x="789486" y="738051"/>
                  </a:lnTo>
                  <a:lnTo>
                    <a:pt x="789486" y="739684"/>
                  </a:lnTo>
                  <a:close/>
                  <a:moveTo>
                    <a:pt x="614771" y="739684"/>
                  </a:moveTo>
                  <a:lnTo>
                    <a:pt x="611505" y="739684"/>
                  </a:lnTo>
                  <a:lnTo>
                    <a:pt x="605790" y="738051"/>
                  </a:lnTo>
                  <a:lnTo>
                    <a:pt x="602524" y="733969"/>
                  </a:lnTo>
                  <a:lnTo>
                    <a:pt x="601708" y="732336"/>
                  </a:lnTo>
                  <a:lnTo>
                    <a:pt x="601708" y="731520"/>
                  </a:lnTo>
                  <a:lnTo>
                    <a:pt x="602524" y="730704"/>
                  </a:lnTo>
                  <a:lnTo>
                    <a:pt x="603341" y="728254"/>
                  </a:lnTo>
                  <a:lnTo>
                    <a:pt x="604974" y="720906"/>
                  </a:lnTo>
                  <a:lnTo>
                    <a:pt x="605790" y="719274"/>
                  </a:lnTo>
                  <a:lnTo>
                    <a:pt x="609056" y="715191"/>
                  </a:lnTo>
                  <a:lnTo>
                    <a:pt x="611505" y="714375"/>
                  </a:lnTo>
                  <a:lnTo>
                    <a:pt x="615587" y="714375"/>
                  </a:lnTo>
                  <a:lnTo>
                    <a:pt x="618036" y="716824"/>
                  </a:lnTo>
                  <a:lnTo>
                    <a:pt x="618853" y="718457"/>
                  </a:lnTo>
                  <a:lnTo>
                    <a:pt x="619669" y="720090"/>
                  </a:lnTo>
                  <a:lnTo>
                    <a:pt x="620486" y="724172"/>
                  </a:lnTo>
                  <a:lnTo>
                    <a:pt x="620486" y="726621"/>
                  </a:lnTo>
                  <a:lnTo>
                    <a:pt x="622119" y="729071"/>
                  </a:lnTo>
                  <a:lnTo>
                    <a:pt x="622119" y="730704"/>
                  </a:lnTo>
                  <a:lnTo>
                    <a:pt x="622119" y="732336"/>
                  </a:lnTo>
                  <a:lnTo>
                    <a:pt x="622119" y="733969"/>
                  </a:lnTo>
                  <a:lnTo>
                    <a:pt x="621302" y="735602"/>
                  </a:lnTo>
                  <a:lnTo>
                    <a:pt x="619669" y="738051"/>
                  </a:lnTo>
                  <a:lnTo>
                    <a:pt x="614771" y="739684"/>
                  </a:lnTo>
                  <a:close/>
                  <a:moveTo>
                    <a:pt x="760911" y="773158"/>
                  </a:moveTo>
                  <a:lnTo>
                    <a:pt x="760911" y="773158"/>
                  </a:lnTo>
                  <a:lnTo>
                    <a:pt x="758462" y="773158"/>
                  </a:lnTo>
                  <a:lnTo>
                    <a:pt x="752747" y="770709"/>
                  </a:lnTo>
                  <a:lnTo>
                    <a:pt x="751931" y="769892"/>
                  </a:lnTo>
                  <a:lnTo>
                    <a:pt x="751931" y="769076"/>
                  </a:lnTo>
                  <a:lnTo>
                    <a:pt x="753564" y="768259"/>
                  </a:lnTo>
                  <a:lnTo>
                    <a:pt x="754380" y="767443"/>
                  </a:lnTo>
                  <a:lnTo>
                    <a:pt x="756013" y="765810"/>
                  </a:lnTo>
                  <a:lnTo>
                    <a:pt x="758462" y="765810"/>
                  </a:lnTo>
                  <a:lnTo>
                    <a:pt x="760911" y="769076"/>
                  </a:lnTo>
                  <a:lnTo>
                    <a:pt x="762544" y="772341"/>
                  </a:lnTo>
                  <a:lnTo>
                    <a:pt x="762544" y="773974"/>
                  </a:lnTo>
                  <a:lnTo>
                    <a:pt x="760911" y="773158"/>
                  </a:lnTo>
                  <a:close/>
                  <a:moveTo>
                    <a:pt x="726622" y="771525"/>
                  </a:moveTo>
                  <a:lnTo>
                    <a:pt x="721723" y="775607"/>
                  </a:lnTo>
                  <a:lnTo>
                    <a:pt x="720906" y="773974"/>
                  </a:lnTo>
                  <a:lnTo>
                    <a:pt x="720090" y="772341"/>
                  </a:lnTo>
                  <a:lnTo>
                    <a:pt x="724172" y="766626"/>
                  </a:lnTo>
                  <a:lnTo>
                    <a:pt x="725805" y="764994"/>
                  </a:lnTo>
                  <a:lnTo>
                    <a:pt x="727438" y="766626"/>
                  </a:lnTo>
                  <a:lnTo>
                    <a:pt x="728254" y="768259"/>
                  </a:lnTo>
                  <a:lnTo>
                    <a:pt x="728254" y="769076"/>
                  </a:lnTo>
                  <a:lnTo>
                    <a:pt x="726622" y="771525"/>
                  </a:lnTo>
                  <a:close/>
                  <a:moveTo>
                    <a:pt x="356779" y="796834"/>
                  </a:moveTo>
                  <a:lnTo>
                    <a:pt x="356779" y="796834"/>
                  </a:lnTo>
                  <a:lnTo>
                    <a:pt x="360861" y="791119"/>
                  </a:lnTo>
                  <a:lnTo>
                    <a:pt x="363311" y="791119"/>
                  </a:lnTo>
                  <a:lnTo>
                    <a:pt x="364944" y="791936"/>
                  </a:lnTo>
                  <a:lnTo>
                    <a:pt x="365760" y="792752"/>
                  </a:lnTo>
                  <a:lnTo>
                    <a:pt x="365760" y="793569"/>
                  </a:lnTo>
                  <a:lnTo>
                    <a:pt x="365760" y="796018"/>
                  </a:lnTo>
                  <a:lnTo>
                    <a:pt x="365760" y="801733"/>
                  </a:lnTo>
                  <a:lnTo>
                    <a:pt x="365760" y="802549"/>
                  </a:lnTo>
                  <a:lnTo>
                    <a:pt x="366577" y="802549"/>
                  </a:lnTo>
                  <a:lnTo>
                    <a:pt x="367393" y="800916"/>
                  </a:lnTo>
                  <a:lnTo>
                    <a:pt x="372291" y="791936"/>
                  </a:lnTo>
                  <a:lnTo>
                    <a:pt x="373924" y="789486"/>
                  </a:lnTo>
                  <a:lnTo>
                    <a:pt x="375557" y="788670"/>
                  </a:lnTo>
                  <a:lnTo>
                    <a:pt x="381272" y="787037"/>
                  </a:lnTo>
                  <a:lnTo>
                    <a:pt x="385354" y="787037"/>
                  </a:lnTo>
                  <a:lnTo>
                    <a:pt x="389436" y="787854"/>
                  </a:lnTo>
                  <a:lnTo>
                    <a:pt x="392702" y="789486"/>
                  </a:lnTo>
                  <a:lnTo>
                    <a:pt x="397601" y="793569"/>
                  </a:lnTo>
                  <a:lnTo>
                    <a:pt x="401683" y="797651"/>
                  </a:lnTo>
                  <a:lnTo>
                    <a:pt x="405765" y="801733"/>
                  </a:lnTo>
                  <a:lnTo>
                    <a:pt x="418011" y="818061"/>
                  </a:lnTo>
                  <a:lnTo>
                    <a:pt x="423727" y="822960"/>
                  </a:lnTo>
                  <a:lnTo>
                    <a:pt x="426176" y="825409"/>
                  </a:lnTo>
                  <a:lnTo>
                    <a:pt x="426992" y="827042"/>
                  </a:lnTo>
                  <a:lnTo>
                    <a:pt x="427809" y="829491"/>
                  </a:lnTo>
                  <a:lnTo>
                    <a:pt x="427809" y="831941"/>
                  </a:lnTo>
                  <a:lnTo>
                    <a:pt x="427809" y="834390"/>
                  </a:lnTo>
                  <a:lnTo>
                    <a:pt x="426992" y="836023"/>
                  </a:lnTo>
                  <a:lnTo>
                    <a:pt x="425359" y="837656"/>
                  </a:lnTo>
                  <a:lnTo>
                    <a:pt x="418011" y="843371"/>
                  </a:lnTo>
                  <a:lnTo>
                    <a:pt x="413929" y="845004"/>
                  </a:lnTo>
                  <a:lnTo>
                    <a:pt x="409847" y="847453"/>
                  </a:lnTo>
                  <a:lnTo>
                    <a:pt x="400050" y="855617"/>
                  </a:lnTo>
                  <a:lnTo>
                    <a:pt x="393519" y="859699"/>
                  </a:lnTo>
                  <a:lnTo>
                    <a:pt x="384538" y="867047"/>
                  </a:lnTo>
                  <a:lnTo>
                    <a:pt x="368209" y="879294"/>
                  </a:lnTo>
                  <a:lnTo>
                    <a:pt x="366577" y="881743"/>
                  </a:lnTo>
                  <a:lnTo>
                    <a:pt x="365760" y="883376"/>
                  </a:lnTo>
                  <a:lnTo>
                    <a:pt x="360861" y="897255"/>
                  </a:lnTo>
                  <a:lnTo>
                    <a:pt x="359229" y="900521"/>
                  </a:lnTo>
                  <a:lnTo>
                    <a:pt x="355147" y="903786"/>
                  </a:lnTo>
                  <a:lnTo>
                    <a:pt x="349431" y="904603"/>
                  </a:lnTo>
                  <a:lnTo>
                    <a:pt x="347799" y="905419"/>
                  </a:lnTo>
                  <a:lnTo>
                    <a:pt x="347799" y="910318"/>
                  </a:lnTo>
                  <a:lnTo>
                    <a:pt x="346166" y="917666"/>
                  </a:lnTo>
                  <a:lnTo>
                    <a:pt x="345349" y="922564"/>
                  </a:lnTo>
                  <a:lnTo>
                    <a:pt x="343716" y="936444"/>
                  </a:lnTo>
                  <a:lnTo>
                    <a:pt x="343716" y="938076"/>
                  </a:lnTo>
                  <a:lnTo>
                    <a:pt x="342900" y="940526"/>
                  </a:lnTo>
                  <a:lnTo>
                    <a:pt x="341267" y="942975"/>
                  </a:lnTo>
                  <a:lnTo>
                    <a:pt x="336369" y="946241"/>
                  </a:lnTo>
                  <a:lnTo>
                    <a:pt x="332286" y="947874"/>
                  </a:lnTo>
                  <a:lnTo>
                    <a:pt x="327388" y="949506"/>
                  </a:lnTo>
                  <a:lnTo>
                    <a:pt x="325755" y="948690"/>
                  </a:lnTo>
                  <a:lnTo>
                    <a:pt x="324122" y="946241"/>
                  </a:lnTo>
                  <a:lnTo>
                    <a:pt x="322489" y="946241"/>
                  </a:lnTo>
                  <a:lnTo>
                    <a:pt x="321673" y="946241"/>
                  </a:lnTo>
                  <a:lnTo>
                    <a:pt x="315141" y="955221"/>
                  </a:lnTo>
                  <a:lnTo>
                    <a:pt x="308610" y="959304"/>
                  </a:lnTo>
                  <a:lnTo>
                    <a:pt x="306161" y="962569"/>
                  </a:lnTo>
                  <a:lnTo>
                    <a:pt x="304528" y="964202"/>
                  </a:lnTo>
                  <a:lnTo>
                    <a:pt x="302895" y="965019"/>
                  </a:lnTo>
                  <a:lnTo>
                    <a:pt x="300446" y="965019"/>
                  </a:lnTo>
                  <a:lnTo>
                    <a:pt x="298813" y="963386"/>
                  </a:lnTo>
                  <a:lnTo>
                    <a:pt x="297180" y="960936"/>
                  </a:lnTo>
                  <a:lnTo>
                    <a:pt x="295547" y="958487"/>
                  </a:lnTo>
                  <a:lnTo>
                    <a:pt x="292281" y="947874"/>
                  </a:lnTo>
                  <a:lnTo>
                    <a:pt x="290649" y="944608"/>
                  </a:lnTo>
                  <a:lnTo>
                    <a:pt x="289832" y="942975"/>
                  </a:lnTo>
                  <a:lnTo>
                    <a:pt x="286566" y="936444"/>
                  </a:lnTo>
                  <a:lnTo>
                    <a:pt x="285750" y="934811"/>
                  </a:lnTo>
                  <a:lnTo>
                    <a:pt x="273504" y="926646"/>
                  </a:lnTo>
                  <a:lnTo>
                    <a:pt x="267789" y="921748"/>
                  </a:lnTo>
                  <a:lnTo>
                    <a:pt x="266156" y="920115"/>
                  </a:lnTo>
                  <a:lnTo>
                    <a:pt x="264523" y="919299"/>
                  </a:lnTo>
                  <a:lnTo>
                    <a:pt x="256359" y="920115"/>
                  </a:lnTo>
                  <a:lnTo>
                    <a:pt x="255542" y="920115"/>
                  </a:lnTo>
                  <a:lnTo>
                    <a:pt x="255542" y="919299"/>
                  </a:lnTo>
                  <a:lnTo>
                    <a:pt x="256359" y="916849"/>
                  </a:lnTo>
                  <a:lnTo>
                    <a:pt x="256359" y="915216"/>
                  </a:lnTo>
                  <a:lnTo>
                    <a:pt x="256359" y="913584"/>
                  </a:lnTo>
                  <a:lnTo>
                    <a:pt x="256359" y="911134"/>
                  </a:lnTo>
                  <a:lnTo>
                    <a:pt x="256359" y="910318"/>
                  </a:lnTo>
                  <a:lnTo>
                    <a:pt x="259624" y="907869"/>
                  </a:lnTo>
                  <a:lnTo>
                    <a:pt x="258808" y="907052"/>
                  </a:lnTo>
                  <a:lnTo>
                    <a:pt x="258808" y="906236"/>
                  </a:lnTo>
                  <a:lnTo>
                    <a:pt x="258808" y="904603"/>
                  </a:lnTo>
                  <a:lnTo>
                    <a:pt x="258808" y="903786"/>
                  </a:lnTo>
                  <a:lnTo>
                    <a:pt x="259624" y="902970"/>
                  </a:lnTo>
                  <a:lnTo>
                    <a:pt x="260441" y="900521"/>
                  </a:lnTo>
                  <a:lnTo>
                    <a:pt x="262074" y="896439"/>
                  </a:lnTo>
                  <a:lnTo>
                    <a:pt x="262890" y="893989"/>
                  </a:lnTo>
                  <a:lnTo>
                    <a:pt x="264523" y="892356"/>
                  </a:lnTo>
                  <a:lnTo>
                    <a:pt x="266972" y="888274"/>
                  </a:lnTo>
                  <a:lnTo>
                    <a:pt x="268605" y="886641"/>
                  </a:lnTo>
                  <a:lnTo>
                    <a:pt x="270238" y="885009"/>
                  </a:lnTo>
                  <a:lnTo>
                    <a:pt x="270238" y="884192"/>
                  </a:lnTo>
                  <a:lnTo>
                    <a:pt x="269422" y="883376"/>
                  </a:lnTo>
                  <a:lnTo>
                    <a:pt x="269422" y="881743"/>
                  </a:lnTo>
                  <a:lnTo>
                    <a:pt x="269422" y="876844"/>
                  </a:lnTo>
                  <a:lnTo>
                    <a:pt x="269422" y="874395"/>
                  </a:lnTo>
                  <a:lnTo>
                    <a:pt x="269422" y="871946"/>
                  </a:lnTo>
                  <a:lnTo>
                    <a:pt x="270238" y="870313"/>
                  </a:lnTo>
                  <a:lnTo>
                    <a:pt x="271054" y="869496"/>
                  </a:lnTo>
                  <a:lnTo>
                    <a:pt x="276769" y="866231"/>
                  </a:lnTo>
                  <a:lnTo>
                    <a:pt x="276769" y="865414"/>
                  </a:lnTo>
                  <a:lnTo>
                    <a:pt x="276769" y="864598"/>
                  </a:lnTo>
                  <a:lnTo>
                    <a:pt x="276769" y="862965"/>
                  </a:lnTo>
                  <a:lnTo>
                    <a:pt x="276769" y="862149"/>
                  </a:lnTo>
                  <a:lnTo>
                    <a:pt x="275953" y="861332"/>
                  </a:lnTo>
                  <a:lnTo>
                    <a:pt x="274320" y="861332"/>
                  </a:lnTo>
                  <a:lnTo>
                    <a:pt x="272687" y="858883"/>
                  </a:lnTo>
                  <a:lnTo>
                    <a:pt x="272687" y="858066"/>
                  </a:lnTo>
                  <a:lnTo>
                    <a:pt x="273504" y="855617"/>
                  </a:lnTo>
                  <a:lnTo>
                    <a:pt x="275953" y="850719"/>
                  </a:lnTo>
                  <a:lnTo>
                    <a:pt x="276769" y="848269"/>
                  </a:lnTo>
                  <a:lnTo>
                    <a:pt x="279219" y="838472"/>
                  </a:lnTo>
                  <a:lnTo>
                    <a:pt x="284117" y="831941"/>
                  </a:lnTo>
                  <a:lnTo>
                    <a:pt x="285750" y="825409"/>
                  </a:lnTo>
                  <a:lnTo>
                    <a:pt x="289832" y="818061"/>
                  </a:lnTo>
                  <a:lnTo>
                    <a:pt x="289832" y="817245"/>
                  </a:lnTo>
                  <a:lnTo>
                    <a:pt x="288199" y="814796"/>
                  </a:lnTo>
                  <a:lnTo>
                    <a:pt x="284934" y="813163"/>
                  </a:lnTo>
                  <a:lnTo>
                    <a:pt x="283301" y="810714"/>
                  </a:lnTo>
                  <a:lnTo>
                    <a:pt x="282484" y="807448"/>
                  </a:lnTo>
                  <a:lnTo>
                    <a:pt x="277586" y="789486"/>
                  </a:lnTo>
                  <a:lnTo>
                    <a:pt x="276769" y="787854"/>
                  </a:lnTo>
                  <a:lnTo>
                    <a:pt x="276769" y="785404"/>
                  </a:lnTo>
                  <a:lnTo>
                    <a:pt x="275953" y="783771"/>
                  </a:lnTo>
                  <a:lnTo>
                    <a:pt x="275953" y="782139"/>
                  </a:lnTo>
                  <a:lnTo>
                    <a:pt x="296364" y="776424"/>
                  </a:lnTo>
                  <a:lnTo>
                    <a:pt x="310243" y="774791"/>
                  </a:lnTo>
                  <a:lnTo>
                    <a:pt x="324939" y="769892"/>
                  </a:lnTo>
                  <a:lnTo>
                    <a:pt x="329021" y="769892"/>
                  </a:lnTo>
                  <a:lnTo>
                    <a:pt x="332286" y="770709"/>
                  </a:lnTo>
                  <a:lnTo>
                    <a:pt x="335552" y="773158"/>
                  </a:lnTo>
                  <a:lnTo>
                    <a:pt x="339634" y="777240"/>
                  </a:lnTo>
                  <a:lnTo>
                    <a:pt x="345349" y="781322"/>
                  </a:lnTo>
                  <a:lnTo>
                    <a:pt x="355147" y="787037"/>
                  </a:lnTo>
                  <a:lnTo>
                    <a:pt x="361678" y="788670"/>
                  </a:lnTo>
                  <a:lnTo>
                    <a:pt x="359229" y="793569"/>
                  </a:lnTo>
                  <a:lnTo>
                    <a:pt x="359229" y="795201"/>
                  </a:lnTo>
                  <a:lnTo>
                    <a:pt x="356779" y="796834"/>
                  </a:lnTo>
                  <a:close/>
                  <a:moveTo>
                    <a:pt x="796018" y="793569"/>
                  </a:moveTo>
                  <a:lnTo>
                    <a:pt x="802549" y="796018"/>
                  </a:lnTo>
                  <a:lnTo>
                    <a:pt x="805815" y="797651"/>
                  </a:lnTo>
                  <a:lnTo>
                    <a:pt x="807448" y="799284"/>
                  </a:lnTo>
                  <a:lnTo>
                    <a:pt x="810714" y="803366"/>
                  </a:lnTo>
                  <a:lnTo>
                    <a:pt x="812347" y="804182"/>
                  </a:lnTo>
                  <a:lnTo>
                    <a:pt x="818061" y="801733"/>
                  </a:lnTo>
                  <a:lnTo>
                    <a:pt x="822144" y="800916"/>
                  </a:lnTo>
                  <a:lnTo>
                    <a:pt x="831124" y="801733"/>
                  </a:lnTo>
                  <a:lnTo>
                    <a:pt x="838472" y="804999"/>
                  </a:lnTo>
                  <a:lnTo>
                    <a:pt x="840922" y="807448"/>
                  </a:lnTo>
                  <a:lnTo>
                    <a:pt x="842554" y="809897"/>
                  </a:lnTo>
                  <a:lnTo>
                    <a:pt x="841738" y="812346"/>
                  </a:lnTo>
                  <a:lnTo>
                    <a:pt x="840105" y="816429"/>
                  </a:lnTo>
                  <a:lnTo>
                    <a:pt x="838472" y="820511"/>
                  </a:lnTo>
                  <a:lnTo>
                    <a:pt x="835206" y="827042"/>
                  </a:lnTo>
                  <a:lnTo>
                    <a:pt x="832757" y="830308"/>
                  </a:lnTo>
                  <a:lnTo>
                    <a:pt x="831941" y="831941"/>
                  </a:lnTo>
                  <a:lnTo>
                    <a:pt x="831124" y="834390"/>
                  </a:lnTo>
                  <a:lnTo>
                    <a:pt x="831124" y="837656"/>
                  </a:lnTo>
                  <a:lnTo>
                    <a:pt x="827859" y="844187"/>
                  </a:lnTo>
                  <a:lnTo>
                    <a:pt x="827042" y="845004"/>
                  </a:lnTo>
                  <a:lnTo>
                    <a:pt x="822960" y="847453"/>
                  </a:lnTo>
                  <a:lnTo>
                    <a:pt x="824593" y="849086"/>
                  </a:lnTo>
                  <a:lnTo>
                    <a:pt x="825409" y="849902"/>
                  </a:lnTo>
                  <a:lnTo>
                    <a:pt x="824593" y="852351"/>
                  </a:lnTo>
                  <a:lnTo>
                    <a:pt x="822144" y="858883"/>
                  </a:lnTo>
                  <a:lnTo>
                    <a:pt x="819694" y="865414"/>
                  </a:lnTo>
                  <a:lnTo>
                    <a:pt x="818061" y="869496"/>
                  </a:lnTo>
                  <a:lnTo>
                    <a:pt x="814796" y="875211"/>
                  </a:lnTo>
                  <a:lnTo>
                    <a:pt x="813163" y="876844"/>
                  </a:lnTo>
                  <a:lnTo>
                    <a:pt x="810714" y="877661"/>
                  </a:lnTo>
                  <a:lnTo>
                    <a:pt x="795202" y="872762"/>
                  </a:lnTo>
                  <a:lnTo>
                    <a:pt x="791119" y="872762"/>
                  </a:lnTo>
                  <a:lnTo>
                    <a:pt x="780506" y="875211"/>
                  </a:lnTo>
                  <a:lnTo>
                    <a:pt x="781322" y="876028"/>
                  </a:lnTo>
                  <a:lnTo>
                    <a:pt x="785404" y="877661"/>
                  </a:lnTo>
                  <a:lnTo>
                    <a:pt x="787854" y="879294"/>
                  </a:lnTo>
                  <a:lnTo>
                    <a:pt x="791119" y="885009"/>
                  </a:lnTo>
                  <a:lnTo>
                    <a:pt x="791936" y="886641"/>
                  </a:lnTo>
                  <a:lnTo>
                    <a:pt x="791936" y="888274"/>
                  </a:lnTo>
                  <a:lnTo>
                    <a:pt x="791936" y="891540"/>
                  </a:lnTo>
                  <a:lnTo>
                    <a:pt x="791936" y="892356"/>
                  </a:lnTo>
                  <a:lnTo>
                    <a:pt x="787037" y="901337"/>
                  </a:lnTo>
                  <a:lnTo>
                    <a:pt x="785404" y="907869"/>
                  </a:lnTo>
                  <a:lnTo>
                    <a:pt x="784588" y="913584"/>
                  </a:lnTo>
                  <a:lnTo>
                    <a:pt x="782955" y="915216"/>
                  </a:lnTo>
                  <a:lnTo>
                    <a:pt x="777240" y="912767"/>
                  </a:lnTo>
                  <a:lnTo>
                    <a:pt x="775607" y="912767"/>
                  </a:lnTo>
                  <a:lnTo>
                    <a:pt x="769076" y="914400"/>
                  </a:lnTo>
                  <a:lnTo>
                    <a:pt x="765810" y="913584"/>
                  </a:lnTo>
                  <a:lnTo>
                    <a:pt x="766627" y="905419"/>
                  </a:lnTo>
                  <a:lnTo>
                    <a:pt x="765810" y="896439"/>
                  </a:lnTo>
                  <a:lnTo>
                    <a:pt x="764994" y="887458"/>
                  </a:lnTo>
                  <a:lnTo>
                    <a:pt x="760095" y="871946"/>
                  </a:lnTo>
                  <a:lnTo>
                    <a:pt x="759279" y="869496"/>
                  </a:lnTo>
                  <a:lnTo>
                    <a:pt x="759279" y="866231"/>
                  </a:lnTo>
                  <a:lnTo>
                    <a:pt x="759279" y="862965"/>
                  </a:lnTo>
                  <a:lnTo>
                    <a:pt x="759279" y="859699"/>
                  </a:lnTo>
                  <a:lnTo>
                    <a:pt x="759279" y="853168"/>
                  </a:lnTo>
                  <a:lnTo>
                    <a:pt x="759279" y="849902"/>
                  </a:lnTo>
                  <a:lnTo>
                    <a:pt x="759279" y="840921"/>
                  </a:lnTo>
                  <a:lnTo>
                    <a:pt x="758462" y="827859"/>
                  </a:lnTo>
                  <a:lnTo>
                    <a:pt x="758462" y="822960"/>
                  </a:lnTo>
                  <a:lnTo>
                    <a:pt x="758462" y="821327"/>
                  </a:lnTo>
                  <a:lnTo>
                    <a:pt x="758462" y="819694"/>
                  </a:lnTo>
                  <a:lnTo>
                    <a:pt x="759279" y="818061"/>
                  </a:lnTo>
                  <a:lnTo>
                    <a:pt x="760911" y="816429"/>
                  </a:lnTo>
                  <a:lnTo>
                    <a:pt x="761728" y="816429"/>
                  </a:lnTo>
                  <a:lnTo>
                    <a:pt x="768259" y="820511"/>
                  </a:lnTo>
                  <a:lnTo>
                    <a:pt x="771525" y="822144"/>
                  </a:lnTo>
                  <a:lnTo>
                    <a:pt x="773158" y="822144"/>
                  </a:lnTo>
                  <a:lnTo>
                    <a:pt x="773158" y="821327"/>
                  </a:lnTo>
                  <a:lnTo>
                    <a:pt x="771525" y="820511"/>
                  </a:lnTo>
                  <a:lnTo>
                    <a:pt x="769892" y="818878"/>
                  </a:lnTo>
                  <a:lnTo>
                    <a:pt x="767443" y="813979"/>
                  </a:lnTo>
                  <a:lnTo>
                    <a:pt x="765810" y="809081"/>
                  </a:lnTo>
                  <a:lnTo>
                    <a:pt x="765810" y="807448"/>
                  </a:lnTo>
                  <a:lnTo>
                    <a:pt x="765810" y="805815"/>
                  </a:lnTo>
                  <a:lnTo>
                    <a:pt x="765810" y="804182"/>
                  </a:lnTo>
                  <a:lnTo>
                    <a:pt x="765810" y="802549"/>
                  </a:lnTo>
                  <a:lnTo>
                    <a:pt x="767443" y="800100"/>
                  </a:lnTo>
                  <a:lnTo>
                    <a:pt x="768259" y="799284"/>
                  </a:lnTo>
                  <a:lnTo>
                    <a:pt x="772341" y="796834"/>
                  </a:lnTo>
                  <a:lnTo>
                    <a:pt x="776424" y="795201"/>
                  </a:lnTo>
                  <a:lnTo>
                    <a:pt x="785404" y="794385"/>
                  </a:lnTo>
                  <a:lnTo>
                    <a:pt x="787854" y="795201"/>
                  </a:lnTo>
                  <a:lnTo>
                    <a:pt x="791936" y="791936"/>
                  </a:lnTo>
                  <a:lnTo>
                    <a:pt x="794385" y="791119"/>
                  </a:lnTo>
                  <a:lnTo>
                    <a:pt x="796018" y="793569"/>
                  </a:lnTo>
                  <a:close/>
                  <a:moveTo>
                    <a:pt x="711926" y="811530"/>
                  </a:moveTo>
                  <a:lnTo>
                    <a:pt x="707027" y="813163"/>
                  </a:lnTo>
                  <a:lnTo>
                    <a:pt x="704578" y="812346"/>
                  </a:lnTo>
                  <a:lnTo>
                    <a:pt x="703761" y="813979"/>
                  </a:lnTo>
                  <a:lnTo>
                    <a:pt x="702945" y="814796"/>
                  </a:lnTo>
                  <a:lnTo>
                    <a:pt x="700496" y="814796"/>
                  </a:lnTo>
                  <a:lnTo>
                    <a:pt x="694781" y="811530"/>
                  </a:lnTo>
                  <a:lnTo>
                    <a:pt x="693148" y="810714"/>
                  </a:lnTo>
                  <a:lnTo>
                    <a:pt x="692331" y="809897"/>
                  </a:lnTo>
                  <a:lnTo>
                    <a:pt x="692331" y="809081"/>
                  </a:lnTo>
                  <a:lnTo>
                    <a:pt x="693148" y="808264"/>
                  </a:lnTo>
                  <a:lnTo>
                    <a:pt x="697230" y="806631"/>
                  </a:lnTo>
                  <a:lnTo>
                    <a:pt x="698863" y="805815"/>
                  </a:lnTo>
                  <a:lnTo>
                    <a:pt x="699679" y="804182"/>
                  </a:lnTo>
                  <a:lnTo>
                    <a:pt x="700496" y="803366"/>
                  </a:lnTo>
                  <a:lnTo>
                    <a:pt x="702129" y="802549"/>
                  </a:lnTo>
                  <a:lnTo>
                    <a:pt x="706211" y="801733"/>
                  </a:lnTo>
                  <a:lnTo>
                    <a:pt x="715191" y="797651"/>
                  </a:lnTo>
                  <a:lnTo>
                    <a:pt x="719274" y="796834"/>
                  </a:lnTo>
                  <a:lnTo>
                    <a:pt x="720906" y="796834"/>
                  </a:lnTo>
                  <a:lnTo>
                    <a:pt x="721723" y="797651"/>
                  </a:lnTo>
                  <a:lnTo>
                    <a:pt x="721723" y="798467"/>
                  </a:lnTo>
                  <a:lnTo>
                    <a:pt x="721723" y="799284"/>
                  </a:lnTo>
                  <a:lnTo>
                    <a:pt x="720090" y="801733"/>
                  </a:lnTo>
                  <a:lnTo>
                    <a:pt x="718457" y="804182"/>
                  </a:lnTo>
                  <a:lnTo>
                    <a:pt x="713559" y="809081"/>
                  </a:lnTo>
                  <a:lnTo>
                    <a:pt x="711926" y="811530"/>
                  </a:lnTo>
                  <a:close/>
                  <a:moveTo>
                    <a:pt x="683351" y="806631"/>
                  </a:moveTo>
                  <a:lnTo>
                    <a:pt x="697230" y="819694"/>
                  </a:lnTo>
                  <a:lnTo>
                    <a:pt x="698863" y="818878"/>
                  </a:lnTo>
                  <a:lnTo>
                    <a:pt x="702945" y="818061"/>
                  </a:lnTo>
                  <a:lnTo>
                    <a:pt x="707027" y="816429"/>
                  </a:lnTo>
                  <a:lnTo>
                    <a:pt x="712742" y="814796"/>
                  </a:lnTo>
                  <a:lnTo>
                    <a:pt x="716824" y="812346"/>
                  </a:lnTo>
                  <a:lnTo>
                    <a:pt x="718457" y="811530"/>
                  </a:lnTo>
                  <a:lnTo>
                    <a:pt x="720906" y="810714"/>
                  </a:lnTo>
                  <a:lnTo>
                    <a:pt x="722539" y="810714"/>
                  </a:lnTo>
                  <a:lnTo>
                    <a:pt x="726622" y="812346"/>
                  </a:lnTo>
                  <a:lnTo>
                    <a:pt x="728254" y="813163"/>
                  </a:lnTo>
                  <a:lnTo>
                    <a:pt x="729071" y="813979"/>
                  </a:lnTo>
                  <a:lnTo>
                    <a:pt x="729887" y="816429"/>
                  </a:lnTo>
                  <a:lnTo>
                    <a:pt x="731520" y="821327"/>
                  </a:lnTo>
                  <a:lnTo>
                    <a:pt x="731520" y="822960"/>
                  </a:lnTo>
                  <a:lnTo>
                    <a:pt x="731520" y="823776"/>
                  </a:lnTo>
                  <a:lnTo>
                    <a:pt x="729887" y="827042"/>
                  </a:lnTo>
                  <a:lnTo>
                    <a:pt x="729071" y="828675"/>
                  </a:lnTo>
                  <a:lnTo>
                    <a:pt x="726622" y="830308"/>
                  </a:lnTo>
                  <a:lnTo>
                    <a:pt x="724989" y="830308"/>
                  </a:lnTo>
                  <a:lnTo>
                    <a:pt x="723356" y="832757"/>
                  </a:lnTo>
                  <a:lnTo>
                    <a:pt x="721723" y="831941"/>
                  </a:lnTo>
                  <a:lnTo>
                    <a:pt x="720906" y="833574"/>
                  </a:lnTo>
                  <a:lnTo>
                    <a:pt x="720906" y="834390"/>
                  </a:lnTo>
                  <a:lnTo>
                    <a:pt x="721723" y="835206"/>
                  </a:lnTo>
                  <a:lnTo>
                    <a:pt x="722539" y="835206"/>
                  </a:lnTo>
                  <a:lnTo>
                    <a:pt x="723356" y="834390"/>
                  </a:lnTo>
                  <a:lnTo>
                    <a:pt x="724989" y="835206"/>
                  </a:lnTo>
                  <a:lnTo>
                    <a:pt x="725805" y="836839"/>
                  </a:lnTo>
                  <a:lnTo>
                    <a:pt x="726622" y="839289"/>
                  </a:lnTo>
                  <a:lnTo>
                    <a:pt x="725805" y="840921"/>
                  </a:lnTo>
                  <a:lnTo>
                    <a:pt x="722539" y="843371"/>
                  </a:lnTo>
                  <a:lnTo>
                    <a:pt x="717641" y="846636"/>
                  </a:lnTo>
                  <a:lnTo>
                    <a:pt x="711109" y="856434"/>
                  </a:lnTo>
                  <a:lnTo>
                    <a:pt x="707844" y="860516"/>
                  </a:lnTo>
                  <a:lnTo>
                    <a:pt x="707027" y="862149"/>
                  </a:lnTo>
                  <a:lnTo>
                    <a:pt x="707027" y="863781"/>
                  </a:lnTo>
                  <a:lnTo>
                    <a:pt x="707027" y="866231"/>
                  </a:lnTo>
                  <a:lnTo>
                    <a:pt x="707027" y="867047"/>
                  </a:lnTo>
                  <a:lnTo>
                    <a:pt x="707844" y="867047"/>
                  </a:lnTo>
                  <a:lnTo>
                    <a:pt x="711109" y="863781"/>
                  </a:lnTo>
                  <a:lnTo>
                    <a:pt x="712742" y="862149"/>
                  </a:lnTo>
                  <a:lnTo>
                    <a:pt x="714375" y="861332"/>
                  </a:lnTo>
                  <a:lnTo>
                    <a:pt x="717641" y="861332"/>
                  </a:lnTo>
                  <a:lnTo>
                    <a:pt x="719274" y="862149"/>
                  </a:lnTo>
                  <a:lnTo>
                    <a:pt x="721723" y="863781"/>
                  </a:lnTo>
                  <a:lnTo>
                    <a:pt x="724172" y="867047"/>
                  </a:lnTo>
                  <a:lnTo>
                    <a:pt x="724989" y="867864"/>
                  </a:lnTo>
                  <a:lnTo>
                    <a:pt x="724989" y="868680"/>
                  </a:lnTo>
                  <a:lnTo>
                    <a:pt x="724172" y="869496"/>
                  </a:lnTo>
                  <a:lnTo>
                    <a:pt x="724172" y="870313"/>
                  </a:lnTo>
                  <a:lnTo>
                    <a:pt x="726622" y="871946"/>
                  </a:lnTo>
                  <a:lnTo>
                    <a:pt x="729071" y="876028"/>
                  </a:lnTo>
                  <a:lnTo>
                    <a:pt x="729071" y="878477"/>
                  </a:lnTo>
                  <a:lnTo>
                    <a:pt x="728254" y="880926"/>
                  </a:lnTo>
                  <a:lnTo>
                    <a:pt x="728254" y="882559"/>
                  </a:lnTo>
                  <a:lnTo>
                    <a:pt x="729071" y="883376"/>
                  </a:lnTo>
                  <a:lnTo>
                    <a:pt x="730704" y="882559"/>
                  </a:lnTo>
                  <a:lnTo>
                    <a:pt x="733969" y="880110"/>
                  </a:lnTo>
                  <a:lnTo>
                    <a:pt x="737235" y="878477"/>
                  </a:lnTo>
                  <a:lnTo>
                    <a:pt x="738868" y="878477"/>
                  </a:lnTo>
                  <a:lnTo>
                    <a:pt x="739684" y="879294"/>
                  </a:lnTo>
                  <a:lnTo>
                    <a:pt x="740501" y="883376"/>
                  </a:lnTo>
                  <a:lnTo>
                    <a:pt x="741317" y="887458"/>
                  </a:lnTo>
                  <a:lnTo>
                    <a:pt x="741317" y="890724"/>
                  </a:lnTo>
                  <a:lnTo>
                    <a:pt x="740501" y="893989"/>
                  </a:lnTo>
                  <a:lnTo>
                    <a:pt x="739684" y="896439"/>
                  </a:lnTo>
                  <a:lnTo>
                    <a:pt x="738052" y="898888"/>
                  </a:lnTo>
                  <a:lnTo>
                    <a:pt x="736419" y="899704"/>
                  </a:lnTo>
                  <a:lnTo>
                    <a:pt x="735602" y="899704"/>
                  </a:lnTo>
                  <a:lnTo>
                    <a:pt x="735602" y="900521"/>
                  </a:lnTo>
                  <a:lnTo>
                    <a:pt x="738052" y="902970"/>
                  </a:lnTo>
                  <a:lnTo>
                    <a:pt x="738868" y="904603"/>
                  </a:lnTo>
                  <a:lnTo>
                    <a:pt x="738868" y="906236"/>
                  </a:lnTo>
                  <a:lnTo>
                    <a:pt x="738868" y="907869"/>
                  </a:lnTo>
                  <a:lnTo>
                    <a:pt x="738868" y="909501"/>
                  </a:lnTo>
                  <a:lnTo>
                    <a:pt x="736419" y="915216"/>
                  </a:lnTo>
                  <a:lnTo>
                    <a:pt x="736419" y="916033"/>
                  </a:lnTo>
                  <a:lnTo>
                    <a:pt x="737235" y="916033"/>
                  </a:lnTo>
                  <a:lnTo>
                    <a:pt x="738868" y="919299"/>
                  </a:lnTo>
                  <a:lnTo>
                    <a:pt x="738868" y="926646"/>
                  </a:lnTo>
                  <a:lnTo>
                    <a:pt x="733153" y="929096"/>
                  </a:lnTo>
                  <a:lnTo>
                    <a:pt x="731520" y="930729"/>
                  </a:lnTo>
                  <a:lnTo>
                    <a:pt x="729887" y="933178"/>
                  </a:lnTo>
                  <a:lnTo>
                    <a:pt x="728254" y="934811"/>
                  </a:lnTo>
                  <a:lnTo>
                    <a:pt x="724172" y="937260"/>
                  </a:lnTo>
                  <a:lnTo>
                    <a:pt x="722539" y="937260"/>
                  </a:lnTo>
                  <a:lnTo>
                    <a:pt x="712742" y="935627"/>
                  </a:lnTo>
                  <a:lnTo>
                    <a:pt x="711926" y="934811"/>
                  </a:lnTo>
                  <a:lnTo>
                    <a:pt x="711109" y="933178"/>
                  </a:lnTo>
                  <a:lnTo>
                    <a:pt x="711109" y="930729"/>
                  </a:lnTo>
                  <a:lnTo>
                    <a:pt x="711109" y="929096"/>
                  </a:lnTo>
                  <a:lnTo>
                    <a:pt x="711109" y="927463"/>
                  </a:lnTo>
                  <a:lnTo>
                    <a:pt x="711109" y="926646"/>
                  </a:lnTo>
                  <a:lnTo>
                    <a:pt x="711109" y="926646"/>
                  </a:lnTo>
                  <a:lnTo>
                    <a:pt x="710293" y="928279"/>
                  </a:lnTo>
                  <a:lnTo>
                    <a:pt x="709477" y="930729"/>
                  </a:lnTo>
                  <a:lnTo>
                    <a:pt x="710293" y="933994"/>
                  </a:lnTo>
                  <a:lnTo>
                    <a:pt x="713559" y="942159"/>
                  </a:lnTo>
                  <a:lnTo>
                    <a:pt x="714375" y="945424"/>
                  </a:lnTo>
                  <a:lnTo>
                    <a:pt x="714375" y="947057"/>
                  </a:lnTo>
                  <a:lnTo>
                    <a:pt x="714375" y="947874"/>
                  </a:lnTo>
                  <a:lnTo>
                    <a:pt x="711109" y="952772"/>
                  </a:lnTo>
                  <a:lnTo>
                    <a:pt x="708660" y="954405"/>
                  </a:lnTo>
                  <a:lnTo>
                    <a:pt x="706211" y="955221"/>
                  </a:lnTo>
                  <a:lnTo>
                    <a:pt x="704578" y="954405"/>
                  </a:lnTo>
                  <a:lnTo>
                    <a:pt x="702945" y="952772"/>
                  </a:lnTo>
                  <a:lnTo>
                    <a:pt x="701312" y="951956"/>
                  </a:lnTo>
                  <a:lnTo>
                    <a:pt x="698047" y="951956"/>
                  </a:lnTo>
                  <a:lnTo>
                    <a:pt x="697230" y="951139"/>
                  </a:lnTo>
                  <a:lnTo>
                    <a:pt x="696414" y="949506"/>
                  </a:lnTo>
                  <a:lnTo>
                    <a:pt x="693964" y="942975"/>
                  </a:lnTo>
                  <a:lnTo>
                    <a:pt x="690699" y="938076"/>
                  </a:lnTo>
                  <a:lnTo>
                    <a:pt x="688249" y="932361"/>
                  </a:lnTo>
                  <a:lnTo>
                    <a:pt x="681718" y="924197"/>
                  </a:lnTo>
                  <a:lnTo>
                    <a:pt x="678452" y="919299"/>
                  </a:lnTo>
                  <a:lnTo>
                    <a:pt x="674370" y="911134"/>
                  </a:lnTo>
                  <a:lnTo>
                    <a:pt x="672737" y="909501"/>
                  </a:lnTo>
                  <a:lnTo>
                    <a:pt x="671104" y="908685"/>
                  </a:lnTo>
                  <a:lnTo>
                    <a:pt x="667839" y="907869"/>
                  </a:lnTo>
                  <a:lnTo>
                    <a:pt x="667022" y="907052"/>
                  </a:lnTo>
                  <a:lnTo>
                    <a:pt x="666206" y="904603"/>
                  </a:lnTo>
                  <a:lnTo>
                    <a:pt x="664573" y="902154"/>
                  </a:lnTo>
                  <a:lnTo>
                    <a:pt x="663756" y="902154"/>
                  </a:lnTo>
                  <a:lnTo>
                    <a:pt x="662940" y="902970"/>
                  </a:lnTo>
                  <a:lnTo>
                    <a:pt x="659674" y="904603"/>
                  </a:lnTo>
                  <a:lnTo>
                    <a:pt x="655592" y="902970"/>
                  </a:lnTo>
                  <a:lnTo>
                    <a:pt x="654776" y="901337"/>
                  </a:lnTo>
                  <a:lnTo>
                    <a:pt x="653959" y="898888"/>
                  </a:lnTo>
                  <a:lnTo>
                    <a:pt x="653143" y="897255"/>
                  </a:lnTo>
                  <a:lnTo>
                    <a:pt x="651510" y="896439"/>
                  </a:lnTo>
                  <a:lnTo>
                    <a:pt x="650694" y="893173"/>
                  </a:lnTo>
                  <a:lnTo>
                    <a:pt x="643346" y="887458"/>
                  </a:lnTo>
                  <a:lnTo>
                    <a:pt x="639264" y="880926"/>
                  </a:lnTo>
                  <a:lnTo>
                    <a:pt x="638447" y="878477"/>
                  </a:lnTo>
                  <a:lnTo>
                    <a:pt x="638447" y="877661"/>
                  </a:lnTo>
                  <a:lnTo>
                    <a:pt x="639264" y="874395"/>
                  </a:lnTo>
                  <a:lnTo>
                    <a:pt x="640080" y="870313"/>
                  </a:lnTo>
                  <a:lnTo>
                    <a:pt x="641713" y="866231"/>
                  </a:lnTo>
                  <a:lnTo>
                    <a:pt x="642529" y="864598"/>
                  </a:lnTo>
                  <a:lnTo>
                    <a:pt x="644979" y="861332"/>
                  </a:lnTo>
                  <a:lnTo>
                    <a:pt x="647428" y="860516"/>
                  </a:lnTo>
                  <a:lnTo>
                    <a:pt x="650694" y="861332"/>
                  </a:lnTo>
                  <a:lnTo>
                    <a:pt x="652327" y="862149"/>
                  </a:lnTo>
                  <a:lnTo>
                    <a:pt x="653959" y="864598"/>
                  </a:lnTo>
                  <a:lnTo>
                    <a:pt x="654776" y="867047"/>
                  </a:lnTo>
                  <a:lnTo>
                    <a:pt x="655592" y="868680"/>
                  </a:lnTo>
                  <a:lnTo>
                    <a:pt x="658041" y="870313"/>
                  </a:lnTo>
                  <a:lnTo>
                    <a:pt x="659674" y="871946"/>
                  </a:lnTo>
                  <a:lnTo>
                    <a:pt x="661307" y="875211"/>
                  </a:lnTo>
                  <a:lnTo>
                    <a:pt x="662940" y="879294"/>
                  </a:lnTo>
                  <a:lnTo>
                    <a:pt x="664573" y="880926"/>
                  </a:lnTo>
                  <a:lnTo>
                    <a:pt x="667839" y="881743"/>
                  </a:lnTo>
                  <a:lnTo>
                    <a:pt x="671104" y="880926"/>
                  </a:lnTo>
                  <a:lnTo>
                    <a:pt x="677636" y="878477"/>
                  </a:lnTo>
                  <a:lnTo>
                    <a:pt x="677636" y="878477"/>
                  </a:lnTo>
                  <a:lnTo>
                    <a:pt x="678452" y="876844"/>
                  </a:lnTo>
                  <a:lnTo>
                    <a:pt x="679269" y="867047"/>
                  </a:lnTo>
                  <a:lnTo>
                    <a:pt x="680085" y="867047"/>
                  </a:lnTo>
                  <a:lnTo>
                    <a:pt x="682534" y="871129"/>
                  </a:lnTo>
                  <a:lnTo>
                    <a:pt x="683351" y="871946"/>
                  </a:lnTo>
                  <a:lnTo>
                    <a:pt x="684167" y="871129"/>
                  </a:lnTo>
                  <a:lnTo>
                    <a:pt x="684984" y="868680"/>
                  </a:lnTo>
                  <a:lnTo>
                    <a:pt x="684984" y="867864"/>
                  </a:lnTo>
                  <a:lnTo>
                    <a:pt x="683351" y="862965"/>
                  </a:lnTo>
                  <a:lnTo>
                    <a:pt x="682534" y="860516"/>
                  </a:lnTo>
                  <a:lnTo>
                    <a:pt x="681718" y="858883"/>
                  </a:lnTo>
                  <a:lnTo>
                    <a:pt x="680902" y="858066"/>
                  </a:lnTo>
                  <a:lnTo>
                    <a:pt x="679269" y="858883"/>
                  </a:lnTo>
                  <a:lnTo>
                    <a:pt x="677636" y="858066"/>
                  </a:lnTo>
                  <a:lnTo>
                    <a:pt x="677636" y="856434"/>
                  </a:lnTo>
                  <a:lnTo>
                    <a:pt x="677636" y="854801"/>
                  </a:lnTo>
                  <a:lnTo>
                    <a:pt x="678452" y="852351"/>
                  </a:lnTo>
                  <a:lnTo>
                    <a:pt x="679269" y="851535"/>
                  </a:lnTo>
                  <a:lnTo>
                    <a:pt x="680902" y="850719"/>
                  </a:lnTo>
                  <a:lnTo>
                    <a:pt x="682534" y="851535"/>
                  </a:lnTo>
                  <a:lnTo>
                    <a:pt x="684984" y="853984"/>
                  </a:lnTo>
                  <a:lnTo>
                    <a:pt x="686616" y="854801"/>
                  </a:lnTo>
                  <a:lnTo>
                    <a:pt x="689066" y="853984"/>
                  </a:lnTo>
                  <a:lnTo>
                    <a:pt x="685800" y="852351"/>
                  </a:lnTo>
                  <a:lnTo>
                    <a:pt x="681718" y="846636"/>
                  </a:lnTo>
                  <a:lnTo>
                    <a:pt x="680085" y="845820"/>
                  </a:lnTo>
                  <a:lnTo>
                    <a:pt x="677636" y="848269"/>
                  </a:lnTo>
                  <a:lnTo>
                    <a:pt x="676003" y="849086"/>
                  </a:lnTo>
                  <a:lnTo>
                    <a:pt x="673554" y="849902"/>
                  </a:lnTo>
                  <a:lnTo>
                    <a:pt x="671104" y="849902"/>
                  </a:lnTo>
                  <a:lnTo>
                    <a:pt x="662124" y="840921"/>
                  </a:lnTo>
                  <a:lnTo>
                    <a:pt x="661307" y="840105"/>
                  </a:lnTo>
                  <a:lnTo>
                    <a:pt x="660491" y="837656"/>
                  </a:lnTo>
                  <a:lnTo>
                    <a:pt x="660491" y="836839"/>
                  </a:lnTo>
                  <a:lnTo>
                    <a:pt x="661307" y="835206"/>
                  </a:lnTo>
                  <a:lnTo>
                    <a:pt x="663756" y="832757"/>
                  </a:lnTo>
                  <a:lnTo>
                    <a:pt x="667022" y="831124"/>
                  </a:lnTo>
                  <a:lnTo>
                    <a:pt x="669472" y="831124"/>
                  </a:lnTo>
                  <a:lnTo>
                    <a:pt x="671104" y="832757"/>
                  </a:lnTo>
                  <a:lnTo>
                    <a:pt x="674370" y="836839"/>
                  </a:lnTo>
                  <a:lnTo>
                    <a:pt x="676819" y="839289"/>
                  </a:lnTo>
                  <a:lnTo>
                    <a:pt x="676819" y="838472"/>
                  </a:lnTo>
                  <a:lnTo>
                    <a:pt x="676003" y="836023"/>
                  </a:lnTo>
                  <a:lnTo>
                    <a:pt x="675186" y="831941"/>
                  </a:lnTo>
                  <a:lnTo>
                    <a:pt x="674370" y="831124"/>
                  </a:lnTo>
                  <a:lnTo>
                    <a:pt x="671921" y="830308"/>
                  </a:lnTo>
                  <a:lnTo>
                    <a:pt x="670288" y="827859"/>
                  </a:lnTo>
                  <a:lnTo>
                    <a:pt x="669472" y="826226"/>
                  </a:lnTo>
                  <a:lnTo>
                    <a:pt x="668655" y="823776"/>
                  </a:lnTo>
                  <a:lnTo>
                    <a:pt x="668655" y="821327"/>
                  </a:lnTo>
                  <a:lnTo>
                    <a:pt x="668655" y="819694"/>
                  </a:lnTo>
                  <a:lnTo>
                    <a:pt x="669472" y="818878"/>
                  </a:lnTo>
                  <a:lnTo>
                    <a:pt x="676819" y="816429"/>
                  </a:lnTo>
                  <a:lnTo>
                    <a:pt x="681718" y="818878"/>
                  </a:lnTo>
                  <a:lnTo>
                    <a:pt x="684984" y="818878"/>
                  </a:lnTo>
                  <a:lnTo>
                    <a:pt x="686616" y="815612"/>
                  </a:lnTo>
                  <a:lnTo>
                    <a:pt x="685800" y="814796"/>
                  </a:lnTo>
                  <a:lnTo>
                    <a:pt x="684167" y="815612"/>
                  </a:lnTo>
                  <a:lnTo>
                    <a:pt x="682534" y="815612"/>
                  </a:lnTo>
                  <a:lnTo>
                    <a:pt x="681718" y="813979"/>
                  </a:lnTo>
                  <a:lnTo>
                    <a:pt x="681718" y="813163"/>
                  </a:lnTo>
                  <a:lnTo>
                    <a:pt x="683351" y="810714"/>
                  </a:lnTo>
                  <a:lnTo>
                    <a:pt x="683351" y="806631"/>
                  </a:lnTo>
                  <a:close/>
                  <a:moveTo>
                    <a:pt x="904603" y="968284"/>
                  </a:moveTo>
                  <a:lnTo>
                    <a:pt x="905419" y="969101"/>
                  </a:lnTo>
                  <a:lnTo>
                    <a:pt x="909502" y="967468"/>
                  </a:lnTo>
                  <a:lnTo>
                    <a:pt x="912767" y="965835"/>
                  </a:lnTo>
                  <a:lnTo>
                    <a:pt x="917666" y="961753"/>
                  </a:lnTo>
                  <a:lnTo>
                    <a:pt x="920931" y="960120"/>
                  </a:lnTo>
                  <a:lnTo>
                    <a:pt x="929912" y="960120"/>
                  </a:lnTo>
                  <a:lnTo>
                    <a:pt x="931545" y="960936"/>
                  </a:lnTo>
                  <a:lnTo>
                    <a:pt x="930729" y="963386"/>
                  </a:lnTo>
                  <a:lnTo>
                    <a:pt x="930729" y="964202"/>
                  </a:lnTo>
                  <a:lnTo>
                    <a:pt x="930729" y="965019"/>
                  </a:lnTo>
                  <a:lnTo>
                    <a:pt x="931545" y="966651"/>
                  </a:lnTo>
                  <a:lnTo>
                    <a:pt x="933178" y="968284"/>
                  </a:lnTo>
                  <a:lnTo>
                    <a:pt x="933994" y="966651"/>
                  </a:lnTo>
                  <a:lnTo>
                    <a:pt x="934811" y="963386"/>
                  </a:lnTo>
                  <a:lnTo>
                    <a:pt x="936444" y="949506"/>
                  </a:lnTo>
                  <a:lnTo>
                    <a:pt x="937260" y="945424"/>
                  </a:lnTo>
                  <a:lnTo>
                    <a:pt x="937260" y="941342"/>
                  </a:lnTo>
                  <a:lnTo>
                    <a:pt x="937260" y="937260"/>
                  </a:lnTo>
                  <a:lnTo>
                    <a:pt x="936444" y="934811"/>
                  </a:lnTo>
                  <a:lnTo>
                    <a:pt x="933994" y="933178"/>
                  </a:lnTo>
                  <a:lnTo>
                    <a:pt x="930729" y="933178"/>
                  </a:lnTo>
                  <a:lnTo>
                    <a:pt x="929096" y="933178"/>
                  </a:lnTo>
                  <a:lnTo>
                    <a:pt x="927463" y="932361"/>
                  </a:lnTo>
                  <a:lnTo>
                    <a:pt x="925830" y="931545"/>
                  </a:lnTo>
                  <a:lnTo>
                    <a:pt x="925014" y="929912"/>
                  </a:lnTo>
                  <a:lnTo>
                    <a:pt x="923381" y="925014"/>
                  </a:lnTo>
                  <a:lnTo>
                    <a:pt x="921748" y="922564"/>
                  </a:lnTo>
                  <a:lnTo>
                    <a:pt x="918482" y="917666"/>
                  </a:lnTo>
                  <a:lnTo>
                    <a:pt x="916849" y="916033"/>
                  </a:lnTo>
                  <a:lnTo>
                    <a:pt x="917666" y="914400"/>
                  </a:lnTo>
                  <a:lnTo>
                    <a:pt x="920931" y="911951"/>
                  </a:lnTo>
                  <a:lnTo>
                    <a:pt x="922564" y="909501"/>
                  </a:lnTo>
                  <a:lnTo>
                    <a:pt x="925014" y="903786"/>
                  </a:lnTo>
                  <a:lnTo>
                    <a:pt x="926647" y="902970"/>
                  </a:lnTo>
                  <a:lnTo>
                    <a:pt x="931545" y="903786"/>
                  </a:lnTo>
                  <a:lnTo>
                    <a:pt x="938077" y="908685"/>
                  </a:lnTo>
                  <a:lnTo>
                    <a:pt x="942159" y="912767"/>
                  </a:lnTo>
                  <a:lnTo>
                    <a:pt x="942975" y="913584"/>
                  </a:lnTo>
                  <a:lnTo>
                    <a:pt x="942975" y="912767"/>
                  </a:lnTo>
                  <a:lnTo>
                    <a:pt x="942159" y="911134"/>
                  </a:lnTo>
                  <a:lnTo>
                    <a:pt x="937260" y="906236"/>
                  </a:lnTo>
                  <a:lnTo>
                    <a:pt x="934811" y="902154"/>
                  </a:lnTo>
                  <a:lnTo>
                    <a:pt x="933994" y="899704"/>
                  </a:lnTo>
                  <a:lnTo>
                    <a:pt x="934811" y="898888"/>
                  </a:lnTo>
                  <a:lnTo>
                    <a:pt x="937260" y="898071"/>
                  </a:lnTo>
                  <a:lnTo>
                    <a:pt x="937260" y="896439"/>
                  </a:lnTo>
                  <a:lnTo>
                    <a:pt x="933178" y="894806"/>
                  </a:lnTo>
                  <a:lnTo>
                    <a:pt x="931545" y="894806"/>
                  </a:lnTo>
                  <a:lnTo>
                    <a:pt x="929912" y="895622"/>
                  </a:lnTo>
                  <a:lnTo>
                    <a:pt x="928279" y="895622"/>
                  </a:lnTo>
                  <a:lnTo>
                    <a:pt x="925014" y="893173"/>
                  </a:lnTo>
                  <a:lnTo>
                    <a:pt x="924197" y="891540"/>
                  </a:lnTo>
                  <a:lnTo>
                    <a:pt x="922564" y="888274"/>
                  </a:lnTo>
                  <a:lnTo>
                    <a:pt x="921748" y="885009"/>
                  </a:lnTo>
                  <a:lnTo>
                    <a:pt x="920931" y="883376"/>
                  </a:lnTo>
                  <a:lnTo>
                    <a:pt x="920931" y="881743"/>
                  </a:lnTo>
                  <a:lnTo>
                    <a:pt x="920931" y="876844"/>
                  </a:lnTo>
                  <a:lnTo>
                    <a:pt x="920931" y="873579"/>
                  </a:lnTo>
                  <a:lnTo>
                    <a:pt x="921748" y="871129"/>
                  </a:lnTo>
                  <a:lnTo>
                    <a:pt x="922564" y="868680"/>
                  </a:lnTo>
                  <a:lnTo>
                    <a:pt x="924197" y="864598"/>
                  </a:lnTo>
                  <a:lnTo>
                    <a:pt x="925014" y="863781"/>
                  </a:lnTo>
                  <a:lnTo>
                    <a:pt x="927463" y="862965"/>
                  </a:lnTo>
                  <a:lnTo>
                    <a:pt x="932361" y="864598"/>
                  </a:lnTo>
                  <a:lnTo>
                    <a:pt x="944608" y="871129"/>
                  </a:lnTo>
                  <a:lnTo>
                    <a:pt x="944608" y="868680"/>
                  </a:lnTo>
                  <a:lnTo>
                    <a:pt x="930729" y="859699"/>
                  </a:lnTo>
                  <a:lnTo>
                    <a:pt x="925830" y="857250"/>
                  </a:lnTo>
                  <a:lnTo>
                    <a:pt x="925014" y="853984"/>
                  </a:lnTo>
                  <a:lnTo>
                    <a:pt x="932361" y="840921"/>
                  </a:lnTo>
                  <a:lnTo>
                    <a:pt x="938893" y="837656"/>
                  </a:lnTo>
                  <a:lnTo>
                    <a:pt x="942159" y="833574"/>
                  </a:lnTo>
                  <a:lnTo>
                    <a:pt x="947874" y="833574"/>
                  </a:lnTo>
                  <a:lnTo>
                    <a:pt x="952772" y="836023"/>
                  </a:lnTo>
                  <a:lnTo>
                    <a:pt x="952772" y="835206"/>
                  </a:lnTo>
                  <a:lnTo>
                    <a:pt x="950323" y="830308"/>
                  </a:lnTo>
                  <a:lnTo>
                    <a:pt x="950323" y="829491"/>
                  </a:lnTo>
                  <a:lnTo>
                    <a:pt x="953589" y="827042"/>
                  </a:lnTo>
                  <a:lnTo>
                    <a:pt x="958487" y="823776"/>
                  </a:lnTo>
                  <a:lnTo>
                    <a:pt x="965019" y="821327"/>
                  </a:lnTo>
                  <a:lnTo>
                    <a:pt x="966652" y="819694"/>
                  </a:lnTo>
                  <a:lnTo>
                    <a:pt x="968284" y="818878"/>
                  </a:lnTo>
                  <a:lnTo>
                    <a:pt x="971550" y="818061"/>
                  </a:lnTo>
                  <a:lnTo>
                    <a:pt x="978898" y="818061"/>
                  </a:lnTo>
                  <a:lnTo>
                    <a:pt x="982980" y="818061"/>
                  </a:lnTo>
                  <a:lnTo>
                    <a:pt x="988695" y="819694"/>
                  </a:lnTo>
                  <a:lnTo>
                    <a:pt x="991961" y="822960"/>
                  </a:lnTo>
                  <a:lnTo>
                    <a:pt x="992777" y="825409"/>
                  </a:lnTo>
                  <a:lnTo>
                    <a:pt x="994410" y="831941"/>
                  </a:lnTo>
                  <a:lnTo>
                    <a:pt x="996043" y="841738"/>
                  </a:lnTo>
                  <a:lnTo>
                    <a:pt x="998492" y="845820"/>
                  </a:lnTo>
                  <a:lnTo>
                    <a:pt x="1001758" y="848269"/>
                  </a:lnTo>
                  <a:lnTo>
                    <a:pt x="1004207" y="850719"/>
                  </a:lnTo>
                  <a:lnTo>
                    <a:pt x="1005840" y="853168"/>
                  </a:lnTo>
                  <a:lnTo>
                    <a:pt x="1005840" y="856434"/>
                  </a:lnTo>
                  <a:lnTo>
                    <a:pt x="1005024" y="860516"/>
                  </a:lnTo>
                  <a:lnTo>
                    <a:pt x="1005840" y="864598"/>
                  </a:lnTo>
                  <a:lnTo>
                    <a:pt x="1007473" y="868680"/>
                  </a:lnTo>
                  <a:lnTo>
                    <a:pt x="1008289" y="871129"/>
                  </a:lnTo>
                  <a:lnTo>
                    <a:pt x="1010739" y="873579"/>
                  </a:lnTo>
                  <a:lnTo>
                    <a:pt x="1010739" y="875211"/>
                  </a:lnTo>
                  <a:lnTo>
                    <a:pt x="1009922" y="876844"/>
                  </a:lnTo>
                  <a:lnTo>
                    <a:pt x="1008289" y="879294"/>
                  </a:lnTo>
                  <a:lnTo>
                    <a:pt x="1002574" y="886641"/>
                  </a:lnTo>
                  <a:lnTo>
                    <a:pt x="996859" y="893989"/>
                  </a:lnTo>
                  <a:lnTo>
                    <a:pt x="992777" y="900521"/>
                  </a:lnTo>
                  <a:lnTo>
                    <a:pt x="992777" y="902154"/>
                  </a:lnTo>
                  <a:lnTo>
                    <a:pt x="1000941" y="892356"/>
                  </a:lnTo>
                  <a:lnTo>
                    <a:pt x="1003391" y="892356"/>
                  </a:lnTo>
                  <a:lnTo>
                    <a:pt x="1003391" y="893989"/>
                  </a:lnTo>
                  <a:lnTo>
                    <a:pt x="1001758" y="898888"/>
                  </a:lnTo>
                  <a:lnTo>
                    <a:pt x="1000125" y="902970"/>
                  </a:lnTo>
                  <a:lnTo>
                    <a:pt x="998492" y="905419"/>
                  </a:lnTo>
                  <a:lnTo>
                    <a:pt x="998492" y="906236"/>
                  </a:lnTo>
                  <a:lnTo>
                    <a:pt x="1002574" y="911134"/>
                  </a:lnTo>
                  <a:lnTo>
                    <a:pt x="1001758" y="911951"/>
                  </a:lnTo>
                  <a:lnTo>
                    <a:pt x="1000125" y="911951"/>
                  </a:lnTo>
                  <a:lnTo>
                    <a:pt x="999309" y="912767"/>
                  </a:lnTo>
                  <a:lnTo>
                    <a:pt x="998492" y="913584"/>
                  </a:lnTo>
                  <a:lnTo>
                    <a:pt x="998492" y="915216"/>
                  </a:lnTo>
                  <a:lnTo>
                    <a:pt x="998492" y="916849"/>
                  </a:lnTo>
                  <a:lnTo>
                    <a:pt x="998492" y="919299"/>
                  </a:lnTo>
                  <a:lnTo>
                    <a:pt x="998492" y="920931"/>
                  </a:lnTo>
                  <a:lnTo>
                    <a:pt x="998492" y="921748"/>
                  </a:lnTo>
                  <a:lnTo>
                    <a:pt x="998492" y="922564"/>
                  </a:lnTo>
                  <a:lnTo>
                    <a:pt x="999309" y="922564"/>
                  </a:lnTo>
                  <a:lnTo>
                    <a:pt x="1000125" y="921748"/>
                  </a:lnTo>
                  <a:lnTo>
                    <a:pt x="1001758" y="918482"/>
                  </a:lnTo>
                  <a:lnTo>
                    <a:pt x="1006656" y="909501"/>
                  </a:lnTo>
                  <a:lnTo>
                    <a:pt x="1009922" y="906236"/>
                  </a:lnTo>
                  <a:lnTo>
                    <a:pt x="1010739" y="906236"/>
                  </a:lnTo>
                  <a:lnTo>
                    <a:pt x="1014004" y="908685"/>
                  </a:lnTo>
                  <a:lnTo>
                    <a:pt x="1014821" y="908685"/>
                  </a:lnTo>
                  <a:lnTo>
                    <a:pt x="1011555" y="902154"/>
                  </a:lnTo>
                  <a:lnTo>
                    <a:pt x="1011555" y="900521"/>
                  </a:lnTo>
                  <a:lnTo>
                    <a:pt x="1012372" y="898071"/>
                  </a:lnTo>
                  <a:lnTo>
                    <a:pt x="1013188" y="897255"/>
                  </a:lnTo>
                  <a:lnTo>
                    <a:pt x="1014821" y="895622"/>
                  </a:lnTo>
                  <a:lnTo>
                    <a:pt x="1016454" y="894806"/>
                  </a:lnTo>
                  <a:lnTo>
                    <a:pt x="1017270" y="895622"/>
                  </a:lnTo>
                  <a:lnTo>
                    <a:pt x="1018903" y="898888"/>
                  </a:lnTo>
                  <a:lnTo>
                    <a:pt x="1019719" y="901337"/>
                  </a:lnTo>
                  <a:lnTo>
                    <a:pt x="1020536" y="902154"/>
                  </a:lnTo>
                  <a:lnTo>
                    <a:pt x="1022985" y="900521"/>
                  </a:lnTo>
                  <a:lnTo>
                    <a:pt x="1024618" y="897255"/>
                  </a:lnTo>
                  <a:lnTo>
                    <a:pt x="1027067" y="898888"/>
                  </a:lnTo>
                  <a:lnTo>
                    <a:pt x="1030333" y="903786"/>
                  </a:lnTo>
                  <a:lnTo>
                    <a:pt x="1030333" y="908685"/>
                  </a:lnTo>
                  <a:lnTo>
                    <a:pt x="1030333" y="913584"/>
                  </a:lnTo>
                  <a:lnTo>
                    <a:pt x="1030333" y="916849"/>
                  </a:lnTo>
                  <a:lnTo>
                    <a:pt x="1034415" y="922564"/>
                  </a:lnTo>
                  <a:lnTo>
                    <a:pt x="1036864" y="925014"/>
                  </a:lnTo>
                  <a:lnTo>
                    <a:pt x="1037681" y="925014"/>
                  </a:lnTo>
                  <a:lnTo>
                    <a:pt x="1037681" y="924197"/>
                  </a:lnTo>
                  <a:lnTo>
                    <a:pt x="1036864" y="922564"/>
                  </a:lnTo>
                  <a:lnTo>
                    <a:pt x="1035231" y="920931"/>
                  </a:lnTo>
                  <a:lnTo>
                    <a:pt x="1033599" y="917666"/>
                  </a:lnTo>
                  <a:lnTo>
                    <a:pt x="1032782" y="913584"/>
                  </a:lnTo>
                  <a:lnTo>
                    <a:pt x="1033599" y="904603"/>
                  </a:lnTo>
                  <a:lnTo>
                    <a:pt x="1035231" y="899704"/>
                  </a:lnTo>
                  <a:lnTo>
                    <a:pt x="1036864" y="900521"/>
                  </a:lnTo>
                  <a:lnTo>
                    <a:pt x="1039314" y="902970"/>
                  </a:lnTo>
                  <a:lnTo>
                    <a:pt x="1040947" y="902970"/>
                  </a:lnTo>
                  <a:lnTo>
                    <a:pt x="1044212" y="902970"/>
                  </a:lnTo>
                  <a:lnTo>
                    <a:pt x="1050744" y="908685"/>
                  </a:lnTo>
                  <a:lnTo>
                    <a:pt x="1054009" y="908685"/>
                  </a:lnTo>
                  <a:lnTo>
                    <a:pt x="1054009" y="906236"/>
                  </a:lnTo>
                  <a:lnTo>
                    <a:pt x="1051560" y="905419"/>
                  </a:lnTo>
                  <a:lnTo>
                    <a:pt x="1047478" y="902154"/>
                  </a:lnTo>
                  <a:lnTo>
                    <a:pt x="1041763" y="898888"/>
                  </a:lnTo>
                  <a:lnTo>
                    <a:pt x="1039314" y="894806"/>
                  </a:lnTo>
                  <a:lnTo>
                    <a:pt x="1038497" y="893173"/>
                  </a:lnTo>
                  <a:lnTo>
                    <a:pt x="1038497" y="890724"/>
                  </a:lnTo>
                  <a:lnTo>
                    <a:pt x="1038497" y="889091"/>
                  </a:lnTo>
                  <a:lnTo>
                    <a:pt x="1039314" y="887458"/>
                  </a:lnTo>
                  <a:lnTo>
                    <a:pt x="1040130" y="885825"/>
                  </a:lnTo>
                  <a:lnTo>
                    <a:pt x="1045845" y="880926"/>
                  </a:lnTo>
                  <a:lnTo>
                    <a:pt x="1049927" y="878477"/>
                  </a:lnTo>
                  <a:lnTo>
                    <a:pt x="1053193" y="877661"/>
                  </a:lnTo>
                  <a:lnTo>
                    <a:pt x="1058091" y="877661"/>
                  </a:lnTo>
                  <a:lnTo>
                    <a:pt x="1063807" y="878477"/>
                  </a:lnTo>
                  <a:lnTo>
                    <a:pt x="1067072" y="880110"/>
                  </a:lnTo>
                  <a:lnTo>
                    <a:pt x="1071154" y="883376"/>
                  </a:lnTo>
                  <a:lnTo>
                    <a:pt x="1076053" y="886641"/>
                  </a:lnTo>
                  <a:lnTo>
                    <a:pt x="1077686" y="887458"/>
                  </a:lnTo>
                  <a:lnTo>
                    <a:pt x="1079319" y="887458"/>
                  </a:lnTo>
                  <a:lnTo>
                    <a:pt x="1081768" y="886641"/>
                  </a:lnTo>
                  <a:lnTo>
                    <a:pt x="1084217" y="886641"/>
                  </a:lnTo>
                  <a:lnTo>
                    <a:pt x="1090749" y="891540"/>
                  </a:lnTo>
                  <a:lnTo>
                    <a:pt x="1092382" y="893989"/>
                  </a:lnTo>
                  <a:lnTo>
                    <a:pt x="1093198" y="897255"/>
                  </a:lnTo>
                  <a:lnTo>
                    <a:pt x="1094014" y="900521"/>
                  </a:lnTo>
                  <a:lnTo>
                    <a:pt x="1094831" y="903786"/>
                  </a:lnTo>
                  <a:lnTo>
                    <a:pt x="1094831" y="906236"/>
                  </a:lnTo>
                  <a:lnTo>
                    <a:pt x="1089116" y="916033"/>
                  </a:lnTo>
                  <a:lnTo>
                    <a:pt x="1086666" y="917666"/>
                  </a:lnTo>
                  <a:lnTo>
                    <a:pt x="1085034" y="921748"/>
                  </a:lnTo>
                  <a:lnTo>
                    <a:pt x="1082584" y="929096"/>
                  </a:lnTo>
                  <a:lnTo>
                    <a:pt x="1080135" y="933178"/>
                  </a:lnTo>
                  <a:lnTo>
                    <a:pt x="1080135" y="933994"/>
                  </a:lnTo>
                  <a:lnTo>
                    <a:pt x="1080952" y="933994"/>
                  </a:lnTo>
                  <a:lnTo>
                    <a:pt x="1082584" y="932361"/>
                  </a:lnTo>
                  <a:lnTo>
                    <a:pt x="1085034" y="927463"/>
                  </a:lnTo>
                  <a:lnTo>
                    <a:pt x="1086666" y="923381"/>
                  </a:lnTo>
                  <a:lnTo>
                    <a:pt x="1089116" y="920115"/>
                  </a:lnTo>
                  <a:lnTo>
                    <a:pt x="1094014" y="916033"/>
                  </a:lnTo>
                  <a:lnTo>
                    <a:pt x="1098097" y="914400"/>
                  </a:lnTo>
                  <a:lnTo>
                    <a:pt x="1101362" y="914400"/>
                  </a:lnTo>
                  <a:lnTo>
                    <a:pt x="1104628" y="915216"/>
                  </a:lnTo>
                  <a:lnTo>
                    <a:pt x="1107077" y="916033"/>
                  </a:lnTo>
                  <a:lnTo>
                    <a:pt x="1108710" y="916849"/>
                  </a:lnTo>
                  <a:lnTo>
                    <a:pt x="1109527" y="917666"/>
                  </a:lnTo>
                  <a:lnTo>
                    <a:pt x="1110343" y="920931"/>
                  </a:lnTo>
                  <a:lnTo>
                    <a:pt x="1110343" y="923381"/>
                  </a:lnTo>
                  <a:lnTo>
                    <a:pt x="1109527" y="925830"/>
                  </a:lnTo>
                  <a:lnTo>
                    <a:pt x="1108710" y="928279"/>
                  </a:lnTo>
                  <a:lnTo>
                    <a:pt x="1103811" y="931545"/>
                  </a:lnTo>
                  <a:lnTo>
                    <a:pt x="1101362" y="933994"/>
                  </a:lnTo>
                  <a:lnTo>
                    <a:pt x="1099729" y="934811"/>
                  </a:lnTo>
                  <a:lnTo>
                    <a:pt x="1094831" y="935627"/>
                  </a:lnTo>
                  <a:lnTo>
                    <a:pt x="1094831" y="936444"/>
                  </a:lnTo>
                  <a:lnTo>
                    <a:pt x="1098913" y="938076"/>
                  </a:lnTo>
                  <a:lnTo>
                    <a:pt x="1102995" y="937260"/>
                  </a:lnTo>
                  <a:lnTo>
                    <a:pt x="1102995" y="938893"/>
                  </a:lnTo>
                  <a:lnTo>
                    <a:pt x="1101362" y="942975"/>
                  </a:lnTo>
                  <a:lnTo>
                    <a:pt x="1100546" y="946241"/>
                  </a:lnTo>
                  <a:lnTo>
                    <a:pt x="1101362" y="948690"/>
                  </a:lnTo>
                  <a:lnTo>
                    <a:pt x="1101362" y="951139"/>
                  </a:lnTo>
                  <a:lnTo>
                    <a:pt x="1099729" y="956038"/>
                  </a:lnTo>
                  <a:lnTo>
                    <a:pt x="1098097" y="960120"/>
                  </a:lnTo>
                  <a:lnTo>
                    <a:pt x="1098913" y="960936"/>
                  </a:lnTo>
                  <a:lnTo>
                    <a:pt x="1102995" y="954405"/>
                  </a:lnTo>
                  <a:lnTo>
                    <a:pt x="1103811" y="947874"/>
                  </a:lnTo>
                  <a:lnTo>
                    <a:pt x="1105444" y="942159"/>
                  </a:lnTo>
                  <a:lnTo>
                    <a:pt x="1107077" y="938893"/>
                  </a:lnTo>
                  <a:lnTo>
                    <a:pt x="1108710" y="937260"/>
                  </a:lnTo>
                  <a:lnTo>
                    <a:pt x="1112792" y="936444"/>
                  </a:lnTo>
                  <a:lnTo>
                    <a:pt x="1115241" y="933178"/>
                  </a:lnTo>
                  <a:lnTo>
                    <a:pt x="1117691" y="932361"/>
                  </a:lnTo>
                  <a:lnTo>
                    <a:pt x="1118507" y="932361"/>
                  </a:lnTo>
                  <a:lnTo>
                    <a:pt x="1120140" y="933994"/>
                  </a:lnTo>
                  <a:lnTo>
                    <a:pt x="1120140" y="935627"/>
                  </a:lnTo>
                  <a:lnTo>
                    <a:pt x="1117691" y="942159"/>
                  </a:lnTo>
                  <a:lnTo>
                    <a:pt x="1111976" y="951956"/>
                  </a:lnTo>
                  <a:lnTo>
                    <a:pt x="1114425" y="951139"/>
                  </a:lnTo>
                  <a:lnTo>
                    <a:pt x="1116058" y="948690"/>
                  </a:lnTo>
                  <a:lnTo>
                    <a:pt x="1117691" y="946241"/>
                  </a:lnTo>
                  <a:lnTo>
                    <a:pt x="1120140" y="942975"/>
                  </a:lnTo>
                  <a:lnTo>
                    <a:pt x="1121773" y="946241"/>
                  </a:lnTo>
                  <a:lnTo>
                    <a:pt x="1124222" y="948690"/>
                  </a:lnTo>
                  <a:lnTo>
                    <a:pt x="1125855" y="954405"/>
                  </a:lnTo>
                  <a:lnTo>
                    <a:pt x="1128304" y="956854"/>
                  </a:lnTo>
                  <a:lnTo>
                    <a:pt x="1129937" y="958487"/>
                  </a:lnTo>
                  <a:lnTo>
                    <a:pt x="1129937" y="955221"/>
                  </a:lnTo>
                  <a:lnTo>
                    <a:pt x="1128304" y="947874"/>
                  </a:lnTo>
                  <a:lnTo>
                    <a:pt x="1129121" y="945424"/>
                  </a:lnTo>
                  <a:lnTo>
                    <a:pt x="1130754" y="943791"/>
                  </a:lnTo>
                  <a:lnTo>
                    <a:pt x="1135652" y="938076"/>
                  </a:lnTo>
                  <a:lnTo>
                    <a:pt x="1138918" y="939709"/>
                  </a:lnTo>
                  <a:lnTo>
                    <a:pt x="1140551" y="941342"/>
                  </a:lnTo>
                  <a:lnTo>
                    <a:pt x="1141367" y="940526"/>
                  </a:lnTo>
                  <a:lnTo>
                    <a:pt x="1143816" y="940526"/>
                  </a:lnTo>
                  <a:lnTo>
                    <a:pt x="1147899" y="941342"/>
                  </a:lnTo>
                  <a:lnTo>
                    <a:pt x="1151981" y="942975"/>
                  </a:lnTo>
                  <a:lnTo>
                    <a:pt x="1156063" y="945424"/>
                  </a:lnTo>
                  <a:lnTo>
                    <a:pt x="1159329" y="947874"/>
                  </a:lnTo>
                  <a:lnTo>
                    <a:pt x="1161778" y="951139"/>
                  </a:lnTo>
                  <a:lnTo>
                    <a:pt x="1163411" y="953589"/>
                  </a:lnTo>
                  <a:lnTo>
                    <a:pt x="1164227" y="954405"/>
                  </a:lnTo>
                  <a:lnTo>
                    <a:pt x="1165044" y="957671"/>
                  </a:lnTo>
                  <a:lnTo>
                    <a:pt x="1164227" y="960120"/>
                  </a:lnTo>
                  <a:lnTo>
                    <a:pt x="1160961" y="965019"/>
                  </a:lnTo>
                  <a:lnTo>
                    <a:pt x="1159329" y="967468"/>
                  </a:lnTo>
                  <a:lnTo>
                    <a:pt x="1157696" y="968284"/>
                  </a:lnTo>
                  <a:lnTo>
                    <a:pt x="1153614" y="967468"/>
                  </a:lnTo>
                  <a:lnTo>
                    <a:pt x="1151981" y="968284"/>
                  </a:lnTo>
                  <a:lnTo>
                    <a:pt x="1150348" y="969917"/>
                  </a:lnTo>
                  <a:lnTo>
                    <a:pt x="1145449" y="976449"/>
                  </a:lnTo>
                  <a:lnTo>
                    <a:pt x="1143000" y="978898"/>
                  </a:lnTo>
                  <a:lnTo>
                    <a:pt x="1140551" y="980531"/>
                  </a:lnTo>
                  <a:lnTo>
                    <a:pt x="1139734" y="981347"/>
                  </a:lnTo>
                  <a:lnTo>
                    <a:pt x="1144633" y="981347"/>
                  </a:lnTo>
                  <a:lnTo>
                    <a:pt x="1146266" y="979714"/>
                  </a:lnTo>
                  <a:lnTo>
                    <a:pt x="1147899" y="976449"/>
                  </a:lnTo>
                  <a:lnTo>
                    <a:pt x="1150348" y="972366"/>
                  </a:lnTo>
                  <a:lnTo>
                    <a:pt x="1154430" y="970734"/>
                  </a:lnTo>
                  <a:lnTo>
                    <a:pt x="1160961" y="973999"/>
                  </a:lnTo>
                  <a:lnTo>
                    <a:pt x="1164227" y="973999"/>
                  </a:lnTo>
                  <a:lnTo>
                    <a:pt x="1166677" y="970734"/>
                  </a:lnTo>
                  <a:lnTo>
                    <a:pt x="1169126" y="968284"/>
                  </a:lnTo>
                  <a:lnTo>
                    <a:pt x="1169942" y="967468"/>
                  </a:lnTo>
                  <a:lnTo>
                    <a:pt x="1170759" y="967468"/>
                  </a:lnTo>
                  <a:lnTo>
                    <a:pt x="1172391" y="969917"/>
                  </a:lnTo>
                  <a:lnTo>
                    <a:pt x="1173208" y="972366"/>
                  </a:lnTo>
                  <a:lnTo>
                    <a:pt x="1173208" y="977265"/>
                  </a:lnTo>
                  <a:lnTo>
                    <a:pt x="1173208" y="978898"/>
                  </a:lnTo>
                  <a:lnTo>
                    <a:pt x="1171575" y="982980"/>
                  </a:lnTo>
                  <a:lnTo>
                    <a:pt x="1167493" y="988695"/>
                  </a:lnTo>
                  <a:lnTo>
                    <a:pt x="1165044" y="991144"/>
                  </a:lnTo>
                  <a:lnTo>
                    <a:pt x="1161778" y="991961"/>
                  </a:lnTo>
                  <a:lnTo>
                    <a:pt x="1158512" y="993594"/>
                  </a:lnTo>
                  <a:lnTo>
                    <a:pt x="1157696" y="995226"/>
                  </a:lnTo>
                  <a:lnTo>
                    <a:pt x="1156879" y="997676"/>
                  </a:lnTo>
                  <a:lnTo>
                    <a:pt x="1156063" y="999309"/>
                  </a:lnTo>
                  <a:lnTo>
                    <a:pt x="1154430" y="1000941"/>
                  </a:lnTo>
                  <a:lnTo>
                    <a:pt x="1156063" y="1002574"/>
                  </a:lnTo>
                  <a:lnTo>
                    <a:pt x="1156879" y="1002574"/>
                  </a:lnTo>
                  <a:lnTo>
                    <a:pt x="1157696" y="1001758"/>
                  </a:lnTo>
                  <a:lnTo>
                    <a:pt x="1159329" y="997676"/>
                  </a:lnTo>
                  <a:lnTo>
                    <a:pt x="1160961" y="996043"/>
                  </a:lnTo>
                  <a:lnTo>
                    <a:pt x="1161778" y="996043"/>
                  </a:lnTo>
                  <a:lnTo>
                    <a:pt x="1162594" y="996043"/>
                  </a:lnTo>
                  <a:lnTo>
                    <a:pt x="1163411" y="996859"/>
                  </a:lnTo>
                  <a:lnTo>
                    <a:pt x="1164227" y="998492"/>
                  </a:lnTo>
                  <a:lnTo>
                    <a:pt x="1164227" y="1002574"/>
                  </a:lnTo>
                  <a:lnTo>
                    <a:pt x="1161778" y="1017270"/>
                  </a:lnTo>
                  <a:lnTo>
                    <a:pt x="1161778" y="1017270"/>
                  </a:lnTo>
                  <a:lnTo>
                    <a:pt x="1163411" y="1013188"/>
                  </a:lnTo>
                  <a:lnTo>
                    <a:pt x="1167493" y="997676"/>
                  </a:lnTo>
                  <a:lnTo>
                    <a:pt x="1168309" y="994410"/>
                  </a:lnTo>
                  <a:lnTo>
                    <a:pt x="1170759" y="991144"/>
                  </a:lnTo>
                  <a:lnTo>
                    <a:pt x="1175657" y="986246"/>
                  </a:lnTo>
                  <a:lnTo>
                    <a:pt x="1179739" y="983796"/>
                  </a:lnTo>
                  <a:lnTo>
                    <a:pt x="1183822" y="981347"/>
                  </a:lnTo>
                  <a:lnTo>
                    <a:pt x="1186271" y="980531"/>
                  </a:lnTo>
                  <a:lnTo>
                    <a:pt x="1188720" y="981347"/>
                  </a:lnTo>
                  <a:lnTo>
                    <a:pt x="1190353" y="983796"/>
                  </a:lnTo>
                  <a:lnTo>
                    <a:pt x="1192802" y="984613"/>
                  </a:lnTo>
                  <a:lnTo>
                    <a:pt x="1195252" y="983796"/>
                  </a:lnTo>
                  <a:lnTo>
                    <a:pt x="1196884" y="983796"/>
                  </a:lnTo>
                  <a:lnTo>
                    <a:pt x="1198517" y="984613"/>
                  </a:lnTo>
                  <a:lnTo>
                    <a:pt x="1200150" y="986246"/>
                  </a:lnTo>
                  <a:lnTo>
                    <a:pt x="1203416" y="988695"/>
                  </a:lnTo>
                  <a:lnTo>
                    <a:pt x="1209947" y="992777"/>
                  </a:lnTo>
                  <a:lnTo>
                    <a:pt x="1210764" y="993594"/>
                  </a:lnTo>
                  <a:lnTo>
                    <a:pt x="1211580" y="995226"/>
                  </a:lnTo>
                  <a:lnTo>
                    <a:pt x="1212397" y="997676"/>
                  </a:lnTo>
                  <a:lnTo>
                    <a:pt x="1212397" y="1000125"/>
                  </a:lnTo>
                  <a:lnTo>
                    <a:pt x="1211580" y="1001758"/>
                  </a:lnTo>
                  <a:lnTo>
                    <a:pt x="1210764" y="1003391"/>
                  </a:lnTo>
                  <a:lnTo>
                    <a:pt x="1209131" y="1004207"/>
                  </a:lnTo>
                  <a:lnTo>
                    <a:pt x="1207498" y="1005024"/>
                  </a:lnTo>
                  <a:lnTo>
                    <a:pt x="1205049" y="1008289"/>
                  </a:lnTo>
                  <a:lnTo>
                    <a:pt x="1204232" y="1009106"/>
                  </a:lnTo>
                  <a:lnTo>
                    <a:pt x="1200150" y="1010739"/>
                  </a:lnTo>
                  <a:lnTo>
                    <a:pt x="1196884" y="1011555"/>
                  </a:lnTo>
                  <a:lnTo>
                    <a:pt x="1194435" y="1012371"/>
                  </a:lnTo>
                  <a:lnTo>
                    <a:pt x="1190353" y="1015637"/>
                  </a:lnTo>
                  <a:lnTo>
                    <a:pt x="1184638" y="1021352"/>
                  </a:lnTo>
                  <a:lnTo>
                    <a:pt x="1184638" y="1022985"/>
                  </a:lnTo>
                  <a:lnTo>
                    <a:pt x="1187087" y="1023801"/>
                  </a:lnTo>
                  <a:lnTo>
                    <a:pt x="1188720" y="1022985"/>
                  </a:lnTo>
                  <a:lnTo>
                    <a:pt x="1191169" y="1018903"/>
                  </a:lnTo>
                  <a:lnTo>
                    <a:pt x="1193619" y="1017270"/>
                  </a:lnTo>
                  <a:lnTo>
                    <a:pt x="1197701" y="1016454"/>
                  </a:lnTo>
                  <a:lnTo>
                    <a:pt x="1203416" y="1015637"/>
                  </a:lnTo>
                  <a:lnTo>
                    <a:pt x="1205865" y="1015637"/>
                  </a:lnTo>
                  <a:lnTo>
                    <a:pt x="1206682" y="1015637"/>
                  </a:lnTo>
                  <a:lnTo>
                    <a:pt x="1206682" y="1016454"/>
                  </a:lnTo>
                  <a:lnTo>
                    <a:pt x="1206682" y="1018086"/>
                  </a:lnTo>
                  <a:lnTo>
                    <a:pt x="1205865" y="1020536"/>
                  </a:lnTo>
                  <a:lnTo>
                    <a:pt x="1205049" y="1021352"/>
                  </a:lnTo>
                  <a:lnTo>
                    <a:pt x="1202599" y="1026251"/>
                  </a:lnTo>
                  <a:lnTo>
                    <a:pt x="1204232" y="1027884"/>
                  </a:lnTo>
                  <a:lnTo>
                    <a:pt x="1206682" y="1028700"/>
                  </a:lnTo>
                  <a:lnTo>
                    <a:pt x="1208314" y="1027067"/>
                  </a:lnTo>
                  <a:lnTo>
                    <a:pt x="1209947" y="1023801"/>
                  </a:lnTo>
                  <a:lnTo>
                    <a:pt x="1211580" y="1022169"/>
                  </a:lnTo>
                  <a:lnTo>
                    <a:pt x="1213213" y="1022169"/>
                  </a:lnTo>
                  <a:lnTo>
                    <a:pt x="1214846" y="1021352"/>
                  </a:lnTo>
                  <a:lnTo>
                    <a:pt x="1216479" y="1020536"/>
                  </a:lnTo>
                  <a:lnTo>
                    <a:pt x="1216479" y="1019719"/>
                  </a:lnTo>
                  <a:lnTo>
                    <a:pt x="1214846" y="1018086"/>
                  </a:lnTo>
                  <a:lnTo>
                    <a:pt x="1214846" y="1017270"/>
                  </a:lnTo>
                  <a:lnTo>
                    <a:pt x="1215662" y="1014821"/>
                  </a:lnTo>
                  <a:lnTo>
                    <a:pt x="1217295" y="1012371"/>
                  </a:lnTo>
                  <a:lnTo>
                    <a:pt x="1218928" y="1010739"/>
                  </a:lnTo>
                  <a:lnTo>
                    <a:pt x="1219744" y="1010739"/>
                  </a:lnTo>
                  <a:lnTo>
                    <a:pt x="1223010" y="1012371"/>
                  </a:lnTo>
                  <a:lnTo>
                    <a:pt x="1225459" y="1015637"/>
                  </a:lnTo>
                  <a:lnTo>
                    <a:pt x="1231174" y="1024618"/>
                  </a:lnTo>
                  <a:lnTo>
                    <a:pt x="1231991" y="1026251"/>
                  </a:lnTo>
                  <a:lnTo>
                    <a:pt x="1233624" y="1032782"/>
                  </a:lnTo>
                  <a:lnTo>
                    <a:pt x="1233624" y="1036048"/>
                  </a:lnTo>
                  <a:lnTo>
                    <a:pt x="1233624" y="1037681"/>
                  </a:lnTo>
                  <a:lnTo>
                    <a:pt x="1232807" y="1039314"/>
                  </a:lnTo>
                  <a:lnTo>
                    <a:pt x="1231991" y="1040130"/>
                  </a:lnTo>
                  <a:lnTo>
                    <a:pt x="1230358" y="1040130"/>
                  </a:lnTo>
                  <a:lnTo>
                    <a:pt x="1222194" y="1037681"/>
                  </a:lnTo>
                  <a:lnTo>
                    <a:pt x="1218928" y="1037681"/>
                  </a:lnTo>
                  <a:lnTo>
                    <a:pt x="1217295" y="1038497"/>
                  </a:lnTo>
                  <a:lnTo>
                    <a:pt x="1215662" y="1039314"/>
                  </a:lnTo>
                  <a:lnTo>
                    <a:pt x="1214846" y="1040946"/>
                  </a:lnTo>
                  <a:lnTo>
                    <a:pt x="1214029" y="1042579"/>
                  </a:lnTo>
                  <a:lnTo>
                    <a:pt x="1212397" y="1043396"/>
                  </a:lnTo>
                  <a:lnTo>
                    <a:pt x="1207498" y="1043396"/>
                  </a:lnTo>
                  <a:lnTo>
                    <a:pt x="1205049" y="1044212"/>
                  </a:lnTo>
                  <a:lnTo>
                    <a:pt x="1200150" y="1046661"/>
                  </a:lnTo>
                  <a:lnTo>
                    <a:pt x="1198517" y="1048294"/>
                  </a:lnTo>
                  <a:lnTo>
                    <a:pt x="1198517" y="1049927"/>
                  </a:lnTo>
                  <a:lnTo>
                    <a:pt x="1201783" y="1049927"/>
                  </a:lnTo>
                  <a:lnTo>
                    <a:pt x="1206682" y="1047478"/>
                  </a:lnTo>
                  <a:lnTo>
                    <a:pt x="1211580" y="1046661"/>
                  </a:lnTo>
                  <a:lnTo>
                    <a:pt x="1218928" y="1051560"/>
                  </a:lnTo>
                  <a:lnTo>
                    <a:pt x="1221377" y="1052376"/>
                  </a:lnTo>
                  <a:lnTo>
                    <a:pt x="1223010" y="1051560"/>
                  </a:lnTo>
                  <a:lnTo>
                    <a:pt x="1224643" y="1051560"/>
                  </a:lnTo>
                  <a:lnTo>
                    <a:pt x="1230358" y="1051560"/>
                  </a:lnTo>
                  <a:lnTo>
                    <a:pt x="1231991" y="1052376"/>
                  </a:lnTo>
                  <a:lnTo>
                    <a:pt x="1235257" y="1054009"/>
                  </a:lnTo>
                  <a:lnTo>
                    <a:pt x="1240155" y="1058091"/>
                  </a:lnTo>
                  <a:lnTo>
                    <a:pt x="1240972" y="1058908"/>
                  </a:lnTo>
                  <a:lnTo>
                    <a:pt x="1241788" y="1059724"/>
                  </a:lnTo>
                  <a:lnTo>
                    <a:pt x="1241788" y="1061357"/>
                  </a:lnTo>
                  <a:lnTo>
                    <a:pt x="1241788" y="1064623"/>
                  </a:lnTo>
                  <a:lnTo>
                    <a:pt x="1240972" y="1065439"/>
                  </a:lnTo>
                  <a:lnTo>
                    <a:pt x="1239339" y="1066256"/>
                  </a:lnTo>
                  <a:lnTo>
                    <a:pt x="1232807" y="1065439"/>
                  </a:lnTo>
                  <a:lnTo>
                    <a:pt x="1230358" y="1064623"/>
                  </a:lnTo>
                  <a:lnTo>
                    <a:pt x="1227909" y="1065439"/>
                  </a:lnTo>
                  <a:lnTo>
                    <a:pt x="1226276" y="1065439"/>
                  </a:lnTo>
                  <a:lnTo>
                    <a:pt x="1223827" y="1063806"/>
                  </a:lnTo>
                  <a:lnTo>
                    <a:pt x="1220561" y="1061357"/>
                  </a:lnTo>
                  <a:lnTo>
                    <a:pt x="1216479" y="1063806"/>
                  </a:lnTo>
                  <a:lnTo>
                    <a:pt x="1213213" y="1062174"/>
                  </a:lnTo>
                  <a:lnTo>
                    <a:pt x="1209947" y="1062990"/>
                  </a:lnTo>
                  <a:lnTo>
                    <a:pt x="1202599" y="1067889"/>
                  </a:lnTo>
                  <a:lnTo>
                    <a:pt x="1203416" y="1068705"/>
                  </a:lnTo>
                  <a:lnTo>
                    <a:pt x="1213213" y="1064623"/>
                  </a:lnTo>
                  <a:lnTo>
                    <a:pt x="1214846" y="1064623"/>
                  </a:lnTo>
                  <a:lnTo>
                    <a:pt x="1218111" y="1066256"/>
                  </a:lnTo>
                  <a:lnTo>
                    <a:pt x="1223010" y="1069521"/>
                  </a:lnTo>
                  <a:lnTo>
                    <a:pt x="1224643" y="1071154"/>
                  </a:lnTo>
                  <a:lnTo>
                    <a:pt x="1224643" y="1076053"/>
                  </a:lnTo>
                  <a:lnTo>
                    <a:pt x="1223827" y="1079319"/>
                  </a:lnTo>
                  <a:lnTo>
                    <a:pt x="1222194" y="1082584"/>
                  </a:lnTo>
                  <a:lnTo>
                    <a:pt x="1219744" y="1081768"/>
                  </a:lnTo>
                  <a:lnTo>
                    <a:pt x="1214846" y="1079319"/>
                  </a:lnTo>
                  <a:lnTo>
                    <a:pt x="1212397" y="1079319"/>
                  </a:lnTo>
                  <a:lnTo>
                    <a:pt x="1210764" y="1079319"/>
                  </a:lnTo>
                  <a:lnTo>
                    <a:pt x="1208314" y="1080951"/>
                  </a:lnTo>
                  <a:lnTo>
                    <a:pt x="1207498" y="1080951"/>
                  </a:lnTo>
                  <a:lnTo>
                    <a:pt x="1199334" y="1077686"/>
                  </a:lnTo>
                  <a:lnTo>
                    <a:pt x="1197701" y="1077686"/>
                  </a:lnTo>
                  <a:lnTo>
                    <a:pt x="1197701" y="1077686"/>
                  </a:lnTo>
                  <a:lnTo>
                    <a:pt x="1197701" y="1078502"/>
                  </a:lnTo>
                  <a:lnTo>
                    <a:pt x="1205049" y="1082584"/>
                  </a:lnTo>
                  <a:lnTo>
                    <a:pt x="1210764" y="1083401"/>
                  </a:lnTo>
                  <a:lnTo>
                    <a:pt x="1214029" y="1084217"/>
                  </a:lnTo>
                  <a:lnTo>
                    <a:pt x="1215662" y="1085850"/>
                  </a:lnTo>
                  <a:lnTo>
                    <a:pt x="1216479" y="1086666"/>
                  </a:lnTo>
                  <a:lnTo>
                    <a:pt x="1216479" y="1089932"/>
                  </a:lnTo>
                  <a:lnTo>
                    <a:pt x="1218111" y="1093198"/>
                  </a:lnTo>
                  <a:lnTo>
                    <a:pt x="1219744" y="1094014"/>
                  </a:lnTo>
                  <a:lnTo>
                    <a:pt x="1220561" y="1094014"/>
                  </a:lnTo>
                  <a:lnTo>
                    <a:pt x="1222194" y="1093198"/>
                  </a:lnTo>
                  <a:lnTo>
                    <a:pt x="1223827" y="1093198"/>
                  </a:lnTo>
                  <a:lnTo>
                    <a:pt x="1225459" y="1094014"/>
                  </a:lnTo>
                  <a:lnTo>
                    <a:pt x="1227092" y="1095647"/>
                  </a:lnTo>
                  <a:lnTo>
                    <a:pt x="1229541" y="1096464"/>
                  </a:lnTo>
                  <a:lnTo>
                    <a:pt x="1231174" y="1097280"/>
                  </a:lnTo>
                  <a:lnTo>
                    <a:pt x="1232807" y="1097280"/>
                  </a:lnTo>
                  <a:lnTo>
                    <a:pt x="1236889" y="1096464"/>
                  </a:lnTo>
                  <a:lnTo>
                    <a:pt x="1238522" y="1097280"/>
                  </a:lnTo>
                  <a:lnTo>
                    <a:pt x="1239339" y="1098096"/>
                  </a:lnTo>
                  <a:lnTo>
                    <a:pt x="1238522" y="1098913"/>
                  </a:lnTo>
                  <a:lnTo>
                    <a:pt x="1234440" y="1101362"/>
                  </a:lnTo>
                  <a:lnTo>
                    <a:pt x="1233624" y="1103812"/>
                  </a:lnTo>
                  <a:lnTo>
                    <a:pt x="1236073" y="1106261"/>
                  </a:lnTo>
                  <a:lnTo>
                    <a:pt x="1236889" y="1108710"/>
                  </a:lnTo>
                  <a:lnTo>
                    <a:pt x="1236889" y="1110343"/>
                  </a:lnTo>
                  <a:lnTo>
                    <a:pt x="1236073" y="1113609"/>
                  </a:lnTo>
                  <a:lnTo>
                    <a:pt x="1236073" y="1115241"/>
                  </a:lnTo>
                  <a:lnTo>
                    <a:pt x="1236073" y="1115241"/>
                  </a:lnTo>
                  <a:lnTo>
                    <a:pt x="1238522" y="1111976"/>
                  </a:lnTo>
                  <a:lnTo>
                    <a:pt x="1239339" y="1111976"/>
                  </a:lnTo>
                  <a:lnTo>
                    <a:pt x="1239339" y="1116058"/>
                  </a:lnTo>
                  <a:lnTo>
                    <a:pt x="1239339" y="1116058"/>
                  </a:lnTo>
                  <a:lnTo>
                    <a:pt x="1240155" y="1112792"/>
                  </a:lnTo>
                  <a:lnTo>
                    <a:pt x="1239339" y="1108710"/>
                  </a:lnTo>
                  <a:lnTo>
                    <a:pt x="1240972" y="1107077"/>
                  </a:lnTo>
                  <a:lnTo>
                    <a:pt x="1245870" y="1105444"/>
                  </a:lnTo>
                  <a:lnTo>
                    <a:pt x="1245054" y="1112792"/>
                  </a:lnTo>
                  <a:lnTo>
                    <a:pt x="1245054" y="1116058"/>
                  </a:lnTo>
                  <a:lnTo>
                    <a:pt x="1242604" y="1121773"/>
                  </a:lnTo>
                  <a:lnTo>
                    <a:pt x="1240972" y="1123406"/>
                  </a:lnTo>
                  <a:lnTo>
                    <a:pt x="1240972" y="1123406"/>
                  </a:lnTo>
                  <a:lnTo>
                    <a:pt x="1242604" y="1124222"/>
                  </a:lnTo>
                  <a:lnTo>
                    <a:pt x="1243421" y="1124222"/>
                  </a:lnTo>
                  <a:lnTo>
                    <a:pt x="1244237" y="1123406"/>
                  </a:lnTo>
                  <a:lnTo>
                    <a:pt x="1245870" y="1118507"/>
                  </a:lnTo>
                  <a:lnTo>
                    <a:pt x="1249952" y="1113609"/>
                  </a:lnTo>
                  <a:lnTo>
                    <a:pt x="1250769" y="1113609"/>
                  </a:lnTo>
                  <a:lnTo>
                    <a:pt x="1250769" y="1115241"/>
                  </a:lnTo>
                  <a:lnTo>
                    <a:pt x="1249952" y="1118507"/>
                  </a:lnTo>
                  <a:lnTo>
                    <a:pt x="1251585" y="1120140"/>
                  </a:lnTo>
                  <a:lnTo>
                    <a:pt x="1253218" y="1118507"/>
                  </a:lnTo>
                  <a:lnTo>
                    <a:pt x="1254034" y="1116874"/>
                  </a:lnTo>
                  <a:lnTo>
                    <a:pt x="1256484" y="1116874"/>
                  </a:lnTo>
                  <a:lnTo>
                    <a:pt x="1257300" y="1117691"/>
                  </a:lnTo>
                  <a:lnTo>
                    <a:pt x="1257300" y="1119324"/>
                  </a:lnTo>
                  <a:lnTo>
                    <a:pt x="1256484" y="1125039"/>
                  </a:lnTo>
                  <a:lnTo>
                    <a:pt x="1256484" y="1126671"/>
                  </a:lnTo>
                  <a:lnTo>
                    <a:pt x="1258933" y="1130754"/>
                  </a:lnTo>
                  <a:lnTo>
                    <a:pt x="1258933" y="1130754"/>
                  </a:lnTo>
                  <a:lnTo>
                    <a:pt x="1258116" y="1129121"/>
                  </a:lnTo>
                  <a:lnTo>
                    <a:pt x="1257300" y="1124222"/>
                  </a:lnTo>
                  <a:lnTo>
                    <a:pt x="1258116" y="1121773"/>
                  </a:lnTo>
                  <a:lnTo>
                    <a:pt x="1259749" y="1119324"/>
                  </a:lnTo>
                  <a:lnTo>
                    <a:pt x="1263832" y="1115241"/>
                  </a:lnTo>
                  <a:lnTo>
                    <a:pt x="1265464" y="1114425"/>
                  </a:lnTo>
                  <a:lnTo>
                    <a:pt x="1266281" y="1115241"/>
                  </a:lnTo>
                  <a:lnTo>
                    <a:pt x="1267914" y="1116874"/>
                  </a:lnTo>
                  <a:lnTo>
                    <a:pt x="1267097" y="1117691"/>
                  </a:lnTo>
                  <a:lnTo>
                    <a:pt x="1265464" y="1118507"/>
                  </a:lnTo>
                  <a:lnTo>
                    <a:pt x="1264648" y="1120956"/>
                  </a:lnTo>
                  <a:lnTo>
                    <a:pt x="1263832" y="1124222"/>
                  </a:lnTo>
                  <a:lnTo>
                    <a:pt x="1264648" y="1125855"/>
                  </a:lnTo>
                  <a:lnTo>
                    <a:pt x="1267914" y="1125855"/>
                  </a:lnTo>
                  <a:lnTo>
                    <a:pt x="1271179" y="1123406"/>
                  </a:lnTo>
                  <a:lnTo>
                    <a:pt x="1272812" y="1124222"/>
                  </a:lnTo>
                  <a:lnTo>
                    <a:pt x="1275261" y="1127488"/>
                  </a:lnTo>
                  <a:lnTo>
                    <a:pt x="1279344" y="1132387"/>
                  </a:lnTo>
                  <a:lnTo>
                    <a:pt x="1281793" y="1130754"/>
                  </a:lnTo>
                  <a:lnTo>
                    <a:pt x="1284242" y="1134836"/>
                  </a:lnTo>
                  <a:lnTo>
                    <a:pt x="1280160" y="1138101"/>
                  </a:lnTo>
                  <a:lnTo>
                    <a:pt x="1280977" y="1144633"/>
                  </a:lnTo>
                  <a:lnTo>
                    <a:pt x="1276078" y="1144633"/>
                  </a:lnTo>
                  <a:lnTo>
                    <a:pt x="1273629" y="1145449"/>
                  </a:lnTo>
                  <a:lnTo>
                    <a:pt x="1271996" y="1144633"/>
                  </a:lnTo>
                  <a:lnTo>
                    <a:pt x="1270363" y="1144633"/>
                  </a:lnTo>
                  <a:lnTo>
                    <a:pt x="1271996" y="1146266"/>
                  </a:lnTo>
                  <a:lnTo>
                    <a:pt x="1275261" y="1147082"/>
                  </a:lnTo>
                  <a:lnTo>
                    <a:pt x="1275261" y="1148715"/>
                  </a:lnTo>
                  <a:lnTo>
                    <a:pt x="1277711" y="1148715"/>
                  </a:lnTo>
                  <a:lnTo>
                    <a:pt x="1280160" y="1148715"/>
                  </a:lnTo>
                  <a:lnTo>
                    <a:pt x="1284242" y="1148715"/>
                  </a:lnTo>
                  <a:lnTo>
                    <a:pt x="1284242" y="1146266"/>
                  </a:lnTo>
                  <a:lnTo>
                    <a:pt x="1286691" y="1144633"/>
                  </a:lnTo>
                  <a:lnTo>
                    <a:pt x="1288324" y="1143000"/>
                  </a:lnTo>
                  <a:lnTo>
                    <a:pt x="1289141" y="1143816"/>
                  </a:lnTo>
                  <a:lnTo>
                    <a:pt x="1292407" y="1144633"/>
                  </a:lnTo>
                  <a:lnTo>
                    <a:pt x="1297305" y="1148715"/>
                  </a:lnTo>
                  <a:lnTo>
                    <a:pt x="1295672" y="1151164"/>
                  </a:lnTo>
                  <a:lnTo>
                    <a:pt x="1294856" y="1153614"/>
                  </a:lnTo>
                  <a:lnTo>
                    <a:pt x="1294039" y="1156063"/>
                  </a:lnTo>
                  <a:lnTo>
                    <a:pt x="1294039" y="1157696"/>
                  </a:lnTo>
                  <a:lnTo>
                    <a:pt x="1293223" y="1159329"/>
                  </a:lnTo>
                  <a:lnTo>
                    <a:pt x="1286691" y="1166676"/>
                  </a:lnTo>
                  <a:lnTo>
                    <a:pt x="1287508" y="1166676"/>
                  </a:lnTo>
                  <a:lnTo>
                    <a:pt x="1289957" y="1165044"/>
                  </a:lnTo>
                  <a:lnTo>
                    <a:pt x="1295672" y="1162594"/>
                  </a:lnTo>
                  <a:lnTo>
                    <a:pt x="1298938" y="1161778"/>
                  </a:lnTo>
                  <a:lnTo>
                    <a:pt x="1301387" y="1162594"/>
                  </a:lnTo>
                  <a:lnTo>
                    <a:pt x="1302204" y="1162594"/>
                  </a:lnTo>
                  <a:lnTo>
                    <a:pt x="1303020" y="1161778"/>
                  </a:lnTo>
                  <a:lnTo>
                    <a:pt x="1304653" y="1162594"/>
                  </a:lnTo>
                  <a:lnTo>
                    <a:pt x="1308735" y="1163411"/>
                  </a:lnTo>
                  <a:lnTo>
                    <a:pt x="1312817" y="1157696"/>
                  </a:lnTo>
                  <a:lnTo>
                    <a:pt x="1315266" y="1158512"/>
                  </a:lnTo>
                  <a:lnTo>
                    <a:pt x="1317716" y="1162594"/>
                  </a:lnTo>
                  <a:lnTo>
                    <a:pt x="1322614" y="1169126"/>
                  </a:lnTo>
                  <a:lnTo>
                    <a:pt x="1325064" y="1173208"/>
                  </a:lnTo>
                  <a:lnTo>
                    <a:pt x="1325880" y="1174841"/>
                  </a:lnTo>
                  <a:lnTo>
                    <a:pt x="1325880" y="1176474"/>
                  </a:lnTo>
                  <a:lnTo>
                    <a:pt x="1323431" y="1178106"/>
                  </a:lnTo>
                  <a:lnTo>
                    <a:pt x="1321798" y="1178106"/>
                  </a:lnTo>
                  <a:lnTo>
                    <a:pt x="1318532" y="1174841"/>
                  </a:lnTo>
                  <a:lnTo>
                    <a:pt x="1315266" y="1173208"/>
                  </a:lnTo>
                  <a:lnTo>
                    <a:pt x="1313634" y="1173208"/>
                  </a:lnTo>
                  <a:lnTo>
                    <a:pt x="1312001" y="1174841"/>
                  </a:lnTo>
                  <a:lnTo>
                    <a:pt x="1312817" y="1175657"/>
                  </a:lnTo>
                  <a:lnTo>
                    <a:pt x="1320165" y="1180556"/>
                  </a:lnTo>
                  <a:lnTo>
                    <a:pt x="1321798" y="1184638"/>
                  </a:lnTo>
                  <a:lnTo>
                    <a:pt x="1321798" y="1186271"/>
                  </a:lnTo>
                  <a:lnTo>
                    <a:pt x="1316899" y="1188720"/>
                  </a:lnTo>
                  <a:lnTo>
                    <a:pt x="1315266" y="1188720"/>
                  </a:lnTo>
                  <a:lnTo>
                    <a:pt x="1312001" y="1187904"/>
                  </a:lnTo>
                  <a:lnTo>
                    <a:pt x="1310368" y="1185454"/>
                  </a:lnTo>
                  <a:lnTo>
                    <a:pt x="1308735" y="1184638"/>
                  </a:lnTo>
                  <a:lnTo>
                    <a:pt x="1306286" y="1184638"/>
                  </a:lnTo>
                  <a:lnTo>
                    <a:pt x="1305469" y="1185454"/>
                  </a:lnTo>
                  <a:lnTo>
                    <a:pt x="1307919" y="1189537"/>
                  </a:lnTo>
                  <a:lnTo>
                    <a:pt x="1307919" y="1190353"/>
                  </a:lnTo>
                  <a:lnTo>
                    <a:pt x="1306286" y="1191169"/>
                  </a:lnTo>
                  <a:lnTo>
                    <a:pt x="1305469" y="1192802"/>
                  </a:lnTo>
                  <a:lnTo>
                    <a:pt x="1310368" y="1196068"/>
                  </a:lnTo>
                  <a:lnTo>
                    <a:pt x="1313634" y="1199334"/>
                  </a:lnTo>
                  <a:lnTo>
                    <a:pt x="1314450" y="1200966"/>
                  </a:lnTo>
                  <a:lnTo>
                    <a:pt x="1312001" y="1201783"/>
                  </a:lnTo>
                  <a:lnTo>
                    <a:pt x="1310368" y="1201783"/>
                  </a:lnTo>
                  <a:lnTo>
                    <a:pt x="1306286" y="1200966"/>
                  </a:lnTo>
                  <a:lnTo>
                    <a:pt x="1304653" y="1200150"/>
                  </a:lnTo>
                  <a:lnTo>
                    <a:pt x="1303836" y="1200966"/>
                  </a:lnTo>
                  <a:lnTo>
                    <a:pt x="1306286" y="1202599"/>
                  </a:lnTo>
                  <a:lnTo>
                    <a:pt x="1307102" y="1203416"/>
                  </a:lnTo>
                  <a:lnTo>
                    <a:pt x="1307919" y="1205049"/>
                  </a:lnTo>
                  <a:lnTo>
                    <a:pt x="1307919" y="1206681"/>
                  </a:lnTo>
                  <a:lnTo>
                    <a:pt x="1307919" y="1208314"/>
                  </a:lnTo>
                  <a:lnTo>
                    <a:pt x="1306286" y="1209131"/>
                  </a:lnTo>
                  <a:lnTo>
                    <a:pt x="1303836" y="1212396"/>
                  </a:lnTo>
                  <a:lnTo>
                    <a:pt x="1303020" y="1215662"/>
                  </a:lnTo>
                  <a:lnTo>
                    <a:pt x="1301387" y="1215662"/>
                  </a:lnTo>
                  <a:lnTo>
                    <a:pt x="1300571" y="1214846"/>
                  </a:lnTo>
                  <a:lnTo>
                    <a:pt x="1298122" y="1215662"/>
                  </a:lnTo>
                  <a:lnTo>
                    <a:pt x="1294856" y="1214029"/>
                  </a:lnTo>
                  <a:lnTo>
                    <a:pt x="1294039" y="1212396"/>
                  </a:lnTo>
                  <a:lnTo>
                    <a:pt x="1290774" y="1205865"/>
                  </a:lnTo>
                  <a:lnTo>
                    <a:pt x="1290774" y="1206681"/>
                  </a:lnTo>
                  <a:lnTo>
                    <a:pt x="1291590" y="1209947"/>
                  </a:lnTo>
                  <a:lnTo>
                    <a:pt x="1291590" y="1211580"/>
                  </a:lnTo>
                  <a:lnTo>
                    <a:pt x="1287508" y="1213213"/>
                  </a:lnTo>
                  <a:lnTo>
                    <a:pt x="1287508" y="1214029"/>
                  </a:lnTo>
                  <a:lnTo>
                    <a:pt x="1289957" y="1214846"/>
                  </a:lnTo>
                  <a:lnTo>
                    <a:pt x="1292407" y="1215662"/>
                  </a:lnTo>
                  <a:lnTo>
                    <a:pt x="1291590" y="1218928"/>
                  </a:lnTo>
                  <a:lnTo>
                    <a:pt x="1291590" y="1231174"/>
                  </a:lnTo>
                  <a:lnTo>
                    <a:pt x="1290774" y="1235256"/>
                  </a:lnTo>
                  <a:lnTo>
                    <a:pt x="1289141" y="1239339"/>
                  </a:lnTo>
                  <a:lnTo>
                    <a:pt x="1287508" y="1242604"/>
                  </a:lnTo>
                  <a:lnTo>
                    <a:pt x="1285059" y="1240155"/>
                  </a:lnTo>
                  <a:lnTo>
                    <a:pt x="1284242" y="1237706"/>
                  </a:lnTo>
                  <a:lnTo>
                    <a:pt x="1283426" y="1236073"/>
                  </a:lnTo>
                  <a:lnTo>
                    <a:pt x="1282609" y="1235256"/>
                  </a:lnTo>
                  <a:lnTo>
                    <a:pt x="1280977" y="1234440"/>
                  </a:lnTo>
                  <a:lnTo>
                    <a:pt x="1279344" y="1234440"/>
                  </a:lnTo>
                  <a:lnTo>
                    <a:pt x="1277711" y="1236889"/>
                  </a:lnTo>
                  <a:lnTo>
                    <a:pt x="1276078" y="1235256"/>
                  </a:lnTo>
                  <a:lnTo>
                    <a:pt x="1274445" y="1232807"/>
                  </a:lnTo>
                  <a:lnTo>
                    <a:pt x="1275261" y="1227092"/>
                  </a:lnTo>
                  <a:lnTo>
                    <a:pt x="1276078" y="1223826"/>
                  </a:lnTo>
                  <a:lnTo>
                    <a:pt x="1276078" y="1223826"/>
                  </a:lnTo>
                  <a:lnTo>
                    <a:pt x="1275261" y="1225459"/>
                  </a:lnTo>
                  <a:lnTo>
                    <a:pt x="1272812" y="1229541"/>
                  </a:lnTo>
                  <a:lnTo>
                    <a:pt x="1271179" y="1235256"/>
                  </a:lnTo>
                  <a:lnTo>
                    <a:pt x="1269547" y="1232807"/>
                  </a:lnTo>
                  <a:lnTo>
                    <a:pt x="1267914" y="1230358"/>
                  </a:lnTo>
                  <a:lnTo>
                    <a:pt x="1266281" y="1227909"/>
                  </a:lnTo>
                  <a:lnTo>
                    <a:pt x="1263832" y="1224643"/>
                  </a:lnTo>
                  <a:lnTo>
                    <a:pt x="1261382" y="1221377"/>
                  </a:lnTo>
                  <a:lnTo>
                    <a:pt x="1260566" y="1217295"/>
                  </a:lnTo>
                  <a:lnTo>
                    <a:pt x="1259749" y="1216479"/>
                  </a:lnTo>
                  <a:lnTo>
                    <a:pt x="1258116" y="1213213"/>
                  </a:lnTo>
                  <a:lnTo>
                    <a:pt x="1257300" y="1212396"/>
                  </a:lnTo>
                  <a:lnTo>
                    <a:pt x="1256484" y="1212396"/>
                  </a:lnTo>
                  <a:lnTo>
                    <a:pt x="1255667" y="1209947"/>
                  </a:lnTo>
                  <a:lnTo>
                    <a:pt x="1255667" y="1207498"/>
                  </a:lnTo>
                  <a:lnTo>
                    <a:pt x="1257300" y="1205049"/>
                  </a:lnTo>
                  <a:lnTo>
                    <a:pt x="1258933" y="1203416"/>
                  </a:lnTo>
                  <a:lnTo>
                    <a:pt x="1261382" y="1201783"/>
                  </a:lnTo>
                  <a:lnTo>
                    <a:pt x="1264648" y="1200966"/>
                  </a:lnTo>
                  <a:lnTo>
                    <a:pt x="1266281" y="1198517"/>
                  </a:lnTo>
                  <a:lnTo>
                    <a:pt x="1267914" y="1193619"/>
                  </a:lnTo>
                  <a:lnTo>
                    <a:pt x="1269547" y="1190353"/>
                  </a:lnTo>
                  <a:lnTo>
                    <a:pt x="1271179" y="1188720"/>
                  </a:lnTo>
                  <a:lnTo>
                    <a:pt x="1270363" y="1188720"/>
                  </a:lnTo>
                  <a:lnTo>
                    <a:pt x="1267914" y="1190353"/>
                  </a:lnTo>
                  <a:lnTo>
                    <a:pt x="1266281" y="1192802"/>
                  </a:lnTo>
                  <a:lnTo>
                    <a:pt x="1263832" y="1196884"/>
                  </a:lnTo>
                  <a:lnTo>
                    <a:pt x="1262199" y="1199334"/>
                  </a:lnTo>
                  <a:lnTo>
                    <a:pt x="1257300" y="1201783"/>
                  </a:lnTo>
                  <a:lnTo>
                    <a:pt x="1255667" y="1202599"/>
                  </a:lnTo>
                  <a:lnTo>
                    <a:pt x="1253218" y="1202599"/>
                  </a:lnTo>
                  <a:lnTo>
                    <a:pt x="1248319" y="1202599"/>
                  </a:lnTo>
                  <a:lnTo>
                    <a:pt x="1247503" y="1201783"/>
                  </a:lnTo>
                  <a:lnTo>
                    <a:pt x="1248319" y="1199334"/>
                  </a:lnTo>
                  <a:lnTo>
                    <a:pt x="1251585" y="1194435"/>
                  </a:lnTo>
                  <a:lnTo>
                    <a:pt x="1250769" y="1194435"/>
                  </a:lnTo>
                  <a:lnTo>
                    <a:pt x="1249952" y="1196068"/>
                  </a:lnTo>
                  <a:lnTo>
                    <a:pt x="1248319" y="1196884"/>
                  </a:lnTo>
                  <a:lnTo>
                    <a:pt x="1246686" y="1197701"/>
                  </a:lnTo>
                  <a:lnTo>
                    <a:pt x="1244237" y="1197701"/>
                  </a:lnTo>
                  <a:lnTo>
                    <a:pt x="1241788" y="1194435"/>
                  </a:lnTo>
                  <a:lnTo>
                    <a:pt x="1240972" y="1193619"/>
                  </a:lnTo>
                  <a:lnTo>
                    <a:pt x="1238522" y="1192802"/>
                  </a:lnTo>
                  <a:lnTo>
                    <a:pt x="1237706" y="1191986"/>
                  </a:lnTo>
                  <a:lnTo>
                    <a:pt x="1233624" y="1184638"/>
                  </a:lnTo>
                  <a:lnTo>
                    <a:pt x="1232807" y="1183005"/>
                  </a:lnTo>
                  <a:lnTo>
                    <a:pt x="1231991" y="1181372"/>
                  </a:lnTo>
                  <a:lnTo>
                    <a:pt x="1230358" y="1179739"/>
                  </a:lnTo>
                  <a:lnTo>
                    <a:pt x="1227909" y="1178106"/>
                  </a:lnTo>
                  <a:lnTo>
                    <a:pt x="1227092" y="1178106"/>
                  </a:lnTo>
                  <a:lnTo>
                    <a:pt x="1227909" y="1179739"/>
                  </a:lnTo>
                  <a:lnTo>
                    <a:pt x="1227909" y="1181372"/>
                  </a:lnTo>
                  <a:lnTo>
                    <a:pt x="1226276" y="1182189"/>
                  </a:lnTo>
                  <a:lnTo>
                    <a:pt x="1224643" y="1182189"/>
                  </a:lnTo>
                  <a:lnTo>
                    <a:pt x="1223010" y="1180556"/>
                  </a:lnTo>
                  <a:lnTo>
                    <a:pt x="1223010" y="1183005"/>
                  </a:lnTo>
                  <a:lnTo>
                    <a:pt x="1225459" y="1186271"/>
                  </a:lnTo>
                  <a:lnTo>
                    <a:pt x="1225459" y="1191169"/>
                  </a:lnTo>
                  <a:lnTo>
                    <a:pt x="1224643" y="1191986"/>
                  </a:lnTo>
                  <a:lnTo>
                    <a:pt x="1223010" y="1191986"/>
                  </a:lnTo>
                  <a:lnTo>
                    <a:pt x="1222194" y="1191169"/>
                  </a:lnTo>
                  <a:lnTo>
                    <a:pt x="1218928" y="1187904"/>
                  </a:lnTo>
                  <a:lnTo>
                    <a:pt x="1215662" y="1185454"/>
                  </a:lnTo>
                  <a:lnTo>
                    <a:pt x="1213213" y="1183821"/>
                  </a:lnTo>
                  <a:lnTo>
                    <a:pt x="1213213" y="1184638"/>
                  </a:lnTo>
                  <a:lnTo>
                    <a:pt x="1214846" y="1188720"/>
                  </a:lnTo>
                  <a:lnTo>
                    <a:pt x="1216479" y="1192802"/>
                  </a:lnTo>
                  <a:lnTo>
                    <a:pt x="1218928" y="1196068"/>
                  </a:lnTo>
                  <a:lnTo>
                    <a:pt x="1223010" y="1200150"/>
                  </a:lnTo>
                  <a:lnTo>
                    <a:pt x="1224643" y="1202599"/>
                  </a:lnTo>
                  <a:lnTo>
                    <a:pt x="1223010" y="1205865"/>
                  </a:lnTo>
                  <a:lnTo>
                    <a:pt x="1221377" y="1206681"/>
                  </a:lnTo>
                  <a:lnTo>
                    <a:pt x="1220561" y="1206681"/>
                  </a:lnTo>
                  <a:lnTo>
                    <a:pt x="1218111" y="1206681"/>
                  </a:lnTo>
                  <a:lnTo>
                    <a:pt x="1214846" y="1196884"/>
                  </a:lnTo>
                  <a:lnTo>
                    <a:pt x="1212397" y="1195251"/>
                  </a:lnTo>
                  <a:lnTo>
                    <a:pt x="1209131" y="1190353"/>
                  </a:lnTo>
                  <a:lnTo>
                    <a:pt x="1204232" y="1185454"/>
                  </a:lnTo>
                  <a:lnTo>
                    <a:pt x="1203416" y="1185454"/>
                  </a:lnTo>
                  <a:lnTo>
                    <a:pt x="1200150" y="1187087"/>
                  </a:lnTo>
                  <a:lnTo>
                    <a:pt x="1200966" y="1187087"/>
                  </a:lnTo>
                  <a:lnTo>
                    <a:pt x="1203416" y="1187087"/>
                  </a:lnTo>
                  <a:lnTo>
                    <a:pt x="1205049" y="1187904"/>
                  </a:lnTo>
                  <a:lnTo>
                    <a:pt x="1209131" y="1191986"/>
                  </a:lnTo>
                  <a:lnTo>
                    <a:pt x="1209131" y="1193619"/>
                  </a:lnTo>
                  <a:lnTo>
                    <a:pt x="1208314" y="1195251"/>
                  </a:lnTo>
                  <a:lnTo>
                    <a:pt x="1208314" y="1197701"/>
                  </a:lnTo>
                  <a:lnTo>
                    <a:pt x="1209131" y="1200150"/>
                  </a:lnTo>
                  <a:lnTo>
                    <a:pt x="1209947" y="1201783"/>
                  </a:lnTo>
                  <a:lnTo>
                    <a:pt x="1212397" y="1203416"/>
                  </a:lnTo>
                  <a:lnTo>
                    <a:pt x="1214029" y="1203416"/>
                  </a:lnTo>
                  <a:lnTo>
                    <a:pt x="1214846" y="1204232"/>
                  </a:lnTo>
                  <a:lnTo>
                    <a:pt x="1213213" y="1209947"/>
                  </a:lnTo>
                  <a:lnTo>
                    <a:pt x="1213213" y="1211580"/>
                  </a:lnTo>
                  <a:lnTo>
                    <a:pt x="1214029" y="1212396"/>
                  </a:lnTo>
                  <a:lnTo>
                    <a:pt x="1214846" y="1212396"/>
                  </a:lnTo>
                  <a:lnTo>
                    <a:pt x="1218111" y="1209947"/>
                  </a:lnTo>
                  <a:lnTo>
                    <a:pt x="1219744" y="1209131"/>
                  </a:lnTo>
                  <a:lnTo>
                    <a:pt x="1220561" y="1209131"/>
                  </a:lnTo>
                  <a:lnTo>
                    <a:pt x="1222194" y="1209947"/>
                  </a:lnTo>
                  <a:lnTo>
                    <a:pt x="1223827" y="1211580"/>
                  </a:lnTo>
                  <a:lnTo>
                    <a:pt x="1224643" y="1213213"/>
                  </a:lnTo>
                  <a:lnTo>
                    <a:pt x="1224643" y="1214846"/>
                  </a:lnTo>
                  <a:lnTo>
                    <a:pt x="1225459" y="1215662"/>
                  </a:lnTo>
                  <a:lnTo>
                    <a:pt x="1228725" y="1217295"/>
                  </a:lnTo>
                  <a:lnTo>
                    <a:pt x="1228725" y="1218111"/>
                  </a:lnTo>
                  <a:lnTo>
                    <a:pt x="1225459" y="1220561"/>
                  </a:lnTo>
                  <a:lnTo>
                    <a:pt x="1225459" y="1220561"/>
                  </a:lnTo>
                  <a:lnTo>
                    <a:pt x="1226276" y="1220561"/>
                  </a:lnTo>
                  <a:lnTo>
                    <a:pt x="1227909" y="1222194"/>
                  </a:lnTo>
                  <a:lnTo>
                    <a:pt x="1229541" y="1224643"/>
                  </a:lnTo>
                  <a:lnTo>
                    <a:pt x="1230358" y="1227092"/>
                  </a:lnTo>
                  <a:lnTo>
                    <a:pt x="1230358" y="1228725"/>
                  </a:lnTo>
                  <a:lnTo>
                    <a:pt x="1230358" y="1230358"/>
                  </a:lnTo>
                  <a:lnTo>
                    <a:pt x="1230358" y="1231174"/>
                  </a:lnTo>
                  <a:lnTo>
                    <a:pt x="1231174" y="1231174"/>
                  </a:lnTo>
                  <a:lnTo>
                    <a:pt x="1231174" y="1230358"/>
                  </a:lnTo>
                  <a:lnTo>
                    <a:pt x="1231991" y="1230358"/>
                  </a:lnTo>
                  <a:lnTo>
                    <a:pt x="1232807" y="1231174"/>
                  </a:lnTo>
                  <a:lnTo>
                    <a:pt x="1233624" y="1233624"/>
                  </a:lnTo>
                  <a:lnTo>
                    <a:pt x="1234440" y="1240155"/>
                  </a:lnTo>
                  <a:lnTo>
                    <a:pt x="1235257" y="1241788"/>
                  </a:lnTo>
                  <a:lnTo>
                    <a:pt x="1235257" y="1241788"/>
                  </a:lnTo>
                  <a:lnTo>
                    <a:pt x="1235257" y="1235256"/>
                  </a:lnTo>
                  <a:lnTo>
                    <a:pt x="1236073" y="1234440"/>
                  </a:lnTo>
                  <a:lnTo>
                    <a:pt x="1237706" y="1235256"/>
                  </a:lnTo>
                  <a:lnTo>
                    <a:pt x="1240155" y="1237706"/>
                  </a:lnTo>
                  <a:lnTo>
                    <a:pt x="1241788" y="1240155"/>
                  </a:lnTo>
                  <a:lnTo>
                    <a:pt x="1241788" y="1240971"/>
                  </a:lnTo>
                  <a:lnTo>
                    <a:pt x="1240155" y="1242604"/>
                  </a:lnTo>
                  <a:lnTo>
                    <a:pt x="1240155" y="1243421"/>
                  </a:lnTo>
                  <a:lnTo>
                    <a:pt x="1240972" y="1245054"/>
                  </a:lnTo>
                  <a:lnTo>
                    <a:pt x="1241788" y="1244237"/>
                  </a:lnTo>
                  <a:lnTo>
                    <a:pt x="1242604" y="1241788"/>
                  </a:lnTo>
                  <a:lnTo>
                    <a:pt x="1244237" y="1239339"/>
                  </a:lnTo>
                  <a:lnTo>
                    <a:pt x="1245870" y="1237706"/>
                  </a:lnTo>
                  <a:lnTo>
                    <a:pt x="1248319" y="1239339"/>
                  </a:lnTo>
                  <a:lnTo>
                    <a:pt x="1250769" y="1242604"/>
                  </a:lnTo>
                  <a:lnTo>
                    <a:pt x="1250769" y="1243421"/>
                  </a:lnTo>
                  <a:lnTo>
                    <a:pt x="1252402" y="1245054"/>
                  </a:lnTo>
                  <a:lnTo>
                    <a:pt x="1254034" y="1244237"/>
                  </a:lnTo>
                  <a:lnTo>
                    <a:pt x="1256484" y="1247503"/>
                  </a:lnTo>
                  <a:lnTo>
                    <a:pt x="1254851" y="1249136"/>
                  </a:lnTo>
                  <a:lnTo>
                    <a:pt x="1252402" y="1251585"/>
                  </a:lnTo>
                  <a:lnTo>
                    <a:pt x="1252402" y="1252401"/>
                  </a:lnTo>
                  <a:lnTo>
                    <a:pt x="1253218" y="1252401"/>
                  </a:lnTo>
                  <a:lnTo>
                    <a:pt x="1258116" y="1252401"/>
                  </a:lnTo>
                  <a:lnTo>
                    <a:pt x="1259749" y="1253218"/>
                  </a:lnTo>
                  <a:lnTo>
                    <a:pt x="1259749" y="1254851"/>
                  </a:lnTo>
                  <a:lnTo>
                    <a:pt x="1257300" y="1259749"/>
                  </a:lnTo>
                  <a:lnTo>
                    <a:pt x="1254851" y="1258933"/>
                  </a:lnTo>
                  <a:lnTo>
                    <a:pt x="1252402" y="1258933"/>
                  </a:lnTo>
                  <a:lnTo>
                    <a:pt x="1250769" y="1258933"/>
                  </a:lnTo>
                  <a:lnTo>
                    <a:pt x="1250769" y="1259749"/>
                  </a:lnTo>
                  <a:lnTo>
                    <a:pt x="1254851" y="1262199"/>
                  </a:lnTo>
                  <a:lnTo>
                    <a:pt x="1255667" y="1263831"/>
                  </a:lnTo>
                  <a:lnTo>
                    <a:pt x="1257300" y="1265464"/>
                  </a:lnTo>
                  <a:lnTo>
                    <a:pt x="1258116" y="1267097"/>
                  </a:lnTo>
                  <a:lnTo>
                    <a:pt x="1258116" y="1267914"/>
                  </a:lnTo>
                  <a:lnTo>
                    <a:pt x="1257300" y="1268730"/>
                  </a:lnTo>
                  <a:lnTo>
                    <a:pt x="1257300" y="1268730"/>
                  </a:lnTo>
                  <a:lnTo>
                    <a:pt x="1259749" y="1269546"/>
                  </a:lnTo>
                  <a:lnTo>
                    <a:pt x="1261382" y="1268730"/>
                  </a:lnTo>
                  <a:lnTo>
                    <a:pt x="1263832" y="1268730"/>
                  </a:lnTo>
                  <a:lnTo>
                    <a:pt x="1265464" y="1268730"/>
                  </a:lnTo>
                  <a:lnTo>
                    <a:pt x="1265464" y="1269546"/>
                  </a:lnTo>
                  <a:lnTo>
                    <a:pt x="1265464" y="1271179"/>
                  </a:lnTo>
                  <a:lnTo>
                    <a:pt x="1263832" y="1272812"/>
                  </a:lnTo>
                  <a:lnTo>
                    <a:pt x="1264648" y="1272812"/>
                  </a:lnTo>
                  <a:lnTo>
                    <a:pt x="1267097" y="1271996"/>
                  </a:lnTo>
                  <a:lnTo>
                    <a:pt x="1267914" y="1272812"/>
                  </a:lnTo>
                  <a:lnTo>
                    <a:pt x="1269547" y="1276894"/>
                  </a:lnTo>
                  <a:lnTo>
                    <a:pt x="1271179" y="1280160"/>
                  </a:lnTo>
                  <a:lnTo>
                    <a:pt x="1270363" y="1280976"/>
                  </a:lnTo>
                  <a:lnTo>
                    <a:pt x="1268730" y="1280976"/>
                  </a:lnTo>
                  <a:lnTo>
                    <a:pt x="1268730" y="1285059"/>
                  </a:lnTo>
                  <a:lnTo>
                    <a:pt x="1269547" y="1289141"/>
                  </a:lnTo>
                  <a:lnTo>
                    <a:pt x="1269547" y="1293223"/>
                  </a:lnTo>
                  <a:lnTo>
                    <a:pt x="1269547" y="1296489"/>
                  </a:lnTo>
                  <a:lnTo>
                    <a:pt x="1268730" y="1297305"/>
                  </a:lnTo>
                  <a:lnTo>
                    <a:pt x="1267097" y="1297305"/>
                  </a:lnTo>
                  <a:lnTo>
                    <a:pt x="1266281" y="1296489"/>
                  </a:lnTo>
                  <a:lnTo>
                    <a:pt x="1263015" y="1285875"/>
                  </a:lnTo>
                  <a:lnTo>
                    <a:pt x="1262199" y="1284242"/>
                  </a:lnTo>
                  <a:lnTo>
                    <a:pt x="1261382" y="1282609"/>
                  </a:lnTo>
                  <a:lnTo>
                    <a:pt x="1258116" y="1277711"/>
                  </a:lnTo>
                  <a:lnTo>
                    <a:pt x="1258116" y="1278527"/>
                  </a:lnTo>
                  <a:lnTo>
                    <a:pt x="1258933" y="1280976"/>
                  </a:lnTo>
                  <a:lnTo>
                    <a:pt x="1259749" y="1284242"/>
                  </a:lnTo>
                  <a:lnTo>
                    <a:pt x="1260566" y="1290774"/>
                  </a:lnTo>
                  <a:lnTo>
                    <a:pt x="1261382" y="1294856"/>
                  </a:lnTo>
                  <a:lnTo>
                    <a:pt x="1261382" y="1296489"/>
                  </a:lnTo>
                  <a:lnTo>
                    <a:pt x="1260566" y="1296489"/>
                  </a:lnTo>
                  <a:lnTo>
                    <a:pt x="1260566" y="1297305"/>
                  </a:lnTo>
                  <a:lnTo>
                    <a:pt x="1260566" y="1298121"/>
                  </a:lnTo>
                  <a:lnTo>
                    <a:pt x="1263015" y="1302204"/>
                  </a:lnTo>
                  <a:lnTo>
                    <a:pt x="1264648" y="1304653"/>
                  </a:lnTo>
                  <a:lnTo>
                    <a:pt x="1265464" y="1307102"/>
                  </a:lnTo>
                  <a:lnTo>
                    <a:pt x="1266281" y="1308735"/>
                  </a:lnTo>
                  <a:lnTo>
                    <a:pt x="1267097" y="1309551"/>
                  </a:lnTo>
                  <a:lnTo>
                    <a:pt x="1267097" y="1310368"/>
                  </a:lnTo>
                  <a:lnTo>
                    <a:pt x="1266281" y="1311184"/>
                  </a:lnTo>
                  <a:lnTo>
                    <a:pt x="1264648" y="1311184"/>
                  </a:lnTo>
                  <a:lnTo>
                    <a:pt x="1263832" y="1311184"/>
                  </a:lnTo>
                  <a:lnTo>
                    <a:pt x="1260566" y="1308735"/>
                  </a:lnTo>
                  <a:lnTo>
                    <a:pt x="1259749" y="1309551"/>
                  </a:lnTo>
                  <a:lnTo>
                    <a:pt x="1261382" y="1317716"/>
                  </a:lnTo>
                  <a:lnTo>
                    <a:pt x="1261382" y="1319349"/>
                  </a:lnTo>
                  <a:lnTo>
                    <a:pt x="1260566" y="1320165"/>
                  </a:lnTo>
                  <a:lnTo>
                    <a:pt x="1259749" y="1319349"/>
                  </a:lnTo>
                  <a:lnTo>
                    <a:pt x="1258116" y="1316899"/>
                  </a:lnTo>
                  <a:lnTo>
                    <a:pt x="1255667" y="1314450"/>
                  </a:lnTo>
                  <a:lnTo>
                    <a:pt x="1252402" y="1311184"/>
                  </a:lnTo>
                  <a:lnTo>
                    <a:pt x="1249952" y="1308735"/>
                  </a:lnTo>
                  <a:lnTo>
                    <a:pt x="1249136" y="1308735"/>
                  </a:lnTo>
                  <a:lnTo>
                    <a:pt x="1248319" y="1309551"/>
                  </a:lnTo>
                  <a:lnTo>
                    <a:pt x="1247503" y="1309551"/>
                  </a:lnTo>
                  <a:lnTo>
                    <a:pt x="1246686" y="1308735"/>
                  </a:lnTo>
                  <a:lnTo>
                    <a:pt x="1245870" y="1307102"/>
                  </a:lnTo>
                  <a:lnTo>
                    <a:pt x="1245054" y="1306286"/>
                  </a:lnTo>
                  <a:lnTo>
                    <a:pt x="1240972" y="1302204"/>
                  </a:lnTo>
                  <a:lnTo>
                    <a:pt x="1240155" y="1302204"/>
                  </a:lnTo>
                  <a:lnTo>
                    <a:pt x="1240155" y="1303020"/>
                  </a:lnTo>
                  <a:lnTo>
                    <a:pt x="1240972" y="1305469"/>
                  </a:lnTo>
                  <a:lnTo>
                    <a:pt x="1240155" y="1306286"/>
                  </a:lnTo>
                  <a:lnTo>
                    <a:pt x="1239339" y="1306286"/>
                  </a:lnTo>
                  <a:lnTo>
                    <a:pt x="1237706" y="1305469"/>
                  </a:lnTo>
                  <a:lnTo>
                    <a:pt x="1236073" y="1303020"/>
                  </a:lnTo>
                  <a:lnTo>
                    <a:pt x="1234440" y="1298938"/>
                  </a:lnTo>
                  <a:lnTo>
                    <a:pt x="1233624" y="1297305"/>
                  </a:lnTo>
                  <a:lnTo>
                    <a:pt x="1233624" y="1298121"/>
                  </a:lnTo>
                  <a:lnTo>
                    <a:pt x="1234440" y="1302204"/>
                  </a:lnTo>
                  <a:lnTo>
                    <a:pt x="1234440" y="1303836"/>
                  </a:lnTo>
                  <a:lnTo>
                    <a:pt x="1233624" y="1303836"/>
                  </a:lnTo>
                  <a:lnTo>
                    <a:pt x="1232807" y="1303836"/>
                  </a:lnTo>
                  <a:lnTo>
                    <a:pt x="1231991" y="1303020"/>
                  </a:lnTo>
                  <a:lnTo>
                    <a:pt x="1231991" y="1301387"/>
                  </a:lnTo>
                  <a:lnTo>
                    <a:pt x="1231174" y="1303020"/>
                  </a:lnTo>
                  <a:lnTo>
                    <a:pt x="1229541" y="1302204"/>
                  </a:lnTo>
                  <a:lnTo>
                    <a:pt x="1228725" y="1301387"/>
                  </a:lnTo>
                  <a:lnTo>
                    <a:pt x="1227909" y="1299754"/>
                  </a:lnTo>
                  <a:lnTo>
                    <a:pt x="1227909" y="1298938"/>
                  </a:lnTo>
                  <a:lnTo>
                    <a:pt x="1225459" y="1299754"/>
                  </a:lnTo>
                  <a:lnTo>
                    <a:pt x="1223827" y="1298121"/>
                  </a:lnTo>
                  <a:lnTo>
                    <a:pt x="1219744" y="1293223"/>
                  </a:lnTo>
                  <a:lnTo>
                    <a:pt x="1216479" y="1287508"/>
                  </a:lnTo>
                  <a:lnTo>
                    <a:pt x="1214029" y="1284242"/>
                  </a:lnTo>
                  <a:lnTo>
                    <a:pt x="1213213" y="1283426"/>
                  </a:lnTo>
                  <a:lnTo>
                    <a:pt x="1214029" y="1287508"/>
                  </a:lnTo>
                  <a:lnTo>
                    <a:pt x="1215662" y="1293223"/>
                  </a:lnTo>
                  <a:lnTo>
                    <a:pt x="1215662" y="1295672"/>
                  </a:lnTo>
                  <a:lnTo>
                    <a:pt x="1214846" y="1295672"/>
                  </a:lnTo>
                  <a:lnTo>
                    <a:pt x="1213213" y="1294856"/>
                  </a:lnTo>
                  <a:lnTo>
                    <a:pt x="1206682" y="1287508"/>
                  </a:lnTo>
                  <a:lnTo>
                    <a:pt x="1202599" y="1284242"/>
                  </a:lnTo>
                  <a:lnTo>
                    <a:pt x="1200150" y="1283426"/>
                  </a:lnTo>
                  <a:lnTo>
                    <a:pt x="1196068" y="1283426"/>
                  </a:lnTo>
                  <a:lnTo>
                    <a:pt x="1195252" y="1285059"/>
                  </a:lnTo>
                  <a:lnTo>
                    <a:pt x="1196884" y="1289141"/>
                  </a:lnTo>
                  <a:lnTo>
                    <a:pt x="1198517" y="1292406"/>
                  </a:lnTo>
                  <a:lnTo>
                    <a:pt x="1200150" y="1294039"/>
                  </a:lnTo>
                  <a:lnTo>
                    <a:pt x="1203416" y="1298121"/>
                  </a:lnTo>
                  <a:lnTo>
                    <a:pt x="1205865" y="1303020"/>
                  </a:lnTo>
                  <a:lnTo>
                    <a:pt x="1206682" y="1304653"/>
                  </a:lnTo>
                  <a:lnTo>
                    <a:pt x="1210764" y="1307102"/>
                  </a:lnTo>
                  <a:lnTo>
                    <a:pt x="1212397" y="1307919"/>
                  </a:lnTo>
                  <a:lnTo>
                    <a:pt x="1214029" y="1307919"/>
                  </a:lnTo>
                  <a:lnTo>
                    <a:pt x="1214029" y="1308735"/>
                  </a:lnTo>
                  <a:lnTo>
                    <a:pt x="1213213" y="1310368"/>
                  </a:lnTo>
                  <a:lnTo>
                    <a:pt x="1213213" y="1311184"/>
                  </a:lnTo>
                  <a:lnTo>
                    <a:pt x="1217295" y="1313634"/>
                  </a:lnTo>
                  <a:lnTo>
                    <a:pt x="1218928" y="1315266"/>
                  </a:lnTo>
                  <a:lnTo>
                    <a:pt x="1220561" y="1317716"/>
                  </a:lnTo>
                  <a:lnTo>
                    <a:pt x="1221377" y="1318532"/>
                  </a:lnTo>
                  <a:lnTo>
                    <a:pt x="1225459" y="1323431"/>
                  </a:lnTo>
                  <a:lnTo>
                    <a:pt x="1226276" y="1324247"/>
                  </a:lnTo>
                  <a:lnTo>
                    <a:pt x="1229541" y="1325880"/>
                  </a:lnTo>
                  <a:lnTo>
                    <a:pt x="1230358" y="1326696"/>
                  </a:lnTo>
                  <a:lnTo>
                    <a:pt x="1231991" y="1329962"/>
                  </a:lnTo>
                  <a:lnTo>
                    <a:pt x="1232807" y="1331595"/>
                  </a:lnTo>
                  <a:lnTo>
                    <a:pt x="1234440" y="1335677"/>
                  </a:lnTo>
                  <a:lnTo>
                    <a:pt x="1236073" y="1337310"/>
                  </a:lnTo>
                  <a:lnTo>
                    <a:pt x="1239339" y="1338943"/>
                  </a:lnTo>
                  <a:lnTo>
                    <a:pt x="1240972" y="1339759"/>
                  </a:lnTo>
                  <a:lnTo>
                    <a:pt x="1241788" y="1340576"/>
                  </a:lnTo>
                  <a:lnTo>
                    <a:pt x="1241788" y="1342209"/>
                  </a:lnTo>
                  <a:lnTo>
                    <a:pt x="1241788" y="1343025"/>
                  </a:lnTo>
                  <a:lnTo>
                    <a:pt x="1240155" y="1344658"/>
                  </a:lnTo>
                  <a:lnTo>
                    <a:pt x="1240155" y="1346291"/>
                  </a:lnTo>
                  <a:lnTo>
                    <a:pt x="1240972" y="1349556"/>
                  </a:lnTo>
                  <a:lnTo>
                    <a:pt x="1240972" y="1351189"/>
                  </a:lnTo>
                  <a:lnTo>
                    <a:pt x="1240155" y="1352006"/>
                  </a:lnTo>
                  <a:lnTo>
                    <a:pt x="1237706" y="1352822"/>
                  </a:lnTo>
                  <a:lnTo>
                    <a:pt x="1236889" y="1352822"/>
                  </a:lnTo>
                  <a:lnTo>
                    <a:pt x="1235257" y="1352006"/>
                  </a:lnTo>
                  <a:lnTo>
                    <a:pt x="1232807" y="1350373"/>
                  </a:lnTo>
                  <a:lnTo>
                    <a:pt x="1228725" y="1347107"/>
                  </a:lnTo>
                  <a:lnTo>
                    <a:pt x="1222194" y="1344658"/>
                  </a:lnTo>
                  <a:lnTo>
                    <a:pt x="1219744" y="1343841"/>
                  </a:lnTo>
                  <a:lnTo>
                    <a:pt x="1218928" y="1343025"/>
                  </a:lnTo>
                  <a:lnTo>
                    <a:pt x="1218111" y="1342209"/>
                  </a:lnTo>
                  <a:lnTo>
                    <a:pt x="1202599" y="1338943"/>
                  </a:lnTo>
                  <a:lnTo>
                    <a:pt x="1200150" y="1338126"/>
                  </a:lnTo>
                  <a:lnTo>
                    <a:pt x="1198517" y="1337310"/>
                  </a:lnTo>
                  <a:lnTo>
                    <a:pt x="1196884" y="1335677"/>
                  </a:lnTo>
                  <a:lnTo>
                    <a:pt x="1191169" y="1332411"/>
                  </a:lnTo>
                  <a:lnTo>
                    <a:pt x="1190353" y="1331595"/>
                  </a:lnTo>
                  <a:lnTo>
                    <a:pt x="1186271" y="1326696"/>
                  </a:lnTo>
                  <a:lnTo>
                    <a:pt x="1183005" y="1320165"/>
                  </a:lnTo>
                  <a:lnTo>
                    <a:pt x="1182189" y="1319349"/>
                  </a:lnTo>
                  <a:lnTo>
                    <a:pt x="1178923" y="1318532"/>
                  </a:lnTo>
                  <a:lnTo>
                    <a:pt x="1176474" y="1319349"/>
                  </a:lnTo>
                  <a:lnTo>
                    <a:pt x="1174841" y="1320165"/>
                  </a:lnTo>
                  <a:lnTo>
                    <a:pt x="1172391" y="1320165"/>
                  </a:lnTo>
                  <a:lnTo>
                    <a:pt x="1170759" y="1319349"/>
                  </a:lnTo>
                  <a:lnTo>
                    <a:pt x="1166677" y="1316899"/>
                  </a:lnTo>
                  <a:lnTo>
                    <a:pt x="1162594" y="1315266"/>
                  </a:lnTo>
                  <a:lnTo>
                    <a:pt x="1159329" y="1312817"/>
                  </a:lnTo>
                  <a:lnTo>
                    <a:pt x="1157696" y="1312001"/>
                  </a:lnTo>
                  <a:lnTo>
                    <a:pt x="1157696" y="1311184"/>
                  </a:lnTo>
                  <a:lnTo>
                    <a:pt x="1160145" y="1307102"/>
                  </a:lnTo>
                  <a:lnTo>
                    <a:pt x="1159329" y="1307102"/>
                  </a:lnTo>
                  <a:lnTo>
                    <a:pt x="1155247" y="1309551"/>
                  </a:lnTo>
                  <a:lnTo>
                    <a:pt x="1153614" y="1308735"/>
                  </a:lnTo>
                  <a:lnTo>
                    <a:pt x="1151164" y="1306286"/>
                  </a:lnTo>
                  <a:lnTo>
                    <a:pt x="1149532" y="1303836"/>
                  </a:lnTo>
                  <a:lnTo>
                    <a:pt x="1145449" y="1297305"/>
                  </a:lnTo>
                  <a:lnTo>
                    <a:pt x="1143000" y="1294856"/>
                  </a:lnTo>
                  <a:lnTo>
                    <a:pt x="1143000" y="1294039"/>
                  </a:lnTo>
                  <a:lnTo>
                    <a:pt x="1145449" y="1294039"/>
                  </a:lnTo>
                  <a:lnTo>
                    <a:pt x="1147082" y="1294039"/>
                  </a:lnTo>
                  <a:lnTo>
                    <a:pt x="1148715" y="1293223"/>
                  </a:lnTo>
                  <a:lnTo>
                    <a:pt x="1151164" y="1290774"/>
                  </a:lnTo>
                  <a:lnTo>
                    <a:pt x="1151981" y="1289141"/>
                  </a:lnTo>
                  <a:lnTo>
                    <a:pt x="1151981" y="1288324"/>
                  </a:lnTo>
                  <a:lnTo>
                    <a:pt x="1149532" y="1288324"/>
                  </a:lnTo>
                  <a:lnTo>
                    <a:pt x="1148715" y="1287508"/>
                  </a:lnTo>
                  <a:lnTo>
                    <a:pt x="1148715" y="1286691"/>
                  </a:lnTo>
                  <a:lnTo>
                    <a:pt x="1147899" y="1285059"/>
                  </a:lnTo>
                  <a:lnTo>
                    <a:pt x="1146266" y="1283426"/>
                  </a:lnTo>
                  <a:lnTo>
                    <a:pt x="1144633" y="1282609"/>
                  </a:lnTo>
                  <a:lnTo>
                    <a:pt x="1138102" y="1283426"/>
                  </a:lnTo>
                  <a:lnTo>
                    <a:pt x="1137285" y="1282609"/>
                  </a:lnTo>
                  <a:lnTo>
                    <a:pt x="1137285" y="1281793"/>
                  </a:lnTo>
                  <a:lnTo>
                    <a:pt x="1138918" y="1278527"/>
                  </a:lnTo>
                  <a:lnTo>
                    <a:pt x="1139734" y="1276894"/>
                  </a:lnTo>
                  <a:lnTo>
                    <a:pt x="1139734" y="1276078"/>
                  </a:lnTo>
                  <a:lnTo>
                    <a:pt x="1139734" y="1276078"/>
                  </a:lnTo>
                  <a:lnTo>
                    <a:pt x="1138918" y="1276078"/>
                  </a:lnTo>
                  <a:lnTo>
                    <a:pt x="1134836" y="1278527"/>
                  </a:lnTo>
                  <a:lnTo>
                    <a:pt x="1134019" y="1278527"/>
                  </a:lnTo>
                  <a:lnTo>
                    <a:pt x="1132386" y="1275261"/>
                  </a:lnTo>
                  <a:lnTo>
                    <a:pt x="1131570" y="1271996"/>
                  </a:lnTo>
                  <a:lnTo>
                    <a:pt x="1130754" y="1271179"/>
                  </a:lnTo>
                  <a:lnTo>
                    <a:pt x="1129937" y="1271179"/>
                  </a:lnTo>
                  <a:lnTo>
                    <a:pt x="1126672" y="1267914"/>
                  </a:lnTo>
                  <a:lnTo>
                    <a:pt x="1122589" y="1261382"/>
                  </a:lnTo>
                  <a:lnTo>
                    <a:pt x="1120957" y="1259749"/>
                  </a:lnTo>
                  <a:lnTo>
                    <a:pt x="1119324" y="1258116"/>
                  </a:lnTo>
                  <a:lnTo>
                    <a:pt x="1117691" y="1257300"/>
                  </a:lnTo>
                  <a:lnTo>
                    <a:pt x="1117691" y="1256484"/>
                  </a:lnTo>
                  <a:lnTo>
                    <a:pt x="1120140" y="1251585"/>
                  </a:lnTo>
                  <a:lnTo>
                    <a:pt x="1120140" y="1250769"/>
                  </a:lnTo>
                  <a:lnTo>
                    <a:pt x="1117691" y="1250769"/>
                  </a:lnTo>
                  <a:lnTo>
                    <a:pt x="1114425" y="1249952"/>
                  </a:lnTo>
                  <a:lnTo>
                    <a:pt x="1112792" y="1251585"/>
                  </a:lnTo>
                  <a:lnTo>
                    <a:pt x="1111976" y="1251585"/>
                  </a:lnTo>
                  <a:lnTo>
                    <a:pt x="1110343" y="1250769"/>
                  </a:lnTo>
                  <a:lnTo>
                    <a:pt x="1109527" y="1250769"/>
                  </a:lnTo>
                  <a:lnTo>
                    <a:pt x="1108710" y="1254851"/>
                  </a:lnTo>
                  <a:lnTo>
                    <a:pt x="1107894" y="1255667"/>
                  </a:lnTo>
                  <a:lnTo>
                    <a:pt x="1107077" y="1256484"/>
                  </a:lnTo>
                  <a:lnTo>
                    <a:pt x="1106261" y="1256484"/>
                  </a:lnTo>
                  <a:lnTo>
                    <a:pt x="1105444" y="1255667"/>
                  </a:lnTo>
                  <a:lnTo>
                    <a:pt x="1105444" y="1254851"/>
                  </a:lnTo>
                  <a:lnTo>
                    <a:pt x="1104628" y="1249952"/>
                  </a:lnTo>
                  <a:lnTo>
                    <a:pt x="1102995" y="1249136"/>
                  </a:lnTo>
                  <a:lnTo>
                    <a:pt x="1099729" y="1249136"/>
                  </a:lnTo>
                  <a:lnTo>
                    <a:pt x="1098913" y="1248319"/>
                  </a:lnTo>
                  <a:lnTo>
                    <a:pt x="1098097" y="1247503"/>
                  </a:lnTo>
                  <a:lnTo>
                    <a:pt x="1097280" y="1245870"/>
                  </a:lnTo>
                  <a:lnTo>
                    <a:pt x="1096464" y="1243421"/>
                  </a:lnTo>
                  <a:lnTo>
                    <a:pt x="1095647" y="1241788"/>
                  </a:lnTo>
                  <a:lnTo>
                    <a:pt x="1094831" y="1241788"/>
                  </a:lnTo>
                  <a:lnTo>
                    <a:pt x="1094014" y="1241788"/>
                  </a:lnTo>
                  <a:lnTo>
                    <a:pt x="1093198" y="1242604"/>
                  </a:lnTo>
                  <a:lnTo>
                    <a:pt x="1092382" y="1243421"/>
                  </a:lnTo>
                  <a:lnTo>
                    <a:pt x="1090749" y="1243421"/>
                  </a:lnTo>
                  <a:lnTo>
                    <a:pt x="1090749" y="1244237"/>
                  </a:lnTo>
                  <a:lnTo>
                    <a:pt x="1092382" y="1245870"/>
                  </a:lnTo>
                  <a:lnTo>
                    <a:pt x="1094014" y="1248319"/>
                  </a:lnTo>
                  <a:lnTo>
                    <a:pt x="1095647" y="1251585"/>
                  </a:lnTo>
                  <a:lnTo>
                    <a:pt x="1094831" y="1254034"/>
                  </a:lnTo>
                  <a:lnTo>
                    <a:pt x="1091565" y="1254851"/>
                  </a:lnTo>
                  <a:lnTo>
                    <a:pt x="1088299" y="1254851"/>
                  </a:lnTo>
                  <a:lnTo>
                    <a:pt x="1085850" y="1254034"/>
                  </a:lnTo>
                  <a:lnTo>
                    <a:pt x="1084217" y="1253218"/>
                  </a:lnTo>
                  <a:lnTo>
                    <a:pt x="1081768" y="1251585"/>
                  </a:lnTo>
                  <a:lnTo>
                    <a:pt x="1077686" y="1252401"/>
                  </a:lnTo>
                  <a:lnTo>
                    <a:pt x="1076869" y="1257300"/>
                  </a:lnTo>
                  <a:lnTo>
                    <a:pt x="1076053" y="1257300"/>
                  </a:lnTo>
                  <a:lnTo>
                    <a:pt x="1072787" y="1257300"/>
                  </a:lnTo>
                  <a:lnTo>
                    <a:pt x="1071154" y="1258116"/>
                  </a:lnTo>
                  <a:lnTo>
                    <a:pt x="1066256" y="1260566"/>
                  </a:lnTo>
                  <a:lnTo>
                    <a:pt x="1064623" y="1260566"/>
                  </a:lnTo>
                  <a:lnTo>
                    <a:pt x="1063807" y="1260566"/>
                  </a:lnTo>
                  <a:lnTo>
                    <a:pt x="1062990" y="1261382"/>
                  </a:lnTo>
                  <a:lnTo>
                    <a:pt x="1061357" y="1263015"/>
                  </a:lnTo>
                  <a:lnTo>
                    <a:pt x="1058908" y="1263015"/>
                  </a:lnTo>
                  <a:lnTo>
                    <a:pt x="1056459" y="1261382"/>
                  </a:lnTo>
                  <a:lnTo>
                    <a:pt x="1054009" y="1260566"/>
                  </a:lnTo>
                  <a:lnTo>
                    <a:pt x="1052377" y="1260566"/>
                  </a:lnTo>
                  <a:lnTo>
                    <a:pt x="1050744" y="1259749"/>
                  </a:lnTo>
                  <a:lnTo>
                    <a:pt x="1048294" y="1258116"/>
                  </a:lnTo>
                  <a:lnTo>
                    <a:pt x="1046661" y="1257300"/>
                  </a:lnTo>
                  <a:lnTo>
                    <a:pt x="1044212" y="1257300"/>
                  </a:lnTo>
                  <a:lnTo>
                    <a:pt x="1043396" y="1257300"/>
                  </a:lnTo>
                  <a:lnTo>
                    <a:pt x="1040130" y="1254034"/>
                  </a:lnTo>
                  <a:lnTo>
                    <a:pt x="1039314" y="1252401"/>
                  </a:lnTo>
                  <a:lnTo>
                    <a:pt x="1036864" y="1247503"/>
                  </a:lnTo>
                  <a:lnTo>
                    <a:pt x="1036864" y="1245870"/>
                  </a:lnTo>
                  <a:lnTo>
                    <a:pt x="1036864" y="1244237"/>
                  </a:lnTo>
                  <a:lnTo>
                    <a:pt x="1036864" y="1242604"/>
                  </a:lnTo>
                  <a:lnTo>
                    <a:pt x="1037681" y="1240155"/>
                  </a:lnTo>
                  <a:lnTo>
                    <a:pt x="1038497" y="1235256"/>
                  </a:lnTo>
                  <a:lnTo>
                    <a:pt x="1039314" y="1233624"/>
                  </a:lnTo>
                  <a:lnTo>
                    <a:pt x="1040130" y="1231991"/>
                  </a:lnTo>
                  <a:lnTo>
                    <a:pt x="1041763" y="1230358"/>
                  </a:lnTo>
                  <a:lnTo>
                    <a:pt x="1049111" y="1227092"/>
                  </a:lnTo>
                  <a:lnTo>
                    <a:pt x="1050744" y="1225459"/>
                  </a:lnTo>
                  <a:lnTo>
                    <a:pt x="1050744" y="1224643"/>
                  </a:lnTo>
                  <a:lnTo>
                    <a:pt x="1049111" y="1220561"/>
                  </a:lnTo>
                  <a:lnTo>
                    <a:pt x="1049111" y="1219744"/>
                  </a:lnTo>
                  <a:lnTo>
                    <a:pt x="1049927" y="1218928"/>
                  </a:lnTo>
                  <a:lnTo>
                    <a:pt x="1050744" y="1216479"/>
                  </a:lnTo>
                  <a:lnTo>
                    <a:pt x="1051560" y="1215662"/>
                  </a:lnTo>
                  <a:lnTo>
                    <a:pt x="1053193" y="1215662"/>
                  </a:lnTo>
                  <a:lnTo>
                    <a:pt x="1055642" y="1217295"/>
                  </a:lnTo>
                  <a:lnTo>
                    <a:pt x="1058091" y="1218111"/>
                  </a:lnTo>
                  <a:lnTo>
                    <a:pt x="1061357" y="1218111"/>
                  </a:lnTo>
                  <a:lnTo>
                    <a:pt x="1066256" y="1219744"/>
                  </a:lnTo>
                  <a:lnTo>
                    <a:pt x="1072787" y="1223010"/>
                  </a:lnTo>
                  <a:lnTo>
                    <a:pt x="1076869" y="1225459"/>
                  </a:lnTo>
                  <a:lnTo>
                    <a:pt x="1080135" y="1228725"/>
                  </a:lnTo>
                  <a:lnTo>
                    <a:pt x="1082584" y="1231991"/>
                  </a:lnTo>
                  <a:lnTo>
                    <a:pt x="1082584" y="1233624"/>
                  </a:lnTo>
                  <a:lnTo>
                    <a:pt x="1081768" y="1236073"/>
                  </a:lnTo>
                  <a:lnTo>
                    <a:pt x="1080952" y="1236889"/>
                  </a:lnTo>
                  <a:lnTo>
                    <a:pt x="1080952" y="1237706"/>
                  </a:lnTo>
                  <a:lnTo>
                    <a:pt x="1081768" y="1238522"/>
                  </a:lnTo>
                  <a:lnTo>
                    <a:pt x="1083401" y="1240155"/>
                  </a:lnTo>
                  <a:lnTo>
                    <a:pt x="1084217" y="1239339"/>
                  </a:lnTo>
                  <a:lnTo>
                    <a:pt x="1084217" y="1237706"/>
                  </a:lnTo>
                  <a:lnTo>
                    <a:pt x="1084217" y="1236073"/>
                  </a:lnTo>
                  <a:lnTo>
                    <a:pt x="1085034" y="1235256"/>
                  </a:lnTo>
                  <a:lnTo>
                    <a:pt x="1085034" y="1233624"/>
                  </a:lnTo>
                  <a:lnTo>
                    <a:pt x="1084217" y="1231991"/>
                  </a:lnTo>
                  <a:lnTo>
                    <a:pt x="1083401" y="1230358"/>
                  </a:lnTo>
                  <a:lnTo>
                    <a:pt x="1082584" y="1228725"/>
                  </a:lnTo>
                  <a:lnTo>
                    <a:pt x="1078502" y="1223826"/>
                  </a:lnTo>
                  <a:lnTo>
                    <a:pt x="1077686" y="1222194"/>
                  </a:lnTo>
                  <a:lnTo>
                    <a:pt x="1079319" y="1221377"/>
                  </a:lnTo>
                  <a:lnTo>
                    <a:pt x="1085850" y="1223010"/>
                  </a:lnTo>
                  <a:lnTo>
                    <a:pt x="1088299" y="1223010"/>
                  </a:lnTo>
                  <a:lnTo>
                    <a:pt x="1089116" y="1221377"/>
                  </a:lnTo>
                  <a:lnTo>
                    <a:pt x="1089932" y="1219744"/>
                  </a:lnTo>
                  <a:lnTo>
                    <a:pt x="1090749" y="1218928"/>
                  </a:lnTo>
                  <a:lnTo>
                    <a:pt x="1093198" y="1218928"/>
                  </a:lnTo>
                  <a:lnTo>
                    <a:pt x="1096464" y="1219744"/>
                  </a:lnTo>
                  <a:lnTo>
                    <a:pt x="1098097" y="1219744"/>
                  </a:lnTo>
                  <a:lnTo>
                    <a:pt x="1099729" y="1219744"/>
                  </a:lnTo>
                  <a:lnTo>
                    <a:pt x="1101362" y="1218928"/>
                  </a:lnTo>
                  <a:lnTo>
                    <a:pt x="1103811" y="1215662"/>
                  </a:lnTo>
                  <a:lnTo>
                    <a:pt x="1105444" y="1214846"/>
                  </a:lnTo>
                  <a:lnTo>
                    <a:pt x="1107894" y="1214029"/>
                  </a:lnTo>
                  <a:lnTo>
                    <a:pt x="1109527" y="1214029"/>
                  </a:lnTo>
                  <a:lnTo>
                    <a:pt x="1112792" y="1215662"/>
                  </a:lnTo>
                  <a:lnTo>
                    <a:pt x="1115241" y="1215662"/>
                  </a:lnTo>
                  <a:lnTo>
                    <a:pt x="1115241" y="1213213"/>
                  </a:lnTo>
                  <a:lnTo>
                    <a:pt x="1113609" y="1209131"/>
                  </a:lnTo>
                  <a:lnTo>
                    <a:pt x="1111976" y="1204232"/>
                  </a:lnTo>
                  <a:lnTo>
                    <a:pt x="1110343" y="1202599"/>
                  </a:lnTo>
                  <a:lnTo>
                    <a:pt x="1107077" y="1199334"/>
                  </a:lnTo>
                  <a:lnTo>
                    <a:pt x="1102995" y="1193619"/>
                  </a:lnTo>
                  <a:lnTo>
                    <a:pt x="1100546" y="1190353"/>
                  </a:lnTo>
                  <a:lnTo>
                    <a:pt x="1099729" y="1188720"/>
                  </a:lnTo>
                  <a:lnTo>
                    <a:pt x="1099729" y="1187904"/>
                  </a:lnTo>
                  <a:lnTo>
                    <a:pt x="1100546" y="1186271"/>
                  </a:lnTo>
                  <a:lnTo>
                    <a:pt x="1107894" y="1179739"/>
                  </a:lnTo>
                  <a:lnTo>
                    <a:pt x="1113609" y="1173208"/>
                  </a:lnTo>
                  <a:lnTo>
                    <a:pt x="1116058" y="1169942"/>
                  </a:lnTo>
                  <a:lnTo>
                    <a:pt x="1116874" y="1167493"/>
                  </a:lnTo>
                  <a:lnTo>
                    <a:pt x="1118507" y="1165860"/>
                  </a:lnTo>
                  <a:lnTo>
                    <a:pt x="1120140" y="1165044"/>
                  </a:lnTo>
                  <a:lnTo>
                    <a:pt x="1122589" y="1164227"/>
                  </a:lnTo>
                  <a:lnTo>
                    <a:pt x="1123406" y="1162594"/>
                  </a:lnTo>
                  <a:lnTo>
                    <a:pt x="1123406" y="1160145"/>
                  </a:lnTo>
                  <a:lnTo>
                    <a:pt x="1124222" y="1157696"/>
                  </a:lnTo>
                  <a:lnTo>
                    <a:pt x="1126672" y="1151164"/>
                  </a:lnTo>
                  <a:lnTo>
                    <a:pt x="1128304" y="1149531"/>
                  </a:lnTo>
                  <a:lnTo>
                    <a:pt x="1131570" y="1148715"/>
                  </a:lnTo>
                  <a:lnTo>
                    <a:pt x="1133203" y="1147082"/>
                  </a:lnTo>
                  <a:lnTo>
                    <a:pt x="1135652" y="1142184"/>
                  </a:lnTo>
                  <a:lnTo>
                    <a:pt x="1135652" y="1140551"/>
                  </a:lnTo>
                  <a:lnTo>
                    <a:pt x="1134836" y="1139734"/>
                  </a:lnTo>
                  <a:lnTo>
                    <a:pt x="1134019" y="1138101"/>
                  </a:lnTo>
                  <a:lnTo>
                    <a:pt x="1129937" y="1124222"/>
                  </a:lnTo>
                  <a:lnTo>
                    <a:pt x="1127488" y="1117691"/>
                  </a:lnTo>
                  <a:lnTo>
                    <a:pt x="1124222" y="1111976"/>
                  </a:lnTo>
                  <a:lnTo>
                    <a:pt x="1121773" y="1104628"/>
                  </a:lnTo>
                  <a:lnTo>
                    <a:pt x="1117691" y="1097280"/>
                  </a:lnTo>
                  <a:lnTo>
                    <a:pt x="1117691" y="1095647"/>
                  </a:lnTo>
                  <a:lnTo>
                    <a:pt x="1118507" y="1093198"/>
                  </a:lnTo>
                  <a:lnTo>
                    <a:pt x="1118507" y="1092381"/>
                  </a:lnTo>
                  <a:lnTo>
                    <a:pt x="1113609" y="1095647"/>
                  </a:lnTo>
                  <a:lnTo>
                    <a:pt x="1112792" y="1095647"/>
                  </a:lnTo>
                  <a:lnTo>
                    <a:pt x="1111159" y="1094014"/>
                  </a:lnTo>
                  <a:lnTo>
                    <a:pt x="1110343" y="1092381"/>
                  </a:lnTo>
                  <a:lnTo>
                    <a:pt x="1109527" y="1089116"/>
                  </a:lnTo>
                  <a:lnTo>
                    <a:pt x="1109527" y="1087483"/>
                  </a:lnTo>
                  <a:lnTo>
                    <a:pt x="1110343" y="1085850"/>
                  </a:lnTo>
                  <a:lnTo>
                    <a:pt x="1111159" y="1082584"/>
                  </a:lnTo>
                  <a:lnTo>
                    <a:pt x="1111159" y="1080951"/>
                  </a:lnTo>
                  <a:lnTo>
                    <a:pt x="1111159" y="1079319"/>
                  </a:lnTo>
                  <a:lnTo>
                    <a:pt x="1111159" y="1077686"/>
                  </a:lnTo>
                  <a:lnTo>
                    <a:pt x="1110343" y="1076869"/>
                  </a:lnTo>
                  <a:lnTo>
                    <a:pt x="1108710" y="1076053"/>
                  </a:lnTo>
                  <a:lnTo>
                    <a:pt x="1106261" y="1076053"/>
                  </a:lnTo>
                  <a:lnTo>
                    <a:pt x="1105444" y="1076869"/>
                  </a:lnTo>
                  <a:lnTo>
                    <a:pt x="1107894" y="1082584"/>
                  </a:lnTo>
                  <a:lnTo>
                    <a:pt x="1107894" y="1084217"/>
                  </a:lnTo>
                  <a:lnTo>
                    <a:pt x="1104628" y="1085034"/>
                  </a:lnTo>
                  <a:lnTo>
                    <a:pt x="1102995" y="1085034"/>
                  </a:lnTo>
                  <a:lnTo>
                    <a:pt x="1101362" y="1084217"/>
                  </a:lnTo>
                  <a:lnTo>
                    <a:pt x="1100546" y="1083401"/>
                  </a:lnTo>
                  <a:lnTo>
                    <a:pt x="1096464" y="1077686"/>
                  </a:lnTo>
                  <a:lnTo>
                    <a:pt x="1095647" y="1075237"/>
                  </a:lnTo>
                  <a:lnTo>
                    <a:pt x="1095647" y="1073604"/>
                  </a:lnTo>
                  <a:lnTo>
                    <a:pt x="1095647" y="1072787"/>
                  </a:lnTo>
                  <a:lnTo>
                    <a:pt x="1100546" y="1074420"/>
                  </a:lnTo>
                  <a:lnTo>
                    <a:pt x="1099729" y="1074420"/>
                  </a:lnTo>
                  <a:lnTo>
                    <a:pt x="1098097" y="1073604"/>
                  </a:lnTo>
                  <a:lnTo>
                    <a:pt x="1098097" y="1072787"/>
                  </a:lnTo>
                  <a:lnTo>
                    <a:pt x="1100546" y="1069521"/>
                  </a:lnTo>
                  <a:lnTo>
                    <a:pt x="1100546" y="1068705"/>
                  </a:lnTo>
                  <a:lnTo>
                    <a:pt x="1099729" y="1067889"/>
                  </a:lnTo>
                  <a:lnTo>
                    <a:pt x="1098097" y="1067889"/>
                  </a:lnTo>
                  <a:lnTo>
                    <a:pt x="1097280" y="1067072"/>
                  </a:lnTo>
                  <a:lnTo>
                    <a:pt x="1098097" y="1066256"/>
                  </a:lnTo>
                  <a:lnTo>
                    <a:pt x="1100546" y="1064623"/>
                  </a:lnTo>
                  <a:lnTo>
                    <a:pt x="1101362" y="1063806"/>
                  </a:lnTo>
                  <a:lnTo>
                    <a:pt x="1099729" y="1062990"/>
                  </a:lnTo>
                  <a:lnTo>
                    <a:pt x="1098913" y="1062990"/>
                  </a:lnTo>
                  <a:lnTo>
                    <a:pt x="1097280" y="1064623"/>
                  </a:lnTo>
                  <a:lnTo>
                    <a:pt x="1094831" y="1068705"/>
                  </a:lnTo>
                  <a:lnTo>
                    <a:pt x="1093198" y="1070338"/>
                  </a:lnTo>
                  <a:lnTo>
                    <a:pt x="1090749" y="1068705"/>
                  </a:lnTo>
                  <a:lnTo>
                    <a:pt x="1089116" y="1067889"/>
                  </a:lnTo>
                  <a:lnTo>
                    <a:pt x="1088299" y="1067889"/>
                  </a:lnTo>
                  <a:lnTo>
                    <a:pt x="1086666" y="1071154"/>
                  </a:lnTo>
                  <a:lnTo>
                    <a:pt x="1083401" y="1073604"/>
                  </a:lnTo>
                  <a:lnTo>
                    <a:pt x="1076869" y="1078502"/>
                  </a:lnTo>
                  <a:lnTo>
                    <a:pt x="1074420" y="1080135"/>
                  </a:lnTo>
                  <a:lnTo>
                    <a:pt x="1071154" y="1080135"/>
                  </a:lnTo>
                  <a:lnTo>
                    <a:pt x="1070338" y="1079319"/>
                  </a:lnTo>
                  <a:lnTo>
                    <a:pt x="1070338" y="1077686"/>
                  </a:lnTo>
                  <a:lnTo>
                    <a:pt x="1070338" y="1076053"/>
                  </a:lnTo>
                  <a:lnTo>
                    <a:pt x="1070338" y="1075237"/>
                  </a:lnTo>
                  <a:lnTo>
                    <a:pt x="1070338" y="1073604"/>
                  </a:lnTo>
                  <a:lnTo>
                    <a:pt x="1070338" y="1067889"/>
                  </a:lnTo>
                  <a:lnTo>
                    <a:pt x="1071154" y="1066256"/>
                  </a:lnTo>
                  <a:lnTo>
                    <a:pt x="1071971" y="1065439"/>
                  </a:lnTo>
                  <a:lnTo>
                    <a:pt x="1073604" y="1064623"/>
                  </a:lnTo>
                  <a:lnTo>
                    <a:pt x="1078502" y="1065439"/>
                  </a:lnTo>
                  <a:lnTo>
                    <a:pt x="1080952" y="1065439"/>
                  </a:lnTo>
                  <a:lnTo>
                    <a:pt x="1082584" y="1063806"/>
                  </a:lnTo>
                  <a:lnTo>
                    <a:pt x="1084217" y="1062174"/>
                  </a:lnTo>
                  <a:lnTo>
                    <a:pt x="1085850" y="1059724"/>
                  </a:lnTo>
                  <a:lnTo>
                    <a:pt x="1085850" y="1057275"/>
                  </a:lnTo>
                  <a:lnTo>
                    <a:pt x="1084217" y="1053193"/>
                  </a:lnTo>
                  <a:lnTo>
                    <a:pt x="1083401" y="1052376"/>
                  </a:lnTo>
                  <a:lnTo>
                    <a:pt x="1079319" y="1049111"/>
                  </a:lnTo>
                  <a:lnTo>
                    <a:pt x="1076869" y="1048294"/>
                  </a:lnTo>
                  <a:lnTo>
                    <a:pt x="1074420" y="1047478"/>
                  </a:lnTo>
                  <a:lnTo>
                    <a:pt x="1072787" y="1046661"/>
                  </a:lnTo>
                  <a:lnTo>
                    <a:pt x="1071971" y="1045029"/>
                  </a:lnTo>
                  <a:lnTo>
                    <a:pt x="1071154" y="1042579"/>
                  </a:lnTo>
                  <a:lnTo>
                    <a:pt x="1071154" y="1040946"/>
                  </a:lnTo>
                  <a:lnTo>
                    <a:pt x="1071154" y="1039314"/>
                  </a:lnTo>
                  <a:lnTo>
                    <a:pt x="1071971" y="1037681"/>
                  </a:lnTo>
                  <a:lnTo>
                    <a:pt x="1076053" y="1036048"/>
                  </a:lnTo>
                  <a:lnTo>
                    <a:pt x="1076053" y="1035231"/>
                  </a:lnTo>
                  <a:lnTo>
                    <a:pt x="1072787" y="1034415"/>
                  </a:lnTo>
                  <a:lnTo>
                    <a:pt x="1071154" y="1034415"/>
                  </a:lnTo>
                  <a:lnTo>
                    <a:pt x="1069522" y="1036048"/>
                  </a:lnTo>
                  <a:lnTo>
                    <a:pt x="1067889" y="1039314"/>
                  </a:lnTo>
                  <a:lnTo>
                    <a:pt x="1067072" y="1040130"/>
                  </a:lnTo>
                  <a:lnTo>
                    <a:pt x="1063807" y="1038497"/>
                  </a:lnTo>
                  <a:lnTo>
                    <a:pt x="1062174" y="1038497"/>
                  </a:lnTo>
                  <a:lnTo>
                    <a:pt x="1061357" y="1037681"/>
                  </a:lnTo>
                  <a:lnTo>
                    <a:pt x="1060541" y="1036864"/>
                  </a:lnTo>
                  <a:lnTo>
                    <a:pt x="1060541" y="1036048"/>
                  </a:lnTo>
                  <a:lnTo>
                    <a:pt x="1062174" y="1035231"/>
                  </a:lnTo>
                  <a:lnTo>
                    <a:pt x="1064623" y="1032782"/>
                  </a:lnTo>
                  <a:lnTo>
                    <a:pt x="1064623" y="1031149"/>
                  </a:lnTo>
                  <a:lnTo>
                    <a:pt x="1062990" y="1028700"/>
                  </a:lnTo>
                  <a:lnTo>
                    <a:pt x="1062174" y="1027884"/>
                  </a:lnTo>
                  <a:lnTo>
                    <a:pt x="1059724" y="1025434"/>
                  </a:lnTo>
                  <a:lnTo>
                    <a:pt x="1055642" y="1026251"/>
                  </a:lnTo>
                  <a:lnTo>
                    <a:pt x="1054009" y="1025434"/>
                  </a:lnTo>
                  <a:lnTo>
                    <a:pt x="1053193" y="1022985"/>
                  </a:lnTo>
                  <a:lnTo>
                    <a:pt x="1052377" y="1019719"/>
                  </a:lnTo>
                  <a:lnTo>
                    <a:pt x="1052377" y="1016454"/>
                  </a:lnTo>
                  <a:lnTo>
                    <a:pt x="1051560" y="1009922"/>
                  </a:lnTo>
                  <a:lnTo>
                    <a:pt x="1050744" y="1006656"/>
                  </a:lnTo>
                  <a:lnTo>
                    <a:pt x="1049927" y="1005840"/>
                  </a:lnTo>
                  <a:lnTo>
                    <a:pt x="1045029" y="1007473"/>
                  </a:lnTo>
                  <a:lnTo>
                    <a:pt x="1043396" y="1007473"/>
                  </a:lnTo>
                  <a:lnTo>
                    <a:pt x="1042579" y="1006656"/>
                  </a:lnTo>
                  <a:lnTo>
                    <a:pt x="1039314" y="1002574"/>
                  </a:lnTo>
                  <a:lnTo>
                    <a:pt x="1037681" y="1000941"/>
                  </a:lnTo>
                  <a:lnTo>
                    <a:pt x="1036864" y="1000941"/>
                  </a:lnTo>
                  <a:lnTo>
                    <a:pt x="1034415" y="996043"/>
                  </a:lnTo>
                  <a:lnTo>
                    <a:pt x="1033599" y="995226"/>
                  </a:lnTo>
                  <a:lnTo>
                    <a:pt x="1032782" y="992777"/>
                  </a:lnTo>
                  <a:lnTo>
                    <a:pt x="1031149" y="989511"/>
                  </a:lnTo>
                  <a:lnTo>
                    <a:pt x="1029516" y="988695"/>
                  </a:lnTo>
                  <a:lnTo>
                    <a:pt x="1027884" y="990328"/>
                  </a:lnTo>
                  <a:lnTo>
                    <a:pt x="1026251" y="991961"/>
                  </a:lnTo>
                  <a:lnTo>
                    <a:pt x="1024618" y="994410"/>
                  </a:lnTo>
                  <a:lnTo>
                    <a:pt x="1023802" y="996859"/>
                  </a:lnTo>
                  <a:lnTo>
                    <a:pt x="1023802" y="998492"/>
                  </a:lnTo>
                  <a:lnTo>
                    <a:pt x="1024618" y="1000125"/>
                  </a:lnTo>
                  <a:lnTo>
                    <a:pt x="1030333" y="1002574"/>
                  </a:lnTo>
                  <a:lnTo>
                    <a:pt x="1031966" y="1004207"/>
                  </a:lnTo>
                  <a:lnTo>
                    <a:pt x="1032782" y="1006656"/>
                  </a:lnTo>
                  <a:lnTo>
                    <a:pt x="1033599" y="1009922"/>
                  </a:lnTo>
                  <a:lnTo>
                    <a:pt x="1034415" y="1013188"/>
                  </a:lnTo>
                  <a:lnTo>
                    <a:pt x="1034415" y="1015637"/>
                  </a:lnTo>
                  <a:lnTo>
                    <a:pt x="1033599" y="1017270"/>
                  </a:lnTo>
                  <a:lnTo>
                    <a:pt x="1032782" y="1018903"/>
                  </a:lnTo>
                  <a:lnTo>
                    <a:pt x="1029516" y="1021352"/>
                  </a:lnTo>
                  <a:lnTo>
                    <a:pt x="1026251" y="1022985"/>
                  </a:lnTo>
                  <a:lnTo>
                    <a:pt x="1022985" y="1022985"/>
                  </a:lnTo>
                  <a:lnTo>
                    <a:pt x="1021352" y="1022985"/>
                  </a:lnTo>
                  <a:lnTo>
                    <a:pt x="1012372" y="1018086"/>
                  </a:lnTo>
                  <a:lnTo>
                    <a:pt x="1010739" y="1018086"/>
                  </a:lnTo>
                  <a:lnTo>
                    <a:pt x="1008289" y="1017270"/>
                  </a:lnTo>
                  <a:lnTo>
                    <a:pt x="1003391" y="1015637"/>
                  </a:lnTo>
                  <a:lnTo>
                    <a:pt x="1000941" y="1015637"/>
                  </a:lnTo>
                  <a:lnTo>
                    <a:pt x="996043" y="1014004"/>
                  </a:lnTo>
                  <a:lnTo>
                    <a:pt x="988695" y="1013188"/>
                  </a:lnTo>
                  <a:lnTo>
                    <a:pt x="987062" y="1014004"/>
                  </a:lnTo>
                  <a:lnTo>
                    <a:pt x="988695" y="1016454"/>
                  </a:lnTo>
                  <a:lnTo>
                    <a:pt x="990328" y="1017270"/>
                  </a:lnTo>
                  <a:lnTo>
                    <a:pt x="991961" y="1017270"/>
                  </a:lnTo>
                  <a:lnTo>
                    <a:pt x="994410" y="1018903"/>
                  </a:lnTo>
                  <a:lnTo>
                    <a:pt x="997676" y="1022985"/>
                  </a:lnTo>
                  <a:lnTo>
                    <a:pt x="999309" y="1025434"/>
                  </a:lnTo>
                  <a:lnTo>
                    <a:pt x="1000941" y="1027884"/>
                  </a:lnTo>
                  <a:lnTo>
                    <a:pt x="1000941" y="1028700"/>
                  </a:lnTo>
                  <a:lnTo>
                    <a:pt x="999309" y="1030333"/>
                  </a:lnTo>
                  <a:lnTo>
                    <a:pt x="988695" y="1020536"/>
                  </a:lnTo>
                  <a:lnTo>
                    <a:pt x="982164" y="1023801"/>
                  </a:lnTo>
                  <a:lnTo>
                    <a:pt x="978898" y="1025434"/>
                  </a:lnTo>
                  <a:lnTo>
                    <a:pt x="976449" y="1025434"/>
                  </a:lnTo>
                  <a:lnTo>
                    <a:pt x="973183" y="1023801"/>
                  </a:lnTo>
                  <a:lnTo>
                    <a:pt x="965835" y="1018903"/>
                  </a:lnTo>
                  <a:lnTo>
                    <a:pt x="963386" y="1017270"/>
                  </a:lnTo>
                  <a:lnTo>
                    <a:pt x="962569" y="1017270"/>
                  </a:lnTo>
                  <a:lnTo>
                    <a:pt x="956038" y="1019719"/>
                  </a:lnTo>
                  <a:lnTo>
                    <a:pt x="950323" y="1019719"/>
                  </a:lnTo>
                  <a:lnTo>
                    <a:pt x="939709" y="1017270"/>
                  </a:lnTo>
                  <a:lnTo>
                    <a:pt x="935627" y="1015637"/>
                  </a:lnTo>
                  <a:lnTo>
                    <a:pt x="934811" y="1014004"/>
                  </a:lnTo>
                  <a:lnTo>
                    <a:pt x="933178" y="1013188"/>
                  </a:lnTo>
                  <a:lnTo>
                    <a:pt x="930729" y="1013188"/>
                  </a:lnTo>
                  <a:lnTo>
                    <a:pt x="924197" y="1011555"/>
                  </a:lnTo>
                  <a:lnTo>
                    <a:pt x="918482" y="1014821"/>
                  </a:lnTo>
                  <a:lnTo>
                    <a:pt x="911951" y="1011555"/>
                  </a:lnTo>
                  <a:lnTo>
                    <a:pt x="909502" y="1009922"/>
                  </a:lnTo>
                  <a:lnTo>
                    <a:pt x="908685" y="1008289"/>
                  </a:lnTo>
                  <a:lnTo>
                    <a:pt x="907052" y="1002574"/>
                  </a:lnTo>
                  <a:lnTo>
                    <a:pt x="907052" y="999309"/>
                  </a:lnTo>
                  <a:lnTo>
                    <a:pt x="907869" y="996859"/>
                  </a:lnTo>
                  <a:lnTo>
                    <a:pt x="908685" y="995226"/>
                  </a:lnTo>
                  <a:lnTo>
                    <a:pt x="909502" y="994410"/>
                  </a:lnTo>
                  <a:lnTo>
                    <a:pt x="905419" y="997676"/>
                  </a:lnTo>
                  <a:lnTo>
                    <a:pt x="903786" y="998492"/>
                  </a:lnTo>
                  <a:lnTo>
                    <a:pt x="902154" y="998492"/>
                  </a:lnTo>
                  <a:lnTo>
                    <a:pt x="897255" y="997676"/>
                  </a:lnTo>
                  <a:lnTo>
                    <a:pt x="896439" y="998492"/>
                  </a:lnTo>
                  <a:lnTo>
                    <a:pt x="896439" y="999309"/>
                  </a:lnTo>
                  <a:lnTo>
                    <a:pt x="898072" y="1000941"/>
                  </a:lnTo>
                  <a:lnTo>
                    <a:pt x="898072" y="1001758"/>
                  </a:lnTo>
                  <a:lnTo>
                    <a:pt x="894806" y="1002574"/>
                  </a:lnTo>
                  <a:lnTo>
                    <a:pt x="890724" y="1001758"/>
                  </a:lnTo>
                  <a:lnTo>
                    <a:pt x="889091" y="1001758"/>
                  </a:lnTo>
                  <a:lnTo>
                    <a:pt x="888274" y="1002574"/>
                  </a:lnTo>
                  <a:lnTo>
                    <a:pt x="886641" y="1005024"/>
                  </a:lnTo>
                  <a:lnTo>
                    <a:pt x="885825" y="1005840"/>
                  </a:lnTo>
                  <a:lnTo>
                    <a:pt x="885009" y="1005840"/>
                  </a:lnTo>
                  <a:lnTo>
                    <a:pt x="880110" y="1000125"/>
                  </a:lnTo>
                  <a:lnTo>
                    <a:pt x="876028" y="996859"/>
                  </a:lnTo>
                  <a:lnTo>
                    <a:pt x="871946" y="995226"/>
                  </a:lnTo>
                  <a:lnTo>
                    <a:pt x="870313" y="994410"/>
                  </a:lnTo>
                  <a:lnTo>
                    <a:pt x="869497" y="992777"/>
                  </a:lnTo>
                  <a:lnTo>
                    <a:pt x="863781" y="981347"/>
                  </a:lnTo>
                  <a:lnTo>
                    <a:pt x="862965" y="978898"/>
                  </a:lnTo>
                  <a:lnTo>
                    <a:pt x="861332" y="969917"/>
                  </a:lnTo>
                  <a:lnTo>
                    <a:pt x="860516" y="968284"/>
                  </a:lnTo>
                  <a:lnTo>
                    <a:pt x="859699" y="966651"/>
                  </a:lnTo>
                  <a:lnTo>
                    <a:pt x="861332" y="966651"/>
                  </a:lnTo>
                  <a:lnTo>
                    <a:pt x="867047" y="967468"/>
                  </a:lnTo>
                  <a:lnTo>
                    <a:pt x="872762" y="967468"/>
                  </a:lnTo>
                  <a:lnTo>
                    <a:pt x="876028" y="968284"/>
                  </a:lnTo>
                  <a:lnTo>
                    <a:pt x="879294" y="970734"/>
                  </a:lnTo>
                  <a:lnTo>
                    <a:pt x="883376" y="972366"/>
                  </a:lnTo>
                  <a:lnTo>
                    <a:pt x="886641" y="972366"/>
                  </a:lnTo>
                  <a:lnTo>
                    <a:pt x="891540" y="971550"/>
                  </a:lnTo>
                  <a:lnTo>
                    <a:pt x="897255" y="969917"/>
                  </a:lnTo>
                  <a:lnTo>
                    <a:pt x="898072" y="969101"/>
                  </a:lnTo>
                  <a:lnTo>
                    <a:pt x="893989" y="966651"/>
                  </a:lnTo>
                  <a:lnTo>
                    <a:pt x="890724" y="964202"/>
                  </a:lnTo>
                  <a:lnTo>
                    <a:pt x="887458" y="960936"/>
                  </a:lnTo>
                  <a:lnTo>
                    <a:pt x="885825" y="959304"/>
                  </a:lnTo>
                  <a:lnTo>
                    <a:pt x="882559" y="958487"/>
                  </a:lnTo>
                  <a:lnTo>
                    <a:pt x="873579" y="957671"/>
                  </a:lnTo>
                  <a:lnTo>
                    <a:pt x="865414" y="955221"/>
                  </a:lnTo>
                  <a:lnTo>
                    <a:pt x="859699" y="951956"/>
                  </a:lnTo>
                  <a:lnTo>
                    <a:pt x="854801" y="947874"/>
                  </a:lnTo>
                  <a:lnTo>
                    <a:pt x="853168" y="946241"/>
                  </a:lnTo>
                  <a:lnTo>
                    <a:pt x="852352" y="944608"/>
                  </a:lnTo>
                  <a:lnTo>
                    <a:pt x="851535" y="939709"/>
                  </a:lnTo>
                  <a:lnTo>
                    <a:pt x="850719" y="931545"/>
                  </a:lnTo>
                  <a:lnTo>
                    <a:pt x="849902" y="925830"/>
                  </a:lnTo>
                  <a:lnTo>
                    <a:pt x="849086" y="923381"/>
                  </a:lnTo>
                  <a:lnTo>
                    <a:pt x="849086" y="920931"/>
                  </a:lnTo>
                  <a:lnTo>
                    <a:pt x="850719" y="915216"/>
                  </a:lnTo>
                  <a:lnTo>
                    <a:pt x="854801" y="909501"/>
                  </a:lnTo>
                  <a:lnTo>
                    <a:pt x="854801" y="908685"/>
                  </a:lnTo>
                  <a:lnTo>
                    <a:pt x="853984" y="908685"/>
                  </a:lnTo>
                  <a:lnTo>
                    <a:pt x="852352" y="907052"/>
                  </a:lnTo>
                  <a:lnTo>
                    <a:pt x="851535" y="904603"/>
                  </a:lnTo>
                  <a:lnTo>
                    <a:pt x="851535" y="901337"/>
                  </a:lnTo>
                  <a:lnTo>
                    <a:pt x="851535" y="898071"/>
                  </a:lnTo>
                  <a:lnTo>
                    <a:pt x="851535" y="895622"/>
                  </a:lnTo>
                  <a:lnTo>
                    <a:pt x="852352" y="892356"/>
                  </a:lnTo>
                  <a:lnTo>
                    <a:pt x="853984" y="886641"/>
                  </a:lnTo>
                  <a:lnTo>
                    <a:pt x="856434" y="880110"/>
                  </a:lnTo>
                  <a:lnTo>
                    <a:pt x="859699" y="873579"/>
                  </a:lnTo>
                  <a:lnTo>
                    <a:pt x="860516" y="871129"/>
                  </a:lnTo>
                  <a:lnTo>
                    <a:pt x="860516" y="865414"/>
                  </a:lnTo>
                  <a:lnTo>
                    <a:pt x="860516" y="861332"/>
                  </a:lnTo>
                  <a:lnTo>
                    <a:pt x="860516" y="858066"/>
                  </a:lnTo>
                  <a:lnTo>
                    <a:pt x="861332" y="855617"/>
                  </a:lnTo>
                  <a:lnTo>
                    <a:pt x="862965" y="851535"/>
                  </a:lnTo>
                  <a:lnTo>
                    <a:pt x="865414" y="847453"/>
                  </a:lnTo>
                  <a:lnTo>
                    <a:pt x="868680" y="844187"/>
                  </a:lnTo>
                  <a:lnTo>
                    <a:pt x="868680" y="842554"/>
                  </a:lnTo>
                  <a:lnTo>
                    <a:pt x="868680" y="840921"/>
                  </a:lnTo>
                  <a:lnTo>
                    <a:pt x="868680" y="839289"/>
                  </a:lnTo>
                  <a:lnTo>
                    <a:pt x="868680" y="838472"/>
                  </a:lnTo>
                  <a:lnTo>
                    <a:pt x="877661" y="827042"/>
                  </a:lnTo>
                  <a:lnTo>
                    <a:pt x="881743" y="822144"/>
                  </a:lnTo>
                  <a:lnTo>
                    <a:pt x="885009" y="818878"/>
                  </a:lnTo>
                  <a:lnTo>
                    <a:pt x="889091" y="816429"/>
                  </a:lnTo>
                  <a:lnTo>
                    <a:pt x="900521" y="812346"/>
                  </a:lnTo>
                  <a:lnTo>
                    <a:pt x="906236" y="810714"/>
                  </a:lnTo>
                  <a:lnTo>
                    <a:pt x="913584" y="810714"/>
                  </a:lnTo>
                  <a:lnTo>
                    <a:pt x="927463" y="813163"/>
                  </a:lnTo>
                  <a:lnTo>
                    <a:pt x="929096" y="814796"/>
                  </a:lnTo>
                  <a:lnTo>
                    <a:pt x="929912" y="815612"/>
                  </a:lnTo>
                  <a:lnTo>
                    <a:pt x="930729" y="818061"/>
                  </a:lnTo>
                  <a:lnTo>
                    <a:pt x="929912" y="819694"/>
                  </a:lnTo>
                  <a:lnTo>
                    <a:pt x="925830" y="825409"/>
                  </a:lnTo>
                  <a:lnTo>
                    <a:pt x="920931" y="829491"/>
                  </a:lnTo>
                  <a:lnTo>
                    <a:pt x="917666" y="833574"/>
                  </a:lnTo>
                  <a:lnTo>
                    <a:pt x="912767" y="842554"/>
                  </a:lnTo>
                  <a:lnTo>
                    <a:pt x="911134" y="845820"/>
                  </a:lnTo>
                  <a:lnTo>
                    <a:pt x="904603" y="862965"/>
                  </a:lnTo>
                  <a:lnTo>
                    <a:pt x="902970" y="865414"/>
                  </a:lnTo>
                  <a:lnTo>
                    <a:pt x="902154" y="867864"/>
                  </a:lnTo>
                  <a:lnTo>
                    <a:pt x="901337" y="873579"/>
                  </a:lnTo>
                  <a:lnTo>
                    <a:pt x="901337" y="876028"/>
                  </a:lnTo>
                  <a:lnTo>
                    <a:pt x="902154" y="879294"/>
                  </a:lnTo>
                  <a:lnTo>
                    <a:pt x="905419" y="886641"/>
                  </a:lnTo>
                  <a:lnTo>
                    <a:pt x="906236" y="889907"/>
                  </a:lnTo>
                  <a:lnTo>
                    <a:pt x="906236" y="893173"/>
                  </a:lnTo>
                  <a:lnTo>
                    <a:pt x="906236" y="900521"/>
                  </a:lnTo>
                  <a:lnTo>
                    <a:pt x="906236" y="904603"/>
                  </a:lnTo>
                  <a:lnTo>
                    <a:pt x="906236" y="908685"/>
                  </a:lnTo>
                  <a:lnTo>
                    <a:pt x="907052" y="913584"/>
                  </a:lnTo>
                  <a:lnTo>
                    <a:pt x="908685" y="920115"/>
                  </a:lnTo>
                  <a:lnTo>
                    <a:pt x="911951" y="926646"/>
                  </a:lnTo>
                  <a:lnTo>
                    <a:pt x="916849" y="933178"/>
                  </a:lnTo>
                  <a:lnTo>
                    <a:pt x="920115" y="938076"/>
                  </a:lnTo>
                  <a:lnTo>
                    <a:pt x="923381" y="941342"/>
                  </a:lnTo>
                  <a:lnTo>
                    <a:pt x="927463" y="946241"/>
                  </a:lnTo>
                  <a:lnTo>
                    <a:pt x="928279" y="948690"/>
                  </a:lnTo>
                  <a:lnTo>
                    <a:pt x="926647" y="951139"/>
                  </a:lnTo>
                  <a:lnTo>
                    <a:pt x="922564" y="955221"/>
                  </a:lnTo>
                  <a:lnTo>
                    <a:pt x="916849" y="956854"/>
                  </a:lnTo>
                  <a:lnTo>
                    <a:pt x="913584" y="958487"/>
                  </a:lnTo>
                  <a:lnTo>
                    <a:pt x="909502" y="961753"/>
                  </a:lnTo>
                  <a:lnTo>
                    <a:pt x="904603" y="964202"/>
                  </a:lnTo>
                  <a:lnTo>
                    <a:pt x="904603" y="968284"/>
                  </a:lnTo>
                  <a:close/>
                  <a:moveTo>
                    <a:pt x="1021352" y="823776"/>
                  </a:moveTo>
                  <a:lnTo>
                    <a:pt x="1023802" y="824593"/>
                  </a:lnTo>
                  <a:lnTo>
                    <a:pt x="1041763" y="822960"/>
                  </a:lnTo>
                  <a:lnTo>
                    <a:pt x="1045845" y="823776"/>
                  </a:lnTo>
                  <a:lnTo>
                    <a:pt x="1057275" y="830308"/>
                  </a:lnTo>
                  <a:lnTo>
                    <a:pt x="1060541" y="832757"/>
                  </a:lnTo>
                  <a:lnTo>
                    <a:pt x="1062174" y="835206"/>
                  </a:lnTo>
                  <a:lnTo>
                    <a:pt x="1063807" y="839289"/>
                  </a:lnTo>
                  <a:lnTo>
                    <a:pt x="1064623" y="840105"/>
                  </a:lnTo>
                  <a:lnTo>
                    <a:pt x="1068705" y="842554"/>
                  </a:lnTo>
                  <a:lnTo>
                    <a:pt x="1070338" y="845820"/>
                  </a:lnTo>
                  <a:lnTo>
                    <a:pt x="1071154" y="847453"/>
                  </a:lnTo>
                  <a:lnTo>
                    <a:pt x="1071971" y="851535"/>
                  </a:lnTo>
                  <a:lnTo>
                    <a:pt x="1073604" y="853984"/>
                  </a:lnTo>
                  <a:lnTo>
                    <a:pt x="1076053" y="854801"/>
                  </a:lnTo>
                  <a:lnTo>
                    <a:pt x="1076869" y="855617"/>
                  </a:lnTo>
                  <a:lnTo>
                    <a:pt x="1076869" y="860516"/>
                  </a:lnTo>
                  <a:lnTo>
                    <a:pt x="1077686" y="862965"/>
                  </a:lnTo>
                  <a:lnTo>
                    <a:pt x="1079319" y="865414"/>
                  </a:lnTo>
                  <a:lnTo>
                    <a:pt x="1080135" y="867047"/>
                  </a:lnTo>
                  <a:lnTo>
                    <a:pt x="1078502" y="869496"/>
                  </a:lnTo>
                  <a:lnTo>
                    <a:pt x="1075236" y="871129"/>
                  </a:lnTo>
                  <a:lnTo>
                    <a:pt x="1065439" y="869496"/>
                  </a:lnTo>
                  <a:lnTo>
                    <a:pt x="1051560" y="866231"/>
                  </a:lnTo>
                  <a:lnTo>
                    <a:pt x="1043396" y="867047"/>
                  </a:lnTo>
                  <a:lnTo>
                    <a:pt x="1039314" y="868680"/>
                  </a:lnTo>
                  <a:lnTo>
                    <a:pt x="1029516" y="873579"/>
                  </a:lnTo>
                  <a:lnTo>
                    <a:pt x="1026251" y="874395"/>
                  </a:lnTo>
                  <a:lnTo>
                    <a:pt x="1022985" y="874395"/>
                  </a:lnTo>
                  <a:lnTo>
                    <a:pt x="1018086" y="870313"/>
                  </a:lnTo>
                  <a:lnTo>
                    <a:pt x="1016454" y="867864"/>
                  </a:lnTo>
                  <a:lnTo>
                    <a:pt x="1015637" y="866231"/>
                  </a:lnTo>
                  <a:lnTo>
                    <a:pt x="1014004" y="861332"/>
                  </a:lnTo>
                  <a:lnTo>
                    <a:pt x="1013188" y="855617"/>
                  </a:lnTo>
                  <a:lnTo>
                    <a:pt x="1012372" y="850719"/>
                  </a:lnTo>
                  <a:lnTo>
                    <a:pt x="1011555" y="847453"/>
                  </a:lnTo>
                  <a:lnTo>
                    <a:pt x="1009922" y="846636"/>
                  </a:lnTo>
                  <a:lnTo>
                    <a:pt x="1004207" y="845004"/>
                  </a:lnTo>
                  <a:lnTo>
                    <a:pt x="1002574" y="843371"/>
                  </a:lnTo>
                  <a:lnTo>
                    <a:pt x="1001758" y="841738"/>
                  </a:lnTo>
                  <a:lnTo>
                    <a:pt x="1000941" y="839289"/>
                  </a:lnTo>
                  <a:lnTo>
                    <a:pt x="1000941" y="836839"/>
                  </a:lnTo>
                  <a:lnTo>
                    <a:pt x="1001758" y="834390"/>
                  </a:lnTo>
                  <a:lnTo>
                    <a:pt x="1001758" y="833574"/>
                  </a:lnTo>
                  <a:lnTo>
                    <a:pt x="1002574" y="833574"/>
                  </a:lnTo>
                  <a:lnTo>
                    <a:pt x="1000941" y="830308"/>
                  </a:lnTo>
                  <a:lnTo>
                    <a:pt x="1000125" y="827042"/>
                  </a:lnTo>
                  <a:lnTo>
                    <a:pt x="1000125" y="822144"/>
                  </a:lnTo>
                  <a:lnTo>
                    <a:pt x="1000125" y="818878"/>
                  </a:lnTo>
                  <a:lnTo>
                    <a:pt x="1000941" y="817245"/>
                  </a:lnTo>
                  <a:lnTo>
                    <a:pt x="1001758" y="816429"/>
                  </a:lnTo>
                  <a:lnTo>
                    <a:pt x="1004207" y="815612"/>
                  </a:lnTo>
                  <a:lnTo>
                    <a:pt x="1007473" y="815612"/>
                  </a:lnTo>
                  <a:lnTo>
                    <a:pt x="1012372" y="818878"/>
                  </a:lnTo>
                  <a:lnTo>
                    <a:pt x="1016454" y="818878"/>
                  </a:lnTo>
                  <a:lnTo>
                    <a:pt x="1021352" y="823776"/>
                  </a:lnTo>
                  <a:close/>
                  <a:moveTo>
                    <a:pt x="595993" y="866231"/>
                  </a:moveTo>
                  <a:lnTo>
                    <a:pt x="595177" y="866231"/>
                  </a:lnTo>
                  <a:lnTo>
                    <a:pt x="593544" y="864598"/>
                  </a:lnTo>
                  <a:lnTo>
                    <a:pt x="591094" y="861332"/>
                  </a:lnTo>
                  <a:lnTo>
                    <a:pt x="587012" y="855617"/>
                  </a:lnTo>
                  <a:lnTo>
                    <a:pt x="582930" y="849902"/>
                  </a:lnTo>
                  <a:lnTo>
                    <a:pt x="582114" y="846636"/>
                  </a:lnTo>
                  <a:lnTo>
                    <a:pt x="581297" y="844187"/>
                  </a:lnTo>
                  <a:lnTo>
                    <a:pt x="575582" y="837656"/>
                  </a:lnTo>
                  <a:lnTo>
                    <a:pt x="571500" y="835206"/>
                  </a:lnTo>
                  <a:lnTo>
                    <a:pt x="569051" y="833574"/>
                  </a:lnTo>
                  <a:lnTo>
                    <a:pt x="568234" y="831941"/>
                  </a:lnTo>
                  <a:lnTo>
                    <a:pt x="569867" y="827042"/>
                  </a:lnTo>
                  <a:lnTo>
                    <a:pt x="572316" y="822960"/>
                  </a:lnTo>
                  <a:lnTo>
                    <a:pt x="573949" y="821327"/>
                  </a:lnTo>
                  <a:lnTo>
                    <a:pt x="578031" y="819694"/>
                  </a:lnTo>
                  <a:lnTo>
                    <a:pt x="591911" y="817245"/>
                  </a:lnTo>
                  <a:lnTo>
                    <a:pt x="595177" y="817245"/>
                  </a:lnTo>
                  <a:lnTo>
                    <a:pt x="598442" y="818878"/>
                  </a:lnTo>
                  <a:lnTo>
                    <a:pt x="603341" y="824593"/>
                  </a:lnTo>
                  <a:lnTo>
                    <a:pt x="604974" y="825409"/>
                  </a:lnTo>
                  <a:lnTo>
                    <a:pt x="605790" y="827042"/>
                  </a:lnTo>
                  <a:lnTo>
                    <a:pt x="606606" y="829491"/>
                  </a:lnTo>
                  <a:lnTo>
                    <a:pt x="607423" y="831941"/>
                  </a:lnTo>
                  <a:lnTo>
                    <a:pt x="607423" y="836023"/>
                  </a:lnTo>
                  <a:lnTo>
                    <a:pt x="606606" y="842554"/>
                  </a:lnTo>
                  <a:lnTo>
                    <a:pt x="605790" y="845004"/>
                  </a:lnTo>
                  <a:lnTo>
                    <a:pt x="603341" y="853168"/>
                  </a:lnTo>
                  <a:lnTo>
                    <a:pt x="600075" y="858066"/>
                  </a:lnTo>
                  <a:lnTo>
                    <a:pt x="599259" y="861332"/>
                  </a:lnTo>
                  <a:lnTo>
                    <a:pt x="598442" y="863781"/>
                  </a:lnTo>
                  <a:lnTo>
                    <a:pt x="595993" y="866231"/>
                  </a:lnTo>
                  <a:lnTo>
                    <a:pt x="595993" y="866231"/>
                  </a:lnTo>
                  <a:close/>
                  <a:moveTo>
                    <a:pt x="443321" y="884192"/>
                  </a:moveTo>
                  <a:lnTo>
                    <a:pt x="444137" y="885009"/>
                  </a:lnTo>
                  <a:lnTo>
                    <a:pt x="445770" y="884192"/>
                  </a:lnTo>
                  <a:lnTo>
                    <a:pt x="448219" y="882559"/>
                  </a:lnTo>
                  <a:lnTo>
                    <a:pt x="451485" y="880926"/>
                  </a:lnTo>
                  <a:lnTo>
                    <a:pt x="455567" y="880110"/>
                  </a:lnTo>
                  <a:lnTo>
                    <a:pt x="456384" y="881743"/>
                  </a:lnTo>
                  <a:lnTo>
                    <a:pt x="457200" y="881743"/>
                  </a:lnTo>
                  <a:lnTo>
                    <a:pt x="458833" y="879294"/>
                  </a:lnTo>
                  <a:lnTo>
                    <a:pt x="458833" y="877661"/>
                  </a:lnTo>
                  <a:lnTo>
                    <a:pt x="458833" y="876028"/>
                  </a:lnTo>
                  <a:lnTo>
                    <a:pt x="458833" y="871946"/>
                  </a:lnTo>
                  <a:lnTo>
                    <a:pt x="459649" y="869496"/>
                  </a:lnTo>
                  <a:lnTo>
                    <a:pt x="462099" y="864598"/>
                  </a:lnTo>
                  <a:lnTo>
                    <a:pt x="463731" y="862965"/>
                  </a:lnTo>
                  <a:lnTo>
                    <a:pt x="466181" y="862149"/>
                  </a:lnTo>
                  <a:lnTo>
                    <a:pt x="471079" y="862965"/>
                  </a:lnTo>
                  <a:lnTo>
                    <a:pt x="475978" y="865414"/>
                  </a:lnTo>
                  <a:lnTo>
                    <a:pt x="482509" y="867864"/>
                  </a:lnTo>
                  <a:lnTo>
                    <a:pt x="492306" y="874395"/>
                  </a:lnTo>
                  <a:lnTo>
                    <a:pt x="495572" y="877661"/>
                  </a:lnTo>
                  <a:lnTo>
                    <a:pt x="495572" y="880110"/>
                  </a:lnTo>
                  <a:lnTo>
                    <a:pt x="493939" y="885825"/>
                  </a:lnTo>
                  <a:lnTo>
                    <a:pt x="489857" y="893173"/>
                  </a:lnTo>
                  <a:lnTo>
                    <a:pt x="486591" y="895622"/>
                  </a:lnTo>
                  <a:lnTo>
                    <a:pt x="484959" y="897255"/>
                  </a:lnTo>
                  <a:lnTo>
                    <a:pt x="487408" y="898071"/>
                  </a:lnTo>
                  <a:lnTo>
                    <a:pt x="489041" y="899704"/>
                  </a:lnTo>
                  <a:lnTo>
                    <a:pt x="491490" y="897255"/>
                  </a:lnTo>
                  <a:lnTo>
                    <a:pt x="493123" y="893989"/>
                  </a:lnTo>
                  <a:lnTo>
                    <a:pt x="495572" y="891540"/>
                  </a:lnTo>
                  <a:lnTo>
                    <a:pt x="496389" y="891540"/>
                  </a:lnTo>
                  <a:lnTo>
                    <a:pt x="496389" y="892356"/>
                  </a:lnTo>
                  <a:lnTo>
                    <a:pt x="496389" y="893989"/>
                  </a:lnTo>
                  <a:lnTo>
                    <a:pt x="496389" y="895622"/>
                  </a:lnTo>
                  <a:lnTo>
                    <a:pt x="496389" y="897255"/>
                  </a:lnTo>
                  <a:lnTo>
                    <a:pt x="496389" y="898071"/>
                  </a:lnTo>
                  <a:lnTo>
                    <a:pt x="498022" y="898071"/>
                  </a:lnTo>
                  <a:lnTo>
                    <a:pt x="498838" y="897255"/>
                  </a:lnTo>
                  <a:lnTo>
                    <a:pt x="502104" y="893989"/>
                  </a:lnTo>
                  <a:lnTo>
                    <a:pt x="505369" y="888274"/>
                  </a:lnTo>
                  <a:lnTo>
                    <a:pt x="509452" y="885009"/>
                  </a:lnTo>
                  <a:lnTo>
                    <a:pt x="510268" y="883376"/>
                  </a:lnTo>
                  <a:lnTo>
                    <a:pt x="514350" y="881743"/>
                  </a:lnTo>
                  <a:lnTo>
                    <a:pt x="514350" y="880926"/>
                  </a:lnTo>
                  <a:lnTo>
                    <a:pt x="514350" y="876844"/>
                  </a:lnTo>
                  <a:lnTo>
                    <a:pt x="512717" y="875211"/>
                  </a:lnTo>
                  <a:lnTo>
                    <a:pt x="507819" y="871129"/>
                  </a:lnTo>
                  <a:lnTo>
                    <a:pt x="505369" y="866231"/>
                  </a:lnTo>
                  <a:lnTo>
                    <a:pt x="506186" y="862965"/>
                  </a:lnTo>
                  <a:lnTo>
                    <a:pt x="508635" y="863781"/>
                  </a:lnTo>
                  <a:lnTo>
                    <a:pt x="515166" y="863781"/>
                  </a:lnTo>
                  <a:lnTo>
                    <a:pt x="516799" y="864598"/>
                  </a:lnTo>
                  <a:lnTo>
                    <a:pt x="523331" y="870313"/>
                  </a:lnTo>
                  <a:lnTo>
                    <a:pt x="525780" y="874395"/>
                  </a:lnTo>
                  <a:lnTo>
                    <a:pt x="527413" y="876028"/>
                  </a:lnTo>
                  <a:lnTo>
                    <a:pt x="531495" y="878477"/>
                  </a:lnTo>
                  <a:lnTo>
                    <a:pt x="533128" y="880926"/>
                  </a:lnTo>
                  <a:lnTo>
                    <a:pt x="533944" y="881743"/>
                  </a:lnTo>
                  <a:lnTo>
                    <a:pt x="533944" y="882559"/>
                  </a:lnTo>
                  <a:lnTo>
                    <a:pt x="533944" y="883376"/>
                  </a:lnTo>
                  <a:lnTo>
                    <a:pt x="533944" y="885825"/>
                  </a:lnTo>
                  <a:lnTo>
                    <a:pt x="534761" y="886641"/>
                  </a:lnTo>
                  <a:lnTo>
                    <a:pt x="537210" y="887458"/>
                  </a:lnTo>
                  <a:lnTo>
                    <a:pt x="538027" y="888274"/>
                  </a:lnTo>
                  <a:lnTo>
                    <a:pt x="538843" y="890724"/>
                  </a:lnTo>
                  <a:lnTo>
                    <a:pt x="539659" y="895622"/>
                  </a:lnTo>
                  <a:lnTo>
                    <a:pt x="540476" y="900521"/>
                  </a:lnTo>
                  <a:lnTo>
                    <a:pt x="542109" y="910318"/>
                  </a:lnTo>
                  <a:lnTo>
                    <a:pt x="545374" y="923381"/>
                  </a:lnTo>
                  <a:lnTo>
                    <a:pt x="546191" y="931545"/>
                  </a:lnTo>
                  <a:lnTo>
                    <a:pt x="546191" y="933178"/>
                  </a:lnTo>
                  <a:lnTo>
                    <a:pt x="547007" y="933994"/>
                  </a:lnTo>
                  <a:lnTo>
                    <a:pt x="549456" y="935627"/>
                  </a:lnTo>
                  <a:lnTo>
                    <a:pt x="551089" y="937260"/>
                  </a:lnTo>
                  <a:lnTo>
                    <a:pt x="552722" y="938076"/>
                  </a:lnTo>
                  <a:lnTo>
                    <a:pt x="553539" y="938076"/>
                  </a:lnTo>
                  <a:lnTo>
                    <a:pt x="554355" y="936444"/>
                  </a:lnTo>
                  <a:lnTo>
                    <a:pt x="555172" y="933994"/>
                  </a:lnTo>
                  <a:lnTo>
                    <a:pt x="560886" y="928279"/>
                  </a:lnTo>
                  <a:lnTo>
                    <a:pt x="560886" y="927463"/>
                  </a:lnTo>
                  <a:lnTo>
                    <a:pt x="560070" y="925830"/>
                  </a:lnTo>
                  <a:lnTo>
                    <a:pt x="560070" y="925014"/>
                  </a:lnTo>
                  <a:lnTo>
                    <a:pt x="560070" y="924197"/>
                  </a:lnTo>
                  <a:lnTo>
                    <a:pt x="560886" y="923381"/>
                  </a:lnTo>
                  <a:lnTo>
                    <a:pt x="556804" y="916033"/>
                  </a:lnTo>
                  <a:lnTo>
                    <a:pt x="554355" y="909501"/>
                  </a:lnTo>
                  <a:lnTo>
                    <a:pt x="552722" y="901337"/>
                  </a:lnTo>
                  <a:lnTo>
                    <a:pt x="552722" y="898888"/>
                  </a:lnTo>
                  <a:lnTo>
                    <a:pt x="552722" y="893989"/>
                  </a:lnTo>
                  <a:lnTo>
                    <a:pt x="551906" y="892356"/>
                  </a:lnTo>
                  <a:lnTo>
                    <a:pt x="551089" y="890724"/>
                  </a:lnTo>
                  <a:lnTo>
                    <a:pt x="551089" y="889091"/>
                  </a:lnTo>
                  <a:lnTo>
                    <a:pt x="551089" y="887458"/>
                  </a:lnTo>
                  <a:lnTo>
                    <a:pt x="551089" y="885825"/>
                  </a:lnTo>
                  <a:lnTo>
                    <a:pt x="550273" y="882559"/>
                  </a:lnTo>
                  <a:lnTo>
                    <a:pt x="546191" y="857250"/>
                  </a:lnTo>
                  <a:lnTo>
                    <a:pt x="546191" y="854801"/>
                  </a:lnTo>
                  <a:lnTo>
                    <a:pt x="547007" y="853168"/>
                  </a:lnTo>
                  <a:lnTo>
                    <a:pt x="548640" y="852351"/>
                  </a:lnTo>
                  <a:lnTo>
                    <a:pt x="551089" y="852351"/>
                  </a:lnTo>
                  <a:lnTo>
                    <a:pt x="551906" y="851535"/>
                  </a:lnTo>
                  <a:lnTo>
                    <a:pt x="551089" y="850719"/>
                  </a:lnTo>
                  <a:lnTo>
                    <a:pt x="549456" y="848269"/>
                  </a:lnTo>
                  <a:lnTo>
                    <a:pt x="549456" y="846636"/>
                  </a:lnTo>
                  <a:lnTo>
                    <a:pt x="550273" y="844187"/>
                  </a:lnTo>
                  <a:lnTo>
                    <a:pt x="555172" y="845004"/>
                  </a:lnTo>
                  <a:lnTo>
                    <a:pt x="559254" y="847453"/>
                  </a:lnTo>
                  <a:lnTo>
                    <a:pt x="565785" y="853168"/>
                  </a:lnTo>
                  <a:lnTo>
                    <a:pt x="566602" y="853168"/>
                  </a:lnTo>
                  <a:lnTo>
                    <a:pt x="567418" y="850719"/>
                  </a:lnTo>
                  <a:lnTo>
                    <a:pt x="569051" y="849086"/>
                  </a:lnTo>
                  <a:lnTo>
                    <a:pt x="570684" y="849902"/>
                  </a:lnTo>
                  <a:lnTo>
                    <a:pt x="576399" y="853984"/>
                  </a:lnTo>
                  <a:lnTo>
                    <a:pt x="582930" y="861332"/>
                  </a:lnTo>
                  <a:lnTo>
                    <a:pt x="587012" y="864598"/>
                  </a:lnTo>
                  <a:lnTo>
                    <a:pt x="590278" y="869496"/>
                  </a:lnTo>
                  <a:lnTo>
                    <a:pt x="592727" y="873579"/>
                  </a:lnTo>
                  <a:lnTo>
                    <a:pt x="594360" y="876844"/>
                  </a:lnTo>
                  <a:lnTo>
                    <a:pt x="594360" y="878477"/>
                  </a:lnTo>
                  <a:lnTo>
                    <a:pt x="594360" y="880110"/>
                  </a:lnTo>
                  <a:lnTo>
                    <a:pt x="594360" y="881743"/>
                  </a:lnTo>
                  <a:lnTo>
                    <a:pt x="595177" y="884192"/>
                  </a:lnTo>
                  <a:lnTo>
                    <a:pt x="595993" y="885825"/>
                  </a:lnTo>
                  <a:lnTo>
                    <a:pt x="596809" y="889907"/>
                  </a:lnTo>
                  <a:lnTo>
                    <a:pt x="597626" y="895622"/>
                  </a:lnTo>
                  <a:lnTo>
                    <a:pt x="597626" y="898071"/>
                  </a:lnTo>
                  <a:lnTo>
                    <a:pt x="603341" y="921748"/>
                  </a:lnTo>
                  <a:lnTo>
                    <a:pt x="604157" y="925830"/>
                  </a:lnTo>
                  <a:lnTo>
                    <a:pt x="604974" y="927463"/>
                  </a:lnTo>
                  <a:lnTo>
                    <a:pt x="609056" y="936444"/>
                  </a:lnTo>
                  <a:lnTo>
                    <a:pt x="611505" y="942975"/>
                  </a:lnTo>
                  <a:lnTo>
                    <a:pt x="611505" y="947057"/>
                  </a:lnTo>
                  <a:lnTo>
                    <a:pt x="611505" y="948690"/>
                  </a:lnTo>
                  <a:lnTo>
                    <a:pt x="611505" y="950323"/>
                  </a:lnTo>
                  <a:lnTo>
                    <a:pt x="611505" y="952772"/>
                  </a:lnTo>
                  <a:lnTo>
                    <a:pt x="610689" y="951956"/>
                  </a:lnTo>
                  <a:lnTo>
                    <a:pt x="609872" y="953589"/>
                  </a:lnTo>
                  <a:lnTo>
                    <a:pt x="609056" y="956038"/>
                  </a:lnTo>
                  <a:lnTo>
                    <a:pt x="607423" y="961753"/>
                  </a:lnTo>
                  <a:lnTo>
                    <a:pt x="607423" y="963386"/>
                  </a:lnTo>
                  <a:lnTo>
                    <a:pt x="608239" y="965019"/>
                  </a:lnTo>
                  <a:lnTo>
                    <a:pt x="613954" y="972366"/>
                  </a:lnTo>
                  <a:lnTo>
                    <a:pt x="617220" y="980531"/>
                  </a:lnTo>
                  <a:lnTo>
                    <a:pt x="618853" y="982164"/>
                  </a:lnTo>
                  <a:lnTo>
                    <a:pt x="622935" y="987062"/>
                  </a:lnTo>
                  <a:lnTo>
                    <a:pt x="627834" y="990328"/>
                  </a:lnTo>
                  <a:lnTo>
                    <a:pt x="629466" y="991961"/>
                  </a:lnTo>
                  <a:lnTo>
                    <a:pt x="631099" y="993594"/>
                  </a:lnTo>
                  <a:lnTo>
                    <a:pt x="631916" y="993594"/>
                  </a:lnTo>
                  <a:lnTo>
                    <a:pt x="632732" y="993594"/>
                  </a:lnTo>
                  <a:lnTo>
                    <a:pt x="632732" y="992777"/>
                  </a:lnTo>
                  <a:lnTo>
                    <a:pt x="632732" y="991961"/>
                  </a:lnTo>
                  <a:lnTo>
                    <a:pt x="631099" y="987879"/>
                  </a:lnTo>
                  <a:lnTo>
                    <a:pt x="631099" y="986246"/>
                  </a:lnTo>
                  <a:lnTo>
                    <a:pt x="631916" y="986246"/>
                  </a:lnTo>
                  <a:lnTo>
                    <a:pt x="636814" y="992777"/>
                  </a:lnTo>
                  <a:lnTo>
                    <a:pt x="639264" y="995226"/>
                  </a:lnTo>
                  <a:lnTo>
                    <a:pt x="642529" y="997676"/>
                  </a:lnTo>
                  <a:lnTo>
                    <a:pt x="649061" y="1004207"/>
                  </a:lnTo>
                  <a:lnTo>
                    <a:pt x="649877" y="1005024"/>
                  </a:lnTo>
                  <a:lnTo>
                    <a:pt x="653143" y="1004207"/>
                  </a:lnTo>
                  <a:lnTo>
                    <a:pt x="653959" y="1004207"/>
                  </a:lnTo>
                  <a:lnTo>
                    <a:pt x="654776" y="1005024"/>
                  </a:lnTo>
                  <a:lnTo>
                    <a:pt x="654776" y="1005840"/>
                  </a:lnTo>
                  <a:lnTo>
                    <a:pt x="654776" y="1009922"/>
                  </a:lnTo>
                  <a:lnTo>
                    <a:pt x="655592" y="1011555"/>
                  </a:lnTo>
                  <a:lnTo>
                    <a:pt x="661307" y="1010739"/>
                  </a:lnTo>
                  <a:lnTo>
                    <a:pt x="662940" y="1010739"/>
                  </a:lnTo>
                  <a:lnTo>
                    <a:pt x="663756" y="1011555"/>
                  </a:lnTo>
                  <a:lnTo>
                    <a:pt x="664573" y="1012371"/>
                  </a:lnTo>
                  <a:lnTo>
                    <a:pt x="665389" y="1016454"/>
                  </a:lnTo>
                  <a:lnTo>
                    <a:pt x="666206" y="1023801"/>
                  </a:lnTo>
                  <a:lnTo>
                    <a:pt x="666206" y="1026251"/>
                  </a:lnTo>
                  <a:lnTo>
                    <a:pt x="665389" y="1031149"/>
                  </a:lnTo>
                  <a:lnTo>
                    <a:pt x="664573" y="1032782"/>
                  </a:lnTo>
                  <a:lnTo>
                    <a:pt x="663756" y="1033599"/>
                  </a:lnTo>
                  <a:lnTo>
                    <a:pt x="661307" y="1032782"/>
                  </a:lnTo>
                  <a:lnTo>
                    <a:pt x="659674" y="1031149"/>
                  </a:lnTo>
                  <a:lnTo>
                    <a:pt x="658858" y="1029516"/>
                  </a:lnTo>
                  <a:lnTo>
                    <a:pt x="658041" y="1025434"/>
                  </a:lnTo>
                  <a:lnTo>
                    <a:pt x="657225" y="1024618"/>
                  </a:lnTo>
                  <a:lnTo>
                    <a:pt x="657225" y="1025434"/>
                  </a:lnTo>
                  <a:lnTo>
                    <a:pt x="656409" y="1029516"/>
                  </a:lnTo>
                  <a:lnTo>
                    <a:pt x="655592" y="1031149"/>
                  </a:lnTo>
                  <a:lnTo>
                    <a:pt x="654776" y="1031966"/>
                  </a:lnTo>
                  <a:lnTo>
                    <a:pt x="653143" y="1031966"/>
                  </a:lnTo>
                  <a:lnTo>
                    <a:pt x="650694" y="1030333"/>
                  </a:lnTo>
                  <a:lnTo>
                    <a:pt x="646611" y="1026251"/>
                  </a:lnTo>
                  <a:lnTo>
                    <a:pt x="644979" y="1025434"/>
                  </a:lnTo>
                  <a:lnTo>
                    <a:pt x="644162" y="1025434"/>
                  </a:lnTo>
                  <a:lnTo>
                    <a:pt x="642529" y="1027067"/>
                  </a:lnTo>
                  <a:lnTo>
                    <a:pt x="639264" y="1029516"/>
                  </a:lnTo>
                  <a:lnTo>
                    <a:pt x="638447" y="1031149"/>
                  </a:lnTo>
                  <a:lnTo>
                    <a:pt x="639264" y="1032782"/>
                  </a:lnTo>
                  <a:lnTo>
                    <a:pt x="639264" y="1034415"/>
                  </a:lnTo>
                  <a:lnTo>
                    <a:pt x="639264" y="1036048"/>
                  </a:lnTo>
                  <a:lnTo>
                    <a:pt x="639264" y="1037681"/>
                  </a:lnTo>
                  <a:lnTo>
                    <a:pt x="639264" y="1038497"/>
                  </a:lnTo>
                  <a:lnTo>
                    <a:pt x="638447" y="1039314"/>
                  </a:lnTo>
                  <a:lnTo>
                    <a:pt x="636814" y="1039314"/>
                  </a:lnTo>
                  <a:lnTo>
                    <a:pt x="633549" y="1038497"/>
                  </a:lnTo>
                  <a:lnTo>
                    <a:pt x="631099" y="1036864"/>
                  </a:lnTo>
                  <a:lnTo>
                    <a:pt x="627017" y="1032782"/>
                  </a:lnTo>
                  <a:lnTo>
                    <a:pt x="626201" y="1031966"/>
                  </a:lnTo>
                  <a:lnTo>
                    <a:pt x="624568" y="1032782"/>
                  </a:lnTo>
                  <a:lnTo>
                    <a:pt x="623752" y="1033599"/>
                  </a:lnTo>
                  <a:lnTo>
                    <a:pt x="624568" y="1035231"/>
                  </a:lnTo>
                  <a:lnTo>
                    <a:pt x="627017" y="1036864"/>
                  </a:lnTo>
                  <a:lnTo>
                    <a:pt x="629466" y="1040130"/>
                  </a:lnTo>
                  <a:lnTo>
                    <a:pt x="630283" y="1040946"/>
                  </a:lnTo>
                  <a:lnTo>
                    <a:pt x="631099" y="1040946"/>
                  </a:lnTo>
                  <a:lnTo>
                    <a:pt x="631099" y="1041763"/>
                  </a:lnTo>
                  <a:lnTo>
                    <a:pt x="631099" y="1043396"/>
                  </a:lnTo>
                  <a:lnTo>
                    <a:pt x="631099" y="1046661"/>
                  </a:lnTo>
                  <a:lnTo>
                    <a:pt x="630283" y="1053193"/>
                  </a:lnTo>
                  <a:lnTo>
                    <a:pt x="630283" y="1054826"/>
                  </a:lnTo>
                  <a:lnTo>
                    <a:pt x="631099" y="1054826"/>
                  </a:lnTo>
                  <a:lnTo>
                    <a:pt x="634365" y="1049111"/>
                  </a:lnTo>
                  <a:lnTo>
                    <a:pt x="635998" y="1047478"/>
                  </a:lnTo>
                  <a:lnTo>
                    <a:pt x="640080" y="1045029"/>
                  </a:lnTo>
                  <a:lnTo>
                    <a:pt x="641713" y="1043396"/>
                  </a:lnTo>
                  <a:lnTo>
                    <a:pt x="646611" y="1042579"/>
                  </a:lnTo>
                  <a:lnTo>
                    <a:pt x="648244" y="1043396"/>
                  </a:lnTo>
                  <a:lnTo>
                    <a:pt x="649061" y="1045029"/>
                  </a:lnTo>
                  <a:lnTo>
                    <a:pt x="649061" y="1045845"/>
                  </a:lnTo>
                  <a:lnTo>
                    <a:pt x="647428" y="1048294"/>
                  </a:lnTo>
                  <a:lnTo>
                    <a:pt x="647428" y="1049111"/>
                  </a:lnTo>
                  <a:lnTo>
                    <a:pt x="647428" y="1050744"/>
                  </a:lnTo>
                  <a:lnTo>
                    <a:pt x="647428" y="1052376"/>
                  </a:lnTo>
                  <a:lnTo>
                    <a:pt x="647428" y="1053193"/>
                  </a:lnTo>
                  <a:lnTo>
                    <a:pt x="648244" y="1054009"/>
                  </a:lnTo>
                  <a:lnTo>
                    <a:pt x="649877" y="1053193"/>
                  </a:lnTo>
                  <a:lnTo>
                    <a:pt x="650694" y="1053193"/>
                  </a:lnTo>
                  <a:lnTo>
                    <a:pt x="651510" y="1054009"/>
                  </a:lnTo>
                  <a:lnTo>
                    <a:pt x="652327" y="1055642"/>
                  </a:lnTo>
                  <a:lnTo>
                    <a:pt x="652327" y="1058091"/>
                  </a:lnTo>
                  <a:lnTo>
                    <a:pt x="651510" y="1062990"/>
                  </a:lnTo>
                  <a:lnTo>
                    <a:pt x="649061" y="1064623"/>
                  </a:lnTo>
                  <a:lnTo>
                    <a:pt x="642529" y="1067889"/>
                  </a:lnTo>
                  <a:lnTo>
                    <a:pt x="640080" y="1069521"/>
                  </a:lnTo>
                  <a:lnTo>
                    <a:pt x="635998" y="1070338"/>
                  </a:lnTo>
                  <a:lnTo>
                    <a:pt x="634365" y="1071971"/>
                  </a:lnTo>
                  <a:lnTo>
                    <a:pt x="633549" y="1072787"/>
                  </a:lnTo>
                  <a:lnTo>
                    <a:pt x="629466" y="1072787"/>
                  </a:lnTo>
                  <a:lnTo>
                    <a:pt x="624568" y="1073604"/>
                  </a:lnTo>
                  <a:lnTo>
                    <a:pt x="618853" y="1071971"/>
                  </a:lnTo>
                  <a:lnTo>
                    <a:pt x="614771" y="1071154"/>
                  </a:lnTo>
                  <a:lnTo>
                    <a:pt x="609872" y="1067889"/>
                  </a:lnTo>
                  <a:lnTo>
                    <a:pt x="608239" y="1068705"/>
                  </a:lnTo>
                  <a:lnTo>
                    <a:pt x="606606" y="1070338"/>
                  </a:lnTo>
                  <a:lnTo>
                    <a:pt x="597626" y="1067889"/>
                  </a:lnTo>
                  <a:lnTo>
                    <a:pt x="596809" y="1066256"/>
                  </a:lnTo>
                  <a:lnTo>
                    <a:pt x="596809" y="1065439"/>
                  </a:lnTo>
                  <a:lnTo>
                    <a:pt x="599259" y="1062174"/>
                  </a:lnTo>
                  <a:lnTo>
                    <a:pt x="599259" y="1061357"/>
                  </a:lnTo>
                  <a:lnTo>
                    <a:pt x="599259" y="1060541"/>
                  </a:lnTo>
                  <a:lnTo>
                    <a:pt x="595177" y="1059724"/>
                  </a:lnTo>
                  <a:lnTo>
                    <a:pt x="591094" y="1058091"/>
                  </a:lnTo>
                  <a:lnTo>
                    <a:pt x="586196" y="1057275"/>
                  </a:lnTo>
                  <a:lnTo>
                    <a:pt x="582930" y="1057275"/>
                  </a:lnTo>
                  <a:lnTo>
                    <a:pt x="580481" y="1056459"/>
                  </a:lnTo>
                  <a:lnTo>
                    <a:pt x="578031" y="1054826"/>
                  </a:lnTo>
                  <a:lnTo>
                    <a:pt x="577215" y="1053193"/>
                  </a:lnTo>
                  <a:lnTo>
                    <a:pt x="577215" y="1051560"/>
                  </a:lnTo>
                  <a:lnTo>
                    <a:pt x="577215" y="1049927"/>
                  </a:lnTo>
                  <a:lnTo>
                    <a:pt x="577215" y="1047478"/>
                  </a:lnTo>
                  <a:lnTo>
                    <a:pt x="577215" y="1045845"/>
                  </a:lnTo>
                  <a:lnTo>
                    <a:pt x="576399" y="1044212"/>
                  </a:lnTo>
                  <a:lnTo>
                    <a:pt x="574766" y="1042579"/>
                  </a:lnTo>
                  <a:lnTo>
                    <a:pt x="573133" y="1042579"/>
                  </a:lnTo>
                  <a:lnTo>
                    <a:pt x="571500" y="1044212"/>
                  </a:lnTo>
                  <a:lnTo>
                    <a:pt x="569867" y="1046661"/>
                  </a:lnTo>
                  <a:lnTo>
                    <a:pt x="566602" y="1054826"/>
                  </a:lnTo>
                  <a:lnTo>
                    <a:pt x="564969" y="1056459"/>
                  </a:lnTo>
                  <a:lnTo>
                    <a:pt x="560886" y="1062174"/>
                  </a:lnTo>
                  <a:lnTo>
                    <a:pt x="559254" y="1063806"/>
                  </a:lnTo>
                  <a:lnTo>
                    <a:pt x="551906" y="1066256"/>
                  </a:lnTo>
                  <a:lnTo>
                    <a:pt x="543741" y="1067072"/>
                  </a:lnTo>
                  <a:lnTo>
                    <a:pt x="540476" y="1068705"/>
                  </a:lnTo>
                  <a:lnTo>
                    <a:pt x="537210" y="1071971"/>
                  </a:lnTo>
                  <a:lnTo>
                    <a:pt x="533944" y="1075237"/>
                  </a:lnTo>
                  <a:lnTo>
                    <a:pt x="524964" y="1079319"/>
                  </a:lnTo>
                  <a:lnTo>
                    <a:pt x="516799" y="1081768"/>
                  </a:lnTo>
                  <a:lnTo>
                    <a:pt x="508635" y="1082584"/>
                  </a:lnTo>
                  <a:lnTo>
                    <a:pt x="502104" y="1084217"/>
                  </a:lnTo>
                  <a:lnTo>
                    <a:pt x="500471" y="1083401"/>
                  </a:lnTo>
                  <a:lnTo>
                    <a:pt x="498022" y="1083401"/>
                  </a:lnTo>
                  <a:lnTo>
                    <a:pt x="494756" y="1085850"/>
                  </a:lnTo>
                  <a:lnTo>
                    <a:pt x="491490" y="1085850"/>
                  </a:lnTo>
                  <a:lnTo>
                    <a:pt x="478427" y="1086666"/>
                  </a:lnTo>
                  <a:lnTo>
                    <a:pt x="472712" y="1088299"/>
                  </a:lnTo>
                  <a:lnTo>
                    <a:pt x="469447" y="1088299"/>
                  </a:lnTo>
                  <a:lnTo>
                    <a:pt x="466997" y="1088299"/>
                  </a:lnTo>
                  <a:lnTo>
                    <a:pt x="465364" y="1087483"/>
                  </a:lnTo>
                  <a:lnTo>
                    <a:pt x="463731" y="1085850"/>
                  </a:lnTo>
                  <a:lnTo>
                    <a:pt x="462099" y="1082584"/>
                  </a:lnTo>
                  <a:lnTo>
                    <a:pt x="458833" y="1075237"/>
                  </a:lnTo>
                  <a:lnTo>
                    <a:pt x="458016" y="1071971"/>
                  </a:lnTo>
                  <a:lnTo>
                    <a:pt x="458016" y="1066256"/>
                  </a:lnTo>
                  <a:lnTo>
                    <a:pt x="458016" y="1062990"/>
                  </a:lnTo>
                  <a:lnTo>
                    <a:pt x="457200" y="1055642"/>
                  </a:lnTo>
                  <a:lnTo>
                    <a:pt x="457200" y="1054826"/>
                  </a:lnTo>
                  <a:lnTo>
                    <a:pt x="450669" y="1052376"/>
                  </a:lnTo>
                  <a:lnTo>
                    <a:pt x="446586" y="1051560"/>
                  </a:lnTo>
                  <a:lnTo>
                    <a:pt x="440055" y="1051560"/>
                  </a:lnTo>
                  <a:lnTo>
                    <a:pt x="432707" y="1051560"/>
                  </a:lnTo>
                  <a:lnTo>
                    <a:pt x="425359" y="1050744"/>
                  </a:lnTo>
                  <a:lnTo>
                    <a:pt x="421277" y="1049927"/>
                  </a:lnTo>
                  <a:lnTo>
                    <a:pt x="417195" y="1048294"/>
                  </a:lnTo>
                  <a:lnTo>
                    <a:pt x="410664" y="1044212"/>
                  </a:lnTo>
                  <a:lnTo>
                    <a:pt x="410664" y="1043396"/>
                  </a:lnTo>
                  <a:lnTo>
                    <a:pt x="409847" y="1041763"/>
                  </a:lnTo>
                  <a:lnTo>
                    <a:pt x="409031" y="1039314"/>
                  </a:lnTo>
                  <a:lnTo>
                    <a:pt x="407398" y="1036048"/>
                  </a:lnTo>
                  <a:lnTo>
                    <a:pt x="402499" y="1029516"/>
                  </a:lnTo>
                  <a:lnTo>
                    <a:pt x="400866" y="1025434"/>
                  </a:lnTo>
                  <a:lnTo>
                    <a:pt x="400866" y="1024618"/>
                  </a:lnTo>
                  <a:lnTo>
                    <a:pt x="400050" y="1021352"/>
                  </a:lnTo>
                  <a:lnTo>
                    <a:pt x="399234" y="1016454"/>
                  </a:lnTo>
                  <a:lnTo>
                    <a:pt x="399234" y="1013188"/>
                  </a:lnTo>
                  <a:lnTo>
                    <a:pt x="400050" y="1011555"/>
                  </a:lnTo>
                  <a:lnTo>
                    <a:pt x="400866" y="1011555"/>
                  </a:lnTo>
                  <a:lnTo>
                    <a:pt x="410664" y="1008289"/>
                  </a:lnTo>
                  <a:lnTo>
                    <a:pt x="427809" y="1004207"/>
                  </a:lnTo>
                  <a:lnTo>
                    <a:pt x="443321" y="1001758"/>
                  </a:lnTo>
                  <a:lnTo>
                    <a:pt x="450669" y="1001758"/>
                  </a:lnTo>
                  <a:lnTo>
                    <a:pt x="454751" y="1003391"/>
                  </a:lnTo>
                  <a:lnTo>
                    <a:pt x="458833" y="1004207"/>
                  </a:lnTo>
                  <a:lnTo>
                    <a:pt x="466181" y="1004207"/>
                  </a:lnTo>
                  <a:lnTo>
                    <a:pt x="475978" y="1005840"/>
                  </a:lnTo>
                  <a:lnTo>
                    <a:pt x="477611" y="1005840"/>
                  </a:lnTo>
                  <a:lnTo>
                    <a:pt x="481693" y="1004207"/>
                  </a:lnTo>
                  <a:lnTo>
                    <a:pt x="483326" y="1003391"/>
                  </a:lnTo>
                  <a:lnTo>
                    <a:pt x="489857" y="1003391"/>
                  </a:lnTo>
                  <a:lnTo>
                    <a:pt x="491490" y="1002574"/>
                  </a:lnTo>
                  <a:lnTo>
                    <a:pt x="492306" y="1001758"/>
                  </a:lnTo>
                  <a:lnTo>
                    <a:pt x="490674" y="999309"/>
                  </a:lnTo>
                  <a:lnTo>
                    <a:pt x="484142" y="994410"/>
                  </a:lnTo>
                  <a:lnTo>
                    <a:pt x="466997" y="986246"/>
                  </a:lnTo>
                  <a:lnTo>
                    <a:pt x="462915" y="984613"/>
                  </a:lnTo>
                  <a:lnTo>
                    <a:pt x="455567" y="984613"/>
                  </a:lnTo>
                  <a:lnTo>
                    <a:pt x="452302" y="984613"/>
                  </a:lnTo>
                  <a:lnTo>
                    <a:pt x="448219" y="985429"/>
                  </a:lnTo>
                  <a:lnTo>
                    <a:pt x="446586" y="985429"/>
                  </a:lnTo>
                  <a:lnTo>
                    <a:pt x="442504" y="987062"/>
                  </a:lnTo>
                  <a:lnTo>
                    <a:pt x="438422" y="987879"/>
                  </a:lnTo>
                  <a:lnTo>
                    <a:pt x="430258" y="988695"/>
                  </a:lnTo>
                  <a:lnTo>
                    <a:pt x="418828" y="989511"/>
                  </a:lnTo>
                  <a:lnTo>
                    <a:pt x="417195" y="989511"/>
                  </a:lnTo>
                  <a:lnTo>
                    <a:pt x="414746" y="987879"/>
                  </a:lnTo>
                  <a:lnTo>
                    <a:pt x="413113" y="987879"/>
                  </a:lnTo>
                  <a:lnTo>
                    <a:pt x="402499" y="988695"/>
                  </a:lnTo>
                  <a:lnTo>
                    <a:pt x="392702" y="987062"/>
                  </a:lnTo>
                  <a:lnTo>
                    <a:pt x="381272" y="973999"/>
                  </a:lnTo>
                  <a:lnTo>
                    <a:pt x="379639" y="969917"/>
                  </a:lnTo>
                  <a:lnTo>
                    <a:pt x="379639" y="968284"/>
                  </a:lnTo>
                  <a:lnTo>
                    <a:pt x="381272" y="966651"/>
                  </a:lnTo>
                  <a:lnTo>
                    <a:pt x="386987" y="961753"/>
                  </a:lnTo>
                  <a:lnTo>
                    <a:pt x="388620" y="960936"/>
                  </a:lnTo>
                  <a:lnTo>
                    <a:pt x="396784" y="958487"/>
                  </a:lnTo>
                  <a:lnTo>
                    <a:pt x="404949" y="955221"/>
                  </a:lnTo>
                  <a:lnTo>
                    <a:pt x="411480" y="951956"/>
                  </a:lnTo>
                  <a:lnTo>
                    <a:pt x="414746" y="951139"/>
                  </a:lnTo>
                  <a:lnTo>
                    <a:pt x="418011" y="951139"/>
                  </a:lnTo>
                  <a:lnTo>
                    <a:pt x="420461" y="950323"/>
                  </a:lnTo>
                  <a:lnTo>
                    <a:pt x="419644" y="949506"/>
                  </a:lnTo>
                  <a:lnTo>
                    <a:pt x="418011" y="948690"/>
                  </a:lnTo>
                  <a:lnTo>
                    <a:pt x="418011" y="947057"/>
                  </a:lnTo>
                  <a:lnTo>
                    <a:pt x="418828" y="946241"/>
                  </a:lnTo>
                  <a:lnTo>
                    <a:pt x="422910" y="945424"/>
                  </a:lnTo>
                  <a:lnTo>
                    <a:pt x="426992" y="946241"/>
                  </a:lnTo>
                  <a:lnTo>
                    <a:pt x="429441" y="946241"/>
                  </a:lnTo>
                  <a:lnTo>
                    <a:pt x="430258" y="945424"/>
                  </a:lnTo>
                  <a:lnTo>
                    <a:pt x="429441" y="944608"/>
                  </a:lnTo>
                  <a:lnTo>
                    <a:pt x="425359" y="942975"/>
                  </a:lnTo>
                  <a:lnTo>
                    <a:pt x="405765" y="948690"/>
                  </a:lnTo>
                  <a:lnTo>
                    <a:pt x="396784" y="949506"/>
                  </a:lnTo>
                  <a:lnTo>
                    <a:pt x="390253" y="951956"/>
                  </a:lnTo>
                  <a:lnTo>
                    <a:pt x="386987" y="951956"/>
                  </a:lnTo>
                  <a:lnTo>
                    <a:pt x="382905" y="949506"/>
                  </a:lnTo>
                  <a:lnTo>
                    <a:pt x="382089" y="948690"/>
                  </a:lnTo>
                  <a:lnTo>
                    <a:pt x="382089" y="947874"/>
                  </a:lnTo>
                  <a:lnTo>
                    <a:pt x="383722" y="944608"/>
                  </a:lnTo>
                  <a:lnTo>
                    <a:pt x="387804" y="942975"/>
                  </a:lnTo>
                  <a:lnTo>
                    <a:pt x="390253" y="938076"/>
                  </a:lnTo>
                  <a:lnTo>
                    <a:pt x="387804" y="938076"/>
                  </a:lnTo>
                  <a:lnTo>
                    <a:pt x="379639" y="938893"/>
                  </a:lnTo>
                  <a:lnTo>
                    <a:pt x="376374" y="938076"/>
                  </a:lnTo>
                  <a:lnTo>
                    <a:pt x="371475" y="936444"/>
                  </a:lnTo>
                  <a:lnTo>
                    <a:pt x="369842" y="933994"/>
                  </a:lnTo>
                  <a:lnTo>
                    <a:pt x="369026" y="932361"/>
                  </a:lnTo>
                  <a:lnTo>
                    <a:pt x="369026" y="929912"/>
                  </a:lnTo>
                  <a:lnTo>
                    <a:pt x="369026" y="924197"/>
                  </a:lnTo>
                  <a:lnTo>
                    <a:pt x="369026" y="920931"/>
                  </a:lnTo>
                  <a:lnTo>
                    <a:pt x="369026" y="920115"/>
                  </a:lnTo>
                  <a:lnTo>
                    <a:pt x="374741" y="910318"/>
                  </a:lnTo>
                  <a:lnTo>
                    <a:pt x="378006" y="907869"/>
                  </a:lnTo>
                  <a:lnTo>
                    <a:pt x="380456" y="904603"/>
                  </a:lnTo>
                  <a:lnTo>
                    <a:pt x="380456" y="902970"/>
                  </a:lnTo>
                  <a:lnTo>
                    <a:pt x="379639" y="901337"/>
                  </a:lnTo>
                  <a:lnTo>
                    <a:pt x="377190" y="898071"/>
                  </a:lnTo>
                  <a:lnTo>
                    <a:pt x="376374" y="896439"/>
                  </a:lnTo>
                  <a:lnTo>
                    <a:pt x="375557" y="894806"/>
                  </a:lnTo>
                  <a:lnTo>
                    <a:pt x="375557" y="892356"/>
                  </a:lnTo>
                  <a:lnTo>
                    <a:pt x="377190" y="889091"/>
                  </a:lnTo>
                  <a:lnTo>
                    <a:pt x="381272" y="883376"/>
                  </a:lnTo>
                  <a:lnTo>
                    <a:pt x="391069" y="871946"/>
                  </a:lnTo>
                  <a:lnTo>
                    <a:pt x="395968" y="867047"/>
                  </a:lnTo>
                  <a:lnTo>
                    <a:pt x="400866" y="864598"/>
                  </a:lnTo>
                  <a:lnTo>
                    <a:pt x="407398" y="858883"/>
                  </a:lnTo>
                  <a:lnTo>
                    <a:pt x="424543" y="849902"/>
                  </a:lnTo>
                  <a:lnTo>
                    <a:pt x="440055" y="840921"/>
                  </a:lnTo>
                  <a:lnTo>
                    <a:pt x="445770" y="843371"/>
                  </a:lnTo>
                  <a:lnTo>
                    <a:pt x="447403" y="845004"/>
                  </a:lnTo>
                  <a:lnTo>
                    <a:pt x="448219" y="846636"/>
                  </a:lnTo>
                  <a:lnTo>
                    <a:pt x="449036" y="849086"/>
                  </a:lnTo>
                  <a:lnTo>
                    <a:pt x="449852" y="852351"/>
                  </a:lnTo>
                  <a:lnTo>
                    <a:pt x="450669" y="858883"/>
                  </a:lnTo>
                  <a:lnTo>
                    <a:pt x="450669" y="862149"/>
                  </a:lnTo>
                  <a:lnTo>
                    <a:pt x="450669" y="865414"/>
                  </a:lnTo>
                  <a:lnTo>
                    <a:pt x="450669" y="868680"/>
                  </a:lnTo>
                  <a:lnTo>
                    <a:pt x="449852" y="871129"/>
                  </a:lnTo>
                  <a:lnTo>
                    <a:pt x="449036" y="874395"/>
                  </a:lnTo>
                  <a:lnTo>
                    <a:pt x="447403" y="878477"/>
                  </a:lnTo>
                  <a:lnTo>
                    <a:pt x="444137" y="885009"/>
                  </a:lnTo>
                  <a:lnTo>
                    <a:pt x="443321" y="884192"/>
                  </a:lnTo>
                  <a:close/>
                  <a:moveTo>
                    <a:pt x="736419" y="865414"/>
                  </a:moveTo>
                  <a:lnTo>
                    <a:pt x="733969" y="866231"/>
                  </a:lnTo>
                  <a:lnTo>
                    <a:pt x="731520" y="862149"/>
                  </a:lnTo>
                  <a:lnTo>
                    <a:pt x="731520" y="858066"/>
                  </a:lnTo>
                  <a:lnTo>
                    <a:pt x="731520" y="855617"/>
                  </a:lnTo>
                  <a:lnTo>
                    <a:pt x="731520" y="853984"/>
                  </a:lnTo>
                  <a:lnTo>
                    <a:pt x="732336" y="852351"/>
                  </a:lnTo>
                  <a:lnTo>
                    <a:pt x="734786" y="850719"/>
                  </a:lnTo>
                  <a:lnTo>
                    <a:pt x="735602" y="852351"/>
                  </a:lnTo>
                  <a:lnTo>
                    <a:pt x="736419" y="853984"/>
                  </a:lnTo>
                  <a:lnTo>
                    <a:pt x="736419" y="854801"/>
                  </a:lnTo>
                  <a:lnTo>
                    <a:pt x="738052" y="856434"/>
                  </a:lnTo>
                  <a:lnTo>
                    <a:pt x="738868" y="858066"/>
                  </a:lnTo>
                  <a:lnTo>
                    <a:pt x="738868" y="859699"/>
                  </a:lnTo>
                  <a:lnTo>
                    <a:pt x="738052" y="862149"/>
                  </a:lnTo>
                  <a:lnTo>
                    <a:pt x="737235" y="863781"/>
                  </a:lnTo>
                  <a:lnTo>
                    <a:pt x="736419" y="864598"/>
                  </a:lnTo>
                  <a:lnTo>
                    <a:pt x="736419" y="865414"/>
                  </a:lnTo>
                  <a:close/>
                  <a:moveTo>
                    <a:pt x="1101362" y="1825534"/>
                  </a:moveTo>
                  <a:lnTo>
                    <a:pt x="1100546" y="1825534"/>
                  </a:lnTo>
                  <a:lnTo>
                    <a:pt x="1098913" y="1825534"/>
                  </a:lnTo>
                  <a:lnTo>
                    <a:pt x="1096464" y="1826351"/>
                  </a:lnTo>
                  <a:lnTo>
                    <a:pt x="1093198" y="1827984"/>
                  </a:lnTo>
                  <a:lnTo>
                    <a:pt x="1089932" y="1831249"/>
                  </a:lnTo>
                  <a:lnTo>
                    <a:pt x="1083401" y="1837781"/>
                  </a:lnTo>
                  <a:lnTo>
                    <a:pt x="1083401" y="1837781"/>
                  </a:lnTo>
                  <a:lnTo>
                    <a:pt x="1083401" y="1837781"/>
                  </a:lnTo>
                  <a:lnTo>
                    <a:pt x="1082584" y="1837781"/>
                  </a:lnTo>
                  <a:lnTo>
                    <a:pt x="1080952" y="1839414"/>
                  </a:lnTo>
                  <a:lnTo>
                    <a:pt x="1079319" y="1840230"/>
                  </a:lnTo>
                  <a:lnTo>
                    <a:pt x="1074420" y="1841863"/>
                  </a:lnTo>
                  <a:lnTo>
                    <a:pt x="1073604" y="1842679"/>
                  </a:lnTo>
                  <a:lnTo>
                    <a:pt x="1071971" y="1843496"/>
                  </a:lnTo>
                  <a:lnTo>
                    <a:pt x="1070338" y="1843496"/>
                  </a:lnTo>
                  <a:lnTo>
                    <a:pt x="1068705" y="1844312"/>
                  </a:lnTo>
                  <a:lnTo>
                    <a:pt x="1067072" y="1845129"/>
                  </a:lnTo>
                  <a:lnTo>
                    <a:pt x="1063807" y="1847578"/>
                  </a:lnTo>
                  <a:lnTo>
                    <a:pt x="1062990" y="1847578"/>
                  </a:lnTo>
                  <a:lnTo>
                    <a:pt x="1062990" y="1846761"/>
                  </a:lnTo>
                  <a:lnTo>
                    <a:pt x="1062990" y="1846761"/>
                  </a:lnTo>
                  <a:lnTo>
                    <a:pt x="1063807" y="1845945"/>
                  </a:lnTo>
                  <a:lnTo>
                    <a:pt x="1066256" y="1844312"/>
                  </a:lnTo>
                  <a:lnTo>
                    <a:pt x="1066256" y="1844312"/>
                  </a:lnTo>
                  <a:lnTo>
                    <a:pt x="1065439" y="1844312"/>
                  </a:lnTo>
                  <a:lnTo>
                    <a:pt x="1064623" y="1845129"/>
                  </a:lnTo>
                  <a:lnTo>
                    <a:pt x="1064623" y="1845129"/>
                  </a:lnTo>
                  <a:lnTo>
                    <a:pt x="1064623" y="1844312"/>
                  </a:lnTo>
                  <a:lnTo>
                    <a:pt x="1063807" y="1844312"/>
                  </a:lnTo>
                  <a:lnTo>
                    <a:pt x="1062174" y="1845129"/>
                  </a:lnTo>
                  <a:lnTo>
                    <a:pt x="1061357" y="1845129"/>
                  </a:lnTo>
                  <a:lnTo>
                    <a:pt x="1061357" y="1845129"/>
                  </a:lnTo>
                  <a:lnTo>
                    <a:pt x="1060541" y="1845129"/>
                  </a:lnTo>
                  <a:lnTo>
                    <a:pt x="1059724" y="1845129"/>
                  </a:lnTo>
                  <a:lnTo>
                    <a:pt x="1058908" y="1845129"/>
                  </a:lnTo>
                  <a:lnTo>
                    <a:pt x="1058091" y="1845129"/>
                  </a:lnTo>
                  <a:lnTo>
                    <a:pt x="1055642" y="1845945"/>
                  </a:lnTo>
                  <a:lnTo>
                    <a:pt x="1054826" y="1846761"/>
                  </a:lnTo>
                  <a:lnTo>
                    <a:pt x="1054826" y="1846761"/>
                  </a:lnTo>
                  <a:lnTo>
                    <a:pt x="1057275" y="1845945"/>
                  </a:lnTo>
                  <a:lnTo>
                    <a:pt x="1058091" y="1845945"/>
                  </a:lnTo>
                  <a:lnTo>
                    <a:pt x="1058908" y="1845945"/>
                  </a:lnTo>
                  <a:lnTo>
                    <a:pt x="1058908" y="1845945"/>
                  </a:lnTo>
                  <a:lnTo>
                    <a:pt x="1058908" y="1846761"/>
                  </a:lnTo>
                  <a:lnTo>
                    <a:pt x="1058908" y="1846761"/>
                  </a:lnTo>
                  <a:lnTo>
                    <a:pt x="1059724" y="1846761"/>
                  </a:lnTo>
                  <a:lnTo>
                    <a:pt x="1059724" y="1846761"/>
                  </a:lnTo>
                  <a:lnTo>
                    <a:pt x="1059724" y="1846761"/>
                  </a:lnTo>
                  <a:lnTo>
                    <a:pt x="1059724" y="1846761"/>
                  </a:lnTo>
                  <a:lnTo>
                    <a:pt x="1059724" y="1846761"/>
                  </a:lnTo>
                  <a:lnTo>
                    <a:pt x="1059724" y="1846761"/>
                  </a:lnTo>
                  <a:lnTo>
                    <a:pt x="1062174" y="1845945"/>
                  </a:lnTo>
                  <a:lnTo>
                    <a:pt x="1062990" y="1846761"/>
                  </a:lnTo>
                  <a:lnTo>
                    <a:pt x="1062174" y="1848394"/>
                  </a:lnTo>
                  <a:lnTo>
                    <a:pt x="1062174" y="1849211"/>
                  </a:lnTo>
                  <a:lnTo>
                    <a:pt x="1062990" y="1849211"/>
                  </a:lnTo>
                  <a:lnTo>
                    <a:pt x="1063807" y="1849211"/>
                  </a:lnTo>
                  <a:lnTo>
                    <a:pt x="1065439" y="1848394"/>
                  </a:lnTo>
                  <a:lnTo>
                    <a:pt x="1066256" y="1848394"/>
                  </a:lnTo>
                  <a:lnTo>
                    <a:pt x="1065439" y="1849211"/>
                  </a:lnTo>
                  <a:lnTo>
                    <a:pt x="1064623" y="1850027"/>
                  </a:lnTo>
                  <a:lnTo>
                    <a:pt x="1062990" y="1850844"/>
                  </a:lnTo>
                  <a:lnTo>
                    <a:pt x="1062990" y="1851660"/>
                  </a:lnTo>
                  <a:lnTo>
                    <a:pt x="1062990" y="1851660"/>
                  </a:lnTo>
                  <a:lnTo>
                    <a:pt x="1063807" y="1851660"/>
                  </a:lnTo>
                  <a:lnTo>
                    <a:pt x="1065439" y="1851660"/>
                  </a:lnTo>
                  <a:lnTo>
                    <a:pt x="1066256" y="1851660"/>
                  </a:lnTo>
                  <a:lnTo>
                    <a:pt x="1066256" y="1852476"/>
                  </a:lnTo>
                  <a:lnTo>
                    <a:pt x="1065439" y="1852476"/>
                  </a:lnTo>
                  <a:lnTo>
                    <a:pt x="1063807" y="1853293"/>
                  </a:lnTo>
                  <a:lnTo>
                    <a:pt x="1062174" y="1853293"/>
                  </a:lnTo>
                  <a:lnTo>
                    <a:pt x="1061357" y="1853293"/>
                  </a:lnTo>
                  <a:lnTo>
                    <a:pt x="1061357" y="1852476"/>
                  </a:lnTo>
                  <a:lnTo>
                    <a:pt x="1062174" y="1851660"/>
                  </a:lnTo>
                  <a:lnTo>
                    <a:pt x="1062174" y="1851660"/>
                  </a:lnTo>
                  <a:lnTo>
                    <a:pt x="1060541" y="1852476"/>
                  </a:lnTo>
                  <a:lnTo>
                    <a:pt x="1060541" y="1852476"/>
                  </a:lnTo>
                  <a:lnTo>
                    <a:pt x="1059724" y="1851660"/>
                  </a:lnTo>
                  <a:lnTo>
                    <a:pt x="1059724" y="1851660"/>
                  </a:lnTo>
                  <a:lnTo>
                    <a:pt x="1060541" y="1851660"/>
                  </a:lnTo>
                  <a:lnTo>
                    <a:pt x="1060541" y="1851660"/>
                  </a:lnTo>
                  <a:lnTo>
                    <a:pt x="1059724" y="1851660"/>
                  </a:lnTo>
                  <a:lnTo>
                    <a:pt x="1058091" y="1851660"/>
                  </a:lnTo>
                  <a:lnTo>
                    <a:pt x="1056459" y="1851660"/>
                  </a:lnTo>
                  <a:lnTo>
                    <a:pt x="1055642" y="1850844"/>
                  </a:lnTo>
                  <a:lnTo>
                    <a:pt x="1055642" y="1850844"/>
                  </a:lnTo>
                  <a:lnTo>
                    <a:pt x="1055642" y="1850844"/>
                  </a:lnTo>
                  <a:lnTo>
                    <a:pt x="1055642" y="1850844"/>
                  </a:lnTo>
                  <a:lnTo>
                    <a:pt x="1054826" y="1850844"/>
                  </a:lnTo>
                  <a:lnTo>
                    <a:pt x="1053193" y="1850844"/>
                  </a:lnTo>
                  <a:lnTo>
                    <a:pt x="1052377" y="1850844"/>
                  </a:lnTo>
                  <a:lnTo>
                    <a:pt x="1052377" y="1851660"/>
                  </a:lnTo>
                  <a:lnTo>
                    <a:pt x="1050744" y="1851660"/>
                  </a:lnTo>
                  <a:lnTo>
                    <a:pt x="1049927" y="1851660"/>
                  </a:lnTo>
                  <a:lnTo>
                    <a:pt x="1048294" y="1851660"/>
                  </a:lnTo>
                  <a:lnTo>
                    <a:pt x="1045029" y="1851660"/>
                  </a:lnTo>
                  <a:lnTo>
                    <a:pt x="1042579" y="1852476"/>
                  </a:lnTo>
                  <a:lnTo>
                    <a:pt x="1040947" y="1853293"/>
                  </a:lnTo>
                  <a:lnTo>
                    <a:pt x="1039314" y="1853293"/>
                  </a:lnTo>
                  <a:lnTo>
                    <a:pt x="1038497" y="1853293"/>
                  </a:lnTo>
                  <a:lnTo>
                    <a:pt x="1036864" y="1853293"/>
                  </a:lnTo>
                  <a:lnTo>
                    <a:pt x="1034415" y="1854109"/>
                  </a:lnTo>
                  <a:lnTo>
                    <a:pt x="1031149" y="1854926"/>
                  </a:lnTo>
                  <a:lnTo>
                    <a:pt x="1030333" y="1855742"/>
                  </a:lnTo>
                  <a:lnTo>
                    <a:pt x="1028700" y="1857375"/>
                  </a:lnTo>
                  <a:lnTo>
                    <a:pt x="1026251" y="1859824"/>
                  </a:lnTo>
                  <a:lnTo>
                    <a:pt x="1024618" y="1860641"/>
                  </a:lnTo>
                  <a:lnTo>
                    <a:pt x="1023802" y="1860641"/>
                  </a:lnTo>
                  <a:lnTo>
                    <a:pt x="1022985" y="1860641"/>
                  </a:lnTo>
                  <a:lnTo>
                    <a:pt x="1022985" y="1861457"/>
                  </a:lnTo>
                  <a:lnTo>
                    <a:pt x="1022169" y="1862274"/>
                  </a:lnTo>
                  <a:lnTo>
                    <a:pt x="1021352" y="1863090"/>
                  </a:lnTo>
                  <a:lnTo>
                    <a:pt x="1021352" y="1863906"/>
                  </a:lnTo>
                  <a:lnTo>
                    <a:pt x="1020536" y="1865539"/>
                  </a:lnTo>
                  <a:lnTo>
                    <a:pt x="1018903" y="1868805"/>
                  </a:lnTo>
                  <a:lnTo>
                    <a:pt x="1018903" y="1869621"/>
                  </a:lnTo>
                  <a:lnTo>
                    <a:pt x="1019719" y="1870438"/>
                  </a:lnTo>
                  <a:lnTo>
                    <a:pt x="1021352" y="1870438"/>
                  </a:lnTo>
                  <a:lnTo>
                    <a:pt x="1022985" y="1871254"/>
                  </a:lnTo>
                  <a:lnTo>
                    <a:pt x="1025434" y="1871254"/>
                  </a:lnTo>
                  <a:lnTo>
                    <a:pt x="1026251" y="1871254"/>
                  </a:lnTo>
                  <a:lnTo>
                    <a:pt x="1027067" y="1871254"/>
                  </a:lnTo>
                  <a:lnTo>
                    <a:pt x="1028700" y="1870438"/>
                  </a:lnTo>
                  <a:lnTo>
                    <a:pt x="1031149" y="1869621"/>
                  </a:lnTo>
                  <a:lnTo>
                    <a:pt x="1031149" y="1869621"/>
                  </a:lnTo>
                  <a:lnTo>
                    <a:pt x="1031149" y="1873704"/>
                  </a:lnTo>
                  <a:lnTo>
                    <a:pt x="1031149" y="1873704"/>
                  </a:lnTo>
                  <a:lnTo>
                    <a:pt x="1031966" y="1874520"/>
                  </a:lnTo>
                  <a:lnTo>
                    <a:pt x="1031966" y="1875336"/>
                  </a:lnTo>
                  <a:lnTo>
                    <a:pt x="1031966" y="1876153"/>
                  </a:lnTo>
                  <a:lnTo>
                    <a:pt x="1032782" y="1876969"/>
                  </a:lnTo>
                  <a:lnTo>
                    <a:pt x="1033599" y="1877786"/>
                  </a:lnTo>
                  <a:lnTo>
                    <a:pt x="1033599" y="1878602"/>
                  </a:lnTo>
                  <a:lnTo>
                    <a:pt x="1033599" y="1878602"/>
                  </a:lnTo>
                  <a:lnTo>
                    <a:pt x="1031966" y="1879419"/>
                  </a:lnTo>
                  <a:lnTo>
                    <a:pt x="1031149" y="1879419"/>
                  </a:lnTo>
                  <a:lnTo>
                    <a:pt x="1030333" y="1879419"/>
                  </a:lnTo>
                  <a:lnTo>
                    <a:pt x="1028700" y="1879419"/>
                  </a:lnTo>
                  <a:lnTo>
                    <a:pt x="1027067" y="1879419"/>
                  </a:lnTo>
                  <a:lnTo>
                    <a:pt x="1023802" y="1880235"/>
                  </a:lnTo>
                  <a:lnTo>
                    <a:pt x="1022985" y="1880235"/>
                  </a:lnTo>
                  <a:lnTo>
                    <a:pt x="1022169" y="1880235"/>
                  </a:lnTo>
                  <a:lnTo>
                    <a:pt x="1021352" y="1880235"/>
                  </a:lnTo>
                  <a:lnTo>
                    <a:pt x="1018086" y="1881051"/>
                  </a:lnTo>
                  <a:lnTo>
                    <a:pt x="1014821" y="1881868"/>
                  </a:lnTo>
                  <a:lnTo>
                    <a:pt x="1013188" y="1882684"/>
                  </a:lnTo>
                  <a:lnTo>
                    <a:pt x="1012372" y="1883501"/>
                  </a:lnTo>
                  <a:lnTo>
                    <a:pt x="1011555" y="1884317"/>
                  </a:lnTo>
                  <a:lnTo>
                    <a:pt x="1010739" y="1885134"/>
                  </a:lnTo>
                  <a:lnTo>
                    <a:pt x="1009922" y="1885134"/>
                  </a:lnTo>
                  <a:lnTo>
                    <a:pt x="1009106" y="1886766"/>
                  </a:lnTo>
                  <a:lnTo>
                    <a:pt x="1009106" y="1886766"/>
                  </a:lnTo>
                  <a:lnTo>
                    <a:pt x="1010739" y="1886766"/>
                  </a:lnTo>
                  <a:lnTo>
                    <a:pt x="1011555" y="1886766"/>
                  </a:lnTo>
                  <a:lnTo>
                    <a:pt x="1014821" y="1886766"/>
                  </a:lnTo>
                  <a:lnTo>
                    <a:pt x="1015637" y="1886766"/>
                  </a:lnTo>
                  <a:lnTo>
                    <a:pt x="1014821" y="1886766"/>
                  </a:lnTo>
                  <a:lnTo>
                    <a:pt x="1009922" y="1885950"/>
                  </a:lnTo>
                  <a:lnTo>
                    <a:pt x="1008289" y="1885950"/>
                  </a:lnTo>
                  <a:lnTo>
                    <a:pt x="1005840" y="1885134"/>
                  </a:lnTo>
                  <a:lnTo>
                    <a:pt x="1002574" y="1884317"/>
                  </a:lnTo>
                  <a:lnTo>
                    <a:pt x="999309" y="1883501"/>
                  </a:lnTo>
                  <a:lnTo>
                    <a:pt x="996043" y="1883501"/>
                  </a:lnTo>
                  <a:lnTo>
                    <a:pt x="993594" y="1884317"/>
                  </a:lnTo>
                  <a:lnTo>
                    <a:pt x="991961" y="1885134"/>
                  </a:lnTo>
                  <a:lnTo>
                    <a:pt x="987879" y="1888399"/>
                  </a:lnTo>
                  <a:lnTo>
                    <a:pt x="986246" y="1890032"/>
                  </a:lnTo>
                  <a:lnTo>
                    <a:pt x="985429" y="1891665"/>
                  </a:lnTo>
                  <a:lnTo>
                    <a:pt x="984613" y="1892481"/>
                  </a:lnTo>
                  <a:lnTo>
                    <a:pt x="984613" y="1892481"/>
                  </a:lnTo>
                  <a:lnTo>
                    <a:pt x="984613" y="1892481"/>
                  </a:lnTo>
                  <a:lnTo>
                    <a:pt x="984613" y="1891665"/>
                  </a:lnTo>
                  <a:lnTo>
                    <a:pt x="984613" y="1891665"/>
                  </a:lnTo>
                  <a:lnTo>
                    <a:pt x="983797" y="1892481"/>
                  </a:lnTo>
                  <a:lnTo>
                    <a:pt x="983797" y="1892481"/>
                  </a:lnTo>
                  <a:lnTo>
                    <a:pt x="982164" y="1892481"/>
                  </a:lnTo>
                  <a:lnTo>
                    <a:pt x="980531" y="1893298"/>
                  </a:lnTo>
                  <a:lnTo>
                    <a:pt x="978081" y="1894931"/>
                  </a:lnTo>
                  <a:lnTo>
                    <a:pt x="976449" y="1896564"/>
                  </a:lnTo>
                  <a:lnTo>
                    <a:pt x="975632" y="1897380"/>
                  </a:lnTo>
                  <a:lnTo>
                    <a:pt x="974816" y="1898196"/>
                  </a:lnTo>
                  <a:lnTo>
                    <a:pt x="974816" y="1899829"/>
                  </a:lnTo>
                  <a:lnTo>
                    <a:pt x="974816" y="1899829"/>
                  </a:lnTo>
                  <a:lnTo>
                    <a:pt x="973999" y="1898196"/>
                  </a:lnTo>
                  <a:lnTo>
                    <a:pt x="973183" y="1897380"/>
                  </a:lnTo>
                  <a:lnTo>
                    <a:pt x="972366" y="1897380"/>
                  </a:lnTo>
                  <a:lnTo>
                    <a:pt x="971550" y="1897380"/>
                  </a:lnTo>
                  <a:lnTo>
                    <a:pt x="969101" y="1898196"/>
                  </a:lnTo>
                  <a:lnTo>
                    <a:pt x="967468" y="1898196"/>
                  </a:lnTo>
                  <a:lnTo>
                    <a:pt x="965019" y="1897380"/>
                  </a:lnTo>
                  <a:lnTo>
                    <a:pt x="964202" y="1896564"/>
                  </a:lnTo>
                  <a:lnTo>
                    <a:pt x="964202" y="1895747"/>
                  </a:lnTo>
                  <a:lnTo>
                    <a:pt x="964202" y="1893298"/>
                  </a:lnTo>
                  <a:lnTo>
                    <a:pt x="965019" y="1891665"/>
                  </a:lnTo>
                  <a:lnTo>
                    <a:pt x="965019" y="1891665"/>
                  </a:lnTo>
                  <a:lnTo>
                    <a:pt x="965019" y="1890849"/>
                  </a:lnTo>
                  <a:lnTo>
                    <a:pt x="965835" y="1890032"/>
                  </a:lnTo>
                  <a:lnTo>
                    <a:pt x="968284" y="1889216"/>
                  </a:lnTo>
                  <a:lnTo>
                    <a:pt x="970734" y="1886766"/>
                  </a:lnTo>
                  <a:lnTo>
                    <a:pt x="972366" y="1885134"/>
                  </a:lnTo>
                  <a:lnTo>
                    <a:pt x="973999" y="1883501"/>
                  </a:lnTo>
                  <a:lnTo>
                    <a:pt x="974816" y="1881051"/>
                  </a:lnTo>
                  <a:lnTo>
                    <a:pt x="975632" y="1874520"/>
                  </a:lnTo>
                  <a:lnTo>
                    <a:pt x="977265" y="1873704"/>
                  </a:lnTo>
                  <a:lnTo>
                    <a:pt x="979714" y="1872887"/>
                  </a:lnTo>
                  <a:lnTo>
                    <a:pt x="981347" y="1872071"/>
                  </a:lnTo>
                  <a:lnTo>
                    <a:pt x="982164" y="1871254"/>
                  </a:lnTo>
                  <a:lnTo>
                    <a:pt x="982980" y="1870438"/>
                  </a:lnTo>
                  <a:lnTo>
                    <a:pt x="983797" y="1869621"/>
                  </a:lnTo>
                  <a:lnTo>
                    <a:pt x="984613" y="1868805"/>
                  </a:lnTo>
                  <a:lnTo>
                    <a:pt x="985429" y="1867989"/>
                  </a:lnTo>
                  <a:lnTo>
                    <a:pt x="986246" y="1866356"/>
                  </a:lnTo>
                  <a:lnTo>
                    <a:pt x="987062" y="1864723"/>
                  </a:lnTo>
                  <a:lnTo>
                    <a:pt x="987062" y="1863090"/>
                  </a:lnTo>
                  <a:lnTo>
                    <a:pt x="987062" y="1861457"/>
                  </a:lnTo>
                  <a:lnTo>
                    <a:pt x="987062" y="1854109"/>
                  </a:lnTo>
                  <a:lnTo>
                    <a:pt x="987062" y="1852476"/>
                  </a:lnTo>
                  <a:lnTo>
                    <a:pt x="987062" y="1850844"/>
                  </a:lnTo>
                  <a:lnTo>
                    <a:pt x="987879" y="1849211"/>
                  </a:lnTo>
                  <a:lnTo>
                    <a:pt x="988695" y="1847578"/>
                  </a:lnTo>
                  <a:lnTo>
                    <a:pt x="988695" y="1845945"/>
                  </a:lnTo>
                  <a:lnTo>
                    <a:pt x="989511" y="1845129"/>
                  </a:lnTo>
                  <a:lnTo>
                    <a:pt x="990328" y="1844312"/>
                  </a:lnTo>
                  <a:lnTo>
                    <a:pt x="991144" y="1843496"/>
                  </a:lnTo>
                  <a:lnTo>
                    <a:pt x="991961" y="1843496"/>
                  </a:lnTo>
                  <a:lnTo>
                    <a:pt x="992777" y="1842679"/>
                  </a:lnTo>
                  <a:lnTo>
                    <a:pt x="992777" y="1841863"/>
                  </a:lnTo>
                  <a:lnTo>
                    <a:pt x="993594" y="1841046"/>
                  </a:lnTo>
                  <a:lnTo>
                    <a:pt x="994410" y="1839414"/>
                  </a:lnTo>
                  <a:lnTo>
                    <a:pt x="994410" y="1838597"/>
                  </a:lnTo>
                  <a:lnTo>
                    <a:pt x="994410" y="1836964"/>
                  </a:lnTo>
                  <a:lnTo>
                    <a:pt x="994410" y="1835331"/>
                  </a:lnTo>
                  <a:lnTo>
                    <a:pt x="994410" y="1834515"/>
                  </a:lnTo>
                  <a:lnTo>
                    <a:pt x="993594" y="1833699"/>
                  </a:lnTo>
                  <a:lnTo>
                    <a:pt x="993594" y="1832882"/>
                  </a:lnTo>
                  <a:lnTo>
                    <a:pt x="993594" y="1831249"/>
                  </a:lnTo>
                  <a:lnTo>
                    <a:pt x="993594" y="1831249"/>
                  </a:lnTo>
                  <a:lnTo>
                    <a:pt x="992777" y="1831249"/>
                  </a:lnTo>
                  <a:lnTo>
                    <a:pt x="991961" y="1830433"/>
                  </a:lnTo>
                  <a:lnTo>
                    <a:pt x="991144" y="1828800"/>
                  </a:lnTo>
                  <a:lnTo>
                    <a:pt x="990328" y="1827984"/>
                  </a:lnTo>
                  <a:lnTo>
                    <a:pt x="989511" y="1827167"/>
                  </a:lnTo>
                  <a:lnTo>
                    <a:pt x="989511" y="1826351"/>
                  </a:lnTo>
                  <a:lnTo>
                    <a:pt x="988695" y="1825534"/>
                  </a:lnTo>
                  <a:lnTo>
                    <a:pt x="987879" y="1825534"/>
                  </a:lnTo>
                  <a:lnTo>
                    <a:pt x="987879" y="1824718"/>
                  </a:lnTo>
                  <a:lnTo>
                    <a:pt x="987879" y="1823901"/>
                  </a:lnTo>
                  <a:lnTo>
                    <a:pt x="989511" y="1823901"/>
                  </a:lnTo>
                  <a:lnTo>
                    <a:pt x="992777" y="1823901"/>
                  </a:lnTo>
                  <a:lnTo>
                    <a:pt x="994410" y="1823901"/>
                  </a:lnTo>
                  <a:lnTo>
                    <a:pt x="994410" y="1823901"/>
                  </a:lnTo>
                  <a:lnTo>
                    <a:pt x="993594" y="1825534"/>
                  </a:lnTo>
                  <a:lnTo>
                    <a:pt x="993594" y="1826351"/>
                  </a:lnTo>
                  <a:lnTo>
                    <a:pt x="994410" y="1827167"/>
                  </a:lnTo>
                  <a:lnTo>
                    <a:pt x="994410" y="1827984"/>
                  </a:lnTo>
                  <a:lnTo>
                    <a:pt x="994410" y="1829616"/>
                  </a:lnTo>
                  <a:lnTo>
                    <a:pt x="995227" y="1830433"/>
                  </a:lnTo>
                  <a:lnTo>
                    <a:pt x="995227" y="1830433"/>
                  </a:lnTo>
                  <a:lnTo>
                    <a:pt x="995227" y="1831249"/>
                  </a:lnTo>
                  <a:lnTo>
                    <a:pt x="996043" y="1831249"/>
                  </a:lnTo>
                  <a:lnTo>
                    <a:pt x="996043" y="1831249"/>
                  </a:lnTo>
                  <a:lnTo>
                    <a:pt x="996043" y="1832066"/>
                  </a:lnTo>
                  <a:lnTo>
                    <a:pt x="996043" y="1832066"/>
                  </a:lnTo>
                  <a:lnTo>
                    <a:pt x="996859" y="1832066"/>
                  </a:lnTo>
                  <a:lnTo>
                    <a:pt x="997676" y="1831249"/>
                  </a:lnTo>
                  <a:lnTo>
                    <a:pt x="997676" y="1831249"/>
                  </a:lnTo>
                  <a:lnTo>
                    <a:pt x="998492" y="1831249"/>
                  </a:lnTo>
                  <a:lnTo>
                    <a:pt x="998492" y="1831249"/>
                  </a:lnTo>
                  <a:lnTo>
                    <a:pt x="997676" y="1832066"/>
                  </a:lnTo>
                  <a:lnTo>
                    <a:pt x="997676" y="1832882"/>
                  </a:lnTo>
                  <a:lnTo>
                    <a:pt x="997676" y="1833699"/>
                  </a:lnTo>
                  <a:lnTo>
                    <a:pt x="996859" y="1834515"/>
                  </a:lnTo>
                  <a:lnTo>
                    <a:pt x="995227" y="1836148"/>
                  </a:lnTo>
                  <a:lnTo>
                    <a:pt x="995227" y="1836148"/>
                  </a:lnTo>
                  <a:lnTo>
                    <a:pt x="995227" y="1836148"/>
                  </a:lnTo>
                  <a:lnTo>
                    <a:pt x="996859" y="1835331"/>
                  </a:lnTo>
                  <a:lnTo>
                    <a:pt x="997676" y="1835331"/>
                  </a:lnTo>
                  <a:lnTo>
                    <a:pt x="998492" y="1835331"/>
                  </a:lnTo>
                  <a:lnTo>
                    <a:pt x="998492" y="1835331"/>
                  </a:lnTo>
                  <a:lnTo>
                    <a:pt x="998492" y="1836148"/>
                  </a:lnTo>
                  <a:lnTo>
                    <a:pt x="998492" y="1836964"/>
                  </a:lnTo>
                  <a:lnTo>
                    <a:pt x="998492" y="1838597"/>
                  </a:lnTo>
                  <a:lnTo>
                    <a:pt x="998492" y="1838597"/>
                  </a:lnTo>
                  <a:lnTo>
                    <a:pt x="999309" y="1837781"/>
                  </a:lnTo>
                  <a:lnTo>
                    <a:pt x="1000125" y="1836964"/>
                  </a:lnTo>
                  <a:lnTo>
                    <a:pt x="1001758" y="1836148"/>
                  </a:lnTo>
                  <a:lnTo>
                    <a:pt x="1001758" y="1836148"/>
                  </a:lnTo>
                  <a:lnTo>
                    <a:pt x="1002574" y="1837781"/>
                  </a:lnTo>
                  <a:lnTo>
                    <a:pt x="1005024" y="1839414"/>
                  </a:lnTo>
                  <a:lnTo>
                    <a:pt x="1009106" y="1841046"/>
                  </a:lnTo>
                  <a:lnTo>
                    <a:pt x="1011555" y="1841863"/>
                  </a:lnTo>
                  <a:lnTo>
                    <a:pt x="1012372" y="1841046"/>
                  </a:lnTo>
                  <a:lnTo>
                    <a:pt x="1013188" y="1839414"/>
                  </a:lnTo>
                  <a:lnTo>
                    <a:pt x="1013188" y="1837781"/>
                  </a:lnTo>
                  <a:lnTo>
                    <a:pt x="1013188" y="1836148"/>
                  </a:lnTo>
                  <a:lnTo>
                    <a:pt x="1012372" y="1835331"/>
                  </a:lnTo>
                  <a:lnTo>
                    <a:pt x="1011555" y="1834515"/>
                  </a:lnTo>
                  <a:lnTo>
                    <a:pt x="1011555" y="1833699"/>
                  </a:lnTo>
                  <a:lnTo>
                    <a:pt x="1012372" y="1832882"/>
                  </a:lnTo>
                  <a:lnTo>
                    <a:pt x="1013188" y="1832066"/>
                  </a:lnTo>
                  <a:lnTo>
                    <a:pt x="1014004" y="1832066"/>
                  </a:lnTo>
                  <a:lnTo>
                    <a:pt x="1014004" y="1832066"/>
                  </a:lnTo>
                  <a:lnTo>
                    <a:pt x="1014004" y="1832882"/>
                  </a:lnTo>
                  <a:lnTo>
                    <a:pt x="1014004" y="1832882"/>
                  </a:lnTo>
                  <a:lnTo>
                    <a:pt x="1014821" y="1832882"/>
                  </a:lnTo>
                  <a:lnTo>
                    <a:pt x="1014821" y="1832882"/>
                  </a:lnTo>
                  <a:lnTo>
                    <a:pt x="1015637" y="1833699"/>
                  </a:lnTo>
                  <a:lnTo>
                    <a:pt x="1017270" y="1833699"/>
                  </a:lnTo>
                  <a:lnTo>
                    <a:pt x="1018086" y="1833699"/>
                  </a:lnTo>
                  <a:lnTo>
                    <a:pt x="1017270" y="1832882"/>
                  </a:lnTo>
                  <a:lnTo>
                    <a:pt x="1017270" y="1832066"/>
                  </a:lnTo>
                  <a:lnTo>
                    <a:pt x="1017270" y="1831249"/>
                  </a:lnTo>
                  <a:lnTo>
                    <a:pt x="1017270" y="1831249"/>
                  </a:lnTo>
                  <a:lnTo>
                    <a:pt x="1016454" y="1831249"/>
                  </a:lnTo>
                  <a:lnTo>
                    <a:pt x="1016454" y="1832066"/>
                  </a:lnTo>
                  <a:lnTo>
                    <a:pt x="1016454" y="1832066"/>
                  </a:lnTo>
                  <a:lnTo>
                    <a:pt x="1016454" y="1832066"/>
                  </a:lnTo>
                  <a:lnTo>
                    <a:pt x="1016454" y="1831249"/>
                  </a:lnTo>
                  <a:lnTo>
                    <a:pt x="1016454" y="1830433"/>
                  </a:lnTo>
                  <a:lnTo>
                    <a:pt x="1015637" y="1829616"/>
                  </a:lnTo>
                  <a:lnTo>
                    <a:pt x="1014004" y="1828800"/>
                  </a:lnTo>
                  <a:lnTo>
                    <a:pt x="1013188" y="1827984"/>
                  </a:lnTo>
                  <a:lnTo>
                    <a:pt x="1013188" y="1827167"/>
                  </a:lnTo>
                  <a:lnTo>
                    <a:pt x="1013188" y="1827167"/>
                  </a:lnTo>
                  <a:lnTo>
                    <a:pt x="1012372" y="1827167"/>
                  </a:lnTo>
                  <a:lnTo>
                    <a:pt x="1011555" y="1826351"/>
                  </a:lnTo>
                  <a:lnTo>
                    <a:pt x="1010739" y="1825534"/>
                  </a:lnTo>
                  <a:lnTo>
                    <a:pt x="1010739" y="1825534"/>
                  </a:lnTo>
                  <a:lnTo>
                    <a:pt x="1011555" y="1825534"/>
                  </a:lnTo>
                  <a:lnTo>
                    <a:pt x="1011555" y="1825534"/>
                  </a:lnTo>
                  <a:lnTo>
                    <a:pt x="1011555" y="1824718"/>
                  </a:lnTo>
                  <a:lnTo>
                    <a:pt x="1010739" y="1823901"/>
                  </a:lnTo>
                  <a:lnTo>
                    <a:pt x="1009922" y="1823901"/>
                  </a:lnTo>
                  <a:lnTo>
                    <a:pt x="1009922" y="1823901"/>
                  </a:lnTo>
                  <a:lnTo>
                    <a:pt x="1009922" y="1823901"/>
                  </a:lnTo>
                  <a:lnTo>
                    <a:pt x="1009922" y="1823085"/>
                  </a:lnTo>
                  <a:lnTo>
                    <a:pt x="1009922" y="1822269"/>
                  </a:lnTo>
                  <a:lnTo>
                    <a:pt x="1010739" y="1821452"/>
                  </a:lnTo>
                  <a:lnTo>
                    <a:pt x="1010739" y="1820636"/>
                  </a:lnTo>
                  <a:lnTo>
                    <a:pt x="1010739" y="1819819"/>
                  </a:lnTo>
                  <a:lnTo>
                    <a:pt x="1009922" y="1819003"/>
                  </a:lnTo>
                  <a:lnTo>
                    <a:pt x="1009106" y="1819003"/>
                  </a:lnTo>
                  <a:lnTo>
                    <a:pt x="1008289" y="1819003"/>
                  </a:lnTo>
                  <a:lnTo>
                    <a:pt x="1008289" y="1819003"/>
                  </a:lnTo>
                  <a:lnTo>
                    <a:pt x="1008289" y="1819819"/>
                  </a:lnTo>
                  <a:lnTo>
                    <a:pt x="1008289" y="1819819"/>
                  </a:lnTo>
                  <a:lnTo>
                    <a:pt x="1006656" y="1819819"/>
                  </a:lnTo>
                  <a:lnTo>
                    <a:pt x="1005840" y="1819003"/>
                  </a:lnTo>
                  <a:lnTo>
                    <a:pt x="1005024" y="1819003"/>
                  </a:lnTo>
                  <a:lnTo>
                    <a:pt x="1004207" y="1817370"/>
                  </a:lnTo>
                  <a:lnTo>
                    <a:pt x="1004207" y="1816554"/>
                  </a:lnTo>
                  <a:lnTo>
                    <a:pt x="1004207" y="1814921"/>
                  </a:lnTo>
                  <a:lnTo>
                    <a:pt x="1003391" y="1814104"/>
                  </a:lnTo>
                  <a:lnTo>
                    <a:pt x="1003391" y="1814104"/>
                  </a:lnTo>
                  <a:lnTo>
                    <a:pt x="1003391" y="1814921"/>
                  </a:lnTo>
                  <a:lnTo>
                    <a:pt x="1003391" y="1814921"/>
                  </a:lnTo>
                  <a:lnTo>
                    <a:pt x="1002574" y="1814921"/>
                  </a:lnTo>
                  <a:lnTo>
                    <a:pt x="1001758" y="1814921"/>
                  </a:lnTo>
                  <a:lnTo>
                    <a:pt x="1001758" y="1814104"/>
                  </a:lnTo>
                  <a:lnTo>
                    <a:pt x="1000941" y="1813288"/>
                  </a:lnTo>
                  <a:lnTo>
                    <a:pt x="1000125" y="1812471"/>
                  </a:lnTo>
                  <a:lnTo>
                    <a:pt x="999309" y="1811655"/>
                  </a:lnTo>
                  <a:lnTo>
                    <a:pt x="999309" y="1810839"/>
                  </a:lnTo>
                  <a:lnTo>
                    <a:pt x="999309" y="1810022"/>
                  </a:lnTo>
                  <a:lnTo>
                    <a:pt x="999309" y="1809206"/>
                  </a:lnTo>
                  <a:lnTo>
                    <a:pt x="998492" y="1808389"/>
                  </a:lnTo>
                  <a:lnTo>
                    <a:pt x="998492" y="1807573"/>
                  </a:lnTo>
                  <a:lnTo>
                    <a:pt x="998492" y="1806756"/>
                  </a:lnTo>
                  <a:lnTo>
                    <a:pt x="997676" y="1805940"/>
                  </a:lnTo>
                  <a:lnTo>
                    <a:pt x="997676" y="1805124"/>
                  </a:lnTo>
                  <a:lnTo>
                    <a:pt x="997676" y="1805124"/>
                  </a:lnTo>
                  <a:lnTo>
                    <a:pt x="996859" y="1805124"/>
                  </a:lnTo>
                  <a:lnTo>
                    <a:pt x="995227" y="1805124"/>
                  </a:lnTo>
                  <a:lnTo>
                    <a:pt x="992777" y="1805124"/>
                  </a:lnTo>
                  <a:lnTo>
                    <a:pt x="991961" y="1805124"/>
                  </a:lnTo>
                  <a:lnTo>
                    <a:pt x="991961" y="1804307"/>
                  </a:lnTo>
                  <a:lnTo>
                    <a:pt x="991961" y="1803491"/>
                  </a:lnTo>
                  <a:lnTo>
                    <a:pt x="991961" y="1803491"/>
                  </a:lnTo>
                  <a:lnTo>
                    <a:pt x="991961" y="1803491"/>
                  </a:lnTo>
                  <a:lnTo>
                    <a:pt x="991961" y="1803491"/>
                  </a:lnTo>
                  <a:lnTo>
                    <a:pt x="991144" y="1803491"/>
                  </a:lnTo>
                  <a:lnTo>
                    <a:pt x="990328" y="1803491"/>
                  </a:lnTo>
                  <a:lnTo>
                    <a:pt x="987879" y="1802674"/>
                  </a:lnTo>
                  <a:lnTo>
                    <a:pt x="987062" y="1802674"/>
                  </a:lnTo>
                  <a:lnTo>
                    <a:pt x="985429" y="1803491"/>
                  </a:lnTo>
                  <a:lnTo>
                    <a:pt x="984613" y="1803491"/>
                  </a:lnTo>
                  <a:lnTo>
                    <a:pt x="985429" y="1802674"/>
                  </a:lnTo>
                  <a:lnTo>
                    <a:pt x="985429" y="1802674"/>
                  </a:lnTo>
                  <a:lnTo>
                    <a:pt x="984613" y="1802674"/>
                  </a:lnTo>
                  <a:lnTo>
                    <a:pt x="984613" y="1802674"/>
                  </a:lnTo>
                  <a:lnTo>
                    <a:pt x="984613" y="1802674"/>
                  </a:lnTo>
                  <a:lnTo>
                    <a:pt x="986246" y="1801858"/>
                  </a:lnTo>
                  <a:lnTo>
                    <a:pt x="986246" y="1801858"/>
                  </a:lnTo>
                  <a:lnTo>
                    <a:pt x="985429" y="1801041"/>
                  </a:lnTo>
                  <a:lnTo>
                    <a:pt x="984613" y="1801041"/>
                  </a:lnTo>
                  <a:lnTo>
                    <a:pt x="984613" y="1801858"/>
                  </a:lnTo>
                  <a:lnTo>
                    <a:pt x="983797" y="1801858"/>
                  </a:lnTo>
                  <a:lnTo>
                    <a:pt x="982980" y="1801858"/>
                  </a:lnTo>
                  <a:lnTo>
                    <a:pt x="982980" y="1801858"/>
                  </a:lnTo>
                  <a:lnTo>
                    <a:pt x="982980" y="1801858"/>
                  </a:lnTo>
                  <a:lnTo>
                    <a:pt x="982980" y="1801858"/>
                  </a:lnTo>
                  <a:lnTo>
                    <a:pt x="982980" y="1801041"/>
                  </a:lnTo>
                  <a:lnTo>
                    <a:pt x="982164" y="1801041"/>
                  </a:lnTo>
                  <a:lnTo>
                    <a:pt x="978898" y="1801041"/>
                  </a:lnTo>
                  <a:lnTo>
                    <a:pt x="977265" y="1801041"/>
                  </a:lnTo>
                  <a:lnTo>
                    <a:pt x="975632" y="1801041"/>
                  </a:lnTo>
                  <a:lnTo>
                    <a:pt x="973999" y="1800225"/>
                  </a:lnTo>
                  <a:lnTo>
                    <a:pt x="973183" y="1799409"/>
                  </a:lnTo>
                  <a:lnTo>
                    <a:pt x="969101" y="1799409"/>
                  </a:lnTo>
                  <a:lnTo>
                    <a:pt x="968284" y="1799409"/>
                  </a:lnTo>
                  <a:lnTo>
                    <a:pt x="967468" y="1799409"/>
                  </a:lnTo>
                  <a:lnTo>
                    <a:pt x="966652" y="1798592"/>
                  </a:lnTo>
                  <a:lnTo>
                    <a:pt x="963386" y="1799409"/>
                  </a:lnTo>
                  <a:lnTo>
                    <a:pt x="960936" y="1799409"/>
                  </a:lnTo>
                  <a:lnTo>
                    <a:pt x="953589" y="1797776"/>
                  </a:lnTo>
                  <a:lnTo>
                    <a:pt x="951956" y="1796959"/>
                  </a:lnTo>
                  <a:lnTo>
                    <a:pt x="951956" y="1796143"/>
                  </a:lnTo>
                  <a:lnTo>
                    <a:pt x="951139" y="1796143"/>
                  </a:lnTo>
                  <a:lnTo>
                    <a:pt x="947874" y="1796143"/>
                  </a:lnTo>
                  <a:lnTo>
                    <a:pt x="947874" y="1796143"/>
                  </a:lnTo>
                  <a:lnTo>
                    <a:pt x="947874" y="1795326"/>
                  </a:lnTo>
                  <a:lnTo>
                    <a:pt x="947057" y="1795326"/>
                  </a:lnTo>
                  <a:lnTo>
                    <a:pt x="945424" y="1795326"/>
                  </a:lnTo>
                  <a:lnTo>
                    <a:pt x="944608" y="1795326"/>
                  </a:lnTo>
                  <a:lnTo>
                    <a:pt x="944608" y="1794510"/>
                  </a:lnTo>
                  <a:lnTo>
                    <a:pt x="944608" y="1793694"/>
                  </a:lnTo>
                  <a:lnTo>
                    <a:pt x="944608" y="1792877"/>
                  </a:lnTo>
                  <a:lnTo>
                    <a:pt x="944608" y="1792061"/>
                  </a:lnTo>
                  <a:lnTo>
                    <a:pt x="943791" y="1791244"/>
                  </a:lnTo>
                  <a:lnTo>
                    <a:pt x="942975" y="1790428"/>
                  </a:lnTo>
                  <a:lnTo>
                    <a:pt x="942159" y="1790428"/>
                  </a:lnTo>
                  <a:lnTo>
                    <a:pt x="940526" y="1791244"/>
                  </a:lnTo>
                  <a:lnTo>
                    <a:pt x="938893" y="1791244"/>
                  </a:lnTo>
                  <a:lnTo>
                    <a:pt x="938077" y="1792061"/>
                  </a:lnTo>
                  <a:lnTo>
                    <a:pt x="938077" y="1792061"/>
                  </a:lnTo>
                  <a:lnTo>
                    <a:pt x="937260" y="1792061"/>
                  </a:lnTo>
                  <a:lnTo>
                    <a:pt x="936444" y="1790428"/>
                  </a:lnTo>
                  <a:lnTo>
                    <a:pt x="936444" y="1789611"/>
                  </a:lnTo>
                  <a:lnTo>
                    <a:pt x="936444" y="1788795"/>
                  </a:lnTo>
                  <a:lnTo>
                    <a:pt x="938077" y="1787162"/>
                  </a:lnTo>
                  <a:lnTo>
                    <a:pt x="938893" y="1786346"/>
                  </a:lnTo>
                  <a:lnTo>
                    <a:pt x="938077" y="1785529"/>
                  </a:lnTo>
                  <a:lnTo>
                    <a:pt x="938077" y="1785529"/>
                  </a:lnTo>
                  <a:lnTo>
                    <a:pt x="938077" y="1786346"/>
                  </a:lnTo>
                  <a:lnTo>
                    <a:pt x="938077" y="1786346"/>
                  </a:lnTo>
                  <a:lnTo>
                    <a:pt x="938077" y="1786346"/>
                  </a:lnTo>
                  <a:lnTo>
                    <a:pt x="938077" y="1785529"/>
                  </a:lnTo>
                  <a:lnTo>
                    <a:pt x="938077" y="1783896"/>
                  </a:lnTo>
                  <a:lnTo>
                    <a:pt x="938893" y="1783080"/>
                  </a:lnTo>
                  <a:lnTo>
                    <a:pt x="939709" y="1783080"/>
                  </a:lnTo>
                  <a:lnTo>
                    <a:pt x="941342" y="1783080"/>
                  </a:lnTo>
                  <a:lnTo>
                    <a:pt x="942159" y="1783080"/>
                  </a:lnTo>
                  <a:lnTo>
                    <a:pt x="942159" y="1782264"/>
                  </a:lnTo>
                  <a:lnTo>
                    <a:pt x="942159" y="1781447"/>
                  </a:lnTo>
                  <a:lnTo>
                    <a:pt x="941342" y="1780631"/>
                  </a:lnTo>
                  <a:lnTo>
                    <a:pt x="940526" y="1780631"/>
                  </a:lnTo>
                  <a:lnTo>
                    <a:pt x="939709" y="1780631"/>
                  </a:lnTo>
                  <a:lnTo>
                    <a:pt x="938893" y="1780631"/>
                  </a:lnTo>
                  <a:lnTo>
                    <a:pt x="938893" y="1781447"/>
                  </a:lnTo>
                  <a:lnTo>
                    <a:pt x="938893" y="1781447"/>
                  </a:lnTo>
                  <a:lnTo>
                    <a:pt x="938077" y="1780631"/>
                  </a:lnTo>
                  <a:lnTo>
                    <a:pt x="936444" y="1779814"/>
                  </a:lnTo>
                  <a:lnTo>
                    <a:pt x="936444" y="1778998"/>
                  </a:lnTo>
                  <a:lnTo>
                    <a:pt x="936444" y="1778181"/>
                  </a:lnTo>
                  <a:lnTo>
                    <a:pt x="937260" y="1776549"/>
                  </a:lnTo>
                  <a:lnTo>
                    <a:pt x="937260" y="1775732"/>
                  </a:lnTo>
                  <a:lnTo>
                    <a:pt x="938077" y="1774916"/>
                  </a:lnTo>
                  <a:lnTo>
                    <a:pt x="938893" y="1773283"/>
                  </a:lnTo>
                  <a:lnTo>
                    <a:pt x="938893" y="1771650"/>
                  </a:lnTo>
                  <a:lnTo>
                    <a:pt x="938893" y="1770834"/>
                  </a:lnTo>
                  <a:lnTo>
                    <a:pt x="938893" y="1770834"/>
                  </a:lnTo>
                  <a:lnTo>
                    <a:pt x="938077" y="1770834"/>
                  </a:lnTo>
                  <a:lnTo>
                    <a:pt x="937260" y="1770017"/>
                  </a:lnTo>
                  <a:lnTo>
                    <a:pt x="937260" y="1769201"/>
                  </a:lnTo>
                  <a:lnTo>
                    <a:pt x="936444" y="1768384"/>
                  </a:lnTo>
                  <a:lnTo>
                    <a:pt x="934811" y="1767568"/>
                  </a:lnTo>
                  <a:lnTo>
                    <a:pt x="933178" y="1766751"/>
                  </a:lnTo>
                  <a:lnTo>
                    <a:pt x="932361" y="1765119"/>
                  </a:lnTo>
                  <a:lnTo>
                    <a:pt x="932361" y="1764302"/>
                  </a:lnTo>
                  <a:lnTo>
                    <a:pt x="933178" y="1763486"/>
                  </a:lnTo>
                  <a:lnTo>
                    <a:pt x="933178" y="1762669"/>
                  </a:lnTo>
                  <a:lnTo>
                    <a:pt x="933178" y="1761853"/>
                  </a:lnTo>
                  <a:lnTo>
                    <a:pt x="933178" y="1761036"/>
                  </a:lnTo>
                  <a:lnTo>
                    <a:pt x="933994" y="1760220"/>
                  </a:lnTo>
                  <a:lnTo>
                    <a:pt x="933994" y="1759404"/>
                  </a:lnTo>
                  <a:lnTo>
                    <a:pt x="933994" y="1758587"/>
                  </a:lnTo>
                  <a:lnTo>
                    <a:pt x="934811" y="1757771"/>
                  </a:lnTo>
                  <a:lnTo>
                    <a:pt x="934811" y="1756954"/>
                  </a:lnTo>
                  <a:lnTo>
                    <a:pt x="934811" y="1756138"/>
                  </a:lnTo>
                  <a:lnTo>
                    <a:pt x="933178" y="1756138"/>
                  </a:lnTo>
                  <a:lnTo>
                    <a:pt x="929912" y="1756138"/>
                  </a:lnTo>
                  <a:lnTo>
                    <a:pt x="927463" y="1756138"/>
                  </a:lnTo>
                  <a:lnTo>
                    <a:pt x="925014" y="1756138"/>
                  </a:lnTo>
                  <a:lnTo>
                    <a:pt x="922564" y="1756138"/>
                  </a:lnTo>
                  <a:lnTo>
                    <a:pt x="920115" y="1755321"/>
                  </a:lnTo>
                  <a:lnTo>
                    <a:pt x="917666" y="1753689"/>
                  </a:lnTo>
                  <a:lnTo>
                    <a:pt x="916033" y="1751239"/>
                  </a:lnTo>
                  <a:lnTo>
                    <a:pt x="914400" y="1748790"/>
                  </a:lnTo>
                  <a:lnTo>
                    <a:pt x="913584" y="1746341"/>
                  </a:lnTo>
                  <a:lnTo>
                    <a:pt x="913584" y="1744708"/>
                  </a:lnTo>
                  <a:lnTo>
                    <a:pt x="913584" y="1743891"/>
                  </a:lnTo>
                  <a:lnTo>
                    <a:pt x="913584" y="1743075"/>
                  </a:lnTo>
                  <a:lnTo>
                    <a:pt x="913584" y="1742259"/>
                  </a:lnTo>
                  <a:lnTo>
                    <a:pt x="913584" y="1740626"/>
                  </a:lnTo>
                  <a:lnTo>
                    <a:pt x="912767" y="1738993"/>
                  </a:lnTo>
                  <a:lnTo>
                    <a:pt x="911951" y="1738176"/>
                  </a:lnTo>
                  <a:lnTo>
                    <a:pt x="911951" y="1737360"/>
                  </a:lnTo>
                  <a:lnTo>
                    <a:pt x="911134" y="1735727"/>
                  </a:lnTo>
                  <a:lnTo>
                    <a:pt x="911134" y="1734911"/>
                  </a:lnTo>
                  <a:lnTo>
                    <a:pt x="911134" y="1734094"/>
                  </a:lnTo>
                  <a:lnTo>
                    <a:pt x="910318" y="1733278"/>
                  </a:lnTo>
                  <a:lnTo>
                    <a:pt x="909502" y="1733278"/>
                  </a:lnTo>
                  <a:lnTo>
                    <a:pt x="907869" y="1733278"/>
                  </a:lnTo>
                  <a:lnTo>
                    <a:pt x="907052" y="1732461"/>
                  </a:lnTo>
                  <a:lnTo>
                    <a:pt x="907052" y="1731645"/>
                  </a:lnTo>
                  <a:lnTo>
                    <a:pt x="906236" y="1731645"/>
                  </a:lnTo>
                  <a:lnTo>
                    <a:pt x="905419" y="1731645"/>
                  </a:lnTo>
                  <a:lnTo>
                    <a:pt x="904603" y="1732461"/>
                  </a:lnTo>
                  <a:lnTo>
                    <a:pt x="903786" y="1732461"/>
                  </a:lnTo>
                  <a:lnTo>
                    <a:pt x="902154" y="1731645"/>
                  </a:lnTo>
                  <a:lnTo>
                    <a:pt x="900521" y="1731645"/>
                  </a:lnTo>
                  <a:lnTo>
                    <a:pt x="898072" y="1731645"/>
                  </a:lnTo>
                  <a:lnTo>
                    <a:pt x="896439" y="1730829"/>
                  </a:lnTo>
                  <a:lnTo>
                    <a:pt x="894806" y="1730012"/>
                  </a:lnTo>
                  <a:lnTo>
                    <a:pt x="893989" y="1730012"/>
                  </a:lnTo>
                  <a:lnTo>
                    <a:pt x="893173" y="1730012"/>
                  </a:lnTo>
                  <a:lnTo>
                    <a:pt x="892356" y="1730012"/>
                  </a:lnTo>
                  <a:lnTo>
                    <a:pt x="892356" y="1729196"/>
                  </a:lnTo>
                  <a:lnTo>
                    <a:pt x="892356" y="1729196"/>
                  </a:lnTo>
                  <a:lnTo>
                    <a:pt x="890724" y="1728379"/>
                  </a:lnTo>
                  <a:lnTo>
                    <a:pt x="889091" y="1727563"/>
                  </a:lnTo>
                  <a:lnTo>
                    <a:pt x="885825" y="1726746"/>
                  </a:lnTo>
                  <a:lnTo>
                    <a:pt x="885009" y="1725930"/>
                  </a:lnTo>
                  <a:lnTo>
                    <a:pt x="884192" y="1725930"/>
                  </a:lnTo>
                  <a:lnTo>
                    <a:pt x="883376" y="1725930"/>
                  </a:lnTo>
                  <a:lnTo>
                    <a:pt x="882559" y="1726746"/>
                  </a:lnTo>
                  <a:lnTo>
                    <a:pt x="881743" y="1726746"/>
                  </a:lnTo>
                  <a:lnTo>
                    <a:pt x="880927" y="1726746"/>
                  </a:lnTo>
                  <a:lnTo>
                    <a:pt x="880927" y="1726746"/>
                  </a:lnTo>
                  <a:lnTo>
                    <a:pt x="880927" y="1727563"/>
                  </a:lnTo>
                  <a:lnTo>
                    <a:pt x="880927" y="1728379"/>
                  </a:lnTo>
                  <a:lnTo>
                    <a:pt x="880927" y="1730012"/>
                  </a:lnTo>
                  <a:lnTo>
                    <a:pt x="882559" y="1730829"/>
                  </a:lnTo>
                  <a:lnTo>
                    <a:pt x="883376" y="1731645"/>
                  </a:lnTo>
                  <a:lnTo>
                    <a:pt x="883376" y="1732461"/>
                  </a:lnTo>
                  <a:lnTo>
                    <a:pt x="882559" y="1734094"/>
                  </a:lnTo>
                  <a:lnTo>
                    <a:pt x="880927" y="1736544"/>
                  </a:lnTo>
                  <a:lnTo>
                    <a:pt x="880927" y="1736544"/>
                  </a:lnTo>
                  <a:lnTo>
                    <a:pt x="879294" y="1736544"/>
                  </a:lnTo>
                  <a:lnTo>
                    <a:pt x="878477" y="1737360"/>
                  </a:lnTo>
                  <a:lnTo>
                    <a:pt x="877661" y="1737360"/>
                  </a:lnTo>
                  <a:lnTo>
                    <a:pt x="877661" y="1737360"/>
                  </a:lnTo>
                  <a:lnTo>
                    <a:pt x="876844" y="1737360"/>
                  </a:lnTo>
                  <a:lnTo>
                    <a:pt x="876028" y="1738176"/>
                  </a:lnTo>
                  <a:lnTo>
                    <a:pt x="876028" y="1738993"/>
                  </a:lnTo>
                  <a:lnTo>
                    <a:pt x="876028" y="1739809"/>
                  </a:lnTo>
                  <a:lnTo>
                    <a:pt x="876028" y="1740626"/>
                  </a:lnTo>
                  <a:lnTo>
                    <a:pt x="875211" y="1741442"/>
                  </a:lnTo>
                  <a:lnTo>
                    <a:pt x="875211" y="1741442"/>
                  </a:lnTo>
                  <a:lnTo>
                    <a:pt x="875211" y="1740626"/>
                  </a:lnTo>
                  <a:lnTo>
                    <a:pt x="875211" y="1739809"/>
                  </a:lnTo>
                  <a:lnTo>
                    <a:pt x="875211" y="1738993"/>
                  </a:lnTo>
                  <a:lnTo>
                    <a:pt x="877661" y="1735727"/>
                  </a:lnTo>
                  <a:lnTo>
                    <a:pt x="878477" y="1734094"/>
                  </a:lnTo>
                  <a:lnTo>
                    <a:pt x="878477" y="1733278"/>
                  </a:lnTo>
                  <a:lnTo>
                    <a:pt x="878477" y="1732461"/>
                  </a:lnTo>
                  <a:lnTo>
                    <a:pt x="878477" y="1731645"/>
                  </a:lnTo>
                  <a:lnTo>
                    <a:pt x="877661" y="1730829"/>
                  </a:lnTo>
                  <a:lnTo>
                    <a:pt x="876844" y="1730829"/>
                  </a:lnTo>
                  <a:lnTo>
                    <a:pt x="876028" y="1730829"/>
                  </a:lnTo>
                  <a:lnTo>
                    <a:pt x="875211" y="1731645"/>
                  </a:lnTo>
                  <a:lnTo>
                    <a:pt x="875211" y="1732461"/>
                  </a:lnTo>
                  <a:lnTo>
                    <a:pt x="875211" y="1734094"/>
                  </a:lnTo>
                  <a:lnTo>
                    <a:pt x="875211" y="1734911"/>
                  </a:lnTo>
                  <a:lnTo>
                    <a:pt x="875211" y="1735727"/>
                  </a:lnTo>
                  <a:lnTo>
                    <a:pt x="874395" y="1735727"/>
                  </a:lnTo>
                  <a:lnTo>
                    <a:pt x="874395" y="1736544"/>
                  </a:lnTo>
                  <a:lnTo>
                    <a:pt x="874395" y="1738176"/>
                  </a:lnTo>
                  <a:lnTo>
                    <a:pt x="874395" y="1738993"/>
                  </a:lnTo>
                  <a:lnTo>
                    <a:pt x="873579" y="1738993"/>
                  </a:lnTo>
                  <a:lnTo>
                    <a:pt x="873579" y="1739809"/>
                  </a:lnTo>
                  <a:lnTo>
                    <a:pt x="873579" y="1741442"/>
                  </a:lnTo>
                  <a:lnTo>
                    <a:pt x="873579" y="1742259"/>
                  </a:lnTo>
                  <a:lnTo>
                    <a:pt x="872762" y="1742259"/>
                  </a:lnTo>
                  <a:lnTo>
                    <a:pt x="871129" y="1743075"/>
                  </a:lnTo>
                  <a:lnTo>
                    <a:pt x="870313" y="1743075"/>
                  </a:lnTo>
                  <a:lnTo>
                    <a:pt x="870313" y="1742259"/>
                  </a:lnTo>
                  <a:lnTo>
                    <a:pt x="870313" y="1742259"/>
                  </a:lnTo>
                  <a:lnTo>
                    <a:pt x="870313" y="1742259"/>
                  </a:lnTo>
                  <a:lnTo>
                    <a:pt x="871129" y="1738993"/>
                  </a:lnTo>
                  <a:lnTo>
                    <a:pt x="871946" y="1737360"/>
                  </a:lnTo>
                  <a:lnTo>
                    <a:pt x="871946" y="1737360"/>
                  </a:lnTo>
                  <a:lnTo>
                    <a:pt x="867047" y="1739809"/>
                  </a:lnTo>
                  <a:lnTo>
                    <a:pt x="865414" y="1740626"/>
                  </a:lnTo>
                  <a:lnTo>
                    <a:pt x="865414" y="1741442"/>
                  </a:lnTo>
                  <a:lnTo>
                    <a:pt x="865414" y="1742259"/>
                  </a:lnTo>
                  <a:lnTo>
                    <a:pt x="865414" y="1743075"/>
                  </a:lnTo>
                  <a:lnTo>
                    <a:pt x="865414" y="1743891"/>
                  </a:lnTo>
                  <a:lnTo>
                    <a:pt x="864598" y="1744708"/>
                  </a:lnTo>
                  <a:lnTo>
                    <a:pt x="863781" y="1746341"/>
                  </a:lnTo>
                  <a:lnTo>
                    <a:pt x="863781" y="1747157"/>
                  </a:lnTo>
                  <a:lnTo>
                    <a:pt x="862965" y="1747974"/>
                  </a:lnTo>
                  <a:lnTo>
                    <a:pt x="861332" y="1748790"/>
                  </a:lnTo>
                  <a:lnTo>
                    <a:pt x="861332" y="1748790"/>
                  </a:lnTo>
                  <a:lnTo>
                    <a:pt x="859699" y="1750423"/>
                  </a:lnTo>
                  <a:lnTo>
                    <a:pt x="858883" y="1750423"/>
                  </a:lnTo>
                  <a:lnTo>
                    <a:pt x="855617" y="1750423"/>
                  </a:lnTo>
                  <a:lnTo>
                    <a:pt x="853168" y="1751239"/>
                  </a:lnTo>
                  <a:lnTo>
                    <a:pt x="851535" y="1750423"/>
                  </a:lnTo>
                  <a:lnTo>
                    <a:pt x="847453" y="1752056"/>
                  </a:lnTo>
                  <a:lnTo>
                    <a:pt x="846636" y="1751239"/>
                  </a:lnTo>
                  <a:lnTo>
                    <a:pt x="842554" y="1752056"/>
                  </a:lnTo>
                  <a:lnTo>
                    <a:pt x="837656" y="1752056"/>
                  </a:lnTo>
                  <a:lnTo>
                    <a:pt x="835206" y="1752056"/>
                  </a:lnTo>
                  <a:lnTo>
                    <a:pt x="834390" y="1751239"/>
                  </a:lnTo>
                  <a:lnTo>
                    <a:pt x="833574" y="1749606"/>
                  </a:lnTo>
                  <a:lnTo>
                    <a:pt x="831941" y="1749606"/>
                  </a:lnTo>
                  <a:lnTo>
                    <a:pt x="829491" y="1749606"/>
                  </a:lnTo>
                  <a:lnTo>
                    <a:pt x="826226" y="1752056"/>
                  </a:lnTo>
                  <a:lnTo>
                    <a:pt x="823777" y="1752872"/>
                  </a:lnTo>
                  <a:lnTo>
                    <a:pt x="821327" y="1752872"/>
                  </a:lnTo>
                  <a:lnTo>
                    <a:pt x="818878" y="1752056"/>
                  </a:lnTo>
                  <a:lnTo>
                    <a:pt x="815612" y="1749606"/>
                  </a:lnTo>
                  <a:lnTo>
                    <a:pt x="813163" y="1747157"/>
                  </a:lnTo>
                  <a:lnTo>
                    <a:pt x="810714" y="1746341"/>
                  </a:lnTo>
                  <a:lnTo>
                    <a:pt x="808264" y="1746341"/>
                  </a:lnTo>
                  <a:lnTo>
                    <a:pt x="807448" y="1747974"/>
                  </a:lnTo>
                  <a:lnTo>
                    <a:pt x="806631" y="1747974"/>
                  </a:lnTo>
                  <a:lnTo>
                    <a:pt x="805815" y="1745524"/>
                  </a:lnTo>
                  <a:lnTo>
                    <a:pt x="804999" y="1743891"/>
                  </a:lnTo>
                  <a:lnTo>
                    <a:pt x="803366" y="1743075"/>
                  </a:lnTo>
                  <a:lnTo>
                    <a:pt x="800916" y="1741442"/>
                  </a:lnTo>
                  <a:lnTo>
                    <a:pt x="799284" y="1740626"/>
                  </a:lnTo>
                  <a:lnTo>
                    <a:pt x="796834" y="1739809"/>
                  </a:lnTo>
                  <a:lnTo>
                    <a:pt x="796018" y="1739809"/>
                  </a:lnTo>
                  <a:lnTo>
                    <a:pt x="794385" y="1739809"/>
                  </a:lnTo>
                  <a:lnTo>
                    <a:pt x="792752" y="1739809"/>
                  </a:lnTo>
                  <a:lnTo>
                    <a:pt x="791119" y="1739809"/>
                  </a:lnTo>
                  <a:lnTo>
                    <a:pt x="791119" y="1739809"/>
                  </a:lnTo>
                  <a:lnTo>
                    <a:pt x="791119" y="1739809"/>
                  </a:lnTo>
                  <a:lnTo>
                    <a:pt x="791119" y="1739809"/>
                  </a:lnTo>
                  <a:lnTo>
                    <a:pt x="789486" y="1741442"/>
                  </a:lnTo>
                  <a:lnTo>
                    <a:pt x="787854" y="1742259"/>
                  </a:lnTo>
                  <a:lnTo>
                    <a:pt x="785404" y="1742259"/>
                  </a:lnTo>
                  <a:lnTo>
                    <a:pt x="783772" y="1741442"/>
                  </a:lnTo>
                  <a:lnTo>
                    <a:pt x="782955" y="1739809"/>
                  </a:lnTo>
                  <a:lnTo>
                    <a:pt x="779689" y="1738176"/>
                  </a:lnTo>
                  <a:lnTo>
                    <a:pt x="773974" y="1737360"/>
                  </a:lnTo>
                  <a:lnTo>
                    <a:pt x="770709" y="1736544"/>
                  </a:lnTo>
                  <a:lnTo>
                    <a:pt x="769892" y="1735727"/>
                  </a:lnTo>
                  <a:lnTo>
                    <a:pt x="769076" y="1734911"/>
                  </a:lnTo>
                  <a:lnTo>
                    <a:pt x="769076" y="1733278"/>
                  </a:lnTo>
                  <a:lnTo>
                    <a:pt x="769076" y="1733278"/>
                  </a:lnTo>
                  <a:lnTo>
                    <a:pt x="767443" y="1730012"/>
                  </a:lnTo>
                  <a:lnTo>
                    <a:pt x="766627" y="1726746"/>
                  </a:lnTo>
                  <a:lnTo>
                    <a:pt x="766627" y="1723481"/>
                  </a:lnTo>
                  <a:lnTo>
                    <a:pt x="766627" y="1722664"/>
                  </a:lnTo>
                  <a:lnTo>
                    <a:pt x="766627" y="1722664"/>
                  </a:lnTo>
                  <a:lnTo>
                    <a:pt x="765810" y="1721848"/>
                  </a:lnTo>
                  <a:lnTo>
                    <a:pt x="762544" y="1721031"/>
                  </a:lnTo>
                  <a:lnTo>
                    <a:pt x="762544" y="1725114"/>
                  </a:lnTo>
                  <a:lnTo>
                    <a:pt x="762544" y="1730829"/>
                  </a:lnTo>
                  <a:lnTo>
                    <a:pt x="758462" y="1730829"/>
                  </a:lnTo>
                  <a:lnTo>
                    <a:pt x="751114" y="1730829"/>
                  </a:lnTo>
                  <a:lnTo>
                    <a:pt x="743766" y="1730829"/>
                  </a:lnTo>
                  <a:lnTo>
                    <a:pt x="736419" y="1730829"/>
                  </a:lnTo>
                  <a:lnTo>
                    <a:pt x="729071" y="1730829"/>
                  </a:lnTo>
                  <a:lnTo>
                    <a:pt x="721723" y="1730829"/>
                  </a:lnTo>
                  <a:lnTo>
                    <a:pt x="716824" y="1730829"/>
                  </a:lnTo>
                  <a:lnTo>
                    <a:pt x="709477" y="1730829"/>
                  </a:lnTo>
                  <a:lnTo>
                    <a:pt x="702129" y="1730829"/>
                  </a:lnTo>
                  <a:lnTo>
                    <a:pt x="694781" y="1730829"/>
                  </a:lnTo>
                  <a:lnTo>
                    <a:pt x="687433" y="1730829"/>
                  </a:lnTo>
                  <a:lnTo>
                    <a:pt x="680085" y="1730829"/>
                  </a:lnTo>
                  <a:lnTo>
                    <a:pt x="672737" y="1730829"/>
                  </a:lnTo>
                  <a:lnTo>
                    <a:pt x="667839" y="1730829"/>
                  </a:lnTo>
                  <a:lnTo>
                    <a:pt x="660491" y="1730829"/>
                  </a:lnTo>
                  <a:lnTo>
                    <a:pt x="653143" y="1730829"/>
                  </a:lnTo>
                  <a:lnTo>
                    <a:pt x="645795" y="1730829"/>
                  </a:lnTo>
                  <a:lnTo>
                    <a:pt x="638447" y="1730829"/>
                  </a:lnTo>
                  <a:lnTo>
                    <a:pt x="631099" y="1730829"/>
                  </a:lnTo>
                  <a:lnTo>
                    <a:pt x="623752" y="1730829"/>
                  </a:lnTo>
                  <a:lnTo>
                    <a:pt x="616404" y="1730829"/>
                  </a:lnTo>
                  <a:lnTo>
                    <a:pt x="609056" y="1730829"/>
                  </a:lnTo>
                  <a:lnTo>
                    <a:pt x="601708" y="1730829"/>
                  </a:lnTo>
                  <a:lnTo>
                    <a:pt x="594360" y="1730829"/>
                  </a:lnTo>
                  <a:lnTo>
                    <a:pt x="587012" y="1730829"/>
                  </a:lnTo>
                  <a:lnTo>
                    <a:pt x="579664" y="1730829"/>
                  </a:lnTo>
                  <a:lnTo>
                    <a:pt x="572316" y="1730829"/>
                  </a:lnTo>
                  <a:lnTo>
                    <a:pt x="564969" y="1730829"/>
                  </a:lnTo>
                  <a:lnTo>
                    <a:pt x="561703" y="1730829"/>
                  </a:lnTo>
                  <a:lnTo>
                    <a:pt x="554355" y="1730829"/>
                  </a:lnTo>
                  <a:lnTo>
                    <a:pt x="547007" y="1730829"/>
                  </a:lnTo>
                  <a:lnTo>
                    <a:pt x="539659" y="1730829"/>
                  </a:lnTo>
                  <a:lnTo>
                    <a:pt x="532311" y="1730829"/>
                  </a:lnTo>
                  <a:lnTo>
                    <a:pt x="524964" y="1730829"/>
                  </a:lnTo>
                  <a:lnTo>
                    <a:pt x="517616" y="1730829"/>
                  </a:lnTo>
                  <a:lnTo>
                    <a:pt x="512717" y="1730829"/>
                  </a:lnTo>
                  <a:lnTo>
                    <a:pt x="505369" y="1730829"/>
                  </a:lnTo>
                  <a:lnTo>
                    <a:pt x="498022" y="1730829"/>
                  </a:lnTo>
                  <a:lnTo>
                    <a:pt x="490674" y="1730829"/>
                  </a:lnTo>
                  <a:lnTo>
                    <a:pt x="483326" y="1730829"/>
                  </a:lnTo>
                  <a:lnTo>
                    <a:pt x="475978" y="1730829"/>
                  </a:lnTo>
                  <a:lnTo>
                    <a:pt x="468630" y="1730829"/>
                  </a:lnTo>
                  <a:lnTo>
                    <a:pt x="461282" y="1730829"/>
                  </a:lnTo>
                  <a:lnTo>
                    <a:pt x="453934" y="1730829"/>
                  </a:lnTo>
                  <a:lnTo>
                    <a:pt x="446586" y="1730829"/>
                  </a:lnTo>
                  <a:lnTo>
                    <a:pt x="439239" y="1730829"/>
                  </a:lnTo>
                  <a:lnTo>
                    <a:pt x="431891" y="1730829"/>
                  </a:lnTo>
                  <a:lnTo>
                    <a:pt x="424543" y="1730829"/>
                  </a:lnTo>
                  <a:lnTo>
                    <a:pt x="417195" y="1730829"/>
                  </a:lnTo>
                  <a:lnTo>
                    <a:pt x="409847" y="1730829"/>
                  </a:lnTo>
                  <a:lnTo>
                    <a:pt x="406581" y="1730829"/>
                  </a:lnTo>
                  <a:lnTo>
                    <a:pt x="399234" y="1730829"/>
                  </a:lnTo>
                  <a:lnTo>
                    <a:pt x="391886" y="1730829"/>
                  </a:lnTo>
                  <a:lnTo>
                    <a:pt x="384538" y="1730829"/>
                  </a:lnTo>
                  <a:lnTo>
                    <a:pt x="377190" y="1730829"/>
                  </a:lnTo>
                  <a:lnTo>
                    <a:pt x="369842" y="1730829"/>
                  </a:lnTo>
                  <a:lnTo>
                    <a:pt x="362494" y="1730829"/>
                  </a:lnTo>
                  <a:lnTo>
                    <a:pt x="357596" y="1730829"/>
                  </a:lnTo>
                  <a:lnTo>
                    <a:pt x="350248" y="1730829"/>
                  </a:lnTo>
                  <a:lnTo>
                    <a:pt x="342900" y="1730829"/>
                  </a:lnTo>
                  <a:lnTo>
                    <a:pt x="335552" y="1730829"/>
                  </a:lnTo>
                  <a:lnTo>
                    <a:pt x="328204" y="1730829"/>
                  </a:lnTo>
                  <a:lnTo>
                    <a:pt x="320856" y="1730829"/>
                  </a:lnTo>
                  <a:lnTo>
                    <a:pt x="313509" y="1730829"/>
                  </a:lnTo>
                  <a:lnTo>
                    <a:pt x="306161" y="1730829"/>
                  </a:lnTo>
                  <a:lnTo>
                    <a:pt x="304528" y="1730829"/>
                  </a:lnTo>
                  <a:lnTo>
                    <a:pt x="303711" y="1730012"/>
                  </a:lnTo>
                  <a:lnTo>
                    <a:pt x="302079" y="1729196"/>
                  </a:lnTo>
                  <a:lnTo>
                    <a:pt x="301262" y="1729196"/>
                  </a:lnTo>
                  <a:lnTo>
                    <a:pt x="300446" y="1729196"/>
                  </a:lnTo>
                  <a:lnTo>
                    <a:pt x="299629" y="1730012"/>
                  </a:lnTo>
                  <a:lnTo>
                    <a:pt x="299629" y="1730829"/>
                  </a:lnTo>
                  <a:lnTo>
                    <a:pt x="299629" y="1730829"/>
                  </a:lnTo>
                  <a:lnTo>
                    <a:pt x="299629" y="1730829"/>
                  </a:lnTo>
                  <a:lnTo>
                    <a:pt x="299629" y="1730829"/>
                  </a:lnTo>
                  <a:lnTo>
                    <a:pt x="298813" y="1729196"/>
                  </a:lnTo>
                  <a:lnTo>
                    <a:pt x="298813" y="1728379"/>
                  </a:lnTo>
                  <a:lnTo>
                    <a:pt x="299629" y="1727563"/>
                  </a:lnTo>
                  <a:lnTo>
                    <a:pt x="299629" y="1727563"/>
                  </a:lnTo>
                  <a:lnTo>
                    <a:pt x="298813" y="1727563"/>
                  </a:lnTo>
                  <a:lnTo>
                    <a:pt x="297997" y="1727563"/>
                  </a:lnTo>
                  <a:lnTo>
                    <a:pt x="297997" y="1726746"/>
                  </a:lnTo>
                  <a:lnTo>
                    <a:pt x="297997" y="1725114"/>
                  </a:lnTo>
                  <a:lnTo>
                    <a:pt x="297180" y="1724297"/>
                  </a:lnTo>
                  <a:lnTo>
                    <a:pt x="297997" y="1723481"/>
                  </a:lnTo>
                  <a:lnTo>
                    <a:pt x="299629" y="1723481"/>
                  </a:lnTo>
                  <a:lnTo>
                    <a:pt x="301262" y="1723481"/>
                  </a:lnTo>
                  <a:lnTo>
                    <a:pt x="302079" y="1722664"/>
                  </a:lnTo>
                  <a:lnTo>
                    <a:pt x="302895" y="1721031"/>
                  </a:lnTo>
                  <a:lnTo>
                    <a:pt x="301262" y="1722664"/>
                  </a:lnTo>
                  <a:lnTo>
                    <a:pt x="300446" y="1722664"/>
                  </a:lnTo>
                  <a:lnTo>
                    <a:pt x="297997" y="1721848"/>
                  </a:lnTo>
                  <a:lnTo>
                    <a:pt x="296364" y="1721848"/>
                  </a:lnTo>
                  <a:lnTo>
                    <a:pt x="296364" y="1721848"/>
                  </a:lnTo>
                  <a:lnTo>
                    <a:pt x="296364" y="1721848"/>
                  </a:lnTo>
                  <a:lnTo>
                    <a:pt x="296364" y="1721848"/>
                  </a:lnTo>
                  <a:lnTo>
                    <a:pt x="296364" y="1720215"/>
                  </a:lnTo>
                  <a:lnTo>
                    <a:pt x="296364" y="1716133"/>
                  </a:lnTo>
                  <a:lnTo>
                    <a:pt x="297180" y="1714500"/>
                  </a:lnTo>
                  <a:lnTo>
                    <a:pt x="297180" y="1713684"/>
                  </a:lnTo>
                  <a:lnTo>
                    <a:pt x="297180" y="1713684"/>
                  </a:lnTo>
                  <a:lnTo>
                    <a:pt x="294731" y="1716133"/>
                  </a:lnTo>
                  <a:lnTo>
                    <a:pt x="294731" y="1716949"/>
                  </a:lnTo>
                  <a:lnTo>
                    <a:pt x="294731" y="1717766"/>
                  </a:lnTo>
                  <a:lnTo>
                    <a:pt x="294731" y="1719399"/>
                  </a:lnTo>
                  <a:lnTo>
                    <a:pt x="293914" y="1720215"/>
                  </a:lnTo>
                  <a:lnTo>
                    <a:pt x="293098" y="1720215"/>
                  </a:lnTo>
                  <a:lnTo>
                    <a:pt x="292281" y="1721848"/>
                  </a:lnTo>
                  <a:lnTo>
                    <a:pt x="292281" y="1721848"/>
                  </a:lnTo>
                  <a:lnTo>
                    <a:pt x="286566" y="1719399"/>
                  </a:lnTo>
                  <a:lnTo>
                    <a:pt x="285750" y="1719399"/>
                  </a:lnTo>
                  <a:lnTo>
                    <a:pt x="284934" y="1718582"/>
                  </a:lnTo>
                  <a:lnTo>
                    <a:pt x="283301" y="1716949"/>
                  </a:lnTo>
                  <a:lnTo>
                    <a:pt x="282484" y="1715316"/>
                  </a:lnTo>
                  <a:lnTo>
                    <a:pt x="283301" y="1713684"/>
                  </a:lnTo>
                  <a:lnTo>
                    <a:pt x="284117" y="1712867"/>
                  </a:lnTo>
                  <a:lnTo>
                    <a:pt x="284934" y="1712867"/>
                  </a:lnTo>
                  <a:lnTo>
                    <a:pt x="285750" y="1713684"/>
                  </a:lnTo>
                  <a:lnTo>
                    <a:pt x="287383" y="1716133"/>
                  </a:lnTo>
                  <a:lnTo>
                    <a:pt x="288199" y="1717766"/>
                  </a:lnTo>
                  <a:lnTo>
                    <a:pt x="289832" y="1717766"/>
                  </a:lnTo>
                  <a:lnTo>
                    <a:pt x="292281" y="1716133"/>
                  </a:lnTo>
                  <a:lnTo>
                    <a:pt x="293098" y="1715316"/>
                  </a:lnTo>
                  <a:lnTo>
                    <a:pt x="290649" y="1716133"/>
                  </a:lnTo>
                  <a:lnTo>
                    <a:pt x="289832" y="1716133"/>
                  </a:lnTo>
                  <a:lnTo>
                    <a:pt x="289016" y="1715316"/>
                  </a:lnTo>
                  <a:lnTo>
                    <a:pt x="288199" y="1713684"/>
                  </a:lnTo>
                  <a:lnTo>
                    <a:pt x="287383" y="1712051"/>
                  </a:lnTo>
                  <a:lnTo>
                    <a:pt x="287383" y="1707152"/>
                  </a:lnTo>
                  <a:lnTo>
                    <a:pt x="287383" y="1706336"/>
                  </a:lnTo>
                  <a:lnTo>
                    <a:pt x="288199" y="1705519"/>
                  </a:lnTo>
                  <a:lnTo>
                    <a:pt x="289016" y="1704703"/>
                  </a:lnTo>
                  <a:lnTo>
                    <a:pt x="289016" y="1703886"/>
                  </a:lnTo>
                  <a:lnTo>
                    <a:pt x="288199" y="1703070"/>
                  </a:lnTo>
                  <a:lnTo>
                    <a:pt x="287383" y="1702254"/>
                  </a:lnTo>
                  <a:lnTo>
                    <a:pt x="286566" y="1702254"/>
                  </a:lnTo>
                  <a:lnTo>
                    <a:pt x="286566" y="1702254"/>
                  </a:lnTo>
                  <a:lnTo>
                    <a:pt x="288199" y="1704703"/>
                  </a:lnTo>
                  <a:lnTo>
                    <a:pt x="288199" y="1705519"/>
                  </a:lnTo>
                  <a:lnTo>
                    <a:pt x="286566" y="1707152"/>
                  </a:lnTo>
                  <a:lnTo>
                    <a:pt x="286566" y="1707969"/>
                  </a:lnTo>
                  <a:lnTo>
                    <a:pt x="286566" y="1709601"/>
                  </a:lnTo>
                  <a:lnTo>
                    <a:pt x="286566" y="1710418"/>
                  </a:lnTo>
                  <a:lnTo>
                    <a:pt x="285750" y="1711234"/>
                  </a:lnTo>
                  <a:lnTo>
                    <a:pt x="284117" y="1712867"/>
                  </a:lnTo>
                  <a:lnTo>
                    <a:pt x="281668" y="1713684"/>
                  </a:lnTo>
                  <a:lnTo>
                    <a:pt x="279219" y="1713684"/>
                  </a:lnTo>
                  <a:lnTo>
                    <a:pt x="278402" y="1712867"/>
                  </a:lnTo>
                  <a:lnTo>
                    <a:pt x="275136" y="1708785"/>
                  </a:lnTo>
                  <a:lnTo>
                    <a:pt x="273504" y="1707152"/>
                  </a:lnTo>
                  <a:lnTo>
                    <a:pt x="273504" y="1705519"/>
                  </a:lnTo>
                  <a:lnTo>
                    <a:pt x="271054" y="1700621"/>
                  </a:lnTo>
                  <a:lnTo>
                    <a:pt x="271054" y="1699804"/>
                  </a:lnTo>
                  <a:lnTo>
                    <a:pt x="270238" y="1698171"/>
                  </a:lnTo>
                  <a:lnTo>
                    <a:pt x="269422" y="1698171"/>
                  </a:lnTo>
                  <a:lnTo>
                    <a:pt x="269422" y="1696539"/>
                  </a:lnTo>
                  <a:lnTo>
                    <a:pt x="271054" y="1693273"/>
                  </a:lnTo>
                  <a:lnTo>
                    <a:pt x="272687" y="1690824"/>
                  </a:lnTo>
                  <a:lnTo>
                    <a:pt x="272687" y="1690007"/>
                  </a:lnTo>
                  <a:lnTo>
                    <a:pt x="272687" y="1688374"/>
                  </a:lnTo>
                  <a:lnTo>
                    <a:pt x="272687" y="1685925"/>
                  </a:lnTo>
                  <a:lnTo>
                    <a:pt x="272687" y="1684292"/>
                  </a:lnTo>
                  <a:lnTo>
                    <a:pt x="271871" y="1685925"/>
                  </a:lnTo>
                  <a:lnTo>
                    <a:pt x="271871" y="1686741"/>
                  </a:lnTo>
                  <a:lnTo>
                    <a:pt x="271871" y="1687558"/>
                  </a:lnTo>
                  <a:lnTo>
                    <a:pt x="271871" y="1689191"/>
                  </a:lnTo>
                  <a:lnTo>
                    <a:pt x="271054" y="1690824"/>
                  </a:lnTo>
                  <a:lnTo>
                    <a:pt x="270238" y="1692456"/>
                  </a:lnTo>
                  <a:lnTo>
                    <a:pt x="267789" y="1693273"/>
                  </a:lnTo>
                  <a:lnTo>
                    <a:pt x="263706" y="1692456"/>
                  </a:lnTo>
                  <a:lnTo>
                    <a:pt x="262890" y="1692456"/>
                  </a:lnTo>
                  <a:lnTo>
                    <a:pt x="262890" y="1691640"/>
                  </a:lnTo>
                  <a:lnTo>
                    <a:pt x="262890" y="1688374"/>
                  </a:lnTo>
                  <a:lnTo>
                    <a:pt x="262890" y="1688374"/>
                  </a:lnTo>
                  <a:lnTo>
                    <a:pt x="262074" y="1690007"/>
                  </a:lnTo>
                  <a:lnTo>
                    <a:pt x="262074" y="1692456"/>
                  </a:lnTo>
                  <a:lnTo>
                    <a:pt x="261257" y="1693273"/>
                  </a:lnTo>
                  <a:lnTo>
                    <a:pt x="260441" y="1693273"/>
                  </a:lnTo>
                  <a:lnTo>
                    <a:pt x="259624" y="1693273"/>
                  </a:lnTo>
                  <a:lnTo>
                    <a:pt x="258808" y="1692456"/>
                  </a:lnTo>
                  <a:lnTo>
                    <a:pt x="257991" y="1692456"/>
                  </a:lnTo>
                  <a:lnTo>
                    <a:pt x="255542" y="1693273"/>
                  </a:lnTo>
                  <a:lnTo>
                    <a:pt x="254726" y="1693273"/>
                  </a:lnTo>
                  <a:lnTo>
                    <a:pt x="253909" y="1693273"/>
                  </a:lnTo>
                  <a:lnTo>
                    <a:pt x="251460" y="1692456"/>
                  </a:lnTo>
                  <a:lnTo>
                    <a:pt x="249011" y="1692456"/>
                  </a:lnTo>
                  <a:lnTo>
                    <a:pt x="248194" y="1691640"/>
                  </a:lnTo>
                  <a:lnTo>
                    <a:pt x="248194" y="1690824"/>
                  </a:lnTo>
                  <a:lnTo>
                    <a:pt x="249011" y="1690007"/>
                  </a:lnTo>
                  <a:lnTo>
                    <a:pt x="252277" y="1689191"/>
                  </a:lnTo>
                  <a:lnTo>
                    <a:pt x="254726" y="1688374"/>
                  </a:lnTo>
                  <a:lnTo>
                    <a:pt x="257175" y="1687558"/>
                  </a:lnTo>
                  <a:lnTo>
                    <a:pt x="257175" y="1686741"/>
                  </a:lnTo>
                  <a:lnTo>
                    <a:pt x="255542" y="1686741"/>
                  </a:lnTo>
                  <a:lnTo>
                    <a:pt x="249011" y="1687558"/>
                  </a:lnTo>
                  <a:lnTo>
                    <a:pt x="247378" y="1687558"/>
                  </a:lnTo>
                  <a:lnTo>
                    <a:pt x="247378" y="1687558"/>
                  </a:lnTo>
                  <a:lnTo>
                    <a:pt x="247378" y="1686741"/>
                  </a:lnTo>
                  <a:lnTo>
                    <a:pt x="248194" y="1685925"/>
                  </a:lnTo>
                  <a:lnTo>
                    <a:pt x="249827" y="1685109"/>
                  </a:lnTo>
                  <a:lnTo>
                    <a:pt x="249827" y="1684292"/>
                  </a:lnTo>
                  <a:lnTo>
                    <a:pt x="249011" y="1684292"/>
                  </a:lnTo>
                  <a:lnTo>
                    <a:pt x="248194" y="1684292"/>
                  </a:lnTo>
                  <a:lnTo>
                    <a:pt x="247378" y="1683476"/>
                  </a:lnTo>
                  <a:lnTo>
                    <a:pt x="248194" y="1681026"/>
                  </a:lnTo>
                  <a:lnTo>
                    <a:pt x="247378" y="1678577"/>
                  </a:lnTo>
                  <a:lnTo>
                    <a:pt x="246561" y="1681026"/>
                  </a:lnTo>
                  <a:lnTo>
                    <a:pt x="245745" y="1682659"/>
                  </a:lnTo>
                  <a:lnTo>
                    <a:pt x="240030" y="1683476"/>
                  </a:lnTo>
                  <a:lnTo>
                    <a:pt x="239214" y="1684292"/>
                  </a:lnTo>
                  <a:lnTo>
                    <a:pt x="238397" y="1684292"/>
                  </a:lnTo>
                  <a:lnTo>
                    <a:pt x="235131" y="1682659"/>
                  </a:lnTo>
                  <a:lnTo>
                    <a:pt x="233499" y="1681843"/>
                  </a:lnTo>
                  <a:lnTo>
                    <a:pt x="231866" y="1681026"/>
                  </a:lnTo>
                  <a:lnTo>
                    <a:pt x="229416" y="1678577"/>
                  </a:lnTo>
                  <a:lnTo>
                    <a:pt x="227784" y="1676944"/>
                  </a:lnTo>
                  <a:lnTo>
                    <a:pt x="227784" y="1673679"/>
                  </a:lnTo>
                  <a:lnTo>
                    <a:pt x="228600" y="1672046"/>
                  </a:lnTo>
                  <a:lnTo>
                    <a:pt x="229416" y="1669596"/>
                  </a:lnTo>
                  <a:lnTo>
                    <a:pt x="232682" y="1664698"/>
                  </a:lnTo>
                  <a:lnTo>
                    <a:pt x="233499" y="1663881"/>
                  </a:lnTo>
                  <a:lnTo>
                    <a:pt x="234315" y="1663881"/>
                  </a:lnTo>
                  <a:lnTo>
                    <a:pt x="239214" y="1663065"/>
                  </a:lnTo>
                  <a:lnTo>
                    <a:pt x="243296" y="1662249"/>
                  </a:lnTo>
                  <a:lnTo>
                    <a:pt x="244112" y="1662249"/>
                  </a:lnTo>
                  <a:lnTo>
                    <a:pt x="238397" y="1662249"/>
                  </a:lnTo>
                  <a:lnTo>
                    <a:pt x="233499" y="1662249"/>
                  </a:lnTo>
                  <a:lnTo>
                    <a:pt x="231866" y="1663065"/>
                  </a:lnTo>
                  <a:lnTo>
                    <a:pt x="229416" y="1666331"/>
                  </a:lnTo>
                  <a:lnTo>
                    <a:pt x="228600" y="1667964"/>
                  </a:lnTo>
                  <a:lnTo>
                    <a:pt x="227784" y="1668780"/>
                  </a:lnTo>
                  <a:lnTo>
                    <a:pt x="227784" y="1668780"/>
                  </a:lnTo>
                  <a:lnTo>
                    <a:pt x="226967" y="1668780"/>
                  </a:lnTo>
                  <a:lnTo>
                    <a:pt x="226967" y="1668780"/>
                  </a:lnTo>
                  <a:lnTo>
                    <a:pt x="226967" y="1667964"/>
                  </a:lnTo>
                  <a:lnTo>
                    <a:pt x="226151" y="1666331"/>
                  </a:lnTo>
                  <a:lnTo>
                    <a:pt x="225334" y="1664698"/>
                  </a:lnTo>
                  <a:lnTo>
                    <a:pt x="225334" y="1662249"/>
                  </a:lnTo>
                  <a:lnTo>
                    <a:pt x="225334" y="1661432"/>
                  </a:lnTo>
                  <a:lnTo>
                    <a:pt x="226151" y="1659799"/>
                  </a:lnTo>
                  <a:lnTo>
                    <a:pt x="227784" y="1656534"/>
                  </a:lnTo>
                  <a:lnTo>
                    <a:pt x="225334" y="1656534"/>
                  </a:lnTo>
                  <a:lnTo>
                    <a:pt x="225334" y="1654084"/>
                  </a:lnTo>
                  <a:lnTo>
                    <a:pt x="226151" y="1651635"/>
                  </a:lnTo>
                  <a:lnTo>
                    <a:pt x="227784" y="1650002"/>
                  </a:lnTo>
                  <a:lnTo>
                    <a:pt x="230233" y="1649186"/>
                  </a:lnTo>
                  <a:lnTo>
                    <a:pt x="231866" y="1647553"/>
                  </a:lnTo>
                  <a:lnTo>
                    <a:pt x="235131" y="1646736"/>
                  </a:lnTo>
                  <a:lnTo>
                    <a:pt x="235948" y="1649186"/>
                  </a:lnTo>
                  <a:lnTo>
                    <a:pt x="238397" y="1650002"/>
                  </a:lnTo>
                  <a:lnTo>
                    <a:pt x="239214" y="1650819"/>
                  </a:lnTo>
                  <a:lnTo>
                    <a:pt x="240030" y="1652451"/>
                  </a:lnTo>
                  <a:lnTo>
                    <a:pt x="240847" y="1654084"/>
                  </a:lnTo>
                  <a:lnTo>
                    <a:pt x="242479" y="1655717"/>
                  </a:lnTo>
                  <a:lnTo>
                    <a:pt x="242479" y="1655717"/>
                  </a:lnTo>
                  <a:lnTo>
                    <a:pt x="241663" y="1654084"/>
                  </a:lnTo>
                  <a:lnTo>
                    <a:pt x="239214" y="1650819"/>
                  </a:lnTo>
                  <a:lnTo>
                    <a:pt x="239214" y="1650002"/>
                  </a:lnTo>
                  <a:lnTo>
                    <a:pt x="238397" y="1649186"/>
                  </a:lnTo>
                  <a:lnTo>
                    <a:pt x="235131" y="1647553"/>
                  </a:lnTo>
                  <a:lnTo>
                    <a:pt x="234315" y="1646736"/>
                  </a:lnTo>
                  <a:lnTo>
                    <a:pt x="233499" y="1645104"/>
                  </a:lnTo>
                  <a:lnTo>
                    <a:pt x="233499" y="1644287"/>
                  </a:lnTo>
                  <a:lnTo>
                    <a:pt x="233499" y="1643471"/>
                  </a:lnTo>
                  <a:lnTo>
                    <a:pt x="236764" y="1640205"/>
                  </a:lnTo>
                  <a:lnTo>
                    <a:pt x="237581" y="1638572"/>
                  </a:lnTo>
                  <a:lnTo>
                    <a:pt x="237581" y="1637756"/>
                  </a:lnTo>
                  <a:lnTo>
                    <a:pt x="237581" y="1636939"/>
                  </a:lnTo>
                  <a:lnTo>
                    <a:pt x="236764" y="1635306"/>
                  </a:lnTo>
                  <a:lnTo>
                    <a:pt x="236764" y="1635306"/>
                  </a:lnTo>
                  <a:lnTo>
                    <a:pt x="236764" y="1637756"/>
                  </a:lnTo>
                  <a:lnTo>
                    <a:pt x="236764" y="1638572"/>
                  </a:lnTo>
                  <a:lnTo>
                    <a:pt x="236764" y="1639389"/>
                  </a:lnTo>
                  <a:lnTo>
                    <a:pt x="235948" y="1640205"/>
                  </a:lnTo>
                  <a:lnTo>
                    <a:pt x="235131" y="1641021"/>
                  </a:lnTo>
                  <a:lnTo>
                    <a:pt x="228600" y="1648369"/>
                  </a:lnTo>
                  <a:lnTo>
                    <a:pt x="227784" y="1649186"/>
                  </a:lnTo>
                  <a:lnTo>
                    <a:pt x="225334" y="1650002"/>
                  </a:lnTo>
                  <a:lnTo>
                    <a:pt x="223702" y="1650819"/>
                  </a:lnTo>
                  <a:lnTo>
                    <a:pt x="222885" y="1651635"/>
                  </a:lnTo>
                  <a:lnTo>
                    <a:pt x="222069" y="1654084"/>
                  </a:lnTo>
                  <a:lnTo>
                    <a:pt x="220436" y="1659799"/>
                  </a:lnTo>
                  <a:lnTo>
                    <a:pt x="218803" y="1663881"/>
                  </a:lnTo>
                  <a:lnTo>
                    <a:pt x="217170" y="1658166"/>
                  </a:lnTo>
                  <a:lnTo>
                    <a:pt x="214721" y="1654084"/>
                  </a:lnTo>
                  <a:lnTo>
                    <a:pt x="219619" y="1650002"/>
                  </a:lnTo>
                  <a:lnTo>
                    <a:pt x="219619" y="1649186"/>
                  </a:lnTo>
                  <a:lnTo>
                    <a:pt x="218803" y="1646736"/>
                  </a:lnTo>
                  <a:lnTo>
                    <a:pt x="218803" y="1645920"/>
                  </a:lnTo>
                  <a:lnTo>
                    <a:pt x="219619" y="1645104"/>
                  </a:lnTo>
                  <a:lnTo>
                    <a:pt x="221252" y="1643471"/>
                  </a:lnTo>
                  <a:lnTo>
                    <a:pt x="221252" y="1643471"/>
                  </a:lnTo>
                  <a:lnTo>
                    <a:pt x="219619" y="1644287"/>
                  </a:lnTo>
                  <a:lnTo>
                    <a:pt x="217170" y="1647553"/>
                  </a:lnTo>
                  <a:lnTo>
                    <a:pt x="216354" y="1648369"/>
                  </a:lnTo>
                  <a:lnTo>
                    <a:pt x="215537" y="1648369"/>
                  </a:lnTo>
                  <a:lnTo>
                    <a:pt x="215537" y="1646736"/>
                  </a:lnTo>
                  <a:lnTo>
                    <a:pt x="217170" y="1641838"/>
                  </a:lnTo>
                  <a:lnTo>
                    <a:pt x="217986" y="1636939"/>
                  </a:lnTo>
                  <a:lnTo>
                    <a:pt x="217986" y="1635306"/>
                  </a:lnTo>
                  <a:lnTo>
                    <a:pt x="218803" y="1633674"/>
                  </a:lnTo>
                  <a:lnTo>
                    <a:pt x="217986" y="1633674"/>
                  </a:lnTo>
                  <a:lnTo>
                    <a:pt x="213904" y="1636123"/>
                  </a:lnTo>
                  <a:lnTo>
                    <a:pt x="212272" y="1634490"/>
                  </a:lnTo>
                  <a:lnTo>
                    <a:pt x="211455" y="1627142"/>
                  </a:lnTo>
                  <a:lnTo>
                    <a:pt x="209006" y="1624693"/>
                  </a:lnTo>
                  <a:lnTo>
                    <a:pt x="205740" y="1622244"/>
                  </a:lnTo>
                  <a:lnTo>
                    <a:pt x="202474" y="1621427"/>
                  </a:lnTo>
                  <a:lnTo>
                    <a:pt x="201658" y="1618978"/>
                  </a:lnTo>
                  <a:lnTo>
                    <a:pt x="200841" y="1616529"/>
                  </a:lnTo>
                  <a:lnTo>
                    <a:pt x="201658" y="1613263"/>
                  </a:lnTo>
                  <a:lnTo>
                    <a:pt x="203291" y="1611630"/>
                  </a:lnTo>
                  <a:lnTo>
                    <a:pt x="204924" y="1610814"/>
                  </a:lnTo>
                  <a:lnTo>
                    <a:pt x="206556" y="1610814"/>
                  </a:lnTo>
                  <a:lnTo>
                    <a:pt x="206556" y="1611630"/>
                  </a:lnTo>
                  <a:lnTo>
                    <a:pt x="205740" y="1614896"/>
                  </a:lnTo>
                  <a:lnTo>
                    <a:pt x="206556" y="1614896"/>
                  </a:lnTo>
                  <a:lnTo>
                    <a:pt x="211455" y="1618161"/>
                  </a:lnTo>
                  <a:lnTo>
                    <a:pt x="212272" y="1618161"/>
                  </a:lnTo>
                  <a:lnTo>
                    <a:pt x="213904" y="1616529"/>
                  </a:lnTo>
                  <a:lnTo>
                    <a:pt x="214721" y="1616529"/>
                  </a:lnTo>
                  <a:lnTo>
                    <a:pt x="217170" y="1617345"/>
                  </a:lnTo>
                  <a:lnTo>
                    <a:pt x="217986" y="1618978"/>
                  </a:lnTo>
                  <a:lnTo>
                    <a:pt x="220436" y="1621427"/>
                  </a:lnTo>
                  <a:lnTo>
                    <a:pt x="220436" y="1619794"/>
                  </a:lnTo>
                  <a:lnTo>
                    <a:pt x="217986" y="1616529"/>
                  </a:lnTo>
                  <a:lnTo>
                    <a:pt x="216354" y="1615712"/>
                  </a:lnTo>
                  <a:lnTo>
                    <a:pt x="213904" y="1615712"/>
                  </a:lnTo>
                  <a:lnTo>
                    <a:pt x="212272" y="1616529"/>
                  </a:lnTo>
                  <a:lnTo>
                    <a:pt x="211455" y="1616529"/>
                  </a:lnTo>
                  <a:lnTo>
                    <a:pt x="209822" y="1615712"/>
                  </a:lnTo>
                  <a:lnTo>
                    <a:pt x="208189" y="1614079"/>
                  </a:lnTo>
                  <a:lnTo>
                    <a:pt x="206556" y="1610814"/>
                  </a:lnTo>
                  <a:lnTo>
                    <a:pt x="206556" y="1609181"/>
                  </a:lnTo>
                  <a:lnTo>
                    <a:pt x="206556" y="1608364"/>
                  </a:lnTo>
                  <a:lnTo>
                    <a:pt x="206556" y="1607548"/>
                  </a:lnTo>
                  <a:lnTo>
                    <a:pt x="207373" y="1606731"/>
                  </a:lnTo>
                  <a:lnTo>
                    <a:pt x="208189" y="1605915"/>
                  </a:lnTo>
                  <a:lnTo>
                    <a:pt x="209822" y="1605915"/>
                  </a:lnTo>
                  <a:lnTo>
                    <a:pt x="210639" y="1605915"/>
                  </a:lnTo>
                  <a:lnTo>
                    <a:pt x="209006" y="1604282"/>
                  </a:lnTo>
                  <a:lnTo>
                    <a:pt x="208189" y="1604282"/>
                  </a:lnTo>
                  <a:lnTo>
                    <a:pt x="204924" y="1606731"/>
                  </a:lnTo>
                  <a:lnTo>
                    <a:pt x="204107" y="1606731"/>
                  </a:lnTo>
                  <a:lnTo>
                    <a:pt x="204107" y="1605915"/>
                  </a:lnTo>
                  <a:lnTo>
                    <a:pt x="204107" y="1605915"/>
                  </a:lnTo>
                  <a:lnTo>
                    <a:pt x="203291" y="1607548"/>
                  </a:lnTo>
                  <a:lnTo>
                    <a:pt x="202474" y="1608364"/>
                  </a:lnTo>
                  <a:lnTo>
                    <a:pt x="200025" y="1612446"/>
                  </a:lnTo>
                  <a:lnTo>
                    <a:pt x="200025" y="1614079"/>
                  </a:lnTo>
                  <a:lnTo>
                    <a:pt x="200025" y="1616529"/>
                  </a:lnTo>
                  <a:lnTo>
                    <a:pt x="200025" y="1618161"/>
                  </a:lnTo>
                  <a:lnTo>
                    <a:pt x="199209" y="1618978"/>
                  </a:lnTo>
                  <a:lnTo>
                    <a:pt x="195943" y="1620611"/>
                  </a:lnTo>
                  <a:lnTo>
                    <a:pt x="194310" y="1623060"/>
                  </a:lnTo>
                  <a:lnTo>
                    <a:pt x="192677" y="1620611"/>
                  </a:lnTo>
                  <a:lnTo>
                    <a:pt x="190228" y="1618161"/>
                  </a:lnTo>
                  <a:lnTo>
                    <a:pt x="188595" y="1614079"/>
                  </a:lnTo>
                  <a:lnTo>
                    <a:pt x="186146" y="1613263"/>
                  </a:lnTo>
                  <a:lnTo>
                    <a:pt x="182880" y="1610814"/>
                  </a:lnTo>
                  <a:lnTo>
                    <a:pt x="182064" y="1609181"/>
                  </a:lnTo>
                  <a:lnTo>
                    <a:pt x="183697" y="1605099"/>
                  </a:lnTo>
                  <a:lnTo>
                    <a:pt x="186146" y="1601833"/>
                  </a:lnTo>
                  <a:lnTo>
                    <a:pt x="186146" y="1598567"/>
                  </a:lnTo>
                  <a:lnTo>
                    <a:pt x="186146" y="1597751"/>
                  </a:lnTo>
                  <a:lnTo>
                    <a:pt x="190228" y="1596934"/>
                  </a:lnTo>
                  <a:lnTo>
                    <a:pt x="192677" y="1595301"/>
                  </a:lnTo>
                  <a:lnTo>
                    <a:pt x="190228" y="1595301"/>
                  </a:lnTo>
                  <a:lnTo>
                    <a:pt x="188595" y="1595301"/>
                  </a:lnTo>
                  <a:lnTo>
                    <a:pt x="185329" y="1596934"/>
                  </a:lnTo>
                  <a:lnTo>
                    <a:pt x="182064" y="1594485"/>
                  </a:lnTo>
                  <a:lnTo>
                    <a:pt x="180431" y="1592036"/>
                  </a:lnTo>
                  <a:lnTo>
                    <a:pt x="179614" y="1590403"/>
                  </a:lnTo>
                  <a:lnTo>
                    <a:pt x="180431" y="1588770"/>
                  </a:lnTo>
                  <a:lnTo>
                    <a:pt x="180431" y="1587137"/>
                  </a:lnTo>
                  <a:lnTo>
                    <a:pt x="180431" y="1584688"/>
                  </a:lnTo>
                  <a:lnTo>
                    <a:pt x="180431" y="1583871"/>
                  </a:lnTo>
                  <a:lnTo>
                    <a:pt x="181247" y="1582239"/>
                  </a:lnTo>
                  <a:lnTo>
                    <a:pt x="182880" y="1581422"/>
                  </a:lnTo>
                  <a:lnTo>
                    <a:pt x="184513" y="1578973"/>
                  </a:lnTo>
                  <a:lnTo>
                    <a:pt x="185329" y="1577340"/>
                  </a:lnTo>
                  <a:lnTo>
                    <a:pt x="187779" y="1571625"/>
                  </a:lnTo>
                  <a:lnTo>
                    <a:pt x="188595" y="1569176"/>
                  </a:lnTo>
                  <a:lnTo>
                    <a:pt x="190228" y="1565910"/>
                  </a:lnTo>
                  <a:lnTo>
                    <a:pt x="193494" y="1561011"/>
                  </a:lnTo>
                  <a:lnTo>
                    <a:pt x="192677" y="1561011"/>
                  </a:lnTo>
                  <a:lnTo>
                    <a:pt x="191861" y="1561828"/>
                  </a:lnTo>
                  <a:lnTo>
                    <a:pt x="191044" y="1561828"/>
                  </a:lnTo>
                  <a:lnTo>
                    <a:pt x="190228" y="1561011"/>
                  </a:lnTo>
                  <a:lnTo>
                    <a:pt x="189411" y="1560195"/>
                  </a:lnTo>
                  <a:lnTo>
                    <a:pt x="188595" y="1558562"/>
                  </a:lnTo>
                  <a:lnTo>
                    <a:pt x="188595" y="1559379"/>
                  </a:lnTo>
                  <a:lnTo>
                    <a:pt x="188595" y="1562644"/>
                  </a:lnTo>
                  <a:lnTo>
                    <a:pt x="188595" y="1565094"/>
                  </a:lnTo>
                  <a:lnTo>
                    <a:pt x="187779" y="1566726"/>
                  </a:lnTo>
                  <a:lnTo>
                    <a:pt x="186146" y="1570809"/>
                  </a:lnTo>
                  <a:lnTo>
                    <a:pt x="185329" y="1572441"/>
                  </a:lnTo>
                  <a:lnTo>
                    <a:pt x="184513" y="1570809"/>
                  </a:lnTo>
                  <a:lnTo>
                    <a:pt x="185329" y="1568359"/>
                  </a:lnTo>
                  <a:lnTo>
                    <a:pt x="186146" y="1566726"/>
                  </a:lnTo>
                  <a:lnTo>
                    <a:pt x="186146" y="1564277"/>
                  </a:lnTo>
                  <a:lnTo>
                    <a:pt x="185329" y="1561011"/>
                  </a:lnTo>
                  <a:lnTo>
                    <a:pt x="184513" y="1558562"/>
                  </a:lnTo>
                  <a:lnTo>
                    <a:pt x="184513" y="1556929"/>
                  </a:lnTo>
                  <a:lnTo>
                    <a:pt x="184513" y="1555296"/>
                  </a:lnTo>
                  <a:lnTo>
                    <a:pt x="184513" y="1553664"/>
                  </a:lnTo>
                  <a:lnTo>
                    <a:pt x="185329" y="1552031"/>
                  </a:lnTo>
                  <a:lnTo>
                    <a:pt x="186146" y="1550398"/>
                  </a:lnTo>
                  <a:lnTo>
                    <a:pt x="186146" y="1550398"/>
                  </a:lnTo>
                  <a:lnTo>
                    <a:pt x="186146" y="1548765"/>
                  </a:lnTo>
                  <a:lnTo>
                    <a:pt x="186146" y="1547132"/>
                  </a:lnTo>
                  <a:lnTo>
                    <a:pt x="185329" y="1545499"/>
                  </a:lnTo>
                  <a:lnTo>
                    <a:pt x="184513" y="1543866"/>
                  </a:lnTo>
                  <a:lnTo>
                    <a:pt x="182880" y="1544683"/>
                  </a:lnTo>
                  <a:lnTo>
                    <a:pt x="179614" y="1543866"/>
                  </a:lnTo>
                  <a:lnTo>
                    <a:pt x="178798" y="1540601"/>
                  </a:lnTo>
                  <a:lnTo>
                    <a:pt x="176349" y="1539784"/>
                  </a:lnTo>
                  <a:lnTo>
                    <a:pt x="174716" y="1537335"/>
                  </a:lnTo>
                  <a:lnTo>
                    <a:pt x="171450" y="1536519"/>
                  </a:lnTo>
                  <a:lnTo>
                    <a:pt x="169001" y="1535702"/>
                  </a:lnTo>
                  <a:lnTo>
                    <a:pt x="167368" y="1534069"/>
                  </a:lnTo>
                  <a:lnTo>
                    <a:pt x="164919" y="1532436"/>
                  </a:lnTo>
                  <a:lnTo>
                    <a:pt x="162469" y="1530804"/>
                  </a:lnTo>
                  <a:lnTo>
                    <a:pt x="160836" y="1529171"/>
                  </a:lnTo>
                  <a:lnTo>
                    <a:pt x="159204" y="1529171"/>
                  </a:lnTo>
                  <a:lnTo>
                    <a:pt x="156754" y="1529171"/>
                  </a:lnTo>
                  <a:lnTo>
                    <a:pt x="156754" y="1526721"/>
                  </a:lnTo>
                  <a:lnTo>
                    <a:pt x="155938" y="1525089"/>
                  </a:lnTo>
                  <a:lnTo>
                    <a:pt x="155938" y="1523456"/>
                  </a:lnTo>
                  <a:lnTo>
                    <a:pt x="154305" y="1522639"/>
                  </a:lnTo>
                  <a:lnTo>
                    <a:pt x="151856" y="1521823"/>
                  </a:lnTo>
                  <a:lnTo>
                    <a:pt x="152672" y="1518557"/>
                  </a:lnTo>
                  <a:lnTo>
                    <a:pt x="153489" y="1516108"/>
                  </a:lnTo>
                  <a:lnTo>
                    <a:pt x="151039" y="1515291"/>
                  </a:lnTo>
                  <a:lnTo>
                    <a:pt x="147774" y="1514475"/>
                  </a:lnTo>
                  <a:lnTo>
                    <a:pt x="148590" y="1512842"/>
                  </a:lnTo>
                  <a:lnTo>
                    <a:pt x="149406" y="1511209"/>
                  </a:lnTo>
                  <a:lnTo>
                    <a:pt x="148590" y="1508760"/>
                  </a:lnTo>
                  <a:lnTo>
                    <a:pt x="146141" y="1504678"/>
                  </a:lnTo>
                  <a:lnTo>
                    <a:pt x="144508" y="1502229"/>
                  </a:lnTo>
                  <a:lnTo>
                    <a:pt x="142059" y="1498146"/>
                  </a:lnTo>
                  <a:lnTo>
                    <a:pt x="139609" y="1494064"/>
                  </a:lnTo>
                  <a:lnTo>
                    <a:pt x="137977" y="1490799"/>
                  </a:lnTo>
                  <a:lnTo>
                    <a:pt x="136344" y="1488349"/>
                  </a:lnTo>
                  <a:lnTo>
                    <a:pt x="134711" y="1484267"/>
                  </a:lnTo>
                  <a:lnTo>
                    <a:pt x="132261" y="1479369"/>
                  </a:lnTo>
                  <a:lnTo>
                    <a:pt x="129812" y="1476103"/>
                  </a:lnTo>
                  <a:lnTo>
                    <a:pt x="129812" y="1473654"/>
                  </a:lnTo>
                  <a:lnTo>
                    <a:pt x="127363" y="1470388"/>
                  </a:lnTo>
                  <a:lnTo>
                    <a:pt x="124914" y="1467122"/>
                  </a:lnTo>
                  <a:lnTo>
                    <a:pt x="122464" y="1463856"/>
                  </a:lnTo>
                  <a:lnTo>
                    <a:pt x="120015" y="1462224"/>
                  </a:lnTo>
                  <a:lnTo>
                    <a:pt x="118382" y="1461407"/>
                  </a:lnTo>
                  <a:lnTo>
                    <a:pt x="115933" y="1459774"/>
                  </a:lnTo>
                  <a:lnTo>
                    <a:pt x="114300" y="1458141"/>
                  </a:lnTo>
                  <a:lnTo>
                    <a:pt x="113484" y="1456509"/>
                  </a:lnTo>
                  <a:lnTo>
                    <a:pt x="112667" y="1455692"/>
                  </a:lnTo>
                  <a:lnTo>
                    <a:pt x="111851" y="1454059"/>
                  </a:lnTo>
                  <a:lnTo>
                    <a:pt x="111851" y="1452426"/>
                  </a:lnTo>
                  <a:lnTo>
                    <a:pt x="111034" y="1451610"/>
                  </a:lnTo>
                  <a:lnTo>
                    <a:pt x="107769" y="1449161"/>
                  </a:lnTo>
                  <a:lnTo>
                    <a:pt x="106952" y="1447528"/>
                  </a:lnTo>
                  <a:lnTo>
                    <a:pt x="104503" y="1445895"/>
                  </a:lnTo>
                  <a:lnTo>
                    <a:pt x="102870" y="1445079"/>
                  </a:lnTo>
                  <a:lnTo>
                    <a:pt x="102054" y="1444262"/>
                  </a:lnTo>
                  <a:lnTo>
                    <a:pt x="99604" y="1439364"/>
                  </a:lnTo>
                  <a:lnTo>
                    <a:pt x="99604" y="1437731"/>
                  </a:lnTo>
                  <a:lnTo>
                    <a:pt x="99604" y="1436098"/>
                  </a:lnTo>
                  <a:lnTo>
                    <a:pt x="99604" y="1435281"/>
                  </a:lnTo>
                  <a:lnTo>
                    <a:pt x="96339" y="1431199"/>
                  </a:lnTo>
                  <a:lnTo>
                    <a:pt x="94706" y="1429566"/>
                  </a:lnTo>
                  <a:lnTo>
                    <a:pt x="93073" y="1427934"/>
                  </a:lnTo>
                  <a:lnTo>
                    <a:pt x="88991" y="1430383"/>
                  </a:lnTo>
                  <a:lnTo>
                    <a:pt x="84909" y="1432832"/>
                  </a:lnTo>
                  <a:lnTo>
                    <a:pt x="82459" y="1433649"/>
                  </a:lnTo>
                  <a:lnTo>
                    <a:pt x="78377" y="1434465"/>
                  </a:lnTo>
                  <a:lnTo>
                    <a:pt x="80010" y="1436914"/>
                  </a:lnTo>
                  <a:lnTo>
                    <a:pt x="79194" y="1438547"/>
                  </a:lnTo>
                  <a:lnTo>
                    <a:pt x="78377" y="1439364"/>
                  </a:lnTo>
                  <a:lnTo>
                    <a:pt x="76744" y="1439364"/>
                  </a:lnTo>
                  <a:lnTo>
                    <a:pt x="76744" y="1445079"/>
                  </a:lnTo>
                  <a:lnTo>
                    <a:pt x="75111" y="1449161"/>
                  </a:lnTo>
                  <a:lnTo>
                    <a:pt x="71029" y="1449161"/>
                  </a:lnTo>
                  <a:lnTo>
                    <a:pt x="68580" y="1450794"/>
                  </a:lnTo>
                  <a:lnTo>
                    <a:pt x="65314" y="1453243"/>
                  </a:lnTo>
                  <a:lnTo>
                    <a:pt x="62865" y="1454876"/>
                  </a:lnTo>
                  <a:lnTo>
                    <a:pt x="60416" y="1457325"/>
                  </a:lnTo>
                  <a:lnTo>
                    <a:pt x="58783" y="1457325"/>
                  </a:lnTo>
                  <a:lnTo>
                    <a:pt x="59599" y="1454876"/>
                  </a:lnTo>
                  <a:lnTo>
                    <a:pt x="58783" y="1450794"/>
                  </a:lnTo>
                  <a:lnTo>
                    <a:pt x="57966" y="1447528"/>
                  </a:lnTo>
                  <a:lnTo>
                    <a:pt x="56334" y="1445895"/>
                  </a:lnTo>
                  <a:lnTo>
                    <a:pt x="53068" y="1442629"/>
                  </a:lnTo>
                  <a:lnTo>
                    <a:pt x="50619" y="1440180"/>
                  </a:lnTo>
                  <a:lnTo>
                    <a:pt x="47353" y="1436914"/>
                  </a:lnTo>
                  <a:lnTo>
                    <a:pt x="44904" y="1434465"/>
                  </a:lnTo>
                  <a:lnTo>
                    <a:pt x="42454" y="1432016"/>
                  </a:lnTo>
                  <a:lnTo>
                    <a:pt x="39189" y="1428750"/>
                  </a:lnTo>
                  <a:lnTo>
                    <a:pt x="38372" y="1424668"/>
                  </a:lnTo>
                  <a:lnTo>
                    <a:pt x="35923" y="1423035"/>
                  </a:lnTo>
                  <a:lnTo>
                    <a:pt x="32657" y="1421402"/>
                  </a:lnTo>
                  <a:lnTo>
                    <a:pt x="30208" y="1418136"/>
                  </a:lnTo>
                  <a:lnTo>
                    <a:pt x="31024" y="1414871"/>
                  </a:lnTo>
                  <a:lnTo>
                    <a:pt x="31841" y="1411605"/>
                  </a:lnTo>
                  <a:lnTo>
                    <a:pt x="31841" y="1409156"/>
                  </a:lnTo>
                  <a:lnTo>
                    <a:pt x="29391" y="1409156"/>
                  </a:lnTo>
                  <a:lnTo>
                    <a:pt x="25309" y="1409156"/>
                  </a:lnTo>
                  <a:lnTo>
                    <a:pt x="22044" y="1409156"/>
                  </a:lnTo>
                  <a:lnTo>
                    <a:pt x="19594" y="1411605"/>
                  </a:lnTo>
                  <a:lnTo>
                    <a:pt x="17145" y="1414054"/>
                  </a:lnTo>
                  <a:lnTo>
                    <a:pt x="13063" y="1412421"/>
                  </a:lnTo>
                  <a:lnTo>
                    <a:pt x="8981" y="1409972"/>
                  </a:lnTo>
                  <a:lnTo>
                    <a:pt x="8164" y="1412421"/>
                  </a:lnTo>
                  <a:lnTo>
                    <a:pt x="4082" y="1410789"/>
                  </a:lnTo>
                  <a:lnTo>
                    <a:pt x="0" y="1409156"/>
                  </a:lnTo>
                  <a:lnTo>
                    <a:pt x="0" y="1399359"/>
                  </a:lnTo>
                  <a:lnTo>
                    <a:pt x="0" y="1384663"/>
                  </a:lnTo>
                  <a:lnTo>
                    <a:pt x="0" y="1374866"/>
                  </a:lnTo>
                  <a:lnTo>
                    <a:pt x="0" y="1365069"/>
                  </a:lnTo>
                  <a:lnTo>
                    <a:pt x="0" y="1355271"/>
                  </a:lnTo>
                  <a:lnTo>
                    <a:pt x="0" y="1343841"/>
                  </a:lnTo>
                  <a:lnTo>
                    <a:pt x="0" y="1333228"/>
                  </a:lnTo>
                  <a:lnTo>
                    <a:pt x="0" y="1322614"/>
                  </a:lnTo>
                  <a:lnTo>
                    <a:pt x="0" y="1312001"/>
                  </a:lnTo>
                  <a:lnTo>
                    <a:pt x="0" y="1301387"/>
                  </a:lnTo>
                  <a:lnTo>
                    <a:pt x="0" y="1290774"/>
                  </a:lnTo>
                  <a:lnTo>
                    <a:pt x="0" y="1280160"/>
                  </a:lnTo>
                  <a:lnTo>
                    <a:pt x="0" y="1269546"/>
                  </a:lnTo>
                  <a:lnTo>
                    <a:pt x="0" y="1258116"/>
                  </a:lnTo>
                  <a:lnTo>
                    <a:pt x="0" y="1246686"/>
                  </a:lnTo>
                  <a:lnTo>
                    <a:pt x="0" y="1235256"/>
                  </a:lnTo>
                  <a:lnTo>
                    <a:pt x="0" y="1223826"/>
                  </a:lnTo>
                  <a:lnTo>
                    <a:pt x="0" y="1213213"/>
                  </a:lnTo>
                  <a:lnTo>
                    <a:pt x="0" y="1201783"/>
                  </a:lnTo>
                  <a:lnTo>
                    <a:pt x="0" y="1189537"/>
                  </a:lnTo>
                  <a:lnTo>
                    <a:pt x="0" y="1177290"/>
                  </a:lnTo>
                  <a:lnTo>
                    <a:pt x="0" y="1165044"/>
                  </a:lnTo>
                  <a:lnTo>
                    <a:pt x="0" y="1152797"/>
                  </a:lnTo>
                  <a:lnTo>
                    <a:pt x="0" y="1140551"/>
                  </a:lnTo>
                  <a:lnTo>
                    <a:pt x="0" y="1128304"/>
                  </a:lnTo>
                  <a:lnTo>
                    <a:pt x="0" y="1115241"/>
                  </a:lnTo>
                  <a:lnTo>
                    <a:pt x="0" y="1102179"/>
                  </a:lnTo>
                  <a:lnTo>
                    <a:pt x="0" y="1089116"/>
                  </a:lnTo>
                  <a:lnTo>
                    <a:pt x="0" y="1076053"/>
                  </a:lnTo>
                  <a:lnTo>
                    <a:pt x="0" y="1062990"/>
                  </a:lnTo>
                  <a:lnTo>
                    <a:pt x="0" y="1049111"/>
                  </a:lnTo>
                  <a:lnTo>
                    <a:pt x="0" y="1035231"/>
                  </a:lnTo>
                  <a:lnTo>
                    <a:pt x="2449" y="1036048"/>
                  </a:lnTo>
                  <a:lnTo>
                    <a:pt x="9797" y="1037681"/>
                  </a:lnTo>
                  <a:lnTo>
                    <a:pt x="17145" y="1036864"/>
                  </a:lnTo>
                  <a:lnTo>
                    <a:pt x="30208" y="1041763"/>
                  </a:lnTo>
                  <a:lnTo>
                    <a:pt x="38372" y="1050744"/>
                  </a:lnTo>
                  <a:lnTo>
                    <a:pt x="44904" y="1055642"/>
                  </a:lnTo>
                  <a:lnTo>
                    <a:pt x="47353" y="1058908"/>
                  </a:lnTo>
                  <a:lnTo>
                    <a:pt x="51435" y="1061357"/>
                  </a:lnTo>
                  <a:lnTo>
                    <a:pt x="61232" y="1067072"/>
                  </a:lnTo>
                  <a:lnTo>
                    <a:pt x="64498" y="1067889"/>
                  </a:lnTo>
                  <a:lnTo>
                    <a:pt x="70213" y="1070338"/>
                  </a:lnTo>
                  <a:lnTo>
                    <a:pt x="73479" y="1070338"/>
                  </a:lnTo>
                  <a:lnTo>
                    <a:pt x="80010" y="1071154"/>
                  </a:lnTo>
                  <a:lnTo>
                    <a:pt x="84092" y="1073604"/>
                  </a:lnTo>
                  <a:lnTo>
                    <a:pt x="92256" y="1080135"/>
                  </a:lnTo>
                  <a:lnTo>
                    <a:pt x="93889" y="1080951"/>
                  </a:lnTo>
                  <a:lnTo>
                    <a:pt x="94706" y="1080135"/>
                  </a:lnTo>
                  <a:lnTo>
                    <a:pt x="91440" y="1073604"/>
                  </a:lnTo>
                  <a:lnTo>
                    <a:pt x="90624" y="1072787"/>
                  </a:lnTo>
                  <a:lnTo>
                    <a:pt x="87358" y="1070338"/>
                  </a:lnTo>
                  <a:lnTo>
                    <a:pt x="83276" y="1069521"/>
                  </a:lnTo>
                  <a:lnTo>
                    <a:pt x="83276" y="1068705"/>
                  </a:lnTo>
                  <a:lnTo>
                    <a:pt x="82459" y="1066256"/>
                  </a:lnTo>
                  <a:lnTo>
                    <a:pt x="82459" y="1065439"/>
                  </a:lnTo>
                  <a:lnTo>
                    <a:pt x="83276" y="1065439"/>
                  </a:lnTo>
                  <a:lnTo>
                    <a:pt x="86541" y="1065439"/>
                  </a:lnTo>
                  <a:lnTo>
                    <a:pt x="88174" y="1065439"/>
                  </a:lnTo>
                  <a:lnTo>
                    <a:pt x="88174" y="1064623"/>
                  </a:lnTo>
                  <a:lnTo>
                    <a:pt x="86541" y="1064623"/>
                  </a:lnTo>
                  <a:lnTo>
                    <a:pt x="84909" y="1063806"/>
                  </a:lnTo>
                  <a:lnTo>
                    <a:pt x="83276" y="1062174"/>
                  </a:lnTo>
                  <a:lnTo>
                    <a:pt x="82459" y="1060541"/>
                  </a:lnTo>
                  <a:lnTo>
                    <a:pt x="85725" y="1051560"/>
                  </a:lnTo>
                  <a:lnTo>
                    <a:pt x="87358" y="1052376"/>
                  </a:lnTo>
                  <a:lnTo>
                    <a:pt x="88991" y="1049927"/>
                  </a:lnTo>
                  <a:lnTo>
                    <a:pt x="92256" y="1051560"/>
                  </a:lnTo>
                  <a:lnTo>
                    <a:pt x="93073" y="1050744"/>
                  </a:lnTo>
                  <a:lnTo>
                    <a:pt x="93889" y="1045845"/>
                  </a:lnTo>
                  <a:lnTo>
                    <a:pt x="94706" y="1045029"/>
                  </a:lnTo>
                  <a:lnTo>
                    <a:pt x="95522" y="1044212"/>
                  </a:lnTo>
                  <a:lnTo>
                    <a:pt x="100421" y="1043396"/>
                  </a:lnTo>
                  <a:lnTo>
                    <a:pt x="106136" y="1044212"/>
                  </a:lnTo>
                  <a:lnTo>
                    <a:pt x="106952" y="1043396"/>
                  </a:lnTo>
                  <a:lnTo>
                    <a:pt x="106136" y="1040130"/>
                  </a:lnTo>
                  <a:lnTo>
                    <a:pt x="106136" y="1038497"/>
                  </a:lnTo>
                  <a:lnTo>
                    <a:pt x="106136" y="1035231"/>
                  </a:lnTo>
                  <a:lnTo>
                    <a:pt x="106136" y="1033599"/>
                  </a:lnTo>
                  <a:lnTo>
                    <a:pt x="106952" y="1032782"/>
                  </a:lnTo>
                  <a:lnTo>
                    <a:pt x="109402" y="1033599"/>
                  </a:lnTo>
                  <a:lnTo>
                    <a:pt x="110218" y="1035231"/>
                  </a:lnTo>
                  <a:lnTo>
                    <a:pt x="111034" y="1037681"/>
                  </a:lnTo>
                  <a:lnTo>
                    <a:pt x="111851" y="1039314"/>
                  </a:lnTo>
                  <a:lnTo>
                    <a:pt x="115116" y="1040946"/>
                  </a:lnTo>
                  <a:lnTo>
                    <a:pt x="115116" y="1041763"/>
                  </a:lnTo>
                  <a:lnTo>
                    <a:pt x="114300" y="1045845"/>
                  </a:lnTo>
                  <a:lnTo>
                    <a:pt x="113484" y="1047478"/>
                  </a:lnTo>
                  <a:lnTo>
                    <a:pt x="111034" y="1052376"/>
                  </a:lnTo>
                  <a:lnTo>
                    <a:pt x="111034" y="1054009"/>
                  </a:lnTo>
                  <a:lnTo>
                    <a:pt x="115116" y="1051560"/>
                  </a:lnTo>
                  <a:lnTo>
                    <a:pt x="119199" y="1048294"/>
                  </a:lnTo>
                  <a:lnTo>
                    <a:pt x="122464" y="1046661"/>
                  </a:lnTo>
                  <a:lnTo>
                    <a:pt x="125730" y="1046661"/>
                  </a:lnTo>
                  <a:lnTo>
                    <a:pt x="128179" y="1045845"/>
                  </a:lnTo>
                  <a:lnTo>
                    <a:pt x="129812" y="1044212"/>
                  </a:lnTo>
                  <a:lnTo>
                    <a:pt x="130629" y="1042579"/>
                  </a:lnTo>
                  <a:lnTo>
                    <a:pt x="132261" y="1036864"/>
                  </a:lnTo>
                  <a:lnTo>
                    <a:pt x="133894" y="1036048"/>
                  </a:lnTo>
                  <a:lnTo>
                    <a:pt x="138793" y="1036048"/>
                  </a:lnTo>
                  <a:lnTo>
                    <a:pt x="140426" y="1036048"/>
                  </a:lnTo>
                  <a:lnTo>
                    <a:pt x="141242" y="1035231"/>
                  </a:lnTo>
                  <a:lnTo>
                    <a:pt x="141242" y="1034415"/>
                  </a:lnTo>
                  <a:lnTo>
                    <a:pt x="140426" y="1033599"/>
                  </a:lnTo>
                  <a:lnTo>
                    <a:pt x="138793" y="1033599"/>
                  </a:lnTo>
                  <a:lnTo>
                    <a:pt x="138793" y="1033599"/>
                  </a:lnTo>
                  <a:lnTo>
                    <a:pt x="139609" y="1032782"/>
                  </a:lnTo>
                  <a:lnTo>
                    <a:pt x="140426" y="1031966"/>
                  </a:lnTo>
                  <a:lnTo>
                    <a:pt x="142875" y="1031149"/>
                  </a:lnTo>
                  <a:lnTo>
                    <a:pt x="144508" y="1033599"/>
                  </a:lnTo>
                  <a:lnTo>
                    <a:pt x="145324" y="1033599"/>
                  </a:lnTo>
                  <a:lnTo>
                    <a:pt x="149406" y="1031149"/>
                  </a:lnTo>
                  <a:lnTo>
                    <a:pt x="155122" y="1024618"/>
                  </a:lnTo>
                  <a:lnTo>
                    <a:pt x="157571" y="1022985"/>
                  </a:lnTo>
                  <a:lnTo>
                    <a:pt x="159204" y="1022985"/>
                  </a:lnTo>
                  <a:lnTo>
                    <a:pt x="160836" y="1023801"/>
                  </a:lnTo>
                  <a:lnTo>
                    <a:pt x="162469" y="1023801"/>
                  </a:lnTo>
                  <a:lnTo>
                    <a:pt x="164102" y="1020536"/>
                  </a:lnTo>
                  <a:lnTo>
                    <a:pt x="164919" y="1018903"/>
                  </a:lnTo>
                  <a:lnTo>
                    <a:pt x="165735" y="1017270"/>
                  </a:lnTo>
                  <a:lnTo>
                    <a:pt x="169817" y="1014004"/>
                  </a:lnTo>
                  <a:lnTo>
                    <a:pt x="172266" y="1013188"/>
                  </a:lnTo>
                  <a:lnTo>
                    <a:pt x="173899" y="1014004"/>
                  </a:lnTo>
                  <a:lnTo>
                    <a:pt x="175532" y="1015637"/>
                  </a:lnTo>
                  <a:lnTo>
                    <a:pt x="177165" y="1016454"/>
                  </a:lnTo>
                  <a:lnTo>
                    <a:pt x="179614" y="1015637"/>
                  </a:lnTo>
                  <a:lnTo>
                    <a:pt x="181247" y="1015637"/>
                  </a:lnTo>
                  <a:lnTo>
                    <a:pt x="182064" y="1014821"/>
                  </a:lnTo>
                  <a:lnTo>
                    <a:pt x="184513" y="1010739"/>
                  </a:lnTo>
                  <a:lnTo>
                    <a:pt x="185329" y="1010739"/>
                  </a:lnTo>
                  <a:lnTo>
                    <a:pt x="186146" y="1012371"/>
                  </a:lnTo>
                  <a:lnTo>
                    <a:pt x="187779" y="1015637"/>
                  </a:lnTo>
                  <a:lnTo>
                    <a:pt x="187779" y="1017270"/>
                  </a:lnTo>
                  <a:lnTo>
                    <a:pt x="186146" y="1021352"/>
                  </a:lnTo>
                  <a:lnTo>
                    <a:pt x="173083" y="1031966"/>
                  </a:lnTo>
                  <a:lnTo>
                    <a:pt x="169001" y="1036048"/>
                  </a:lnTo>
                  <a:lnTo>
                    <a:pt x="166552" y="1037681"/>
                  </a:lnTo>
                  <a:lnTo>
                    <a:pt x="164102" y="1038497"/>
                  </a:lnTo>
                  <a:lnTo>
                    <a:pt x="160020" y="1039314"/>
                  </a:lnTo>
                  <a:lnTo>
                    <a:pt x="158387" y="1040130"/>
                  </a:lnTo>
                  <a:lnTo>
                    <a:pt x="155938" y="1040946"/>
                  </a:lnTo>
                  <a:lnTo>
                    <a:pt x="149406" y="1042579"/>
                  </a:lnTo>
                  <a:lnTo>
                    <a:pt x="147774" y="1043396"/>
                  </a:lnTo>
                  <a:lnTo>
                    <a:pt x="146957" y="1044212"/>
                  </a:lnTo>
                  <a:lnTo>
                    <a:pt x="144508" y="1049927"/>
                  </a:lnTo>
                  <a:lnTo>
                    <a:pt x="143691" y="1051560"/>
                  </a:lnTo>
                  <a:lnTo>
                    <a:pt x="141242" y="1054009"/>
                  </a:lnTo>
                  <a:lnTo>
                    <a:pt x="138793" y="1055642"/>
                  </a:lnTo>
                  <a:lnTo>
                    <a:pt x="135527" y="1056459"/>
                  </a:lnTo>
                  <a:lnTo>
                    <a:pt x="133078" y="1058908"/>
                  </a:lnTo>
                  <a:lnTo>
                    <a:pt x="130629" y="1063806"/>
                  </a:lnTo>
                  <a:lnTo>
                    <a:pt x="128996" y="1067072"/>
                  </a:lnTo>
                  <a:lnTo>
                    <a:pt x="126547" y="1069521"/>
                  </a:lnTo>
                  <a:lnTo>
                    <a:pt x="124097" y="1073604"/>
                  </a:lnTo>
                  <a:lnTo>
                    <a:pt x="123281" y="1075237"/>
                  </a:lnTo>
                  <a:lnTo>
                    <a:pt x="124097" y="1077686"/>
                  </a:lnTo>
                  <a:lnTo>
                    <a:pt x="124914" y="1078502"/>
                  </a:lnTo>
                  <a:lnTo>
                    <a:pt x="127363" y="1080135"/>
                  </a:lnTo>
                  <a:lnTo>
                    <a:pt x="128179" y="1080135"/>
                  </a:lnTo>
                  <a:lnTo>
                    <a:pt x="127363" y="1078502"/>
                  </a:lnTo>
                  <a:lnTo>
                    <a:pt x="124914" y="1076869"/>
                  </a:lnTo>
                  <a:lnTo>
                    <a:pt x="124914" y="1076053"/>
                  </a:lnTo>
                  <a:lnTo>
                    <a:pt x="125730" y="1075237"/>
                  </a:lnTo>
                  <a:lnTo>
                    <a:pt x="135527" y="1076869"/>
                  </a:lnTo>
                  <a:lnTo>
                    <a:pt x="137977" y="1075237"/>
                  </a:lnTo>
                  <a:lnTo>
                    <a:pt x="138793" y="1073604"/>
                  </a:lnTo>
                  <a:lnTo>
                    <a:pt x="138793" y="1072787"/>
                  </a:lnTo>
                  <a:lnTo>
                    <a:pt x="136344" y="1072787"/>
                  </a:lnTo>
                  <a:lnTo>
                    <a:pt x="135527" y="1071971"/>
                  </a:lnTo>
                  <a:lnTo>
                    <a:pt x="134711" y="1069521"/>
                  </a:lnTo>
                  <a:lnTo>
                    <a:pt x="134711" y="1067889"/>
                  </a:lnTo>
                  <a:lnTo>
                    <a:pt x="134711" y="1066256"/>
                  </a:lnTo>
                  <a:lnTo>
                    <a:pt x="135527" y="1064623"/>
                  </a:lnTo>
                  <a:lnTo>
                    <a:pt x="138793" y="1062174"/>
                  </a:lnTo>
                  <a:lnTo>
                    <a:pt x="142059" y="1061357"/>
                  </a:lnTo>
                  <a:lnTo>
                    <a:pt x="144508" y="1059724"/>
                  </a:lnTo>
                  <a:lnTo>
                    <a:pt x="146141" y="1058091"/>
                  </a:lnTo>
                  <a:lnTo>
                    <a:pt x="149406" y="1055642"/>
                  </a:lnTo>
                  <a:lnTo>
                    <a:pt x="151039" y="1053193"/>
                  </a:lnTo>
                  <a:lnTo>
                    <a:pt x="151856" y="1051560"/>
                  </a:lnTo>
                  <a:lnTo>
                    <a:pt x="151856" y="1050744"/>
                  </a:lnTo>
                  <a:lnTo>
                    <a:pt x="151039" y="1049927"/>
                  </a:lnTo>
                  <a:lnTo>
                    <a:pt x="151856" y="1048294"/>
                  </a:lnTo>
                  <a:lnTo>
                    <a:pt x="154305" y="1046661"/>
                  </a:lnTo>
                  <a:lnTo>
                    <a:pt x="155122" y="1046661"/>
                  </a:lnTo>
                  <a:lnTo>
                    <a:pt x="158387" y="1048294"/>
                  </a:lnTo>
                  <a:lnTo>
                    <a:pt x="159204" y="1049111"/>
                  </a:lnTo>
                  <a:lnTo>
                    <a:pt x="159204" y="1051560"/>
                  </a:lnTo>
                  <a:lnTo>
                    <a:pt x="160020" y="1051560"/>
                  </a:lnTo>
                  <a:lnTo>
                    <a:pt x="161653" y="1048294"/>
                  </a:lnTo>
                  <a:lnTo>
                    <a:pt x="162469" y="1047478"/>
                  </a:lnTo>
                  <a:lnTo>
                    <a:pt x="163286" y="1047478"/>
                  </a:lnTo>
                  <a:lnTo>
                    <a:pt x="164102" y="1048294"/>
                  </a:lnTo>
                  <a:lnTo>
                    <a:pt x="164919" y="1049111"/>
                  </a:lnTo>
                  <a:lnTo>
                    <a:pt x="165735" y="1052376"/>
                  </a:lnTo>
                  <a:lnTo>
                    <a:pt x="165735" y="1057275"/>
                  </a:lnTo>
                  <a:lnTo>
                    <a:pt x="165735" y="1059724"/>
                  </a:lnTo>
                  <a:lnTo>
                    <a:pt x="166552" y="1056459"/>
                  </a:lnTo>
                  <a:lnTo>
                    <a:pt x="167368" y="1054826"/>
                  </a:lnTo>
                  <a:lnTo>
                    <a:pt x="170634" y="1047478"/>
                  </a:lnTo>
                  <a:lnTo>
                    <a:pt x="173083" y="1043396"/>
                  </a:lnTo>
                  <a:lnTo>
                    <a:pt x="175532" y="1039314"/>
                  </a:lnTo>
                  <a:lnTo>
                    <a:pt x="179614" y="1036048"/>
                  </a:lnTo>
                  <a:lnTo>
                    <a:pt x="188595" y="1031149"/>
                  </a:lnTo>
                  <a:lnTo>
                    <a:pt x="193494" y="1029516"/>
                  </a:lnTo>
                  <a:lnTo>
                    <a:pt x="195943" y="1027884"/>
                  </a:lnTo>
                  <a:lnTo>
                    <a:pt x="197576" y="1027067"/>
                  </a:lnTo>
                  <a:lnTo>
                    <a:pt x="198392" y="1025434"/>
                  </a:lnTo>
                  <a:lnTo>
                    <a:pt x="200025" y="1023801"/>
                  </a:lnTo>
                  <a:lnTo>
                    <a:pt x="200025" y="1023801"/>
                  </a:lnTo>
                  <a:lnTo>
                    <a:pt x="199209" y="1027067"/>
                  </a:lnTo>
                  <a:lnTo>
                    <a:pt x="199209" y="1027884"/>
                  </a:lnTo>
                  <a:lnTo>
                    <a:pt x="195943" y="1029516"/>
                  </a:lnTo>
                  <a:lnTo>
                    <a:pt x="195943" y="1031149"/>
                  </a:lnTo>
                  <a:lnTo>
                    <a:pt x="195943" y="1033599"/>
                  </a:lnTo>
                  <a:lnTo>
                    <a:pt x="196759" y="1035231"/>
                  </a:lnTo>
                  <a:lnTo>
                    <a:pt x="197576" y="1036048"/>
                  </a:lnTo>
                  <a:lnTo>
                    <a:pt x="199209" y="1035231"/>
                  </a:lnTo>
                  <a:lnTo>
                    <a:pt x="200841" y="1033599"/>
                  </a:lnTo>
                  <a:lnTo>
                    <a:pt x="203291" y="1031149"/>
                  </a:lnTo>
                  <a:lnTo>
                    <a:pt x="208189" y="1023801"/>
                  </a:lnTo>
                  <a:lnTo>
                    <a:pt x="209006" y="1022169"/>
                  </a:lnTo>
                  <a:lnTo>
                    <a:pt x="210639" y="1016454"/>
                  </a:lnTo>
                  <a:lnTo>
                    <a:pt x="213904" y="1014004"/>
                  </a:lnTo>
                  <a:lnTo>
                    <a:pt x="219619" y="1010739"/>
                  </a:lnTo>
                  <a:lnTo>
                    <a:pt x="221252" y="1009106"/>
                  </a:lnTo>
                  <a:lnTo>
                    <a:pt x="216354" y="1007473"/>
                  </a:lnTo>
                  <a:lnTo>
                    <a:pt x="215537" y="1006656"/>
                  </a:lnTo>
                  <a:lnTo>
                    <a:pt x="215537" y="1005840"/>
                  </a:lnTo>
                  <a:lnTo>
                    <a:pt x="216354" y="1004207"/>
                  </a:lnTo>
                  <a:lnTo>
                    <a:pt x="213904" y="1002574"/>
                  </a:lnTo>
                  <a:lnTo>
                    <a:pt x="213088" y="1001758"/>
                  </a:lnTo>
                  <a:lnTo>
                    <a:pt x="213088" y="998492"/>
                  </a:lnTo>
                  <a:lnTo>
                    <a:pt x="213904" y="996043"/>
                  </a:lnTo>
                  <a:lnTo>
                    <a:pt x="215537" y="993594"/>
                  </a:lnTo>
                  <a:lnTo>
                    <a:pt x="216354" y="993594"/>
                  </a:lnTo>
                  <a:lnTo>
                    <a:pt x="218803" y="995226"/>
                  </a:lnTo>
                  <a:lnTo>
                    <a:pt x="220436" y="996859"/>
                  </a:lnTo>
                  <a:lnTo>
                    <a:pt x="226967" y="1004207"/>
                  </a:lnTo>
                  <a:lnTo>
                    <a:pt x="229416" y="1007473"/>
                  </a:lnTo>
                  <a:lnTo>
                    <a:pt x="231049" y="1009922"/>
                  </a:lnTo>
                  <a:lnTo>
                    <a:pt x="234315" y="1018903"/>
                  </a:lnTo>
                  <a:lnTo>
                    <a:pt x="235948" y="1023801"/>
                  </a:lnTo>
                  <a:lnTo>
                    <a:pt x="237581" y="1028700"/>
                  </a:lnTo>
                  <a:lnTo>
                    <a:pt x="238397" y="1031966"/>
                  </a:lnTo>
                  <a:lnTo>
                    <a:pt x="239214" y="1034415"/>
                  </a:lnTo>
                  <a:lnTo>
                    <a:pt x="244929" y="1043396"/>
                  </a:lnTo>
                  <a:lnTo>
                    <a:pt x="248194" y="1047478"/>
                  </a:lnTo>
                  <a:lnTo>
                    <a:pt x="250644" y="1049927"/>
                  </a:lnTo>
                  <a:lnTo>
                    <a:pt x="253909" y="1051560"/>
                  </a:lnTo>
                  <a:lnTo>
                    <a:pt x="257175" y="1053193"/>
                  </a:lnTo>
                  <a:lnTo>
                    <a:pt x="259624" y="1053193"/>
                  </a:lnTo>
                  <a:lnTo>
                    <a:pt x="262890" y="1049111"/>
                  </a:lnTo>
                  <a:lnTo>
                    <a:pt x="262890" y="1046661"/>
                  </a:lnTo>
                  <a:lnTo>
                    <a:pt x="261257" y="1042579"/>
                  </a:lnTo>
                  <a:lnTo>
                    <a:pt x="259624" y="1040130"/>
                  </a:lnTo>
                  <a:lnTo>
                    <a:pt x="259624" y="1038497"/>
                  </a:lnTo>
                  <a:lnTo>
                    <a:pt x="262074" y="1035231"/>
                  </a:lnTo>
                  <a:lnTo>
                    <a:pt x="262074" y="1034415"/>
                  </a:lnTo>
                  <a:lnTo>
                    <a:pt x="262890" y="1031149"/>
                  </a:lnTo>
                  <a:lnTo>
                    <a:pt x="264523" y="1031966"/>
                  </a:lnTo>
                  <a:lnTo>
                    <a:pt x="265339" y="1031966"/>
                  </a:lnTo>
                  <a:lnTo>
                    <a:pt x="266156" y="1030333"/>
                  </a:lnTo>
                  <a:lnTo>
                    <a:pt x="266972" y="1027884"/>
                  </a:lnTo>
                  <a:lnTo>
                    <a:pt x="268605" y="1026251"/>
                  </a:lnTo>
                  <a:lnTo>
                    <a:pt x="270238" y="1024618"/>
                  </a:lnTo>
                  <a:lnTo>
                    <a:pt x="271054" y="1023801"/>
                  </a:lnTo>
                  <a:lnTo>
                    <a:pt x="269422" y="1022985"/>
                  </a:lnTo>
                  <a:lnTo>
                    <a:pt x="268605" y="1022985"/>
                  </a:lnTo>
                  <a:lnTo>
                    <a:pt x="267789" y="1022985"/>
                  </a:lnTo>
                  <a:lnTo>
                    <a:pt x="266972" y="1022169"/>
                  </a:lnTo>
                  <a:lnTo>
                    <a:pt x="267789" y="1021352"/>
                  </a:lnTo>
                  <a:lnTo>
                    <a:pt x="271054" y="1019719"/>
                  </a:lnTo>
                  <a:lnTo>
                    <a:pt x="271871" y="1018086"/>
                  </a:lnTo>
                  <a:lnTo>
                    <a:pt x="272687" y="1017270"/>
                  </a:lnTo>
                  <a:lnTo>
                    <a:pt x="274320" y="1016454"/>
                  </a:lnTo>
                  <a:lnTo>
                    <a:pt x="275136" y="1017270"/>
                  </a:lnTo>
                  <a:lnTo>
                    <a:pt x="275953" y="1018903"/>
                  </a:lnTo>
                  <a:lnTo>
                    <a:pt x="275953" y="1021352"/>
                  </a:lnTo>
                  <a:lnTo>
                    <a:pt x="275136" y="1025434"/>
                  </a:lnTo>
                  <a:lnTo>
                    <a:pt x="275136" y="1028700"/>
                  </a:lnTo>
                  <a:lnTo>
                    <a:pt x="275953" y="1036048"/>
                  </a:lnTo>
                  <a:lnTo>
                    <a:pt x="276769" y="1037681"/>
                  </a:lnTo>
                  <a:lnTo>
                    <a:pt x="280852" y="1040130"/>
                  </a:lnTo>
                  <a:lnTo>
                    <a:pt x="280852" y="1041763"/>
                  </a:lnTo>
                  <a:lnTo>
                    <a:pt x="276769" y="1049111"/>
                  </a:lnTo>
                  <a:lnTo>
                    <a:pt x="275953" y="1050744"/>
                  </a:lnTo>
                  <a:lnTo>
                    <a:pt x="275136" y="1052376"/>
                  </a:lnTo>
                  <a:lnTo>
                    <a:pt x="275136" y="1053193"/>
                  </a:lnTo>
                  <a:lnTo>
                    <a:pt x="275953" y="1054009"/>
                  </a:lnTo>
                  <a:lnTo>
                    <a:pt x="277586" y="1054826"/>
                  </a:lnTo>
                  <a:lnTo>
                    <a:pt x="281668" y="1054826"/>
                  </a:lnTo>
                  <a:lnTo>
                    <a:pt x="282484" y="1054009"/>
                  </a:lnTo>
                  <a:lnTo>
                    <a:pt x="289832" y="1054009"/>
                  </a:lnTo>
                  <a:lnTo>
                    <a:pt x="291465" y="1053193"/>
                  </a:lnTo>
                  <a:lnTo>
                    <a:pt x="292281" y="1051560"/>
                  </a:lnTo>
                  <a:lnTo>
                    <a:pt x="293914" y="1048294"/>
                  </a:lnTo>
                  <a:lnTo>
                    <a:pt x="295547" y="1047478"/>
                  </a:lnTo>
                  <a:lnTo>
                    <a:pt x="296364" y="1046661"/>
                  </a:lnTo>
                  <a:lnTo>
                    <a:pt x="297180" y="1042579"/>
                  </a:lnTo>
                  <a:lnTo>
                    <a:pt x="297997" y="1037681"/>
                  </a:lnTo>
                  <a:lnTo>
                    <a:pt x="298813" y="1035231"/>
                  </a:lnTo>
                  <a:lnTo>
                    <a:pt x="299629" y="1033599"/>
                  </a:lnTo>
                  <a:lnTo>
                    <a:pt x="300446" y="1032782"/>
                  </a:lnTo>
                  <a:lnTo>
                    <a:pt x="302895" y="1033599"/>
                  </a:lnTo>
                  <a:lnTo>
                    <a:pt x="304528" y="1032782"/>
                  </a:lnTo>
                  <a:lnTo>
                    <a:pt x="309427" y="1033599"/>
                  </a:lnTo>
                  <a:lnTo>
                    <a:pt x="314325" y="1033599"/>
                  </a:lnTo>
                  <a:lnTo>
                    <a:pt x="320040" y="1034415"/>
                  </a:lnTo>
                  <a:lnTo>
                    <a:pt x="323306" y="1035231"/>
                  </a:lnTo>
                  <a:lnTo>
                    <a:pt x="326572" y="1036864"/>
                  </a:lnTo>
                  <a:lnTo>
                    <a:pt x="333103" y="1040946"/>
                  </a:lnTo>
                  <a:lnTo>
                    <a:pt x="335552" y="1043396"/>
                  </a:lnTo>
                  <a:lnTo>
                    <a:pt x="344533" y="1052376"/>
                  </a:lnTo>
                  <a:lnTo>
                    <a:pt x="346982" y="1054009"/>
                  </a:lnTo>
                  <a:lnTo>
                    <a:pt x="351881" y="1055642"/>
                  </a:lnTo>
                  <a:lnTo>
                    <a:pt x="368209" y="1059724"/>
                  </a:lnTo>
                  <a:lnTo>
                    <a:pt x="370659" y="1060541"/>
                  </a:lnTo>
                  <a:lnTo>
                    <a:pt x="374741" y="1064623"/>
                  </a:lnTo>
                  <a:lnTo>
                    <a:pt x="378006" y="1067072"/>
                  </a:lnTo>
                  <a:lnTo>
                    <a:pt x="381272" y="1069521"/>
                  </a:lnTo>
                  <a:lnTo>
                    <a:pt x="385354" y="1071154"/>
                  </a:lnTo>
                  <a:lnTo>
                    <a:pt x="394335" y="1074420"/>
                  </a:lnTo>
                  <a:lnTo>
                    <a:pt x="395968" y="1075237"/>
                  </a:lnTo>
                  <a:lnTo>
                    <a:pt x="397601" y="1075237"/>
                  </a:lnTo>
                  <a:lnTo>
                    <a:pt x="399234" y="1075237"/>
                  </a:lnTo>
                  <a:lnTo>
                    <a:pt x="407398" y="1076869"/>
                  </a:lnTo>
                  <a:lnTo>
                    <a:pt x="409847" y="1076869"/>
                  </a:lnTo>
                  <a:lnTo>
                    <a:pt x="411480" y="1076869"/>
                  </a:lnTo>
                  <a:lnTo>
                    <a:pt x="413113" y="1078502"/>
                  </a:lnTo>
                  <a:lnTo>
                    <a:pt x="415562" y="1079319"/>
                  </a:lnTo>
                  <a:lnTo>
                    <a:pt x="415562" y="1078502"/>
                  </a:lnTo>
                  <a:lnTo>
                    <a:pt x="412297" y="1073604"/>
                  </a:lnTo>
                  <a:lnTo>
                    <a:pt x="412297" y="1072787"/>
                  </a:lnTo>
                  <a:lnTo>
                    <a:pt x="413929" y="1072787"/>
                  </a:lnTo>
                  <a:lnTo>
                    <a:pt x="418011" y="1073604"/>
                  </a:lnTo>
                  <a:lnTo>
                    <a:pt x="418828" y="1071971"/>
                  </a:lnTo>
                  <a:lnTo>
                    <a:pt x="420461" y="1071971"/>
                  </a:lnTo>
                  <a:lnTo>
                    <a:pt x="423727" y="1072787"/>
                  </a:lnTo>
                  <a:lnTo>
                    <a:pt x="426992" y="1074420"/>
                  </a:lnTo>
                  <a:lnTo>
                    <a:pt x="430258" y="1076869"/>
                  </a:lnTo>
                  <a:lnTo>
                    <a:pt x="434340" y="1078502"/>
                  </a:lnTo>
                  <a:lnTo>
                    <a:pt x="440872" y="1083401"/>
                  </a:lnTo>
                  <a:lnTo>
                    <a:pt x="444137" y="1087483"/>
                  </a:lnTo>
                  <a:lnTo>
                    <a:pt x="447403" y="1092381"/>
                  </a:lnTo>
                  <a:lnTo>
                    <a:pt x="449036" y="1095647"/>
                  </a:lnTo>
                  <a:lnTo>
                    <a:pt x="449036" y="1097280"/>
                  </a:lnTo>
                  <a:lnTo>
                    <a:pt x="449852" y="1098096"/>
                  </a:lnTo>
                  <a:lnTo>
                    <a:pt x="450669" y="1098096"/>
                  </a:lnTo>
                  <a:lnTo>
                    <a:pt x="450669" y="1098913"/>
                  </a:lnTo>
                  <a:lnTo>
                    <a:pt x="449852" y="1102995"/>
                  </a:lnTo>
                  <a:lnTo>
                    <a:pt x="449036" y="1103812"/>
                  </a:lnTo>
                  <a:lnTo>
                    <a:pt x="448219" y="1104628"/>
                  </a:lnTo>
                  <a:lnTo>
                    <a:pt x="444954" y="1105444"/>
                  </a:lnTo>
                  <a:lnTo>
                    <a:pt x="436789" y="1104628"/>
                  </a:lnTo>
                  <a:lnTo>
                    <a:pt x="435156" y="1107894"/>
                  </a:lnTo>
                  <a:lnTo>
                    <a:pt x="430258" y="1110343"/>
                  </a:lnTo>
                  <a:lnTo>
                    <a:pt x="429441" y="1111976"/>
                  </a:lnTo>
                  <a:lnTo>
                    <a:pt x="429441" y="1112792"/>
                  </a:lnTo>
                  <a:lnTo>
                    <a:pt x="429441" y="1116058"/>
                  </a:lnTo>
                  <a:lnTo>
                    <a:pt x="428625" y="1116874"/>
                  </a:lnTo>
                  <a:lnTo>
                    <a:pt x="424543" y="1120140"/>
                  </a:lnTo>
                  <a:lnTo>
                    <a:pt x="424543" y="1120956"/>
                  </a:lnTo>
                  <a:lnTo>
                    <a:pt x="426992" y="1122589"/>
                  </a:lnTo>
                  <a:lnTo>
                    <a:pt x="429441" y="1125039"/>
                  </a:lnTo>
                  <a:lnTo>
                    <a:pt x="431074" y="1125855"/>
                  </a:lnTo>
                  <a:lnTo>
                    <a:pt x="433524" y="1125855"/>
                  </a:lnTo>
                  <a:lnTo>
                    <a:pt x="436789" y="1126671"/>
                  </a:lnTo>
                  <a:lnTo>
                    <a:pt x="440872" y="1128304"/>
                  </a:lnTo>
                  <a:lnTo>
                    <a:pt x="443321" y="1129121"/>
                  </a:lnTo>
                  <a:lnTo>
                    <a:pt x="444954" y="1129121"/>
                  </a:lnTo>
                  <a:lnTo>
                    <a:pt x="447403" y="1129121"/>
                  </a:lnTo>
                  <a:lnTo>
                    <a:pt x="449852" y="1129937"/>
                  </a:lnTo>
                  <a:lnTo>
                    <a:pt x="453118" y="1129937"/>
                  </a:lnTo>
                  <a:lnTo>
                    <a:pt x="460466" y="1129937"/>
                  </a:lnTo>
                  <a:lnTo>
                    <a:pt x="462915" y="1130754"/>
                  </a:lnTo>
                  <a:lnTo>
                    <a:pt x="466181" y="1130754"/>
                  </a:lnTo>
                  <a:lnTo>
                    <a:pt x="472712" y="1130754"/>
                  </a:lnTo>
                  <a:lnTo>
                    <a:pt x="473529" y="1130754"/>
                  </a:lnTo>
                  <a:lnTo>
                    <a:pt x="475161" y="1129121"/>
                  </a:lnTo>
                  <a:lnTo>
                    <a:pt x="476794" y="1128304"/>
                  </a:lnTo>
                  <a:lnTo>
                    <a:pt x="479244" y="1128304"/>
                  </a:lnTo>
                  <a:lnTo>
                    <a:pt x="485775" y="1127488"/>
                  </a:lnTo>
                  <a:lnTo>
                    <a:pt x="488224" y="1127488"/>
                  </a:lnTo>
                  <a:lnTo>
                    <a:pt x="490674" y="1126671"/>
                  </a:lnTo>
                  <a:lnTo>
                    <a:pt x="493123" y="1125039"/>
                  </a:lnTo>
                  <a:lnTo>
                    <a:pt x="494756" y="1125039"/>
                  </a:lnTo>
                  <a:lnTo>
                    <a:pt x="495572" y="1125855"/>
                  </a:lnTo>
                  <a:lnTo>
                    <a:pt x="496389" y="1126671"/>
                  </a:lnTo>
                  <a:lnTo>
                    <a:pt x="498022" y="1126671"/>
                  </a:lnTo>
                  <a:lnTo>
                    <a:pt x="501287" y="1125039"/>
                  </a:lnTo>
                  <a:lnTo>
                    <a:pt x="508635" y="1119324"/>
                  </a:lnTo>
                  <a:lnTo>
                    <a:pt x="511084" y="1119324"/>
                  </a:lnTo>
                  <a:lnTo>
                    <a:pt x="512717" y="1117691"/>
                  </a:lnTo>
                  <a:lnTo>
                    <a:pt x="513534" y="1117691"/>
                  </a:lnTo>
                  <a:lnTo>
                    <a:pt x="514350" y="1118507"/>
                  </a:lnTo>
                  <a:lnTo>
                    <a:pt x="515983" y="1122589"/>
                  </a:lnTo>
                  <a:lnTo>
                    <a:pt x="516799" y="1123406"/>
                  </a:lnTo>
                  <a:lnTo>
                    <a:pt x="517616" y="1123406"/>
                  </a:lnTo>
                  <a:lnTo>
                    <a:pt x="518432" y="1125039"/>
                  </a:lnTo>
                  <a:lnTo>
                    <a:pt x="520065" y="1128304"/>
                  </a:lnTo>
                  <a:lnTo>
                    <a:pt x="520881" y="1129121"/>
                  </a:lnTo>
                  <a:lnTo>
                    <a:pt x="527413" y="1129121"/>
                  </a:lnTo>
                  <a:lnTo>
                    <a:pt x="529862" y="1129937"/>
                  </a:lnTo>
                  <a:lnTo>
                    <a:pt x="530679" y="1130754"/>
                  </a:lnTo>
                  <a:lnTo>
                    <a:pt x="531495" y="1133203"/>
                  </a:lnTo>
                  <a:lnTo>
                    <a:pt x="532311" y="1138101"/>
                  </a:lnTo>
                  <a:lnTo>
                    <a:pt x="532311" y="1139734"/>
                  </a:lnTo>
                  <a:lnTo>
                    <a:pt x="533128" y="1142184"/>
                  </a:lnTo>
                  <a:lnTo>
                    <a:pt x="533944" y="1143000"/>
                  </a:lnTo>
                  <a:lnTo>
                    <a:pt x="534761" y="1142184"/>
                  </a:lnTo>
                  <a:lnTo>
                    <a:pt x="536394" y="1135652"/>
                  </a:lnTo>
                  <a:lnTo>
                    <a:pt x="537210" y="1134836"/>
                  </a:lnTo>
                  <a:lnTo>
                    <a:pt x="538027" y="1134836"/>
                  </a:lnTo>
                  <a:lnTo>
                    <a:pt x="538027" y="1134836"/>
                  </a:lnTo>
                  <a:lnTo>
                    <a:pt x="539659" y="1139734"/>
                  </a:lnTo>
                  <a:lnTo>
                    <a:pt x="542109" y="1143000"/>
                  </a:lnTo>
                  <a:lnTo>
                    <a:pt x="547824" y="1149531"/>
                  </a:lnTo>
                  <a:lnTo>
                    <a:pt x="548640" y="1151981"/>
                  </a:lnTo>
                  <a:lnTo>
                    <a:pt x="548640" y="1153614"/>
                  </a:lnTo>
                  <a:lnTo>
                    <a:pt x="548640" y="1155246"/>
                  </a:lnTo>
                  <a:lnTo>
                    <a:pt x="547824" y="1156879"/>
                  </a:lnTo>
                  <a:lnTo>
                    <a:pt x="546191" y="1157696"/>
                  </a:lnTo>
                  <a:lnTo>
                    <a:pt x="543741" y="1158512"/>
                  </a:lnTo>
                  <a:lnTo>
                    <a:pt x="541292" y="1158512"/>
                  </a:lnTo>
                  <a:lnTo>
                    <a:pt x="539659" y="1156879"/>
                  </a:lnTo>
                  <a:lnTo>
                    <a:pt x="538843" y="1156879"/>
                  </a:lnTo>
                  <a:lnTo>
                    <a:pt x="539659" y="1158512"/>
                  </a:lnTo>
                  <a:lnTo>
                    <a:pt x="543741" y="1163411"/>
                  </a:lnTo>
                  <a:lnTo>
                    <a:pt x="544558" y="1165860"/>
                  </a:lnTo>
                  <a:lnTo>
                    <a:pt x="545374" y="1167493"/>
                  </a:lnTo>
                  <a:lnTo>
                    <a:pt x="546191" y="1168309"/>
                  </a:lnTo>
                  <a:lnTo>
                    <a:pt x="547007" y="1169126"/>
                  </a:lnTo>
                  <a:lnTo>
                    <a:pt x="547824" y="1170759"/>
                  </a:lnTo>
                  <a:lnTo>
                    <a:pt x="551089" y="1174841"/>
                  </a:lnTo>
                  <a:lnTo>
                    <a:pt x="551906" y="1176474"/>
                  </a:lnTo>
                  <a:lnTo>
                    <a:pt x="555988" y="1182189"/>
                  </a:lnTo>
                  <a:lnTo>
                    <a:pt x="557621" y="1184638"/>
                  </a:lnTo>
                  <a:lnTo>
                    <a:pt x="559254" y="1186271"/>
                  </a:lnTo>
                  <a:lnTo>
                    <a:pt x="560070" y="1186271"/>
                  </a:lnTo>
                  <a:lnTo>
                    <a:pt x="560070" y="1185454"/>
                  </a:lnTo>
                  <a:lnTo>
                    <a:pt x="555172" y="1177290"/>
                  </a:lnTo>
                  <a:lnTo>
                    <a:pt x="552722" y="1172391"/>
                  </a:lnTo>
                  <a:lnTo>
                    <a:pt x="552722" y="1171575"/>
                  </a:lnTo>
                  <a:lnTo>
                    <a:pt x="552722" y="1169942"/>
                  </a:lnTo>
                  <a:lnTo>
                    <a:pt x="552722" y="1163411"/>
                  </a:lnTo>
                  <a:lnTo>
                    <a:pt x="552722" y="1162594"/>
                  </a:lnTo>
                  <a:lnTo>
                    <a:pt x="554355" y="1161778"/>
                  </a:lnTo>
                  <a:lnTo>
                    <a:pt x="556804" y="1164227"/>
                  </a:lnTo>
                  <a:lnTo>
                    <a:pt x="557621" y="1164227"/>
                  </a:lnTo>
                  <a:lnTo>
                    <a:pt x="558437" y="1164227"/>
                  </a:lnTo>
                  <a:lnTo>
                    <a:pt x="558437" y="1163411"/>
                  </a:lnTo>
                  <a:lnTo>
                    <a:pt x="559254" y="1164227"/>
                  </a:lnTo>
                  <a:lnTo>
                    <a:pt x="561703" y="1166676"/>
                  </a:lnTo>
                  <a:lnTo>
                    <a:pt x="562519" y="1166676"/>
                  </a:lnTo>
                  <a:lnTo>
                    <a:pt x="560886" y="1162594"/>
                  </a:lnTo>
                  <a:lnTo>
                    <a:pt x="560070" y="1160962"/>
                  </a:lnTo>
                  <a:lnTo>
                    <a:pt x="560070" y="1159329"/>
                  </a:lnTo>
                  <a:lnTo>
                    <a:pt x="560886" y="1156879"/>
                  </a:lnTo>
                  <a:lnTo>
                    <a:pt x="560070" y="1156063"/>
                  </a:lnTo>
                  <a:lnTo>
                    <a:pt x="557621" y="1152797"/>
                  </a:lnTo>
                  <a:lnTo>
                    <a:pt x="555988" y="1149531"/>
                  </a:lnTo>
                  <a:lnTo>
                    <a:pt x="554355" y="1144633"/>
                  </a:lnTo>
                  <a:lnTo>
                    <a:pt x="554355" y="1143000"/>
                  </a:lnTo>
                  <a:lnTo>
                    <a:pt x="554355" y="1141367"/>
                  </a:lnTo>
                  <a:lnTo>
                    <a:pt x="554355" y="1139734"/>
                  </a:lnTo>
                  <a:lnTo>
                    <a:pt x="552722" y="1136469"/>
                  </a:lnTo>
                  <a:lnTo>
                    <a:pt x="551089" y="1134019"/>
                  </a:lnTo>
                  <a:lnTo>
                    <a:pt x="549456" y="1131570"/>
                  </a:lnTo>
                  <a:lnTo>
                    <a:pt x="549456" y="1129937"/>
                  </a:lnTo>
                  <a:lnTo>
                    <a:pt x="549456" y="1125855"/>
                  </a:lnTo>
                  <a:lnTo>
                    <a:pt x="550273" y="1124222"/>
                  </a:lnTo>
                  <a:lnTo>
                    <a:pt x="552722" y="1121773"/>
                  </a:lnTo>
                  <a:lnTo>
                    <a:pt x="553539" y="1119324"/>
                  </a:lnTo>
                  <a:lnTo>
                    <a:pt x="552722" y="1116874"/>
                  </a:lnTo>
                  <a:lnTo>
                    <a:pt x="552722" y="1116058"/>
                  </a:lnTo>
                  <a:lnTo>
                    <a:pt x="553539" y="1116058"/>
                  </a:lnTo>
                  <a:lnTo>
                    <a:pt x="557621" y="1115241"/>
                  </a:lnTo>
                  <a:lnTo>
                    <a:pt x="558437" y="1116058"/>
                  </a:lnTo>
                  <a:lnTo>
                    <a:pt x="560070" y="1115241"/>
                  </a:lnTo>
                  <a:lnTo>
                    <a:pt x="562519" y="1113609"/>
                  </a:lnTo>
                  <a:lnTo>
                    <a:pt x="564152" y="1112792"/>
                  </a:lnTo>
                  <a:lnTo>
                    <a:pt x="566602" y="1112792"/>
                  </a:lnTo>
                  <a:lnTo>
                    <a:pt x="567418" y="1112792"/>
                  </a:lnTo>
                  <a:lnTo>
                    <a:pt x="569051" y="1111976"/>
                  </a:lnTo>
                  <a:lnTo>
                    <a:pt x="569867" y="1111159"/>
                  </a:lnTo>
                  <a:lnTo>
                    <a:pt x="571500" y="1108710"/>
                  </a:lnTo>
                  <a:lnTo>
                    <a:pt x="572316" y="1107894"/>
                  </a:lnTo>
                  <a:lnTo>
                    <a:pt x="574766" y="1107894"/>
                  </a:lnTo>
                  <a:lnTo>
                    <a:pt x="576399" y="1108710"/>
                  </a:lnTo>
                  <a:lnTo>
                    <a:pt x="577215" y="1108710"/>
                  </a:lnTo>
                  <a:lnTo>
                    <a:pt x="577215" y="1104628"/>
                  </a:lnTo>
                  <a:lnTo>
                    <a:pt x="578031" y="1102995"/>
                  </a:lnTo>
                  <a:lnTo>
                    <a:pt x="580481" y="1100546"/>
                  </a:lnTo>
                  <a:lnTo>
                    <a:pt x="582930" y="1100546"/>
                  </a:lnTo>
                  <a:lnTo>
                    <a:pt x="584563" y="1099729"/>
                  </a:lnTo>
                  <a:lnTo>
                    <a:pt x="586196" y="1098096"/>
                  </a:lnTo>
                  <a:lnTo>
                    <a:pt x="587829" y="1096464"/>
                  </a:lnTo>
                  <a:lnTo>
                    <a:pt x="589461" y="1094014"/>
                  </a:lnTo>
                  <a:lnTo>
                    <a:pt x="590278" y="1090749"/>
                  </a:lnTo>
                  <a:lnTo>
                    <a:pt x="590278" y="1089932"/>
                  </a:lnTo>
                  <a:lnTo>
                    <a:pt x="587829" y="1089116"/>
                  </a:lnTo>
                  <a:lnTo>
                    <a:pt x="586196" y="1089932"/>
                  </a:lnTo>
                  <a:lnTo>
                    <a:pt x="582930" y="1092381"/>
                  </a:lnTo>
                  <a:lnTo>
                    <a:pt x="579664" y="1094831"/>
                  </a:lnTo>
                  <a:lnTo>
                    <a:pt x="578031" y="1097280"/>
                  </a:lnTo>
                  <a:lnTo>
                    <a:pt x="578031" y="1100546"/>
                  </a:lnTo>
                  <a:lnTo>
                    <a:pt x="577215" y="1102179"/>
                  </a:lnTo>
                  <a:lnTo>
                    <a:pt x="574766" y="1100546"/>
                  </a:lnTo>
                  <a:lnTo>
                    <a:pt x="573949" y="1100546"/>
                  </a:lnTo>
                  <a:lnTo>
                    <a:pt x="572316" y="1101362"/>
                  </a:lnTo>
                  <a:lnTo>
                    <a:pt x="570684" y="1102995"/>
                  </a:lnTo>
                  <a:lnTo>
                    <a:pt x="569051" y="1104628"/>
                  </a:lnTo>
                  <a:lnTo>
                    <a:pt x="566602" y="1104628"/>
                  </a:lnTo>
                  <a:lnTo>
                    <a:pt x="563336" y="1103812"/>
                  </a:lnTo>
                  <a:lnTo>
                    <a:pt x="561703" y="1103812"/>
                  </a:lnTo>
                  <a:lnTo>
                    <a:pt x="560070" y="1105444"/>
                  </a:lnTo>
                  <a:lnTo>
                    <a:pt x="560070" y="1107077"/>
                  </a:lnTo>
                  <a:lnTo>
                    <a:pt x="560886" y="1109526"/>
                  </a:lnTo>
                  <a:lnTo>
                    <a:pt x="560070" y="1111159"/>
                  </a:lnTo>
                  <a:lnTo>
                    <a:pt x="555172" y="1111976"/>
                  </a:lnTo>
                  <a:lnTo>
                    <a:pt x="553539" y="1111976"/>
                  </a:lnTo>
                  <a:lnTo>
                    <a:pt x="551089" y="1112792"/>
                  </a:lnTo>
                  <a:lnTo>
                    <a:pt x="550273" y="1112792"/>
                  </a:lnTo>
                  <a:lnTo>
                    <a:pt x="549456" y="1111976"/>
                  </a:lnTo>
                  <a:lnTo>
                    <a:pt x="544558" y="1107894"/>
                  </a:lnTo>
                  <a:lnTo>
                    <a:pt x="543741" y="1107077"/>
                  </a:lnTo>
                  <a:lnTo>
                    <a:pt x="545374" y="1103812"/>
                  </a:lnTo>
                  <a:lnTo>
                    <a:pt x="550273" y="1094014"/>
                  </a:lnTo>
                  <a:lnTo>
                    <a:pt x="551089" y="1093198"/>
                  </a:lnTo>
                  <a:lnTo>
                    <a:pt x="560070" y="1091565"/>
                  </a:lnTo>
                  <a:lnTo>
                    <a:pt x="565785" y="1089932"/>
                  </a:lnTo>
                  <a:lnTo>
                    <a:pt x="575582" y="1084217"/>
                  </a:lnTo>
                  <a:lnTo>
                    <a:pt x="577215" y="1083401"/>
                  </a:lnTo>
                  <a:lnTo>
                    <a:pt x="583747" y="1080135"/>
                  </a:lnTo>
                  <a:lnTo>
                    <a:pt x="586196" y="1079319"/>
                  </a:lnTo>
                  <a:lnTo>
                    <a:pt x="588645" y="1080135"/>
                  </a:lnTo>
                  <a:lnTo>
                    <a:pt x="591911" y="1081768"/>
                  </a:lnTo>
                  <a:lnTo>
                    <a:pt x="593544" y="1083401"/>
                  </a:lnTo>
                  <a:lnTo>
                    <a:pt x="595177" y="1085850"/>
                  </a:lnTo>
                  <a:lnTo>
                    <a:pt x="595993" y="1089116"/>
                  </a:lnTo>
                  <a:lnTo>
                    <a:pt x="597626" y="1095647"/>
                  </a:lnTo>
                  <a:lnTo>
                    <a:pt x="598442" y="1101362"/>
                  </a:lnTo>
                  <a:lnTo>
                    <a:pt x="599259" y="1102995"/>
                  </a:lnTo>
                  <a:lnTo>
                    <a:pt x="602524" y="1107077"/>
                  </a:lnTo>
                  <a:lnTo>
                    <a:pt x="604157" y="1108710"/>
                  </a:lnTo>
                  <a:lnTo>
                    <a:pt x="604974" y="1109526"/>
                  </a:lnTo>
                  <a:lnTo>
                    <a:pt x="605790" y="1108710"/>
                  </a:lnTo>
                  <a:lnTo>
                    <a:pt x="606606" y="1108710"/>
                  </a:lnTo>
                  <a:lnTo>
                    <a:pt x="606606" y="1108710"/>
                  </a:lnTo>
                  <a:lnTo>
                    <a:pt x="607423" y="1111159"/>
                  </a:lnTo>
                  <a:lnTo>
                    <a:pt x="608239" y="1111159"/>
                  </a:lnTo>
                  <a:lnTo>
                    <a:pt x="609872" y="1111159"/>
                  </a:lnTo>
                  <a:lnTo>
                    <a:pt x="611505" y="1111976"/>
                  </a:lnTo>
                  <a:lnTo>
                    <a:pt x="611505" y="1112792"/>
                  </a:lnTo>
                  <a:lnTo>
                    <a:pt x="610689" y="1116058"/>
                  </a:lnTo>
                  <a:lnTo>
                    <a:pt x="611505" y="1116874"/>
                  </a:lnTo>
                  <a:lnTo>
                    <a:pt x="613954" y="1119324"/>
                  </a:lnTo>
                  <a:lnTo>
                    <a:pt x="616404" y="1120140"/>
                  </a:lnTo>
                  <a:lnTo>
                    <a:pt x="618853" y="1120956"/>
                  </a:lnTo>
                  <a:lnTo>
                    <a:pt x="623752" y="1120140"/>
                  </a:lnTo>
                  <a:lnTo>
                    <a:pt x="627834" y="1118507"/>
                  </a:lnTo>
                  <a:lnTo>
                    <a:pt x="631099" y="1116874"/>
                  </a:lnTo>
                  <a:lnTo>
                    <a:pt x="633549" y="1119324"/>
                  </a:lnTo>
                  <a:lnTo>
                    <a:pt x="638447" y="1125039"/>
                  </a:lnTo>
                  <a:lnTo>
                    <a:pt x="641713" y="1129121"/>
                  </a:lnTo>
                  <a:lnTo>
                    <a:pt x="644162" y="1130754"/>
                  </a:lnTo>
                  <a:lnTo>
                    <a:pt x="649061" y="1133203"/>
                  </a:lnTo>
                  <a:lnTo>
                    <a:pt x="649877" y="1134019"/>
                  </a:lnTo>
                  <a:lnTo>
                    <a:pt x="651510" y="1134019"/>
                  </a:lnTo>
                  <a:lnTo>
                    <a:pt x="653959" y="1133203"/>
                  </a:lnTo>
                  <a:lnTo>
                    <a:pt x="657225" y="1133203"/>
                  </a:lnTo>
                  <a:lnTo>
                    <a:pt x="660491" y="1134836"/>
                  </a:lnTo>
                  <a:lnTo>
                    <a:pt x="662940" y="1135652"/>
                  </a:lnTo>
                  <a:lnTo>
                    <a:pt x="670288" y="1132387"/>
                  </a:lnTo>
                  <a:lnTo>
                    <a:pt x="671104" y="1132387"/>
                  </a:lnTo>
                  <a:lnTo>
                    <a:pt x="673554" y="1130754"/>
                  </a:lnTo>
                  <a:lnTo>
                    <a:pt x="675186" y="1129937"/>
                  </a:lnTo>
                  <a:lnTo>
                    <a:pt x="677636" y="1129937"/>
                  </a:lnTo>
                  <a:lnTo>
                    <a:pt x="679269" y="1129121"/>
                  </a:lnTo>
                  <a:lnTo>
                    <a:pt x="680085" y="1128304"/>
                  </a:lnTo>
                  <a:lnTo>
                    <a:pt x="684167" y="1128304"/>
                  </a:lnTo>
                  <a:lnTo>
                    <a:pt x="691515" y="1129121"/>
                  </a:lnTo>
                  <a:lnTo>
                    <a:pt x="696414" y="1130754"/>
                  </a:lnTo>
                  <a:lnTo>
                    <a:pt x="699679" y="1132387"/>
                  </a:lnTo>
                  <a:lnTo>
                    <a:pt x="702129" y="1133203"/>
                  </a:lnTo>
                  <a:lnTo>
                    <a:pt x="703761" y="1133203"/>
                  </a:lnTo>
                  <a:lnTo>
                    <a:pt x="705394" y="1133203"/>
                  </a:lnTo>
                  <a:lnTo>
                    <a:pt x="707027" y="1132387"/>
                  </a:lnTo>
                  <a:lnTo>
                    <a:pt x="708660" y="1130754"/>
                  </a:lnTo>
                  <a:lnTo>
                    <a:pt x="712742" y="1129937"/>
                  </a:lnTo>
                  <a:lnTo>
                    <a:pt x="713559" y="1129937"/>
                  </a:lnTo>
                  <a:lnTo>
                    <a:pt x="713559" y="1129121"/>
                  </a:lnTo>
                  <a:lnTo>
                    <a:pt x="712742" y="1127488"/>
                  </a:lnTo>
                  <a:lnTo>
                    <a:pt x="710293" y="1125039"/>
                  </a:lnTo>
                  <a:lnTo>
                    <a:pt x="708660" y="1122589"/>
                  </a:lnTo>
                  <a:lnTo>
                    <a:pt x="708660" y="1120956"/>
                  </a:lnTo>
                  <a:lnTo>
                    <a:pt x="708660" y="1119324"/>
                  </a:lnTo>
                  <a:lnTo>
                    <a:pt x="709477" y="1118507"/>
                  </a:lnTo>
                  <a:lnTo>
                    <a:pt x="710293" y="1118507"/>
                  </a:lnTo>
                  <a:lnTo>
                    <a:pt x="711926" y="1119324"/>
                  </a:lnTo>
                  <a:lnTo>
                    <a:pt x="714375" y="1121773"/>
                  </a:lnTo>
                  <a:lnTo>
                    <a:pt x="720090" y="1131570"/>
                  </a:lnTo>
                  <a:lnTo>
                    <a:pt x="721723" y="1133203"/>
                  </a:lnTo>
                  <a:lnTo>
                    <a:pt x="722539" y="1134019"/>
                  </a:lnTo>
                  <a:lnTo>
                    <a:pt x="728254" y="1137285"/>
                  </a:lnTo>
                  <a:lnTo>
                    <a:pt x="730704" y="1138101"/>
                  </a:lnTo>
                  <a:lnTo>
                    <a:pt x="733969" y="1135652"/>
                  </a:lnTo>
                  <a:lnTo>
                    <a:pt x="735602" y="1134019"/>
                  </a:lnTo>
                  <a:lnTo>
                    <a:pt x="736419" y="1132387"/>
                  </a:lnTo>
                  <a:lnTo>
                    <a:pt x="736419" y="1130754"/>
                  </a:lnTo>
                  <a:lnTo>
                    <a:pt x="736419" y="1129121"/>
                  </a:lnTo>
                  <a:lnTo>
                    <a:pt x="736419" y="1128304"/>
                  </a:lnTo>
                  <a:lnTo>
                    <a:pt x="735602" y="1126671"/>
                  </a:lnTo>
                  <a:lnTo>
                    <a:pt x="733153" y="1125039"/>
                  </a:lnTo>
                  <a:lnTo>
                    <a:pt x="729887" y="1122589"/>
                  </a:lnTo>
                  <a:lnTo>
                    <a:pt x="726622" y="1121773"/>
                  </a:lnTo>
                  <a:lnTo>
                    <a:pt x="723356" y="1122589"/>
                  </a:lnTo>
                  <a:lnTo>
                    <a:pt x="720090" y="1125039"/>
                  </a:lnTo>
                  <a:lnTo>
                    <a:pt x="718457" y="1124222"/>
                  </a:lnTo>
                  <a:lnTo>
                    <a:pt x="714375" y="1117691"/>
                  </a:lnTo>
                  <a:lnTo>
                    <a:pt x="713559" y="1115241"/>
                  </a:lnTo>
                  <a:lnTo>
                    <a:pt x="713559" y="1114425"/>
                  </a:lnTo>
                  <a:lnTo>
                    <a:pt x="715191" y="1115241"/>
                  </a:lnTo>
                  <a:lnTo>
                    <a:pt x="715191" y="1114425"/>
                  </a:lnTo>
                  <a:lnTo>
                    <a:pt x="714375" y="1111159"/>
                  </a:lnTo>
                  <a:lnTo>
                    <a:pt x="713559" y="1110343"/>
                  </a:lnTo>
                  <a:lnTo>
                    <a:pt x="711109" y="1105444"/>
                  </a:lnTo>
                  <a:lnTo>
                    <a:pt x="711109" y="1103812"/>
                  </a:lnTo>
                  <a:lnTo>
                    <a:pt x="712742" y="1103812"/>
                  </a:lnTo>
                  <a:lnTo>
                    <a:pt x="713559" y="1102995"/>
                  </a:lnTo>
                  <a:lnTo>
                    <a:pt x="714375" y="1102995"/>
                  </a:lnTo>
                  <a:lnTo>
                    <a:pt x="718457" y="1106261"/>
                  </a:lnTo>
                  <a:lnTo>
                    <a:pt x="720906" y="1104628"/>
                  </a:lnTo>
                  <a:lnTo>
                    <a:pt x="725805" y="1102995"/>
                  </a:lnTo>
                  <a:lnTo>
                    <a:pt x="724172" y="1100546"/>
                  </a:lnTo>
                  <a:lnTo>
                    <a:pt x="723356" y="1098096"/>
                  </a:lnTo>
                  <a:lnTo>
                    <a:pt x="723356" y="1097280"/>
                  </a:lnTo>
                  <a:lnTo>
                    <a:pt x="724989" y="1097280"/>
                  </a:lnTo>
                  <a:lnTo>
                    <a:pt x="728254" y="1099729"/>
                  </a:lnTo>
                  <a:lnTo>
                    <a:pt x="729887" y="1099729"/>
                  </a:lnTo>
                  <a:lnTo>
                    <a:pt x="730704" y="1098913"/>
                  </a:lnTo>
                  <a:lnTo>
                    <a:pt x="731520" y="1098913"/>
                  </a:lnTo>
                  <a:lnTo>
                    <a:pt x="733153" y="1099729"/>
                  </a:lnTo>
                  <a:lnTo>
                    <a:pt x="733969" y="1100546"/>
                  </a:lnTo>
                  <a:lnTo>
                    <a:pt x="736419" y="1103812"/>
                  </a:lnTo>
                  <a:lnTo>
                    <a:pt x="737235" y="1105444"/>
                  </a:lnTo>
                  <a:lnTo>
                    <a:pt x="738052" y="1108710"/>
                  </a:lnTo>
                  <a:lnTo>
                    <a:pt x="738052" y="1109526"/>
                  </a:lnTo>
                  <a:lnTo>
                    <a:pt x="743766" y="1109526"/>
                  </a:lnTo>
                  <a:lnTo>
                    <a:pt x="747032" y="1107077"/>
                  </a:lnTo>
                  <a:lnTo>
                    <a:pt x="747032" y="1107894"/>
                  </a:lnTo>
                  <a:lnTo>
                    <a:pt x="746216" y="1110343"/>
                  </a:lnTo>
                  <a:lnTo>
                    <a:pt x="742134" y="1118507"/>
                  </a:lnTo>
                  <a:lnTo>
                    <a:pt x="742134" y="1119324"/>
                  </a:lnTo>
                  <a:lnTo>
                    <a:pt x="744583" y="1118507"/>
                  </a:lnTo>
                  <a:lnTo>
                    <a:pt x="745399" y="1117691"/>
                  </a:lnTo>
                  <a:lnTo>
                    <a:pt x="746216" y="1116874"/>
                  </a:lnTo>
                  <a:lnTo>
                    <a:pt x="747032" y="1114425"/>
                  </a:lnTo>
                  <a:lnTo>
                    <a:pt x="747032" y="1113609"/>
                  </a:lnTo>
                  <a:lnTo>
                    <a:pt x="752747" y="1109526"/>
                  </a:lnTo>
                  <a:lnTo>
                    <a:pt x="754380" y="1108710"/>
                  </a:lnTo>
                  <a:lnTo>
                    <a:pt x="753564" y="1112792"/>
                  </a:lnTo>
                  <a:lnTo>
                    <a:pt x="751114" y="1127488"/>
                  </a:lnTo>
                  <a:lnTo>
                    <a:pt x="750298" y="1132387"/>
                  </a:lnTo>
                  <a:lnTo>
                    <a:pt x="749481" y="1134019"/>
                  </a:lnTo>
                  <a:lnTo>
                    <a:pt x="747032" y="1139734"/>
                  </a:lnTo>
                  <a:lnTo>
                    <a:pt x="747032" y="1141367"/>
                  </a:lnTo>
                  <a:lnTo>
                    <a:pt x="749481" y="1146266"/>
                  </a:lnTo>
                  <a:lnTo>
                    <a:pt x="750298" y="1147899"/>
                  </a:lnTo>
                  <a:lnTo>
                    <a:pt x="750298" y="1151981"/>
                  </a:lnTo>
                  <a:lnTo>
                    <a:pt x="751114" y="1152797"/>
                  </a:lnTo>
                  <a:lnTo>
                    <a:pt x="753564" y="1152797"/>
                  </a:lnTo>
                  <a:lnTo>
                    <a:pt x="756013" y="1151981"/>
                  </a:lnTo>
                  <a:lnTo>
                    <a:pt x="758462" y="1151164"/>
                  </a:lnTo>
                  <a:lnTo>
                    <a:pt x="758462" y="1151981"/>
                  </a:lnTo>
                  <a:lnTo>
                    <a:pt x="756829" y="1156063"/>
                  </a:lnTo>
                  <a:lnTo>
                    <a:pt x="756829" y="1156063"/>
                  </a:lnTo>
                  <a:lnTo>
                    <a:pt x="759279" y="1155246"/>
                  </a:lnTo>
                  <a:lnTo>
                    <a:pt x="760095" y="1155246"/>
                  </a:lnTo>
                  <a:lnTo>
                    <a:pt x="760911" y="1155246"/>
                  </a:lnTo>
                  <a:lnTo>
                    <a:pt x="762544" y="1157696"/>
                  </a:lnTo>
                  <a:lnTo>
                    <a:pt x="762544" y="1159329"/>
                  </a:lnTo>
                  <a:lnTo>
                    <a:pt x="762544" y="1161778"/>
                  </a:lnTo>
                  <a:lnTo>
                    <a:pt x="762544" y="1163411"/>
                  </a:lnTo>
                  <a:lnTo>
                    <a:pt x="761728" y="1164227"/>
                  </a:lnTo>
                  <a:lnTo>
                    <a:pt x="760911" y="1164227"/>
                  </a:lnTo>
                  <a:lnTo>
                    <a:pt x="760095" y="1164227"/>
                  </a:lnTo>
                  <a:lnTo>
                    <a:pt x="759279" y="1164227"/>
                  </a:lnTo>
                  <a:lnTo>
                    <a:pt x="756829" y="1164227"/>
                  </a:lnTo>
                  <a:lnTo>
                    <a:pt x="755197" y="1163411"/>
                  </a:lnTo>
                  <a:lnTo>
                    <a:pt x="753564" y="1161778"/>
                  </a:lnTo>
                  <a:lnTo>
                    <a:pt x="752747" y="1161778"/>
                  </a:lnTo>
                  <a:lnTo>
                    <a:pt x="751114" y="1162594"/>
                  </a:lnTo>
                  <a:lnTo>
                    <a:pt x="749481" y="1162594"/>
                  </a:lnTo>
                  <a:lnTo>
                    <a:pt x="747032" y="1159329"/>
                  </a:lnTo>
                  <a:lnTo>
                    <a:pt x="746216" y="1159329"/>
                  </a:lnTo>
                  <a:lnTo>
                    <a:pt x="746216" y="1160145"/>
                  </a:lnTo>
                  <a:lnTo>
                    <a:pt x="746216" y="1160962"/>
                  </a:lnTo>
                  <a:lnTo>
                    <a:pt x="747032" y="1162594"/>
                  </a:lnTo>
                  <a:lnTo>
                    <a:pt x="755197" y="1173208"/>
                  </a:lnTo>
                  <a:lnTo>
                    <a:pt x="756013" y="1175657"/>
                  </a:lnTo>
                  <a:lnTo>
                    <a:pt x="756013" y="1178923"/>
                  </a:lnTo>
                  <a:lnTo>
                    <a:pt x="756013" y="1178923"/>
                  </a:lnTo>
                  <a:lnTo>
                    <a:pt x="756829" y="1175657"/>
                  </a:lnTo>
                  <a:lnTo>
                    <a:pt x="756013" y="1174024"/>
                  </a:lnTo>
                  <a:lnTo>
                    <a:pt x="751931" y="1168309"/>
                  </a:lnTo>
                  <a:lnTo>
                    <a:pt x="751114" y="1165860"/>
                  </a:lnTo>
                  <a:lnTo>
                    <a:pt x="751114" y="1165044"/>
                  </a:lnTo>
                  <a:lnTo>
                    <a:pt x="751931" y="1164227"/>
                  </a:lnTo>
                  <a:lnTo>
                    <a:pt x="757646" y="1165860"/>
                  </a:lnTo>
                  <a:lnTo>
                    <a:pt x="760095" y="1165860"/>
                  </a:lnTo>
                  <a:lnTo>
                    <a:pt x="761728" y="1165044"/>
                  </a:lnTo>
                  <a:lnTo>
                    <a:pt x="762544" y="1163411"/>
                  </a:lnTo>
                  <a:lnTo>
                    <a:pt x="763361" y="1156063"/>
                  </a:lnTo>
                  <a:lnTo>
                    <a:pt x="764177" y="1151164"/>
                  </a:lnTo>
                  <a:lnTo>
                    <a:pt x="763361" y="1147082"/>
                  </a:lnTo>
                  <a:lnTo>
                    <a:pt x="761728" y="1140551"/>
                  </a:lnTo>
                  <a:lnTo>
                    <a:pt x="760911" y="1136469"/>
                  </a:lnTo>
                  <a:lnTo>
                    <a:pt x="758462" y="1132387"/>
                  </a:lnTo>
                  <a:lnTo>
                    <a:pt x="758462" y="1130754"/>
                  </a:lnTo>
                  <a:lnTo>
                    <a:pt x="761728" y="1118507"/>
                  </a:lnTo>
                  <a:lnTo>
                    <a:pt x="762544" y="1117691"/>
                  </a:lnTo>
                  <a:lnTo>
                    <a:pt x="763361" y="1116874"/>
                  </a:lnTo>
                  <a:lnTo>
                    <a:pt x="765810" y="1116874"/>
                  </a:lnTo>
                  <a:lnTo>
                    <a:pt x="767443" y="1116058"/>
                  </a:lnTo>
                  <a:lnTo>
                    <a:pt x="769892" y="1117691"/>
                  </a:lnTo>
                  <a:lnTo>
                    <a:pt x="771525" y="1117691"/>
                  </a:lnTo>
                  <a:lnTo>
                    <a:pt x="773158" y="1116058"/>
                  </a:lnTo>
                  <a:lnTo>
                    <a:pt x="777240" y="1111159"/>
                  </a:lnTo>
                  <a:lnTo>
                    <a:pt x="778873" y="1109526"/>
                  </a:lnTo>
                  <a:lnTo>
                    <a:pt x="781322" y="1106261"/>
                  </a:lnTo>
                  <a:lnTo>
                    <a:pt x="783772" y="1101362"/>
                  </a:lnTo>
                  <a:lnTo>
                    <a:pt x="786221" y="1098096"/>
                  </a:lnTo>
                  <a:lnTo>
                    <a:pt x="791119" y="1094831"/>
                  </a:lnTo>
                  <a:lnTo>
                    <a:pt x="793569" y="1092381"/>
                  </a:lnTo>
                  <a:lnTo>
                    <a:pt x="794385" y="1091565"/>
                  </a:lnTo>
                  <a:lnTo>
                    <a:pt x="791936" y="1091565"/>
                  </a:lnTo>
                  <a:lnTo>
                    <a:pt x="791119" y="1090749"/>
                  </a:lnTo>
                  <a:lnTo>
                    <a:pt x="790303" y="1088299"/>
                  </a:lnTo>
                  <a:lnTo>
                    <a:pt x="790303" y="1084217"/>
                  </a:lnTo>
                  <a:lnTo>
                    <a:pt x="790303" y="1081768"/>
                  </a:lnTo>
                  <a:lnTo>
                    <a:pt x="790303" y="1079319"/>
                  </a:lnTo>
                  <a:lnTo>
                    <a:pt x="789486" y="1077686"/>
                  </a:lnTo>
                  <a:lnTo>
                    <a:pt x="788670" y="1076053"/>
                  </a:lnTo>
                  <a:lnTo>
                    <a:pt x="787854" y="1075237"/>
                  </a:lnTo>
                  <a:lnTo>
                    <a:pt x="787037" y="1075237"/>
                  </a:lnTo>
                  <a:lnTo>
                    <a:pt x="786221" y="1075237"/>
                  </a:lnTo>
                  <a:lnTo>
                    <a:pt x="786221" y="1076053"/>
                  </a:lnTo>
                  <a:lnTo>
                    <a:pt x="785404" y="1080135"/>
                  </a:lnTo>
                  <a:lnTo>
                    <a:pt x="784588" y="1083401"/>
                  </a:lnTo>
                  <a:lnTo>
                    <a:pt x="783772" y="1085034"/>
                  </a:lnTo>
                  <a:lnTo>
                    <a:pt x="781322" y="1085850"/>
                  </a:lnTo>
                  <a:lnTo>
                    <a:pt x="777240" y="1086666"/>
                  </a:lnTo>
                  <a:lnTo>
                    <a:pt x="775607" y="1085034"/>
                  </a:lnTo>
                  <a:lnTo>
                    <a:pt x="775607" y="1083401"/>
                  </a:lnTo>
                  <a:lnTo>
                    <a:pt x="776424" y="1078502"/>
                  </a:lnTo>
                  <a:lnTo>
                    <a:pt x="778056" y="1076053"/>
                  </a:lnTo>
                  <a:lnTo>
                    <a:pt x="782139" y="1071971"/>
                  </a:lnTo>
                  <a:lnTo>
                    <a:pt x="784588" y="1068705"/>
                  </a:lnTo>
                  <a:lnTo>
                    <a:pt x="784588" y="1067889"/>
                  </a:lnTo>
                  <a:lnTo>
                    <a:pt x="782139" y="1067889"/>
                  </a:lnTo>
                  <a:lnTo>
                    <a:pt x="781322" y="1067072"/>
                  </a:lnTo>
                  <a:lnTo>
                    <a:pt x="780506" y="1062990"/>
                  </a:lnTo>
                  <a:lnTo>
                    <a:pt x="780506" y="1061357"/>
                  </a:lnTo>
                  <a:lnTo>
                    <a:pt x="780506" y="1059724"/>
                  </a:lnTo>
                  <a:lnTo>
                    <a:pt x="782139" y="1058091"/>
                  </a:lnTo>
                  <a:lnTo>
                    <a:pt x="787037" y="1056459"/>
                  </a:lnTo>
                  <a:lnTo>
                    <a:pt x="791119" y="1054826"/>
                  </a:lnTo>
                  <a:lnTo>
                    <a:pt x="791119" y="1055642"/>
                  </a:lnTo>
                  <a:lnTo>
                    <a:pt x="787854" y="1061357"/>
                  </a:lnTo>
                  <a:lnTo>
                    <a:pt x="787854" y="1062990"/>
                  </a:lnTo>
                  <a:lnTo>
                    <a:pt x="788670" y="1064623"/>
                  </a:lnTo>
                  <a:lnTo>
                    <a:pt x="791936" y="1061357"/>
                  </a:lnTo>
                  <a:lnTo>
                    <a:pt x="793569" y="1058908"/>
                  </a:lnTo>
                  <a:lnTo>
                    <a:pt x="793569" y="1058091"/>
                  </a:lnTo>
                  <a:lnTo>
                    <a:pt x="791936" y="1058091"/>
                  </a:lnTo>
                  <a:lnTo>
                    <a:pt x="791936" y="1057275"/>
                  </a:lnTo>
                  <a:lnTo>
                    <a:pt x="791936" y="1054826"/>
                  </a:lnTo>
                  <a:lnTo>
                    <a:pt x="791936" y="1053193"/>
                  </a:lnTo>
                  <a:lnTo>
                    <a:pt x="790303" y="1051560"/>
                  </a:lnTo>
                  <a:lnTo>
                    <a:pt x="787854" y="1052376"/>
                  </a:lnTo>
                  <a:lnTo>
                    <a:pt x="786221" y="1054009"/>
                  </a:lnTo>
                  <a:lnTo>
                    <a:pt x="784588" y="1054826"/>
                  </a:lnTo>
                  <a:lnTo>
                    <a:pt x="782139" y="1054826"/>
                  </a:lnTo>
                  <a:lnTo>
                    <a:pt x="780506" y="1054009"/>
                  </a:lnTo>
                  <a:lnTo>
                    <a:pt x="779689" y="1053193"/>
                  </a:lnTo>
                  <a:lnTo>
                    <a:pt x="778056" y="1051560"/>
                  </a:lnTo>
                  <a:lnTo>
                    <a:pt x="776424" y="1048294"/>
                  </a:lnTo>
                  <a:lnTo>
                    <a:pt x="774791" y="1045029"/>
                  </a:lnTo>
                  <a:lnTo>
                    <a:pt x="773974" y="1045029"/>
                  </a:lnTo>
                  <a:lnTo>
                    <a:pt x="773158" y="1045029"/>
                  </a:lnTo>
                  <a:lnTo>
                    <a:pt x="771525" y="1048294"/>
                  </a:lnTo>
                  <a:lnTo>
                    <a:pt x="770709" y="1048294"/>
                  </a:lnTo>
                  <a:lnTo>
                    <a:pt x="762544" y="1044212"/>
                  </a:lnTo>
                  <a:lnTo>
                    <a:pt x="759279" y="1041763"/>
                  </a:lnTo>
                  <a:lnTo>
                    <a:pt x="757646" y="1040130"/>
                  </a:lnTo>
                  <a:lnTo>
                    <a:pt x="756013" y="1039314"/>
                  </a:lnTo>
                  <a:lnTo>
                    <a:pt x="753564" y="1039314"/>
                  </a:lnTo>
                  <a:lnTo>
                    <a:pt x="751931" y="1038497"/>
                  </a:lnTo>
                  <a:lnTo>
                    <a:pt x="750298" y="1036864"/>
                  </a:lnTo>
                  <a:lnTo>
                    <a:pt x="749481" y="1035231"/>
                  </a:lnTo>
                  <a:lnTo>
                    <a:pt x="748665" y="1032782"/>
                  </a:lnTo>
                  <a:lnTo>
                    <a:pt x="747032" y="1029516"/>
                  </a:lnTo>
                  <a:lnTo>
                    <a:pt x="742950" y="1022985"/>
                  </a:lnTo>
                  <a:lnTo>
                    <a:pt x="742134" y="1018903"/>
                  </a:lnTo>
                  <a:lnTo>
                    <a:pt x="742134" y="1017270"/>
                  </a:lnTo>
                  <a:lnTo>
                    <a:pt x="742134" y="1013188"/>
                  </a:lnTo>
                  <a:lnTo>
                    <a:pt x="745399" y="1005840"/>
                  </a:lnTo>
                  <a:lnTo>
                    <a:pt x="746216" y="1004207"/>
                  </a:lnTo>
                  <a:lnTo>
                    <a:pt x="747032" y="1002574"/>
                  </a:lnTo>
                  <a:lnTo>
                    <a:pt x="748665" y="1001758"/>
                  </a:lnTo>
                  <a:lnTo>
                    <a:pt x="750298" y="1001758"/>
                  </a:lnTo>
                  <a:lnTo>
                    <a:pt x="752747" y="1002574"/>
                  </a:lnTo>
                  <a:lnTo>
                    <a:pt x="751114" y="1000125"/>
                  </a:lnTo>
                  <a:lnTo>
                    <a:pt x="751114" y="999309"/>
                  </a:lnTo>
                  <a:lnTo>
                    <a:pt x="752747" y="995226"/>
                  </a:lnTo>
                  <a:lnTo>
                    <a:pt x="752747" y="995226"/>
                  </a:lnTo>
                  <a:lnTo>
                    <a:pt x="747849" y="998492"/>
                  </a:lnTo>
                  <a:lnTo>
                    <a:pt x="747032" y="998492"/>
                  </a:lnTo>
                  <a:lnTo>
                    <a:pt x="745399" y="996859"/>
                  </a:lnTo>
                  <a:lnTo>
                    <a:pt x="742134" y="990328"/>
                  </a:lnTo>
                  <a:lnTo>
                    <a:pt x="742134" y="986246"/>
                  </a:lnTo>
                  <a:lnTo>
                    <a:pt x="742950" y="980531"/>
                  </a:lnTo>
                  <a:lnTo>
                    <a:pt x="742950" y="977265"/>
                  </a:lnTo>
                  <a:lnTo>
                    <a:pt x="742134" y="973999"/>
                  </a:lnTo>
                  <a:lnTo>
                    <a:pt x="742134" y="973183"/>
                  </a:lnTo>
                  <a:lnTo>
                    <a:pt x="742950" y="972366"/>
                  </a:lnTo>
                  <a:lnTo>
                    <a:pt x="742950" y="971550"/>
                  </a:lnTo>
                  <a:lnTo>
                    <a:pt x="742134" y="968284"/>
                  </a:lnTo>
                  <a:lnTo>
                    <a:pt x="742950" y="966651"/>
                  </a:lnTo>
                  <a:lnTo>
                    <a:pt x="745399" y="963386"/>
                  </a:lnTo>
                  <a:lnTo>
                    <a:pt x="747849" y="960120"/>
                  </a:lnTo>
                  <a:lnTo>
                    <a:pt x="749481" y="959304"/>
                  </a:lnTo>
                  <a:lnTo>
                    <a:pt x="750298" y="959304"/>
                  </a:lnTo>
                  <a:lnTo>
                    <a:pt x="751114" y="960120"/>
                  </a:lnTo>
                  <a:lnTo>
                    <a:pt x="751931" y="961753"/>
                  </a:lnTo>
                  <a:lnTo>
                    <a:pt x="754380" y="963386"/>
                  </a:lnTo>
                  <a:lnTo>
                    <a:pt x="756013" y="964202"/>
                  </a:lnTo>
                  <a:lnTo>
                    <a:pt x="756829" y="963386"/>
                  </a:lnTo>
                  <a:lnTo>
                    <a:pt x="758462" y="956854"/>
                  </a:lnTo>
                  <a:lnTo>
                    <a:pt x="759279" y="955221"/>
                  </a:lnTo>
                  <a:lnTo>
                    <a:pt x="758462" y="954405"/>
                  </a:lnTo>
                  <a:lnTo>
                    <a:pt x="754380" y="954405"/>
                  </a:lnTo>
                  <a:lnTo>
                    <a:pt x="752747" y="953589"/>
                  </a:lnTo>
                  <a:lnTo>
                    <a:pt x="751931" y="952772"/>
                  </a:lnTo>
                  <a:lnTo>
                    <a:pt x="751114" y="950323"/>
                  </a:lnTo>
                  <a:lnTo>
                    <a:pt x="751931" y="948690"/>
                  </a:lnTo>
                  <a:lnTo>
                    <a:pt x="755197" y="943791"/>
                  </a:lnTo>
                  <a:lnTo>
                    <a:pt x="756829" y="938893"/>
                  </a:lnTo>
                  <a:lnTo>
                    <a:pt x="761728" y="932361"/>
                  </a:lnTo>
                  <a:lnTo>
                    <a:pt x="766627" y="929096"/>
                  </a:lnTo>
                  <a:lnTo>
                    <a:pt x="769076" y="928279"/>
                  </a:lnTo>
                  <a:lnTo>
                    <a:pt x="771525" y="928279"/>
                  </a:lnTo>
                  <a:lnTo>
                    <a:pt x="772341" y="929096"/>
                  </a:lnTo>
                  <a:lnTo>
                    <a:pt x="773158" y="932361"/>
                  </a:lnTo>
                  <a:lnTo>
                    <a:pt x="773158" y="935627"/>
                  </a:lnTo>
                  <a:lnTo>
                    <a:pt x="775607" y="939709"/>
                  </a:lnTo>
                  <a:lnTo>
                    <a:pt x="778056" y="939709"/>
                  </a:lnTo>
                  <a:lnTo>
                    <a:pt x="779689" y="938893"/>
                  </a:lnTo>
                  <a:lnTo>
                    <a:pt x="784588" y="938893"/>
                  </a:lnTo>
                  <a:lnTo>
                    <a:pt x="785404" y="940526"/>
                  </a:lnTo>
                  <a:lnTo>
                    <a:pt x="785404" y="942159"/>
                  </a:lnTo>
                  <a:lnTo>
                    <a:pt x="784588" y="944608"/>
                  </a:lnTo>
                  <a:lnTo>
                    <a:pt x="784588" y="946241"/>
                  </a:lnTo>
                  <a:lnTo>
                    <a:pt x="787854" y="949506"/>
                  </a:lnTo>
                  <a:lnTo>
                    <a:pt x="790303" y="951956"/>
                  </a:lnTo>
                  <a:lnTo>
                    <a:pt x="792752" y="955221"/>
                  </a:lnTo>
                  <a:lnTo>
                    <a:pt x="796834" y="961753"/>
                  </a:lnTo>
                  <a:lnTo>
                    <a:pt x="797651" y="963386"/>
                  </a:lnTo>
                  <a:lnTo>
                    <a:pt x="798467" y="965019"/>
                  </a:lnTo>
                  <a:lnTo>
                    <a:pt x="799284" y="972366"/>
                  </a:lnTo>
                  <a:lnTo>
                    <a:pt x="799284" y="974816"/>
                  </a:lnTo>
                  <a:lnTo>
                    <a:pt x="799284" y="982980"/>
                  </a:lnTo>
                  <a:lnTo>
                    <a:pt x="799284" y="984613"/>
                  </a:lnTo>
                  <a:lnTo>
                    <a:pt x="798467" y="986246"/>
                  </a:lnTo>
                  <a:lnTo>
                    <a:pt x="798467" y="987062"/>
                  </a:lnTo>
                  <a:lnTo>
                    <a:pt x="801733" y="988695"/>
                  </a:lnTo>
                  <a:lnTo>
                    <a:pt x="804182" y="992777"/>
                  </a:lnTo>
                  <a:lnTo>
                    <a:pt x="805815" y="994410"/>
                  </a:lnTo>
                  <a:lnTo>
                    <a:pt x="809081" y="996859"/>
                  </a:lnTo>
                  <a:lnTo>
                    <a:pt x="809897" y="997676"/>
                  </a:lnTo>
                  <a:lnTo>
                    <a:pt x="810714" y="999309"/>
                  </a:lnTo>
                  <a:lnTo>
                    <a:pt x="812347" y="1005024"/>
                  </a:lnTo>
                  <a:lnTo>
                    <a:pt x="814796" y="1009922"/>
                  </a:lnTo>
                  <a:lnTo>
                    <a:pt x="814796" y="1010739"/>
                  </a:lnTo>
                  <a:lnTo>
                    <a:pt x="813979" y="1013188"/>
                  </a:lnTo>
                  <a:lnTo>
                    <a:pt x="814796" y="1014004"/>
                  </a:lnTo>
                  <a:lnTo>
                    <a:pt x="815612" y="1014821"/>
                  </a:lnTo>
                  <a:lnTo>
                    <a:pt x="816429" y="1014004"/>
                  </a:lnTo>
                  <a:lnTo>
                    <a:pt x="817245" y="1012371"/>
                  </a:lnTo>
                  <a:lnTo>
                    <a:pt x="818061" y="1011555"/>
                  </a:lnTo>
                  <a:lnTo>
                    <a:pt x="818878" y="1012371"/>
                  </a:lnTo>
                  <a:lnTo>
                    <a:pt x="819694" y="1014004"/>
                  </a:lnTo>
                  <a:lnTo>
                    <a:pt x="820511" y="1017270"/>
                  </a:lnTo>
                  <a:lnTo>
                    <a:pt x="822144" y="1019719"/>
                  </a:lnTo>
                  <a:lnTo>
                    <a:pt x="822144" y="1020536"/>
                  </a:lnTo>
                  <a:lnTo>
                    <a:pt x="821327" y="1021352"/>
                  </a:lnTo>
                  <a:lnTo>
                    <a:pt x="817245" y="1022169"/>
                  </a:lnTo>
                  <a:lnTo>
                    <a:pt x="814796" y="1021352"/>
                  </a:lnTo>
                  <a:lnTo>
                    <a:pt x="812347" y="1019719"/>
                  </a:lnTo>
                  <a:lnTo>
                    <a:pt x="810714" y="1018086"/>
                  </a:lnTo>
                  <a:lnTo>
                    <a:pt x="809081" y="1015637"/>
                  </a:lnTo>
                  <a:lnTo>
                    <a:pt x="808264" y="1015637"/>
                  </a:lnTo>
                  <a:lnTo>
                    <a:pt x="807448" y="1017270"/>
                  </a:lnTo>
                  <a:lnTo>
                    <a:pt x="805815" y="1019719"/>
                  </a:lnTo>
                  <a:lnTo>
                    <a:pt x="804999" y="1022169"/>
                  </a:lnTo>
                  <a:lnTo>
                    <a:pt x="805815" y="1022985"/>
                  </a:lnTo>
                  <a:lnTo>
                    <a:pt x="810714" y="1022985"/>
                  </a:lnTo>
                  <a:lnTo>
                    <a:pt x="811530" y="1023801"/>
                  </a:lnTo>
                  <a:lnTo>
                    <a:pt x="813163" y="1025434"/>
                  </a:lnTo>
                  <a:lnTo>
                    <a:pt x="811530" y="1027884"/>
                  </a:lnTo>
                  <a:lnTo>
                    <a:pt x="808264" y="1031966"/>
                  </a:lnTo>
                  <a:lnTo>
                    <a:pt x="800916" y="1040130"/>
                  </a:lnTo>
                  <a:lnTo>
                    <a:pt x="798467" y="1042579"/>
                  </a:lnTo>
                  <a:lnTo>
                    <a:pt x="799284" y="1043396"/>
                  </a:lnTo>
                  <a:lnTo>
                    <a:pt x="800100" y="1043396"/>
                  </a:lnTo>
                  <a:lnTo>
                    <a:pt x="802549" y="1043396"/>
                  </a:lnTo>
                  <a:lnTo>
                    <a:pt x="804999" y="1042579"/>
                  </a:lnTo>
                  <a:lnTo>
                    <a:pt x="808264" y="1043396"/>
                  </a:lnTo>
                  <a:lnTo>
                    <a:pt x="809897" y="1044212"/>
                  </a:lnTo>
                  <a:lnTo>
                    <a:pt x="809081" y="1045029"/>
                  </a:lnTo>
                  <a:lnTo>
                    <a:pt x="809897" y="1046661"/>
                  </a:lnTo>
                  <a:lnTo>
                    <a:pt x="814796" y="1049927"/>
                  </a:lnTo>
                  <a:lnTo>
                    <a:pt x="818061" y="1049111"/>
                  </a:lnTo>
                  <a:lnTo>
                    <a:pt x="821327" y="1045845"/>
                  </a:lnTo>
                  <a:lnTo>
                    <a:pt x="823777" y="1044212"/>
                  </a:lnTo>
                  <a:lnTo>
                    <a:pt x="827042" y="1044212"/>
                  </a:lnTo>
                  <a:lnTo>
                    <a:pt x="827859" y="1044212"/>
                  </a:lnTo>
                  <a:lnTo>
                    <a:pt x="827859" y="1045029"/>
                  </a:lnTo>
                  <a:lnTo>
                    <a:pt x="825409" y="1046661"/>
                  </a:lnTo>
                  <a:lnTo>
                    <a:pt x="823777" y="1049111"/>
                  </a:lnTo>
                  <a:lnTo>
                    <a:pt x="823777" y="1049927"/>
                  </a:lnTo>
                  <a:lnTo>
                    <a:pt x="826226" y="1049111"/>
                  </a:lnTo>
                  <a:lnTo>
                    <a:pt x="831941" y="1050744"/>
                  </a:lnTo>
                  <a:lnTo>
                    <a:pt x="834390" y="1050744"/>
                  </a:lnTo>
                  <a:lnTo>
                    <a:pt x="836023" y="1050744"/>
                  </a:lnTo>
                  <a:lnTo>
                    <a:pt x="837656" y="1051560"/>
                  </a:lnTo>
                  <a:lnTo>
                    <a:pt x="839289" y="1053193"/>
                  </a:lnTo>
                  <a:lnTo>
                    <a:pt x="840105" y="1054009"/>
                  </a:lnTo>
                  <a:lnTo>
                    <a:pt x="838472" y="1054826"/>
                  </a:lnTo>
                  <a:lnTo>
                    <a:pt x="836839" y="1054826"/>
                  </a:lnTo>
                  <a:lnTo>
                    <a:pt x="835206" y="1055642"/>
                  </a:lnTo>
                  <a:lnTo>
                    <a:pt x="834390" y="1057275"/>
                  </a:lnTo>
                  <a:lnTo>
                    <a:pt x="833574" y="1059724"/>
                  </a:lnTo>
                  <a:lnTo>
                    <a:pt x="832757" y="1062174"/>
                  </a:lnTo>
                  <a:lnTo>
                    <a:pt x="831941" y="1062990"/>
                  </a:lnTo>
                  <a:lnTo>
                    <a:pt x="830308" y="1062174"/>
                  </a:lnTo>
                  <a:lnTo>
                    <a:pt x="829491" y="1061357"/>
                  </a:lnTo>
                  <a:lnTo>
                    <a:pt x="829491" y="1060541"/>
                  </a:lnTo>
                  <a:lnTo>
                    <a:pt x="828675" y="1060541"/>
                  </a:lnTo>
                  <a:lnTo>
                    <a:pt x="827042" y="1061357"/>
                  </a:lnTo>
                  <a:lnTo>
                    <a:pt x="826226" y="1061357"/>
                  </a:lnTo>
                  <a:lnTo>
                    <a:pt x="826226" y="1062174"/>
                  </a:lnTo>
                  <a:lnTo>
                    <a:pt x="834390" y="1070338"/>
                  </a:lnTo>
                  <a:lnTo>
                    <a:pt x="836839" y="1077686"/>
                  </a:lnTo>
                  <a:lnTo>
                    <a:pt x="838472" y="1080951"/>
                  </a:lnTo>
                  <a:lnTo>
                    <a:pt x="838472" y="1081768"/>
                  </a:lnTo>
                  <a:lnTo>
                    <a:pt x="837656" y="1083401"/>
                  </a:lnTo>
                  <a:lnTo>
                    <a:pt x="837656" y="1085034"/>
                  </a:lnTo>
                  <a:lnTo>
                    <a:pt x="838472" y="1089116"/>
                  </a:lnTo>
                  <a:lnTo>
                    <a:pt x="838472" y="1092381"/>
                  </a:lnTo>
                  <a:lnTo>
                    <a:pt x="837656" y="1098913"/>
                  </a:lnTo>
                  <a:lnTo>
                    <a:pt x="838472" y="1100546"/>
                  </a:lnTo>
                  <a:lnTo>
                    <a:pt x="840105" y="1102179"/>
                  </a:lnTo>
                  <a:lnTo>
                    <a:pt x="840922" y="1104628"/>
                  </a:lnTo>
                  <a:lnTo>
                    <a:pt x="841738" y="1105444"/>
                  </a:lnTo>
                  <a:lnTo>
                    <a:pt x="842554" y="1107077"/>
                  </a:lnTo>
                  <a:lnTo>
                    <a:pt x="843371" y="1107894"/>
                  </a:lnTo>
                  <a:lnTo>
                    <a:pt x="844187" y="1108710"/>
                  </a:lnTo>
                  <a:lnTo>
                    <a:pt x="845004" y="1107894"/>
                  </a:lnTo>
                  <a:lnTo>
                    <a:pt x="845004" y="1106261"/>
                  </a:lnTo>
                  <a:lnTo>
                    <a:pt x="845820" y="1104628"/>
                  </a:lnTo>
                  <a:lnTo>
                    <a:pt x="847453" y="1102179"/>
                  </a:lnTo>
                  <a:lnTo>
                    <a:pt x="849086" y="1098096"/>
                  </a:lnTo>
                  <a:lnTo>
                    <a:pt x="849086" y="1096464"/>
                  </a:lnTo>
                  <a:lnTo>
                    <a:pt x="849086" y="1093198"/>
                  </a:lnTo>
                  <a:lnTo>
                    <a:pt x="849086" y="1091565"/>
                  </a:lnTo>
                  <a:lnTo>
                    <a:pt x="850719" y="1086666"/>
                  </a:lnTo>
                  <a:lnTo>
                    <a:pt x="851535" y="1083401"/>
                  </a:lnTo>
                  <a:lnTo>
                    <a:pt x="852352" y="1077686"/>
                  </a:lnTo>
                  <a:lnTo>
                    <a:pt x="853168" y="1073604"/>
                  </a:lnTo>
                  <a:lnTo>
                    <a:pt x="854801" y="1070338"/>
                  </a:lnTo>
                  <a:lnTo>
                    <a:pt x="858066" y="1063806"/>
                  </a:lnTo>
                  <a:lnTo>
                    <a:pt x="858883" y="1062174"/>
                  </a:lnTo>
                  <a:lnTo>
                    <a:pt x="860516" y="1061357"/>
                  </a:lnTo>
                  <a:lnTo>
                    <a:pt x="862965" y="1061357"/>
                  </a:lnTo>
                  <a:lnTo>
                    <a:pt x="864598" y="1063806"/>
                  </a:lnTo>
                  <a:lnTo>
                    <a:pt x="867047" y="1067889"/>
                  </a:lnTo>
                  <a:lnTo>
                    <a:pt x="870313" y="1071154"/>
                  </a:lnTo>
                  <a:lnTo>
                    <a:pt x="876028" y="1076053"/>
                  </a:lnTo>
                  <a:lnTo>
                    <a:pt x="877661" y="1077686"/>
                  </a:lnTo>
                  <a:lnTo>
                    <a:pt x="880927" y="1082584"/>
                  </a:lnTo>
                  <a:lnTo>
                    <a:pt x="882559" y="1087483"/>
                  </a:lnTo>
                  <a:lnTo>
                    <a:pt x="883376" y="1094014"/>
                  </a:lnTo>
                  <a:lnTo>
                    <a:pt x="884192" y="1098096"/>
                  </a:lnTo>
                  <a:lnTo>
                    <a:pt x="885009" y="1099729"/>
                  </a:lnTo>
                  <a:lnTo>
                    <a:pt x="885009" y="1101362"/>
                  </a:lnTo>
                  <a:lnTo>
                    <a:pt x="885009" y="1103812"/>
                  </a:lnTo>
                  <a:lnTo>
                    <a:pt x="885009" y="1106261"/>
                  </a:lnTo>
                  <a:lnTo>
                    <a:pt x="884192" y="1107894"/>
                  </a:lnTo>
                  <a:lnTo>
                    <a:pt x="883376" y="1108710"/>
                  </a:lnTo>
                  <a:lnTo>
                    <a:pt x="881743" y="1108710"/>
                  </a:lnTo>
                  <a:lnTo>
                    <a:pt x="880110" y="1108710"/>
                  </a:lnTo>
                  <a:lnTo>
                    <a:pt x="879294" y="1107894"/>
                  </a:lnTo>
                  <a:lnTo>
                    <a:pt x="878477" y="1104628"/>
                  </a:lnTo>
                  <a:lnTo>
                    <a:pt x="877661" y="1104628"/>
                  </a:lnTo>
                  <a:lnTo>
                    <a:pt x="876028" y="1107077"/>
                  </a:lnTo>
                  <a:lnTo>
                    <a:pt x="876028" y="1108710"/>
                  </a:lnTo>
                  <a:lnTo>
                    <a:pt x="876844" y="1112792"/>
                  </a:lnTo>
                  <a:lnTo>
                    <a:pt x="876844" y="1120956"/>
                  </a:lnTo>
                  <a:lnTo>
                    <a:pt x="876844" y="1122589"/>
                  </a:lnTo>
                  <a:lnTo>
                    <a:pt x="878477" y="1130754"/>
                  </a:lnTo>
                  <a:lnTo>
                    <a:pt x="881743" y="1136469"/>
                  </a:lnTo>
                  <a:lnTo>
                    <a:pt x="889907" y="1147899"/>
                  </a:lnTo>
                  <a:lnTo>
                    <a:pt x="890724" y="1149531"/>
                  </a:lnTo>
                  <a:lnTo>
                    <a:pt x="891540" y="1154430"/>
                  </a:lnTo>
                  <a:lnTo>
                    <a:pt x="892356" y="1155246"/>
                  </a:lnTo>
                  <a:lnTo>
                    <a:pt x="893173" y="1156063"/>
                  </a:lnTo>
                  <a:lnTo>
                    <a:pt x="893989" y="1156063"/>
                  </a:lnTo>
                  <a:lnTo>
                    <a:pt x="894806" y="1155246"/>
                  </a:lnTo>
                  <a:lnTo>
                    <a:pt x="898072" y="1151981"/>
                  </a:lnTo>
                  <a:lnTo>
                    <a:pt x="900521" y="1147899"/>
                  </a:lnTo>
                  <a:lnTo>
                    <a:pt x="902154" y="1146266"/>
                  </a:lnTo>
                  <a:lnTo>
                    <a:pt x="902970" y="1146266"/>
                  </a:lnTo>
                  <a:lnTo>
                    <a:pt x="903786" y="1145449"/>
                  </a:lnTo>
                  <a:lnTo>
                    <a:pt x="904603" y="1143816"/>
                  </a:lnTo>
                  <a:lnTo>
                    <a:pt x="905419" y="1142184"/>
                  </a:lnTo>
                  <a:lnTo>
                    <a:pt x="905419" y="1140551"/>
                  </a:lnTo>
                  <a:lnTo>
                    <a:pt x="906236" y="1134836"/>
                  </a:lnTo>
                  <a:lnTo>
                    <a:pt x="907052" y="1132387"/>
                  </a:lnTo>
                  <a:lnTo>
                    <a:pt x="908685" y="1128304"/>
                  </a:lnTo>
                  <a:lnTo>
                    <a:pt x="909502" y="1127488"/>
                  </a:lnTo>
                  <a:lnTo>
                    <a:pt x="916033" y="1117691"/>
                  </a:lnTo>
                  <a:lnTo>
                    <a:pt x="916849" y="1116874"/>
                  </a:lnTo>
                  <a:lnTo>
                    <a:pt x="919299" y="1105444"/>
                  </a:lnTo>
                  <a:lnTo>
                    <a:pt x="920115" y="1100546"/>
                  </a:lnTo>
                  <a:lnTo>
                    <a:pt x="920115" y="1097280"/>
                  </a:lnTo>
                  <a:lnTo>
                    <a:pt x="920115" y="1094831"/>
                  </a:lnTo>
                  <a:lnTo>
                    <a:pt x="920115" y="1092381"/>
                  </a:lnTo>
                  <a:lnTo>
                    <a:pt x="920931" y="1090749"/>
                  </a:lnTo>
                  <a:lnTo>
                    <a:pt x="921748" y="1089116"/>
                  </a:lnTo>
                  <a:lnTo>
                    <a:pt x="923381" y="1087483"/>
                  </a:lnTo>
                  <a:lnTo>
                    <a:pt x="924197" y="1085850"/>
                  </a:lnTo>
                  <a:lnTo>
                    <a:pt x="925014" y="1085850"/>
                  </a:lnTo>
                  <a:lnTo>
                    <a:pt x="925830" y="1085850"/>
                  </a:lnTo>
                  <a:lnTo>
                    <a:pt x="927463" y="1087483"/>
                  </a:lnTo>
                  <a:lnTo>
                    <a:pt x="928279" y="1087483"/>
                  </a:lnTo>
                  <a:lnTo>
                    <a:pt x="934811" y="1085850"/>
                  </a:lnTo>
                  <a:lnTo>
                    <a:pt x="934811" y="1085034"/>
                  </a:lnTo>
                  <a:lnTo>
                    <a:pt x="930729" y="1082584"/>
                  </a:lnTo>
                  <a:lnTo>
                    <a:pt x="930729" y="1080951"/>
                  </a:lnTo>
                  <a:lnTo>
                    <a:pt x="930729" y="1079319"/>
                  </a:lnTo>
                  <a:lnTo>
                    <a:pt x="932361" y="1077686"/>
                  </a:lnTo>
                  <a:lnTo>
                    <a:pt x="933994" y="1076869"/>
                  </a:lnTo>
                  <a:lnTo>
                    <a:pt x="933994" y="1076053"/>
                  </a:lnTo>
                  <a:lnTo>
                    <a:pt x="933994" y="1074420"/>
                  </a:lnTo>
                  <a:lnTo>
                    <a:pt x="934811" y="1071971"/>
                  </a:lnTo>
                  <a:lnTo>
                    <a:pt x="933994" y="1071154"/>
                  </a:lnTo>
                  <a:lnTo>
                    <a:pt x="929096" y="1058091"/>
                  </a:lnTo>
                  <a:lnTo>
                    <a:pt x="926647" y="1058091"/>
                  </a:lnTo>
                  <a:lnTo>
                    <a:pt x="925830" y="1057275"/>
                  </a:lnTo>
                  <a:lnTo>
                    <a:pt x="924197" y="1054826"/>
                  </a:lnTo>
                  <a:lnTo>
                    <a:pt x="923381" y="1050744"/>
                  </a:lnTo>
                  <a:lnTo>
                    <a:pt x="923381" y="1049111"/>
                  </a:lnTo>
                  <a:lnTo>
                    <a:pt x="923381" y="1046661"/>
                  </a:lnTo>
                  <a:lnTo>
                    <a:pt x="923381" y="1045845"/>
                  </a:lnTo>
                  <a:lnTo>
                    <a:pt x="923381" y="1045029"/>
                  </a:lnTo>
                  <a:lnTo>
                    <a:pt x="922564" y="1043396"/>
                  </a:lnTo>
                  <a:lnTo>
                    <a:pt x="922564" y="1041763"/>
                  </a:lnTo>
                  <a:lnTo>
                    <a:pt x="922564" y="1040130"/>
                  </a:lnTo>
                  <a:lnTo>
                    <a:pt x="922564" y="1038497"/>
                  </a:lnTo>
                  <a:lnTo>
                    <a:pt x="921748" y="1036864"/>
                  </a:lnTo>
                  <a:lnTo>
                    <a:pt x="921748" y="1035231"/>
                  </a:lnTo>
                  <a:lnTo>
                    <a:pt x="922564" y="1030333"/>
                  </a:lnTo>
                  <a:lnTo>
                    <a:pt x="922564" y="1028700"/>
                  </a:lnTo>
                  <a:lnTo>
                    <a:pt x="921748" y="1027067"/>
                  </a:lnTo>
                  <a:lnTo>
                    <a:pt x="920931" y="1026251"/>
                  </a:lnTo>
                  <a:lnTo>
                    <a:pt x="921748" y="1025434"/>
                  </a:lnTo>
                  <a:lnTo>
                    <a:pt x="923381" y="1025434"/>
                  </a:lnTo>
                  <a:lnTo>
                    <a:pt x="925014" y="1026251"/>
                  </a:lnTo>
                  <a:lnTo>
                    <a:pt x="927463" y="1027884"/>
                  </a:lnTo>
                  <a:lnTo>
                    <a:pt x="929912" y="1027884"/>
                  </a:lnTo>
                  <a:lnTo>
                    <a:pt x="933178" y="1026251"/>
                  </a:lnTo>
                  <a:lnTo>
                    <a:pt x="936444" y="1025434"/>
                  </a:lnTo>
                  <a:lnTo>
                    <a:pt x="942159" y="1025434"/>
                  </a:lnTo>
                  <a:lnTo>
                    <a:pt x="943791" y="1026251"/>
                  </a:lnTo>
                  <a:lnTo>
                    <a:pt x="949506" y="1030333"/>
                  </a:lnTo>
                  <a:lnTo>
                    <a:pt x="953589" y="1032782"/>
                  </a:lnTo>
                  <a:lnTo>
                    <a:pt x="955222" y="1032782"/>
                  </a:lnTo>
                  <a:lnTo>
                    <a:pt x="964202" y="1033599"/>
                  </a:lnTo>
                  <a:lnTo>
                    <a:pt x="968284" y="1032782"/>
                  </a:lnTo>
                  <a:lnTo>
                    <a:pt x="970734" y="1032782"/>
                  </a:lnTo>
                  <a:lnTo>
                    <a:pt x="974816" y="1035231"/>
                  </a:lnTo>
                  <a:lnTo>
                    <a:pt x="974816" y="1036864"/>
                  </a:lnTo>
                  <a:lnTo>
                    <a:pt x="973183" y="1040130"/>
                  </a:lnTo>
                  <a:lnTo>
                    <a:pt x="970734" y="1040946"/>
                  </a:lnTo>
                  <a:lnTo>
                    <a:pt x="969101" y="1041763"/>
                  </a:lnTo>
                  <a:lnTo>
                    <a:pt x="970734" y="1043396"/>
                  </a:lnTo>
                  <a:lnTo>
                    <a:pt x="976449" y="1045845"/>
                  </a:lnTo>
                  <a:lnTo>
                    <a:pt x="978081" y="1049111"/>
                  </a:lnTo>
                  <a:lnTo>
                    <a:pt x="978081" y="1050744"/>
                  </a:lnTo>
                  <a:lnTo>
                    <a:pt x="977265" y="1052376"/>
                  </a:lnTo>
                  <a:lnTo>
                    <a:pt x="977265" y="1053193"/>
                  </a:lnTo>
                  <a:lnTo>
                    <a:pt x="978898" y="1053193"/>
                  </a:lnTo>
                  <a:lnTo>
                    <a:pt x="982164" y="1051560"/>
                  </a:lnTo>
                  <a:lnTo>
                    <a:pt x="985429" y="1052376"/>
                  </a:lnTo>
                  <a:lnTo>
                    <a:pt x="990328" y="1054826"/>
                  </a:lnTo>
                  <a:lnTo>
                    <a:pt x="991144" y="1055642"/>
                  </a:lnTo>
                  <a:lnTo>
                    <a:pt x="991961" y="1058091"/>
                  </a:lnTo>
                  <a:lnTo>
                    <a:pt x="991961" y="1058908"/>
                  </a:lnTo>
                  <a:lnTo>
                    <a:pt x="987062" y="1064623"/>
                  </a:lnTo>
                  <a:lnTo>
                    <a:pt x="984613" y="1067072"/>
                  </a:lnTo>
                  <a:lnTo>
                    <a:pt x="981347" y="1069521"/>
                  </a:lnTo>
                  <a:lnTo>
                    <a:pt x="981347" y="1070338"/>
                  </a:lnTo>
                  <a:lnTo>
                    <a:pt x="985429" y="1070338"/>
                  </a:lnTo>
                  <a:lnTo>
                    <a:pt x="988695" y="1071154"/>
                  </a:lnTo>
                  <a:lnTo>
                    <a:pt x="990328" y="1071971"/>
                  </a:lnTo>
                  <a:lnTo>
                    <a:pt x="991144" y="1072787"/>
                  </a:lnTo>
                  <a:lnTo>
                    <a:pt x="991961" y="1075237"/>
                  </a:lnTo>
                  <a:lnTo>
                    <a:pt x="991961" y="1076869"/>
                  </a:lnTo>
                  <a:lnTo>
                    <a:pt x="991961" y="1079319"/>
                  </a:lnTo>
                  <a:lnTo>
                    <a:pt x="991961" y="1080951"/>
                  </a:lnTo>
                  <a:lnTo>
                    <a:pt x="987879" y="1085850"/>
                  </a:lnTo>
                  <a:lnTo>
                    <a:pt x="986246" y="1087483"/>
                  </a:lnTo>
                  <a:lnTo>
                    <a:pt x="982980" y="1089116"/>
                  </a:lnTo>
                  <a:lnTo>
                    <a:pt x="981347" y="1090749"/>
                  </a:lnTo>
                  <a:lnTo>
                    <a:pt x="979714" y="1090749"/>
                  </a:lnTo>
                  <a:lnTo>
                    <a:pt x="978081" y="1089116"/>
                  </a:lnTo>
                  <a:lnTo>
                    <a:pt x="976449" y="1089116"/>
                  </a:lnTo>
                  <a:lnTo>
                    <a:pt x="973183" y="1090749"/>
                  </a:lnTo>
                  <a:lnTo>
                    <a:pt x="971550" y="1090749"/>
                  </a:lnTo>
                  <a:lnTo>
                    <a:pt x="970734" y="1091565"/>
                  </a:lnTo>
                  <a:lnTo>
                    <a:pt x="970734" y="1092381"/>
                  </a:lnTo>
                  <a:lnTo>
                    <a:pt x="972366" y="1095647"/>
                  </a:lnTo>
                  <a:lnTo>
                    <a:pt x="973183" y="1096464"/>
                  </a:lnTo>
                  <a:lnTo>
                    <a:pt x="973183" y="1097280"/>
                  </a:lnTo>
                  <a:lnTo>
                    <a:pt x="972366" y="1098913"/>
                  </a:lnTo>
                  <a:lnTo>
                    <a:pt x="972366" y="1099729"/>
                  </a:lnTo>
                  <a:lnTo>
                    <a:pt x="973183" y="1100546"/>
                  </a:lnTo>
                  <a:lnTo>
                    <a:pt x="975632" y="1107077"/>
                  </a:lnTo>
                  <a:lnTo>
                    <a:pt x="976449" y="1107894"/>
                  </a:lnTo>
                  <a:lnTo>
                    <a:pt x="977265" y="1107894"/>
                  </a:lnTo>
                  <a:lnTo>
                    <a:pt x="978081" y="1106261"/>
                  </a:lnTo>
                  <a:lnTo>
                    <a:pt x="978898" y="1105444"/>
                  </a:lnTo>
                  <a:lnTo>
                    <a:pt x="978898" y="1105444"/>
                  </a:lnTo>
                  <a:lnTo>
                    <a:pt x="978898" y="1106261"/>
                  </a:lnTo>
                  <a:lnTo>
                    <a:pt x="977265" y="1111976"/>
                  </a:lnTo>
                  <a:lnTo>
                    <a:pt x="977265" y="1113609"/>
                  </a:lnTo>
                  <a:lnTo>
                    <a:pt x="977265" y="1115241"/>
                  </a:lnTo>
                  <a:lnTo>
                    <a:pt x="978081" y="1117691"/>
                  </a:lnTo>
                  <a:lnTo>
                    <a:pt x="979714" y="1120956"/>
                  </a:lnTo>
                  <a:lnTo>
                    <a:pt x="981347" y="1123406"/>
                  </a:lnTo>
                  <a:lnTo>
                    <a:pt x="983797" y="1126671"/>
                  </a:lnTo>
                  <a:lnTo>
                    <a:pt x="987062" y="1130754"/>
                  </a:lnTo>
                  <a:lnTo>
                    <a:pt x="988695" y="1132387"/>
                  </a:lnTo>
                  <a:lnTo>
                    <a:pt x="990328" y="1136469"/>
                  </a:lnTo>
                  <a:lnTo>
                    <a:pt x="990328" y="1138101"/>
                  </a:lnTo>
                  <a:lnTo>
                    <a:pt x="989511" y="1142184"/>
                  </a:lnTo>
                  <a:lnTo>
                    <a:pt x="987879" y="1149531"/>
                  </a:lnTo>
                  <a:lnTo>
                    <a:pt x="987062" y="1153614"/>
                  </a:lnTo>
                  <a:lnTo>
                    <a:pt x="986246" y="1154430"/>
                  </a:lnTo>
                  <a:lnTo>
                    <a:pt x="983797" y="1157696"/>
                  </a:lnTo>
                  <a:lnTo>
                    <a:pt x="982164" y="1158512"/>
                  </a:lnTo>
                  <a:lnTo>
                    <a:pt x="979714" y="1158512"/>
                  </a:lnTo>
                  <a:lnTo>
                    <a:pt x="978898" y="1159329"/>
                  </a:lnTo>
                  <a:lnTo>
                    <a:pt x="977265" y="1161778"/>
                  </a:lnTo>
                  <a:lnTo>
                    <a:pt x="975632" y="1165860"/>
                  </a:lnTo>
                  <a:lnTo>
                    <a:pt x="973999" y="1168309"/>
                  </a:lnTo>
                  <a:lnTo>
                    <a:pt x="973183" y="1169126"/>
                  </a:lnTo>
                  <a:lnTo>
                    <a:pt x="971550" y="1170759"/>
                  </a:lnTo>
                  <a:lnTo>
                    <a:pt x="968284" y="1174024"/>
                  </a:lnTo>
                  <a:lnTo>
                    <a:pt x="966652" y="1175657"/>
                  </a:lnTo>
                  <a:lnTo>
                    <a:pt x="961753" y="1177290"/>
                  </a:lnTo>
                  <a:lnTo>
                    <a:pt x="957671" y="1182189"/>
                  </a:lnTo>
                  <a:lnTo>
                    <a:pt x="956038" y="1183821"/>
                  </a:lnTo>
                  <a:lnTo>
                    <a:pt x="954405" y="1184638"/>
                  </a:lnTo>
                  <a:lnTo>
                    <a:pt x="952772" y="1184638"/>
                  </a:lnTo>
                  <a:lnTo>
                    <a:pt x="951956" y="1183821"/>
                  </a:lnTo>
                  <a:lnTo>
                    <a:pt x="951139" y="1180556"/>
                  </a:lnTo>
                  <a:lnTo>
                    <a:pt x="951139" y="1179739"/>
                  </a:lnTo>
                  <a:lnTo>
                    <a:pt x="949506" y="1177290"/>
                  </a:lnTo>
                  <a:lnTo>
                    <a:pt x="946241" y="1171575"/>
                  </a:lnTo>
                  <a:lnTo>
                    <a:pt x="944608" y="1169126"/>
                  </a:lnTo>
                  <a:lnTo>
                    <a:pt x="943791" y="1168309"/>
                  </a:lnTo>
                  <a:lnTo>
                    <a:pt x="942159" y="1168309"/>
                  </a:lnTo>
                  <a:lnTo>
                    <a:pt x="941342" y="1168309"/>
                  </a:lnTo>
                  <a:lnTo>
                    <a:pt x="939709" y="1166676"/>
                  </a:lnTo>
                  <a:lnTo>
                    <a:pt x="938893" y="1165044"/>
                  </a:lnTo>
                  <a:lnTo>
                    <a:pt x="938893" y="1164227"/>
                  </a:lnTo>
                  <a:lnTo>
                    <a:pt x="940526" y="1163411"/>
                  </a:lnTo>
                  <a:lnTo>
                    <a:pt x="939709" y="1162594"/>
                  </a:lnTo>
                  <a:lnTo>
                    <a:pt x="937260" y="1160145"/>
                  </a:lnTo>
                  <a:lnTo>
                    <a:pt x="936444" y="1158512"/>
                  </a:lnTo>
                  <a:lnTo>
                    <a:pt x="936444" y="1157696"/>
                  </a:lnTo>
                  <a:lnTo>
                    <a:pt x="933994" y="1156063"/>
                  </a:lnTo>
                  <a:lnTo>
                    <a:pt x="931545" y="1155246"/>
                  </a:lnTo>
                  <a:lnTo>
                    <a:pt x="928279" y="1158512"/>
                  </a:lnTo>
                  <a:lnTo>
                    <a:pt x="927463" y="1160962"/>
                  </a:lnTo>
                  <a:lnTo>
                    <a:pt x="927463" y="1161778"/>
                  </a:lnTo>
                  <a:lnTo>
                    <a:pt x="929096" y="1162594"/>
                  </a:lnTo>
                  <a:lnTo>
                    <a:pt x="929912" y="1162594"/>
                  </a:lnTo>
                  <a:lnTo>
                    <a:pt x="931545" y="1160962"/>
                  </a:lnTo>
                  <a:lnTo>
                    <a:pt x="932361" y="1160145"/>
                  </a:lnTo>
                  <a:lnTo>
                    <a:pt x="933994" y="1160145"/>
                  </a:lnTo>
                  <a:lnTo>
                    <a:pt x="935627" y="1161778"/>
                  </a:lnTo>
                  <a:lnTo>
                    <a:pt x="936444" y="1162594"/>
                  </a:lnTo>
                  <a:lnTo>
                    <a:pt x="936444" y="1163411"/>
                  </a:lnTo>
                  <a:lnTo>
                    <a:pt x="940526" y="1169126"/>
                  </a:lnTo>
                  <a:lnTo>
                    <a:pt x="942159" y="1170759"/>
                  </a:lnTo>
                  <a:lnTo>
                    <a:pt x="942975" y="1172391"/>
                  </a:lnTo>
                  <a:lnTo>
                    <a:pt x="943791" y="1174841"/>
                  </a:lnTo>
                  <a:lnTo>
                    <a:pt x="944608" y="1177290"/>
                  </a:lnTo>
                  <a:lnTo>
                    <a:pt x="947057" y="1181372"/>
                  </a:lnTo>
                  <a:lnTo>
                    <a:pt x="949506" y="1187087"/>
                  </a:lnTo>
                  <a:lnTo>
                    <a:pt x="950323" y="1189537"/>
                  </a:lnTo>
                  <a:lnTo>
                    <a:pt x="949506" y="1190353"/>
                  </a:lnTo>
                  <a:lnTo>
                    <a:pt x="948690" y="1190353"/>
                  </a:lnTo>
                  <a:lnTo>
                    <a:pt x="947057" y="1189537"/>
                  </a:lnTo>
                  <a:lnTo>
                    <a:pt x="942159" y="1187087"/>
                  </a:lnTo>
                  <a:lnTo>
                    <a:pt x="941342" y="1187087"/>
                  </a:lnTo>
                  <a:lnTo>
                    <a:pt x="939709" y="1188720"/>
                  </a:lnTo>
                  <a:lnTo>
                    <a:pt x="938893" y="1191986"/>
                  </a:lnTo>
                  <a:lnTo>
                    <a:pt x="938893" y="1191986"/>
                  </a:lnTo>
                  <a:lnTo>
                    <a:pt x="936444" y="1191169"/>
                  </a:lnTo>
                  <a:lnTo>
                    <a:pt x="931545" y="1188720"/>
                  </a:lnTo>
                  <a:lnTo>
                    <a:pt x="928279" y="1186271"/>
                  </a:lnTo>
                  <a:lnTo>
                    <a:pt x="926647" y="1184638"/>
                  </a:lnTo>
                  <a:lnTo>
                    <a:pt x="925014" y="1181372"/>
                  </a:lnTo>
                  <a:lnTo>
                    <a:pt x="922564" y="1177290"/>
                  </a:lnTo>
                  <a:lnTo>
                    <a:pt x="920115" y="1175657"/>
                  </a:lnTo>
                  <a:lnTo>
                    <a:pt x="916849" y="1177290"/>
                  </a:lnTo>
                  <a:lnTo>
                    <a:pt x="912767" y="1178106"/>
                  </a:lnTo>
                  <a:lnTo>
                    <a:pt x="902970" y="1177290"/>
                  </a:lnTo>
                  <a:lnTo>
                    <a:pt x="901337" y="1177290"/>
                  </a:lnTo>
                  <a:lnTo>
                    <a:pt x="900521" y="1178106"/>
                  </a:lnTo>
                  <a:lnTo>
                    <a:pt x="901337" y="1180556"/>
                  </a:lnTo>
                  <a:lnTo>
                    <a:pt x="901337" y="1181372"/>
                  </a:lnTo>
                  <a:lnTo>
                    <a:pt x="900521" y="1182189"/>
                  </a:lnTo>
                  <a:lnTo>
                    <a:pt x="900521" y="1183005"/>
                  </a:lnTo>
                  <a:lnTo>
                    <a:pt x="901337" y="1185454"/>
                  </a:lnTo>
                  <a:lnTo>
                    <a:pt x="902970" y="1187087"/>
                  </a:lnTo>
                  <a:lnTo>
                    <a:pt x="907869" y="1189537"/>
                  </a:lnTo>
                  <a:lnTo>
                    <a:pt x="911134" y="1191169"/>
                  </a:lnTo>
                  <a:lnTo>
                    <a:pt x="912767" y="1192802"/>
                  </a:lnTo>
                  <a:lnTo>
                    <a:pt x="913584" y="1194435"/>
                  </a:lnTo>
                  <a:lnTo>
                    <a:pt x="913584" y="1196068"/>
                  </a:lnTo>
                  <a:lnTo>
                    <a:pt x="912767" y="1199334"/>
                  </a:lnTo>
                  <a:lnTo>
                    <a:pt x="911951" y="1200150"/>
                  </a:lnTo>
                  <a:lnTo>
                    <a:pt x="901337" y="1214029"/>
                  </a:lnTo>
                  <a:lnTo>
                    <a:pt x="897255" y="1219744"/>
                  </a:lnTo>
                  <a:lnTo>
                    <a:pt x="894806" y="1223010"/>
                  </a:lnTo>
                  <a:lnTo>
                    <a:pt x="893173" y="1225459"/>
                  </a:lnTo>
                  <a:lnTo>
                    <a:pt x="891540" y="1226276"/>
                  </a:lnTo>
                  <a:lnTo>
                    <a:pt x="889091" y="1227092"/>
                  </a:lnTo>
                  <a:lnTo>
                    <a:pt x="885009" y="1227092"/>
                  </a:lnTo>
                  <a:lnTo>
                    <a:pt x="880110" y="1226276"/>
                  </a:lnTo>
                  <a:lnTo>
                    <a:pt x="877661" y="1224643"/>
                  </a:lnTo>
                  <a:lnTo>
                    <a:pt x="872762" y="1219744"/>
                  </a:lnTo>
                  <a:lnTo>
                    <a:pt x="869497" y="1217295"/>
                  </a:lnTo>
                  <a:lnTo>
                    <a:pt x="867864" y="1216479"/>
                  </a:lnTo>
                  <a:lnTo>
                    <a:pt x="867047" y="1214029"/>
                  </a:lnTo>
                  <a:lnTo>
                    <a:pt x="866231" y="1213213"/>
                  </a:lnTo>
                  <a:lnTo>
                    <a:pt x="863781" y="1212396"/>
                  </a:lnTo>
                  <a:lnTo>
                    <a:pt x="861332" y="1210764"/>
                  </a:lnTo>
                  <a:lnTo>
                    <a:pt x="855617" y="1205865"/>
                  </a:lnTo>
                  <a:lnTo>
                    <a:pt x="853168" y="1204232"/>
                  </a:lnTo>
                  <a:lnTo>
                    <a:pt x="850719" y="1203416"/>
                  </a:lnTo>
                  <a:lnTo>
                    <a:pt x="848269" y="1203416"/>
                  </a:lnTo>
                  <a:lnTo>
                    <a:pt x="847453" y="1203416"/>
                  </a:lnTo>
                  <a:lnTo>
                    <a:pt x="849086" y="1205865"/>
                  </a:lnTo>
                  <a:lnTo>
                    <a:pt x="848269" y="1205865"/>
                  </a:lnTo>
                  <a:lnTo>
                    <a:pt x="846636" y="1205049"/>
                  </a:lnTo>
                  <a:lnTo>
                    <a:pt x="845004" y="1205049"/>
                  </a:lnTo>
                  <a:lnTo>
                    <a:pt x="841738" y="1203416"/>
                  </a:lnTo>
                  <a:lnTo>
                    <a:pt x="838472" y="1203416"/>
                  </a:lnTo>
                  <a:lnTo>
                    <a:pt x="836023" y="1203416"/>
                  </a:lnTo>
                  <a:lnTo>
                    <a:pt x="833574" y="1202599"/>
                  </a:lnTo>
                  <a:lnTo>
                    <a:pt x="830308" y="1201783"/>
                  </a:lnTo>
                  <a:lnTo>
                    <a:pt x="825409" y="1201783"/>
                  </a:lnTo>
                  <a:lnTo>
                    <a:pt x="823777" y="1201783"/>
                  </a:lnTo>
                  <a:lnTo>
                    <a:pt x="823777" y="1202599"/>
                  </a:lnTo>
                  <a:lnTo>
                    <a:pt x="826226" y="1205049"/>
                  </a:lnTo>
                  <a:lnTo>
                    <a:pt x="830308" y="1207498"/>
                  </a:lnTo>
                  <a:lnTo>
                    <a:pt x="829491" y="1205049"/>
                  </a:lnTo>
                  <a:lnTo>
                    <a:pt x="829491" y="1204232"/>
                  </a:lnTo>
                  <a:lnTo>
                    <a:pt x="831124" y="1203416"/>
                  </a:lnTo>
                  <a:lnTo>
                    <a:pt x="837656" y="1205049"/>
                  </a:lnTo>
                  <a:lnTo>
                    <a:pt x="845004" y="1208314"/>
                  </a:lnTo>
                  <a:lnTo>
                    <a:pt x="846636" y="1208314"/>
                  </a:lnTo>
                  <a:lnTo>
                    <a:pt x="848269" y="1209131"/>
                  </a:lnTo>
                  <a:lnTo>
                    <a:pt x="850719" y="1210764"/>
                  </a:lnTo>
                  <a:lnTo>
                    <a:pt x="853984" y="1214029"/>
                  </a:lnTo>
                  <a:lnTo>
                    <a:pt x="859699" y="1222194"/>
                  </a:lnTo>
                  <a:lnTo>
                    <a:pt x="861332" y="1223826"/>
                  </a:lnTo>
                  <a:lnTo>
                    <a:pt x="863781" y="1225459"/>
                  </a:lnTo>
                  <a:lnTo>
                    <a:pt x="876844" y="1227909"/>
                  </a:lnTo>
                  <a:lnTo>
                    <a:pt x="880927" y="1227909"/>
                  </a:lnTo>
                  <a:lnTo>
                    <a:pt x="889907" y="1228725"/>
                  </a:lnTo>
                  <a:lnTo>
                    <a:pt x="894806" y="1230358"/>
                  </a:lnTo>
                  <a:lnTo>
                    <a:pt x="896439" y="1231174"/>
                  </a:lnTo>
                  <a:lnTo>
                    <a:pt x="897255" y="1234440"/>
                  </a:lnTo>
                  <a:lnTo>
                    <a:pt x="896439" y="1236073"/>
                  </a:lnTo>
                  <a:lnTo>
                    <a:pt x="893989" y="1241788"/>
                  </a:lnTo>
                  <a:lnTo>
                    <a:pt x="892356" y="1245870"/>
                  </a:lnTo>
                  <a:lnTo>
                    <a:pt x="882559" y="1262199"/>
                  </a:lnTo>
                  <a:lnTo>
                    <a:pt x="880927" y="1266281"/>
                  </a:lnTo>
                  <a:lnTo>
                    <a:pt x="880110" y="1268730"/>
                  </a:lnTo>
                  <a:lnTo>
                    <a:pt x="878477" y="1271179"/>
                  </a:lnTo>
                  <a:lnTo>
                    <a:pt x="873579" y="1274445"/>
                  </a:lnTo>
                  <a:lnTo>
                    <a:pt x="868680" y="1277711"/>
                  </a:lnTo>
                  <a:lnTo>
                    <a:pt x="866231" y="1278527"/>
                  </a:lnTo>
                  <a:lnTo>
                    <a:pt x="863781" y="1277711"/>
                  </a:lnTo>
                  <a:lnTo>
                    <a:pt x="862149" y="1276894"/>
                  </a:lnTo>
                  <a:lnTo>
                    <a:pt x="859699" y="1273629"/>
                  </a:lnTo>
                  <a:lnTo>
                    <a:pt x="859699" y="1273629"/>
                  </a:lnTo>
                  <a:lnTo>
                    <a:pt x="861332" y="1278527"/>
                  </a:lnTo>
                  <a:lnTo>
                    <a:pt x="861332" y="1279344"/>
                  </a:lnTo>
                  <a:lnTo>
                    <a:pt x="859699" y="1278527"/>
                  </a:lnTo>
                  <a:lnTo>
                    <a:pt x="856434" y="1276078"/>
                  </a:lnTo>
                  <a:lnTo>
                    <a:pt x="855617" y="1276078"/>
                  </a:lnTo>
                  <a:lnTo>
                    <a:pt x="854801" y="1276894"/>
                  </a:lnTo>
                  <a:lnTo>
                    <a:pt x="853984" y="1276894"/>
                  </a:lnTo>
                  <a:lnTo>
                    <a:pt x="853168" y="1276078"/>
                  </a:lnTo>
                  <a:lnTo>
                    <a:pt x="851535" y="1274445"/>
                  </a:lnTo>
                  <a:lnTo>
                    <a:pt x="850719" y="1273629"/>
                  </a:lnTo>
                  <a:lnTo>
                    <a:pt x="849902" y="1271179"/>
                  </a:lnTo>
                  <a:lnTo>
                    <a:pt x="849902" y="1270363"/>
                  </a:lnTo>
                  <a:lnTo>
                    <a:pt x="845820" y="1271996"/>
                  </a:lnTo>
                  <a:lnTo>
                    <a:pt x="845004" y="1272812"/>
                  </a:lnTo>
                  <a:lnTo>
                    <a:pt x="846636" y="1273629"/>
                  </a:lnTo>
                  <a:lnTo>
                    <a:pt x="847453" y="1274445"/>
                  </a:lnTo>
                  <a:lnTo>
                    <a:pt x="849086" y="1278527"/>
                  </a:lnTo>
                  <a:lnTo>
                    <a:pt x="849086" y="1279344"/>
                  </a:lnTo>
                  <a:lnTo>
                    <a:pt x="848269" y="1280160"/>
                  </a:lnTo>
                  <a:lnTo>
                    <a:pt x="845004" y="1278527"/>
                  </a:lnTo>
                  <a:lnTo>
                    <a:pt x="844187" y="1278527"/>
                  </a:lnTo>
                  <a:lnTo>
                    <a:pt x="845820" y="1282609"/>
                  </a:lnTo>
                  <a:lnTo>
                    <a:pt x="846636" y="1284242"/>
                  </a:lnTo>
                  <a:lnTo>
                    <a:pt x="846636" y="1285059"/>
                  </a:lnTo>
                  <a:lnTo>
                    <a:pt x="844187" y="1289141"/>
                  </a:lnTo>
                  <a:lnTo>
                    <a:pt x="842554" y="1290774"/>
                  </a:lnTo>
                  <a:lnTo>
                    <a:pt x="840105" y="1291590"/>
                  </a:lnTo>
                  <a:lnTo>
                    <a:pt x="838472" y="1290774"/>
                  </a:lnTo>
                  <a:lnTo>
                    <a:pt x="836839" y="1289957"/>
                  </a:lnTo>
                  <a:lnTo>
                    <a:pt x="836023" y="1289957"/>
                  </a:lnTo>
                  <a:lnTo>
                    <a:pt x="835206" y="1291590"/>
                  </a:lnTo>
                  <a:lnTo>
                    <a:pt x="834390" y="1292406"/>
                  </a:lnTo>
                  <a:lnTo>
                    <a:pt x="832757" y="1293223"/>
                  </a:lnTo>
                  <a:lnTo>
                    <a:pt x="830308" y="1293223"/>
                  </a:lnTo>
                  <a:lnTo>
                    <a:pt x="827859" y="1292406"/>
                  </a:lnTo>
                  <a:lnTo>
                    <a:pt x="820511" y="1288324"/>
                  </a:lnTo>
                  <a:lnTo>
                    <a:pt x="818061" y="1287508"/>
                  </a:lnTo>
                  <a:lnTo>
                    <a:pt x="813979" y="1286691"/>
                  </a:lnTo>
                  <a:lnTo>
                    <a:pt x="813163" y="1285875"/>
                  </a:lnTo>
                  <a:lnTo>
                    <a:pt x="813163" y="1285059"/>
                  </a:lnTo>
                  <a:lnTo>
                    <a:pt x="813979" y="1284242"/>
                  </a:lnTo>
                  <a:lnTo>
                    <a:pt x="813979" y="1283426"/>
                  </a:lnTo>
                  <a:lnTo>
                    <a:pt x="813163" y="1283426"/>
                  </a:lnTo>
                  <a:lnTo>
                    <a:pt x="812347" y="1283426"/>
                  </a:lnTo>
                  <a:lnTo>
                    <a:pt x="811530" y="1284242"/>
                  </a:lnTo>
                  <a:lnTo>
                    <a:pt x="809897" y="1284242"/>
                  </a:lnTo>
                  <a:lnTo>
                    <a:pt x="807448" y="1283426"/>
                  </a:lnTo>
                  <a:lnTo>
                    <a:pt x="804182" y="1281793"/>
                  </a:lnTo>
                  <a:lnTo>
                    <a:pt x="796834" y="1277711"/>
                  </a:lnTo>
                  <a:lnTo>
                    <a:pt x="789486" y="1274445"/>
                  </a:lnTo>
                  <a:lnTo>
                    <a:pt x="785404" y="1270363"/>
                  </a:lnTo>
                  <a:lnTo>
                    <a:pt x="787037" y="1274445"/>
                  </a:lnTo>
                  <a:lnTo>
                    <a:pt x="787037" y="1276078"/>
                  </a:lnTo>
                  <a:lnTo>
                    <a:pt x="786221" y="1276894"/>
                  </a:lnTo>
                  <a:lnTo>
                    <a:pt x="786221" y="1277711"/>
                  </a:lnTo>
                  <a:lnTo>
                    <a:pt x="787854" y="1280160"/>
                  </a:lnTo>
                  <a:lnTo>
                    <a:pt x="790303" y="1280976"/>
                  </a:lnTo>
                  <a:lnTo>
                    <a:pt x="792752" y="1280976"/>
                  </a:lnTo>
                  <a:lnTo>
                    <a:pt x="792752" y="1280160"/>
                  </a:lnTo>
                  <a:lnTo>
                    <a:pt x="791936" y="1279344"/>
                  </a:lnTo>
                  <a:lnTo>
                    <a:pt x="791119" y="1278527"/>
                  </a:lnTo>
                  <a:lnTo>
                    <a:pt x="790303" y="1276894"/>
                  </a:lnTo>
                  <a:lnTo>
                    <a:pt x="791119" y="1276894"/>
                  </a:lnTo>
                  <a:lnTo>
                    <a:pt x="793569" y="1277711"/>
                  </a:lnTo>
                  <a:lnTo>
                    <a:pt x="795202" y="1278527"/>
                  </a:lnTo>
                  <a:lnTo>
                    <a:pt x="805815" y="1283426"/>
                  </a:lnTo>
                  <a:lnTo>
                    <a:pt x="809081" y="1284242"/>
                  </a:lnTo>
                  <a:lnTo>
                    <a:pt x="811530" y="1285059"/>
                  </a:lnTo>
                  <a:lnTo>
                    <a:pt x="812347" y="1285875"/>
                  </a:lnTo>
                  <a:lnTo>
                    <a:pt x="811530" y="1287508"/>
                  </a:lnTo>
                  <a:lnTo>
                    <a:pt x="807448" y="1290774"/>
                  </a:lnTo>
                  <a:lnTo>
                    <a:pt x="807448" y="1291590"/>
                  </a:lnTo>
                  <a:lnTo>
                    <a:pt x="810714" y="1291590"/>
                  </a:lnTo>
                  <a:lnTo>
                    <a:pt x="813979" y="1289141"/>
                  </a:lnTo>
                  <a:lnTo>
                    <a:pt x="815612" y="1287508"/>
                  </a:lnTo>
                  <a:lnTo>
                    <a:pt x="817245" y="1286691"/>
                  </a:lnTo>
                  <a:lnTo>
                    <a:pt x="819694" y="1288324"/>
                  </a:lnTo>
                  <a:lnTo>
                    <a:pt x="822960" y="1291590"/>
                  </a:lnTo>
                  <a:lnTo>
                    <a:pt x="825409" y="1294039"/>
                  </a:lnTo>
                  <a:lnTo>
                    <a:pt x="829491" y="1294856"/>
                  </a:lnTo>
                  <a:lnTo>
                    <a:pt x="831941" y="1296489"/>
                  </a:lnTo>
                  <a:lnTo>
                    <a:pt x="836023" y="1299754"/>
                  </a:lnTo>
                  <a:lnTo>
                    <a:pt x="836839" y="1301387"/>
                  </a:lnTo>
                  <a:lnTo>
                    <a:pt x="836839" y="1308735"/>
                  </a:lnTo>
                  <a:lnTo>
                    <a:pt x="836839" y="1310368"/>
                  </a:lnTo>
                  <a:lnTo>
                    <a:pt x="836023" y="1312001"/>
                  </a:lnTo>
                  <a:lnTo>
                    <a:pt x="835206" y="1313634"/>
                  </a:lnTo>
                  <a:lnTo>
                    <a:pt x="833574" y="1314450"/>
                  </a:lnTo>
                  <a:lnTo>
                    <a:pt x="831124" y="1314450"/>
                  </a:lnTo>
                  <a:lnTo>
                    <a:pt x="829491" y="1315266"/>
                  </a:lnTo>
                  <a:lnTo>
                    <a:pt x="825409" y="1319349"/>
                  </a:lnTo>
                  <a:lnTo>
                    <a:pt x="823777" y="1320165"/>
                  </a:lnTo>
                  <a:lnTo>
                    <a:pt x="816429" y="1319349"/>
                  </a:lnTo>
                  <a:lnTo>
                    <a:pt x="813979" y="1318532"/>
                  </a:lnTo>
                  <a:lnTo>
                    <a:pt x="812347" y="1318532"/>
                  </a:lnTo>
                  <a:lnTo>
                    <a:pt x="811530" y="1319349"/>
                  </a:lnTo>
                  <a:lnTo>
                    <a:pt x="810714" y="1319349"/>
                  </a:lnTo>
                  <a:lnTo>
                    <a:pt x="808264" y="1319349"/>
                  </a:lnTo>
                  <a:lnTo>
                    <a:pt x="807448" y="1320165"/>
                  </a:lnTo>
                  <a:lnTo>
                    <a:pt x="807448" y="1320981"/>
                  </a:lnTo>
                  <a:lnTo>
                    <a:pt x="808264" y="1322614"/>
                  </a:lnTo>
                  <a:lnTo>
                    <a:pt x="809081" y="1323431"/>
                  </a:lnTo>
                  <a:lnTo>
                    <a:pt x="809897" y="1324247"/>
                  </a:lnTo>
                  <a:lnTo>
                    <a:pt x="811530" y="1325064"/>
                  </a:lnTo>
                  <a:lnTo>
                    <a:pt x="814796" y="1325880"/>
                  </a:lnTo>
                  <a:lnTo>
                    <a:pt x="814796" y="1327513"/>
                  </a:lnTo>
                  <a:lnTo>
                    <a:pt x="814796" y="1328329"/>
                  </a:lnTo>
                  <a:lnTo>
                    <a:pt x="813979" y="1329962"/>
                  </a:lnTo>
                  <a:lnTo>
                    <a:pt x="813163" y="1329962"/>
                  </a:lnTo>
                  <a:lnTo>
                    <a:pt x="810714" y="1328329"/>
                  </a:lnTo>
                  <a:lnTo>
                    <a:pt x="809897" y="1328329"/>
                  </a:lnTo>
                  <a:lnTo>
                    <a:pt x="809081" y="1329146"/>
                  </a:lnTo>
                  <a:lnTo>
                    <a:pt x="807448" y="1329146"/>
                  </a:lnTo>
                  <a:lnTo>
                    <a:pt x="805815" y="1329146"/>
                  </a:lnTo>
                  <a:lnTo>
                    <a:pt x="804999" y="1329962"/>
                  </a:lnTo>
                  <a:lnTo>
                    <a:pt x="804999" y="1331595"/>
                  </a:lnTo>
                  <a:lnTo>
                    <a:pt x="804182" y="1332411"/>
                  </a:lnTo>
                  <a:lnTo>
                    <a:pt x="802549" y="1334044"/>
                  </a:lnTo>
                  <a:lnTo>
                    <a:pt x="801733" y="1335677"/>
                  </a:lnTo>
                  <a:lnTo>
                    <a:pt x="801733" y="1336494"/>
                  </a:lnTo>
                  <a:lnTo>
                    <a:pt x="802549" y="1337310"/>
                  </a:lnTo>
                  <a:lnTo>
                    <a:pt x="804182" y="1338943"/>
                  </a:lnTo>
                  <a:lnTo>
                    <a:pt x="805815" y="1341392"/>
                  </a:lnTo>
                  <a:lnTo>
                    <a:pt x="805815" y="1342209"/>
                  </a:lnTo>
                  <a:lnTo>
                    <a:pt x="804999" y="1342209"/>
                  </a:lnTo>
                  <a:lnTo>
                    <a:pt x="804182" y="1341392"/>
                  </a:lnTo>
                  <a:lnTo>
                    <a:pt x="802549" y="1339759"/>
                  </a:lnTo>
                  <a:lnTo>
                    <a:pt x="800100" y="1338126"/>
                  </a:lnTo>
                  <a:lnTo>
                    <a:pt x="795202" y="1335677"/>
                  </a:lnTo>
                  <a:lnTo>
                    <a:pt x="794385" y="1335677"/>
                  </a:lnTo>
                  <a:lnTo>
                    <a:pt x="795202" y="1336494"/>
                  </a:lnTo>
                  <a:lnTo>
                    <a:pt x="798467" y="1338943"/>
                  </a:lnTo>
                  <a:lnTo>
                    <a:pt x="799284" y="1340576"/>
                  </a:lnTo>
                  <a:lnTo>
                    <a:pt x="799284" y="1341392"/>
                  </a:lnTo>
                  <a:lnTo>
                    <a:pt x="796834" y="1343841"/>
                  </a:lnTo>
                  <a:lnTo>
                    <a:pt x="796834" y="1344658"/>
                  </a:lnTo>
                  <a:lnTo>
                    <a:pt x="797651" y="1345474"/>
                  </a:lnTo>
                  <a:lnTo>
                    <a:pt x="797651" y="1346291"/>
                  </a:lnTo>
                  <a:lnTo>
                    <a:pt x="796834" y="1347107"/>
                  </a:lnTo>
                  <a:lnTo>
                    <a:pt x="795202" y="1347924"/>
                  </a:lnTo>
                  <a:lnTo>
                    <a:pt x="791936" y="1347924"/>
                  </a:lnTo>
                  <a:lnTo>
                    <a:pt x="791936" y="1348740"/>
                  </a:lnTo>
                  <a:lnTo>
                    <a:pt x="792752" y="1349556"/>
                  </a:lnTo>
                  <a:lnTo>
                    <a:pt x="792752" y="1350373"/>
                  </a:lnTo>
                  <a:lnTo>
                    <a:pt x="791936" y="1351189"/>
                  </a:lnTo>
                  <a:lnTo>
                    <a:pt x="791119" y="1351189"/>
                  </a:lnTo>
                  <a:lnTo>
                    <a:pt x="787854" y="1350373"/>
                  </a:lnTo>
                  <a:lnTo>
                    <a:pt x="788670" y="1352822"/>
                  </a:lnTo>
                  <a:lnTo>
                    <a:pt x="789486" y="1353639"/>
                  </a:lnTo>
                  <a:lnTo>
                    <a:pt x="790303" y="1354455"/>
                  </a:lnTo>
                  <a:lnTo>
                    <a:pt x="791936" y="1355271"/>
                  </a:lnTo>
                  <a:lnTo>
                    <a:pt x="791936" y="1356088"/>
                  </a:lnTo>
                  <a:lnTo>
                    <a:pt x="791119" y="1356904"/>
                  </a:lnTo>
                  <a:lnTo>
                    <a:pt x="790303" y="1357721"/>
                  </a:lnTo>
                  <a:lnTo>
                    <a:pt x="785404" y="1360986"/>
                  </a:lnTo>
                  <a:lnTo>
                    <a:pt x="782139" y="1365069"/>
                  </a:lnTo>
                  <a:lnTo>
                    <a:pt x="781322" y="1366701"/>
                  </a:lnTo>
                  <a:lnTo>
                    <a:pt x="782139" y="1369151"/>
                  </a:lnTo>
                  <a:lnTo>
                    <a:pt x="782139" y="1369967"/>
                  </a:lnTo>
                  <a:lnTo>
                    <a:pt x="781322" y="1371600"/>
                  </a:lnTo>
                  <a:lnTo>
                    <a:pt x="779689" y="1371600"/>
                  </a:lnTo>
                  <a:lnTo>
                    <a:pt x="779689" y="1372416"/>
                  </a:lnTo>
                  <a:lnTo>
                    <a:pt x="780506" y="1374049"/>
                  </a:lnTo>
                  <a:lnTo>
                    <a:pt x="780506" y="1375682"/>
                  </a:lnTo>
                  <a:lnTo>
                    <a:pt x="780506" y="1378131"/>
                  </a:lnTo>
                  <a:lnTo>
                    <a:pt x="778873" y="1382214"/>
                  </a:lnTo>
                  <a:lnTo>
                    <a:pt x="776424" y="1387112"/>
                  </a:lnTo>
                  <a:lnTo>
                    <a:pt x="774791" y="1392011"/>
                  </a:lnTo>
                  <a:lnTo>
                    <a:pt x="773158" y="1396093"/>
                  </a:lnTo>
                  <a:lnTo>
                    <a:pt x="772341" y="1398542"/>
                  </a:lnTo>
                  <a:lnTo>
                    <a:pt x="770709" y="1398542"/>
                  </a:lnTo>
                  <a:lnTo>
                    <a:pt x="769076" y="1400175"/>
                  </a:lnTo>
                  <a:lnTo>
                    <a:pt x="769892" y="1400991"/>
                  </a:lnTo>
                  <a:lnTo>
                    <a:pt x="770709" y="1401808"/>
                  </a:lnTo>
                  <a:lnTo>
                    <a:pt x="770709" y="1403441"/>
                  </a:lnTo>
                  <a:lnTo>
                    <a:pt x="770709" y="1407523"/>
                  </a:lnTo>
                  <a:lnTo>
                    <a:pt x="769892" y="1414054"/>
                  </a:lnTo>
                  <a:lnTo>
                    <a:pt x="769076" y="1418953"/>
                  </a:lnTo>
                  <a:lnTo>
                    <a:pt x="769076" y="1434465"/>
                  </a:lnTo>
                  <a:lnTo>
                    <a:pt x="769076" y="1440996"/>
                  </a:lnTo>
                  <a:lnTo>
                    <a:pt x="768259" y="1445079"/>
                  </a:lnTo>
                  <a:lnTo>
                    <a:pt x="767443" y="1446711"/>
                  </a:lnTo>
                  <a:lnTo>
                    <a:pt x="765810" y="1447528"/>
                  </a:lnTo>
                  <a:lnTo>
                    <a:pt x="767443" y="1448344"/>
                  </a:lnTo>
                  <a:lnTo>
                    <a:pt x="768259" y="1449161"/>
                  </a:lnTo>
                  <a:lnTo>
                    <a:pt x="769076" y="1450794"/>
                  </a:lnTo>
                  <a:lnTo>
                    <a:pt x="769892" y="1453243"/>
                  </a:lnTo>
                  <a:lnTo>
                    <a:pt x="770709" y="1454059"/>
                  </a:lnTo>
                  <a:lnTo>
                    <a:pt x="771525" y="1454059"/>
                  </a:lnTo>
                  <a:lnTo>
                    <a:pt x="772341" y="1454059"/>
                  </a:lnTo>
                  <a:lnTo>
                    <a:pt x="773158" y="1454876"/>
                  </a:lnTo>
                  <a:lnTo>
                    <a:pt x="774791" y="1458141"/>
                  </a:lnTo>
                  <a:lnTo>
                    <a:pt x="777240" y="1458958"/>
                  </a:lnTo>
                  <a:lnTo>
                    <a:pt x="777240" y="1460591"/>
                  </a:lnTo>
                  <a:lnTo>
                    <a:pt x="776424" y="1470388"/>
                  </a:lnTo>
                  <a:lnTo>
                    <a:pt x="776424" y="1472021"/>
                  </a:lnTo>
                  <a:lnTo>
                    <a:pt x="777240" y="1469571"/>
                  </a:lnTo>
                  <a:lnTo>
                    <a:pt x="778056" y="1461407"/>
                  </a:lnTo>
                  <a:lnTo>
                    <a:pt x="779689" y="1458141"/>
                  </a:lnTo>
                  <a:lnTo>
                    <a:pt x="780506" y="1457325"/>
                  </a:lnTo>
                  <a:lnTo>
                    <a:pt x="785404" y="1457325"/>
                  </a:lnTo>
                  <a:lnTo>
                    <a:pt x="790303" y="1458141"/>
                  </a:lnTo>
                  <a:lnTo>
                    <a:pt x="791936" y="1458141"/>
                  </a:lnTo>
                  <a:lnTo>
                    <a:pt x="793569" y="1457325"/>
                  </a:lnTo>
                  <a:lnTo>
                    <a:pt x="795202" y="1458141"/>
                  </a:lnTo>
                  <a:lnTo>
                    <a:pt x="795202" y="1458958"/>
                  </a:lnTo>
                  <a:lnTo>
                    <a:pt x="796018" y="1463040"/>
                  </a:lnTo>
                  <a:lnTo>
                    <a:pt x="796834" y="1465489"/>
                  </a:lnTo>
                  <a:lnTo>
                    <a:pt x="800100" y="1473654"/>
                  </a:lnTo>
                  <a:lnTo>
                    <a:pt x="801733" y="1478552"/>
                  </a:lnTo>
                  <a:lnTo>
                    <a:pt x="803366" y="1485900"/>
                  </a:lnTo>
                  <a:lnTo>
                    <a:pt x="804182" y="1488349"/>
                  </a:lnTo>
                  <a:lnTo>
                    <a:pt x="807448" y="1498146"/>
                  </a:lnTo>
                  <a:lnTo>
                    <a:pt x="808264" y="1500596"/>
                  </a:lnTo>
                  <a:lnTo>
                    <a:pt x="808264" y="1502229"/>
                  </a:lnTo>
                  <a:lnTo>
                    <a:pt x="808264" y="1503861"/>
                  </a:lnTo>
                  <a:lnTo>
                    <a:pt x="807448" y="1506311"/>
                  </a:lnTo>
                  <a:lnTo>
                    <a:pt x="806631" y="1509576"/>
                  </a:lnTo>
                  <a:lnTo>
                    <a:pt x="805815" y="1512026"/>
                  </a:lnTo>
                  <a:lnTo>
                    <a:pt x="804999" y="1513659"/>
                  </a:lnTo>
                  <a:lnTo>
                    <a:pt x="804182" y="1514475"/>
                  </a:lnTo>
                  <a:lnTo>
                    <a:pt x="803366" y="1515291"/>
                  </a:lnTo>
                  <a:lnTo>
                    <a:pt x="803366" y="1515291"/>
                  </a:lnTo>
                  <a:lnTo>
                    <a:pt x="804182" y="1515291"/>
                  </a:lnTo>
                  <a:lnTo>
                    <a:pt x="805815" y="1514475"/>
                  </a:lnTo>
                  <a:lnTo>
                    <a:pt x="808264" y="1512842"/>
                  </a:lnTo>
                  <a:lnTo>
                    <a:pt x="809081" y="1512026"/>
                  </a:lnTo>
                  <a:lnTo>
                    <a:pt x="811530" y="1512026"/>
                  </a:lnTo>
                  <a:lnTo>
                    <a:pt x="811530" y="1512842"/>
                  </a:lnTo>
                  <a:lnTo>
                    <a:pt x="810714" y="1514475"/>
                  </a:lnTo>
                  <a:lnTo>
                    <a:pt x="810714" y="1514475"/>
                  </a:lnTo>
                  <a:lnTo>
                    <a:pt x="812347" y="1513659"/>
                  </a:lnTo>
                  <a:lnTo>
                    <a:pt x="816429" y="1512026"/>
                  </a:lnTo>
                  <a:lnTo>
                    <a:pt x="831124" y="1506311"/>
                  </a:lnTo>
                  <a:lnTo>
                    <a:pt x="834390" y="1505494"/>
                  </a:lnTo>
                  <a:lnTo>
                    <a:pt x="839289" y="1506311"/>
                  </a:lnTo>
                  <a:lnTo>
                    <a:pt x="843371" y="1508760"/>
                  </a:lnTo>
                  <a:lnTo>
                    <a:pt x="847453" y="1512026"/>
                  </a:lnTo>
                  <a:lnTo>
                    <a:pt x="852352" y="1514475"/>
                  </a:lnTo>
                  <a:lnTo>
                    <a:pt x="859699" y="1516108"/>
                  </a:lnTo>
                  <a:lnTo>
                    <a:pt x="862149" y="1516924"/>
                  </a:lnTo>
                  <a:lnTo>
                    <a:pt x="866231" y="1517741"/>
                  </a:lnTo>
                  <a:lnTo>
                    <a:pt x="867864" y="1518557"/>
                  </a:lnTo>
                  <a:lnTo>
                    <a:pt x="870313" y="1521006"/>
                  </a:lnTo>
                  <a:lnTo>
                    <a:pt x="874395" y="1524272"/>
                  </a:lnTo>
                  <a:lnTo>
                    <a:pt x="877661" y="1526721"/>
                  </a:lnTo>
                  <a:lnTo>
                    <a:pt x="880927" y="1529171"/>
                  </a:lnTo>
                  <a:lnTo>
                    <a:pt x="884192" y="1533253"/>
                  </a:lnTo>
                  <a:lnTo>
                    <a:pt x="889091" y="1541417"/>
                  </a:lnTo>
                  <a:lnTo>
                    <a:pt x="890724" y="1542234"/>
                  </a:lnTo>
                  <a:lnTo>
                    <a:pt x="893989" y="1543866"/>
                  </a:lnTo>
                  <a:lnTo>
                    <a:pt x="899704" y="1545499"/>
                  </a:lnTo>
                  <a:lnTo>
                    <a:pt x="908685" y="1549581"/>
                  </a:lnTo>
                  <a:lnTo>
                    <a:pt x="912767" y="1551214"/>
                  </a:lnTo>
                  <a:lnTo>
                    <a:pt x="915216" y="1552031"/>
                  </a:lnTo>
                  <a:lnTo>
                    <a:pt x="917666" y="1552847"/>
                  </a:lnTo>
                  <a:lnTo>
                    <a:pt x="920115" y="1554480"/>
                  </a:lnTo>
                  <a:lnTo>
                    <a:pt x="921748" y="1556113"/>
                  </a:lnTo>
                  <a:lnTo>
                    <a:pt x="923381" y="1557746"/>
                  </a:lnTo>
                  <a:lnTo>
                    <a:pt x="924197" y="1559379"/>
                  </a:lnTo>
                  <a:lnTo>
                    <a:pt x="926647" y="1561011"/>
                  </a:lnTo>
                  <a:lnTo>
                    <a:pt x="927463" y="1561828"/>
                  </a:lnTo>
                  <a:lnTo>
                    <a:pt x="927463" y="1563461"/>
                  </a:lnTo>
                  <a:lnTo>
                    <a:pt x="925014" y="1569176"/>
                  </a:lnTo>
                  <a:lnTo>
                    <a:pt x="925014" y="1569992"/>
                  </a:lnTo>
                  <a:lnTo>
                    <a:pt x="927463" y="1565910"/>
                  </a:lnTo>
                  <a:lnTo>
                    <a:pt x="929096" y="1565094"/>
                  </a:lnTo>
                  <a:lnTo>
                    <a:pt x="929912" y="1564277"/>
                  </a:lnTo>
                  <a:lnTo>
                    <a:pt x="932361" y="1564277"/>
                  </a:lnTo>
                  <a:lnTo>
                    <a:pt x="935627" y="1565094"/>
                  </a:lnTo>
                  <a:lnTo>
                    <a:pt x="938893" y="1565094"/>
                  </a:lnTo>
                  <a:lnTo>
                    <a:pt x="941342" y="1564277"/>
                  </a:lnTo>
                  <a:lnTo>
                    <a:pt x="943791" y="1564277"/>
                  </a:lnTo>
                  <a:lnTo>
                    <a:pt x="945424" y="1564277"/>
                  </a:lnTo>
                  <a:lnTo>
                    <a:pt x="947057" y="1564277"/>
                  </a:lnTo>
                  <a:lnTo>
                    <a:pt x="947874" y="1563461"/>
                  </a:lnTo>
                  <a:lnTo>
                    <a:pt x="948690" y="1563461"/>
                  </a:lnTo>
                  <a:lnTo>
                    <a:pt x="952772" y="1565094"/>
                  </a:lnTo>
                  <a:lnTo>
                    <a:pt x="954405" y="1565094"/>
                  </a:lnTo>
                  <a:lnTo>
                    <a:pt x="960120" y="1566726"/>
                  </a:lnTo>
                  <a:lnTo>
                    <a:pt x="964202" y="1565910"/>
                  </a:lnTo>
                  <a:lnTo>
                    <a:pt x="965019" y="1565910"/>
                  </a:lnTo>
                  <a:lnTo>
                    <a:pt x="966652" y="1567543"/>
                  </a:lnTo>
                  <a:lnTo>
                    <a:pt x="967468" y="1567543"/>
                  </a:lnTo>
                  <a:lnTo>
                    <a:pt x="969101" y="1567543"/>
                  </a:lnTo>
                  <a:lnTo>
                    <a:pt x="970734" y="1568359"/>
                  </a:lnTo>
                  <a:lnTo>
                    <a:pt x="973999" y="1570809"/>
                  </a:lnTo>
                  <a:lnTo>
                    <a:pt x="975632" y="1572441"/>
                  </a:lnTo>
                  <a:lnTo>
                    <a:pt x="977265" y="1576524"/>
                  </a:lnTo>
                  <a:lnTo>
                    <a:pt x="977265" y="1577340"/>
                  </a:lnTo>
                  <a:lnTo>
                    <a:pt x="974816" y="1587137"/>
                  </a:lnTo>
                  <a:lnTo>
                    <a:pt x="973999" y="1590403"/>
                  </a:lnTo>
                  <a:lnTo>
                    <a:pt x="973999" y="1593669"/>
                  </a:lnTo>
                  <a:lnTo>
                    <a:pt x="974816" y="1595301"/>
                  </a:lnTo>
                  <a:lnTo>
                    <a:pt x="977265" y="1598567"/>
                  </a:lnTo>
                  <a:lnTo>
                    <a:pt x="977265" y="1599384"/>
                  </a:lnTo>
                  <a:lnTo>
                    <a:pt x="978898" y="1603466"/>
                  </a:lnTo>
                  <a:lnTo>
                    <a:pt x="978898" y="1605099"/>
                  </a:lnTo>
                  <a:lnTo>
                    <a:pt x="978898" y="1607548"/>
                  </a:lnTo>
                  <a:lnTo>
                    <a:pt x="978081" y="1610814"/>
                  </a:lnTo>
                  <a:lnTo>
                    <a:pt x="978081" y="1613263"/>
                  </a:lnTo>
                  <a:lnTo>
                    <a:pt x="978898" y="1617345"/>
                  </a:lnTo>
                  <a:lnTo>
                    <a:pt x="978898" y="1619794"/>
                  </a:lnTo>
                  <a:lnTo>
                    <a:pt x="978081" y="1621427"/>
                  </a:lnTo>
                  <a:lnTo>
                    <a:pt x="977265" y="1623060"/>
                  </a:lnTo>
                  <a:lnTo>
                    <a:pt x="976449" y="1625509"/>
                  </a:lnTo>
                  <a:lnTo>
                    <a:pt x="976449" y="1626326"/>
                  </a:lnTo>
                  <a:lnTo>
                    <a:pt x="977265" y="1627959"/>
                  </a:lnTo>
                  <a:lnTo>
                    <a:pt x="978081" y="1628775"/>
                  </a:lnTo>
                  <a:lnTo>
                    <a:pt x="979714" y="1629591"/>
                  </a:lnTo>
                  <a:lnTo>
                    <a:pt x="981347" y="1631224"/>
                  </a:lnTo>
                  <a:lnTo>
                    <a:pt x="983797" y="1635306"/>
                  </a:lnTo>
                  <a:lnTo>
                    <a:pt x="985429" y="1637756"/>
                  </a:lnTo>
                  <a:lnTo>
                    <a:pt x="987879" y="1641021"/>
                  </a:lnTo>
                  <a:lnTo>
                    <a:pt x="988695" y="1642654"/>
                  </a:lnTo>
                  <a:lnTo>
                    <a:pt x="987879" y="1643471"/>
                  </a:lnTo>
                  <a:lnTo>
                    <a:pt x="987062" y="1644287"/>
                  </a:lnTo>
                  <a:lnTo>
                    <a:pt x="985429" y="1645104"/>
                  </a:lnTo>
                  <a:lnTo>
                    <a:pt x="984613" y="1645920"/>
                  </a:lnTo>
                  <a:lnTo>
                    <a:pt x="984613" y="1645920"/>
                  </a:lnTo>
                  <a:lnTo>
                    <a:pt x="987062" y="1645104"/>
                  </a:lnTo>
                  <a:lnTo>
                    <a:pt x="988695" y="1645104"/>
                  </a:lnTo>
                  <a:lnTo>
                    <a:pt x="990328" y="1645920"/>
                  </a:lnTo>
                  <a:lnTo>
                    <a:pt x="991144" y="1647553"/>
                  </a:lnTo>
                  <a:lnTo>
                    <a:pt x="992777" y="1649186"/>
                  </a:lnTo>
                  <a:lnTo>
                    <a:pt x="995227" y="1650002"/>
                  </a:lnTo>
                  <a:lnTo>
                    <a:pt x="997676" y="1651635"/>
                  </a:lnTo>
                  <a:lnTo>
                    <a:pt x="1001758" y="1656534"/>
                  </a:lnTo>
                  <a:lnTo>
                    <a:pt x="1002574" y="1657350"/>
                  </a:lnTo>
                  <a:lnTo>
                    <a:pt x="1003391" y="1659799"/>
                  </a:lnTo>
                  <a:lnTo>
                    <a:pt x="1005024" y="1663881"/>
                  </a:lnTo>
                  <a:lnTo>
                    <a:pt x="1005840" y="1666331"/>
                  </a:lnTo>
                  <a:lnTo>
                    <a:pt x="1005840" y="1667147"/>
                  </a:lnTo>
                  <a:lnTo>
                    <a:pt x="1005024" y="1667964"/>
                  </a:lnTo>
                  <a:lnTo>
                    <a:pt x="1001758" y="1670413"/>
                  </a:lnTo>
                  <a:lnTo>
                    <a:pt x="998492" y="1674495"/>
                  </a:lnTo>
                  <a:lnTo>
                    <a:pt x="999309" y="1674495"/>
                  </a:lnTo>
                  <a:lnTo>
                    <a:pt x="1000941" y="1672862"/>
                  </a:lnTo>
                  <a:lnTo>
                    <a:pt x="1004207" y="1669596"/>
                  </a:lnTo>
                  <a:lnTo>
                    <a:pt x="1005840" y="1668780"/>
                  </a:lnTo>
                  <a:lnTo>
                    <a:pt x="1007473" y="1668780"/>
                  </a:lnTo>
                  <a:lnTo>
                    <a:pt x="1009922" y="1669596"/>
                  </a:lnTo>
                  <a:lnTo>
                    <a:pt x="1012372" y="1671229"/>
                  </a:lnTo>
                  <a:lnTo>
                    <a:pt x="1014821" y="1672862"/>
                  </a:lnTo>
                  <a:lnTo>
                    <a:pt x="1018086" y="1676944"/>
                  </a:lnTo>
                  <a:lnTo>
                    <a:pt x="1021352" y="1680210"/>
                  </a:lnTo>
                  <a:lnTo>
                    <a:pt x="1022985" y="1683476"/>
                  </a:lnTo>
                  <a:lnTo>
                    <a:pt x="1022169" y="1681843"/>
                  </a:lnTo>
                  <a:lnTo>
                    <a:pt x="1021352" y="1679394"/>
                  </a:lnTo>
                  <a:lnTo>
                    <a:pt x="1018086" y="1676128"/>
                  </a:lnTo>
                  <a:lnTo>
                    <a:pt x="1016454" y="1674495"/>
                  </a:lnTo>
                  <a:lnTo>
                    <a:pt x="1016454" y="1673679"/>
                  </a:lnTo>
                  <a:lnTo>
                    <a:pt x="1016454" y="1672862"/>
                  </a:lnTo>
                  <a:lnTo>
                    <a:pt x="1016454" y="1671229"/>
                  </a:lnTo>
                  <a:lnTo>
                    <a:pt x="1017270" y="1668780"/>
                  </a:lnTo>
                  <a:lnTo>
                    <a:pt x="1018086" y="1667147"/>
                  </a:lnTo>
                  <a:lnTo>
                    <a:pt x="1018903" y="1666331"/>
                  </a:lnTo>
                  <a:lnTo>
                    <a:pt x="1019719" y="1665514"/>
                  </a:lnTo>
                  <a:lnTo>
                    <a:pt x="1019719" y="1664698"/>
                  </a:lnTo>
                  <a:lnTo>
                    <a:pt x="1020536" y="1663881"/>
                  </a:lnTo>
                  <a:lnTo>
                    <a:pt x="1022985" y="1662249"/>
                  </a:lnTo>
                  <a:lnTo>
                    <a:pt x="1023802" y="1662249"/>
                  </a:lnTo>
                  <a:lnTo>
                    <a:pt x="1024618" y="1663881"/>
                  </a:lnTo>
                  <a:lnTo>
                    <a:pt x="1025434" y="1663881"/>
                  </a:lnTo>
                  <a:lnTo>
                    <a:pt x="1026251" y="1663881"/>
                  </a:lnTo>
                  <a:lnTo>
                    <a:pt x="1027067" y="1664698"/>
                  </a:lnTo>
                  <a:lnTo>
                    <a:pt x="1027884" y="1665514"/>
                  </a:lnTo>
                  <a:lnTo>
                    <a:pt x="1028700" y="1666331"/>
                  </a:lnTo>
                  <a:lnTo>
                    <a:pt x="1028700" y="1667147"/>
                  </a:lnTo>
                  <a:lnTo>
                    <a:pt x="1029516" y="1670413"/>
                  </a:lnTo>
                  <a:lnTo>
                    <a:pt x="1030333" y="1672046"/>
                  </a:lnTo>
                  <a:lnTo>
                    <a:pt x="1030333" y="1670413"/>
                  </a:lnTo>
                  <a:lnTo>
                    <a:pt x="1031149" y="1667147"/>
                  </a:lnTo>
                  <a:lnTo>
                    <a:pt x="1031966" y="1666331"/>
                  </a:lnTo>
                  <a:lnTo>
                    <a:pt x="1033599" y="1664698"/>
                  </a:lnTo>
                  <a:lnTo>
                    <a:pt x="1033599" y="1663881"/>
                  </a:lnTo>
                  <a:lnTo>
                    <a:pt x="1032782" y="1663065"/>
                  </a:lnTo>
                  <a:lnTo>
                    <a:pt x="1029516" y="1658983"/>
                  </a:lnTo>
                  <a:lnTo>
                    <a:pt x="1029516" y="1658166"/>
                  </a:lnTo>
                  <a:lnTo>
                    <a:pt x="1030333" y="1657350"/>
                  </a:lnTo>
                  <a:lnTo>
                    <a:pt x="1031149" y="1655717"/>
                  </a:lnTo>
                  <a:lnTo>
                    <a:pt x="1031149" y="1654084"/>
                  </a:lnTo>
                  <a:lnTo>
                    <a:pt x="1031966" y="1652451"/>
                  </a:lnTo>
                  <a:lnTo>
                    <a:pt x="1034415" y="1650819"/>
                  </a:lnTo>
                  <a:lnTo>
                    <a:pt x="1036048" y="1647553"/>
                  </a:lnTo>
                  <a:lnTo>
                    <a:pt x="1036864" y="1645920"/>
                  </a:lnTo>
                  <a:lnTo>
                    <a:pt x="1037681" y="1645104"/>
                  </a:lnTo>
                  <a:lnTo>
                    <a:pt x="1038497" y="1645104"/>
                  </a:lnTo>
                  <a:lnTo>
                    <a:pt x="1037681" y="1644287"/>
                  </a:lnTo>
                  <a:lnTo>
                    <a:pt x="1037681" y="1643471"/>
                  </a:lnTo>
                  <a:lnTo>
                    <a:pt x="1037681" y="1641021"/>
                  </a:lnTo>
                  <a:lnTo>
                    <a:pt x="1036864" y="1638572"/>
                  </a:lnTo>
                  <a:lnTo>
                    <a:pt x="1036048" y="1637756"/>
                  </a:lnTo>
                  <a:lnTo>
                    <a:pt x="1034415" y="1635306"/>
                  </a:lnTo>
                  <a:lnTo>
                    <a:pt x="1034415" y="1634490"/>
                  </a:lnTo>
                  <a:lnTo>
                    <a:pt x="1034415" y="1632041"/>
                  </a:lnTo>
                  <a:lnTo>
                    <a:pt x="1034415" y="1630408"/>
                  </a:lnTo>
                  <a:lnTo>
                    <a:pt x="1035231" y="1629591"/>
                  </a:lnTo>
                  <a:lnTo>
                    <a:pt x="1035231" y="1628775"/>
                  </a:lnTo>
                  <a:lnTo>
                    <a:pt x="1033599" y="1626326"/>
                  </a:lnTo>
                  <a:lnTo>
                    <a:pt x="1032782" y="1624693"/>
                  </a:lnTo>
                  <a:lnTo>
                    <a:pt x="1031966" y="1620611"/>
                  </a:lnTo>
                  <a:lnTo>
                    <a:pt x="1031149" y="1614896"/>
                  </a:lnTo>
                  <a:lnTo>
                    <a:pt x="1030333" y="1610814"/>
                  </a:lnTo>
                  <a:lnTo>
                    <a:pt x="1029516" y="1608364"/>
                  </a:lnTo>
                  <a:lnTo>
                    <a:pt x="1029516" y="1606731"/>
                  </a:lnTo>
                  <a:lnTo>
                    <a:pt x="1030333" y="1605915"/>
                  </a:lnTo>
                  <a:lnTo>
                    <a:pt x="1031149" y="1603466"/>
                  </a:lnTo>
                  <a:lnTo>
                    <a:pt x="1031966" y="1602649"/>
                  </a:lnTo>
                  <a:lnTo>
                    <a:pt x="1032782" y="1602649"/>
                  </a:lnTo>
                  <a:lnTo>
                    <a:pt x="1032782" y="1602649"/>
                  </a:lnTo>
                  <a:lnTo>
                    <a:pt x="1031149" y="1601833"/>
                  </a:lnTo>
                  <a:lnTo>
                    <a:pt x="1030333" y="1600200"/>
                  </a:lnTo>
                  <a:lnTo>
                    <a:pt x="1030333" y="1599384"/>
                  </a:lnTo>
                  <a:lnTo>
                    <a:pt x="1031966" y="1597751"/>
                  </a:lnTo>
                  <a:lnTo>
                    <a:pt x="1031966" y="1596934"/>
                  </a:lnTo>
                  <a:lnTo>
                    <a:pt x="1031149" y="1596118"/>
                  </a:lnTo>
                  <a:lnTo>
                    <a:pt x="1027884" y="1594485"/>
                  </a:lnTo>
                  <a:lnTo>
                    <a:pt x="1028700" y="1593669"/>
                  </a:lnTo>
                  <a:lnTo>
                    <a:pt x="1029516" y="1592852"/>
                  </a:lnTo>
                  <a:lnTo>
                    <a:pt x="1029516" y="1592852"/>
                  </a:lnTo>
                  <a:lnTo>
                    <a:pt x="1028700" y="1592036"/>
                  </a:lnTo>
                  <a:lnTo>
                    <a:pt x="1027067" y="1591219"/>
                  </a:lnTo>
                  <a:lnTo>
                    <a:pt x="1026251" y="1589586"/>
                  </a:lnTo>
                  <a:lnTo>
                    <a:pt x="1024618" y="1587137"/>
                  </a:lnTo>
                  <a:lnTo>
                    <a:pt x="1023802" y="1585504"/>
                  </a:lnTo>
                  <a:lnTo>
                    <a:pt x="1022985" y="1583055"/>
                  </a:lnTo>
                  <a:lnTo>
                    <a:pt x="1021352" y="1579789"/>
                  </a:lnTo>
                  <a:lnTo>
                    <a:pt x="1020536" y="1578973"/>
                  </a:lnTo>
                  <a:lnTo>
                    <a:pt x="1019719" y="1578156"/>
                  </a:lnTo>
                  <a:lnTo>
                    <a:pt x="1018903" y="1578156"/>
                  </a:lnTo>
                  <a:lnTo>
                    <a:pt x="1018903" y="1577340"/>
                  </a:lnTo>
                  <a:lnTo>
                    <a:pt x="1019719" y="1576524"/>
                  </a:lnTo>
                  <a:lnTo>
                    <a:pt x="1031966" y="1571625"/>
                  </a:lnTo>
                  <a:lnTo>
                    <a:pt x="1032782" y="1570809"/>
                  </a:lnTo>
                  <a:lnTo>
                    <a:pt x="1039314" y="1567543"/>
                  </a:lnTo>
                  <a:lnTo>
                    <a:pt x="1041763" y="1565910"/>
                  </a:lnTo>
                  <a:lnTo>
                    <a:pt x="1045029" y="1563461"/>
                  </a:lnTo>
                  <a:lnTo>
                    <a:pt x="1049111" y="1561011"/>
                  </a:lnTo>
                  <a:lnTo>
                    <a:pt x="1050744" y="1559379"/>
                  </a:lnTo>
                  <a:lnTo>
                    <a:pt x="1051560" y="1557746"/>
                  </a:lnTo>
                  <a:lnTo>
                    <a:pt x="1058091" y="1551214"/>
                  </a:lnTo>
                  <a:lnTo>
                    <a:pt x="1060541" y="1547949"/>
                  </a:lnTo>
                  <a:lnTo>
                    <a:pt x="1062174" y="1545499"/>
                  </a:lnTo>
                  <a:lnTo>
                    <a:pt x="1064623" y="1542234"/>
                  </a:lnTo>
                  <a:lnTo>
                    <a:pt x="1067889" y="1538151"/>
                  </a:lnTo>
                  <a:lnTo>
                    <a:pt x="1069522" y="1534886"/>
                  </a:lnTo>
                  <a:lnTo>
                    <a:pt x="1070338" y="1532436"/>
                  </a:lnTo>
                  <a:lnTo>
                    <a:pt x="1071154" y="1527538"/>
                  </a:lnTo>
                  <a:lnTo>
                    <a:pt x="1071154" y="1523456"/>
                  </a:lnTo>
                  <a:lnTo>
                    <a:pt x="1071154" y="1516924"/>
                  </a:lnTo>
                  <a:lnTo>
                    <a:pt x="1071154" y="1511209"/>
                  </a:lnTo>
                  <a:lnTo>
                    <a:pt x="1070338" y="1502229"/>
                  </a:lnTo>
                  <a:lnTo>
                    <a:pt x="1069522" y="1499779"/>
                  </a:lnTo>
                  <a:lnTo>
                    <a:pt x="1068705" y="1496514"/>
                  </a:lnTo>
                  <a:lnTo>
                    <a:pt x="1066256" y="1489982"/>
                  </a:lnTo>
                  <a:lnTo>
                    <a:pt x="1066256" y="1488349"/>
                  </a:lnTo>
                  <a:lnTo>
                    <a:pt x="1064623" y="1485084"/>
                  </a:lnTo>
                  <a:lnTo>
                    <a:pt x="1060541" y="1476919"/>
                  </a:lnTo>
                  <a:lnTo>
                    <a:pt x="1054826" y="1471204"/>
                  </a:lnTo>
                  <a:lnTo>
                    <a:pt x="1054009" y="1469571"/>
                  </a:lnTo>
                  <a:lnTo>
                    <a:pt x="1051560" y="1467939"/>
                  </a:lnTo>
                  <a:lnTo>
                    <a:pt x="1048294" y="1466306"/>
                  </a:lnTo>
                  <a:lnTo>
                    <a:pt x="1045845" y="1464673"/>
                  </a:lnTo>
                  <a:lnTo>
                    <a:pt x="1040130" y="1458958"/>
                  </a:lnTo>
                  <a:lnTo>
                    <a:pt x="1038497" y="1458141"/>
                  </a:lnTo>
                  <a:lnTo>
                    <a:pt x="1037681" y="1456509"/>
                  </a:lnTo>
                  <a:lnTo>
                    <a:pt x="1037681" y="1455692"/>
                  </a:lnTo>
                  <a:lnTo>
                    <a:pt x="1037681" y="1453243"/>
                  </a:lnTo>
                  <a:lnTo>
                    <a:pt x="1037681" y="1451610"/>
                  </a:lnTo>
                  <a:lnTo>
                    <a:pt x="1037681" y="1449977"/>
                  </a:lnTo>
                  <a:lnTo>
                    <a:pt x="1038497" y="1449161"/>
                  </a:lnTo>
                  <a:lnTo>
                    <a:pt x="1041763" y="1445079"/>
                  </a:lnTo>
                  <a:lnTo>
                    <a:pt x="1043396" y="1441813"/>
                  </a:lnTo>
                  <a:lnTo>
                    <a:pt x="1044212" y="1440180"/>
                  </a:lnTo>
                  <a:lnTo>
                    <a:pt x="1045845" y="1438547"/>
                  </a:lnTo>
                  <a:lnTo>
                    <a:pt x="1048294" y="1436914"/>
                  </a:lnTo>
                  <a:lnTo>
                    <a:pt x="1049927" y="1434465"/>
                  </a:lnTo>
                  <a:lnTo>
                    <a:pt x="1049927" y="1433649"/>
                  </a:lnTo>
                  <a:lnTo>
                    <a:pt x="1049111" y="1432832"/>
                  </a:lnTo>
                  <a:lnTo>
                    <a:pt x="1049111" y="1432016"/>
                  </a:lnTo>
                  <a:lnTo>
                    <a:pt x="1050744" y="1429566"/>
                  </a:lnTo>
                  <a:lnTo>
                    <a:pt x="1050744" y="1428750"/>
                  </a:lnTo>
                  <a:lnTo>
                    <a:pt x="1050744" y="1426301"/>
                  </a:lnTo>
                  <a:lnTo>
                    <a:pt x="1050744" y="1425484"/>
                  </a:lnTo>
                  <a:lnTo>
                    <a:pt x="1053193" y="1425484"/>
                  </a:lnTo>
                  <a:lnTo>
                    <a:pt x="1056459" y="1428750"/>
                  </a:lnTo>
                  <a:lnTo>
                    <a:pt x="1057275" y="1428750"/>
                  </a:lnTo>
                  <a:lnTo>
                    <a:pt x="1056459" y="1427934"/>
                  </a:lnTo>
                  <a:lnTo>
                    <a:pt x="1054826" y="1425484"/>
                  </a:lnTo>
                  <a:lnTo>
                    <a:pt x="1054826" y="1424668"/>
                  </a:lnTo>
                  <a:lnTo>
                    <a:pt x="1057275" y="1422219"/>
                  </a:lnTo>
                  <a:lnTo>
                    <a:pt x="1057275" y="1421402"/>
                  </a:lnTo>
                  <a:lnTo>
                    <a:pt x="1056459" y="1419769"/>
                  </a:lnTo>
                  <a:lnTo>
                    <a:pt x="1056459" y="1418136"/>
                  </a:lnTo>
                  <a:lnTo>
                    <a:pt x="1058091" y="1414871"/>
                  </a:lnTo>
                  <a:lnTo>
                    <a:pt x="1058091" y="1414054"/>
                  </a:lnTo>
                  <a:lnTo>
                    <a:pt x="1054009" y="1413238"/>
                  </a:lnTo>
                  <a:lnTo>
                    <a:pt x="1053193" y="1412421"/>
                  </a:lnTo>
                  <a:lnTo>
                    <a:pt x="1053193" y="1411605"/>
                  </a:lnTo>
                  <a:lnTo>
                    <a:pt x="1054826" y="1410789"/>
                  </a:lnTo>
                  <a:lnTo>
                    <a:pt x="1054826" y="1410789"/>
                  </a:lnTo>
                  <a:lnTo>
                    <a:pt x="1051560" y="1403441"/>
                  </a:lnTo>
                  <a:lnTo>
                    <a:pt x="1050744" y="1400991"/>
                  </a:lnTo>
                  <a:lnTo>
                    <a:pt x="1052377" y="1398542"/>
                  </a:lnTo>
                  <a:lnTo>
                    <a:pt x="1054009" y="1397726"/>
                  </a:lnTo>
                  <a:lnTo>
                    <a:pt x="1054009" y="1396909"/>
                  </a:lnTo>
                  <a:lnTo>
                    <a:pt x="1051560" y="1396909"/>
                  </a:lnTo>
                  <a:lnTo>
                    <a:pt x="1049927" y="1396909"/>
                  </a:lnTo>
                  <a:lnTo>
                    <a:pt x="1048294" y="1394460"/>
                  </a:lnTo>
                  <a:lnTo>
                    <a:pt x="1049111" y="1392827"/>
                  </a:lnTo>
                  <a:lnTo>
                    <a:pt x="1049927" y="1392011"/>
                  </a:lnTo>
                  <a:lnTo>
                    <a:pt x="1050744" y="1388745"/>
                  </a:lnTo>
                  <a:lnTo>
                    <a:pt x="1051560" y="1387929"/>
                  </a:lnTo>
                  <a:lnTo>
                    <a:pt x="1051560" y="1387112"/>
                  </a:lnTo>
                  <a:lnTo>
                    <a:pt x="1047478" y="1388745"/>
                  </a:lnTo>
                  <a:lnTo>
                    <a:pt x="1045029" y="1387929"/>
                  </a:lnTo>
                  <a:lnTo>
                    <a:pt x="1042579" y="1387929"/>
                  </a:lnTo>
                  <a:lnTo>
                    <a:pt x="1041763" y="1387929"/>
                  </a:lnTo>
                  <a:lnTo>
                    <a:pt x="1041763" y="1387112"/>
                  </a:lnTo>
                  <a:lnTo>
                    <a:pt x="1045845" y="1382214"/>
                  </a:lnTo>
                  <a:lnTo>
                    <a:pt x="1047478" y="1379764"/>
                  </a:lnTo>
                  <a:lnTo>
                    <a:pt x="1048294" y="1377315"/>
                  </a:lnTo>
                  <a:lnTo>
                    <a:pt x="1049111" y="1375682"/>
                  </a:lnTo>
                  <a:lnTo>
                    <a:pt x="1049111" y="1374866"/>
                  </a:lnTo>
                  <a:lnTo>
                    <a:pt x="1049111" y="1369151"/>
                  </a:lnTo>
                  <a:lnTo>
                    <a:pt x="1049111" y="1367518"/>
                  </a:lnTo>
                  <a:lnTo>
                    <a:pt x="1050744" y="1365885"/>
                  </a:lnTo>
                  <a:lnTo>
                    <a:pt x="1053193" y="1363436"/>
                  </a:lnTo>
                  <a:lnTo>
                    <a:pt x="1049927" y="1360986"/>
                  </a:lnTo>
                  <a:lnTo>
                    <a:pt x="1048294" y="1358537"/>
                  </a:lnTo>
                  <a:lnTo>
                    <a:pt x="1046661" y="1357721"/>
                  </a:lnTo>
                  <a:lnTo>
                    <a:pt x="1045845" y="1356904"/>
                  </a:lnTo>
                  <a:lnTo>
                    <a:pt x="1044212" y="1354455"/>
                  </a:lnTo>
                  <a:lnTo>
                    <a:pt x="1043396" y="1351189"/>
                  </a:lnTo>
                  <a:lnTo>
                    <a:pt x="1042579" y="1344658"/>
                  </a:lnTo>
                  <a:lnTo>
                    <a:pt x="1042579" y="1341392"/>
                  </a:lnTo>
                  <a:lnTo>
                    <a:pt x="1042579" y="1338943"/>
                  </a:lnTo>
                  <a:lnTo>
                    <a:pt x="1043396" y="1337310"/>
                  </a:lnTo>
                  <a:lnTo>
                    <a:pt x="1044212" y="1335677"/>
                  </a:lnTo>
                  <a:lnTo>
                    <a:pt x="1046661" y="1333228"/>
                  </a:lnTo>
                  <a:lnTo>
                    <a:pt x="1051560" y="1329146"/>
                  </a:lnTo>
                  <a:lnTo>
                    <a:pt x="1055642" y="1327513"/>
                  </a:lnTo>
                  <a:lnTo>
                    <a:pt x="1058091" y="1328329"/>
                  </a:lnTo>
                  <a:lnTo>
                    <a:pt x="1063807" y="1329146"/>
                  </a:lnTo>
                  <a:lnTo>
                    <a:pt x="1067889" y="1331595"/>
                  </a:lnTo>
                  <a:lnTo>
                    <a:pt x="1080952" y="1337310"/>
                  </a:lnTo>
                  <a:lnTo>
                    <a:pt x="1083401" y="1339759"/>
                  </a:lnTo>
                  <a:lnTo>
                    <a:pt x="1080952" y="1341392"/>
                  </a:lnTo>
                  <a:lnTo>
                    <a:pt x="1080952" y="1342209"/>
                  </a:lnTo>
                  <a:lnTo>
                    <a:pt x="1085850" y="1338126"/>
                  </a:lnTo>
                  <a:lnTo>
                    <a:pt x="1087483" y="1337310"/>
                  </a:lnTo>
                  <a:lnTo>
                    <a:pt x="1088299" y="1337310"/>
                  </a:lnTo>
                  <a:lnTo>
                    <a:pt x="1092382" y="1338943"/>
                  </a:lnTo>
                  <a:lnTo>
                    <a:pt x="1094014" y="1338943"/>
                  </a:lnTo>
                  <a:lnTo>
                    <a:pt x="1095647" y="1340576"/>
                  </a:lnTo>
                  <a:lnTo>
                    <a:pt x="1100546" y="1344658"/>
                  </a:lnTo>
                  <a:lnTo>
                    <a:pt x="1100546" y="1344658"/>
                  </a:lnTo>
                  <a:lnTo>
                    <a:pt x="1098913" y="1342209"/>
                  </a:lnTo>
                  <a:lnTo>
                    <a:pt x="1099729" y="1341392"/>
                  </a:lnTo>
                  <a:lnTo>
                    <a:pt x="1102995" y="1338943"/>
                  </a:lnTo>
                  <a:lnTo>
                    <a:pt x="1107077" y="1337310"/>
                  </a:lnTo>
                  <a:lnTo>
                    <a:pt x="1109527" y="1335677"/>
                  </a:lnTo>
                  <a:lnTo>
                    <a:pt x="1111976" y="1333228"/>
                  </a:lnTo>
                  <a:lnTo>
                    <a:pt x="1113609" y="1331595"/>
                  </a:lnTo>
                  <a:lnTo>
                    <a:pt x="1114425" y="1331595"/>
                  </a:lnTo>
                  <a:lnTo>
                    <a:pt x="1116058" y="1332411"/>
                  </a:lnTo>
                  <a:lnTo>
                    <a:pt x="1119324" y="1335677"/>
                  </a:lnTo>
                  <a:lnTo>
                    <a:pt x="1121773" y="1337310"/>
                  </a:lnTo>
                  <a:lnTo>
                    <a:pt x="1123406" y="1338943"/>
                  </a:lnTo>
                  <a:lnTo>
                    <a:pt x="1125855" y="1342209"/>
                  </a:lnTo>
                  <a:lnTo>
                    <a:pt x="1126672" y="1343025"/>
                  </a:lnTo>
                  <a:lnTo>
                    <a:pt x="1128304" y="1344658"/>
                  </a:lnTo>
                  <a:lnTo>
                    <a:pt x="1130754" y="1344658"/>
                  </a:lnTo>
                  <a:lnTo>
                    <a:pt x="1131570" y="1344658"/>
                  </a:lnTo>
                  <a:lnTo>
                    <a:pt x="1131570" y="1344658"/>
                  </a:lnTo>
                  <a:lnTo>
                    <a:pt x="1131570" y="1346291"/>
                  </a:lnTo>
                  <a:lnTo>
                    <a:pt x="1131570" y="1347107"/>
                  </a:lnTo>
                  <a:lnTo>
                    <a:pt x="1131570" y="1347924"/>
                  </a:lnTo>
                  <a:lnTo>
                    <a:pt x="1130754" y="1350373"/>
                  </a:lnTo>
                  <a:lnTo>
                    <a:pt x="1133203" y="1352006"/>
                  </a:lnTo>
                  <a:lnTo>
                    <a:pt x="1134019" y="1352006"/>
                  </a:lnTo>
                  <a:lnTo>
                    <a:pt x="1134836" y="1351189"/>
                  </a:lnTo>
                  <a:lnTo>
                    <a:pt x="1136469" y="1349556"/>
                  </a:lnTo>
                  <a:lnTo>
                    <a:pt x="1137285" y="1348740"/>
                  </a:lnTo>
                  <a:lnTo>
                    <a:pt x="1139734" y="1350373"/>
                  </a:lnTo>
                  <a:lnTo>
                    <a:pt x="1142184" y="1352006"/>
                  </a:lnTo>
                  <a:lnTo>
                    <a:pt x="1143000" y="1352822"/>
                  </a:lnTo>
                  <a:lnTo>
                    <a:pt x="1143816" y="1354455"/>
                  </a:lnTo>
                  <a:lnTo>
                    <a:pt x="1144633" y="1355271"/>
                  </a:lnTo>
                  <a:lnTo>
                    <a:pt x="1145449" y="1356904"/>
                  </a:lnTo>
                  <a:lnTo>
                    <a:pt x="1145449" y="1357721"/>
                  </a:lnTo>
                  <a:lnTo>
                    <a:pt x="1144633" y="1358537"/>
                  </a:lnTo>
                  <a:lnTo>
                    <a:pt x="1142184" y="1360170"/>
                  </a:lnTo>
                  <a:lnTo>
                    <a:pt x="1143000" y="1360986"/>
                  </a:lnTo>
                  <a:lnTo>
                    <a:pt x="1146266" y="1360170"/>
                  </a:lnTo>
                  <a:lnTo>
                    <a:pt x="1147082" y="1359354"/>
                  </a:lnTo>
                  <a:lnTo>
                    <a:pt x="1147899" y="1357721"/>
                  </a:lnTo>
                  <a:lnTo>
                    <a:pt x="1148715" y="1357721"/>
                  </a:lnTo>
                  <a:lnTo>
                    <a:pt x="1152797" y="1360170"/>
                  </a:lnTo>
                  <a:lnTo>
                    <a:pt x="1153614" y="1360986"/>
                  </a:lnTo>
                  <a:lnTo>
                    <a:pt x="1153614" y="1361803"/>
                  </a:lnTo>
                  <a:lnTo>
                    <a:pt x="1152797" y="1362619"/>
                  </a:lnTo>
                  <a:lnTo>
                    <a:pt x="1151164" y="1363436"/>
                  </a:lnTo>
                  <a:lnTo>
                    <a:pt x="1149532" y="1365885"/>
                  </a:lnTo>
                  <a:lnTo>
                    <a:pt x="1149532" y="1366701"/>
                  </a:lnTo>
                  <a:lnTo>
                    <a:pt x="1150348" y="1367518"/>
                  </a:lnTo>
                  <a:lnTo>
                    <a:pt x="1152797" y="1367518"/>
                  </a:lnTo>
                  <a:lnTo>
                    <a:pt x="1152797" y="1368334"/>
                  </a:lnTo>
                  <a:lnTo>
                    <a:pt x="1151164" y="1369151"/>
                  </a:lnTo>
                  <a:lnTo>
                    <a:pt x="1151164" y="1369967"/>
                  </a:lnTo>
                  <a:lnTo>
                    <a:pt x="1154430" y="1374049"/>
                  </a:lnTo>
                  <a:lnTo>
                    <a:pt x="1156879" y="1375682"/>
                  </a:lnTo>
                  <a:lnTo>
                    <a:pt x="1158512" y="1375682"/>
                  </a:lnTo>
                  <a:lnTo>
                    <a:pt x="1161778" y="1375682"/>
                  </a:lnTo>
                  <a:lnTo>
                    <a:pt x="1164227" y="1376499"/>
                  </a:lnTo>
                  <a:lnTo>
                    <a:pt x="1169126" y="1378948"/>
                  </a:lnTo>
                  <a:lnTo>
                    <a:pt x="1172391" y="1379764"/>
                  </a:lnTo>
                  <a:lnTo>
                    <a:pt x="1174841" y="1378948"/>
                  </a:lnTo>
                  <a:lnTo>
                    <a:pt x="1176474" y="1378948"/>
                  </a:lnTo>
                  <a:lnTo>
                    <a:pt x="1178107" y="1379764"/>
                  </a:lnTo>
                  <a:lnTo>
                    <a:pt x="1178923" y="1380581"/>
                  </a:lnTo>
                  <a:lnTo>
                    <a:pt x="1178923" y="1382214"/>
                  </a:lnTo>
                  <a:lnTo>
                    <a:pt x="1178923" y="1383846"/>
                  </a:lnTo>
                  <a:lnTo>
                    <a:pt x="1179739" y="1385479"/>
                  </a:lnTo>
                  <a:lnTo>
                    <a:pt x="1181372" y="1386296"/>
                  </a:lnTo>
                  <a:lnTo>
                    <a:pt x="1183005" y="1386296"/>
                  </a:lnTo>
                  <a:lnTo>
                    <a:pt x="1184638" y="1384663"/>
                  </a:lnTo>
                  <a:lnTo>
                    <a:pt x="1186271" y="1384663"/>
                  </a:lnTo>
                  <a:lnTo>
                    <a:pt x="1187087" y="1383846"/>
                  </a:lnTo>
                  <a:lnTo>
                    <a:pt x="1187904" y="1381397"/>
                  </a:lnTo>
                  <a:lnTo>
                    <a:pt x="1188720" y="1380581"/>
                  </a:lnTo>
                  <a:lnTo>
                    <a:pt x="1189536" y="1380581"/>
                  </a:lnTo>
                  <a:lnTo>
                    <a:pt x="1190353" y="1381397"/>
                  </a:lnTo>
                  <a:lnTo>
                    <a:pt x="1191169" y="1382214"/>
                  </a:lnTo>
                  <a:lnTo>
                    <a:pt x="1191986" y="1385479"/>
                  </a:lnTo>
                  <a:lnTo>
                    <a:pt x="1191986" y="1387112"/>
                  </a:lnTo>
                  <a:lnTo>
                    <a:pt x="1191986" y="1388745"/>
                  </a:lnTo>
                  <a:lnTo>
                    <a:pt x="1191169" y="1389561"/>
                  </a:lnTo>
                  <a:lnTo>
                    <a:pt x="1190353" y="1390378"/>
                  </a:lnTo>
                  <a:lnTo>
                    <a:pt x="1188720" y="1392011"/>
                  </a:lnTo>
                  <a:lnTo>
                    <a:pt x="1187904" y="1393644"/>
                  </a:lnTo>
                  <a:lnTo>
                    <a:pt x="1186271" y="1397726"/>
                  </a:lnTo>
                  <a:lnTo>
                    <a:pt x="1185454" y="1400175"/>
                  </a:lnTo>
                  <a:lnTo>
                    <a:pt x="1185454" y="1401808"/>
                  </a:lnTo>
                  <a:lnTo>
                    <a:pt x="1185454" y="1403441"/>
                  </a:lnTo>
                  <a:lnTo>
                    <a:pt x="1185454" y="1405074"/>
                  </a:lnTo>
                  <a:lnTo>
                    <a:pt x="1186271" y="1406706"/>
                  </a:lnTo>
                  <a:lnTo>
                    <a:pt x="1187904" y="1409156"/>
                  </a:lnTo>
                  <a:lnTo>
                    <a:pt x="1187904" y="1409972"/>
                  </a:lnTo>
                  <a:lnTo>
                    <a:pt x="1187904" y="1411605"/>
                  </a:lnTo>
                  <a:lnTo>
                    <a:pt x="1187904" y="1412421"/>
                  </a:lnTo>
                  <a:lnTo>
                    <a:pt x="1187087" y="1414054"/>
                  </a:lnTo>
                  <a:lnTo>
                    <a:pt x="1185454" y="1415687"/>
                  </a:lnTo>
                  <a:lnTo>
                    <a:pt x="1183005" y="1415687"/>
                  </a:lnTo>
                  <a:lnTo>
                    <a:pt x="1174024" y="1415687"/>
                  </a:lnTo>
                  <a:lnTo>
                    <a:pt x="1171575" y="1415687"/>
                  </a:lnTo>
                  <a:lnTo>
                    <a:pt x="1172391" y="1417320"/>
                  </a:lnTo>
                  <a:lnTo>
                    <a:pt x="1174841" y="1418136"/>
                  </a:lnTo>
                  <a:lnTo>
                    <a:pt x="1177290" y="1418136"/>
                  </a:lnTo>
                  <a:lnTo>
                    <a:pt x="1186271" y="1418953"/>
                  </a:lnTo>
                  <a:lnTo>
                    <a:pt x="1187087" y="1419769"/>
                  </a:lnTo>
                  <a:lnTo>
                    <a:pt x="1187904" y="1421402"/>
                  </a:lnTo>
                  <a:lnTo>
                    <a:pt x="1188720" y="1423035"/>
                  </a:lnTo>
                  <a:lnTo>
                    <a:pt x="1189536" y="1426301"/>
                  </a:lnTo>
                  <a:lnTo>
                    <a:pt x="1189536" y="1427934"/>
                  </a:lnTo>
                  <a:lnTo>
                    <a:pt x="1189536" y="1429566"/>
                  </a:lnTo>
                  <a:lnTo>
                    <a:pt x="1188720" y="1431199"/>
                  </a:lnTo>
                  <a:lnTo>
                    <a:pt x="1187904" y="1433649"/>
                  </a:lnTo>
                  <a:lnTo>
                    <a:pt x="1187904" y="1436914"/>
                  </a:lnTo>
                  <a:lnTo>
                    <a:pt x="1188720" y="1438547"/>
                  </a:lnTo>
                  <a:lnTo>
                    <a:pt x="1193619" y="1438547"/>
                  </a:lnTo>
                  <a:lnTo>
                    <a:pt x="1194435" y="1439364"/>
                  </a:lnTo>
                  <a:lnTo>
                    <a:pt x="1194435" y="1440180"/>
                  </a:lnTo>
                  <a:lnTo>
                    <a:pt x="1192802" y="1443446"/>
                  </a:lnTo>
                  <a:lnTo>
                    <a:pt x="1192802" y="1444262"/>
                  </a:lnTo>
                  <a:lnTo>
                    <a:pt x="1193619" y="1446711"/>
                  </a:lnTo>
                  <a:lnTo>
                    <a:pt x="1193619" y="1447528"/>
                  </a:lnTo>
                  <a:lnTo>
                    <a:pt x="1192802" y="1448344"/>
                  </a:lnTo>
                  <a:lnTo>
                    <a:pt x="1191986" y="1449977"/>
                  </a:lnTo>
                  <a:lnTo>
                    <a:pt x="1191169" y="1452426"/>
                  </a:lnTo>
                  <a:lnTo>
                    <a:pt x="1190353" y="1454059"/>
                  </a:lnTo>
                  <a:lnTo>
                    <a:pt x="1188720" y="1455692"/>
                  </a:lnTo>
                  <a:lnTo>
                    <a:pt x="1187904" y="1455692"/>
                  </a:lnTo>
                  <a:lnTo>
                    <a:pt x="1187087" y="1455692"/>
                  </a:lnTo>
                  <a:lnTo>
                    <a:pt x="1185454" y="1452426"/>
                  </a:lnTo>
                  <a:lnTo>
                    <a:pt x="1184638" y="1451610"/>
                  </a:lnTo>
                  <a:lnTo>
                    <a:pt x="1183822" y="1451610"/>
                  </a:lnTo>
                  <a:lnTo>
                    <a:pt x="1183822" y="1452426"/>
                  </a:lnTo>
                  <a:lnTo>
                    <a:pt x="1183822" y="1453243"/>
                  </a:lnTo>
                  <a:lnTo>
                    <a:pt x="1183822" y="1454059"/>
                  </a:lnTo>
                  <a:lnTo>
                    <a:pt x="1183005" y="1454876"/>
                  </a:lnTo>
                  <a:lnTo>
                    <a:pt x="1181372" y="1456509"/>
                  </a:lnTo>
                  <a:lnTo>
                    <a:pt x="1178107" y="1457325"/>
                  </a:lnTo>
                  <a:lnTo>
                    <a:pt x="1178107" y="1458141"/>
                  </a:lnTo>
                  <a:lnTo>
                    <a:pt x="1179739" y="1458958"/>
                  </a:lnTo>
                  <a:lnTo>
                    <a:pt x="1182189" y="1460591"/>
                  </a:lnTo>
                  <a:lnTo>
                    <a:pt x="1183822" y="1460591"/>
                  </a:lnTo>
                  <a:lnTo>
                    <a:pt x="1186271" y="1458958"/>
                  </a:lnTo>
                  <a:lnTo>
                    <a:pt x="1190353" y="1454876"/>
                  </a:lnTo>
                  <a:lnTo>
                    <a:pt x="1191986" y="1454059"/>
                  </a:lnTo>
                  <a:lnTo>
                    <a:pt x="1193619" y="1454059"/>
                  </a:lnTo>
                  <a:lnTo>
                    <a:pt x="1195252" y="1454059"/>
                  </a:lnTo>
                  <a:lnTo>
                    <a:pt x="1196884" y="1454059"/>
                  </a:lnTo>
                  <a:lnTo>
                    <a:pt x="1200966" y="1453243"/>
                  </a:lnTo>
                  <a:lnTo>
                    <a:pt x="1201783" y="1453243"/>
                  </a:lnTo>
                  <a:lnTo>
                    <a:pt x="1203416" y="1454059"/>
                  </a:lnTo>
                  <a:lnTo>
                    <a:pt x="1205049" y="1455692"/>
                  </a:lnTo>
                  <a:lnTo>
                    <a:pt x="1205865" y="1457325"/>
                  </a:lnTo>
                  <a:lnTo>
                    <a:pt x="1206682" y="1458958"/>
                  </a:lnTo>
                  <a:lnTo>
                    <a:pt x="1207498" y="1463856"/>
                  </a:lnTo>
                  <a:lnTo>
                    <a:pt x="1208314" y="1465489"/>
                  </a:lnTo>
                  <a:lnTo>
                    <a:pt x="1208314" y="1466306"/>
                  </a:lnTo>
                  <a:lnTo>
                    <a:pt x="1208314" y="1467939"/>
                  </a:lnTo>
                  <a:lnTo>
                    <a:pt x="1208314" y="1470388"/>
                  </a:lnTo>
                  <a:lnTo>
                    <a:pt x="1206682" y="1476103"/>
                  </a:lnTo>
                  <a:lnTo>
                    <a:pt x="1205865" y="1477736"/>
                  </a:lnTo>
                  <a:lnTo>
                    <a:pt x="1204232" y="1480185"/>
                  </a:lnTo>
                  <a:lnTo>
                    <a:pt x="1201783" y="1481818"/>
                  </a:lnTo>
                  <a:lnTo>
                    <a:pt x="1197701" y="1482634"/>
                  </a:lnTo>
                  <a:lnTo>
                    <a:pt x="1196068" y="1483451"/>
                  </a:lnTo>
                  <a:lnTo>
                    <a:pt x="1194435" y="1485084"/>
                  </a:lnTo>
                  <a:lnTo>
                    <a:pt x="1194435" y="1485900"/>
                  </a:lnTo>
                  <a:lnTo>
                    <a:pt x="1198517" y="1483451"/>
                  </a:lnTo>
                  <a:lnTo>
                    <a:pt x="1203416" y="1482634"/>
                  </a:lnTo>
                  <a:lnTo>
                    <a:pt x="1205049" y="1481001"/>
                  </a:lnTo>
                  <a:lnTo>
                    <a:pt x="1205865" y="1480185"/>
                  </a:lnTo>
                  <a:lnTo>
                    <a:pt x="1206682" y="1477736"/>
                  </a:lnTo>
                  <a:lnTo>
                    <a:pt x="1208314" y="1470388"/>
                  </a:lnTo>
                  <a:lnTo>
                    <a:pt x="1209131" y="1467939"/>
                  </a:lnTo>
                  <a:lnTo>
                    <a:pt x="1210764" y="1467939"/>
                  </a:lnTo>
                  <a:lnTo>
                    <a:pt x="1211580" y="1468755"/>
                  </a:lnTo>
                  <a:lnTo>
                    <a:pt x="1213213" y="1472837"/>
                  </a:lnTo>
                  <a:lnTo>
                    <a:pt x="1213213" y="1473654"/>
                  </a:lnTo>
                  <a:lnTo>
                    <a:pt x="1213213" y="1474470"/>
                  </a:lnTo>
                  <a:lnTo>
                    <a:pt x="1210764" y="1478552"/>
                  </a:lnTo>
                  <a:lnTo>
                    <a:pt x="1211580" y="1478552"/>
                  </a:lnTo>
                  <a:lnTo>
                    <a:pt x="1214029" y="1474470"/>
                  </a:lnTo>
                  <a:lnTo>
                    <a:pt x="1214846" y="1473654"/>
                  </a:lnTo>
                  <a:lnTo>
                    <a:pt x="1214846" y="1472021"/>
                  </a:lnTo>
                  <a:lnTo>
                    <a:pt x="1215662" y="1470388"/>
                  </a:lnTo>
                  <a:lnTo>
                    <a:pt x="1215662" y="1471204"/>
                  </a:lnTo>
                  <a:lnTo>
                    <a:pt x="1216479" y="1475286"/>
                  </a:lnTo>
                  <a:lnTo>
                    <a:pt x="1216479" y="1478552"/>
                  </a:lnTo>
                  <a:lnTo>
                    <a:pt x="1216479" y="1479369"/>
                  </a:lnTo>
                  <a:lnTo>
                    <a:pt x="1216479" y="1482634"/>
                  </a:lnTo>
                  <a:lnTo>
                    <a:pt x="1216479" y="1483451"/>
                  </a:lnTo>
                  <a:lnTo>
                    <a:pt x="1217295" y="1481001"/>
                  </a:lnTo>
                  <a:lnTo>
                    <a:pt x="1217295" y="1479369"/>
                  </a:lnTo>
                  <a:lnTo>
                    <a:pt x="1217295" y="1477736"/>
                  </a:lnTo>
                  <a:lnTo>
                    <a:pt x="1218111" y="1476919"/>
                  </a:lnTo>
                  <a:lnTo>
                    <a:pt x="1221377" y="1474470"/>
                  </a:lnTo>
                  <a:lnTo>
                    <a:pt x="1224643" y="1472021"/>
                  </a:lnTo>
                  <a:lnTo>
                    <a:pt x="1227092" y="1470388"/>
                  </a:lnTo>
                  <a:lnTo>
                    <a:pt x="1228725" y="1469571"/>
                  </a:lnTo>
                  <a:lnTo>
                    <a:pt x="1231991" y="1468755"/>
                  </a:lnTo>
                  <a:lnTo>
                    <a:pt x="1233624" y="1467122"/>
                  </a:lnTo>
                  <a:lnTo>
                    <a:pt x="1234440" y="1464673"/>
                  </a:lnTo>
                  <a:lnTo>
                    <a:pt x="1235257" y="1463040"/>
                  </a:lnTo>
                  <a:lnTo>
                    <a:pt x="1236073" y="1462224"/>
                  </a:lnTo>
                  <a:lnTo>
                    <a:pt x="1237706" y="1460591"/>
                  </a:lnTo>
                  <a:lnTo>
                    <a:pt x="1238522" y="1460591"/>
                  </a:lnTo>
                  <a:lnTo>
                    <a:pt x="1239339" y="1461407"/>
                  </a:lnTo>
                  <a:lnTo>
                    <a:pt x="1240155" y="1463040"/>
                  </a:lnTo>
                  <a:lnTo>
                    <a:pt x="1241788" y="1465489"/>
                  </a:lnTo>
                  <a:lnTo>
                    <a:pt x="1242604" y="1467122"/>
                  </a:lnTo>
                  <a:lnTo>
                    <a:pt x="1242604" y="1468755"/>
                  </a:lnTo>
                  <a:lnTo>
                    <a:pt x="1242604" y="1472837"/>
                  </a:lnTo>
                  <a:lnTo>
                    <a:pt x="1242604" y="1472837"/>
                  </a:lnTo>
                  <a:lnTo>
                    <a:pt x="1243421" y="1469571"/>
                  </a:lnTo>
                  <a:lnTo>
                    <a:pt x="1243421" y="1468755"/>
                  </a:lnTo>
                  <a:lnTo>
                    <a:pt x="1243421" y="1467122"/>
                  </a:lnTo>
                  <a:lnTo>
                    <a:pt x="1243421" y="1465489"/>
                  </a:lnTo>
                  <a:lnTo>
                    <a:pt x="1242604" y="1463040"/>
                  </a:lnTo>
                  <a:lnTo>
                    <a:pt x="1241788" y="1461407"/>
                  </a:lnTo>
                  <a:lnTo>
                    <a:pt x="1241788" y="1460591"/>
                  </a:lnTo>
                  <a:lnTo>
                    <a:pt x="1243421" y="1459774"/>
                  </a:lnTo>
                  <a:lnTo>
                    <a:pt x="1245054" y="1459774"/>
                  </a:lnTo>
                  <a:lnTo>
                    <a:pt x="1245054" y="1458958"/>
                  </a:lnTo>
                  <a:lnTo>
                    <a:pt x="1243421" y="1458141"/>
                  </a:lnTo>
                  <a:lnTo>
                    <a:pt x="1243421" y="1457325"/>
                  </a:lnTo>
                  <a:lnTo>
                    <a:pt x="1245054" y="1455692"/>
                  </a:lnTo>
                  <a:lnTo>
                    <a:pt x="1245870" y="1455692"/>
                  </a:lnTo>
                  <a:lnTo>
                    <a:pt x="1247503" y="1455692"/>
                  </a:lnTo>
                  <a:lnTo>
                    <a:pt x="1247503" y="1454876"/>
                  </a:lnTo>
                  <a:lnTo>
                    <a:pt x="1247503" y="1454059"/>
                  </a:lnTo>
                  <a:lnTo>
                    <a:pt x="1248319" y="1454059"/>
                  </a:lnTo>
                  <a:lnTo>
                    <a:pt x="1250769" y="1454876"/>
                  </a:lnTo>
                  <a:lnTo>
                    <a:pt x="1250769" y="1454059"/>
                  </a:lnTo>
                  <a:lnTo>
                    <a:pt x="1253218" y="1454059"/>
                  </a:lnTo>
                  <a:lnTo>
                    <a:pt x="1253218" y="1453243"/>
                  </a:lnTo>
                  <a:lnTo>
                    <a:pt x="1251585" y="1452426"/>
                  </a:lnTo>
                  <a:lnTo>
                    <a:pt x="1249952" y="1451610"/>
                  </a:lnTo>
                  <a:lnTo>
                    <a:pt x="1249136" y="1450794"/>
                  </a:lnTo>
                  <a:lnTo>
                    <a:pt x="1248319" y="1449977"/>
                  </a:lnTo>
                  <a:lnTo>
                    <a:pt x="1247503" y="1448344"/>
                  </a:lnTo>
                  <a:lnTo>
                    <a:pt x="1247503" y="1447528"/>
                  </a:lnTo>
                  <a:lnTo>
                    <a:pt x="1248319" y="1447528"/>
                  </a:lnTo>
                  <a:lnTo>
                    <a:pt x="1249136" y="1448344"/>
                  </a:lnTo>
                  <a:lnTo>
                    <a:pt x="1249952" y="1447528"/>
                  </a:lnTo>
                  <a:lnTo>
                    <a:pt x="1250769" y="1445079"/>
                  </a:lnTo>
                  <a:lnTo>
                    <a:pt x="1251585" y="1444262"/>
                  </a:lnTo>
                  <a:lnTo>
                    <a:pt x="1253218" y="1445079"/>
                  </a:lnTo>
                  <a:lnTo>
                    <a:pt x="1253218" y="1444262"/>
                  </a:lnTo>
                  <a:lnTo>
                    <a:pt x="1251585" y="1440180"/>
                  </a:lnTo>
                  <a:lnTo>
                    <a:pt x="1251585" y="1439364"/>
                  </a:lnTo>
                  <a:lnTo>
                    <a:pt x="1254034" y="1439364"/>
                  </a:lnTo>
                  <a:lnTo>
                    <a:pt x="1255667" y="1440180"/>
                  </a:lnTo>
                  <a:lnTo>
                    <a:pt x="1258933" y="1442629"/>
                  </a:lnTo>
                  <a:lnTo>
                    <a:pt x="1259749" y="1442629"/>
                  </a:lnTo>
                  <a:lnTo>
                    <a:pt x="1258933" y="1441813"/>
                  </a:lnTo>
                  <a:lnTo>
                    <a:pt x="1257300" y="1440180"/>
                  </a:lnTo>
                  <a:lnTo>
                    <a:pt x="1255667" y="1439364"/>
                  </a:lnTo>
                  <a:lnTo>
                    <a:pt x="1254034" y="1438547"/>
                  </a:lnTo>
                  <a:lnTo>
                    <a:pt x="1253218" y="1437731"/>
                  </a:lnTo>
                  <a:lnTo>
                    <a:pt x="1252402" y="1435281"/>
                  </a:lnTo>
                  <a:lnTo>
                    <a:pt x="1252402" y="1434465"/>
                  </a:lnTo>
                  <a:lnTo>
                    <a:pt x="1252402" y="1432832"/>
                  </a:lnTo>
                  <a:lnTo>
                    <a:pt x="1253218" y="1430383"/>
                  </a:lnTo>
                  <a:lnTo>
                    <a:pt x="1254034" y="1429566"/>
                  </a:lnTo>
                  <a:lnTo>
                    <a:pt x="1254851" y="1428750"/>
                  </a:lnTo>
                  <a:lnTo>
                    <a:pt x="1255667" y="1428750"/>
                  </a:lnTo>
                  <a:lnTo>
                    <a:pt x="1257300" y="1428750"/>
                  </a:lnTo>
                  <a:lnTo>
                    <a:pt x="1259749" y="1430383"/>
                  </a:lnTo>
                  <a:lnTo>
                    <a:pt x="1260566" y="1429566"/>
                  </a:lnTo>
                  <a:lnTo>
                    <a:pt x="1258933" y="1428750"/>
                  </a:lnTo>
                  <a:lnTo>
                    <a:pt x="1258116" y="1427934"/>
                  </a:lnTo>
                  <a:lnTo>
                    <a:pt x="1258116" y="1427117"/>
                  </a:lnTo>
                  <a:lnTo>
                    <a:pt x="1258116" y="1425484"/>
                  </a:lnTo>
                  <a:lnTo>
                    <a:pt x="1258933" y="1423035"/>
                  </a:lnTo>
                  <a:lnTo>
                    <a:pt x="1259749" y="1420586"/>
                  </a:lnTo>
                  <a:lnTo>
                    <a:pt x="1262199" y="1414054"/>
                  </a:lnTo>
                  <a:lnTo>
                    <a:pt x="1263015" y="1413238"/>
                  </a:lnTo>
                  <a:lnTo>
                    <a:pt x="1263832" y="1412421"/>
                  </a:lnTo>
                  <a:lnTo>
                    <a:pt x="1264648" y="1411605"/>
                  </a:lnTo>
                  <a:lnTo>
                    <a:pt x="1266281" y="1411605"/>
                  </a:lnTo>
                  <a:lnTo>
                    <a:pt x="1269547" y="1414054"/>
                  </a:lnTo>
                  <a:lnTo>
                    <a:pt x="1270363" y="1415687"/>
                  </a:lnTo>
                  <a:lnTo>
                    <a:pt x="1270363" y="1417320"/>
                  </a:lnTo>
                  <a:lnTo>
                    <a:pt x="1268730" y="1419769"/>
                  </a:lnTo>
                  <a:lnTo>
                    <a:pt x="1265464" y="1421402"/>
                  </a:lnTo>
                  <a:lnTo>
                    <a:pt x="1264648" y="1422219"/>
                  </a:lnTo>
                  <a:lnTo>
                    <a:pt x="1265464" y="1423035"/>
                  </a:lnTo>
                  <a:lnTo>
                    <a:pt x="1268730" y="1421402"/>
                  </a:lnTo>
                  <a:lnTo>
                    <a:pt x="1271179" y="1420586"/>
                  </a:lnTo>
                  <a:lnTo>
                    <a:pt x="1273629" y="1420586"/>
                  </a:lnTo>
                  <a:lnTo>
                    <a:pt x="1275261" y="1423851"/>
                  </a:lnTo>
                  <a:lnTo>
                    <a:pt x="1275261" y="1427934"/>
                  </a:lnTo>
                  <a:lnTo>
                    <a:pt x="1274445" y="1431199"/>
                  </a:lnTo>
                  <a:lnTo>
                    <a:pt x="1276078" y="1429566"/>
                  </a:lnTo>
                  <a:lnTo>
                    <a:pt x="1277711" y="1428750"/>
                  </a:lnTo>
                  <a:lnTo>
                    <a:pt x="1279344" y="1431199"/>
                  </a:lnTo>
                  <a:lnTo>
                    <a:pt x="1279344" y="1432832"/>
                  </a:lnTo>
                  <a:lnTo>
                    <a:pt x="1280160" y="1434465"/>
                  </a:lnTo>
                  <a:lnTo>
                    <a:pt x="1281793" y="1436914"/>
                  </a:lnTo>
                  <a:lnTo>
                    <a:pt x="1283426" y="1438547"/>
                  </a:lnTo>
                  <a:lnTo>
                    <a:pt x="1281793" y="1440996"/>
                  </a:lnTo>
                  <a:lnTo>
                    <a:pt x="1280160" y="1442629"/>
                  </a:lnTo>
                  <a:lnTo>
                    <a:pt x="1280977" y="1443446"/>
                  </a:lnTo>
                  <a:lnTo>
                    <a:pt x="1283426" y="1444262"/>
                  </a:lnTo>
                  <a:lnTo>
                    <a:pt x="1283426" y="1445079"/>
                  </a:lnTo>
                  <a:lnTo>
                    <a:pt x="1283426" y="1446711"/>
                  </a:lnTo>
                  <a:lnTo>
                    <a:pt x="1283426" y="1446711"/>
                  </a:lnTo>
                  <a:lnTo>
                    <a:pt x="1285059" y="1444262"/>
                  </a:lnTo>
                  <a:lnTo>
                    <a:pt x="1286691" y="1444262"/>
                  </a:lnTo>
                  <a:lnTo>
                    <a:pt x="1289141" y="1448344"/>
                  </a:lnTo>
                  <a:lnTo>
                    <a:pt x="1287508" y="1450794"/>
                  </a:lnTo>
                  <a:lnTo>
                    <a:pt x="1285059" y="1451610"/>
                  </a:lnTo>
                  <a:lnTo>
                    <a:pt x="1283426" y="1452426"/>
                  </a:lnTo>
                  <a:lnTo>
                    <a:pt x="1280977" y="1452426"/>
                  </a:lnTo>
                  <a:lnTo>
                    <a:pt x="1280160" y="1452426"/>
                  </a:lnTo>
                  <a:lnTo>
                    <a:pt x="1280977" y="1453243"/>
                  </a:lnTo>
                  <a:lnTo>
                    <a:pt x="1283426" y="1453243"/>
                  </a:lnTo>
                  <a:lnTo>
                    <a:pt x="1287508" y="1452426"/>
                  </a:lnTo>
                  <a:lnTo>
                    <a:pt x="1289957" y="1451610"/>
                  </a:lnTo>
                  <a:lnTo>
                    <a:pt x="1290774" y="1451610"/>
                  </a:lnTo>
                  <a:lnTo>
                    <a:pt x="1292407" y="1452426"/>
                  </a:lnTo>
                  <a:lnTo>
                    <a:pt x="1293223" y="1452426"/>
                  </a:lnTo>
                  <a:lnTo>
                    <a:pt x="1291590" y="1453243"/>
                  </a:lnTo>
                  <a:lnTo>
                    <a:pt x="1291590" y="1453243"/>
                  </a:lnTo>
                  <a:lnTo>
                    <a:pt x="1292407" y="1454059"/>
                  </a:lnTo>
                  <a:lnTo>
                    <a:pt x="1293223" y="1456509"/>
                  </a:lnTo>
                  <a:lnTo>
                    <a:pt x="1293223" y="1457325"/>
                  </a:lnTo>
                  <a:lnTo>
                    <a:pt x="1292407" y="1458958"/>
                  </a:lnTo>
                  <a:lnTo>
                    <a:pt x="1294039" y="1458958"/>
                  </a:lnTo>
                  <a:lnTo>
                    <a:pt x="1296489" y="1458141"/>
                  </a:lnTo>
                  <a:lnTo>
                    <a:pt x="1297305" y="1458958"/>
                  </a:lnTo>
                  <a:lnTo>
                    <a:pt x="1298938" y="1462224"/>
                  </a:lnTo>
                  <a:lnTo>
                    <a:pt x="1299754" y="1465489"/>
                  </a:lnTo>
                  <a:lnTo>
                    <a:pt x="1295672" y="1469571"/>
                  </a:lnTo>
                  <a:lnTo>
                    <a:pt x="1294039" y="1470388"/>
                  </a:lnTo>
                  <a:lnTo>
                    <a:pt x="1291590" y="1472837"/>
                  </a:lnTo>
                  <a:lnTo>
                    <a:pt x="1290774" y="1474470"/>
                  </a:lnTo>
                  <a:lnTo>
                    <a:pt x="1289141" y="1476919"/>
                  </a:lnTo>
                  <a:lnTo>
                    <a:pt x="1289957" y="1476919"/>
                  </a:lnTo>
                  <a:lnTo>
                    <a:pt x="1293223" y="1473654"/>
                  </a:lnTo>
                  <a:lnTo>
                    <a:pt x="1294856" y="1472837"/>
                  </a:lnTo>
                  <a:lnTo>
                    <a:pt x="1295672" y="1472837"/>
                  </a:lnTo>
                  <a:lnTo>
                    <a:pt x="1296489" y="1473654"/>
                  </a:lnTo>
                  <a:lnTo>
                    <a:pt x="1296489" y="1474470"/>
                  </a:lnTo>
                  <a:lnTo>
                    <a:pt x="1297305" y="1474470"/>
                  </a:lnTo>
                  <a:lnTo>
                    <a:pt x="1301387" y="1472837"/>
                  </a:lnTo>
                  <a:lnTo>
                    <a:pt x="1303020" y="1472837"/>
                  </a:lnTo>
                  <a:lnTo>
                    <a:pt x="1305469" y="1472837"/>
                  </a:lnTo>
                  <a:lnTo>
                    <a:pt x="1305469" y="1473654"/>
                  </a:lnTo>
                  <a:lnTo>
                    <a:pt x="1303836" y="1478552"/>
                  </a:lnTo>
                  <a:lnTo>
                    <a:pt x="1301387" y="1482634"/>
                  </a:lnTo>
                  <a:lnTo>
                    <a:pt x="1297305" y="1485084"/>
                  </a:lnTo>
                  <a:lnTo>
                    <a:pt x="1295672" y="1486716"/>
                  </a:lnTo>
                  <a:lnTo>
                    <a:pt x="1294039" y="1489166"/>
                  </a:lnTo>
                  <a:lnTo>
                    <a:pt x="1294856" y="1489166"/>
                  </a:lnTo>
                  <a:lnTo>
                    <a:pt x="1298938" y="1486716"/>
                  </a:lnTo>
                  <a:lnTo>
                    <a:pt x="1301387" y="1485900"/>
                  </a:lnTo>
                  <a:lnTo>
                    <a:pt x="1305469" y="1485084"/>
                  </a:lnTo>
                  <a:lnTo>
                    <a:pt x="1307102" y="1485084"/>
                  </a:lnTo>
                  <a:lnTo>
                    <a:pt x="1310368" y="1490799"/>
                  </a:lnTo>
                  <a:lnTo>
                    <a:pt x="1312001" y="1491615"/>
                  </a:lnTo>
                  <a:lnTo>
                    <a:pt x="1313634" y="1491615"/>
                  </a:lnTo>
                  <a:lnTo>
                    <a:pt x="1316083" y="1493248"/>
                  </a:lnTo>
                  <a:lnTo>
                    <a:pt x="1316899" y="1494881"/>
                  </a:lnTo>
                  <a:lnTo>
                    <a:pt x="1316899" y="1495697"/>
                  </a:lnTo>
                  <a:lnTo>
                    <a:pt x="1316083" y="1496514"/>
                  </a:lnTo>
                  <a:lnTo>
                    <a:pt x="1315266" y="1497330"/>
                  </a:lnTo>
                  <a:lnTo>
                    <a:pt x="1316083" y="1500596"/>
                  </a:lnTo>
                  <a:lnTo>
                    <a:pt x="1315266" y="1502229"/>
                  </a:lnTo>
                  <a:lnTo>
                    <a:pt x="1313634" y="1503861"/>
                  </a:lnTo>
                  <a:lnTo>
                    <a:pt x="1312001" y="1504678"/>
                  </a:lnTo>
                  <a:lnTo>
                    <a:pt x="1310368" y="1504678"/>
                  </a:lnTo>
                  <a:lnTo>
                    <a:pt x="1308735" y="1506311"/>
                  </a:lnTo>
                  <a:lnTo>
                    <a:pt x="1307919" y="1506311"/>
                  </a:lnTo>
                  <a:lnTo>
                    <a:pt x="1306286" y="1506311"/>
                  </a:lnTo>
                  <a:lnTo>
                    <a:pt x="1307102" y="1507127"/>
                  </a:lnTo>
                  <a:lnTo>
                    <a:pt x="1307919" y="1507944"/>
                  </a:lnTo>
                  <a:lnTo>
                    <a:pt x="1309552" y="1507944"/>
                  </a:lnTo>
                  <a:lnTo>
                    <a:pt x="1311184" y="1507127"/>
                  </a:lnTo>
                  <a:lnTo>
                    <a:pt x="1312817" y="1507127"/>
                  </a:lnTo>
                  <a:lnTo>
                    <a:pt x="1315266" y="1507944"/>
                  </a:lnTo>
                  <a:lnTo>
                    <a:pt x="1316083" y="1508760"/>
                  </a:lnTo>
                  <a:lnTo>
                    <a:pt x="1316083" y="1508760"/>
                  </a:lnTo>
                  <a:lnTo>
                    <a:pt x="1315266" y="1509576"/>
                  </a:lnTo>
                  <a:lnTo>
                    <a:pt x="1314450" y="1512026"/>
                  </a:lnTo>
                  <a:lnTo>
                    <a:pt x="1313634" y="1512842"/>
                  </a:lnTo>
                  <a:lnTo>
                    <a:pt x="1314450" y="1513659"/>
                  </a:lnTo>
                  <a:lnTo>
                    <a:pt x="1316083" y="1514475"/>
                  </a:lnTo>
                  <a:lnTo>
                    <a:pt x="1316899" y="1514475"/>
                  </a:lnTo>
                  <a:lnTo>
                    <a:pt x="1318532" y="1514475"/>
                  </a:lnTo>
                  <a:lnTo>
                    <a:pt x="1320165" y="1514475"/>
                  </a:lnTo>
                  <a:lnTo>
                    <a:pt x="1325064" y="1519374"/>
                  </a:lnTo>
                  <a:lnTo>
                    <a:pt x="1325064" y="1521823"/>
                  </a:lnTo>
                  <a:lnTo>
                    <a:pt x="1324247" y="1524272"/>
                  </a:lnTo>
                  <a:lnTo>
                    <a:pt x="1324247" y="1526721"/>
                  </a:lnTo>
                  <a:lnTo>
                    <a:pt x="1324247" y="1529171"/>
                  </a:lnTo>
                  <a:lnTo>
                    <a:pt x="1321798" y="1529987"/>
                  </a:lnTo>
                  <a:lnTo>
                    <a:pt x="1312817" y="1528354"/>
                  </a:lnTo>
                  <a:lnTo>
                    <a:pt x="1307919" y="1525905"/>
                  </a:lnTo>
                  <a:lnTo>
                    <a:pt x="1307919" y="1525089"/>
                  </a:lnTo>
                  <a:lnTo>
                    <a:pt x="1309552" y="1523456"/>
                  </a:lnTo>
                  <a:lnTo>
                    <a:pt x="1307919" y="1523456"/>
                  </a:lnTo>
                  <a:lnTo>
                    <a:pt x="1306286" y="1524272"/>
                  </a:lnTo>
                  <a:lnTo>
                    <a:pt x="1305469" y="1525089"/>
                  </a:lnTo>
                  <a:lnTo>
                    <a:pt x="1307102" y="1527538"/>
                  </a:lnTo>
                  <a:lnTo>
                    <a:pt x="1312001" y="1529171"/>
                  </a:lnTo>
                  <a:lnTo>
                    <a:pt x="1314450" y="1531620"/>
                  </a:lnTo>
                  <a:lnTo>
                    <a:pt x="1316899" y="1531620"/>
                  </a:lnTo>
                  <a:lnTo>
                    <a:pt x="1317716" y="1532436"/>
                  </a:lnTo>
                  <a:lnTo>
                    <a:pt x="1319349" y="1534069"/>
                  </a:lnTo>
                  <a:lnTo>
                    <a:pt x="1319349" y="1534886"/>
                  </a:lnTo>
                  <a:lnTo>
                    <a:pt x="1316899" y="1534886"/>
                  </a:lnTo>
                  <a:lnTo>
                    <a:pt x="1315266" y="1536519"/>
                  </a:lnTo>
                  <a:lnTo>
                    <a:pt x="1316083" y="1537335"/>
                  </a:lnTo>
                  <a:lnTo>
                    <a:pt x="1320165" y="1538151"/>
                  </a:lnTo>
                  <a:lnTo>
                    <a:pt x="1323431" y="1538151"/>
                  </a:lnTo>
                  <a:lnTo>
                    <a:pt x="1325064" y="1538968"/>
                  </a:lnTo>
                  <a:lnTo>
                    <a:pt x="1324247" y="1539784"/>
                  </a:lnTo>
                  <a:lnTo>
                    <a:pt x="1320982" y="1540601"/>
                  </a:lnTo>
                  <a:lnTo>
                    <a:pt x="1320982" y="1542234"/>
                  </a:lnTo>
                  <a:lnTo>
                    <a:pt x="1323431" y="1543050"/>
                  </a:lnTo>
                  <a:lnTo>
                    <a:pt x="1325880" y="1542234"/>
                  </a:lnTo>
                  <a:lnTo>
                    <a:pt x="1326697" y="1542234"/>
                  </a:lnTo>
                  <a:lnTo>
                    <a:pt x="1327513" y="1546316"/>
                  </a:lnTo>
                  <a:lnTo>
                    <a:pt x="1327513" y="1547132"/>
                  </a:lnTo>
                  <a:lnTo>
                    <a:pt x="1325064" y="1547949"/>
                  </a:lnTo>
                  <a:lnTo>
                    <a:pt x="1325064" y="1548765"/>
                  </a:lnTo>
                  <a:lnTo>
                    <a:pt x="1326697" y="1549581"/>
                  </a:lnTo>
                  <a:lnTo>
                    <a:pt x="1329146" y="1550398"/>
                  </a:lnTo>
                  <a:lnTo>
                    <a:pt x="1329962" y="1551214"/>
                  </a:lnTo>
                  <a:lnTo>
                    <a:pt x="1329962" y="1552847"/>
                  </a:lnTo>
                  <a:lnTo>
                    <a:pt x="1330779" y="1553664"/>
                  </a:lnTo>
                  <a:lnTo>
                    <a:pt x="1332411" y="1553664"/>
                  </a:lnTo>
                  <a:lnTo>
                    <a:pt x="1334044" y="1552031"/>
                  </a:lnTo>
                  <a:lnTo>
                    <a:pt x="1334861" y="1550398"/>
                  </a:lnTo>
                  <a:lnTo>
                    <a:pt x="1336494" y="1551214"/>
                  </a:lnTo>
                  <a:lnTo>
                    <a:pt x="1336494" y="1552847"/>
                  </a:lnTo>
                  <a:lnTo>
                    <a:pt x="1338127" y="1554480"/>
                  </a:lnTo>
                  <a:lnTo>
                    <a:pt x="1338943" y="1554480"/>
                  </a:lnTo>
                  <a:lnTo>
                    <a:pt x="1339759" y="1556929"/>
                  </a:lnTo>
                  <a:lnTo>
                    <a:pt x="1341392" y="1554480"/>
                  </a:lnTo>
                  <a:lnTo>
                    <a:pt x="1342209" y="1555296"/>
                  </a:lnTo>
                  <a:lnTo>
                    <a:pt x="1343025" y="1555296"/>
                  </a:lnTo>
                  <a:lnTo>
                    <a:pt x="1343025" y="1557746"/>
                  </a:lnTo>
                  <a:lnTo>
                    <a:pt x="1342209" y="1559379"/>
                  </a:lnTo>
                  <a:lnTo>
                    <a:pt x="1343025" y="1560195"/>
                  </a:lnTo>
                  <a:lnTo>
                    <a:pt x="1343841" y="1561828"/>
                  </a:lnTo>
                  <a:lnTo>
                    <a:pt x="1345474" y="1564277"/>
                  </a:lnTo>
                  <a:lnTo>
                    <a:pt x="1344658" y="1565094"/>
                  </a:lnTo>
                  <a:lnTo>
                    <a:pt x="1342209" y="1567543"/>
                  </a:lnTo>
                  <a:lnTo>
                    <a:pt x="1341392" y="1570809"/>
                  </a:lnTo>
                  <a:lnTo>
                    <a:pt x="1341392" y="1572441"/>
                  </a:lnTo>
                  <a:lnTo>
                    <a:pt x="1340576" y="1574891"/>
                  </a:lnTo>
                  <a:lnTo>
                    <a:pt x="1338943" y="1576524"/>
                  </a:lnTo>
                  <a:lnTo>
                    <a:pt x="1339759" y="1576524"/>
                  </a:lnTo>
                  <a:lnTo>
                    <a:pt x="1343025" y="1573258"/>
                  </a:lnTo>
                  <a:lnTo>
                    <a:pt x="1345474" y="1571625"/>
                  </a:lnTo>
                  <a:lnTo>
                    <a:pt x="1350373" y="1570809"/>
                  </a:lnTo>
                  <a:lnTo>
                    <a:pt x="1351189" y="1569992"/>
                  </a:lnTo>
                  <a:lnTo>
                    <a:pt x="1352822" y="1569176"/>
                  </a:lnTo>
                  <a:lnTo>
                    <a:pt x="1353639" y="1569992"/>
                  </a:lnTo>
                  <a:lnTo>
                    <a:pt x="1353639" y="1572441"/>
                  </a:lnTo>
                  <a:lnTo>
                    <a:pt x="1355272" y="1573258"/>
                  </a:lnTo>
                  <a:lnTo>
                    <a:pt x="1356904" y="1572441"/>
                  </a:lnTo>
                  <a:lnTo>
                    <a:pt x="1358537" y="1573258"/>
                  </a:lnTo>
                  <a:lnTo>
                    <a:pt x="1357721" y="1574891"/>
                  </a:lnTo>
                  <a:lnTo>
                    <a:pt x="1353639" y="1580606"/>
                  </a:lnTo>
                  <a:lnTo>
                    <a:pt x="1352006" y="1583055"/>
                  </a:lnTo>
                  <a:lnTo>
                    <a:pt x="1352006" y="1584688"/>
                  </a:lnTo>
                  <a:lnTo>
                    <a:pt x="1353639" y="1582239"/>
                  </a:lnTo>
                  <a:lnTo>
                    <a:pt x="1359354" y="1577340"/>
                  </a:lnTo>
                  <a:lnTo>
                    <a:pt x="1360170" y="1576524"/>
                  </a:lnTo>
                  <a:lnTo>
                    <a:pt x="1360986" y="1574074"/>
                  </a:lnTo>
                  <a:lnTo>
                    <a:pt x="1361803" y="1572441"/>
                  </a:lnTo>
                  <a:lnTo>
                    <a:pt x="1365069" y="1573258"/>
                  </a:lnTo>
                  <a:lnTo>
                    <a:pt x="1366702" y="1574074"/>
                  </a:lnTo>
                  <a:lnTo>
                    <a:pt x="1367518" y="1576524"/>
                  </a:lnTo>
                  <a:lnTo>
                    <a:pt x="1368334" y="1579789"/>
                  </a:lnTo>
                  <a:lnTo>
                    <a:pt x="1369967" y="1583055"/>
                  </a:lnTo>
                  <a:lnTo>
                    <a:pt x="1374866" y="1584688"/>
                  </a:lnTo>
                  <a:lnTo>
                    <a:pt x="1376499" y="1584688"/>
                  </a:lnTo>
                  <a:lnTo>
                    <a:pt x="1379764" y="1583871"/>
                  </a:lnTo>
                  <a:lnTo>
                    <a:pt x="1380581" y="1582239"/>
                  </a:lnTo>
                  <a:lnTo>
                    <a:pt x="1383030" y="1581422"/>
                  </a:lnTo>
                  <a:lnTo>
                    <a:pt x="1384663" y="1581422"/>
                  </a:lnTo>
                  <a:lnTo>
                    <a:pt x="1385479" y="1584688"/>
                  </a:lnTo>
                  <a:lnTo>
                    <a:pt x="1387112" y="1586321"/>
                  </a:lnTo>
                  <a:lnTo>
                    <a:pt x="1388745" y="1587954"/>
                  </a:lnTo>
                  <a:lnTo>
                    <a:pt x="1390378" y="1588770"/>
                  </a:lnTo>
                  <a:lnTo>
                    <a:pt x="1392827" y="1588770"/>
                  </a:lnTo>
                  <a:lnTo>
                    <a:pt x="1394460" y="1590403"/>
                  </a:lnTo>
                  <a:lnTo>
                    <a:pt x="1394460" y="1591219"/>
                  </a:lnTo>
                  <a:lnTo>
                    <a:pt x="1392827" y="1592852"/>
                  </a:lnTo>
                  <a:lnTo>
                    <a:pt x="1391194" y="1595301"/>
                  </a:lnTo>
                  <a:lnTo>
                    <a:pt x="1388745" y="1596934"/>
                  </a:lnTo>
                  <a:lnTo>
                    <a:pt x="1385479" y="1596934"/>
                  </a:lnTo>
                  <a:lnTo>
                    <a:pt x="1381397" y="1597751"/>
                  </a:lnTo>
                  <a:lnTo>
                    <a:pt x="1381397" y="1598567"/>
                  </a:lnTo>
                  <a:lnTo>
                    <a:pt x="1380581" y="1599384"/>
                  </a:lnTo>
                  <a:lnTo>
                    <a:pt x="1378132" y="1600200"/>
                  </a:lnTo>
                  <a:lnTo>
                    <a:pt x="1376499" y="1601016"/>
                  </a:lnTo>
                  <a:lnTo>
                    <a:pt x="1374866" y="1604282"/>
                  </a:lnTo>
                  <a:lnTo>
                    <a:pt x="1373233" y="1605915"/>
                  </a:lnTo>
                  <a:lnTo>
                    <a:pt x="1371600" y="1605915"/>
                  </a:lnTo>
                  <a:lnTo>
                    <a:pt x="1369967" y="1605915"/>
                  </a:lnTo>
                  <a:lnTo>
                    <a:pt x="1368334" y="1605915"/>
                  </a:lnTo>
                  <a:lnTo>
                    <a:pt x="1367518" y="1606731"/>
                  </a:lnTo>
                  <a:lnTo>
                    <a:pt x="1366702" y="1607548"/>
                  </a:lnTo>
                  <a:lnTo>
                    <a:pt x="1365885" y="1607548"/>
                  </a:lnTo>
                  <a:lnTo>
                    <a:pt x="1363436" y="1608364"/>
                  </a:lnTo>
                  <a:lnTo>
                    <a:pt x="1358537" y="1610814"/>
                  </a:lnTo>
                  <a:lnTo>
                    <a:pt x="1356088" y="1610814"/>
                  </a:lnTo>
                  <a:lnTo>
                    <a:pt x="1354455" y="1610814"/>
                  </a:lnTo>
                  <a:lnTo>
                    <a:pt x="1353639" y="1610814"/>
                  </a:lnTo>
                  <a:lnTo>
                    <a:pt x="1352822" y="1611630"/>
                  </a:lnTo>
                  <a:lnTo>
                    <a:pt x="1350373" y="1613263"/>
                  </a:lnTo>
                  <a:lnTo>
                    <a:pt x="1349557" y="1614079"/>
                  </a:lnTo>
                  <a:lnTo>
                    <a:pt x="1348740" y="1614896"/>
                  </a:lnTo>
                  <a:lnTo>
                    <a:pt x="1348740" y="1616529"/>
                  </a:lnTo>
                  <a:lnTo>
                    <a:pt x="1348740" y="1617345"/>
                  </a:lnTo>
                  <a:lnTo>
                    <a:pt x="1347924" y="1617345"/>
                  </a:lnTo>
                  <a:lnTo>
                    <a:pt x="1346291" y="1617345"/>
                  </a:lnTo>
                  <a:lnTo>
                    <a:pt x="1343841" y="1616529"/>
                  </a:lnTo>
                  <a:lnTo>
                    <a:pt x="1344658" y="1618161"/>
                  </a:lnTo>
                  <a:lnTo>
                    <a:pt x="1347924" y="1620611"/>
                  </a:lnTo>
                  <a:lnTo>
                    <a:pt x="1348740" y="1621427"/>
                  </a:lnTo>
                  <a:lnTo>
                    <a:pt x="1347924" y="1622244"/>
                  </a:lnTo>
                  <a:lnTo>
                    <a:pt x="1345474" y="1623876"/>
                  </a:lnTo>
                  <a:lnTo>
                    <a:pt x="1345474" y="1624693"/>
                  </a:lnTo>
                  <a:lnTo>
                    <a:pt x="1346291" y="1625509"/>
                  </a:lnTo>
                  <a:lnTo>
                    <a:pt x="1346291" y="1626326"/>
                  </a:lnTo>
                  <a:lnTo>
                    <a:pt x="1345474" y="1627142"/>
                  </a:lnTo>
                  <a:lnTo>
                    <a:pt x="1345474" y="1627142"/>
                  </a:lnTo>
                  <a:lnTo>
                    <a:pt x="1345474" y="1627142"/>
                  </a:lnTo>
                  <a:lnTo>
                    <a:pt x="1348740" y="1626326"/>
                  </a:lnTo>
                  <a:lnTo>
                    <a:pt x="1351189" y="1623876"/>
                  </a:lnTo>
                  <a:lnTo>
                    <a:pt x="1352822" y="1621427"/>
                  </a:lnTo>
                  <a:lnTo>
                    <a:pt x="1353639" y="1620611"/>
                  </a:lnTo>
                  <a:lnTo>
                    <a:pt x="1356904" y="1619794"/>
                  </a:lnTo>
                  <a:lnTo>
                    <a:pt x="1358537" y="1618978"/>
                  </a:lnTo>
                  <a:lnTo>
                    <a:pt x="1361803" y="1617345"/>
                  </a:lnTo>
                  <a:lnTo>
                    <a:pt x="1365069" y="1614896"/>
                  </a:lnTo>
                  <a:lnTo>
                    <a:pt x="1368334" y="1611630"/>
                  </a:lnTo>
                  <a:lnTo>
                    <a:pt x="1372416" y="1608364"/>
                  </a:lnTo>
                  <a:lnTo>
                    <a:pt x="1378132" y="1605915"/>
                  </a:lnTo>
                  <a:lnTo>
                    <a:pt x="1382214" y="1605099"/>
                  </a:lnTo>
                  <a:lnTo>
                    <a:pt x="1384663" y="1605099"/>
                  </a:lnTo>
                  <a:lnTo>
                    <a:pt x="1384663" y="1605099"/>
                  </a:lnTo>
                  <a:lnTo>
                    <a:pt x="1382214" y="1604282"/>
                  </a:lnTo>
                  <a:lnTo>
                    <a:pt x="1380581" y="1604282"/>
                  </a:lnTo>
                  <a:lnTo>
                    <a:pt x="1378132" y="1605099"/>
                  </a:lnTo>
                  <a:lnTo>
                    <a:pt x="1377315" y="1604282"/>
                  </a:lnTo>
                  <a:lnTo>
                    <a:pt x="1377315" y="1603466"/>
                  </a:lnTo>
                  <a:lnTo>
                    <a:pt x="1378132" y="1602649"/>
                  </a:lnTo>
                  <a:lnTo>
                    <a:pt x="1379764" y="1601833"/>
                  </a:lnTo>
                  <a:lnTo>
                    <a:pt x="1389561" y="1602649"/>
                  </a:lnTo>
                  <a:lnTo>
                    <a:pt x="1392827" y="1603466"/>
                  </a:lnTo>
                  <a:lnTo>
                    <a:pt x="1396093" y="1609997"/>
                  </a:lnTo>
                  <a:lnTo>
                    <a:pt x="1396909" y="1612446"/>
                  </a:lnTo>
                  <a:lnTo>
                    <a:pt x="1396909" y="1614079"/>
                  </a:lnTo>
                  <a:lnTo>
                    <a:pt x="1396909" y="1614896"/>
                  </a:lnTo>
                  <a:lnTo>
                    <a:pt x="1395277" y="1615712"/>
                  </a:lnTo>
                  <a:lnTo>
                    <a:pt x="1391194" y="1618161"/>
                  </a:lnTo>
                  <a:lnTo>
                    <a:pt x="1390378" y="1618978"/>
                  </a:lnTo>
                  <a:lnTo>
                    <a:pt x="1390378" y="1618978"/>
                  </a:lnTo>
                  <a:lnTo>
                    <a:pt x="1392011" y="1619794"/>
                  </a:lnTo>
                  <a:lnTo>
                    <a:pt x="1392827" y="1620611"/>
                  </a:lnTo>
                  <a:lnTo>
                    <a:pt x="1393644" y="1623060"/>
                  </a:lnTo>
                  <a:lnTo>
                    <a:pt x="1395277" y="1621427"/>
                  </a:lnTo>
                  <a:lnTo>
                    <a:pt x="1398542" y="1617345"/>
                  </a:lnTo>
                  <a:lnTo>
                    <a:pt x="1400991" y="1615712"/>
                  </a:lnTo>
                  <a:lnTo>
                    <a:pt x="1403441" y="1614896"/>
                  </a:lnTo>
                  <a:lnTo>
                    <a:pt x="1405890" y="1614896"/>
                  </a:lnTo>
                  <a:lnTo>
                    <a:pt x="1406707" y="1614896"/>
                  </a:lnTo>
                  <a:lnTo>
                    <a:pt x="1406707" y="1616529"/>
                  </a:lnTo>
                  <a:lnTo>
                    <a:pt x="1408339" y="1618978"/>
                  </a:lnTo>
                  <a:lnTo>
                    <a:pt x="1409972" y="1619794"/>
                  </a:lnTo>
                  <a:lnTo>
                    <a:pt x="1412422" y="1619794"/>
                  </a:lnTo>
                  <a:lnTo>
                    <a:pt x="1414871" y="1623060"/>
                  </a:lnTo>
                  <a:lnTo>
                    <a:pt x="1415687" y="1625509"/>
                  </a:lnTo>
                  <a:lnTo>
                    <a:pt x="1416504" y="1627142"/>
                  </a:lnTo>
                  <a:lnTo>
                    <a:pt x="1416504" y="1627959"/>
                  </a:lnTo>
                  <a:lnTo>
                    <a:pt x="1416504" y="1628775"/>
                  </a:lnTo>
                  <a:lnTo>
                    <a:pt x="1417320" y="1629591"/>
                  </a:lnTo>
                  <a:lnTo>
                    <a:pt x="1417320" y="1630408"/>
                  </a:lnTo>
                  <a:lnTo>
                    <a:pt x="1417320" y="1632857"/>
                  </a:lnTo>
                  <a:lnTo>
                    <a:pt x="1415687" y="1636939"/>
                  </a:lnTo>
                  <a:lnTo>
                    <a:pt x="1416504" y="1640205"/>
                  </a:lnTo>
                  <a:lnTo>
                    <a:pt x="1415687" y="1641838"/>
                  </a:lnTo>
                  <a:lnTo>
                    <a:pt x="1415687" y="1644287"/>
                  </a:lnTo>
                  <a:lnTo>
                    <a:pt x="1416504" y="1645920"/>
                  </a:lnTo>
                  <a:lnTo>
                    <a:pt x="1416504" y="1646736"/>
                  </a:lnTo>
                  <a:lnTo>
                    <a:pt x="1415687" y="1647553"/>
                  </a:lnTo>
                  <a:lnTo>
                    <a:pt x="1410789" y="1649186"/>
                  </a:lnTo>
                  <a:lnTo>
                    <a:pt x="1408339" y="1649186"/>
                  </a:lnTo>
                  <a:lnTo>
                    <a:pt x="1407523" y="1650002"/>
                  </a:lnTo>
                  <a:lnTo>
                    <a:pt x="1409156" y="1650002"/>
                  </a:lnTo>
                  <a:lnTo>
                    <a:pt x="1412422" y="1650002"/>
                  </a:lnTo>
                  <a:lnTo>
                    <a:pt x="1415687" y="1650819"/>
                  </a:lnTo>
                  <a:lnTo>
                    <a:pt x="1417320" y="1651635"/>
                  </a:lnTo>
                  <a:lnTo>
                    <a:pt x="1418136" y="1653268"/>
                  </a:lnTo>
                  <a:lnTo>
                    <a:pt x="1418136" y="1654084"/>
                  </a:lnTo>
                  <a:lnTo>
                    <a:pt x="1417320" y="1654901"/>
                  </a:lnTo>
                  <a:lnTo>
                    <a:pt x="1415687" y="1654901"/>
                  </a:lnTo>
                  <a:lnTo>
                    <a:pt x="1414054" y="1654084"/>
                  </a:lnTo>
                  <a:lnTo>
                    <a:pt x="1414054" y="1654901"/>
                  </a:lnTo>
                  <a:lnTo>
                    <a:pt x="1416504" y="1656534"/>
                  </a:lnTo>
                  <a:lnTo>
                    <a:pt x="1417320" y="1657350"/>
                  </a:lnTo>
                  <a:lnTo>
                    <a:pt x="1418953" y="1658166"/>
                  </a:lnTo>
                  <a:lnTo>
                    <a:pt x="1418953" y="1659799"/>
                  </a:lnTo>
                  <a:lnTo>
                    <a:pt x="1418953" y="1661432"/>
                  </a:lnTo>
                  <a:lnTo>
                    <a:pt x="1413238" y="1667147"/>
                  </a:lnTo>
                  <a:lnTo>
                    <a:pt x="1409156" y="1670413"/>
                  </a:lnTo>
                  <a:lnTo>
                    <a:pt x="1405074" y="1673679"/>
                  </a:lnTo>
                  <a:lnTo>
                    <a:pt x="1397726" y="1679394"/>
                  </a:lnTo>
                  <a:lnTo>
                    <a:pt x="1396909" y="1679394"/>
                  </a:lnTo>
                  <a:lnTo>
                    <a:pt x="1395277" y="1679394"/>
                  </a:lnTo>
                  <a:lnTo>
                    <a:pt x="1392011" y="1678577"/>
                  </a:lnTo>
                  <a:lnTo>
                    <a:pt x="1389561" y="1678577"/>
                  </a:lnTo>
                  <a:lnTo>
                    <a:pt x="1384663" y="1679394"/>
                  </a:lnTo>
                  <a:lnTo>
                    <a:pt x="1383030" y="1680210"/>
                  </a:lnTo>
                  <a:lnTo>
                    <a:pt x="1380581" y="1682659"/>
                  </a:lnTo>
                  <a:lnTo>
                    <a:pt x="1379764" y="1682659"/>
                  </a:lnTo>
                  <a:lnTo>
                    <a:pt x="1376499" y="1683476"/>
                  </a:lnTo>
                  <a:lnTo>
                    <a:pt x="1374049" y="1683476"/>
                  </a:lnTo>
                  <a:lnTo>
                    <a:pt x="1373233" y="1683476"/>
                  </a:lnTo>
                  <a:lnTo>
                    <a:pt x="1371600" y="1684292"/>
                  </a:lnTo>
                  <a:lnTo>
                    <a:pt x="1371600" y="1685109"/>
                  </a:lnTo>
                  <a:lnTo>
                    <a:pt x="1371600" y="1686741"/>
                  </a:lnTo>
                  <a:lnTo>
                    <a:pt x="1365069" y="1694089"/>
                  </a:lnTo>
                  <a:lnTo>
                    <a:pt x="1363436" y="1696539"/>
                  </a:lnTo>
                  <a:lnTo>
                    <a:pt x="1360170" y="1698988"/>
                  </a:lnTo>
                  <a:lnTo>
                    <a:pt x="1356088" y="1703886"/>
                  </a:lnTo>
                  <a:lnTo>
                    <a:pt x="1352822" y="1705519"/>
                  </a:lnTo>
                  <a:lnTo>
                    <a:pt x="1352006" y="1707969"/>
                  </a:lnTo>
                  <a:lnTo>
                    <a:pt x="1348740" y="1709601"/>
                  </a:lnTo>
                  <a:lnTo>
                    <a:pt x="1343025" y="1709601"/>
                  </a:lnTo>
                  <a:lnTo>
                    <a:pt x="1340576" y="1710418"/>
                  </a:lnTo>
                  <a:lnTo>
                    <a:pt x="1337310" y="1709601"/>
                  </a:lnTo>
                  <a:lnTo>
                    <a:pt x="1334861" y="1710418"/>
                  </a:lnTo>
                  <a:lnTo>
                    <a:pt x="1330779" y="1710418"/>
                  </a:lnTo>
                  <a:lnTo>
                    <a:pt x="1329146" y="1710418"/>
                  </a:lnTo>
                  <a:lnTo>
                    <a:pt x="1321798" y="1712867"/>
                  </a:lnTo>
                  <a:lnTo>
                    <a:pt x="1320165" y="1710418"/>
                  </a:lnTo>
                  <a:lnTo>
                    <a:pt x="1318532" y="1709601"/>
                  </a:lnTo>
                  <a:lnTo>
                    <a:pt x="1314450" y="1709601"/>
                  </a:lnTo>
                  <a:lnTo>
                    <a:pt x="1311184" y="1708785"/>
                  </a:lnTo>
                  <a:lnTo>
                    <a:pt x="1307919" y="1708785"/>
                  </a:lnTo>
                  <a:lnTo>
                    <a:pt x="1304653" y="1707969"/>
                  </a:lnTo>
                  <a:lnTo>
                    <a:pt x="1303020" y="1707969"/>
                  </a:lnTo>
                  <a:lnTo>
                    <a:pt x="1301387" y="1707969"/>
                  </a:lnTo>
                  <a:lnTo>
                    <a:pt x="1298122" y="1707969"/>
                  </a:lnTo>
                  <a:lnTo>
                    <a:pt x="1296489" y="1709601"/>
                  </a:lnTo>
                  <a:lnTo>
                    <a:pt x="1290774" y="1709601"/>
                  </a:lnTo>
                  <a:lnTo>
                    <a:pt x="1288324" y="1708785"/>
                  </a:lnTo>
                  <a:lnTo>
                    <a:pt x="1286691" y="1708785"/>
                  </a:lnTo>
                  <a:lnTo>
                    <a:pt x="1284242" y="1708785"/>
                  </a:lnTo>
                  <a:lnTo>
                    <a:pt x="1281793" y="1709601"/>
                  </a:lnTo>
                  <a:lnTo>
                    <a:pt x="1276078" y="1708785"/>
                  </a:lnTo>
                  <a:lnTo>
                    <a:pt x="1270363" y="1709601"/>
                  </a:lnTo>
                  <a:lnTo>
                    <a:pt x="1265464" y="1708785"/>
                  </a:lnTo>
                  <a:lnTo>
                    <a:pt x="1263832" y="1707969"/>
                  </a:lnTo>
                  <a:lnTo>
                    <a:pt x="1255667" y="1709601"/>
                  </a:lnTo>
                  <a:lnTo>
                    <a:pt x="1252402" y="1708785"/>
                  </a:lnTo>
                  <a:lnTo>
                    <a:pt x="1249952" y="1711234"/>
                  </a:lnTo>
                  <a:lnTo>
                    <a:pt x="1248319" y="1710418"/>
                  </a:lnTo>
                  <a:lnTo>
                    <a:pt x="1245870" y="1710418"/>
                  </a:lnTo>
                  <a:lnTo>
                    <a:pt x="1245054" y="1709601"/>
                  </a:lnTo>
                  <a:lnTo>
                    <a:pt x="1243421" y="1709601"/>
                  </a:lnTo>
                  <a:lnTo>
                    <a:pt x="1242604" y="1711234"/>
                  </a:lnTo>
                  <a:lnTo>
                    <a:pt x="1241788" y="1711234"/>
                  </a:lnTo>
                  <a:lnTo>
                    <a:pt x="1240155" y="1713684"/>
                  </a:lnTo>
                  <a:lnTo>
                    <a:pt x="1236889" y="1715316"/>
                  </a:lnTo>
                  <a:lnTo>
                    <a:pt x="1231991" y="1725114"/>
                  </a:lnTo>
                  <a:lnTo>
                    <a:pt x="1231174" y="1729196"/>
                  </a:lnTo>
                  <a:lnTo>
                    <a:pt x="1229541" y="1731645"/>
                  </a:lnTo>
                  <a:lnTo>
                    <a:pt x="1227909" y="1731645"/>
                  </a:lnTo>
                  <a:lnTo>
                    <a:pt x="1226276" y="1731645"/>
                  </a:lnTo>
                  <a:lnTo>
                    <a:pt x="1218111" y="1733278"/>
                  </a:lnTo>
                  <a:lnTo>
                    <a:pt x="1214029" y="1734911"/>
                  </a:lnTo>
                  <a:lnTo>
                    <a:pt x="1214846" y="1735727"/>
                  </a:lnTo>
                  <a:lnTo>
                    <a:pt x="1213213" y="1736544"/>
                  </a:lnTo>
                  <a:lnTo>
                    <a:pt x="1211580" y="1736544"/>
                  </a:lnTo>
                  <a:lnTo>
                    <a:pt x="1209131" y="1737360"/>
                  </a:lnTo>
                  <a:lnTo>
                    <a:pt x="1207498" y="1738993"/>
                  </a:lnTo>
                  <a:lnTo>
                    <a:pt x="1206682" y="1740626"/>
                  </a:lnTo>
                  <a:lnTo>
                    <a:pt x="1202599" y="1743075"/>
                  </a:lnTo>
                  <a:lnTo>
                    <a:pt x="1197701" y="1749606"/>
                  </a:lnTo>
                  <a:lnTo>
                    <a:pt x="1195252" y="1754505"/>
                  </a:lnTo>
                  <a:lnTo>
                    <a:pt x="1191986" y="1757771"/>
                  </a:lnTo>
                  <a:lnTo>
                    <a:pt x="1189536" y="1759404"/>
                  </a:lnTo>
                  <a:lnTo>
                    <a:pt x="1187904" y="1759404"/>
                  </a:lnTo>
                  <a:lnTo>
                    <a:pt x="1186271" y="1759404"/>
                  </a:lnTo>
                  <a:lnTo>
                    <a:pt x="1183822" y="1757771"/>
                  </a:lnTo>
                  <a:lnTo>
                    <a:pt x="1182189" y="1757771"/>
                  </a:lnTo>
                  <a:lnTo>
                    <a:pt x="1177290" y="1755321"/>
                  </a:lnTo>
                  <a:lnTo>
                    <a:pt x="1166677" y="1752872"/>
                  </a:lnTo>
                  <a:lnTo>
                    <a:pt x="1168309" y="1753689"/>
                  </a:lnTo>
                  <a:lnTo>
                    <a:pt x="1169942" y="1755321"/>
                  </a:lnTo>
                  <a:lnTo>
                    <a:pt x="1172391" y="1755321"/>
                  </a:lnTo>
                  <a:lnTo>
                    <a:pt x="1174841" y="1755321"/>
                  </a:lnTo>
                  <a:lnTo>
                    <a:pt x="1180556" y="1757771"/>
                  </a:lnTo>
                  <a:lnTo>
                    <a:pt x="1183822" y="1758587"/>
                  </a:lnTo>
                  <a:lnTo>
                    <a:pt x="1185454" y="1759404"/>
                  </a:lnTo>
                  <a:lnTo>
                    <a:pt x="1187087" y="1761036"/>
                  </a:lnTo>
                  <a:lnTo>
                    <a:pt x="1186271" y="1764302"/>
                  </a:lnTo>
                  <a:lnTo>
                    <a:pt x="1185454" y="1767568"/>
                  </a:lnTo>
                  <a:lnTo>
                    <a:pt x="1183822" y="1770017"/>
                  </a:lnTo>
                  <a:lnTo>
                    <a:pt x="1178923" y="1775732"/>
                  </a:lnTo>
                  <a:lnTo>
                    <a:pt x="1176474" y="1777365"/>
                  </a:lnTo>
                  <a:lnTo>
                    <a:pt x="1172391" y="1783896"/>
                  </a:lnTo>
                  <a:lnTo>
                    <a:pt x="1168309" y="1787162"/>
                  </a:lnTo>
                  <a:lnTo>
                    <a:pt x="1165860" y="1788795"/>
                  </a:lnTo>
                  <a:lnTo>
                    <a:pt x="1163411" y="1792061"/>
                  </a:lnTo>
                  <a:lnTo>
                    <a:pt x="1157696" y="1794510"/>
                  </a:lnTo>
                  <a:lnTo>
                    <a:pt x="1155247" y="1795326"/>
                  </a:lnTo>
                  <a:lnTo>
                    <a:pt x="1153614" y="1795326"/>
                  </a:lnTo>
                  <a:lnTo>
                    <a:pt x="1151164" y="1796959"/>
                  </a:lnTo>
                  <a:lnTo>
                    <a:pt x="1147899" y="1797776"/>
                  </a:lnTo>
                  <a:lnTo>
                    <a:pt x="1147082" y="1799409"/>
                  </a:lnTo>
                  <a:lnTo>
                    <a:pt x="1139734" y="1804307"/>
                  </a:lnTo>
                  <a:lnTo>
                    <a:pt x="1137285" y="1805124"/>
                  </a:lnTo>
                  <a:lnTo>
                    <a:pt x="1134836" y="1806756"/>
                  </a:lnTo>
                  <a:lnTo>
                    <a:pt x="1134019" y="1809206"/>
                  </a:lnTo>
                  <a:lnTo>
                    <a:pt x="1131570" y="1810839"/>
                  </a:lnTo>
                  <a:lnTo>
                    <a:pt x="1130754" y="1811655"/>
                  </a:lnTo>
                  <a:lnTo>
                    <a:pt x="1129121" y="1814921"/>
                  </a:lnTo>
                  <a:lnTo>
                    <a:pt x="1125855" y="1819003"/>
                  </a:lnTo>
                  <a:lnTo>
                    <a:pt x="1121773" y="1819819"/>
                  </a:lnTo>
                  <a:lnTo>
                    <a:pt x="1120140" y="1821452"/>
                  </a:lnTo>
                  <a:lnTo>
                    <a:pt x="1118507" y="1823901"/>
                  </a:lnTo>
                  <a:lnTo>
                    <a:pt x="1116058" y="1825534"/>
                  </a:lnTo>
                  <a:lnTo>
                    <a:pt x="1111159" y="1824718"/>
                  </a:lnTo>
                  <a:lnTo>
                    <a:pt x="1111976" y="1825534"/>
                  </a:lnTo>
                  <a:lnTo>
                    <a:pt x="1116058" y="1827167"/>
                  </a:lnTo>
                  <a:lnTo>
                    <a:pt x="1116874" y="1829616"/>
                  </a:lnTo>
                  <a:lnTo>
                    <a:pt x="1114425" y="1830433"/>
                  </a:lnTo>
                  <a:lnTo>
                    <a:pt x="1110343" y="1832882"/>
                  </a:lnTo>
                  <a:lnTo>
                    <a:pt x="1101362" y="1825534"/>
                  </a:lnTo>
                  <a:close/>
                  <a:moveTo>
                    <a:pt x="677636" y="994410"/>
                  </a:moveTo>
                  <a:lnTo>
                    <a:pt x="677636" y="994410"/>
                  </a:lnTo>
                  <a:lnTo>
                    <a:pt x="673554" y="992777"/>
                  </a:lnTo>
                  <a:lnTo>
                    <a:pt x="671921" y="991961"/>
                  </a:lnTo>
                  <a:lnTo>
                    <a:pt x="671104" y="991144"/>
                  </a:lnTo>
                  <a:lnTo>
                    <a:pt x="671104" y="989511"/>
                  </a:lnTo>
                  <a:lnTo>
                    <a:pt x="671104" y="987062"/>
                  </a:lnTo>
                  <a:lnTo>
                    <a:pt x="671921" y="986246"/>
                  </a:lnTo>
                  <a:lnTo>
                    <a:pt x="673554" y="986246"/>
                  </a:lnTo>
                  <a:lnTo>
                    <a:pt x="675186" y="987062"/>
                  </a:lnTo>
                  <a:lnTo>
                    <a:pt x="677636" y="989511"/>
                  </a:lnTo>
                  <a:lnTo>
                    <a:pt x="676819" y="990328"/>
                  </a:lnTo>
                  <a:lnTo>
                    <a:pt x="676819" y="991961"/>
                  </a:lnTo>
                  <a:lnTo>
                    <a:pt x="677636" y="994410"/>
                  </a:lnTo>
                  <a:lnTo>
                    <a:pt x="677636" y="994410"/>
                  </a:lnTo>
                  <a:close/>
                  <a:moveTo>
                    <a:pt x="899704" y="1013188"/>
                  </a:moveTo>
                  <a:lnTo>
                    <a:pt x="901337" y="1013188"/>
                  </a:lnTo>
                  <a:lnTo>
                    <a:pt x="902970" y="1012371"/>
                  </a:lnTo>
                  <a:lnTo>
                    <a:pt x="904603" y="1013188"/>
                  </a:lnTo>
                  <a:lnTo>
                    <a:pt x="905419" y="1014821"/>
                  </a:lnTo>
                  <a:lnTo>
                    <a:pt x="906236" y="1016454"/>
                  </a:lnTo>
                  <a:lnTo>
                    <a:pt x="906236" y="1018086"/>
                  </a:lnTo>
                  <a:lnTo>
                    <a:pt x="905419" y="1018903"/>
                  </a:lnTo>
                  <a:lnTo>
                    <a:pt x="902154" y="1019719"/>
                  </a:lnTo>
                  <a:lnTo>
                    <a:pt x="900521" y="1018903"/>
                  </a:lnTo>
                  <a:lnTo>
                    <a:pt x="898072" y="1017270"/>
                  </a:lnTo>
                  <a:lnTo>
                    <a:pt x="897255" y="1018086"/>
                  </a:lnTo>
                  <a:lnTo>
                    <a:pt x="894806" y="1017270"/>
                  </a:lnTo>
                  <a:lnTo>
                    <a:pt x="893989" y="1015637"/>
                  </a:lnTo>
                  <a:lnTo>
                    <a:pt x="893173" y="1014004"/>
                  </a:lnTo>
                  <a:lnTo>
                    <a:pt x="893173" y="1013188"/>
                  </a:lnTo>
                  <a:lnTo>
                    <a:pt x="895622" y="1012371"/>
                  </a:lnTo>
                  <a:lnTo>
                    <a:pt x="896439" y="1011555"/>
                  </a:lnTo>
                  <a:lnTo>
                    <a:pt x="899704" y="1013188"/>
                  </a:lnTo>
                  <a:close/>
                  <a:moveTo>
                    <a:pt x="725805" y="1035231"/>
                  </a:moveTo>
                  <a:lnTo>
                    <a:pt x="725805" y="1035231"/>
                  </a:lnTo>
                  <a:lnTo>
                    <a:pt x="727438" y="1035231"/>
                  </a:lnTo>
                  <a:lnTo>
                    <a:pt x="728254" y="1033599"/>
                  </a:lnTo>
                  <a:lnTo>
                    <a:pt x="729071" y="1033599"/>
                  </a:lnTo>
                  <a:lnTo>
                    <a:pt x="729887" y="1033599"/>
                  </a:lnTo>
                  <a:lnTo>
                    <a:pt x="732336" y="1036048"/>
                  </a:lnTo>
                  <a:lnTo>
                    <a:pt x="733969" y="1039314"/>
                  </a:lnTo>
                  <a:lnTo>
                    <a:pt x="735602" y="1041763"/>
                  </a:lnTo>
                  <a:lnTo>
                    <a:pt x="738868" y="1043396"/>
                  </a:lnTo>
                  <a:lnTo>
                    <a:pt x="745399" y="1049111"/>
                  </a:lnTo>
                  <a:lnTo>
                    <a:pt x="747032" y="1053193"/>
                  </a:lnTo>
                  <a:lnTo>
                    <a:pt x="748665" y="1059724"/>
                  </a:lnTo>
                  <a:lnTo>
                    <a:pt x="750298" y="1064623"/>
                  </a:lnTo>
                  <a:lnTo>
                    <a:pt x="751931" y="1067889"/>
                  </a:lnTo>
                  <a:lnTo>
                    <a:pt x="753564" y="1070338"/>
                  </a:lnTo>
                  <a:lnTo>
                    <a:pt x="756013" y="1073604"/>
                  </a:lnTo>
                  <a:lnTo>
                    <a:pt x="758462" y="1071154"/>
                  </a:lnTo>
                  <a:lnTo>
                    <a:pt x="759279" y="1070338"/>
                  </a:lnTo>
                  <a:lnTo>
                    <a:pt x="760095" y="1071154"/>
                  </a:lnTo>
                  <a:lnTo>
                    <a:pt x="760911" y="1073604"/>
                  </a:lnTo>
                  <a:lnTo>
                    <a:pt x="760095" y="1074420"/>
                  </a:lnTo>
                  <a:lnTo>
                    <a:pt x="759279" y="1075237"/>
                  </a:lnTo>
                  <a:lnTo>
                    <a:pt x="757646" y="1076869"/>
                  </a:lnTo>
                  <a:lnTo>
                    <a:pt x="755197" y="1076869"/>
                  </a:lnTo>
                  <a:lnTo>
                    <a:pt x="754380" y="1077686"/>
                  </a:lnTo>
                  <a:lnTo>
                    <a:pt x="752747" y="1080135"/>
                  </a:lnTo>
                  <a:lnTo>
                    <a:pt x="751114" y="1082584"/>
                  </a:lnTo>
                  <a:lnTo>
                    <a:pt x="748665" y="1083401"/>
                  </a:lnTo>
                  <a:lnTo>
                    <a:pt x="744583" y="1088299"/>
                  </a:lnTo>
                  <a:lnTo>
                    <a:pt x="742134" y="1089932"/>
                  </a:lnTo>
                  <a:lnTo>
                    <a:pt x="738868" y="1090749"/>
                  </a:lnTo>
                  <a:lnTo>
                    <a:pt x="732336" y="1087483"/>
                  </a:lnTo>
                  <a:lnTo>
                    <a:pt x="728254" y="1088299"/>
                  </a:lnTo>
                  <a:lnTo>
                    <a:pt x="724989" y="1087483"/>
                  </a:lnTo>
                  <a:lnTo>
                    <a:pt x="720906" y="1083401"/>
                  </a:lnTo>
                  <a:lnTo>
                    <a:pt x="717641" y="1080951"/>
                  </a:lnTo>
                  <a:lnTo>
                    <a:pt x="711926" y="1077686"/>
                  </a:lnTo>
                  <a:lnTo>
                    <a:pt x="711926" y="1076869"/>
                  </a:lnTo>
                  <a:lnTo>
                    <a:pt x="711926" y="1076053"/>
                  </a:lnTo>
                  <a:lnTo>
                    <a:pt x="711926" y="1074420"/>
                  </a:lnTo>
                  <a:lnTo>
                    <a:pt x="711926" y="1073604"/>
                  </a:lnTo>
                  <a:lnTo>
                    <a:pt x="711926" y="1072787"/>
                  </a:lnTo>
                  <a:lnTo>
                    <a:pt x="711109" y="1072787"/>
                  </a:lnTo>
                  <a:lnTo>
                    <a:pt x="710293" y="1073604"/>
                  </a:lnTo>
                  <a:lnTo>
                    <a:pt x="708660" y="1074420"/>
                  </a:lnTo>
                  <a:lnTo>
                    <a:pt x="706211" y="1074420"/>
                  </a:lnTo>
                  <a:lnTo>
                    <a:pt x="705394" y="1073604"/>
                  </a:lnTo>
                  <a:lnTo>
                    <a:pt x="704578" y="1072787"/>
                  </a:lnTo>
                  <a:lnTo>
                    <a:pt x="703761" y="1071971"/>
                  </a:lnTo>
                  <a:lnTo>
                    <a:pt x="703761" y="1070338"/>
                  </a:lnTo>
                  <a:lnTo>
                    <a:pt x="703761" y="1069521"/>
                  </a:lnTo>
                  <a:lnTo>
                    <a:pt x="702945" y="1068705"/>
                  </a:lnTo>
                  <a:lnTo>
                    <a:pt x="702129" y="1068705"/>
                  </a:lnTo>
                  <a:lnTo>
                    <a:pt x="700496" y="1069521"/>
                  </a:lnTo>
                  <a:lnTo>
                    <a:pt x="699679" y="1070338"/>
                  </a:lnTo>
                  <a:lnTo>
                    <a:pt x="699679" y="1071154"/>
                  </a:lnTo>
                  <a:lnTo>
                    <a:pt x="699679" y="1071971"/>
                  </a:lnTo>
                  <a:lnTo>
                    <a:pt x="697230" y="1071971"/>
                  </a:lnTo>
                  <a:lnTo>
                    <a:pt x="696414" y="1071154"/>
                  </a:lnTo>
                  <a:lnTo>
                    <a:pt x="694781" y="1069521"/>
                  </a:lnTo>
                  <a:lnTo>
                    <a:pt x="693964" y="1067889"/>
                  </a:lnTo>
                  <a:lnTo>
                    <a:pt x="693148" y="1064623"/>
                  </a:lnTo>
                  <a:lnTo>
                    <a:pt x="693148" y="1063806"/>
                  </a:lnTo>
                  <a:lnTo>
                    <a:pt x="693964" y="1061357"/>
                  </a:lnTo>
                  <a:lnTo>
                    <a:pt x="694781" y="1059724"/>
                  </a:lnTo>
                  <a:lnTo>
                    <a:pt x="701312" y="1058908"/>
                  </a:lnTo>
                  <a:lnTo>
                    <a:pt x="704578" y="1058091"/>
                  </a:lnTo>
                  <a:lnTo>
                    <a:pt x="707844" y="1055642"/>
                  </a:lnTo>
                  <a:lnTo>
                    <a:pt x="711109" y="1051560"/>
                  </a:lnTo>
                  <a:lnTo>
                    <a:pt x="711926" y="1049927"/>
                  </a:lnTo>
                  <a:lnTo>
                    <a:pt x="711926" y="1049111"/>
                  </a:lnTo>
                  <a:lnTo>
                    <a:pt x="711926" y="1048294"/>
                  </a:lnTo>
                  <a:lnTo>
                    <a:pt x="711109" y="1045845"/>
                  </a:lnTo>
                  <a:lnTo>
                    <a:pt x="711109" y="1044212"/>
                  </a:lnTo>
                  <a:lnTo>
                    <a:pt x="711109" y="1043396"/>
                  </a:lnTo>
                  <a:lnTo>
                    <a:pt x="712742" y="1043396"/>
                  </a:lnTo>
                  <a:lnTo>
                    <a:pt x="711926" y="1042579"/>
                  </a:lnTo>
                  <a:lnTo>
                    <a:pt x="711109" y="1040946"/>
                  </a:lnTo>
                  <a:lnTo>
                    <a:pt x="711109" y="1040130"/>
                  </a:lnTo>
                  <a:lnTo>
                    <a:pt x="711109" y="1038497"/>
                  </a:lnTo>
                  <a:lnTo>
                    <a:pt x="711926" y="1038497"/>
                  </a:lnTo>
                  <a:lnTo>
                    <a:pt x="713559" y="1039314"/>
                  </a:lnTo>
                  <a:lnTo>
                    <a:pt x="716008" y="1043396"/>
                  </a:lnTo>
                  <a:lnTo>
                    <a:pt x="716824" y="1044212"/>
                  </a:lnTo>
                  <a:lnTo>
                    <a:pt x="718457" y="1045029"/>
                  </a:lnTo>
                  <a:lnTo>
                    <a:pt x="716824" y="1042579"/>
                  </a:lnTo>
                  <a:lnTo>
                    <a:pt x="714375" y="1036864"/>
                  </a:lnTo>
                  <a:lnTo>
                    <a:pt x="714375" y="1035231"/>
                  </a:lnTo>
                  <a:lnTo>
                    <a:pt x="714375" y="1034415"/>
                  </a:lnTo>
                  <a:lnTo>
                    <a:pt x="715191" y="1031149"/>
                  </a:lnTo>
                  <a:lnTo>
                    <a:pt x="716008" y="1029516"/>
                  </a:lnTo>
                  <a:lnTo>
                    <a:pt x="716824" y="1028700"/>
                  </a:lnTo>
                  <a:lnTo>
                    <a:pt x="718457" y="1027067"/>
                  </a:lnTo>
                  <a:lnTo>
                    <a:pt x="721723" y="1026251"/>
                  </a:lnTo>
                  <a:lnTo>
                    <a:pt x="723356" y="1026251"/>
                  </a:lnTo>
                  <a:lnTo>
                    <a:pt x="724989" y="1027067"/>
                  </a:lnTo>
                  <a:lnTo>
                    <a:pt x="726622" y="1028700"/>
                  </a:lnTo>
                  <a:lnTo>
                    <a:pt x="729887" y="1031966"/>
                  </a:lnTo>
                  <a:lnTo>
                    <a:pt x="730704" y="1033599"/>
                  </a:lnTo>
                  <a:lnTo>
                    <a:pt x="730704" y="1034415"/>
                  </a:lnTo>
                  <a:lnTo>
                    <a:pt x="724989" y="1033599"/>
                  </a:lnTo>
                  <a:lnTo>
                    <a:pt x="724989" y="1034415"/>
                  </a:lnTo>
                  <a:lnTo>
                    <a:pt x="725805" y="1035231"/>
                  </a:lnTo>
                  <a:close/>
                  <a:moveTo>
                    <a:pt x="1022985" y="1028700"/>
                  </a:moveTo>
                  <a:lnTo>
                    <a:pt x="1023802" y="1031149"/>
                  </a:lnTo>
                  <a:lnTo>
                    <a:pt x="1024618" y="1031966"/>
                  </a:lnTo>
                  <a:lnTo>
                    <a:pt x="1023802" y="1033599"/>
                  </a:lnTo>
                  <a:lnTo>
                    <a:pt x="1021352" y="1036048"/>
                  </a:lnTo>
                  <a:lnTo>
                    <a:pt x="1015637" y="1036864"/>
                  </a:lnTo>
                  <a:lnTo>
                    <a:pt x="1013188" y="1036048"/>
                  </a:lnTo>
                  <a:lnTo>
                    <a:pt x="1014821" y="1040130"/>
                  </a:lnTo>
                  <a:lnTo>
                    <a:pt x="1014821" y="1041763"/>
                  </a:lnTo>
                  <a:lnTo>
                    <a:pt x="1014821" y="1042579"/>
                  </a:lnTo>
                  <a:lnTo>
                    <a:pt x="1014004" y="1042579"/>
                  </a:lnTo>
                  <a:lnTo>
                    <a:pt x="1012372" y="1041763"/>
                  </a:lnTo>
                  <a:lnTo>
                    <a:pt x="1011555" y="1040130"/>
                  </a:lnTo>
                  <a:lnTo>
                    <a:pt x="1011555" y="1038497"/>
                  </a:lnTo>
                  <a:lnTo>
                    <a:pt x="1011555" y="1038497"/>
                  </a:lnTo>
                  <a:lnTo>
                    <a:pt x="1010739" y="1039314"/>
                  </a:lnTo>
                  <a:lnTo>
                    <a:pt x="1009922" y="1039314"/>
                  </a:lnTo>
                  <a:lnTo>
                    <a:pt x="1009106" y="1036864"/>
                  </a:lnTo>
                  <a:lnTo>
                    <a:pt x="1008289" y="1036048"/>
                  </a:lnTo>
                  <a:lnTo>
                    <a:pt x="1002574" y="1034415"/>
                  </a:lnTo>
                  <a:lnTo>
                    <a:pt x="1002574" y="1033599"/>
                  </a:lnTo>
                  <a:lnTo>
                    <a:pt x="1002574" y="1032782"/>
                  </a:lnTo>
                  <a:lnTo>
                    <a:pt x="1003391" y="1031149"/>
                  </a:lnTo>
                  <a:lnTo>
                    <a:pt x="1005024" y="1030333"/>
                  </a:lnTo>
                  <a:lnTo>
                    <a:pt x="1008289" y="1031149"/>
                  </a:lnTo>
                  <a:lnTo>
                    <a:pt x="1008289" y="1031149"/>
                  </a:lnTo>
                  <a:lnTo>
                    <a:pt x="1008289" y="1029516"/>
                  </a:lnTo>
                  <a:lnTo>
                    <a:pt x="1008289" y="1028700"/>
                  </a:lnTo>
                  <a:lnTo>
                    <a:pt x="1010739" y="1028700"/>
                  </a:lnTo>
                  <a:lnTo>
                    <a:pt x="1012372" y="1028700"/>
                  </a:lnTo>
                  <a:lnTo>
                    <a:pt x="1013188" y="1029516"/>
                  </a:lnTo>
                  <a:lnTo>
                    <a:pt x="1014004" y="1031966"/>
                  </a:lnTo>
                  <a:lnTo>
                    <a:pt x="1014821" y="1031966"/>
                  </a:lnTo>
                  <a:lnTo>
                    <a:pt x="1016454" y="1031966"/>
                  </a:lnTo>
                  <a:lnTo>
                    <a:pt x="1018086" y="1031149"/>
                  </a:lnTo>
                  <a:lnTo>
                    <a:pt x="1020536" y="1029516"/>
                  </a:lnTo>
                  <a:lnTo>
                    <a:pt x="1022169" y="1028700"/>
                  </a:lnTo>
                  <a:lnTo>
                    <a:pt x="1022985" y="1028700"/>
                  </a:lnTo>
                  <a:close/>
                  <a:moveTo>
                    <a:pt x="1046661" y="1031966"/>
                  </a:moveTo>
                  <a:lnTo>
                    <a:pt x="1047478" y="1034415"/>
                  </a:lnTo>
                  <a:lnTo>
                    <a:pt x="1047478" y="1036048"/>
                  </a:lnTo>
                  <a:lnTo>
                    <a:pt x="1046661" y="1037681"/>
                  </a:lnTo>
                  <a:lnTo>
                    <a:pt x="1042579" y="1040130"/>
                  </a:lnTo>
                  <a:lnTo>
                    <a:pt x="1040130" y="1042579"/>
                  </a:lnTo>
                  <a:lnTo>
                    <a:pt x="1038497" y="1043396"/>
                  </a:lnTo>
                  <a:lnTo>
                    <a:pt x="1036864" y="1042579"/>
                  </a:lnTo>
                  <a:lnTo>
                    <a:pt x="1034415" y="1043396"/>
                  </a:lnTo>
                  <a:lnTo>
                    <a:pt x="1033599" y="1043396"/>
                  </a:lnTo>
                  <a:lnTo>
                    <a:pt x="1034415" y="1041763"/>
                  </a:lnTo>
                  <a:lnTo>
                    <a:pt x="1037681" y="1036048"/>
                  </a:lnTo>
                  <a:lnTo>
                    <a:pt x="1040947" y="1035231"/>
                  </a:lnTo>
                  <a:lnTo>
                    <a:pt x="1041763" y="1034415"/>
                  </a:lnTo>
                  <a:lnTo>
                    <a:pt x="1042579" y="1034415"/>
                  </a:lnTo>
                  <a:lnTo>
                    <a:pt x="1043396" y="1033599"/>
                  </a:lnTo>
                  <a:lnTo>
                    <a:pt x="1043396" y="1031966"/>
                  </a:lnTo>
                  <a:lnTo>
                    <a:pt x="1044212" y="1031149"/>
                  </a:lnTo>
                  <a:lnTo>
                    <a:pt x="1045029" y="1031149"/>
                  </a:lnTo>
                  <a:lnTo>
                    <a:pt x="1046661" y="1031966"/>
                  </a:lnTo>
                  <a:close/>
                  <a:moveTo>
                    <a:pt x="1213213" y="1040130"/>
                  </a:moveTo>
                  <a:lnTo>
                    <a:pt x="1213213" y="1040130"/>
                  </a:lnTo>
                  <a:lnTo>
                    <a:pt x="1208314" y="1038497"/>
                  </a:lnTo>
                  <a:lnTo>
                    <a:pt x="1208314" y="1036864"/>
                  </a:lnTo>
                  <a:lnTo>
                    <a:pt x="1210764" y="1035231"/>
                  </a:lnTo>
                  <a:lnTo>
                    <a:pt x="1212397" y="1034415"/>
                  </a:lnTo>
                  <a:lnTo>
                    <a:pt x="1214029" y="1034415"/>
                  </a:lnTo>
                  <a:lnTo>
                    <a:pt x="1215662" y="1034415"/>
                  </a:lnTo>
                  <a:lnTo>
                    <a:pt x="1217295" y="1036864"/>
                  </a:lnTo>
                  <a:lnTo>
                    <a:pt x="1215662" y="1038497"/>
                  </a:lnTo>
                  <a:lnTo>
                    <a:pt x="1213213" y="1040130"/>
                  </a:lnTo>
                  <a:close/>
                  <a:moveTo>
                    <a:pt x="37556" y="1038497"/>
                  </a:moveTo>
                  <a:lnTo>
                    <a:pt x="35923" y="1040130"/>
                  </a:lnTo>
                  <a:lnTo>
                    <a:pt x="33474" y="1038497"/>
                  </a:lnTo>
                  <a:lnTo>
                    <a:pt x="32657" y="1037681"/>
                  </a:lnTo>
                  <a:lnTo>
                    <a:pt x="35106" y="1035231"/>
                  </a:lnTo>
                  <a:lnTo>
                    <a:pt x="35923" y="1035231"/>
                  </a:lnTo>
                  <a:lnTo>
                    <a:pt x="38372" y="1036864"/>
                  </a:lnTo>
                  <a:lnTo>
                    <a:pt x="39189" y="1038497"/>
                  </a:lnTo>
                  <a:lnTo>
                    <a:pt x="37556" y="1038497"/>
                  </a:lnTo>
                  <a:close/>
                  <a:moveTo>
                    <a:pt x="757646" y="1038497"/>
                  </a:moveTo>
                  <a:lnTo>
                    <a:pt x="760095" y="1041763"/>
                  </a:lnTo>
                  <a:lnTo>
                    <a:pt x="760095" y="1043396"/>
                  </a:lnTo>
                  <a:lnTo>
                    <a:pt x="760095" y="1045845"/>
                  </a:lnTo>
                  <a:lnTo>
                    <a:pt x="759279" y="1047478"/>
                  </a:lnTo>
                  <a:lnTo>
                    <a:pt x="758462" y="1049111"/>
                  </a:lnTo>
                  <a:lnTo>
                    <a:pt x="756829" y="1049927"/>
                  </a:lnTo>
                  <a:lnTo>
                    <a:pt x="755197" y="1049927"/>
                  </a:lnTo>
                  <a:lnTo>
                    <a:pt x="754380" y="1049111"/>
                  </a:lnTo>
                  <a:lnTo>
                    <a:pt x="755197" y="1047478"/>
                  </a:lnTo>
                  <a:lnTo>
                    <a:pt x="756013" y="1046661"/>
                  </a:lnTo>
                  <a:lnTo>
                    <a:pt x="756013" y="1045029"/>
                  </a:lnTo>
                  <a:lnTo>
                    <a:pt x="756013" y="1041763"/>
                  </a:lnTo>
                  <a:lnTo>
                    <a:pt x="756013" y="1040130"/>
                  </a:lnTo>
                  <a:lnTo>
                    <a:pt x="755197" y="1039314"/>
                  </a:lnTo>
                  <a:lnTo>
                    <a:pt x="754380" y="1039314"/>
                  </a:lnTo>
                  <a:lnTo>
                    <a:pt x="754380" y="1040130"/>
                  </a:lnTo>
                  <a:lnTo>
                    <a:pt x="754380" y="1041763"/>
                  </a:lnTo>
                  <a:lnTo>
                    <a:pt x="754380" y="1044212"/>
                  </a:lnTo>
                  <a:lnTo>
                    <a:pt x="753564" y="1047478"/>
                  </a:lnTo>
                  <a:lnTo>
                    <a:pt x="752747" y="1049111"/>
                  </a:lnTo>
                  <a:lnTo>
                    <a:pt x="751931" y="1048294"/>
                  </a:lnTo>
                  <a:lnTo>
                    <a:pt x="751114" y="1047478"/>
                  </a:lnTo>
                  <a:lnTo>
                    <a:pt x="751114" y="1045845"/>
                  </a:lnTo>
                  <a:lnTo>
                    <a:pt x="751114" y="1044212"/>
                  </a:lnTo>
                  <a:lnTo>
                    <a:pt x="751114" y="1042579"/>
                  </a:lnTo>
                  <a:lnTo>
                    <a:pt x="751931" y="1040130"/>
                  </a:lnTo>
                  <a:lnTo>
                    <a:pt x="752747" y="1038497"/>
                  </a:lnTo>
                  <a:lnTo>
                    <a:pt x="754380" y="1037681"/>
                  </a:lnTo>
                  <a:lnTo>
                    <a:pt x="756013" y="1037681"/>
                  </a:lnTo>
                  <a:lnTo>
                    <a:pt x="757646" y="1038497"/>
                  </a:lnTo>
                  <a:lnTo>
                    <a:pt x="757646" y="1038497"/>
                  </a:lnTo>
                  <a:close/>
                  <a:moveTo>
                    <a:pt x="663756" y="1046661"/>
                  </a:moveTo>
                  <a:lnTo>
                    <a:pt x="662124" y="1046661"/>
                  </a:lnTo>
                  <a:lnTo>
                    <a:pt x="662124" y="1046661"/>
                  </a:lnTo>
                  <a:lnTo>
                    <a:pt x="662124" y="1045029"/>
                  </a:lnTo>
                  <a:lnTo>
                    <a:pt x="662124" y="1044212"/>
                  </a:lnTo>
                  <a:lnTo>
                    <a:pt x="662124" y="1043396"/>
                  </a:lnTo>
                  <a:lnTo>
                    <a:pt x="662940" y="1042579"/>
                  </a:lnTo>
                  <a:lnTo>
                    <a:pt x="662940" y="1041763"/>
                  </a:lnTo>
                  <a:lnTo>
                    <a:pt x="662940" y="1040946"/>
                  </a:lnTo>
                  <a:lnTo>
                    <a:pt x="661307" y="1040130"/>
                  </a:lnTo>
                  <a:lnTo>
                    <a:pt x="660491" y="1039314"/>
                  </a:lnTo>
                  <a:lnTo>
                    <a:pt x="660491" y="1038497"/>
                  </a:lnTo>
                  <a:lnTo>
                    <a:pt x="661307" y="1037681"/>
                  </a:lnTo>
                  <a:lnTo>
                    <a:pt x="662124" y="1037681"/>
                  </a:lnTo>
                  <a:lnTo>
                    <a:pt x="664573" y="1039314"/>
                  </a:lnTo>
                  <a:lnTo>
                    <a:pt x="665389" y="1041763"/>
                  </a:lnTo>
                  <a:lnTo>
                    <a:pt x="666206" y="1043396"/>
                  </a:lnTo>
                  <a:lnTo>
                    <a:pt x="665389" y="1043396"/>
                  </a:lnTo>
                  <a:lnTo>
                    <a:pt x="664573" y="1044212"/>
                  </a:lnTo>
                  <a:lnTo>
                    <a:pt x="663756" y="1045845"/>
                  </a:lnTo>
                  <a:lnTo>
                    <a:pt x="663756" y="1046661"/>
                  </a:lnTo>
                  <a:close/>
                  <a:moveTo>
                    <a:pt x="1063807" y="1058908"/>
                  </a:moveTo>
                  <a:lnTo>
                    <a:pt x="1061357" y="1059724"/>
                  </a:lnTo>
                  <a:lnTo>
                    <a:pt x="1059724" y="1059724"/>
                  </a:lnTo>
                  <a:lnTo>
                    <a:pt x="1058908" y="1058908"/>
                  </a:lnTo>
                  <a:lnTo>
                    <a:pt x="1058091" y="1057275"/>
                  </a:lnTo>
                  <a:lnTo>
                    <a:pt x="1057275" y="1053193"/>
                  </a:lnTo>
                  <a:lnTo>
                    <a:pt x="1057275" y="1051560"/>
                  </a:lnTo>
                  <a:lnTo>
                    <a:pt x="1057275" y="1048294"/>
                  </a:lnTo>
                  <a:lnTo>
                    <a:pt x="1057275" y="1047478"/>
                  </a:lnTo>
                  <a:lnTo>
                    <a:pt x="1057275" y="1046661"/>
                  </a:lnTo>
                  <a:lnTo>
                    <a:pt x="1059724" y="1045845"/>
                  </a:lnTo>
                  <a:lnTo>
                    <a:pt x="1061357" y="1045845"/>
                  </a:lnTo>
                  <a:lnTo>
                    <a:pt x="1062990" y="1046661"/>
                  </a:lnTo>
                  <a:lnTo>
                    <a:pt x="1067072" y="1046661"/>
                  </a:lnTo>
                  <a:lnTo>
                    <a:pt x="1067889" y="1047478"/>
                  </a:lnTo>
                  <a:lnTo>
                    <a:pt x="1067889" y="1048294"/>
                  </a:lnTo>
                  <a:lnTo>
                    <a:pt x="1067889" y="1049111"/>
                  </a:lnTo>
                  <a:lnTo>
                    <a:pt x="1067889" y="1049927"/>
                  </a:lnTo>
                  <a:lnTo>
                    <a:pt x="1066256" y="1052376"/>
                  </a:lnTo>
                  <a:lnTo>
                    <a:pt x="1065439" y="1054009"/>
                  </a:lnTo>
                  <a:lnTo>
                    <a:pt x="1064623" y="1056459"/>
                  </a:lnTo>
                  <a:lnTo>
                    <a:pt x="1063807" y="1058908"/>
                  </a:lnTo>
                  <a:close/>
                  <a:moveTo>
                    <a:pt x="845004" y="1045845"/>
                  </a:moveTo>
                  <a:lnTo>
                    <a:pt x="845004" y="1049111"/>
                  </a:lnTo>
                  <a:lnTo>
                    <a:pt x="843371" y="1053193"/>
                  </a:lnTo>
                  <a:lnTo>
                    <a:pt x="842554" y="1054009"/>
                  </a:lnTo>
                  <a:lnTo>
                    <a:pt x="841738" y="1054009"/>
                  </a:lnTo>
                  <a:lnTo>
                    <a:pt x="840922" y="1053193"/>
                  </a:lnTo>
                  <a:lnTo>
                    <a:pt x="839289" y="1049927"/>
                  </a:lnTo>
                  <a:lnTo>
                    <a:pt x="838472" y="1048294"/>
                  </a:lnTo>
                  <a:lnTo>
                    <a:pt x="839289" y="1047478"/>
                  </a:lnTo>
                  <a:lnTo>
                    <a:pt x="840922" y="1046661"/>
                  </a:lnTo>
                  <a:lnTo>
                    <a:pt x="841738" y="1045845"/>
                  </a:lnTo>
                  <a:lnTo>
                    <a:pt x="842554" y="1046661"/>
                  </a:lnTo>
                  <a:lnTo>
                    <a:pt x="845004" y="1045845"/>
                  </a:lnTo>
                  <a:lnTo>
                    <a:pt x="845004" y="1045845"/>
                  </a:lnTo>
                  <a:close/>
                  <a:moveTo>
                    <a:pt x="1027067" y="1072787"/>
                  </a:moveTo>
                  <a:lnTo>
                    <a:pt x="1026251" y="1072787"/>
                  </a:lnTo>
                  <a:lnTo>
                    <a:pt x="1024618" y="1071971"/>
                  </a:lnTo>
                  <a:lnTo>
                    <a:pt x="1023802" y="1070338"/>
                  </a:lnTo>
                  <a:lnTo>
                    <a:pt x="1023802" y="1068705"/>
                  </a:lnTo>
                  <a:lnTo>
                    <a:pt x="1023802" y="1067889"/>
                  </a:lnTo>
                  <a:lnTo>
                    <a:pt x="1024618" y="1067072"/>
                  </a:lnTo>
                  <a:lnTo>
                    <a:pt x="1025434" y="1065439"/>
                  </a:lnTo>
                  <a:lnTo>
                    <a:pt x="1026251" y="1062990"/>
                  </a:lnTo>
                  <a:lnTo>
                    <a:pt x="1027884" y="1061357"/>
                  </a:lnTo>
                  <a:lnTo>
                    <a:pt x="1031149" y="1059724"/>
                  </a:lnTo>
                  <a:lnTo>
                    <a:pt x="1031966" y="1058908"/>
                  </a:lnTo>
                  <a:lnTo>
                    <a:pt x="1033599" y="1054009"/>
                  </a:lnTo>
                  <a:lnTo>
                    <a:pt x="1034415" y="1053193"/>
                  </a:lnTo>
                  <a:lnTo>
                    <a:pt x="1036048" y="1052376"/>
                  </a:lnTo>
                  <a:lnTo>
                    <a:pt x="1036048" y="1051560"/>
                  </a:lnTo>
                  <a:lnTo>
                    <a:pt x="1035231" y="1050744"/>
                  </a:lnTo>
                  <a:lnTo>
                    <a:pt x="1035231" y="1049927"/>
                  </a:lnTo>
                  <a:lnTo>
                    <a:pt x="1036048" y="1048294"/>
                  </a:lnTo>
                  <a:lnTo>
                    <a:pt x="1036864" y="1047478"/>
                  </a:lnTo>
                  <a:lnTo>
                    <a:pt x="1039314" y="1046661"/>
                  </a:lnTo>
                  <a:lnTo>
                    <a:pt x="1041763" y="1046661"/>
                  </a:lnTo>
                  <a:lnTo>
                    <a:pt x="1042579" y="1046661"/>
                  </a:lnTo>
                  <a:lnTo>
                    <a:pt x="1043396" y="1047478"/>
                  </a:lnTo>
                  <a:lnTo>
                    <a:pt x="1044212" y="1049927"/>
                  </a:lnTo>
                  <a:lnTo>
                    <a:pt x="1044212" y="1050744"/>
                  </a:lnTo>
                  <a:lnTo>
                    <a:pt x="1043396" y="1052376"/>
                  </a:lnTo>
                  <a:lnTo>
                    <a:pt x="1040947" y="1055642"/>
                  </a:lnTo>
                  <a:lnTo>
                    <a:pt x="1039314" y="1058091"/>
                  </a:lnTo>
                  <a:lnTo>
                    <a:pt x="1039314" y="1058908"/>
                  </a:lnTo>
                  <a:lnTo>
                    <a:pt x="1039314" y="1059724"/>
                  </a:lnTo>
                  <a:lnTo>
                    <a:pt x="1038497" y="1061357"/>
                  </a:lnTo>
                  <a:lnTo>
                    <a:pt x="1036864" y="1064623"/>
                  </a:lnTo>
                  <a:lnTo>
                    <a:pt x="1035231" y="1067889"/>
                  </a:lnTo>
                  <a:lnTo>
                    <a:pt x="1034415" y="1069521"/>
                  </a:lnTo>
                  <a:lnTo>
                    <a:pt x="1031149" y="1071154"/>
                  </a:lnTo>
                  <a:lnTo>
                    <a:pt x="1027067" y="1072787"/>
                  </a:lnTo>
                  <a:close/>
                  <a:moveTo>
                    <a:pt x="840105" y="1055642"/>
                  </a:moveTo>
                  <a:lnTo>
                    <a:pt x="838472" y="1056459"/>
                  </a:lnTo>
                  <a:lnTo>
                    <a:pt x="837656" y="1054826"/>
                  </a:lnTo>
                  <a:lnTo>
                    <a:pt x="836839" y="1054826"/>
                  </a:lnTo>
                  <a:lnTo>
                    <a:pt x="836839" y="1053193"/>
                  </a:lnTo>
                  <a:lnTo>
                    <a:pt x="835206" y="1053193"/>
                  </a:lnTo>
                  <a:lnTo>
                    <a:pt x="835206" y="1051560"/>
                  </a:lnTo>
                  <a:lnTo>
                    <a:pt x="835206" y="1050744"/>
                  </a:lnTo>
                  <a:lnTo>
                    <a:pt x="836839" y="1049927"/>
                  </a:lnTo>
                  <a:lnTo>
                    <a:pt x="837656" y="1049927"/>
                  </a:lnTo>
                  <a:lnTo>
                    <a:pt x="838472" y="1051560"/>
                  </a:lnTo>
                  <a:lnTo>
                    <a:pt x="839289" y="1053193"/>
                  </a:lnTo>
                  <a:lnTo>
                    <a:pt x="840105" y="1055642"/>
                  </a:lnTo>
                  <a:lnTo>
                    <a:pt x="840105" y="1055642"/>
                  </a:lnTo>
                  <a:close/>
                  <a:moveTo>
                    <a:pt x="683351" y="1064623"/>
                  </a:moveTo>
                  <a:lnTo>
                    <a:pt x="683351" y="1067072"/>
                  </a:lnTo>
                  <a:lnTo>
                    <a:pt x="681718" y="1066256"/>
                  </a:lnTo>
                  <a:lnTo>
                    <a:pt x="680902" y="1065439"/>
                  </a:lnTo>
                  <a:lnTo>
                    <a:pt x="680085" y="1062990"/>
                  </a:lnTo>
                  <a:lnTo>
                    <a:pt x="680085" y="1062174"/>
                  </a:lnTo>
                  <a:lnTo>
                    <a:pt x="680085" y="1061357"/>
                  </a:lnTo>
                  <a:lnTo>
                    <a:pt x="680902" y="1059724"/>
                  </a:lnTo>
                  <a:lnTo>
                    <a:pt x="681718" y="1058908"/>
                  </a:lnTo>
                  <a:lnTo>
                    <a:pt x="683351" y="1059724"/>
                  </a:lnTo>
                  <a:lnTo>
                    <a:pt x="684167" y="1060541"/>
                  </a:lnTo>
                  <a:lnTo>
                    <a:pt x="684984" y="1062174"/>
                  </a:lnTo>
                  <a:lnTo>
                    <a:pt x="683351" y="1064623"/>
                  </a:lnTo>
                  <a:close/>
                  <a:moveTo>
                    <a:pt x="679269" y="1074420"/>
                  </a:moveTo>
                  <a:lnTo>
                    <a:pt x="678452" y="1076053"/>
                  </a:lnTo>
                  <a:lnTo>
                    <a:pt x="677636" y="1076053"/>
                  </a:lnTo>
                  <a:lnTo>
                    <a:pt x="676003" y="1077686"/>
                  </a:lnTo>
                  <a:lnTo>
                    <a:pt x="675186" y="1077686"/>
                  </a:lnTo>
                  <a:lnTo>
                    <a:pt x="674370" y="1076869"/>
                  </a:lnTo>
                  <a:lnTo>
                    <a:pt x="673554" y="1075237"/>
                  </a:lnTo>
                  <a:lnTo>
                    <a:pt x="673554" y="1075237"/>
                  </a:lnTo>
                  <a:lnTo>
                    <a:pt x="673554" y="1075237"/>
                  </a:lnTo>
                  <a:lnTo>
                    <a:pt x="672737" y="1076053"/>
                  </a:lnTo>
                  <a:lnTo>
                    <a:pt x="672737" y="1076053"/>
                  </a:lnTo>
                  <a:lnTo>
                    <a:pt x="672737" y="1075237"/>
                  </a:lnTo>
                  <a:lnTo>
                    <a:pt x="672737" y="1073604"/>
                  </a:lnTo>
                  <a:lnTo>
                    <a:pt x="672737" y="1071154"/>
                  </a:lnTo>
                  <a:lnTo>
                    <a:pt x="672737" y="1067889"/>
                  </a:lnTo>
                  <a:lnTo>
                    <a:pt x="672737" y="1066256"/>
                  </a:lnTo>
                  <a:lnTo>
                    <a:pt x="672737" y="1065439"/>
                  </a:lnTo>
                  <a:lnTo>
                    <a:pt x="672737" y="1064623"/>
                  </a:lnTo>
                  <a:lnTo>
                    <a:pt x="673554" y="1063806"/>
                  </a:lnTo>
                  <a:lnTo>
                    <a:pt x="674370" y="1063806"/>
                  </a:lnTo>
                  <a:lnTo>
                    <a:pt x="676003" y="1063806"/>
                  </a:lnTo>
                  <a:lnTo>
                    <a:pt x="677636" y="1065439"/>
                  </a:lnTo>
                  <a:lnTo>
                    <a:pt x="678452" y="1067072"/>
                  </a:lnTo>
                  <a:lnTo>
                    <a:pt x="680085" y="1068705"/>
                  </a:lnTo>
                  <a:lnTo>
                    <a:pt x="680902" y="1069521"/>
                  </a:lnTo>
                  <a:lnTo>
                    <a:pt x="679269" y="1074420"/>
                  </a:lnTo>
                  <a:close/>
                  <a:moveTo>
                    <a:pt x="652327" y="1084217"/>
                  </a:moveTo>
                  <a:lnTo>
                    <a:pt x="652327" y="1084217"/>
                  </a:lnTo>
                  <a:lnTo>
                    <a:pt x="650694" y="1083401"/>
                  </a:lnTo>
                  <a:lnTo>
                    <a:pt x="644979" y="1080951"/>
                  </a:lnTo>
                  <a:lnTo>
                    <a:pt x="644162" y="1080135"/>
                  </a:lnTo>
                  <a:lnTo>
                    <a:pt x="644979" y="1079319"/>
                  </a:lnTo>
                  <a:lnTo>
                    <a:pt x="646611" y="1077686"/>
                  </a:lnTo>
                  <a:lnTo>
                    <a:pt x="648244" y="1076053"/>
                  </a:lnTo>
                  <a:lnTo>
                    <a:pt x="649061" y="1073604"/>
                  </a:lnTo>
                  <a:lnTo>
                    <a:pt x="652327" y="1074420"/>
                  </a:lnTo>
                  <a:lnTo>
                    <a:pt x="653143" y="1075237"/>
                  </a:lnTo>
                  <a:lnTo>
                    <a:pt x="653959" y="1076053"/>
                  </a:lnTo>
                  <a:lnTo>
                    <a:pt x="653959" y="1077686"/>
                  </a:lnTo>
                  <a:lnTo>
                    <a:pt x="653959" y="1080951"/>
                  </a:lnTo>
                  <a:lnTo>
                    <a:pt x="653143" y="1081768"/>
                  </a:lnTo>
                  <a:lnTo>
                    <a:pt x="652327" y="1084217"/>
                  </a:lnTo>
                  <a:close/>
                  <a:moveTo>
                    <a:pt x="1098097" y="1094831"/>
                  </a:moveTo>
                  <a:lnTo>
                    <a:pt x="1096464" y="1094831"/>
                  </a:lnTo>
                  <a:lnTo>
                    <a:pt x="1094831" y="1092381"/>
                  </a:lnTo>
                  <a:lnTo>
                    <a:pt x="1090749" y="1089116"/>
                  </a:lnTo>
                  <a:lnTo>
                    <a:pt x="1089116" y="1086666"/>
                  </a:lnTo>
                  <a:lnTo>
                    <a:pt x="1089116" y="1085850"/>
                  </a:lnTo>
                  <a:lnTo>
                    <a:pt x="1089116" y="1084217"/>
                  </a:lnTo>
                  <a:lnTo>
                    <a:pt x="1089932" y="1081768"/>
                  </a:lnTo>
                  <a:lnTo>
                    <a:pt x="1091565" y="1079319"/>
                  </a:lnTo>
                  <a:lnTo>
                    <a:pt x="1093198" y="1079319"/>
                  </a:lnTo>
                  <a:lnTo>
                    <a:pt x="1095647" y="1080135"/>
                  </a:lnTo>
                  <a:lnTo>
                    <a:pt x="1097280" y="1081768"/>
                  </a:lnTo>
                  <a:lnTo>
                    <a:pt x="1098913" y="1086666"/>
                  </a:lnTo>
                  <a:lnTo>
                    <a:pt x="1099729" y="1089116"/>
                  </a:lnTo>
                  <a:lnTo>
                    <a:pt x="1099729" y="1090749"/>
                  </a:lnTo>
                  <a:lnTo>
                    <a:pt x="1098913" y="1091565"/>
                  </a:lnTo>
                  <a:lnTo>
                    <a:pt x="1098913" y="1092381"/>
                  </a:lnTo>
                  <a:lnTo>
                    <a:pt x="1098913" y="1093198"/>
                  </a:lnTo>
                  <a:lnTo>
                    <a:pt x="1098913" y="1094014"/>
                  </a:lnTo>
                  <a:lnTo>
                    <a:pt x="1098097" y="1094831"/>
                  </a:lnTo>
                  <a:lnTo>
                    <a:pt x="1098097" y="1094831"/>
                  </a:lnTo>
                  <a:close/>
                  <a:moveTo>
                    <a:pt x="608239" y="1092381"/>
                  </a:moveTo>
                  <a:lnTo>
                    <a:pt x="607423" y="1092381"/>
                  </a:lnTo>
                  <a:lnTo>
                    <a:pt x="605790" y="1091565"/>
                  </a:lnTo>
                  <a:lnTo>
                    <a:pt x="602524" y="1090749"/>
                  </a:lnTo>
                  <a:lnTo>
                    <a:pt x="600891" y="1089116"/>
                  </a:lnTo>
                  <a:lnTo>
                    <a:pt x="599259" y="1087483"/>
                  </a:lnTo>
                  <a:lnTo>
                    <a:pt x="599259" y="1085850"/>
                  </a:lnTo>
                  <a:lnTo>
                    <a:pt x="600075" y="1085034"/>
                  </a:lnTo>
                  <a:lnTo>
                    <a:pt x="601708" y="1085034"/>
                  </a:lnTo>
                  <a:lnTo>
                    <a:pt x="604974" y="1085034"/>
                  </a:lnTo>
                  <a:lnTo>
                    <a:pt x="606606" y="1085850"/>
                  </a:lnTo>
                  <a:lnTo>
                    <a:pt x="609056" y="1088299"/>
                  </a:lnTo>
                  <a:lnTo>
                    <a:pt x="609872" y="1089932"/>
                  </a:lnTo>
                  <a:lnTo>
                    <a:pt x="609872" y="1090749"/>
                  </a:lnTo>
                  <a:lnTo>
                    <a:pt x="609872" y="1091565"/>
                  </a:lnTo>
                  <a:lnTo>
                    <a:pt x="608239" y="1092381"/>
                  </a:lnTo>
                  <a:close/>
                  <a:moveTo>
                    <a:pt x="1030333" y="1102179"/>
                  </a:moveTo>
                  <a:lnTo>
                    <a:pt x="1028700" y="1102995"/>
                  </a:lnTo>
                  <a:lnTo>
                    <a:pt x="1027067" y="1100546"/>
                  </a:lnTo>
                  <a:lnTo>
                    <a:pt x="1027067" y="1098913"/>
                  </a:lnTo>
                  <a:lnTo>
                    <a:pt x="1027067" y="1095647"/>
                  </a:lnTo>
                  <a:lnTo>
                    <a:pt x="1030333" y="1094831"/>
                  </a:lnTo>
                  <a:lnTo>
                    <a:pt x="1031966" y="1096464"/>
                  </a:lnTo>
                  <a:lnTo>
                    <a:pt x="1032782" y="1098096"/>
                  </a:lnTo>
                  <a:lnTo>
                    <a:pt x="1030333" y="1102179"/>
                  </a:lnTo>
                  <a:close/>
                  <a:moveTo>
                    <a:pt x="1085034" y="1096464"/>
                  </a:moveTo>
                  <a:lnTo>
                    <a:pt x="1094014" y="1100546"/>
                  </a:lnTo>
                  <a:lnTo>
                    <a:pt x="1094831" y="1102179"/>
                  </a:lnTo>
                  <a:lnTo>
                    <a:pt x="1095647" y="1103812"/>
                  </a:lnTo>
                  <a:lnTo>
                    <a:pt x="1095647" y="1105444"/>
                  </a:lnTo>
                  <a:lnTo>
                    <a:pt x="1095647" y="1108710"/>
                  </a:lnTo>
                  <a:lnTo>
                    <a:pt x="1095647" y="1109526"/>
                  </a:lnTo>
                  <a:lnTo>
                    <a:pt x="1094831" y="1111976"/>
                  </a:lnTo>
                  <a:lnTo>
                    <a:pt x="1094831" y="1112792"/>
                  </a:lnTo>
                  <a:lnTo>
                    <a:pt x="1095647" y="1121773"/>
                  </a:lnTo>
                  <a:lnTo>
                    <a:pt x="1095647" y="1126671"/>
                  </a:lnTo>
                  <a:lnTo>
                    <a:pt x="1094831" y="1130754"/>
                  </a:lnTo>
                  <a:lnTo>
                    <a:pt x="1093198" y="1134019"/>
                  </a:lnTo>
                  <a:lnTo>
                    <a:pt x="1091565" y="1136469"/>
                  </a:lnTo>
                  <a:lnTo>
                    <a:pt x="1089932" y="1138101"/>
                  </a:lnTo>
                  <a:lnTo>
                    <a:pt x="1083401" y="1141367"/>
                  </a:lnTo>
                  <a:lnTo>
                    <a:pt x="1079319" y="1142184"/>
                  </a:lnTo>
                  <a:lnTo>
                    <a:pt x="1074420" y="1142184"/>
                  </a:lnTo>
                  <a:lnTo>
                    <a:pt x="1068705" y="1143000"/>
                  </a:lnTo>
                  <a:lnTo>
                    <a:pt x="1066256" y="1143000"/>
                  </a:lnTo>
                  <a:lnTo>
                    <a:pt x="1064623" y="1142184"/>
                  </a:lnTo>
                  <a:lnTo>
                    <a:pt x="1063807" y="1141367"/>
                  </a:lnTo>
                  <a:lnTo>
                    <a:pt x="1062990" y="1138918"/>
                  </a:lnTo>
                  <a:lnTo>
                    <a:pt x="1061357" y="1134836"/>
                  </a:lnTo>
                  <a:lnTo>
                    <a:pt x="1060541" y="1130754"/>
                  </a:lnTo>
                  <a:lnTo>
                    <a:pt x="1058908" y="1123406"/>
                  </a:lnTo>
                  <a:lnTo>
                    <a:pt x="1058908" y="1122589"/>
                  </a:lnTo>
                  <a:lnTo>
                    <a:pt x="1060541" y="1116058"/>
                  </a:lnTo>
                  <a:lnTo>
                    <a:pt x="1062174" y="1111976"/>
                  </a:lnTo>
                  <a:lnTo>
                    <a:pt x="1065439" y="1105444"/>
                  </a:lnTo>
                  <a:lnTo>
                    <a:pt x="1068705" y="1098913"/>
                  </a:lnTo>
                  <a:lnTo>
                    <a:pt x="1069522" y="1098096"/>
                  </a:lnTo>
                  <a:lnTo>
                    <a:pt x="1071154" y="1097280"/>
                  </a:lnTo>
                  <a:lnTo>
                    <a:pt x="1075236" y="1095647"/>
                  </a:lnTo>
                  <a:lnTo>
                    <a:pt x="1078502" y="1096464"/>
                  </a:lnTo>
                  <a:lnTo>
                    <a:pt x="1080135" y="1096464"/>
                  </a:lnTo>
                  <a:lnTo>
                    <a:pt x="1081768" y="1095647"/>
                  </a:lnTo>
                  <a:lnTo>
                    <a:pt x="1083401" y="1095647"/>
                  </a:lnTo>
                  <a:lnTo>
                    <a:pt x="1085034" y="1096464"/>
                  </a:lnTo>
                  <a:close/>
                  <a:moveTo>
                    <a:pt x="904603" y="1121773"/>
                  </a:moveTo>
                  <a:lnTo>
                    <a:pt x="904603" y="1121773"/>
                  </a:lnTo>
                  <a:lnTo>
                    <a:pt x="902970" y="1120956"/>
                  </a:lnTo>
                  <a:lnTo>
                    <a:pt x="900521" y="1118507"/>
                  </a:lnTo>
                  <a:lnTo>
                    <a:pt x="899704" y="1117691"/>
                  </a:lnTo>
                  <a:lnTo>
                    <a:pt x="899704" y="1116058"/>
                  </a:lnTo>
                  <a:lnTo>
                    <a:pt x="899704" y="1115241"/>
                  </a:lnTo>
                  <a:lnTo>
                    <a:pt x="899704" y="1113609"/>
                  </a:lnTo>
                  <a:lnTo>
                    <a:pt x="900521" y="1110343"/>
                  </a:lnTo>
                  <a:lnTo>
                    <a:pt x="898888" y="1107894"/>
                  </a:lnTo>
                  <a:lnTo>
                    <a:pt x="898888" y="1106261"/>
                  </a:lnTo>
                  <a:lnTo>
                    <a:pt x="898888" y="1105444"/>
                  </a:lnTo>
                  <a:lnTo>
                    <a:pt x="899704" y="1103812"/>
                  </a:lnTo>
                  <a:lnTo>
                    <a:pt x="899704" y="1102179"/>
                  </a:lnTo>
                  <a:lnTo>
                    <a:pt x="900521" y="1100546"/>
                  </a:lnTo>
                  <a:lnTo>
                    <a:pt x="902970" y="1097280"/>
                  </a:lnTo>
                  <a:lnTo>
                    <a:pt x="905419" y="1098096"/>
                  </a:lnTo>
                  <a:lnTo>
                    <a:pt x="907052" y="1100546"/>
                  </a:lnTo>
                  <a:lnTo>
                    <a:pt x="907869" y="1102179"/>
                  </a:lnTo>
                  <a:lnTo>
                    <a:pt x="907869" y="1103812"/>
                  </a:lnTo>
                  <a:lnTo>
                    <a:pt x="907869" y="1107077"/>
                  </a:lnTo>
                  <a:lnTo>
                    <a:pt x="908685" y="1111159"/>
                  </a:lnTo>
                  <a:lnTo>
                    <a:pt x="908685" y="1113609"/>
                  </a:lnTo>
                  <a:lnTo>
                    <a:pt x="908685" y="1115241"/>
                  </a:lnTo>
                  <a:lnTo>
                    <a:pt x="907869" y="1118507"/>
                  </a:lnTo>
                  <a:lnTo>
                    <a:pt x="907052" y="1120140"/>
                  </a:lnTo>
                  <a:lnTo>
                    <a:pt x="904603" y="1121773"/>
                  </a:lnTo>
                  <a:lnTo>
                    <a:pt x="904603" y="1121773"/>
                  </a:lnTo>
                  <a:close/>
                  <a:moveTo>
                    <a:pt x="529046" y="1111159"/>
                  </a:moveTo>
                  <a:lnTo>
                    <a:pt x="529046" y="1111159"/>
                  </a:lnTo>
                  <a:lnTo>
                    <a:pt x="525780" y="1108710"/>
                  </a:lnTo>
                  <a:lnTo>
                    <a:pt x="526597" y="1106261"/>
                  </a:lnTo>
                  <a:lnTo>
                    <a:pt x="529046" y="1108710"/>
                  </a:lnTo>
                  <a:lnTo>
                    <a:pt x="529046" y="1110343"/>
                  </a:lnTo>
                  <a:lnTo>
                    <a:pt x="529046" y="1111159"/>
                  </a:lnTo>
                  <a:close/>
                  <a:moveTo>
                    <a:pt x="1119324" y="1120140"/>
                  </a:moveTo>
                  <a:lnTo>
                    <a:pt x="1111159" y="1120140"/>
                  </a:lnTo>
                  <a:lnTo>
                    <a:pt x="1107077" y="1120140"/>
                  </a:lnTo>
                  <a:lnTo>
                    <a:pt x="1105444" y="1119324"/>
                  </a:lnTo>
                  <a:lnTo>
                    <a:pt x="1103811" y="1118507"/>
                  </a:lnTo>
                  <a:lnTo>
                    <a:pt x="1102179" y="1115241"/>
                  </a:lnTo>
                  <a:lnTo>
                    <a:pt x="1101362" y="1111976"/>
                  </a:lnTo>
                  <a:lnTo>
                    <a:pt x="1101362" y="1110343"/>
                  </a:lnTo>
                  <a:lnTo>
                    <a:pt x="1101362" y="1108710"/>
                  </a:lnTo>
                  <a:lnTo>
                    <a:pt x="1102179" y="1107894"/>
                  </a:lnTo>
                  <a:lnTo>
                    <a:pt x="1107894" y="1107077"/>
                  </a:lnTo>
                  <a:lnTo>
                    <a:pt x="1111976" y="1108710"/>
                  </a:lnTo>
                  <a:lnTo>
                    <a:pt x="1116058" y="1110343"/>
                  </a:lnTo>
                  <a:lnTo>
                    <a:pt x="1120957" y="1110343"/>
                  </a:lnTo>
                  <a:lnTo>
                    <a:pt x="1122589" y="1111159"/>
                  </a:lnTo>
                  <a:lnTo>
                    <a:pt x="1123406" y="1111976"/>
                  </a:lnTo>
                  <a:lnTo>
                    <a:pt x="1123406" y="1112792"/>
                  </a:lnTo>
                  <a:lnTo>
                    <a:pt x="1124222" y="1116874"/>
                  </a:lnTo>
                  <a:lnTo>
                    <a:pt x="1124222" y="1119324"/>
                  </a:lnTo>
                  <a:lnTo>
                    <a:pt x="1124222" y="1120956"/>
                  </a:lnTo>
                  <a:lnTo>
                    <a:pt x="1119324" y="1120140"/>
                  </a:lnTo>
                  <a:close/>
                  <a:moveTo>
                    <a:pt x="531495" y="1111159"/>
                  </a:moveTo>
                  <a:lnTo>
                    <a:pt x="533128" y="1111976"/>
                  </a:lnTo>
                  <a:lnTo>
                    <a:pt x="534761" y="1111976"/>
                  </a:lnTo>
                  <a:lnTo>
                    <a:pt x="535577" y="1113609"/>
                  </a:lnTo>
                  <a:lnTo>
                    <a:pt x="535577" y="1115241"/>
                  </a:lnTo>
                  <a:lnTo>
                    <a:pt x="535577" y="1116058"/>
                  </a:lnTo>
                  <a:lnTo>
                    <a:pt x="534761" y="1116058"/>
                  </a:lnTo>
                  <a:lnTo>
                    <a:pt x="531495" y="1114425"/>
                  </a:lnTo>
                  <a:lnTo>
                    <a:pt x="530679" y="1113609"/>
                  </a:lnTo>
                  <a:lnTo>
                    <a:pt x="531495" y="1111159"/>
                  </a:lnTo>
                  <a:lnTo>
                    <a:pt x="531495" y="1111159"/>
                  </a:lnTo>
                  <a:close/>
                  <a:moveTo>
                    <a:pt x="552722" y="1136469"/>
                  </a:moveTo>
                  <a:lnTo>
                    <a:pt x="551906" y="1139734"/>
                  </a:lnTo>
                  <a:lnTo>
                    <a:pt x="551906" y="1139734"/>
                  </a:lnTo>
                  <a:lnTo>
                    <a:pt x="551089" y="1138101"/>
                  </a:lnTo>
                  <a:lnTo>
                    <a:pt x="550273" y="1137285"/>
                  </a:lnTo>
                  <a:lnTo>
                    <a:pt x="548640" y="1135652"/>
                  </a:lnTo>
                  <a:lnTo>
                    <a:pt x="548640" y="1131570"/>
                  </a:lnTo>
                  <a:lnTo>
                    <a:pt x="549456" y="1129937"/>
                  </a:lnTo>
                  <a:lnTo>
                    <a:pt x="549456" y="1127488"/>
                  </a:lnTo>
                  <a:lnTo>
                    <a:pt x="551089" y="1125855"/>
                  </a:lnTo>
                  <a:lnTo>
                    <a:pt x="551906" y="1127488"/>
                  </a:lnTo>
                  <a:lnTo>
                    <a:pt x="551906" y="1130754"/>
                  </a:lnTo>
                  <a:lnTo>
                    <a:pt x="551906" y="1132387"/>
                  </a:lnTo>
                  <a:lnTo>
                    <a:pt x="552722" y="1134019"/>
                  </a:lnTo>
                  <a:lnTo>
                    <a:pt x="553539" y="1134019"/>
                  </a:lnTo>
                  <a:lnTo>
                    <a:pt x="553539" y="1135652"/>
                  </a:lnTo>
                  <a:lnTo>
                    <a:pt x="552722" y="1136469"/>
                  </a:lnTo>
                  <a:close/>
                  <a:moveTo>
                    <a:pt x="1299754" y="1151164"/>
                  </a:moveTo>
                  <a:lnTo>
                    <a:pt x="1297305" y="1151981"/>
                  </a:lnTo>
                  <a:lnTo>
                    <a:pt x="1296489" y="1150348"/>
                  </a:lnTo>
                  <a:lnTo>
                    <a:pt x="1297305" y="1150348"/>
                  </a:lnTo>
                  <a:lnTo>
                    <a:pt x="1298122" y="1148715"/>
                  </a:lnTo>
                  <a:lnTo>
                    <a:pt x="1299754" y="1147082"/>
                  </a:lnTo>
                  <a:lnTo>
                    <a:pt x="1300571" y="1146266"/>
                  </a:lnTo>
                  <a:lnTo>
                    <a:pt x="1303020" y="1145449"/>
                  </a:lnTo>
                  <a:lnTo>
                    <a:pt x="1303836" y="1145449"/>
                  </a:lnTo>
                  <a:lnTo>
                    <a:pt x="1303836" y="1146266"/>
                  </a:lnTo>
                  <a:lnTo>
                    <a:pt x="1302204" y="1147899"/>
                  </a:lnTo>
                  <a:lnTo>
                    <a:pt x="1299754" y="1151164"/>
                  </a:lnTo>
                  <a:close/>
                  <a:moveTo>
                    <a:pt x="549456" y="1153614"/>
                  </a:moveTo>
                  <a:lnTo>
                    <a:pt x="551906" y="1153614"/>
                  </a:lnTo>
                  <a:lnTo>
                    <a:pt x="554355" y="1153614"/>
                  </a:lnTo>
                  <a:lnTo>
                    <a:pt x="553539" y="1156879"/>
                  </a:lnTo>
                  <a:lnTo>
                    <a:pt x="552722" y="1159329"/>
                  </a:lnTo>
                  <a:lnTo>
                    <a:pt x="551906" y="1160145"/>
                  </a:lnTo>
                  <a:lnTo>
                    <a:pt x="551906" y="1159329"/>
                  </a:lnTo>
                  <a:lnTo>
                    <a:pt x="550273" y="1156879"/>
                  </a:lnTo>
                  <a:lnTo>
                    <a:pt x="549456" y="1153614"/>
                  </a:lnTo>
                  <a:close/>
                  <a:moveTo>
                    <a:pt x="961753" y="1183821"/>
                  </a:moveTo>
                  <a:lnTo>
                    <a:pt x="963386" y="1184638"/>
                  </a:lnTo>
                  <a:lnTo>
                    <a:pt x="965019" y="1184638"/>
                  </a:lnTo>
                  <a:lnTo>
                    <a:pt x="965019" y="1185454"/>
                  </a:lnTo>
                  <a:lnTo>
                    <a:pt x="963386" y="1187087"/>
                  </a:lnTo>
                  <a:lnTo>
                    <a:pt x="962569" y="1187087"/>
                  </a:lnTo>
                  <a:lnTo>
                    <a:pt x="960936" y="1185454"/>
                  </a:lnTo>
                  <a:lnTo>
                    <a:pt x="960120" y="1183821"/>
                  </a:lnTo>
                  <a:lnTo>
                    <a:pt x="960120" y="1183005"/>
                  </a:lnTo>
                  <a:lnTo>
                    <a:pt x="960120" y="1182189"/>
                  </a:lnTo>
                  <a:lnTo>
                    <a:pt x="960120" y="1182189"/>
                  </a:lnTo>
                  <a:lnTo>
                    <a:pt x="961753" y="1183821"/>
                  </a:lnTo>
                  <a:close/>
                  <a:moveTo>
                    <a:pt x="951956" y="1203416"/>
                  </a:moveTo>
                  <a:lnTo>
                    <a:pt x="954405" y="1205049"/>
                  </a:lnTo>
                  <a:lnTo>
                    <a:pt x="956854" y="1205865"/>
                  </a:lnTo>
                  <a:lnTo>
                    <a:pt x="960120" y="1206681"/>
                  </a:lnTo>
                  <a:lnTo>
                    <a:pt x="960936" y="1206681"/>
                  </a:lnTo>
                  <a:lnTo>
                    <a:pt x="960936" y="1207498"/>
                  </a:lnTo>
                  <a:lnTo>
                    <a:pt x="960120" y="1208314"/>
                  </a:lnTo>
                  <a:lnTo>
                    <a:pt x="959304" y="1209947"/>
                  </a:lnTo>
                  <a:lnTo>
                    <a:pt x="958487" y="1209947"/>
                  </a:lnTo>
                  <a:lnTo>
                    <a:pt x="956854" y="1209131"/>
                  </a:lnTo>
                  <a:lnTo>
                    <a:pt x="956038" y="1208314"/>
                  </a:lnTo>
                  <a:lnTo>
                    <a:pt x="955222" y="1207498"/>
                  </a:lnTo>
                  <a:lnTo>
                    <a:pt x="955222" y="1207498"/>
                  </a:lnTo>
                  <a:lnTo>
                    <a:pt x="954405" y="1207498"/>
                  </a:lnTo>
                  <a:lnTo>
                    <a:pt x="954405" y="1208314"/>
                  </a:lnTo>
                  <a:lnTo>
                    <a:pt x="954405" y="1209131"/>
                  </a:lnTo>
                  <a:lnTo>
                    <a:pt x="954405" y="1209131"/>
                  </a:lnTo>
                  <a:lnTo>
                    <a:pt x="951956" y="1208314"/>
                  </a:lnTo>
                  <a:lnTo>
                    <a:pt x="951956" y="1208314"/>
                  </a:lnTo>
                  <a:lnTo>
                    <a:pt x="951956" y="1206681"/>
                  </a:lnTo>
                  <a:lnTo>
                    <a:pt x="953589" y="1205049"/>
                  </a:lnTo>
                  <a:lnTo>
                    <a:pt x="951956" y="1204232"/>
                  </a:lnTo>
                  <a:lnTo>
                    <a:pt x="951139" y="1203416"/>
                  </a:lnTo>
                  <a:lnTo>
                    <a:pt x="948690" y="1204232"/>
                  </a:lnTo>
                  <a:lnTo>
                    <a:pt x="947874" y="1204232"/>
                  </a:lnTo>
                  <a:lnTo>
                    <a:pt x="946241" y="1203416"/>
                  </a:lnTo>
                  <a:lnTo>
                    <a:pt x="946241" y="1199334"/>
                  </a:lnTo>
                  <a:lnTo>
                    <a:pt x="946241" y="1197701"/>
                  </a:lnTo>
                  <a:lnTo>
                    <a:pt x="945424" y="1196884"/>
                  </a:lnTo>
                  <a:lnTo>
                    <a:pt x="944608" y="1196068"/>
                  </a:lnTo>
                  <a:lnTo>
                    <a:pt x="943791" y="1195251"/>
                  </a:lnTo>
                  <a:lnTo>
                    <a:pt x="942159" y="1194435"/>
                  </a:lnTo>
                  <a:lnTo>
                    <a:pt x="940526" y="1191986"/>
                  </a:lnTo>
                  <a:lnTo>
                    <a:pt x="940526" y="1191169"/>
                  </a:lnTo>
                  <a:lnTo>
                    <a:pt x="940526" y="1190353"/>
                  </a:lnTo>
                  <a:lnTo>
                    <a:pt x="941342" y="1189537"/>
                  </a:lnTo>
                  <a:lnTo>
                    <a:pt x="946241" y="1191986"/>
                  </a:lnTo>
                  <a:lnTo>
                    <a:pt x="948690" y="1194435"/>
                  </a:lnTo>
                  <a:lnTo>
                    <a:pt x="951139" y="1196884"/>
                  </a:lnTo>
                  <a:lnTo>
                    <a:pt x="952772" y="1198517"/>
                  </a:lnTo>
                  <a:lnTo>
                    <a:pt x="952772" y="1199334"/>
                  </a:lnTo>
                  <a:lnTo>
                    <a:pt x="952772" y="1200150"/>
                  </a:lnTo>
                  <a:lnTo>
                    <a:pt x="951956" y="1200966"/>
                  </a:lnTo>
                  <a:lnTo>
                    <a:pt x="951956" y="1203416"/>
                  </a:lnTo>
                  <a:close/>
                  <a:moveTo>
                    <a:pt x="936444" y="1212396"/>
                  </a:moveTo>
                  <a:lnTo>
                    <a:pt x="935627" y="1213213"/>
                  </a:lnTo>
                  <a:lnTo>
                    <a:pt x="934811" y="1213213"/>
                  </a:lnTo>
                  <a:lnTo>
                    <a:pt x="933994" y="1212396"/>
                  </a:lnTo>
                  <a:lnTo>
                    <a:pt x="933178" y="1209947"/>
                  </a:lnTo>
                  <a:lnTo>
                    <a:pt x="932361" y="1208314"/>
                  </a:lnTo>
                  <a:lnTo>
                    <a:pt x="929912" y="1206681"/>
                  </a:lnTo>
                  <a:lnTo>
                    <a:pt x="929912" y="1205865"/>
                  </a:lnTo>
                  <a:lnTo>
                    <a:pt x="929096" y="1203416"/>
                  </a:lnTo>
                  <a:lnTo>
                    <a:pt x="929096" y="1200966"/>
                  </a:lnTo>
                  <a:lnTo>
                    <a:pt x="928279" y="1198517"/>
                  </a:lnTo>
                  <a:lnTo>
                    <a:pt x="928279" y="1197701"/>
                  </a:lnTo>
                  <a:lnTo>
                    <a:pt x="929096" y="1196068"/>
                  </a:lnTo>
                  <a:lnTo>
                    <a:pt x="930729" y="1195251"/>
                  </a:lnTo>
                  <a:lnTo>
                    <a:pt x="932361" y="1196068"/>
                  </a:lnTo>
                  <a:lnTo>
                    <a:pt x="932361" y="1196884"/>
                  </a:lnTo>
                  <a:lnTo>
                    <a:pt x="933178" y="1197701"/>
                  </a:lnTo>
                  <a:lnTo>
                    <a:pt x="933178" y="1199334"/>
                  </a:lnTo>
                  <a:lnTo>
                    <a:pt x="934811" y="1202599"/>
                  </a:lnTo>
                  <a:lnTo>
                    <a:pt x="935627" y="1205049"/>
                  </a:lnTo>
                  <a:lnTo>
                    <a:pt x="937260" y="1210764"/>
                  </a:lnTo>
                  <a:lnTo>
                    <a:pt x="937260" y="1211580"/>
                  </a:lnTo>
                  <a:lnTo>
                    <a:pt x="937260" y="1212396"/>
                  </a:lnTo>
                  <a:lnTo>
                    <a:pt x="936444" y="1212396"/>
                  </a:lnTo>
                  <a:close/>
                  <a:moveTo>
                    <a:pt x="932361" y="1224643"/>
                  </a:moveTo>
                  <a:lnTo>
                    <a:pt x="932361" y="1224643"/>
                  </a:lnTo>
                  <a:lnTo>
                    <a:pt x="933994" y="1224643"/>
                  </a:lnTo>
                  <a:lnTo>
                    <a:pt x="934811" y="1223010"/>
                  </a:lnTo>
                  <a:lnTo>
                    <a:pt x="937260" y="1217295"/>
                  </a:lnTo>
                  <a:lnTo>
                    <a:pt x="938077" y="1216479"/>
                  </a:lnTo>
                  <a:lnTo>
                    <a:pt x="938893" y="1216479"/>
                  </a:lnTo>
                  <a:lnTo>
                    <a:pt x="942975" y="1219744"/>
                  </a:lnTo>
                  <a:lnTo>
                    <a:pt x="944608" y="1221377"/>
                  </a:lnTo>
                  <a:lnTo>
                    <a:pt x="945424" y="1223826"/>
                  </a:lnTo>
                  <a:lnTo>
                    <a:pt x="946241" y="1224643"/>
                  </a:lnTo>
                  <a:lnTo>
                    <a:pt x="949506" y="1226276"/>
                  </a:lnTo>
                  <a:lnTo>
                    <a:pt x="952772" y="1227092"/>
                  </a:lnTo>
                  <a:lnTo>
                    <a:pt x="956854" y="1228725"/>
                  </a:lnTo>
                  <a:lnTo>
                    <a:pt x="958487" y="1229541"/>
                  </a:lnTo>
                  <a:lnTo>
                    <a:pt x="961753" y="1235256"/>
                  </a:lnTo>
                  <a:lnTo>
                    <a:pt x="961753" y="1235256"/>
                  </a:lnTo>
                  <a:lnTo>
                    <a:pt x="965019" y="1237706"/>
                  </a:lnTo>
                  <a:lnTo>
                    <a:pt x="970734" y="1242604"/>
                  </a:lnTo>
                  <a:lnTo>
                    <a:pt x="972366" y="1243421"/>
                  </a:lnTo>
                  <a:lnTo>
                    <a:pt x="977265" y="1245054"/>
                  </a:lnTo>
                  <a:lnTo>
                    <a:pt x="978898" y="1245870"/>
                  </a:lnTo>
                  <a:lnTo>
                    <a:pt x="980531" y="1247503"/>
                  </a:lnTo>
                  <a:lnTo>
                    <a:pt x="982164" y="1250769"/>
                  </a:lnTo>
                  <a:lnTo>
                    <a:pt x="984613" y="1255667"/>
                  </a:lnTo>
                  <a:lnTo>
                    <a:pt x="986246" y="1263831"/>
                  </a:lnTo>
                  <a:lnTo>
                    <a:pt x="986246" y="1265464"/>
                  </a:lnTo>
                  <a:lnTo>
                    <a:pt x="986246" y="1266281"/>
                  </a:lnTo>
                  <a:lnTo>
                    <a:pt x="985429" y="1267097"/>
                  </a:lnTo>
                  <a:lnTo>
                    <a:pt x="982164" y="1270363"/>
                  </a:lnTo>
                  <a:lnTo>
                    <a:pt x="982164" y="1271179"/>
                  </a:lnTo>
                  <a:lnTo>
                    <a:pt x="984613" y="1271179"/>
                  </a:lnTo>
                  <a:lnTo>
                    <a:pt x="991144" y="1269546"/>
                  </a:lnTo>
                  <a:lnTo>
                    <a:pt x="995227" y="1271179"/>
                  </a:lnTo>
                  <a:lnTo>
                    <a:pt x="996859" y="1271179"/>
                  </a:lnTo>
                  <a:lnTo>
                    <a:pt x="996859" y="1271179"/>
                  </a:lnTo>
                  <a:lnTo>
                    <a:pt x="998492" y="1268730"/>
                  </a:lnTo>
                  <a:lnTo>
                    <a:pt x="1000125" y="1268730"/>
                  </a:lnTo>
                  <a:lnTo>
                    <a:pt x="1002574" y="1271179"/>
                  </a:lnTo>
                  <a:lnTo>
                    <a:pt x="1004207" y="1272812"/>
                  </a:lnTo>
                  <a:lnTo>
                    <a:pt x="1005024" y="1274445"/>
                  </a:lnTo>
                  <a:lnTo>
                    <a:pt x="1005024" y="1275261"/>
                  </a:lnTo>
                  <a:lnTo>
                    <a:pt x="1003391" y="1275261"/>
                  </a:lnTo>
                  <a:lnTo>
                    <a:pt x="1006656" y="1276894"/>
                  </a:lnTo>
                  <a:lnTo>
                    <a:pt x="1009922" y="1279344"/>
                  </a:lnTo>
                  <a:lnTo>
                    <a:pt x="1009106" y="1280976"/>
                  </a:lnTo>
                  <a:lnTo>
                    <a:pt x="1005840" y="1284242"/>
                  </a:lnTo>
                  <a:lnTo>
                    <a:pt x="1002574" y="1287508"/>
                  </a:lnTo>
                  <a:lnTo>
                    <a:pt x="998492" y="1291590"/>
                  </a:lnTo>
                  <a:lnTo>
                    <a:pt x="997676" y="1292406"/>
                  </a:lnTo>
                  <a:lnTo>
                    <a:pt x="996859" y="1292406"/>
                  </a:lnTo>
                  <a:lnTo>
                    <a:pt x="994410" y="1291590"/>
                  </a:lnTo>
                  <a:lnTo>
                    <a:pt x="991144" y="1289957"/>
                  </a:lnTo>
                  <a:lnTo>
                    <a:pt x="981347" y="1285059"/>
                  </a:lnTo>
                  <a:lnTo>
                    <a:pt x="978081" y="1284242"/>
                  </a:lnTo>
                  <a:lnTo>
                    <a:pt x="973999" y="1283426"/>
                  </a:lnTo>
                  <a:lnTo>
                    <a:pt x="973183" y="1282609"/>
                  </a:lnTo>
                  <a:lnTo>
                    <a:pt x="972366" y="1275261"/>
                  </a:lnTo>
                  <a:lnTo>
                    <a:pt x="970734" y="1273629"/>
                  </a:lnTo>
                  <a:lnTo>
                    <a:pt x="965019" y="1271996"/>
                  </a:lnTo>
                  <a:lnTo>
                    <a:pt x="963386" y="1271179"/>
                  </a:lnTo>
                  <a:lnTo>
                    <a:pt x="963386" y="1269546"/>
                  </a:lnTo>
                  <a:lnTo>
                    <a:pt x="963386" y="1267097"/>
                  </a:lnTo>
                  <a:lnTo>
                    <a:pt x="962569" y="1266281"/>
                  </a:lnTo>
                  <a:lnTo>
                    <a:pt x="960936" y="1266281"/>
                  </a:lnTo>
                  <a:lnTo>
                    <a:pt x="959304" y="1267097"/>
                  </a:lnTo>
                  <a:lnTo>
                    <a:pt x="956038" y="1268730"/>
                  </a:lnTo>
                  <a:lnTo>
                    <a:pt x="954405" y="1270363"/>
                  </a:lnTo>
                  <a:lnTo>
                    <a:pt x="953589" y="1271996"/>
                  </a:lnTo>
                  <a:lnTo>
                    <a:pt x="953589" y="1275261"/>
                  </a:lnTo>
                  <a:lnTo>
                    <a:pt x="953589" y="1276894"/>
                  </a:lnTo>
                  <a:lnTo>
                    <a:pt x="952772" y="1279344"/>
                  </a:lnTo>
                  <a:lnTo>
                    <a:pt x="947874" y="1285059"/>
                  </a:lnTo>
                  <a:lnTo>
                    <a:pt x="946241" y="1286691"/>
                  </a:lnTo>
                  <a:lnTo>
                    <a:pt x="944608" y="1287508"/>
                  </a:lnTo>
                  <a:lnTo>
                    <a:pt x="943791" y="1288324"/>
                  </a:lnTo>
                  <a:lnTo>
                    <a:pt x="942159" y="1290774"/>
                  </a:lnTo>
                  <a:lnTo>
                    <a:pt x="940526" y="1295672"/>
                  </a:lnTo>
                  <a:lnTo>
                    <a:pt x="939709" y="1297305"/>
                  </a:lnTo>
                  <a:lnTo>
                    <a:pt x="938077" y="1298938"/>
                  </a:lnTo>
                  <a:lnTo>
                    <a:pt x="935627" y="1301387"/>
                  </a:lnTo>
                  <a:lnTo>
                    <a:pt x="933178" y="1303020"/>
                  </a:lnTo>
                  <a:lnTo>
                    <a:pt x="928279" y="1305469"/>
                  </a:lnTo>
                  <a:lnTo>
                    <a:pt x="925830" y="1306286"/>
                  </a:lnTo>
                  <a:lnTo>
                    <a:pt x="924197" y="1305469"/>
                  </a:lnTo>
                  <a:lnTo>
                    <a:pt x="923381" y="1300571"/>
                  </a:lnTo>
                  <a:lnTo>
                    <a:pt x="920931" y="1285875"/>
                  </a:lnTo>
                  <a:lnTo>
                    <a:pt x="920931" y="1285059"/>
                  </a:lnTo>
                  <a:lnTo>
                    <a:pt x="920115" y="1284242"/>
                  </a:lnTo>
                  <a:lnTo>
                    <a:pt x="919299" y="1284242"/>
                  </a:lnTo>
                  <a:lnTo>
                    <a:pt x="911134" y="1285875"/>
                  </a:lnTo>
                  <a:lnTo>
                    <a:pt x="906236" y="1285875"/>
                  </a:lnTo>
                  <a:lnTo>
                    <a:pt x="902154" y="1289141"/>
                  </a:lnTo>
                  <a:lnTo>
                    <a:pt x="901337" y="1289141"/>
                  </a:lnTo>
                  <a:lnTo>
                    <a:pt x="898888" y="1289141"/>
                  </a:lnTo>
                  <a:lnTo>
                    <a:pt x="897255" y="1288324"/>
                  </a:lnTo>
                  <a:lnTo>
                    <a:pt x="896439" y="1288324"/>
                  </a:lnTo>
                  <a:lnTo>
                    <a:pt x="896439" y="1286691"/>
                  </a:lnTo>
                  <a:lnTo>
                    <a:pt x="896439" y="1285059"/>
                  </a:lnTo>
                  <a:lnTo>
                    <a:pt x="897255" y="1283426"/>
                  </a:lnTo>
                  <a:lnTo>
                    <a:pt x="898888" y="1279344"/>
                  </a:lnTo>
                  <a:lnTo>
                    <a:pt x="900521" y="1276894"/>
                  </a:lnTo>
                  <a:lnTo>
                    <a:pt x="901337" y="1276078"/>
                  </a:lnTo>
                  <a:lnTo>
                    <a:pt x="908685" y="1271179"/>
                  </a:lnTo>
                  <a:lnTo>
                    <a:pt x="910318" y="1269546"/>
                  </a:lnTo>
                  <a:lnTo>
                    <a:pt x="911134" y="1267914"/>
                  </a:lnTo>
                  <a:lnTo>
                    <a:pt x="911134" y="1266281"/>
                  </a:lnTo>
                  <a:lnTo>
                    <a:pt x="911134" y="1263831"/>
                  </a:lnTo>
                  <a:lnTo>
                    <a:pt x="909502" y="1258933"/>
                  </a:lnTo>
                  <a:lnTo>
                    <a:pt x="909502" y="1254034"/>
                  </a:lnTo>
                  <a:lnTo>
                    <a:pt x="909502" y="1251585"/>
                  </a:lnTo>
                  <a:lnTo>
                    <a:pt x="910318" y="1247503"/>
                  </a:lnTo>
                  <a:lnTo>
                    <a:pt x="911951" y="1238522"/>
                  </a:lnTo>
                  <a:lnTo>
                    <a:pt x="912767" y="1234440"/>
                  </a:lnTo>
                  <a:lnTo>
                    <a:pt x="914400" y="1218111"/>
                  </a:lnTo>
                  <a:lnTo>
                    <a:pt x="915216" y="1213213"/>
                  </a:lnTo>
                  <a:lnTo>
                    <a:pt x="916033" y="1209131"/>
                  </a:lnTo>
                  <a:lnTo>
                    <a:pt x="916849" y="1206681"/>
                  </a:lnTo>
                  <a:lnTo>
                    <a:pt x="919299" y="1201783"/>
                  </a:lnTo>
                  <a:lnTo>
                    <a:pt x="920931" y="1199334"/>
                  </a:lnTo>
                  <a:lnTo>
                    <a:pt x="923381" y="1197701"/>
                  </a:lnTo>
                  <a:lnTo>
                    <a:pt x="924197" y="1197701"/>
                  </a:lnTo>
                  <a:lnTo>
                    <a:pt x="925014" y="1198517"/>
                  </a:lnTo>
                  <a:lnTo>
                    <a:pt x="925830" y="1200966"/>
                  </a:lnTo>
                  <a:lnTo>
                    <a:pt x="929096" y="1202599"/>
                  </a:lnTo>
                  <a:lnTo>
                    <a:pt x="929912" y="1204232"/>
                  </a:lnTo>
                  <a:lnTo>
                    <a:pt x="930729" y="1206681"/>
                  </a:lnTo>
                  <a:lnTo>
                    <a:pt x="931545" y="1209131"/>
                  </a:lnTo>
                  <a:lnTo>
                    <a:pt x="930729" y="1210764"/>
                  </a:lnTo>
                  <a:lnTo>
                    <a:pt x="929096" y="1212396"/>
                  </a:lnTo>
                  <a:lnTo>
                    <a:pt x="929096" y="1213213"/>
                  </a:lnTo>
                  <a:lnTo>
                    <a:pt x="929096" y="1214029"/>
                  </a:lnTo>
                  <a:lnTo>
                    <a:pt x="932361" y="1217295"/>
                  </a:lnTo>
                  <a:lnTo>
                    <a:pt x="932361" y="1224643"/>
                  </a:lnTo>
                  <a:close/>
                  <a:moveTo>
                    <a:pt x="1052377" y="1273629"/>
                  </a:moveTo>
                  <a:lnTo>
                    <a:pt x="1051560" y="1275261"/>
                  </a:lnTo>
                  <a:lnTo>
                    <a:pt x="1048294" y="1274445"/>
                  </a:lnTo>
                  <a:lnTo>
                    <a:pt x="1047478" y="1273629"/>
                  </a:lnTo>
                  <a:lnTo>
                    <a:pt x="1047478" y="1272812"/>
                  </a:lnTo>
                  <a:lnTo>
                    <a:pt x="1048294" y="1271996"/>
                  </a:lnTo>
                  <a:lnTo>
                    <a:pt x="1051560" y="1271179"/>
                  </a:lnTo>
                  <a:lnTo>
                    <a:pt x="1053193" y="1271179"/>
                  </a:lnTo>
                  <a:lnTo>
                    <a:pt x="1054009" y="1271179"/>
                  </a:lnTo>
                  <a:lnTo>
                    <a:pt x="1054009" y="1271179"/>
                  </a:lnTo>
                  <a:lnTo>
                    <a:pt x="1052377" y="1273629"/>
                  </a:lnTo>
                  <a:close/>
                  <a:moveTo>
                    <a:pt x="1068705" y="1295672"/>
                  </a:moveTo>
                  <a:lnTo>
                    <a:pt x="1067072" y="1295672"/>
                  </a:lnTo>
                  <a:lnTo>
                    <a:pt x="1064623" y="1294856"/>
                  </a:lnTo>
                  <a:lnTo>
                    <a:pt x="1062174" y="1293223"/>
                  </a:lnTo>
                  <a:lnTo>
                    <a:pt x="1057275" y="1288324"/>
                  </a:lnTo>
                  <a:lnTo>
                    <a:pt x="1061357" y="1285059"/>
                  </a:lnTo>
                  <a:lnTo>
                    <a:pt x="1067072" y="1289141"/>
                  </a:lnTo>
                  <a:lnTo>
                    <a:pt x="1068705" y="1291590"/>
                  </a:lnTo>
                  <a:lnTo>
                    <a:pt x="1068705" y="1295672"/>
                  </a:lnTo>
                  <a:close/>
                  <a:moveTo>
                    <a:pt x="1049111" y="1293223"/>
                  </a:moveTo>
                  <a:lnTo>
                    <a:pt x="1050744" y="1294856"/>
                  </a:lnTo>
                  <a:lnTo>
                    <a:pt x="1052377" y="1294856"/>
                  </a:lnTo>
                  <a:lnTo>
                    <a:pt x="1053193" y="1296489"/>
                  </a:lnTo>
                  <a:lnTo>
                    <a:pt x="1054826" y="1300571"/>
                  </a:lnTo>
                  <a:lnTo>
                    <a:pt x="1054826" y="1301387"/>
                  </a:lnTo>
                  <a:lnTo>
                    <a:pt x="1054826" y="1303020"/>
                  </a:lnTo>
                  <a:lnTo>
                    <a:pt x="1054009" y="1304653"/>
                  </a:lnTo>
                  <a:lnTo>
                    <a:pt x="1053193" y="1305469"/>
                  </a:lnTo>
                  <a:lnTo>
                    <a:pt x="1050744" y="1307102"/>
                  </a:lnTo>
                  <a:lnTo>
                    <a:pt x="1048294" y="1307919"/>
                  </a:lnTo>
                  <a:lnTo>
                    <a:pt x="1046661" y="1307102"/>
                  </a:lnTo>
                  <a:lnTo>
                    <a:pt x="1042579" y="1303020"/>
                  </a:lnTo>
                  <a:lnTo>
                    <a:pt x="1039314" y="1298938"/>
                  </a:lnTo>
                  <a:lnTo>
                    <a:pt x="1038497" y="1296489"/>
                  </a:lnTo>
                  <a:lnTo>
                    <a:pt x="1039314" y="1295672"/>
                  </a:lnTo>
                  <a:lnTo>
                    <a:pt x="1040947" y="1294856"/>
                  </a:lnTo>
                  <a:lnTo>
                    <a:pt x="1044212" y="1294039"/>
                  </a:lnTo>
                  <a:lnTo>
                    <a:pt x="1049111" y="1294039"/>
                  </a:lnTo>
                  <a:lnTo>
                    <a:pt x="1049111" y="1293223"/>
                  </a:lnTo>
                  <a:close/>
                  <a:moveTo>
                    <a:pt x="980531" y="1312001"/>
                  </a:moveTo>
                  <a:lnTo>
                    <a:pt x="981347" y="1312817"/>
                  </a:lnTo>
                  <a:lnTo>
                    <a:pt x="981347" y="1314450"/>
                  </a:lnTo>
                  <a:lnTo>
                    <a:pt x="981347" y="1316083"/>
                  </a:lnTo>
                  <a:lnTo>
                    <a:pt x="980531" y="1317716"/>
                  </a:lnTo>
                  <a:lnTo>
                    <a:pt x="979714" y="1319349"/>
                  </a:lnTo>
                  <a:lnTo>
                    <a:pt x="978081" y="1321798"/>
                  </a:lnTo>
                  <a:lnTo>
                    <a:pt x="973183" y="1326696"/>
                  </a:lnTo>
                  <a:lnTo>
                    <a:pt x="971550" y="1329146"/>
                  </a:lnTo>
                  <a:lnTo>
                    <a:pt x="969917" y="1330779"/>
                  </a:lnTo>
                  <a:lnTo>
                    <a:pt x="962569" y="1337310"/>
                  </a:lnTo>
                  <a:lnTo>
                    <a:pt x="961753" y="1337310"/>
                  </a:lnTo>
                  <a:lnTo>
                    <a:pt x="960936" y="1337310"/>
                  </a:lnTo>
                  <a:lnTo>
                    <a:pt x="959304" y="1336494"/>
                  </a:lnTo>
                  <a:lnTo>
                    <a:pt x="956854" y="1336494"/>
                  </a:lnTo>
                  <a:lnTo>
                    <a:pt x="951139" y="1338943"/>
                  </a:lnTo>
                  <a:lnTo>
                    <a:pt x="951139" y="1338126"/>
                  </a:lnTo>
                  <a:lnTo>
                    <a:pt x="951139" y="1334861"/>
                  </a:lnTo>
                  <a:lnTo>
                    <a:pt x="950323" y="1333228"/>
                  </a:lnTo>
                  <a:lnTo>
                    <a:pt x="947874" y="1329962"/>
                  </a:lnTo>
                  <a:lnTo>
                    <a:pt x="947874" y="1329146"/>
                  </a:lnTo>
                  <a:lnTo>
                    <a:pt x="947874" y="1328329"/>
                  </a:lnTo>
                  <a:lnTo>
                    <a:pt x="947874" y="1327513"/>
                  </a:lnTo>
                  <a:lnTo>
                    <a:pt x="950323" y="1324247"/>
                  </a:lnTo>
                  <a:lnTo>
                    <a:pt x="956038" y="1312001"/>
                  </a:lnTo>
                  <a:lnTo>
                    <a:pt x="957671" y="1311184"/>
                  </a:lnTo>
                  <a:lnTo>
                    <a:pt x="960936" y="1312817"/>
                  </a:lnTo>
                  <a:lnTo>
                    <a:pt x="962569" y="1313634"/>
                  </a:lnTo>
                  <a:lnTo>
                    <a:pt x="963386" y="1313634"/>
                  </a:lnTo>
                  <a:lnTo>
                    <a:pt x="967468" y="1311184"/>
                  </a:lnTo>
                  <a:lnTo>
                    <a:pt x="971550" y="1311184"/>
                  </a:lnTo>
                  <a:lnTo>
                    <a:pt x="975632" y="1309551"/>
                  </a:lnTo>
                  <a:lnTo>
                    <a:pt x="977265" y="1309551"/>
                  </a:lnTo>
                  <a:lnTo>
                    <a:pt x="980531" y="1312001"/>
                  </a:lnTo>
                  <a:lnTo>
                    <a:pt x="980531" y="1312001"/>
                  </a:lnTo>
                  <a:close/>
                  <a:moveTo>
                    <a:pt x="1173208" y="1326696"/>
                  </a:moveTo>
                  <a:lnTo>
                    <a:pt x="1172391" y="1326696"/>
                  </a:lnTo>
                  <a:lnTo>
                    <a:pt x="1169942" y="1326696"/>
                  </a:lnTo>
                  <a:lnTo>
                    <a:pt x="1167493" y="1325880"/>
                  </a:lnTo>
                  <a:lnTo>
                    <a:pt x="1165860" y="1325064"/>
                  </a:lnTo>
                  <a:lnTo>
                    <a:pt x="1165044" y="1323431"/>
                  </a:lnTo>
                  <a:lnTo>
                    <a:pt x="1165044" y="1321798"/>
                  </a:lnTo>
                  <a:lnTo>
                    <a:pt x="1162594" y="1318532"/>
                  </a:lnTo>
                  <a:lnTo>
                    <a:pt x="1160145" y="1317716"/>
                  </a:lnTo>
                  <a:lnTo>
                    <a:pt x="1158512" y="1315266"/>
                  </a:lnTo>
                  <a:lnTo>
                    <a:pt x="1160145" y="1315266"/>
                  </a:lnTo>
                  <a:lnTo>
                    <a:pt x="1161778" y="1316083"/>
                  </a:lnTo>
                  <a:lnTo>
                    <a:pt x="1165044" y="1316899"/>
                  </a:lnTo>
                  <a:lnTo>
                    <a:pt x="1167493" y="1317716"/>
                  </a:lnTo>
                  <a:lnTo>
                    <a:pt x="1171575" y="1320165"/>
                  </a:lnTo>
                  <a:lnTo>
                    <a:pt x="1173208" y="1322614"/>
                  </a:lnTo>
                  <a:lnTo>
                    <a:pt x="1174841" y="1324247"/>
                  </a:lnTo>
                  <a:lnTo>
                    <a:pt x="1174841" y="1325880"/>
                  </a:lnTo>
                  <a:lnTo>
                    <a:pt x="1173208" y="1326696"/>
                  </a:lnTo>
                  <a:lnTo>
                    <a:pt x="1173208" y="1326696"/>
                  </a:lnTo>
                  <a:close/>
                  <a:moveTo>
                    <a:pt x="1112792" y="1324247"/>
                  </a:moveTo>
                  <a:lnTo>
                    <a:pt x="1111976" y="1324247"/>
                  </a:lnTo>
                  <a:lnTo>
                    <a:pt x="1108710" y="1323431"/>
                  </a:lnTo>
                  <a:lnTo>
                    <a:pt x="1104628" y="1321798"/>
                  </a:lnTo>
                  <a:lnTo>
                    <a:pt x="1102179" y="1320165"/>
                  </a:lnTo>
                  <a:lnTo>
                    <a:pt x="1102179" y="1319349"/>
                  </a:lnTo>
                  <a:lnTo>
                    <a:pt x="1102995" y="1319349"/>
                  </a:lnTo>
                  <a:lnTo>
                    <a:pt x="1103811" y="1319349"/>
                  </a:lnTo>
                  <a:lnTo>
                    <a:pt x="1105444" y="1320165"/>
                  </a:lnTo>
                  <a:lnTo>
                    <a:pt x="1110343" y="1320981"/>
                  </a:lnTo>
                  <a:lnTo>
                    <a:pt x="1111976" y="1321798"/>
                  </a:lnTo>
                  <a:lnTo>
                    <a:pt x="1112792" y="1324247"/>
                  </a:lnTo>
                  <a:lnTo>
                    <a:pt x="1112792" y="1324247"/>
                  </a:lnTo>
                  <a:close/>
                  <a:moveTo>
                    <a:pt x="1264648" y="1326696"/>
                  </a:moveTo>
                  <a:lnTo>
                    <a:pt x="1267914" y="1326696"/>
                  </a:lnTo>
                  <a:lnTo>
                    <a:pt x="1269547" y="1326696"/>
                  </a:lnTo>
                  <a:lnTo>
                    <a:pt x="1270363" y="1327513"/>
                  </a:lnTo>
                  <a:lnTo>
                    <a:pt x="1271179" y="1329146"/>
                  </a:lnTo>
                  <a:lnTo>
                    <a:pt x="1270363" y="1331595"/>
                  </a:lnTo>
                  <a:lnTo>
                    <a:pt x="1269547" y="1332411"/>
                  </a:lnTo>
                  <a:lnTo>
                    <a:pt x="1267914" y="1332411"/>
                  </a:lnTo>
                  <a:lnTo>
                    <a:pt x="1264648" y="1331595"/>
                  </a:lnTo>
                  <a:lnTo>
                    <a:pt x="1263832" y="1330779"/>
                  </a:lnTo>
                  <a:lnTo>
                    <a:pt x="1263015" y="1329146"/>
                  </a:lnTo>
                  <a:lnTo>
                    <a:pt x="1263832" y="1328329"/>
                  </a:lnTo>
                  <a:lnTo>
                    <a:pt x="1265464" y="1328329"/>
                  </a:lnTo>
                  <a:lnTo>
                    <a:pt x="1265464" y="1328329"/>
                  </a:lnTo>
                  <a:lnTo>
                    <a:pt x="1265464" y="1327513"/>
                  </a:lnTo>
                  <a:lnTo>
                    <a:pt x="1264648" y="1326696"/>
                  </a:lnTo>
                  <a:lnTo>
                    <a:pt x="1264648" y="1326696"/>
                  </a:lnTo>
                  <a:close/>
                  <a:moveTo>
                    <a:pt x="1021352" y="1331595"/>
                  </a:moveTo>
                  <a:lnTo>
                    <a:pt x="1022985" y="1332411"/>
                  </a:lnTo>
                  <a:lnTo>
                    <a:pt x="1025434" y="1335677"/>
                  </a:lnTo>
                  <a:lnTo>
                    <a:pt x="1026251" y="1337310"/>
                  </a:lnTo>
                  <a:lnTo>
                    <a:pt x="1026251" y="1339759"/>
                  </a:lnTo>
                  <a:lnTo>
                    <a:pt x="1025434" y="1343025"/>
                  </a:lnTo>
                  <a:lnTo>
                    <a:pt x="1025434" y="1345474"/>
                  </a:lnTo>
                  <a:lnTo>
                    <a:pt x="1024618" y="1347924"/>
                  </a:lnTo>
                  <a:lnTo>
                    <a:pt x="1022985" y="1350373"/>
                  </a:lnTo>
                  <a:lnTo>
                    <a:pt x="1021352" y="1353639"/>
                  </a:lnTo>
                  <a:lnTo>
                    <a:pt x="1020536" y="1356904"/>
                  </a:lnTo>
                  <a:lnTo>
                    <a:pt x="1019719" y="1359354"/>
                  </a:lnTo>
                  <a:lnTo>
                    <a:pt x="1018903" y="1360170"/>
                  </a:lnTo>
                  <a:lnTo>
                    <a:pt x="1018086" y="1360986"/>
                  </a:lnTo>
                  <a:lnTo>
                    <a:pt x="1017270" y="1360986"/>
                  </a:lnTo>
                  <a:lnTo>
                    <a:pt x="1015637" y="1359354"/>
                  </a:lnTo>
                  <a:lnTo>
                    <a:pt x="1014004" y="1356904"/>
                  </a:lnTo>
                  <a:lnTo>
                    <a:pt x="1012372" y="1355271"/>
                  </a:lnTo>
                  <a:lnTo>
                    <a:pt x="1010739" y="1354455"/>
                  </a:lnTo>
                  <a:lnTo>
                    <a:pt x="1009922" y="1352822"/>
                  </a:lnTo>
                  <a:lnTo>
                    <a:pt x="1009922" y="1351189"/>
                  </a:lnTo>
                  <a:lnTo>
                    <a:pt x="1009922" y="1346291"/>
                  </a:lnTo>
                  <a:lnTo>
                    <a:pt x="1009922" y="1343841"/>
                  </a:lnTo>
                  <a:lnTo>
                    <a:pt x="1009922" y="1342209"/>
                  </a:lnTo>
                  <a:lnTo>
                    <a:pt x="1010739" y="1340576"/>
                  </a:lnTo>
                  <a:lnTo>
                    <a:pt x="1011555" y="1338126"/>
                  </a:lnTo>
                  <a:lnTo>
                    <a:pt x="1014004" y="1333228"/>
                  </a:lnTo>
                  <a:lnTo>
                    <a:pt x="1015637" y="1331595"/>
                  </a:lnTo>
                  <a:lnTo>
                    <a:pt x="1016454" y="1330779"/>
                  </a:lnTo>
                  <a:lnTo>
                    <a:pt x="1018903" y="1330779"/>
                  </a:lnTo>
                  <a:lnTo>
                    <a:pt x="1019719" y="1330779"/>
                  </a:lnTo>
                  <a:lnTo>
                    <a:pt x="1020536" y="1329962"/>
                  </a:lnTo>
                  <a:lnTo>
                    <a:pt x="1021352" y="1331595"/>
                  </a:lnTo>
                  <a:close/>
                  <a:moveTo>
                    <a:pt x="1261382" y="1350373"/>
                  </a:moveTo>
                  <a:lnTo>
                    <a:pt x="1261382" y="1350373"/>
                  </a:lnTo>
                  <a:lnTo>
                    <a:pt x="1262199" y="1350373"/>
                  </a:lnTo>
                  <a:lnTo>
                    <a:pt x="1262199" y="1350373"/>
                  </a:lnTo>
                  <a:lnTo>
                    <a:pt x="1262199" y="1351189"/>
                  </a:lnTo>
                  <a:lnTo>
                    <a:pt x="1262199" y="1352006"/>
                  </a:lnTo>
                  <a:lnTo>
                    <a:pt x="1263015" y="1352822"/>
                  </a:lnTo>
                  <a:lnTo>
                    <a:pt x="1263015" y="1353639"/>
                  </a:lnTo>
                  <a:lnTo>
                    <a:pt x="1263015" y="1354455"/>
                  </a:lnTo>
                  <a:lnTo>
                    <a:pt x="1262199" y="1355271"/>
                  </a:lnTo>
                  <a:lnTo>
                    <a:pt x="1261382" y="1355271"/>
                  </a:lnTo>
                  <a:lnTo>
                    <a:pt x="1257300" y="1352822"/>
                  </a:lnTo>
                  <a:lnTo>
                    <a:pt x="1256484" y="1350373"/>
                  </a:lnTo>
                  <a:lnTo>
                    <a:pt x="1256484" y="1349556"/>
                  </a:lnTo>
                  <a:lnTo>
                    <a:pt x="1257300" y="1348740"/>
                  </a:lnTo>
                  <a:lnTo>
                    <a:pt x="1258116" y="1347924"/>
                  </a:lnTo>
                  <a:lnTo>
                    <a:pt x="1258933" y="1347924"/>
                  </a:lnTo>
                  <a:lnTo>
                    <a:pt x="1259749" y="1348740"/>
                  </a:lnTo>
                  <a:lnTo>
                    <a:pt x="1261382" y="1350373"/>
                  </a:lnTo>
                  <a:close/>
                  <a:moveTo>
                    <a:pt x="798467" y="1351189"/>
                  </a:moveTo>
                  <a:lnTo>
                    <a:pt x="798467" y="1351189"/>
                  </a:lnTo>
                  <a:lnTo>
                    <a:pt x="796018" y="1349556"/>
                  </a:lnTo>
                  <a:lnTo>
                    <a:pt x="796018" y="1348740"/>
                  </a:lnTo>
                  <a:lnTo>
                    <a:pt x="797651" y="1347924"/>
                  </a:lnTo>
                  <a:lnTo>
                    <a:pt x="799284" y="1349556"/>
                  </a:lnTo>
                  <a:lnTo>
                    <a:pt x="799284" y="1350373"/>
                  </a:lnTo>
                  <a:lnTo>
                    <a:pt x="798467" y="1351189"/>
                  </a:lnTo>
                  <a:close/>
                  <a:moveTo>
                    <a:pt x="1264648" y="1368334"/>
                  </a:moveTo>
                  <a:lnTo>
                    <a:pt x="1264648" y="1368334"/>
                  </a:lnTo>
                  <a:lnTo>
                    <a:pt x="1264648" y="1368334"/>
                  </a:lnTo>
                  <a:lnTo>
                    <a:pt x="1263015" y="1366701"/>
                  </a:lnTo>
                  <a:lnTo>
                    <a:pt x="1261382" y="1365885"/>
                  </a:lnTo>
                  <a:lnTo>
                    <a:pt x="1260566" y="1365069"/>
                  </a:lnTo>
                  <a:lnTo>
                    <a:pt x="1255667" y="1360986"/>
                  </a:lnTo>
                  <a:lnTo>
                    <a:pt x="1254851" y="1359354"/>
                  </a:lnTo>
                  <a:lnTo>
                    <a:pt x="1254851" y="1357721"/>
                  </a:lnTo>
                  <a:lnTo>
                    <a:pt x="1256484" y="1356904"/>
                  </a:lnTo>
                  <a:lnTo>
                    <a:pt x="1259749" y="1356088"/>
                  </a:lnTo>
                  <a:lnTo>
                    <a:pt x="1263015" y="1356088"/>
                  </a:lnTo>
                  <a:lnTo>
                    <a:pt x="1265464" y="1356904"/>
                  </a:lnTo>
                  <a:lnTo>
                    <a:pt x="1266281" y="1357721"/>
                  </a:lnTo>
                  <a:lnTo>
                    <a:pt x="1267914" y="1359354"/>
                  </a:lnTo>
                  <a:lnTo>
                    <a:pt x="1267914" y="1360986"/>
                  </a:lnTo>
                  <a:lnTo>
                    <a:pt x="1267914" y="1363436"/>
                  </a:lnTo>
                  <a:lnTo>
                    <a:pt x="1267097" y="1364252"/>
                  </a:lnTo>
                  <a:lnTo>
                    <a:pt x="1266281" y="1365069"/>
                  </a:lnTo>
                  <a:lnTo>
                    <a:pt x="1264648" y="1368334"/>
                  </a:lnTo>
                  <a:close/>
                  <a:moveTo>
                    <a:pt x="1037681" y="1389561"/>
                  </a:moveTo>
                  <a:lnTo>
                    <a:pt x="1035231" y="1389561"/>
                  </a:lnTo>
                  <a:lnTo>
                    <a:pt x="1035231" y="1388745"/>
                  </a:lnTo>
                  <a:lnTo>
                    <a:pt x="1036048" y="1387112"/>
                  </a:lnTo>
                  <a:lnTo>
                    <a:pt x="1039314" y="1386296"/>
                  </a:lnTo>
                  <a:lnTo>
                    <a:pt x="1041763" y="1386296"/>
                  </a:lnTo>
                  <a:lnTo>
                    <a:pt x="1040947" y="1387112"/>
                  </a:lnTo>
                  <a:lnTo>
                    <a:pt x="1039314" y="1387929"/>
                  </a:lnTo>
                  <a:lnTo>
                    <a:pt x="1037681" y="1389561"/>
                  </a:lnTo>
                  <a:close/>
                  <a:moveTo>
                    <a:pt x="1208314" y="1405890"/>
                  </a:moveTo>
                  <a:lnTo>
                    <a:pt x="1206682" y="1405890"/>
                  </a:lnTo>
                  <a:lnTo>
                    <a:pt x="1205865" y="1405074"/>
                  </a:lnTo>
                  <a:lnTo>
                    <a:pt x="1205865" y="1403441"/>
                  </a:lnTo>
                  <a:lnTo>
                    <a:pt x="1206682" y="1401808"/>
                  </a:lnTo>
                  <a:lnTo>
                    <a:pt x="1208314" y="1398542"/>
                  </a:lnTo>
                  <a:lnTo>
                    <a:pt x="1209947" y="1395276"/>
                  </a:lnTo>
                  <a:lnTo>
                    <a:pt x="1210764" y="1394460"/>
                  </a:lnTo>
                  <a:lnTo>
                    <a:pt x="1212397" y="1395276"/>
                  </a:lnTo>
                  <a:lnTo>
                    <a:pt x="1213213" y="1396093"/>
                  </a:lnTo>
                  <a:lnTo>
                    <a:pt x="1214029" y="1397726"/>
                  </a:lnTo>
                  <a:lnTo>
                    <a:pt x="1214846" y="1399359"/>
                  </a:lnTo>
                  <a:lnTo>
                    <a:pt x="1214846" y="1400991"/>
                  </a:lnTo>
                  <a:lnTo>
                    <a:pt x="1213213" y="1402624"/>
                  </a:lnTo>
                  <a:lnTo>
                    <a:pt x="1211580" y="1403441"/>
                  </a:lnTo>
                  <a:lnTo>
                    <a:pt x="1208314" y="1405890"/>
                  </a:lnTo>
                  <a:close/>
                  <a:moveTo>
                    <a:pt x="1271179" y="1401808"/>
                  </a:moveTo>
                  <a:lnTo>
                    <a:pt x="1270363" y="1404257"/>
                  </a:lnTo>
                  <a:lnTo>
                    <a:pt x="1268730" y="1403441"/>
                  </a:lnTo>
                  <a:lnTo>
                    <a:pt x="1265464" y="1401808"/>
                  </a:lnTo>
                  <a:lnTo>
                    <a:pt x="1264648" y="1400991"/>
                  </a:lnTo>
                  <a:lnTo>
                    <a:pt x="1263832" y="1399359"/>
                  </a:lnTo>
                  <a:lnTo>
                    <a:pt x="1263832" y="1397726"/>
                  </a:lnTo>
                  <a:lnTo>
                    <a:pt x="1264648" y="1397726"/>
                  </a:lnTo>
                  <a:lnTo>
                    <a:pt x="1267097" y="1397726"/>
                  </a:lnTo>
                  <a:lnTo>
                    <a:pt x="1268730" y="1400175"/>
                  </a:lnTo>
                  <a:lnTo>
                    <a:pt x="1269547" y="1400175"/>
                  </a:lnTo>
                  <a:lnTo>
                    <a:pt x="1271179" y="1401808"/>
                  </a:lnTo>
                  <a:close/>
                  <a:moveTo>
                    <a:pt x="1012372" y="1421402"/>
                  </a:moveTo>
                  <a:lnTo>
                    <a:pt x="1010739" y="1421402"/>
                  </a:lnTo>
                  <a:lnTo>
                    <a:pt x="1011555" y="1419769"/>
                  </a:lnTo>
                  <a:lnTo>
                    <a:pt x="1012372" y="1418953"/>
                  </a:lnTo>
                  <a:lnTo>
                    <a:pt x="1013188" y="1418136"/>
                  </a:lnTo>
                  <a:lnTo>
                    <a:pt x="1014821" y="1418136"/>
                  </a:lnTo>
                  <a:lnTo>
                    <a:pt x="1015637" y="1418953"/>
                  </a:lnTo>
                  <a:lnTo>
                    <a:pt x="1014821" y="1420586"/>
                  </a:lnTo>
                  <a:lnTo>
                    <a:pt x="1012372" y="1421402"/>
                  </a:lnTo>
                  <a:close/>
                  <a:moveTo>
                    <a:pt x="1009106" y="1426301"/>
                  </a:moveTo>
                  <a:lnTo>
                    <a:pt x="1009106" y="1426301"/>
                  </a:lnTo>
                  <a:lnTo>
                    <a:pt x="1009106" y="1426301"/>
                  </a:lnTo>
                  <a:lnTo>
                    <a:pt x="1009106" y="1424668"/>
                  </a:lnTo>
                  <a:lnTo>
                    <a:pt x="1009922" y="1424668"/>
                  </a:lnTo>
                  <a:lnTo>
                    <a:pt x="1010739" y="1423035"/>
                  </a:lnTo>
                  <a:lnTo>
                    <a:pt x="1011555" y="1423851"/>
                  </a:lnTo>
                  <a:lnTo>
                    <a:pt x="1011555" y="1424668"/>
                  </a:lnTo>
                  <a:lnTo>
                    <a:pt x="1009106" y="1426301"/>
                  </a:lnTo>
                  <a:lnTo>
                    <a:pt x="1009106" y="1426301"/>
                  </a:lnTo>
                  <a:close/>
                  <a:moveTo>
                    <a:pt x="1192802" y="1445079"/>
                  </a:moveTo>
                  <a:lnTo>
                    <a:pt x="1191986" y="1447528"/>
                  </a:lnTo>
                  <a:lnTo>
                    <a:pt x="1190353" y="1447528"/>
                  </a:lnTo>
                  <a:lnTo>
                    <a:pt x="1189536" y="1448344"/>
                  </a:lnTo>
                  <a:lnTo>
                    <a:pt x="1189536" y="1448344"/>
                  </a:lnTo>
                  <a:lnTo>
                    <a:pt x="1190353" y="1445895"/>
                  </a:lnTo>
                  <a:lnTo>
                    <a:pt x="1190353" y="1444262"/>
                  </a:lnTo>
                  <a:lnTo>
                    <a:pt x="1190353" y="1442629"/>
                  </a:lnTo>
                  <a:lnTo>
                    <a:pt x="1191169" y="1441813"/>
                  </a:lnTo>
                  <a:lnTo>
                    <a:pt x="1192802" y="1441813"/>
                  </a:lnTo>
                  <a:lnTo>
                    <a:pt x="1192802" y="1443446"/>
                  </a:lnTo>
                  <a:lnTo>
                    <a:pt x="1192802" y="1444262"/>
                  </a:lnTo>
                  <a:lnTo>
                    <a:pt x="1192802" y="1445079"/>
                  </a:lnTo>
                  <a:lnTo>
                    <a:pt x="1192802" y="1445079"/>
                  </a:lnTo>
                  <a:close/>
                  <a:moveTo>
                    <a:pt x="1018086" y="1493248"/>
                  </a:moveTo>
                  <a:lnTo>
                    <a:pt x="1018086" y="1493248"/>
                  </a:lnTo>
                  <a:lnTo>
                    <a:pt x="1017270" y="1493248"/>
                  </a:lnTo>
                  <a:lnTo>
                    <a:pt x="1017270" y="1494881"/>
                  </a:lnTo>
                  <a:lnTo>
                    <a:pt x="1017270" y="1494881"/>
                  </a:lnTo>
                  <a:lnTo>
                    <a:pt x="1016454" y="1493248"/>
                  </a:lnTo>
                  <a:lnTo>
                    <a:pt x="1016454" y="1492431"/>
                  </a:lnTo>
                  <a:lnTo>
                    <a:pt x="1016454" y="1491615"/>
                  </a:lnTo>
                  <a:lnTo>
                    <a:pt x="1016454" y="1490799"/>
                  </a:lnTo>
                  <a:lnTo>
                    <a:pt x="1017270" y="1489982"/>
                  </a:lnTo>
                  <a:lnTo>
                    <a:pt x="1018086" y="1489982"/>
                  </a:lnTo>
                  <a:lnTo>
                    <a:pt x="1018086" y="1489982"/>
                  </a:lnTo>
                  <a:lnTo>
                    <a:pt x="1018086" y="1491615"/>
                  </a:lnTo>
                  <a:lnTo>
                    <a:pt x="1018086" y="1493248"/>
                  </a:lnTo>
                  <a:close/>
                  <a:moveTo>
                    <a:pt x="1315266" y="1492431"/>
                  </a:moveTo>
                  <a:lnTo>
                    <a:pt x="1316899" y="1493248"/>
                  </a:lnTo>
                  <a:lnTo>
                    <a:pt x="1316899" y="1496514"/>
                  </a:lnTo>
                  <a:lnTo>
                    <a:pt x="1314450" y="1496514"/>
                  </a:lnTo>
                  <a:lnTo>
                    <a:pt x="1311184" y="1494064"/>
                  </a:lnTo>
                  <a:lnTo>
                    <a:pt x="1310368" y="1492431"/>
                  </a:lnTo>
                  <a:lnTo>
                    <a:pt x="1310368" y="1492431"/>
                  </a:lnTo>
                  <a:lnTo>
                    <a:pt x="1310368" y="1492431"/>
                  </a:lnTo>
                  <a:lnTo>
                    <a:pt x="1311184" y="1492431"/>
                  </a:lnTo>
                  <a:lnTo>
                    <a:pt x="1312001" y="1491615"/>
                  </a:lnTo>
                  <a:lnTo>
                    <a:pt x="1312817" y="1491615"/>
                  </a:lnTo>
                  <a:lnTo>
                    <a:pt x="1315266" y="1492431"/>
                  </a:lnTo>
                  <a:close/>
                  <a:moveTo>
                    <a:pt x="1015637" y="1516108"/>
                  </a:moveTo>
                  <a:lnTo>
                    <a:pt x="1015637" y="1516108"/>
                  </a:lnTo>
                  <a:lnTo>
                    <a:pt x="1014004" y="1516108"/>
                  </a:lnTo>
                  <a:lnTo>
                    <a:pt x="1014004" y="1514475"/>
                  </a:lnTo>
                  <a:lnTo>
                    <a:pt x="1014821" y="1513659"/>
                  </a:lnTo>
                  <a:lnTo>
                    <a:pt x="1015637" y="1513659"/>
                  </a:lnTo>
                  <a:lnTo>
                    <a:pt x="1016454" y="1514475"/>
                  </a:lnTo>
                  <a:lnTo>
                    <a:pt x="1016454" y="1515291"/>
                  </a:lnTo>
                  <a:lnTo>
                    <a:pt x="1015637" y="1516108"/>
                  </a:lnTo>
                  <a:close/>
                  <a:moveTo>
                    <a:pt x="1021352" y="1519374"/>
                  </a:moveTo>
                  <a:lnTo>
                    <a:pt x="1021352" y="1519374"/>
                  </a:lnTo>
                  <a:lnTo>
                    <a:pt x="1020536" y="1519374"/>
                  </a:lnTo>
                  <a:lnTo>
                    <a:pt x="1021352" y="1516924"/>
                  </a:lnTo>
                  <a:lnTo>
                    <a:pt x="1020536" y="1516108"/>
                  </a:lnTo>
                  <a:lnTo>
                    <a:pt x="1020536" y="1515291"/>
                  </a:lnTo>
                  <a:lnTo>
                    <a:pt x="1020536" y="1514475"/>
                  </a:lnTo>
                  <a:lnTo>
                    <a:pt x="1020536" y="1514475"/>
                  </a:lnTo>
                  <a:lnTo>
                    <a:pt x="1021352" y="1515291"/>
                  </a:lnTo>
                  <a:lnTo>
                    <a:pt x="1021352" y="1516108"/>
                  </a:lnTo>
                  <a:lnTo>
                    <a:pt x="1021352" y="1516924"/>
                  </a:lnTo>
                  <a:lnTo>
                    <a:pt x="1021352" y="1517741"/>
                  </a:lnTo>
                  <a:lnTo>
                    <a:pt x="1021352" y="1519374"/>
                  </a:lnTo>
                  <a:lnTo>
                    <a:pt x="1021352" y="1519374"/>
                  </a:lnTo>
                  <a:close/>
                  <a:moveTo>
                    <a:pt x="1031149" y="1530804"/>
                  </a:moveTo>
                  <a:lnTo>
                    <a:pt x="1029516" y="1534069"/>
                  </a:lnTo>
                  <a:lnTo>
                    <a:pt x="1028700" y="1537335"/>
                  </a:lnTo>
                  <a:lnTo>
                    <a:pt x="1027067" y="1543050"/>
                  </a:lnTo>
                  <a:lnTo>
                    <a:pt x="1026251" y="1543050"/>
                  </a:lnTo>
                  <a:lnTo>
                    <a:pt x="1025434" y="1541417"/>
                  </a:lnTo>
                  <a:lnTo>
                    <a:pt x="1027884" y="1534886"/>
                  </a:lnTo>
                  <a:lnTo>
                    <a:pt x="1027884" y="1534069"/>
                  </a:lnTo>
                  <a:lnTo>
                    <a:pt x="1027884" y="1533253"/>
                  </a:lnTo>
                  <a:lnTo>
                    <a:pt x="1027067" y="1532436"/>
                  </a:lnTo>
                  <a:lnTo>
                    <a:pt x="1026251" y="1533253"/>
                  </a:lnTo>
                  <a:lnTo>
                    <a:pt x="1022985" y="1540601"/>
                  </a:lnTo>
                  <a:lnTo>
                    <a:pt x="1022169" y="1541417"/>
                  </a:lnTo>
                  <a:lnTo>
                    <a:pt x="1021352" y="1542234"/>
                  </a:lnTo>
                  <a:lnTo>
                    <a:pt x="1020536" y="1542234"/>
                  </a:lnTo>
                  <a:lnTo>
                    <a:pt x="1018903" y="1542234"/>
                  </a:lnTo>
                  <a:lnTo>
                    <a:pt x="1016454" y="1543866"/>
                  </a:lnTo>
                  <a:lnTo>
                    <a:pt x="1020536" y="1535702"/>
                  </a:lnTo>
                  <a:lnTo>
                    <a:pt x="1020536" y="1534886"/>
                  </a:lnTo>
                  <a:lnTo>
                    <a:pt x="1019719" y="1534886"/>
                  </a:lnTo>
                  <a:lnTo>
                    <a:pt x="1019719" y="1534886"/>
                  </a:lnTo>
                  <a:lnTo>
                    <a:pt x="1016454" y="1540601"/>
                  </a:lnTo>
                  <a:lnTo>
                    <a:pt x="1014004" y="1543050"/>
                  </a:lnTo>
                  <a:lnTo>
                    <a:pt x="1012372" y="1542234"/>
                  </a:lnTo>
                  <a:lnTo>
                    <a:pt x="1012372" y="1541417"/>
                  </a:lnTo>
                  <a:lnTo>
                    <a:pt x="1012372" y="1540601"/>
                  </a:lnTo>
                  <a:lnTo>
                    <a:pt x="1015637" y="1534886"/>
                  </a:lnTo>
                  <a:lnTo>
                    <a:pt x="1018903" y="1530804"/>
                  </a:lnTo>
                  <a:lnTo>
                    <a:pt x="1020536" y="1528354"/>
                  </a:lnTo>
                  <a:lnTo>
                    <a:pt x="1021352" y="1525905"/>
                  </a:lnTo>
                  <a:lnTo>
                    <a:pt x="1021352" y="1524272"/>
                  </a:lnTo>
                  <a:lnTo>
                    <a:pt x="1021352" y="1522639"/>
                  </a:lnTo>
                  <a:lnTo>
                    <a:pt x="1021352" y="1521823"/>
                  </a:lnTo>
                  <a:lnTo>
                    <a:pt x="1021352" y="1521823"/>
                  </a:lnTo>
                  <a:lnTo>
                    <a:pt x="1021352" y="1522639"/>
                  </a:lnTo>
                  <a:lnTo>
                    <a:pt x="1021352" y="1524272"/>
                  </a:lnTo>
                  <a:lnTo>
                    <a:pt x="1020536" y="1528354"/>
                  </a:lnTo>
                  <a:lnTo>
                    <a:pt x="1019719" y="1529987"/>
                  </a:lnTo>
                  <a:lnTo>
                    <a:pt x="1018903" y="1531620"/>
                  </a:lnTo>
                  <a:lnTo>
                    <a:pt x="1018903" y="1531620"/>
                  </a:lnTo>
                  <a:lnTo>
                    <a:pt x="1020536" y="1530804"/>
                  </a:lnTo>
                  <a:lnTo>
                    <a:pt x="1021352" y="1529171"/>
                  </a:lnTo>
                  <a:lnTo>
                    <a:pt x="1022169" y="1525905"/>
                  </a:lnTo>
                  <a:lnTo>
                    <a:pt x="1022985" y="1523456"/>
                  </a:lnTo>
                  <a:lnTo>
                    <a:pt x="1023802" y="1519374"/>
                  </a:lnTo>
                  <a:lnTo>
                    <a:pt x="1023802" y="1519374"/>
                  </a:lnTo>
                  <a:lnTo>
                    <a:pt x="1023802" y="1520190"/>
                  </a:lnTo>
                  <a:lnTo>
                    <a:pt x="1024618" y="1521006"/>
                  </a:lnTo>
                  <a:lnTo>
                    <a:pt x="1025434" y="1521006"/>
                  </a:lnTo>
                  <a:lnTo>
                    <a:pt x="1026251" y="1521823"/>
                  </a:lnTo>
                  <a:lnTo>
                    <a:pt x="1026251" y="1523456"/>
                  </a:lnTo>
                  <a:lnTo>
                    <a:pt x="1026251" y="1524272"/>
                  </a:lnTo>
                  <a:lnTo>
                    <a:pt x="1027884" y="1525089"/>
                  </a:lnTo>
                  <a:lnTo>
                    <a:pt x="1028700" y="1525905"/>
                  </a:lnTo>
                  <a:lnTo>
                    <a:pt x="1028700" y="1527538"/>
                  </a:lnTo>
                  <a:lnTo>
                    <a:pt x="1028700" y="1528354"/>
                  </a:lnTo>
                  <a:lnTo>
                    <a:pt x="1028700" y="1529171"/>
                  </a:lnTo>
                  <a:lnTo>
                    <a:pt x="1028700" y="1529171"/>
                  </a:lnTo>
                  <a:lnTo>
                    <a:pt x="1031149" y="1530804"/>
                  </a:lnTo>
                  <a:close/>
                  <a:moveTo>
                    <a:pt x="1014004" y="1532436"/>
                  </a:moveTo>
                  <a:lnTo>
                    <a:pt x="1013188" y="1532436"/>
                  </a:lnTo>
                  <a:lnTo>
                    <a:pt x="1012372" y="1531620"/>
                  </a:lnTo>
                  <a:lnTo>
                    <a:pt x="1013188" y="1529171"/>
                  </a:lnTo>
                  <a:lnTo>
                    <a:pt x="1014004" y="1528354"/>
                  </a:lnTo>
                  <a:lnTo>
                    <a:pt x="1016454" y="1527538"/>
                  </a:lnTo>
                  <a:lnTo>
                    <a:pt x="1016454" y="1526721"/>
                  </a:lnTo>
                  <a:lnTo>
                    <a:pt x="1017270" y="1526721"/>
                  </a:lnTo>
                  <a:lnTo>
                    <a:pt x="1018086" y="1526721"/>
                  </a:lnTo>
                  <a:lnTo>
                    <a:pt x="1018903" y="1525905"/>
                  </a:lnTo>
                  <a:lnTo>
                    <a:pt x="1020536" y="1524272"/>
                  </a:lnTo>
                  <a:lnTo>
                    <a:pt x="1021352" y="1524272"/>
                  </a:lnTo>
                  <a:lnTo>
                    <a:pt x="1020536" y="1526721"/>
                  </a:lnTo>
                  <a:lnTo>
                    <a:pt x="1019719" y="1528354"/>
                  </a:lnTo>
                  <a:lnTo>
                    <a:pt x="1014004" y="1532436"/>
                  </a:lnTo>
                  <a:close/>
                  <a:moveTo>
                    <a:pt x="1032782" y="1534886"/>
                  </a:moveTo>
                  <a:lnTo>
                    <a:pt x="1031966" y="1534886"/>
                  </a:lnTo>
                  <a:lnTo>
                    <a:pt x="1031149" y="1534886"/>
                  </a:lnTo>
                  <a:lnTo>
                    <a:pt x="1031149" y="1534069"/>
                  </a:lnTo>
                  <a:lnTo>
                    <a:pt x="1031966" y="1532436"/>
                  </a:lnTo>
                  <a:lnTo>
                    <a:pt x="1032782" y="1530804"/>
                  </a:lnTo>
                  <a:lnTo>
                    <a:pt x="1032782" y="1529171"/>
                  </a:lnTo>
                  <a:lnTo>
                    <a:pt x="1032782" y="1527538"/>
                  </a:lnTo>
                  <a:lnTo>
                    <a:pt x="1033599" y="1526721"/>
                  </a:lnTo>
                  <a:lnTo>
                    <a:pt x="1034415" y="1525905"/>
                  </a:lnTo>
                  <a:lnTo>
                    <a:pt x="1035231" y="1525905"/>
                  </a:lnTo>
                  <a:lnTo>
                    <a:pt x="1035231" y="1529171"/>
                  </a:lnTo>
                  <a:lnTo>
                    <a:pt x="1035231" y="1530804"/>
                  </a:lnTo>
                  <a:lnTo>
                    <a:pt x="1034415" y="1532436"/>
                  </a:lnTo>
                  <a:lnTo>
                    <a:pt x="1033599" y="1533253"/>
                  </a:lnTo>
                  <a:lnTo>
                    <a:pt x="1032782" y="1534886"/>
                  </a:lnTo>
                  <a:close/>
                  <a:moveTo>
                    <a:pt x="1328329" y="1538151"/>
                  </a:moveTo>
                  <a:lnTo>
                    <a:pt x="1328329" y="1538151"/>
                  </a:lnTo>
                  <a:lnTo>
                    <a:pt x="1325880" y="1538151"/>
                  </a:lnTo>
                  <a:lnTo>
                    <a:pt x="1325064" y="1537335"/>
                  </a:lnTo>
                  <a:lnTo>
                    <a:pt x="1325064" y="1536519"/>
                  </a:lnTo>
                  <a:lnTo>
                    <a:pt x="1325064" y="1535702"/>
                  </a:lnTo>
                  <a:lnTo>
                    <a:pt x="1325880" y="1534886"/>
                  </a:lnTo>
                  <a:lnTo>
                    <a:pt x="1326697" y="1534069"/>
                  </a:lnTo>
                  <a:lnTo>
                    <a:pt x="1327513" y="1534069"/>
                  </a:lnTo>
                  <a:lnTo>
                    <a:pt x="1329146" y="1534886"/>
                  </a:lnTo>
                  <a:lnTo>
                    <a:pt x="1329146" y="1535702"/>
                  </a:lnTo>
                  <a:lnTo>
                    <a:pt x="1328329" y="1538151"/>
                  </a:lnTo>
                  <a:close/>
                  <a:moveTo>
                    <a:pt x="177981" y="1574891"/>
                  </a:moveTo>
                  <a:lnTo>
                    <a:pt x="179614" y="1573258"/>
                  </a:lnTo>
                  <a:lnTo>
                    <a:pt x="182880" y="1569992"/>
                  </a:lnTo>
                  <a:lnTo>
                    <a:pt x="184513" y="1567543"/>
                  </a:lnTo>
                  <a:lnTo>
                    <a:pt x="184513" y="1569992"/>
                  </a:lnTo>
                  <a:lnTo>
                    <a:pt x="182064" y="1574074"/>
                  </a:lnTo>
                  <a:lnTo>
                    <a:pt x="177981" y="1574891"/>
                  </a:lnTo>
                  <a:lnTo>
                    <a:pt x="177981" y="1574891"/>
                  </a:lnTo>
                  <a:close/>
                  <a:moveTo>
                    <a:pt x="171450" y="1583055"/>
                  </a:moveTo>
                  <a:lnTo>
                    <a:pt x="171450" y="1583055"/>
                  </a:lnTo>
                  <a:lnTo>
                    <a:pt x="171450" y="1583055"/>
                  </a:lnTo>
                  <a:lnTo>
                    <a:pt x="170634" y="1581422"/>
                  </a:lnTo>
                  <a:lnTo>
                    <a:pt x="171450" y="1578973"/>
                  </a:lnTo>
                  <a:lnTo>
                    <a:pt x="171450" y="1578156"/>
                  </a:lnTo>
                  <a:lnTo>
                    <a:pt x="173899" y="1578156"/>
                  </a:lnTo>
                  <a:lnTo>
                    <a:pt x="173899" y="1578156"/>
                  </a:lnTo>
                  <a:lnTo>
                    <a:pt x="173899" y="1578156"/>
                  </a:lnTo>
                  <a:lnTo>
                    <a:pt x="173899" y="1578973"/>
                  </a:lnTo>
                  <a:lnTo>
                    <a:pt x="173083" y="1579789"/>
                  </a:lnTo>
                  <a:lnTo>
                    <a:pt x="171450" y="1583055"/>
                  </a:lnTo>
                  <a:close/>
                  <a:moveTo>
                    <a:pt x="142875" y="1592852"/>
                  </a:moveTo>
                  <a:lnTo>
                    <a:pt x="144508" y="1594485"/>
                  </a:lnTo>
                  <a:lnTo>
                    <a:pt x="147774" y="1593669"/>
                  </a:lnTo>
                  <a:lnTo>
                    <a:pt x="148590" y="1593669"/>
                  </a:lnTo>
                  <a:lnTo>
                    <a:pt x="149406" y="1594485"/>
                  </a:lnTo>
                  <a:lnTo>
                    <a:pt x="150223" y="1596118"/>
                  </a:lnTo>
                  <a:lnTo>
                    <a:pt x="151039" y="1598567"/>
                  </a:lnTo>
                  <a:lnTo>
                    <a:pt x="151039" y="1601016"/>
                  </a:lnTo>
                  <a:lnTo>
                    <a:pt x="151039" y="1601833"/>
                  </a:lnTo>
                  <a:lnTo>
                    <a:pt x="150223" y="1602649"/>
                  </a:lnTo>
                  <a:lnTo>
                    <a:pt x="144508" y="1605915"/>
                  </a:lnTo>
                  <a:lnTo>
                    <a:pt x="144508" y="1605915"/>
                  </a:lnTo>
                  <a:lnTo>
                    <a:pt x="144508" y="1605915"/>
                  </a:lnTo>
                  <a:lnTo>
                    <a:pt x="145324" y="1605915"/>
                  </a:lnTo>
                  <a:lnTo>
                    <a:pt x="146141" y="1605915"/>
                  </a:lnTo>
                  <a:lnTo>
                    <a:pt x="151039" y="1605099"/>
                  </a:lnTo>
                  <a:lnTo>
                    <a:pt x="151039" y="1604282"/>
                  </a:lnTo>
                  <a:lnTo>
                    <a:pt x="151039" y="1601833"/>
                  </a:lnTo>
                  <a:lnTo>
                    <a:pt x="151856" y="1600200"/>
                  </a:lnTo>
                  <a:lnTo>
                    <a:pt x="151856" y="1599384"/>
                  </a:lnTo>
                  <a:lnTo>
                    <a:pt x="151039" y="1596934"/>
                  </a:lnTo>
                  <a:lnTo>
                    <a:pt x="151039" y="1596118"/>
                  </a:lnTo>
                  <a:lnTo>
                    <a:pt x="154305" y="1596118"/>
                  </a:lnTo>
                  <a:lnTo>
                    <a:pt x="155938" y="1595301"/>
                  </a:lnTo>
                  <a:lnTo>
                    <a:pt x="158387" y="1593669"/>
                  </a:lnTo>
                  <a:lnTo>
                    <a:pt x="159204" y="1593669"/>
                  </a:lnTo>
                  <a:lnTo>
                    <a:pt x="159204" y="1596934"/>
                  </a:lnTo>
                  <a:lnTo>
                    <a:pt x="159204" y="1597751"/>
                  </a:lnTo>
                  <a:lnTo>
                    <a:pt x="157571" y="1601833"/>
                  </a:lnTo>
                  <a:lnTo>
                    <a:pt x="156754" y="1605099"/>
                  </a:lnTo>
                  <a:lnTo>
                    <a:pt x="155938" y="1608364"/>
                  </a:lnTo>
                  <a:lnTo>
                    <a:pt x="155938" y="1614079"/>
                  </a:lnTo>
                  <a:lnTo>
                    <a:pt x="155122" y="1615712"/>
                  </a:lnTo>
                  <a:lnTo>
                    <a:pt x="154305" y="1616529"/>
                  </a:lnTo>
                  <a:lnTo>
                    <a:pt x="148590" y="1618978"/>
                  </a:lnTo>
                  <a:lnTo>
                    <a:pt x="145324" y="1618978"/>
                  </a:lnTo>
                  <a:lnTo>
                    <a:pt x="142875" y="1617345"/>
                  </a:lnTo>
                  <a:lnTo>
                    <a:pt x="142059" y="1615712"/>
                  </a:lnTo>
                  <a:lnTo>
                    <a:pt x="142875" y="1614079"/>
                  </a:lnTo>
                  <a:lnTo>
                    <a:pt x="143691" y="1614079"/>
                  </a:lnTo>
                  <a:lnTo>
                    <a:pt x="145324" y="1614079"/>
                  </a:lnTo>
                  <a:lnTo>
                    <a:pt x="146957" y="1614896"/>
                  </a:lnTo>
                  <a:lnTo>
                    <a:pt x="147774" y="1614896"/>
                  </a:lnTo>
                  <a:lnTo>
                    <a:pt x="147774" y="1614896"/>
                  </a:lnTo>
                  <a:lnTo>
                    <a:pt x="143691" y="1611630"/>
                  </a:lnTo>
                  <a:lnTo>
                    <a:pt x="140426" y="1609997"/>
                  </a:lnTo>
                  <a:lnTo>
                    <a:pt x="139609" y="1608364"/>
                  </a:lnTo>
                  <a:lnTo>
                    <a:pt x="139609" y="1607548"/>
                  </a:lnTo>
                  <a:lnTo>
                    <a:pt x="139609" y="1606731"/>
                  </a:lnTo>
                  <a:lnTo>
                    <a:pt x="137160" y="1602649"/>
                  </a:lnTo>
                  <a:lnTo>
                    <a:pt x="136344" y="1601016"/>
                  </a:lnTo>
                  <a:lnTo>
                    <a:pt x="136344" y="1598567"/>
                  </a:lnTo>
                  <a:lnTo>
                    <a:pt x="136344" y="1596118"/>
                  </a:lnTo>
                  <a:lnTo>
                    <a:pt x="137160" y="1592036"/>
                  </a:lnTo>
                  <a:lnTo>
                    <a:pt x="137160" y="1591219"/>
                  </a:lnTo>
                  <a:lnTo>
                    <a:pt x="137977" y="1591219"/>
                  </a:lnTo>
                  <a:lnTo>
                    <a:pt x="139609" y="1592036"/>
                  </a:lnTo>
                  <a:lnTo>
                    <a:pt x="142875" y="1592852"/>
                  </a:lnTo>
                  <a:close/>
                  <a:moveTo>
                    <a:pt x="182880" y="1597751"/>
                  </a:moveTo>
                  <a:lnTo>
                    <a:pt x="182064" y="1598567"/>
                  </a:lnTo>
                  <a:lnTo>
                    <a:pt x="181247" y="1600200"/>
                  </a:lnTo>
                  <a:lnTo>
                    <a:pt x="180431" y="1601016"/>
                  </a:lnTo>
                  <a:lnTo>
                    <a:pt x="180431" y="1601016"/>
                  </a:lnTo>
                  <a:lnTo>
                    <a:pt x="179614" y="1601016"/>
                  </a:lnTo>
                  <a:lnTo>
                    <a:pt x="178798" y="1599384"/>
                  </a:lnTo>
                  <a:lnTo>
                    <a:pt x="177981" y="1598567"/>
                  </a:lnTo>
                  <a:lnTo>
                    <a:pt x="177165" y="1598567"/>
                  </a:lnTo>
                  <a:lnTo>
                    <a:pt x="177165" y="1599384"/>
                  </a:lnTo>
                  <a:lnTo>
                    <a:pt x="177165" y="1600200"/>
                  </a:lnTo>
                  <a:lnTo>
                    <a:pt x="177165" y="1601016"/>
                  </a:lnTo>
                  <a:lnTo>
                    <a:pt x="177165" y="1601833"/>
                  </a:lnTo>
                  <a:lnTo>
                    <a:pt x="177165" y="1601833"/>
                  </a:lnTo>
                  <a:lnTo>
                    <a:pt x="177165" y="1601016"/>
                  </a:lnTo>
                  <a:lnTo>
                    <a:pt x="177165" y="1600200"/>
                  </a:lnTo>
                  <a:lnTo>
                    <a:pt x="177165" y="1599384"/>
                  </a:lnTo>
                  <a:lnTo>
                    <a:pt x="177165" y="1598567"/>
                  </a:lnTo>
                  <a:lnTo>
                    <a:pt x="177981" y="1597751"/>
                  </a:lnTo>
                  <a:lnTo>
                    <a:pt x="180431" y="1595301"/>
                  </a:lnTo>
                  <a:lnTo>
                    <a:pt x="181247" y="1594485"/>
                  </a:lnTo>
                  <a:lnTo>
                    <a:pt x="182064" y="1594485"/>
                  </a:lnTo>
                  <a:lnTo>
                    <a:pt x="183697" y="1595301"/>
                  </a:lnTo>
                  <a:lnTo>
                    <a:pt x="183697" y="1595301"/>
                  </a:lnTo>
                  <a:lnTo>
                    <a:pt x="182880" y="1597751"/>
                  </a:lnTo>
                  <a:close/>
                  <a:moveTo>
                    <a:pt x="189411" y="1619794"/>
                  </a:moveTo>
                  <a:lnTo>
                    <a:pt x="189411" y="1619794"/>
                  </a:lnTo>
                  <a:lnTo>
                    <a:pt x="187779" y="1619794"/>
                  </a:lnTo>
                  <a:lnTo>
                    <a:pt x="184513" y="1614896"/>
                  </a:lnTo>
                  <a:lnTo>
                    <a:pt x="182064" y="1613263"/>
                  </a:lnTo>
                  <a:lnTo>
                    <a:pt x="180431" y="1610814"/>
                  </a:lnTo>
                  <a:lnTo>
                    <a:pt x="178798" y="1609181"/>
                  </a:lnTo>
                  <a:lnTo>
                    <a:pt x="179614" y="1606731"/>
                  </a:lnTo>
                  <a:lnTo>
                    <a:pt x="180431" y="1606731"/>
                  </a:lnTo>
                  <a:lnTo>
                    <a:pt x="183697" y="1608364"/>
                  </a:lnTo>
                  <a:lnTo>
                    <a:pt x="186146" y="1609997"/>
                  </a:lnTo>
                  <a:lnTo>
                    <a:pt x="187779" y="1611630"/>
                  </a:lnTo>
                  <a:lnTo>
                    <a:pt x="191044" y="1616529"/>
                  </a:lnTo>
                  <a:lnTo>
                    <a:pt x="191044" y="1617345"/>
                  </a:lnTo>
                  <a:lnTo>
                    <a:pt x="189411" y="1619794"/>
                  </a:lnTo>
                  <a:close/>
                  <a:moveTo>
                    <a:pt x="1014821" y="1615712"/>
                  </a:moveTo>
                  <a:lnTo>
                    <a:pt x="1014821" y="1616529"/>
                  </a:lnTo>
                  <a:lnTo>
                    <a:pt x="1014004" y="1616529"/>
                  </a:lnTo>
                  <a:lnTo>
                    <a:pt x="1013188" y="1615712"/>
                  </a:lnTo>
                  <a:lnTo>
                    <a:pt x="1012372" y="1614896"/>
                  </a:lnTo>
                  <a:lnTo>
                    <a:pt x="1012372" y="1614079"/>
                  </a:lnTo>
                  <a:lnTo>
                    <a:pt x="1012372" y="1613263"/>
                  </a:lnTo>
                  <a:lnTo>
                    <a:pt x="1014004" y="1613263"/>
                  </a:lnTo>
                  <a:lnTo>
                    <a:pt x="1014821" y="1615712"/>
                  </a:lnTo>
                  <a:close/>
                  <a:moveTo>
                    <a:pt x="200841" y="1620611"/>
                  </a:moveTo>
                  <a:lnTo>
                    <a:pt x="200841" y="1620611"/>
                  </a:lnTo>
                  <a:lnTo>
                    <a:pt x="199209" y="1620611"/>
                  </a:lnTo>
                  <a:lnTo>
                    <a:pt x="198392" y="1620611"/>
                  </a:lnTo>
                  <a:lnTo>
                    <a:pt x="198392" y="1619794"/>
                  </a:lnTo>
                  <a:lnTo>
                    <a:pt x="198392" y="1618978"/>
                  </a:lnTo>
                  <a:lnTo>
                    <a:pt x="198392" y="1618161"/>
                  </a:lnTo>
                  <a:lnTo>
                    <a:pt x="199209" y="1616529"/>
                  </a:lnTo>
                  <a:lnTo>
                    <a:pt x="199209" y="1615712"/>
                  </a:lnTo>
                  <a:lnTo>
                    <a:pt x="199209" y="1615712"/>
                  </a:lnTo>
                  <a:lnTo>
                    <a:pt x="200025" y="1616529"/>
                  </a:lnTo>
                  <a:lnTo>
                    <a:pt x="200025" y="1617345"/>
                  </a:lnTo>
                  <a:lnTo>
                    <a:pt x="200841" y="1620611"/>
                  </a:lnTo>
                  <a:close/>
                  <a:moveTo>
                    <a:pt x="211455" y="1625509"/>
                  </a:moveTo>
                  <a:lnTo>
                    <a:pt x="212272" y="1634490"/>
                  </a:lnTo>
                  <a:lnTo>
                    <a:pt x="212272" y="1636939"/>
                  </a:lnTo>
                  <a:lnTo>
                    <a:pt x="211455" y="1638572"/>
                  </a:lnTo>
                  <a:lnTo>
                    <a:pt x="210639" y="1641838"/>
                  </a:lnTo>
                  <a:lnTo>
                    <a:pt x="209822" y="1643471"/>
                  </a:lnTo>
                  <a:lnTo>
                    <a:pt x="209006" y="1641838"/>
                  </a:lnTo>
                  <a:lnTo>
                    <a:pt x="209006" y="1638572"/>
                  </a:lnTo>
                  <a:lnTo>
                    <a:pt x="209006" y="1636123"/>
                  </a:lnTo>
                  <a:lnTo>
                    <a:pt x="209006" y="1635306"/>
                  </a:lnTo>
                  <a:lnTo>
                    <a:pt x="209006" y="1631224"/>
                  </a:lnTo>
                  <a:lnTo>
                    <a:pt x="209006" y="1631224"/>
                  </a:lnTo>
                  <a:lnTo>
                    <a:pt x="208189" y="1632857"/>
                  </a:lnTo>
                  <a:lnTo>
                    <a:pt x="207373" y="1632857"/>
                  </a:lnTo>
                  <a:lnTo>
                    <a:pt x="205740" y="1630408"/>
                  </a:lnTo>
                  <a:lnTo>
                    <a:pt x="204924" y="1628775"/>
                  </a:lnTo>
                  <a:lnTo>
                    <a:pt x="204924" y="1627142"/>
                  </a:lnTo>
                  <a:lnTo>
                    <a:pt x="203291" y="1625509"/>
                  </a:lnTo>
                  <a:lnTo>
                    <a:pt x="203291" y="1624693"/>
                  </a:lnTo>
                  <a:lnTo>
                    <a:pt x="203291" y="1623876"/>
                  </a:lnTo>
                  <a:lnTo>
                    <a:pt x="204107" y="1622244"/>
                  </a:lnTo>
                  <a:lnTo>
                    <a:pt x="204924" y="1620611"/>
                  </a:lnTo>
                  <a:lnTo>
                    <a:pt x="204924" y="1618161"/>
                  </a:lnTo>
                  <a:lnTo>
                    <a:pt x="205740" y="1617345"/>
                  </a:lnTo>
                  <a:lnTo>
                    <a:pt x="206556" y="1617345"/>
                  </a:lnTo>
                  <a:lnTo>
                    <a:pt x="208189" y="1618978"/>
                  </a:lnTo>
                  <a:lnTo>
                    <a:pt x="209822" y="1620611"/>
                  </a:lnTo>
                  <a:lnTo>
                    <a:pt x="211455" y="1622244"/>
                  </a:lnTo>
                  <a:lnTo>
                    <a:pt x="211455" y="1625509"/>
                  </a:lnTo>
                  <a:close/>
                  <a:moveTo>
                    <a:pt x="158387" y="1618978"/>
                  </a:moveTo>
                  <a:lnTo>
                    <a:pt x="160020" y="1621427"/>
                  </a:lnTo>
                  <a:lnTo>
                    <a:pt x="160836" y="1623876"/>
                  </a:lnTo>
                  <a:lnTo>
                    <a:pt x="160836" y="1626326"/>
                  </a:lnTo>
                  <a:lnTo>
                    <a:pt x="158387" y="1627142"/>
                  </a:lnTo>
                  <a:lnTo>
                    <a:pt x="156754" y="1626326"/>
                  </a:lnTo>
                  <a:lnTo>
                    <a:pt x="155938" y="1626326"/>
                  </a:lnTo>
                  <a:lnTo>
                    <a:pt x="155122" y="1627142"/>
                  </a:lnTo>
                  <a:lnTo>
                    <a:pt x="155938" y="1627142"/>
                  </a:lnTo>
                  <a:lnTo>
                    <a:pt x="157571" y="1628775"/>
                  </a:lnTo>
                  <a:lnTo>
                    <a:pt x="159204" y="1630408"/>
                  </a:lnTo>
                  <a:lnTo>
                    <a:pt x="160836" y="1630408"/>
                  </a:lnTo>
                  <a:lnTo>
                    <a:pt x="163286" y="1631224"/>
                  </a:lnTo>
                  <a:lnTo>
                    <a:pt x="161653" y="1633674"/>
                  </a:lnTo>
                  <a:lnTo>
                    <a:pt x="161653" y="1635306"/>
                  </a:lnTo>
                  <a:lnTo>
                    <a:pt x="164102" y="1638572"/>
                  </a:lnTo>
                  <a:lnTo>
                    <a:pt x="164102" y="1639389"/>
                  </a:lnTo>
                  <a:lnTo>
                    <a:pt x="164919" y="1639389"/>
                  </a:lnTo>
                  <a:lnTo>
                    <a:pt x="166552" y="1639389"/>
                  </a:lnTo>
                  <a:lnTo>
                    <a:pt x="166552" y="1639389"/>
                  </a:lnTo>
                  <a:lnTo>
                    <a:pt x="166552" y="1640205"/>
                  </a:lnTo>
                  <a:lnTo>
                    <a:pt x="165735" y="1641838"/>
                  </a:lnTo>
                  <a:lnTo>
                    <a:pt x="165735" y="1641838"/>
                  </a:lnTo>
                  <a:lnTo>
                    <a:pt x="166552" y="1641838"/>
                  </a:lnTo>
                  <a:lnTo>
                    <a:pt x="168184" y="1641838"/>
                  </a:lnTo>
                  <a:lnTo>
                    <a:pt x="169001" y="1643471"/>
                  </a:lnTo>
                  <a:lnTo>
                    <a:pt x="167368" y="1645104"/>
                  </a:lnTo>
                  <a:lnTo>
                    <a:pt x="164102" y="1642654"/>
                  </a:lnTo>
                  <a:lnTo>
                    <a:pt x="162469" y="1640205"/>
                  </a:lnTo>
                  <a:lnTo>
                    <a:pt x="161653" y="1637756"/>
                  </a:lnTo>
                  <a:lnTo>
                    <a:pt x="160836" y="1636939"/>
                  </a:lnTo>
                  <a:lnTo>
                    <a:pt x="157571" y="1634490"/>
                  </a:lnTo>
                  <a:lnTo>
                    <a:pt x="152672" y="1628775"/>
                  </a:lnTo>
                  <a:lnTo>
                    <a:pt x="151856" y="1627959"/>
                  </a:lnTo>
                  <a:lnTo>
                    <a:pt x="151039" y="1625509"/>
                  </a:lnTo>
                  <a:lnTo>
                    <a:pt x="151039" y="1624693"/>
                  </a:lnTo>
                  <a:lnTo>
                    <a:pt x="151039" y="1623876"/>
                  </a:lnTo>
                  <a:lnTo>
                    <a:pt x="151856" y="1623876"/>
                  </a:lnTo>
                  <a:lnTo>
                    <a:pt x="153489" y="1623876"/>
                  </a:lnTo>
                  <a:lnTo>
                    <a:pt x="153489" y="1623060"/>
                  </a:lnTo>
                  <a:lnTo>
                    <a:pt x="147774" y="1621427"/>
                  </a:lnTo>
                  <a:lnTo>
                    <a:pt x="146957" y="1621427"/>
                  </a:lnTo>
                  <a:lnTo>
                    <a:pt x="146141" y="1619794"/>
                  </a:lnTo>
                  <a:lnTo>
                    <a:pt x="146141" y="1619794"/>
                  </a:lnTo>
                  <a:lnTo>
                    <a:pt x="149406" y="1619794"/>
                  </a:lnTo>
                  <a:lnTo>
                    <a:pt x="152672" y="1618978"/>
                  </a:lnTo>
                  <a:lnTo>
                    <a:pt x="154305" y="1618161"/>
                  </a:lnTo>
                  <a:lnTo>
                    <a:pt x="155122" y="1617345"/>
                  </a:lnTo>
                  <a:lnTo>
                    <a:pt x="156754" y="1616529"/>
                  </a:lnTo>
                  <a:lnTo>
                    <a:pt x="157571" y="1616529"/>
                  </a:lnTo>
                  <a:lnTo>
                    <a:pt x="158387" y="1618978"/>
                  </a:lnTo>
                  <a:close/>
                  <a:moveTo>
                    <a:pt x="1001758" y="1631224"/>
                  </a:moveTo>
                  <a:lnTo>
                    <a:pt x="1000941" y="1631224"/>
                  </a:lnTo>
                  <a:lnTo>
                    <a:pt x="997676" y="1630408"/>
                  </a:lnTo>
                  <a:lnTo>
                    <a:pt x="996043" y="1629591"/>
                  </a:lnTo>
                  <a:lnTo>
                    <a:pt x="991961" y="1627959"/>
                  </a:lnTo>
                  <a:lnTo>
                    <a:pt x="983797" y="1624693"/>
                  </a:lnTo>
                  <a:lnTo>
                    <a:pt x="981347" y="1623060"/>
                  </a:lnTo>
                  <a:lnTo>
                    <a:pt x="980531" y="1622244"/>
                  </a:lnTo>
                  <a:lnTo>
                    <a:pt x="982164" y="1619794"/>
                  </a:lnTo>
                  <a:lnTo>
                    <a:pt x="982980" y="1618978"/>
                  </a:lnTo>
                  <a:lnTo>
                    <a:pt x="983797" y="1618161"/>
                  </a:lnTo>
                  <a:lnTo>
                    <a:pt x="991961" y="1617345"/>
                  </a:lnTo>
                  <a:lnTo>
                    <a:pt x="995227" y="1618161"/>
                  </a:lnTo>
                  <a:lnTo>
                    <a:pt x="999309" y="1623060"/>
                  </a:lnTo>
                  <a:lnTo>
                    <a:pt x="1001758" y="1626326"/>
                  </a:lnTo>
                  <a:lnTo>
                    <a:pt x="1002574" y="1628775"/>
                  </a:lnTo>
                  <a:lnTo>
                    <a:pt x="1002574" y="1629591"/>
                  </a:lnTo>
                  <a:lnTo>
                    <a:pt x="1001758" y="1631224"/>
                  </a:lnTo>
                  <a:close/>
                  <a:moveTo>
                    <a:pt x="198392" y="1624693"/>
                  </a:moveTo>
                  <a:lnTo>
                    <a:pt x="198392" y="1624693"/>
                  </a:lnTo>
                  <a:lnTo>
                    <a:pt x="197576" y="1624693"/>
                  </a:lnTo>
                  <a:lnTo>
                    <a:pt x="196759" y="1623876"/>
                  </a:lnTo>
                  <a:lnTo>
                    <a:pt x="195943" y="1622244"/>
                  </a:lnTo>
                  <a:lnTo>
                    <a:pt x="195943" y="1621427"/>
                  </a:lnTo>
                  <a:lnTo>
                    <a:pt x="195943" y="1619794"/>
                  </a:lnTo>
                  <a:lnTo>
                    <a:pt x="195943" y="1619794"/>
                  </a:lnTo>
                  <a:lnTo>
                    <a:pt x="196759" y="1619794"/>
                  </a:lnTo>
                  <a:lnTo>
                    <a:pt x="196759" y="1619794"/>
                  </a:lnTo>
                  <a:lnTo>
                    <a:pt x="198392" y="1623060"/>
                  </a:lnTo>
                  <a:lnTo>
                    <a:pt x="198392" y="1624693"/>
                  </a:lnTo>
                  <a:close/>
                  <a:moveTo>
                    <a:pt x="204924" y="1637756"/>
                  </a:moveTo>
                  <a:lnTo>
                    <a:pt x="204107" y="1639389"/>
                  </a:lnTo>
                  <a:lnTo>
                    <a:pt x="201658" y="1636123"/>
                  </a:lnTo>
                  <a:lnTo>
                    <a:pt x="200841" y="1635306"/>
                  </a:lnTo>
                  <a:lnTo>
                    <a:pt x="199209" y="1632041"/>
                  </a:lnTo>
                  <a:lnTo>
                    <a:pt x="199209" y="1630408"/>
                  </a:lnTo>
                  <a:lnTo>
                    <a:pt x="199209" y="1629591"/>
                  </a:lnTo>
                  <a:lnTo>
                    <a:pt x="199209" y="1629591"/>
                  </a:lnTo>
                  <a:lnTo>
                    <a:pt x="200025" y="1629591"/>
                  </a:lnTo>
                  <a:lnTo>
                    <a:pt x="200841" y="1629591"/>
                  </a:lnTo>
                  <a:lnTo>
                    <a:pt x="204107" y="1632857"/>
                  </a:lnTo>
                  <a:lnTo>
                    <a:pt x="204924" y="1634490"/>
                  </a:lnTo>
                  <a:lnTo>
                    <a:pt x="204924" y="1637756"/>
                  </a:lnTo>
                  <a:close/>
                  <a:moveTo>
                    <a:pt x="213904" y="1640205"/>
                  </a:moveTo>
                  <a:lnTo>
                    <a:pt x="212272" y="1640205"/>
                  </a:lnTo>
                  <a:lnTo>
                    <a:pt x="213088" y="1638572"/>
                  </a:lnTo>
                  <a:lnTo>
                    <a:pt x="213088" y="1637756"/>
                  </a:lnTo>
                  <a:lnTo>
                    <a:pt x="213088" y="1636939"/>
                  </a:lnTo>
                  <a:lnTo>
                    <a:pt x="213088" y="1635306"/>
                  </a:lnTo>
                  <a:lnTo>
                    <a:pt x="213088" y="1631224"/>
                  </a:lnTo>
                  <a:lnTo>
                    <a:pt x="214721" y="1628775"/>
                  </a:lnTo>
                  <a:lnTo>
                    <a:pt x="216354" y="1628775"/>
                  </a:lnTo>
                  <a:lnTo>
                    <a:pt x="216354" y="1629591"/>
                  </a:lnTo>
                  <a:lnTo>
                    <a:pt x="215537" y="1634490"/>
                  </a:lnTo>
                  <a:lnTo>
                    <a:pt x="214721" y="1636939"/>
                  </a:lnTo>
                  <a:lnTo>
                    <a:pt x="213904" y="1640205"/>
                  </a:lnTo>
                  <a:lnTo>
                    <a:pt x="213904" y="1640205"/>
                  </a:lnTo>
                  <a:close/>
                  <a:moveTo>
                    <a:pt x="169817" y="1652451"/>
                  </a:moveTo>
                  <a:lnTo>
                    <a:pt x="169817" y="1652451"/>
                  </a:lnTo>
                  <a:lnTo>
                    <a:pt x="169001" y="1651635"/>
                  </a:lnTo>
                  <a:lnTo>
                    <a:pt x="169001" y="1650819"/>
                  </a:lnTo>
                  <a:lnTo>
                    <a:pt x="169001" y="1648369"/>
                  </a:lnTo>
                  <a:lnTo>
                    <a:pt x="169001" y="1647553"/>
                  </a:lnTo>
                  <a:lnTo>
                    <a:pt x="169001" y="1647553"/>
                  </a:lnTo>
                  <a:lnTo>
                    <a:pt x="170634" y="1649186"/>
                  </a:lnTo>
                  <a:lnTo>
                    <a:pt x="169817" y="1652451"/>
                  </a:lnTo>
                  <a:close/>
                  <a:moveTo>
                    <a:pt x="1023802" y="1652451"/>
                  </a:moveTo>
                  <a:lnTo>
                    <a:pt x="1023802" y="1652451"/>
                  </a:lnTo>
                  <a:lnTo>
                    <a:pt x="1021352" y="1652451"/>
                  </a:lnTo>
                  <a:lnTo>
                    <a:pt x="1019719" y="1651635"/>
                  </a:lnTo>
                  <a:lnTo>
                    <a:pt x="1018903" y="1650819"/>
                  </a:lnTo>
                  <a:lnTo>
                    <a:pt x="1023802" y="1648369"/>
                  </a:lnTo>
                  <a:lnTo>
                    <a:pt x="1024618" y="1648369"/>
                  </a:lnTo>
                  <a:lnTo>
                    <a:pt x="1024618" y="1649186"/>
                  </a:lnTo>
                  <a:lnTo>
                    <a:pt x="1023802" y="1650819"/>
                  </a:lnTo>
                  <a:lnTo>
                    <a:pt x="1023802" y="1651635"/>
                  </a:lnTo>
                  <a:lnTo>
                    <a:pt x="1023802" y="1652451"/>
                  </a:lnTo>
                  <a:lnTo>
                    <a:pt x="1023802" y="1652451"/>
                  </a:lnTo>
                  <a:close/>
                  <a:moveTo>
                    <a:pt x="1421402" y="1654084"/>
                  </a:moveTo>
                  <a:lnTo>
                    <a:pt x="1421402" y="1654084"/>
                  </a:lnTo>
                  <a:lnTo>
                    <a:pt x="1420586" y="1654084"/>
                  </a:lnTo>
                  <a:lnTo>
                    <a:pt x="1420586" y="1653268"/>
                  </a:lnTo>
                  <a:lnTo>
                    <a:pt x="1421402" y="1652451"/>
                  </a:lnTo>
                  <a:lnTo>
                    <a:pt x="1422219" y="1652451"/>
                  </a:lnTo>
                  <a:lnTo>
                    <a:pt x="1422219" y="1654084"/>
                  </a:lnTo>
                  <a:lnTo>
                    <a:pt x="1421402" y="1654084"/>
                  </a:lnTo>
                  <a:close/>
                  <a:moveTo>
                    <a:pt x="221252" y="1665514"/>
                  </a:moveTo>
                  <a:lnTo>
                    <a:pt x="221252" y="1665514"/>
                  </a:lnTo>
                  <a:lnTo>
                    <a:pt x="220436" y="1666331"/>
                  </a:lnTo>
                  <a:lnTo>
                    <a:pt x="219619" y="1665514"/>
                  </a:lnTo>
                  <a:lnTo>
                    <a:pt x="218803" y="1664698"/>
                  </a:lnTo>
                  <a:lnTo>
                    <a:pt x="217986" y="1661432"/>
                  </a:lnTo>
                  <a:lnTo>
                    <a:pt x="217986" y="1660616"/>
                  </a:lnTo>
                  <a:lnTo>
                    <a:pt x="217986" y="1659799"/>
                  </a:lnTo>
                  <a:lnTo>
                    <a:pt x="219619" y="1658983"/>
                  </a:lnTo>
                  <a:lnTo>
                    <a:pt x="220436" y="1658983"/>
                  </a:lnTo>
                  <a:lnTo>
                    <a:pt x="220436" y="1659799"/>
                  </a:lnTo>
                  <a:lnTo>
                    <a:pt x="221252" y="1661432"/>
                  </a:lnTo>
                  <a:lnTo>
                    <a:pt x="221252" y="1662249"/>
                  </a:lnTo>
                  <a:lnTo>
                    <a:pt x="221252" y="1664698"/>
                  </a:lnTo>
                  <a:lnTo>
                    <a:pt x="221252" y="1665514"/>
                  </a:lnTo>
                  <a:close/>
                  <a:moveTo>
                    <a:pt x="1419769" y="1663881"/>
                  </a:moveTo>
                  <a:lnTo>
                    <a:pt x="1418953" y="1666331"/>
                  </a:lnTo>
                  <a:lnTo>
                    <a:pt x="1418136" y="1667964"/>
                  </a:lnTo>
                  <a:lnTo>
                    <a:pt x="1417320" y="1668780"/>
                  </a:lnTo>
                  <a:lnTo>
                    <a:pt x="1415687" y="1668780"/>
                  </a:lnTo>
                  <a:lnTo>
                    <a:pt x="1412422" y="1669596"/>
                  </a:lnTo>
                  <a:lnTo>
                    <a:pt x="1410789" y="1669596"/>
                  </a:lnTo>
                  <a:lnTo>
                    <a:pt x="1410789" y="1671229"/>
                  </a:lnTo>
                  <a:lnTo>
                    <a:pt x="1410789" y="1672046"/>
                  </a:lnTo>
                  <a:lnTo>
                    <a:pt x="1411605" y="1672862"/>
                  </a:lnTo>
                  <a:lnTo>
                    <a:pt x="1412422" y="1672862"/>
                  </a:lnTo>
                  <a:lnTo>
                    <a:pt x="1414054" y="1672046"/>
                  </a:lnTo>
                  <a:lnTo>
                    <a:pt x="1414871" y="1672046"/>
                  </a:lnTo>
                  <a:lnTo>
                    <a:pt x="1415687" y="1672046"/>
                  </a:lnTo>
                  <a:lnTo>
                    <a:pt x="1415687" y="1672862"/>
                  </a:lnTo>
                  <a:lnTo>
                    <a:pt x="1415687" y="1673679"/>
                  </a:lnTo>
                  <a:lnTo>
                    <a:pt x="1415687" y="1674495"/>
                  </a:lnTo>
                  <a:lnTo>
                    <a:pt x="1415687" y="1676128"/>
                  </a:lnTo>
                  <a:lnTo>
                    <a:pt x="1414871" y="1679394"/>
                  </a:lnTo>
                  <a:lnTo>
                    <a:pt x="1413238" y="1681026"/>
                  </a:lnTo>
                  <a:lnTo>
                    <a:pt x="1411605" y="1682659"/>
                  </a:lnTo>
                  <a:lnTo>
                    <a:pt x="1410789" y="1683476"/>
                  </a:lnTo>
                  <a:lnTo>
                    <a:pt x="1410789" y="1684292"/>
                  </a:lnTo>
                  <a:lnTo>
                    <a:pt x="1410789" y="1686741"/>
                  </a:lnTo>
                  <a:lnTo>
                    <a:pt x="1409972" y="1688374"/>
                  </a:lnTo>
                  <a:lnTo>
                    <a:pt x="1406707" y="1692456"/>
                  </a:lnTo>
                  <a:lnTo>
                    <a:pt x="1405890" y="1693273"/>
                  </a:lnTo>
                  <a:lnTo>
                    <a:pt x="1405890" y="1694089"/>
                  </a:lnTo>
                  <a:lnTo>
                    <a:pt x="1405074" y="1696539"/>
                  </a:lnTo>
                  <a:lnTo>
                    <a:pt x="1404257" y="1698171"/>
                  </a:lnTo>
                  <a:lnTo>
                    <a:pt x="1401808" y="1702254"/>
                  </a:lnTo>
                  <a:lnTo>
                    <a:pt x="1400991" y="1703886"/>
                  </a:lnTo>
                  <a:lnTo>
                    <a:pt x="1400991" y="1704703"/>
                  </a:lnTo>
                  <a:lnTo>
                    <a:pt x="1400991" y="1706336"/>
                  </a:lnTo>
                  <a:lnTo>
                    <a:pt x="1400991" y="1707152"/>
                  </a:lnTo>
                  <a:lnTo>
                    <a:pt x="1400175" y="1708785"/>
                  </a:lnTo>
                  <a:lnTo>
                    <a:pt x="1399359" y="1709601"/>
                  </a:lnTo>
                  <a:lnTo>
                    <a:pt x="1399359" y="1710418"/>
                  </a:lnTo>
                  <a:lnTo>
                    <a:pt x="1399359" y="1711234"/>
                  </a:lnTo>
                  <a:lnTo>
                    <a:pt x="1399359" y="1711234"/>
                  </a:lnTo>
                  <a:lnTo>
                    <a:pt x="1399359" y="1712051"/>
                  </a:lnTo>
                  <a:lnTo>
                    <a:pt x="1399359" y="1713684"/>
                  </a:lnTo>
                  <a:lnTo>
                    <a:pt x="1400175" y="1712867"/>
                  </a:lnTo>
                  <a:lnTo>
                    <a:pt x="1402624" y="1709601"/>
                  </a:lnTo>
                  <a:lnTo>
                    <a:pt x="1404257" y="1707152"/>
                  </a:lnTo>
                  <a:lnTo>
                    <a:pt x="1405074" y="1706336"/>
                  </a:lnTo>
                  <a:lnTo>
                    <a:pt x="1405890" y="1705519"/>
                  </a:lnTo>
                  <a:lnTo>
                    <a:pt x="1406707" y="1703070"/>
                  </a:lnTo>
                  <a:lnTo>
                    <a:pt x="1408339" y="1701437"/>
                  </a:lnTo>
                  <a:lnTo>
                    <a:pt x="1409156" y="1700621"/>
                  </a:lnTo>
                  <a:lnTo>
                    <a:pt x="1409972" y="1700621"/>
                  </a:lnTo>
                  <a:lnTo>
                    <a:pt x="1410789" y="1701437"/>
                  </a:lnTo>
                  <a:lnTo>
                    <a:pt x="1410789" y="1703070"/>
                  </a:lnTo>
                  <a:lnTo>
                    <a:pt x="1409972" y="1704703"/>
                  </a:lnTo>
                  <a:lnTo>
                    <a:pt x="1409972" y="1705519"/>
                  </a:lnTo>
                  <a:lnTo>
                    <a:pt x="1411605" y="1704703"/>
                  </a:lnTo>
                  <a:lnTo>
                    <a:pt x="1414054" y="1703886"/>
                  </a:lnTo>
                  <a:lnTo>
                    <a:pt x="1414871" y="1703886"/>
                  </a:lnTo>
                  <a:lnTo>
                    <a:pt x="1416504" y="1705519"/>
                  </a:lnTo>
                  <a:lnTo>
                    <a:pt x="1418136" y="1705519"/>
                  </a:lnTo>
                  <a:lnTo>
                    <a:pt x="1420586" y="1704703"/>
                  </a:lnTo>
                  <a:lnTo>
                    <a:pt x="1421402" y="1704703"/>
                  </a:lnTo>
                  <a:lnTo>
                    <a:pt x="1421402" y="1705519"/>
                  </a:lnTo>
                  <a:lnTo>
                    <a:pt x="1420586" y="1706336"/>
                  </a:lnTo>
                  <a:lnTo>
                    <a:pt x="1418136" y="1707969"/>
                  </a:lnTo>
                  <a:lnTo>
                    <a:pt x="1412422" y="1711234"/>
                  </a:lnTo>
                  <a:lnTo>
                    <a:pt x="1410789" y="1713684"/>
                  </a:lnTo>
                  <a:lnTo>
                    <a:pt x="1410789" y="1713684"/>
                  </a:lnTo>
                  <a:lnTo>
                    <a:pt x="1411605" y="1712867"/>
                  </a:lnTo>
                  <a:lnTo>
                    <a:pt x="1412422" y="1712051"/>
                  </a:lnTo>
                  <a:lnTo>
                    <a:pt x="1414054" y="1712051"/>
                  </a:lnTo>
                  <a:lnTo>
                    <a:pt x="1414871" y="1712051"/>
                  </a:lnTo>
                  <a:lnTo>
                    <a:pt x="1414871" y="1712867"/>
                  </a:lnTo>
                  <a:lnTo>
                    <a:pt x="1414871" y="1714500"/>
                  </a:lnTo>
                  <a:lnTo>
                    <a:pt x="1411605" y="1717766"/>
                  </a:lnTo>
                  <a:lnTo>
                    <a:pt x="1412422" y="1717766"/>
                  </a:lnTo>
                  <a:lnTo>
                    <a:pt x="1416504" y="1716133"/>
                  </a:lnTo>
                  <a:lnTo>
                    <a:pt x="1418953" y="1718582"/>
                  </a:lnTo>
                  <a:lnTo>
                    <a:pt x="1422219" y="1717766"/>
                  </a:lnTo>
                  <a:lnTo>
                    <a:pt x="1423852" y="1716949"/>
                  </a:lnTo>
                  <a:lnTo>
                    <a:pt x="1423852" y="1717766"/>
                  </a:lnTo>
                  <a:lnTo>
                    <a:pt x="1423852" y="1718582"/>
                  </a:lnTo>
                  <a:lnTo>
                    <a:pt x="1423852" y="1720215"/>
                  </a:lnTo>
                  <a:lnTo>
                    <a:pt x="1423852" y="1720215"/>
                  </a:lnTo>
                  <a:lnTo>
                    <a:pt x="1424668" y="1719399"/>
                  </a:lnTo>
                  <a:lnTo>
                    <a:pt x="1424668" y="1718582"/>
                  </a:lnTo>
                  <a:lnTo>
                    <a:pt x="1424668" y="1716133"/>
                  </a:lnTo>
                  <a:lnTo>
                    <a:pt x="1424668" y="1716133"/>
                  </a:lnTo>
                  <a:lnTo>
                    <a:pt x="1425484" y="1716133"/>
                  </a:lnTo>
                  <a:lnTo>
                    <a:pt x="1425484" y="1716949"/>
                  </a:lnTo>
                  <a:lnTo>
                    <a:pt x="1425484" y="1718582"/>
                  </a:lnTo>
                  <a:lnTo>
                    <a:pt x="1425484" y="1720215"/>
                  </a:lnTo>
                  <a:lnTo>
                    <a:pt x="1424668" y="1721848"/>
                  </a:lnTo>
                  <a:lnTo>
                    <a:pt x="1423035" y="1724297"/>
                  </a:lnTo>
                  <a:lnTo>
                    <a:pt x="1423035" y="1725114"/>
                  </a:lnTo>
                  <a:lnTo>
                    <a:pt x="1423035" y="1725930"/>
                  </a:lnTo>
                  <a:lnTo>
                    <a:pt x="1423035" y="1725930"/>
                  </a:lnTo>
                  <a:lnTo>
                    <a:pt x="1424668" y="1725114"/>
                  </a:lnTo>
                  <a:lnTo>
                    <a:pt x="1424668" y="1724297"/>
                  </a:lnTo>
                  <a:lnTo>
                    <a:pt x="1424668" y="1723481"/>
                  </a:lnTo>
                  <a:lnTo>
                    <a:pt x="1424668" y="1722664"/>
                  </a:lnTo>
                  <a:lnTo>
                    <a:pt x="1425484" y="1721848"/>
                  </a:lnTo>
                  <a:lnTo>
                    <a:pt x="1427117" y="1720215"/>
                  </a:lnTo>
                  <a:lnTo>
                    <a:pt x="1427934" y="1720215"/>
                  </a:lnTo>
                  <a:lnTo>
                    <a:pt x="1427934" y="1720215"/>
                  </a:lnTo>
                  <a:lnTo>
                    <a:pt x="1427934" y="1721031"/>
                  </a:lnTo>
                  <a:lnTo>
                    <a:pt x="1428750" y="1721031"/>
                  </a:lnTo>
                  <a:lnTo>
                    <a:pt x="1429566" y="1720215"/>
                  </a:lnTo>
                  <a:lnTo>
                    <a:pt x="1430383" y="1719399"/>
                  </a:lnTo>
                  <a:lnTo>
                    <a:pt x="1431199" y="1719399"/>
                  </a:lnTo>
                  <a:lnTo>
                    <a:pt x="1432016" y="1718582"/>
                  </a:lnTo>
                  <a:lnTo>
                    <a:pt x="1432832" y="1716949"/>
                  </a:lnTo>
                  <a:lnTo>
                    <a:pt x="1433649" y="1716133"/>
                  </a:lnTo>
                  <a:lnTo>
                    <a:pt x="1435282" y="1715316"/>
                  </a:lnTo>
                  <a:lnTo>
                    <a:pt x="1436098" y="1715316"/>
                  </a:lnTo>
                  <a:lnTo>
                    <a:pt x="1436098" y="1716949"/>
                  </a:lnTo>
                  <a:lnTo>
                    <a:pt x="1436098" y="1718582"/>
                  </a:lnTo>
                  <a:lnTo>
                    <a:pt x="1436098" y="1720215"/>
                  </a:lnTo>
                  <a:lnTo>
                    <a:pt x="1436098" y="1720215"/>
                  </a:lnTo>
                  <a:lnTo>
                    <a:pt x="1436914" y="1718582"/>
                  </a:lnTo>
                  <a:lnTo>
                    <a:pt x="1437731" y="1717766"/>
                  </a:lnTo>
                  <a:lnTo>
                    <a:pt x="1438547" y="1717766"/>
                  </a:lnTo>
                  <a:lnTo>
                    <a:pt x="1439364" y="1717766"/>
                  </a:lnTo>
                  <a:lnTo>
                    <a:pt x="1444262" y="1716949"/>
                  </a:lnTo>
                  <a:lnTo>
                    <a:pt x="1445895" y="1716949"/>
                  </a:lnTo>
                  <a:lnTo>
                    <a:pt x="1447528" y="1717766"/>
                  </a:lnTo>
                  <a:lnTo>
                    <a:pt x="1449977" y="1719399"/>
                  </a:lnTo>
                  <a:lnTo>
                    <a:pt x="1450794" y="1721031"/>
                  </a:lnTo>
                  <a:lnTo>
                    <a:pt x="1450794" y="1722664"/>
                  </a:lnTo>
                  <a:lnTo>
                    <a:pt x="1450794" y="1724297"/>
                  </a:lnTo>
                  <a:lnTo>
                    <a:pt x="1449161" y="1725930"/>
                  </a:lnTo>
                  <a:lnTo>
                    <a:pt x="1447528" y="1726746"/>
                  </a:lnTo>
                  <a:lnTo>
                    <a:pt x="1446711" y="1727563"/>
                  </a:lnTo>
                  <a:lnTo>
                    <a:pt x="1446711" y="1728379"/>
                  </a:lnTo>
                  <a:lnTo>
                    <a:pt x="1446711" y="1729196"/>
                  </a:lnTo>
                  <a:lnTo>
                    <a:pt x="1445895" y="1730012"/>
                  </a:lnTo>
                  <a:lnTo>
                    <a:pt x="1441813" y="1732461"/>
                  </a:lnTo>
                  <a:lnTo>
                    <a:pt x="1442629" y="1732461"/>
                  </a:lnTo>
                  <a:lnTo>
                    <a:pt x="1445079" y="1731645"/>
                  </a:lnTo>
                  <a:lnTo>
                    <a:pt x="1446711" y="1731645"/>
                  </a:lnTo>
                  <a:lnTo>
                    <a:pt x="1446711" y="1731645"/>
                  </a:lnTo>
                  <a:lnTo>
                    <a:pt x="1445895" y="1732461"/>
                  </a:lnTo>
                  <a:lnTo>
                    <a:pt x="1444262" y="1733278"/>
                  </a:lnTo>
                  <a:lnTo>
                    <a:pt x="1444262" y="1733278"/>
                  </a:lnTo>
                  <a:lnTo>
                    <a:pt x="1444262" y="1734094"/>
                  </a:lnTo>
                  <a:lnTo>
                    <a:pt x="1445895" y="1734911"/>
                  </a:lnTo>
                  <a:lnTo>
                    <a:pt x="1447528" y="1734911"/>
                  </a:lnTo>
                  <a:lnTo>
                    <a:pt x="1449161" y="1734911"/>
                  </a:lnTo>
                  <a:lnTo>
                    <a:pt x="1449161" y="1735727"/>
                  </a:lnTo>
                  <a:lnTo>
                    <a:pt x="1448344" y="1737360"/>
                  </a:lnTo>
                  <a:lnTo>
                    <a:pt x="1448344" y="1738993"/>
                  </a:lnTo>
                  <a:lnTo>
                    <a:pt x="1446711" y="1739809"/>
                  </a:lnTo>
                  <a:lnTo>
                    <a:pt x="1443446" y="1741442"/>
                  </a:lnTo>
                  <a:lnTo>
                    <a:pt x="1442629" y="1742259"/>
                  </a:lnTo>
                  <a:lnTo>
                    <a:pt x="1442629" y="1742259"/>
                  </a:lnTo>
                  <a:lnTo>
                    <a:pt x="1445079" y="1741442"/>
                  </a:lnTo>
                  <a:lnTo>
                    <a:pt x="1446711" y="1741442"/>
                  </a:lnTo>
                  <a:lnTo>
                    <a:pt x="1447528" y="1741442"/>
                  </a:lnTo>
                  <a:lnTo>
                    <a:pt x="1448344" y="1740626"/>
                  </a:lnTo>
                  <a:lnTo>
                    <a:pt x="1449977" y="1740626"/>
                  </a:lnTo>
                  <a:lnTo>
                    <a:pt x="1451610" y="1741442"/>
                  </a:lnTo>
                  <a:lnTo>
                    <a:pt x="1454059" y="1739809"/>
                  </a:lnTo>
                  <a:lnTo>
                    <a:pt x="1454876" y="1739809"/>
                  </a:lnTo>
                  <a:lnTo>
                    <a:pt x="1456509" y="1739809"/>
                  </a:lnTo>
                  <a:lnTo>
                    <a:pt x="1457325" y="1739809"/>
                  </a:lnTo>
                  <a:lnTo>
                    <a:pt x="1458958" y="1738176"/>
                  </a:lnTo>
                  <a:lnTo>
                    <a:pt x="1459774" y="1737360"/>
                  </a:lnTo>
                  <a:lnTo>
                    <a:pt x="1459774" y="1737360"/>
                  </a:lnTo>
                  <a:lnTo>
                    <a:pt x="1459774" y="1738176"/>
                  </a:lnTo>
                  <a:lnTo>
                    <a:pt x="1459774" y="1739809"/>
                  </a:lnTo>
                  <a:lnTo>
                    <a:pt x="1459774" y="1741442"/>
                  </a:lnTo>
                  <a:lnTo>
                    <a:pt x="1459774" y="1742259"/>
                  </a:lnTo>
                  <a:lnTo>
                    <a:pt x="1458141" y="1743891"/>
                  </a:lnTo>
                  <a:lnTo>
                    <a:pt x="1457325" y="1744708"/>
                  </a:lnTo>
                  <a:lnTo>
                    <a:pt x="1456509" y="1744708"/>
                  </a:lnTo>
                  <a:lnTo>
                    <a:pt x="1454876" y="1744708"/>
                  </a:lnTo>
                  <a:lnTo>
                    <a:pt x="1454059" y="1744708"/>
                  </a:lnTo>
                  <a:lnTo>
                    <a:pt x="1453243" y="1746341"/>
                  </a:lnTo>
                  <a:lnTo>
                    <a:pt x="1450794" y="1747974"/>
                  </a:lnTo>
                  <a:lnTo>
                    <a:pt x="1449161" y="1748790"/>
                  </a:lnTo>
                  <a:lnTo>
                    <a:pt x="1449977" y="1749606"/>
                  </a:lnTo>
                  <a:lnTo>
                    <a:pt x="1449977" y="1751239"/>
                  </a:lnTo>
                  <a:lnTo>
                    <a:pt x="1449161" y="1752056"/>
                  </a:lnTo>
                  <a:lnTo>
                    <a:pt x="1446711" y="1752872"/>
                  </a:lnTo>
                  <a:lnTo>
                    <a:pt x="1446711" y="1752872"/>
                  </a:lnTo>
                  <a:lnTo>
                    <a:pt x="1445895" y="1752872"/>
                  </a:lnTo>
                  <a:lnTo>
                    <a:pt x="1444262" y="1753689"/>
                  </a:lnTo>
                  <a:lnTo>
                    <a:pt x="1445895" y="1753689"/>
                  </a:lnTo>
                  <a:lnTo>
                    <a:pt x="1448344" y="1753689"/>
                  </a:lnTo>
                  <a:lnTo>
                    <a:pt x="1448344" y="1753689"/>
                  </a:lnTo>
                  <a:lnTo>
                    <a:pt x="1448344" y="1754505"/>
                  </a:lnTo>
                  <a:lnTo>
                    <a:pt x="1447528" y="1755321"/>
                  </a:lnTo>
                  <a:lnTo>
                    <a:pt x="1445079" y="1758587"/>
                  </a:lnTo>
                  <a:lnTo>
                    <a:pt x="1445079" y="1758587"/>
                  </a:lnTo>
                  <a:lnTo>
                    <a:pt x="1445895" y="1760220"/>
                  </a:lnTo>
                  <a:lnTo>
                    <a:pt x="1446711" y="1761036"/>
                  </a:lnTo>
                  <a:lnTo>
                    <a:pt x="1447528" y="1761853"/>
                  </a:lnTo>
                  <a:lnTo>
                    <a:pt x="1449161" y="1761853"/>
                  </a:lnTo>
                  <a:lnTo>
                    <a:pt x="1449977" y="1761853"/>
                  </a:lnTo>
                  <a:lnTo>
                    <a:pt x="1451610" y="1760220"/>
                  </a:lnTo>
                  <a:lnTo>
                    <a:pt x="1454876" y="1753689"/>
                  </a:lnTo>
                  <a:lnTo>
                    <a:pt x="1458141" y="1752056"/>
                  </a:lnTo>
                  <a:lnTo>
                    <a:pt x="1460591" y="1750423"/>
                  </a:lnTo>
                  <a:lnTo>
                    <a:pt x="1461407" y="1750423"/>
                  </a:lnTo>
                  <a:lnTo>
                    <a:pt x="1461407" y="1751239"/>
                  </a:lnTo>
                  <a:lnTo>
                    <a:pt x="1461407" y="1752056"/>
                  </a:lnTo>
                  <a:lnTo>
                    <a:pt x="1459774" y="1753689"/>
                  </a:lnTo>
                  <a:lnTo>
                    <a:pt x="1458958" y="1755321"/>
                  </a:lnTo>
                  <a:lnTo>
                    <a:pt x="1457325" y="1759404"/>
                  </a:lnTo>
                  <a:lnTo>
                    <a:pt x="1456509" y="1761036"/>
                  </a:lnTo>
                  <a:lnTo>
                    <a:pt x="1456509" y="1762669"/>
                  </a:lnTo>
                  <a:lnTo>
                    <a:pt x="1456509" y="1765935"/>
                  </a:lnTo>
                  <a:lnTo>
                    <a:pt x="1456509" y="1766751"/>
                  </a:lnTo>
                  <a:lnTo>
                    <a:pt x="1457325" y="1767568"/>
                  </a:lnTo>
                  <a:lnTo>
                    <a:pt x="1458141" y="1766751"/>
                  </a:lnTo>
                  <a:lnTo>
                    <a:pt x="1459774" y="1765119"/>
                  </a:lnTo>
                  <a:lnTo>
                    <a:pt x="1460591" y="1763486"/>
                  </a:lnTo>
                  <a:lnTo>
                    <a:pt x="1461407" y="1761036"/>
                  </a:lnTo>
                  <a:lnTo>
                    <a:pt x="1462224" y="1760220"/>
                  </a:lnTo>
                  <a:lnTo>
                    <a:pt x="1463040" y="1760220"/>
                  </a:lnTo>
                  <a:lnTo>
                    <a:pt x="1463857" y="1761036"/>
                  </a:lnTo>
                  <a:lnTo>
                    <a:pt x="1463857" y="1762669"/>
                  </a:lnTo>
                  <a:lnTo>
                    <a:pt x="1464673" y="1764302"/>
                  </a:lnTo>
                  <a:lnTo>
                    <a:pt x="1464673" y="1765935"/>
                  </a:lnTo>
                  <a:lnTo>
                    <a:pt x="1464673" y="1767568"/>
                  </a:lnTo>
                  <a:lnTo>
                    <a:pt x="1464673" y="1768384"/>
                  </a:lnTo>
                  <a:lnTo>
                    <a:pt x="1460591" y="1776549"/>
                  </a:lnTo>
                  <a:lnTo>
                    <a:pt x="1460591" y="1778181"/>
                  </a:lnTo>
                  <a:lnTo>
                    <a:pt x="1460591" y="1778998"/>
                  </a:lnTo>
                  <a:lnTo>
                    <a:pt x="1460591" y="1779814"/>
                  </a:lnTo>
                  <a:lnTo>
                    <a:pt x="1459774" y="1783896"/>
                  </a:lnTo>
                  <a:lnTo>
                    <a:pt x="1459774" y="1784713"/>
                  </a:lnTo>
                  <a:lnTo>
                    <a:pt x="1458958" y="1785529"/>
                  </a:lnTo>
                  <a:lnTo>
                    <a:pt x="1458141" y="1786346"/>
                  </a:lnTo>
                  <a:lnTo>
                    <a:pt x="1457325" y="1786346"/>
                  </a:lnTo>
                  <a:lnTo>
                    <a:pt x="1456509" y="1786346"/>
                  </a:lnTo>
                  <a:lnTo>
                    <a:pt x="1455692" y="1785529"/>
                  </a:lnTo>
                  <a:lnTo>
                    <a:pt x="1454876" y="1784713"/>
                  </a:lnTo>
                  <a:lnTo>
                    <a:pt x="1454059" y="1784713"/>
                  </a:lnTo>
                  <a:lnTo>
                    <a:pt x="1453243" y="1784713"/>
                  </a:lnTo>
                  <a:lnTo>
                    <a:pt x="1450794" y="1786346"/>
                  </a:lnTo>
                  <a:lnTo>
                    <a:pt x="1449977" y="1786346"/>
                  </a:lnTo>
                  <a:lnTo>
                    <a:pt x="1449977" y="1786346"/>
                  </a:lnTo>
                  <a:lnTo>
                    <a:pt x="1449161" y="1785529"/>
                  </a:lnTo>
                  <a:lnTo>
                    <a:pt x="1449161" y="1780631"/>
                  </a:lnTo>
                  <a:lnTo>
                    <a:pt x="1449161" y="1778998"/>
                  </a:lnTo>
                  <a:lnTo>
                    <a:pt x="1448344" y="1777365"/>
                  </a:lnTo>
                  <a:lnTo>
                    <a:pt x="1449161" y="1774916"/>
                  </a:lnTo>
                  <a:lnTo>
                    <a:pt x="1449161" y="1774099"/>
                  </a:lnTo>
                  <a:lnTo>
                    <a:pt x="1449161" y="1774099"/>
                  </a:lnTo>
                  <a:lnTo>
                    <a:pt x="1448344" y="1774099"/>
                  </a:lnTo>
                  <a:lnTo>
                    <a:pt x="1447528" y="1774916"/>
                  </a:lnTo>
                  <a:lnTo>
                    <a:pt x="1445895" y="1776549"/>
                  </a:lnTo>
                  <a:lnTo>
                    <a:pt x="1444262" y="1778181"/>
                  </a:lnTo>
                  <a:lnTo>
                    <a:pt x="1441813" y="1780631"/>
                  </a:lnTo>
                  <a:lnTo>
                    <a:pt x="1440997" y="1781447"/>
                  </a:lnTo>
                  <a:lnTo>
                    <a:pt x="1440180" y="1781447"/>
                  </a:lnTo>
                  <a:lnTo>
                    <a:pt x="1439364" y="1781447"/>
                  </a:lnTo>
                  <a:lnTo>
                    <a:pt x="1438547" y="1780631"/>
                  </a:lnTo>
                  <a:lnTo>
                    <a:pt x="1438547" y="1779814"/>
                  </a:lnTo>
                  <a:lnTo>
                    <a:pt x="1438547" y="1778998"/>
                  </a:lnTo>
                  <a:lnTo>
                    <a:pt x="1439364" y="1775732"/>
                  </a:lnTo>
                  <a:lnTo>
                    <a:pt x="1440997" y="1771650"/>
                  </a:lnTo>
                  <a:lnTo>
                    <a:pt x="1442629" y="1768384"/>
                  </a:lnTo>
                  <a:lnTo>
                    <a:pt x="1442629" y="1766751"/>
                  </a:lnTo>
                  <a:lnTo>
                    <a:pt x="1441813" y="1765935"/>
                  </a:lnTo>
                  <a:lnTo>
                    <a:pt x="1441813" y="1765119"/>
                  </a:lnTo>
                  <a:lnTo>
                    <a:pt x="1440997" y="1761853"/>
                  </a:lnTo>
                  <a:lnTo>
                    <a:pt x="1443446" y="1760220"/>
                  </a:lnTo>
                  <a:lnTo>
                    <a:pt x="1442629" y="1759404"/>
                  </a:lnTo>
                  <a:lnTo>
                    <a:pt x="1440180" y="1757771"/>
                  </a:lnTo>
                  <a:lnTo>
                    <a:pt x="1439364" y="1757771"/>
                  </a:lnTo>
                  <a:lnTo>
                    <a:pt x="1439364" y="1759404"/>
                  </a:lnTo>
                  <a:lnTo>
                    <a:pt x="1436914" y="1764302"/>
                  </a:lnTo>
                  <a:lnTo>
                    <a:pt x="1436098" y="1766751"/>
                  </a:lnTo>
                  <a:lnTo>
                    <a:pt x="1436098" y="1767568"/>
                  </a:lnTo>
                  <a:lnTo>
                    <a:pt x="1435282" y="1768384"/>
                  </a:lnTo>
                  <a:lnTo>
                    <a:pt x="1433649" y="1769201"/>
                  </a:lnTo>
                  <a:lnTo>
                    <a:pt x="1433649" y="1768384"/>
                  </a:lnTo>
                  <a:lnTo>
                    <a:pt x="1435282" y="1765935"/>
                  </a:lnTo>
                  <a:lnTo>
                    <a:pt x="1435282" y="1765935"/>
                  </a:lnTo>
                  <a:lnTo>
                    <a:pt x="1433649" y="1768384"/>
                  </a:lnTo>
                  <a:lnTo>
                    <a:pt x="1432016" y="1769201"/>
                  </a:lnTo>
                  <a:lnTo>
                    <a:pt x="1430383" y="1769201"/>
                  </a:lnTo>
                  <a:lnTo>
                    <a:pt x="1429566" y="1769201"/>
                  </a:lnTo>
                  <a:lnTo>
                    <a:pt x="1428750" y="1769201"/>
                  </a:lnTo>
                  <a:lnTo>
                    <a:pt x="1424668" y="1774099"/>
                  </a:lnTo>
                  <a:lnTo>
                    <a:pt x="1424668" y="1775732"/>
                  </a:lnTo>
                  <a:lnTo>
                    <a:pt x="1423852" y="1777365"/>
                  </a:lnTo>
                  <a:lnTo>
                    <a:pt x="1422219" y="1779814"/>
                  </a:lnTo>
                  <a:lnTo>
                    <a:pt x="1421402" y="1780631"/>
                  </a:lnTo>
                  <a:lnTo>
                    <a:pt x="1419769" y="1780631"/>
                  </a:lnTo>
                  <a:lnTo>
                    <a:pt x="1418136" y="1779814"/>
                  </a:lnTo>
                  <a:lnTo>
                    <a:pt x="1417320" y="1779814"/>
                  </a:lnTo>
                  <a:lnTo>
                    <a:pt x="1415687" y="1780631"/>
                  </a:lnTo>
                  <a:lnTo>
                    <a:pt x="1413238" y="1780631"/>
                  </a:lnTo>
                  <a:lnTo>
                    <a:pt x="1412422" y="1780631"/>
                  </a:lnTo>
                  <a:lnTo>
                    <a:pt x="1411605" y="1780631"/>
                  </a:lnTo>
                  <a:lnTo>
                    <a:pt x="1410789" y="1779814"/>
                  </a:lnTo>
                  <a:lnTo>
                    <a:pt x="1410789" y="1778998"/>
                  </a:lnTo>
                  <a:lnTo>
                    <a:pt x="1410789" y="1778998"/>
                  </a:lnTo>
                  <a:lnTo>
                    <a:pt x="1411605" y="1778181"/>
                  </a:lnTo>
                  <a:lnTo>
                    <a:pt x="1413238" y="1776549"/>
                  </a:lnTo>
                  <a:lnTo>
                    <a:pt x="1414054" y="1775732"/>
                  </a:lnTo>
                  <a:lnTo>
                    <a:pt x="1416504" y="1774916"/>
                  </a:lnTo>
                  <a:lnTo>
                    <a:pt x="1418136" y="1774099"/>
                  </a:lnTo>
                  <a:lnTo>
                    <a:pt x="1419769" y="1772466"/>
                  </a:lnTo>
                  <a:lnTo>
                    <a:pt x="1420586" y="1771650"/>
                  </a:lnTo>
                  <a:lnTo>
                    <a:pt x="1423035" y="1766751"/>
                  </a:lnTo>
                  <a:lnTo>
                    <a:pt x="1426301" y="1765119"/>
                  </a:lnTo>
                  <a:lnTo>
                    <a:pt x="1427934" y="1763486"/>
                  </a:lnTo>
                  <a:lnTo>
                    <a:pt x="1429566" y="1761853"/>
                  </a:lnTo>
                  <a:lnTo>
                    <a:pt x="1429566" y="1761036"/>
                  </a:lnTo>
                  <a:lnTo>
                    <a:pt x="1427934" y="1761853"/>
                  </a:lnTo>
                  <a:lnTo>
                    <a:pt x="1427117" y="1761853"/>
                  </a:lnTo>
                  <a:lnTo>
                    <a:pt x="1425484" y="1761853"/>
                  </a:lnTo>
                  <a:lnTo>
                    <a:pt x="1424668" y="1761036"/>
                  </a:lnTo>
                  <a:lnTo>
                    <a:pt x="1423035" y="1761036"/>
                  </a:lnTo>
                  <a:lnTo>
                    <a:pt x="1420586" y="1761036"/>
                  </a:lnTo>
                  <a:lnTo>
                    <a:pt x="1420586" y="1761853"/>
                  </a:lnTo>
                  <a:lnTo>
                    <a:pt x="1420586" y="1764302"/>
                  </a:lnTo>
                  <a:lnTo>
                    <a:pt x="1420586" y="1765119"/>
                  </a:lnTo>
                  <a:lnTo>
                    <a:pt x="1419769" y="1765119"/>
                  </a:lnTo>
                  <a:lnTo>
                    <a:pt x="1418953" y="1765119"/>
                  </a:lnTo>
                  <a:lnTo>
                    <a:pt x="1417320" y="1765119"/>
                  </a:lnTo>
                  <a:lnTo>
                    <a:pt x="1414054" y="1764302"/>
                  </a:lnTo>
                  <a:lnTo>
                    <a:pt x="1413238" y="1763486"/>
                  </a:lnTo>
                  <a:lnTo>
                    <a:pt x="1412422" y="1763486"/>
                  </a:lnTo>
                  <a:lnTo>
                    <a:pt x="1409156" y="1764302"/>
                  </a:lnTo>
                  <a:lnTo>
                    <a:pt x="1408339" y="1764302"/>
                  </a:lnTo>
                  <a:lnTo>
                    <a:pt x="1409156" y="1763486"/>
                  </a:lnTo>
                  <a:lnTo>
                    <a:pt x="1412422" y="1761853"/>
                  </a:lnTo>
                  <a:lnTo>
                    <a:pt x="1412422" y="1756954"/>
                  </a:lnTo>
                  <a:lnTo>
                    <a:pt x="1412422" y="1756138"/>
                  </a:lnTo>
                  <a:lnTo>
                    <a:pt x="1411605" y="1756954"/>
                  </a:lnTo>
                  <a:lnTo>
                    <a:pt x="1409972" y="1757771"/>
                  </a:lnTo>
                  <a:lnTo>
                    <a:pt x="1409156" y="1757771"/>
                  </a:lnTo>
                  <a:lnTo>
                    <a:pt x="1408339" y="1756954"/>
                  </a:lnTo>
                  <a:lnTo>
                    <a:pt x="1407523" y="1756954"/>
                  </a:lnTo>
                  <a:lnTo>
                    <a:pt x="1406707" y="1759404"/>
                  </a:lnTo>
                  <a:lnTo>
                    <a:pt x="1405890" y="1759404"/>
                  </a:lnTo>
                  <a:lnTo>
                    <a:pt x="1405074" y="1759404"/>
                  </a:lnTo>
                  <a:lnTo>
                    <a:pt x="1402624" y="1760220"/>
                  </a:lnTo>
                  <a:lnTo>
                    <a:pt x="1398542" y="1761036"/>
                  </a:lnTo>
                  <a:lnTo>
                    <a:pt x="1397726" y="1761853"/>
                  </a:lnTo>
                  <a:lnTo>
                    <a:pt x="1394460" y="1761853"/>
                  </a:lnTo>
                  <a:lnTo>
                    <a:pt x="1385479" y="1760220"/>
                  </a:lnTo>
                  <a:lnTo>
                    <a:pt x="1382214" y="1760220"/>
                  </a:lnTo>
                  <a:lnTo>
                    <a:pt x="1378132" y="1759404"/>
                  </a:lnTo>
                  <a:lnTo>
                    <a:pt x="1377315" y="1759404"/>
                  </a:lnTo>
                  <a:lnTo>
                    <a:pt x="1372416" y="1759404"/>
                  </a:lnTo>
                  <a:lnTo>
                    <a:pt x="1370784" y="1759404"/>
                  </a:lnTo>
                  <a:lnTo>
                    <a:pt x="1370784" y="1758587"/>
                  </a:lnTo>
                  <a:lnTo>
                    <a:pt x="1370784" y="1758587"/>
                  </a:lnTo>
                  <a:lnTo>
                    <a:pt x="1369151" y="1759404"/>
                  </a:lnTo>
                  <a:lnTo>
                    <a:pt x="1367518" y="1760220"/>
                  </a:lnTo>
                  <a:lnTo>
                    <a:pt x="1365885" y="1761036"/>
                  </a:lnTo>
                  <a:lnTo>
                    <a:pt x="1360170" y="1761853"/>
                  </a:lnTo>
                  <a:lnTo>
                    <a:pt x="1356904" y="1761853"/>
                  </a:lnTo>
                  <a:lnTo>
                    <a:pt x="1355272" y="1761036"/>
                  </a:lnTo>
                  <a:lnTo>
                    <a:pt x="1354455" y="1760220"/>
                  </a:lnTo>
                  <a:lnTo>
                    <a:pt x="1353639" y="1757771"/>
                  </a:lnTo>
                  <a:lnTo>
                    <a:pt x="1352822" y="1754505"/>
                  </a:lnTo>
                  <a:lnTo>
                    <a:pt x="1352822" y="1753689"/>
                  </a:lnTo>
                  <a:lnTo>
                    <a:pt x="1352822" y="1752872"/>
                  </a:lnTo>
                  <a:lnTo>
                    <a:pt x="1353639" y="1751239"/>
                  </a:lnTo>
                  <a:lnTo>
                    <a:pt x="1358537" y="1747157"/>
                  </a:lnTo>
                  <a:lnTo>
                    <a:pt x="1362619" y="1743075"/>
                  </a:lnTo>
                  <a:lnTo>
                    <a:pt x="1364252" y="1740626"/>
                  </a:lnTo>
                  <a:lnTo>
                    <a:pt x="1365885" y="1739809"/>
                  </a:lnTo>
                  <a:lnTo>
                    <a:pt x="1368334" y="1738176"/>
                  </a:lnTo>
                  <a:lnTo>
                    <a:pt x="1368334" y="1738176"/>
                  </a:lnTo>
                  <a:lnTo>
                    <a:pt x="1365885" y="1738176"/>
                  </a:lnTo>
                  <a:lnTo>
                    <a:pt x="1364252" y="1737360"/>
                  </a:lnTo>
                  <a:lnTo>
                    <a:pt x="1362619" y="1737360"/>
                  </a:lnTo>
                  <a:lnTo>
                    <a:pt x="1359354" y="1738176"/>
                  </a:lnTo>
                  <a:lnTo>
                    <a:pt x="1355272" y="1738176"/>
                  </a:lnTo>
                  <a:lnTo>
                    <a:pt x="1355272" y="1737360"/>
                  </a:lnTo>
                  <a:lnTo>
                    <a:pt x="1356904" y="1735727"/>
                  </a:lnTo>
                  <a:lnTo>
                    <a:pt x="1360170" y="1732461"/>
                  </a:lnTo>
                  <a:lnTo>
                    <a:pt x="1360170" y="1732461"/>
                  </a:lnTo>
                  <a:lnTo>
                    <a:pt x="1359354" y="1734094"/>
                  </a:lnTo>
                  <a:lnTo>
                    <a:pt x="1359354" y="1734911"/>
                  </a:lnTo>
                  <a:lnTo>
                    <a:pt x="1360170" y="1735727"/>
                  </a:lnTo>
                  <a:lnTo>
                    <a:pt x="1360986" y="1736544"/>
                  </a:lnTo>
                  <a:lnTo>
                    <a:pt x="1363436" y="1736544"/>
                  </a:lnTo>
                  <a:lnTo>
                    <a:pt x="1364252" y="1735727"/>
                  </a:lnTo>
                  <a:lnTo>
                    <a:pt x="1365069" y="1732461"/>
                  </a:lnTo>
                  <a:lnTo>
                    <a:pt x="1366702" y="1728379"/>
                  </a:lnTo>
                  <a:lnTo>
                    <a:pt x="1367518" y="1725930"/>
                  </a:lnTo>
                  <a:lnTo>
                    <a:pt x="1369151" y="1724297"/>
                  </a:lnTo>
                  <a:lnTo>
                    <a:pt x="1369967" y="1724297"/>
                  </a:lnTo>
                  <a:lnTo>
                    <a:pt x="1370784" y="1724297"/>
                  </a:lnTo>
                  <a:lnTo>
                    <a:pt x="1373233" y="1725114"/>
                  </a:lnTo>
                  <a:lnTo>
                    <a:pt x="1375682" y="1726746"/>
                  </a:lnTo>
                  <a:lnTo>
                    <a:pt x="1376499" y="1726746"/>
                  </a:lnTo>
                  <a:lnTo>
                    <a:pt x="1376499" y="1726746"/>
                  </a:lnTo>
                  <a:lnTo>
                    <a:pt x="1375682" y="1725930"/>
                  </a:lnTo>
                  <a:lnTo>
                    <a:pt x="1374866" y="1725114"/>
                  </a:lnTo>
                  <a:lnTo>
                    <a:pt x="1374866" y="1724297"/>
                  </a:lnTo>
                  <a:lnTo>
                    <a:pt x="1375682" y="1721848"/>
                  </a:lnTo>
                  <a:lnTo>
                    <a:pt x="1376499" y="1721031"/>
                  </a:lnTo>
                  <a:lnTo>
                    <a:pt x="1376499" y="1720215"/>
                  </a:lnTo>
                  <a:lnTo>
                    <a:pt x="1374866" y="1720215"/>
                  </a:lnTo>
                  <a:lnTo>
                    <a:pt x="1373233" y="1719399"/>
                  </a:lnTo>
                  <a:lnTo>
                    <a:pt x="1372416" y="1718582"/>
                  </a:lnTo>
                  <a:lnTo>
                    <a:pt x="1372416" y="1716133"/>
                  </a:lnTo>
                  <a:lnTo>
                    <a:pt x="1373233" y="1714500"/>
                  </a:lnTo>
                  <a:lnTo>
                    <a:pt x="1374866" y="1712867"/>
                  </a:lnTo>
                  <a:lnTo>
                    <a:pt x="1376499" y="1712051"/>
                  </a:lnTo>
                  <a:lnTo>
                    <a:pt x="1377315" y="1712051"/>
                  </a:lnTo>
                  <a:lnTo>
                    <a:pt x="1378948" y="1713684"/>
                  </a:lnTo>
                  <a:lnTo>
                    <a:pt x="1379764" y="1712867"/>
                  </a:lnTo>
                  <a:lnTo>
                    <a:pt x="1379764" y="1712051"/>
                  </a:lnTo>
                  <a:lnTo>
                    <a:pt x="1378132" y="1709601"/>
                  </a:lnTo>
                  <a:lnTo>
                    <a:pt x="1377315" y="1707969"/>
                  </a:lnTo>
                  <a:lnTo>
                    <a:pt x="1377315" y="1707152"/>
                  </a:lnTo>
                  <a:lnTo>
                    <a:pt x="1380581" y="1698988"/>
                  </a:lnTo>
                  <a:lnTo>
                    <a:pt x="1382214" y="1694906"/>
                  </a:lnTo>
                  <a:lnTo>
                    <a:pt x="1384663" y="1688374"/>
                  </a:lnTo>
                  <a:lnTo>
                    <a:pt x="1385479" y="1687558"/>
                  </a:lnTo>
                  <a:lnTo>
                    <a:pt x="1386296" y="1685925"/>
                  </a:lnTo>
                  <a:lnTo>
                    <a:pt x="1387112" y="1685109"/>
                  </a:lnTo>
                  <a:lnTo>
                    <a:pt x="1388745" y="1685109"/>
                  </a:lnTo>
                  <a:lnTo>
                    <a:pt x="1389561" y="1685109"/>
                  </a:lnTo>
                  <a:lnTo>
                    <a:pt x="1387929" y="1684292"/>
                  </a:lnTo>
                  <a:lnTo>
                    <a:pt x="1387112" y="1683476"/>
                  </a:lnTo>
                  <a:lnTo>
                    <a:pt x="1387112" y="1682659"/>
                  </a:lnTo>
                  <a:lnTo>
                    <a:pt x="1387112" y="1681843"/>
                  </a:lnTo>
                  <a:lnTo>
                    <a:pt x="1387929" y="1681026"/>
                  </a:lnTo>
                  <a:lnTo>
                    <a:pt x="1389561" y="1680210"/>
                  </a:lnTo>
                  <a:lnTo>
                    <a:pt x="1391194" y="1678577"/>
                  </a:lnTo>
                  <a:lnTo>
                    <a:pt x="1392011" y="1676128"/>
                  </a:lnTo>
                  <a:lnTo>
                    <a:pt x="1392011" y="1675311"/>
                  </a:lnTo>
                  <a:lnTo>
                    <a:pt x="1392011" y="1674495"/>
                  </a:lnTo>
                  <a:lnTo>
                    <a:pt x="1392011" y="1674495"/>
                  </a:lnTo>
                  <a:lnTo>
                    <a:pt x="1392827" y="1673679"/>
                  </a:lnTo>
                  <a:lnTo>
                    <a:pt x="1395277" y="1671229"/>
                  </a:lnTo>
                  <a:lnTo>
                    <a:pt x="1395277" y="1670413"/>
                  </a:lnTo>
                  <a:lnTo>
                    <a:pt x="1396093" y="1667147"/>
                  </a:lnTo>
                  <a:lnTo>
                    <a:pt x="1396909" y="1665514"/>
                  </a:lnTo>
                  <a:lnTo>
                    <a:pt x="1397726" y="1664698"/>
                  </a:lnTo>
                  <a:lnTo>
                    <a:pt x="1399359" y="1663881"/>
                  </a:lnTo>
                  <a:lnTo>
                    <a:pt x="1404257" y="1661432"/>
                  </a:lnTo>
                  <a:lnTo>
                    <a:pt x="1407523" y="1658983"/>
                  </a:lnTo>
                  <a:lnTo>
                    <a:pt x="1409972" y="1658983"/>
                  </a:lnTo>
                  <a:lnTo>
                    <a:pt x="1410789" y="1660616"/>
                  </a:lnTo>
                  <a:lnTo>
                    <a:pt x="1414054" y="1661432"/>
                  </a:lnTo>
                  <a:lnTo>
                    <a:pt x="1414871" y="1660616"/>
                  </a:lnTo>
                  <a:lnTo>
                    <a:pt x="1414054" y="1658983"/>
                  </a:lnTo>
                  <a:lnTo>
                    <a:pt x="1414871" y="1658166"/>
                  </a:lnTo>
                  <a:lnTo>
                    <a:pt x="1417320" y="1657350"/>
                  </a:lnTo>
                  <a:lnTo>
                    <a:pt x="1418136" y="1657350"/>
                  </a:lnTo>
                  <a:lnTo>
                    <a:pt x="1419769" y="1663881"/>
                  </a:lnTo>
                  <a:lnTo>
                    <a:pt x="1419769" y="1663881"/>
                  </a:lnTo>
                  <a:close/>
                  <a:moveTo>
                    <a:pt x="233499" y="1687558"/>
                  </a:moveTo>
                  <a:lnTo>
                    <a:pt x="241663" y="1690824"/>
                  </a:lnTo>
                  <a:lnTo>
                    <a:pt x="249827" y="1692456"/>
                  </a:lnTo>
                  <a:lnTo>
                    <a:pt x="255542" y="1694089"/>
                  </a:lnTo>
                  <a:lnTo>
                    <a:pt x="259624" y="1694906"/>
                  </a:lnTo>
                  <a:lnTo>
                    <a:pt x="261257" y="1695722"/>
                  </a:lnTo>
                  <a:lnTo>
                    <a:pt x="262074" y="1696539"/>
                  </a:lnTo>
                  <a:lnTo>
                    <a:pt x="262890" y="1698171"/>
                  </a:lnTo>
                  <a:lnTo>
                    <a:pt x="264523" y="1702254"/>
                  </a:lnTo>
                  <a:lnTo>
                    <a:pt x="266156" y="1704703"/>
                  </a:lnTo>
                  <a:lnTo>
                    <a:pt x="268605" y="1708785"/>
                  </a:lnTo>
                  <a:lnTo>
                    <a:pt x="271054" y="1712051"/>
                  </a:lnTo>
                  <a:lnTo>
                    <a:pt x="271871" y="1712867"/>
                  </a:lnTo>
                  <a:lnTo>
                    <a:pt x="271054" y="1712867"/>
                  </a:lnTo>
                  <a:lnTo>
                    <a:pt x="271054" y="1713684"/>
                  </a:lnTo>
                  <a:lnTo>
                    <a:pt x="272687" y="1716949"/>
                  </a:lnTo>
                  <a:lnTo>
                    <a:pt x="275953" y="1719399"/>
                  </a:lnTo>
                  <a:lnTo>
                    <a:pt x="278402" y="1721031"/>
                  </a:lnTo>
                  <a:lnTo>
                    <a:pt x="283301" y="1722664"/>
                  </a:lnTo>
                  <a:lnTo>
                    <a:pt x="286566" y="1724297"/>
                  </a:lnTo>
                  <a:lnTo>
                    <a:pt x="287383" y="1725930"/>
                  </a:lnTo>
                  <a:lnTo>
                    <a:pt x="289016" y="1727563"/>
                  </a:lnTo>
                  <a:lnTo>
                    <a:pt x="289832" y="1728379"/>
                  </a:lnTo>
                  <a:lnTo>
                    <a:pt x="290649" y="1731645"/>
                  </a:lnTo>
                  <a:lnTo>
                    <a:pt x="293098" y="1734911"/>
                  </a:lnTo>
                  <a:lnTo>
                    <a:pt x="295547" y="1740626"/>
                  </a:lnTo>
                  <a:lnTo>
                    <a:pt x="295547" y="1739809"/>
                  </a:lnTo>
                  <a:lnTo>
                    <a:pt x="295547" y="1738176"/>
                  </a:lnTo>
                  <a:lnTo>
                    <a:pt x="295547" y="1738176"/>
                  </a:lnTo>
                  <a:lnTo>
                    <a:pt x="296364" y="1738176"/>
                  </a:lnTo>
                  <a:lnTo>
                    <a:pt x="297180" y="1738993"/>
                  </a:lnTo>
                  <a:lnTo>
                    <a:pt x="297180" y="1740626"/>
                  </a:lnTo>
                  <a:lnTo>
                    <a:pt x="298813" y="1744708"/>
                  </a:lnTo>
                  <a:lnTo>
                    <a:pt x="297997" y="1745524"/>
                  </a:lnTo>
                  <a:lnTo>
                    <a:pt x="297997" y="1745524"/>
                  </a:lnTo>
                  <a:lnTo>
                    <a:pt x="296364" y="1744708"/>
                  </a:lnTo>
                  <a:lnTo>
                    <a:pt x="295547" y="1745524"/>
                  </a:lnTo>
                  <a:lnTo>
                    <a:pt x="294731" y="1747157"/>
                  </a:lnTo>
                  <a:lnTo>
                    <a:pt x="293914" y="1747974"/>
                  </a:lnTo>
                  <a:lnTo>
                    <a:pt x="293914" y="1747974"/>
                  </a:lnTo>
                  <a:lnTo>
                    <a:pt x="288199" y="1746341"/>
                  </a:lnTo>
                  <a:lnTo>
                    <a:pt x="284934" y="1744708"/>
                  </a:lnTo>
                  <a:lnTo>
                    <a:pt x="280852" y="1743075"/>
                  </a:lnTo>
                  <a:lnTo>
                    <a:pt x="275953" y="1740626"/>
                  </a:lnTo>
                  <a:lnTo>
                    <a:pt x="272687" y="1738993"/>
                  </a:lnTo>
                  <a:lnTo>
                    <a:pt x="270238" y="1737360"/>
                  </a:lnTo>
                  <a:lnTo>
                    <a:pt x="268605" y="1735727"/>
                  </a:lnTo>
                  <a:lnTo>
                    <a:pt x="268605" y="1734911"/>
                  </a:lnTo>
                  <a:lnTo>
                    <a:pt x="268605" y="1734094"/>
                  </a:lnTo>
                  <a:lnTo>
                    <a:pt x="271871" y="1730829"/>
                  </a:lnTo>
                  <a:lnTo>
                    <a:pt x="273504" y="1729196"/>
                  </a:lnTo>
                  <a:lnTo>
                    <a:pt x="274320" y="1727563"/>
                  </a:lnTo>
                  <a:lnTo>
                    <a:pt x="274320" y="1725930"/>
                  </a:lnTo>
                  <a:lnTo>
                    <a:pt x="274320" y="1724297"/>
                  </a:lnTo>
                  <a:lnTo>
                    <a:pt x="274320" y="1724297"/>
                  </a:lnTo>
                  <a:lnTo>
                    <a:pt x="274320" y="1725930"/>
                  </a:lnTo>
                  <a:lnTo>
                    <a:pt x="273504" y="1727563"/>
                  </a:lnTo>
                  <a:lnTo>
                    <a:pt x="272687" y="1728379"/>
                  </a:lnTo>
                  <a:lnTo>
                    <a:pt x="272687" y="1729196"/>
                  </a:lnTo>
                  <a:lnTo>
                    <a:pt x="268605" y="1730012"/>
                  </a:lnTo>
                  <a:lnTo>
                    <a:pt x="265339" y="1730012"/>
                  </a:lnTo>
                  <a:lnTo>
                    <a:pt x="263706" y="1731645"/>
                  </a:lnTo>
                  <a:lnTo>
                    <a:pt x="262890" y="1731645"/>
                  </a:lnTo>
                  <a:lnTo>
                    <a:pt x="262074" y="1730829"/>
                  </a:lnTo>
                  <a:lnTo>
                    <a:pt x="260441" y="1729196"/>
                  </a:lnTo>
                  <a:lnTo>
                    <a:pt x="257991" y="1727563"/>
                  </a:lnTo>
                  <a:lnTo>
                    <a:pt x="257991" y="1727563"/>
                  </a:lnTo>
                  <a:lnTo>
                    <a:pt x="259624" y="1726746"/>
                  </a:lnTo>
                  <a:lnTo>
                    <a:pt x="260441" y="1725930"/>
                  </a:lnTo>
                  <a:lnTo>
                    <a:pt x="260441" y="1725930"/>
                  </a:lnTo>
                  <a:lnTo>
                    <a:pt x="259624" y="1725930"/>
                  </a:lnTo>
                  <a:lnTo>
                    <a:pt x="258808" y="1725930"/>
                  </a:lnTo>
                  <a:lnTo>
                    <a:pt x="257991" y="1724297"/>
                  </a:lnTo>
                  <a:lnTo>
                    <a:pt x="257175" y="1723481"/>
                  </a:lnTo>
                  <a:lnTo>
                    <a:pt x="255542" y="1724297"/>
                  </a:lnTo>
                  <a:lnTo>
                    <a:pt x="254726" y="1724297"/>
                  </a:lnTo>
                  <a:lnTo>
                    <a:pt x="253909" y="1723481"/>
                  </a:lnTo>
                  <a:lnTo>
                    <a:pt x="254726" y="1721031"/>
                  </a:lnTo>
                  <a:lnTo>
                    <a:pt x="254726" y="1720215"/>
                  </a:lnTo>
                  <a:lnTo>
                    <a:pt x="253093" y="1721031"/>
                  </a:lnTo>
                  <a:lnTo>
                    <a:pt x="252277" y="1721031"/>
                  </a:lnTo>
                  <a:lnTo>
                    <a:pt x="251460" y="1720215"/>
                  </a:lnTo>
                  <a:lnTo>
                    <a:pt x="250644" y="1720215"/>
                  </a:lnTo>
                  <a:lnTo>
                    <a:pt x="249827" y="1720215"/>
                  </a:lnTo>
                  <a:lnTo>
                    <a:pt x="248194" y="1719399"/>
                  </a:lnTo>
                  <a:lnTo>
                    <a:pt x="247378" y="1719399"/>
                  </a:lnTo>
                  <a:lnTo>
                    <a:pt x="247378" y="1720215"/>
                  </a:lnTo>
                  <a:lnTo>
                    <a:pt x="246561" y="1720215"/>
                  </a:lnTo>
                  <a:lnTo>
                    <a:pt x="244929" y="1718582"/>
                  </a:lnTo>
                  <a:lnTo>
                    <a:pt x="244112" y="1718582"/>
                  </a:lnTo>
                  <a:lnTo>
                    <a:pt x="243296" y="1720215"/>
                  </a:lnTo>
                  <a:lnTo>
                    <a:pt x="243296" y="1720215"/>
                  </a:lnTo>
                  <a:lnTo>
                    <a:pt x="242479" y="1719399"/>
                  </a:lnTo>
                  <a:lnTo>
                    <a:pt x="242479" y="1716133"/>
                  </a:lnTo>
                  <a:lnTo>
                    <a:pt x="242479" y="1715316"/>
                  </a:lnTo>
                  <a:lnTo>
                    <a:pt x="242479" y="1715316"/>
                  </a:lnTo>
                  <a:lnTo>
                    <a:pt x="244112" y="1714500"/>
                  </a:lnTo>
                  <a:lnTo>
                    <a:pt x="249011" y="1713684"/>
                  </a:lnTo>
                  <a:lnTo>
                    <a:pt x="249011" y="1712867"/>
                  </a:lnTo>
                  <a:lnTo>
                    <a:pt x="245745" y="1712867"/>
                  </a:lnTo>
                  <a:lnTo>
                    <a:pt x="244929" y="1712051"/>
                  </a:lnTo>
                  <a:lnTo>
                    <a:pt x="244112" y="1711234"/>
                  </a:lnTo>
                  <a:lnTo>
                    <a:pt x="243296" y="1711234"/>
                  </a:lnTo>
                  <a:lnTo>
                    <a:pt x="242479" y="1711234"/>
                  </a:lnTo>
                  <a:lnTo>
                    <a:pt x="241663" y="1710418"/>
                  </a:lnTo>
                  <a:lnTo>
                    <a:pt x="240030" y="1707152"/>
                  </a:lnTo>
                  <a:lnTo>
                    <a:pt x="239214" y="1706336"/>
                  </a:lnTo>
                  <a:lnTo>
                    <a:pt x="237581" y="1705519"/>
                  </a:lnTo>
                  <a:lnTo>
                    <a:pt x="236764" y="1704703"/>
                  </a:lnTo>
                  <a:lnTo>
                    <a:pt x="236764" y="1704703"/>
                  </a:lnTo>
                  <a:lnTo>
                    <a:pt x="236764" y="1705519"/>
                  </a:lnTo>
                  <a:lnTo>
                    <a:pt x="235948" y="1706336"/>
                  </a:lnTo>
                  <a:lnTo>
                    <a:pt x="235131" y="1706336"/>
                  </a:lnTo>
                  <a:lnTo>
                    <a:pt x="234315" y="1706336"/>
                  </a:lnTo>
                  <a:lnTo>
                    <a:pt x="233499" y="1705519"/>
                  </a:lnTo>
                  <a:lnTo>
                    <a:pt x="232682" y="1704703"/>
                  </a:lnTo>
                  <a:lnTo>
                    <a:pt x="232682" y="1703886"/>
                  </a:lnTo>
                  <a:lnTo>
                    <a:pt x="233499" y="1702254"/>
                  </a:lnTo>
                  <a:lnTo>
                    <a:pt x="233499" y="1701437"/>
                  </a:lnTo>
                  <a:lnTo>
                    <a:pt x="233499" y="1700621"/>
                  </a:lnTo>
                  <a:lnTo>
                    <a:pt x="233499" y="1699804"/>
                  </a:lnTo>
                  <a:lnTo>
                    <a:pt x="232682" y="1698988"/>
                  </a:lnTo>
                  <a:lnTo>
                    <a:pt x="232682" y="1698988"/>
                  </a:lnTo>
                  <a:lnTo>
                    <a:pt x="232682" y="1699804"/>
                  </a:lnTo>
                  <a:lnTo>
                    <a:pt x="232682" y="1700621"/>
                  </a:lnTo>
                  <a:lnTo>
                    <a:pt x="231866" y="1701437"/>
                  </a:lnTo>
                  <a:lnTo>
                    <a:pt x="231049" y="1700621"/>
                  </a:lnTo>
                  <a:lnTo>
                    <a:pt x="230233" y="1699804"/>
                  </a:lnTo>
                  <a:lnTo>
                    <a:pt x="229416" y="1698988"/>
                  </a:lnTo>
                  <a:lnTo>
                    <a:pt x="226151" y="1698988"/>
                  </a:lnTo>
                  <a:lnTo>
                    <a:pt x="224518" y="1699804"/>
                  </a:lnTo>
                  <a:lnTo>
                    <a:pt x="223702" y="1699804"/>
                  </a:lnTo>
                  <a:lnTo>
                    <a:pt x="222885" y="1699804"/>
                  </a:lnTo>
                  <a:lnTo>
                    <a:pt x="222885" y="1698988"/>
                  </a:lnTo>
                  <a:lnTo>
                    <a:pt x="223702" y="1697355"/>
                  </a:lnTo>
                  <a:lnTo>
                    <a:pt x="223702" y="1694906"/>
                  </a:lnTo>
                  <a:lnTo>
                    <a:pt x="223702" y="1694089"/>
                  </a:lnTo>
                  <a:lnTo>
                    <a:pt x="222069" y="1694089"/>
                  </a:lnTo>
                  <a:lnTo>
                    <a:pt x="222069" y="1693273"/>
                  </a:lnTo>
                  <a:lnTo>
                    <a:pt x="222885" y="1690824"/>
                  </a:lnTo>
                  <a:lnTo>
                    <a:pt x="223702" y="1690007"/>
                  </a:lnTo>
                  <a:lnTo>
                    <a:pt x="224518" y="1690007"/>
                  </a:lnTo>
                  <a:lnTo>
                    <a:pt x="227784" y="1690007"/>
                  </a:lnTo>
                  <a:lnTo>
                    <a:pt x="228600" y="1690007"/>
                  </a:lnTo>
                  <a:lnTo>
                    <a:pt x="230233" y="1691640"/>
                  </a:lnTo>
                  <a:lnTo>
                    <a:pt x="230233" y="1690824"/>
                  </a:lnTo>
                  <a:lnTo>
                    <a:pt x="229416" y="1689191"/>
                  </a:lnTo>
                  <a:lnTo>
                    <a:pt x="229416" y="1688374"/>
                  </a:lnTo>
                  <a:lnTo>
                    <a:pt x="230233" y="1687558"/>
                  </a:lnTo>
                  <a:lnTo>
                    <a:pt x="229416" y="1687558"/>
                  </a:lnTo>
                  <a:lnTo>
                    <a:pt x="225334" y="1687558"/>
                  </a:lnTo>
                  <a:lnTo>
                    <a:pt x="225334" y="1688374"/>
                  </a:lnTo>
                  <a:lnTo>
                    <a:pt x="225334" y="1689191"/>
                  </a:lnTo>
                  <a:lnTo>
                    <a:pt x="222885" y="1690007"/>
                  </a:lnTo>
                  <a:lnTo>
                    <a:pt x="221252" y="1690007"/>
                  </a:lnTo>
                  <a:lnTo>
                    <a:pt x="219619" y="1690007"/>
                  </a:lnTo>
                  <a:lnTo>
                    <a:pt x="217986" y="1689191"/>
                  </a:lnTo>
                  <a:lnTo>
                    <a:pt x="215537" y="1686741"/>
                  </a:lnTo>
                  <a:lnTo>
                    <a:pt x="213904" y="1684292"/>
                  </a:lnTo>
                  <a:lnTo>
                    <a:pt x="213904" y="1682659"/>
                  </a:lnTo>
                  <a:lnTo>
                    <a:pt x="214721" y="1681026"/>
                  </a:lnTo>
                  <a:lnTo>
                    <a:pt x="215537" y="1680210"/>
                  </a:lnTo>
                  <a:lnTo>
                    <a:pt x="217986" y="1679394"/>
                  </a:lnTo>
                  <a:lnTo>
                    <a:pt x="221252" y="1679394"/>
                  </a:lnTo>
                  <a:lnTo>
                    <a:pt x="224518" y="1680210"/>
                  </a:lnTo>
                  <a:lnTo>
                    <a:pt x="233499" y="1687558"/>
                  </a:lnTo>
                  <a:close/>
                  <a:moveTo>
                    <a:pt x="1418136" y="1685109"/>
                  </a:moveTo>
                  <a:lnTo>
                    <a:pt x="1418136" y="1685109"/>
                  </a:lnTo>
                  <a:lnTo>
                    <a:pt x="1417320" y="1685109"/>
                  </a:lnTo>
                  <a:lnTo>
                    <a:pt x="1416504" y="1685109"/>
                  </a:lnTo>
                  <a:lnTo>
                    <a:pt x="1416504" y="1684292"/>
                  </a:lnTo>
                  <a:lnTo>
                    <a:pt x="1417320" y="1683476"/>
                  </a:lnTo>
                  <a:lnTo>
                    <a:pt x="1418953" y="1682659"/>
                  </a:lnTo>
                  <a:lnTo>
                    <a:pt x="1419769" y="1682659"/>
                  </a:lnTo>
                  <a:lnTo>
                    <a:pt x="1419769" y="1683476"/>
                  </a:lnTo>
                  <a:lnTo>
                    <a:pt x="1418136" y="1685109"/>
                  </a:lnTo>
                  <a:lnTo>
                    <a:pt x="1418136" y="1685109"/>
                  </a:lnTo>
                  <a:close/>
                  <a:moveTo>
                    <a:pt x="266972" y="1701437"/>
                  </a:moveTo>
                  <a:lnTo>
                    <a:pt x="266972" y="1703070"/>
                  </a:lnTo>
                  <a:lnTo>
                    <a:pt x="266156" y="1700621"/>
                  </a:lnTo>
                  <a:lnTo>
                    <a:pt x="264523" y="1695722"/>
                  </a:lnTo>
                  <a:lnTo>
                    <a:pt x="264523" y="1694906"/>
                  </a:lnTo>
                  <a:lnTo>
                    <a:pt x="265339" y="1693273"/>
                  </a:lnTo>
                  <a:lnTo>
                    <a:pt x="266156" y="1693273"/>
                  </a:lnTo>
                  <a:lnTo>
                    <a:pt x="266972" y="1694089"/>
                  </a:lnTo>
                  <a:lnTo>
                    <a:pt x="267789" y="1695722"/>
                  </a:lnTo>
                  <a:lnTo>
                    <a:pt x="267789" y="1696539"/>
                  </a:lnTo>
                  <a:lnTo>
                    <a:pt x="268605" y="1698171"/>
                  </a:lnTo>
                  <a:lnTo>
                    <a:pt x="268605" y="1698988"/>
                  </a:lnTo>
                  <a:lnTo>
                    <a:pt x="267789" y="1700621"/>
                  </a:lnTo>
                  <a:lnTo>
                    <a:pt x="266972" y="1701437"/>
                  </a:lnTo>
                  <a:close/>
                  <a:moveTo>
                    <a:pt x="270238" y="1703070"/>
                  </a:moveTo>
                  <a:lnTo>
                    <a:pt x="270238" y="1703070"/>
                  </a:lnTo>
                  <a:lnTo>
                    <a:pt x="269422" y="1700621"/>
                  </a:lnTo>
                  <a:lnTo>
                    <a:pt x="270238" y="1699804"/>
                  </a:lnTo>
                  <a:lnTo>
                    <a:pt x="270238" y="1698988"/>
                  </a:lnTo>
                  <a:lnTo>
                    <a:pt x="270238" y="1698171"/>
                  </a:lnTo>
                  <a:lnTo>
                    <a:pt x="271054" y="1699804"/>
                  </a:lnTo>
                  <a:lnTo>
                    <a:pt x="271054" y="1700621"/>
                  </a:lnTo>
                  <a:lnTo>
                    <a:pt x="271054" y="1702254"/>
                  </a:lnTo>
                  <a:lnTo>
                    <a:pt x="271054" y="1702254"/>
                  </a:lnTo>
                  <a:lnTo>
                    <a:pt x="270238" y="1703070"/>
                  </a:lnTo>
                  <a:close/>
                  <a:moveTo>
                    <a:pt x="1314450" y="1726746"/>
                  </a:moveTo>
                  <a:lnTo>
                    <a:pt x="1307919" y="1726746"/>
                  </a:lnTo>
                  <a:lnTo>
                    <a:pt x="1302204" y="1725114"/>
                  </a:lnTo>
                  <a:lnTo>
                    <a:pt x="1298122" y="1724297"/>
                  </a:lnTo>
                  <a:lnTo>
                    <a:pt x="1294039" y="1722664"/>
                  </a:lnTo>
                  <a:lnTo>
                    <a:pt x="1285059" y="1718582"/>
                  </a:lnTo>
                  <a:lnTo>
                    <a:pt x="1284242" y="1716949"/>
                  </a:lnTo>
                  <a:lnTo>
                    <a:pt x="1283426" y="1715316"/>
                  </a:lnTo>
                  <a:lnTo>
                    <a:pt x="1281793" y="1713684"/>
                  </a:lnTo>
                  <a:lnTo>
                    <a:pt x="1280160" y="1712051"/>
                  </a:lnTo>
                  <a:lnTo>
                    <a:pt x="1271179" y="1707969"/>
                  </a:lnTo>
                  <a:lnTo>
                    <a:pt x="1270363" y="1706336"/>
                  </a:lnTo>
                  <a:lnTo>
                    <a:pt x="1271996" y="1705519"/>
                  </a:lnTo>
                  <a:lnTo>
                    <a:pt x="1274445" y="1704703"/>
                  </a:lnTo>
                  <a:lnTo>
                    <a:pt x="1276078" y="1704703"/>
                  </a:lnTo>
                  <a:lnTo>
                    <a:pt x="1282609" y="1706336"/>
                  </a:lnTo>
                  <a:lnTo>
                    <a:pt x="1289957" y="1707969"/>
                  </a:lnTo>
                  <a:lnTo>
                    <a:pt x="1293223" y="1708785"/>
                  </a:lnTo>
                  <a:lnTo>
                    <a:pt x="1297305" y="1710418"/>
                  </a:lnTo>
                  <a:lnTo>
                    <a:pt x="1301387" y="1712867"/>
                  </a:lnTo>
                  <a:lnTo>
                    <a:pt x="1309552" y="1718582"/>
                  </a:lnTo>
                  <a:lnTo>
                    <a:pt x="1311184" y="1719399"/>
                  </a:lnTo>
                  <a:lnTo>
                    <a:pt x="1315266" y="1721848"/>
                  </a:lnTo>
                  <a:lnTo>
                    <a:pt x="1316899" y="1723481"/>
                  </a:lnTo>
                  <a:lnTo>
                    <a:pt x="1317716" y="1725114"/>
                  </a:lnTo>
                  <a:lnTo>
                    <a:pt x="1316899" y="1725930"/>
                  </a:lnTo>
                  <a:lnTo>
                    <a:pt x="1314450" y="1726746"/>
                  </a:lnTo>
                  <a:close/>
                  <a:moveTo>
                    <a:pt x="242479" y="1713684"/>
                  </a:moveTo>
                  <a:lnTo>
                    <a:pt x="242479" y="1713684"/>
                  </a:lnTo>
                  <a:lnTo>
                    <a:pt x="240847" y="1713684"/>
                  </a:lnTo>
                  <a:lnTo>
                    <a:pt x="240030" y="1712867"/>
                  </a:lnTo>
                  <a:lnTo>
                    <a:pt x="237581" y="1711234"/>
                  </a:lnTo>
                  <a:lnTo>
                    <a:pt x="237581" y="1710418"/>
                  </a:lnTo>
                  <a:lnTo>
                    <a:pt x="237581" y="1710418"/>
                  </a:lnTo>
                  <a:lnTo>
                    <a:pt x="238397" y="1710418"/>
                  </a:lnTo>
                  <a:lnTo>
                    <a:pt x="238397" y="1709601"/>
                  </a:lnTo>
                  <a:lnTo>
                    <a:pt x="237581" y="1707969"/>
                  </a:lnTo>
                  <a:lnTo>
                    <a:pt x="239214" y="1707152"/>
                  </a:lnTo>
                  <a:lnTo>
                    <a:pt x="240847" y="1707969"/>
                  </a:lnTo>
                  <a:lnTo>
                    <a:pt x="241663" y="1708785"/>
                  </a:lnTo>
                  <a:lnTo>
                    <a:pt x="242479" y="1710418"/>
                  </a:lnTo>
                  <a:lnTo>
                    <a:pt x="242479" y="1712051"/>
                  </a:lnTo>
                  <a:lnTo>
                    <a:pt x="242479" y="1713684"/>
                  </a:lnTo>
                  <a:lnTo>
                    <a:pt x="242479" y="1713684"/>
                  </a:lnTo>
                  <a:close/>
                  <a:moveTo>
                    <a:pt x="284117" y="1715316"/>
                  </a:moveTo>
                  <a:lnTo>
                    <a:pt x="284117" y="1715316"/>
                  </a:lnTo>
                  <a:lnTo>
                    <a:pt x="280852" y="1713684"/>
                  </a:lnTo>
                  <a:lnTo>
                    <a:pt x="279219" y="1712867"/>
                  </a:lnTo>
                  <a:lnTo>
                    <a:pt x="278402" y="1712051"/>
                  </a:lnTo>
                  <a:lnTo>
                    <a:pt x="278402" y="1711234"/>
                  </a:lnTo>
                  <a:lnTo>
                    <a:pt x="276769" y="1709601"/>
                  </a:lnTo>
                  <a:lnTo>
                    <a:pt x="276769" y="1708785"/>
                  </a:lnTo>
                  <a:lnTo>
                    <a:pt x="277586" y="1707969"/>
                  </a:lnTo>
                  <a:lnTo>
                    <a:pt x="279219" y="1707969"/>
                  </a:lnTo>
                  <a:lnTo>
                    <a:pt x="281668" y="1708785"/>
                  </a:lnTo>
                  <a:lnTo>
                    <a:pt x="283301" y="1710418"/>
                  </a:lnTo>
                  <a:lnTo>
                    <a:pt x="284117" y="1715316"/>
                  </a:lnTo>
                  <a:close/>
                  <a:moveTo>
                    <a:pt x="1441813" y="1710418"/>
                  </a:moveTo>
                  <a:lnTo>
                    <a:pt x="1442629" y="1712051"/>
                  </a:lnTo>
                  <a:lnTo>
                    <a:pt x="1443446" y="1712867"/>
                  </a:lnTo>
                  <a:lnTo>
                    <a:pt x="1439364" y="1714500"/>
                  </a:lnTo>
                  <a:lnTo>
                    <a:pt x="1438547" y="1714500"/>
                  </a:lnTo>
                  <a:lnTo>
                    <a:pt x="1438547" y="1714500"/>
                  </a:lnTo>
                  <a:lnTo>
                    <a:pt x="1438547" y="1712867"/>
                  </a:lnTo>
                  <a:lnTo>
                    <a:pt x="1438547" y="1711234"/>
                  </a:lnTo>
                  <a:lnTo>
                    <a:pt x="1438547" y="1711234"/>
                  </a:lnTo>
                  <a:lnTo>
                    <a:pt x="1439364" y="1712051"/>
                  </a:lnTo>
                  <a:lnTo>
                    <a:pt x="1441813" y="1710418"/>
                  </a:lnTo>
                  <a:lnTo>
                    <a:pt x="1441813" y="1710418"/>
                  </a:lnTo>
                  <a:close/>
                  <a:moveTo>
                    <a:pt x="1434465" y="1714500"/>
                  </a:moveTo>
                  <a:lnTo>
                    <a:pt x="1432016" y="1716133"/>
                  </a:lnTo>
                  <a:lnTo>
                    <a:pt x="1431199" y="1716949"/>
                  </a:lnTo>
                  <a:lnTo>
                    <a:pt x="1430383" y="1716949"/>
                  </a:lnTo>
                  <a:lnTo>
                    <a:pt x="1429566" y="1716133"/>
                  </a:lnTo>
                  <a:lnTo>
                    <a:pt x="1428750" y="1714500"/>
                  </a:lnTo>
                  <a:lnTo>
                    <a:pt x="1428750" y="1713684"/>
                  </a:lnTo>
                  <a:lnTo>
                    <a:pt x="1429566" y="1713684"/>
                  </a:lnTo>
                  <a:lnTo>
                    <a:pt x="1429566" y="1713684"/>
                  </a:lnTo>
                  <a:lnTo>
                    <a:pt x="1429566" y="1714500"/>
                  </a:lnTo>
                  <a:lnTo>
                    <a:pt x="1429566" y="1714500"/>
                  </a:lnTo>
                  <a:lnTo>
                    <a:pt x="1430383" y="1714500"/>
                  </a:lnTo>
                  <a:lnTo>
                    <a:pt x="1432016" y="1712867"/>
                  </a:lnTo>
                  <a:lnTo>
                    <a:pt x="1432832" y="1712867"/>
                  </a:lnTo>
                  <a:lnTo>
                    <a:pt x="1434465" y="1714500"/>
                  </a:lnTo>
                  <a:lnTo>
                    <a:pt x="1434465" y="1714500"/>
                  </a:lnTo>
                  <a:close/>
                  <a:moveTo>
                    <a:pt x="251460" y="1720215"/>
                  </a:moveTo>
                  <a:lnTo>
                    <a:pt x="252277" y="1722664"/>
                  </a:lnTo>
                  <a:lnTo>
                    <a:pt x="250644" y="1722664"/>
                  </a:lnTo>
                  <a:lnTo>
                    <a:pt x="249827" y="1721848"/>
                  </a:lnTo>
                  <a:lnTo>
                    <a:pt x="249827" y="1721031"/>
                  </a:lnTo>
                  <a:lnTo>
                    <a:pt x="249827" y="1720215"/>
                  </a:lnTo>
                  <a:lnTo>
                    <a:pt x="251460" y="1720215"/>
                  </a:lnTo>
                  <a:lnTo>
                    <a:pt x="251460" y="1720215"/>
                  </a:lnTo>
                  <a:close/>
                  <a:moveTo>
                    <a:pt x="1226276" y="1822269"/>
                  </a:moveTo>
                  <a:lnTo>
                    <a:pt x="1226276" y="1822269"/>
                  </a:lnTo>
                  <a:lnTo>
                    <a:pt x="1224643" y="1821452"/>
                  </a:lnTo>
                  <a:lnTo>
                    <a:pt x="1223827" y="1821452"/>
                  </a:lnTo>
                  <a:lnTo>
                    <a:pt x="1223827" y="1821452"/>
                  </a:lnTo>
                  <a:lnTo>
                    <a:pt x="1223827" y="1822269"/>
                  </a:lnTo>
                  <a:lnTo>
                    <a:pt x="1223827" y="1822269"/>
                  </a:lnTo>
                  <a:lnTo>
                    <a:pt x="1223010" y="1821452"/>
                  </a:lnTo>
                  <a:lnTo>
                    <a:pt x="1222194" y="1820636"/>
                  </a:lnTo>
                  <a:lnTo>
                    <a:pt x="1221377" y="1819819"/>
                  </a:lnTo>
                  <a:lnTo>
                    <a:pt x="1221377" y="1819003"/>
                  </a:lnTo>
                  <a:lnTo>
                    <a:pt x="1221377" y="1818186"/>
                  </a:lnTo>
                  <a:lnTo>
                    <a:pt x="1221377" y="1817370"/>
                  </a:lnTo>
                  <a:lnTo>
                    <a:pt x="1221377" y="1816554"/>
                  </a:lnTo>
                  <a:lnTo>
                    <a:pt x="1220561" y="1815737"/>
                  </a:lnTo>
                  <a:lnTo>
                    <a:pt x="1220561" y="1814921"/>
                  </a:lnTo>
                  <a:lnTo>
                    <a:pt x="1220561" y="1814104"/>
                  </a:lnTo>
                  <a:lnTo>
                    <a:pt x="1220561" y="1813288"/>
                  </a:lnTo>
                  <a:lnTo>
                    <a:pt x="1221377" y="1813288"/>
                  </a:lnTo>
                  <a:lnTo>
                    <a:pt x="1222194" y="1813288"/>
                  </a:lnTo>
                  <a:lnTo>
                    <a:pt x="1222194" y="1812471"/>
                  </a:lnTo>
                  <a:lnTo>
                    <a:pt x="1222194" y="1811655"/>
                  </a:lnTo>
                  <a:lnTo>
                    <a:pt x="1221377" y="1811655"/>
                  </a:lnTo>
                  <a:lnTo>
                    <a:pt x="1220561" y="1811655"/>
                  </a:lnTo>
                  <a:lnTo>
                    <a:pt x="1219744" y="1811655"/>
                  </a:lnTo>
                  <a:lnTo>
                    <a:pt x="1218928" y="1810839"/>
                  </a:lnTo>
                  <a:lnTo>
                    <a:pt x="1218111" y="1810022"/>
                  </a:lnTo>
                  <a:lnTo>
                    <a:pt x="1217295" y="1810022"/>
                  </a:lnTo>
                  <a:lnTo>
                    <a:pt x="1217295" y="1810022"/>
                  </a:lnTo>
                  <a:lnTo>
                    <a:pt x="1216479" y="1810022"/>
                  </a:lnTo>
                  <a:lnTo>
                    <a:pt x="1216479" y="1809206"/>
                  </a:lnTo>
                  <a:lnTo>
                    <a:pt x="1216479" y="1808389"/>
                  </a:lnTo>
                  <a:lnTo>
                    <a:pt x="1216479" y="1807573"/>
                  </a:lnTo>
                  <a:lnTo>
                    <a:pt x="1216479" y="1806756"/>
                  </a:lnTo>
                  <a:lnTo>
                    <a:pt x="1216479" y="1805940"/>
                  </a:lnTo>
                  <a:lnTo>
                    <a:pt x="1216479" y="1805124"/>
                  </a:lnTo>
                  <a:lnTo>
                    <a:pt x="1216479" y="1805124"/>
                  </a:lnTo>
                  <a:lnTo>
                    <a:pt x="1216479" y="1804307"/>
                  </a:lnTo>
                  <a:lnTo>
                    <a:pt x="1216479" y="1803491"/>
                  </a:lnTo>
                  <a:lnTo>
                    <a:pt x="1216479" y="1802674"/>
                  </a:lnTo>
                  <a:lnTo>
                    <a:pt x="1216479" y="1800225"/>
                  </a:lnTo>
                  <a:lnTo>
                    <a:pt x="1216479" y="1796143"/>
                  </a:lnTo>
                  <a:lnTo>
                    <a:pt x="1216479" y="1792877"/>
                  </a:lnTo>
                  <a:lnTo>
                    <a:pt x="1216479" y="1788795"/>
                  </a:lnTo>
                  <a:lnTo>
                    <a:pt x="1216479" y="1786346"/>
                  </a:lnTo>
                  <a:lnTo>
                    <a:pt x="1216479" y="1782264"/>
                  </a:lnTo>
                  <a:lnTo>
                    <a:pt x="1216479" y="1778181"/>
                  </a:lnTo>
                  <a:lnTo>
                    <a:pt x="1216479" y="1774916"/>
                  </a:lnTo>
                  <a:lnTo>
                    <a:pt x="1214029" y="1772466"/>
                  </a:lnTo>
                  <a:lnTo>
                    <a:pt x="1211580" y="1770017"/>
                  </a:lnTo>
                  <a:lnTo>
                    <a:pt x="1209131" y="1768384"/>
                  </a:lnTo>
                  <a:lnTo>
                    <a:pt x="1207498" y="1768384"/>
                  </a:lnTo>
                  <a:lnTo>
                    <a:pt x="1206682" y="1768384"/>
                  </a:lnTo>
                  <a:lnTo>
                    <a:pt x="1206682" y="1769201"/>
                  </a:lnTo>
                  <a:lnTo>
                    <a:pt x="1205049" y="1770017"/>
                  </a:lnTo>
                  <a:lnTo>
                    <a:pt x="1201783" y="1770834"/>
                  </a:lnTo>
                  <a:lnTo>
                    <a:pt x="1199334" y="1771650"/>
                  </a:lnTo>
                  <a:lnTo>
                    <a:pt x="1198517" y="1771650"/>
                  </a:lnTo>
                  <a:lnTo>
                    <a:pt x="1197701" y="1771650"/>
                  </a:lnTo>
                  <a:lnTo>
                    <a:pt x="1196884" y="1770834"/>
                  </a:lnTo>
                  <a:lnTo>
                    <a:pt x="1196068" y="1770017"/>
                  </a:lnTo>
                  <a:lnTo>
                    <a:pt x="1196068" y="1768384"/>
                  </a:lnTo>
                  <a:lnTo>
                    <a:pt x="1196068" y="1765935"/>
                  </a:lnTo>
                  <a:lnTo>
                    <a:pt x="1194435" y="1765119"/>
                  </a:lnTo>
                  <a:lnTo>
                    <a:pt x="1192802" y="1764302"/>
                  </a:lnTo>
                  <a:lnTo>
                    <a:pt x="1190353" y="1768384"/>
                  </a:lnTo>
                  <a:lnTo>
                    <a:pt x="1189536" y="1770017"/>
                  </a:lnTo>
                  <a:lnTo>
                    <a:pt x="1187904" y="1772466"/>
                  </a:lnTo>
                  <a:lnTo>
                    <a:pt x="1185454" y="1776549"/>
                  </a:lnTo>
                  <a:lnTo>
                    <a:pt x="1183822" y="1778998"/>
                  </a:lnTo>
                  <a:lnTo>
                    <a:pt x="1181372" y="1782264"/>
                  </a:lnTo>
                  <a:lnTo>
                    <a:pt x="1178923" y="1785529"/>
                  </a:lnTo>
                  <a:lnTo>
                    <a:pt x="1178107" y="1788795"/>
                  </a:lnTo>
                  <a:lnTo>
                    <a:pt x="1177290" y="1792061"/>
                  </a:lnTo>
                  <a:lnTo>
                    <a:pt x="1175657" y="1794510"/>
                  </a:lnTo>
                  <a:lnTo>
                    <a:pt x="1174841" y="1796959"/>
                  </a:lnTo>
                  <a:lnTo>
                    <a:pt x="1174024" y="1799409"/>
                  </a:lnTo>
                  <a:lnTo>
                    <a:pt x="1174024" y="1801041"/>
                  </a:lnTo>
                  <a:lnTo>
                    <a:pt x="1174024" y="1802674"/>
                  </a:lnTo>
                  <a:lnTo>
                    <a:pt x="1174024" y="1803491"/>
                  </a:lnTo>
                  <a:lnTo>
                    <a:pt x="1174024" y="1804307"/>
                  </a:lnTo>
                  <a:lnTo>
                    <a:pt x="1173208" y="1805124"/>
                  </a:lnTo>
                  <a:lnTo>
                    <a:pt x="1171575" y="1806756"/>
                  </a:lnTo>
                  <a:lnTo>
                    <a:pt x="1171575" y="1808389"/>
                  </a:lnTo>
                  <a:lnTo>
                    <a:pt x="1170759" y="1809206"/>
                  </a:lnTo>
                  <a:lnTo>
                    <a:pt x="1168309" y="1810839"/>
                  </a:lnTo>
                  <a:lnTo>
                    <a:pt x="1166677" y="1813288"/>
                  </a:lnTo>
                  <a:lnTo>
                    <a:pt x="1166677" y="1814921"/>
                  </a:lnTo>
                  <a:lnTo>
                    <a:pt x="1166677" y="1815737"/>
                  </a:lnTo>
                  <a:lnTo>
                    <a:pt x="1166677" y="1816554"/>
                  </a:lnTo>
                  <a:lnTo>
                    <a:pt x="1166677" y="1817370"/>
                  </a:lnTo>
                  <a:lnTo>
                    <a:pt x="1165860" y="1817370"/>
                  </a:lnTo>
                  <a:lnTo>
                    <a:pt x="1165044" y="1817370"/>
                  </a:lnTo>
                  <a:lnTo>
                    <a:pt x="1164227" y="1818186"/>
                  </a:lnTo>
                  <a:lnTo>
                    <a:pt x="1164227" y="1819819"/>
                  </a:lnTo>
                  <a:lnTo>
                    <a:pt x="1163411" y="1820636"/>
                  </a:lnTo>
                  <a:lnTo>
                    <a:pt x="1162594" y="1820636"/>
                  </a:lnTo>
                  <a:lnTo>
                    <a:pt x="1161778" y="1819819"/>
                  </a:lnTo>
                  <a:lnTo>
                    <a:pt x="1160961" y="1819003"/>
                  </a:lnTo>
                  <a:lnTo>
                    <a:pt x="1160145" y="1819003"/>
                  </a:lnTo>
                  <a:lnTo>
                    <a:pt x="1159329" y="1819819"/>
                  </a:lnTo>
                  <a:lnTo>
                    <a:pt x="1157696" y="1820636"/>
                  </a:lnTo>
                  <a:lnTo>
                    <a:pt x="1156879" y="1820636"/>
                  </a:lnTo>
                  <a:lnTo>
                    <a:pt x="1154430" y="1819819"/>
                  </a:lnTo>
                  <a:lnTo>
                    <a:pt x="1152797" y="1822269"/>
                  </a:lnTo>
                  <a:lnTo>
                    <a:pt x="1151164" y="1827167"/>
                  </a:lnTo>
                  <a:lnTo>
                    <a:pt x="1144633" y="1827167"/>
                  </a:lnTo>
                  <a:lnTo>
                    <a:pt x="1138102" y="1827167"/>
                  </a:lnTo>
                  <a:lnTo>
                    <a:pt x="1131570" y="1827167"/>
                  </a:lnTo>
                  <a:lnTo>
                    <a:pt x="1125039" y="1827167"/>
                  </a:lnTo>
                  <a:lnTo>
                    <a:pt x="1118507" y="1827167"/>
                  </a:lnTo>
                  <a:lnTo>
                    <a:pt x="1111976" y="1827167"/>
                  </a:lnTo>
                  <a:lnTo>
                    <a:pt x="1105444" y="1827167"/>
                  </a:lnTo>
                  <a:lnTo>
                    <a:pt x="1101362" y="1827167"/>
                  </a:lnTo>
                  <a:lnTo>
                    <a:pt x="1100546" y="1827167"/>
                  </a:lnTo>
                  <a:lnTo>
                    <a:pt x="1102995" y="1826351"/>
                  </a:lnTo>
                  <a:lnTo>
                    <a:pt x="1107894" y="1823085"/>
                  </a:lnTo>
                  <a:lnTo>
                    <a:pt x="1111159" y="1821452"/>
                  </a:lnTo>
                  <a:lnTo>
                    <a:pt x="1116058" y="1818186"/>
                  </a:lnTo>
                  <a:lnTo>
                    <a:pt x="1119324" y="1817370"/>
                  </a:lnTo>
                  <a:lnTo>
                    <a:pt x="1120140" y="1816554"/>
                  </a:lnTo>
                  <a:lnTo>
                    <a:pt x="1120957" y="1813288"/>
                  </a:lnTo>
                  <a:lnTo>
                    <a:pt x="1120957" y="1812471"/>
                  </a:lnTo>
                  <a:lnTo>
                    <a:pt x="1122589" y="1809206"/>
                  </a:lnTo>
                  <a:lnTo>
                    <a:pt x="1124222" y="1806756"/>
                  </a:lnTo>
                  <a:lnTo>
                    <a:pt x="1125855" y="1803491"/>
                  </a:lnTo>
                  <a:lnTo>
                    <a:pt x="1128304" y="1801041"/>
                  </a:lnTo>
                  <a:lnTo>
                    <a:pt x="1132386" y="1799409"/>
                  </a:lnTo>
                  <a:lnTo>
                    <a:pt x="1136469" y="1795326"/>
                  </a:lnTo>
                  <a:lnTo>
                    <a:pt x="1138918" y="1793694"/>
                  </a:lnTo>
                  <a:lnTo>
                    <a:pt x="1141367" y="1792877"/>
                  </a:lnTo>
                  <a:lnTo>
                    <a:pt x="1142184" y="1791244"/>
                  </a:lnTo>
                  <a:lnTo>
                    <a:pt x="1143816" y="1790428"/>
                  </a:lnTo>
                  <a:lnTo>
                    <a:pt x="1147082" y="1788795"/>
                  </a:lnTo>
                  <a:lnTo>
                    <a:pt x="1151164" y="1787979"/>
                  </a:lnTo>
                  <a:lnTo>
                    <a:pt x="1155247" y="1786346"/>
                  </a:lnTo>
                  <a:lnTo>
                    <a:pt x="1158512" y="1785529"/>
                  </a:lnTo>
                  <a:lnTo>
                    <a:pt x="1160145" y="1783896"/>
                  </a:lnTo>
                  <a:lnTo>
                    <a:pt x="1162594" y="1783080"/>
                  </a:lnTo>
                  <a:lnTo>
                    <a:pt x="1170759" y="1778998"/>
                  </a:lnTo>
                  <a:lnTo>
                    <a:pt x="1173208" y="1776549"/>
                  </a:lnTo>
                  <a:lnTo>
                    <a:pt x="1175657" y="1772466"/>
                  </a:lnTo>
                  <a:lnTo>
                    <a:pt x="1178107" y="1770017"/>
                  </a:lnTo>
                  <a:lnTo>
                    <a:pt x="1178923" y="1767568"/>
                  </a:lnTo>
                  <a:lnTo>
                    <a:pt x="1182189" y="1763486"/>
                  </a:lnTo>
                  <a:lnTo>
                    <a:pt x="1185454" y="1758587"/>
                  </a:lnTo>
                  <a:lnTo>
                    <a:pt x="1187087" y="1755321"/>
                  </a:lnTo>
                  <a:lnTo>
                    <a:pt x="1189536" y="1753689"/>
                  </a:lnTo>
                  <a:lnTo>
                    <a:pt x="1194435" y="1747974"/>
                  </a:lnTo>
                  <a:lnTo>
                    <a:pt x="1196884" y="1745524"/>
                  </a:lnTo>
                  <a:lnTo>
                    <a:pt x="1197701" y="1745524"/>
                  </a:lnTo>
                  <a:lnTo>
                    <a:pt x="1200966" y="1743891"/>
                  </a:lnTo>
                  <a:lnTo>
                    <a:pt x="1202599" y="1741442"/>
                  </a:lnTo>
                  <a:lnTo>
                    <a:pt x="1205865" y="1738993"/>
                  </a:lnTo>
                  <a:lnTo>
                    <a:pt x="1211580" y="1736544"/>
                  </a:lnTo>
                  <a:lnTo>
                    <a:pt x="1217295" y="1733278"/>
                  </a:lnTo>
                  <a:lnTo>
                    <a:pt x="1224643" y="1730829"/>
                  </a:lnTo>
                  <a:lnTo>
                    <a:pt x="1233624" y="1726746"/>
                  </a:lnTo>
                  <a:lnTo>
                    <a:pt x="1240155" y="1724297"/>
                  </a:lnTo>
                  <a:lnTo>
                    <a:pt x="1245054" y="1724297"/>
                  </a:lnTo>
                  <a:lnTo>
                    <a:pt x="1250769" y="1723481"/>
                  </a:lnTo>
                  <a:lnTo>
                    <a:pt x="1253218" y="1723481"/>
                  </a:lnTo>
                  <a:lnTo>
                    <a:pt x="1262199" y="1725114"/>
                  </a:lnTo>
                  <a:lnTo>
                    <a:pt x="1266281" y="1727563"/>
                  </a:lnTo>
                  <a:lnTo>
                    <a:pt x="1271179" y="1732461"/>
                  </a:lnTo>
                  <a:lnTo>
                    <a:pt x="1271996" y="1733278"/>
                  </a:lnTo>
                  <a:lnTo>
                    <a:pt x="1271996" y="1734911"/>
                  </a:lnTo>
                  <a:lnTo>
                    <a:pt x="1269547" y="1734094"/>
                  </a:lnTo>
                  <a:lnTo>
                    <a:pt x="1267097" y="1734094"/>
                  </a:lnTo>
                  <a:lnTo>
                    <a:pt x="1268730" y="1734911"/>
                  </a:lnTo>
                  <a:lnTo>
                    <a:pt x="1271179" y="1737360"/>
                  </a:lnTo>
                  <a:lnTo>
                    <a:pt x="1271179" y="1740626"/>
                  </a:lnTo>
                  <a:lnTo>
                    <a:pt x="1269547" y="1743891"/>
                  </a:lnTo>
                  <a:lnTo>
                    <a:pt x="1264648" y="1745524"/>
                  </a:lnTo>
                  <a:lnTo>
                    <a:pt x="1263832" y="1747157"/>
                  </a:lnTo>
                  <a:lnTo>
                    <a:pt x="1263015" y="1749606"/>
                  </a:lnTo>
                  <a:lnTo>
                    <a:pt x="1262199" y="1750423"/>
                  </a:lnTo>
                  <a:lnTo>
                    <a:pt x="1259749" y="1751239"/>
                  </a:lnTo>
                  <a:lnTo>
                    <a:pt x="1258116" y="1752872"/>
                  </a:lnTo>
                  <a:lnTo>
                    <a:pt x="1254034" y="1755321"/>
                  </a:lnTo>
                  <a:lnTo>
                    <a:pt x="1252402" y="1755321"/>
                  </a:lnTo>
                  <a:lnTo>
                    <a:pt x="1250769" y="1754505"/>
                  </a:lnTo>
                  <a:lnTo>
                    <a:pt x="1245870" y="1752872"/>
                  </a:lnTo>
                  <a:lnTo>
                    <a:pt x="1243421" y="1751239"/>
                  </a:lnTo>
                  <a:lnTo>
                    <a:pt x="1241788" y="1752056"/>
                  </a:lnTo>
                  <a:lnTo>
                    <a:pt x="1240972" y="1752872"/>
                  </a:lnTo>
                  <a:lnTo>
                    <a:pt x="1238522" y="1752872"/>
                  </a:lnTo>
                  <a:lnTo>
                    <a:pt x="1236889" y="1753689"/>
                  </a:lnTo>
                  <a:lnTo>
                    <a:pt x="1234440" y="1752872"/>
                  </a:lnTo>
                  <a:lnTo>
                    <a:pt x="1230358" y="1755321"/>
                  </a:lnTo>
                  <a:lnTo>
                    <a:pt x="1231174" y="1755321"/>
                  </a:lnTo>
                  <a:lnTo>
                    <a:pt x="1234440" y="1753689"/>
                  </a:lnTo>
                  <a:lnTo>
                    <a:pt x="1235257" y="1753689"/>
                  </a:lnTo>
                  <a:lnTo>
                    <a:pt x="1237706" y="1755321"/>
                  </a:lnTo>
                  <a:lnTo>
                    <a:pt x="1243421" y="1756954"/>
                  </a:lnTo>
                  <a:lnTo>
                    <a:pt x="1245054" y="1758587"/>
                  </a:lnTo>
                  <a:lnTo>
                    <a:pt x="1246686" y="1762669"/>
                  </a:lnTo>
                  <a:lnTo>
                    <a:pt x="1247503" y="1763486"/>
                  </a:lnTo>
                  <a:lnTo>
                    <a:pt x="1249952" y="1762669"/>
                  </a:lnTo>
                  <a:lnTo>
                    <a:pt x="1252402" y="1761036"/>
                  </a:lnTo>
                  <a:lnTo>
                    <a:pt x="1254034" y="1760220"/>
                  </a:lnTo>
                  <a:lnTo>
                    <a:pt x="1258116" y="1759404"/>
                  </a:lnTo>
                  <a:lnTo>
                    <a:pt x="1257300" y="1761036"/>
                  </a:lnTo>
                  <a:lnTo>
                    <a:pt x="1259749" y="1761036"/>
                  </a:lnTo>
                  <a:lnTo>
                    <a:pt x="1262199" y="1762669"/>
                  </a:lnTo>
                  <a:lnTo>
                    <a:pt x="1261382" y="1764302"/>
                  </a:lnTo>
                  <a:lnTo>
                    <a:pt x="1259749" y="1766751"/>
                  </a:lnTo>
                  <a:lnTo>
                    <a:pt x="1258933" y="1771650"/>
                  </a:lnTo>
                  <a:lnTo>
                    <a:pt x="1255667" y="1774916"/>
                  </a:lnTo>
                  <a:lnTo>
                    <a:pt x="1251585" y="1778181"/>
                  </a:lnTo>
                  <a:lnTo>
                    <a:pt x="1252402" y="1778998"/>
                  </a:lnTo>
                  <a:lnTo>
                    <a:pt x="1253218" y="1779814"/>
                  </a:lnTo>
                  <a:lnTo>
                    <a:pt x="1255667" y="1778998"/>
                  </a:lnTo>
                  <a:lnTo>
                    <a:pt x="1257300" y="1778998"/>
                  </a:lnTo>
                  <a:lnTo>
                    <a:pt x="1258933" y="1779814"/>
                  </a:lnTo>
                  <a:lnTo>
                    <a:pt x="1258116" y="1782264"/>
                  </a:lnTo>
                  <a:lnTo>
                    <a:pt x="1257300" y="1783896"/>
                  </a:lnTo>
                  <a:lnTo>
                    <a:pt x="1257300" y="1785529"/>
                  </a:lnTo>
                  <a:lnTo>
                    <a:pt x="1258116" y="1788795"/>
                  </a:lnTo>
                  <a:lnTo>
                    <a:pt x="1259749" y="1789611"/>
                  </a:lnTo>
                  <a:lnTo>
                    <a:pt x="1260566" y="1793694"/>
                  </a:lnTo>
                  <a:lnTo>
                    <a:pt x="1261382" y="1796143"/>
                  </a:lnTo>
                  <a:lnTo>
                    <a:pt x="1261382" y="1797776"/>
                  </a:lnTo>
                  <a:lnTo>
                    <a:pt x="1263015" y="1798592"/>
                  </a:lnTo>
                  <a:lnTo>
                    <a:pt x="1263015" y="1800225"/>
                  </a:lnTo>
                  <a:lnTo>
                    <a:pt x="1268730" y="1801041"/>
                  </a:lnTo>
                  <a:lnTo>
                    <a:pt x="1269547" y="1801858"/>
                  </a:lnTo>
                  <a:lnTo>
                    <a:pt x="1273629" y="1802674"/>
                  </a:lnTo>
                  <a:lnTo>
                    <a:pt x="1274445" y="1803491"/>
                  </a:lnTo>
                  <a:lnTo>
                    <a:pt x="1275261" y="1804307"/>
                  </a:lnTo>
                  <a:lnTo>
                    <a:pt x="1271179" y="1805940"/>
                  </a:lnTo>
                  <a:lnTo>
                    <a:pt x="1274445" y="1807573"/>
                  </a:lnTo>
                  <a:lnTo>
                    <a:pt x="1276894" y="1810022"/>
                  </a:lnTo>
                  <a:lnTo>
                    <a:pt x="1279344" y="1809206"/>
                  </a:lnTo>
                  <a:lnTo>
                    <a:pt x="1280160" y="1809206"/>
                  </a:lnTo>
                  <a:lnTo>
                    <a:pt x="1282609" y="1810839"/>
                  </a:lnTo>
                  <a:lnTo>
                    <a:pt x="1283426" y="1811655"/>
                  </a:lnTo>
                  <a:lnTo>
                    <a:pt x="1283426" y="1812471"/>
                  </a:lnTo>
                  <a:lnTo>
                    <a:pt x="1285059" y="1812471"/>
                  </a:lnTo>
                  <a:lnTo>
                    <a:pt x="1286691" y="1811655"/>
                  </a:lnTo>
                  <a:lnTo>
                    <a:pt x="1289957" y="1811655"/>
                  </a:lnTo>
                  <a:lnTo>
                    <a:pt x="1293223" y="1812471"/>
                  </a:lnTo>
                  <a:lnTo>
                    <a:pt x="1293223" y="1814104"/>
                  </a:lnTo>
                  <a:lnTo>
                    <a:pt x="1292407" y="1814921"/>
                  </a:lnTo>
                  <a:lnTo>
                    <a:pt x="1294856" y="1814921"/>
                  </a:lnTo>
                  <a:lnTo>
                    <a:pt x="1296489" y="1815737"/>
                  </a:lnTo>
                  <a:lnTo>
                    <a:pt x="1297305" y="1814921"/>
                  </a:lnTo>
                  <a:lnTo>
                    <a:pt x="1298122" y="1814104"/>
                  </a:lnTo>
                  <a:lnTo>
                    <a:pt x="1301387" y="1812471"/>
                  </a:lnTo>
                  <a:lnTo>
                    <a:pt x="1305469" y="1809206"/>
                  </a:lnTo>
                  <a:lnTo>
                    <a:pt x="1306286" y="1809206"/>
                  </a:lnTo>
                  <a:lnTo>
                    <a:pt x="1306286" y="1810839"/>
                  </a:lnTo>
                  <a:lnTo>
                    <a:pt x="1307102" y="1812471"/>
                  </a:lnTo>
                  <a:lnTo>
                    <a:pt x="1308735" y="1814104"/>
                  </a:lnTo>
                  <a:lnTo>
                    <a:pt x="1310368" y="1814104"/>
                  </a:lnTo>
                  <a:lnTo>
                    <a:pt x="1312817" y="1813288"/>
                  </a:lnTo>
                  <a:lnTo>
                    <a:pt x="1313634" y="1814104"/>
                  </a:lnTo>
                  <a:lnTo>
                    <a:pt x="1315266" y="1815737"/>
                  </a:lnTo>
                  <a:lnTo>
                    <a:pt x="1316083" y="1818186"/>
                  </a:lnTo>
                  <a:lnTo>
                    <a:pt x="1316083" y="1819003"/>
                  </a:lnTo>
                  <a:lnTo>
                    <a:pt x="1314450" y="1819819"/>
                  </a:lnTo>
                  <a:lnTo>
                    <a:pt x="1312817" y="1820636"/>
                  </a:lnTo>
                  <a:lnTo>
                    <a:pt x="1318532" y="1821452"/>
                  </a:lnTo>
                  <a:lnTo>
                    <a:pt x="1319349" y="1822269"/>
                  </a:lnTo>
                  <a:lnTo>
                    <a:pt x="1320165" y="1823085"/>
                  </a:lnTo>
                  <a:lnTo>
                    <a:pt x="1319349" y="1823901"/>
                  </a:lnTo>
                  <a:lnTo>
                    <a:pt x="1318532" y="1824718"/>
                  </a:lnTo>
                  <a:lnTo>
                    <a:pt x="1317716" y="1823901"/>
                  </a:lnTo>
                  <a:lnTo>
                    <a:pt x="1316083" y="1824718"/>
                  </a:lnTo>
                  <a:lnTo>
                    <a:pt x="1314450" y="1825534"/>
                  </a:lnTo>
                  <a:lnTo>
                    <a:pt x="1312817" y="1826351"/>
                  </a:lnTo>
                  <a:lnTo>
                    <a:pt x="1312001" y="1826351"/>
                  </a:lnTo>
                  <a:lnTo>
                    <a:pt x="1310368" y="1827167"/>
                  </a:lnTo>
                  <a:lnTo>
                    <a:pt x="1309552" y="1827984"/>
                  </a:lnTo>
                  <a:lnTo>
                    <a:pt x="1307919" y="1827984"/>
                  </a:lnTo>
                  <a:lnTo>
                    <a:pt x="1303836" y="1830433"/>
                  </a:lnTo>
                  <a:lnTo>
                    <a:pt x="1299754" y="1832066"/>
                  </a:lnTo>
                  <a:lnTo>
                    <a:pt x="1295672" y="1834515"/>
                  </a:lnTo>
                  <a:lnTo>
                    <a:pt x="1291590" y="1836148"/>
                  </a:lnTo>
                  <a:lnTo>
                    <a:pt x="1287508" y="1837781"/>
                  </a:lnTo>
                  <a:lnTo>
                    <a:pt x="1286691" y="1837781"/>
                  </a:lnTo>
                  <a:lnTo>
                    <a:pt x="1285875" y="1837781"/>
                  </a:lnTo>
                  <a:lnTo>
                    <a:pt x="1283426" y="1839414"/>
                  </a:lnTo>
                  <a:lnTo>
                    <a:pt x="1281793" y="1839414"/>
                  </a:lnTo>
                  <a:lnTo>
                    <a:pt x="1280160" y="1839414"/>
                  </a:lnTo>
                  <a:lnTo>
                    <a:pt x="1278527" y="1839414"/>
                  </a:lnTo>
                  <a:lnTo>
                    <a:pt x="1277711" y="1838597"/>
                  </a:lnTo>
                  <a:lnTo>
                    <a:pt x="1278527" y="1840230"/>
                  </a:lnTo>
                  <a:lnTo>
                    <a:pt x="1278527" y="1841863"/>
                  </a:lnTo>
                  <a:lnTo>
                    <a:pt x="1278527" y="1842679"/>
                  </a:lnTo>
                  <a:lnTo>
                    <a:pt x="1277711" y="1843496"/>
                  </a:lnTo>
                  <a:lnTo>
                    <a:pt x="1275261" y="1843496"/>
                  </a:lnTo>
                  <a:lnTo>
                    <a:pt x="1274445" y="1842679"/>
                  </a:lnTo>
                  <a:lnTo>
                    <a:pt x="1273629" y="1841863"/>
                  </a:lnTo>
                  <a:lnTo>
                    <a:pt x="1272812" y="1840230"/>
                  </a:lnTo>
                  <a:lnTo>
                    <a:pt x="1271179" y="1839414"/>
                  </a:lnTo>
                  <a:lnTo>
                    <a:pt x="1270363" y="1841046"/>
                  </a:lnTo>
                  <a:lnTo>
                    <a:pt x="1270363" y="1841863"/>
                  </a:lnTo>
                  <a:lnTo>
                    <a:pt x="1269547" y="1843496"/>
                  </a:lnTo>
                  <a:lnTo>
                    <a:pt x="1268730" y="1841046"/>
                  </a:lnTo>
                  <a:lnTo>
                    <a:pt x="1267097" y="1841863"/>
                  </a:lnTo>
                  <a:lnTo>
                    <a:pt x="1266281" y="1844312"/>
                  </a:lnTo>
                  <a:lnTo>
                    <a:pt x="1267097" y="1845129"/>
                  </a:lnTo>
                  <a:lnTo>
                    <a:pt x="1267914" y="1846761"/>
                  </a:lnTo>
                  <a:lnTo>
                    <a:pt x="1267097" y="1847578"/>
                  </a:lnTo>
                  <a:lnTo>
                    <a:pt x="1266281" y="1847578"/>
                  </a:lnTo>
                  <a:lnTo>
                    <a:pt x="1264648" y="1850027"/>
                  </a:lnTo>
                  <a:lnTo>
                    <a:pt x="1263015" y="1850844"/>
                  </a:lnTo>
                  <a:lnTo>
                    <a:pt x="1261382" y="1853293"/>
                  </a:lnTo>
                  <a:lnTo>
                    <a:pt x="1258933" y="1855742"/>
                  </a:lnTo>
                  <a:lnTo>
                    <a:pt x="1258116" y="1857375"/>
                  </a:lnTo>
                  <a:lnTo>
                    <a:pt x="1254034" y="1860641"/>
                  </a:lnTo>
                  <a:lnTo>
                    <a:pt x="1252402" y="1860641"/>
                  </a:lnTo>
                  <a:lnTo>
                    <a:pt x="1251585" y="1860641"/>
                  </a:lnTo>
                  <a:lnTo>
                    <a:pt x="1249952" y="1862274"/>
                  </a:lnTo>
                  <a:lnTo>
                    <a:pt x="1249952" y="1864723"/>
                  </a:lnTo>
                  <a:lnTo>
                    <a:pt x="1249136" y="1864723"/>
                  </a:lnTo>
                  <a:lnTo>
                    <a:pt x="1248319" y="1864723"/>
                  </a:lnTo>
                  <a:lnTo>
                    <a:pt x="1248319" y="1865539"/>
                  </a:lnTo>
                  <a:lnTo>
                    <a:pt x="1247503" y="1865539"/>
                  </a:lnTo>
                  <a:lnTo>
                    <a:pt x="1245870" y="1864723"/>
                  </a:lnTo>
                  <a:lnTo>
                    <a:pt x="1244237" y="1865539"/>
                  </a:lnTo>
                  <a:lnTo>
                    <a:pt x="1242604" y="1864723"/>
                  </a:lnTo>
                  <a:lnTo>
                    <a:pt x="1240972" y="1860641"/>
                  </a:lnTo>
                  <a:lnTo>
                    <a:pt x="1240155" y="1859008"/>
                  </a:lnTo>
                  <a:lnTo>
                    <a:pt x="1238522" y="1858191"/>
                  </a:lnTo>
                  <a:lnTo>
                    <a:pt x="1238522" y="1859008"/>
                  </a:lnTo>
                  <a:lnTo>
                    <a:pt x="1237706" y="1859824"/>
                  </a:lnTo>
                  <a:lnTo>
                    <a:pt x="1236073" y="1858191"/>
                  </a:lnTo>
                  <a:lnTo>
                    <a:pt x="1235257" y="1852476"/>
                  </a:lnTo>
                  <a:lnTo>
                    <a:pt x="1235257" y="1850844"/>
                  </a:lnTo>
                  <a:lnTo>
                    <a:pt x="1236889" y="1845945"/>
                  </a:lnTo>
                  <a:lnTo>
                    <a:pt x="1240972" y="1841046"/>
                  </a:lnTo>
                  <a:lnTo>
                    <a:pt x="1239339" y="1841046"/>
                  </a:lnTo>
                  <a:lnTo>
                    <a:pt x="1236073" y="1844312"/>
                  </a:lnTo>
                  <a:lnTo>
                    <a:pt x="1236073" y="1843496"/>
                  </a:lnTo>
                  <a:lnTo>
                    <a:pt x="1236889" y="1842679"/>
                  </a:lnTo>
                  <a:lnTo>
                    <a:pt x="1237706" y="1841046"/>
                  </a:lnTo>
                  <a:lnTo>
                    <a:pt x="1239339" y="1839414"/>
                  </a:lnTo>
                  <a:lnTo>
                    <a:pt x="1241788" y="1838597"/>
                  </a:lnTo>
                  <a:lnTo>
                    <a:pt x="1243421" y="1838597"/>
                  </a:lnTo>
                  <a:lnTo>
                    <a:pt x="1244237" y="1837781"/>
                  </a:lnTo>
                  <a:lnTo>
                    <a:pt x="1245870" y="1836964"/>
                  </a:lnTo>
                  <a:lnTo>
                    <a:pt x="1245870" y="1836148"/>
                  </a:lnTo>
                  <a:lnTo>
                    <a:pt x="1244237" y="1836964"/>
                  </a:lnTo>
                  <a:lnTo>
                    <a:pt x="1241788" y="1837781"/>
                  </a:lnTo>
                  <a:lnTo>
                    <a:pt x="1242604" y="1836964"/>
                  </a:lnTo>
                  <a:lnTo>
                    <a:pt x="1243421" y="1836148"/>
                  </a:lnTo>
                  <a:lnTo>
                    <a:pt x="1255667" y="1827984"/>
                  </a:lnTo>
                  <a:lnTo>
                    <a:pt x="1258116" y="1826351"/>
                  </a:lnTo>
                  <a:lnTo>
                    <a:pt x="1263015" y="1824718"/>
                  </a:lnTo>
                  <a:lnTo>
                    <a:pt x="1263832" y="1823901"/>
                  </a:lnTo>
                  <a:lnTo>
                    <a:pt x="1263015" y="1823085"/>
                  </a:lnTo>
                  <a:lnTo>
                    <a:pt x="1264648" y="1823901"/>
                  </a:lnTo>
                  <a:lnTo>
                    <a:pt x="1264648" y="1824718"/>
                  </a:lnTo>
                  <a:lnTo>
                    <a:pt x="1264648" y="1825534"/>
                  </a:lnTo>
                  <a:lnTo>
                    <a:pt x="1264648" y="1826351"/>
                  </a:lnTo>
                  <a:lnTo>
                    <a:pt x="1264648" y="1827167"/>
                  </a:lnTo>
                  <a:lnTo>
                    <a:pt x="1266281" y="1827984"/>
                  </a:lnTo>
                  <a:lnTo>
                    <a:pt x="1267914" y="1830433"/>
                  </a:lnTo>
                  <a:lnTo>
                    <a:pt x="1267097" y="1827167"/>
                  </a:lnTo>
                  <a:lnTo>
                    <a:pt x="1268730" y="1825534"/>
                  </a:lnTo>
                  <a:lnTo>
                    <a:pt x="1274445" y="1823085"/>
                  </a:lnTo>
                  <a:lnTo>
                    <a:pt x="1279344" y="1823085"/>
                  </a:lnTo>
                  <a:lnTo>
                    <a:pt x="1280977" y="1822269"/>
                  </a:lnTo>
                  <a:lnTo>
                    <a:pt x="1276894" y="1821452"/>
                  </a:lnTo>
                  <a:lnTo>
                    <a:pt x="1271996" y="1821452"/>
                  </a:lnTo>
                  <a:lnTo>
                    <a:pt x="1268730" y="1820636"/>
                  </a:lnTo>
                  <a:lnTo>
                    <a:pt x="1264648" y="1821452"/>
                  </a:lnTo>
                  <a:lnTo>
                    <a:pt x="1260566" y="1820636"/>
                  </a:lnTo>
                  <a:lnTo>
                    <a:pt x="1258933" y="1821452"/>
                  </a:lnTo>
                  <a:lnTo>
                    <a:pt x="1258116" y="1823085"/>
                  </a:lnTo>
                  <a:lnTo>
                    <a:pt x="1256484" y="1822269"/>
                  </a:lnTo>
                  <a:lnTo>
                    <a:pt x="1255667" y="1822269"/>
                  </a:lnTo>
                  <a:lnTo>
                    <a:pt x="1254851" y="1821452"/>
                  </a:lnTo>
                  <a:lnTo>
                    <a:pt x="1256484" y="1819003"/>
                  </a:lnTo>
                  <a:lnTo>
                    <a:pt x="1260566" y="1815737"/>
                  </a:lnTo>
                  <a:lnTo>
                    <a:pt x="1263015" y="1812471"/>
                  </a:lnTo>
                  <a:lnTo>
                    <a:pt x="1263832" y="1811655"/>
                  </a:lnTo>
                  <a:lnTo>
                    <a:pt x="1264648" y="1810022"/>
                  </a:lnTo>
                  <a:lnTo>
                    <a:pt x="1263015" y="1810022"/>
                  </a:lnTo>
                  <a:lnTo>
                    <a:pt x="1261382" y="1810839"/>
                  </a:lnTo>
                  <a:lnTo>
                    <a:pt x="1260566" y="1809206"/>
                  </a:lnTo>
                  <a:lnTo>
                    <a:pt x="1258933" y="1807573"/>
                  </a:lnTo>
                  <a:lnTo>
                    <a:pt x="1258933" y="1808389"/>
                  </a:lnTo>
                  <a:lnTo>
                    <a:pt x="1259749" y="1810839"/>
                  </a:lnTo>
                  <a:lnTo>
                    <a:pt x="1256484" y="1814921"/>
                  </a:lnTo>
                  <a:lnTo>
                    <a:pt x="1254851" y="1814921"/>
                  </a:lnTo>
                  <a:lnTo>
                    <a:pt x="1252402" y="1816554"/>
                  </a:lnTo>
                  <a:lnTo>
                    <a:pt x="1248319" y="1818186"/>
                  </a:lnTo>
                  <a:lnTo>
                    <a:pt x="1244237" y="1821452"/>
                  </a:lnTo>
                  <a:lnTo>
                    <a:pt x="1238522" y="1823901"/>
                  </a:lnTo>
                  <a:lnTo>
                    <a:pt x="1237706" y="1823901"/>
                  </a:lnTo>
                  <a:lnTo>
                    <a:pt x="1235257" y="1821452"/>
                  </a:lnTo>
                  <a:lnTo>
                    <a:pt x="1236073" y="1820636"/>
                  </a:lnTo>
                  <a:lnTo>
                    <a:pt x="1236889" y="1819003"/>
                  </a:lnTo>
                  <a:lnTo>
                    <a:pt x="1236073" y="1819003"/>
                  </a:lnTo>
                  <a:lnTo>
                    <a:pt x="1236073" y="1819819"/>
                  </a:lnTo>
                  <a:lnTo>
                    <a:pt x="1234440" y="1820636"/>
                  </a:lnTo>
                  <a:lnTo>
                    <a:pt x="1236073" y="1822269"/>
                  </a:lnTo>
                  <a:lnTo>
                    <a:pt x="1235257" y="1823085"/>
                  </a:lnTo>
                  <a:lnTo>
                    <a:pt x="1233624" y="1823901"/>
                  </a:lnTo>
                  <a:lnTo>
                    <a:pt x="1231991" y="1825534"/>
                  </a:lnTo>
                  <a:lnTo>
                    <a:pt x="1230358" y="1826351"/>
                  </a:lnTo>
                  <a:lnTo>
                    <a:pt x="1229541" y="1825534"/>
                  </a:lnTo>
                  <a:lnTo>
                    <a:pt x="1226276" y="1827167"/>
                  </a:lnTo>
                  <a:lnTo>
                    <a:pt x="1223827" y="1827167"/>
                  </a:lnTo>
                  <a:lnTo>
                    <a:pt x="1223010" y="1826351"/>
                  </a:lnTo>
                  <a:lnTo>
                    <a:pt x="1223010" y="1825534"/>
                  </a:lnTo>
                  <a:lnTo>
                    <a:pt x="1222194" y="1825534"/>
                  </a:lnTo>
                  <a:lnTo>
                    <a:pt x="1226276" y="1822269"/>
                  </a:lnTo>
                  <a:lnTo>
                    <a:pt x="1226276" y="1822269"/>
                  </a:lnTo>
                  <a:close/>
                  <a:moveTo>
                    <a:pt x="296364" y="1731645"/>
                  </a:moveTo>
                  <a:lnTo>
                    <a:pt x="296364" y="1731645"/>
                  </a:lnTo>
                  <a:lnTo>
                    <a:pt x="293914" y="1730012"/>
                  </a:lnTo>
                  <a:lnTo>
                    <a:pt x="292281" y="1727563"/>
                  </a:lnTo>
                  <a:lnTo>
                    <a:pt x="291465" y="1725930"/>
                  </a:lnTo>
                  <a:lnTo>
                    <a:pt x="294731" y="1729196"/>
                  </a:lnTo>
                  <a:lnTo>
                    <a:pt x="296364" y="1731645"/>
                  </a:lnTo>
                  <a:lnTo>
                    <a:pt x="296364" y="1731645"/>
                  </a:lnTo>
                  <a:close/>
                  <a:moveTo>
                    <a:pt x="295547" y="1734911"/>
                  </a:moveTo>
                  <a:lnTo>
                    <a:pt x="295547" y="1734911"/>
                  </a:lnTo>
                  <a:lnTo>
                    <a:pt x="294731" y="1735727"/>
                  </a:lnTo>
                  <a:lnTo>
                    <a:pt x="294731" y="1734911"/>
                  </a:lnTo>
                  <a:lnTo>
                    <a:pt x="293914" y="1730829"/>
                  </a:lnTo>
                  <a:lnTo>
                    <a:pt x="294731" y="1730829"/>
                  </a:lnTo>
                  <a:lnTo>
                    <a:pt x="296364" y="1732461"/>
                  </a:lnTo>
                  <a:lnTo>
                    <a:pt x="296364" y="1733278"/>
                  </a:lnTo>
                  <a:lnTo>
                    <a:pt x="297180" y="1734911"/>
                  </a:lnTo>
                  <a:lnTo>
                    <a:pt x="295547" y="1734911"/>
                  </a:lnTo>
                  <a:lnTo>
                    <a:pt x="295547" y="1734911"/>
                  </a:lnTo>
                  <a:close/>
                  <a:moveTo>
                    <a:pt x="880927" y="1736544"/>
                  </a:moveTo>
                  <a:lnTo>
                    <a:pt x="880927" y="1736544"/>
                  </a:lnTo>
                  <a:lnTo>
                    <a:pt x="880927" y="1736544"/>
                  </a:lnTo>
                  <a:lnTo>
                    <a:pt x="880110" y="1734094"/>
                  </a:lnTo>
                  <a:lnTo>
                    <a:pt x="880927" y="1733278"/>
                  </a:lnTo>
                  <a:lnTo>
                    <a:pt x="881743" y="1732461"/>
                  </a:lnTo>
                  <a:lnTo>
                    <a:pt x="883376" y="1732461"/>
                  </a:lnTo>
                  <a:lnTo>
                    <a:pt x="885009" y="1732461"/>
                  </a:lnTo>
                  <a:lnTo>
                    <a:pt x="885825" y="1733278"/>
                  </a:lnTo>
                  <a:lnTo>
                    <a:pt x="885825" y="1734094"/>
                  </a:lnTo>
                  <a:lnTo>
                    <a:pt x="885825" y="1734094"/>
                  </a:lnTo>
                  <a:lnTo>
                    <a:pt x="885009" y="1734094"/>
                  </a:lnTo>
                  <a:lnTo>
                    <a:pt x="885009" y="1734911"/>
                  </a:lnTo>
                  <a:lnTo>
                    <a:pt x="884192" y="1734911"/>
                  </a:lnTo>
                  <a:lnTo>
                    <a:pt x="882559" y="1734911"/>
                  </a:lnTo>
                  <a:lnTo>
                    <a:pt x="880927" y="1736544"/>
                  </a:lnTo>
                  <a:lnTo>
                    <a:pt x="880927" y="1736544"/>
                  </a:lnTo>
                  <a:close/>
                  <a:moveTo>
                    <a:pt x="887458" y="1734911"/>
                  </a:moveTo>
                  <a:lnTo>
                    <a:pt x="886641" y="1734911"/>
                  </a:lnTo>
                  <a:lnTo>
                    <a:pt x="885825" y="1734911"/>
                  </a:lnTo>
                  <a:lnTo>
                    <a:pt x="885825" y="1734911"/>
                  </a:lnTo>
                  <a:lnTo>
                    <a:pt x="885825" y="1734911"/>
                  </a:lnTo>
                  <a:lnTo>
                    <a:pt x="885825" y="1734911"/>
                  </a:lnTo>
                  <a:lnTo>
                    <a:pt x="885825" y="1734094"/>
                  </a:lnTo>
                  <a:lnTo>
                    <a:pt x="885825" y="1734094"/>
                  </a:lnTo>
                  <a:lnTo>
                    <a:pt x="885825" y="1734094"/>
                  </a:lnTo>
                  <a:lnTo>
                    <a:pt x="886641" y="1734094"/>
                  </a:lnTo>
                  <a:lnTo>
                    <a:pt x="887458" y="1734911"/>
                  </a:lnTo>
                  <a:lnTo>
                    <a:pt x="887458" y="1734911"/>
                  </a:lnTo>
                  <a:lnTo>
                    <a:pt x="887458" y="1734911"/>
                  </a:lnTo>
                  <a:close/>
                  <a:moveTo>
                    <a:pt x="1270363" y="1755321"/>
                  </a:moveTo>
                  <a:lnTo>
                    <a:pt x="1268730" y="1756954"/>
                  </a:lnTo>
                  <a:lnTo>
                    <a:pt x="1269547" y="1755321"/>
                  </a:lnTo>
                  <a:lnTo>
                    <a:pt x="1269547" y="1754505"/>
                  </a:lnTo>
                  <a:lnTo>
                    <a:pt x="1269547" y="1754505"/>
                  </a:lnTo>
                  <a:lnTo>
                    <a:pt x="1269547" y="1754505"/>
                  </a:lnTo>
                  <a:lnTo>
                    <a:pt x="1270363" y="1755321"/>
                  </a:lnTo>
                  <a:close/>
                  <a:moveTo>
                    <a:pt x="1269547" y="1756954"/>
                  </a:moveTo>
                  <a:lnTo>
                    <a:pt x="1268730" y="1758587"/>
                  </a:lnTo>
                  <a:lnTo>
                    <a:pt x="1267097" y="1760220"/>
                  </a:lnTo>
                  <a:lnTo>
                    <a:pt x="1266281" y="1760220"/>
                  </a:lnTo>
                  <a:lnTo>
                    <a:pt x="1266281" y="1760220"/>
                  </a:lnTo>
                  <a:lnTo>
                    <a:pt x="1266281" y="1759404"/>
                  </a:lnTo>
                  <a:lnTo>
                    <a:pt x="1266281" y="1757771"/>
                  </a:lnTo>
                  <a:lnTo>
                    <a:pt x="1267097" y="1757771"/>
                  </a:lnTo>
                  <a:lnTo>
                    <a:pt x="1267914" y="1757771"/>
                  </a:lnTo>
                  <a:lnTo>
                    <a:pt x="1269547" y="1756954"/>
                  </a:lnTo>
                  <a:close/>
                  <a:moveTo>
                    <a:pt x="920115" y="1760220"/>
                  </a:moveTo>
                  <a:lnTo>
                    <a:pt x="916849" y="1760220"/>
                  </a:lnTo>
                  <a:lnTo>
                    <a:pt x="915216" y="1760220"/>
                  </a:lnTo>
                  <a:lnTo>
                    <a:pt x="915216" y="1760220"/>
                  </a:lnTo>
                  <a:lnTo>
                    <a:pt x="915216" y="1759404"/>
                  </a:lnTo>
                  <a:lnTo>
                    <a:pt x="916033" y="1758587"/>
                  </a:lnTo>
                  <a:lnTo>
                    <a:pt x="916849" y="1758587"/>
                  </a:lnTo>
                  <a:lnTo>
                    <a:pt x="917666" y="1758587"/>
                  </a:lnTo>
                  <a:lnTo>
                    <a:pt x="920115" y="1759404"/>
                  </a:lnTo>
                  <a:lnTo>
                    <a:pt x="920931" y="1760220"/>
                  </a:lnTo>
                  <a:lnTo>
                    <a:pt x="920931" y="1760220"/>
                  </a:lnTo>
                  <a:lnTo>
                    <a:pt x="920115" y="1760220"/>
                  </a:lnTo>
                  <a:close/>
                  <a:moveTo>
                    <a:pt x="1440180" y="1767568"/>
                  </a:moveTo>
                  <a:lnTo>
                    <a:pt x="1439364" y="1768384"/>
                  </a:lnTo>
                  <a:lnTo>
                    <a:pt x="1438547" y="1768384"/>
                  </a:lnTo>
                  <a:lnTo>
                    <a:pt x="1438547" y="1767568"/>
                  </a:lnTo>
                  <a:lnTo>
                    <a:pt x="1439364" y="1765935"/>
                  </a:lnTo>
                  <a:lnTo>
                    <a:pt x="1440180" y="1765119"/>
                  </a:lnTo>
                  <a:lnTo>
                    <a:pt x="1440180" y="1764302"/>
                  </a:lnTo>
                  <a:lnTo>
                    <a:pt x="1440180" y="1763486"/>
                  </a:lnTo>
                  <a:lnTo>
                    <a:pt x="1440997" y="1762669"/>
                  </a:lnTo>
                  <a:lnTo>
                    <a:pt x="1441813" y="1761853"/>
                  </a:lnTo>
                  <a:lnTo>
                    <a:pt x="1441813" y="1763486"/>
                  </a:lnTo>
                  <a:lnTo>
                    <a:pt x="1440180" y="1767568"/>
                  </a:lnTo>
                  <a:close/>
                  <a:moveTo>
                    <a:pt x="1312817" y="1771650"/>
                  </a:moveTo>
                  <a:lnTo>
                    <a:pt x="1312817" y="1771650"/>
                  </a:lnTo>
                  <a:lnTo>
                    <a:pt x="1314450" y="1772466"/>
                  </a:lnTo>
                  <a:lnTo>
                    <a:pt x="1315266" y="1772466"/>
                  </a:lnTo>
                  <a:lnTo>
                    <a:pt x="1314450" y="1773283"/>
                  </a:lnTo>
                  <a:lnTo>
                    <a:pt x="1312817" y="1773283"/>
                  </a:lnTo>
                  <a:lnTo>
                    <a:pt x="1312001" y="1773283"/>
                  </a:lnTo>
                  <a:lnTo>
                    <a:pt x="1313634" y="1768384"/>
                  </a:lnTo>
                  <a:lnTo>
                    <a:pt x="1315266" y="1767568"/>
                  </a:lnTo>
                  <a:lnTo>
                    <a:pt x="1318532" y="1764302"/>
                  </a:lnTo>
                  <a:lnTo>
                    <a:pt x="1320165" y="1763486"/>
                  </a:lnTo>
                  <a:lnTo>
                    <a:pt x="1321798" y="1763486"/>
                  </a:lnTo>
                  <a:lnTo>
                    <a:pt x="1323431" y="1763486"/>
                  </a:lnTo>
                  <a:lnTo>
                    <a:pt x="1321798" y="1765119"/>
                  </a:lnTo>
                  <a:lnTo>
                    <a:pt x="1320165" y="1765119"/>
                  </a:lnTo>
                  <a:lnTo>
                    <a:pt x="1318532" y="1766751"/>
                  </a:lnTo>
                  <a:lnTo>
                    <a:pt x="1317716" y="1768384"/>
                  </a:lnTo>
                  <a:lnTo>
                    <a:pt x="1316083" y="1769201"/>
                  </a:lnTo>
                  <a:lnTo>
                    <a:pt x="1315266" y="1770017"/>
                  </a:lnTo>
                  <a:lnTo>
                    <a:pt x="1312817" y="1771650"/>
                  </a:lnTo>
                  <a:close/>
                  <a:moveTo>
                    <a:pt x="1281793" y="1791244"/>
                  </a:moveTo>
                  <a:lnTo>
                    <a:pt x="1281793" y="1791244"/>
                  </a:lnTo>
                  <a:lnTo>
                    <a:pt x="1283426" y="1791244"/>
                  </a:lnTo>
                  <a:lnTo>
                    <a:pt x="1284242" y="1789611"/>
                  </a:lnTo>
                  <a:lnTo>
                    <a:pt x="1286691" y="1790428"/>
                  </a:lnTo>
                  <a:lnTo>
                    <a:pt x="1288324" y="1791244"/>
                  </a:lnTo>
                  <a:lnTo>
                    <a:pt x="1289141" y="1791244"/>
                  </a:lnTo>
                  <a:lnTo>
                    <a:pt x="1289957" y="1791244"/>
                  </a:lnTo>
                  <a:lnTo>
                    <a:pt x="1291590" y="1792061"/>
                  </a:lnTo>
                  <a:lnTo>
                    <a:pt x="1294039" y="1792877"/>
                  </a:lnTo>
                  <a:lnTo>
                    <a:pt x="1296489" y="1792877"/>
                  </a:lnTo>
                  <a:lnTo>
                    <a:pt x="1300571" y="1792061"/>
                  </a:lnTo>
                  <a:lnTo>
                    <a:pt x="1301387" y="1792061"/>
                  </a:lnTo>
                  <a:lnTo>
                    <a:pt x="1305469" y="1791244"/>
                  </a:lnTo>
                  <a:lnTo>
                    <a:pt x="1309552" y="1791244"/>
                  </a:lnTo>
                  <a:lnTo>
                    <a:pt x="1311184" y="1792061"/>
                  </a:lnTo>
                  <a:lnTo>
                    <a:pt x="1312001" y="1792877"/>
                  </a:lnTo>
                  <a:lnTo>
                    <a:pt x="1312001" y="1793694"/>
                  </a:lnTo>
                  <a:lnTo>
                    <a:pt x="1309552" y="1795326"/>
                  </a:lnTo>
                  <a:lnTo>
                    <a:pt x="1307102" y="1796959"/>
                  </a:lnTo>
                  <a:lnTo>
                    <a:pt x="1303836" y="1798592"/>
                  </a:lnTo>
                  <a:lnTo>
                    <a:pt x="1303020" y="1799409"/>
                  </a:lnTo>
                  <a:lnTo>
                    <a:pt x="1303020" y="1801041"/>
                  </a:lnTo>
                  <a:lnTo>
                    <a:pt x="1303020" y="1802674"/>
                  </a:lnTo>
                  <a:lnTo>
                    <a:pt x="1303836" y="1802674"/>
                  </a:lnTo>
                  <a:lnTo>
                    <a:pt x="1303836" y="1803491"/>
                  </a:lnTo>
                  <a:lnTo>
                    <a:pt x="1303020" y="1804307"/>
                  </a:lnTo>
                  <a:lnTo>
                    <a:pt x="1299754" y="1804307"/>
                  </a:lnTo>
                  <a:lnTo>
                    <a:pt x="1298938" y="1804307"/>
                  </a:lnTo>
                  <a:lnTo>
                    <a:pt x="1298122" y="1803491"/>
                  </a:lnTo>
                  <a:lnTo>
                    <a:pt x="1296489" y="1801041"/>
                  </a:lnTo>
                  <a:lnTo>
                    <a:pt x="1294856" y="1801041"/>
                  </a:lnTo>
                  <a:lnTo>
                    <a:pt x="1294039" y="1801041"/>
                  </a:lnTo>
                  <a:lnTo>
                    <a:pt x="1296489" y="1799409"/>
                  </a:lnTo>
                  <a:lnTo>
                    <a:pt x="1295672" y="1797776"/>
                  </a:lnTo>
                  <a:lnTo>
                    <a:pt x="1294856" y="1797776"/>
                  </a:lnTo>
                  <a:lnTo>
                    <a:pt x="1294039" y="1796959"/>
                  </a:lnTo>
                  <a:lnTo>
                    <a:pt x="1294039" y="1796143"/>
                  </a:lnTo>
                  <a:lnTo>
                    <a:pt x="1294856" y="1795326"/>
                  </a:lnTo>
                  <a:lnTo>
                    <a:pt x="1294856" y="1794510"/>
                  </a:lnTo>
                  <a:lnTo>
                    <a:pt x="1293223" y="1795326"/>
                  </a:lnTo>
                  <a:lnTo>
                    <a:pt x="1292407" y="1796143"/>
                  </a:lnTo>
                  <a:lnTo>
                    <a:pt x="1290774" y="1796143"/>
                  </a:lnTo>
                  <a:lnTo>
                    <a:pt x="1289141" y="1796959"/>
                  </a:lnTo>
                  <a:lnTo>
                    <a:pt x="1290774" y="1796959"/>
                  </a:lnTo>
                  <a:lnTo>
                    <a:pt x="1289957" y="1797776"/>
                  </a:lnTo>
                  <a:lnTo>
                    <a:pt x="1289141" y="1797776"/>
                  </a:lnTo>
                  <a:lnTo>
                    <a:pt x="1284242" y="1796143"/>
                  </a:lnTo>
                  <a:lnTo>
                    <a:pt x="1283426" y="1795326"/>
                  </a:lnTo>
                  <a:lnTo>
                    <a:pt x="1281793" y="1793694"/>
                  </a:lnTo>
                  <a:lnTo>
                    <a:pt x="1280977" y="1792061"/>
                  </a:lnTo>
                  <a:lnTo>
                    <a:pt x="1281793" y="1792061"/>
                  </a:lnTo>
                  <a:lnTo>
                    <a:pt x="1281793" y="1792061"/>
                  </a:lnTo>
                  <a:lnTo>
                    <a:pt x="1281793" y="1792061"/>
                  </a:lnTo>
                  <a:lnTo>
                    <a:pt x="1280160" y="1792061"/>
                  </a:lnTo>
                  <a:lnTo>
                    <a:pt x="1277711" y="1792061"/>
                  </a:lnTo>
                  <a:lnTo>
                    <a:pt x="1276078" y="1791244"/>
                  </a:lnTo>
                  <a:lnTo>
                    <a:pt x="1276078" y="1787979"/>
                  </a:lnTo>
                  <a:lnTo>
                    <a:pt x="1275261" y="1787162"/>
                  </a:lnTo>
                  <a:lnTo>
                    <a:pt x="1273629" y="1786346"/>
                  </a:lnTo>
                  <a:lnTo>
                    <a:pt x="1271179" y="1786346"/>
                  </a:lnTo>
                  <a:lnTo>
                    <a:pt x="1271179" y="1785529"/>
                  </a:lnTo>
                  <a:lnTo>
                    <a:pt x="1271996" y="1783896"/>
                  </a:lnTo>
                  <a:lnTo>
                    <a:pt x="1273629" y="1782264"/>
                  </a:lnTo>
                  <a:lnTo>
                    <a:pt x="1274445" y="1780631"/>
                  </a:lnTo>
                  <a:lnTo>
                    <a:pt x="1275261" y="1778998"/>
                  </a:lnTo>
                  <a:lnTo>
                    <a:pt x="1277711" y="1776549"/>
                  </a:lnTo>
                  <a:lnTo>
                    <a:pt x="1277711" y="1778181"/>
                  </a:lnTo>
                  <a:lnTo>
                    <a:pt x="1277711" y="1779814"/>
                  </a:lnTo>
                  <a:lnTo>
                    <a:pt x="1276078" y="1783080"/>
                  </a:lnTo>
                  <a:lnTo>
                    <a:pt x="1279344" y="1786346"/>
                  </a:lnTo>
                  <a:lnTo>
                    <a:pt x="1279344" y="1787162"/>
                  </a:lnTo>
                  <a:lnTo>
                    <a:pt x="1279344" y="1787979"/>
                  </a:lnTo>
                  <a:lnTo>
                    <a:pt x="1279344" y="1788795"/>
                  </a:lnTo>
                  <a:lnTo>
                    <a:pt x="1278527" y="1789611"/>
                  </a:lnTo>
                  <a:lnTo>
                    <a:pt x="1281793" y="1791244"/>
                  </a:lnTo>
                  <a:lnTo>
                    <a:pt x="1281793" y="1791244"/>
                  </a:lnTo>
                  <a:close/>
                  <a:moveTo>
                    <a:pt x="1325880" y="1803491"/>
                  </a:moveTo>
                  <a:lnTo>
                    <a:pt x="1325880" y="1803491"/>
                  </a:lnTo>
                  <a:lnTo>
                    <a:pt x="1328329" y="1802674"/>
                  </a:lnTo>
                  <a:lnTo>
                    <a:pt x="1329146" y="1802674"/>
                  </a:lnTo>
                  <a:lnTo>
                    <a:pt x="1329146" y="1803491"/>
                  </a:lnTo>
                  <a:lnTo>
                    <a:pt x="1327513" y="1804307"/>
                  </a:lnTo>
                  <a:lnTo>
                    <a:pt x="1326697" y="1805124"/>
                  </a:lnTo>
                  <a:lnTo>
                    <a:pt x="1327513" y="1805940"/>
                  </a:lnTo>
                  <a:lnTo>
                    <a:pt x="1327513" y="1806756"/>
                  </a:lnTo>
                  <a:lnTo>
                    <a:pt x="1325880" y="1807573"/>
                  </a:lnTo>
                  <a:lnTo>
                    <a:pt x="1325064" y="1808389"/>
                  </a:lnTo>
                  <a:lnTo>
                    <a:pt x="1325880" y="1809206"/>
                  </a:lnTo>
                  <a:lnTo>
                    <a:pt x="1328329" y="1808389"/>
                  </a:lnTo>
                  <a:lnTo>
                    <a:pt x="1329146" y="1808389"/>
                  </a:lnTo>
                  <a:lnTo>
                    <a:pt x="1329962" y="1808389"/>
                  </a:lnTo>
                  <a:lnTo>
                    <a:pt x="1330779" y="1808389"/>
                  </a:lnTo>
                  <a:lnTo>
                    <a:pt x="1331595" y="1807573"/>
                  </a:lnTo>
                  <a:lnTo>
                    <a:pt x="1335677" y="1803491"/>
                  </a:lnTo>
                  <a:lnTo>
                    <a:pt x="1335677" y="1802674"/>
                  </a:lnTo>
                  <a:lnTo>
                    <a:pt x="1331595" y="1803491"/>
                  </a:lnTo>
                  <a:lnTo>
                    <a:pt x="1330779" y="1802674"/>
                  </a:lnTo>
                  <a:lnTo>
                    <a:pt x="1333228" y="1800225"/>
                  </a:lnTo>
                  <a:lnTo>
                    <a:pt x="1333228" y="1798592"/>
                  </a:lnTo>
                  <a:lnTo>
                    <a:pt x="1334861" y="1796143"/>
                  </a:lnTo>
                  <a:lnTo>
                    <a:pt x="1336494" y="1794510"/>
                  </a:lnTo>
                  <a:lnTo>
                    <a:pt x="1337310" y="1793694"/>
                  </a:lnTo>
                  <a:lnTo>
                    <a:pt x="1338943" y="1792877"/>
                  </a:lnTo>
                  <a:lnTo>
                    <a:pt x="1339759" y="1793694"/>
                  </a:lnTo>
                  <a:lnTo>
                    <a:pt x="1339759" y="1795326"/>
                  </a:lnTo>
                  <a:lnTo>
                    <a:pt x="1342209" y="1795326"/>
                  </a:lnTo>
                  <a:lnTo>
                    <a:pt x="1344658" y="1795326"/>
                  </a:lnTo>
                  <a:lnTo>
                    <a:pt x="1346291" y="1796143"/>
                  </a:lnTo>
                  <a:lnTo>
                    <a:pt x="1346291" y="1796959"/>
                  </a:lnTo>
                  <a:lnTo>
                    <a:pt x="1346291" y="1797776"/>
                  </a:lnTo>
                  <a:lnTo>
                    <a:pt x="1345474" y="1798592"/>
                  </a:lnTo>
                  <a:lnTo>
                    <a:pt x="1344658" y="1799409"/>
                  </a:lnTo>
                  <a:lnTo>
                    <a:pt x="1346291" y="1801041"/>
                  </a:lnTo>
                  <a:lnTo>
                    <a:pt x="1346291" y="1801858"/>
                  </a:lnTo>
                  <a:lnTo>
                    <a:pt x="1343025" y="1803491"/>
                  </a:lnTo>
                  <a:lnTo>
                    <a:pt x="1341392" y="1805124"/>
                  </a:lnTo>
                  <a:lnTo>
                    <a:pt x="1339759" y="1806756"/>
                  </a:lnTo>
                  <a:lnTo>
                    <a:pt x="1336494" y="1809206"/>
                  </a:lnTo>
                  <a:lnTo>
                    <a:pt x="1331595" y="1810839"/>
                  </a:lnTo>
                  <a:lnTo>
                    <a:pt x="1329962" y="1810839"/>
                  </a:lnTo>
                  <a:lnTo>
                    <a:pt x="1328329" y="1810022"/>
                  </a:lnTo>
                  <a:lnTo>
                    <a:pt x="1326697" y="1810022"/>
                  </a:lnTo>
                  <a:lnTo>
                    <a:pt x="1325064" y="1810839"/>
                  </a:lnTo>
                  <a:lnTo>
                    <a:pt x="1323431" y="1810839"/>
                  </a:lnTo>
                  <a:lnTo>
                    <a:pt x="1322614" y="1810839"/>
                  </a:lnTo>
                  <a:lnTo>
                    <a:pt x="1321798" y="1810839"/>
                  </a:lnTo>
                  <a:lnTo>
                    <a:pt x="1320982" y="1810022"/>
                  </a:lnTo>
                  <a:lnTo>
                    <a:pt x="1319349" y="1808389"/>
                  </a:lnTo>
                  <a:lnTo>
                    <a:pt x="1318532" y="1807573"/>
                  </a:lnTo>
                  <a:lnTo>
                    <a:pt x="1317716" y="1801858"/>
                  </a:lnTo>
                  <a:lnTo>
                    <a:pt x="1317716" y="1799409"/>
                  </a:lnTo>
                  <a:lnTo>
                    <a:pt x="1318532" y="1796959"/>
                  </a:lnTo>
                  <a:lnTo>
                    <a:pt x="1320165" y="1795326"/>
                  </a:lnTo>
                  <a:lnTo>
                    <a:pt x="1320982" y="1793694"/>
                  </a:lnTo>
                  <a:lnTo>
                    <a:pt x="1325064" y="1785529"/>
                  </a:lnTo>
                  <a:lnTo>
                    <a:pt x="1325880" y="1783896"/>
                  </a:lnTo>
                  <a:lnTo>
                    <a:pt x="1326697" y="1782264"/>
                  </a:lnTo>
                  <a:lnTo>
                    <a:pt x="1328329" y="1780631"/>
                  </a:lnTo>
                  <a:lnTo>
                    <a:pt x="1330779" y="1778181"/>
                  </a:lnTo>
                  <a:lnTo>
                    <a:pt x="1331595" y="1777365"/>
                  </a:lnTo>
                  <a:lnTo>
                    <a:pt x="1333228" y="1777365"/>
                  </a:lnTo>
                  <a:lnTo>
                    <a:pt x="1334861" y="1777365"/>
                  </a:lnTo>
                  <a:lnTo>
                    <a:pt x="1334861" y="1778181"/>
                  </a:lnTo>
                  <a:lnTo>
                    <a:pt x="1334861" y="1778998"/>
                  </a:lnTo>
                  <a:lnTo>
                    <a:pt x="1336494" y="1783080"/>
                  </a:lnTo>
                  <a:lnTo>
                    <a:pt x="1336494" y="1783896"/>
                  </a:lnTo>
                  <a:lnTo>
                    <a:pt x="1335677" y="1787162"/>
                  </a:lnTo>
                  <a:lnTo>
                    <a:pt x="1334044" y="1792061"/>
                  </a:lnTo>
                  <a:lnTo>
                    <a:pt x="1333228" y="1794510"/>
                  </a:lnTo>
                  <a:lnTo>
                    <a:pt x="1333228" y="1795326"/>
                  </a:lnTo>
                  <a:lnTo>
                    <a:pt x="1332411" y="1796959"/>
                  </a:lnTo>
                  <a:lnTo>
                    <a:pt x="1331595" y="1797776"/>
                  </a:lnTo>
                  <a:lnTo>
                    <a:pt x="1329146" y="1799409"/>
                  </a:lnTo>
                  <a:lnTo>
                    <a:pt x="1327513" y="1800225"/>
                  </a:lnTo>
                  <a:lnTo>
                    <a:pt x="1329146" y="1801041"/>
                  </a:lnTo>
                  <a:lnTo>
                    <a:pt x="1325880" y="1803491"/>
                  </a:lnTo>
                  <a:close/>
                  <a:moveTo>
                    <a:pt x="1161778" y="1781447"/>
                  </a:moveTo>
                  <a:lnTo>
                    <a:pt x="1160145" y="1781447"/>
                  </a:lnTo>
                  <a:lnTo>
                    <a:pt x="1160145" y="1780631"/>
                  </a:lnTo>
                  <a:lnTo>
                    <a:pt x="1162594" y="1778998"/>
                  </a:lnTo>
                  <a:lnTo>
                    <a:pt x="1164227" y="1778181"/>
                  </a:lnTo>
                  <a:lnTo>
                    <a:pt x="1165044" y="1778181"/>
                  </a:lnTo>
                  <a:lnTo>
                    <a:pt x="1163411" y="1779814"/>
                  </a:lnTo>
                  <a:lnTo>
                    <a:pt x="1161778" y="1781447"/>
                  </a:lnTo>
                  <a:close/>
                  <a:moveTo>
                    <a:pt x="951139" y="1798592"/>
                  </a:moveTo>
                  <a:lnTo>
                    <a:pt x="951139" y="1798592"/>
                  </a:lnTo>
                  <a:lnTo>
                    <a:pt x="951139" y="1798592"/>
                  </a:lnTo>
                  <a:lnTo>
                    <a:pt x="950323" y="1799409"/>
                  </a:lnTo>
                  <a:lnTo>
                    <a:pt x="950323" y="1800225"/>
                  </a:lnTo>
                  <a:lnTo>
                    <a:pt x="950323" y="1801041"/>
                  </a:lnTo>
                  <a:lnTo>
                    <a:pt x="950323" y="1801041"/>
                  </a:lnTo>
                  <a:lnTo>
                    <a:pt x="949506" y="1800225"/>
                  </a:lnTo>
                  <a:lnTo>
                    <a:pt x="948690" y="1798592"/>
                  </a:lnTo>
                  <a:lnTo>
                    <a:pt x="947874" y="1796959"/>
                  </a:lnTo>
                  <a:lnTo>
                    <a:pt x="947874" y="1796143"/>
                  </a:lnTo>
                  <a:lnTo>
                    <a:pt x="948690" y="1795326"/>
                  </a:lnTo>
                  <a:lnTo>
                    <a:pt x="950323" y="1795326"/>
                  </a:lnTo>
                  <a:lnTo>
                    <a:pt x="951956" y="1796143"/>
                  </a:lnTo>
                  <a:lnTo>
                    <a:pt x="952772" y="1796959"/>
                  </a:lnTo>
                  <a:lnTo>
                    <a:pt x="953589" y="1797776"/>
                  </a:lnTo>
                  <a:lnTo>
                    <a:pt x="951139" y="1798592"/>
                  </a:lnTo>
                  <a:close/>
                  <a:moveTo>
                    <a:pt x="958487" y="1805124"/>
                  </a:moveTo>
                  <a:lnTo>
                    <a:pt x="957671" y="1805124"/>
                  </a:lnTo>
                  <a:lnTo>
                    <a:pt x="956854" y="1805124"/>
                  </a:lnTo>
                  <a:lnTo>
                    <a:pt x="956038" y="1804307"/>
                  </a:lnTo>
                  <a:lnTo>
                    <a:pt x="956038" y="1803491"/>
                  </a:lnTo>
                  <a:lnTo>
                    <a:pt x="956854" y="1802674"/>
                  </a:lnTo>
                  <a:lnTo>
                    <a:pt x="957671" y="1801858"/>
                  </a:lnTo>
                  <a:lnTo>
                    <a:pt x="958487" y="1801858"/>
                  </a:lnTo>
                  <a:lnTo>
                    <a:pt x="959304" y="1801858"/>
                  </a:lnTo>
                  <a:lnTo>
                    <a:pt x="960120" y="1801858"/>
                  </a:lnTo>
                  <a:lnTo>
                    <a:pt x="960120" y="1801858"/>
                  </a:lnTo>
                  <a:lnTo>
                    <a:pt x="958487" y="1805124"/>
                  </a:lnTo>
                  <a:close/>
                  <a:moveTo>
                    <a:pt x="967468" y="1802674"/>
                  </a:moveTo>
                  <a:lnTo>
                    <a:pt x="967468" y="1803491"/>
                  </a:lnTo>
                  <a:lnTo>
                    <a:pt x="967468" y="1804307"/>
                  </a:lnTo>
                  <a:lnTo>
                    <a:pt x="968284" y="1804307"/>
                  </a:lnTo>
                  <a:lnTo>
                    <a:pt x="968284" y="1804307"/>
                  </a:lnTo>
                  <a:lnTo>
                    <a:pt x="968284" y="1805124"/>
                  </a:lnTo>
                  <a:lnTo>
                    <a:pt x="969101" y="1805124"/>
                  </a:lnTo>
                  <a:lnTo>
                    <a:pt x="969917" y="1805124"/>
                  </a:lnTo>
                  <a:lnTo>
                    <a:pt x="970734" y="1805124"/>
                  </a:lnTo>
                  <a:lnTo>
                    <a:pt x="970734" y="1805124"/>
                  </a:lnTo>
                  <a:lnTo>
                    <a:pt x="970734" y="1805124"/>
                  </a:lnTo>
                  <a:lnTo>
                    <a:pt x="970734" y="1805124"/>
                  </a:lnTo>
                  <a:lnTo>
                    <a:pt x="970734" y="1805124"/>
                  </a:lnTo>
                  <a:lnTo>
                    <a:pt x="971550" y="1805940"/>
                  </a:lnTo>
                  <a:lnTo>
                    <a:pt x="971550" y="1805940"/>
                  </a:lnTo>
                  <a:lnTo>
                    <a:pt x="971550" y="1805124"/>
                  </a:lnTo>
                  <a:lnTo>
                    <a:pt x="971550" y="1805124"/>
                  </a:lnTo>
                  <a:lnTo>
                    <a:pt x="970734" y="1805124"/>
                  </a:lnTo>
                  <a:lnTo>
                    <a:pt x="970734" y="1805124"/>
                  </a:lnTo>
                  <a:lnTo>
                    <a:pt x="970734" y="1804307"/>
                  </a:lnTo>
                  <a:lnTo>
                    <a:pt x="970734" y="1803491"/>
                  </a:lnTo>
                  <a:lnTo>
                    <a:pt x="971550" y="1802674"/>
                  </a:lnTo>
                  <a:lnTo>
                    <a:pt x="972366" y="1802674"/>
                  </a:lnTo>
                  <a:lnTo>
                    <a:pt x="972366" y="1802674"/>
                  </a:lnTo>
                  <a:lnTo>
                    <a:pt x="972366" y="1802674"/>
                  </a:lnTo>
                  <a:lnTo>
                    <a:pt x="972366" y="1801858"/>
                  </a:lnTo>
                  <a:lnTo>
                    <a:pt x="973183" y="1801858"/>
                  </a:lnTo>
                  <a:lnTo>
                    <a:pt x="973999" y="1801858"/>
                  </a:lnTo>
                  <a:lnTo>
                    <a:pt x="974816" y="1801858"/>
                  </a:lnTo>
                  <a:lnTo>
                    <a:pt x="974816" y="1802674"/>
                  </a:lnTo>
                  <a:lnTo>
                    <a:pt x="974816" y="1802674"/>
                  </a:lnTo>
                  <a:lnTo>
                    <a:pt x="975632" y="1802674"/>
                  </a:lnTo>
                  <a:lnTo>
                    <a:pt x="976449" y="1803491"/>
                  </a:lnTo>
                  <a:lnTo>
                    <a:pt x="977265" y="1805124"/>
                  </a:lnTo>
                  <a:lnTo>
                    <a:pt x="978081" y="1805124"/>
                  </a:lnTo>
                  <a:lnTo>
                    <a:pt x="978898" y="1804307"/>
                  </a:lnTo>
                  <a:lnTo>
                    <a:pt x="979714" y="1803491"/>
                  </a:lnTo>
                  <a:lnTo>
                    <a:pt x="980531" y="1802674"/>
                  </a:lnTo>
                  <a:lnTo>
                    <a:pt x="981347" y="1802674"/>
                  </a:lnTo>
                  <a:lnTo>
                    <a:pt x="982164" y="1803491"/>
                  </a:lnTo>
                  <a:lnTo>
                    <a:pt x="982164" y="1804307"/>
                  </a:lnTo>
                  <a:lnTo>
                    <a:pt x="982164" y="1805124"/>
                  </a:lnTo>
                  <a:lnTo>
                    <a:pt x="982164" y="1805940"/>
                  </a:lnTo>
                  <a:lnTo>
                    <a:pt x="982980" y="1805940"/>
                  </a:lnTo>
                  <a:lnTo>
                    <a:pt x="982980" y="1806756"/>
                  </a:lnTo>
                  <a:lnTo>
                    <a:pt x="982980" y="1807573"/>
                  </a:lnTo>
                  <a:lnTo>
                    <a:pt x="982980" y="1808389"/>
                  </a:lnTo>
                  <a:lnTo>
                    <a:pt x="983797" y="1809206"/>
                  </a:lnTo>
                  <a:lnTo>
                    <a:pt x="983797" y="1809206"/>
                  </a:lnTo>
                  <a:lnTo>
                    <a:pt x="984613" y="1807573"/>
                  </a:lnTo>
                  <a:lnTo>
                    <a:pt x="985429" y="1806756"/>
                  </a:lnTo>
                  <a:lnTo>
                    <a:pt x="986246" y="1805940"/>
                  </a:lnTo>
                  <a:lnTo>
                    <a:pt x="986246" y="1805940"/>
                  </a:lnTo>
                  <a:lnTo>
                    <a:pt x="986246" y="1806756"/>
                  </a:lnTo>
                  <a:lnTo>
                    <a:pt x="986246" y="1807573"/>
                  </a:lnTo>
                  <a:lnTo>
                    <a:pt x="985429" y="1808389"/>
                  </a:lnTo>
                  <a:lnTo>
                    <a:pt x="985429" y="1808389"/>
                  </a:lnTo>
                  <a:lnTo>
                    <a:pt x="987062" y="1808389"/>
                  </a:lnTo>
                  <a:lnTo>
                    <a:pt x="987062" y="1808389"/>
                  </a:lnTo>
                  <a:lnTo>
                    <a:pt x="985429" y="1811655"/>
                  </a:lnTo>
                  <a:lnTo>
                    <a:pt x="984613" y="1813288"/>
                  </a:lnTo>
                  <a:lnTo>
                    <a:pt x="983797" y="1814104"/>
                  </a:lnTo>
                  <a:lnTo>
                    <a:pt x="982980" y="1814104"/>
                  </a:lnTo>
                  <a:lnTo>
                    <a:pt x="982164" y="1813288"/>
                  </a:lnTo>
                  <a:lnTo>
                    <a:pt x="981347" y="1813288"/>
                  </a:lnTo>
                  <a:lnTo>
                    <a:pt x="980531" y="1813288"/>
                  </a:lnTo>
                  <a:lnTo>
                    <a:pt x="980531" y="1813288"/>
                  </a:lnTo>
                  <a:lnTo>
                    <a:pt x="981347" y="1812471"/>
                  </a:lnTo>
                  <a:lnTo>
                    <a:pt x="981347" y="1812471"/>
                  </a:lnTo>
                  <a:lnTo>
                    <a:pt x="982164" y="1812471"/>
                  </a:lnTo>
                  <a:lnTo>
                    <a:pt x="983797" y="1810839"/>
                  </a:lnTo>
                  <a:lnTo>
                    <a:pt x="983797" y="1810839"/>
                  </a:lnTo>
                  <a:lnTo>
                    <a:pt x="982980" y="1810839"/>
                  </a:lnTo>
                  <a:lnTo>
                    <a:pt x="979714" y="1814104"/>
                  </a:lnTo>
                  <a:lnTo>
                    <a:pt x="978898" y="1814104"/>
                  </a:lnTo>
                  <a:lnTo>
                    <a:pt x="978898" y="1814104"/>
                  </a:lnTo>
                  <a:lnTo>
                    <a:pt x="978898" y="1813288"/>
                  </a:lnTo>
                  <a:lnTo>
                    <a:pt x="977265" y="1812471"/>
                  </a:lnTo>
                  <a:lnTo>
                    <a:pt x="976449" y="1811655"/>
                  </a:lnTo>
                  <a:lnTo>
                    <a:pt x="975632" y="1810839"/>
                  </a:lnTo>
                  <a:lnTo>
                    <a:pt x="973999" y="1810839"/>
                  </a:lnTo>
                  <a:lnTo>
                    <a:pt x="972366" y="1810022"/>
                  </a:lnTo>
                  <a:lnTo>
                    <a:pt x="970734" y="1809206"/>
                  </a:lnTo>
                  <a:lnTo>
                    <a:pt x="969101" y="1808389"/>
                  </a:lnTo>
                  <a:lnTo>
                    <a:pt x="965835" y="1808389"/>
                  </a:lnTo>
                  <a:lnTo>
                    <a:pt x="965019" y="1807573"/>
                  </a:lnTo>
                  <a:lnTo>
                    <a:pt x="961753" y="1806756"/>
                  </a:lnTo>
                  <a:lnTo>
                    <a:pt x="960936" y="1805940"/>
                  </a:lnTo>
                  <a:lnTo>
                    <a:pt x="960936" y="1805124"/>
                  </a:lnTo>
                  <a:lnTo>
                    <a:pt x="960936" y="1804307"/>
                  </a:lnTo>
                  <a:lnTo>
                    <a:pt x="960936" y="1804307"/>
                  </a:lnTo>
                  <a:lnTo>
                    <a:pt x="961753" y="1804307"/>
                  </a:lnTo>
                  <a:lnTo>
                    <a:pt x="962569" y="1805124"/>
                  </a:lnTo>
                  <a:lnTo>
                    <a:pt x="963386" y="1805124"/>
                  </a:lnTo>
                  <a:lnTo>
                    <a:pt x="964202" y="1804307"/>
                  </a:lnTo>
                  <a:lnTo>
                    <a:pt x="965019" y="1804307"/>
                  </a:lnTo>
                  <a:lnTo>
                    <a:pt x="965835" y="1804307"/>
                  </a:lnTo>
                  <a:lnTo>
                    <a:pt x="966652" y="1804307"/>
                  </a:lnTo>
                  <a:lnTo>
                    <a:pt x="966652" y="1803491"/>
                  </a:lnTo>
                  <a:lnTo>
                    <a:pt x="967468" y="1803491"/>
                  </a:lnTo>
                  <a:lnTo>
                    <a:pt x="967468" y="1802674"/>
                  </a:lnTo>
                  <a:lnTo>
                    <a:pt x="967468" y="1802674"/>
                  </a:lnTo>
                  <a:close/>
                  <a:moveTo>
                    <a:pt x="1120140" y="1814921"/>
                  </a:moveTo>
                  <a:lnTo>
                    <a:pt x="1118507" y="1815737"/>
                  </a:lnTo>
                  <a:lnTo>
                    <a:pt x="1116058" y="1814921"/>
                  </a:lnTo>
                  <a:lnTo>
                    <a:pt x="1113609" y="1815737"/>
                  </a:lnTo>
                  <a:lnTo>
                    <a:pt x="1112792" y="1815737"/>
                  </a:lnTo>
                  <a:lnTo>
                    <a:pt x="1114425" y="1814104"/>
                  </a:lnTo>
                  <a:lnTo>
                    <a:pt x="1116874" y="1813288"/>
                  </a:lnTo>
                  <a:lnTo>
                    <a:pt x="1119324" y="1810022"/>
                  </a:lnTo>
                  <a:lnTo>
                    <a:pt x="1120140" y="1810022"/>
                  </a:lnTo>
                  <a:lnTo>
                    <a:pt x="1119324" y="1814104"/>
                  </a:lnTo>
                  <a:lnTo>
                    <a:pt x="1120140" y="1814921"/>
                  </a:lnTo>
                  <a:lnTo>
                    <a:pt x="1120140" y="1814921"/>
                  </a:lnTo>
                  <a:close/>
                  <a:moveTo>
                    <a:pt x="1117691" y="1812471"/>
                  </a:moveTo>
                  <a:lnTo>
                    <a:pt x="1116058" y="1813288"/>
                  </a:lnTo>
                  <a:lnTo>
                    <a:pt x="1115241" y="1813288"/>
                  </a:lnTo>
                  <a:lnTo>
                    <a:pt x="1117691" y="1810839"/>
                  </a:lnTo>
                  <a:lnTo>
                    <a:pt x="1120140" y="1810022"/>
                  </a:lnTo>
                  <a:lnTo>
                    <a:pt x="1117691" y="1812471"/>
                  </a:lnTo>
                  <a:close/>
                  <a:moveTo>
                    <a:pt x="1328329" y="1814104"/>
                  </a:moveTo>
                  <a:lnTo>
                    <a:pt x="1328329" y="1814104"/>
                  </a:lnTo>
                  <a:lnTo>
                    <a:pt x="1327513" y="1814104"/>
                  </a:lnTo>
                  <a:lnTo>
                    <a:pt x="1326697" y="1813288"/>
                  </a:lnTo>
                  <a:lnTo>
                    <a:pt x="1326697" y="1812471"/>
                  </a:lnTo>
                  <a:lnTo>
                    <a:pt x="1327513" y="1811655"/>
                  </a:lnTo>
                  <a:lnTo>
                    <a:pt x="1329146" y="1811655"/>
                  </a:lnTo>
                  <a:lnTo>
                    <a:pt x="1328329" y="1814104"/>
                  </a:lnTo>
                  <a:lnTo>
                    <a:pt x="1328329" y="1814104"/>
                  </a:lnTo>
                  <a:close/>
                  <a:moveTo>
                    <a:pt x="983797" y="1814921"/>
                  </a:moveTo>
                  <a:lnTo>
                    <a:pt x="983797" y="1814921"/>
                  </a:lnTo>
                  <a:lnTo>
                    <a:pt x="983797" y="1814921"/>
                  </a:lnTo>
                  <a:lnTo>
                    <a:pt x="983797" y="1814921"/>
                  </a:lnTo>
                  <a:lnTo>
                    <a:pt x="983797" y="1814921"/>
                  </a:lnTo>
                  <a:lnTo>
                    <a:pt x="984613" y="1813288"/>
                  </a:lnTo>
                  <a:lnTo>
                    <a:pt x="984613" y="1813288"/>
                  </a:lnTo>
                  <a:lnTo>
                    <a:pt x="984613" y="1814104"/>
                  </a:lnTo>
                  <a:lnTo>
                    <a:pt x="983797" y="1814921"/>
                  </a:lnTo>
                  <a:close/>
                  <a:moveTo>
                    <a:pt x="1010739" y="1830433"/>
                  </a:moveTo>
                  <a:lnTo>
                    <a:pt x="1010739" y="1830433"/>
                  </a:lnTo>
                  <a:lnTo>
                    <a:pt x="1010739" y="1830433"/>
                  </a:lnTo>
                  <a:lnTo>
                    <a:pt x="1009922" y="1829616"/>
                  </a:lnTo>
                  <a:lnTo>
                    <a:pt x="1009922" y="1828800"/>
                  </a:lnTo>
                  <a:lnTo>
                    <a:pt x="1009922" y="1828800"/>
                  </a:lnTo>
                  <a:lnTo>
                    <a:pt x="1010739" y="1828800"/>
                  </a:lnTo>
                  <a:lnTo>
                    <a:pt x="1010739" y="1828800"/>
                  </a:lnTo>
                  <a:lnTo>
                    <a:pt x="1010739" y="1830433"/>
                  </a:lnTo>
                  <a:close/>
                  <a:moveTo>
                    <a:pt x="1232807" y="1832882"/>
                  </a:moveTo>
                  <a:lnTo>
                    <a:pt x="1230358" y="1834515"/>
                  </a:lnTo>
                  <a:lnTo>
                    <a:pt x="1231174" y="1831249"/>
                  </a:lnTo>
                  <a:lnTo>
                    <a:pt x="1231991" y="1830433"/>
                  </a:lnTo>
                  <a:lnTo>
                    <a:pt x="1232807" y="1830433"/>
                  </a:lnTo>
                  <a:lnTo>
                    <a:pt x="1232807" y="1832882"/>
                  </a:lnTo>
                  <a:lnTo>
                    <a:pt x="1232807" y="1832882"/>
                  </a:lnTo>
                  <a:close/>
                  <a:moveTo>
                    <a:pt x="1240972" y="1841863"/>
                  </a:moveTo>
                  <a:lnTo>
                    <a:pt x="1240155" y="1842679"/>
                  </a:lnTo>
                  <a:lnTo>
                    <a:pt x="1240972" y="1841863"/>
                  </a:lnTo>
                  <a:lnTo>
                    <a:pt x="1240972" y="1840230"/>
                  </a:lnTo>
                  <a:lnTo>
                    <a:pt x="1241788" y="1840230"/>
                  </a:lnTo>
                  <a:lnTo>
                    <a:pt x="1240972" y="1841863"/>
                  </a:lnTo>
                  <a:close/>
                  <a:moveTo>
                    <a:pt x="1073604" y="1845129"/>
                  </a:moveTo>
                  <a:lnTo>
                    <a:pt x="1072787" y="1845945"/>
                  </a:lnTo>
                  <a:lnTo>
                    <a:pt x="1071971" y="1845945"/>
                  </a:lnTo>
                  <a:lnTo>
                    <a:pt x="1071971" y="1845945"/>
                  </a:lnTo>
                  <a:lnTo>
                    <a:pt x="1071971" y="1845945"/>
                  </a:lnTo>
                  <a:lnTo>
                    <a:pt x="1071971" y="1845945"/>
                  </a:lnTo>
                  <a:lnTo>
                    <a:pt x="1071971" y="1845945"/>
                  </a:lnTo>
                  <a:lnTo>
                    <a:pt x="1071971" y="1845945"/>
                  </a:lnTo>
                  <a:lnTo>
                    <a:pt x="1072787" y="1845129"/>
                  </a:lnTo>
                  <a:lnTo>
                    <a:pt x="1072787" y="1844312"/>
                  </a:lnTo>
                  <a:lnTo>
                    <a:pt x="1074420" y="1844312"/>
                  </a:lnTo>
                  <a:lnTo>
                    <a:pt x="1075236" y="1844312"/>
                  </a:lnTo>
                  <a:lnTo>
                    <a:pt x="1076053" y="1844312"/>
                  </a:lnTo>
                  <a:lnTo>
                    <a:pt x="1076053" y="1845129"/>
                  </a:lnTo>
                  <a:lnTo>
                    <a:pt x="1074420" y="1845945"/>
                  </a:lnTo>
                  <a:lnTo>
                    <a:pt x="1073604" y="1845129"/>
                  </a:lnTo>
                  <a:lnTo>
                    <a:pt x="1073604" y="1845129"/>
                  </a:lnTo>
                  <a:close/>
                  <a:moveTo>
                    <a:pt x="1068705" y="1845945"/>
                  </a:moveTo>
                  <a:lnTo>
                    <a:pt x="1068705" y="1845945"/>
                  </a:lnTo>
                  <a:lnTo>
                    <a:pt x="1067072" y="1845945"/>
                  </a:lnTo>
                  <a:lnTo>
                    <a:pt x="1067072" y="1845945"/>
                  </a:lnTo>
                  <a:lnTo>
                    <a:pt x="1067072" y="1845945"/>
                  </a:lnTo>
                  <a:lnTo>
                    <a:pt x="1067889" y="1845945"/>
                  </a:lnTo>
                  <a:lnTo>
                    <a:pt x="1069522" y="1845129"/>
                  </a:lnTo>
                  <a:lnTo>
                    <a:pt x="1069522" y="1845945"/>
                  </a:lnTo>
                  <a:lnTo>
                    <a:pt x="1068705" y="1845945"/>
                  </a:lnTo>
                  <a:close/>
                  <a:moveTo>
                    <a:pt x="1347924" y="1850027"/>
                  </a:moveTo>
                  <a:lnTo>
                    <a:pt x="1345474" y="1850844"/>
                  </a:lnTo>
                  <a:lnTo>
                    <a:pt x="1343841" y="1850844"/>
                  </a:lnTo>
                  <a:lnTo>
                    <a:pt x="1342209" y="1850027"/>
                  </a:lnTo>
                  <a:lnTo>
                    <a:pt x="1342209" y="1850027"/>
                  </a:lnTo>
                  <a:lnTo>
                    <a:pt x="1345474" y="1850027"/>
                  </a:lnTo>
                  <a:lnTo>
                    <a:pt x="1346291" y="1850027"/>
                  </a:lnTo>
                  <a:lnTo>
                    <a:pt x="1348740" y="1848394"/>
                  </a:lnTo>
                  <a:lnTo>
                    <a:pt x="1347924" y="1850027"/>
                  </a:lnTo>
                  <a:close/>
                  <a:moveTo>
                    <a:pt x="969917" y="1899829"/>
                  </a:moveTo>
                  <a:lnTo>
                    <a:pt x="969917" y="1899829"/>
                  </a:lnTo>
                  <a:lnTo>
                    <a:pt x="969917" y="1899829"/>
                  </a:lnTo>
                  <a:lnTo>
                    <a:pt x="969101" y="1898196"/>
                  </a:lnTo>
                  <a:lnTo>
                    <a:pt x="969101" y="1897380"/>
                  </a:lnTo>
                  <a:lnTo>
                    <a:pt x="969101" y="1897380"/>
                  </a:lnTo>
                  <a:lnTo>
                    <a:pt x="969917" y="1899829"/>
                  </a:lnTo>
                  <a:lnTo>
                    <a:pt x="969917" y="1899829"/>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88" name="Freeform: Shape 287">
              <a:extLst>
                <a:ext uri="{FF2B5EF4-FFF2-40B4-BE49-F238E27FC236}">
                  <a16:creationId xmlns:a16="http://schemas.microsoft.com/office/drawing/2014/main" id="{81CAFB7F-0663-FF4C-64D1-038BB048EDB9}"/>
                </a:ext>
              </a:extLst>
            </p:cNvPr>
            <p:cNvSpPr/>
            <p:nvPr/>
          </p:nvSpPr>
          <p:spPr>
            <a:xfrm>
              <a:off x="4583430" y="4135210"/>
              <a:ext cx="312692" cy="311059"/>
            </a:xfrm>
            <a:custGeom>
              <a:avLst/>
              <a:gdLst>
                <a:gd name="connsiteX0" fmla="*/ 249011 w 312692"/>
                <a:gd name="connsiteY0" fmla="*/ 0 h 311059"/>
                <a:gd name="connsiteX1" fmla="*/ 249827 w 312692"/>
                <a:gd name="connsiteY1" fmla="*/ 816 h 311059"/>
                <a:gd name="connsiteX2" fmla="*/ 250643 w 312692"/>
                <a:gd name="connsiteY2" fmla="*/ 1633 h 311059"/>
                <a:gd name="connsiteX3" fmla="*/ 253909 w 312692"/>
                <a:gd name="connsiteY3" fmla="*/ 3266 h 311059"/>
                <a:gd name="connsiteX4" fmla="*/ 254725 w 312692"/>
                <a:gd name="connsiteY4" fmla="*/ 4082 h 311059"/>
                <a:gd name="connsiteX5" fmla="*/ 255542 w 312692"/>
                <a:gd name="connsiteY5" fmla="*/ 5715 h 311059"/>
                <a:gd name="connsiteX6" fmla="*/ 256358 w 312692"/>
                <a:gd name="connsiteY6" fmla="*/ 6531 h 311059"/>
                <a:gd name="connsiteX7" fmla="*/ 257175 w 312692"/>
                <a:gd name="connsiteY7" fmla="*/ 7348 h 311059"/>
                <a:gd name="connsiteX8" fmla="*/ 258807 w 312692"/>
                <a:gd name="connsiteY8" fmla="*/ 8164 h 311059"/>
                <a:gd name="connsiteX9" fmla="*/ 259624 w 312692"/>
                <a:gd name="connsiteY9" fmla="*/ 8981 h 311059"/>
                <a:gd name="connsiteX10" fmla="*/ 260440 w 312692"/>
                <a:gd name="connsiteY10" fmla="*/ 9797 h 311059"/>
                <a:gd name="connsiteX11" fmla="*/ 261257 w 312692"/>
                <a:gd name="connsiteY11" fmla="*/ 10613 h 311059"/>
                <a:gd name="connsiteX12" fmla="*/ 262890 w 312692"/>
                <a:gd name="connsiteY12" fmla="*/ 12246 h 311059"/>
                <a:gd name="connsiteX13" fmla="*/ 263706 w 312692"/>
                <a:gd name="connsiteY13" fmla="*/ 12246 h 311059"/>
                <a:gd name="connsiteX14" fmla="*/ 264523 w 312692"/>
                <a:gd name="connsiteY14" fmla="*/ 12246 h 311059"/>
                <a:gd name="connsiteX15" fmla="*/ 265339 w 312692"/>
                <a:gd name="connsiteY15" fmla="*/ 12246 h 311059"/>
                <a:gd name="connsiteX16" fmla="*/ 266156 w 312692"/>
                <a:gd name="connsiteY16" fmla="*/ 12246 h 311059"/>
                <a:gd name="connsiteX17" fmla="*/ 267788 w 312692"/>
                <a:gd name="connsiteY17" fmla="*/ 11430 h 311059"/>
                <a:gd name="connsiteX18" fmla="*/ 269421 w 312692"/>
                <a:gd name="connsiteY18" fmla="*/ 9797 h 311059"/>
                <a:gd name="connsiteX19" fmla="*/ 271054 w 312692"/>
                <a:gd name="connsiteY19" fmla="*/ 8981 h 311059"/>
                <a:gd name="connsiteX20" fmla="*/ 274320 w 312692"/>
                <a:gd name="connsiteY20" fmla="*/ 8981 h 311059"/>
                <a:gd name="connsiteX21" fmla="*/ 275953 w 312692"/>
                <a:gd name="connsiteY21" fmla="*/ 9797 h 311059"/>
                <a:gd name="connsiteX22" fmla="*/ 277586 w 312692"/>
                <a:gd name="connsiteY22" fmla="*/ 10613 h 311059"/>
                <a:gd name="connsiteX23" fmla="*/ 278402 w 312692"/>
                <a:gd name="connsiteY23" fmla="*/ 10613 h 311059"/>
                <a:gd name="connsiteX24" fmla="*/ 280851 w 312692"/>
                <a:gd name="connsiteY24" fmla="*/ 8981 h 311059"/>
                <a:gd name="connsiteX25" fmla="*/ 282484 w 312692"/>
                <a:gd name="connsiteY25" fmla="*/ 7348 h 311059"/>
                <a:gd name="connsiteX26" fmla="*/ 284117 w 312692"/>
                <a:gd name="connsiteY26" fmla="*/ 7348 h 311059"/>
                <a:gd name="connsiteX27" fmla="*/ 286566 w 312692"/>
                <a:gd name="connsiteY27" fmla="*/ 8164 h 311059"/>
                <a:gd name="connsiteX28" fmla="*/ 288199 w 312692"/>
                <a:gd name="connsiteY28" fmla="*/ 9797 h 311059"/>
                <a:gd name="connsiteX29" fmla="*/ 289832 w 312692"/>
                <a:gd name="connsiteY29" fmla="*/ 12246 h 311059"/>
                <a:gd name="connsiteX30" fmla="*/ 290648 w 312692"/>
                <a:gd name="connsiteY30" fmla="*/ 13063 h 311059"/>
                <a:gd name="connsiteX31" fmla="*/ 292281 w 312692"/>
                <a:gd name="connsiteY31" fmla="*/ 14696 h 311059"/>
                <a:gd name="connsiteX32" fmla="*/ 295547 w 312692"/>
                <a:gd name="connsiteY32" fmla="*/ 17962 h 311059"/>
                <a:gd name="connsiteX33" fmla="*/ 299629 w 312692"/>
                <a:gd name="connsiteY33" fmla="*/ 19594 h 311059"/>
                <a:gd name="connsiteX34" fmla="*/ 301262 w 312692"/>
                <a:gd name="connsiteY34" fmla="*/ 20411 h 311059"/>
                <a:gd name="connsiteX35" fmla="*/ 302079 w 312692"/>
                <a:gd name="connsiteY35" fmla="*/ 21227 h 311059"/>
                <a:gd name="connsiteX36" fmla="*/ 302079 w 312692"/>
                <a:gd name="connsiteY36" fmla="*/ 22044 h 311059"/>
                <a:gd name="connsiteX37" fmla="*/ 302079 w 312692"/>
                <a:gd name="connsiteY37" fmla="*/ 22860 h 311059"/>
                <a:gd name="connsiteX38" fmla="*/ 302895 w 312692"/>
                <a:gd name="connsiteY38" fmla="*/ 23676 h 311059"/>
                <a:gd name="connsiteX39" fmla="*/ 303711 w 312692"/>
                <a:gd name="connsiteY39" fmla="*/ 23676 h 311059"/>
                <a:gd name="connsiteX40" fmla="*/ 304528 w 312692"/>
                <a:gd name="connsiteY40" fmla="*/ 23676 h 311059"/>
                <a:gd name="connsiteX41" fmla="*/ 305344 w 312692"/>
                <a:gd name="connsiteY41" fmla="*/ 23676 h 311059"/>
                <a:gd name="connsiteX42" fmla="*/ 306161 w 312692"/>
                <a:gd name="connsiteY42" fmla="*/ 24493 h 311059"/>
                <a:gd name="connsiteX43" fmla="*/ 306161 w 312692"/>
                <a:gd name="connsiteY43" fmla="*/ 25309 h 311059"/>
                <a:gd name="connsiteX44" fmla="*/ 306161 w 312692"/>
                <a:gd name="connsiteY44" fmla="*/ 26126 h 311059"/>
                <a:gd name="connsiteX45" fmla="*/ 306977 w 312692"/>
                <a:gd name="connsiteY45" fmla="*/ 26942 h 311059"/>
                <a:gd name="connsiteX46" fmla="*/ 306977 w 312692"/>
                <a:gd name="connsiteY46" fmla="*/ 27759 h 311059"/>
                <a:gd name="connsiteX47" fmla="*/ 306161 w 312692"/>
                <a:gd name="connsiteY47" fmla="*/ 28575 h 311059"/>
                <a:gd name="connsiteX48" fmla="*/ 305344 w 312692"/>
                <a:gd name="connsiteY48" fmla="*/ 29391 h 311059"/>
                <a:gd name="connsiteX49" fmla="*/ 304528 w 312692"/>
                <a:gd name="connsiteY49" fmla="*/ 31024 h 311059"/>
                <a:gd name="connsiteX50" fmla="*/ 303711 w 312692"/>
                <a:gd name="connsiteY50" fmla="*/ 32657 h 311059"/>
                <a:gd name="connsiteX51" fmla="*/ 304528 w 312692"/>
                <a:gd name="connsiteY51" fmla="*/ 33474 h 311059"/>
                <a:gd name="connsiteX52" fmla="*/ 305344 w 312692"/>
                <a:gd name="connsiteY52" fmla="*/ 34290 h 311059"/>
                <a:gd name="connsiteX53" fmla="*/ 305344 w 312692"/>
                <a:gd name="connsiteY53" fmla="*/ 35106 h 311059"/>
                <a:gd name="connsiteX54" fmla="*/ 305344 w 312692"/>
                <a:gd name="connsiteY54" fmla="*/ 35923 h 311059"/>
                <a:gd name="connsiteX55" fmla="*/ 305344 w 312692"/>
                <a:gd name="connsiteY55" fmla="*/ 36739 h 311059"/>
                <a:gd name="connsiteX56" fmla="*/ 303711 w 312692"/>
                <a:gd name="connsiteY56" fmla="*/ 39188 h 311059"/>
                <a:gd name="connsiteX57" fmla="*/ 302895 w 312692"/>
                <a:gd name="connsiteY57" fmla="*/ 41638 h 311059"/>
                <a:gd name="connsiteX58" fmla="*/ 302895 w 312692"/>
                <a:gd name="connsiteY58" fmla="*/ 43271 h 311059"/>
                <a:gd name="connsiteX59" fmla="*/ 304528 w 312692"/>
                <a:gd name="connsiteY59" fmla="*/ 44087 h 311059"/>
                <a:gd name="connsiteX60" fmla="*/ 306977 w 312692"/>
                <a:gd name="connsiteY60" fmla="*/ 44087 h 311059"/>
                <a:gd name="connsiteX61" fmla="*/ 307793 w 312692"/>
                <a:gd name="connsiteY61" fmla="*/ 44904 h 311059"/>
                <a:gd name="connsiteX62" fmla="*/ 308610 w 312692"/>
                <a:gd name="connsiteY62" fmla="*/ 45720 h 311059"/>
                <a:gd name="connsiteX63" fmla="*/ 309426 w 312692"/>
                <a:gd name="connsiteY63" fmla="*/ 46537 h 311059"/>
                <a:gd name="connsiteX64" fmla="*/ 310243 w 312692"/>
                <a:gd name="connsiteY64" fmla="*/ 46537 h 311059"/>
                <a:gd name="connsiteX65" fmla="*/ 311059 w 312692"/>
                <a:gd name="connsiteY65" fmla="*/ 46537 h 311059"/>
                <a:gd name="connsiteX66" fmla="*/ 311059 w 312692"/>
                <a:gd name="connsiteY66" fmla="*/ 47353 h 311059"/>
                <a:gd name="connsiteX67" fmla="*/ 311875 w 312692"/>
                <a:gd name="connsiteY67" fmla="*/ 48169 h 311059"/>
                <a:gd name="connsiteX68" fmla="*/ 312692 w 312692"/>
                <a:gd name="connsiteY68" fmla="*/ 48986 h 311059"/>
                <a:gd name="connsiteX69" fmla="*/ 312692 w 312692"/>
                <a:gd name="connsiteY69" fmla="*/ 49802 h 311059"/>
                <a:gd name="connsiteX70" fmla="*/ 312692 w 312692"/>
                <a:gd name="connsiteY70" fmla="*/ 50619 h 311059"/>
                <a:gd name="connsiteX71" fmla="*/ 311059 w 312692"/>
                <a:gd name="connsiteY71" fmla="*/ 52251 h 311059"/>
                <a:gd name="connsiteX72" fmla="*/ 307793 w 312692"/>
                <a:gd name="connsiteY72" fmla="*/ 56334 h 311059"/>
                <a:gd name="connsiteX73" fmla="*/ 300446 w 312692"/>
                <a:gd name="connsiteY73" fmla="*/ 63681 h 311059"/>
                <a:gd name="connsiteX74" fmla="*/ 300446 w 312692"/>
                <a:gd name="connsiteY74" fmla="*/ 63681 h 311059"/>
                <a:gd name="connsiteX75" fmla="*/ 297996 w 312692"/>
                <a:gd name="connsiteY75" fmla="*/ 64498 h 311059"/>
                <a:gd name="connsiteX76" fmla="*/ 296363 w 312692"/>
                <a:gd name="connsiteY76" fmla="*/ 66131 h 311059"/>
                <a:gd name="connsiteX77" fmla="*/ 295547 w 312692"/>
                <a:gd name="connsiteY77" fmla="*/ 68580 h 311059"/>
                <a:gd name="connsiteX78" fmla="*/ 293098 w 312692"/>
                <a:gd name="connsiteY78" fmla="*/ 70213 h 311059"/>
                <a:gd name="connsiteX79" fmla="*/ 291465 w 312692"/>
                <a:gd name="connsiteY79" fmla="*/ 71029 h 311059"/>
                <a:gd name="connsiteX80" fmla="*/ 291465 w 312692"/>
                <a:gd name="connsiteY80" fmla="*/ 71846 h 311059"/>
                <a:gd name="connsiteX81" fmla="*/ 291465 w 312692"/>
                <a:gd name="connsiteY81" fmla="*/ 73479 h 311059"/>
                <a:gd name="connsiteX82" fmla="*/ 291465 w 312692"/>
                <a:gd name="connsiteY82" fmla="*/ 76744 h 311059"/>
                <a:gd name="connsiteX83" fmla="*/ 290648 w 312692"/>
                <a:gd name="connsiteY83" fmla="*/ 78377 h 311059"/>
                <a:gd name="connsiteX84" fmla="*/ 289832 w 312692"/>
                <a:gd name="connsiteY84" fmla="*/ 80826 h 311059"/>
                <a:gd name="connsiteX85" fmla="*/ 289015 w 312692"/>
                <a:gd name="connsiteY85" fmla="*/ 82459 h 311059"/>
                <a:gd name="connsiteX86" fmla="*/ 288199 w 312692"/>
                <a:gd name="connsiteY86" fmla="*/ 82459 h 311059"/>
                <a:gd name="connsiteX87" fmla="*/ 287382 w 312692"/>
                <a:gd name="connsiteY87" fmla="*/ 83276 h 311059"/>
                <a:gd name="connsiteX88" fmla="*/ 287382 w 312692"/>
                <a:gd name="connsiteY88" fmla="*/ 85725 h 311059"/>
                <a:gd name="connsiteX89" fmla="*/ 287382 w 312692"/>
                <a:gd name="connsiteY89" fmla="*/ 86541 h 311059"/>
                <a:gd name="connsiteX90" fmla="*/ 286566 w 312692"/>
                <a:gd name="connsiteY90" fmla="*/ 92256 h 311059"/>
                <a:gd name="connsiteX91" fmla="*/ 286566 w 312692"/>
                <a:gd name="connsiteY91" fmla="*/ 93889 h 311059"/>
                <a:gd name="connsiteX92" fmla="*/ 285750 w 312692"/>
                <a:gd name="connsiteY92" fmla="*/ 96338 h 311059"/>
                <a:gd name="connsiteX93" fmla="*/ 285750 w 312692"/>
                <a:gd name="connsiteY93" fmla="*/ 97971 h 311059"/>
                <a:gd name="connsiteX94" fmla="*/ 285750 w 312692"/>
                <a:gd name="connsiteY94" fmla="*/ 99604 h 311059"/>
                <a:gd name="connsiteX95" fmla="*/ 284933 w 312692"/>
                <a:gd name="connsiteY95" fmla="*/ 101237 h 311059"/>
                <a:gd name="connsiteX96" fmla="*/ 284933 w 312692"/>
                <a:gd name="connsiteY96" fmla="*/ 103687 h 311059"/>
                <a:gd name="connsiteX97" fmla="*/ 284933 w 312692"/>
                <a:gd name="connsiteY97" fmla="*/ 107769 h 311059"/>
                <a:gd name="connsiteX98" fmla="*/ 284933 w 312692"/>
                <a:gd name="connsiteY98" fmla="*/ 108585 h 311059"/>
                <a:gd name="connsiteX99" fmla="*/ 284117 w 312692"/>
                <a:gd name="connsiteY99" fmla="*/ 108585 h 311059"/>
                <a:gd name="connsiteX100" fmla="*/ 283300 w 312692"/>
                <a:gd name="connsiteY100" fmla="*/ 109401 h 311059"/>
                <a:gd name="connsiteX101" fmla="*/ 282484 w 312692"/>
                <a:gd name="connsiteY101" fmla="*/ 110218 h 311059"/>
                <a:gd name="connsiteX102" fmla="*/ 281668 w 312692"/>
                <a:gd name="connsiteY102" fmla="*/ 110218 h 311059"/>
                <a:gd name="connsiteX103" fmla="*/ 280035 w 312692"/>
                <a:gd name="connsiteY103" fmla="*/ 111851 h 311059"/>
                <a:gd name="connsiteX104" fmla="*/ 279218 w 312692"/>
                <a:gd name="connsiteY104" fmla="*/ 113484 h 311059"/>
                <a:gd name="connsiteX105" fmla="*/ 278402 w 312692"/>
                <a:gd name="connsiteY105" fmla="*/ 115116 h 311059"/>
                <a:gd name="connsiteX106" fmla="*/ 278402 w 312692"/>
                <a:gd name="connsiteY106" fmla="*/ 115933 h 311059"/>
                <a:gd name="connsiteX107" fmla="*/ 278402 w 312692"/>
                <a:gd name="connsiteY107" fmla="*/ 118382 h 311059"/>
                <a:gd name="connsiteX108" fmla="*/ 278402 w 312692"/>
                <a:gd name="connsiteY108" fmla="*/ 120831 h 311059"/>
                <a:gd name="connsiteX109" fmla="*/ 278402 w 312692"/>
                <a:gd name="connsiteY109" fmla="*/ 121648 h 311059"/>
                <a:gd name="connsiteX110" fmla="*/ 277586 w 312692"/>
                <a:gd name="connsiteY110" fmla="*/ 122464 h 311059"/>
                <a:gd name="connsiteX111" fmla="*/ 275953 w 312692"/>
                <a:gd name="connsiteY111" fmla="*/ 124097 h 311059"/>
                <a:gd name="connsiteX112" fmla="*/ 274320 w 312692"/>
                <a:gd name="connsiteY112" fmla="*/ 124913 h 311059"/>
                <a:gd name="connsiteX113" fmla="*/ 273504 w 312692"/>
                <a:gd name="connsiteY113" fmla="*/ 125730 h 311059"/>
                <a:gd name="connsiteX114" fmla="*/ 273504 w 312692"/>
                <a:gd name="connsiteY114" fmla="*/ 126546 h 311059"/>
                <a:gd name="connsiteX115" fmla="*/ 274320 w 312692"/>
                <a:gd name="connsiteY115" fmla="*/ 128179 h 311059"/>
                <a:gd name="connsiteX116" fmla="*/ 274320 w 312692"/>
                <a:gd name="connsiteY116" fmla="*/ 129812 h 311059"/>
                <a:gd name="connsiteX117" fmla="*/ 275136 w 312692"/>
                <a:gd name="connsiteY117" fmla="*/ 130629 h 311059"/>
                <a:gd name="connsiteX118" fmla="*/ 276769 w 312692"/>
                <a:gd name="connsiteY118" fmla="*/ 131445 h 311059"/>
                <a:gd name="connsiteX119" fmla="*/ 276769 w 312692"/>
                <a:gd name="connsiteY119" fmla="*/ 132262 h 311059"/>
                <a:gd name="connsiteX120" fmla="*/ 276769 w 312692"/>
                <a:gd name="connsiteY120" fmla="*/ 133078 h 311059"/>
                <a:gd name="connsiteX121" fmla="*/ 277586 w 312692"/>
                <a:gd name="connsiteY121" fmla="*/ 133894 h 311059"/>
                <a:gd name="connsiteX122" fmla="*/ 279218 w 312692"/>
                <a:gd name="connsiteY122" fmla="*/ 135527 h 311059"/>
                <a:gd name="connsiteX123" fmla="*/ 280035 w 312692"/>
                <a:gd name="connsiteY123" fmla="*/ 137160 h 311059"/>
                <a:gd name="connsiteX124" fmla="*/ 280035 w 312692"/>
                <a:gd name="connsiteY124" fmla="*/ 138793 h 311059"/>
                <a:gd name="connsiteX125" fmla="*/ 280035 w 312692"/>
                <a:gd name="connsiteY125" fmla="*/ 141242 h 311059"/>
                <a:gd name="connsiteX126" fmla="*/ 280035 w 312692"/>
                <a:gd name="connsiteY126" fmla="*/ 142875 h 311059"/>
                <a:gd name="connsiteX127" fmla="*/ 280035 w 312692"/>
                <a:gd name="connsiteY127" fmla="*/ 144508 h 311059"/>
                <a:gd name="connsiteX128" fmla="*/ 280035 w 312692"/>
                <a:gd name="connsiteY128" fmla="*/ 147774 h 311059"/>
                <a:gd name="connsiteX129" fmla="*/ 280035 w 312692"/>
                <a:gd name="connsiteY129" fmla="*/ 150223 h 311059"/>
                <a:gd name="connsiteX130" fmla="*/ 280035 w 312692"/>
                <a:gd name="connsiteY130" fmla="*/ 151856 h 311059"/>
                <a:gd name="connsiteX131" fmla="*/ 281668 w 312692"/>
                <a:gd name="connsiteY131" fmla="*/ 155121 h 311059"/>
                <a:gd name="connsiteX132" fmla="*/ 282484 w 312692"/>
                <a:gd name="connsiteY132" fmla="*/ 158387 h 311059"/>
                <a:gd name="connsiteX133" fmla="*/ 282484 w 312692"/>
                <a:gd name="connsiteY133" fmla="*/ 160837 h 311059"/>
                <a:gd name="connsiteX134" fmla="*/ 282484 w 312692"/>
                <a:gd name="connsiteY134" fmla="*/ 161653 h 311059"/>
                <a:gd name="connsiteX135" fmla="*/ 281668 w 312692"/>
                <a:gd name="connsiteY135" fmla="*/ 164102 h 311059"/>
                <a:gd name="connsiteX136" fmla="*/ 280851 w 312692"/>
                <a:gd name="connsiteY136" fmla="*/ 166551 h 311059"/>
                <a:gd name="connsiteX137" fmla="*/ 280851 w 312692"/>
                <a:gd name="connsiteY137" fmla="*/ 167368 h 311059"/>
                <a:gd name="connsiteX138" fmla="*/ 280851 w 312692"/>
                <a:gd name="connsiteY138" fmla="*/ 169001 h 311059"/>
                <a:gd name="connsiteX139" fmla="*/ 282484 w 312692"/>
                <a:gd name="connsiteY139" fmla="*/ 172266 h 311059"/>
                <a:gd name="connsiteX140" fmla="*/ 283300 w 312692"/>
                <a:gd name="connsiteY140" fmla="*/ 174716 h 311059"/>
                <a:gd name="connsiteX141" fmla="*/ 284117 w 312692"/>
                <a:gd name="connsiteY141" fmla="*/ 176349 h 311059"/>
                <a:gd name="connsiteX142" fmla="*/ 284933 w 312692"/>
                <a:gd name="connsiteY142" fmla="*/ 177981 h 311059"/>
                <a:gd name="connsiteX143" fmla="*/ 285750 w 312692"/>
                <a:gd name="connsiteY143" fmla="*/ 180431 h 311059"/>
                <a:gd name="connsiteX144" fmla="*/ 285750 w 312692"/>
                <a:gd name="connsiteY144" fmla="*/ 181247 h 311059"/>
                <a:gd name="connsiteX145" fmla="*/ 285750 w 312692"/>
                <a:gd name="connsiteY145" fmla="*/ 182063 h 311059"/>
                <a:gd name="connsiteX146" fmla="*/ 284117 w 312692"/>
                <a:gd name="connsiteY146" fmla="*/ 185329 h 311059"/>
                <a:gd name="connsiteX147" fmla="*/ 284117 w 312692"/>
                <a:gd name="connsiteY147" fmla="*/ 186146 h 311059"/>
                <a:gd name="connsiteX148" fmla="*/ 284933 w 312692"/>
                <a:gd name="connsiteY148" fmla="*/ 188595 h 311059"/>
                <a:gd name="connsiteX149" fmla="*/ 285750 w 312692"/>
                <a:gd name="connsiteY149" fmla="*/ 191044 h 311059"/>
                <a:gd name="connsiteX150" fmla="*/ 286566 w 312692"/>
                <a:gd name="connsiteY150" fmla="*/ 192677 h 311059"/>
                <a:gd name="connsiteX151" fmla="*/ 288199 w 312692"/>
                <a:gd name="connsiteY151" fmla="*/ 196759 h 311059"/>
                <a:gd name="connsiteX152" fmla="*/ 289832 w 312692"/>
                <a:gd name="connsiteY152" fmla="*/ 198392 h 311059"/>
                <a:gd name="connsiteX153" fmla="*/ 292281 w 312692"/>
                <a:gd name="connsiteY153" fmla="*/ 200025 h 311059"/>
                <a:gd name="connsiteX154" fmla="*/ 294731 w 312692"/>
                <a:gd name="connsiteY154" fmla="*/ 201658 h 311059"/>
                <a:gd name="connsiteX155" fmla="*/ 295547 w 312692"/>
                <a:gd name="connsiteY155" fmla="*/ 202474 h 311059"/>
                <a:gd name="connsiteX156" fmla="*/ 296363 w 312692"/>
                <a:gd name="connsiteY156" fmla="*/ 203291 h 311059"/>
                <a:gd name="connsiteX157" fmla="*/ 297996 w 312692"/>
                <a:gd name="connsiteY157" fmla="*/ 205740 h 311059"/>
                <a:gd name="connsiteX158" fmla="*/ 298813 w 312692"/>
                <a:gd name="connsiteY158" fmla="*/ 208189 h 311059"/>
                <a:gd name="connsiteX159" fmla="*/ 299629 w 312692"/>
                <a:gd name="connsiteY159" fmla="*/ 209822 h 311059"/>
                <a:gd name="connsiteX160" fmla="*/ 301262 w 312692"/>
                <a:gd name="connsiteY160" fmla="*/ 212271 h 311059"/>
                <a:gd name="connsiteX161" fmla="*/ 302079 w 312692"/>
                <a:gd name="connsiteY161" fmla="*/ 214721 h 311059"/>
                <a:gd name="connsiteX162" fmla="*/ 303711 w 312692"/>
                <a:gd name="connsiteY162" fmla="*/ 217987 h 311059"/>
                <a:gd name="connsiteX163" fmla="*/ 304528 w 312692"/>
                <a:gd name="connsiteY163" fmla="*/ 220436 h 311059"/>
                <a:gd name="connsiteX164" fmla="*/ 305344 w 312692"/>
                <a:gd name="connsiteY164" fmla="*/ 222069 h 311059"/>
                <a:gd name="connsiteX165" fmla="*/ 302079 w 312692"/>
                <a:gd name="connsiteY165" fmla="*/ 222885 h 311059"/>
                <a:gd name="connsiteX166" fmla="*/ 297996 w 312692"/>
                <a:gd name="connsiteY166" fmla="*/ 223701 h 311059"/>
                <a:gd name="connsiteX167" fmla="*/ 293098 w 312692"/>
                <a:gd name="connsiteY167" fmla="*/ 224518 h 311059"/>
                <a:gd name="connsiteX168" fmla="*/ 288199 w 312692"/>
                <a:gd name="connsiteY168" fmla="*/ 225334 h 311059"/>
                <a:gd name="connsiteX169" fmla="*/ 283300 w 312692"/>
                <a:gd name="connsiteY169" fmla="*/ 226151 h 311059"/>
                <a:gd name="connsiteX170" fmla="*/ 279218 w 312692"/>
                <a:gd name="connsiteY170" fmla="*/ 226967 h 311059"/>
                <a:gd name="connsiteX171" fmla="*/ 275136 w 312692"/>
                <a:gd name="connsiteY171" fmla="*/ 227784 h 311059"/>
                <a:gd name="connsiteX172" fmla="*/ 273504 w 312692"/>
                <a:gd name="connsiteY172" fmla="*/ 227784 h 311059"/>
                <a:gd name="connsiteX173" fmla="*/ 274320 w 312692"/>
                <a:gd name="connsiteY173" fmla="*/ 229416 h 311059"/>
                <a:gd name="connsiteX174" fmla="*/ 274320 w 312692"/>
                <a:gd name="connsiteY174" fmla="*/ 231049 h 311059"/>
                <a:gd name="connsiteX175" fmla="*/ 273504 w 312692"/>
                <a:gd name="connsiteY175" fmla="*/ 232682 h 311059"/>
                <a:gd name="connsiteX176" fmla="*/ 271871 w 312692"/>
                <a:gd name="connsiteY176" fmla="*/ 234315 h 311059"/>
                <a:gd name="connsiteX177" fmla="*/ 271054 w 312692"/>
                <a:gd name="connsiteY177" fmla="*/ 235131 h 311059"/>
                <a:gd name="connsiteX178" fmla="*/ 269421 w 312692"/>
                <a:gd name="connsiteY178" fmla="*/ 236764 h 311059"/>
                <a:gd name="connsiteX179" fmla="*/ 268605 w 312692"/>
                <a:gd name="connsiteY179" fmla="*/ 237581 h 311059"/>
                <a:gd name="connsiteX180" fmla="*/ 266156 w 312692"/>
                <a:gd name="connsiteY180" fmla="*/ 239213 h 311059"/>
                <a:gd name="connsiteX181" fmla="*/ 264523 w 312692"/>
                <a:gd name="connsiteY181" fmla="*/ 240030 h 311059"/>
                <a:gd name="connsiteX182" fmla="*/ 264523 w 312692"/>
                <a:gd name="connsiteY182" fmla="*/ 240846 h 311059"/>
                <a:gd name="connsiteX183" fmla="*/ 266972 w 312692"/>
                <a:gd name="connsiteY183" fmla="*/ 244929 h 311059"/>
                <a:gd name="connsiteX184" fmla="*/ 267788 w 312692"/>
                <a:gd name="connsiteY184" fmla="*/ 247378 h 311059"/>
                <a:gd name="connsiteX185" fmla="*/ 268605 w 312692"/>
                <a:gd name="connsiteY185" fmla="*/ 249827 h 311059"/>
                <a:gd name="connsiteX186" fmla="*/ 268605 w 312692"/>
                <a:gd name="connsiteY186" fmla="*/ 251460 h 311059"/>
                <a:gd name="connsiteX187" fmla="*/ 268605 w 312692"/>
                <a:gd name="connsiteY187" fmla="*/ 254726 h 311059"/>
                <a:gd name="connsiteX188" fmla="*/ 268605 w 312692"/>
                <a:gd name="connsiteY188" fmla="*/ 257991 h 311059"/>
                <a:gd name="connsiteX189" fmla="*/ 268605 w 312692"/>
                <a:gd name="connsiteY189" fmla="*/ 259624 h 311059"/>
                <a:gd name="connsiteX190" fmla="*/ 269421 w 312692"/>
                <a:gd name="connsiteY190" fmla="*/ 262074 h 311059"/>
                <a:gd name="connsiteX191" fmla="*/ 269421 w 312692"/>
                <a:gd name="connsiteY191" fmla="*/ 263706 h 311059"/>
                <a:gd name="connsiteX192" fmla="*/ 267788 w 312692"/>
                <a:gd name="connsiteY192" fmla="*/ 266156 h 311059"/>
                <a:gd name="connsiteX193" fmla="*/ 266972 w 312692"/>
                <a:gd name="connsiteY193" fmla="*/ 268605 h 311059"/>
                <a:gd name="connsiteX194" fmla="*/ 266156 w 312692"/>
                <a:gd name="connsiteY194" fmla="*/ 271871 h 311059"/>
                <a:gd name="connsiteX195" fmla="*/ 265339 w 312692"/>
                <a:gd name="connsiteY195" fmla="*/ 275953 h 311059"/>
                <a:gd name="connsiteX196" fmla="*/ 264523 w 312692"/>
                <a:gd name="connsiteY196" fmla="*/ 278402 h 311059"/>
                <a:gd name="connsiteX197" fmla="*/ 265339 w 312692"/>
                <a:gd name="connsiteY197" fmla="*/ 280035 h 311059"/>
                <a:gd name="connsiteX198" fmla="*/ 265339 w 312692"/>
                <a:gd name="connsiteY198" fmla="*/ 280851 h 311059"/>
                <a:gd name="connsiteX199" fmla="*/ 266156 w 312692"/>
                <a:gd name="connsiteY199" fmla="*/ 282484 h 311059"/>
                <a:gd name="connsiteX200" fmla="*/ 266972 w 312692"/>
                <a:gd name="connsiteY200" fmla="*/ 284117 h 311059"/>
                <a:gd name="connsiteX201" fmla="*/ 267788 w 312692"/>
                <a:gd name="connsiteY201" fmla="*/ 284934 h 311059"/>
                <a:gd name="connsiteX202" fmla="*/ 268605 w 312692"/>
                <a:gd name="connsiteY202" fmla="*/ 285750 h 311059"/>
                <a:gd name="connsiteX203" fmla="*/ 271871 w 312692"/>
                <a:gd name="connsiteY203" fmla="*/ 288199 h 311059"/>
                <a:gd name="connsiteX204" fmla="*/ 273504 w 312692"/>
                <a:gd name="connsiteY204" fmla="*/ 289016 h 311059"/>
                <a:gd name="connsiteX205" fmla="*/ 275136 w 312692"/>
                <a:gd name="connsiteY205" fmla="*/ 291465 h 311059"/>
                <a:gd name="connsiteX206" fmla="*/ 276769 w 312692"/>
                <a:gd name="connsiteY206" fmla="*/ 293098 h 311059"/>
                <a:gd name="connsiteX207" fmla="*/ 279218 w 312692"/>
                <a:gd name="connsiteY207" fmla="*/ 293098 h 311059"/>
                <a:gd name="connsiteX208" fmla="*/ 281668 w 312692"/>
                <a:gd name="connsiteY208" fmla="*/ 293914 h 311059"/>
                <a:gd name="connsiteX209" fmla="*/ 283300 w 312692"/>
                <a:gd name="connsiteY209" fmla="*/ 294731 h 311059"/>
                <a:gd name="connsiteX210" fmla="*/ 284117 w 312692"/>
                <a:gd name="connsiteY210" fmla="*/ 294731 h 311059"/>
                <a:gd name="connsiteX211" fmla="*/ 284117 w 312692"/>
                <a:gd name="connsiteY211" fmla="*/ 293914 h 311059"/>
                <a:gd name="connsiteX212" fmla="*/ 284117 w 312692"/>
                <a:gd name="connsiteY212" fmla="*/ 293098 h 311059"/>
                <a:gd name="connsiteX213" fmla="*/ 284117 w 312692"/>
                <a:gd name="connsiteY213" fmla="*/ 292281 h 311059"/>
                <a:gd name="connsiteX214" fmla="*/ 284117 w 312692"/>
                <a:gd name="connsiteY214" fmla="*/ 291465 h 311059"/>
                <a:gd name="connsiteX215" fmla="*/ 284933 w 312692"/>
                <a:gd name="connsiteY215" fmla="*/ 290649 h 311059"/>
                <a:gd name="connsiteX216" fmla="*/ 287382 w 312692"/>
                <a:gd name="connsiteY216" fmla="*/ 290649 h 311059"/>
                <a:gd name="connsiteX217" fmla="*/ 288199 w 312692"/>
                <a:gd name="connsiteY217" fmla="*/ 289832 h 311059"/>
                <a:gd name="connsiteX218" fmla="*/ 289015 w 312692"/>
                <a:gd name="connsiteY218" fmla="*/ 289832 h 311059"/>
                <a:gd name="connsiteX219" fmla="*/ 289015 w 312692"/>
                <a:gd name="connsiteY219" fmla="*/ 292281 h 311059"/>
                <a:gd name="connsiteX220" fmla="*/ 289015 w 312692"/>
                <a:gd name="connsiteY220" fmla="*/ 294731 h 311059"/>
                <a:gd name="connsiteX221" fmla="*/ 289015 w 312692"/>
                <a:gd name="connsiteY221" fmla="*/ 297996 h 311059"/>
                <a:gd name="connsiteX222" fmla="*/ 289015 w 312692"/>
                <a:gd name="connsiteY222" fmla="*/ 301262 h 311059"/>
                <a:gd name="connsiteX223" fmla="*/ 289015 w 312692"/>
                <a:gd name="connsiteY223" fmla="*/ 303712 h 311059"/>
                <a:gd name="connsiteX224" fmla="*/ 289015 w 312692"/>
                <a:gd name="connsiteY224" fmla="*/ 306977 h 311059"/>
                <a:gd name="connsiteX225" fmla="*/ 289015 w 312692"/>
                <a:gd name="connsiteY225" fmla="*/ 310243 h 311059"/>
                <a:gd name="connsiteX226" fmla="*/ 289015 w 312692"/>
                <a:gd name="connsiteY226" fmla="*/ 310243 h 311059"/>
                <a:gd name="connsiteX227" fmla="*/ 289015 w 312692"/>
                <a:gd name="connsiteY227" fmla="*/ 311059 h 311059"/>
                <a:gd name="connsiteX228" fmla="*/ 288199 w 312692"/>
                <a:gd name="connsiteY228" fmla="*/ 311059 h 311059"/>
                <a:gd name="connsiteX229" fmla="*/ 287382 w 312692"/>
                <a:gd name="connsiteY229" fmla="*/ 310243 h 311059"/>
                <a:gd name="connsiteX230" fmla="*/ 287382 w 312692"/>
                <a:gd name="connsiteY230" fmla="*/ 309426 h 311059"/>
                <a:gd name="connsiteX231" fmla="*/ 287382 w 312692"/>
                <a:gd name="connsiteY231" fmla="*/ 307794 h 311059"/>
                <a:gd name="connsiteX232" fmla="*/ 286566 w 312692"/>
                <a:gd name="connsiteY232" fmla="*/ 306977 h 311059"/>
                <a:gd name="connsiteX233" fmla="*/ 285750 w 312692"/>
                <a:gd name="connsiteY233" fmla="*/ 306977 h 311059"/>
                <a:gd name="connsiteX234" fmla="*/ 284933 w 312692"/>
                <a:gd name="connsiteY234" fmla="*/ 306977 h 311059"/>
                <a:gd name="connsiteX235" fmla="*/ 283300 w 312692"/>
                <a:gd name="connsiteY235" fmla="*/ 307794 h 311059"/>
                <a:gd name="connsiteX236" fmla="*/ 280851 w 312692"/>
                <a:gd name="connsiteY236" fmla="*/ 308610 h 311059"/>
                <a:gd name="connsiteX237" fmla="*/ 280035 w 312692"/>
                <a:gd name="connsiteY237" fmla="*/ 309426 h 311059"/>
                <a:gd name="connsiteX238" fmla="*/ 278402 w 312692"/>
                <a:gd name="connsiteY238" fmla="*/ 309426 h 311059"/>
                <a:gd name="connsiteX239" fmla="*/ 276769 w 312692"/>
                <a:gd name="connsiteY239" fmla="*/ 308610 h 311059"/>
                <a:gd name="connsiteX240" fmla="*/ 275953 w 312692"/>
                <a:gd name="connsiteY240" fmla="*/ 307794 h 311059"/>
                <a:gd name="connsiteX241" fmla="*/ 275953 w 312692"/>
                <a:gd name="connsiteY241" fmla="*/ 306161 h 311059"/>
                <a:gd name="connsiteX242" fmla="*/ 275136 w 312692"/>
                <a:gd name="connsiteY242" fmla="*/ 304528 h 311059"/>
                <a:gd name="connsiteX243" fmla="*/ 273504 w 312692"/>
                <a:gd name="connsiteY243" fmla="*/ 302079 h 311059"/>
                <a:gd name="connsiteX244" fmla="*/ 272687 w 312692"/>
                <a:gd name="connsiteY244" fmla="*/ 301262 h 311059"/>
                <a:gd name="connsiteX245" fmla="*/ 271871 w 312692"/>
                <a:gd name="connsiteY245" fmla="*/ 300446 h 311059"/>
                <a:gd name="connsiteX246" fmla="*/ 271054 w 312692"/>
                <a:gd name="connsiteY246" fmla="*/ 300446 h 311059"/>
                <a:gd name="connsiteX247" fmla="*/ 270238 w 312692"/>
                <a:gd name="connsiteY247" fmla="*/ 300446 h 311059"/>
                <a:gd name="connsiteX248" fmla="*/ 269421 w 312692"/>
                <a:gd name="connsiteY248" fmla="*/ 298813 h 311059"/>
                <a:gd name="connsiteX249" fmla="*/ 268605 w 312692"/>
                <a:gd name="connsiteY249" fmla="*/ 297180 h 311059"/>
                <a:gd name="connsiteX250" fmla="*/ 268605 w 312692"/>
                <a:gd name="connsiteY250" fmla="*/ 296363 h 311059"/>
                <a:gd name="connsiteX251" fmla="*/ 267788 w 312692"/>
                <a:gd name="connsiteY251" fmla="*/ 295547 h 311059"/>
                <a:gd name="connsiteX252" fmla="*/ 266972 w 312692"/>
                <a:gd name="connsiteY252" fmla="*/ 294731 h 311059"/>
                <a:gd name="connsiteX253" fmla="*/ 265339 w 312692"/>
                <a:gd name="connsiteY253" fmla="*/ 293914 h 311059"/>
                <a:gd name="connsiteX254" fmla="*/ 262890 w 312692"/>
                <a:gd name="connsiteY254" fmla="*/ 293098 h 311059"/>
                <a:gd name="connsiteX255" fmla="*/ 259624 w 312692"/>
                <a:gd name="connsiteY255" fmla="*/ 291465 h 311059"/>
                <a:gd name="connsiteX256" fmla="*/ 257991 w 312692"/>
                <a:gd name="connsiteY256" fmla="*/ 291465 h 311059"/>
                <a:gd name="connsiteX257" fmla="*/ 256358 w 312692"/>
                <a:gd name="connsiteY257" fmla="*/ 291465 h 311059"/>
                <a:gd name="connsiteX258" fmla="*/ 255542 w 312692"/>
                <a:gd name="connsiteY258" fmla="*/ 290649 h 311059"/>
                <a:gd name="connsiteX259" fmla="*/ 254725 w 312692"/>
                <a:gd name="connsiteY259" fmla="*/ 289832 h 311059"/>
                <a:gd name="connsiteX260" fmla="*/ 253909 w 312692"/>
                <a:gd name="connsiteY260" fmla="*/ 288199 h 311059"/>
                <a:gd name="connsiteX261" fmla="*/ 253093 w 312692"/>
                <a:gd name="connsiteY261" fmla="*/ 285750 h 311059"/>
                <a:gd name="connsiteX262" fmla="*/ 249827 w 312692"/>
                <a:gd name="connsiteY262" fmla="*/ 283301 h 311059"/>
                <a:gd name="connsiteX263" fmla="*/ 249011 w 312692"/>
                <a:gd name="connsiteY263" fmla="*/ 280035 h 311059"/>
                <a:gd name="connsiteX264" fmla="*/ 248194 w 312692"/>
                <a:gd name="connsiteY264" fmla="*/ 279219 h 311059"/>
                <a:gd name="connsiteX265" fmla="*/ 247378 w 312692"/>
                <a:gd name="connsiteY265" fmla="*/ 279219 h 311059"/>
                <a:gd name="connsiteX266" fmla="*/ 246561 w 312692"/>
                <a:gd name="connsiteY266" fmla="*/ 279219 h 311059"/>
                <a:gd name="connsiteX267" fmla="*/ 246561 w 312692"/>
                <a:gd name="connsiteY267" fmla="*/ 280035 h 311059"/>
                <a:gd name="connsiteX268" fmla="*/ 245745 w 312692"/>
                <a:gd name="connsiteY268" fmla="*/ 282484 h 311059"/>
                <a:gd name="connsiteX269" fmla="*/ 244929 w 312692"/>
                <a:gd name="connsiteY269" fmla="*/ 284117 h 311059"/>
                <a:gd name="connsiteX270" fmla="*/ 244929 w 312692"/>
                <a:gd name="connsiteY270" fmla="*/ 284117 h 311059"/>
                <a:gd name="connsiteX271" fmla="*/ 244112 w 312692"/>
                <a:gd name="connsiteY271" fmla="*/ 284117 h 311059"/>
                <a:gd name="connsiteX272" fmla="*/ 243296 w 312692"/>
                <a:gd name="connsiteY272" fmla="*/ 284117 h 311059"/>
                <a:gd name="connsiteX273" fmla="*/ 241663 w 312692"/>
                <a:gd name="connsiteY273" fmla="*/ 284117 h 311059"/>
                <a:gd name="connsiteX274" fmla="*/ 239213 w 312692"/>
                <a:gd name="connsiteY274" fmla="*/ 284117 h 311059"/>
                <a:gd name="connsiteX275" fmla="*/ 236764 w 312692"/>
                <a:gd name="connsiteY275" fmla="*/ 284117 h 311059"/>
                <a:gd name="connsiteX276" fmla="*/ 235131 w 312692"/>
                <a:gd name="connsiteY276" fmla="*/ 284117 h 311059"/>
                <a:gd name="connsiteX277" fmla="*/ 231049 w 312692"/>
                <a:gd name="connsiteY277" fmla="*/ 283301 h 311059"/>
                <a:gd name="connsiteX278" fmla="*/ 230232 w 312692"/>
                <a:gd name="connsiteY278" fmla="*/ 283301 h 311059"/>
                <a:gd name="connsiteX279" fmla="*/ 228600 w 312692"/>
                <a:gd name="connsiteY279" fmla="*/ 282484 h 311059"/>
                <a:gd name="connsiteX280" fmla="*/ 227783 w 312692"/>
                <a:gd name="connsiteY280" fmla="*/ 281668 h 311059"/>
                <a:gd name="connsiteX281" fmla="*/ 223701 w 312692"/>
                <a:gd name="connsiteY281" fmla="*/ 280035 h 311059"/>
                <a:gd name="connsiteX282" fmla="*/ 222068 w 312692"/>
                <a:gd name="connsiteY282" fmla="*/ 280035 h 311059"/>
                <a:gd name="connsiteX283" fmla="*/ 221252 w 312692"/>
                <a:gd name="connsiteY283" fmla="*/ 279219 h 311059"/>
                <a:gd name="connsiteX284" fmla="*/ 220436 w 312692"/>
                <a:gd name="connsiteY284" fmla="*/ 278402 h 311059"/>
                <a:gd name="connsiteX285" fmla="*/ 219619 w 312692"/>
                <a:gd name="connsiteY285" fmla="*/ 277586 h 311059"/>
                <a:gd name="connsiteX286" fmla="*/ 218803 w 312692"/>
                <a:gd name="connsiteY286" fmla="*/ 276769 h 311059"/>
                <a:gd name="connsiteX287" fmla="*/ 217986 w 312692"/>
                <a:gd name="connsiteY287" fmla="*/ 274320 h 311059"/>
                <a:gd name="connsiteX288" fmla="*/ 217986 w 312692"/>
                <a:gd name="connsiteY288" fmla="*/ 272687 h 311059"/>
                <a:gd name="connsiteX289" fmla="*/ 218803 w 312692"/>
                <a:gd name="connsiteY289" fmla="*/ 271054 h 311059"/>
                <a:gd name="connsiteX290" fmla="*/ 217986 w 312692"/>
                <a:gd name="connsiteY290" fmla="*/ 270238 h 311059"/>
                <a:gd name="connsiteX291" fmla="*/ 217170 w 312692"/>
                <a:gd name="connsiteY291" fmla="*/ 270238 h 311059"/>
                <a:gd name="connsiteX292" fmla="*/ 216354 w 312692"/>
                <a:gd name="connsiteY292" fmla="*/ 271054 h 311059"/>
                <a:gd name="connsiteX293" fmla="*/ 214721 w 312692"/>
                <a:gd name="connsiteY293" fmla="*/ 271054 h 311059"/>
                <a:gd name="connsiteX294" fmla="*/ 211455 w 312692"/>
                <a:gd name="connsiteY294" fmla="*/ 271871 h 311059"/>
                <a:gd name="connsiteX295" fmla="*/ 210638 w 312692"/>
                <a:gd name="connsiteY295" fmla="*/ 271871 h 311059"/>
                <a:gd name="connsiteX296" fmla="*/ 209006 w 312692"/>
                <a:gd name="connsiteY296" fmla="*/ 271871 h 311059"/>
                <a:gd name="connsiteX297" fmla="*/ 208189 w 312692"/>
                <a:gd name="connsiteY297" fmla="*/ 271871 h 311059"/>
                <a:gd name="connsiteX298" fmla="*/ 205740 w 312692"/>
                <a:gd name="connsiteY298" fmla="*/ 273504 h 311059"/>
                <a:gd name="connsiteX299" fmla="*/ 204923 w 312692"/>
                <a:gd name="connsiteY299" fmla="*/ 273504 h 311059"/>
                <a:gd name="connsiteX300" fmla="*/ 203290 w 312692"/>
                <a:gd name="connsiteY300" fmla="*/ 272687 h 311059"/>
                <a:gd name="connsiteX301" fmla="*/ 202474 w 312692"/>
                <a:gd name="connsiteY301" fmla="*/ 271871 h 311059"/>
                <a:gd name="connsiteX302" fmla="*/ 203290 w 312692"/>
                <a:gd name="connsiteY302" fmla="*/ 271054 h 311059"/>
                <a:gd name="connsiteX303" fmla="*/ 203290 w 312692"/>
                <a:gd name="connsiteY303" fmla="*/ 270238 h 311059"/>
                <a:gd name="connsiteX304" fmla="*/ 202474 w 312692"/>
                <a:gd name="connsiteY304" fmla="*/ 267788 h 311059"/>
                <a:gd name="connsiteX305" fmla="*/ 201657 w 312692"/>
                <a:gd name="connsiteY305" fmla="*/ 266972 h 311059"/>
                <a:gd name="connsiteX306" fmla="*/ 199208 w 312692"/>
                <a:gd name="connsiteY306" fmla="*/ 266156 h 311059"/>
                <a:gd name="connsiteX307" fmla="*/ 198392 w 312692"/>
                <a:gd name="connsiteY307" fmla="*/ 266156 h 311059"/>
                <a:gd name="connsiteX308" fmla="*/ 198392 w 312692"/>
                <a:gd name="connsiteY308" fmla="*/ 265339 h 311059"/>
                <a:gd name="connsiteX309" fmla="*/ 197575 w 312692"/>
                <a:gd name="connsiteY309" fmla="*/ 264523 h 311059"/>
                <a:gd name="connsiteX310" fmla="*/ 195943 w 312692"/>
                <a:gd name="connsiteY310" fmla="*/ 264523 h 311059"/>
                <a:gd name="connsiteX311" fmla="*/ 195126 w 312692"/>
                <a:gd name="connsiteY311" fmla="*/ 264523 h 311059"/>
                <a:gd name="connsiteX312" fmla="*/ 194310 w 312692"/>
                <a:gd name="connsiteY312" fmla="*/ 264523 h 311059"/>
                <a:gd name="connsiteX313" fmla="*/ 194310 w 312692"/>
                <a:gd name="connsiteY313" fmla="*/ 265339 h 311059"/>
                <a:gd name="connsiteX314" fmla="*/ 194310 w 312692"/>
                <a:gd name="connsiteY314" fmla="*/ 266156 h 311059"/>
                <a:gd name="connsiteX315" fmla="*/ 193493 w 312692"/>
                <a:gd name="connsiteY315" fmla="*/ 266972 h 311059"/>
                <a:gd name="connsiteX316" fmla="*/ 191044 w 312692"/>
                <a:gd name="connsiteY316" fmla="*/ 266972 h 311059"/>
                <a:gd name="connsiteX317" fmla="*/ 188595 w 312692"/>
                <a:gd name="connsiteY317" fmla="*/ 266156 h 311059"/>
                <a:gd name="connsiteX318" fmla="*/ 186962 w 312692"/>
                <a:gd name="connsiteY318" fmla="*/ 266156 h 311059"/>
                <a:gd name="connsiteX319" fmla="*/ 186146 w 312692"/>
                <a:gd name="connsiteY319" fmla="*/ 266156 h 311059"/>
                <a:gd name="connsiteX320" fmla="*/ 182063 w 312692"/>
                <a:gd name="connsiteY320" fmla="*/ 267788 h 311059"/>
                <a:gd name="connsiteX321" fmla="*/ 180431 w 312692"/>
                <a:gd name="connsiteY321" fmla="*/ 267788 h 311059"/>
                <a:gd name="connsiteX322" fmla="*/ 176348 w 312692"/>
                <a:gd name="connsiteY322" fmla="*/ 267788 h 311059"/>
                <a:gd name="connsiteX323" fmla="*/ 173899 w 312692"/>
                <a:gd name="connsiteY323" fmla="*/ 267788 h 311059"/>
                <a:gd name="connsiteX324" fmla="*/ 172266 w 312692"/>
                <a:gd name="connsiteY324" fmla="*/ 267788 h 311059"/>
                <a:gd name="connsiteX325" fmla="*/ 170633 w 312692"/>
                <a:gd name="connsiteY325" fmla="*/ 268605 h 311059"/>
                <a:gd name="connsiteX326" fmla="*/ 169000 w 312692"/>
                <a:gd name="connsiteY326" fmla="*/ 269421 h 311059"/>
                <a:gd name="connsiteX327" fmla="*/ 167368 w 312692"/>
                <a:gd name="connsiteY327" fmla="*/ 270238 h 311059"/>
                <a:gd name="connsiteX328" fmla="*/ 166551 w 312692"/>
                <a:gd name="connsiteY328" fmla="*/ 270238 h 311059"/>
                <a:gd name="connsiteX329" fmla="*/ 166551 w 312692"/>
                <a:gd name="connsiteY329" fmla="*/ 269421 h 311059"/>
                <a:gd name="connsiteX330" fmla="*/ 165735 w 312692"/>
                <a:gd name="connsiteY330" fmla="*/ 268605 h 311059"/>
                <a:gd name="connsiteX331" fmla="*/ 165735 w 312692"/>
                <a:gd name="connsiteY331" fmla="*/ 266972 h 311059"/>
                <a:gd name="connsiteX332" fmla="*/ 164918 w 312692"/>
                <a:gd name="connsiteY332" fmla="*/ 265339 h 311059"/>
                <a:gd name="connsiteX333" fmla="*/ 165735 w 312692"/>
                <a:gd name="connsiteY333" fmla="*/ 264523 h 311059"/>
                <a:gd name="connsiteX334" fmla="*/ 167368 w 312692"/>
                <a:gd name="connsiteY334" fmla="*/ 263706 h 311059"/>
                <a:gd name="connsiteX335" fmla="*/ 168184 w 312692"/>
                <a:gd name="connsiteY335" fmla="*/ 262074 h 311059"/>
                <a:gd name="connsiteX336" fmla="*/ 168184 w 312692"/>
                <a:gd name="connsiteY336" fmla="*/ 259624 h 311059"/>
                <a:gd name="connsiteX337" fmla="*/ 168184 w 312692"/>
                <a:gd name="connsiteY337" fmla="*/ 257991 h 311059"/>
                <a:gd name="connsiteX338" fmla="*/ 168184 w 312692"/>
                <a:gd name="connsiteY338" fmla="*/ 257175 h 311059"/>
                <a:gd name="connsiteX339" fmla="*/ 167368 w 312692"/>
                <a:gd name="connsiteY339" fmla="*/ 254726 h 311059"/>
                <a:gd name="connsiteX340" fmla="*/ 165735 w 312692"/>
                <a:gd name="connsiteY340" fmla="*/ 251460 h 311059"/>
                <a:gd name="connsiteX341" fmla="*/ 164102 w 312692"/>
                <a:gd name="connsiteY341" fmla="*/ 248194 h 311059"/>
                <a:gd name="connsiteX342" fmla="*/ 161653 w 312692"/>
                <a:gd name="connsiteY342" fmla="*/ 245745 h 311059"/>
                <a:gd name="connsiteX343" fmla="*/ 160020 w 312692"/>
                <a:gd name="connsiteY343" fmla="*/ 243296 h 311059"/>
                <a:gd name="connsiteX344" fmla="*/ 159204 w 312692"/>
                <a:gd name="connsiteY344" fmla="*/ 240846 h 311059"/>
                <a:gd name="connsiteX345" fmla="*/ 159204 w 312692"/>
                <a:gd name="connsiteY345" fmla="*/ 235948 h 311059"/>
                <a:gd name="connsiteX346" fmla="*/ 160020 w 312692"/>
                <a:gd name="connsiteY346" fmla="*/ 231866 h 311059"/>
                <a:gd name="connsiteX347" fmla="*/ 160836 w 312692"/>
                <a:gd name="connsiteY347" fmla="*/ 228600 h 311059"/>
                <a:gd name="connsiteX348" fmla="*/ 160836 w 312692"/>
                <a:gd name="connsiteY348" fmla="*/ 222885 h 311059"/>
                <a:gd name="connsiteX349" fmla="*/ 159204 w 312692"/>
                <a:gd name="connsiteY349" fmla="*/ 218803 h 311059"/>
                <a:gd name="connsiteX350" fmla="*/ 159204 w 312692"/>
                <a:gd name="connsiteY350" fmla="*/ 214721 h 311059"/>
                <a:gd name="connsiteX351" fmla="*/ 160020 w 312692"/>
                <a:gd name="connsiteY351" fmla="*/ 210638 h 311059"/>
                <a:gd name="connsiteX352" fmla="*/ 160020 w 312692"/>
                <a:gd name="connsiteY352" fmla="*/ 207373 h 311059"/>
                <a:gd name="connsiteX353" fmla="*/ 159204 w 312692"/>
                <a:gd name="connsiteY353" fmla="*/ 205740 h 311059"/>
                <a:gd name="connsiteX354" fmla="*/ 159204 w 312692"/>
                <a:gd name="connsiteY354" fmla="*/ 205740 h 311059"/>
                <a:gd name="connsiteX355" fmla="*/ 158387 w 312692"/>
                <a:gd name="connsiteY355" fmla="*/ 205740 h 311059"/>
                <a:gd name="connsiteX356" fmla="*/ 154305 w 312692"/>
                <a:gd name="connsiteY356" fmla="*/ 205740 h 311059"/>
                <a:gd name="connsiteX357" fmla="*/ 149406 w 312692"/>
                <a:gd name="connsiteY357" fmla="*/ 205740 h 311059"/>
                <a:gd name="connsiteX358" fmla="*/ 144507 w 312692"/>
                <a:gd name="connsiteY358" fmla="*/ 205740 h 311059"/>
                <a:gd name="connsiteX359" fmla="*/ 139609 w 312692"/>
                <a:gd name="connsiteY359" fmla="*/ 205740 h 311059"/>
                <a:gd name="connsiteX360" fmla="*/ 138793 w 312692"/>
                <a:gd name="connsiteY360" fmla="*/ 204924 h 311059"/>
                <a:gd name="connsiteX361" fmla="*/ 138793 w 312692"/>
                <a:gd name="connsiteY361" fmla="*/ 204107 h 311059"/>
                <a:gd name="connsiteX362" fmla="*/ 138793 w 312692"/>
                <a:gd name="connsiteY362" fmla="*/ 203291 h 311059"/>
                <a:gd name="connsiteX363" fmla="*/ 139609 w 312692"/>
                <a:gd name="connsiteY363" fmla="*/ 200025 h 311059"/>
                <a:gd name="connsiteX364" fmla="*/ 139609 w 312692"/>
                <a:gd name="connsiteY364" fmla="*/ 200025 h 311059"/>
                <a:gd name="connsiteX365" fmla="*/ 137976 w 312692"/>
                <a:gd name="connsiteY365" fmla="*/ 200025 h 311059"/>
                <a:gd name="connsiteX366" fmla="*/ 133078 w 312692"/>
                <a:gd name="connsiteY366" fmla="*/ 200841 h 311059"/>
                <a:gd name="connsiteX367" fmla="*/ 129812 w 312692"/>
                <a:gd name="connsiteY367" fmla="*/ 201658 h 311059"/>
                <a:gd name="connsiteX368" fmla="*/ 128179 w 312692"/>
                <a:gd name="connsiteY368" fmla="*/ 201658 h 311059"/>
                <a:gd name="connsiteX369" fmla="*/ 124913 w 312692"/>
                <a:gd name="connsiteY369" fmla="*/ 202474 h 311059"/>
                <a:gd name="connsiteX370" fmla="*/ 122464 w 312692"/>
                <a:gd name="connsiteY370" fmla="*/ 204107 h 311059"/>
                <a:gd name="connsiteX371" fmla="*/ 121648 w 312692"/>
                <a:gd name="connsiteY371" fmla="*/ 206556 h 311059"/>
                <a:gd name="connsiteX372" fmla="*/ 121648 w 312692"/>
                <a:gd name="connsiteY372" fmla="*/ 208189 h 311059"/>
                <a:gd name="connsiteX373" fmla="*/ 121648 w 312692"/>
                <a:gd name="connsiteY373" fmla="*/ 209822 h 311059"/>
                <a:gd name="connsiteX374" fmla="*/ 120831 w 312692"/>
                <a:gd name="connsiteY374" fmla="*/ 211455 h 311059"/>
                <a:gd name="connsiteX375" fmla="*/ 120015 w 312692"/>
                <a:gd name="connsiteY375" fmla="*/ 213088 h 311059"/>
                <a:gd name="connsiteX376" fmla="*/ 120015 w 312692"/>
                <a:gd name="connsiteY376" fmla="*/ 213904 h 311059"/>
                <a:gd name="connsiteX377" fmla="*/ 119198 w 312692"/>
                <a:gd name="connsiteY377" fmla="*/ 217987 h 311059"/>
                <a:gd name="connsiteX378" fmla="*/ 115932 w 312692"/>
                <a:gd name="connsiteY378" fmla="*/ 218803 h 311059"/>
                <a:gd name="connsiteX379" fmla="*/ 112667 w 312692"/>
                <a:gd name="connsiteY379" fmla="*/ 218803 h 311059"/>
                <a:gd name="connsiteX380" fmla="*/ 111850 w 312692"/>
                <a:gd name="connsiteY380" fmla="*/ 218803 h 311059"/>
                <a:gd name="connsiteX381" fmla="*/ 107768 w 312692"/>
                <a:gd name="connsiteY381" fmla="*/ 217987 h 311059"/>
                <a:gd name="connsiteX382" fmla="*/ 106136 w 312692"/>
                <a:gd name="connsiteY382" fmla="*/ 217987 h 311059"/>
                <a:gd name="connsiteX383" fmla="*/ 104503 w 312692"/>
                <a:gd name="connsiteY383" fmla="*/ 218803 h 311059"/>
                <a:gd name="connsiteX384" fmla="*/ 102054 w 312692"/>
                <a:gd name="connsiteY384" fmla="*/ 219619 h 311059"/>
                <a:gd name="connsiteX385" fmla="*/ 99604 w 312692"/>
                <a:gd name="connsiteY385" fmla="*/ 219619 h 311059"/>
                <a:gd name="connsiteX386" fmla="*/ 97155 w 312692"/>
                <a:gd name="connsiteY386" fmla="*/ 221252 h 311059"/>
                <a:gd name="connsiteX387" fmla="*/ 96338 w 312692"/>
                <a:gd name="connsiteY387" fmla="*/ 221252 h 311059"/>
                <a:gd name="connsiteX388" fmla="*/ 94706 w 312692"/>
                <a:gd name="connsiteY388" fmla="*/ 220436 h 311059"/>
                <a:gd name="connsiteX389" fmla="*/ 92256 w 312692"/>
                <a:gd name="connsiteY389" fmla="*/ 220436 h 311059"/>
                <a:gd name="connsiteX390" fmla="*/ 89807 w 312692"/>
                <a:gd name="connsiteY390" fmla="*/ 220436 h 311059"/>
                <a:gd name="connsiteX391" fmla="*/ 88990 w 312692"/>
                <a:gd name="connsiteY391" fmla="*/ 220436 h 311059"/>
                <a:gd name="connsiteX392" fmla="*/ 88174 w 312692"/>
                <a:gd name="connsiteY392" fmla="*/ 220436 h 311059"/>
                <a:gd name="connsiteX393" fmla="*/ 85725 w 312692"/>
                <a:gd name="connsiteY393" fmla="*/ 217170 h 311059"/>
                <a:gd name="connsiteX394" fmla="*/ 83275 w 312692"/>
                <a:gd name="connsiteY394" fmla="*/ 213088 h 311059"/>
                <a:gd name="connsiteX395" fmla="*/ 81643 w 312692"/>
                <a:gd name="connsiteY395" fmla="*/ 210638 h 311059"/>
                <a:gd name="connsiteX396" fmla="*/ 80826 w 312692"/>
                <a:gd name="connsiteY396" fmla="*/ 209822 h 311059"/>
                <a:gd name="connsiteX397" fmla="*/ 80010 w 312692"/>
                <a:gd name="connsiteY397" fmla="*/ 209006 h 311059"/>
                <a:gd name="connsiteX398" fmla="*/ 78377 w 312692"/>
                <a:gd name="connsiteY398" fmla="*/ 207373 h 311059"/>
                <a:gd name="connsiteX399" fmla="*/ 77561 w 312692"/>
                <a:gd name="connsiteY399" fmla="*/ 205740 h 311059"/>
                <a:gd name="connsiteX400" fmla="*/ 77561 w 312692"/>
                <a:gd name="connsiteY400" fmla="*/ 204107 h 311059"/>
                <a:gd name="connsiteX401" fmla="*/ 76744 w 312692"/>
                <a:gd name="connsiteY401" fmla="*/ 201658 h 311059"/>
                <a:gd name="connsiteX402" fmla="*/ 75111 w 312692"/>
                <a:gd name="connsiteY402" fmla="*/ 199209 h 311059"/>
                <a:gd name="connsiteX403" fmla="*/ 74295 w 312692"/>
                <a:gd name="connsiteY403" fmla="*/ 196759 h 311059"/>
                <a:gd name="connsiteX404" fmla="*/ 73479 w 312692"/>
                <a:gd name="connsiteY404" fmla="*/ 194310 h 311059"/>
                <a:gd name="connsiteX405" fmla="*/ 73479 w 312692"/>
                <a:gd name="connsiteY405" fmla="*/ 191861 h 311059"/>
                <a:gd name="connsiteX406" fmla="*/ 73479 w 312692"/>
                <a:gd name="connsiteY406" fmla="*/ 190228 h 311059"/>
                <a:gd name="connsiteX407" fmla="*/ 73479 w 312692"/>
                <a:gd name="connsiteY407" fmla="*/ 188595 h 311059"/>
                <a:gd name="connsiteX408" fmla="*/ 72662 w 312692"/>
                <a:gd name="connsiteY408" fmla="*/ 187779 h 311059"/>
                <a:gd name="connsiteX409" fmla="*/ 71846 w 312692"/>
                <a:gd name="connsiteY409" fmla="*/ 186962 h 311059"/>
                <a:gd name="connsiteX410" fmla="*/ 71846 w 312692"/>
                <a:gd name="connsiteY410" fmla="*/ 186146 h 311059"/>
                <a:gd name="connsiteX411" fmla="*/ 71029 w 312692"/>
                <a:gd name="connsiteY411" fmla="*/ 185329 h 311059"/>
                <a:gd name="connsiteX412" fmla="*/ 69396 w 312692"/>
                <a:gd name="connsiteY412" fmla="*/ 184513 h 311059"/>
                <a:gd name="connsiteX413" fmla="*/ 67763 w 312692"/>
                <a:gd name="connsiteY413" fmla="*/ 183696 h 311059"/>
                <a:gd name="connsiteX414" fmla="*/ 63681 w 312692"/>
                <a:gd name="connsiteY414" fmla="*/ 183696 h 311059"/>
                <a:gd name="connsiteX415" fmla="*/ 57966 w 312692"/>
                <a:gd name="connsiteY415" fmla="*/ 183696 h 311059"/>
                <a:gd name="connsiteX416" fmla="*/ 53068 w 312692"/>
                <a:gd name="connsiteY416" fmla="*/ 183696 h 311059"/>
                <a:gd name="connsiteX417" fmla="*/ 47353 w 312692"/>
                <a:gd name="connsiteY417" fmla="*/ 183696 h 311059"/>
                <a:gd name="connsiteX418" fmla="*/ 41638 w 312692"/>
                <a:gd name="connsiteY418" fmla="*/ 183696 h 311059"/>
                <a:gd name="connsiteX419" fmla="*/ 40005 w 312692"/>
                <a:gd name="connsiteY419" fmla="*/ 183696 h 311059"/>
                <a:gd name="connsiteX420" fmla="*/ 35923 w 312692"/>
                <a:gd name="connsiteY420" fmla="*/ 183696 h 311059"/>
                <a:gd name="connsiteX421" fmla="*/ 32657 w 312692"/>
                <a:gd name="connsiteY421" fmla="*/ 183696 h 311059"/>
                <a:gd name="connsiteX422" fmla="*/ 31024 w 312692"/>
                <a:gd name="connsiteY422" fmla="*/ 183696 h 311059"/>
                <a:gd name="connsiteX423" fmla="*/ 28575 w 312692"/>
                <a:gd name="connsiteY423" fmla="*/ 183696 h 311059"/>
                <a:gd name="connsiteX424" fmla="*/ 25309 w 312692"/>
                <a:gd name="connsiteY424" fmla="*/ 183696 h 311059"/>
                <a:gd name="connsiteX425" fmla="*/ 23676 w 312692"/>
                <a:gd name="connsiteY425" fmla="*/ 183696 h 311059"/>
                <a:gd name="connsiteX426" fmla="*/ 18778 w 312692"/>
                <a:gd name="connsiteY426" fmla="*/ 183696 h 311059"/>
                <a:gd name="connsiteX427" fmla="*/ 17961 w 312692"/>
                <a:gd name="connsiteY427" fmla="*/ 183696 h 311059"/>
                <a:gd name="connsiteX428" fmla="*/ 17145 w 312692"/>
                <a:gd name="connsiteY428" fmla="*/ 183696 h 311059"/>
                <a:gd name="connsiteX429" fmla="*/ 15512 w 312692"/>
                <a:gd name="connsiteY429" fmla="*/ 182880 h 311059"/>
                <a:gd name="connsiteX430" fmla="*/ 13879 w 312692"/>
                <a:gd name="connsiteY430" fmla="*/ 182880 h 311059"/>
                <a:gd name="connsiteX431" fmla="*/ 13063 w 312692"/>
                <a:gd name="connsiteY431" fmla="*/ 182063 h 311059"/>
                <a:gd name="connsiteX432" fmla="*/ 10613 w 312692"/>
                <a:gd name="connsiteY432" fmla="*/ 182063 h 311059"/>
                <a:gd name="connsiteX433" fmla="*/ 9797 w 312692"/>
                <a:gd name="connsiteY433" fmla="*/ 182063 h 311059"/>
                <a:gd name="connsiteX434" fmla="*/ 8164 w 312692"/>
                <a:gd name="connsiteY434" fmla="*/ 183696 h 311059"/>
                <a:gd name="connsiteX435" fmla="*/ 5715 w 312692"/>
                <a:gd name="connsiteY435" fmla="*/ 184513 h 311059"/>
                <a:gd name="connsiteX436" fmla="*/ 4898 w 312692"/>
                <a:gd name="connsiteY436" fmla="*/ 184513 h 311059"/>
                <a:gd name="connsiteX437" fmla="*/ 4082 w 312692"/>
                <a:gd name="connsiteY437" fmla="*/ 184513 h 311059"/>
                <a:gd name="connsiteX438" fmla="*/ 2449 w 312692"/>
                <a:gd name="connsiteY438" fmla="*/ 182880 h 311059"/>
                <a:gd name="connsiteX439" fmla="*/ 816 w 312692"/>
                <a:gd name="connsiteY439" fmla="*/ 181247 h 311059"/>
                <a:gd name="connsiteX440" fmla="*/ 0 w 312692"/>
                <a:gd name="connsiteY440" fmla="*/ 180431 h 311059"/>
                <a:gd name="connsiteX441" fmla="*/ 816 w 312692"/>
                <a:gd name="connsiteY441" fmla="*/ 180431 h 311059"/>
                <a:gd name="connsiteX442" fmla="*/ 3265 w 312692"/>
                <a:gd name="connsiteY442" fmla="*/ 180431 h 311059"/>
                <a:gd name="connsiteX443" fmla="*/ 4898 w 312692"/>
                <a:gd name="connsiteY443" fmla="*/ 180431 h 311059"/>
                <a:gd name="connsiteX444" fmla="*/ 4898 w 312692"/>
                <a:gd name="connsiteY444" fmla="*/ 180431 h 311059"/>
                <a:gd name="connsiteX445" fmla="*/ 4898 w 312692"/>
                <a:gd name="connsiteY445" fmla="*/ 176349 h 311059"/>
                <a:gd name="connsiteX446" fmla="*/ 4898 w 312692"/>
                <a:gd name="connsiteY446" fmla="*/ 171450 h 311059"/>
                <a:gd name="connsiteX447" fmla="*/ 4082 w 312692"/>
                <a:gd name="connsiteY447" fmla="*/ 170634 h 311059"/>
                <a:gd name="connsiteX448" fmla="*/ 3265 w 312692"/>
                <a:gd name="connsiteY448" fmla="*/ 170634 h 311059"/>
                <a:gd name="connsiteX449" fmla="*/ 3265 w 312692"/>
                <a:gd name="connsiteY449" fmla="*/ 170634 h 311059"/>
                <a:gd name="connsiteX450" fmla="*/ 4082 w 312692"/>
                <a:gd name="connsiteY450" fmla="*/ 169817 h 311059"/>
                <a:gd name="connsiteX451" fmla="*/ 4898 w 312692"/>
                <a:gd name="connsiteY451" fmla="*/ 169001 h 311059"/>
                <a:gd name="connsiteX452" fmla="*/ 4898 w 312692"/>
                <a:gd name="connsiteY452" fmla="*/ 169001 h 311059"/>
                <a:gd name="connsiteX453" fmla="*/ 6531 w 312692"/>
                <a:gd name="connsiteY453" fmla="*/ 168184 h 311059"/>
                <a:gd name="connsiteX454" fmla="*/ 8981 w 312692"/>
                <a:gd name="connsiteY454" fmla="*/ 165735 h 311059"/>
                <a:gd name="connsiteX455" fmla="*/ 10613 w 312692"/>
                <a:gd name="connsiteY455" fmla="*/ 164919 h 311059"/>
                <a:gd name="connsiteX456" fmla="*/ 12246 w 312692"/>
                <a:gd name="connsiteY456" fmla="*/ 164102 h 311059"/>
                <a:gd name="connsiteX457" fmla="*/ 12246 w 312692"/>
                <a:gd name="connsiteY457" fmla="*/ 164102 h 311059"/>
                <a:gd name="connsiteX458" fmla="*/ 12246 w 312692"/>
                <a:gd name="connsiteY458" fmla="*/ 163286 h 311059"/>
                <a:gd name="connsiteX459" fmla="*/ 13063 w 312692"/>
                <a:gd name="connsiteY459" fmla="*/ 163286 h 311059"/>
                <a:gd name="connsiteX460" fmla="*/ 13063 w 312692"/>
                <a:gd name="connsiteY460" fmla="*/ 163286 h 311059"/>
                <a:gd name="connsiteX461" fmla="*/ 13063 w 312692"/>
                <a:gd name="connsiteY461" fmla="*/ 164102 h 311059"/>
                <a:gd name="connsiteX462" fmla="*/ 13879 w 312692"/>
                <a:gd name="connsiteY462" fmla="*/ 164919 h 311059"/>
                <a:gd name="connsiteX463" fmla="*/ 15512 w 312692"/>
                <a:gd name="connsiteY463" fmla="*/ 165735 h 311059"/>
                <a:gd name="connsiteX464" fmla="*/ 17145 w 312692"/>
                <a:gd name="connsiteY464" fmla="*/ 166551 h 311059"/>
                <a:gd name="connsiteX465" fmla="*/ 17961 w 312692"/>
                <a:gd name="connsiteY465" fmla="*/ 166551 h 311059"/>
                <a:gd name="connsiteX466" fmla="*/ 18778 w 312692"/>
                <a:gd name="connsiteY466" fmla="*/ 165735 h 311059"/>
                <a:gd name="connsiteX467" fmla="*/ 19594 w 312692"/>
                <a:gd name="connsiteY467" fmla="*/ 164919 h 311059"/>
                <a:gd name="connsiteX468" fmla="*/ 21227 w 312692"/>
                <a:gd name="connsiteY468" fmla="*/ 164102 h 311059"/>
                <a:gd name="connsiteX469" fmla="*/ 22043 w 312692"/>
                <a:gd name="connsiteY469" fmla="*/ 163286 h 311059"/>
                <a:gd name="connsiteX470" fmla="*/ 22043 w 312692"/>
                <a:gd name="connsiteY470" fmla="*/ 162469 h 311059"/>
                <a:gd name="connsiteX471" fmla="*/ 22043 w 312692"/>
                <a:gd name="connsiteY471" fmla="*/ 160837 h 311059"/>
                <a:gd name="connsiteX472" fmla="*/ 22043 w 312692"/>
                <a:gd name="connsiteY472" fmla="*/ 159204 h 311059"/>
                <a:gd name="connsiteX473" fmla="*/ 22043 w 312692"/>
                <a:gd name="connsiteY473" fmla="*/ 159204 h 311059"/>
                <a:gd name="connsiteX474" fmla="*/ 22860 w 312692"/>
                <a:gd name="connsiteY474" fmla="*/ 159204 h 311059"/>
                <a:gd name="connsiteX475" fmla="*/ 23676 w 312692"/>
                <a:gd name="connsiteY475" fmla="*/ 160020 h 311059"/>
                <a:gd name="connsiteX476" fmla="*/ 24493 w 312692"/>
                <a:gd name="connsiteY476" fmla="*/ 160837 h 311059"/>
                <a:gd name="connsiteX477" fmla="*/ 25309 w 312692"/>
                <a:gd name="connsiteY477" fmla="*/ 160837 h 311059"/>
                <a:gd name="connsiteX478" fmla="*/ 26125 w 312692"/>
                <a:gd name="connsiteY478" fmla="*/ 160837 h 311059"/>
                <a:gd name="connsiteX479" fmla="*/ 26942 w 312692"/>
                <a:gd name="connsiteY479" fmla="*/ 160020 h 311059"/>
                <a:gd name="connsiteX480" fmla="*/ 28575 w 312692"/>
                <a:gd name="connsiteY480" fmla="*/ 160020 h 311059"/>
                <a:gd name="connsiteX481" fmla="*/ 30207 w 312692"/>
                <a:gd name="connsiteY481" fmla="*/ 159204 h 311059"/>
                <a:gd name="connsiteX482" fmla="*/ 31840 w 312692"/>
                <a:gd name="connsiteY482" fmla="*/ 158387 h 311059"/>
                <a:gd name="connsiteX483" fmla="*/ 32657 w 312692"/>
                <a:gd name="connsiteY483" fmla="*/ 158387 h 311059"/>
                <a:gd name="connsiteX484" fmla="*/ 33473 w 312692"/>
                <a:gd name="connsiteY484" fmla="*/ 159204 h 311059"/>
                <a:gd name="connsiteX485" fmla="*/ 34290 w 312692"/>
                <a:gd name="connsiteY485" fmla="*/ 160020 h 311059"/>
                <a:gd name="connsiteX486" fmla="*/ 34290 w 312692"/>
                <a:gd name="connsiteY486" fmla="*/ 160837 h 311059"/>
                <a:gd name="connsiteX487" fmla="*/ 33473 w 312692"/>
                <a:gd name="connsiteY487" fmla="*/ 161653 h 311059"/>
                <a:gd name="connsiteX488" fmla="*/ 32657 w 312692"/>
                <a:gd name="connsiteY488" fmla="*/ 163286 h 311059"/>
                <a:gd name="connsiteX489" fmla="*/ 33473 w 312692"/>
                <a:gd name="connsiteY489" fmla="*/ 164919 h 311059"/>
                <a:gd name="connsiteX490" fmla="*/ 33473 w 312692"/>
                <a:gd name="connsiteY490" fmla="*/ 166551 h 311059"/>
                <a:gd name="connsiteX491" fmla="*/ 33473 w 312692"/>
                <a:gd name="connsiteY491" fmla="*/ 167368 h 311059"/>
                <a:gd name="connsiteX492" fmla="*/ 34290 w 312692"/>
                <a:gd name="connsiteY492" fmla="*/ 167368 h 311059"/>
                <a:gd name="connsiteX493" fmla="*/ 34290 w 312692"/>
                <a:gd name="connsiteY493" fmla="*/ 167368 h 311059"/>
                <a:gd name="connsiteX494" fmla="*/ 35106 w 312692"/>
                <a:gd name="connsiteY494" fmla="*/ 167368 h 311059"/>
                <a:gd name="connsiteX495" fmla="*/ 35923 w 312692"/>
                <a:gd name="connsiteY495" fmla="*/ 167368 h 311059"/>
                <a:gd name="connsiteX496" fmla="*/ 37556 w 312692"/>
                <a:gd name="connsiteY496" fmla="*/ 168184 h 311059"/>
                <a:gd name="connsiteX497" fmla="*/ 38372 w 312692"/>
                <a:gd name="connsiteY497" fmla="*/ 168184 h 311059"/>
                <a:gd name="connsiteX498" fmla="*/ 39188 w 312692"/>
                <a:gd name="connsiteY498" fmla="*/ 167368 h 311059"/>
                <a:gd name="connsiteX499" fmla="*/ 41638 w 312692"/>
                <a:gd name="connsiteY499" fmla="*/ 164919 h 311059"/>
                <a:gd name="connsiteX500" fmla="*/ 44904 w 312692"/>
                <a:gd name="connsiteY500" fmla="*/ 160837 h 311059"/>
                <a:gd name="connsiteX501" fmla="*/ 47353 w 312692"/>
                <a:gd name="connsiteY501" fmla="*/ 158387 h 311059"/>
                <a:gd name="connsiteX502" fmla="*/ 49802 w 312692"/>
                <a:gd name="connsiteY502" fmla="*/ 157571 h 311059"/>
                <a:gd name="connsiteX503" fmla="*/ 51435 w 312692"/>
                <a:gd name="connsiteY503" fmla="*/ 156754 h 311059"/>
                <a:gd name="connsiteX504" fmla="*/ 52251 w 312692"/>
                <a:gd name="connsiteY504" fmla="*/ 155121 h 311059"/>
                <a:gd name="connsiteX505" fmla="*/ 53884 w 312692"/>
                <a:gd name="connsiteY505" fmla="*/ 154305 h 311059"/>
                <a:gd name="connsiteX506" fmla="*/ 56333 w 312692"/>
                <a:gd name="connsiteY506" fmla="*/ 153488 h 311059"/>
                <a:gd name="connsiteX507" fmla="*/ 57966 w 312692"/>
                <a:gd name="connsiteY507" fmla="*/ 152672 h 311059"/>
                <a:gd name="connsiteX508" fmla="*/ 59599 w 312692"/>
                <a:gd name="connsiteY508" fmla="*/ 150223 h 311059"/>
                <a:gd name="connsiteX509" fmla="*/ 62048 w 312692"/>
                <a:gd name="connsiteY509" fmla="*/ 145324 h 311059"/>
                <a:gd name="connsiteX510" fmla="*/ 62865 w 312692"/>
                <a:gd name="connsiteY510" fmla="*/ 141242 h 311059"/>
                <a:gd name="connsiteX511" fmla="*/ 63681 w 312692"/>
                <a:gd name="connsiteY511" fmla="*/ 138793 h 311059"/>
                <a:gd name="connsiteX512" fmla="*/ 63681 w 312692"/>
                <a:gd name="connsiteY512" fmla="*/ 129812 h 311059"/>
                <a:gd name="connsiteX513" fmla="*/ 63681 w 312692"/>
                <a:gd name="connsiteY513" fmla="*/ 126546 h 311059"/>
                <a:gd name="connsiteX514" fmla="*/ 63681 w 312692"/>
                <a:gd name="connsiteY514" fmla="*/ 124913 h 311059"/>
                <a:gd name="connsiteX515" fmla="*/ 64498 w 312692"/>
                <a:gd name="connsiteY515" fmla="*/ 124097 h 311059"/>
                <a:gd name="connsiteX516" fmla="*/ 66947 w 312692"/>
                <a:gd name="connsiteY516" fmla="*/ 121648 h 311059"/>
                <a:gd name="connsiteX517" fmla="*/ 68580 w 312692"/>
                <a:gd name="connsiteY517" fmla="*/ 120015 h 311059"/>
                <a:gd name="connsiteX518" fmla="*/ 70213 w 312692"/>
                <a:gd name="connsiteY518" fmla="*/ 117566 h 311059"/>
                <a:gd name="connsiteX519" fmla="*/ 72662 w 312692"/>
                <a:gd name="connsiteY519" fmla="*/ 112667 h 311059"/>
                <a:gd name="connsiteX520" fmla="*/ 73479 w 312692"/>
                <a:gd name="connsiteY520" fmla="*/ 111034 h 311059"/>
                <a:gd name="connsiteX521" fmla="*/ 74295 w 312692"/>
                <a:gd name="connsiteY521" fmla="*/ 110218 h 311059"/>
                <a:gd name="connsiteX522" fmla="*/ 75928 w 312692"/>
                <a:gd name="connsiteY522" fmla="*/ 108585 h 311059"/>
                <a:gd name="connsiteX523" fmla="*/ 78377 w 312692"/>
                <a:gd name="connsiteY523" fmla="*/ 106952 h 311059"/>
                <a:gd name="connsiteX524" fmla="*/ 80826 w 312692"/>
                <a:gd name="connsiteY524" fmla="*/ 106136 h 311059"/>
                <a:gd name="connsiteX525" fmla="*/ 84908 w 312692"/>
                <a:gd name="connsiteY525" fmla="*/ 102054 h 311059"/>
                <a:gd name="connsiteX526" fmla="*/ 88174 w 312692"/>
                <a:gd name="connsiteY526" fmla="*/ 97971 h 311059"/>
                <a:gd name="connsiteX527" fmla="*/ 87357 w 312692"/>
                <a:gd name="connsiteY527" fmla="*/ 93889 h 311059"/>
                <a:gd name="connsiteX528" fmla="*/ 88174 w 312692"/>
                <a:gd name="connsiteY528" fmla="*/ 89807 h 311059"/>
                <a:gd name="connsiteX529" fmla="*/ 89807 w 312692"/>
                <a:gd name="connsiteY529" fmla="*/ 84909 h 311059"/>
                <a:gd name="connsiteX530" fmla="*/ 90623 w 312692"/>
                <a:gd name="connsiteY530" fmla="*/ 80010 h 311059"/>
                <a:gd name="connsiteX531" fmla="*/ 89807 w 312692"/>
                <a:gd name="connsiteY531" fmla="*/ 75112 h 311059"/>
                <a:gd name="connsiteX532" fmla="*/ 89807 w 312692"/>
                <a:gd name="connsiteY532" fmla="*/ 71029 h 311059"/>
                <a:gd name="connsiteX533" fmla="*/ 91440 w 312692"/>
                <a:gd name="connsiteY533" fmla="*/ 66131 h 311059"/>
                <a:gd name="connsiteX534" fmla="*/ 92256 w 312692"/>
                <a:gd name="connsiteY534" fmla="*/ 64498 h 311059"/>
                <a:gd name="connsiteX535" fmla="*/ 92256 w 312692"/>
                <a:gd name="connsiteY535" fmla="*/ 61232 h 311059"/>
                <a:gd name="connsiteX536" fmla="*/ 92256 w 312692"/>
                <a:gd name="connsiteY536" fmla="*/ 56334 h 311059"/>
                <a:gd name="connsiteX537" fmla="*/ 94706 w 312692"/>
                <a:gd name="connsiteY537" fmla="*/ 49802 h 311059"/>
                <a:gd name="connsiteX538" fmla="*/ 97155 w 312692"/>
                <a:gd name="connsiteY538" fmla="*/ 45720 h 311059"/>
                <a:gd name="connsiteX539" fmla="*/ 99604 w 312692"/>
                <a:gd name="connsiteY539" fmla="*/ 41638 h 311059"/>
                <a:gd name="connsiteX540" fmla="*/ 100421 w 312692"/>
                <a:gd name="connsiteY540" fmla="*/ 39188 h 311059"/>
                <a:gd name="connsiteX541" fmla="*/ 102054 w 312692"/>
                <a:gd name="connsiteY541" fmla="*/ 35923 h 311059"/>
                <a:gd name="connsiteX542" fmla="*/ 102054 w 312692"/>
                <a:gd name="connsiteY542" fmla="*/ 32657 h 311059"/>
                <a:gd name="connsiteX543" fmla="*/ 102054 w 312692"/>
                <a:gd name="connsiteY543" fmla="*/ 29391 h 311059"/>
                <a:gd name="connsiteX544" fmla="*/ 102870 w 312692"/>
                <a:gd name="connsiteY544" fmla="*/ 24493 h 311059"/>
                <a:gd name="connsiteX545" fmla="*/ 102870 w 312692"/>
                <a:gd name="connsiteY545" fmla="*/ 22044 h 311059"/>
                <a:gd name="connsiteX546" fmla="*/ 102054 w 312692"/>
                <a:gd name="connsiteY546" fmla="*/ 19594 h 311059"/>
                <a:gd name="connsiteX547" fmla="*/ 102870 w 312692"/>
                <a:gd name="connsiteY547" fmla="*/ 17962 h 311059"/>
                <a:gd name="connsiteX548" fmla="*/ 104503 w 312692"/>
                <a:gd name="connsiteY548" fmla="*/ 17145 h 311059"/>
                <a:gd name="connsiteX549" fmla="*/ 106952 w 312692"/>
                <a:gd name="connsiteY549" fmla="*/ 14696 h 311059"/>
                <a:gd name="connsiteX550" fmla="*/ 111034 w 312692"/>
                <a:gd name="connsiteY550" fmla="*/ 8981 h 311059"/>
                <a:gd name="connsiteX551" fmla="*/ 115116 w 312692"/>
                <a:gd name="connsiteY551" fmla="*/ 5715 h 311059"/>
                <a:gd name="connsiteX552" fmla="*/ 118382 w 312692"/>
                <a:gd name="connsiteY552" fmla="*/ 4899 h 311059"/>
                <a:gd name="connsiteX553" fmla="*/ 121648 w 312692"/>
                <a:gd name="connsiteY553" fmla="*/ 4899 h 311059"/>
                <a:gd name="connsiteX554" fmla="*/ 123281 w 312692"/>
                <a:gd name="connsiteY554" fmla="*/ 5715 h 311059"/>
                <a:gd name="connsiteX555" fmla="*/ 124097 w 312692"/>
                <a:gd name="connsiteY555" fmla="*/ 6531 h 311059"/>
                <a:gd name="connsiteX556" fmla="*/ 126546 w 312692"/>
                <a:gd name="connsiteY556" fmla="*/ 8164 h 311059"/>
                <a:gd name="connsiteX557" fmla="*/ 130629 w 312692"/>
                <a:gd name="connsiteY557" fmla="*/ 9797 h 311059"/>
                <a:gd name="connsiteX558" fmla="*/ 133078 w 312692"/>
                <a:gd name="connsiteY558" fmla="*/ 12246 h 311059"/>
                <a:gd name="connsiteX559" fmla="*/ 134711 w 312692"/>
                <a:gd name="connsiteY559" fmla="*/ 14696 h 311059"/>
                <a:gd name="connsiteX560" fmla="*/ 135527 w 312692"/>
                <a:gd name="connsiteY560" fmla="*/ 16329 h 311059"/>
                <a:gd name="connsiteX561" fmla="*/ 137160 w 312692"/>
                <a:gd name="connsiteY561" fmla="*/ 17145 h 311059"/>
                <a:gd name="connsiteX562" fmla="*/ 139609 w 312692"/>
                <a:gd name="connsiteY562" fmla="*/ 17145 h 311059"/>
                <a:gd name="connsiteX563" fmla="*/ 142058 w 312692"/>
                <a:gd name="connsiteY563" fmla="*/ 17962 h 311059"/>
                <a:gd name="connsiteX564" fmla="*/ 144507 w 312692"/>
                <a:gd name="connsiteY564" fmla="*/ 19594 h 311059"/>
                <a:gd name="connsiteX565" fmla="*/ 146140 w 312692"/>
                <a:gd name="connsiteY565" fmla="*/ 20411 h 311059"/>
                <a:gd name="connsiteX566" fmla="*/ 146957 w 312692"/>
                <a:gd name="connsiteY566" fmla="*/ 20411 h 311059"/>
                <a:gd name="connsiteX567" fmla="*/ 148590 w 312692"/>
                <a:gd name="connsiteY567" fmla="*/ 20411 h 311059"/>
                <a:gd name="connsiteX568" fmla="*/ 151856 w 312692"/>
                <a:gd name="connsiteY568" fmla="*/ 21227 h 311059"/>
                <a:gd name="connsiteX569" fmla="*/ 154305 w 312692"/>
                <a:gd name="connsiteY569" fmla="*/ 20411 h 311059"/>
                <a:gd name="connsiteX570" fmla="*/ 157571 w 312692"/>
                <a:gd name="connsiteY570" fmla="*/ 21227 h 311059"/>
                <a:gd name="connsiteX571" fmla="*/ 165735 w 312692"/>
                <a:gd name="connsiteY571" fmla="*/ 22860 h 311059"/>
                <a:gd name="connsiteX572" fmla="*/ 166551 w 312692"/>
                <a:gd name="connsiteY572" fmla="*/ 22860 h 311059"/>
                <a:gd name="connsiteX573" fmla="*/ 166551 w 312692"/>
                <a:gd name="connsiteY573" fmla="*/ 22860 h 311059"/>
                <a:gd name="connsiteX574" fmla="*/ 167368 w 312692"/>
                <a:gd name="connsiteY574" fmla="*/ 22044 h 311059"/>
                <a:gd name="connsiteX575" fmla="*/ 169000 w 312692"/>
                <a:gd name="connsiteY575" fmla="*/ 17962 h 311059"/>
                <a:gd name="connsiteX576" fmla="*/ 170633 w 312692"/>
                <a:gd name="connsiteY576" fmla="*/ 15512 h 311059"/>
                <a:gd name="connsiteX577" fmla="*/ 171450 w 312692"/>
                <a:gd name="connsiteY577" fmla="*/ 14696 h 311059"/>
                <a:gd name="connsiteX578" fmla="*/ 173082 w 312692"/>
                <a:gd name="connsiteY578" fmla="*/ 13063 h 311059"/>
                <a:gd name="connsiteX579" fmla="*/ 175532 w 312692"/>
                <a:gd name="connsiteY579" fmla="*/ 13063 h 311059"/>
                <a:gd name="connsiteX580" fmla="*/ 177165 w 312692"/>
                <a:gd name="connsiteY580" fmla="*/ 13063 h 311059"/>
                <a:gd name="connsiteX581" fmla="*/ 178798 w 312692"/>
                <a:gd name="connsiteY581" fmla="*/ 13879 h 311059"/>
                <a:gd name="connsiteX582" fmla="*/ 180431 w 312692"/>
                <a:gd name="connsiteY582" fmla="*/ 14696 h 311059"/>
                <a:gd name="connsiteX583" fmla="*/ 182063 w 312692"/>
                <a:gd name="connsiteY583" fmla="*/ 14696 h 311059"/>
                <a:gd name="connsiteX584" fmla="*/ 183696 w 312692"/>
                <a:gd name="connsiteY584" fmla="*/ 13879 h 311059"/>
                <a:gd name="connsiteX585" fmla="*/ 186146 w 312692"/>
                <a:gd name="connsiteY585" fmla="*/ 13063 h 311059"/>
                <a:gd name="connsiteX586" fmla="*/ 188595 w 312692"/>
                <a:gd name="connsiteY586" fmla="*/ 12246 h 311059"/>
                <a:gd name="connsiteX587" fmla="*/ 191044 w 312692"/>
                <a:gd name="connsiteY587" fmla="*/ 11430 h 311059"/>
                <a:gd name="connsiteX588" fmla="*/ 195126 w 312692"/>
                <a:gd name="connsiteY588" fmla="*/ 9797 h 311059"/>
                <a:gd name="connsiteX589" fmla="*/ 196759 w 312692"/>
                <a:gd name="connsiteY589" fmla="*/ 8981 h 311059"/>
                <a:gd name="connsiteX590" fmla="*/ 198392 w 312692"/>
                <a:gd name="connsiteY590" fmla="*/ 8981 h 311059"/>
                <a:gd name="connsiteX591" fmla="*/ 204107 w 312692"/>
                <a:gd name="connsiteY591" fmla="*/ 10613 h 311059"/>
                <a:gd name="connsiteX592" fmla="*/ 207373 w 312692"/>
                <a:gd name="connsiteY592" fmla="*/ 9797 h 311059"/>
                <a:gd name="connsiteX593" fmla="*/ 209006 w 312692"/>
                <a:gd name="connsiteY593" fmla="*/ 9797 h 311059"/>
                <a:gd name="connsiteX594" fmla="*/ 212271 w 312692"/>
                <a:gd name="connsiteY594" fmla="*/ 8981 h 311059"/>
                <a:gd name="connsiteX595" fmla="*/ 213088 w 312692"/>
                <a:gd name="connsiteY595" fmla="*/ 8164 h 311059"/>
                <a:gd name="connsiteX596" fmla="*/ 214721 w 312692"/>
                <a:gd name="connsiteY596" fmla="*/ 4899 h 311059"/>
                <a:gd name="connsiteX597" fmla="*/ 217170 w 312692"/>
                <a:gd name="connsiteY597" fmla="*/ 4082 h 311059"/>
                <a:gd name="connsiteX598" fmla="*/ 220436 w 312692"/>
                <a:gd name="connsiteY598" fmla="*/ 4899 h 311059"/>
                <a:gd name="connsiteX599" fmla="*/ 222068 w 312692"/>
                <a:gd name="connsiteY599" fmla="*/ 5715 h 311059"/>
                <a:gd name="connsiteX600" fmla="*/ 227783 w 312692"/>
                <a:gd name="connsiteY600" fmla="*/ 7348 h 311059"/>
                <a:gd name="connsiteX601" fmla="*/ 235131 w 312692"/>
                <a:gd name="connsiteY601" fmla="*/ 8981 h 311059"/>
                <a:gd name="connsiteX602" fmla="*/ 237581 w 312692"/>
                <a:gd name="connsiteY602" fmla="*/ 8981 h 311059"/>
                <a:gd name="connsiteX603" fmla="*/ 238397 w 312692"/>
                <a:gd name="connsiteY603" fmla="*/ 8981 h 311059"/>
                <a:gd name="connsiteX604" fmla="*/ 239213 w 312692"/>
                <a:gd name="connsiteY604" fmla="*/ 8981 h 311059"/>
                <a:gd name="connsiteX605" fmla="*/ 241663 w 312692"/>
                <a:gd name="connsiteY605" fmla="*/ 7348 h 311059"/>
                <a:gd name="connsiteX606" fmla="*/ 242479 w 312692"/>
                <a:gd name="connsiteY606" fmla="*/ 7348 h 311059"/>
                <a:gd name="connsiteX607" fmla="*/ 243296 w 312692"/>
                <a:gd name="connsiteY607" fmla="*/ 7348 h 311059"/>
                <a:gd name="connsiteX608" fmla="*/ 249011 w 312692"/>
                <a:gd name="connsiteY608" fmla="*/ 0 h 3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Lst>
              <a:rect l="l" t="t" r="r" b="b"/>
              <a:pathLst>
                <a:path w="312692" h="311059">
                  <a:moveTo>
                    <a:pt x="249011" y="0"/>
                  </a:moveTo>
                  <a:lnTo>
                    <a:pt x="249827" y="816"/>
                  </a:lnTo>
                  <a:lnTo>
                    <a:pt x="250643" y="1633"/>
                  </a:lnTo>
                  <a:lnTo>
                    <a:pt x="253909" y="3266"/>
                  </a:lnTo>
                  <a:lnTo>
                    <a:pt x="254725" y="4082"/>
                  </a:lnTo>
                  <a:lnTo>
                    <a:pt x="255542" y="5715"/>
                  </a:lnTo>
                  <a:lnTo>
                    <a:pt x="256358" y="6531"/>
                  </a:lnTo>
                  <a:lnTo>
                    <a:pt x="257175" y="7348"/>
                  </a:lnTo>
                  <a:lnTo>
                    <a:pt x="258807" y="8164"/>
                  </a:lnTo>
                  <a:lnTo>
                    <a:pt x="259624" y="8981"/>
                  </a:lnTo>
                  <a:lnTo>
                    <a:pt x="260440" y="9797"/>
                  </a:lnTo>
                  <a:lnTo>
                    <a:pt x="261257" y="10613"/>
                  </a:lnTo>
                  <a:lnTo>
                    <a:pt x="262890" y="12246"/>
                  </a:lnTo>
                  <a:lnTo>
                    <a:pt x="263706" y="12246"/>
                  </a:lnTo>
                  <a:lnTo>
                    <a:pt x="264523" y="12246"/>
                  </a:lnTo>
                  <a:lnTo>
                    <a:pt x="265339" y="12246"/>
                  </a:lnTo>
                  <a:lnTo>
                    <a:pt x="266156" y="12246"/>
                  </a:lnTo>
                  <a:lnTo>
                    <a:pt x="267788" y="11430"/>
                  </a:lnTo>
                  <a:lnTo>
                    <a:pt x="269421" y="9797"/>
                  </a:lnTo>
                  <a:lnTo>
                    <a:pt x="271054" y="8981"/>
                  </a:lnTo>
                  <a:lnTo>
                    <a:pt x="274320" y="8981"/>
                  </a:lnTo>
                  <a:lnTo>
                    <a:pt x="275953" y="9797"/>
                  </a:lnTo>
                  <a:lnTo>
                    <a:pt x="277586" y="10613"/>
                  </a:lnTo>
                  <a:lnTo>
                    <a:pt x="278402" y="10613"/>
                  </a:lnTo>
                  <a:lnTo>
                    <a:pt x="280851" y="8981"/>
                  </a:lnTo>
                  <a:lnTo>
                    <a:pt x="282484" y="7348"/>
                  </a:lnTo>
                  <a:lnTo>
                    <a:pt x="284117" y="7348"/>
                  </a:lnTo>
                  <a:lnTo>
                    <a:pt x="286566" y="8164"/>
                  </a:lnTo>
                  <a:lnTo>
                    <a:pt x="288199" y="9797"/>
                  </a:lnTo>
                  <a:lnTo>
                    <a:pt x="289832" y="12246"/>
                  </a:lnTo>
                  <a:lnTo>
                    <a:pt x="290648" y="13063"/>
                  </a:lnTo>
                  <a:lnTo>
                    <a:pt x="292281" y="14696"/>
                  </a:lnTo>
                  <a:lnTo>
                    <a:pt x="295547" y="17962"/>
                  </a:lnTo>
                  <a:lnTo>
                    <a:pt x="299629" y="19594"/>
                  </a:lnTo>
                  <a:lnTo>
                    <a:pt x="301262" y="20411"/>
                  </a:lnTo>
                  <a:lnTo>
                    <a:pt x="302079" y="21227"/>
                  </a:lnTo>
                  <a:lnTo>
                    <a:pt x="302079" y="22044"/>
                  </a:lnTo>
                  <a:lnTo>
                    <a:pt x="302079" y="22860"/>
                  </a:lnTo>
                  <a:lnTo>
                    <a:pt x="302895" y="23676"/>
                  </a:lnTo>
                  <a:lnTo>
                    <a:pt x="303711" y="23676"/>
                  </a:lnTo>
                  <a:lnTo>
                    <a:pt x="304528" y="23676"/>
                  </a:lnTo>
                  <a:lnTo>
                    <a:pt x="305344" y="23676"/>
                  </a:lnTo>
                  <a:lnTo>
                    <a:pt x="306161" y="24493"/>
                  </a:lnTo>
                  <a:lnTo>
                    <a:pt x="306161" y="25309"/>
                  </a:lnTo>
                  <a:lnTo>
                    <a:pt x="306161" y="26126"/>
                  </a:lnTo>
                  <a:lnTo>
                    <a:pt x="306977" y="26942"/>
                  </a:lnTo>
                  <a:lnTo>
                    <a:pt x="306977" y="27759"/>
                  </a:lnTo>
                  <a:lnTo>
                    <a:pt x="306161" y="28575"/>
                  </a:lnTo>
                  <a:lnTo>
                    <a:pt x="305344" y="29391"/>
                  </a:lnTo>
                  <a:lnTo>
                    <a:pt x="304528" y="31024"/>
                  </a:lnTo>
                  <a:lnTo>
                    <a:pt x="303711" y="32657"/>
                  </a:lnTo>
                  <a:lnTo>
                    <a:pt x="304528" y="33474"/>
                  </a:lnTo>
                  <a:lnTo>
                    <a:pt x="305344" y="34290"/>
                  </a:lnTo>
                  <a:lnTo>
                    <a:pt x="305344" y="35106"/>
                  </a:lnTo>
                  <a:lnTo>
                    <a:pt x="305344" y="35923"/>
                  </a:lnTo>
                  <a:lnTo>
                    <a:pt x="305344" y="36739"/>
                  </a:lnTo>
                  <a:lnTo>
                    <a:pt x="303711" y="39188"/>
                  </a:lnTo>
                  <a:lnTo>
                    <a:pt x="302895" y="41638"/>
                  </a:lnTo>
                  <a:lnTo>
                    <a:pt x="302895" y="43271"/>
                  </a:lnTo>
                  <a:lnTo>
                    <a:pt x="304528" y="44087"/>
                  </a:lnTo>
                  <a:lnTo>
                    <a:pt x="306977" y="44087"/>
                  </a:lnTo>
                  <a:lnTo>
                    <a:pt x="307793" y="44904"/>
                  </a:lnTo>
                  <a:lnTo>
                    <a:pt x="308610" y="45720"/>
                  </a:lnTo>
                  <a:lnTo>
                    <a:pt x="309426" y="46537"/>
                  </a:lnTo>
                  <a:lnTo>
                    <a:pt x="310243" y="46537"/>
                  </a:lnTo>
                  <a:lnTo>
                    <a:pt x="311059" y="46537"/>
                  </a:lnTo>
                  <a:lnTo>
                    <a:pt x="311059" y="47353"/>
                  </a:lnTo>
                  <a:lnTo>
                    <a:pt x="311875" y="48169"/>
                  </a:lnTo>
                  <a:lnTo>
                    <a:pt x="312692" y="48986"/>
                  </a:lnTo>
                  <a:lnTo>
                    <a:pt x="312692" y="49802"/>
                  </a:lnTo>
                  <a:lnTo>
                    <a:pt x="312692" y="50619"/>
                  </a:lnTo>
                  <a:lnTo>
                    <a:pt x="311059" y="52251"/>
                  </a:lnTo>
                  <a:lnTo>
                    <a:pt x="307793" y="56334"/>
                  </a:lnTo>
                  <a:lnTo>
                    <a:pt x="300446" y="63681"/>
                  </a:lnTo>
                  <a:lnTo>
                    <a:pt x="300446" y="63681"/>
                  </a:lnTo>
                  <a:lnTo>
                    <a:pt x="297996" y="64498"/>
                  </a:lnTo>
                  <a:lnTo>
                    <a:pt x="296363" y="66131"/>
                  </a:lnTo>
                  <a:lnTo>
                    <a:pt x="295547" y="68580"/>
                  </a:lnTo>
                  <a:lnTo>
                    <a:pt x="293098" y="70213"/>
                  </a:lnTo>
                  <a:lnTo>
                    <a:pt x="291465" y="71029"/>
                  </a:lnTo>
                  <a:lnTo>
                    <a:pt x="291465" y="71846"/>
                  </a:lnTo>
                  <a:lnTo>
                    <a:pt x="291465" y="73479"/>
                  </a:lnTo>
                  <a:lnTo>
                    <a:pt x="291465" y="76744"/>
                  </a:lnTo>
                  <a:lnTo>
                    <a:pt x="290648" y="78377"/>
                  </a:lnTo>
                  <a:lnTo>
                    <a:pt x="289832" y="80826"/>
                  </a:lnTo>
                  <a:lnTo>
                    <a:pt x="289015" y="82459"/>
                  </a:lnTo>
                  <a:lnTo>
                    <a:pt x="288199" y="82459"/>
                  </a:lnTo>
                  <a:lnTo>
                    <a:pt x="287382" y="83276"/>
                  </a:lnTo>
                  <a:lnTo>
                    <a:pt x="287382" y="85725"/>
                  </a:lnTo>
                  <a:lnTo>
                    <a:pt x="287382" y="86541"/>
                  </a:lnTo>
                  <a:lnTo>
                    <a:pt x="286566" y="92256"/>
                  </a:lnTo>
                  <a:lnTo>
                    <a:pt x="286566" y="93889"/>
                  </a:lnTo>
                  <a:lnTo>
                    <a:pt x="285750" y="96338"/>
                  </a:lnTo>
                  <a:lnTo>
                    <a:pt x="285750" y="97971"/>
                  </a:lnTo>
                  <a:lnTo>
                    <a:pt x="285750" y="99604"/>
                  </a:lnTo>
                  <a:lnTo>
                    <a:pt x="284933" y="101237"/>
                  </a:lnTo>
                  <a:lnTo>
                    <a:pt x="284933" y="103687"/>
                  </a:lnTo>
                  <a:lnTo>
                    <a:pt x="284933" y="107769"/>
                  </a:lnTo>
                  <a:lnTo>
                    <a:pt x="284933" y="108585"/>
                  </a:lnTo>
                  <a:lnTo>
                    <a:pt x="284117" y="108585"/>
                  </a:lnTo>
                  <a:lnTo>
                    <a:pt x="283300" y="109401"/>
                  </a:lnTo>
                  <a:lnTo>
                    <a:pt x="282484" y="110218"/>
                  </a:lnTo>
                  <a:lnTo>
                    <a:pt x="281668" y="110218"/>
                  </a:lnTo>
                  <a:lnTo>
                    <a:pt x="280035" y="111851"/>
                  </a:lnTo>
                  <a:lnTo>
                    <a:pt x="279218" y="113484"/>
                  </a:lnTo>
                  <a:lnTo>
                    <a:pt x="278402" y="115116"/>
                  </a:lnTo>
                  <a:lnTo>
                    <a:pt x="278402" y="115933"/>
                  </a:lnTo>
                  <a:lnTo>
                    <a:pt x="278402" y="118382"/>
                  </a:lnTo>
                  <a:lnTo>
                    <a:pt x="278402" y="120831"/>
                  </a:lnTo>
                  <a:lnTo>
                    <a:pt x="278402" y="121648"/>
                  </a:lnTo>
                  <a:lnTo>
                    <a:pt x="277586" y="122464"/>
                  </a:lnTo>
                  <a:lnTo>
                    <a:pt x="275953" y="124097"/>
                  </a:lnTo>
                  <a:lnTo>
                    <a:pt x="274320" y="124913"/>
                  </a:lnTo>
                  <a:lnTo>
                    <a:pt x="273504" y="125730"/>
                  </a:lnTo>
                  <a:lnTo>
                    <a:pt x="273504" y="126546"/>
                  </a:lnTo>
                  <a:lnTo>
                    <a:pt x="274320" y="128179"/>
                  </a:lnTo>
                  <a:lnTo>
                    <a:pt x="274320" y="129812"/>
                  </a:lnTo>
                  <a:lnTo>
                    <a:pt x="275136" y="130629"/>
                  </a:lnTo>
                  <a:lnTo>
                    <a:pt x="276769" y="131445"/>
                  </a:lnTo>
                  <a:lnTo>
                    <a:pt x="276769" y="132262"/>
                  </a:lnTo>
                  <a:lnTo>
                    <a:pt x="276769" y="133078"/>
                  </a:lnTo>
                  <a:lnTo>
                    <a:pt x="277586" y="133894"/>
                  </a:lnTo>
                  <a:lnTo>
                    <a:pt x="279218" y="135527"/>
                  </a:lnTo>
                  <a:lnTo>
                    <a:pt x="280035" y="137160"/>
                  </a:lnTo>
                  <a:lnTo>
                    <a:pt x="280035" y="138793"/>
                  </a:lnTo>
                  <a:lnTo>
                    <a:pt x="280035" y="141242"/>
                  </a:lnTo>
                  <a:lnTo>
                    <a:pt x="280035" y="142875"/>
                  </a:lnTo>
                  <a:lnTo>
                    <a:pt x="280035" y="144508"/>
                  </a:lnTo>
                  <a:lnTo>
                    <a:pt x="280035" y="147774"/>
                  </a:lnTo>
                  <a:lnTo>
                    <a:pt x="280035" y="150223"/>
                  </a:lnTo>
                  <a:lnTo>
                    <a:pt x="280035" y="151856"/>
                  </a:lnTo>
                  <a:lnTo>
                    <a:pt x="281668" y="155121"/>
                  </a:lnTo>
                  <a:lnTo>
                    <a:pt x="282484" y="158387"/>
                  </a:lnTo>
                  <a:lnTo>
                    <a:pt x="282484" y="160837"/>
                  </a:lnTo>
                  <a:lnTo>
                    <a:pt x="282484" y="161653"/>
                  </a:lnTo>
                  <a:lnTo>
                    <a:pt x="281668" y="164102"/>
                  </a:lnTo>
                  <a:lnTo>
                    <a:pt x="280851" y="166551"/>
                  </a:lnTo>
                  <a:lnTo>
                    <a:pt x="280851" y="167368"/>
                  </a:lnTo>
                  <a:lnTo>
                    <a:pt x="280851" y="169001"/>
                  </a:lnTo>
                  <a:lnTo>
                    <a:pt x="282484" y="172266"/>
                  </a:lnTo>
                  <a:lnTo>
                    <a:pt x="283300" y="174716"/>
                  </a:lnTo>
                  <a:lnTo>
                    <a:pt x="284117" y="176349"/>
                  </a:lnTo>
                  <a:lnTo>
                    <a:pt x="284933" y="177981"/>
                  </a:lnTo>
                  <a:lnTo>
                    <a:pt x="285750" y="180431"/>
                  </a:lnTo>
                  <a:lnTo>
                    <a:pt x="285750" y="181247"/>
                  </a:lnTo>
                  <a:lnTo>
                    <a:pt x="285750" y="182063"/>
                  </a:lnTo>
                  <a:lnTo>
                    <a:pt x="284117" y="185329"/>
                  </a:lnTo>
                  <a:lnTo>
                    <a:pt x="284117" y="186146"/>
                  </a:lnTo>
                  <a:lnTo>
                    <a:pt x="284933" y="188595"/>
                  </a:lnTo>
                  <a:lnTo>
                    <a:pt x="285750" y="191044"/>
                  </a:lnTo>
                  <a:lnTo>
                    <a:pt x="286566" y="192677"/>
                  </a:lnTo>
                  <a:lnTo>
                    <a:pt x="288199" y="196759"/>
                  </a:lnTo>
                  <a:lnTo>
                    <a:pt x="289832" y="198392"/>
                  </a:lnTo>
                  <a:lnTo>
                    <a:pt x="292281" y="200025"/>
                  </a:lnTo>
                  <a:lnTo>
                    <a:pt x="294731" y="201658"/>
                  </a:lnTo>
                  <a:lnTo>
                    <a:pt x="295547" y="202474"/>
                  </a:lnTo>
                  <a:lnTo>
                    <a:pt x="296363" y="203291"/>
                  </a:lnTo>
                  <a:lnTo>
                    <a:pt x="297996" y="205740"/>
                  </a:lnTo>
                  <a:lnTo>
                    <a:pt x="298813" y="208189"/>
                  </a:lnTo>
                  <a:lnTo>
                    <a:pt x="299629" y="209822"/>
                  </a:lnTo>
                  <a:lnTo>
                    <a:pt x="301262" y="212271"/>
                  </a:lnTo>
                  <a:lnTo>
                    <a:pt x="302079" y="214721"/>
                  </a:lnTo>
                  <a:lnTo>
                    <a:pt x="303711" y="217987"/>
                  </a:lnTo>
                  <a:lnTo>
                    <a:pt x="304528" y="220436"/>
                  </a:lnTo>
                  <a:lnTo>
                    <a:pt x="305344" y="222069"/>
                  </a:lnTo>
                  <a:lnTo>
                    <a:pt x="302079" y="222885"/>
                  </a:lnTo>
                  <a:lnTo>
                    <a:pt x="297996" y="223701"/>
                  </a:lnTo>
                  <a:lnTo>
                    <a:pt x="293098" y="224518"/>
                  </a:lnTo>
                  <a:lnTo>
                    <a:pt x="288199" y="225334"/>
                  </a:lnTo>
                  <a:lnTo>
                    <a:pt x="283300" y="226151"/>
                  </a:lnTo>
                  <a:lnTo>
                    <a:pt x="279218" y="226967"/>
                  </a:lnTo>
                  <a:lnTo>
                    <a:pt x="275136" y="227784"/>
                  </a:lnTo>
                  <a:lnTo>
                    <a:pt x="273504" y="227784"/>
                  </a:lnTo>
                  <a:lnTo>
                    <a:pt x="274320" y="229416"/>
                  </a:lnTo>
                  <a:lnTo>
                    <a:pt x="274320" y="231049"/>
                  </a:lnTo>
                  <a:lnTo>
                    <a:pt x="273504" y="232682"/>
                  </a:lnTo>
                  <a:lnTo>
                    <a:pt x="271871" y="234315"/>
                  </a:lnTo>
                  <a:lnTo>
                    <a:pt x="271054" y="235131"/>
                  </a:lnTo>
                  <a:lnTo>
                    <a:pt x="269421" y="236764"/>
                  </a:lnTo>
                  <a:lnTo>
                    <a:pt x="268605" y="237581"/>
                  </a:lnTo>
                  <a:lnTo>
                    <a:pt x="266156" y="239213"/>
                  </a:lnTo>
                  <a:lnTo>
                    <a:pt x="264523" y="240030"/>
                  </a:lnTo>
                  <a:lnTo>
                    <a:pt x="264523" y="240846"/>
                  </a:lnTo>
                  <a:lnTo>
                    <a:pt x="266972" y="244929"/>
                  </a:lnTo>
                  <a:lnTo>
                    <a:pt x="267788" y="247378"/>
                  </a:lnTo>
                  <a:lnTo>
                    <a:pt x="268605" y="249827"/>
                  </a:lnTo>
                  <a:lnTo>
                    <a:pt x="268605" y="251460"/>
                  </a:lnTo>
                  <a:lnTo>
                    <a:pt x="268605" y="254726"/>
                  </a:lnTo>
                  <a:lnTo>
                    <a:pt x="268605" y="257991"/>
                  </a:lnTo>
                  <a:lnTo>
                    <a:pt x="268605" y="259624"/>
                  </a:lnTo>
                  <a:lnTo>
                    <a:pt x="269421" y="262074"/>
                  </a:lnTo>
                  <a:lnTo>
                    <a:pt x="269421" y="263706"/>
                  </a:lnTo>
                  <a:lnTo>
                    <a:pt x="267788" y="266156"/>
                  </a:lnTo>
                  <a:lnTo>
                    <a:pt x="266972" y="268605"/>
                  </a:lnTo>
                  <a:lnTo>
                    <a:pt x="266156" y="271871"/>
                  </a:lnTo>
                  <a:lnTo>
                    <a:pt x="265339" y="275953"/>
                  </a:lnTo>
                  <a:lnTo>
                    <a:pt x="264523" y="278402"/>
                  </a:lnTo>
                  <a:lnTo>
                    <a:pt x="265339" y="280035"/>
                  </a:lnTo>
                  <a:lnTo>
                    <a:pt x="265339" y="280851"/>
                  </a:lnTo>
                  <a:lnTo>
                    <a:pt x="266156" y="282484"/>
                  </a:lnTo>
                  <a:lnTo>
                    <a:pt x="266972" y="284117"/>
                  </a:lnTo>
                  <a:lnTo>
                    <a:pt x="267788" y="284934"/>
                  </a:lnTo>
                  <a:lnTo>
                    <a:pt x="268605" y="285750"/>
                  </a:lnTo>
                  <a:lnTo>
                    <a:pt x="271871" y="288199"/>
                  </a:lnTo>
                  <a:lnTo>
                    <a:pt x="273504" y="289016"/>
                  </a:lnTo>
                  <a:lnTo>
                    <a:pt x="275136" y="291465"/>
                  </a:lnTo>
                  <a:lnTo>
                    <a:pt x="276769" y="293098"/>
                  </a:lnTo>
                  <a:lnTo>
                    <a:pt x="279218" y="293098"/>
                  </a:lnTo>
                  <a:lnTo>
                    <a:pt x="281668" y="293914"/>
                  </a:lnTo>
                  <a:lnTo>
                    <a:pt x="283300" y="294731"/>
                  </a:lnTo>
                  <a:lnTo>
                    <a:pt x="284117" y="294731"/>
                  </a:lnTo>
                  <a:lnTo>
                    <a:pt x="284117" y="293914"/>
                  </a:lnTo>
                  <a:lnTo>
                    <a:pt x="284117" y="293098"/>
                  </a:lnTo>
                  <a:lnTo>
                    <a:pt x="284117" y="292281"/>
                  </a:lnTo>
                  <a:lnTo>
                    <a:pt x="284117" y="291465"/>
                  </a:lnTo>
                  <a:lnTo>
                    <a:pt x="284933" y="290649"/>
                  </a:lnTo>
                  <a:lnTo>
                    <a:pt x="287382" y="290649"/>
                  </a:lnTo>
                  <a:lnTo>
                    <a:pt x="288199" y="289832"/>
                  </a:lnTo>
                  <a:lnTo>
                    <a:pt x="289015" y="289832"/>
                  </a:lnTo>
                  <a:lnTo>
                    <a:pt x="289015" y="292281"/>
                  </a:lnTo>
                  <a:lnTo>
                    <a:pt x="289015" y="294731"/>
                  </a:lnTo>
                  <a:lnTo>
                    <a:pt x="289015" y="297996"/>
                  </a:lnTo>
                  <a:lnTo>
                    <a:pt x="289015" y="301262"/>
                  </a:lnTo>
                  <a:lnTo>
                    <a:pt x="289015" y="303712"/>
                  </a:lnTo>
                  <a:lnTo>
                    <a:pt x="289015" y="306977"/>
                  </a:lnTo>
                  <a:lnTo>
                    <a:pt x="289015" y="310243"/>
                  </a:lnTo>
                  <a:lnTo>
                    <a:pt x="289015" y="310243"/>
                  </a:lnTo>
                  <a:lnTo>
                    <a:pt x="289015" y="311059"/>
                  </a:lnTo>
                  <a:lnTo>
                    <a:pt x="288199" y="311059"/>
                  </a:lnTo>
                  <a:lnTo>
                    <a:pt x="287382" y="310243"/>
                  </a:lnTo>
                  <a:lnTo>
                    <a:pt x="287382" y="309426"/>
                  </a:lnTo>
                  <a:lnTo>
                    <a:pt x="287382" y="307794"/>
                  </a:lnTo>
                  <a:lnTo>
                    <a:pt x="286566" y="306977"/>
                  </a:lnTo>
                  <a:lnTo>
                    <a:pt x="285750" y="306977"/>
                  </a:lnTo>
                  <a:lnTo>
                    <a:pt x="284933" y="306977"/>
                  </a:lnTo>
                  <a:lnTo>
                    <a:pt x="283300" y="307794"/>
                  </a:lnTo>
                  <a:lnTo>
                    <a:pt x="280851" y="308610"/>
                  </a:lnTo>
                  <a:lnTo>
                    <a:pt x="280035" y="309426"/>
                  </a:lnTo>
                  <a:lnTo>
                    <a:pt x="278402" y="309426"/>
                  </a:lnTo>
                  <a:lnTo>
                    <a:pt x="276769" y="308610"/>
                  </a:lnTo>
                  <a:lnTo>
                    <a:pt x="275953" y="307794"/>
                  </a:lnTo>
                  <a:lnTo>
                    <a:pt x="275953" y="306161"/>
                  </a:lnTo>
                  <a:lnTo>
                    <a:pt x="275136" y="304528"/>
                  </a:lnTo>
                  <a:lnTo>
                    <a:pt x="273504" y="302079"/>
                  </a:lnTo>
                  <a:lnTo>
                    <a:pt x="272687" y="301262"/>
                  </a:lnTo>
                  <a:lnTo>
                    <a:pt x="271871" y="300446"/>
                  </a:lnTo>
                  <a:lnTo>
                    <a:pt x="271054" y="300446"/>
                  </a:lnTo>
                  <a:lnTo>
                    <a:pt x="270238" y="300446"/>
                  </a:lnTo>
                  <a:lnTo>
                    <a:pt x="269421" y="298813"/>
                  </a:lnTo>
                  <a:lnTo>
                    <a:pt x="268605" y="297180"/>
                  </a:lnTo>
                  <a:lnTo>
                    <a:pt x="268605" y="296363"/>
                  </a:lnTo>
                  <a:lnTo>
                    <a:pt x="267788" y="295547"/>
                  </a:lnTo>
                  <a:lnTo>
                    <a:pt x="266972" y="294731"/>
                  </a:lnTo>
                  <a:lnTo>
                    <a:pt x="265339" y="293914"/>
                  </a:lnTo>
                  <a:lnTo>
                    <a:pt x="262890" y="293098"/>
                  </a:lnTo>
                  <a:lnTo>
                    <a:pt x="259624" y="291465"/>
                  </a:lnTo>
                  <a:lnTo>
                    <a:pt x="257991" y="291465"/>
                  </a:lnTo>
                  <a:lnTo>
                    <a:pt x="256358" y="291465"/>
                  </a:lnTo>
                  <a:lnTo>
                    <a:pt x="255542" y="290649"/>
                  </a:lnTo>
                  <a:lnTo>
                    <a:pt x="254725" y="289832"/>
                  </a:lnTo>
                  <a:lnTo>
                    <a:pt x="253909" y="288199"/>
                  </a:lnTo>
                  <a:lnTo>
                    <a:pt x="253093" y="285750"/>
                  </a:lnTo>
                  <a:lnTo>
                    <a:pt x="249827" y="283301"/>
                  </a:lnTo>
                  <a:lnTo>
                    <a:pt x="249011" y="280035"/>
                  </a:lnTo>
                  <a:lnTo>
                    <a:pt x="248194" y="279219"/>
                  </a:lnTo>
                  <a:lnTo>
                    <a:pt x="247378" y="279219"/>
                  </a:lnTo>
                  <a:lnTo>
                    <a:pt x="246561" y="279219"/>
                  </a:lnTo>
                  <a:lnTo>
                    <a:pt x="246561" y="280035"/>
                  </a:lnTo>
                  <a:lnTo>
                    <a:pt x="245745" y="282484"/>
                  </a:lnTo>
                  <a:lnTo>
                    <a:pt x="244929" y="284117"/>
                  </a:lnTo>
                  <a:lnTo>
                    <a:pt x="244929" y="284117"/>
                  </a:lnTo>
                  <a:lnTo>
                    <a:pt x="244112" y="284117"/>
                  </a:lnTo>
                  <a:lnTo>
                    <a:pt x="243296" y="284117"/>
                  </a:lnTo>
                  <a:lnTo>
                    <a:pt x="241663" y="284117"/>
                  </a:lnTo>
                  <a:lnTo>
                    <a:pt x="239213" y="284117"/>
                  </a:lnTo>
                  <a:lnTo>
                    <a:pt x="236764" y="284117"/>
                  </a:lnTo>
                  <a:lnTo>
                    <a:pt x="235131" y="284117"/>
                  </a:lnTo>
                  <a:lnTo>
                    <a:pt x="231049" y="283301"/>
                  </a:lnTo>
                  <a:lnTo>
                    <a:pt x="230232" y="283301"/>
                  </a:lnTo>
                  <a:lnTo>
                    <a:pt x="228600" y="282484"/>
                  </a:lnTo>
                  <a:lnTo>
                    <a:pt x="227783" y="281668"/>
                  </a:lnTo>
                  <a:lnTo>
                    <a:pt x="223701" y="280035"/>
                  </a:lnTo>
                  <a:lnTo>
                    <a:pt x="222068" y="280035"/>
                  </a:lnTo>
                  <a:lnTo>
                    <a:pt x="221252" y="279219"/>
                  </a:lnTo>
                  <a:lnTo>
                    <a:pt x="220436" y="278402"/>
                  </a:lnTo>
                  <a:lnTo>
                    <a:pt x="219619" y="277586"/>
                  </a:lnTo>
                  <a:lnTo>
                    <a:pt x="218803" y="276769"/>
                  </a:lnTo>
                  <a:lnTo>
                    <a:pt x="217986" y="274320"/>
                  </a:lnTo>
                  <a:lnTo>
                    <a:pt x="217986" y="272687"/>
                  </a:lnTo>
                  <a:lnTo>
                    <a:pt x="218803" y="271054"/>
                  </a:lnTo>
                  <a:lnTo>
                    <a:pt x="217986" y="270238"/>
                  </a:lnTo>
                  <a:lnTo>
                    <a:pt x="217170" y="270238"/>
                  </a:lnTo>
                  <a:lnTo>
                    <a:pt x="216354" y="271054"/>
                  </a:lnTo>
                  <a:lnTo>
                    <a:pt x="214721" y="271054"/>
                  </a:lnTo>
                  <a:lnTo>
                    <a:pt x="211455" y="271871"/>
                  </a:lnTo>
                  <a:lnTo>
                    <a:pt x="210638" y="271871"/>
                  </a:lnTo>
                  <a:lnTo>
                    <a:pt x="209006" y="271871"/>
                  </a:lnTo>
                  <a:lnTo>
                    <a:pt x="208189" y="271871"/>
                  </a:lnTo>
                  <a:lnTo>
                    <a:pt x="205740" y="273504"/>
                  </a:lnTo>
                  <a:lnTo>
                    <a:pt x="204923" y="273504"/>
                  </a:lnTo>
                  <a:lnTo>
                    <a:pt x="203290" y="272687"/>
                  </a:lnTo>
                  <a:lnTo>
                    <a:pt x="202474" y="271871"/>
                  </a:lnTo>
                  <a:lnTo>
                    <a:pt x="203290" y="271054"/>
                  </a:lnTo>
                  <a:lnTo>
                    <a:pt x="203290" y="270238"/>
                  </a:lnTo>
                  <a:lnTo>
                    <a:pt x="202474" y="267788"/>
                  </a:lnTo>
                  <a:lnTo>
                    <a:pt x="201657" y="266972"/>
                  </a:lnTo>
                  <a:lnTo>
                    <a:pt x="199208" y="266156"/>
                  </a:lnTo>
                  <a:lnTo>
                    <a:pt x="198392" y="266156"/>
                  </a:lnTo>
                  <a:lnTo>
                    <a:pt x="198392" y="265339"/>
                  </a:lnTo>
                  <a:lnTo>
                    <a:pt x="197575" y="264523"/>
                  </a:lnTo>
                  <a:lnTo>
                    <a:pt x="195943" y="264523"/>
                  </a:lnTo>
                  <a:lnTo>
                    <a:pt x="195126" y="264523"/>
                  </a:lnTo>
                  <a:lnTo>
                    <a:pt x="194310" y="264523"/>
                  </a:lnTo>
                  <a:lnTo>
                    <a:pt x="194310" y="265339"/>
                  </a:lnTo>
                  <a:lnTo>
                    <a:pt x="194310" y="266156"/>
                  </a:lnTo>
                  <a:lnTo>
                    <a:pt x="193493" y="266972"/>
                  </a:lnTo>
                  <a:lnTo>
                    <a:pt x="191044" y="266972"/>
                  </a:lnTo>
                  <a:lnTo>
                    <a:pt x="188595" y="266156"/>
                  </a:lnTo>
                  <a:lnTo>
                    <a:pt x="186962" y="266156"/>
                  </a:lnTo>
                  <a:lnTo>
                    <a:pt x="186146" y="266156"/>
                  </a:lnTo>
                  <a:lnTo>
                    <a:pt x="182063" y="267788"/>
                  </a:lnTo>
                  <a:lnTo>
                    <a:pt x="180431" y="267788"/>
                  </a:lnTo>
                  <a:lnTo>
                    <a:pt x="176348" y="267788"/>
                  </a:lnTo>
                  <a:lnTo>
                    <a:pt x="173899" y="267788"/>
                  </a:lnTo>
                  <a:lnTo>
                    <a:pt x="172266" y="267788"/>
                  </a:lnTo>
                  <a:lnTo>
                    <a:pt x="170633" y="268605"/>
                  </a:lnTo>
                  <a:lnTo>
                    <a:pt x="169000" y="269421"/>
                  </a:lnTo>
                  <a:lnTo>
                    <a:pt x="167368" y="270238"/>
                  </a:lnTo>
                  <a:lnTo>
                    <a:pt x="166551" y="270238"/>
                  </a:lnTo>
                  <a:lnTo>
                    <a:pt x="166551" y="269421"/>
                  </a:lnTo>
                  <a:lnTo>
                    <a:pt x="165735" y="268605"/>
                  </a:lnTo>
                  <a:lnTo>
                    <a:pt x="165735" y="266972"/>
                  </a:lnTo>
                  <a:lnTo>
                    <a:pt x="164918" y="265339"/>
                  </a:lnTo>
                  <a:lnTo>
                    <a:pt x="165735" y="264523"/>
                  </a:lnTo>
                  <a:lnTo>
                    <a:pt x="167368" y="263706"/>
                  </a:lnTo>
                  <a:lnTo>
                    <a:pt x="168184" y="262074"/>
                  </a:lnTo>
                  <a:lnTo>
                    <a:pt x="168184" y="259624"/>
                  </a:lnTo>
                  <a:lnTo>
                    <a:pt x="168184" y="257991"/>
                  </a:lnTo>
                  <a:lnTo>
                    <a:pt x="168184" y="257175"/>
                  </a:lnTo>
                  <a:lnTo>
                    <a:pt x="167368" y="254726"/>
                  </a:lnTo>
                  <a:lnTo>
                    <a:pt x="165735" y="251460"/>
                  </a:lnTo>
                  <a:lnTo>
                    <a:pt x="164102" y="248194"/>
                  </a:lnTo>
                  <a:lnTo>
                    <a:pt x="161653" y="245745"/>
                  </a:lnTo>
                  <a:lnTo>
                    <a:pt x="160020" y="243296"/>
                  </a:lnTo>
                  <a:lnTo>
                    <a:pt x="159204" y="240846"/>
                  </a:lnTo>
                  <a:lnTo>
                    <a:pt x="159204" y="235948"/>
                  </a:lnTo>
                  <a:lnTo>
                    <a:pt x="160020" y="231866"/>
                  </a:lnTo>
                  <a:lnTo>
                    <a:pt x="160836" y="228600"/>
                  </a:lnTo>
                  <a:lnTo>
                    <a:pt x="160836" y="222885"/>
                  </a:lnTo>
                  <a:lnTo>
                    <a:pt x="159204" y="218803"/>
                  </a:lnTo>
                  <a:lnTo>
                    <a:pt x="159204" y="214721"/>
                  </a:lnTo>
                  <a:lnTo>
                    <a:pt x="160020" y="210638"/>
                  </a:lnTo>
                  <a:lnTo>
                    <a:pt x="160020" y="207373"/>
                  </a:lnTo>
                  <a:lnTo>
                    <a:pt x="159204" y="205740"/>
                  </a:lnTo>
                  <a:lnTo>
                    <a:pt x="159204" y="205740"/>
                  </a:lnTo>
                  <a:lnTo>
                    <a:pt x="158387" y="205740"/>
                  </a:lnTo>
                  <a:lnTo>
                    <a:pt x="154305" y="205740"/>
                  </a:lnTo>
                  <a:lnTo>
                    <a:pt x="149406" y="205740"/>
                  </a:lnTo>
                  <a:lnTo>
                    <a:pt x="144507" y="205740"/>
                  </a:lnTo>
                  <a:lnTo>
                    <a:pt x="139609" y="205740"/>
                  </a:lnTo>
                  <a:lnTo>
                    <a:pt x="138793" y="204924"/>
                  </a:lnTo>
                  <a:lnTo>
                    <a:pt x="138793" y="204107"/>
                  </a:lnTo>
                  <a:lnTo>
                    <a:pt x="138793" y="203291"/>
                  </a:lnTo>
                  <a:lnTo>
                    <a:pt x="139609" y="200025"/>
                  </a:lnTo>
                  <a:lnTo>
                    <a:pt x="139609" y="200025"/>
                  </a:lnTo>
                  <a:lnTo>
                    <a:pt x="137976" y="200025"/>
                  </a:lnTo>
                  <a:lnTo>
                    <a:pt x="133078" y="200841"/>
                  </a:lnTo>
                  <a:lnTo>
                    <a:pt x="129812" y="201658"/>
                  </a:lnTo>
                  <a:lnTo>
                    <a:pt x="128179" y="201658"/>
                  </a:lnTo>
                  <a:lnTo>
                    <a:pt x="124913" y="202474"/>
                  </a:lnTo>
                  <a:lnTo>
                    <a:pt x="122464" y="204107"/>
                  </a:lnTo>
                  <a:lnTo>
                    <a:pt x="121648" y="206556"/>
                  </a:lnTo>
                  <a:lnTo>
                    <a:pt x="121648" y="208189"/>
                  </a:lnTo>
                  <a:lnTo>
                    <a:pt x="121648" y="209822"/>
                  </a:lnTo>
                  <a:lnTo>
                    <a:pt x="120831" y="211455"/>
                  </a:lnTo>
                  <a:lnTo>
                    <a:pt x="120015" y="213088"/>
                  </a:lnTo>
                  <a:lnTo>
                    <a:pt x="120015" y="213904"/>
                  </a:lnTo>
                  <a:lnTo>
                    <a:pt x="119198" y="217987"/>
                  </a:lnTo>
                  <a:lnTo>
                    <a:pt x="115932" y="218803"/>
                  </a:lnTo>
                  <a:lnTo>
                    <a:pt x="112667" y="218803"/>
                  </a:lnTo>
                  <a:lnTo>
                    <a:pt x="111850" y="218803"/>
                  </a:lnTo>
                  <a:lnTo>
                    <a:pt x="107768" y="217987"/>
                  </a:lnTo>
                  <a:lnTo>
                    <a:pt x="106136" y="217987"/>
                  </a:lnTo>
                  <a:lnTo>
                    <a:pt x="104503" y="218803"/>
                  </a:lnTo>
                  <a:lnTo>
                    <a:pt x="102054" y="219619"/>
                  </a:lnTo>
                  <a:lnTo>
                    <a:pt x="99604" y="219619"/>
                  </a:lnTo>
                  <a:lnTo>
                    <a:pt x="97155" y="221252"/>
                  </a:lnTo>
                  <a:lnTo>
                    <a:pt x="96338" y="221252"/>
                  </a:lnTo>
                  <a:lnTo>
                    <a:pt x="94706" y="220436"/>
                  </a:lnTo>
                  <a:lnTo>
                    <a:pt x="92256" y="220436"/>
                  </a:lnTo>
                  <a:lnTo>
                    <a:pt x="89807" y="220436"/>
                  </a:lnTo>
                  <a:lnTo>
                    <a:pt x="88990" y="220436"/>
                  </a:lnTo>
                  <a:lnTo>
                    <a:pt x="88174" y="220436"/>
                  </a:lnTo>
                  <a:lnTo>
                    <a:pt x="85725" y="217170"/>
                  </a:lnTo>
                  <a:lnTo>
                    <a:pt x="83275" y="213088"/>
                  </a:lnTo>
                  <a:lnTo>
                    <a:pt x="81643" y="210638"/>
                  </a:lnTo>
                  <a:lnTo>
                    <a:pt x="80826" y="209822"/>
                  </a:lnTo>
                  <a:lnTo>
                    <a:pt x="80010" y="209006"/>
                  </a:lnTo>
                  <a:lnTo>
                    <a:pt x="78377" y="207373"/>
                  </a:lnTo>
                  <a:lnTo>
                    <a:pt x="77561" y="205740"/>
                  </a:lnTo>
                  <a:lnTo>
                    <a:pt x="77561" y="204107"/>
                  </a:lnTo>
                  <a:lnTo>
                    <a:pt x="76744" y="201658"/>
                  </a:lnTo>
                  <a:lnTo>
                    <a:pt x="75111" y="199209"/>
                  </a:lnTo>
                  <a:lnTo>
                    <a:pt x="74295" y="196759"/>
                  </a:lnTo>
                  <a:lnTo>
                    <a:pt x="73479" y="194310"/>
                  </a:lnTo>
                  <a:lnTo>
                    <a:pt x="73479" y="191861"/>
                  </a:lnTo>
                  <a:lnTo>
                    <a:pt x="73479" y="190228"/>
                  </a:lnTo>
                  <a:lnTo>
                    <a:pt x="73479" y="188595"/>
                  </a:lnTo>
                  <a:lnTo>
                    <a:pt x="72662" y="187779"/>
                  </a:lnTo>
                  <a:lnTo>
                    <a:pt x="71846" y="186962"/>
                  </a:lnTo>
                  <a:lnTo>
                    <a:pt x="71846" y="186146"/>
                  </a:lnTo>
                  <a:lnTo>
                    <a:pt x="71029" y="185329"/>
                  </a:lnTo>
                  <a:lnTo>
                    <a:pt x="69396" y="184513"/>
                  </a:lnTo>
                  <a:lnTo>
                    <a:pt x="67763" y="183696"/>
                  </a:lnTo>
                  <a:lnTo>
                    <a:pt x="63681" y="183696"/>
                  </a:lnTo>
                  <a:lnTo>
                    <a:pt x="57966" y="183696"/>
                  </a:lnTo>
                  <a:lnTo>
                    <a:pt x="53068" y="183696"/>
                  </a:lnTo>
                  <a:lnTo>
                    <a:pt x="47353" y="183696"/>
                  </a:lnTo>
                  <a:lnTo>
                    <a:pt x="41638" y="183696"/>
                  </a:lnTo>
                  <a:lnTo>
                    <a:pt x="40005" y="183696"/>
                  </a:lnTo>
                  <a:lnTo>
                    <a:pt x="35923" y="183696"/>
                  </a:lnTo>
                  <a:lnTo>
                    <a:pt x="32657" y="183696"/>
                  </a:lnTo>
                  <a:lnTo>
                    <a:pt x="31024" y="183696"/>
                  </a:lnTo>
                  <a:lnTo>
                    <a:pt x="28575" y="183696"/>
                  </a:lnTo>
                  <a:lnTo>
                    <a:pt x="25309" y="183696"/>
                  </a:lnTo>
                  <a:lnTo>
                    <a:pt x="23676" y="183696"/>
                  </a:lnTo>
                  <a:lnTo>
                    <a:pt x="18778" y="183696"/>
                  </a:lnTo>
                  <a:lnTo>
                    <a:pt x="17961" y="183696"/>
                  </a:lnTo>
                  <a:lnTo>
                    <a:pt x="17145" y="183696"/>
                  </a:lnTo>
                  <a:lnTo>
                    <a:pt x="15512" y="182880"/>
                  </a:lnTo>
                  <a:lnTo>
                    <a:pt x="13879" y="182880"/>
                  </a:lnTo>
                  <a:lnTo>
                    <a:pt x="13063" y="182063"/>
                  </a:lnTo>
                  <a:lnTo>
                    <a:pt x="10613" y="182063"/>
                  </a:lnTo>
                  <a:lnTo>
                    <a:pt x="9797" y="182063"/>
                  </a:lnTo>
                  <a:lnTo>
                    <a:pt x="8164" y="183696"/>
                  </a:lnTo>
                  <a:lnTo>
                    <a:pt x="5715" y="184513"/>
                  </a:lnTo>
                  <a:lnTo>
                    <a:pt x="4898" y="184513"/>
                  </a:lnTo>
                  <a:lnTo>
                    <a:pt x="4082" y="184513"/>
                  </a:lnTo>
                  <a:lnTo>
                    <a:pt x="2449" y="182880"/>
                  </a:lnTo>
                  <a:lnTo>
                    <a:pt x="816" y="181247"/>
                  </a:lnTo>
                  <a:lnTo>
                    <a:pt x="0" y="180431"/>
                  </a:lnTo>
                  <a:lnTo>
                    <a:pt x="816" y="180431"/>
                  </a:lnTo>
                  <a:lnTo>
                    <a:pt x="3265" y="180431"/>
                  </a:lnTo>
                  <a:lnTo>
                    <a:pt x="4898" y="180431"/>
                  </a:lnTo>
                  <a:lnTo>
                    <a:pt x="4898" y="180431"/>
                  </a:lnTo>
                  <a:lnTo>
                    <a:pt x="4898" y="176349"/>
                  </a:lnTo>
                  <a:lnTo>
                    <a:pt x="4898" y="171450"/>
                  </a:lnTo>
                  <a:lnTo>
                    <a:pt x="4082" y="170634"/>
                  </a:lnTo>
                  <a:lnTo>
                    <a:pt x="3265" y="170634"/>
                  </a:lnTo>
                  <a:lnTo>
                    <a:pt x="3265" y="170634"/>
                  </a:lnTo>
                  <a:lnTo>
                    <a:pt x="4082" y="169817"/>
                  </a:lnTo>
                  <a:lnTo>
                    <a:pt x="4898" y="169001"/>
                  </a:lnTo>
                  <a:lnTo>
                    <a:pt x="4898" y="169001"/>
                  </a:lnTo>
                  <a:lnTo>
                    <a:pt x="6531" y="168184"/>
                  </a:lnTo>
                  <a:lnTo>
                    <a:pt x="8981" y="165735"/>
                  </a:lnTo>
                  <a:lnTo>
                    <a:pt x="10613" y="164919"/>
                  </a:lnTo>
                  <a:lnTo>
                    <a:pt x="12246" y="164102"/>
                  </a:lnTo>
                  <a:lnTo>
                    <a:pt x="12246" y="164102"/>
                  </a:lnTo>
                  <a:lnTo>
                    <a:pt x="12246" y="163286"/>
                  </a:lnTo>
                  <a:lnTo>
                    <a:pt x="13063" y="163286"/>
                  </a:lnTo>
                  <a:lnTo>
                    <a:pt x="13063" y="163286"/>
                  </a:lnTo>
                  <a:lnTo>
                    <a:pt x="13063" y="164102"/>
                  </a:lnTo>
                  <a:lnTo>
                    <a:pt x="13879" y="164919"/>
                  </a:lnTo>
                  <a:lnTo>
                    <a:pt x="15512" y="165735"/>
                  </a:lnTo>
                  <a:lnTo>
                    <a:pt x="17145" y="166551"/>
                  </a:lnTo>
                  <a:lnTo>
                    <a:pt x="17961" y="166551"/>
                  </a:lnTo>
                  <a:lnTo>
                    <a:pt x="18778" y="165735"/>
                  </a:lnTo>
                  <a:lnTo>
                    <a:pt x="19594" y="164919"/>
                  </a:lnTo>
                  <a:lnTo>
                    <a:pt x="21227" y="164102"/>
                  </a:lnTo>
                  <a:lnTo>
                    <a:pt x="22043" y="163286"/>
                  </a:lnTo>
                  <a:lnTo>
                    <a:pt x="22043" y="162469"/>
                  </a:lnTo>
                  <a:lnTo>
                    <a:pt x="22043" y="160837"/>
                  </a:lnTo>
                  <a:lnTo>
                    <a:pt x="22043" y="159204"/>
                  </a:lnTo>
                  <a:lnTo>
                    <a:pt x="22043" y="159204"/>
                  </a:lnTo>
                  <a:lnTo>
                    <a:pt x="22860" y="159204"/>
                  </a:lnTo>
                  <a:lnTo>
                    <a:pt x="23676" y="160020"/>
                  </a:lnTo>
                  <a:lnTo>
                    <a:pt x="24493" y="160837"/>
                  </a:lnTo>
                  <a:lnTo>
                    <a:pt x="25309" y="160837"/>
                  </a:lnTo>
                  <a:lnTo>
                    <a:pt x="26125" y="160837"/>
                  </a:lnTo>
                  <a:lnTo>
                    <a:pt x="26942" y="160020"/>
                  </a:lnTo>
                  <a:lnTo>
                    <a:pt x="28575" y="160020"/>
                  </a:lnTo>
                  <a:lnTo>
                    <a:pt x="30207" y="159204"/>
                  </a:lnTo>
                  <a:lnTo>
                    <a:pt x="31840" y="158387"/>
                  </a:lnTo>
                  <a:lnTo>
                    <a:pt x="32657" y="158387"/>
                  </a:lnTo>
                  <a:lnTo>
                    <a:pt x="33473" y="159204"/>
                  </a:lnTo>
                  <a:lnTo>
                    <a:pt x="34290" y="160020"/>
                  </a:lnTo>
                  <a:lnTo>
                    <a:pt x="34290" y="160837"/>
                  </a:lnTo>
                  <a:lnTo>
                    <a:pt x="33473" y="161653"/>
                  </a:lnTo>
                  <a:lnTo>
                    <a:pt x="32657" y="163286"/>
                  </a:lnTo>
                  <a:lnTo>
                    <a:pt x="33473" y="164919"/>
                  </a:lnTo>
                  <a:lnTo>
                    <a:pt x="33473" y="166551"/>
                  </a:lnTo>
                  <a:lnTo>
                    <a:pt x="33473" y="167368"/>
                  </a:lnTo>
                  <a:lnTo>
                    <a:pt x="34290" y="167368"/>
                  </a:lnTo>
                  <a:lnTo>
                    <a:pt x="34290" y="167368"/>
                  </a:lnTo>
                  <a:lnTo>
                    <a:pt x="35106" y="167368"/>
                  </a:lnTo>
                  <a:lnTo>
                    <a:pt x="35923" y="167368"/>
                  </a:lnTo>
                  <a:lnTo>
                    <a:pt x="37556" y="168184"/>
                  </a:lnTo>
                  <a:lnTo>
                    <a:pt x="38372" y="168184"/>
                  </a:lnTo>
                  <a:lnTo>
                    <a:pt x="39188" y="167368"/>
                  </a:lnTo>
                  <a:lnTo>
                    <a:pt x="41638" y="164919"/>
                  </a:lnTo>
                  <a:lnTo>
                    <a:pt x="44904" y="160837"/>
                  </a:lnTo>
                  <a:lnTo>
                    <a:pt x="47353" y="158387"/>
                  </a:lnTo>
                  <a:lnTo>
                    <a:pt x="49802" y="157571"/>
                  </a:lnTo>
                  <a:lnTo>
                    <a:pt x="51435" y="156754"/>
                  </a:lnTo>
                  <a:lnTo>
                    <a:pt x="52251" y="155121"/>
                  </a:lnTo>
                  <a:lnTo>
                    <a:pt x="53884" y="154305"/>
                  </a:lnTo>
                  <a:lnTo>
                    <a:pt x="56333" y="153488"/>
                  </a:lnTo>
                  <a:lnTo>
                    <a:pt x="57966" y="152672"/>
                  </a:lnTo>
                  <a:lnTo>
                    <a:pt x="59599" y="150223"/>
                  </a:lnTo>
                  <a:lnTo>
                    <a:pt x="62048" y="145324"/>
                  </a:lnTo>
                  <a:lnTo>
                    <a:pt x="62865" y="141242"/>
                  </a:lnTo>
                  <a:lnTo>
                    <a:pt x="63681" y="138793"/>
                  </a:lnTo>
                  <a:lnTo>
                    <a:pt x="63681" y="129812"/>
                  </a:lnTo>
                  <a:lnTo>
                    <a:pt x="63681" y="126546"/>
                  </a:lnTo>
                  <a:lnTo>
                    <a:pt x="63681" y="124913"/>
                  </a:lnTo>
                  <a:lnTo>
                    <a:pt x="64498" y="124097"/>
                  </a:lnTo>
                  <a:lnTo>
                    <a:pt x="66947" y="121648"/>
                  </a:lnTo>
                  <a:lnTo>
                    <a:pt x="68580" y="120015"/>
                  </a:lnTo>
                  <a:lnTo>
                    <a:pt x="70213" y="117566"/>
                  </a:lnTo>
                  <a:lnTo>
                    <a:pt x="72662" y="112667"/>
                  </a:lnTo>
                  <a:lnTo>
                    <a:pt x="73479" y="111034"/>
                  </a:lnTo>
                  <a:lnTo>
                    <a:pt x="74295" y="110218"/>
                  </a:lnTo>
                  <a:lnTo>
                    <a:pt x="75928" y="108585"/>
                  </a:lnTo>
                  <a:lnTo>
                    <a:pt x="78377" y="106952"/>
                  </a:lnTo>
                  <a:lnTo>
                    <a:pt x="80826" y="106136"/>
                  </a:lnTo>
                  <a:lnTo>
                    <a:pt x="84908" y="102054"/>
                  </a:lnTo>
                  <a:lnTo>
                    <a:pt x="88174" y="97971"/>
                  </a:lnTo>
                  <a:lnTo>
                    <a:pt x="87357" y="93889"/>
                  </a:lnTo>
                  <a:lnTo>
                    <a:pt x="88174" y="89807"/>
                  </a:lnTo>
                  <a:lnTo>
                    <a:pt x="89807" y="84909"/>
                  </a:lnTo>
                  <a:lnTo>
                    <a:pt x="90623" y="80010"/>
                  </a:lnTo>
                  <a:lnTo>
                    <a:pt x="89807" y="75112"/>
                  </a:lnTo>
                  <a:lnTo>
                    <a:pt x="89807" y="71029"/>
                  </a:lnTo>
                  <a:lnTo>
                    <a:pt x="91440" y="66131"/>
                  </a:lnTo>
                  <a:lnTo>
                    <a:pt x="92256" y="64498"/>
                  </a:lnTo>
                  <a:lnTo>
                    <a:pt x="92256" y="61232"/>
                  </a:lnTo>
                  <a:lnTo>
                    <a:pt x="92256" y="56334"/>
                  </a:lnTo>
                  <a:lnTo>
                    <a:pt x="94706" y="49802"/>
                  </a:lnTo>
                  <a:lnTo>
                    <a:pt x="97155" y="45720"/>
                  </a:lnTo>
                  <a:lnTo>
                    <a:pt x="99604" y="41638"/>
                  </a:lnTo>
                  <a:lnTo>
                    <a:pt x="100421" y="39188"/>
                  </a:lnTo>
                  <a:lnTo>
                    <a:pt x="102054" y="35923"/>
                  </a:lnTo>
                  <a:lnTo>
                    <a:pt x="102054" y="32657"/>
                  </a:lnTo>
                  <a:lnTo>
                    <a:pt x="102054" y="29391"/>
                  </a:lnTo>
                  <a:lnTo>
                    <a:pt x="102870" y="24493"/>
                  </a:lnTo>
                  <a:lnTo>
                    <a:pt x="102870" y="22044"/>
                  </a:lnTo>
                  <a:lnTo>
                    <a:pt x="102054" y="19594"/>
                  </a:lnTo>
                  <a:lnTo>
                    <a:pt x="102870" y="17962"/>
                  </a:lnTo>
                  <a:lnTo>
                    <a:pt x="104503" y="17145"/>
                  </a:lnTo>
                  <a:lnTo>
                    <a:pt x="106952" y="14696"/>
                  </a:lnTo>
                  <a:lnTo>
                    <a:pt x="111034" y="8981"/>
                  </a:lnTo>
                  <a:lnTo>
                    <a:pt x="115116" y="5715"/>
                  </a:lnTo>
                  <a:lnTo>
                    <a:pt x="118382" y="4899"/>
                  </a:lnTo>
                  <a:lnTo>
                    <a:pt x="121648" y="4899"/>
                  </a:lnTo>
                  <a:lnTo>
                    <a:pt x="123281" y="5715"/>
                  </a:lnTo>
                  <a:lnTo>
                    <a:pt x="124097" y="6531"/>
                  </a:lnTo>
                  <a:lnTo>
                    <a:pt x="126546" y="8164"/>
                  </a:lnTo>
                  <a:lnTo>
                    <a:pt x="130629" y="9797"/>
                  </a:lnTo>
                  <a:lnTo>
                    <a:pt x="133078" y="12246"/>
                  </a:lnTo>
                  <a:lnTo>
                    <a:pt x="134711" y="14696"/>
                  </a:lnTo>
                  <a:lnTo>
                    <a:pt x="135527" y="16329"/>
                  </a:lnTo>
                  <a:lnTo>
                    <a:pt x="137160" y="17145"/>
                  </a:lnTo>
                  <a:lnTo>
                    <a:pt x="139609" y="17145"/>
                  </a:lnTo>
                  <a:lnTo>
                    <a:pt x="142058" y="17962"/>
                  </a:lnTo>
                  <a:lnTo>
                    <a:pt x="144507" y="19594"/>
                  </a:lnTo>
                  <a:lnTo>
                    <a:pt x="146140" y="20411"/>
                  </a:lnTo>
                  <a:lnTo>
                    <a:pt x="146957" y="20411"/>
                  </a:lnTo>
                  <a:lnTo>
                    <a:pt x="148590" y="20411"/>
                  </a:lnTo>
                  <a:lnTo>
                    <a:pt x="151856" y="21227"/>
                  </a:lnTo>
                  <a:lnTo>
                    <a:pt x="154305" y="20411"/>
                  </a:lnTo>
                  <a:lnTo>
                    <a:pt x="157571" y="21227"/>
                  </a:lnTo>
                  <a:lnTo>
                    <a:pt x="165735" y="22860"/>
                  </a:lnTo>
                  <a:lnTo>
                    <a:pt x="166551" y="22860"/>
                  </a:lnTo>
                  <a:lnTo>
                    <a:pt x="166551" y="22860"/>
                  </a:lnTo>
                  <a:lnTo>
                    <a:pt x="167368" y="22044"/>
                  </a:lnTo>
                  <a:lnTo>
                    <a:pt x="169000" y="17962"/>
                  </a:lnTo>
                  <a:lnTo>
                    <a:pt x="170633" y="15512"/>
                  </a:lnTo>
                  <a:lnTo>
                    <a:pt x="171450" y="14696"/>
                  </a:lnTo>
                  <a:lnTo>
                    <a:pt x="173082" y="13063"/>
                  </a:lnTo>
                  <a:lnTo>
                    <a:pt x="175532" y="13063"/>
                  </a:lnTo>
                  <a:lnTo>
                    <a:pt x="177165" y="13063"/>
                  </a:lnTo>
                  <a:lnTo>
                    <a:pt x="178798" y="13879"/>
                  </a:lnTo>
                  <a:lnTo>
                    <a:pt x="180431" y="14696"/>
                  </a:lnTo>
                  <a:lnTo>
                    <a:pt x="182063" y="14696"/>
                  </a:lnTo>
                  <a:lnTo>
                    <a:pt x="183696" y="13879"/>
                  </a:lnTo>
                  <a:lnTo>
                    <a:pt x="186146" y="13063"/>
                  </a:lnTo>
                  <a:lnTo>
                    <a:pt x="188595" y="12246"/>
                  </a:lnTo>
                  <a:lnTo>
                    <a:pt x="191044" y="11430"/>
                  </a:lnTo>
                  <a:lnTo>
                    <a:pt x="195126" y="9797"/>
                  </a:lnTo>
                  <a:lnTo>
                    <a:pt x="196759" y="8981"/>
                  </a:lnTo>
                  <a:lnTo>
                    <a:pt x="198392" y="8981"/>
                  </a:lnTo>
                  <a:lnTo>
                    <a:pt x="204107" y="10613"/>
                  </a:lnTo>
                  <a:lnTo>
                    <a:pt x="207373" y="9797"/>
                  </a:lnTo>
                  <a:lnTo>
                    <a:pt x="209006" y="9797"/>
                  </a:lnTo>
                  <a:lnTo>
                    <a:pt x="212271" y="8981"/>
                  </a:lnTo>
                  <a:lnTo>
                    <a:pt x="213088" y="8164"/>
                  </a:lnTo>
                  <a:lnTo>
                    <a:pt x="214721" y="4899"/>
                  </a:lnTo>
                  <a:lnTo>
                    <a:pt x="217170" y="4082"/>
                  </a:lnTo>
                  <a:lnTo>
                    <a:pt x="220436" y="4899"/>
                  </a:lnTo>
                  <a:lnTo>
                    <a:pt x="222068" y="5715"/>
                  </a:lnTo>
                  <a:lnTo>
                    <a:pt x="227783" y="7348"/>
                  </a:lnTo>
                  <a:lnTo>
                    <a:pt x="235131" y="8981"/>
                  </a:lnTo>
                  <a:lnTo>
                    <a:pt x="237581" y="8981"/>
                  </a:lnTo>
                  <a:lnTo>
                    <a:pt x="238397" y="8981"/>
                  </a:lnTo>
                  <a:lnTo>
                    <a:pt x="239213" y="8981"/>
                  </a:lnTo>
                  <a:lnTo>
                    <a:pt x="241663" y="7348"/>
                  </a:lnTo>
                  <a:lnTo>
                    <a:pt x="242479" y="7348"/>
                  </a:lnTo>
                  <a:lnTo>
                    <a:pt x="243296" y="7348"/>
                  </a:lnTo>
                  <a:lnTo>
                    <a:pt x="249011" y="0"/>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89" name="Freeform: Shape 288">
              <a:extLst>
                <a:ext uri="{FF2B5EF4-FFF2-40B4-BE49-F238E27FC236}">
                  <a16:creationId xmlns:a16="http://schemas.microsoft.com/office/drawing/2014/main" id="{64B2B058-C828-8AAC-E5C3-DCDB06C99D30}"/>
                </a:ext>
              </a:extLst>
            </p:cNvPr>
            <p:cNvSpPr/>
            <p:nvPr/>
          </p:nvSpPr>
          <p:spPr>
            <a:xfrm>
              <a:off x="4617719" y="4038055"/>
              <a:ext cx="217986" cy="142874"/>
            </a:xfrm>
            <a:custGeom>
              <a:avLst/>
              <a:gdLst>
                <a:gd name="connsiteX0" fmla="*/ 139610 w 217986"/>
                <a:gd name="connsiteY0" fmla="*/ 0 h 142874"/>
                <a:gd name="connsiteX1" fmla="*/ 140426 w 217986"/>
                <a:gd name="connsiteY1" fmla="*/ 2449 h 142874"/>
                <a:gd name="connsiteX2" fmla="*/ 141243 w 217986"/>
                <a:gd name="connsiteY2" fmla="*/ 3266 h 142874"/>
                <a:gd name="connsiteX3" fmla="*/ 146141 w 217986"/>
                <a:gd name="connsiteY3" fmla="*/ 8164 h 142874"/>
                <a:gd name="connsiteX4" fmla="*/ 146957 w 217986"/>
                <a:gd name="connsiteY4" fmla="*/ 8981 h 142874"/>
                <a:gd name="connsiteX5" fmla="*/ 149407 w 217986"/>
                <a:gd name="connsiteY5" fmla="*/ 12246 h 142874"/>
                <a:gd name="connsiteX6" fmla="*/ 151039 w 217986"/>
                <a:gd name="connsiteY6" fmla="*/ 14696 h 142874"/>
                <a:gd name="connsiteX7" fmla="*/ 152672 w 217986"/>
                <a:gd name="connsiteY7" fmla="*/ 17961 h 142874"/>
                <a:gd name="connsiteX8" fmla="*/ 152672 w 217986"/>
                <a:gd name="connsiteY8" fmla="*/ 19594 h 142874"/>
                <a:gd name="connsiteX9" fmla="*/ 152672 w 217986"/>
                <a:gd name="connsiteY9" fmla="*/ 21227 h 142874"/>
                <a:gd name="connsiteX10" fmla="*/ 152672 w 217986"/>
                <a:gd name="connsiteY10" fmla="*/ 26126 h 142874"/>
                <a:gd name="connsiteX11" fmla="*/ 151856 w 217986"/>
                <a:gd name="connsiteY11" fmla="*/ 27759 h 142874"/>
                <a:gd name="connsiteX12" fmla="*/ 149407 w 217986"/>
                <a:gd name="connsiteY12" fmla="*/ 30208 h 142874"/>
                <a:gd name="connsiteX13" fmla="*/ 149407 w 217986"/>
                <a:gd name="connsiteY13" fmla="*/ 31024 h 142874"/>
                <a:gd name="connsiteX14" fmla="*/ 150223 w 217986"/>
                <a:gd name="connsiteY14" fmla="*/ 31841 h 142874"/>
                <a:gd name="connsiteX15" fmla="*/ 151039 w 217986"/>
                <a:gd name="connsiteY15" fmla="*/ 31841 h 142874"/>
                <a:gd name="connsiteX16" fmla="*/ 151039 w 217986"/>
                <a:gd name="connsiteY16" fmla="*/ 32657 h 142874"/>
                <a:gd name="connsiteX17" fmla="*/ 151039 w 217986"/>
                <a:gd name="connsiteY17" fmla="*/ 35106 h 142874"/>
                <a:gd name="connsiteX18" fmla="*/ 151856 w 217986"/>
                <a:gd name="connsiteY18" fmla="*/ 35923 h 142874"/>
                <a:gd name="connsiteX19" fmla="*/ 153489 w 217986"/>
                <a:gd name="connsiteY19" fmla="*/ 36739 h 142874"/>
                <a:gd name="connsiteX20" fmla="*/ 157571 w 217986"/>
                <a:gd name="connsiteY20" fmla="*/ 36739 h 142874"/>
                <a:gd name="connsiteX21" fmla="*/ 160020 w 217986"/>
                <a:gd name="connsiteY21" fmla="*/ 36739 h 142874"/>
                <a:gd name="connsiteX22" fmla="*/ 161653 w 217986"/>
                <a:gd name="connsiteY22" fmla="*/ 37556 h 142874"/>
                <a:gd name="connsiteX23" fmla="*/ 162469 w 217986"/>
                <a:gd name="connsiteY23" fmla="*/ 37556 h 142874"/>
                <a:gd name="connsiteX24" fmla="*/ 163286 w 217986"/>
                <a:gd name="connsiteY24" fmla="*/ 38372 h 142874"/>
                <a:gd name="connsiteX25" fmla="*/ 162469 w 217986"/>
                <a:gd name="connsiteY25" fmla="*/ 40821 h 142874"/>
                <a:gd name="connsiteX26" fmla="*/ 163286 w 217986"/>
                <a:gd name="connsiteY26" fmla="*/ 42454 h 142874"/>
                <a:gd name="connsiteX27" fmla="*/ 164919 w 217986"/>
                <a:gd name="connsiteY27" fmla="*/ 44087 h 142874"/>
                <a:gd name="connsiteX28" fmla="*/ 166552 w 217986"/>
                <a:gd name="connsiteY28" fmla="*/ 44904 h 142874"/>
                <a:gd name="connsiteX29" fmla="*/ 168185 w 217986"/>
                <a:gd name="connsiteY29" fmla="*/ 44904 h 142874"/>
                <a:gd name="connsiteX30" fmla="*/ 173083 w 217986"/>
                <a:gd name="connsiteY30" fmla="*/ 45720 h 142874"/>
                <a:gd name="connsiteX31" fmla="*/ 174716 w 217986"/>
                <a:gd name="connsiteY31" fmla="*/ 46536 h 142874"/>
                <a:gd name="connsiteX32" fmla="*/ 177165 w 217986"/>
                <a:gd name="connsiteY32" fmla="*/ 49802 h 142874"/>
                <a:gd name="connsiteX33" fmla="*/ 180431 w 217986"/>
                <a:gd name="connsiteY33" fmla="*/ 52251 h 142874"/>
                <a:gd name="connsiteX34" fmla="*/ 181247 w 217986"/>
                <a:gd name="connsiteY34" fmla="*/ 53884 h 142874"/>
                <a:gd name="connsiteX35" fmla="*/ 181247 w 217986"/>
                <a:gd name="connsiteY35" fmla="*/ 55517 h 142874"/>
                <a:gd name="connsiteX36" fmla="*/ 180431 w 217986"/>
                <a:gd name="connsiteY36" fmla="*/ 57150 h 142874"/>
                <a:gd name="connsiteX37" fmla="*/ 180431 w 217986"/>
                <a:gd name="connsiteY37" fmla="*/ 57966 h 142874"/>
                <a:gd name="connsiteX38" fmla="*/ 182064 w 217986"/>
                <a:gd name="connsiteY38" fmla="*/ 59599 h 142874"/>
                <a:gd name="connsiteX39" fmla="*/ 183696 w 217986"/>
                <a:gd name="connsiteY39" fmla="*/ 61232 h 142874"/>
                <a:gd name="connsiteX40" fmla="*/ 186962 w 217986"/>
                <a:gd name="connsiteY40" fmla="*/ 62865 h 142874"/>
                <a:gd name="connsiteX41" fmla="*/ 192677 w 217986"/>
                <a:gd name="connsiteY41" fmla="*/ 65314 h 142874"/>
                <a:gd name="connsiteX42" fmla="*/ 195127 w 217986"/>
                <a:gd name="connsiteY42" fmla="*/ 66947 h 142874"/>
                <a:gd name="connsiteX43" fmla="*/ 195943 w 217986"/>
                <a:gd name="connsiteY43" fmla="*/ 68580 h 142874"/>
                <a:gd name="connsiteX44" fmla="*/ 197576 w 217986"/>
                <a:gd name="connsiteY44" fmla="*/ 70213 h 142874"/>
                <a:gd name="connsiteX45" fmla="*/ 199209 w 217986"/>
                <a:gd name="connsiteY45" fmla="*/ 71846 h 142874"/>
                <a:gd name="connsiteX46" fmla="*/ 200842 w 217986"/>
                <a:gd name="connsiteY46" fmla="*/ 72662 h 142874"/>
                <a:gd name="connsiteX47" fmla="*/ 200025 w 217986"/>
                <a:gd name="connsiteY47" fmla="*/ 75928 h 142874"/>
                <a:gd name="connsiteX48" fmla="*/ 200025 w 217986"/>
                <a:gd name="connsiteY48" fmla="*/ 76744 h 142874"/>
                <a:gd name="connsiteX49" fmla="*/ 200842 w 217986"/>
                <a:gd name="connsiteY49" fmla="*/ 77561 h 142874"/>
                <a:gd name="connsiteX50" fmla="*/ 201658 w 217986"/>
                <a:gd name="connsiteY50" fmla="*/ 78377 h 142874"/>
                <a:gd name="connsiteX51" fmla="*/ 202475 w 217986"/>
                <a:gd name="connsiteY51" fmla="*/ 80010 h 142874"/>
                <a:gd name="connsiteX52" fmla="*/ 203291 w 217986"/>
                <a:gd name="connsiteY52" fmla="*/ 81643 h 142874"/>
                <a:gd name="connsiteX53" fmla="*/ 204924 w 217986"/>
                <a:gd name="connsiteY53" fmla="*/ 82459 h 142874"/>
                <a:gd name="connsiteX54" fmla="*/ 207373 w 217986"/>
                <a:gd name="connsiteY54" fmla="*/ 82459 h 142874"/>
                <a:gd name="connsiteX55" fmla="*/ 208189 w 217986"/>
                <a:gd name="connsiteY55" fmla="*/ 83276 h 142874"/>
                <a:gd name="connsiteX56" fmla="*/ 210639 w 217986"/>
                <a:gd name="connsiteY56" fmla="*/ 84909 h 142874"/>
                <a:gd name="connsiteX57" fmla="*/ 213088 w 217986"/>
                <a:gd name="connsiteY57" fmla="*/ 86541 h 142874"/>
                <a:gd name="connsiteX58" fmla="*/ 213904 w 217986"/>
                <a:gd name="connsiteY58" fmla="*/ 87358 h 142874"/>
                <a:gd name="connsiteX59" fmla="*/ 214721 w 217986"/>
                <a:gd name="connsiteY59" fmla="*/ 88174 h 142874"/>
                <a:gd name="connsiteX60" fmla="*/ 215537 w 217986"/>
                <a:gd name="connsiteY60" fmla="*/ 88991 h 142874"/>
                <a:gd name="connsiteX61" fmla="*/ 215537 w 217986"/>
                <a:gd name="connsiteY61" fmla="*/ 89807 h 142874"/>
                <a:gd name="connsiteX62" fmla="*/ 215537 w 217986"/>
                <a:gd name="connsiteY62" fmla="*/ 91440 h 142874"/>
                <a:gd name="connsiteX63" fmla="*/ 215537 w 217986"/>
                <a:gd name="connsiteY63" fmla="*/ 93889 h 142874"/>
                <a:gd name="connsiteX64" fmla="*/ 217170 w 217986"/>
                <a:gd name="connsiteY64" fmla="*/ 95522 h 142874"/>
                <a:gd name="connsiteX65" fmla="*/ 217987 w 217986"/>
                <a:gd name="connsiteY65" fmla="*/ 97155 h 142874"/>
                <a:gd name="connsiteX66" fmla="*/ 213088 w 217986"/>
                <a:gd name="connsiteY66" fmla="*/ 95522 h 142874"/>
                <a:gd name="connsiteX67" fmla="*/ 212271 w 217986"/>
                <a:gd name="connsiteY67" fmla="*/ 95522 h 142874"/>
                <a:gd name="connsiteX68" fmla="*/ 211455 w 217986"/>
                <a:gd name="connsiteY68" fmla="*/ 95522 h 142874"/>
                <a:gd name="connsiteX69" fmla="*/ 209006 w 217986"/>
                <a:gd name="connsiteY69" fmla="*/ 97155 h 142874"/>
                <a:gd name="connsiteX70" fmla="*/ 208189 w 217986"/>
                <a:gd name="connsiteY70" fmla="*/ 97155 h 142874"/>
                <a:gd name="connsiteX71" fmla="*/ 207373 w 217986"/>
                <a:gd name="connsiteY71" fmla="*/ 97155 h 142874"/>
                <a:gd name="connsiteX72" fmla="*/ 204924 w 217986"/>
                <a:gd name="connsiteY72" fmla="*/ 97155 h 142874"/>
                <a:gd name="connsiteX73" fmla="*/ 197576 w 217986"/>
                <a:gd name="connsiteY73" fmla="*/ 95522 h 142874"/>
                <a:gd name="connsiteX74" fmla="*/ 191861 w 217986"/>
                <a:gd name="connsiteY74" fmla="*/ 93889 h 142874"/>
                <a:gd name="connsiteX75" fmla="*/ 190228 w 217986"/>
                <a:gd name="connsiteY75" fmla="*/ 93073 h 142874"/>
                <a:gd name="connsiteX76" fmla="*/ 186962 w 217986"/>
                <a:gd name="connsiteY76" fmla="*/ 92256 h 142874"/>
                <a:gd name="connsiteX77" fmla="*/ 184513 w 217986"/>
                <a:gd name="connsiteY77" fmla="*/ 93073 h 142874"/>
                <a:gd name="connsiteX78" fmla="*/ 182880 w 217986"/>
                <a:gd name="connsiteY78" fmla="*/ 96338 h 142874"/>
                <a:gd name="connsiteX79" fmla="*/ 182064 w 217986"/>
                <a:gd name="connsiteY79" fmla="*/ 97155 h 142874"/>
                <a:gd name="connsiteX80" fmla="*/ 178798 w 217986"/>
                <a:gd name="connsiteY80" fmla="*/ 97971 h 142874"/>
                <a:gd name="connsiteX81" fmla="*/ 177165 w 217986"/>
                <a:gd name="connsiteY81" fmla="*/ 97971 h 142874"/>
                <a:gd name="connsiteX82" fmla="*/ 173900 w 217986"/>
                <a:gd name="connsiteY82" fmla="*/ 98788 h 142874"/>
                <a:gd name="connsiteX83" fmla="*/ 168185 w 217986"/>
                <a:gd name="connsiteY83" fmla="*/ 97155 h 142874"/>
                <a:gd name="connsiteX84" fmla="*/ 166552 w 217986"/>
                <a:gd name="connsiteY84" fmla="*/ 97155 h 142874"/>
                <a:gd name="connsiteX85" fmla="*/ 164919 w 217986"/>
                <a:gd name="connsiteY85" fmla="*/ 97971 h 142874"/>
                <a:gd name="connsiteX86" fmla="*/ 160837 w 217986"/>
                <a:gd name="connsiteY86" fmla="*/ 99604 h 142874"/>
                <a:gd name="connsiteX87" fmla="*/ 158387 w 217986"/>
                <a:gd name="connsiteY87" fmla="*/ 100421 h 142874"/>
                <a:gd name="connsiteX88" fmla="*/ 155938 w 217986"/>
                <a:gd name="connsiteY88" fmla="*/ 101237 h 142874"/>
                <a:gd name="connsiteX89" fmla="*/ 153489 w 217986"/>
                <a:gd name="connsiteY89" fmla="*/ 102054 h 142874"/>
                <a:gd name="connsiteX90" fmla="*/ 151856 w 217986"/>
                <a:gd name="connsiteY90" fmla="*/ 102870 h 142874"/>
                <a:gd name="connsiteX91" fmla="*/ 150223 w 217986"/>
                <a:gd name="connsiteY91" fmla="*/ 102870 h 142874"/>
                <a:gd name="connsiteX92" fmla="*/ 148590 w 217986"/>
                <a:gd name="connsiteY92" fmla="*/ 102054 h 142874"/>
                <a:gd name="connsiteX93" fmla="*/ 146957 w 217986"/>
                <a:gd name="connsiteY93" fmla="*/ 101237 h 142874"/>
                <a:gd name="connsiteX94" fmla="*/ 145325 w 217986"/>
                <a:gd name="connsiteY94" fmla="*/ 101237 h 142874"/>
                <a:gd name="connsiteX95" fmla="*/ 142875 w 217986"/>
                <a:gd name="connsiteY95" fmla="*/ 101237 h 142874"/>
                <a:gd name="connsiteX96" fmla="*/ 141243 w 217986"/>
                <a:gd name="connsiteY96" fmla="*/ 102870 h 142874"/>
                <a:gd name="connsiteX97" fmla="*/ 140426 w 217986"/>
                <a:gd name="connsiteY97" fmla="*/ 103686 h 142874"/>
                <a:gd name="connsiteX98" fmla="*/ 138793 w 217986"/>
                <a:gd name="connsiteY98" fmla="*/ 106136 h 142874"/>
                <a:gd name="connsiteX99" fmla="*/ 137160 w 217986"/>
                <a:gd name="connsiteY99" fmla="*/ 110218 h 142874"/>
                <a:gd name="connsiteX100" fmla="*/ 136344 w 217986"/>
                <a:gd name="connsiteY100" fmla="*/ 111034 h 142874"/>
                <a:gd name="connsiteX101" fmla="*/ 136344 w 217986"/>
                <a:gd name="connsiteY101" fmla="*/ 111034 h 142874"/>
                <a:gd name="connsiteX102" fmla="*/ 135527 w 217986"/>
                <a:gd name="connsiteY102" fmla="*/ 111034 h 142874"/>
                <a:gd name="connsiteX103" fmla="*/ 127363 w 217986"/>
                <a:gd name="connsiteY103" fmla="*/ 109401 h 142874"/>
                <a:gd name="connsiteX104" fmla="*/ 124097 w 217986"/>
                <a:gd name="connsiteY104" fmla="*/ 108585 h 142874"/>
                <a:gd name="connsiteX105" fmla="*/ 121648 w 217986"/>
                <a:gd name="connsiteY105" fmla="*/ 109401 h 142874"/>
                <a:gd name="connsiteX106" fmla="*/ 118382 w 217986"/>
                <a:gd name="connsiteY106" fmla="*/ 108585 h 142874"/>
                <a:gd name="connsiteX107" fmla="*/ 116750 w 217986"/>
                <a:gd name="connsiteY107" fmla="*/ 108585 h 142874"/>
                <a:gd name="connsiteX108" fmla="*/ 115933 w 217986"/>
                <a:gd name="connsiteY108" fmla="*/ 108585 h 142874"/>
                <a:gd name="connsiteX109" fmla="*/ 114300 w 217986"/>
                <a:gd name="connsiteY109" fmla="*/ 107768 h 142874"/>
                <a:gd name="connsiteX110" fmla="*/ 111851 w 217986"/>
                <a:gd name="connsiteY110" fmla="*/ 106136 h 142874"/>
                <a:gd name="connsiteX111" fmla="*/ 109402 w 217986"/>
                <a:gd name="connsiteY111" fmla="*/ 105319 h 142874"/>
                <a:gd name="connsiteX112" fmla="*/ 106952 w 217986"/>
                <a:gd name="connsiteY112" fmla="*/ 105319 h 142874"/>
                <a:gd name="connsiteX113" fmla="*/ 105319 w 217986"/>
                <a:gd name="connsiteY113" fmla="*/ 104503 h 142874"/>
                <a:gd name="connsiteX114" fmla="*/ 104503 w 217986"/>
                <a:gd name="connsiteY114" fmla="*/ 102870 h 142874"/>
                <a:gd name="connsiteX115" fmla="*/ 102870 w 217986"/>
                <a:gd name="connsiteY115" fmla="*/ 100421 h 142874"/>
                <a:gd name="connsiteX116" fmla="*/ 100421 w 217986"/>
                <a:gd name="connsiteY116" fmla="*/ 97971 h 142874"/>
                <a:gd name="connsiteX117" fmla="*/ 96339 w 217986"/>
                <a:gd name="connsiteY117" fmla="*/ 96338 h 142874"/>
                <a:gd name="connsiteX118" fmla="*/ 93889 w 217986"/>
                <a:gd name="connsiteY118" fmla="*/ 94706 h 142874"/>
                <a:gd name="connsiteX119" fmla="*/ 93073 w 217986"/>
                <a:gd name="connsiteY119" fmla="*/ 93889 h 142874"/>
                <a:gd name="connsiteX120" fmla="*/ 91440 w 217986"/>
                <a:gd name="connsiteY120" fmla="*/ 93073 h 142874"/>
                <a:gd name="connsiteX121" fmla="*/ 88175 w 217986"/>
                <a:gd name="connsiteY121" fmla="*/ 93073 h 142874"/>
                <a:gd name="connsiteX122" fmla="*/ 84909 w 217986"/>
                <a:gd name="connsiteY122" fmla="*/ 93889 h 142874"/>
                <a:gd name="connsiteX123" fmla="*/ 80827 w 217986"/>
                <a:gd name="connsiteY123" fmla="*/ 97155 h 142874"/>
                <a:gd name="connsiteX124" fmla="*/ 76744 w 217986"/>
                <a:gd name="connsiteY124" fmla="*/ 102870 h 142874"/>
                <a:gd name="connsiteX125" fmla="*/ 74295 w 217986"/>
                <a:gd name="connsiteY125" fmla="*/ 105319 h 142874"/>
                <a:gd name="connsiteX126" fmla="*/ 68580 w 217986"/>
                <a:gd name="connsiteY126" fmla="*/ 109401 h 142874"/>
                <a:gd name="connsiteX127" fmla="*/ 67764 w 217986"/>
                <a:gd name="connsiteY127" fmla="*/ 111034 h 142874"/>
                <a:gd name="connsiteX128" fmla="*/ 68580 w 217986"/>
                <a:gd name="connsiteY128" fmla="*/ 113484 h 142874"/>
                <a:gd name="connsiteX129" fmla="*/ 68580 w 217986"/>
                <a:gd name="connsiteY129" fmla="*/ 115933 h 142874"/>
                <a:gd name="connsiteX130" fmla="*/ 67764 w 217986"/>
                <a:gd name="connsiteY130" fmla="*/ 120831 h 142874"/>
                <a:gd name="connsiteX131" fmla="*/ 67764 w 217986"/>
                <a:gd name="connsiteY131" fmla="*/ 124097 h 142874"/>
                <a:gd name="connsiteX132" fmla="*/ 66947 w 217986"/>
                <a:gd name="connsiteY132" fmla="*/ 123281 h 142874"/>
                <a:gd name="connsiteX133" fmla="*/ 66131 w 217986"/>
                <a:gd name="connsiteY133" fmla="*/ 121648 h 142874"/>
                <a:gd name="connsiteX134" fmla="*/ 65314 w 217986"/>
                <a:gd name="connsiteY134" fmla="*/ 121648 h 142874"/>
                <a:gd name="connsiteX135" fmla="*/ 62865 w 217986"/>
                <a:gd name="connsiteY135" fmla="*/ 122464 h 142874"/>
                <a:gd name="connsiteX136" fmla="*/ 61232 w 217986"/>
                <a:gd name="connsiteY136" fmla="*/ 123281 h 142874"/>
                <a:gd name="connsiteX137" fmla="*/ 60416 w 217986"/>
                <a:gd name="connsiteY137" fmla="*/ 124097 h 142874"/>
                <a:gd name="connsiteX138" fmla="*/ 59600 w 217986"/>
                <a:gd name="connsiteY138" fmla="*/ 124097 h 142874"/>
                <a:gd name="connsiteX139" fmla="*/ 58783 w 217986"/>
                <a:gd name="connsiteY139" fmla="*/ 123281 h 142874"/>
                <a:gd name="connsiteX140" fmla="*/ 57967 w 217986"/>
                <a:gd name="connsiteY140" fmla="*/ 123281 h 142874"/>
                <a:gd name="connsiteX141" fmla="*/ 57150 w 217986"/>
                <a:gd name="connsiteY141" fmla="*/ 123281 h 142874"/>
                <a:gd name="connsiteX142" fmla="*/ 56334 w 217986"/>
                <a:gd name="connsiteY142" fmla="*/ 123281 h 142874"/>
                <a:gd name="connsiteX143" fmla="*/ 55518 w 217986"/>
                <a:gd name="connsiteY143" fmla="*/ 123281 h 142874"/>
                <a:gd name="connsiteX144" fmla="*/ 54701 w 217986"/>
                <a:gd name="connsiteY144" fmla="*/ 123281 h 142874"/>
                <a:gd name="connsiteX145" fmla="*/ 53885 w 217986"/>
                <a:gd name="connsiteY145" fmla="*/ 122464 h 142874"/>
                <a:gd name="connsiteX146" fmla="*/ 49802 w 217986"/>
                <a:gd name="connsiteY146" fmla="*/ 120831 h 142874"/>
                <a:gd name="connsiteX147" fmla="*/ 48986 w 217986"/>
                <a:gd name="connsiteY147" fmla="*/ 120015 h 142874"/>
                <a:gd name="connsiteX148" fmla="*/ 48169 w 217986"/>
                <a:gd name="connsiteY148" fmla="*/ 120015 h 142874"/>
                <a:gd name="connsiteX149" fmla="*/ 45720 w 217986"/>
                <a:gd name="connsiteY149" fmla="*/ 120831 h 142874"/>
                <a:gd name="connsiteX150" fmla="*/ 44904 w 217986"/>
                <a:gd name="connsiteY150" fmla="*/ 120831 h 142874"/>
                <a:gd name="connsiteX151" fmla="*/ 40821 w 217986"/>
                <a:gd name="connsiteY151" fmla="*/ 121648 h 142874"/>
                <a:gd name="connsiteX152" fmla="*/ 36739 w 217986"/>
                <a:gd name="connsiteY152" fmla="*/ 121648 h 142874"/>
                <a:gd name="connsiteX153" fmla="*/ 35107 w 217986"/>
                <a:gd name="connsiteY153" fmla="*/ 121648 h 142874"/>
                <a:gd name="connsiteX154" fmla="*/ 34290 w 217986"/>
                <a:gd name="connsiteY154" fmla="*/ 122464 h 142874"/>
                <a:gd name="connsiteX155" fmla="*/ 33474 w 217986"/>
                <a:gd name="connsiteY155" fmla="*/ 123281 h 142874"/>
                <a:gd name="connsiteX156" fmla="*/ 32657 w 217986"/>
                <a:gd name="connsiteY156" fmla="*/ 124913 h 142874"/>
                <a:gd name="connsiteX157" fmla="*/ 31841 w 217986"/>
                <a:gd name="connsiteY157" fmla="*/ 127363 h 142874"/>
                <a:gd name="connsiteX158" fmla="*/ 31841 w 217986"/>
                <a:gd name="connsiteY158" fmla="*/ 128179 h 142874"/>
                <a:gd name="connsiteX159" fmla="*/ 31841 w 217986"/>
                <a:gd name="connsiteY159" fmla="*/ 128996 h 142874"/>
                <a:gd name="connsiteX160" fmla="*/ 31841 w 217986"/>
                <a:gd name="connsiteY160" fmla="*/ 130629 h 142874"/>
                <a:gd name="connsiteX161" fmla="*/ 31841 w 217986"/>
                <a:gd name="connsiteY161" fmla="*/ 132261 h 142874"/>
                <a:gd name="connsiteX162" fmla="*/ 31841 w 217986"/>
                <a:gd name="connsiteY162" fmla="*/ 133078 h 142874"/>
                <a:gd name="connsiteX163" fmla="*/ 31025 w 217986"/>
                <a:gd name="connsiteY163" fmla="*/ 135527 h 142874"/>
                <a:gd name="connsiteX164" fmla="*/ 29392 w 217986"/>
                <a:gd name="connsiteY164" fmla="*/ 137976 h 142874"/>
                <a:gd name="connsiteX165" fmla="*/ 28575 w 217986"/>
                <a:gd name="connsiteY165" fmla="*/ 140426 h 142874"/>
                <a:gd name="connsiteX166" fmla="*/ 27759 w 217986"/>
                <a:gd name="connsiteY166" fmla="*/ 142875 h 142874"/>
                <a:gd name="connsiteX167" fmla="*/ 27759 w 217986"/>
                <a:gd name="connsiteY167" fmla="*/ 142059 h 142874"/>
                <a:gd name="connsiteX168" fmla="*/ 26943 w 217986"/>
                <a:gd name="connsiteY168" fmla="*/ 140426 h 142874"/>
                <a:gd name="connsiteX169" fmla="*/ 26943 w 217986"/>
                <a:gd name="connsiteY169" fmla="*/ 137976 h 142874"/>
                <a:gd name="connsiteX170" fmla="*/ 26943 w 217986"/>
                <a:gd name="connsiteY170" fmla="*/ 137160 h 142874"/>
                <a:gd name="connsiteX171" fmla="*/ 26943 w 217986"/>
                <a:gd name="connsiteY171" fmla="*/ 136343 h 142874"/>
                <a:gd name="connsiteX172" fmla="*/ 26943 w 217986"/>
                <a:gd name="connsiteY172" fmla="*/ 136343 h 142874"/>
                <a:gd name="connsiteX173" fmla="*/ 26943 w 217986"/>
                <a:gd name="connsiteY173" fmla="*/ 134711 h 142874"/>
                <a:gd name="connsiteX174" fmla="*/ 26943 w 217986"/>
                <a:gd name="connsiteY174" fmla="*/ 133894 h 142874"/>
                <a:gd name="connsiteX175" fmla="*/ 26943 w 217986"/>
                <a:gd name="connsiteY175" fmla="*/ 133078 h 142874"/>
                <a:gd name="connsiteX176" fmla="*/ 26126 w 217986"/>
                <a:gd name="connsiteY176" fmla="*/ 132261 h 142874"/>
                <a:gd name="connsiteX177" fmla="*/ 25310 w 217986"/>
                <a:gd name="connsiteY177" fmla="*/ 131445 h 142874"/>
                <a:gd name="connsiteX178" fmla="*/ 24493 w 217986"/>
                <a:gd name="connsiteY178" fmla="*/ 130629 h 142874"/>
                <a:gd name="connsiteX179" fmla="*/ 24493 w 217986"/>
                <a:gd name="connsiteY179" fmla="*/ 130629 h 142874"/>
                <a:gd name="connsiteX180" fmla="*/ 23677 w 217986"/>
                <a:gd name="connsiteY180" fmla="*/ 130629 h 142874"/>
                <a:gd name="connsiteX181" fmla="*/ 22044 w 217986"/>
                <a:gd name="connsiteY181" fmla="*/ 130629 h 142874"/>
                <a:gd name="connsiteX182" fmla="*/ 20411 w 217986"/>
                <a:gd name="connsiteY182" fmla="*/ 128996 h 142874"/>
                <a:gd name="connsiteX183" fmla="*/ 18778 w 217986"/>
                <a:gd name="connsiteY183" fmla="*/ 127363 h 142874"/>
                <a:gd name="connsiteX184" fmla="*/ 17145 w 217986"/>
                <a:gd name="connsiteY184" fmla="*/ 124913 h 142874"/>
                <a:gd name="connsiteX185" fmla="*/ 15512 w 217986"/>
                <a:gd name="connsiteY185" fmla="*/ 123281 h 142874"/>
                <a:gd name="connsiteX186" fmla="*/ 13879 w 217986"/>
                <a:gd name="connsiteY186" fmla="*/ 120831 h 142874"/>
                <a:gd name="connsiteX187" fmla="*/ 11430 w 217986"/>
                <a:gd name="connsiteY187" fmla="*/ 117566 h 142874"/>
                <a:gd name="connsiteX188" fmla="*/ 10614 w 217986"/>
                <a:gd name="connsiteY188" fmla="*/ 115933 h 142874"/>
                <a:gd name="connsiteX189" fmla="*/ 9797 w 217986"/>
                <a:gd name="connsiteY189" fmla="*/ 115116 h 142874"/>
                <a:gd name="connsiteX190" fmla="*/ 10614 w 217986"/>
                <a:gd name="connsiteY190" fmla="*/ 115116 h 142874"/>
                <a:gd name="connsiteX191" fmla="*/ 11430 w 217986"/>
                <a:gd name="connsiteY191" fmla="*/ 115116 h 142874"/>
                <a:gd name="connsiteX192" fmla="*/ 11430 w 217986"/>
                <a:gd name="connsiteY192" fmla="*/ 115116 h 142874"/>
                <a:gd name="connsiteX193" fmla="*/ 11430 w 217986"/>
                <a:gd name="connsiteY193" fmla="*/ 114300 h 142874"/>
                <a:gd name="connsiteX194" fmla="*/ 10614 w 217986"/>
                <a:gd name="connsiteY194" fmla="*/ 112667 h 142874"/>
                <a:gd name="connsiteX195" fmla="*/ 10614 w 217986"/>
                <a:gd name="connsiteY195" fmla="*/ 111034 h 142874"/>
                <a:gd name="connsiteX196" fmla="*/ 9797 w 217986"/>
                <a:gd name="connsiteY196" fmla="*/ 110218 h 142874"/>
                <a:gd name="connsiteX197" fmla="*/ 7348 w 217986"/>
                <a:gd name="connsiteY197" fmla="*/ 108585 h 142874"/>
                <a:gd name="connsiteX198" fmla="*/ 5715 w 217986"/>
                <a:gd name="connsiteY198" fmla="*/ 106952 h 142874"/>
                <a:gd name="connsiteX199" fmla="*/ 4899 w 217986"/>
                <a:gd name="connsiteY199" fmla="*/ 106136 h 142874"/>
                <a:gd name="connsiteX200" fmla="*/ 4899 w 217986"/>
                <a:gd name="connsiteY200" fmla="*/ 105319 h 142874"/>
                <a:gd name="connsiteX201" fmla="*/ 4082 w 217986"/>
                <a:gd name="connsiteY201" fmla="*/ 98788 h 142874"/>
                <a:gd name="connsiteX202" fmla="*/ 4082 w 217986"/>
                <a:gd name="connsiteY202" fmla="*/ 97155 h 142874"/>
                <a:gd name="connsiteX203" fmla="*/ 3266 w 217986"/>
                <a:gd name="connsiteY203" fmla="*/ 96338 h 142874"/>
                <a:gd name="connsiteX204" fmla="*/ 2450 w 217986"/>
                <a:gd name="connsiteY204" fmla="*/ 96338 h 142874"/>
                <a:gd name="connsiteX205" fmla="*/ 2450 w 217986"/>
                <a:gd name="connsiteY205" fmla="*/ 95522 h 142874"/>
                <a:gd name="connsiteX206" fmla="*/ 2450 w 217986"/>
                <a:gd name="connsiteY206" fmla="*/ 94706 h 142874"/>
                <a:gd name="connsiteX207" fmla="*/ 2450 w 217986"/>
                <a:gd name="connsiteY207" fmla="*/ 93889 h 142874"/>
                <a:gd name="connsiteX208" fmla="*/ 2450 w 217986"/>
                <a:gd name="connsiteY208" fmla="*/ 93073 h 142874"/>
                <a:gd name="connsiteX209" fmla="*/ 3266 w 217986"/>
                <a:gd name="connsiteY209" fmla="*/ 92256 h 142874"/>
                <a:gd name="connsiteX210" fmla="*/ 3266 w 217986"/>
                <a:gd name="connsiteY210" fmla="*/ 86541 h 142874"/>
                <a:gd name="connsiteX211" fmla="*/ 3266 w 217986"/>
                <a:gd name="connsiteY211" fmla="*/ 86541 h 142874"/>
                <a:gd name="connsiteX212" fmla="*/ 3266 w 217986"/>
                <a:gd name="connsiteY212" fmla="*/ 85725 h 142874"/>
                <a:gd name="connsiteX213" fmla="*/ 2450 w 217986"/>
                <a:gd name="connsiteY213" fmla="*/ 85725 h 142874"/>
                <a:gd name="connsiteX214" fmla="*/ 1633 w 217986"/>
                <a:gd name="connsiteY214" fmla="*/ 85725 h 142874"/>
                <a:gd name="connsiteX215" fmla="*/ 817 w 217986"/>
                <a:gd name="connsiteY215" fmla="*/ 84909 h 142874"/>
                <a:gd name="connsiteX216" fmla="*/ 0 w 217986"/>
                <a:gd name="connsiteY216" fmla="*/ 84092 h 142874"/>
                <a:gd name="connsiteX217" fmla="*/ 0 w 217986"/>
                <a:gd name="connsiteY217" fmla="*/ 83276 h 142874"/>
                <a:gd name="connsiteX218" fmla="*/ 817 w 217986"/>
                <a:gd name="connsiteY218" fmla="*/ 82459 h 142874"/>
                <a:gd name="connsiteX219" fmla="*/ 1633 w 217986"/>
                <a:gd name="connsiteY219" fmla="*/ 81643 h 142874"/>
                <a:gd name="connsiteX220" fmla="*/ 2450 w 217986"/>
                <a:gd name="connsiteY220" fmla="*/ 80826 h 142874"/>
                <a:gd name="connsiteX221" fmla="*/ 4899 w 217986"/>
                <a:gd name="connsiteY221" fmla="*/ 80010 h 142874"/>
                <a:gd name="connsiteX222" fmla="*/ 5715 w 217986"/>
                <a:gd name="connsiteY222" fmla="*/ 79193 h 142874"/>
                <a:gd name="connsiteX223" fmla="*/ 6532 w 217986"/>
                <a:gd name="connsiteY223" fmla="*/ 78377 h 142874"/>
                <a:gd name="connsiteX224" fmla="*/ 6532 w 217986"/>
                <a:gd name="connsiteY224" fmla="*/ 77561 h 142874"/>
                <a:gd name="connsiteX225" fmla="*/ 8164 w 217986"/>
                <a:gd name="connsiteY225" fmla="*/ 74295 h 142874"/>
                <a:gd name="connsiteX226" fmla="*/ 9797 w 217986"/>
                <a:gd name="connsiteY226" fmla="*/ 71029 h 142874"/>
                <a:gd name="connsiteX227" fmla="*/ 10614 w 217986"/>
                <a:gd name="connsiteY227" fmla="*/ 70213 h 142874"/>
                <a:gd name="connsiteX228" fmla="*/ 11430 w 217986"/>
                <a:gd name="connsiteY228" fmla="*/ 67763 h 142874"/>
                <a:gd name="connsiteX229" fmla="*/ 12246 w 217986"/>
                <a:gd name="connsiteY229" fmla="*/ 65314 h 142874"/>
                <a:gd name="connsiteX230" fmla="*/ 13063 w 217986"/>
                <a:gd name="connsiteY230" fmla="*/ 64498 h 142874"/>
                <a:gd name="connsiteX231" fmla="*/ 13063 w 217986"/>
                <a:gd name="connsiteY231" fmla="*/ 63681 h 142874"/>
                <a:gd name="connsiteX232" fmla="*/ 13879 w 217986"/>
                <a:gd name="connsiteY232" fmla="*/ 62865 h 142874"/>
                <a:gd name="connsiteX233" fmla="*/ 16329 w 217986"/>
                <a:gd name="connsiteY233" fmla="*/ 61232 h 142874"/>
                <a:gd name="connsiteX234" fmla="*/ 17962 w 217986"/>
                <a:gd name="connsiteY234" fmla="*/ 58783 h 142874"/>
                <a:gd name="connsiteX235" fmla="*/ 19594 w 217986"/>
                <a:gd name="connsiteY235" fmla="*/ 58783 h 142874"/>
                <a:gd name="connsiteX236" fmla="*/ 21227 w 217986"/>
                <a:gd name="connsiteY236" fmla="*/ 59599 h 142874"/>
                <a:gd name="connsiteX237" fmla="*/ 23677 w 217986"/>
                <a:gd name="connsiteY237" fmla="*/ 59599 h 142874"/>
                <a:gd name="connsiteX238" fmla="*/ 25310 w 217986"/>
                <a:gd name="connsiteY238" fmla="*/ 58783 h 142874"/>
                <a:gd name="connsiteX239" fmla="*/ 26126 w 217986"/>
                <a:gd name="connsiteY239" fmla="*/ 57966 h 142874"/>
                <a:gd name="connsiteX240" fmla="*/ 28575 w 217986"/>
                <a:gd name="connsiteY240" fmla="*/ 57150 h 142874"/>
                <a:gd name="connsiteX241" fmla="*/ 31841 w 217986"/>
                <a:gd name="connsiteY241" fmla="*/ 56334 h 142874"/>
                <a:gd name="connsiteX242" fmla="*/ 32657 w 217986"/>
                <a:gd name="connsiteY242" fmla="*/ 54701 h 142874"/>
                <a:gd name="connsiteX243" fmla="*/ 33474 w 217986"/>
                <a:gd name="connsiteY243" fmla="*/ 53884 h 142874"/>
                <a:gd name="connsiteX244" fmla="*/ 34290 w 217986"/>
                <a:gd name="connsiteY244" fmla="*/ 53068 h 142874"/>
                <a:gd name="connsiteX245" fmla="*/ 34290 w 217986"/>
                <a:gd name="connsiteY245" fmla="*/ 53068 h 142874"/>
                <a:gd name="connsiteX246" fmla="*/ 34290 w 217986"/>
                <a:gd name="connsiteY246" fmla="*/ 53884 h 142874"/>
                <a:gd name="connsiteX247" fmla="*/ 35107 w 217986"/>
                <a:gd name="connsiteY247" fmla="*/ 55517 h 142874"/>
                <a:gd name="connsiteX248" fmla="*/ 36739 w 217986"/>
                <a:gd name="connsiteY248" fmla="*/ 57150 h 142874"/>
                <a:gd name="connsiteX249" fmla="*/ 38372 w 217986"/>
                <a:gd name="connsiteY249" fmla="*/ 58783 h 142874"/>
                <a:gd name="connsiteX250" fmla="*/ 39189 w 217986"/>
                <a:gd name="connsiteY250" fmla="*/ 58783 h 142874"/>
                <a:gd name="connsiteX251" fmla="*/ 40005 w 217986"/>
                <a:gd name="connsiteY251" fmla="*/ 57150 h 142874"/>
                <a:gd name="connsiteX252" fmla="*/ 43271 w 217986"/>
                <a:gd name="connsiteY252" fmla="*/ 56334 h 142874"/>
                <a:gd name="connsiteX253" fmla="*/ 44087 w 217986"/>
                <a:gd name="connsiteY253" fmla="*/ 56334 h 142874"/>
                <a:gd name="connsiteX254" fmla="*/ 46537 w 217986"/>
                <a:gd name="connsiteY254" fmla="*/ 54701 h 142874"/>
                <a:gd name="connsiteX255" fmla="*/ 48986 w 217986"/>
                <a:gd name="connsiteY255" fmla="*/ 53884 h 142874"/>
                <a:gd name="connsiteX256" fmla="*/ 49802 w 217986"/>
                <a:gd name="connsiteY256" fmla="*/ 53884 h 142874"/>
                <a:gd name="connsiteX257" fmla="*/ 50619 w 217986"/>
                <a:gd name="connsiteY257" fmla="*/ 53884 h 142874"/>
                <a:gd name="connsiteX258" fmla="*/ 53068 w 217986"/>
                <a:gd name="connsiteY258" fmla="*/ 52251 h 142874"/>
                <a:gd name="connsiteX259" fmla="*/ 54701 w 217986"/>
                <a:gd name="connsiteY259" fmla="*/ 52251 h 142874"/>
                <a:gd name="connsiteX260" fmla="*/ 57967 w 217986"/>
                <a:gd name="connsiteY260" fmla="*/ 52251 h 142874"/>
                <a:gd name="connsiteX261" fmla="*/ 62865 w 217986"/>
                <a:gd name="connsiteY261" fmla="*/ 51435 h 142874"/>
                <a:gd name="connsiteX262" fmla="*/ 66131 w 217986"/>
                <a:gd name="connsiteY262" fmla="*/ 51435 h 142874"/>
                <a:gd name="connsiteX263" fmla="*/ 67764 w 217986"/>
                <a:gd name="connsiteY263" fmla="*/ 51435 h 142874"/>
                <a:gd name="connsiteX264" fmla="*/ 68580 w 217986"/>
                <a:gd name="connsiteY264" fmla="*/ 51435 h 142874"/>
                <a:gd name="connsiteX265" fmla="*/ 69396 w 217986"/>
                <a:gd name="connsiteY265" fmla="*/ 49802 h 142874"/>
                <a:gd name="connsiteX266" fmla="*/ 70213 w 217986"/>
                <a:gd name="connsiteY266" fmla="*/ 48986 h 142874"/>
                <a:gd name="connsiteX267" fmla="*/ 71846 w 217986"/>
                <a:gd name="connsiteY267" fmla="*/ 48169 h 142874"/>
                <a:gd name="connsiteX268" fmla="*/ 74295 w 217986"/>
                <a:gd name="connsiteY268" fmla="*/ 45720 h 142874"/>
                <a:gd name="connsiteX269" fmla="*/ 75928 w 217986"/>
                <a:gd name="connsiteY269" fmla="*/ 43271 h 142874"/>
                <a:gd name="connsiteX270" fmla="*/ 76744 w 217986"/>
                <a:gd name="connsiteY270" fmla="*/ 42454 h 142874"/>
                <a:gd name="connsiteX271" fmla="*/ 76744 w 217986"/>
                <a:gd name="connsiteY271" fmla="*/ 42454 h 142874"/>
                <a:gd name="connsiteX272" fmla="*/ 76744 w 217986"/>
                <a:gd name="connsiteY272" fmla="*/ 42454 h 142874"/>
                <a:gd name="connsiteX273" fmla="*/ 77561 w 217986"/>
                <a:gd name="connsiteY273" fmla="*/ 41638 h 142874"/>
                <a:gd name="connsiteX274" fmla="*/ 76744 w 217986"/>
                <a:gd name="connsiteY274" fmla="*/ 40821 h 142874"/>
                <a:gd name="connsiteX275" fmla="*/ 73479 w 217986"/>
                <a:gd name="connsiteY275" fmla="*/ 39188 h 142874"/>
                <a:gd name="connsiteX276" fmla="*/ 73479 w 217986"/>
                <a:gd name="connsiteY276" fmla="*/ 39188 h 142874"/>
                <a:gd name="connsiteX277" fmla="*/ 73479 w 217986"/>
                <a:gd name="connsiteY277" fmla="*/ 39188 h 142874"/>
                <a:gd name="connsiteX278" fmla="*/ 73479 w 217986"/>
                <a:gd name="connsiteY278" fmla="*/ 39188 h 142874"/>
                <a:gd name="connsiteX279" fmla="*/ 74295 w 217986"/>
                <a:gd name="connsiteY279" fmla="*/ 38372 h 142874"/>
                <a:gd name="connsiteX280" fmla="*/ 75928 w 217986"/>
                <a:gd name="connsiteY280" fmla="*/ 37556 h 142874"/>
                <a:gd name="connsiteX281" fmla="*/ 77561 w 217986"/>
                <a:gd name="connsiteY281" fmla="*/ 37556 h 142874"/>
                <a:gd name="connsiteX282" fmla="*/ 81643 w 217986"/>
                <a:gd name="connsiteY282" fmla="*/ 37556 h 142874"/>
                <a:gd name="connsiteX283" fmla="*/ 84909 w 217986"/>
                <a:gd name="connsiteY283" fmla="*/ 37556 h 142874"/>
                <a:gd name="connsiteX284" fmla="*/ 85725 w 217986"/>
                <a:gd name="connsiteY284" fmla="*/ 37556 h 142874"/>
                <a:gd name="connsiteX285" fmla="*/ 88175 w 217986"/>
                <a:gd name="connsiteY285" fmla="*/ 36739 h 142874"/>
                <a:gd name="connsiteX286" fmla="*/ 89807 w 217986"/>
                <a:gd name="connsiteY286" fmla="*/ 35923 h 142874"/>
                <a:gd name="connsiteX287" fmla="*/ 91440 w 217986"/>
                <a:gd name="connsiteY287" fmla="*/ 35106 h 142874"/>
                <a:gd name="connsiteX288" fmla="*/ 95522 w 217986"/>
                <a:gd name="connsiteY288" fmla="*/ 35106 h 142874"/>
                <a:gd name="connsiteX289" fmla="*/ 99604 w 217986"/>
                <a:gd name="connsiteY289" fmla="*/ 32657 h 142874"/>
                <a:gd name="connsiteX290" fmla="*/ 100421 w 217986"/>
                <a:gd name="connsiteY290" fmla="*/ 31841 h 142874"/>
                <a:gd name="connsiteX291" fmla="*/ 101237 w 217986"/>
                <a:gd name="connsiteY291" fmla="*/ 31841 h 142874"/>
                <a:gd name="connsiteX292" fmla="*/ 101237 w 217986"/>
                <a:gd name="connsiteY292" fmla="*/ 31841 h 142874"/>
                <a:gd name="connsiteX293" fmla="*/ 102870 w 217986"/>
                <a:gd name="connsiteY293" fmla="*/ 31024 h 142874"/>
                <a:gd name="connsiteX294" fmla="*/ 104503 w 217986"/>
                <a:gd name="connsiteY294" fmla="*/ 29391 h 142874"/>
                <a:gd name="connsiteX295" fmla="*/ 106136 w 217986"/>
                <a:gd name="connsiteY295" fmla="*/ 27759 h 142874"/>
                <a:gd name="connsiteX296" fmla="*/ 106952 w 217986"/>
                <a:gd name="connsiteY296" fmla="*/ 26126 h 142874"/>
                <a:gd name="connsiteX297" fmla="*/ 111035 w 217986"/>
                <a:gd name="connsiteY297" fmla="*/ 22043 h 142874"/>
                <a:gd name="connsiteX298" fmla="*/ 112668 w 217986"/>
                <a:gd name="connsiteY298" fmla="*/ 22043 h 142874"/>
                <a:gd name="connsiteX299" fmla="*/ 113484 w 217986"/>
                <a:gd name="connsiteY299" fmla="*/ 21227 h 142874"/>
                <a:gd name="connsiteX300" fmla="*/ 115117 w 217986"/>
                <a:gd name="connsiteY300" fmla="*/ 17961 h 142874"/>
                <a:gd name="connsiteX301" fmla="*/ 115933 w 217986"/>
                <a:gd name="connsiteY301" fmla="*/ 17145 h 142874"/>
                <a:gd name="connsiteX302" fmla="*/ 116750 w 217986"/>
                <a:gd name="connsiteY302" fmla="*/ 17145 h 142874"/>
                <a:gd name="connsiteX303" fmla="*/ 117566 w 217986"/>
                <a:gd name="connsiteY303" fmla="*/ 17145 h 142874"/>
                <a:gd name="connsiteX304" fmla="*/ 118382 w 217986"/>
                <a:gd name="connsiteY304" fmla="*/ 16329 h 142874"/>
                <a:gd name="connsiteX305" fmla="*/ 119199 w 217986"/>
                <a:gd name="connsiteY305" fmla="*/ 14696 h 142874"/>
                <a:gd name="connsiteX306" fmla="*/ 119199 w 217986"/>
                <a:gd name="connsiteY306" fmla="*/ 13063 h 142874"/>
                <a:gd name="connsiteX307" fmla="*/ 119199 w 217986"/>
                <a:gd name="connsiteY307" fmla="*/ 11430 h 142874"/>
                <a:gd name="connsiteX308" fmla="*/ 119199 w 217986"/>
                <a:gd name="connsiteY308" fmla="*/ 10613 h 142874"/>
                <a:gd name="connsiteX309" fmla="*/ 119199 w 217986"/>
                <a:gd name="connsiteY309" fmla="*/ 9797 h 142874"/>
                <a:gd name="connsiteX310" fmla="*/ 120015 w 217986"/>
                <a:gd name="connsiteY310" fmla="*/ 8981 h 142874"/>
                <a:gd name="connsiteX311" fmla="*/ 123281 w 217986"/>
                <a:gd name="connsiteY311" fmla="*/ 7348 h 142874"/>
                <a:gd name="connsiteX312" fmla="*/ 124097 w 217986"/>
                <a:gd name="connsiteY312" fmla="*/ 6531 h 142874"/>
                <a:gd name="connsiteX313" fmla="*/ 124914 w 217986"/>
                <a:gd name="connsiteY313" fmla="*/ 5715 h 142874"/>
                <a:gd name="connsiteX314" fmla="*/ 125730 w 217986"/>
                <a:gd name="connsiteY314" fmla="*/ 5715 h 142874"/>
                <a:gd name="connsiteX315" fmla="*/ 126546 w 217986"/>
                <a:gd name="connsiteY315" fmla="*/ 5715 h 142874"/>
                <a:gd name="connsiteX316" fmla="*/ 127363 w 217986"/>
                <a:gd name="connsiteY316" fmla="*/ 4899 h 142874"/>
                <a:gd name="connsiteX317" fmla="*/ 128179 w 217986"/>
                <a:gd name="connsiteY317" fmla="*/ 4082 h 142874"/>
                <a:gd name="connsiteX318" fmla="*/ 130629 w 217986"/>
                <a:gd name="connsiteY318" fmla="*/ 3266 h 142874"/>
                <a:gd name="connsiteX319" fmla="*/ 133078 w 217986"/>
                <a:gd name="connsiteY319" fmla="*/ 2449 h 142874"/>
                <a:gd name="connsiteX320" fmla="*/ 135527 w 217986"/>
                <a:gd name="connsiteY320" fmla="*/ 2449 h 142874"/>
                <a:gd name="connsiteX321" fmla="*/ 137160 w 217986"/>
                <a:gd name="connsiteY321" fmla="*/ 2449 h 142874"/>
                <a:gd name="connsiteX322" fmla="*/ 139610 w 217986"/>
                <a:gd name="connsiteY322" fmla="*/ 0 h 142874"/>
                <a:gd name="connsiteX323" fmla="*/ 139610 w 217986"/>
                <a:gd name="connsiteY323" fmla="*/ 0 h 14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217986" h="142874">
                  <a:moveTo>
                    <a:pt x="139610" y="0"/>
                  </a:moveTo>
                  <a:lnTo>
                    <a:pt x="140426" y="2449"/>
                  </a:lnTo>
                  <a:lnTo>
                    <a:pt x="141243" y="3266"/>
                  </a:lnTo>
                  <a:lnTo>
                    <a:pt x="146141" y="8164"/>
                  </a:lnTo>
                  <a:lnTo>
                    <a:pt x="146957" y="8981"/>
                  </a:lnTo>
                  <a:lnTo>
                    <a:pt x="149407" y="12246"/>
                  </a:lnTo>
                  <a:lnTo>
                    <a:pt x="151039" y="14696"/>
                  </a:lnTo>
                  <a:lnTo>
                    <a:pt x="152672" y="17961"/>
                  </a:lnTo>
                  <a:lnTo>
                    <a:pt x="152672" y="19594"/>
                  </a:lnTo>
                  <a:lnTo>
                    <a:pt x="152672" y="21227"/>
                  </a:lnTo>
                  <a:lnTo>
                    <a:pt x="152672" y="26126"/>
                  </a:lnTo>
                  <a:lnTo>
                    <a:pt x="151856" y="27759"/>
                  </a:lnTo>
                  <a:lnTo>
                    <a:pt x="149407" y="30208"/>
                  </a:lnTo>
                  <a:lnTo>
                    <a:pt x="149407" y="31024"/>
                  </a:lnTo>
                  <a:lnTo>
                    <a:pt x="150223" y="31841"/>
                  </a:lnTo>
                  <a:lnTo>
                    <a:pt x="151039" y="31841"/>
                  </a:lnTo>
                  <a:lnTo>
                    <a:pt x="151039" y="32657"/>
                  </a:lnTo>
                  <a:lnTo>
                    <a:pt x="151039" y="35106"/>
                  </a:lnTo>
                  <a:lnTo>
                    <a:pt x="151856" y="35923"/>
                  </a:lnTo>
                  <a:lnTo>
                    <a:pt x="153489" y="36739"/>
                  </a:lnTo>
                  <a:lnTo>
                    <a:pt x="157571" y="36739"/>
                  </a:lnTo>
                  <a:lnTo>
                    <a:pt x="160020" y="36739"/>
                  </a:lnTo>
                  <a:lnTo>
                    <a:pt x="161653" y="37556"/>
                  </a:lnTo>
                  <a:lnTo>
                    <a:pt x="162469" y="37556"/>
                  </a:lnTo>
                  <a:lnTo>
                    <a:pt x="163286" y="38372"/>
                  </a:lnTo>
                  <a:lnTo>
                    <a:pt x="162469" y="40821"/>
                  </a:lnTo>
                  <a:lnTo>
                    <a:pt x="163286" y="42454"/>
                  </a:lnTo>
                  <a:lnTo>
                    <a:pt x="164919" y="44087"/>
                  </a:lnTo>
                  <a:lnTo>
                    <a:pt x="166552" y="44904"/>
                  </a:lnTo>
                  <a:lnTo>
                    <a:pt x="168185" y="44904"/>
                  </a:lnTo>
                  <a:lnTo>
                    <a:pt x="173083" y="45720"/>
                  </a:lnTo>
                  <a:lnTo>
                    <a:pt x="174716" y="46536"/>
                  </a:lnTo>
                  <a:lnTo>
                    <a:pt x="177165" y="49802"/>
                  </a:lnTo>
                  <a:lnTo>
                    <a:pt x="180431" y="52251"/>
                  </a:lnTo>
                  <a:lnTo>
                    <a:pt x="181247" y="53884"/>
                  </a:lnTo>
                  <a:lnTo>
                    <a:pt x="181247" y="55517"/>
                  </a:lnTo>
                  <a:lnTo>
                    <a:pt x="180431" y="57150"/>
                  </a:lnTo>
                  <a:lnTo>
                    <a:pt x="180431" y="57966"/>
                  </a:lnTo>
                  <a:lnTo>
                    <a:pt x="182064" y="59599"/>
                  </a:lnTo>
                  <a:lnTo>
                    <a:pt x="183696" y="61232"/>
                  </a:lnTo>
                  <a:lnTo>
                    <a:pt x="186962" y="62865"/>
                  </a:lnTo>
                  <a:lnTo>
                    <a:pt x="192677" y="65314"/>
                  </a:lnTo>
                  <a:lnTo>
                    <a:pt x="195127" y="66947"/>
                  </a:lnTo>
                  <a:lnTo>
                    <a:pt x="195943" y="68580"/>
                  </a:lnTo>
                  <a:lnTo>
                    <a:pt x="197576" y="70213"/>
                  </a:lnTo>
                  <a:lnTo>
                    <a:pt x="199209" y="71846"/>
                  </a:lnTo>
                  <a:lnTo>
                    <a:pt x="200842" y="72662"/>
                  </a:lnTo>
                  <a:lnTo>
                    <a:pt x="200025" y="75928"/>
                  </a:lnTo>
                  <a:lnTo>
                    <a:pt x="200025" y="76744"/>
                  </a:lnTo>
                  <a:lnTo>
                    <a:pt x="200842" y="77561"/>
                  </a:lnTo>
                  <a:lnTo>
                    <a:pt x="201658" y="78377"/>
                  </a:lnTo>
                  <a:lnTo>
                    <a:pt x="202475" y="80010"/>
                  </a:lnTo>
                  <a:lnTo>
                    <a:pt x="203291" y="81643"/>
                  </a:lnTo>
                  <a:lnTo>
                    <a:pt x="204924" y="82459"/>
                  </a:lnTo>
                  <a:lnTo>
                    <a:pt x="207373" y="82459"/>
                  </a:lnTo>
                  <a:lnTo>
                    <a:pt x="208189" y="83276"/>
                  </a:lnTo>
                  <a:lnTo>
                    <a:pt x="210639" y="84909"/>
                  </a:lnTo>
                  <a:lnTo>
                    <a:pt x="213088" y="86541"/>
                  </a:lnTo>
                  <a:lnTo>
                    <a:pt x="213904" y="87358"/>
                  </a:lnTo>
                  <a:lnTo>
                    <a:pt x="214721" y="88174"/>
                  </a:lnTo>
                  <a:lnTo>
                    <a:pt x="215537" y="88991"/>
                  </a:lnTo>
                  <a:lnTo>
                    <a:pt x="215537" y="89807"/>
                  </a:lnTo>
                  <a:lnTo>
                    <a:pt x="215537" y="91440"/>
                  </a:lnTo>
                  <a:lnTo>
                    <a:pt x="215537" y="93889"/>
                  </a:lnTo>
                  <a:lnTo>
                    <a:pt x="217170" y="95522"/>
                  </a:lnTo>
                  <a:lnTo>
                    <a:pt x="217987" y="97155"/>
                  </a:lnTo>
                  <a:lnTo>
                    <a:pt x="213088" y="95522"/>
                  </a:lnTo>
                  <a:lnTo>
                    <a:pt x="212271" y="95522"/>
                  </a:lnTo>
                  <a:lnTo>
                    <a:pt x="211455" y="95522"/>
                  </a:lnTo>
                  <a:lnTo>
                    <a:pt x="209006" y="97155"/>
                  </a:lnTo>
                  <a:lnTo>
                    <a:pt x="208189" y="97155"/>
                  </a:lnTo>
                  <a:lnTo>
                    <a:pt x="207373" y="97155"/>
                  </a:lnTo>
                  <a:lnTo>
                    <a:pt x="204924" y="97155"/>
                  </a:lnTo>
                  <a:lnTo>
                    <a:pt x="197576" y="95522"/>
                  </a:lnTo>
                  <a:lnTo>
                    <a:pt x="191861" y="93889"/>
                  </a:lnTo>
                  <a:lnTo>
                    <a:pt x="190228" y="93073"/>
                  </a:lnTo>
                  <a:lnTo>
                    <a:pt x="186962" y="92256"/>
                  </a:lnTo>
                  <a:lnTo>
                    <a:pt x="184513" y="93073"/>
                  </a:lnTo>
                  <a:lnTo>
                    <a:pt x="182880" y="96338"/>
                  </a:lnTo>
                  <a:lnTo>
                    <a:pt x="182064" y="97155"/>
                  </a:lnTo>
                  <a:lnTo>
                    <a:pt x="178798" y="97971"/>
                  </a:lnTo>
                  <a:lnTo>
                    <a:pt x="177165" y="97971"/>
                  </a:lnTo>
                  <a:lnTo>
                    <a:pt x="173900" y="98788"/>
                  </a:lnTo>
                  <a:lnTo>
                    <a:pt x="168185" y="97155"/>
                  </a:lnTo>
                  <a:lnTo>
                    <a:pt x="166552" y="97155"/>
                  </a:lnTo>
                  <a:lnTo>
                    <a:pt x="164919" y="97971"/>
                  </a:lnTo>
                  <a:lnTo>
                    <a:pt x="160837" y="99604"/>
                  </a:lnTo>
                  <a:lnTo>
                    <a:pt x="158387" y="100421"/>
                  </a:lnTo>
                  <a:lnTo>
                    <a:pt x="155938" y="101237"/>
                  </a:lnTo>
                  <a:lnTo>
                    <a:pt x="153489" y="102054"/>
                  </a:lnTo>
                  <a:lnTo>
                    <a:pt x="151856" y="102870"/>
                  </a:lnTo>
                  <a:lnTo>
                    <a:pt x="150223" y="102870"/>
                  </a:lnTo>
                  <a:lnTo>
                    <a:pt x="148590" y="102054"/>
                  </a:lnTo>
                  <a:lnTo>
                    <a:pt x="146957" y="101237"/>
                  </a:lnTo>
                  <a:lnTo>
                    <a:pt x="145325" y="101237"/>
                  </a:lnTo>
                  <a:lnTo>
                    <a:pt x="142875" y="101237"/>
                  </a:lnTo>
                  <a:lnTo>
                    <a:pt x="141243" y="102870"/>
                  </a:lnTo>
                  <a:lnTo>
                    <a:pt x="140426" y="103686"/>
                  </a:lnTo>
                  <a:lnTo>
                    <a:pt x="138793" y="106136"/>
                  </a:lnTo>
                  <a:lnTo>
                    <a:pt x="137160" y="110218"/>
                  </a:lnTo>
                  <a:lnTo>
                    <a:pt x="136344" y="111034"/>
                  </a:lnTo>
                  <a:lnTo>
                    <a:pt x="136344" y="111034"/>
                  </a:lnTo>
                  <a:lnTo>
                    <a:pt x="135527" y="111034"/>
                  </a:lnTo>
                  <a:lnTo>
                    <a:pt x="127363" y="109401"/>
                  </a:lnTo>
                  <a:lnTo>
                    <a:pt x="124097" y="108585"/>
                  </a:lnTo>
                  <a:lnTo>
                    <a:pt x="121648" y="109401"/>
                  </a:lnTo>
                  <a:lnTo>
                    <a:pt x="118382" y="108585"/>
                  </a:lnTo>
                  <a:lnTo>
                    <a:pt x="116750" y="108585"/>
                  </a:lnTo>
                  <a:lnTo>
                    <a:pt x="115933" y="108585"/>
                  </a:lnTo>
                  <a:lnTo>
                    <a:pt x="114300" y="107768"/>
                  </a:lnTo>
                  <a:lnTo>
                    <a:pt x="111851" y="106136"/>
                  </a:lnTo>
                  <a:lnTo>
                    <a:pt x="109402" y="105319"/>
                  </a:lnTo>
                  <a:lnTo>
                    <a:pt x="106952" y="105319"/>
                  </a:lnTo>
                  <a:lnTo>
                    <a:pt x="105319" y="104503"/>
                  </a:lnTo>
                  <a:lnTo>
                    <a:pt x="104503" y="102870"/>
                  </a:lnTo>
                  <a:lnTo>
                    <a:pt x="102870" y="100421"/>
                  </a:lnTo>
                  <a:lnTo>
                    <a:pt x="100421" y="97971"/>
                  </a:lnTo>
                  <a:lnTo>
                    <a:pt x="96339" y="96338"/>
                  </a:lnTo>
                  <a:lnTo>
                    <a:pt x="93889" y="94706"/>
                  </a:lnTo>
                  <a:lnTo>
                    <a:pt x="93073" y="93889"/>
                  </a:lnTo>
                  <a:lnTo>
                    <a:pt x="91440" y="93073"/>
                  </a:lnTo>
                  <a:lnTo>
                    <a:pt x="88175" y="93073"/>
                  </a:lnTo>
                  <a:lnTo>
                    <a:pt x="84909" y="93889"/>
                  </a:lnTo>
                  <a:lnTo>
                    <a:pt x="80827" y="97155"/>
                  </a:lnTo>
                  <a:lnTo>
                    <a:pt x="76744" y="102870"/>
                  </a:lnTo>
                  <a:lnTo>
                    <a:pt x="74295" y="105319"/>
                  </a:lnTo>
                  <a:lnTo>
                    <a:pt x="68580" y="109401"/>
                  </a:lnTo>
                  <a:lnTo>
                    <a:pt x="67764" y="111034"/>
                  </a:lnTo>
                  <a:lnTo>
                    <a:pt x="68580" y="113484"/>
                  </a:lnTo>
                  <a:lnTo>
                    <a:pt x="68580" y="115933"/>
                  </a:lnTo>
                  <a:lnTo>
                    <a:pt x="67764" y="120831"/>
                  </a:lnTo>
                  <a:lnTo>
                    <a:pt x="67764" y="124097"/>
                  </a:lnTo>
                  <a:lnTo>
                    <a:pt x="66947" y="123281"/>
                  </a:lnTo>
                  <a:lnTo>
                    <a:pt x="66131" y="121648"/>
                  </a:lnTo>
                  <a:lnTo>
                    <a:pt x="65314" y="121648"/>
                  </a:lnTo>
                  <a:lnTo>
                    <a:pt x="62865" y="122464"/>
                  </a:lnTo>
                  <a:lnTo>
                    <a:pt x="61232" y="123281"/>
                  </a:lnTo>
                  <a:lnTo>
                    <a:pt x="60416" y="124097"/>
                  </a:lnTo>
                  <a:lnTo>
                    <a:pt x="59600" y="124097"/>
                  </a:lnTo>
                  <a:lnTo>
                    <a:pt x="58783" y="123281"/>
                  </a:lnTo>
                  <a:lnTo>
                    <a:pt x="57967" y="123281"/>
                  </a:lnTo>
                  <a:lnTo>
                    <a:pt x="57150" y="123281"/>
                  </a:lnTo>
                  <a:lnTo>
                    <a:pt x="56334" y="123281"/>
                  </a:lnTo>
                  <a:lnTo>
                    <a:pt x="55518" y="123281"/>
                  </a:lnTo>
                  <a:lnTo>
                    <a:pt x="54701" y="123281"/>
                  </a:lnTo>
                  <a:lnTo>
                    <a:pt x="53885" y="122464"/>
                  </a:lnTo>
                  <a:lnTo>
                    <a:pt x="49802" y="120831"/>
                  </a:lnTo>
                  <a:lnTo>
                    <a:pt x="48986" y="120015"/>
                  </a:lnTo>
                  <a:lnTo>
                    <a:pt x="48169" y="120015"/>
                  </a:lnTo>
                  <a:lnTo>
                    <a:pt x="45720" y="120831"/>
                  </a:lnTo>
                  <a:lnTo>
                    <a:pt x="44904" y="120831"/>
                  </a:lnTo>
                  <a:lnTo>
                    <a:pt x="40821" y="121648"/>
                  </a:lnTo>
                  <a:lnTo>
                    <a:pt x="36739" y="121648"/>
                  </a:lnTo>
                  <a:lnTo>
                    <a:pt x="35107" y="121648"/>
                  </a:lnTo>
                  <a:lnTo>
                    <a:pt x="34290" y="122464"/>
                  </a:lnTo>
                  <a:lnTo>
                    <a:pt x="33474" y="123281"/>
                  </a:lnTo>
                  <a:lnTo>
                    <a:pt x="32657" y="124913"/>
                  </a:lnTo>
                  <a:lnTo>
                    <a:pt x="31841" y="127363"/>
                  </a:lnTo>
                  <a:lnTo>
                    <a:pt x="31841" y="128179"/>
                  </a:lnTo>
                  <a:lnTo>
                    <a:pt x="31841" y="128996"/>
                  </a:lnTo>
                  <a:lnTo>
                    <a:pt x="31841" y="130629"/>
                  </a:lnTo>
                  <a:lnTo>
                    <a:pt x="31841" y="132261"/>
                  </a:lnTo>
                  <a:lnTo>
                    <a:pt x="31841" y="133078"/>
                  </a:lnTo>
                  <a:lnTo>
                    <a:pt x="31025" y="135527"/>
                  </a:lnTo>
                  <a:lnTo>
                    <a:pt x="29392" y="137976"/>
                  </a:lnTo>
                  <a:lnTo>
                    <a:pt x="28575" y="140426"/>
                  </a:lnTo>
                  <a:lnTo>
                    <a:pt x="27759" y="142875"/>
                  </a:lnTo>
                  <a:lnTo>
                    <a:pt x="27759" y="142059"/>
                  </a:lnTo>
                  <a:lnTo>
                    <a:pt x="26943" y="140426"/>
                  </a:lnTo>
                  <a:lnTo>
                    <a:pt x="26943" y="137976"/>
                  </a:lnTo>
                  <a:lnTo>
                    <a:pt x="26943" y="137160"/>
                  </a:lnTo>
                  <a:lnTo>
                    <a:pt x="26943" y="136343"/>
                  </a:lnTo>
                  <a:lnTo>
                    <a:pt x="26943" y="136343"/>
                  </a:lnTo>
                  <a:lnTo>
                    <a:pt x="26943" y="134711"/>
                  </a:lnTo>
                  <a:lnTo>
                    <a:pt x="26943" y="133894"/>
                  </a:lnTo>
                  <a:lnTo>
                    <a:pt x="26943" y="133078"/>
                  </a:lnTo>
                  <a:lnTo>
                    <a:pt x="26126" y="132261"/>
                  </a:lnTo>
                  <a:lnTo>
                    <a:pt x="25310" y="131445"/>
                  </a:lnTo>
                  <a:lnTo>
                    <a:pt x="24493" y="130629"/>
                  </a:lnTo>
                  <a:lnTo>
                    <a:pt x="24493" y="130629"/>
                  </a:lnTo>
                  <a:lnTo>
                    <a:pt x="23677" y="130629"/>
                  </a:lnTo>
                  <a:lnTo>
                    <a:pt x="22044" y="130629"/>
                  </a:lnTo>
                  <a:lnTo>
                    <a:pt x="20411" y="128996"/>
                  </a:lnTo>
                  <a:lnTo>
                    <a:pt x="18778" y="127363"/>
                  </a:lnTo>
                  <a:lnTo>
                    <a:pt x="17145" y="124913"/>
                  </a:lnTo>
                  <a:lnTo>
                    <a:pt x="15512" y="123281"/>
                  </a:lnTo>
                  <a:lnTo>
                    <a:pt x="13879" y="120831"/>
                  </a:lnTo>
                  <a:lnTo>
                    <a:pt x="11430" y="117566"/>
                  </a:lnTo>
                  <a:lnTo>
                    <a:pt x="10614" y="115933"/>
                  </a:lnTo>
                  <a:lnTo>
                    <a:pt x="9797" y="115116"/>
                  </a:lnTo>
                  <a:lnTo>
                    <a:pt x="10614" y="115116"/>
                  </a:lnTo>
                  <a:lnTo>
                    <a:pt x="11430" y="115116"/>
                  </a:lnTo>
                  <a:lnTo>
                    <a:pt x="11430" y="115116"/>
                  </a:lnTo>
                  <a:lnTo>
                    <a:pt x="11430" y="114300"/>
                  </a:lnTo>
                  <a:lnTo>
                    <a:pt x="10614" y="112667"/>
                  </a:lnTo>
                  <a:lnTo>
                    <a:pt x="10614" y="111034"/>
                  </a:lnTo>
                  <a:lnTo>
                    <a:pt x="9797" y="110218"/>
                  </a:lnTo>
                  <a:lnTo>
                    <a:pt x="7348" y="108585"/>
                  </a:lnTo>
                  <a:lnTo>
                    <a:pt x="5715" y="106952"/>
                  </a:lnTo>
                  <a:lnTo>
                    <a:pt x="4899" y="106136"/>
                  </a:lnTo>
                  <a:lnTo>
                    <a:pt x="4899" y="105319"/>
                  </a:lnTo>
                  <a:lnTo>
                    <a:pt x="4082" y="98788"/>
                  </a:lnTo>
                  <a:lnTo>
                    <a:pt x="4082" y="97155"/>
                  </a:lnTo>
                  <a:lnTo>
                    <a:pt x="3266" y="96338"/>
                  </a:lnTo>
                  <a:lnTo>
                    <a:pt x="2450" y="96338"/>
                  </a:lnTo>
                  <a:lnTo>
                    <a:pt x="2450" y="95522"/>
                  </a:lnTo>
                  <a:lnTo>
                    <a:pt x="2450" y="94706"/>
                  </a:lnTo>
                  <a:lnTo>
                    <a:pt x="2450" y="93889"/>
                  </a:lnTo>
                  <a:lnTo>
                    <a:pt x="2450" y="93073"/>
                  </a:lnTo>
                  <a:lnTo>
                    <a:pt x="3266" y="92256"/>
                  </a:lnTo>
                  <a:lnTo>
                    <a:pt x="3266" y="86541"/>
                  </a:lnTo>
                  <a:lnTo>
                    <a:pt x="3266" y="86541"/>
                  </a:lnTo>
                  <a:lnTo>
                    <a:pt x="3266" y="85725"/>
                  </a:lnTo>
                  <a:lnTo>
                    <a:pt x="2450" y="85725"/>
                  </a:lnTo>
                  <a:lnTo>
                    <a:pt x="1633" y="85725"/>
                  </a:lnTo>
                  <a:lnTo>
                    <a:pt x="817" y="84909"/>
                  </a:lnTo>
                  <a:lnTo>
                    <a:pt x="0" y="84092"/>
                  </a:lnTo>
                  <a:lnTo>
                    <a:pt x="0" y="83276"/>
                  </a:lnTo>
                  <a:lnTo>
                    <a:pt x="817" y="82459"/>
                  </a:lnTo>
                  <a:lnTo>
                    <a:pt x="1633" y="81643"/>
                  </a:lnTo>
                  <a:lnTo>
                    <a:pt x="2450" y="80826"/>
                  </a:lnTo>
                  <a:lnTo>
                    <a:pt x="4899" y="80010"/>
                  </a:lnTo>
                  <a:lnTo>
                    <a:pt x="5715" y="79193"/>
                  </a:lnTo>
                  <a:lnTo>
                    <a:pt x="6532" y="78377"/>
                  </a:lnTo>
                  <a:lnTo>
                    <a:pt x="6532" y="77561"/>
                  </a:lnTo>
                  <a:lnTo>
                    <a:pt x="8164" y="74295"/>
                  </a:lnTo>
                  <a:lnTo>
                    <a:pt x="9797" y="71029"/>
                  </a:lnTo>
                  <a:lnTo>
                    <a:pt x="10614" y="70213"/>
                  </a:lnTo>
                  <a:lnTo>
                    <a:pt x="11430" y="67763"/>
                  </a:lnTo>
                  <a:lnTo>
                    <a:pt x="12246" y="65314"/>
                  </a:lnTo>
                  <a:lnTo>
                    <a:pt x="13063" y="64498"/>
                  </a:lnTo>
                  <a:lnTo>
                    <a:pt x="13063" y="63681"/>
                  </a:lnTo>
                  <a:lnTo>
                    <a:pt x="13879" y="62865"/>
                  </a:lnTo>
                  <a:lnTo>
                    <a:pt x="16329" y="61232"/>
                  </a:lnTo>
                  <a:lnTo>
                    <a:pt x="17962" y="58783"/>
                  </a:lnTo>
                  <a:lnTo>
                    <a:pt x="19594" y="58783"/>
                  </a:lnTo>
                  <a:lnTo>
                    <a:pt x="21227" y="59599"/>
                  </a:lnTo>
                  <a:lnTo>
                    <a:pt x="23677" y="59599"/>
                  </a:lnTo>
                  <a:lnTo>
                    <a:pt x="25310" y="58783"/>
                  </a:lnTo>
                  <a:lnTo>
                    <a:pt x="26126" y="57966"/>
                  </a:lnTo>
                  <a:lnTo>
                    <a:pt x="28575" y="57150"/>
                  </a:lnTo>
                  <a:lnTo>
                    <a:pt x="31841" y="56334"/>
                  </a:lnTo>
                  <a:lnTo>
                    <a:pt x="32657" y="54701"/>
                  </a:lnTo>
                  <a:lnTo>
                    <a:pt x="33474" y="53884"/>
                  </a:lnTo>
                  <a:lnTo>
                    <a:pt x="34290" y="53068"/>
                  </a:lnTo>
                  <a:lnTo>
                    <a:pt x="34290" y="53068"/>
                  </a:lnTo>
                  <a:lnTo>
                    <a:pt x="34290" y="53884"/>
                  </a:lnTo>
                  <a:lnTo>
                    <a:pt x="35107" y="55517"/>
                  </a:lnTo>
                  <a:lnTo>
                    <a:pt x="36739" y="57150"/>
                  </a:lnTo>
                  <a:lnTo>
                    <a:pt x="38372" y="58783"/>
                  </a:lnTo>
                  <a:lnTo>
                    <a:pt x="39189" y="58783"/>
                  </a:lnTo>
                  <a:lnTo>
                    <a:pt x="40005" y="57150"/>
                  </a:lnTo>
                  <a:lnTo>
                    <a:pt x="43271" y="56334"/>
                  </a:lnTo>
                  <a:lnTo>
                    <a:pt x="44087" y="56334"/>
                  </a:lnTo>
                  <a:lnTo>
                    <a:pt x="46537" y="54701"/>
                  </a:lnTo>
                  <a:lnTo>
                    <a:pt x="48986" y="53884"/>
                  </a:lnTo>
                  <a:lnTo>
                    <a:pt x="49802" y="53884"/>
                  </a:lnTo>
                  <a:lnTo>
                    <a:pt x="50619" y="53884"/>
                  </a:lnTo>
                  <a:lnTo>
                    <a:pt x="53068" y="52251"/>
                  </a:lnTo>
                  <a:lnTo>
                    <a:pt x="54701" y="52251"/>
                  </a:lnTo>
                  <a:lnTo>
                    <a:pt x="57967" y="52251"/>
                  </a:lnTo>
                  <a:lnTo>
                    <a:pt x="62865" y="51435"/>
                  </a:lnTo>
                  <a:lnTo>
                    <a:pt x="66131" y="51435"/>
                  </a:lnTo>
                  <a:lnTo>
                    <a:pt x="67764" y="51435"/>
                  </a:lnTo>
                  <a:lnTo>
                    <a:pt x="68580" y="51435"/>
                  </a:lnTo>
                  <a:lnTo>
                    <a:pt x="69396" y="49802"/>
                  </a:lnTo>
                  <a:lnTo>
                    <a:pt x="70213" y="48986"/>
                  </a:lnTo>
                  <a:lnTo>
                    <a:pt x="71846" y="48169"/>
                  </a:lnTo>
                  <a:lnTo>
                    <a:pt x="74295" y="45720"/>
                  </a:lnTo>
                  <a:lnTo>
                    <a:pt x="75928" y="43271"/>
                  </a:lnTo>
                  <a:lnTo>
                    <a:pt x="76744" y="42454"/>
                  </a:lnTo>
                  <a:lnTo>
                    <a:pt x="76744" y="42454"/>
                  </a:lnTo>
                  <a:lnTo>
                    <a:pt x="76744" y="42454"/>
                  </a:lnTo>
                  <a:lnTo>
                    <a:pt x="77561" y="41638"/>
                  </a:lnTo>
                  <a:lnTo>
                    <a:pt x="76744" y="40821"/>
                  </a:lnTo>
                  <a:lnTo>
                    <a:pt x="73479" y="39188"/>
                  </a:lnTo>
                  <a:lnTo>
                    <a:pt x="73479" y="39188"/>
                  </a:lnTo>
                  <a:lnTo>
                    <a:pt x="73479" y="39188"/>
                  </a:lnTo>
                  <a:lnTo>
                    <a:pt x="73479" y="39188"/>
                  </a:lnTo>
                  <a:lnTo>
                    <a:pt x="74295" y="38372"/>
                  </a:lnTo>
                  <a:lnTo>
                    <a:pt x="75928" y="37556"/>
                  </a:lnTo>
                  <a:lnTo>
                    <a:pt x="77561" y="37556"/>
                  </a:lnTo>
                  <a:lnTo>
                    <a:pt x="81643" y="37556"/>
                  </a:lnTo>
                  <a:lnTo>
                    <a:pt x="84909" y="37556"/>
                  </a:lnTo>
                  <a:lnTo>
                    <a:pt x="85725" y="37556"/>
                  </a:lnTo>
                  <a:lnTo>
                    <a:pt x="88175" y="36739"/>
                  </a:lnTo>
                  <a:lnTo>
                    <a:pt x="89807" y="35923"/>
                  </a:lnTo>
                  <a:lnTo>
                    <a:pt x="91440" y="35106"/>
                  </a:lnTo>
                  <a:lnTo>
                    <a:pt x="95522" y="35106"/>
                  </a:lnTo>
                  <a:lnTo>
                    <a:pt x="99604" y="32657"/>
                  </a:lnTo>
                  <a:lnTo>
                    <a:pt x="100421" y="31841"/>
                  </a:lnTo>
                  <a:lnTo>
                    <a:pt x="101237" y="31841"/>
                  </a:lnTo>
                  <a:lnTo>
                    <a:pt x="101237" y="31841"/>
                  </a:lnTo>
                  <a:lnTo>
                    <a:pt x="102870" y="31024"/>
                  </a:lnTo>
                  <a:lnTo>
                    <a:pt x="104503" y="29391"/>
                  </a:lnTo>
                  <a:lnTo>
                    <a:pt x="106136" y="27759"/>
                  </a:lnTo>
                  <a:lnTo>
                    <a:pt x="106952" y="26126"/>
                  </a:lnTo>
                  <a:lnTo>
                    <a:pt x="111035" y="22043"/>
                  </a:lnTo>
                  <a:lnTo>
                    <a:pt x="112668" y="22043"/>
                  </a:lnTo>
                  <a:lnTo>
                    <a:pt x="113484" y="21227"/>
                  </a:lnTo>
                  <a:lnTo>
                    <a:pt x="115117" y="17961"/>
                  </a:lnTo>
                  <a:lnTo>
                    <a:pt x="115933" y="17145"/>
                  </a:lnTo>
                  <a:lnTo>
                    <a:pt x="116750" y="17145"/>
                  </a:lnTo>
                  <a:lnTo>
                    <a:pt x="117566" y="17145"/>
                  </a:lnTo>
                  <a:lnTo>
                    <a:pt x="118382" y="16329"/>
                  </a:lnTo>
                  <a:lnTo>
                    <a:pt x="119199" y="14696"/>
                  </a:lnTo>
                  <a:lnTo>
                    <a:pt x="119199" y="13063"/>
                  </a:lnTo>
                  <a:lnTo>
                    <a:pt x="119199" y="11430"/>
                  </a:lnTo>
                  <a:lnTo>
                    <a:pt x="119199" y="10613"/>
                  </a:lnTo>
                  <a:lnTo>
                    <a:pt x="119199" y="9797"/>
                  </a:lnTo>
                  <a:lnTo>
                    <a:pt x="120015" y="8981"/>
                  </a:lnTo>
                  <a:lnTo>
                    <a:pt x="123281" y="7348"/>
                  </a:lnTo>
                  <a:lnTo>
                    <a:pt x="124097" y="6531"/>
                  </a:lnTo>
                  <a:lnTo>
                    <a:pt x="124914" y="5715"/>
                  </a:lnTo>
                  <a:lnTo>
                    <a:pt x="125730" y="5715"/>
                  </a:lnTo>
                  <a:lnTo>
                    <a:pt x="126546" y="5715"/>
                  </a:lnTo>
                  <a:lnTo>
                    <a:pt x="127363" y="4899"/>
                  </a:lnTo>
                  <a:lnTo>
                    <a:pt x="128179" y="4082"/>
                  </a:lnTo>
                  <a:lnTo>
                    <a:pt x="130629" y="3266"/>
                  </a:lnTo>
                  <a:lnTo>
                    <a:pt x="133078" y="2449"/>
                  </a:lnTo>
                  <a:lnTo>
                    <a:pt x="135527" y="2449"/>
                  </a:lnTo>
                  <a:lnTo>
                    <a:pt x="137160" y="2449"/>
                  </a:lnTo>
                  <a:lnTo>
                    <a:pt x="139610" y="0"/>
                  </a:lnTo>
                  <a:lnTo>
                    <a:pt x="139610" y="0"/>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90" name="Freeform: Shape 289">
              <a:extLst>
                <a:ext uri="{FF2B5EF4-FFF2-40B4-BE49-F238E27FC236}">
                  <a16:creationId xmlns:a16="http://schemas.microsoft.com/office/drawing/2014/main" id="{24A60940-5325-8DCF-333B-0C3C1A9F2865}"/>
                </a:ext>
              </a:extLst>
            </p:cNvPr>
            <p:cNvSpPr/>
            <p:nvPr/>
          </p:nvSpPr>
          <p:spPr>
            <a:xfrm>
              <a:off x="4481376" y="3324496"/>
              <a:ext cx="70212" cy="44903"/>
            </a:xfrm>
            <a:custGeom>
              <a:avLst/>
              <a:gdLst>
                <a:gd name="connsiteX0" fmla="*/ 55517 w 70212"/>
                <a:gd name="connsiteY0" fmla="*/ 4082 h 44903"/>
                <a:gd name="connsiteX1" fmla="*/ 55517 w 70212"/>
                <a:gd name="connsiteY1" fmla="*/ 4082 h 44903"/>
                <a:gd name="connsiteX2" fmla="*/ 57150 w 70212"/>
                <a:gd name="connsiteY2" fmla="*/ 5715 h 44903"/>
                <a:gd name="connsiteX3" fmla="*/ 57150 w 70212"/>
                <a:gd name="connsiteY3" fmla="*/ 7348 h 44903"/>
                <a:gd name="connsiteX4" fmla="*/ 55517 w 70212"/>
                <a:gd name="connsiteY4" fmla="*/ 10614 h 44903"/>
                <a:gd name="connsiteX5" fmla="*/ 54700 w 70212"/>
                <a:gd name="connsiteY5" fmla="*/ 13063 h 44903"/>
                <a:gd name="connsiteX6" fmla="*/ 54700 w 70212"/>
                <a:gd name="connsiteY6" fmla="*/ 14696 h 44903"/>
                <a:gd name="connsiteX7" fmla="*/ 54700 w 70212"/>
                <a:gd name="connsiteY7" fmla="*/ 15512 h 44903"/>
                <a:gd name="connsiteX8" fmla="*/ 54700 w 70212"/>
                <a:gd name="connsiteY8" fmla="*/ 15512 h 44903"/>
                <a:gd name="connsiteX9" fmla="*/ 56333 w 70212"/>
                <a:gd name="connsiteY9" fmla="*/ 15512 h 44903"/>
                <a:gd name="connsiteX10" fmla="*/ 57150 w 70212"/>
                <a:gd name="connsiteY10" fmla="*/ 15512 h 44903"/>
                <a:gd name="connsiteX11" fmla="*/ 59599 w 70212"/>
                <a:gd name="connsiteY11" fmla="*/ 16329 h 44903"/>
                <a:gd name="connsiteX12" fmla="*/ 61232 w 70212"/>
                <a:gd name="connsiteY12" fmla="*/ 17145 h 44903"/>
                <a:gd name="connsiteX13" fmla="*/ 61232 w 70212"/>
                <a:gd name="connsiteY13" fmla="*/ 17961 h 44903"/>
                <a:gd name="connsiteX14" fmla="*/ 61232 w 70212"/>
                <a:gd name="connsiteY14" fmla="*/ 18778 h 44903"/>
                <a:gd name="connsiteX15" fmla="*/ 62865 w 70212"/>
                <a:gd name="connsiteY15" fmla="*/ 20411 h 44903"/>
                <a:gd name="connsiteX16" fmla="*/ 65314 w 70212"/>
                <a:gd name="connsiteY16" fmla="*/ 21227 h 44903"/>
                <a:gd name="connsiteX17" fmla="*/ 66131 w 70212"/>
                <a:gd name="connsiteY17" fmla="*/ 21227 h 44903"/>
                <a:gd name="connsiteX18" fmla="*/ 68580 w 70212"/>
                <a:gd name="connsiteY18" fmla="*/ 17961 h 44903"/>
                <a:gd name="connsiteX19" fmla="*/ 69396 w 70212"/>
                <a:gd name="connsiteY19" fmla="*/ 18778 h 44903"/>
                <a:gd name="connsiteX20" fmla="*/ 70213 w 70212"/>
                <a:gd name="connsiteY20" fmla="*/ 20411 h 44903"/>
                <a:gd name="connsiteX21" fmla="*/ 70213 w 70212"/>
                <a:gd name="connsiteY21" fmla="*/ 21227 h 44903"/>
                <a:gd name="connsiteX22" fmla="*/ 69396 w 70212"/>
                <a:gd name="connsiteY22" fmla="*/ 24493 h 44903"/>
                <a:gd name="connsiteX23" fmla="*/ 69396 w 70212"/>
                <a:gd name="connsiteY23" fmla="*/ 26126 h 44903"/>
                <a:gd name="connsiteX24" fmla="*/ 70213 w 70212"/>
                <a:gd name="connsiteY24" fmla="*/ 26942 h 44903"/>
                <a:gd name="connsiteX25" fmla="*/ 70213 w 70212"/>
                <a:gd name="connsiteY25" fmla="*/ 27759 h 44903"/>
                <a:gd name="connsiteX26" fmla="*/ 70213 w 70212"/>
                <a:gd name="connsiteY26" fmla="*/ 28575 h 44903"/>
                <a:gd name="connsiteX27" fmla="*/ 69396 w 70212"/>
                <a:gd name="connsiteY27" fmla="*/ 28575 h 44903"/>
                <a:gd name="connsiteX28" fmla="*/ 67763 w 70212"/>
                <a:gd name="connsiteY28" fmla="*/ 27759 h 44903"/>
                <a:gd name="connsiteX29" fmla="*/ 66131 w 70212"/>
                <a:gd name="connsiteY29" fmla="*/ 26126 h 44903"/>
                <a:gd name="connsiteX30" fmla="*/ 65314 w 70212"/>
                <a:gd name="connsiteY30" fmla="*/ 26126 h 44903"/>
                <a:gd name="connsiteX31" fmla="*/ 64498 w 70212"/>
                <a:gd name="connsiteY31" fmla="*/ 26126 h 44903"/>
                <a:gd name="connsiteX32" fmla="*/ 63681 w 70212"/>
                <a:gd name="connsiteY32" fmla="*/ 27759 h 44903"/>
                <a:gd name="connsiteX33" fmla="*/ 63681 w 70212"/>
                <a:gd name="connsiteY33" fmla="*/ 29391 h 44903"/>
                <a:gd name="connsiteX34" fmla="*/ 63681 w 70212"/>
                <a:gd name="connsiteY34" fmla="*/ 30208 h 44903"/>
                <a:gd name="connsiteX35" fmla="*/ 64498 w 70212"/>
                <a:gd name="connsiteY35" fmla="*/ 31024 h 44903"/>
                <a:gd name="connsiteX36" fmla="*/ 65314 w 70212"/>
                <a:gd name="connsiteY36" fmla="*/ 32657 h 44903"/>
                <a:gd name="connsiteX37" fmla="*/ 65314 w 70212"/>
                <a:gd name="connsiteY37" fmla="*/ 34290 h 44903"/>
                <a:gd name="connsiteX38" fmla="*/ 65314 w 70212"/>
                <a:gd name="connsiteY38" fmla="*/ 35106 h 44903"/>
                <a:gd name="connsiteX39" fmla="*/ 65314 w 70212"/>
                <a:gd name="connsiteY39" fmla="*/ 35106 h 44903"/>
                <a:gd name="connsiteX40" fmla="*/ 64498 w 70212"/>
                <a:gd name="connsiteY40" fmla="*/ 35106 h 44903"/>
                <a:gd name="connsiteX41" fmla="*/ 63681 w 70212"/>
                <a:gd name="connsiteY41" fmla="*/ 35106 h 44903"/>
                <a:gd name="connsiteX42" fmla="*/ 62865 w 70212"/>
                <a:gd name="connsiteY42" fmla="*/ 32657 h 44903"/>
                <a:gd name="connsiteX43" fmla="*/ 62048 w 70212"/>
                <a:gd name="connsiteY43" fmla="*/ 31841 h 44903"/>
                <a:gd name="connsiteX44" fmla="*/ 61232 w 70212"/>
                <a:gd name="connsiteY44" fmla="*/ 31841 h 44903"/>
                <a:gd name="connsiteX45" fmla="*/ 59599 w 70212"/>
                <a:gd name="connsiteY45" fmla="*/ 32657 h 44903"/>
                <a:gd name="connsiteX46" fmla="*/ 57150 w 70212"/>
                <a:gd name="connsiteY46" fmla="*/ 33474 h 44903"/>
                <a:gd name="connsiteX47" fmla="*/ 56333 w 70212"/>
                <a:gd name="connsiteY47" fmla="*/ 33474 h 44903"/>
                <a:gd name="connsiteX48" fmla="*/ 55517 w 70212"/>
                <a:gd name="connsiteY48" fmla="*/ 33474 h 44903"/>
                <a:gd name="connsiteX49" fmla="*/ 54700 w 70212"/>
                <a:gd name="connsiteY49" fmla="*/ 32657 h 44903"/>
                <a:gd name="connsiteX50" fmla="*/ 53884 w 70212"/>
                <a:gd name="connsiteY50" fmla="*/ 31024 h 44903"/>
                <a:gd name="connsiteX51" fmla="*/ 53884 w 70212"/>
                <a:gd name="connsiteY51" fmla="*/ 29391 h 44903"/>
                <a:gd name="connsiteX52" fmla="*/ 53068 w 70212"/>
                <a:gd name="connsiteY52" fmla="*/ 29391 h 44903"/>
                <a:gd name="connsiteX53" fmla="*/ 51435 w 70212"/>
                <a:gd name="connsiteY53" fmla="*/ 29391 h 44903"/>
                <a:gd name="connsiteX54" fmla="*/ 50618 w 70212"/>
                <a:gd name="connsiteY54" fmla="*/ 30208 h 44903"/>
                <a:gd name="connsiteX55" fmla="*/ 50618 w 70212"/>
                <a:gd name="connsiteY55" fmla="*/ 31841 h 44903"/>
                <a:gd name="connsiteX56" fmla="*/ 50618 w 70212"/>
                <a:gd name="connsiteY56" fmla="*/ 34290 h 44903"/>
                <a:gd name="connsiteX57" fmla="*/ 49802 w 70212"/>
                <a:gd name="connsiteY57" fmla="*/ 35923 h 44903"/>
                <a:gd name="connsiteX58" fmla="*/ 47353 w 70212"/>
                <a:gd name="connsiteY58" fmla="*/ 38372 h 44903"/>
                <a:gd name="connsiteX59" fmla="*/ 46536 w 70212"/>
                <a:gd name="connsiteY59" fmla="*/ 39189 h 44903"/>
                <a:gd name="connsiteX60" fmla="*/ 46536 w 70212"/>
                <a:gd name="connsiteY60" fmla="*/ 40005 h 44903"/>
                <a:gd name="connsiteX61" fmla="*/ 46536 w 70212"/>
                <a:gd name="connsiteY61" fmla="*/ 40821 h 44903"/>
                <a:gd name="connsiteX62" fmla="*/ 46536 w 70212"/>
                <a:gd name="connsiteY62" fmla="*/ 42454 h 44903"/>
                <a:gd name="connsiteX63" fmla="*/ 47353 w 70212"/>
                <a:gd name="connsiteY63" fmla="*/ 44087 h 44903"/>
                <a:gd name="connsiteX64" fmla="*/ 47353 w 70212"/>
                <a:gd name="connsiteY64" fmla="*/ 44904 h 44903"/>
                <a:gd name="connsiteX65" fmla="*/ 46536 w 70212"/>
                <a:gd name="connsiteY65" fmla="*/ 44904 h 44903"/>
                <a:gd name="connsiteX66" fmla="*/ 45720 w 70212"/>
                <a:gd name="connsiteY66" fmla="*/ 44087 h 44903"/>
                <a:gd name="connsiteX67" fmla="*/ 45720 w 70212"/>
                <a:gd name="connsiteY67" fmla="*/ 42454 h 44903"/>
                <a:gd name="connsiteX68" fmla="*/ 44087 w 70212"/>
                <a:gd name="connsiteY68" fmla="*/ 40821 h 44903"/>
                <a:gd name="connsiteX69" fmla="*/ 44904 w 70212"/>
                <a:gd name="connsiteY69" fmla="*/ 39189 h 44903"/>
                <a:gd name="connsiteX70" fmla="*/ 44904 w 70212"/>
                <a:gd name="connsiteY70" fmla="*/ 39189 h 44903"/>
                <a:gd name="connsiteX71" fmla="*/ 41638 w 70212"/>
                <a:gd name="connsiteY71" fmla="*/ 38372 h 44903"/>
                <a:gd name="connsiteX72" fmla="*/ 40005 w 70212"/>
                <a:gd name="connsiteY72" fmla="*/ 37556 h 44903"/>
                <a:gd name="connsiteX73" fmla="*/ 38372 w 70212"/>
                <a:gd name="connsiteY73" fmla="*/ 35106 h 44903"/>
                <a:gd name="connsiteX74" fmla="*/ 38372 w 70212"/>
                <a:gd name="connsiteY74" fmla="*/ 34290 h 44903"/>
                <a:gd name="connsiteX75" fmla="*/ 38372 w 70212"/>
                <a:gd name="connsiteY75" fmla="*/ 31024 h 44903"/>
                <a:gd name="connsiteX76" fmla="*/ 38372 w 70212"/>
                <a:gd name="connsiteY76" fmla="*/ 30208 h 44903"/>
                <a:gd name="connsiteX77" fmla="*/ 38372 w 70212"/>
                <a:gd name="connsiteY77" fmla="*/ 30208 h 44903"/>
                <a:gd name="connsiteX78" fmla="*/ 37556 w 70212"/>
                <a:gd name="connsiteY78" fmla="*/ 30208 h 44903"/>
                <a:gd name="connsiteX79" fmla="*/ 36739 w 70212"/>
                <a:gd name="connsiteY79" fmla="*/ 31024 h 44903"/>
                <a:gd name="connsiteX80" fmla="*/ 35923 w 70212"/>
                <a:gd name="connsiteY80" fmla="*/ 32657 h 44903"/>
                <a:gd name="connsiteX81" fmla="*/ 33473 w 70212"/>
                <a:gd name="connsiteY81" fmla="*/ 34290 h 44903"/>
                <a:gd name="connsiteX82" fmla="*/ 33473 w 70212"/>
                <a:gd name="connsiteY82" fmla="*/ 34290 h 44903"/>
                <a:gd name="connsiteX83" fmla="*/ 34290 w 70212"/>
                <a:gd name="connsiteY83" fmla="*/ 35923 h 44903"/>
                <a:gd name="connsiteX84" fmla="*/ 34290 w 70212"/>
                <a:gd name="connsiteY84" fmla="*/ 36739 h 44903"/>
                <a:gd name="connsiteX85" fmla="*/ 32657 w 70212"/>
                <a:gd name="connsiteY85" fmla="*/ 39189 h 44903"/>
                <a:gd name="connsiteX86" fmla="*/ 32657 w 70212"/>
                <a:gd name="connsiteY86" fmla="*/ 40005 h 44903"/>
                <a:gd name="connsiteX87" fmla="*/ 30207 w 70212"/>
                <a:gd name="connsiteY87" fmla="*/ 41638 h 44903"/>
                <a:gd name="connsiteX88" fmla="*/ 29391 w 70212"/>
                <a:gd name="connsiteY88" fmla="*/ 42454 h 44903"/>
                <a:gd name="connsiteX89" fmla="*/ 26125 w 70212"/>
                <a:gd name="connsiteY89" fmla="*/ 41638 h 44903"/>
                <a:gd name="connsiteX90" fmla="*/ 25309 w 70212"/>
                <a:gd name="connsiteY90" fmla="*/ 41638 h 44903"/>
                <a:gd name="connsiteX91" fmla="*/ 23676 w 70212"/>
                <a:gd name="connsiteY91" fmla="*/ 42454 h 44903"/>
                <a:gd name="connsiteX92" fmla="*/ 22043 w 70212"/>
                <a:gd name="connsiteY92" fmla="*/ 43271 h 44903"/>
                <a:gd name="connsiteX93" fmla="*/ 18778 w 70212"/>
                <a:gd name="connsiteY93" fmla="*/ 44087 h 44903"/>
                <a:gd name="connsiteX94" fmla="*/ 17961 w 70212"/>
                <a:gd name="connsiteY94" fmla="*/ 43271 h 44903"/>
                <a:gd name="connsiteX95" fmla="*/ 17145 w 70212"/>
                <a:gd name="connsiteY95" fmla="*/ 42454 h 44903"/>
                <a:gd name="connsiteX96" fmla="*/ 17145 w 70212"/>
                <a:gd name="connsiteY96" fmla="*/ 41638 h 44903"/>
                <a:gd name="connsiteX97" fmla="*/ 16329 w 70212"/>
                <a:gd name="connsiteY97" fmla="*/ 40005 h 44903"/>
                <a:gd name="connsiteX98" fmla="*/ 15512 w 70212"/>
                <a:gd name="connsiteY98" fmla="*/ 39189 h 44903"/>
                <a:gd name="connsiteX99" fmla="*/ 14696 w 70212"/>
                <a:gd name="connsiteY99" fmla="*/ 38372 h 44903"/>
                <a:gd name="connsiteX100" fmla="*/ 13879 w 70212"/>
                <a:gd name="connsiteY100" fmla="*/ 37556 h 44903"/>
                <a:gd name="connsiteX101" fmla="*/ 13063 w 70212"/>
                <a:gd name="connsiteY101" fmla="*/ 36739 h 44903"/>
                <a:gd name="connsiteX102" fmla="*/ 13879 w 70212"/>
                <a:gd name="connsiteY102" fmla="*/ 34290 h 44903"/>
                <a:gd name="connsiteX103" fmla="*/ 13063 w 70212"/>
                <a:gd name="connsiteY103" fmla="*/ 33474 h 44903"/>
                <a:gd name="connsiteX104" fmla="*/ 13063 w 70212"/>
                <a:gd name="connsiteY104" fmla="*/ 31841 h 44903"/>
                <a:gd name="connsiteX105" fmla="*/ 13063 w 70212"/>
                <a:gd name="connsiteY105" fmla="*/ 31024 h 44903"/>
                <a:gd name="connsiteX106" fmla="*/ 13063 w 70212"/>
                <a:gd name="connsiteY106" fmla="*/ 31024 h 44903"/>
                <a:gd name="connsiteX107" fmla="*/ 9797 w 70212"/>
                <a:gd name="connsiteY107" fmla="*/ 30208 h 44903"/>
                <a:gd name="connsiteX108" fmla="*/ 7348 w 70212"/>
                <a:gd name="connsiteY108" fmla="*/ 30208 h 44903"/>
                <a:gd name="connsiteX109" fmla="*/ 5715 w 70212"/>
                <a:gd name="connsiteY109" fmla="*/ 31024 h 44903"/>
                <a:gd name="connsiteX110" fmla="*/ 4082 w 70212"/>
                <a:gd name="connsiteY110" fmla="*/ 32657 h 44903"/>
                <a:gd name="connsiteX111" fmla="*/ 4082 w 70212"/>
                <a:gd name="connsiteY111" fmla="*/ 32657 h 44903"/>
                <a:gd name="connsiteX112" fmla="*/ 4082 w 70212"/>
                <a:gd name="connsiteY112" fmla="*/ 32657 h 44903"/>
                <a:gd name="connsiteX113" fmla="*/ 4898 w 70212"/>
                <a:gd name="connsiteY113" fmla="*/ 34290 h 44903"/>
                <a:gd name="connsiteX114" fmla="*/ 4082 w 70212"/>
                <a:gd name="connsiteY114" fmla="*/ 35923 h 44903"/>
                <a:gd name="connsiteX115" fmla="*/ 2449 w 70212"/>
                <a:gd name="connsiteY115" fmla="*/ 36739 h 44903"/>
                <a:gd name="connsiteX116" fmla="*/ 816 w 70212"/>
                <a:gd name="connsiteY116" fmla="*/ 36739 h 44903"/>
                <a:gd name="connsiteX117" fmla="*/ 0 w 70212"/>
                <a:gd name="connsiteY117" fmla="*/ 36739 h 44903"/>
                <a:gd name="connsiteX118" fmla="*/ 0 w 70212"/>
                <a:gd name="connsiteY118" fmla="*/ 35106 h 44903"/>
                <a:gd name="connsiteX119" fmla="*/ 816 w 70212"/>
                <a:gd name="connsiteY119" fmla="*/ 34290 h 44903"/>
                <a:gd name="connsiteX120" fmla="*/ 1632 w 70212"/>
                <a:gd name="connsiteY120" fmla="*/ 33474 h 44903"/>
                <a:gd name="connsiteX121" fmla="*/ 1632 w 70212"/>
                <a:gd name="connsiteY121" fmla="*/ 31841 h 44903"/>
                <a:gd name="connsiteX122" fmla="*/ 1632 w 70212"/>
                <a:gd name="connsiteY122" fmla="*/ 31024 h 44903"/>
                <a:gd name="connsiteX123" fmla="*/ 816 w 70212"/>
                <a:gd name="connsiteY123" fmla="*/ 30208 h 44903"/>
                <a:gd name="connsiteX124" fmla="*/ 816 w 70212"/>
                <a:gd name="connsiteY124" fmla="*/ 29391 h 44903"/>
                <a:gd name="connsiteX125" fmla="*/ 1632 w 70212"/>
                <a:gd name="connsiteY125" fmla="*/ 27759 h 44903"/>
                <a:gd name="connsiteX126" fmla="*/ 1632 w 70212"/>
                <a:gd name="connsiteY126" fmla="*/ 26942 h 44903"/>
                <a:gd name="connsiteX127" fmla="*/ 2449 w 70212"/>
                <a:gd name="connsiteY127" fmla="*/ 26126 h 44903"/>
                <a:gd name="connsiteX128" fmla="*/ 4898 w 70212"/>
                <a:gd name="connsiteY128" fmla="*/ 24493 h 44903"/>
                <a:gd name="connsiteX129" fmla="*/ 7348 w 70212"/>
                <a:gd name="connsiteY129" fmla="*/ 22860 h 44903"/>
                <a:gd name="connsiteX130" fmla="*/ 7348 w 70212"/>
                <a:gd name="connsiteY130" fmla="*/ 21227 h 44903"/>
                <a:gd name="connsiteX131" fmla="*/ 7348 w 70212"/>
                <a:gd name="connsiteY131" fmla="*/ 18778 h 44903"/>
                <a:gd name="connsiteX132" fmla="*/ 7348 w 70212"/>
                <a:gd name="connsiteY132" fmla="*/ 17961 h 44903"/>
                <a:gd name="connsiteX133" fmla="*/ 9797 w 70212"/>
                <a:gd name="connsiteY133" fmla="*/ 16329 h 44903"/>
                <a:gd name="connsiteX134" fmla="*/ 10613 w 70212"/>
                <a:gd name="connsiteY134" fmla="*/ 15512 h 44903"/>
                <a:gd name="connsiteX135" fmla="*/ 10613 w 70212"/>
                <a:gd name="connsiteY135" fmla="*/ 14696 h 44903"/>
                <a:gd name="connsiteX136" fmla="*/ 13063 w 70212"/>
                <a:gd name="connsiteY136" fmla="*/ 12246 h 44903"/>
                <a:gd name="connsiteX137" fmla="*/ 15512 w 70212"/>
                <a:gd name="connsiteY137" fmla="*/ 9797 h 44903"/>
                <a:gd name="connsiteX138" fmla="*/ 16329 w 70212"/>
                <a:gd name="connsiteY138" fmla="*/ 8981 h 44903"/>
                <a:gd name="connsiteX139" fmla="*/ 16329 w 70212"/>
                <a:gd name="connsiteY139" fmla="*/ 8164 h 44903"/>
                <a:gd name="connsiteX140" fmla="*/ 16329 w 70212"/>
                <a:gd name="connsiteY140" fmla="*/ 7348 h 44903"/>
                <a:gd name="connsiteX141" fmla="*/ 16329 w 70212"/>
                <a:gd name="connsiteY141" fmla="*/ 7348 h 44903"/>
                <a:gd name="connsiteX142" fmla="*/ 15512 w 70212"/>
                <a:gd name="connsiteY142" fmla="*/ 7348 h 44903"/>
                <a:gd name="connsiteX143" fmla="*/ 15512 w 70212"/>
                <a:gd name="connsiteY143" fmla="*/ 6531 h 44903"/>
                <a:gd name="connsiteX144" fmla="*/ 16329 w 70212"/>
                <a:gd name="connsiteY144" fmla="*/ 4899 h 44903"/>
                <a:gd name="connsiteX145" fmla="*/ 17961 w 70212"/>
                <a:gd name="connsiteY145" fmla="*/ 4082 h 44903"/>
                <a:gd name="connsiteX146" fmla="*/ 19594 w 70212"/>
                <a:gd name="connsiteY146" fmla="*/ 4082 h 44903"/>
                <a:gd name="connsiteX147" fmla="*/ 20411 w 70212"/>
                <a:gd name="connsiteY147" fmla="*/ 4082 h 44903"/>
                <a:gd name="connsiteX148" fmla="*/ 20411 w 70212"/>
                <a:gd name="connsiteY148" fmla="*/ 4899 h 44903"/>
                <a:gd name="connsiteX149" fmla="*/ 21227 w 70212"/>
                <a:gd name="connsiteY149" fmla="*/ 5715 h 44903"/>
                <a:gd name="connsiteX150" fmla="*/ 22043 w 70212"/>
                <a:gd name="connsiteY150" fmla="*/ 5715 h 44903"/>
                <a:gd name="connsiteX151" fmla="*/ 23676 w 70212"/>
                <a:gd name="connsiteY151" fmla="*/ 5715 h 44903"/>
                <a:gd name="connsiteX152" fmla="*/ 25309 w 70212"/>
                <a:gd name="connsiteY152" fmla="*/ 4899 h 44903"/>
                <a:gd name="connsiteX153" fmla="*/ 26125 w 70212"/>
                <a:gd name="connsiteY153" fmla="*/ 3266 h 44903"/>
                <a:gd name="connsiteX154" fmla="*/ 26942 w 70212"/>
                <a:gd name="connsiteY154" fmla="*/ 2449 h 44903"/>
                <a:gd name="connsiteX155" fmla="*/ 28575 w 70212"/>
                <a:gd name="connsiteY155" fmla="*/ 1633 h 44903"/>
                <a:gd name="connsiteX156" fmla="*/ 30207 w 70212"/>
                <a:gd name="connsiteY156" fmla="*/ 2449 h 44903"/>
                <a:gd name="connsiteX157" fmla="*/ 34290 w 70212"/>
                <a:gd name="connsiteY157" fmla="*/ 2449 h 44903"/>
                <a:gd name="connsiteX158" fmla="*/ 36739 w 70212"/>
                <a:gd name="connsiteY158" fmla="*/ 2449 h 44903"/>
                <a:gd name="connsiteX159" fmla="*/ 38372 w 70212"/>
                <a:gd name="connsiteY159" fmla="*/ 1633 h 44903"/>
                <a:gd name="connsiteX160" fmla="*/ 40821 w 70212"/>
                <a:gd name="connsiteY160" fmla="*/ 1633 h 44903"/>
                <a:gd name="connsiteX161" fmla="*/ 42454 w 70212"/>
                <a:gd name="connsiteY161" fmla="*/ 2449 h 44903"/>
                <a:gd name="connsiteX162" fmla="*/ 42454 w 70212"/>
                <a:gd name="connsiteY162" fmla="*/ 2449 h 44903"/>
                <a:gd name="connsiteX163" fmla="*/ 42454 w 70212"/>
                <a:gd name="connsiteY163" fmla="*/ 2449 h 44903"/>
                <a:gd name="connsiteX164" fmla="*/ 42454 w 70212"/>
                <a:gd name="connsiteY164" fmla="*/ 2449 h 44903"/>
                <a:gd name="connsiteX165" fmla="*/ 44087 w 70212"/>
                <a:gd name="connsiteY165" fmla="*/ 2449 h 44903"/>
                <a:gd name="connsiteX166" fmla="*/ 44087 w 70212"/>
                <a:gd name="connsiteY166" fmla="*/ 2449 h 44903"/>
                <a:gd name="connsiteX167" fmla="*/ 44087 w 70212"/>
                <a:gd name="connsiteY167" fmla="*/ 2449 h 44903"/>
                <a:gd name="connsiteX168" fmla="*/ 44087 w 70212"/>
                <a:gd name="connsiteY168" fmla="*/ 2449 h 44903"/>
                <a:gd name="connsiteX169" fmla="*/ 42454 w 70212"/>
                <a:gd name="connsiteY169" fmla="*/ 2449 h 44903"/>
                <a:gd name="connsiteX170" fmla="*/ 41638 w 70212"/>
                <a:gd name="connsiteY170" fmla="*/ 2449 h 44903"/>
                <a:gd name="connsiteX171" fmla="*/ 41638 w 70212"/>
                <a:gd name="connsiteY171" fmla="*/ 1633 h 44903"/>
                <a:gd name="connsiteX172" fmla="*/ 42454 w 70212"/>
                <a:gd name="connsiteY172" fmla="*/ 816 h 44903"/>
                <a:gd name="connsiteX173" fmla="*/ 44087 w 70212"/>
                <a:gd name="connsiteY173" fmla="*/ 0 h 44903"/>
                <a:gd name="connsiteX174" fmla="*/ 44904 w 70212"/>
                <a:gd name="connsiteY174" fmla="*/ 0 h 44903"/>
                <a:gd name="connsiteX175" fmla="*/ 45720 w 70212"/>
                <a:gd name="connsiteY175" fmla="*/ 0 h 44903"/>
                <a:gd name="connsiteX176" fmla="*/ 47353 w 70212"/>
                <a:gd name="connsiteY176" fmla="*/ 1633 h 44903"/>
                <a:gd name="connsiteX177" fmla="*/ 48169 w 70212"/>
                <a:gd name="connsiteY177" fmla="*/ 1633 h 44903"/>
                <a:gd name="connsiteX178" fmla="*/ 48169 w 70212"/>
                <a:gd name="connsiteY178" fmla="*/ 1633 h 44903"/>
                <a:gd name="connsiteX179" fmla="*/ 48169 w 70212"/>
                <a:gd name="connsiteY179" fmla="*/ 1633 h 44903"/>
                <a:gd name="connsiteX180" fmla="*/ 48986 w 70212"/>
                <a:gd name="connsiteY180" fmla="*/ 1633 h 44903"/>
                <a:gd name="connsiteX181" fmla="*/ 49802 w 70212"/>
                <a:gd name="connsiteY181" fmla="*/ 2449 h 44903"/>
                <a:gd name="connsiteX182" fmla="*/ 49802 w 70212"/>
                <a:gd name="connsiteY182" fmla="*/ 2449 h 44903"/>
                <a:gd name="connsiteX183" fmla="*/ 53884 w 70212"/>
                <a:gd name="connsiteY183" fmla="*/ 2449 h 44903"/>
                <a:gd name="connsiteX184" fmla="*/ 54700 w 70212"/>
                <a:gd name="connsiteY184" fmla="*/ 2449 h 44903"/>
                <a:gd name="connsiteX185" fmla="*/ 57150 w 70212"/>
                <a:gd name="connsiteY185" fmla="*/ 4082 h 44903"/>
                <a:gd name="connsiteX186" fmla="*/ 55517 w 70212"/>
                <a:gd name="connsiteY186" fmla="*/ 4082 h 44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70212" h="44903">
                  <a:moveTo>
                    <a:pt x="55517" y="4082"/>
                  </a:moveTo>
                  <a:lnTo>
                    <a:pt x="55517" y="4082"/>
                  </a:lnTo>
                  <a:lnTo>
                    <a:pt x="57150" y="5715"/>
                  </a:lnTo>
                  <a:lnTo>
                    <a:pt x="57150" y="7348"/>
                  </a:lnTo>
                  <a:lnTo>
                    <a:pt x="55517" y="10614"/>
                  </a:lnTo>
                  <a:lnTo>
                    <a:pt x="54700" y="13063"/>
                  </a:lnTo>
                  <a:lnTo>
                    <a:pt x="54700" y="14696"/>
                  </a:lnTo>
                  <a:lnTo>
                    <a:pt x="54700" y="15512"/>
                  </a:lnTo>
                  <a:lnTo>
                    <a:pt x="54700" y="15512"/>
                  </a:lnTo>
                  <a:lnTo>
                    <a:pt x="56333" y="15512"/>
                  </a:lnTo>
                  <a:lnTo>
                    <a:pt x="57150" y="15512"/>
                  </a:lnTo>
                  <a:lnTo>
                    <a:pt x="59599" y="16329"/>
                  </a:lnTo>
                  <a:lnTo>
                    <a:pt x="61232" y="17145"/>
                  </a:lnTo>
                  <a:lnTo>
                    <a:pt x="61232" y="17961"/>
                  </a:lnTo>
                  <a:lnTo>
                    <a:pt x="61232" y="18778"/>
                  </a:lnTo>
                  <a:lnTo>
                    <a:pt x="62865" y="20411"/>
                  </a:lnTo>
                  <a:lnTo>
                    <a:pt x="65314" y="21227"/>
                  </a:lnTo>
                  <a:lnTo>
                    <a:pt x="66131" y="21227"/>
                  </a:lnTo>
                  <a:lnTo>
                    <a:pt x="68580" y="17961"/>
                  </a:lnTo>
                  <a:lnTo>
                    <a:pt x="69396" y="18778"/>
                  </a:lnTo>
                  <a:lnTo>
                    <a:pt x="70213" y="20411"/>
                  </a:lnTo>
                  <a:lnTo>
                    <a:pt x="70213" y="21227"/>
                  </a:lnTo>
                  <a:lnTo>
                    <a:pt x="69396" y="24493"/>
                  </a:lnTo>
                  <a:lnTo>
                    <a:pt x="69396" y="26126"/>
                  </a:lnTo>
                  <a:lnTo>
                    <a:pt x="70213" y="26942"/>
                  </a:lnTo>
                  <a:lnTo>
                    <a:pt x="70213" y="27759"/>
                  </a:lnTo>
                  <a:lnTo>
                    <a:pt x="70213" y="28575"/>
                  </a:lnTo>
                  <a:lnTo>
                    <a:pt x="69396" y="28575"/>
                  </a:lnTo>
                  <a:lnTo>
                    <a:pt x="67763" y="27759"/>
                  </a:lnTo>
                  <a:lnTo>
                    <a:pt x="66131" y="26126"/>
                  </a:lnTo>
                  <a:lnTo>
                    <a:pt x="65314" y="26126"/>
                  </a:lnTo>
                  <a:lnTo>
                    <a:pt x="64498" y="26126"/>
                  </a:lnTo>
                  <a:lnTo>
                    <a:pt x="63681" y="27759"/>
                  </a:lnTo>
                  <a:lnTo>
                    <a:pt x="63681" y="29391"/>
                  </a:lnTo>
                  <a:lnTo>
                    <a:pt x="63681" y="30208"/>
                  </a:lnTo>
                  <a:lnTo>
                    <a:pt x="64498" y="31024"/>
                  </a:lnTo>
                  <a:lnTo>
                    <a:pt x="65314" y="32657"/>
                  </a:lnTo>
                  <a:lnTo>
                    <a:pt x="65314" y="34290"/>
                  </a:lnTo>
                  <a:lnTo>
                    <a:pt x="65314" y="35106"/>
                  </a:lnTo>
                  <a:lnTo>
                    <a:pt x="65314" y="35106"/>
                  </a:lnTo>
                  <a:lnTo>
                    <a:pt x="64498" y="35106"/>
                  </a:lnTo>
                  <a:lnTo>
                    <a:pt x="63681" y="35106"/>
                  </a:lnTo>
                  <a:lnTo>
                    <a:pt x="62865" y="32657"/>
                  </a:lnTo>
                  <a:lnTo>
                    <a:pt x="62048" y="31841"/>
                  </a:lnTo>
                  <a:lnTo>
                    <a:pt x="61232" y="31841"/>
                  </a:lnTo>
                  <a:lnTo>
                    <a:pt x="59599" y="32657"/>
                  </a:lnTo>
                  <a:lnTo>
                    <a:pt x="57150" y="33474"/>
                  </a:lnTo>
                  <a:lnTo>
                    <a:pt x="56333" y="33474"/>
                  </a:lnTo>
                  <a:lnTo>
                    <a:pt x="55517" y="33474"/>
                  </a:lnTo>
                  <a:lnTo>
                    <a:pt x="54700" y="32657"/>
                  </a:lnTo>
                  <a:lnTo>
                    <a:pt x="53884" y="31024"/>
                  </a:lnTo>
                  <a:lnTo>
                    <a:pt x="53884" y="29391"/>
                  </a:lnTo>
                  <a:lnTo>
                    <a:pt x="53068" y="29391"/>
                  </a:lnTo>
                  <a:lnTo>
                    <a:pt x="51435" y="29391"/>
                  </a:lnTo>
                  <a:lnTo>
                    <a:pt x="50618" y="30208"/>
                  </a:lnTo>
                  <a:lnTo>
                    <a:pt x="50618" y="31841"/>
                  </a:lnTo>
                  <a:lnTo>
                    <a:pt x="50618" y="34290"/>
                  </a:lnTo>
                  <a:lnTo>
                    <a:pt x="49802" y="35923"/>
                  </a:lnTo>
                  <a:lnTo>
                    <a:pt x="47353" y="38372"/>
                  </a:lnTo>
                  <a:lnTo>
                    <a:pt x="46536" y="39189"/>
                  </a:lnTo>
                  <a:lnTo>
                    <a:pt x="46536" y="40005"/>
                  </a:lnTo>
                  <a:lnTo>
                    <a:pt x="46536" y="40821"/>
                  </a:lnTo>
                  <a:lnTo>
                    <a:pt x="46536" y="42454"/>
                  </a:lnTo>
                  <a:lnTo>
                    <a:pt x="47353" y="44087"/>
                  </a:lnTo>
                  <a:lnTo>
                    <a:pt x="47353" y="44904"/>
                  </a:lnTo>
                  <a:lnTo>
                    <a:pt x="46536" y="44904"/>
                  </a:lnTo>
                  <a:lnTo>
                    <a:pt x="45720" y="44087"/>
                  </a:lnTo>
                  <a:lnTo>
                    <a:pt x="45720" y="42454"/>
                  </a:lnTo>
                  <a:lnTo>
                    <a:pt x="44087" y="40821"/>
                  </a:lnTo>
                  <a:lnTo>
                    <a:pt x="44904" y="39189"/>
                  </a:lnTo>
                  <a:lnTo>
                    <a:pt x="44904" y="39189"/>
                  </a:lnTo>
                  <a:lnTo>
                    <a:pt x="41638" y="38372"/>
                  </a:lnTo>
                  <a:lnTo>
                    <a:pt x="40005" y="37556"/>
                  </a:lnTo>
                  <a:lnTo>
                    <a:pt x="38372" y="35106"/>
                  </a:lnTo>
                  <a:lnTo>
                    <a:pt x="38372" y="34290"/>
                  </a:lnTo>
                  <a:lnTo>
                    <a:pt x="38372" y="31024"/>
                  </a:lnTo>
                  <a:lnTo>
                    <a:pt x="38372" y="30208"/>
                  </a:lnTo>
                  <a:lnTo>
                    <a:pt x="38372" y="30208"/>
                  </a:lnTo>
                  <a:lnTo>
                    <a:pt x="37556" y="30208"/>
                  </a:lnTo>
                  <a:lnTo>
                    <a:pt x="36739" y="31024"/>
                  </a:lnTo>
                  <a:lnTo>
                    <a:pt x="35923" y="32657"/>
                  </a:lnTo>
                  <a:lnTo>
                    <a:pt x="33473" y="34290"/>
                  </a:lnTo>
                  <a:lnTo>
                    <a:pt x="33473" y="34290"/>
                  </a:lnTo>
                  <a:lnTo>
                    <a:pt x="34290" y="35923"/>
                  </a:lnTo>
                  <a:lnTo>
                    <a:pt x="34290" y="36739"/>
                  </a:lnTo>
                  <a:lnTo>
                    <a:pt x="32657" y="39189"/>
                  </a:lnTo>
                  <a:lnTo>
                    <a:pt x="32657" y="40005"/>
                  </a:lnTo>
                  <a:lnTo>
                    <a:pt x="30207" y="41638"/>
                  </a:lnTo>
                  <a:lnTo>
                    <a:pt x="29391" y="42454"/>
                  </a:lnTo>
                  <a:lnTo>
                    <a:pt x="26125" y="41638"/>
                  </a:lnTo>
                  <a:lnTo>
                    <a:pt x="25309" y="41638"/>
                  </a:lnTo>
                  <a:lnTo>
                    <a:pt x="23676" y="42454"/>
                  </a:lnTo>
                  <a:lnTo>
                    <a:pt x="22043" y="43271"/>
                  </a:lnTo>
                  <a:lnTo>
                    <a:pt x="18778" y="44087"/>
                  </a:lnTo>
                  <a:lnTo>
                    <a:pt x="17961" y="43271"/>
                  </a:lnTo>
                  <a:lnTo>
                    <a:pt x="17145" y="42454"/>
                  </a:lnTo>
                  <a:lnTo>
                    <a:pt x="17145" y="41638"/>
                  </a:lnTo>
                  <a:lnTo>
                    <a:pt x="16329" y="40005"/>
                  </a:lnTo>
                  <a:lnTo>
                    <a:pt x="15512" y="39189"/>
                  </a:lnTo>
                  <a:lnTo>
                    <a:pt x="14696" y="38372"/>
                  </a:lnTo>
                  <a:lnTo>
                    <a:pt x="13879" y="37556"/>
                  </a:lnTo>
                  <a:lnTo>
                    <a:pt x="13063" y="36739"/>
                  </a:lnTo>
                  <a:lnTo>
                    <a:pt x="13879" y="34290"/>
                  </a:lnTo>
                  <a:lnTo>
                    <a:pt x="13063" y="33474"/>
                  </a:lnTo>
                  <a:lnTo>
                    <a:pt x="13063" y="31841"/>
                  </a:lnTo>
                  <a:lnTo>
                    <a:pt x="13063" y="31024"/>
                  </a:lnTo>
                  <a:lnTo>
                    <a:pt x="13063" y="31024"/>
                  </a:lnTo>
                  <a:lnTo>
                    <a:pt x="9797" y="30208"/>
                  </a:lnTo>
                  <a:lnTo>
                    <a:pt x="7348" y="30208"/>
                  </a:lnTo>
                  <a:lnTo>
                    <a:pt x="5715" y="31024"/>
                  </a:lnTo>
                  <a:lnTo>
                    <a:pt x="4082" y="32657"/>
                  </a:lnTo>
                  <a:lnTo>
                    <a:pt x="4082" y="32657"/>
                  </a:lnTo>
                  <a:lnTo>
                    <a:pt x="4082" y="32657"/>
                  </a:lnTo>
                  <a:lnTo>
                    <a:pt x="4898" y="34290"/>
                  </a:lnTo>
                  <a:lnTo>
                    <a:pt x="4082" y="35923"/>
                  </a:lnTo>
                  <a:lnTo>
                    <a:pt x="2449" y="36739"/>
                  </a:lnTo>
                  <a:lnTo>
                    <a:pt x="816" y="36739"/>
                  </a:lnTo>
                  <a:lnTo>
                    <a:pt x="0" y="36739"/>
                  </a:lnTo>
                  <a:lnTo>
                    <a:pt x="0" y="35106"/>
                  </a:lnTo>
                  <a:lnTo>
                    <a:pt x="816" y="34290"/>
                  </a:lnTo>
                  <a:lnTo>
                    <a:pt x="1632" y="33474"/>
                  </a:lnTo>
                  <a:lnTo>
                    <a:pt x="1632" y="31841"/>
                  </a:lnTo>
                  <a:lnTo>
                    <a:pt x="1632" y="31024"/>
                  </a:lnTo>
                  <a:lnTo>
                    <a:pt x="816" y="30208"/>
                  </a:lnTo>
                  <a:lnTo>
                    <a:pt x="816" y="29391"/>
                  </a:lnTo>
                  <a:lnTo>
                    <a:pt x="1632" y="27759"/>
                  </a:lnTo>
                  <a:lnTo>
                    <a:pt x="1632" y="26942"/>
                  </a:lnTo>
                  <a:lnTo>
                    <a:pt x="2449" y="26126"/>
                  </a:lnTo>
                  <a:lnTo>
                    <a:pt x="4898" y="24493"/>
                  </a:lnTo>
                  <a:lnTo>
                    <a:pt x="7348" y="22860"/>
                  </a:lnTo>
                  <a:lnTo>
                    <a:pt x="7348" y="21227"/>
                  </a:lnTo>
                  <a:lnTo>
                    <a:pt x="7348" y="18778"/>
                  </a:lnTo>
                  <a:lnTo>
                    <a:pt x="7348" y="17961"/>
                  </a:lnTo>
                  <a:lnTo>
                    <a:pt x="9797" y="16329"/>
                  </a:lnTo>
                  <a:lnTo>
                    <a:pt x="10613" y="15512"/>
                  </a:lnTo>
                  <a:lnTo>
                    <a:pt x="10613" y="14696"/>
                  </a:lnTo>
                  <a:lnTo>
                    <a:pt x="13063" y="12246"/>
                  </a:lnTo>
                  <a:lnTo>
                    <a:pt x="15512" y="9797"/>
                  </a:lnTo>
                  <a:lnTo>
                    <a:pt x="16329" y="8981"/>
                  </a:lnTo>
                  <a:lnTo>
                    <a:pt x="16329" y="8164"/>
                  </a:lnTo>
                  <a:lnTo>
                    <a:pt x="16329" y="7348"/>
                  </a:lnTo>
                  <a:lnTo>
                    <a:pt x="16329" y="7348"/>
                  </a:lnTo>
                  <a:lnTo>
                    <a:pt x="15512" y="7348"/>
                  </a:lnTo>
                  <a:lnTo>
                    <a:pt x="15512" y="6531"/>
                  </a:lnTo>
                  <a:lnTo>
                    <a:pt x="16329" y="4899"/>
                  </a:lnTo>
                  <a:lnTo>
                    <a:pt x="17961" y="4082"/>
                  </a:lnTo>
                  <a:lnTo>
                    <a:pt x="19594" y="4082"/>
                  </a:lnTo>
                  <a:lnTo>
                    <a:pt x="20411" y="4082"/>
                  </a:lnTo>
                  <a:lnTo>
                    <a:pt x="20411" y="4899"/>
                  </a:lnTo>
                  <a:lnTo>
                    <a:pt x="21227" y="5715"/>
                  </a:lnTo>
                  <a:lnTo>
                    <a:pt x="22043" y="5715"/>
                  </a:lnTo>
                  <a:lnTo>
                    <a:pt x="23676" y="5715"/>
                  </a:lnTo>
                  <a:lnTo>
                    <a:pt x="25309" y="4899"/>
                  </a:lnTo>
                  <a:lnTo>
                    <a:pt x="26125" y="3266"/>
                  </a:lnTo>
                  <a:lnTo>
                    <a:pt x="26942" y="2449"/>
                  </a:lnTo>
                  <a:lnTo>
                    <a:pt x="28575" y="1633"/>
                  </a:lnTo>
                  <a:lnTo>
                    <a:pt x="30207" y="2449"/>
                  </a:lnTo>
                  <a:lnTo>
                    <a:pt x="34290" y="2449"/>
                  </a:lnTo>
                  <a:lnTo>
                    <a:pt x="36739" y="2449"/>
                  </a:lnTo>
                  <a:lnTo>
                    <a:pt x="38372" y="1633"/>
                  </a:lnTo>
                  <a:lnTo>
                    <a:pt x="40821" y="1633"/>
                  </a:lnTo>
                  <a:lnTo>
                    <a:pt x="42454" y="2449"/>
                  </a:lnTo>
                  <a:lnTo>
                    <a:pt x="42454" y="2449"/>
                  </a:lnTo>
                  <a:lnTo>
                    <a:pt x="42454" y="2449"/>
                  </a:lnTo>
                  <a:lnTo>
                    <a:pt x="42454" y="2449"/>
                  </a:lnTo>
                  <a:lnTo>
                    <a:pt x="44087" y="2449"/>
                  </a:lnTo>
                  <a:lnTo>
                    <a:pt x="44087" y="2449"/>
                  </a:lnTo>
                  <a:lnTo>
                    <a:pt x="44087" y="2449"/>
                  </a:lnTo>
                  <a:lnTo>
                    <a:pt x="44087" y="2449"/>
                  </a:lnTo>
                  <a:lnTo>
                    <a:pt x="42454" y="2449"/>
                  </a:lnTo>
                  <a:lnTo>
                    <a:pt x="41638" y="2449"/>
                  </a:lnTo>
                  <a:lnTo>
                    <a:pt x="41638" y="1633"/>
                  </a:lnTo>
                  <a:lnTo>
                    <a:pt x="42454" y="816"/>
                  </a:lnTo>
                  <a:lnTo>
                    <a:pt x="44087" y="0"/>
                  </a:lnTo>
                  <a:lnTo>
                    <a:pt x="44904" y="0"/>
                  </a:lnTo>
                  <a:lnTo>
                    <a:pt x="45720" y="0"/>
                  </a:lnTo>
                  <a:lnTo>
                    <a:pt x="47353" y="1633"/>
                  </a:lnTo>
                  <a:lnTo>
                    <a:pt x="48169" y="1633"/>
                  </a:lnTo>
                  <a:lnTo>
                    <a:pt x="48169" y="1633"/>
                  </a:lnTo>
                  <a:lnTo>
                    <a:pt x="48169" y="1633"/>
                  </a:lnTo>
                  <a:lnTo>
                    <a:pt x="48986" y="1633"/>
                  </a:lnTo>
                  <a:lnTo>
                    <a:pt x="49802" y="2449"/>
                  </a:lnTo>
                  <a:lnTo>
                    <a:pt x="49802" y="2449"/>
                  </a:lnTo>
                  <a:lnTo>
                    <a:pt x="53884" y="2449"/>
                  </a:lnTo>
                  <a:lnTo>
                    <a:pt x="54700" y="2449"/>
                  </a:lnTo>
                  <a:lnTo>
                    <a:pt x="57150" y="4082"/>
                  </a:lnTo>
                  <a:lnTo>
                    <a:pt x="55517" y="4082"/>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91" name="Freeform: Shape 290">
              <a:extLst>
                <a:ext uri="{FF2B5EF4-FFF2-40B4-BE49-F238E27FC236}">
                  <a16:creationId xmlns:a16="http://schemas.microsoft.com/office/drawing/2014/main" id="{9B65BB92-2CAC-E7D5-B727-FABC3C8DED38}"/>
                </a:ext>
              </a:extLst>
            </p:cNvPr>
            <p:cNvSpPr/>
            <p:nvPr/>
          </p:nvSpPr>
          <p:spPr>
            <a:xfrm>
              <a:off x="4235631" y="4047036"/>
              <a:ext cx="102053" cy="105319"/>
            </a:xfrm>
            <a:custGeom>
              <a:avLst/>
              <a:gdLst>
                <a:gd name="connsiteX0" fmla="*/ 52252 w 102053"/>
                <a:gd name="connsiteY0" fmla="*/ 0 h 105319"/>
                <a:gd name="connsiteX1" fmla="*/ 53068 w 102053"/>
                <a:gd name="connsiteY1" fmla="*/ 816 h 105319"/>
                <a:gd name="connsiteX2" fmla="*/ 54701 w 102053"/>
                <a:gd name="connsiteY2" fmla="*/ 1633 h 105319"/>
                <a:gd name="connsiteX3" fmla="*/ 56334 w 102053"/>
                <a:gd name="connsiteY3" fmla="*/ 1633 h 105319"/>
                <a:gd name="connsiteX4" fmla="*/ 57967 w 102053"/>
                <a:gd name="connsiteY4" fmla="*/ 2449 h 105319"/>
                <a:gd name="connsiteX5" fmla="*/ 59599 w 102053"/>
                <a:gd name="connsiteY5" fmla="*/ 3266 h 105319"/>
                <a:gd name="connsiteX6" fmla="*/ 60416 w 102053"/>
                <a:gd name="connsiteY6" fmla="*/ 4898 h 105319"/>
                <a:gd name="connsiteX7" fmla="*/ 61232 w 102053"/>
                <a:gd name="connsiteY7" fmla="*/ 6531 h 105319"/>
                <a:gd name="connsiteX8" fmla="*/ 61232 w 102053"/>
                <a:gd name="connsiteY8" fmla="*/ 8164 h 105319"/>
                <a:gd name="connsiteX9" fmla="*/ 62865 w 102053"/>
                <a:gd name="connsiteY9" fmla="*/ 8981 h 105319"/>
                <a:gd name="connsiteX10" fmla="*/ 63681 w 102053"/>
                <a:gd name="connsiteY10" fmla="*/ 9797 h 105319"/>
                <a:gd name="connsiteX11" fmla="*/ 65314 w 102053"/>
                <a:gd name="connsiteY11" fmla="*/ 11430 h 105319"/>
                <a:gd name="connsiteX12" fmla="*/ 66947 w 102053"/>
                <a:gd name="connsiteY12" fmla="*/ 12246 h 105319"/>
                <a:gd name="connsiteX13" fmla="*/ 68580 w 102053"/>
                <a:gd name="connsiteY13" fmla="*/ 12246 h 105319"/>
                <a:gd name="connsiteX14" fmla="*/ 69396 w 102053"/>
                <a:gd name="connsiteY14" fmla="*/ 13063 h 105319"/>
                <a:gd name="connsiteX15" fmla="*/ 71029 w 102053"/>
                <a:gd name="connsiteY15" fmla="*/ 13879 h 105319"/>
                <a:gd name="connsiteX16" fmla="*/ 72662 w 102053"/>
                <a:gd name="connsiteY16" fmla="*/ 13879 h 105319"/>
                <a:gd name="connsiteX17" fmla="*/ 73479 w 102053"/>
                <a:gd name="connsiteY17" fmla="*/ 12246 h 105319"/>
                <a:gd name="connsiteX18" fmla="*/ 75112 w 102053"/>
                <a:gd name="connsiteY18" fmla="*/ 11430 h 105319"/>
                <a:gd name="connsiteX19" fmla="*/ 78377 w 102053"/>
                <a:gd name="connsiteY19" fmla="*/ 9797 h 105319"/>
                <a:gd name="connsiteX20" fmla="*/ 80010 w 102053"/>
                <a:gd name="connsiteY20" fmla="*/ 8981 h 105319"/>
                <a:gd name="connsiteX21" fmla="*/ 81643 w 102053"/>
                <a:gd name="connsiteY21" fmla="*/ 8981 h 105319"/>
                <a:gd name="connsiteX22" fmla="*/ 84909 w 102053"/>
                <a:gd name="connsiteY22" fmla="*/ 8981 h 105319"/>
                <a:gd name="connsiteX23" fmla="*/ 88174 w 102053"/>
                <a:gd name="connsiteY23" fmla="*/ 8981 h 105319"/>
                <a:gd name="connsiteX24" fmla="*/ 89807 w 102053"/>
                <a:gd name="connsiteY24" fmla="*/ 8981 h 105319"/>
                <a:gd name="connsiteX25" fmla="*/ 90624 w 102053"/>
                <a:gd name="connsiteY25" fmla="*/ 8981 h 105319"/>
                <a:gd name="connsiteX26" fmla="*/ 91440 w 102053"/>
                <a:gd name="connsiteY26" fmla="*/ 9797 h 105319"/>
                <a:gd name="connsiteX27" fmla="*/ 92256 w 102053"/>
                <a:gd name="connsiteY27" fmla="*/ 11430 h 105319"/>
                <a:gd name="connsiteX28" fmla="*/ 93073 w 102053"/>
                <a:gd name="connsiteY28" fmla="*/ 12246 h 105319"/>
                <a:gd name="connsiteX29" fmla="*/ 93889 w 102053"/>
                <a:gd name="connsiteY29" fmla="*/ 13063 h 105319"/>
                <a:gd name="connsiteX30" fmla="*/ 94706 w 102053"/>
                <a:gd name="connsiteY30" fmla="*/ 14696 h 105319"/>
                <a:gd name="connsiteX31" fmla="*/ 95522 w 102053"/>
                <a:gd name="connsiteY31" fmla="*/ 16329 h 105319"/>
                <a:gd name="connsiteX32" fmla="*/ 96338 w 102053"/>
                <a:gd name="connsiteY32" fmla="*/ 17145 h 105319"/>
                <a:gd name="connsiteX33" fmla="*/ 97155 w 102053"/>
                <a:gd name="connsiteY33" fmla="*/ 18778 h 105319"/>
                <a:gd name="connsiteX34" fmla="*/ 97971 w 102053"/>
                <a:gd name="connsiteY34" fmla="*/ 18778 h 105319"/>
                <a:gd name="connsiteX35" fmla="*/ 98788 w 102053"/>
                <a:gd name="connsiteY35" fmla="*/ 17961 h 105319"/>
                <a:gd name="connsiteX36" fmla="*/ 98788 w 102053"/>
                <a:gd name="connsiteY36" fmla="*/ 17961 h 105319"/>
                <a:gd name="connsiteX37" fmla="*/ 98788 w 102053"/>
                <a:gd name="connsiteY37" fmla="*/ 18778 h 105319"/>
                <a:gd name="connsiteX38" fmla="*/ 98788 w 102053"/>
                <a:gd name="connsiteY38" fmla="*/ 20411 h 105319"/>
                <a:gd name="connsiteX39" fmla="*/ 98788 w 102053"/>
                <a:gd name="connsiteY39" fmla="*/ 21227 h 105319"/>
                <a:gd name="connsiteX40" fmla="*/ 99604 w 102053"/>
                <a:gd name="connsiteY40" fmla="*/ 21227 h 105319"/>
                <a:gd name="connsiteX41" fmla="*/ 99604 w 102053"/>
                <a:gd name="connsiteY41" fmla="*/ 22043 h 105319"/>
                <a:gd name="connsiteX42" fmla="*/ 98788 w 102053"/>
                <a:gd name="connsiteY42" fmla="*/ 23676 h 105319"/>
                <a:gd name="connsiteX43" fmla="*/ 98788 w 102053"/>
                <a:gd name="connsiteY43" fmla="*/ 24493 h 105319"/>
                <a:gd name="connsiteX44" fmla="*/ 99604 w 102053"/>
                <a:gd name="connsiteY44" fmla="*/ 24493 h 105319"/>
                <a:gd name="connsiteX45" fmla="*/ 100421 w 102053"/>
                <a:gd name="connsiteY45" fmla="*/ 25309 h 105319"/>
                <a:gd name="connsiteX46" fmla="*/ 100421 w 102053"/>
                <a:gd name="connsiteY46" fmla="*/ 26942 h 105319"/>
                <a:gd name="connsiteX47" fmla="*/ 100421 w 102053"/>
                <a:gd name="connsiteY47" fmla="*/ 27759 h 105319"/>
                <a:gd name="connsiteX48" fmla="*/ 100421 w 102053"/>
                <a:gd name="connsiteY48" fmla="*/ 27759 h 105319"/>
                <a:gd name="connsiteX49" fmla="*/ 101237 w 102053"/>
                <a:gd name="connsiteY49" fmla="*/ 32657 h 105319"/>
                <a:gd name="connsiteX50" fmla="*/ 102054 w 102053"/>
                <a:gd name="connsiteY50" fmla="*/ 37556 h 105319"/>
                <a:gd name="connsiteX51" fmla="*/ 101237 w 102053"/>
                <a:gd name="connsiteY51" fmla="*/ 38372 h 105319"/>
                <a:gd name="connsiteX52" fmla="*/ 100421 w 102053"/>
                <a:gd name="connsiteY52" fmla="*/ 38372 h 105319"/>
                <a:gd name="connsiteX53" fmla="*/ 99604 w 102053"/>
                <a:gd name="connsiteY53" fmla="*/ 38372 h 105319"/>
                <a:gd name="connsiteX54" fmla="*/ 99604 w 102053"/>
                <a:gd name="connsiteY54" fmla="*/ 39188 h 105319"/>
                <a:gd name="connsiteX55" fmla="*/ 99604 w 102053"/>
                <a:gd name="connsiteY55" fmla="*/ 40005 h 105319"/>
                <a:gd name="connsiteX56" fmla="*/ 99604 w 102053"/>
                <a:gd name="connsiteY56" fmla="*/ 40821 h 105319"/>
                <a:gd name="connsiteX57" fmla="*/ 98788 w 102053"/>
                <a:gd name="connsiteY57" fmla="*/ 40821 h 105319"/>
                <a:gd name="connsiteX58" fmla="*/ 97155 w 102053"/>
                <a:gd name="connsiteY58" fmla="*/ 42454 h 105319"/>
                <a:gd name="connsiteX59" fmla="*/ 97155 w 102053"/>
                <a:gd name="connsiteY59" fmla="*/ 43271 h 105319"/>
                <a:gd name="connsiteX60" fmla="*/ 96338 w 102053"/>
                <a:gd name="connsiteY60" fmla="*/ 44904 h 105319"/>
                <a:gd name="connsiteX61" fmla="*/ 95522 w 102053"/>
                <a:gd name="connsiteY61" fmla="*/ 45720 h 105319"/>
                <a:gd name="connsiteX62" fmla="*/ 94706 w 102053"/>
                <a:gd name="connsiteY62" fmla="*/ 47353 h 105319"/>
                <a:gd name="connsiteX63" fmla="*/ 93889 w 102053"/>
                <a:gd name="connsiteY63" fmla="*/ 51435 h 105319"/>
                <a:gd name="connsiteX64" fmla="*/ 93889 w 102053"/>
                <a:gd name="connsiteY64" fmla="*/ 54701 h 105319"/>
                <a:gd name="connsiteX65" fmla="*/ 93889 w 102053"/>
                <a:gd name="connsiteY65" fmla="*/ 55517 h 105319"/>
                <a:gd name="connsiteX66" fmla="*/ 93889 w 102053"/>
                <a:gd name="connsiteY66" fmla="*/ 56334 h 105319"/>
                <a:gd name="connsiteX67" fmla="*/ 93073 w 102053"/>
                <a:gd name="connsiteY67" fmla="*/ 57150 h 105319"/>
                <a:gd name="connsiteX68" fmla="*/ 90624 w 102053"/>
                <a:gd name="connsiteY68" fmla="*/ 59599 h 105319"/>
                <a:gd name="connsiteX69" fmla="*/ 89807 w 102053"/>
                <a:gd name="connsiteY69" fmla="*/ 62048 h 105319"/>
                <a:gd name="connsiteX70" fmla="*/ 89807 w 102053"/>
                <a:gd name="connsiteY70" fmla="*/ 62865 h 105319"/>
                <a:gd name="connsiteX71" fmla="*/ 89807 w 102053"/>
                <a:gd name="connsiteY71" fmla="*/ 63681 h 105319"/>
                <a:gd name="connsiteX72" fmla="*/ 89807 w 102053"/>
                <a:gd name="connsiteY72" fmla="*/ 64498 h 105319"/>
                <a:gd name="connsiteX73" fmla="*/ 89807 w 102053"/>
                <a:gd name="connsiteY73" fmla="*/ 66131 h 105319"/>
                <a:gd name="connsiteX74" fmla="*/ 89807 w 102053"/>
                <a:gd name="connsiteY74" fmla="*/ 67763 h 105319"/>
                <a:gd name="connsiteX75" fmla="*/ 89807 w 102053"/>
                <a:gd name="connsiteY75" fmla="*/ 69396 h 105319"/>
                <a:gd name="connsiteX76" fmla="*/ 91440 w 102053"/>
                <a:gd name="connsiteY76" fmla="*/ 73479 h 105319"/>
                <a:gd name="connsiteX77" fmla="*/ 92256 w 102053"/>
                <a:gd name="connsiteY77" fmla="*/ 75928 h 105319"/>
                <a:gd name="connsiteX78" fmla="*/ 93073 w 102053"/>
                <a:gd name="connsiteY78" fmla="*/ 78377 h 105319"/>
                <a:gd name="connsiteX79" fmla="*/ 93889 w 102053"/>
                <a:gd name="connsiteY79" fmla="*/ 80010 h 105319"/>
                <a:gd name="connsiteX80" fmla="*/ 94706 w 102053"/>
                <a:gd name="connsiteY80" fmla="*/ 80826 h 105319"/>
                <a:gd name="connsiteX81" fmla="*/ 94706 w 102053"/>
                <a:gd name="connsiteY81" fmla="*/ 81643 h 105319"/>
                <a:gd name="connsiteX82" fmla="*/ 97155 w 102053"/>
                <a:gd name="connsiteY82" fmla="*/ 81643 h 105319"/>
                <a:gd name="connsiteX83" fmla="*/ 97971 w 102053"/>
                <a:gd name="connsiteY83" fmla="*/ 81643 h 105319"/>
                <a:gd name="connsiteX84" fmla="*/ 98788 w 102053"/>
                <a:gd name="connsiteY84" fmla="*/ 84092 h 105319"/>
                <a:gd name="connsiteX85" fmla="*/ 98788 w 102053"/>
                <a:gd name="connsiteY85" fmla="*/ 85725 h 105319"/>
                <a:gd name="connsiteX86" fmla="*/ 97971 w 102053"/>
                <a:gd name="connsiteY86" fmla="*/ 86541 h 105319"/>
                <a:gd name="connsiteX87" fmla="*/ 97971 w 102053"/>
                <a:gd name="connsiteY87" fmla="*/ 87358 h 105319"/>
                <a:gd name="connsiteX88" fmla="*/ 97971 w 102053"/>
                <a:gd name="connsiteY88" fmla="*/ 88991 h 105319"/>
                <a:gd name="connsiteX89" fmla="*/ 97971 w 102053"/>
                <a:gd name="connsiteY89" fmla="*/ 89807 h 105319"/>
                <a:gd name="connsiteX90" fmla="*/ 96338 w 102053"/>
                <a:gd name="connsiteY90" fmla="*/ 89807 h 105319"/>
                <a:gd name="connsiteX91" fmla="*/ 95522 w 102053"/>
                <a:gd name="connsiteY91" fmla="*/ 90623 h 105319"/>
                <a:gd name="connsiteX92" fmla="*/ 94706 w 102053"/>
                <a:gd name="connsiteY92" fmla="*/ 90623 h 105319"/>
                <a:gd name="connsiteX93" fmla="*/ 94706 w 102053"/>
                <a:gd name="connsiteY93" fmla="*/ 90623 h 105319"/>
                <a:gd name="connsiteX94" fmla="*/ 93889 w 102053"/>
                <a:gd name="connsiteY94" fmla="*/ 90623 h 105319"/>
                <a:gd name="connsiteX95" fmla="*/ 92256 w 102053"/>
                <a:gd name="connsiteY95" fmla="*/ 89807 h 105319"/>
                <a:gd name="connsiteX96" fmla="*/ 92256 w 102053"/>
                <a:gd name="connsiteY96" fmla="*/ 87358 h 105319"/>
                <a:gd name="connsiteX97" fmla="*/ 91440 w 102053"/>
                <a:gd name="connsiteY97" fmla="*/ 87358 h 105319"/>
                <a:gd name="connsiteX98" fmla="*/ 90624 w 102053"/>
                <a:gd name="connsiteY98" fmla="*/ 87358 h 105319"/>
                <a:gd name="connsiteX99" fmla="*/ 88991 w 102053"/>
                <a:gd name="connsiteY99" fmla="*/ 90623 h 105319"/>
                <a:gd name="connsiteX100" fmla="*/ 88174 w 102053"/>
                <a:gd name="connsiteY100" fmla="*/ 91440 h 105319"/>
                <a:gd name="connsiteX101" fmla="*/ 79194 w 102053"/>
                <a:gd name="connsiteY101" fmla="*/ 89807 h 105319"/>
                <a:gd name="connsiteX102" fmla="*/ 77561 w 102053"/>
                <a:gd name="connsiteY102" fmla="*/ 88991 h 105319"/>
                <a:gd name="connsiteX103" fmla="*/ 75112 w 102053"/>
                <a:gd name="connsiteY103" fmla="*/ 88991 h 105319"/>
                <a:gd name="connsiteX104" fmla="*/ 71029 w 102053"/>
                <a:gd name="connsiteY104" fmla="*/ 88991 h 105319"/>
                <a:gd name="connsiteX105" fmla="*/ 67763 w 102053"/>
                <a:gd name="connsiteY105" fmla="*/ 88991 h 105319"/>
                <a:gd name="connsiteX106" fmla="*/ 66947 w 102053"/>
                <a:gd name="connsiteY106" fmla="*/ 89807 h 105319"/>
                <a:gd name="connsiteX107" fmla="*/ 75112 w 102053"/>
                <a:gd name="connsiteY107" fmla="*/ 88991 h 105319"/>
                <a:gd name="connsiteX108" fmla="*/ 75928 w 102053"/>
                <a:gd name="connsiteY108" fmla="*/ 88991 h 105319"/>
                <a:gd name="connsiteX109" fmla="*/ 76744 w 102053"/>
                <a:gd name="connsiteY109" fmla="*/ 89807 h 105319"/>
                <a:gd name="connsiteX110" fmla="*/ 66131 w 102053"/>
                <a:gd name="connsiteY110" fmla="*/ 90623 h 105319"/>
                <a:gd name="connsiteX111" fmla="*/ 62049 w 102053"/>
                <a:gd name="connsiteY111" fmla="*/ 91440 h 105319"/>
                <a:gd name="connsiteX112" fmla="*/ 61232 w 102053"/>
                <a:gd name="connsiteY112" fmla="*/ 91440 h 105319"/>
                <a:gd name="connsiteX113" fmla="*/ 60416 w 102053"/>
                <a:gd name="connsiteY113" fmla="*/ 90623 h 105319"/>
                <a:gd name="connsiteX114" fmla="*/ 56334 w 102053"/>
                <a:gd name="connsiteY114" fmla="*/ 90623 h 105319"/>
                <a:gd name="connsiteX115" fmla="*/ 55517 w 102053"/>
                <a:gd name="connsiteY115" fmla="*/ 90623 h 105319"/>
                <a:gd name="connsiteX116" fmla="*/ 54701 w 102053"/>
                <a:gd name="connsiteY116" fmla="*/ 91440 h 105319"/>
                <a:gd name="connsiteX117" fmla="*/ 56334 w 102053"/>
                <a:gd name="connsiteY117" fmla="*/ 91440 h 105319"/>
                <a:gd name="connsiteX118" fmla="*/ 58783 w 102053"/>
                <a:gd name="connsiteY118" fmla="*/ 91440 h 105319"/>
                <a:gd name="connsiteX119" fmla="*/ 59599 w 102053"/>
                <a:gd name="connsiteY119" fmla="*/ 92256 h 105319"/>
                <a:gd name="connsiteX120" fmla="*/ 51435 w 102053"/>
                <a:gd name="connsiteY120" fmla="*/ 93073 h 105319"/>
                <a:gd name="connsiteX121" fmla="*/ 45720 w 102053"/>
                <a:gd name="connsiteY121" fmla="*/ 94706 h 105319"/>
                <a:gd name="connsiteX122" fmla="*/ 43271 w 102053"/>
                <a:gd name="connsiteY122" fmla="*/ 95522 h 105319"/>
                <a:gd name="connsiteX123" fmla="*/ 35106 w 102053"/>
                <a:gd name="connsiteY123" fmla="*/ 98788 h 105319"/>
                <a:gd name="connsiteX124" fmla="*/ 30208 w 102053"/>
                <a:gd name="connsiteY124" fmla="*/ 100421 h 105319"/>
                <a:gd name="connsiteX125" fmla="*/ 28575 w 102053"/>
                <a:gd name="connsiteY125" fmla="*/ 101237 h 105319"/>
                <a:gd name="connsiteX126" fmla="*/ 26126 w 102053"/>
                <a:gd name="connsiteY126" fmla="*/ 102870 h 105319"/>
                <a:gd name="connsiteX127" fmla="*/ 22860 w 102053"/>
                <a:gd name="connsiteY127" fmla="*/ 103686 h 105319"/>
                <a:gd name="connsiteX128" fmla="*/ 19594 w 102053"/>
                <a:gd name="connsiteY128" fmla="*/ 105319 h 105319"/>
                <a:gd name="connsiteX129" fmla="*/ 17962 w 102053"/>
                <a:gd name="connsiteY129" fmla="*/ 105319 h 105319"/>
                <a:gd name="connsiteX130" fmla="*/ 17145 w 102053"/>
                <a:gd name="connsiteY130" fmla="*/ 104503 h 105319"/>
                <a:gd name="connsiteX131" fmla="*/ 17145 w 102053"/>
                <a:gd name="connsiteY131" fmla="*/ 101237 h 105319"/>
                <a:gd name="connsiteX132" fmla="*/ 17145 w 102053"/>
                <a:gd name="connsiteY132" fmla="*/ 97155 h 105319"/>
                <a:gd name="connsiteX133" fmla="*/ 17145 w 102053"/>
                <a:gd name="connsiteY133" fmla="*/ 95522 h 105319"/>
                <a:gd name="connsiteX134" fmla="*/ 17145 w 102053"/>
                <a:gd name="connsiteY134" fmla="*/ 93889 h 105319"/>
                <a:gd name="connsiteX135" fmla="*/ 17145 w 102053"/>
                <a:gd name="connsiteY135" fmla="*/ 92256 h 105319"/>
                <a:gd name="connsiteX136" fmla="*/ 17962 w 102053"/>
                <a:gd name="connsiteY136" fmla="*/ 91440 h 105319"/>
                <a:gd name="connsiteX137" fmla="*/ 17962 w 102053"/>
                <a:gd name="connsiteY137" fmla="*/ 90623 h 105319"/>
                <a:gd name="connsiteX138" fmla="*/ 17962 w 102053"/>
                <a:gd name="connsiteY138" fmla="*/ 88991 h 105319"/>
                <a:gd name="connsiteX139" fmla="*/ 18778 w 102053"/>
                <a:gd name="connsiteY139" fmla="*/ 87358 h 105319"/>
                <a:gd name="connsiteX140" fmla="*/ 18778 w 102053"/>
                <a:gd name="connsiteY140" fmla="*/ 84909 h 105319"/>
                <a:gd name="connsiteX141" fmla="*/ 18778 w 102053"/>
                <a:gd name="connsiteY141" fmla="*/ 84092 h 105319"/>
                <a:gd name="connsiteX142" fmla="*/ 18778 w 102053"/>
                <a:gd name="connsiteY142" fmla="*/ 83276 h 105319"/>
                <a:gd name="connsiteX143" fmla="*/ 18778 w 102053"/>
                <a:gd name="connsiteY143" fmla="*/ 81643 h 105319"/>
                <a:gd name="connsiteX144" fmla="*/ 17962 w 102053"/>
                <a:gd name="connsiteY144" fmla="*/ 78377 h 105319"/>
                <a:gd name="connsiteX145" fmla="*/ 17962 w 102053"/>
                <a:gd name="connsiteY145" fmla="*/ 78377 h 105319"/>
                <a:gd name="connsiteX146" fmla="*/ 17962 w 102053"/>
                <a:gd name="connsiteY146" fmla="*/ 78377 h 105319"/>
                <a:gd name="connsiteX147" fmla="*/ 17145 w 102053"/>
                <a:gd name="connsiteY147" fmla="*/ 78377 h 105319"/>
                <a:gd name="connsiteX148" fmla="*/ 15512 w 102053"/>
                <a:gd name="connsiteY148" fmla="*/ 77561 h 105319"/>
                <a:gd name="connsiteX149" fmla="*/ 13879 w 102053"/>
                <a:gd name="connsiteY149" fmla="*/ 77561 h 105319"/>
                <a:gd name="connsiteX150" fmla="*/ 13063 w 102053"/>
                <a:gd name="connsiteY150" fmla="*/ 76744 h 105319"/>
                <a:gd name="connsiteX151" fmla="*/ 13063 w 102053"/>
                <a:gd name="connsiteY151" fmla="*/ 75928 h 105319"/>
                <a:gd name="connsiteX152" fmla="*/ 12246 w 102053"/>
                <a:gd name="connsiteY152" fmla="*/ 75111 h 105319"/>
                <a:gd name="connsiteX153" fmla="*/ 12246 w 102053"/>
                <a:gd name="connsiteY153" fmla="*/ 74295 h 105319"/>
                <a:gd name="connsiteX154" fmla="*/ 11430 w 102053"/>
                <a:gd name="connsiteY154" fmla="*/ 72662 h 105319"/>
                <a:gd name="connsiteX155" fmla="*/ 9797 w 102053"/>
                <a:gd name="connsiteY155" fmla="*/ 71846 h 105319"/>
                <a:gd name="connsiteX156" fmla="*/ 8164 w 102053"/>
                <a:gd name="connsiteY156" fmla="*/ 71846 h 105319"/>
                <a:gd name="connsiteX157" fmla="*/ 7348 w 102053"/>
                <a:gd name="connsiteY157" fmla="*/ 71846 h 105319"/>
                <a:gd name="connsiteX158" fmla="*/ 6531 w 102053"/>
                <a:gd name="connsiteY158" fmla="*/ 71846 h 105319"/>
                <a:gd name="connsiteX159" fmla="*/ 4899 w 102053"/>
                <a:gd name="connsiteY159" fmla="*/ 71029 h 105319"/>
                <a:gd name="connsiteX160" fmla="*/ 4082 w 102053"/>
                <a:gd name="connsiteY160" fmla="*/ 70213 h 105319"/>
                <a:gd name="connsiteX161" fmla="*/ 3266 w 102053"/>
                <a:gd name="connsiteY161" fmla="*/ 69396 h 105319"/>
                <a:gd name="connsiteX162" fmla="*/ 2449 w 102053"/>
                <a:gd name="connsiteY162" fmla="*/ 68580 h 105319"/>
                <a:gd name="connsiteX163" fmla="*/ 1633 w 102053"/>
                <a:gd name="connsiteY163" fmla="*/ 68580 h 105319"/>
                <a:gd name="connsiteX164" fmla="*/ 817 w 102053"/>
                <a:gd name="connsiteY164" fmla="*/ 68580 h 105319"/>
                <a:gd name="connsiteX165" fmla="*/ 0 w 102053"/>
                <a:gd name="connsiteY165" fmla="*/ 68580 h 105319"/>
                <a:gd name="connsiteX166" fmla="*/ 0 w 102053"/>
                <a:gd name="connsiteY166" fmla="*/ 68580 h 105319"/>
                <a:gd name="connsiteX167" fmla="*/ 3266 w 102053"/>
                <a:gd name="connsiteY167" fmla="*/ 65314 h 105319"/>
                <a:gd name="connsiteX168" fmla="*/ 4082 w 102053"/>
                <a:gd name="connsiteY168" fmla="*/ 63681 h 105319"/>
                <a:gd name="connsiteX169" fmla="*/ 4082 w 102053"/>
                <a:gd name="connsiteY169" fmla="*/ 62865 h 105319"/>
                <a:gd name="connsiteX170" fmla="*/ 4082 w 102053"/>
                <a:gd name="connsiteY170" fmla="*/ 62048 h 105319"/>
                <a:gd name="connsiteX171" fmla="*/ 4082 w 102053"/>
                <a:gd name="connsiteY171" fmla="*/ 61232 h 105319"/>
                <a:gd name="connsiteX172" fmla="*/ 4082 w 102053"/>
                <a:gd name="connsiteY172" fmla="*/ 59599 h 105319"/>
                <a:gd name="connsiteX173" fmla="*/ 2449 w 102053"/>
                <a:gd name="connsiteY173" fmla="*/ 53884 h 105319"/>
                <a:gd name="connsiteX174" fmla="*/ 1633 w 102053"/>
                <a:gd name="connsiteY174" fmla="*/ 52251 h 105319"/>
                <a:gd name="connsiteX175" fmla="*/ 817 w 102053"/>
                <a:gd name="connsiteY175" fmla="*/ 51435 h 105319"/>
                <a:gd name="connsiteX176" fmla="*/ 817 w 102053"/>
                <a:gd name="connsiteY176" fmla="*/ 51435 h 105319"/>
                <a:gd name="connsiteX177" fmla="*/ 1633 w 102053"/>
                <a:gd name="connsiteY177" fmla="*/ 50618 h 105319"/>
                <a:gd name="connsiteX178" fmla="*/ 3266 w 102053"/>
                <a:gd name="connsiteY178" fmla="*/ 50618 h 105319"/>
                <a:gd name="connsiteX179" fmla="*/ 4899 w 102053"/>
                <a:gd name="connsiteY179" fmla="*/ 51435 h 105319"/>
                <a:gd name="connsiteX180" fmla="*/ 5715 w 102053"/>
                <a:gd name="connsiteY180" fmla="*/ 50618 h 105319"/>
                <a:gd name="connsiteX181" fmla="*/ 7348 w 102053"/>
                <a:gd name="connsiteY181" fmla="*/ 48169 h 105319"/>
                <a:gd name="connsiteX182" fmla="*/ 7348 w 102053"/>
                <a:gd name="connsiteY182" fmla="*/ 47353 h 105319"/>
                <a:gd name="connsiteX183" fmla="*/ 7348 w 102053"/>
                <a:gd name="connsiteY183" fmla="*/ 46536 h 105319"/>
                <a:gd name="connsiteX184" fmla="*/ 8164 w 102053"/>
                <a:gd name="connsiteY184" fmla="*/ 44904 h 105319"/>
                <a:gd name="connsiteX185" fmla="*/ 8981 w 102053"/>
                <a:gd name="connsiteY185" fmla="*/ 44087 h 105319"/>
                <a:gd name="connsiteX186" fmla="*/ 8981 w 102053"/>
                <a:gd name="connsiteY186" fmla="*/ 43271 h 105319"/>
                <a:gd name="connsiteX187" fmla="*/ 8981 w 102053"/>
                <a:gd name="connsiteY187" fmla="*/ 42454 h 105319"/>
                <a:gd name="connsiteX188" fmla="*/ 8164 w 102053"/>
                <a:gd name="connsiteY188" fmla="*/ 41638 h 105319"/>
                <a:gd name="connsiteX189" fmla="*/ 7348 w 102053"/>
                <a:gd name="connsiteY189" fmla="*/ 41638 h 105319"/>
                <a:gd name="connsiteX190" fmla="*/ 6531 w 102053"/>
                <a:gd name="connsiteY190" fmla="*/ 41638 h 105319"/>
                <a:gd name="connsiteX191" fmla="*/ 4899 w 102053"/>
                <a:gd name="connsiteY191" fmla="*/ 40821 h 105319"/>
                <a:gd name="connsiteX192" fmla="*/ 4082 w 102053"/>
                <a:gd name="connsiteY192" fmla="*/ 40005 h 105319"/>
                <a:gd name="connsiteX193" fmla="*/ 4082 w 102053"/>
                <a:gd name="connsiteY193" fmla="*/ 37556 h 105319"/>
                <a:gd name="connsiteX194" fmla="*/ 4082 w 102053"/>
                <a:gd name="connsiteY194" fmla="*/ 36739 h 105319"/>
                <a:gd name="connsiteX195" fmla="*/ 4899 w 102053"/>
                <a:gd name="connsiteY195" fmla="*/ 35923 h 105319"/>
                <a:gd name="connsiteX196" fmla="*/ 5715 w 102053"/>
                <a:gd name="connsiteY196" fmla="*/ 35923 h 105319"/>
                <a:gd name="connsiteX197" fmla="*/ 7348 w 102053"/>
                <a:gd name="connsiteY197" fmla="*/ 35923 h 105319"/>
                <a:gd name="connsiteX198" fmla="*/ 8981 w 102053"/>
                <a:gd name="connsiteY198" fmla="*/ 35923 h 105319"/>
                <a:gd name="connsiteX199" fmla="*/ 10613 w 102053"/>
                <a:gd name="connsiteY199" fmla="*/ 35923 h 105319"/>
                <a:gd name="connsiteX200" fmla="*/ 11430 w 102053"/>
                <a:gd name="connsiteY200" fmla="*/ 35923 h 105319"/>
                <a:gd name="connsiteX201" fmla="*/ 12246 w 102053"/>
                <a:gd name="connsiteY201" fmla="*/ 36739 h 105319"/>
                <a:gd name="connsiteX202" fmla="*/ 13063 w 102053"/>
                <a:gd name="connsiteY202" fmla="*/ 37556 h 105319"/>
                <a:gd name="connsiteX203" fmla="*/ 13879 w 102053"/>
                <a:gd name="connsiteY203" fmla="*/ 37556 h 105319"/>
                <a:gd name="connsiteX204" fmla="*/ 13879 w 102053"/>
                <a:gd name="connsiteY204" fmla="*/ 36739 h 105319"/>
                <a:gd name="connsiteX205" fmla="*/ 13879 w 102053"/>
                <a:gd name="connsiteY205" fmla="*/ 34290 h 105319"/>
                <a:gd name="connsiteX206" fmla="*/ 13063 w 102053"/>
                <a:gd name="connsiteY206" fmla="*/ 32657 h 105319"/>
                <a:gd name="connsiteX207" fmla="*/ 12246 w 102053"/>
                <a:gd name="connsiteY207" fmla="*/ 31024 h 105319"/>
                <a:gd name="connsiteX208" fmla="*/ 9797 w 102053"/>
                <a:gd name="connsiteY208" fmla="*/ 30208 h 105319"/>
                <a:gd name="connsiteX209" fmla="*/ 9797 w 102053"/>
                <a:gd name="connsiteY209" fmla="*/ 28575 h 105319"/>
                <a:gd name="connsiteX210" fmla="*/ 9797 w 102053"/>
                <a:gd name="connsiteY210" fmla="*/ 26942 h 105319"/>
                <a:gd name="connsiteX211" fmla="*/ 10613 w 102053"/>
                <a:gd name="connsiteY211" fmla="*/ 26126 h 105319"/>
                <a:gd name="connsiteX212" fmla="*/ 13063 w 102053"/>
                <a:gd name="connsiteY212" fmla="*/ 25309 h 105319"/>
                <a:gd name="connsiteX213" fmla="*/ 13063 w 102053"/>
                <a:gd name="connsiteY213" fmla="*/ 24493 h 105319"/>
                <a:gd name="connsiteX214" fmla="*/ 12246 w 102053"/>
                <a:gd name="connsiteY214" fmla="*/ 23676 h 105319"/>
                <a:gd name="connsiteX215" fmla="*/ 10613 w 102053"/>
                <a:gd name="connsiteY215" fmla="*/ 22860 h 105319"/>
                <a:gd name="connsiteX216" fmla="*/ 10613 w 102053"/>
                <a:gd name="connsiteY216" fmla="*/ 21227 h 105319"/>
                <a:gd name="connsiteX217" fmla="*/ 10613 w 102053"/>
                <a:gd name="connsiteY217" fmla="*/ 19594 h 105319"/>
                <a:gd name="connsiteX218" fmla="*/ 9797 w 102053"/>
                <a:gd name="connsiteY218" fmla="*/ 19594 h 105319"/>
                <a:gd name="connsiteX219" fmla="*/ 8981 w 102053"/>
                <a:gd name="connsiteY219" fmla="*/ 19594 h 105319"/>
                <a:gd name="connsiteX220" fmla="*/ 8164 w 102053"/>
                <a:gd name="connsiteY220" fmla="*/ 18778 h 105319"/>
                <a:gd name="connsiteX221" fmla="*/ 7348 w 102053"/>
                <a:gd name="connsiteY221" fmla="*/ 17961 h 105319"/>
                <a:gd name="connsiteX222" fmla="*/ 7348 w 102053"/>
                <a:gd name="connsiteY222" fmla="*/ 14696 h 105319"/>
                <a:gd name="connsiteX223" fmla="*/ 7348 w 102053"/>
                <a:gd name="connsiteY223" fmla="*/ 11430 h 105319"/>
                <a:gd name="connsiteX224" fmla="*/ 7348 w 102053"/>
                <a:gd name="connsiteY224" fmla="*/ 9797 h 105319"/>
                <a:gd name="connsiteX225" fmla="*/ 7348 w 102053"/>
                <a:gd name="connsiteY225" fmla="*/ 8981 h 105319"/>
                <a:gd name="connsiteX226" fmla="*/ 8164 w 102053"/>
                <a:gd name="connsiteY226" fmla="*/ 8164 h 105319"/>
                <a:gd name="connsiteX227" fmla="*/ 8981 w 102053"/>
                <a:gd name="connsiteY227" fmla="*/ 7348 h 105319"/>
                <a:gd name="connsiteX228" fmla="*/ 8981 w 102053"/>
                <a:gd name="connsiteY228" fmla="*/ 6531 h 105319"/>
                <a:gd name="connsiteX229" fmla="*/ 9797 w 102053"/>
                <a:gd name="connsiteY229" fmla="*/ 6531 h 105319"/>
                <a:gd name="connsiteX230" fmla="*/ 11430 w 102053"/>
                <a:gd name="connsiteY230" fmla="*/ 6531 h 105319"/>
                <a:gd name="connsiteX231" fmla="*/ 12246 w 102053"/>
                <a:gd name="connsiteY231" fmla="*/ 5715 h 105319"/>
                <a:gd name="connsiteX232" fmla="*/ 13063 w 102053"/>
                <a:gd name="connsiteY232" fmla="*/ 4082 h 105319"/>
                <a:gd name="connsiteX233" fmla="*/ 14696 w 102053"/>
                <a:gd name="connsiteY233" fmla="*/ 2449 h 105319"/>
                <a:gd name="connsiteX234" fmla="*/ 16329 w 102053"/>
                <a:gd name="connsiteY234" fmla="*/ 2449 h 105319"/>
                <a:gd name="connsiteX235" fmla="*/ 17145 w 102053"/>
                <a:gd name="connsiteY235" fmla="*/ 2449 h 105319"/>
                <a:gd name="connsiteX236" fmla="*/ 17962 w 102053"/>
                <a:gd name="connsiteY236" fmla="*/ 2449 h 105319"/>
                <a:gd name="connsiteX237" fmla="*/ 18778 w 102053"/>
                <a:gd name="connsiteY237" fmla="*/ 3266 h 105319"/>
                <a:gd name="connsiteX238" fmla="*/ 19594 w 102053"/>
                <a:gd name="connsiteY238" fmla="*/ 4082 h 105319"/>
                <a:gd name="connsiteX239" fmla="*/ 20411 w 102053"/>
                <a:gd name="connsiteY239" fmla="*/ 4082 h 105319"/>
                <a:gd name="connsiteX240" fmla="*/ 20411 w 102053"/>
                <a:gd name="connsiteY240" fmla="*/ 5715 h 105319"/>
                <a:gd name="connsiteX241" fmla="*/ 23677 w 102053"/>
                <a:gd name="connsiteY241" fmla="*/ 6531 h 105319"/>
                <a:gd name="connsiteX242" fmla="*/ 25310 w 102053"/>
                <a:gd name="connsiteY242" fmla="*/ 6531 h 105319"/>
                <a:gd name="connsiteX243" fmla="*/ 26126 w 102053"/>
                <a:gd name="connsiteY243" fmla="*/ 7348 h 105319"/>
                <a:gd name="connsiteX244" fmla="*/ 26126 w 102053"/>
                <a:gd name="connsiteY244" fmla="*/ 7348 h 105319"/>
                <a:gd name="connsiteX245" fmla="*/ 26942 w 102053"/>
                <a:gd name="connsiteY245" fmla="*/ 7348 h 105319"/>
                <a:gd name="connsiteX246" fmla="*/ 26942 w 102053"/>
                <a:gd name="connsiteY246" fmla="*/ 7348 h 105319"/>
                <a:gd name="connsiteX247" fmla="*/ 26942 w 102053"/>
                <a:gd name="connsiteY247" fmla="*/ 7348 h 105319"/>
                <a:gd name="connsiteX248" fmla="*/ 26126 w 102053"/>
                <a:gd name="connsiteY248" fmla="*/ 6531 h 105319"/>
                <a:gd name="connsiteX249" fmla="*/ 26126 w 102053"/>
                <a:gd name="connsiteY249" fmla="*/ 5715 h 105319"/>
                <a:gd name="connsiteX250" fmla="*/ 26942 w 102053"/>
                <a:gd name="connsiteY250" fmla="*/ 4898 h 105319"/>
                <a:gd name="connsiteX251" fmla="*/ 27759 w 102053"/>
                <a:gd name="connsiteY251" fmla="*/ 4898 h 105319"/>
                <a:gd name="connsiteX252" fmla="*/ 28575 w 102053"/>
                <a:gd name="connsiteY252" fmla="*/ 4898 h 105319"/>
                <a:gd name="connsiteX253" fmla="*/ 30208 w 102053"/>
                <a:gd name="connsiteY253" fmla="*/ 4898 h 105319"/>
                <a:gd name="connsiteX254" fmla="*/ 31024 w 102053"/>
                <a:gd name="connsiteY254" fmla="*/ 4898 h 105319"/>
                <a:gd name="connsiteX255" fmla="*/ 31024 w 102053"/>
                <a:gd name="connsiteY255" fmla="*/ 4082 h 105319"/>
                <a:gd name="connsiteX256" fmla="*/ 31024 w 102053"/>
                <a:gd name="connsiteY256" fmla="*/ 2449 h 105319"/>
                <a:gd name="connsiteX257" fmla="*/ 31024 w 102053"/>
                <a:gd name="connsiteY257" fmla="*/ 1633 h 105319"/>
                <a:gd name="connsiteX258" fmla="*/ 31024 w 102053"/>
                <a:gd name="connsiteY258" fmla="*/ 816 h 105319"/>
                <a:gd name="connsiteX259" fmla="*/ 31024 w 102053"/>
                <a:gd name="connsiteY259" fmla="*/ 816 h 105319"/>
                <a:gd name="connsiteX260" fmla="*/ 32657 w 102053"/>
                <a:gd name="connsiteY260" fmla="*/ 1633 h 105319"/>
                <a:gd name="connsiteX261" fmla="*/ 34290 w 102053"/>
                <a:gd name="connsiteY261" fmla="*/ 2449 h 105319"/>
                <a:gd name="connsiteX262" fmla="*/ 35106 w 102053"/>
                <a:gd name="connsiteY262" fmla="*/ 2449 h 105319"/>
                <a:gd name="connsiteX263" fmla="*/ 35106 w 102053"/>
                <a:gd name="connsiteY263" fmla="*/ 2449 h 105319"/>
                <a:gd name="connsiteX264" fmla="*/ 34290 w 102053"/>
                <a:gd name="connsiteY264" fmla="*/ 816 h 105319"/>
                <a:gd name="connsiteX265" fmla="*/ 34290 w 102053"/>
                <a:gd name="connsiteY265" fmla="*/ 816 h 105319"/>
                <a:gd name="connsiteX266" fmla="*/ 34290 w 102053"/>
                <a:gd name="connsiteY266" fmla="*/ 816 h 105319"/>
                <a:gd name="connsiteX267" fmla="*/ 35106 w 102053"/>
                <a:gd name="connsiteY267" fmla="*/ 816 h 105319"/>
                <a:gd name="connsiteX268" fmla="*/ 36739 w 102053"/>
                <a:gd name="connsiteY268" fmla="*/ 0 h 105319"/>
                <a:gd name="connsiteX269" fmla="*/ 36739 w 102053"/>
                <a:gd name="connsiteY269" fmla="*/ 0 h 105319"/>
                <a:gd name="connsiteX270" fmla="*/ 36739 w 102053"/>
                <a:gd name="connsiteY270" fmla="*/ 1633 h 105319"/>
                <a:gd name="connsiteX271" fmla="*/ 36739 w 102053"/>
                <a:gd name="connsiteY271" fmla="*/ 2449 h 105319"/>
                <a:gd name="connsiteX272" fmla="*/ 36739 w 102053"/>
                <a:gd name="connsiteY272" fmla="*/ 4082 h 105319"/>
                <a:gd name="connsiteX273" fmla="*/ 37556 w 102053"/>
                <a:gd name="connsiteY273" fmla="*/ 5715 h 105319"/>
                <a:gd name="connsiteX274" fmla="*/ 37556 w 102053"/>
                <a:gd name="connsiteY274" fmla="*/ 6531 h 105319"/>
                <a:gd name="connsiteX275" fmla="*/ 37556 w 102053"/>
                <a:gd name="connsiteY275" fmla="*/ 7348 h 105319"/>
                <a:gd name="connsiteX276" fmla="*/ 36739 w 102053"/>
                <a:gd name="connsiteY276" fmla="*/ 8164 h 105319"/>
                <a:gd name="connsiteX277" fmla="*/ 36739 w 102053"/>
                <a:gd name="connsiteY277" fmla="*/ 8164 h 105319"/>
                <a:gd name="connsiteX278" fmla="*/ 37556 w 102053"/>
                <a:gd name="connsiteY278" fmla="*/ 8981 h 105319"/>
                <a:gd name="connsiteX279" fmla="*/ 39188 w 102053"/>
                <a:gd name="connsiteY279" fmla="*/ 9797 h 105319"/>
                <a:gd name="connsiteX280" fmla="*/ 40821 w 102053"/>
                <a:gd name="connsiteY280" fmla="*/ 9797 h 105319"/>
                <a:gd name="connsiteX281" fmla="*/ 41638 w 102053"/>
                <a:gd name="connsiteY281" fmla="*/ 8981 h 105319"/>
                <a:gd name="connsiteX282" fmla="*/ 42454 w 102053"/>
                <a:gd name="connsiteY282" fmla="*/ 8164 h 105319"/>
                <a:gd name="connsiteX283" fmla="*/ 43271 w 102053"/>
                <a:gd name="connsiteY283" fmla="*/ 7348 h 105319"/>
                <a:gd name="connsiteX284" fmla="*/ 43271 w 102053"/>
                <a:gd name="connsiteY284" fmla="*/ 6531 h 105319"/>
                <a:gd name="connsiteX285" fmla="*/ 44087 w 102053"/>
                <a:gd name="connsiteY285" fmla="*/ 5715 h 105319"/>
                <a:gd name="connsiteX286" fmla="*/ 46537 w 102053"/>
                <a:gd name="connsiteY286" fmla="*/ 4898 h 105319"/>
                <a:gd name="connsiteX287" fmla="*/ 52252 w 102053"/>
                <a:gd name="connsiteY287" fmla="*/ 0 h 105319"/>
                <a:gd name="connsiteX288" fmla="*/ 52252 w 102053"/>
                <a:gd name="connsiteY288" fmla="*/ 0 h 105319"/>
                <a:gd name="connsiteX289" fmla="*/ 92256 w 102053"/>
                <a:gd name="connsiteY289" fmla="*/ 87358 h 105319"/>
                <a:gd name="connsiteX290" fmla="*/ 92256 w 102053"/>
                <a:gd name="connsiteY290" fmla="*/ 87358 h 105319"/>
                <a:gd name="connsiteX291" fmla="*/ 89807 w 102053"/>
                <a:gd name="connsiteY291" fmla="*/ 87358 h 105319"/>
                <a:gd name="connsiteX292" fmla="*/ 90624 w 102053"/>
                <a:gd name="connsiteY292" fmla="*/ 86541 h 105319"/>
                <a:gd name="connsiteX293" fmla="*/ 92256 w 102053"/>
                <a:gd name="connsiteY293" fmla="*/ 87358 h 10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2053" h="105319">
                  <a:moveTo>
                    <a:pt x="52252" y="0"/>
                  </a:moveTo>
                  <a:lnTo>
                    <a:pt x="53068" y="816"/>
                  </a:lnTo>
                  <a:lnTo>
                    <a:pt x="54701" y="1633"/>
                  </a:lnTo>
                  <a:lnTo>
                    <a:pt x="56334" y="1633"/>
                  </a:lnTo>
                  <a:lnTo>
                    <a:pt x="57967" y="2449"/>
                  </a:lnTo>
                  <a:lnTo>
                    <a:pt x="59599" y="3266"/>
                  </a:lnTo>
                  <a:lnTo>
                    <a:pt x="60416" y="4898"/>
                  </a:lnTo>
                  <a:lnTo>
                    <a:pt x="61232" y="6531"/>
                  </a:lnTo>
                  <a:lnTo>
                    <a:pt x="61232" y="8164"/>
                  </a:lnTo>
                  <a:lnTo>
                    <a:pt x="62865" y="8981"/>
                  </a:lnTo>
                  <a:lnTo>
                    <a:pt x="63681" y="9797"/>
                  </a:lnTo>
                  <a:lnTo>
                    <a:pt x="65314" y="11430"/>
                  </a:lnTo>
                  <a:lnTo>
                    <a:pt x="66947" y="12246"/>
                  </a:lnTo>
                  <a:lnTo>
                    <a:pt x="68580" y="12246"/>
                  </a:lnTo>
                  <a:lnTo>
                    <a:pt x="69396" y="13063"/>
                  </a:lnTo>
                  <a:lnTo>
                    <a:pt x="71029" y="13879"/>
                  </a:lnTo>
                  <a:lnTo>
                    <a:pt x="72662" y="13879"/>
                  </a:lnTo>
                  <a:lnTo>
                    <a:pt x="73479" y="12246"/>
                  </a:lnTo>
                  <a:lnTo>
                    <a:pt x="75112" y="11430"/>
                  </a:lnTo>
                  <a:lnTo>
                    <a:pt x="78377" y="9797"/>
                  </a:lnTo>
                  <a:lnTo>
                    <a:pt x="80010" y="8981"/>
                  </a:lnTo>
                  <a:lnTo>
                    <a:pt x="81643" y="8981"/>
                  </a:lnTo>
                  <a:lnTo>
                    <a:pt x="84909" y="8981"/>
                  </a:lnTo>
                  <a:lnTo>
                    <a:pt x="88174" y="8981"/>
                  </a:lnTo>
                  <a:lnTo>
                    <a:pt x="89807" y="8981"/>
                  </a:lnTo>
                  <a:lnTo>
                    <a:pt x="90624" y="8981"/>
                  </a:lnTo>
                  <a:lnTo>
                    <a:pt x="91440" y="9797"/>
                  </a:lnTo>
                  <a:lnTo>
                    <a:pt x="92256" y="11430"/>
                  </a:lnTo>
                  <a:lnTo>
                    <a:pt x="93073" y="12246"/>
                  </a:lnTo>
                  <a:lnTo>
                    <a:pt x="93889" y="13063"/>
                  </a:lnTo>
                  <a:lnTo>
                    <a:pt x="94706" y="14696"/>
                  </a:lnTo>
                  <a:lnTo>
                    <a:pt x="95522" y="16329"/>
                  </a:lnTo>
                  <a:lnTo>
                    <a:pt x="96338" y="17145"/>
                  </a:lnTo>
                  <a:lnTo>
                    <a:pt x="97155" y="18778"/>
                  </a:lnTo>
                  <a:lnTo>
                    <a:pt x="97971" y="18778"/>
                  </a:lnTo>
                  <a:lnTo>
                    <a:pt x="98788" y="17961"/>
                  </a:lnTo>
                  <a:lnTo>
                    <a:pt x="98788" y="17961"/>
                  </a:lnTo>
                  <a:lnTo>
                    <a:pt x="98788" y="18778"/>
                  </a:lnTo>
                  <a:lnTo>
                    <a:pt x="98788" y="20411"/>
                  </a:lnTo>
                  <a:lnTo>
                    <a:pt x="98788" y="21227"/>
                  </a:lnTo>
                  <a:lnTo>
                    <a:pt x="99604" y="21227"/>
                  </a:lnTo>
                  <a:lnTo>
                    <a:pt x="99604" y="22043"/>
                  </a:lnTo>
                  <a:lnTo>
                    <a:pt x="98788" y="23676"/>
                  </a:lnTo>
                  <a:lnTo>
                    <a:pt x="98788" y="24493"/>
                  </a:lnTo>
                  <a:lnTo>
                    <a:pt x="99604" y="24493"/>
                  </a:lnTo>
                  <a:lnTo>
                    <a:pt x="100421" y="25309"/>
                  </a:lnTo>
                  <a:lnTo>
                    <a:pt x="100421" y="26942"/>
                  </a:lnTo>
                  <a:lnTo>
                    <a:pt x="100421" y="27759"/>
                  </a:lnTo>
                  <a:lnTo>
                    <a:pt x="100421" y="27759"/>
                  </a:lnTo>
                  <a:lnTo>
                    <a:pt x="101237" y="32657"/>
                  </a:lnTo>
                  <a:lnTo>
                    <a:pt x="102054" y="37556"/>
                  </a:lnTo>
                  <a:lnTo>
                    <a:pt x="101237" y="38372"/>
                  </a:lnTo>
                  <a:lnTo>
                    <a:pt x="100421" y="38372"/>
                  </a:lnTo>
                  <a:lnTo>
                    <a:pt x="99604" y="38372"/>
                  </a:lnTo>
                  <a:lnTo>
                    <a:pt x="99604" y="39188"/>
                  </a:lnTo>
                  <a:lnTo>
                    <a:pt x="99604" y="40005"/>
                  </a:lnTo>
                  <a:lnTo>
                    <a:pt x="99604" y="40821"/>
                  </a:lnTo>
                  <a:lnTo>
                    <a:pt x="98788" y="40821"/>
                  </a:lnTo>
                  <a:lnTo>
                    <a:pt x="97155" y="42454"/>
                  </a:lnTo>
                  <a:lnTo>
                    <a:pt x="97155" y="43271"/>
                  </a:lnTo>
                  <a:lnTo>
                    <a:pt x="96338" y="44904"/>
                  </a:lnTo>
                  <a:lnTo>
                    <a:pt x="95522" y="45720"/>
                  </a:lnTo>
                  <a:lnTo>
                    <a:pt x="94706" y="47353"/>
                  </a:lnTo>
                  <a:lnTo>
                    <a:pt x="93889" y="51435"/>
                  </a:lnTo>
                  <a:lnTo>
                    <a:pt x="93889" y="54701"/>
                  </a:lnTo>
                  <a:lnTo>
                    <a:pt x="93889" y="55517"/>
                  </a:lnTo>
                  <a:lnTo>
                    <a:pt x="93889" y="56334"/>
                  </a:lnTo>
                  <a:lnTo>
                    <a:pt x="93073" y="57150"/>
                  </a:lnTo>
                  <a:lnTo>
                    <a:pt x="90624" y="59599"/>
                  </a:lnTo>
                  <a:lnTo>
                    <a:pt x="89807" y="62048"/>
                  </a:lnTo>
                  <a:lnTo>
                    <a:pt x="89807" y="62865"/>
                  </a:lnTo>
                  <a:lnTo>
                    <a:pt x="89807" y="63681"/>
                  </a:lnTo>
                  <a:lnTo>
                    <a:pt x="89807" y="64498"/>
                  </a:lnTo>
                  <a:lnTo>
                    <a:pt x="89807" y="66131"/>
                  </a:lnTo>
                  <a:lnTo>
                    <a:pt x="89807" y="67763"/>
                  </a:lnTo>
                  <a:lnTo>
                    <a:pt x="89807" y="69396"/>
                  </a:lnTo>
                  <a:lnTo>
                    <a:pt x="91440" y="73479"/>
                  </a:lnTo>
                  <a:lnTo>
                    <a:pt x="92256" y="75928"/>
                  </a:lnTo>
                  <a:lnTo>
                    <a:pt x="93073" y="78377"/>
                  </a:lnTo>
                  <a:lnTo>
                    <a:pt x="93889" y="80010"/>
                  </a:lnTo>
                  <a:lnTo>
                    <a:pt x="94706" y="80826"/>
                  </a:lnTo>
                  <a:lnTo>
                    <a:pt x="94706" y="81643"/>
                  </a:lnTo>
                  <a:lnTo>
                    <a:pt x="97155" y="81643"/>
                  </a:lnTo>
                  <a:lnTo>
                    <a:pt x="97971" y="81643"/>
                  </a:lnTo>
                  <a:lnTo>
                    <a:pt x="98788" y="84092"/>
                  </a:lnTo>
                  <a:lnTo>
                    <a:pt x="98788" y="85725"/>
                  </a:lnTo>
                  <a:lnTo>
                    <a:pt x="97971" y="86541"/>
                  </a:lnTo>
                  <a:lnTo>
                    <a:pt x="97971" y="87358"/>
                  </a:lnTo>
                  <a:lnTo>
                    <a:pt x="97971" y="88991"/>
                  </a:lnTo>
                  <a:lnTo>
                    <a:pt x="97971" y="89807"/>
                  </a:lnTo>
                  <a:lnTo>
                    <a:pt x="96338" y="89807"/>
                  </a:lnTo>
                  <a:lnTo>
                    <a:pt x="95522" y="90623"/>
                  </a:lnTo>
                  <a:lnTo>
                    <a:pt x="94706" y="90623"/>
                  </a:lnTo>
                  <a:lnTo>
                    <a:pt x="94706" y="90623"/>
                  </a:lnTo>
                  <a:lnTo>
                    <a:pt x="93889" y="90623"/>
                  </a:lnTo>
                  <a:lnTo>
                    <a:pt x="92256" y="89807"/>
                  </a:lnTo>
                  <a:lnTo>
                    <a:pt x="92256" y="87358"/>
                  </a:lnTo>
                  <a:lnTo>
                    <a:pt x="91440" y="87358"/>
                  </a:lnTo>
                  <a:lnTo>
                    <a:pt x="90624" y="87358"/>
                  </a:lnTo>
                  <a:lnTo>
                    <a:pt x="88991" y="90623"/>
                  </a:lnTo>
                  <a:lnTo>
                    <a:pt x="88174" y="91440"/>
                  </a:lnTo>
                  <a:lnTo>
                    <a:pt x="79194" y="89807"/>
                  </a:lnTo>
                  <a:lnTo>
                    <a:pt x="77561" y="88991"/>
                  </a:lnTo>
                  <a:lnTo>
                    <a:pt x="75112" y="88991"/>
                  </a:lnTo>
                  <a:lnTo>
                    <a:pt x="71029" y="88991"/>
                  </a:lnTo>
                  <a:lnTo>
                    <a:pt x="67763" y="88991"/>
                  </a:lnTo>
                  <a:lnTo>
                    <a:pt x="66947" y="89807"/>
                  </a:lnTo>
                  <a:lnTo>
                    <a:pt x="75112" y="88991"/>
                  </a:lnTo>
                  <a:lnTo>
                    <a:pt x="75928" y="88991"/>
                  </a:lnTo>
                  <a:lnTo>
                    <a:pt x="76744" y="89807"/>
                  </a:lnTo>
                  <a:lnTo>
                    <a:pt x="66131" y="90623"/>
                  </a:lnTo>
                  <a:lnTo>
                    <a:pt x="62049" y="91440"/>
                  </a:lnTo>
                  <a:lnTo>
                    <a:pt x="61232" y="91440"/>
                  </a:lnTo>
                  <a:lnTo>
                    <a:pt x="60416" y="90623"/>
                  </a:lnTo>
                  <a:lnTo>
                    <a:pt x="56334" y="90623"/>
                  </a:lnTo>
                  <a:lnTo>
                    <a:pt x="55517" y="90623"/>
                  </a:lnTo>
                  <a:lnTo>
                    <a:pt x="54701" y="91440"/>
                  </a:lnTo>
                  <a:lnTo>
                    <a:pt x="56334" y="91440"/>
                  </a:lnTo>
                  <a:lnTo>
                    <a:pt x="58783" y="91440"/>
                  </a:lnTo>
                  <a:lnTo>
                    <a:pt x="59599" y="92256"/>
                  </a:lnTo>
                  <a:lnTo>
                    <a:pt x="51435" y="93073"/>
                  </a:lnTo>
                  <a:lnTo>
                    <a:pt x="45720" y="94706"/>
                  </a:lnTo>
                  <a:lnTo>
                    <a:pt x="43271" y="95522"/>
                  </a:lnTo>
                  <a:lnTo>
                    <a:pt x="35106" y="98788"/>
                  </a:lnTo>
                  <a:lnTo>
                    <a:pt x="30208" y="100421"/>
                  </a:lnTo>
                  <a:lnTo>
                    <a:pt x="28575" y="101237"/>
                  </a:lnTo>
                  <a:lnTo>
                    <a:pt x="26126" y="102870"/>
                  </a:lnTo>
                  <a:lnTo>
                    <a:pt x="22860" y="103686"/>
                  </a:lnTo>
                  <a:lnTo>
                    <a:pt x="19594" y="105319"/>
                  </a:lnTo>
                  <a:lnTo>
                    <a:pt x="17962" y="105319"/>
                  </a:lnTo>
                  <a:lnTo>
                    <a:pt x="17145" y="104503"/>
                  </a:lnTo>
                  <a:lnTo>
                    <a:pt x="17145" y="101237"/>
                  </a:lnTo>
                  <a:lnTo>
                    <a:pt x="17145" y="97155"/>
                  </a:lnTo>
                  <a:lnTo>
                    <a:pt x="17145" y="95522"/>
                  </a:lnTo>
                  <a:lnTo>
                    <a:pt x="17145" y="93889"/>
                  </a:lnTo>
                  <a:lnTo>
                    <a:pt x="17145" y="92256"/>
                  </a:lnTo>
                  <a:lnTo>
                    <a:pt x="17962" y="91440"/>
                  </a:lnTo>
                  <a:lnTo>
                    <a:pt x="17962" y="90623"/>
                  </a:lnTo>
                  <a:lnTo>
                    <a:pt x="17962" y="88991"/>
                  </a:lnTo>
                  <a:lnTo>
                    <a:pt x="18778" y="87358"/>
                  </a:lnTo>
                  <a:lnTo>
                    <a:pt x="18778" y="84909"/>
                  </a:lnTo>
                  <a:lnTo>
                    <a:pt x="18778" y="84092"/>
                  </a:lnTo>
                  <a:lnTo>
                    <a:pt x="18778" y="83276"/>
                  </a:lnTo>
                  <a:lnTo>
                    <a:pt x="18778" y="81643"/>
                  </a:lnTo>
                  <a:lnTo>
                    <a:pt x="17962" y="78377"/>
                  </a:lnTo>
                  <a:lnTo>
                    <a:pt x="17962" y="78377"/>
                  </a:lnTo>
                  <a:lnTo>
                    <a:pt x="17962" y="78377"/>
                  </a:lnTo>
                  <a:lnTo>
                    <a:pt x="17145" y="78377"/>
                  </a:lnTo>
                  <a:lnTo>
                    <a:pt x="15512" y="77561"/>
                  </a:lnTo>
                  <a:lnTo>
                    <a:pt x="13879" y="77561"/>
                  </a:lnTo>
                  <a:lnTo>
                    <a:pt x="13063" y="76744"/>
                  </a:lnTo>
                  <a:lnTo>
                    <a:pt x="13063" y="75928"/>
                  </a:lnTo>
                  <a:lnTo>
                    <a:pt x="12246" y="75111"/>
                  </a:lnTo>
                  <a:lnTo>
                    <a:pt x="12246" y="74295"/>
                  </a:lnTo>
                  <a:lnTo>
                    <a:pt x="11430" y="72662"/>
                  </a:lnTo>
                  <a:lnTo>
                    <a:pt x="9797" y="71846"/>
                  </a:lnTo>
                  <a:lnTo>
                    <a:pt x="8164" y="71846"/>
                  </a:lnTo>
                  <a:lnTo>
                    <a:pt x="7348" y="71846"/>
                  </a:lnTo>
                  <a:lnTo>
                    <a:pt x="6531" y="71846"/>
                  </a:lnTo>
                  <a:lnTo>
                    <a:pt x="4899" y="71029"/>
                  </a:lnTo>
                  <a:lnTo>
                    <a:pt x="4082" y="70213"/>
                  </a:lnTo>
                  <a:lnTo>
                    <a:pt x="3266" y="69396"/>
                  </a:lnTo>
                  <a:lnTo>
                    <a:pt x="2449" y="68580"/>
                  </a:lnTo>
                  <a:lnTo>
                    <a:pt x="1633" y="68580"/>
                  </a:lnTo>
                  <a:lnTo>
                    <a:pt x="817" y="68580"/>
                  </a:lnTo>
                  <a:lnTo>
                    <a:pt x="0" y="68580"/>
                  </a:lnTo>
                  <a:lnTo>
                    <a:pt x="0" y="68580"/>
                  </a:lnTo>
                  <a:lnTo>
                    <a:pt x="3266" y="65314"/>
                  </a:lnTo>
                  <a:lnTo>
                    <a:pt x="4082" y="63681"/>
                  </a:lnTo>
                  <a:lnTo>
                    <a:pt x="4082" y="62865"/>
                  </a:lnTo>
                  <a:lnTo>
                    <a:pt x="4082" y="62048"/>
                  </a:lnTo>
                  <a:lnTo>
                    <a:pt x="4082" y="61232"/>
                  </a:lnTo>
                  <a:lnTo>
                    <a:pt x="4082" y="59599"/>
                  </a:lnTo>
                  <a:lnTo>
                    <a:pt x="2449" y="53884"/>
                  </a:lnTo>
                  <a:lnTo>
                    <a:pt x="1633" y="52251"/>
                  </a:lnTo>
                  <a:lnTo>
                    <a:pt x="817" y="51435"/>
                  </a:lnTo>
                  <a:lnTo>
                    <a:pt x="817" y="51435"/>
                  </a:lnTo>
                  <a:lnTo>
                    <a:pt x="1633" y="50618"/>
                  </a:lnTo>
                  <a:lnTo>
                    <a:pt x="3266" y="50618"/>
                  </a:lnTo>
                  <a:lnTo>
                    <a:pt x="4899" y="51435"/>
                  </a:lnTo>
                  <a:lnTo>
                    <a:pt x="5715" y="50618"/>
                  </a:lnTo>
                  <a:lnTo>
                    <a:pt x="7348" y="48169"/>
                  </a:lnTo>
                  <a:lnTo>
                    <a:pt x="7348" y="47353"/>
                  </a:lnTo>
                  <a:lnTo>
                    <a:pt x="7348" y="46536"/>
                  </a:lnTo>
                  <a:lnTo>
                    <a:pt x="8164" y="44904"/>
                  </a:lnTo>
                  <a:lnTo>
                    <a:pt x="8981" y="44087"/>
                  </a:lnTo>
                  <a:lnTo>
                    <a:pt x="8981" y="43271"/>
                  </a:lnTo>
                  <a:lnTo>
                    <a:pt x="8981" y="42454"/>
                  </a:lnTo>
                  <a:lnTo>
                    <a:pt x="8164" y="41638"/>
                  </a:lnTo>
                  <a:lnTo>
                    <a:pt x="7348" y="41638"/>
                  </a:lnTo>
                  <a:lnTo>
                    <a:pt x="6531" y="41638"/>
                  </a:lnTo>
                  <a:lnTo>
                    <a:pt x="4899" y="40821"/>
                  </a:lnTo>
                  <a:lnTo>
                    <a:pt x="4082" y="40005"/>
                  </a:lnTo>
                  <a:lnTo>
                    <a:pt x="4082" y="37556"/>
                  </a:lnTo>
                  <a:lnTo>
                    <a:pt x="4082" y="36739"/>
                  </a:lnTo>
                  <a:lnTo>
                    <a:pt x="4899" y="35923"/>
                  </a:lnTo>
                  <a:lnTo>
                    <a:pt x="5715" y="35923"/>
                  </a:lnTo>
                  <a:lnTo>
                    <a:pt x="7348" y="35923"/>
                  </a:lnTo>
                  <a:lnTo>
                    <a:pt x="8981" y="35923"/>
                  </a:lnTo>
                  <a:lnTo>
                    <a:pt x="10613" y="35923"/>
                  </a:lnTo>
                  <a:lnTo>
                    <a:pt x="11430" y="35923"/>
                  </a:lnTo>
                  <a:lnTo>
                    <a:pt x="12246" y="36739"/>
                  </a:lnTo>
                  <a:lnTo>
                    <a:pt x="13063" y="37556"/>
                  </a:lnTo>
                  <a:lnTo>
                    <a:pt x="13879" y="37556"/>
                  </a:lnTo>
                  <a:lnTo>
                    <a:pt x="13879" y="36739"/>
                  </a:lnTo>
                  <a:lnTo>
                    <a:pt x="13879" y="34290"/>
                  </a:lnTo>
                  <a:lnTo>
                    <a:pt x="13063" y="32657"/>
                  </a:lnTo>
                  <a:lnTo>
                    <a:pt x="12246" y="31024"/>
                  </a:lnTo>
                  <a:lnTo>
                    <a:pt x="9797" y="30208"/>
                  </a:lnTo>
                  <a:lnTo>
                    <a:pt x="9797" y="28575"/>
                  </a:lnTo>
                  <a:lnTo>
                    <a:pt x="9797" y="26942"/>
                  </a:lnTo>
                  <a:lnTo>
                    <a:pt x="10613" y="26126"/>
                  </a:lnTo>
                  <a:lnTo>
                    <a:pt x="13063" y="25309"/>
                  </a:lnTo>
                  <a:lnTo>
                    <a:pt x="13063" y="24493"/>
                  </a:lnTo>
                  <a:lnTo>
                    <a:pt x="12246" y="23676"/>
                  </a:lnTo>
                  <a:lnTo>
                    <a:pt x="10613" y="22860"/>
                  </a:lnTo>
                  <a:lnTo>
                    <a:pt x="10613" y="21227"/>
                  </a:lnTo>
                  <a:lnTo>
                    <a:pt x="10613" y="19594"/>
                  </a:lnTo>
                  <a:lnTo>
                    <a:pt x="9797" y="19594"/>
                  </a:lnTo>
                  <a:lnTo>
                    <a:pt x="8981" y="19594"/>
                  </a:lnTo>
                  <a:lnTo>
                    <a:pt x="8164" y="18778"/>
                  </a:lnTo>
                  <a:lnTo>
                    <a:pt x="7348" y="17961"/>
                  </a:lnTo>
                  <a:lnTo>
                    <a:pt x="7348" y="14696"/>
                  </a:lnTo>
                  <a:lnTo>
                    <a:pt x="7348" y="11430"/>
                  </a:lnTo>
                  <a:lnTo>
                    <a:pt x="7348" y="9797"/>
                  </a:lnTo>
                  <a:lnTo>
                    <a:pt x="7348" y="8981"/>
                  </a:lnTo>
                  <a:lnTo>
                    <a:pt x="8164" y="8164"/>
                  </a:lnTo>
                  <a:lnTo>
                    <a:pt x="8981" y="7348"/>
                  </a:lnTo>
                  <a:lnTo>
                    <a:pt x="8981" y="6531"/>
                  </a:lnTo>
                  <a:lnTo>
                    <a:pt x="9797" y="6531"/>
                  </a:lnTo>
                  <a:lnTo>
                    <a:pt x="11430" y="6531"/>
                  </a:lnTo>
                  <a:lnTo>
                    <a:pt x="12246" y="5715"/>
                  </a:lnTo>
                  <a:lnTo>
                    <a:pt x="13063" y="4082"/>
                  </a:lnTo>
                  <a:lnTo>
                    <a:pt x="14696" y="2449"/>
                  </a:lnTo>
                  <a:lnTo>
                    <a:pt x="16329" y="2449"/>
                  </a:lnTo>
                  <a:lnTo>
                    <a:pt x="17145" y="2449"/>
                  </a:lnTo>
                  <a:lnTo>
                    <a:pt x="17962" y="2449"/>
                  </a:lnTo>
                  <a:lnTo>
                    <a:pt x="18778" y="3266"/>
                  </a:lnTo>
                  <a:lnTo>
                    <a:pt x="19594" y="4082"/>
                  </a:lnTo>
                  <a:lnTo>
                    <a:pt x="20411" y="4082"/>
                  </a:lnTo>
                  <a:lnTo>
                    <a:pt x="20411" y="5715"/>
                  </a:lnTo>
                  <a:lnTo>
                    <a:pt x="23677" y="6531"/>
                  </a:lnTo>
                  <a:lnTo>
                    <a:pt x="25310" y="6531"/>
                  </a:lnTo>
                  <a:lnTo>
                    <a:pt x="26126" y="7348"/>
                  </a:lnTo>
                  <a:lnTo>
                    <a:pt x="26126" y="7348"/>
                  </a:lnTo>
                  <a:lnTo>
                    <a:pt x="26942" y="7348"/>
                  </a:lnTo>
                  <a:lnTo>
                    <a:pt x="26942" y="7348"/>
                  </a:lnTo>
                  <a:lnTo>
                    <a:pt x="26942" y="7348"/>
                  </a:lnTo>
                  <a:lnTo>
                    <a:pt x="26126" y="6531"/>
                  </a:lnTo>
                  <a:lnTo>
                    <a:pt x="26126" y="5715"/>
                  </a:lnTo>
                  <a:lnTo>
                    <a:pt x="26942" y="4898"/>
                  </a:lnTo>
                  <a:lnTo>
                    <a:pt x="27759" y="4898"/>
                  </a:lnTo>
                  <a:lnTo>
                    <a:pt x="28575" y="4898"/>
                  </a:lnTo>
                  <a:lnTo>
                    <a:pt x="30208" y="4898"/>
                  </a:lnTo>
                  <a:lnTo>
                    <a:pt x="31024" y="4898"/>
                  </a:lnTo>
                  <a:lnTo>
                    <a:pt x="31024" y="4082"/>
                  </a:lnTo>
                  <a:lnTo>
                    <a:pt x="31024" y="2449"/>
                  </a:lnTo>
                  <a:lnTo>
                    <a:pt x="31024" y="1633"/>
                  </a:lnTo>
                  <a:lnTo>
                    <a:pt x="31024" y="816"/>
                  </a:lnTo>
                  <a:lnTo>
                    <a:pt x="31024" y="816"/>
                  </a:lnTo>
                  <a:lnTo>
                    <a:pt x="32657" y="1633"/>
                  </a:lnTo>
                  <a:lnTo>
                    <a:pt x="34290" y="2449"/>
                  </a:lnTo>
                  <a:lnTo>
                    <a:pt x="35106" y="2449"/>
                  </a:lnTo>
                  <a:lnTo>
                    <a:pt x="35106" y="2449"/>
                  </a:lnTo>
                  <a:lnTo>
                    <a:pt x="34290" y="816"/>
                  </a:lnTo>
                  <a:lnTo>
                    <a:pt x="34290" y="816"/>
                  </a:lnTo>
                  <a:lnTo>
                    <a:pt x="34290" y="816"/>
                  </a:lnTo>
                  <a:lnTo>
                    <a:pt x="35106" y="816"/>
                  </a:lnTo>
                  <a:lnTo>
                    <a:pt x="36739" y="0"/>
                  </a:lnTo>
                  <a:lnTo>
                    <a:pt x="36739" y="0"/>
                  </a:lnTo>
                  <a:lnTo>
                    <a:pt x="36739" y="1633"/>
                  </a:lnTo>
                  <a:lnTo>
                    <a:pt x="36739" y="2449"/>
                  </a:lnTo>
                  <a:lnTo>
                    <a:pt x="36739" y="4082"/>
                  </a:lnTo>
                  <a:lnTo>
                    <a:pt x="37556" y="5715"/>
                  </a:lnTo>
                  <a:lnTo>
                    <a:pt x="37556" y="6531"/>
                  </a:lnTo>
                  <a:lnTo>
                    <a:pt x="37556" y="7348"/>
                  </a:lnTo>
                  <a:lnTo>
                    <a:pt x="36739" y="8164"/>
                  </a:lnTo>
                  <a:lnTo>
                    <a:pt x="36739" y="8164"/>
                  </a:lnTo>
                  <a:lnTo>
                    <a:pt x="37556" y="8981"/>
                  </a:lnTo>
                  <a:lnTo>
                    <a:pt x="39188" y="9797"/>
                  </a:lnTo>
                  <a:lnTo>
                    <a:pt x="40821" y="9797"/>
                  </a:lnTo>
                  <a:lnTo>
                    <a:pt x="41638" y="8981"/>
                  </a:lnTo>
                  <a:lnTo>
                    <a:pt x="42454" y="8164"/>
                  </a:lnTo>
                  <a:lnTo>
                    <a:pt x="43271" y="7348"/>
                  </a:lnTo>
                  <a:lnTo>
                    <a:pt x="43271" y="6531"/>
                  </a:lnTo>
                  <a:lnTo>
                    <a:pt x="44087" y="5715"/>
                  </a:lnTo>
                  <a:lnTo>
                    <a:pt x="46537" y="4898"/>
                  </a:lnTo>
                  <a:lnTo>
                    <a:pt x="52252" y="0"/>
                  </a:lnTo>
                  <a:lnTo>
                    <a:pt x="52252" y="0"/>
                  </a:lnTo>
                  <a:close/>
                  <a:moveTo>
                    <a:pt x="92256" y="87358"/>
                  </a:moveTo>
                  <a:lnTo>
                    <a:pt x="92256" y="87358"/>
                  </a:lnTo>
                  <a:lnTo>
                    <a:pt x="89807" y="87358"/>
                  </a:lnTo>
                  <a:lnTo>
                    <a:pt x="90624" y="86541"/>
                  </a:lnTo>
                  <a:lnTo>
                    <a:pt x="92256" y="87358"/>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92" name="Freeform: Shape 291">
              <a:extLst>
                <a:ext uri="{FF2B5EF4-FFF2-40B4-BE49-F238E27FC236}">
                  <a16:creationId xmlns:a16="http://schemas.microsoft.com/office/drawing/2014/main" id="{ED99DE15-0B93-8F36-F394-1F9D36E95792}"/>
                </a:ext>
              </a:extLst>
            </p:cNvPr>
            <p:cNvSpPr/>
            <p:nvPr/>
          </p:nvSpPr>
          <p:spPr>
            <a:xfrm>
              <a:off x="2570117" y="4512400"/>
              <a:ext cx="711109" cy="820510"/>
            </a:xfrm>
            <a:custGeom>
              <a:avLst/>
              <a:gdLst>
                <a:gd name="connsiteX0" fmla="*/ 698046 w 711109"/>
                <a:gd name="connsiteY0" fmla="*/ 91440 h 820510"/>
                <a:gd name="connsiteX1" fmla="*/ 701312 w 711109"/>
                <a:gd name="connsiteY1" fmla="*/ 94706 h 820510"/>
                <a:gd name="connsiteX2" fmla="*/ 699679 w 711109"/>
                <a:gd name="connsiteY2" fmla="*/ 98788 h 820510"/>
                <a:gd name="connsiteX3" fmla="*/ 697230 w 711109"/>
                <a:gd name="connsiteY3" fmla="*/ 106136 h 820510"/>
                <a:gd name="connsiteX4" fmla="*/ 695597 w 711109"/>
                <a:gd name="connsiteY4" fmla="*/ 111851 h 820510"/>
                <a:gd name="connsiteX5" fmla="*/ 695597 w 711109"/>
                <a:gd name="connsiteY5" fmla="*/ 112667 h 820510"/>
                <a:gd name="connsiteX6" fmla="*/ 695597 w 711109"/>
                <a:gd name="connsiteY6" fmla="*/ 113484 h 820510"/>
                <a:gd name="connsiteX7" fmla="*/ 692332 w 711109"/>
                <a:gd name="connsiteY7" fmla="*/ 115116 h 820510"/>
                <a:gd name="connsiteX8" fmla="*/ 687433 w 711109"/>
                <a:gd name="connsiteY8" fmla="*/ 117566 h 820510"/>
                <a:gd name="connsiteX9" fmla="*/ 684984 w 711109"/>
                <a:gd name="connsiteY9" fmla="*/ 118382 h 820510"/>
                <a:gd name="connsiteX10" fmla="*/ 681718 w 711109"/>
                <a:gd name="connsiteY10" fmla="*/ 120015 h 820510"/>
                <a:gd name="connsiteX11" fmla="*/ 680902 w 711109"/>
                <a:gd name="connsiteY11" fmla="*/ 121648 h 820510"/>
                <a:gd name="connsiteX12" fmla="*/ 680085 w 711109"/>
                <a:gd name="connsiteY12" fmla="*/ 122464 h 820510"/>
                <a:gd name="connsiteX13" fmla="*/ 679269 w 711109"/>
                <a:gd name="connsiteY13" fmla="*/ 123281 h 820510"/>
                <a:gd name="connsiteX14" fmla="*/ 679269 w 711109"/>
                <a:gd name="connsiteY14" fmla="*/ 124097 h 820510"/>
                <a:gd name="connsiteX15" fmla="*/ 678452 w 711109"/>
                <a:gd name="connsiteY15" fmla="*/ 124913 h 820510"/>
                <a:gd name="connsiteX16" fmla="*/ 677636 w 711109"/>
                <a:gd name="connsiteY16" fmla="*/ 127363 h 820510"/>
                <a:gd name="connsiteX17" fmla="*/ 677636 w 711109"/>
                <a:gd name="connsiteY17" fmla="*/ 128996 h 820510"/>
                <a:gd name="connsiteX18" fmla="*/ 678452 w 711109"/>
                <a:gd name="connsiteY18" fmla="*/ 129812 h 820510"/>
                <a:gd name="connsiteX19" fmla="*/ 679269 w 711109"/>
                <a:gd name="connsiteY19" fmla="*/ 130629 h 820510"/>
                <a:gd name="connsiteX20" fmla="*/ 679269 w 711109"/>
                <a:gd name="connsiteY20" fmla="*/ 132261 h 820510"/>
                <a:gd name="connsiteX21" fmla="*/ 679269 w 711109"/>
                <a:gd name="connsiteY21" fmla="*/ 133078 h 820510"/>
                <a:gd name="connsiteX22" fmla="*/ 680085 w 711109"/>
                <a:gd name="connsiteY22" fmla="*/ 133894 h 820510"/>
                <a:gd name="connsiteX23" fmla="*/ 680085 w 711109"/>
                <a:gd name="connsiteY23" fmla="*/ 134711 h 820510"/>
                <a:gd name="connsiteX24" fmla="*/ 679269 w 711109"/>
                <a:gd name="connsiteY24" fmla="*/ 135527 h 820510"/>
                <a:gd name="connsiteX25" fmla="*/ 678452 w 711109"/>
                <a:gd name="connsiteY25" fmla="*/ 135527 h 820510"/>
                <a:gd name="connsiteX26" fmla="*/ 677636 w 711109"/>
                <a:gd name="connsiteY26" fmla="*/ 137160 h 820510"/>
                <a:gd name="connsiteX27" fmla="*/ 676820 w 711109"/>
                <a:gd name="connsiteY27" fmla="*/ 140426 h 820510"/>
                <a:gd name="connsiteX28" fmla="*/ 676820 w 711109"/>
                <a:gd name="connsiteY28" fmla="*/ 141242 h 820510"/>
                <a:gd name="connsiteX29" fmla="*/ 677636 w 711109"/>
                <a:gd name="connsiteY29" fmla="*/ 144508 h 820510"/>
                <a:gd name="connsiteX30" fmla="*/ 678452 w 711109"/>
                <a:gd name="connsiteY30" fmla="*/ 146141 h 820510"/>
                <a:gd name="connsiteX31" fmla="*/ 680085 w 711109"/>
                <a:gd name="connsiteY31" fmla="*/ 151856 h 820510"/>
                <a:gd name="connsiteX32" fmla="*/ 680085 w 711109"/>
                <a:gd name="connsiteY32" fmla="*/ 153488 h 820510"/>
                <a:gd name="connsiteX33" fmla="*/ 678452 w 711109"/>
                <a:gd name="connsiteY33" fmla="*/ 155938 h 820510"/>
                <a:gd name="connsiteX34" fmla="*/ 677636 w 711109"/>
                <a:gd name="connsiteY34" fmla="*/ 157571 h 820510"/>
                <a:gd name="connsiteX35" fmla="*/ 677636 w 711109"/>
                <a:gd name="connsiteY35" fmla="*/ 158387 h 820510"/>
                <a:gd name="connsiteX36" fmla="*/ 677636 w 711109"/>
                <a:gd name="connsiteY36" fmla="*/ 159204 h 820510"/>
                <a:gd name="connsiteX37" fmla="*/ 677636 w 711109"/>
                <a:gd name="connsiteY37" fmla="*/ 160020 h 820510"/>
                <a:gd name="connsiteX38" fmla="*/ 679269 w 711109"/>
                <a:gd name="connsiteY38" fmla="*/ 162469 h 820510"/>
                <a:gd name="connsiteX39" fmla="*/ 680902 w 711109"/>
                <a:gd name="connsiteY39" fmla="*/ 164918 h 820510"/>
                <a:gd name="connsiteX40" fmla="*/ 681718 w 711109"/>
                <a:gd name="connsiteY40" fmla="*/ 166551 h 820510"/>
                <a:gd name="connsiteX41" fmla="*/ 681718 w 711109"/>
                <a:gd name="connsiteY41" fmla="*/ 168184 h 820510"/>
                <a:gd name="connsiteX42" fmla="*/ 680902 w 711109"/>
                <a:gd name="connsiteY42" fmla="*/ 169001 h 820510"/>
                <a:gd name="connsiteX43" fmla="*/ 680085 w 711109"/>
                <a:gd name="connsiteY43" fmla="*/ 169001 h 820510"/>
                <a:gd name="connsiteX44" fmla="*/ 677636 w 711109"/>
                <a:gd name="connsiteY44" fmla="*/ 169817 h 820510"/>
                <a:gd name="connsiteX45" fmla="*/ 676820 w 711109"/>
                <a:gd name="connsiteY45" fmla="*/ 170634 h 820510"/>
                <a:gd name="connsiteX46" fmla="*/ 676003 w 711109"/>
                <a:gd name="connsiteY46" fmla="*/ 170634 h 820510"/>
                <a:gd name="connsiteX47" fmla="*/ 675187 w 711109"/>
                <a:gd name="connsiteY47" fmla="*/ 169817 h 820510"/>
                <a:gd name="connsiteX48" fmla="*/ 674370 w 711109"/>
                <a:gd name="connsiteY48" fmla="*/ 169817 h 820510"/>
                <a:gd name="connsiteX49" fmla="*/ 672737 w 711109"/>
                <a:gd name="connsiteY49" fmla="*/ 170634 h 820510"/>
                <a:gd name="connsiteX50" fmla="*/ 671921 w 711109"/>
                <a:gd name="connsiteY50" fmla="*/ 172266 h 820510"/>
                <a:gd name="connsiteX51" fmla="*/ 671104 w 711109"/>
                <a:gd name="connsiteY51" fmla="*/ 175532 h 820510"/>
                <a:gd name="connsiteX52" fmla="*/ 670288 w 711109"/>
                <a:gd name="connsiteY52" fmla="*/ 176348 h 820510"/>
                <a:gd name="connsiteX53" fmla="*/ 669471 w 711109"/>
                <a:gd name="connsiteY53" fmla="*/ 178798 h 820510"/>
                <a:gd name="connsiteX54" fmla="*/ 667839 w 711109"/>
                <a:gd name="connsiteY54" fmla="*/ 182063 h 820510"/>
                <a:gd name="connsiteX55" fmla="*/ 667022 w 711109"/>
                <a:gd name="connsiteY55" fmla="*/ 183696 h 820510"/>
                <a:gd name="connsiteX56" fmla="*/ 667022 w 711109"/>
                <a:gd name="connsiteY56" fmla="*/ 185329 h 820510"/>
                <a:gd name="connsiteX57" fmla="*/ 665389 w 711109"/>
                <a:gd name="connsiteY57" fmla="*/ 186146 h 820510"/>
                <a:gd name="connsiteX58" fmla="*/ 663757 w 711109"/>
                <a:gd name="connsiteY58" fmla="*/ 187779 h 820510"/>
                <a:gd name="connsiteX59" fmla="*/ 662940 w 711109"/>
                <a:gd name="connsiteY59" fmla="*/ 189411 h 820510"/>
                <a:gd name="connsiteX60" fmla="*/ 662124 w 711109"/>
                <a:gd name="connsiteY60" fmla="*/ 190228 h 820510"/>
                <a:gd name="connsiteX61" fmla="*/ 661307 w 711109"/>
                <a:gd name="connsiteY61" fmla="*/ 190228 h 820510"/>
                <a:gd name="connsiteX62" fmla="*/ 660491 w 711109"/>
                <a:gd name="connsiteY62" fmla="*/ 191861 h 820510"/>
                <a:gd name="connsiteX63" fmla="*/ 658042 w 711109"/>
                <a:gd name="connsiteY63" fmla="*/ 194310 h 820510"/>
                <a:gd name="connsiteX64" fmla="*/ 657225 w 711109"/>
                <a:gd name="connsiteY64" fmla="*/ 196759 h 820510"/>
                <a:gd name="connsiteX65" fmla="*/ 656409 w 711109"/>
                <a:gd name="connsiteY65" fmla="*/ 198392 h 820510"/>
                <a:gd name="connsiteX66" fmla="*/ 656409 w 711109"/>
                <a:gd name="connsiteY66" fmla="*/ 200841 h 820510"/>
                <a:gd name="connsiteX67" fmla="*/ 655592 w 711109"/>
                <a:gd name="connsiteY67" fmla="*/ 205740 h 820510"/>
                <a:gd name="connsiteX68" fmla="*/ 655592 w 711109"/>
                <a:gd name="connsiteY68" fmla="*/ 206556 h 820510"/>
                <a:gd name="connsiteX69" fmla="*/ 654776 w 711109"/>
                <a:gd name="connsiteY69" fmla="*/ 207373 h 820510"/>
                <a:gd name="connsiteX70" fmla="*/ 653143 w 711109"/>
                <a:gd name="connsiteY70" fmla="*/ 209006 h 820510"/>
                <a:gd name="connsiteX71" fmla="*/ 652327 w 711109"/>
                <a:gd name="connsiteY71" fmla="*/ 210638 h 820510"/>
                <a:gd name="connsiteX72" fmla="*/ 653143 w 711109"/>
                <a:gd name="connsiteY72" fmla="*/ 214721 h 820510"/>
                <a:gd name="connsiteX73" fmla="*/ 653959 w 711109"/>
                <a:gd name="connsiteY73" fmla="*/ 218803 h 820510"/>
                <a:gd name="connsiteX74" fmla="*/ 653959 w 711109"/>
                <a:gd name="connsiteY74" fmla="*/ 220436 h 820510"/>
                <a:gd name="connsiteX75" fmla="*/ 653959 w 711109"/>
                <a:gd name="connsiteY75" fmla="*/ 222885 h 820510"/>
                <a:gd name="connsiteX76" fmla="*/ 653959 w 711109"/>
                <a:gd name="connsiteY76" fmla="*/ 223701 h 820510"/>
                <a:gd name="connsiteX77" fmla="*/ 654776 w 711109"/>
                <a:gd name="connsiteY77" fmla="*/ 224518 h 820510"/>
                <a:gd name="connsiteX78" fmla="*/ 655592 w 711109"/>
                <a:gd name="connsiteY78" fmla="*/ 224518 h 820510"/>
                <a:gd name="connsiteX79" fmla="*/ 655592 w 711109"/>
                <a:gd name="connsiteY79" fmla="*/ 225334 h 820510"/>
                <a:gd name="connsiteX80" fmla="*/ 654776 w 711109"/>
                <a:gd name="connsiteY80" fmla="*/ 226151 h 820510"/>
                <a:gd name="connsiteX81" fmla="*/ 654776 w 711109"/>
                <a:gd name="connsiteY81" fmla="*/ 227784 h 820510"/>
                <a:gd name="connsiteX82" fmla="*/ 653959 w 711109"/>
                <a:gd name="connsiteY82" fmla="*/ 229416 h 820510"/>
                <a:gd name="connsiteX83" fmla="*/ 651510 w 711109"/>
                <a:gd name="connsiteY83" fmla="*/ 230233 h 820510"/>
                <a:gd name="connsiteX84" fmla="*/ 650694 w 711109"/>
                <a:gd name="connsiteY84" fmla="*/ 229416 h 820510"/>
                <a:gd name="connsiteX85" fmla="*/ 650694 w 711109"/>
                <a:gd name="connsiteY85" fmla="*/ 230233 h 820510"/>
                <a:gd name="connsiteX86" fmla="*/ 650694 w 711109"/>
                <a:gd name="connsiteY86" fmla="*/ 231049 h 820510"/>
                <a:gd name="connsiteX87" fmla="*/ 649877 w 711109"/>
                <a:gd name="connsiteY87" fmla="*/ 232682 h 820510"/>
                <a:gd name="connsiteX88" fmla="*/ 648245 w 711109"/>
                <a:gd name="connsiteY88" fmla="*/ 235948 h 820510"/>
                <a:gd name="connsiteX89" fmla="*/ 646612 w 711109"/>
                <a:gd name="connsiteY89" fmla="*/ 239213 h 820510"/>
                <a:gd name="connsiteX90" fmla="*/ 645795 w 711109"/>
                <a:gd name="connsiteY90" fmla="*/ 240846 h 820510"/>
                <a:gd name="connsiteX91" fmla="*/ 645795 w 711109"/>
                <a:gd name="connsiteY91" fmla="*/ 241663 h 820510"/>
                <a:gd name="connsiteX92" fmla="*/ 645795 w 711109"/>
                <a:gd name="connsiteY92" fmla="*/ 242479 h 820510"/>
                <a:gd name="connsiteX93" fmla="*/ 645795 w 711109"/>
                <a:gd name="connsiteY93" fmla="*/ 243296 h 820510"/>
                <a:gd name="connsiteX94" fmla="*/ 644979 w 711109"/>
                <a:gd name="connsiteY94" fmla="*/ 244112 h 820510"/>
                <a:gd name="connsiteX95" fmla="*/ 644162 w 711109"/>
                <a:gd name="connsiteY95" fmla="*/ 244929 h 820510"/>
                <a:gd name="connsiteX96" fmla="*/ 643346 w 711109"/>
                <a:gd name="connsiteY96" fmla="*/ 244929 h 820510"/>
                <a:gd name="connsiteX97" fmla="*/ 642529 w 711109"/>
                <a:gd name="connsiteY97" fmla="*/ 244929 h 820510"/>
                <a:gd name="connsiteX98" fmla="*/ 641713 w 711109"/>
                <a:gd name="connsiteY98" fmla="*/ 245745 h 820510"/>
                <a:gd name="connsiteX99" fmla="*/ 641713 w 711109"/>
                <a:gd name="connsiteY99" fmla="*/ 247378 h 820510"/>
                <a:gd name="connsiteX100" fmla="*/ 640896 w 711109"/>
                <a:gd name="connsiteY100" fmla="*/ 249011 h 820510"/>
                <a:gd name="connsiteX101" fmla="*/ 640896 w 711109"/>
                <a:gd name="connsiteY101" fmla="*/ 251460 h 820510"/>
                <a:gd name="connsiteX102" fmla="*/ 640896 w 711109"/>
                <a:gd name="connsiteY102" fmla="*/ 253909 h 820510"/>
                <a:gd name="connsiteX103" fmla="*/ 641713 w 711109"/>
                <a:gd name="connsiteY103" fmla="*/ 255542 h 820510"/>
                <a:gd name="connsiteX104" fmla="*/ 643346 w 711109"/>
                <a:gd name="connsiteY104" fmla="*/ 258808 h 820510"/>
                <a:gd name="connsiteX105" fmla="*/ 644162 w 711109"/>
                <a:gd name="connsiteY105" fmla="*/ 259624 h 820510"/>
                <a:gd name="connsiteX106" fmla="*/ 644979 w 711109"/>
                <a:gd name="connsiteY106" fmla="*/ 259624 h 820510"/>
                <a:gd name="connsiteX107" fmla="*/ 645795 w 711109"/>
                <a:gd name="connsiteY107" fmla="*/ 260441 h 820510"/>
                <a:gd name="connsiteX108" fmla="*/ 646612 w 711109"/>
                <a:gd name="connsiteY108" fmla="*/ 261257 h 820510"/>
                <a:gd name="connsiteX109" fmla="*/ 645795 w 711109"/>
                <a:gd name="connsiteY109" fmla="*/ 262890 h 820510"/>
                <a:gd name="connsiteX110" fmla="*/ 644979 w 711109"/>
                <a:gd name="connsiteY110" fmla="*/ 262890 h 820510"/>
                <a:gd name="connsiteX111" fmla="*/ 644979 w 711109"/>
                <a:gd name="connsiteY111" fmla="*/ 263706 h 820510"/>
                <a:gd name="connsiteX112" fmla="*/ 644979 w 711109"/>
                <a:gd name="connsiteY112" fmla="*/ 265339 h 820510"/>
                <a:gd name="connsiteX113" fmla="*/ 644979 w 711109"/>
                <a:gd name="connsiteY113" fmla="*/ 266972 h 820510"/>
                <a:gd name="connsiteX114" fmla="*/ 645795 w 711109"/>
                <a:gd name="connsiteY114" fmla="*/ 267788 h 820510"/>
                <a:gd name="connsiteX115" fmla="*/ 646612 w 711109"/>
                <a:gd name="connsiteY115" fmla="*/ 270238 h 820510"/>
                <a:gd name="connsiteX116" fmla="*/ 647428 w 711109"/>
                <a:gd name="connsiteY116" fmla="*/ 271054 h 820510"/>
                <a:gd name="connsiteX117" fmla="*/ 647428 w 711109"/>
                <a:gd name="connsiteY117" fmla="*/ 274320 h 820510"/>
                <a:gd name="connsiteX118" fmla="*/ 648245 w 711109"/>
                <a:gd name="connsiteY118" fmla="*/ 277586 h 820510"/>
                <a:gd name="connsiteX119" fmla="*/ 649061 w 711109"/>
                <a:gd name="connsiteY119" fmla="*/ 278402 h 820510"/>
                <a:gd name="connsiteX120" fmla="*/ 649877 w 711109"/>
                <a:gd name="connsiteY120" fmla="*/ 279218 h 820510"/>
                <a:gd name="connsiteX121" fmla="*/ 649877 w 711109"/>
                <a:gd name="connsiteY121" fmla="*/ 280851 h 820510"/>
                <a:gd name="connsiteX122" fmla="*/ 649061 w 711109"/>
                <a:gd name="connsiteY122" fmla="*/ 282484 h 820510"/>
                <a:gd name="connsiteX123" fmla="*/ 649061 w 711109"/>
                <a:gd name="connsiteY123" fmla="*/ 284117 h 820510"/>
                <a:gd name="connsiteX124" fmla="*/ 649061 w 711109"/>
                <a:gd name="connsiteY124" fmla="*/ 285750 h 820510"/>
                <a:gd name="connsiteX125" fmla="*/ 649877 w 711109"/>
                <a:gd name="connsiteY125" fmla="*/ 287383 h 820510"/>
                <a:gd name="connsiteX126" fmla="*/ 650694 w 711109"/>
                <a:gd name="connsiteY126" fmla="*/ 287383 h 820510"/>
                <a:gd name="connsiteX127" fmla="*/ 651510 w 711109"/>
                <a:gd name="connsiteY127" fmla="*/ 286566 h 820510"/>
                <a:gd name="connsiteX128" fmla="*/ 653143 w 711109"/>
                <a:gd name="connsiteY128" fmla="*/ 287383 h 820510"/>
                <a:gd name="connsiteX129" fmla="*/ 653143 w 711109"/>
                <a:gd name="connsiteY129" fmla="*/ 288199 h 820510"/>
                <a:gd name="connsiteX130" fmla="*/ 653143 w 711109"/>
                <a:gd name="connsiteY130" fmla="*/ 289016 h 820510"/>
                <a:gd name="connsiteX131" fmla="*/ 652327 w 711109"/>
                <a:gd name="connsiteY131" fmla="*/ 290648 h 820510"/>
                <a:gd name="connsiteX132" fmla="*/ 651510 w 711109"/>
                <a:gd name="connsiteY132" fmla="*/ 293098 h 820510"/>
                <a:gd name="connsiteX133" fmla="*/ 651510 w 711109"/>
                <a:gd name="connsiteY133" fmla="*/ 295547 h 820510"/>
                <a:gd name="connsiteX134" fmla="*/ 651510 w 711109"/>
                <a:gd name="connsiteY134" fmla="*/ 299629 h 820510"/>
                <a:gd name="connsiteX135" fmla="*/ 651510 w 711109"/>
                <a:gd name="connsiteY135" fmla="*/ 302895 h 820510"/>
                <a:gd name="connsiteX136" fmla="*/ 651510 w 711109"/>
                <a:gd name="connsiteY136" fmla="*/ 304528 h 820510"/>
                <a:gd name="connsiteX137" fmla="*/ 651510 w 711109"/>
                <a:gd name="connsiteY137" fmla="*/ 305344 h 820510"/>
                <a:gd name="connsiteX138" fmla="*/ 650694 w 711109"/>
                <a:gd name="connsiteY138" fmla="*/ 306161 h 820510"/>
                <a:gd name="connsiteX139" fmla="*/ 649877 w 711109"/>
                <a:gd name="connsiteY139" fmla="*/ 306161 h 820510"/>
                <a:gd name="connsiteX140" fmla="*/ 649061 w 711109"/>
                <a:gd name="connsiteY140" fmla="*/ 306161 h 820510"/>
                <a:gd name="connsiteX141" fmla="*/ 648245 w 711109"/>
                <a:gd name="connsiteY141" fmla="*/ 306977 h 820510"/>
                <a:gd name="connsiteX142" fmla="*/ 648245 w 711109"/>
                <a:gd name="connsiteY142" fmla="*/ 307793 h 820510"/>
                <a:gd name="connsiteX143" fmla="*/ 647428 w 711109"/>
                <a:gd name="connsiteY143" fmla="*/ 309426 h 820510"/>
                <a:gd name="connsiteX144" fmla="*/ 646612 w 711109"/>
                <a:gd name="connsiteY144" fmla="*/ 310243 h 820510"/>
                <a:gd name="connsiteX145" fmla="*/ 645795 w 711109"/>
                <a:gd name="connsiteY145" fmla="*/ 311876 h 820510"/>
                <a:gd name="connsiteX146" fmla="*/ 644979 w 711109"/>
                <a:gd name="connsiteY146" fmla="*/ 313509 h 820510"/>
                <a:gd name="connsiteX147" fmla="*/ 644162 w 711109"/>
                <a:gd name="connsiteY147" fmla="*/ 314325 h 820510"/>
                <a:gd name="connsiteX148" fmla="*/ 644162 w 711109"/>
                <a:gd name="connsiteY148" fmla="*/ 315141 h 820510"/>
                <a:gd name="connsiteX149" fmla="*/ 643346 w 711109"/>
                <a:gd name="connsiteY149" fmla="*/ 316774 h 820510"/>
                <a:gd name="connsiteX150" fmla="*/ 642529 w 711109"/>
                <a:gd name="connsiteY150" fmla="*/ 318407 h 820510"/>
                <a:gd name="connsiteX151" fmla="*/ 641713 w 711109"/>
                <a:gd name="connsiteY151" fmla="*/ 323306 h 820510"/>
                <a:gd name="connsiteX152" fmla="*/ 640896 w 711109"/>
                <a:gd name="connsiteY152" fmla="*/ 324122 h 820510"/>
                <a:gd name="connsiteX153" fmla="*/ 640080 w 711109"/>
                <a:gd name="connsiteY153" fmla="*/ 324938 h 820510"/>
                <a:gd name="connsiteX154" fmla="*/ 639264 w 711109"/>
                <a:gd name="connsiteY154" fmla="*/ 325755 h 820510"/>
                <a:gd name="connsiteX155" fmla="*/ 639264 w 711109"/>
                <a:gd name="connsiteY155" fmla="*/ 327388 h 820510"/>
                <a:gd name="connsiteX156" fmla="*/ 640080 w 711109"/>
                <a:gd name="connsiteY156" fmla="*/ 327388 h 820510"/>
                <a:gd name="connsiteX157" fmla="*/ 640080 w 711109"/>
                <a:gd name="connsiteY157" fmla="*/ 328204 h 820510"/>
                <a:gd name="connsiteX158" fmla="*/ 640080 w 711109"/>
                <a:gd name="connsiteY158" fmla="*/ 329837 h 820510"/>
                <a:gd name="connsiteX159" fmla="*/ 640896 w 711109"/>
                <a:gd name="connsiteY159" fmla="*/ 331470 h 820510"/>
                <a:gd name="connsiteX160" fmla="*/ 640896 w 711109"/>
                <a:gd name="connsiteY160" fmla="*/ 333103 h 820510"/>
                <a:gd name="connsiteX161" fmla="*/ 641713 w 711109"/>
                <a:gd name="connsiteY161" fmla="*/ 336368 h 820510"/>
                <a:gd name="connsiteX162" fmla="*/ 640896 w 711109"/>
                <a:gd name="connsiteY162" fmla="*/ 338818 h 820510"/>
                <a:gd name="connsiteX163" fmla="*/ 640896 w 711109"/>
                <a:gd name="connsiteY163" fmla="*/ 340451 h 820510"/>
                <a:gd name="connsiteX164" fmla="*/ 640896 w 711109"/>
                <a:gd name="connsiteY164" fmla="*/ 342084 h 820510"/>
                <a:gd name="connsiteX165" fmla="*/ 640080 w 711109"/>
                <a:gd name="connsiteY165" fmla="*/ 343716 h 820510"/>
                <a:gd name="connsiteX166" fmla="*/ 638447 w 711109"/>
                <a:gd name="connsiteY166" fmla="*/ 343716 h 820510"/>
                <a:gd name="connsiteX167" fmla="*/ 637631 w 711109"/>
                <a:gd name="connsiteY167" fmla="*/ 345349 h 820510"/>
                <a:gd name="connsiteX168" fmla="*/ 635998 w 711109"/>
                <a:gd name="connsiteY168" fmla="*/ 346982 h 820510"/>
                <a:gd name="connsiteX169" fmla="*/ 635998 w 711109"/>
                <a:gd name="connsiteY169" fmla="*/ 347798 h 820510"/>
                <a:gd name="connsiteX170" fmla="*/ 635998 w 711109"/>
                <a:gd name="connsiteY170" fmla="*/ 348615 h 820510"/>
                <a:gd name="connsiteX171" fmla="*/ 635182 w 711109"/>
                <a:gd name="connsiteY171" fmla="*/ 348615 h 820510"/>
                <a:gd name="connsiteX172" fmla="*/ 634365 w 711109"/>
                <a:gd name="connsiteY172" fmla="*/ 348615 h 820510"/>
                <a:gd name="connsiteX173" fmla="*/ 633549 w 711109"/>
                <a:gd name="connsiteY173" fmla="*/ 348615 h 820510"/>
                <a:gd name="connsiteX174" fmla="*/ 632732 w 711109"/>
                <a:gd name="connsiteY174" fmla="*/ 350248 h 820510"/>
                <a:gd name="connsiteX175" fmla="*/ 631099 w 711109"/>
                <a:gd name="connsiteY175" fmla="*/ 351064 h 820510"/>
                <a:gd name="connsiteX176" fmla="*/ 631099 w 711109"/>
                <a:gd name="connsiteY176" fmla="*/ 351881 h 820510"/>
                <a:gd name="connsiteX177" fmla="*/ 631099 w 711109"/>
                <a:gd name="connsiteY177" fmla="*/ 353513 h 820510"/>
                <a:gd name="connsiteX178" fmla="*/ 630283 w 711109"/>
                <a:gd name="connsiteY178" fmla="*/ 354330 h 820510"/>
                <a:gd name="connsiteX179" fmla="*/ 629467 w 711109"/>
                <a:gd name="connsiteY179" fmla="*/ 355963 h 820510"/>
                <a:gd name="connsiteX180" fmla="*/ 628650 w 711109"/>
                <a:gd name="connsiteY180" fmla="*/ 357596 h 820510"/>
                <a:gd name="connsiteX181" fmla="*/ 629467 w 711109"/>
                <a:gd name="connsiteY181" fmla="*/ 359229 h 820510"/>
                <a:gd name="connsiteX182" fmla="*/ 630283 w 711109"/>
                <a:gd name="connsiteY182" fmla="*/ 361678 h 820510"/>
                <a:gd name="connsiteX183" fmla="*/ 630283 w 711109"/>
                <a:gd name="connsiteY183" fmla="*/ 362494 h 820510"/>
                <a:gd name="connsiteX184" fmla="*/ 629467 w 711109"/>
                <a:gd name="connsiteY184" fmla="*/ 364943 h 820510"/>
                <a:gd name="connsiteX185" fmla="*/ 628650 w 711109"/>
                <a:gd name="connsiteY185" fmla="*/ 366576 h 820510"/>
                <a:gd name="connsiteX186" fmla="*/ 629467 w 711109"/>
                <a:gd name="connsiteY186" fmla="*/ 368209 h 820510"/>
                <a:gd name="connsiteX187" fmla="*/ 630283 w 711109"/>
                <a:gd name="connsiteY187" fmla="*/ 369026 h 820510"/>
                <a:gd name="connsiteX188" fmla="*/ 629467 w 711109"/>
                <a:gd name="connsiteY188" fmla="*/ 371475 h 820510"/>
                <a:gd name="connsiteX189" fmla="*/ 629467 w 711109"/>
                <a:gd name="connsiteY189" fmla="*/ 373108 h 820510"/>
                <a:gd name="connsiteX190" fmla="*/ 629467 w 711109"/>
                <a:gd name="connsiteY190" fmla="*/ 375557 h 820510"/>
                <a:gd name="connsiteX191" fmla="*/ 630283 w 711109"/>
                <a:gd name="connsiteY191" fmla="*/ 378823 h 820510"/>
                <a:gd name="connsiteX192" fmla="*/ 631099 w 711109"/>
                <a:gd name="connsiteY192" fmla="*/ 381272 h 820510"/>
                <a:gd name="connsiteX193" fmla="*/ 631099 w 711109"/>
                <a:gd name="connsiteY193" fmla="*/ 384538 h 820510"/>
                <a:gd name="connsiteX194" fmla="*/ 631099 w 711109"/>
                <a:gd name="connsiteY194" fmla="*/ 386987 h 820510"/>
                <a:gd name="connsiteX195" fmla="*/ 631916 w 711109"/>
                <a:gd name="connsiteY195" fmla="*/ 389436 h 820510"/>
                <a:gd name="connsiteX196" fmla="*/ 632732 w 711109"/>
                <a:gd name="connsiteY196" fmla="*/ 390253 h 820510"/>
                <a:gd name="connsiteX197" fmla="*/ 633549 w 711109"/>
                <a:gd name="connsiteY197" fmla="*/ 391069 h 820510"/>
                <a:gd name="connsiteX198" fmla="*/ 633549 w 711109"/>
                <a:gd name="connsiteY198" fmla="*/ 392702 h 820510"/>
                <a:gd name="connsiteX199" fmla="*/ 632732 w 711109"/>
                <a:gd name="connsiteY199" fmla="*/ 394335 h 820510"/>
                <a:gd name="connsiteX200" fmla="*/ 631916 w 711109"/>
                <a:gd name="connsiteY200" fmla="*/ 395151 h 820510"/>
                <a:gd name="connsiteX201" fmla="*/ 629467 w 711109"/>
                <a:gd name="connsiteY201" fmla="*/ 395151 h 820510"/>
                <a:gd name="connsiteX202" fmla="*/ 627834 w 711109"/>
                <a:gd name="connsiteY202" fmla="*/ 395968 h 820510"/>
                <a:gd name="connsiteX203" fmla="*/ 626201 w 711109"/>
                <a:gd name="connsiteY203" fmla="*/ 396784 h 820510"/>
                <a:gd name="connsiteX204" fmla="*/ 625384 w 711109"/>
                <a:gd name="connsiteY204" fmla="*/ 397601 h 820510"/>
                <a:gd name="connsiteX205" fmla="*/ 624568 w 711109"/>
                <a:gd name="connsiteY205" fmla="*/ 398417 h 820510"/>
                <a:gd name="connsiteX206" fmla="*/ 624568 w 711109"/>
                <a:gd name="connsiteY206" fmla="*/ 399234 h 820510"/>
                <a:gd name="connsiteX207" fmla="*/ 624568 w 711109"/>
                <a:gd name="connsiteY207" fmla="*/ 404132 h 820510"/>
                <a:gd name="connsiteX208" fmla="*/ 624568 w 711109"/>
                <a:gd name="connsiteY208" fmla="*/ 405765 h 820510"/>
                <a:gd name="connsiteX209" fmla="*/ 623752 w 711109"/>
                <a:gd name="connsiteY209" fmla="*/ 408214 h 820510"/>
                <a:gd name="connsiteX210" fmla="*/ 622935 w 711109"/>
                <a:gd name="connsiteY210" fmla="*/ 409847 h 820510"/>
                <a:gd name="connsiteX211" fmla="*/ 622935 w 711109"/>
                <a:gd name="connsiteY211" fmla="*/ 410663 h 820510"/>
                <a:gd name="connsiteX212" fmla="*/ 622935 w 711109"/>
                <a:gd name="connsiteY212" fmla="*/ 411480 h 820510"/>
                <a:gd name="connsiteX213" fmla="*/ 622935 w 711109"/>
                <a:gd name="connsiteY213" fmla="*/ 412296 h 820510"/>
                <a:gd name="connsiteX214" fmla="*/ 622119 w 711109"/>
                <a:gd name="connsiteY214" fmla="*/ 412296 h 820510"/>
                <a:gd name="connsiteX215" fmla="*/ 621302 w 711109"/>
                <a:gd name="connsiteY215" fmla="*/ 412296 h 820510"/>
                <a:gd name="connsiteX216" fmla="*/ 620486 w 711109"/>
                <a:gd name="connsiteY216" fmla="*/ 412296 h 820510"/>
                <a:gd name="connsiteX217" fmla="*/ 619670 w 711109"/>
                <a:gd name="connsiteY217" fmla="*/ 413113 h 820510"/>
                <a:gd name="connsiteX218" fmla="*/ 619670 w 711109"/>
                <a:gd name="connsiteY218" fmla="*/ 414746 h 820510"/>
                <a:gd name="connsiteX219" fmla="*/ 619670 w 711109"/>
                <a:gd name="connsiteY219" fmla="*/ 417195 h 820510"/>
                <a:gd name="connsiteX220" fmla="*/ 620486 w 711109"/>
                <a:gd name="connsiteY220" fmla="*/ 418011 h 820510"/>
                <a:gd name="connsiteX221" fmla="*/ 620486 w 711109"/>
                <a:gd name="connsiteY221" fmla="*/ 418828 h 820510"/>
                <a:gd name="connsiteX222" fmla="*/ 620486 w 711109"/>
                <a:gd name="connsiteY222" fmla="*/ 420461 h 820510"/>
                <a:gd name="connsiteX223" fmla="*/ 619670 w 711109"/>
                <a:gd name="connsiteY223" fmla="*/ 422093 h 820510"/>
                <a:gd name="connsiteX224" fmla="*/ 618853 w 711109"/>
                <a:gd name="connsiteY224" fmla="*/ 422093 h 820510"/>
                <a:gd name="connsiteX225" fmla="*/ 618037 w 711109"/>
                <a:gd name="connsiteY225" fmla="*/ 422910 h 820510"/>
                <a:gd name="connsiteX226" fmla="*/ 618037 w 711109"/>
                <a:gd name="connsiteY226" fmla="*/ 423726 h 820510"/>
                <a:gd name="connsiteX227" fmla="*/ 618037 w 711109"/>
                <a:gd name="connsiteY227" fmla="*/ 425359 h 820510"/>
                <a:gd name="connsiteX228" fmla="*/ 619670 w 711109"/>
                <a:gd name="connsiteY228" fmla="*/ 426176 h 820510"/>
                <a:gd name="connsiteX229" fmla="*/ 620486 w 711109"/>
                <a:gd name="connsiteY229" fmla="*/ 426992 h 820510"/>
                <a:gd name="connsiteX230" fmla="*/ 620486 w 711109"/>
                <a:gd name="connsiteY230" fmla="*/ 427809 h 820510"/>
                <a:gd name="connsiteX231" fmla="*/ 619670 w 711109"/>
                <a:gd name="connsiteY231" fmla="*/ 428625 h 820510"/>
                <a:gd name="connsiteX232" fmla="*/ 618853 w 711109"/>
                <a:gd name="connsiteY232" fmla="*/ 429441 h 820510"/>
                <a:gd name="connsiteX233" fmla="*/ 618037 w 711109"/>
                <a:gd name="connsiteY233" fmla="*/ 431074 h 820510"/>
                <a:gd name="connsiteX234" fmla="*/ 617220 w 711109"/>
                <a:gd name="connsiteY234" fmla="*/ 433523 h 820510"/>
                <a:gd name="connsiteX235" fmla="*/ 616404 w 711109"/>
                <a:gd name="connsiteY235" fmla="*/ 435156 h 820510"/>
                <a:gd name="connsiteX236" fmla="*/ 616404 w 711109"/>
                <a:gd name="connsiteY236" fmla="*/ 437606 h 820510"/>
                <a:gd name="connsiteX237" fmla="*/ 617220 w 711109"/>
                <a:gd name="connsiteY237" fmla="*/ 440055 h 820510"/>
                <a:gd name="connsiteX238" fmla="*/ 617220 w 711109"/>
                <a:gd name="connsiteY238" fmla="*/ 442504 h 820510"/>
                <a:gd name="connsiteX239" fmla="*/ 617220 w 711109"/>
                <a:gd name="connsiteY239" fmla="*/ 449036 h 820510"/>
                <a:gd name="connsiteX240" fmla="*/ 617220 w 711109"/>
                <a:gd name="connsiteY240" fmla="*/ 451485 h 820510"/>
                <a:gd name="connsiteX241" fmla="*/ 617220 w 711109"/>
                <a:gd name="connsiteY241" fmla="*/ 455567 h 820510"/>
                <a:gd name="connsiteX242" fmla="*/ 616404 w 711109"/>
                <a:gd name="connsiteY242" fmla="*/ 456384 h 820510"/>
                <a:gd name="connsiteX243" fmla="*/ 616404 w 711109"/>
                <a:gd name="connsiteY243" fmla="*/ 457200 h 820510"/>
                <a:gd name="connsiteX244" fmla="*/ 617220 w 711109"/>
                <a:gd name="connsiteY244" fmla="*/ 459649 h 820510"/>
                <a:gd name="connsiteX245" fmla="*/ 618853 w 711109"/>
                <a:gd name="connsiteY245" fmla="*/ 463731 h 820510"/>
                <a:gd name="connsiteX246" fmla="*/ 618853 w 711109"/>
                <a:gd name="connsiteY246" fmla="*/ 465364 h 820510"/>
                <a:gd name="connsiteX247" fmla="*/ 618853 w 711109"/>
                <a:gd name="connsiteY247" fmla="*/ 466181 h 820510"/>
                <a:gd name="connsiteX248" fmla="*/ 617220 w 711109"/>
                <a:gd name="connsiteY248" fmla="*/ 466997 h 820510"/>
                <a:gd name="connsiteX249" fmla="*/ 615587 w 711109"/>
                <a:gd name="connsiteY249" fmla="*/ 467813 h 820510"/>
                <a:gd name="connsiteX250" fmla="*/ 614771 w 711109"/>
                <a:gd name="connsiteY250" fmla="*/ 466997 h 820510"/>
                <a:gd name="connsiteX251" fmla="*/ 613954 w 711109"/>
                <a:gd name="connsiteY251" fmla="*/ 466997 h 820510"/>
                <a:gd name="connsiteX252" fmla="*/ 613138 w 711109"/>
                <a:gd name="connsiteY252" fmla="*/ 468630 h 820510"/>
                <a:gd name="connsiteX253" fmla="*/ 612321 w 711109"/>
                <a:gd name="connsiteY253" fmla="*/ 469446 h 820510"/>
                <a:gd name="connsiteX254" fmla="*/ 612321 w 711109"/>
                <a:gd name="connsiteY254" fmla="*/ 470263 h 820510"/>
                <a:gd name="connsiteX255" fmla="*/ 613138 w 711109"/>
                <a:gd name="connsiteY255" fmla="*/ 471896 h 820510"/>
                <a:gd name="connsiteX256" fmla="*/ 613138 w 711109"/>
                <a:gd name="connsiteY256" fmla="*/ 474345 h 820510"/>
                <a:gd name="connsiteX257" fmla="*/ 612321 w 711109"/>
                <a:gd name="connsiteY257" fmla="*/ 475161 h 820510"/>
                <a:gd name="connsiteX258" fmla="*/ 611505 w 711109"/>
                <a:gd name="connsiteY258" fmla="*/ 476794 h 820510"/>
                <a:gd name="connsiteX259" fmla="*/ 611505 w 711109"/>
                <a:gd name="connsiteY259" fmla="*/ 478427 h 820510"/>
                <a:gd name="connsiteX260" fmla="*/ 611505 w 711109"/>
                <a:gd name="connsiteY260" fmla="*/ 481693 h 820510"/>
                <a:gd name="connsiteX261" fmla="*/ 610689 w 711109"/>
                <a:gd name="connsiteY261" fmla="*/ 486591 h 820510"/>
                <a:gd name="connsiteX262" fmla="*/ 611505 w 711109"/>
                <a:gd name="connsiteY262" fmla="*/ 488224 h 820510"/>
                <a:gd name="connsiteX263" fmla="*/ 612321 w 711109"/>
                <a:gd name="connsiteY263" fmla="*/ 489041 h 820510"/>
                <a:gd name="connsiteX264" fmla="*/ 614771 w 711109"/>
                <a:gd name="connsiteY264" fmla="*/ 489857 h 820510"/>
                <a:gd name="connsiteX265" fmla="*/ 616404 w 711109"/>
                <a:gd name="connsiteY265" fmla="*/ 490673 h 820510"/>
                <a:gd name="connsiteX266" fmla="*/ 617220 w 711109"/>
                <a:gd name="connsiteY266" fmla="*/ 492306 h 820510"/>
                <a:gd name="connsiteX267" fmla="*/ 617220 w 711109"/>
                <a:gd name="connsiteY267" fmla="*/ 493939 h 820510"/>
                <a:gd name="connsiteX268" fmla="*/ 616404 w 711109"/>
                <a:gd name="connsiteY268" fmla="*/ 494756 h 820510"/>
                <a:gd name="connsiteX269" fmla="*/ 614771 w 711109"/>
                <a:gd name="connsiteY269" fmla="*/ 495572 h 820510"/>
                <a:gd name="connsiteX270" fmla="*/ 614771 w 711109"/>
                <a:gd name="connsiteY270" fmla="*/ 498021 h 820510"/>
                <a:gd name="connsiteX271" fmla="*/ 615587 w 711109"/>
                <a:gd name="connsiteY271" fmla="*/ 499654 h 820510"/>
                <a:gd name="connsiteX272" fmla="*/ 617220 w 711109"/>
                <a:gd name="connsiteY272" fmla="*/ 501287 h 820510"/>
                <a:gd name="connsiteX273" fmla="*/ 617220 w 711109"/>
                <a:gd name="connsiteY273" fmla="*/ 502920 h 820510"/>
                <a:gd name="connsiteX274" fmla="*/ 617220 w 711109"/>
                <a:gd name="connsiteY274" fmla="*/ 504553 h 820510"/>
                <a:gd name="connsiteX275" fmla="*/ 616404 w 711109"/>
                <a:gd name="connsiteY275" fmla="*/ 505369 h 820510"/>
                <a:gd name="connsiteX276" fmla="*/ 618037 w 711109"/>
                <a:gd name="connsiteY276" fmla="*/ 507818 h 820510"/>
                <a:gd name="connsiteX277" fmla="*/ 618853 w 711109"/>
                <a:gd name="connsiteY277" fmla="*/ 509451 h 820510"/>
                <a:gd name="connsiteX278" fmla="*/ 618037 w 711109"/>
                <a:gd name="connsiteY278" fmla="*/ 511084 h 820510"/>
                <a:gd name="connsiteX279" fmla="*/ 617220 w 711109"/>
                <a:gd name="connsiteY279" fmla="*/ 512717 h 820510"/>
                <a:gd name="connsiteX280" fmla="*/ 616404 w 711109"/>
                <a:gd name="connsiteY280" fmla="*/ 513534 h 820510"/>
                <a:gd name="connsiteX281" fmla="*/ 616404 w 711109"/>
                <a:gd name="connsiteY281" fmla="*/ 514350 h 820510"/>
                <a:gd name="connsiteX282" fmla="*/ 616404 w 711109"/>
                <a:gd name="connsiteY282" fmla="*/ 516799 h 820510"/>
                <a:gd name="connsiteX283" fmla="*/ 616404 w 711109"/>
                <a:gd name="connsiteY283" fmla="*/ 519248 h 820510"/>
                <a:gd name="connsiteX284" fmla="*/ 616404 w 711109"/>
                <a:gd name="connsiteY284" fmla="*/ 520065 h 820510"/>
                <a:gd name="connsiteX285" fmla="*/ 624568 w 711109"/>
                <a:gd name="connsiteY285" fmla="*/ 520881 h 820510"/>
                <a:gd name="connsiteX286" fmla="*/ 626201 w 711109"/>
                <a:gd name="connsiteY286" fmla="*/ 520881 h 820510"/>
                <a:gd name="connsiteX287" fmla="*/ 627017 w 711109"/>
                <a:gd name="connsiteY287" fmla="*/ 521698 h 820510"/>
                <a:gd name="connsiteX288" fmla="*/ 627017 w 711109"/>
                <a:gd name="connsiteY288" fmla="*/ 523331 h 820510"/>
                <a:gd name="connsiteX289" fmla="*/ 626201 w 711109"/>
                <a:gd name="connsiteY289" fmla="*/ 524963 h 820510"/>
                <a:gd name="connsiteX290" fmla="*/ 625384 w 711109"/>
                <a:gd name="connsiteY290" fmla="*/ 528229 h 820510"/>
                <a:gd name="connsiteX291" fmla="*/ 623752 w 711109"/>
                <a:gd name="connsiteY291" fmla="*/ 529046 h 820510"/>
                <a:gd name="connsiteX292" fmla="*/ 622119 w 711109"/>
                <a:gd name="connsiteY292" fmla="*/ 528229 h 820510"/>
                <a:gd name="connsiteX293" fmla="*/ 620486 w 711109"/>
                <a:gd name="connsiteY293" fmla="*/ 528229 h 820510"/>
                <a:gd name="connsiteX294" fmla="*/ 618853 w 711109"/>
                <a:gd name="connsiteY294" fmla="*/ 528229 h 820510"/>
                <a:gd name="connsiteX295" fmla="*/ 616404 w 711109"/>
                <a:gd name="connsiteY295" fmla="*/ 528229 h 820510"/>
                <a:gd name="connsiteX296" fmla="*/ 613138 w 711109"/>
                <a:gd name="connsiteY296" fmla="*/ 528229 h 820510"/>
                <a:gd name="connsiteX297" fmla="*/ 611505 w 711109"/>
                <a:gd name="connsiteY297" fmla="*/ 527413 h 820510"/>
                <a:gd name="connsiteX298" fmla="*/ 611505 w 711109"/>
                <a:gd name="connsiteY298" fmla="*/ 528229 h 820510"/>
                <a:gd name="connsiteX299" fmla="*/ 612321 w 711109"/>
                <a:gd name="connsiteY299" fmla="*/ 529862 h 820510"/>
                <a:gd name="connsiteX300" fmla="*/ 616404 w 711109"/>
                <a:gd name="connsiteY300" fmla="*/ 530679 h 820510"/>
                <a:gd name="connsiteX301" fmla="*/ 619670 w 711109"/>
                <a:gd name="connsiteY301" fmla="*/ 531495 h 820510"/>
                <a:gd name="connsiteX302" fmla="*/ 620486 w 711109"/>
                <a:gd name="connsiteY302" fmla="*/ 533944 h 820510"/>
                <a:gd name="connsiteX303" fmla="*/ 622119 w 711109"/>
                <a:gd name="connsiteY303" fmla="*/ 536393 h 820510"/>
                <a:gd name="connsiteX304" fmla="*/ 623752 w 711109"/>
                <a:gd name="connsiteY304" fmla="*/ 538026 h 820510"/>
                <a:gd name="connsiteX305" fmla="*/ 623752 w 711109"/>
                <a:gd name="connsiteY305" fmla="*/ 540476 h 820510"/>
                <a:gd name="connsiteX306" fmla="*/ 621302 w 711109"/>
                <a:gd name="connsiteY306" fmla="*/ 542925 h 820510"/>
                <a:gd name="connsiteX307" fmla="*/ 621302 w 711109"/>
                <a:gd name="connsiteY307" fmla="*/ 544558 h 820510"/>
                <a:gd name="connsiteX308" fmla="*/ 618037 w 711109"/>
                <a:gd name="connsiteY308" fmla="*/ 545374 h 820510"/>
                <a:gd name="connsiteX309" fmla="*/ 617220 w 711109"/>
                <a:gd name="connsiteY309" fmla="*/ 546191 h 820510"/>
                <a:gd name="connsiteX310" fmla="*/ 616404 w 711109"/>
                <a:gd name="connsiteY310" fmla="*/ 549456 h 820510"/>
                <a:gd name="connsiteX311" fmla="*/ 616404 w 711109"/>
                <a:gd name="connsiteY311" fmla="*/ 551906 h 820510"/>
                <a:gd name="connsiteX312" fmla="*/ 617220 w 711109"/>
                <a:gd name="connsiteY312" fmla="*/ 552722 h 820510"/>
                <a:gd name="connsiteX313" fmla="*/ 618037 w 711109"/>
                <a:gd name="connsiteY313" fmla="*/ 554355 h 820510"/>
                <a:gd name="connsiteX314" fmla="*/ 617220 w 711109"/>
                <a:gd name="connsiteY314" fmla="*/ 556804 h 820510"/>
                <a:gd name="connsiteX315" fmla="*/ 614771 w 711109"/>
                <a:gd name="connsiteY315" fmla="*/ 558437 h 820510"/>
                <a:gd name="connsiteX316" fmla="*/ 613954 w 711109"/>
                <a:gd name="connsiteY316" fmla="*/ 560070 h 820510"/>
                <a:gd name="connsiteX317" fmla="*/ 614771 w 711109"/>
                <a:gd name="connsiteY317" fmla="*/ 560886 h 820510"/>
                <a:gd name="connsiteX318" fmla="*/ 615587 w 711109"/>
                <a:gd name="connsiteY318" fmla="*/ 562519 h 820510"/>
                <a:gd name="connsiteX319" fmla="*/ 615587 w 711109"/>
                <a:gd name="connsiteY319" fmla="*/ 563336 h 820510"/>
                <a:gd name="connsiteX320" fmla="*/ 616404 w 711109"/>
                <a:gd name="connsiteY320" fmla="*/ 565785 h 820510"/>
                <a:gd name="connsiteX321" fmla="*/ 617220 w 711109"/>
                <a:gd name="connsiteY321" fmla="*/ 569051 h 820510"/>
                <a:gd name="connsiteX322" fmla="*/ 617220 w 711109"/>
                <a:gd name="connsiteY322" fmla="*/ 570684 h 820510"/>
                <a:gd name="connsiteX323" fmla="*/ 616404 w 711109"/>
                <a:gd name="connsiteY323" fmla="*/ 572316 h 820510"/>
                <a:gd name="connsiteX324" fmla="*/ 613954 w 711109"/>
                <a:gd name="connsiteY324" fmla="*/ 574766 h 820510"/>
                <a:gd name="connsiteX325" fmla="*/ 612321 w 711109"/>
                <a:gd name="connsiteY325" fmla="*/ 575582 h 820510"/>
                <a:gd name="connsiteX326" fmla="*/ 612321 w 711109"/>
                <a:gd name="connsiteY326" fmla="*/ 578031 h 820510"/>
                <a:gd name="connsiteX327" fmla="*/ 612321 w 711109"/>
                <a:gd name="connsiteY327" fmla="*/ 579664 h 820510"/>
                <a:gd name="connsiteX328" fmla="*/ 612321 w 711109"/>
                <a:gd name="connsiteY328" fmla="*/ 581297 h 820510"/>
                <a:gd name="connsiteX329" fmla="*/ 613138 w 711109"/>
                <a:gd name="connsiteY329" fmla="*/ 582930 h 820510"/>
                <a:gd name="connsiteX330" fmla="*/ 613138 w 711109"/>
                <a:gd name="connsiteY330" fmla="*/ 584563 h 820510"/>
                <a:gd name="connsiteX331" fmla="*/ 612321 w 711109"/>
                <a:gd name="connsiteY331" fmla="*/ 584563 h 820510"/>
                <a:gd name="connsiteX332" fmla="*/ 611505 w 711109"/>
                <a:gd name="connsiteY332" fmla="*/ 585379 h 820510"/>
                <a:gd name="connsiteX333" fmla="*/ 610689 w 711109"/>
                <a:gd name="connsiteY333" fmla="*/ 587829 h 820510"/>
                <a:gd name="connsiteX334" fmla="*/ 607423 w 711109"/>
                <a:gd name="connsiteY334" fmla="*/ 590278 h 820510"/>
                <a:gd name="connsiteX335" fmla="*/ 606607 w 711109"/>
                <a:gd name="connsiteY335" fmla="*/ 591094 h 820510"/>
                <a:gd name="connsiteX336" fmla="*/ 606607 w 711109"/>
                <a:gd name="connsiteY336" fmla="*/ 592727 h 820510"/>
                <a:gd name="connsiteX337" fmla="*/ 605790 w 711109"/>
                <a:gd name="connsiteY337" fmla="*/ 595176 h 820510"/>
                <a:gd name="connsiteX338" fmla="*/ 604974 w 711109"/>
                <a:gd name="connsiteY338" fmla="*/ 597626 h 820510"/>
                <a:gd name="connsiteX339" fmla="*/ 604157 w 711109"/>
                <a:gd name="connsiteY339" fmla="*/ 600075 h 820510"/>
                <a:gd name="connsiteX340" fmla="*/ 604157 w 711109"/>
                <a:gd name="connsiteY340" fmla="*/ 602524 h 820510"/>
                <a:gd name="connsiteX341" fmla="*/ 605790 w 711109"/>
                <a:gd name="connsiteY341" fmla="*/ 603341 h 820510"/>
                <a:gd name="connsiteX342" fmla="*/ 607423 w 711109"/>
                <a:gd name="connsiteY342" fmla="*/ 605790 h 820510"/>
                <a:gd name="connsiteX343" fmla="*/ 608239 w 711109"/>
                <a:gd name="connsiteY343" fmla="*/ 609056 h 820510"/>
                <a:gd name="connsiteX344" fmla="*/ 607423 w 711109"/>
                <a:gd name="connsiteY344" fmla="*/ 612321 h 820510"/>
                <a:gd name="connsiteX345" fmla="*/ 604974 w 711109"/>
                <a:gd name="connsiteY345" fmla="*/ 613954 h 820510"/>
                <a:gd name="connsiteX346" fmla="*/ 603341 w 711109"/>
                <a:gd name="connsiteY346" fmla="*/ 615587 h 820510"/>
                <a:gd name="connsiteX347" fmla="*/ 602524 w 711109"/>
                <a:gd name="connsiteY347" fmla="*/ 616404 h 820510"/>
                <a:gd name="connsiteX348" fmla="*/ 602524 w 711109"/>
                <a:gd name="connsiteY348" fmla="*/ 619669 h 820510"/>
                <a:gd name="connsiteX349" fmla="*/ 602524 w 711109"/>
                <a:gd name="connsiteY349" fmla="*/ 621302 h 820510"/>
                <a:gd name="connsiteX350" fmla="*/ 602524 w 711109"/>
                <a:gd name="connsiteY350" fmla="*/ 622935 h 820510"/>
                <a:gd name="connsiteX351" fmla="*/ 601708 w 711109"/>
                <a:gd name="connsiteY351" fmla="*/ 624568 h 820510"/>
                <a:gd name="connsiteX352" fmla="*/ 600075 w 711109"/>
                <a:gd name="connsiteY352" fmla="*/ 626201 h 820510"/>
                <a:gd name="connsiteX353" fmla="*/ 597626 w 711109"/>
                <a:gd name="connsiteY353" fmla="*/ 627017 h 820510"/>
                <a:gd name="connsiteX354" fmla="*/ 595993 w 711109"/>
                <a:gd name="connsiteY354" fmla="*/ 627834 h 820510"/>
                <a:gd name="connsiteX355" fmla="*/ 595177 w 711109"/>
                <a:gd name="connsiteY355" fmla="*/ 628650 h 820510"/>
                <a:gd name="connsiteX356" fmla="*/ 594360 w 711109"/>
                <a:gd name="connsiteY356" fmla="*/ 631099 h 820510"/>
                <a:gd name="connsiteX357" fmla="*/ 593544 w 711109"/>
                <a:gd name="connsiteY357" fmla="*/ 633548 h 820510"/>
                <a:gd name="connsiteX358" fmla="*/ 593544 w 711109"/>
                <a:gd name="connsiteY358" fmla="*/ 635998 h 820510"/>
                <a:gd name="connsiteX359" fmla="*/ 587829 w 711109"/>
                <a:gd name="connsiteY359" fmla="*/ 635998 h 820510"/>
                <a:gd name="connsiteX360" fmla="*/ 587829 w 711109"/>
                <a:gd name="connsiteY360" fmla="*/ 638447 h 820510"/>
                <a:gd name="connsiteX361" fmla="*/ 587012 w 711109"/>
                <a:gd name="connsiteY361" fmla="*/ 640080 h 820510"/>
                <a:gd name="connsiteX362" fmla="*/ 587012 w 711109"/>
                <a:gd name="connsiteY362" fmla="*/ 643346 h 820510"/>
                <a:gd name="connsiteX363" fmla="*/ 587829 w 711109"/>
                <a:gd name="connsiteY363" fmla="*/ 646611 h 820510"/>
                <a:gd name="connsiteX364" fmla="*/ 588645 w 711109"/>
                <a:gd name="connsiteY364" fmla="*/ 649061 h 820510"/>
                <a:gd name="connsiteX365" fmla="*/ 587829 w 711109"/>
                <a:gd name="connsiteY365" fmla="*/ 652326 h 820510"/>
                <a:gd name="connsiteX366" fmla="*/ 587829 w 711109"/>
                <a:gd name="connsiteY366" fmla="*/ 655592 h 820510"/>
                <a:gd name="connsiteX367" fmla="*/ 587829 w 711109"/>
                <a:gd name="connsiteY367" fmla="*/ 658041 h 820510"/>
                <a:gd name="connsiteX368" fmla="*/ 589462 w 711109"/>
                <a:gd name="connsiteY368" fmla="*/ 660491 h 820510"/>
                <a:gd name="connsiteX369" fmla="*/ 591095 w 711109"/>
                <a:gd name="connsiteY369" fmla="*/ 663756 h 820510"/>
                <a:gd name="connsiteX370" fmla="*/ 591911 w 711109"/>
                <a:gd name="connsiteY370" fmla="*/ 666206 h 820510"/>
                <a:gd name="connsiteX371" fmla="*/ 591911 w 711109"/>
                <a:gd name="connsiteY371" fmla="*/ 668655 h 820510"/>
                <a:gd name="connsiteX372" fmla="*/ 592727 w 711109"/>
                <a:gd name="connsiteY372" fmla="*/ 670288 h 820510"/>
                <a:gd name="connsiteX373" fmla="*/ 593544 w 711109"/>
                <a:gd name="connsiteY373" fmla="*/ 671921 h 820510"/>
                <a:gd name="connsiteX374" fmla="*/ 593544 w 711109"/>
                <a:gd name="connsiteY374" fmla="*/ 673554 h 820510"/>
                <a:gd name="connsiteX375" fmla="*/ 594360 w 711109"/>
                <a:gd name="connsiteY375" fmla="*/ 674370 h 820510"/>
                <a:gd name="connsiteX376" fmla="*/ 596809 w 711109"/>
                <a:gd name="connsiteY376" fmla="*/ 672737 h 820510"/>
                <a:gd name="connsiteX377" fmla="*/ 598442 w 711109"/>
                <a:gd name="connsiteY377" fmla="*/ 671921 h 820510"/>
                <a:gd name="connsiteX378" fmla="*/ 599259 w 711109"/>
                <a:gd name="connsiteY378" fmla="*/ 671921 h 820510"/>
                <a:gd name="connsiteX379" fmla="*/ 602524 w 711109"/>
                <a:gd name="connsiteY379" fmla="*/ 671921 h 820510"/>
                <a:gd name="connsiteX380" fmla="*/ 604157 w 711109"/>
                <a:gd name="connsiteY380" fmla="*/ 671104 h 820510"/>
                <a:gd name="connsiteX381" fmla="*/ 604974 w 711109"/>
                <a:gd name="connsiteY381" fmla="*/ 671104 h 820510"/>
                <a:gd name="connsiteX382" fmla="*/ 605790 w 711109"/>
                <a:gd name="connsiteY382" fmla="*/ 671921 h 820510"/>
                <a:gd name="connsiteX383" fmla="*/ 606607 w 711109"/>
                <a:gd name="connsiteY383" fmla="*/ 673554 h 820510"/>
                <a:gd name="connsiteX384" fmla="*/ 607423 w 711109"/>
                <a:gd name="connsiteY384" fmla="*/ 676003 h 820510"/>
                <a:gd name="connsiteX385" fmla="*/ 607423 w 711109"/>
                <a:gd name="connsiteY385" fmla="*/ 679268 h 820510"/>
                <a:gd name="connsiteX386" fmla="*/ 606607 w 711109"/>
                <a:gd name="connsiteY386" fmla="*/ 682534 h 820510"/>
                <a:gd name="connsiteX387" fmla="*/ 605790 w 711109"/>
                <a:gd name="connsiteY387" fmla="*/ 683351 h 820510"/>
                <a:gd name="connsiteX388" fmla="*/ 605790 w 711109"/>
                <a:gd name="connsiteY388" fmla="*/ 684167 h 820510"/>
                <a:gd name="connsiteX389" fmla="*/ 605790 w 711109"/>
                <a:gd name="connsiteY389" fmla="*/ 685800 h 820510"/>
                <a:gd name="connsiteX390" fmla="*/ 606607 w 711109"/>
                <a:gd name="connsiteY390" fmla="*/ 687433 h 820510"/>
                <a:gd name="connsiteX391" fmla="*/ 606607 w 711109"/>
                <a:gd name="connsiteY391" fmla="*/ 689066 h 820510"/>
                <a:gd name="connsiteX392" fmla="*/ 605790 w 711109"/>
                <a:gd name="connsiteY392" fmla="*/ 693964 h 820510"/>
                <a:gd name="connsiteX393" fmla="*/ 604974 w 711109"/>
                <a:gd name="connsiteY393" fmla="*/ 695597 h 820510"/>
                <a:gd name="connsiteX394" fmla="*/ 605790 w 711109"/>
                <a:gd name="connsiteY394" fmla="*/ 698046 h 820510"/>
                <a:gd name="connsiteX395" fmla="*/ 606607 w 711109"/>
                <a:gd name="connsiteY395" fmla="*/ 699679 h 820510"/>
                <a:gd name="connsiteX396" fmla="*/ 609056 w 711109"/>
                <a:gd name="connsiteY396" fmla="*/ 701312 h 820510"/>
                <a:gd name="connsiteX397" fmla="*/ 610689 w 711109"/>
                <a:gd name="connsiteY397" fmla="*/ 702945 h 820510"/>
                <a:gd name="connsiteX398" fmla="*/ 612321 w 711109"/>
                <a:gd name="connsiteY398" fmla="*/ 704578 h 820510"/>
                <a:gd name="connsiteX399" fmla="*/ 612321 w 711109"/>
                <a:gd name="connsiteY399" fmla="*/ 707027 h 820510"/>
                <a:gd name="connsiteX400" fmla="*/ 613138 w 711109"/>
                <a:gd name="connsiteY400" fmla="*/ 707843 h 820510"/>
                <a:gd name="connsiteX401" fmla="*/ 616404 w 711109"/>
                <a:gd name="connsiteY401" fmla="*/ 707843 h 820510"/>
                <a:gd name="connsiteX402" fmla="*/ 621302 w 711109"/>
                <a:gd name="connsiteY402" fmla="*/ 707843 h 820510"/>
                <a:gd name="connsiteX403" fmla="*/ 629467 w 711109"/>
                <a:gd name="connsiteY403" fmla="*/ 707843 h 820510"/>
                <a:gd name="connsiteX404" fmla="*/ 636814 w 711109"/>
                <a:gd name="connsiteY404" fmla="*/ 707843 h 820510"/>
                <a:gd name="connsiteX405" fmla="*/ 645795 w 711109"/>
                <a:gd name="connsiteY405" fmla="*/ 707843 h 820510"/>
                <a:gd name="connsiteX406" fmla="*/ 649877 w 711109"/>
                <a:gd name="connsiteY406" fmla="*/ 709476 h 820510"/>
                <a:gd name="connsiteX407" fmla="*/ 653959 w 711109"/>
                <a:gd name="connsiteY407" fmla="*/ 711109 h 820510"/>
                <a:gd name="connsiteX408" fmla="*/ 658858 w 711109"/>
                <a:gd name="connsiteY408" fmla="*/ 711109 h 820510"/>
                <a:gd name="connsiteX409" fmla="*/ 663757 w 711109"/>
                <a:gd name="connsiteY409" fmla="*/ 712742 h 820510"/>
                <a:gd name="connsiteX410" fmla="*/ 667022 w 711109"/>
                <a:gd name="connsiteY410" fmla="*/ 714375 h 820510"/>
                <a:gd name="connsiteX411" fmla="*/ 669471 w 711109"/>
                <a:gd name="connsiteY411" fmla="*/ 715191 h 820510"/>
                <a:gd name="connsiteX412" fmla="*/ 671921 w 711109"/>
                <a:gd name="connsiteY412" fmla="*/ 716008 h 820510"/>
                <a:gd name="connsiteX413" fmla="*/ 671921 w 711109"/>
                <a:gd name="connsiteY413" fmla="*/ 717641 h 820510"/>
                <a:gd name="connsiteX414" fmla="*/ 662940 w 711109"/>
                <a:gd name="connsiteY414" fmla="*/ 715191 h 820510"/>
                <a:gd name="connsiteX415" fmla="*/ 660491 w 711109"/>
                <a:gd name="connsiteY415" fmla="*/ 713559 h 820510"/>
                <a:gd name="connsiteX416" fmla="*/ 658858 w 711109"/>
                <a:gd name="connsiteY416" fmla="*/ 713559 h 820510"/>
                <a:gd name="connsiteX417" fmla="*/ 655592 w 711109"/>
                <a:gd name="connsiteY417" fmla="*/ 715191 h 820510"/>
                <a:gd name="connsiteX418" fmla="*/ 653959 w 711109"/>
                <a:gd name="connsiteY418" fmla="*/ 719273 h 820510"/>
                <a:gd name="connsiteX419" fmla="*/ 653143 w 711109"/>
                <a:gd name="connsiteY419" fmla="*/ 720090 h 820510"/>
                <a:gd name="connsiteX420" fmla="*/ 650694 w 711109"/>
                <a:gd name="connsiteY420" fmla="*/ 720906 h 820510"/>
                <a:gd name="connsiteX421" fmla="*/ 648245 w 711109"/>
                <a:gd name="connsiteY421" fmla="*/ 720906 h 820510"/>
                <a:gd name="connsiteX422" fmla="*/ 640080 w 711109"/>
                <a:gd name="connsiteY422" fmla="*/ 724988 h 820510"/>
                <a:gd name="connsiteX423" fmla="*/ 637631 w 711109"/>
                <a:gd name="connsiteY423" fmla="*/ 724988 h 820510"/>
                <a:gd name="connsiteX424" fmla="*/ 635998 w 711109"/>
                <a:gd name="connsiteY424" fmla="*/ 725805 h 820510"/>
                <a:gd name="connsiteX425" fmla="*/ 634365 w 711109"/>
                <a:gd name="connsiteY425" fmla="*/ 727438 h 820510"/>
                <a:gd name="connsiteX426" fmla="*/ 633549 w 711109"/>
                <a:gd name="connsiteY426" fmla="*/ 730704 h 820510"/>
                <a:gd name="connsiteX427" fmla="*/ 633549 w 711109"/>
                <a:gd name="connsiteY427" fmla="*/ 732336 h 820510"/>
                <a:gd name="connsiteX428" fmla="*/ 631099 w 711109"/>
                <a:gd name="connsiteY428" fmla="*/ 739684 h 820510"/>
                <a:gd name="connsiteX429" fmla="*/ 630283 w 711109"/>
                <a:gd name="connsiteY429" fmla="*/ 743766 h 820510"/>
                <a:gd name="connsiteX430" fmla="*/ 630283 w 711109"/>
                <a:gd name="connsiteY430" fmla="*/ 746216 h 820510"/>
                <a:gd name="connsiteX431" fmla="*/ 631099 w 711109"/>
                <a:gd name="connsiteY431" fmla="*/ 749481 h 820510"/>
                <a:gd name="connsiteX432" fmla="*/ 630283 w 711109"/>
                <a:gd name="connsiteY432" fmla="*/ 755196 h 820510"/>
                <a:gd name="connsiteX433" fmla="*/ 628650 w 711109"/>
                <a:gd name="connsiteY433" fmla="*/ 756829 h 820510"/>
                <a:gd name="connsiteX434" fmla="*/ 625384 w 711109"/>
                <a:gd name="connsiteY434" fmla="*/ 758462 h 820510"/>
                <a:gd name="connsiteX435" fmla="*/ 622935 w 711109"/>
                <a:gd name="connsiteY435" fmla="*/ 757646 h 820510"/>
                <a:gd name="connsiteX436" fmla="*/ 618853 w 711109"/>
                <a:gd name="connsiteY436" fmla="*/ 756829 h 820510"/>
                <a:gd name="connsiteX437" fmla="*/ 615587 w 711109"/>
                <a:gd name="connsiteY437" fmla="*/ 754380 h 820510"/>
                <a:gd name="connsiteX438" fmla="*/ 611505 w 711109"/>
                <a:gd name="connsiteY438" fmla="*/ 752747 h 820510"/>
                <a:gd name="connsiteX439" fmla="*/ 610689 w 711109"/>
                <a:gd name="connsiteY439" fmla="*/ 751931 h 820510"/>
                <a:gd name="connsiteX440" fmla="*/ 607423 w 711109"/>
                <a:gd name="connsiteY440" fmla="*/ 747848 h 820510"/>
                <a:gd name="connsiteX441" fmla="*/ 607423 w 711109"/>
                <a:gd name="connsiteY441" fmla="*/ 746216 h 820510"/>
                <a:gd name="connsiteX442" fmla="*/ 607423 w 711109"/>
                <a:gd name="connsiteY442" fmla="*/ 744583 h 820510"/>
                <a:gd name="connsiteX443" fmla="*/ 609056 w 711109"/>
                <a:gd name="connsiteY443" fmla="*/ 742134 h 820510"/>
                <a:gd name="connsiteX444" fmla="*/ 609872 w 711109"/>
                <a:gd name="connsiteY444" fmla="*/ 742134 h 820510"/>
                <a:gd name="connsiteX445" fmla="*/ 612321 w 711109"/>
                <a:gd name="connsiteY445" fmla="*/ 742134 h 820510"/>
                <a:gd name="connsiteX446" fmla="*/ 614771 w 711109"/>
                <a:gd name="connsiteY446" fmla="*/ 741317 h 820510"/>
                <a:gd name="connsiteX447" fmla="*/ 616404 w 711109"/>
                <a:gd name="connsiteY447" fmla="*/ 742950 h 820510"/>
                <a:gd name="connsiteX448" fmla="*/ 616404 w 711109"/>
                <a:gd name="connsiteY448" fmla="*/ 746216 h 820510"/>
                <a:gd name="connsiteX449" fmla="*/ 615587 w 711109"/>
                <a:gd name="connsiteY449" fmla="*/ 747848 h 820510"/>
                <a:gd name="connsiteX450" fmla="*/ 614771 w 711109"/>
                <a:gd name="connsiteY450" fmla="*/ 748665 h 820510"/>
                <a:gd name="connsiteX451" fmla="*/ 614771 w 711109"/>
                <a:gd name="connsiteY451" fmla="*/ 749481 h 820510"/>
                <a:gd name="connsiteX452" fmla="*/ 616404 w 711109"/>
                <a:gd name="connsiteY452" fmla="*/ 748665 h 820510"/>
                <a:gd name="connsiteX453" fmla="*/ 617220 w 711109"/>
                <a:gd name="connsiteY453" fmla="*/ 741317 h 820510"/>
                <a:gd name="connsiteX454" fmla="*/ 622935 w 711109"/>
                <a:gd name="connsiteY454" fmla="*/ 738051 h 820510"/>
                <a:gd name="connsiteX455" fmla="*/ 624568 w 711109"/>
                <a:gd name="connsiteY455" fmla="*/ 736418 h 820510"/>
                <a:gd name="connsiteX456" fmla="*/ 626201 w 711109"/>
                <a:gd name="connsiteY456" fmla="*/ 733153 h 820510"/>
                <a:gd name="connsiteX457" fmla="*/ 626201 w 711109"/>
                <a:gd name="connsiteY457" fmla="*/ 732336 h 820510"/>
                <a:gd name="connsiteX458" fmla="*/ 626201 w 711109"/>
                <a:gd name="connsiteY458" fmla="*/ 731520 h 820510"/>
                <a:gd name="connsiteX459" fmla="*/ 625384 w 711109"/>
                <a:gd name="connsiteY459" fmla="*/ 730704 h 820510"/>
                <a:gd name="connsiteX460" fmla="*/ 622935 w 711109"/>
                <a:gd name="connsiteY460" fmla="*/ 729071 h 820510"/>
                <a:gd name="connsiteX461" fmla="*/ 614771 w 711109"/>
                <a:gd name="connsiteY461" fmla="*/ 735602 h 820510"/>
                <a:gd name="connsiteX462" fmla="*/ 610689 w 711109"/>
                <a:gd name="connsiteY462" fmla="*/ 737235 h 820510"/>
                <a:gd name="connsiteX463" fmla="*/ 608239 w 711109"/>
                <a:gd name="connsiteY463" fmla="*/ 738868 h 820510"/>
                <a:gd name="connsiteX464" fmla="*/ 604974 w 711109"/>
                <a:gd name="connsiteY464" fmla="*/ 742134 h 820510"/>
                <a:gd name="connsiteX465" fmla="*/ 604157 w 711109"/>
                <a:gd name="connsiteY465" fmla="*/ 742950 h 820510"/>
                <a:gd name="connsiteX466" fmla="*/ 603341 w 711109"/>
                <a:gd name="connsiteY466" fmla="*/ 745399 h 820510"/>
                <a:gd name="connsiteX467" fmla="*/ 603341 w 711109"/>
                <a:gd name="connsiteY467" fmla="*/ 747848 h 820510"/>
                <a:gd name="connsiteX468" fmla="*/ 600075 w 711109"/>
                <a:gd name="connsiteY468" fmla="*/ 747032 h 820510"/>
                <a:gd name="connsiteX469" fmla="*/ 595993 w 711109"/>
                <a:gd name="connsiteY469" fmla="*/ 743766 h 820510"/>
                <a:gd name="connsiteX470" fmla="*/ 595177 w 711109"/>
                <a:gd name="connsiteY470" fmla="*/ 742134 h 820510"/>
                <a:gd name="connsiteX471" fmla="*/ 595993 w 711109"/>
                <a:gd name="connsiteY471" fmla="*/ 740501 h 820510"/>
                <a:gd name="connsiteX472" fmla="*/ 597626 w 711109"/>
                <a:gd name="connsiteY472" fmla="*/ 738868 h 820510"/>
                <a:gd name="connsiteX473" fmla="*/ 597626 w 711109"/>
                <a:gd name="connsiteY473" fmla="*/ 733969 h 820510"/>
                <a:gd name="connsiteX474" fmla="*/ 597626 w 711109"/>
                <a:gd name="connsiteY474" fmla="*/ 732336 h 820510"/>
                <a:gd name="connsiteX475" fmla="*/ 598442 w 711109"/>
                <a:gd name="connsiteY475" fmla="*/ 730704 h 820510"/>
                <a:gd name="connsiteX476" fmla="*/ 600075 w 711109"/>
                <a:gd name="connsiteY476" fmla="*/ 729071 h 820510"/>
                <a:gd name="connsiteX477" fmla="*/ 600892 w 711109"/>
                <a:gd name="connsiteY477" fmla="*/ 729071 h 820510"/>
                <a:gd name="connsiteX478" fmla="*/ 601708 w 711109"/>
                <a:gd name="connsiteY478" fmla="*/ 729887 h 820510"/>
                <a:gd name="connsiteX479" fmla="*/ 601708 w 711109"/>
                <a:gd name="connsiteY479" fmla="*/ 730704 h 820510"/>
                <a:gd name="connsiteX480" fmla="*/ 604974 w 711109"/>
                <a:gd name="connsiteY480" fmla="*/ 730704 h 820510"/>
                <a:gd name="connsiteX481" fmla="*/ 610689 w 711109"/>
                <a:gd name="connsiteY481" fmla="*/ 726621 h 820510"/>
                <a:gd name="connsiteX482" fmla="*/ 613138 w 711109"/>
                <a:gd name="connsiteY482" fmla="*/ 726621 h 820510"/>
                <a:gd name="connsiteX483" fmla="*/ 616404 w 711109"/>
                <a:gd name="connsiteY483" fmla="*/ 727438 h 820510"/>
                <a:gd name="connsiteX484" fmla="*/ 619670 w 711109"/>
                <a:gd name="connsiteY484" fmla="*/ 726621 h 820510"/>
                <a:gd name="connsiteX485" fmla="*/ 620486 w 711109"/>
                <a:gd name="connsiteY485" fmla="*/ 725805 h 820510"/>
                <a:gd name="connsiteX486" fmla="*/ 621302 w 711109"/>
                <a:gd name="connsiteY486" fmla="*/ 724988 h 820510"/>
                <a:gd name="connsiteX487" fmla="*/ 618853 w 711109"/>
                <a:gd name="connsiteY487" fmla="*/ 723356 h 820510"/>
                <a:gd name="connsiteX488" fmla="*/ 616404 w 711109"/>
                <a:gd name="connsiteY488" fmla="*/ 722539 h 820510"/>
                <a:gd name="connsiteX489" fmla="*/ 609872 w 711109"/>
                <a:gd name="connsiteY489" fmla="*/ 721723 h 820510"/>
                <a:gd name="connsiteX490" fmla="*/ 608239 w 711109"/>
                <a:gd name="connsiteY490" fmla="*/ 722539 h 820510"/>
                <a:gd name="connsiteX491" fmla="*/ 606607 w 711109"/>
                <a:gd name="connsiteY491" fmla="*/ 724988 h 820510"/>
                <a:gd name="connsiteX492" fmla="*/ 605790 w 711109"/>
                <a:gd name="connsiteY492" fmla="*/ 724172 h 820510"/>
                <a:gd name="connsiteX493" fmla="*/ 604974 w 711109"/>
                <a:gd name="connsiteY493" fmla="*/ 723356 h 820510"/>
                <a:gd name="connsiteX494" fmla="*/ 602524 w 711109"/>
                <a:gd name="connsiteY494" fmla="*/ 722539 h 820510"/>
                <a:gd name="connsiteX495" fmla="*/ 601708 w 711109"/>
                <a:gd name="connsiteY495" fmla="*/ 722539 h 820510"/>
                <a:gd name="connsiteX496" fmla="*/ 600892 w 711109"/>
                <a:gd name="connsiteY496" fmla="*/ 723356 h 820510"/>
                <a:gd name="connsiteX497" fmla="*/ 600892 w 711109"/>
                <a:gd name="connsiteY497" fmla="*/ 724988 h 820510"/>
                <a:gd name="connsiteX498" fmla="*/ 600075 w 711109"/>
                <a:gd name="connsiteY498" fmla="*/ 726621 h 820510"/>
                <a:gd name="connsiteX499" fmla="*/ 597626 w 711109"/>
                <a:gd name="connsiteY499" fmla="*/ 728254 h 820510"/>
                <a:gd name="connsiteX500" fmla="*/ 595993 w 711109"/>
                <a:gd name="connsiteY500" fmla="*/ 731520 h 820510"/>
                <a:gd name="connsiteX501" fmla="*/ 595993 w 711109"/>
                <a:gd name="connsiteY501" fmla="*/ 733969 h 820510"/>
                <a:gd name="connsiteX502" fmla="*/ 595993 w 711109"/>
                <a:gd name="connsiteY502" fmla="*/ 734786 h 820510"/>
                <a:gd name="connsiteX503" fmla="*/ 595177 w 711109"/>
                <a:gd name="connsiteY503" fmla="*/ 735602 h 820510"/>
                <a:gd name="connsiteX504" fmla="*/ 594360 w 711109"/>
                <a:gd name="connsiteY504" fmla="*/ 736418 h 820510"/>
                <a:gd name="connsiteX505" fmla="*/ 591095 w 711109"/>
                <a:gd name="connsiteY505" fmla="*/ 735602 h 820510"/>
                <a:gd name="connsiteX506" fmla="*/ 589462 w 711109"/>
                <a:gd name="connsiteY506" fmla="*/ 733153 h 820510"/>
                <a:gd name="connsiteX507" fmla="*/ 588645 w 711109"/>
                <a:gd name="connsiteY507" fmla="*/ 731520 h 820510"/>
                <a:gd name="connsiteX508" fmla="*/ 586196 w 711109"/>
                <a:gd name="connsiteY508" fmla="*/ 729887 h 820510"/>
                <a:gd name="connsiteX509" fmla="*/ 591095 w 711109"/>
                <a:gd name="connsiteY509" fmla="*/ 727438 h 820510"/>
                <a:gd name="connsiteX510" fmla="*/ 592727 w 711109"/>
                <a:gd name="connsiteY510" fmla="*/ 725805 h 820510"/>
                <a:gd name="connsiteX511" fmla="*/ 594360 w 711109"/>
                <a:gd name="connsiteY511" fmla="*/ 723356 h 820510"/>
                <a:gd name="connsiteX512" fmla="*/ 595177 w 711109"/>
                <a:gd name="connsiteY512" fmla="*/ 721723 h 820510"/>
                <a:gd name="connsiteX513" fmla="*/ 594360 w 711109"/>
                <a:gd name="connsiteY513" fmla="*/ 720090 h 820510"/>
                <a:gd name="connsiteX514" fmla="*/ 593544 w 711109"/>
                <a:gd name="connsiteY514" fmla="*/ 720090 h 820510"/>
                <a:gd name="connsiteX515" fmla="*/ 593544 w 711109"/>
                <a:gd name="connsiteY515" fmla="*/ 721723 h 820510"/>
                <a:gd name="connsiteX516" fmla="*/ 592727 w 711109"/>
                <a:gd name="connsiteY516" fmla="*/ 723356 h 820510"/>
                <a:gd name="connsiteX517" fmla="*/ 590278 w 711109"/>
                <a:gd name="connsiteY517" fmla="*/ 722539 h 820510"/>
                <a:gd name="connsiteX518" fmla="*/ 587012 w 711109"/>
                <a:gd name="connsiteY518" fmla="*/ 724988 h 820510"/>
                <a:gd name="connsiteX519" fmla="*/ 584563 w 711109"/>
                <a:gd name="connsiteY519" fmla="*/ 724172 h 820510"/>
                <a:gd name="connsiteX520" fmla="*/ 581297 w 711109"/>
                <a:gd name="connsiteY520" fmla="*/ 724988 h 820510"/>
                <a:gd name="connsiteX521" fmla="*/ 579664 w 711109"/>
                <a:gd name="connsiteY521" fmla="*/ 723356 h 820510"/>
                <a:gd name="connsiteX522" fmla="*/ 579664 w 711109"/>
                <a:gd name="connsiteY522" fmla="*/ 721723 h 820510"/>
                <a:gd name="connsiteX523" fmla="*/ 580481 w 711109"/>
                <a:gd name="connsiteY523" fmla="*/ 720090 h 820510"/>
                <a:gd name="connsiteX524" fmla="*/ 579664 w 711109"/>
                <a:gd name="connsiteY524" fmla="*/ 716824 h 820510"/>
                <a:gd name="connsiteX525" fmla="*/ 578848 w 711109"/>
                <a:gd name="connsiteY525" fmla="*/ 716008 h 820510"/>
                <a:gd name="connsiteX526" fmla="*/ 578032 w 711109"/>
                <a:gd name="connsiteY526" fmla="*/ 716008 h 820510"/>
                <a:gd name="connsiteX527" fmla="*/ 577215 w 711109"/>
                <a:gd name="connsiteY527" fmla="*/ 714375 h 820510"/>
                <a:gd name="connsiteX528" fmla="*/ 576399 w 711109"/>
                <a:gd name="connsiteY528" fmla="*/ 711109 h 820510"/>
                <a:gd name="connsiteX529" fmla="*/ 575582 w 711109"/>
                <a:gd name="connsiteY529" fmla="*/ 710293 h 820510"/>
                <a:gd name="connsiteX530" fmla="*/ 574766 w 711109"/>
                <a:gd name="connsiteY530" fmla="*/ 708660 h 820510"/>
                <a:gd name="connsiteX531" fmla="*/ 575582 w 711109"/>
                <a:gd name="connsiteY531" fmla="*/ 708660 h 820510"/>
                <a:gd name="connsiteX532" fmla="*/ 576399 w 711109"/>
                <a:gd name="connsiteY532" fmla="*/ 708660 h 820510"/>
                <a:gd name="connsiteX533" fmla="*/ 577215 w 711109"/>
                <a:gd name="connsiteY533" fmla="*/ 709476 h 820510"/>
                <a:gd name="connsiteX534" fmla="*/ 578848 w 711109"/>
                <a:gd name="connsiteY534" fmla="*/ 709476 h 820510"/>
                <a:gd name="connsiteX535" fmla="*/ 582114 w 711109"/>
                <a:gd name="connsiteY535" fmla="*/ 711109 h 820510"/>
                <a:gd name="connsiteX536" fmla="*/ 583746 w 711109"/>
                <a:gd name="connsiteY536" fmla="*/ 710293 h 820510"/>
                <a:gd name="connsiteX537" fmla="*/ 584563 w 711109"/>
                <a:gd name="connsiteY537" fmla="*/ 709476 h 820510"/>
                <a:gd name="connsiteX538" fmla="*/ 584563 w 711109"/>
                <a:gd name="connsiteY538" fmla="*/ 707843 h 820510"/>
                <a:gd name="connsiteX539" fmla="*/ 584563 w 711109"/>
                <a:gd name="connsiteY539" fmla="*/ 706211 h 820510"/>
                <a:gd name="connsiteX540" fmla="*/ 585379 w 711109"/>
                <a:gd name="connsiteY540" fmla="*/ 706211 h 820510"/>
                <a:gd name="connsiteX541" fmla="*/ 587012 w 711109"/>
                <a:gd name="connsiteY541" fmla="*/ 707843 h 820510"/>
                <a:gd name="connsiteX542" fmla="*/ 588645 w 711109"/>
                <a:gd name="connsiteY542" fmla="*/ 707843 h 820510"/>
                <a:gd name="connsiteX543" fmla="*/ 591095 w 711109"/>
                <a:gd name="connsiteY543" fmla="*/ 708660 h 820510"/>
                <a:gd name="connsiteX544" fmla="*/ 591911 w 711109"/>
                <a:gd name="connsiteY544" fmla="*/ 708660 h 820510"/>
                <a:gd name="connsiteX545" fmla="*/ 593544 w 711109"/>
                <a:gd name="connsiteY545" fmla="*/ 707843 h 820510"/>
                <a:gd name="connsiteX546" fmla="*/ 596809 w 711109"/>
                <a:gd name="connsiteY546" fmla="*/ 705394 h 820510"/>
                <a:gd name="connsiteX547" fmla="*/ 598442 w 711109"/>
                <a:gd name="connsiteY547" fmla="*/ 702945 h 820510"/>
                <a:gd name="connsiteX548" fmla="*/ 599259 w 711109"/>
                <a:gd name="connsiteY548" fmla="*/ 702945 h 820510"/>
                <a:gd name="connsiteX549" fmla="*/ 600075 w 711109"/>
                <a:gd name="connsiteY549" fmla="*/ 702945 h 820510"/>
                <a:gd name="connsiteX550" fmla="*/ 600892 w 711109"/>
                <a:gd name="connsiteY550" fmla="*/ 703761 h 820510"/>
                <a:gd name="connsiteX551" fmla="*/ 600892 w 711109"/>
                <a:gd name="connsiteY551" fmla="*/ 705394 h 820510"/>
                <a:gd name="connsiteX552" fmla="*/ 601708 w 711109"/>
                <a:gd name="connsiteY552" fmla="*/ 707027 h 820510"/>
                <a:gd name="connsiteX553" fmla="*/ 602524 w 711109"/>
                <a:gd name="connsiteY553" fmla="*/ 707843 h 820510"/>
                <a:gd name="connsiteX554" fmla="*/ 602524 w 711109"/>
                <a:gd name="connsiteY554" fmla="*/ 709476 h 820510"/>
                <a:gd name="connsiteX555" fmla="*/ 602524 w 711109"/>
                <a:gd name="connsiteY555" fmla="*/ 711109 h 820510"/>
                <a:gd name="connsiteX556" fmla="*/ 600892 w 711109"/>
                <a:gd name="connsiteY556" fmla="*/ 713559 h 820510"/>
                <a:gd name="connsiteX557" fmla="*/ 600892 w 711109"/>
                <a:gd name="connsiteY557" fmla="*/ 714375 h 820510"/>
                <a:gd name="connsiteX558" fmla="*/ 601708 w 711109"/>
                <a:gd name="connsiteY558" fmla="*/ 715191 h 820510"/>
                <a:gd name="connsiteX559" fmla="*/ 602524 w 711109"/>
                <a:gd name="connsiteY559" fmla="*/ 715191 h 820510"/>
                <a:gd name="connsiteX560" fmla="*/ 603341 w 711109"/>
                <a:gd name="connsiteY560" fmla="*/ 714375 h 820510"/>
                <a:gd name="connsiteX561" fmla="*/ 604157 w 711109"/>
                <a:gd name="connsiteY561" fmla="*/ 712742 h 820510"/>
                <a:gd name="connsiteX562" fmla="*/ 604157 w 711109"/>
                <a:gd name="connsiteY562" fmla="*/ 711926 h 820510"/>
                <a:gd name="connsiteX563" fmla="*/ 604157 w 711109"/>
                <a:gd name="connsiteY563" fmla="*/ 711109 h 820510"/>
                <a:gd name="connsiteX564" fmla="*/ 604157 w 711109"/>
                <a:gd name="connsiteY564" fmla="*/ 709476 h 820510"/>
                <a:gd name="connsiteX565" fmla="*/ 602524 w 711109"/>
                <a:gd name="connsiteY565" fmla="*/ 706211 h 820510"/>
                <a:gd name="connsiteX566" fmla="*/ 602524 w 711109"/>
                <a:gd name="connsiteY566" fmla="*/ 705394 h 820510"/>
                <a:gd name="connsiteX567" fmla="*/ 602524 w 711109"/>
                <a:gd name="connsiteY567" fmla="*/ 703761 h 820510"/>
                <a:gd name="connsiteX568" fmla="*/ 604157 w 711109"/>
                <a:gd name="connsiteY568" fmla="*/ 702129 h 820510"/>
                <a:gd name="connsiteX569" fmla="*/ 604974 w 711109"/>
                <a:gd name="connsiteY569" fmla="*/ 701312 h 820510"/>
                <a:gd name="connsiteX570" fmla="*/ 604974 w 711109"/>
                <a:gd name="connsiteY570" fmla="*/ 698863 h 820510"/>
                <a:gd name="connsiteX571" fmla="*/ 604157 w 711109"/>
                <a:gd name="connsiteY571" fmla="*/ 697230 h 820510"/>
                <a:gd name="connsiteX572" fmla="*/ 600892 w 711109"/>
                <a:gd name="connsiteY572" fmla="*/ 693964 h 820510"/>
                <a:gd name="connsiteX573" fmla="*/ 595177 w 711109"/>
                <a:gd name="connsiteY573" fmla="*/ 690698 h 820510"/>
                <a:gd name="connsiteX574" fmla="*/ 594360 w 711109"/>
                <a:gd name="connsiteY574" fmla="*/ 690698 h 820510"/>
                <a:gd name="connsiteX575" fmla="*/ 593544 w 711109"/>
                <a:gd name="connsiteY575" fmla="*/ 691515 h 820510"/>
                <a:gd name="connsiteX576" fmla="*/ 594360 w 711109"/>
                <a:gd name="connsiteY576" fmla="*/ 692331 h 820510"/>
                <a:gd name="connsiteX577" fmla="*/ 595177 w 711109"/>
                <a:gd name="connsiteY577" fmla="*/ 692331 h 820510"/>
                <a:gd name="connsiteX578" fmla="*/ 600892 w 711109"/>
                <a:gd name="connsiteY578" fmla="*/ 695597 h 820510"/>
                <a:gd name="connsiteX579" fmla="*/ 602524 w 711109"/>
                <a:gd name="connsiteY579" fmla="*/ 697230 h 820510"/>
                <a:gd name="connsiteX580" fmla="*/ 603341 w 711109"/>
                <a:gd name="connsiteY580" fmla="*/ 698046 h 820510"/>
                <a:gd name="connsiteX581" fmla="*/ 604157 w 711109"/>
                <a:gd name="connsiteY581" fmla="*/ 698863 h 820510"/>
                <a:gd name="connsiteX582" fmla="*/ 604157 w 711109"/>
                <a:gd name="connsiteY582" fmla="*/ 700496 h 820510"/>
                <a:gd name="connsiteX583" fmla="*/ 598442 w 711109"/>
                <a:gd name="connsiteY583" fmla="*/ 702129 h 820510"/>
                <a:gd name="connsiteX584" fmla="*/ 594360 w 711109"/>
                <a:gd name="connsiteY584" fmla="*/ 705394 h 820510"/>
                <a:gd name="connsiteX585" fmla="*/ 591095 w 711109"/>
                <a:gd name="connsiteY585" fmla="*/ 707843 h 820510"/>
                <a:gd name="connsiteX586" fmla="*/ 588645 w 711109"/>
                <a:gd name="connsiteY586" fmla="*/ 707027 h 820510"/>
                <a:gd name="connsiteX587" fmla="*/ 587829 w 711109"/>
                <a:gd name="connsiteY587" fmla="*/ 704578 h 820510"/>
                <a:gd name="connsiteX588" fmla="*/ 587012 w 711109"/>
                <a:gd name="connsiteY588" fmla="*/ 702129 h 820510"/>
                <a:gd name="connsiteX589" fmla="*/ 585379 w 711109"/>
                <a:gd name="connsiteY589" fmla="*/ 700496 h 820510"/>
                <a:gd name="connsiteX590" fmla="*/ 584563 w 711109"/>
                <a:gd name="connsiteY590" fmla="*/ 700496 h 820510"/>
                <a:gd name="connsiteX591" fmla="*/ 583746 w 711109"/>
                <a:gd name="connsiteY591" fmla="*/ 700496 h 820510"/>
                <a:gd name="connsiteX592" fmla="*/ 582930 w 711109"/>
                <a:gd name="connsiteY592" fmla="*/ 699679 h 820510"/>
                <a:gd name="connsiteX593" fmla="*/ 581297 w 711109"/>
                <a:gd name="connsiteY593" fmla="*/ 700496 h 820510"/>
                <a:gd name="connsiteX594" fmla="*/ 578032 w 711109"/>
                <a:gd name="connsiteY594" fmla="*/ 698863 h 820510"/>
                <a:gd name="connsiteX595" fmla="*/ 577215 w 711109"/>
                <a:gd name="connsiteY595" fmla="*/ 698046 h 820510"/>
                <a:gd name="connsiteX596" fmla="*/ 579664 w 711109"/>
                <a:gd name="connsiteY596" fmla="*/ 695597 h 820510"/>
                <a:gd name="connsiteX597" fmla="*/ 582114 w 711109"/>
                <a:gd name="connsiteY597" fmla="*/ 696413 h 820510"/>
                <a:gd name="connsiteX598" fmla="*/ 582930 w 711109"/>
                <a:gd name="connsiteY598" fmla="*/ 689066 h 820510"/>
                <a:gd name="connsiteX599" fmla="*/ 582114 w 711109"/>
                <a:gd name="connsiteY599" fmla="*/ 687433 h 820510"/>
                <a:gd name="connsiteX600" fmla="*/ 578848 w 711109"/>
                <a:gd name="connsiteY600" fmla="*/ 685800 h 820510"/>
                <a:gd name="connsiteX601" fmla="*/ 577215 w 711109"/>
                <a:gd name="connsiteY601" fmla="*/ 685800 h 820510"/>
                <a:gd name="connsiteX602" fmla="*/ 575582 w 711109"/>
                <a:gd name="connsiteY602" fmla="*/ 685800 h 820510"/>
                <a:gd name="connsiteX603" fmla="*/ 573949 w 711109"/>
                <a:gd name="connsiteY603" fmla="*/ 684984 h 820510"/>
                <a:gd name="connsiteX604" fmla="*/ 572317 w 711109"/>
                <a:gd name="connsiteY604" fmla="*/ 684984 h 820510"/>
                <a:gd name="connsiteX605" fmla="*/ 570684 w 711109"/>
                <a:gd name="connsiteY605" fmla="*/ 684167 h 820510"/>
                <a:gd name="connsiteX606" fmla="*/ 569051 w 711109"/>
                <a:gd name="connsiteY606" fmla="*/ 683351 h 820510"/>
                <a:gd name="connsiteX607" fmla="*/ 566602 w 711109"/>
                <a:gd name="connsiteY607" fmla="*/ 682534 h 820510"/>
                <a:gd name="connsiteX608" fmla="*/ 564152 w 711109"/>
                <a:gd name="connsiteY608" fmla="*/ 677636 h 820510"/>
                <a:gd name="connsiteX609" fmla="*/ 563336 w 711109"/>
                <a:gd name="connsiteY609" fmla="*/ 675186 h 820510"/>
                <a:gd name="connsiteX610" fmla="*/ 562520 w 711109"/>
                <a:gd name="connsiteY610" fmla="*/ 672737 h 820510"/>
                <a:gd name="connsiteX611" fmla="*/ 566602 w 711109"/>
                <a:gd name="connsiteY611" fmla="*/ 672737 h 820510"/>
                <a:gd name="connsiteX612" fmla="*/ 569051 w 711109"/>
                <a:gd name="connsiteY612" fmla="*/ 671921 h 820510"/>
                <a:gd name="connsiteX613" fmla="*/ 569867 w 711109"/>
                <a:gd name="connsiteY613" fmla="*/ 671104 h 820510"/>
                <a:gd name="connsiteX614" fmla="*/ 569051 w 711109"/>
                <a:gd name="connsiteY614" fmla="*/ 668655 h 820510"/>
                <a:gd name="connsiteX615" fmla="*/ 567418 w 711109"/>
                <a:gd name="connsiteY615" fmla="*/ 667022 h 820510"/>
                <a:gd name="connsiteX616" fmla="*/ 568234 w 711109"/>
                <a:gd name="connsiteY616" fmla="*/ 665389 h 820510"/>
                <a:gd name="connsiteX617" fmla="*/ 569867 w 711109"/>
                <a:gd name="connsiteY617" fmla="*/ 663756 h 820510"/>
                <a:gd name="connsiteX618" fmla="*/ 571500 w 711109"/>
                <a:gd name="connsiteY618" fmla="*/ 664573 h 820510"/>
                <a:gd name="connsiteX619" fmla="*/ 574766 w 711109"/>
                <a:gd name="connsiteY619" fmla="*/ 667022 h 820510"/>
                <a:gd name="connsiteX620" fmla="*/ 575582 w 711109"/>
                <a:gd name="connsiteY620" fmla="*/ 668655 h 820510"/>
                <a:gd name="connsiteX621" fmla="*/ 578032 w 711109"/>
                <a:gd name="connsiteY621" fmla="*/ 674370 h 820510"/>
                <a:gd name="connsiteX622" fmla="*/ 578848 w 711109"/>
                <a:gd name="connsiteY622" fmla="*/ 675186 h 820510"/>
                <a:gd name="connsiteX623" fmla="*/ 578848 w 711109"/>
                <a:gd name="connsiteY623" fmla="*/ 676003 h 820510"/>
                <a:gd name="connsiteX624" fmla="*/ 583746 w 711109"/>
                <a:gd name="connsiteY624" fmla="*/ 679268 h 820510"/>
                <a:gd name="connsiteX625" fmla="*/ 584563 w 711109"/>
                <a:gd name="connsiteY625" fmla="*/ 679268 h 820510"/>
                <a:gd name="connsiteX626" fmla="*/ 584563 w 711109"/>
                <a:gd name="connsiteY626" fmla="*/ 676819 h 820510"/>
                <a:gd name="connsiteX627" fmla="*/ 586196 w 711109"/>
                <a:gd name="connsiteY627" fmla="*/ 673554 h 820510"/>
                <a:gd name="connsiteX628" fmla="*/ 587829 w 711109"/>
                <a:gd name="connsiteY628" fmla="*/ 672737 h 820510"/>
                <a:gd name="connsiteX629" fmla="*/ 588645 w 711109"/>
                <a:gd name="connsiteY629" fmla="*/ 672737 h 820510"/>
                <a:gd name="connsiteX630" fmla="*/ 588645 w 711109"/>
                <a:gd name="connsiteY630" fmla="*/ 671921 h 820510"/>
                <a:gd name="connsiteX631" fmla="*/ 587012 w 711109"/>
                <a:gd name="connsiteY631" fmla="*/ 670288 h 820510"/>
                <a:gd name="connsiteX632" fmla="*/ 587829 w 711109"/>
                <a:gd name="connsiteY632" fmla="*/ 668655 h 820510"/>
                <a:gd name="connsiteX633" fmla="*/ 587012 w 711109"/>
                <a:gd name="connsiteY633" fmla="*/ 668655 h 820510"/>
                <a:gd name="connsiteX634" fmla="*/ 586196 w 711109"/>
                <a:gd name="connsiteY634" fmla="*/ 670288 h 820510"/>
                <a:gd name="connsiteX635" fmla="*/ 583746 w 711109"/>
                <a:gd name="connsiteY635" fmla="*/ 676819 h 820510"/>
                <a:gd name="connsiteX636" fmla="*/ 582114 w 711109"/>
                <a:gd name="connsiteY636" fmla="*/ 677636 h 820510"/>
                <a:gd name="connsiteX637" fmla="*/ 580481 w 711109"/>
                <a:gd name="connsiteY637" fmla="*/ 674370 h 820510"/>
                <a:gd name="connsiteX638" fmla="*/ 579664 w 711109"/>
                <a:gd name="connsiteY638" fmla="*/ 671921 h 820510"/>
                <a:gd name="connsiteX639" fmla="*/ 578848 w 711109"/>
                <a:gd name="connsiteY639" fmla="*/ 671104 h 820510"/>
                <a:gd name="connsiteX640" fmla="*/ 578848 w 711109"/>
                <a:gd name="connsiteY640" fmla="*/ 667838 h 820510"/>
                <a:gd name="connsiteX641" fmla="*/ 582930 w 711109"/>
                <a:gd name="connsiteY641" fmla="*/ 668655 h 820510"/>
                <a:gd name="connsiteX642" fmla="*/ 581297 w 711109"/>
                <a:gd name="connsiteY642" fmla="*/ 667838 h 820510"/>
                <a:gd name="connsiteX643" fmla="*/ 576399 w 711109"/>
                <a:gd name="connsiteY643" fmla="*/ 666206 h 820510"/>
                <a:gd name="connsiteX644" fmla="*/ 575582 w 711109"/>
                <a:gd name="connsiteY644" fmla="*/ 665389 h 820510"/>
                <a:gd name="connsiteX645" fmla="*/ 574766 w 711109"/>
                <a:gd name="connsiteY645" fmla="*/ 665389 h 820510"/>
                <a:gd name="connsiteX646" fmla="*/ 573133 w 711109"/>
                <a:gd name="connsiteY646" fmla="*/ 662940 h 820510"/>
                <a:gd name="connsiteX647" fmla="*/ 571500 w 711109"/>
                <a:gd name="connsiteY647" fmla="*/ 661307 h 820510"/>
                <a:gd name="connsiteX648" fmla="*/ 574766 w 711109"/>
                <a:gd name="connsiteY648" fmla="*/ 658041 h 820510"/>
                <a:gd name="connsiteX649" fmla="*/ 576399 w 711109"/>
                <a:gd name="connsiteY649" fmla="*/ 655592 h 820510"/>
                <a:gd name="connsiteX650" fmla="*/ 581297 w 711109"/>
                <a:gd name="connsiteY650" fmla="*/ 657225 h 820510"/>
                <a:gd name="connsiteX651" fmla="*/ 582114 w 711109"/>
                <a:gd name="connsiteY651" fmla="*/ 656409 h 820510"/>
                <a:gd name="connsiteX652" fmla="*/ 581297 w 711109"/>
                <a:gd name="connsiteY652" fmla="*/ 654776 h 820510"/>
                <a:gd name="connsiteX653" fmla="*/ 580481 w 711109"/>
                <a:gd name="connsiteY653" fmla="*/ 655592 h 820510"/>
                <a:gd name="connsiteX654" fmla="*/ 578848 w 711109"/>
                <a:gd name="connsiteY654" fmla="*/ 654776 h 820510"/>
                <a:gd name="connsiteX655" fmla="*/ 576399 w 711109"/>
                <a:gd name="connsiteY655" fmla="*/ 651510 h 820510"/>
                <a:gd name="connsiteX656" fmla="*/ 576399 w 711109"/>
                <a:gd name="connsiteY656" fmla="*/ 649877 h 820510"/>
                <a:gd name="connsiteX657" fmla="*/ 577215 w 711109"/>
                <a:gd name="connsiteY657" fmla="*/ 646611 h 820510"/>
                <a:gd name="connsiteX658" fmla="*/ 578032 w 711109"/>
                <a:gd name="connsiteY658" fmla="*/ 645795 h 820510"/>
                <a:gd name="connsiteX659" fmla="*/ 580481 w 711109"/>
                <a:gd name="connsiteY659" fmla="*/ 644979 h 820510"/>
                <a:gd name="connsiteX660" fmla="*/ 582930 w 711109"/>
                <a:gd name="connsiteY660" fmla="*/ 645795 h 820510"/>
                <a:gd name="connsiteX661" fmla="*/ 583746 w 711109"/>
                <a:gd name="connsiteY661" fmla="*/ 646611 h 820510"/>
                <a:gd name="connsiteX662" fmla="*/ 584563 w 711109"/>
                <a:gd name="connsiteY662" fmla="*/ 646611 h 820510"/>
                <a:gd name="connsiteX663" fmla="*/ 583746 w 711109"/>
                <a:gd name="connsiteY663" fmla="*/ 644162 h 820510"/>
                <a:gd name="connsiteX664" fmla="*/ 582114 w 711109"/>
                <a:gd name="connsiteY664" fmla="*/ 643346 h 820510"/>
                <a:gd name="connsiteX665" fmla="*/ 580481 w 711109"/>
                <a:gd name="connsiteY665" fmla="*/ 641713 h 820510"/>
                <a:gd name="connsiteX666" fmla="*/ 580481 w 711109"/>
                <a:gd name="connsiteY666" fmla="*/ 640080 h 820510"/>
                <a:gd name="connsiteX667" fmla="*/ 581297 w 711109"/>
                <a:gd name="connsiteY667" fmla="*/ 638447 h 820510"/>
                <a:gd name="connsiteX668" fmla="*/ 582114 w 711109"/>
                <a:gd name="connsiteY668" fmla="*/ 636814 h 820510"/>
                <a:gd name="connsiteX669" fmla="*/ 582114 w 711109"/>
                <a:gd name="connsiteY669" fmla="*/ 634365 h 820510"/>
                <a:gd name="connsiteX670" fmla="*/ 582114 w 711109"/>
                <a:gd name="connsiteY670" fmla="*/ 632732 h 820510"/>
                <a:gd name="connsiteX671" fmla="*/ 582930 w 711109"/>
                <a:gd name="connsiteY671" fmla="*/ 631916 h 820510"/>
                <a:gd name="connsiteX672" fmla="*/ 583746 w 711109"/>
                <a:gd name="connsiteY672" fmla="*/ 631916 h 820510"/>
                <a:gd name="connsiteX673" fmla="*/ 583746 w 711109"/>
                <a:gd name="connsiteY673" fmla="*/ 631099 h 820510"/>
                <a:gd name="connsiteX674" fmla="*/ 582114 w 711109"/>
                <a:gd name="connsiteY674" fmla="*/ 631099 h 820510"/>
                <a:gd name="connsiteX675" fmla="*/ 581297 w 711109"/>
                <a:gd name="connsiteY675" fmla="*/ 633548 h 820510"/>
                <a:gd name="connsiteX676" fmla="*/ 581297 w 711109"/>
                <a:gd name="connsiteY676" fmla="*/ 635181 h 820510"/>
                <a:gd name="connsiteX677" fmla="*/ 580481 w 711109"/>
                <a:gd name="connsiteY677" fmla="*/ 636814 h 820510"/>
                <a:gd name="connsiteX678" fmla="*/ 579664 w 711109"/>
                <a:gd name="connsiteY678" fmla="*/ 638447 h 820510"/>
                <a:gd name="connsiteX679" fmla="*/ 579664 w 711109"/>
                <a:gd name="connsiteY679" fmla="*/ 640896 h 820510"/>
                <a:gd name="connsiteX680" fmla="*/ 578848 w 711109"/>
                <a:gd name="connsiteY680" fmla="*/ 643346 h 820510"/>
                <a:gd name="connsiteX681" fmla="*/ 577215 w 711109"/>
                <a:gd name="connsiteY681" fmla="*/ 642529 h 820510"/>
                <a:gd name="connsiteX682" fmla="*/ 576399 w 711109"/>
                <a:gd name="connsiteY682" fmla="*/ 641713 h 820510"/>
                <a:gd name="connsiteX683" fmla="*/ 576399 w 711109"/>
                <a:gd name="connsiteY683" fmla="*/ 640896 h 820510"/>
                <a:gd name="connsiteX684" fmla="*/ 576399 w 711109"/>
                <a:gd name="connsiteY684" fmla="*/ 639263 h 820510"/>
                <a:gd name="connsiteX685" fmla="*/ 576399 w 711109"/>
                <a:gd name="connsiteY685" fmla="*/ 631916 h 820510"/>
                <a:gd name="connsiteX686" fmla="*/ 576399 w 711109"/>
                <a:gd name="connsiteY686" fmla="*/ 625384 h 820510"/>
                <a:gd name="connsiteX687" fmla="*/ 577215 w 711109"/>
                <a:gd name="connsiteY687" fmla="*/ 620486 h 820510"/>
                <a:gd name="connsiteX688" fmla="*/ 578848 w 711109"/>
                <a:gd name="connsiteY688" fmla="*/ 618853 h 820510"/>
                <a:gd name="connsiteX689" fmla="*/ 579664 w 711109"/>
                <a:gd name="connsiteY689" fmla="*/ 618036 h 820510"/>
                <a:gd name="connsiteX690" fmla="*/ 580481 w 711109"/>
                <a:gd name="connsiteY690" fmla="*/ 618036 h 820510"/>
                <a:gd name="connsiteX691" fmla="*/ 581297 w 711109"/>
                <a:gd name="connsiteY691" fmla="*/ 618036 h 820510"/>
                <a:gd name="connsiteX692" fmla="*/ 582114 w 711109"/>
                <a:gd name="connsiteY692" fmla="*/ 617220 h 820510"/>
                <a:gd name="connsiteX693" fmla="*/ 579664 w 711109"/>
                <a:gd name="connsiteY693" fmla="*/ 616404 h 820510"/>
                <a:gd name="connsiteX694" fmla="*/ 578032 w 711109"/>
                <a:gd name="connsiteY694" fmla="*/ 617220 h 820510"/>
                <a:gd name="connsiteX695" fmla="*/ 577215 w 711109"/>
                <a:gd name="connsiteY695" fmla="*/ 618036 h 820510"/>
                <a:gd name="connsiteX696" fmla="*/ 574766 w 711109"/>
                <a:gd name="connsiteY696" fmla="*/ 617220 h 820510"/>
                <a:gd name="connsiteX697" fmla="*/ 573949 w 711109"/>
                <a:gd name="connsiteY697" fmla="*/ 614771 h 820510"/>
                <a:gd name="connsiteX698" fmla="*/ 572317 w 711109"/>
                <a:gd name="connsiteY698" fmla="*/ 612321 h 820510"/>
                <a:gd name="connsiteX699" fmla="*/ 572317 w 711109"/>
                <a:gd name="connsiteY699" fmla="*/ 609872 h 820510"/>
                <a:gd name="connsiteX700" fmla="*/ 572317 w 711109"/>
                <a:gd name="connsiteY700" fmla="*/ 605790 h 820510"/>
                <a:gd name="connsiteX701" fmla="*/ 575582 w 711109"/>
                <a:gd name="connsiteY701" fmla="*/ 605790 h 820510"/>
                <a:gd name="connsiteX702" fmla="*/ 578032 w 711109"/>
                <a:gd name="connsiteY702" fmla="*/ 606606 h 820510"/>
                <a:gd name="connsiteX703" fmla="*/ 584563 w 711109"/>
                <a:gd name="connsiteY703" fmla="*/ 606606 h 820510"/>
                <a:gd name="connsiteX704" fmla="*/ 590278 w 711109"/>
                <a:gd name="connsiteY704" fmla="*/ 610688 h 820510"/>
                <a:gd name="connsiteX705" fmla="*/ 592727 w 711109"/>
                <a:gd name="connsiteY705" fmla="*/ 609872 h 820510"/>
                <a:gd name="connsiteX706" fmla="*/ 592727 w 711109"/>
                <a:gd name="connsiteY706" fmla="*/ 609056 h 820510"/>
                <a:gd name="connsiteX707" fmla="*/ 591095 w 711109"/>
                <a:gd name="connsiteY707" fmla="*/ 608239 h 820510"/>
                <a:gd name="connsiteX708" fmla="*/ 590278 w 711109"/>
                <a:gd name="connsiteY708" fmla="*/ 605790 h 820510"/>
                <a:gd name="connsiteX709" fmla="*/ 589462 w 711109"/>
                <a:gd name="connsiteY709" fmla="*/ 604973 h 820510"/>
                <a:gd name="connsiteX710" fmla="*/ 589462 w 711109"/>
                <a:gd name="connsiteY710" fmla="*/ 603341 h 820510"/>
                <a:gd name="connsiteX711" fmla="*/ 589462 w 711109"/>
                <a:gd name="connsiteY711" fmla="*/ 601708 h 820510"/>
                <a:gd name="connsiteX712" fmla="*/ 587829 w 711109"/>
                <a:gd name="connsiteY712" fmla="*/ 595993 h 820510"/>
                <a:gd name="connsiteX713" fmla="*/ 587012 w 711109"/>
                <a:gd name="connsiteY713" fmla="*/ 595993 h 820510"/>
                <a:gd name="connsiteX714" fmla="*/ 586196 w 711109"/>
                <a:gd name="connsiteY714" fmla="*/ 597626 h 820510"/>
                <a:gd name="connsiteX715" fmla="*/ 585379 w 711109"/>
                <a:gd name="connsiteY715" fmla="*/ 600891 h 820510"/>
                <a:gd name="connsiteX716" fmla="*/ 583746 w 711109"/>
                <a:gd name="connsiteY716" fmla="*/ 602524 h 820510"/>
                <a:gd name="connsiteX717" fmla="*/ 581297 w 711109"/>
                <a:gd name="connsiteY717" fmla="*/ 603341 h 820510"/>
                <a:gd name="connsiteX718" fmla="*/ 578848 w 711109"/>
                <a:gd name="connsiteY718" fmla="*/ 603341 h 820510"/>
                <a:gd name="connsiteX719" fmla="*/ 576399 w 711109"/>
                <a:gd name="connsiteY719" fmla="*/ 602524 h 820510"/>
                <a:gd name="connsiteX720" fmla="*/ 575582 w 711109"/>
                <a:gd name="connsiteY720" fmla="*/ 600891 h 820510"/>
                <a:gd name="connsiteX721" fmla="*/ 575582 w 711109"/>
                <a:gd name="connsiteY721" fmla="*/ 599259 h 820510"/>
                <a:gd name="connsiteX722" fmla="*/ 574766 w 711109"/>
                <a:gd name="connsiteY722" fmla="*/ 598442 h 820510"/>
                <a:gd name="connsiteX723" fmla="*/ 572317 w 711109"/>
                <a:gd name="connsiteY723" fmla="*/ 597626 h 820510"/>
                <a:gd name="connsiteX724" fmla="*/ 571500 w 711109"/>
                <a:gd name="connsiteY724" fmla="*/ 597626 h 820510"/>
                <a:gd name="connsiteX725" fmla="*/ 570684 w 711109"/>
                <a:gd name="connsiteY725" fmla="*/ 595993 h 820510"/>
                <a:gd name="connsiteX726" fmla="*/ 571500 w 711109"/>
                <a:gd name="connsiteY726" fmla="*/ 593543 h 820510"/>
                <a:gd name="connsiteX727" fmla="*/ 572317 w 711109"/>
                <a:gd name="connsiteY727" fmla="*/ 591911 h 820510"/>
                <a:gd name="connsiteX728" fmla="*/ 573133 w 711109"/>
                <a:gd name="connsiteY728" fmla="*/ 591911 h 820510"/>
                <a:gd name="connsiteX729" fmla="*/ 573949 w 711109"/>
                <a:gd name="connsiteY729" fmla="*/ 592727 h 820510"/>
                <a:gd name="connsiteX730" fmla="*/ 575582 w 711109"/>
                <a:gd name="connsiteY730" fmla="*/ 594360 h 820510"/>
                <a:gd name="connsiteX731" fmla="*/ 577215 w 711109"/>
                <a:gd name="connsiteY731" fmla="*/ 594360 h 820510"/>
                <a:gd name="connsiteX732" fmla="*/ 578848 w 711109"/>
                <a:gd name="connsiteY732" fmla="*/ 592727 h 820510"/>
                <a:gd name="connsiteX733" fmla="*/ 578848 w 711109"/>
                <a:gd name="connsiteY733" fmla="*/ 591911 h 820510"/>
                <a:gd name="connsiteX734" fmla="*/ 578032 w 711109"/>
                <a:gd name="connsiteY734" fmla="*/ 591094 h 820510"/>
                <a:gd name="connsiteX735" fmla="*/ 577215 w 711109"/>
                <a:gd name="connsiteY735" fmla="*/ 591094 h 820510"/>
                <a:gd name="connsiteX736" fmla="*/ 575582 w 711109"/>
                <a:gd name="connsiteY736" fmla="*/ 590278 h 820510"/>
                <a:gd name="connsiteX737" fmla="*/ 573133 w 711109"/>
                <a:gd name="connsiteY737" fmla="*/ 587829 h 820510"/>
                <a:gd name="connsiteX738" fmla="*/ 574766 w 711109"/>
                <a:gd name="connsiteY738" fmla="*/ 585379 h 820510"/>
                <a:gd name="connsiteX739" fmla="*/ 578032 w 711109"/>
                <a:gd name="connsiteY739" fmla="*/ 582113 h 820510"/>
                <a:gd name="connsiteX740" fmla="*/ 578848 w 711109"/>
                <a:gd name="connsiteY740" fmla="*/ 581297 h 820510"/>
                <a:gd name="connsiteX741" fmla="*/ 578032 w 711109"/>
                <a:gd name="connsiteY741" fmla="*/ 578848 h 820510"/>
                <a:gd name="connsiteX742" fmla="*/ 578848 w 711109"/>
                <a:gd name="connsiteY742" fmla="*/ 576398 h 820510"/>
                <a:gd name="connsiteX743" fmla="*/ 578032 w 711109"/>
                <a:gd name="connsiteY743" fmla="*/ 573949 h 820510"/>
                <a:gd name="connsiteX744" fmla="*/ 576399 w 711109"/>
                <a:gd name="connsiteY744" fmla="*/ 571500 h 820510"/>
                <a:gd name="connsiteX745" fmla="*/ 573949 w 711109"/>
                <a:gd name="connsiteY745" fmla="*/ 570684 h 820510"/>
                <a:gd name="connsiteX746" fmla="*/ 573133 w 711109"/>
                <a:gd name="connsiteY746" fmla="*/ 571500 h 820510"/>
                <a:gd name="connsiteX747" fmla="*/ 573133 w 711109"/>
                <a:gd name="connsiteY747" fmla="*/ 572316 h 820510"/>
                <a:gd name="connsiteX748" fmla="*/ 573133 w 711109"/>
                <a:gd name="connsiteY748" fmla="*/ 573133 h 820510"/>
                <a:gd name="connsiteX749" fmla="*/ 573133 w 711109"/>
                <a:gd name="connsiteY749" fmla="*/ 573949 h 820510"/>
                <a:gd name="connsiteX750" fmla="*/ 572317 w 711109"/>
                <a:gd name="connsiteY750" fmla="*/ 573949 h 820510"/>
                <a:gd name="connsiteX751" fmla="*/ 569051 w 711109"/>
                <a:gd name="connsiteY751" fmla="*/ 573133 h 820510"/>
                <a:gd name="connsiteX752" fmla="*/ 567418 w 711109"/>
                <a:gd name="connsiteY752" fmla="*/ 571500 h 820510"/>
                <a:gd name="connsiteX753" fmla="*/ 564152 w 711109"/>
                <a:gd name="connsiteY753" fmla="*/ 569867 h 820510"/>
                <a:gd name="connsiteX754" fmla="*/ 563336 w 711109"/>
                <a:gd name="connsiteY754" fmla="*/ 569051 h 820510"/>
                <a:gd name="connsiteX755" fmla="*/ 563336 w 711109"/>
                <a:gd name="connsiteY755" fmla="*/ 567418 h 820510"/>
                <a:gd name="connsiteX756" fmla="*/ 564152 w 711109"/>
                <a:gd name="connsiteY756" fmla="*/ 564968 h 820510"/>
                <a:gd name="connsiteX757" fmla="*/ 563336 w 711109"/>
                <a:gd name="connsiteY757" fmla="*/ 564968 h 820510"/>
                <a:gd name="connsiteX758" fmla="*/ 560887 w 711109"/>
                <a:gd name="connsiteY758" fmla="*/ 567418 h 820510"/>
                <a:gd name="connsiteX759" fmla="*/ 557621 w 711109"/>
                <a:gd name="connsiteY759" fmla="*/ 568234 h 820510"/>
                <a:gd name="connsiteX760" fmla="*/ 555171 w 711109"/>
                <a:gd name="connsiteY760" fmla="*/ 568234 h 820510"/>
                <a:gd name="connsiteX761" fmla="*/ 554355 w 711109"/>
                <a:gd name="connsiteY761" fmla="*/ 569051 h 820510"/>
                <a:gd name="connsiteX762" fmla="*/ 554355 w 711109"/>
                <a:gd name="connsiteY762" fmla="*/ 569867 h 820510"/>
                <a:gd name="connsiteX763" fmla="*/ 555171 w 711109"/>
                <a:gd name="connsiteY763" fmla="*/ 570684 h 820510"/>
                <a:gd name="connsiteX764" fmla="*/ 556804 w 711109"/>
                <a:gd name="connsiteY764" fmla="*/ 570684 h 820510"/>
                <a:gd name="connsiteX765" fmla="*/ 557621 w 711109"/>
                <a:gd name="connsiteY765" fmla="*/ 573133 h 820510"/>
                <a:gd name="connsiteX766" fmla="*/ 557621 w 711109"/>
                <a:gd name="connsiteY766" fmla="*/ 573949 h 820510"/>
                <a:gd name="connsiteX767" fmla="*/ 556804 w 711109"/>
                <a:gd name="connsiteY767" fmla="*/ 574766 h 820510"/>
                <a:gd name="connsiteX768" fmla="*/ 555988 w 711109"/>
                <a:gd name="connsiteY768" fmla="*/ 574766 h 820510"/>
                <a:gd name="connsiteX769" fmla="*/ 553539 w 711109"/>
                <a:gd name="connsiteY769" fmla="*/ 573133 h 820510"/>
                <a:gd name="connsiteX770" fmla="*/ 552722 w 711109"/>
                <a:gd name="connsiteY770" fmla="*/ 570684 h 820510"/>
                <a:gd name="connsiteX771" fmla="*/ 552722 w 711109"/>
                <a:gd name="connsiteY771" fmla="*/ 569051 h 820510"/>
                <a:gd name="connsiteX772" fmla="*/ 553539 w 711109"/>
                <a:gd name="connsiteY772" fmla="*/ 566601 h 820510"/>
                <a:gd name="connsiteX773" fmla="*/ 556804 w 711109"/>
                <a:gd name="connsiteY773" fmla="*/ 563336 h 820510"/>
                <a:gd name="connsiteX774" fmla="*/ 557621 w 711109"/>
                <a:gd name="connsiteY774" fmla="*/ 561703 h 820510"/>
                <a:gd name="connsiteX775" fmla="*/ 560070 w 711109"/>
                <a:gd name="connsiteY775" fmla="*/ 560070 h 820510"/>
                <a:gd name="connsiteX776" fmla="*/ 562520 w 711109"/>
                <a:gd name="connsiteY776" fmla="*/ 556804 h 820510"/>
                <a:gd name="connsiteX777" fmla="*/ 564969 w 711109"/>
                <a:gd name="connsiteY777" fmla="*/ 555171 h 820510"/>
                <a:gd name="connsiteX778" fmla="*/ 564152 w 711109"/>
                <a:gd name="connsiteY778" fmla="*/ 553538 h 820510"/>
                <a:gd name="connsiteX779" fmla="*/ 562520 w 711109"/>
                <a:gd name="connsiteY779" fmla="*/ 551089 h 820510"/>
                <a:gd name="connsiteX780" fmla="*/ 562520 w 711109"/>
                <a:gd name="connsiteY780" fmla="*/ 547823 h 820510"/>
                <a:gd name="connsiteX781" fmla="*/ 567418 w 711109"/>
                <a:gd name="connsiteY781" fmla="*/ 547007 h 820510"/>
                <a:gd name="connsiteX782" fmla="*/ 569867 w 711109"/>
                <a:gd name="connsiteY782" fmla="*/ 547823 h 820510"/>
                <a:gd name="connsiteX783" fmla="*/ 572317 w 711109"/>
                <a:gd name="connsiteY783" fmla="*/ 547823 h 820510"/>
                <a:gd name="connsiteX784" fmla="*/ 573949 w 711109"/>
                <a:gd name="connsiteY784" fmla="*/ 547007 h 820510"/>
                <a:gd name="connsiteX785" fmla="*/ 574766 w 711109"/>
                <a:gd name="connsiteY785" fmla="*/ 547007 h 820510"/>
                <a:gd name="connsiteX786" fmla="*/ 577215 w 711109"/>
                <a:gd name="connsiteY786" fmla="*/ 546191 h 820510"/>
                <a:gd name="connsiteX787" fmla="*/ 578032 w 711109"/>
                <a:gd name="connsiteY787" fmla="*/ 545374 h 820510"/>
                <a:gd name="connsiteX788" fmla="*/ 578032 w 711109"/>
                <a:gd name="connsiteY788" fmla="*/ 544558 h 820510"/>
                <a:gd name="connsiteX789" fmla="*/ 578032 w 711109"/>
                <a:gd name="connsiteY789" fmla="*/ 543741 h 820510"/>
                <a:gd name="connsiteX790" fmla="*/ 578032 w 711109"/>
                <a:gd name="connsiteY790" fmla="*/ 542925 h 820510"/>
                <a:gd name="connsiteX791" fmla="*/ 578032 w 711109"/>
                <a:gd name="connsiteY791" fmla="*/ 540476 h 820510"/>
                <a:gd name="connsiteX792" fmla="*/ 578032 w 711109"/>
                <a:gd name="connsiteY792" fmla="*/ 539659 h 820510"/>
                <a:gd name="connsiteX793" fmla="*/ 578848 w 711109"/>
                <a:gd name="connsiteY793" fmla="*/ 538843 h 820510"/>
                <a:gd name="connsiteX794" fmla="*/ 580481 w 711109"/>
                <a:gd name="connsiteY794" fmla="*/ 538843 h 820510"/>
                <a:gd name="connsiteX795" fmla="*/ 581297 w 711109"/>
                <a:gd name="connsiteY795" fmla="*/ 538843 h 820510"/>
                <a:gd name="connsiteX796" fmla="*/ 582930 w 711109"/>
                <a:gd name="connsiteY796" fmla="*/ 539659 h 820510"/>
                <a:gd name="connsiteX797" fmla="*/ 582930 w 711109"/>
                <a:gd name="connsiteY797" fmla="*/ 541292 h 820510"/>
                <a:gd name="connsiteX798" fmla="*/ 582114 w 711109"/>
                <a:gd name="connsiteY798" fmla="*/ 542925 h 820510"/>
                <a:gd name="connsiteX799" fmla="*/ 580481 w 711109"/>
                <a:gd name="connsiteY799" fmla="*/ 549456 h 820510"/>
                <a:gd name="connsiteX800" fmla="*/ 579664 w 711109"/>
                <a:gd name="connsiteY800" fmla="*/ 551089 h 820510"/>
                <a:gd name="connsiteX801" fmla="*/ 578848 w 711109"/>
                <a:gd name="connsiteY801" fmla="*/ 552722 h 820510"/>
                <a:gd name="connsiteX802" fmla="*/ 579664 w 711109"/>
                <a:gd name="connsiteY802" fmla="*/ 555171 h 820510"/>
                <a:gd name="connsiteX803" fmla="*/ 578848 w 711109"/>
                <a:gd name="connsiteY803" fmla="*/ 556804 h 820510"/>
                <a:gd name="connsiteX804" fmla="*/ 573949 w 711109"/>
                <a:gd name="connsiteY804" fmla="*/ 558437 h 820510"/>
                <a:gd name="connsiteX805" fmla="*/ 573133 w 711109"/>
                <a:gd name="connsiteY805" fmla="*/ 558437 h 820510"/>
                <a:gd name="connsiteX806" fmla="*/ 573133 w 711109"/>
                <a:gd name="connsiteY806" fmla="*/ 559254 h 820510"/>
                <a:gd name="connsiteX807" fmla="*/ 575582 w 711109"/>
                <a:gd name="connsiteY807" fmla="*/ 559254 h 820510"/>
                <a:gd name="connsiteX808" fmla="*/ 577215 w 711109"/>
                <a:gd name="connsiteY808" fmla="*/ 559254 h 820510"/>
                <a:gd name="connsiteX809" fmla="*/ 578848 w 711109"/>
                <a:gd name="connsiteY809" fmla="*/ 557621 h 820510"/>
                <a:gd name="connsiteX810" fmla="*/ 579664 w 711109"/>
                <a:gd name="connsiteY810" fmla="*/ 555171 h 820510"/>
                <a:gd name="connsiteX811" fmla="*/ 580481 w 711109"/>
                <a:gd name="connsiteY811" fmla="*/ 550273 h 820510"/>
                <a:gd name="connsiteX812" fmla="*/ 581297 w 711109"/>
                <a:gd name="connsiteY812" fmla="*/ 549456 h 820510"/>
                <a:gd name="connsiteX813" fmla="*/ 582930 w 711109"/>
                <a:gd name="connsiteY813" fmla="*/ 549456 h 820510"/>
                <a:gd name="connsiteX814" fmla="*/ 583746 w 711109"/>
                <a:gd name="connsiteY814" fmla="*/ 550273 h 820510"/>
                <a:gd name="connsiteX815" fmla="*/ 583746 w 711109"/>
                <a:gd name="connsiteY815" fmla="*/ 552722 h 820510"/>
                <a:gd name="connsiteX816" fmla="*/ 583746 w 711109"/>
                <a:gd name="connsiteY816" fmla="*/ 555171 h 820510"/>
                <a:gd name="connsiteX817" fmla="*/ 582114 w 711109"/>
                <a:gd name="connsiteY817" fmla="*/ 562519 h 820510"/>
                <a:gd name="connsiteX818" fmla="*/ 579664 w 711109"/>
                <a:gd name="connsiteY818" fmla="*/ 565785 h 820510"/>
                <a:gd name="connsiteX819" fmla="*/ 579664 w 711109"/>
                <a:gd name="connsiteY819" fmla="*/ 566601 h 820510"/>
                <a:gd name="connsiteX820" fmla="*/ 579664 w 711109"/>
                <a:gd name="connsiteY820" fmla="*/ 567418 h 820510"/>
                <a:gd name="connsiteX821" fmla="*/ 581297 w 711109"/>
                <a:gd name="connsiteY821" fmla="*/ 567418 h 820510"/>
                <a:gd name="connsiteX822" fmla="*/ 582930 w 711109"/>
                <a:gd name="connsiteY822" fmla="*/ 565785 h 820510"/>
                <a:gd name="connsiteX823" fmla="*/ 583746 w 711109"/>
                <a:gd name="connsiteY823" fmla="*/ 564152 h 820510"/>
                <a:gd name="connsiteX824" fmla="*/ 584563 w 711109"/>
                <a:gd name="connsiteY824" fmla="*/ 561703 h 820510"/>
                <a:gd name="connsiteX825" fmla="*/ 584563 w 711109"/>
                <a:gd name="connsiteY825" fmla="*/ 560070 h 820510"/>
                <a:gd name="connsiteX826" fmla="*/ 584563 w 711109"/>
                <a:gd name="connsiteY826" fmla="*/ 558437 h 820510"/>
                <a:gd name="connsiteX827" fmla="*/ 584563 w 711109"/>
                <a:gd name="connsiteY827" fmla="*/ 554355 h 820510"/>
                <a:gd name="connsiteX828" fmla="*/ 585379 w 711109"/>
                <a:gd name="connsiteY828" fmla="*/ 551906 h 820510"/>
                <a:gd name="connsiteX829" fmla="*/ 585379 w 711109"/>
                <a:gd name="connsiteY829" fmla="*/ 548640 h 820510"/>
                <a:gd name="connsiteX830" fmla="*/ 584563 w 711109"/>
                <a:gd name="connsiteY830" fmla="*/ 547823 h 820510"/>
                <a:gd name="connsiteX831" fmla="*/ 582930 w 711109"/>
                <a:gd name="connsiteY831" fmla="*/ 547007 h 820510"/>
                <a:gd name="connsiteX832" fmla="*/ 582930 w 711109"/>
                <a:gd name="connsiteY832" fmla="*/ 545374 h 820510"/>
                <a:gd name="connsiteX833" fmla="*/ 583746 w 711109"/>
                <a:gd name="connsiteY833" fmla="*/ 542109 h 820510"/>
                <a:gd name="connsiteX834" fmla="*/ 587012 w 711109"/>
                <a:gd name="connsiteY834" fmla="*/ 542109 h 820510"/>
                <a:gd name="connsiteX835" fmla="*/ 589462 w 711109"/>
                <a:gd name="connsiteY835" fmla="*/ 539659 h 820510"/>
                <a:gd name="connsiteX836" fmla="*/ 591095 w 711109"/>
                <a:gd name="connsiteY836" fmla="*/ 538843 h 820510"/>
                <a:gd name="connsiteX837" fmla="*/ 591911 w 711109"/>
                <a:gd name="connsiteY837" fmla="*/ 538843 h 820510"/>
                <a:gd name="connsiteX838" fmla="*/ 595993 w 711109"/>
                <a:gd name="connsiteY838" fmla="*/ 541292 h 820510"/>
                <a:gd name="connsiteX839" fmla="*/ 596809 w 711109"/>
                <a:gd name="connsiteY839" fmla="*/ 541292 h 820510"/>
                <a:gd name="connsiteX840" fmla="*/ 596809 w 711109"/>
                <a:gd name="connsiteY840" fmla="*/ 540476 h 820510"/>
                <a:gd name="connsiteX841" fmla="*/ 595993 w 711109"/>
                <a:gd name="connsiteY841" fmla="*/ 539659 h 820510"/>
                <a:gd name="connsiteX842" fmla="*/ 594360 w 711109"/>
                <a:gd name="connsiteY842" fmla="*/ 538843 h 820510"/>
                <a:gd name="connsiteX843" fmla="*/ 591911 w 711109"/>
                <a:gd name="connsiteY843" fmla="*/ 536393 h 820510"/>
                <a:gd name="connsiteX844" fmla="*/ 588645 w 711109"/>
                <a:gd name="connsiteY844" fmla="*/ 536393 h 820510"/>
                <a:gd name="connsiteX845" fmla="*/ 589462 w 711109"/>
                <a:gd name="connsiteY845" fmla="*/ 533128 h 820510"/>
                <a:gd name="connsiteX846" fmla="*/ 590278 w 711109"/>
                <a:gd name="connsiteY846" fmla="*/ 529862 h 820510"/>
                <a:gd name="connsiteX847" fmla="*/ 591911 w 711109"/>
                <a:gd name="connsiteY847" fmla="*/ 529862 h 820510"/>
                <a:gd name="connsiteX848" fmla="*/ 595177 w 711109"/>
                <a:gd name="connsiteY848" fmla="*/ 529046 h 820510"/>
                <a:gd name="connsiteX849" fmla="*/ 600892 w 711109"/>
                <a:gd name="connsiteY849" fmla="*/ 524963 h 820510"/>
                <a:gd name="connsiteX850" fmla="*/ 601708 w 711109"/>
                <a:gd name="connsiteY850" fmla="*/ 521698 h 820510"/>
                <a:gd name="connsiteX851" fmla="*/ 601708 w 711109"/>
                <a:gd name="connsiteY851" fmla="*/ 518432 h 820510"/>
                <a:gd name="connsiteX852" fmla="*/ 599259 w 711109"/>
                <a:gd name="connsiteY852" fmla="*/ 517616 h 820510"/>
                <a:gd name="connsiteX853" fmla="*/ 595993 w 711109"/>
                <a:gd name="connsiteY853" fmla="*/ 515166 h 820510"/>
                <a:gd name="connsiteX854" fmla="*/ 593544 w 711109"/>
                <a:gd name="connsiteY854" fmla="*/ 513534 h 820510"/>
                <a:gd name="connsiteX855" fmla="*/ 591095 w 711109"/>
                <a:gd name="connsiteY855" fmla="*/ 511901 h 820510"/>
                <a:gd name="connsiteX856" fmla="*/ 591095 w 711109"/>
                <a:gd name="connsiteY856" fmla="*/ 509451 h 820510"/>
                <a:gd name="connsiteX857" fmla="*/ 591095 w 711109"/>
                <a:gd name="connsiteY857" fmla="*/ 505369 h 820510"/>
                <a:gd name="connsiteX858" fmla="*/ 593544 w 711109"/>
                <a:gd name="connsiteY858" fmla="*/ 504553 h 820510"/>
                <a:gd name="connsiteX859" fmla="*/ 594360 w 711109"/>
                <a:gd name="connsiteY859" fmla="*/ 499654 h 820510"/>
                <a:gd name="connsiteX860" fmla="*/ 592727 w 711109"/>
                <a:gd name="connsiteY860" fmla="*/ 495572 h 820510"/>
                <a:gd name="connsiteX861" fmla="*/ 593544 w 711109"/>
                <a:gd name="connsiteY861" fmla="*/ 492306 h 820510"/>
                <a:gd name="connsiteX862" fmla="*/ 595993 w 711109"/>
                <a:gd name="connsiteY862" fmla="*/ 489857 h 820510"/>
                <a:gd name="connsiteX863" fmla="*/ 595993 w 711109"/>
                <a:gd name="connsiteY863" fmla="*/ 488224 h 820510"/>
                <a:gd name="connsiteX864" fmla="*/ 596809 w 711109"/>
                <a:gd name="connsiteY864" fmla="*/ 486591 h 820510"/>
                <a:gd name="connsiteX865" fmla="*/ 598442 w 711109"/>
                <a:gd name="connsiteY865" fmla="*/ 486591 h 820510"/>
                <a:gd name="connsiteX866" fmla="*/ 598442 w 711109"/>
                <a:gd name="connsiteY866" fmla="*/ 485775 h 820510"/>
                <a:gd name="connsiteX867" fmla="*/ 598442 w 711109"/>
                <a:gd name="connsiteY867" fmla="*/ 484142 h 820510"/>
                <a:gd name="connsiteX868" fmla="*/ 596809 w 711109"/>
                <a:gd name="connsiteY868" fmla="*/ 481693 h 820510"/>
                <a:gd name="connsiteX869" fmla="*/ 596809 w 711109"/>
                <a:gd name="connsiteY869" fmla="*/ 478427 h 820510"/>
                <a:gd name="connsiteX870" fmla="*/ 598442 w 711109"/>
                <a:gd name="connsiteY870" fmla="*/ 475161 h 820510"/>
                <a:gd name="connsiteX871" fmla="*/ 600075 w 711109"/>
                <a:gd name="connsiteY871" fmla="*/ 475161 h 820510"/>
                <a:gd name="connsiteX872" fmla="*/ 600075 w 711109"/>
                <a:gd name="connsiteY872" fmla="*/ 475161 h 820510"/>
                <a:gd name="connsiteX873" fmla="*/ 598442 w 711109"/>
                <a:gd name="connsiteY873" fmla="*/ 472712 h 820510"/>
                <a:gd name="connsiteX874" fmla="*/ 597626 w 711109"/>
                <a:gd name="connsiteY874" fmla="*/ 470263 h 820510"/>
                <a:gd name="connsiteX875" fmla="*/ 597626 w 711109"/>
                <a:gd name="connsiteY875" fmla="*/ 469446 h 820510"/>
                <a:gd name="connsiteX876" fmla="*/ 598442 w 711109"/>
                <a:gd name="connsiteY876" fmla="*/ 468630 h 820510"/>
                <a:gd name="connsiteX877" fmla="*/ 600075 w 711109"/>
                <a:gd name="connsiteY877" fmla="*/ 467813 h 820510"/>
                <a:gd name="connsiteX878" fmla="*/ 601708 w 711109"/>
                <a:gd name="connsiteY878" fmla="*/ 469446 h 820510"/>
                <a:gd name="connsiteX879" fmla="*/ 603341 w 711109"/>
                <a:gd name="connsiteY879" fmla="*/ 473529 h 820510"/>
                <a:gd name="connsiteX880" fmla="*/ 603341 w 711109"/>
                <a:gd name="connsiteY880" fmla="*/ 472712 h 820510"/>
                <a:gd name="connsiteX881" fmla="*/ 602524 w 711109"/>
                <a:gd name="connsiteY881" fmla="*/ 468630 h 820510"/>
                <a:gd name="connsiteX882" fmla="*/ 601708 w 711109"/>
                <a:gd name="connsiteY882" fmla="*/ 463731 h 820510"/>
                <a:gd name="connsiteX883" fmla="*/ 599259 w 711109"/>
                <a:gd name="connsiteY883" fmla="*/ 464548 h 820510"/>
                <a:gd name="connsiteX884" fmla="*/ 597626 w 711109"/>
                <a:gd name="connsiteY884" fmla="*/ 464548 h 820510"/>
                <a:gd name="connsiteX885" fmla="*/ 605790 w 711109"/>
                <a:gd name="connsiteY885" fmla="*/ 467813 h 820510"/>
                <a:gd name="connsiteX886" fmla="*/ 604974 w 711109"/>
                <a:gd name="connsiteY886" fmla="*/ 466997 h 820510"/>
                <a:gd name="connsiteX887" fmla="*/ 605790 w 711109"/>
                <a:gd name="connsiteY887" fmla="*/ 465364 h 820510"/>
                <a:gd name="connsiteX888" fmla="*/ 606607 w 711109"/>
                <a:gd name="connsiteY888" fmla="*/ 464548 h 820510"/>
                <a:gd name="connsiteX889" fmla="*/ 608239 w 711109"/>
                <a:gd name="connsiteY889" fmla="*/ 462915 h 820510"/>
                <a:gd name="connsiteX890" fmla="*/ 611505 w 711109"/>
                <a:gd name="connsiteY890" fmla="*/ 462098 h 820510"/>
                <a:gd name="connsiteX891" fmla="*/ 613954 w 711109"/>
                <a:gd name="connsiteY891" fmla="*/ 460466 h 820510"/>
                <a:gd name="connsiteX892" fmla="*/ 614771 w 711109"/>
                <a:gd name="connsiteY892" fmla="*/ 457200 h 820510"/>
                <a:gd name="connsiteX893" fmla="*/ 613954 w 711109"/>
                <a:gd name="connsiteY893" fmla="*/ 457200 h 820510"/>
                <a:gd name="connsiteX894" fmla="*/ 613138 w 711109"/>
                <a:gd name="connsiteY894" fmla="*/ 460466 h 820510"/>
                <a:gd name="connsiteX895" fmla="*/ 611505 w 711109"/>
                <a:gd name="connsiteY895" fmla="*/ 461282 h 820510"/>
                <a:gd name="connsiteX896" fmla="*/ 610689 w 711109"/>
                <a:gd name="connsiteY896" fmla="*/ 461282 h 820510"/>
                <a:gd name="connsiteX897" fmla="*/ 609872 w 711109"/>
                <a:gd name="connsiteY897" fmla="*/ 460466 h 820510"/>
                <a:gd name="connsiteX898" fmla="*/ 607423 w 711109"/>
                <a:gd name="connsiteY898" fmla="*/ 458016 h 820510"/>
                <a:gd name="connsiteX899" fmla="*/ 605790 w 711109"/>
                <a:gd name="connsiteY899" fmla="*/ 457200 h 820510"/>
                <a:gd name="connsiteX900" fmla="*/ 604974 w 711109"/>
                <a:gd name="connsiteY900" fmla="*/ 457200 h 820510"/>
                <a:gd name="connsiteX901" fmla="*/ 604157 w 711109"/>
                <a:gd name="connsiteY901" fmla="*/ 458016 h 820510"/>
                <a:gd name="connsiteX902" fmla="*/ 601708 w 711109"/>
                <a:gd name="connsiteY902" fmla="*/ 462098 h 820510"/>
                <a:gd name="connsiteX903" fmla="*/ 600892 w 711109"/>
                <a:gd name="connsiteY903" fmla="*/ 462915 h 820510"/>
                <a:gd name="connsiteX904" fmla="*/ 595993 w 711109"/>
                <a:gd name="connsiteY904" fmla="*/ 462915 h 820510"/>
                <a:gd name="connsiteX905" fmla="*/ 594360 w 711109"/>
                <a:gd name="connsiteY905" fmla="*/ 462098 h 820510"/>
                <a:gd name="connsiteX906" fmla="*/ 592727 w 711109"/>
                <a:gd name="connsiteY906" fmla="*/ 461282 h 820510"/>
                <a:gd name="connsiteX907" fmla="*/ 592727 w 711109"/>
                <a:gd name="connsiteY907" fmla="*/ 460466 h 820510"/>
                <a:gd name="connsiteX908" fmla="*/ 593544 w 711109"/>
                <a:gd name="connsiteY908" fmla="*/ 459649 h 820510"/>
                <a:gd name="connsiteX909" fmla="*/ 594360 w 711109"/>
                <a:gd name="connsiteY909" fmla="*/ 458833 h 820510"/>
                <a:gd name="connsiteX910" fmla="*/ 594360 w 711109"/>
                <a:gd name="connsiteY910" fmla="*/ 458016 h 820510"/>
                <a:gd name="connsiteX911" fmla="*/ 592727 w 711109"/>
                <a:gd name="connsiteY911" fmla="*/ 458016 h 820510"/>
                <a:gd name="connsiteX912" fmla="*/ 591095 w 711109"/>
                <a:gd name="connsiteY912" fmla="*/ 456384 h 820510"/>
                <a:gd name="connsiteX913" fmla="*/ 590278 w 711109"/>
                <a:gd name="connsiteY913" fmla="*/ 454751 h 820510"/>
                <a:gd name="connsiteX914" fmla="*/ 590278 w 711109"/>
                <a:gd name="connsiteY914" fmla="*/ 452301 h 820510"/>
                <a:gd name="connsiteX915" fmla="*/ 588645 w 711109"/>
                <a:gd name="connsiteY915" fmla="*/ 448219 h 820510"/>
                <a:gd name="connsiteX916" fmla="*/ 588645 w 711109"/>
                <a:gd name="connsiteY916" fmla="*/ 444954 h 820510"/>
                <a:gd name="connsiteX917" fmla="*/ 589462 w 711109"/>
                <a:gd name="connsiteY917" fmla="*/ 442504 h 820510"/>
                <a:gd name="connsiteX918" fmla="*/ 591911 w 711109"/>
                <a:gd name="connsiteY918" fmla="*/ 433523 h 820510"/>
                <a:gd name="connsiteX919" fmla="*/ 592727 w 711109"/>
                <a:gd name="connsiteY919" fmla="*/ 429441 h 820510"/>
                <a:gd name="connsiteX920" fmla="*/ 593544 w 711109"/>
                <a:gd name="connsiteY920" fmla="*/ 425359 h 820510"/>
                <a:gd name="connsiteX921" fmla="*/ 593544 w 711109"/>
                <a:gd name="connsiteY921" fmla="*/ 422910 h 820510"/>
                <a:gd name="connsiteX922" fmla="*/ 596809 w 711109"/>
                <a:gd name="connsiteY922" fmla="*/ 420461 h 820510"/>
                <a:gd name="connsiteX923" fmla="*/ 597626 w 711109"/>
                <a:gd name="connsiteY923" fmla="*/ 418828 h 820510"/>
                <a:gd name="connsiteX924" fmla="*/ 600075 w 711109"/>
                <a:gd name="connsiteY924" fmla="*/ 410663 h 820510"/>
                <a:gd name="connsiteX925" fmla="*/ 600075 w 711109"/>
                <a:gd name="connsiteY925" fmla="*/ 406581 h 820510"/>
                <a:gd name="connsiteX926" fmla="*/ 595993 w 711109"/>
                <a:gd name="connsiteY926" fmla="*/ 393518 h 820510"/>
                <a:gd name="connsiteX927" fmla="*/ 595177 w 711109"/>
                <a:gd name="connsiteY927" fmla="*/ 391069 h 820510"/>
                <a:gd name="connsiteX928" fmla="*/ 595177 w 711109"/>
                <a:gd name="connsiteY928" fmla="*/ 387804 h 820510"/>
                <a:gd name="connsiteX929" fmla="*/ 595993 w 711109"/>
                <a:gd name="connsiteY929" fmla="*/ 382905 h 820510"/>
                <a:gd name="connsiteX930" fmla="*/ 595993 w 711109"/>
                <a:gd name="connsiteY930" fmla="*/ 381272 h 820510"/>
                <a:gd name="connsiteX931" fmla="*/ 595177 w 711109"/>
                <a:gd name="connsiteY931" fmla="*/ 378823 h 820510"/>
                <a:gd name="connsiteX932" fmla="*/ 592727 w 711109"/>
                <a:gd name="connsiteY932" fmla="*/ 374741 h 820510"/>
                <a:gd name="connsiteX933" fmla="*/ 592727 w 711109"/>
                <a:gd name="connsiteY933" fmla="*/ 372291 h 820510"/>
                <a:gd name="connsiteX934" fmla="*/ 593544 w 711109"/>
                <a:gd name="connsiteY934" fmla="*/ 369842 h 820510"/>
                <a:gd name="connsiteX935" fmla="*/ 592727 w 711109"/>
                <a:gd name="connsiteY935" fmla="*/ 366576 h 820510"/>
                <a:gd name="connsiteX936" fmla="*/ 593544 w 711109"/>
                <a:gd name="connsiteY936" fmla="*/ 364943 h 820510"/>
                <a:gd name="connsiteX937" fmla="*/ 594360 w 711109"/>
                <a:gd name="connsiteY937" fmla="*/ 363311 h 820510"/>
                <a:gd name="connsiteX938" fmla="*/ 598442 w 711109"/>
                <a:gd name="connsiteY938" fmla="*/ 364127 h 820510"/>
                <a:gd name="connsiteX939" fmla="*/ 600075 w 711109"/>
                <a:gd name="connsiteY939" fmla="*/ 364127 h 820510"/>
                <a:gd name="connsiteX940" fmla="*/ 600892 w 711109"/>
                <a:gd name="connsiteY940" fmla="*/ 363311 h 820510"/>
                <a:gd name="connsiteX941" fmla="*/ 601708 w 711109"/>
                <a:gd name="connsiteY941" fmla="*/ 360861 h 820510"/>
                <a:gd name="connsiteX942" fmla="*/ 601708 w 711109"/>
                <a:gd name="connsiteY942" fmla="*/ 357596 h 820510"/>
                <a:gd name="connsiteX943" fmla="*/ 601708 w 711109"/>
                <a:gd name="connsiteY943" fmla="*/ 355963 h 820510"/>
                <a:gd name="connsiteX944" fmla="*/ 601708 w 711109"/>
                <a:gd name="connsiteY944" fmla="*/ 353513 h 820510"/>
                <a:gd name="connsiteX945" fmla="*/ 603341 w 711109"/>
                <a:gd name="connsiteY945" fmla="*/ 352697 h 820510"/>
                <a:gd name="connsiteX946" fmla="*/ 604157 w 711109"/>
                <a:gd name="connsiteY946" fmla="*/ 350248 h 820510"/>
                <a:gd name="connsiteX947" fmla="*/ 605790 w 711109"/>
                <a:gd name="connsiteY947" fmla="*/ 346982 h 820510"/>
                <a:gd name="connsiteX948" fmla="*/ 607423 w 711109"/>
                <a:gd name="connsiteY948" fmla="*/ 338818 h 820510"/>
                <a:gd name="connsiteX949" fmla="*/ 609056 w 711109"/>
                <a:gd name="connsiteY949" fmla="*/ 336368 h 820510"/>
                <a:gd name="connsiteX950" fmla="*/ 610689 w 711109"/>
                <a:gd name="connsiteY950" fmla="*/ 333919 h 820510"/>
                <a:gd name="connsiteX951" fmla="*/ 609872 w 711109"/>
                <a:gd name="connsiteY951" fmla="*/ 330654 h 820510"/>
                <a:gd name="connsiteX952" fmla="*/ 610689 w 711109"/>
                <a:gd name="connsiteY952" fmla="*/ 329021 h 820510"/>
                <a:gd name="connsiteX953" fmla="*/ 611505 w 711109"/>
                <a:gd name="connsiteY953" fmla="*/ 328204 h 820510"/>
                <a:gd name="connsiteX954" fmla="*/ 612321 w 711109"/>
                <a:gd name="connsiteY954" fmla="*/ 325755 h 820510"/>
                <a:gd name="connsiteX955" fmla="*/ 613138 w 711109"/>
                <a:gd name="connsiteY955" fmla="*/ 324122 h 820510"/>
                <a:gd name="connsiteX956" fmla="*/ 615587 w 711109"/>
                <a:gd name="connsiteY956" fmla="*/ 320856 h 820510"/>
                <a:gd name="connsiteX957" fmla="*/ 616404 w 711109"/>
                <a:gd name="connsiteY957" fmla="*/ 317591 h 820510"/>
                <a:gd name="connsiteX958" fmla="*/ 618853 w 711109"/>
                <a:gd name="connsiteY958" fmla="*/ 311876 h 820510"/>
                <a:gd name="connsiteX959" fmla="*/ 619670 w 711109"/>
                <a:gd name="connsiteY959" fmla="*/ 307793 h 820510"/>
                <a:gd name="connsiteX960" fmla="*/ 620486 w 711109"/>
                <a:gd name="connsiteY960" fmla="*/ 305344 h 820510"/>
                <a:gd name="connsiteX961" fmla="*/ 620486 w 711109"/>
                <a:gd name="connsiteY961" fmla="*/ 302895 h 820510"/>
                <a:gd name="connsiteX962" fmla="*/ 622119 w 711109"/>
                <a:gd name="connsiteY962" fmla="*/ 299629 h 820510"/>
                <a:gd name="connsiteX963" fmla="*/ 622935 w 711109"/>
                <a:gd name="connsiteY963" fmla="*/ 297180 h 820510"/>
                <a:gd name="connsiteX964" fmla="*/ 622935 w 711109"/>
                <a:gd name="connsiteY964" fmla="*/ 295547 h 820510"/>
                <a:gd name="connsiteX965" fmla="*/ 625384 w 711109"/>
                <a:gd name="connsiteY965" fmla="*/ 292281 h 820510"/>
                <a:gd name="connsiteX966" fmla="*/ 626201 w 711109"/>
                <a:gd name="connsiteY966" fmla="*/ 289832 h 820510"/>
                <a:gd name="connsiteX967" fmla="*/ 625384 w 711109"/>
                <a:gd name="connsiteY967" fmla="*/ 288199 h 820510"/>
                <a:gd name="connsiteX968" fmla="*/ 625384 w 711109"/>
                <a:gd name="connsiteY968" fmla="*/ 285750 h 820510"/>
                <a:gd name="connsiteX969" fmla="*/ 624568 w 711109"/>
                <a:gd name="connsiteY969" fmla="*/ 281668 h 820510"/>
                <a:gd name="connsiteX970" fmla="*/ 626201 w 711109"/>
                <a:gd name="connsiteY970" fmla="*/ 280035 h 820510"/>
                <a:gd name="connsiteX971" fmla="*/ 627017 w 711109"/>
                <a:gd name="connsiteY971" fmla="*/ 279218 h 820510"/>
                <a:gd name="connsiteX972" fmla="*/ 629467 w 711109"/>
                <a:gd name="connsiteY972" fmla="*/ 273504 h 820510"/>
                <a:gd name="connsiteX973" fmla="*/ 629467 w 711109"/>
                <a:gd name="connsiteY973" fmla="*/ 271054 h 820510"/>
                <a:gd name="connsiteX974" fmla="*/ 630283 w 711109"/>
                <a:gd name="connsiteY974" fmla="*/ 267788 h 820510"/>
                <a:gd name="connsiteX975" fmla="*/ 628650 w 711109"/>
                <a:gd name="connsiteY975" fmla="*/ 264523 h 820510"/>
                <a:gd name="connsiteX976" fmla="*/ 628650 w 711109"/>
                <a:gd name="connsiteY976" fmla="*/ 256359 h 820510"/>
                <a:gd name="connsiteX977" fmla="*/ 627834 w 711109"/>
                <a:gd name="connsiteY977" fmla="*/ 250643 h 820510"/>
                <a:gd name="connsiteX978" fmla="*/ 626201 w 711109"/>
                <a:gd name="connsiteY978" fmla="*/ 244112 h 820510"/>
                <a:gd name="connsiteX979" fmla="*/ 626201 w 711109"/>
                <a:gd name="connsiteY979" fmla="*/ 240846 h 820510"/>
                <a:gd name="connsiteX980" fmla="*/ 625384 w 711109"/>
                <a:gd name="connsiteY980" fmla="*/ 236764 h 820510"/>
                <a:gd name="connsiteX981" fmla="*/ 625384 w 711109"/>
                <a:gd name="connsiteY981" fmla="*/ 234315 h 820510"/>
                <a:gd name="connsiteX982" fmla="*/ 626201 w 711109"/>
                <a:gd name="connsiteY982" fmla="*/ 228600 h 820510"/>
                <a:gd name="connsiteX983" fmla="*/ 630283 w 711109"/>
                <a:gd name="connsiteY983" fmla="*/ 225334 h 820510"/>
                <a:gd name="connsiteX984" fmla="*/ 631099 w 711109"/>
                <a:gd name="connsiteY984" fmla="*/ 221252 h 820510"/>
                <a:gd name="connsiteX985" fmla="*/ 631916 w 711109"/>
                <a:gd name="connsiteY985" fmla="*/ 215537 h 820510"/>
                <a:gd name="connsiteX986" fmla="*/ 631916 w 711109"/>
                <a:gd name="connsiteY986" fmla="*/ 211455 h 820510"/>
                <a:gd name="connsiteX987" fmla="*/ 631099 w 711109"/>
                <a:gd name="connsiteY987" fmla="*/ 209822 h 820510"/>
                <a:gd name="connsiteX988" fmla="*/ 628650 w 711109"/>
                <a:gd name="connsiteY988" fmla="*/ 206556 h 820510"/>
                <a:gd name="connsiteX989" fmla="*/ 627834 w 711109"/>
                <a:gd name="connsiteY989" fmla="*/ 201658 h 820510"/>
                <a:gd name="connsiteX990" fmla="*/ 628650 w 711109"/>
                <a:gd name="connsiteY990" fmla="*/ 200025 h 820510"/>
                <a:gd name="connsiteX991" fmla="*/ 630283 w 711109"/>
                <a:gd name="connsiteY991" fmla="*/ 198392 h 820510"/>
                <a:gd name="connsiteX992" fmla="*/ 631916 w 711109"/>
                <a:gd name="connsiteY992" fmla="*/ 196759 h 820510"/>
                <a:gd name="connsiteX993" fmla="*/ 632732 w 711109"/>
                <a:gd name="connsiteY993" fmla="*/ 193493 h 820510"/>
                <a:gd name="connsiteX994" fmla="*/ 634365 w 711109"/>
                <a:gd name="connsiteY994" fmla="*/ 191044 h 820510"/>
                <a:gd name="connsiteX995" fmla="*/ 635182 w 711109"/>
                <a:gd name="connsiteY995" fmla="*/ 185329 h 820510"/>
                <a:gd name="connsiteX996" fmla="*/ 635998 w 711109"/>
                <a:gd name="connsiteY996" fmla="*/ 180431 h 820510"/>
                <a:gd name="connsiteX997" fmla="*/ 636814 w 711109"/>
                <a:gd name="connsiteY997" fmla="*/ 178798 h 820510"/>
                <a:gd name="connsiteX998" fmla="*/ 638447 w 711109"/>
                <a:gd name="connsiteY998" fmla="*/ 177165 h 820510"/>
                <a:gd name="connsiteX999" fmla="*/ 638447 w 711109"/>
                <a:gd name="connsiteY999" fmla="*/ 176348 h 820510"/>
                <a:gd name="connsiteX1000" fmla="*/ 638447 w 711109"/>
                <a:gd name="connsiteY1000" fmla="*/ 174716 h 820510"/>
                <a:gd name="connsiteX1001" fmla="*/ 638447 w 711109"/>
                <a:gd name="connsiteY1001" fmla="*/ 171450 h 820510"/>
                <a:gd name="connsiteX1002" fmla="*/ 638447 w 711109"/>
                <a:gd name="connsiteY1002" fmla="*/ 169001 h 820510"/>
                <a:gd name="connsiteX1003" fmla="*/ 640080 w 711109"/>
                <a:gd name="connsiteY1003" fmla="*/ 164918 h 820510"/>
                <a:gd name="connsiteX1004" fmla="*/ 640080 w 711109"/>
                <a:gd name="connsiteY1004" fmla="*/ 163286 h 820510"/>
                <a:gd name="connsiteX1005" fmla="*/ 641713 w 711109"/>
                <a:gd name="connsiteY1005" fmla="*/ 159204 h 820510"/>
                <a:gd name="connsiteX1006" fmla="*/ 641713 w 711109"/>
                <a:gd name="connsiteY1006" fmla="*/ 155938 h 820510"/>
                <a:gd name="connsiteX1007" fmla="*/ 642529 w 711109"/>
                <a:gd name="connsiteY1007" fmla="*/ 154305 h 820510"/>
                <a:gd name="connsiteX1008" fmla="*/ 642529 w 711109"/>
                <a:gd name="connsiteY1008" fmla="*/ 152672 h 820510"/>
                <a:gd name="connsiteX1009" fmla="*/ 643346 w 711109"/>
                <a:gd name="connsiteY1009" fmla="*/ 148590 h 820510"/>
                <a:gd name="connsiteX1010" fmla="*/ 642529 w 711109"/>
                <a:gd name="connsiteY1010" fmla="*/ 146141 h 820510"/>
                <a:gd name="connsiteX1011" fmla="*/ 642529 w 711109"/>
                <a:gd name="connsiteY1011" fmla="*/ 144508 h 820510"/>
                <a:gd name="connsiteX1012" fmla="*/ 644162 w 711109"/>
                <a:gd name="connsiteY1012" fmla="*/ 140426 h 820510"/>
                <a:gd name="connsiteX1013" fmla="*/ 644979 w 711109"/>
                <a:gd name="connsiteY1013" fmla="*/ 139609 h 820510"/>
                <a:gd name="connsiteX1014" fmla="*/ 646612 w 711109"/>
                <a:gd name="connsiteY1014" fmla="*/ 137976 h 820510"/>
                <a:gd name="connsiteX1015" fmla="*/ 647428 w 711109"/>
                <a:gd name="connsiteY1015" fmla="*/ 135527 h 820510"/>
                <a:gd name="connsiteX1016" fmla="*/ 647428 w 711109"/>
                <a:gd name="connsiteY1016" fmla="*/ 133894 h 820510"/>
                <a:gd name="connsiteX1017" fmla="*/ 645795 w 711109"/>
                <a:gd name="connsiteY1017" fmla="*/ 126546 h 820510"/>
                <a:gd name="connsiteX1018" fmla="*/ 645795 w 711109"/>
                <a:gd name="connsiteY1018" fmla="*/ 124097 h 820510"/>
                <a:gd name="connsiteX1019" fmla="*/ 646612 w 711109"/>
                <a:gd name="connsiteY1019" fmla="*/ 118382 h 820510"/>
                <a:gd name="connsiteX1020" fmla="*/ 647428 w 711109"/>
                <a:gd name="connsiteY1020" fmla="*/ 115116 h 820510"/>
                <a:gd name="connsiteX1021" fmla="*/ 647428 w 711109"/>
                <a:gd name="connsiteY1021" fmla="*/ 111851 h 820510"/>
                <a:gd name="connsiteX1022" fmla="*/ 647428 w 711109"/>
                <a:gd name="connsiteY1022" fmla="*/ 110218 h 820510"/>
                <a:gd name="connsiteX1023" fmla="*/ 647428 w 711109"/>
                <a:gd name="connsiteY1023" fmla="*/ 108585 h 820510"/>
                <a:gd name="connsiteX1024" fmla="*/ 649061 w 711109"/>
                <a:gd name="connsiteY1024" fmla="*/ 106136 h 820510"/>
                <a:gd name="connsiteX1025" fmla="*/ 649061 w 711109"/>
                <a:gd name="connsiteY1025" fmla="*/ 104503 h 820510"/>
                <a:gd name="connsiteX1026" fmla="*/ 648245 w 711109"/>
                <a:gd name="connsiteY1026" fmla="*/ 103686 h 820510"/>
                <a:gd name="connsiteX1027" fmla="*/ 646612 w 711109"/>
                <a:gd name="connsiteY1027" fmla="*/ 102870 h 820510"/>
                <a:gd name="connsiteX1028" fmla="*/ 644979 w 711109"/>
                <a:gd name="connsiteY1028" fmla="*/ 100421 h 820510"/>
                <a:gd name="connsiteX1029" fmla="*/ 644979 w 711109"/>
                <a:gd name="connsiteY1029" fmla="*/ 98788 h 820510"/>
                <a:gd name="connsiteX1030" fmla="*/ 644979 w 711109"/>
                <a:gd name="connsiteY1030" fmla="*/ 97155 h 820510"/>
                <a:gd name="connsiteX1031" fmla="*/ 644979 w 711109"/>
                <a:gd name="connsiteY1031" fmla="*/ 94706 h 820510"/>
                <a:gd name="connsiteX1032" fmla="*/ 646612 w 711109"/>
                <a:gd name="connsiteY1032" fmla="*/ 94706 h 820510"/>
                <a:gd name="connsiteX1033" fmla="*/ 647428 w 711109"/>
                <a:gd name="connsiteY1033" fmla="*/ 93889 h 820510"/>
                <a:gd name="connsiteX1034" fmla="*/ 648245 w 711109"/>
                <a:gd name="connsiteY1034" fmla="*/ 91440 h 820510"/>
                <a:gd name="connsiteX1035" fmla="*/ 649061 w 711109"/>
                <a:gd name="connsiteY1035" fmla="*/ 86541 h 820510"/>
                <a:gd name="connsiteX1036" fmla="*/ 649877 w 711109"/>
                <a:gd name="connsiteY1036" fmla="*/ 80010 h 820510"/>
                <a:gd name="connsiteX1037" fmla="*/ 650694 w 711109"/>
                <a:gd name="connsiteY1037" fmla="*/ 75928 h 820510"/>
                <a:gd name="connsiteX1038" fmla="*/ 651510 w 711109"/>
                <a:gd name="connsiteY1038" fmla="*/ 74295 h 820510"/>
                <a:gd name="connsiteX1039" fmla="*/ 652327 w 711109"/>
                <a:gd name="connsiteY1039" fmla="*/ 70213 h 820510"/>
                <a:gd name="connsiteX1040" fmla="*/ 653143 w 711109"/>
                <a:gd name="connsiteY1040" fmla="*/ 67763 h 820510"/>
                <a:gd name="connsiteX1041" fmla="*/ 653143 w 711109"/>
                <a:gd name="connsiteY1041" fmla="*/ 65314 h 820510"/>
                <a:gd name="connsiteX1042" fmla="*/ 653143 w 711109"/>
                <a:gd name="connsiteY1042" fmla="*/ 63681 h 820510"/>
                <a:gd name="connsiteX1043" fmla="*/ 651510 w 711109"/>
                <a:gd name="connsiteY1043" fmla="*/ 54701 h 820510"/>
                <a:gd name="connsiteX1044" fmla="*/ 651510 w 711109"/>
                <a:gd name="connsiteY1044" fmla="*/ 51435 h 820510"/>
                <a:gd name="connsiteX1045" fmla="*/ 652327 w 711109"/>
                <a:gd name="connsiteY1045" fmla="*/ 46536 h 820510"/>
                <a:gd name="connsiteX1046" fmla="*/ 652327 w 711109"/>
                <a:gd name="connsiteY1046" fmla="*/ 39188 h 820510"/>
                <a:gd name="connsiteX1047" fmla="*/ 652327 w 711109"/>
                <a:gd name="connsiteY1047" fmla="*/ 37556 h 820510"/>
                <a:gd name="connsiteX1048" fmla="*/ 651510 w 711109"/>
                <a:gd name="connsiteY1048" fmla="*/ 35923 h 820510"/>
                <a:gd name="connsiteX1049" fmla="*/ 651510 w 711109"/>
                <a:gd name="connsiteY1049" fmla="*/ 33473 h 820510"/>
                <a:gd name="connsiteX1050" fmla="*/ 650694 w 711109"/>
                <a:gd name="connsiteY1050" fmla="*/ 29391 h 820510"/>
                <a:gd name="connsiteX1051" fmla="*/ 649877 w 711109"/>
                <a:gd name="connsiteY1051" fmla="*/ 22043 h 820510"/>
                <a:gd name="connsiteX1052" fmla="*/ 649877 w 711109"/>
                <a:gd name="connsiteY1052" fmla="*/ 17961 h 820510"/>
                <a:gd name="connsiteX1053" fmla="*/ 649061 w 711109"/>
                <a:gd name="connsiteY1053" fmla="*/ 14696 h 820510"/>
                <a:gd name="connsiteX1054" fmla="*/ 648245 w 711109"/>
                <a:gd name="connsiteY1054" fmla="*/ 13879 h 820510"/>
                <a:gd name="connsiteX1055" fmla="*/ 649061 w 711109"/>
                <a:gd name="connsiteY1055" fmla="*/ 13879 h 820510"/>
                <a:gd name="connsiteX1056" fmla="*/ 650694 w 711109"/>
                <a:gd name="connsiteY1056" fmla="*/ 13879 h 820510"/>
                <a:gd name="connsiteX1057" fmla="*/ 652327 w 711109"/>
                <a:gd name="connsiteY1057" fmla="*/ 13879 h 820510"/>
                <a:gd name="connsiteX1058" fmla="*/ 654776 w 711109"/>
                <a:gd name="connsiteY1058" fmla="*/ 13063 h 820510"/>
                <a:gd name="connsiteX1059" fmla="*/ 657225 w 711109"/>
                <a:gd name="connsiteY1059" fmla="*/ 11430 h 820510"/>
                <a:gd name="connsiteX1060" fmla="*/ 658858 w 711109"/>
                <a:gd name="connsiteY1060" fmla="*/ 9797 h 820510"/>
                <a:gd name="connsiteX1061" fmla="*/ 659674 w 711109"/>
                <a:gd name="connsiteY1061" fmla="*/ 8164 h 820510"/>
                <a:gd name="connsiteX1062" fmla="*/ 659674 w 711109"/>
                <a:gd name="connsiteY1062" fmla="*/ 6531 h 820510"/>
                <a:gd name="connsiteX1063" fmla="*/ 658858 w 711109"/>
                <a:gd name="connsiteY1063" fmla="*/ 4898 h 820510"/>
                <a:gd name="connsiteX1064" fmla="*/ 658858 w 711109"/>
                <a:gd name="connsiteY1064" fmla="*/ 3266 h 820510"/>
                <a:gd name="connsiteX1065" fmla="*/ 659674 w 711109"/>
                <a:gd name="connsiteY1065" fmla="*/ 2449 h 820510"/>
                <a:gd name="connsiteX1066" fmla="*/ 661307 w 711109"/>
                <a:gd name="connsiteY1066" fmla="*/ 2449 h 820510"/>
                <a:gd name="connsiteX1067" fmla="*/ 662940 w 711109"/>
                <a:gd name="connsiteY1067" fmla="*/ 816 h 820510"/>
                <a:gd name="connsiteX1068" fmla="*/ 664573 w 711109"/>
                <a:gd name="connsiteY1068" fmla="*/ 0 h 820510"/>
                <a:gd name="connsiteX1069" fmla="*/ 664573 w 711109"/>
                <a:gd name="connsiteY1069" fmla="*/ 1633 h 820510"/>
                <a:gd name="connsiteX1070" fmla="*/ 667022 w 711109"/>
                <a:gd name="connsiteY1070" fmla="*/ 4082 h 820510"/>
                <a:gd name="connsiteX1071" fmla="*/ 667839 w 711109"/>
                <a:gd name="connsiteY1071" fmla="*/ 7348 h 820510"/>
                <a:gd name="connsiteX1072" fmla="*/ 668655 w 711109"/>
                <a:gd name="connsiteY1072" fmla="*/ 7348 h 820510"/>
                <a:gd name="connsiteX1073" fmla="*/ 671921 w 711109"/>
                <a:gd name="connsiteY1073" fmla="*/ 8981 h 820510"/>
                <a:gd name="connsiteX1074" fmla="*/ 671921 w 711109"/>
                <a:gd name="connsiteY1074" fmla="*/ 8981 h 820510"/>
                <a:gd name="connsiteX1075" fmla="*/ 671104 w 711109"/>
                <a:gd name="connsiteY1075" fmla="*/ 9797 h 820510"/>
                <a:gd name="connsiteX1076" fmla="*/ 670288 w 711109"/>
                <a:gd name="connsiteY1076" fmla="*/ 10613 h 820510"/>
                <a:gd name="connsiteX1077" fmla="*/ 670288 w 711109"/>
                <a:gd name="connsiteY1077" fmla="*/ 11430 h 820510"/>
                <a:gd name="connsiteX1078" fmla="*/ 671104 w 711109"/>
                <a:gd name="connsiteY1078" fmla="*/ 13063 h 820510"/>
                <a:gd name="connsiteX1079" fmla="*/ 671104 w 711109"/>
                <a:gd name="connsiteY1079" fmla="*/ 14696 h 820510"/>
                <a:gd name="connsiteX1080" fmla="*/ 671104 w 711109"/>
                <a:gd name="connsiteY1080" fmla="*/ 16329 h 820510"/>
                <a:gd name="connsiteX1081" fmla="*/ 671104 w 711109"/>
                <a:gd name="connsiteY1081" fmla="*/ 17961 h 820510"/>
                <a:gd name="connsiteX1082" fmla="*/ 671104 w 711109"/>
                <a:gd name="connsiteY1082" fmla="*/ 19594 h 820510"/>
                <a:gd name="connsiteX1083" fmla="*/ 671921 w 711109"/>
                <a:gd name="connsiteY1083" fmla="*/ 22043 h 820510"/>
                <a:gd name="connsiteX1084" fmla="*/ 671921 w 711109"/>
                <a:gd name="connsiteY1084" fmla="*/ 23676 h 820510"/>
                <a:gd name="connsiteX1085" fmla="*/ 671921 w 711109"/>
                <a:gd name="connsiteY1085" fmla="*/ 24493 h 820510"/>
                <a:gd name="connsiteX1086" fmla="*/ 672737 w 711109"/>
                <a:gd name="connsiteY1086" fmla="*/ 25309 h 820510"/>
                <a:gd name="connsiteX1087" fmla="*/ 673554 w 711109"/>
                <a:gd name="connsiteY1087" fmla="*/ 26126 h 820510"/>
                <a:gd name="connsiteX1088" fmla="*/ 675187 w 711109"/>
                <a:gd name="connsiteY1088" fmla="*/ 26942 h 820510"/>
                <a:gd name="connsiteX1089" fmla="*/ 676820 w 711109"/>
                <a:gd name="connsiteY1089" fmla="*/ 28575 h 820510"/>
                <a:gd name="connsiteX1090" fmla="*/ 677636 w 711109"/>
                <a:gd name="connsiteY1090" fmla="*/ 29391 h 820510"/>
                <a:gd name="connsiteX1091" fmla="*/ 678452 w 711109"/>
                <a:gd name="connsiteY1091" fmla="*/ 30208 h 820510"/>
                <a:gd name="connsiteX1092" fmla="*/ 679269 w 711109"/>
                <a:gd name="connsiteY1092" fmla="*/ 31024 h 820510"/>
                <a:gd name="connsiteX1093" fmla="*/ 679269 w 711109"/>
                <a:gd name="connsiteY1093" fmla="*/ 31841 h 820510"/>
                <a:gd name="connsiteX1094" fmla="*/ 679269 w 711109"/>
                <a:gd name="connsiteY1094" fmla="*/ 31841 h 820510"/>
                <a:gd name="connsiteX1095" fmla="*/ 679269 w 711109"/>
                <a:gd name="connsiteY1095" fmla="*/ 31841 h 820510"/>
                <a:gd name="connsiteX1096" fmla="*/ 677636 w 711109"/>
                <a:gd name="connsiteY1096" fmla="*/ 33473 h 820510"/>
                <a:gd name="connsiteX1097" fmla="*/ 676003 w 711109"/>
                <a:gd name="connsiteY1097" fmla="*/ 35923 h 820510"/>
                <a:gd name="connsiteX1098" fmla="*/ 676003 w 711109"/>
                <a:gd name="connsiteY1098" fmla="*/ 35923 h 820510"/>
                <a:gd name="connsiteX1099" fmla="*/ 677636 w 711109"/>
                <a:gd name="connsiteY1099" fmla="*/ 37556 h 820510"/>
                <a:gd name="connsiteX1100" fmla="*/ 677636 w 711109"/>
                <a:gd name="connsiteY1100" fmla="*/ 38372 h 820510"/>
                <a:gd name="connsiteX1101" fmla="*/ 677636 w 711109"/>
                <a:gd name="connsiteY1101" fmla="*/ 39188 h 820510"/>
                <a:gd name="connsiteX1102" fmla="*/ 676820 w 711109"/>
                <a:gd name="connsiteY1102" fmla="*/ 40821 h 820510"/>
                <a:gd name="connsiteX1103" fmla="*/ 674370 w 711109"/>
                <a:gd name="connsiteY1103" fmla="*/ 41638 h 820510"/>
                <a:gd name="connsiteX1104" fmla="*/ 673554 w 711109"/>
                <a:gd name="connsiteY1104" fmla="*/ 41638 h 820510"/>
                <a:gd name="connsiteX1105" fmla="*/ 673554 w 711109"/>
                <a:gd name="connsiteY1105" fmla="*/ 42454 h 820510"/>
                <a:gd name="connsiteX1106" fmla="*/ 674370 w 711109"/>
                <a:gd name="connsiteY1106" fmla="*/ 43271 h 820510"/>
                <a:gd name="connsiteX1107" fmla="*/ 674370 w 711109"/>
                <a:gd name="connsiteY1107" fmla="*/ 44904 h 820510"/>
                <a:gd name="connsiteX1108" fmla="*/ 675187 w 711109"/>
                <a:gd name="connsiteY1108" fmla="*/ 46536 h 820510"/>
                <a:gd name="connsiteX1109" fmla="*/ 675187 w 711109"/>
                <a:gd name="connsiteY1109" fmla="*/ 47353 h 820510"/>
                <a:gd name="connsiteX1110" fmla="*/ 674370 w 711109"/>
                <a:gd name="connsiteY1110" fmla="*/ 48169 h 820510"/>
                <a:gd name="connsiteX1111" fmla="*/ 674370 w 711109"/>
                <a:gd name="connsiteY1111" fmla="*/ 48986 h 820510"/>
                <a:gd name="connsiteX1112" fmla="*/ 674370 w 711109"/>
                <a:gd name="connsiteY1112" fmla="*/ 49802 h 820510"/>
                <a:gd name="connsiteX1113" fmla="*/ 675187 w 711109"/>
                <a:gd name="connsiteY1113" fmla="*/ 50618 h 820510"/>
                <a:gd name="connsiteX1114" fmla="*/ 678452 w 711109"/>
                <a:gd name="connsiteY1114" fmla="*/ 53068 h 820510"/>
                <a:gd name="connsiteX1115" fmla="*/ 678452 w 711109"/>
                <a:gd name="connsiteY1115" fmla="*/ 53068 h 820510"/>
                <a:gd name="connsiteX1116" fmla="*/ 678452 w 711109"/>
                <a:gd name="connsiteY1116" fmla="*/ 53068 h 820510"/>
                <a:gd name="connsiteX1117" fmla="*/ 676820 w 711109"/>
                <a:gd name="connsiteY1117" fmla="*/ 54701 h 820510"/>
                <a:gd name="connsiteX1118" fmla="*/ 676820 w 711109"/>
                <a:gd name="connsiteY1118" fmla="*/ 55517 h 820510"/>
                <a:gd name="connsiteX1119" fmla="*/ 676820 w 711109"/>
                <a:gd name="connsiteY1119" fmla="*/ 57150 h 820510"/>
                <a:gd name="connsiteX1120" fmla="*/ 676820 w 711109"/>
                <a:gd name="connsiteY1120" fmla="*/ 57966 h 820510"/>
                <a:gd name="connsiteX1121" fmla="*/ 676820 w 711109"/>
                <a:gd name="connsiteY1121" fmla="*/ 57966 h 820510"/>
                <a:gd name="connsiteX1122" fmla="*/ 678452 w 711109"/>
                <a:gd name="connsiteY1122" fmla="*/ 58783 h 820510"/>
                <a:gd name="connsiteX1123" fmla="*/ 680085 w 711109"/>
                <a:gd name="connsiteY1123" fmla="*/ 62048 h 820510"/>
                <a:gd name="connsiteX1124" fmla="*/ 681718 w 711109"/>
                <a:gd name="connsiteY1124" fmla="*/ 65314 h 820510"/>
                <a:gd name="connsiteX1125" fmla="*/ 681718 w 711109"/>
                <a:gd name="connsiteY1125" fmla="*/ 67763 h 820510"/>
                <a:gd name="connsiteX1126" fmla="*/ 681718 w 711109"/>
                <a:gd name="connsiteY1126" fmla="*/ 71029 h 820510"/>
                <a:gd name="connsiteX1127" fmla="*/ 683351 w 711109"/>
                <a:gd name="connsiteY1127" fmla="*/ 73479 h 820510"/>
                <a:gd name="connsiteX1128" fmla="*/ 683351 w 711109"/>
                <a:gd name="connsiteY1128" fmla="*/ 75111 h 820510"/>
                <a:gd name="connsiteX1129" fmla="*/ 684167 w 711109"/>
                <a:gd name="connsiteY1129" fmla="*/ 77561 h 820510"/>
                <a:gd name="connsiteX1130" fmla="*/ 685800 w 711109"/>
                <a:gd name="connsiteY1130" fmla="*/ 79193 h 820510"/>
                <a:gd name="connsiteX1131" fmla="*/ 686617 w 711109"/>
                <a:gd name="connsiteY1131" fmla="*/ 81643 h 820510"/>
                <a:gd name="connsiteX1132" fmla="*/ 686617 w 711109"/>
                <a:gd name="connsiteY1132" fmla="*/ 83276 h 820510"/>
                <a:gd name="connsiteX1133" fmla="*/ 686617 w 711109"/>
                <a:gd name="connsiteY1133" fmla="*/ 84092 h 820510"/>
                <a:gd name="connsiteX1134" fmla="*/ 687433 w 711109"/>
                <a:gd name="connsiteY1134" fmla="*/ 86541 h 820510"/>
                <a:gd name="connsiteX1135" fmla="*/ 687433 w 711109"/>
                <a:gd name="connsiteY1135" fmla="*/ 88991 h 820510"/>
                <a:gd name="connsiteX1136" fmla="*/ 687433 w 711109"/>
                <a:gd name="connsiteY1136" fmla="*/ 90623 h 820510"/>
                <a:gd name="connsiteX1137" fmla="*/ 687433 w 711109"/>
                <a:gd name="connsiteY1137" fmla="*/ 91440 h 820510"/>
                <a:gd name="connsiteX1138" fmla="*/ 687433 w 711109"/>
                <a:gd name="connsiteY1138" fmla="*/ 92256 h 820510"/>
                <a:gd name="connsiteX1139" fmla="*/ 688249 w 711109"/>
                <a:gd name="connsiteY1139" fmla="*/ 93073 h 820510"/>
                <a:gd name="connsiteX1140" fmla="*/ 689066 w 711109"/>
                <a:gd name="connsiteY1140" fmla="*/ 93073 h 820510"/>
                <a:gd name="connsiteX1141" fmla="*/ 690699 w 711109"/>
                <a:gd name="connsiteY1141" fmla="*/ 93073 h 820510"/>
                <a:gd name="connsiteX1142" fmla="*/ 693148 w 711109"/>
                <a:gd name="connsiteY1142" fmla="*/ 93073 h 820510"/>
                <a:gd name="connsiteX1143" fmla="*/ 696414 w 711109"/>
                <a:gd name="connsiteY1143" fmla="*/ 92256 h 820510"/>
                <a:gd name="connsiteX1144" fmla="*/ 698046 w 711109"/>
                <a:gd name="connsiteY1144" fmla="*/ 91440 h 820510"/>
                <a:gd name="connsiteX1145" fmla="*/ 2449 w 711109"/>
                <a:gd name="connsiteY1145" fmla="*/ 169817 h 820510"/>
                <a:gd name="connsiteX1146" fmla="*/ 0 w 711109"/>
                <a:gd name="connsiteY1146" fmla="*/ 170634 h 820510"/>
                <a:gd name="connsiteX1147" fmla="*/ 0 w 711109"/>
                <a:gd name="connsiteY1147" fmla="*/ 169817 h 820510"/>
                <a:gd name="connsiteX1148" fmla="*/ 816 w 711109"/>
                <a:gd name="connsiteY1148" fmla="*/ 169001 h 820510"/>
                <a:gd name="connsiteX1149" fmla="*/ 2449 w 711109"/>
                <a:gd name="connsiteY1149" fmla="*/ 169817 h 820510"/>
                <a:gd name="connsiteX1150" fmla="*/ 3266 w 711109"/>
                <a:gd name="connsiteY1150" fmla="*/ 169817 h 820510"/>
                <a:gd name="connsiteX1151" fmla="*/ 2449 w 711109"/>
                <a:gd name="connsiteY1151" fmla="*/ 169817 h 820510"/>
                <a:gd name="connsiteX1152" fmla="*/ 506186 w 711109"/>
                <a:gd name="connsiteY1152" fmla="*/ 293914 h 820510"/>
                <a:gd name="connsiteX1153" fmla="*/ 502920 w 711109"/>
                <a:gd name="connsiteY1153" fmla="*/ 294731 h 820510"/>
                <a:gd name="connsiteX1154" fmla="*/ 502920 w 711109"/>
                <a:gd name="connsiteY1154" fmla="*/ 294731 h 820510"/>
                <a:gd name="connsiteX1155" fmla="*/ 502920 w 711109"/>
                <a:gd name="connsiteY1155" fmla="*/ 294731 h 820510"/>
                <a:gd name="connsiteX1156" fmla="*/ 503737 w 711109"/>
                <a:gd name="connsiteY1156" fmla="*/ 293914 h 820510"/>
                <a:gd name="connsiteX1157" fmla="*/ 504553 w 711109"/>
                <a:gd name="connsiteY1157" fmla="*/ 293098 h 820510"/>
                <a:gd name="connsiteX1158" fmla="*/ 504553 w 711109"/>
                <a:gd name="connsiteY1158" fmla="*/ 293098 h 820510"/>
                <a:gd name="connsiteX1159" fmla="*/ 504553 w 711109"/>
                <a:gd name="connsiteY1159" fmla="*/ 293098 h 820510"/>
                <a:gd name="connsiteX1160" fmla="*/ 504553 w 711109"/>
                <a:gd name="connsiteY1160" fmla="*/ 293098 h 820510"/>
                <a:gd name="connsiteX1161" fmla="*/ 506186 w 711109"/>
                <a:gd name="connsiteY1161" fmla="*/ 293914 h 820510"/>
                <a:gd name="connsiteX1162" fmla="*/ 506186 w 711109"/>
                <a:gd name="connsiteY1162" fmla="*/ 293914 h 820510"/>
                <a:gd name="connsiteX1163" fmla="*/ 506186 w 711109"/>
                <a:gd name="connsiteY1163" fmla="*/ 293914 h 820510"/>
                <a:gd name="connsiteX1164" fmla="*/ 506186 w 711109"/>
                <a:gd name="connsiteY1164" fmla="*/ 293914 h 820510"/>
                <a:gd name="connsiteX1165" fmla="*/ 589462 w 711109"/>
                <a:gd name="connsiteY1165" fmla="*/ 498838 h 820510"/>
                <a:gd name="connsiteX1166" fmla="*/ 587829 w 711109"/>
                <a:gd name="connsiteY1166" fmla="*/ 499654 h 820510"/>
                <a:gd name="connsiteX1167" fmla="*/ 587012 w 711109"/>
                <a:gd name="connsiteY1167" fmla="*/ 499654 h 820510"/>
                <a:gd name="connsiteX1168" fmla="*/ 586196 w 711109"/>
                <a:gd name="connsiteY1168" fmla="*/ 499654 h 820510"/>
                <a:gd name="connsiteX1169" fmla="*/ 583746 w 711109"/>
                <a:gd name="connsiteY1169" fmla="*/ 499654 h 820510"/>
                <a:gd name="connsiteX1170" fmla="*/ 581297 w 711109"/>
                <a:gd name="connsiteY1170" fmla="*/ 498838 h 820510"/>
                <a:gd name="connsiteX1171" fmla="*/ 579664 w 711109"/>
                <a:gd name="connsiteY1171" fmla="*/ 497205 h 820510"/>
                <a:gd name="connsiteX1172" fmla="*/ 578848 w 711109"/>
                <a:gd name="connsiteY1172" fmla="*/ 496388 h 820510"/>
                <a:gd name="connsiteX1173" fmla="*/ 578848 w 711109"/>
                <a:gd name="connsiteY1173" fmla="*/ 495572 h 820510"/>
                <a:gd name="connsiteX1174" fmla="*/ 580481 w 711109"/>
                <a:gd name="connsiteY1174" fmla="*/ 493123 h 820510"/>
                <a:gd name="connsiteX1175" fmla="*/ 582114 w 711109"/>
                <a:gd name="connsiteY1175" fmla="*/ 488224 h 820510"/>
                <a:gd name="connsiteX1176" fmla="*/ 582930 w 711109"/>
                <a:gd name="connsiteY1176" fmla="*/ 481693 h 820510"/>
                <a:gd name="connsiteX1177" fmla="*/ 582114 w 711109"/>
                <a:gd name="connsiteY1177" fmla="*/ 479243 h 820510"/>
                <a:gd name="connsiteX1178" fmla="*/ 582114 w 711109"/>
                <a:gd name="connsiteY1178" fmla="*/ 478427 h 820510"/>
                <a:gd name="connsiteX1179" fmla="*/ 582114 w 711109"/>
                <a:gd name="connsiteY1179" fmla="*/ 477611 h 820510"/>
                <a:gd name="connsiteX1180" fmla="*/ 582114 w 711109"/>
                <a:gd name="connsiteY1180" fmla="*/ 475978 h 820510"/>
                <a:gd name="connsiteX1181" fmla="*/ 582114 w 711109"/>
                <a:gd name="connsiteY1181" fmla="*/ 474345 h 820510"/>
                <a:gd name="connsiteX1182" fmla="*/ 582114 w 711109"/>
                <a:gd name="connsiteY1182" fmla="*/ 473529 h 820510"/>
                <a:gd name="connsiteX1183" fmla="*/ 583746 w 711109"/>
                <a:gd name="connsiteY1183" fmla="*/ 471079 h 820510"/>
                <a:gd name="connsiteX1184" fmla="*/ 583746 w 711109"/>
                <a:gd name="connsiteY1184" fmla="*/ 470263 h 820510"/>
                <a:gd name="connsiteX1185" fmla="*/ 583746 w 711109"/>
                <a:gd name="connsiteY1185" fmla="*/ 469446 h 820510"/>
                <a:gd name="connsiteX1186" fmla="*/ 584563 w 711109"/>
                <a:gd name="connsiteY1186" fmla="*/ 466997 h 820510"/>
                <a:gd name="connsiteX1187" fmla="*/ 584563 w 711109"/>
                <a:gd name="connsiteY1187" fmla="*/ 466181 h 820510"/>
                <a:gd name="connsiteX1188" fmla="*/ 583746 w 711109"/>
                <a:gd name="connsiteY1188" fmla="*/ 465364 h 820510"/>
                <a:gd name="connsiteX1189" fmla="*/ 584563 w 711109"/>
                <a:gd name="connsiteY1189" fmla="*/ 464548 h 820510"/>
                <a:gd name="connsiteX1190" fmla="*/ 589462 w 711109"/>
                <a:gd name="connsiteY1190" fmla="*/ 466181 h 820510"/>
                <a:gd name="connsiteX1191" fmla="*/ 592727 w 711109"/>
                <a:gd name="connsiteY1191" fmla="*/ 466997 h 820510"/>
                <a:gd name="connsiteX1192" fmla="*/ 592727 w 711109"/>
                <a:gd name="connsiteY1192" fmla="*/ 468630 h 820510"/>
                <a:gd name="connsiteX1193" fmla="*/ 593544 w 711109"/>
                <a:gd name="connsiteY1193" fmla="*/ 470263 h 820510"/>
                <a:gd name="connsiteX1194" fmla="*/ 593544 w 711109"/>
                <a:gd name="connsiteY1194" fmla="*/ 472712 h 820510"/>
                <a:gd name="connsiteX1195" fmla="*/ 594360 w 711109"/>
                <a:gd name="connsiteY1195" fmla="*/ 473529 h 820510"/>
                <a:gd name="connsiteX1196" fmla="*/ 594360 w 711109"/>
                <a:gd name="connsiteY1196" fmla="*/ 475161 h 820510"/>
                <a:gd name="connsiteX1197" fmla="*/ 592727 w 711109"/>
                <a:gd name="connsiteY1197" fmla="*/ 475978 h 820510"/>
                <a:gd name="connsiteX1198" fmla="*/ 592727 w 711109"/>
                <a:gd name="connsiteY1198" fmla="*/ 477611 h 820510"/>
                <a:gd name="connsiteX1199" fmla="*/ 593544 w 711109"/>
                <a:gd name="connsiteY1199" fmla="*/ 479243 h 820510"/>
                <a:gd name="connsiteX1200" fmla="*/ 591911 w 711109"/>
                <a:gd name="connsiteY1200" fmla="*/ 480060 h 820510"/>
                <a:gd name="connsiteX1201" fmla="*/ 590278 w 711109"/>
                <a:gd name="connsiteY1201" fmla="*/ 480060 h 820510"/>
                <a:gd name="connsiteX1202" fmla="*/ 590278 w 711109"/>
                <a:gd name="connsiteY1202" fmla="*/ 480876 h 820510"/>
                <a:gd name="connsiteX1203" fmla="*/ 589462 w 711109"/>
                <a:gd name="connsiteY1203" fmla="*/ 480876 h 820510"/>
                <a:gd name="connsiteX1204" fmla="*/ 587829 w 711109"/>
                <a:gd name="connsiteY1204" fmla="*/ 481693 h 820510"/>
                <a:gd name="connsiteX1205" fmla="*/ 587829 w 711109"/>
                <a:gd name="connsiteY1205" fmla="*/ 482509 h 820510"/>
                <a:gd name="connsiteX1206" fmla="*/ 589462 w 711109"/>
                <a:gd name="connsiteY1206" fmla="*/ 484142 h 820510"/>
                <a:gd name="connsiteX1207" fmla="*/ 591095 w 711109"/>
                <a:gd name="connsiteY1207" fmla="*/ 485775 h 820510"/>
                <a:gd name="connsiteX1208" fmla="*/ 591911 w 711109"/>
                <a:gd name="connsiteY1208" fmla="*/ 487408 h 820510"/>
                <a:gd name="connsiteX1209" fmla="*/ 593544 w 711109"/>
                <a:gd name="connsiteY1209" fmla="*/ 489041 h 820510"/>
                <a:gd name="connsiteX1210" fmla="*/ 592727 w 711109"/>
                <a:gd name="connsiteY1210" fmla="*/ 490673 h 820510"/>
                <a:gd name="connsiteX1211" fmla="*/ 591911 w 711109"/>
                <a:gd name="connsiteY1211" fmla="*/ 492306 h 820510"/>
                <a:gd name="connsiteX1212" fmla="*/ 590278 w 711109"/>
                <a:gd name="connsiteY1212" fmla="*/ 493123 h 820510"/>
                <a:gd name="connsiteX1213" fmla="*/ 588645 w 711109"/>
                <a:gd name="connsiteY1213" fmla="*/ 493939 h 820510"/>
                <a:gd name="connsiteX1214" fmla="*/ 588645 w 711109"/>
                <a:gd name="connsiteY1214" fmla="*/ 497205 h 820510"/>
                <a:gd name="connsiteX1215" fmla="*/ 589462 w 711109"/>
                <a:gd name="connsiteY1215" fmla="*/ 498838 h 820510"/>
                <a:gd name="connsiteX1216" fmla="*/ 574766 w 711109"/>
                <a:gd name="connsiteY1216" fmla="*/ 504553 h 820510"/>
                <a:gd name="connsiteX1217" fmla="*/ 572317 w 711109"/>
                <a:gd name="connsiteY1217" fmla="*/ 504553 h 820510"/>
                <a:gd name="connsiteX1218" fmla="*/ 571500 w 711109"/>
                <a:gd name="connsiteY1218" fmla="*/ 503736 h 820510"/>
                <a:gd name="connsiteX1219" fmla="*/ 571500 w 711109"/>
                <a:gd name="connsiteY1219" fmla="*/ 502920 h 820510"/>
                <a:gd name="connsiteX1220" fmla="*/ 571500 w 711109"/>
                <a:gd name="connsiteY1220" fmla="*/ 502104 h 820510"/>
                <a:gd name="connsiteX1221" fmla="*/ 572317 w 711109"/>
                <a:gd name="connsiteY1221" fmla="*/ 502104 h 820510"/>
                <a:gd name="connsiteX1222" fmla="*/ 573133 w 711109"/>
                <a:gd name="connsiteY1222" fmla="*/ 502104 h 820510"/>
                <a:gd name="connsiteX1223" fmla="*/ 574766 w 711109"/>
                <a:gd name="connsiteY1223" fmla="*/ 504553 h 820510"/>
                <a:gd name="connsiteX1224" fmla="*/ 574766 w 711109"/>
                <a:gd name="connsiteY1224" fmla="*/ 504553 h 820510"/>
                <a:gd name="connsiteX1225" fmla="*/ 574766 w 711109"/>
                <a:gd name="connsiteY1225" fmla="*/ 504553 h 820510"/>
                <a:gd name="connsiteX1226" fmla="*/ 588645 w 711109"/>
                <a:gd name="connsiteY1226" fmla="*/ 509451 h 820510"/>
                <a:gd name="connsiteX1227" fmla="*/ 588645 w 711109"/>
                <a:gd name="connsiteY1227" fmla="*/ 510268 h 820510"/>
                <a:gd name="connsiteX1228" fmla="*/ 587829 w 711109"/>
                <a:gd name="connsiteY1228" fmla="*/ 510268 h 820510"/>
                <a:gd name="connsiteX1229" fmla="*/ 587012 w 711109"/>
                <a:gd name="connsiteY1229" fmla="*/ 510268 h 820510"/>
                <a:gd name="connsiteX1230" fmla="*/ 586196 w 711109"/>
                <a:gd name="connsiteY1230" fmla="*/ 511084 h 820510"/>
                <a:gd name="connsiteX1231" fmla="*/ 586196 w 711109"/>
                <a:gd name="connsiteY1231" fmla="*/ 511084 h 820510"/>
                <a:gd name="connsiteX1232" fmla="*/ 583746 w 711109"/>
                <a:gd name="connsiteY1232" fmla="*/ 510268 h 820510"/>
                <a:gd name="connsiteX1233" fmla="*/ 582930 w 711109"/>
                <a:gd name="connsiteY1233" fmla="*/ 510268 h 820510"/>
                <a:gd name="connsiteX1234" fmla="*/ 582930 w 711109"/>
                <a:gd name="connsiteY1234" fmla="*/ 509451 h 820510"/>
                <a:gd name="connsiteX1235" fmla="*/ 585379 w 711109"/>
                <a:gd name="connsiteY1235" fmla="*/ 509451 h 820510"/>
                <a:gd name="connsiteX1236" fmla="*/ 587012 w 711109"/>
                <a:gd name="connsiteY1236" fmla="*/ 508635 h 820510"/>
                <a:gd name="connsiteX1237" fmla="*/ 587012 w 711109"/>
                <a:gd name="connsiteY1237" fmla="*/ 508635 h 820510"/>
                <a:gd name="connsiteX1238" fmla="*/ 588645 w 711109"/>
                <a:gd name="connsiteY1238" fmla="*/ 509451 h 820510"/>
                <a:gd name="connsiteX1239" fmla="*/ 590278 w 711109"/>
                <a:gd name="connsiteY1239" fmla="*/ 522514 h 820510"/>
                <a:gd name="connsiteX1240" fmla="*/ 589462 w 711109"/>
                <a:gd name="connsiteY1240" fmla="*/ 523331 h 820510"/>
                <a:gd name="connsiteX1241" fmla="*/ 587829 w 711109"/>
                <a:gd name="connsiteY1241" fmla="*/ 523331 h 820510"/>
                <a:gd name="connsiteX1242" fmla="*/ 586196 w 711109"/>
                <a:gd name="connsiteY1242" fmla="*/ 524147 h 820510"/>
                <a:gd name="connsiteX1243" fmla="*/ 586196 w 711109"/>
                <a:gd name="connsiteY1243" fmla="*/ 524963 h 820510"/>
                <a:gd name="connsiteX1244" fmla="*/ 586196 w 711109"/>
                <a:gd name="connsiteY1244" fmla="*/ 526596 h 820510"/>
                <a:gd name="connsiteX1245" fmla="*/ 587829 w 711109"/>
                <a:gd name="connsiteY1245" fmla="*/ 528229 h 820510"/>
                <a:gd name="connsiteX1246" fmla="*/ 588645 w 711109"/>
                <a:gd name="connsiteY1246" fmla="*/ 529862 h 820510"/>
                <a:gd name="connsiteX1247" fmla="*/ 589462 w 711109"/>
                <a:gd name="connsiteY1247" fmla="*/ 532311 h 820510"/>
                <a:gd name="connsiteX1248" fmla="*/ 590278 w 711109"/>
                <a:gd name="connsiteY1248" fmla="*/ 534761 h 820510"/>
                <a:gd name="connsiteX1249" fmla="*/ 590278 w 711109"/>
                <a:gd name="connsiteY1249" fmla="*/ 535577 h 820510"/>
                <a:gd name="connsiteX1250" fmla="*/ 590278 w 711109"/>
                <a:gd name="connsiteY1250" fmla="*/ 537210 h 820510"/>
                <a:gd name="connsiteX1251" fmla="*/ 591095 w 711109"/>
                <a:gd name="connsiteY1251" fmla="*/ 538843 h 820510"/>
                <a:gd name="connsiteX1252" fmla="*/ 591095 w 711109"/>
                <a:gd name="connsiteY1252" fmla="*/ 539659 h 820510"/>
                <a:gd name="connsiteX1253" fmla="*/ 591095 w 711109"/>
                <a:gd name="connsiteY1253" fmla="*/ 540476 h 820510"/>
                <a:gd name="connsiteX1254" fmla="*/ 591095 w 711109"/>
                <a:gd name="connsiteY1254" fmla="*/ 542109 h 820510"/>
                <a:gd name="connsiteX1255" fmla="*/ 591095 w 711109"/>
                <a:gd name="connsiteY1255" fmla="*/ 542109 h 820510"/>
                <a:gd name="connsiteX1256" fmla="*/ 590278 w 711109"/>
                <a:gd name="connsiteY1256" fmla="*/ 542109 h 820510"/>
                <a:gd name="connsiteX1257" fmla="*/ 590278 w 711109"/>
                <a:gd name="connsiteY1257" fmla="*/ 542925 h 820510"/>
                <a:gd name="connsiteX1258" fmla="*/ 590278 w 711109"/>
                <a:gd name="connsiteY1258" fmla="*/ 542925 h 820510"/>
                <a:gd name="connsiteX1259" fmla="*/ 587829 w 711109"/>
                <a:gd name="connsiteY1259" fmla="*/ 542925 h 820510"/>
                <a:gd name="connsiteX1260" fmla="*/ 586196 w 711109"/>
                <a:gd name="connsiteY1260" fmla="*/ 542109 h 820510"/>
                <a:gd name="connsiteX1261" fmla="*/ 586196 w 711109"/>
                <a:gd name="connsiteY1261" fmla="*/ 538843 h 820510"/>
                <a:gd name="connsiteX1262" fmla="*/ 584563 w 711109"/>
                <a:gd name="connsiteY1262" fmla="*/ 538026 h 820510"/>
                <a:gd name="connsiteX1263" fmla="*/ 583746 w 711109"/>
                <a:gd name="connsiteY1263" fmla="*/ 536393 h 820510"/>
                <a:gd name="connsiteX1264" fmla="*/ 582114 w 711109"/>
                <a:gd name="connsiteY1264" fmla="*/ 533128 h 820510"/>
                <a:gd name="connsiteX1265" fmla="*/ 581297 w 711109"/>
                <a:gd name="connsiteY1265" fmla="*/ 532311 h 820510"/>
                <a:gd name="connsiteX1266" fmla="*/ 579664 w 711109"/>
                <a:gd name="connsiteY1266" fmla="*/ 529862 h 820510"/>
                <a:gd name="connsiteX1267" fmla="*/ 578032 w 711109"/>
                <a:gd name="connsiteY1267" fmla="*/ 527413 h 820510"/>
                <a:gd name="connsiteX1268" fmla="*/ 580481 w 711109"/>
                <a:gd name="connsiteY1268" fmla="*/ 525780 h 820510"/>
                <a:gd name="connsiteX1269" fmla="*/ 580481 w 711109"/>
                <a:gd name="connsiteY1269" fmla="*/ 523331 h 820510"/>
                <a:gd name="connsiteX1270" fmla="*/ 582114 w 711109"/>
                <a:gd name="connsiteY1270" fmla="*/ 522514 h 820510"/>
                <a:gd name="connsiteX1271" fmla="*/ 583746 w 711109"/>
                <a:gd name="connsiteY1271" fmla="*/ 521698 h 820510"/>
                <a:gd name="connsiteX1272" fmla="*/ 585379 w 711109"/>
                <a:gd name="connsiteY1272" fmla="*/ 522514 h 820510"/>
                <a:gd name="connsiteX1273" fmla="*/ 587012 w 711109"/>
                <a:gd name="connsiteY1273" fmla="*/ 522514 h 820510"/>
                <a:gd name="connsiteX1274" fmla="*/ 587829 w 711109"/>
                <a:gd name="connsiteY1274" fmla="*/ 521698 h 820510"/>
                <a:gd name="connsiteX1275" fmla="*/ 587829 w 711109"/>
                <a:gd name="connsiteY1275" fmla="*/ 519248 h 820510"/>
                <a:gd name="connsiteX1276" fmla="*/ 588645 w 711109"/>
                <a:gd name="connsiteY1276" fmla="*/ 516799 h 820510"/>
                <a:gd name="connsiteX1277" fmla="*/ 590278 w 711109"/>
                <a:gd name="connsiteY1277" fmla="*/ 515983 h 820510"/>
                <a:gd name="connsiteX1278" fmla="*/ 591911 w 711109"/>
                <a:gd name="connsiteY1278" fmla="*/ 515983 h 820510"/>
                <a:gd name="connsiteX1279" fmla="*/ 592727 w 711109"/>
                <a:gd name="connsiteY1279" fmla="*/ 516799 h 820510"/>
                <a:gd name="connsiteX1280" fmla="*/ 593544 w 711109"/>
                <a:gd name="connsiteY1280" fmla="*/ 517616 h 820510"/>
                <a:gd name="connsiteX1281" fmla="*/ 595177 w 711109"/>
                <a:gd name="connsiteY1281" fmla="*/ 518432 h 820510"/>
                <a:gd name="connsiteX1282" fmla="*/ 595177 w 711109"/>
                <a:gd name="connsiteY1282" fmla="*/ 519248 h 820510"/>
                <a:gd name="connsiteX1283" fmla="*/ 590278 w 711109"/>
                <a:gd name="connsiteY1283" fmla="*/ 522514 h 820510"/>
                <a:gd name="connsiteX1284" fmla="*/ 602524 w 711109"/>
                <a:gd name="connsiteY1284" fmla="*/ 531495 h 820510"/>
                <a:gd name="connsiteX1285" fmla="*/ 598442 w 711109"/>
                <a:gd name="connsiteY1285" fmla="*/ 533128 h 820510"/>
                <a:gd name="connsiteX1286" fmla="*/ 596809 w 711109"/>
                <a:gd name="connsiteY1286" fmla="*/ 532311 h 820510"/>
                <a:gd name="connsiteX1287" fmla="*/ 595993 w 711109"/>
                <a:gd name="connsiteY1287" fmla="*/ 530679 h 820510"/>
                <a:gd name="connsiteX1288" fmla="*/ 595993 w 711109"/>
                <a:gd name="connsiteY1288" fmla="*/ 529862 h 820510"/>
                <a:gd name="connsiteX1289" fmla="*/ 595177 w 711109"/>
                <a:gd name="connsiteY1289" fmla="*/ 528229 h 820510"/>
                <a:gd name="connsiteX1290" fmla="*/ 595993 w 711109"/>
                <a:gd name="connsiteY1290" fmla="*/ 527413 h 820510"/>
                <a:gd name="connsiteX1291" fmla="*/ 597626 w 711109"/>
                <a:gd name="connsiteY1291" fmla="*/ 525780 h 820510"/>
                <a:gd name="connsiteX1292" fmla="*/ 598442 w 711109"/>
                <a:gd name="connsiteY1292" fmla="*/ 524963 h 820510"/>
                <a:gd name="connsiteX1293" fmla="*/ 598442 w 711109"/>
                <a:gd name="connsiteY1293" fmla="*/ 524147 h 820510"/>
                <a:gd name="connsiteX1294" fmla="*/ 598442 w 711109"/>
                <a:gd name="connsiteY1294" fmla="*/ 523331 h 820510"/>
                <a:gd name="connsiteX1295" fmla="*/ 598442 w 711109"/>
                <a:gd name="connsiteY1295" fmla="*/ 522514 h 820510"/>
                <a:gd name="connsiteX1296" fmla="*/ 599259 w 711109"/>
                <a:gd name="connsiteY1296" fmla="*/ 522514 h 820510"/>
                <a:gd name="connsiteX1297" fmla="*/ 602524 w 711109"/>
                <a:gd name="connsiteY1297" fmla="*/ 523331 h 820510"/>
                <a:gd name="connsiteX1298" fmla="*/ 605790 w 711109"/>
                <a:gd name="connsiteY1298" fmla="*/ 524963 h 820510"/>
                <a:gd name="connsiteX1299" fmla="*/ 606607 w 711109"/>
                <a:gd name="connsiteY1299" fmla="*/ 525780 h 820510"/>
                <a:gd name="connsiteX1300" fmla="*/ 606607 w 711109"/>
                <a:gd name="connsiteY1300" fmla="*/ 526596 h 820510"/>
                <a:gd name="connsiteX1301" fmla="*/ 604974 w 711109"/>
                <a:gd name="connsiteY1301" fmla="*/ 529046 h 820510"/>
                <a:gd name="connsiteX1302" fmla="*/ 604157 w 711109"/>
                <a:gd name="connsiteY1302" fmla="*/ 530679 h 820510"/>
                <a:gd name="connsiteX1303" fmla="*/ 602524 w 711109"/>
                <a:gd name="connsiteY1303" fmla="*/ 531495 h 820510"/>
                <a:gd name="connsiteX1304" fmla="*/ 591911 w 711109"/>
                <a:gd name="connsiteY1304" fmla="*/ 532311 h 820510"/>
                <a:gd name="connsiteX1305" fmla="*/ 591911 w 711109"/>
                <a:gd name="connsiteY1305" fmla="*/ 532311 h 820510"/>
                <a:gd name="connsiteX1306" fmla="*/ 591095 w 711109"/>
                <a:gd name="connsiteY1306" fmla="*/ 532311 h 820510"/>
                <a:gd name="connsiteX1307" fmla="*/ 590278 w 711109"/>
                <a:gd name="connsiteY1307" fmla="*/ 531495 h 820510"/>
                <a:gd name="connsiteX1308" fmla="*/ 590278 w 711109"/>
                <a:gd name="connsiteY1308" fmla="*/ 530679 h 820510"/>
                <a:gd name="connsiteX1309" fmla="*/ 589462 w 711109"/>
                <a:gd name="connsiteY1309" fmla="*/ 529046 h 820510"/>
                <a:gd name="connsiteX1310" fmla="*/ 589462 w 711109"/>
                <a:gd name="connsiteY1310" fmla="*/ 528229 h 820510"/>
                <a:gd name="connsiteX1311" fmla="*/ 589462 w 711109"/>
                <a:gd name="connsiteY1311" fmla="*/ 527413 h 820510"/>
                <a:gd name="connsiteX1312" fmla="*/ 590278 w 711109"/>
                <a:gd name="connsiteY1312" fmla="*/ 525780 h 820510"/>
                <a:gd name="connsiteX1313" fmla="*/ 591095 w 711109"/>
                <a:gd name="connsiteY1313" fmla="*/ 525780 h 820510"/>
                <a:gd name="connsiteX1314" fmla="*/ 591911 w 711109"/>
                <a:gd name="connsiteY1314" fmla="*/ 525780 h 820510"/>
                <a:gd name="connsiteX1315" fmla="*/ 592727 w 711109"/>
                <a:gd name="connsiteY1315" fmla="*/ 527413 h 820510"/>
                <a:gd name="connsiteX1316" fmla="*/ 592727 w 711109"/>
                <a:gd name="connsiteY1316" fmla="*/ 529046 h 820510"/>
                <a:gd name="connsiteX1317" fmla="*/ 592727 w 711109"/>
                <a:gd name="connsiteY1317" fmla="*/ 530679 h 820510"/>
                <a:gd name="connsiteX1318" fmla="*/ 591911 w 711109"/>
                <a:gd name="connsiteY1318" fmla="*/ 532311 h 820510"/>
                <a:gd name="connsiteX1319" fmla="*/ 568234 w 711109"/>
                <a:gd name="connsiteY1319" fmla="*/ 533944 h 820510"/>
                <a:gd name="connsiteX1320" fmla="*/ 568234 w 711109"/>
                <a:gd name="connsiteY1320" fmla="*/ 533944 h 820510"/>
                <a:gd name="connsiteX1321" fmla="*/ 567418 w 711109"/>
                <a:gd name="connsiteY1321" fmla="*/ 533944 h 820510"/>
                <a:gd name="connsiteX1322" fmla="*/ 566602 w 711109"/>
                <a:gd name="connsiteY1322" fmla="*/ 533128 h 820510"/>
                <a:gd name="connsiteX1323" fmla="*/ 566602 w 711109"/>
                <a:gd name="connsiteY1323" fmla="*/ 531495 h 820510"/>
                <a:gd name="connsiteX1324" fmla="*/ 567418 w 711109"/>
                <a:gd name="connsiteY1324" fmla="*/ 530679 h 820510"/>
                <a:gd name="connsiteX1325" fmla="*/ 568234 w 711109"/>
                <a:gd name="connsiteY1325" fmla="*/ 530679 h 820510"/>
                <a:gd name="connsiteX1326" fmla="*/ 569051 w 711109"/>
                <a:gd name="connsiteY1326" fmla="*/ 531495 h 820510"/>
                <a:gd name="connsiteX1327" fmla="*/ 568234 w 711109"/>
                <a:gd name="connsiteY1327" fmla="*/ 533944 h 820510"/>
                <a:gd name="connsiteX1328" fmla="*/ 568234 w 711109"/>
                <a:gd name="connsiteY1328" fmla="*/ 533944 h 820510"/>
                <a:gd name="connsiteX1329" fmla="*/ 580481 w 711109"/>
                <a:gd name="connsiteY1329" fmla="*/ 552722 h 820510"/>
                <a:gd name="connsiteX1330" fmla="*/ 579664 w 711109"/>
                <a:gd name="connsiteY1330" fmla="*/ 553538 h 820510"/>
                <a:gd name="connsiteX1331" fmla="*/ 578032 w 711109"/>
                <a:gd name="connsiteY1331" fmla="*/ 554355 h 820510"/>
                <a:gd name="connsiteX1332" fmla="*/ 576399 w 711109"/>
                <a:gd name="connsiteY1332" fmla="*/ 553538 h 820510"/>
                <a:gd name="connsiteX1333" fmla="*/ 574766 w 711109"/>
                <a:gd name="connsiteY1333" fmla="*/ 553538 h 820510"/>
                <a:gd name="connsiteX1334" fmla="*/ 574766 w 711109"/>
                <a:gd name="connsiteY1334" fmla="*/ 551906 h 820510"/>
                <a:gd name="connsiteX1335" fmla="*/ 575582 w 711109"/>
                <a:gd name="connsiteY1335" fmla="*/ 550273 h 820510"/>
                <a:gd name="connsiteX1336" fmla="*/ 577215 w 711109"/>
                <a:gd name="connsiteY1336" fmla="*/ 548640 h 820510"/>
                <a:gd name="connsiteX1337" fmla="*/ 578032 w 711109"/>
                <a:gd name="connsiteY1337" fmla="*/ 546191 h 820510"/>
                <a:gd name="connsiteX1338" fmla="*/ 578032 w 711109"/>
                <a:gd name="connsiteY1338" fmla="*/ 542925 h 820510"/>
                <a:gd name="connsiteX1339" fmla="*/ 578848 w 711109"/>
                <a:gd name="connsiteY1339" fmla="*/ 542109 h 820510"/>
                <a:gd name="connsiteX1340" fmla="*/ 579664 w 711109"/>
                <a:gd name="connsiteY1340" fmla="*/ 541292 h 820510"/>
                <a:gd name="connsiteX1341" fmla="*/ 581297 w 711109"/>
                <a:gd name="connsiteY1341" fmla="*/ 540476 h 820510"/>
                <a:gd name="connsiteX1342" fmla="*/ 582114 w 711109"/>
                <a:gd name="connsiteY1342" fmla="*/ 542925 h 820510"/>
                <a:gd name="connsiteX1343" fmla="*/ 581297 w 711109"/>
                <a:gd name="connsiteY1343" fmla="*/ 547007 h 820510"/>
                <a:gd name="connsiteX1344" fmla="*/ 582930 w 711109"/>
                <a:gd name="connsiteY1344" fmla="*/ 549456 h 820510"/>
                <a:gd name="connsiteX1345" fmla="*/ 582930 w 711109"/>
                <a:gd name="connsiteY1345" fmla="*/ 550273 h 820510"/>
                <a:gd name="connsiteX1346" fmla="*/ 582930 w 711109"/>
                <a:gd name="connsiteY1346" fmla="*/ 551089 h 820510"/>
                <a:gd name="connsiteX1347" fmla="*/ 580481 w 711109"/>
                <a:gd name="connsiteY1347" fmla="*/ 552722 h 820510"/>
                <a:gd name="connsiteX1348" fmla="*/ 567418 w 711109"/>
                <a:gd name="connsiteY1348" fmla="*/ 604973 h 820510"/>
                <a:gd name="connsiteX1349" fmla="*/ 566602 w 711109"/>
                <a:gd name="connsiteY1349" fmla="*/ 604973 h 820510"/>
                <a:gd name="connsiteX1350" fmla="*/ 566602 w 711109"/>
                <a:gd name="connsiteY1350" fmla="*/ 604157 h 820510"/>
                <a:gd name="connsiteX1351" fmla="*/ 565785 w 711109"/>
                <a:gd name="connsiteY1351" fmla="*/ 602524 h 820510"/>
                <a:gd name="connsiteX1352" fmla="*/ 566602 w 711109"/>
                <a:gd name="connsiteY1352" fmla="*/ 601708 h 820510"/>
                <a:gd name="connsiteX1353" fmla="*/ 568234 w 711109"/>
                <a:gd name="connsiteY1353" fmla="*/ 600891 h 820510"/>
                <a:gd name="connsiteX1354" fmla="*/ 569867 w 711109"/>
                <a:gd name="connsiteY1354" fmla="*/ 600891 h 820510"/>
                <a:gd name="connsiteX1355" fmla="*/ 571500 w 711109"/>
                <a:gd name="connsiteY1355" fmla="*/ 601708 h 820510"/>
                <a:gd name="connsiteX1356" fmla="*/ 571500 w 711109"/>
                <a:gd name="connsiteY1356" fmla="*/ 602524 h 820510"/>
                <a:gd name="connsiteX1357" fmla="*/ 569051 w 711109"/>
                <a:gd name="connsiteY1357" fmla="*/ 603341 h 820510"/>
                <a:gd name="connsiteX1358" fmla="*/ 567418 w 711109"/>
                <a:gd name="connsiteY1358" fmla="*/ 604973 h 820510"/>
                <a:gd name="connsiteX1359" fmla="*/ 567418 w 711109"/>
                <a:gd name="connsiteY1359" fmla="*/ 604973 h 820510"/>
                <a:gd name="connsiteX1360" fmla="*/ 576399 w 711109"/>
                <a:gd name="connsiteY1360" fmla="*/ 623751 h 820510"/>
                <a:gd name="connsiteX1361" fmla="*/ 576399 w 711109"/>
                <a:gd name="connsiteY1361" fmla="*/ 623751 h 820510"/>
                <a:gd name="connsiteX1362" fmla="*/ 573949 w 711109"/>
                <a:gd name="connsiteY1362" fmla="*/ 623751 h 820510"/>
                <a:gd name="connsiteX1363" fmla="*/ 570684 w 711109"/>
                <a:gd name="connsiteY1363" fmla="*/ 624568 h 820510"/>
                <a:gd name="connsiteX1364" fmla="*/ 569051 w 711109"/>
                <a:gd name="connsiteY1364" fmla="*/ 622118 h 820510"/>
                <a:gd name="connsiteX1365" fmla="*/ 568234 w 711109"/>
                <a:gd name="connsiteY1365" fmla="*/ 618853 h 820510"/>
                <a:gd name="connsiteX1366" fmla="*/ 567418 w 711109"/>
                <a:gd name="connsiteY1366" fmla="*/ 618036 h 820510"/>
                <a:gd name="connsiteX1367" fmla="*/ 566602 w 711109"/>
                <a:gd name="connsiteY1367" fmla="*/ 615587 h 820510"/>
                <a:gd name="connsiteX1368" fmla="*/ 565785 w 711109"/>
                <a:gd name="connsiteY1368" fmla="*/ 613954 h 820510"/>
                <a:gd name="connsiteX1369" fmla="*/ 564969 w 711109"/>
                <a:gd name="connsiteY1369" fmla="*/ 611505 h 820510"/>
                <a:gd name="connsiteX1370" fmla="*/ 564969 w 711109"/>
                <a:gd name="connsiteY1370" fmla="*/ 609056 h 820510"/>
                <a:gd name="connsiteX1371" fmla="*/ 564969 w 711109"/>
                <a:gd name="connsiteY1371" fmla="*/ 608239 h 820510"/>
                <a:gd name="connsiteX1372" fmla="*/ 565785 w 711109"/>
                <a:gd name="connsiteY1372" fmla="*/ 606606 h 820510"/>
                <a:gd name="connsiteX1373" fmla="*/ 569867 w 711109"/>
                <a:gd name="connsiteY1373" fmla="*/ 604973 h 820510"/>
                <a:gd name="connsiteX1374" fmla="*/ 571500 w 711109"/>
                <a:gd name="connsiteY1374" fmla="*/ 602524 h 820510"/>
                <a:gd name="connsiteX1375" fmla="*/ 572317 w 711109"/>
                <a:gd name="connsiteY1375" fmla="*/ 602524 h 820510"/>
                <a:gd name="connsiteX1376" fmla="*/ 572317 w 711109"/>
                <a:gd name="connsiteY1376" fmla="*/ 606606 h 820510"/>
                <a:gd name="connsiteX1377" fmla="*/ 573133 w 711109"/>
                <a:gd name="connsiteY1377" fmla="*/ 608239 h 820510"/>
                <a:gd name="connsiteX1378" fmla="*/ 574766 w 711109"/>
                <a:gd name="connsiteY1378" fmla="*/ 609056 h 820510"/>
                <a:gd name="connsiteX1379" fmla="*/ 574766 w 711109"/>
                <a:gd name="connsiteY1379" fmla="*/ 609872 h 820510"/>
                <a:gd name="connsiteX1380" fmla="*/ 574766 w 711109"/>
                <a:gd name="connsiteY1380" fmla="*/ 611505 h 820510"/>
                <a:gd name="connsiteX1381" fmla="*/ 575582 w 711109"/>
                <a:gd name="connsiteY1381" fmla="*/ 613954 h 820510"/>
                <a:gd name="connsiteX1382" fmla="*/ 576399 w 711109"/>
                <a:gd name="connsiteY1382" fmla="*/ 614771 h 820510"/>
                <a:gd name="connsiteX1383" fmla="*/ 576399 w 711109"/>
                <a:gd name="connsiteY1383" fmla="*/ 615587 h 820510"/>
                <a:gd name="connsiteX1384" fmla="*/ 576399 w 711109"/>
                <a:gd name="connsiteY1384" fmla="*/ 616404 h 820510"/>
                <a:gd name="connsiteX1385" fmla="*/ 576399 w 711109"/>
                <a:gd name="connsiteY1385" fmla="*/ 617220 h 820510"/>
                <a:gd name="connsiteX1386" fmla="*/ 576399 w 711109"/>
                <a:gd name="connsiteY1386" fmla="*/ 623751 h 820510"/>
                <a:gd name="connsiteX1387" fmla="*/ 560887 w 711109"/>
                <a:gd name="connsiteY1387" fmla="*/ 627834 h 820510"/>
                <a:gd name="connsiteX1388" fmla="*/ 559254 w 711109"/>
                <a:gd name="connsiteY1388" fmla="*/ 627834 h 820510"/>
                <a:gd name="connsiteX1389" fmla="*/ 558437 w 711109"/>
                <a:gd name="connsiteY1389" fmla="*/ 623751 h 820510"/>
                <a:gd name="connsiteX1390" fmla="*/ 560887 w 711109"/>
                <a:gd name="connsiteY1390" fmla="*/ 617220 h 820510"/>
                <a:gd name="connsiteX1391" fmla="*/ 560887 w 711109"/>
                <a:gd name="connsiteY1391" fmla="*/ 614771 h 820510"/>
                <a:gd name="connsiteX1392" fmla="*/ 560070 w 711109"/>
                <a:gd name="connsiteY1392" fmla="*/ 613138 h 820510"/>
                <a:gd name="connsiteX1393" fmla="*/ 560070 w 711109"/>
                <a:gd name="connsiteY1393" fmla="*/ 611505 h 820510"/>
                <a:gd name="connsiteX1394" fmla="*/ 560070 w 711109"/>
                <a:gd name="connsiteY1394" fmla="*/ 610688 h 820510"/>
                <a:gd name="connsiteX1395" fmla="*/ 562520 w 711109"/>
                <a:gd name="connsiteY1395" fmla="*/ 609056 h 820510"/>
                <a:gd name="connsiteX1396" fmla="*/ 563336 w 711109"/>
                <a:gd name="connsiteY1396" fmla="*/ 610688 h 820510"/>
                <a:gd name="connsiteX1397" fmla="*/ 564152 w 711109"/>
                <a:gd name="connsiteY1397" fmla="*/ 613954 h 820510"/>
                <a:gd name="connsiteX1398" fmla="*/ 565785 w 711109"/>
                <a:gd name="connsiteY1398" fmla="*/ 618853 h 820510"/>
                <a:gd name="connsiteX1399" fmla="*/ 565785 w 711109"/>
                <a:gd name="connsiteY1399" fmla="*/ 623751 h 820510"/>
                <a:gd name="connsiteX1400" fmla="*/ 564969 w 711109"/>
                <a:gd name="connsiteY1400" fmla="*/ 624568 h 820510"/>
                <a:gd name="connsiteX1401" fmla="*/ 561703 w 711109"/>
                <a:gd name="connsiteY1401" fmla="*/ 626201 h 820510"/>
                <a:gd name="connsiteX1402" fmla="*/ 560887 w 711109"/>
                <a:gd name="connsiteY1402" fmla="*/ 627834 h 820510"/>
                <a:gd name="connsiteX1403" fmla="*/ 578032 w 711109"/>
                <a:gd name="connsiteY1403" fmla="*/ 637631 h 820510"/>
                <a:gd name="connsiteX1404" fmla="*/ 578032 w 711109"/>
                <a:gd name="connsiteY1404" fmla="*/ 641713 h 820510"/>
                <a:gd name="connsiteX1405" fmla="*/ 578032 w 711109"/>
                <a:gd name="connsiteY1405" fmla="*/ 645795 h 820510"/>
                <a:gd name="connsiteX1406" fmla="*/ 577215 w 711109"/>
                <a:gd name="connsiteY1406" fmla="*/ 650693 h 820510"/>
                <a:gd name="connsiteX1407" fmla="*/ 577215 w 711109"/>
                <a:gd name="connsiteY1407" fmla="*/ 651510 h 820510"/>
                <a:gd name="connsiteX1408" fmla="*/ 578032 w 711109"/>
                <a:gd name="connsiteY1408" fmla="*/ 651510 h 820510"/>
                <a:gd name="connsiteX1409" fmla="*/ 578032 w 711109"/>
                <a:gd name="connsiteY1409" fmla="*/ 652326 h 820510"/>
                <a:gd name="connsiteX1410" fmla="*/ 578032 w 711109"/>
                <a:gd name="connsiteY1410" fmla="*/ 654776 h 820510"/>
                <a:gd name="connsiteX1411" fmla="*/ 578032 w 711109"/>
                <a:gd name="connsiteY1411" fmla="*/ 656409 h 820510"/>
                <a:gd name="connsiteX1412" fmla="*/ 577215 w 711109"/>
                <a:gd name="connsiteY1412" fmla="*/ 658041 h 820510"/>
                <a:gd name="connsiteX1413" fmla="*/ 576399 w 711109"/>
                <a:gd name="connsiteY1413" fmla="*/ 659674 h 820510"/>
                <a:gd name="connsiteX1414" fmla="*/ 575582 w 711109"/>
                <a:gd name="connsiteY1414" fmla="*/ 659674 h 820510"/>
                <a:gd name="connsiteX1415" fmla="*/ 573949 w 711109"/>
                <a:gd name="connsiteY1415" fmla="*/ 659674 h 820510"/>
                <a:gd name="connsiteX1416" fmla="*/ 573133 w 711109"/>
                <a:gd name="connsiteY1416" fmla="*/ 659674 h 820510"/>
                <a:gd name="connsiteX1417" fmla="*/ 572317 w 711109"/>
                <a:gd name="connsiteY1417" fmla="*/ 657225 h 820510"/>
                <a:gd name="connsiteX1418" fmla="*/ 572317 w 711109"/>
                <a:gd name="connsiteY1418" fmla="*/ 655592 h 820510"/>
                <a:gd name="connsiteX1419" fmla="*/ 572317 w 711109"/>
                <a:gd name="connsiteY1419" fmla="*/ 653959 h 820510"/>
                <a:gd name="connsiteX1420" fmla="*/ 571500 w 711109"/>
                <a:gd name="connsiteY1420" fmla="*/ 651510 h 820510"/>
                <a:gd name="connsiteX1421" fmla="*/ 571500 w 711109"/>
                <a:gd name="connsiteY1421" fmla="*/ 650693 h 820510"/>
                <a:gd name="connsiteX1422" fmla="*/ 571500 w 711109"/>
                <a:gd name="connsiteY1422" fmla="*/ 649061 h 820510"/>
                <a:gd name="connsiteX1423" fmla="*/ 572317 w 711109"/>
                <a:gd name="connsiteY1423" fmla="*/ 648244 h 820510"/>
                <a:gd name="connsiteX1424" fmla="*/ 572317 w 711109"/>
                <a:gd name="connsiteY1424" fmla="*/ 645795 h 820510"/>
                <a:gd name="connsiteX1425" fmla="*/ 572317 w 711109"/>
                <a:gd name="connsiteY1425" fmla="*/ 644979 h 820510"/>
                <a:gd name="connsiteX1426" fmla="*/ 573133 w 711109"/>
                <a:gd name="connsiteY1426" fmla="*/ 644162 h 820510"/>
                <a:gd name="connsiteX1427" fmla="*/ 573133 w 711109"/>
                <a:gd name="connsiteY1427" fmla="*/ 644162 h 820510"/>
                <a:gd name="connsiteX1428" fmla="*/ 573133 w 711109"/>
                <a:gd name="connsiteY1428" fmla="*/ 644162 h 820510"/>
                <a:gd name="connsiteX1429" fmla="*/ 573133 w 711109"/>
                <a:gd name="connsiteY1429" fmla="*/ 644162 h 820510"/>
                <a:gd name="connsiteX1430" fmla="*/ 569867 w 711109"/>
                <a:gd name="connsiteY1430" fmla="*/ 646611 h 820510"/>
                <a:gd name="connsiteX1431" fmla="*/ 569867 w 711109"/>
                <a:gd name="connsiteY1431" fmla="*/ 647428 h 820510"/>
                <a:gd name="connsiteX1432" fmla="*/ 569867 w 711109"/>
                <a:gd name="connsiteY1432" fmla="*/ 648244 h 820510"/>
                <a:gd name="connsiteX1433" fmla="*/ 569867 w 711109"/>
                <a:gd name="connsiteY1433" fmla="*/ 652326 h 820510"/>
                <a:gd name="connsiteX1434" fmla="*/ 569051 w 711109"/>
                <a:gd name="connsiteY1434" fmla="*/ 654776 h 820510"/>
                <a:gd name="connsiteX1435" fmla="*/ 568234 w 711109"/>
                <a:gd name="connsiteY1435" fmla="*/ 655592 h 820510"/>
                <a:gd name="connsiteX1436" fmla="*/ 566602 w 711109"/>
                <a:gd name="connsiteY1436" fmla="*/ 655592 h 820510"/>
                <a:gd name="connsiteX1437" fmla="*/ 564152 w 711109"/>
                <a:gd name="connsiteY1437" fmla="*/ 655592 h 820510"/>
                <a:gd name="connsiteX1438" fmla="*/ 561703 w 711109"/>
                <a:gd name="connsiteY1438" fmla="*/ 653959 h 820510"/>
                <a:gd name="connsiteX1439" fmla="*/ 560070 w 711109"/>
                <a:gd name="connsiteY1439" fmla="*/ 654776 h 820510"/>
                <a:gd name="connsiteX1440" fmla="*/ 560070 w 711109"/>
                <a:gd name="connsiteY1440" fmla="*/ 652326 h 820510"/>
                <a:gd name="connsiteX1441" fmla="*/ 560887 w 711109"/>
                <a:gd name="connsiteY1441" fmla="*/ 650693 h 820510"/>
                <a:gd name="connsiteX1442" fmla="*/ 564152 w 711109"/>
                <a:gd name="connsiteY1442" fmla="*/ 650693 h 820510"/>
                <a:gd name="connsiteX1443" fmla="*/ 564969 w 711109"/>
                <a:gd name="connsiteY1443" fmla="*/ 647428 h 820510"/>
                <a:gd name="connsiteX1444" fmla="*/ 564152 w 711109"/>
                <a:gd name="connsiteY1444" fmla="*/ 646611 h 820510"/>
                <a:gd name="connsiteX1445" fmla="*/ 563336 w 711109"/>
                <a:gd name="connsiteY1445" fmla="*/ 644979 h 820510"/>
                <a:gd name="connsiteX1446" fmla="*/ 562520 w 711109"/>
                <a:gd name="connsiteY1446" fmla="*/ 643346 h 820510"/>
                <a:gd name="connsiteX1447" fmla="*/ 563336 w 711109"/>
                <a:gd name="connsiteY1447" fmla="*/ 642529 h 820510"/>
                <a:gd name="connsiteX1448" fmla="*/ 564969 w 711109"/>
                <a:gd name="connsiteY1448" fmla="*/ 640896 h 820510"/>
                <a:gd name="connsiteX1449" fmla="*/ 565785 w 711109"/>
                <a:gd name="connsiteY1449" fmla="*/ 640896 h 820510"/>
                <a:gd name="connsiteX1450" fmla="*/ 566602 w 711109"/>
                <a:gd name="connsiteY1450" fmla="*/ 641713 h 820510"/>
                <a:gd name="connsiteX1451" fmla="*/ 569051 w 711109"/>
                <a:gd name="connsiteY1451" fmla="*/ 640896 h 820510"/>
                <a:gd name="connsiteX1452" fmla="*/ 569051 w 711109"/>
                <a:gd name="connsiteY1452" fmla="*/ 638447 h 820510"/>
                <a:gd name="connsiteX1453" fmla="*/ 567418 w 711109"/>
                <a:gd name="connsiteY1453" fmla="*/ 637631 h 820510"/>
                <a:gd name="connsiteX1454" fmla="*/ 568234 w 711109"/>
                <a:gd name="connsiteY1454" fmla="*/ 635998 h 820510"/>
                <a:gd name="connsiteX1455" fmla="*/ 570684 w 711109"/>
                <a:gd name="connsiteY1455" fmla="*/ 634365 h 820510"/>
                <a:gd name="connsiteX1456" fmla="*/ 572317 w 711109"/>
                <a:gd name="connsiteY1456" fmla="*/ 632732 h 820510"/>
                <a:gd name="connsiteX1457" fmla="*/ 572317 w 711109"/>
                <a:gd name="connsiteY1457" fmla="*/ 631099 h 820510"/>
                <a:gd name="connsiteX1458" fmla="*/ 571500 w 711109"/>
                <a:gd name="connsiteY1458" fmla="*/ 629466 h 820510"/>
                <a:gd name="connsiteX1459" fmla="*/ 571500 w 711109"/>
                <a:gd name="connsiteY1459" fmla="*/ 628650 h 820510"/>
                <a:gd name="connsiteX1460" fmla="*/ 572317 w 711109"/>
                <a:gd name="connsiteY1460" fmla="*/ 627017 h 820510"/>
                <a:gd name="connsiteX1461" fmla="*/ 573949 w 711109"/>
                <a:gd name="connsiteY1461" fmla="*/ 626201 h 820510"/>
                <a:gd name="connsiteX1462" fmla="*/ 574766 w 711109"/>
                <a:gd name="connsiteY1462" fmla="*/ 626201 h 820510"/>
                <a:gd name="connsiteX1463" fmla="*/ 576399 w 711109"/>
                <a:gd name="connsiteY1463" fmla="*/ 627017 h 820510"/>
                <a:gd name="connsiteX1464" fmla="*/ 578032 w 711109"/>
                <a:gd name="connsiteY1464" fmla="*/ 627017 h 820510"/>
                <a:gd name="connsiteX1465" fmla="*/ 578032 w 711109"/>
                <a:gd name="connsiteY1465" fmla="*/ 627017 h 820510"/>
                <a:gd name="connsiteX1466" fmla="*/ 578032 w 711109"/>
                <a:gd name="connsiteY1466" fmla="*/ 627834 h 820510"/>
                <a:gd name="connsiteX1467" fmla="*/ 578032 w 711109"/>
                <a:gd name="connsiteY1467" fmla="*/ 637631 h 820510"/>
                <a:gd name="connsiteX1468" fmla="*/ 567418 w 711109"/>
                <a:gd name="connsiteY1468" fmla="*/ 629466 h 820510"/>
                <a:gd name="connsiteX1469" fmla="*/ 567418 w 711109"/>
                <a:gd name="connsiteY1469" fmla="*/ 631099 h 820510"/>
                <a:gd name="connsiteX1470" fmla="*/ 564969 w 711109"/>
                <a:gd name="connsiteY1470" fmla="*/ 635181 h 820510"/>
                <a:gd name="connsiteX1471" fmla="*/ 562520 w 711109"/>
                <a:gd name="connsiteY1471" fmla="*/ 637631 h 820510"/>
                <a:gd name="connsiteX1472" fmla="*/ 560887 w 711109"/>
                <a:gd name="connsiteY1472" fmla="*/ 639263 h 820510"/>
                <a:gd name="connsiteX1473" fmla="*/ 559254 w 711109"/>
                <a:gd name="connsiteY1473" fmla="*/ 639263 h 820510"/>
                <a:gd name="connsiteX1474" fmla="*/ 558437 w 711109"/>
                <a:gd name="connsiteY1474" fmla="*/ 638447 h 820510"/>
                <a:gd name="connsiteX1475" fmla="*/ 559254 w 711109"/>
                <a:gd name="connsiteY1475" fmla="*/ 636814 h 820510"/>
                <a:gd name="connsiteX1476" fmla="*/ 560887 w 711109"/>
                <a:gd name="connsiteY1476" fmla="*/ 635181 h 820510"/>
                <a:gd name="connsiteX1477" fmla="*/ 560070 w 711109"/>
                <a:gd name="connsiteY1477" fmla="*/ 633548 h 820510"/>
                <a:gd name="connsiteX1478" fmla="*/ 559254 w 711109"/>
                <a:gd name="connsiteY1478" fmla="*/ 632732 h 820510"/>
                <a:gd name="connsiteX1479" fmla="*/ 558437 w 711109"/>
                <a:gd name="connsiteY1479" fmla="*/ 632732 h 820510"/>
                <a:gd name="connsiteX1480" fmla="*/ 557621 w 711109"/>
                <a:gd name="connsiteY1480" fmla="*/ 631916 h 820510"/>
                <a:gd name="connsiteX1481" fmla="*/ 557621 w 711109"/>
                <a:gd name="connsiteY1481" fmla="*/ 630283 h 820510"/>
                <a:gd name="connsiteX1482" fmla="*/ 558437 w 711109"/>
                <a:gd name="connsiteY1482" fmla="*/ 629466 h 820510"/>
                <a:gd name="connsiteX1483" fmla="*/ 559254 w 711109"/>
                <a:gd name="connsiteY1483" fmla="*/ 628650 h 820510"/>
                <a:gd name="connsiteX1484" fmla="*/ 560070 w 711109"/>
                <a:gd name="connsiteY1484" fmla="*/ 628650 h 820510"/>
                <a:gd name="connsiteX1485" fmla="*/ 563336 w 711109"/>
                <a:gd name="connsiteY1485" fmla="*/ 627834 h 820510"/>
                <a:gd name="connsiteX1486" fmla="*/ 564152 w 711109"/>
                <a:gd name="connsiteY1486" fmla="*/ 627017 h 820510"/>
                <a:gd name="connsiteX1487" fmla="*/ 565785 w 711109"/>
                <a:gd name="connsiteY1487" fmla="*/ 627017 h 820510"/>
                <a:gd name="connsiteX1488" fmla="*/ 567418 w 711109"/>
                <a:gd name="connsiteY1488" fmla="*/ 629466 h 820510"/>
                <a:gd name="connsiteX1489" fmla="*/ 568234 w 711109"/>
                <a:gd name="connsiteY1489" fmla="*/ 666206 h 820510"/>
                <a:gd name="connsiteX1490" fmla="*/ 564969 w 711109"/>
                <a:gd name="connsiteY1490" fmla="*/ 668655 h 820510"/>
                <a:gd name="connsiteX1491" fmla="*/ 564152 w 711109"/>
                <a:gd name="connsiteY1491" fmla="*/ 667838 h 820510"/>
                <a:gd name="connsiteX1492" fmla="*/ 561703 w 711109"/>
                <a:gd name="connsiteY1492" fmla="*/ 667838 h 820510"/>
                <a:gd name="connsiteX1493" fmla="*/ 562520 w 711109"/>
                <a:gd name="connsiteY1493" fmla="*/ 665389 h 820510"/>
                <a:gd name="connsiteX1494" fmla="*/ 562520 w 711109"/>
                <a:gd name="connsiteY1494" fmla="*/ 663756 h 820510"/>
                <a:gd name="connsiteX1495" fmla="*/ 562520 w 711109"/>
                <a:gd name="connsiteY1495" fmla="*/ 662940 h 820510"/>
                <a:gd name="connsiteX1496" fmla="*/ 562520 w 711109"/>
                <a:gd name="connsiteY1496" fmla="*/ 661307 h 820510"/>
                <a:gd name="connsiteX1497" fmla="*/ 563336 w 711109"/>
                <a:gd name="connsiteY1497" fmla="*/ 658858 h 820510"/>
                <a:gd name="connsiteX1498" fmla="*/ 564969 w 711109"/>
                <a:gd name="connsiteY1498" fmla="*/ 659674 h 820510"/>
                <a:gd name="connsiteX1499" fmla="*/ 566602 w 711109"/>
                <a:gd name="connsiteY1499" fmla="*/ 659674 h 820510"/>
                <a:gd name="connsiteX1500" fmla="*/ 568234 w 711109"/>
                <a:gd name="connsiteY1500" fmla="*/ 660491 h 820510"/>
                <a:gd name="connsiteX1501" fmla="*/ 570684 w 711109"/>
                <a:gd name="connsiteY1501" fmla="*/ 661307 h 820510"/>
                <a:gd name="connsiteX1502" fmla="*/ 571500 w 711109"/>
                <a:gd name="connsiteY1502" fmla="*/ 663756 h 820510"/>
                <a:gd name="connsiteX1503" fmla="*/ 569051 w 711109"/>
                <a:gd name="connsiteY1503" fmla="*/ 664573 h 820510"/>
                <a:gd name="connsiteX1504" fmla="*/ 568234 w 711109"/>
                <a:gd name="connsiteY1504" fmla="*/ 666206 h 820510"/>
                <a:gd name="connsiteX1505" fmla="*/ 564152 w 711109"/>
                <a:gd name="connsiteY1505" fmla="*/ 676819 h 820510"/>
                <a:gd name="connsiteX1506" fmla="*/ 563336 w 711109"/>
                <a:gd name="connsiteY1506" fmla="*/ 679268 h 820510"/>
                <a:gd name="connsiteX1507" fmla="*/ 561703 w 711109"/>
                <a:gd name="connsiteY1507" fmla="*/ 679268 h 820510"/>
                <a:gd name="connsiteX1508" fmla="*/ 560887 w 711109"/>
                <a:gd name="connsiteY1508" fmla="*/ 678452 h 820510"/>
                <a:gd name="connsiteX1509" fmla="*/ 560887 w 711109"/>
                <a:gd name="connsiteY1509" fmla="*/ 676819 h 820510"/>
                <a:gd name="connsiteX1510" fmla="*/ 560070 w 711109"/>
                <a:gd name="connsiteY1510" fmla="*/ 676003 h 820510"/>
                <a:gd name="connsiteX1511" fmla="*/ 560887 w 711109"/>
                <a:gd name="connsiteY1511" fmla="*/ 674370 h 820510"/>
                <a:gd name="connsiteX1512" fmla="*/ 560887 w 711109"/>
                <a:gd name="connsiteY1512" fmla="*/ 672737 h 820510"/>
                <a:gd name="connsiteX1513" fmla="*/ 560887 w 711109"/>
                <a:gd name="connsiteY1513" fmla="*/ 671104 h 820510"/>
                <a:gd name="connsiteX1514" fmla="*/ 563336 w 711109"/>
                <a:gd name="connsiteY1514" fmla="*/ 671104 h 820510"/>
                <a:gd name="connsiteX1515" fmla="*/ 565785 w 711109"/>
                <a:gd name="connsiteY1515" fmla="*/ 671104 h 820510"/>
                <a:gd name="connsiteX1516" fmla="*/ 566602 w 711109"/>
                <a:gd name="connsiteY1516" fmla="*/ 671104 h 820510"/>
                <a:gd name="connsiteX1517" fmla="*/ 565785 w 711109"/>
                <a:gd name="connsiteY1517" fmla="*/ 671921 h 820510"/>
                <a:gd name="connsiteX1518" fmla="*/ 564969 w 711109"/>
                <a:gd name="connsiteY1518" fmla="*/ 672737 h 820510"/>
                <a:gd name="connsiteX1519" fmla="*/ 563336 w 711109"/>
                <a:gd name="connsiteY1519" fmla="*/ 673554 h 820510"/>
                <a:gd name="connsiteX1520" fmla="*/ 564152 w 711109"/>
                <a:gd name="connsiteY1520" fmla="*/ 676819 h 820510"/>
                <a:gd name="connsiteX1521" fmla="*/ 576399 w 711109"/>
                <a:gd name="connsiteY1521" fmla="*/ 692331 h 820510"/>
                <a:gd name="connsiteX1522" fmla="*/ 576399 w 711109"/>
                <a:gd name="connsiteY1522" fmla="*/ 694781 h 820510"/>
                <a:gd name="connsiteX1523" fmla="*/ 575582 w 711109"/>
                <a:gd name="connsiteY1523" fmla="*/ 695597 h 820510"/>
                <a:gd name="connsiteX1524" fmla="*/ 574766 w 711109"/>
                <a:gd name="connsiteY1524" fmla="*/ 695597 h 820510"/>
                <a:gd name="connsiteX1525" fmla="*/ 573949 w 711109"/>
                <a:gd name="connsiteY1525" fmla="*/ 694781 h 820510"/>
                <a:gd name="connsiteX1526" fmla="*/ 573133 w 711109"/>
                <a:gd name="connsiteY1526" fmla="*/ 694781 h 820510"/>
                <a:gd name="connsiteX1527" fmla="*/ 572317 w 711109"/>
                <a:gd name="connsiteY1527" fmla="*/ 695597 h 820510"/>
                <a:gd name="connsiteX1528" fmla="*/ 571500 w 711109"/>
                <a:gd name="connsiteY1528" fmla="*/ 696413 h 820510"/>
                <a:gd name="connsiteX1529" fmla="*/ 569867 w 711109"/>
                <a:gd name="connsiteY1529" fmla="*/ 696413 h 820510"/>
                <a:gd name="connsiteX1530" fmla="*/ 568234 w 711109"/>
                <a:gd name="connsiteY1530" fmla="*/ 695597 h 820510"/>
                <a:gd name="connsiteX1531" fmla="*/ 566602 w 711109"/>
                <a:gd name="connsiteY1531" fmla="*/ 698863 h 820510"/>
                <a:gd name="connsiteX1532" fmla="*/ 565785 w 711109"/>
                <a:gd name="connsiteY1532" fmla="*/ 699679 h 820510"/>
                <a:gd name="connsiteX1533" fmla="*/ 564152 w 711109"/>
                <a:gd name="connsiteY1533" fmla="*/ 701312 h 820510"/>
                <a:gd name="connsiteX1534" fmla="*/ 564152 w 711109"/>
                <a:gd name="connsiteY1534" fmla="*/ 699679 h 820510"/>
                <a:gd name="connsiteX1535" fmla="*/ 564969 w 711109"/>
                <a:gd name="connsiteY1535" fmla="*/ 697230 h 820510"/>
                <a:gd name="connsiteX1536" fmla="*/ 565785 w 711109"/>
                <a:gd name="connsiteY1536" fmla="*/ 695597 h 820510"/>
                <a:gd name="connsiteX1537" fmla="*/ 566602 w 711109"/>
                <a:gd name="connsiteY1537" fmla="*/ 693148 h 820510"/>
                <a:gd name="connsiteX1538" fmla="*/ 568234 w 711109"/>
                <a:gd name="connsiteY1538" fmla="*/ 693964 h 820510"/>
                <a:gd name="connsiteX1539" fmla="*/ 570684 w 711109"/>
                <a:gd name="connsiteY1539" fmla="*/ 693148 h 820510"/>
                <a:gd name="connsiteX1540" fmla="*/ 573133 w 711109"/>
                <a:gd name="connsiteY1540" fmla="*/ 691515 h 820510"/>
                <a:gd name="connsiteX1541" fmla="*/ 575582 w 711109"/>
                <a:gd name="connsiteY1541" fmla="*/ 691515 h 820510"/>
                <a:gd name="connsiteX1542" fmla="*/ 576399 w 711109"/>
                <a:gd name="connsiteY1542" fmla="*/ 692331 h 820510"/>
                <a:gd name="connsiteX1543" fmla="*/ 576399 w 711109"/>
                <a:gd name="connsiteY1543" fmla="*/ 692331 h 820510"/>
                <a:gd name="connsiteX1544" fmla="*/ 572317 w 711109"/>
                <a:gd name="connsiteY1544" fmla="*/ 701312 h 820510"/>
                <a:gd name="connsiteX1545" fmla="*/ 573133 w 711109"/>
                <a:gd name="connsiteY1545" fmla="*/ 706211 h 820510"/>
                <a:gd name="connsiteX1546" fmla="*/ 573949 w 711109"/>
                <a:gd name="connsiteY1546" fmla="*/ 707027 h 820510"/>
                <a:gd name="connsiteX1547" fmla="*/ 575582 w 711109"/>
                <a:gd name="connsiteY1547" fmla="*/ 707027 h 820510"/>
                <a:gd name="connsiteX1548" fmla="*/ 577215 w 711109"/>
                <a:gd name="connsiteY1548" fmla="*/ 709476 h 820510"/>
                <a:gd name="connsiteX1549" fmla="*/ 577215 w 711109"/>
                <a:gd name="connsiteY1549" fmla="*/ 710293 h 820510"/>
                <a:gd name="connsiteX1550" fmla="*/ 574766 w 711109"/>
                <a:gd name="connsiteY1550" fmla="*/ 715191 h 820510"/>
                <a:gd name="connsiteX1551" fmla="*/ 573949 w 711109"/>
                <a:gd name="connsiteY1551" fmla="*/ 718457 h 820510"/>
                <a:gd name="connsiteX1552" fmla="*/ 571500 w 711109"/>
                <a:gd name="connsiteY1552" fmla="*/ 718457 h 820510"/>
                <a:gd name="connsiteX1553" fmla="*/ 570684 w 711109"/>
                <a:gd name="connsiteY1553" fmla="*/ 715191 h 820510"/>
                <a:gd name="connsiteX1554" fmla="*/ 569051 w 711109"/>
                <a:gd name="connsiteY1554" fmla="*/ 711926 h 820510"/>
                <a:gd name="connsiteX1555" fmla="*/ 568234 w 711109"/>
                <a:gd name="connsiteY1555" fmla="*/ 708660 h 820510"/>
                <a:gd name="connsiteX1556" fmla="*/ 567418 w 711109"/>
                <a:gd name="connsiteY1556" fmla="*/ 705394 h 820510"/>
                <a:gd name="connsiteX1557" fmla="*/ 569051 w 711109"/>
                <a:gd name="connsiteY1557" fmla="*/ 703761 h 820510"/>
                <a:gd name="connsiteX1558" fmla="*/ 570684 w 711109"/>
                <a:gd name="connsiteY1558" fmla="*/ 703761 h 820510"/>
                <a:gd name="connsiteX1559" fmla="*/ 570684 w 711109"/>
                <a:gd name="connsiteY1559" fmla="*/ 701312 h 820510"/>
                <a:gd name="connsiteX1560" fmla="*/ 572317 w 711109"/>
                <a:gd name="connsiteY1560" fmla="*/ 701312 h 820510"/>
                <a:gd name="connsiteX1561" fmla="*/ 582930 w 711109"/>
                <a:gd name="connsiteY1561" fmla="*/ 709476 h 820510"/>
                <a:gd name="connsiteX1562" fmla="*/ 582930 w 711109"/>
                <a:gd name="connsiteY1562" fmla="*/ 709476 h 820510"/>
                <a:gd name="connsiteX1563" fmla="*/ 580481 w 711109"/>
                <a:gd name="connsiteY1563" fmla="*/ 709476 h 820510"/>
                <a:gd name="connsiteX1564" fmla="*/ 579664 w 711109"/>
                <a:gd name="connsiteY1564" fmla="*/ 708660 h 820510"/>
                <a:gd name="connsiteX1565" fmla="*/ 578032 w 711109"/>
                <a:gd name="connsiteY1565" fmla="*/ 707027 h 820510"/>
                <a:gd name="connsiteX1566" fmla="*/ 578032 w 711109"/>
                <a:gd name="connsiteY1566" fmla="*/ 705394 h 820510"/>
                <a:gd name="connsiteX1567" fmla="*/ 577215 w 711109"/>
                <a:gd name="connsiteY1567" fmla="*/ 703761 h 820510"/>
                <a:gd name="connsiteX1568" fmla="*/ 577215 w 711109"/>
                <a:gd name="connsiteY1568" fmla="*/ 703761 h 820510"/>
                <a:gd name="connsiteX1569" fmla="*/ 578848 w 711109"/>
                <a:gd name="connsiteY1569" fmla="*/ 704578 h 820510"/>
                <a:gd name="connsiteX1570" fmla="*/ 579664 w 711109"/>
                <a:gd name="connsiteY1570" fmla="*/ 705394 h 820510"/>
                <a:gd name="connsiteX1571" fmla="*/ 580481 w 711109"/>
                <a:gd name="connsiteY1571" fmla="*/ 706211 h 820510"/>
                <a:gd name="connsiteX1572" fmla="*/ 582930 w 711109"/>
                <a:gd name="connsiteY1572" fmla="*/ 707843 h 820510"/>
                <a:gd name="connsiteX1573" fmla="*/ 582930 w 711109"/>
                <a:gd name="connsiteY1573" fmla="*/ 708660 h 820510"/>
                <a:gd name="connsiteX1574" fmla="*/ 582930 w 711109"/>
                <a:gd name="connsiteY1574" fmla="*/ 709476 h 820510"/>
                <a:gd name="connsiteX1575" fmla="*/ 582930 w 711109"/>
                <a:gd name="connsiteY1575" fmla="*/ 709476 h 820510"/>
                <a:gd name="connsiteX1576" fmla="*/ 674370 w 711109"/>
                <a:gd name="connsiteY1576" fmla="*/ 729071 h 820510"/>
                <a:gd name="connsiteX1577" fmla="*/ 674370 w 711109"/>
                <a:gd name="connsiteY1577" fmla="*/ 737235 h 820510"/>
                <a:gd name="connsiteX1578" fmla="*/ 674370 w 711109"/>
                <a:gd name="connsiteY1578" fmla="*/ 745399 h 820510"/>
                <a:gd name="connsiteX1579" fmla="*/ 674370 w 711109"/>
                <a:gd name="connsiteY1579" fmla="*/ 752747 h 820510"/>
                <a:gd name="connsiteX1580" fmla="*/ 674370 w 711109"/>
                <a:gd name="connsiteY1580" fmla="*/ 760095 h 820510"/>
                <a:gd name="connsiteX1581" fmla="*/ 674370 w 711109"/>
                <a:gd name="connsiteY1581" fmla="*/ 767443 h 820510"/>
                <a:gd name="connsiteX1582" fmla="*/ 674370 w 711109"/>
                <a:gd name="connsiteY1582" fmla="*/ 774791 h 820510"/>
                <a:gd name="connsiteX1583" fmla="*/ 674370 w 711109"/>
                <a:gd name="connsiteY1583" fmla="*/ 783771 h 820510"/>
                <a:gd name="connsiteX1584" fmla="*/ 674370 w 711109"/>
                <a:gd name="connsiteY1584" fmla="*/ 790303 h 820510"/>
                <a:gd name="connsiteX1585" fmla="*/ 671104 w 711109"/>
                <a:gd name="connsiteY1585" fmla="*/ 790303 h 820510"/>
                <a:gd name="connsiteX1586" fmla="*/ 670288 w 711109"/>
                <a:gd name="connsiteY1586" fmla="*/ 791119 h 820510"/>
                <a:gd name="connsiteX1587" fmla="*/ 666206 w 711109"/>
                <a:gd name="connsiteY1587" fmla="*/ 791936 h 820510"/>
                <a:gd name="connsiteX1588" fmla="*/ 659674 w 711109"/>
                <a:gd name="connsiteY1588" fmla="*/ 790303 h 820510"/>
                <a:gd name="connsiteX1589" fmla="*/ 658042 w 711109"/>
                <a:gd name="connsiteY1589" fmla="*/ 788670 h 820510"/>
                <a:gd name="connsiteX1590" fmla="*/ 655592 w 711109"/>
                <a:gd name="connsiteY1590" fmla="*/ 785404 h 820510"/>
                <a:gd name="connsiteX1591" fmla="*/ 654776 w 711109"/>
                <a:gd name="connsiteY1591" fmla="*/ 786221 h 820510"/>
                <a:gd name="connsiteX1592" fmla="*/ 652327 w 711109"/>
                <a:gd name="connsiteY1592" fmla="*/ 787037 h 820510"/>
                <a:gd name="connsiteX1593" fmla="*/ 649877 w 711109"/>
                <a:gd name="connsiteY1593" fmla="*/ 787854 h 820510"/>
                <a:gd name="connsiteX1594" fmla="*/ 648245 w 711109"/>
                <a:gd name="connsiteY1594" fmla="*/ 787854 h 820510"/>
                <a:gd name="connsiteX1595" fmla="*/ 646612 w 711109"/>
                <a:gd name="connsiteY1595" fmla="*/ 787037 h 820510"/>
                <a:gd name="connsiteX1596" fmla="*/ 646612 w 711109"/>
                <a:gd name="connsiteY1596" fmla="*/ 786221 h 820510"/>
                <a:gd name="connsiteX1597" fmla="*/ 646612 w 711109"/>
                <a:gd name="connsiteY1597" fmla="*/ 786221 h 820510"/>
                <a:gd name="connsiteX1598" fmla="*/ 643346 w 711109"/>
                <a:gd name="connsiteY1598" fmla="*/ 787854 h 820510"/>
                <a:gd name="connsiteX1599" fmla="*/ 639264 w 711109"/>
                <a:gd name="connsiteY1599" fmla="*/ 786221 h 820510"/>
                <a:gd name="connsiteX1600" fmla="*/ 635998 w 711109"/>
                <a:gd name="connsiteY1600" fmla="*/ 785404 h 820510"/>
                <a:gd name="connsiteX1601" fmla="*/ 631099 w 711109"/>
                <a:gd name="connsiteY1601" fmla="*/ 784588 h 820510"/>
                <a:gd name="connsiteX1602" fmla="*/ 627834 w 711109"/>
                <a:gd name="connsiteY1602" fmla="*/ 782138 h 820510"/>
                <a:gd name="connsiteX1603" fmla="*/ 621302 w 711109"/>
                <a:gd name="connsiteY1603" fmla="*/ 782138 h 820510"/>
                <a:gd name="connsiteX1604" fmla="*/ 620486 w 711109"/>
                <a:gd name="connsiteY1604" fmla="*/ 781322 h 820510"/>
                <a:gd name="connsiteX1605" fmla="*/ 619670 w 711109"/>
                <a:gd name="connsiteY1605" fmla="*/ 778873 h 820510"/>
                <a:gd name="connsiteX1606" fmla="*/ 619670 w 711109"/>
                <a:gd name="connsiteY1606" fmla="*/ 778056 h 820510"/>
                <a:gd name="connsiteX1607" fmla="*/ 621302 w 711109"/>
                <a:gd name="connsiteY1607" fmla="*/ 777240 h 820510"/>
                <a:gd name="connsiteX1608" fmla="*/ 621302 w 711109"/>
                <a:gd name="connsiteY1608" fmla="*/ 776423 h 820510"/>
                <a:gd name="connsiteX1609" fmla="*/ 622935 w 711109"/>
                <a:gd name="connsiteY1609" fmla="*/ 776423 h 820510"/>
                <a:gd name="connsiteX1610" fmla="*/ 624568 w 711109"/>
                <a:gd name="connsiteY1610" fmla="*/ 778056 h 820510"/>
                <a:gd name="connsiteX1611" fmla="*/ 625384 w 711109"/>
                <a:gd name="connsiteY1611" fmla="*/ 778056 h 820510"/>
                <a:gd name="connsiteX1612" fmla="*/ 626201 w 711109"/>
                <a:gd name="connsiteY1612" fmla="*/ 776423 h 820510"/>
                <a:gd name="connsiteX1613" fmla="*/ 627834 w 711109"/>
                <a:gd name="connsiteY1613" fmla="*/ 774791 h 820510"/>
                <a:gd name="connsiteX1614" fmla="*/ 628650 w 711109"/>
                <a:gd name="connsiteY1614" fmla="*/ 774791 h 820510"/>
                <a:gd name="connsiteX1615" fmla="*/ 631916 w 711109"/>
                <a:gd name="connsiteY1615" fmla="*/ 776423 h 820510"/>
                <a:gd name="connsiteX1616" fmla="*/ 633549 w 711109"/>
                <a:gd name="connsiteY1616" fmla="*/ 776423 h 820510"/>
                <a:gd name="connsiteX1617" fmla="*/ 635182 w 711109"/>
                <a:gd name="connsiteY1617" fmla="*/ 775607 h 820510"/>
                <a:gd name="connsiteX1618" fmla="*/ 635182 w 711109"/>
                <a:gd name="connsiteY1618" fmla="*/ 774791 h 820510"/>
                <a:gd name="connsiteX1619" fmla="*/ 635182 w 711109"/>
                <a:gd name="connsiteY1619" fmla="*/ 773974 h 820510"/>
                <a:gd name="connsiteX1620" fmla="*/ 635998 w 711109"/>
                <a:gd name="connsiteY1620" fmla="*/ 773158 h 820510"/>
                <a:gd name="connsiteX1621" fmla="*/ 637631 w 711109"/>
                <a:gd name="connsiteY1621" fmla="*/ 773158 h 820510"/>
                <a:gd name="connsiteX1622" fmla="*/ 639264 w 711109"/>
                <a:gd name="connsiteY1622" fmla="*/ 773974 h 820510"/>
                <a:gd name="connsiteX1623" fmla="*/ 639264 w 711109"/>
                <a:gd name="connsiteY1623" fmla="*/ 775607 h 820510"/>
                <a:gd name="connsiteX1624" fmla="*/ 639264 w 711109"/>
                <a:gd name="connsiteY1624" fmla="*/ 777240 h 820510"/>
                <a:gd name="connsiteX1625" fmla="*/ 641713 w 711109"/>
                <a:gd name="connsiteY1625" fmla="*/ 778056 h 820510"/>
                <a:gd name="connsiteX1626" fmla="*/ 644162 w 711109"/>
                <a:gd name="connsiteY1626" fmla="*/ 778056 h 820510"/>
                <a:gd name="connsiteX1627" fmla="*/ 645795 w 711109"/>
                <a:gd name="connsiteY1627" fmla="*/ 778873 h 820510"/>
                <a:gd name="connsiteX1628" fmla="*/ 645795 w 711109"/>
                <a:gd name="connsiteY1628" fmla="*/ 778056 h 820510"/>
                <a:gd name="connsiteX1629" fmla="*/ 643346 w 711109"/>
                <a:gd name="connsiteY1629" fmla="*/ 774791 h 820510"/>
                <a:gd name="connsiteX1630" fmla="*/ 642529 w 711109"/>
                <a:gd name="connsiteY1630" fmla="*/ 773158 h 820510"/>
                <a:gd name="connsiteX1631" fmla="*/ 640896 w 711109"/>
                <a:gd name="connsiteY1631" fmla="*/ 772341 h 820510"/>
                <a:gd name="connsiteX1632" fmla="*/ 638447 w 711109"/>
                <a:gd name="connsiteY1632" fmla="*/ 771525 h 820510"/>
                <a:gd name="connsiteX1633" fmla="*/ 636814 w 711109"/>
                <a:gd name="connsiteY1633" fmla="*/ 767443 h 820510"/>
                <a:gd name="connsiteX1634" fmla="*/ 636814 w 711109"/>
                <a:gd name="connsiteY1634" fmla="*/ 764177 h 820510"/>
                <a:gd name="connsiteX1635" fmla="*/ 636814 w 711109"/>
                <a:gd name="connsiteY1635" fmla="*/ 760911 h 820510"/>
                <a:gd name="connsiteX1636" fmla="*/ 640896 w 711109"/>
                <a:gd name="connsiteY1636" fmla="*/ 759279 h 820510"/>
                <a:gd name="connsiteX1637" fmla="*/ 640080 w 711109"/>
                <a:gd name="connsiteY1637" fmla="*/ 756829 h 820510"/>
                <a:gd name="connsiteX1638" fmla="*/ 641713 w 711109"/>
                <a:gd name="connsiteY1638" fmla="*/ 755196 h 820510"/>
                <a:gd name="connsiteX1639" fmla="*/ 643346 w 711109"/>
                <a:gd name="connsiteY1639" fmla="*/ 754380 h 820510"/>
                <a:gd name="connsiteX1640" fmla="*/ 644979 w 711109"/>
                <a:gd name="connsiteY1640" fmla="*/ 761728 h 820510"/>
                <a:gd name="connsiteX1641" fmla="*/ 645795 w 711109"/>
                <a:gd name="connsiteY1641" fmla="*/ 764177 h 820510"/>
                <a:gd name="connsiteX1642" fmla="*/ 644162 w 711109"/>
                <a:gd name="connsiteY1642" fmla="*/ 764993 h 820510"/>
                <a:gd name="connsiteX1643" fmla="*/ 641713 w 711109"/>
                <a:gd name="connsiteY1643" fmla="*/ 764993 h 820510"/>
                <a:gd name="connsiteX1644" fmla="*/ 643346 w 711109"/>
                <a:gd name="connsiteY1644" fmla="*/ 768259 h 820510"/>
                <a:gd name="connsiteX1645" fmla="*/ 645795 w 711109"/>
                <a:gd name="connsiteY1645" fmla="*/ 769892 h 820510"/>
                <a:gd name="connsiteX1646" fmla="*/ 648245 w 711109"/>
                <a:gd name="connsiteY1646" fmla="*/ 772341 h 820510"/>
                <a:gd name="connsiteX1647" fmla="*/ 648245 w 711109"/>
                <a:gd name="connsiteY1647" fmla="*/ 773974 h 820510"/>
                <a:gd name="connsiteX1648" fmla="*/ 649877 w 711109"/>
                <a:gd name="connsiteY1648" fmla="*/ 774791 h 820510"/>
                <a:gd name="connsiteX1649" fmla="*/ 653143 w 711109"/>
                <a:gd name="connsiteY1649" fmla="*/ 774791 h 820510"/>
                <a:gd name="connsiteX1650" fmla="*/ 654776 w 711109"/>
                <a:gd name="connsiteY1650" fmla="*/ 774791 h 820510"/>
                <a:gd name="connsiteX1651" fmla="*/ 655592 w 711109"/>
                <a:gd name="connsiteY1651" fmla="*/ 773158 h 820510"/>
                <a:gd name="connsiteX1652" fmla="*/ 656409 w 711109"/>
                <a:gd name="connsiteY1652" fmla="*/ 772341 h 820510"/>
                <a:gd name="connsiteX1653" fmla="*/ 658042 w 711109"/>
                <a:gd name="connsiteY1653" fmla="*/ 773974 h 820510"/>
                <a:gd name="connsiteX1654" fmla="*/ 661307 w 711109"/>
                <a:gd name="connsiteY1654" fmla="*/ 774791 h 820510"/>
                <a:gd name="connsiteX1655" fmla="*/ 662124 w 711109"/>
                <a:gd name="connsiteY1655" fmla="*/ 775607 h 820510"/>
                <a:gd name="connsiteX1656" fmla="*/ 662940 w 711109"/>
                <a:gd name="connsiteY1656" fmla="*/ 777240 h 820510"/>
                <a:gd name="connsiteX1657" fmla="*/ 662940 w 711109"/>
                <a:gd name="connsiteY1657" fmla="*/ 778873 h 820510"/>
                <a:gd name="connsiteX1658" fmla="*/ 662940 w 711109"/>
                <a:gd name="connsiteY1658" fmla="*/ 779689 h 820510"/>
                <a:gd name="connsiteX1659" fmla="*/ 663757 w 711109"/>
                <a:gd name="connsiteY1659" fmla="*/ 779689 h 820510"/>
                <a:gd name="connsiteX1660" fmla="*/ 665389 w 711109"/>
                <a:gd name="connsiteY1660" fmla="*/ 777240 h 820510"/>
                <a:gd name="connsiteX1661" fmla="*/ 666206 w 711109"/>
                <a:gd name="connsiteY1661" fmla="*/ 776423 h 820510"/>
                <a:gd name="connsiteX1662" fmla="*/ 667022 w 711109"/>
                <a:gd name="connsiteY1662" fmla="*/ 776423 h 820510"/>
                <a:gd name="connsiteX1663" fmla="*/ 667839 w 711109"/>
                <a:gd name="connsiteY1663" fmla="*/ 775607 h 820510"/>
                <a:gd name="connsiteX1664" fmla="*/ 667839 w 711109"/>
                <a:gd name="connsiteY1664" fmla="*/ 774791 h 820510"/>
                <a:gd name="connsiteX1665" fmla="*/ 665389 w 711109"/>
                <a:gd name="connsiteY1665" fmla="*/ 773158 h 820510"/>
                <a:gd name="connsiteX1666" fmla="*/ 652327 w 711109"/>
                <a:gd name="connsiteY1666" fmla="*/ 766626 h 820510"/>
                <a:gd name="connsiteX1667" fmla="*/ 650694 w 711109"/>
                <a:gd name="connsiteY1667" fmla="*/ 764177 h 820510"/>
                <a:gd name="connsiteX1668" fmla="*/ 649877 w 711109"/>
                <a:gd name="connsiteY1668" fmla="*/ 760911 h 820510"/>
                <a:gd name="connsiteX1669" fmla="*/ 649877 w 711109"/>
                <a:gd name="connsiteY1669" fmla="*/ 757646 h 820510"/>
                <a:gd name="connsiteX1670" fmla="*/ 650694 w 711109"/>
                <a:gd name="connsiteY1670" fmla="*/ 756829 h 820510"/>
                <a:gd name="connsiteX1671" fmla="*/ 653143 w 711109"/>
                <a:gd name="connsiteY1671" fmla="*/ 755196 h 820510"/>
                <a:gd name="connsiteX1672" fmla="*/ 657225 w 711109"/>
                <a:gd name="connsiteY1672" fmla="*/ 753563 h 820510"/>
                <a:gd name="connsiteX1673" fmla="*/ 662124 w 711109"/>
                <a:gd name="connsiteY1673" fmla="*/ 751114 h 820510"/>
                <a:gd name="connsiteX1674" fmla="*/ 662940 w 711109"/>
                <a:gd name="connsiteY1674" fmla="*/ 750298 h 820510"/>
                <a:gd name="connsiteX1675" fmla="*/ 662940 w 711109"/>
                <a:gd name="connsiteY1675" fmla="*/ 748665 h 820510"/>
                <a:gd name="connsiteX1676" fmla="*/ 662124 w 711109"/>
                <a:gd name="connsiteY1676" fmla="*/ 747848 h 820510"/>
                <a:gd name="connsiteX1677" fmla="*/ 660491 w 711109"/>
                <a:gd name="connsiteY1677" fmla="*/ 747032 h 820510"/>
                <a:gd name="connsiteX1678" fmla="*/ 658042 w 711109"/>
                <a:gd name="connsiteY1678" fmla="*/ 747032 h 820510"/>
                <a:gd name="connsiteX1679" fmla="*/ 656409 w 711109"/>
                <a:gd name="connsiteY1679" fmla="*/ 747032 h 820510"/>
                <a:gd name="connsiteX1680" fmla="*/ 654776 w 711109"/>
                <a:gd name="connsiteY1680" fmla="*/ 747032 h 820510"/>
                <a:gd name="connsiteX1681" fmla="*/ 651510 w 711109"/>
                <a:gd name="connsiteY1681" fmla="*/ 748665 h 820510"/>
                <a:gd name="connsiteX1682" fmla="*/ 649877 w 711109"/>
                <a:gd name="connsiteY1682" fmla="*/ 748665 h 820510"/>
                <a:gd name="connsiteX1683" fmla="*/ 648245 w 711109"/>
                <a:gd name="connsiteY1683" fmla="*/ 747848 h 820510"/>
                <a:gd name="connsiteX1684" fmla="*/ 646612 w 711109"/>
                <a:gd name="connsiteY1684" fmla="*/ 746216 h 820510"/>
                <a:gd name="connsiteX1685" fmla="*/ 645795 w 711109"/>
                <a:gd name="connsiteY1685" fmla="*/ 743766 h 820510"/>
                <a:gd name="connsiteX1686" fmla="*/ 645795 w 711109"/>
                <a:gd name="connsiteY1686" fmla="*/ 742134 h 820510"/>
                <a:gd name="connsiteX1687" fmla="*/ 645795 w 711109"/>
                <a:gd name="connsiteY1687" fmla="*/ 740501 h 820510"/>
                <a:gd name="connsiteX1688" fmla="*/ 646612 w 711109"/>
                <a:gd name="connsiteY1688" fmla="*/ 738868 h 820510"/>
                <a:gd name="connsiteX1689" fmla="*/ 647428 w 711109"/>
                <a:gd name="connsiteY1689" fmla="*/ 738051 h 820510"/>
                <a:gd name="connsiteX1690" fmla="*/ 648245 w 711109"/>
                <a:gd name="connsiteY1690" fmla="*/ 738051 h 820510"/>
                <a:gd name="connsiteX1691" fmla="*/ 649061 w 711109"/>
                <a:gd name="connsiteY1691" fmla="*/ 738051 h 820510"/>
                <a:gd name="connsiteX1692" fmla="*/ 649877 w 711109"/>
                <a:gd name="connsiteY1692" fmla="*/ 737235 h 820510"/>
                <a:gd name="connsiteX1693" fmla="*/ 650694 w 711109"/>
                <a:gd name="connsiteY1693" fmla="*/ 736418 h 820510"/>
                <a:gd name="connsiteX1694" fmla="*/ 650694 w 711109"/>
                <a:gd name="connsiteY1694" fmla="*/ 735602 h 820510"/>
                <a:gd name="connsiteX1695" fmla="*/ 650694 w 711109"/>
                <a:gd name="connsiteY1695" fmla="*/ 734786 h 820510"/>
                <a:gd name="connsiteX1696" fmla="*/ 649061 w 711109"/>
                <a:gd name="connsiteY1696" fmla="*/ 733969 h 820510"/>
                <a:gd name="connsiteX1697" fmla="*/ 648245 w 711109"/>
                <a:gd name="connsiteY1697" fmla="*/ 733153 h 820510"/>
                <a:gd name="connsiteX1698" fmla="*/ 646612 w 711109"/>
                <a:gd name="connsiteY1698" fmla="*/ 731520 h 820510"/>
                <a:gd name="connsiteX1699" fmla="*/ 647428 w 711109"/>
                <a:gd name="connsiteY1699" fmla="*/ 730704 h 820510"/>
                <a:gd name="connsiteX1700" fmla="*/ 649877 w 711109"/>
                <a:gd name="connsiteY1700" fmla="*/ 730704 h 820510"/>
                <a:gd name="connsiteX1701" fmla="*/ 651510 w 711109"/>
                <a:gd name="connsiteY1701" fmla="*/ 731520 h 820510"/>
                <a:gd name="connsiteX1702" fmla="*/ 653143 w 711109"/>
                <a:gd name="connsiteY1702" fmla="*/ 733153 h 820510"/>
                <a:gd name="connsiteX1703" fmla="*/ 653959 w 711109"/>
                <a:gd name="connsiteY1703" fmla="*/ 733153 h 820510"/>
                <a:gd name="connsiteX1704" fmla="*/ 654776 w 711109"/>
                <a:gd name="connsiteY1704" fmla="*/ 732336 h 820510"/>
                <a:gd name="connsiteX1705" fmla="*/ 656409 w 711109"/>
                <a:gd name="connsiteY1705" fmla="*/ 730704 h 820510"/>
                <a:gd name="connsiteX1706" fmla="*/ 658042 w 711109"/>
                <a:gd name="connsiteY1706" fmla="*/ 728254 h 820510"/>
                <a:gd name="connsiteX1707" fmla="*/ 659674 w 711109"/>
                <a:gd name="connsiteY1707" fmla="*/ 725805 h 820510"/>
                <a:gd name="connsiteX1708" fmla="*/ 660491 w 711109"/>
                <a:gd name="connsiteY1708" fmla="*/ 724172 h 820510"/>
                <a:gd name="connsiteX1709" fmla="*/ 662124 w 711109"/>
                <a:gd name="connsiteY1709" fmla="*/ 724172 h 820510"/>
                <a:gd name="connsiteX1710" fmla="*/ 666206 w 711109"/>
                <a:gd name="connsiteY1710" fmla="*/ 729071 h 820510"/>
                <a:gd name="connsiteX1711" fmla="*/ 667839 w 711109"/>
                <a:gd name="connsiteY1711" fmla="*/ 729071 h 820510"/>
                <a:gd name="connsiteX1712" fmla="*/ 672737 w 711109"/>
                <a:gd name="connsiteY1712" fmla="*/ 726621 h 820510"/>
                <a:gd name="connsiteX1713" fmla="*/ 673554 w 711109"/>
                <a:gd name="connsiteY1713" fmla="*/ 726621 h 820510"/>
                <a:gd name="connsiteX1714" fmla="*/ 674370 w 711109"/>
                <a:gd name="connsiteY1714" fmla="*/ 729071 h 820510"/>
                <a:gd name="connsiteX1715" fmla="*/ 674370 w 711109"/>
                <a:gd name="connsiteY1715" fmla="*/ 729071 h 820510"/>
                <a:gd name="connsiteX1716" fmla="*/ 578848 w 711109"/>
                <a:gd name="connsiteY1716" fmla="*/ 736418 h 820510"/>
                <a:gd name="connsiteX1717" fmla="*/ 578848 w 711109"/>
                <a:gd name="connsiteY1717" fmla="*/ 736418 h 820510"/>
                <a:gd name="connsiteX1718" fmla="*/ 579664 w 711109"/>
                <a:gd name="connsiteY1718" fmla="*/ 736418 h 820510"/>
                <a:gd name="connsiteX1719" fmla="*/ 580481 w 711109"/>
                <a:gd name="connsiteY1719" fmla="*/ 737235 h 820510"/>
                <a:gd name="connsiteX1720" fmla="*/ 583746 w 711109"/>
                <a:gd name="connsiteY1720" fmla="*/ 738051 h 820510"/>
                <a:gd name="connsiteX1721" fmla="*/ 587012 w 711109"/>
                <a:gd name="connsiteY1721" fmla="*/ 739684 h 820510"/>
                <a:gd name="connsiteX1722" fmla="*/ 588645 w 711109"/>
                <a:gd name="connsiteY1722" fmla="*/ 740501 h 820510"/>
                <a:gd name="connsiteX1723" fmla="*/ 591095 w 711109"/>
                <a:gd name="connsiteY1723" fmla="*/ 740501 h 820510"/>
                <a:gd name="connsiteX1724" fmla="*/ 592727 w 711109"/>
                <a:gd name="connsiteY1724" fmla="*/ 742134 h 820510"/>
                <a:gd name="connsiteX1725" fmla="*/ 593544 w 711109"/>
                <a:gd name="connsiteY1725" fmla="*/ 742134 h 820510"/>
                <a:gd name="connsiteX1726" fmla="*/ 594360 w 711109"/>
                <a:gd name="connsiteY1726" fmla="*/ 742134 h 820510"/>
                <a:gd name="connsiteX1727" fmla="*/ 596809 w 711109"/>
                <a:gd name="connsiteY1727" fmla="*/ 744583 h 820510"/>
                <a:gd name="connsiteX1728" fmla="*/ 596809 w 711109"/>
                <a:gd name="connsiteY1728" fmla="*/ 744583 h 820510"/>
                <a:gd name="connsiteX1729" fmla="*/ 599259 w 711109"/>
                <a:gd name="connsiteY1729" fmla="*/ 747032 h 820510"/>
                <a:gd name="connsiteX1730" fmla="*/ 599259 w 711109"/>
                <a:gd name="connsiteY1730" fmla="*/ 747032 h 820510"/>
                <a:gd name="connsiteX1731" fmla="*/ 597626 w 711109"/>
                <a:gd name="connsiteY1731" fmla="*/ 747032 h 820510"/>
                <a:gd name="connsiteX1732" fmla="*/ 594360 w 711109"/>
                <a:gd name="connsiteY1732" fmla="*/ 746216 h 820510"/>
                <a:gd name="connsiteX1733" fmla="*/ 592727 w 711109"/>
                <a:gd name="connsiteY1733" fmla="*/ 746216 h 820510"/>
                <a:gd name="connsiteX1734" fmla="*/ 591911 w 711109"/>
                <a:gd name="connsiteY1734" fmla="*/ 746216 h 820510"/>
                <a:gd name="connsiteX1735" fmla="*/ 591911 w 711109"/>
                <a:gd name="connsiteY1735" fmla="*/ 746216 h 820510"/>
                <a:gd name="connsiteX1736" fmla="*/ 591911 w 711109"/>
                <a:gd name="connsiteY1736" fmla="*/ 744583 h 820510"/>
                <a:gd name="connsiteX1737" fmla="*/ 591911 w 711109"/>
                <a:gd name="connsiteY1737" fmla="*/ 743766 h 820510"/>
                <a:gd name="connsiteX1738" fmla="*/ 588645 w 711109"/>
                <a:gd name="connsiteY1738" fmla="*/ 740501 h 820510"/>
                <a:gd name="connsiteX1739" fmla="*/ 587829 w 711109"/>
                <a:gd name="connsiteY1739" fmla="*/ 739684 h 820510"/>
                <a:gd name="connsiteX1740" fmla="*/ 585379 w 711109"/>
                <a:gd name="connsiteY1740" fmla="*/ 738868 h 820510"/>
                <a:gd name="connsiteX1741" fmla="*/ 582930 w 711109"/>
                <a:gd name="connsiteY1741" fmla="*/ 738868 h 820510"/>
                <a:gd name="connsiteX1742" fmla="*/ 581297 w 711109"/>
                <a:gd name="connsiteY1742" fmla="*/ 738868 h 820510"/>
                <a:gd name="connsiteX1743" fmla="*/ 580481 w 711109"/>
                <a:gd name="connsiteY1743" fmla="*/ 738868 h 820510"/>
                <a:gd name="connsiteX1744" fmla="*/ 578032 w 711109"/>
                <a:gd name="connsiteY1744" fmla="*/ 736418 h 820510"/>
                <a:gd name="connsiteX1745" fmla="*/ 575582 w 711109"/>
                <a:gd name="connsiteY1745" fmla="*/ 734786 h 820510"/>
                <a:gd name="connsiteX1746" fmla="*/ 574766 w 711109"/>
                <a:gd name="connsiteY1746" fmla="*/ 732336 h 820510"/>
                <a:gd name="connsiteX1747" fmla="*/ 573133 w 711109"/>
                <a:gd name="connsiteY1747" fmla="*/ 730704 h 820510"/>
                <a:gd name="connsiteX1748" fmla="*/ 573133 w 711109"/>
                <a:gd name="connsiteY1748" fmla="*/ 729887 h 820510"/>
                <a:gd name="connsiteX1749" fmla="*/ 573949 w 711109"/>
                <a:gd name="connsiteY1749" fmla="*/ 729887 h 820510"/>
                <a:gd name="connsiteX1750" fmla="*/ 575582 w 711109"/>
                <a:gd name="connsiteY1750" fmla="*/ 730704 h 820510"/>
                <a:gd name="connsiteX1751" fmla="*/ 577215 w 711109"/>
                <a:gd name="connsiteY1751" fmla="*/ 732336 h 820510"/>
                <a:gd name="connsiteX1752" fmla="*/ 578032 w 711109"/>
                <a:gd name="connsiteY1752" fmla="*/ 733153 h 820510"/>
                <a:gd name="connsiteX1753" fmla="*/ 578848 w 711109"/>
                <a:gd name="connsiteY1753" fmla="*/ 736418 h 820510"/>
                <a:gd name="connsiteX1754" fmla="*/ 603341 w 711109"/>
                <a:gd name="connsiteY1754" fmla="*/ 751931 h 820510"/>
                <a:gd name="connsiteX1755" fmla="*/ 604157 w 711109"/>
                <a:gd name="connsiteY1755" fmla="*/ 754380 h 820510"/>
                <a:gd name="connsiteX1756" fmla="*/ 604157 w 711109"/>
                <a:gd name="connsiteY1756" fmla="*/ 755196 h 820510"/>
                <a:gd name="connsiteX1757" fmla="*/ 604974 w 711109"/>
                <a:gd name="connsiteY1757" fmla="*/ 755196 h 820510"/>
                <a:gd name="connsiteX1758" fmla="*/ 607423 w 711109"/>
                <a:gd name="connsiteY1758" fmla="*/ 755196 h 820510"/>
                <a:gd name="connsiteX1759" fmla="*/ 610689 w 711109"/>
                <a:gd name="connsiteY1759" fmla="*/ 756013 h 820510"/>
                <a:gd name="connsiteX1760" fmla="*/ 610689 w 711109"/>
                <a:gd name="connsiteY1760" fmla="*/ 756013 h 820510"/>
                <a:gd name="connsiteX1761" fmla="*/ 612321 w 711109"/>
                <a:gd name="connsiteY1761" fmla="*/ 758462 h 820510"/>
                <a:gd name="connsiteX1762" fmla="*/ 613138 w 711109"/>
                <a:gd name="connsiteY1762" fmla="*/ 759279 h 820510"/>
                <a:gd name="connsiteX1763" fmla="*/ 614771 w 711109"/>
                <a:gd name="connsiteY1763" fmla="*/ 761728 h 820510"/>
                <a:gd name="connsiteX1764" fmla="*/ 613138 w 711109"/>
                <a:gd name="connsiteY1764" fmla="*/ 763361 h 820510"/>
                <a:gd name="connsiteX1765" fmla="*/ 612321 w 711109"/>
                <a:gd name="connsiteY1765" fmla="*/ 765810 h 820510"/>
                <a:gd name="connsiteX1766" fmla="*/ 612321 w 711109"/>
                <a:gd name="connsiteY1766" fmla="*/ 766626 h 820510"/>
                <a:gd name="connsiteX1767" fmla="*/ 611505 w 711109"/>
                <a:gd name="connsiteY1767" fmla="*/ 767443 h 820510"/>
                <a:gd name="connsiteX1768" fmla="*/ 610689 w 711109"/>
                <a:gd name="connsiteY1768" fmla="*/ 768259 h 820510"/>
                <a:gd name="connsiteX1769" fmla="*/ 609056 w 711109"/>
                <a:gd name="connsiteY1769" fmla="*/ 769892 h 820510"/>
                <a:gd name="connsiteX1770" fmla="*/ 607423 w 711109"/>
                <a:gd name="connsiteY1770" fmla="*/ 769892 h 820510"/>
                <a:gd name="connsiteX1771" fmla="*/ 605790 w 711109"/>
                <a:gd name="connsiteY1771" fmla="*/ 770709 h 820510"/>
                <a:gd name="connsiteX1772" fmla="*/ 604974 w 711109"/>
                <a:gd name="connsiteY1772" fmla="*/ 771525 h 820510"/>
                <a:gd name="connsiteX1773" fmla="*/ 604157 w 711109"/>
                <a:gd name="connsiteY1773" fmla="*/ 771525 h 820510"/>
                <a:gd name="connsiteX1774" fmla="*/ 603341 w 711109"/>
                <a:gd name="connsiteY1774" fmla="*/ 771525 h 820510"/>
                <a:gd name="connsiteX1775" fmla="*/ 602524 w 711109"/>
                <a:gd name="connsiteY1775" fmla="*/ 770709 h 820510"/>
                <a:gd name="connsiteX1776" fmla="*/ 602524 w 711109"/>
                <a:gd name="connsiteY1776" fmla="*/ 769892 h 820510"/>
                <a:gd name="connsiteX1777" fmla="*/ 604157 w 711109"/>
                <a:gd name="connsiteY1777" fmla="*/ 769076 h 820510"/>
                <a:gd name="connsiteX1778" fmla="*/ 605790 w 711109"/>
                <a:gd name="connsiteY1778" fmla="*/ 766626 h 820510"/>
                <a:gd name="connsiteX1779" fmla="*/ 605790 w 711109"/>
                <a:gd name="connsiteY1779" fmla="*/ 764177 h 820510"/>
                <a:gd name="connsiteX1780" fmla="*/ 604157 w 711109"/>
                <a:gd name="connsiteY1780" fmla="*/ 763361 h 820510"/>
                <a:gd name="connsiteX1781" fmla="*/ 603341 w 711109"/>
                <a:gd name="connsiteY1781" fmla="*/ 763361 h 820510"/>
                <a:gd name="connsiteX1782" fmla="*/ 602524 w 711109"/>
                <a:gd name="connsiteY1782" fmla="*/ 763361 h 820510"/>
                <a:gd name="connsiteX1783" fmla="*/ 601708 w 711109"/>
                <a:gd name="connsiteY1783" fmla="*/ 762544 h 820510"/>
                <a:gd name="connsiteX1784" fmla="*/ 600892 w 711109"/>
                <a:gd name="connsiteY1784" fmla="*/ 763361 h 820510"/>
                <a:gd name="connsiteX1785" fmla="*/ 600892 w 711109"/>
                <a:gd name="connsiteY1785" fmla="*/ 764177 h 820510"/>
                <a:gd name="connsiteX1786" fmla="*/ 600892 w 711109"/>
                <a:gd name="connsiteY1786" fmla="*/ 765810 h 820510"/>
                <a:gd name="connsiteX1787" fmla="*/ 600892 w 711109"/>
                <a:gd name="connsiteY1787" fmla="*/ 766626 h 820510"/>
                <a:gd name="connsiteX1788" fmla="*/ 600075 w 711109"/>
                <a:gd name="connsiteY1788" fmla="*/ 766626 h 820510"/>
                <a:gd name="connsiteX1789" fmla="*/ 598442 w 711109"/>
                <a:gd name="connsiteY1789" fmla="*/ 765810 h 820510"/>
                <a:gd name="connsiteX1790" fmla="*/ 596809 w 711109"/>
                <a:gd name="connsiteY1790" fmla="*/ 764993 h 820510"/>
                <a:gd name="connsiteX1791" fmla="*/ 596809 w 711109"/>
                <a:gd name="connsiteY1791" fmla="*/ 764177 h 820510"/>
                <a:gd name="connsiteX1792" fmla="*/ 596809 w 711109"/>
                <a:gd name="connsiteY1792" fmla="*/ 761728 h 820510"/>
                <a:gd name="connsiteX1793" fmla="*/ 596809 w 711109"/>
                <a:gd name="connsiteY1793" fmla="*/ 760911 h 820510"/>
                <a:gd name="connsiteX1794" fmla="*/ 596809 w 711109"/>
                <a:gd name="connsiteY1794" fmla="*/ 759279 h 820510"/>
                <a:gd name="connsiteX1795" fmla="*/ 596809 w 711109"/>
                <a:gd name="connsiteY1795" fmla="*/ 759279 h 820510"/>
                <a:gd name="connsiteX1796" fmla="*/ 595993 w 711109"/>
                <a:gd name="connsiteY1796" fmla="*/ 759279 h 820510"/>
                <a:gd name="connsiteX1797" fmla="*/ 594360 w 711109"/>
                <a:gd name="connsiteY1797" fmla="*/ 759279 h 820510"/>
                <a:gd name="connsiteX1798" fmla="*/ 592727 w 711109"/>
                <a:gd name="connsiteY1798" fmla="*/ 756829 h 820510"/>
                <a:gd name="connsiteX1799" fmla="*/ 591911 w 711109"/>
                <a:gd name="connsiteY1799" fmla="*/ 754380 h 820510"/>
                <a:gd name="connsiteX1800" fmla="*/ 588645 w 711109"/>
                <a:gd name="connsiteY1800" fmla="*/ 753563 h 820510"/>
                <a:gd name="connsiteX1801" fmla="*/ 591095 w 711109"/>
                <a:gd name="connsiteY1801" fmla="*/ 750298 h 820510"/>
                <a:gd name="connsiteX1802" fmla="*/ 595177 w 711109"/>
                <a:gd name="connsiteY1802" fmla="*/ 749481 h 820510"/>
                <a:gd name="connsiteX1803" fmla="*/ 596809 w 711109"/>
                <a:gd name="connsiteY1803" fmla="*/ 751114 h 820510"/>
                <a:gd name="connsiteX1804" fmla="*/ 600892 w 711109"/>
                <a:gd name="connsiteY1804" fmla="*/ 751931 h 820510"/>
                <a:gd name="connsiteX1805" fmla="*/ 600892 w 711109"/>
                <a:gd name="connsiteY1805" fmla="*/ 750298 h 820510"/>
                <a:gd name="connsiteX1806" fmla="*/ 600892 w 711109"/>
                <a:gd name="connsiteY1806" fmla="*/ 749481 h 820510"/>
                <a:gd name="connsiteX1807" fmla="*/ 601708 w 711109"/>
                <a:gd name="connsiteY1807" fmla="*/ 748665 h 820510"/>
                <a:gd name="connsiteX1808" fmla="*/ 601708 w 711109"/>
                <a:gd name="connsiteY1808" fmla="*/ 748665 h 820510"/>
                <a:gd name="connsiteX1809" fmla="*/ 602524 w 711109"/>
                <a:gd name="connsiteY1809" fmla="*/ 749481 h 820510"/>
                <a:gd name="connsiteX1810" fmla="*/ 603341 w 711109"/>
                <a:gd name="connsiteY1810" fmla="*/ 749481 h 820510"/>
                <a:gd name="connsiteX1811" fmla="*/ 603341 w 711109"/>
                <a:gd name="connsiteY1811" fmla="*/ 750298 h 820510"/>
                <a:gd name="connsiteX1812" fmla="*/ 603341 w 711109"/>
                <a:gd name="connsiteY1812" fmla="*/ 751931 h 820510"/>
                <a:gd name="connsiteX1813" fmla="*/ 628650 w 711109"/>
                <a:gd name="connsiteY1813" fmla="*/ 767443 h 820510"/>
                <a:gd name="connsiteX1814" fmla="*/ 631916 w 711109"/>
                <a:gd name="connsiteY1814" fmla="*/ 769892 h 820510"/>
                <a:gd name="connsiteX1815" fmla="*/ 634365 w 711109"/>
                <a:gd name="connsiteY1815" fmla="*/ 769892 h 820510"/>
                <a:gd name="connsiteX1816" fmla="*/ 634365 w 711109"/>
                <a:gd name="connsiteY1816" fmla="*/ 771525 h 820510"/>
                <a:gd name="connsiteX1817" fmla="*/ 634365 w 711109"/>
                <a:gd name="connsiteY1817" fmla="*/ 773974 h 820510"/>
                <a:gd name="connsiteX1818" fmla="*/ 634365 w 711109"/>
                <a:gd name="connsiteY1818" fmla="*/ 774791 h 820510"/>
                <a:gd name="connsiteX1819" fmla="*/ 633549 w 711109"/>
                <a:gd name="connsiteY1819" fmla="*/ 775607 h 820510"/>
                <a:gd name="connsiteX1820" fmla="*/ 632732 w 711109"/>
                <a:gd name="connsiteY1820" fmla="*/ 777240 h 820510"/>
                <a:gd name="connsiteX1821" fmla="*/ 631916 w 711109"/>
                <a:gd name="connsiteY1821" fmla="*/ 777240 h 820510"/>
                <a:gd name="connsiteX1822" fmla="*/ 629467 w 711109"/>
                <a:gd name="connsiteY1822" fmla="*/ 775607 h 820510"/>
                <a:gd name="connsiteX1823" fmla="*/ 627017 w 711109"/>
                <a:gd name="connsiteY1823" fmla="*/ 773158 h 820510"/>
                <a:gd name="connsiteX1824" fmla="*/ 625384 w 711109"/>
                <a:gd name="connsiteY1824" fmla="*/ 773158 h 820510"/>
                <a:gd name="connsiteX1825" fmla="*/ 623752 w 711109"/>
                <a:gd name="connsiteY1825" fmla="*/ 772341 h 820510"/>
                <a:gd name="connsiteX1826" fmla="*/ 622119 w 711109"/>
                <a:gd name="connsiteY1826" fmla="*/ 772341 h 820510"/>
                <a:gd name="connsiteX1827" fmla="*/ 621302 w 711109"/>
                <a:gd name="connsiteY1827" fmla="*/ 773974 h 820510"/>
                <a:gd name="connsiteX1828" fmla="*/ 618853 w 711109"/>
                <a:gd name="connsiteY1828" fmla="*/ 774791 h 820510"/>
                <a:gd name="connsiteX1829" fmla="*/ 618853 w 711109"/>
                <a:gd name="connsiteY1829" fmla="*/ 772341 h 820510"/>
                <a:gd name="connsiteX1830" fmla="*/ 617220 w 711109"/>
                <a:gd name="connsiteY1830" fmla="*/ 769892 h 820510"/>
                <a:gd name="connsiteX1831" fmla="*/ 615587 w 711109"/>
                <a:gd name="connsiteY1831" fmla="*/ 768259 h 820510"/>
                <a:gd name="connsiteX1832" fmla="*/ 616404 w 711109"/>
                <a:gd name="connsiteY1832" fmla="*/ 764993 h 820510"/>
                <a:gd name="connsiteX1833" fmla="*/ 618037 w 711109"/>
                <a:gd name="connsiteY1833" fmla="*/ 764177 h 820510"/>
                <a:gd name="connsiteX1834" fmla="*/ 618853 w 711109"/>
                <a:gd name="connsiteY1834" fmla="*/ 763361 h 820510"/>
                <a:gd name="connsiteX1835" fmla="*/ 623752 w 711109"/>
                <a:gd name="connsiteY1835" fmla="*/ 764177 h 820510"/>
                <a:gd name="connsiteX1836" fmla="*/ 626201 w 711109"/>
                <a:gd name="connsiteY1836" fmla="*/ 764993 h 820510"/>
                <a:gd name="connsiteX1837" fmla="*/ 628650 w 711109"/>
                <a:gd name="connsiteY1837" fmla="*/ 767443 h 820510"/>
                <a:gd name="connsiteX1838" fmla="*/ 635182 w 711109"/>
                <a:gd name="connsiteY1838" fmla="*/ 791119 h 820510"/>
                <a:gd name="connsiteX1839" fmla="*/ 635998 w 711109"/>
                <a:gd name="connsiteY1839" fmla="*/ 792752 h 820510"/>
                <a:gd name="connsiteX1840" fmla="*/ 635998 w 711109"/>
                <a:gd name="connsiteY1840" fmla="*/ 792752 h 820510"/>
                <a:gd name="connsiteX1841" fmla="*/ 637631 w 711109"/>
                <a:gd name="connsiteY1841" fmla="*/ 793568 h 820510"/>
                <a:gd name="connsiteX1842" fmla="*/ 638447 w 711109"/>
                <a:gd name="connsiteY1842" fmla="*/ 792752 h 820510"/>
                <a:gd name="connsiteX1843" fmla="*/ 640896 w 711109"/>
                <a:gd name="connsiteY1843" fmla="*/ 792752 h 820510"/>
                <a:gd name="connsiteX1844" fmla="*/ 642529 w 711109"/>
                <a:gd name="connsiteY1844" fmla="*/ 791936 h 820510"/>
                <a:gd name="connsiteX1845" fmla="*/ 644162 w 711109"/>
                <a:gd name="connsiteY1845" fmla="*/ 791936 h 820510"/>
                <a:gd name="connsiteX1846" fmla="*/ 646612 w 711109"/>
                <a:gd name="connsiteY1846" fmla="*/ 796834 h 820510"/>
                <a:gd name="connsiteX1847" fmla="*/ 646612 w 711109"/>
                <a:gd name="connsiteY1847" fmla="*/ 798467 h 820510"/>
                <a:gd name="connsiteX1848" fmla="*/ 644979 w 711109"/>
                <a:gd name="connsiteY1848" fmla="*/ 800100 h 820510"/>
                <a:gd name="connsiteX1849" fmla="*/ 644162 w 711109"/>
                <a:gd name="connsiteY1849" fmla="*/ 800100 h 820510"/>
                <a:gd name="connsiteX1850" fmla="*/ 643346 w 711109"/>
                <a:gd name="connsiteY1850" fmla="*/ 799284 h 820510"/>
                <a:gd name="connsiteX1851" fmla="*/ 643346 w 711109"/>
                <a:gd name="connsiteY1851" fmla="*/ 798467 h 820510"/>
                <a:gd name="connsiteX1852" fmla="*/ 643346 w 711109"/>
                <a:gd name="connsiteY1852" fmla="*/ 797651 h 820510"/>
                <a:gd name="connsiteX1853" fmla="*/ 642529 w 711109"/>
                <a:gd name="connsiteY1853" fmla="*/ 796834 h 820510"/>
                <a:gd name="connsiteX1854" fmla="*/ 641713 w 711109"/>
                <a:gd name="connsiteY1854" fmla="*/ 796834 h 820510"/>
                <a:gd name="connsiteX1855" fmla="*/ 640896 w 711109"/>
                <a:gd name="connsiteY1855" fmla="*/ 797651 h 820510"/>
                <a:gd name="connsiteX1856" fmla="*/ 640080 w 711109"/>
                <a:gd name="connsiteY1856" fmla="*/ 797651 h 820510"/>
                <a:gd name="connsiteX1857" fmla="*/ 639264 w 711109"/>
                <a:gd name="connsiteY1857" fmla="*/ 796834 h 820510"/>
                <a:gd name="connsiteX1858" fmla="*/ 636814 w 711109"/>
                <a:gd name="connsiteY1858" fmla="*/ 796018 h 820510"/>
                <a:gd name="connsiteX1859" fmla="*/ 636814 w 711109"/>
                <a:gd name="connsiteY1859" fmla="*/ 795201 h 820510"/>
                <a:gd name="connsiteX1860" fmla="*/ 636814 w 711109"/>
                <a:gd name="connsiteY1860" fmla="*/ 794385 h 820510"/>
                <a:gd name="connsiteX1861" fmla="*/ 636814 w 711109"/>
                <a:gd name="connsiteY1861" fmla="*/ 793568 h 820510"/>
                <a:gd name="connsiteX1862" fmla="*/ 634365 w 711109"/>
                <a:gd name="connsiteY1862" fmla="*/ 791936 h 820510"/>
                <a:gd name="connsiteX1863" fmla="*/ 632732 w 711109"/>
                <a:gd name="connsiteY1863" fmla="*/ 790303 h 820510"/>
                <a:gd name="connsiteX1864" fmla="*/ 631916 w 711109"/>
                <a:gd name="connsiteY1864" fmla="*/ 790303 h 820510"/>
                <a:gd name="connsiteX1865" fmla="*/ 631099 w 711109"/>
                <a:gd name="connsiteY1865" fmla="*/ 790303 h 820510"/>
                <a:gd name="connsiteX1866" fmla="*/ 630283 w 711109"/>
                <a:gd name="connsiteY1866" fmla="*/ 791119 h 820510"/>
                <a:gd name="connsiteX1867" fmla="*/ 629467 w 711109"/>
                <a:gd name="connsiteY1867" fmla="*/ 791936 h 820510"/>
                <a:gd name="connsiteX1868" fmla="*/ 629467 w 711109"/>
                <a:gd name="connsiteY1868" fmla="*/ 791936 h 820510"/>
                <a:gd name="connsiteX1869" fmla="*/ 629467 w 711109"/>
                <a:gd name="connsiteY1869" fmla="*/ 791119 h 820510"/>
                <a:gd name="connsiteX1870" fmla="*/ 629467 w 711109"/>
                <a:gd name="connsiteY1870" fmla="*/ 790303 h 820510"/>
                <a:gd name="connsiteX1871" fmla="*/ 630283 w 711109"/>
                <a:gd name="connsiteY1871" fmla="*/ 788670 h 820510"/>
                <a:gd name="connsiteX1872" fmla="*/ 631099 w 711109"/>
                <a:gd name="connsiteY1872" fmla="*/ 788670 h 820510"/>
                <a:gd name="connsiteX1873" fmla="*/ 634365 w 711109"/>
                <a:gd name="connsiteY1873" fmla="*/ 788670 h 820510"/>
                <a:gd name="connsiteX1874" fmla="*/ 635998 w 711109"/>
                <a:gd name="connsiteY1874" fmla="*/ 789486 h 820510"/>
                <a:gd name="connsiteX1875" fmla="*/ 635182 w 711109"/>
                <a:gd name="connsiteY1875" fmla="*/ 791119 h 820510"/>
                <a:gd name="connsiteX1876" fmla="*/ 656409 w 711109"/>
                <a:gd name="connsiteY1876" fmla="*/ 791936 h 820510"/>
                <a:gd name="connsiteX1877" fmla="*/ 669471 w 711109"/>
                <a:gd name="connsiteY1877" fmla="*/ 794385 h 820510"/>
                <a:gd name="connsiteX1878" fmla="*/ 673554 w 711109"/>
                <a:gd name="connsiteY1878" fmla="*/ 792752 h 820510"/>
                <a:gd name="connsiteX1879" fmla="*/ 676820 w 711109"/>
                <a:gd name="connsiteY1879" fmla="*/ 792752 h 820510"/>
                <a:gd name="connsiteX1880" fmla="*/ 677636 w 711109"/>
                <a:gd name="connsiteY1880" fmla="*/ 795201 h 820510"/>
                <a:gd name="connsiteX1881" fmla="*/ 674370 w 711109"/>
                <a:gd name="connsiteY1881" fmla="*/ 797651 h 820510"/>
                <a:gd name="connsiteX1882" fmla="*/ 674370 w 711109"/>
                <a:gd name="connsiteY1882" fmla="*/ 798467 h 820510"/>
                <a:gd name="connsiteX1883" fmla="*/ 675187 w 711109"/>
                <a:gd name="connsiteY1883" fmla="*/ 799284 h 820510"/>
                <a:gd name="connsiteX1884" fmla="*/ 678452 w 711109"/>
                <a:gd name="connsiteY1884" fmla="*/ 799284 h 820510"/>
                <a:gd name="connsiteX1885" fmla="*/ 679269 w 711109"/>
                <a:gd name="connsiteY1885" fmla="*/ 800100 h 820510"/>
                <a:gd name="connsiteX1886" fmla="*/ 680085 w 711109"/>
                <a:gd name="connsiteY1886" fmla="*/ 800916 h 820510"/>
                <a:gd name="connsiteX1887" fmla="*/ 679269 w 711109"/>
                <a:gd name="connsiteY1887" fmla="*/ 802549 h 820510"/>
                <a:gd name="connsiteX1888" fmla="*/ 679269 w 711109"/>
                <a:gd name="connsiteY1888" fmla="*/ 803366 h 820510"/>
                <a:gd name="connsiteX1889" fmla="*/ 679269 w 711109"/>
                <a:gd name="connsiteY1889" fmla="*/ 804182 h 820510"/>
                <a:gd name="connsiteX1890" fmla="*/ 681718 w 711109"/>
                <a:gd name="connsiteY1890" fmla="*/ 806631 h 820510"/>
                <a:gd name="connsiteX1891" fmla="*/ 682534 w 711109"/>
                <a:gd name="connsiteY1891" fmla="*/ 807448 h 820510"/>
                <a:gd name="connsiteX1892" fmla="*/ 683351 w 711109"/>
                <a:gd name="connsiteY1892" fmla="*/ 808264 h 820510"/>
                <a:gd name="connsiteX1893" fmla="*/ 683351 w 711109"/>
                <a:gd name="connsiteY1893" fmla="*/ 809897 h 820510"/>
                <a:gd name="connsiteX1894" fmla="*/ 683351 w 711109"/>
                <a:gd name="connsiteY1894" fmla="*/ 811530 h 820510"/>
                <a:gd name="connsiteX1895" fmla="*/ 682534 w 711109"/>
                <a:gd name="connsiteY1895" fmla="*/ 811530 h 820510"/>
                <a:gd name="connsiteX1896" fmla="*/ 680902 w 711109"/>
                <a:gd name="connsiteY1896" fmla="*/ 810713 h 820510"/>
                <a:gd name="connsiteX1897" fmla="*/ 680085 w 711109"/>
                <a:gd name="connsiteY1897" fmla="*/ 809897 h 820510"/>
                <a:gd name="connsiteX1898" fmla="*/ 679269 w 711109"/>
                <a:gd name="connsiteY1898" fmla="*/ 807448 h 820510"/>
                <a:gd name="connsiteX1899" fmla="*/ 678452 w 711109"/>
                <a:gd name="connsiteY1899" fmla="*/ 806631 h 820510"/>
                <a:gd name="connsiteX1900" fmla="*/ 676003 w 711109"/>
                <a:gd name="connsiteY1900" fmla="*/ 805815 h 820510"/>
                <a:gd name="connsiteX1901" fmla="*/ 673554 w 711109"/>
                <a:gd name="connsiteY1901" fmla="*/ 804998 h 820510"/>
                <a:gd name="connsiteX1902" fmla="*/ 671921 w 711109"/>
                <a:gd name="connsiteY1902" fmla="*/ 804998 h 820510"/>
                <a:gd name="connsiteX1903" fmla="*/ 670288 w 711109"/>
                <a:gd name="connsiteY1903" fmla="*/ 804182 h 820510"/>
                <a:gd name="connsiteX1904" fmla="*/ 668655 w 711109"/>
                <a:gd name="connsiteY1904" fmla="*/ 804998 h 820510"/>
                <a:gd name="connsiteX1905" fmla="*/ 667839 w 711109"/>
                <a:gd name="connsiteY1905" fmla="*/ 804182 h 820510"/>
                <a:gd name="connsiteX1906" fmla="*/ 667022 w 711109"/>
                <a:gd name="connsiteY1906" fmla="*/ 802549 h 820510"/>
                <a:gd name="connsiteX1907" fmla="*/ 667022 w 711109"/>
                <a:gd name="connsiteY1907" fmla="*/ 801733 h 820510"/>
                <a:gd name="connsiteX1908" fmla="*/ 667839 w 711109"/>
                <a:gd name="connsiteY1908" fmla="*/ 799284 h 820510"/>
                <a:gd name="connsiteX1909" fmla="*/ 667839 w 711109"/>
                <a:gd name="connsiteY1909" fmla="*/ 798467 h 820510"/>
                <a:gd name="connsiteX1910" fmla="*/ 667839 w 711109"/>
                <a:gd name="connsiteY1910" fmla="*/ 798467 h 820510"/>
                <a:gd name="connsiteX1911" fmla="*/ 666206 w 711109"/>
                <a:gd name="connsiteY1911" fmla="*/ 799284 h 820510"/>
                <a:gd name="connsiteX1912" fmla="*/ 665389 w 711109"/>
                <a:gd name="connsiteY1912" fmla="*/ 799284 h 820510"/>
                <a:gd name="connsiteX1913" fmla="*/ 663757 w 711109"/>
                <a:gd name="connsiteY1913" fmla="*/ 797651 h 820510"/>
                <a:gd name="connsiteX1914" fmla="*/ 662940 w 711109"/>
                <a:gd name="connsiteY1914" fmla="*/ 797651 h 820510"/>
                <a:gd name="connsiteX1915" fmla="*/ 661307 w 711109"/>
                <a:gd name="connsiteY1915" fmla="*/ 797651 h 820510"/>
                <a:gd name="connsiteX1916" fmla="*/ 660491 w 711109"/>
                <a:gd name="connsiteY1916" fmla="*/ 800916 h 820510"/>
                <a:gd name="connsiteX1917" fmla="*/ 660491 w 711109"/>
                <a:gd name="connsiteY1917" fmla="*/ 801733 h 820510"/>
                <a:gd name="connsiteX1918" fmla="*/ 661307 w 711109"/>
                <a:gd name="connsiteY1918" fmla="*/ 803366 h 820510"/>
                <a:gd name="connsiteX1919" fmla="*/ 662940 w 711109"/>
                <a:gd name="connsiteY1919" fmla="*/ 806631 h 820510"/>
                <a:gd name="connsiteX1920" fmla="*/ 662124 w 711109"/>
                <a:gd name="connsiteY1920" fmla="*/ 806631 h 820510"/>
                <a:gd name="connsiteX1921" fmla="*/ 659674 w 711109"/>
                <a:gd name="connsiteY1921" fmla="*/ 805815 h 820510"/>
                <a:gd name="connsiteX1922" fmla="*/ 658858 w 711109"/>
                <a:gd name="connsiteY1922" fmla="*/ 804998 h 820510"/>
                <a:gd name="connsiteX1923" fmla="*/ 658042 w 711109"/>
                <a:gd name="connsiteY1923" fmla="*/ 803366 h 820510"/>
                <a:gd name="connsiteX1924" fmla="*/ 656409 w 711109"/>
                <a:gd name="connsiteY1924" fmla="*/ 802549 h 820510"/>
                <a:gd name="connsiteX1925" fmla="*/ 655592 w 711109"/>
                <a:gd name="connsiteY1925" fmla="*/ 801733 h 820510"/>
                <a:gd name="connsiteX1926" fmla="*/ 655592 w 711109"/>
                <a:gd name="connsiteY1926" fmla="*/ 800916 h 820510"/>
                <a:gd name="connsiteX1927" fmla="*/ 655592 w 711109"/>
                <a:gd name="connsiteY1927" fmla="*/ 799284 h 820510"/>
                <a:gd name="connsiteX1928" fmla="*/ 655592 w 711109"/>
                <a:gd name="connsiteY1928" fmla="*/ 799284 h 820510"/>
                <a:gd name="connsiteX1929" fmla="*/ 653143 w 711109"/>
                <a:gd name="connsiteY1929" fmla="*/ 800100 h 820510"/>
                <a:gd name="connsiteX1930" fmla="*/ 652327 w 711109"/>
                <a:gd name="connsiteY1930" fmla="*/ 799284 h 820510"/>
                <a:gd name="connsiteX1931" fmla="*/ 652327 w 711109"/>
                <a:gd name="connsiteY1931" fmla="*/ 798467 h 820510"/>
                <a:gd name="connsiteX1932" fmla="*/ 652327 w 711109"/>
                <a:gd name="connsiteY1932" fmla="*/ 797651 h 820510"/>
                <a:gd name="connsiteX1933" fmla="*/ 650694 w 711109"/>
                <a:gd name="connsiteY1933" fmla="*/ 796834 h 820510"/>
                <a:gd name="connsiteX1934" fmla="*/ 650694 w 711109"/>
                <a:gd name="connsiteY1934" fmla="*/ 796018 h 820510"/>
                <a:gd name="connsiteX1935" fmla="*/ 651510 w 711109"/>
                <a:gd name="connsiteY1935" fmla="*/ 795201 h 820510"/>
                <a:gd name="connsiteX1936" fmla="*/ 652327 w 711109"/>
                <a:gd name="connsiteY1936" fmla="*/ 793568 h 820510"/>
                <a:gd name="connsiteX1937" fmla="*/ 653143 w 711109"/>
                <a:gd name="connsiteY1937" fmla="*/ 788670 h 820510"/>
                <a:gd name="connsiteX1938" fmla="*/ 656409 w 711109"/>
                <a:gd name="connsiteY1938" fmla="*/ 791936 h 820510"/>
                <a:gd name="connsiteX1939" fmla="*/ 699679 w 711109"/>
                <a:gd name="connsiteY1939" fmla="*/ 799284 h 820510"/>
                <a:gd name="connsiteX1940" fmla="*/ 698863 w 711109"/>
                <a:gd name="connsiteY1940" fmla="*/ 800100 h 820510"/>
                <a:gd name="connsiteX1941" fmla="*/ 698046 w 711109"/>
                <a:gd name="connsiteY1941" fmla="*/ 801733 h 820510"/>
                <a:gd name="connsiteX1942" fmla="*/ 696414 w 711109"/>
                <a:gd name="connsiteY1942" fmla="*/ 802549 h 820510"/>
                <a:gd name="connsiteX1943" fmla="*/ 694781 w 711109"/>
                <a:gd name="connsiteY1943" fmla="*/ 802549 h 820510"/>
                <a:gd name="connsiteX1944" fmla="*/ 693964 w 711109"/>
                <a:gd name="connsiteY1944" fmla="*/ 801733 h 820510"/>
                <a:gd name="connsiteX1945" fmla="*/ 693148 w 711109"/>
                <a:gd name="connsiteY1945" fmla="*/ 800916 h 820510"/>
                <a:gd name="connsiteX1946" fmla="*/ 693148 w 711109"/>
                <a:gd name="connsiteY1946" fmla="*/ 800100 h 820510"/>
                <a:gd name="connsiteX1947" fmla="*/ 693148 w 711109"/>
                <a:gd name="connsiteY1947" fmla="*/ 799284 h 820510"/>
                <a:gd name="connsiteX1948" fmla="*/ 692332 w 711109"/>
                <a:gd name="connsiteY1948" fmla="*/ 799284 h 820510"/>
                <a:gd name="connsiteX1949" fmla="*/ 691515 w 711109"/>
                <a:gd name="connsiteY1949" fmla="*/ 799284 h 820510"/>
                <a:gd name="connsiteX1950" fmla="*/ 690699 w 711109"/>
                <a:gd name="connsiteY1950" fmla="*/ 799284 h 820510"/>
                <a:gd name="connsiteX1951" fmla="*/ 689066 w 711109"/>
                <a:gd name="connsiteY1951" fmla="*/ 800916 h 820510"/>
                <a:gd name="connsiteX1952" fmla="*/ 688249 w 711109"/>
                <a:gd name="connsiteY1952" fmla="*/ 800916 h 820510"/>
                <a:gd name="connsiteX1953" fmla="*/ 687433 w 711109"/>
                <a:gd name="connsiteY1953" fmla="*/ 800916 h 820510"/>
                <a:gd name="connsiteX1954" fmla="*/ 682534 w 711109"/>
                <a:gd name="connsiteY1954" fmla="*/ 800100 h 820510"/>
                <a:gd name="connsiteX1955" fmla="*/ 681718 w 711109"/>
                <a:gd name="connsiteY1955" fmla="*/ 799284 h 820510"/>
                <a:gd name="connsiteX1956" fmla="*/ 680902 w 711109"/>
                <a:gd name="connsiteY1956" fmla="*/ 798467 h 820510"/>
                <a:gd name="connsiteX1957" fmla="*/ 680085 w 711109"/>
                <a:gd name="connsiteY1957" fmla="*/ 795201 h 820510"/>
                <a:gd name="connsiteX1958" fmla="*/ 677636 w 711109"/>
                <a:gd name="connsiteY1958" fmla="*/ 792752 h 820510"/>
                <a:gd name="connsiteX1959" fmla="*/ 680902 w 711109"/>
                <a:gd name="connsiteY1959" fmla="*/ 791119 h 820510"/>
                <a:gd name="connsiteX1960" fmla="*/ 684984 w 711109"/>
                <a:gd name="connsiteY1960" fmla="*/ 791119 h 820510"/>
                <a:gd name="connsiteX1961" fmla="*/ 692332 w 711109"/>
                <a:gd name="connsiteY1961" fmla="*/ 791936 h 820510"/>
                <a:gd name="connsiteX1962" fmla="*/ 695597 w 711109"/>
                <a:gd name="connsiteY1962" fmla="*/ 791936 h 820510"/>
                <a:gd name="connsiteX1963" fmla="*/ 698046 w 711109"/>
                <a:gd name="connsiteY1963" fmla="*/ 794385 h 820510"/>
                <a:gd name="connsiteX1964" fmla="*/ 698046 w 711109"/>
                <a:gd name="connsiteY1964" fmla="*/ 796018 h 820510"/>
                <a:gd name="connsiteX1965" fmla="*/ 699679 w 711109"/>
                <a:gd name="connsiteY1965" fmla="*/ 799284 h 820510"/>
                <a:gd name="connsiteX1966" fmla="*/ 710293 w 711109"/>
                <a:gd name="connsiteY1966" fmla="*/ 800916 h 820510"/>
                <a:gd name="connsiteX1967" fmla="*/ 708660 w 711109"/>
                <a:gd name="connsiteY1967" fmla="*/ 802549 h 820510"/>
                <a:gd name="connsiteX1968" fmla="*/ 707844 w 711109"/>
                <a:gd name="connsiteY1968" fmla="*/ 802549 h 820510"/>
                <a:gd name="connsiteX1969" fmla="*/ 707844 w 711109"/>
                <a:gd name="connsiteY1969" fmla="*/ 801733 h 820510"/>
                <a:gd name="connsiteX1970" fmla="*/ 707844 w 711109"/>
                <a:gd name="connsiteY1970" fmla="*/ 800916 h 820510"/>
                <a:gd name="connsiteX1971" fmla="*/ 707844 w 711109"/>
                <a:gd name="connsiteY1971" fmla="*/ 800100 h 820510"/>
                <a:gd name="connsiteX1972" fmla="*/ 708660 w 711109"/>
                <a:gd name="connsiteY1972" fmla="*/ 799284 h 820510"/>
                <a:gd name="connsiteX1973" fmla="*/ 709477 w 711109"/>
                <a:gd name="connsiteY1973" fmla="*/ 798467 h 820510"/>
                <a:gd name="connsiteX1974" fmla="*/ 709477 w 711109"/>
                <a:gd name="connsiteY1974" fmla="*/ 798467 h 820510"/>
                <a:gd name="connsiteX1975" fmla="*/ 711109 w 711109"/>
                <a:gd name="connsiteY1975" fmla="*/ 799284 h 820510"/>
                <a:gd name="connsiteX1976" fmla="*/ 710293 w 711109"/>
                <a:gd name="connsiteY1976" fmla="*/ 800916 h 820510"/>
                <a:gd name="connsiteX1977" fmla="*/ 696414 w 711109"/>
                <a:gd name="connsiteY1977" fmla="*/ 817245 h 820510"/>
                <a:gd name="connsiteX1978" fmla="*/ 696414 w 711109"/>
                <a:gd name="connsiteY1978" fmla="*/ 817245 h 820510"/>
                <a:gd name="connsiteX1979" fmla="*/ 695597 w 711109"/>
                <a:gd name="connsiteY1979" fmla="*/ 817245 h 820510"/>
                <a:gd name="connsiteX1980" fmla="*/ 694781 w 711109"/>
                <a:gd name="connsiteY1980" fmla="*/ 817245 h 820510"/>
                <a:gd name="connsiteX1981" fmla="*/ 692332 w 711109"/>
                <a:gd name="connsiteY1981" fmla="*/ 816429 h 820510"/>
                <a:gd name="connsiteX1982" fmla="*/ 692332 w 711109"/>
                <a:gd name="connsiteY1982" fmla="*/ 815612 h 820510"/>
                <a:gd name="connsiteX1983" fmla="*/ 692332 w 711109"/>
                <a:gd name="connsiteY1983" fmla="*/ 814796 h 820510"/>
                <a:gd name="connsiteX1984" fmla="*/ 693148 w 711109"/>
                <a:gd name="connsiteY1984" fmla="*/ 813979 h 820510"/>
                <a:gd name="connsiteX1985" fmla="*/ 693964 w 711109"/>
                <a:gd name="connsiteY1985" fmla="*/ 813163 h 820510"/>
                <a:gd name="connsiteX1986" fmla="*/ 694781 w 711109"/>
                <a:gd name="connsiteY1986" fmla="*/ 811530 h 820510"/>
                <a:gd name="connsiteX1987" fmla="*/ 694781 w 711109"/>
                <a:gd name="connsiteY1987" fmla="*/ 811530 h 820510"/>
                <a:gd name="connsiteX1988" fmla="*/ 694781 w 711109"/>
                <a:gd name="connsiteY1988" fmla="*/ 812346 h 820510"/>
                <a:gd name="connsiteX1989" fmla="*/ 695597 w 711109"/>
                <a:gd name="connsiteY1989" fmla="*/ 814796 h 820510"/>
                <a:gd name="connsiteX1990" fmla="*/ 696414 w 711109"/>
                <a:gd name="connsiteY1990" fmla="*/ 816429 h 820510"/>
                <a:gd name="connsiteX1991" fmla="*/ 696414 w 711109"/>
                <a:gd name="connsiteY1991" fmla="*/ 817245 h 820510"/>
                <a:gd name="connsiteX1992" fmla="*/ 696414 w 711109"/>
                <a:gd name="connsiteY1992" fmla="*/ 817245 h 820510"/>
                <a:gd name="connsiteX1993" fmla="*/ 691515 w 711109"/>
                <a:gd name="connsiteY1993" fmla="*/ 820511 h 820510"/>
                <a:gd name="connsiteX1994" fmla="*/ 691515 w 711109"/>
                <a:gd name="connsiteY1994" fmla="*/ 820511 h 820510"/>
                <a:gd name="connsiteX1995" fmla="*/ 689066 w 711109"/>
                <a:gd name="connsiteY1995" fmla="*/ 819694 h 820510"/>
                <a:gd name="connsiteX1996" fmla="*/ 686617 w 711109"/>
                <a:gd name="connsiteY1996" fmla="*/ 819694 h 820510"/>
                <a:gd name="connsiteX1997" fmla="*/ 686617 w 711109"/>
                <a:gd name="connsiteY1997" fmla="*/ 819694 h 820510"/>
                <a:gd name="connsiteX1998" fmla="*/ 686617 w 711109"/>
                <a:gd name="connsiteY1998" fmla="*/ 818878 h 820510"/>
                <a:gd name="connsiteX1999" fmla="*/ 686617 w 711109"/>
                <a:gd name="connsiteY1999" fmla="*/ 818061 h 820510"/>
                <a:gd name="connsiteX2000" fmla="*/ 687433 w 711109"/>
                <a:gd name="connsiteY2000" fmla="*/ 818061 h 820510"/>
                <a:gd name="connsiteX2001" fmla="*/ 690699 w 711109"/>
                <a:gd name="connsiteY2001" fmla="*/ 818061 h 820510"/>
                <a:gd name="connsiteX2002" fmla="*/ 691515 w 711109"/>
                <a:gd name="connsiteY2002" fmla="*/ 818061 h 820510"/>
                <a:gd name="connsiteX2003" fmla="*/ 691515 w 711109"/>
                <a:gd name="connsiteY2003" fmla="*/ 818061 h 820510"/>
                <a:gd name="connsiteX2004" fmla="*/ 691515 w 711109"/>
                <a:gd name="connsiteY2004" fmla="*/ 820511 h 820510"/>
                <a:gd name="connsiteX2005" fmla="*/ 691515 w 711109"/>
                <a:gd name="connsiteY2005" fmla="*/ 820511 h 82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Lst>
              <a:rect l="l" t="t" r="r" b="b"/>
              <a:pathLst>
                <a:path w="711109" h="820510">
                  <a:moveTo>
                    <a:pt x="698046" y="91440"/>
                  </a:moveTo>
                  <a:lnTo>
                    <a:pt x="701312" y="94706"/>
                  </a:lnTo>
                  <a:lnTo>
                    <a:pt x="699679" y="98788"/>
                  </a:lnTo>
                  <a:lnTo>
                    <a:pt x="697230" y="106136"/>
                  </a:lnTo>
                  <a:lnTo>
                    <a:pt x="695597" y="111851"/>
                  </a:lnTo>
                  <a:lnTo>
                    <a:pt x="695597" y="112667"/>
                  </a:lnTo>
                  <a:lnTo>
                    <a:pt x="695597" y="113484"/>
                  </a:lnTo>
                  <a:lnTo>
                    <a:pt x="692332" y="115116"/>
                  </a:lnTo>
                  <a:lnTo>
                    <a:pt x="687433" y="117566"/>
                  </a:lnTo>
                  <a:lnTo>
                    <a:pt x="684984" y="118382"/>
                  </a:lnTo>
                  <a:lnTo>
                    <a:pt x="681718" y="120015"/>
                  </a:lnTo>
                  <a:lnTo>
                    <a:pt x="680902" y="121648"/>
                  </a:lnTo>
                  <a:lnTo>
                    <a:pt x="680085" y="122464"/>
                  </a:lnTo>
                  <a:lnTo>
                    <a:pt x="679269" y="123281"/>
                  </a:lnTo>
                  <a:lnTo>
                    <a:pt x="679269" y="124097"/>
                  </a:lnTo>
                  <a:lnTo>
                    <a:pt x="678452" y="124913"/>
                  </a:lnTo>
                  <a:lnTo>
                    <a:pt x="677636" y="127363"/>
                  </a:lnTo>
                  <a:lnTo>
                    <a:pt x="677636" y="128996"/>
                  </a:lnTo>
                  <a:lnTo>
                    <a:pt x="678452" y="129812"/>
                  </a:lnTo>
                  <a:lnTo>
                    <a:pt x="679269" y="130629"/>
                  </a:lnTo>
                  <a:lnTo>
                    <a:pt x="679269" y="132261"/>
                  </a:lnTo>
                  <a:lnTo>
                    <a:pt x="679269" y="133078"/>
                  </a:lnTo>
                  <a:lnTo>
                    <a:pt x="680085" y="133894"/>
                  </a:lnTo>
                  <a:lnTo>
                    <a:pt x="680085" y="134711"/>
                  </a:lnTo>
                  <a:lnTo>
                    <a:pt x="679269" y="135527"/>
                  </a:lnTo>
                  <a:lnTo>
                    <a:pt x="678452" y="135527"/>
                  </a:lnTo>
                  <a:lnTo>
                    <a:pt x="677636" y="137160"/>
                  </a:lnTo>
                  <a:lnTo>
                    <a:pt x="676820" y="140426"/>
                  </a:lnTo>
                  <a:lnTo>
                    <a:pt x="676820" y="141242"/>
                  </a:lnTo>
                  <a:lnTo>
                    <a:pt x="677636" y="144508"/>
                  </a:lnTo>
                  <a:lnTo>
                    <a:pt x="678452" y="146141"/>
                  </a:lnTo>
                  <a:lnTo>
                    <a:pt x="680085" y="151856"/>
                  </a:lnTo>
                  <a:lnTo>
                    <a:pt x="680085" y="153488"/>
                  </a:lnTo>
                  <a:lnTo>
                    <a:pt x="678452" y="155938"/>
                  </a:lnTo>
                  <a:lnTo>
                    <a:pt x="677636" y="157571"/>
                  </a:lnTo>
                  <a:lnTo>
                    <a:pt x="677636" y="158387"/>
                  </a:lnTo>
                  <a:lnTo>
                    <a:pt x="677636" y="159204"/>
                  </a:lnTo>
                  <a:lnTo>
                    <a:pt x="677636" y="160020"/>
                  </a:lnTo>
                  <a:lnTo>
                    <a:pt x="679269" y="162469"/>
                  </a:lnTo>
                  <a:lnTo>
                    <a:pt x="680902" y="164918"/>
                  </a:lnTo>
                  <a:lnTo>
                    <a:pt x="681718" y="166551"/>
                  </a:lnTo>
                  <a:lnTo>
                    <a:pt x="681718" y="168184"/>
                  </a:lnTo>
                  <a:lnTo>
                    <a:pt x="680902" y="169001"/>
                  </a:lnTo>
                  <a:lnTo>
                    <a:pt x="680085" y="169001"/>
                  </a:lnTo>
                  <a:lnTo>
                    <a:pt x="677636" y="169817"/>
                  </a:lnTo>
                  <a:lnTo>
                    <a:pt x="676820" y="170634"/>
                  </a:lnTo>
                  <a:lnTo>
                    <a:pt x="676003" y="170634"/>
                  </a:lnTo>
                  <a:lnTo>
                    <a:pt x="675187" y="169817"/>
                  </a:lnTo>
                  <a:lnTo>
                    <a:pt x="674370" y="169817"/>
                  </a:lnTo>
                  <a:lnTo>
                    <a:pt x="672737" y="170634"/>
                  </a:lnTo>
                  <a:lnTo>
                    <a:pt x="671921" y="172266"/>
                  </a:lnTo>
                  <a:lnTo>
                    <a:pt x="671104" y="175532"/>
                  </a:lnTo>
                  <a:lnTo>
                    <a:pt x="670288" y="176348"/>
                  </a:lnTo>
                  <a:lnTo>
                    <a:pt x="669471" y="178798"/>
                  </a:lnTo>
                  <a:lnTo>
                    <a:pt x="667839" y="182063"/>
                  </a:lnTo>
                  <a:lnTo>
                    <a:pt x="667022" y="183696"/>
                  </a:lnTo>
                  <a:lnTo>
                    <a:pt x="667022" y="185329"/>
                  </a:lnTo>
                  <a:lnTo>
                    <a:pt x="665389" y="186146"/>
                  </a:lnTo>
                  <a:lnTo>
                    <a:pt x="663757" y="187779"/>
                  </a:lnTo>
                  <a:lnTo>
                    <a:pt x="662940" y="189411"/>
                  </a:lnTo>
                  <a:lnTo>
                    <a:pt x="662124" y="190228"/>
                  </a:lnTo>
                  <a:lnTo>
                    <a:pt x="661307" y="190228"/>
                  </a:lnTo>
                  <a:lnTo>
                    <a:pt x="660491" y="191861"/>
                  </a:lnTo>
                  <a:lnTo>
                    <a:pt x="658042" y="194310"/>
                  </a:lnTo>
                  <a:lnTo>
                    <a:pt x="657225" y="196759"/>
                  </a:lnTo>
                  <a:lnTo>
                    <a:pt x="656409" y="198392"/>
                  </a:lnTo>
                  <a:lnTo>
                    <a:pt x="656409" y="200841"/>
                  </a:lnTo>
                  <a:lnTo>
                    <a:pt x="655592" y="205740"/>
                  </a:lnTo>
                  <a:lnTo>
                    <a:pt x="655592" y="206556"/>
                  </a:lnTo>
                  <a:lnTo>
                    <a:pt x="654776" y="207373"/>
                  </a:lnTo>
                  <a:lnTo>
                    <a:pt x="653143" y="209006"/>
                  </a:lnTo>
                  <a:lnTo>
                    <a:pt x="652327" y="210638"/>
                  </a:lnTo>
                  <a:lnTo>
                    <a:pt x="653143" y="214721"/>
                  </a:lnTo>
                  <a:lnTo>
                    <a:pt x="653959" y="218803"/>
                  </a:lnTo>
                  <a:lnTo>
                    <a:pt x="653959" y="220436"/>
                  </a:lnTo>
                  <a:lnTo>
                    <a:pt x="653959" y="222885"/>
                  </a:lnTo>
                  <a:lnTo>
                    <a:pt x="653959" y="223701"/>
                  </a:lnTo>
                  <a:lnTo>
                    <a:pt x="654776" y="224518"/>
                  </a:lnTo>
                  <a:lnTo>
                    <a:pt x="655592" y="224518"/>
                  </a:lnTo>
                  <a:lnTo>
                    <a:pt x="655592" y="225334"/>
                  </a:lnTo>
                  <a:lnTo>
                    <a:pt x="654776" y="226151"/>
                  </a:lnTo>
                  <a:lnTo>
                    <a:pt x="654776" y="227784"/>
                  </a:lnTo>
                  <a:lnTo>
                    <a:pt x="653959" y="229416"/>
                  </a:lnTo>
                  <a:lnTo>
                    <a:pt x="651510" y="230233"/>
                  </a:lnTo>
                  <a:lnTo>
                    <a:pt x="650694" y="229416"/>
                  </a:lnTo>
                  <a:lnTo>
                    <a:pt x="650694" y="230233"/>
                  </a:lnTo>
                  <a:lnTo>
                    <a:pt x="650694" y="231049"/>
                  </a:lnTo>
                  <a:lnTo>
                    <a:pt x="649877" y="232682"/>
                  </a:lnTo>
                  <a:lnTo>
                    <a:pt x="648245" y="235948"/>
                  </a:lnTo>
                  <a:lnTo>
                    <a:pt x="646612" y="239213"/>
                  </a:lnTo>
                  <a:lnTo>
                    <a:pt x="645795" y="240846"/>
                  </a:lnTo>
                  <a:lnTo>
                    <a:pt x="645795" y="241663"/>
                  </a:lnTo>
                  <a:lnTo>
                    <a:pt x="645795" y="242479"/>
                  </a:lnTo>
                  <a:lnTo>
                    <a:pt x="645795" y="243296"/>
                  </a:lnTo>
                  <a:lnTo>
                    <a:pt x="644979" y="244112"/>
                  </a:lnTo>
                  <a:lnTo>
                    <a:pt x="644162" y="244929"/>
                  </a:lnTo>
                  <a:lnTo>
                    <a:pt x="643346" y="244929"/>
                  </a:lnTo>
                  <a:lnTo>
                    <a:pt x="642529" y="244929"/>
                  </a:lnTo>
                  <a:lnTo>
                    <a:pt x="641713" y="245745"/>
                  </a:lnTo>
                  <a:lnTo>
                    <a:pt x="641713" y="247378"/>
                  </a:lnTo>
                  <a:lnTo>
                    <a:pt x="640896" y="249011"/>
                  </a:lnTo>
                  <a:lnTo>
                    <a:pt x="640896" y="251460"/>
                  </a:lnTo>
                  <a:lnTo>
                    <a:pt x="640896" y="253909"/>
                  </a:lnTo>
                  <a:lnTo>
                    <a:pt x="641713" y="255542"/>
                  </a:lnTo>
                  <a:lnTo>
                    <a:pt x="643346" y="258808"/>
                  </a:lnTo>
                  <a:lnTo>
                    <a:pt x="644162" y="259624"/>
                  </a:lnTo>
                  <a:lnTo>
                    <a:pt x="644979" y="259624"/>
                  </a:lnTo>
                  <a:lnTo>
                    <a:pt x="645795" y="260441"/>
                  </a:lnTo>
                  <a:lnTo>
                    <a:pt x="646612" y="261257"/>
                  </a:lnTo>
                  <a:lnTo>
                    <a:pt x="645795" y="262890"/>
                  </a:lnTo>
                  <a:lnTo>
                    <a:pt x="644979" y="262890"/>
                  </a:lnTo>
                  <a:lnTo>
                    <a:pt x="644979" y="263706"/>
                  </a:lnTo>
                  <a:lnTo>
                    <a:pt x="644979" y="265339"/>
                  </a:lnTo>
                  <a:lnTo>
                    <a:pt x="644979" y="266972"/>
                  </a:lnTo>
                  <a:lnTo>
                    <a:pt x="645795" y="267788"/>
                  </a:lnTo>
                  <a:lnTo>
                    <a:pt x="646612" y="270238"/>
                  </a:lnTo>
                  <a:lnTo>
                    <a:pt x="647428" y="271054"/>
                  </a:lnTo>
                  <a:lnTo>
                    <a:pt x="647428" y="274320"/>
                  </a:lnTo>
                  <a:lnTo>
                    <a:pt x="648245" y="277586"/>
                  </a:lnTo>
                  <a:lnTo>
                    <a:pt x="649061" y="278402"/>
                  </a:lnTo>
                  <a:lnTo>
                    <a:pt x="649877" y="279218"/>
                  </a:lnTo>
                  <a:lnTo>
                    <a:pt x="649877" y="280851"/>
                  </a:lnTo>
                  <a:lnTo>
                    <a:pt x="649061" y="282484"/>
                  </a:lnTo>
                  <a:lnTo>
                    <a:pt x="649061" y="284117"/>
                  </a:lnTo>
                  <a:lnTo>
                    <a:pt x="649061" y="285750"/>
                  </a:lnTo>
                  <a:lnTo>
                    <a:pt x="649877" y="287383"/>
                  </a:lnTo>
                  <a:lnTo>
                    <a:pt x="650694" y="287383"/>
                  </a:lnTo>
                  <a:lnTo>
                    <a:pt x="651510" y="286566"/>
                  </a:lnTo>
                  <a:lnTo>
                    <a:pt x="653143" y="287383"/>
                  </a:lnTo>
                  <a:lnTo>
                    <a:pt x="653143" y="288199"/>
                  </a:lnTo>
                  <a:lnTo>
                    <a:pt x="653143" y="289016"/>
                  </a:lnTo>
                  <a:lnTo>
                    <a:pt x="652327" y="290648"/>
                  </a:lnTo>
                  <a:lnTo>
                    <a:pt x="651510" y="293098"/>
                  </a:lnTo>
                  <a:lnTo>
                    <a:pt x="651510" y="295547"/>
                  </a:lnTo>
                  <a:lnTo>
                    <a:pt x="651510" y="299629"/>
                  </a:lnTo>
                  <a:lnTo>
                    <a:pt x="651510" y="302895"/>
                  </a:lnTo>
                  <a:lnTo>
                    <a:pt x="651510" y="304528"/>
                  </a:lnTo>
                  <a:lnTo>
                    <a:pt x="651510" y="305344"/>
                  </a:lnTo>
                  <a:lnTo>
                    <a:pt x="650694" y="306161"/>
                  </a:lnTo>
                  <a:lnTo>
                    <a:pt x="649877" y="306161"/>
                  </a:lnTo>
                  <a:lnTo>
                    <a:pt x="649061" y="306161"/>
                  </a:lnTo>
                  <a:lnTo>
                    <a:pt x="648245" y="306977"/>
                  </a:lnTo>
                  <a:lnTo>
                    <a:pt x="648245" y="307793"/>
                  </a:lnTo>
                  <a:lnTo>
                    <a:pt x="647428" y="309426"/>
                  </a:lnTo>
                  <a:lnTo>
                    <a:pt x="646612" y="310243"/>
                  </a:lnTo>
                  <a:lnTo>
                    <a:pt x="645795" y="311876"/>
                  </a:lnTo>
                  <a:lnTo>
                    <a:pt x="644979" y="313509"/>
                  </a:lnTo>
                  <a:lnTo>
                    <a:pt x="644162" y="314325"/>
                  </a:lnTo>
                  <a:lnTo>
                    <a:pt x="644162" y="315141"/>
                  </a:lnTo>
                  <a:lnTo>
                    <a:pt x="643346" y="316774"/>
                  </a:lnTo>
                  <a:lnTo>
                    <a:pt x="642529" y="318407"/>
                  </a:lnTo>
                  <a:lnTo>
                    <a:pt x="641713" y="323306"/>
                  </a:lnTo>
                  <a:lnTo>
                    <a:pt x="640896" y="324122"/>
                  </a:lnTo>
                  <a:lnTo>
                    <a:pt x="640080" y="324938"/>
                  </a:lnTo>
                  <a:lnTo>
                    <a:pt x="639264" y="325755"/>
                  </a:lnTo>
                  <a:lnTo>
                    <a:pt x="639264" y="327388"/>
                  </a:lnTo>
                  <a:lnTo>
                    <a:pt x="640080" y="327388"/>
                  </a:lnTo>
                  <a:lnTo>
                    <a:pt x="640080" y="328204"/>
                  </a:lnTo>
                  <a:lnTo>
                    <a:pt x="640080" y="329837"/>
                  </a:lnTo>
                  <a:lnTo>
                    <a:pt x="640896" y="331470"/>
                  </a:lnTo>
                  <a:lnTo>
                    <a:pt x="640896" y="333103"/>
                  </a:lnTo>
                  <a:lnTo>
                    <a:pt x="641713" y="336368"/>
                  </a:lnTo>
                  <a:lnTo>
                    <a:pt x="640896" y="338818"/>
                  </a:lnTo>
                  <a:lnTo>
                    <a:pt x="640896" y="340451"/>
                  </a:lnTo>
                  <a:lnTo>
                    <a:pt x="640896" y="342084"/>
                  </a:lnTo>
                  <a:lnTo>
                    <a:pt x="640080" y="343716"/>
                  </a:lnTo>
                  <a:lnTo>
                    <a:pt x="638447" y="343716"/>
                  </a:lnTo>
                  <a:lnTo>
                    <a:pt x="637631" y="345349"/>
                  </a:lnTo>
                  <a:lnTo>
                    <a:pt x="635998" y="346982"/>
                  </a:lnTo>
                  <a:lnTo>
                    <a:pt x="635998" y="347798"/>
                  </a:lnTo>
                  <a:lnTo>
                    <a:pt x="635998" y="348615"/>
                  </a:lnTo>
                  <a:lnTo>
                    <a:pt x="635182" y="348615"/>
                  </a:lnTo>
                  <a:lnTo>
                    <a:pt x="634365" y="348615"/>
                  </a:lnTo>
                  <a:lnTo>
                    <a:pt x="633549" y="348615"/>
                  </a:lnTo>
                  <a:lnTo>
                    <a:pt x="632732" y="350248"/>
                  </a:lnTo>
                  <a:lnTo>
                    <a:pt x="631099" y="351064"/>
                  </a:lnTo>
                  <a:lnTo>
                    <a:pt x="631099" y="351881"/>
                  </a:lnTo>
                  <a:lnTo>
                    <a:pt x="631099" y="353513"/>
                  </a:lnTo>
                  <a:lnTo>
                    <a:pt x="630283" y="354330"/>
                  </a:lnTo>
                  <a:lnTo>
                    <a:pt x="629467" y="355963"/>
                  </a:lnTo>
                  <a:lnTo>
                    <a:pt x="628650" y="357596"/>
                  </a:lnTo>
                  <a:lnTo>
                    <a:pt x="629467" y="359229"/>
                  </a:lnTo>
                  <a:lnTo>
                    <a:pt x="630283" y="361678"/>
                  </a:lnTo>
                  <a:lnTo>
                    <a:pt x="630283" y="362494"/>
                  </a:lnTo>
                  <a:lnTo>
                    <a:pt x="629467" y="364943"/>
                  </a:lnTo>
                  <a:lnTo>
                    <a:pt x="628650" y="366576"/>
                  </a:lnTo>
                  <a:lnTo>
                    <a:pt x="629467" y="368209"/>
                  </a:lnTo>
                  <a:lnTo>
                    <a:pt x="630283" y="369026"/>
                  </a:lnTo>
                  <a:lnTo>
                    <a:pt x="629467" y="371475"/>
                  </a:lnTo>
                  <a:lnTo>
                    <a:pt x="629467" y="373108"/>
                  </a:lnTo>
                  <a:lnTo>
                    <a:pt x="629467" y="375557"/>
                  </a:lnTo>
                  <a:lnTo>
                    <a:pt x="630283" y="378823"/>
                  </a:lnTo>
                  <a:lnTo>
                    <a:pt x="631099" y="381272"/>
                  </a:lnTo>
                  <a:lnTo>
                    <a:pt x="631099" y="384538"/>
                  </a:lnTo>
                  <a:lnTo>
                    <a:pt x="631099" y="386987"/>
                  </a:lnTo>
                  <a:lnTo>
                    <a:pt x="631916" y="389436"/>
                  </a:lnTo>
                  <a:lnTo>
                    <a:pt x="632732" y="390253"/>
                  </a:lnTo>
                  <a:lnTo>
                    <a:pt x="633549" y="391069"/>
                  </a:lnTo>
                  <a:lnTo>
                    <a:pt x="633549" y="392702"/>
                  </a:lnTo>
                  <a:lnTo>
                    <a:pt x="632732" y="394335"/>
                  </a:lnTo>
                  <a:lnTo>
                    <a:pt x="631916" y="395151"/>
                  </a:lnTo>
                  <a:lnTo>
                    <a:pt x="629467" y="395151"/>
                  </a:lnTo>
                  <a:lnTo>
                    <a:pt x="627834" y="395968"/>
                  </a:lnTo>
                  <a:lnTo>
                    <a:pt x="626201" y="396784"/>
                  </a:lnTo>
                  <a:lnTo>
                    <a:pt x="625384" y="397601"/>
                  </a:lnTo>
                  <a:lnTo>
                    <a:pt x="624568" y="398417"/>
                  </a:lnTo>
                  <a:lnTo>
                    <a:pt x="624568" y="399234"/>
                  </a:lnTo>
                  <a:lnTo>
                    <a:pt x="624568" y="404132"/>
                  </a:lnTo>
                  <a:lnTo>
                    <a:pt x="624568" y="405765"/>
                  </a:lnTo>
                  <a:lnTo>
                    <a:pt x="623752" y="408214"/>
                  </a:lnTo>
                  <a:lnTo>
                    <a:pt x="622935" y="409847"/>
                  </a:lnTo>
                  <a:lnTo>
                    <a:pt x="622935" y="410663"/>
                  </a:lnTo>
                  <a:lnTo>
                    <a:pt x="622935" y="411480"/>
                  </a:lnTo>
                  <a:lnTo>
                    <a:pt x="622935" y="412296"/>
                  </a:lnTo>
                  <a:lnTo>
                    <a:pt x="622119" y="412296"/>
                  </a:lnTo>
                  <a:lnTo>
                    <a:pt x="621302" y="412296"/>
                  </a:lnTo>
                  <a:lnTo>
                    <a:pt x="620486" y="412296"/>
                  </a:lnTo>
                  <a:lnTo>
                    <a:pt x="619670" y="413113"/>
                  </a:lnTo>
                  <a:lnTo>
                    <a:pt x="619670" y="414746"/>
                  </a:lnTo>
                  <a:lnTo>
                    <a:pt x="619670" y="417195"/>
                  </a:lnTo>
                  <a:lnTo>
                    <a:pt x="620486" y="418011"/>
                  </a:lnTo>
                  <a:lnTo>
                    <a:pt x="620486" y="418828"/>
                  </a:lnTo>
                  <a:lnTo>
                    <a:pt x="620486" y="420461"/>
                  </a:lnTo>
                  <a:lnTo>
                    <a:pt x="619670" y="422093"/>
                  </a:lnTo>
                  <a:lnTo>
                    <a:pt x="618853" y="422093"/>
                  </a:lnTo>
                  <a:lnTo>
                    <a:pt x="618037" y="422910"/>
                  </a:lnTo>
                  <a:lnTo>
                    <a:pt x="618037" y="423726"/>
                  </a:lnTo>
                  <a:lnTo>
                    <a:pt x="618037" y="425359"/>
                  </a:lnTo>
                  <a:lnTo>
                    <a:pt x="619670" y="426176"/>
                  </a:lnTo>
                  <a:lnTo>
                    <a:pt x="620486" y="426992"/>
                  </a:lnTo>
                  <a:lnTo>
                    <a:pt x="620486" y="427809"/>
                  </a:lnTo>
                  <a:lnTo>
                    <a:pt x="619670" y="428625"/>
                  </a:lnTo>
                  <a:lnTo>
                    <a:pt x="618853" y="429441"/>
                  </a:lnTo>
                  <a:lnTo>
                    <a:pt x="618037" y="431074"/>
                  </a:lnTo>
                  <a:lnTo>
                    <a:pt x="617220" y="433523"/>
                  </a:lnTo>
                  <a:lnTo>
                    <a:pt x="616404" y="435156"/>
                  </a:lnTo>
                  <a:lnTo>
                    <a:pt x="616404" y="437606"/>
                  </a:lnTo>
                  <a:lnTo>
                    <a:pt x="617220" y="440055"/>
                  </a:lnTo>
                  <a:lnTo>
                    <a:pt x="617220" y="442504"/>
                  </a:lnTo>
                  <a:lnTo>
                    <a:pt x="617220" y="449036"/>
                  </a:lnTo>
                  <a:lnTo>
                    <a:pt x="617220" y="451485"/>
                  </a:lnTo>
                  <a:lnTo>
                    <a:pt x="617220" y="455567"/>
                  </a:lnTo>
                  <a:lnTo>
                    <a:pt x="616404" y="456384"/>
                  </a:lnTo>
                  <a:lnTo>
                    <a:pt x="616404" y="457200"/>
                  </a:lnTo>
                  <a:lnTo>
                    <a:pt x="617220" y="459649"/>
                  </a:lnTo>
                  <a:lnTo>
                    <a:pt x="618853" y="463731"/>
                  </a:lnTo>
                  <a:lnTo>
                    <a:pt x="618853" y="465364"/>
                  </a:lnTo>
                  <a:lnTo>
                    <a:pt x="618853" y="466181"/>
                  </a:lnTo>
                  <a:lnTo>
                    <a:pt x="617220" y="466997"/>
                  </a:lnTo>
                  <a:lnTo>
                    <a:pt x="615587" y="467813"/>
                  </a:lnTo>
                  <a:lnTo>
                    <a:pt x="614771" y="466997"/>
                  </a:lnTo>
                  <a:lnTo>
                    <a:pt x="613954" y="466997"/>
                  </a:lnTo>
                  <a:lnTo>
                    <a:pt x="613138" y="468630"/>
                  </a:lnTo>
                  <a:lnTo>
                    <a:pt x="612321" y="469446"/>
                  </a:lnTo>
                  <a:lnTo>
                    <a:pt x="612321" y="470263"/>
                  </a:lnTo>
                  <a:lnTo>
                    <a:pt x="613138" y="471896"/>
                  </a:lnTo>
                  <a:lnTo>
                    <a:pt x="613138" y="474345"/>
                  </a:lnTo>
                  <a:lnTo>
                    <a:pt x="612321" y="475161"/>
                  </a:lnTo>
                  <a:lnTo>
                    <a:pt x="611505" y="476794"/>
                  </a:lnTo>
                  <a:lnTo>
                    <a:pt x="611505" y="478427"/>
                  </a:lnTo>
                  <a:lnTo>
                    <a:pt x="611505" y="481693"/>
                  </a:lnTo>
                  <a:lnTo>
                    <a:pt x="610689" y="486591"/>
                  </a:lnTo>
                  <a:lnTo>
                    <a:pt x="611505" y="488224"/>
                  </a:lnTo>
                  <a:lnTo>
                    <a:pt x="612321" y="489041"/>
                  </a:lnTo>
                  <a:lnTo>
                    <a:pt x="614771" y="489857"/>
                  </a:lnTo>
                  <a:lnTo>
                    <a:pt x="616404" y="490673"/>
                  </a:lnTo>
                  <a:lnTo>
                    <a:pt x="617220" y="492306"/>
                  </a:lnTo>
                  <a:lnTo>
                    <a:pt x="617220" y="493939"/>
                  </a:lnTo>
                  <a:lnTo>
                    <a:pt x="616404" y="494756"/>
                  </a:lnTo>
                  <a:lnTo>
                    <a:pt x="614771" y="495572"/>
                  </a:lnTo>
                  <a:lnTo>
                    <a:pt x="614771" y="498021"/>
                  </a:lnTo>
                  <a:lnTo>
                    <a:pt x="615587" y="499654"/>
                  </a:lnTo>
                  <a:lnTo>
                    <a:pt x="617220" y="501287"/>
                  </a:lnTo>
                  <a:lnTo>
                    <a:pt x="617220" y="502920"/>
                  </a:lnTo>
                  <a:lnTo>
                    <a:pt x="617220" y="504553"/>
                  </a:lnTo>
                  <a:lnTo>
                    <a:pt x="616404" y="505369"/>
                  </a:lnTo>
                  <a:lnTo>
                    <a:pt x="618037" y="507818"/>
                  </a:lnTo>
                  <a:lnTo>
                    <a:pt x="618853" y="509451"/>
                  </a:lnTo>
                  <a:lnTo>
                    <a:pt x="618037" y="511084"/>
                  </a:lnTo>
                  <a:lnTo>
                    <a:pt x="617220" y="512717"/>
                  </a:lnTo>
                  <a:lnTo>
                    <a:pt x="616404" y="513534"/>
                  </a:lnTo>
                  <a:lnTo>
                    <a:pt x="616404" y="514350"/>
                  </a:lnTo>
                  <a:lnTo>
                    <a:pt x="616404" y="516799"/>
                  </a:lnTo>
                  <a:lnTo>
                    <a:pt x="616404" y="519248"/>
                  </a:lnTo>
                  <a:lnTo>
                    <a:pt x="616404" y="520065"/>
                  </a:lnTo>
                  <a:lnTo>
                    <a:pt x="624568" y="520881"/>
                  </a:lnTo>
                  <a:lnTo>
                    <a:pt x="626201" y="520881"/>
                  </a:lnTo>
                  <a:lnTo>
                    <a:pt x="627017" y="521698"/>
                  </a:lnTo>
                  <a:lnTo>
                    <a:pt x="627017" y="523331"/>
                  </a:lnTo>
                  <a:lnTo>
                    <a:pt x="626201" y="524963"/>
                  </a:lnTo>
                  <a:lnTo>
                    <a:pt x="625384" y="528229"/>
                  </a:lnTo>
                  <a:lnTo>
                    <a:pt x="623752" y="529046"/>
                  </a:lnTo>
                  <a:lnTo>
                    <a:pt x="622119" y="528229"/>
                  </a:lnTo>
                  <a:lnTo>
                    <a:pt x="620486" y="528229"/>
                  </a:lnTo>
                  <a:lnTo>
                    <a:pt x="618853" y="528229"/>
                  </a:lnTo>
                  <a:lnTo>
                    <a:pt x="616404" y="528229"/>
                  </a:lnTo>
                  <a:lnTo>
                    <a:pt x="613138" y="528229"/>
                  </a:lnTo>
                  <a:lnTo>
                    <a:pt x="611505" y="527413"/>
                  </a:lnTo>
                  <a:lnTo>
                    <a:pt x="611505" y="528229"/>
                  </a:lnTo>
                  <a:lnTo>
                    <a:pt x="612321" y="529862"/>
                  </a:lnTo>
                  <a:lnTo>
                    <a:pt x="616404" y="530679"/>
                  </a:lnTo>
                  <a:lnTo>
                    <a:pt x="619670" y="531495"/>
                  </a:lnTo>
                  <a:lnTo>
                    <a:pt x="620486" y="533944"/>
                  </a:lnTo>
                  <a:lnTo>
                    <a:pt x="622119" y="536393"/>
                  </a:lnTo>
                  <a:lnTo>
                    <a:pt x="623752" y="538026"/>
                  </a:lnTo>
                  <a:lnTo>
                    <a:pt x="623752" y="540476"/>
                  </a:lnTo>
                  <a:lnTo>
                    <a:pt x="621302" y="542925"/>
                  </a:lnTo>
                  <a:lnTo>
                    <a:pt x="621302" y="544558"/>
                  </a:lnTo>
                  <a:lnTo>
                    <a:pt x="618037" y="545374"/>
                  </a:lnTo>
                  <a:lnTo>
                    <a:pt x="617220" y="546191"/>
                  </a:lnTo>
                  <a:lnTo>
                    <a:pt x="616404" y="549456"/>
                  </a:lnTo>
                  <a:lnTo>
                    <a:pt x="616404" y="551906"/>
                  </a:lnTo>
                  <a:lnTo>
                    <a:pt x="617220" y="552722"/>
                  </a:lnTo>
                  <a:lnTo>
                    <a:pt x="618037" y="554355"/>
                  </a:lnTo>
                  <a:lnTo>
                    <a:pt x="617220" y="556804"/>
                  </a:lnTo>
                  <a:lnTo>
                    <a:pt x="614771" y="558437"/>
                  </a:lnTo>
                  <a:lnTo>
                    <a:pt x="613954" y="560070"/>
                  </a:lnTo>
                  <a:lnTo>
                    <a:pt x="614771" y="560886"/>
                  </a:lnTo>
                  <a:lnTo>
                    <a:pt x="615587" y="562519"/>
                  </a:lnTo>
                  <a:lnTo>
                    <a:pt x="615587" y="563336"/>
                  </a:lnTo>
                  <a:lnTo>
                    <a:pt x="616404" y="565785"/>
                  </a:lnTo>
                  <a:lnTo>
                    <a:pt x="617220" y="569051"/>
                  </a:lnTo>
                  <a:lnTo>
                    <a:pt x="617220" y="570684"/>
                  </a:lnTo>
                  <a:lnTo>
                    <a:pt x="616404" y="572316"/>
                  </a:lnTo>
                  <a:lnTo>
                    <a:pt x="613954" y="574766"/>
                  </a:lnTo>
                  <a:lnTo>
                    <a:pt x="612321" y="575582"/>
                  </a:lnTo>
                  <a:lnTo>
                    <a:pt x="612321" y="578031"/>
                  </a:lnTo>
                  <a:lnTo>
                    <a:pt x="612321" y="579664"/>
                  </a:lnTo>
                  <a:lnTo>
                    <a:pt x="612321" y="581297"/>
                  </a:lnTo>
                  <a:lnTo>
                    <a:pt x="613138" y="582930"/>
                  </a:lnTo>
                  <a:lnTo>
                    <a:pt x="613138" y="584563"/>
                  </a:lnTo>
                  <a:lnTo>
                    <a:pt x="612321" y="584563"/>
                  </a:lnTo>
                  <a:lnTo>
                    <a:pt x="611505" y="585379"/>
                  </a:lnTo>
                  <a:lnTo>
                    <a:pt x="610689" y="587829"/>
                  </a:lnTo>
                  <a:lnTo>
                    <a:pt x="607423" y="590278"/>
                  </a:lnTo>
                  <a:lnTo>
                    <a:pt x="606607" y="591094"/>
                  </a:lnTo>
                  <a:lnTo>
                    <a:pt x="606607" y="592727"/>
                  </a:lnTo>
                  <a:lnTo>
                    <a:pt x="605790" y="595176"/>
                  </a:lnTo>
                  <a:lnTo>
                    <a:pt x="604974" y="597626"/>
                  </a:lnTo>
                  <a:lnTo>
                    <a:pt x="604157" y="600075"/>
                  </a:lnTo>
                  <a:lnTo>
                    <a:pt x="604157" y="602524"/>
                  </a:lnTo>
                  <a:lnTo>
                    <a:pt x="605790" y="603341"/>
                  </a:lnTo>
                  <a:lnTo>
                    <a:pt x="607423" y="605790"/>
                  </a:lnTo>
                  <a:lnTo>
                    <a:pt x="608239" y="609056"/>
                  </a:lnTo>
                  <a:lnTo>
                    <a:pt x="607423" y="612321"/>
                  </a:lnTo>
                  <a:lnTo>
                    <a:pt x="604974" y="613954"/>
                  </a:lnTo>
                  <a:lnTo>
                    <a:pt x="603341" y="615587"/>
                  </a:lnTo>
                  <a:lnTo>
                    <a:pt x="602524" y="616404"/>
                  </a:lnTo>
                  <a:lnTo>
                    <a:pt x="602524" y="619669"/>
                  </a:lnTo>
                  <a:lnTo>
                    <a:pt x="602524" y="621302"/>
                  </a:lnTo>
                  <a:lnTo>
                    <a:pt x="602524" y="622935"/>
                  </a:lnTo>
                  <a:lnTo>
                    <a:pt x="601708" y="624568"/>
                  </a:lnTo>
                  <a:lnTo>
                    <a:pt x="600075" y="626201"/>
                  </a:lnTo>
                  <a:lnTo>
                    <a:pt x="597626" y="627017"/>
                  </a:lnTo>
                  <a:lnTo>
                    <a:pt x="595993" y="627834"/>
                  </a:lnTo>
                  <a:lnTo>
                    <a:pt x="595177" y="628650"/>
                  </a:lnTo>
                  <a:lnTo>
                    <a:pt x="594360" y="631099"/>
                  </a:lnTo>
                  <a:lnTo>
                    <a:pt x="593544" y="633548"/>
                  </a:lnTo>
                  <a:lnTo>
                    <a:pt x="593544" y="635998"/>
                  </a:lnTo>
                  <a:lnTo>
                    <a:pt x="587829" y="635998"/>
                  </a:lnTo>
                  <a:lnTo>
                    <a:pt x="587829" y="638447"/>
                  </a:lnTo>
                  <a:lnTo>
                    <a:pt x="587012" y="640080"/>
                  </a:lnTo>
                  <a:lnTo>
                    <a:pt x="587012" y="643346"/>
                  </a:lnTo>
                  <a:lnTo>
                    <a:pt x="587829" y="646611"/>
                  </a:lnTo>
                  <a:lnTo>
                    <a:pt x="588645" y="649061"/>
                  </a:lnTo>
                  <a:lnTo>
                    <a:pt x="587829" y="652326"/>
                  </a:lnTo>
                  <a:lnTo>
                    <a:pt x="587829" y="655592"/>
                  </a:lnTo>
                  <a:lnTo>
                    <a:pt x="587829" y="658041"/>
                  </a:lnTo>
                  <a:lnTo>
                    <a:pt x="589462" y="660491"/>
                  </a:lnTo>
                  <a:lnTo>
                    <a:pt x="591095" y="663756"/>
                  </a:lnTo>
                  <a:lnTo>
                    <a:pt x="591911" y="666206"/>
                  </a:lnTo>
                  <a:lnTo>
                    <a:pt x="591911" y="668655"/>
                  </a:lnTo>
                  <a:lnTo>
                    <a:pt x="592727" y="670288"/>
                  </a:lnTo>
                  <a:lnTo>
                    <a:pt x="593544" y="671921"/>
                  </a:lnTo>
                  <a:lnTo>
                    <a:pt x="593544" y="673554"/>
                  </a:lnTo>
                  <a:lnTo>
                    <a:pt x="594360" y="674370"/>
                  </a:lnTo>
                  <a:lnTo>
                    <a:pt x="596809" y="672737"/>
                  </a:lnTo>
                  <a:lnTo>
                    <a:pt x="598442" y="671921"/>
                  </a:lnTo>
                  <a:lnTo>
                    <a:pt x="599259" y="671921"/>
                  </a:lnTo>
                  <a:lnTo>
                    <a:pt x="602524" y="671921"/>
                  </a:lnTo>
                  <a:lnTo>
                    <a:pt x="604157" y="671104"/>
                  </a:lnTo>
                  <a:lnTo>
                    <a:pt x="604974" y="671104"/>
                  </a:lnTo>
                  <a:lnTo>
                    <a:pt x="605790" y="671921"/>
                  </a:lnTo>
                  <a:lnTo>
                    <a:pt x="606607" y="673554"/>
                  </a:lnTo>
                  <a:lnTo>
                    <a:pt x="607423" y="676003"/>
                  </a:lnTo>
                  <a:lnTo>
                    <a:pt x="607423" y="679268"/>
                  </a:lnTo>
                  <a:lnTo>
                    <a:pt x="606607" y="682534"/>
                  </a:lnTo>
                  <a:lnTo>
                    <a:pt x="605790" y="683351"/>
                  </a:lnTo>
                  <a:lnTo>
                    <a:pt x="605790" y="684167"/>
                  </a:lnTo>
                  <a:lnTo>
                    <a:pt x="605790" y="685800"/>
                  </a:lnTo>
                  <a:lnTo>
                    <a:pt x="606607" y="687433"/>
                  </a:lnTo>
                  <a:lnTo>
                    <a:pt x="606607" y="689066"/>
                  </a:lnTo>
                  <a:lnTo>
                    <a:pt x="605790" y="693964"/>
                  </a:lnTo>
                  <a:lnTo>
                    <a:pt x="604974" y="695597"/>
                  </a:lnTo>
                  <a:lnTo>
                    <a:pt x="605790" y="698046"/>
                  </a:lnTo>
                  <a:lnTo>
                    <a:pt x="606607" y="699679"/>
                  </a:lnTo>
                  <a:lnTo>
                    <a:pt x="609056" y="701312"/>
                  </a:lnTo>
                  <a:lnTo>
                    <a:pt x="610689" y="702945"/>
                  </a:lnTo>
                  <a:lnTo>
                    <a:pt x="612321" y="704578"/>
                  </a:lnTo>
                  <a:lnTo>
                    <a:pt x="612321" y="707027"/>
                  </a:lnTo>
                  <a:lnTo>
                    <a:pt x="613138" y="707843"/>
                  </a:lnTo>
                  <a:lnTo>
                    <a:pt x="616404" y="707843"/>
                  </a:lnTo>
                  <a:lnTo>
                    <a:pt x="621302" y="707843"/>
                  </a:lnTo>
                  <a:lnTo>
                    <a:pt x="629467" y="707843"/>
                  </a:lnTo>
                  <a:lnTo>
                    <a:pt x="636814" y="707843"/>
                  </a:lnTo>
                  <a:lnTo>
                    <a:pt x="645795" y="707843"/>
                  </a:lnTo>
                  <a:lnTo>
                    <a:pt x="649877" y="709476"/>
                  </a:lnTo>
                  <a:lnTo>
                    <a:pt x="653959" y="711109"/>
                  </a:lnTo>
                  <a:lnTo>
                    <a:pt x="658858" y="711109"/>
                  </a:lnTo>
                  <a:lnTo>
                    <a:pt x="663757" y="712742"/>
                  </a:lnTo>
                  <a:lnTo>
                    <a:pt x="667022" y="714375"/>
                  </a:lnTo>
                  <a:lnTo>
                    <a:pt x="669471" y="715191"/>
                  </a:lnTo>
                  <a:lnTo>
                    <a:pt x="671921" y="716008"/>
                  </a:lnTo>
                  <a:lnTo>
                    <a:pt x="671921" y="717641"/>
                  </a:lnTo>
                  <a:lnTo>
                    <a:pt x="662940" y="715191"/>
                  </a:lnTo>
                  <a:lnTo>
                    <a:pt x="660491" y="713559"/>
                  </a:lnTo>
                  <a:lnTo>
                    <a:pt x="658858" y="713559"/>
                  </a:lnTo>
                  <a:lnTo>
                    <a:pt x="655592" y="715191"/>
                  </a:lnTo>
                  <a:lnTo>
                    <a:pt x="653959" y="719273"/>
                  </a:lnTo>
                  <a:lnTo>
                    <a:pt x="653143" y="720090"/>
                  </a:lnTo>
                  <a:lnTo>
                    <a:pt x="650694" y="720906"/>
                  </a:lnTo>
                  <a:lnTo>
                    <a:pt x="648245" y="720906"/>
                  </a:lnTo>
                  <a:lnTo>
                    <a:pt x="640080" y="724988"/>
                  </a:lnTo>
                  <a:lnTo>
                    <a:pt x="637631" y="724988"/>
                  </a:lnTo>
                  <a:lnTo>
                    <a:pt x="635998" y="725805"/>
                  </a:lnTo>
                  <a:lnTo>
                    <a:pt x="634365" y="727438"/>
                  </a:lnTo>
                  <a:lnTo>
                    <a:pt x="633549" y="730704"/>
                  </a:lnTo>
                  <a:lnTo>
                    <a:pt x="633549" y="732336"/>
                  </a:lnTo>
                  <a:lnTo>
                    <a:pt x="631099" y="739684"/>
                  </a:lnTo>
                  <a:lnTo>
                    <a:pt x="630283" y="743766"/>
                  </a:lnTo>
                  <a:lnTo>
                    <a:pt x="630283" y="746216"/>
                  </a:lnTo>
                  <a:lnTo>
                    <a:pt x="631099" y="749481"/>
                  </a:lnTo>
                  <a:lnTo>
                    <a:pt x="630283" y="755196"/>
                  </a:lnTo>
                  <a:lnTo>
                    <a:pt x="628650" y="756829"/>
                  </a:lnTo>
                  <a:lnTo>
                    <a:pt x="625384" y="758462"/>
                  </a:lnTo>
                  <a:lnTo>
                    <a:pt x="622935" y="757646"/>
                  </a:lnTo>
                  <a:lnTo>
                    <a:pt x="618853" y="756829"/>
                  </a:lnTo>
                  <a:lnTo>
                    <a:pt x="615587" y="754380"/>
                  </a:lnTo>
                  <a:lnTo>
                    <a:pt x="611505" y="752747"/>
                  </a:lnTo>
                  <a:lnTo>
                    <a:pt x="610689" y="751931"/>
                  </a:lnTo>
                  <a:lnTo>
                    <a:pt x="607423" y="747848"/>
                  </a:lnTo>
                  <a:lnTo>
                    <a:pt x="607423" y="746216"/>
                  </a:lnTo>
                  <a:lnTo>
                    <a:pt x="607423" y="744583"/>
                  </a:lnTo>
                  <a:lnTo>
                    <a:pt x="609056" y="742134"/>
                  </a:lnTo>
                  <a:lnTo>
                    <a:pt x="609872" y="742134"/>
                  </a:lnTo>
                  <a:lnTo>
                    <a:pt x="612321" y="742134"/>
                  </a:lnTo>
                  <a:lnTo>
                    <a:pt x="614771" y="741317"/>
                  </a:lnTo>
                  <a:lnTo>
                    <a:pt x="616404" y="742950"/>
                  </a:lnTo>
                  <a:lnTo>
                    <a:pt x="616404" y="746216"/>
                  </a:lnTo>
                  <a:lnTo>
                    <a:pt x="615587" y="747848"/>
                  </a:lnTo>
                  <a:lnTo>
                    <a:pt x="614771" y="748665"/>
                  </a:lnTo>
                  <a:lnTo>
                    <a:pt x="614771" y="749481"/>
                  </a:lnTo>
                  <a:lnTo>
                    <a:pt x="616404" y="748665"/>
                  </a:lnTo>
                  <a:lnTo>
                    <a:pt x="617220" y="741317"/>
                  </a:lnTo>
                  <a:lnTo>
                    <a:pt x="622935" y="738051"/>
                  </a:lnTo>
                  <a:lnTo>
                    <a:pt x="624568" y="736418"/>
                  </a:lnTo>
                  <a:lnTo>
                    <a:pt x="626201" y="733153"/>
                  </a:lnTo>
                  <a:lnTo>
                    <a:pt x="626201" y="732336"/>
                  </a:lnTo>
                  <a:lnTo>
                    <a:pt x="626201" y="731520"/>
                  </a:lnTo>
                  <a:lnTo>
                    <a:pt x="625384" y="730704"/>
                  </a:lnTo>
                  <a:lnTo>
                    <a:pt x="622935" y="729071"/>
                  </a:lnTo>
                  <a:lnTo>
                    <a:pt x="614771" y="735602"/>
                  </a:lnTo>
                  <a:lnTo>
                    <a:pt x="610689" y="737235"/>
                  </a:lnTo>
                  <a:lnTo>
                    <a:pt x="608239" y="738868"/>
                  </a:lnTo>
                  <a:lnTo>
                    <a:pt x="604974" y="742134"/>
                  </a:lnTo>
                  <a:lnTo>
                    <a:pt x="604157" y="742950"/>
                  </a:lnTo>
                  <a:lnTo>
                    <a:pt x="603341" y="745399"/>
                  </a:lnTo>
                  <a:lnTo>
                    <a:pt x="603341" y="747848"/>
                  </a:lnTo>
                  <a:lnTo>
                    <a:pt x="600075" y="747032"/>
                  </a:lnTo>
                  <a:lnTo>
                    <a:pt x="595993" y="743766"/>
                  </a:lnTo>
                  <a:lnTo>
                    <a:pt x="595177" y="742134"/>
                  </a:lnTo>
                  <a:lnTo>
                    <a:pt x="595993" y="740501"/>
                  </a:lnTo>
                  <a:lnTo>
                    <a:pt x="597626" y="738868"/>
                  </a:lnTo>
                  <a:lnTo>
                    <a:pt x="597626" y="733969"/>
                  </a:lnTo>
                  <a:lnTo>
                    <a:pt x="597626" y="732336"/>
                  </a:lnTo>
                  <a:lnTo>
                    <a:pt x="598442" y="730704"/>
                  </a:lnTo>
                  <a:lnTo>
                    <a:pt x="600075" y="729071"/>
                  </a:lnTo>
                  <a:lnTo>
                    <a:pt x="600892" y="729071"/>
                  </a:lnTo>
                  <a:lnTo>
                    <a:pt x="601708" y="729887"/>
                  </a:lnTo>
                  <a:lnTo>
                    <a:pt x="601708" y="730704"/>
                  </a:lnTo>
                  <a:lnTo>
                    <a:pt x="604974" y="730704"/>
                  </a:lnTo>
                  <a:lnTo>
                    <a:pt x="610689" y="726621"/>
                  </a:lnTo>
                  <a:lnTo>
                    <a:pt x="613138" y="726621"/>
                  </a:lnTo>
                  <a:lnTo>
                    <a:pt x="616404" y="727438"/>
                  </a:lnTo>
                  <a:lnTo>
                    <a:pt x="619670" y="726621"/>
                  </a:lnTo>
                  <a:lnTo>
                    <a:pt x="620486" y="725805"/>
                  </a:lnTo>
                  <a:lnTo>
                    <a:pt x="621302" y="724988"/>
                  </a:lnTo>
                  <a:lnTo>
                    <a:pt x="618853" y="723356"/>
                  </a:lnTo>
                  <a:lnTo>
                    <a:pt x="616404" y="722539"/>
                  </a:lnTo>
                  <a:lnTo>
                    <a:pt x="609872" y="721723"/>
                  </a:lnTo>
                  <a:lnTo>
                    <a:pt x="608239" y="722539"/>
                  </a:lnTo>
                  <a:lnTo>
                    <a:pt x="606607" y="724988"/>
                  </a:lnTo>
                  <a:lnTo>
                    <a:pt x="605790" y="724172"/>
                  </a:lnTo>
                  <a:lnTo>
                    <a:pt x="604974" y="723356"/>
                  </a:lnTo>
                  <a:lnTo>
                    <a:pt x="602524" y="722539"/>
                  </a:lnTo>
                  <a:lnTo>
                    <a:pt x="601708" y="722539"/>
                  </a:lnTo>
                  <a:lnTo>
                    <a:pt x="600892" y="723356"/>
                  </a:lnTo>
                  <a:lnTo>
                    <a:pt x="600892" y="724988"/>
                  </a:lnTo>
                  <a:lnTo>
                    <a:pt x="600075" y="726621"/>
                  </a:lnTo>
                  <a:lnTo>
                    <a:pt x="597626" y="728254"/>
                  </a:lnTo>
                  <a:lnTo>
                    <a:pt x="595993" y="731520"/>
                  </a:lnTo>
                  <a:lnTo>
                    <a:pt x="595993" y="733969"/>
                  </a:lnTo>
                  <a:lnTo>
                    <a:pt x="595993" y="734786"/>
                  </a:lnTo>
                  <a:lnTo>
                    <a:pt x="595177" y="735602"/>
                  </a:lnTo>
                  <a:lnTo>
                    <a:pt x="594360" y="736418"/>
                  </a:lnTo>
                  <a:lnTo>
                    <a:pt x="591095" y="735602"/>
                  </a:lnTo>
                  <a:lnTo>
                    <a:pt x="589462" y="733153"/>
                  </a:lnTo>
                  <a:lnTo>
                    <a:pt x="588645" y="731520"/>
                  </a:lnTo>
                  <a:lnTo>
                    <a:pt x="586196" y="729887"/>
                  </a:lnTo>
                  <a:lnTo>
                    <a:pt x="591095" y="727438"/>
                  </a:lnTo>
                  <a:lnTo>
                    <a:pt x="592727" y="725805"/>
                  </a:lnTo>
                  <a:lnTo>
                    <a:pt x="594360" y="723356"/>
                  </a:lnTo>
                  <a:lnTo>
                    <a:pt x="595177" y="721723"/>
                  </a:lnTo>
                  <a:lnTo>
                    <a:pt x="594360" y="720090"/>
                  </a:lnTo>
                  <a:lnTo>
                    <a:pt x="593544" y="720090"/>
                  </a:lnTo>
                  <a:lnTo>
                    <a:pt x="593544" y="721723"/>
                  </a:lnTo>
                  <a:lnTo>
                    <a:pt x="592727" y="723356"/>
                  </a:lnTo>
                  <a:lnTo>
                    <a:pt x="590278" y="722539"/>
                  </a:lnTo>
                  <a:lnTo>
                    <a:pt x="587012" y="724988"/>
                  </a:lnTo>
                  <a:lnTo>
                    <a:pt x="584563" y="724172"/>
                  </a:lnTo>
                  <a:lnTo>
                    <a:pt x="581297" y="724988"/>
                  </a:lnTo>
                  <a:lnTo>
                    <a:pt x="579664" y="723356"/>
                  </a:lnTo>
                  <a:lnTo>
                    <a:pt x="579664" y="721723"/>
                  </a:lnTo>
                  <a:lnTo>
                    <a:pt x="580481" y="720090"/>
                  </a:lnTo>
                  <a:lnTo>
                    <a:pt x="579664" y="716824"/>
                  </a:lnTo>
                  <a:lnTo>
                    <a:pt x="578848" y="716008"/>
                  </a:lnTo>
                  <a:lnTo>
                    <a:pt x="578032" y="716008"/>
                  </a:lnTo>
                  <a:lnTo>
                    <a:pt x="577215" y="714375"/>
                  </a:lnTo>
                  <a:lnTo>
                    <a:pt x="576399" y="711109"/>
                  </a:lnTo>
                  <a:lnTo>
                    <a:pt x="575582" y="710293"/>
                  </a:lnTo>
                  <a:lnTo>
                    <a:pt x="574766" y="708660"/>
                  </a:lnTo>
                  <a:lnTo>
                    <a:pt x="575582" y="708660"/>
                  </a:lnTo>
                  <a:lnTo>
                    <a:pt x="576399" y="708660"/>
                  </a:lnTo>
                  <a:lnTo>
                    <a:pt x="577215" y="709476"/>
                  </a:lnTo>
                  <a:lnTo>
                    <a:pt x="578848" y="709476"/>
                  </a:lnTo>
                  <a:lnTo>
                    <a:pt x="582114" y="711109"/>
                  </a:lnTo>
                  <a:lnTo>
                    <a:pt x="583746" y="710293"/>
                  </a:lnTo>
                  <a:lnTo>
                    <a:pt x="584563" y="709476"/>
                  </a:lnTo>
                  <a:lnTo>
                    <a:pt x="584563" y="707843"/>
                  </a:lnTo>
                  <a:lnTo>
                    <a:pt x="584563" y="706211"/>
                  </a:lnTo>
                  <a:lnTo>
                    <a:pt x="585379" y="706211"/>
                  </a:lnTo>
                  <a:lnTo>
                    <a:pt x="587012" y="707843"/>
                  </a:lnTo>
                  <a:lnTo>
                    <a:pt x="588645" y="707843"/>
                  </a:lnTo>
                  <a:lnTo>
                    <a:pt x="591095" y="708660"/>
                  </a:lnTo>
                  <a:lnTo>
                    <a:pt x="591911" y="708660"/>
                  </a:lnTo>
                  <a:lnTo>
                    <a:pt x="593544" y="707843"/>
                  </a:lnTo>
                  <a:lnTo>
                    <a:pt x="596809" y="705394"/>
                  </a:lnTo>
                  <a:lnTo>
                    <a:pt x="598442" y="702945"/>
                  </a:lnTo>
                  <a:lnTo>
                    <a:pt x="599259" y="702945"/>
                  </a:lnTo>
                  <a:lnTo>
                    <a:pt x="600075" y="702945"/>
                  </a:lnTo>
                  <a:lnTo>
                    <a:pt x="600892" y="703761"/>
                  </a:lnTo>
                  <a:lnTo>
                    <a:pt x="600892" y="705394"/>
                  </a:lnTo>
                  <a:lnTo>
                    <a:pt x="601708" y="707027"/>
                  </a:lnTo>
                  <a:lnTo>
                    <a:pt x="602524" y="707843"/>
                  </a:lnTo>
                  <a:lnTo>
                    <a:pt x="602524" y="709476"/>
                  </a:lnTo>
                  <a:lnTo>
                    <a:pt x="602524" y="711109"/>
                  </a:lnTo>
                  <a:lnTo>
                    <a:pt x="600892" y="713559"/>
                  </a:lnTo>
                  <a:lnTo>
                    <a:pt x="600892" y="714375"/>
                  </a:lnTo>
                  <a:lnTo>
                    <a:pt x="601708" y="715191"/>
                  </a:lnTo>
                  <a:lnTo>
                    <a:pt x="602524" y="715191"/>
                  </a:lnTo>
                  <a:lnTo>
                    <a:pt x="603341" y="714375"/>
                  </a:lnTo>
                  <a:lnTo>
                    <a:pt x="604157" y="712742"/>
                  </a:lnTo>
                  <a:lnTo>
                    <a:pt x="604157" y="711926"/>
                  </a:lnTo>
                  <a:lnTo>
                    <a:pt x="604157" y="711109"/>
                  </a:lnTo>
                  <a:lnTo>
                    <a:pt x="604157" y="709476"/>
                  </a:lnTo>
                  <a:lnTo>
                    <a:pt x="602524" y="706211"/>
                  </a:lnTo>
                  <a:lnTo>
                    <a:pt x="602524" y="705394"/>
                  </a:lnTo>
                  <a:lnTo>
                    <a:pt x="602524" y="703761"/>
                  </a:lnTo>
                  <a:lnTo>
                    <a:pt x="604157" y="702129"/>
                  </a:lnTo>
                  <a:lnTo>
                    <a:pt x="604974" y="701312"/>
                  </a:lnTo>
                  <a:lnTo>
                    <a:pt x="604974" y="698863"/>
                  </a:lnTo>
                  <a:lnTo>
                    <a:pt x="604157" y="697230"/>
                  </a:lnTo>
                  <a:lnTo>
                    <a:pt x="600892" y="693964"/>
                  </a:lnTo>
                  <a:lnTo>
                    <a:pt x="595177" y="690698"/>
                  </a:lnTo>
                  <a:lnTo>
                    <a:pt x="594360" y="690698"/>
                  </a:lnTo>
                  <a:lnTo>
                    <a:pt x="593544" y="691515"/>
                  </a:lnTo>
                  <a:lnTo>
                    <a:pt x="594360" y="692331"/>
                  </a:lnTo>
                  <a:lnTo>
                    <a:pt x="595177" y="692331"/>
                  </a:lnTo>
                  <a:lnTo>
                    <a:pt x="600892" y="695597"/>
                  </a:lnTo>
                  <a:lnTo>
                    <a:pt x="602524" y="697230"/>
                  </a:lnTo>
                  <a:lnTo>
                    <a:pt x="603341" y="698046"/>
                  </a:lnTo>
                  <a:lnTo>
                    <a:pt x="604157" y="698863"/>
                  </a:lnTo>
                  <a:lnTo>
                    <a:pt x="604157" y="700496"/>
                  </a:lnTo>
                  <a:lnTo>
                    <a:pt x="598442" y="702129"/>
                  </a:lnTo>
                  <a:lnTo>
                    <a:pt x="594360" y="705394"/>
                  </a:lnTo>
                  <a:lnTo>
                    <a:pt x="591095" y="707843"/>
                  </a:lnTo>
                  <a:lnTo>
                    <a:pt x="588645" y="707027"/>
                  </a:lnTo>
                  <a:lnTo>
                    <a:pt x="587829" y="704578"/>
                  </a:lnTo>
                  <a:lnTo>
                    <a:pt x="587012" y="702129"/>
                  </a:lnTo>
                  <a:lnTo>
                    <a:pt x="585379" y="700496"/>
                  </a:lnTo>
                  <a:lnTo>
                    <a:pt x="584563" y="700496"/>
                  </a:lnTo>
                  <a:lnTo>
                    <a:pt x="583746" y="700496"/>
                  </a:lnTo>
                  <a:lnTo>
                    <a:pt x="582930" y="699679"/>
                  </a:lnTo>
                  <a:lnTo>
                    <a:pt x="581297" y="700496"/>
                  </a:lnTo>
                  <a:lnTo>
                    <a:pt x="578032" y="698863"/>
                  </a:lnTo>
                  <a:lnTo>
                    <a:pt x="577215" y="698046"/>
                  </a:lnTo>
                  <a:lnTo>
                    <a:pt x="579664" y="695597"/>
                  </a:lnTo>
                  <a:lnTo>
                    <a:pt x="582114" y="696413"/>
                  </a:lnTo>
                  <a:lnTo>
                    <a:pt x="582930" y="689066"/>
                  </a:lnTo>
                  <a:lnTo>
                    <a:pt x="582114" y="687433"/>
                  </a:lnTo>
                  <a:lnTo>
                    <a:pt x="578848" y="685800"/>
                  </a:lnTo>
                  <a:lnTo>
                    <a:pt x="577215" y="685800"/>
                  </a:lnTo>
                  <a:lnTo>
                    <a:pt x="575582" y="685800"/>
                  </a:lnTo>
                  <a:lnTo>
                    <a:pt x="573949" y="684984"/>
                  </a:lnTo>
                  <a:lnTo>
                    <a:pt x="572317" y="684984"/>
                  </a:lnTo>
                  <a:lnTo>
                    <a:pt x="570684" y="684167"/>
                  </a:lnTo>
                  <a:lnTo>
                    <a:pt x="569051" y="683351"/>
                  </a:lnTo>
                  <a:lnTo>
                    <a:pt x="566602" y="682534"/>
                  </a:lnTo>
                  <a:lnTo>
                    <a:pt x="564152" y="677636"/>
                  </a:lnTo>
                  <a:lnTo>
                    <a:pt x="563336" y="675186"/>
                  </a:lnTo>
                  <a:lnTo>
                    <a:pt x="562520" y="672737"/>
                  </a:lnTo>
                  <a:lnTo>
                    <a:pt x="566602" y="672737"/>
                  </a:lnTo>
                  <a:lnTo>
                    <a:pt x="569051" y="671921"/>
                  </a:lnTo>
                  <a:lnTo>
                    <a:pt x="569867" y="671104"/>
                  </a:lnTo>
                  <a:lnTo>
                    <a:pt x="569051" y="668655"/>
                  </a:lnTo>
                  <a:lnTo>
                    <a:pt x="567418" y="667022"/>
                  </a:lnTo>
                  <a:lnTo>
                    <a:pt x="568234" y="665389"/>
                  </a:lnTo>
                  <a:lnTo>
                    <a:pt x="569867" y="663756"/>
                  </a:lnTo>
                  <a:lnTo>
                    <a:pt x="571500" y="664573"/>
                  </a:lnTo>
                  <a:lnTo>
                    <a:pt x="574766" y="667022"/>
                  </a:lnTo>
                  <a:lnTo>
                    <a:pt x="575582" y="668655"/>
                  </a:lnTo>
                  <a:lnTo>
                    <a:pt x="578032" y="674370"/>
                  </a:lnTo>
                  <a:lnTo>
                    <a:pt x="578848" y="675186"/>
                  </a:lnTo>
                  <a:lnTo>
                    <a:pt x="578848" y="676003"/>
                  </a:lnTo>
                  <a:lnTo>
                    <a:pt x="583746" y="679268"/>
                  </a:lnTo>
                  <a:lnTo>
                    <a:pt x="584563" y="679268"/>
                  </a:lnTo>
                  <a:lnTo>
                    <a:pt x="584563" y="676819"/>
                  </a:lnTo>
                  <a:lnTo>
                    <a:pt x="586196" y="673554"/>
                  </a:lnTo>
                  <a:lnTo>
                    <a:pt x="587829" y="672737"/>
                  </a:lnTo>
                  <a:lnTo>
                    <a:pt x="588645" y="672737"/>
                  </a:lnTo>
                  <a:lnTo>
                    <a:pt x="588645" y="671921"/>
                  </a:lnTo>
                  <a:lnTo>
                    <a:pt x="587012" y="670288"/>
                  </a:lnTo>
                  <a:lnTo>
                    <a:pt x="587829" y="668655"/>
                  </a:lnTo>
                  <a:lnTo>
                    <a:pt x="587012" y="668655"/>
                  </a:lnTo>
                  <a:lnTo>
                    <a:pt x="586196" y="670288"/>
                  </a:lnTo>
                  <a:lnTo>
                    <a:pt x="583746" y="676819"/>
                  </a:lnTo>
                  <a:lnTo>
                    <a:pt x="582114" y="677636"/>
                  </a:lnTo>
                  <a:lnTo>
                    <a:pt x="580481" y="674370"/>
                  </a:lnTo>
                  <a:lnTo>
                    <a:pt x="579664" y="671921"/>
                  </a:lnTo>
                  <a:lnTo>
                    <a:pt x="578848" y="671104"/>
                  </a:lnTo>
                  <a:lnTo>
                    <a:pt x="578848" y="667838"/>
                  </a:lnTo>
                  <a:lnTo>
                    <a:pt x="582930" y="668655"/>
                  </a:lnTo>
                  <a:lnTo>
                    <a:pt x="581297" y="667838"/>
                  </a:lnTo>
                  <a:lnTo>
                    <a:pt x="576399" y="666206"/>
                  </a:lnTo>
                  <a:lnTo>
                    <a:pt x="575582" y="665389"/>
                  </a:lnTo>
                  <a:lnTo>
                    <a:pt x="574766" y="665389"/>
                  </a:lnTo>
                  <a:lnTo>
                    <a:pt x="573133" y="662940"/>
                  </a:lnTo>
                  <a:lnTo>
                    <a:pt x="571500" y="661307"/>
                  </a:lnTo>
                  <a:lnTo>
                    <a:pt x="574766" y="658041"/>
                  </a:lnTo>
                  <a:lnTo>
                    <a:pt x="576399" y="655592"/>
                  </a:lnTo>
                  <a:lnTo>
                    <a:pt x="581297" y="657225"/>
                  </a:lnTo>
                  <a:lnTo>
                    <a:pt x="582114" y="656409"/>
                  </a:lnTo>
                  <a:lnTo>
                    <a:pt x="581297" y="654776"/>
                  </a:lnTo>
                  <a:lnTo>
                    <a:pt x="580481" y="655592"/>
                  </a:lnTo>
                  <a:lnTo>
                    <a:pt x="578848" y="654776"/>
                  </a:lnTo>
                  <a:lnTo>
                    <a:pt x="576399" y="651510"/>
                  </a:lnTo>
                  <a:lnTo>
                    <a:pt x="576399" y="649877"/>
                  </a:lnTo>
                  <a:lnTo>
                    <a:pt x="577215" y="646611"/>
                  </a:lnTo>
                  <a:lnTo>
                    <a:pt x="578032" y="645795"/>
                  </a:lnTo>
                  <a:lnTo>
                    <a:pt x="580481" y="644979"/>
                  </a:lnTo>
                  <a:lnTo>
                    <a:pt x="582930" y="645795"/>
                  </a:lnTo>
                  <a:lnTo>
                    <a:pt x="583746" y="646611"/>
                  </a:lnTo>
                  <a:lnTo>
                    <a:pt x="584563" y="646611"/>
                  </a:lnTo>
                  <a:lnTo>
                    <a:pt x="583746" y="644162"/>
                  </a:lnTo>
                  <a:lnTo>
                    <a:pt x="582114" y="643346"/>
                  </a:lnTo>
                  <a:lnTo>
                    <a:pt x="580481" y="641713"/>
                  </a:lnTo>
                  <a:lnTo>
                    <a:pt x="580481" y="640080"/>
                  </a:lnTo>
                  <a:lnTo>
                    <a:pt x="581297" y="638447"/>
                  </a:lnTo>
                  <a:lnTo>
                    <a:pt x="582114" y="636814"/>
                  </a:lnTo>
                  <a:lnTo>
                    <a:pt x="582114" y="634365"/>
                  </a:lnTo>
                  <a:lnTo>
                    <a:pt x="582114" y="632732"/>
                  </a:lnTo>
                  <a:lnTo>
                    <a:pt x="582930" y="631916"/>
                  </a:lnTo>
                  <a:lnTo>
                    <a:pt x="583746" y="631916"/>
                  </a:lnTo>
                  <a:lnTo>
                    <a:pt x="583746" y="631099"/>
                  </a:lnTo>
                  <a:lnTo>
                    <a:pt x="582114" y="631099"/>
                  </a:lnTo>
                  <a:lnTo>
                    <a:pt x="581297" y="633548"/>
                  </a:lnTo>
                  <a:lnTo>
                    <a:pt x="581297" y="635181"/>
                  </a:lnTo>
                  <a:lnTo>
                    <a:pt x="580481" y="636814"/>
                  </a:lnTo>
                  <a:lnTo>
                    <a:pt x="579664" y="638447"/>
                  </a:lnTo>
                  <a:lnTo>
                    <a:pt x="579664" y="640896"/>
                  </a:lnTo>
                  <a:lnTo>
                    <a:pt x="578848" y="643346"/>
                  </a:lnTo>
                  <a:lnTo>
                    <a:pt x="577215" y="642529"/>
                  </a:lnTo>
                  <a:lnTo>
                    <a:pt x="576399" y="641713"/>
                  </a:lnTo>
                  <a:lnTo>
                    <a:pt x="576399" y="640896"/>
                  </a:lnTo>
                  <a:lnTo>
                    <a:pt x="576399" y="639263"/>
                  </a:lnTo>
                  <a:lnTo>
                    <a:pt x="576399" y="631916"/>
                  </a:lnTo>
                  <a:lnTo>
                    <a:pt x="576399" y="625384"/>
                  </a:lnTo>
                  <a:lnTo>
                    <a:pt x="577215" y="620486"/>
                  </a:lnTo>
                  <a:lnTo>
                    <a:pt x="578848" y="618853"/>
                  </a:lnTo>
                  <a:lnTo>
                    <a:pt x="579664" y="618036"/>
                  </a:lnTo>
                  <a:lnTo>
                    <a:pt x="580481" y="618036"/>
                  </a:lnTo>
                  <a:lnTo>
                    <a:pt x="581297" y="618036"/>
                  </a:lnTo>
                  <a:lnTo>
                    <a:pt x="582114" y="617220"/>
                  </a:lnTo>
                  <a:lnTo>
                    <a:pt x="579664" y="616404"/>
                  </a:lnTo>
                  <a:lnTo>
                    <a:pt x="578032" y="617220"/>
                  </a:lnTo>
                  <a:lnTo>
                    <a:pt x="577215" y="618036"/>
                  </a:lnTo>
                  <a:lnTo>
                    <a:pt x="574766" y="617220"/>
                  </a:lnTo>
                  <a:lnTo>
                    <a:pt x="573949" y="614771"/>
                  </a:lnTo>
                  <a:lnTo>
                    <a:pt x="572317" y="612321"/>
                  </a:lnTo>
                  <a:lnTo>
                    <a:pt x="572317" y="609872"/>
                  </a:lnTo>
                  <a:lnTo>
                    <a:pt x="572317" y="605790"/>
                  </a:lnTo>
                  <a:lnTo>
                    <a:pt x="575582" y="605790"/>
                  </a:lnTo>
                  <a:lnTo>
                    <a:pt x="578032" y="606606"/>
                  </a:lnTo>
                  <a:lnTo>
                    <a:pt x="584563" y="606606"/>
                  </a:lnTo>
                  <a:lnTo>
                    <a:pt x="590278" y="610688"/>
                  </a:lnTo>
                  <a:lnTo>
                    <a:pt x="592727" y="609872"/>
                  </a:lnTo>
                  <a:lnTo>
                    <a:pt x="592727" y="609056"/>
                  </a:lnTo>
                  <a:lnTo>
                    <a:pt x="591095" y="608239"/>
                  </a:lnTo>
                  <a:lnTo>
                    <a:pt x="590278" y="605790"/>
                  </a:lnTo>
                  <a:lnTo>
                    <a:pt x="589462" y="604973"/>
                  </a:lnTo>
                  <a:lnTo>
                    <a:pt x="589462" y="603341"/>
                  </a:lnTo>
                  <a:lnTo>
                    <a:pt x="589462" y="601708"/>
                  </a:lnTo>
                  <a:lnTo>
                    <a:pt x="587829" y="595993"/>
                  </a:lnTo>
                  <a:lnTo>
                    <a:pt x="587012" y="595993"/>
                  </a:lnTo>
                  <a:lnTo>
                    <a:pt x="586196" y="597626"/>
                  </a:lnTo>
                  <a:lnTo>
                    <a:pt x="585379" y="600891"/>
                  </a:lnTo>
                  <a:lnTo>
                    <a:pt x="583746" y="602524"/>
                  </a:lnTo>
                  <a:lnTo>
                    <a:pt x="581297" y="603341"/>
                  </a:lnTo>
                  <a:lnTo>
                    <a:pt x="578848" y="603341"/>
                  </a:lnTo>
                  <a:lnTo>
                    <a:pt x="576399" y="602524"/>
                  </a:lnTo>
                  <a:lnTo>
                    <a:pt x="575582" y="600891"/>
                  </a:lnTo>
                  <a:lnTo>
                    <a:pt x="575582" y="599259"/>
                  </a:lnTo>
                  <a:lnTo>
                    <a:pt x="574766" y="598442"/>
                  </a:lnTo>
                  <a:lnTo>
                    <a:pt x="572317" y="597626"/>
                  </a:lnTo>
                  <a:lnTo>
                    <a:pt x="571500" y="597626"/>
                  </a:lnTo>
                  <a:lnTo>
                    <a:pt x="570684" y="595993"/>
                  </a:lnTo>
                  <a:lnTo>
                    <a:pt x="571500" y="593543"/>
                  </a:lnTo>
                  <a:lnTo>
                    <a:pt x="572317" y="591911"/>
                  </a:lnTo>
                  <a:lnTo>
                    <a:pt x="573133" y="591911"/>
                  </a:lnTo>
                  <a:lnTo>
                    <a:pt x="573949" y="592727"/>
                  </a:lnTo>
                  <a:lnTo>
                    <a:pt x="575582" y="594360"/>
                  </a:lnTo>
                  <a:lnTo>
                    <a:pt x="577215" y="594360"/>
                  </a:lnTo>
                  <a:lnTo>
                    <a:pt x="578848" y="592727"/>
                  </a:lnTo>
                  <a:lnTo>
                    <a:pt x="578848" y="591911"/>
                  </a:lnTo>
                  <a:lnTo>
                    <a:pt x="578032" y="591094"/>
                  </a:lnTo>
                  <a:lnTo>
                    <a:pt x="577215" y="591094"/>
                  </a:lnTo>
                  <a:lnTo>
                    <a:pt x="575582" y="590278"/>
                  </a:lnTo>
                  <a:lnTo>
                    <a:pt x="573133" y="587829"/>
                  </a:lnTo>
                  <a:lnTo>
                    <a:pt x="574766" y="585379"/>
                  </a:lnTo>
                  <a:lnTo>
                    <a:pt x="578032" y="582113"/>
                  </a:lnTo>
                  <a:lnTo>
                    <a:pt x="578848" y="581297"/>
                  </a:lnTo>
                  <a:lnTo>
                    <a:pt x="578032" y="578848"/>
                  </a:lnTo>
                  <a:lnTo>
                    <a:pt x="578848" y="576398"/>
                  </a:lnTo>
                  <a:lnTo>
                    <a:pt x="578032" y="573949"/>
                  </a:lnTo>
                  <a:lnTo>
                    <a:pt x="576399" y="571500"/>
                  </a:lnTo>
                  <a:lnTo>
                    <a:pt x="573949" y="570684"/>
                  </a:lnTo>
                  <a:lnTo>
                    <a:pt x="573133" y="571500"/>
                  </a:lnTo>
                  <a:lnTo>
                    <a:pt x="573133" y="572316"/>
                  </a:lnTo>
                  <a:lnTo>
                    <a:pt x="573133" y="573133"/>
                  </a:lnTo>
                  <a:lnTo>
                    <a:pt x="573133" y="573949"/>
                  </a:lnTo>
                  <a:lnTo>
                    <a:pt x="572317" y="573949"/>
                  </a:lnTo>
                  <a:lnTo>
                    <a:pt x="569051" y="573133"/>
                  </a:lnTo>
                  <a:lnTo>
                    <a:pt x="567418" y="571500"/>
                  </a:lnTo>
                  <a:lnTo>
                    <a:pt x="564152" y="569867"/>
                  </a:lnTo>
                  <a:lnTo>
                    <a:pt x="563336" y="569051"/>
                  </a:lnTo>
                  <a:lnTo>
                    <a:pt x="563336" y="567418"/>
                  </a:lnTo>
                  <a:lnTo>
                    <a:pt x="564152" y="564968"/>
                  </a:lnTo>
                  <a:lnTo>
                    <a:pt x="563336" y="564968"/>
                  </a:lnTo>
                  <a:lnTo>
                    <a:pt x="560887" y="567418"/>
                  </a:lnTo>
                  <a:lnTo>
                    <a:pt x="557621" y="568234"/>
                  </a:lnTo>
                  <a:lnTo>
                    <a:pt x="555171" y="568234"/>
                  </a:lnTo>
                  <a:lnTo>
                    <a:pt x="554355" y="569051"/>
                  </a:lnTo>
                  <a:lnTo>
                    <a:pt x="554355" y="569867"/>
                  </a:lnTo>
                  <a:lnTo>
                    <a:pt x="555171" y="570684"/>
                  </a:lnTo>
                  <a:lnTo>
                    <a:pt x="556804" y="570684"/>
                  </a:lnTo>
                  <a:lnTo>
                    <a:pt x="557621" y="573133"/>
                  </a:lnTo>
                  <a:lnTo>
                    <a:pt x="557621" y="573949"/>
                  </a:lnTo>
                  <a:lnTo>
                    <a:pt x="556804" y="574766"/>
                  </a:lnTo>
                  <a:lnTo>
                    <a:pt x="555988" y="574766"/>
                  </a:lnTo>
                  <a:lnTo>
                    <a:pt x="553539" y="573133"/>
                  </a:lnTo>
                  <a:lnTo>
                    <a:pt x="552722" y="570684"/>
                  </a:lnTo>
                  <a:lnTo>
                    <a:pt x="552722" y="569051"/>
                  </a:lnTo>
                  <a:lnTo>
                    <a:pt x="553539" y="566601"/>
                  </a:lnTo>
                  <a:lnTo>
                    <a:pt x="556804" y="563336"/>
                  </a:lnTo>
                  <a:lnTo>
                    <a:pt x="557621" y="561703"/>
                  </a:lnTo>
                  <a:lnTo>
                    <a:pt x="560070" y="560070"/>
                  </a:lnTo>
                  <a:lnTo>
                    <a:pt x="562520" y="556804"/>
                  </a:lnTo>
                  <a:lnTo>
                    <a:pt x="564969" y="555171"/>
                  </a:lnTo>
                  <a:lnTo>
                    <a:pt x="564152" y="553538"/>
                  </a:lnTo>
                  <a:lnTo>
                    <a:pt x="562520" y="551089"/>
                  </a:lnTo>
                  <a:lnTo>
                    <a:pt x="562520" y="547823"/>
                  </a:lnTo>
                  <a:lnTo>
                    <a:pt x="567418" y="547007"/>
                  </a:lnTo>
                  <a:lnTo>
                    <a:pt x="569867" y="547823"/>
                  </a:lnTo>
                  <a:lnTo>
                    <a:pt x="572317" y="547823"/>
                  </a:lnTo>
                  <a:lnTo>
                    <a:pt x="573949" y="547007"/>
                  </a:lnTo>
                  <a:lnTo>
                    <a:pt x="574766" y="547007"/>
                  </a:lnTo>
                  <a:lnTo>
                    <a:pt x="577215" y="546191"/>
                  </a:lnTo>
                  <a:lnTo>
                    <a:pt x="578032" y="545374"/>
                  </a:lnTo>
                  <a:lnTo>
                    <a:pt x="578032" y="544558"/>
                  </a:lnTo>
                  <a:lnTo>
                    <a:pt x="578032" y="543741"/>
                  </a:lnTo>
                  <a:lnTo>
                    <a:pt x="578032" y="542925"/>
                  </a:lnTo>
                  <a:lnTo>
                    <a:pt x="578032" y="540476"/>
                  </a:lnTo>
                  <a:lnTo>
                    <a:pt x="578032" y="539659"/>
                  </a:lnTo>
                  <a:lnTo>
                    <a:pt x="578848" y="538843"/>
                  </a:lnTo>
                  <a:lnTo>
                    <a:pt x="580481" y="538843"/>
                  </a:lnTo>
                  <a:lnTo>
                    <a:pt x="581297" y="538843"/>
                  </a:lnTo>
                  <a:lnTo>
                    <a:pt x="582930" y="539659"/>
                  </a:lnTo>
                  <a:lnTo>
                    <a:pt x="582930" y="541292"/>
                  </a:lnTo>
                  <a:lnTo>
                    <a:pt x="582114" y="542925"/>
                  </a:lnTo>
                  <a:lnTo>
                    <a:pt x="580481" y="549456"/>
                  </a:lnTo>
                  <a:lnTo>
                    <a:pt x="579664" y="551089"/>
                  </a:lnTo>
                  <a:lnTo>
                    <a:pt x="578848" y="552722"/>
                  </a:lnTo>
                  <a:lnTo>
                    <a:pt x="579664" y="555171"/>
                  </a:lnTo>
                  <a:lnTo>
                    <a:pt x="578848" y="556804"/>
                  </a:lnTo>
                  <a:lnTo>
                    <a:pt x="573949" y="558437"/>
                  </a:lnTo>
                  <a:lnTo>
                    <a:pt x="573133" y="558437"/>
                  </a:lnTo>
                  <a:lnTo>
                    <a:pt x="573133" y="559254"/>
                  </a:lnTo>
                  <a:lnTo>
                    <a:pt x="575582" y="559254"/>
                  </a:lnTo>
                  <a:lnTo>
                    <a:pt x="577215" y="559254"/>
                  </a:lnTo>
                  <a:lnTo>
                    <a:pt x="578848" y="557621"/>
                  </a:lnTo>
                  <a:lnTo>
                    <a:pt x="579664" y="555171"/>
                  </a:lnTo>
                  <a:lnTo>
                    <a:pt x="580481" y="550273"/>
                  </a:lnTo>
                  <a:lnTo>
                    <a:pt x="581297" y="549456"/>
                  </a:lnTo>
                  <a:lnTo>
                    <a:pt x="582930" y="549456"/>
                  </a:lnTo>
                  <a:lnTo>
                    <a:pt x="583746" y="550273"/>
                  </a:lnTo>
                  <a:lnTo>
                    <a:pt x="583746" y="552722"/>
                  </a:lnTo>
                  <a:lnTo>
                    <a:pt x="583746" y="555171"/>
                  </a:lnTo>
                  <a:lnTo>
                    <a:pt x="582114" y="562519"/>
                  </a:lnTo>
                  <a:lnTo>
                    <a:pt x="579664" y="565785"/>
                  </a:lnTo>
                  <a:lnTo>
                    <a:pt x="579664" y="566601"/>
                  </a:lnTo>
                  <a:lnTo>
                    <a:pt x="579664" y="567418"/>
                  </a:lnTo>
                  <a:lnTo>
                    <a:pt x="581297" y="567418"/>
                  </a:lnTo>
                  <a:lnTo>
                    <a:pt x="582930" y="565785"/>
                  </a:lnTo>
                  <a:lnTo>
                    <a:pt x="583746" y="564152"/>
                  </a:lnTo>
                  <a:lnTo>
                    <a:pt x="584563" y="561703"/>
                  </a:lnTo>
                  <a:lnTo>
                    <a:pt x="584563" y="560070"/>
                  </a:lnTo>
                  <a:lnTo>
                    <a:pt x="584563" y="558437"/>
                  </a:lnTo>
                  <a:lnTo>
                    <a:pt x="584563" y="554355"/>
                  </a:lnTo>
                  <a:lnTo>
                    <a:pt x="585379" y="551906"/>
                  </a:lnTo>
                  <a:lnTo>
                    <a:pt x="585379" y="548640"/>
                  </a:lnTo>
                  <a:lnTo>
                    <a:pt x="584563" y="547823"/>
                  </a:lnTo>
                  <a:lnTo>
                    <a:pt x="582930" y="547007"/>
                  </a:lnTo>
                  <a:lnTo>
                    <a:pt x="582930" y="545374"/>
                  </a:lnTo>
                  <a:lnTo>
                    <a:pt x="583746" y="542109"/>
                  </a:lnTo>
                  <a:lnTo>
                    <a:pt x="587012" y="542109"/>
                  </a:lnTo>
                  <a:lnTo>
                    <a:pt x="589462" y="539659"/>
                  </a:lnTo>
                  <a:lnTo>
                    <a:pt x="591095" y="538843"/>
                  </a:lnTo>
                  <a:lnTo>
                    <a:pt x="591911" y="538843"/>
                  </a:lnTo>
                  <a:lnTo>
                    <a:pt x="595993" y="541292"/>
                  </a:lnTo>
                  <a:lnTo>
                    <a:pt x="596809" y="541292"/>
                  </a:lnTo>
                  <a:lnTo>
                    <a:pt x="596809" y="540476"/>
                  </a:lnTo>
                  <a:lnTo>
                    <a:pt x="595993" y="539659"/>
                  </a:lnTo>
                  <a:lnTo>
                    <a:pt x="594360" y="538843"/>
                  </a:lnTo>
                  <a:lnTo>
                    <a:pt x="591911" y="536393"/>
                  </a:lnTo>
                  <a:lnTo>
                    <a:pt x="588645" y="536393"/>
                  </a:lnTo>
                  <a:lnTo>
                    <a:pt x="589462" y="533128"/>
                  </a:lnTo>
                  <a:lnTo>
                    <a:pt x="590278" y="529862"/>
                  </a:lnTo>
                  <a:lnTo>
                    <a:pt x="591911" y="529862"/>
                  </a:lnTo>
                  <a:lnTo>
                    <a:pt x="595177" y="529046"/>
                  </a:lnTo>
                  <a:lnTo>
                    <a:pt x="600892" y="524963"/>
                  </a:lnTo>
                  <a:lnTo>
                    <a:pt x="601708" y="521698"/>
                  </a:lnTo>
                  <a:lnTo>
                    <a:pt x="601708" y="518432"/>
                  </a:lnTo>
                  <a:lnTo>
                    <a:pt x="599259" y="517616"/>
                  </a:lnTo>
                  <a:lnTo>
                    <a:pt x="595993" y="515166"/>
                  </a:lnTo>
                  <a:lnTo>
                    <a:pt x="593544" y="513534"/>
                  </a:lnTo>
                  <a:lnTo>
                    <a:pt x="591095" y="511901"/>
                  </a:lnTo>
                  <a:lnTo>
                    <a:pt x="591095" y="509451"/>
                  </a:lnTo>
                  <a:lnTo>
                    <a:pt x="591095" y="505369"/>
                  </a:lnTo>
                  <a:lnTo>
                    <a:pt x="593544" y="504553"/>
                  </a:lnTo>
                  <a:lnTo>
                    <a:pt x="594360" y="499654"/>
                  </a:lnTo>
                  <a:lnTo>
                    <a:pt x="592727" y="495572"/>
                  </a:lnTo>
                  <a:lnTo>
                    <a:pt x="593544" y="492306"/>
                  </a:lnTo>
                  <a:lnTo>
                    <a:pt x="595993" y="489857"/>
                  </a:lnTo>
                  <a:lnTo>
                    <a:pt x="595993" y="488224"/>
                  </a:lnTo>
                  <a:lnTo>
                    <a:pt x="596809" y="486591"/>
                  </a:lnTo>
                  <a:lnTo>
                    <a:pt x="598442" y="486591"/>
                  </a:lnTo>
                  <a:lnTo>
                    <a:pt x="598442" y="485775"/>
                  </a:lnTo>
                  <a:lnTo>
                    <a:pt x="598442" y="484142"/>
                  </a:lnTo>
                  <a:lnTo>
                    <a:pt x="596809" y="481693"/>
                  </a:lnTo>
                  <a:lnTo>
                    <a:pt x="596809" y="478427"/>
                  </a:lnTo>
                  <a:lnTo>
                    <a:pt x="598442" y="475161"/>
                  </a:lnTo>
                  <a:lnTo>
                    <a:pt x="600075" y="475161"/>
                  </a:lnTo>
                  <a:lnTo>
                    <a:pt x="600075" y="475161"/>
                  </a:lnTo>
                  <a:lnTo>
                    <a:pt x="598442" y="472712"/>
                  </a:lnTo>
                  <a:lnTo>
                    <a:pt x="597626" y="470263"/>
                  </a:lnTo>
                  <a:lnTo>
                    <a:pt x="597626" y="469446"/>
                  </a:lnTo>
                  <a:lnTo>
                    <a:pt x="598442" y="468630"/>
                  </a:lnTo>
                  <a:lnTo>
                    <a:pt x="600075" y="467813"/>
                  </a:lnTo>
                  <a:lnTo>
                    <a:pt x="601708" y="469446"/>
                  </a:lnTo>
                  <a:lnTo>
                    <a:pt x="603341" y="473529"/>
                  </a:lnTo>
                  <a:lnTo>
                    <a:pt x="603341" y="472712"/>
                  </a:lnTo>
                  <a:lnTo>
                    <a:pt x="602524" y="468630"/>
                  </a:lnTo>
                  <a:lnTo>
                    <a:pt x="601708" y="463731"/>
                  </a:lnTo>
                  <a:lnTo>
                    <a:pt x="599259" y="464548"/>
                  </a:lnTo>
                  <a:lnTo>
                    <a:pt x="597626" y="464548"/>
                  </a:lnTo>
                  <a:lnTo>
                    <a:pt x="605790" y="467813"/>
                  </a:lnTo>
                  <a:lnTo>
                    <a:pt x="604974" y="466997"/>
                  </a:lnTo>
                  <a:lnTo>
                    <a:pt x="605790" y="465364"/>
                  </a:lnTo>
                  <a:lnTo>
                    <a:pt x="606607" y="464548"/>
                  </a:lnTo>
                  <a:lnTo>
                    <a:pt x="608239" y="462915"/>
                  </a:lnTo>
                  <a:lnTo>
                    <a:pt x="611505" y="462098"/>
                  </a:lnTo>
                  <a:lnTo>
                    <a:pt x="613954" y="460466"/>
                  </a:lnTo>
                  <a:lnTo>
                    <a:pt x="614771" y="457200"/>
                  </a:lnTo>
                  <a:lnTo>
                    <a:pt x="613954" y="457200"/>
                  </a:lnTo>
                  <a:lnTo>
                    <a:pt x="613138" y="460466"/>
                  </a:lnTo>
                  <a:lnTo>
                    <a:pt x="611505" y="461282"/>
                  </a:lnTo>
                  <a:lnTo>
                    <a:pt x="610689" y="461282"/>
                  </a:lnTo>
                  <a:lnTo>
                    <a:pt x="609872" y="460466"/>
                  </a:lnTo>
                  <a:lnTo>
                    <a:pt x="607423" y="458016"/>
                  </a:lnTo>
                  <a:lnTo>
                    <a:pt x="605790" y="457200"/>
                  </a:lnTo>
                  <a:lnTo>
                    <a:pt x="604974" y="457200"/>
                  </a:lnTo>
                  <a:lnTo>
                    <a:pt x="604157" y="458016"/>
                  </a:lnTo>
                  <a:lnTo>
                    <a:pt x="601708" y="462098"/>
                  </a:lnTo>
                  <a:lnTo>
                    <a:pt x="600892" y="462915"/>
                  </a:lnTo>
                  <a:lnTo>
                    <a:pt x="595993" y="462915"/>
                  </a:lnTo>
                  <a:lnTo>
                    <a:pt x="594360" y="462098"/>
                  </a:lnTo>
                  <a:lnTo>
                    <a:pt x="592727" y="461282"/>
                  </a:lnTo>
                  <a:lnTo>
                    <a:pt x="592727" y="460466"/>
                  </a:lnTo>
                  <a:lnTo>
                    <a:pt x="593544" y="459649"/>
                  </a:lnTo>
                  <a:lnTo>
                    <a:pt x="594360" y="458833"/>
                  </a:lnTo>
                  <a:lnTo>
                    <a:pt x="594360" y="458016"/>
                  </a:lnTo>
                  <a:lnTo>
                    <a:pt x="592727" y="458016"/>
                  </a:lnTo>
                  <a:lnTo>
                    <a:pt x="591095" y="456384"/>
                  </a:lnTo>
                  <a:lnTo>
                    <a:pt x="590278" y="454751"/>
                  </a:lnTo>
                  <a:lnTo>
                    <a:pt x="590278" y="452301"/>
                  </a:lnTo>
                  <a:lnTo>
                    <a:pt x="588645" y="448219"/>
                  </a:lnTo>
                  <a:lnTo>
                    <a:pt x="588645" y="444954"/>
                  </a:lnTo>
                  <a:lnTo>
                    <a:pt x="589462" y="442504"/>
                  </a:lnTo>
                  <a:lnTo>
                    <a:pt x="591911" y="433523"/>
                  </a:lnTo>
                  <a:lnTo>
                    <a:pt x="592727" y="429441"/>
                  </a:lnTo>
                  <a:lnTo>
                    <a:pt x="593544" y="425359"/>
                  </a:lnTo>
                  <a:lnTo>
                    <a:pt x="593544" y="422910"/>
                  </a:lnTo>
                  <a:lnTo>
                    <a:pt x="596809" y="420461"/>
                  </a:lnTo>
                  <a:lnTo>
                    <a:pt x="597626" y="418828"/>
                  </a:lnTo>
                  <a:lnTo>
                    <a:pt x="600075" y="410663"/>
                  </a:lnTo>
                  <a:lnTo>
                    <a:pt x="600075" y="406581"/>
                  </a:lnTo>
                  <a:lnTo>
                    <a:pt x="595993" y="393518"/>
                  </a:lnTo>
                  <a:lnTo>
                    <a:pt x="595177" y="391069"/>
                  </a:lnTo>
                  <a:lnTo>
                    <a:pt x="595177" y="387804"/>
                  </a:lnTo>
                  <a:lnTo>
                    <a:pt x="595993" y="382905"/>
                  </a:lnTo>
                  <a:lnTo>
                    <a:pt x="595993" y="381272"/>
                  </a:lnTo>
                  <a:lnTo>
                    <a:pt x="595177" y="378823"/>
                  </a:lnTo>
                  <a:lnTo>
                    <a:pt x="592727" y="374741"/>
                  </a:lnTo>
                  <a:lnTo>
                    <a:pt x="592727" y="372291"/>
                  </a:lnTo>
                  <a:lnTo>
                    <a:pt x="593544" y="369842"/>
                  </a:lnTo>
                  <a:lnTo>
                    <a:pt x="592727" y="366576"/>
                  </a:lnTo>
                  <a:lnTo>
                    <a:pt x="593544" y="364943"/>
                  </a:lnTo>
                  <a:lnTo>
                    <a:pt x="594360" y="363311"/>
                  </a:lnTo>
                  <a:lnTo>
                    <a:pt x="598442" y="364127"/>
                  </a:lnTo>
                  <a:lnTo>
                    <a:pt x="600075" y="364127"/>
                  </a:lnTo>
                  <a:lnTo>
                    <a:pt x="600892" y="363311"/>
                  </a:lnTo>
                  <a:lnTo>
                    <a:pt x="601708" y="360861"/>
                  </a:lnTo>
                  <a:lnTo>
                    <a:pt x="601708" y="357596"/>
                  </a:lnTo>
                  <a:lnTo>
                    <a:pt x="601708" y="355963"/>
                  </a:lnTo>
                  <a:lnTo>
                    <a:pt x="601708" y="353513"/>
                  </a:lnTo>
                  <a:lnTo>
                    <a:pt x="603341" y="352697"/>
                  </a:lnTo>
                  <a:lnTo>
                    <a:pt x="604157" y="350248"/>
                  </a:lnTo>
                  <a:lnTo>
                    <a:pt x="605790" y="346982"/>
                  </a:lnTo>
                  <a:lnTo>
                    <a:pt x="607423" y="338818"/>
                  </a:lnTo>
                  <a:lnTo>
                    <a:pt x="609056" y="336368"/>
                  </a:lnTo>
                  <a:lnTo>
                    <a:pt x="610689" y="333919"/>
                  </a:lnTo>
                  <a:lnTo>
                    <a:pt x="609872" y="330654"/>
                  </a:lnTo>
                  <a:lnTo>
                    <a:pt x="610689" y="329021"/>
                  </a:lnTo>
                  <a:lnTo>
                    <a:pt x="611505" y="328204"/>
                  </a:lnTo>
                  <a:lnTo>
                    <a:pt x="612321" y="325755"/>
                  </a:lnTo>
                  <a:lnTo>
                    <a:pt x="613138" y="324122"/>
                  </a:lnTo>
                  <a:lnTo>
                    <a:pt x="615587" y="320856"/>
                  </a:lnTo>
                  <a:lnTo>
                    <a:pt x="616404" y="317591"/>
                  </a:lnTo>
                  <a:lnTo>
                    <a:pt x="618853" y="311876"/>
                  </a:lnTo>
                  <a:lnTo>
                    <a:pt x="619670" y="307793"/>
                  </a:lnTo>
                  <a:lnTo>
                    <a:pt x="620486" y="305344"/>
                  </a:lnTo>
                  <a:lnTo>
                    <a:pt x="620486" y="302895"/>
                  </a:lnTo>
                  <a:lnTo>
                    <a:pt x="622119" y="299629"/>
                  </a:lnTo>
                  <a:lnTo>
                    <a:pt x="622935" y="297180"/>
                  </a:lnTo>
                  <a:lnTo>
                    <a:pt x="622935" y="295547"/>
                  </a:lnTo>
                  <a:lnTo>
                    <a:pt x="625384" y="292281"/>
                  </a:lnTo>
                  <a:lnTo>
                    <a:pt x="626201" y="289832"/>
                  </a:lnTo>
                  <a:lnTo>
                    <a:pt x="625384" y="288199"/>
                  </a:lnTo>
                  <a:lnTo>
                    <a:pt x="625384" y="285750"/>
                  </a:lnTo>
                  <a:lnTo>
                    <a:pt x="624568" y="281668"/>
                  </a:lnTo>
                  <a:lnTo>
                    <a:pt x="626201" y="280035"/>
                  </a:lnTo>
                  <a:lnTo>
                    <a:pt x="627017" y="279218"/>
                  </a:lnTo>
                  <a:lnTo>
                    <a:pt x="629467" y="273504"/>
                  </a:lnTo>
                  <a:lnTo>
                    <a:pt x="629467" y="271054"/>
                  </a:lnTo>
                  <a:lnTo>
                    <a:pt x="630283" y="267788"/>
                  </a:lnTo>
                  <a:lnTo>
                    <a:pt x="628650" y="264523"/>
                  </a:lnTo>
                  <a:lnTo>
                    <a:pt x="628650" y="256359"/>
                  </a:lnTo>
                  <a:lnTo>
                    <a:pt x="627834" y="250643"/>
                  </a:lnTo>
                  <a:lnTo>
                    <a:pt x="626201" y="244112"/>
                  </a:lnTo>
                  <a:lnTo>
                    <a:pt x="626201" y="240846"/>
                  </a:lnTo>
                  <a:lnTo>
                    <a:pt x="625384" y="236764"/>
                  </a:lnTo>
                  <a:lnTo>
                    <a:pt x="625384" y="234315"/>
                  </a:lnTo>
                  <a:lnTo>
                    <a:pt x="626201" y="228600"/>
                  </a:lnTo>
                  <a:lnTo>
                    <a:pt x="630283" y="225334"/>
                  </a:lnTo>
                  <a:lnTo>
                    <a:pt x="631099" y="221252"/>
                  </a:lnTo>
                  <a:lnTo>
                    <a:pt x="631916" y="215537"/>
                  </a:lnTo>
                  <a:lnTo>
                    <a:pt x="631916" y="211455"/>
                  </a:lnTo>
                  <a:lnTo>
                    <a:pt x="631099" y="209822"/>
                  </a:lnTo>
                  <a:lnTo>
                    <a:pt x="628650" y="206556"/>
                  </a:lnTo>
                  <a:lnTo>
                    <a:pt x="627834" y="201658"/>
                  </a:lnTo>
                  <a:lnTo>
                    <a:pt x="628650" y="200025"/>
                  </a:lnTo>
                  <a:lnTo>
                    <a:pt x="630283" y="198392"/>
                  </a:lnTo>
                  <a:lnTo>
                    <a:pt x="631916" y="196759"/>
                  </a:lnTo>
                  <a:lnTo>
                    <a:pt x="632732" y="193493"/>
                  </a:lnTo>
                  <a:lnTo>
                    <a:pt x="634365" y="191044"/>
                  </a:lnTo>
                  <a:lnTo>
                    <a:pt x="635182" y="185329"/>
                  </a:lnTo>
                  <a:lnTo>
                    <a:pt x="635998" y="180431"/>
                  </a:lnTo>
                  <a:lnTo>
                    <a:pt x="636814" y="178798"/>
                  </a:lnTo>
                  <a:lnTo>
                    <a:pt x="638447" y="177165"/>
                  </a:lnTo>
                  <a:lnTo>
                    <a:pt x="638447" y="176348"/>
                  </a:lnTo>
                  <a:lnTo>
                    <a:pt x="638447" y="174716"/>
                  </a:lnTo>
                  <a:lnTo>
                    <a:pt x="638447" y="171450"/>
                  </a:lnTo>
                  <a:lnTo>
                    <a:pt x="638447" y="169001"/>
                  </a:lnTo>
                  <a:lnTo>
                    <a:pt x="640080" y="164918"/>
                  </a:lnTo>
                  <a:lnTo>
                    <a:pt x="640080" y="163286"/>
                  </a:lnTo>
                  <a:lnTo>
                    <a:pt x="641713" y="159204"/>
                  </a:lnTo>
                  <a:lnTo>
                    <a:pt x="641713" y="155938"/>
                  </a:lnTo>
                  <a:lnTo>
                    <a:pt x="642529" y="154305"/>
                  </a:lnTo>
                  <a:lnTo>
                    <a:pt x="642529" y="152672"/>
                  </a:lnTo>
                  <a:lnTo>
                    <a:pt x="643346" y="148590"/>
                  </a:lnTo>
                  <a:lnTo>
                    <a:pt x="642529" y="146141"/>
                  </a:lnTo>
                  <a:lnTo>
                    <a:pt x="642529" y="144508"/>
                  </a:lnTo>
                  <a:lnTo>
                    <a:pt x="644162" y="140426"/>
                  </a:lnTo>
                  <a:lnTo>
                    <a:pt x="644979" y="139609"/>
                  </a:lnTo>
                  <a:lnTo>
                    <a:pt x="646612" y="137976"/>
                  </a:lnTo>
                  <a:lnTo>
                    <a:pt x="647428" y="135527"/>
                  </a:lnTo>
                  <a:lnTo>
                    <a:pt x="647428" y="133894"/>
                  </a:lnTo>
                  <a:lnTo>
                    <a:pt x="645795" y="126546"/>
                  </a:lnTo>
                  <a:lnTo>
                    <a:pt x="645795" y="124097"/>
                  </a:lnTo>
                  <a:lnTo>
                    <a:pt x="646612" y="118382"/>
                  </a:lnTo>
                  <a:lnTo>
                    <a:pt x="647428" y="115116"/>
                  </a:lnTo>
                  <a:lnTo>
                    <a:pt x="647428" y="111851"/>
                  </a:lnTo>
                  <a:lnTo>
                    <a:pt x="647428" y="110218"/>
                  </a:lnTo>
                  <a:lnTo>
                    <a:pt x="647428" y="108585"/>
                  </a:lnTo>
                  <a:lnTo>
                    <a:pt x="649061" y="106136"/>
                  </a:lnTo>
                  <a:lnTo>
                    <a:pt x="649061" y="104503"/>
                  </a:lnTo>
                  <a:lnTo>
                    <a:pt x="648245" y="103686"/>
                  </a:lnTo>
                  <a:lnTo>
                    <a:pt x="646612" y="102870"/>
                  </a:lnTo>
                  <a:lnTo>
                    <a:pt x="644979" y="100421"/>
                  </a:lnTo>
                  <a:lnTo>
                    <a:pt x="644979" y="98788"/>
                  </a:lnTo>
                  <a:lnTo>
                    <a:pt x="644979" y="97155"/>
                  </a:lnTo>
                  <a:lnTo>
                    <a:pt x="644979" y="94706"/>
                  </a:lnTo>
                  <a:lnTo>
                    <a:pt x="646612" y="94706"/>
                  </a:lnTo>
                  <a:lnTo>
                    <a:pt x="647428" y="93889"/>
                  </a:lnTo>
                  <a:lnTo>
                    <a:pt x="648245" y="91440"/>
                  </a:lnTo>
                  <a:lnTo>
                    <a:pt x="649061" y="86541"/>
                  </a:lnTo>
                  <a:lnTo>
                    <a:pt x="649877" y="80010"/>
                  </a:lnTo>
                  <a:lnTo>
                    <a:pt x="650694" y="75928"/>
                  </a:lnTo>
                  <a:lnTo>
                    <a:pt x="651510" y="74295"/>
                  </a:lnTo>
                  <a:lnTo>
                    <a:pt x="652327" y="70213"/>
                  </a:lnTo>
                  <a:lnTo>
                    <a:pt x="653143" y="67763"/>
                  </a:lnTo>
                  <a:lnTo>
                    <a:pt x="653143" y="65314"/>
                  </a:lnTo>
                  <a:lnTo>
                    <a:pt x="653143" y="63681"/>
                  </a:lnTo>
                  <a:lnTo>
                    <a:pt x="651510" y="54701"/>
                  </a:lnTo>
                  <a:lnTo>
                    <a:pt x="651510" y="51435"/>
                  </a:lnTo>
                  <a:lnTo>
                    <a:pt x="652327" y="46536"/>
                  </a:lnTo>
                  <a:lnTo>
                    <a:pt x="652327" y="39188"/>
                  </a:lnTo>
                  <a:lnTo>
                    <a:pt x="652327" y="37556"/>
                  </a:lnTo>
                  <a:lnTo>
                    <a:pt x="651510" y="35923"/>
                  </a:lnTo>
                  <a:lnTo>
                    <a:pt x="651510" y="33473"/>
                  </a:lnTo>
                  <a:lnTo>
                    <a:pt x="650694" y="29391"/>
                  </a:lnTo>
                  <a:lnTo>
                    <a:pt x="649877" y="22043"/>
                  </a:lnTo>
                  <a:lnTo>
                    <a:pt x="649877" y="17961"/>
                  </a:lnTo>
                  <a:lnTo>
                    <a:pt x="649061" y="14696"/>
                  </a:lnTo>
                  <a:lnTo>
                    <a:pt x="648245" y="13879"/>
                  </a:lnTo>
                  <a:lnTo>
                    <a:pt x="649061" y="13879"/>
                  </a:lnTo>
                  <a:lnTo>
                    <a:pt x="650694" y="13879"/>
                  </a:lnTo>
                  <a:lnTo>
                    <a:pt x="652327" y="13879"/>
                  </a:lnTo>
                  <a:lnTo>
                    <a:pt x="654776" y="13063"/>
                  </a:lnTo>
                  <a:lnTo>
                    <a:pt x="657225" y="11430"/>
                  </a:lnTo>
                  <a:lnTo>
                    <a:pt x="658858" y="9797"/>
                  </a:lnTo>
                  <a:lnTo>
                    <a:pt x="659674" y="8164"/>
                  </a:lnTo>
                  <a:lnTo>
                    <a:pt x="659674" y="6531"/>
                  </a:lnTo>
                  <a:lnTo>
                    <a:pt x="658858" y="4898"/>
                  </a:lnTo>
                  <a:lnTo>
                    <a:pt x="658858" y="3266"/>
                  </a:lnTo>
                  <a:lnTo>
                    <a:pt x="659674" y="2449"/>
                  </a:lnTo>
                  <a:lnTo>
                    <a:pt x="661307" y="2449"/>
                  </a:lnTo>
                  <a:lnTo>
                    <a:pt x="662940" y="816"/>
                  </a:lnTo>
                  <a:lnTo>
                    <a:pt x="664573" y="0"/>
                  </a:lnTo>
                  <a:lnTo>
                    <a:pt x="664573" y="1633"/>
                  </a:lnTo>
                  <a:lnTo>
                    <a:pt x="667022" y="4082"/>
                  </a:lnTo>
                  <a:lnTo>
                    <a:pt x="667839" y="7348"/>
                  </a:lnTo>
                  <a:lnTo>
                    <a:pt x="668655" y="7348"/>
                  </a:lnTo>
                  <a:lnTo>
                    <a:pt x="671921" y="8981"/>
                  </a:lnTo>
                  <a:lnTo>
                    <a:pt x="671921" y="8981"/>
                  </a:lnTo>
                  <a:lnTo>
                    <a:pt x="671104" y="9797"/>
                  </a:lnTo>
                  <a:lnTo>
                    <a:pt x="670288" y="10613"/>
                  </a:lnTo>
                  <a:lnTo>
                    <a:pt x="670288" y="11430"/>
                  </a:lnTo>
                  <a:lnTo>
                    <a:pt x="671104" y="13063"/>
                  </a:lnTo>
                  <a:lnTo>
                    <a:pt x="671104" y="14696"/>
                  </a:lnTo>
                  <a:lnTo>
                    <a:pt x="671104" y="16329"/>
                  </a:lnTo>
                  <a:lnTo>
                    <a:pt x="671104" y="17961"/>
                  </a:lnTo>
                  <a:lnTo>
                    <a:pt x="671104" y="19594"/>
                  </a:lnTo>
                  <a:lnTo>
                    <a:pt x="671921" y="22043"/>
                  </a:lnTo>
                  <a:lnTo>
                    <a:pt x="671921" y="23676"/>
                  </a:lnTo>
                  <a:lnTo>
                    <a:pt x="671921" y="24493"/>
                  </a:lnTo>
                  <a:lnTo>
                    <a:pt x="672737" y="25309"/>
                  </a:lnTo>
                  <a:lnTo>
                    <a:pt x="673554" y="26126"/>
                  </a:lnTo>
                  <a:lnTo>
                    <a:pt x="675187" y="26942"/>
                  </a:lnTo>
                  <a:lnTo>
                    <a:pt x="676820" y="28575"/>
                  </a:lnTo>
                  <a:lnTo>
                    <a:pt x="677636" y="29391"/>
                  </a:lnTo>
                  <a:lnTo>
                    <a:pt x="678452" y="30208"/>
                  </a:lnTo>
                  <a:lnTo>
                    <a:pt x="679269" y="31024"/>
                  </a:lnTo>
                  <a:lnTo>
                    <a:pt x="679269" y="31841"/>
                  </a:lnTo>
                  <a:lnTo>
                    <a:pt x="679269" y="31841"/>
                  </a:lnTo>
                  <a:lnTo>
                    <a:pt x="679269" y="31841"/>
                  </a:lnTo>
                  <a:lnTo>
                    <a:pt x="677636" y="33473"/>
                  </a:lnTo>
                  <a:lnTo>
                    <a:pt x="676003" y="35923"/>
                  </a:lnTo>
                  <a:lnTo>
                    <a:pt x="676003" y="35923"/>
                  </a:lnTo>
                  <a:lnTo>
                    <a:pt x="677636" y="37556"/>
                  </a:lnTo>
                  <a:lnTo>
                    <a:pt x="677636" y="38372"/>
                  </a:lnTo>
                  <a:lnTo>
                    <a:pt x="677636" y="39188"/>
                  </a:lnTo>
                  <a:lnTo>
                    <a:pt x="676820" y="40821"/>
                  </a:lnTo>
                  <a:lnTo>
                    <a:pt x="674370" y="41638"/>
                  </a:lnTo>
                  <a:lnTo>
                    <a:pt x="673554" y="41638"/>
                  </a:lnTo>
                  <a:lnTo>
                    <a:pt x="673554" y="42454"/>
                  </a:lnTo>
                  <a:lnTo>
                    <a:pt x="674370" y="43271"/>
                  </a:lnTo>
                  <a:lnTo>
                    <a:pt x="674370" y="44904"/>
                  </a:lnTo>
                  <a:lnTo>
                    <a:pt x="675187" y="46536"/>
                  </a:lnTo>
                  <a:lnTo>
                    <a:pt x="675187" y="47353"/>
                  </a:lnTo>
                  <a:lnTo>
                    <a:pt x="674370" y="48169"/>
                  </a:lnTo>
                  <a:lnTo>
                    <a:pt x="674370" y="48986"/>
                  </a:lnTo>
                  <a:lnTo>
                    <a:pt x="674370" y="49802"/>
                  </a:lnTo>
                  <a:lnTo>
                    <a:pt x="675187" y="50618"/>
                  </a:lnTo>
                  <a:lnTo>
                    <a:pt x="678452" y="53068"/>
                  </a:lnTo>
                  <a:lnTo>
                    <a:pt x="678452" y="53068"/>
                  </a:lnTo>
                  <a:lnTo>
                    <a:pt x="678452" y="53068"/>
                  </a:lnTo>
                  <a:lnTo>
                    <a:pt x="676820" y="54701"/>
                  </a:lnTo>
                  <a:lnTo>
                    <a:pt x="676820" y="55517"/>
                  </a:lnTo>
                  <a:lnTo>
                    <a:pt x="676820" y="57150"/>
                  </a:lnTo>
                  <a:lnTo>
                    <a:pt x="676820" y="57966"/>
                  </a:lnTo>
                  <a:lnTo>
                    <a:pt x="676820" y="57966"/>
                  </a:lnTo>
                  <a:lnTo>
                    <a:pt x="678452" y="58783"/>
                  </a:lnTo>
                  <a:lnTo>
                    <a:pt x="680085" y="62048"/>
                  </a:lnTo>
                  <a:lnTo>
                    <a:pt x="681718" y="65314"/>
                  </a:lnTo>
                  <a:lnTo>
                    <a:pt x="681718" y="67763"/>
                  </a:lnTo>
                  <a:lnTo>
                    <a:pt x="681718" y="71029"/>
                  </a:lnTo>
                  <a:lnTo>
                    <a:pt x="683351" y="73479"/>
                  </a:lnTo>
                  <a:lnTo>
                    <a:pt x="683351" y="75111"/>
                  </a:lnTo>
                  <a:lnTo>
                    <a:pt x="684167" y="77561"/>
                  </a:lnTo>
                  <a:lnTo>
                    <a:pt x="685800" y="79193"/>
                  </a:lnTo>
                  <a:lnTo>
                    <a:pt x="686617" y="81643"/>
                  </a:lnTo>
                  <a:lnTo>
                    <a:pt x="686617" y="83276"/>
                  </a:lnTo>
                  <a:lnTo>
                    <a:pt x="686617" y="84092"/>
                  </a:lnTo>
                  <a:lnTo>
                    <a:pt x="687433" y="86541"/>
                  </a:lnTo>
                  <a:lnTo>
                    <a:pt x="687433" y="88991"/>
                  </a:lnTo>
                  <a:lnTo>
                    <a:pt x="687433" y="90623"/>
                  </a:lnTo>
                  <a:lnTo>
                    <a:pt x="687433" y="91440"/>
                  </a:lnTo>
                  <a:lnTo>
                    <a:pt x="687433" y="92256"/>
                  </a:lnTo>
                  <a:lnTo>
                    <a:pt x="688249" y="93073"/>
                  </a:lnTo>
                  <a:lnTo>
                    <a:pt x="689066" y="93073"/>
                  </a:lnTo>
                  <a:lnTo>
                    <a:pt x="690699" y="93073"/>
                  </a:lnTo>
                  <a:lnTo>
                    <a:pt x="693148" y="93073"/>
                  </a:lnTo>
                  <a:lnTo>
                    <a:pt x="696414" y="92256"/>
                  </a:lnTo>
                  <a:lnTo>
                    <a:pt x="698046" y="91440"/>
                  </a:lnTo>
                  <a:close/>
                  <a:moveTo>
                    <a:pt x="2449" y="169817"/>
                  </a:moveTo>
                  <a:lnTo>
                    <a:pt x="0" y="170634"/>
                  </a:lnTo>
                  <a:lnTo>
                    <a:pt x="0" y="169817"/>
                  </a:lnTo>
                  <a:lnTo>
                    <a:pt x="816" y="169001"/>
                  </a:lnTo>
                  <a:lnTo>
                    <a:pt x="2449" y="169817"/>
                  </a:lnTo>
                  <a:lnTo>
                    <a:pt x="3266" y="169817"/>
                  </a:lnTo>
                  <a:lnTo>
                    <a:pt x="2449" y="169817"/>
                  </a:lnTo>
                  <a:close/>
                  <a:moveTo>
                    <a:pt x="506186" y="293914"/>
                  </a:moveTo>
                  <a:lnTo>
                    <a:pt x="502920" y="294731"/>
                  </a:lnTo>
                  <a:lnTo>
                    <a:pt x="502920" y="294731"/>
                  </a:lnTo>
                  <a:lnTo>
                    <a:pt x="502920" y="294731"/>
                  </a:lnTo>
                  <a:lnTo>
                    <a:pt x="503737" y="293914"/>
                  </a:lnTo>
                  <a:lnTo>
                    <a:pt x="504553" y="293098"/>
                  </a:lnTo>
                  <a:lnTo>
                    <a:pt x="504553" y="293098"/>
                  </a:lnTo>
                  <a:lnTo>
                    <a:pt x="504553" y="293098"/>
                  </a:lnTo>
                  <a:lnTo>
                    <a:pt x="504553" y="293098"/>
                  </a:lnTo>
                  <a:lnTo>
                    <a:pt x="506186" y="293914"/>
                  </a:lnTo>
                  <a:lnTo>
                    <a:pt x="506186" y="293914"/>
                  </a:lnTo>
                  <a:lnTo>
                    <a:pt x="506186" y="293914"/>
                  </a:lnTo>
                  <a:lnTo>
                    <a:pt x="506186" y="293914"/>
                  </a:lnTo>
                  <a:close/>
                  <a:moveTo>
                    <a:pt x="589462" y="498838"/>
                  </a:moveTo>
                  <a:lnTo>
                    <a:pt x="587829" y="499654"/>
                  </a:lnTo>
                  <a:lnTo>
                    <a:pt x="587012" y="499654"/>
                  </a:lnTo>
                  <a:lnTo>
                    <a:pt x="586196" y="499654"/>
                  </a:lnTo>
                  <a:lnTo>
                    <a:pt x="583746" y="499654"/>
                  </a:lnTo>
                  <a:lnTo>
                    <a:pt x="581297" y="498838"/>
                  </a:lnTo>
                  <a:lnTo>
                    <a:pt x="579664" y="497205"/>
                  </a:lnTo>
                  <a:lnTo>
                    <a:pt x="578848" y="496388"/>
                  </a:lnTo>
                  <a:lnTo>
                    <a:pt x="578848" y="495572"/>
                  </a:lnTo>
                  <a:lnTo>
                    <a:pt x="580481" y="493123"/>
                  </a:lnTo>
                  <a:lnTo>
                    <a:pt x="582114" y="488224"/>
                  </a:lnTo>
                  <a:lnTo>
                    <a:pt x="582930" y="481693"/>
                  </a:lnTo>
                  <a:lnTo>
                    <a:pt x="582114" y="479243"/>
                  </a:lnTo>
                  <a:lnTo>
                    <a:pt x="582114" y="478427"/>
                  </a:lnTo>
                  <a:lnTo>
                    <a:pt x="582114" y="477611"/>
                  </a:lnTo>
                  <a:lnTo>
                    <a:pt x="582114" y="475978"/>
                  </a:lnTo>
                  <a:lnTo>
                    <a:pt x="582114" y="474345"/>
                  </a:lnTo>
                  <a:lnTo>
                    <a:pt x="582114" y="473529"/>
                  </a:lnTo>
                  <a:lnTo>
                    <a:pt x="583746" y="471079"/>
                  </a:lnTo>
                  <a:lnTo>
                    <a:pt x="583746" y="470263"/>
                  </a:lnTo>
                  <a:lnTo>
                    <a:pt x="583746" y="469446"/>
                  </a:lnTo>
                  <a:lnTo>
                    <a:pt x="584563" y="466997"/>
                  </a:lnTo>
                  <a:lnTo>
                    <a:pt x="584563" y="466181"/>
                  </a:lnTo>
                  <a:lnTo>
                    <a:pt x="583746" y="465364"/>
                  </a:lnTo>
                  <a:lnTo>
                    <a:pt x="584563" y="464548"/>
                  </a:lnTo>
                  <a:lnTo>
                    <a:pt x="589462" y="466181"/>
                  </a:lnTo>
                  <a:lnTo>
                    <a:pt x="592727" y="466997"/>
                  </a:lnTo>
                  <a:lnTo>
                    <a:pt x="592727" y="468630"/>
                  </a:lnTo>
                  <a:lnTo>
                    <a:pt x="593544" y="470263"/>
                  </a:lnTo>
                  <a:lnTo>
                    <a:pt x="593544" y="472712"/>
                  </a:lnTo>
                  <a:lnTo>
                    <a:pt x="594360" y="473529"/>
                  </a:lnTo>
                  <a:lnTo>
                    <a:pt x="594360" y="475161"/>
                  </a:lnTo>
                  <a:lnTo>
                    <a:pt x="592727" y="475978"/>
                  </a:lnTo>
                  <a:lnTo>
                    <a:pt x="592727" y="477611"/>
                  </a:lnTo>
                  <a:lnTo>
                    <a:pt x="593544" y="479243"/>
                  </a:lnTo>
                  <a:lnTo>
                    <a:pt x="591911" y="480060"/>
                  </a:lnTo>
                  <a:lnTo>
                    <a:pt x="590278" y="480060"/>
                  </a:lnTo>
                  <a:lnTo>
                    <a:pt x="590278" y="480876"/>
                  </a:lnTo>
                  <a:lnTo>
                    <a:pt x="589462" y="480876"/>
                  </a:lnTo>
                  <a:lnTo>
                    <a:pt x="587829" y="481693"/>
                  </a:lnTo>
                  <a:lnTo>
                    <a:pt x="587829" y="482509"/>
                  </a:lnTo>
                  <a:lnTo>
                    <a:pt x="589462" y="484142"/>
                  </a:lnTo>
                  <a:lnTo>
                    <a:pt x="591095" y="485775"/>
                  </a:lnTo>
                  <a:lnTo>
                    <a:pt x="591911" y="487408"/>
                  </a:lnTo>
                  <a:lnTo>
                    <a:pt x="593544" y="489041"/>
                  </a:lnTo>
                  <a:lnTo>
                    <a:pt x="592727" y="490673"/>
                  </a:lnTo>
                  <a:lnTo>
                    <a:pt x="591911" y="492306"/>
                  </a:lnTo>
                  <a:lnTo>
                    <a:pt x="590278" y="493123"/>
                  </a:lnTo>
                  <a:lnTo>
                    <a:pt x="588645" y="493939"/>
                  </a:lnTo>
                  <a:lnTo>
                    <a:pt x="588645" y="497205"/>
                  </a:lnTo>
                  <a:lnTo>
                    <a:pt x="589462" y="498838"/>
                  </a:lnTo>
                  <a:close/>
                  <a:moveTo>
                    <a:pt x="574766" y="504553"/>
                  </a:moveTo>
                  <a:lnTo>
                    <a:pt x="572317" y="504553"/>
                  </a:lnTo>
                  <a:lnTo>
                    <a:pt x="571500" y="503736"/>
                  </a:lnTo>
                  <a:lnTo>
                    <a:pt x="571500" y="502920"/>
                  </a:lnTo>
                  <a:lnTo>
                    <a:pt x="571500" y="502104"/>
                  </a:lnTo>
                  <a:lnTo>
                    <a:pt x="572317" y="502104"/>
                  </a:lnTo>
                  <a:lnTo>
                    <a:pt x="573133" y="502104"/>
                  </a:lnTo>
                  <a:lnTo>
                    <a:pt x="574766" y="504553"/>
                  </a:lnTo>
                  <a:lnTo>
                    <a:pt x="574766" y="504553"/>
                  </a:lnTo>
                  <a:lnTo>
                    <a:pt x="574766" y="504553"/>
                  </a:lnTo>
                  <a:close/>
                  <a:moveTo>
                    <a:pt x="588645" y="509451"/>
                  </a:moveTo>
                  <a:lnTo>
                    <a:pt x="588645" y="510268"/>
                  </a:lnTo>
                  <a:lnTo>
                    <a:pt x="587829" y="510268"/>
                  </a:lnTo>
                  <a:lnTo>
                    <a:pt x="587012" y="510268"/>
                  </a:lnTo>
                  <a:lnTo>
                    <a:pt x="586196" y="511084"/>
                  </a:lnTo>
                  <a:lnTo>
                    <a:pt x="586196" y="511084"/>
                  </a:lnTo>
                  <a:lnTo>
                    <a:pt x="583746" y="510268"/>
                  </a:lnTo>
                  <a:lnTo>
                    <a:pt x="582930" y="510268"/>
                  </a:lnTo>
                  <a:lnTo>
                    <a:pt x="582930" y="509451"/>
                  </a:lnTo>
                  <a:lnTo>
                    <a:pt x="585379" y="509451"/>
                  </a:lnTo>
                  <a:lnTo>
                    <a:pt x="587012" y="508635"/>
                  </a:lnTo>
                  <a:lnTo>
                    <a:pt x="587012" y="508635"/>
                  </a:lnTo>
                  <a:lnTo>
                    <a:pt x="588645" y="509451"/>
                  </a:lnTo>
                  <a:close/>
                  <a:moveTo>
                    <a:pt x="590278" y="522514"/>
                  </a:moveTo>
                  <a:lnTo>
                    <a:pt x="589462" y="523331"/>
                  </a:lnTo>
                  <a:lnTo>
                    <a:pt x="587829" y="523331"/>
                  </a:lnTo>
                  <a:lnTo>
                    <a:pt x="586196" y="524147"/>
                  </a:lnTo>
                  <a:lnTo>
                    <a:pt x="586196" y="524963"/>
                  </a:lnTo>
                  <a:lnTo>
                    <a:pt x="586196" y="526596"/>
                  </a:lnTo>
                  <a:lnTo>
                    <a:pt x="587829" y="528229"/>
                  </a:lnTo>
                  <a:lnTo>
                    <a:pt x="588645" y="529862"/>
                  </a:lnTo>
                  <a:lnTo>
                    <a:pt x="589462" y="532311"/>
                  </a:lnTo>
                  <a:lnTo>
                    <a:pt x="590278" y="534761"/>
                  </a:lnTo>
                  <a:lnTo>
                    <a:pt x="590278" y="535577"/>
                  </a:lnTo>
                  <a:lnTo>
                    <a:pt x="590278" y="537210"/>
                  </a:lnTo>
                  <a:lnTo>
                    <a:pt x="591095" y="538843"/>
                  </a:lnTo>
                  <a:lnTo>
                    <a:pt x="591095" y="539659"/>
                  </a:lnTo>
                  <a:lnTo>
                    <a:pt x="591095" y="540476"/>
                  </a:lnTo>
                  <a:lnTo>
                    <a:pt x="591095" y="542109"/>
                  </a:lnTo>
                  <a:lnTo>
                    <a:pt x="591095" y="542109"/>
                  </a:lnTo>
                  <a:lnTo>
                    <a:pt x="590278" y="542109"/>
                  </a:lnTo>
                  <a:lnTo>
                    <a:pt x="590278" y="542925"/>
                  </a:lnTo>
                  <a:lnTo>
                    <a:pt x="590278" y="542925"/>
                  </a:lnTo>
                  <a:lnTo>
                    <a:pt x="587829" y="542925"/>
                  </a:lnTo>
                  <a:lnTo>
                    <a:pt x="586196" y="542109"/>
                  </a:lnTo>
                  <a:lnTo>
                    <a:pt x="586196" y="538843"/>
                  </a:lnTo>
                  <a:lnTo>
                    <a:pt x="584563" y="538026"/>
                  </a:lnTo>
                  <a:lnTo>
                    <a:pt x="583746" y="536393"/>
                  </a:lnTo>
                  <a:lnTo>
                    <a:pt x="582114" y="533128"/>
                  </a:lnTo>
                  <a:lnTo>
                    <a:pt x="581297" y="532311"/>
                  </a:lnTo>
                  <a:lnTo>
                    <a:pt x="579664" y="529862"/>
                  </a:lnTo>
                  <a:lnTo>
                    <a:pt x="578032" y="527413"/>
                  </a:lnTo>
                  <a:lnTo>
                    <a:pt x="580481" y="525780"/>
                  </a:lnTo>
                  <a:lnTo>
                    <a:pt x="580481" y="523331"/>
                  </a:lnTo>
                  <a:lnTo>
                    <a:pt x="582114" y="522514"/>
                  </a:lnTo>
                  <a:lnTo>
                    <a:pt x="583746" y="521698"/>
                  </a:lnTo>
                  <a:lnTo>
                    <a:pt x="585379" y="522514"/>
                  </a:lnTo>
                  <a:lnTo>
                    <a:pt x="587012" y="522514"/>
                  </a:lnTo>
                  <a:lnTo>
                    <a:pt x="587829" y="521698"/>
                  </a:lnTo>
                  <a:lnTo>
                    <a:pt x="587829" y="519248"/>
                  </a:lnTo>
                  <a:lnTo>
                    <a:pt x="588645" y="516799"/>
                  </a:lnTo>
                  <a:lnTo>
                    <a:pt x="590278" y="515983"/>
                  </a:lnTo>
                  <a:lnTo>
                    <a:pt x="591911" y="515983"/>
                  </a:lnTo>
                  <a:lnTo>
                    <a:pt x="592727" y="516799"/>
                  </a:lnTo>
                  <a:lnTo>
                    <a:pt x="593544" y="517616"/>
                  </a:lnTo>
                  <a:lnTo>
                    <a:pt x="595177" y="518432"/>
                  </a:lnTo>
                  <a:lnTo>
                    <a:pt x="595177" y="519248"/>
                  </a:lnTo>
                  <a:lnTo>
                    <a:pt x="590278" y="522514"/>
                  </a:lnTo>
                  <a:close/>
                  <a:moveTo>
                    <a:pt x="602524" y="531495"/>
                  </a:moveTo>
                  <a:lnTo>
                    <a:pt x="598442" y="533128"/>
                  </a:lnTo>
                  <a:lnTo>
                    <a:pt x="596809" y="532311"/>
                  </a:lnTo>
                  <a:lnTo>
                    <a:pt x="595993" y="530679"/>
                  </a:lnTo>
                  <a:lnTo>
                    <a:pt x="595993" y="529862"/>
                  </a:lnTo>
                  <a:lnTo>
                    <a:pt x="595177" y="528229"/>
                  </a:lnTo>
                  <a:lnTo>
                    <a:pt x="595993" y="527413"/>
                  </a:lnTo>
                  <a:lnTo>
                    <a:pt x="597626" y="525780"/>
                  </a:lnTo>
                  <a:lnTo>
                    <a:pt x="598442" y="524963"/>
                  </a:lnTo>
                  <a:lnTo>
                    <a:pt x="598442" y="524147"/>
                  </a:lnTo>
                  <a:lnTo>
                    <a:pt x="598442" y="523331"/>
                  </a:lnTo>
                  <a:lnTo>
                    <a:pt x="598442" y="522514"/>
                  </a:lnTo>
                  <a:lnTo>
                    <a:pt x="599259" y="522514"/>
                  </a:lnTo>
                  <a:lnTo>
                    <a:pt x="602524" y="523331"/>
                  </a:lnTo>
                  <a:lnTo>
                    <a:pt x="605790" y="524963"/>
                  </a:lnTo>
                  <a:lnTo>
                    <a:pt x="606607" y="525780"/>
                  </a:lnTo>
                  <a:lnTo>
                    <a:pt x="606607" y="526596"/>
                  </a:lnTo>
                  <a:lnTo>
                    <a:pt x="604974" y="529046"/>
                  </a:lnTo>
                  <a:lnTo>
                    <a:pt x="604157" y="530679"/>
                  </a:lnTo>
                  <a:lnTo>
                    <a:pt x="602524" y="531495"/>
                  </a:lnTo>
                  <a:close/>
                  <a:moveTo>
                    <a:pt x="591911" y="532311"/>
                  </a:moveTo>
                  <a:lnTo>
                    <a:pt x="591911" y="532311"/>
                  </a:lnTo>
                  <a:lnTo>
                    <a:pt x="591095" y="532311"/>
                  </a:lnTo>
                  <a:lnTo>
                    <a:pt x="590278" y="531495"/>
                  </a:lnTo>
                  <a:lnTo>
                    <a:pt x="590278" y="530679"/>
                  </a:lnTo>
                  <a:lnTo>
                    <a:pt x="589462" y="529046"/>
                  </a:lnTo>
                  <a:lnTo>
                    <a:pt x="589462" y="528229"/>
                  </a:lnTo>
                  <a:lnTo>
                    <a:pt x="589462" y="527413"/>
                  </a:lnTo>
                  <a:lnTo>
                    <a:pt x="590278" y="525780"/>
                  </a:lnTo>
                  <a:lnTo>
                    <a:pt x="591095" y="525780"/>
                  </a:lnTo>
                  <a:lnTo>
                    <a:pt x="591911" y="525780"/>
                  </a:lnTo>
                  <a:lnTo>
                    <a:pt x="592727" y="527413"/>
                  </a:lnTo>
                  <a:lnTo>
                    <a:pt x="592727" y="529046"/>
                  </a:lnTo>
                  <a:lnTo>
                    <a:pt x="592727" y="530679"/>
                  </a:lnTo>
                  <a:lnTo>
                    <a:pt x="591911" y="532311"/>
                  </a:lnTo>
                  <a:close/>
                  <a:moveTo>
                    <a:pt x="568234" y="533944"/>
                  </a:moveTo>
                  <a:lnTo>
                    <a:pt x="568234" y="533944"/>
                  </a:lnTo>
                  <a:lnTo>
                    <a:pt x="567418" y="533944"/>
                  </a:lnTo>
                  <a:lnTo>
                    <a:pt x="566602" y="533128"/>
                  </a:lnTo>
                  <a:lnTo>
                    <a:pt x="566602" y="531495"/>
                  </a:lnTo>
                  <a:lnTo>
                    <a:pt x="567418" y="530679"/>
                  </a:lnTo>
                  <a:lnTo>
                    <a:pt x="568234" y="530679"/>
                  </a:lnTo>
                  <a:lnTo>
                    <a:pt x="569051" y="531495"/>
                  </a:lnTo>
                  <a:lnTo>
                    <a:pt x="568234" y="533944"/>
                  </a:lnTo>
                  <a:lnTo>
                    <a:pt x="568234" y="533944"/>
                  </a:lnTo>
                  <a:close/>
                  <a:moveTo>
                    <a:pt x="580481" y="552722"/>
                  </a:moveTo>
                  <a:lnTo>
                    <a:pt x="579664" y="553538"/>
                  </a:lnTo>
                  <a:lnTo>
                    <a:pt x="578032" y="554355"/>
                  </a:lnTo>
                  <a:lnTo>
                    <a:pt x="576399" y="553538"/>
                  </a:lnTo>
                  <a:lnTo>
                    <a:pt x="574766" y="553538"/>
                  </a:lnTo>
                  <a:lnTo>
                    <a:pt x="574766" y="551906"/>
                  </a:lnTo>
                  <a:lnTo>
                    <a:pt x="575582" y="550273"/>
                  </a:lnTo>
                  <a:lnTo>
                    <a:pt x="577215" y="548640"/>
                  </a:lnTo>
                  <a:lnTo>
                    <a:pt x="578032" y="546191"/>
                  </a:lnTo>
                  <a:lnTo>
                    <a:pt x="578032" y="542925"/>
                  </a:lnTo>
                  <a:lnTo>
                    <a:pt x="578848" y="542109"/>
                  </a:lnTo>
                  <a:lnTo>
                    <a:pt x="579664" y="541292"/>
                  </a:lnTo>
                  <a:lnTo>
                    <a:pt x="581297" y="540476"/>
                  </a:lnTo>
                  <a:lnTo>
                    <a:pt x="582114" y="542925"/>
                  </a:lnTo>
                  <a:lnTo>
                    <a:pt x="581297" y="547007"/>
                  </a:lnTo>
                  <a:lnTo>
                    <a:pt x="582930" y="549456"/>
                  </a:lnTo>
                  <a:lnTo>
                    <a:pt x="582930" y="550273"/>
                  </a:lnTo>
                  <a:lnTo>
                    <a:pt x="582930" y="551089"/>
                  </a:lnTo>
                  <a:lnTo>
                    <a:pt x="580481" y="552722"/>
                  </a:lnTo>
                  <a:close/>
                  <a:moveTo>
                    <a:pt x="567418" y="604973"/>
                  </a:moveTo>
                  <a:lnTo>
                    <a:pt x="566602" y="604973"/>
                  </a:lnTo>
                  <a:lnTo>
                    <a:pt x="566602" y="604157"/>
                  </a:lnTo>
                  <a:lnTo>
                    <a:pt x="565785" y="602524"/>
                  </a:lnTo>
                  <a:lnTo>
                    <a:pt x="566602" y="601708"/>
                  </a:lnTo>
                  <a:lnTo>
                    <a:pt x="568234" y="600891"/>
                  </a:lnTo>
                  <a:lnTo>
                    <a:pt x="569867" y="600891"/>
                  </a:lnTo>
                  <a:lnTo>
                    <a:pt x="571500" y="601708"/>
                  </a:lnTo>
                  <a:lnTo>
                    <a:pt x="571500" y="602524"/>
                  </a:lnTo>
                  <a:lnTo>
                    <a:pt x="569051" y="603341"/>
                  </a:lnTo>
                  <a:lnTo>
                    <a:pt x="567418" y="604973"/>
                  </a:lnTo>
                  <a:lnTo>
                    <a:pt x="567418" y="604973"/>
                  </a:lnTo>
                  <a:close/>
                  <a:moveTo>
                    <a:pt x="576399" y="623751"/>
                  </a:moveTo>
                  <a:lnTo>
                    <a:pt x="576399" y="623751"/>
                  </a:lnTo>
                  <a:lnTo>
                    <a:pt x="573949" y="623751"/>
                  </a:lnTo>
                  <a:lnTo>
                    <a:pt x="570684" y="624568"/>
                  </a:lnTo>
                  <a:lnTo>
                    <a:pt x="569051" y="622118"/>
                  </a:lnTo>
                  <a:lnTo>
                    <a:pt x="568234" y="618853"/>
                  </a:lnTo>
                  <a:lnTo>
                    <a:pt x="567418" y="618036"/>
                  </a:lnTo>
                  <a:lnTo>
                    <a:pt x="566602" y="615587"/>
                  </a:lnTo>
                  <a:lnTo>
                    <a:pt x="565785" y="613954"/>
                  </a:lnTo>
                  <a:lnTo>
                    <a:pt x="564969" y="611505"/>
                  </a:lnTo>
                  <a:lnTo>
                    <a:pt x="564969" y="609056"/>
                  </a:lnTo>
                  <a:lnTo>
                    <a:pt x="564969" y="608239"/>
                  </a:lnTo>
                  <a:lnTo>
                    <a:pt x="565785" y="606606"/>
                  </a:lnTo>
                  <a:lnTo>
                    <a:pt x="569867" y="604973"/>
                  </a:lnTo>
                  <a:lnTo>
                    <a:pt x="571500" y="602524"/>
                  </a:lnTo>
                  <a:lnTo>
                    <a:pt x="572317" y="602524"/>
                  </a:lnTo>
                  <a:lnTo>
                    <a:pt x="572317" y="606606"/>
                  </a:lnTo>
                  <a:lnTo>
                    <a:pt x="573133" y="608239"/>
                  </a:lnTo>
                  <a:lnTo>
                    <a:pt x="574766" y="609056"/>
                  </a:lnTo>
                  <a:lnTo>
                    <a:pt x="574766" y="609872"/>
                  </a:lnTo>
                  <a:lnTo>
                    <a:pt x="574766" y="611505"/>
                  </a:lnTo>
                  <a:lnTo>
                    <a:pt x="575582" y="613954"/>
                  </a:lnTo>
                  <a:lnTo>
                    <a:pt x="576399" y="614771"/>
                  </a:lnTo>
                  <a:lnTo>
                    <a:pt x="576399" y="615587"/>
                  </a:lnTo>
                  <a:lnTo>
                    <a:pt x="576399" y="616404"/>
                  </a:lnTo>
                  <a:lnTo>
                    <a:pt x="576399" y="617220"/>
                  </a:lnTo>
                  <a:lnTo>
                    <a:pt x="576399" y="623751"/>
                  </a:lnTo>
                  <a:close/>
                  <a:moveTo>
                    <a:pt x="560887" y="627834"/>
                  </a:moveTo>
                  <a:lnTo>
                    <a:pt x="559254" y="627834"/>
                  </a:lnTo>
                  <a:lnTo>
                    <a:pt x="558437" y="623751"/>
                  </a:lnTo>
                  <a:lnTo>
                    <a:pt x="560887" y="617220"/>
                  </a:lnTo>
                  <a:lnTo>
                    <a:pt x="560887" y="614771"/>
                  </a:lnTo>
                  <a:lnTo>
                    <a:pt x="560070" y="613138"/>
                  </a:lnTo>
                  <a:lnTo>
                    <a:pt x="560070" y="611505"/>
                  </a:lnTo>
                  <a:lnTo>
                    <a:pt x="560070" y="610688"/>
                  </a:lnTo>
                  <a:lnTo>
                    <a:pt x="562520" y="609056"/>
                  </a:lnTo>
                  <a:lnTo>
                    <a:pt x="563336" y="610688"/>
                  </a:lnTo>
                  <a:lnTo>
                    <a:pt x="564152" y="613954"/>
                  </a:lnTo>
                  <a:lnTo>
                    <a:pt x="565785" y="618853"/>
                  </a:lnTo>
                  <a:lnTo>
                    <a:pt x="565785" y="623751"/>
                  </a:lnTo>
                  <a:lnTo>
                    <a:pt x="564969" y="624568"/>
                  </a:lnTo>
                  <a:lnTo>
                    <a:pt x="561703" y="626201"/>
                  </a:lnTo>
                  <a:lnTo>
                    <a:pt x="560887" y="627834"/>
                  </a:lnTo>
                  <a:close/>
                  <a:moveTo>
                    <a:pt x="578032" y="637631"/>
                  </a:moveTo>
                  <a:lnTo>
                    <a:pt x="578032" y="641713"/>
                  </a:lnTo>
                  <a:lnTo>
                    <a:pt x="578032" y="645795"/>
                  </a:lnTo>
                  <a:lnTo>
                    <a:pt x="577215" y="650693"/>
                  </a:lnTo>
                  <a:lnTo>
                    <a:pt x="577215" y="651510"/>
                  </a:lnTo>
                  <a:lnTo>
                    <a:pt x="578032" y="651510"/>
                  </a:lnTo>
                  <a:lnTo>
                    <a:pt x="578032" y="652326"/>
                  </a:lnTo>
                  <a:lnTo>
                    <a:pt x="578032" y="654776"/>
                  </a:lnTo>
                  <a:lnTo>
                    <a:pt x="578032" y="656409"/>
                  </a:lnTo>
                  <a:lnTo>
                    <a:pt x="577215" y="658041"/>
                  </a:lnTo>
                  <a:lnTo>
                    <a:pt x="576399" y="659674"/>
                  </a:lnTo>
                  <a:lnTo>
                    <a:pt x="575582" y="659674"/>
                  </a:lnTo>
                  <a:lnTo>
                    <a:pt x="573949" y="659674"/>
                  </a:lnTo>
                  <a:lnTo>
                    <a:pt x="573133" y="659674"/>
                  </a:lnTo>
                  <a:lnTo>
                    <a:pt x="572317" y="657225"/>
                  </a:lnTo>
                  <a:lnTo>
                    <a:pt x="572317" y="655592"/>
                  </a:lnTo>
                  <a:lnTo>
                    <a:pt x="572317" y="653959"/>
                  </a:lnTo>
                  <a:lnTo>
                    <a:pt x="571500" y="651510"/>
                  </a:lnTo>
                  <a:lnTo>
                    <a:pt x="571500" y="650693"/>
                  </a:lnTo>
                  <a:lnTo>
                    <a:pt x="571500" y="649061"/>
                  </a:lnTo>
                  <a:lnTo>
                    <a:pt x="572317" y="648244"/>
                  </a:lnTo>
                  <a:lnTo>
                    <a:pt x="572317" y="645795"/>
                  </a:lnTo>
                  <a:lnTo>
                    <a:pt x="572317" y="644979"/>
                  </a:lnTo>
                  <a:lnTo>
                    <a:pt x="573133" y="644162"/>
                  </a:lnTo>
                  <a:lnTo>
                    <a:pt x="573133" y="644162"/>
                  </a:lnTo>
                  <a:lnTo>
                    <a:pt x="573133" y="644162"/>
                  </a:lnTo>
                  <a:lnTo>
                    <a:pt x="573133" y="644162"/>
                  </a:lnTo>
                  <a:lnTo>
                    <a:pt x="569867" y="646611"/>
                  </a:lnTo>
                  <a:lnTo>
                    <a:pt x="569867" y="647428"/>
                  </a:lnTo>
                  <a:lnTo>
                    <a:pt x="569867" y="648244"/>
                  </a:lnTo>
                  <a:lnTo>
                    <a:pt x="569867" y="652326"/>
                  </a:lnTo>
                  <a:lnTo>
                    <a:pt x="569051" y="654776"/>
                  </a:lnTo>
                  <a:lnTo>
                    <a:pt x="568234" y="655592"/>
                  </a:lnTo>
                  <a:lnTo>
                    <a:pt x="566602" y="655592"/>
                  </a:lnTo>
                  <a:lnTo>
                    <a:pt x="564152" y="655592"/>
                  </a:lnTo>
                  <a:lnTo>
                    <a:pt x="561703" y="653959"/>
                  </a:lnTo>
                  <a:lnTo>
                    <a:pt x="560070" y="654776"/>
                  </a:lnTo>
                  <a:lnTo>
                    <a:pt x="560070" y="652326"/>
                  </a:lnTo>
                  <a:lnTo>
                    <a:pt x="560887" y="650693"/>
                  </a:lnTo>
                  <a:lnTo>
                    <a:pt x="564152" y="650693"/>
                  </a:lnTo>
                  <a:lnTo>
                    <a:pt x="564969" y="647428"/>
                  </a:lnTo>
                  <a:lnTo>
                    <a:pt x="564152" y="646611"/>
                  </a:lnTo>
                  <a:lnTo>
                    <a:pt x="563336" y="644979"/>
                  </a:lnTo>
                  <a:lnTo>
                    <a:pt x="562520" y="643346"/>
                  </a:lnTo>
                  <a:lnTo>
                    <a:pt x="563336" y="642529"/>
                  </a:lnTo>
                  <a:lnTo>
                    <a:pt x="564969" y="640896"/>
                  </a:lnTo>
                  <a:lnTo>
                    <a:pt x="565785" y="640896"/>
                  </a:lnTo>
                  <a:lnTo>
                    <a:pt x="566602" y="641713"/>
                  </a:lnTo>
                  <a:lnTo>
                    <a:pt x="569051" y="640896"/>
                  </a:lnTo>
                  <a:lnTo>
                    <a:pt x="569051" y="638447"/>
                  </a:lnTo>
                  <a:lnTo>
                    <a:pt x="567418" y="637631"/>
                  </a:lnTo>
                  <a:lnTo>
                    <a:pt x="568234" y="635998"/>
                  </a:lnTo>
                  <a:lnTo>
                    <a:pt x="570684" y="634365"/>
                  </a:lnTo>
                  <a:lnTo>
                    <a:pt x="572317" y="632732"/>
                  </a:lnTo>
                  <a:lnTo>
                    <a:pt x="572317" y="631099"/>
                  </a:lnTo>
                  <a:lnTo>
                    <a:pt x="571500" y="629466"/>
                  </a:lnTo>
                  <a:lnTo>
                    <a:pt x="571500" y="628650"/>
                  </a:lnTo>
                  <a:lnTo>
                    <a:pt x="572317" y="627017"/>
                  </a:lnTo>
                  <a:lnTo>
                    <a:pt x="573949" y="626201"/>
                  </a:lnTo>
                  <a:lnTo>
                    <a:pt x="574766" y="626201"/>
                  </a:lnTo>
                  <a:lnTo>
                    <a:pt x="576399" y="627017"/>
                  </a:lnTo>
                  <a:lnTo>
                    <a:pt x="578032" y="627017"/>
                  </a:lnTo>
                  <a:lnTo>
                    <a:pt x="578032" y="627017"/>
                  </a:lnTo>
                  <a:lnTo>
                    <a:pt x="578032" y="627834"/>
                  </a:lnTo>
                  <a:lnTo>
                    <a:pt x="578032" y="637631"/>
                  </a:lnTo>
                  <a:close/>
                  <a:moveTo>
                    <a:pt x="567418" y="629466"/>
                  </a:moveTo>
                  <a:lnTo>
                    <a:pt x="567418" y="631099"/>
                  </a:lnTo>
                  <a:lnTo>
                    <a:pt x="564969" y="635181"/>
                  </a:lnTo>
                  <a:lnTo>
                    <a:pt x="562520" y="637631"/>
                  </a:lnTo>
                  <a:lnTo>
                    <a:pt x="560887" y="639263"/>
                  </a:lnTo>
                  <a:lnTo>
                    <a:pt x="559254" y="639263"/>
                  </a:lnTo>
                  <a:lnTo>
                    <a:pt x="558437" y="638447"/>
                  </a:lnTo>
                  <a:lnTo>
                    <a:pt x="559254" y="636814"/>
                  </a:lnTo>
                  <a:lnTo>
                    <a:pt x="560887" y="635181"/>
                  </a:lnTo>
                  <a:lnTo>
                    <a:pt x="560070" y="633548"/>
                  </a:lnTo>
                  <a:lnTo>
                    <a:pt x="559254" y="632732"/>
                  </a:lnTo>
                  <a:lnTo>
                    <a:pt x="558437" y="632732"/>
                  </a:lnTo>
                  <a:lnTo>
                    <a:pt x="557621" y="631916"/>
                  </a:lnTo>
                  <a:lnTo>
                    <a:pt x="557621" y="630283"/>
                  </a:lnTo>
                  <a:lnTo>
                    <a:pt x="558437" y="629466"/>
                  </a:lnTo>
                  <a:lnTo>
                    <a:pt x="559254" y="628650"/>
                  </a:lnTo>
                  <a:lnTo>
                    <a:pt x="560070" y="628650"/>
                  </a:lnTo>
                  <a:lnTo>
                    <a:pt x="563336" y="627834"/>
                  </a:lnTo>
                  <a:lnTo>
                    <a:pt x="564152" y="627017"/>
                  </a:lnTo>
                  <a:lnTo>
                    <a:pt x="565785" y="627017"/>
                  </a:lnTo>
                  <a:lnTo>
                    <a:pt x="567418" y="629466"/>
                  </a:lnTo>
                  <a:close/>
                  <a:moveTo>
                    <a:pt x="568234" y="666206"/>
                  </a:moveTo>
                  <a:lnTo>
                    <a:pt x="564969" y="668655"/>
                  </a:lnTo>
                  <a:lnTo>
                    <a:pt x="564152" y="667838"/>
                  </a:lnTo>
                  <a:lnTo>
                    <a:pt x="561703" y="667838"/>
                  </a:lnTo>
                  <a:lnTo>
                    <a:pt x="562520" y="665389"/>
                  </a:lnTo>
                  <a:lnTo>
                    <a:pt x="562520" y="663756"/>
                  </a:lnTo>
                  <a:lnTo>
                    <a:pt x="562520" y="662940"/>
                  </a:lnTo>
                  <a:lnTo>
                    <a:pt x="562520" y="661307"/>
                  </a:lnTo>
                  <a:lnTo>
                    <a:pt x="563336" y="658858"/>
                  </a:lnTo>
                  <a:lnTo>
                    <a:pt x="564969" y="659674"/>
                  </a:lnTo>
                  <a:lnTo>
                    <a:pt x="566602" y="659674"/>
                  </a:lnTo>
                  <a:lnTo>
                    <a:pt x="568234" y="660491"/>
                  </a:lnTo>
                  <a:lnTo>
                    <a:pt x="570684" y="661307"/>
                  </a:lnTo>
                  <a:lnTo>
                    <a:pt x="571500" y="663756"/>
                  </a:lnTo>
                  <a:lnTo>
                    <a:pt x="569051" y="664573"/>
                  </a:lnTo>
                  <a:lnTo>
                    <a:pt x="568234" y="666206"/>
                  </a:lnTo>
                  <a:close/>
                  <a:moveTo>
                    <a:pt x="564152" y="676819"/>
                  </a:moveTo>
                  <a:lnTo>
                    <a:pt x="563336" y="679268"/>
                  </a:lnTo>
                  <a:lnTo>
                    <a:pt x="561703" y="679268"/>
                  </a:lnTo>
                  <a:lnTo>
                    <a:pt x="560887" y="678452"/>
                  </a:lnTo>
                  <a:lnTo>
                    <a:pt x="560887" y="676819"/>
                  </a:lnTo>
                  <a:lnTo>
                    <a:pt x="560070" y="676003"/>
                  </a:lnTo>
                  <a:lnTo>
                    <a:pt x="560887" y="674370"/>
                  </a:lnTo>
                  <a:lnTo>
                    <a:pt x="560887" y="672737"/>
                  </a:lnTo>
                  <a:lnTo>
                    <a:pt x="560887" y="671104"/>
                  </a:lnTo>
                  <a:lnTo>
                    <a:pt x="563336" y="671104"/>
                  </a:lnTo>
                  <a:lnTo>
                    <a:pt x="565785" y="671104"/>
                  </a:lnTo>
                  <a:lnTo>
                    <a:pt x="566602" y="671104"/>
                  </a:lnTo>
                  <a:lnTo>
                    <a:pt x="565785" y="671921"/>
                  </a:lnTo>
                  <a:lnTo>
                    <a:pt x="564969" y="672737"/>
                  </a:lnTo>
                  <a:lnTo>
                    <a:pt x="563336" y="673554"/>
                  </a:lnTo>
                  <a:lnTo>
                    <a:pt x="564152" y="676819"/>
                  </a:lnTo>
                  <a:close/>
                  <a:moveTo>
                    <a:pt x="576399" y="692331"/>
                  </a:moveTo>
                  <a:lnTo>
                    <a:pt x="576399" y="694781"/>
                  </a:lnTo>
                  <a:lnTo>
                    <a:pt x="575582" y="695597"/>
                  </a:lnTo>
                  <a:lnTo>
                    <a:pt x="574766" y="695597"/>
                  </a:lnTo>
                  <a:lnTo>
                    <a:pt x="573949" y="694781"/>
                  </a:lnTo>
                  <a:lnTo>
                    <a:pt x="573133" y="694781"/>
                  </a:lnTo>
                  <a:lnTo>
                    <a:pt x="572317" y="695597"/>
                  </a:lnTo>
                  <a:lnTo>
                    <a:pt x="571500" y="696413"/>
                  </a:lnTo>
                  <a:lnTo>
                    <a:pt x="569867" y="696413"/>
                  </a:lnTo>
                  <a:lnTo>
                    <a:pt x="568234" y="695597"/>
                  </a:lnTo>
                  <a:lnTo>
                    <a:pt x="566602" y="698863"/>
                  </a:lnTo>
                  <a:lnTo>
                    <a:pt x="565785" y="699679"/>
                  </a:lnTo>
                  <a:lnTo>
                    <a:pt x="564152" y="701312"/>
                  </a:lnTo>
                  <a:lnTo>
                    <a:pt x="564152" y="699679"/>
                  </a:lnTo>
                  <a:lnTo>
                    <a:pt x="564969" y="697230"/>
                  </a:lnTo>
                  <a:lnTo>
                    <a:pt x="565785" y="695597"/>
                  </a:lnTo>
                  <a:lnTo>
                    <a:pt x="566602" y="693148"/>
                  </a:lnTo>
                  <a:lnTo>
                    <a:pt x="568234" y="693964"/>
                  </a:lnTo>
                  <a:lnTo>
                    <a:pt x="570684" y="693148"/>
                  </a:lnTo>
                  <a:lnTo>
                    <a:pt x="573133" y="691515"/>
                  </a:lnTo>
                  <a:lnTo>
                    <a:pt x="575582" y="691515"/>
                  </a:lnTo>
                  <a:lnTo>
                    <a:pt x="576399" y="692331"/>
                  </a:lnTo>
                  <a:lnTo>
                    <a:pt x="576399" y="692331"/>
                  </a:lnTo>
                  <a:close/>
                  <a:moveTo>
                    <a:pt x="572317" y="701312"/>
                  </a:moveTo>
                  <a:lnTo>
                    <a:pt x="573133" y="706211"/>
                  </a:lnTo>
                  <a:lnTo>
                    <a:pt x="573949" y="707027"/>
                  </a:lnTo>
                  <a:lnTo>
                    <a:pt x="575582" y="707027"/>
                  </a:lnTo>
                  <a:lnTo>
                    <a:pt x="577215" y="709476"/>
                  </a:lnTo>
                  <a:lnTo>
                    <a:pt x="577215" y="710293"/>
                  </a:lnTo>
                  <a:lnTo>
                    <a:pt x="574766" y="715191"/>
                  </a:lnTo>
                  <a:lnTo>
                    <a:pt x="573949" y="718457"/>
                  </a:lnTo>
                  <a:lnTo>
                    <a:pt x="571500" y="718457"/>
                  </a:lnTo>
                  <a:lnTo>
                    <a:pt x="570684" y="715191"/>
                  </a:lnTo>
                  <a:lnTo>
                    <a:pt x="569051" y="711926"/>
                  </a:lnTo>
                  <a:lnTo>
                    <a:pt x="568234" y="708660"/>
                  </a:lnTo>
                  <a:lnTo>
                    <a:pt x="567418" y="705394"/>
                  </a:lnTo>
                  <a:lnTo>
                    <a:pt x="569051" y="703761"/>
                  </a:lnTo>
                  <a:lnTo>
                    <a:pt x="570684" y="703761"/>
                  </a:lnTo>
                  <a:lnTo>
                    <a:pt x="570684" y="701312"/>
                  </a:lnTo>
                  <a:lnTo>
                    <a:pt x="572317" y="701312"/>
                  </a:lnTo>
                  <a:close/>
                  <a:moveTo>
                    <a:pt x="582930" y="709476"/>
                  </a:moveTo>
                  <a:lnTo>
                    <a:pt x="582930" y="709476"/>
                  </a:lnTo>
                  <a:lnTo>
                    <a:pt x="580481" y="709476"/>
                  </a:lnTo>
                  <a:lnTo>
                    <a:pt x="579664" y="708660"/>
                  </a:lnTo>
                  <a:lnTo>
                    <a:pt x="578032" y="707027"/>
                  </a:lnTo>
                  <a:lnTo>
                    <a:pt x="578032" y="705394"/>
                  </a:lnTo>
                  <a:lnTo>
                    <a:pt x="577215" y="703761"/>
                  </a:lnTo>
                  <a:lnTo>
                    <a:pt x="577215" y="703761"/>
                  </a:lnTo>
                  <a:lnTo>
                    <a:pt x="578848" y="704578"/>
                  </a:lnTo>
                  <a:lnTo>
                    <a:pt x="579664" y="705394"/>
                  </a:lnTo>
                  <a:lnTo>
                    <a:pt x="580481" y="706211"/>
                  </a:lnTo>
                  <a:lnTo>
                    <a:pt x="582930" y="707843"/>
                  </a:lnTo>
                  <a:lnTo>
                    <a:pt x="582930" y="708660"/>
                  </a:lnTo>
                  <a:lnTo>
                    <a:pt x="582930" y="709476"/>
                  </a:lnTo>
                  <a:lnTo>
                    <a:pt x="582930" y="709476"/>
                  </a:lnTo>
                  <a:close/>
                  <a:moveTo>
                    <a:pt x="674370" y="729071"/>
                  </a:moveTo>
                  <a:lnTo>
                    <a:pt x="674370" y="737235"/>
                  </a:lnTo>
                  <a:lnTo>
                    <a:pt x="674370" y="745399"/>
                  </a:lnTo>
                  <a:lnTo>
                    <a:pt x="674370" y="752747"/>
                  </a:lnTo>
                  <a:lnTo>
                    <a:pt x="674370" y="760095"/>
                  </a:lnTo>
                  <a:lnTo>
                    <a:pt x="674370" y="767443"/>
                  </a:lnTo>
                  <a:lnTo>
                    <a:pt x="674370" y="774791"/>
                  </a:lnTo>
                  <a:lnTo>
                    <a:pt x="674370" y="783771"/>
                  </a:lnTo>
                  <a:lnTo>
                    <a:pt x="674370" y="790303"/>
                  </a:lnTo>
                  <a:lnTo>
                    <a:pt x="671104" y="790303"/>
                  </a:lnTo>
                  <a:lnTo>
                    <a:pt x="670288" y="791119"/>
                  </a:lnTo>
                  <a:lnTo>
                    <a:pt x="666206" y="791936"/>
                  </a:lnTo>
                  <a:lnTo>
                    <a:pt x="659674" y="790303"/>
                  </a:lnTo>
                  <a:lnTo>
                    <a:pt x="658042" y="788670"/>
                  </a:lnTo>
                  <a:lnTo>
                    <a:pt x="655592" y="785404"/>
                  </a:lnTo>
                  <a:lnTo>
                    <a:pt x="654776" y="786221"/>
                  </a:lnTo>
                  <a:lnTo>
                    <a:pt x="652327" y="787037"/>
                  </a:lnTo>
                  <a:lnTo>
                    <a:pt x="649877" y="787854"/>
                  </a:lnTo>
                  <a:lnTo>
                    <a:pt x="648245" y="787854"/>
                  </a:lnTo>
                  <a:lnTo>
                    <a:pt x="646612" y="787037"/>
                  </a:lnTo>
                  <a:lnTo>
                    <a:pt x="646612" y="786221"/>
                  </a:lnTo>
                  <a:lnTo>
                    <a:pt x="646612" y="786221"/>
                  </a:lnTo>
                  <a:lnTo>
                    <a:pt x="643346" y="787854"/>
                  </a:lnTo>
                  <a:lnTo>
                    <a:pt x="639264" y="786221"/>
                  </a:lnTo>
                  <a:lnTo>
                    <a:pt x="635998" y="785404"/>
                  </a:lnTo>
                  <a:lnTo>
                    <a:pt x="631099" y="784588"/>
                  </a:lnTo>
                  <a:lnTo>
                    <a:pt x="627834" y="782138"/>
                  </a:lnTo>
                  <a:lnTo>
                    <a:pt x="621302" y="782138"/>
                  </a:lnTo>
                  <a:lnTo>
                    <a:pt x="620486" y="781322"/>
                  </a:lnTo>
                  <a:lnTo>
                    <a:pt x="619670" y="778873"/>
                  </a:lnTo>
                  <a:lnTo>
                    <a:pt x="619670" y="778056"/>
                  </a:lnTo>
                  <a:lnTo>
                    <a:pt x="621302" y="777240"/>
                  </a:lnTo>
                  <a:lnTo>
                    <a:pt x="621302" y="776423"/>
                  </a:lnTo>
                  <a:lnTo>
                    <a:pt x="622935" y="776423"/>
                  </a:lnTo>
                  <a:lnTo>
                    <a:pt x="624568" y="778056"/>
                  </a:lnTo>
                  <a:lnTo>
                    <a:pt x="625384" y="778056"/>
                  </a:lnTo>
                  <a:lnTo>
                    <a:pt x="626201" y="776423"/>
                  </a:lnTo>
                  <a:lnTo>
                    <a:pt x="627834" y="774791"/>
                  </a:lnTo>
                  <a:lnTo>
                    <a:pt x="628650" y="774791"/>
                  </a:lnTo>
                  <a:lnTo>
                    <a:pt x="631916" y="776423"/>
                  </a:lnTo>
                  <a:lnTo>
                    <a:pt x="633549" y="776423"/>
                  </a:lnTo>
                  <a:lnTo>
                    <a:pt x="635182" y="775607"/>
                  </a:lnTo>
                  <a:lnTo>
                    <a:pt x="635182" y="774791"/>
                  </a:lnTo>
                  <a:lnTo>
                    <a:pt x="635182" y="773974"/>
                  </a:lnTo>
                  <a:lnTo>
                    <a:pt x="635998" y="773158"/>
                  </a:lnTo>
                  <a:lnTo>
                    <a:pt x="637631" y="773158"/>
                  </a:lnTo>
                  <a:lnTo>
                    <a:pt x="639264" y="773974"/>
                  </a:lnTo>
                  <a:lnTo>
                    <a:pt x="639264" y="775607"/>
                  </a:lnTo>
                  <a:lnTo>
                    <a:pt x="639264" y="777240"/>
                  </a:lnTo>
                  <a:lnTo>
                    <a:pt x="641713" y="778056"/>
                  </a:lnTo>
                  <a:lnTo>
                    <a:pt x="644162" y="778056"/>
                  </a:lnTo>
                  <a:lnTo>
                    <a:pt x="645795" y="778873"/>
                  </a:lnTo>
                  <a:lnTo>
                    <a:pt x="645795" y="778056"/>
                  </a:lnTo>
                  <a:lnTo>
                    <a:pt x="643346" y="774791"/>
                  </a:lnTo>
                  <a:lnTo>
                    <a:pt x="642529" y="773158"/>
                  </a:lnTo>
                  <a:lnTo>
                    <a:pt x="640896" y="772341"/>
                  </a:lnTo>
                  <a:lnTo>
                    <a:pt x="638447" y="771525"/>
                  </a:lnTo>
                  <a:lnTo>
                    <a:pt x="636814" y="767443"/>
                  </a:lnTo>
                  <a:lnTo>
                    <a:pt x="636814" y="764177"/>
                  </a:lnTo>
                  <a:lnTo>
                    <a:pt x="636814" y="760911"/>
                  </a:lnTo>
                  <a:lnTo>
                    <a:pt x="640896" y="759279"/>
                  </a:lnTo>
                  <a:lnTo>
                    <a:pt x="640080" y="756829"/>
                  </a:lnTo>
                  <a:lnTo>
                    <a:pt x="641713" y="755196"/>
                  </a:lnTo>
                  <a:lnTo>
                    <a:pt x="643346" y="754380"/>
                  </a:lnTo>
                  <a:lnTo>
                    <a:pt x="644979" y="761728"/>
                  </a:lnTo>
                  <a:lnTo>
                    <a:pt x="645795" y="764177"/>
                  </a:lnTo>
                  <a:lnTo>
                    <a:pt x="644162" y="764993"/>
                  </a:lnTo>
                  <a:lnTo>
                    <a:pt x="641713" y="764993"/>
                  </a:lnTo>
                  <a:lnTo>
                    <a:pt x="643346" y="768259"/>
                  </a:lnTo>
                  <a:lnTo>
                    <a:pt x="645795" y="769892"/>
                  </a:lnTo>
                  <a:lnTo>
                    <a:pt x="648245" y="772341"/>
                  </a:lnTo>
                  <a:lnTo>
                    <a:pt x="648245" y="773974"/>
                  </a:lnTo>
                  <a:lnTo>
                    <a:pt x="649877" y="774791"/>
                  </a:lnTo>
                  <a:lnTo>
                    <a:pt x="653143" y="774791"/>
                  </a:lnTo>
                  <a:lnTo>
                    <a:pt x="654776" y="774791"/>
                  </a:lnTo>
                  <a:lnTo>
                    <a:pt x="655592" y="773158"/>
                  </a:lnTo>
                  <a:lnTo>
                    <a:pt x="656409" y="772341"/>
                  </a:lnTo>
                  <a:lnTo>
                    <a:pt x="658042" y="773974"/>
                  </a:lnTo>
                  <a:lnTo>
                    <a:pt x="661307" y="774791"/>
                  </a:lnTo>
                  <a:lnTo>
                    <a:pt x="662124" y="775607"/>
                  </a:lnTo>
                  <a:lnTo>
                    <a:pt x="662940" y="777240"/>
                  </a:lnTo>
                  <a:lnTo>
                    <a:pt x="662940" y="778873"/>
                  </a:lnTo>
                  <a:lnTo>
                    <a:pt x="662940" y="779689"/>
                  </a:lnTo>
                  <a:lnTo>
                    <a:pt x="663757" y="779689"/>
                  </a:lnTo>
                  <a:lnTo>
                    <a:pt x="665389" y="777240"/>
                  </a:lnTo>
                  <a:lnTo>
                    <a:pt x="666206" y="776423"/>
                  </a:lnTo>
                  <a:lnTo>
                    <a:pt x="667022" y="776423"/>
                  </a:lnTo>
                  <a:lnTo>
                    <a:pt x="667839" y="775607"/>
                  </a:lnTo>
                  <a:lnTo>
                    <a:pt x="667839" y="774791"/>
                  </a:lnTo>
                  <a:lnTo>
                    <a:pt x="665389" y="773158"/>
                  </a:lnTo>
                  <a:lnTo>
                    <a:pt x="652327" y="766626"/>
                  </a:lnTo>
                  <a:lnTo>
                    <a:pt x="650694" y="764177"/>
                  </a:lnTo>
                  <a:lnTo>
                    <a:pt x="649877" y="760911"/>
                  </a:lnTo>
                  <a:lnTo>
                    <a:pt x="649877" y="757646"/>
                  </a:lnTo>
                  <a:lnTo>
                    <a:pt x="650694" y="756829"/>
                  </a:lnTo>
                  <a:lnTo>
                    <a:pt x="653143" y="755196"/>
                  </a:lnTo>
                  <a:lnTo>
                    <a:pt x="657225" y="753563"/>
                  </a:lnTo>
                  <a:lnTo>
                    <a:pt x="662124" y="751114"/>
                  </a:lnTo>
                  <a:lnTo>
                    <a:pt x="662940" y="750298"/>
                  </a:lnTo>
                  <a:lnTo>
                    <a:pt x="662940" y="748665"/>
                  </a:lnTo>
                  <a:lnTo>
                    <a:pt x="662124" y="747848"/>
                  </a:lnTo>
                  <a:lnTo>
                    <a:pt x="660491" y="747032"/>
                  </a:lnTo>
                  <a:lnTo>
                    <a:pt x="658042" y="747032"/>
                  </a:lnTo>
                  <a:lnTo>
                    <a:pt x="656409" y="747032"/>
                  </a:lnTo>
                  <a:lnTo>
                    <a:pt x="654776" y="747032"/>
                  </a:lnTo>
                  <a:lnTo>
                    <a:pt x="651510" y="748665"/>
                  </a:lnTo>
                  <a:lnTo>
                    <a:pt x="649877" y="748665"/>
                  </a:lnTo>
                  <a:lnTo>
                    <a:pt x="648245" y="747848"/>
                  </a:lnTo>
                  <a:lnTo>
                    <a:pt x="646612" y="746216"/>
                  </a:lnTo>
                  <a:lnTo>
                    <a:pt x="645795" y="743766"/>
                  </a:lnTo>
                  <a:lnTo>
                    <a:pt x="645795" y="742134"/>
                  </a:lnTo>
                  <a:lnTo>
                    <a:pt x="645795" y="740501"/>
                  </a:lnTo>
                  <a:lnTo>
                    <a:pt x="646612" y="738868"/>
                  </a:lnTo>
                  <a:lnTo>
                    <a:pt x="647428" y="738051"/>
                  </a:lnTo>
                  <a:lnTo>
                    <a:pt x="648245" y="738051"/>
                  </a:lnTo>
                  <a:lnTo>
                    <a:pt x="649061" y="738051"/>
                  </a:lnTo>
                  <a:lnTo>
                    <a:pt x="649877" y="737235"/>
                  </a:lnTo>
                  <a:lnTo>
                    <a:pt x="650694" y="736418"/>
                  </a:lnTo>
                  <a:lnTo>
                    <a:pt x="650694" y="735602"/>
                  </a:lnTo>
                  <a:lnTo>
                    <a:pt x="650694" y="734786"/>
                  </a:lnTo>
                  <a:lnTo>
                    <a:pt x="649061" y="733969"/>
                  </a:lnTo>
                  <a:lnTo>
                    <a:pt x="648245" y="733153"/>
                  </a:lnTo>
                  <a:lnTo>
                    <a:pt x="646612" y="731520"/>
                  </a:lnTo>
                  <a:lnTo>
                    <a:pt x="647428" y="730704"/>
                  </a:lnTo>
                  <a:lnTo>
                    <a:pt x="649877" y="730704"/>
                  </a:lnTo>
                  <a:lnTo>
                    <a:pt x="651510" y="731520"/>
                  </a:lnTo>
                  <a:lnTo>
                    <a:pt x="653143" y="733153"/>
                  </a:lnTo>
                  <a:lnTo>
                    <a:pt x="653959" y="733153"/>
                  </a:lnTo>
                  <a:lnTo>
                    <a:pt x="654776" y="732336"/>
                  </a:lnTo>
                  <a:lnTo>
                    <a:pt x="656409" y="730704"/>
                  </a:lnTo>
                  <a:lnTo>
                    <a:pt x="658042" y="728254"/>
                  </a:lnTo>
                  <a:lnTo>
                    <a:pt x="659674" y="725805"/>
                  </a:lnTo>
                  <a:lnTo>
                    <a:pt x="660491" y="724172"/>
                  </a:lnTo>
                  <a:lnTo>
                    <a:pt x="662124" y="724172"/>
                  </a:lnTo>
                  <a:lnTo>
                    <a:pt x="666206" y="729071"/>
                  </a:lnTo>
                  <a:lnTo>
                    <a:pt x="667839" y="729071"/>
                  </a:lnTo>
                  <a:lnTo>
                    <a:pt x="672737" y="726621"/>
                  </a:lnTo>
                  <a:lnTo>
                    <a:pt x="673554" y="726621"/>
                  </a:lnTo>
                  <a:lnTo>
                    <a:pt x="674370" y="729071"/>
                  </a:lnTo>
                  <a:lnTo>
                    <a:pt x="674370" y="729071"/>
                  </a:lnTo>
                  <a:close/>
                  <a:moveTo>
                    <a:pt x="578848" y="736418"/>
                  </a:moveTo>
                  <a:lnTo>
                    <a:pt x="578848" y="736418"/>
                  </a:lnTo>
                  <a:lnTo>
                    <a:pt x="579664" y="736418"/>
                  </a:lnTo>
                  <a:lnTo>
                    <a:pt x="580481" y="737235"/>
                  </a:lnTo>
                  <a:lnTo>
                    <a:pt x="583746" y="738051"/>
                  </a:lnTo>
                  <a:lnTo>
                    <a:pt x="587012" y="739684"/>
                  </a:lnTo>
                  <a:lnTo>
                    <a:pt x="588645" y="740501"/>
                  </a:lnTo>
                  <a:lnTo>
                    <a:pt x="591095" y="740501"/>
                  </a:lnTo>
                  <a:lnTo>
                    <a:pt x="592727" y="742134"/>
                  </a:lnTo>
                  <a:lnTo>
                    <a:pt x="593544" y="742134"/>
                  </a:lnTo>
                  <a:lnTo>
                    <a:pt x="594360" y="742134"/>
                  </a:lnTo>
                  <a:lnTo>
                    <a:pt x="596809" y="744583"/>
                  </a:lnTo>
                  <a:lnTo>
                    <a:pt x="596809" y="744583"/>
                  </a:lnTo>
                  <a:lnTo>
                    <a:pt x="599259" y="747032"/>
                  </a:lnTo>
                  <a:lnTo>
                    <a:pt x="599259" y="747032"/>
                  </a:lnTo>
                  <a:lnTo>
                    <a:pt x="597626" y="747032"/>
                  </a:lnTo>
                  <a:lnTo>
                    <a:pt x="594360" y="746216"/>
                  </a:lnTo>
                  <a:lnTo>
                    <a:pt x="592727" y="746216"/>
                  </a:lnTo>
                  <a:lnTo>
                    <a:pt x="591911" y="746216"/>
                  </a:lnTo>
                  <a:lnTo>
                    <a:pt x="591911" y="746216"/>
                  </a:lnTo>
                  <a:lnTo>
                    <a:pt x="591911" y="744583"/>
                  </a:lnTo>
                  <a:lnTo>
                    <a:pt x="591911" y="743766"/>
                  </a:lnTo>
                  <a:lnTo>
                    <a:pt x="588645" y="740501"/>
                  </a:lnTo>
                  <a:lnTo>
                    <a:pt x="587829" y="739684"/>
                  </a:lnTo>
                  <a:lnTo>
                    <a:pt x="585379" y="738868"/>
                  </a:lnTo>
                  <a:lnTo>
                    <a:pt x="582930" y="738868"/>
                  </a:lnTo>
                  <a:lnTo>
                    <a:pt x="581297" y="738868"/>
                  </a:lnTo>
                  <a:lnTo>
                    <a:pt x="580481" y="738868"/>
                  </a:lnTo>
                  <a:lnTo>
                    <a:pt x="578032" y="736418"/>
                  </a:lnTo>
                  <a:lnTo>
                    <a:pt x="575582" y="734786"/>
                  </a:lnTo>
                  <a:lnTo>
                    <a:pt x="574766" y="732336"/>
                  </a:lnTo>
                  <a:lnTo>
                    <a:pt x="573133" y="730704"/>
                  </a:lnTo>
                  <a:lnTo>
                    <a:pt x="573133" y="729887"/>
                  </a:lnTo>
                  <a:lnTo>
                    <a:pt x="573949" y="729887"/>
                  </a:lnTo>
                  <a:lnTo>
                    <a:pt x="575582" y="730704"/>
                  </a:lnTo>
                  <a:lnTo>
                    <a:pt x="577215" y="732336"/>
                  </a:lnTo>
                  <a:lnTo>
                    <a:pt x="578032" y="733153"/>
                  </a:lnTo>
                  <a:lnTo>
                    <a:pt x="578848" y="736418"/>
                  </a:lnTo>
                  <a:close/>
                  <a:moveTo>
                    <a:pt x="603341" y="751931"/>
                  </a:moveTo>
                  <a:lnTo>
                    <a:pt x="604157" y="754380"/>
                  </a:lnTo>
                  <a:lnTo>
                    <a:pt x="604157" y="755196"/>
                  </a:lnTo>
                  <a:lnTo>
                    <a:pt x="604974" y="755196"/>
                  </a:lnTo>
                  <a:lnTo>
                    <a:pt x="607423" y="755196"/>
                  </a:lnTo>
                  <a:lnTo>
                    <a:pt x="610689" y="756013"/>
                  </a:lnTo>
                  <a:lnTo>
                    <a:pt x="610689" y="756013"/>
                  </a:lnTo>
                  <a:lnTo>
                    <a:pt x="612321" y="758462"/>
                  </a:lnTo>
                  <a:lnTo>
                    <a:pt x="613138" y="759279"/>
                  </a:lnTo>
                  <a:lnTo>
                    <a:pt x="614771" y="761728"/>
                  </a:lnTo>
                  <a:lnTo>
                    <a:pt x="613138" y="763361"/>
                  </a:lnTo>
                  <a:lnTo>
                    <a:pt x="612321" y="765810"/>
                  </a:lnTo>
                  <a:lnTo>
                    <a:pt x="612321" y="766626"/>
                  </a:lnTo>
                  <a:lnTo>
                    <a:pt x="611505" y="767443"/>
                  </a:lnTo>
                  <a:lnTo>
                    <a:pt x="610689" y="768259"/>
                  </a:lnTo>
                  <a:lnTo>
                    <a:pt x="609056" y="769892"/>
                  </a:lnTo>
                  <a:lnTo>
                    <a:pt x="607423" y="769892"/>
                  </a:lnTo>
                  <a:lnTo>
                    <a:pt x="605790" y="770709"/>
                  </a:lnTo>
                  <a:lnTo>
                    <a:pt x="604974" y="771525"/>
                  </a:lnTo>
                  <a:lnTo>
                    <a:pt x="604157" y="771525"/>
                  </a:lnTo>
                  <a:lnTo>
                    <a:pt x="603341" y="771525"/>
                  </a:lnTo>
                  <a:lnTo>
                    <a:pt x="602524" y="770709"/>
                  </a:lnTo>
                  <a:lnTo>
                    <a:pt x="602524" y="769892"/>
                  </a:lnTo>
                  <a:lnTo>
                    <a:pt x="604157" y="769076"/>
                  </a:lnTo>
                  <a:lnTo>
                    <a:pt x="605790" y="766626"/>
                  </a:lnTo>
                  <a:lnTo>
                    <a:pt x="605790" y="764177"/>
                  </a:lnTo>
                  <a:lnTo>
                    <a:pt x="604157" y="763361"/>
                  </a:lnTo>
                  <a:lnTo>
                    <a:pt x="603341" y="763361"/>
                  </a:lnTo>
                  <a:lnTo>
                    <a:pt x="602524" y="763361"/>
                  </a:lnTo>
                  <a:lnTo>
                    <a:pt x="601708" y="762544"/>
                  </a:lnTo>
                  <a:lnTo>
                    <a:pt x="600892" y="763361"/>
                  </a:lnTo>
                  <a:lnTo>
                    <a:pt x="600892" y="764177"/>
                  </a:lnTo>
                  <a:lnTo>
                    <a:pt x="600892" y="765810"/>
                  </a:lnTo>
                  <a:lnTo>
                    <a:pt x="600892" y="766626"/>
                  </a:lnTo>
                  <a:lnTo>
                    <a:pt x="600075" y="766626"/>
                  </a:lnTo>
                  <a:lnTo>
                    <a:pt x="598442" y="765810"/>
                  </a:lnTo>
                  <a:lnTo>
                    <a:pt x="596809" y="764993"/>
                  </a:lnTo>
                  <a:lnTo>
                    <a:pt x="596809" y="764177"/>
                  </a:lnTo>
                  <a:lnTo>
                    <a:pt x="596809" y="761728"/>
                  </a:lnTo>
                  <a:lnTo>
                    <a:pt x="596809" y="760911"/>
                  </a:lnTo>
                  <a:lnTo>
                    <a:pt x="596809" y="759279"/>
                  </a:lnTo>
                  <a:lnTo>
                    <a:pt x="596809" y="759279"/>
                  </a:lnTo>
                  <a:lnTo>
                    <a:pt x="595993" y="759279"/>
                  </a:lnTo>
                  <a:lnTo>
                    <a:pt x="594360" y="759279"/>
                  </a:lnTo>
                  <a:lnTo>
                    <a:pt x="592727" y="756829"/>
                  </a:lnTo>
                  <a:lnTo>
                    <a:pt x="591911" y="754380"/>
                  </a:lnTo>
                  <a:lnTo>
                    <a:pt x="588645" y="753563"/>
                  </a:lnTo>
                  <a:lnTo>
                    <a:pt x="591095" y="750298"/>
                  </a:lnTo>
                  <a:lnTo>
                    <a:pt x="595177" y="749481"/>
                  </a:lnTo>
                  <a:lnTo>
                    <a:pt x="596809" y="751114"/>
                  </a:lnTo>
                  <a:lnTo>
                    <a:pt x="600892" y="751931"/>
                  </a:lnTo>
                  <a:lnTo>
                    <a:pt x="600892" y="750298"/>
                  </a:lnTo>
                  <a:lnTo>
                    <a:pt x="600892" y="749481"/>
                  </a:lnTo>
                  <a:lnTo>
                    <a:pt x="601708" y="748665"/>
                  </a:lnTo>
                  <a:lnTo>
                    <a:pt x="601708" y="748665"/>
                  </a:lnTo>
                  <a:lnTo>
                    <a:pt x="602524" y="749481"/>
                  </a:lnTo>
                  <a:lnTo>
                    <a:pt x="603341" y="749481"/>
                  </a:lnTo>
                  <a:lnTo>
                    <a:pt x="603341" y="750298"/>
                  </a:lnTo>
                  <a:lnTo>
                    <a:pt x="603341" y="751931"/>
                  </a:lnTo>
                  <a:close/>
                  <a:moveTo>
                    <a:pt x="628650" y="767443"/>
                  </a:moveTo>
                  <a:lnTo>
                    <a:pt x="631916" y="769892"/>
                  </a:lnTo>
                  <a:lnTo>
                    <a:pt x="634365" y="769892"/>
                  </a:lnTo>
                  <a:lnTo>
                    <a:pt x="634365" y="771525"/>
                  </a:lnTo>
                  <a:lnTo>
                    <a:pt x="634365" y="773974"/>
                  </a:lnTo>
                  <a:lnTo>
                    <a:pt x="634365" y="774791"/>
                  </a:lnTo>
                  <a:lnTo>
                    <a:pt x="633549" y="775607"/>
                  </a:lnTo>
                  <a:lnTo>
                    <a:pt x="632732" y="777240"/>
                  </a:lnTo>
                  <a:lnTo>
                    <a:pt x="631916" y="777240"/>
                  </a:lnTo>
                  <a:lnTo>
                    <a:pt x="629467" y="775607"/>
                  </a:lnTo>
                  <a:lnTo>
                    <a:pt x="627017" y="773158"/>
                  </a:lnTo>
                  <a:lnTo>
                    <a:pt x="625384" y="773158"/>
                  </a:lnTo>
                  <a:lnTo>
                    <a:pt x="623752" y="772341"/>
                  </a:lnTo>
                  <a:lnTo>
                    <a:pt x="622119" y="772341"/>
                  </a:lnTo>
                  <a:lnTo>
                    <a:pt x="621302" y="773974"/>
                  </a:lnTo>
                  <a:lnTo>
                    <a:pt x="618853" y="774791"/>
                  </a:lnTo>
                  <a:lnTo>
                    <a:pt x="618853" y="772341"/>
                  </a:lnTo>
                  <a:lnTo>
                    <a:pt x="617220" y="769892"/>
                  </a:lnTo>
                  <a:lnTo>
                    <a:pt x="615587" y="768259"/>
                  </a:lnTo>
                  <a:lnTo>
                    <a:pt x="616404" y="764993"/>
                  </a:lnTo>
                  <a:lnTo>
                    <a:pt x="618037" y="764177"/>
                  </a:lnTo>
                  <a:lnTo>
                    <a:pt x="618853" y="763361"/>
                  </a:lnTo>
                  <a:lnTo>
                    <a:pt x="623752" y="764177"/>
                  </a:lnTo>
                  <a:lnTo>
                    <a:pt x="626201" y="764993"/>
                  </a:lnTo>
                  <a:lnTo>
                    <a:pt x="628650" y="767443"/>
                  </a:lnTo>
                  <a:close/>
                  <a:moveTo>
                    <a:pt x="635182" y="791119"/>
                  </a:moveTo>
                  <a:lnTo>
                    <a:pt x="635998" y="792752"/>
                  </a:lnTo>
                  <a:lnTo>
                    <a:pt x="635998" y="792752"/>
                  </a:lnTo>
                  <a:lnTo>
                    <a:pt x="637631" y="793568"/>
                  </a:lnTo>
                  <a:lnTo>
                    <a:pt x="638447" y="792752"/>
                  </a:lnTo>
                  <a:lnTo>
                    <a:pt x="640896" y="792752"/>
                  </a:lnTo>
                  <a:lnTo>
                    <a:pt x="642529" y="791936"/>
                  </a:lnTo>
                  <a:lnTo>
                    <a:pt x="644162" y="791936"/>
                  </a:lnTo>
                  <a:lnTo>
                    <a:pt x="646612" y="796834"/>
                  </a:lnTo>
                  <a:lnTo>
                    <a:pt x="646612" y="798467"/>
                  </a:lnTo>
                  <a:lnTo>
                    <a:pt x="644979" y="800100"/>
                  </a:lnTo>
                  <a:lnTo>
                    <a:pt x="644162" y="800100"/>
                  </a:lnTo>
                  <a:lnTo>
                    <a:pt x="643346" y="799284"/>
                  </a:lnTo>
                  <a:lnTo>
                    <a:pt x="643346" y="798467"/>
                  </a:lnTo>
                  <a:lnTo>
                    <a:pt x="643346" y="797651"/>
                  </a:lnTo>
                  <a:lnTo>
                    <a:pt x="642529" y="796834"/>
                  </a:lnTo>
                  <a:lnTo>
                    <a:pt x="641713" y="796834"/>
                  </a:lnTo>
                  <a:lnTo>
                    <a:pt x="640896" y="797651"/>
                  </a:lnTo>
                  <a:lnTo>
                    <a:pt x="640080" y="797651"/>
                  </a:lnTo>
                  <a:lnTo>
                    <a:pt x="639264" y="796834"/>
                  </a:lnTo>
                  <a:lnTo>
                    <a:pt x="636814" y="796018"/>
                  </a:lnTo>
                  <a:lnTo>
                    <a:pt x="636814" y="795201"/>
                  </a:lnTo>
                  <a:lnTo>
                    <a:pt x="636814" y="794385"/>
                  </a:lnTo>
                  <a:lnTo>
                    <a:pt x="636814" y="793568"/>
                  </a:lnTo>
                  <a:lnTo>
                    <a:pt x="634365" y="791936"/>
                  </a:lnTo>
                  <a:lnTo>
                    <a:pt x="632732" y="790303"/>
                  </a:lnTo>
                  <a:lnTo>
                    <a:pt x="631916" y="790303"/>
                  </a:lnTo>
                  <a:lnTo>
                    <a:pt x="631099" y="790303"/>
                  </a:lnTo>
                  <a:lnTo>
                    <a:pt x="630283" y="791119"/>
                  </a:lnTo>
                  <a:lnTo>
                    <a:pt x="629467" y="791936"/>
                  </a:lnTo>
                  <a:lnTo>
                    <a:pt x="629467" y="791936"/>
                  </a:lnTo>
                  <a:lnTo>
                    <a:pt x="629467" y="791119"/>
                  </a:lnTo>
                  <a:lnTo>
                    <a:pt x="629467" y="790303"/>
                  </a:lnTo>
                  <a:lnTo>
                    <a:pt x="630283" y="788670"/>
                  </a:lnTo>
                  <a:lnTo>
                    <a:pt x="631099" y="788670"/>
                  </a:lnTo>
                  <a:lnTo>
                    <a:pt x="634365" y="788670"/>
                  </a:lnTo>
                  <a:lnTo>
                    <a:pt x="635998" y="789486"/>
                  </a:lnTo>
                  <a:lnTo>
                    <a:pt x="635182" y="791119"/>
                  </a:lnTo>
                  <a:close/>
                  <a:moveTo>
                    <a:pt x="656409" y="791936"/>
                  </a:moveTo>
                  <a:lnTo>
                    <a:pt x="669471" y="794385"/>
                  </a:lnTo>
                  <a:lnTo>
                    <a:pt x="673554" y="792752"/>
                  </a:lnTo>
                  <a:lnTo>
                    <a:pt x="676820" y="792752"/>
                  </a:lnTo>
                  <a:lnTo>
                    <a:pt x="677636" y="795201"/>
                  </a:lnTo>
                  <a:lnTo>
                    <a:pt x="674370" y="797651"/>
                  </a:lnTo>
                  <a:lnTo>
                    <a:pt x="674370" y="798467"/>
                  </a:lnTo>
                  <a:lnTo>
                    <a:pt x="675187" y="799284"/>
                  </a:lnTo>
                  <a:lnTo>
                    <a:pt x="678452" y="799284"/>
                  </a:lnTo>
                  <a:lnTo>
                    <a:pt x="679269" y="800100"/>
                  </a:lnTo>
                  <a:lnTo>
                    <a:pt x="680085" y="800916"/>
                  </a:lnTo>
                  <a:lnTo>
                    <a:pt x="679269" y="802549"/>
                  </a:lnTo>
                  <a:lnTo>
                    <a:pt x="679269" y="803366"/>
                  </a:lnTo>
                  <a:lnTo>
                    <a:pt x="679269" y="804182"/>
                  </a:lnTo>
                  <a:lnTo>
                    <a:pt x="681718" y="806631"/>
                  </a:lnTo>
                  <a:lnTo>
                    <a:pt x="682534" y="807448"/>
                  </a:lnTo>
                  <a:lnTo>
                    <a:pt x="683351" y="808264"/>
                  </a:lnTo>
                  <a:lnTo>
                    <a:pt x="683351" y="809897"/>
                  </a:lnTo>
                  <a:lnTo>
                    <a:pt x="683351" y="811530"/>
                  </a:lnTo>
                  <a:lnTo>
                    <a:pt x="682534" y="811530"/>
                  </a:lnTo>
                  <a:lnTo>
                    <a:pt x="680902" y="810713"/>
                  </a:lnTo>
                  <a:lnTo>
                    <a:pt x="680085" y="809897"/>
                  </a:lnTo>
                  <a:lnTo>
                    <a:pt x="679269" y="807448"/>
                  </a:lnTo>
                  <a:lnTo>
                    <a:pt x="678452" y="806631"/>
                  </a:lnTo>
                  <a:lnTo>
                    <a:pt x="676003" y="805815"/>
                  </a:lnTo>
                  <a:lnTo>
                    <a:pt x="673554" y="804998"/>
                  </a:lnTo>
                  <a:lnTo>
                    <a:pt x="671921" y="804998"/>
                  </a:lnTo>
                  <a:lnTo>
                    <a:pt x="670288" y="804182"/>
                  </a:lnTo>
                  <a:lnTo>
                    <a:pt x="668655" y="804998"/>
                  </a:lnTo>
                  <a:lnTo>
                    <a:pt x="667839" y="804182"/>
                  </a:lnTo>
                  <a:lnTo>
                    <a:pt x="667022" y="802549"/>
                  </a:lnTo>
                  <a:lnTo>
                    <a:pt x="667022" y="801733"/>
                  </a:lnTo>
                  <a:lnTo>
                    <a:pt x="667839" y="799284"/>
                  </a:lnTo>
                  <a:lnTo>
                    <a:pt x="667839" y="798467"/>
                  </a:lnTo>
                  <a:lnTo>
                    <a:pt x="667839" y="798467"/>
                  </a:lnTo>
                  <a:lnTo>
                    <a:pt x="666206" y="799284"/>
                  </a:lnTo>
                  <a:lnTo>
                    <a:pt x="665389" y="799284"/>
                  </a:lnTo>
                  <a:lnTo>
                    <a:pt x="663757" y="797651"/>
                  </a:lnTo>
                  <a:lnTo>
                    <a:pt x="662940" y="797651"/>
                  </a:lnTo>
                  <a:lnTo>
                    <a:pt x="661307" y="797651"/>
                  </a:lnTo>
                  <a:lnTo>
                    <a:pt x="660491" y="800916"/>
                  </a:lnTo>
                  <a:lnTo>
                    <a:pt x="660491" y="801733"/>
                  </a:lnTo>
                  <a:lnTo>
                    <a:pt x="661307" y="803366"/>
                  </a:lnTo>
                  <a:lnTo>
                    <a:pt x="662940" y="806631"/>
                  </a:lnTo>
                  <a:lnTo>
                    <a:pt x="662124" y="806631"/>
                  </a:lnTo>
                  <a:lnTo>
                    <a:pt x="659674" y="805815"/>
                  </a:lnTo>
                  <a:lnTo>
                    <a:pt x="658858" y="804998"/>
                  </a:lnTo>
                  <a:lnTo>
                    <a:pt x="658042" y="803366"/>
                  </a:lnTo>
                  <a:lnTo>
                    <a:pt x="656409" y="802549"/>
                  </a:lnTo>
                  <a:lnTo>
                    <a:pt x="655592" y="801733"/>
                  </a:lnTo>
                  <a:lnTo>
                    <a:pt x="655592" y="800916"/>
                  </a:lnTo>
                  <a:lnTo>
                    <a:pt x="655592" y="799284"/>
                  </a:lnTo>
                  <a:lnTo>
                    <a:pt x="655592" y="799284"/>
                  </a:lnTo>
                  <a:lnTo>
                    <a:pt x="653143" y="800100"/>
                  </a:lnTo>
                  <a:lnTo>
                    <a:pt x="652327" y="799284"/>
                  </a:lnTo>
                  <a:lnTo>
                    <a:pt x="652327" y="798467"/>
                  </a:lnTo>
                  <a:lnTo>
                    <a:pt x="652327" y="797651"/>
                  </a:lnTo>
                  <a:lnTo>
                    <a:pt x="650694" y="796834"/>
                  </a:lnTo>
                  <a:lnTo>
                    <a:pt x="650694" y="796018"/>
                  </a:lnTo>
                  <a:lnTo>
                    <a:pt x="651510" y="795201"/>
                  </a:lnTo>
                  <a:lnTo>
                    <a:pt x="652327" y="793568"/>
                  </a:lnTo>
                  <a:lnTo>
                    <a:pt x="653143" y="788670"/>
                  </a:lnTo>
                  <a:lnTo>
                    <a:pt x="656409" y="791936"/>
                  </a:lnTo>
                  <a:close/>
                  <a:moveTo>
                    <a:pt x="699679" y="799284"/>
                  </a:moveTo>
                  <a:lnTo>
                    <a:pt x="698863" y="800100"/>
                  </a:lnTo>
                  <a:lnTo>
                    <a:pt x="698046" y="801733"/>
                  </a:lnTo>
                  <a:lnTo>
                    <a:pt x="696414" y="802549"/>
                  </a:lnTo>
                  <a:lnTo>
                    <a:pt x="694781" y="802549"/>
                  </a:lnTo>
                  <a:lnTo>
                    <a:pt x="693964" y="801733"/>
                  </a:lnTo>
                  <a:lnTo>
                    <a:pt x="693148" y="800916"/>
                  </a:lnTo>
                  <a:lnTo>
                    <a:pt x="693148" y="800100"/>
                  </a:lnTo>
                  <a:lnTo>
                    <a:pt x="693148" y="799284"/>
                  </a:lnTo>
                  <a:lnTo>
                    <a:pt x="692332" y="799284"/>
                  </a:lnTo>
                  <a:lnTo>
                    <a:pt x="691515" y="799284"/>
                  </a:lnTo>
                  <a:lnTo>
                    <a:pt x="690699" y="799284"/>
                  </a:lnTo>
                  <a:lnTo>
                    <a:pt x="689066" y="800916"/>
                  </a:lnTo>
                  <a:lnTo>
                    <a:pt x="688249" y="800916"/>
                  </a:lnTo>
                  <a:lnTo>
                    <a:pt x="687433" y="800916"/>
                  </a:lnTo>
                  <a:lnTo>
                    <a:pt x="682534" y="800100"/>
                  </a:lnTo>
                  <a:lnTo>
                    <a:pt x="681718" y="799284"/>
                  </a:lnTo>
                  <a:lnTo>
                    <a:pt x="680902" y="798467"/>
                  </a:lnTo>
                  <a:lnTo>
                    <a:pt x="680085" y="795201"/>
                  </a:lnTo>
                  <a:lnTo>
                    <a:pt x="677636" y="792752"/>
                  </a:lnTo>
                  <a:lnTo>
                    <a:pt x="680902" y="791119"/>
                  </a:lnTo>
                  <a:lnTo>
                    <a:pt x="684984" y="791119"/>
                  </a:lnTo>
                  <a:lnTo>
                    <a:pt x="692332" y="791936"/>
                  </a:lnTo>
                  <a:lnTo>
                    <a:pt x="695597" y="791936"/>
                  </a:lnTo>
                  <a:lnTo>
                    <a:pt x="698046" y="794385"/>
                  </a:lnTo>
                  <a:lnTo>
                    <a:pt x="698046" y="796018"/>
                  </a:lnTo>
                  <a:lnTo>
                    <a:pt x="699679" y="799284"/>
                  </a:lnTo>
                  <a:close/>
                  <a:moveTo>
                    <a:pt x="710293" y="800916"/>
                  </a:moveTo>
                  <a:lnTo>
                    <a:pt x="708660" y="802549"/>
                  </a:lnTo>
                  <a:lnTo>
                    <a:pt x="707844" y="802549"/>
                  </a:lnTo>
                  <a:lnTo>
                    <a:pt x="707844" y="801733"/>
                  </a:lnTo>
                  <a:lnTo>
                    <a:pt x="707844" y="800916"/>
                  </a:lnTo>
                  <a:lnTo>
                    <a:pt x="707844" y="800100"/>
                  </a:lnTo>
                  <a:lnTo>
                    <a:pt x="708660" y="799284"/>
                  </a:lnTo>
                  <a:lnTo>
                    <a:pt x="709477" y="798467"/>
                  </a:lnTo>
                  <a:lnTo>
                    <a:pt x="709477" y="798467"/>
                  </a:lnTo>
                  <a:lnTo>
                    <a:pt x="711109" y="799284"/>
                  </a:lnTo>
                  <a:lnTo>
                    <a:pt x="710293" y="800916"/>
                  </a:lnTo>
                  <a:close/>
                  <a:moveTo>
                    <a:pt x="696414" y="817245"/>
                  </a:moveTo>
                  <a:lnTo>
                    <a:pt x="696414" y="817245"/>
                  </a:lnTo>
                  <a:lnTo>
                    <a:pt x="695597" y="817245"/>
                  </a:lnTo>
                  <a:lnTo>
                    <a:pt x="694781" y="817245"/>
                  </a:lnTo>
                  <a:lnTo>
                    <a:pt x="692332" y="816429"/>
                  </a:lnTo>
                  <a:lnTo>
                    <a:pt x="692332" y="815612"/>
                  </a:lnTo>
                  <a:lnTo>
                    <a:pt x="692332" y="814796"/>
                  </a:lnTo>
                  <a:lnTo>
                    <a:pt x="693148" y="813979"/>
                  </a:lnTo>
                  <a:lnTo>
                    <a:pt x="693964" y="813163"/>
                  </a:lnTo>
                  <a:lnTo>
                    <a:pt x="694781" y="811530"/>
                  </a:lnTo>
                  <a:lnTo>
                    <a:pt x="694781" y="811530"/>
                  </a:lnTo>
                  <a:lnTo>
                    <a:pt x="694781" y="812346"/>
                  </a:lnTo>
                  <a:lnTo>
                    <a:pt x="695597" y="814796"/>
                  </a:lnTo>
                  <a:lnTo>
                    <a:pt x="696414" y="816429"/>
                  </a:lnTo>
                  <a:lnTo>
                    <a:pt x="696414" y="817245"/>
                  </a:lnTo>
                  <a:lnTo>
                    <a:pt x="696414" y="817245"/>
                  </a:lnTo>
                  <a:close/>
                  <a:moveTo>
                    <a:pt x="691515" y="820511"/>
                  </a:moveTo>
                  <a:lnTo>
                    <a:pt x="691515" y="820511"/>
                  </a:lnTo>
                  <a:lnTo>
                    <a:pt x="689066" y="819694"/>
                  </a:lnTo>
                  <a:lnTo>
                    <a:pt x="686617" y="819694"/>
                  </a:lnTo>
                  <a:lnTo>
                    <a:pt x="686617" y="819694"/>
                  </a:lnTo>
                  <a:lnTo>
                    <a:pt x="686617" y="818878"/>
                  </a:lnTo>
                  <a:lnTo>
                    <a:pt x="686617" y="818061"/>
                  </a:lnTo>
                  <a:lnTo>
                    <a:pt x="687433" y="818061"/>
                  </a:lnTo>
                  <a:lnTo>
                    <a:pt x="690699" y="818061"/>
                  </a:lnTo>
                  <a:lnTo>
                    <a:pt x="691515" y="818061"/>
                  </a:lnTo>
                  <a:lnTo>
                    <a:pt x="691515" y="818061"/>
                  </a:lnTo>
                  <a:lnTo>
                    <a:pt x="691515" y="820511"/>
                  </a:lnTo>
                  <a:lnTo>
                    <a:pt x="691515" y="820511"/>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93" name="Freeform: Shape 292">
              <a:extLst>
                <a:ext uri="{FF2B5EF4-FFF2-40B4-BE49-F238E27FC236}">
                  <a16:creationId xmlns:a16="http://schemas.microsoft.com/office/drawing/2014/main" id="{86B8E7BD-EAAE-6061-9C89-D162554E791F}"/>
                </a:ext>
              </a:extLst>
            </p:cNvPr>
            <p:cNvSpPr/>
            <p:nvPr/>
          </p:nvSpPr>
          <p:spPr>
            <a:xfrm>
              <a:off x="4517299" y="4000499"/>
              <a:ext cx="127363" cy="186962"/>
            </a:xfrm>
            <a:custGeom>
              <a:avLst/>
              <a:gdLst>
                <a:gd name="connsiteX0" fmla="*/ 117566 w 127363"/>
                <a:gd name="connsiteY0" fmla="*/ 94706 h 186962"/>
                <a:gd name="connsiteX1" fmla="*/ 115933 w 127363"/>
                <a:gd name="connsiteY1" fmla="*/ 97155 h 186962"/>
                <a:gd name="connsiteX2" fmla="*/ 113484 w 127363"/>
                <a:gd name="connsiteY2" fmla="*/ 98788 h 186962"/>
                <a:gd name="connsiteX3" fmla="*/ 112667 w 127363"/>
                <a:gd name="connsiteY3" fmla="*/ 99604 h 186962"/>
                <a:gd name="connsiteX4" fmla="*/ 112667 w 127363"/>
                <a:gd name="connsiteY4" fmla="*/ 100421 h 186962"/>
                <a:gd name="connsiteX5" fmla="*/ 111851 w 127363"/>
                <a:gd name="connsiteY5" fmla="*/ 101237 h 186962"/>
                <a:gd name="connsiteX6" fmla="*/ 111035 w 127363"/>
                <a:gd name="connsiteY6" fmla="*/ 103687 h 186962"/>
                <a:gd name="connsiteX7" fmla="*/ 110218 w 127363"/>
                <a:gd name="connsiteY7" fmla="*/ 106136 h 186962"/>
                <a:gd name="connsiteX8" fmla="*/ 109402 w 127363"/>
                <a:gd name="connsiteY8" fmla="*/ 106952 h 186962"/>
                <a:gd name="connsiteX9" fmla="*/ 107769 w 127363"/>
                <a:gd name="connsiteY9" fmla="*/ 110218 h 186962"/>
                <a:gd name="connsiteX10" fmla="*/ 106136 w 127363"/>
                <a:gd name="connsiteY10" fmla="*/ 113484 h 186962"/>
                <a:gd name="connsiteX11" fmla="*/ 106136 w 127363"/>
                <a:gd name="connsiteY11" fmla="*/ 114300 h 186962"/>
                <a:gd name="connsiteX12" fmla="*/ 105319 w 127363"/>
                <a:gd name="connsiteY12" fmla="*/ 115116 h 186962"/>
                <a:gd name="connsiteX13" fmla="*/ 104503 w 127363"/>
                <a:gd name="connsiteY13" fmla="*/ 115933 h 186962"/>
                <a:gd name="connsiteX14" fmla="*/ 102054 w 127363"/>
                <a:gd name="connsiteY14" fmla="*/ 116749 h 186962"/>
                <a:gd name="connsiteX15" fmla="*/ 101237 w 127363"/>
                <a:gd name="connsiteY15" fmla="*/ 117566 h 186962"/>
                <a:gd name="connsiteX16" fmla="*/ 100421 w 127363"/>
                <a:gd name="connsiteY16" fmla="*/ 118382 h 186962"/>
                <a:gd name="connsiteX17" fmla="*/ 99604 w 127363"/>
                <a:gd name="connsiteY17" fmla="*/ 119199 h 186962"/>
                <a:gd name="connsiteX18" fmla="*/ 99604 w 127363"/>
                <a:gd name="connsiteY18" fmla="*/ 120015 h 186962"/>
                <a:gd name="connsiteX19" fmla="*/ 100421 w 127363"/>
                <a:gd name="connsiteY19" fmla="*/ 120831 h 186962"/>
                <a:gd name="connsiteX20" fmla="*/ 101237 w 127363"/>
                <a:gd name="connsiteY20" fmla="*/ 121648 h 186962"/>
                <a:gd name="connsiteX21" fmla="*/ 102054 w 127363"/>
                <a:gd name="connsiteY21" fmla="*/ 121648 h 186962"/>
                <a:gd name="connsiteX22" fmla="*/ 102870 w 127363"/>
                <a:gd name="connsiteY22" fmla="*/ 121648 h 186962"/>
                <a:gd name="connsiteX23" fmla="*/ 102870 w 127363"/>
                <a:gd name="connsiteY23" fmla="*/ 122464 h 186962"/>
                <a:gd name="connsiteX24" fmla="*/ 102870 w 127363"/>
                <a:gd name="connsiteY24" fmla="*/ 122464 h 186962"/>
                <a:gd name="connsiteX25" fmla="*/ 102870 w 127363"/>
                <a:gd name="connsiteY25" fmla="*/ 128179 h 186962"/>
                <a:gd name="connsiteX26" fmla="*/ 102054 w 127363"/>
                <a:gd name="connsiteY26" fmla="*/ 128996 h 186962"/>
                <a:gd name="connsiteX27" fmla="*/ 102054 w 127363"/>
                <a:gd name="connsiteY27" fmla="*/ 129812 h 186962"/>
                <a:gd name="connsiteX28" fmla="*/ 102054 w 127363"/>
                <a:gd name="connsiteY28" fmla="*/ 130629 h 186962"/>
                <a:gd name="connsiteX29" fmla="*/ 102054 w 127363"/>
                <a:gd name="connsiteY29" fmla="*/ 131445 h 186962"/>
                <a:gd name="connsiteX30" fmla="*/ 102054 w 127363"/>
                <a:gd name="connsiteY30" fmla="*/ 132262 h 186962"/>
                <a:gd name="connsiteX31" fmla="*/ 102870 w 127363"/>
                <a:gd name="connsiteY31" fmla="*/ 132262 h 186962"/>
                <a:gd name="connsiteX32" fmla="*/ 103687 w 127363"/>
                <a:gd name="connsiteY32" fmla="*/ 133078 h 186962"/>
                <a:gd name="connsiteX33" fmla="*/ 103687 w 127363"/>
                <a:gd name="connsiteY33" fmla="*/ 134711 h 186962"/>
                <a:gd name="connsiteX34" fmla="*/ 104503 w 127363"/>
                <a:gd name="connsiteY34" fmla="*/ 141242 h 186962"/>
                <a:gd name="connsiteX35" fmla="*/ 104503 w 127363"/>
                <a:gd name="connsiteY35" fmla="*/ 142059 h 186962"/>
                <a:gd name="connsiteX36" fmla="*/ 105319 w 127363"/>
                <a:gd name="connsiteY36" fmla="*/ 142875 h 186962"/>
                <a:gd name="connsiteX37" fmla="*/ 106952 w 127363"/>
                <a:gd name="connsiteY37" fmla="*/ 144508 h 186962"/>
                <a:gd name="connsiteX38" fmla="*/ 109402 w 127363"/>
                <a:gd name="connsiteY38" fmla="*/ 146141 h 186962"/>
                <a:gd name="connsiteX39" fmla="*/ 110218 w 127363"/>
                <a:gd name="connsiteY39" fmla="*/ 146957 h 186962"/>
                <a:gd name="connsiteX40" fmla="*/ 110218 w 127363"/>
                <a:gd name="connsiteY40" fmla="*/ 148590 h 186962"/>
                <a:gd name="connsiteX41" fmla="*/ 111035 w 127363"/>
                <a:gd name="connsiteY41" fmla="*/ 150223 h 186962"/>
                <a:gd name="connsiteX42" fmla="*/ 111035 w 127363"/>
                <a:gd name="connsiteY42" fmla="*/ 151039 h 186962"/>
                <a:gd name="connsiteX43" fmla="*/ 111035 w 127363"/>
                <a:gd name="connsiteY43" fmla="*/ 151039 h 186962"/>
                <a:gd name="connsiteX44" fmla="*/ 110218 w 127363"/>
                <a:gd name="connsiteY44" fmla="*/ 151039 h 186962"/>
                <a:gd name="connsiteX45" fmla="*/ 109402 w 127363"/>
                <a:gd name="connsiteY45" fmla="*/ 151039 h 186962"/>
                <a:gd name="connsiteX46" fmla="*/ 110218 w 127363"/>
                <a:gd name="connsiteY46" fmla="*/ 151856 h 186962"/>
                <a:gd name="connsiteX47" fmla="*/ 111035 w 127363"/>
                <a:gd name="connsiteY47" fmla="*/ 153488 h 186962"/>
                <a:gd name="connsiteX48" fmla="*/ 112667 w 127363"/>
                <a:gd name="connsiteY48" fmla="*/ 155938 h 186962"/>
                <a:gd name="connsiteX49" fmla="*/ 114300 w 127363"/>
                <a:gd name="connsiteY49" fmla="*/ 158387 h 186962"/>
                <a:gd name="connsiteX50" fmla="*/ 115933 w 127363"/>
                <a:gd name="connsiteY50" fmla="*/ 160020 h 186962"/>
                <a:gd name="connsiteX51" fmla="*/ 117566 w 127363"/>
                <a:gd name="connsiteY51" fmla="*/ 162469 h 186962"/>
                <a:gd name="connsiteX52" fmla="*/ 119199 w 127363"/>
                <a:gd name="connsiteY52" fmla="*/ 164102 h 186962"/>
                <a:gd name="connsiteX53" fmla="*/ 120831 w 127363"/>
                <a:gd name="connsiteY53" fmla="*/ 165735 h 186962"/>
                <a:gd name="connsiteX54" fmla="*/ 122464 w 127363"/>
                <a:gd name="connsiteY54" fmla="*/ 165735 h 186962"/>
                <a:gd name="connsiteX55" fmla="*/ 123281 w 127363"/>
                <a:gd name="connsiteY55" fmla="*/ 165735 h 186962"/>
                <a:gd name="connsiteX56" fmla="*/ 123281 w 127363"/>
                <a:gd name="connsiteY56" fmla="*/ 165735 h 186962"/>
                <a:gd name="connsiteX57" fmla="*/ 124097 w 127363"/>
                <a:gd name="connsiteY57" fmla="*/ 166551 h 186962"/>
                <a:gd name="connsiteX58" fmla="*/ 124913 w 127363"/>
                <a:gd name="connsiteY58" fmla="*/ 167368 h 186962"/>
                <a:gd name="connsiteX59" fmla="*/ 125730 w 127363"/>
                <a:gd name="connsiteY59" fmla="*/ 168184 h 186962"/>
                <a:gd name="connsiteX60" fmla="*/ 125730 w 127363"/>
                <a:gd name="connsiteY60" fmla="*/ 169001 h 186962"/>
                <a:gd name="connsiteX61" fmla="*/ 125730 w 127363"/>
                <a:gd name="connsiteY61" fmla="*/ 169817 h 186962"/>
                <a:gd name="connsiteX62" fmla="*/ 125730 w 127363"/>
                <a:gd name="connsiteY62" fmla="*/ 171450 h 186962"/>
                <a:gd name="connsiteX63" fmla="*/ 125730 w 127363"/>
                <a:gd name="connsiteY63" fmla="*/ 171450 h 186962"/>
                <a:gd name="connsiteX64" fmla="*/ 125730 w 127363"/>
                <a:gd name="connsiteY64" fmla="*/ 172266 h 186962"/>
                <a:gd name="connsiteX65" fmla="*/ 125730 w 127363"/>
                <a:gd name="connsiteY65" fmla="*/ 173083 h 186962"/>
                <a:gd name="connsiteX66" fmla="*/ 125730 w 127363"/>
                <a:gd name="connsiteY66" fmla="*/ 175532 h 186962"/>
                <a:gd name="connsiteX67" fmla="*/ 126546 w 127363"/>
                <a:gd name="connsiteY67" fmla="*/ 177165 h 186962"/>
                <a:gd name="connsiteX68" fmla="*/ 127363 w 127363"/>
                <a:gd name="connsiteY68" fmla="*/ 178798 h 186962"/>
                <a:gd name="connsiteX69" fmla="*/ 127363 w 127363"/>
                <a:gd name="connsiteY69" fmla="*/ 178798 h 186962"/>
                <a:gd name="connsiteX70" fmla="*/ 127363 w 127363"/>
                <a:gd name="connsiteY70" fmla="*/ 179614 h 186962"/>
                <a:gd name="connsiteX71" fmla="*/ 126546 w 127363"/>
                <a:gd name="connsiteY71" fmla="*/ 180431 h 186962"/>
                <a:gd name="connsiteX72" fmla="*/ 125730 w 127363"/>
                <a:gd name="connsiteY72" fmla="*/ 181247 h 186962"/>
                <a:gd name="connsiteX73" fmla="*/ 125730 w 127363"/>
                <a:gd name="connsiteY73" fmla="*/ 182880 h 186962"/>
                <a:gd name="connsiteX74" fmla="*/ 125730 w 127363"/>
                <a:gd name="connsiteY74" fmla="*/ 184513 h 186962"/>
                <a:gd name="connsiteX75" fmla="*/ 126546 w 127363"/>
                <a:gd name="connsiteY75" fmla="*/ 186146 h 186962"/>
                <a:gd name="connsiteX76" fmla="*/ 126546 w 127363"/>
                <a:gd name="connsiteY76" fmla="*/ 186962 h 186962"/>
                <a:gd name="connsiteX77" fmla="*/ 126546 w 127363"/>
                <a:gd name="connsiteY77" fmla="*/ 186962 h 186962"/>
                <a:gd name="connsiteX78" fmla="*/ 125730 w 127363"/>
                <a:gd name="connsiteY78" fmla="*/ 186962 h 186962"/>
                <a:gd name="connsiteX79" fmla="*/ 124913 w 127363"/>
                <a:gd name="connsiteY79" fmla="*/ 186962 h 186962"/>
                <a:gd name="connsiteX80" fmla="*/ 123281 w 127363"/>
                <a:gd name="connsiteY80" fmla="*/ 185329 h 186962"/>
                <a:gd name="connsiteX81" fmla="*/ 121648 w 127363"/>
                <a:gd name="connsiteY81" fmla="*/ 184513 h 186962"/>
                <a:gd name="connsiteX82" fmla="*/ 119199 w 127363"/>
                <a:gd name="connsiteY82" fmla="*/ 182880 h 186962"/>
                <a:gd name="connsiteX83" fmla="*/ 116749 w 127363"/>
                <a:gd name="connsiteY83" fmla="*/ 182063 h 186962"/>
                <a:gd name="connsiteX84" fmla="*/ 113484 w 127363"/>
                <a:gd name="connsiteY84" fmla="*/ 182063 h 186962"/>
                <a:gd name="connsiteX85" fmla="*/ 111851 w 127363"/>
                <a:gd name="connsiteY85" fmla="*/ 182063 h 186962"/>
                <a:gd name="connsiteX86" fmla="*/ 111035 w 127363"/>
                <a:gd name="connsiteY86" fmla="*/ 181247 h 186962"/>
                <a:gd name="connsiteX87" fmla="*/ 109402 w 127363"/>
                <a:gd name="connsiteY87" fmla="*/ 180431 h 186962"/>
                <a:gd name="connsiteX88" fmla="*/ 108585 w 127363"/>
                <a:gd name="connsiteY88" fmla="*/ 180431 h 186962"/>
                <a:gd name="connsiteX89" fmla="*/ 107769 w 127363"/>
                <a:gd name="connsiteY89" fmla="*/ 181247 h 186962"/>
                <a:gd name="connsiteX90" fmla="*/ 106952 w 127363"/>
                <a:gd name="connsiteY90" fmla="*/ 181247 h 186962"/>
                <a:gd name="connsiteX91" fmla="*/ 106136 w 127363"/>
                <a:gd name="connsiteY91" fmla="*/ 181247 h 186962"/>
                <a:gd name="connsiteX92" fmla="*/ 104503 w 127363"/>
                <a:gd name="connsiteY92" fmla="*/ 181247 h 186962"/>
                <a:gd name="connsiteX93" fmla="*/ 104503 w 127363"/>
                <a:gd name="connsiteY93" fmla="*/ 180431 h 186962"/>
                <a:gd name="connsiteX94" fmla="*/ 104503 w 127363"/>
                <a:gd name="connsiteY94" fmla="*/ 180431 h 186962"/>
                <a:gd name="connsiteX95" fmla="*/ 102870 w 127363"/>
                <a:gd name="connsiteY95" fmla="*/ 180431 h 186962"/>
                <a:gd name="connsiteX96" fmla="*/ 102054 w 127363"/>
                <a:gd name="connsiteY96" fmla="*/ 179614 h 186962"/>
                <a:gd name="connsiteX97" fmla="*/ 102054 w 127363"/>
                <a:gd name="connsiteY97" fmla="*/ 179614 h 186962"/>
                <a:gd name="connsiteX98" fmla="*/ 101237 w 127363"/>
                <a:gd name="connsiteY98" fmla="*/ 179614 h 186962"/>
                <a:gd name="connsiteX99" fmla="*/ 99604 w 127363"/>
                <a:gd name="connsiteY99" fmla="*/ 178798 h 186962"/>
                <a:gd name="connsiteX100" fmla="*/ 97971 w 127363"/>
                <a:gd name="connsiteY100" fmla="*/ 179614 h 186962"/>
                <a:gd name="connsiteX101" fmla="*/ 94706 w 127363"/>
                <a:gd name="connsiteY101" fmla="*/ 179614 h 186962"/>
                <a:gd name="connsiteX102" fmla="*/ 90624 w 127363"/>
                <a:gd name="connsiteY102" fmla="*/ 179614 h 186962"/>
                <a:gd name="connsiteX103" fmla="*/ 86542 w 127363"/>
                <a:gd name="connsiteY103" fmla="*/ 179614 h 186962"/>
                <a:gd name="connsiteX104" fmla="*/ 82460 w 127363"/>
                <a:gd name="connsiteY104" fmla="*/ 179614 h 186962"/>
                <a:gd name="connsiteX105" fmla="*/ 78377 w 127363"/>
                <a:gd name="connsiteY105" fmla="*/ 179614 h 186962"/>
                <a:gd name="connsiteX106" fmla="*/ 78377 w 127363"/>
                <a:gd name="connsiteY106" fmla="*/ 178798 h 186962"/>
                <a:gd name="connsiteX107" fmla="*/ 77561 w 127363"/>
                <a:gd name="connsiteY107" fmla="*/ 177981 h 186962"/>
                <a:gd name="connsiteX108" fmla="*/ 75928 w 127363"/>
                <a:gd name="connsiteY108" fmla="*/ 177981 h 186962"/>
                <a:gd name="connsiteX109" fmla="*/ 71846 w 127363"/>
                <a:gd name="connsiteY109" fmla="*/ 177981 h 186962"/>
                <a:gd name="connsiteX110" fmla="*/ 68580 w 127363"/>
                <a:gd name="connsiteY110" fmla="*/ 177981 h 186962"/>
                <a:gd name="connsiteX111" fmla="*/ 67763 w 127363"/>
                <a:gd name="connsiteY111" fmla="*/ 177981 h 186962"/>
                <a:gd name="connsiteX112" fmla="*/ 66947 w 127363"/>
                <a:gd name="connsiteY112" fmla="*/ 177981 h 186962"/>
                <a:gd name="connsiteX113" fmla="*/ 64498 w 127363"/>
                <a:gd name="connsiteY113" fmla="*/ 177981 h 186962"/>
                <a:gd name="connsiteX114" fmla="*/ 61232 w 127363"/>
                <a:gd name="connsiteY114" fmla="*/ 177981 h 186962"/>
                <a:gd name="connsiteX115" fmla="*/ 60416 w 127363"/>
                <a:gd name="connsiteY115" fmla="*/ 177981 h 186962"/>
                <a:gd name="connsiteX116" fmla="*/ 57967 w 127363"/>
                <a:gd name="connsiteY116" fmla="*/ 177981 h 186962"/>
                <a:gd name="connsiteX117" fmla="*/ 51435 w 127363"/>
                <a:gd name="connsiteY117" fmla="*/ 177981 h 186962"/>
                <a:gd name="connsiteX118" fmla="*/ 48169 w 127363"/>
                <a:gd name="connsiteY118" fmla="*/ 177981 h 186962"/>
                <a:gd name="connsiteX119" fmla="*/ 48169 w 127363"/>
                <a:gd name="connsiteY119" fmla="*/ 178798 h 186962"/>
                <a:gd name="connsiteX120" fmla="*/ 48169 w 127363"/>
                <a:gd name="connsiteY120" fmla="*/ 179614 h 186962"/>
                <a:gd name="connsiteX121" fmla="*/ 48169 w 127363"/>
                <a:gd name="connsiteY121" fmla="*/ 180431 h 186962"/>
                <a:gd name="connsiteX122" fmla="*/ 44087 w 127363"/>
                <a:gd name="connsiteY122" fmla="*/ 180431 h 186962"/>
                <a:gd name="connsiteX123" fmla="*/ 39188 w 127363"/>
                <a:gd name="connsiteY123" fmla="*/ 180431 h 186962"/>
                <a:gd name="connsiteX124" fmla="*/ 34290 w 127363"/>
                <a:gd name="connsiteY124" fmla="*/ 180431 h 186962"/>
                <a:gd name="connsiteX125" fmla="*/ 31024 w 127363"/>
                <a:gd name="connsiteY125" fmla="*/ 180431 h 186962"/>
                <a:gd name="connsiteX126" fmla="*/ 25310 w 127363"/>
                <a:gd name="connsiteY126" fmla="*/ 180431 h 186962"/>
                <a:gd name="connsiteX127" fmla="*/ 23677 w 127363"/>
                <a:gd name="connsiteY127" fmla="*/ 179614 h 186962"/>
                <a:gd name="connsiteX128" fmla="*/ 22860 w 127363"/>
                <a:gd name="connsiteY128" fmla="*/ 178798 h 186962"/>
                <a:gd name="connsiteX129" fmla="*/ 22860 w 127363"/>
                <a:gd name="connsiteY129" fmla="*/ 177981 h 186962"/>
                <a:gd name="connsiteX130" fmla="*/ 22860 w 127363"/>
                <a:gd name="connsiteY130" fmla="*/ 177981 h 186962"/>
                <a:gd name="connsiteX131" fmla="*/ 22044 w 127363"/>
                <a:gd name="connsiteY131" fmla="*/ 177981 h 186962"/>
                <a:gd name="connsiteX132" fmla="*/ 22044 w 127363"/>
                <a:gd name="connsiteY132" fmla="*/ 173899 h 186962"/>
                <a:gd name="connsiteX133" fmla="*/ 22860 w 127363"/>
                <a:gd name="connsiteY133" fmla="*/ 170634 h 186962"/>
                <a:gd name="connsiteX134" fmla="*/ 22860 w 127363"/>
                <a:gd name="connsiteY134" fmla="*/ 167368 h 186962"/>
                <a:gd name="connsiteX135" fmla="*/ 23677 w 127363"/>
                <a:gd name="connsiteY135" fmla="*/ 164919 h 186962"/>
                <a:gd name="connsiteX136" fmla="*/ 22860 w 127363"/>
                <a:gd name="connsiteY136" fmla="*/ 162469 h 186962"/>
                <a:gd name="connsiteX137" fmla="*/ 22044 w 127363"/>
                <a:gd name="connsiteY137" fmla="*/ 161653 h 186962"/>
                <a:gd name="connsiteX138" fmla="*/ 18778 w 127363"/>
                <a:gd name="connsiteY138" fmla="*/ 157571 h 186962"/>
                <a:gd name="connsiteX139" fmla="*/ 20411 w 127363"/>
                <a:gd name="connsiteY139" fmla="*/ 155938 h 186962"/>
                <a:gd name="connsiteX140" fmla="*/ 18778 w 127363"/>
                <a:gd name="connsiteY140" fmla="*/ 155938 h 186962"/>
                <a:gd name="connsiteX141" fmla="*/ 17962 w 127363"/>
                <a:gd name="connsiteY141" fmla="*/ 154305 h 186962"/>
                <a:gd name="connsiteX142" fmla="*/ 17145 w 127363"/>
                <a:gd name="connsiteY142" fmla="*/ 152672 h 186962"/>
                <a:gd name="connsiteX143" fmla="*/ 17962 w 127363"/>
                <a:gd name="connsiteY143" fmla="*/ 152672 h 186962"/>
                <a:gd name="connsiteX144" fmla="*/ 18778 w 127363"/>
                <a:gd name="connsiteY144" fmla="*/ 151856 h 186962"/>
                <a:gd name="connsiteX145" fmla="*/ 20411 w 127363"/>
                <a:gd name="connsiteY145" fmla="*/ 151856 h 186962"/>
                <a:gd name="connsiteX146" fmla="*/ 20411 w 127363"/>
                <a:gd name="connsiteY146" fmla="*/ 151039 h 186962"/>
                <a:gd name="connsiteX147" fmla="*/ 18778 w 127363"/>
                <a:gd name="connsiteY147" fmla="*/ 149406 h 186962"/>
                <a:gd name="connsiteX148" fmla="*/ 18778 w 127363"/>
                <a:gd name="connsiteY148" fmla="*/ 148590 h 186962"/>
                <a:gd name="connsiteX149" fmla="*/ 19594 w 127363"/>
                <a:gd name="connsiteY149" fmla="*/ 147774 h 186962"/>
                <a:gd name="connsiteX150" fmla="*/ 19594 w 127363"/>
                <a:gd name="connsiteY150" fmla="*/ 147774 h 186962"/>
                <a:gd name="connsiteX151" fmla="*/ 18778 w 127363"/>
                <a:gd name="connsiteY151" fmla="*/ 148590 h 186962"/>
                <a:gd name="connsiteX152" fmla="*/ 17962 w 127363"/>
                <a:gd name="connsiteY152" fmla="*/ 148590 h 186962"/>
                <a:gd name="connsiteX153" fmla="*/ 17145 w 127363"/>
                <a:gd name="connsiteY153" fmla="*/ 147774 h 186962"/>
                <a:gd name="connsiteX154" fmla="*/ 16329 w 127363"/>
                <a:gd name="connsiteY154" fmla="*/ 147774 h 186962"/>
                <a:gd name="connsiteX155" fmla="*/ 16329 w 127363"/>
                <a:gd name="connsiteY155" fmla="*/ 148590 h 186962"/>
                <a:gd name="connsiteX156" fmla="*/ 15512 w 127363"/>
                <a:gd name="connsiteY156" fmla="*/ 149406 h 186962"/>
                <a:gd name="connsiteX157" fmla="*/ 14696 w 127363"/>
                <a:gd name="connsiteY157" fmla="*/ 149406 h 186962"/>
                <a:gd name="connsiteX158" fmla="*/ 13879 w 127363"/>
                <a:gd name="connsiteY158" fmla="*/ 149406 h 186962"/>
                <a:gd name="connsiteX159" fmla="*/ 13063 w 127363"/>
                <a:gd name="connsiteY159" fmla="*/ 149406 h 186962"/>
                <a:gd name="connsiteX160" fmla="*/ 13063 w 127363"/>
                <a:gd name="connsiteY160" fmla="*/ 148590 h 186962"/>
                <a:gd name="connsiteX161" fmla="*/ 12246 w 127363"/>
                <a:gd name="connsiteY161" fmla="*/ 148590 h 186962"/>
                <a:gd name="connsiteX162" fmla="*/ 9797 w 127363"/>
                <a:gd name="connsiteY162" fmla="*/ 147774 h 186962"/>
                <a:gd name="connsiteX163" fmla="*/ 8164 w 127363"/>
                <a:gd name="connsiteY163" fmla="*/ 146957 h 186962"/>
                <a:gd name="connsiteX164" fmla="*/ 8164 w 127363"/>
                <a:gd name="connsiteY164" fmla="*/ 144508 h 186962"/>
                <a:gd name="connsiteX165" fmla="*/ 7348 w 127363"/>
                <a:gd name="connsiteY165" fmla="*/ 143691 h 186962"/>
                <a:gd name="connsiteX166" fmla="*/ 7348 w 127363"/>
                <a:gd name="connsiteY166" fmla="*/ 142875 h 186962"/>
                <a:gd name="connsiteX167" fmla="*/ 7348 w 127363"/>
                <a:gd name="connsiteY167" fmla="*/ 141242 h 186962"/>
                <a:gd name="connsiteX168" fmla="*/ 7348 w 127363"/>
                <a:gd name="connsiteY168" fmla="*/ 139609 h 186962"/>
                <a:gd name="connsiteX169" fmla="*/ 6531 w 127363"/>
                <a:gd name="connsiteY169" fmla="*/ 139609 h 186962"/>
                <a:gd name="connsiteX170" fmla="*/ 5715 w 127363"/>
                <a:gd name="connsiteY170" fmla="*/ 139609 h 186962"/>
                <a:gd name="connsiteX171" fmla="*/ 4899 w 127363"/>
                <a:gd name="connsiteY171" fmla="*/ 139609 h 186962"/>
                <a:gd name="connsiteX172" fmla="*/ 4082 w 127363"/>
                <a:gd name="connsiteY172" fmla="*/ 139609 h 186962"/>
                <a:gd name="connsiteX173" fmla="*/ 3266 w 127363"/>
                <a:gd name="connsiteY173" fmla="*/ 138793 h 186962"/>
                <a:gd name="connsiteX174" fmla="*/ 2449 w 127363"/>
                <a:gd name="connsiteY174" fmla="*/ 137976 h 186962"/>
                <a:gd name="connsiteX175" fmla="*/ 3266 w 127363"/>
                <a:gd name="connsiteY175" fmla="*/ 139609 h 186962"/>
                <a:gd name="connsiteX176" fmla="*/ 2449 w 127363"/>
                <a:gd name="connsiteY176" fmla="*/ 140426 h 186962"/>
                <a:gd name="connsiteX177" fmla="*/ 817 w 127363"/>
                <a:gd name="connsiteY177" fmla="*/ 140426 h 186962"/>
                <a:gd name="connsiteX178" fmla="*/ 0 w 127363"/>
                <a:gd name="connsiteY178" fmla="*/ 139609 h 186962"/>
                <a:gd name="connsiteX179" fmla="*/ 0 w 127363"/>
                <a:gd name="connsiteY179" fmla="*/ 138793 h 186962"/>
                <a:gd name="connsiteX180" fmla="*/ 817 w 127363"/>
                <a:gd name="connsiteY180" fmla="*/ 136344 h 186962"/>
                <a:gd name="connsiteX181" fmla="*/ 817 w 127363"/>
                <a:gd name="connsiteY181" fmla="*/ 136344 h 186962"/>
                <a:gd name="connsiteX182" fmla="*/ 1633 w 127363"/>
                <a:gd name="connsiteY182" fmla="*/ 134711 h 186962"/>
                <a:gd name="connsiteX183" fmla="*/ 2449 w 127363"/>
                <a:gd name="connsiteY183" fmla="*/ 133078 h 186962"/>
                <a:gd name="connsiteX184" fmla="*/ 4082 w 127363"/>
                <a:gd name="connsiteY184" fmla="*/ 131445 h 186962"/>
                <a:gd name="connsiteX185" fmla="*/ 5715 w 127363"/>
                <a:gd name="connsiteY185" fmla="*/ 128996 h 186962"/>
                <a:gd name="connsiteX186" fmla="*/ 6531 w 127363"/>
                <a:gd name="connsiteY186" fmla="*/ 124913 h 186962"/>
                <a:gd name="connsiteX187" fmla="*/ 7348 w 127363"/>
                <a:gd name="connsiteY187" fmla="*/ 122464 h 186962"/>
                <a:gd name="connsiteX188" fmla="*/ 8164 w 127363"/>
                <a:gd name="connsiteY188" fmla="*/ 120015 h 186962"/>
                <a:gd name="connsiteX189" fmla="*/ 8981 w 127363"/>
                <a:gd name="connsiteY189" fmla="*/ 117566 h 186962"/>
                <a:gd name="connsiteX190" fmla="*/ 9797 w 127363"/>
                <a:gd name="connsiteY190" fmla="*/ 115933 h 186962"/>
                <a:gd name="connsiteX191" fmla="*/ 13063 w 127363"/>
                <a:gd name="connsiteY191" fmla="*/ 112667 h 186962"/>
                <a:gd name="connsiteX192" fmla="*/ 15512 w 127363"/>
                <a:gd name="connsiteY192" fmla="*/ 110218 h 186962"/>
                <a:gd name="connsiteX193" fmla="*/ 16329 w 127363"/>
                <a:gd name="connsiteY193" fmla="*/ 109401 h 186962"/>
                <a:gd name="connsiteX194" fmla="*/ 17145 w 127363"/>
                <a:gd name="connsiteY194" fmla="*/ 108585 h 186962"/>
                <a:gd name="connsiteX195" fmla="*/ 18778 w 127363"/>
                <a:gd name="connsiteY195" fmla="*/ 107769 h 186962"/>
                <a:gd name="connsiteX196" fmla="*/ 20411 w 127363"/>
                <a:gd name="connsiteY196" fmla="*/ 106952 h 186962"/>
                <a:gd name="connsiteX197" fmla="*/ 21227 w 127363"/>
                <a:gd name="connsiteY197" fmla="*/ 105319 h 186962"/>
                <a:gd name="connsiteX198" fmla="*/ 22044 w 127363"/>
                <a:gd name="connsiteY198" fmla="*/ 103687 h 186962"/>
                <a:gd name="connsiteX199" fmla="*/ 22860 w 127363"/>
                <a:gd name="connsiteY199" fmla="*/ 103687 h 186962"/>
                <a:gd name="connsiteX200" fmla="*/ 23677 w 127363"/>
                <a:gd name="connsiteY200" fmla="*/ 103687 h 186962"/>
                <a:gd name="connsiteX201" fmla="*/ 26126 w 127363"/>
                <a:gd name="connsiteY201" fmla="*/ 102054 h 186962"/>
                <a:gd name="connsiteX202" fmla="*/ 27759 w 127363"/>
                <a:gd name="connsiteY202" fmla="*/ 100421 h 186962"/>
                <a:gd name="connsiteX203" fmla="*/ 27759 w 127363"/>
                <a:gd name="connsiteY203" fmla="*/ 101237 h 186962"/>
                <a:gd name="connsiteX204" fmla="*/ 27759 w 127363"/>
                <a:gd name="connsiteY204" fmla="*/ 102054 h 186962"/>
                <a:gd name="connsiteX205" fmla="*/ 27759 w 127363"/>
                <a:gd name="connsiteY205" fmla="*/ 102054 h 186962"/>
                <a:gd name="connsiteX206" fmla="*/ 29392 w 127363"/>
                <a:gd name="connsiteY206" fmla="*/ 102054 h 186962"/>
                <a:gd name="connsiteX207" fmla="*/ 31024 w 127363"/>
                <a:gd name="connsiteY207" fmla="*/ 102054 h 186962"/>
                <a:gd name="connsiteX208" fmla="*/ 31841 w 127363"/>
                <a:gd name="connsiteY208" fmla="*/ 102054 h 186962"/>
                <a:gd name="connsiteX209" fmla="*/ 32657 w 127363"/>
                <a:gd name="connsiteY209" fmla="*/ 101237 h 186962"/>
                <a:gd name="connsiteX210" fmla="*/ 33474 w 127363"/>
                <a:gd name="connsiteY210" fmla="*/ 99604 h 186962"/>
                <a:gd name="connsiteX211" fmla="*/ 33474 w 127363"/>
                <a:gd name="connsiteY211" fmla="*/ 99604 h 186962"/>
                <a:gd name="connsiteX212" fmla="*/ 34290 w 127363"/>
                <a:gd name="connsiteY212" fmla="*/ 99604 h 186962"/>
                <a:gd name="connsiteX213" fmla="*/ 36739 w 127363"/>
                <a:gd name="connsiteY213" fmla="*/ 101237 h 186962"/>
                <a:gd name="connsiteX214" fmla="*/ 38372 w 127363"/>
                <a:gd name="connsiteY214" fmla="*/ 102870 h 186962"/>
                <a:gd name="connsiteX215" fmla="*/ 40005 w 127363"/>
                <a:gd name="connsiteY215" fmla="*/ 104503 h 186962"/>
                <a:gd name="connsiteX216" fmla="*/ 40821 w 127363"/>
                <a:gd name="connsiteY216" fmla="*/ 105319 h 186962"/>
                <a:gd name="connsiteX217" fmla="*/ 40821 w 127363"/>
                <a:gd name="connsiteY217" fmla="*/ 106136 h 186962"/>
                <a:gd name="connsiteX218" fmla="*/ 41638 w 127363"/>
                <a:gd name="connsiteY218" fmla="*/ 109401 h 186962"/>
                <a:gd name="connsiteX219" fmla="*/ 42454 w 127363"/>
                <a:gd name="connsiteY219" fmla="*/ 110218 h 186962"/>
                <a:gd name="connsiteX220" fmla="*/ 43271 w 127363"/>
                <a:gd name="connsiteY220" fmla="*/ 110218 h 186962"/>
                <a:gd name="connsiteX221" fmla="*/ 44904 w 127363"/>
                <a:gd name="connsiteY221" fmla="*/ 110218 h 186962"/>
                <a:gd name="connsiteX222" fmla="*/ 46537 w 127363"/>
                <a:gd name="connsiteY222" fmla="*/ 109401 h 186962"/>
                <a:gd name="connsiteX223" fmla="*/ 48169 w 127363"/>
                <a:gd name="connsiteY223" fmla="*/ 108585 h 186962"/>
                <a:gd name="connsiteX224" fmla="*/ 49802 w 127363"/>
                <a:gd name="connsiteY224" fmla="*/ 107769 h 186962"/>
                <a:gd name="connsiteX225" fmla="*/ 50619 w 127363"/>
                <a:gd name="connsiteY225" fmla="*/ 106952 h 186962"/>
                <a:gd name="connsiteX226" fmla="*/ 50619 w 127363"/>
                <a:gd name="connsiteY226" fmla="*/ 106136 h 186962"/>
                <a:gd name="connsiteX227" fmla="*/ 50619 w 127363"/>
                <a:gd name="connsiteY227" fmla="*/ 103687 h 186962"/>
                <a:gd name="connsiteX228" fmla="*/ 50619 w 127363"/>
                <a:gd name="connsiteY228" fmla="*/ 102870 h 186962"/>
                <a:gd name="connsiteX229" fmla="*/ 52252 w 127363"/>
                <a:gd name="connsiteY229" fmla="*/ 102054 h 186962"/>
                <a:gd name="connsiteX230" fmla="*/ 54701 w 127363"/>
                <a:gd name="connsiteY230" fmla="*/ 100421 h 186962"/>
                <a:gd name="connsiteX231" fmla="*/ 56334 w 127363"/>
                <a:gd name="connsiteY231" fmla="*/ 99604 h 186962"/>
                <a:gd name="connsiteX232" fmla="*/ 56334 w 127363"/>
                <a:gd name="connsiteY232" fmla="*/ 99604 h 186962"/>
                <a:gd name="connsiteX233" fmla="*/ 55517 w 127363"/>
                <a:gd name="connsiteY233" fmla="*/ 98788 h 186962"/>
                <a:gd name="connsiteX234" fmla="*/ 54701 w 127363"/>
                <a:gd name="connsiteY234" fmla="*/ 97971 h 186962"/>
                <a:gd name="connsiteX235" fmla="*/ 55517 w 127363"/>
                <a:gd name="connsiteY235" fmla="*/ 97155 h 186962"/>
                <a:gd name="connsiteX236" fmla="*/ 56334 w 127363"/>
                <a:gd name="connsiteY236" fmla="*/ 96338 h 186962"/>
                <a:gd name="connsiteX237" fmla="*/ 58783 w 127363"/>
                <a:gd name="connsiteY237" fmla="*/ 93073 h 186962"/>
                <a:gd name="connsiteX238" fmla="*/ 58783 w 127363"/>
                <a:gd name="connsiteY238" fmla="*/ 92256 h 186962"/>
                <a:gd name="connsiteX239" fmla="*/ 58783 w 127363"/>
                <a:gd name="connsiteY239" fmla="*/ 90624 h 186962"/>
                <a:gd name="connsiteX240" fmla="*/ 61232 w 127363"/>
                <a:gd name="connsiteY240" fmla="*/ 87358 h 186962"/>
                <a:gd name="connsiteX241" fmla="*/ 62865 w 127363"/>
                <a:gd name="connsiteY241" fmla="*/ 82459 h 186962"/>
                <a:gd name="connsiteX242" fmla="*/ 62865 w 127363"/>
                <a:gd name="connsiteY242" fmla="*/ 81643 h 186962"/>
                <a:gd name="connsiteX243" fmla="*/ 64498 w 127363"/>
                <a:gd name="connsiteY243" fmla="*/ 79194 h 186962"/>
                <a:gd name="connsiteX244" fmla="*/ 66131 w 127363"/>
                <a:gd name="connsiteY244" fmla="*/ 75928 h 186962"/>
                <a:gd name="connsiteX245" fmla="*/ 69396 w 127363"/>
                <a:gd name="connsiteY245" fmla="*/ 75112 h 186962"/>
                <a:gd name="connsiteX246" fmla="*/ 70213 w 127363"/>
                <a:gd name="connsiteY246" fmla="*/ 74295 h 186962"/>
                <a:gd name="connsiteX247" fmla="*/ 71846 w 127363"/>
                <a:gd name="connsiteY247" fmla="*/ 72662 h 186962"/>
                <a:gd name="connsiteX248" fmla="*/ 72662 w 127363"/>
                <a:gd name="connsiteY248" fmla="*/ 71846 h 186962"/>
                <a:gd name="connsiteX249" fmla="*/ 72662 w 127363"/>
                <a:gd name="connsiteY249" fmla="*/ 71029 h 186962"/>
                <a:gd name="connsiteX250" fmla="*/ 72662 w 127363"/>
                <a:gd name="connsiteY250" fmla="*/ 68580 h 186962"/>
                <a:gd name="connsiteX251" fmla="*/ 73479 w 127363"/>
                <a:gd name="connsiteY251" fmla="*/ 66131 h 186962"/>
                <a:gd name="connsiteX252" fmla="*/ 73479 w 127363"/>
                <a:gd name="connsiteY252" fmla="*/ 63681 h 186962"/>
                <a:gd name="connsiteX253" fmla="*/ 74295 w 127363"/>
                <a:gd name="connsiteY253" fmla="*/ 61232 h 186962"/>
                <a:gd name="connsiteX254" fmla="*/ 75928 w 127363"/>
                <a:gd name="connsiteY254" fmla="*/ 60416 h 186962"/>
                <a:gd name="connsiteX255" fmla="*/ 78377 w 127363"/>
                <a:gd name="connsiteY255" fmla="*/ 59599 h 186962"/>
                <a:gd name="connsiteX256" fmla="*/ 78377 w 127363"/>
                <a:gd name="connsiteY256" fmla="*/ 59599 h 186962"/>
                <a:gd name="connsiteX257" fmla="*/ 78377 w 127363"/>
                <a:gd name="connsiteY257" fmla="*/ 57966 h 186962"/>
                <a:gd name="connsiteX258" fmla="*/ 78377 w 127363"/>
                <a:gd name="connsiteY258" fmla="*/ 55517 h 186962"/>
                <a:gd name="connsiteX259" fmla="*/ 78377 w 127363"/>
                <a:gd name="connsiteY259" fmla="*/ 53884 h 186962"/>
                <a:gd name="connsiteX260" fmla="*/ 78377 w 127363"/>
                <a:gd name="connsiteY260" fmla="*/ 53068 h 186962"/>
                <a:gd name="connsiteX261" fmla="*/ 78377 w 127363"/>
                <a:gd name="connsiteY261" fmla="*/ 51435 h 186962"/>
                <a:gd name="connsiteX262" fmla="*/ 80827 w 127363"/>
                <a:gd name="connsiteY262" fmla="*/ 48986 h 186962"/>
                <a:gd name="connsiteX263" fmla="*/ 81643 w 127363"/>
                <a:gd name="connsiteY263" fmla="*/ 45720 h 186962"/>
                <a:gd name="connsiteX264" fmla="*/ 82460 w 127363"/>
                <a:gd name="connsiteY264" fmla="*/ 41638 h 186962"/>
                <a:gd name="connsiteX265" fmla="*/ 84909 w 127363"/>
                <a:gd name="connsiteY265" fmla="*/ 37556 h 186962"/>
                <a:gd name="connsiteX266" fmla="*/ 88174 w 127363"/>
                <a:gd name="connsiteY266" fmla="*/ 33474 h 186962"/>
                <a:gd name="connsiteX267" fmla="*/ 89807 w 127363"/>
                <a:gd name="connsiteY267" fmla="*/ 32657 h 186962"/>
                <a:gd name="connsiteX268" fmla="*/ 91440 w 127363"/>
                <a:gd name="connsiteY268" fmla="*/ 31841 h 186962"/>
                <a:gd name="connsiteX269" fmla="*/ 93073 w 127363"/>
                <a:gd name="connsiteY269" fmla="*/ 31841 h 186962"/>
                <a:gd name="connsiteX270" fmla="*/ 93889 w 127363"/>
                <a:gd name="connsiteY270" fmla="*/ 31841 h 186962"/>
                <a:gd name="connsiteX271" fmla="*/ 97155 w 127363"/>
                <a:gd name="connsiteY271" fmla="*/ 29391 h 186962"/>
                <a:gd name="connsiteX272" fmla="*/ 98788 w 127363"/>
                <a:gd name="connsiteY272" fmla="*/ 28575 h 186962"/>
                <a:gd name="connsiteX273" fmla="*/ 99604 w 127363"/>
                <a:gd name="connsiteY273" fmla="*/ 27759 h 186962"/>
                <a:gd name="connsiteX274" fmla="*/ 99604 w 127363"/>
                <a:gd name="connsiteY274" fmla="*/ 26942 h 186962"/>
                <a:gd name="connsiteX275" fmla="*/ 99604 w 127363"/>
                <a:gd name="connsiteY275" fmla="*/ 26126 h 186962"/>
                <a:gd name="connsiteX276" fmla="*/ 99604 w 127363"/>
                <a:gd name="connsiteY276" fmla="*/ 23676 h 186962"/>
                <a:gd name="connsiteX277" fmla="*/ 100421 w 127363"/>
                <a:gd name="connsiteY277" fmla="*/ 22044 h 186962"/>
                <a:gd name="connsiteX278" fmla="*/ 100421 w 127363"/>
                <a:gd name="connsiteY278" fmla="*/ 19594 h 186962"/>
                <a:gd name="connsiteX279" fmla="*/ 100421 w 127363"/>
                <a:gd name="connsiteY279" fmla="*/ 17145 h 186962"/>
                <a:gd name="connsiteX280" fmla="*/ 100421 w 127363"/>
                <a:gd name="connsiteY280" fmla="*/ 16329 h 186962"/>
                <a:gd name="connsiteX281" fmla="*/ 99604 w 127363"/>
                <a:gd name="connsiteY281" fmla="*/ 15512 h 186962"/>
                <a:gd name="connsiteX282" fmla="*/ 99604 w 127363"/>
                <a:gd name="connsiteY282" fmla="*/ 15512 h 186962"/>
                <a:gd name="connsiteX283" fmla="*/ 98788 w 127363"/>
                <a:gd name="connsiteY283" fmla="*/ 13879 h 186962"/>
                <a:gd name="connsiteX284" fmla="*/ 97155 w 127363"/>
                <a:gd name="connsiteY284" fmla="*/ 13063 h 186962"/>
                <a:gd name="connsiteX285" fmla="*/ 94706 w 127363"/>
                <a:gd name="connsiteY285" fmla="*/ 13063 h 186962"/>
                <a:gd name="connsiteX286" fmla="*/ 93073 w 127363"/>
                <a:gd name="connsiteY286" fmla="*/ 12246 h 186962"/>
                <a:gd name="connsiteX287" fmla="*/ 93073 w 127363"/>
                <a:gd name="connsiteY287" fmla="*/ 11430 h 186962"/>
                <a:gd name="connsiteX288" fmla="*/ 93073 w 127363"/>
                <a:gd name="connsiteY288" fmla="*/ 10613 h 186962"/>
                <a:gd name="connsiteX289" fmla="*/ 93073 w 127363"/>
                <a:gd name="connsiteY289" fmla="*/ 9797 h 186962"/>
                <a:gd name="connsiteX290" fmla="*/ 93073 w 127363"/>
                <a:gd name="connsiteY290" fmla="*/ 8164 h 186962"/>
                <a:gd name="connsiteX291" fmla="*/ 91440 w 127363"/>
                <a:gd name="connsiteY291" fmla="*/ 0 h 186962"/>
                <a:gd name="connsiteX292" fmla="*/ 94706 w 127363"/>
                <a:gd name="connsiteY292" fmla="*/ 0 h 186962"/>
                <a:gd name="connsiteX293" fmla="*/ 97971 w 127363"/>
                <a:gd name="connsiteY293" fmla="*/ 816 h 186962"/>
                <a:gd name="connsiteX294" fmla="*/ 98788 w 127363"/>
                <a:gd name="connsiteY294" fmla="*/ 1633 h 186962"/>
                <a:gd name="connsiteX295" fmla="*/ 99604 w 127363"/>
                <a:gd name="connsiteY295" fmla="*/ 4082 h 186962"/>
                <a:gd name="connsiteX296" fmla="*/ 101237 w 127363"/>
                <a:gd name="connsiteY296" fmla="*/ 5715 h 186962"/>
                <a:gd name="connsiteX297" fmla="*/ 103687 w 127363"/>
                <a:gd name="connsiteY297" fmla="*/ 7348 h 186962"/>
                <a:gd name="connsiteX298" fmla="*/ 105319 w 127363"/>
                <a:gd name="connsiteY298" fmla="*/ 9797 h 186962"/>
                <a:gd name="connsiteX299" fmla="*/ 106136 w 127363"/>
                <a:gd name="connsiteY299" fmla="*/ 13879 h 186962"/>
                <a:gd name="connsiteX300" fmla="*/ 107769 w 127363"/>
                <a:gd name="connsiteY300" fmla="*/ 16329 h 186962"/>
                <a:gd name="connsiteX301" fmla="*/ 107769 w 127363"/>
                <a:gd name="connsiteY301" fmla="*/ 16329 h 186962"/>
                <a:gd name="connsiteX302" fmla="*/ 109402 w 127363"/>
                <a:gd name="connsiteY302" fmla="*/ 19594 h 186962"/>
                <a:gd name="connsiteX303" fmla="*/ 109402 w 127363"/>
                <a:gd name="connsiteY303" fmla="*/ 20411 h 186962"/>
                <a:gd name="connsiteX304" fmla="*/ 109402 w 127363"/>
                <a:gd name="connsiteY304" fmla="*/ 22044 h 186962"/>
                <a:gd name="connsiteX305" fmla="*/ 109402 w 127363"/>
                <a:gd name="connsiteY305" fmla="*/ 23676 h 186962"/>
                <a:gd name="connsiteX306" fmla="*/ 110218 w 127363"/>
                <a:gd name="connsiteY306" fmla="*/ 25309 h 186962"/>
                <a:gd name="connsiteX307" fmla="*/ 109402 w 127363"/>
                <a:gd name="connsiteY307" fmla="*/ 28575 h 186962"/>
                <a:gd name="connsiteX308" fmla="*/ 109402 w 127363"/>
                <a:gd name="connsiteY308" fmla="*/ 30208 h 186962"/>
                <a:gd name="connsiteX309" fmla="*/ 109402 w 127363"/>
                <a:gd name="connsiteY309" fmla="*/ 32657 h 186962"/>
                <a:gd name="connsiteX310" fmla="*/ 110218 w 127363"/>
                <a:gd name="connsiteY310" fmla="*/ 36739 h 186962"/>
                <a:gd name="connsiteX311" fmla="*/ 111035 w 127363"/>
                <a:gd name="connsiteY311" fmla="*/ 40005 h 186962"/>
                <a:gd name="connsiteX312" fmla="*/ 111851 w 127363"/>
                <a:gd name="connsiteY312" fmla="*/ 42454 h 186962"/>
                <a:gd name="connsiteX313" fmla="*/ 113484 w 127363"/>
                <a:gd name="connsiteY313" fmla="*/ 44904 h 186962"/>
                <a:gd name="connsiteX314" fmla="*/ 115933 w 127363"/>
                <a:gd name="connsiteY314" fmla="*/ 47353 h 186962"/>
                <a:gd name="connsiteX315" fmla="*/ 118382 w 127363"/>
                <a:gd name="connsiteY315" fmla="*/ 49802 h 186962"/>
                <a:gd name="connsiteX316" fmla="*/ 120015 w 127363"/>
                <a:gd name="connsiteY316" fmla="*/ 51435 h 186962"/>
                <a:gd name="connsiteX317" fmla="*/ 118382 w 127363"/>
                <a:gd name="connsiteY317" fmla="*/ 52251 h 186962"/>
                <a:gd name="connsiteX318" fmla="*/ 115117 w 127363"/>
                <a:gd name="connsiteY318" fmla="*/ 52251 h 186962"/>
                <a:gd name="connsiteX319" fmla="*/ 112667 w 127363"/>
                <a:gd name="connsiteY319" fmla="*/ 51435 h 186962"/>
                <a:gd name="connsiteX320" fmla="*/ 111851 w 127363"/>
                <a:gd name="connsiteY320" fmla="*/ 51435 h 186962"/>
                <a:gd name="connsiteX321" fmla="*/ 111035 w 127363"/>
                <a:gd name="connsiteY321" fmla="*/ 51435 h 186962"/>
                <a:gd name="connsiteX322" fmla="*/ 106952 w 127363"/>
                <a:gd name="connsiteY322" fmla="*/ 51435 h 186962"/>
                <a:gd name="connsiteX323" fmla="*/ 102870 w 127363"/>
                <a:gd name="connsiteY323" fmla="*/ 51435 h 186962"/>
                <a:gd name="connsiteX324" fmla="*/ 99604 w 127363"/>
                <a:gd name="connsiteY324" fmla="*/ 50619 h 186962"/>
                <a:gd name="connsiteX325" fmla="*/ 97155 w 127363"/>
                <a:gd name="connsiteY325" fmla="*/ 50619 h 186962"/>
                <a:gd name="connsiteX326" fmla="*/ 95522 w 127363"/>
                <a:gd name="connsiteY326" fmla="*/ 52251 h 186962"/>
                <a:gd name="connsiteX327" fmla="*/ 93889 w 127363"/>
                <a:gd name="connsiteY327" fmla="*/ 53884 h 186962"/>
                <a:gd name="connsiteX328" fmla="*/ 92256 w 127363"/>
                <a:gd name="connsiteY328" fmla="*/ 55517 h 186962"/>
                <a:gd name="connsiteX329" fmla="*/ 93073 w 127363"/>
                <a:gd name="connsiteY329" fmla="*/ 57150 h 186962"/>
                <a:gd name="connsiteX330" fmla="*/ 93889 w 127363"/>
                <a:gd name="connsiteY330" fmla="*/ 57966 h 186962"/>
                <a:gd name="connsiteX331" fmla="*/ 95522 w 127363"/>
                <a:gd name="connsiteY331" fmla="*/ 60416 h 186962"/>
                <a:gd name="connsiteX332" fmla="*/ 97155 w 127363"/>
                <a:gd name="connsiteY332" fmla="*/ 62049 h 186962"/>
                <a:gd name="connsiteX333" fmla="*/ 97971 w 127363"/>
                <a:gd name="connsiteY333" fmla="*/ 63681 h 186962"/>
                <a:gd name="connsiteX334" fmla="*/ 101237 w 127363"/>
                <a:gd name="connsiteY334" fmla="*/ 66947 h 186962"/>
                <a:gd name="connsiteX335" fmla="*/ 104503 w 127363"/>
                <a:gd name="connsiteY335" fmla="*/ 69396 h 186962"/>
                <a:gd name="connsiteX336" fmla="*/ 105319 w 127363"/>
                <a:gd name="connsiteY336" fmla="*/ 70213 h 186962"/>
                <a:gd name="connsiteX337" fmla="*/ 106136 w 127363"/>
                <a:gd name="connsiteY337" fmla="*/ 71029 h 186962"/>
                <a:gd name="connsiteX338" fmla="*/ 106952 w 127363"/>
                <a:gd name="connsiteY338" fmla="*/ 71029 h 186962"/>
                <a:gd name="connsiteX339" fmla="*/ 108585 w 127363"/>
                <a:gd name="connsiteY339" fmla="*/ 72662 h 186962"/>
                <a:gd name="connsiteX340" fmla="*/ 111035 w 127363"/>
                <a:gd name="connsiteY340" fmla="*/ 75112 h 186962"/>
                <a:gd name="connsiteX341" fmla="*/ 113484 w 127363"/>
                <a:gd name="connsiteY341" fmla="*/ 79194 h 186962"/>
                <a:gd name="connsiteX342" fmla="*/ 115117 w 127363"/>
                <a:gd name="connsiteY342" fmla="*/ 83276 h 186962"/>
                <a:gd name="connsiteX343" fmla="*/ 116749 w 127363"/>
                <a:gd name="connsiteY343" fmla="*/ 87358 h 186962"/>
                <a:gd name="connsiteX344" fmla="*/ 117566 w 127363"/>
                <a:gd name="connsiteY344" fmla="*/ 88174 h 186962"/>
                <a:gd name="connsiteX345" fmla="*/ 118382 w 127363"/>
                <a:gd name="connsiteY345" fmla="*/ 88991 h 186962"/>
                <a:gd name="connsiteX346" fmla="*/ 118382 w 127363"/>
                <a:gd name="connsiteY346" fmla="*/ 89807 h 186962"/>
                <a:gd name="connsiteX347" fmla="*/ 118382 w 127363"/>
                <a:gd name="connsiteY347" fmla="*/ 90624 h 186962"/>
                <a:gd name="connsiteX348" fmla="*/ 118382 w 127363"/>
                <a:gd name="connsiteY348" fmla="*/ 91440 h 186962"/>
                <a:gd name="connsiteX349" fmla="*/ 117566 w 127363"/>
                <a:gd name="connsiteY349" fmla="*/ 94706 h 18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127363" h="186962">
                  <a:moveTo>
                    <a:pt x="117566" y="94706"/>
                  </a:moveTo>
                  <a:lnTo>
                    <a:pt x="115933" y="97155"/>
                  </a:lnTo>
                  <a:lnTo>
                    <a:pt x="113484" y="98788"/>
                  </a:lnTo>
                  <a:lnTo>
                    <a:pt x="112667" y="99604"/>
                  </a:lnTo>
                  <a:lnTo>
                    <a:pt x="112667" y="100421"/>
                  </a:lnTo>
                  <a:lnTo>
                    <a:pt x="111851" y="101237"/>
                  </a:lnTo>
                  <a:lnTo>
                    <a:pt x="111035" y="103687"/>
                  </a:lnTo>
                  <a:lnTo>
                    <a:pt x="110218" y="106136"/>
                  </a:lnTo>
                  <a:lnTo>
                    <a:pt x="109402" y="106952"/>
                  </a:lnTo>
                  <a:lnTo>
                    <a:pt x="107769" y="110218"/>
                  </a:lnTo>
                  <a:lnTo>
                    <a:pt x="106136" y="113484"/>
                  </a:lnTo>
                  <a:lnTo>
                    <a:pt x="106136" y="114300"/>
                  </a:lnTo>
                  <a:lnTo>
                    <a:pt x="105319" y="115116"/>
                  </a:lnTo>
                  <a:lnTo>
                    <a:pt x="104503" y="115933"/>
                  </a:lnTo>
                  <a:lnTo>
                    <a:pt x="102054" y="116749"/>
                  </a:lnTo>
                  <a:lnTo>
                    <a:pt x="101237" y="117566"/>
                  </a:lnTo>
                  <a:lnTo>
                    <a:pt x="100421" y="118382"/>
                  </a:lnTo>
                  <a:lnTo>
                    <a:pt x="99604" y="119199"/>
                  </a:lnTo>
                  <a:lnTo>
                    <a:pt x="99604" y="120015"/>
                  </a:lnTo>
                  <a:lnTo>
                    <a:pt x="100421" y="120831"/>
                  </a:lnTo>
                  <a:lnTo>
                    <a:pt x="101237" y="121648"/>
                  </a:lnTo>
                  <a:lnTo>
                    <a:pt x="102054" y="121648"/>
                  </a:lnTo>
                  <a:lnTo>
                    <a:pt x="102870" y="121648"/>
                  </a:lnTo>
                  <a:lnTo>
                    <a:pt x="102870" y="122464"/>
                  </a:lnTo>
                  <a:lnTo>
                    <a:pt x="102870" y="122464"/>
                  </a:lnTo>
                  <a:lnTo>
                    <a:pt x="102870" y="128179"/>
                  </a:lnTo>
                  <a:lnTo>
                    <a:pt x="102054" y="128996"/>
                  </a:lnTo>
                  <a:lnTo>
                    <a:pt x="102054" y="129812"/>
                  </a:lnTo>
                  <a:lnTo>
                    <a:pt x="102054" y="130629"/>
                  </a:lnTo>
                  <a:lnTo>
                    <a:pt x="102054" y="131445"/>
                  </a:lnTo>
                  <a:lnTo>
                    <a:pt x="102054" y="132262"/>
                  </a:lnTo>
                  <a:lnTo>
                    <a:pt x="102870" y="132262"/>
                  </a:lnTo>
                  <a:lnTo>
                    <a:pt x="103687" y="133078"/>
                  </a:lnTo>
                  <a:lnTo>
                    <a:pt x="103687" y="134711"/>
                  </a:lnTo>
                  <a:lnTo>
                    <a:pt x="104503" y="141242"/>
                  </a:lnTo>
                  <a:lnTo>
                    <a:pt x="104503" y="142059"/>
                  </a:lnTo>
                  <a:lnTo>
                    <a:pt x="105319" y="142875"/>
                  </a:lnTo>
                  <a:lnTo>
                    <a:pt x="106952" y="144508"/>
                  </a:lnTo>
                  <a:lnTo>
                    <a:pt x="109402" y="146141"/>
                  </a:lnTo>
                  <a:lnTo>
                    <a:pt x="110218" y="146957"/>
                  </a:lnTo>
                  <a:lnTo>
                    <a:pt x="110218" y="148590"/>
                  </a:lnTo>
                  <a:lnTo>
                    <a:pt x="111035" y="150223"/>
                  </a:lnTo>
                  <a:lnTo>
                    <a:pt x="111035" y="151039"/>
                  </a:lnTo>
                  <a:lnTo>
                    <a:pt x="111035" y="151039"/>
                  </a:lnTo>
                  <a:lnTo>
                    <a:pt x="110218" y="151039"/>
                  </a:lnTo>
                  <a:lnTo>
                    <a:pt x="109402" y="151039"/>
                  </a:lnTo>
                  <a:lnTo>
                    <a:pt x="110218" y="151856"/>
                  </a:lnTo>
                  <a:lnTo>
                    <a:pt x="111035" y="153488"/>
                  </a:lnTo>
                  <a:lnTo>
                    <a:pt x="112667" y="155938"/>
                  </a:lnTo>
                  <a:lnTo>
                    <a:pt x="114300" y="158387"/>
                  </a:lnTo>
                  <a:lnTo>
                    <a:pt x="115933" y="160020"/>
                  </a:lnTo>
                  <a:lnTo>
                    <a:pt x="117566" y="162469"/>
                  </a:lnTo>
                  <a:lnTo>
                    <a:pt x="119199" y="164102"/>
                  </a:lnTo>
                  <a:lnTo>
                    <a:pt x="120831" y="165735"/>
                  </a:lnTo>
                  <a:lnTo>
                    <a:pt x="122464" y="165735"/>
                  </a:lnTo>
                  <a:lnTo>
                    <a:pt x="123281" y="165735"/>
                  </a:lnTo>
                  <a:lnTo>
                    <a:pt x="123281" y="165735"/>
                  </a:lnTo>
                  <a:lnTo>
                    <a:pt x="124097" y="166551"/>
                  </a:lnTo>
                  <a:lnTo>
                    <a:pt x="124913" y="167368"/>
                  </a:lnTo>
                  <a:lnTo>
                    <a:pt x="125730" y="168184"/>
                  </a:lnTo>
                  <a:lnTo>
                    <a:pt x="125730" y="169001"/>
                  </a:lnTo>
                  <a:lnTo>
                    <a:pt x="125730" y="169817"/>
                  </a:lnTo>
                  <a:lnTo>
                    <a:pt x="125730" y="171450"/>
                  </a:lnTo>
                  <a:lnTo>
                    <a:pt x="125730" y="171450"/>
                  </a:lnTo>
                  <a:lnTo>
                    <a:pt x="125730" y="172266"/>
                  </a:lnTo>
                  <a:lnTo>
                    <a:pt x="125730" y="173083"/>
                  </a:lnTo>
                  <a:lnTo>
                    <a:pt x="125730" y="175532"/>
                  </a:lnTo>
                  <a:lnTo>
                    <a:pt x="126546" y="177165"/>
                  </a:lnTo>
                  <a:lnTo>
                    <a:pt x="127363" y="178798"/>
                  </a:lnTo>
                  <a:lnTo>
                    <a:pt x="127363" y="178798"/>
                  </a:lnTo>
                  <a:lnTo>
                    <a:pt x="127363" y="179614"/>
                  </a:lnTo>
                  <a:lnTo>
                    <a:pt x="126546" y="180431"/>
                  </a:lnTo>
                  <a:lnTo>
                    <a:pt x="125730" y="181247"/>
                  </a:lnTo>
                  <a:lnTo>
                    <a:pt x="125730" y="182880"/>
                  </a:lnTo>
                  <a:lnTo>
                    <a:pt x="125730" y="184513"/>
                  </a:lnTo>
                  <a:lnTo>
                    <a:pt x="126546" y="186146"/>
                  </a:lnTo>
                  <a:lnTo>
                    <a:pt x="126546" y="186962"/>
                  </a:lnTo>
                  <a:lnTo>
                    <a:pt x="126546" y="186962"/>
                  </a:lnTo>
                  <a:lnTo>
                    <a:pt x="125730" y="186962"/>
                  </a:lnTo>
                  <a:lnTo>
                    <a:pt x="124913" y="186962"/>
                  </a:lnTo>
                  <a:lnTo>
                    <a:pt x="123281" y="185329"/>
                  </a:lnTo>
                  <a:lnTo>
                    <a:pt x="121648" y="184513"/>
                  </a:lnTo>
                  <a:lnTo>
                    <a:pt x="119199" y="182880"/>
                  </a:lnTo>
                  <a:lnTo>
                    <a:pt x="116749" y="182063"/>
                  </a:lnTo>
                  <a:lnTo>
                    <a:pt x="113484" y="182063"/>
                  </a:lnTo>
                  <a:lnTo>
                    <a:pt x="111851" y="182063"/>
                  </a:lnTo>
                  <a:lnTo>
                    <a:pt x="111035" y="181247"/>
                  </a:lnTo>
                  <a:lnTo>
                    <a:pt x="109402" y="180431"/>
                  </a:lnTo>
                  <a:lnTo>
                    <a:pt x="108585" y="180431"/>
                  </a:lnTo>
                  <a:lnTo>
                    <a:pt x="107769" y="181247"/>
                  </a:lnTo>
                  <a:lnTo>
                    <a:pt x="106952" y="181247"/>
                  </a:lnTo>
                  <a:lnTo>
                    <a:pt x="106136" y="181247"/>
                  </a:lnTo>
                  <a:lnTo>
                    <a:pt x="104503" y="181247"/>
                  </a:lnTo>
                  <a:lnTo>
                    <a:pt x="104503" y="180431"/>
                  </a:lnTo>
                  <a:lnTo>
                    <a:pt x="104503" y="180431"/>
                  </a:lnTo>
                  <a:lnTo>
                    <a:pt x="102870" y="180431"/>
                  </a:lnTo>
                  <a:lnTo>
                    <a:pt x="102054" y="179614"/>
                  </a:lnTo>
                  <a:lnTo>
                    <a:pt x="102054" y="179614"/>
                  </a:lnTo>
                  <a:lnTo>
                    <a:pt x="101237" y="179614"/>
                  </a:lnTo>
                  <a:lnTo>
                    <a:pt x="99604" y="178798"/>
                  </a:lnTo>
                  <a:lnTo>
                    <a:pt x="97971" y="179614"/>
                  </a:lnTo>
                  <a:lnTo>
                    <a:pt x="94706" y="179614"/>
                  </a:lnTo>
                  <a:lnTo>
                    <a:pt x="90624" y="179614"/>
                  </a:lnTo>
                  <a:lnTo>
                    <a:pt x="86542" y="179614"/>
                  </a:lnTo>
                  <a:lnTo>
                    <a:pt x="82460" y="179614"/>
                  </a:lnTo>
                  <a:lnTo>
                    <a:pt x="78377" y="179614"/>
                  </a:lnTo>
                  <a:lnTo>
                    <a:pt x="78377" y="178798"/>
                  </a:lnTo>
                  <a:lnTo>
                    <a:pt x="77561" y="177981"/>
                  </a:lnTo>
                  <a:lnTo>
                    <a:pt x="75928" y="177981"/>
                  </a:lnTo>
                  <a:lnTo>
                    <a:pt x="71846" y="177981"/>
                  </a:lnTo>
                  <a:lnTo>
                    <a:pt x="68580" y="177981"/>
                  </a:lnTo>
                  <a:lnTo>
                    <a:pt x="67763" y="177981"/>
                  </a:lnTo>
                  <a:lnTo>
                    <a:pt x="66947" y="177981"/>
                  </a:lnTo>
                  <a:lnTo>
                    <a:pt x="64498" y="177981"/>
                  </a:lnTo>
                  <a:lnTo>
                    <a:pt x="61232" y="177981"/>
                  </a:lnTo>
                  <a:lnTo>
                    <a:pt x="60416" y="177981"/>
                  </a:lnTo>
                  <a:lnTo>
                    <a:pt x="57967" y="177981"/>
                  </a:lnTo>
                  <a:lnTo>
                    <a:pt x="51435" y="177981"/>
                  </a:lnTo>
                  <a:lnTo>
                    <a:pt x="48169" y="177981"/>
                  </a:lnTo>
                  <a:lnTo>
                    <a:pt x="48169" y="178798"/>
                  </a:lnTo>
                  <a:lnTo>
                    <a:pt x="48169" y="179614"/>
                  </a:lnTo>
                  <a:lnTo>
                    <a:pt x="48169" y="180431"/>
                  </a:lnTo>
                  <a:lnTo>
                    <a:pt x="44087" y="180431"/>
                  </a:lnTo>
                  <a:lnTo>
                    <a:pt x="39188" y="180431"/>
                  </a:lnTo>
                  <a:lnTo>
                    <a:pt x="34290" y="180431"/>
                  </a:lnTo>
                  <a:lnTo>
                    <a:pt x="31024" y="180431"/>
                  </a:lnTo>
                  <a:lnTo>
                    <a:pt x="25310" y="180431"/>
                  </a:lnTo>
                  <a:lnTo>
                    <a:pt x="23677" y="179614"/>
                  </a:lnTo>
                  <a:lnTo>
                    <a:pt x="22860" y="178798"/>
                  </a:lnTo>
                  <a:lnTo>
                    <a:pt x="22860" y="177981"/>
                  </a:lnTo>
                  <a:lnTo>
                    <a:pt x="22860" y="177981"/>
                  </a:lnTo>
                  <a:lnTo>
                    <a:pt x="22044" y="177981"/>
                  </a:lnTo>
                  <a:lnTo>
                    <a:pt x="22044" y="173899"/>
                  </a:lnTo>
                  <a:lnTo>
                    <a:pt x="22860" y="170634"/>
                  </a:lnTo>
                  <a:lnTo>
                    <a:pt x="22860" y="167368"/>
                  </a:lnTo>
                  <a:lnTo>
                    <a:pt x="23677" y="164919"/>
                  </a:lnTo>
                  <a:lnTo>
                    <a:pt x="22860" y="162469"/>
                  </a:lnTo>
                  <a:lnTo>
                    <a:pt x="22044" y="161653"/>
                  </a:lnTo>
                  <a:lnTo>
                    <a:pt x="18778" y="157571"/>
                  </a:lnTo>
                  <a:lnTo>
                    <a:pt x="20411" y="155938"/>
                  </a:lnTo>
                  <a:lnTo>
                    <a:pt x="18778" y="155938"/>
                  </a:lnTo>
                  <a:lnTo>
                    <a:pt x="17962" y="154305"/>
                  </a:lnTo>
                  <a:lnTo>
                    <a:pt x="17145" y="152672"/>
                  </a:lnTo>
                  <a:lnTo>
                    <a:pt x="17962" y="152672"/>
                  </a:lnTo>
                  <a:lnTo>
                    <a:pt x="18778" y="151856"/>
                  </a:lnTo>
                  <a:lnTo>
                    <a:pt x="20411" y="151856"/>
                  </a:lnTo>
                  <a:lnTo>
                    <a:pt x="20411" y="151039"/>
                  </a:lnTo>
                  <a:lnTo>
                    <a:pt x="18778" y="149406"/>
                  </a:lnTo>
                  <a:lnTo>
                    <a:pt x="18778" y="148590"/>
                  </a:lnTo>
                  <a:lnTo>
                    <a:pt x="19594" y="147774"/>
                  </a:lnTo>
                  <a:lnTo>
                    <a:pt x="19594" y="147774"/>
                  </a:lnTo>
                  <a:lnTo>
                    <a:pt x="18778" y="148590"/>
                  </a:lnTo>
                  <a:lnTo>
                    <a:pt x="17962" y="148590"/>
                  </a:lnTo>
                  <a:lnTo>
                    <a:pt x="17145" y="147774"/>
                  </a:lnTo>
                  <a:lnTo>
                    <a:pt x="16329" y="147774"/>
                  </a:lnTo>
                  <a:lnTo>
                    <a:pt x="16329" y="148590"/>
                  </a:lnTo>
                  <a:lnTo>
                    <a:pt x="15512" y="149406"/>
                  </a:lnTo>
                  <a:lnTo>
                    <a:pt x="14696" y="149406"/>
                  </a:lnTo>
                  <a:lnTo>
                    <a:pt x="13879" y="149406"/>
                  </a:lnTo>
                  <a:lnTo>
                    <a:pt x="13063" y="149406"/>
                  </a:lnTo>
                  <a:lnTo>
                    <a:pt x="13063" y="148590"/>
                  </a:lnTo>
                  <a:lnTo>
                    <a:pt x="12246" y="148590"/>
                  </a:lnTo>
                  <a:lnTo>
                    <a:pt x="9797" y="147774"/>
                  </a:lnTo>
                  <a:lnTo>
                    <a:pt x="8164" y="146957"/>
                  </a:lnTo>
                  <a:lnTo>
                    <a:pt x="8164" y="144508"/>
                  </a:lnTo>
                  <a:lnTo>
                    <a:pt x="7348" y="143691"/>
                  </a:lnTo>
                  <a:lnTo>
                    <a:pt x="7348" y="142875"/>
                  </a:lnTo>
                  <a:lnTo>
                    <a:pt x="7348" y="141242"/>
                  </a:lnTo>
                  <a:lnTo>
                    <a:pt x="7348" y="139609"/>
                  </a:lnTo>
                  <a:lnTo>
                    <a:pt x="6531" y="139609"/>
                  </a:lnTo>
                  <a:lnTo>
                    <a:pt x="5715" y="139609"/>
                  </a:lnTo>
                  <a:lnTo>
                    <a:pt x="4899" y="139609"/>
                  </a:lnTo>
                  <a:lnTo>
                    <a:pt x="4082" y="139609"/>
                  </a:lnTo>
                  <a:lnTo>
                    <a:pt x="3266" y="138793"/>
                  </a:lnTo>
                  <a:lnTo>
                    <a:pt x="2449" y="137976"/>
                  </a:lnTo>
                  <a:lnTo>
                    <a:pt x="3266" y="139609"/>
                  </a:lnTo>
                  <a:lnTo>
                    <a:pt x="2449" y="140426"/>
                  </a:lnTo>
                  <a:lnTo>
                    <a:pt x="817" y="140426"/>
                  </a:lnTo>
                  <a:lnTo>
                    <a:pt x="0" y="139609"/>
                  </a:lnTo>
                  <a:lnTo>
                    <a:pt x="0" y="138793"/>
                  </a:lnTo>
                  <a:lnTo>
                    <a:pt x="817" y="136344"/>
                  </a:lnTo>
                  <a:lnTo>
                    <a:pt x="817" y="136344"/>
                  </a:lnTo>
                  <a:lnTo>
                    <a:pt x="1633" y="134711"/>
                  </a:lnTo>
                  <a:lnTo>
                    <a:pt x="2449" y="133078"/>
                  </a:lnTo>
                  <a:lnTo>
                    <a:pt x="4082" y="131445"/>
                  </a:lnTo>
                  <a:lnTo>
                    <a:pt x="5715" y="128996"/>
                  </a:lnTo>
                  <a:lnTo>
                    <a:pt x="6531" y="124913"/>
                  </a:lnTo>
                  <a:lnTo>
                    <a:pt x="7348" y="122464"/>
                  </a:lnTo>
                  <a:lnTo>
                    <a:pt x="8164" y="120015"/>
                  </a:lnTo>
                  <a:lnTo>
                    <a:pt x="8981" y="117566"/>
                  </a:lnTo>
                  <a:lnTo>
                    <a:pt x="9797" y="115933"/>
                  </a:lnTo>
                  <a:lnTo>
                    <a:pt x="13063" y="112667"/>
                  </a:lnTo>
                  <a:lnTo>
                    <a:pt x="15512" y="110218"/>
                  </a:lnTo>
                  <a:lnTo>
                    <a:pt x="16329" y="109401"/>
                  </a:lnTo>
                  <a:lnTo>
                    <a:pt x="17145" y="108585"/>
                  </a:lnTo>
                  <a:lnTo>
                    <a:pt x="18778" y="107769"/>
                  </a:lnTo>
                  <a:lnTo>
                    <a:pt x="20411" y="106952"/>
                  </a:lnTo>
                  <a:lnTo>
                    <a:pt x="21227" y="105319"/>
                  </a:lnTo>
                  <a:lnTo>
                    <a:pt x="22044" y="103687"/>
                  </a:lnTo>
                  <a:lnTo>
                    <a:pt x="22860" y="103687"/>
                  </a:lnTo>
                  <a:lnTo>
                    <a:pt x="23677" y="103687"/>
                  </a:lnTo>
                  <a:lnTo>
                    <a:pt x="26126" y="102054"/>
                  </a:lnTo>
                  <a:lnTo>
                    <a:pt x="27759" y="100421"/>
                  </a:lnTo>
                  <a:lnTo>
                    <a:pt x="27759" y="101237"/>
                  </a:lnTo>
                  <a:lnTo>
                    <a:pt x="27759" y="102054"/>
                  </a:lnTo>
                  <a:lnTo>
                    <a:pt x="27759" y="102054"/>
                  </a:lnTo>
                  <a:lnTo>
                    <a:pt x="29392" y="102054"/>
                  </a:lnTo>
                  <a:lnTo>
                    <a:pt x="31024" y="102054"/>
                  </a:lnTo>
                  <a:lnTo>
                    <a:pt x="31841" y="102054"/>
                  </a:lnTo>
                  <a:lnTo>
                    <a:pt x="32657" y="101237"/>
                  </a:lnTo>
                  <a:lnTo>
                    <a:pt x="33474" y="99604"/>
                  </a:lnTo>
                  <a:lnTo>
                    <a:pt x="33474" y="99604"/>
                  </a:lnTo>
                  <a:lnTo>
                    <a:pt x="34290" y="99604"/>
                  </a:lnTo>
                  <a:lnTo>
                    <a:pt x="36739" y="101237"/>
                  </a:lnTo>
                  <a:lnTo>
                    <a:pt x="38372" y="102870"/>
                  </a:lnTo>
                  <a:lnTo>
                    <a:pt x="40005" y="104503"/>
                  </a:lnTo>
                  <a:lnTo>
                    <a:pt x="40821" y="105319"/>
                  </a:lnTo>
                  <a:lnTo>
                    <a:pt x="40821" y="106136"/>
                  </a:lnTo>
                  <a:lnTo>
                    <a:pt x="41638" y="109401"/>
                  </a:lnTo>
                  <a:lnTo>
                    <a:pt x="42454" y="110218"/>
                  </a:lnTo>
                  <a:lnTo>
                    <a:pt x="43271" y="110218"/>
                  </a:lnTo>
                  <a:lnTo>
                    <a:pt x="44904" y="110218"/>
                  </a:lnTo>
                  <a:lnTo>
                    <a:pt x="46537" y="109401"/>
                  </a:lnTo>
                  <a:lnTo>
                    <a:pt x="48169" y="108585"/>
                  </a:lnTo>
                  <a:lnTo>
                    <a:pt x="49802" y="107769"/>
                  </a:lnTo>
                  <a:lnTo>
                    <a:pt x="50619" y="106952"/>
                  </a:lnTo>
                  <a:lnTo>
                    <a:pt x="50619" y="106136"/>
                  </a:lnTo>
                  <a:lnTo>
                    <a:pt x="50619" y="103687"/>
                  </a:lnTo>
                  <a:lnTo>
                    <a:pt x="50619" y="102870"/>
                  </a:lnTo>
                  <a:lnTo>
                    <a:pt x="52252" y="102054"/>
                  </a:lnTo>
                  <a:lnTo>
                    <a:pt x="54701" y="100421"/>
                  </a:lnTo>
                  <a:lnTo>
                    <a:pt x="56334" y="99604"/>
                  </a:lnTo>
                  <a:lnTo>
                    <a:pt x="56334" y="99604"/>
                  </a:lnTo>
                  <a:lnTo>
                    <a:pt x="55517" y="98788"/>
                  </a:lnTo>
                  <a:lnTo>
                    <a:pt x="54701" y="97971"/>
                  </a:lnTo>
                  <a:lnTo>
                    <a:pt x="55517" y="97155"/>
                  </a:lnTo>
                  <a:lnTo>
                    <a:pt x="56334" y="96338"/>
                  </a:lnTo>
                  <a:lnTo>
                    <a:pt x="58783" y="93073"/>
                  </a:lnTo>
                  <a:lnTo>
                    <a:pt x="58783" y="92256"/>
                  </a:lnTo>
                  <a:lnTo>
                    <a:pt x="58783" y="90624"/>
                  </a:lnTo>
                  <a:lnTo>
                    <a:pt x="61232" y="87358"/>
                  </a:lnTo>
                  <a:lnTo>
                    <a:pt x="62865" y="82459"/>
                  </a:lnTo>
                  <a:lnTo>
                    <a:pt x="62865" y="81643"/>
                  </a:lnTo>
                  <a:lnTo>
                    <a:pt x="64498" y="79194"/>
                  </a:lnTo>
                  <a:lnTo>
                    <a:pt x="66131" y="75928"/>
                  </a:lnTo>
                  <a:lnTo>
                    <a:pt x="69396" y="75112"/>
                  </a:lnTo>
                  <a:lnTo>
                    <a:pt x="70213" y="74295"/>
                  </a:lnTo>
                  <a:lnTo>
                    <a:pt x="71846" y="72662"/>
                  </a:lnTo>
                  <a:lnTo>
                    <a:pt x="72662" y="71846"/>
                  </a:lnTo>
                  <a:lnTo>
                    <a:pt x="72662" y="71029"/>
                  </a:lnTo>
                  <a:lnTo>
                    <a:pt x="72662" y="68580"/>
                  </a:lnTo>
                  <a:lnTo>
                    <a:pt x="73479" y="66131"/>
                  </a:lnTo>
                  <a:lnTo>
                    <a:pt x="73479" y="63681"/>
                  </a:lnTo>
                  <a:lnTo>
                    <a:pt x="74295" y="61232"/>
                  </a:lnTo>
                  <a:lnTo>
                    <a:pt x="75928" y="60416"/>
                  </a:lnTo>
                  <a:lnTo>
                    <a:pt x="78377" y="59599"/>
                  </a:lnTo>
                  <a:lnTo>
                    <a:pt x="78377" y="59599"/>
                  </a:lnTo>
                  <a:lnTo>
                    <a:pt x="78377" y="57966"/>
                  </a:lnTo>
                  <a:lnTo>
                    <a:pt x="78377" y="55517"/>
                  </a:lnTo>
                  <a:lnTo>
                    <a:pt x="78377" y="53884"/>
                  </a:lnTo>
                  <a:lnTo>
                    <a:pt x="78377" y="53068"/>
                  </a:lnTo>
                  <a:lnTo>
                    <a:pt x="78377" y="51435"/>
                  </a:lnTo>
                  <a:lnTo>
                    <a:pt x="80827" y="48986"/>
                  </a:lnTo>
                  <a:lnTo>
                    <a:pt x="81643" y="45720"/>
                  </a:lnTo>
                  <a:lnTo>
                    <a:pt x="82460" y="41638"/>
                  </a:lnTo>
                  <a:lnTo>
                    <a:pt x="84909" y="37556"/>
                  </a:lnTo>
                  <a:lnTo>
                    <a:pt x="88174" y="33474"/>
                  </a:lnTo>
                  <a:lnTo>
                    <a:pt x="89807" y="32657"/>
                  </a:lnTo>
                  <a:lnTo>
                    <a:pt x="91440" y="31841"/>
                  </a:lnTo>
                  <a:lnTo>
                    <a:pt x="93073" y="31841"/>
                  </a:lnTo>
                  <a:lnTo>
                    <a:pt x="93889" y="31841"/>
                  </a:lnTo>
                  <a:lnTo>
                    <a:pt x="97155" y="29391"/>
                  </a:lnTo>
                  <a:lnTo>
                    <a:pt x="98788" y="28575"/>
                  </a:lnTo>
                  <a:lnTo>
                    <a:pt x="99604" y="27759"/>
                  </a:lnTo>
                  <a:lnTo>
                    <a:pt x="99604" y="26942"/>
                  </a:lnTo>
                  <a:lnTo>
                    <a:pt x="99604" y="26126"/>
                  </a:lnTo>
                  <a:lnTo>
                    <a:pt x="99604" y="23676"/>
                  </a:lnTo>
                  <a:lnTo>
                    <a:pt x="100421" y="22044"/>
                  </a:lnTo>
                  <a:lnTo>
                    <a:pt x="100421" y="19594"/>
                  </a:lnTo>
                  <a:lnTo>
                    <a:pt x="100421" y="17145"/>
                  </a:lnTo>
                  <a:lnTo>
                    <a:pt x="100421" y="16329"/>
                  </a:lnTo>
                  <a:lnTo>
                    <a:pt x="99604" y="15512"/>
                  </a:lnTo>
                  <a:lnTo>
                    <a:pt x="99604" y="15512"/>
                  </a:lnTo>
                  <a:lnTo>
                    <a:pt x="98788" y="13879"/>
                  </a:lnTo>
                  <a:lnTo>
                    <a:pt x="97155" y="13063"/>
                  </a:lnTo>
                  <a:lnTo>
                    <a:pt x="94706" y="13063"/>
                  </a:lnTo>
                  <a:lnTo>
                    <a:pt x="93073" y="12246"/>
                  </a:lnTo>
                  <a:lnTo>
                    <a:pt x="93073" y="11430"/>
                  </a:lnTo>
                  <a:lnTo>
                    <a:pt x="93073" y="10613"/>
                  </a:lnTo>
                  <a:lnTo>
                    <a:pt x="93073" y="9797"/>
                  </a:lnTo>
                  <a:lnTo>
                    <a:pt x="93073" y="8164"/>
                  </a:lnTo>
                  <a:lnTo>
                    <a:pt x="91440" y="0"/>
                  </a:lnTo>
                  <a:lnTo>
                    <a:pt x="94706" y="0"/>
                  </a:lnTo>
                  <a:lnTo>
                    <a:pt x="97971" y="816"/>
                  </a:lnTo>
                  <a:lnTo>
                    <a:pt x="98788" y="1633"/>
                  </a:lnTo>
                  <a:lnTo>
                    <a:pt x="99604" y="4082"/>
                  </a:lnTo>
                  <a:lnTo>
                    <a:pt x="101237" y="5715"/>
                  </a:lnTo>
                  <a:lnTo>
                    <a:pt x="103687" y="7348"/>
                  </a:lnTo>
                  <a:lnTo>
                    <a:pt x="105319" y="9797"/>
                  </a:lnTo>
                  <a:lnTo>
                    <a:pt x="106136" y="13879"/>
                  </a:lnTo>
                  <a:lnTo>
                    <a:pt x="107769" y="16329"/>
                  </a:lnTo>
                  <a:lnTo>
                    <a:pt x="107769" y="16329"/>
                  </a:lnTo>
                  <a:lnTo>
                    <a:pt x="109402" y="19594"/>
                  </a:lnTo>
                  <a:lnTo>
                    <a:pt x="109402" y="20411"/>
                  </a:lnTo>
                  <a:lnTo>
                    <a:pt x="109402" y="22044"/>
                  </a:lnTo>
                  <a:lnTo>
                    <a:pt x="109402" y="23676"/>
                  </a:lnTo>
                  <a:lnTo>
                    <a:pt x="110218" y="25309"/>
                  </a:lnTo>
                  <a:lnTo>
                    <a:pt x="109402" y="28575"/>
                  </a:lnTo>
                  <a:lnTo>
                    <a:pt x="109402" y="30208"/>
                  </a:lnTo>
                  <a:lnTo>
                    <a:pt x="109402" y="32657"/>
                  </a:lnTo>
                  <a:lnTo>
                    <a:pt x="110218" y="36739"/>
                  </a:lnTo>
                  <a:lnTo>
                    <a:pt x="111035" y="40005"/>
                  </a:lnTo>
                  <a:lnTo>
                    <a:pt x="111851" y="42454"/>
                  </a:lnTo>
                  <a:lnTo>
                    <a:pt x="113484" y="44904"/>
                  </a:lnTo>
                  <a:lnTo>
                    <a:pt x="115933" y="47353"/>
                  </a:lnTo>
                  <a:lnTo>
                    <a:pt x="118382" y="49802"/>
                  </a:lnTo>
                  <a:lnTo>
                    <a:pt x="120015" y="51435"/>
                  </a:lnTo>
                  <a:lnTo>
                    <a:pt x="118382" y="52251"/>
                  </a:lnTo>
                  <a:lnTo>
                    <a:pt x="115117" y="52251"/>
                  </a:lnTo>
                  <a:lnTo>
                    <a:pt x="112667" y="51435"/>
                  </a:lnTo>
                  <a:lnTo>
                    <a:pt x="111851" y="51435"/>
                  </a:lnTo>
                  <a:lnTo>
                    <a:pt x="111035" y="51435"/>
                  </a:lnTo>
                  <a:lnTo>
                    <a:pt x="106952" y="51435"/>
                  </a:lnTo>
                  <a:lnTo>
                    <a:pt x="102870" y="51435"/>
                  </a:lnTo>
                  <a:lnTo>
                    <a:pt x="99604" y="50619"/>
                  </a:lnTo>
                  <a:lnTo>
                    <a:pt x="97155" y="50619"/>
                  </a:lnTo>
                  <a:lnTo>
                    <a:pt x="95522" y="52251"/>
                  </a:lnTo>
                  <a:lnTo>
                    <a:pt x="93889" y="53884"/>
                  </a:lnTo>
                  <a:lnTo>
                    <a:pt x="92256" y="55517"/>
                  </a:lnTo>
                  <a:lnTo>
                    <a:pt x="93073" y="57150"/>
                  </a:lnTo>
                  <a:lnTo>
                    <a:pt x="93889" y="57966"/>
                  </a:lnTo>
                  <a:lnTo>
                    <a:pt x="95522" y="60416"/>
                  </a:lnTo>
                  <a:lnTo>
                    <a:pt x="97155" y="62049"/>
                  </a:lnTo>
                  <a:lnTo>
                    <a:pt x="97971" y="63681"/>
                  </a:lnTo>
                  <a:lnTo>
                    <a:pt x="101237" y="66947"/>
                  </a:lnTo>
                  <a:lnTo>
                    <a:pt x="104503" y="69396"/>
                  </a:lnTo>
                  <a:lnTo>
                    <a:pt x="105319" y="70213"/>
                  </a:lnTo>
                  <a:lnTo>
                    <a:pt x="106136" y="71029"/>
                  </a:lnTo>
                  <a:lnTo>
                    <a:pt x="106952" y="71029"/>
                  </a:lnTo>
                  <a:lnTo>
                    <a:pt x="108585" y="72662"/>
                  </a:lnTo>
                  <a:lnTo>
                    <a:pt x="111035" y="75112"/>
                  </a:lnTo>
                  <a:lnTo>
                    <a:pt x="113484" y="79194"/>
                  </a:lnTo>
                  <a:lnTo>
                    <a:pt x="115117" y="83276"/>
                  </a:lnTo>
                  <a:lnTo>
                    <a:pt x="116749" y="87358"/>
                  </a:lnTo>
                  <a:lnTo>
                    <a:pt x="117566" y="88174"/>
                  </a:lnTo>
                  <a:lnTo>
                    <a:pt x="118382" y="88991"/>
                  </a:lnTo>
                  <a:lnTo>
                    <a:pt x="118382" y="89807"/>
                  </a:lnTo>
                  <a:lnTo>
                    <a:pt x="118382" y="90624"/>
                  </a:lnTo>
                  <a:lnTo>
                    <a:pt x="118382" y="91440"/>
                  </a:lnTo>
                  <a:lnTo>
                    <a:pt x="117566" y="94706"/>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94" name="Freeform: Shape 293">
              <a:extLst>
                <a:ext uri="{FF2B5EF4-FFF2-40B4-BE49-F238E27FC236}">
                  <a16:creationId xmlns:a16="http://schemas.microsoft.com/office/drawing/2014/main" id="{B1F20039-0615-143D-0099-1D0CF284DC44}"/>
                </a:ext>
              </a:extLst>
            </p:cNvPr>
            <p:cNvSpPr/>
            <p:nvPr/>
          </p:nvSpPr>
          <p:spPr>
            <a:xfrm>
              <a:off x="5599067" y="3171824"/>
              <a:ext cx="1005023" cy="743766"/>
            </a:xfrm>
            <a:custGeom>
              <a:avLst/>
              <a:gdLst>
                <a:gd name="connsiteX0" fmla="*/ 613138 w 1005023"/>
                <a:gd name="connsiteY0" fmla="*/ 711926 h 743766"/>
                <a:gd name="connsiteX1" fmla="*/ 613954 w 1005023"/>
                <a:gd name="connsiteY1" fmla="*/ 712742 h 743766"/>
                <a:gd name="connsiteX2" fmla="*/ 614771 w 1005023"/>
                <a:gd name="connsiteY2" fmla="*/ 713559 h 743766"/>
                <a:gd name="connsiteX3" fmla="*/ 615587 w 1005023"/>
                <a:gd name="connsiteY3" fmla="*/ 716008 h 743766"/>
                <a:gd name="connsiteX4" fmla="*/ 615587 w 1005023"/>
                <a:gd name="connsiteY4" fmla="*/ 717641 h 743766"/>
                <a:gd name="connsiteX5" fmla="*/ 613954 w 1005023"/>
                <a:gd name="connsiteY5" fmla="*/ 718457 h 743766"/>
                <a:gd name="connsiteX6" fmla="*/ 612321 w 1005023"/>
                <a:gd name="connsiteY6" fmla="*/ 719274 h 743766"/>
                <a:gd name="connsiteX7" fmla="*/ 609056 w 1005023"/>
                <a:gd name="connsiteY7" fmla="*/ 724172 h 743766"/>
                <a:gd name="connsiteX8" fmla="*/ 608239 w 1005023"/>
                <a:gd name="connsiteY8" fmla="*/ 725805 h 743766"/>
                <a:gd name="connsiteX9" fmla="*/ 607423 w 1005023"/>
                <a:gd name="connsiteY9" fmla="*/ 726621 h 743766"/>
                <a:gd name="connsiteX10" fmla="*/ 607423 w 1005023"/>
                <a:gd name="connsiteY10" fmla="*/ 727438 h 743766"/>
                <a:gd name="connsiteX11" fmla="*/ 607423 w 1005023"/>
                <a:gd name="connsiteY11" fmla="*/ 728254 h 743766"/>
                <a:gd name="connsiteX12" fmla="*/ 606606 w 1005023"/>
                <a:gd name="connsiteY12" fmla="*/ 730704 h 743766"/>
                <a:gd name="connsiteX13" fmla="*/ 605790 w 1005023"/>
                <a:gd name="connsiteY13" fmla="*/ 733153 h 743766"/>
                <a:gd name="connsiteX14" fmla="*/ 604974 w 1005023"/>
                <a:gd name="connsiteY14" fmla="*/ 733969 h 743766"/>
                <a:gd name="connsiteX15" fmla="*/ 604157 w 1005023"/>
                <a:gd name="connsiteY15" fmla="*/ 734786 h 743766"/>
                <a:gd name="connsiteX16" fmla="*/ 603341 w 1005023"/>
                <a:gd name="connsiteY16" fmla="*/ 735602 h 743766"/>
                <a:gd name="connsiteX17" fmla="*/ 602524 w 1005023"/>
                <a:gd name="connsiteY17" fmla="*/ 735602 h 743766"/>
                <a:gd name="connsiteX18" fmla="*/ 601708 w 1005023"/>
                <a:gd name="connsiteY18" fmla="*/ 735602 h 743766"/>
                <a:gd name="connsiteX19" fmla="*/ 600075 w 1005023"/>
                <a:gd name="connsiteY19" fmla="*/ 737235 h 743766"/>
                <a:gd name="connsiteX20" fmla="*/ 598442 w 1005023"/>
                <a:gd name="connsiteY20" fmla="*/ 738051 h 743766"/>
                <a:gd name="connsiteX21" fmla="*/ 598442 w 1005023"/>
                <a:gd name="connsiteY21" fmla="*/ 738868 h 743766"/>
                <a:gd name="connsiteX22" fmla="*/ 598442 w 1005023"/>
                <a:gd name="connsiteY22" fmla="*/ 739684 h 743766"/>
                <a:gd name="connsiteX23" fmla="*/ 597626 w 1005023"/>
                <a:gd name="connsiteY23" fmla="*/ 740501 h 743766"/>
                <a:gd name="connsiteX24" fmla="*/ 596810 w 1005023"/>
                <a:gd name="connsiteY24" fmla="*/ 740501 h 743766"/>
                <a:gd name="connsiteX25" fmla="*/ 594360 w 1005023"/>
                <a:gd name="connsiteY25" fmla="*/ 741317 h 743766"/>
                <a:gd name="connsiteX26" fmla="*/ 593544 w 1005023"/>
                <a:gd name="connsiteY26" fmla="*/ 742134 h 743766"/>
                <a:gd name="connsiteX27" fmla="*/ 592727 w 1005023"/>
                <a:gd name="connsiteY27" fmla="*/ 743766 h 743766"/>
                <a:gd name="connsiteX28" fmla="*/ 592727 w 1005023"/>
                <a:gd name="connsiteY28" fmla="*/ 743766 h 743766"/>
                <a:gd name="connsiteX29" fmla="*/ 591095 w 1005023"/>
                <a:gd name="connsiteY29" fmla="*/ 743766 h 743766"/>
                <a:gd name="connsiteX30" fmla="*/ 590278 w 1005023"/>
                <a:gd name="connsiteY30" fmla="*/ 743766 h 743766"/>
                <a:gd name="connsiteX31" fmla="*/ 588645 w 1005023"/>
                <a:gd name="connsiteY31" fmla="*/ 742950 h 743766"/>
                <a:gd name="connsiteX32" fmla="*/ 587829 w 1005023"/>
                <a:gd name="connsiteY32" fmla="*/ 742950 h 743766"/>
                <a:gd name="connsiteX33" fmla="*/ 585379 w 1005023"/>
                <a:gd name="connsiteY33" fmla="*/ 742134 h 743766"/>
                <a:gd name="connsiteX34" fmla="*/ 582930 w 1005023"/>
                <a:gd name="connsiteY34" fmla="*/ 741317 h 743766"/>
                <a:gd name="connsiteX35" fmla="*/ 581297 w 1005023"/>
                <a:gd name="connsiteY35" fmla="*/ 740501 h 743766"/>
                <a:gd name="connsiteX36" fmla="*/ 578031 w 1005023"/>
                <a:gd name="connsiteY36" fmla="*/ 738051 h 743766"/>
                <a:gd name="connsiteX37" fmla="*/ 577215 w 1005023"/>
                <a:gd name="connsiteY37" fmla="*/ 733969 h 743766"/>
                <a:gd name="connsiteX38" fmla="*/ 576399 w 1005023"/>
                <a:gd name="connsiteY38" fmla="*/ 732337 h 743766"/>
                <a:gd name="connsiteX39" fmla="*/ 576399 w 1005023"/>
                <a:gd name="connsiteY39" fmla="*/ 731520 h 743766"/>
                <a:gd name="connsiteX40" fmla="*/ 576399 w 1005023"/>
                <a:gd name="connsiteY40" fmla="*/ 724988 h 743766"/>
                <a:gd name="connsiteX41" fmla="*/ 576399 w 1005023"/>
                <a:gd name="connsiteY41" fmla="*/ 724172 h 743766"/>
                <a:gd name="connsiteX42" fmla="*/ 577215 w 1005023"/>
                <a:gd name="connsiteY42" fmla="*/ 723356 h 743766"/>
                <a:gd name="connsiteX43" fmla="*/ 578848 w 1005023"/>
                <a:gd name="connsiteY43" fmla="*/ 721723 h 743766"/>
                <a:gd name="connsiteX44" fmla="*/ 580481 w 1005023"/>
                <a:gd name="connsiteY44" fmla="*/ 720906 h 743766"/>
                <a:gd name="connsiteX45" fmla="*/ 582930 w 1005023"/>
                <a:gd name="connsiteY45" fmla="*/ 718457 h 743766"/>
                <a:gd name="connsiteX46" fmla="*/ 584563 w 1005023"/>
                <a:gd name="connsiteY46" fmla="*/ 717641 h 743766"/>
                <a:gd name="connsiteX47" fmla="*/ 586196 w 1005023"/>
                <a:gd name="connsiteY47" fmla="*/ 716008 h 743766"/>
                <a:gd name="connsiteX48" fmla="*/ 585379 w 1005023"/>
                <a:gd name="connsiteY48" fmla="*/ 716008 h 743766"/>
                <a:gd name="connsiteX49" fmla="*/ 584563 w 1005023"/>
                <a:gd name="connsiteY49" fmla="*/ 716008 h 743766"/>
                <a:gd name="connsiteX50" fmla="*/ 585379 w 1005023"/>
                <a:gd name="connsiteY50" fmla="*/ 714375 h 743766"/>
                <a:gd name="connsiteX51" fmla="*/ 586196 w 1005023"/>
                <a:gd name="connsiteY51" fmla="*/ 713559 h 743766"/>
                <a:gd name="connsiteX52" fmla="*/ 587012 w 1005023"/>
                <a:gd name="connsiteY52" fmla="*/ 713559 h 743766"/>
                <a:gd name="connsiteX53" fmla="*/ 588645 w 1005023"/>
                <a:gd name="connsiteY53" fmla="*/ 713559 h 743766"/>
                <a:gd name="connsiteX54" fmla="*/ 590278 w 1005023"/>
                <a:gd name="connsiteY54" fmla="*/ 713559 h 743766"/>
                <a:gd name="connsiteX55" fmla="*/ 591095 w 1005023"/>
                <a:gd name="connsiteY55" fmla="*/ 712742 h 743766"/>
                <a:gd name="connsiteX56" fmla="*/ 591911 w 1005023"/>
                <a:gd name="connsiteY56" fmla="*/ 712742 h 743766"/>
                <a:gd name="connsiteX57" fmla="*/ 595993 w 1005023"/>
                <a:gd name="connsiteY57" fmla="*/ 712742 h 743766"/>
                <a:gd name="connsiteX58" fmla="*/ 599259 w 1005023"/>
                <a:gd name="connsiteY58" fmla="*/ 711926 h 743766"/>
                <a:gd name="connsiteX59" fmla="*/ 600892 w 1005023"/>
                <a:gd name="connsiteY59" fmla="*/ 711109 h 743766"/>
                <a:gd name="connsiteX60" fmla="*/ 601708 w 1005023"/>
                <a:gd name="connsiteY60" fmla="*/ 711109 h 743766"/>
                <a:gd name="connsiteX61" fmla="*/ 604157 w 1005023"/>
                <a:gd name="connsiteY61" fmla="*/ 711109 h 743766"/>
                <a:gd name="connsiteX62" fmla="*/ 604974 w 1005023"/>
                <a:gd name="connsiteY62" fmla="*/ 711926 h 743766"/>
                <a:gd name="connsiteX63" fmla="*/ 604974 w 1005023"/>
                <a:gd name="connsiteY63" fmla="*/ 711109 h 743766"/>
                <a:gd name="connsiteX64" fmla="*/ 604974 w 1005023"/>
                <a:gd name="connsiteY64" fmla="*/ 710293 h 743766"/>
                <a:gd name="connsiteX65" fmla="*/ 604974 w 1005023"/>
                <a:gd name="connsiteY65" fmla="*/ 710293 h 743766"/>
                <a:gd name="connsiteX66" fmla="*/ 607423 w 1005023"/>
                <a:gd name="connsiteY66" fmla="*/ 711926 h 743766"/>
                <a:gd name="connsiteX67" fmla="*/ 607423 w 1005023"/>
                <a:gd name="connsiteY67" fmla="*/ 710293 h 743766"/>
                <a:gd name="connsiteX68" fmla="*/ 607423 w 1005023"/>
                <a:gd name="connsiteY68" fmla="*/ 709476 h 743766"/>
                <a:gd name="connsiteX69" fmla="*/ 608239 w 1005023"/>
                <a:gd name="connsiteY69" fmla="*/ 708660 h 743766"/>
                <a:gd name="connsiteX70" fmla="*/ 609056 w 1005023"/>
                <a:gd name="connsiteY70" fmla="*/ 708660 h 743766"/>
                <a:gd name="connsiteX71" fmla="*/ 609872 w 1005023"/>
                <a:gd name="connsiteY71" fmla="*/ 710293 h 743766"/>
                <a:gd name="connsiteX72" fmla="*/ 610689 w 1005023"/>
                <a:gd name="connsiteY72" fmla="*/ 711109 h 743766"/>
                <a:gd name="connsiteX73" fmla="*/ 613138 w 1005023"/>
                <a:gd name="connsiteY73" fmla="*/ 711926 h 743766"/>
                <a:gd name="connsiteX74" fmla="*/ 604974 w 1005023"/>
                <a:gd name="connsiteY74" fmla="*/ 692331 h 743766"/>
                <a:gd name="connsiteX75" fmla="*/ 604974 w 1005023"/>
                <a:gd name="connsiteY75" fmla="*/ 692331 h 743766"/>
                <a:gd name="connsiteX76" fmla="*/ 607423 w 1005023"/>
                <a:gd name="connsiteY76" fmla="*/ 692331 h 743766"/>
                <a:gd name="connsiteX77" fmla="*/ 607423 w 1005023"/>
                <a:gd name="connsiteY77" fmla="*/ 693148 h 743766"/>
                <a:gd name="connsiteX78" fmla="*/ 607423 w 1005023"/>
                <a:gd name="connsiteY78" fmla="*/ 693148 h 743766"/>
                <a:gd name="connsiteX79" fmla="*/ 606606 w 1005023"/>
                <a:gd name="connsiteY79" fmla="*/ 693964 h 743766"/>
                <a:gd name="connsiteX80" fmla="*/ 604974 w 1005023"/>
                <a:gd name="connsiteY80" fmla="*/ 693148 h 743766"/>
                <a:gd name="connsiteX81" fmla="*/ 603341 w 1005023"/>
                <a:gd name="connsiteY81" fmla="*/ 693148 h 743766"/>
                <a:gd name="connsiteX82" fmla="*/ 602524 w 1005023"/>
                <a:gd name="connsiteY82" fmla="*/ 693148 h 743766"/>
                <a:gd name="connsiteX83" fmla="*/ 602524 w 1005023"/>
                <a:gd name="connsiteY83" fmla="*/ 692331 h 743766"/>
                <a:gd name="connsiteX84" fmla="*/ 603341 w 1005023"/>
                <a:gd name="connsiteY84" fmla="*/ 691515 h 743766"/>
                <a:gd name="connsiteX85" fmla="*/ 604974 w 1005023"/>
                <a:gd name="connsiteY85" fmla="*/ 692331 h 743766"/>
                <a:gd name="connsiteX86" fmla="*/ 642529 w 1005023"/>
                <a:gd name="connsiteY86" fmla="*/ 682534 h 743766"/>
                <a:gd name="connsiteX87" fmla="*/ 640896 w 1005023"/>
                <a:gd name="connsiteY87" fmla="*/ 682534 h 743766"/>
                <a:gd name="connsiteX88" fmla="*/ 640896 w 1005023"/>
                <a:gd name="connsiteY88" fmla="*/ 682534 h 743766"/>
                <a:gd name="connsiteX89" fmla="*/ 641713 w 1005023"/>
                <a:gd name="connsiteY89" fmla="*/ 681718 h 743766"/>
                <a:gd name="connsiteX90" fmla="*/ 643346 w 1005023"/>
                <a:gd name="connsiteY90" fmla="*/ 680901 h 743766"/>
                <a:gd name="connsiteX91" fmla="*/ 642529 w 1005023"/>
                <a:gd name="connsiteY91" fmla="*/ 682534 h 743766"/>
                <a:gd name="connsiteX92" fmla="*/ 644979 w 1005023"/>
                <a:gd name="connsiteY92" fmla="*/ 683351 h 743766"/>
                <a:gd name="connsiteX93" fmla="*/ 644979 w 1005023"/>
                <a:gd name="connsiteY93" fmla="*/ 683351 h 743766"/>
                <a:gd name="connsiteX94" fmla="*/ 644979 w 1005023"/>
                <a:gd name="connsiteY94" fmla="*/ 683351 h 743766"/>
                <a:gd name="connsiteX95" fmla="*/ 644162 w 1005023"/>
                <a:gd name="connsiteY95" fmla="*/ 682534 h 743766"/>
                <a:gd name="connsiteX96" fmla="*/ 644162 w 1005023"/>
                <a:gd name="connsiteY96" fmla="*/ 681718 h 743766"/>
                <a:gd name="connsiteX97" fmla="*/ 644979 w 1005023"/>
                <a:gd name="connsiteY97" fmla="*/ 680901 h 743766"/>
                <a:gd name="connsiteX98" fmla="*/ 644979 w 1005023"/>
                <a:gd name="connsiteY98" fmla="*/ 680085 h 743766"/>
                <a:gd name="connsiteX99" fmla="*/ 645795 w 1005023"/>
                <a:gd name="connsiteY99" fmla="*/ 680085 h 743766"/>
                <a:gd name="connsiteX100" fmla="*/ 645795 w 1005023"/>
                <a:gd name="connsiteY100" fmla="*/ 680085 h 743766"/>
                <a:gd name="connsiteX101" fmla="*/ 644979 w 1005023"/>
                <a:gd name="connsiteY101" fmla="*/ 680901 h 743766"/>
                <a:gd name="connsiteX102" fmla="*/ 644979 w 1005023"/>
                <a:gd name="connsiteY102" fmla="*/ 680901 h 743766"/>
                <a:gd name="connsiteX103" fmla="*/ 644979 w 1005023"/>
                <a:gd name="connsiteY103" fmla="*/ 683351 h 743766"/>
                <a:gd name="connsiteX104" fmla="*/ 657225 w 1005023"/>
                <a:gd name="connsiteY104" fmla="*/ 662124 h 743766"/>
                <a:gd name="connsiteX105" fmla="*/ 657225 w 1005023"/>
                <a:gd name="connsiteY105" fmla="*/ 662940 h 743766"/>
                <a:gd name="connsiteX106" fmla="*/ 655592 w 1005023"/>
                <a:gd name="connsiteY106" fmla="*/ 661307 h 743766"/>
                <a:gd name="connsiteX107" fmla="*/ 655592 w 1005023"/>
                <a:gd name="connsiteY107" fmla="*/ 661307 h 743766"/>
                <a:gd name="connsiteX108" fmla="*/ 654776 w 1005023"/>
                <a:gd name="connsiteY108" fmla="*/ 660491 h 743766"/>
                <a:gd name="connsiteX109" fmla="*/ 654776 w 1005023"/>
                <a:gd name="connsiteY109" fmla="*/ 659674 h 743766"/>
                <a:gd name="connsiteX110" fmla="*/ 655592 w 1005023"/>
                <a:gd name="connsiteY110" fmla="*/ 659674 h 743766"/>
                <a:gd name="connsiteX111" fmla="*/ 656409 w 1005023"/>
                <a:gd name="connsiteY111" fmla="*/ 660491 h 743766"/>
                <a:gd name="connsiteX112" fmla="*/ 657225 w 1005023"/>
                <a:gd name="connsiteY112" fmla="*/ 662124 h 743766"/>
                <a:gd name="connsiteX113" fmla="*/ 733970 w 1005023"/>
                <a:gd name="connsiteY113" fmla="*/ 631916 h 743766"/>
                <a:gd name="connsiteX114" fmla="*/ 733153 w 1005023"/>
                <a:gd name="connsiteY114" fmla="*/ 632732 h 743766"/>
                <a:gd name="connsiteX115" fmla="*/ 732337 w 1005023"/>
                <a:gd name="connsiteY115" fmla="*/ 632732 h 743766"/>
                <a:gd name="connsiteX116" fmla="*/ 732337 w 1005023"/>
                <a:gd name="connsiteY116" fmla="*/ 631916 h 743766"/>
                <a:gd name="connsiteX117" fmla="*/ 732337 w 1005023"/>
                <a:gd name="connsiteY117" fmla="*/ 631916 h 743766"/>
                <a:gd name="connsiteX118" fmla="*/ 732337 w 1005023"/>
                <a:gd name="connsiteY118" fmla="*/ 631099 h 743766"/>
                <a:gd name="connsiteX119" fmla="*/ 732337 w 1005023"/>
                <a:gd name="connsiteY119" fmla="*/ 631099 h 743766"/>
                <a:gd name="connsiteX120" fmla="*/ 733970 w 1005023"/>
                <a:gd name="connsiteY120" fmla="*/ 631916 h 743766"/>
                <a:gd name="connsiteX121" fmla="*/ 733970 w 1005023"/>
                <a:gd name="connsiteY121" fmla="*/ 631916 h 743766"/>
                <a:gd name="connsiteX122" fmla="*/ 760912 w 1005023"/>
                <a:gd name="connsiteY122" fmla="*/ 613954 h 743766"/>
                <a:gd name="connsiteX123" fmla="*/ 759279 w 1005023"/>
                <a:gd name="connsiteY123" fmla="*/ 614771 h 743766"/>
                <a:gd name="connsiteX124" fmla="*/ 758462 w 1005023"/>
                <a:gd name="connsiteY124" fmla="*/ 614771 h 743766"/>
                <a:gd name="connsiteX125" fmla="*/ 758462 w 1005023"/>
                <a:gd name="connsiteY125" fmla="*/ 613954 h 743766"/>
                <a:gd name="connsiteX126" fmla="*/ 758462 w 1005023"/>
                <a:gd name="connsiteY126" fmla="*/ 613138 h 743766"/>
                <a:gd name="connsiteX127" fmla="*/ 757646 w 1005023"/>
                <a:gd name="connsiteY127" fmla="*/ 612321 h 743766"/>
                <a:gd name="connsiteX128" fmla="*/ 758462 w 1005023"/>
                <a:gd name="connsiteY128" fmla="*/ 611505 h 743766"/>
                <a:gd name="connsiteX129" fmla="*/ 759279 w 1005023"/>
                <a:gd name="connsiteY129" fmla="*/ 611505 h 743766"/>
                <a:gd name="connsiteX130" fmla="*/ 759279 w 1005023"/>
                <a:gd name="connsiteY130" fmla="*/ 612321 h 743766"/>
                <a:gd name="connsiteX131" fmla="*/ 760095 w 1005023"/>
                <a:gd name="connsiteY131" fmla="*/ 612321 h 743766"/>
                <a:gd name="connsiteX132" fmla="*/ 760095 w 1005023"/>
                <a:gd name="connsiteY132" fmla="*/ 612321 h 743766"/>
                <a:gd name="connsiteX133" fmla="*/ 760095 w 1005023"/>
                <a:gd name="connsiteY133" fmla="*/ 613138 h 743766"/>
                <a:gd name="connsiteX134" fmla="*/ 759279 w 1005023"/>
                <a:gd name="connsiteY134" fmla="*/ 613954 h 743766"/>
                <a:gd name="connsiteX135" fmla="*/ 760912 w 1005023"/>
                <a:gd name="connsiteY135" fmla="*/ 613954 h 743766"/>
                <a:gd name="connsiteX136" fmla="*/ 760912 w 1005023"/>
                <a:gd name="connsiteY136" fmla="*/ 613954 h 743766"/>
                <a:gd name="connsiteX137" fmla="*/ 784588 w 1005023"/>
                <a:gd name="connsiteY137" fmla="*/ 565785 h 743766"/>
                <a:gd name="connsiteX138" fmla="*/ 782955 w 1005023"/>
                <a:gd name="connsiteY138" fmla="*/ 566601 h 743766"/>
                <a:gd name="connsiteX139" fmla="*/ 782139 w 1005023"/>
                <a:gd name="connsiteY139" fmla="*/ 566601 h 743766"/>
                <a:gd name="connsiteX140" fmla="*/ 782139 w 1005023"/>
                <a:gd name="connsiteY140" fmla="*/ 564969 h 743766"/>
                <a:gd name="connsiteX141" fmla="*/ 782955 w 1005023"/>
                <a:gd name="connsiteY141" fmla="*/ 563336 h 743766"/>
                <a:gd name="connsiteX142" fmla="*/ 783771 w 1005023"/>
                <a:gd name="connsiteY142" fmla="*/ 564152 h 743766"/>
                <a:gd name="connsiteX143" fmla="*/ 783771 w 1005023"/>
                <a:gd name="connsiteY143" fmla="*/ 564969 h 743766"/>
                <a:gd name="connsiteX144" fmla="*/ 784588 w 1005023"/>
                <a:gd name="connsiteY144" fmla="*/ 565785 h 743766"/>
                <a:gd name="connsiteX145" fmla="*/ 800100 w 1005023"/>
                <a:gd name="connsiteY145" fmla="*/ 535577 h 743766"/>
                <a:gd name="connsiteX146" fmla="*/ 800100 w 1005023"/>
                <a:gd name="connsiteY146" fmla="*/ 535577 h 743766"/>
                <a:gd name="connsiteX147" fmla="*/ 798467 w 1005023"/>
                <a:gd name="connsiteY147" fmla="*/ 534761 h 743766"/>
                <a:gd name="connsiteX148" fmla="*/ 797651 w 1005023"/>
                <a:gd name="connsiteY148" fmla="*/ 534761 h 743766"/>
                <a:gd name="connsiteX149" fmla="*/ 797651 w 1005023"/>
                <a:gd name="connsiteY149" fmla="*/ 533944 h 743766"/>
                <a:gd name="connsiteX150" fmla="*/ 798467 w 1005023"/>
                <a:gd name="connsiteY150" fmla="*/ 533944 h 743766"/>
                <a:gd name="connsiteX151" fmla="*/ 800100 w 1005023"/>
                <a:gd name="connsiteY151" fmla="*/ 535577 h 743766"/>
                <a:gd name="connsiteX152" fmla="*/ 800100 w 1005023"/>
                <a:gd name="connsiteY152" fmla="*/ 535577 h 743766"/>
                <a:gd name="connsiteX153" fmla="*/ 803366 w 1005023"/>
                <a:gd name="connsiteY153" fmla="*/ 532312 h 743766"/>
                <a:gd name="connsiteX154" fmla="*/ 803366 w 1005023"/>
                <a:gd name="connsiteY154" fmla="*/ 533128 h 743766"/>
                <a:gd name="connsiteX155" fmla="*/ 803366 w 1005023"/>
                <a:gd name="connsiteY155" fmla="*/ 532312 h 743766"/>
                <a:gd name="connsiteX156" fmla="*/ 802549 w 1005023"/>
                <a:gd name="connsiteY156" fmla="*/ 531495 h 743766"/>
                <a:gd name="connsiteX157" fmla="*/ 802549 w 1005023"/>
                <a:gd name="connsiteY157" fmla="*/ 531495 h 743766"/>
                <a:gd name="connsiteX158" fmla="*/ 803366 w 1005023"/>
                <a:gd name="connsiteY158" fmla="*/ 531495 h 743766"/>
                <a:gd name="connsiteX159" fmla="*/ 803366 w 1005023"/>
                <a:gd name="connsiteY159" fmla="*/ 532312 h 743766"/>
                <a:gd name="connsiteX160" fmla="*/ 801733 w 1005023"/>
                <a:gd name="connsiteY160" fmla="*/ 530679 h 743766"/>
                <a:gd name="connsiteX161" fmla="*/ 801733 w 1005023"/>
                <a:gd name="connsiteY161" fmla="*/ 530679 h 743766"/>
                <a:gd name="connsiteX162" fmla="*/ 799284 w 1005023"/>
                <a:gd name="connsiteY162" fmla="*/ 529862 h 743766"/>
                <a:gd name="connsiteX163" fmla="*/ 796835 w 1005023"/>
                <a:gd name="connsiteY163" fmla="*/ 529862 h 743766"/>
                <a:gd name="connsiteX164" fmla="*/ 796018 w 1005023"/>
                <a:gd name="connsiteY164" fmla="*/ 529046 h 743766"/>
                <a:gd name="connsiteX165" fmla="*/ 796018 w 1005023"/>
                <a:gd name="connsiteY165" fmla="*/ 527413 h 743766"/>
                <a:gd name="connsiteX166" fmla="*/ 798467 w 1005023"/>
                <a:gd name="connsiteY166" fmla="*/ 527413 h 743766"/>
                <a:gd name="connsiteX167" fmla="*/ 801733 w 1005023"/>
                <a:gd name="connsiteY167" fmla="*/ 529046 h 743766"/>
                <a:gd name="connsiteX168" fmla="*/ 802549 w 1005023"/>
                <a:gd name="connsiteY168" fmla="*/ 529862 h 743766"/>
                <a:gd name="connsiteX169" fmla="*/ 801733 w 1005023"/>
                <a:gd name="connsiteY169" fmla="*/ 530679 h 743766"/>
                <a:gd name="connsiteX170" fmla="*/ 794385 w 1005023"/>
                <a:gd name="connsiteY170" fmla="*/ 501287 h 743766"/>
                <a:gd name="connsiteX171" fmla="*/ 793569 w 1005023"/>
                <a:gd name="connsiteY171" fmla="*/ 502104 h 743766"/>
                <a:gd name="connsiteX172" fmla="*/ 789487 w 1005023"/>
                <a:gd name="connsiteY172" fmla="*/ 500471 h 743766"/>
                <a:gd name="connsiteX173" fmla="*/ 786221 w 1005023"/>
                <a:gd name="connsiteY173" fmla="*/ 498838 h 743766"/>
                <a:gd name="connsiteX174" fmla="*/ 784588 w 1005023"/>
                <a:gd name="connsiteY174" fmla="*/ 496388 h 743766"/>
                <a:gd name="connsiteX175" fmla="*/ 784588 w 1005023"/>
                <a:gd name="connsiteY175" fmla="*/ 495572 h 743766"/>
                <a:gd name="connsiteX176" fmla="*/ 787037 w 1005023"/>
                <a:gd name="connsiteY176" fmla="*/ 495572 h 743766"/>
                <a:gd name="connsiteX177" fmla="*/ 789487 w 1005023"/>
                <a:gd name="connsiteY177" fmla="*/ 496388 h 743766"/>
                <a:gd name="connsiteX178" fmla="*/ 790303 w 1005023"/>
                <a:gd name="connsiteY178" fmla="*/ 497205 h 743766"/>
                <a:gd name="connsiteX179" fmla="*/ 791120 w 1005023"/>
                <a:gd name="connsiteY179" fmla="*/ 497205 h 743766"/>
                <a:gd name="connsiteX180" fmla="*/ 791936 w 1005023"/>
                <a:gd name="connsiteY180" fmla="*/ 498021 h 743766"/>
                <a:gd name="connsiteX181" fmla="*/ 796018 w 1005023"/>
                <a:gd name="connsiteY181" fmla="*/ 499654 h 743766"/>
                <a:gd name="connsiteX182" fmla="*/ 794385 w 1005023"/>
                <a:gd name="connsiteY182" fmla="*/ 501287 h 743766"/>
                <a:gd name="connsiteX183" fmla="*/ 794385 w 1005023"/>
                <a:gd name="connsiteY183" fmla="*/ 501287 h 743766"/>
                <a:gd name="connsiteX184" fmla="*/ 821327 w 1005023"/>
                <a:gd name="connsiteY184" fmla="*/ 816 h 743766"/>
                <a:gd name="connsiteX185" fmla="*/ 821327 w 1005023"/>
                <a:gd name="connsiteY185" fmla="*/ 816 h 743766"/>
                <a:gd name="connsiteX186" fmla="*/ 822144 w 1005023"/>
                <a:gd name="connsiteY186" fmla="*/ 816 h 743766"/>
                <a:gd name="connsiteX187" fmla="*/ 822960 w 1005023"/>
                <a:gd name="connsiteY187" fmla="*/ 0 h 743766"/>
                <a:gd name="connsiteX188" fmla="*/ 825410 w 1005023"/>
                <a:gd name="connsiteY188" fmla="*/ 816 h 743766"/>
                <a:gd name="connsiteX189" fmla="*/ 829492 w 1005023"/>
                <a:gd name="connsiteY189" fmla="*/ 4082 h 743766"/>
                <a:gd name="connsiteX190" fmla="*/ 831941 w 1005023"/>
                <a:gd name="connsiteY190" fmla="*/ 5715 h 743766"/>
                <a:gd name="connsiteX191" fmla="*/ 832757 w 1005023"/>
                <a:gd name="connsiteY191" fmla="*/ 5715 h 743766"/>
                <a:gd name="connsiteX192" fmla="*/ 833574 w 1005023"/>
                <a:gd name="connsiteY192" fmla="*/ 6531 h 743766"/>
                <a:gd name="connsiteX193" fmla="*/ 835206 w 1005023"/>
                <a:gd name="connsiteY193" fmla="*/ 8164 h 743766"/>
                <a:gd name="connsiteX194" fmla="*/ 836839 w 1005023"/>
                <a:gd name="connsiteY194" fmla="*/ 8981 h 743766"/>
                <a:gd name="connsiteX195" fmla="*/ 840105 w 1005023"/>
                <a:gd name="connsiteY195" fmla="*/ 9797 h 743766"/>
                <a:gd name="connsiteX196" fmla="*/ 842554 w 1005023"/>
                <a:gd name="connsiteY196" fmla="*/ 12246 h 743766"/>
                <a:gd name="connsiteX197" fmla="*/ 843371 w 1005023"/>
                <a:gd name="connsiteY197" fmla="*/ 12246 h 743766"/>
                <a:gd name="connsiteX198" fmla="*/ 843371 w 1005023"/>
                <a:gd name="connsiteY198" fmla="*/ 11430 h 743766"/>
                <a:gd name="connsiteX199" fmla="*/ 844187 w 1005023"/>
                <a:gd name="connsiteY199" fmla="*/ 10614 h 743766"/>
                <a:gd name="connsiteX200" fmla="*/ 845820 w 1005023"/>
                <a:gd name="connsiteY200" fmla="*/ 10614 h 743766"/>
                <a:gd name="connsiteX201" fmla="*/ 848270 w 1005023"/>
                <a:gd name="connsiteY201" fmla="*/ 11430 h 743766"/>
                <a:gd name="connsiteX202" fmla="*/ 851535 w 1005023"/>
                <a:gd name="connsiteY202" fmla="*/ 13879 h 743766"/>
                <a:gd name="connsiteX203" fmla="*/ 853985 w 1005023"/>
                <a:gd name="connsiteY203" fmla="*/ 14696 h 743766"/>
                <a:gd name="connsiteX204" fmla="*/ 854801 w 1005023"/>
                <a:gd name="connsiteY204" fmla="*/ 14696 h 743766"/>
                <a:gd name="connsiteX205" fmla="*/ 855617 w 1005023"/>
                <a:gd name="connsiteY205" fmla="*/ 15512 h 743766"/>
                <a:gd name="connsiteX206" fmla="*/ 856434 w 1005023"/>
                <a:gd name="connsiteY206" fmla="*/ 16329 h 743766"/>
                <a:gd name="connsiteX207" fmla="*/ 856434 w 1005023"/>
                <a:gd name="connsiteY207" fmla="*/ 17961 h 743766"/>
                <a:gd name="connsiteX208" fmla="*/ 856434 w 1005023"/>
                <a:gd name="connsiteY208" fmla="*/ 18778 h 743766"/>
                <a:gd name="connsiteX209" fmla="*/ 857250 w 1005023"/>
                <a:gd name="connsiteY209" fmla="*/ 19594 h 743766"/>
                <a:gd name="connsiteX210" fmla="*/ 858067 w 1005023"/>
                <a:gd name="connsiteY210" fmla="*/ 19594 h 743766"/>
                <a:gd name="connsiteX211" fmla="*/ 859699 w 1005023"/>
                <a:gd name="connsiteY211" fmla="*/ 20411 h 743766"/>
                <a:gd name="connsiteX212" fmla="*/ 860516 w 1005023"/>
                <a:gd name="connsiteY212" fmla="*/ 22044 h 743766"/>
                <a:gd name="connsiteX213" fmla="*/ 861332 w 1005023"/>
                <a:gd name="connsiteY213" fmla="*/ 22860 h 743766"/>
                <a:gd name="connsiteX214" fmla="*/ 862149 w 1005023"/>
                <a:gd name="connsiteY214" fmla="*/ 23676 h 743766"/>
                <a:gd name="connsiteX215" fmla="*/ 862149 w 1005023"/>
                <a:gd name="connsiteY215" fmla="*/ 24493 h 743766"/>
                <a:gd name="connsiteX216" fmla="*/ 862149 w 1005023"/>
                <a:gd name="connsiteY216" fmla="*/ 25309 h 743766"/>
                <a:gd name="connsiteX217" fmla="*/ 862149 w 1005023"/>
                <a:gd name="connsiteY217" fmla="*/ 26126 h 743766"/>
                <a:gd name="connsiteX218" fmla="*/ 862149 w 1005023"/>
                <a:gd name="connsiteY218" fmla="*/ 26942 h 743766"/>
                <a:gd name="connsiteX219" fmla="*/ 862149 w 1005023"/>
                <a:gd name="connsiteY219" fmla="*/ 27759 h 743766"/>
                <a:gd name="connsiteX220" fmla="*/ 862965 w 1005023"/>
                <a:gd name="connsiteY220" fmla="*/ 28575 h 743766"/>
                <a:gd name="connsiteX221" fmla="*/ 864598 w 1005023"/>
                <a:gd name="connsiteY221" fmla="*/ 29391 h 743766"/>
                <a:gd name="connsiteX222" fmla="*/ 865414 w 1005023"/>
                <a:gd name="connsiteY222" fmla="*/ 30208 h 743766"/>
                <a:gd name="connsiteX223" fmla="*/ 865414 w 1005023"/>
                <a:gd name="connsiteY223" fmla="*/ 31024 h 743766"/>
                <a:gd name="connsiteX224" fmla="*/ 866231 w 1005023"/>
                <a:gd name="connsiteY224" fmla="*/ 31841 h 743766"/>
                <a:gd name="connsiteX225" fmla="*/ 867864 w 1005023"/>
                <a:gd name="connsiteY225" fmla="*/ 32657 h 743766"/>
                <a:gd name="connsiteX226" fmla="*/ 868680 w 1005023"/>
                <a:gd name="connsiteY226" fmla="*/ 33474 h 743766"/>
                <a:gd name="connsiteX227" fmla="*/ 868680 w 1005023"/>
                <a:gd name="connsiteY227" fmla="*/ 34290 h 743766"/>
                <a:gd name="connsiteX228" fmla="*/ 868680 w 1005023"/>
                <a:gd name="connsiteY228" fmla="*/ 35106 h 743766"/>
                <a:gd name="connsiteX229" fmla="*/ 869496 w 1005023"/>
                <a:gd name="connsiteY229" fmla="*/ 35923 h 743766"/>
                <a:gd name="connsiteX230" fmla="*/ 869496 w 1005023"/>
                <a:gd name="connsiteY230" fmla="*/ 37556 h 743766"/>
                <a:gd name="connsiteX231" fmla="*/ 869496 w 1005023"/>
                <a:gd name="connsiteY231" fmla="*/ 38372 h 743766"/>
                <a:gd name="connsiteX232" fmla="*/ 870313 w 1005023"/>
                <a:gd name="connsiteY232" fmla="*/ 40005 h 743766"/>
                <a:gd name="connsiteX233" fmla="*/ 870313 w 1005023"/>
                <a:gd name="connsiteY233" fmla="*/ 42454 h 743766"/>
                <a:gd name="connsiteX234" fmla="*/ 871129 w 1005023"/>
                <a:gd name="connsiteY234" fmla="*/ 44904 h 743766"/>
                <a:gd name="connsiteX235" fmla="*/ 873579 w 1005023"/>
                <a:gd name="connsiteY235" fmla="*/ 48986 h 743766"/>
                <a:gd name="connsiteX236" fmla="*/ 874395 w 1005023"/>
                <a:gd name="connsiteY236" fmla="*/ 51435 h 743766"/>
                <a:gd name="connsiteX237" fmla="*/ 874395 w 1005023"/>
                <a:gd name="connsiteY237" fmla="*/ 53884 h 743766"/>
                <a:gd name="connsiteX238" fmla="*/ 874395 w 1005023"/>
                <a:gd name="connsiteY238" fmla="*/ 54701 h 743766"/>
                <a:gd name="connsiteX239" fmla="*/ 875212 w 1005023"/>
                <a:gd name="connsiteY239" fmla="*/ 55517 h 743766"/>
                <a:gd name="connsiteX240" fmla="*/ 876028 w 1005023"/>
                <a:gd name="connsiteY240" fmla="*/ 56334 h 743766"/>
                <a:gd name="connsiteX241" fmla="*/ 876028 w 1005023"/>
                <a:gd name="connsiteY241" fmla="*/ 57966 h 743766"/>
                <a:gd name="connsiteX242" fmla="*/ 876845 w 1005023"/>
                <a:gd name="connsiteY242" fmla="*/ 58783 h 743766"/>
                <a:gd name="connsiteX243" fmla="*/ 876845 w 1005023"/>
                <a:gd name="connsiteY243" fmla="*/ 59599 h 743766"/>
                <a:gd name="connsiteX244" fmla="*/ 876845 w 1005023"/>
                <a:gd name="connsiteY244" fmla="*/ 61232 h 743766"/>
                <a:gd name="connsiteX245" fmla="*/ 876845 w 1005023"/>
                <a:gd name="connsiteY245" fmla="*/ 62865 h 743766"/>
                <a:gd name="connsiteX246" fmla="*/ 877661 w 1005023"/>
                <a:gd name="connsiteY246" fmla="*/ 63681 h 743766"/>
                <a:gd name="connsiteX247" fmla="*/ 877661 w 1005023"/>
                <a:gd name="connsiteY247" fmla="*/ 65314 h 743766"/>
                <a:gd name="connsiteX248" fmla="*/ 877661 w 1005023"/>
                <a:gd name="connsiteY248" fmla="*/ 66947 h 743766"/>
                <a:gd name="connsiteX249" fmla="*/ 879294 w 1005023"/>
                <a:gd name="connsiteY249" fmla="*/ 70213 h 743766"/>
                <a:gd name="connsiteX250" fmla="*/ 882560 w 1005023"/>
                <a:gd name="connsiteY250" fmla="*/ 74295 h 743766"/>
                <a:gd name="connsiteX251" fmla="*/ 884192 w 1005023"/>
                <a:gd name="connsiteY251" fmla="*/ 77561 h 743766"/>
                <a:gd name="connsiteX252" fmla="*/ 885009 w 1005023"/>
                <a:gd name="connsiteY252" fmla="*/ 80010 h 743766"/>
                <a:gd name="connsiteX253" fmla="*/ 885009 w 1005023"/>
                <a:gd name="connsiteY253" fmla="*/ 81643 h 743766"/>
                <a:gd name="connsiteX254" fmla="*/ 884192 w 1005023"/>
                <a:gd name="connsiteY254" fmla="*/ 83276 h 743766"/>
                <a:gd name="connsiteX255" fmla="*/ 884192 w 1005023"/>
                <a:gd name="connsiteY255" fmla="*/ 84092 h 743766"/>
                <a:gd name="connsiteX256" fmla="*/ 885009 w 1005023"/>
                <a:gd name="connsiteY256" fmla="*/ 84909 h 743766"/>
                <a:gd name="connsiteX257" fmla="*/ 885009 w 1005023"/>
                <a:gd name="connsiteY257" fmla="*/ 85725 h 743766"/>
                <a:gd name="connsiteX258" fmla="*/ 885009 w 1005023"/>
                <a:gd name="connsiteY258" fmla="*/ 86541 h 743766"/>
                <a:gd name="connsiteX259" fmla="*/ 885825 w 1005023"/>
                <a:gd name="connsiteY259" fmla="*/ 88174 h 743766"/>
                <a:gd name="connsiteX260" fmla="*/ 889091 w 1005023"/>
                <a:gd name="connsiteY260" fmla="*/ 90624 h 743766"/>
                <a:gd name="connsiteX261" fmla="*/ 887458 w 1005023"/>
                <a:gd name="connsiteY261" fmla="*/ 93889 h 743766"/>
                <a:gd name="connsiteX262" fmla="*/ 887458 w 1005023"/>
                <a:gd name="connsiteY262" fmla="*/ 96339 h 743766"/>
                <a:gd name="connsiteX263" fmla="*/ 887458 w 1005023"/>
                <a:gd name="connsiteY263" fmla="*/ 98788 h 743766"/>
                <a:gd name="connsiteX264" fmla="*/ 888274 w 1005023"/>
                <a:gd name="connsiteY264" fmla="*/ 100421 h 743766"/>
                <a:gd name="connsiteX265" fmla="*/ 889907 w 1005023"/>
                <a:gd name="connsiteY265" fmla="*/ 101237 h 743766"/>
                <a:gd name="connsiteX266" fmla="*/ 890724 w 1005023"/>
                <a:gd name="connsiteY266" fmla="*/ 102054 h 743766"/>
                <a:gd name="connsiteX267" fmla="*/ 890724 w 1005023"/>
                <a:gd name="connsiteY267" fmla="*/ 102870 h 743766"/>
                <a:gd name="connsiteX268" fmla="*/ 892356 w 1005023"/>
                <a:gd name="connsiteY268" fmla="*/ 104503 h 743766"/>
                <a:gd name="connsiteX269" fmla="*/ 895622 w 1005023"/>
                <a:gd name="connsiteY269" fmla="*/ 106136 h 743766"/>
                <a:gd name="connsiteX270" fmla="*/ 899704 w 1005023"/>
                <a:gd name="connsiteY270" fmla="*/ 106136 h 743766"/>
                <a:gd name="connsiteX271" fmla="*/ 904603 w 1005023"/>
                <a:gd name="connsiteY271" fmla="*/ 105319 h 743766"/>
                <a:gd name="connsiteX272" fmla="*/ 907869 w 1005023"/>
                <a:gd name="connsiteY272" fmla="*/ 105319 h 743766"/>
                <a:gd name="connsiteX273" fmla="*/ 908685 w 1005023"/>
                <a:gd name="connsiteY273" fmla="*/ 106136 h 743766"/>
                <a:gd name="connsiteX274" fmla="*/ 908685 w 1005023"/>
                <a:gd name="connsiteY274" fmla="*/ 106952 h 743766"/>
                <a:gd name="connsiteX275" fmla="*/ 908685 w 1005023"/>
                <a:gd name="connsiteY275" fmla="*/ 107769 h 743766"/>
                <a:gd name="connsiteX276" fmla="*/ 909502 w 1005023"/>
                <a:gd name="connsiteY276" fmla="*/ 108585 h 743766"/>
                <a:gd name="connsiteX277" fmla="*/ 911135 w 1005023"/>
                <a:gd name="connsiteY277" fmla="*/ 108585 h 743766"/>
                <a:gd name="connsiteX278" fmla="*/ 912767 w 1005023"/>
                <a:gd name="connsiteY278" fmla="*/ 109401 h 743766"/>
                <a:gd name="connsiteX279" fmla="*/ 913584 w 1005023"/>
                <a:gd name="connsiteY279" fmla="*/ 110218 h 743766"/>
                <a:gd name="connsiteX280" fmla="*/ 914400 w 1005023"/>
                <a:gd name="connsiteY280" fmla="*/ 110218 h 743766"/>
                <a:gd name="connsiteX281" fmla="*/ 915217 w 1005023"/>
                <a:gd name="connsiteY281" fmla="*/ 109401 h 743766"/>
                <a:gd name="connsiteX282" fmla="*/ 916033 w 1005023"/>
                <a:gd name="connsiteY282" fmla="*/ 109401 h 743766"/>
                <a:gd name="connsiteX283" fmla="*/ 916849 w 1005023"/>
                <a:gd name="connsiteY283" fmla="*/ 110218 h 743766"/>
                <a:gd name="connsiteX284" fmla="*/ 917666 w 1005023"/>
                <a:gd name="connsiteY284" fmla="*/ 110218 h 743766"/>
                <a:gd name="connsiteX285" fmla="*/ 918482 w 1005023"/>
                <a:gd name="connsiteY285" fmla="*/ 109401 h 743766"/>
                <a:gd name="connsiteX286" fmla="*/ 919299 w 1005023"/>
                <a:gd name="connsiteY286" fmla="*/ 109401 h 743766"/>
                <a:gd name="connsiteX287" fmla="*/ 920115 w 1005023"/>
                <a:gd name="connsiteY287" fmla="*/ 109401 h 743766"/>
                <a:gd name="connsiteX288" fmla="*/ 920931 w 1005023"/>
                <a:gd name="connsiteY288" fmla="*/ 111034 h 743766"/>
                <a:gd name="connsiteX289" fmla="*/ 921748 w 1005023"/>
                <a:gd name="connsiteY289" fmla="*/ 111851 h 743766"/>
                <a:gd name="connsiteX290" fmla="*/ 923381 w 1005023"/>
                <a:gd name="connsiteY290" fmla="*/ 111851 h 743766"/>
                <a:gd name="connsiteX291" fmla="*/ 925014 w 1005023"/>
                <a:gd name="connsiteY291" fmla="*/ 113484 h 743766"/>
                <a:gd name="connsiteX292" fmla="*/ 929096 w 1005023"/>
                <a:gd name="connsiteY292" fmla="*/ 119199 h 743766"/>
                <a:gd name="connsiteX293" fmla="*/ 931545 w 1005023"/>
                <a:gd name="connsiteY293" fmla="*/ 120831 h 743766"/>
                <a:gd name="connsiteX294" fmla="*/ 933995 w 1005023"/>
                <a:gd name="connsiteY294" fmla="*/ 121648 h 743766"/>
                <a:gd name="connsiteX295" fmla="*/ 937260 w 1005023"/>
                <a:gd name="connsiteY295" fmla="*/ 121648 h 743766"/>
                <a:gd name="connsiteX296" fmla="*/ 938077 w 1005023"/>
                <a:gd name="connsiteY296" fmla="*/ 124097 h 743766"/>
                <a:gd name="connsiteX297" fmla="*/ 937260 w 1005023"/>
                <a:gd name="connsiteY297" fmla="*/ 126546 h 743766"/>
                <a:gd name="connsiteX298" fmla="*/ 937260 w 1005023"/>
                <a:gd name="connsiteY298" fmla="*/ 128179 h 743766"/>
                <a:gd name="connsiteX299" fmla="*/ 938077 w 1005023"/>
                <a:gd name="connsiteY299" fmla="*/ 128996 h 743766"/>
                <a:gd name="connsiteX300" fmla="*/ 938893 w 1005023"/>
                <a:gd name="connsiteY300" fmla="*/ 131445 h 743766"/>
                <a:gd name="connsiteX301" fmla="*/ 940526 w 1005023"/>
                <a:gd name="connsiteY301" fmla="*/ 133078 h 743766"/>
                <a:gd name="connsiteX302" fmla="*/ 940526 w 1005023"/>
                <a:gd name="connsiteY302" fmla="*/ 133894 h 743766"/>
                <a:gd name="connsiteX303" fmla="*/ 941342 w 1005023"/>
                <a:gd name="connsiteY303" fmla="*/ 134711 h 743766"/>
                <a:gd name="connsiteX304" fmla="*/ 941342 w 1005023"/>
                <a:gd name="connsiteY304" fmla="*/ 137160 h 743766"/>
                <a:gd name="connsiteX305" fmla="*/ 939710 w 1005023"/>
                <a:gd name="connsiteY305" fmla="*/ 140426 h 743766"/>
                <a:gd name="connsiteX306" fmla="*/ 939710 w 1005023"/>
                <a:gd name="connsiteY306" fmla="*/ 142875 h 743766"/>
                <a:gd name="connsiteX307" fmla="*/ 941342 w 1005023"/>
                <a:gd name="connsiteY307" fmla="*/ 145324 h 743766"/>
                <a:gd name="connsiteX308" fmla="*/ 942159 w 1005023"/>
                <a:gd name="connsiteY308" fmla="*/ 147774 h 743766"/>
                <a:gd name="connsiteX309" fmla="*/ 942159 w 1005023"/>
                <a:gd name="connsiteY309" fmla="*/ 149406 h 743766"/>
                <a:gd name="connsiteX310" fmla="*/ 942975 w 1005023"/>
                <a:gd name="connsiteY310" fmla="*/ 151039 h 743766"/>
                <a:gd name="connsiteX311" fmla="*/ 943792 w 1005023"/>
                <a:gd name="connsiteY311" fmla="*/ 151856 h 743766"/>
                <a:gd name="connsiteX312" fmla="*/ 945424 w 1005023"/>
                <a:gd name="connsiteY312" fmla="*/ 151856 h 743766"/>
                <a:gd name="connsiteX313" fmla="*/ 948690 w 1005023"/>
                <a:gd name="connsiteY313" fmla="*/ 151039 h 743766"/>
                <a:gd name="connsiteX314" fmla="*/ 951139 w 1005023"/>
                <a:gd name="connsiteY314" fmla="*/ 151039 h 743766"/>
                <a:gd name="connsiteX315" fmla="*/ 952772 w 1005023"/>
                <a:gd name="connsiteY315" fmla="*/ 151856 h 743766"/>
                <a:gd name="connsiteX316" fmla="*/ 956854 w 1005023"/>
                <a:gd name="connsiteY316" fmla="*/ 151856 h 743766"/>
                <a:gd name="connsiteX317" fmla="*/ 962570 w 1005023"/>
                <a:gd name="connsiteY317" fmla="*/ 151039 h 743766"/>
                <a:gd name="connsiteX318" fmla="*/ 966652 w 1005023"/>
                <a:gd name="connsiteY318" fmla="*/ 151039 h 743766"/>
                <a:gd name="connsiteX319" fmla="*/ 968285 w 1005023"/>
                <a:gd name="connsiteY319" fmla="*/ 151039 h 743766"/>
                <a:gd name="connsiteX320" fmla="*/ 969917 w 1005023"/>
                <a:gd name="connsiteY320" fmla="*/ 149406 h 743766"/>
                <a:gd name="connsiteX321" fmla="*/ 971550 w 1005023"/>
                <a:gd name="connsiteY321" fmla="*/ 146141 h 743766"/>
                <a:gd name="connsiteX322" fmla="*/ 972367 w 1005023"/>
                <a:gd name="connsiteY322" fmla="*/ 144508 h 743766"/>
                <a:gd name="connsiteX323" fmla="*/ 973183 w 1005023"/>
                <a:gd name="connsiteY323" fmla="*/ 144508 h 743766"/>
                <a:gd name="connsiteX324" fmla="*/ 974816 w 1005023"/>
                <a:gd name="connsiteY324" fmla="*/ 143691 h 743766"/>
                <a:gd name="connsiteX325" fmla="*/ 977265 w 1005023"/>
                <a:gd name="connsiteY325" fmla="*/ 141242 h 743766"/>
                <a:gd name="connsiteX326" fmla="*/ 979714 w 1005023"/>
                <a:gd name="connsiteY326" fmla="*/ 140426 h 743766"/>
                <a:gd name="connsiteX327" fmla="*/ 982164 w 1005023"/>
                <a:gd name="connsiteY327" fmla="*/ 140426 h 743766"/>
                <a:gd name="connsiteX328" fmla="*/ 984613 w 1005023"/>
                <a:gd name="connsiteY328" fmla="*/ 140426 h 743766"/>
                <a:gd name="connsiteX329" fmla="*/ 986246 w 1005023"/>
                <a:gd name="connsiteY329" fmla="*/ 139609 h 743766"/>
                <a:gd name="connsiteX330" fmla="*/ 987879 w 1005023"/>
                <a:gd name="connsiteY330" fmla="*/ 137976 h 743766"/>
                <a:gd name="connsiteX331" fmla="*/ 990328 w 1005023"/>
                <a:gd name="connsiteY331" fmla="*/ 136344 h 743766"/>
                <a:gd name="connsiteX332" fmla="*/ 996043 w 1005023"/>
                <a:gd name="connsiteY332" fmla="*/ 133894 h 743766"/>
                <a:gd name="connsiteX333" fmla="*/ 997676 w 1005023"/>
                <a:gd name="connsiteY333" fmla="*/ 133894 h 743766"/>
                <a:gd name="connsiteX334" fmla="*/ 998492 w 1005023"/>
                <a:gd name="connsiteY334" fmla="*/ 133894 h 743766"/>
                <a:gd name="connsiteX335" fmla="*/ 1000125 w 1005023"/>
                <a:gd name="connsiteY335" fmla="*/ 133894 h 743766"/>
                <a:gd name="connsiteX336" fmla="*/ 1001758 w 1005023"/>
                <a:gd name="connsiteY336" fmla="*/ 134711 h 743766"/>
                <a:gd name="connsiteX337" fmla="*/ 1003391 w 1005023"/>
                <a:gd name="connsiteY337" fmla="*/ 136344 h 743766"/>
                <a:gd name="connsiteX338" fmla="*/ 1003391 w 1005023"/>
                <a:gd name="connsiteY338" fmla="*/ 137160 h 743766"/>
                <a:gd name="connsiteX339" fmla="*/ 1003391 w 1005023"/>
                <a:gd name="connsiteY339" fmla="*/ 138793 h 743766"/>
                <a:gd name="connsiteX340" fmla="*/ 1003391 w 1005023"/>
                <a:gd name="connsiteY340" fmla="*/ 139609 h 743766"/>
                <a:gd name="connsiteX341" fmla="*/ 1002574 w 1005023"/>
                <a:gd name="connsiteY341" fmla="*/ 140426 h 743766"/>
                <a:gd name="connsiteX342" fmla="*/ 1001758 w 1005023"/>
                <a:gd name="connsiteY342" fmla="*/ 142059 h 743766"/>
                <a:gd name="connsiteX343" fmla="*/ 1002574 w 1005023"/>
                <a:gd name="connsiteY343" fmla="*/ 142875 h 743766"/>
                <a:gd name="connsiteX344" fmla="*/ 1003391 w 1005023"/>
                <a:gd name="connsiteY344" fmla="*/ 145324 h 743766"/>
                <a:gd name="connsiteX345" fmla="*/ 1004207 w 1005023"/>
                <a:gd name="connsiteY345" fmla="*/ 146957 h 743766"/>
                <a:gd name="connsiteX346" fmla="*/ 1005024 w 1005023"/>
                <a:gd name="connsiteY346" fmla="*/ 149406 h 743766"/>
                <a:gd name="connsiteX347" fmla="*/ 1005024 w 1005023"/>
                <a:gd name="connsiteY347" fmla="*/ 150223 h 743766"/>
                <a:gd name="connsiteX348" fmla="*/ 1004207 w 1005023"/>
                <a:gd name="connsiteY348" fmla="*/ 151856 h 743766"/>
                <a:gd name="connsiteX349" fmla="*/ 1002574 w 1005023"/>
                <a:gd name="connsiteY349" fmla="*/ 154305 h 743766"/>
                <a:gd name="connsiteX350" fmla="*/ 1001758 w 1005023"/>
                <a:gd name="connsiteY350" fmla="*/ 155121 h 743766"/>
                <a:gd name="connsiteX351" fmla="*/ 1000942 w 1005023"/>
                <a:gd name="connsiteY351" fmla="*/ 155938 h 743766"/>
                <a:gd name="connsiteX352" fmla="*/ 999309 w 1005023"/>
                <a:gd name="connsiteY352" fmla="*/ 155938 h 743766"/>
                <a:gd name="connsiteX353" fmla="*/ 998492 w 1005023"/>
                <a:gd name="connsiteY353" fmla="*/ 155938 h 743766"/>
                <a:gd name="connsiteX354" fmla="*/ 997676 w 1005023"/>
                <a:gd name="connsiteY354" fmla="*/ 155938 h 743766"/>
                <a:gd name="connsiteX355" fmla="*/ 996860 w 1005023"/>
                <a:gd name="connsiteY355" fmla="*/ 156754 h 743766"/>
                <a:gd name="connsiteX356" fmla="*/ 996043 w 1005023"/>
                <a:gd name="connsiteY356" fmla="*/ 157571 h 743766"/>
                <a:gd name="connsiteX357" fmla="*/ 995227 w 1005023"/>
                <a:gd name="connsiteY357" fmla="*/ 159204 h 743766"/>
                <a:gd name="connsiteX358" fmla="*/ 995227 w 1005023"/>
                <a:gd name="connsiteY358" fmla="*/ 160020 h 743766"/>
                <a:gd name="connsiteX359" fmla="*/ 996043 w 1005023"/>
                <a:gd name="connsiteY359" fmla="*/ 161653 h 743766"/>
                <a:gd name="connsiteX360" fmla="*/ 996043 w 1005023"/>
                <a:gd name="connsiteY360" fmla="*/ 163286 h 743766"/>
                <a:gd name="connsiteX361" fmla="*/ 997676 w 1005023"/>
                <a:gd name="connsiteY361" fmla="*/ 167368 h 743766"/>
                <a:gd name="connsiteX362" fmla="*/ 996860 w 1005023"/>
                <a:gd name="connsiteY362" fmla="*/ 169817 h 743766"/>
                <a:gd name="connsiteX363" fmla="*/ 996860 w 1005023"/>
                <a:gd name="connsiteY363" fmla="*/ 170634 h 743766"/>
                <a:gd name="connsiteX364" fmla="*/ 996043 w 1005023"/>
                <a:gd name="connsiteY364" fmla="*/ 172266 h 743766"/>
                <a:gd name="connsiteX365" fmla="*/ 996043 w 1005023"/>
                <a:gd name="connsiteY365" fmla="*/ 173083 h 743766"/>
                <a:gd name="connsiteX366" fmla="*/ 996043 w 1005023"/>
                <a:gd name="connsiteY366" fmla="*/ 176349 h 743766"/>
                <a:gd name="connsiteX367" fmla="*/ 995227 w 1005023"/>
                <a:gd name="connsiteY367" fmla="*/ 178798 h 743766"/>
                <a:gd name="connsiteX368" fmla="*/ 993594 w 1005023"/>
                <a:gd name="connsiteY368" fmla="*/ 181247 h 743766"/>
                <a:gd name="connsiteX369" fmla="*/ 993594 w 1005023"/>
                <a:gd name="connsiteY369" fmla="*/ 182880 h 743766"/>
                <a:gd name="connsiteX370" fmla="*/ 993594 w 1005023"/>
                <a:gd name="connsiteY370" fmla="*/ 184513 h 743766"/>
                <a:gd name="connsiteX371" fmla="*/ 993594 w 1005023"/>
                <a:gd name="connsiteY371" fmla="*/ 185329 h 743766"/>
                <a:gd name="connsiteX372" fmla="*/ 993594 w 1005023"/>
                <a:gd name="connsiteY372" fmla="*/ 186146 h 743766"/>
                <a:gd name="connsiteX373" fmla="*/ 993594 w 1005023"/>
                <a:gd name="connsiteY373" fmla="*/ 187779 h 743766"/>
                <a:gd name="connsiteX374" fmla="*/ 992777 w 1005023"/>
                <a:gd name="connsiteY374" fmla="*/ 188595 h 743766"/>
                <a:gd name="connsiteX375" fmla="*/ 991145 w 1005023"/>
                <a:gd name="connsiteY375" fmla="*/ 189411 h 743766"/>
                <a:gd name="connsiteX376" fmla="*/ 990328 w 1005023"/>
                <a:gd name="connsiteY376" fmla="*/ 190228 h 743766"/>
                <a:gd name="connsiteX377" fmla="*/ 990328 w 1005023"/>
                <a:gd name="connsiteY377" fmla="*/ 191861 h 743766"/>
                <a:gd name="connsiteX378" fmla="*/ 989512 w 1005023"/>
                <a:gd name="connsiteY378" fmla="*/ 193494 h 743766"/>
                <a:gd name="connsiteX379" fmla="*/ 988695 w 1005023"/>
                <a:gd name="connsiteY379" fmla="*/ 195126 h 743766"/>
                <a:gd name="connsiteX380" fmla="*/ 987879 w 1005023"/>
                <a:gd name="connsiteY380" fmla="*/ 195943 h 743766"/>
                <a:gd name="connsiteX381" fmla="*/ 987062 w 1005023"/>
                <a:gd name="connsiteY381" fmla="*/ 196759 h 743766"/>
                <a:gd name="connsiteX382" fmla="*/ 986246 w 1005023"/>
                <a:gd name="connsiteY382" fmla="*/ 197576 h 743766"/>
                <a:gd name="connsiteX383" fmla="*/ 985429 w 1005023"/>
                <a:gd name="connsiteY383" fmla="*/ 199209 h 743766"/>
                <a:gd name="connsiteX384" fmla="*/ 985429 w 1005023"/>
                <a:gd name="connsiteY384" fmla="*/ 200841 h 743766"/>
                <a:gd name="connsiteX385" fmla="*/ 984613 w 1005023"/>
                <a:gd name="connsiteY385" fmla="*/ 202474 h 743766"/>
                <a:gd name="connsiteX386" fmla="*/ 984613 w 1005023"/>
                <a:gd name="connsiteY386" fmla="*/ 204107 h 743766"/>
                <a:gd name="connsiteX387" fmla="*/ 983796 w 1005023"/>
                <a:gd name="connsiteY387" fmla="*/ 204924 h 743766"/>
                <a:gd name="connsiteX388" fmla="*/ 982164 w 1005023"/>
                <a:gd name="connsiteY388" fmla="*/ 205740 h 743766"/>
                <a:gd name="connsiteX389" fmla="*/ 981347 w 1005023"/>
                <a:gd name="connsiteY389" fmla="*/ 206556 h 743766"/>
                <a:gd name="connsiteX390" fmla="*/ 980531 w 1005023"/>
                <a:gd name="connsiteY390" fmla="*/ 206556 h 743766"/>
                <a:gd name="connsiteX391" fmla="*/ 978898 w 1005023"/>
                <a:gd name="connsiteY391" fmla="*/ 207373 h 743766"/>
                <a:gd name="connsiteX392" fmla="*/ 978081 w 1005023"/>
                <a:gd name="connsiteY392" fmla="*/ 211455 h 743766"/>
                <a:gd name="connsiteX393" fmla="*/ 978081 w 1005023"/>
                <a:gd name="connsiteY393" fmla="*/ 213904 h 743766"/>
                <a:gd name="connsiteX394" fmla="*/ 978081 w 1005023"/>
                <a:gd name="connsiteY394" fmla="*/ 216354 h 743766"/>
                <a:gd name="connsiteX395" fmla="*/ 976449 w 1005023"/>
                <a:gd name="connsiteY395" fmla="*/ 217986 h 743766"/>
                <a:gd name="connsiteX396" fmla="*/ 974816 w 1005023"/>
                <a:gd name="connsiteY396" fmla="*/ 218803 h 743766"/>
                <a:gd name="connsiteX397" fmla="*/ 973999 w 1005023"/>
                <a:gd name="connsiteY397" fmla="*/ 218803 h 743766"/>
                <a:gd name="connsiteX398" fmla="*/ 973183 w 1005023"/>
                <a:gd name="connsiteY398" fmla="*/ 218803 h 743766"/>
                <a:gd name="connsiteX399" fmla="*/ 971550 w 1005023"/>
                <a:gd name="connsiteY399" fmla="*/ 217986 h 743766"/>
                <a:gd name="connsiteX400" fmla="*/ 970734 w 1005023"/>
                <a:gd name="connsiteY400" fmla="*/ 217986 h 743766"/>
                <a:gd name="connsiteX401" fmla="*/ 969101 w 1005023"/>
                <a:gd name="connsiteY401" fmla="*/ 217170 h 743766"/>
                <a:gd name="connsiteX402" fmla="*/ 965835 w 1005023"/>
                <a:gd name="connsiteY402" fmla="*/ 216354 h 743766"/>
                <a:gd name="connsiteX403" fmla="*/ 962570 w 1005023"/>
                <a:gd name="connsiteY403" fmla="*/ 215537 h 743766"/>
                <a:gd name="connsiteX404" fmla="*/ 960937 w 1005023"/>
                <a:gd name="connsiteY404" fmla="*/ 214721 h 743766"/>
                <a:gd name="connsiteX405" fmla="*/ 959304 w 1005023"/>
                <a:gd name="connsiteY405" fmla="*/ 213904 h 743766"/>
                <a:gd name="connsiteX406" fmla="*/ 958487 w 1005023"/>
                <a:gd name="connsiteY406" fmla="*/ 213088 h 743766"/>
                <a:gd name="connsiteX407" fmla="*/ 957671 w 1005023"/>
                <a:gd name="connsiteY407" fmla="*/ 211455 h 743766"/>
                <a:gd name="connsiteX408" fmla="*/ 956854 w 1005023"/>
                <a:gd name="connsiteY408" fmla="*/ 212271 h 743766"/>
                <a:gd name="connsiteX409" fmla="*/ 956038 w 1005023"/>
                <a:gd name="connsiteY409" fmla="*/ 213904 h 743766"/>
                <a:gd name="connsiteX410" fmla="*/ 954405 w 1005023"/>
                <a:gd name="connsiteY410" fmla="*/ 214721 h 743766"/>
                <a:gd name="connsiteX411" fmla="*/ 953589 w 1005023"/>
                <a:gd name="connsiteY411" fmla="*/ 216354 h 743766"/>
                <a:gd name="connsiteX412" fmla="*/ 952772 w 1005023"/>
                <a:gd name="connsiteY412" fmla="*/ 217986 h 743766"/>
                <a:gd name="connsiteX413" fmla="*/ 951139 w 1005023"/>
                <a:gd name="connsiteY413" fmla="*/ 219619 h 743766"/>
                <a:gd name="connsiteX414" fmla="*/ 950323 w 1005023"/>
                <a:gd name="connsiteY414" fmla="*/ 220436 h 743766"/>
                <a:gd name="connsiteX415" fmla="*/ 947057 w 1005023"/>
                <a:gd name="connsiteY415" fmla="*/ 221252 h 743766"/>
                <a:gd name="connsiteX416" fmla="*/ 946241 w 1005023"/>
                <a:gd name="connsiteY416" fmla="*/ 221252 h 743766"/>
                <a:gd name="connsiteX417" fmla="*/ 943792 w 1005023"/>
                <a:gd name="connsiteY417" fmla="*/ 221252 h 743766"/>
                <a:gd name="connsiteX418" fmla="*/ 942975 w 1005023"/>
                <a:gd name="connsiteY418" fmla="*/ 222069 h 743766"/>
                <a:gd name="connsiteX419" fmla="*/ 942159 w 1005023"/>
                <a:gd name="connsiteY419" fmla="*/ 222885 h 743766"/>
                <a:gd name="connsiteX420" fmla="*/ 942159 w 1005023"/>
                <a:gd name="connsiteY420" fmla="*/ 223701 h 743766"/>
                <a:gd name="connsiteX421" fmla="*/ 942975 w 1005023"/>
                <a:gd name="connsiteY421" fmla="*/ 224518 h 743766"/>
                <a:gd name="connsiteX422" fmla="*/ 943792 w 1005023"/>
                <a:gd name="connsiteY422" fmla="*/ 226967 h 743766"/>
                <a:gd name="connsiteX423" fmla="*/ 944608 w 1005023"/>
                <a:gd name="connsiteY423" fmla="*/ 228600 h 743766"/>
                <a:gd name="connsiteX424" fmla="*/ 945424 w 1005023"/>
                <a:gd name="connsiteY424" fmla="*/ 231866 h 743766"/>
                <a:gd name="connsiteX425" fmla="*/ 947874 w 1005023"/>
                <a:gd name="connsiteY425" fmla="*/ 240846 h 743766"/>
                <a:gd name="connsiteX426" fmla="*/ 947057 w 1005023"/>
                <a:gd name="connsiteY426" fmla="*/ 242479 h 743766"/>
                <a:gd name="connsiteX427" fmla="*/ 946241 w 1005023"/>
                <a:gd name="connsiteY427" fmla="*/ 249011 h 743766"/>
                <a:gd name="connsiteX428" fmla="*/ 946241 w 1005023"/>
                <a:gd name="connsiteY428" fmla="*/ 250644 h 743766"/>
                <a:gd name="connsiteX429" fmla="*/ 946241 w 1005023"/>
                <a:gd name="connsiteY429" fmla="*/ 252276 h 743766"/>
                <a:gd name="connsiteX430" fmla="*/ 946241 w 1005023"/>
                <a:gd name="connsiteY430" fmla="*/ 253909 h 743766"/>
                <a:gd name="connsiteX431" fmla="*/ 947057 w 1005023"/>
                <a:gd name="connsiteY431" fmla="*/ 253909 h 743766"/>
                <a:gd name="connsiteX432" fmla="*/ 947874 w 1005023"/>
                <a:gd name="connsiteY432" fmla="*/ 254726 h 743766"/>
                <a:gd name="connsiteX433" fmla="*/ 947874 w 1005023"/>
                <a:gd name="connsiteY433" fmla="*/ 255542 h 743766"/>
                <a:gd name="connsiteX434" fmla="*/ 947874 w 1005023"/>
                <a:gd name="connsiteY434" fmla="*/ 257175 h 743766"/>
                <a:gd name="connsiteX435" fmla="*/ 947874 w 1005023"/>
                <a:gd name="connsiteY435" fmla="*/ 257991 h 743766"/>
                <a:gd name="connsiteX436" fmla="*/ 947057 w 1005023"/>
                <a:gd name="connsiteY436" fmla="*/ 259624 h 743766"/>
                <a:gd name="connsiteX437" fmla="*/ 946241 w 1005023"/>
                <a:gd name="connsiteY437" fmla="*/ 262074 h 743766"/>
                <a:gd name="connsiteX438" fmla="*/ 945424 w 1005023"/>
                <a:gd name="connsiteY438" fmla="*/ 262890 h 743766"/>
                <a:gd name="connsiteX439" fmla="*/ 944608 w 1005023"/>
                <a:gd name="connsiteY439" fmla="*/ 263706 h 743766"/>
                <a:gd name="connsiteX440" fmla="*/ 944608 w 1005023"/>
                <a:gd name="connsiteY440" fmla="*/ 264523 h 743766"/>
                <a:gd name="connsiteX441" fmla="*/ 944608 w 1005023"/>
                <a:gd name="connsiteY441" fmla="*/ 266156 h 743766"/>
                <a:gd name="connsiteX442" fmla="*/ 944608 w 1005023"/>
                <a:gd name="connsiteY442" fmla="*/ 266972 h 743766"/>
                <a:gd name="connsiteX443" fmla="*/ 943792 w 1005023"/>
                <a:gd name="connsiteY443" fmla="*/ 267789 h 743766"/>
                <a:gd name="connsiteX444" fmla="*/ 942975 w 1005023"/>
                <a:gd name="connsiteY444" fmla="*/ 268605 h 743766"/>
                <a:gd name="connsiteX445" fmla="*/ 941342 w 1005023"/>
                <a:gd name="connsiteY445" fmla="*/ 268605 h 743766"/>
                <a:gd name="connsiteX446" fmla="*/ 940526 w 1005023"/>
                <a:gd name="connsiteY446" fmla="*/ 268605 h 743766"/>
                <a:gd name="connsiteX447" fmla="*/ 938893 w 1005023"/>
                <a:gd name="connsiteY447" fmla="*/ 269421 h 743766"/>
                <a:gd name="connsiteX448" fmla="*/ 936444 w 1005023"/>
                <a:gd name="connsiteY448" fmla="*/ 270238 h 743766"/>
                <a:gd name="connsiteX449" fmla="*/ 934811 w 1005023"/>
                <a:gd name="connsiteY449" fmla="*/ 271054 h 743766"/>
                <a:gd name="connsiteX450" fmla="*/ 933995 w 1005023"/>
                <a:gd name="connsiteY450" fmla="*/ 271871 h 743766"/>
                <a:gd name="connsiteX451" fmla="*/ 933178 w 1005023"/>
                <a:gd name="connsiteY451" fmla="*/ 272687 h 743766"/>
                <a:gd name="connsiteX452" fmla="*/ 933178 w 1005023"/>
                <a:gd name="connsiteY452" fmla="*/ 273504 h 743766"/>
                <a:gd name="connsiteX453" fmla="*/ 933178 w 1005023"/>
                <a:gd name="connsiteY453" fmla="*/ 273504 h 743766"/>
                <a:gd name="connsiteX454" fmla="*/ 934811 w 1005023"/>
                <a:gd name="connsiteY454" fmla="*/ 273504 h 743766"/>
                <a:gd name="connsiteX455" fmla="*/ 935627 w 1005023"/>
                <a:gd name="connsiteY455" fmla="*/ 274320 h 743766"/>
                <a:gd name="connsiteX456" fmla="*/ 935627 w 1005023"/>
                <a:gd name="connsiteY456" fmla="*/ 275953 h 743766"/>
                <a:gd name="connsiteX457" fmla="*/ 934811 w 1005023"/>
                <a:gd name="connsiteY457" fmla="*/ 276769 h 743766"/>
                <a:gd name="connsiteX458" fmla="*/ 933995 w 1005023"/>
                <a:gd name="connsiteY458" fmla="*/ 275953 h 743766"/>
                <a:gd name="connsiteX459" fmla="*/ 933178 w 1005023"/>
                <a:gd name="connsiteY459" fmla="*/ 275953 h 743766"/>
                <a:gd name="connsiteX460" fmla="*/ 931545 w 1005023"/>
                <a:gd name="connsiteY460" fmla="*/ 275136 h 743766"/>
                <a:gd name="connsiteX461" fmla="*/ 930729 w 1005023"/>
                <a:gd name="connsiteY461" fmla="*/ 274320 h 743766"/>
                <a:gd name="connsiteX462" fmla="*/ 929912 w 1005023"/>
                <a:gd name="connsiteY462" fmla="*/ 272687 h 743766"/>
                <a:gd name="connsiteX463" fmla="*/ 929912 w 1005023"/>
                <a:gd name="connsiteY463" fmla="*/ 269421 h 743766"/>
                <a:gd name="connsiteX464" fmla="*/ 929912 w 1005023"/>
                <a:gd name="connsiteY464" fmla="*/ 268605 h 743766"/>
                <a:gd name="connsiteX465" fmla="*/ 928279 w 1005023"/>
                <a:gd name="connsiteY465" fmla="*/ 267789 h 743766"/>
                <a:gd name="connsiteX466" fmla="*/ 927463 w 1005023"/>
                <a:gd name="connsiteY466" fmla="*/ 266972 h 743766"/>
                <a:gd name="connsiteX467" fmla="*/ 926646 w 1005023"/>
                <a:gd name="connsiteY467" fmla="*/ 266972 h 743766"/>
                <a:gd name="connsiteX468" fmla="*/ 925830 w 1005023"/>
                <a:gd name="connsiteY468" fmla="*/ 266972 h 743766"/>
                <a:gd name="connsiteX469" fmla="*/ 925014 w 1005023"/>
                <a:gd name="connsiteY469" fmla="*/ 266972 h 743766"/>
                <a:gd name="connsiteX470" fmla="*/ 924197 w 1005023"/>
                <a:gd name="connsiteY470" fmla="*/ 266156 h 743766"/>
                <a:gd name="connsiteX471" fmla="*/ 923381 w 1005023"/>
                <a:gd name="connsiteY471" fmla="*/ 266156 h 743766"/>
                <a:gd name="connsiteX472" fmla="*/ 922564 w 1005023"/>
                <a:gd name="connsiteY472" fmla="*/ 266972 h 743766"/>
                <a:gd name="connsiteX473" fmla="*/ 922564 w 1005023"/>
                <a:gd name="connsiteY473" fmla="*/ 268605 h 743766"/>
                <a:gd name="connsiteX474" fmla="*/ 921748 w 1005023"/>
                <a:gd name="connsiteY474" fmla="*/ 271054 h 743766"/>
                <a:gd name="connsiteX475" fmla="*/ 921748 w 1005023"/>
                <a:gd name="connsiteY475" fmla="*/ 272687 h 743766"/>
                <a:gd name="connsiteX476" fmla="*/ 920931 w 1005023"/>
                <a:gd name="connsiteY476" fmla="*/ 275136 h 743766"/>
                <a:gd name="connsiteX477" fmla="*/ 920115 w 1005023"/>
                <a:gd name="connsiteY477" fmla="*/ 278402 h 743766"/>
                <a:gd name="connsiteX478" fmla="*/ 920115 w 1005023"/>
                <a:gd name="connsiteY478" fmla="*/ 279219 h 743766"/>
                <a:gd name="connsiteX479" fmla="*/ 919299 w 1005023"/>
                <a:gd name="connsiteY479" fmla="*/ 279219 h 743766"/>
                <a:gd name="connsiteX480" fmla="*/ 919299 w 1005023"/>
                <a:gd name="connsiteY480" fmla="*/ 279219 h 743766"/>
                <a:gd name="connsiteX481" fmla="*/ 918482 w 1005023"/>
                <a:gd name="connsiteY481" fmla="*/ 280035 h 743766"/>
                <a:gd name="connsiteX482" fmla="*/ 917666 w 1005023"/>
                <a:gd name="connsiteY482" fmla="*/ 280035 h 743766"/>
                <a:gd name="connsiteX483" fmla="*/ 916849 w 1005023"/>
                <a:gd name="connsiteY483" fmla="*/ 279219 h 743766"/>
                <a:gd name="connsiteX484" fmla="*/ 916033 w 1005023"/>
                <a:gd name="connsiteY484" fmla="*/ 278402 h 743766"/>
                <a:gd name="connsiteX485" fmla="*/ 915217 w 1005023"/>
                <a:gd name="connsiteY485" fmla="*/ 278402 h 743766"/>
                <a:gd name="connsiteX486" fmla="*/ 914400 w 1005023"/>
                <a:gd name="connsiteY486" fmla="*/ 279219 h 743766"/>
                <a:gd name="connsiteX487" fmla="*/ 913584 w 1005023"/>
                <a:gd name="connsiteY487" fmla="*/ 280851 h 743766"/>
                <a:gd name="connsiteX488" fmla="*/ 912767 w 1005023"/>
                <a:gd name="connsiteY488" fmla="*/ 281668 h 743766"/>
                <a:gd name="connsiteX489" fmla="*/ 912767 w 1005023"/>
                <a:gd name="connsiteY489" fmla="*/ 282484 h 743766"/>
                <a:gd name="connsiteX490" fmla="*/ 912767 w 1005023"/>
                <a:gd name="connsiteY490" fmla="*/ 283301 h 743766"/>
                <a:gd name="connsiteX491" fmla="*/ 911951 w 1005023"/>
                <a:gd name="connsiteY491" fmla="*/ 284117 h 743766"/>
                <a:gd name="connsiteX492" fmla="*/ 911135 w 1005023"/>
                <a:gd name="connsiteY492" fmla="*/ 284934 h 743766"/>
                <a:gd name="connsiteX493" fmla="*/ 909502 w 1005023"/>
                <a:gd name="connsiteY493" fmla="*/ 286566 h 743766"/>
                <a:gd name="connsiteX494" fmla="*/ 908685 w 1005023"/>
                <a:gd name="connsiteY494" fmla="*/ 287383 h 743766"/>
                <a:gd name="connsiteX495" fmla="*/ 907052 w 1005023"/>
                <a:gd name="connsiteY495" fmla="*/ 287383 h 743766"/>
                <a:gd name="connsiteX496" fmla="*/ 905420 w 1005023"/>
                <a:gd name="connsiteY496" fmla="*/ 287383 h 743766"/>
                <a:gd name="connsiteX497" fmla="*/ 903787 w 1005023"/>
                <a:gd name="connsiteY497" fmla="*/ 288199 h 743766"/>
                <a:gd name="connsiteX498" fmla="*/ 900521 w 1005023"/>
                <a:gd name="connsiteY498" fmla="*/ 288199 h 743766"/>
                <a:gd name="connsiteX499" fmla="*/ 898888 w 1005023"/>
                <a:gd name="connsiteY499" fmla="*/ 288199 h 743766"/>
                <a:gd name="connsiteX500" fmla="*/ 896439 w 1005023"/>
                <a:gd name="connsiteY500" fmla="*/ 288199 h 743766"/>
                <a:gd name="connsiteX501" fmla="*/ 894806 w 1005023"/>
                <a:gd name="connsiteY501" fmla="*/ 289016 h 743766"/>
                <a:gd name="connsiteX502" fmla="*/ 894806 w 1005023"/>
                <a:gd name="connsiteY502" fmla="*/ 289832 h 743766"/>
                <a:gd name="connsiteX503" fmla="*/ 894806 w 1005023"/>
                <a:gd name="connsiteY503" fmla="*/ 290649 h 743766"/>
                <a:gd name="connsiteX504" fmla="*/ 894806 w 1005023"/>
                <a:gd name="connsiteY504" fmla="*/ 291465 h 743766"/>
                <a:gd name="connsiteX505" fmla="*/ 895622 w 1005023"/>
                <a:gd name="connsiteY505" fmla="*/ 292281 h 743766"/>
                <a:gd name="connsiteX506" fmla="*/ 896439 w 1005023"/>
                <a:gd name="connsiteY506" fmla="*/ 293914 h 743766"/>
                <a:gd name="connsiteX507" fmla="*/ 897255 w 1005023"/>
                <a:gd name="connsiteY507" fmla="*/ 295547 h 743766"/>
                <a:gd name="connsiteX508" fmla="*/ 898888 w 1005023"/>
                <a:gd name="connsiteY508" fmla="*/ 296364 h 743766"/>
                <a:gd name="connsiteX509" fmla="*/ 899704 w 1005023"/>
                <a:gd name="connsiteY509" fmla="*/ 297180 h 743766"/>
                <a:gd name="connsiteX510" fmla="*/ 899704 w 1005023"/>
                <a:gd name="connsiteY510" fmla="*/ 297996 h 743766"/>
                <a:gd name="connsiteX511" fmla="*/ 898888 w 1005023"/>
                <a:gd name="connsiteY511" fmla="*/ 299629 h 743766"/>
                <a:gd name="connsiteX512" fmla="*/ 898071 w 1005023"/>
                <a:gd name="connsiteY512" fmla="*/ 301262 h 743766"/>
                <a:gd name="connsiteX513" fmla="*/ 897255 w 1005023"/>
                <a:gd name="connsiteY513" fmla="*/ 302079 h 743766"/>
                <a:gd name="connsiteX514" fmla="*/ 896439 w 1005023"/>
                <a:gd name="connsiteY514" fmla="*/ 302079 h 743766"/>
                <a:gd name="connsiteX515" fmla="*/ 895622 w 1005023"/>
                <a:gd name="connsiteY515" fmla="*/ 301262 h 743766"/>
                <a:gd name="connsiteX516" fmla="*/ 894806 w 1005023"/>
                <a:gd name="connsiteY516" fmla="*/ 300446 h 743766"/>
                <a:gd name="connsiteX517" fmla="*/ 893173 w 1005023"/>
                <a:gd name="connsiteY517" fmla="*/ 300446 h 743766"/>
                <a:gd name="connsiteX518" fmla="*/ 889091 w 1005023"/>
                <a:gd name="connsiteY518" fmla="*/ 301262 h 743766"/>
                <a:gd name="connsiteX519" fmla="*/ 887458 w 1005023"/>
                <a:gd name="connsiteY519" fmla="*/ 301262 h 743766"/>
                <a:gd name="connsiteX520" fmla="*/ 886642 w 1005023"/>
                <a:gd name="connsiteY520" fmla="*/ 300446 h 743766"/>
                <a:gd name="connsiteX521" fmla="*/ 885009 w 1005023"/>
                <a:gd name="connsiteY521" fmla="*/ 300446 h 743766"/>
                <a:gd name="connsiteX522" fmla="*/ 882560 w 1005023"/>
                <a:gd name="connsiteY522" fmla="*/ 299629 h 743766"/>
                <a:gd name="connsiteX523" fmla="*/ 880927 w 1005023"/>
                <a:gd name="connsiteY523" fmla="*/ 299629 h 743766"/>
                <a:gd name="connsiteX524" fmla="*/ 880110 w 1005023"/>
                <a:gd name="connsiteY524" fmla="*/ 298813 h 743766"/>
                <a:gd name="connsiteX525" fmla="*/ 880110 w 1005023"/>
                <a:gd name="connsiteY525" fmla="*/ 297996 h 743766"/>
                <a:gd name="connsiteX526" fmla="*/ 879294 w 1005023"/>
                <a:gd name="connsiteY526" fmla="*/ 297180 h 743766"/>
                <a:gd name="connsiteX527" fmla="*/ 879294 w 1005023"/>
                <a:gd name="connsiteY527" fmla="*/ 296364 h 743766"/>
                <a:gd name="connsiteX528" fmla="*/ 878477 w 1005023"/>
                <a:gd name="connsiteY528" fmla="*/ 295547 h 743766"/>
                <a:gd name="connsiteX529" fmla="*/ 877661 w 1005023"/>
                <a:gd name="connsiteY529" fmla="*/ 294731 h 743766"/>
                <a:gd name="connsiteX530" fmla="*/ 876845 w 1005023"/>
                <a:gd name="connsiteY530" fmla="*/ 294731 h 743766"/>
                <a:gd name="connsiteX531" fmla="*/ 876028 w 1005023"/>
                <a:gd name="connsiteY531" fmla="*/ 295547 h 743766"/>
                <a:gd name="connsiteX532" fmla="*/ 875212 w 1005023"/>
                <a:gd name="connsiteY532" fmla="*/ 296364 h 743766"/>
                <a:gd name="connsiteX533" fmla="*/ 874395 w 1005023"/>
                <a:gd name="connsiteY533" fmla="*/ 296364 h 743766"/>
                <a:gd name="connsiteX534" fmla="*/ 874395 w 1005023"/>
                <a:gd name="connsiteY534" fmla="*/ 296364 h 743766"/>
                <a:gd name="connsiteX535" fmla="*/ 874395 w 1005023"/>
                <a:gd name="connsiteY535" fmla="*/ 297180 h 743766"/>
                <a:gd name="connsiteX536" fmla="*/ 872762 w 1005023"/>
                <a:gd name="connsiteY536" fmla="*/ 297996 h 743766"/>
                <a:gd name="connsiteX537" fmla="*/ 872762 w 1005023"/>
                <a:gd name="connsiteY537" fmla="*/ 298813 h 743766"/>
                <a:gd name="connsiteX538" fmla="*/ 871946 w 1005023"/>
                <a:gd name="connsiteY538" fmla="*/ 301262 h 743766"/>
                <a:gd name="connsiteX539" fmla="*/ 871129 w 1005023"/>
                <a:gd name="connsiteY539" fmla="*/ 303711 h 743766"/>
                <a:gd name="connsiteX540" fmla="*/ 871129 w 1005023"/>
                <a:gd name="connsiteY540" fmla="*/ 304528 h 743766"/>
                <a:gd name="connsiteX541" fmla="*/ 870313 w 1005023"/>
                <a:gd name="connsiteY541" fmla="*/ 304528 h 743766"/>
                <a:gd name="connsiteX542" fmla="*/ 869496 w 1005023"/>
                <a:gd name="connsiteY542" fmla="*/ 305344 h 743766"/>
                <a:gd name="connsiteX543" fmla="*/ 867864 w 1005023"/>
                <a:gd name="connsiteY543" fmla="*/ 307794 h 743766"/>
                <a:gd name="connsiteX544" fmla="*/ 866231 w 1005023"/>
                <a:gd name="connsiteY544" fmla="*/ 309426 h 743766"/>
                <a:gd name="connsiteX545" fmla="*/ 864598 w 1005023"/>
                <a:gd name="connsiteY545" fmla="*/ 311059 h 743766"/>
                <a:gd name="connsiteX546" fmla="*/ 863781 w 1005023"/>
                <a:gd name="connsiteY546" fmla="*/ 311876 h 743766"/>
                <a:gd name="connsiteX547" fmla="*/ 862965 w 1005023"/>
                <a:gd name="connsiteY547" fmla="*/ 312692 h 743766"/>
                <a:gd name="connsiteX548" fmla="*/ 861332 w 1005023"/>
                <a:gd name="connsiteY548" fmla="*/ 314325 h 743766"/>
                <a:gd name="connsiteX549" fmla="*/ 859699 w 1005023"/>
                <a:gd name="connsiteY549" fmla="*/ 314325 h 743766"/>
                <a:gd name="connsiteX550" fmla="*/ 858067 w 1005023"/>
                <a:gd name="connsiteY550" fmla="*/ 315141 h 743766"/>
                <a:gd name="connsiteX551" fmla="*/ 857250 w 1005023"/>
                <a:gd name="connsiteY551" fmla="*/ 315141 h 743766"/>
                <a:gd name="connsiteX552" fmla="*/ 856434 w 1005023"/>
                <a:gd name="connsiteY552" fmla="*/ 315958 h 743766"/>
                <a:gd name="connsiteX553" fmla="*/ 855617 w 1005023"/>
                <a:gd name="connsiteY553" fmla="*/ 316774 h 743766"/>
                <a:gd name="connsiteX554" fmla="*/ 855617 w 1005023"/>
                <a:gd name="connsiteY554" fmla="*/ 316774 h 743766"/>
                <a:gd name="connsiteX555" fmla="*/ 854801 w 1005023"/>
                <a:gd name="connsiteY555" fmla="*/ 316774 h 743766"/>
                <a:gd name="connsiteX556" fmla="*/ 853985 w 1005023"/>
                <a:gd name="connsiteY556" fmla="*/ 317591 h 743766"/>
                <a:gd name="connsiteX557" fmla="*/ 851535 w 1005023"/>
                <a:gd name="connsiteY557" fmla="*/ 319224 h 743766"/>
                <a:gd name="connsiteX558" fmla="*/ 849902 w 1005023"/>
                <a:gd name="connsiteY558" fmla="*/ 319224 h 743766"/>
                <a:gd name="connsiteX559" fmla="*/ 847453 w 1005023"/>
                <a:gd name="connsiteY559" fmla="*/ 320040 h 743766"/>
                <a:gd name="connsiteX560" fmla="*/ 845820 w 1005023"/>
                <a:gd name="connsiteY560" fmla="*/ 320856 h 743766"/>
                <a:gd name="connsiteX561" fmla="*/ 845004 w 1005023"/>
                <a:gd name="connsiteY561" fmla="*/ 321673 h 743766"/>
                <a:gd name="connsiteX562" fmla="*/ 845004 w 1005023"/>
                <a:gd name="connsiteY562" fmla="*/ 322489 h 743766"/>
                <a:gd name="connsiteX563" fmla="*/ 845004 w 1005023"/>
                <a:gd name="connsiteY563" fmla="*/ 323306 h 743766"/>
                <a:gd name="connsiteX564" fmla="*/ 844187 w 1005023"/>
                <a:gd name="connsiteY564" fmla="*/ 323306 h 743766"/>
                <a:gd name="connsiteX565" fmla="*/ 843371 w 1005023"/>
                <a:gd name="connsiteY565" fmla="*/ 323306 h 743766"/>
                <a:gd name="connsiteX566" fmla="*/ 841738 w 1005023"/>
                <a:gd name="connsiteY566" fmla="*/ 324939 h 743766"/>
                <a:gd name="connsiteX567" fmla="*/ 840921 w 1005023"/>
                <a:gd name="connsiteY567" fmla="*/ 326571 h 743766"/>
                <a:gd name="connsiteX568" fmla="*/ 836839 w 1005023"/>
                <a:gd name="connsiteY568" fmla="*/ 329837 h 743766"/>
                <a:gd name="connsiteX569" fmla="*/ 835206 w 1005023"/>
                <a:gd name="connsiteY569" fmla="*/ 331470 h 743766"/>
                <a:gd name="connsiteX570" fmla="*/ 835206 w 1005023"/>
                <a:gd name="connsiteY570" fmla="*/ 333919 h 743766"/>
                <a:gd name="connsiteX571" fmla="*/ 835206 w 1005023"/>
                <a:gd name="connsiteY571" fmla="*/ 333919 h 743766"/>
                <a:gd name="connsiteX572" fmla="*/ 833574 w 1005023"/>
                <a:gd name="connsiteY572" fmla="*/ 335552 h 743766"/>
                <a:gd name="connsiteX573" fmla="*/ 831124 w 1005023"/>
                <a:gd name="connsiteY573" fmla="*/ 337185 h 743766"/>
                <a:gd name="connsiteX574" fmla="*/ 825410 w 1005023"/>
                <a:gd name="connsiteY574" fmla="*/ 337185 h 743766"/>
                <a:gd name="connsiteX575" fmla="*/ 823777 w 1005023"/>
                <a:gd name="connsiteY575" fmla="*/ 335552 h 743766"/>
                <a:gd name="connsiteX576" fmla="*/ 822960 w 1005023"/>
                <a:gd name="connsiteY576" fmla="*/ 336369 h 743766"/>
                <a:gd name="connsiteX577" fmla="*/ 822144 w 1005023"/>
                <a:gd name="connsiteY577" fmla="*/ 337185 h 743766"/>
                <a:gd name="connsiteX578" fmla="*/ 820511 w 1005023"/>
                <a:gd name="connsiteY578" fmla="*/ 337185 h 743766"/>
                <a:gd name="connsiteX579" fmla="*/ 818062 w 1005023"/>
                <a:gd name="connsiteY579" fmla="*/ 337185 h 743766"/>
                <a:gd name="connsiteX580" fmla="*/ 816429 w 1005023"/>
                <a:gd name="connsiteY580" fmla="*/ 338001 h 743766"/>
                <a:gd name="connsiteX581" fmla="*/ 815612 w 1005023"/>
                <a:gd name="connsiteY581" fmla="*/ 338818 h 743766"/>
                <a:gd name="connsiteX582" fmla="*/ 812346 w 1005023"/>
                <a:gd name="connsiteY582" fmla="*/ 338818 h 743766"/>
                <a:gd name="connsiteX583" fmla="*/ 811530 w 1005023"/>
                <a:gd name="connsiteY583" fmla="*/ 339634 h 743766"/>
                <a:gd name="connsiteX584" fmla="*/ 809897 w 1005023"/>
                <a:gd name="connsiteY584" fmla="*/ 339634 h 743766"/>
                <a:gd name="connsiteX585" fmla="*/ 801733 w 1005023"/>
                <a:gd name="connsiteY585" fmla="*/ 344533 h 743766"/>
                <a:gd name="connsiteX586" fmla="*/ 800100 w 1005023"/>
                <a:gd name="connsiteY586" fmla="*/ 346982 h 743766"/>
                <a:gd name="connsiteX587" fmla="*/ 798467 w 1005023"/>
                <a:gd name="connsiteY587" fmla="*/ 349431 h 743766"/>
                <a:gd name="connsiteX588" fmla="*/ 797651 w 1005023"/>
                <a:gd name="connsiteY588" fmla="*/ 351064 h 743766"/>
                <a:gd name="connsiteX589" fmla="*/ 796835 w 1005023"/>
                <a:gd name="connsiteY589" fmla="*/ 351881 h 743766"/>
                <a:gd name="connsiteX590" fmla="*/ 796018 w 1005023"/>
                <a:gd name="connsiteY590" fmla="*/ 351881 h 743766"/>
                <a:gd name="connsiteX591" fmla="*/ 795202 w 1005023"/>
                <a:gd name="connsiteY591" fmla="*/ 352697 h 743766"/>
                <a:gd name="connsiteX592" fmla="*/ 794385 w 1005023"/>
                <a:gd name="connsiteY592" fmla="*/ 352697 h 743766"/>
                <a:gd name="connsiteX593" fmla="*/ 793569 w 1005023"/>
                <a:gd name="connsiteY593" fmla="*/ 352697 h 743766"/>
                <a:gd name="connsiteX594" fmla="*/ 792752 w 1005023"/>
                <a:gd name="connsiteY594" fmla="*/ 352697 h 743766"/>
                <a:gd name="connsiteX595" fmla="*/ 791936 w 1005023"/>
                <a:gd name="connsiteY595" fmla="*/ 353514 h 743766"/>
                <a:gd name="connsiteX596" fmla="*/ 792752 w 1005023"/>
                <a:gd name="connsiteY596" fmla="*/ 355146 h 743766"/>
                <a:gd name="connsiteX597" fmla="*/ 792752 w 1005023"/>
                <a:gd name="connsiteY597" fmla="*/ 355963 h 743766"/>
                <a:gd name="connsiteX598" fmla="*/ 790303 w 1005023"/>
                <a:gd name="connsiteY598" fmla="*/ 356779 h 743766"/>
                <a:gd name="connsiteX599" fmla="*/ 787037 w 1005023"/>
                <a:gd name="connsiteY599" fmla="*/ 357596 h 743766"/>
                <a:gd name="connsiteX600" fmla="*/ 785404 w 1005023"/>
                <a:gd name="connsiteY600" fmla="*/ 358412 h 743766"/>
                <a:gd name="connsiteX601" fmla="*/ 784588 w 1005023"/>
                <a:gd name="connsiteY601" fmla="*/ 359229 h 743766"/>
                <a:gd name="connsiteX602" fmla="*/ 783771 w 1005023"/>
                <a:gd name="connsiteY602" fmla="*/ 359229 h 743766"/>
                <a:gd name="connsiteX603" fmla="*/ 782955 w 1005023"/>
                <a:gd name="connsiteY603" fmla="*/ 357596 h 743766"/>
                <a:gd name="connsiteX604" fmla="*/ 782955 w 1005023"/>
                <a:gd name="connsiteY604" fmla="*/ 355146 h 743766"/>
                <a:gd name="connsiteX605" fmla="*/ 784588 w 1005023"/>
                <a:gd name="connsiteY605" fmla="*/ 354330 h 743766"/>
                <a:gd name="connsiteX606" fmla="*/ 786221 w 1005023"/>
                <a:gd name="connsiteY606" fmla="*/ 354330 h 743766"/>
                <a:gd name="connsiteX607" fmla="*/ 792752 w 1005023"/>
                <a:gd name="connsiteY607" fmla="*/ 351064 h 743766"/>
                <a:gd name="connsiteX608" fmla="*/ 791936 w 1005023"/>
                <a:gd name="connsiteY608" fmla="*/ 348615 h 743766"/>
                <a:gd name="connsiteX609" fmla="*/ 792752 w 1005023"/>
                <a:gd name="connsiteY609" fmla="*/ 347799 h 743766"/>
                <a:gd name="connsiteX610" fmla="*/ 794385 w 1005023"/>
                <a:gd name="connsiteY610" fmla="*/ 346166 h 743766"/>
                <a:gd name="connsiteX611" fmla="*/ 795202 w 1005023"/>
                <a:gd name="connsiteY611" fmla="*/ 345349 h 743766"/>
                <a:gd name="connsiteX612" fmla="*/ 794385 w 1005023"/>
                <a:gd name="connsiteY612" fmla="*/ 345349 h 743766"/>
                <a:gd name="connsiteX613" fmla="*/ 789487 w 1005023"/>
                <a:gd name="connsiteY613" fmla="*/ 346166 h 743766"/>
                <a:gd name="connsiteX614" fmla="*/ 787037 w 1005023"/>
                <a:gd name="connsiteY614" fmla="*/ 346166 h 743766"/>
                <a:gd name="connsiteX615" fmla="*/ 785404 w 1005023"/>
                <a:gd name="connsiteY615" fmla="*/ 346166 h 743766"/>
                <a:gd name="connsiteX616" fmla="*/ 785404 w 1005023"/>
                <a:gd name="connsiteY616" fmla="*/ 344533 h 743766"/>
                <a:gd name="connsiteX617" fmla="*/ 785404 w 1005023"/>
                <a:gd name="connsiteY617" fmla="*/ 342900 h 743766"/>
                <a:gd name="connsiteX618" fmla="*/ 785404 w 1005023"/>
                <a:gd name="connsiteY618" fmla="*/ 342084 h 743766"/>
                <a:gd name="connsiteX619" fmla="*/ 787854 w 1005023"/>
                <a:gd name="connsiteY619" fmla="*/ 340451 h 743766"/>
                <a:gd name="connsiteX620" fmla="*/ 788670 w 1005023"/>
                <a:gd name="connsiteY620" fmla="*/ 340451 h 743766"/>
                <a:gd name="connsiteX621" fmla="*/ 789487 w 1005023"/>
                <a:gd name="connsiteY621" fmla="*/ 340451 h 743766"/>
                <a:gd name="connsiteX622" fmla="*/ 789487 w 1005023"/>
                <a:gd name="connsiteY622" fmla="*/ 339634 h 743766"/>
                <a:gd name="connsiteX623" fmla="*/ 788670 w 1005023"/>
                <a:gd name="connsiteY623" fmla="*/ 338001 h 743766"/>
                <a:gd name="connsiteX624" fmla="*/ 789487 w 1005023"/>
                <a:gd name="connsiteY624" fmla="*/ 336369 h 743766"/>
                <a:gd name="connsiteX625" fmla="*/ 794385 w 1005023"/>
                <a:gd name="connsiteY625" fmla="*/ 333919 h 743766"/>
                <a:gd name="connsiteX626" fmla="*/ 795202 w 1005023"/>
                <a:gd name="connsiteY626" fmla="*/ 331470 h 743766"/>
                <a:gd name="connsiteX627" fmla="*/ 796835 w 1005023"/>
                <a:gd name="connsiteY627" fmla="*/ 329837 h 743766"/>
                <a:gd name="connsiteX628" fmla="*/ 800100 w 1005023"/>
                <a:gd name="connsiteY628" fmla="*/ 324939 h 743766"/>
                <a:gd name="connsiteX629" fmla="*/ 800100 w 1005023"/>
                <a:gd name="connsiteY629" fmla="*/ 324122 h 743766"/>
                <a:gd name="connsiteX630" fmla="*/ 800917 w 1005023"/>
                <a:gd name="connsiteY630" fmla="*/ 321673 h 743766"/>
                <a:gd name="connsiteX631" fmla="*/ 800917 w 1005023"/>
                <a:gd name="connsiteY631" fmla="*/ 320856 h 743766"/>
                <a:gd name="connsiteX632" fmla="*/ 799284 w 1005023"/>
                <a:gd name="connsiteY632" fmla="*/ 319224 h 743766"/>
                <a:gd name="connsiteX633" fmla="*/ 798467 w 1005023"/>
                <a:gd name="connsiteY633" fmla="*/ 317591 h 743766"/>
                <a:gd name="connsiteX634" fmla="*/ 793569 w 1005023"/>
                <a:gd name="connsiteY634" fmla="*/ 314325 h 743766"/>
                <a:gd name="connsiteX635" fmla="*/ 793569 w 1005023"/>
                <a:gd name="connsiteY635" fmla="*/ 311059 h 743766"/>
                <a:gd name="connsiteX636" fmla="*/ 792752 w 1005023"/>
                <a:gd name="connsiteY636" fmla="*/ 311059 h 743766"/>
                <a:gd name="connsiteX637" fmla="*/ 791936 w 1005023"/>
                <a:gd name="connsiteY637" fmla="*/ 312692 h 743766"/>
                <a:gd name="connsiteX638" fmla="*/ 791120 w 1005023"/>
                <a:gd name="connsiteY638" fmla="*/ 313509 h 743766"/>
                <a:gd name="connsiteX639" fmla="*/ 788670 w 1005023"/>
                <a:gd name="connsiteY639" fmla="*/ 313509 h 743766"/>
                <a:gd name="connsiteX640" fmla="*/ 787854 w 1005023"/>
                <a:gd name="connsiteY640" fmla="*/ 312692 h 743766"/>
                <a:gd name="connsiteX641" fmla="*/ 782139 w 1005023"/>
                <a:gd name="connsiteY641" fmla="*/ 311876 h 743766"/>
                <a:gd name="connsiteX642" fmla="*/ 780506 w 1005023"/>
                <a:gd name="connsiteY642" fmla="*/ 313509 h 743766"/>
                <a:gd name="connsiteX643" fmla="*/ 778873 w 1005023"/>
                <a:gd name="connsiteY643" fmla="*/ 315141 h 743766"/>
                <a:gd name="connsiteX644" fmla="*/ 777240 w 1005023"/>
                <a:gd name="connsiteY644" fmla="*/ 316774 h 743766"/>
                <a:gd name="connsiteX645" fmla="*/ 775607 w 1005023"/>
                <a:gd name="connsiteY645" fmla="*/ 317591 h 743766"/>
                <a:gd name="connsiteX646" fmla="*/ 774791 w 1005023"/>
                <a:gd name="connsiteY646" fmla="*/ 319224 h 743766"/>
                <a:gd name="connsiteX647" fmla="*/ 769892 w 1005023"/>
                <a:gd name="connsiteY647" fmla="*/ 326571 h 743766"/>
                <a:gd name="connsiteX648" fmla="*/ 768260 w 1005023"/>
                <a:gd name="connsiteY648" fmla="*/ 327388 h 743766"/>
                <a:gd name="connsiteX649" fmla="*/ 760095 w 1005023"/>
                <a:gd name="connsiteY649" fmla="*/ 332286 h 743766"/>
                <a:gd name="connsiteX650" fmla="*/ 756013 w 1005023"/>
                <a:gd name="connsiteY650" fmla="*/ 333919 h 743766"/>
                <a:gd name="connsiteX651" fmla="*/ 752747 w 1005023"/>
                <a:gd name="connsiteY651" fmla="*/ 337185 h 743766"/>
                <a:gd name="connsiteX652" fmla="*/ 751931 w 1005023"/>
                <a:gd name="connsiteY652" fmla="*/ 338818 h 743766"/>
                <a:gd name="connsiteX653" fmla="*/ 751114 w 1005023"/>
                <a:gd name="connsiteY653" fmla="*/ 341267 h 743766"/>
                <a:gd name="connsiteX654" fmla="*/ 750298 w 1005023"/>
                <a:gd name="connsiteY654" fmla="*/ 344533 h 743766"/>
                <a:gd name="connsiteX655" fmla="*/ 747032 w 1005023"/>
                <a:gd name="connsiteY655" fmla="*/ 348615 h 743766"/>
                <a:gd name="connsiteX656" fmla="*/ 746216 w 1005023"/>
                <a:gd name="connsiteY656" fmla="*/ 349431 h 743766"/>
                <a:gd name="connsiteX657" fmla="*/ 745399 w 1005023"/>
                <a:gd name="connsiteY657" fmla="*/ 349431 h 743766"/>
                <a:gd name="connsiteX658" fmla="*/ 743767 w 1005023"/>
                <a:gd name="connsiteY658" fmla="*/ 349431 h 743766"/>
                <a:gd name="connsiteX659" fmla="*/ 742134 w 1005023"/>
                <a:gd name="connsiteY659" fmla="*/ 349431 h 743766"/>
                <a:gd name="connsiteX660" fmla="*/ 739685 w 1005023"/>
                <a:gd name="connsiteY660" fmla="*/ 349431 h 743766"/>
                <a:gd name="connsiteX661" fmla="*/ 737235 w 1005023"/>
                <a:gd name="connsiteY661" fmla="*/ 351064 h 743766"/>
                <a:gd name="connsiteX662" fmla="*/ 733970 w 1005023"/>
                <a:gd name="connsiteY662" fmla="*/ 351881 h 743766"/>
                <a:gd name="connsiteX663" fmla="*/ 731520 w 1005023"/>
                <a:gd name="connsiteY663" fmla="*/ 349431 h 743766"/>
                <a:gd name="connsiteX664" fmla="*/ 729887 w 1005023"/>
                <a:gd name="connsiteY664" fmla="*/ 348615 h 743766"/>
                <a:gd name="connsiteX665" fmla="*/ 726621 w 1005023"/>
                <a:gd name="connsiteY665" fmla="*/ 349431 h 743766"/>
                <a:gd name="connsiteX666" fmla="*/ 724989 w 1005023"/>
                <a:gd name="connsiteY666" fmla="*/ 350248 h 743766"/>
                <a:gd name="connsiteX667" fmla="*/ 722539 w 1005023"/>
                <a:gd name="connsiteY667" fmla="*/ 355963 h 743766"/>
                <a:gd name="connsiteX668" fmla="*/ 721723 w 1005023"/>
                <a:gd name="connsiteY668" fmla="*/ 359229 h 743766"/>
                <a:gd name="connsiteX669" fmla="*/ 721723 w 1005023"/>
                <a:gd name="connsiteY669" fmla="*/ 360861 h 743766"/>
                <a:gd name="connsiteX670" fmla="*/ 723356 w 1005023"/>
                <a:gd name="connsiteY670" fmla="*/ 364944 h 743766"/>
                <a:gd name="connsiteX671" fmla="*/ 724989 w 1005023"/>
                <a:gd name="connsiteY671" fmla="*/ 367393 h 743766"/>
                <a:gd name="connsiteX672" fmla="*/ 729071 w 1005023"/>
                <a:gd name="connsiteY672" fmla="*/ 369842 h 743766"/>
                <a:gd name="connsiteX673" fmla="*/ 738052 w 1005023"/>
                <a:gd name="connsiteY673" fmla="*/ 371475 h 743766"/>
                <a:gd name="connsiteX674" fmla="*/ 740501 w 1005023"/>
                <a:gd name="connsiteY674" fmla="*/ 370659 h 743766"/>
                <a:gd name="connsiteX675" fmla="*/ 742950 w 1005023"/>
                <a:gd name="connsiteY675" fmla="*/ 370659 h 743766"/>
                <a:gd name="connsiteX676" fmla="*/ 745399 w 1005023"/>
                <a:gd name="connsiteY676" fmla="*/ 372291 h 743766"/>
                <a:gd name="connsiteX677" fmla="*/ 747032 w 1005023"/>
                <a:gd name="connsiteY677" fmla="*/ 375557 h 743766"/>
                <a:gd name="connsiteX678" fmla="*/ 747032 w 1005023"/>
                <a:gd name="connsiteY678" fmla="*/ 377190 h 743766"/>
                <a:gd name="connsiteX679" fmla="*/ 747032 w 1005023"/>
                <a:gd name="connsiteY679" fmla="*/ 378006 h 743766"/>
                <a:gd name="connsiteX680" fmla="*/ 747849 w 1005023"/>
                <a:gd name="connsiteY680" fmla="*/ 378823 h 743766"/>
                <a:gd name="connsiteX681" fmla="*/ 747849 w 1005023"/>
                <a:gd name="connsiteY681" fmla="*/ 379639 h 743766"/>
                <a:gd name="connsiteX682" fmla="*/ 747032 w 1005023"/>
                <a:gd name="connsiteY682" fmla="*/ 380456 h 743766"/>
                <a:gd name="connsiteX683" fmla="*/ 746216 w 1005023"/>
                <a:gd name="connsiteY683" fmla="*/ 381272 h 743766"/>
                <a:gd name="connsiteX684" fmla="*/ 745399 w 1005023"/>
                <a:gd name="connsiteY684" fmla="*/ 384538 h 743766"/>
                <a:gd name="connsiteX685" fmla="*/ 745399 w 1005023"/>
                <a:gd name="connsiteY685" fmla="*/ 387804 h 743766"/>
                <a:gd name="connsiteX686" fmla="*/ 746216 w 1005023"/>
                <a:gd name="connsiteY686" fmla="*/ 388620 h 743766"/>
                <a:gd name="connsiteX687" fmla="*/ 747849 w 1005023"/>
                <a:gd name="connsiteY687" fmla="*/ 390253 h 743766"/>
                <a:gd name="connsiteX688" fmla="*/ 751114 w 1005023"/>
                <a:gd name="connsiteY688" fmla="*/ 391886 h 743766"/>
                <a:gd name="connsiteX689" fmla="*/ 753564 w 1005023"/>
                <a:gd name="connsiteY689" fmla="*/ 391886 h 743766"/>
                <a:gd name="connsiteX690" fmla="*/ 758462 w 1005023"/>
                <a:gd name="connsiteY690" fmla="*/ 391069 h 743766"/>
                <a:gd name="connsiteX691" fmla="*/ 760912 w 1005023"/>
                <a:gd name="connsiteY691" fmla="*/ 389437 h 743766"/>
                <a:gd name="connsiteX692" fmla="*/ 760912 w 1005023"/>
                <a:gd name="connsiteY692" fmla="*/ 388620 h 743766"/>
                <a:gd name="connsiteX693" fmla="*/ 760912 w 1005023"/>
                <a:gd name="connsiteY693" fmla="*/ 387804 h 743766"/>
                <a:gd name="connsiteX694" fmla="*/ 765810 w 1005023"/>
                <a:gd name="connsiteY694" fmla="*/ 384538 h 743766"/>
                <a:gd name="connsiteX695" fmla="*/ 768260 w 1005023"/>
                <a:gd name="connsiteY695" fmla="*/ 382089 h 743766"/>
                <a:gd name="connsiteX696" fmla="*/ 768260 w 1005023"/>
                <a:gd name="connsiteY696" fmla="*/ 381272 h 743766"/>
                <a:gd name="connsiteX697" fmla="*/ 767443 w 1005023"/>
                <a:gd name="connsiteY697" fmla="*/ 380456 h 743766"/>
                <a:gd name="connsiteX698" fmla="*/ 768260 w 1005023"/>
                <a:gd name="connsiteY698" fmla="*/ 380456 h 743766"/>
                <a:gd name="connsiteX699" fmla="*/ 769892 w 1005023"/>
                <a:gd name="connsiteY699" fmla="*/ 380456 h 743766"/>
                <a:gd name="connsiteX700" fmla="*/ 776424 w 1005023"/>
                <a:gd name="connsiteY700" fmla="*/ 378006 h 743766"/>
                <a:gd name="connsiteX701" fmla="*/ 781322 w 1005023"/>
                <a:gd name="connsiteY701" fmla="*/ 380456 h 743766"/>
                <a:gd name="connsiteX702" fmla="*/ 783771 w 1005023"/>
                <a:gd name="connsiteY702" fmla="*/ 382905 h 743766"/>
                <a:gd name="connsiteX703" fmla="*/ 786221 w 1005023"/>
                <a:gd name="connsiteY703" fmla="*/ 383721 h 743766"/>
                <a:gd name="connsiteX704" fmla="*/ 787854 w 1005023"/>
                <a:gd name="connsiteY704" fmla="*/ 385354 h 743766"/>
                <a:gd name="connsiteX705" fmla="*/ 790303 w 1005023"/>
                <a:gd name="connsiteY705" fmla="*/ 386171 h 743766"/>
                <a:gd name="connsiteX706" fmla="*/ 793569 w 1005023"/>
                <a:gd name="connsiteY706" fmla="*/ 386171 h 743766"/>
                <a:gd name="connsiteX707" fmla="*/ 796018 w 1005023"/>
                <a:gd name="connsiteY707" fmla="*/ 386171 h 743766"/>
                <a:gd name="connsiteX708" fmla="*/ 796835 w 1005023"/>
                <a:gd name="connsiteY708" fmla="*/ 385354 h 743766"/>
                <a:gd name="connsiteX709" fmla="*/ 797651 w 1005023"/>
                <a:gd name="connsiteY709" fmla="*/ 384538 h 743766"/>
                <a:gd name="connsiteX710" fmla="*/ 798467 w 1005023"/>
                <a:gd name="connsiteY710" fmla="*/ 384538 h 743766"/>
                <a:gd name="connsiteX711" fmla="*/ 799284 w 1005023"/>
                <a:gd name="connsiteY711" fmla="*/ 386171 h 743766"/>
                <a:gd name="connsiteX712" fmla="*/ 801733 w 1005023"/>
                <a:gd name="connsiteY712" fmla="*/ 386987 h 743766"/>
                <a:gd name="connsiteX713" fmla="*/ 804182 w 1005023"/>
                <a:gd name="connsiteY713" fmla="*/ 386987 h 743766"/>
                <a:gd name="connsiteX714" fmla="*/ 805815 w 1005023"/>
                <a:gd name="connsiteY714" fmla="*/ 386987 h 743766"/>
                <a:gd name="connsiteX715" fmla="*/ 806631 w 1005023"/>
                <a:gd name="connsiteY715" fmla="*/ 387804 h 743766"/>
                <a:gd name="connsiteX716" fmla="*/ 804999 w 1005023"/>
                <a:gd name="connsiteY716" fmla="*/ 389437 h 743766"/>
                <a:gd name="connsiteX717" fmla="*/ 804999 w 1005023"/>
                <a:gd name="connsiteY717" fmla="*/ 391886 h 743766"/>
                <a:gd name="connsiteX718" fmla="*/ 804182 w 1005023"/>
                <a:gd name="connsiteY718" fmla="*/ 392702 h 743766"/>
                <a:gd name="connsiteX719" fmla="*/ 803366 w 1005023"/>
                <a:gd name="connsiteY719" fmla="*/ 394335 h 743766"/>
                <a:gd name="connsiteX720" fmla="*/ 804182 w 1005023"/>
                <a:gd name="connsiteY720" fmla="*/ 395151 h 743766"/>
                <a:gd name="connsiteX721" fmla="*/ 804999 w 1005023"/>
                <a:gd name="connsiteY721" fmla="*/ 395151 h 743766"/>
                <a:gd name="connsiteX722" fmla="*/ 804999 w 1005023"/>
                <a:gd name="connsiteY722" fmla="*/ 395968 h 743766"/>
                <a:gd name="connsiteX723" fmla="*/ 804182 w 1005023"/>
                <a:gd name="connsiteY723" fmla="*/ 396784 h 743766"/>
                <a:gd name="connsiteX724" fmla="*/ 802549 w 1005023"/>
                <a:gd name="connsiteY724" fmla="*/ 398417 h 743766"/>
                <a:gd name="connsiteX725" fmla="*/ 801733 w 1005023"/>
                <a:gd name="connsiteY725" fmla="*/ 398417 h 743766"/>
                <a:gd name="connsiteX726" fmla="*/ 800917 w 1005023"/>
                <a:gd name="connsiteY726" fmla="*/ 398417 h 743766"/>
                <a:gd name="connsiteX727" fmla="*/ 800917 w 1005023"/>
                <a:gd name="connsiteY727" fmla="*/ 397601 h 743766"/>
                <a:gd name="connsiteX728" fmla="*/ 800917 w 1005023"/>
                <a:gd name="connsiteY728" fmla="*/ 396784 h 743766"/>
                <a:gd name="connsiteX729" fmla="*/ 800100 w 1005023"/>
                <a:gd name="connsiteY729" fmla="*/ 395968 h 743766"/>
                <a:gd name="connsiteX730" fmla="*/ 798467 w 1005023"/>
                <a:gd name="connsiteY730" fmla="*/ 395968 h 743766"/>
                <a:gd name="connsiteX731" fmla="*/ 796835 w 1005023"/>
                <a:gd name="connsiteY731" fmla="*/ 395968 h 743766"/>
                <a:gd name="connsiteX732" fmla="*/ 792752 w 1005023"/>
                <a:gd name="connsiteY732" fmla="*/ 398417 h 743766"/>
                <a:gd name="connsiteX733" fmla="*/ 788670 w 1005023"/>
                <a:gd name="connsiteY733" fmla="*/ 400050 h 743766"/>
                <a:gd name="connsiteX734" fmla="*/ 784588 w 1005023"/>
                <a:gd name="connsiteY734" fmla="*/ 401683 h 743766"/>
                <a:gd name="connsiteX735" fmla="*/ 782955 w 1005023"/>
                <a:gd name="connsiteY735" fmla="*/ 402499 h 743766"/>
                <a:gd name="connsiteX736" fmla="*/ 782139 w 1005023"/>
                <a:gd name="connsiteY736" fmla="*/ 402499 h 743766"/>
                <a:gd name="connsiteX737" fmla="*/ 780506 w 1005023"/>
                <a:gd name="connsiteY737" fmla="*/ 401683 h 743766"/>
                <a:gd name="connsiteX738" fmla="*/ 779689 w 1005023"/>
                <a:gd name="connsiteY738" fmla="*/ 401683 h 743766"/>
                <a:gd name="connsiteX739" fmla="*/ 779689 w 1005023"/>
                <a:gd name="connsiteY739" fmla="*/ 402499 h 743766"/>
                <a:gd name="connsiteX740" fmla="*/ 781322 w 1005023"/>
                <a:gd name="connsiteY740" fmla="*/ 404132 h 743766"/>
                <a:gd name="connsiteX741" fmla="*/ 781322 w 1005023"/>
                <a:gd name="connsiteY741" fmla="*/ 404949 h 743766"/>
                <a:gd name="connsiteX742" fmla="*/ 781322 w 1005023"/>
                <a:gd name="connsiteY742" fmla="*/ 405765 h 743766"/>
                <a:gd name="connsiteX743" fmla="*/ 780506 w 1005023"/>
                <a:gd name="connsiteY743" fmla="*/ 405765 h 743766"/>
                <a:gd name="connsiteX744" fmla="*/ 779689 w 1005023"/>
                <a:gd name="connsiteY744" fmla="*/ 404949 h 743766"/>
                <a:gd name="connsiteX745" fmla="*/ 778873 w 1005023"/>
                <a:gd name="connsiteY745" fmla="*/ 405765 h 743766"/>
                <a:gd name="connsiteX746" fmla="*/ 778056 w 1005023"/>
                <a:gd name="connsiteY746" fmla="*/ 407398 h 743766"/>
                <a:gd name="connsiteX747" fmla="*/ 778056 w 1005023"/>
                <a:gd name="connsiteY747" fmla="*/ 410663 h 743766"/>
                <a:gd name="connsiteX748" fmla="*/ 777240 w 1005023"/>
                <a:gd name="connsiteY748" fmla="*/ 411480 h 743766"/>
                <a:gd name="connsiteX749" fmla="*/ 775607 w 1005023"/>
                <a:gd name="connsiteY749" fmla="*/ 412296 h 743766"/>
                <a:gd name="connsiteX750" fmla="*/ 773158 w 1005023"/>
                <a:gd name="connsiteY750" fmla="*/ 413113 h 743766"/>
                <a:gd name="connsiteX751" fmla="*/ 772342 w 1005023"/>
                <a:gd name="connsiteY751" fmla="*/ 412296 h 743766"/>
                <a:gd name="connsiteX752" fmla="*/ 772342 w 1005023"/>
                <a:gd name="connsiteY752" fmla="*/ 411480 h 743766"/>
                <a:gd name="connsiteX753" fmla="*/ 772342 w 1005023"/>
                <a:gd name="connsiteY753" fmla="*/ 409847 h 743766"/>
                <a:gd name="connsiteX754" fmla="*/ 772342 w 1005023"/>
                <a:gd name="connsiteY754" fmla="*/ 409031 h 743766"/>
                <a:gd name="connsiteX755" fmla="*/ 771525 w 1005023"/>
                <a:gd name="connsiteY755" fmla="*/ 409031 h 743766"/>
                <a:gd name="connsiteX756" fmla="*/ 769892 w 1005023"/>
                <a:gd name="connsiteY756" fmla="*/ 409847 h 743766"/>
                <a:gd name="connsiteX757" fmla="*/ 769076 w 1005023"/>
                <a:gd name="connsiteY757" fmla="*/ 410663 h 743766"/>
                <a:gd name="connsiteX758" fmla="*/ 769076 w 1005023"/>
                <a:gd name="connsiteY758" fmla="*/ 411480 h 743766"/>
                <a:gd name="connsiteX759" fmla="*/ 770709 w 1005023"/>
                <a:gd name="connsiteY759" fmla="*/ 413929 h 743766"/>
                <a:gd name="connsiteX760" fmla="*/ 772342 w 1005023"/>
                <a:gd name="connsiteY760" fmla="*/ 413929 h 743766"/>
                <a:gd name="connsiteX761" fmla="*/ 772342 w 1005023"/>
                <a:gd name="connsiteY761" fmla="*/ 414746 h 743766"/>
                <a:gd name="connsiteX762" fmla="*/ 771525 w 1005023"/>
                <a:gd name="connsiteY762" fmla="*/ 415562 h 743766"/>
                <a:gd name="connsiteX763" fmla="*/ 769076 w 1005023"/>
                <a:gd name="connsiteY763" fmla="*/ 417195 h 743766"/>
                <a:gd name="connsiteX764" fmla="*/ 768260 w 1005023"/>
                <a:gd name="connsiteY764" fmla="*/ 418828 h 743766"/>
                <a:gd name="connsiteX765" fmla="*/ 767443 w 1005023"/>
                <a:gd name="connsiteY765" fmla="*/ 419644 h 743766"/>
                <a:gd name="connsiteX766" fmla="*/ 766627 w 1005023"/>
                <a:gd name="connsiteY766" fmla="*/ 420461 h 743766"/>
                <a:gd name="connsiteX767" fmla="*/ 765810 w 1005023"/>
                <a:gd name="connsiteY767" fmla="*/ 421277 h 743766"/>
                <a:gd name="connsiteX768" fmla="*/ 764994 w 1005023"/>
                <a:gd name="connsiteY768" fmla="*/ 422094 h 743766"/>
                <a:gd name="connsiteX769" fmla="*/ 763361 w 1005023"/>
                <a:gd name="connsiteY769" fmla="*/ 422910 h 743766"/>
                <a:gd name="connsiteX770" fmla="*/ 761728 w 1005023"/>
                <a:gd name="connsiteY770" fmla="*/ 425359 h 743766"/>
                <a:gd name="connsiteX771" fmla="*/ 760095 w 1005023"/>
                <a:gd name="connsiteY771" fmla="*/ 427809 h 743766"/>
                <a:gd name="connsiteX772" fmla="*/ 758462 w 1005023"/>
                <a:gd name="connsiteY772" fmla="*/ 428625 h 743766"/>
                <a:gd name="connsiteX773" fmla="*/ 756829 w 1005023"/>
                <a:gd name="connsiteY773" fmla="*/ 432707 h 743766"/>
                <a:gd name="connsiteX774" fmla="*/ 754380 w 1005023"/>
                <a:gd name="connsiteY774" fmla="*/ 435156 h 743766"/>
                <a:gd name="connsiteX775" fmla="*/ 753564 w 1005023"/>
                <a:gd name="connsiteY775" fmla="*/ 438422 h 743766"/>
                <a:gd name="connsiteX776" fmla="*/ 754380 w 1005023"/>
                <a:gd name="connsiteY776" fmla="*/ 440055 h 743766"/>
                <a:gd name="connsiteX777" fmla="*/ 756829 w 1005023"/>
                <a:gd name="connsiteY777" fmla="*/ 440055 h 743766"/>
                <a:gd name="connsiteX778" fmla="*/ 758462 w 1005023"/>
                <a:gd name="connsiteY778" fmla="*/ 440871 h 743766"/>
                <a:gd name="connsiteX779" fmla="*/ 760912 w 1005023"/>
                <a:gd name="connsiteY779" fmla="*/ 443321 h 743766"/>
                <a:gd name="connsiteX780" fmla="*/ 764177 w 1005023"/>
                <a:gd name="connsiteY780" fmla="*/ 444954 h 743766"/>
                <a:gd name="connsiteX781" fmla="*/ 767443 w 1005023"/>
                <a:gd name="connsiteY781" fmla="*/ 445770 h 743766"/>
                <a:gd name="connsiteX782" fmla="*/ 771525 w 1005023"/>
                <a:gd name="connsiteY782" fmla="*/ 448219 h 743766"/>
                <a:gd name="connsiteX783" fmla="*/ 772342 w 1005023"/>
                <a:gd name="connsiteY783" fmla="*/ 449036 h 743766"/>
                <a:gd name="connsiteX784" fmla="*/ 773158 w 1005023"/>
                <a:gd name="connsiteY784" fmla="*/ 451485 h 743766"/>
                <a:gd name="connsiteX785" fmla="*/ 774791 w 1005023"/>
                <a:gd name="connsiteY785" fmla="*/ 457200 h 743766"/>
                <a:gd name="connsiteX786" fmla="*/ 776424 w 1005023"/>
                <a:gd name="connsiteY786" fmla="*/ 460466 h 743766"/>
                <a:gd name="connsiteX787" fmla="*/ 776424 w 1005023"/>
                <a:gd name="connsiteY787" fmla="*/ 462099 h 743766"/>
                <a:gd name="connsiteX788" fmla="*/ 778056 w 1005023"/>
                <a:gd name="connsiteY788" fmla="*/ 465364 h 743766"/>
                <a:gd name="connsiteX789" fmla="*/ 779689 w 1005023"/>
                <a:gd name="connsiteY789" fmla="*/ 470263 h 743766"/>
                <a:gd name="connsiteX790" fmla="*/ 782139 w 1005023"/>
                <a:gd name="connsiteY790" fmla="*/ 474345 h 743766"/>
                <a:gd name="connsiteX791" fmla="*/ 782955 w 1005023"/>
                <a:gd name="connsiteY791" fmla="*/ 477611 h 743766"/>
                <a:gd name="connsiteX792" fmla="*/ 782139 w 1005023"/>
                <a:gd name="connsiteY792" fmla="*/ 479244 h 743766"/>
                <a:gd name="connsiteX793" fmla="*/ 782139 w 1005023"/>
                <a:gd name="connsiteY793" fmla="*/ 480876 h 743766"/>
                <a:gd name="connsiteX794" fmla="*/ 784588 w 1005023"/>
                <a:gd name="connsiteY794" fmla="*/ 482509 h 743766"/>
                <a:gd name="connsiteX795" fmla="*/ 789487 w 1005023"/>
                <a:gd name="connsiteY795" fmla="*/ 484959 h 743766"/>
                <a:gd name="connsiteX796" fmla="*/ 790303 w 1005023"/>
                <a:gd name="connsiteY796" fmla="*/ 485775 h 743766"/>
                <a:gd name="connsiteX797" fmla="*/ 791120 w 1005023"/>
                <a:gd name="connsiteY797" fmla="*/ 486591 h 743766"/>
                <a:gd name="connsiteX798" fmla="*/ 791120 w 1005023"/>
                <a:gd name="connsiteY798" fmla="*/ 489857 h 743766"/>
                <a:gd name="connsiteX799" fmla="*/ 791936 w 1005023"/>
                <a:gd name="connsiteY799" fmla="*/ 490674 h 743766"/>
                <a:gd name="connsiteX800" fmla="*/ 792752 w 1005023"/>
                <a:gd name="connsiteY800" fmla="*/ 491490 h 743766"/>
                <a:gd name="connsiteX801" fmla="*/ 796018 w 1005023"/>
                <a:gd name="connsiteY801" fmla="*/ 493123 h 743766"/>
                <a:gd name="connsiteX802" fmla="*/ 797651 w 1005023"/>
                <a:gd name="connsiteY802" fmla="*/ 493939 h 743766"/>
                <a:gd name="connsiteX803" fmla="*/ 799284 w 1005023"/>
                <a:gd name="connsiteY803" fmla="*/ 495572 h 743766"/>
                <a:gd name="connsiteX804" fmla="*/ 799284 w 1005023"/>
                <a:gd name="connsiteY804" fmla="*/ 497205 h 743766"/>
                <a:gd name="connsiteX805" fmla="*/ 799284 w 1005023"/>
                <a:gd name="connsiteY805" fmla="*/ 499654 h 743766"/>
                <a:gd name="connsiteX806" fmla="*/ 797651 w 1005023"/>
                <a:gd name="connsiteY806" fmla="*/ 499654 h 743766"/>
                <a:gd name="connsiteX807" fmla="*/ 796018 w 1005023"/>
                <a:gd name="connsiteY807" fmla="*/ 499654 h 743766"/>
                <a:gd name="connsiteX808" fmla="*/ 790303 w 1005023"/>
                <a:gd name="connsiteY808" fmla="*/ 497205 h 743766"/>
                <a:gd name="connsiteX809" fmla="*/ 788670 w 1005023"/>
                <a:gd name="connsiteY809" fmla="*/ 497205 h 743766"/>
                <a:gd name="connsiteX810" fmla="*/ 787037 w 1005023"/>
                <a:gd name="connsiteY810" fmla="*/ 497205 h 743766"/>
                <a:gd name="connsiteX811" fmla="*/ 784588 w 1005023"/>
                <a:gd name="connsiteY811" fmla="*/ 496388 h 743766"/>
                <a:gd name="connsiteX812" fmla="*/ 781322 w 1005023"/>
                <a:gd name="connsiteY812" fmla="*/ 493123 h 743766"/>
                <a:gd name="connsiteX813" fmla="*/ 778873 w 1005023"/>
                <a:gd name="connsiteY813" fmla="*/ 492306 h 743766"/>
                <a:gd name="connsiteX814" fmla="*/ 776424 w 1005023"/>
                <a:gd name="connsiteY814" fmla="*/ 491490 h 743766"/>
                <a:gd name="connsiteX815" fmla="*/ 770709 w 1005023"/>
                <a:gd name="connsiteY815" fmla="*/ 493939 h 743766"/>
                <a:gd name="connsiteX816" fmla="*/ 769076 w 1005023"/>
                <a:gd name="connsiteY816" fmla="*/ 493939 h 743766"/>
                <a:gd name="connsiteX817" fmla="*/ 769076 w 1005023"/>
                <a:gd name="connsiteY817" fmla="*/ 493939 h 743766"/>
                <a:gd name="connsiteX818" fmla="*/ 768260 w 1005023"/>
                <a:gd name="connsiteY818" fmla="*/ 494756 h 743766"/>
                <a:gd name="connsiteX819" fmla="*/ 770709 w 1005023"/>
                <a:gd name="connsiteY819" fmla="*/ 495572 h 743766"/>
                <a:gd name="connsiteX820" fmla="*/ 773158 w 1005023"/>
                <a:gd name="connsiteY820" fmla="*/ 494756 h 743766"/>
                <a:gd name="connsiteX821" fmla="*/ 775607 w 1005023"/>
                <a:gd name="connsiteY821" fmla="*/ 493123 h 743766"/>
                <a:gd name="connsiteX822" fmla="*/ 778873 w 1005023"/>
                <a:gd name="connsiteY822" fmla="*/ 493939 h 743766"/>
                <a:gd name="connsiteX823" fmla="*/ 779689 w 1005023"/>
                <a:gd name="connsiteY823" fmla="*/ 494756 h 743766"/>
                <a:gd name="connsiteX824" fmla="*/ 780506 w 1005023"/>
                <a:gd name="connsiteY824" fmla="*/ 496388 h 743766"/>
                <a:gd name="connsiteX825" fmla="*/ 782955 w 1005023"/>
                <a:gd name="connsiteY825" fmla="*/ 498021 h 743766"/>
                <a:gd name="connsiteX826" fmla="*/ 784588 w 1005023"/>
                <a:gd name="connsiteY826" fmla="*/ 498838 h 743766"/>
                <a:gd name="connsiteX827" fmla="*/ 787037 w 1005023"/>
                <a:gd name="connsiteY827" fmla="*/ 500471 h 743766"/>
                <a:gd name="connsiteX828" fmla="*/ 789487 w 1005023"/>
                <a:gd name="connsiteY828" fmla="*/ 502920 h 743766"/>
                <a:gd name="connsiteX829" fmla="*/ 794385 w 1005023"/>
                <a:gd name="connsiteY829" fmla="*/ 506186 h 743766"/>
                <a:gd name="connsiteX830" fmla="*/ 796835 w 1005023"/>
                <a:gd name="connsiteY830" fmla="*/ 509451 h 743766"/>
                <a:gd name="connsiteX831" fmla="*/ 797651 w 1005023"/>
                <a:gd name="connsiteY831" fmla="*/ 511084 h 743766"/>
                <a:gd name="connsiteX832" fmla="*/ 798467 w 1005023"/>
                <a:gd name="connsiteY832" fmla="*/ 513534 h 743766"/>
                <a:gd name="connsiteX833" fmla="*/ 796835 w 1005023"/>
                <a:gd name="connsiteY833" fmla="*/ 514350 h 743766"/>
                <a:gd name="connsiteX834" fmla="*/ 795202 w 1005023"/>
                <a:gd name="connsiteY834" fmla="*/ 514350 h 743766"/>
                <a:gd name="connsiteX835" fmla="*/ 792752 w 1005023"/>
                <a:gd name="connsiteY835" fmla="*/ 515166 h 743766"/>
                <a:gd name="connsiteX836" fmla="*/ 791120 w 1005023"/>
                <a:gd name="connsiteY836" fmla="*/ 515983 h 743766"/>
                <a:gd name="connsiteX837" fmla="*/ 789487 w 1005023"/>
                <a:gd name="connsiteY837" fmla="*/ 517616 h 743766"/>
                <a:gd name="connsiteX838" fmla="*/ 784588 w 1005023"/>
                <a:gd name="connsiteY838" fmla="*/ 520065 h 743766"/>
                <a:gd name="connsiteX839" fmla="*/ 783771 w 1005023"/>
                <a:gd name="connsiteY839" fmla="*/ 521698 h 743766"/>
                <a:gd name="connsiteX840" fmla="*/ 782955 w 1005023"/>
                <a:gd name="connsiteY840" fmla="*/ 523331 h 743766"/>
                <a:gd name="connsiteX841" fmla="*/ 781322 w 1005023"/>
                <a:gd name="connsiteY841" fmla="*/ 524147 h 743766"/>
                <a:gd name="connsiteX842" fmla="*/ 778056 w 1005023"/>
                <a:gd name="connsiteY842" fmla="*/ 523331 h 743766"/>
                <a:gd name="connsiteX843" fmla="*/ 774791 w 1005023"/>
                <a:gd name="connsiteY843" fmla="*/ 523331 h 743766"/>
                <a:gd name="connsiteX844" fmla="*/ 771525 w 1005023"/>
                <a:gd name="connsiteY844" fmla="*/ 524963 h 743766"/>
                <a:gd name="connsiteX845" fmla="*/ 770709 w 1005023"/>
                <a:gd name="connsiteY845" fmla="*/ 525780 h 743766"/>
                <a:gd name="connsiteX846" fmla="*/ 771525 w 1005023"/>
                <a:gd name="connsiteY846" fmla="*/ 525780 h 743766"/>
                <a:gd name="connsiteX847" fmla="*/ 772342 w 1005023"/>
                <a:gd name="connsiteY847" fmla="*/ 525780 h 743766"/>
                <a:gd name="connsiteX848" fmla="*/ 773974 w 1005023"/>
                <a:gd name="connsiteY848" fmla="*/ 525780 h 743766"/>
                <a:gd name="connsiteX849" fmla="*/ 776424 w 1005023"/>
                <a:gd name="connsiteY849" fmla="*/ 524963 h 743766"/>
                <a:gd name="connsiteX850" fmla="*/ 778873 w 1005023"/>
                <a:gd name="connsiteY850" fmla="*/ 528229 h 743766"/>
                <a:gd name="connsiteX851" fmla="*/ 782955 w 1005023"/>
                <a:gd name="connsiteY851" fmla="*/ 527413 h 743766"/>
                <a:gd name="connsiteX852" fmla="*/ 787037 w 1005023"/>
                <a:gd name="connsiteY852" fmla="*/ 524963 h 743766"/>
                <a:gd name="connsiteX853" fmla="*/ 788670 w 1005023"/>
                <a:gd name="connsiteY853" fmla="*/ 524963 h 743766"/>
                <a:gd name="connsiteX854" fmla="*/ 790303 w 1005023"/>
                <a:gd name="connsiteY854" fmla="*/ 525780 h 743766"/>
                <a:gd name="connsiteX855" fmla="*/ 791936 w 1005023"/>
                <a:gd name="connsiteY855" fmla="*/ 526596 h 743766"/>
                <a:gd name="connsiteX856" fmla="*/ 796018 w 1005023"/>
                <a:gd name="connsiteY856" fmla="*/ 531495 h 743766"/>
                <a:gd name="connsiteX857" fmla="*/ 798467 w 1005023"/>
                <a:gd name="connsiteY857" fmla="*/ 532312 h 743766"/>
                <a:gd name="connsiteX858" fmla="*/ 800917 w 1005023"/>
                <a:gd name="connsiteY858" fmla="*/ 533128 h 743766"/>
                <a:gd name="connsiteX859" fmla="*/ 801733 w 1005023"/>
                <a:gd name="connsiteY859" fmla="*/ 533128 h 743766"/>
                <a:gd name="connsiteX860" fmla="*/ 802549 w 1005023"/>
                <a:gd name="connsiteY860" fmla="*/ 533128 h 743766"/>
                <a:gd name="connsiteX861" fmla="*/ 799284 w 1005023"/>
                <a:gd name="connsiteY861" fmla="*/ 534761 h 743766"/>
                <a:gd name="connsiteX862" fmla="*/ 795202 w 1005023"/>
                <a:gd name="connsiteY862" fmla="*/ 538843 h 743766"/>
                <a:gd name="connsiteX863" fmla="*/ 793569 w 1005023"/>
                <a:gd name="connsiteY863" fmla="*/ 539659 h 743766"/>
                <a:gd name="connsiteX864" fmla="*/ 792752 w 1005023"/>
                <a:gd name="connsiteY864" fmla="*/ 540476 h 743766"/>
                <a:gd name="connsiteX865" fmla="*/ 796018 w 1005023"/>
                <a:gd name="connsiteY865" fmla="*/ 539659 h 743766"/>
                <a:gd name="connsiteX866" fmla="*/ 798467 w 1005023"/>
                <a:gd name="connsiteY866" fmla="*/ 538026 h 743766"/>
                <a:gd name="connsiteX867" fmla="*/ 799284 w 1005023"/>
                <a:gd name="connsiteY867" fmla="*/ 537210 h 743766"/>
                <a:gd name="connsiteX868" fmla="*/ 800100 w 1005023"/>
                <a:gd name="connsiteY868" fmla="*/ 538026 h 743766"/>
                <a:gd name="connsiteX869" fmla="*/ 800917 w 1005023"/>
                <a:gd name="connsiteY869" fmla="*/ 540476 h 743766"/>
                <a:gd name="connsiteX870" fmla="*/ 800100 w 1005023"/>
                <a:gd name="connsiteY870" fmla="*/ 547007 h 743766"/>
                <a:gd name="connsiteX871" fmla="*/ 799284 w 1005023"/>
                <a:gd name="connsiteY871" fmla="*/ 547007 h 743766"/>
                <a:gd name="connsiteX872" fmla="*/ 798467 w 1005023"/>
                <a:gd name="connsiteY872" fmla="*/ 545374 h 743766"/>
                <a:gd name="connsiteX873" fmla="*/ 797651 w 1005023"/>
                <a:gd name="connsiteY873" fmla="*/ 544558 h 743766"/>
                <a:gd name="connsiteX874" fmla="*/ 796835 w 1005023"/>
                <a:gd name="connsiteY874" fmla="*/ 544558 h 743766"/>
                <a:gd name="connsiteX875" fmla="*/ 795202 w 1005023"/>
                <a:gd name="connsiteY875" fmla="*/ 544558 h 743766"/>
                <a:gd name="connsiteX876" fmla="*/ 794385 w 1005023"/>
                <a:gd name="connsiteY876" fmla="*/ 545374 h 743766"/>
                <a:gd name="connsiteX877" fmla="*/ 793569 w 1005023"/>
                <a:gd name="connsiteY877" fmla="*/ 546191 h 743766"/>
                <a:gd name="connsiteX878" fmla="*/ 794385 w 1005023"/>
                <a:gd name="connsiteY878" fmla="*/ 546191 h 743766"/>
                <a:gd name="connsiteX879" fmla="*/ 796835 w 1005023"/>
                <a:gd name="connsiteY879" fmla="*/ 547824 h 743766"/>
                <a:gd name="connsiteX880" fmla="*/ 796835 w 1005023"/>
                <a:gd name="connsiteY880" fmla="*/ 548640 h 743766"/>
                <a:gd name="connsiteX881" fmla="*/ 796018 w 1005023"/>
                <a:gd name="connsiteY881" fmla="*/ 549456 h 743766"/>
                <a:gd name="connsiteX882" fmla="*/ 794385 w 1005023"/>
                <a:gd name="connsiteY882" fmla="*/ 549456 h 743766"/>
                <a:gd name="connsiteX883" fmla="*/ 796018 w 1005023"/>
                <a:gd name="connsiteY883" fmla="*/ 551089 h 743766"/>
                <a:gd name="connsiteX884" fmla="*/ 795202 w 1005023"/>
                <a:gd name="connsiteY884" fmla="*/ 552722 h 743766"/>
                <a:gd name="connsiteX885" fmla="*/ 794385 w 1005023"/>
                <a:gd name="connsiteY885" fmla="*/ 553538 h 743766"/>
                <a:gd name="connsiteX886" fmla="*/ 793569 w 1005023"/>
                <a:gd name="connsiteY886" fmla="*/ 553538 h 743766"/>
                <a:gd name="connsiteX887" fmla="*/ 792752 w 1005023"/>
                <a:gd name="connsiteY887" fmla="*/ 555171 h 743766"/>
                <a:gd name="connsiteX888" fmla="*/ 793569 w 1005023"/>
                <a:gd name="connsiteY888" fmla="*/ 557621 h 743766"/>
                <a:gd name="connsiteX889" fmla="*/ 794385 w 1005023"/>
                <a:gd name="connsiteY889" fmla="*/ 560887 h 743766"/>
                <a:gd name="connsiteX890" fmla="*/ 794385 w 1005023"/>
                <a:gd name="connsiteY890" fmla="*/ 562519 h 743766"/>
                <a:gd name="connsiteX891" fmla="*/ 792752 w 1005023"/>
                <a:gd name="connsiteY891" fmla="*/ 561703 h 743766"/>
                <a:gd name="connsiteX892" fmla="*/ 790303 w 1005023"/>
                <a:gd name="connsiteY892" fmla="*/ 563336 h 743766"/>
                <a:gd name="connsiteX893" fmla="*/ 788670 w 1005023"/>
                <a:gd name="connsiteY893" fmla="*/ 563336 h 743766"/>
                <a:gd name="connsiteX894" fmla="*/ 787854 w 1005023"/>
                <a:gd name="connsiteY894" fmla="*/ 560887 h 743766"/>
                <a:gd name="connsiteX895" fmla="*/ 787037 w 1005023"/>
                <a:gd name="connsiteY895" fmla="*/ 560887 h 743766"/>
                <a:gd name="connsiteX896" fmla="*/ 786221 w 1005023"/>
                <a:gd name="connsiteY896" fmla="*/ 561703 h 743766"/>
                <a:gd name="connsiteX897" fmla="*/ 785404 w 1005023"/>
                <a:gd name="connsiteY897" fmla="*/ 564152 h 743766"/>
                <a:gd name="connsiteX898" fmla="*/ 783771 w 1005023"/>
                <a:gd name="connsiteY898" fmla="*/ 566601 h 743766"/>
                <a:gd name="connsiteX899" fmla="*/ 782955 w 1005023"/>
                <a:gd name="connsiteY899" fmla="*/ 567418 h 743766"/>
                <a:gd name="connsiteX900" fmla="*/ 781322 w 1005023"/>
                <a:gd name="connsiteY900" fmla="*/ 567418 h 743766"/>
                <a:gd name="connsiteX901" fmla="*/ 780506 w 1005023"/>
                <a:gd name="connsiteY901" fmla="*/ 567418 h 743766"/>
                <a:gd name="connsiteX902" fmla="*/ 780506 w 1005023"/>
                <a:gd name="connsiteY902" fmla="*/ 568234 h 743766"/>
                <a:gd name="connsiteX903" fmla="*/ 781322 w 1005023"/>
                <a:gd name="connsiteY903" fmla="*/ 569051 h 743766"/>
                <a:gd name="connsiteX904" fmla="*/ 781322 w 1005023"/>
                <a:gd name="connsiteY904" fmla="*/ 569867 h 743766"/>
                <a:gd name="connsiteX905" fmla="*/ 778873 w 1005023"/>
                <a:gd name="connsiteY905" fmla="*/ 572316 h 743766"/>
                <a:gd name="connsiteX906" fmla="*/ 778873 w 1005023"/>
                <a:gd name="connsiteY906" fmla="*/ 573133 h 743766"/>
                <a:gd name="connsiteX907" fmla="*/ 778873 w 1005023"/>
                <a:gd name="connsiteY907" fmla="*/ 573949 h 743766"/>
                <a:gd name="connsiteX908" fmla="*/ 777240 w 1005023"/>
                <a:gd name="connsiteY908" fmla="*/ 574766 h 743766"/>
                <a:gd name="connsiteX909" fmla="*/ 778056 w 1005023"/>
                <a:gd name="connsiteY909" fmla="*/ 576399 h 743766"/>
                <a:gd name="connsiteX910" fmla="*/ 778056 w 1005023"/>
                <a:gd name="connsiteY910" fmla="*/ 578031 h 743766"/>
                <a:gd name="connsiteX911" fmla="*/ 777240 w 1005023"/>
                <a:gd name="connsiteY911" fmla="*/ 579664 h 743766"/>
                <a:gd name="connsiteX912" fmla="*/ 776424 w 1005023"/>
                <a:gd name="connsiteY912" fmla="*/ 580481 h 743766"/>
                <a:gd name="connsiteX913" fmla="*/ 774791 w 1005023"/>
                <a:gd name="connsiteY913" fmla="*/ 582113 h 743766"/>
                <a:gd name="connsiteX914" fmla="*/ 773158 w 1005023"/>
                <a:gd name="connsiteY914" fmla="*/ 582930 h 743766"/>
                <a:gd name="connsiteX915" fmla="*/ 770709 w 1005023"/>
                <a:gd name="connsiteY915" fmla="*/ 587012 h 743766"/>
                <a:gd name="connsiteX916" fmla="*/ 769892 w 1005023"/>
                <a:gd name="connsiteY916" fmla="*/ 588645 h 743766"/>
                <a:gd name="connsiteX917" fmla="*/ 769892 w 1005023"/>
                <a:gd name="connsiteY917" fmla="*/ 590278 h 743766"/>
                <a:gd name="connsiteX918" fmla="*/ 769076 w 1005023"/>
                <a:gd name="connsiteY918" fmla="*/ 591094 h 743766"/>
                <a:gd name="connsiteX919" fmla="*/ 767443 w 1005023"/>
                <a:gd name="connsiteY919" fmla="*/ 591911 h 743766"/>
                <a:gd name="connsiteX920" fmla="*/ 765810 w 1005023"/>
                <a:gd name="connsiteY920" fmla="*/ 591094 h 743766"/>
                <a:gd name="connsiteX921" fmla="*/ 765810 w 1005023"/>
                <a:gd name="connsiteY921" fmla="*/ 589462 h 743766"/>
                <a:gd name="connsiteX922" fmla="*/ 764994 w 1005023"/>
                <a:gd name="connsiteY922" fmla="*/ 589462 h 743766"/>
                <a:gd name="connsiteX923" fmla="*/ 764994 w 1005023"/>
                <a:gd name="connsiteY923" fmla="*/ 588645 h 743766"/>
                <a:gd name="connsiteX924" fmla="*/ 764994 w 1005023"/>
                <a:gd name="connsiteY924" fmla="*/ 587829 h 743766"/>
                <a:gd name="connsiteX925" fmla="*/ 764994 w 1005023"/>
                <a:gd name="connsiteY925" fmla="*/ 587012 h 743766"/>
                <a:gd name="connsiteX926" fmla="*/ 764177 w 1005023"/>
                <a:gd name="connsiteY926" fmla="*/ 587012 h 743766"/>
                <a:gd name="connsiteX927" fmla="*/ 764177 w 1005023"/>
                <a:gd name="connsiteY927" fmla="*/ 587829 h 743766"/>
                <a:gd name="connsiteX928" fmla="*/ 763361 w 1005023"/>
                <a:gd name="connsiteY928" fmla="*/ 588645 h 743766"/>
                <a:gd name="connsiteX929" fmla="*/ 762545 w 1005023"/>
                <a:gd name="connsiteY929" fmla="*/ 588645 h 743766"/>
                <a:gd name="connsiteX930" fmla="*/ 761728 w 1005023"/>
                <a:gd name="connsiteY930" fmla="*/ 587829 h 743766"/>
                <a:gd name="connsiteX931" fmla="*/ 761728 w 1005023"/>
                <a:gd name="connsiteY931" fmla="*/ 588645 h 743766"/>
                <a:gd name="connsiteX932" fmla="*/ 762545 w 1005023"/>
                <a:gd name="connsiteY932" fmla="*/ 589462 h 743766"/>
                <a:gd name="connsiteX933" fmla="*/ 762545 w 1005023"/>
                <a:gd name="connsiteY933" fmla="*/ 590278 h 743766"/>
                <a:gd name="connsiteX934" fmla="*/ 764177 w 1005023"/>
                <a:gd name="connsiteY934" fmla="*/ 590278 h 743766"/>
                <a:gd name="connsiteX935" fmla="*/ 764994 w 1005023"/>
                <a:gd name="connsiteY935" fmla="*/ 591094 h 743766"/>
                <a:gd name="connsiteX936" fmla="*/ 765810 w 1005023"/>
                <a:gd name="connsiteY936" fmla="*/ 592727 h 743766"/>
                <a:gd name="connsiteX937" fmla="*/ 765810 w 1005023"/>
                <a:gd name="connsiteY937" fmla="*/ 593544 h 743766"/>
                <a:gd name="connsiteX938" fmla="*/ 766627 w 1005023"/>
                <a:gd name="connsiteY938" fmla="*/ 594360 h 743766"/>
                <a:gd name="connsiteX939" fmla="*/ 766627 w 1005023"/>
                <a:gd name="connsiteY939" fmla="*/ 595176 h 743766"/>
                <a:gd name="connsiteX940" fmla="*/ 764994 w 1005023"/>
                <a:gd name="connsiteY940" fmla="*/ 595993 h 743766"/>
                <a:gd name="connsiteX941" fmla="*/ 763361 w 1005023"/>
                <a:gd name="connsiteY941" fmla="*/ 596809 h 743766"/>
                <a:gd name="connsiteX942" fmla="*/ 760912 w 1005023"/>
                <a:gd name="connsiteY942" fmla="*/ 598442 h 743766"/>
                <a:gd name="connsiteX943" fmla="*/ 759279 w 1005023"/>
                <a:gd name="connsiteY943" fmla="*/ 600075 h 743766"/>
                <a:gd name="connsiteX944" fmla="*/ 757646 w 1005023"/>
                <a:gd name="connsiteY944" fmla="*/ 600075 h 743766"/>
                <a:gd name="connsiteX945" fmla="*/ 756829 w 1005023"/>
                <a:gd name="connsiteY945" fmla="*/ 600075 h 743766"/>
                <a:gd name="connsiteX946" fmla="*/ 755196 w 1005023"/>
                <a:gd name="connsiteY946" fmla="*/ 599259 h 743766"/>
                <a:gd name="connsiteX947" fmla="*/ 753564 w 1005023"/>
                <a:gd name="connsiteY947" fmla="*/ 599259 h 743766"/>
                <a:gd name="connsiteX948" fmla="*/ 756013 w 1005023"/>
                <a:gd name="connsiteY948" fmla="*/ 601708 h 743766"/>
                <a:gd name="connsiteX949" fmla="*/ 756829 w 1005023"/>
                <a:gd name="connsiteY949" fmla="*/ 602524 h 743766"/>
                <a:gd name="connsiteX950" fmla="*/ 758462 w 1005023"/>
                <a:gd name="connsiteY950" fmla="*/ 602524 h 743766"/>
                <a:gd name="connsiteX951" fmla="*/ 760095 w 1005023"/>
                <a:gd name="connsiteY951" fmla="*/ 601708 h 743766"/>
                <a:gd name="connsiteX952" fmla="*/ 761728 w 1005023"/>
                <a:gd name="connsiteY952" fmla="*/ 601708 h 743766"/>
                <a:gd name="connsiteX953" fmla="*/ 762545 w 1005023"/>
                <a:gd name="connsiteY953" fmla="*/ 603341 h 743766"/>
                <a:gd name="connsiteX954" fmla="*/ 761728 w 1005023"/>
                <a:gd name="connsiteY954" fmla="*/ 604974 h 743766"/>
                <a:gd name="connsiteX955" fmla="*/ 760912 w 1005023"/>
                <a:gd name="connsiteY955" fmla="*/ 607423 h 743766"/>
                <a:gd name="connsiteX956" fmla="*/ 760912 w 1005023"/>
                <a:gd name="connsiteY956" fmla="*/ 609056 h 743766"/>
                <a:gd name="connsiteX957" fmla="*/ 762545 w 1005023"/>
                <a:gd name="connsiteY957" fmla="*/ 611505 h 743766"/>
                <a:gd name="connsiteX958" fmla="*/ 762545 w 1005023"/>
                <a:gd name="connsiteY958" fmla="*/ 612321 h 743766"/>
                <a:gd name="connsiteX959" fmla="*/ 761728 w 1005023"/>
                <a:gd name="connsiteY959" fmla="*/ 613138 h 743766"/>
                <a:gd name="connsiteX960" fmla="*/ 760095 w 1005023"/>
                <a:gd name="connsiteY960" fmla="*/ 612321 h 743766"/>
                <a:gd name="connsiteX961" fmla="*/ 758462 w 1005023"/>
                <a:gd name="connsiteY961" fmla="*/ 611505 h 743766"/>
                <a:gd name="connsiteX962" fmla="*/ 756829 w 1005023"/>
                <a:gd name="connsiteY962" fmla="*/ 611505 h 743766"/>
                <a:gd name="connsiteX963" fmla="*/ 755196 w 1005023"/>
                <a:gd name="connsiteY963" fmla="*/ 611505 h 743766"/>
                <a:gd name="connsiteX964" fmla="*/ 753564 w 1005023"/>
                <a:gd name="connsiteY964" fmla="*/ 611505 h 743766"/>
                <a:gd name="connsiteX965" fmla="*/ 752747 w 1005023"/>
                <a:gd name="connsiteY965" fmla="*/ 612321 h 743766"/>
                <a:gd name="connsiteX966" fmla="*/ 752747 w 1005023"/>
                <a:gd name="connsiteY966" fmla="*/ 613138 h 743766"/>
                <a:gd name="connsiteX967" fmla="*/ 754380 w 1005023"/>
                <a:gd name="connsiteY967" fmla="*/ 613954 h 743766"/>
                <a:gd name="connsiteX968" fmla="*/ 755196 w 1005023"/>
                <a:gd name="connsiteY968" fmla="*/ 615587 h 743766"/>
                <a:gd name="connsiteX969" fmla="*/ 754380 w 1005023"/>
                <a:gd name="connsiteY969" fmla="*/ 616404 h 743766"/>
                <a:gd name="connsiteX970" fmla="*/ 751114 w 1005023"/>
                <a:gd name="connsiteY970" fmla="*/ 616404 h 743766"/>
                <a:gd name="connsiteX971" fmla="*/ 750298 w 1005023"/>
                <a:gd name="connsiteY971" fmla="*/ 616404 h 743766"/>
                <a:gd name="connsiteX972" fmla="*/ 749481 w 1005023"/>
                <a:gd name="connsiteY972" fmla="*/ 618037 h 743766"/>
                <a:gd name="connsiteX973" fmla="*/ 750298 w 1005023"/>
                <a:gd name="connsiteY973" fmla="*/ 620486 h 743766"/>
                <a:gd name="connsiteX974" fmla="*/ 749481 w 1005023"/>
                <a:gd name="connsiteY974" fmla="*/ 622119 h 743766"/>
                <a:gd name="connsiteX975" fmla="*/ 747849 w 1005023"/>
                <a:gd name="connsiteY975" fmla="*/ 622119 h 743766"/>
                <a:gd name="connsiteX976" fmla="*/ 746216 w 1005023"/>
                <a:gd name="connsiteY976" fmla="*/ 622935 h 743766"/>
                <a:gd name="connsiteX977" fmla="*/ 745399 w 1005023"/>
                <a:gd name="connsiteY977" fmla="*/ 622935 h 743766"/>
                <a:gd name="connsiteX978" fmla="*/ 745399 w 1005023"/>
                <a:gd name="connsiteY978" fmla="*/ 623751 h 743766"/>
                <a:gd name="connsiteX979" fmla="*/ 746216 w 1005023"/>
                <a:gd name="connsiteY979" fmla="*/ 624568 h 743766"/>
                <a:gd name="connsiteX980" fmla="*/ 747032 w 1005023"/>
                <a:gd name="connsiteY980" fmla="*/ 625384 h 743766"/>
                <a:gd name="connsiteX981" fmla="*/ 746216 w 1005023"/>
                <a:gd name="connsiteY981" fmla="*/ 627834 h 743766"/>
                <a:gd name="connsiteX982" fmla="*/ 744583 w 1005023"/>
                <a:gd name="connsiteY982" fmla="*/ 628650 h 743766"/>
                <a:gd name="connsiteX983" fmla="*/ 742134 w 1005023"/>
                <a:gd name="connsiteY983" fmla="*/ 628650 h 743766"/>
                <a:gd name="connsiteX984" fmla="*/ 740501 w 1005023"/>
                <a:gd name="connsiteY984" fmla="*/ 629466 h 743766"/>
                <a:gd name="connsiteX985" fmla="*/ 738868 w 1005023"/>
                <a:gd name="connsiteY985" fmla="*/ 628650 h 743766"/>
                <a:gd name="connsiteX986" fmla="*/ 737235 w 1005023"/>
                <a:gd name="connsiteY986" fmla="*/ 628650 h 743766"/>
                <a:gd name="connsiteX987" fmla="*/ 736419 w 1005023"/>
                <a:gd name="connsiteY987" fmla="*/ 629466 h 743766"/>
                <a:gd name="connsiteX988" fmla="*/ 736419 w 1005023"/>
                <a:gd name="connsiteY988" fmla="*/ 631099 h 743766"/>
                <a:gd name="connsiteX989" fmla="*/ 735602 w 1005023"/>
                <a:gd name="connsiteY989" fmla="*/ 631099 h 743766"/>
                <a:gd name="connsiteX990" fmla="*/ 734786 w 1005023"/>
                <a:gd name="connsiteY990" fmla="*/ 631099 h 743766"/>
                <a:gd name="connsiteX991" fmla="*/ 733970 w 1005023"/>
                <a:gd name="connsiteY991" fmla="*/ 631099 h 743766"/>
                <a:gd name="connsiteX992" fmla="*/ 733970 w 1005023"/>
                <a:gd name="connsiteY992" fmla="*/ 631916 h 743766"/>
                <a:gd name="connsiteX993" fmla="*/ 734786 w 1005023"/>
                <a:gd name="connsiteY993" fmla="*/ 632732 h 743766"/>
                <a:gd name="connsiteX994" fmla="*/ 737235 w 1005023"/>
                <a:gd name="connsiteY994" fmla="*/ 632732 h 743766"/>
                <a:gd name="connsiteX995" fmla="*/ 738052 w 1005023"/>
                <a:gd name="connsiteY995" fmla="*/ 633549 h 743766"/>
                <a:gd name="connsiteX996" fmla="*/ 738052 w 1005023"/>
                <a:gd name="connsiteY996" fmla="*/ 635181 h 743766"/>
                <a:gd name="connsiteX997" fmla="*/ 735602 w 1005023"/>
                <a:gd name="connsiteY997" fmla="*/ 637631 h 743766"/>
                <a:gd name="connsiteX998" fmla="*/ 728254 w 1005023"/>
                <a:gd name="connsiteY998" fmla="*/ 640896 h 743766"/>
                <a:gd name="connsiteX999" fmla="*/ 726621 w 1005023"/>
                <a:gd name="connsiteY999" fmla="*/ 640896 h 743766"/>
                <a:gd name="connsiteX1000" fmla="*/ 725805 w 1005023"/>
                <a:gd name="connsiteY1000" fmla="*/ 642529 h 743766"/>
                <a:gd name="connsiteX1001" fmla="*/ 724989 w 1005023"/>
                <a:gd name="connsiteY1001" fmla="*/ 644162 h 743766"/>
                <a:gd name="connsiteX1002" fmla="*/ 724172 w 1005023"/>
                <a:gd name="connsiteY1002" fmla="*/ 644162 h 743766"/>
                <a:gd name="connsiteX1003" fmla="*/ 722539 w 1005023"/>
                <a:gd name="connsiteY1003" fmla="*/ 644162 h 743766"/>
                <a:gd name="connsiteX1004" fmla="*/ 721723 w 1005023"/>
                <a:gd name="connsiteY1004" fmla="*/ 644979 h 743766"/>
                <a:gd name="connsiteX1005" fmla="*/ 722539 w 1005023"/>
                <a:gd name="connsiteY1005" fmla="*/ 644979 h 743766"/>
                <a:gd name="connsiteX1006" fmla="*/ 722539 w 1005023"/>
                <a:gd name="connsiteY1006" fmla="*/ 645795 h 743766"/>
                <a:gd name="connsiteX1007" fmla="*/ 721723 w 1005023"/>
                <a:gd name="connsiteY1007" fmla="*/ 648244 h 743766"/>
                <a:gd name="connsiteX1008" fmla="*/ 720906 w 1005023"/>
                <a:gd name="connsiteY1008" fmla="*/ 649061 h 743766"/>
                <a:gd name="connsiteX1009" fmla="*/ 720906 w 1005023"/>
                <a:gd name="connsiteY1009" fmla="*/ 648244 h 743766"/>
                <a:gd name="connsiteX1010" fmla="*/ 720906 w 1005023"/>
                <a:gd name="connsiteY1010" fmla="*/ 646612 h 743766"/>
                <a:gd name="connsiteX1011" fmla="*/ 720090 w 1005023"/>
                <a:gd name="connsiteY1011" fmla="*/ 646612 h 743766"/>
                <a:gd name="connsiteX1012" fmla="*/ 719274 w 1005023"/>
                <a:gd name="connsiteY1012" fmla="*/ 647428 h 743766"/>
                <a:gd name="connsiteX1013" fmla="*/ 717641 w 1005023"/>
                <a:gd name="connsiteY1013" fmla="*/ 648244 h 743766"/>
                <a:gd name="connsiteX1014" fmla="*/ 716824 w 1005023"/>
                <a:gd name="connsiteY1014" fmla="*/ 648244 h 743766"/>
                <a:gd name="connsiteX1015" fmla="*/ 716008 w 1005023"/>
                <a:gd name="connsiteY1015" fmla="*/ 647428 h 743766"/>
                <a:gd name="connsiteX1016" fmla="*/ 714375 w 1005023"/>
                <a:gd name="connsiteY1016" fmla="*/ 646612 h 743766"/>
                <a:gd name="connsiteX1017" fmla="*/ 713559 w 1005023"/>
                <a:gd name="connsiteY1017" fmla="*/ 649877 h 743766"/>
                <a:gd name="connsiteX1018" fmla="*/ 711926 w 1005023"/>
                <a:gd name="connsiteY1018" fmla="*/ 651510 h 743766"/>
                <a:gd name="connsiteX1019" fmla="*/ 711110 w 1005023"/>
                <a:gd name="connsiteY1019" fmla="*/ 651510 h 743766"/>
                <a:gd name="connsiteX1020" fmla="*/ 709477 w 1005023"/>
                <a:gd name="connsiteY1020" fmla="*/ 651510 h 743766"/>
                <a:gd name="connsiteX1021" fmla="*/ 710293 w 1005023"/>
                <a:gd name="connsiteY1021" fmla="*/ 652326 h 743766"/>
                <a:gd name="connsiteX1022" fmla="*/ 710293 w 1005023"/>
                <a:gd name="connsiteY1022" fmla="*/ 653143 h 743766"/>
                <a:gd name="connsiteX1023" fmla="*/ 709477 w 1005023"/>
                <a:gd name="connsiteY1023" fmla="*/ 653959 h 743766"/>
                <a:gd name="connsiteX1024" fmla="*/ 707844 w 1005023"/>
                <a:gd name="connsiteY1024" fmla="*/ 653959 h 743766"/>
                <a:gd name="connsiteX1025" fmla="*/ 707027 w 1005023"/>
                <a:gd name="connsiteY1025" fmla="*/ 654776 h 743766"/>
                <a:gd name="connsiteX1026" fmla="*/ 707027 w 1005023"/>
                <a:gd name="connsiteY1026" fmla="*/ 658041 h 743766"/>
                <a:gd name="connsiteX1027" fmla="*/ 706211 w 1005023"/>
                <a:gd name="connsiteY1027" fmla="*/ 658858 h 743766"/>
                <a:gd name="connsiteX1028" fmla="*/ 703762 w 1005023"/>
                <a:gd name="connsiteY1028" fmla="*/ 658858 h 743766"/>
                <a:gd name="connsiteX1029" fmla="*/ 702129 w 1005023"/>
                <a:gd name="connsiteY1029" fmla="*/ 658041 h 743766"/>
                <a:gd name="connsiteX1030" fmla="*/ 701312 w 1005023"/>
                <a:gd name="connsiteY1030" fmla="*/ 658858 h 743766"/>
                <a:gd name="connsiteX1031" fmla="*/ 701312 w 1005023"/>
                <a:gd name="connsiteY1031" fmla="*/ 659674 h 743766"/>
                <a:gd name="connsiteX1032" fmla="*/ 700496 w 1005023"/>
                <a:gd name="connsiteY1032" fmla="*/ 660491 h 743766"/>
                <a:gd name="connsiteX1033" fmla="*/ 698863 w 1005023"/>
                <a:gd name="connsiteY1033" fmla="*/ 660491 h 743766"/>
                <a:gd name="connsiteX1034" fmla="*/ 695597 w 1005023"/>
                <a:gd name="connsiteY1034" fmla="*/ 662124 h 743766"/>
                <a:gd name="connsiteX1035" fmla="*/ 693964 w 1005023"/>
                <a:gd name="connsiteY1035" fmla="*/ 662124 h 743766"/>
                <a:gd name="connsiteX1036" fmla="*/ 692331 w 1005023"/>
                <a:gd name="connsiteY1036" fmla="*/ 661307 h 743766"/>
                <a:gd name="connsiteX1037" fmla="*/ 690699 w 1005023"/>
                <a:gd name="connsiteY1037" fmla="*/ 662124 h 743766"/>
                <a:gd name="connsiteX1038" fmla="*/ 689882 w 1005023"/>
                <a:gd name="connsiteY1038" fmla="*/ 662940 h 743766"/>
                <a:gd name="connsiteX1039" fmla="*/ 689066 w 1005023"/>
                <a:gd name="connsiteY1039" fmla="*/ 663756 h 743766"/>
                <a:gd name="connsiteX1040" fmla="*/ 687433 w 1005023"/>
                <a:gd name="connsiteY1040" fmla="*/ 663756 h 743766"/>
                <a:gd name="connsiteX1041" fmla="*/ 685800 w 1005023"/>
                <a:gd name="connsiteY1041" fmla="*/ 662940 h 743766"/>
                <a:gd name="connsiteX1042" fmla="*/ 684167 w 1005023"/>
                <a:gd name="connsiteY1042" fmla="*/ 662124 h 743766"/>
                <a:gd name="connsiteX1043" fmla="*/ 682535 w 1005023"/>
                <a:gd name="connsiteY1043" fmla="*/ 662940 h 743766"/>
                <a:gd name="connsiteX1044" fmla="*/ 680902 w 1005023"/>
                <a:gd name="connsiteY1044" fmla="*/ 664573 h 743766"/>
                <a:gd name="connsiteX1045" fmla="*/ 679269 w 1005023"/>
                <a:gd name="connsiteY1045" fmla="*/ 665389 h 743766"/>
                <a:gd name="connsiteX1046" fmla="*/ 679269 w 1005023"/>
                <a:gd name="connsiteY1046" fmla="*/ 666206 h 743766"/>
                <a:gd name="connsiteX1047" fmla="*/ 678452 w 1005023"/>
                <a:gd name="connsiteY1047" fmla="*/ 666206 h 743766"/>
                <a:gd name="connsiteX1048" fmla="*/ 676820 w 1005023"/>
                <a:gd name="connsiteY1048" fmla="*/ 666206 h 743766"/>
                <a:gd name="connsiteX1049" fmla="*/ 676003 w 1005023"/>
                <a:gd name="connsiteY1049" fmla="*/ 664573 h 743766"/>
                <a:gd name="connsiteX1050" fmla="*/ 675187 w 1005023"/>
                <a:gd name="connsiteY1050" fmla="*/ 664573 h 743766"/>
                <a:gd name="connsiteX1051" fmla="*/ 674370 w 1005023"/>
                <a:gd name="connsiteY1051" fmla="*/ 665389 h 743766"/>
                <a:gd name="connsiteX1052" fmla="*/ 674370 w 1005023"/>
                <a:gd name="connsiteY1052" fmla="*/ 666206 h 743766"/>
                <a:gd name="connsiteX1053" fmla="*/ 673554 w 1005023"/>
                <a:gd name="connsiteY1053" fmla="*/ 667022 h 743766"/>
                <a:gd name="connsiteX1054" fmla="*/ 673554 w 1005023"/>
                <a:gd name="connsiteY1054" fmla="*/ 668655 h 743766"/>
                <a:gd name="connsiteX1055" fmla="*/ 672737 w 1005023"/>
                <a:gd name="connsiteY1055" fmla="*/ 668655 h 743766"/>
                <a:gd name="connsiteX1056" fmla="*/ 671104 w 1005023"/>
                <a:gd name="connsiteY1056" fmla="*/ 667838 h 743766"/>
                <a:gd name="connsiteX1057" fmla="*/ 669471 w 1005023"/>
                <a:gd name="connsiteY1057" fmla="*/ 667838 h 743766"/>
                <a:gd name="connsiteX1058" fmla="*/ 667839 w 1005023"/>
                <a:gd name="connsiteY1058" fmla="*/ 668655 h 743766"/>
                <a:gd name="connsiteX1059" fmla="*/ 667022 w 1005023"/>
                <a:gd name="connsiteY1059" fmla="*/ 668655 h 743766"/>
                <a:gd name="connsiteX1060" fmla="*/ 666206 w 1005023"/>
                <a:gd name="connsiteY1060" fmla="*/ 668655 h 743766"/>
                <a:gd name="connsiteX1061" fmla="*/ 665389 w 1005023"/>
                <a:gd name="connsiteY1061" fmla="*/ 668655 h 743766"/>
                <a:gd name="connsiteX1062" fmla="*/ 664573 w 1005023"/>
                <a:gd name="connsiteY1062" fmla="*/ 668655 h 743766"/>
                <a:gd name="connsiteX1063" fmla="*/ 663756 w 1005023"/>
                <a:gd name="connsiteY1063" fmla="*/ 668655 h 743766"/>
                <a:gd name="connsiteX1064" fmla="*/ 662940 w 1005023"/>
                <a:gd name="connsiteY1064" fmla="*/ 669471 h 743766"/>
                <a:gd name="connsiteX1065" fmla="*/ 662940 w 1005023"/>
                <a:gd name="connsiteY1065" fmla="*/ 669471 h 743766"/>
                <a:gd name="connsiteX1066" fmla="*/ 661307 w 1005023"/>
                <a:gd name="connsiteY1066" fmla="*/ 669471 h 743766"/>
                <a:gd name="connsiteX1067" fmla="*/ 659674 w 1005023"/>
                <a:gd name="connsiteY1067" fmla="*/ 667838 h 743766"/>
                <a:gd name="connsiteX1068" fmla="*/ 658858 w 1005023"/>
                <a:gd name="connsiteY1068" fmla="*/ 665389 h 743766"/>
                <a:gd name="connsiteX1069" fmla="*/ 657225 w 1005023"/>
                <a:gd name="connsiteY1069" fmla="*/ 664573 h 743766"/>
                <a:gd name="connsiteX1070" fmla="*/ 656409 w 1005023"/>
                <a:gd name="connsiteY1070" fmla="*/ 663756 h 743766"/>
                <a:gd name="connsiteX1071" fmla="*/ 656409 w 1005023"/>
                <a:gd name="connsiteY1071" fmla="*/ 662124 h 743766"/>
                <a:gd name="connsiteX1072" fmla="*/ 656409 w 1005023"/>
                <a:gd name="connsiteY1072" fmla="*/ 661307 h 743766"/>
                <a:gd name="connsiteX1073" fmla="*/ 656409 w 1005023"/>
                <a:gd name="connsiteY1073" fmla="*/ 660491 h 743766"/>
                <a:gd name="connsiteX1074" fmla="*/ 657225 w 1005023"/>
                <a:gd name="connsiteY1074" fmla="*/ 659674 h 743766"/>
                <a:gd name="connsiteX1075" fmla="*/ 655592 w 1005023"/>
                <a:gd name="connsiteY1075" fmla="*/ 660491 h 743766"/>
                <a:gd name="connsiteX1076" fmla="*/ 653960 w 1005023"/>
                <a:gd name="connsiteY1076" fmla="*/ 661307 h 743766"/>
                <a:gd name="connsiteX1077" fmla="*/ 653960 w 1005023"/>
                <a:gd name="connsiteY1077" fmla="*/ 662124 h 743766"/>
                <a:gd name="connsiteX1078" fmla="*/ 653960 w 1005023"/>
                <a:gd name="connsiteY1078" fmla="*/ 662940 h 743766"/>
                <a:gd name="connsiteX1079" fmla="*/ 652327 w 1005023"/>
                <a:gd name="connsiteY1079" fmla="*/ 663756 h 743766"/>
                <a:gd name="connsiteX1080" fmla="*/ 652327 w 1005023"/>
                <a:gd name="connsiteY1080" fmla="*/ 664573 h 743766"/>
                <a:gd name="connsiteX1081" fmla="*/ 652327 w 1005023"/>
                <a:gd name="connsiteY1081" fmla="*/ 665389 h 743766"/>
                <a:gd name="connsiteX1082" fmla="*/ 653960 w 1005023"/>
                <a:gd name="connsiteY1082" fmla="*/ 667022 h 743766"/>
                <a:gd name="connsiteX1083" fmla="*/ 653960 w 1005023"/>
                <a:gd name="connsiteY1083" fmla="*/ 667838 h 743766"/>
                <a:gd name="connsiteX1084" fmla="*/ 654776 w 1005023"/>
                <a:gd name="connsiteY1084" fmla="*/ 668655 h 743766"/>
                <a:gd name="connsiteX1085" fmla="*/ 655592 w 1005023"/>
                <a:gd name="connsiteY1085" fmla="*/ 670288 h 743766"/>
                <a:gd name="connsiteX1086" fmla="*/ 655592 w 1005023"/>
                <a:gd name="connsiteY1086" fmla="*/ 673554 h 743766"/>
                <a:gd name="connsiteX1087" fmla="*/ 656409 w 1005023"/>
                <a:gd name="connsiteY1087" fmla="*/ 674370 h 743766"/>
                <a:gd name="connsiteX1088" fmla="*/ 656409 w 1005023"/>
                <a:gd name="connsiteY1088" fmla="*/ 675187 h 743766"/>
                <a:gd name="connsiteX1089" fmla="*/ 655592 w 1005023"/>
                <a:gd name="connsiteY1089" fmla="*/ 676819 h 743766"/>
                <a:gd name="connsiteX1090" fmla="*/ 655592 w 1005023"/>
                <a:gd name="connsiteY1090" fmla="*/ 676819 h 743766"/>
                <a:gd name="connsiteX1091" fmla="*/ 655592 w 1005023"/>
                <a:gd name="connsiteY1091" fmla="*/ 676819 h 743766"/>
                <a:gd name="connsiteX1092" fmla="*/ 654776 w 1005023"/>
                <a:gd name="connsiteY1092" fmla="*/ 676819 h 743766"/>
                <a:gd name="connsiteX1093" fmla="*/ 654776 w 1005023"/>
                <a:gd name="connsiteY1093" fmla="*/ 677636 h 743766"/>
                <a:gd name="connsiteX1094" fmla="*/ 654776 w 1005023"/>
                <a:gd name="connsiteY1094" fmla="*/ 677636 h 743766"/>
                <a:gd name="connsiteX1095" fmla="*/ 654776 w 1005023"/>
                <a:gd name="connsiteY1095" fmla="*/ 677636 h 743766"/>
                <a:gd name="connsiteX1096" fmla="*/ 653960 w 1005023"/>
                <a:gd name="connsiteY1096" fmla="*/ 677636 h 743766"/>
                <a:gd name="connsiteX1097" fmla="*/ 653143 w 1005023"/>
                <a:gd name="connsiteY1097" fmla="*/ 677636 h 743766"/>
                <a:gd name="connsiteX1098" fmla="*/ 652327 w 1005023"/>
                <a:gd name="connsiteY1098" fmla="*/ 677636 h 743766"/>
                <a:gd name="connsiteX1099" fmla="*/ 651510 w 1005023"/>
                <a:gd name="connsiteY1099" fmla="*/ 678452 h 743766"/>
                <a:gd name="connsiteX1100" fmla="*/ 649877 w 1005023"/>
                <a:gd name="connsiteY1100" fmla="*/ 678452 h 743766"/>
                <a:gd name="connsiteX1101" fmla="*/ 649061 w 1005023"/>
                <a:gd name="connsiteY1101" fmla="*/ 676003 h 743766"/>
                <a:gd name="connsiteX1102" fmla="*/ 647428 w 1005023"/>
                <a:gd name="connsiteY1102" fmla="*/ 677636 h 743766"/>
                <a:gd name="connsiteX1103" fmla="*/ 647428 w 1005023"/>
                <a:gd name="connsiteY1103" fmla="*/ 680901 h 743766"/>
                <a:gd name="connsiteX1104" fmla="*/ 646612 w 1005023"/>
                <a:gd name="connsiteY1104" fmla="*/ 681718 h 743766"/>
                <a:gd name="connsiteX1105" fmla="*/ 645795 w 1005023"/>
                <a:gd name="connsiteY1105" fmla="*/ 682534 h 743766"/>
                <a:gd name="connsiteX1106" fmla="*/ 644162 w 1005023"/>
                <a:gd name="connsiteY1106" fmla="*/ 681718 h 743766"/>
                <a:gd name="connsiteX1107" fmla="*/ 642529 w 1005023"/>
                <a:gd name="connsiteY1107" fmla="*/ 682534 h 743766"/>
                <a:gd name="connsiteX1108" fmla="*/ 641713 w 1005023"/>
                <a:gd name="connsiteY1108" fmla="*/ 683351 h 743766"/>
                <a:gd name="connsiteX1109" fmla="*/ 640896 w 1005023"/>
                <a:gd name="connsiteY1109" fmla="*/ 684167 h 743766"/>
                <a:gd name="connsiteX1110" fmla="*/ 640080 w 1005023"/>
                <a:gd name="connsiteY1110" fmla="*/ 684984 h 743766"/>
                <a:gd name="connsiteX1111" fmla="*/ 638447 w 1005023"/>
                <a:gd name="connsiteY1111" fmla="*/ 684167 h 743766"/>
                <a:gd name="connsiteX1112" fmla="*/ 637631 w 1005023"/>
                <a:gd name="connsiteY1112" fmla="*/ 683351 h 743766"/>
                <a:gd name="connsiteX1113" fmla="*/ 637631 w 1005023"/>
                <a:gd name="connsiteY1113" fmla="*/ 682534 h 743766"/>
                <a:gd name="connsiteX1114" fmla="*/ 637631 w 1005023"/>
                <a:gd name="connsiteY1114" fmla="*/ 681718 h 743766"/>
                <a:gd name="connsiteX1115" fmla="*/ 636814 w 1005023"/>
                <a:gd name="connsiteY1115" fmla="*/ 680901 h 743766"/>
                <a:gd name="connsiteX1116" fmla="*/ 635998 w 1005023"/>
                <a:gd name="connsiteY1116" fmla="*/ 680901 h 743766"/>
                <a:gd name="connsiteX1117" fmla="*/ 635998 w 1005023"/>
                <a:gd name="connsiteY1117" fmla="*/ 681718 h 743766"/>
                <a:gd name="connsiteX1118" fmla="*/ 635998 w 1005023"/>
                <a:gd name="connsiteY1118" fmla="*/ 684167 h 743766"/>
                <a:gd name="connsiteX1119" fmla="*/ 635181 w 1005023"/>
                <a:gd name="connsiteY1119" fmla="*/ 684984 h 743766"/>
                <a:gd name="connsiteX1120" fmla="*/ 634365 w 1005023"/>
                <a:gd name="connsiteY1120" fmla="*/ 685800 h 743766"/>
                <a:gd name="connsiteX1121" fmla="*/ 632732 w 1005023"/>
                <a:gd name="connsiteY1121" fmla="*/ 685800 h 743766"/>
                <a:gd name="connsiteX1122" fmla="*/ 631099 w 1005023"/>
                <a:gd name="connsiteY1122" fmla="*/ 684984 h 743766"/>
                <a:gd name="connsiteX1123" fmla="*/ 629467 w 1005023"/>
                <a:gd name="connsiteY1123" fmla="*/ 684167 h 743766"/>
                <a:gd name="connsiteX1124" fmla="*/ 627834 w 1005023"/>
                <a:gd name="connsiteY1124" fmla="*/ 684167 h 743766"/>
                <a:gd name="connsiteX1125" fmla="*/ 627834 w 1005023"/>
                <a:gd name="connsiteY1125" fmla="*/ 685800 h 743766"/>
                <a:gd name="connsiteX1126" fmla="*/ 627017 w 1005023"/>
                <a:gd name="connsiteY1126" fmla="*/ 686616 h 743766"/>
                <a:gd name="connsiteX1127" fmla="*/ 626201 w 1005023"/>
                <a:gd name="connsiteY1127" fmla="*/ 686616 h 743766"/>
                <a:gd name="connsiteX1128" fmla="*/ 625385 w 1005023"/>
                <a:gd name="connsiteY1128" fmla="*/ 686616 h 743766"/>
                <a:gd name="connsiteX1129" fmla="*/ 624568 w 1005023"/>
                <a:gd name="connsiteY1129" fmla="*/ 687433 h 743766"/>
                <a:gd name="connsiteX1130" fmla="*/ 623752 w 1005023"/>
                <a:gd name="connsiteY1130" fmla="*/ 688249 h 743766"/>
                <a:gd name="connsiteX1131" fmla="*/ 622119 w 1005023"/>
                <a:gd name="connsiteY1131" fmla="*/ 689066 h 743766"/>
                <a:gd name="connsiteX1132" fmla="*/ 618853 w 1005023"/>
                <a:gd name="connsiteY1132" fmla="*/ 689882 h 743766"/>
                <a:gd name="connsiteX1133" fmla="*/ 618037 w 1005023"/>
                <a:gd name="connsiteY1133" fmla="*/ 690699 h 743766"/>
                <a:gd name="connsiteX1134" fmla="*/ 616404 w 1005023"/>
                <a:gd name="connsiteY1134" fmla="*/ 690699 h 743766"/>
                <a:gd name="connsiteX1135" fmla="*/ 614771 w 1005023"/>
                <a:gd name="connsiteY1135" fmla="*/ 690699 h 743766"/>
                <a:gd name="connsiteX1136" fmla="*/ 613954 w 1005023"/>
                <a:gd name="connsiteY1136" fmla="*/ 690699 h 743766"/>
                <a:gd name="connsiteX1137" fmla="*/ 613138 w 1005023"/>
                <a:gd name="connsiteY1137" fmla="*/ 689882 h 743766"/>
                <a:gd name="connsiteX1138" fmla="*/ 612321 w 1005023"/>
                <a:gd name="connsiteY1138" fmla="*/ 689882 h 743766"/>
                <a:gd name="connsiteX1139" fmla="*/ 612321 w 1005023"/>
                <a:gd name="connsiteY1139" fmla="*/ 691515 h 743766"/>
                <a:gd name="connsiteX1140" fmla="*/ 610689 w 1005023"/>
                <a:gd name="connsiteY1140" fmla="*/ 692331 h 743766"/>
                <a:gd name="connsiteX1141" fmla="*/ 609056 w 1005023"/>
                <a:gd name="connsiteY1141" fmla="*/ 692331 h 743766"/>
                <a:gd name="connsiteX1142" fmla="*/ 607423 w 1005023"/>
                <a:gd name="connsiteY1142" fmla="*/ 693964 h 743766"/>
                <a:gd name="connsiteX1143" fmla="*/ 605790 w 1005023"/>
                <a:gd name="connsiteY1143" fmla="*/ 694781 h 743766"/>
                <a:gd name="connsiteX1144" fmla="*/ 604974 w 1005023"/>
                <a:gd name="connsiteY1144" fmla="*/ 694781 h 743766"/>
                <a:gd name="connsiteX1145" fmla="*/ 604157 w 1005023"/>
                <a:gd name="connsiteY1145" fmla="*/ 694781 h 743766"/>
                <a:gd name="connsiteX1146" fmla="*/ 604157 w 1005023"/>
                <a:gd name="connsiteY1146" fmla="*/ 693148 h 743766"/>
                <a:gd name="connsiteX1147" fmla="*/ 604157 w 1005023"/>
                <a:gd name="connsiteY1147" fmla="*/ 693148 h 743766"/>
                <a:gd name="connsiteX1148" fmla="*/ 604157 w 1005023"/>
                <a:gd name="connsiteY1148" fmla="*/ 694781 h 743766"/>
                <a:gd name="connsiteX1149" fmla="*/ 604157 w 1005023"/>
                <a:gd name="connsiteY1149" fmla="*/ 696413 h 743766"/>
                <a:gd name="connsiteX1150" fmla="*/ 603341 w 1005023"/>
                <a:gd name="connsiteY1150" fmla="*/ 697230 h 743766"/>
                <a:gd name="connsiteX1151" fmla="*/ 600892 w 1005023"/>
                <a:gd name="connsiteY1151" fmla="*/ 698863 h 743766"/>
                <a:gd name="connsiteX1152" fmla="*/ 600075 w 1005023"/>
                <a:gd name="connsiteY1152" fmla="*/ 700496 h 743766"/>
                <a:gd name="connsiteX1153" fmla="*/ 600892 w 1005023"/>
                <a:gd name="connsiteY1153" fmla="*/ 702129 h 743766"/>
                <a:gd name="connsiteX1154" fmla="*/ 604157 w 1005023"/>
                <a:gd name="connsiteY1154" fmla="*/ 702129 h 743766"/>
                <a:gd name="connsiteX1155" fmla="*/ 604157 w 1005023"/>
                <a:gd name="connsiteY1155" fmla="*/ 702945 h 743766"/>
                <a:gd name="connsiteX1156" fmla="*/ 604157 w 1005023"/>
                <a:gd name="connsiteY1156" fmla="*/ 703762 h 743766"/>
                <a:gd name="connsiteX1157" fmla="*/ 603341 w 1005023"/>
                <a:gd name="connsiteY1157" fmla="*/ 704578 h 743766"/>
                <a:gd name="connsiteX1158" fmla="*/ 603341 w 1005023"/>
                <a:gd name="connsiteY1158" fmla="*/ 705394 h 743766"/>
                <a:gd name="connsiteX1159" fmla="*/ 606606 w 1005023"/>
                <a:gd name="connsiteY1159" fmla="*/ 707844 h 743766"/>
                <a:gd name="connsiteX1160" fmla="*/ 606606 w 1005023"/>
                <a:gd name="connsiteY1160" fmla="*/ 708660 h 743766"/>
                <a:gd name="connsiteX1161" fmla="*/ 605790 w 1005023"/>
                <a:gd name="connsiteY1161" fmla="*/ 709476 h 743766"/>
                <a:gd name="connsiteX1162" fmla="*/ 604974 w 1005023"/>
                <a:gd name="connsiteY1162" fmla="*/ 711109 h 743766"/>
                <a:gd name="connsiteX1163" fmla="*/ 603341 w 1005023"/>
                <a:gd name="connsiteY1163" fmla="*/ 711926 h 743766"/>
                <a:gd name="connsiteX1164" fmla="*/ 600075 w 1005023"/>
                <a:gd name="connsiteY1164" fmla="*/ 712742 h 743766"/>
                <a:gd name="connsiteX1165" fmla="*/ 597626 w 1005023"/>
                <a:gd name="connsiteY1165" fmla="*/ 706211 h 743766"/>
                <a:gd name="connsiteX1166" fmla="*/ 596810 w 1005023"/>
                <a:gd name="connsiteY1166" fmla="*/ 705394 h 743766"/>
                <a:gd name="connsiteX1167" fmla="*/ 596810 w 1005023"/>
                <a:gd name="connsiteY1167" fmla="*/ 704578 h 743766"/>
                <a:gd name="connsiteX1168" fmla="*/ 597626 w 1005023"/>
                <a:gd name="connsiteY1168" fmla="*/ 704578 h 743766"/>
                <a:gd name="connsiteX1169" fmla="*/ 598442 w 1005023"/>
                <a:gd name="connsiteY1169" fmla="*/ 704578 h 743766"/>
                <a:gd name="connsiteX1170" fmla="*/ 598442 w 1005023"/>
                <a:gd name="connsiteY1170" fmla="*/ 703762 h 743766"/>
                <a:gd name="connsiteX1171" fmla="*/ 598442 w 1005023"/>
                <a:gd name="connsiteY1171" fmla="*/ 702945 h 743766"/>
                <a:gd name="connsiteX1172" fmla="*/ 596810 w 1005023"/>
                <a:gd name="connsiteY1172" fmla="*/ 702129 h 743766"/>
                <a:gd name="connsiteX1173" fmla="*/ 595993 w 1005023"/>
                <a:gd name="connsiteY1173" fmla="*/ 700496 h 743766"/>
                <a:gd name="connsiteX1174" fmla="*/ 595993 w 1005023"/>
                <a:gd name="connsiteY1174" fmla="*/ 698863 h 743766"/>
                <a:gd name="connsiteX1175" fmla="*/ 595177 w 1005023"/>
                <a:gd name="connsiteY1175" fmla="*/ 698046 h 743766"/>
                <a:gd name="connsiteX1176" fmla="*/ 594360 w 1005023"/>
                <a:gd name="connsiteY1176" fmla="*/ 697230 h 743766"/>
                <a:gd name="connsiteX1177" fmla="*/ 593544 w 1005023"/>
                <a:gd name="connsiteY1177" fmla="*/ 696413 h 743766"/>
                <a:gd name="connsiteX1178" fmla="*/ 593544 w 1005023"/>
                <a:gd name="connsiteY1178" fmla="*/ 695597 h 743766"/>
                <a:gd name="connsiteX1179" fmla="*/ 594360 w 1005023"/>
                <a:gd name="connsiteY1179" fmla="*/ 693148 h 743766"/>
                <a:gd name="connsiteX1180" fmla="*/ 594360 w 1005023"/>
                <a:gd name="connsiteY1180" fmla="*/ 691515 h 743766"/>
                <a:gd name="connsiteX1181" fmla="*/ 595993 w 1005023"/>
                <a:gd name="connsiteY1181" fmla="*/ 689882 h 743766"/>
                <a:gd name="connsiteX1182" fmla="*/ 595993 w 1005023"/>
                <a:gd name="connsiteY1182" fmla="*/ 688249 h 743766"/>
                <a:gd name="connsiteX1183" fmla="*/ 598442 w 1005023"/>
                <a:gd name="connsiteY1183" fmla="*/ 687433 h 743766"/>
                <a:gd name="connsiteX1184" fmla="*/ 598442 w 1005023"/>
                <a:gd name="connsiteY1184" fmla="*/ 685800 h 743766"/>
                <a:gd name="connsiteX1185" fmla="*/ 596810 w 1005023"/>
                <a:gd name="connsiteY1185" fmla="*/ 685800 h 743766"/>
                <a:gd name="connsiteX1186" fmla="*/ 595993 w 1005023"/>
                <a:gd name="connsiteY1186" fmla="*/ 684167 h 743766"/>
                <a:gd name="connsiteX1187" fmla="*/ 595993 w 1005023"/>
                <a:gd name="connsiteY1187" fmla="*/ 684984 h 743766"/>
                <a:gd name="connsiteX1188" fmla="*/ 595177 w 1005023"/>
                <a:gd name="connsiteY1188" fmla="*/ 684984 h 743766"/>
                <a:gd name="connsiteX1189" fmla="*/ 593544 w 1005023"/>
                <a:gd name="connsiteY1189" fmla="*/ 682534 h 743766"/>
                <a:gd name="connsiteX1190" fmla="*/ 592727 w 1005023"/>
                <a:gd name="connsiteY1190" fmla="*/ 682534 h 743766"/>
                <a:gd name="connsiteX1191" fmla="*/ 591911 w 1005023"/>
                <a:gd name="connsiteY1191" fmla="*/ 682534 h 743766"/>
                <a:gd name="connsiteX1192" fmla="*/ 591911 w 1005023"/>
                <a:gd name="connsiteY1192" fmla="*/ 684984 h 743766"/>
                <a:gd name="connsiteX1193" fmla="*/ 590278 w 1005023"/>
                <a:gd name="connsiteY1193" fmla="*/ 685800 h 743766"/>
                <a:gd name="connsiteX1194" fmla="*/ 588645 w 1005023"/>
                <a:gd name="connsiteY1194" fmla="*/ 686616 h 743766"/>
                <a:gd name="connsiteX1195" fmla="*/ 586196 w 1005023"/>
                <a:gd name="connsiteY1195" fmla="*/ 686616 h 743766"/>
                <a:gd name="connsiteX1196" fmla="*/ 585379 w 1005023"/>
                <a:gd name="connsiteY1196" fmla="*/ 686616 h 743766"/>
                <a:gd name="connsiteX1197" fmla="*/ 584563 w 1005023"/>
                <a:gd name="connsiteY1197" fmla="*/ 686616 h 743766"/>
                <a:gd name="connsiteX1198" fmla="*/ 584563 w 1005023"/>
                <a:gd name="connsiteY1198" fmla="*/ 685800 h 743766"/>
                <a:gd name="connsiteX1199" fmla="*/ 585379 w 1005023"/>
                <a:gd name="connsiteY1199" fmla="*/ 684984 h 743766"/>
                <a:gd name="connsiteX1200" fmla="*/ 584563 w 1005023"/>
                <a:gd name="connsiteY1200" fmla="*/ 684167 h 743766"/>
                <a:gd name="connsiteX1201" fmla="*/ 583746 w 1005023"/>
                <a:gd name="connsiteY1201" fmla="*/ 683351 h 743766"/>
                <a:gd name="connsiteX1202" fmla="*/ 582114 w 1005023"/>
                <a:gd name="connsiteY1202" fmla="*/ 683351 h 743766"/>
                <a:gd name="connsiteX1203" fmla="*/ 580481 w 1005023"/>
                <a:gd name="connsiteY1203" fmla="*/ 683351 h 743766"/>
                <a:gd name="connsiteX1204" fmla="*/ 578848 w 1005023"/>
                <a:gd name="connsiteY1204" fmla="*/ 683351 h 743766"/>
                <a:gd name="connsiteX1205" fmla="*/ 578031 w 1005023"/>
                <a:gd name="connsiteY1205" fmla="*/ 683351 h 743766"/>
                <a:gd name="connsiteX1206" fmla="*/ 577215 w 1005023"/>
                <a:gd name="connsiteY1206" fmla="*/ 681718 h 743766"/>
                <a:gd name="connsiteX1207" fmla="*/ 576399 w 1005023"/>
                <a:gd name="connsiteY1207" fmla="*/ 680901 h 743766"/>
                <a:gd name="connsiteX1208" fmla="*/ 575582 w 1005023"/>
                <a:gd name="connsiteY1208" fmla="*/ 680085 h 743766"/>
                <a:gd name="connsiteX1209" fmla="*/ 576399 w 1005023"/>
                <a:gd name="connsiteY1209" fmla="*/ 679269 h 743766"/>
                <a:gd name="connsiteX1210" fmla="*/ 576399 w 1005023"/>
                <a:gd name="connsiteY1210" fmla="*/ 678452 h 743766"/>
                <a:gd name="connsiteX1211" fmla="*/ 574766 w 1005023"/>
                <a:gd name="connsiteY1211" fmla="*/ 678452 h 743766"/>
                <a:gd name="connsiteX1212" fmla="*/ 574766 w 1005023"/>
                <a:gd name="connsiteY1212" fmla="*/ 680085 h 743766"/>
                <a:gd name="connsiteX1213" fmla="*/ 574766 w 1005023"/>
                <a:gd name="connsiteY1213" fmla="*/ 681718 h 743766"/>
                <a:gd name="connsiteX1214" fmla="*/ 575582 w 1005023"/>
                <a:gd name="connsiteY1214" fmla="*/ 682534 h 743766"/>
                <a:gd name="connsiteX1215" fmla="*/ 575582 w 1005023"/>
                <a:gd name="connsiteY1215" fmla="*/ 683351 h 743766"/>
                <a:gd name="connsiteX1216" fmla="*/ 574766 w 1005023"/>
                <a:gd name="connsiteY1216" fmla="*/ 684167 h 743766"/>
                <a:gd name="connsiteX1217" fmla="*/ 573949 w 1005023"/>
                <a:gd name="connsiteY1217" fmla="*/ 682534 h 743766"/>
                <a:gd name="connsiteX1218" fmla="*/ 573133 w 1005023"/>
                <a:gd name="connsiteY1218" fmla="*/ 682534 h 743766"/>
                <a:gd name="connsiteX1219" fmla="*/ 572317 w 1005023"/>
                <a:gd name="connsiteY1219" fmla="*/ 682534 h 743766"/>
                <a:gd name="connsiteX1220" fmla="*/ 572317 w 1005023"/>
                <a:gd name="connsiteY1220" fmla="*/ 684167 h 743766"/>
                <a:gd name="connsiteX1221" fmla="*/ 571500 w 1005023"/>
                <a:gd name="connsiteY1221" fmla="*/ 684984 h 743766"/>
                <a:gd name="connsiteX1222" fmla="*/ 569867 w 1005023"/>
                <a:gd name="connsiteY1222" fmla="*/ 684984 h 743766"/>
                <a:gd name="connsiteX1223" fmla="*/ 568235 w 1005023"/>
                <a:gd name="connsiteY1223" fmla="*/ 685800 h 743766"/>
                <a:gd name="connsiteX1224" fmla="*/ 566602 w 1005023"/>
                <a:gd name="connsiteY1224" fmla="*/ 685800 h 743766"/>
                <a:gd name="connsiteX1225" fmla="*/ 565785 w 1005023"/>
                <a:gd name="connsiteY1225" fmla="*/ 684984 h 743766"/>
                <a:gd name="connsiteX1226" fmla="*/ 564152 w 1005023"/>
                <a:gd name="connsiteY1226" fmla="*/ 683351 h 743766"/>
                <a:gd name="connsiteX1227" fmla="*/ 563336 w 1005023"/>
                <a:gd name="connsiteY1227" fmla="*/ 683351 h 743766"/>
                <a:gd name="connsiteX1228" fmla="*/ 561703 w 1005023"/>
                <a:gd name="connsiteY1228" fmla="*/ 684167 h 743766"/>
                <a:gd name="connsiteX1229" fmla="*/ 559254 w 1005023"/>
                <a:gd name="connsiteY1229" fmla="*/ 684167 h 743766"/>
                <a:gd name="connsiteX1230" fmla="*/ 558437 w 1005023"/>
                <a:gd name="connsiteY1230" fmla="*/ 683351 h 743766"/>
                <a:gd name="connsiteX1231" fmla="*/ 556804 w 1005023"/>
                <a:gd name="connsiteY1231" fmla="*/ 684167 h 743766"/>
                <a:gd name="connsiteX1232" fmla="*/ 555171 w 1005023"/>
                <a:gd name="connsiteY1232" fmla="*/ 682534 h 743766"/>
                <a:gd name="connsiteX1233" fmla="*/ 553539 w 1005023"/>
                <a:gd name="connsiteY1233" fmla="*/ 682534 h 743766"/>
                <a:gd name="connsiteX1234" fmla="*/ 551906 w 1005023"/>
                <a:gd name="connsiteY1234" fmla="*/ 680901 h 743766"/>
                <a:gd name="connsiteX1235" fmla="*/ 551089 w 1005023"/>
                <a:gd name="connsiteY1235" fmla="*/ 680085 h 743766"/>
                <a:gd name="connsiteX1236" fmla="*/ 551089 w 1005023"/>
                <a:gd name="connsiteY1236" fmla="*/ 679269 h 743766"/>
                <a:gd name="connsiteX1237" fmla="*/ 550273 w 1005023"/>
                <a:gd name="connsiteY1237" fmla="*/ 678452 h 743766"/>
                <a:gd name="connsiteX1238" fmla="*/ 549456 w 1005023"/>
                <a:gd name="connsiteY1238" fmla="*/ 678452 h 743766"/>
                <a:gd name="connsiteX1239" fmla="*/ 548640 w 1005023"/>
                <a:gd name="connsiteY1239" fmla="*/ 677636 h 743766"/>
                <a:gd name="connsiteX1240" fmla="*/ 547007 w 1005023"/>
                <a:gd name="connsiteY1240" fmla="*/ 676819 h 743766"/>
                <a:gd name="connsiteX1241" fmla="*/ 546191 w 1005023"/>
                <a:gd name="connsiteY1241" fmla="*/ 676819 h 743766"/>
                <a:gd name="connsiteX1242" fmla="*/ 545374 w 1005023"/>
                <a:gd name="connsiteY1242" fmla="*/ 676819 h 743766"/>
                <a:gd name="connsiteX1243" fmla="*/ 544558 w 1005023"/>
                <a:gd name="connsiteY1243" fmla="*/ 676819 h 743766"/>
                <a:gd name="connsiteX1244" fmla="*/ 544558 w 1005023"/>
                <a:gd name="connsiteY1244" fmla="*/ 676003 h 743766"/>
                <a:gd name="connsiteX1245" fmla="*/ 544558 w 1005023"/>
                <a:gd name="connsiteY1245" fmla="*/ 673554 h 743766"/>
                <a:gd name="connsiteX1246" fmla="*/ 544558 w 1005023"/>
                <a:gd name="connsiteY1246" fmla="*/ 671921 h 743766"/>
                <a:gd name="connsiteX1247" fmla="*/ 544558 w 1005023"/>
                <a:gd name="connsiteY1247" fmla="*/ 671104 h 743766"/>
                <a:gd name="connsiteX1248" fmla="*/ 543742 w 1005023"/>
                <a:gd name="connsiteY1248" fmla="*/ 670288 h 743766"/>
                <a:gd name="connsiteX1249" fmla="*/ 542925 w 1005023"/>
                <a:gd name="connsiteY1249" fmla="*/ 670288 h 743766"/>
                <a:gd name="connsiteX1250" fmla="*/ 542925 w 1005023"/>
                <a:gd name="connsiteY1250" fmla="*/ 669471 h 743766"/>
                <a:gd name="connsiteX1251" fmla="*/ 542925 w 1005023"/>
                <a:gd name="connsiteY1251" fmla="*/ 667838 h 743766"/>
                <a:gd name="connsiteX1252" fmla="*/ 543742 w 1005023"/>
                <a:gd name="connsiteY1252" fmla="*/ 666206 h 743766"/>
                <a:gd name="connsiteX1253" fmla="*/ 544558 w 1005023"/>
                <a:gd name="connsiteY1253" fmla="*/ 666206 h 743766"/>
                <a:gd name="connsiteX1254" fmla="*/ 545374 w 1005023"/>
                <a:gd name="connsiteY1254" fmla="*/ 665389 h 743766"/>
                <a:gd name="connsiteX1255" fmla="*/ 546191 w 1005023"/>
                <a:gd name="connsiteY1255" fmla="*/ 663756 h 743766"/>
                <a:gd name="connsiteX1256" fmla="*/ 547007 w 1005023"/>
                <a:gd name="connsiteY1256" fmla="*/ 662940 h 743766"/>
                <a:gd name="connsiteX1257" fmla="*/ 544558 w 1005023"/>
                <a:gd name="connsiteY1257" fmla="*/ 661307 h 743766"/>
                <a:gd name="connsiteX1258" fmla="*/ 542925 w 1005023"/>
                <a:gd name="connsiteY1258" fmla="*/ 660491 h 743766"/>
                <a:gd name="connsiteX1259" fmla="*/ 541292 w 1005023"/>
                <a:gd name="connsiteY1259" fmla="*/ 660491 h 743766"/>
                <a:gd name="connsiteX1260" fmla="*/ 539660 w 1005023"/>
                <a:gd name="connsiteY1260" fmla="*/ 661307 h 743766"/>
                <a:gd name="connsiteX1261" fmla="*/ 538843 w 1005023"/>
                <a:gd name="connsiteY1261" fmla="*/ 661307 h 743766"/>
                <a:gd name="connsiteX1262" fmla="*/ 538027 w 1005023"/>
                <a:gd name="connsiteY1262" fmla="*/ 661307 h 743766"/>
                <a:gd name="connsiteX1263" fmla="*/ 537210 w 1005023"/>
                <a:gd name="connsiteY1263" fmla="*/ 659674 h 743766"/>
                <a:gd name="connsiteX1264" fmla="*/ 536394 w 1005023"/>
                <a:gd name="connsiteY1264" fmla="*/ 659674 h 743766"/>
                <a:gd name="connsiteX1265" fmla="*/ 534761 w 1005023"/>
                <a:gd name="connsiteY1265" fmla="*/ 659674 h 743766"/>
                <a:gd name="connsiteX1266" fmla="*/ 533945 w 1005023"/>
                <a:gd name="connsiteY1266" fmla="*/ 659674 h 743766"/>
                <a:gd name="connsiteX1267" fmla="*/ 533128 w 1005023"/>
                <a:gd name="connsiteY1267" fmla="*/ 660491 h 743766"/>
                <a:gd name="connsiteX1268" fmla="*/ 532312 w 1005023"/>
                <a:gd name="connsiteY1268" fmla="*/ 660491 h 743766"/>
                <a:gd name="connsiteX1269" fmla="*/ 531495 w 1005023"/>
                <a:gd name="connsiteY1269" fmla="*/ 660491 h 743766"/>
                <a:gd name="connsiteX1270" fmla="*/ 530679 w 1005023"/>
                <a:gd name="connsiteY1270" fmla="*/ 659674 h 743766"/>
                <a:gd name="connsiteX1271" fmla="*/ 529046 w 1005023"/>
                <a:gd name="connsiteY1271" fmla="*/ 658858 h 743766"/>
                <a:gd name="connsiteX1272" fmla="*/ 526596 w 1005023"/>
                <a:gd name="connsiteY1272" fmla="*/ 658041 h 743766"/>
                <a:gd name="connsiteX1273" fmla="*/ 526596 w 1005023"/>
                <a:gd name="connsiteY1273" fmla="*/ 657225 h 743766"/>
                <a:gd name="connsiteX1274" fmla="*/ 525780 w 1005023"/>
                <a:gd name="connsiteY1274" fmla="*/ 656409 h 743766"/>
                <a:gd name="connsiteX1275" fmla="*/ 524964 w 1005023"/>
                <a:gd name="connsiteY1275" fmla="*/ 655592 h 743766"/>
                <a:gd name="connsiteX1276" fmla="*/ 523331 w 1005023"/>
                <a:gd name="connsiteY1276" fmla="*/ 653959 h 743766"/>
                <a:gd name="connsiteX1277" fmla="*/ 521698 w 1005023"/>
                <a:gd name="connsiteY1277" fmla="*/ 653143 h 743766"/>
                <a:gd name="connsiteX1278" fmla="*/ 520881 w 1005023"/>
                <a:gd name="connsiteY1278" fmla="*/ 653959 h 743766"/>
                <a:gd name="connsiteX1279" fmla="*/ 520065 w 1005023"/>
                <a:gd name="connsiteY1279" fmla="*/ 654776 h 743766"/>
                <a:gd name="connsiteX1280" fmla="*/ 516799 w 1005023"/>
                <a:gd name="connsiteY1280" fmla="*/ 656409 h 743766"/>
                <a:gd name="connsiteX1281" fmla="*/ 515167 w 1005023"/>
                <a:gd name="connsiteY1281" fmla="*/ 657225 h 743766"/>
                <a:gd name="connsiteX1282" fmla="*/ 514350 w 1005023"/>
                <a:gd name="connsiteY1282" fmla="*/ 658041 h 743766"/>
                <a:gd name="connsiteX1283" fmla="*/ 513534 w 1005023"/>
                <a:gd name="connsiteY1283" fmla="*/ 658858 h 743766"/>
                <a:gd name="connsiteX1284" fmla="*/ 513534 w 1005023"/>
                <a:gd name="connsiteY1284" fmla="*/ 660491 h 743766"/>
                <a:gd name="connsiteX1285" fmla="*/ 513534 w 1005023"/>
                <a:gd name="connsiteY1285" fmla="*/ 662124 h 743766"/>
                <a:gd name="connsiteX1286" fmla="*/ 512717 w 1005023"/>
                <a:gd name="connsiteY1286" fmla="*/ 662940 h 743766"/>
                <a:gd name="connsiteX1287" fmla="*/ 511901 w 1005023"/>
                <a:gd name="connsiteY1287" fmla="*/ 663756 h 743766"/>
                <a:gd name="connsiteX1288" fmla="*/ 511085 w 1005023"/>
                <a:gd name="connsiteY1288" fmla="*/ 663756 h 743766"/>
                <a:gd name="connsiteX1289" fmla="*/ 510268 w 1005023"/>
                <a:gd name="connsiteY1289" fmla="*/ 663756 h 743766"/>
                <a:gd name="connsiteX1290" fmla="*/ 509452 w 1005023"/>
                <a:gd name="connsiteY1290" fmla="*/ 663756 h 743766"/>
                <a:gd name="connsiteX1291" fmla="*/ 507002 w 1005023"/>
                <a:gd name="connsiteY1291" fmla="*/ 665389 h 743766"/>
                <a:gd name="connsiteX1292" fmla="*/ 506186 w 1005023"/>
                <a:gd name="connsiteY1292" fmla="*/ 665389 h 743766"/>
                <a:gd name="connsiteX1293" fmla="*/ 505370 w 1005023"/>
                <a:gd name="connsiteY1293" fmla="*/ 664573 h 743766"/>
                <a:gd name="connsiteX1294" fmla="*/ 504553 w 1005023"/>
                <a:gd name="connsiteY1294" fmla="*/ 663756 h 743766"/>
                <a:gd name="connsiteX1295" fmla="*/ 503737 w 1005023"/>
                <a:gd name="connsiteY1295" fmla="*/ 663756 h 743766"/>
                <a:gd name="connsiteX1296" fmla="*/ 502104 w 1005023"/>
                <a:gd name="connsiteY1296" fmla="*/ 664573 h 743766"/>
                <a:gd name="connsiteX1297" fmla="*/ 501287 w 1005023"/>
                <a:gd name="connsiteY1297" fmla="*/ 666206 h 743766"/>
                <a:gd name="connsiteX1298" fmla="*/ 501287 w 1005023"/>
                <a:gd name="connsiteY1298" fmla="*/ 667838 h 743766"/>
                <a:gd name="connsiteX1299" fmla="*/ 501287 w 1005023"/>
                <a:gd name="connsiteY1299" fmla="*/ 668655 h 743766"/>
                <a:gd name="connsiteX1300" fmla="*/ 500471 w 1005023"/>
                <a:gd name="connsiteY1300" fmla="*/ 668655 h 743766"/>
                <a:gd name="connsiteX1301" fmla="*/ 499654 w 1005023"/>
                <a:gd name="connsiteY1301" fmla="*/ 668655 h 743766"/>
                <a:gd name="connsiteX1302" fmla="*/ 494756 w 1005023"/>
                <a:gd name="connsiteY1302" fmla="*/ 664573 h 743766"/>
                <a:gd name="connsiteX1303" fmla="*/ 494756 w 1005023"/>
                <a:gd name="connsiteY1303" fmla="*/ 664573 h 743766"/>
                <a:gd name="connsiteX1304" fmla="*/ 493939 w 1005023"/>
                <a:gd name="connsiteY1304" fmla="*/ 665389 h 743766"/>
                <a:gd name="connsiteX1305" fmla="*/ 491490 w 1005023"/>
                <a:gd name="connsiteY1305" fmla="*/ 665389 h 743766"/>
                <a:gd name="connsiteX1306" fmla="*/ 490674 w 1005023"/>
                <a:gd name="connsiteY1306" fmla="*/ 666206 h 743766"/>
                <a:gd name="connsiteX1307" fmla="*/ 490674 w 1005023"/>
                <a:gd name="connsiteY1307" fmla="*/ 666206 h 743766"/>
                <a:gd name="connsiteX1308" fmla="*/ 489041 w 1005023"/>
                <a:gd name="connsiteY1308" fmla="*/ 663756 h 743766"/>
                <a:gd name="connsiteX1309" fmla="*/ 488224 w 1005023"/>
                <a:gd name="connsiteY1309" fmla="*/ 663756 h 743766"/>
                <a:gd name="connsiteX1310" fmla="*/ 487408 w 1005023"/>
                <a:gd name="connsiteY1310" fmla="*/ 663756 h 743766"/>
                <a:gd name="connsiteX1311" fmla="*/ 486592 w 1005023"/>
                <a:gd name="connsiteY1311" fmla="*/ 664573 h 743766"/>
                <a:gd name="connsiteX1312" fmla="*/ 485775 w 1005023"/>
                <a:gd name="connsiteY1312" fmla="*/ 666206 h 743766"/>
                <a:gd name="connsiteX1313" fmla="*/ 484959 w 1005023"/>
                <a:gd name="connsiteY1313" fmla="*/ 667022 h 743766"/>
                <a:gd name="connsiteX1314" fmla="*/ 484959 w 1005023"/>
                <a:gd name="connsiteY1314" fmla="*/ 667838 h 743766"/>
                <a:gd name="connsiteX1315" fmla="*/ 484142 w 1005023"/>
                <a:gd name="connsiteY1315" fmla="*/ 668655 h 743766"/>
                <a:gd name="connsiteX1316" fmla="*/ 483326 w 1005023"/>
                <a:gd name="connsiteY1316" fmla="*/ 669471 h 743766"/>
                <a:gd name="connsiteX1317" fmla="*/ 483326 w 1005023"/>
                <a:gd name="connsiteY1317" fmla="*/ 669471 h 743766"/>
                <a:gd name="connsiteX1318" fmla="*/ 482510 w 1005023"/>
                <a:gd name="connsiteY1318" fmla="*/ 669471 h 743766"/>
                <a:gd name="connsiteX1319" fmla="*/ 481693 w 1005023"/>
                <a:gd name="connsiteY1319" fmla="*/ 668655 h 743766"/>
                <a:gd name="connsiteX1320" fmla="*/ 480877 w 1005023"/>
                <a:gd name="connsiteY1320" fmla="*/ 667838 h 743766"/>
                <a:gd name="connsiteX1321" fmla="*/ 479244 w 1005023"/>
                <a:gd name="connsiteY1321" fmla="*/ 667022 h 743766"/>
                <a:gd name="connsiteX1322" fmla="*/ 477611 w 1005023"/>
                <a:gd name="connsiteY1322" fmla="*/ 666206 h 743766"/>
                <a:gd name="connsiteX1323" fmla="*/ 475978 w 1005023"/>
                <a:gd name="connsiteY1323" fmla="*/ 665389 h 743766"/>
                <a:gd name="connsiteX1324" fmla="*/ 475162 w 1005023"/>
                <a:gd name="connsiteY1324" fmla="*/ 665389 h 743766"/>
                <a:gd name="connsiteX1325" fmla="*/ 474345 w 1005023"/>
                <a:gd name="connsiteY1325" fmla="*/ 665389 h 743766"/>
                <a:gd name="connsiteX1326" fmla="*/ 474345 w 1005023"/>
                <a:gd name="connsiteY1326" fmla="*/ 666206 h 743766"/>
                <a:gd name="connsiteX1327" fmla="*/ 473529 w 1005023"/>
                <a:gd name="connsiteY1327" fmla="*/ 667022 h 743766"/>
                <a:gd name="connsiteX1328" fmla="*/ 472712 w 1005023"/>
                <a:gd name="connsiteY1328" fmla="*/ 668655 h 743766"/>
                <a:gd name="connsiteX1329" fmla="*/ 471896 w 1005023"/>
                <a:gd name="connsiteY1329" fmla="*/ 670288 h 743766"/>
                <a:gd name="connsiteX1330" fmla="*/ 471079 w 1005023"/>
                <a:gd name="connsiteY1330" fmla="*/ 671104 h 743766"/>
                <a:gd name="connsiteX1331" fmla="*/ 470263 w 1005023"/>
                <a:gd name="connsiteY1331" fmla="*/ 671921 h 743766"/>
                <a:gd name="connsiteX1332" fmla="*/ 469446 w 1005023"/>
                <a:gd name="connsiteY1332" fmla="*/ 671104 h 743766"/>
                <a:gd name="connsiteX1333" fmla="*/ 468630 w 1005023"/>
                <a:gd name="connsiteY1333" fmla="*/ 670288 h 743766"/>
                <a:gd name="connsiteX1334" fmla="*/ 466997 w 1005023"/>
                <a:gd name="connsiteY1334" fmla="*/ 670288 h 743766"/>
                <a:gd name="connsiteX1335" fmla="*/ 465364 w 1005023"/>
                <a:gd name="connsiteY1335" fmla="*/ 671104 h 743766"/>
                <a:gd name="connsiteX1336" fmla="*/ 463731 w 1005023"/>
                <a:gd name="connsiteY1336" fmla="*/ 669471 h 743766"/>
                <a:gd name="connsiteX1337" fmla="*/ 463731 w 1005023"/>
                <a:gd name="connsiteY1337" fmla="*/ 669471 h 743766"/>
                <a:gd name="connsiteX1338" fmla="*/ 462915 w 1005023"/>
                <a:gd name="connsiteY1338" fmla="*/ 669471 h 743766"/>
                <a:gd name="connsiteX1339" fmla="*/ 462099 w 1005023"/>
                <a:gd name="connsiteY1339" fmla="*/ 670288 h 743766"/>
                <a:gd name="connsiteX1340" fmla="*/ 461282 w 1005023"/>
                <a:gd name="connsiteY1340" fmla="*/ 671104 h 743766"/>
                <a:gd name="connsiteX1341" fmla="*/ 460466 w 1005023"/>
                <a:gd name="connsiteY1341" fmla="*/ 672737 h 743766"/>
                <a:gd name="connsiteX1342" fmla="*/ 459649 w 1005023"/>
                <a:gd name="connsiteY1342" fmla="*/ 673554 h 743766"/>
                <a:gd name="connsiteX1343" fmla="*/ 458833 w 1005023"/>
                <a:gd name="connsiteY1343" fmla="*/ 673554 h 743766"/>
                <a:gd name="connsiteX1344" fmla="*/ 458833 w 1005023"/>
                <a:gd name="connsiteY1344" fmla="*/ 674370 h 743766"/>
                <a:gd name="connsiteX1345" fmla="*/ 458833 w 1005023"/>
                <a:gd name="connsiteY1345" fmla="*/ 675187 h 743766"/>
                <a:gd name="connsiteX1346" fmla="*/ 458833 w 1005023"/>
                <a:gd name="connsiteY1346" fmla="*/ 676003 h 743766"/>
                <a:gd name="connsiteX1347" fmla="*/ 458833 w 1005023"/>
                <a:gd name="connsiteY1347" fmla="*/ 676819 h 743766"/>
                <a:gd name="connsiteX1348" fmla="*/ 459649 w 1005023"/>
                <a:gd name="connsiteY1348" fmla="*/ 677636 h 743766"/>
                <a:gd name="connsiteX1349" fmla="*/ 461282 w 1005023"/>
                <a:gd name="connsiteY1349" fmla="*/ 679269 h 743766"/>
                <a:gd name="connsiteX1350" fmla="*/ 462099 w 1005023"/>
                <a:gd name="connsiteY1350" fmla="*/ 680085 h 743766"/>
                <a:gd name="connsiteX1351" fmla="*/ 462099 w 1005023"/>
                <a:gd name="connsiteY1351" fmla="*/ 680901 h 743766"/>
                <a:gd name="connsiteX1352" fmla="*/ 462099 w 1005023"/>
                <a:gd name="connsiteY1352" fmla="*/ 684167 h 743766"/>
                <a:gd name="connsiteX1353" fmla="*/ 462099 w 1005023"/>
                <a:gd name="connsiteY1353" fmla="*/ 685800 h 743766"/>
                <a:gd name="connsiteX1354" fmla="*/ 462099 w 1005023"/>
                <a:gd name="connsiteY1354" fmla="*/ 688249 h 743766"/>
                <a:gd name="connsiteX1355" fmla="*/ 462099 w 1005023"/>
                <a:gd name="connsiteY1355" fmla="*/ 689882 h 743766"/>
                <a:gd name="connsiteX1356" fmla="*/ 462915 w 1005023"/>
                <a:gd name="connsiteY1356" fmla="*/ 690699 h 743766"/>
                <a:gd name="connsiteX1357" fmla="*/ 463731 w 1005023"/>
                <a:gd name="connsiteY1357" fmla="*/ 691515 h 743766"/>
                <a:gd name="connsiteX1358" fmla="*/ 463731 w 1005023"/>
                <a:gd name="connsiteY1358" fmla="*/ 692331 h 743766"/>
                <a:gd name="connsiteX1359" fmla="*/ 463731 w 1005023"/>
                <a:gd name="connsiteY1359" fmla="*/ 692331 h 743766"/>
                <a:gd name="connsiteX1360" fmla="*/ 462915 w 1005023"/>
                <a:gd name="connsiteY1360" fmla="*/ 693148 h 743766"/>
                <a:gd name="connsiteX1361" fmla="*/ 462915 w 1005023"/>
                <a:gd name="connsiteY1361" fmla="*/ 693148 h 743766"/>
                <a:gd name="connsiteX1362" fmla="*/ 462099 w 1005023"/>
                <a:gd name="connsiteY1362" fmla="*/ 693148 h 743766"/>
                <a:gd name="connsiteX1363" fmla="*/ 461282 w 1005023"/>
                <a:gd name="connsiteY1363" fmla="*/ 693148 h 743766"/>
                <a:gd name="connsiteX1364" fmla="*/ 460466 w 1005023"/>
                <a:gd name="connsiteY1364" fmla="*/ 693148 h 743766"/>
                <a:gd name="connsiteX1365" fmla="*/ 458833 w 1005023"/>
                <a:gd name="connsiteY1365" fmla="*/ 689882 h 743766"/>
                <a:gd name="connsiteX1366" fmla="*/ 457200 w 1005023"/>
                <a:gd name="connsiteY1366" fmla="*/ 689882 h 743766"/>
                <a:gd name="connsiteX1367" fmla="*/ 454751 w 1005023"/>
                <a:gd name="connsiteY1367" fmla="*/ 690699 h 743766"/>
                <a:gd name="connsiteX1368" fmla="*/ 453935 w 1005023"/>
                <a:gd name="connsiteY1368" fmla="*/ 690699 h 743766"/>
                <a:gd name="connsiteX1369" fmla="*/ 453935 w 1005023"/>
                <a:gd name="connsiteY1369" fmla="*/ 689882 h 743766"/>
                <a:gd name="connsiteX1370" fmla="*/ 453935 w 1005023"/>
                <a:gd name="connsiteY1370" fmla="*/ 689066 h 743766"/>
                <a:gd name="connsiteX1371" fmla="*/ 453935 w 1005023"/>
                <a:gd name="connsiteY1371" fmla="*/ 688249 h 743766"/>
                <a:gd name="connsiteX1372" fmla="*/ 453935 w 1005023"/>
                <a:gd name="connsiteY1372" fmla="*/ 687433 h 743766"/>
                <a:gd name="connsiteX1373" fmla="*/ 453118 w 1005023"/>
                <a:gd name="connsiteY1373" fmla="*/ 686616 h 743766"/>
                <a:gd name="connsiteX1374" fmla="*/ 453118 w 1005023"/>
                <a:gd name="connsiteY1374" fmla="*/ 684984 h 743766"/>
                <a:gd name="connsiteX1375" fmla="*/ 452302 w 1005023"/>
                <a:gd name="connsiteY1375" fmla="*/ 684167 h 743766"/>
                <a:gd name="connsiteX1376" fmla="*/ 452302 w 1005023"/>
                <a:gd name="connsiteY1376" fmla="*/ 684167 h 743766"/>
                <a:gd name="connsiteX1377" fmla="*/ 452302 w 1005023"/>
                <a:gd name="connsiteY1377" fmla="*/ 681718 h 743766"/>
                <a:gd name="connsiteX1378" fmla="*/ 452302 w 1005023"/>
                <a:gd name="connsiteY1378" fmla="*/ 680901 h 743766"/>
                <a:gd name="connsiteX1379" fmla="*/ 452302 w 1005023"/>
                <a:gd name="connsiteY1379" fmla="*/ 680901 h 743766"/>
                <a:gd name="connsiteX1380" fmla="*/ 451485 w 1005023"/>
                <a:gd name="connsiteY1380" fmla="*/ 680901 h 743766"/>
                <a:gd name="connsiteX1381" fmla="*/ 450669 w 1005023"/>
                <a:gd name="connsiteY1381" fmla="*/ 680901 h 743766"/>
                <a:gd name="connsiteX1382" fmla="*/ 447403 w 1005023"/>
                <a:gd name="connsiteY1382" fmla="*/ 682534 h 743766"/>
                <a:gd name="connsiteX1383" fmla="*/ 444954 w 1005023"/>
                <a:gd name="connsiteY1383" fmla="*/ 684984 h 743766"/>
                <a:gd name="connsiteX1384" fmla="*/ 444137 w 1005023"/>
                <a:gd name="connsiteY1384" fmla="*/ 685800 h 743766"/>
                <a:gd name="connsiteX1385" fmla="*/ 443321 w 1005023"/>
                <a:gd name="connsiteY1385" fmla="*/ 685800 h 743766"/>
                <a:gd name="connsiteX1386" fmla="*/ 441688 w 1005023"/>
                <a:gd name="connsiteY1386" fmla="*/ 684984 h 743766"/>
                <a:gd name="connsiteX1387" fmla="*/ 440055 w 1005023"/>
                <a:gd name="connsiteY1387" fmla="*/ 684984 h 743766"/>
                <a:gd name="connsiteX1388" fmla="*/ 437606 w 1005023"/>
                <a:gd name="connsiteY1388" fmla="*/ 685800 h 743766"/>
                <a:gd name="connsiteX1389" fmla="*/ 436789 w 1005023"/>
                <a:gd name="connsiteY1389" fmla="*/ 685800 h 743766"/>
                <a:gd name="connsiteX1390" fmla="*/ 435973 w 1005023"/>
                <a:gd name="connsiteY1390" fmla="*/ 684984 h 743766"/>
                <a:gd name="connsiteX1391" fmla="*/ 435156 w 1005023"/>
                <a:gd name="connsiteY1391" fmla="*/ 684167 h 743766"/>
                <a:gd name="connsiteX1392" fmla="*/ 435156 w 1005023"/>
                <a:gd name="connsiteY1392" fmla="*/ 683351 h 743766"/>
                <a:gd name="connsiteX1393" fmla="*/ 435156 w 1005023"/>
                <a:gd name="connsiteY1393" fmla="*/ 682534 h 743766"/>
                <a:gd name="connsiteX1394" fmla="*/ 434340 w 1005023"/>
                <a:gd name="connsiteY1394" fmla="*/ 682534 h 743766"/>
                <a:gd name="connsiteX1395" fmla="*/ 433524 w 1005023"/>
                <a:gd name="connsiteY1395" fmla="*/ 682534 h 743766"/>
                <a:gd name="connsiteX1396" fmla="*/ 432707 w 1005023"/>
                <a:gd name="connsiteY1396" fmla="*/ 681718 h 743766"/>
                <a:gd name="connsiteX1397" fmla="*/ 432707 w 1005023"/>
                <a:gd name="connsiteY1397" fmla="*/ 680901 h 743766"/>
                <a:gd name="connsiteX1398" fmla="*/ 432707 w 1005023"/>
                <a:gd name="connsiteY1398" fmla="*/ 679269 h 743766"/>
                <a:gd name="connsiteX1399" fmla="*/ 432707 w 1005023"/>
                <a:gd name="connsiteY1399" fmla="*/ 677636 h 743766"/>
                <a:gd name="connsiteX1400" fmla="*/ 431891 w 1005023"/>
                <a:gd name="connsiteY1400" fmla="*/ 676819 h 743766"/>
                <a:gd name="connsiteX1401" fmla="*/ 430258 w 1005023"/>
                <a:gd name="connsiteY1401" fmla="*/ 676819 h 743766"/>
                <a:gd name="connsiteX1402" fmla="*/ 426176 w 1005023"/>
                <a:gd name="connsiteY1402" fmla="*/ 676003 h 743766"/>
                <a:gd name="connsiteX1403" fmla="*/ 422910 w 1005023"/>
                <a:gd name="connsiteY1403" fmla="*/ 676003 h 743766"/>
                <a:gd name="connsiteX1404" fmla="*/ 421277 w 1005023"/>
                <a:gd name="connsiteY1404" fmla="*/ 676003 h 743766"/>
                <a:gd name="connsiteX1405" fmla="*/ 420461 w 1005023"/>
                <a:gd name="connsiteY1405" fmla="*/ 676003 h 743766"/>
                <a:gd name="connsiteX1406" fmla="*/ 419645 w 1005023"/>
                <a:gd name="connsiteY1406" fmla="*/ 676003 h 743766"/>
                <a:gd name="connsiteX1407" fmla="*/ 419645 w 1005023"/>
                <a:gd name="connsiteY1407" fmla="*/ 675187 h 743766"/>
                <a:gd name="connsiteX1408" fmla="*/ 419645 w 1005023"/>
                <a:gd name="connsiteY1408" fmla="*/ 674370 h 743766"/>
                <a:gd name="connsiteX1409" fmla="*/ 420461 w 1005023"/>
                <a:gd name="connsiteY1409" fmla="*/ 672737 h 743766"/>
                <a:gd name="connsiteX1410" fmla="*/ 421277 w 1005023"/>
                <a:gd name="connsiteY1410" fmla="*/ 671104 h 743766"/>
                <a:gd name="connsiteX1411" fmla="*/ 422910 w 1005023"/>
                <a:gd name="connsiteY1411" fmla="*/ 668655 h 743766"/>
                <a:gd name="connsiteX1412" fmla="*/ 422910 w 1005023"/>
                <a:gd name="connsiteY1412" fmla="*/ 667022 h 743766"/>
                <a:gd name="connsiteX1413" fmla="*/ 422910 w 1005023"/>
                <a:gd name="connsiteY1413" fmla="*/ 665389 h 743766"/>
                <a:gd name="connsiteX1414" fmla="*/ 423727 w 1005023"/>
                <a:gd name="connsiteY1414" fmla="*/ 662940 h 743766"/>
                <a:gd name="connsiteX1415" fmla="*/ 425360 w 1005023"/>
                <a:gd name="connsiteY1415" fmla="*/ 661307 h 743766"/>
                <a:gd name="connsiteX1416" fmla="*/ 426176 w 1005023"/>
                <a:gd name="connsiteY1416" fmla="*/ 660491 h 743766"/>
                <a:gd name="connsiteX1417" fmla="*/ 426176 w 1005023"/>
                <a:gd name="connsiteY1417" fmla="*/ 659674 h 743766"/>
                <a:gd name="connsiteX1418" fmla="*/ 425360 w 1005023"/>
                <a:gd name="connsiteY1418" fmla="*/ 658858 h 743766"/>
                <a:gd name="connsiteX1419" fmla="*/ 424543 w 1005023"/>
                <a:gd name="connsiteY1419" fmla="*/ 658041 h 743766"/>
                <a:gd name="connsiteX1420" fmla="*/ 422910 w 1005023"/>
                <a:gd name="connsiteY1420" fmla="*/ 657225 h 743766"/>
                <a:gd name="connsiteX1421" fmla="*/ 421277 w 1005023"/>
                <a:gd name="connsiteY1421" fmla="*/ 657225 h 743766"/>
                <a:gd name="connsiteX1422" fmla="*/ 418828 w 1005023"/>
                <a:gd name="connsiteY1422" fmla="*/ 656409 h 743766"/>
                <a:gd name="connsiteX1423" fmla="*/ 415562 w 1005023"/>
                <a:gd name="connsiteY1423" fmla="*/ 655592 h 743766"/>
                <a:gd name="connsiteX1424" fmla="*/ 415562 w 1005023"/>
                <a:gd name="connsiteY1424" fmla="*/ 653143 h 743766"/>
                <a:gd name="connsiteX1425" fmla="*/ 415562 w 1005023"/>
                <a:gd name="connsiteY1425" fmla="*/ 651510 h 743766"/>
                <a:gd name="connsiteX1426" fmla="*/ 415562 w 1005023"/>
                <a:gd name="connsiteY1426" fmla="*/ 650694 h 743766"/>
                <a:gd name="connsiteX1427" fmla="*/ 414746 w 1005023"/>
                <a:gd name="connsiteY1427" fmla="*/ 649877 h 743766"/>
                <a:gd name="connsiteX1428" fmla="*/ 414746 w 1005023"/>
                <a:gd name="connsiteY1428" fmla="*/ 649061 h 743766"/>
                <a:gd name="connsiteX1429" fmla="*/ 415562 w 1005023"/>
                <a:gd name="connsiteY1429" fmla="*/ 647428 h 743766"/>
                <a:gd name="connsiteX1430" fmla="*/ 414746 w 1005023"/>
                <a:gd name="connsiteY1430" fmla="*/ 645795 h 743766"/>
                <a:gd name="connsiteX1431" fmla="*/ 413929 w 1005023"/>
                <a:gd name="connsiteY1431" fmla="*/ 644979 h 743766"/>
                <a:gd name="connsiteX1432" fmla="*/ 413113 w 1005023"/>
                <a:gd name="connsiteY1432" fmla="*/ 644162 h 743766"/>
                <a:gd name="connsiteX1433" fmla="*/ 413113 w 1005023"/>
                <a:gd name="connsiteY1433" fmla="*/ 643346 h 743766"/>
                <a:gd name="connsiteX1434" fmla="*/ 413113 w 1005023"/>
                <a:gd name="connsiteY1434" fmla="*/ 642529 h 743766"/>
                <a:gd name="connsiteX1435" fmla="*/ 415562 w 1005023"/>
                <a:gd name="connsiteY1435" fmla="*/ 640080 h 743766"/>
                <a:gd name="connsiteX1436" fmla="*/ 415562 w 1005023"/>
                <a:gd name="connsiteY1436" fmla="*/ 639263 h 743766"/>
                <a:gd name="connsiteX1437" fmla="*/ 414746 w 1005023"/>
                <a:gd name="connsiteY1437" fmla="*/ 639263 h 743766"/>
                <a:gd name="connsiteX1438" fmla="*/ 413929 w 1005023"/>
                <a:gd name="connsiteY1438" fmla="*/ 639263 h 743766"/>
                <a:gd name="connsiteX1439" fmla="*/ 410663 w 1005023"/>
                <a:gd name="connsiteY1439" fmla="*/ 640080 h 743766"/>
                <a:gd name="connsiteX1440" fmla="*/ 410663 w 1005023"/>
                <a:gd name="connsiteY1440" fmla="*/ 639263 h 743766"/>
                <a:gd name="connsiteX1441" fmla="*/ 409847 w 1005023"/>
                <a:gd name="connsiteY1441" fmla="*/ 639263 h 743766"/>
                <a:gd name="connsiteX1442" fmla="*/ 407398 w 1005023"/>
                <a:gd name="connsiteY1442" fmla="*/ 639263 h 743766"/>
                <a:gd name="connsiteX1443" fmla="*/ 404949 w 1005023"/>
                <a:gd name="connsiteY1443" fmla="*/ 639263 h 743766"/>
                <a:gd name="connsiteX1444" fmla="*/ 401683 w 1005023"/>
                <a:gd name="connsiteY1444" fmla="*/ 640080 h 743766"/>
                <a:gd name="connsiteX1445" fmla="*/ 398417 w 1005023"/>
                <a:gd name="connsiteY1445" fmla="*/ 641713 h 743766"/>
                <a:gd name="connsiteX1446" fmla="*/ 396785 w 1005023"/>
                <a:gd name="connsiteY1446" fmla="*/ 642529 h 743766"/>
                <a:gd name="connsiteX1447" fmla="*/ 395968 w 1005023"/>
                <a:gd name="connsiteY1447" fmla="*/ 643346 h 743766"/>
                <a:gd name="connsiteX1448" fmla="*/ 395152 w 1005023"/>
                <a:gd name="connsiteY1448" fmla="*/ 643346 h 743766"/>
                <a:gd name="connsiteX1449" fmla="*/ 394335 w 1005023"/>
                <a:gd name="connsiteY1449" fmla="*/ 642529 h 743766"/>
                <a:gd name="connsiteX1450" fmla="*/ 394335 w 1005023"/>
                <a:gd name="connsiteY1450" fmla="*/ 640896 h 743766"/>
                <a:gd name="connsiteX1451" fmla="*/ 395968 w 1005023"/>
                <a:gd name="connsiteY1451" fmla="*/ 638447 h 743766"/>
                <a:gd name="connsiteX1452" fmla="*/ 395968 w 1005023"/>
                <a:gd name="connsiteY1452" fmla="*/ 636814 h 743766"/>
                <a:gd name="connsiteX1453" fmla="*/ 395152 w 1005023"/>
                <a:gd name="connsiteY1453" fmla="*/ 635181 h 743766"/>
                <a:gd name="connsiteX1454" fmla="*/ 395152 w 1005023"/>
                <a:gd name="connsiteY1454" fmla="*/ 634365 h 743766"/>
                <a:gd name="connsiteX1455" fmla="*/ 394335 w 1005023"/>
                <a:gd name="connsiteY1455" fmla="*/ 633549 h 743766"/>
                <a:gd name="connsiteX1456" fmla="*/ 393519 w 1005023"/>
                <a:gd name="connsiteY1456" fmla="*/ 633549 h 743766"/>
                <a:gd name="connsiteX1457" fmla="*/ 392702 w 1005023"/>
                <a:gd name="connsiteY1457" fmla="*/ 632732 h 743766"/>
                <a:gd name="connsiteX1458" fmla="*/ 392702 w 1005023"/>
                <a:gd name="connsiteY1458" fmla="*/ 630283 h 743766"/>
                <a:gd name="connsiteX1459" fmla="*/ 393519 w 1005023"/>
                <a:gd name="connsiteY1459" fmla="*/ 627834 h 743766"/>
                <a:gd name="connsiteX1460" fmla="*/ 395152 w 1005023"/>
                <a:gd name="connsiteY1460" fmla="*/ 627017 h 743766"/>
                <a:gd name="connsiteX1461" fmla="*/ 395968 w 1005023"/>
                <a:gd name="connsiteY1461" fmla="*/ 627017 h 743766"/>
                <a:gd name="connsiteX1462" fmla="*/ 395968 w 1005023"/>
                <a:gd name="connsiteY1462" fmla="*/ 626201 h 743766"/>
                <a:gd name="connsiteX1463" fmla="*/ 395152 w 1005023"/>
                <a:gd name="connsiteY1463" fmla="*/ 624568 h 743766"/>
                <a:gd name="connsiteX1464" fmla="*/ 395152 w 1005023"/>
                <a:gd name="connsiteY1464" fmla="*/ 623751 h 743766"/>
                <a:gd name="connsiteX1465" fmla="*/ 395968 w 1005023"/>
                <a:gd name="connsiteY1465" fmla="*/ 621302 h 743766"/>
                <a:gd name="connsiteX1466" fmla="*/ 396785 w 1005023"/>
                <a:gd name="connsiteY1466" fmla="*/ 619669 h 743766"/>
                <a:gd name="connsiteX1467" fmla="*/ 398417 w 1005023"/>
                <a:gd name="connsiteY1467" fmla="*/ 619669 h 743766"/>
                <a:gd name="connsiteX1468" fmla="*/ 399234 w 1005023"/>
                <a:gd name="connsiteY1468" fmla="*/ 618853 h 743766"/>
                <a:gd name="connsiteX1469" fmla="*/ 400050 w 1005023"/>
                <a:gd name="connsiteY1469" fmla="*/ 618037 h 743766"/>
                <a:gd name="connsiteX1470" fmla="*/ 400867 w 1005023"/>
                <a:gd name="connsiteY1470" fmla="*/ 617220 h 743766"/>
                <a:gd name="connsiteX1471" fmla="*/ 401683 w 1005023"/>
                <a:gd name="connsiteY1471" fmla="*/ 616404 h 743766"/>
                <a:gd name="connsiteX1472" fmla="*/ 402499 w 1005023"/>
                <a:gd name="connsiteY1472" fmla="*/ 613954 h 743766"/>
                <a:gd name="connsiteX1473" fmla="*/ 403316 w 1005023"/>
                <a:gd name="connsiteY1473" fmla="*/ 613138 h 743766"/>
                <a:gd name="connsiteX1474" fmla="*/ 405765 w 1005023"/>
                <a:gd name="connsiteY1474" fmla="*/ 613954 h 743766"/>
                <a:gd name="connsiteX1475" fmla="*/ 406581 w 1005023"/>
                <a:gd name="connsiteY1475" fmla="*/ 613954 h 743766"/>
                <a:gd name="connsiteX1476" fmla="*/ 407398 w 1005023"/>
                <a:gd name="connsiteY1476" fmla="*/ 612321 h 743766"/>
                <a:gd name="connsiteX1477" fmla="*/ 408214 w 1005023"/>
                <a:gd name="connsiteY1477" fmla="*/ 610688 h 743766"/>
                <a:gd name="connsiteX1478" fmla="*/ 409847 w 1005023"/>
                <a:gd name="connsiteY1478" fmla="*/ 609872 h 743766"/>
                <a:gd name="connsiteX1479" fmla="*/ 410663 w 1005023"/>
                <a:gd name="connsiteY1479" fmla="*/ 609872 h 743766"/>
                <a:gd name="connsiteX1480" fmla="*/ 411480 w 1005023"/>
                <a:gd name="connsiteY1480" fmla="*/ 609056 h 743766"/>
                <a:gd name="connsiteX1481" fmla="*/ 411480 w 1005023"/>
                <a:gd name="connsiteY1481" fmla="*/ 608239 h 743766"/>
                <a:gd name="connsiteX1482" fmla="*/ 410663 w 1005023"/>
                <a:gd name="connsiteY1482" fmla="*/ 606606 h 743766"/>
                <a:gd name="connsiteX1483" fmla="*/ 409847 w 1005023"/>
                <a:gd name="connsiteY1483" fmla="*/ 604974 h 743766"/>
                <a:gd name="connsiteX1484" fmla="*/ 409847 w 1005023"/>
                <a:gd name="connsiteY1484" fmla="*/ 604157 h 743766"/>
                <a:gd name="connsiteX1485" fmla="*/ 411480 w 1005023"/>
                <a:gd name="connsiteY1485" fmla="*/ 603341 h 743766"/>
                <a:gd name="connsiteX1486" fmla="*/ 411480 w 1005023"/>
                <a:gd name="connsiteY1486" fmla="*/ 602524 h 743766"/>
                <a:gd name="connsiteX1487" fmla="*/ 411480 w 1005023"/>
                <a:gd name="connsiteY1487" fmla="*/ 600891 h 743766"/>
                <a:gd name="connsiteX1488" fmla="*/ 412296 w 1005023"/>
                <a:gd name="connsiteY1488" fmla="*/ 598442 h 743766"/>
                <a:gd name="connsiteX1489" fmla="*/ 412296 w 1005023"/>
                <a:gd name="connsiteY1489" fmla="*/ 595993 h 743766"/>
                <a:gd name="connsiteX1490" fmla="*/ 412296 w 1005023"/>
                <a:gd name="connsiteY1490" fmla="*/ 593544 h 743766"/>
                <a:gd name="connsiteX1491" fmla="*/ 412296 w 1005023"/>
                <a:gd name="connsiteY1491" fmla="*/ 591911 h 743766"/>
                <a:gd name="connsiteX1492" fmla="*/ 412296 w 1005023"/>
                <a:gd name="connsiteY1492" fmla="*/ 590278 h 743766"/>
                <a:gd name="connsiteX1493" fmla="*/ 412296 w 1005023"/>
                <a:gd name="connsiteY1493" fmla="*/ 587012 h 743766"/>
                <a:gd name="connsiteX1494" fmla="*/ 411480 w 1005023"/>
                <a:gd name="connsiteY1494" fmla="*/ 584563 h 743766"/>
                <a:gd name="connsiteX1495" fmla="*/ 411480 w 1005023"/>
                <a:gd name="connsiteY1495" fmla="*/ 583746 h 743766"/>
                <a:gd name="connsiteX1496" fmla="*/ 411480 w 1005023"/>
                <a:gd name="connsiteY1496" fmla="*/ 580481 h 743766"/>
                <a:gd name="connsiteX1497" fmla="*/ 410663 w 1005023"/>
                <a:gd name="connsiteY1497" fmla="*/ 578031 h 743766"/>
                <a:gd name="connsiteX1498" fmla="*/ 409847 w 1005023"/>
                <a:gd name="connsiteY1498" fmla="*/ 577215 h 743766"/>
                <a:gd name="connsiteX1499" fmla="*/ 408214 w 1005023"/>
                <a:gd name="connsiteY1499" fmla="*/ 576399 h 743766"/>
                <a:gd name="connsiteX1500" fmla="*/ 407398 w 1005023"/>
                <a:gd name="connsiteY1500" fmla="*/ 576399 h 743766"/>
                <a:gd name="connsiteX1501" fmla="*/ 406581 w 1005023"/>
                <a:gd name="connsiteY1501" fmla="*/ 576399 h 743766"/>
                <a:gd name="connsiteX1502" fmla="*/ 406581 w 1005023"/>
                <a:gd name="connsiteY1502" fmla="*/ 577215 h 743766"/>
                <a:gd name="connsiteX1503" fmla="*/ 405765 w 1005023"/>
                <a:gd name="connsiteY1503" fmla="*/ 578031 h 743766"/>
                <a:gd name="connsiteX1504" fmla="*/ 404949 w 1005023"/>
                <a:gd name="connsiteY1504" fmla="*/ 578031 h 743766"/>
                <a:gd name="connsiteX1505" fmla="*/ 404949 w 1005023"/>
                <a:gd name="connsiteY1505" fmla="*/ 577215 h 743766"/>
                <a:gd name="connsiteX1506" fmla="*/ 404132 w 1005023"/>
                <a:gd name="connsiteY1506" fmla="*/ 576399 h 743766"/>
                <a:gd name="connsiteX1507" fmla="*/ 402499 w 1005023"/>
                <a:gd name="connsiteY1507" fmla="*/ 570684 h 743766"/>
                <a:gd name="connsiteX1508" fmla="*/ 402499 w 1005023"/>
                <a:gd name="connsiteY1508" fmla="*/ 569051 h 743766"/>
                <a:gd name="connsiteX1509" fmla="*/ 402499 w 1005023"/>
                <a:gd name="connsiteY1509" fmla="*/ 567418 h 743766"/>
                <a:gd name="connsiteX1510" fmla="*/ 401683 w 1005023"/>
                <a:gd name="connsiteY1510" fmla="*/ 566601 h 743766"/>
                <a:gd name="connsiteX1511" fmla="*/ 400867 w 1005023"/>
                <a:gd name="connsiteY1511" fmla="*/ 565785 h 743766"/>
                <a:gd name="connsiteX1512" fmla="*/ 399234 w 1005023"/>
                <a:gd name="connsiteY1512" fmla="*/ 564152 h 743766"/>
                <a:gd name="connsiteX1513" fmla="*/ 398417 w 1005023"/>
                <a:gd name="connsiteY1513" fmla="*/ 563336 h 743766"/>
                <a:gd name="connsiteX1514" fmla="*/ 398417 w 1005023"/>
                <a:gd name="connsiteY1514" fmla="*/ 563336 h 743766"/>
                <a:gd name="connsiteX1515" fmla="*/ 397601 w 1005023"/>
                <a:gd name="connsiteY1515" fmla="*/ 563336 h 743766"/>
                <a:gd name="connsiteX1516" fmla="*/ 396785 w 1005023"/>
                <a:gd name="connsiteY1516" fmla="*/ 563336 h 743766"/>
                <a:gd name="connsiteX1517" fmla="*/ 395968 w 1005023"/>
                <a:gd name="connsiteY1517" fmla="*/ 562519 h 743766"/>
                <a:gd name="connsiteX1518" fmla="*/ 395152 w 1005023"/>
                <a:gd name="connsiteY1518" fmla="*/ 561703 h 743766"/>
                <a:gd name="connsiteX1519" fmla="*/ 394335 w 1005023"/>
                <a:gd name="connsiteY1519" fmla="*/ 560887 h 743766"/>
                <a:gd name="connsiteX1520" fmla="*/ 393519 w 1005023"/>
                <a:gd name="connsiteY1520" fmla="*/ 560887 h 743766"/>
                <a:gd name="connsiteX1521" fmla="*/ 392702 w 1005023"/>
                <a:gd name="connsiteY1521" fmla="*/ 560887 h 743766"/>
                <a:gd name="connsiteX1522" fmla="*/ 391886 w 1005023"/>
                <a:gd name="connsiteY1522" fmla="*/ 561703 h 743766"/>
                <a:gd name="connsiteX1523" fmla="*/ 391886 w 1005023"/>
                <a:gd name="connsiteY1523" fmla="*/ 562519 h 743766"/>
                <a:gd name="connsiteX1524" fmla="*/ 391070 w 1005023"/>
                <a:gd name="connsiteY1524" fmla="*/ 564152 h 743766"/>
                <a:gd name="connsiteX1525" fmla="*/ 389437 w 1005023"/>
                <a:gd name="connsiteY1525" fmla="*/ 565785 h 743766"/>
                <a:gd name="connsiteX1526" fmla="*/ 388620 w 1005023"/>
                <a:gd name="connsiteY1526" fmla="*/ 566601 h 743766"/>
                <a:gd name="connsiteX1527" fmla="*/ 387804 w 1005023"/>
                <a:gd name="connsiteY1527" fmla="*/ 566601 h 743766"/>
                <a:gd name="connsiteX1528" fmla="*/ 385354 w 1005023"/>
                <a:gd name="connsiteY1528" fmla="*/ 564969 h 743766"/>
                <a:gd name="connsiteX1529" fmla="*/ 384538 w 1005023"/>
                <a:gd name="connsiteY1529" fmla="*/ 564152 h 743766"/>
                <a:gd name="connsiteX1530" fmla="*/ 382905 w 1005023"/>
                <a:gd name="connsiteY1530" fmla="*/ 564969 h 743766"/>
                <a:gd name="connsiteX1531" fmla="*/ 380456 w 1005023"/>
                <a:gd name="connsiteY1531" fmla="*/ 564152 h 743766"/>
                <a:gd name="connsiteX1532" fmla="*/ 379639 w 1005023"/>
                <a:gd name="connsiteY1532" fmla="*/ 564152 h 743766"/>
                <a:gd name="connsiteX1533" fmla="*/ 378006 w 1005023"/>
                <a:gd name="connsiteY1533" fmla="*/ 562519 h 743766"/>
                <a:gd name="connsiteX1534" fmla="*/ 377190 w 1005023"/>
                <a:gd name="connsiteY1534" fmla="*/ 562519 h 743766"/>
                <a:gd name="connsiteX1535" fmla="*/ 373924 w 1005023"/>
                <a:gd name="connsiteY1535" fmla="*/ 563336 h 743766"/>
                <a:gd name="connsiteX1536" fmla="*/ 373108 w 1005023"/>
                <a:gd name="connsiteY1536" fmla="*/ 564152 h 743766"/>
                <a:gd name="connsiteX1537" fmla="*/ 373108 w 1005023"/>
                <a:gd name="connsiteY1537" fmla="*/ 564152 h 743766"/>
                <a:gd name="connsiteX1538" fmla="*/ 372292 w 1005023"/>
                <a:gd name="connsiteY1538" fmla="*/ 564152 h 743766"/>
                <a:gd name="connsiteX1539" fmla="*/ 371475 w 1005023"/>
                <a:gd name="connsiteY1539" fmla="*/ 563336 h 743766"/>
                <a:gd name="connsiteX1540" fmla="*/ 371475 w 1005023"/>
                <a:gd name="connsiteY1540" fmla="*/ 563336 h 743766"/>
                <a:gd name="connsiteX1541" fmla="*/ 372292 w 1005023"/>
                <a:gd name="connsiteY1541" fmla="*/ 562519 h 743766"/>
                <a:gd name="connsiteX1542" fmla="*/ 372292 w 1005023"/>
                <a:gd name="connsiteY1542" fmla="*/ 561703 h 743766"/>
                <a:gd name="connsiteX1543" fmla="*/ 372292 w 1005023"/>
                <a:gd name="connsiteY1543" fmla="*/ 560887 h 743766"/>
                <a:gd name="connsiteX1544" fmla="*/ 373108 w 1005023"/>
                <a:gd name="connsiteY1544" fmla="*/ 559254 h 743766"/>
                <a:gd name="connsiteX1545" fmla="*/ 376374 w 1005023"/>
                <a:gd name="connsiteY1545" fmla="*/ 555988 h 743766"/>
                <a:gd name="connsiteX1546" fmla="*/ 375557 w 1005023"/>
                <a:gd name="connsiteY1546" fmla="*/ 554355 h 743766"/>
                <a:gd name="connsiteX1547" fmla="*/ 374741 w 1005023"/>
                <a:gd name="connsiteY1547" fmla="*/ 551906 h 743766"/>
                <a:gd name="connsiteX1548" fmla="*/ 374741 w 1005023"/>
                <a:gd name="connsiteY1548" fmla="*/ 551089 h 743766"/>
                <a:gd name="connsiteX1549" fmla="*/ 373924 w 1005023"/>
                <a:gd name="connsiteY1549" fmla="*/ 550273 h 743766"/>
                <a:gd name="connsiteX1550" fmla="*/ 372292 w 1005023"/>
                <a:gd name="connsiteY1550" fmla="*/ 551089 h 743766"/>
                <a:gd name="connsiteX1551" fmla="*/ 369026 w 1005023"/>
                <a:gd name="connsiteY1551" fmla="*/ 553538 h 743766"/>
                <a:gd name="connsiteX1552" fmla="*/ 368210 w 1005023"/>
                <a:gd name="connsiteY1552" fmla="*/ 553538 h 743766"/>
                <a:gd name="connsiteX1553" fmla="*/ 368210 w 1005023"/>
                <a:gd name="connsiteY1553" fmla="*/ 552722 h 743766"/>
                <a:gd name="connsiteX1554" fmla="*/ 368210 w 1005023"/>
                <a:gd name="connsiteY1554" fmla="*/ 550273 h 743766"/>
                <a:gd name="connsiteX1555" fmla="*/ 369026 w 1005023"/>
                <a:gd name="connsiteY1555" fmla="*/ 549456 h 743766"/>
                <a:gd name="connsiteX1556" fmla="*/ 370659 w 1005023"/>
                <a:gd name="connsiteY1556" fmla="*/ 548640 h 743766"/>
                <a:gd name="connsiteX1557" fmla="*/ 371475 w 1005023"/>
                <a:gd name="connsiteY1557" fmla="*/ 547824 h 743766"/>
                <a:gd name="connsiteX1558" fmla="*/ 371475 w 1005023"/>
                <a:gd name="connsiteY1558" fmla="*/ 547007 h 743766"/>
                <a:gd name="connsiteX1559" fmla="*/ 371475 w 1005023"/>
                <a:gd name="connsiteY1559" fmla="*/ 547007 h 743766"/>
                <a:gd name="connsiteX1560" fmla="*/ 369842 w 1005023"/>
                <a:gd name="connsiteY1560" fmla="*/ 547007 h 743766"/>
                <a:gd name="connsiteX1561" fmla="*/ 369026 w 1005023"/>
                <a:gd name="connsiteY1561" fmla="*/ 546191 h 743766"/>
                <a:gd name="connsiteX1562" fmla="*/ 368210 w 1005023"/>
                <a:gd name="connsiteY1562" fmla="*/ 543741 h 743766"/>
                <a:gd name="connsiteX1563" fmla="*/ 367393 w 1005023"/>
                <a:gd name="connsiteY1563" fmla="*/ 542925 h 743766"/>
                <a:gd name="connsiteX1564" fmla="*/ 366577 w 1005023"/>
                <a:gd name="connsiteY1564" fmla="*/ 542109 h 743766"/>
                <a:gd name="connsiteX1565" fmla="*/ 364127 w 1005023"/>
                <a:gd name="connsiteY1565" fmla="*/ 542925 h 743766"/>
                <a:gd name="connsiteX1566" fmla="*/ 360862 w 1005023"/>
                <a:gd name="connsiteY1566" fmla="*/ 544558 h 743766"/>
                <a:gd name="connsiteX1567" fmla="*/ 357596 w 1005023"/>
                <a:gd name="connsiteY1567" fmla="*/ 546191 h 743766"/>
                <a:gd name="connsiteX1568" fmla="*/ 357596 w 1005023"/>
                <a:gd name="connsiteY1568" fmla="*/ 547007 h 743766"/>
                <a:gd name="connsiteX1569" fmla="*/ 357596 w 1005023"/>
                <a:gd name="connsiteY1569" fmla="*/ 547007 h 743766"/>
                <a:gd name="connsiteX1570" fmla="*/ 356779 w 1005023"/>
                <a:gd name="connsiteY1570" fmla="*/ 547824 h 743766"/>
                <a:gd name="connsiteX1571" fmla="*/ 355963 w 1005023"/>
                <a:gd name="connsiteY1571" fmla="*/ 548640 h 743766"/>
                <a:gd name="connsiteX1572" fmla="*/ 355146 w 1005023"/>
                <a:gd name="connsiteY1572" fmla="*/ 548640 h 743766"/>
                <a:gd name="connsiteX1573" fmla="*/ 354330 w 1005023"/>
                <a:gd name="connsiteY1573" fmla="*/ 548640 h 743766"/>
                <a:gd name="connsiteX1574" fmla="*/ 352697 w 1005023"/>
                <a:gd name="connsiteY1574" fmla="*/ 548640 h 743766"/>
                <a:gd name="connsiteX1575" fmla="*/ 350248 w 1005023"/>
                <a:gd name="connsiteY1575" fmla="*/ 547824 h 743766"/>
                <a:gd name="connsiteX1576" fmla="*/ 347799 w 1005023"/>
                <a:gd name="connsiteY1576" fmla="*/ 547007 h 743766"/>
                <a:gd name="connsiteX1577" fmla="*/ 346982 w 1005023"/>
                <a:gd name="connsiteY1577" fmla="*/ 547007 h 743766"/>
                <a:gd name="connsiteX1578" fmla="*/ 343717 w 1005023"/>
                <a:gd name="connsiteY1578" fmla="*/ 546191 h 743766"/>
                <a:gd name="connsiteX1579" fmla="*/ 343717 w 1005023"/>
                <a:gd name="connsiteY1579" fmla="*/ 545374 h 743766"/>
                <a:gd name="connsiteX1580" fmla="*/ 342900 w 1005023"/>
                <a:gd name="connsiteY1580" fmla="*/ 544558 h 743766"/>
                <a:gd name="connsiteX1581" fmla="*/ 342084 w 1005023"/>
                <a:gd name="connsiteY1581" fmla="*/ 543741 h 743766"/>
                <a:gd name="connsiteX1582" fmla="*/ 341267 w 1005023"/>
                <a:gd name="connsiteY1582" fmla="*/ 543741 h 743766"/>
                <a:gd name="connsiteX1583" fmla="*/ 338818 w 1005023"/>
                <a:gd name="connsiteY1583" fmla="*/ 545374 h 743766"/>
                <a:gd name="connsiteX1584" fmla="*/ 335552 w 1005023"/>
                <a:gd name="connsiteY1584" fmla="*/ 547007 h 743766"/>
                <a:gd name="connsiteX1585" fmla="*/ 333920 w 1005023"/>
                <a:gd name="connsiteY1585" fmla="*/ 548640 h 743766"/>
                <a:gd name="connsiteX1586" fmla="*/ 332287 w 1005023"/>
                <a:gd name="connsiteY1586" fmla="*/ 550273 h 743766"/>
                <a:gd name="connsiteX1587" fmla="*/ 330654 w 1005023"/>
                <a:gd name="connsiteY1587" fmla="*/ 550273 h 743766"/>
                <a:gd name="connsiteX1588" fmla="*/ 330654 w 1005023"/>
                <a:gd name="connsiteY1588" fmla="*/ 551089 h 743766"/>
                <a:gd name="connsiteX1589" fmla="*/ 329837 w 1005023"/>
                <a:gd name="connsiteY1589" fmla="*/ 551906 h 743766"/>
                <a:gd name="connsiteX1590" fmla="*/ 329021 w 1005023"/>
                <a:gd name="connsiteY1590" fmla="*/ 552722 h 743766"/>
                <a:gd name="connsiteX1591" fmla="*/ 326571 w 1005023"/>
                <a:gd name="connsiteY1591" fmla="*/ 554355 h 743766"/>
                <a:gd name="connsiteX1592" fmla="*/ 324938 w 1005023"/>
                <a:gd name="connsiteY1592" fmla="*/ 555171 h 743766"/>
                <a:gd name="connsiteX1593" fmla="*/ 320040 w 1005023"/>
                <a:gd name="connsiteY1593" fmla="*/ 555988 h 743766"/>
                <a:gd name="connsiteX1594" fmla="*/ 318407 w 1005023"/>
                <a:gd name="connsiteY1594" fmla="*/ 556804 h 743766"/>
                <a:gd name="connsiteX1595" fmla="*/ 317591 w 1005023"/>
                <a:gd name="connsiteY1595" fmla="*/ 557621 h 743766"/>
                <a:gd name="connsiteX1596" fmla="*/ 316774 w 1005023"/>
                <a:gd name="connsiteY1596" fmla="*/ 559254 h 743766"/>
                <a:gd name="connsiteX1597" fmla="*/ 315958 w 1005023"/>
                <a:gd name="connsiteY1597" fmla="*/ 560887 h 743766"/>
                <a:gd name="connsiteX1598" fmla="*/ 314325 w 1005023"/>
                <a:gd name="connsiteY1598" fmla="*/ 562519 h 743766"/>
                <a:gd name="connsiteX1599" fmla="*/ 311876 w 1005023"/>
                <a:gd name="connsiteY1599" fmla="*/ 564152 h 743766"/>
                <a:gd name="connsiteX1600" fmla="*/ 308610 w 1005023"/>
                <a:gd name="connsiteY1600" fmla="*/ 565785 h 743766"/>
                <a:gd name="connsiteX1601" fmla="*/ 307794 w 1005023"/>
                <a:gd name="connsiteY1601" fmla="*/ 566601 h 743766"/>
                <a:gd name="connsiteX1602" fmla="*/ 307794 w 1005023"/>
                <a:gd name="connsiteY1602" fmla="*/ 567418 h 743766"/>
                <a:gd name="connsiteX1603" fmla="*/ 307794 w 1005023"/>
                <a:gd name="connsiteY1603" fmla="*/ 567418 h 743766"/>
                <a:gd name="connsiteX1604" fmla="*/ 307794 w 1005023"/>
                <a:gd name="connsiteY1604" fmla="*/ 568234 h 743766"/>
                <a:gd name="connsiteX1605" fmla="*/ 307794 w 1005023"/>
                <a:gd name="connsiteY1605" fmla="*/ 569051 h 743766"/>
                <a:gd name="connsiteX1606" fmla="*/ 307794 w 1005023"/>
                <a:gd name="connsiteY1606" fmla="*/ 569867 h 743766"/>
                <a:gd name="connsiteX1607" fmla="*/ 306161 w 1005023"/>
                <a:gd name="connsiteY1607" fmla="*/ 571500 h 743766"/>
                <a:gd name="connsiteX1608" fmla="*/ 305345 w 1005023"/>
                <a:gd name="connsiteY1608" fmla="*/ 572316 h 743766"/>
                <a:gd name="connsiteX1609" fmla="*/ 304528 w 1005023"/>
                <a:gd name="connsiteY1609" fmla="*/ 572316 h 743766"/>
                <a:gd name="connsiteX1610" fmla="*/ 303712 w 1005023"/>
                <a:gd name="connsiteY1610" fmla="*/ 572316 h 743766"/>
                <a:gd name="connsiteX1611" fmla="*/ 302895 w 1005023"/>
                <a:gd name="connsiteY1611" fmla="*/ 572316 h 743766"/>
                <a:gd name="connsiteX1612" fmla="*/ 302895 w 1005023"/>
                <a:gd name="connsiteY1612" fmla="*/ 572316 h 743766"/>
                <a:gd name="connsiteX1613" fmla="*/ 302079 w 1005023"/>
                <a:gd name="connsiteY1613" fmla="*/ 572316 h 743766"/>
                <a:gd name="connsiteX1614" fmla="*/ 301262 w 1005023"/>
                <a:gd name="connsiteY1614" fmla="*/ 572316 h 743766"/>
                <a:gd name="connsiteX1615" fmla="*/ 300446 w 1005023"/>
                <a:gd name="connsiteY1615" fmla="*/ 572316 h 743766"/>
                <a:gd name="connsiteX1616" fmla="*/ 297996 w 1005023"/>
                <a:gd name="connsiteY1616" fmla="*/ 573949 h 743766"/>
                <a:gd name="connsiteX1617" fmla="*/ 297180 w 1005023"/>
                <a:gd name="connsiteY1617" fmla="*/ 573949 h 743766"/>
                <a:gd name="connsiteX1618" fmla="*/ 295547 w 1005023"/>
                <a:gd name="connsiteY1618" fmla="*/ 573949 h 743766"/>
                <a:gd name="connsiteX1619" fmla="*/ 293914 w 1005023"/>
                <a:gd name="connsiteY1619" fmla="*/ 573949 h 743766"/>
                <a:gd name="connsiteX1620" fmla="*/ 292281 w 1005023"/>
                <a:gd name="connsiteY1620" fmla="*/ 573949 h 743766"/>
                <a:gd name="connsiteX1621" fmla="*/ 292281 w 1005023"/>
                <a:gd name="connsiteY1621" fmla="*/ 573133 h 743766"/>
                <a:gd name="connsiteX1622" fmla="*/ 292281 w 1005023"/>
                <a:gd name="connsiteY1622" fmla="*/ 570684 h 743766"/>
                <a:gd name="connsiteX1623" fmla="*/ 291465 w 1005023"/>
                <a:gd name="connsiteY1623" fmla="*/ 569867 h 743766"/>
                <a:gd name="connsiteX1624" fmla="*/ 289832 w 1005023"/>
                <a:gd name="connsiteY1624" fmla="*/ 569051 h 743766"/>
                <a:gd name="connsiteX1625" fmla="*/ 287383 w 1005023"/>
                <a:gd name="connsiteY1625" fmla="*/ 568234 h 743766"/>
                <a:gd name="connsiteX1626" fmla="*/ 286567 w 1005023"/>
                <a:gd name="connsiteY1626" fmla="*/ 567418 h 743766"/>
                <a:gd name="connsiteX1627" fmla="*/ 285750 w 1005023"/>
                <a:gd name="connsiteY1627" fmla="*/ 567418 h 743766"/>
                <a:gd name="connsiteX1628" fmla="*/ 284934 w 1005023"/>
                <a:gd name="connsiteY1628" fmla="*/ 567418 h 743766"/>
                <a:gd name="connsiteX1629" fmla="*/ 283301 w 1005023"/>
                <a:gd name="connsiteY1629" fmla="*/ 568234 h 743766"/>
                <a:gd name="connsiteX1630" fmla="*/ 282485 w 1005023"/>
                <a:gd name="connsiteY1630" fmla="*/ 569051 h 743766"/>
                <a:gd name="connsiteX1631" fmla="*/ 281668 w 1005023"/>
                <a:gd name="connsiteY1631" fmla="*/ 569051 h 743766"/>
                <a:gd name="connsiteX1632" fmla="*/ 280852 w 1005023"/>
                <a:gd name="connsiteY1632" fmla="*/ 568234 h 743766"/>
                <a:gd name="connsiteX1633" fmla="*/ 280035 w 1005023"/>
                <a:gd name="connsiteY1633" fmla="*/ 567418 h 743766"/>
                <a:gd name="connsiteX1634" fmla="*/ 276770 w 1005023"/>
                <a:gd name="connsiteY1634" fmla="*/ 566601 h 743766"/>
                <a:gd name="connsiteX1635" fmla="*/ 275137 w 1005023"/>
                <a:gd name="connsiteY1635" fmla="*/ 566601 h 743766"/>
                <a:gd name="connsiteX1636" fmla="*/ 272687 w 1005023"/>
                <a:gd name="connsiteY1636" fmla="*/ 566601 h 743766"/>
                <a:gd name="connsiteX1637" fmla="*/ 270238 w 1005023"/>
                <a:gd name="connsiteY1637" fmla="*/ 566601 h 743766"/>
                <a:gd name="connsiteX1638" fmla="*/ 270238 w 1005023"/>
                <a:gd name="connsiteY1638" fmla="*/ 566601 h 743766"/>
                <a:gd name="connsiteX1639" fmla="*/ 270238 w 1005023"/>
                <a:gd name="connsiteY1639" fmla="*/ 565785 h 743766"/>
                <a:gd name="connsiteX1640" fmla="*/ 270238 w 1005023"/>
                <a:gd name="connsiteY1640" fmla="*/ 564969 h 743766"/>
                <a:gd name="connsiteX1641" fmla="*/ 270238 w 1005023"/>
                <a:gd name="connsiteY1641" fmla="*/ 564152 h 743766"/>
                <a:gd name="connsiteX1642" fmla="*/ 270238 w 1005023"/>
                <a:gd name="connsiteY1642" fmla="*/ 563336 h 743766"/>
                <a:gd name="connsiteX1643" fmla="*/ 267788 w 1005023"/>
                <a:gd name="connsiteY1643" fmla="*/ 562519 h 743766"/>
                <a:gd name="connsiteX1644" fmla="*/ 266156 w 1005023"/>
                <a:gd name="connsiteY1644" fmla="*/ 561703 h 743766"/>
                <a:gd name="connsiteX1645" fmla="*/ 263706 w 1005023"/>
                <a:gd name="connsiteY1645" fmla="*/ 561703 h 743766"/>
                <a:gd name="connsiteX1646" fmla="*/ 262074 w 1005023"/>
                <a:gd name="connsiteY1646" fmla="*/ 561703 h 743766"/>
                <a:gd name="connsiteX1647" fmla="*/ 260441 w 1005023"/>
                <a:gd name="connsiteY1647" fmla="*/ 562519 h 743766"/>
                <a:gd name="connsiteX1648" fmla="*/ 259624 w 1005023"/>
                <a:gd name="connsiteY1648" fmla="*/ 564152 h 743766"/>
                <a:gd name="connsiteX1649" fmla="*/ 257992 w 1005023"/>
                <a:gd name="connsiteY1649" fmla="*/ 564969 h 743766"/>
                <a:gd name="connsiteX1650" fmla="*/ 256359 w 1005023"/>
                <a:gd name="connsiteY1650" fmla="*/ 565785 h 743766"/>
                <a:gd name="connsiteX1651" fmla="*/ 255542 w 1005023"/>
                <a:gd name="connsiteY1651" fmla="*/ 566601 h 743766"/>
                <a:gd name="connsiteX1652" fmla="*/ 253910 w 1005023"/>
                <a:gd name="connsiteY1652" fmla="*/ 568234 h 743766"/>
                <a:gd name="connsiteX1653" fmla="*/ 252277 w 1005023"/>
                <a:gd name="connsiteY1653" fmla="*/ 570684 h 743766"/>
                <a:gd name="connsiteX1654" fmla="*/ 250644 w 1005023"/>
                <a:gd name="connsiteY1654" fmla="*/ 573133 h 743766"/>
                <a:gd name="connsiteX1655" fmla="*/ 249827 w 1005023"/>
                <a:gd name="connsiteY1655" fmla="*/ 575582 h 743766"/>
                <a:gd name="connsiteX1656" fmla="*/ 248194 w 1005023"/>
                <a:gd name="connsiteY1656" fmla="*/ 577215 h 743766"/>
                <a:gd name="connsiteX1657" fmla="*/ 246562 w 1005023"/>
                <a:gd name="connsiteY1657" fmla="*/ 578031 h 743766"/>
                <a:gd name="connsiteX1658" fmla="*/ 245745 w 1005023"/>
                <a:gd name="connsiteY1658" fmla="*/ 580481 h 743766"/>
                <a:gd name="connsiteX1659" fmla="*/ 244929 w 1005023"/>
                <a:gd name="connsiteY1659" fmla="*/ 579664 h 743766"/>
                <a:gd name="connsiteX1660" fmla="*/ 244112 w 1005023"/>
                <a:gd name="connsiteY1660" fmla="*/ 578031 h 743766"/>
                <a:gd name="connsiteX1661" fmla="*/ 244112 w 1005023"/>
                <a:gd name="connsiteY1661" fmla="*/ 576399 h 743766"/>
                <a:gd name="connsiteX1662" fmla="*/ 245745 w 1005023"/>
                <a:gd name="connsiteY1662" fmla="*/ 571500 h 743766"/>
                <a:gd name="connsiteX1663" fmla="*/ 245745 w 1005023"/>
                <a:gd name="connsiteY1663" fmla="*/ 569867 h 743766"/>
                <a:gd name="connsiteX1664" fmla="*/ 245745 w 1005023"/>
                <a:gd name="connsiteY1664" fmla="*/ 569051 h 743766"/>
                <a:gd name="connsiteX1665" fmla="*/ 244929 w 1005023"/>
                <a:gd name="connsiteY1665" fmla="*/ 567418 h 743766"/>
                <a:gd name="connsiteX1666" fmla="*/ 244112 w 1005023"/>
                <a:gd name="connsiteY1666" fmla="*/ 566601 h 743766"/>
                <a:gd name="connsiteX1667" fmla="*/ 241663 w 1005023"/>
                <a:gd name="connsiteY1667" fmla="*/ 565785 h 743766"/>
                <a:gd name="connsiteX1668" fmla="*/ 240846 w 1005023"/>
                <a:gd name="connsiteY1668" fmla="*/ 565785 h 743766"/>
                <a:gd name="connsiteX1669" fmla="*/ 240030 w 1005023"/>
                <a:gd name="connsiteY1669" fmla="*/ 566601 h 743766"/>
                <a:gd name="connsiteX1670" fmla="*/ 239213 w 1005023"/>
                <a:gd name="connsiteY1670" fmla="*/ 567418 h 743766"/>
                <a:gd name="connsiteX1671" fmla="*/ 238397 w 1005023"/>
                <a:gd name="connsiteY1671" fmla="*/ 568234 h 743766"/>
                <a:gd name="connsiteX1672" fmla="*/ 235948 w 1005023"/>
                <a:gd name="connsiteY1672" fmla="*/ 569051 h 743766"/>
                <a:gd name="connsiteX1673" fmla="*/ 233499 w 1005023"/>
                <a:gd name="connsiteY1673" fmla="*/ 569051 h 743766"/>
                <a:gd name="connsiteX1674" fmla="*/ 232682 w 1005023"/>
                <a:gd name="connsiteY1674" fmla="*/ 569051 h 743766"/>
                <a:gd name="connsiteX1675" fmla="*/ 232682 w 1005023"/>
                <a:gd name="connsiteY1675" fmla="*/ 569867 h 743766"/>
                <a:gd name="connsiteX1676" fmla="*/ 232682 w 1005023"/>
                <a:gd name="connsiteY1676" fmla="*/ 570684 h 743766"/>
                <a:gd name="connsiteX1677" fmla="*/ 231049 w 1005023"/>
                <a:gd name="connsiteY1677" fmla="*/ 570684 h 743766"/>
                <a:gd name="connsiteX1678" fmla="*/ 229417 w 1005023"/>
                <a:gd name="connsiteY1678" fmla="*/ 570684 h 743766"/>
                <a:gd name="connsiteX1679" fmla="*/ 228600 w 1005023"/>
                <a:gd name="connsiteY1679" fmla="*/ 570684 h 743766"/>
                <a:gd name="connsiteX1680" fmla="*/ 225335 w 1005023"/>
                <a:gd name="connsiteY1680" fmla="*/ 571500 h 743766"/>
                <a:gd name="connsiteX1681" fmla="*/ 224518 w 1005023"/>
                <a:gd name="connsiteY1681" fmla="*/ 571500 h 743766"/>
                <a:gd name="connsiteX1682" fmla="*/ 223702 w 1005023"/>
                <a:gd name="connsiteY1682" fmla="*/ 571500 h 743766"/>
                <a:gd name="connsiteX1683" fmla="*/ 222069 w 1005023"/>
                <a:gd name="connsiteY1683" fmla="*/ 571500 h 743766"/>
                <a:gd name="connsiteX1684" fmla="*/ 218803 w 1005023"/>
                <a:gd name="connsiteY1684" fmla="*/ 571500 h 743766"/>
                <a:gd name="connsiteX1685" fmla="*/ 216354 w 1005023"/>
                <a:gd name="connsiteY1685" fmla="*/ 571500 h 743766"/>
                <a:gd name="connsiteX1686" fmla="*/ 214721 w 1005023"/>
                <a:gd name="connsiteY1686" fmla="*/ 569867 h 743766"/>
                <a:gd name="connsiteX1687" fmla="*/ 213088 w 1005023"/>
                <a:gd name="connsiteY1687" fmla="*/ 569051 h 743766"/>
                <a:gd name="connsiteX1688" fmla="*/ 211455 w 1005023"/>
                <a:gd name="connsiteY1688" fmla="*/ 568234 h 743766"/>
                <a:gd name="connsiteX1689" fmla="*/ 213904 w 1005023"/>
                <a:gd name="connsiteY1689" fmla="*/ 567418 h 743766"/>
                <a:gd name="connsiteX1690" fmla="*/ 213088 w 1005023"/>
                <a:gd name="connsiteY1690" fmla="*/ 566601 h 743766"/>
                <a:gd name="connsiteX1691" fmla="*/ 212271 w 1005023"/>
                <a:gd name="connsiteY1691" fmla="*/ 565785 h 743766"/>
                <a:gd name="connsiteX1692" fmla="*/ 210638 w 1005023"/>
                <a:gd name="connsiteY1692" fmla="*/ 565785 h 743766"/>
                <a:gd name="connsiteX1693" fmla="*/ 209822 w 1005023"/>
                <a:gd name="connsiteY1693" fmla="*/ 565785 h 743766"/>
                <a:gd name="connsiteX1694" fmla="*/ 209006 w 1005023"/>
                <a:gd name="connsiteY1694" fmla="*/ 568234 h 743766"/>
                <a:gd name="connsiteX1695" fmla="*/ 208189 w 1005023"/>
                <a:gd name="connsiteY1695" fmla="*/ 569051 h 743766"/>
                <a:gd name="connsiteX1696" fmla="*/ 206556 w 1005023"/>
                <a:gd name="connsiteY1696" fmla="*/ 569051 h 743766"/>
                <a:gd name="connsiteX1697" fmla="*/ 204924 w 1005023"/>
                <a:gd name="connsiteY1697" fmla="*/ 568234 h 743766"/>
                <a:gd name="connsiteX1698" fmla="*/ 205740 w 1005023"/>
                <a:gd name="connsiteY1698" fmla="*/ 567418 h 743766"/>
                <a:gd name="connsiteX1699" fmla="*/ 204924 w 1005023"/>
                <a:gd name="connsiteY1699" fmla="*/ 565785 h 743766"/>
                <a:gd name="connsiteX1700" fmla="*/ 204107 w 1005023"/>
                <a:gd name="connsiteY1700" fmla="*/ 564969 h 743766"/>
                <a:gd name="connsiteX1701" fmla="*/ 203291 w 1005023"/>
                <a:gd name="connsiteY1701" fmla="*/ 565785 h 743766"/>
                <a:gd name="connsiteX1702" fmla="*/ 203291 w 1005023"/>
                <a:gd name="connsiteY1702" fmla="*/ 567418 h 743766"/>
                <a:gd name="connsiteX1703" fmla="*/ 203291 w 1005023"/>
                <a:gd name="connsiteY1703" fmla="*/ 568234 h 743766"/>
                <a:gd name="connsiteX1704" fmla="*/ 202474 w 1005023"/>
                <a:gd name="connsiteY1704" fmla="*/ 569051 h 743766"/>
                <a:gd name="connsiteX1705" fmla="*/ 201658 w 1005023"/>
                <a:gd name="connsiteY1705" fmla="*/ 569051 h 743766"/>
                <a:gd name="connsiteX1706" fmla="*/ 200842 w 1005023"/>
                <a:gd name="connsiteY1706" fmla="*/ 568234 h 743766"/>
                <a:gd name="connsiteX1707" fmla="*/ 199209 w 1005023"/>
                <a:gd name="connsiteY1707" fmla="*/ 565785 h 743766"/>
                <a:gd name="connsiteX1708" fmla="*/ 197576 w 1005023"/>
                <a:gd name="connsiteY1708" fmla="*/ 564152 h 743766"/>
                <a:gd name="connsiteX1709" fmla="*/ 195943 w 1005023"/>
                <a:gd name="connsiteY1709" fmla="*/ 563336 h 743766"/>
                <a:gd name="connsiteX1710" fmla="*/ 191861 w 1005023"/>
                <a:gd name="connsiteY1710" fmla="*/ 563336 h 743766"/>
                <a:gd name="connsiteX1711" fmla="*/ 188595 w 1005023"/>
                <a:gd name="connsiteY1711" fmla="*/ 563336 h 743766"/>
                <a:gd name="connsiteX1712" fmla="*/ 186962 w 1005023"/>
                <a:gd name="connsiteY1712" fmla="*/ 562519 h 743766"/>
                <a:gd name="connsiteX1713" fmla="*/ 186146 w 1005023"/>
                <a:gd name="connsiteY1713" fmla="*/ 561703 h 743766"/>
                <a:gd name="connsiteX1714" fmla="*/ 186962 w 1005023"/>
                <a:gd name="connsiteY1714" fmla="*/ 559254 h 743766"/>
                <a:gd name="connsiteX1715" fmla="*/ 187779 w 1005023"/>
                <a:gd name="connsiteY1715" fmla="*/ 557621 h 743766"/>
                <a:gd name="connsiteX1716" fmla="*/ 187779 w 1005023"/>
                <a:gd name="connsiteY1716" fmla="*/ 557621 h 743766"/>
                <a:gd name="connsiteX1717" fmla="*/ 186962 w 1005023"/>
                <a:gd name="connsiteY1717" fmla="*/ 557621 h 743766"/>
                <a:gd name="connsiteX1718" fmla="*/ 186146 w 1005023"/>
                <a:gd name="connsiteY1718" fmla="*/ 557621 h 743766"/>
                <a:gd name="connsiteX1719" fmla="*/ 182880 w 1005023"/>
                <a:gd name="connsiteY1719" fmla="*/ 558437 h 743766"/>
                <a:gd name="connsiteX1720" fmla="*/ 182063 w 1005023"/>
                <a:gd name="connsiteY1720" fmla="*/ 558437 h 743766"/>
                <a:gd name="connsiteX1721" fmla="*/ 181247 w 1005023"/>
                <a:gd name="connsiteY1721" fmla="*/ 558437 h 743766"/>
                <a:gd name="connsiteX1722" fmla="*/ 180431 w 1005023"/>
                <a:gd name="connsiteY1722" fmla="*/ 558437 h 743766"/>
                <a:gd name="connsiteX1723" fmla="*/ 179614 w 1005023"/>
                <a:gd name="connsiteY1723" fmla="*/ 557621 h 743766"/>
                <a:gd name="connsiteX1724" fmla="*/ 178798 w 1005023"/>
                <a:gd name="connsiteY1724" fmla="*/ 556804 h 743766"/>
                <a:gd name="connsiteX1725" fmla="*/ 175532 w 1005023"/>
                <a:gd name="connsiteY1725" fmla="*/ 555171 h 743766"/>
                <a:gd name="connsiteX1726" fmla="*/ 174716 w 1005023"/>
                <a:gd name="connsiteY1726" fmla="*/ 554355 h 743766"/>
                <a:gd name="connsiteX1727" fmla="*/ 173083 w 1005023"/>
                <a:gd name="connsiteY1727" fmla="*/ 553538 h 743766"/>
                <a:gd name="connsiteX1728" fmla="*/ 171450 w 1005023"/>
                <a:gd name="connsiteY1728" fmla="*/ 552722 h 743766"/>
                <a:gd name="connsiteX1729" fmla="*/ 170634 w 1005023"/>
                <a:gd name="connsiteY1729" fmla="*/ 550273 h 743766"/>
                <a:gd name="connsiteX1730" fmla="*/ 169817 w 1005023"/>
                <a:gd name="connsiteY1730" fmla="*/ 547824 h 743766"/>
                <a:gd name="connsiteX1731" fmla="*/ 169001 w 1005023"/>
                <a:gd name="connsiteY1731" fmla="*/ 547007 h 743766"/>
                <a:gd name="connsiteX1732" fmla="*/ 167368 w 1005023"/>
                <a:gd name="connsiteY1732" fmla="*/ 546191 h 743766"/>
                <a:gd name="connsiteX1733" fmla="*/ 165735 w 1005023"/>
                <a:gd name="connsiteY1733" fmla="*/ 545374 h 743766"/>
                <a:gd name="connsiteX1734" fmla="*/ 163286 w 1005023"/>
                <a:gd name="connsiteY1734" fmla="*/ 546191 h 743766"/>
                <a:gd name="connsiteX1735" fmla="*/ 161653 w 1005023"/>
                <a:gd name="connsiteY1735" fmla="*/ 547007 h 743766"/>
                <a:gd name="connsiteX1736" fmla="*/ 160020 w 1005023"/>
                <a:gd name="connsiteY1736" fmla="*/ 547007 h 743766"/>
                <a:gd name="connsiteX1737" fmla="*/ 157571 w 1005023"/>
                <a:gd name="connsiteY1737" fmla="*/ 544558 h 743766"/>
                <a:gd name="connsiteX1738" fmla="*/ 155938 w 1005023"/>
                <a:gd name="connsiteY1738" fmla="*/ 542109 h 743766"/>
                <a:gd name="connsiteX1739" fmla="*/ 154305 w 1005023"/>
                <a:gd name="connsiteY1739" fmla="*/ 539659 h 743766"/>
                <a:gd name="connsiteX1740" fmla="*/ 152672 w 1005023"/>
                <a:gd name="connsiteY1740" fmla="*/ 538843 h 743766"/>
                <a:gd name="connsiteX1741" fmla="*/ 150223 w 1005023"/>
                <a:gd name="connsiteY1741" fmla="*/ 538843 h 743766"/>
                <a:gd name="connsiteX1742" fmla="*/ 147774 w 1005023"/>
                <a:gd name="connsiteY1742" fmla="*/ 537210 h 743766"/>
                <a:gd name="connsiteX1743" fmla="*/ 144508 w 1005023"/>
                <a:gd name="connsiteY1743" fmla="*/ 534761 h 743766"/>
                <a:gd name="connsiteX1744" fmla="*/ 142059 w 1005023"/>
                <a:gd name="connsiteY1744" fmla="*/ 532312 h 743766"/>
                <a:gd name="connsiteX1745" fmla="*/ 137977 w 1005023"/>
                <a:gd name="connsiteY1745" fmla="*/ 529862 h 743766"/>
                <a:gd name="connsiteX1746" fmla="*/ 137160 w 1005023"/>
                <a:gd name="connsiteY1746" fmla="*/ 529046 h 743766"/>
                <a:gd name="connsiteX1747" fmla="*/ 137160 w 1005023"/>
                <a:gd name="connsiteY1747" fmla="*/ 528229 h 743766"/>
                <a:gd name="connsiteX1748" fmla="*/ 136344 w 1005023"/>
                <a:gd name="connsiteY1748" fmla="*/ 526596 h 743766"/>
                <a:gd name="connsiteX1749" fmla="*/ 135527 w 1005023"/>
                <a:gd name="connsiteY1749" fmla="*/ 524963 h 743766"/>
                <a:gd name="connsiteX1750" fmla="*/ 132262 w 1005023"/>
                <a:gd name="connsiteY1750" fmla="*/ 524147 h 743766"/>
                <a:gd name="connsiteX1751" fmla="*/ 128996 w 1005023"/>
                <a:gd name="connsiteY1751" fmla="*/ 523331 h 743766"/>
                <a:gd name="connsiteX1752" fmla="*/ 124913 w 1005023"/>
                <a:gd name="connsiteY1752" fmla="*/ 524147 h 743766"/>
                <a:gd name="connsiteX1753" fmla="*/ 122464 w 1005023"/>
                <a:gd name="connsiteY1753" fmla="*/ 529046 h 743766"/>
                <a:gd name="connsiteX1754" fmla="*/ 120831 w 1005023"/>
                <a:gd name="connsiteY1754" fmla="*/ 529862 h 743766"/>
                <a:gd name="connsiteX1755" fmla="*/ 120015 w 1005023"/>
                <a:gd name="connsiteY1755" fmla="*/ 529862 h 743766"/>
                <a:gd name="connsiteX1756" fmla="*/ 119199 w 1005023"/>
                <a:gd name="connsiteY1756" fmla="*/ 529046 h 743766"/>
                <a:gd name="connsiteX1757" fmla="*/ 118382 w 1005023"/>
                <a:gd name="connsiteY1757" fmla="*/ 527413 h 743766"/>
                <a:gd name="connsiteX1758" fmla="*/ 118382 w 1005023"/>
                <a:gd name="connsiteY1758" fmla="*/ 525780 h 743766"/>
                <a:gd name="connsiteX1759" fmla="*/ 116749 w 1005023"/>
                <a:gd name="connsiteY1759" fmla="*/ 524963 h 743766"/>
                <a:gd name="connsiteX1760" fmla="*/ 114300 w 1005023"/>
                <a:gd name="connsiteY1760" fmla="*/ 523331 h 743766"/>
                <a:gd name="connsiteX1761" fmla="*/ 113484 w 1005023"/>
                <a:gd name="connsiteY1761" fmla="*/ 522514 h 743766"/>
                <a:gd name="connsiteX1762" fmla="*/ 112667 w 1005023"/>
                <a:gd name="connsiteY1762" fmla="*/ 521698 h 743766"/>
                <a:gd name="connsiteX1763" fmla="*/ 111851 w 1005023"/>
                <a:gd name="connsiteY1763" fmla="*/ 521698 h 743766"/>
                <a:gd name="connsiteX1764" fmla="*/ 109402 w 1005023"/>
                <a:gd name="connsiteY1764" fmla="*/ 520881 h 743766"/>
                <a:gd name="connsiteX1765" fmla="*/ 106952 w 1005023"/>
                <a:gd name="connsiteY1765" fmla="*/ 520065 h 743766"/>
                <a:gd name="connsiteX1766" fmla="*/ 106136 w 1005023"/>
                <a:gd name="connsiteY1766" fmla="*/ 520065 h 743766"/>
                <a:gd name="connsiteX1767" fmla="*/ 106136 w 1005023"/>
                <a:gd name="connsiteY1767" fmla="*/ 519249 h 743766"/>
                <a:gd name="connsiteX1768" fmla="*/ 106136 w 1005023"/>
                <a:gd name="connsiteY1768" fmla="*/ 517616 h 743766"/>
                <a:gd name="connsiteX1769" fmla="*/ 106136 w 1005023"/>
                <a:gd name="connsiteY1769" fmla="*/ 515983 h 743766"/>
                <a:gd name="connsiteX1770" fmla="*/ 105319 w 1005023"/>
                <a:gd name="connsiteY1770" fmla="*/ 515166 h 743766"/>
                <a:gd name="connsiteX1771" fmla="*/ 104503 w 1005023"/>
                <a:gd name="connsiteY1771" fmla="*/ 515166 h 743766"/>
                <a:gd name="connsiteX1772" fmla="*/ 102054 w 1005023"/>
                <a:gd name="connsiteY1772" fmla="*/ 512717 h 743766"/>
                <a:gd name="connsiteX1773" fmla="*/ 102054 w 1005023"/>
                <a:gd name="connsiteY1773" fmla="*/ 512717 h 743766"/>
                <a:gd name="connsiteX1774" fmla="*/ 101237 w 1005023"/>
                <a:gd name="connsiteY1774" fmla="*/ 511901 h 743766"/>
                <a:gd name="connsiteX1775" fmla="*/ 99604 w 1005023"/>
                <a:gd name="connsiteY1775" fmla="*/ 511084 h 743766"/>
                <a:gd name="connsiteX1776" fmla="*/ 97155 w 1005023"/>
                <a:gd name="connsiteY1776" fmla="*/ 511084 h 743766"/>
                <a:gd name="connsiteX1777" fmla="*/ 95522 w 1005023"/>
                <a:gd name="connsiteY1777" fmla="*/ 511084 h 743766"/>
                <a:gd name="connsiteX1778" fmla="*/ 94706 w 1005023"/>
                <a:gd name="connsiteY1778" fmla="*/ 510268 h 743766"/>
                <a:gd name="connsiteX1779" fmla="*/ 93073 w 1005023"/>
                <a:gd name="connsiteY1779" fmla="*/ 508635 h 743766"/>
                <a:gd name="connsiteX1780" fmla="*/ 93073 w 1005023"/>
                <a:gd name="connsiteY1780" fmla="*/ 508635 h 743766"/>
                <a:gd name="connsiteX1781" fmla="*/ 92256 w 1005023"/>
                <a:gd name="connsiteY1781" fmla="*/ 507819 h 743766"/>
                <a:gd name="connsiteX1782" fmla="*/ 90624 w 1005023"/>
                <a:gd name="connsiteY1782" fmla="*/ 505369 h 743766"/>
                <a:gd name="connsiteX1783" fmla="*/ 88174 w 1005023"/>
                <a:gd name="connsiteY1783" fmla="*/ 502104 h 743766"/>
                <a:gd name="connsiteX1784" fmla="*/ 87358 w 1005023"/>
                <a:gd name="connsiteY1784" fmla="*/ 501287 h 743766"/>
                <a:gd name="connsiteX1785" fmla="*/ 86542 w 1005023"/>
                <a:gd name="connsiteY1785" fmla="*/ 501287 h 743766"/>
                <a:gd name="connsiteX1786" fmla="*/ 85725 w 1005023"/>
                <a:gd name="connsiteY1786" fmla="*/ 502920 h 743766"/>
                <a:gd name="connsiteX1787" fmla="*/ 84909 w 1005023"/>
                <a:gd name="connsiteY1787" fmla="*/ 502920 h 743766"/>
                <a:gd name="connsiteX1788" fmla="*/ 84092 w 1005023"/>
                <a:gd name="connsiteY1788" fmla="*/ 502920 h 743766"/>
                <a:gd name="connsiteX1789" fmla="*/ 83276 w 1005023"/>
                <a:gd name="connsiteY1789" fmla="*/ 503737 h 743766"/>
                <a:gd name="connsiteX1790" fmla="*/ 82460 w 1005023"/>
                <a:gd name="connsiteY1790" fmla="*/ 503737 h 743766"/>
                <a:gd name="connsiteX1791" fmla="*/ 81643 w 1005023"/>
                <a:gd name="connsiteY1791" fmla="*/ 503737 h 743766"/>
                <a:gd name="connsiteX1792" fmla="*/ 81643 w 1005023"/>
                <a:gd name="connsiteY1792" fmla="*/ 503737 h 743766"/>
                <a:gd name="connsiteX1793" fmla="*/ 81643 w 1005023"/>
                <a:gd name="connsiteY1793" fmla="*/ 501287 h 743766"/>
                <a:gd name="connsiteX1794" fmla="*/ 80827 w 1005023"/>
                <a:gd name="connsiteY1794" fmla="*/ 500471 h 743766"/>
                <a:gd name="connsiteX1795" fmla="*/ 81643 w 1005023"/>
                <a:gd name="connsiteY1795" fmla="*/ 498838 h 743766"/>
                <a:gd name="connsiteX1796" fmla="*/ 82460 w 1005023"/>
                <a:gd name="connsiteY1796" fmla="*/ 497205 h 743766"/>
                <a:gd name="connsiteX1797" fmla="*/ 81643 w 1005023"/>
                <a:gd name="connsiteY1797" fmla="*/ 496388 h 743766"/>
                <a:gd name="connsiteX1798" fmla="*/ 80827 w 1005023"/>
                <a:gd name="connsiteY1798" fmla="*/ 494756 h 743766"/>
                <a:gd name="connsiteX1799" fmla="*/ 80827 w 1005023"/>
                <a:gd name="connsiteY1799" fmla="*/ 493123 h 743766"/>
                <a:gd name="connsiteX1800" fmla="*/ 81643 w 1005023"/>
                <a:gd name="connsiteY1800" fmla="*/ 491490 h 743766"/>
                <a:gd name="connsiteX1801" fmla="*/ 81643 w 1005023"/>
                <a:gd name="connsiteY1801" fmla="*/ 489857 h 743766"/>
                <a:gd name="connsiteX1802" fmla="*/ 81643 w 1005023"/>
                <a:gd name="connsiteY1802" fmla="*/ 489041 h 743766"/>
                <a:gd name="connsiteX1803" fmla="*/ 80827 w 1005023"/>
                <a:gd name="connsiteY1803" fmla="*/ 488224 h 743766"/>
                <a:gd name="connsiteX1804" fmla="*/ 77561 w 1005023"/>
                <a:gd name="connsiteY1804" fmla="*/ 484142 h 743766"/>
                <a:gd name="connsiteX1805" fmla="*/ 77561 w 1005023"/>
                <a:gd name="connsiteY1805" fmla="*/ 484142 h 743766"/>
                <a:gd name="connsiteX1806" fmla="*/ 76744 w 1005023"/>
                <a:gd name="connsiteY1806" fmla="*/ 482509 h 743766"/>
                <a:gd name="connsiteX1807" fmla="*/ 76744 w 1005023"/>
                <a:gd name="connsiteY1807" fmla="*/ 480876 h 743766"/>
                <a:gd name="connsiteX1808" fmla="*/ 76744 w 1005023"/>
                <a:gd name="connsiteY1808" fmla="*/ 479244 h 743766"/>
                <a:gd name="connsiteX1809" fmla="*/ 75928 w 1005023"/>
                <a:gd name="connsiteY1809" fmla="*/ 478427 h 743766"/>
                <a:gd name="connsiteX1810" fmla="*/ 75928 w 1005023"/>
                <a:gd name="connsiteY1810" fmla="*/ 477611 h 743766"/>
                <a:gd name="connsiteX1811" fmla="*/ 75928 w 1005023"/>
                <a:gd name="connsiteY1811" fmla="*/ 477611 h 743766"/>
                <a:gd name="connsiteX1812" fmla="*/ 77561 w 1005023"/>
                <a:gd name="connsiteY1812" fmla="*/ 477611 h 743766"/>
                <a:gd name="connsiteX1813" fmla="*/ 79194 w 1005023"/>
                <a:gd name="connsiteY1813" fmla="*/ 477611 h 743766"/>
                <a:gd name="connsiteX1814" fmla="*/ 80010 w 1005023"/>
                <a:gd name="connsiteY1814" fmla="*/ 477611 h 743766"/>
                <a:gd name="connsiteX1815" fmla="*/ 80827 w 1005023"/>
                <a:gd name="connsiteY1815" fmla="*/ 478427 h 743766"/>
                <a:gd name="connsiteX1816" fmla="*/ 80827 w 1005023"/>
                <a:gd name="connsiteY1816" fmla="*/ 479244 h 743766"/>
                <a:gd name="connsiteX1817" fmla="*/ 80827 w 1005023"/>
                <a:gd name="connsiteY1817" fmla="*/ 480060 h 743766"/>
                <a:gd name="connsiteX1818" fmla="*/ 81643 w 1005023"/>
                <a:gd name="connsiteY1818" fmla="*/ 480876 h 743766"/>
                <a:gd name="connsiteX1819" fmla="*/ 83276 w 1005023"/>
                <a:gd name="connsiteY1819" fmla="*/ 481693 h 743766"/>
                <a:gd name="connsiteX1820" fmla="*/ 84909 w 1005023"/>
                <a:gd name="connsiteY1820" fmla="*/ 481693 h 743766"/>
                <a:gd name="connsiteX1821" fmla="*/ 85725 w 1005023"/>
                <a:gd name="connsiteY1821" fmla="*/ 480876 h 743766"/>
                <a:gd name="connsiteX1822" fmla="*/ 86542 w 1005023"/>
                <a:gd name="connsiteY1822" fmla="*/ 479244 h 743766"/>
                <a:gd name="connsiteX1823" fmla="*/ 87358 w 1005023"/>
                <a:gd name="connsiteY1823" fmla="*/ 478427 h 743766"/>
                <a:gd name="connsiteX1824" fmla="*/ 88174 w 1005023"/>
                <a:gd name="connsiteY1824" fmla="*/ 478427 h 743766"/>
                <a:gd name="connsiteX1825" fmla="*/ 88174 w 1005023"/>
                <a:gd name="connsiteY1825" fmla="*/ 478427 h 743766"/>
                <a:gd name="connsiteX1826" fmla="*/ 88174 w 1005023"/>
                <a:gd name="connsiteY1826" fmla="*/ 477611 h 743766"/>
                <a:gd name="connsiteX1827" fmla="*/ 88174 w 1005023"/>
                <a:gd name="connsiteY1827" fmla="*/ 475162 h 743766"/>
                <a:gd name="connsiteX1828" fmla="*/ 88174 w 1005023"/>
                <a:gd name="connsiteY1828" fmla="*/ 474345 h 743766"/>
                <a:gd name="connsiteX1829" fmla="*/ 88174 w 1005023"/>
                <a:gd name="connsiteY1829" fmla="*/ 473529 h 743766"/>
                <a:gd name="connsiteX1830" fmla="*/ 88174 w 1005023"/>
                <a:gd name="connsiteY1830" fmla="*/ 472712 h 743766"/>
                <a:gd name="connsiteX1831" fmla="*/ 88174 w 1005023"/>
                <a:gd name="connsiteY1831" fmla="*/ 471079 h 743766"/>
                <a:gd name="connsiteX1832" fmla="*/ 87358 w 1005023"/>
                <a:gd name="connsiteY1832" fmla="*/ 470263 h 743766"/>
                <a:gd name="connsiteX1833" fmla="*/ 86542 w 1005023"/>
                <a:gd name="connsiteY1833" fmla="*/ 469446 h 743766"/>
                <a:gd name="connsiteX1834" fmla="*/ 86542 w 1005023"/>
                <a:gd name="connsiteY1834" fmla="*/ 468630 h 743766"/>
                <a:gd name="connsiteX1835" fmla="*/ 86542 w 1005023"/>
                <a:gd name="connsiteY1835" fmla="*/ 467813 h 743766"/>
                <a:gd name="connsiteX1836" fmla="*/ 86542 w 1005023"/>
                <a:gd name="connsiteY1836" fmla="*/ 466181 h 743766"/>
                <a:gd name="connsiteX1837" fmla="*/ 86542 w 1005023"/>
                <a:gd name="connsiteY1837" fmla="*/ 465364 h 743766"/>
                <a:gd name="connsiteX1838" fmla="*/ 86542 w 1005023"/>
                <a:gd name="connsiteY1838" fmla="*/ 465364 h 743766"/>
                <a:gd name="connsiteX1839" fmla="*/ 85725 w 1005023"/>
                <a:gd name="connsiteY1839" fmla="*/ 464548 h 743766"/>
                <a:gd name="connsiteX1840" fmla="*/ 84909 w 1005023"/>
                <a:gd name="connsiteY1840" fmla="*/ 463731 h 743766"/>
                <a:gd name="connsiteX1841" fmla="*/ 84092 w 1005023"/>
                <a:gd name="connsiteY1841" fmla="*/ 462915 h 743766"/>
                <a:gd name="connsiteX1842" fmla="*/ 83276 w 1005023"/>
                <a:gd name="connsiteY1842" fmla="*/ 462099 h 743766"/>
                <a:gd name="connsiteX1843" fmla="*/ 82460 w 1005023"/>
                <a:gd name="connsiteY1843" fmla="*/ 461282 h 743766"/>
                <a:gd name="connsiteX1844" fmla="*/ 81643 w 1005023"/>
                <a:gd name="connsiteY1844" fmla="*/ 459649 h 743766"/>
                <a:gd name="connsiteX1845" fmla="*/ 81643 w 1005023"/>
                <a:gd name="connsiteY1845" fmla="*/ 456384 h 743766"/>
                <a:gd name="connsiteX1846" fmla="*/ 81643 w 1005023"/>
                <a:gd name="connsiteY1846" fmla="*/ 453118 h 743766"/>
                <a:gd name="connsiteX1847" fmla="*/ 81643 w 1005023"/>
                <a:gd name="connsiteY1847" fmla="*/ 451485 h 743766"/>
                <a:gd name="connsiteX1848" fmla="*/ 80827 w 1005023"/>
                <a:gd name="connsiteY1848" fmla="*/ 449036 h 743766"/>
                <a:gd name="connsiteX1849" fmla="*/ 80827 w 1005023"/>
                <a:gd name="connsiteY1849" fmla="*/ 448219 h 743766"/>
                <a:gd name="connsiteX1850" fmla="*/ 80827 w 1005023"/>
                <a:gd name="connsiteY1850" fmla="*/ 447403 h 743766"/>
                <a:gd name="connsiteX1851" fmla="*/ 84092 w 1005023"/>
                <a:gd name="connsiteY1851" fmla="*/ 445770 h 743766"/>
                <a:gd name="connsiteX1852" fmla="*/ 84909 w 1005023"/>
                <a:gd name="connsiteY1852" fmla="*/ 444954 h 743766"/>
                <a:gd name="connsiteX1853" fmla="*/ 84909 w 1005023"/>
                <a:gd name="connsiteY1853" fmla="*/ 444137 h 743766"/>
                <a:gd name="connsiteX1854" fmla="*/ 84909 w 1005023"/>
                <a:gd name="connsiteY1854" fmla="*/ 443321 h 743766"/>
                <a:gd name="connsiteX1855" fmla="*/ 84092 w 1005023"/>
                <a:gd name="connsiteY1855" fmla="*/ 442504 h 743766"/>
                <a:gd name="connsiteX1856" fmla="*/ 83276 w 1005023"/>
                <a:gd name="connsiteY1856" fmla="*/ 441688 h 743766"/>
                <a:gd name="connsiteX1857" fmla="*/ 81643 w 1005023"/>
                <a:gd name="connsiteY1857" fmla="*/ 440055 h 743766"/>
                <a:gd name="connsiteX1858" fmla="*/ 80010 w 1005023"/>
                <a:gd name="connsiteY1858" fmla="*/ 438422 h 743766"/>
                <a:gd name="connsiteX1859" fmla="*/ 77561 w 1005023"/>
                <a:gd name="connsiteY1859" fmla="*/ 437606 h 743766"/>
                <a:gd name="connsiteX1860" fmla="*/ 74295 w 1005023"/>
                <a:gd name="connsiteY1860" fmla="*/ 436789 h 743766"/>
                <a:gd name="connsiteX1861" fmla="*/ 73479 w 1005023"/>
                <a:gd name="connsiteY1861" fmla="*/ 435973 h 743766"/>
                <a:gd name="connsiteX1862" fmla="*/ 72662 w 1005023"/>
                <a:gd name="connsiteY1862" fmla="*/ 433524 h 743766"/>
                <a:gd name="connsiteX1863" fmla="*/ 71029 w 1005023"/>
                <a:gd name="connsiteY1863" fmla="*/ 430258 h 743766"/>
                <a:gd name="connsiteX1864" fmla="*/ 69396 w 1005023"/>
                <a:gd name="connsiteY1864" fmla="*/ 426176 h 743766"/>
                <a:gd name="connsiteX1865" fmla="*/ 68580 w 1005023"/>
                <a:gd name="connsiteY1865" fmla="*/ 423726 h 743766"/>
                <a:gd name="connsiteX1866" fmla="*/ 68580 w 1005023"/>
                <a:gd name="connsiteY1866" fmla="*/ 422910 h 743766"/>
                <a:gd name="connsiteX1867" fmla="*/ 69396 w 1005023"/>
                <a:gd name="connsiteY1867" fmla="*/ 419644 h 743766"/>
                <a:gd name="connsiteX1868" fmla="*/ 69396 w 1005023"/>
                <a:gd name="connsiteY1868" fmla="*/ 418828 h 743766"/>
                <a:gd name="connsiteX1869" fmla="*/ 68580 w 1005023"/>
                <a:gd name="connsiteY1869" fmla="*/ 418828 h 743766"/>
                <a:gd name="connsiteX1870" fmla="*/ 67763 w 1005023"/>
                <a:gd name="connsiteY1870" fmla="*/ 418828 h 743766"/>
                <a:gd name="connsiteX1871" fmla="*/ 66947 w 1005023"/>
                <a:gd name="connsiteY1871" fmla="*/ 419644 h 743766"/>
                <a:gd name="connsiteX1872" fmla="*/ 66131 w 1005023"/>
                <a:gd name="connsiteY1872" fmla="*/ 419644 h 743766"/>
                <a:gd name="connsiteX1873" fmla="*/ 65314 w 1005023"/>
                <a:gd name="connsiteY1873" fmla="*/ 418828 h 743766"/>
                <a:gd name="connsiteX1874" fmla="*/ 65314 w 1005023"/>
                <a:gd name="connsiteY1874" fmla="*/ 418828 h 743766"/>
                <a:gd name="connsiteX1875" fmla="*/ 65314 w 1005023"/>
                <a:gd name="connsiteY1875" fmla="*/ 418828 h 743766"/>
                <a:gd name="connsiteX1876" fmla="*/ 63681 w 1005023"/>
                <a:gd name="connsiteY1876" fmla="*/ 418828 h 743766"/>
                <a:gd name="connsiteX1877" fmla="*/ 61232 w 1005023"/>
                <a:gd name="connsiteY1877" fmla="*/ 418828 h 743766"/>
                <a:gd name="connsiteX1878" fmla="*/ 60416 w 1005023"/>
                <a:gd name="connsiteY1878" fmla="*/ 418828 h 743766"/>
                <a:gd name="connsiteX1879" fmla="*/ 59599 w 1005023"/>
                <a:gd name="connsiteY1879" fmla="*/ 418828 h 743766"/>
                <a:gd name="connsiteX1880" fmla="*/ 57150 w 1005023"/>
                <a:gd name="connsiteY1880" fmla="*/ 418012 h 743766"/>
                <a:gd name="connsiteX1881" fmla="*/ 53885 w 1005023"/>
                <a:gd name="connsiteY1881" fmla="*/ 417195 h 743766"/>
                <a:gd name="connsiteX1882" fmla="*/ 50619 w 1005023"/>
                <a:gd name="connsiteY1882" fmla="*/ 415562 h 743766"/>
                <a:gd name="connsiteX1883" fmla="*/ 48986 w 1005023"/>
                <a:gd name="connsiteY1883" fmla="*/ 414746 h 743766"/>
                <a:gd name="connsiteX1884" fmla="*/ 48169 w 1005023"/>
                <a:gd name="connsiteY1884" fmla="*/ 414746 h 743766"/>
                <a:gd name="connsiteX1885" fmla="*/ 46537 w 1005023"/>
                <a:gd name="connsiteY1885" fmla="*/ 413929 h 743766"/>
                <a:gd name="connsiteX1886" fmla="*/ 45720 w 1005023"/>
                <a:gd name="connsiteY1886" fmla="*/ 413113 h 743766"/>
                <a:gd name="connsiteX1887" fmla="*/ 45720 w 1005023"/>
                <a:gd name="connsiteY1887" fmla="*/ 410663 h 743766"/>
                <a:gd name="connsiteX1888" fmla="*/ 44904 w 1005023"/>
                <a:gd name="connsiteY1888" fmla="*/ 410663 h 743766"/>
                <a:gd name="connsiteX1889" fmla="*/ 43271 w 1005023"/>
                <a:gd name="connsiteY1889" fmla="*/ 411480 h 743766"/>
                <a:gd name="connsiteX1890" fmla="*/ 40821 w 1005023"/>
                <a:gd name="connsiteY1890" fmla="*/ 412296 h 743766"/>
                <a:gd name="connsiteX1891" fmla="*/ 39188 w 1005023"/>
                <a:gd name="connsiteY1891" fmla="*/ 412296 h 743766"/>
                <a:gd name="connsiteX1892" fmla="*/ 38372 w 1005023"/>
                <a:gd name="connsiteY1892" fmla="*/ 412296 h 743766"/>
                <a:gd name="connsiteX1893" fmla="*/ 37556 w 1005023"/>
                <a:gd name="connsiteY1893" fmla="*/ 409847 h 743766"/>
                <a:gd name="connsiteX1894" fmla="*/ 36739 w 1005023"/>
                <a:gd name="connsiteY1894" fmla="*/ 409031 h 743766"/>
                <a:gd name="connsiteX1895" fmla="*/ 35923 w 1005023"/>
                <a:gd name="connsiteY1895" fmla="*/ 409031 h 743766"/>
                <a:gd name="connsiteX1896" fmla="*/ 35106 w 1005023"/>
                <a:gd name="connsiteY1896" fmla="*/ 408214 h 743766"/>
                <a:gd name="connsiteX1897" fmla="*/ 34290 w 1005023"/>
                <a:gd name="connsiteY1897" fmla="*/ 407398 h 743766"/>
                <a:gd name="connsiteX1898" fmla="*/ 34290 w 1005023"/>
                <a:gd name="connsiteY1898" fmla="*/ 406581 h 743766"/>
                <a:gd name="connsiteX1899" fmla="*/ 35106 w 1005023"/>
                <a:gd name="connsiteY1899" fmla="*/ 405765 h 743766"/>
                <a:gd name="connsiteX1900" fmla="*/ 35923 w 1005023"/>
                <a:gd name="connsiteY1900" fmla="*/ 404949 h 743766"/>
                <a:gd name="connsiteX1901" fmla="*/ 35923 w 1005023"/>
                <a:gd name="connsiteY1901" fmla="*/ 400866 h 743766"/>
                <a:gd name="connsiteX1902" fmla="*/ 35923 w 1005023"/>
                <a:gd name="connsiteY1902" fmla="*/ 399234 h 743766"/>
                <a:gd name="connsiteX1903" fmla="*/ 35923 w 1005023"/>
                <a:gd name="connsiteY1903" fmla="*/ 397601 h 743766"/>
                <a:gd name="connsiteX1904" fmla="*/ 35106 w 1005023"/>
                <a:gd name="connsiteY1904" fmla="*/ 395968 h 743766"/>
                <a:gd name="connsiteX1905" fmla="*/ 34290 w 1005023"/>
                <a:gd name="connsiteY1905" fmla="*/ 395151 h 743766"/>
                <a:gd name="connsiteX1906" fmla="*/ 33474 w 1005023"/>
                <a:gd name="connsiteY1906" fmla="*/ 394335 h 743766"/>
                <a:gd name="connsiteX1907" fmla="*/ 31841 w 1005023"/>
                <a:gd name="connsiteY1907" fmla="*/ 393519 h 743766"/>
                <a:gd name="connsiteX1908" fmla="*/ 30208 w 1005023"/>
                <a:gd name="connsiteY1908" fmla="*/ 393519 h 743766"/>
                <a:gd name="connsiteX1909" fmla="*/ 28575 w 1005023"/>
                <a:gd name="connsiteY1909" fmla="*/ 394335 h 743766"/>
                <a:gd name="connsiteX1910" fmla="*/ 27759 w 1005023"/>
                <a:gd name="connsiteY1910" fmla="*/ 394335 h 743766"/>
                <a:gd name="connsiteX1911" fmla="*/ 26942 w 1005023"/>
                <a:gd name="connsiteY1911" fmla="*/ 391069 h 743766"/>
                <a:gd name="connsiteX1912" fmla="*/ 26126 w 1005023"/>
                <a:gd name="connsiteY1912" fmla="*/ 390253 h 743766"/>
                <a:gd name="connsiteX1913" fmla="*/ 22860 w 1005023"/>
                <a:gd name="connsiteY1913" fmla="*/ 388620 h 743766"/>
                <a:gd name="connsiteX1914" fmla="*/ 21227 w 1005023"/>
                <a:gd name="connsiteY1914" fmla="*/ 388620 h 743766"/>
                <a:gd name="connsiteX1915" fmla="*/ 19594 w 1005023"/>
                <a:gd name="connsiteY1915" fmla="*/ 388620 h 743766"/>
                <a:gd name="connsiteX1916" fmla="*/ 18778 w 1005023"/>
                <a:gd name="connsiteY1916" fmla="*/ 388620 h 743766"/>
                <a:gd name="connsiteX1917" fmla="*/ 17962 w 1005023"/>
                <a:gd name="connsiteY1917" fmla="*/ 387804 h 743766"/>
                <a:gd name="connsiteX1918" fmla="*/ 16329 w 1005023"/>
                <a:gd name="connsiteY1918" fmla="*/ 386987 h 743766"/>
                <a:gd name="connsiteX1919" fmla="*/ 15512 w 1005023"/>
                <a:gd name="connsiteY1919" fmla="*/ 386171 h 743766"/>
                <a:gd name="connsiteX1920" fmla="*/ 13879 w 1005023"/>
                <a:gd name="connsiteY1920" fmla="*/ 386171 h 743766"/>
                <a:gd name="connsiteX1921" fmla="*/ 13063 w 1005023"/>
                <a:gd name="connsiteY1921" fmla="*/ 386171 h 743766"/>
                <a:gd name="connsiteX1922" fmla="*/ 13063 w 1005023"/>
                <a:gd name="connsiteY1922" fmla="*/ 386171 h 743766"/>
                <a:gd name="connsiteX1923" fmla="*/ 12246 w 1005023"/>
                <a:gd name="connsiteY1923" fmla="*/ 385354 h 743766"/>
                <a:gd name="connsiteX1924" fmla="*/ 10613 w 1005023"/>
                <a:gd name="connsiteY1924" fmla="*/ 383721 h 743766"/>
                <a:gd name="connsiteX1925" fmla="*/ 10613 w 1005023"/>
                <a:gd name="connsiteY1925" fmla="*/ 382905 h 743766"/>
                <a:gd name="connsiteX1926" fmla="*/ 13879 w 1005023"/>
                <a:gd name="connsiteY1926" fmla="*/ 381272 h 743766"/>
                <a:gd name="connsiteX1927" fmla="*/ 15512 w 1005023"/>
                <a:gd name="connsiteY1927" fmla="*/ 380456 h 743766"/>
                <a:gd name="connsiteX1928" fmla="*/ 16329 w 1005023"/>
                <a:gd name="connsiteY1928" fmla="*/ 379639 h 743766"/>
                <a:gd name="connsiteX1929" fmla="*/ 16329 w 1005023"/>
                <a:gd name="connsiteY1929" fmla="*/ 379639 h 743766"/>
                <a:gd name="connsiteX1930" fmla="*/ 17145 w 1005023"/>
                <a:gd name="connsiteY1930" fmla="*/ 380456 h 743766"/>
                <a:gd name="connsiteX1931" fmla="*/ 17962 w 1005023"/>
                <a:gd name="connsiteY1931" fmla="*/ 381272 h 743766"/>
                <a:gd name="connsiteX1932" fmla="*/ 18778 w 1005023"/>
                <a:gd name="connsiteY1932" fmla="*/ 381272 h 743766"/>
                <a:gd name="connsiteX1933" fmla="*/ 19594 w 1005023"/>
                <a:gd name="connsiteY1933" fmla="*/ 381272 h 743766"/>
                <a:gd name="connsiteX1934" fmla="*/ 21227 w 1005023"/>
                <a:gd name="connsiteY1934" fmla="*/ 380456 h 743766"/>
                <a:gd name="connsiteX1935" fmla="*/ 22044 w 1005023"/>
                <a:gd name="connsiteY1935" fmla="*/ 379639 h 743766"/>
                <a:gd name="connsiteX1936" fmla="*/ 22860 w 1005023"/>
                <a:gd name="connsiteY1936" fmla="*/ 378823 h 743766"/>
                <a:gd name="connsiteX1937" fmla="*/ 22860 w 1005023"/>
                <a:gd name="connsiteY1937" fmla="*/ 377190 h 743766"/>
                <a:gd name="connsiteX1938" fmla="*/ 21227 w 1005023"/>
                <a:gd name="connsiteY1938" fmla="*/ 375557 h 743766"/>
                <a:gd name="connsiteX1939" fmla="*/ 20411 w 1005023"/>
                <a:gd name="connsiteY1939" fmla="*/ 374741 h 743766"/>
                <a:gd name="connsiteX1940" fmla="*/ 20411 w 1005023"/>
                <a:gd name="connsiteY1940" fmla="*/ 373924 h 743766"/>
                <a:gd name="connsiteX1941" fmla="*/ 20411 w 1005023"/>
                <a:gd name="connsiteY1941" fmla="*/ 372291 h 743766"/>
                <a:gd name="connsiteX1942" fmla="*/ 21227 w 1005023"/>
                <a:gd name="connsiteY1942" fmla="*/ 370659 h 743766"/>
                <a:gd name="connsiteX1943" fmla="*/ 21227 w 1005023"/>
                <a:gd name="connsiteY1943" fmla="*/ 369842 h 743766"/>
                <a:gd name="connsiteX1944" fmla="*/ 21227 w 1005023"/>
                <a:gd name="connsiteY1944" fmla="*/ 369026 h 743766"/>
                <a:gd name="connsiteX1945" fmla="*/ 21227 w 1005023"/>
                <a:gd name="connsiteY1945" fmla="*/ 367393 h 743766"/>
                <a:gd name="connsiteX1946" fmla="*/ 20411 w 1005023"/>
                <a:gd name="connsiteY1946" fmla="*/ 364944 h 743766"/>
                <a:gd name="connsiteX1947" fmla="*/ 19594 w 1005023"/>
                <a:gd name="connsiteY1947" fmla="*/ 363311 h 743766"/>
                <a:gd name="connsiteX1948" fmla="*/ 19594 w 1005023"/>
                <a:gd name="connsiteY1948" fmla="*/ 361678 h 743766"/>
                <a:gd name="connsiteX1949" fmla="*/ 19594 w 1005023"/>
                <a:gd name="connsiteY1949" fmla="*/ 360045 h 743766"/>
                <a:gd name="connsiteX1950" fmla="*/ 20411 w 1005023"/>
                <a:gd name="connsiteY1950" fmla="*/ 357596 h 743766"/>
                <a:gd name="connsiteX1951" fmla="*/ 20411 w 1005023"/>
                <a:gd name="connsiteY1951" fmla="*/ 356779 h 743766"/>
                <a:gd name="connsiteX1952" fmla="*/ 19594 w 1005023"/>
                <a:gd name="connsiteY1952" fmla="*/ 355963 h 743766"/>
                <a:gd name="connsiteX1953" fmla="*/ 15512 w 1005023"/>
                <a:gd name="connsiteY1953" fmla="*/ 354330 h 743766"/>
                <a:gd name="connsiteX1954" fmla="*/ 11430 w 1005023"/>
                <a:gd name="connsiteY1954" fmla="*/ 352697 h 743766"/>
                <a:gd name="connsiteX1955" fmla="*/ 9797 w 1005023"/>
                <a:gd name="connsiteY1955" fmla="*/ 352697 h 743766"/>
                <a:gd name="connsiteX1956" fmla="*/ 8981 w 1005023"/>
                <a:gd name="connsiteY1956" fmla="*/ 352697 h 743766"/>
                <a:gd name="connsiteX1957" fmla="*/ 8164 w 1005023"/>
                <a:gd name="connsiteY1957" fmla="*/ 353514 h 743766"/>
                <a:gd name="connsiteX1958" fmla="*/ 7348 w 1005023"/>
                <a:gd name="connsiteY1958" fmla="*/ 355146 h 743766"/>
                <a:gd name="connsiteX1959" fmla="*/ 6531 w 1005023"/>
                <a:gd name="connsiteY1959" fmla="*/ 355146 h 743766"/>
                <a:gd name="connsiteX1960" fmla="*/ 4899 w 1005023"/>
                <a:gd name="connsiteY1960" fmla="*/ 354330 h 743766"/>
                <a:gd name="connsiteX1961" fmla="*/ 4082 w 1005023"/>
                <a:gd name="connsiteY1961" fmla="*/ 353514 h 743766"/>
                <a:gd name="connsiteX1962" fmla="*/ 3266 w 1005023"/>
                <a:gd name="connsiteY1962" fmla="*/ 351881 h 743766"/>
                <a:gd name="connsiteX1963" fmla="*/ 2449 w 1005023"/>
                <a:gd name="connsiteY1963" fmla="*/ 349431 h 743766"/>
                <a:gd name="connsiteX1964" fmla="*/ 2449 w 1005023"/>
                <a:gd name="connsiteY1964" fmla="*/ 348615 h 743766"/>
                <a:gd name="connsiteX1965" fmla="*/ 2449 w 1005023"/>
                <a:gd name="connsiteY1965" fmla="*/ 347799 h 743766"/>
                <a:gd name="connsiteX1966" fmla="*/ 2449 w 1005023"/>
                <a:gd name="connsiteY1966" fmla="*/ 346982 h 743766"/>
                <a:gd name="connsiteX1967" fmla="*/ 3266 w 1005023"/>
                <a:gd name="connsiteY1967" fmla="*/ 346166 h 743766"/>
                <a:gd name="connsiteX1968" fmla="*/ 3266 w 1005023"/>
                <a:gd name="connsiteY1968" fmla="*/ 345349 h 743766"/>
                <a:gd name="connsiteX1969" fmla="*/ 3266 w 1005023"/>
                <a:gd name="connsiteY1969" fmla="*/ 344533 h 743766"/>
                <a:gd name="connsiteX1970" fmla="*/ 2449 w 1005023"/>
                <a:gd name="connsiteY1970" fmla="*/ 343716 h 743766"/>
                <a:gd name="connsiteX1971" fmla="*/ 1633 w 1005023"/>
                <a:gd name="connsiteY1971" fmla="*/ 342084 h 743766"/>
                <a:gd name="connsiteX1972" fmla="*/ 0 w 1005023"/>
                <a:gd name="connsiteY1972" fmla="*/ 339634 h 743766"/>
                <a:gd name="connsiteX1973" fmla="*/ 0 w 1005023"/>
                <a:gd name="connsiteY1973" fmla="*/ 338001 h 743766"/>
                <a:gd name="connsiteX1974" fmla="*/ 0 w 1005023"/>
                <a:gd name="connsiteY1974" fmla="*/ 335552 h 743766"/>
                <a:gd name="connsiteX1975" fmla="*/ 0 w 1005023"/>
                <a:gd name="connsiteY1975" fmla="*/ 334736 h 743766"/>
                <a:gd name="connsiteX1976" fmla="*/ 1633 w 1005023"/>
                <a:gd name="connsiteY1976" fmla="*/ 334736 h 743766"/>
                <a:gd name="connsiteX1977" fmla="*/ 3266 w 1005023"/>
                <a:gd name="connsiteY1977" fmla="*/ 333919 h 743766"/>
                <a:gd name="connsiteX1978" fmla="*/ 4082 w 1005023"/>
                <a:gd name="connsiteY1978" fmla="*/ 333103 h 743766"/>
                <a:gd name="connsiteX1979" fmla="*/ 4899 w 1005023"/>
                <a:gd name="connsiteY1979" fmla="*/ 332286 h 743766"/>
                <a:gd name="connsiteX1980" fmla="*/ 4899 w 1005023"/>
                <a:gd name="connsiteY1980" fmla="*/ 331470 h 743766"/>
                <a:gd name="connsiteX1981" fmla="*/ 4082 w 1005023"/>
                <a:gd name="connsiteY1981" fmla="*/ 329021 h 743766"/>
                <a:gd name="connsiteX1982" fmla="*/ 3266 w 1005023"/>
                <a:gd name="connsiteY1982" fmla="*/ 328204 h 743766"/>
                <a:gd name="connsiteX1983" fmla="*/ 3266 w 1005023"/>
                <a:gd name="connsiteY1983" fmla="*/ 327388 h 743766"/>
                <a:gd name="connsiteX1984" fmla="*/ 3266 w 1005023"/>
                <a:gd name="connsiteY1984" fmla="*/ 326571 h 743766"/>
                <a:gd name="connsiteX1985" fmla="*/ 4082 w 1005023"/>
                <a:gd name="connsiteY1985" fmla="*/ 325755 h 743766"/>
                <a:gd name="connsiteX1986" fmla="*/ 4899 w 1005023"/>
                <a:gd name="connsiteY1986" fmla="*/ 323306 h 743766"/>
                <a:gd name="connsiteX1987" fmla="*/ 5715 w 1005023"/>
                <a:gd name="connsiteY1987" fmla="*/ 321673 h 743766"/>
                <a:gd name="connsiteX1988" fmla="*/ 6531 w 1005023"/>
                <a:gd name="connsiteY1988" fmla="*/ 321673 h 743766"/>
                <a:gd name="connsiteX1989" fmla="*/ 7348 w 1005023"/>
                <a:gd name="connsiteY1989" fmla="*/ 321673 h 743766"/>
                <a:gd name="connsiteX1990" fmla="*/ 9797 w 1005023"/>
                <a:gd name="connsiteY1990" fmla="*/ 321673 h 743766"/>
                <a:gd name="connsiteX1991" fmla="*/ 12246 w 1005023"/>
                <a:gd name="connsiteY1991" fmla="*/ 320856 h 743766"/>
                <a:gd name="connsiteX1992" fmla="*/ 15512 w 1005023"/>
                <a:gd name="connsiteY1992" fmla="*/ 317591 h 743766"/>
                <a:gd name="connsiteX1993" fmla="*/ 16329 w 1005023"/>
                <a:gd name="connsiteY1993" fmla="*/ 316774 h 743766"/>
                <a:gd name="connsiteX1994" fmla="*/ 17962 w 1005023"/>
                <a:gd name="connsiteY1994" fmla="*/ 315958 h 743766"/>
                <a:gd name="connsiteX1995" fmla="*/ 18778 w 1005023"/>
                <a:gd name="connsiteY1995" fmla="*/ 315958 h 743766"/>
                <a:gd name="connsiteX1996" fmla="*/ 18778 w 1005023"/>
                <a:gd name="connsiteY1996" fmla="*/ 315958 h 743766"/>
                <a:gd name="connsiteX1997" fmla="*/ 17962 w 1005023"/>
                <a:gd name="connsiteY1997" fmla="*/ 314325 h 743766"/>
                <a:gd name="connsiteX1998" fmla="*/ 17962 w 1005023"/>
                <a:gd name="connsiteY1998" fmla="*/ 313509 h 743766"/>
                <a:gd name="connsiteX1999" fmla="*/ 17962 w 1005023"/>
                <a:gd name="connsiteY1999" fmla="*/ 312692 h 743766"/>
                <a:gd name="connsiteX2000" fmla="*/ 18778 w 1005023"/>
                <a:gd name="connsiteY2000" fmla="*/ 312692 h 743766"/>
                <a:gd name="connsiteX2001" fmla="*/ 21227 w 1005023"/>
                <a:gd name="connsiteY2001" fmla="*/ 313509 h 743766"/>
                <a:gd name="connsiteX2002" fmla="*/ 22860 w 1005023"/>
                <a:gd name="connsiteY2002" fmla="*/ 313509 h 743766"/>
                <a:gd name="connsiteX2003" fmla="*/ 25310 w 1005023"/>
                <a:gd name="connsiteY2003" fmla="*/ 312692 h 743766"/>
                <a:gd name="connsiteX2004" fmla="*/ 30208 w 1005023"/>
                <a:gd name="connsiteY2004" fmla="*/ 309426 h 743766"/>
                <a:gd name="connsiteX2005" fmla="*/ 31024 w 1005023"/>
                <a:gd name="connsiteY2005" fmla="*/ 309426 h 743766"/>
                <a:gd name="connsiteX2006" fmla="*/ 31841 w 1005023"/>
                <a:gd name="connsiteY2006" fmla="*/ 310243 h 743766"/>
                <a:gd name="connsiteX2007" fmla="*/ 32657 w 1005023"/>
                <a:gd name="connsiteY2007" fmla="*/ 311876 h 743766"/>
                <a:gd name="connsiteX2008" fmla="*/ 33474 w 1005023"/>
                <a:gd name="connsiteY2008" fmla="*/ 315958 h 743766"/>
                <a:gd name="connsiteX2009" fmla="*/ 33474 w 1005023"/>
                <a:gd name="connsiteY2009" fmla="*/ 316774 h 743766"/>
                <a:gd name="connsiteX2010" fmla="*/ 36739 w 1005023"/>
                <a:gd name="connsiteY2010" fmla="*/ 316774 h 743766"/>
                <a:gd name="connsiteX2011" fmla="*/ 39188 w 1005023"/>
                <a:gd name="connsiteY2011" fmla="*/ 315141 h 743766"/>
                <a:gd name="connsiteX2012" fmla="*/ 40005 w 1005023"/>
                <a:gd name="connsiteY2012" fmla="*/ 315141 h 743766"/>
                <a:gd name="connsiteX2013" fmla="*/ 41638 w 1005023"/>
                <a:gd name="connsiteY2013" fmla="*/ 315141 h 743766"/>
                <a:gd name="connsiteX2014" fmla="*/ 42454 w 1005023"/>
                <a:gd name="connsiteY2014" fmla="*/ 314325 h 743766"/>
                <a:gd name="connsiteX2015" fmla="*/ 43271 w 1005023"/>
                <a:gd name="connsiteY2015" fmla="*/ 313509 h 743766"/>
                <a:gd name="connsiteX2016" fmla="*/ 44087 w 1005023"/>
                <a:gd name="connsiteY2016" fmla="*/ 315141 h 743766"/>
                <a:gd name="connsiteX2017" fmla="*/ 45720 w 1005023"/>
                <a:gd name="connsiteY2017" fmla="*/ 314325 h 743766"/>
                <a:gd name="connsiteX2018" fmla="*/ 47353 w 1005023"/>
                <a:gd name="connsiteY2018" fmla="*/ 312692 h 743766"/>
                <a:gd name="connsiteX2019" fmla="*/ 48169 w 1005023"/>
                <a:gd name="connsiteY2019" fmla="*/ 311059 h 743766"/>
                <a:gd name="connsiteX2020" fmla="*/ 48986 w 1005023"/>
                <a:gd name="connsiteY2020" fmla="*/ 309426 h 743766"/>
                <a:gd name="connsiteX2021" fmla="*/ 49802 w 1005023"/>
                <a:gd name="connsiteY2021" fmla="*/ 307794 h 743766"/>
                <a:gd name="connsiteX2022" fmla="*/ 49802 w 1005023"/>
                <a:gd name="connsiteY2022" fmla="*/ 306161 h 743766"/>
                <a:gd name="connsiteX2023" fmla="*/ 49802 w 1005023"/>
                <a:gd name="connsiteY2023" fmla="*/ 305344 h 743766"/>
                <a:gd name="connsiteX2024" fmla="*/ 50619 w 1005023"/>
                <a:gd name="connsiteY2024" fmla="*/ 304528 h 743766"/>
                <a:gd name="connsiteX2025" fmla="*/ 52252 w 1005023"/>
                <a:gd name="connsiteY2025" fmla="*/ 301262 h 743766"/>
                <a:gd name="connsiteX2026" fmla="*/ 53885 w 1005023"/>
                <a:gd name="connsiteY2026" fmla="*/ 300446 h 743766"/>
                <a:gd name="connsiteX2027" fmla="*/ 55517 w 1005023"/>
                <a:gd name="connsiteY2027" fmla="*/ 300446 h 743766"/>
                <a:gd name="connsiteX2028" fmla="*/ 58783 w 1005023"/>
                <a:gd name="connsiteY2028" fmla="*/ 301262 h 743766"/>
                <a:gd name="connsiteX2029" fmla="*/ 60416 w 1005023"/>
                <a:gd name="connsiteY2029" fmla="*/ 301262 h 743766"/>
                <a:gd name="connsiteX2030" fmla="*/ 65314 w 1005023"/>
                <a:gd name="connsiteY2030" fmla="*/ 302079 h 743766"/>
                <a:gd name="connsiteX2031" fmla="*/ 67763 w 1005023"/>
                <a:gd name="connsiteY2031" fmla="*/ 301262 h 743766"/>
                <a:gd name="connsiteX2032" fmla="*/ 69396 w 1005023"/>
                <a:gd name="connsiteY2032" fmla="*/ 300446 h 743766"/>
                <a:gd name="connsiteX2033" fmla="*/ 71846 w 1005023"/>
                <a:gd name="connsiteY2033" fmla="*/ 300446 h 743766"/>
                <a:gd name="connsiteX2034" fmla="*/ 74295 w 1005023"/>
                <a:gd name="connsiteY2034" fmla="*/ 299629 h 743766"/>
                <a:gd name="connsiteX2035" fmla="*/ 78377 w 1005023"/>
                <a:gd name="connsiteY2035" fmla="*/ 294731 h 743766"/>
                <a:gd name="connsiteX2036" fmla="*/ 78377 w 1005023"/>
                <a:gd name="connsiteY2036" fmla="*/ 293914 h 743766"/>
                <a:gd name="connsiteX2037" fmla="*/ 78377 w 1005023"/>
                <a:gd name="connsiteY2037" fmla="*/ 293098 h 743766"/>
                <a:gd name="connsiteX2038" fmla="*/ 80010 w 1005023"/>
                <a:gd name="connsiteY2038" fmla="*/ 292281 h 743766"/>
                <a:gd name="connsiteX2039" fmla="*/ 81643 w 1005023"/>
                <a:gd name="connsiteY2039" fmla="*/ 291465 h 743766"/>
                <a:gd name="connsiteX2040" fmla="*/ 84909 w 1005023"/>
                <a:gd name="connsiteY2040" fmla="*/ 289016 h 743766"/>
                <a:gd name="connsiteX2041" fmla="*/ 91440 w 1005023"/>
                <a:gd name="connsiteY2041" fmla="*/ 285750 h 743766"/>
                <a:gd name="connsiteX2042" fmla="*/ 93889 w 1005023"/>
                <a:gd name="connsiteY2042" fmla="*/ 284117 h 743766"/>
                <a:gd name="connsiteX2043" fmla="*/ 94706 w 1005023"/>
                <a:gd name="connsiteY2043" fmla="*/ 284117 h 743766"/>
                <a:gd name="connsiteX2044" fmla="*/ 97155 w 1005023"/>
                <a:gd name="connsiteY2044" fmla="*/ 283301 h 743766"/>
                <a:gd name="connsiteX2045" fmla="*/ 101237 w 1005023"/>
                <a:gd name="connsiteY2045" fmla="*/ 281668 h 743766"/>
                <a:gd name="connsiteX2046" fmla="*/ 102870 w 1005023"/>
                <a:gd name="connsiteY2046" fmla="*/ 279219 h 743766"/>
                <a:gd name="connsiteX2047" fmla="*/ 103687 w 1005023"/>
                <a:gd name="connsiteY2047" fmla="*/ 278402 h 743766"/>
                <a:gd name="connsiteX2048" fmla="*/ 108585 w 1005023"/>
                <a:gd name="connsiteY2048" fmla="*/ 278402 h 743766"/>
                <a:gd name="connsiteX2049" fmla="*/ 108585 w 1005023"/>
                <a:gd name="connsiteY2049" fmla="*/ 278402 h 743766"/>
                <a:gd name="connsiteX2050" fmla="*/ 108585 w 1005023"/>
                <a:gd name="connsiteY2050" fmla="*/ 278402 h 743766"/>
                <a:gd name="connsiteX2051" fmla="*/ 108585 w 1005023"/>
                <a:gd name="connsiteY2051" fmla="*/ 276769 h 743766"/>
                <a:gd name="connsiteX2052" fmla="*/ 108585 w 1005023"/>
                <a:gd name="connsiteY2052" fmla="*/ 275136 h 743766"/>
                <a:gd name="connsiteX2053" fmla="*/ 108585 w 1005023"/>
                <a:gd name="connsiteY2053" fmla="*/ 275136 h 743766"/>
                <a:gd name="connsiteX2054" fmla="*/ 109402 w 1005023"/>
                <a:gd name="connsiteY2054" fmla="*/ 274320 h 743766"/>
                <a:gd name="connsiteX2055" fmla="*/ 109402 w 1005023"/>
                <a:gd name="connsiteY2055" fmla="*/ 273504 h 743766"/>
                <a:gd name="connsiteX2056" fmla="*/ 108585 w 1005023"/>
                <a:gd name="connsiteY2056" fmla="*/ 271054 h 743766"/>
                <a:gd name="connsiteX2057" fmla="*/ 107769 w 1005023"/>
                <a:gd name="connsiteY2057" fmla="*/ 268605 h 743766"/>
                <a:gd name="connsiteX2058" fmla="*/ 107769 w 1005023"/>
                <a:gd name="connsiteY2058" fmla="*/ 266156 h 743766"/>
                <a:gd name="connsiteX2059" fmla="*/ 107769 w 1005023"/>
                <a:gd name="connsiteY2059" fmla="*/ 265339 h 743766"/>
                <a:gd name="connsiteX2060" fmla="*/ 108585 w 1005023"/>
                <a:gd name="connsiteY2060" fmla="*/ 263706 h 743766"/>
                <a:gd name="connsiteX2061" fmla="*/ 109402 w 1005023"/>
                <a:gd name="connsiteY2061" fmla="*/ 262074 h 743766"/>
                <a:gd name="connsiteX2062" fmla="*/ 112667 w 1005023"/>
                <a:gd name="connsiteY2062" fmla="*/ 260441 h 743766"/>
                <a:gd name="connsiteX2063" fmla="*/ 114300 w 1005023"/>
                <a:gd name="connsiteY2063" fmla="*/ 260441 h 743766"/>
                <a:gd name="connsiteX2064" fmla="*/ 114300 w 1005023"/>
                <a:gd name="connsiteY2064" fmla="*/ 259624 h 743766"/>
                <a:gd name="connsiteX2065" fmla="*/ 112667 w 1005023"/>
                <a:gd name="connsiteY2065" fmla="*/ 258808 h 743766"/>
                <a:gd name="connsiteX2066" fmla="*/ 111851 w 1005023"/>
                <a:gd name="connsiteY2066" fmla="*/ 257991 h 743766"/>
                <a:gd name="connsiteX2067" fmla="*/ 111851 w 1005023"/>
                <a:gd name="connsiteY2067" fmla="*/ 257175 h 743766"/>
                <a:gd name="connsiteX2068" fmla="*/ 111851 w 1005023"/>
                <a:gd name="connsiteY2068" fmla="*/ 256359 h 743766"/>
                <a:gd name="connsiteX2069" fmla="*/ 111851 w 1005023"/>
                <a:gd name="connsiteY2069" fmla="*/ 255542 h 743766"/>
                <a:gd name="connsiteX2070" fmla="*/ 113484 w 1005023"/>
                <a:gd name="connsiteY2070" fmla="*/ 254726 h 743766"/>
                <a:gd name="connsiteX2071" fmla="*/ 115117 w 1005023"/>
                <a:gd name="connsiteY2071" fmla="*/ 253909 h 743766"/>
                <a:gd name="connsiteX2072" fmla="*/ 117566 w 1005023"/>
                <a:gd name="connsiteY2072" fmla="*/ 254726 h 743766"/>
                <a:gd name="connsiteX2073" fmla="*/ 118382 w 1005023"/>
                <a:gd name="connsiteY2073" fmla="*/ 254726 h 743766"/>
                <a:gd name="connsiteX2074" fmla="*/ 118382 w 1005023"/>
                <a:gd name="connsiteY2074" fmla="*/ 253909 h 743766"/>
                <a:gd name="connsiteX2075" fmla="*/ 117566 w 1005023"/>
                <a:gd name="connsiteY2075" fmla="*/ 253093 h 743766"/>
                <a:gd name="connsiteX2076" fmla="*/ 116749 w 1005023"/>
                <a:gd name="connsiteY2076" fmla="*/ 251460 h 743766"/>
                <a:gd name="connsiteX2077" fmla="*/ 115933 w 1005023"/>
                <a:gd name="connsiteY2077" fmla="*/ 250644 h 743766"/>
                <a:gd name="connsiteX2078" fmla="*/ 115933 w 1005023"/>
                <a:gd name="connsiteY2078" fmla="*/ 249827 h 743766"/>
                <a:gd name="connsiteX2079" fmla="*/ 116749 w 1005023"/>
                <a:gd name="connsiteY2079" fmla="*/ 248194 h 743766"/>
                <a:gd name="connsiteX2080" fmla="*/ 115933 w 1005023"/>
                <a:gd name="connsiteY2080" fmla="*/ 244929 h 743766"/>
                <a:gd name="connsiteX2081" fmla="*/ 115117 w 1005023"/>
                <a:gd name="connsiteY2081" fmla="*/ 242479 h 743766"/>
                <a:gd name="connsiteX2082" fmla="*/ 113484 w 1005023"/>
                <a:gd name="connsiteY2082" fmla="*/ 237581 h 743766"/>
                <a:gd name="connsiteX2083" fmla="*/ 112667 w 1005023"/>
                <a:gd name="connsiteY2083" fmla="*/ 235948 h 743766"/>
                <a:gd name="connsiteX2084" fmla="*/ 111851 w 1005023"/>
                <a:gd name="connsiteY2084" fmla="*/ 233499 h 743766"/>
                <a:gd name="connsiteX2085" fmla="*/ 111035 w 1005023"/>
                <a:gd name="connsiteY2085" fmla="*/ 232682 h 743766"/>
                <a:gd name="connsiteX2086" fmla="*/ 111035 w 1005023"/>
                <a:gd name="connsiteY2086" fmla="*/ 231049 h 743766"/>
                <a:gd name="connsiteX2087" fmla="*/ 111035 w 1005023"/>
                <a:gd name="connsiteY2087" fmla="*/ 230233 h 743766"/>
                <a:gd name="connsiteX2088" fmla="*/ 111035 w 1005023"/>
                <a:gd name="connsiteY2088" fmla="*/ 227784 h 743766"/>
                <a:gd name="connsiteX2089" fmla="*/ 111035 w 1005023"/>
                <a:gd name="connsiteY2089" fmla="*/ 225334 h 743766"/>
                <a:gd name="connsiteX2090" fmla="*/ 111035 w 1005023"/>
                <a:gd name="connsiteY2090" fmla="*/ 222885 h 743766"/>
                <a:gd name="connsiteX2091" fmla="*/ 111851 w 1005023"/>
                <a:gd name="connsiteY2091" fmla="*/ 221252 h 743766"/>
                <a:gd name="connsiteX2092" fmla="*/ 111851 w 1005023"/>
                <a:gd name="connsiteY2092" fmla="*/ 220436 h 743766"/>
                <a:gd name="connsiteX2093" fmla="*/ 111851 w 1005023"/>
                <a:gd name="connsiteY2093" fmla="*/ 219619 h 743766"/>
                <a:gd name="connsiteX2094" fmla="*/ 112667 w 1005023"/>
                <a:gd name="connsiteY2094" fmla="*/ 219619 h 743766"/>
                <a:gd name="connsiteX2095" fmla="*/ 113484 w 1005023"/>
                <a:gd name="connsiteY2095" fmla="*/ 218803 h 743766"/>
                <a:gd name="connsiteX2096" fmla="*/ 112667 w 1005023"/>
                <a:gd name="connsiteY2096" fmla="*/ 217986 h 743766"/>
                <a:gd name="connsiteX2097" fmla="*/ 111035 w 1005023"/>
                <a:gd name="connsiteY2097" fmla="*/ 217170 h 743766"/>
                <a:gd name="connsiteX2098" fmla="*/ 109402 w 1005023"/>
                <a:gd name="connsiteY2098" fmla="*/ 216354 h 743766"/>
                <a:gd name="connsiteX2099" fmla="*/ 106952 w 1005023"/>
                <a:gd name="connsiteY2099" fmla="*/ 216354 h 743766"/>
                <a:gd name="connsiteX2100" fmla="*/ 104503 w 1005023"/>
                <a:gd name="connsiteY2100" fmla="*/ 216354 h 743766"/>
                <a:gd name="connsiteX2101" fmla="*/ 103687 w 1005023"/>
                <a:gd name="connsiteY2101" fmla="*/ 215537 h 743766"/>
                <a:gd name="connsiteX2102" fmla="*/ 102870 w 1005023"/>
                <a:gd name="connsiteY2102" fmla="*/ 214721 h 743766"/>
                <a:gd name="connsiteX2103" fmla="*/ 102870 w 1005023"/>
                <a:gd name="connsiteY2103" fmla="*/ 213904 h 743766"/>
                <a:gd name="connsiteX2104" fmla="*/ 104503 w 1005023"/>
                <a:gd name="connsiteY2104" fmla="*/ 212271 h 743766"/>
                <a:gd name="connsiteX2105" fmla="*/ 106136 w 1005023"/>
                <a:gd name="connsiteY2105" fmla="*/ 210639 h 743766"/>
                <a:gd name="connsiteX2106" fmla="*/ 108585 w 1005023"/>
                <a:gd name="connsiteY2106" fmla="*/ 209822 h 743766"/>
                <a:gd name="connsiteX2107" fmla="*/ 111851 w 1005023"/>
                <a:gd name="connsiteY2107" fmla="*/ 209006 h 743766"/>
                <a:gd name="connsiteX2108" fmla="*/ 113484 w 1005023"/>
                <a:gd name="connsiteY2108" fmla="*/ 208189 h 743766"/>
                <a:gd name="connsiteX2109" fmla="*/ 115933 w 1005023"/>
                <a:gd name="connsiteY2109" fmla="*/ 207373 h 743766"/>
                <a:gd name="connsiteX2110" fmla="*/ 118382 w 1005023"/>
                <a:gd name="connsiteY2110" fmla="*/ 207373 h 743766"/>
                <a:gd name="connsiteX2111" fmla="*/ 119199 w 1005023"/>
                <a:gd name="connsiteY2111" fmla="*/ 207373 h 743766"/>
                <a:gd name="connsiteX2112" fmla="*/ 122464 w 1005023"/>
                <a:gd name="connsiteY2112" fmla="*/ 206556 h 743766"/>
                <a:gd name="connsiteX2113" fmla="*/ 127363 w 1005023"/>
                <a:gd name="connsiteY2113" fmla="*/ 204924 h 743766"/>
                <a:gd name="connsiteX2114" fmla="*/ 131445 w 1005023"/>
                <a:gd name="connsiteY2114" fmla="*/ 203291 h 743766"/>
                <a:gd name="connsiteX2115" fmla="*/ 133078 w 1005023"/>
                <a:gd name="connsiteY2115" fmla="*/ 202474 h 743766"/>
                <a:gd name="connsiteX2116" fmla="*/ 133894 w 1005023"/>
                <a:gd name="connsiteY2116" fmla="*/ 203291 h 743766"/>
                <a:gd name="connsiteX2117" fmla="*/ 134711 w 1005023"/>
                <a:gd name="connsiteY2117" fmla="*/ 204924 h 743766"/>
                <a:gd name="connsiteX2118" fmla="*/ 136344 w 1005023"/>
                <a:gd name="connsiteY2118" fmla="*/ 205740 h 743766"/>
                <a:gd name="connsiteX2119" fmla="*/ 137977 w 1005023"/>
                <a:gd name="connsiteY2119" fmla="*/ 206556 h 743766"/>
                <a:gd name="connsiteX2120" fmla="*/ 138793 w 1005023"/>
                <a:gd name="connsiteY2120" fmla="*/ 206556 h 743766"/>
                <a:gd name="connsiteX2121" fmla="*/ 141242 w 1005023"/>
                <a:gd name="connsiteY2121" fmla="*/ 205740 h 743766"/>
                <a:gd name="connsiteX2122" fmla="*/ 143692 w 1005023"/>
                <a:gd name="connsiteY2122" fmla="*/ 204924 h 743766"/>
                <a:gd name="connsiteX2123" fmla="*/ 144508 w 1005023"/>
                <a:gd name="connsiteY2123" fmla="*/ 204924 h 743766"/>
                <a:gd name="connsiteX2124" fmla="*/ 145324 w 1005023"/>
                <a:gd name="connsiteY2124" fmla="*/ 205740 h 743766"/>
                <a:gd name="connsiteX2125" fmla="*/ 146957 w 1005023"/>
                <a:gd name="connsiteY2125" fmla="*/ 206556 h 743766"/>
                <a:gd name="connsiteX2126" fmla="*/ 147774 w 1005023"/>
                <a:gd name="connsiteY2126" fmla="*/ 206556 h 743766"/>
                <a:gd name="connsiteX2127" fmla="*/ 148590 w 1005023"/>
                <a:gd name="connsiteY2127" fmla="*/ 205740 h 743766"/>
                <a:gd name="connsiteX2128" fmla="*/ 149406 w 1005023"/>
                <a:gd name="connsiteY2128" fmla="*/ 204107 h 743766"/>
                <a:gd name="connsiteX2129" fmla="*/ 149406 w 1005023"/>
                <a:gd name="connsiteY2129" fmla="*/ 202474 h 743766"/>
                <a:gd name="connsiteX2130" fmla="*/ 149406 w 1005023"/>
                <a:gd name="connsiteY2130" fmla="*/ 200841 h 743766"/>
                <a:gd name="connsiteX2131" fmla="*/ 149406 w 1005023"/>
                <a:gd name="connsiteY2131" fmla="*/ 200025 h 743766"/>
                <a:gd name="connsiteX2132" fmla="*/ 148590 w 1005023"/>
                <a:gd name="connsiteY2132" fmla="*/ 199209 h 743766"/>
                <a:gd name="connsiteX2133" fmla="*/ 146141 w 1005023"/>
                <a:gd name="connsiteY2133" fmla="*/ 198392 h 743766"/>
                <a:gd name="connsiteX2134" fmla="*/ 143692 w 1005023"/>
                <a:gd name="connsiteY2134" fmla="*/ 197576 h 743766"/>
                <a:gd name="connsiteX2135" fmla="*/ 143692 w 1005023"/>
                <a:gd name="connsiteY2135" fmla="*/ 196759 h 743766"/>
                <a:gd name="connsiteX2136" fmla="*/ 143692 w 1005023"/>
                <a:gd name="connsiteY2136" fmla="*/ 195943 h 743766"/>
                <a:gd name="connsiteX2137" fmla="*/ 144508 w 1005023"/>
                <a:gd name="connsiteY2137" fmla="*/ 194310 h 743766"/>
                <a:gd name="connsiteX2138" fmla="*/ 146141 w 1005023"/>
                <a:gd name="connsiteY2138" fmla="*/ 191044 h 743766"/>
                <a:gd name="connsiteX2139" fmla="*/ 147774 w 1005023"/>
                <a:gd name="connsiteY2139" fmla="*/ 186146 h 743766"/>
                <a:gd name="connsiteX2140" fmla="*/ 148590 w 1005023"/>
                <a:gd name="connsiteY2140" fmla="*/ 182880 h 743766"/>
                <a:gd name="connsiteX2141" fmla="*/ 151039 w 1005023"/>
                <a:gd name="connsiteY2141" fmla="*/ 177165 h 743766"/>
                <a:gd name="connsiteX2142" fmla="*/ 152672 w 1005023"/>
                <a:gd name="connsiteY2142" fmla="*/ 171450 h 743766"/>
                <a:gd name="connsiteX2143" fmla="*/ 155938 w 1005023"/>
                <a:gd name="connsiteY2143" fmla="*/ 163286 h 743766"/>
                <a:gd name="connsiteX2144" fmla="*/ 156754 w 1005023"/>
                <a:gd name="connsiteY2144" fmla="*/ 161653 h 743766"/>
                <a:gd name="connsiteX2145" fmla="*/ 156754 w 1005023"/>
                <a:gd name="connsiteY2145" fmla="*/ 159204 h 743766"/>
                <a:gd name="connsiteX2146" fmla="*/ 156754 w 1005023"/>
                <a:gd name="connsiteY2146" fmla="*/ 158387 h 743766"/>
                <a:gd name="connsiteX2147" fmla="*/ 157571 w 1005023"/>
                <a:gd name="connsiteY2147" fmla="*/ 157571 h 743766"/>
                <a:gd name="connsiteX2148" fmla="*/ 159204 w 1005023"/>
                <a:gd name="connsiteY2148" fmla="*/ 158387 h 743766"/>
                <a:gd name="connsiteX2149" fmla="*/ 163286 w 1005023"/>
                <a:gd name="connsiteY2149" fmla="*/ 160020 h 743766"/>
                <a:gd name="connsiteX2150" fmla="*/ 166552 w 1005023"/>
                <a:gd name="connsiteY2150" fmla="*/ 161653 h 743766"/>
                <a:gd name="connsiteX2151" fmla="*/ 168185 w 1005023"/>
                <a:gd name="connsiteY2151" fmla="*/ 162469 h 743766"/>
                <a:gd name="connsiteX2152" fmla="*/ 169817 w 1005023"/>
                <a:gd name="connsiteY2152" fmla="*/ 163286 h 743766"/>
                <a:gd name="connsiteX2153" fmla="*/ 173083 w 1005023"/>
                <a:gd name="connsiteY2153" fmla="*/ 164102 h 743766"/>
                <a:gd name="connsiteX2154" fmla="*/ 174716 w 1005023"/>
                <a:gd name="connsiteY2154" fmla="*/ 164102 h 743766"/>
                <a:gd name="connsiteX2155" fmla="*/ 176349 w 1005023"/>
                <a:gd name="connsiteY2155" fmla="*/ 164102 h 743766"/>
                <a:gd name="connsiteX2156" fmla="*/ 178798 w 1005023"/>
                <a:gd name="connsiteY2156" fmla="*/ 164102 h 743766"/>
                <a:gd name="connsiteX2157" fmla="*/ 182063 w 1005023"/>
                <a:gd name="connsiteY2157" fmla="*/ 164919 h 743766"/>
                <a:gd name="connsiteX2158" fmla="*/ 182880 w 1005023"/>
                <a:gd name="connsiteY2158" fmla="*/ 164919 h 743766"/>
                <a:gd name="connsiteX2159" fmla="*/ 184513 w 1005023"/>
                <a:gd name="connsiteY2159" fmla="*/ 164919 h 743766"/>
                <a:gd name="connsiteX2160" fmla="*/ 185329 w 1005023"/>
                <a:gd name="connsiteY2160" fmla="*/ 165735 h 743766"/>
                <a:gd name="connsiteX2161" fmla="*/ 186146 w 1005023"/>
                <a:gd name="connsiteY2161" fmla="*/ 167368 h 743766"/>
                <a:gd name="connsiteX2162" fmla="*/ 186962 w 1005023"/>
                <a:gd name="connsiteY2162" fmla="*/ 168184 h 743766"/>
                <a:gd name="connsiteX2163" fmla="*/ 187779 w 1005023"/>
                <a:gd name="connsiteY2163" fmla="*/ 168184 h 743766"/>
                <a:gd name="connsiteX2164" fmla="*/ 190228 w 1005023"/>
                <a:gd name="connsiteY2164" fmla="*/ 166551 h 743766"/>
                <a:gd name="connsiteX2165" fmla="*/ 191861 w 1005023"/>
                <a:gd name="connsiteY2165" fmla="*/ 164919 h 743766"/>
                <a:gd name="connsiteX2166" fmla="*/ 193494 w 1005023"/>
                <a:gd name="connsiteY2166" fmla="*/ 163286 h 743766"/>
                <a:gd name="connsiteX2167" fmla="*/ 195127 w 1005023"/>
                <a:gd name="connsiteY2167" fmla="*/ 163286 h 743766"/>
                <a:gd name="connsiteX2168" fmla="*/ 197576 w 1005023"/>
                <a:gd name="connsiteY2168" fmla="*/ 163286 h 743766"/>
                <a:gd name="connsiteX2169" fmla="*/ 198392 w 1005023"/>
                <a:gd name="connsiteY2169" fmla="*/ 162469 h 743766"/>
                <a:gd name="connsiteX2170" fmla="*/ 199209 w 1005023"/>
                <a:gd name="connsiteY2170" fmla="*/ 160020 h 743766"/>
                <a:gd name="connsiteX2171" fmla="*/ 200842 w 1005023"/>
                <a:gd name="connsiteY2171" fmla="*/ 158387 h 743766"/>
                <a:gd name="connsiteX2172" fmla="*/ 200842 w 1005023"/>
                <a:gd name="connsiteY2172" fmla="*/ 156754 h 743766"/>
                <a:gd name="connsiteX2173" fmla="*/ 200025 w 1005023"/>
                <a:gd name="connsiteY2173" fmla="*/ 155121 h 743766"/>
                <a:gd name="connsiteX2174" fmla="*/ 199209 w 1005023"/>
                <a:gd name="connsiteY2174" fmla="*/ 152672 h 743766"/>
                <a:gd name="connsiteX2175" fmla="*/ 199209 w 1005023"/>
                <a:gd name="connsiteY2175" fmla="*/ 151039 h 743766"/>
                <a:gd name="connsiteX2176" fmla="*/ 198392 w 1005023"/>
                <a:gd name="connsiteY2176" fmla="*/ 146141 h 743766"/>
                <a:gd name="connsiteX2177" fmla="*/ 197576 w 1005023"/>
                <a:gd name="connsiteY2177" fmla="*/ 142059 h 743766"/>
                <a:gd name="connsiteX2178" fmla="*/ 198392 w 1005023"/>
                <a:gd name="connsiteY2178" fmla="*/ 138793 h 743766"/>
                <a:gd name="connsiteX2179" fmla="*/ 199209 w 1005023"/>
                <a:gd name="connsiteY2179" fmla="*/ 134711 h 743766"/>
                <a:gd name="connsiteX2180" fmla="*/ 200025 w 1005023"/>
                <a:gd name="connsiteY2180" fmla="*/ 133894 h 743766"/>
                <a:gd name="connsiteX2181" fmla="*/ 200842 w 1005023"/>
                <a:gd name="connsiteY2181" fmla="*/ 132261 h 743766"/>
                <a:gd name="connsiteX2182" fmla="*/ 201658 w 1005023"/>
                <a:gd name="connsiteY2182" fmla="*/ 130629 h 743766"/>
                <a:gd name="connsiteX2183" fmla="*/ 203291 w 1005023"/>
                <a:gd name="connsiteY2183" fmla="*/ 129812 h 743766"/>
                <a:gd name="connsiteX2184" fmla="*/ 207373 w 1005023"/>
                <a:gd name="connsiteY2184" fmla="*/ 129812 h 743766"/>
                <a:gd name="connsiteX2185" fmla="*/ 210638 w 1005023"/>
                <a:gd name="connsiteY2185" fmla="*/ 128996 h 743766"/>
                <a:gd name="connsiteX2186" fmla="*/ 212271 w 1005023"/>
                <a:gd name="connsiteY2186" fmla="*/ 128179 h 743766"/>
                <a:gd name="connsiteX2187" fmla="*/ 213904 w 1005023"/>
                <a:gd name="connsiteY2187" fmla="*/ 127363 h 743766"/>
                <a:gd name="connsiteX2188" fmla="*/ 214721 w 1005023"/>
                <a:gd name="connsiteY2188" fmla="*/ 126546 h 743766"/>
                <a:gd name="connsiteX2189" fmla="*/ 216354 w 1005023"/>
                <a:gd name="connsiteY2189" fmla="*/ 124097 h 743766"/>
                <a:gd name="connsiteX2190" fmla="*/ 217170 w 1005023"/>
                <a:gd name="connsiteY2190" fmla="*/ 122464 h 743766"/>
                <a:gd name="connsiteX2191" fmla="*/ 217987 w 1005023"/>
                <a:gd name="connsiteY2191" fmla="*/ 118382 h 743766"/>
                <a:gd name="connsiteX2192" fmla="*/ 217170 w 1005023"/>
                <a:gd name="connsiteY2192" fmla="*/ 116749 h 743766"/>
                <a:gd name="connsiteX2193" fmla="*/ 217170 w 1005023"/>
                <a:gd name="connsiteY2193" fmla="*/ 115116 h 743766"/>
                <a:gd name="connsiteX2194" fmla="*/ 217987 w 1005023"/>
                <a:gd name="connsiteY2194" fmla="*/ 114300 h 743766"/>
                <a:gd name="connsiteX2195" fmla="*/ 219619 w 1005023"/>
                <a:gd name="connsiteY2195" fmla="*/ 113484 h 743766"/>
                <a:gd name="connsiteX2196" fmla="*/ 220436 w 1005023"/>
                <a:gd name="connsiteY2196" fmla="*/ 113484 h 743766"/>
                <a:gd name="connsiteX2197" fmla="*/ 222069 w 1005023"/>
                <a:gd name="connsiteY2197" fmla="*/ 113484 h 743766"/>
                <a:gd name="connsiteX2198" fmla="*/ 225335 w 1005023"/>
                <a:gd name="connsiteY2198" fmla="*/ 113484 h 743766"/>
                <a:gd name="connsiteX2199" fmla="*/ 226967 w 1005023"/>
                <a:gd name="connsiteY2199" fmla="*/ 114300 h 743766"/>
                <a:gd name="connsiteX2200" fmla="*/ 228600 w 1005023"/>
                <a:gd name="connsiteY2200" fmla="*/ 114300 h 743766"/>
                <a:gd name="connsiteX2201" fmla="*/ 229417 w 1005023"/>
                <a:gd name="connsiteY2201" fmla="*/ 114300 h 743766"/>
                <a:gd name="connsiteX2202" fmla="*/ 230233 w 1005023"/>
                <a:gd name="connsiteY2202" fmla="*/ 113484 h 743766"/>
                <a:gd name="connsiteX2203" fmla="*/ 231049 w 1005023"/>
                <a:gd name="connsiteY2203" fmla="*/ 113484 h 743766"/>
                <a:gd name="connsiteX2204" fmla="*/ 232682 w 1005023"/>
                <a:gd name="connsiteY2204" fmla="*/ 113484 h 743766"/>
                <a:gd name="connsiteX2205" fmla="*/ 234315 w 1005023"/>
                <a:gd name="connsiteY2205" fmla="*/ 112667 h 743766"/>
                <a:gd name="connsiteX2206" fmla="*/ 235131 w 1005023"/>
                <a:gd name="connsiteY2206" fmla="*/ 112667 h 743766"/>
                <a:gd name="connsiteX2207" fmla="*/ 235131 w 1005023"/>
                <a:gd name="connsiteY2207" fmla="*/ 113484 h 743766"/>
                <a:gd name="connsiteX2208" fmla="*/ 235131 w 1005023"/>
                <a:gd name="connsiteY2208" fmla="*/ 114300 h 743766"/>
                <a:gd name="connsiteX2209" fmla="*/ 235131 w 1005023"/>
                <a:gd name="connsiteY2209" fmla="*/ 115116 h 743766"/>
                <a:gd name="connsiteX2210" fmla="*/ 235948 w 1005023"/>
                <a:gd name="connsiteY2210" fmla="*/ 115933 h 743766"/>
                <a:gd name="connsiteX2211" fmla="*/ 235948 w 1005023"/>
                <a:gd name="connsiteY2211" fmla="*/ 116749 h 743766"/>
                <a:gd name="connsiteX2212" fmla="*/ 235131 w 1005023"/>
                <a:gd name="connsiteY2212" fmla="*/ 117566 h 743766"/>
                <a:gd name="connsiteX2213" fmla="*/ 234315 w 1005023"/>
                <a:gd name="connsiteY2213" fmla="*/ 118382 h 743766"/>
                <a:gd name="connsiteX2214" fmla="*/ 234315 w 1005023"/>
                <a:gd name="connsiteY2214" fmla="*/ 119199 h 743766"/>
                <a:gd name="connsiteX2215" fmla="*/ 235131 w 1005023"/>
                <a:gd name="connsiteY2215" fmla="*/ 120015 h 743766"/>
                <a:gd name="connsiteX2216" fmla="*/ 235131 w 1005023"/>
                <a:gd name="connsiteY2216" fmla="*/ 120831 h 743766"/>
                <a:gd name="connsiteX2217" fmla="*/ 236764 w 1005023"/>
                <a:gd name="connsiteY2217" fmla="*/ 121648 h 743766"/>
                <a:gd name="connsiteX2218" fmla="*/ 238397 w 1005023"/>
                <a:gd name="connsiteY2218" fmla="*/ 122464 h 743766"/>
                <a:gd name="connsiteX2219" fmla="*/ 239213 w 1005023"/>
                <a:gd name="connsiteY2219" fmla="*/ 123281 h 743766"/>
                <a:gd name="connsiteX2220" fmla="*/ 239213 w 1005023"/>
                <a:gd name="connsiteY2220" fmla="*/ 124097 h 743766"/>
                <a:gd name="connsiteX2221" fmla="*/ 238397 w 1005023"/>
                <a:gd name="connsiteY2221" fmla="*/ 124914 h 743766"/>
                <a:gd name="connsiteX2222" fmla="*/ 237581 w 1005023"/>
                <a:gd name="connsiteY2222" fmla="*/ 125730 h 743766"/>
                <a:gd name="connsiteX2223" fmla="*/ 237581 w 1005023"/>
                <a:gd name="connsiteY2223" fmla="*/ 126546 h 743766"/>
                <a:gd name="connsiteX2224" fmla="*/ 237581 w 1005023"/>
                <a:gd name="connsiteY2224" fmla="*/ 127363 h 743766"/>
                <a:gd name="connsiteX2225" fmla="*/ 239213 w 1005023"/>
                <a:gd name="connsiteY2225" fmla="*/ 128179 h 743766"/>
                <a:gd name="connsiteX2226" fmla="*/ 240846 w 1005023"/>
                <a:gd name="connsiteY2226" fmla="*/ 128996 h 743766"/>
                <a:gd name="connsiteX2227" fmla="*/ 243296 w 1005023"/>
                <a:gd name="connsiteY2227" fmla="*/ 129812 h 743766"/>
                <a:gd name="connsiteX2228" fmla="*/ 244929 w 1005023"/>
                <a:gd name="connsiteY2228" fmla="*/ 131445 h 743766"/>
                <a:gd name="connsiteX2229" fmla="*/ 246562 w 1005023"/>
                <a:gd name="connsiteY2229" fmla="*/ 132261 h 743766"/>
                <a:gd name="connsiteX2230" fmla="*/ 247378 w 1005023"/>
                <a:gd name="connsiteY2230" fmla="*/ 133894 h 743766"/>
                <a:gd name="connsiteX2231" fmla="*/ 247378 w 1005023"/>
                <a:gd name="connsiteY2231" fmla="*/ 136344 h 743766"/>
                <a:gd name="connsiteX2232" fmla="*/ 249011 w 1005023"/>
                <a:gd name="connsiteY2232" fmla="*/ 137976 h 743766"/>
                <a:gd name="connsiteX2233" fmla="*/ 251460 w 1005023"/>
                <a:gd name="connsiteY2233" fmla="*/ 139609 h 743766"/>
                <a:gd name="connsiteX2234" fmla="*/ 253093 w 1005023"/>
                <a:gd name="connsiteY2234" fmla="*/ 139609 h 743766"/>
                <a:gd name="connsiteX2235" fmla="*/ 253910 w 1005023"/>
                <a:gd name="connsiteY2235" fmla="*/ 140426 h 743766"/>
                <a:gd name="connsiteX2236" fmla="*/ 255542 w 1005023"/>
                <a:gd name="connsiteY2236" fmla="*/ 141242 h 743766"/>
                <a:gd name="connsiteX2237" fmla="*/ 256359 w 1005023"/>
                <a:gd name="connsiteY2237" fmla="*/ 141242 h 743766"/>
                <a:gd name="connsiteX2238" fmla="*/ 257992 w 1005023"/>
                <a:gd name="connsiteY2238" fmla="*/ 141242 h 743766"/>
                <a:gd name="connsiteX2239" fmla="*/ 260441 w 1005023"/>
                <a:gd name="connsiteY2239" fmla="*/ 140426 h 743766"/>
                <a:gd name="connsiteX2240" fmla="*/ 262890 w 1005023"/>
                <a:gd name="connsiteY2240" fmla="*/ 140426 h 743766"/>
                <a:gd name="connsiteX2241" fmla="*/ 264523 w 1005023"/>
                <a:gd name="connsiteY2241" fmla="*/ 141242 h 743766"/>
                <a:gd name="connsiteX2242" fmla="*/ 266156 w 1005023"/>
                <a:gd name="connsiteY2242" fmla="*/ 143691 h 743766"/>
                <a:gd name="connsiteX2243" fmla="*/ 266972 w 1005023"/>
                <a:gd name="connsiteY2243" fmla="*/ 144508 h 743766"/>
                <a:gd name="connsiteX2244" fmla="*/ 267788 w 1005023"/>
                <a:gd name="connsiteY2244" fmla="*/ 145324 h 743766"/>
                <a:gd name="connsiteX2245" fmla="*/ 268605 w 1005023"/>
                <a:gd name="connsiteY2245" fmla="*/ 146141 h 743766"/>
                <a:gd name="connsiteX2246" fmla="*/ 269421 w 1005023"/>
                <a:gd name="connsiteY2246" fmla="*/ 146141 h 743766"/>
                <a:gd name="connsiteX2247" fmla="*/ 271054 w 1005023"/>
                <a:gd name="connsiteY2247" fmla="*/ 145324 h 743766"/>
                <a:gd name="connsiteX2248" fmla="*/ 271871 w 1005023"/>
                <a:gd name="connsiteY2248" fmla="*/ 144508 h 743766"/>
                <a:gd name="connsiteX2249" fmla="*/ 272687 w 1005023"/>
                <a:gd name="connsiteY2249" fmla="*/ 144508 h 743766"/>
                <a:gd name="connsiteX2250" fmla="*/ 273504 w 1005023"/>
                <a:gd name="connsiteY2250" fmla="*/ 145324 h 743766"/>
                <a:gd name="connsiteX2251" fmla="*/ 273504 w 1005023"/>
                <a:gd name="connsiteY2251" fmla="*/ 146141 h 743766"/>
                <a:gd name="connsiteX2252" fmla="*/ 274320 w 1005023"/>
                <a:gd name="connsiteY2252" fmla="*/ 147774 h 743766"/>
                <a:gd name="connsiteX2253" fmla="*/ 275953 w 1005023"/>
                <a:gd name="connsiteY2253" fmla="*/ 148590 h 743766"/>
                <a:gd name="connsiteX2254" fmla="*/ 277586 w 1005023"/>
                <a:gd name="connsiteY2254" fmla="*/ 149406 h 743766"/>
                <a:gd name="connsiteX2255" fmla="*/ 277586 w 1005023"/>
                <a:gd name="connsiteY2255" fmla="*/ 150223 h 743766"/>
                <a:gd name="connsiteX2256" fmla="*/ 277586 w 1005023"/>
                <a:gd name="connsiteY2256" fmla="*/ 151856 h 743766"/>
                <a:gd name="connsiteX2257" fmla="*/ 278402 w 1005023"/>
                <a:gd name="connsiteY2257" fmla="*/ 152672 h 743766"/>
                <a:gd name="connsiteX2258" fmla="*/ 279219 w 1005023"/>
                <a:gd name="connsiteY2258" fmla="*/ 154305 h 743766"/>
                <a:gd name="connsiteX2259" fmla="*/ 280035 w 1005023"/>
                <a:gd name="connsiteY2259" fmla="*/ 156754 h 743766"/>
                <a:gd name="connsiteX2260" fmla="*/ 280035 w 1005023"/>
                <a:gd name="connsiteY2260" fmla="*/ 158387 h 743766"/>
                <a:gd name="connsiteX2261" fmla="*/ 280035 w 1005023"/>
                <a:gd name="connsiteY2261" fmla="*/ 159204 h 743766"/>
                <a:gd name="connsiteX2262" fmla="*/ 280852 w 1005023"/>
                <a:gd name="connsiteY2262" fmla="*/ 160836 h 743766"/>
                <a:gd name="connsiteX2263" fmla="*/ 282485 w 1005023"/>
                <a:gd name="connsiteY2263" fmla="*/ 163286 h 743766"/>
                <a:gd name="connsiteX2264" fmla="*/ 283301 w 1005023"/>
                <a:gd name="connsiteY2264" fmla="*/ 165735 h 743766"/>
                <a:gd name="connsiteX2265" fmla="*/ 284934 w 1005023"/>
                <a:gd name="connsiteY2265" fmla="*/ 166551 h 743766"/>
                <a:gd name="connsiteX2266" fmla="*/ 285750 w 1005023"/>
                <a:gd name="connsiteY2266" fmla="*/ 167368 h 743766"/>
                <a:gd name="connsiteX2267" fmla="*/ 286567 w 1005023"/>
                <a:gd name="connsiteY2267" fmla="*/ 169001 h 743766"/>
                <a:gd name="connsiteX2268" fmla="*/ 288199 w 1005023"/>
                <a:gd name="connsiteY2268" fmla="*/ 172266 h 743766"/>
                <a:gd name="connsiteX2269" fmla="*/ 288199 w 1005023"/>
                <a:gd name="connsiteY2269" fmla="*/ 174716 h 743766"/>
                <a:gd name="connsiteX2270" fmla="*/ 288199 w 1005023"/>
                <a:gd name="connsiteY2270" fmla="*/ 176349 h 743766"/>
                <a:gd name="connsiteX2271" fmla="*/ 288199 w 1005023"/>
                <a:gd name="connsiteY2271" fmla="*/ 177165 h 743766"/>
                <a:gd name="connsiteX2272" fmla="*/ 288199 w 1005023"/>
                <a:gd name="connsiteY2272" fmla="*/ 177981 h 743766"/>
                <a:gd name="connsiteX2273" fmla="*/ 287383 w 1005023"/>
                <a:gd name="connsiteY2273" fmla="*/ 181247 h 743766"/>
                <a:gd name="connsiteX2274" fmla="*/ 286567 w 1005023"/>
                <a:gd name="connsiteY2274" fmla="*/ 182880 h 743766"/>
                <a:gd name="connsiteX2275" fmla="*/ 286567 w 1005023"/>
                <a:gd name="connsiteY2275" fmla="*/ 184513 h 743766"/>
                <a:gd name="connsiteX2276" fmla="*/ 287383 w 1005023"/>
                <a:gd name="connsiteY2276" fmla="*/ 186962 h 743766"/>
                <a:gd name="connsiteX2277" fmla="*/ 288199 w 1005023"/>
                <a:gd name="connsiteY2277" fmla="*/ 188595 h 743766"/>
                <a:gd name="connsiteX2278" fmla="*/ 288199 w 1005023"/>
                <a:gd name="connsiteY2278" fmla="*/ 190228 h 743766"/>
                <a:gd name="connsiteX2279" fmla="*/ 287383 w 1005023"/>
                <a:gd name="connsiteY2279" fmla="*/ 191044 h 743766"/>
                <a:gd name="connsiteX2280" fmla="*/ 286567 w 1005023"/>
                <a:gd name="connsiteY2280" fmla="*/ 192677 h 743766"/>
                <a:gd name="connsiteX2281" fmla="*/ 285750 w 1005023"/>
                <a:gd name="connsiteY2281" fmla="*/ 193494 h 743766"/>
                <a:gd name="connsiteX2282" fmla="*/ 284934 w 1005023"/>
                <a:gd name="connsiteY2282" fmla="*/ 194310 h 743766"/>
                <a:gd name="connsiteX2283" fmla="*/ 283301 w 1005023"/>
                <a:gd name="connsiteY2283" fmla="*/ 197576 h 743766"/>
                <a:gd name="connsiteX2284" fmla="*/ 282485 w 1005023"/>
                <a:gd name="connsiteY2284" fmla="*/ 200841 h 743766"/>
                <a:gd name="connsiteX2285" fmla="*/ 282485 w 1005023"/>
                <a:gd name="connsiteY2285" fmla="*/ 202474 h 743766"/>
                <a:gd name="connsiteX2286" fmla="*/ 283301 w 1005023"/>
                <a:gd name="connsiteY2286" fmla="*/ 203291 h 743766"/>
                <a:gd name="connsiteX2287" fmla="*/ 284117 w 1005023"/>
                <a:gd name="connsiteY2287" fmla="*/ 204924 h 743766"/>
                <a:gd name="connsiteX2288" fmla="*/ 284117 w 1005023"/>
                <a:gd name="connsiteY2288" fmla="*/ 205740 h 743766"/>
                <a:gd name="connsiteX2289" fmla="*/ 285750 w 1005023"/>
                <a:gd name="connsiteY2289" fmla="*/ 208189 h 743766"/>
                <a:gd name="connsiteX2290" fmla="*/ 285750 w 1005023"/>
                <a:gd name="connsiteY2290" fmla="*/ 209822 h 743766"/>
                <a:gd name="connsiteX2291" fmla="*/ 286567 w 1005023"/>
                <a:gd name="connsiteY2291" fmla="*/ 209822 h 743766"/>
                <a:gd name="connsiteX2292" fmla="*/ 287383 w 1005023"/>
                <a:gd name="connsiteY2292" fmla="*/ 209006 h 743766"/>
                <a:gd name="connsiteX2293" fmla="*/ 289016 w 1005023"/>
                <a:gd name="connsiteY2293" fmla="*/ 209006 h 743766"/>
                <a:gd name="connsiteX2294" fmla="*/ 290649 w 1005023"/>
                <a:gd name="connsiteY2294" fmla="*/ 209822 h 743766"/>
                <a:gd name="connsiteX2295" fmla="*/ 292281 w 1005023"/>
                <a:gd name="connsiteY2295" fmla="*/ 210639 h 743766"/>
                <a:gd name="connsiteX2296" fmla="*/ 293914 w 1005023"/>
                <a:gd name="connsiteY2296" fmla="*/ 211455 h 743766"/>
                <a:gd name="connsiteX2297" fmla="*/ 296363 w 1005023"/>
                <a:gd name="connsiteY2297" fmla="*/ 211455 h 743766"/>
                <a:gd name="connsiteX2298" fmla="*/ 297180 w 1005023"/>
                <a:gd name="connsiteY2298" fmla="*/ 212271 h 743766"/>
                <a:gd name="connsiteX2299" fmla="*/ 298813 w 1005023"/>
                <a:gd name="connsiteY2299" fmla="*/ 213088 h 743766"/>
                <a:gd name="connsiteX2300" fmla="*/ 301262 w 1005023"/>
                <a:gd name="connsiteY2300" fmla="*/ 213088 h 743766"/>
                <a:gd name="connsiteX2301" fmla="*/ 302895 w 1005023"/>
                <a:gd name="connsiteY2301" fmla="*/ 213088 h 743766"/>
                <a:gd name="connsiteX2302" fmla="*/ 306161 w 1005023"/>
                <a:gd name="connsiteY2302" fmla="*/ 213088 h 743766"/>
                <a:gd name="connsiteX2303" fmla="*/ 308610 w 1005023"/>
                <a:gd name="connsiteY2303" fmla="*/ 213904 h 743766"/>
                <a:gd name="connsiteX2304" fmla="*/ 312692 w 1005023"/>
                <a:gd name="connsiteY2304" fmla="*/ 214721 h 743766"/>
                <a:gd name="connsiteX2305" fmla="*/ 315142 w 1005023"/>
                <a:gd name="connsiteY2305" fmla="*/ 214721 h 743766"/>
                <a:gd name="connsiteX2306" fmla="*/ 318407 w 1005023"/>
                <a:gd name="connsiteY2306" fmla="*/ 213904 h 743766"/>
                <a:gd name="connsiteX2307" fmla="*/ 320856 w 1005023"/>
                <a:gd name="connsiteY2307" fmla="*/ 213904 h 743766"/>
                <a:gd name="connsiteX2308" fmla="*/ 327388 w 1005023"/>
                <a:gd name="connsiteY2308" fmla="*/ 214721 h 743766"/>
                <a:gd name="connsiteX2309" fmla="*/ 330654 w 1005023"/>
                <a:gd name="connsiteY2309" fmla="*/ 215537 h 743766"/>
                <a:gd name="connsiteX2310" fmla="*/ 333103 w 1005023"/>
                <a:gd name="connsiteY2310" fmla="*/ 216354 h 743766"/>
                <a:gd name="connsiteX2311" fmla="*/ 334736 w 1005023"/>
                <a:gd name="connsiteY2311" fmla="*/ 217986 h 743766"/>
                <a:gd name="connsiteX2312" fmla="*/ 336369 w 1005023"/>
                <a:gd name="connsiteY2312" fmla="*/ 220436 h 743766"/>
                <a:gd name="connsiteX2313" fmla="*/ 338002 w 1005023"/>
                <a:gd name="connsiteY2313" fmla="*/ 221252 h 743766"/>
                <a:gd name="connsiteX2314" fmla="*/ 342084 w 1005023"/>
                <a:gd name="connsiteY2314" fmla="*/ 222069 h 743766"/>
                <a:gd name="connsiteX2315" fmla="*/ 344533 w 1005023"/>
                <a:gd name="connsiteY2315" fmla="*/ 225334 h 743766"/>
                <a:gd name="connsiteX2316" fmla="*/ 346982 w 1005023"/>
                <a:gd name="connsiteY2316" fmla="*/ 226151 h 743766"/>
                <a:gd name="connsiteX2317" fmla="*/ 350248 w 1005023"/>
                <a:gd name="connsiteY2317" fmla="*/ 228600 h 743766"/>
                <a:gd name="connsiteX2318" fmla="*/ 352697 w 1005023"/>
                <a:gd name="connsiteY2318" fmla="*/ 229416 h 743766"/>
                <a:gd name="connsiteX2319" fmla="*/ 355963 w 1005023"/>
                <a:gd name="connsiteY2319" fmla="*/ 230233 h 743766"/>
                <a:gd name="connsiteX2320" fmla="*/ 360862 w 1005023"/>
                <a:gd name="connsiteY2320" fmla="*/ 229416 h 743766"/>
                <a:gd name="connsiteX2321" fmla="*/ 360862 w 1005023"/>
                <a:gd name="connsiteY2321" fmla="*/ 229416 h 743766"/>
                <a:gd name="connsiteX2322" fmla="*/ 360862 w 1005023"/>
                <a:gd name="connsiteY2322" fmla="*/ 231049 h 743766"/>
                <a:gd name="connsiteX2323" fmla="*/ 360862 w 1005023"/>
                <a:gd name="connsiteY2323" fmla="*/ 233499 h 743766"/>
                <a:gd name="connsiteX2324" fmla="*/ 360862 w 1005023"/>
                <a:gd name="connsiteY2324" fmla="*/ 235131 h 743766"/>
                <a:gd name="connsiteX2325" fmla="*/ 361678 w 1005023"/>
                <a:gd name="connsiteY2325" fmla="*/ 235948 h 743766"/>
                <a:gd name="connsiteX2326" fmla="*/ 363311 w 1005023"/>
                <a:gd name="connsiteY2326" fmla="*/ 236764 h 743766"/>
                <a:gd name="connsiteX2327" fmla="*/ 364127 w 1005023"/>
                <a:gd name="connsiteY2327" fmla="*/ 237581 h 743766"/>
                <a:gd name="connsiteX2328" fmla="*/ 364944 w 1005023"/>
                <a:gd name="connsiteY2328" fmla="*/ 239214 h 743766"/>
                <a:gd name="connsiteX2329" fmla="*/ 364944 w 1005023"/>
                <a:gd name="connsiteY2329" fmla="*/ 240030 h 743766"/>
                <a:gd name="connsiteX2330" fmla="*/ 366577 w 1005023"/>
                <a:gd name="connsiteY2330" fmla="*/ 244112 h 743766"/>
                <a:gd name="connsiteX2331" fmla="*/ 369026 w 1005023"/>
                <a:gd name="connsiteY2331" fmla="*/ 250644 h 743766"/>
                <a:gd name="connsiteX2332" fmla="*/ 369026 w 1005023"/>
                <a:gd name="connsiteY2332" fmla="*/ 253093 h 743766"/>
                <a:gd name="connsiteX2333" fmla="*/ 369842 w 1005023"/>
                <a:gd name="connsiteY2333" fmla="*/ 254726 h 743766"/>
                <a:gd name="connsiteX2334" fmla="*/ 372292 w 1005023"/>
                <a:gd name="connsiteY2334" fmla="*/ 257175 h 743766"/>
                <a:gd name="connsiteX2335" fmla="*/ 373924 w 1005023"/>
                <a:gd name="connsiteY2335" fmla="*/ 258808 h 743766"/>
                <a:gd name="connsiteX2336" fmla="*/ 376374 w 1005023"/>
                <a:gd name="connsiteY2336" fmla="*/ 260441 h 743766"/>
                <a:gd name="connsiteX2337" fmla="*/ 377190 w 1005023"/>
                <a:gd name="connsiteY2337" fmla="*/ 262074 h 743766"/>
                <a:gd name="connsiteX2338" fmla="*/ 377190 w 1005023"/>
                <a:gd name="connsiteY2338" fmla="*/ 264523 h 743766"/>
                <a:gd name="connsiteX2339" fmla="*/ 378006 w 1005023"/>
                <a:gd name="connsiteY2339" fmla="*/ 265339 h 743766"/>
                <a:gd name="connsiteX2340" fmla="*/ 382088 w 1005023"/>
                <a:gd name="connsiteY2340" fmla="*/ 264523 h 743766"/>
                <a:gd name="connsiteX2341" fmla="*/ 385354 w 1005023"/>
                <a:gd name="connsiteY2341" fmla="*/ 264523 h 743766"/>
                <a:gd name="connsiteX2342" fmla="*/ 391886 w 1005023"/>
                <a:gd name="connsiteY2342" fmla="*/ 263706 h 743766"/>
                <a:gd name="connsiteX2343" fmla="*/ 400050 w 1005023"/>
                <a:gd name="connsiteY2343" fmla="*/ 264523 h 743766"/>
                <a:gd name="connsiteX2344" fmla="*/ 409031 w 1005023"/>
                <a:gd name="connsiteY2344" fmla="*/ 265339 h 743766"/>
                <a:gd name="connsiteX2345" fmla="*/ 416379 w 1005023"/>
                <a:gd name="connsiteY2345" fmla="*/ 266156 h 743766"/>
                <a:gd name="connsiteX2346" fmla="*/ 420461 w 1005023"/>
                <a:gd name="connsiteY2346" fmla="*/ 266972 h 743766"/>
                <a:gd name="connsiteX2347" fmla="*/ 429442 w 1005023"/>
                <a:gd name="connsiteY2347" fmla="*/ 267789 h 743766"/>
                <a:gd name="connsiteX2348" fmla="*/ 434340 w 1005023"/>
                <a:gd name="connsiteY2348" fmla="*/ 266156 h 743766"/>
                <a:gd name="connsiteX2349" fmla="*/ 438422 w 1005023"/>
                <a:gd name="connsiteY2349" fmla="*/ 265339 h 743766"/>
                <a:gd name="connsiteX2350" fmla="*/ 440055 w 1005023"/>
                <a:gd name="connsiteY2350" fmla="*/ 265339 h 743766"/>
                <a:gd name="connsiteX2351" fmla="*/ 447403 w 1005023"/>
                <a:gd name="connsiteY2351" fmla="*/ 266156 h 743766"/>
                <a:gd name="connsiteX2352" fmla="*/ 451485 w 1005023"/>
                <a:gd name="connsiteY2352" fmla="*/ 266972 h 743766"/>
                <a:gd name="connsiteX2353" fmla="*/ 456384 w 1005023"/>
                <a:gd name="connsiteY2353" fmla="*/ 267789 h 743766"/>
                <a:gd name="connsiteX2354" fmla="*/ 459649 w 1005023"/>
                <a:gd name="connsiteY2354" fmla="*/ 267789 h 743766"/>
                <a:gd name="connsiteX2355" fmla="*/ 462915 w 1005023"/>
                <a:gd name="connsiteY2355" fmla="*/ 267789 h 743766"/>
                <a:gd name="connsiteX2356" fmla="*/ 464548 w 1005023"/>
                <a:gd name="connsiteY2356" fmla="*/ 267789 h 743766"/>
                <a:gd name="connsiteX2357" fmla="*/ 466181 w 1005023"/>
                <a:gd name="connsiteY2357" fmla="*/ 268605 h 743766"/>
                <a:gd name="connsiteX2358" fmla="*/ 466997 w 1005023"/>
                <a:gd name="connsiteY2358" fmla="*/ 269421 h 743766"/>
                <a:gd name="connsiteX2359" fmla="*/ 469446 w 1005023"/>
                <a:gd name="connsiteY2359" fmla="*/ 273504 h 743766"/>
                <a:gd name="connsiteX2360" fmla="*/ 471079 w 1005023"/>
                <a:gd name="connsiteY2360" fmla="*/ 275136 h 743766"/>
                <a:gd name="connsiteX2361" fmla="*/ 474345 w 1005023"/>
                <a:gd name="connsiteY2361" fmla="*/ 276769 h 743766"/>
                <a:gd name="connsiteX2362" fmla="*/ 480877 w 1005023"/>
                <a:gd name="connsiteY2362" fmla="*/ 278402 h 743766"/>
                <a:gd name="connsiteX2363" fmla="*/ 484959 w 1005023"/>
                <a:gd name="connsiteY2363" fmla="*/ 279219 h 743766"/>
                <a:gd name="connsiteX2364" fmla="*/ 489041 w 1005023"/>
                <a:gd name="connsiteY2364" fmla="*/ 280035 h 743766"/>
                <a:gd name="connsiteX2365" fmla="*/ 492306 w 1005023"/>
                <a:gd name="connsiteY2365" fmla="*/ 281668 h 743766"/>
                <a:gd name="connsiteX2366" fmla="*/ 495572 w 1005023"/>
                <a:gd name="connsiteY2366" fmla="*/ 283301 h 743766"/>
                <a:gd name="connsiteX2367" fmla="*/ 499654 w 1005023"/>
                <a:gd name="connsiteY2367" fmla="*/ 285750 h 743766"/>
                <a:gd name="connsiteX2368" fmla="*/ 504553 w 1005023"/>
                <a:gd name="connsiteY2368" fmla="*/ 284934 h 743766"/>
                <a:gd name="connsiteX2369" fmla="*/ 509452 w 1005023"/>
                <a:gd name="connsiteY2369" fmla="*/ 284117 h 743766"/>
                <a:gd name="connsiteX2370" fmla="*/ 512717 w 1005023"/>
                <a:gd name="connsiteY2370" fmla="*/ 283301 h 743766"/>
                <a:gd name="connsiteX2371" fmla="*/ 512717 w 1005023"/>
                <a:gd name="connsiteY2371" fmla="*/ 288199 h 743766"/>
                <a:gd name="connsiteX2372" fmla="*/ 517616 w 1005023"/>
                <a:gd name="connsiteY2372" fmla="*/ 288199 h 743766"/>
                <a:gd name="connsiteX2373" fmla="*/ 519249 w 1005023"/>
                <a:gd name="connsiteY2373" fmla="*/ 288199 h 743766"/>
                <a:gd name="connsiteX2374" fmla="*/ 520881 w 1005023"/>
                <a:gd name="connsiteY2374" fmla="*/ 289016 h 743766"/>
                <a:gd name="connsiteX2375" fmla="*/ 521698 w 1005023"/>
                <a:gd name="connsiteY2375" fmla="*/ 288199 h 743766"/>
                <a:gd name="connsiteX2376" fmla="*/ 522514 w 1005023"/>
                <a:gd name="connsiteY2376" fmla="*/ 287383 h 743766"/>
                <a:gd name="connsiteX2377" fmla="*/ 524147 w 1005023"/>
                <a:gd name="connsiteY2377" fmla="*/ 285750 h 743766"/>
                <a:gd name="connsiteX2378" fmla="*/ 525780 w 1005023"/>
                <a:gd name="connsiteY2378" fmla="*/ 284934 h 743766"/>
                <a:gd name="connsiteX2379" fmla="*/ 529046 w 1005023"/>
                <a:gd name="connsiteY2379" fmla="*/ 283301 h 743766"/>
                <a:gd name="connsiteX2380" fmla="*/ 529862 w 1005023"/>
                <a:gd name="connsiteY2380" fmla="*/ 282484 h 743766"/>
                <a:gd name="connsiteX2381" fmla="*/ 534761 w 1005023"/>
                <a:gd name="connsiteY2381" fmla="*/ 280035 h 743766"/>
                <a:gd name="connsiteX2382" fmla="*/ 542109 w 1005023"/>
                <a:gd name="connsiteY2382" fmla="*/ 276769 h 743766"/>
                <a:gd name="connsiteX2383" fmla="*/ 545374 w 1005023"/>
                <a:gd name="connsiteY2383" fmla="*/ 275136 h 743766"/>
                <a:gd name="connsiteX2384" fmla="*/ 546191 w 1005023"/>
                <a:gd name="connsiteY2384" fmla="*/ 275136 h 743766"/>
                <a:gd name="connsiteX2385" fmla="*/ 547824 w 1005023"/>
                <a:gd name="connsiteY2385" fmla="*/ 274320 h 743766"/>
                <a:gd name="connsiteX2386" fmla="*/ 549456 w 1005023"/>
                <a:gd name="connsiteY2386" fmla="*/ 273504 h 743766"/>
                <a:gd name="connsiteX2387" fmla="*/ 551906 w 1005023"/>
                <a:gd name="connsiteY2387" fmla="*/ 272687 h 743766"/>
                <a:gd name="connsiteX2388" fmla="*/ 555171 w 1005023"/>
                <a:gd name="connsiteY2388" fmla="*/ 272687 h 743766"/>
                <a:gd name="connsiteX2389" fmla="*/ 558437 w 1005023"/>
                <a:gd name="connsiteY2389" fmla="*/ 271871 h 743766"/>
                <a:gd name="connsiteX2390" fmla="*/ 565785 w 1005023"/>
                <a:gd name="connsiteY2390" fmla="*/ 271054 h 743766"/>
                <a:gd name="connsiteX2391" fmla="*/ 566602 w 1005023"/>
                <a:gd name="connsiteY2391" fmla="*/ 271054 h 743766"/>
                <a:gd name="connsiteX2392" fmla="*/ 570684 w 1005023"/>
                <a:gd name="connsiteY2392" fmla="*/ 270238 h 743766"/>
                <a:gd name="connsiteX2393" fmla="*/ 572317 w 1005023"/>
                <a:gd name="connsiteY2393" fmla="*/ 269421 h 743766"/>
                <a:gd name="connsiteX2394" fmla="*/ 574766 w 1005023"/>
                <a:gd name="connsiteY2394" fmla="*/ 269421 h 743766"/>
                <a:gd name="connsiteX2395" fmla="*/ 578031 w 1005023"/>
                <a:gd name="connsiteY2395" fmla="*/ 269421 h 743766"/>
                <a:gd name="connsiteX2396" fmla="*/ 580481 w 1005023"/>
                <a:gd name="connsiteY2396" fmla="*/ 269421 h 743766"/>
                <a:gd name="connsiteX2397" fmla="*/ 583746 w 1005023"/>
                <a:gd name="connsiteY2397" fmla="*/ 269421 h 743766"/>
                <a:gd name="connsiteX2398" fmla="*/ 587829 w 1005023"/>
                <a:gd name="connsiteY2398" fmla="*/ 269421 h 743766"/>
                <a:gd name="connsiteX2399" fmla="*/ 591095 w 1005023"/>
                <a:gd name="connsiteY2399" fmla="*/ 269421 h 743766"/>
                <a:gd name="connsiteX2400" fmla="*/ 592727 w 1005023"/>
                <a:gd name="connsiteY2400" fmla="*/ 269421 h 743766"/>
                <a:gd name="connsiteX2401" fmla="*/ 595177 w 1005023"/>
                <a:gd name="connsiteY2401" fmla="*/ 268605 h 743766"/>
                <a:gd name="connsiteX2402" fmla="*/ 596810 w 1005023"/>
                <a:gd name="connsiteY2402" fmla="*/ 267789 h 743766"/>
                <a:gd name="connsiteX2403" fmla="*/ 599259 w 1005023"/>
                <a:gd name="connsiteY2403" fmla="*/ 266972 h 743766"/>
                <a:gd name="connsiteX2404" fmla="*/ 602524 w 1005023"/>
                <a:gd name="connsiteY2404" fmla="*/ 266156 h 743766"/>
                <a:gd name="connsiteX2405" fmla="*/ 604974 w 1005023"/>
                <a:gd name="connsiteY2405" fmla="*/ 265339 h 743766"/>
                <a:gd name="connsiteX2406" fmla="*/ 606606 w 1005023"/>
                <a:gd name="connsiteY2406" fmla="*/ 264523 h 743766"/>
                <a:gd name="connsiteX2407" fmla="*/ 608239 w 1005023"/>
                <a:gd name="connsiteY2407" fmla="*/ 263706 h 743766"/>
                <a:gd name="connsiteX2408" fmla="*/ 609056 w 1005023"/>
                <a:gd name="connsiteY2408" fmla="*/ 262890 h 743766"/>
                <a:gd name="connsiteX2409" fmla="*/ 609872 w 1005023"/>
                <a:gd name="connsiteY2409" fmla="*/ 262074 h 743766"/>
                <a:gd name="connsiteX2410" fmla="*/ 610689 w 1005023"/>
                <a:gd name="connsiteY2410" fmla="*/ 261257 h 743766"/>
                <a:gd name="connsiteX2411" fmla="*/ 612321 w 1005023"/>
                <a:gd name="connsiteY2411" fmla="*/ 258808 h 743766"/>
                <a:gd name="connsiteX2412" fmla="*/ 613954 w 1005023"/>
                <a:gd name="connsiteY2412" fmla="*/ 257175 h 743766"/>
                <a:gd name="connsiteX2413" fmla="*/ 614771 w 1005023"/>
                <a:gd name="connsiteY2413" fmla="*/ 256359 h 743766"/>
                <a:gd name="connsiteX2414" fmla="*/ 616404 w 1005023"/>
                <a:gd name="connsiteY2414" fmla="*/ 254726 h 743766"/>
                <a:gd name="connsiteX2415" fmla="*/ 617220 w 1005023"/>
                <a:gd name="connsiteY2415" fmla="*/ 253093 h 743766"/>
                <a:gd name="connsiteX2416" fmla="*/ 618853 w 1005023"/>
                <a:gd name="connsiteY2416" fmla="*/ 251460 h 743766"/>
                <a:gd name="connsiteX2417" fmla="*/ 620486 w 1005023"/>
                <a:gd name="connsiteY2417" fmla="*/ 250644 h 743766"/>
                <a:gd name="connsiteX2418" fmla="*/ 622119 w 1005023"/>
                <a:gd name="connsiteY2418" fmla="*/ 249827 h 743766"/>
                <a:gd name="connsiteX2419" fmla="*/ 626201 w 1005023"/>
                <a:gd name="connsiteY2419" fmla="*/ 248194 h 743766"/>
                <a:gd name="connsiteX2420" fmla="*/ 627017 w 1005023"/>
                <a:gd name="connsiteY2420" fmla="*/ 248194 h 743766"/>
                <a:gd name="connsiteX2421" fmla="*/ 627834 w 1005023"/>
                <a:gd name="connsiteY2421" fmla="*/ 248194 h 743766"/>
                <a:gd name="connsiteX2422" fmla="*/ 629467 w 1005023"/>
                <a:gd name="connsiteY2422" fmla="*/ 246561 h 743766"/>
                <a:gd name="connsiteX2423" fmla="*/ 631099 w 1005023"/>
                <a:gd name="connsiteY2423" fmla="*/ 244929 h 743766"/>
                <a:gd name="connsiteX2424" fmla="*/ 631916 w 1005023"/>
                <a:gd name="connsiteY2424" fmla="*/ 244112 h 743766"/>
                <a:gd name="connsiteX2425" fmla="*/ 633549 w 1005023"/>
                <a:gd name="connsiteY2425" fmla="*/ 244112 h 743766"/>
                <a:gd name="connsiteX2426" fmla="*/ 634365 w 1005023"/>
                <a:gd name="connsiteY2426" fmla="*/ 243296 h 743766"/>
                <a:gd name="connsiteX2427" fmla="*/ 634365 w 1005023"/>
                <a:gd name="connsiteY2427" fmla="*/ 242479 h 743766"/>
                <a:gd name="connsiteX2428" fmla="*/ 634365 w 1005023"/>
                <a:gd name="connsiteY2428" fmla="*/ 240846 h 743766"/>
                <a:gd name="connsiteX2429" fmla="*/ 633549 w 1005023"/>
                <a:gd name="connsiteY2429" fmla="*/ 239214 h 743766"/>
                <a:gd name="connsiteX2430" fmla="*/ 632732 w 1005023"/>
                <a:gd name="connsiteY2430" fmla="*/ 237581 h 743766"/>
                <a:gd name="connsiteX2431" fmla="*/ 630283 w 1005023"/>
                <a:gd name="connsiteY2431" fmla="*/ 235131 h 743766"/>
                <a:gd name="connsiteX2432" fmla="*/ 628650 w 1005023"/>
                <a:gd name="connsiteY2432" fmla="*/ 233499 h 743766"/>
                <a:gd name="connsiteX2433" fmla="*/ 627017 w 1005023"/>
                <a:gd name="connsiteY2433" fmla="*/ 231866 h 743766"/>
                <a:gd name="connsiteX2434" fmla="*/ 626201 w 1005023"/>
                <a:gd name="connsiteY2434" fmla="*/ 230233 h 743766"/>
                <a:gd name="connsiteX2435" fmla="*/ 622119 w 1005023"/>
                <a:gd name="connsiteY2435" fmla="*/ 232682 h 743766"/>
                <a:gd name="connsiteX2436" fmla="*/ 621302 w 1005023"/>
                <a:gd name="connsiteY2436" fmla="*/ 231866 h 743766"/>
                <a:gd name="connsiteX2437" fmla="*/ 621302 w 1005023"/>
                <a:gd name="connsiteY2437" fmla="*/ 231049 h 743766"/>
                <a:gd name="connsiteX2438" fmla="*/ 622935 w 1005023"/>
                <a:gd name="connsiteY2438" fmla="*/ 228600 h 743766"/>
                <a:gd name="connsiteX2439" fmla="*/ 623752 w 1005023"/>
                <a:gd name="connsiteY2439" fmla="*/ 226967 h 743766"/>
                <a:gd name="connsiteX2440" fmla="*/ 624568 w 1005023"/>
                <a:gd name="connsiteY2440" fmla="*/ 224518 h 743766"/>
                <a:gd name="connsiteX2441" fmla="*/ 625385 w 1005023"/>
                <a:gd name="connsiteY2441" fmla="*/ 221252 h 743766"/>
                <a:gd name="connsiteX2442" fmla="*/ 626201 w 1005023"/>
                <a:gd name="connsiteY2442" fmla="*/ 219619 h 743766"/>
                <a:gd name="connsiteX2443" fmla="*/ 627017 w 1005023"/>
                <a:gd name="connsiteY2443" fmla="*/ 217986 h 743766"/>
                <a:gd name="connsiteX2444" fmla="*/ 629467 w 1005023"/>
                <a:gd name="connsiteY2444" fmla="*/ 215537 h 743766"/>
                <a:gd name="connsiteX2445" fmla="*/ 631916 w 1005023"/>
                <a:gd name="connsiteY2445" fmla="*/ 215537 h 743766"/>
                <a:gd name="connsiteX2446" fmla="*/ 633549 w 1005023"/>
                <a:gd name="connsiteY2446" fmla="*/ 216354 h 743766"/>
                <a:gd name="connsiteX2447" fmla="*/ 636814 w 1005023"/>
                <a:gd name="connsiteY2447" fmla="*/ 216354 h 743766"/>
                <a:gd name="connsiteX2448" fmla="*/ 638447 w 1005023"/>
                <a:gd name="connsiteY2448" fmla="*/ 216354 h 743766"/>
                <a:gd name="connsiteX2449" fmla="*/ 640080 w 1005023"/>
                <a:gd name="connsiteY2449" fmla="*/ 217170 h 743766"/>
                <a:gd name="connsiteX2450" fmla="*/ 641713 w 1005023"/>
                <a:gd name="connsiteY2450" fmla="*/ 219619 h 743766"/>
                <a:gd name="connsiteX2451" fmla="*/ 643346 w 1005023"/>
                <a:gd name="connsiteY2451" fmla="*/ 220436 h 743766"/>
                <a:gd name="connsiteX2452" fmla="*/ 649061 w 1005023"/>
                <a:gd name="connsiteY2452" fmla="*/ 222069 h 743766"/>
                <a:gd name="connsiteX2453" fmla="*/ 651510 w 1005023"/>
                <a:gd name="connsiteY2453" fmla="*/ 222069 h 743766"/>
                <a:gd name="connsiteX2454" fmla="*/ 653143 w 1005023"/>
                <a:gd name="connsiteY2454" fmla="*/ 222069 h 743766"/>
                <a:gd name="connsiteX2455" fmla="*/ 655592 w 1005023"/>
                <a:gd name="connsiteY2455" fmla="*/ 222885 h 743766"/>
                <a:gd name="connsiteX2456" fmla="*/ 656409 w 1005023"/>
                <a:gd name="connsiteY2456" fmla="*/ 222885 h 743766"/>
                <a:gd name="connsiteX2457" fmla="*/ 658042 w 1005023"/>
                <a:gd name="connsiteY2457" fmla="*/ 222885 h 743766"/>
                <a:gd name="connsiteX2458" fmla="*/ 658858 w 1005023"/>
                <a:gd name="connsiteY2458" fmla="*/ 222069 h 743766"/>
                <a:gd name="connsiteX2459" fmla="*/ 660491 w 1005023"/>
                <a:gd name="connsiteY2459" fmla="*/ 220436 h 743766"/>
                <a:gd name="connsiteX2460" fmla="*/ 662940 w 1005023"/>
                <a:gd name="connsiteY2460" fmla="*/ 218803 h 743766"/>
                <a:gd name="connsiteX2461" fmla="*/ 663756 w 1005023"/>
                <a:gd name="connsiteY2461" fmla="*/ 218803 h 743766"/>
                <a:gd name="connsiteX2462" fmla="*/ 665389 w 1005023"/>
                <a:gd name="connsiteY2462" fmla="*/ 217986 h 743766"/>
                <a:gd name="connsiteX2463" fmla="*/ 666206 w 1005023"/>
                <a:gd name="connsiteY2463" fmla="*/ 217170 h 743766"/>
                <a:gd name="connsiteX2464" fmla="*/ 667839 w 1005023"/>
                <a:gd name="connsiteY2464" fmla="*/ 215537 h 743766"/>
                <a:gd name="connsiteX2465" fmla="*/ 669471 w 1005023"/>
                <a:gd name="connsiteY2465" fmla="*/ 213904 h 743766"/>
                <a:gd name="connsiteX2466" fmla="*/ 671921 w 1005023"/>
                <a:gd name="connsiteY2466" fmla="*/ 211455 h 743766"/>
                <a:gd name="connsiteX2467" fmla="*/ 672737 w 1005023"/>
                <a:gd name="connsiteY2467" fmla="*/ 209822 h 743766"/>
                <a:gd name="connsiteX2468" fmla="*/ 672737 w 1005023"/>
                <a:gd name="connsiteY2468" fmla="*/ 209006 h 743766"/>
                <a:gd name="connsiteX2469" fmla="*/ 672737 w 1005023"/>
                <a:gd name="connsiteY2469" fmla="*/ 208189 h 743766"/>
                <a:gd name="connsiteX2470" fmla="*/ 673554 w 1005023"/>
                <a:gd name="connsiteY2470" fmla="*/ 207373 h 743766"/>
                <a:gd name="connsiteX2471" fmla="*/ 675187 w 1005023"/>
                <a:gd name="connsiteY2471" fmla="*/ 206556 h 743766"/>
                <a:gd name="connsiteX2472" fmla="*/ 676820 w 1005023"/>
                <a:gd name="connsiteY2472" fmla="*/ 206556 h 743766"/>
                <a:gd name="connsiteX2473" fmla="*/ 680085 w 1005023"/>
                <a:gd name="connsiteY2473" fmla="*/ 207373 h 743766"/>
                <a:gd name="connsiteX2474" fmla="*/ 684167 w 1005023"/>
                <a:gd name="connsiteY2474" fmla="*/ 207373 h 743766"/>
                <a:gd name="connsiteX2475" fmla="*/ 684984 w 1005023"/>
                <a:gd name="connsiteY2475" fmla="*/ 207373 h 743766"/>
                <a:gd name="connsiteX2476" fmla="*/ 688249 w 1005023"/>
                <a:gd name="connsiteY2476" fmla="*/ 206556 h 743766"/>
                <a:gd name="connsiteX2477" fmla="*/ 689882 w 1005023"/>
                <a:gd name="connsiteY2477" fmla="*/ 205740 h 743766"/>
                <a:gd name="connsiteX2478" fmla="*/ 692331 w 1005023"/>
                <a:gd name="connsiteY2478" fmla="*/ 204924 h 743766"/>
                <a:gd name="connsiteX2479" fmla="*/ 693964 w 1005023"/>
                <a:gd name="connsiteY2479" fmla="*/ 203291 h 743766"/>
                <a:gd name="connsiteX2480" fmla="*/ 696414 w 1005023"/>
                <a:gd name="connsiteY2480" fmla="*/ 200841 h 743766"/>
                <a:gd name="connsiteX2481" fmla="*/ 698046 w 1005023"/>
                <a:gd name="connsiteY2481" fmla="*/ 200025 h 743766"/>
                <a:gd name="connsiteX2482" fmla="*/ 698863 w 1005023"/>
                <a:gd name="connsiteY2482" fmla="*/ 200025 h 743766"/>
                <a:gd name="connsiteX2483" fmla="*/ 700496 w 1005023"/>
                <a:gd name="connsiteY2483" fmla="*/ 198392 h 743766"/>
                <a:gd name="connsiteX2484" fmla="*/ 701312 w 1005023"/>
                <a:gd name="connsiteY2484" fmla="*/ 196759 h 743766"/>
                <a:gd name="connsiteX2485" fmla="*/ 701312 w 1005023"/>
                <a:gd name="connsiteY2485" fmla="*/ 195943 h 743766"/>
                <a:gd name="connsiteX2486" fmla="*/ 701312 w 1005023"/>
                <a:gd name="connsiteY2486" fmla="*/ 195126 h 743766"/>
                <a:gd name="connsiteX2487" fmla="*/ 702129 w 1005023"/>
                <a:gd name="connsiteY2487" fmla="*/ 193494 h 743766"/>
                <a:gd name="connsiteX2488" fmla="*/ 703762 w 1005023"/>
                <a:gd name="connsiteY2488" fmla="*/ 190228 h 743766"/>
                <a:gd name="connsiteX2489" fmla="*/ 705395 w 1005023"/>
                <a:gd name="connsiteY2489" fmla="*/ 188595 h 743766"/>
                <a:gd name="connsiteX2490" fmla="*/ 706211 w 1005023"/>
                <a:gd name="connsiteY2490" fmla="*/ 187779 h 743766"/>
                <a:gd name="connsiteX2491" fmla="*/ 707027 w 1005023"/>
                <a:gd name="connsiteY2491" fmla="*/ 186146 h 743766"/>
                <a:gd name="connsiteX2492" fmla="*/ 707844 w 1005023"/>
                <a:gd name="connsiteY2492" fmla="*/ 185329 h 743766"/>
                <a:gd name="connsiteX2493" fmla="*/ 708660 w 1005023"/>
                <a:gd name="connsiteY2493" fmla="*/ 185329 h 743766"/>
                <a:gd name="connsiteX2494" fmla="*/ 710293 w 1005023"/>
                <a:gd name="connsiteY2494" fmla="*/ 183696 h 743766"/>
                <a:gd name="connsiteX2495" fmla="*/ 711110 w 1005023"/>
                <a:gd name="connsiteY2495" fmla="*/ 183696 h 743766"/>
                <a:gd name="connsiteX2496" fmla="*/ 712742 w 1005023"/>
                <a:gd name="connsiteY2496" fmla="*/ 184513 h 743766"/>
                <a:gd name="connsiteX2497" fmla="*/ 716008 w 1005023"/>
                <a:gd name="connsiteY2497" fmla="*/ 184513 h 743766"/>
                <a:gd name="connsiteX2498" fmla="*/ 717641 w 1005023"/>
                <a:gd name="connsiteY2498" fmla="*/ 184513 h 743766"/>
                <a:gd name="connsiteX2499" fmla="*/ 718457 w 1005023"/>
                <a:gd name="connsiteY2499" fmla="*/ 184513 h 743766"/>
                <a:gd name="connsiteX2500" fmla="*/ 718457 w 1005023"/>
                <a:gd name="connsiteY2500" fmla="*/ 183696 h 743766"/>
                <a:gd name="connsiteX2501" fmla="*/ 718457 w 1005023"/>
                <a:gd name="connsiteY2501" fmla="*/ 182880 h 743766"/>
                <a:gd name="connsiteX2502" fmla="*/ 719274 w 1005023"/>
                <a:gd name="connsiteY2502" fmla="*/ 180431 h 743766"/>
                <a:gd name="connsiteX2503" fmla="*/ 719274 w 1005023"/>
                <a:gd name="connsiteY2503" fmla="*/ 179614 h 743766"/>
                <a:gd name="connsiteX2504" fmla="*/ 720090 w 1005023"/>
                <a:gd name="connsiteY2504" fmla="*/ 179614 h 743766"/>
                <a:gd name="connsiteX2505" fmla="*/ 721723 w 1005023"/>
                <a:gd name="connsiteY2505" fmla="*/ 179614 h 743766"/>
                <a:gd name="connsiteX2506" fmla="*/ 722539 w 1005023"/>
                <a:gd name="connsiteY2506" fmla="*/ 180431 h 743766"/>
                <a:gd name="connsiteX2507" fmla="*/ 723356 w 1005023"/>
                <a:gd name="connsiteY2507" fmla="*/ 181247 h 743766"/>
                <a:gd name="connsiteX2508" fmla="*/ 724172 w 1005023"/>
                <a:gd name="connsiteY2508" fmla="*/ 181247 h 743766"/>
                <a:gd name="connsiteX2509" fmla="*/ 724989 w 1005023"/>
                <a:gd name="connsiteY2509" fmla="*/ 180431 h 743766"/>
                <a:gd name="connsiteX2510" fmla="*/ 726621 w 1005023"/>
                <a:gd name="connsiteY2510" fmla="*/ 178798 h 743766"/>
                <a:gd name="connsiteX2511" fmla="*/ 729071 w 1005023"/>
                <a:gd name="connsiteY2511" fmla="*/ 177981 h 743766"/>
                <a:gd name="connsiteX2512" fmla="*/ 730704 w 1005023"/>
                <a:gd name="connsiteY2512" fmla="*/ 177981 h 743766"/>
                <a:gd name="connsiteX2513" fmla="*/ 733153 w 1005023"/>
                <a:gd name="connsiteY2513" fmla="*/ 177165 h 743766"/>
                <a:gd name="connsiteX2514" fmla="*/ 734786 w 1005023"/>
                <a:gd name="connsiteY2514" fmla="*/ 177165 h 743766"/>
                <a:gd name="connsiteX2515" fmla="*/ 738052 w 1005023"/>
                <a:gd name="connsiteY2515" fmla="*/ 177165 h 743766"/>
                <a:gd name="connsiteX2516" fmla="*/ 738868 w 1005023"/>
                <a:gd name="connsiteY2516" fmla="*/ 177165 h 743766"/>
                <a:gd name="connsiteX2517" fmla="*/ 740501 w 1005023"/>
                <a:gd name="connsiteY2517" fmla="*/ 177165 h 743766"/>
                <a:gd name="connsiteX2518" fmla="*/ 741317 w 1005023"/>
                <a:gd name="connsiteY2518" fmla="*/ 175532 h 743766"/>
                <a:gd name="connsiteX2519" fmla="*/ 742134 w 1005023"/>
                <a:gd name="connsiteY2519" fmla="*/ 175532 h 743766"/>
                <a:gd name="connsiteX2520" fmla="*/ 743767 w 1005023"/>
                <a:gd name="connsiteY2520" fmla="*/ 176349 h 743766"/>
                <a:gd name="connsiteX2521" fmla="*/ 744583 w 1005023"/>
                <a:gd name="connsiteY2521" fmla="*/ 177165 h 743766"/>
                <a:gd name="connsiteX2522" fmla="*/ 747032 w 1005023"/>
                <a:gd name="connsiteY2522" fmla="*/ 178798 h 743766"/>
                <a:gd name="connsiteX2523" fmla="*/ 749481 w 1005023"/>
                <a:gd name="connsiteY2523" fmla="*/ 179614 h 743766"/>
                <a:gd name="connsiteX2524" fmla="*/ 751931 w 1005023"/>
                <a:gd name="connsiteY2524" fmla="*/ 179614 h 743766"/>
                <a:gd name="connsiteX2525" fmla="*/ 754380 w 1005023"/>
                <a:gd name="connsiteY2525" fmla="*/ 180431 h 743766"/>
                <a:gd name="connsiteX2526" fmla="*/ 756013 w 1005023"/>
                <a:gd name="connsiteY2526" fmla="*/ 180431 h 743766"/>
                <a:gd name="connsiteX2527" fmla="*/ 756829 w 1005023"/>
                <a:gd name="connsiteY2527" fmla="*/ 179614 h 743766"/>
                <a:gd name="connsiteX2528" fmla="*/ 758462 w 1005023"/>
                <a:gd name="connsiteY2528" fmla="*/ 178798 h 743766"/>
                <a:gd name="connsiteX2529" fmla="*/ 759279 w 1005023"/>
                <a:gd name="connsiteY2529" fmla="*/ 177165 h 743766"/>
                <a:gd name="connsiteX2530" fmla="*/ 759279 w 1005023"/>
                <a:gd name="connsiteY2530" fmla="*/ 175532 h 743766"/>
                <a:gd name="connsiteX2531" fmla="*/ 759279 w 1005023"/>
                <a:gd name="connsiteY2531" fmla="*/ 173899 h 743766"/>
                <a:gd name="connsiteX2532" fmla="*/ 758462 w 1005023"/>
                <a:gd name="connsiteY2532" fmla="*/ 173083 h 743766"/>
                <a:gd name="connsiteX2533" fmla="*/ 756829 w 1005023"/>
                <a:gd name="connsiteY2533" fmla="*/ 171450 h 743766"/>
                <a:gd name="connsiteX2534" fmla="*/ 756013 w 1005023"/>
                <a:gd name="connsiteY2534" fmla="*/ 170634 h 743766"/>
                <a:gd name="connsiteX2535" fmla="*/ 756013 w 1005023"/>
                <a:gd name="connsiteY2535" fmla="*/ 169001 h 743766"/>
                <a:gd name="connsiteX2536" fmla="*/ 755196 w 1005023"/>
                <a:gd name="connsiteY2536" fmla="*/ 167368 h 743766"/>
                <a:gd name="connsiteX2537" fmla="*/ 753564 w 1005023"/>
                <a:gd name="connsiteY2537" fmla="*/ 165735 h 743766"/>
                <a:gd name="connsiteX2538" fmla="*/ 752747 w 1005023"/>
                <a:gd name="connsiteY2538" fmla="*/ 164919 h 743766"/>
                <a:gd name="connsiteX2539" fmla="*/ 750298 w 1005023"/>
                <a:gd name="connsiteY2539" fmla="*/ 161653 h 743766"/>
                <a:gd name="connsiteX2540" fmla="*/ 752747 w 1005023"/>
                <a:gd name="connsiteY2540" fmla="*/ 159204 h 743766"/>
                <a:gd name="connsiteX2541" fmla="*/ 752747 w 1005023"/>
                <a:gd name="connsiteY2541" fmla="*/ 158387 h 743766"/>
                <a:gd name="connsiteX2542" fmla="*/ 752747 w 1005023"/>
                <a:gd name="connsiteY2542" fmla="*/ 157571 h 743766"/>
                <a:gd name="connsiteX2543" fmla="*/ 751931 w 1005023"/>
                <a:gd name="connsiteY2543" fmla="*/ 156754 h 743766"/>
                <a:gd name="connsiteX2544" fmla="*/ 751114 w 1005023"/>
                <a:gd name="connsiteY2544" fmla="*/ 155938 h 743766"/>
                <a:gd name="connsiteX2545" fmla="*/ 750298 w 1005023"/>
                <a:gd name="connsiteY2545" fmla="*/ 155121 h 743766"/>
                <a:gd name="connsiteX2546" fmla="*/ 749481 w 1005023"/>
                <a:gd name="connsiteY2546" fmla="*/ 153489 h 743766"/>
                <a:gd name="connsiteX2547" fmla="*/ 749481 w 1005023"/>
                <a:gd name="connsiteY2547" fmla="*/ 152672 h 743766"/>
                <a:gd name="connsiteX2548" fmla="*/ 748665 w 1005023"/>
                <a:gd name="connsiteY2548" fmla="*/ 151856 h 743766"/>
                <a:gd name="connsiteX2549" fmla="*/ 747849 w 1005023"/>
                <a:gd name="connsiteY2549" fmla="*/ 151039 h 743766"/>
                <a:gd name="connsiteX2550" fmla="*/ 747032 w 1005023"/>
                <a:gd name="connsiteY2550" fmla="*/ 150223 h 743766"/>
                <a:gd name="connsiteX2551" fmla="*/ 745399 w 1005023"/>
                <a:gd name="connsiteY2551" fmla="*/ 149406 h 743766"/>
                <a:gd name="connsiteX2552" fmla="*/ 744583 w 1005023"/>
                <a:gd name="connsiteY2552" fmla="*/ 147774 h 743766"/>
                <a:gd name="connsiteX2553" fmla="*/ 742950 w 1005023"/>
                <a:gd name="connsiteY2553" fmla="*/ 144508 h 743766"/>
                <a:gd name="connsiteX2554" fmla="*/ 742134 w 1005023"/>
                <a:gd name="connsiteY2554" fmla="*/ 143691 h 743766"/>
                <a:gd name="connsiteX2555" fmla="*/ 738052 w 1005023"/>
                <a:gd name="connsiteY2555" fmla="*/ 143691 h 743766"/>
                <a:gd name="connsiteX2556" fmla="*/ 736419 w 1005023"/>
                <a:gd name="connsiteY2556" fmla="*/ 142875 h 743766"/>
                <a:gd name="connsiteX2557" fmla="*/ 734786 w 1005023"/>
                <a:gd name="connsiteY2557" fmla="*/ 142875 h 743766"/>
                <a:gd name="connsiteX2558" fmla="*/ 733970 w 1005023"/>
                <a:gd name="connsiteY2558" fmla="*/ 143691 h 743766"/>
                <a:gd name="connsiteX2559" fmla="*/ 731520 w 1005023"/>
                <a:gd name="connsiteY2559" fmla="*/ 143691 h 743766"/>
                <a:gd name="connsiteX2560" fmla="*/ 730704 w 1005023"/>
                <a:gd name="connsiteY2560" fmla="*/ 143691 h 743766"/>
                <a:gd name="connsiteX2561" fmla="*/ 729071 w 1005023"/>
                <a:gd name="connsiteY2561" fmla="*/ 145324 h 743766"/>
                <a:gd name="connsiteX2562" fmla="*/ 727438 w 1005023"/>
                <a:gd name="connsiteY2562" fmla="*/ 147774 h 743766"/>
                <a:gd name="connsiteX2563" fmla="*/ 725805 w 1005023"/>
                <a:gd name="connsiteY2563" fmla="*/ 149406 h 743766"/>
                <a:gd name="connsiteX2564" fmla="*/ 724989 w 1005023"/>
                <a:gd name="connsiteY2564" fmla="*/ 151039 h 743766"/>
                <a:gd name="connsiteX2565" fmla="*/ 724172 w 1005023"/>
                <a:gd name="connsiteY2565" fmla="*/ 151856 h 743766"/>
                <a:gd name="connsiteX2566" fmla="*/ 723356 w 1005023"/>
                <a:gd name="connsiteY2566" fmla="*/ 151856 h 743766"/>
                <a:gd name="connsiteX2567" fmla="*/ 721723 w 1005023"/>
                <a:gd name="connsiteY2567" fmla="*/ 150223 h 743766"/>
                <a:gd name="connsiteX2568" fmla="*/ 719274 w 1005023"/>
                <a:gd name="connsiteY2568" fmla="*/ 148590 h 743766"/>
                <a:gd name="connsiteX2569" fmla="*/ 717641 w 1005023"/>
                <a:gd name="connsiteY2569" fmla="*/ 147774 h 743766"/>
                <a:gd name="connsiteX2570" fmla="*/ 716824 w 1005023"/>
                <a:gd name="connsiteY2570" fmla="*/ 147774 h 743766"/>
                <a:gd name="connsiteX2571" fmla="*/ 714375 w 1005023"/>
                <a:gd name="connsiteY2571" fmla="*/ 146957 h 743766"/>
                <a:gd name="connsiteX2572" fmla="*/ 712742 w 1005023"/>
                <a:gd name="connsiteY2572" fmla="*/ 146957 h 743766"/>
                <a:gd name="connsiteX2573" fmla="*/ 710293 w 1005023"/>
                <a:gd name="connsiteY2573" fmla="*/ 147774 h 743766"/>
                <a:gd name="connsiteX2574" fmla="*/ 707844 w 1005023"/>
                <a:gd name="connsiteY2574" fmla="*/ 147774 h 743766"/>
                <a:gd name="connsiteX2575" fmla="*/ 707027 w 1005023"/>
                <a:gd name="connsiteY2575" fmla="*/ 147774 h 743766"/>
                <a:gd name="connsiteX2576" fmla="*/ 705395 w 1005023"/>
                <a:gd name="connsiteY2576" fmla="*/ 147774 h 743766"/>
                <a:gd name="connsiteX2577" fmla="*/ 702945 w 1005023"/>
                <a:gd name="connsiteY2577" fmla="*/ 149406 h 743766"/>
                <a:gd name="connsiteX2578" fmla="*/ 701312 w 1005023"/>
                <a:gd name="connsiteY2578" fmla="*/ 151039 h 743766"/>
                <a:gd name="connsiteX2579" fmla="*/ 699679 w 1005023"/>
                <a:gd name="connsiteY2579" fmla="*/ 151856 h 743766"/>
                <a:gd name="connsiteX2580" fmla="*/ 698046 w 1005023"/>
                <a:gd name="connsiteY2580" fmla="*/ 150223 h 743766"/>
                <a:gd name="connsiteX2581" fmla="*/ 696414 w 1005023"/>
                <a:gd name="connsiteY2581" fmla="*/ 148590 h 743766"/>
                <a:gd name="connsiteX2582" fmla="*/ 694781 w 1005023"/>
                <a:gd name="connsiteY2582" fmla="*/ 146957 h 743766"/>
                <a:gd name="connsiteX2583" fmla="*/ 693964 w 1005023"/>
                <a:gd name="connsiteY2583" fmla="*/ 145324 h 743766"/>
                <a:gd name="connsiteX2584" fmla="*/ 693148 w 1005023"/>
                <a:gd name="connsiteY2584" fmla="*/ 140426 h 743766"/>
                <a:gd name="connsiteX2585" fmla="*/ 694781 w 1005023"/>
                <a:gd name="connsiteY2585" fmla="*/ 138793 h 743766"/>
                <a:gd name="connsiteX2586" fmla="*/ 697230 w 1005023"/>
                <a:gd name="connsiteY2586" fmla="*/ 137160 h 743766"/>
                <a:gd name="connsiteX2587" fmla="*/ 697230 w 1005023"/>
                <a:gd name="connsiteY2587" fmla="*/ 134711 h 743766"/>
                <a:gd name="connsiteX2588" fmla="*/ 697230 w 1005023"/>
                <a:gd name="connsiteY2588" fmla="*/ 132261 h 743766"/>
                <a:gd name="connsiteX2589" fmla="*/ 698046 w 1005023"/>
                <a:gd name="connsiteY2589" fmla="*/ 128996 h 743766"/>
                <a:gd name="connsiteX2590" fmla="*/ 700496 w 1005023"/>
                <a:gd name="connsiteY2590" fmla="*/ 126546 h 743766"/>
                <a:gd name="connsiteX2591" fmla="*/ 701312 w 1005023"/>
                <a:gd name="connsiteY2591" fmla="*/ 124097 h 743766"/>
                <a:gd name="connsiteX2592" fmla="*/ 701312 w 1005023"/>
                <a:gd name="connsiteY2592" fmla="*/ 122464 h 743766"/>
                <a:gd name="connsiteX2593" fmla="*/ 702129 w 1005023"/>
                <a:gd name="connsiteY2593" fmla="*/ 120015 h 743766"/>
                <a:gd name="connsiteX2594" fmla="*/ 702945 w 1005023"/>
                <a:gd name="connsiteY2594" fmla="*/ 117566 h 743766"/>
                <a:gd name="connsiteX2595" fmla="*/ 704578 w 1005023"/>
                <a:gd name="connsiteY2595" fmla="*/ 114300 h 743766"/>
                <a:gd name="connsiteX2596" fmla="*/ 707027 w 1005023"/>
                <a:gd name="connsiteY2596" fmla="*/ 108585 h 743766"/>
                <a:gd name="connsiteX2597" fmla="*/ 710293 w 1005023"/>
                <a:gd name="connsiteY2597" fmla="*/ 101237 h 743766"/>
                <a:gd name="connsiteX2598" fmla="*/ 711926 w 1005023"/>
                <a:gd name="connsiteY2598" fmla="*/ 97971 h 743766"/>
                <a:gd name="connsiteX2599" fmla="*/ 715192 w 1005023"/>
                <a:gd name="connsiteY2599" fmla="*/ 100421 h 743766"/>
                <a:gd name="connsiteX2600" fmla="*/ 717641 w 1005023"/>
                <a:gd name="connsiteY2600" fmla="*/ 101237 h 743766"/>
                <a:gd name="connsiteX2601" fmla="*/ 721723 w 1005023"/>
                <a:gd name="connsiteY2601" fmla="*/ 102870 h 743766"/>
                <a:gd name="connsiteX2602" fmla="*/ 725805 w 1005023"/>
                <a:gd name="connsiteY2602" fmla="*/ 102870 h 743766"/>
                <a:gd name="connsiteX2603" fmla="*/ 729071 w 1005023"/>
                <a:gd name="connsiteY2603" fmla="*/ 104503 h 743766"/>
                <a:gd name="connsiteX2604" fmla="*/ 730704 w 1005023"/>
                <a:gd name="connsiteY2604" fmla="*/ 105319 h 743766"/>
                <a:gd name="connsiteX2605" fmla="*/ 731520 w 1005023"/>
                <a:gd name="connsiteY2605" fmla="*/ 105319 h 743766"/>
                <a:gd name="connsiteX2606" fmla="*/ 736419 w 1005023"/>
                <a:gd name="connsiteY2606" fmla="*/ 100421 h 743766"/>
                <a:gd name="connsiteX2607" fmla="*/ 740501 w 1005023"/>
                <a:gd name="connsiteY2607" fmla="*/ 96339 h 743766"/>
                <a:gd name="connsiteX2608" fmla="*/ 745399 w 1005023"/>
                <a:gd name="connsiteY2608" fmla="*/ 93073 h 743766"/>
                <a:gd name="connsiteX2609" fmla="*/ 749481 w 1005023"/>
                <a:gd name="connsiteY2609" fmla="*/ 92256 h 743766"/>
                <a:gd name="connsiteX2610" fmla="*/ 751931 w 1005023"/>
                <a:gd name="connsiteY2610" fmla="*/ 91440 h 743766"/>
                <a:gd name="connsiteX2611" fmla="*/ 753564 w 1005023"/>
                <a:gd name="connsiteY2611" fmla="*/ 89807 h 743766"/>
                <a:gd name="connsiteX2612" fmla="*/ 754380 w 1005023"/>
                <a:gd name="connsiteY2612" fmla="*/ 87358 h 743766"/>
                <a:gd name="connsiteX2613" fmla="*/ 754380 w 1005023"/>
                <a:gd name="connsiteY2613" fmla="*/ 84092 h 743766"/>
                <a:gd name="connsiteX2614" fmla="*/ 752747 w 1005023"/>
                <a:gd name="connsiteY2614" fmla="*/ 85725 h 743766"/>
                <a:gd name="connsiteX2615" fmla="*/ 751114 w 1005023"/>
                <a:gd name="connsiteY2615" fmla="*/ 84909 h 743766"/>
                <a:gd name="connsiteX2616" fmla="*/ 750298 w 1005023"/>
                <a:gd name="connsiteY2616" fmla="*/ 84092 h 743766"/>
                <a:gd name="connsiteX2617" fmla="*/ 751114 w 1005023"/>
                <a:gd name="connsiteY2617" fmla="*/ 83276 h 743766"/>
                <a:gd name="connsiteX2618" fmla="*/ 751931 w 1005023"/>
                <a:gd name="connsiteY2618" fmla="*/ 81643 h 743766"/>
                <a:gd name="connsiteX2619" fmla="*/ 751931 w 1005023"/>
                <a:gd name="connsiteY2619" fmla="*/ 80010 h 743766"/>
                <a:gd name="connsiteX2620" fmla="*/ 752747 w 1005023"/>
                <a:gd name="connsiteY2620" fmla="*/ 78377 h 743766"/>
                <a:gd name="connsiteX2621" fmla="*/ 754380 w 1005023"/>
                <a:gd name="connsiteY2621" fmla="*/ 76744 h 743766"/>
                <a:gd name="connsiteX2622" fmla="*/ 755196 w 1005023"/>
                <a:gd name="connsiteY2622" fmla="*/ 75111 h 743766"/>
                <a:gd name="connsiteX2623" fmla="*/ 755196 w 1005023"/>
                <a:gd name="connsiteY2623" fmla="*/ 72662 h 743766"/>
                <a:gd name="connsiteX2624" fmla="*/ 756013 w 1005023"/>
                <a:gd name="connsiteY2624" fmla="*/ 70213 h 743766"/>
                <a:gd name="connsiteX2625" fmla="*/ 757646 w 1005023"/>
                <a:gd name="connsiteY2625" fmla="*/ 67764 h 743766"/>
                <a:gd name="connsiteX2626" fmla="*/ 758462 w 1005023"/>
                <a:gd name="connsiteY2626" fmla="*/ 66131 h 743766"/>
                <a:gd name="connsiteX2627" fmla="*/ 758462 w 1005023"/>
                <a:gd name="connsiteY2627" fmla="*/ 64498 h 743766"/>
                <a:gd name="connsiteX2628" fmla="*/ 759279 w 1005023"/>
                <a:gd name="connsiteY2628" fmla="*/ 62049 h 743766"/>
                <a:gd name="connsiteX2629" fmla="*/ 761728 w 1005023"/>
                <a:gd name="connsiteY2629" fmla="*/ 57966 h 743766"/>
                <a:gd name="connsiteX2630" fmla="*/ 763361 w 1005023"/>
                <a:gd name="connsiteY2630" fmla="*/ 53068 h 743766"/>
                <a:gd name="connsiteX2631" fmla="*/ 765810 w 1005023"/>
                <a:gd name="connsiteY2631" fmla="*/ 49802 h 743766"/>
                <a:gd name="connsiteX2632" fmla="*/ 770709 w 1005023"/>
                <a:gd name="connsiteY2632" fmla="*/ 46536 h 743766"/>
                <a:gd name="connsiteX2633" fmla="*/ 773158 w 1005023"/>
                <a:gd name="connsiteY2633" fmla="*/ 43271 h 743766"/>
                <a:gd name="connsiteX2634" fmla="*/ 773974 w 1005023"/>
                <a:gd name="connsiteY2634" fmla="*/ 40005 h 743766"/>
                <a:gd name="connsiteX2635" fmla="*/ 773974 w 1005023"/>
                <a:gd name="connsiteY2635" fmla="*/ 36739 h 743766"/>
                <a:gd name="connsiteX2636" fmla="*/ 772342 w 1005023"/>
                <a:gd name="connsiteY2636" fmla="*/ 34290 h 743766"/>
                <a:gd name="connsiteX2637" fmla="*/ 772342 w 1005023"/>
                <a:gd name="connsiteY2637" fmla="*/ 31841 h 743766"/>
                <a:gd name="connsiteX2638" fmla="*/ 773158 w 1005023"/>
                <a:gd name="connsiteY2638" fmla="*/ 29391 h 743766"/>
                <a:gd name="connsiteX2639" fmla="*/ 772342 w 1005023"/>
                <a:gd name="connsiteY2639" fmla="*/ 27759 h 743766"/>
                <a:gd name="connsiteX2640" fmla="*/ 769892 w 1005023"/>
                <a:gd name="connsiteY2640" fmla="*/ 26126 h 743766"/>
                <a:gd name="connsiteX2641" fmla="*/ 767443 w 1005023"/>
                <a:gd name="connsiteY2641" fmla="*/ 26126 h 743766"/>
                <a:gd name="connsiteX2642" fmla="*/ 764177 w 1005023"/>
                <a:gd name="connsiteY2642" fmla="*/ 26942 h 743766"/>
                <a:gd name="connsiteX2643" fmla="*/ 762545 w 1005023"/>
                <a:gd name="connsiteY2643" fmla="*/ 26126 h 743766"/>
                <a:gd name="connsiteX2644" fmla="*/ 762545 w 1005023"/>
                <a:gd name="connsiteY2644" fmla="*/ 23676 h 743766"/>
                <a:gd name="connsiteX2645" fmla="*/ 763361 w 1005023"/>
                <a:gd name="connsiteY2645" fmla="*/ 22044 h 743766"/>
                <a:gd name="connsiteX2646" fmla="*/ 765810 w 1005023"/>
                <a:gd name="connsiteY2646" fmla="*/ 20411 h 743766"/>
                <a:gd name="connsiteX2647" fmla="*/ 769076 w 1005023"/>
                <a:gd name="connsiteY2647" fmla="*/ 17145 h 743766"/>
                <a:gd name="connsiteX2648" fmla="*/ 773974 w 1005023"/>
                <a:gd name="connsiteY2648" fmla="*/ 11430 h 743766"/>
                <a:gd name="connsiteX2649" fmla="*/ 778873 w 1005023"/>
                <a:gd name="connsiteY2649" fmla="*/ 8164 h 743766"/>
                <a:gd name="connsiteX2650" fmla="*/ 785404 w 1005023"/>
                <a:gd name="connsiteY2650" fmla="*/ 7348 h 743766"/>
                <a:gd name="connsiteX2651" fmla="*/ 791120 w 1005023"/>
                <a:gd name="connsiteY2651" fmla="*/ 5715 h 743766"/>
                <a:gd name="connsiteX2652" fmla="*/ 796835 w 1005023"/>
                <a:gd name="connsiteY2652" fmla="*/ 4082 h 743766"/>
                <a:gd name="connsiteX2653" fmla="*/ 800917 w 1005023"/>
                <a:gd name="connsiteY2653" fmla="*/ 3266 h 743766"/>
                <a:gd name="connsiteX2654" fmla="*/ 801733 w 1005023"/>
                <a:gd name="connsiteY2654" fmla="*/ 4082 h 743766"/>
                <a:gd name="connsiteX2655" fmla="*/ 804182 w 1005023"/>
                <a:gd name="connsiteY2655" fmla="*/ 4082 h 743766"/>
                <a:gd name="connsiteX2656" fmla="*/ 808264 w 1005023"/>
                <a:gd name="connsiteY2656" fmla="*/ 4082 h 743766"/>
                <a:gd name="connsiteX2657" fmla="*/ 811530 w 1005023"/>
                <a:gd name="connsiteY2657" fmla="*/ 3266 h 743766"/>
                <a:gd name="connsiteX2658" fmla="*/ 814796 w 1005023"/>
                <a:gd name="connsiteY2658" fmla="*/ 1633 h 743766"/>
                <a:gd name="connsiteX2659" fmla="*/ 817245 w 1005023"/>
                <a:gd name="connsiteY2659" fmla="*/ 1633 h 743766"/>
                <a:gd name="connsiteX2660" fmla="*/ 818878 w 1005023"/>
                <a:gd name="connsiteY2660" fmla="*/ 2449 h 743766"/>
                <a:gd name="connsiteX2661" fmla="*/ 821327 w 1005023"/>
                <a:gd name="connsiteY2661" fmla="*/ 816 h 74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Lst>
              <a:rect l="l" t="t" r="r" b="b"/>
              <a:pathLst>
                <a:path w="1005023" h="743766">
                  <a:moveTo>
                    <a:pt x="613138" y="711926"/>
                  </a:moveTo>
                  <a:lnTo>
                    <a:pt x="613954" y="712742"/>
                  </a:lnTo>
                  <a:lnTo>
                    <a:pt x="614771" y="713559"/>
                  </a:lnTo>
                  <a:lnTo>
                    <a:pt x="615587" y="716008"/>
                  </a:lnTo>
                  <a:lnTo>
                    <a:pt x="615587" y="717641"/>
                  </a:lnTo>
                  <a:lnTo>
                    <a:pt x="613954" y="718457"/>
                  </a:lnTo>
                  <a:lnTo>
                    <a:pt x="612321" y="719274"/>
                  </a:lnTo>
                  <a:lnTo>
                    <a:pt x="609056" y="724172"/>
                  </a:lnTo>
                  <a:lnTo>
                    <a:pt x="608239" y="725805"/>
                  </a:lnTo>
                  <a:lnTo>
                    <a:pt x="607423" y="726621"/>
                  </a:lnTo>
                  <a:lnTo>
                    <a:pt x="607423" y="727438"/>
                  </a:lnTo>
                  <a:lnTo>
                    <a:pt x="607423" y="728254"/>
                  </a:lnTo>
                  <a:lnTo>
                    <a:pt x="606606" y="730704"/>
                  </a:lnTo>
                  <a:lnTo>
                    <a:pt x="605790" y="733153"/>
                  </a:lnTo>
                  <a:lnTo>
                    <a:pt x="604974" y="733969"/>
                  </a:lnTo>
                  <a:lnTo>
                    <a:pt x="604157" y="734786"/>
                  </a:lnTo>
                  <a:lnTo>
                    <a:pt x="603341" y="735602"/>
                  </a:lnTo>
                  <a:lnTo>
                    <a:pt x="602524" y="735602"/>
                  </a:lnTo>
                  <a:lnTo>
                    <a:pt x="601708" y="735602"/>
                  </a:lnTo>
                  <a:lnTo>
                    <a:pt x="600075" y="737235"/>
                  </a:lnTo>
                  <a:lnTo>
                    <a:pt x="598442" y="738051"/>
                  </a:lnTo>
                  <a:lnTo>
                    <a:pt x="598442" y="738868"/>
                  </a:lnTo>
                  <a:lnTo>
                    <a:pt x="598442" y="739684"/>
                  </a:lnTo>
                  <a:lnTo>
                    <a:pt x="597626" y="740501"/>
                  </a:lnTo>
                  <a:lnTo>
                    <a:pt x="596810" y="740501"/>
                  </a:lnTo>
                  <a:lnTo>
                    <a:pt x="594360" y="741317"/>
                  </a:lnTo>
                  <a:lnTo>
                    <a:pt x="593544" y="742134"/>
                  </a:lnTo>
                  <a:lnTo>
                    <a:pt x="592727" y="743766"/>
                  </a:lnTo>
                  <a:lnTo>
                    <a:pt x="592727" y="743766"/>
                  </a:lnTo>
                  <a:lnTo>
                    <a:pt x="591095" y="743766"/>
                  </a:lnTo>
                  <a:lnTo>
                    <a:pt x="590278" y="743766"/>
                  </a:lnTo>
                  <a:lnTo>
                    <a:pt x="588645" y="742950"/>
                  </a:lnTo>
                  <a:lnTo>
                    <a:pt x="587829" y="742950"/>
                  </a:lnTo>
                  <a:lnTo>
                    <a:pt x="585379" y="742134"/>
                  </a:lnTo>
                  <a:lnTo>
                    <a:pt x="582930" y="741317"/>
                  </a:lnTo>
                  <a:lnTo>
                    <a:pt x="581297" y="740501"/>
                  </a:lnTo>
                  <a:lnTo>
                    <a:pt x="578031" y="738051"/>
                  </a:lnTo>
                  <a:lnTo>
                    <a:pt x="577215" y="733969"/>
                  </a:lnTo>
                  <a:lnTo>
                    <a:pt x="576399" y="732337"/>
                  </a:lnTo>
                  <a:lnTo>
                    <a:pt x="576399" y="731520"/>
                  </a:lnTo>
                  <a:lnTo>
                    <a:pt x="576399" y="724988"/>
                  </a:lnTo>
                  <a:lnTo>
                    <a:pt x="576399" y="724172"/>
                  </a:lnTo>
                  <a:lnTo>
                    <a:pt x="577215" y="723356"/>
                  </a:lnTo>
                  <a:lnTo>
                    <a:pt x="578848" y="721723"/>
                  </a:lnTo>
                  <a:lnTo>
                    <a:pt x="580481" y="720906"/>
                  </a:lnTo>
                  <a:lnTo>
                    <a:pt x="582930" y="718457"/>
                  </a:lnTo>
                  <a:lnTo>
                    <a:pt x="584563" y="717641"/>
                  </a:lnTo>
                  <a:lnTo>
                    <a:pt x="586196" y="716008"/>
                  </a:lnTo>
                  <a:lnTo>
                    <a:pt x="585379" y="716008"/>
                  </a:lnTo>
                  <a:lnTo>
                    <a:pt x="584563" y="716008"/>
                  </a:lnTo>
                  <a:lnTo>
                    <a:pt x="585379" y="714375"/>
                  </a:lnTo>
                  <a:lnTo>
                    <a:pt x="586196" y="713559"/>
                  </a:lnTo>
                  <a:lnTo>
                    <a:pt x="587012" y="713559"/>
                  </a:lnTo>
                  <a:lnTo>
                    <a:pt x="588645" y="713559"/>
                  </a:lnTo>
                  <a:lnTo>
                    <a:pt x="590278" y="713559"/>
                  </a:lnTo>
                  <a:lnTo>
                    <a:pt x="591095" y="712742"/>
                  </a:lnTo>
                  <a:lnTo>
                    <a:pt x="591911" y="712742"/>
                  </a:lnTo>
                  <a:lnTo>
                    <a:pt x="595993" y="712742"/>
                  </a:lnTo>
                  <a:lnTo>
                    <a:pt x="599259" y="711926"/>
                  </a:lnTo>
                  <a:lnTo>
                    <a:pt x="600892" y="711109"/>
                  </a:lnTo>
                  <a:lnTo>
                    <a:pt x="601708" y="711109"/>
                  </a:lnTo>
                  <a:lnTo>
                    <a:pt x="604157" y="711109"/>
                  </a:lnTo>
                  <a:lnTo>
                    <a:pt x="604974" y="711926"/>
                  </a:lnTo>
                  <a:lnTo>
                    <a:pt x="604974" y="711109"/>
                  </a:lnTo>
                  <a:lnTo>
                    <a:pt x="604974" y="710293"/>
                  </a:lnTo>
                  <a:lnTo>
                    <a:pt x="604974" y="710293"/>
                  </a:lnTo>
                  <a:lnTo>
                    <a:pt x="607423" y="711926"/>
                  </a:lnTo>
                  <a:lnTo>
                    <a:pt x="607423" y="710293"/>
                  </a:lnTo>
                  <a:lnTo>
                    <a:pt x="607423" y="709476"/>
                  </a:lnTo>
                  <a:lnTo>
                    <a:pt x="608239" y="708660"/>
                  </a:lnTo>
                  <a:lnTo>
                    <a:pt x="609056" y="708660"/>
                  </a:lnTo>
                  <a:lnTo>
                    <a:pt x="609872" y="710293"/>
                  </a:lnTo>
                  <a:lnTo>
                    <a:pt x="610689" y="711109"/>
                  </a:lnTo>
                  <a:lnTo>
                    <a:pt x="613138" y="711926"/>
                  </a:lnTo>
                  <a:close/>
                  <a:moveTo>
                    <a:pt x="604974" y="692331"/>
                  </a:moveTo>
                  <a:lnTo>
                    <a:pt x="604974" y="692331"/>
                  </a:lnTo>
                  <a:lnTo>
                    <a:pt x="607423" y="692331"/>
                  </a:lnTo>
                  <a:lnTo>
                    <a:pt x="607423" y="693148"/>
                  </a:lnTo>
                  <a:lnTo>
                    <a:pt x="607423" y="693148"/>
                  </a:lnTo>
                  <a:lnTo>
                    <a:pt x="606606" y="693964"/>
                  </a:lnTo>
                  <a:lnTo>
                    <a:pt x="604974" y="693148"/>
                  </a:lnTo>
                  <a:lnTo>
                    <a:pt x="603341" y="693148"/>
                  </a:lnTo>
                  <a:lnTo>
                    <a:pt x="602524" y="693148"/>
                  </a:lnTo>
                  <a:lnTo>
                    <a:pt x="602524" y="692331"/>
                  </a:lnTo>
                  <a:lnTo>
                    <a:pt x="603341" y="691515"/>
                  </a:lnTo>
                  <a:lnTo>
                    <a:pt x="604974" y="692331"/>
                  </a:lnTo>
                  <a:close/>
                  <a:moveTo>
                    <a:pt x="642529" y="682534"/>
                  </a:moveTo>
                  <a:lnTo>
                    <a:pt x="640896" y="682534"/>
                  </a:lnTo>
                  <a:lnTo>
                    <a:pt x="640896" y="682534"/>
                  </a:lnTo>
                  <a:lnTo>
                    <a:pt x="641713" y="681718"/>
                  </a:lnTo>
                  <a:lnTo>
                    <a:pt x="643346" y="680901"/>
                  </a:lnTo>
                  <a:lnTo>
                    <a:pt x="642529" y="682534"/>
                  </a:lnTo>
                  <a:close/>
                  <a:moveTo>
                    <a:pt x="644979" y="683351"/>
                  </a:moveTo>
                  <a:lnTo>
                    <a:pt x="644979" y="683351"/>
                  </a:lnTo>
                  <a:lnTo>
                    <a:pt x="644979" y="683351"/>
                  </a:lnTo>
                  <a:lnTo>
                    <a:pt x="644162" y="682534"/>
                  </a:lnTo>
                  <a:lnTo>
                    <a:pt x="644162" y="681718"/>
                  </a:lnTo>
                  <a:lnTo>
                    <a:pt x="644979" y="680901"/>
                  </a:lnTo>
                  <a:lnTo>
                    <a:pt x="644979" y="680085"/>
                  </a:lnTo>
                  <a:lnTo>
                    <a:pt x="645795" y="680085"/>
                  </a:lnTo>
                  <a:lnTo>
                    <a:pt x="645795" y="680085"/>
                  </a:lnTo>
                  <a:lnTo>
                    <a:pt x="644979" y="680901"/>
                  </a:lnTo>
                  <a:lnTo>
                    <a:pt x="644979" y="680901"/>
                  </a:lnTo>
                  <a:lnTo>
                    <a:pt x="644979" y="683351"/>
                  </a:lnTo>
                  <a:close/>
                  <a:moveTo>
                    <a:pt x="657225" y="662124"/>
                  </a:moveTo>
                  <a:lnTo>
                    <a:pt x="657225" y="662940"/>
                  </a:lnTo>
                  <a:lnTo>
                    <a:pt x="655592" y="661307"/>
                  </a:lnTo>
                  <a:lnTo>
                    <a:pt x="655592" y="661307"/>
                  </a:lnTo>
                  <a:lnTo>
                    <a:pt x="654776" y="660491"/>
                  </a:lnTo>
                  <a:lnTo>
                    <a:pt x="654776" y="659674"/>
                  </a:lnTo>
                  <a:lnTo>
                    <a:pt x="655592" y="659674"/>
                  </a:lnTo>
                  <a:lnTo>
                    <a:pt x="656409" y="660491"/>
                  </a:lnTo>
                  <a:lnTo>
                    <a:pt x="657225" y="662124"/>
                  </a:lnTo>
                  <a:close/>
                  <a:moveTo>
                    <a:pt x="733970" y="631916"/>
                  </a:moveTo>
                  <a:lnTo>
                    <a:pt x="733153" y="632732"/>
                  </a:lnTo>
                  <a:lnTo>
                    <a:pt x="732337" y="632732"/>
                  </a:lnTo>
                  <a:lnTo>
                    <a:pt x="732337" y="631916"/>
                  </a:lnTo>
                  <a:lnTo>
                    <a:pt x="732337" y="631916"/>
                  </a:lnTo>
                  <a:lnTo>
                    <a:pt x="732337" y="631099"/>
                  </a:lnTo>
                  <a:lnTo>
                    <a:pt x="732337" y="631099"/>
                  </a:lnTo>
                  <a:lnTo>
                    <a:pt x="733970" y="631916"/>
                  </a:lnTo>
                  <a:lnTo>
                    <a:pt x="733970" y="631916"/>
                  </a:lnTo>
                  <a:close/>
                  <a:moveTo>
                    <a:pt x="760912" y="613954"/>
                  </a:moveTo>
                  <a:lnTo>
                    <a:pt x="759279" y="614771"/>
                  </a:lnTo>
                  <a:lnTo>
                    <a:pt x="758462" y="614771"/>
                  </a:lnTo>
                  <a:lnTo>
                    <a:pt x="758462" y="613954"/>
                  </a:lnTo>
                  <a:lnTo>
                    <a:pt x="758462" y="613138"/>
                  </a:lnTo>
                  <a:lnTo>
                    <a:pt x="757646" y="612321"/>
                  </a:lnTo>
                  <a:lnTo>
                    <a:pt x="758462" y="611505"/>
                  </a:lnTo>
                  <a:lnTo>
                    <a:pt x="759279" y="611505"/>
                  </a:lnTo>
                  <a:lnTo>
                    <a:pt x="759279" y="612321"/>
                  </a:lnTo>
                  <a:lnTo>
                    <a:pt x="760095" y="612321"/>
                  </a:lnTo>
                  <a:lnTo>
                    <a:pt x="760095" y="612321"/>
                  </a:lnTo>
                  <a:lnTo>
                    <a:pt x="760095" y="613138"/>
                  </a:lnTo>
                  <a:lnTo>
                    <a:pt x="759279" y="613954"/>
                  </a:lnTo>
                  <a:lnTo>
                    <a:pt x="760912" y="613954"/>
                  </a:lnTo>
                  <a:lnTo>
                    <a:pt x="760912" y="613954"/>
                  </a:lnTo>
                  <a:close/>
                  <a:moveTo>
                    <a:pt x="784588" y="565785"/>
                  </a:moveTo>
                  <a:lnTo>
                    <a:pt x="782955" y="566601"/>
                  </a:lnTo>
                  <a:lnTo>
                    <a:pt x="782139" y="566601"/>
                  </a:lnTo>
                  <a:lnTo>
                    <a:pt x="782139" y="564969"/>
                  </a:lnTo>
                  <a:lnTo>
                    <a:pt x="782955" y="563336"/>
                  </a:lnTo>
                  <a:lnTo>
                    <a:pt x="783771" y="564152"/>
                  </a:lnTo>
                  <a:lnTo>
                    <a:pt x="783771" y="564969"/>
                  </a:lnTo>
                  <a:lnTo>
                    <a:pt x="784588" y="565785"/>
                  </a:lnTo>
                  <a:close/>
                  <a:moveTo>
                    <a:pt x="800100" y="535577"/>
                  </a:moveTo>
                  <a:lnTo>
                    <a:pt x="800100" y="535577"/>
                  </a:lnTo>
                  <a:lnTo>
                    <a:pt x="798467" y="534761"/>
                  </a:lnTo>
                  <a:lnTo>
                    <a:pt x="797651" y="534761"/>
                  </a:lnTo>
                  <a:lnTo>
                    <a:pt x="797651" y="533944"/>
                  </a:lnTo>
                  <a:lnTo>
                    <a:pt x="798467" y="533944"/>
                  </a:lnTo>
                  <a:lnTo>
                    <a:pt x="800100" y="535577"/>
                  </a:lnTo>
                  <a:lnTo>
                    <a:pt x="800100" y="535577"/>
                  </a:lnTo>
                  <a:close/>
                  <a:moveTo>
                    <a:pt x="803366" y="532312"/>
                  </a:moveTo>
                  <a:lnTo>
                    <a:pt x="803366" y="533128"/>
                  </a:lnTo>
                  <a:lnTo>
                    <a:pt x="803366" y="532312"/>
                  </a:lnTo>
                  <a:lnTo>
                    <a:pt x="802549" y="531495"/>
                  </a:lnTo>
                  <a:lnTo>
                    <a:pt x="802549" y="531495"/>
                  </a:lnTo>
                  <a:lnTo>
                    <a:pt x="803366" y="531495"/>
                  </a:lnTo>
                  <a:lnTo>
                    <a:pt x="803366" y="532312"/>
                  </a:lnTo>
                  <a:close/>
                  <a:moveTo>
                    <a:pt x="801733" y="530679"/>
                  </a:moveTo>
                  <a:lnTo>
                    <a:pt x="801733" y="530679"/>
                  </a:lnTo>
                  <a:lnTo>
                    <a:pt x="799284" y="529862"/>
                  </a:lnTo>
                  <a:lnTo>
                    <a:pt x="796835" y="529862"/>
                  </a:lnTo>
                  <a:lnTo>
                    <a:pt x="796018" y="529046"/>
                  </a:lnTo>
                  <a:lnTo>
                    <a:pt x="796018" y="527413"/>
                  </a:lnTo>
                  <a:lnTo>
                    <a:pt x="798467" y="527413"/>
                  </a:lnTo>
                  <a:lnTo>
                    <a:pt x="801733" y="529046"/>
                  </a:lnTo>
                  <a:lnTo>
                    <a:pt x="802549" y="529862"/>
                  </a:lnTo>
                  <a:lnTo>
                    <a:pt x="801733" y="530679"/>
                  </a:lnTo>
                  <a:close/>
                  <a:moveTo>
                    <a:pt x="794385" y="501287"/>
                  </a:moveTo>
                  <a:lnTo>
                    <a:pt x="793569" y="502104"/>
                  </a:lnTo>
                  <a:lnTo>
                    <a:pt x="789487" y="500471"/>
                  </a:lnTo>
                  <a:lnTo>
                    <a:pt x="786221" y="498838"/>
                  </a:lnTo>
                  <a:lnTo>
                    <a:pt x="784588" y="496388"/>
                  </a:lnTo>
                  <a:lnTo>
                    <a:pt x="784588" y="495572"/>
                  </a:lnTo>
                  <a:lnTo>
                    <a:pt x="787037" y="495572"/>
                  </a:lnTo>
                  <a:lnTo>
                    <a:pt x="789487" y="496388"/>
                  </a:lnTo>
                  <a:lnTo>
                    <a:pt x="790303" y="497205"/>
                  </a:lnTo>
                  <a:lnTo>
                    <a:pt x="791120" y="497205"/>
                  </a:lnTo>
                  <a:lnTo>
                    <a:pt x="791936" y="498021"/>
                  </a:lnTo>
                  <a:lnTo>
                    <a:pt x="796018" y="499654"/>
                  </a:lnTo>
                  <a:lnTo>
                    <a:pt x="794385" y="501287"/>
                  </a:lnTo>
                  <a:lnTo>
                    <a:pt x="794385" y="501287"/>
                  </a:lnTo>
                  <a:close/>
                  <a:moveTo>
                    <a:pt x="821327" y="816"/>
                  </a:moveTo>
                  <a:lnTo>
                    <a:pt x="821327" y="816"/>
                  </a:lnTo>
                  <a:lnTo>
                    <a:pt x="822144" y="816"/>
                  </a:lnTo>
                  <a:lnTo>
                    <a:pt x="822960" y="0"/>
                  </a:lnTo>
                  <a:lnTo>
                    <a:pt x="825410" y="816"/>
                  </a:lnTo>
                  <a:lnTo>
                    <a:pt x="829492" y="4082"/>
                  </a:lnTo>
                  <a:lnTo>
                    <a:pt x="831941" y="5715"/>
                  </a:lnTo>
                  <a:lnTo>
                    <a:pt x="832757" y="5715"/>
                  </a:lnTo>
                  <a:lnTo>
                    <a:pt x="833574" y="6531"/>
                  </a:lnTo>
                  <a:lnTo>
                    <a:pt x="835206" y="8164"/>
                  </a:lnTo>
                  <a:lnTo>
                    <a:pt x="836839" y="8981"/>
                  </a:lnTo>
                  <a:lnTo>
                    <a:pt x="840105" y="9797"/>
                  </a:lnTo>
                  <a:lnTo>
                    <a:pt x="842554" y="12246"/>
                  </a:lnTo>
                  <a:lnTo>
                    <a:pt x="843371" y="12246"/>
                  </a:lnTo>
                  <a:lnTo>
                    <a:pt x="843371" y="11430"/>
                  </a:lnTo>
                  <a:lnTo>
                    <a:pt x="844187" y="10614"/>
                  </a:lnTo>
                  <a:lnTo>
                    <a:pt x="845820" y="10614"/>
                  </a:lnTo>
                  <a:lnTo>
                    <a:pt x="848270" y="11430"/>
                  </a:lnTo>
                  <a:lnTo>
                    <a:pt x="851535" y="13879"/>
                  </a:lnTo>
                  <a:lnTo>
                    <a:pt x="853985" y="14696"/>
                  </a:lnTo>
                  <a:lnTo>
                    <a:pt x="854801" y="14696"/>
                  </a:lnTo>
                  <a:lnTo>
                    <a:pt x="855617" y="15512"/>
                  </a:lnTo>
                  <a:lnTo>
                    <a:pt x="856434" y="16329"/>
                  </a:lnTo>
                  <a:lnTo>
                    <a:pt x="856434" y="17961"/>
                  </a:lnTo>
                  <a:lnTo>
                    <a:pt x="856434" y="18778"/>
                  </a:lnTo>
                  <a:lnTo>
                    <a:pt x="857250" y="19594"/>
                  </a:lnTo>
                  <a:lnTo>
                    <a:pt x="858067" y="19594"/>
                  </a:lnTo>
                  <a:lnTo>
                    <a:pt x="859699" y="20411"/>
                  </a:lnTo>
                  <a:lnTo>
                    <a:pt x="860516" y="22044"/>
                  </a:lnTo>
                  <a:lnTo>
                    <a:pt x="861332" y="22860"/>
                  </a:lnTo>
                  <a:lnTo>
                    <a:pt x="862149" y="23676"/>
                  </a:lnTo>
                  <a:lnTo>
                    <a:pt x="862149" y="24493"/>
                  </a:lnTo>
                  <a:lnTo>
                    <a:pt x="862149" y="25309"/>
                  </a:lnTo>
                  <a:lnTo>
                    <a:pt x="862149" y="26126"/>
                  </a:lnTo>
                  <a:lnTo>
                    <a:pt x="862149" y="26942"/>
                  </a:lnTo>
                  <a:lnTo>
                    <a:pt x="862149" y="27759"/>
                  </a:lnTo>
                  <a:lnTo>
                    <a:pt x="862965" y="28575"/>
                  </a:lnTo>
                  <a:lnTo>
                    <a:pt x="864598" y="29391"/>
                  </a:lnTo>
                  <a:lnTo>
                    <a:pt x="865414" y="30208"/>
                  </a:lnTo>
                  <a:lnTo>
                    <a:pt x="865414" y="31024"/>
                  </a:lnTo>
                  <a:lnTo>
                    <a:pt x="866231" y="31841"/>
                  </a:lnTo>
                  <a:lnTo>
                    <a:pt x="867864" y="32657"/>
                  </a:lnTo>
                  <a:lnTo>
                    <a:pt x="868680" y="33474"/>
                  </a:lnTo>
                  <a:lnTo>
                    <a:pt x="868680" y="34290"/>
                  </a:lnTo>
                  <a:lnTo>
                    <a:pt x="868680" y="35106"/>
                  </a:lnTo>
                  <a:lnTo>
                    <a:pt x="869496" y="35923"/>
                  </a:lnTo>
                  <a:lnTo>
                    <a:pt x="869496" y="37556"/>
                  </a:lnTo>
                  <a:lnTo>
                    <a:pt x="869496" y="38372"/>
                  </a:lnTo>
                  <a:lnTo>
                    <a:pt x="870313" y="40005"/>
                  </a:lnTo>
                  <a:lnTo>
                    <a:pt x="870313" y="42454"/>
                  </a:lnTo>
                  <a:lnTo>
                    <a:pt x="871129" y="44904"/>
                  </a:lnTo>
                  <a:lnTo>
                    <a:pt x="873579" y="48986"/>
                  </a:lnTo>
                  <a:lnTo>
                    <a:pt x="874395" y="51435"/>
                  </a:lnTo>
                  <a:lnTo>
                    <a:pt x="874395" y="53884"/>
                  </a:lnTo>
                  <a:lnTo>
                    <a:pt x="874395" y="54701"/>
                  </a:lnTo>
                  <a:lnTo>
                    <a:pt x="875212" y="55517"/>
                  </a:lnTo>
                  <a:lnTo>
                    <a:pt x="876028" y="56334"/>
                  </a:lnTo>
                  <a:lnTo>
                    <a:pt x="876028" y="57966"/>
                  </a:lnTo>
                  <a:lnTo>
                    <a:pt x="876845" y="58783"/>
                  </a:lnTo>
                  <a:lnTo>
                    <a:pt x="876845" y="59599"/>
                  </a:lnTo>
                  <a:lnTo>
                    <a:pt x="876845" y="61232"/>
                  </a:lnTo>
                  <a:lnTo>
                    <a:pt x="876845" y="62865"/>
                  </a:lnTo>
                  <a:lnTo>
                    <a:pt x="877661" y="63681"/>
                  </a:lnTo>
                  <a:lnTo>
                    <a:pt x="877661" y="65314"/>
                  </a:lnTo>
                  <a:lnTo>
                    <a:pt x="877661" y="66947"/>
                  </a:lnTo>
                  <a:lnTo>
                    <a:pt x="879294" y="70213"/>
                  </a:lnTo>
                  <a:lnTo>
                    <a:pt x="882560" y="74295"/>
                  </a:lnTo>
                  <a:lnTo>
                    <a:pt x="884192" y="77561"/>
                  </a:lnTo>
                  <a:lnTo>
                    <a:pt x="885009" y="80010"/>
                  </a:lnTo>
                  <a:lnTo>
                    <a:pt x="885009" y="81643"/>
                  </a:lnTo>
                  <a:lnTo>
                    <a:pt x="884192" y="83276"/>
                  </a:lnTo>
                  <a:lnTo>
                    <a:pt x="884192" y="84092"/>
                  </a:lnTo>
                  <a:lnTo>
                    <a:pt x="885009" y="84909"/>
                  </a:lnTo>
                  <a:lnTo>
                    <a:pt x="885009" y="85725"/>
                  </a:lnTo>
                  <a:lnTo>
                    <a:pt x="885009" y="86541"/>
                  </a:lnTo>
                  <a:lnTo>
                    <a:pt x="885825" y="88174"/>
                  </a:lnTo>
                  <a:lnTo>
                    <a:pt x="889091" y="90624"/>
                  </a:lnTo>
                  <a:lnTo>
                    <a:pt x="887458" y="93889"/>
                  </a:lnTo>
                  <a:lnTo>
                    <a:pt x="887458" y="96339"/>
                  </a:lnTo>
                  <a:lnTo>
                    <a:pt x="887458" y="98788"/>
                  </a:lnTo>
                  <a:lnTo>
                    <a:pt x="888274" y="100421"/>
                  </a:lnTo>
                  <a:lnTo>
                    <a:pt x="889907" y="101237"/>
                  </a:lnTo>
                  <a:lnTo>
                    <a:pt x="890724" y="102054"/>
                  </a:lnTo>
                  <a:lnTo>
                    <a:pt x="890724" y="102870"/>
                  </a:lnTo>
                  <a:lnTo>
                    <a:pt x="892356" y="104503"/>
                  </a:lnTo>
                  <a:lnTo>
                    <a:pt x="895622" y="106136"/>
                  </a:lnTo>
                  <a:lnTo>
                    <a:pt x="899704" y="106136"/>
                  </a:lnTo>
                  <a:lnTo>
                    <a:pt x="904603" y="105319"/>
                  </a:lnTo>
                  <a:lnTo>
                    <a:pt x="907869" y="105319"/>
                  </a:lnTo>
                  <a:lnTo>
                    <a:pt x="908685" y="106136"/>
                  </a:lnTo>
                  <a:lnTo>
                    <a:pt x="908685" y="106952"/>
                  </a:lnTo>
                  <a:lnTo>
                    <a:pt x="908685" y="107769"/>
                  </a:lnTo>
                  <a:lnTo>
                    <a:pt x="909502" y="108585"/>
                  </a:lnTo>
                  <a:lnTo>
                    <a:pt x="911135" y="108585"/>
                  </a:lnTo>
                  <a:lnTo>
                    <a:pt x="912767" y="109401"/>
                  </a:lnTo>
                  <a:lnTo>
                    <a:pt x="913584" y="110218"/>
                  </a:lnTo>
                  <a:lnTo>
                    <a:pt x="914400" y="110218"/>
                  </a:lnTo>
                  <a:lnTo>
                    <a:pt x="915217" y="109401"/>
                  </a:lnTo>
                  <a:lnTo>
                    <a:pt x="916033" y="109401"/>
                  </a:lnTo>
                  <a:lnTo>
                    <a:pt x="916849" y="110218"/>
                  </a:lnTo>
                  <a:lnTo>
                    <a:pt x="917666" y="110218"/>
                  </a:lnTo>
                  <a:lnTo>
                    <a:pt x="918482" y="109401"/>
                  </a:lnTo>
                  <a:lnTo>
                    <a:pt x="919299" y="109401"/>
                  </a:lnTo>
                  <a:lnTo>
                    <a:pt x="920115" y="109401"/>
                  </a:lnTo>
                  <a:lnTo>
                    <a:pt x="920931" y="111034"/>
                  </a:lnTo>
                  <a:lnTo>
                    <a:pt x="921748" y="111851"/>
                  </a:lnTo>
                  <a:lnTo>
                    <a:pt x="923381" y="111851"/>
                  </a:lnTo>
                  <a:lnTo>
                    <a:pt x="925014" y="113484"/>
                  </a:lnTo>
                  <a:lnTo>
                    <a:pt x="929096" y="119199"/>
                  </a:lnTo>
                  <a:lnTo>
                    <a:pt x="931545" y="120831"/>
                  </a:lnTo>
                  <a:lnTo>
                    <a:pt x="933995" y="121648"/>
                  </a:lnTo>
                  <a:lnTo>
                    <a:pt x="937260" y="121648"/>
                  </a:lnTo>
                  <a:lnTo>
                    <a:pt x="938077" y="124097"/>
                  </a:lnTo>
                  <a:lnTo>
                    <a:pt x="937260" y="126546"/>
                  </a:lnTo>
                  <a:lnTo>
                    <a:pt x="937260" y="128179"/>
                  </a:lnTo>
                  <a:lnTo>
                    <a:pt x="938077" y="128996"/>
                  </a:lnTo>
                  <a:lnTo>
                    <a:pt x="938893" y="131445"/>
                  </a:lnTo>
                  <a:lnTo>
                    <a:pt x="940526" y="133078"/>
                  </a:lnTo>
                  <a:lnTo>
                    <a:pt x="940526" y="133894"/>
                  </a:lnTo>
                  <a:lnTo>
                    <a:pt x="941342" y="134711"/>
                  </a:lnTo>
                  <a:lnTo>
                    <a:pt x="941342" y="137160"/>
                  </a:lnTo>
                  <a:lnTo>
                    <a:pt x="939710" y="140426"/>
                  </a:lnTo>
                  <a:lnTo>
                    <a:pt x="939710" y="142875"/>
                  </a:lnTo>
                  <a:lnTo>
                    <a:pt x="941342" y="145324"/>
                  </a:lnTo>
                  <a:lnTo>
                    <a:pt x="942159" y="147774"/>
                  </a:lnTo>
                  <a:lnTo>
                    <a:pt x="942159" y="149406"/>
                  </a:lnTo>
                  <a:lnTo>
                    <a:pt x="942975" y="151039"/>
                  </a:lnTo>
                  <a:lnTo>
                    <a:pt x="943792" y="151856"/>
                  </a:lnTo>
                  <a:lnTo>
                    <a:pt x="945424" y="151856"/>
                  </a:lnTo>
                  <a:lnTo>
                    <a:pt x="948690" y="151039"/>
                  </a:lnTo>
                  <a:lnTo>
                    <a:pt x="951139" y="151039"/>
                  </a:lnTo>
                  <a:lnTo>
                    <a:pt x="952772" y="151856"/>
                  </a:lnTo>
                  <a:lnTo>
                    <a:pt x="956854" y="151856"/>
                  </a:lnTo>
                  <a:lnTo>
                    <a:pt x="962570" y="151039"/>
                  </a:lnTo>
                  <a:lnTo>
                    <a:pt x="966652" y="151039"/>
                  </a:lnTo>
                  <a:lnTo>
                    <a:pt x="968285" y="151039"/>
                  </a:lnTo>
                  <a:lnTo>
                    <a:pt x="969917" y="149406"/>
                  </a:lnTo>
                  <a:lnTo>
                    <a:pt x="971550" y="146141"/>
                  </a:lnTo>
                  <a:lnTo>
                    <a:pt x="972367" y="144508"/>
                  </a:lnTo>
                  <a:lnTo>
                    <a:pt x="973183" y="144508"/>
                  </a:lnTo>
                  <a:lnTo>
                    <a:pt x="974816" y="143691"/>
                  </a:lnTo>
                  <a:lnTo>
                    <a:pt x="977265" y="141242"/>
                  </a:lnTo>
                  <a:lnTo>
                    <a:pt x="979714" y="140426"/>
                  </a:lnTo>
                  <a:lnTo>
                    <a:pt x="982164" y="140426"/>
                  </a:lnTo>
                  <a:lnTo>
                    <a:pt x="984613" y="140426"/>
                  </a:lnTo>
                  <a:lnTo>
                    <a:pt x="986246" y="139609"/>
                  </a:lnTo>
                  <a:lnTo>
                    <a:pt x="987879" y="137976"/>
                  </a:lnTo>
                  <a:lnTo>
                    <a:pt x="990328" y="136344"/>
                  </a:lnTo>
                  <a:lnTo>
                    <a:pt x="996043" y="133894"/>
                  </a:lnTo>
                  <a:lnTo>
                    <a:pt x="997676" y="133894"/>
                  </a:lnTo>
                  <a:lnTo>
                    <a:pt x="998492" y="133894"/>
                  </a:lnTo>
                  <a:lnTo>
                    <a:pt x="1000125" y="133894"/>
                  </a:lnTo>
                  <a:lnTo>
                    <a:pt x="1001758" y="134711"/>
                  </a:lnTo>
                  <a:lnTo>
                    <a:pt x="1003391" y="136344"/>
                  </a:lnTo>
                  <a:lnTo>
                    <a:pt x="1003391" y="137160"/>
                  </a:lnTo>
                  <a:lnTo>
                    <a:pt x="1003391" y="138793"/>
                  </a:lnTo>
                  <a:lnTo>
                    <a:pt x="1003391" y="139609"/>
                  </a:lnTo>
                  <a:lnTo>
                    <a:pt x="1002574" y="140426"/>
                  </a:lnTo>
                  <a:lnTo>
                    <a:pt x="1001758" y="142059"/>
                  </a:lnTo>
                  <a:lnTo>
                    <a:pt x="1002574" y="142875"/>
                  </a:lnTo>
                  <a:lnTo>
                    <a:pt x="1003391" y="145324"/>
                  </a:lnTo>
                  <a:lnTo>
                    <a:pt x="1004207" y="146957"/>
                  </a:lnTo>
                  <a:lnTo>
                    <a:pt x="1005024" y="149406"/>
                  </a:lnTo>
                  <a:lnTo>
                    <a:pt x="1005024" y="150223"/>
                  </a:lnTo>
                  <a:lnTo>
                    <a:pt x="1004207" y="151856"/>
                  </a:lnTo>
                  <a:lnTo>
                    <a:pt x="1002574" y="154305"/>
                  </a:lnTo>
                  <a:lnTo>
                    <a:pt x="1001758" y="155121"/>
                  </a:lnTo>
                  <a:lnTo>
                    <a:pt x="1000942" y="155938"/>
                  </a:lnTo>
                  <a:lnTo>
                    <a:pt x="999309" y="155938"/>
                  </a:lnTo>
                  <a:lnTo>
                    <a:pt x="998492" y="155938"/>
                  </a:lnTo>
                  <a:lnTo>
                    <a:pt x="997676" y="155938"/>
                  </a:lnTo>
                  <a:lnTo>
                    <a:pt x="996860" y="156754"/>
                  </a:lnTo>
                  <a:lnTo>
                    <a:pt x="996043" y="157571"/>
                  </a:lnTo>
                  <a:lnTo>
                    <a:pt x="995227" y="159204"/>
                  </a:lnTo>
                  <a:lnTo>
                    <a:pt x="995227" y="160020"/>
                  </a:lnTo>
                  <a:lnTo>
                    <a:pt x="996043" y="161653"/>
                  </a:lnTo>
                  <a:lnTo>
                    <a:pt x="996043" y="163286"/>
                  </a:lnTo>
                  <a:lnTo>
                    <a:pt x="997676" y="167368"/>
                  </a:lnTo>
                  <a:lnTo>
                    <a:pt x="996860" y="169817"/>
                  </a:lnTo>
                  <a:lnTo>
                    <a:pt x="996860" y="170634"/>
                  </a:lnTo>
                  <a:lnTo>
                    <a:pt x="996043" y="172266"/>
                  </a:lnTo>
                  <a:lnTo>
                    <a:pt x="996043" y="173083"/>
                  </a:lnTo>
                  <a:lnTo>
                    <a:pt x="996043" y="176349"/>
                  </a:lnTo>
                  <a:lnTo>
                    <a:pt x="995227" y="178798"/>
                  </a:lnTo>
                  <a:lnTo>
                    <a:pt x="993594" y="181247"/>
                  </a:lnTo>
                  <a:lnTo>
                    <a:pt x="993594" y="182880"/>
                  </a:lnTo>
                  <a:lnTo>
                    <a:pt x="993594" y="184513"/>
                  </a:lnTo>
                  <a:lnTo>
                    <a:pt x="993594" y="185329"/>
                  </a:lnTo>
                  <a:lnTo>
                    <a:pt x="993594" y="186146"/>
                  </a:lnTo>
                  <a:lnTo>
                    <a:pt x="993594" y="187779"/>
                  </a:lnTo>
                  <a:lnTo>
                    <a:pt x="992777" y="188595"/>
                  </a:lnTo>
                  <a:lnTo>
                    <a:pt x="991145" y="189411"/>
                  </a:lnTo>
                  <a:lnTo>
                    <a:pt x="990328" y="190228"/>
                  </a:lnTo>
                  <a:lnTo>
                    <a:pt x="990328" y="191861"/>
                  </a:lnTo>
                  <a:lnTo>
                    <a:pt x="989512" y="193494"/>
                  </a:lnTo>
                  <a:lnTo>
                    <a:pt x="988695" y="195126"/>
                  </a:lnTo>
                  <a:lnTo>
                    <a:pt x="987879" y="195943"/>
                  </a:lnTo>
                  <a:lnTo>
                    <a:pt x="987062" y="196759"/>
                  </a:lnTo>
                  <a:lnTo>
                    <a:pt x="986246" y="197576"/>
                  </a:lnTo>
                  <a:lnTo>
                    <a:pt x="985429" y="199209"/>
                  </a:lnTo>
                  <a:lnTo>
                    <a:pt x="985429" y="200841"/>
                  </a:lnTo>
                  <a:lnTo>
                    <a:pt x="984613" y="202474"/>
                  </a:lnTo>
                  <a:lnTo>
                    <a:pt x="984613" y="204107"/>
                  </a:lnTo>
                  <a:lnTo>
                    <a:pt x="983796" y="204924"/>
                  </a:lnTo>
                  <a:lnTo>
                    <a:pt x="982164" y="205740"/>
                  </a:lnTo>
                  <a:lnTo>
                    <a:pt x="981347" y="206556"/>
                  </a:lnTo>
                  <a:lnTo>
                    <a:pt x="980531" y="206556"/>
                  </a:lnTo>
                  <a:lnTo>
                    <a:pt x="978898" y="207373"/>
                  </a:lnTo>
                  <a:lnTo>
                    <a:pt x="978081" y="211455"/>
                  </a:lnTo>
                  <a:lnTo>
                    <a:pt x="978081" y="213904"/>
                  </a:lnTo>
                  <a:lnTo>
                    <a:pt x="978081" y="216354"/>
                  </a:lnTo>
                  <a:lnTo>
                    <a:pt x="976449" y="217986"/>
                  </a:lnTo>
                  <a:lnTo>
                    <a:pt x="974816" y="218803"/>
                  </a:lnTo>
                  <a:lnTo>
                    <a:pt x="973999" y="218803"/>
                  </a:lnTo>
                  <a:lnTo>
                    <a:pt x="973183" y="218803"/>
                  </a:lnTo>
                  <a:lnTo>
                    <a:pt x="971550" y="217986"/>
                  </a:lnTo>
                  <a:lnTo>
                    <a:pt x="970734" y="217986"/>
                  </a:lnTo>
                  <a:lnTo>
                    <a:pt x="969101" y="217170"/>
                  </a:lnTo>
                  <a:lnTo>
                    <a:pt x="965835" y="216354"/>
                  </a:lnTo>
                  <a:lnTo>
                    <a:pt x="962570" y="215537"/>
                  </a:lnTo>
                  <a:lnTo>
                    <a:pt x="960937" y="214721"/>
                  </a:lnTo>
                  <a:lnTo>
                    <a:pt x="959304" y="213904"/>
                  </a:lnTo>
                  <a:lnTo>
                    <a:pt x="958487" y="213088"/>
                  </a:lnTo>
                  <a:lnTo>
                    <a:pt x="957671" y="211455"/>
                  </a:lnTo>
                  <a:lnTo>
                    <a:pt x="956854" y="212271"/>
                  </a:lnTo>
                  <a:lnTo>
                    <a:pt x="956038" y="213904"/>
                  </a:lnTo>
                  <a:lnTo>
                    <a:pt x="954405" y="214721"/>
                  </a:lnTo>
                  <a:lnTo>
                    <a:pt x="953589" y="216354"/>
                  </a:lnTo>
                  <a:lnTo>
                    <a:pt x="952772" y="217986"/>
                  </a:lnTo>
                  <a:lnTo>
                    <a:pt x="951139" y="219619"/>
                  </a:lnTo>
                  <a:lnTo>
                    <a:pt x="950323" y="220436"/>
                  </a:lnTo>
                  <a:lnTo>
                    <a:pt x="947057" y="221252"/>
                  </a:lnTo>
                  <a:lnTo>
                    <a:pt x="946241" y="221252"/>
                  </a:lnTo>
                  <a:lnTo>
                    <a:pt x="943792" y="221252"/>
                  </a:lnTo>
                  <a:lnTo>
                    <a:pt x="942975" y="222069"/>
                  </a:lnTo>
                  <a:lnTo>
                    <a:pt x="942159" y="222885"/>
                  </a:lnTo>
                  <a:lnTo>
                    <a:pt x="942159" y="223701"/>
                  </a:lnTo>
                  <a:lnTo>
                    <a:pt x="942975" y="224518"/>
                  </a:lnTo>
                  <a:lnTo>
                    <a:pt x="943792" y="226967"/>
                  </a:lnTo>
                  <a:lnTo>
                    <a:pt x="944608" y="228600"/>
                  </a:lnTo>
                  <a:lnTo>
                    <a:pt x="945424" y="231866"/>
                  </a:lnTo>
                  <a:lnTo>
                    <a:pt x="947874" y="240846"/>
                  </a:lnTo>
                  <a:lnTo>
                    <a:pt x="947057" y="242479"/>
                  </a:lnTo>
                  <a:lnTo>
                    <a:pt x="946241" y="249011"/>
                  </a:lnTo>
                  <a:lnTo>
                    <a:pt x="946241" y="250644"/>
                  </a:lnTo>
                  <a:lnTo>
                    <a:pt x="946241" y="252276"/>
                  </a:lnTo>
                  <a:lnTo>
                    <a:pt x="946241" y="253909"/>
                  </a:lnTo>
                  <a:lnTo>
                    <a:pt x="947057" y="253909"/>
                  </a:lnTo>
                  <a:lnTo>
                    <a:pt x="947874" y="254726"/>
                  </a:lnTo>
                  <a:lnTo>
                    <a:pt x="947874" y="255542"/>
                  </a:lnTo>
                  <a:lnTo>
                    <a:pt x="947874" y="257175"/>
                  </a:lnTo>
                  <a:lnTo>
                    <a:pt x="947874" y="257991"/>
                  </a:lnTo>
                  <a:lnTo>
                    <a:pt x="947057" y="259624"/>
                  </a:lnTo>
                  <a:lnTo>
                    <a:pt x="946241" y="262074"/>
                  </a:lnTo>
                  <a:lnTo>
                    <a:pt x="945424" y="262890"/>
                  </a:lnTo>
                  <a:lnTo>
                    <a:pt x="944608" y="263706"/>
                  </a:lnTo>
                  <a:lnTo>
                    <a:pt x="944608" y="264523"/>
                  </a:lnTo>
                  <a:lnTo>
                    <a:pt x="944608" y="266156"/>
                  </a:lnTo>
                  <a:lnTo>
                    <a:pt x="944608" y="266972"/>
                  </a:lnTo>
                  <a:lnTo>
                    <a:pt x="943792" y="267789"/>
                  </a:lnTo>
                  <a:lnTo>
                    <a:pt x="942975" y="268605"/>
                  </a:lnTo>
                  <a:lnTo>
                    <a:pt x="941342" y="268605"/>
                  </a:lnTo>
                  <a:lnTo>
                    <a:pt x="940526" y="268605"/>
                  </a:lnTo>
                  <a:lnTo>
                    <a:pt x="938893" y="269421"/>
                  </a:lnTo>
                  <a:lnTo>
                    <a:pt x="936444" y="270238"/>
                  </a:lnTo>
                  <a:lnTo>
                    <a:pt x="934811" y="271054"/>
                  </a:lnTo>
                  <a:lnTo>
                    <a:pt x="933995" y="271871"/>
                  </a:lnTo>
                  <a:lnTo>
                    <a:pt x="933178" y="272687"/>
                  </a:lnTo>
                  <a:lnTo>
                    <a:pt x="933178" y="273504"/>
                  </a:lnTo>
                  <a:lnTo>
                    <a:pt x="933178" y="273504"/>
                  </a:lnTo>
                  <a:lnTo>
                    <a:pt x="934811" y="273504"/>
                  </a:lnTo>
                  <a:lnTo>
                    <a:pt x="935627" y="274320"/>
                  </a:lnTo>
                  <a:lnTo>
                    <a:pt x="935627" y="275953"/>
                  </a:lnTo>
                  <a:lnTo>
                    <a:pt x="934811" y="276769"/>
                  </a:lnTo>
                  <a:lnTo>
                    <a:pt x="933995" y="275953"/>
                  </a:lnTo>
                  <a:lnTo>
                    <a:pt x="933178" y="275953"/>
                  </a:lnTo>
                  <a:lnTo>
                    <a:pt x="931545" y="275136"/>
                  </a:lnTo>
                  <a:lnTo>
                    <a:pt x="930729" y="274320"/>
                  </a:lnTo>
                  <a:lnTo>
                    <a:pt x="929912" y="272687"/>
                  </a:lnTo>
                  <a:lnTo>
                    <a:pt x="929912" y="269421"/>
                  </a:lnTo>
                  <a:lnTo>
                    <a:pt x="929912" y="268605"/>
                  </a:lnTo>
                  <a:lnTo>
                    <a:pt x="928279" y="267789"/>
                  </a:lnTo>
                  <a:lnTo>
                    <a:pt x="927463" y="266972"/>
                  </a:lnTo>
                  <a:lnTo>
                    <a:pt x="926646" y="266972"/>
                  </a:lnTo>
                  <a:lnTo>
                    <a:pt x="925830" y="266972"/>
                  </a:lnTo>
                  <a:lnTo>
                    <a:pt x="925014" y="266972"/>
                  </a:lnTo>
                  <a:lnTo>
                    <a:pt x="924197" y="266156"/>
                  </a:lnTo>
                  <a:lnTo>
                    <a:pt x="923381" y="266156"/>
                  </a:lnTo>
                  <a:lnTo>
                    <a:pt x="922564" y="266972"/>
                  </a:lnTo>
                  <a:lnTo>
                    <a:pt x="922564" y="268605"/>
                  </a:lnTo>
                  <a:lnTo>
                    <a:pt x="921748" y="271054"/>
                  </a:lnTo>
                  <a:lnTo>
                    <a:pt x="921748" y="272687"/>
                  </a:lnTo>
                  <a:lnTo>
                    <a:pt x="920931" y="275136"/>
                  </a:lnTo>
                  <a:lnTo>
                    <a:pt x="920115" y="278402"/>
                  </a:lnTo>
                  <a:lnTo>
                    <a:pt x="920115" y="279219"/>
                  </a:lnTo>
                  <a:lnTo>
                    <a:pt x="919299" y="279219"/>
                  </a:lnTo>
                  <a:lnTo>
                    <a:pt x="919299" y="279219"/>
                  </a:lnTo>
                  <a:lnTo>
                    <a:pt x="918482" y="280035"/>
                  </a:lnTo>
                  <a:lnTo>
                    <a:pt x="917666" y="280035"/>
                  </a:lnTo>
                  <a:lnTo>
                    <a:pt x="916849" y="279219"/>
                  </a:lnTo>
                  <a:lnTo>
                    <a:pt x="916033" y="278402"/>
                  </a:lnTo>
                  <a:lnTo>
                    <a:pt x="915217" y="278402"/>
                  </a:lnTo>
                  <a:lnTo>
                    <a:pt x="914400" y="279219"/>
                  </a:lnTo>
                  <a:lnTo>
                    <a:pt x="913584" y="280851"/>
                  </a:lnTo>
                  <a:lnTo>
                    <a:pt x="912767" y="281668"/>
                  </a:lnTo>
                  <a:lnTo>
                    <a:pt x="912767" y="282484"/>
                  </a:lnTo>
                  <a:lnTo>
                    <a:pt x="912767" y="283301"/>
                  </a:lnTo>
                  <a:lnTo>
                    <a:pt x="911951" y="284117"/>
                  </a:lnTo>
                  <a:lnTo>
                    <a:pt x="911135" y="284934"/>
                  </a:lnTo>
                  <a:lnTo>
                    <a:pt x="909502" y="286566"/>
                  </a:lnTo>
                  <a:lnTo>
                    <a:pt x="908685" y="287383"/>
                  </a:lnTo>
                  <a:lnTo>
                    <a:pt x="907052" y="287383"/>
                  </a:lnTo>
                  <a:lnTo>
                    <a:pt x="905420" y="287383"/>
                  </a:lnTo>
                  <a:lnTo>
                    <a:pt x="903787" y="288199"/>
                  </a:lnTo>
                  <a:lnTo>
                    <a:pt x="900521" y="288199"/>
                  </a:lnTo>
                  <a:lnTo>
                    <a:pt x="898888" y="288199"/>
                  </a:lnTo>
                  <a:lnTo>
                    <a:pt x="896439" y="288199"/>
                  </a:lnTo>
                  <a:lnTo>
                    <a:pt x="894806" y="289016"/>
                  </a:lnTo>
                  <a:lnTo>
                    <a:pt x="894806" y="289832"/>
                  </a:lnTo>
                  <a:lnTo>
                    <a:pt x="894806" y="290649"/>
                  </a:lnTo>
                  <a:lnTo>
                    <a:pt x="894806" y="291465"/>
                  </a:lnTo>
                  <a:lnTo>
                    <a:pt x="895622" y="292281"/>
                  </a:lnTo>
                  <a:lnTo>
                    <a:pt x="896439" y="293914"/>
                  </a:lnTo>
                  <a:lnTo>
                    <a:pt x="897255" y="295547"/>
                  </a:lnTo>
                  <a:lnTo>
                    <a:pt x="898888" y="296364"/>
                  </a:lnTo>
                  <a:lnTo>
                    <a:pt x="899704" y="297180"/>
                  </a:lnTo>
                  <a:lnTo>
                    <a:pt x="899704" y="297996"/>
                  </a:lnTo>
                  <a:lnTo>
                    <a:pt x="898888" y="299629"/>
                  </a:lnTo>
                  <a:lnTo>
                    <a:pt x="898071" y="301262"/>
                  </a:lnTo>
                  <a:lnTo>
                    <a:pt x="897255" y="302079"/>
                  </a:lnTo>
                  <a:lnTo>
                    <a:pt x="896439" y="302079"/>
                  </a:lnTo>
                  <a:lnTo>
                    <a:pt x="895622" y="301262"/>
                  </a:lnTo>
                  <a:lnTo>
                    <a:pt x="894806" y="300446"/>
                  </a:lnTo>
                  <a:lnTo>
                    <a:pt x="893173" y="300446"/>
                  </a:lnTo>
                  <a:lnTo>
                    <a:pt x="889091" y="301262"/>
                  </a:lnTo>
                  <a:lnTo>
                    <a:pt x="887458" y="301262"/>
                  </a:lnTo>
                  <a:lnTo>
                    <a:pt x="886642" y="300446"/>
                  </a:lnTo>
                  <a:lnTo>
                    <a:pt x="885009" y="300446"/>
                  </a:lnTo>
                  <a:lnTo>
                    <a:pt x="882560" y="299629"/>
                  </a:lnTo>
                  <a:lnTo>
                    <a:pt x="880927" y="299629"/>
                  </a:lnTo>
                  <a:lnTo>
                    <a:pt x="880110" y="298813"/>
                  </a:lnTo>
                  <a:lnTo>
                    <a:pt x="880110" y="297996"/>
                  </a:lnTo>
                  <a:lnTo>
                    <a:pt x="879294" y="297180"/>
                  </a:lnTo>
                  <a:lnTo>
                    <a:pt x="879294" y="296364"/>
                  </a:lnTo>
                  <a:lnTo>
                    <a:pt x="878477" y="295547"/>
                  </a:lnTo>
                  <a:lnTo>
                    <a:pt x="877661" y="294731"/>
                  </a:lnTo>
                  <a:lnTo>
                    <a:pt x="876845" y="294731"/>
                  </a:lnTo>
                  <a:lnTo>
                    <a:pt x="876028" y="295547"/>
                  </a:lnTo>
                  <a:lnTo>
                    <a:pt x="875212" y="296364"/>
                  </a:lnTo>
                  <a:lnTo>
                    <a:pt x="874395" y="296364"/>
                  </a:lnTo>
                  <a:lnTo>
                    <a:pt x="874395" y="296364"/>
                  </a:lnTo>
                  <a:lnTo>
                    <a:pt x="874395" y="297180"/>
                  </a:lnTo>
                  <a:lnTo>
                    <a:pt x="872762" y="297996"/>
                  </a:lnTo>
                  <a:lnTo>
                    <a:pt x="872762" y="298813"/>
                  </a:lnTo>
                  <a:lnTo>
                    <a:pt x="871946" y="301262"/>
                  </a:lnTo>
                  <a:lnTo>
                    <a:pt x="871129" y="303711"/>
                  </a:lnTo>
                  <a:lnTo>
                    <a:pt x="871129" y="304528"/>
                  </a:lnTo>
                  <a:lnTo>
                    <a:pt x="870313" y="304528"/>
                  </a:lnTo>
                  <a:lnTo>
                    <a:pt x="869496" y="305344"/>
                  </a:lnTo>
                  <a:lnTo>
                    <a:pt x="867864" y="307794"/>
                  </a:lnTo>
                  <a:lnTo>
                    <a:pt x="866231" y="309426"/>
                  </a:lnTo>
                  <a:lnTo>
                    <a:pt x="864598" y="311059"/>
                  </a:lnTo>
                  <a:lnTo>
                    <a:pt x="863781" y="311876"/>
                  </a:lnTo>
                  <a:lnTo>
                    <a:pt x="862965" y="312692"/>
                  </a:lnTo>
                  <a:lnTo>
                    <a:pt x="861332" y="314325"/>
                  </a:lnTo>
                  <a:lnTo>
                    <a:pt x="859699" y="314325"/>
                  </a:lnTo>
                  <a:lnTo>
                    <a:pt x="858067" y="315141"/>
                  </a:lnTo>
                  <a:lnTo>
                    <a:pt x="857250" y="315141"/>
                  </a:lnTo>
                  <a:lnTo>
                    <a:pt x="856434" y="315958"/>
                  </a:lnTo>
                  <a:lnTo>
                    <a:pt x="855617" y="316774"/>
                  </a:lnTo>
                  <a:lnTo>
                    <a:pt x="855617" y="316774"/>
                  </a:lnTo>
                  <a:lnTo>
                    <a:pt x="854801" y="316774"/>
                  </a:lnTo>
                  <a:lnTo>
                    <a:pt x="853985" y="317591"/>
                  </a:lnTo>
                  <a:lnTo>
                    <a:pt x="851535" y="319224"/>
                  </a:lnTo>
                  <a:lnTo>
                    <a:pt x="849902" y="319224"/>
                  </a:lnTo>
                  <a:lnTo>
                    <a:pt x="847453" y="320040"/>
                  </a:lnTo>
                  <a:lnTo>
                    <a:pt x="845820" y="320856"/>
                  </a:lnTo>
                  <a:lnTo>
                    <a:pt x="845004" y="321673"/>
                  </a:lnTo>
                  <a:lnTo>
                    <a:pt x="845004" y="322489"/>
                  </a:lnTo>
                  <a:lnTo>
                    <a:pt x="845004" y="323306"/>
                  </a:lnTo>
                  <a:lnTo>
                    <a:pt x="844187" y="323306"/>
                  </a:lnTo>
                  <a:lnTo>
                    <a:pt x="843371" y="323306"/>
                  </a:lnTo>
                  <a:lnTo>
                    <a:pt x="841738" y="324939"/>
                  </a:lnTo>
                  <a:lnTo>
                    <a:pt x="840921" y="326571"/>
                  </a:lnTo>
                  <a:lnTo>
                    <a:pt x="836839" y="329837"/>
                  </a:lnTo>
                  <a:lnTo>
                    <a:pt x="835206" y="331470"/>
                  </a:lnTo>
                  <a:lnTo>
                    <a:pt x="835206" y="333919"/>
                  </a:lnTo>
                  <a:lnTo>
                    <a:pt x="835206" y="333919"/>
                  </a:lnTo>
                  <a:lnTo>
                    <a:pt x="833574" y="335552"/>
                  </a:lnTo>
                  <a:lnTo>
                    <a:pt x="831124" y="337185"/>
                  </a:lnTo>
                  <a:lnTo>
                    <a:pt x="825410" y="337185"/>
                  </a:lnTo>
                  <a:lnTo>
                    <a:pt x="823777" y="335552"/>
                  </a:lnTo>
                  <a:lnTo>
                    <a:pt x="822960" y="336369"/>
                  </a:lnTo>
                  <a:lnTo>
                    <a:pt x="822144" y="337185"/>
                  </a:lnTo>
                  <a:lnTo>
                    <a:pt x="820511" y="337185"/>
                  </a:lnTo>
                  <a:lnTo>
                    <a:pt x="818062" y="337185"/>
                  </a:lnTo>
                  <a:lnTo>
                    <a:pt x="816429" y="338001"/>
                  </a:lnTo>
                  <a:lnTo>
                    <a:pt x="815612" y="338818"/>
                  </a:lnTo>
                  <a:lnTo>
                    <a:pt x="812346" y="338818"/>
                  </a:lnTo>
                  <a:lnTo>
                    <a:pt x="811530" y="339634"/>
                  </a:lnTo>
                  <a:lnTo>
                    <a:pt x="809897" y="339634"/>
                  </a:lnTo>
                  <a:lnTo>
                    <a:pt x="801733" y="344533"/>
                  </a:lnTo>
                  <a:lnTo>
                    <a:pt x="800100" y="346982"/>
                  </a:lnTo>
                  <a:lnTo>
                    <a:pt x="798467" y="349431"/>
                  </a:lnTo>
                  <a:lnTo>
                    <a:pt x="797651" y="351064"/>
                  </a:lnTo>
                  <a:lnTo>
                    <a:pt x="796835" y="351881"/>
                  </a:lnTo>
                  <a:lnTo>
                    <a:pt x="796018" y="351881"/>
                  </a:lnTo>
                  <a:lnTo>
                    <a:pt x="795202" y="352697"/>
                  </a:lnTo>
                  <a:lnTo>
                    <a:pt x="794385" y="352697"/>
                  </a:lnTo>
                  <a:lnTo>
                    <a:pt x="793569" y="352697"/>
                  </a:lnTo>
                  <a:lnTo>
                    <a:pt x="792752" y="352697"/>
                  </a:lnTo>
                  <a:lnTo>
                    <a:pt x="791936" y="353514"/>
                  </a:lnTo>
                  <a:lnTo>
                    <a:pt x="792752" y="355146"/>
                  </a:lnTo>
                  <a:lnTo>
                    <a:pt x="792752" y="355963"/>
                  </a:lnTo>
                  <a:lnTo>
                    <a:pt x="790303" y="356779"/>
                  </a:lnTo>
                  <a:lnTo>
                    <a:pt x="787037" y="357596"/>
                  </a:lnTo>
                  <a:lnTo>
                    <a:pt x="785404" y="358412"/>
                  </a:lnTo>
                  <a:lnTo>
                    <a:pt x="784588" y="359229"/>
                  </a:lnTo>
                  <a:lnTo>
                    <a:pt x="783771" y="359229"/>
                  </a:lnTo>
                  <a:lnTo>
                    <a:pt x="782955" y="357596"/>
                  </a:lnTo>
                  <a:lnTo>
                    <a:pt x="782955" y="355146"/>
                  </a:lnTo>
                  <a:lnTo>
                    <a:pt x="784588" y="354330"/>
                  </a:lnTo>
                  <a:lnTo>
                    <a:pt x="786221" y="354330"/>
                  </a:lnTo>
                  <a:lnTo>
                    <a:pt x="792752" y="351064"/>
                  </a:lnTo>
                  <a:lnTo>
                    <a:pt x="791936" y="348615"/>
                  </a:lnTo>
                  <a:lnTo>
                    <a:pt x="792752" y="347799"/>
                  </a:lnTo>
                  <a:lnTo>
                    <a:pt x="794385" y="346166"/>
                  </a:lnTo>
                  <a:lnTo>
                    <a:pt x="795202" y="345349"/>
                  </a:lnTo>
                  <a:lnTo>
                    <a:pt x="794385" y="345349"/>
                  </a:lnTo>
                  <a:lnTo>
                    <a:pt x="789487" y="346166"/>
                  </a:lnTo>
                  <a:lnTo>
                    <a:pt x="787037" y="346166"/>
                  </a:lnTo>
                  <a:lnTo>
                    <a:pt x="785404" y="346166"/>
                  </a:lnTo>
                  <a:lnTo>
                    <a:pt x="785404" y="344533"/>
                  </a:lnTo>
                  <a:lnTo>
                    <a:pt x="785404" y="342900"/>
                  </a:lnTo>
                  <a:lnTo>
                    <a:pt x="785404" y="342084"/>
                  </a:lnTo>
                  <a:lnTo>
                    <a:pt x="787854" y="340451"/>
                  </a:lnTo>
                  <a:lnTo>
                    <a:pt x="788670" y="340451"/>
                  </a:lnTo>
                  <a:lnTo>
                    <a:pt x="789487" y="340451"/>
                  </a:lnTo>
                  <a:lnTo>
                    <a:pt x="789487" y="339634"/>
                  </a:lnTo>
                  <a:lnTo>
                    <a:pt x="788670" y="338001"/>
                  </a:lnTo>
                  <a:lnTo>
                    <a:pt x="789487" y="336369"/>
                  </a:lnTo>
                  <a:lnTo>
                    <a:pt x="794385" y="333919"/>
                  </a:lnTo>
                  <a:lnTo>
                    <a:pt x="795202" y="331470"/>
                  </a:lnTo>
                  <a:lnTo>
                    <a:pt x="796835" y="329837"/>
                  </a:lnTo>
                  <a:lnTo>
                    <a:pt x="800100" y="324939"/>
                  </a:lnTo>
                  <a:lnTo>
                    <a:pt x="800100" y="324122"/>
                  </a:lnTo>
                  <a:lnTo>
                    <a:pt x="800917" y="321673"/>
                  </a:lnTo>
                  <a:lnTo>
                    <a:pt x="800917" y="320856"/>
                  </a:lnTo>
                  <a:lnTo>
                    <a:pt x="799284" y="319224"/>
                  </a:lnTo>
                  <a:lnTo>
                    <a:pt x="798467" y="317591"/>
                  </a:lnTo>
                  <a:lnTo>
                    <a:pt x="793569" y="314325"/>
                  </a:lnTo>
                  <a:lnTo>
                    <a:pt x="793569" y="311059"/>
                  </a:lnTo>
                  <a:lnTo>
                    <a:pt x="792752" y="311059"/>
                  </a:lnTo>
                  <a:lnTo>
                    <a:pt x="791936" y="312692"/>
                  </a:lnTo>
                  <a:lnTo>
                    <a:pt x="791120" y="313509"/>
                  </a:lnTo>
                  <a:lnTo>
                    <a:pt x="788670" y="313509"/>
                  </a:lnTo>
                  <a:lnTo>
                    <a:pt x="787854" y="312692"/>
                  </a:lnTo>
                  <a:lnTo>
                    <a:pt x="782139" y="311876"/>
                  </a:lnTo>
                  <a:lnTo>
                    <a:pt x="780506" y="313509"/>
                  </a:lnTo>
                  <a:lnTo>
                    <a:pt x="778873" y="315141"/>
                  </a:lnTo>
                  <a:lnTo>
                    <a:pt x="777240" y="316774"/>
                  </a:lnTo>
                  <a:lnTo>
                    <a:pt x="775607" y="317591"/>
                  </a:lnTo>
                  <a:lnTo>
                    <a:pt x="774791" y="319224"/>
                  </a:lnTo>
                  <a:lnTo>
                    <a:pt x="769892" y="326571"/>
                  </a:lnTo>
                  <a:lnTo>
                    <a:pt x="768260" y="327388"/>
                  </a:lnTo>
                  <a:lnTo>
                    <a:pt x="760095" y="332286"/>
                  </a:lnTo>
                  <a:lnTo>
                    <a:pt x="756013" y="333919"/>
                  </a:lnTo>
                  <a:lnTo>
                    <a:pt x="752747" y="337185"/>
                  </a:lnTo>
                  <a:lnTo>
                    <a:pt x="751931" y="338818"/>
                  </a:lnTo>
                  <a:lnTo>
                    <a:pt x="751114" y="341267"/>
                  </a:lnTo>
                  <a:lnTo>
                    <a:pt x="750298" y="344533"/>
                  </a:lnTo>
                  <a:lnTo>
                    <a:pt x="747032" y="348615"/>
                  </a:lnTo>
                  <a:lnTo>
                    <a:pt x="746216" y="349431"/>
                  </a:lnTo>
                  <a:lnTo>
                    <a:pt x="745399" y="349431"/>
                  </a:lnTo>
                  <a:lnTo>
                    <a:pt x="743767" y="349431"/>
                  </a:lnTo>
                  <a:lnTo>
                    <a:pt x="742134" y="349431"/>
                  </a:lnTo>
                  <a:lnTo>
                    <a:pt x="739685" y="349431"/>
                  </a:lnTo>
                  <a:lnTo>
                    <a:pt x="737235" y="351064"/>
                  </a:lnTo>
                  <a:lnTo>
                    <a:pt x="733970" y="351881"/>
                  </a:lnTo>
                  <a:lnTo>
                    <a:pt x="731520" y="349431"/>
                  </a:lnTo>
                  <a:lnTo>
                    <a:pt x="729887" y="348615"/>
                  </a:lnTo>
                  <a:lnTo>
                    <a:pt x="726621" y="349431"/>
                  </a:lnTo>
                  <a:lnTo>
                    <a:pt x="724989" y="350248"/>
                  </a:lnTo>
                  <a:lnTo>
                    <a:pt x="722539" y="355963"/>
                  </a:lnTo>
                  <a:lnTo>
                    <a:pt x="721723" y="359229"/>
                  </a:lnTo>
                  <a:lnTo>
                    <a:pt x="721723" y="360861"/>
                  </a:lnTo>
                  <a:lnTo>
                    <a:pt x="723356" y="364944"/>
                  </a:lnTo>
                  <a:lnTo>
                    <a:pt x="724989" y="367393"/>
                  </a:lnTo>
                  <a:lnTo>
                    <a:pt x="729071" y="369842"/>
                  </a:lnTo>
                  <a:lnTo>
                    <a:pt x="738052" y="371475"/>
                  </a:lnTo>
                  <a:lnTo>
                    <a:pt x="740501" y="370659"/>
                  </a:lnTo>
                  <a:lnTo>
                    <a:pt x="742950" y="370659"/>
                  </a:lnTo>
                  <a:lnTo>
                    <a:pt x="745399" y="372291"/>
                  </a:lnTo>
                  <a:lnTo>
                    <a:pt x="747032" y="375557"/>
                  </a:lnTo>
                  <a:lnTo>
                    <a:pt x="747032" y="377190"/>
                  </a:lnTo>
                  <a:lnTo>
                    <a:pt x="747032" y="378006"/>
                  </a:lnTo>
                  <a:lnTo>
                    <a:pt x="747849" y="378823"/>
                  </a:lnTo>
                  <a:lnTo>
                    <a:pt x="747849" y="379639"/>
                  </a:lnTo>
                  <a:lnTo>
                    <a:pt x="747032" y="380456"/>
                  </a:lnTo>
                  <a:lnTo>
                    <a:pt x="746216" y="381272"/>
                  </a:lnTo>
                  <a:lnTo>
                    <a:pt x="745399" y="384538"/>
                  </a:lnTo>
                  <a:lnTo>
                    <a:pt x="745399" y="387804"/>
                  </a:lnTo>
                  <a:lnTo>
                    <a:pt x="746216" y="388620"/>
                  </a:lnTo>
                  <a:lnTo>
                    <a:pt x="747849" y="390253"/>
                  </a:lnTo>
                  <a:lnTo>
                    <a:pt x="751114" y="391886"/>
                  </a:lnTo>
                  <a:lnTo>
                    <a:pt x="753564" y="391886"/>
                  </a:lnTo>
                  <a:lnTo>
                    <a:pt x="758462" y="391069"/>
                  </a:lnTo>
                  <a:lnTo>
                    <a:pt x="760912" y="389437"/>
                  </a:lnTo>
                  <a:lnTo>
                    <a:pt x="760912" y="388620"/>
                  </a:lnTo>
                  <a:lnTo>
                    <a:pt x="760912" y="387804"/>
                  </a:lnTo>
                  <a:lnTo>
                    <a:pt x="765810" y="384538"/>
                  </a:lnTo>
                  <a:lnTo>
                    <a:pt x="768260" y="382089"/>
                  </a:lnTo>
                  <a:lnTo>
                    <a:pt x="768260" y="381272"/>
                  </a:lnTo>
                  <a:lnTo>
                    <a:pt x="767443" y="380456"/>
                  </a:lnTo>
                  <a:lnTo>
                    <a:pt x="768260" y="380456"/>
                  </a:lnTo>
                  <a:lnTo>
                    <a:pt x="769892" y="380456"/>
                  </a:lnTo>
                  <a:lnTo>
                    <a:pt x="776424" y="378006"/>
                  </a:lnTo>
                  <a:lnTo>
                    <a:pt x="781322" y="380456"/>
                  </a:lnTo>
                  <a:lnTo>
                    <a:pt x="783771" y="382905"/>
                  </a:lnTo>
                  <a:lnTo>
                    <a:pt x="786221" y="383721"/>
                  </a:lnTo>
                  <a:lnTo>
                    <a:pt x="787854" y="385354"/>
                  </a:lnTo>
                  <a:lnTo>
                    <a:pt x="790303" y="386171"/>
                  </a:lnTo>
                  <a:lnTo>
                    <a:pt x="793569" y="386171"/>
                  </a:lnTo>
                  <a:lnTo>
                    <a:pt x="796018" y="386171"/>
                  </a:lnTo>
                  <a:lnTo>
                    <a:pt x="796835" y="385354"/>
                  </a:lnTo>
                  <a:lnTo>
                    <a:pt x="797651" y="384538"/>
                  </a:lnTo>
                  <a:lnTo>
                    <a:pt x="798467" y="384538"/>
                  </a:lnTo>
                  <a:lnTo>
                    <a:pt x="799284" y="386171"/>
                  </a:lnTo>
                  <a:lnTo>
                    <a:pt x="801733" y="386987"/>
                  </a:lnTo>
                  <a:lnTo>
                    <a:pt x="804182" y="386987"/>
                  </a:lnTo>
                  <a:lnTo>
                    <a:pt x="805815" y="386987"/>
                  </a:lnTo>
                  <a:lnTo>
                    <a:pt x="806631" y="387804"/>
                  </a:lnTo>
                  <a:lnTo>
                    <a:pt x="804999" y="389437"/>
                  </a:lnTo>
                  <a:lnTo>
                    <a:pt x="804999" y="391886"/>
                  </a:lnTo>
                  <a:lnTo>
                    <a:pt x="804182" y="392702"/>
                  </a:lnTo>
                  <a:lnTo>
                    <a:pt x="803366" y="394335"/>
                  </a:lnTo>
                  <a:lnTo>
                    <a:pt x="804182" y="395151"/>
                  </a:lnTo>
                  <a:lnTo>
                    <a:pt x="804999" y="395151"/>
                  </a:lnTo>
                  <a:lnTo>
                    <a:pt x="804999" y="395968"/>
                  </a:lnTo>
                  <a:lnTo>
                    <a:pt x="804182" y="396784"/>
                  </a:lnTo>
                  <a:lnTo>
                    <a:pt x="802549" y="398417"/>
                  </a:lnTo>
                  <a:lnTo>
                    <a:pt x="801733" y="398417"/>
                  </a:lnTo>
                  <a:lnTo>
                    <a:pt x="800917" y="398417"/>
                  </a:lnTo>
                  <a:lnTo>
                    <a:pt x="800917" y="397601"/>
                  </a:lnTo>
                  <a:lnTo>
                    <a:pt x="800917" y="396784"/>
                  </a:lnTo>
                  <a:lnTo>
                    <a:pt x="800100" y="395968"/>
                  </a:lnTo>
                  <a:lnTo>
                    <a:pt x="798467" y="395968"/>
                  </a:lnTo>
                  <a:lnTo>
                    <a:pt x="796835" y="395968"/>
                  </a:lnTo>
                  <a:lnTo>
                    <a:pt x="792752" y="398417"/>
                  </a:lnTo>
                  <a:lnTo>
                    <a:pt x="788670" y="400050"/>
                  </a:lnTo>
                  <a:lnTo>
                    <a:pt x="784588" y="401683"/>
                  </a:lnTo>
                  <a:lnTo>
                    <a:pt x="782955" y="402499"/>
                  </a:lnTo>
                  <a:lnTo>
                    <a:pt x="782139" y="402499"/>
                  </a:lnTo>
                  <a:lnTo>
                    <a:pt x="780506" y="401683"/>
                  </a:lnTo>
                  <a:lnTo>
                    <a:pt x="779689" y="401683"/>
                  </a:lnTo>
                  <a:lnTo>
                    <a:pt x="779689" y="402499"/>
                  </a:lnTo>
                  <a:lnTo>
                    <a:pt x="781322" y="404132"/>
                  </a:lnTo>
                  <a:lnTo>
                    <a:pt x="781322" y="404949"/>
                  </a:lnTo>
                  <a:lnTo>
                    <a:pt x="781322" y="405765"/>
                  </a:lnTo>
                  <a:lnTo>
                    <a:pt x="780506" y="405765"/>
                  </a:lnTo>
                  <a:lnTo>
                    <a:pt x="779689" y="404949"/>
                  </a:lnTo>
                  <a:lnTo>
                    <a:pt x="778873" y="405765"/>
                  </a:lnTo>
                  <a:lnTo>
                    <a:pt x="778056" y="407398"/>
                  </a:lnTo>
                  <a:lnTo>
                    <a:pt x="778056" y="410663"/>
                  </a:lnTo>
                  <a:lnTo>
                    <a:pt x="777240" y="411480"/>
                  </a:lnTo>
                  <a:lnTo>
                    <a:pt x="775607" y="412296"/>
                  </a:lnTo>
                  <a:lnTo>
                    <a:pt x="773158" y="413113"/>
                  </a:lnTo>
                  <a:lnTo>
                    <a:pt x="772342" y="412296"/>
                  </a:lnTo>
                  <a:lnTo>
                    <a:pt x="772342" y="411480"/>
                  </a:lnTo>
                  <a:lnTo>
                    <a:pt x="772342" y="409847"/>
                  </a:lnTo>
                  <a:lnTo>
                    <a:pt x="772342" y="409031"/>
                  </a:lnTo>
                  <a:lnTo>
                    <a:pt x="771525" y="409031"/>
                  </a:lnTo>
                  <a:lnTo>
                    <a:pt x="769892" y="409847"/>
                  </a:lnTo>
                  <a:lnTo>
                    <a:pt x="769076" y="410663"/>
                  </a:lnTo>
                  <a:lnTo>
                    <a:pt x="769076" y="411480"/>
                  </a:lnTo>
                  <a:lnTo>
                    <a:pt x="770709" y="413929"/>
                  </a:lnTo>
                  <a:lnTo>
                    <a:pt x="772342" y="413929"/>
                  </a:lnTo>
                  <a:lnTo>
                    <a:pt x="772342" y="414746"/>
                  </a:lnTo>
                  <a:lnTo>
                    <a:pt x="771525" y="415562"/>
                  </a:lnTo>
                  <a:lnTo>
                    <a:pt x="769076" y="417195"/>
                  </a:lnTo>
                  <a:lnTo>
                    <a:pt x="768260" y="418828"/>
                  </a:lnTo>
                  <a:lnTo>
                    <a:pt x="767443" y="419644"/>
                  </a:lnTo>
                  <a:lnTo>
                    <a:pt x="766627" y="420461"/>
                  </a:lnTo>
                  <a:lnTo>
                    <a:pt x="765810" y="421277"/>
                  </a:lnTo>
                  <a:lnTo>
                    <a:pt x="764994" y="422094"/>
                  </a:lnTo>
                  <a:lnTo>
                    <a:pt x="763361" y="422910"/>
                  </a:lnTo>
                  <a:lnTo>
                    <a:pt x="761728" y="425359"/>
                  </a:lnTo>
                  <a:lnTo>
                    <a:pt x="760095" y="427809"/>
                  </a:lnTo>
                  <a:lnTo>
                    <a:pt x="758462" y="428625"/>
                  </a:lnTo>
                  <a:lnTo>
                    <a:pt x="756829" y="432707"/>
                  </a:lnTo>
                  <a:lnTo>
                    <a:pt x="754380" y="435156"/>
                  </a:lnTo>
                  <a:lnTo>
                    <a:pt x="753564" y="438422"/>
                  </a:lnTo>
                  <a:lnTo>
                    <a:pt x="754380" y="440055"/>
                  </a:lnTo>
                  <a:lnTo>
                    <a:pt x="756829" y="440055"/>
                  </a:lnTo>
                  <a:lnTo>
                    <a:pt x="758462" y="440871"/>
                  </a:lnTo>
                  <a:lnTo>
                    <a:pt x="760912" y="443321"/>
                  </a:lnTo>
                  <a:lnTo>
                    <a:pt x="764177" y="444954"/>
                  </a:lnTo>
                  <a:lnTo>
                    <a:pt x="767443" y="445770"/>
                  </a:lnTo>
                  <a:lnTo>
                    <a:pt x="771525" y="448219"/>
                  </a:lnTo>
                  <a:lnTo>
                    <a:pt x="772342" y="449036"/>
                  </a:lnTo>
                  <a:lnTo>
                    <a:pt x="773158" y="451485"/>
                  </a:lnTo>
                  <a:lnTo>
                    <a:pt x="774791" y="457200"/>
                  </a:lnTo>
                  <a:lnTo>
                    <a:pt x="776424" y="460466"/>
                  </a:lnTo>
                  <a:lnTo>
                    <a:pt x="776424" y="462099"/>
                  </a:lnTo>
                  <a:lnTo>
                    <a:pt x="778056" y="465364"/>
                  </a:lnTo>
                  <a:lnTo>
                    <a:pt x="779689" y="470263"/>
                  </a:lnTo>
                  <a:lnTo>
                    <a:pt x="782139" y="474345"/>
                  </a:lnTo>
                  <a:lnTo>
                    <a:pt x="782955" y="477611"/>
                  </a:lnTo>
                  <a:lnTo>
                    <a:pt x="782139" y="479244"/>
                  </a:lnTo>
                  <a:lnTo>
                    <a:pt x="782139" y="480876"/>
                  </a:lnTo>
                  <a:lnTo>
                    <a:pt x="784588" y="482509"/>
                  </a:lnTo>
                  <a:lnTo>
                    <a:pt x="789487" y="484959"/>
                  </a:lnTo>
                  <a:lnTo>
                    <a:pt x="790303" y="485775"/>
                  </a:lnTo>
                  <a:lnTo>
                    <a:pt x="791120" y="486591"/>
                  </a:lnTo>
                  <a:lnTo>
                    <a:pt x="791120" y="489857"/>
                  </a:lnTo>
                  <a:lnTo>
                    <a:pt x="791936" y="490674"/>
                  </a:lnTo>
                  <a:lnTo>
                    <a:pt x="792752" y="491490"/>
                  </a:lnTo>
                  <a:lnTo>
                    <a:pt x="796018" y="493123"/>
                  </a:lnTo>
                  <a:lnTo>
                    <a:pt x="797651" y="493939"/>
                  </a:lnTo>
                  <a:lnTo>
                    <a:pt x="799284" y="495572"/>
                  </a:lnTo>
                  <a:lnTo>
                    <a:pt x="799284" y="497205"/>
                  </a:lnTo>
                  <a:lnTo>
                    <a:pt x="799284" y="499654"/>
                  </a:lnTo>
                  <a:lnTo>
                    <a:pt x="797651" y="499654"/>
                  </a:lnTo>
                  <a:lnTo>
                    <a:pt x="796018" y="499654"/>
                  </a:lnTo>
                  <a:lnTo>
                    <a:pt x="790303" y="497205"/>
                  </a:lnTo>
                  <a:lnTo>
                    <a:pt x="788670" y="497205"/>
                  </a:lnTo>
                  <a:lnTo>
                    <a:pt x="787037" y="497205"/>
                  </a:lnTo>
                  <a:lnTo>
                    <a:pt x="784588" y="496388"/>
                  </a:lnTo>
                  <a:lnTo>
                    <a:pt x="781322" y="493123"/>
                  </a:lnTo>
                  <a:lnTo>
                    <a:pt x="778873" y="492306"/>
                  </a:lnTo>
                  <a:lnTo>
                    <a:pt x="776424" y="491490"/>
                  </a:lnTo>
                  <a:lnTo>
                    <a:pt x="770709" y="493939"/>
                  </a:lnTo>
                  <a:lnTo>
                    <a:pt x="769076" y="493939"/>
                  </a:lnTo>
                  <a:lnTo>
                    <a:pt x="769076" y="493939"/>
                  </a:lnTo>
                  <a:lnTo>
                    <a:pt x="768260" y="494756"/>
                  </a:lnTo>
                  <a:lnTo>
                    <a:pt x="770709" y="495572"/>
                  </a:lnTo>
                  <a:lnTo>
                    <a:pt x="773158" y="494756"/>
                  </a:lnTo>
                  <a:lnTo>
                    <a:pt x="775607" y="493123"/>
                  </a:lnTo>
                  <a:lnTo>
                    <a:pt x="778873" y="493939"/>
                  </a:lnTo>
                  <a:lnTo>
                    <a:pt x="779689" y="494756"/>
                  </a:lnTo>
                  <a:lnTo>
                    <a:pt x="780506" y="496388"/>
                  </a:lnTo>
                  <a:lnTo>
                    <a:pt x="782955" y="498021"/>
                  </a:lnTo>
                  <a:lnTo>
                    <a:pt x="784588" y="498838"/>
                  </a:lnTo>
                  <a:lnTo>
                    <a:pt x="787037" y="500471"/>
                  </a:lnTo>
                  <a:lnTo>
                    <a:pt x="789487" y="502920"/>
                  </a:lnTo>
                  <a:lnTo>
                    <a:pt x="794385" y="506186"/>
                  </a:lnTo>
                  <a:lnTo>
                    <a:pt x="796835" y="509451"/>
                  </a:lnTo>
                  <a:lnTo>
                    <a:pt x="797651" y="511084"/>
                  </a:lnTo>
                  <a:lnTo>
                    <a:pt x="798467" y="513534"/>
                  </a:lnTo>
                  <a:lnTo>
                    <a:pt x="796835" y="514350"/>
                  </a:lnTo>
                  <a:lnTo>
                    <a:pt x="795202" y="514350"/>
                  </a:lnTo>
                  <a:lnTo>
                    <a:pt x="792752" y="515166"/>
                  </a:lnTo>
                  <a:lnTo>
                    <a:pt x="791120" y="515983"/>
                  </a:lnTo>
                  <a:lnTo>
                    <a:pt x="789487" y="517616"/>
                  </a:lnTo>
                  <a:lnTo>
                    <a:pt x="784588" y="520065"/>
                  </a:lnTo>
                  <a:lnTo>
                    <a:pt x="783771" y="521698"/>
                  </a:lnTo>
                  <a:lnTo>
                    <a:pt x="782955" y="523331"/>
                  </a:lnTo>
                  <a:lnTo>
                    <a:pt x="781322" y="524147"/>
                  </a:lnTo>
                  <a:lnTo>
                    <a:pt x="778056" y="523331"/>
                  </a:lnTo>
                  <a:lnTo>
                    <a:pt x="774791" y="523331"/>
                  </a:lnTo>
                  <a:lnTo>
                    <a:pt x="771525" y="524963"/>
                  </a:lnTo>
                  <a:lnTo>
                    <a:pt x="770709" y="525780"/>
                  </a:lnTo>
                  <a:lnTo>
                    <a:pt x="771525" y="525780"/>
                  </a:lnTo>
                  <a:lnTo>
                    <a:pt x="772342" y="525780"/>
                  </a:lnTo>
                  <a:lnTo>
                    <a:pt x="773974" y="525780"/>
                  </a:lnTo>
                  <a:lnTo>
                    <a:pt x="776424" y="524963"/>
                  </a:lnTo>
                  <a:lnTo>
                    <a:pt x="778873" y="528229"/>
                  </a:lnTo>
                  <a:lnTo>
                    <a:pt x="782955" y="527413"/>
                  </a:lnTo>
                  <a:lnTo>
                    <a:pt x="787037" y="524963"/>
                  </a:lnTo>
                  <a:lnTo>
                    <a:pt x="788670" y="524963"/>
                  </a:lnTo>
                  <a:lnTo>
                    <a:pt x="790303" y="525780"/>
                  </a:lnTo>
                  <a:lnTo>
                    <a:pt x="791936" y="526596"/>
                  </a:lnTo>
                  <a:lnTo>
                    <a:pt x="796018" y="531495"/>
                  </a:lnTo>
                  <a:lnTo>
                    <a:pt x="798467" y="532312"/>
                  </a:lnTo>
                  <a:lnTo>
                    <a:pt x="800917" y="533128"/>
                  </a:lnTo>
                  <a:lnTo>
                    <a:pt x="801733" y="533128"/>
                  </a:lnTo>
                  <a:lnTo>
                    <a:pt x="802549" y="533128"/>
                  </a:lnTo>
                  <a:lnTo>
                    <a:pt x="799284" y="534761"/>
                  </a:lnTo>
                  <a:lnTo>
                    <a:pt x="795202" y="538843"/>
                  </a:lnTo>
                  <a:lnTo>
                    <a:pt x="793569" y="539659"/>
                  </a:lnTo>
                  <a:lnTo>
                    <a:pt x="792752" y="540476"/>
                  </a:lnTo>
                  <a:lnTo>
                    <a:pt x="796018" y="539659"/>
                  </a:lnTo>
                  <a:lnTo>
                    <a:pt x="798467" y="538026"/>
                  </a:lnTo>
                  <a:lnTo>
                    <a:pt x="799284" y="537210"/>
                  </a:lnTo>
                  <a:lnTo>
                    <a:pt x="800100" y="538026"/>
                  </a:lnTo>
                  <a:lnTo>
                    <a:pt x="800917" y="540476"/>
                  </a:lnTo>
                  <a:lnTo>
                    <a:pt x="800100" y="547007"/>
                  </a:lnTo>
                  <a:lnTo>
                    <a:pt x="799284" y="547007"/>
                  </a:lnTo>
                  <a:lnTo>
                    <a:pt x="798467" y="545374"/>
                  </a:lnTo>
                  <a:lnTo>
                    <a:pt x="797651" y="544558"/>
                  </a:lnTo>
                  <a:lnTo>
                    <a:pt x="796835" y="544558"/>
                  </a:lnTo>
                  <a:lnTo>
                    <a:pt x="795202" y="544558"/>
                  </a:lnTo>
                  <a:lnTo>
                    <a:pt x="794385" y="545374"/>
                  </a:lnTo>
                  <a:lnTo>
                    <a:pt x="793569" y="546191"/>
                  </a:lnTo>
                  <a:lnTo>
                    <a:pt x="794385" y="546191"/>
                  </a:lnTo>
                  <a:lnTo>
                    <a:pt x="796835" y="547824"/>
                  </a:lnTo>
                  <a:lnTo>
                    <a:pt x="796835" y="548640"/>
                  </a:lnTo>
                  <a:lnTo>
                    <a:pt x="796018" y="549456"/>
                  </a:lnTo>
                  <a:lnTo>
                    <a:pt x="794385" y="549456"/>
                  </a:lnTo>
                  <a:lnTo>
                    <a:pt x="796018" y="551089"/>
                  </a:lnTo>
                  <a:lnTo>
                    <a:pt x="795202" y="552722"/>
                  </a:lnTo>
                  <a:lnTo>
                    <a:pt x="794385" y="553538"/>
                  </a:lnTo>
                  <a:lnTo>
                    <a:pt x="793569" y="553538"/>
                  </a:lnTo>
                  <a:lnTo>
                    <a:pt x="792752" y="555171"/>
                  </a:lnTo>
                  <a:lnTo>
                    <a:pt x="793569" y="557621"/>
                  </a:lnTo>
                  <a:lnTo>
                    <a:pt x="794385" y="560887"/>
                  </a:lnTo>
                  <a:lnTo>
                    <a:pt x="794385" y="562519"/>
                  </a:lnTo>
                  <a:lnTo>
                    <a:pt x="792752" y="561703"/>
                  </a:lnTo>
                  <a:lnTo>
                    <a:pt x="790303" y="563336"/>
                  </a:lnTo>
                  <a:lnTo>
                    <a:pt x="788670" y="563336"/>
                  </a:lnTo>
                  <a:lnTo>
                    <a:pt x="787854" y="560887"/>
                  </a:lnTo>
                  <a:lnTo>
                    <a:pt x="787037" y="560887"/>
                  </a:lnTo>
                  <a:lnTo>
                    <a:pt x="786221" y="561703"/>
                  </a:lnTo>
                  <a:lnTo>
                    <a:pt x="785404" y="564152"/>
                  </a:lnTo>
                  <a:lnTo>
                    <a:pt x="783771" y="566601"/>
                  </a:lnTo>
                  <a:lnTo>
                    <a:pt x="782955" y="567418"/>
                  </a:lnTo>
                  <a:lnTo>
                    <a:pt x="781322" y="567418"/>
                  </a:lnTo>
                  <a:lnTo>
                    <a:pt x="780506" y="567418"/>
                  </a:lnTo>
                  <a:lnTo>
                    <a:pt x="780506" y="568234"/>
                  </a:lnTo>
                  <a:lnTo>
                    <a:pt x="781322" y="569051"/>
                  </a:lnTo>
                  <a:lnTo>
                    <a:pt x="781322" y="569867"/>
                  </a:lnTo>
                  <a:lnTo>
                    <a:pt x="778873" y="572316"/>
                  </a:lnTo>
                  <a:lnTo>
                    <a:pt x="778873" y="573133"/>
                  </a:lnTo>
                  <a:lnTo>
                    <a:pt x="778873" y="573949"/>
                  </a:lnTo>
                  <a:lnTo>
                    <a:pt x="777240" y="574766"/>
                  </a:lnTo>
                  <a:lnTo>
                    <a:pt x="778056" y="576399"/>
                  </a:lnTo>
                  <a:lnTo>
                    <a:pt x="778056" y="578031"/>
                  </a:lnTo>
                  <a:lnTo>
                    <a:pt x="777240" y="579664"/>
                  </a:lnTo>
                  <a:lnTo>
                    <a:pt x="776424" y="580481"/>
                  </a:lnTo>
                  <a:lnTo>
                    <a:pt x="774791" y="582113"/>
                  </a:lnTo>
                  <a:lnTo>
                    <a:pt x="773158" y="582930"/>
                  </a:lnTo>
                  <a:lnTo>
                    <a:pt x="770709" y="587012"/>
                  </a:lnTo>
                  <a:lnTo>
                    <a:pt x="769892" y="588645"/>
                  </a:lnTo>
                  <a:lnTo>
                    <a:pt x="769892" y="590278"/>
                  </a:lnTo>
                  <a:lnTo>
                    <a:pt x="769076" y="591094"/>
                  </a:lnTo>
                  <a:lnTo>
                    <a:pt x="767443" y="591911"/>
                  </a:lnTo>
                  <a:lnTo>
                    <a:pt x="765810" y="591094"/>
                  </a:lnTo>
                  <a:lnTo>
                    <a:pt x="765810" y="589462"/>
                  </a:lnTo>
                  <a:lnTo>
                    <a:pt x="764994" y="589462"/>
                  </a:lnTo>
                  <a:lnTo>
                    <a:pt x="764994" y="588645"/>
                  </a:lnTo>
                  <a:lnTo>
                    <a:pt x="764994" y="587829"/>
                  </a:lnTo>
                  <a:lnTo>
                    <a:pt x="764994" y="587012"/>
                  </a:lnTo>
                  <a:lnTo>
                    <a:pt x="764177" y="587012"/>
                  </a:lnTo>
                  <a:lnTo>
                    <a:pt x="764177" y="587829"/>
                  </a:lnTo>
                  <a:lnTo>
                    <a:pt x="763361" y="588645"/>
                  </a:lnTo>
                  <a:lnTo>
                    <a:pt x="762545" y="588645"/>
                  </a:lnTo>
                  <a:lnTo>
                    <a:pt x="761728" y="587829"/>
                  </a:lnTo>
                  <a:lnTo>
                    <a:pt x="761728" y="588645"/>
                  </a:lnTo>
                  <a:lnTo>
                    <a:pt x="762545" y="589462"/>
                  </a:lnTo>
                  <a:lnTo>
                    <a:pt x="762545" y="590278"/>
                  </a:lnTo>
                  <a:lnTo>
                    <a:pt x="764177" y="590278"/>
                  </a:lnTo>
                  <a:lnTo>
                    <a:pt x="764994" y="591094"/>
                  </a:lnTo>
                  <a:lnTo>
                    <a:pt x="765810" y="592727"/>
                  </a:lnTo>
                  <a:lnTo>
                    <a:pt x="765810" y="593544"/>
                  </a:lnTo>
                  <a:lnTo>
                    <a:pt x="766627" y="594360"/>
                  </a:lnTo>
                  <a:lnTo>
                    <a:pt x="766627" y="595176"/>
                  </a:lnTo>
                  <a:lnTo>
                    <a:pt x="764994" y="595993"/>
                  </a:lnTo>
                  <a:lnTo>
                    <a:pt x="763361" y="596809"/>
                  </a:lnTo>
                  <a:lnTo>
                    <a:pt x="760912" y="598442"/>
                  </a:lnTo>
                  <a:lnTo>
                    <a:pt x="759279" y="600075"/>
                  </a:lnTo>
                  <a:lnTo>
                    <a:pt x="757646" y="600075"/>
                  </a:lnTo>
                  <a:lnTo>
                    <a:pt x="756829" y="600075"/>
                  </a:lnTo>
                  <a:lnTo>
                    <a:pt x="755196" y="599259"/>
                  </a:lnTo>
                  <a:lnTo>
                    <a:pt x="753564" y="599259"/>
                  </a:lnTo>
                  <a:lnTo>
                    <a:pt x="756013" y="601708"/>
                  </a:lnTo>
                  <a:lnTo>
                    <a:pt x="756829" y="602524"/>
                  </a:lnTo>
                  <a:lnTo>
                    <a:pt x="758462" y="602524"/>
                  </a:lnTo>
                  <a:lnTo>
                    <a:pt x="760095" y="601708"/>
                  </a:lnTo>
                  <a:lnTo>
                    <a:pt x="761728" y="601708"/>
                  </a:lnTo>
                  <a:lnTo>
                    <a:pt x="762545" y="603341"/>
                  </a:lnTo>
                  <a:lnTo>
                    <a:pt x="761728" y="604974"/>
                  </a:lnTo>
                  <a:lnTo>
                    <a:pt x="760912" y="607423"/>
                  </a:lnTo>
                  <a:lnTo>
                    <a:pt x="760912" y="609056"/>
                  </a:lnTo>
                  <a:lnTo>
                    <a:pt x="762545" y="611505"/>
                  </a:lnTo>
                  <a:lnTo>
                    <a:pt x="762545" y="612321"/>
                  </a:lnTo>
                  <a:lnTo>
                    <a:pt x="761728" y="613138"/>
                  </a:lnTo>
                  <a:lnTo>
                    <a:pt x="760095" y="612321"/>
                  </a:lnTo>
                  <a:lnTo>
                    <a:pt x="758462" y="611505"/>
                  </a:lnTo>
                  <a:lnTo>
                    <a:pt x="756829" y="611505"/>
                  </a:lnTo>
                  <a:lnTo>
                    <a:pt x="755196" y="611505"/>
                  </a:lnTo>
                  <a:lnTo>
                    <a:pt x="753564" y="611505"/>
                  </a:lnTo>
                  <a:lnTo>
                    <a:pt x="752747" y="612321"/>
                  </a:lnTo>
                  <a:lnTo>
                    <a:pt x="752747" y="613138"/>
                  </a:lnTo>
                  <a:lnTo>
                    <a:pt x="754380" y="613954"/>
                  </a:lnTo>
                  <a:lnTo>
                    <a:pt x="755196" y="615587"/>
                  </a:lnTo>
                  <a:lnTo>
                    <a:pt x="754380" y="616404"/>
                  </a:lnTo>
                  <a:lnTo>
                    <a:pt x="751114" y="616404"/>
                  </a:lnTo>
                  <a:lnTo>
                    <a:pt x="750298" y="616404"/>
                  </a:lnTo>
                  <a:lnTo>
                    <a:pt x="749481" y="618037"/>
                  </a:lnTo>
                  <a:lnTo>
                    <a:pt x="750298" y="620486"/>
                  </a:lnTo>
                  <a:lnTo>
                    <a:pt x="749481" y="622119"/>
                  </a:lnTo>
                  <a:lnTo>
                    <a:pt x="747849" y="622119"/>
                  </a:lnTo>
                  <a:lnTo>
                    <a:pt x="746216" y="622935"/>
                  </a:lnTo>
                  <a:lnTo>
                    <a:pt x="745399" y="622935"/>
                  </a:lnTo>
                  <a:lnTo>
                    <a:pt x="745399" y="623751"/>
                  </a:lnTo>
                  <a:lnTo>
                    <a:pt x="746216" y="624568"/>
                  </a:lnTo>
                  <a:lnTo>
                    <a:pt x="747032" y="625384"/>
                  </a:lnTo>
                  <a:lnTo>
                    <a:pt x="746216" y="627834"/>
                  </a:lnTo>
                  <a:lnTo>
                    <a:pt x="744583" y="628650"/>
                  </a:lnTo>
                  <a:lnTo>
                    <a:pt x="742134" y="628650"/>
                  </a:lnTo>
                  <a:lnTo>
                    <a:pt x="740501" y="629466"/>
                  </a:lnTo>
                  <a:lnTo>
                    <a:pt x="738868" y="628650"/>
                  </a:lnTo>
                  <a:lnTo>
                    <a:pt x="737235" y="628650"/>
                  </a:lnTo>
                  <a:lnTo>
                    <a:pt x="736419" y="629466"/>
                  </a:lnTo>
                  <a:lnTo>
                    <a:pt x="736419" y="631099"/>
                  </a:lnTo>
                  <a:lnTo>
                    <a:pt x="735602" y="631099"/>
                  </a:lnTo>
                  <a:lnTo>
                    <a:pt x="734786" y="631099"/>
                  </a:lnTo>
                  <a:lnTo>
                    <a:pt x="733970" y="631099"/>
                  </a:lnTo>
                  <a:lnTo>
                    <a:pt x="733970" y="631916"/>
                  </a:lnTo>
                  <a:lnTo>
                    <a:pt x="734786" y="632732"/>
                  </a:lnTo>
                  <a:lnTo>
                    <a:pt x="737235" y="632732"/>
                  </a:lnTo>
                  <a:lnTo>
                    <a:pt x="738052" y="633549"/>
                  </a:lnTo>
                  <a:lnTo>
                    <a:pt x="738052" y="635181"/>
                  </a:lnTo>
                  <a:lnTo>
                    <a:pt x="735602" y="637631"/>
                  </a:lnTo>
                  <a:lnTo>
                    <a:pt x="728254" y="640896"/>
                  </a:lnTo>
                  <a:lnTo>
                    <a:pt x="726621" y="640896"/>
                  </a:lnTo>
                  <a:lnTo>
                    <a:pt x="725805" y="642529"/>
                  </a:lnTo>
                  <a:lnTo>
                    <a:pt x="724989" y="644162"/>
                  </a:lnTo>
                  <a:lnTo>
                    <a:pt x="724172" y="644162"/>
                  </a:lnTo>
                  <a:lnTo>
                    <a:pt x="722539" y="644162"/>
                  </a:lnTo>
                  <a:lnTo>
                    <a:pt x="721723" y="644979"/>
                  </a:lnTo>
                  <a:lnTo>
                    <a:pt x="722539" y="644979"/>
                  </a:lnTo>
                  <a:lnTo>
                    <a:pt x="722539" y="645795"/>
                  </a:lnTo>
                  <a:lnTo>
                    <a:pt x="721723" y="648244"/>
                  </a:lnTo>
                  <a:lnTo>
                    <a:pt x="720906" y="649061"/>
                  </a:lnTo>
                  <a:lnTo>
                    <a:pt x="720906" y="648244"/>
                  </a:lnTo>
                  <a:lnTo>
                    <a:pt x="720906" y="646612"/>
                  </a:lnTo>
                  <a:lnTo>
                    <a:pt x="720090" y="646612"/>
                  </a:lnTo>
                  <a:lnTo>
                    <a:pt x="719274" y="647428"/>
                  </a:lnTo>
                  <a:lnTo>
                    <a:pt x="717641" y="648244"/>
                  </a:lnTo>
                  <a:lnTo>
                    <a:pt x="716824" y="648244"/>
                  </a:lnTo>
                  <a:lnTo>
                    <a:pt x="716008" y="647428"/>
                  </a:lnTo>
                  <a:lnTo>
                    <a:pt x="714375" y="646612"/>
                  </a:lnTo>
                  <a:lnTo>
                    <a:pt x="713559" y="649877"/>
                  </a:lnTo>
                  <a:lnTo>
                    <a:pt x="711926" y="651510"/>
                  </a:lnTo>
                  <a:lnTo>
                    <a:pt x="711110" y="651510"/>
                  </a:lnTo>
                  <a:lnTo>
                    <a:pt x="709477" y="651510"/>
                  </a:lnTo>
                  <a:lnTo>
                    <a:pt x="710293" y="652326"/>
                  </a:lnTo>
                  <a:lnTo>
                    <a:pt x="710293" y="653143"/>
                  </a:lnTo>
                  <a:lnTo>
                    <a:pt x="709477" y="653959"/>
                  </a:lnTo>
                  <a:lnTo>
                    <a:pt x="707844" y="653959"/>
                  </a:lnTo>
                  <a:lnTo>
                    <a:pt x="707027" y="654776"/>
                  </a:lnTo>
                  <a:lnTo>
                    <a:pt x="707027" y="658041"/>
                  </a:lnTo>
                  <a:lnTo>
                    <a:pt x="706211" y="658858"/>
                  </a:lnTo>
                  <a:lnTo>
                    <a:pt x="703762" y="658858"/>
                  </a:lnTo>
                  <a:lnTo>
                    <a:pt x="702129" y="658041"/>
                  </a:lnTo>
                  <a:lnTo>
                    <a:pt x="701312" y="658858"/>
                  </a:lnTo>
                  <a:lnTo>
                    <a:pt x="701312" y="659674"/>
                  </a:lnTo>
                  <a:lnTo>
                    <a:pt x="700496" y="660491"/>
                  </a:lnTo>
                  <a:lnTo>
                    <a:pt x="698863" y="660491"/>
                  </a:lnTo>
                  <a:lnTo>
                    <a:pt x="695597" y="662124"/>
                  </a:lnTo>
                  <a:lnTo>
                    <a:pt x="693964" y="662124"/>
                  </a:lnTo>
                  <a:lnTo>
                    <a:pt x="692331" y="661307"/>
                  </a:lnTo>
                  <a:lnTo>
                    <a:pt x="690699" y="662124"/>
                  </a:lnTo>
                  <a:lnTo>
                    <a:pt x="689882" y="662940"/>
                  </a:lnTo>
                  <a:lnTo>
                    <a:pt x="689066" y="663756"/>
                  </a:lnTo>
                  <a:lnTo>
                    <a:pt x="687433" y="663756"/>
                  </a:lnTo>
                  <a:lnTo>
                    <a:pt x="685800" y="662940"/>
                  </a:lnTo>
                  <a:lnTo>
                    <a:pt x="684167" y="662124"/>
                  </a:lnTo>
                  <a:lnTo>
                    <a:pt x="682535" y="662940"/>
                  </a:lnTo>
                  <a:lnTo>
                    <a:pt x="680902" y="664573"/>
                  </a:lnTo>
                  <a:lnTo>
                    <a:pt x="679269" y="665389"/>
                  </a:lnTo>
                  <a:lnTo>
                    <a:pt x="679269" y="666206"/>
                  </a:lnTo>
                  <a:lnTo>
                    <a:pt x="678452" y="666206"/>
                  </a:lnTo>
                  <a:lnTo>
                    <a:pt x="676820" y="666206"/>
                  </a:lnTo>
                  <a:lnTo>
                    <a:pt x="676003" y="664573"/>
                  </a:lnTo>
                  <a:lnTo>
                    <a:pt x="675187" y="664573"/>
                  </a:lnTo>
                  <a:lnTo>
                    <a:pt x="674370" y="665389"/>
                  </a:lnTo>
                  <a:lnTo>
                    <a:pt x="674370" y="666206"/>
                  </a:lnTo>
                  <a:lnTo>
                    <a:pt x="673554" y="667022"/>
                  </a:lnTo>
                  <a:lnTo>
                    <a:pt x="673554" y="668655"/>
                  </a:lnTo>
                  <a:lnTo>
                    <a:pt x="672737" y="668655"/>
                  </a:lnTo>
                  <a:lnTo>
                    <a:pt x="671104" y="667838"/>
                  </a:lnTo>
                  <a:lnTo>
                    <a:pt x="669471" y="667838"/>
                  </a:lnTo>
                  <a:lnTo>
                    <a:pt x="667839" y="668655"/>
                  </a:lnTo>
                  <a:lnTo>
                    <a:pt x="667022" y="668655"/>
                  </a:lnTo>
                  <a:lnTo>
                    <a:pt x="666206" y="668655"/>
                  </a:lnTo>
                  <a:lnTo>
                    <a:pt x="665389" y="668655"/>
                  </a:lnTo>
                  <a:lnTo>
                    <a:pt x="664573" y="668655"/>
                  </a:lnTo>
                  <a:lnTo>
                    <a:pt x="663756" y="668655"/>
                  </a:lnTo>
                  <a:lnTo>
                    <a:pt x="662940" y="669471"/>
                  </a:lnTo>
                  <a:lnTo>
                    <a:pt x="662940" y="669471"/>
                  </a:lnTo>
                  <a:lnTo>
                    <a:pt x="661307" y="669471"/>
                  </a:lnTo>
                  <a:lnTo>
                    <a:pt x="659674" y="667838"/>
                  </a:lnTo>
                  <a:lnTo>
                    <a:pt x="658858" y="665389"/>
                  </a:lnTo>
                  <a:lnTo>
                    <a:pt x="657225" y="664573"/>
                  </a:lnTo>
                  <a:lnTo>
                    <a:pt x="656409" y="663756"/>
                  </a:lnTo>
                  <a:lnTo>
                    <a:pt x="656409" y="662124"/>
                  </a:lnTo>
                  <a:lnTo>
                    <a:pt x="656409" y="661307"/>
                  </a:lnTo>
                  <a:lnTo>
                    <a:pt x="656409" y="660491"/>
                  </a:lnTo>
                  <a:lnTo>
                    <a:pt x="657225" y="659674"/>
                  </a:lnTo>
                  <a:lnTo>
                    <a:pt x="655592" y="660491"/>
                  </a:lnTo>
                  <a:lnTo>
                    <a:pt x="653960" y="661307"/>
                  </a:lnTo>
                  <a:lnTo>
                    <a:pt x="653960" y="662124"/>
                  </a:lnTo>
                  <a:lnTo>
                    <a:pt x="653960" y="662940"/>
                  </a:lnTo>
                  <a:lnTo>
                    <a:pt x="652327" y="663756"/>
                  </a:lnTo>
                  <a:lnTo>
                    <a:pt x="652327" y="664573"/>
                  </a:lnTo>
                  <a:lnTo>
                    <a:pt x="652327" y="665389"/>
                  </a:lnTo>
                  <a:lnTo>
                    <a:pt x="653960" y="667022"/>
                  </a:lnTo>
                  <a:lnTo>
                    <a:pt x="653960" y="667838"/>
                  </a:lnTo>
                  <a:lnTo>
                    <a:pt x="654776" y="668655"/>
                  </a:lnTo>
                  <a:lnTo>
                    <a:pt x="655592" y="670288"/>
                  </a:lnTo>
                  <a:lnTo>
                    <a:pt x="655592" y="673554"/>
                  </a:lnTo>
                  <a:lnTo>
                    <a:pt x="656409" y="674370"/>
                  </a:lnTo>
                  <a:lnTo>
                    <a:pt x="656409" y="675187"/>
                  </a:lnTo>
                  <a:lnTo>
                    <a:pt x="655592" y="676819"/>
                  </a:lnTo>
                  <a:lnTo>
                    <a:pt x="655592" y="676819"/>
                  </a:lnTo>
                  <a:lnTo>
                    <a:pt x="655592" y="676819"/>
                  </a:lnTo>
                  <a:lnTo>
                    <a:pt x="654776" y="676819"/>
                  </a:lnTo>
                  <a:lnTo>
                    <a:pt x="654776" y="677636"/>
                  </a:lnTo>
                  <a:lnTo>
                    <a:pt x="654776" y="677636"/>
                  </a:lnTo>
                  <a:lnTo>
                    <a:pt x="654776" y="677636"/>
                  </a:lnTo>
                  <a:lnTo>
                    <a:pt x="653960" y="677636"/>
                  </a:lnTo>
                  <a:lnTo>
                    <a:pt x="653143" y="677636"/>
                  </a:lnTo>
                  <a:lnTo>
                    <a:pt x="652327" y="677636"/>
                  </a:lnTo>
                  <a:lnTo>
                    <a:pt x="651510" y="678452"/>
                  </a:lnTo>
                  <a:lnTo>
                    <a:pt x="649877" y="678452"/>
                  </a:lnTo>
                  <a:lnTo>
                    <a:pt x="649061" y="676003"/>
                  </a:lnTo>
                  <a:lnTo>
                    <a:pt x="647428" y="677636"/>
                  </a:lnTo>
                  <a:lnTo>
                    <a:pt x="647428" y="680901"/>
                  </a:lnTo>
                  <a:lnTo>
                    <a:pt x="646612" y="681718"/>
                  </a:lnTo>
                  <a:lnTo>
                    <a:pt x="645795" y="682534"/>
                  </a:lnTo>
                  <a:lnTo>
                    <a:pt x="644162" y="681718"/>
                  </a:lnTo>
                  <a:lnTo>
                    <a:pt x="642529" y="682534"/>
                  </a:lnTo>
                  <a:lnTo>
                    <a:pt x="641713" y="683351"/>
                  </a:lnTo>
                  <a:lnTo>
                    <a:pt x="640896" y="684167"/>
                  </a:lnTo>
                  <a:lnTo>
                    <a:pt x="640080" y="684984"/>
                  </a:lnTo>
                  <a:lnTo>
                    <a:pt x="638447" y="684167"/>
                  </a:lnTo>
                  <a:lnTo>
                    <a:pt x="637631" y="683351"/>
                  </a:lnTo>
                  <a:lnTo>
                    <a:pt x="637631" y="682534"/>
                  </a:lnTo>
                  <a:lnTo>
                    <a:pt x="637631" y="681718"/>
                  </a:lnTo>
                  <a:lnTo>
                    <a:pt x="636814" y="680901"/>
                  </a:lnTo>
                  <a:lnTo>
                    <a:pt x="635998" y="680901"/>
                  </a:lnTo>
                  <a:lnTo>
                    <a:pt x="635998" y="681718"/>
                  </a:lnTo>
                  <a:lnTo>
                    <a:pt x="635998" y="684167"/>
                  </a:lnTo>
                  <a:lnTo>
                    <a:pt x="635181" y="684984"/>
                  </a:lnTo>
                  <a:lnTo>
                    <a:pt x="634365" y="685800"/>
                  </a:lnTo>
                  <a:lnTo>
                    <a:pt x="632732" y="685800"/>
                  </a:lnTo>
                  <a:lnTo>
                    <a:pt x="631099" y="684984"/>
                  </a:lnTo>
                  <a:lnTo>
                    <a:pt x="629467" y="684167"/>
                  </a:lnTo>
                  <a:lnTo>
                    <a:pt x="627834" y="684167"/>
                  </a:lnTo>
                  <a:lnTo>
                    <a:pt x="627834" y="685800"/>
                  </a:lnTo>
                  <a:lnTo>
                    <a:pt x="627017" y="686616"/>
                  </a:lnTo>
                  <a:lnTo>
                    <a:pt x="626201" y="686616"/>
                  </a:lnTo>
                  <a:lnTo>
                    <a:pt x="625385" y="686616"/>
                  </a:lnTo>
                  <a:lnTo>
                    <a:pt x="624568" y="687433"/>
                  </a:lnTo>
                  <a:lnTo>
                    <a:pt x="623752" y="688249"/>
                  </a:lnTo>
                  <a:lnTo>
                    <a:pt x="622119" y="689066"/>
                  </a:lnTo>
                  <a:lnTo>
                    <a:pt x="618853" y="689882"/>
                  </a:lnTo>
                  <a:lnTo>
                    <a:pt x="618037" y="690699"/>
                  </a:lnTo>
                  <a:lnTo>
                    <a:pt x="616404" y="690699"/>
                  </a:lnTo>
                  <a:lnTo>
                    <a:pt x="614771" y="690699"/>
                  </a:lnTo>
                  <a:lnTo>
                    <a:pt x="613954" y="690699"/>
                  </a:lnTo>
                  <a:lnTo>
                    <a:pt x="613138" y="689882"/>
                  </a:lnTo>
                  <a:lnTo>
                    <a:pt x="612321" y="689882"/>
                  </a:lnTo>
                  <a:lnTo>
                    <a:pt x="612321" y="691515"/>
                  </a:lnTo>
                  <a:lnTo>
                    <a:pt x="610689" y="692331"/>
                  </a:lnTo>
                  <a:lnTo>
                    <a:pt x="609056" y="692331"/>
                  </a:lnTo>
                  <a:lnTo>
                    <a:pt x="607423" y="693964"/>
                  </a:lnTo>
                  <a:lnTo>
                    <a:pt x="605790" y="694781"/>
                  </a:lnTo>
                  <a:lnTo>
                    <a:pt x="604974" y="694781"/>
                  </a:lnTo>
                  <a:lnTo>
                    <a:pt x="604157" y="694781"/>
                  </a:lnTo>
                  <a:lnTo>
                    <a:pt x="604157" y="693148"/>
                  </a:lnTo>
                  <a:lnTo>
                    <a:pt x="604157" y="693148"/>
                  </a:lnTo>
                  <a:lnTo>
                    <a:pt x="604157" y="694781"/>
                  </a:lnTo>
                  <a:lnTo>
                    <a:pt x="604157" y="696413"/>
                  </a:lnTo>
                  <a:lnTo>
                    <a:pt x="603341" y="697230"/>
                  </a:lnTo>
                  <a:lnTo>
                    <a:pt x="600892" y="698863"/>
                  </a:lnTo>
                  <a:lnTo>
                    <a:pt x="600075" y="700496"/>
                  </a:lnTo>
                  <a:lnTo>
                    <a:pt x="600892" y="702129"/>
                  </a:lnTo>
                  <a:lnTo>
                    <a:pt x="604157" y="702129"/>
                  </a:lnTo>
                  <a:lnTo>
                    <a:pt x="604157" y="702945"/>
                  </a:lnTo>
                  <a:lnTo>
                    <a:pt x="604157" y="703762"/>
                  </a:lnTo>
                  <a:lnTo>
                    <a:pt x="603341" y="704578"/>
                  </a:lnTo>
                  <a:lnTo>
                    <a:pt x="603341" y="705394"/>
                  </a:lnTo>
                  <a:lnTo>
                    <a:pt x="606606" y="707844"/>
                  </a:lnTo>
                  <a:lnTo>
                    <a:pt x="606606" y="708660"/>
                  </a:lnTo>
                  <a:lnTo>
                    <a:pt x="605790" y="709476"/>
                  </a:lnTo>
                  <a:lnTo>
                    <a:pt x="604974" y="711109"/>
                  </a:lnTo>
                  <a:lnTo>
                    <a:pt x="603341" y="711926"/>
                  </a:lnTo>
                  <a:lnTo>
                    <a:pt x="600075" y="712742"/>
                  </a:lnTo>
                  <a:lnTo>
                    <a:pt x="597626" y="706211"/>
                  </a:lnTo>
                  <a:lnTo>
                    <a:pt x="596810" y="705394"/>
                  </a:lnTo>
                  <a:lnTo>
                    <a:pt x="596810" y="704578"/>
                  </a:lnTo>
                  <a:lnTo>
                    <a:pt x="597626" y="704578"/>
                  </a:lnTo>
                  <a:lnTo>
                    <a:pt x="598442" y="704578"/>
                  </a:lnTo>
                  <a:lnTo>
                    <a:pt x="598442" y="703762"/>
                  </a:lnTo>
                  <a:lnTo>
                    <a:pt x="598442" y="702945"/>
                  </a:lnTo>
                  <a:lnTo>
                    <a:pt x="596810" y="702129"/>
                  </a:lnTo>
                  <a:lnTo>
                    <a:pt x="595993" y="700496"/>
                  </a:lnTo>
                  <a:lnTo>
                    <a:pt x="595993" y="698863"/>
                  </a:lnTo>
                  <a:lnTo>
                    <a:pt x="595177" y="698046"/>
                  </a:lnTo>
                  <a:lnTo>
                    <a:pt x="594360" y="697230"/>
                  </a:lnTo>
                  <a:lnTo>
                    <a:pt x="593544" y="696413"/>
                  </a:lnTo>
                  <a:lnTo>
                    <a:pt x="593544" y="695597"/>
                  </a:lnTo>
                  <a:lnTo>
                    <a:pt x="594360" y="693148"/>
                  </a:lnTo>
                  <a:lnTo>
                    <a:pt x="594360" y="691515"/>
                  </a:lnTo>
                  <a:lnTo>
                    <a:pt x="595993" y="689882"/>
                  </a:lnTo>
                  <a:lnTo>
                    <a:pt x="595993" y="688249"/>
                  </a:lnTo>
                  <a:lnTo>
                    <a:pt x="598442" y="687433"/>
                  </a:lnTo>
                  <a:lnTo>
                    <a:pt x="598442" y="685800"/>
                  </a:lnTo>
                  <a:lnTo>
                    <a:pt x="596810" y="685800"/>
                  </a:lnTo>
                  <a:lnTo>
                    <a:pt x="595993" y="684167"/>
                  </a:lnTo>
                  <a:lnTo>
                    <a:pt x="595993" y="684984"/>
                  </a:lnTo>
                  <a:lnTo>
                    <a:pt x="595177" y="684984"/>
                  </a:lnTo>
                  <a:lnTo>
                    <a:pt x="593544" y="682534"/>
                  </a:lnTo>
                  <a:lnTo>
                    <a:pt x="592727" y="682534"/>
                  </a:lnTo>
                  <a:lnTo>
                    <a:pt x="591911" y="682534"/>
                  </a:lnTo>
                  <a:lnTo>
                    <a:pt x="591911" y="684984"/>
                  </a:lnTo>
                  <a:lnTo>
                    <a:pt x="590278" y="685800"/>
                  </a:lnTo>
                  <a:lnTo>
                    <a:pt x="588645" y="686616"/>
                  </a:lnTo>
                  <a:lnTo>
                    <a:pt x="586196" y="686616"/>
                  </a:lnTo>
                  <a:lnTo>
                    <a:pt x="585379" y="686616"/>
                  </a:lnTo>
                  <a:lnTo>
                    <a:pt x="584563" y="686616"/>
                  </a:lnTo>
                  <a:lnTo>
                    <a:pt x="584563" y="685800"/>
                  </a:lnTo>
                  <a:lnTo>
                    <a:pt x="585379" y="684984"/>
                  </a:lnTo>
                  <a:lnTo>
                    <a:pt x="584563" y="684167"/>
                  </a:lnTo>
                  <a:lnTo>
                    <a:pt x="583746" y="683351"/>
                  </a:lnTo>
                  <a:lnTo>
                    <a:pt x="582114" y="683351"/>
                  </a:lnTo>
                  <a:lnTo>
                    <a:pt x="580481" y="683351"/>
                  </a:lnTo>
                  <a:lnTo>
                    <a:pt x="578848" y="683351"/>
                  </a:lnTo>
                  <a:lnTo>
                    <a:pt x="578031" y="683351"/>
                  </a:lnTo>
                  <a:lnTo>
                    <a:pt x="577215" y="681718"/>
                  </a:lnTo>
                  <a:lnTo>
                    <a:pt x="576399" y="680901"/>
                  </a:lnTo>
                  <a:lnTo>
                    <a:pt x="575582" y="680085"/>
                  </a:lnTo>
                  <a:lnTo>
                    <a:pt x="576399" y="679269"/>
                  </a:lnTo>
                  <a:lnTo>
                    <a:pt x="576399" y="678452"/>
                  </a:lnTo>
                  <a:lnTo>
                    <a:pt x="574766" y="678452"/>
                  </a:lnTo>
                  <a:lnTo>
                    <a:pt x="574766" y="680085"/>
                  </a:lnTo>
                  <a:lnTo>
                    <a:pt x="574766" y="681718"/>
                  </a:lnTo>
                  <a:lnTo>
                    <a:pt x="575582" y="682534"/>
                  </a:lnTo>
                  <a:lnTo>
                    <a:pt x="575582" y="683351"/>
                  </a:lnTo>
                  <a:lnTo>
                    <a:pt x="574766" y="684167"/>
                  </a:lnTo>
                  <a:lnTo>
                    <a:pt x="573949" y="682534"/>
                  </a:lnTo>
                  <a:lnTo>
                    <a:pt x="573133" y="682534"/>
                  </a:lnTo>
                  <a:lnTo>
                    <a:pt x="572317" y="682534"/>
                  </a:lnTo>
                  <a:lnTo>
                    <a:pt x="572317" y="684167"/>
                  </a:lnTo>
                  <a:lnTo>
                    <a:pt x="571500" y="684984"/>
                  </a:lnTo>
                  <a:lnTo>
                    <a:pt x="569867" y="684984"/>
                  </a:lnTo>
                  <a:lnTo>
                    <a:pt x="568235" y="685800"/>
                  </a:lnTo>
                  <a:lnTo>
                    <a:pt x="566602" y="685800"/>
                  </a:lnTo>
                  <a:lnTo>
                    <a:pt x="565785" y="684984"/>
                  </a:lnTo>
                  <a:lnTo>
                    <a:pt x="564152" y="683351"/>
                  </a:lnTo>
                  <a:lnTo>
                    <a:pt x="563336" y="683351"/>
                  </a:lnTo>
                  <a:lnTo>
                    <a:pt x="561703" y="684167"/>
                  </a:lnTo>
                  <a:lnTo>
                    <a:pt x="559254" y="684167"/>
                  </a:lnTo>
                  <a:lnTo>
                    <a:pt x="558437" y="683351"/>
                  </a:lnTo>
                  <a:lnTo>
                    <a:pt x="556804" y="684167"/>
                  </a:lnTo>
                  <a:lnTo>
                    <a:pt x="555171" y="682534"/>
                  </a:lnTo>
                  <a:lnTo>
                    <a:pt x="553539" y="682534"/>
                  </a:lnTo>
                  <a:lnTo>
                    <a:pt x="551906" y="680901"/>
                  </a:lnTo>
                  <a:lnTo>
                    <a:pt x="551089" y="680085"/>
                  </a:lnTo>
                  <a:lnTo>
                    <a:pt x="551089" y="679269"/>
                  </a:lnTo>
                  <a:lnTo>
                    <a:pt x="550273" y="678452"/>
                  </a:lnTo>
                  <a:lnTo>
                    <a:pt x="549456" y="678452"/>
                  </a:lnTo>
                  <a:lnTo>
                    <a:pt x="548640" y="677636"/>
                  </a:lnTo>
                  <a:lnTo>
                    <a:pt x="547007" y="676819"/>
                  </a:lnTo>
                  <a:lnTo>
                    <a:pt x="546191" y="676819"/>
                  </a:lnTo>
                  <a:lnTo>
                    <a:pt x="545374" y="676819"/>
                  </a:lnTo>
                  <a:lnTo>
                    <a:pt x="544558" y="676819"/>
                  </a:lnTo>
                  <a:lnTo>
                    <a:pt x="544558" y="676003"/>
                  </a:lnTo>
                  <a:lnTo>
                    <a:pt x="544558" y="673554"/>
                  </a:lnTo>
                  <a:lnTo>
                    <a:pt x="544558" y="671921"/>
                  </a:lnTo>
                  <a:lnTo>
                    <a:pt x="544558" y="671104"/>
                  </a:lnTo>
                  <a:lnTo>
                    <a:pt x="543742" y="670288"/>
                  </a:lnTo>
                  <a:lnTo>
                    <a:pt x="542925" y="670288"/>
                  </a:lnTo>
                  <a:lnTo>
                    <a:pt x="542925" y="669471"/>
                  </a:lnTo>
                  <a:lnTo>
                    <a:pt x="542925" y="667838"/>
                  </a:lnTo>
                  <a:lnTo>
                    <a:pt x="543742" y="666206"/>
                  </a:lnTo>
                  <a:lnTo>
                    <a:pt x="544558" y="666206"/>
                  </a:lnTo>
                  <a:lnTo>
                    <a:pt x="545374" y="665389"/>
                  </a:lnTo>
                  <a:lnTo>
                    <a:pt x="546191" y="663756"/>
                  </a:lnTo>
                  <a:lnTo>
                    <a:pt x="547007" y="662940"/>
                  </a:lnTo>
                  <a:lnTo>
                    <a:pt x="544558" y="661307"/>
                  </a:lnTo>
                  <a:lnTo>
                    <a:pt x="542925" y="660491"/>
                  </a:lnTo>
                  <a:lnTo>
                    <a:pt x="541292" y="660491"/>
                  </a:lnTo>
                  <a:lnTo>
                    <a:pt x="539660" y="661307"/>
                  </a:lnTo>
                  <a:lnTo>
                    <a:pt x="538843" y="661307"/>
                  </a:lnTo>
                  <a:lnTo>
                    <a:pt x="538027" y="661307"/>
                  </a:lnTo>
                  <a:lnTo>
                    <a:pt x="537210" y="659674"/>
                  </a:lnTo>
                  <a:lnTo>
                    <a:pt x="536394" y="659674"/>
                  </a:lnTo>
                  <a:lnTo>
                    <a:pt x="534761" y="659674"/>
                  </a:lnTo>
                  <a:lnTo>
                    <a:pt x="533945" y="659674"/>
                  </a:lnTo>
                  <a:lnTo>
                    <a:pt x="533128" y="660491"/>
                  </a:lnTo>
                  <a:lnTo>
                    <a:pt x="532312" y="660491"/>
                  </a:lnTo>
                  <a:lnTo>
                    <a:pt x="531495" y="660491"/>
                  </a:lnTo>
                  <a:lnTo>
                    <a:pt x="530679" y="659674"/>
                  </a:lnTo>
                  <a:lnTo>
                    <a:pt x="529046" y="658858"/>
                  </a:lnTo>
                  <a:lnTo>
                    <a:pt x="526596" y="658041"/>
                  </a:lnTo>
                  <a:lnTo>
                    <a:pt x="526596" y="657225"/>
                  </a:lnTo>
                  <a:lnTo>
                    <a:pt x="525780" y="656409"/>
                  </a:lnTo>
                  <a:lnTo>
                    <a:pt x="524964" y="655592"/>
                  </a:lnTo>
                  <a:lnTo>
                    <a:pt x="523331" y="653959"/>
                  </a:lnTo>
                  <a:lnTo>
                    <a:pt x="521698" y="653143"/>
                  </a:lnTo>
                  <a:lnTo>
                    <a:pt x="520881" y="653959"/>
                  </a:lnTo>
                  <a:lnTo>
                    <a:pt x="520065" y="654776"/>
                  </a:lnTo>
                  <a:lnTo>
                    <a:pt x="516799" y="656409"/>
                  </a:lnTo>
                  <a:lnTo>
                    <a:pt x="515167" y="657225"/>
                  </a:lnTo>
                  <a:lnTo>
                    <a:pt x="514350" y="658041"/>
                  </a:lnTo>
                  <a:lnTo>
                    <a:pt x="513534" y="658858"/>
                  </a:lnTo>
                  <a:lnTo>
                    <a:pt x="513534" y="660491"/>
                  </a:lnTo>
                  <a:lnTo>
                    <a:pt x="513534" y="662124"/>
                  </a:lnTo>
                  <a:lnTo>
                    <a:pt x="512717" y="662940"/>
                  </a:lnTo>
                  <a:lnTo>
                    <a:pt x="511901" y="663756"/>
                  </a:lnTo>
                  <a:lnTo>
                    <a:pt x="511085" y="663756"/>
                  </a:lnTo>
                  <a:lnTo>
                    <a:pt x="510268" y="663756"/>
                  </a:lnTo>
                  <a:lnTo>
                    <a:pt x="509452" y="663756"/>
                  </a:lnTo>
                  <a:lnTo>
                    <a:pt x="507002" y="665389"/>
                  </a:lnTo>
                  <a:lnTo>
                    <a:pt x="506186" y="665389"/>
                  </a:lnTo>
                  <a:lnTo>
                    <a:pt x="505370" y="664573"/>
                  </a:lnTo>
                  <a:lnTo>
                    <a:pt x="504553" y="663756"/>
                  </a:lnTo>
                  <a:lnTo>
                    <a:pt x="503737" y="663756"/>
                  </a:lnTo>
                  <a:lnTo>
                    <a:pt x="502104" y="664573"/>
                  </a:lnTo>
                  <a:lnTo>
                    <a:pt x="501287" y="666206"/>
                  </a:lnTo>
                  <a:lnTo>
                    <a:pt x="501287" y="667838"/>
                  </a:lnTo>
                  <a:lnTo>
                    <a:pt x="501287" y="668655"/>
                  </a:lnTo>
                  <a:lnTo>
                    <a:pt x="500471" y="668655"/>
                  </a:lnTo>
                  <a:lnTo>
                    <a:pt x="499654" y="668655"/>
                  </a:lnTo>
                  <a:lnTo>
                    <a:pt x="494756" y="664573"/>
                  </a:lnTo>
                  <a:lnTo>
                    <a:pt x="494756" y="664573"/>
                  </a:lnTo>
                  <a:lnTo>
                    <a:pt x="493939" y="665389"/>
                  </a:lnTo>
                  <a:lnTo>
                    <a:pt x="491490" y="665389"/>
                  </a:lnTo>
                  <a:lnTo>
                    <a:pt x="490674" y="666206"/>
                  </a:lnTo>
                  <a:lnTo>
                    <a:pt x="490674" y="666206"/>
                  </a:lnTo>
                  <a:lnTo>
                    <a:pt x="489041" y="663756"/>
                  </a:lnTo>
                  <a:lnTo>
                    <a:pt x="488224" y="663756"/>
                  </a:lnTo>
                  <a:lnTo>
                    <a:pt x="487408" y="663756"/>
                  </a:lnTo>
                  <a:lnTo>
                    <a:pt x="486592" y="664573"/>
                  </a:lnTo>
                  <a:lnTo>
                    <a:pt x="485775" y="666206"/>
                  </a:lnTo>
                  <a:lnTo>
                    <a:pt x="484959" y="667022"/>
                  </a:lnTo>
                  <a:lnTo>
                    <a:pt x="484959" y="667838"/>
                  </a:lnTo>
                  <a:lnTo>
                    <a:pt x="484142" y="668655"/>
                  </a:lnTo>
                  <a:lnTo>
                    <a:pt x="483326" y="669471"/>
                  </a:lnTo>
                  <a:lnTo>
                    <a:pt x="483326" y="669471"/>
                  </a:lnTo>
                  <a:lnTo>
                    <a:pt x="482510" y="669471"/>
                  </a:lnTo>
                  <a:lnTo>
                    <a:pt x="481693" y="668655"/>
                  </a:lnTo>
                  <a:lnTo>
                    <a:pt x="480877" y="667838"/>
                  </a:lnTo>
                  <a:lnTo>
                    <a:pt x="479244" y="667022"/>
                  </a:lnTo>
                  <a:lnTo>
                    <a:pt x="477611" y="666206"/>
                  </a:lnTo>
                  <a:lnTo>
                    <a:pt x="475978" y="665389"/>
                  </a:lnTo>
                  <a:lnTo>
                    <a:pt x="475162" y="665389"/>
                  </a:lnTo>
                  <a:lnTo>
                    <a:pt x="474345" y="665389"/>
                  </a:lnTo>
                  <a:lnTo>
                    <a:pt x="474345" y="666206"/>
                  </a:lnTo>
                  <a:lnTo>
                    <a:pt x="473529" y="667022"/>
                  </a:lnTo>
                  <a:lnTo>
                    <a:pt x="472712" y="668655"/>
                  </a:lnTo>
                  <a:lnTo>
                    <a:pt x="471896" y="670288"/>
                  </a:lnTo>
                  <a:lnTo>
                    <a:pt x="471079" y="671104"/>
                  </a:lnTo>
                  <a:lnTo>
                    <a:pt x="470263" y="671921"/>
                  </a:lnTo>
                  <a:lnTo>
                    <a:pt x="469446" y="671104"/>
                  </a:lnTo>
                  <a:lnTo>
                    <a:pt x="468630" y="670288"/>
                  </a:lnTo>
                  <a:lnTo>
                    <a:pt x="466997" y="670288"/>
                  </a:lnTo>
                  <a:lnTo>
                    <a:pt x="465364" y="671104"/>
                  </a:lnTo>
                  <a:lnTo>
                    <a:pt x="463731" y="669471"/>
                  </a:lnTo>
                  <a:lnTo>
                    <a:pt x="463731" y="669471"/>
                  </a:lnTo>
                  <a:lnTo>
                    <a:pt x="462915" y="669471"/>
                  </a:lnTo>
                  <a:lnTo>
                    <a:pt x="462099" y="670288"/>
                  </a:lnTo>
                  <a:lnTo>
                    <a:pt x="461282" y="671104"/>
                  </a:lnTo>
                  <a:lnTo>
                    <a:pt x="460466" y="672737"/>
                  </a:lnTo>
                  <a:lnTo>
                    <a:pt x="459649" y="673554"/>
                  </a:lnTo>
                  <a:lnTo>
                    <a:pt x="458833" y="673554"/>
                  </a:lnTo>
                  <a:lnTo>
                    <a:pt x="458833" y="674370"/>
                  </a:lnTo>
                  <a:lnTo>
                    <a:pt x="458833" y="675187"/>
                  </a:lnTo>
                  <a:lnTo>
                    <a:pt x="458833" y="676003"/>
                  </a:lnTo>
                  <a:lnTo>
                    <a:pt x="458833" y="676819"/>
                  </a:lnTo>
                  <a:lnTo>
                    <a:pt x="459649" y="677636"/>
                  </a:lnTo>
                  <a:lnTo>
                    <a:pt x="461282" y="679269"/>
                  </a:lnTo>
                  <a:lnTo>
                    <a:pt x="462099" y="680085"/>
                  </a:lnTo>
                  <a:lnTo>
                    <a:pt x="462099" y="680901"/>
                  </a:lnTo>
                  <a:lnTo>
                    <a:pt x="462099" y="684167"/>
                  </a:lnTo>
                  <a:lnTo>
                    <a:pt x="462099" y="685800"/>
                  </a:lnTo>
                  <a:lnTo>
                    <a:pt x="462099" y="688249"/>
                  </a:lnTo>
                  <a:lnTo>
                    <a:pt x="462099" y="689882"/>
                  </a:lnTo>
                  <a:lnTo>
                    <a:pt x="462915" y="690699"/>
                  </a:lnTo>
                  <a:lnTo>
                    <a:pt x="463731" y="691515"/>
                  </a:lnTo>
                  <a:lnTo>
                    <a:pt x="463731" y="692331"/>
                  </a:lnTo>
                  <a:lnTo>
                    <a:pt x="463731" y="692331"/>
                  </a:lnTo>
                  <a:lnTo>
                    <a:pt x="462915" y="693148"/>
                  </a:lnTo>
                  <a:lnTo>
                    <a:pt x="462915" y="693148"/>
                  </a:lnTo>
                  <a:lnTo>
                    <a:pt x="462099" y="693148"/>
                  </a:lnTo>
                  <a:lnTo>
                    <a:pt x="461282" y="693148"/>
                  </a:lnTo>
                  <a:lnTo>
                    <a:pt x="460466" y="693148"/>
                  </a:lnTo>
                  <a:lnTo>
                    <a:pt x="458833" y="689882"/>
                  </a:lnTo>
                  <a:lnTo>
                    <a:pt x="457200" y="689882"/>
                  </a:lnTo>
                  <a:lnTo>
                    <a:pt x="454751" y="690699"/>
                  </a:lnTo>
                  <a:lnTo>
                    <a:pt x="453935" y="690699"/>
                  </a:lnTo>
                  <a:lnTo>
                    <a:pt x="453935" y="689882"/>
                  </a:lnTo>
                  <a:lnTo>
                    <a:pt x="453935" y="689066"/>
                  </a:lnTo>
                  <a:lnTo>
                    <a:pt x="453935" y="688249"/>
                  </a:lnTo>
                  <a:lnTo>
                    <a:pt x="453935" y="687433"/>
                  </a:lnTo>
                  <a:lnTo>
                    <a:pt x="453118" y="686616"/>
                  </a:lnTo>
                  <a:lnTo>
                    <a:pt x="453118" y="684984"/>
                  </a:lnTo>
                  <a:lnTo>
                    <a:pt x="452302" y="684167"/>
                  </a:lnTo>
                  <a:lnTo>
                    <a:pt x="452302" y="684167"/>
                  </a:lnTo>
                  <a:lnTo>
                    <a:pt x="452302" y="681718"/>
                  </a:lnTo>
                  <a:lnTo>
                    <a:pt x="452302" y="680901"/>
                  </a:lnTo>
                  <a:lnTo>
                    <a:pt x="452302" y="680901"/>
                  </a:lnTo>
                  <a:lnTo>
                    <a:pt x="451485" y="680901"/>
                  </a:lnTo>
                  <a:lnTo>
                    <a:pt x="450669" y="680901"/>
                  </a:lnTo>
                  <a:lnTo>
                    <a:pt x="447403" y="682534"/>
                  </a:lnTo>
                  <a:lnTo>
                    <a:pt x="444954" y="684984"/>
                  </a:lnTo>
                  <a:lnTo>
                    <a:pt x="444137" y="685800"/>
                  </a:lnTo>
                  <a:lnTo>
                    <a:pt x="443321" y="685800"/>
                  </a:lnTo>
                  <a:lnTo>
                    <a:pt x="441688" y="684984"/>
                  </a:lnTo>
                  <a:lnTo>
                    <a:pt x="440055" y="684984"/>
                  </a:lnTo>
                  <a:lnTo>
                    <a:pt x="437606" y="685800"/>
                  </a:lnTo>
                  <a:lnTo>
                    <a:pt x="436789" y="685800"/>
                  </a:lnTo>
                  <a:lnTo>
                    <a:pt x="435973" y="684984"/>
                  </a:lnTo>
                  <a:lnTo>
                    <a:pt x="435156" y="684167"/>
                  </a:lnTo>
                  <a:lnTo>
                    <a:pt x="435156" y="683351"/>
                  </a:lnTo>
                  <a:lnTo>
                    <a:pt x="435156" y="682534"/>
                  </a:lnTo>
                  <a:lnTo>
                    <a:pt x="434340" y="682534"/>
                  </a:lnTo>
                  <a:lnTo>
                    <a:pt x="433524" y="682534"/>
                  </a:lnTo>
                  <a:lnTo>
                    <a:pt x="432707" y="681718"/>
                  </a:lnTo>
                  <a:lnTo>
                    <a:pt x="432707" y="680901"/>
                  </a:lnTo>
                  <a:lnTo>
                    <a:pt x="432707" y="679269"/>
                  </a:lnTo>
                  <a:lnTo>
                    <a:pt x="432707" y="677636"/>
                  </a:lnTo>
                  <a:lnTo>
                    <a:pt x="431891" y="676819"/>
                  </a:lnTo>
                  <a:lnTo>
                    <a:pt x="430258" y="676819"/>
                  </a:lnTo>
                  <a:lnTo>
                    <a:pt x="426176" y="676003"/>
                  </a:lnTo>
                  <a:lnTo>
                    <a:pt x="422910" y="676003"/>
                  </a:lnTo>
                  <a:lnTo>
                    <a:pt x="421277" y="676003"/>
                  </a:lnTo>
                  <a:lnTo>
                    <a:pt x="420461" y="676003"/>
                  </a:lnTo>
                  <a:lnTo>
                    <a:pt x="419645" y="676003"/>
                  </a:lnTo>
                  <a:lnTo>
                    <a:pt x="419645" y="675187"/>
                  </a:lnTo>
                  <a:lnTo>
                    <a:pt x="419645" y="674370"/>
                  </a:lnTo>
                  <a:lnTo>
                    <a:pt x="420461" y="672737"/>
                  </a:lnTo>
                  <a:lnTo>
                    <a:pt x="421277" y="671104"/>
                  </a:lnTo>
                  <a:lnTo>
                    <a:pt x="422910" y="668655"/>
                  </a:lnTo>
                  <a:lnTo>
                    <a:pt x="422910" y="667022"/>
                  </a:lnTo>
                  <a:lnTo>
                    <a:pt x="422910" y="665389"/>
                  </a:lnTo>
                  <a:lnTo>
                    <a:pt x="423727" y="662940"/>
                  </a:lnTo>
                  <a:lnTo>
                    <a:pt x="425360" y="661307"/>
                  </a:lnTo>
                  <a:lnTo>
                    <a:pt x="426176" y="660491"/>
                  </a:lnTo>
                  <a:lnTo>
                    <a:pt x="426176" y="659674"/>
                  </a:lnTo>
                  <a:lnTo>
                    <a:pt x="425360" y="658858"/>
                  </a:lnTo>
                  <a:lnTo>
                    <a:pt x="424543" y="658041"/>
                  </a:lnTo>
                  <a:lnTo>
                    <a:pt x="422910" y="657225"/>
                  </a:lnTo>
                  <a:lnTo>
                    <a:pt x="421277" y="657225"/>
                  </a:lnTo>
                  <a:lnTo>
                    <a:pt x="418828" y="656409"/>
                  </a:lnTo>
                  <a:lnTo>
                    <a:pt x="415562" y="655592"/>
                  </a:lnTo>
                  <a:lnTo>
                    <a:pt x="415562" y="653143"/>
                  </a:lnTo>
                  <a:lnTo>
                    <a:pt x="415562" y="651510"/>
                  </a:lnTo>
                  <a:lnTo>
                    <a:pt x="415562" y="650694"/>
                  </a:lnTo>
                  <a:lnTo>
                    <a:pt x="414746" y="649877"/>
                  </a:lnTo>
                  <a:lnTo>
                    <a:pt x="414746" y="649061"/>
                  </a:lnTo>
                  <a:lnTo>
                    <a:pt x="415562" y="647428"/>
                  </a:lnTo>
                  <a:lnTo>
                    <a:pt x="414746" y="645795"/>
                  </a:lnTo>
                  <a:lnTo>
                    <a:pt x="413929" y="644979"/>
                  </a:lnTo>
                  <a:lnTo>
                    <a:pt x="413113" y="644162"/>
                  </a:lnTo>
                  <a:lnTo>
                    <a:pt x="413113" y="643346"/>
                  </a:lnTo>
                  <a:lnTo>
                    <a:pt x="413113" y="642529"/>
                  </a:lnTo>
                  <a:lnTo>
                    <a:pt x="415562" y="640080"/>
                  </a:lnTo>
                  <a:lnTo>
                    <a:pt x="415562" y="639263"/>
                  </a:lnTo>
                  <a:lnTo>
                    <a:pt x="414746" y="639263"/>
                  </a:lnTo>
                  <a:lnTo>
                    <a:pt x="413929" y="639263"/>
                  </a:lnTo>
                  <a:lnTo>
                    <a:pt x="410663" y="640080"/>
                  </a:lnTo>
                  <a:lnTo>
                    <a:pt x="410663" y="639263"/>
                  </a:lnTo>
                  <a:lnTo>
                    <a:pt x="409847" y="639263"/>
                  </a:lnTo>
                  <a:lnTo>
                    <a:pt x="407398" y="639263"/>
                  </a:lnTo>
                  <a:lnTo>
                    <a:pt x="404949" y="639263"/>
                  </a:lnTo>
                  <a:lnTo>
                    <a:pt x="401683" y="640080"/>
                  </a:lnTo>
                  <a:lnTo>
                    <a:pt x="398417" y="641713"/>
                  </a:lnTo>
                  <a:lnTo>
                    <a:pt x="396785" y="642529"/>
                  </a:lnTo>
                  <a:lnTo>
                    <a:pt x="395968" y="643346"/>
                  </a:lnTo>
                  <a:lnTo>
                    <a:pt x="395152" y="643346"/>
                  </a:lnTo>
                  <a:lnTo>
                    <a:pt x="394335" y="642529"/>
                  </a:lnTo>
                  <a:lnTo>
                    <a:pt x="394335" y="640896"/>
                  </a:lnTo>
                  <a:lnTo>
                    <a:pt x="395968" y="638447"/>
                  </a:lnTo>
                  <a:lnTo>
                    <a:pt x="395968" y="636814"/>
                  </a:lnTo>
                  <a:lnTo>
                    <a:pt x="395152" y="635181"/>
                  </a:lnTo>
                  <a:lnTo>
                    <a:pt x="395152" y="634365"/>
                  </a:lnTo>
                  <a:lnTo>
                    <a:pt x="394335" y="633549"/>
                  </a:lnTo>
                  <a:lnTo>
                    <a:pt x="393519" y="633549"/>
                  </a:lnTo>
                  <a:lnTo>
                    <a:pt x="392702" y="632732"/>
                  </a:lnTo>
                  <a:lnTo>
                    <a:pt x="392702" y="630283"/>
                  </a:lnTo>
                  <a:lnTo>
                    <a:pt x="393519" y="627834"/>
                  </a:lnTo>
                  <a:lnTo>
                    <a:pt x="395152" y="627017"/>
                  </a:lnTo>
                  <a:lnTo>
                    <a:pt x="395968" y="627017"/>
                  </a:lnTo>
                  <a:lnTo>
                    <a:pt x="395968" y="626201"/>
                  </a:lnTo>
                  <a:lnTo>
                    <a:pt x="395152" y="624568"/>
                  </a:lnTo>
                  <a:lnTo>
                    <a:pt x="395152" y="623751"/>
                  </a:lnTo>
                  <a:lnTo>
                    <a:pt x="395968" y="621302"/>
                  </a:lnTo>
                  <a:lnTo>
                    <a:pt x="396785" y="619669"/>
                  </a:lnTo>
                  <a:lnTo>
                    <a:pt x="398417" y="619669"/>
                  </a:lnTo>
                  <a:lnTo>
                    <a:pt x="399234" y="618853"/>
                  </a:lnTo>
                  <a:lnTo>
                    <a:pt x="400050" y="618037"/>
                  </a:lnTo>
                  <a:lnTo>
                    <a:pt x="400867" y="617220"/>
                  </a:lnTo>
                  <a:lnTo>
                    <a:pt x="401683" y="616404"/>
                  </a:lnTo>
                  <a:lnTo>
                    <a:pt x="402499" y="613954"/>
                  </a:lnTo>
                  <a:lnTo>
                    <a:pt x="403316" y="613138"/>
                  </a:lnTo>
                  <a:lnTo>
                    <a:pt x="405765" y="613954"/>
                  </a:lnTo>
                  <a:lnTo>
                    <a:pt x="406581" y="613954"/>
                  </a:lnTo>
                  <a:lnTo>
                    <a:pt x="407398" y="612321"/>
                  </a:lnTo>
                  <a:lnTo>
                    <a:pt x="408214" y="610688"/>
                  </a:lnTo>
                  <a:lnTo>
                    <a:pt x="409847" y="609872"/>
                  </a:lnTo>
                  <a:lnTo>
                    <a:pt x="410663" y="609872"/>
                  </a:lnTo>
                  <a:lnTo>
                    <a:pt x="411480" y="609056"/>
                  </a:lnTo>
                  <a:lnTo>
                    <a:pt x="411480" y="608239"/>
                  </a:lnTo>
                  <a:lnTo>
                    <a:pt x="410663" y="606606"/>
                  </a:lnTo>
                  <a:lnTo>
                    <a:pt x="409847" y="604974"/>
                  </a:lnTo>
                  <a:lnTo>
                    <a:pt x="409847" y="604157"/>
                  </a:lnTo>
                  <a:lnTo>
                    <a:pt x="411480" y="603341"/>
                  </a:lnTo>
                  <a:lnTo>
                    <a:pt x="411480" y="602524"/>
                  </a:lnTo>
                  <a:lnTo>
                    <a:pt x="411480" y="600891"/>
                  </a:lnTo>
                  <a:lnTo>
                    <a:pt x="412296" y="598442"/>
                  </a:lnTo>
                  <a:lnTo>
                    <a:pt x="412296" y="595993"/>
                  </a:lnTo>
                  <a:lnTo>
                    <a:pt x="412296" y="593544"/>
                  </a:lnTo>
                  <a:lnTo>
                    <a:pt x="412296" y="591911"/>
                  </a:lnTo>
                  <a:lnTo>
                    <a:pt x="412296" y="590278"/>
                  </a:lnTo>
                  <a:lnTo>
                    <a:pt x="412296" y="587012"/>
                  </a:lnTo>
                  <a:lnTo>
                    <a:pt x="411480" y="584563"/>
                  </a:lnTo>
                  <a:lnTo>
                    <a:pt x="411480" y="583746"/>
                  </a:lnTo>
                  <a:lnTo>
                    <a:pt x="411480" y="580481"/>
                  </a:lnTo>
                  <a:lnTo>
                    <a:pt x="410663" y="578031"/>
                  </a:lnTo>
                  <a:lnTo>
                    <a:pt x="409847" y="577215"/>
                  </a:lnTo>
                  <a:lnTo>
                    <a:pt x="408214" y="576399"/>
                  </a:lnTo>
                  <a:lnTo>
                    <a:pt x="407398" y="576399"/>
                  </a:lnTo>
                  <a:lnTo>
                    <a:pt x="406581" y="576399"/>
                  </a:lnTo>
                  <a:lnTo>
                    <a:pt x="406581" y="577215"/>
                  </a:lnTo>
                  <a:lnTo>
                    <a:pt x="405765" y="578031"/>
                  </a:lnTo>
                  <a:lnTo>
                    <a:pt x="404949" y="578031"/>
                  </a:lnTo>
                  <a:lnTo>
                    <a:pt x="404949" y="577215"/>
                  </a:lnTo>
                  <a:lnTo>
                    <a:pt x="404132" y="576399"/>
                  </a:lnTo>
                  <a:lnTo>
                    <a:pt x="402499" y="570684"/>
                  </a:lnTo>
                  <a:lnTo>
                    <a:pt x="402499" y="569051"/>
                  </a:lnTo>
                  <a:lnTo>
                    <a:pt x="402499" y="567418"/>
                  </a:lnTo>
                  <a:lnTo>
                    <a:pt x="401683" y="566601"/>
                  </a:lnTo>
                  <a:lnTo>
                    <a:pt x="400867" y="565785"/>
                  </a:lnTo>
                  <a:lnTo>
                    <a:pt x="399234" y="564152"/>
                  </a:lnTo>
                  <a:lnTo>
                    <a:pt x="398417" y="563336"/>
                  </a:lnTo>
                  <a:lnTo>
                    <a:pt x="398417" y="563336"/>
                  </a:lnTo>
                  <a:lnTo>
                    <a:pt x="397601" y="563336"/>
                  </a:lnTo>
                  <a:lnTo>
                    <a:pt x="396785" y="563336"/>
                  </a:lnTo>
                  <a:lnTo>
                    <a:pt x="395968" y="562519"/>
                  </a:lnTo>
                  <a:lnTo>
                    <a:pt x="395152" y="561703"/>
                  </a:lnTo>
                  <a:lnTo>
                    <a:pt x="394335" y="560887"/>
                  </a:lnTo>
                  <a:lnTo>
                    <a:pt x="393519" y="560887"/>
                  </a:lnTo>
                  <a:lnTo>
                    <a:pt x="392702" y="560887"/>
                  </a:lnTo>
                  <a:lnTo>
                    <a:pt x="391886" y="561703"/>
                  </a:lnTo>
                  <a:lnTo>
                    <a:pt x="391886" y="562519"/>
                  </a:lnTo>
                  <a:lnTo>
                    <a:pt x="391070" y="564152"/>
                  </a:lnTo>
                  <a:lnTo>
                    <a:pt x="389437" y="565785"/>
                  </a:lnTo>
                  <a:lnTo>
                    <a:pt x="388620" y="566601"/>
                  </a:lnTo>
                  <a:lnTo>
                    <a:pt x="387804" y="566601"/>
                  </a:lnTo>
                  <a:lnTo>
                    <a:pt x="385354" y="564969"/>
                  </a:lnTo>
                  <a:lnTo>
                    <a:pt x="384538" y="564152"/>
                  </a:lnTo>
                  <a:lnTo>
                    <a:pt x="382905" y="564969"/>
                  </a:lnTo>
                  <a:lnTo>
                    <a:pt x="380456" y="564152"/>
                  </a:lnTo>
                  <a:lnTo>
                    <a:pt x="379639" y="564152"/>
                  </a:lnTo>
                  <a:lnTo>
                    <a:pt x="378006" y="562519"/>
                  </a:lnTo>
                  <a:lnTo>
                    <a:pt x="377190" y="562519"/>
                  </a:lnTo>
                  <a:lnTo>
                    <a:pt x="373924" y="563336"/>
                  </a:lnTo>
                  <a:lnTo>
                    <a:pt x="373108" y="564152"/>
                  </a:lnTo>
                  <a:lnTo>
                    <a:pt x="373108" y="564152"/>
                  </a:lnTo>
                  <a:lnTo>
                    <a:pt x="372292" y="564152"/>
                  </a:lnTo>
                  <a:lnTo>
                    <a:pt x="371475" y="563336"/>
                  </a:lnTo>
                  <a:lnTo>
                    <a:pt x="371475" y="563336"/>
                  </a:lnTo>
                  <a:lnTo>
                    <a:pt x="372292" y="562519"/>
                  </a:lnTo>
                  <a:lnTo>
                    <a:pt x="372292" y="561703"/>
                  </a:lnTo>
                  <a:lnTo>
                    <a:pt x="372292" y="560887"/>
                  </a:lnTo>
                  <a:lnTo>
                    <a:pt x="373108" y="559254"/>
                  </a:lnTo>
                  <a:lnTo>
                    <a:pt x="376374" y="555988"/>
                  </a:lnTo>
                  <a:lnTo>
                    <a:pt x="375557" y="554355"/>
                  </a:lnTo>
                  <a:lnTo>
                    <a:pt x="374741" y="551906"/>
                  </a:lnTo>
                  <a:lnTo>
                    <a:pt x="374741" y="551089"/>
                  </a:lnTo>
                  <a:lnTo>
                    <a:pt x="373924" y="550273"/>
                  </a:lnTo>
                  <a:lnTo>
                    <a:pt x="372292" y="551089"/>
                  </a:lnTo>
                  <a:lnTo>
                    <a:pt x="369026" y="553538"/>
                  </a:lnTo>
                  <a:lnTo>
                    <a:pt x="368210" y="553538"/>
                  </a:lnTo>
                  <a:lnTo>
                    <a:pt x="368210" y="552722"/>
                  </a:lnTo>
                  <a:lnTo>
                    <a:pt x="368210" y="550273"/>
                  </a:lnTo>
                  <a:lnTo>
                    <a:pt x="369026" y="549456"/>
                  </a:lnTo>
                  <a:lnTo>
                    <a:pt x="370659" y="548640"/>
                  </a:lnTo>
                  <a:lnTo>
                    <a:pt x="371475" y="547824"/>
                  </a:lnTo>
                  <a:lnTo>
                    <a:pt x="371475" y="547007"/>
                  </a:lnTo>
                  <a:lnTo>
                    <a:pt x="371475" y="547007"/>
                  </a:lnTo>
                  <a:lnTo>
                    <a:pt x="369842" y="547007"/>
                  </a:lnTo>
                  <a:lnTo>
                    <a:pt x="369026" y="546191"/>
                  </a:lnTo>
                  <a:lnTo>
                    <a:pt x="368210" y="543741"/>
                  </a:lnTo>
                  <a:lnTo>
                    <a:pt x="367393" y="542925"/>
                  </a:lnTo>
                  <a:lnTo>
                    <a:pt x="366577" y="542109"/>
                  </a:lnTo>
                  <a:lnTo>
                    <a:pt x="364127" y="542925"/>
                  </a:lnTo>
                  <a:lnTo>
                    <a:pt x="360862" y="544558"/>
                  </a:lnTo>
                  <a:lnTo>
                    <a:pt x="357596" y="546191"/>
                  </a:lnTo>
                  <a:lnTo>
                    <a:pt x="357596" y="547007"/>
                  </a:lnTo>
                  <a:lnTo>
                    <a:pt x="357596" y="547007"/>
                  </a:lnTo>
                  <a:lnTo>
                    <a:pt x="356779" y="547824"/>
                  </a:lnTo>
                  <a:lnTo>
                    <a:pt x="355963" y="548640"/>
                  </a:lnTo>
                  <a:lnTo>
                    <a:pt x="355146" y="548640"/>
                  </a:lnTo>
                  <a:lnTo>
                    <a:pt x="354330" y="548640"/>
                  </a:lnTo>
                  <a:lnTo>
                    <a:pt x="352697" y="548640"/>
                  </a:lnTo>
                  <a:lnTo>
                    <a:pt x="350248" y="547824"/>
                  </a:lnTo>
                  <a:lnTo>
                    <a:pt x="347799" y="547007"/>
                  </a:lnTo>
                  <a:lnTo>
                    <a:pt x="346982" y="547007"/>
                  </a:lnTo>
                  <a:lnTo>
                    <a:pt x="343717" y="546191"/>
                  </a:lnTo>
                  <a:lnTo>
                    <a:pt x="343717" y="545374"/>
                  </a:lnTo>
                  <a:lnTo>
                    <a:pt x="342900" y="544558"/>
                  </a:lnTo>
                  <a:lnTo>
                    <a:pt x="342084" y="543741"/>
                  </a:lnTo>
                  <a:lnTo>
                    <a:pt x="341267" y="543741"/>
                  </a:lnTo>
                  <a:lnTo>
                    <a:pt x="338818" y="545374"/>
                  </a:lnTo>
                  <a:lnTo>
                    <a:pt x="335552" y="547007"/>
                  </a:lnTo>
                  <a:lnTo>
                    <a:pt x="333920" y="548640"/>
                  </a:lnTo>
                  <a:lnTo>
                    <a:pt x="332287" y="550273"/>
                  </a:lnTo>
                  <a:lnTo>
                    <a:pt x="330654" y="550273"/>
                  </a:lnTo>
                  <a:lnTo>
                    <a:pt x="330654" y="551089"/>
                  </a:lnTo>
                  <a:lnTo>
                    <a:pt x="329837" y="551906"/>
                  </a:lnTo>
                  <a:lnTo>
                    <a:pt x="329021" y="552722"/>
                  </a:lnTo>
                  <a:lnTo>
                    <a:pt x="326571" y="554355"/>
                  </a:lnTo>
                  <a:lnTo>
                    <a:pt x="324938" y="555171"/>
                  </a:lnTo>
                  <a:lnTo>
                    <a:pt x="320040" y="555988"/>
                  </a:lnTo>
                  <a:lnTo>
                    <a:pt x="318407" y="556804"/>
                  </a:lnTo>
                  <a:lnTo>
                    <a:pt x="317591" y="557621"/>
                  </a:lnTo>
                  <a:lnTo>
                    <a:pt x="316774" y="559254"/>
                  </a:lnTo>
                  <a:lnTo>
                    <a:pt x="315958" y="560887"/>
                  </a:lnTo>
                  <a:lnTo>
                    <a:pt x="314325" y="562519"/>
                  </a:lnTo>
                  <a:lnTo>
                    <a:pt x="311876" y="564152"/>
                  </a:lnTo>
                  <a:lnTo>
                    <a:pt x="308610" y="565785"/>
                  </a:lnTo>
                  <a:lnTo>
                    <a:pt x="307794" y="566601"/>
                  </a:lnTo>
                  <a:lnTo>
                    <a:pt x="307794" y="567418"/>
                  </a:lnTo>
                  <a:lnTo>
                    <a:pt x="307794" y="567418"/>
                  </a:lnTo>
                  <a:lnTo>
                    <a:pt x="307794" y="568234"/>
                  </a:lnTo>
                  <a:lnTo>
                    <a:pt x="307794" y="569051"/>
                  </a:lnTo>
                  <a:lnTo>
                    <a:pt x="307794" y="569867"/>
                  </a:lnTo>
                  <a:lnTo>
                    <a:pt x="306161" y="571500"/>
                  </a:lnTo>
                  <a:lnTo>
                    <a:pt x="305345" y="572316"/>
                  </a:lnTo>
                  <a:lnTo>
                    <a:pt x="304528" y="572316"/>
                  </a:lnTo>
                  <a:lnTo>
                    <a:pt x="303712" y="572316"/>
                  </a:lnTo>
                  <a:lnTo>
                    <a:pt x="302895" y="572316"/>
                  </a:lnTo>
                  <a:lnTo>
                    <a:pt x="302895" y="572316"/>
                  </a:lnTo>
                  <a:lnTo>
                    <a:pt x="302079" y="572316"/>
                  </a:lnTo>
                  <a:lnTo>
                    <a:pt x="301262" y="572316"/>
                  </a:lnTo>
                  <a:lnTo>
                    <a:pt x="300446" y="572316"/>
                  </a:lnTo>
                  <a:lnTo>
                    <a:pt x="297996" y="573949"/>
                  </a:lnTo>
                  <a:lnTo>
                    <a:pt x="297180" y="573949"/>
                  </a:lnTo>
                  <a:lnTo>
                    <a:pt x="295547" y="573949"/>
                  </a:lnTo>
                  <a:lnTo>
                    <a:pt x="293914" y="573949"/>
                  </a:lnTo>
                  <a:lnTo>
                    <a:pt x="292281" y="573949"/>
                  </a:lnTo>
                  <a:lnTo>
                    <a:pt x="292281" y="573133"/>
                  </a:lnTo>
                  <a:lnTo>
                    <a:pt x="292281" y="570684"/>
                  </a:lnTo>
                  <a:lnTo>
                    <a:pt x="291465" y="569867"/>
                  </a:lnTo>
                  <a:lnTo>
                    <a:pt x="289832" y="569051"/>
                  </a:lnTo>
                  <a:lnTo>
                    <a:pt x="287383" y="568234"/>
                  </a:lnTo>
                  <a:lnTo>
                    <a:pt x="286567" y="567418"/>
                  </a:lnTo>
                  <a:lnTo>
                    <a:pt x="285750" y="567418"/>
                  </a:lnTo>
                  <a:lnTo>
                    <a:pt x="284934" y="567418"/>
                  </a:lnTo>
                  <a:lnTo>
                    <a:pt x="283301" y="568234"/>
                  </a:lnTo>
                  <a:lnTo>
                    <a:pt x="282485" y="569051"/>
                  </a:lnTo>
                  <a:lnTo>
                    <a:pt x="281668" y="569051"/>
                  </a:lnTo>
                  <a:lnTo>
                    <a:pt x="280852" y="568234"/>
                  </a:lnTo>
                  <a:lnTo>
                    <a:pt x="280035" y="567418"/>
                  </a:lnTo>
                  <a:lnTo>
                    <a:pt x="276770" y="566601"/>
                  </a:lnTo>
                  <a:lnTo>
                    <a:pt x="275137" y="566601"/>
                  </a:lnTo>
                  <a:lnTo>
                    <a:pt x="272687" y="566601"/>
                  </a:lnTo>
                  <a:lnTo>
                    <a:pt x="270238" y="566601"/>
                  </a:lnTo>
                  <a:lnTo>
                    <a:pt x="270238" y="566601"/>
                  </a:lnTo>
                  <a:lnTo>
                    <a:pt x="270238" y="565785"/>
                  </a:lnTo>
                  <a:lnTo>
                    <a:pt x="270238" y="564969"/>
                  </a:lnTo>
                  <a:lnTo>
                    <a:pt x="270238" y="564152"/>
                  </a:lnTo>
                  <a:lnTo>
                    <a:pt x="270238" y="563336"/>
                  </a:lnTo>
                  <a:lnTo>
                    <a:pt x="267788" y="562519"/>
                  </a:lnTo>
                  <a:lnTo>
                    <a:pt x="266156" y="561703"/>
                  </a:lnTo>
                  <a:lnTo>
                    <a:pt x="263706" y="561703"/>
                  </a:lnTo>
                  <a:lnTo>
                    <a:pt x="262074" y="561703"/>
                  </a:lnTo>
                  <a:lnTo>
                    <a:pt x="260441" y="562519"/>
                  </a:lnTo>
                  <a:lnTo>
                    <a:pt x="259624" y="564152"/>
                  </a:lnTo>
                  <a:lnTo>
                    <a:pt x="257992" y="564969"/>
                  </a:lnTo>
                  <a:lnTo>
                    <a:pt x="256359" y="565785"/>
                  </a:lnTo>
                  <a:lnTo>
                    <a:pt x="255542" y="566601"/>
                  </a:lnTo>
                  <a:lnTo>
                    <a:pt x="253910" y="568234"/>
                  </a:lnTo>
                  <a:lnTo>
                    <a:pt x="252277" y="570684"/>
                  </a:lnTo>
                  <a:lnTo>
                    <a:pt x="250644" y="573133"/>
                  </a:lnTo>
                  <a:lnTo>
                    <a:pt x="249827" y="575582"/>
                  </a:lnTo>
                  <a:lnTo>
                    <a:pt x="248194" y="577215"/>
                  </a:lnTo>
                  <a:lnTo>
                    <a:pt x="246562" y="578031"/>
                  </a:lnTo>
                  <a:lnTo>
                    <a:pt x="245745" y="580481"/>
                  </a:lnTo>
                  <a:lnTo>
                    <a:pt x="244929" y="579664"/>
                  </a:lnTo>
                  <a:lnTo>
                    <a:pt x="244112" y="578031"/>
                  </a:lnTo>
                  <a:lnTo>
                    <a:pt x="244112" y="576399"/>
                  </a:lnTo>
                  <a:lnTo>
                    <a:pt x="245745" y="571500"/>
                  </a:lnTo>
                  <a:lnTo>
                    <a:pt x="245745" y="569867"/>
                  </a:lnTo>
                  <a:lnTo>
                    <a:pt x="245745" y="569051"/>
                  </a:lnTo>
                  <a:lnTo>
                    <a:pt x="244929" y="567418"/>
                  </a:lnTo>
                  <a:lnTo>
                    <a:pt x="244112" y="566601"/>
                  </a:lnTo>
                  <a:lnTo>
                    <a:pt x="241663" y="565785"/>
                  </a:lnTo>
                  <a:lnTo>
                    <a:pt x="240846" y="565785"/>
                  </a:lnTo>
                  <a:lnTo>
                    <a:pt x="240030" y="566601"/>
                  </a:lnTo>
                  <a:lnTo>
                    <a:pt x="239213" y="567418"/>
                  </a:lnTo>
                  <a:lnTo>
                    <a:pt x="238397" y="568234"/>
                  </a:lnTo>
                  <a:lnTo>
                    <a:pt x="235948" y="569051"/>
                  </a:lnTo>
                  <a:lnTo>
                    <a:pt x="233499" y="569051"/>
                  </a:lnTo>
                  <a:lnTo>
                    <a:pt x="232682" y="569051"/>
                  </a:lnTo>
                  <a:lnTo>
                    <a:pt x="232682" y="569867"/>
                  </a:lnTo>
                  <a:lnTo>
                    <a:pt x="232682" y="570684"/>
                  </a:lnTo>
                  <a:lnTo>
                    <a:pt x="231049" y="570684"/>
                  </a:lnTo>
                  <a:lnTo>
                    <a:pt x="229417" y="570684"/>
                  </a:lnTo>
                  <a:lnTo>
                    <a:pt x="228600" y="570684"/>
                  </a:lnTo>
                  <a:lnTo>
                    <a:pt x="225335" y="571500"/>
                  </a:lnTo>
                  <a:lnTo>
                    <a:pt x="224518" y="571500"/>
                  </a:lnTo>
                  <a:lnTo>
                    <a:pt x="223702" y="571500"/>
                  </a:lnTo>
                  <a:lnTo>
                    <a:pt x="222069" y="571500"/>
                  </a:lnTo>
                  <a:lnTo>
                    <a:pt x="218803" y="571500"/>
                  </a:lnTo>
                  <a:lnTo>
                    <a:pt x="216354" y="571500"/>
                  </a:lnTo>
                  <a:lnTo>
                    <a:pt x="214721" y="569867"/>
                  </a:lnTo>
                  <a:lnTo>
                    <a:pt x="213088" y="569051"/>
                  </a:lnTo>
                  <a:lnTo>
                    <a:pt x="211455" y="568234"/>
                  </a:lnTo>
                  <a:lnTo>
                    <a:pt x="213904" y="567418"/>
                  </a:lnTo>
                  <a:lnTo>
                    <a:pt x="213088" y="566601"/>
                  </a:lnTo>
                  <a:lnTo>
                    <a:pt x="212271" y="565785"/>
                  </a:lnTo>
                  <a:lnTo>
                    <a:pt x="210638" y="565785"/>
                  </a:lnTo>
                  <a:lnTo>
                    <a:pt x="209822" y="565785"/>
                  </a:lnTo>
                  <a:lnTo>
                    <a:pt x="209006" y="568234"/>
                  </a:lnTo>
                  <a:lnTo>
                    <a:pt x="208189" y="569051"/>
                  </a:lnTo>
                  <a:lnTo>
                    <a:pt x="206556" y="569051"/>
                  </a:lnTo>
                  <a:lnTo>
                    <a:pt x="204924" y="568234"/>
                  </a:lnTo>
                  <a:lnTo>
                    <a:pt x="205740" y="567418"/>
                  </a:lnTo>
                  <a:lnTo>
                    <a:pt x="204924" y="565785"/>
                  </a:lnTo>
                  <a:lnTo>
                    <a:pt x="204107" y="564969"/>
                  </a:lnTo>
                  <a:lnTo>
                    <a:pt x="203291" y="565785"/>
                  </a:lnTo>
                  <a:lnTo>
                    <a:pt x="203291" y="567418"/>
                  </a:lnTo>
                  <a:lnTo>
                    <a:pt x="203291" y="568234"/>
                  </a:lnTo>
                  <a:lnTo>
                    <a:pt x="202474" y="569051"/>
                  </a:lnTo>
                  <a:lnTo>
                    <a:pt x="201658" y="569051"/>
                  </a:lnTo>
                  <a:lnTo>
                    <a:pt x="200842" y="568234"/>
                  </a:lnTo>
                  <a:lnTo>
                    <a:pt x="199209" y="565785"/>
                  </a:lnTo>
                  <a:lnTo>
                    <a:pt x="197576" y="564152"/>
                  </a:lnTo>
                  <a:lnTo>
                    <a:pt x="195943" y="563336"/>
                  </a:lnTo>
                  <a:lnTo>
                    <a:pt x="191861" y="563336"/>
                  </a:lnTo>
                  <a:lnTo>
                    <a:pt x="188595" y="563336"/>
                  </a:lnTo>
                  <a:lnTo>
                    <a:pt x="186962" y="562519"/>
                  </a:lnTo>
                  <a:lnTo>
                    <a:pt x="186146" y="561703"/>
                  </a:lnTo>
                  <a:lnTo>
                    <a:pt x="186962" y="559254"/>
                  </a:lnTo>
                  <a:lnTo>
                    <a:pt x="187779" y="557621"/>
                  </a:lnTo>
                  <a:lnTo>
                    <a:pt x="187779" y="557621"/>
                  </a:lnTo>
                  <a:lnTo>
                    <a:pt x="186962" y="557621"/>
                  </a:lnTo>
                  <a:lnTo>
                    <a:pt x="186146" y="557621"/>
                  </a:lnTo>
                  <a:lnTo>
                    <a:pt x="182880" y="558437"/>
                  </a:lnTo>
                  <a:lnTo>
                    <a:pt x="182063" y="558437"/>
                  </a:lnTo>
                  <a:lnTo>
                    <a:pt x="181247" y="558437"/>
                  </a:lnTo>
                  <a:lnTo>
                    <a:pt x="180431" y="558437"/>
                  </a:lnTo>
                  <a:lnTo>
                    <a:pt x="179614" y="557621"/>
                  </a:lnTo>
                  <a:lnTo>
                    <a:pt x="178798" y="556804"/>
                  </a:lnTo>
                  <a:lnTo>
                    <a:pt x="175532" y="555171"/>
                  </a:lnTo>
                  <a:lnTo>
                    <a:pt x="174716" y="554355"/>
                  </a:lnTo>
                  <a:lnTo>
                    <a:pt x="173083" y="553538"/>
                  </a:lnTo>
                  <a:lnTo>
                    <a:pt x="171450" y="552722"/>
                  </a:lnTo>
                  <a:lnTo>
                    <a:pt x="170634" y="550273"/>
                  </a:lnTo>
                  <a:lnTo>
                    <a:pt x="169817" y="547824"/>
                  </a:lnTo>
                  <a:lnTo>
                    <a:pt x="169001" y="547007"/>
                  </a:lnTo>
                  <a:lnTo>
                    <a:pt x="167368" y="546191"/>
                  </a:lnTo>
                  <a:lnTo>
                    <a:pt x="165735" y="545374"/>
                  </a:lnTo>
                  <a:lnTo>
                    <a:pt x="163286" y="546191"/>
                  </a:lnTo>
                  <a:lnTo>
                    <a:pt x="161653" y="547007"/>
                  </a:lnTo>
                  <a:lnTo>
                    <a:pt x="160020" y="547007"/>
                  </a:lnTo>
                  <a:lnTo>
                    <a:pt x="157571" y="544558"/>
                  </a:lnTo>
                  <a:lnTo>
                    <a:pt x="155938" y="542109"/>
                  </a:lnTo>
                  <a:lnTo>
                    <a:pt x="154305" y="539659"/>
                  </a:lnTo>
                  <a:lnTo>
                    <a:pt x="152672" y="538843"/>
                  </a:lnTo>
                  <a:lnTo>
                    <a:pt x="150223" y="538843"/>
                  </a:lnTo>
                  <a:lnTo>
                    <a:pt x="147774" y="537210"/>
                  </a:lnTo>
                  <a:lnTo>
                    <a:pt x="144508" y="534761"/>
                  </a:lnTo>
                  <a:lnTo>
                    <a:pt x="142059" y="532312"/>
                  </a:lnTo>
                  <a:lnTo>
                    <a:pt x="137977" y="529862"/>
                  </a:lnTo>
                  <a:lnTo>
                    <a:pt x="137160" y="529046"/>
                  </a:lnTo>
                  <a:lnTo>
                    <a:pt x="137160" y="528229"/>
                  </a:lnTo>
                  <a:lnTo>
                    <a:pt x="136344" y="526596"/>
                  </a:lnTo>
                  <a:lnTo>
                    <a:pt x="135527" y="524963"/>
                  </a:lnTo>
                  <a:lnTo>
                    <a:pt x="132262" y="524147"/>
                  </a:lnTo>
                  <a:lnTo>
                    <a:pt x="128996" y="523331"/>
                  </a:lnTo>
                  <a:lnTo>
                    <a:pt x="124913" y="524147"/>
                  </a:lnTo>
                  <a:lnTo>
                    <a:pt x="122464" y="529046"/>
                  </a:lnTo>
                  <a:lnTo>
                    <a:pt x="120831" y="529862"/>
                  </a:lnTo>
                  <a:lnTo>
                    <a:pt x="120015" y="529862"/>
                  </a:lnTo>
                  <a:lnTo>
                    <a:pt x="119199" y="529046"/>
                  </a:lnTo>
                  <a:lnTo>
                    <a:pt x="118382" y="527413"/>
                  </a:lnTo>
                  <a:lnTo>
                    <a:pt x="118382" y="525780"/>
                  </a:lnTo>
                  <a:lnTo>
                    <a:pt x="116749" y="524963"/>
                  </a:lnTo>
                  <a:lnTo>
                    <a:pt x="114300" y="523331"/>
                  </a:lnTo>
                  <a:lnTo>
                    <a:pt x="113484" y="522514"/>
                  </a:lnTo>
                  <a:lnTo>
                    <a:pt x="112667" y="521698"/>
                  </a:lnTo>
                  <a:lnTo>
                    <a:pt x="111851" y="521698"/>
                  </a:lnTo>
                  <a:lnTo>
                    <a:pt x="109402" y="520881"/>
                  </a:lnTo>
                  <a:lnTo>
                    <a:pt x="106952" y="520065"/>
                  </a:lnTo>
                  <a:lnTo>
                    <a:pt x="106136" y="520065"/>
                  </a:lnTo>
                  <a:lnTo>
                    <a:pt x="106136" y="519249"/>
                  </a:lnTo>
                  <a:lnTo>
                    <a:pt x="106136" y="517616"/>
                  </a:lnTo>
                  <a:lnTo>
                    <a:pt x="106136" y="515983"/>
                  </a:lnTo>
                  <a:lnTo>
                    <a:pt x="105319" y="515166"/>
                  </a:lnTo>
                  <a:lnTo>
                    <a:pt x="104503" y="515166"/>
                  </a:lnTo>
                  <a:lnTo>
                    <a:pt x="102054" y="512717"/>
                  </a:lnTo>
                  <a:lnTo>
                    <a:pt x="102054" y="512717"/>
                  </a:lnTo>
                  <a:lnTo>
                    <a:pt x="101237" y="511901"/>
                  </a:lnTo>
                  <a:lnTo>
                    <a:pt x="99604" y="511084"/>
                  </a:lnTo>
                  <a:lnTo>
                    <a:pt x="97155" y="511084"/>
                  </a:lnTo>
                  <a:lnTo>
                    <a:pt x="95522" y="511084"/>
                  </a:lnTo>
                  <a:lnTo>
                    <a:pt x="94706" y="510268"/>
                  </a:lnTo>
                  <a:lnTo>
                    <a:pt x="93073" y="508635"/>
                  </a:lnTo>
                  <a:lnTo>
                    <a:pt x="93073" y="508635"/>
                  </a:lnTo>
                  <a:lnTo>
                    <a:pt x="92256" y="507819"/>
                  </a:lnTo>
                  <a:lnTo>
                    <a:pt x="90624" y="505369"/>
                  </a:lnTo>
                  <a:lnTo>
                    <a:pt x="88174" y="502104"/>
                  </a:lnTo>
                  <a:lnTo>
                    <a:pt x="87358" y="501287"/>
                  </a:lnTo>
                  <a:lnTo>
                    <a:pt x="86542" y="501287"/>
                  </a:lnTo>
                  <a:lnTo>
                    <a:pt x="85725" y="502920"/>
                  </a:lnTo>
                  <a:lnTo>
                    <a:pt x="84909" y="502920"/>
                  </a:lnTo>
                  <a:lnTo>
                    <a:pt x="84092" y="502920"/>
                  </a:lnTo>
                  <a:lnTo>
                    <a:pt x="83276" y="503737"/>
                  </a:lnTo>
                  <a:lnTo>
                    <a:pt x="82460" y="503737"/>
                  </a:lnTo>
                  <a:lnTo>
                    <a:pt x="81643" y="503737"/>
                  </a:lnTo>
                  <a:lnTo>
                    <a:pt x="81643" y="503737"/>
                  </a:lnTo>
                  <a:lnTo>
                    <a:pt x="81643" y="501287"/>
                  </a:lnTo>
                  <a:lnTo>
                    <a:pt x="80827" y="500471"/>
                  </a:lnTo>
                  <a:lnTo>
                    <a:pt x="81643" y="498838"/>
                  </a:lnTo>
                  <a:lnTo>
                    <a:pt x="82460" y="497205"/>
                  </a:lnTo>
                  <a:lnTo>
                    <a:pt x="81643" y="496388"/>
                  </a:lnTo>
                  <a:lnTo>
                    <a:pt x="80827" y="494756"/>
                  </a:lnTo>
                  <a:lnTo>
                    <a:pt x="80827" y="493123"/>
                  </a:lnTo>
                  <a:lnTo>
                    <a:pt x="81643" y="491490"/>
                  </a:lnTo>
                  <a:lnTo>
                    <a:pt x="81643" y="489857"/>
                  </a:lnTo>
                  <a:lnTo>
                    <a:pt x="81643" y="489041"/>
                  </a:lnTo>
                  <a:lnTo>
                    <a:pt x="80827" y="488224"/>
                  </a:lnTo>
                  <a:lnTo>
                    <a:pt x="77561" y="484142"/>
                  </a:lnTo>
                  <a:lnTo>
                    <a:pt x="77561" y="484142"/>
                  </a:lnTo>
                  <a:lnTo>
                    <a:pt x="76744" y="482509"/>
                  </a:lnTo>
                  <a:lnTo>
                    <a:pt x="76744" y="480876"/>
                  </a:lnTo>
                  <a:lnTo>
                    <a:pt x="76744" y="479244"/>
                  </a:lnTo>
                  <a:lnTo>
                    <a:pt x="75928" y="478427"/>
                  </a:lnTo>
                  <a:lnTo>
                    <a:pt x="75928" y="477611"/>
                  </a:lnTo>
                  <a:lnTo>
                    <a:pt x="75928" y="477611"/>
                  </a:lnTo>
                  <a:lnTo>
                    <a:pt x="77561" y="477611"/>
                  </a:lnTo>
                  <a:lnTo>
                    <a:pt x="79194" y="477611"/>
                  </a:lnTo>
                  <a:lnTo>
                    <a:pt x="80010" y="477611"/>
                  </a:lnTo>
                  <a:lnTo>
                    <a:pt x="80827" y="478427"/>
                  </a:lnTo>
                  <a:lnTo>
                    <a:pt x="80827" y="479244"/>
                  </a:lnTo>
                  <a:lnTo>
                    <a:pt x="80827" y="480060"/>
                  </a:lnTo>
                  <a:lnTo>
                    <a:pt x="81643" y="480876"/>
                  </a:lnTo>
                  <a:lnTo>
                    <a:pt x="83276" y="481693"/>
                  </a:lnTo>
                  <a:lnTo>
                    <a:pt x="84909" y="481693"/>
                  </a:lnTo>
                  <a:lnTo>
                    <a:pt x="85725" y="480876"/>
                  </a:lnTo>
                  <a:lnTo>
                    <a:pt x="86542" y="479244"/>
                  </a:lnTo>
                  <a:lnTo>
                    <a:pt x="87358" y="478427"/>
                  </a:lnTo>
                  <a:lnTo>
                    <a:pt x="88174" y="478427"/>
                  </a:lnTo>
                  <a:lnTo>
                    <a:pt x="88174" y="478427"/>
                  </a:lnTo>
                  <a:lnTo>
                    <a:pt x="88174" y="477611"/>
                  </a:lnTo>
                  <a:lnTo>
                    <a:pt x="88174" y="475162"/>
                  </a:lnTo>
                  <a:lnTo>
                    <a:pt x="88174" y="474345"/>
                  </a:lnTo>
                  <a:lnTo>
                    <a:pt x="88174" y="473529"/>
                  </a:lnTo>
                  <a:lnTo>
                    <a:pt x="88174" y="472712"/>
                  </a:lnTo>
                  <a:lnTo>
                    <a:pt x="88174" y="471079"/>
                  </a:lnTo>
                  <a:lnTo>
                    <a:pt x="87358" y="470263"/>
                  </a:lnTo>
                  <a:lnTo>
                    <a:pt x="86542" y="469446"/>
                  </a:lnTo>
                  <a:lnTo>
                    <a:pt x="86542" y="468630"/>
                  </a:lnTo>
                  <a:lnTo>
                    <a:pt x="86542" y="467813"/>
                  </a:lnTo>
                  <a:lnTo>
                    <a:pt x="86542" y="466181"/>
                  </a:lnTo>
                  <a:lnTo>
                    <a:pt x="86542" y="465364"/>
                  </a:lnTo>
                  <a:lnTo>
                    <a:pt x="86542" y="465364"/>
                  </a:lnTo>
                  <a:lnTo>
                    <a:pt x="85725" y="464548"/>
                  </a:lnTo>
                  <a:lnTo>
                    <a:pt x="84909" y="463731"/>
                  </a:lnTo>
                  <a:lnTo>
                    <a:pt x="84092" y="462915"/>
                  </a:lnTo>
                  <a:lnTo>
                    <a:pt x="83276" y="462099"/>
                  </a:lnTo>
                  <a:lnTo>
                    <a:pt x="82460" y="461282"/>
                  </a:lnTo>
                  <a:lnTo>
                    <a:pt x="81643" y="459649"/>
                  </a:lnTo>
                  <a:lnTo>
                    <a:pt x="81643" y="456384"/>
                  </a:lnTo>
                  <a:lnTo>
                    <a:pt x="81643" y="453118"/>
                  </a:lnTo>
                  <a:lnTo>
                    <a:pt x="81643" y="451485"/>
                  </a:lnTo>
                  <a:lnTo>
                    <a:pt x="80827" y="449036"/>
                  </a:lnTo>
                  <a:lnTo>
                    <a:pt x="80827" y="448219"/>
                  </a:lnTo>
                  <a:lnTo>
                    <a:pt x="80827" y="447403"/>
                  </a:lnTo>
                  <a:lnTo>
                    <a:pt x="84092" y="445770"/>
                  </a:lnTo>
                  <a:lnTo>
                    <a:pt x="84909" y="444954"/>
                  </a:lnTo>
                  <a:lnTo>
                    <a:pt x="84909" y="444137"/>
                  </a:lnTo>
                  <a:lnTo>
                    <a:pt x="84909" y="443321"/>
                  </a:lnTo>
                  <a:lnTo>
                    <a:pt x="84092" y="442504"/>
                  </a:lnTo>
                  <a:lnTo>
                    <a:pt x="83276" y="441688"/>
                  </a:lnTo>
                  <a:lnTo>
                    <a:pt x="81643" y="440055"/>
                  </a:lnTo>
                  <a:lnTo>
                    <a:pt x="80010" y="438422"/>
                  </a:lnTo>
                  <a:lnTo>
                    <a:pt x="77561" y="437606"/>
                  </a:lnTo>
                  <a:lnTo>
                    <a:pt x="74295" y="436789"/>
                  </a:lnTo>
                  <a:lnTo>
                    <a:pt x="73479" y="435973"/>
                  </a:lnTo>
                  <a:lnTo>
                    <a:pt x="72662" y="433524"/>
                  </a:lnTo>
                  <a:lnTo>
                    <a:pt x="71029" y="430258"/>
                  </a:lnTo>
                  <a:lnTo>
                    <a:pt x="69396" y="426176"/>
                  </a:lnTo>
                  <a:lnTo>
                    <a:pt x="68580" y="423726"/>
                  </a:lnTo>
                  <a:lnTo>
                    <a:pt x="68580" y="422910"/>
                  </a:lnTo>
                  <a:lnTo>
                    <a:pt x="69396" y="419644"/>
                  </a:lnTo>
                  <a:lnTo>
                    <a:pt x="69396" y="418828"/>
                  </a:lnTo>
                  <a:lnTo>
                    <a:pt x="68580" y="418828"/>
                  </a:lnTo>
                  <a:lnTo>
                    <a:pt x="67763" y="418828"/>
                  </a:lnTo>
                  <a:lnTo>
                    <a:pt x="66947" y="419644"/>
                  </a:lnTo>
                  <a:lnTo>
                    <a:pt x="66131" y="419644"/>
                  </a:lnTo>
                  <a:lnTo>
                    <a:pt x="65314" y="418828"/>
                  </a:lnTo>
                  <a:lnTo>
                    <a:pt x="65314" y="418828"/>
                  </a:lnTo>
                  <a:lnTo>
                    <a:pt x="65314" y="418828"/>
                  </a:lnTo>
                  <a:lnTo>
                    <a:pt x="63681" y="418828"/>
                  </a:lnTo>
                  <a:lnTo>
                    <a:pt x="61232" y="418828"/>
                  </a:lnTo>
                  <a:lnTo>
                    <a:pt x="60416" y="418828"/>
                  </a:lnTo>
                  <a:lnTo>
                    <a:pt x="59599" y="418828"/>
                  </a:lnTo>
                  <a:lnTo>
                    <a:pt x="57150" y="418012"/>
                  </a:lnTo>
                  <a:lnTo>
                    <a:pt x="53885" y="417195"/>
                  </a:lnTo>
                  <a:lnTo>
                    <a:pt x="50619" y="415562"/>
                  </a:lnTo>
                  <a:lnTo>
                    <a:pt x="48986" y="414746"/>
                  </a:lnTo>
                  <a:lnTo>
                    <a:pt x="48169" y="414746"/>
                  </a:lnTo>
                  <a:lnTo>
                    <a:pt x="46537" y="413929"/>
                  </a:lnTo>
                  <a:lnTo>
                    <a:pt x="45720" y="413113"/>
                  </a:lnTo>
                  <a:lnTo>
                    <a:pt x="45720" y="410663"/>
                  </a:lnTo>
                  <a:lnTo>
                    <a:pt x="44904" y="410663"/>
                  </a:lnTo>
                  <a:lnTo>
                    <a:pt x="43271" y="411480"/>
                  </a:lnTo>
                  <a:lnTo>
                    <a:pt x="40821" y="412296"/>
                  </a:lnTo>
                  <a:lnTo>
                    <a:pt x="39188" y="412296"/>
                  </a:lnTo>
                  <a:lnTo>
                    <a:pt x="38372" y="412296"/>
                  </a:lnTo>
                  <a:lnTo>
                    <a:pt x="37556" y="409847"/>
                  </a:lnTo>
                  <a:lnTo>
                    <a:pt x="36739" y="409031"/>
                  </a:lnTo>
                  <a:lnTo>
                    <a:pt x="35923" y="409031"/>
                  </a:lnTo>
                  <a:lnTo>
                    <a:pt x="35106" y="408214"/>
                  </a:lnTo>
                  <a:lnTo>
                    <a:pt x="34290" y="407398"/>
                  </a:lnTo>
                  <a:lnTo>
                    <a:pt x="34290" y="406581"/>
                  </a:lnTo>
                  <a:lnTo>
                    <a:pt x="35106" y="405765"/>
                  </a:lnTo>
                  <a:lnTo>
                    <a:pt x="35923" y="404949"/>
                  </a:lnTo>
                  <a:lnTo>
                    <a:pt x="35923" y="400866"/>
                  </a:lnTo>
                  <a:lnTo>
                    <a:pt x="35923" y="399234"/>
                  </a:lnTo>
                  <a:lnTo>
                    <a:pt x="35923" y="397601"/>
                  </a:lnTo>
                  <a:lnTo>
                    <a:pt x="35106" y="395968"/>
                  </a:lnTo>
                  <a:lnTo>
                    <a:pt x="34290" y="395151"/>
                  </a:lnTo>
                  <a:lnTo>
                    <a:pt x="33474" y="394335"/>
                  </a:lnTo>
                  <a:lnTo>
                    <a:pt x="31841" y="393519"/>
                  </a:lnTo>
                  <a:lnTo>
                    <a:pt x="30208" y="393519"/>
                  </a:lnTo>
                  <a:lnTo>
                    <a:pt x="28575" y="394335"/>
                  </a:lnTo>
                  <a:lnTo>
                    <a:pt x="27759" y="394335"/>
                  </a:lnTo>
                  <a:lnTo>
                    <a:pt x="26942" y="391069"/>
                  </a:lnTo>
                  <a:lnTo>
                    <a:pt x="26126" y="390253"/>
                  </a:lnTo>
                  <a:lnTo>
                    <a:pt x="22860" y="388620"/>
                  </a:lnTo>
                  <a:lnTo>
                    <a:pt x="21227" y="388620"/>
                  </a:lnTo>
                  <a:lnTo>
                    <a:pt x="19594" y="388620"/>
                  </a:lnTo>
                  <a:lnTo>
                    <a:pt x="18778" y="388620"/>
                  </a:lnTo>
                  <a:lnTo>
                    <a:pt x="17962" y="387804"/>
                  </a:lnTo>
                  <a:lnTo>
                    <a:pt x="16329" y="386987"/>
                  </a:lnTo>
                  <a:lnTo>
                    <a:pt x="15512" y="386171"/>
                  </a:lnTo>
                  <a:lnTo>
                    <a:pt x="13879" y="386171"/>
                  </a:lnTo>
                  <a:lnTo>
                    <a:pt x="13063" y="386171"/>
                  </a:lnTo>
                  <a:lnTo>
                    <a:pt x="13063" y="386171"/>
                  </a:lnTo>
                  <a:lnTo>
                    <a:pt x="12246" y="385354"/>
                  </a:lnTo>
                  <a:lnTo>
                    <a:pt x="10613" y="383721"/>
                  </a:lnTo>
                  <a:lnTo>
                    <a:pt x="10613" y="382905"/>
                  </a:lnTo>
                  <a:lnTo>
                    <a:pt x="13879" y="381272"/>
                  </a:lnTo>
                  <a:lnTo>
                    <a:pt x="15512" y="380456"/>
                  </a:lnTo>
                  <a:lnTo>
                    <a:pt x="16329" y="379639"/>
                  </a:lnTo>
                  <a:lnTo>
                    <a:pt x="16329" y="379639"/>
                  </a:lnTo>
                  <a:lnTo>
                    <a:pt x="17145" y="380456"/>
                  </a:lnTo>
                  <a:lnTo>
                    <a:pt x="17962" y="381272"/>
                  </a:lnTo>
                  <a:lnTo>
                    <a:pt x="18778" y="381272"/>
                  </a:lnTo>
                  <a:lnTo>
                    <a:pt x="19594" y="381272"/>
                  </a:lnTo>
                  <a:lnTo>
                    <a:pt x="21227" y="380456"/>
                  </a:lnTo>
                  <a:lnTo>
                    <a:pt x="22044" y="379639"/>
                  </a:lnTo>
                  <a:lnTo>
                    <a:pt x="22860" y="378823"/>
                  </a:lnTo>
                  <a:lnTo>
                    <a:pt x="22860" y="377190"/>
                  </a:lnTo>
                  <a:lnTo>
                    <a:pt x="21227" y="375557"/>
                  </a:lnTo>
                  <a:lnTo>
                    <a:pt x="20411" y="374741"/>
                  </a:lnTo>
                  <a:lnTo>
                    <a:pt x="20411" y="373924"/>
                  </a:lnTo>
                  <a:lnTo>
                    <a:pt x="20411" y="372291"/>
                  </a:lnTo>
                  <a:lnTo>
                    <a:pt x="21227" y="370659"/>
                  </a:lnTo>
                  <a:lnTo>
                    <a:pt x="21227" y="369842"/>
                  </a:lnTo>
                  <a:lnTo>
                    <a:pt x="21227" y="369026"/>
                  </a:lnTo>
                  <a:lnTo>
                    <a:pt x="21227" y="367393"/>
                  </a:lnTo>
                  <a:lnTo>
                    <a:pt x="20411" y="364944"/>
                  </a:lnTo>
                  <a:lnTo>
                    <a:pt x="19594" y="363311"/>
                  </a:lnTo>
                  <a:lnTo>
                    <a:pt x="19594" y="361678"/>
                  </a:lnTo>
                  <a:lnTo>
                    <a:pt x="19594" y="360045"/>
                  </a:lnTo>
                  <a:lnTo>
                    <a:pt x="20411" y="357596"/>
                  </a:lnTo>
                  <a:lnTo>
                    <a:pt x="20411" y="356779"/>
                  </a:lnTo>
                  <a:lnTo>
                    <a:pt x="19594" y="355963"/>
                  </a:lnTo>
                  <a:lnTo>
                    <a:pt x="15512" y="354330"/>
                  </a:lnTo>
                  <a:lnTo>
                    <a:pt x="11430" y="352697"/>
                  </a:lnTo>
                  <a:lnTo>
                    <a:pt x="9797" y="352697"/>
                  </a:lnTo>
                  <a:lnTo>
                    <a:pt x="8981" y="352697"/>
                  </a:lnTo>
                  <a:lnTo>
                    <a:pt x="8164" y="353514"/>
                  </a:lnTo>
                  <a:lnTo>
                    <a:pt x="7348" y="355146"/>
                  </a:lnTo>
                  <a:lnTo>
                    <a:pt x="6531" y="355146"/>
                  </a:lnTo>
                  <a:lnTo>
                    <a:pt x="4899" y="354330"/>
                  </a:lnTo>
                  <a:lnTo>
                    <a:pt x="4082" y="353514"/>
                  </a:lnTo>
                  <a:lnTo>
                    <a:pt x="3266" y="351881"/>
                  </a:lnTo>
                  <a:lnTo>
                    <a:pt x="2449" y="349431"/>
                  </a:lnTo>
                  <a:lnTo>
                    <a:pt x="2449" y="348615"/>
                  </a:lnTo>
                  <a:lnTo>
                    <a:pt x="2449" y="347799"/>
                  </a:lnTo>
                  <a:lnTo>
                    <a:pt x="2449" y="346982"/>
                  </a:lnTo>
                  <a:lnTo>
                    <a:pt x="3266" y="346166"/>
                  </a:lnTo>
                  <a:lnTo>
                    <a:pt x="3266" y="345349"/>
                  </a:lnTo>
                  <a:lnTo>
                    <a:pt x="3266" y="344533"/>
                  </a:lnTo>
                  <a:lnTo>
                    <a:pt x="2449" y="343716"/>
                  </a:lnTo>
                  <a:lnTo>
                    <a:pt x="1633" y="342084"/>
                  </a:lnTo>
                  <a:lnTo>
                    <a:pt x="0" y="339634"/>
                  </a:lnTo>
                  <a:lnTo>
                    <a:pt x="0" y="338001"/>
                  </a:lnTo>
                  <a:lnTo>
                    <a:pt x="0" y="335552"/>
                  </a:lnTo>
                  <a:lnTo>
                    <a:pt x="0" y="334736"/>
                  </a:lnTo>
                  <a:lnTo>
                    <a:pt x="1633" y="334736"/>
                  </a:lnTo>
                  <a:lnTo>
                    <a:pt x="3266" y="333919"/>
                  </a:lnTo>
                  <a:lnTo>
                    <a:pt x="4082" y="333103"/>
                  </a:lnTo>
                  <a:lnTo>
                    <a:pt x="4899" y="332286"/>
                  </a:lnTo>
                  <a:lnTo>
                    <a:pt x="4899" y="331470"/>
                  </a:lnTo>
                  <a:lnTo>
                    <a:pt x="4082" y="329021"/>
                  </a:lnTo>
                  <a:lnTo>
                    <a:pt x="3266" y="328204"/>
                  </a:lnTo>
                  <a:lnTo>
                    <a:pt x="3266" y="327388"/>
                  </a:lnTo>
                  <a:lnTo>
                    <a:pt x="3266" y="326571"/>
                  </a:lnTo>
                  <a:lnTo>
                    <a:pt x="4082" y="325755"/>
                  </a:lnTo>
                  <a:lnTo>
                    <a:pt x="4899" y="323306"/>
                  </a:lnTo>
                  <a:lnTo>
                    <a:pt x="5715" y="321673"/>
                  </a:lnTo>
                  <a:lnTo>
                    <a:pt x="6531" y="321673"/>
                  </a:lnTo>
                  <a:lnTo>
                    <a:pt x="7348" y="321673"/>
                  </a:lnTo>
                  <a:lnTo>
                    <a:pt x="9797" y="321673"/>
                  </a:lnTo>
                  <a:lnTo>
                    <a:pt x="12246" y="320856"/>
                  </a:lnTo>
                  <a:lnTo>
                    <a:pt x="15512" y="317591"/>
                  </a:lnTo>
                  <a:lnTo>
                    <a:pt x="16329" y="316774"/>
                  </a:lnTo>
                  <a:lnTo>
                    <a:pt x="17962" y="315958"/>
                  </a:lnTo>
                  <a:lnTo>
                    <a:pt x="18778" y="315958"/>
                  </a:lnTo>
                  <a:lnTo>
                    <a:pt x="18778" y="315958"/>
                  </a:lnTo>
                  <a:lnTo>
                    <a:pt x="17962" y="314325"/>
                  </a:lnTo>
                  <a:lnTo>
                    <a:pt x="17962" y="313509"/>
                  </a:lnTo>
                  <a:lnTo>
                    <a:pt x="17962" y="312692"/>
                  </a:lnTo>
                  <a:lnTo>
                    <a:pt x="18778" y="312692"/>
                  </a:lnTo>
                  <a:lnTo>
                    <a:pt x="21227" y="313509"/>
                  </a:lnTo>
                  <a:lnTo>
                    <a:pt x="22860" y="313509"/>
                  </a:lnTo>
                  <a:lnTo>
                    <a:pt x="25310" y="312692"/>
                  </a:lnTo>
                  <a:lnTo>
                    <a:pt x="30208" y="309426"/>
                  </a:lnTo>
                  <a:lnTo>
                    <a:pt x="31024" y="309426"/>
                  </a:lnTo>
                  <a:lnTo>
                    <a:pt x="31841" y="310243"/>
                  </a:lnTo>
                  <a:lnTo>
                    <a:pt x="32657" y="311876"/>
                  </a:lnTo>
                  <a:lnTo>
                    <a:pt x="33474" y="315958"/>
                  </a:lnTo>
                  <a:lnTo>
                    <a:pt x="33474" y="316774"/>
                  </a:lnTo>
                  <a:lnTo>
                    <a:pt x="36739" y="316774"/>
                  </a:lnTo>
                  <a:lnTo>
                    <a:pt x="39188" y="315141"/>
                  </a:lnTo>
                  <a:lnTo>
                    <a:pt x="40005" y="315141"/>
                  </a:lnTo>
                  <a:lnTo>
                    <a:pt x="41638" y="315141"/>
                  </a:lnTo>
                  <a:lnTo>
                    <a:pt x="42454" y="314325"/>
                  </a:lnTo>
                  <a:lnTo>
                    <a:pt x="43271" y="313509"/>
                  </a:lnTo>
                  <a:lnTo>
                    <a:pt x="44087" y="315141"/>
                  </a:lnTo>
                  <a:lnTo>
                    <a:pt x="45720" y="314325"/>
                  </a:lnTo>
                  <a:lnTo>
                    <a:pt x="47353" y="312692"/>
                  </a:lnTo>
                  <a:lnTo>
                    <a:pt x="48169" y="311059"/>
                  </a:lnTo>
                  <a:lnTo>
                    <a:pt x="48986" y="309426"/>
                  </a:lnTo>
                  <a:lnTo>
                    <a:pt x="49802" y="307794"/>
                  </a:lnTo>
                  <a:lnTo>
                    <a:pt x="49802" y="306161"/>
                  </a:lnTo>
                  <a:lnTo>
                    <a:pt x="49802" y="305344"/>
                  </a:lnTo>
                  <a:lnTo>
                    <a:pt x="50619" y="304528"/>
                  </a:lnTo>
                  <a:lnTo>
                    <a:pt x="52252" y="301262"/>
                  </a:lnTo>
                  <a:lnTo>
                    <a:pt x="53885" y="300446"/>
                  </a:lnTo>
                  <a:lnTo>
                    <a:pt x="55517" y="300446"/>
                  </a:lnTo>
                  <a:lnTo>
                    <a:pt x="58783" y="301262"/>
                  </a:lnTo>
                  <a:lnTo>
                    <a:pt x="60416" y="301262"/>
                  </a:lnTo>
                  <a:lnTo>
                    <a:pt x="65314" y="302079"/>
                  </a:lnTo>
                  <a:lnTo>
                    <a:pt x="67763" y="301262"/>
                  </a:lnTo>
                  <a:lnTo>
                    <a:pt x="69396" y="300446"/>
                  </a:lnTo>
                  <a:lnTo>
                    <a:pt x="71846" y="300446"/>
                  </a:lnTo>
                  <a:lnTo>
                    <a:pt x="74295" y="299629"/>
                  </a:lnTo>
                  <a:lnTo>
                    <a:pt x="78377" y="294731"/>
                  </a:lnTo>
                  <a:lnTo>
                    <a:pt x="78377" y="293914"/>
                  </a:lnTo>
                  <a:lnTo>
                    <a:pt x="78377" y="293098"/>
                  </a:lnTo>
                  <a:lnTo>
                    <a:pt x="80010" y="292281"/>
                  </a:lnTo>
                  <a:lnTo>
                    <a:pt x="81643" y="291465"/>
                  </a:lnTo>
                  <a:lnTo>
                    <a:pt x="84909" y="289016"/>
                  </a:lnTo>
                  <a:lnTo>
                    <a:pt x="91440" y="285750"/>
                  </a:lnTo>
                  <a:lnTo>
                    <a:pt x="93889" y="284117"/>
                  </a:lnTo>
                  <a:lnTo>
                    <a:pt x="94706" y="284117"/>
                  </a:lnTo>
                  <a:lnTo>
                    <a:pt x="97155" y="283301"/>
                  </a:lnTo>
                  <a:lnTo>
                    <a:pt x="101237" y="281668"/>
                  </a:lnTo>
                  <a:lnTo>
                    <a:pt x="102870" y="279219"/>
                  </a:lnTo>
                  <a:lnTo>
                    <a:pt x="103687" y="278402"/>
                  </a:lnTo>
                  <a:lnTo>
                    <a:pt x="108585" y="278402"/>
                  </a:lnTo>
                  <a:lnTo>
                    <a:pt x="108585" y="278402"/>
                  </a:lnTo>
                  <a:lnTo>
                    <a:pt x="108585" y="278402"/>
                  </a:lnTo>
                  <a:lnTo>
                    <a:pt x="108585" y="276769"/>
                  </a:lnTo>
                  <a:lnTo>
                    <a:pt x="108585" y="275136"/>
                  </a:lnTo>
                  <a:lnTo>
                    <a:pt x="108585" y="275136"/>
                  </a:lnTo>
                  <a:lnTo>
                    <a:pt x="109402" y="274320"/>
                  </a:lnTo>
                  <a:lnTo>
                    <a:pt x="109402" y="273504"/>
                  </a:lnTo>
                  <a:lnTo>
                    <a:pt x="108585" y="271054"/>
                  </a:lnTo>
                  <a:lnTo>
                    <a:pt x="107769" y="268605"/>
                  </a:lnTo>
                  <a:lnTo>
                    <a:pt x="107769" y="266156"/>
                  </a:lnTo>
                  <a:lnTo>
                    <a:pt x="107769" y="265339"/>
                  </a:lnTo>
                  <a:lnTo>
                    <a:pt x="108585" y="263706"/>
                  </a:lnTo>
                  <a:lnTo>
                    <a:pt x="109402" y="262074"/>
                  </a:lnTo>
                  <a:lnTo>
                    <a:pt x="112667" y="260441"/>
                  </a:lnTo>
                  <a:lnTo>
                    <a:pt x="114300" y="260441"/>
                  </a:lnTo>
                  <a:lnTo>
                    <a:pt x="114300" y="259624"/>
                  </a:lnTo>
                  <a:lnTo>
                    <a:pt x="112667" y="258808"/>
                  </a:lnTo>
                  <a:lnTo>
                    <a:pt x="111851" y="257991"/>
                  </a:lnTo>
                  <a:lnTo>
                    <a:pt x="111851" y="257175"/>
                  </a:lnTo>
                  <a:lnTo>
                    <a:pt x="111851" y="256359"/>
                  </a:lnTo>
                  <a:lnTo>
                    <a:pt x="111851" y="255542"/>
                  </a:lnTo>
                  <a:lnTo>
                    <a:pt x="113484" y="254726"/>
                  </a:lnTo>
                  <a:lnTo>
                    <a:pt x="115117" y="253909"/>
                  </a:lnTo>
                  <a:lnTo>
                    <a:pt x="117566" y="254726"/>
                  </a:lnTo>
                  <a:lnTo>
                    <a:pt x="118382" y="254726"/>
                  </a:lnTo>
                  <a:lnTo>
                    <a:pt x="118382" y="253909"/>
                  </a:lnTo>
                  <a:lnTo>
                    <a:pt x="117566" y="253093"/>
                  </a:lnTo>
                  <a:lnTo>
                    <a:pt x="116749" y="251460"/>
                  </a:lnTo>
                  <a:lnTo>
                    <a:pt x="115933" y="250644"/>
                  </a:lnTo>
                  <a:lnTo>
                    <a:pt x="115933" y="249827"/>
                  </a:lnTo>
                  <a:lnTo>
                    <a:pt x="116749" y="248194"/>
                  </a:lnTo>
                  <a:lnTo>
                    <a:pt x="115933" y="244929"/>
                  </a:lnTo>
                  <a:lnTo>
                    <a:pt x="115117" y="242479"/>
                  </a:lnTo>
                  <a:lnTo>
                    <a:pt x="113484" y="237581"/>
                  </a:lnTo>
                  <a:lnTo>
                    <a:pt x="112667" y="235948"/>
                  </a:lnTo>
                  <a:lnTo>
                    <a:pt x="111851" y="233499"/>
                  </a:lnTo>
                  <a:lnTo>
                    <a:pt x="111035" y="232682"/>
                  </a:lnTo>
                  <a:lnTo>
                    <a:pt x="111035" y="231049"/>
                  </a:lnTo>
                  <a:lnTo>
                    <a:pt x="111035" y="230233"/>
                  </a:lnTo>
                  <a:lnTo>
                    <a:pt x="111035" y="227784"/>
                  </a:lnTo>
                  <a:lnTo>
                    <a:pt x="111035" y="225334"/>
                  </a:lnTo>
                  <a:lnTo>
                    <a:pt x="111035" y="222885"/>
                  </a:lnTo>
                  <a:lnTo>
                    <a:pt x="111851" y="221252"/>
                  </a:lnTo>
                  <a:lnTo>
                    <a:pt x="111851" y="220436"/>
                  </a:lnTo>
                  <a:lnTo>
                    <a:pt x="111851" y="219619"/>
                  </a:lnTo>
                  <a:lnTo>
                    <a:pt x="112667" y="219619"/>
                  </a:lnTo>
                  <a:lnTo>
                    <a:pt x="113484" y="218803"/>
                  </a:lnTo>
                  <a:lnTo>
                    <a:pt x="112667" y="217986"/>
                  </a:lnTo>
                  <a:lnTo>
                    <a:pt x="111035" y="217170"/>
                  </a:lnTo>
                  <a:lnTo>
                    <a:pt x="109402" y="216354"/>
                  </a:lnTo>
                  <a:lnTo>
                    <a:pt x="106952" y="216354"/>
                  </a:lnTo>
                  <a:lnTo>
                    <a:pt x="104503" y="216354"/>
                  </a:lnTo>
                  <a:lnTo>
                    <a:pt x="103687" y="215537"/>
                  </a:lnTo>
                  <a:lnTo>
                    <a:pt x="102870" y="214721"/>
                  </a:lnTo>
                  <a:lnTo>
                    <a:pt x="102870" y="213904"/>
                  </a:lnTo>
                  <a:lnTo>
                    <a:pt x="104503" y="212271"/>
                  </a:lnTo>
                  <a:lnTo>
                    <a:pt x="106136" y="210639"/>
                  </a:lnTo>
                  <a:lnTo>
                    <a:pt x="108585" y="209822"/>
                  </a:lnTo>
                  <a:lnTo>
                    <a:pt x="111851" y="209006"/>
                  </a:lnTo>
                  <a:lnTo>
                    <a:pt x="113484" y="208189"/>
                  </a:lnTo>
                  <a:lnTo>
                    <a:pt x="115933" y="207373"/>
                  </a:lnTo>
                  <a:lnTo>
                    <a:pt x="118382" y="207373"/>
                  </a:lnTo>
                  <a:lnTo>
                    <a:pt x="119199" y="207373"/>
                  </a:lnTo>
                  <a:lnTo>
                    <a:pt x="122464" y="206556"/>
                  </a:lnTo>
                  <a:lnTo>
                    <a:pt x="127363" y="204924"/>
                  </a:lnTo>
                  <a:lnTo>
                    <a:pt x="131445" y="203291"/>
                  </a:lnTo>
                  <a:lnTo>
                    <a:pt x="133078" y="202474"/>
                  </a:lnTo>
                  <a:lnTo>
                    <a:pt x="133894" y="203291"/>
                  </a:lnTo>
                  <a:lnTo>
                    <a:pt x="134711" y="204924"/>
                  </a:lnTo>
                  <a:lnTo>
                    <a:pt x="136344" y="205740"/>
                  </a:lnTo>
                  <a:lnTo>
                    <a:pt x="137977" y="206556"/>
                  </a:lnTo>
                  <a:lnTo>
                    <a:pt x="138793" y="206556"/>
                  </a:lnTo>
                  <a:lnTo>
                    <a:pt x="141242" y="205740"/>
                  </a:lnTo>
                  <a:lnTo>
                    <a:pt x="143692" y="204924"/>
                  </a:lnTo>
                  <a:lnTo>
                    <a:pt x="144508" y="204924"/>
                  </a:lnTo>
                  <a:lnTo>
                    <a:pt x="145324" y="205740"/>
                  </a:lnTo>
                  <a:lnTo>
                    <a:pt x="146957" y="206556"/>
                  </a:lnTo>
                  <a:lnTo>
                    <a:pt x="147774" y="206556"/>
                  </a:lnTo>
                  <a:lnTo>
                    <a:pt x="148590" y="205740"/>
                  </a:lnTo>
                  <a:lnTo>
                    <a:pt x="149406" y="204107"/>
                  </a:lnTo>
                  <a:lnTo>
                    <a:pt x="149406" y="202474"/>
                  </a:lnTo>
                  <a:lnTo>
                    <a:pt x="149406" y="200841"/>
                  </a:lnTo>
                  <a:lnTo>
                    <a:pt x="149406" y="200025"/>
                  </a:lnTo>
                  <a:lnTo>
                    <a:pt x="148590" y="199209"/>
                  </a:lnTo>
                  <a:lnTo>
                    <a:pt x="146141" y="198392"/>
                  </a:lnTo>
                  <a:lnTo>
                    <a:pt x="143692" y="197576"/>
                  </a:lnTo>
                  <a:lnTo>
                    <a:pt x="143692" y="196759"/>
                  </a:lnTo>
                  <a:lnTo>
                    <a:pt x="143692" y="195943"/>
                  </a:lnTo>
                  <a:lnTo>
                    <a:pt x="144508" y="194310"/>
                  </a:lnTo>
                  <a:lnTo>
                    <a:pt x="146141" y="191044"/>
                  </a:lnTo>
                  <a:lnTo>
                    <a:pt x="147774" y="186146"/>
                  </a:lnTo>
                  <a:lnTo>
                    <a:pt x="148590" y="182880"/>
                  </a:lnTo>
                  <a:lnTo>
                    <a:pt x="151039" y="177165"/>
                  </a:lnTo>
                  <a:lnTo>
                    <a:pt x="152672" y="171450"/>
                  </a:lnTo>
                  <a:lnTo>
                    <a:pt x="155938" y="163286"/>
                  </a:lnTo>
                  <a:lnTo>
                    <a:pt x="156754" y="161653"/>
                  </a:lnTo>
                  <a:lnTo>
                    <a:pt x="156754" y="159204"/>
                  </a:lnTo>
                  <a:lnTo>
                    <a:pt x="156754" y="158387"/>
                  </a:lnTo>
                  <a:lnTo>
                    <a:pt x="157571" y="157571"/>
                  </a:lnTo>
                  <a:lnTo>
                    <a:pt x="159204" y="158387"/>
                  </a:lnTo>
                  <a:lnTo>
                    <a:pt x="163286" y="160020"/>
                  </a:lnTo>
                  <a:lnTo>
                    <a:pt x="166552" y="161653"/>
                  </a:lnTo>
                  <a:lnTo>
                    <a:pt x="168185" y="162469"/>
                  </a:lnTo>
                  <a:lnTo>
                    <a:pt x="169817" y="163286"/>
                  </a:lnTo>
                  <a:lnTo>
                    <a:pt x="173083" y="164102"/>
                  </a:lnTo>
                  <a:lnTo>
                    <a:pt x="174716" y="164102"/>
                  </a:lnTo>
                  <a:lnTo>
                    <a:pt x="176349" y="164102"/>
                  </a:lnTo>
                  <a:lnTo>
                    <a:pt x="178798" y="164102"/>
                  </a:lnTo>
                  <a:lnTo>
                    <a:pt x="182063" y="164919"/>
                  </a:lnTo>
                  <a:lnTo>
                    <a:pt x="182880" y="164919"/>
                  </a:lnTo>
                  <a:lnTo>
                    <a:pt x="184513" y="164919"/>
                  </a:lnTo>
                  <a:lnTo>
                    <a:pt x="185329" y="165735"/>
                  </a:lnTo>
                  <a:lnTo>
                    <a:pt x="186146" y="167368"/>
                  </a:lnTo>
                  <a:lnTo>
                    <a:pt x="186962" y="168184"/>
                  </a:lnTo>
                  <a:lnTo>
                    <a:pt x="187779" y="168184"/>
                  </a:lnTo>
                  <a:lnTo>
                    <a:pt x="190228" y="166551"/>
                  </a:lnTo>
                  <a:lnTo>
                    <a:pt x="191861" y="164919"/>
                  </a:lnTo>
                  <a:lnTo>
                    <a:pt x="193494" y="163286"/>
                  </a:lnTo>
                  <a:lnTo>
                    <a:pt x="195127" y="163286"/>
                  </a:lnTo>
                  <a:lnTo>
                    <a:pt x="197576" y="163286"/>
                  </a:lnTo>
                  <a:lnTo>
                    <a:pt x="198392" y="162469"/>
                  </a:lnTo>
                  <a:lnTo>
                    <a:pt x="199209" y="160020"/>
                  </a:lnTo>
                  <a:lnTo>
                    <a:pt x="200842" y="158387"/>
                  </a:lnTo>
                  <a:lnTo>
                    <a:pt x="200842" y="156754"/>
                  </a:lnTo>
                  <a:lnTo>
                    <a:pt x="200025" y="155121"/>
                  </a:lnTo>
                  <a:lnTo>
                    <a:pt x="199209" y="152672"/>
                  </a:lnTo>
                  <a:lnTo>
                    <a:pt x="199209" y="151039"/>
                  </a:lnTo>
                  <a:lnTo>
                    <a:pt x="198392" y="146141"/>
                  </a:lnTo>
                  <a:lnTo>
                    <a:pt x="197576" y="142059"/>
                  </a:lnTo>
                  <a:lnTo>
                    <a:pt x="198392" y="138793"/>
                  </a:lnTo>
                  <a:lnTo>
                    <a:pt x="199209" y="134711"/>
                  </a:lnTo>
                  <a:lnTo>
                    <a:pt x="200025" y="133894"/>
                  </a:lnTo>
                  <a:lnTo>
                    <a:pt x="200842" y="132261"/>
                  </a:lnTo>
                  <a:lnTo>
                    <a:pt x="201658" y="130629"/>
                  </a:lnTo>
                  <a:lnTo>
                    <a:pt x="203291" y="129812"/>
                  </a:lnTo>
                  <a:lnTo>
                    <a:pt x="207373" y="129812"/>
                  </a:lnTo>
                  <a:lnTo>
                    <a:pt x="210638" y="128996"/>
                  </a:lnTo>
                  <a:lnTo>
                    <a:pt x="212271" y="128179"/>
                  </a:lnTo>
                  <a:lnTo>
                    <a:pt x="213904" y="127363"/>
                  </a:lnTo>
                  <a:lnTo>
                    <a:pt x="214721" y="126546"/>
                  </a:lnTo>
                  <a:lnTo>
                    <a:pt x="216354" y="124097"/>
                  </a:lnTo>
                  <a:lnTo>
                    <a:pt x="217170" y="122464"/>
                  </a:lnTo>
                  <a:lnTo>
                    <a:pt x="217987" y="118382"/>
                  </a:lnTo>
                  <a:lnTo>
                    <a:pt x="217170" y="116749"/>
                  </a:lnTo>
                  <a:lnTo>
                    <a:pt x="217170" y="115116"/>
                  </a:lnTo>
                  <a:lnTo>
                    <a:pt x="217987" y="114300"/>
                  </a:lnTo>
                  <a:lnTo>
                    <a:pt x="219619" y="113484"/>
                  </a:lnTo>
                  <a:lnTo>
                    <a:pt x="220436" y="113484"/>
                  </a:lnTo>
                  <a:lnTo>
                    <a:pt x="222069" y="113484"/>
                  </a:lnTo>
                  <a:lnTo>
                    <a:pt x="225335" y="113484"/>
                  </a:lnTo>
                  <a:lnTo>
                    <a:pt x="226967" y="114300"/>
                  </a:lnTo>
                  <a:lnTo>
                    <a:pt x="228600" y="114300"/>
                  </a:lnTo>
                  <a:lnTo>
                    <a:pt x="229417" y="114300"/>
                  </a:lnTo>
                  <a:lnTo>
                    <a:pt x="230233" y="113484"/>
                  </a:lnTo>
                  <a:lnTo>
                    <a:pt x="231049" y="113484"/>
                  </a:lnTo>
                  <a:lnTo>
                    <a:pt x="232682" y="113484"/>
                  </a:lnTo>
                  <a:lnTo>
                    <a:pt x="234315" y="112667"/>
                  </a:lnTo>
                  <a:lnTo>
                    <a:pt x="235131" y="112667"/>
                  </a:lnTo>
                  <a:lnTo>
                    <a:pt x="235131" y="113484"/>
                  </a:lnTo>
                  <a:lnTo>
                    <a:pt x="235131" y="114300"/>
                  </a:lnTo>
                  <a:lnTo>
                    <a:pt x="235131" y="115116"/>
                  </a:lnTo>
                  <a:lnTo>
                    <a:pt x="235948" y="115933"/>
                  </a:lnTo>
                  <a:lnTo>
                    <a:pt x="235948" y="116749"/>
                  </a:lnTo>
                  <a:lnTo>
                    <a:pt x="235131" y="117566"/>
                  </a:lnTo>
                  <a:lnTo>
                    <a:pt x="234315" y="118382"/>
                  </a:lnTo>
                  <a:lnTo>
                    <a:pt x="234315" y="119199"/>
                  </a:lnTo>
                  <a:lnTo>
                    <a:pt x="235131" y="120015"/>
                  </a:lnTo>
                  <a:lnTo>
                    <a:pt x="235131" y="120831"/>
                  </a:lnTo>
                  <a:lnTo>
                    <a:pt x="236764" y="121648"/>
                  </a:lnTo>
                  <a:lnTo>
                    <a:pt x="238397" y="122464"/>
                  </a:lnTo>
                  <a:lnTo>
                    <a:pt x="239213" y="123281"/>
                  </a:lnTo>
                  <a:lnTo>
                    <a:pt x="239213" y="124097"/>
                  </a:lnTo>
                  <a:lnTo>
                    <a:pt x="238397" y="124914"/>
                  </a:lnTo>
                  <a:lnTo>
                    <a:pt x="237581" y="125730"/>
                  </a:lnTo>
                  <a:lnTo>
                    <a:pt x="237581" y="126546"/>
                  </a:lnTo>
                  <a:lnTo>
                    <a:pt x="237581" y="127363"/>
                  </a:lnTo>
                  <a:lnTo>
                    <a:pt x="239213" y="128179"/>
                  </a:lnTo>
                  <a:lnTo>
                    <a:pt x="240846" y="128996"/>
                  </a:lnTo>
                  <a:lnTo>
                    <a:pt x="243296" y="129812"/>
                  </a:lnTo>
                  <a:lnTo>
                    <a:pt x="244929" y="131445"/>
                  </a:lnTo>
                  <a:lnTo>
                    <a:pt x="246562" y="132261"/>
                  </a:lnTo>
                  <a:lnTo>
                    <a:pt x="247378" y="133894"/>
                  </a:lnTo>
                  <a:lnTo>
                    <a:pt x="247378" y="136344"/>
                  </a:lnTo>
                  <a:lnTo>
                    <a:pt x="249011" y="137976"/>
                  </a:lnTo>
                  <a:lnTo>
                    <a:pt x="251460" y="139609"/>
                  </a:lnTo>
                  <a:lnTo>
                    <a:pt x="253093" y="139609"/>
                  </a:lnTo>
                  <a:lnTo>
                    <a:pt x="253910" y="140426"/>
                  </a:lnTo>
                  <a:lnTo>
                    <a:pt x="255542" y="141242"/>
                  </a:lnTo>
                  <a:lnTo>
                    <a:pt x="256359" y="141242"/>
                  </a:lnTo>
                  <a:lnTo>
                    <a:pt x="257992" y="141242"/>
                  </a:lnTo>
                  <a:lnTo>
                    <a:pt x="260441" y="140426"/>
                  </a:lnTo>
                  <a:lnTo>
                    <a:pt x="262890" y="140426"/>
                  </a:lnTo>
                  <a:lnTo>
                    <a:pt x="264523" y="141242"/>
                  </a:lnTo>
                  <a:lnTo>
                    <a:pt x="266156" y="143691"/>
                  </a:lnTo>
                  <a:lnTo>
                    <a:pt x="266972" y="144508"/>
                  </a:lnTo>
                  <a:lnTo>
                    <a:pt x="267788" y="145324"/>
                  </a:lnTo>
                  <a:lnTo>
                    <a:pt x="268605" y="146141"/>
                  </a:lnTo>
                  <a:lnTo>
                    <a:pt x="269421" y="146141"/>
                  </a:lnTo>
                  <a:lnTo>
                    <a:pt x="271054" y="145324"/>
                  </a:lnTo>
                  <a:lnTo>
                    <a:pt x="271871" y="144508"/>
                  </a:lnTo>
                  <a:lnTo>
                    <a:pt x="272687" y="144508"/>
                  </a:lnTo>
                  <a:lnTo>
                    <a:pt x="273504" y="145324"/>
                  </a:lnTo>
                  <a:lnTo>
                    <a:pt x="273504" y="146141"/>
                  </a:lnTo>
                  <a:lnTo>
                    <a:pt x="274320" y="147774"/>
                  </a:lnTo>
                  <a:lnTo>
                    <a:pt x="275953" y="148590"/>
                  </a:lnTo>
                  <a:lnTo>
                    <a:pt x="277586" y="149406"/>
                  </a:lnTo>
                  <a:lnTo>
                    <a:pt x="277586" y="150223"/>
                  </a:lnTo>
                  <a:lnTo>
                    <a:pt x="277586" y="151856"/>
                  </a:lnTo>
                  <a:lnTo>
                    <a:pt x="278402" y="152672"/>
                  </a:lnTo>
                  <a:lnTo>
                    <a:pt x="279219" y="154305"/>
                  </a:lnTo>
                  <a:lnTo>
                    <a:pt x="280035" y="156754"/>
                  </a:lnTo>
                  <a:lnTo>
                    <a:pt x="280035" y="158387"/>
                  </a:lnTo>
                  <a:lnTo>
                    <a:pt x="280035" y="159204"/>
                  </a:lnTo>
                  <a:lnTo>
                    <a:pt x="280852" y="160836"/>
                  </a:lnTo>
                  <a:lnTo>
                    <a:pt x="282485" y="163286"/>
                  </a:lnTo>
                  <a:lnTo>
                    <a:pt x="283301" y="165735"/>
                  </a:lnTo>
                  <a:lnTo>
                    <a:pt x="284934" y="166551"/>
                  </a:lnTo>
                  <a:lnTo>
                    <a:pt x="285750" y="167368"/>
                  </a:lnTo>
                  <a:lnTo>
                    <a:pt x="286567" y="169001"/>
                  </a:lnTo>
                  <a:lnTo>
                    <a:pt x="288199" y="172266"/>
                  </a:lnTo>
                  <a:lnTo>
                    <a:pt x="288199" y="174716"/>
                  </a:lnTo>
                  <a:lnTo>
                    <a:pt x="288199" y="176349"/>
                  </a:lnTo>
                  <a:lnTo>
                    <a:pt x="288199" y="177165"/>
                  </a:lnTo>
                  <a:lnTo>
                    <a:pt x="288199" y="177981"/>
                  </a:lnTo>
                  <a:lnTo>
                    <a:pt x="287383" y="181247"/>
                  </a:lnTo>
                  <a:lnTo>
                    <a:pt x="286567" y="182880"/>
                  </a:lnTo>
                  <a:lnTo>
                    <a:pt x="286567" y="184513"/>
                  </a:lnTo>
                  <a:lnTo>
                    <a:pt x="287383" y="186962"/>
                  </a:lnTo>
                  <a:lnTo>
                    <a:pt x="288199" y="188595"/>
                  </a:lnTo>
                  <a:lnTo>
                    <a:pt x="288199" y="190228"/>
                  </a:lnTo>
                  <a:lnTo>
                    <a:pt x="287383" y="191044"/>
                  </a:lnTo>
                  <a:lnTo>
                    <a:pt x="286567" y="192677"/>
                  </a:lnTo>
                  <a:lnTo>
                    <a:pt x="285750" y="193494"/>
                  </a:lnTo>
                  <a:lnTo>
                    <a:pt x="284934" y="194310"/>
                  </a:lnTo>
                  <a:lnTo>
                    <a:pt x="283301" y="197576"/>
                  </a:lnTo>
                  <a:lnTo>
                    <a:pt x="282485" y="200841"/>
                  </a:lnTo>
                  <a:lnTo>
                    <a:pt x="282485" y="202474"/>
                  </a:lnTo>
                  <a:lnTo>
                    <a:pt x="283301" y="203291"/>
                  </a:lnTo>
                  <a:lnTo>
                    <a:pt x="284117" y="204924"/>
                  </a:lnTo>
                  <a:lnTo>
                    <a:pt x="284117" y="205740"/>
                  </a:lnTo>
                  <a:lnTo>
                    <a:pt x="285750" y="208189"/>
                  </a:lnTo>
                  <a:lnTo>
                    <a:pt x="285750" y="209822"/>
                  </a:lnTo>
                  <a:lnTo>
                    <a:pt x="286567" y="209822"/>
                  </a:lnTo>
                  <a:lnTo>
                    <a:pt x="287383" y="209006"/>
                  </a:lnTo>
                  <a:lnTo>
                    <a:pt x="289016" y="209006"/>
                  </a:lnTo>
                  <a:lnTo>
                    <a:pt x="290649" y="209822"/>
                  </a:lnTo>
                  <a:lnTo>
                    <a:pt x="292281" y="210639"/>
                  </a:lnTo>
                  <a:lnTo>
                    <a:pt x="293914" y="211455"/>
                  </a:lnTo>
                  <a:lnTo>
                    <a:pt x="296363" y="211455"/>
                  </a:lnTo>
                  <a:lnTo>
                    <a:pt x="297180" y="212271"/>
                  </a:lnTo>
                  <a:lnTo>
                    <a:pt x="298813" y="213088"/>
                  </a:lnTo>
                  <a:lnTo>
                    <a:pt x="301262" y="213088"/>
                  </a:lnTo>
                  <a:lnTo>
                    <a:pt x="302895" y="213088"/>
                  </a:lnTo>
                  <a:lnTo>
                    <a:pt x="306161" y="213088"/>
                  </a:lnTo>
                  <a:lnTo>
                    <a:pt x="308610" y="213904"/>
                  </a:lnTo>
                  <a:lnTo>
                    <a:pt x="312692" y="214721"/>
                  </a:lnTo>
                  <a:lnTo>
                    <a:pt x="315142" y="214721"/>
                  </a:lnTo>
                  <a:lnTo>
                    <a:pt x="318407" y="213904"/>
                  </a:lnTo>
                  <a:lnTo>
                    <a:pt x="320856" y="213904"/>
                  </a:lnTo>
                  <a:lnTo>
                    <a:pt x="327388" y="214721"/>
                  </a:lnTo>
                  <a:lnTo>
                    <a:pt x="330654" y="215537"/>
                  </a:lnTo>
                  <a:lnTo>
                    <a:pt x="333103" y="216354"/>
                  </a:lnTo>
                  <a:lnTo>
                    <a:pt x="334736" y="217986"/>
                  </a:lnTo>
                  <a:lnTo>
                    <a:pt x="336369" y="220436"/>
                  </a:lnTo>
                  <a:lnTo>
                    <a:pt x="338002" y="221252"/>
                  </a:lnTo>
                  <a:lnTo>
                    <a:pt x="342084" y="222069"/>
                  </a:lnTo>
                  <a:lnTo>
                    <a:pt x="344533" y="225334"/>
                  </a:lnTo>
                  <a:lnTo>
                    <a:pt x="346982" y="226151"/>
                  </a:lnTo>
                  <a:lnTo>
                    <a:pt x="350248" y="228600"/>
                  </a:lnTo>
                  <a:lnTo>
                    <a:pt x="352697" y="229416"/>
                  </a:lnTo>
                  <a:lnTo>
                    <a:pt x="355963" y="230233"/>
                  </a:lnTo>
                  <a:lnTo>
                    <a:pt x="360862" y="229416"/>
                  </a:lnTo>
                  <a:lnTo>
                    <a:pt x="360862" y="229416"/>
                  </a:lnTo>
                  <a:lnTo>
                    <a:pt x="360862" y="231049"/>
                  </a:lnTo>
                  <a:lnTo>
                    <a:pt x="360862" y="233499"/>
                  </a:lnTo>
                  <a:lnTo>
                    <a:pt x="360862" y="235131"/>
                  </a:lnTo>
                  <a:lnTo>
                    <a:pt x="361678" y="235948"/>
                  </a:lnTo>
                  <a:lnTo>
                    <a:pt x="363311" y="236764"/>
                  </a:lnTo>
                  <a:lnTo>
                    <a:pt x="364127" y="237581"/>
                  </a:lnTo>
                  <a:lnTo>
                    <a:pt x="364944" y="239214"/>
                  </a:lnTo>
                  <a:lnTo>
                    <a:pt x="364944" y="240030"/>
                  </a:lnTo>
                  <a:lnTo>
                    <a:pt x="366577" y="244112"/>
                  </a:lnTo>
                  <a:lnTo>
                    <a:pt x="369026" y="250644"/>
                  </a:lnTo>
                  <a:lnTo>
                    <a:pt x="369026" y="253093"/>
                  </a:lnTo>
                  <a:lnTo>
                    <a:pt x="369842" y="254726"/>
                  </a:lnTo>
                  <a:lnTo>
                    <a:pt x="372292" y="257175"/>
                  </a:lnTo>
                  <a:lnTo>
                    <a:pt x="373924" y="258808"/>
                  </a:lnTo>
                  <a:lnTo>
                    <a:pt x="376374" y="260441"/>
                  </a:lnTo>
                  <a:lnTo>
                    <a:pt x="377190" y="262074"/>
                  </a:lnTo>
                  <a:lnTo>
                    <a:pt x="377190" y="264523"/>
                  </a:lnTo>
                  <a:lnTo>
                    <a:pt x="378006" y="265339"/>
                  </a:lnTo>
                  <a:lnTo>
                    <a:pt x="382088" y="264523"/>
                  </a:lnTo>
                  <a:lnTo>
                    <a:pt x="385354" y="264523"/>
                  </a:lnTo>
                  <a:lnTo>
                    <a:pt x="391886" y="263706"/>
                  </a:lnTo>
                  <a:lnTo>
                    <a:pt x="400050" y="264523"/>
                  </a:lnTo>
                  <a:lnTo>
                    <a:pt x="409031" y="265339"/>
                  </a:lnTo>
                  <a:lnTo>
                    <a:pt x="416379" y="266156"/>
                  </a:lnTo>
                  <a:lnTo>
                    <a:pt x="420461" y="266972"/>
                  </a:lnTo>
                  <a:lnTo>
                    <a:pt x="429442" y="267789"/>
                  </a:lnTo>
                  <a:lnTo>
                    <a:pt x="434340" y="266156"/>
                  </a:lnTo>
                  <a:lnTo>
                    <a:pt x="438422" y="265339"/>
                  </a:lnTo>
                  <a:lnTo>
                    <a:pt x="440055" y="265339"/>
                  </a:lnTo>
                  <a:lnTo>
                    <a:pt x="447403" y="266156"/>
                  </a:lnTo>
                  <a:lnTo>
                    <a:pt x="451485" y="266972"/>
                  </a:lnTo>
                  <a:lnTo>
                    <a:pt x="456384" y="267789"/>
                  </a:lnTo>
                  <a:lnTo>
                    <a:pt x="459649" y="267789"/>
                  </a:lnTo>
                  <a:lnTo>
                    <a:pt x="462915" y="267789"/>
                  </a:lnTo>
                  <a:lnTo>
                    <a:pt x="464548" y="267789"/>
                  </a:lnTo>
                  <a:lnTo>
                    <a:pt x="466181" y="268605"/>
                  </a:lnTo>
                  <a:lnTo>
                    <a:pt x="466997" y="269421"/>
                  </a:lnTo>
                  <a:lnTo>
                    <a:pt x="469446" y="273504"/>
                  </a:lnTo>
                  <a:lnTo>
                    <a:pt x="471079" y="275136"/>
                  </a:lnTo>
                  <a:lnTo>
                    <a:pt x="474345" y="276769"/>
                  </a:lnTo>
                  <a:lnTo>
                    <a:pt x="480877" y="278402"/>
                  </a:lnTo>
                  <a:lnTo>
                    <a:pt x="484959" y="279219"/>
                  </a:lnTo>
                  <a:lnTo>
                    <a:pt x="489041" y="280035"/>
                  </a:lnTo>
                  <a:lnTo>
                    <a:pt x="492306" y="281668"/>
                  </a:lnTo>
                  <a:lnTo>
                    <a:pt x="495572" y="283301"/>
                  </a:lnTo>
                  <a:lnTo>
                    <a:pt x="499654" y="285750"/>
                  </a:lnTo>
                  <a:lnTo>
                    <a:pt x="504553" y="284934"/>
                  </a:lnTo>
                  <a:lnTo>
                    <a:pt x="509452" y="284117"/>
                  </a:lnTo>
                  <a:lnTo>
                    <a:pt x="512717" y="283301"/>
                  </a:lnTo>
                  <a:lnTo>
                    <a:pt x="512717" y="288199"/>
                  </a:lnTo>
                  <a:lnTo>
                    <a:pt x="517616" y="288199"/>
                  </a:lnTo>
                  <a:lnTo>
                    <a:pt x="519249" y="288199"/>
                  </a:lnTo>
                  <a:lnTo>
                    <a:pt x="520881" y="289016"/>
                  </a:lnTo>
                  <a:lnTo>
                    <a:pt x="521698" y="288199"/>
                  </a:lnTo>
                  <a:lnTo>
                    <a:pt x="522514" y="287383"/>
                  </a:lnTo>
                  <a:lnTo>
                    <a:pt x="524147" y="285750"/>
                  </a:lnTo>
                  <a:lnTo>
                    <a:pt x="525780" y="284934"/>
                  </a:lnTo>
                  <a:lnTo>
                    <a:pt x="529046" y="283301"/>
                  </a:lnTo>
                  <a:lnTo>
                    <a:pt x="529862" y="282484"/>
                  </a:lnTo>
                  <a:lnTo>
                    <a:pt x="534761" y="280035"/>
                  </a:lnTo>
                  <a:lnTo>
                    <a:pt x="542109" y="276769"/>
                  </a:lnTo>
                  <a:lnTo>
                    <a:pt x="545374" y="275136"/>
                  </a:lnTo>
                  <a:lnTo>
                    <a:pt x="546191" y="275136"/>
                  </a:lnTo>
                  <a:lnTo>
                    <a:pt x="547824" y="274320"/>
                  </a:lnTo>
                  <a:lnTo>
                    <a:pt x="549456" y="273504"/>
                  </a:lnTo>
                  <a:lnTo>
                    <a:pt x="551906" y="272687"/>
                  </a:lnTo>
                  <a:lnTo>
                    <a:pt x="555171" y="272687"/>
                  </a:lnTo>
                  <a:lnTo>
                    <a:pt x="558437" y="271871"/>
                  </a:lnTo>
                  <a:lnTo>
                    <a:pt x="565785" y="271054"/>
                  </a:lnTo>
                  <a:lnTo>
                    <a:pt x="566602" y="271054"/>
                  </a:lnTo>
                  <a:lnTo>
                    <a:pt x="570684" y="270238"/>
                  </a:lnTo>
                  <a:lnTo>
                    <a:pt x="572317" y="269421"/>
                  </a:lnTo>
                  <a:lnTo>
                    <a:pt x="574766" y="269421"/>
                  </a:lnTo>
                  <a:lnTo>
                    <a:pt x="578031" y="269421"/>
                  </a:lnTo>
                  <a:lnTo>
                    <a:pt x="580481" y="269421"/>
                  </a:lnTo>
                  <a:lnTo>
                    <a:pt x="583746" y="269421"/>
                  </a:lnTo>
                  <a:lnTo>
                    <a:pt x="587829" y="269421"/>
                  </a:lnTo>
                  <a:lnTo>
                    <a:pt x="591095" y="269421"/>
                  </a:lnTo>
                  <a:lnTo>
                    <a:pt x="592727" y="269421"/>
                  </a:lnTo>
                  <a:lnTo>
                    <a:pt x="595177" y="268605"/>
                  </a:lnTo>
                  <a:lnTo>
                    <a:pt x="596810" y="267789"/>
                  </a:lnTo>
                  <a:lnTo>
                    <a:pt x="599259" y="266972"/>
                  </a:lnTo>
                  <a:lnTo>
                    <a:pt x="602524" y="266156"/>
                  </a:lnTo>
                  <a:lnTo>
                    <a:pt x="604974" y="265339"/>
                  </a:lnTo>
                  <a:lnTo>
                    <a:pt x="606606" y="264523"/>
                  </a:lnTo>
                  <a:lnTo>
                    <a:pt x="608239" y="263706"/>
                  </a:lnTo>
                  <a:lnTo>
                    <a:pt x="609056" y="262890"/>
                  </a:lnTo>
                  <a:lnTo>
                    <a:pt x="609872" y="262074"/>
                  </a:lnTo>
                  <a:lnTo>
                    <a:pt x="610689" y="261257"/>
                  </a:lnTo>
                  <a:lnTo>
                    <a:pt x="612321" y="258808"/>
                  </a:lnTo>
                  <a:lnTo>
                    <a:pt x="613954" y="257175"/>
                  </a:lnTo>
                  <a:lnTo>
                    <a:pt x="614771" y="256359"/>
                  </a:lnTo>
                  <a:lnTo>
                    <a:pt x="616404" y="254726"/>
                  </a:lnTo>
                  <a:lnTo>
                    <a:pt x="617220" y="253093"/>
                  </a:lnTo>
                  <a:lnTo>
                    <a:pt x="618853" y="251460"/>
                  </a:lnTo>
                  <a:lnTo>
                    <a:pt x="620486" y="250644"/>
                  </a:lnTo>
                  <a:lnTo>
                    <a:pt x="622119" y="249827"/>
                  </a:lnTo>
                  <a:lnTo>
                    <a:pt x="626201" y="248194"/>
                  </a:lnTo>
                  <a:lnTo>
                    <a:pt x="627017" y="248194"/>
                  </a:lnTo>
                  <a:lnTo>
                    <a:pt x="627834" y="248194"/>
                  </a:lnTo>
                  <a:lnTo>
                    <a:pt x="629467" y="246561"/>
                  </a:lnTo>
                  <a:lnTo>
                    <a:pt x="631099" y="244929"/>
                  </a:lnTo>
                  <a:lnTo>
                    <a:pt x="631916" y="244112"/>
                  </a:lnTo>
                  <a:lnTo>
                    <a:pt x="633549" y="244112"/>
                  </a:lnTo>
                  <a:lnTo>
                    <a:pt x="634365" y="243296"/>
                  </a:lnTo>
                  <a:lnTo>
                    <a:pt x="634365" y="242479"/>
                  </a:lnTo>
                  <a:lnTo>
                    <a:pt x="634365" y="240846"/>
                  </a:lnTo>
                  <a:lnTo>
                    <a:pt x="633549" y="239214"/>
                  </a:lnTo>
                  <a:lnTo>
                    <a:pt x="632732" y="237581"/>
                  </a:lnTo>
                  <a:lnTo>
                    <a:pt x="630283" y="235131"/>
                  </a:lnTo>
                  <a:lnTo>
                    <a:pt x="628650" y="233499"/>
                  </a:lnTo>
                  <a:lnTo>
                    <a:pt x="627017" y="231866"/>
                  </a:lnTo>
                  <a:lnTo>
                    <a:pt x="626201" y="230233"/>
                  </a:lnTo>
                  <a:lnTo>
                    <a:pt x="622119" y="232682"/>
                  </a:lnTo>
                  <a:lnTo>
                    <a:pt x="621302" y="231866"/>
                  </a:lnTo>
                  <a:lnTo>
                    <a:pt x="621302" y="231049"/>
                  </a:lnTo>
                  <a:lnTo>
                    <a:pt x="622935" y="228600"/>
                  </a:lnTo>
                  <a:lnTo>
                    <a:pt x="623752" y="226967"/>
                  </a:lnTo>
                  <a:lnTo>
                    <a:pt x="624568" y="224518"/>
                  </a:lnTo>
                  <a:lnTo>
                    <a:pt x="625385" y="221252"/>
                  </a:lnTo>
                  <a:lnTo>
                    <a:pt x="626201" y="219619"/>
                  </a:lnTo>
                  <a:lnTo>
                    <a:pt x="627017" y="217986"/>
                  </a:lnTo>
                  <a:lnTo>
                    <a:pt x="629467" y="215537"/>
                  </a:lnTo>
                  <a:lnTo>
                    <a:pt x="631916" y="215537"/>
                  </a:lnTo>
                  <a:lnTo>
                    <a:pt x="633549" y="216354"/>
                  </a:lnTo>
                  <a:lnTo>
                    <a:pt x="636814" y="216354"/>
                  </a:lnTo>
                  <a:lnTo>
                    <a:pt x="638447" y="216354"/>
                  </a:lnTo>
                  <a:lnTo>
                    <a:pt x="640080" y="217170"/>
                  </a:lnTo>
                  <a:lnTo>
                    <a:pt x="641713" y="219619"/>
                  </a:lnTo>
                  <a:lnTo>
                    <a:pt x="643346" y="220436"/>
                  </a:lnTo>
                  <a:lnTo>
                    <a:pt x="649061" y="222069"/>
                  </a:lnTo>
                  <a:lnTo>
                    <a:pt x="651510" y="222069"/>
                  </a:lnTo>
                  <a:lnTo>
                    <a:pt x="653143" y="222069"/>
                  </a:lnTo>
                  <a:lnTo>
                    <a:pt x="655592" y="222885"/>
                  </a:lnTo>
                  <a:lnTo>
                    <a:pt x="656409" y="222885"/>
                  </a:lnTo>
                  <a:lnTo>
                    <a:pt x="658042" y="222885"/>
                  </a:lnTo>
                  <a:lnTo>
                    <a:pt x="658858" y="222069"/>
                  </a:lnTo>
                  <a:lnTo>
                    <a:pt x="660491" y="220436"/>
                  </a:lnTo>
                  <a:lnTo>
                    <a:pt x="662940" y="218803"/>
                  </a:lnTo>
                  <a:lnTo>
                    <a:pt x="663756" y="218803"/>
                  </a:lnTo>
                  <a:lnTo>
                    <a:pt x="665389" y="217986"/>
                  </a:lnTo>
                  <a:lnTo>
                    <a:pt x="666206" y="217170"/>
                  </a:lnTo>
                  <a:lnTo>
                    <a:pt x="667839" y="215537"/>
                  </a:lnTo>
                  <a:lnTo>
                    <a:pt x="669471" y="213904"/>
                  </a:lnTo>
                  <a:lnTo>
                    <a:pt x="671921" y="211455"/>
                  </a:lnTo>
                  <a:lnTo>
                    <a:pt x="672737" y="209822"/>
                  </a:lnTo>
                  <a:lnTo>
                    <a:pt x="672737" y="209006"/>
                  </a:lnTo>
                  <a:lnTo>
                    <a:pt x="672737" y="208189"/>
                  </a:lnTo>
                  <a:lnTo>
                    <a:pt x="673554" y="207373"/>
                  </a:lnTo>
                  <a:lnTo>
                    <a:pt x="675187" y="206556"/>
                  </a:lnTo>
                  <a:lnTo>
                    <a:pt x="676820" y="206556"/>
                  </a:lnTo>
                  <a:lnTo>
                    <a:pt x="680085" y="207373"/>
                  </a:lnTo>
                  <a:lnTo>
                    <a:pt x="684167" y="207373"/>
                  </a:lnTo>
                  <a:lnTo>
                    <a:pt x="684984" y="207373"/>
                  </a:lnTo>
                  <a:lnTo>
                    <a:pt x="688249" y="206556"/>
                  </a:lnTo>
                  <a:lnTo>
                    <a:pt x="689882" y="205740"/>
                  </a:lnTo>
                  <a:lnTo>
                    <a:pt x="692331" y="204924"/>
                  </a:lnTo>
                  <a:lnTo>
                    <a:pt x="693964" y="203291"/>
                  </a:lnTo>
                  <a:lnTo>
                    <a:pt x="696414" y="200841"/>
                  </a:lnTo>
                  <a:lnTo>
                    <a:pt x="698046" y="200025"/>
                  </a:lnTo>
                  <a:lnTo>
                    <a:pt x="698863" y="200025"/>
                  </a:lnTo>
                  <a:lnTo>
                    <a:pt x="700496" y="198392"/>
                  </a:lnTo>
                  <a:lnTo>
                    <a:pt x="701312" y="196759"/>
                  </a:lnTo>
                  <a:lnTo>
                    <a:pt x="701312" y="195943"/>
                  </a:lnTo>
                  <a:lnTo>
                    <a:pt x="701312" y="195126"/>
                  </a:lnTo>
                  <a:lnTo>
                    <a:pt x="702129" y="193494"/>
                  </a:lnTo>
                  <a:lnTo>
                    <a:pt x="703762" y="190228"/>
                  </a:lnTo>
                  <a:lnTo>
                    <a:pt x="705395" y="188595"/>
                  </a:lnTo>
                  <a:lnTo>
                    <a:pt x="706211" y="187779"/>
                  </a:lnTo>
                  <a:lnTo>
                    <a:pt x="707027" y="186146"/>
                  </a:lnTo>
                  <a:lnTo>
                    <a:pt x="707844" y="185329"/>
                  </a:lnTo>
                  <a:lnTo>
                    <a:pt x="708660" y="185329"/>
                  </a:lnTo>
                  <a:lnTo>
                    <a:pt x="710293" y="183696"/>
                  </a:lnTo>
                  <a:lnTo>
                    <a:pt x="711110" y="183696"/>
                  </a:lnTo>
                  <a:lnTo>
                    <a:pt x="712742" y="184513"/>
                  </a:lnTo>
                  <a:lnTo>
                    <a:pt x="716008" y="184513"/>
                  </a:lnTo>
                  <a:lnTo>
                    <a:pt x="717641" y="184513"/>
                  </a:lnTo>
                  <a:lnTo>
                    <a:pt x="718457" y="184513"/>
                  </a:lnTo>
                  <a:lnTo>
                    <a:pt x="718457" y="183696"/>
                  </a:lnTo>
                  <a:lnTo>
                    <a:pt x="718457" y="182880"/>
                  </a:lnTo>
                  <a:lnTo>
                    <a:pt x="719274" y="180431"/>
                  </a:lnTo>
                  <a:lnTo>
                    <a:pt x="719274" y="179614"/>
                  </a:lnTo>
                  <a:lnTo>
                    <a:pt x="720090" y="179614"/>
                  </a:lnTo>
                  <a:lnTo>
                    <a:pt x="721723" y="179614"/>
                  </a:lnTo>
                  <a:lnTo>
                    <a:pt x="722539" y="180431"/>
                  </a:lnTo>
                  <a:lnTo>
                    <a:pt x="723356" y="181247"/>
                  </a:lnTo>
                  <a:lnTo>
                    <a:pt x="724172" y="181247"/>
                  </a:lnTo>
                  <a:lnTo>
                    <a:pt x="724989" y="180431"/>
                  </a:lnTo>
                  <a:lnTo>
                    <a:pt x="726621" y="178798"/>
                  </a:lnTo>
                  <a:lnTo>
                    <a:pt x="729071" y="177981"/>
                  </a:lnTo>
                  <a:lnTo>
                    <a:pt x="730704" y="177981"/>
                  </a:lnTo>
                  <a:lnTo>
                    <a:pt x="733153" y="177165"/>
                  </a:lnTo>
                  <a:lnTo>
                    <a:pt x="734786" y="177165"/>
                  </a:lnTo>
                  <a:lnTo>
                    <a:pt x="738052" y="177165"/>
                  </a:lnTo>
                  <a:lnTo>
                    <a:pt x="738868" y="177165"/>
                  </a:lnTo>
                  <a:lnTo>
                    <a:pt x="740501" y="177165"/>
                  </a:lnTo>
                  <a:lnTo>
                    <a:pt x="741317" y="175532"/>
                  </a:lnTo>
                  <a:lnTo>
                    <a:pt x="742134" y="175532"/>
                  </a:lnTo>
                  <a:lnTo>
                    <a:pt x="743767" y="176349"/>
                  </a:lnTo>
                  <a:lnTo>
                    <a:pt x="744583" y="177165"/>
                  </a:lnTo>
                  <a:lnTo>
                    <a:pt x="747032" y="178798"/>
                  </a:lnTo>
                  <a:lnTo>
                    <a:pt x="749481" y="179614"/>
                  </a:lnTo>
                  <a:lnTo>
                    <a:pt x="751931" y="179614"/>
                  </a:lnTo>
                  <a:lnTo>
                    <a:pt x="754380" y="180431"/>
                  </a:lnTo>
                  <a:lnTo>
                    <a:pt x="756013" y="180431"/>
                  </a:lnTo>
                  <a:lnTo>
                    <a:pt x="756829" y="179614"/>
                  </a:lnTo>
                  <a:lnTo>
                    <a:pt x="758462" y="178798"/>
                  </a:lnTo>
                  <a:lnTo>
                    <a:pt x="759279" y="177165"/>
                  </a:lnTo>
                  <a:lnTo>
                    <a:pt x="759279" y="175532"/>
                  </a:lnTo>
                  <a:lnTo>
                    <a:pt x="759279" y="173899"/>
                  </a:lnTo>
                  <a:lnTo>
                    <a:pt x="758462" y="173083"/>
                  </a:lnTo>
                  <a:lnTo>
                    <a:pt x="756829" y="171450"/>
                  </a:lnTo>
                  <a:lnTo>
                    <a:pt x="756013" y="170634"/>
                  </a:lnTo>
                  <a:lnTo>
                    <a:pt x="756013" y="169001"/>
                  </a:lnTo>
                  <a:lnTo>
                    <a:pt x="755196" y="167368"/>
                  </a:lnTo>
                  <a:lnTo>
                    <a:pt x="753564" y="165735"/>
                  </a:lnTo>
                  <a:lnTo>
                    <a:pt x="752747" y="164919"/>
                  </a:lnTo>
                  <a:lnTo>
                    <a:pt x="750298" y="161653"/>
                  </a:lnTo>
                  <a:lnTo>
                    <a:pt x="752747" y="159204"/>
                  </a:lnTo>
                  <a:lnTo>
                    <a:pt x="752747" y="158387"/>
                  </a:lnTo>
                  <a:lnTo>
                    <a:pt x="752747" y="157571"/>
                  </a:lnTo>
                  <a:lnTo>
                    <a:pt x="751931" y="156754"/>
                  </a:lnTo>
                  <a:lnTo>
                    <a:pt x="751114" y="155938"/>
                  </a:lnTo>
                  <a:lnTo>
                    <a:pt x="750298" y="155121"/>
                  </a:lnTo>
                  <a:lnTo>
                    <a:pt x="749481" y="153489"/>
                  </a:lnTo>
                  <a:lnTo>
                    <a:pt x="749481" y="152672"/>
                  </a:lnTo>
                  <a:lnTo>
                    <a:pt x="748665" y="151856"/>
                  </a:lnTo>
                  <a:lnTo>
                    <a:pt x="747849" y="151039"/>
                  </a:lnTo>
                  <a:lnTo>
                    <a:pt x="747032" y="150223"/>
                  </a:lnTo>
                  <a:lnTo>
                    <a:pt x="745399" y="149406"/>
                  </a:lnTo>
                  <a:lnTo>
                    <a:pt x="744583" y="147774"/>
                  </a:lnTo>
                  <a:lnTo>
                    <a:pt x="742950" y="144508"/>
                  </a:lnTo>
                  <a:lnTo>
                    <a:pt x="742134" y="143691"/>
                  </a:lnTo>
                  <a:lnTo>
                    <a:pt x="738052" y="143691"/>
                  </a:lnTo>
                  <a:lnTo>
                    <a:pt x="736419" y="142875"/>
                  </a:lnTo>
                  <a:lnTo>
                    <a:pt x="734786" y="142875"/>
                  </a:lnTo>
                  <a:lnTo>
                    <a:pt x="733970" y="143691"/>
                  </a:lnTo>
                  <a:lnTo>
                    <a:pt x="731520" y="143691"/>
                  </a:lnTo>
                  <a:lnTo>
                    <a:pt x="730704" y="143691"/>
                  </a:lnTo>
                  <a:lnTo>
                    <a:pt x="729071" y="145324"/>
                  </a:lnTo>
                  <a:lnTo>
                    <a:pt x="727438" y="147774"/>
                  </a:lnTo>
                  <a:lnTo>
                    <a:pt x="725805" y="149406"/>
                  </a:lnTo>
                  <a:lnTo>
                    <a:pt x="724989" y="151039"/>
                  </a:lnTo>
                  <a:lnTo>
                    <a:pt x="724172" y="151856"/>
                  </a:lnTo>
                  <a:lnTo>
                    <a:pt x="723356" y="151856"/>
                  </a:lnTo>
                  <a:lnTo>
                    <a:pt x="721723" y="150223"/>
                  </a:lnTo>
                  <a:lnTo>
                    <a:pt x="719274" y="148590"/>
                  </a:lnTo>
                  <a:lnTo>
                    <a:pt x="717641" y="147774"/>
                  </a:lnTo>
                  <a:lnTo>
                    <a:pt x="716824" y="147774"/>
                  </a:lnTo>
                  <a:lnTo>
                    <a:pt x="714375" y="146957"/>
                  </a:lnTo>
                  <a:lnTo>
                    <a:pt x="712742" y="146957"/>
                  </a:lnTo>
                  <a:lnTo>
                    <a:pt x="710293" y="147774"/>
                  </a:lnTo>
                  <a:lnTo>
                    <a:pt x="707844" y="147774"/>
                  </a:lnTo>
                  <a:lnTo>
                    <a:pt x="707027" y="147774"/>
                  </a:lnTo>
                  <a:lnTo>
                    <a:pt x="705395" y="147774"/>
                  </a:lnTo>
                  <a:lnTo>
                    <a:pt x="702945" y="149406"/>
                  </a:lnTo>
                  <a:lnTo>
                    <a:pt x="701312" y="151039"/>
                  </a:lnTo>
                  <a:lnTo>
                    <a:pt x="699679" y="151856"/>
                  </a:lnTo>
                  <a:lnTo>
                    <a:pt x="698046" y="150223"/>
                  </a:lnTo>
                  <a:lnTo>
                    <a:pt x="696414" y="148590"/>
                  </a:lnTo>
                  <a:lnTo>
                    <a:pt x="694781" y="146957"/>
                  </a:lnTo>
                  <a:lnTo>
                    <a:pt x="693964" y="145324"/>
                  </a:lnTo>
                  <a:lnTo>
                    <a:pt x="693148" y="140426"/>
                  </a:lnTo>
                  <a:lnTo>
                    <a:pt x="694781" y="138793"/>
                  </a:lnTo>
                  <a:lnTo>
                    <a:pt x="697230" y="137160"/>
                  </a:lnTo>
                  <a:lnTo>
                    <a:pt x="697230" y="134711"/>
                  </a:lnTo>
                  <a:lnTo>
                    <a:pt x="697230" y="132261"/>
                  </a:lnTo>
                  <a:lnTo>
                    <a:pt x="698046" y="128996"/>
                  </a:lnTo>
                  <a:lnTo>
                    <a:pt x="700496" y="126546"/>
                  </a:lnTo>
                  <a:lnTo>
                    <a:pt x="701312" y="124097"/>
                  </a:lnTo>
                  <a:lnTo>
                    <a:pt x="701312" y="122464"/>
                  </a:lnTo>
                  <a:lnTo>
                    <a:pt x="702129" y="120015"/>
                  </a:lnTo>
                  <a:lnTo>
                    <a:pt x="702945" y="117566"/>
                  </a:lnTo>
                  <a:lnTo>
                    <a:pt x="704578" y="114300"/>
                  </a:lnTo>
                  <a:lnTo>
                    <a:pt x="707027" y="108585"/>
                  </a:lnTo>
                  <a:lnTo>
                    <a:pt x="710293" y="101237"/>
                  </a:lnTo>
                  <a:lnTo>
                    <a:pt x="711926" y="97971"/>
                  </a:lnTo>
                  <a:lnTo>
                    <a:pt x="715192" y="100421"/>
                  </a:lnTo>
                  <a:lnTo>
                    <a:pt x="717641" y="101237"/>
                  </a:lnTo>
                  <a:lnTo>
                    <a:pt x="721723" y="102870"/>
                  </a:lnTo>
                  <a:lnTo>
                    <a:pt x="725805" y="102870"/>
                  </a:lnTo>
                  <a:lnTo>
                    <a:pt x="729071" y="104503"/>
                  </a:lnTo>
                  <a:lnTo>
                    <a:pt x="730704" y="105319"/>
                  </a:lnTo>
                  <a:lnTo>
                    <a:pt x="731520" y="105319"/>
                  </a:lnTo>
                  <a:lnTo>
                    <a:pt x="736419" y="100421"/>
                  </a:lnTo>
                  <a:lnTo>
                    <a:pt x="740501" y="96339"/>
                  </a:lnTo>
                  <a:lnTo>
                    <a:pt x="745399" y="93073"/>
                  </a:lnTo>
                  <a:lnTo>
                    <a:pt x="749481" y="92256"/>
                  </a:lnTo>
                  <a:lnTo>
                    <a:pt x="751931" y="91440"/>
                  </a:lnTo>
                  <a:lnTo>
                    <a:pt x="753564" y="89807"/>
                  </a:lnTo>
                  <a:lnTo>
                    <a:pt x="754380" y="87358"/>
                  </a:lnTo>
                  <a:lnTo>
                    <a:pt x="754380" y="84092"/>
                  </a:lnTo>
                  <a:lnTo>
                    <a:pt x="752747" y="85725"/>
                  </a:lnTo>
                  <a:lnTo>
                    <a:pt x="751114" y="84909"/>
                  </a:lnTo>
                  <a:lnTo>
                    <a:pt x="750298" y="84092"/>
                  </a:lnTo>
                  <a:lnTo>
                    <a:pt x="751114" y="83276"/>
                  </a:lnTo>
                  <a:lnTo>
                    <a:pt x="751931" y="81643"/>
                  </a:lnTo>
                  <a:lnTo>
                    <a:pt x="751931" y="80010"/>
                  </a:lnTo>
                  <a:lnTo>
                    <a:pt x="752747" y="78377"/>
                  </a:lnTo>
                  <a:lnTo>
                    <a:pt x="754380" y="76744"/>
                  </a:lnTo>
                  <a:lnTo>
                    <a:pt x="755196" y="75111"/>
                  </a:lnTo>
                  <a:lnTo>
                    <a:pt x="755196" y="72662"/>
                  </a:lnTo>
                  <a:lnTo>
                    <a:pt x="756013" y="70213"/>
                  </a:lnTo>
                  <a:lnTo>
                    <a:pt x="757646" y="67764"/>
                  </a:lnTo>
                  <a:lnTo>
                    <a:pt x="758462" y="66131"/>
                  </a:lnTo>
                  <a:lnTo>
                    <a:pt x="758462" y="64498"/>
                  </a:lnTo>
                  <a:lnTo>
                    <a:pt x="759279" y="62049"/>
                  </a:lnTo>
                  <a:lnTo>
                    <a:pt x="761728" y="57966"/>
                  </a:lnTo>
                  <a:lnTo>
                    <a:pt x="763361" y="53068"/>
                  </a:lnTo>
                  <a:lnTo>
                    <a:pt x="765810" y="49802"/>
                  </a:lnTo>
                  <a:lnTo>
                    <a:pt x="770709" y="46536"/>
                  </a:lnTo>
                  <a:lnTo>
                    <a:pt x="773158" y="43271"/>
                  </a:lnTo>
                  <a:lnTo>
                    <a:pt x="773974" y="40005"/>
                  </a:lnTo>
                  <a:lnTo>
                    <a:pt x="773974" y="36739"/>
                  </a:lnTo>
                  <a:lnTo>
                    <a:pt x="772342" y="34290"/>
                  </a:lnTo>
                  <a:lnTo>
                    <a:pt x="772342" y="31841"/>
                  </a:lnTo>
                  <a:lnTo>
                    <a:pt x="773158" y="29391"/>
                  </a:lnTo>
                  <a:lnTo>
                    <a:pt x="772342" y="27759"/>
                  </a:lnTo>
                  <a:lnTo>
                    <a:pt x="769892" y="26126"/>
                  </a:lnTo>
                  <a:lnTo>
                    <a:pt x="767443" y="26126"/>
                  </a:lnTo>
                  <a:lnTo>
                    <a:pt x="764177" y="26942"/>
                  </a:lnTo>
                  <a:lnTo>
                    <a:pt x="762545" y="26126"/>
                  </a:lnTo>
                  <a:lnTo>
                    <a:pt x="762545" y="23676"/>
                  </a:lnTo>
                  <a:lnTo>
                    <a:pt x="763361" y="22044"/>
                  </a:lnTo>
                  <a:lnTo>
                    <a:pt x="765810" y="20411"/>
                  </a:lnTo>
                  <a:lnTo>
                    <a:pt x="769076" y="17145"/>
                  </a:lnTo>
                  <a:lnTo>
                    <a:pt x="773974" y="11430"/>
                  </a:lnTo>
                  <a:lnTo>
                    <a:pt x="778873" y="8164"/>
                  </a:lnTo>
                  <a:lnTo>
                    <a:pt x="785404" y="7348"/>
                  </a:lnTo>
                  <a:lnTo>
                    <a:pt x="791120" y="5715"/>
                  </a:lnTo>
                  <a:lnTo>
                    <a:pt x="796835" y="4082"/>
                  </a:lnTo>
                  <a:lnTo>
                    <a:pt x="800917" y="3266"/>
                  </a:lnTo>
                  <a:lnTo>
                    <a:pt x="801733" y="4082"/>
                  </a:lnTo>
                  <a:lnTo>
                    <a:pt x="804182" y="4082"/>
                  </a:lnTo>
                  <a:lnTo>
                    <a:pt x="808264" y="4082"/>
                  </a:lnTo>
                  <a:lnTo>
                    <a:pt x="811530" y="3266"/>
                  </a:lnTo>
                  <a:lnTo>
                    <a:pt x="814796" y="1633"/>
                  </a:lnTo>
                  <a:lnTo>
                    <a:pt x="817245" y="1633"/>
                  </a:lnTo>
                  <a:lnTo>
                    <a:pt x="818878" y="2449"/>
                  </a:lnTo>
                  <a:lnTo>
                    <a:pt x="821327" y="816"/>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95" name="Freeform: Shape 294">
              <a:extLst>
                <a:ext uri="{FF2B5EF4-FFF2-40B4-BE49-F238E27FC236}">
                  <a16:creationId xmlns:a16="http://schemas.microsoft.com/office/drawing/2014/main" id="{6E3AE08A-53DF-5ACF-2972-0F38E7EA3C32}"/>
                </a:ext>
              </a:extLst>
            </p:cNvPr>
            <p:cNvSpPr/>
            <p:nvPr/>
          </p:nvSpPr>
          <p:spPr>
            <a:xfrm>
              <a:off x="3068954" y="4007847"/>
              <a:ext cx="205740" cy="280851"/>
            </a:xfrm>
            <a:custGeom>
              <a:avLst/>
              <a:gdLst>
                <a:gd name="connsiteX0" fmla="*/ 130629 w 205740"/>
                <a:gd name="connsiteY0" fmla="*/ 14696 h 280851"/>
                <a:gd name="connsiteX1" fmla="*/ 130629 w 205740"/>
                <a:gd name="connsiteY1" fmla="*/ 14696 h 280851"/>
                <a:gd name="connsiteX2" fmla="*/ 128996 w 205740"/>
                <a:gd name="connsiteY2" fmla="*/ 15512 h 280851"/>
                <a:gd name="connsiteX3" fmla="*/ 126546 w 205740"/>
                <a:gd name="connsiteY3" fmla="*/ 16329 h 280851"/>
                <a:gd name="connsiteX4" fmla="*/ 123281 w 205740"/>
                <a:gd name="connsiteY4" fmla="*/ 17145 h 280851"/>
                <a:gd name="connsiteX5" fmla="*/ 119199 w 205740"/>
                <a:gd name="connsiteY5" fmla="*/ 17962 h 280851"/>
                <a:gd name="connsiteX6" fmla="*/ 118382 w 205740"/>
                <a:gd name="connsiteY6" fmla="*/ 18778 h 280851"/>
                <a:gd name="connsiteX7" fmla="*/ 114300 w 205740"/>
                <a:gd name="connsiteY7" fmla="*/ 25309 h 280851"/>
                <a:gd name="connsiteX8" fmla="*/ 111034 w 205740"/>
                <a:gd name="connsiteY8" fmla="*/ 26942 h 280851"/>
                <a:gd name="connsiteX9" fmla="*/ 110218 w 205740"/>
                <a:gd name="connsiteY9" fmla="*/ 27759 h 280851"/>
                <a:gd name="connsiteX10" fmla="*/ 109401 w 205740"/>
                <a:gd name="connsiteY10" fmla="*/ 29391 h 280851"/>
                <a:gd name="connsiteX11" fmla="*/ 107769 w 205740"/>
                <a:gd name="connsiteY11" fmla="*/ 31841 h 280851"/>
                <a:gd name="connsiteX12" fmla="*/ 106952 w 205740"/>
                <a:gd name="connsiteY12" fmla="*/ 33474 h 280851"/>
                <a:gd name="connsiteX13" fmla="*/ 104503 w 205740"/>
                <a:gd name="connsiteY13" fmla="*/ 37556 h 280851"/>
                <a:gd name="connsiteX14" fmla="*/ 103687 w 205740"/>
                <a:gd name="connsiteY14" fmla="*/ 42454 h 280851"/>
                <a:gd name="connsiteX15" fmla="*/ 102870 w 205740"/>
                <a:gd name="connsiteY15" fmla="*/ 44904 h 280851"/>
                <a:gd name="connsiteX16" fmla="*/ 102054 w 205740"/>
                <a:gd name="connsiteY16" fmla="*/ 48986 h 280851"/>
                <a:gd name="connsiteX17" fmla="*/ 101237 w 205740"/>
                <a:gd name="connsiteY17" fmla="*/ 50619 h 280851"/>
                <a:gd name="connsiteX18" fmla="*/ 99604 w 205740"/>
                <a:gd name="connsiteY18" fmla="*/ 52251 h 280851"/>
                <a:gd name="connsiteX19" fmla="*/ 97971 w 205740"/>
                <a:gd name="connsiteY19" fmla="*/ 53884 h 280851"/>
                <a:gd name="connsiteX20" fmla="*/ 97155 w 205740"/>
                <a:gd name="connsiteY20" fmla="*/ 55517 h 280851"/>
                <a:gd name="connsiteX21" fmla="*/ 96339 w 205740"/>
                <a:gd name="connsiteY21" fmla="*/ 57150 h 280851"/>
                <a:gd name="connsiteX22" fmla="*/ 96339 w 205740"/>
                <a:gd name="connsiteY22" fmla="*/ 57966 h 280851"/>
                <a:gd name="connsiteX23" fmla="*/ 97155 w 205740"/>
                <a:gd name="connsiteY23" fmla="*/ 58783 h 280851"/>
                <a:gd name="connsiteX24" fmla="*/ 99604 w 205740"/>
                <a:gd name="connsiteY24" fmla="*/ 57966 h 280851"/>
                <a:gd name="connsiteX25" fmla="*/ 100421 w 205740"/>
                <a:gd name="connsiteY25" fmla="*/ 57150 h 280851"/>
                <a:gd name="connsiteX26" fmla="*/ 102054 w 205740"/>
                <a:gd name="connsiteY26" fmla="*/ 56334 h 280851"/>
                <a:gd name="connsiteX27" fmla="*/ 102870 w 205740"/>
                <a:gd name="connsiteY27" fmla="*/ 56334 h 280851"/>
                <a:gd name="connsiteX28" fmla="*/ 103687 w 205740"/>
                <a:gd name="connsiteY28" fmla="*/ 57966 h 280851"/>
                <a:gd name="connsiteX29" fmla="*/ 104503 w 205740"/>
                <a:gd name="connsiteY29" fmla="*/ 57966 h 280851"/>
                <a:gd name="connsiteX30" fmla="*/ 105319 w 205740"/>
                <a:gd name="connsiteY30" fmla="*/ 57966 h 280851"/>
                <a:gd name="connsiteX31" fmla="*/ 106136 w 205740"/>
                <a:gd name="connsiteY31" fmla="*/ 58783 h 280851"/>
                <a:gd name="connsiteX32" fmla="*/ 106952 w 205740"/>
                <a:gd name="connsiteY32" fmla="*/ 62865 h 280851"/>
                <a:gd name="connsiteX33" fmla="*/ 107769 w 205740"/>
                <a:gd name="connsiteY33" fmla="*/ 66131 h 280851"/>
                <a:gd name="connsiteX34" fmla="*/ 110218 w 205740"/>
                <a:gd name="connsiteY34" fmla="*/ 68580 h 280851"/>
                <a:gd name="connsiteX35" fmla="*/ 111851 w 205740"/>
                <a:gd name="connsiteY35" fmla="*/ 70213 h 280851"/>
                <a:gd name="connsiteX36" fmla="*/ 112667 w 205740"/>
                <a:gd name="connsiteY36" fmla="*/ 71846 h 280851"/>
                <a:gd name="connsiteX37" fmla="*/ 113484 w 205740"/>
                <a:gd name="connsiteY37" fmla="*/ 74295 h 280851"/>
                <a:gd name="connsiteX38" fmla="*/ 113484 w 205740"/>
                <a:gd name="connsiteY38" fmla="*/ 75112 h 280851"/>
                <a:gd name="connsiteX39" fmla="*/ 112667 w 205740"/>
                <a:gd name="connsiteY39" fmla="*/ 75928 h 280851"/>
                <a:gd name="connsiteX40" fmla="*/ 111851 w 205740"/>
                <a:gd name="connsiteY40" fmla="*/ 77561 h 280851"/>
                <a:gd name="connsiteX41" fmla="*/ 111851 w 205740"/>
                <a:gd name="connsiteY41" fmla="*/ 80010 h 280851"/>
                <a:gd name="connsiteX42" fmla="*/ 111851 w 205740"/>
                <a:gd name="connsiteY42" fmla="*/ 80826 h 280851"/>
                <a:gd name="connsiteX43" fmla="*/ 111851 w 205740"/>
                <a:gd name="connsiteY43" fmla="*/ 83276 h 280851"/>
                <a:gd name="connsiteX44" fmla="*/ 111851 w 205740"/>
                <a:gd name="connsiteY44" fmla="*/ 84909 h 280851"/>
                <a:gd name="connsiteX45" fmla="*/ 112667 w 205740"/>
                <a:gd name="connsiteY45" fmla="*/ 85725 h 280851"/>
                <a:gd name="connsiteX46" fmla="*/ 113484 w 205740"/>
                <a:gd name="connsiteY46" fmla="*/ 86541 h 280851"/>
                <a:gd name="connsiteX47" fmla="*/ 115116 w 205740"/>
                <a:gd name="connsiteY47" fmla="*/ 86541 h 280851"/>
                <a:gd name="connsiteX48" fmla="*/ 116749 w 205740"/>
                <a:gd name="connsiteY48" fmla="*/ 86541 h 280851"/>
                <a:gd name="connsiteX49" fmla="*/ 117566 w 205740"/>
                <a:gd name="connsiteY49" fmla="*/ 88174 h 280851"/>
                <a:gd name="connsiteX50" fmla="*/ 118382 w 205740"/>
                <a:gd name="connsiteY50" fmla="*/ 90624 h 280851"/>
                <a:gd name="connsiteX51" fmla="*/ 120015 w 205740"/>
                <a:gd name="connsiteY51" fmla="*/ 91440 h 280851"/>
                <a:gd name="connsiteX52" fmla="*/ 121648 w 205740"/>
                <a:gd name="connsiteY52" fmla="*/ 92257 h 280851"/>
                <a:gd name="connsiteX53" fmla="*/ 123281 w 205740"/>
                <a:gd name="connsiteY53" fmla="*/ 92257 h 280851"/>
                <a:gd name="connsiteX54" fmla="*/ 126546 w 205740"/>
                <a:gd name="connsiteY54" fmla="*/ 91440 h 280851"/>
                <a:gd name="connsiteX55" fmla="*/ 128996 w 205740"/>
                <a:gd name="connsiteY55" fmla="*/ 91440 h 280851"/>
                <a:gd name="connsiteX56" fmla="*/ 133078 w 205740"/>
                <a:gd name="connsiteY56" fmla="*/ 92257 h 280851"/>
                <a:gd name="connsiteX57" fmla="*/ 134711 w 205740"/>
                <a:gd name="connsiteY57" fmla="*/ 92257 h 280851"/>
                <a:gd name="connsiteX58" fmla="*/ 136344 w 205740"/>
                <a:gd name="connsiteY58" fmla="*/ 92257 h 280851"/>
                <a:gd name="connsiteX59" fmla="*/ 139609 w 205740"/>
                <a:gd name="connsiteY59" fmla="*/ 90624 h 280851"/>
                <a:gd name="connsiteX60" fmla="*/ 140426 w 205740"/>
                <a:gd name="connsiteY60" fmla="*/ 90624 h 280851"/>
                <a:gd name="connsiteX61" fmla="*/ 142059 w 205740"/>
                <a:gd name="connsiteY61" fmla="*/ 90624 h 280851"/>
                <a:gd name="connsiteX62" fmla="*/ 143691 w 205740"/>
                <a:gd name="connsiteY62" fmla="*/ 91440 h 280851"/>
                <a:gd name="connsiteX63" fmla="*/ 144508 w 205740"/>
                <a:gd name="connsiteY63" fmla="*/ 92257 h 280851"/>
                <a:gd name="connsiteX64" fmla="*/ 146141 w 205740"/>
                <a:gd name="connsiteY64" fmla="*/ 93073 h 280851"/>
                <a:gd name="connsiteX65" fmla="*/ 147774 w 205740"/>
                <a:gd name="connsiteY65" fmla="*/ 93073 h 280851"/>
                <a:gd name="connsiteX66" fmla="*/ 149407 w 205740"/>
                <a:gd name="connsiteY66" fmla="*/ 93073 h 280851"/>
                <a:gd name="connsiteX67" fmla="*/ 150223 w 205740"/>
                <a:gd name="connsiteY67" fmla="*/ 93073 h 280851"/>
                <a:gd name="connsiteX68" fmla="*/ 151039 w 205740"/>
                <a:gd name="connsiteY68" fmla="*/ 93073 h 280851"/>
                <a:gd name="connsiteX69" fmla="*/ 154305 w 205740"/>
                <a:gd name="connsiteY69" fmla="*/ 97155 h 280851"/>
                <a:gd name="connsiteX70" fmla="*/ 156754 w 205740"/>
                <a:gd name="connsiteY70" fmla="*/ 100421 h 280851"/>
                <a:gd name="connsiteX71" fmla="*/ 159204 w 205740"/>
                <a:gd name="connsiteY71" fmla="*/ 102870 h 280851"/>
                <a:gd name="connsiteX72" fmla="*/ 161653 w 205740"/>
                <a:gd name="connsiteY72" fmla="*/ 106136 h 280851"/>
                <a:gd name="connsiteX73" fmla="*/ 161653 w 205740"/>
                <a:gd name="connsiteY73" fmla="*/ 106136 h 280851"/>
                <a:gd name="connsiteX74" fmla="*/ 162469 w 205740"/>
                <a:gd name="connsiteY74" fmla="*/ 106136 h 280851"/>
                <a:gd name="connsiteX75" fmla="*/ 163286 w 205740"/>
                <a:gd name="connsiteY75" fmla="*/ 106136 h 280851"/>
                <a:gd name="connsiteX76" fmla="*/ 164102 w 205740"/>
                <a:gd name="connsiteY76" fmla="*/ 106952 h 280851"/>
                <a:gd name="connsiteX77" fmla="*/ 164919 w 205740"/>
                <a:gd name="connsiteY77" fmla="*/ 106952 h 280851"/>
                <a:gd name="connsiteX78" fmla="*/ 166551 w 205740"/>
                <a:gd name="connsiteY78" fmla="*/ 106136 h 280851"/>
                <a:gd name="connsiteX79" fmla="*/ 169001 w 205740"/>
                <a:gd name="connsiteY79" fmla="*/ 106136 h 280851"/>
                <a:gd name="connsiteX80" fmla="*/ 172266 w 205740"/>
                <a:gd name="connsiteY80" fmla="*/ 106952 h 280851"/>
                <a:gd name="connsiteX81" fmla="*/ 176349 w 205740"/>
                <a:gd name="connsiteY81" fmla="*/ 106952 h 280851"/>
                <a:gd name="connsiteX82" fmla="*/ 182064 w 205740"/>
                <a:gd name="connsiteY82" fmla="*/ 106136 h 280851"/>
                <a:gd name="connsiteX83" fmla="*/ 185329 w 205740"/>
                <a:gd name="connsiteY83" fmla="*/ 105319 h 280851"/>
                <a:gd name="connsiteX84" fmla="*/ 186962 w 205740"/>
                <a:gd name="connsiteY84" fmla="*/ 104503 h 280851"/>
                <a:gd name="connsiteX85" fmla="*/ 189412 w 205740"/>
                <a:gd name="connsiteY85" fmla="*/ 104503 h 280851"/>
                <a:gd name="connsiteX86" fmla="*/ 191861 w 205740"/>
                <a:gd name="connsiteY86" fmla="*/ 105319 h 280851"/>
                <a:gd name="connsiteX87" fmla="*/ 193494 w 205740"/>
                <a:gd name="connsiteY87" fmla="*/ 106136 h 280851"/>
                <a:gd name="connsiteX88" fmla="*/ 193494 w 205740"/>
                <a:gd name="connsiteY88" fmla="*/ 106952 h 280851"/>
                <a:gd name="connsiteX89" fmla="*/ 194310 w 205740"/>
                <a:gd name="connsiteY89" fmla="*/ 108585 h 280851"/>
                <a:gd name="connsiteX90" fmla="*/ 193494 w 205740"/>
                <a:gd name="connsiteY90" fmla="*/ 110218 h 280851"/>
                <a:gd name="connsiteX91" fmla="*/ 191861 w 205740"/>
                <a:gd name="connsiteY91" fmla="*/ 111851 h 280851"/>
                <a:gd name="connsiteX92" fmla="*/ 191044 w 205740"/>
                <a:gd name="connsiteY92" fmla="*/ 114300 h 280851"/>
                <a:gd name="connsiteX93" fmla="*/ 191044 w 205740"/>
                <a:gd name="connsiteY93" fmla="*/ 116749 h 280851"/>
                <a:gd name="connsiteX94" fmla="*/ 190228 w 205740"/>
                <a:gd name="connsiteY94" fmla="*/ 118382 h 280851"/>
                <a:gd name="connsiteX95" fmla="*/ 188595 w 205740"/>
                <a:gd name="connsiteY95" fmla="*/ 119199 h 280851"/>
                <a:gd name="connsiteX96" fmla="*/ 187779 w 205740"/>
                <a:gd name="connsiteY96" fmla="*/ 120832 h 280851"/>
                <a:gd name="connsiteX97" fmla="*/ 187779 w 205740"/>
                <a:gd name="connsiteY97" fmla="*/ 123281 h 280851"/>
                <a:gd name="connsiteX98" fmla="*/ 187779 w 205740"/>
                <a:gd name="connsiteY98" fmla="*/ 126546 h 280851"/>
                <a:gd name="connsiteX99" fmla="*/ 186962 w 205740"/>
                <a:gd name="connsiteY99" fmla="*/ 130629 h 280851"/>
                <a:gd name="connsiteX100" fmla="*/ 186962 w 205740"/>
                <a:gd name="connsiteY100" fmla="*/ 133078 h 280851"/>
                <a:gd name="connsiteX101" fmla="*/ 187779 w 205740"/>
                <a:gd name="connsiteY101" fmla="*/ 133894 h 280851"/>
                <a:gd name="connsiteX102" fmla="*/ 187779 w 205740"/>
                <a:gd name="connsiteY102" fmla="*/ 135527 h 280851"/>
                <a:gd name="connsiteX103" fmla="*/ 187779 w 205740"/>
                <a:gd name="connsiteY103" fmla="*/ 137160 h 280851"/>
                <a:gd name="connsiteX104" fmla="*/ 187779 w 205740"/>
                <a:gd name="connsiteY104" fmla="*/ 138793 h 280851"/>
                <a:gd name="connsiteX105" fmla="*/ 188595 w 205740"/>
                <a:gd name="connsiteY105" fmla="*/ 140426 h 280851"/>
                <a:gd name="connsiteX106" fmla="*/ 189412 w 205740"/>
                <a:gd name="connsiteY106" fmla="*/ 143691 h 280851"/>
                <a:gd name="connsiteX107" fmla="*/ 190228 w 205740"/>
                <a:gd name="connsiteY107" fmla="*/ 145324 h 280851"/>
                <a:gd name="connsiteX108" fmla="*/ 191044 w 205740"/>
                <a:gd name="connsiteY108" fmla="*/ 146141 h 280851"/>
                <a:gd name="connsiteX109" fmla="*/ 191861 w 205740"/>
                <a:gd name="connsiteY109" fmla="*/ 146957 h 280851"/>
                <a:gd name="connsiteX110" fmla="*/ 194310 w 205740"/>
                <a:gd name="connsiteY110" fmla="*/ 151039 h 280851"/>
                <a:gd name="connsiteX111" fmla="*/ 195126 w 205740"/>
                <a:gd name="connsiteY111" fmla="*/ 151856 h 280851"/>
                <a:gd name="connsiteX112" fmla="*/ 195126 w 205740"/>
                <a:gd name="connsiteY112" fmla="*/ 152672 h 280851"/>
                <a:gd name="connsiteX113" fmla="*/ 195126 w 205740"/>
                <a:gd name="connsiteY113" fmla="*/ 153489 h 280851"/>
                <a:gd name="connsiteX114" fmla="*/ 195126 w 205740"/>
                <a:gd name="connsiteY114" fmla="*/ 153489 h 280851"/>
                <a:gd name="connsiteX115" fmla="*/ 192677 w 205740"/>
                <a:gd name="connsiteY115" fmla="*/ 155938 h 280851"/>
                <a:gd name="connsiteX116" fmla="*/ 187779 w 205740"/>
                <a:gd name="connsiteY116" fmla="*/ 160837 h 280851"/>
                <a:gd name="connsiteX117" fmla="*/ 188595 w 205740"/>
                <a:gd name="connsiteY117" fmla="*/ 164102 h 280851"/>
                <a:gd name="connsiteX118" fmla="*/ 188595 w 205740"/>
                <a:gd name="connsiteY118" fmla="*/ 164919 h 280851"/>
                <a:gd name="connsiteX119" fmla="*/ 190228 w 205740"/>
                <a:gd name="connsiteY119" fmla="*/ 164102 h 280851"/>
                <a:gd name="connsiteX120" fmla="*/ 191861 w 205740"/>
                <a:gd name="connsiteY120" fmla="*/ 164919 h 280851"/>
                <a:gd name="connsiteX121" fmla="*/ 192677 w 205740"/>
                <a:gd name="connsiteY121" fmla="*/ 164919 h 280851"/>
                <a:gd name="connsiteX122" fmla="*/ 192677 w 205740"/>
                <a:gd name="connsiteY122" fmla="*/ 164919 h 280851"/>
                <a:gd name="connsiteX123" fmla="*/ 193494 w 205740"/>
                <a:gd name="connsiteY123" fmla="*/ 166551 h 280851"/>
                <a:gd name="connsiteX124" fmla="*/ 194310 w 205740"/>
                <a:gd name="connsiteY124" fmla="*/ 166551 h 280851"/>
                <a:gd name="connsiteX125" fmla="*/ 195126 w 205740"/>
                <a:gd name="connsiteY125" fmla="*/ 167368 h 280851"/>
                <a:gd name="connsiteX126" fmla="*/ 196759 w 205740"/>
                <a:gd name="connsiteY126" fmla="*/ 169001 h 280851"/>
                <a:gd name="connsiteX127" fmla="*/ 198392 w 205740"/>
                <a:gd name="connsiteY127" fmla="*/ 170634 h 280851"/>
                <a:gd name="connsiteX128" fmla="*/ 199209 w 205740"/>
                <a:gd name="connsiteY128" fmla="*/ 171450 h 280851"/>
                <a:gd name="connsiteX129" fmla="*/ 200025 w 205740"/>
                <a:gd name="connsiteY129" fmla="*/ 172266 h 280851"/>
                <a:gd name="connsiteX130" fmla="*/ 200025 w 205740"/>
                <a:gd name="connsiteY130" fmla="*/ 173083 h 280851"/>
                <a:gd name="connsiteX131" fmla="*/ 200025 w 205740"/>
                <a:gd name="connsiteY131" fmla="*/ 173899 h 280851"/>
                <a:gd name="connsiteX132" fmla="*/ 200841 w 205740"/>
                <a:gd name="connsiteY132" fmla="*/ 176349 h 280851"/>
                <a:gd name="connsiteX133" fmla="*/ 201658 w 205740"/>
                <a:gd name="connsiteY133" fmla="*/ 177165 h 280851"/>
                <a:gd name="connsiteX134" fmla="*/ 201658 w 205740"/>
                <a:gd name="connsiteY134" fmla="*/ 177982 h 280851"/>
                <a:gd name="connsiteX135" fmla="*/ 201658 w 205740"/>
                <a:gd name="connsiteY135" fmla="*/ 178798 h 280851"/>
                <a:gd name="connsiteX136" fmla="*/ 202474 w 205740"/>
                <a:gd name="connsiteY136" fmla="*/ 179614 h 280851"/>
                <a:gd name="connsiteX137" fmla="*/ 203291 w 205740"/>
                <a:gd name="connsiteY137" fmla="*/ 181247 h 280851"/>
                <a:gd name="connsiteX138" fmla="*/ 204107 w 205740"/>
                <a:gd name="connsiteY138" fmla="*/ 183696 h 280851"/>
                <a:gd name="connsiteX139" fmla="*/ 204107 w 205740"/>
                <a:gd name="connsiteY139" fmla="*/ 185329 h 280851"/>
                <a:gd name="connsiteX140" fmla="*/ 204107 w 205740"/>
                <a:gd name="connsiteY140" fmla="*/ 186146 h 280851"/>
                <a:gd name="connsiteX141" fmla="*/ 204924 w 205740"/>
                <a:gd name="connsiteY141" fmla="*/ 187779 h 280851"/>
                <a:gd name="connsiteX142" fmla="*/ 205740 w 205740"/>
                <a:gd name="connsiteY142" fmla="*/ 189412 h 280851"/>
                <a:gd name="connsiteX143" fmla="*/ 205740 w 205740"/>
                <a:gd name="connsiteY143" fmla="*/ 190228 h 280851"/>
                <a:gd name="connsiteX144" fmla="*/ 205740 w 205740"/>
                <a:gd name="connsiteY144" fmla="*/ 191044 h 280851"/>
                <a:gd name="connsiteX145" fmla="*/ 202474 w 205740"/>
                <a:gd name="connsiteY145" fmla="*/ 191861 h 280851"/>
                <a:gd name="connsiteX146" fmla="*/ 202474 w 205740"/>
                <a:gd name="connsiteY146" fmla="*/ 191861 h 280851"/>
                <a:gd name="connsiteX147" fmla="*/ 202474 w 205740"/>
                <a:gd name="connsiteY147" fmla="*/ 191861 h 280851"/>
                <a:gd name="connsiteX148" fmla="*/ 202474 w 205740"/>
                <a:gd name="connsiteY148" fmla="*/ 188595 h 280851"/>
                <a:gd name="connsiteX149" fmla="*/ 202474 w 205740"/>
                <a:gd name="connsiteY149" fmla="*/ 185329 h 280851"/>
                <a:gd name="connsiteX150" fmla="*/ 201658 w 205740"/>
                <a:gd name="connsiteY150" fmla="*/ 183696 h 280851"/>
                <a:gd name="connsiteX151" fmla="*/ 200025 w 205740"/>
                <a:gd name="connsiteY151" fmla="*/ 181247 h 280851"/>
                <a:gd name="connsiteX152" fmla="*/ 198392 w 205740"/>
                <a:gd name="connsiteY152" fmla="*/ 177982 h 280851"/>
                <a:gd name="connsiteX153" fmla="*/ 197576 w 205740"/>
                <a:gd name="connsiteY153" fmla="*/ 177165 h 280851"/>
                <a:gd name="connsiteX154" fmla="*/ 196759 w 205740"/>
                <a:gd name="connsiteY154" fmla="*/ 176349 h 280851"/>
                <a:gd name="connsiteX155" fmla="*/ 195943 w 205740"/>
                <a:gd name="connsiteY155" fmla="*/ 176349 h 280851"/>
                <a:gd name="connsiteX156" fmla="*/ 195126 w 205740"/>
                <a:gd name="connsiteY156" fmla="*/ 176349 h 280851"/>
                <a:gd name="connsiteX157" fmla="*/ 194310 w 205740"/>
                <a:gd name="connsiteY157" fmla="*/ 177165 h 280851"/>
                <a:gd name="connsiteX158" fmla="*/ 193494 w 205740"/>
                <a:gd name="connsiteY158" fmla="*/ 177982 h 280851"/>
                <a:gd name="connsiteX159" fmla="*/ 191861 w 205740"/>
                <a:gd name="connsiteY159" fmla="*/ 179614 h 280851"/>
                <a:gd name="connsiteX160" fmla="*/ 190228 w 205740"/>
                <a:gd name="connsiteY160" fmla="*/ 182064 h 280851"/>
                <a:gd name="connsiteX161" fmla="*/ 189412 w 205740"/>
                <a:gd name="connsiteY161" fmla="*/ 182880 h 280851"/>
                <a:gd name="connsiteX162" fmla="*/ 188595 w 205740"/>
                <a:gd name="connsiteY162" fmla="*/ 182880 h 280851"/>
                <a:gd name="connsiteX163" fmla="*/ 187779 w 205740"/>
                <a:gd name="connsiteY163" fmla="*/ 182880 h 280851"/>
                <a:gd name="connsiteX164" fmla="*/ 186962 w 205740"/>
                <a:gd name="connsiteY164" fmla="*/ 182064 h 280851"/>
                <a:gd name="connsiteX165" fmla="*/ 186146 w 205740"/>
                <a:gd name="connsiteY165" fmla="*/ 181247 h 280851"/>
                <a:gd name="connsiteX166" fmla="*/ 185329 w 205740"/>
                <a:gd name="connsiteY166" fmla="*/ 179614 h 280851"/>
                <a:gd name="connsiteX167" fmla="*/ 184513 w 205740"/>
                <a:gd name="connsiteY167" fmla="*/ 178798 h 280851"/>
                <a:gd name="connsiteX168" fmla="*/ 184513 w 205740"/>
                <a:gd name="connsiteY168" fmla="*/ 179614 h 280851"/>
                <a:gd name="connsiteX169" fmla="*/ 184513 w 205740"/>
                <a:gd name="connsiteY169" fmla="*/ 180431 h 280851"/>
                <a:gd name="connsiteX170" fmla="*/ 184513 w 205740"/>
                <a:gd name="connsiteY170" fmla="*/ 181247 h 280851"/>
                <a:gd name="connsiteX171" fmla="*/ 185329 w 205740"/>
                <a:gd name="connsiteY171" fmla="*/ 182064 h 280851"/>
                <a:gd name="connsiteX172" fmla="*/ 186146 w 205740"/>
                <a:gd name="connsiteY172" fmla="*/ 182880 h 280851"/>
                <a:gd name="connsiteX173" fmla="*/ 185329 w 205740"/>
                <a:gd name="connsiteY173" fmla="*/ 182880 h 280851"/>
                <a:gd name="connsiteX174" fmla="*/ 182064 w 205740"/>
                <a:gd name="connsiteY174" fmla="*/ 182880 h 280851"/>
                <a:gd name="connsiteX175" fmla="*/ 177982 w 205740"/>
                <a:gd name="connsiteY175" fmla="*/ 182880 h 280851"/>
                <a:gd name="connsiteX176" fmla="*/ 173899 w 205740"/>
                <a:gd name="connsiteY176" fmla="*/ 182880 h 280851"/>
                <a:gd name="connsiteX177" fmla="*/ 170634 w 205740"/>
                <a:gd name="connsiteY177" fmla="*/ 182880 h 280851"/>
                <a:gd name="connsiteX178" fmla="*/ 164102 w 205740"/>
                <a:gd name="connsiteY178" fmla="*/ 182880 h 280851"/>
                <a:gd name="connsiteX179" fmla="*/ 162469 w 205740"/>
                <a:gd name="connsiteY179" fmla="*/ 182880 h 280851"/>
                <a:gd name="connsiteX180" fmla="*/ 160837 w 205740"/>
                <a:gd name="connsiteY180" fmla="*/ 182064 h 280851"/>
                <a:gd name="connsiteX181" fmla="*/ 160020 w 205740"/>
                <a:gd name="connsiteY181" fmla="*/ 182064 h 280851"/>
                <a:gd name="connsiteX182" fmla="*/ 159204 w 205740"/>
                <a:gd name="connsiteY182" fmla="*/ 182064 h 280851"/>
                <a:gd name="connsiteX183" fmla="*/ 158387 w 205740"/>
                <a:gd name="connsiteY183" fmla="*/ 182880 h 280851"/>
                <a:gd name="connsiteX184" fmla="*/ 156754 w 205740"/>
                <a:gd name="connsiteY184" fmla="*/ 182880 h 280851"/>
                <a:gd name="connsiteX185" fmla="*/ 155938 w 205740"/>
                <a:gd name="connsiteY185" fmla="*/ 183696 h 280851"/>
                <a:gd name="connsiteX186" fmla="*/ 155121 w 205740"/>
                <a:gd name="connsiteY186" fmla="*/ 183696 h 280851"/>
                <a:gd name="connsiteX187" fmla="*/ 155121 w 205740"/>
                <a:gd name="connsiteY187" fmla="*/ 186146 h 280851"/>
                <a:gd name="connsiteX188" fmla="*/ 155121 w 205740"/>
                <a:gd name="connsiteY188" fmla="*/ 190228 h 280851"/>
                <a:gd name="connsiteX189" fmla="*/ 155121 w 205740"/>
                <a:gd name="connsiteY189" fmla="*/ 194310 h 280851"/>
                <a:gd name="connsiteX190" fmla="*/ 155938 w 205740"/>
                <a:gd name="connsiteY190" fmla="*/ 194310 h 280851"/>
                <a:gd name="connsiteX191" fmla="*/ 156754 w 205740"/>
                <a:gd name="connsiteY191" fmla="*/ 194310 h 280851"/>
                <a:gd name="connsiteX192" fmla="*/ 157571 w 205740"/>
                <a:gd name="connsiteY192" fmla="*/ 194310 h 280851"/>
                <a:gd name="connsiteX193" fmla="*/ 159204 w 205740"/>
                <a:gd name="connsiteY193" fmla="*/ 194310 h 280851"/>
                <a:gd name="connsiteX194" fmla="*/ 160020 w 205740"/>
                <a:gd name="connsiteY194" fmla="*/ 194310 h 280851"/>
                <a:gd name="connsiteX195" fmla="*/ 160837 w 205740"/>
                <a:gd name="connsiteY195" fmla="*/ 194310 h 280851"/>
                <a:gd name="connsiteX196" fmla="*/ 161653 w 205740"/>
                <a:gd name="connsiteY196" fmla="*/ 194310 h 280851"/>
                <a:gd name="connsiteX197" fmla="*/ 162469 w 205740"/>
                <a:gd name="connsiteY197" fmla="*/ 194310 h 280851"/>
                <a:gd name="connsiteX198" fmla="*/ 163286 w 205740"/>
                <a:gd name="connsiteY198" fmla="*/ 194310 h 280851"/>
                <a:gd name="connsiteX199" fmla="*/ 164102 w 205740"/>
                <a:gd name="connsiteY199" fmla="*/ 194310 h 280851"/>
                <a:gd name="connsiteX200" fmla="*/ 164919 w 205740"/>
                <a:gd name="connsiteY200" fmla="*/ 194310 h 280851"/>
                <a:gd name="connsiteX201" fmla="*/ 165735 w 205740"/>
                <a:gd name="connsiteY201" fmla="*/ 195126 h 280851"/>
                <a:gd name="connsiteX202" fmla="*/ 166551 w 205740"/>
                <a:gd name="connsiteY202" fmla="*/ 195943 h 280851"/>
                <a:gd name="connsiteX203" fmla="*/ 167368 w 205740"/>
                <a:gd name="connsiteY203" fmla="*/ 196759 h 280851"/>
                <a:gd name="connsiteX204" fmla="*/ 168184 w 205740"/>
                <a:gd name="connsiteY204" fmla="*/ 197576 h 280851"/>
                <a:gd name="connsiteX205" fmla="*/ 168184 w 205740"/>
                <a:gd name="connsiteY205" fmla="*/ 198392 h 280851"/>
                <a:gd name="connsiteX206" fmla="*/ 168184 w 205740"/>
                <a:gd name="connsiteY206" fmla="*/ 199209 h 280851"/>
                <a:gd name="connsiteX207" fmla="*/ 168184 w 205740"/>
                <a:gd name="connsiteY207" fmla="*/ 200025 h 280851"/>
                <a:gd name="connsiteX208" fmla="*/ 168184 w 205740"/>
                <a:gd name="connsiteY208" fmla="*/ 200841 h 280851"/>
                <a:gd name="connsiteX209" fmla="*/ 168184 w 205740"/>
                <a:gd name="connsiteY209" fmla="*/ 201658 h 280851"/>
                <a:gd name="connsiteX210" fmla="*/ 168184 w 205740"/>
                <a:gd name="connsiteY210" fmla="*/ 201658 h 280851"/>
                <a:gd name="connsiteX211" fmla="*/ 168184 w 205740"/>
                <a:gd name="connsiteY211" fmla="*/ 201658 h 280851"/>
                <a:gd name="connsiteX212" fmla="*/ 167368 w 205740"/>
                <a:gd name="connsiteY212" fmla="*/ 201658 h 280851"/>
                <a:gd name="connsiteX213" fmla="*/ 166551 w 205740"/>
                <a:gd name="connsiteY213" fmla="*/ 201658 h 280851"/>
                <a:gd name="connsiteX214" fmla="*/ 165735 w 205740"/>
                <a:gd name="connsiteY214" fmla="*/ 201658 h 280851"/>
                <a:gd name="connsiteX215" fmla="*/ 165735 w 205740"/>
                <a:gd name="connsiteY215" fmla="*/ 200841 h 280851"/>
                <a:gd name="connsiteX216" fmla="*/ 165735 w 205740"/>
                <a:gd name="connsiteY216" fmla="*/ 200841 h 280851"/>
                <a:gd name="connsiteX217" fmla="*/ 164919 w 205740"/>
                <a:gd name="connsiteY217" fmla="*/ 200841 h 280851"/>
                <a:gd name="connsiteX218" fmla="*/ 164102 w 205740"/>
                <a:gd name="connsiteY218" fmla="*/ 200841 h 280851"/>
                <a:gd name="connsiteX219" fmla="*/ 163286 w 205740"/>
                <a:gd name="connsiteY219" fmla="*/ 200025 h 280851"/>
                <a:gd name="connsiteX220" fmla="*/ 162469 w 205740"/>
                <a:gd name="connsiteY220" fmla="*/ 199209 h 280851"/>
                <a:gd name="connsiteX221" fmla="*/ 161653 w 205740"/>
                <a:gd name="connsiteY221" fmla="*/ 199209 h 280851"/>
                <a:gd name="connsiteX222" fmla="*/ 160837 w 205740"/>
                <a:gd name="connsiteY222" fmla="*/ 199209 h 280851"/>
                <a:gd name="connsiteX223" fmla="*/ 160020 w 205740"/>
                <a:gd name="connsiteY223" fmla="*/ 199209 h 280851"/>
                <a:gd name="connsiteX224" fmla="*/ 159204 w 205740"/>
                <a:gd name="connsiteY224" fmla="*/ 199209 h 280851"/>
                <a:gd name="connsiteX225" fmla="*/ 158387 w 205740"/>
                <a:gd name="connsiteY225" fmla="*/ 199209 h 280851"/>
                <a:gd name="connsiteX226" fmla="*/ 157571 w 205740"/>
                <a:gd name="connsiteY226" fmla="*/ 199209 h 280851"/>
                <a:gd name="connsiteX227" fmla="*/ 156754 w 205740"/>
                <a:gd name="connsiteY227" fmla="*/ 199209 h 280851"/>
                <a:gd name="connsiteX228" fmla="*/ 155938 w 205740"/>
                <a:gd name="connsiteY228" fmla="*/ 199209 h 280851"/>
                <a:gd name="connsiteX229" fmla="*/ 155121 w 205740"/>
                <a:gd name="connsiteY229" fmla="*/ 199209 h 280851"/>
                <a:gd name="connsiteX230" fmla="*/ 154305 w 205740"/>
                <a:gd name="connsiteY230" fmla="*/ 199209 h 280851"/>
                <a:gd name="connsiteX231" fmla="*/ 153489 w 205740"/>
                <a:gd name="connsiteY231" fmla="*/ 199209 h 280851"/>
                <a:gd name="connsiteX232" fmla="*/ 152672 w 205740"/>
                <a:gd name="connsiteY232" fmla="*/ 199209 h 280851"/>
                <a:gd name="connsiteX233" fmla="*/ 152672 w 205740"/>
                <a:gd name="connsiteY233" fmla="*/ 201658 h 280851"/>
                <a:gd name="connsiteX234" fmla="*/ 152672 w 205740"/>
                <a:gd name="connsiteY234" fmla="*/ 205740 h 280851"/>
                <a:gd name="connsiteX235" fmla="*/ 152672 w 205740"/>
                <a:gd name="connsiteY235" fmla="*/ 208189 h 280851"/>
                <a:gd name="connsiteX236" fmla="*/ 152672 w 205740"/>
                <a:gd name="connsiteY236" fmla="*/ 210639 h 280851"/>
                <a:gd name="connsiteX237" fmla="*/ 153489 w 205740"/>
                <a:gd name="connsiteY237" fmla="*/ 211455 h 280851"/>
                <a:gd name="connsiteX238" fmla="*/ 155121 w 205740"/>
                <a:gd name="connsiteY238" fmla="*/ 213088 h 280851"/>
                <a:gd name="connsiteX239" fmla="*/ 156754 w 205740"/>
                <a:gd name="connsiteY239" fmla="*/ 213904 h 280851"/>
                <a:gd name="connsiteX240" fmla="*/ 158387 w 205740"/>
                <a:gd name="connsiteY240" fmla="*/ 214721 h 280851"/>
                <a:gd name="connsiteX241" fmla="*/ 160020 w 205740"/>
                <a:gd name="connsiteY241" fmla="*/ 215537 h 280851"/>
                <a:gd name="connsiteX242" fmla="*/ 160837 w 205740"/>
                <a:gd name="connsiteY242" fmla="*/ 216354 h 280851"/>
                <a:gd name="connsiteX243" fmla="*/ 160837 w 205740"/>
                <a:gd name="connsiteY243" fmla="*/ 217170 h 280851"/>
                <a:gd name="connsiteX244" fmla="*/ 160837 w 205740"/>
                <a:gd name="connsiteY244" fmla="*/ 217987 h 280851"/>
                <a:gd name="connsiteX245" fmla="*/ 160837 w 205740"/>
                <a:gd name="connsiteY245" fmla="*/ 218803 h 280851"/>
                <a:gd name="connsiteX246" fmla="*/ 160837 w 205740"/>
                <a:gd name="connsiteY246" fmla="*/ 219619 h 280851"/>
                <a:gd name="connsiteX247" fmla="*/ 160837 w 205740"/>
                <a:gd name="connsiteY247" fmla="*/ 220436 h 280851"/>
                <a:gd name="connsiteX248" fmla="*/ 160837 w 205740"/>
                <a:gd name="connsiteY248" fmla="*/ 221252 h 280851"/>
                <a:gd name="connsiteX249" fmla="*/ 161653 w 205740"/>
                <a:gd name="connsiteY249" fmla="*/ 222069 h 280851"/>
                <a:gd name="connsiteX250" fmla="*/ 161653 w 205740"/>
                <a:gd name="connsiteY250" fmla="*/ 222885 h 280851"/>
                <a:gd name="connsiteX251" fmla="*/ 161653 w 205740"/>
                <a:gd name="connsiteY251" fmla="*/ 223701 h 280851"/>
                <a:gd name="connsiteX252" fmla="*/ 161653 w 205740"/>
                <a:gd name="connsiteY252" fmla="*/ 224518 h 280851"/>
                <a:gd name="connsiteX253" fmla="*/ 161653 w 205740"/>
                <a:gd name="connsiteY253" fmla="*/ 225334 h 280851"/>
                <a:gd name="connsiteX254" fmla="*/ 162469 w 205740"/>
                <a:gd name="connsiteY254" fmla="*/ 225334 h 280851"/>
                <a:gd name="connsiteX255" fmla="*/ 163286 w 205740"/>
                <a:gd name="connsiteY255" fmla="*/ 226151 h 280851"/>
                <a:gd name="connsiteX256" fmla="*/ 163286 w 205740"/>
                <a:gd name="connsiteY256" fmla="*/ 226967 h 280851"/>
                <a:gd name="connsiteX257" fmla="*/ 163286 w 205740"/>
                <a:gd name="connsiteY257" fmla="*/ 227784 h 280851"/>
                <a:gd name="connsiteX258" fmla="*/ 163286 w 205740"/>
                <a:gd name="connsiteY258" fmla="*/ 228600 h 280851"/>
                <a:gd name="connsiteX259" fmla="*/ 164102 w 205740"/>
                <a:gd name="connsiteY259" fmla="*/ 229416 h 280851"/>
                <a:gd name="connsiteX260" fmla="*/ 164102 w 205740"/>
                <a:gd name="connsiteY260" fmla="*/ 230233 h 280851"/>
                <a:gd name="connsiteX261" fmla="*/ 164102 w 205740"/>
                <a:gd name="connsiteY261" fmla="*/ 231049 h 280851"/>
                <a:gd name="connsiteX262" fmla="*/ 164102 w 205740"/>
                <a:gd name="connsiteY262" fmla="*/ 234315 h 280851"/>
                <a:gd name="connsiteX263" fmla="*/ 163286 w 205740"/>
                <a:gd name="connsiteY263" fmla="*/ 237581 h 280851"/>
                <a:gd name="connsiteX264" fmla="*/ 162469 w 205740"/>
                <a:gd name="connsiteY264" fmla="*/ 240030 h 280851"/>
                <a:gd name="connsiteX265" fmla="*/ 161653 w 205740"/>
                <a:gd name="connsiteY265" fmla="*/ 244112 h 280851"/>
                <a:gd name="connsiteX266" fmla="*/ 160837 w 205740"/>
                <a:gd name="connsiteY266" fmla="*/ 249011 h 280851"/>
                <a:gd name="connsiteX267" fmla="*/ 160020 w 205740"/>
                <a:gd name="connsiteY267" fmla="*/ 254726 h 280851"/>
                <a:gd name="connsiteX268" fmla="*/ 159204 w 205740"/>
                <a:gd name="connsiteY268" fmla="*/ 260441 h 280851"/>
                <a:gd name="connsiteX269" fmla="*/ 158387 w 205740"/>
                <a:gd name="connsiteY269" fmla="*/ 266156 h 280851"/>
                <a:gd name="connsiteX270" fmla="*/ 157571 w 205740"/>
                <a:gd name="connsiteY270" fmla="*/ 271054 h 280851"/>
                <a:gd name="connsiteX271" fmla="*/ 156754 w 205740"/>
                <a:gd name="connsiteY271" fmla="*/ 276769 h 280851"/>
                <a:gd name="connsiteX272" fmla="*/ 155938 w 205740"/>
                <a:gd name="connsiteY272" fmla="*/ 280035 h 280851"/>
                <a:gd name="connsiteX273" fmla="*/ 155938 w 205740"/>
                <a:gd name="connsiteY273" fmla="*/ 280851 h 280851"/>
                <a:gd name="connsiteX274" fmla="*/ 155121 w 205740"/>
                <a:gd name="connsiteY274" fmla="*/ 280035 h 280851"/>
                <a:gd name="connsiteX275" fmla="*/ 153489 w 205740"/>
                <a:gd name="connsiteY275" fmla="*/ 279219 h 280851"/>
                <a:gd name="connsiteX276" fmla="*/ 152672 w 205740"/>
                <a:gd name="connsiteY276" fmla="*/ 278402 h 280851"/>
                <a:gd name="connsiteX277" fmla="*/ 151856 w 205740"/>
                <a:gd name="connsiteY277" fmla="*/ 277586 h 280851"/>
                <a:gd name="connsiteX278" fmla="*/ 151039 w 205740"/>
                <a:gd name="connsiteY278" fmla="*/ 275953 h 280851"/>
                <a:gd name="connsiteX279" fmla="*/ 150223 w 205740"/>
                <a:gd name="connsiteY279" fmla="*/ 275137 h 280851"/>
                <a:gd name="connsiteX280" fmla="*/ 149407 w 205740"/>
                <a:gd name="connsiteY280" fmla="*/ 274320 h 280851"/>
                <a:gd name="connsiteX281" fmla="*/ 148590 w 205740"/>
                <a:gd name="connsiteY281" fmla="*/ 274320 h 280851"/>
                <a:gd name="connsiteX282" fmla="*/ 147774 w 205740"/>
                <a:gd name="connsiteY282" fmla="*/ 275137 h 280851"/>
                <a:gd name="connsiteX283" fmla="*/ 146957 w 205740"/>
                <a:gd name="connsiteY283" fmla="*/ 275137 h 280851"/>
                <a:gd name="connsiteX284" fmla="*/ 146141 w 205740"/>
                <a:gd name="connsiteY284" fmla="*/ 275137 h 280851"/>
                <a:gd name="connsiteX285" fmla="*/ 142875 w 205740"/>
                <a:gd name="connsiteY285" fmla="*/ 273504 h 280851"/>
                <a:gd name="connsiteX286" fmla="*/ 142059 w 205740"/>
                <a:gd name="connsiteY286" fmla="*/ 273504 h 280851"/>
                <a:gd name="connsiteX287" fmla="*/ 143691 w 205740"/>
                <a:gd name="connsiteY287" fmla="*/ 270238 h 280851"/>
                <a:gd name="connsiteX288" fmla="*/ 146957 w 205740"/>
                <a:gd name="connsiteY288" fmla="*/ 265339 h 280851"/>
                <a:gd name="connsiteX289" fmla="*/ 149407 w 205740"/>
                <a:gd name="connsiteY289" fmla="*/ 262074 h 280851"/>
                <a:gd name="connsiteX290" fmla="*/ 151856 w 205740"/>
                <a:gd name="connsiteY290" fmla="*/ 258808 h 280851"/>
                <a:gd name="connsiteX291" fmla="*/ 152672 w 205740"/>
                <a:gd name="connsiteY291" fmla="*/ 257175 h 280851"/>
                <a:gd name="connsiteX292" fmla="*/ 152672 w 205740"/>
                <a:gd name="connsiteY292" fmla="*/ 257175 h 280851"/>
                <a:gd name="connsiteX293" fmla="*/ 152672 w 205740"/>
                <a:gd name="connsiteY293" fmla="*/ 256359 h 280851"/>
                <a:gd name="connsiteX294" fmla="*/ 151856 w 205740"/>
                <a:gd name="connsiteY294" fmla="*/ 255542 h 280851"/>
                <a:gd name="connsiteX295" fmla="*/ 151039 w 205740"/>
                <a:gd name="connsiteY295" fmla="*/ 255542 h 280851"/>
                <a:gd name="connsiteX296" fmla="*/ 149407 w 205740"/>
                <a:gd name="connsiteY296" fmla="*/ 254726 h 280851"/>
                <a:gd name="connsiteX297" fmla="*/ 148590 w 205740"/>
                <a:gd name="connsiteY297" fmla="*/ 253909 h 280851"/>
                <a:gd name="connsiteX298" fmla="*/ 147774 w 205740"/>
                <a:gd name="connsiteY298" fmla="*/ 253909 h 280851"/>
                <a:gd name="connsiteX299" fmla="*/ 146957 w 205740"/>
                <a:gd name="connsiteY299" fmla="*/ 253093 h 280851"/>
                <a:gd name="connsiteX300" fmla="*/ 145324 w 205740"/>
                <a:gd name="connsiteY300" fmla="*/ 252276 h 280851"/>
                <a:gd name="connsiteX301" fmla="*/ 144508 w 205740"/>
                <a:gd name="connsiteY301" fmla="*/ 251460 h 280851"/>
                <a:gd name="connsiteX302" fmla="*/ 143691 w 205740"/>
                <a:gd name="connsiteY302" fmla="*/ 251460 h 280851"/>
                <a:gd name="connsiteX303" fmla="*/ 142875 w 205740"/>
                <a:gd name="connsiteY303" fmla="*/ 250644 h 280851"/>
                <a:gd name="connsiteX304" fmla="*/ 139609 w 205740"/>
                <a:gd name="connsiteY304" fmla="*/ 249011 h 280851"/>
                <a:gd name="connsiteX305" fmla="*/ 138793 w 205740"/>
                <a:gd name="connsiteY305" fmla="*/ 249011 h 280851"/>
                <a:gd name="connsiteX306" fmla="*/ 137976 w 205740"/>
                <a:gd name="connsiteY306" fmla="*/ 249011 h 280851"/>
                <a:gd name="connsiteX307" fmla="*/ 136344 w 205740"/>
                <a:gd name="connsiteY307" fmla="*/ 249011 h 280851"/>
                <a:gd name="connsiteX308" fmla="*/ 134711 w 205740"/>
                <a:gd name="connsiteY308" fmla="*/ 249827 h 280851"/>
                <a:gd name="connsiteX309" fmla="*/ 133078 w 205740"/>
                <a:gd name="connsiteY309" fmla="*/ 249827 h 280851"/>
                <a:gd name="connsiteX310" fmla="*/ 131445 w 205740"/>
                <a:gd name="connsiteY310" fmla="*/ 249827 h 280851"/>
                <a:gd name="connsiteX311" fmla="*/ 130629 w 205740"/>
                <a:gd name="connsiteY311" fmla="*/ 249011 h 280851"/>
                <a:gd name="connsiteX312" fmla="*/ 129812 w 205740"/>
                <a:gd name="connsiteY312" fmla="*/ 249011 h 280851"/>
                <a:gd name="connsiteX313" fmla="*/ 128996 w 205740"/>
                <a:gd name="connsiteY313" fmla="*/ 248194 h 280851"/>
                <a:gd name="connsiteX314" fmla="*/ 127363 w 205740"/>
                <a:gd name="connsiteY314" fmla="*/ 247378 h 280851"/>
                <a:gd name="connsiteX315" fmla="*/ 125730 w 205740"/>
                <a:gd name="connsiteY315" fmla="*/ 246562 h 280851"/>
                <a:gd name="connsiteX316" fmla="*/ 124914 w 205740"/>
                <a:gd name="connsiteY316" fmla="*/ 246562 h 280851"/>
                <a:gd name="connsiteX317" fmla="*/ 124097 w 205740"/>
                <a:gd name="connsiteY317" fmla="*/ 247378 h 280851"/>
                <a:gd name="connsiteX318" fmla="*/ 123281 w 205740"/>
                <a:gd name="connsiteY318" fmla="*/ 248194 h 280851"/>
                <a:gd name="connsiteX319" fmla="*/ 122464 w 205740"/>
                <a:gd name="connsiteY319" fmla="*/ 249011 h 280851"/>
                <a:gd name="connsiteX320" fmla="*/ 121648 w 205740"/>
                <a:gd name="connsiteY320" fmla="*/ 249011 h 280851"/>
                <a:gd name="connsiteX321" fmla="*/ 120015 w 205740"/>
                <a:gd name="connsiteY321" fmla="*/ 249827 h 280851"/>
                <a:gd name="connsiteX322" fmla="*/ 118382 w 205740"/>
                <a:gd name="connsiteY322" fmla="*/ 249827 h 280851"/>
                <a:gd name="connsiteX323" fmla="*/ 116749 w 205740"/>
                <a:gd name="connsiteY323" fmla="*/ 249827 h 280851"/>
                <a:gd name="connsiteX324" fmla="*/ 115116 w 205740"/>
                <a:gd name="connsiteY324" fmla="*/ 249827 h 280851"/>
                <a:gd name="connsiteX325" fmla="*/ 113484 w 205740"/>
                <a:gd name="connsiteY325" fmla="*/ 249011 h 280851"/>
                <a:gd name="connsiteX326" fmla="*/ 111851 w 205740"/>
                <a:gd name="connsiteY326" fmla="*/ 248194 h 280851"/>
                <a:gd name="connsiteX327" fmla="*/ 111034 w 205740"/>
                <a:gd name="connsiteY327" fmla="*/ 248194 h 280851"/>
                <a:gd name="connsiteX328" fmla="*/ 110218 w 205740"/>
                <a:gd name="connsiteY328" fmla="*/ 248194 h 280851"/>
                <a:gd name="connsiteX329" fmla="*/ 109401 w 205740"/>
                <a:gd name="connsiteY329" fmla="*/ 249011 h 280851"/>
                <a:gd name="connsiteX330" fmla="*/ 107769 w 205740"/>
                <a:gd name="connsiteY330" fmla="*/ 249011 h 280851"/>
                <a:gd name="connsiteX331" fmla="*/ 106136 w 205740"/>
                <a:gd name="connsiteY331" fmla="*/ 249011 h 280851"/>
                <a:gd name="connsiteX332" fmla="*/ 105319 w 205740"/>
                <a:gd name="connsiteY332" fmla="*/ 249011 h 280851"/>
                <a:gd name="connsiteX333" fmla="*/ 104503 w 205740"/>
                <a:gd name="connsiteY333" fmla="*/ 248194 h 280851"/>
                <a:gd name="connsiteX334" fmla="*/ 102870 w 205740"/>
                <a:gd name="connsiteY334" fmla="*/ 247378 h 280851"/>
                <a:gd name="connsiteX335" fmla="*/ 101237 w 205740"/>
                <a:gd name="connsiteY335" fmla="*/ 246562 h 280851"/>
                <a:gd name="connsiteX336" fmla="*/ 101237 w 205740"/>
                <a:gd name="connsiteY336" fmla="*/ 245745 h 280851"/>
                <a:gd name="connsiteX337" fmla="*/ 101237 w 205740"/>
                <a:gd name="connsiteY337" fmla="*/ 244929 h 280851"/>
                <a:gd name="connsiteX338" fmla="*/ 102054 w 205740"/>
                <a:gd name="connsiteY338" fmla="*/ 243296 h 280851"/>
                <a:gd name="connsiteX339" fmla="*/ 102054 w 205740"/>
                <a:gd name="connsiteY339" fmla="*/ 241663 h 280851"/>
                <a:gd name="connsiteX340" fmla="*/ 101237 w 205740"/>
                <a:gd name="connsiteY340" fmla="*/ 240030 h 280851"/>
                <a:gd name="connsiteX341" fmla="*/ 101237 w 205740"/>
                <a:gd name="connsiteY341" fmla="*/ 239214 h 280851"/>
                <a:gd name="connsiteX342" fmla="*/ 100421 w 205740"/>
                <a:gd name="connsiteY342" fmla="*/ 238397 h 280851"/>
                <a:gd name="connsiteX343" fmla="*/ 99604 w 205740"/>
                <a:gd name="connsiteY343" fmla="*/ 238397 h 280851"/>
                <a:gd name="connsiteX344" fmla="*/ 97971 w 205740"/>
                <a:gd name="connsiteY344" fmla="*/ 238397 h 280851"/>
                <a:gd name="connsiteX345" fmla="*/ 96339 w 205740"/>
                <a:gd name="connsiteY345" fmla="*/ 237581 h 280851"/>
                <a:gd name="connsiteX346" fmla="*/ 95522 w 205740"/>
                <a:gd name="connsiteY346" fmla="*/ 236764 h 280851"/>
                <a:gd name="connsiteX347" fmla="*/ 94706 w 205740"/>
                <a:gd name="connsiteY347" fmla="*/ 235948 h 280851"/>
                <a:gd name="connsiteX348" fmla="*/ 95522 w 205740"/>
                <a:gd name="connsiteY348" fmla="*/ 234315 h 280851"/>
                <a:gd name="connsiteX349" fmla="*/ 94706 w 205740"/>
                <a:gd name="connsiteY349" fmla="*/ 232682 h 280851"/>
                <a:gd name="connsiteX350" fmla="*/ 93889 w 205740"/>
                <a:gd name="connsiteY350" fmla="*/ 231866 h 280851"/>
                <a:gd name="connsiteX351" fmla="*/ 93073 w 205740"/>
                <a:gd name="connsiteY351" fmla="*/ 230233 h 280851"/>
                <a:gd name="connsiteX352" fmla="*/ 92257 w 205740"/>
                <a:gd name="connsiteY352" fmla="*/ 229416 h 280851"/>
                <a:gd name="connsiteX353" fmla="*/ 91440 w 205740"/>
                <a:gd name="connsiteY353" fmla="*/ 228600 h 280851"/>
                <a:gd name="connsiteX354" fmla="*/ 90624 w 205740"/>
                <a:gd name="connsiteY354" fmla="*/ 228600 h 280851"/>
                <a:gd name="connsiteX355" fmla="*/ 89807 w 205740"/>
                <a:gd name="connsiteY355" fmla="*/ 228600 h 280851"/>
                <a:gd name="connsiteX356" fmla="*/ 88991 w 205740"/>
                <a:gd name="connsiteY356" fmla="*/ 227784 h 280851"/>
                <a:gd name="connsiteX357" fmla="*/ 88174 w 205740"/>
                <a:gd name="connsiteY357" fmla="*/ 226967 h 280851"/>
                <a:gd name="connsiteX358" fmla="*/ 87358 w 205740"/>
                <a:gd name="connsiteY358" fmla="*/ 226151 h 280851"/>
                <a:gd name="connsiteX359" fmla="*/ 84909 w 205740"/>
                <a:gd name="connsiteY359" fmla="*/ 225334 h 280851"/>
                <a:gd name="connsiteX360" fmla="*/ 84092 w 205740"/>
                <a:gd name="connsiteY360" fmla="*/ 224518 h 280851"/>
                <a:gd name="connsiteX361" fmla="*/ 83276 w 205740"/>
                <a:gd name="connsiteY361" fmla="*/ 223701 h 280851"/>
                <a:gd name="connsiteX362" fmla="*/ 82459 w 205740"/>
                <a:gd name="connsiteY362" fmla="*/ 222069 h 280851"/>
                <a:gd name="connsiteX363" fmla="*/ 82459 w 205740"/>
                <a:gd name="connsiteY363" fmla="*/ 221252 h 280851"/>
                <a:gd name="connsiteX364" fmla="*/ 82459 w 205740"/>
                <a:gd name="connsiteY364" fmla="*/ 220436 h 280851"/>
                <a:gd name="connsiteX365" fmla="*/ 82459 w 205740"/>
                <a:gd name="connsiteY365" fmla="*/ 218803 h 280851"/>
                <a:gd name="connsiteX366" fmla="*/ 81643 w 205740"/>
                <a:gd name="connsiteY366" fmla="*/ 217170 h 280851"/>
                <a:gd name="connsiteX367" fmla="*/ 80826 w 205740"/>
                <a:gd name="connsiteY367" fmla="*/ 216354 h 280851"/>
                <a:gd name="connsiteX368" fmla="*/ 80010 w 205740"/>
                <a:gd name="connsiteY368" fmla="*/ 215537 h 280851"/>
                <a:gd name="connsiteX369" fmla="*/ 79194 w 205740"/>
                <a:gd name="connsiteY369" fmla="*/ 214721 h 280851"/>
                <a:gd name="connsiteX370" fmla="*/ 78377 w 205740"/>
                <a:gd name="connsiteY370" fmla="*/ 213904 h 280851"/>
                <a:gd name="connsiteX371" fmla="*/ 76744 w 205740"/>
                <a:gd name="connsiteY371" fmla="*/ 213088 h 280851"/>
                <a:gd name="connsiteX372" fmla="*/ 75928 w 205740"/>
                <a:gd name="connsiteY372" fmla="*/ 212271 h 280851"/>
                <a:gd name="connsiteX373" fmla="*/ 75112 w 205740"/>
                <a:gd name="connsiteY373" fmla="*/ 211455 h 280851"/>
                <a:gd name="connsiteX374" fmla="*/ 75112 w 205740"/>
                <a:gd name="connsiteY374" fmla="*/ 210639 h 280851"/>
                <a:gd name="connsiteX375" fmla="*/ 74295 w 205740"/>
                <a:gd name="connsiteY375" fmla="*/ 210639 h 280851"/>
                <a:gd name="connsiteX376" fmla="*/ 73479 w 205740"/>
                <a:gd name="connsiteY376" fmla="*/ 210639 h 280851"/>
                <a:gd name="connsiteX377" fmla="*/ 72662 w 205740"/>
                <a:gd name="connsiteY377" fmla="*/ 210639 h 280851"/>
                <a:gd name="connsiteX378" fmla="*/ 71846 w 205740"/>
                <a:gd name="connsiteY378" fmla="*/ 209822 h 280851"/>
                <a:gd name="connsiteX379" fmla="*/ 71029 w 205740"/>
                <a:gd name="connsiteY379" fmla="*/ 209006 h 280851"/>
                <a:gd name="connsiteX380" fmla="*/ 69396 w 205740"/>
                <a:gd name="connsiteY380" fmla="*/ 208189 h 280851"/>
                <a:gd name="connsiteX381" fmla="*/ 68580 w 205740"/>
                <a:gd name="connsiteY381" fmla="*/ 208189 h 280851"/>
                <a:gd name="connsiteX382" fmla="*/ 66131 w 205740"/>
                <a:gd name="connsiteY382" fmla="*/ 208189 h 280851"/>
                <a:gd name="connsiteX383" fmla="*/ 65314 w 205740"/>
                <a:gd name="connsiteY383" fmla="*/ 209006 h 280851"/>
                <a:gd name="connsiteX384" fmla="*/ 62049 w 205740"/>
                <a:gd name="connsiteY384" fmla="*/ 208189 h 280851"/>
                <a:gd name="connsiteX385" fmla="*/ 59599 w 205740"/>
                <a:gd name="connsiteY385" fmla="*/ 206557 h 280851"/>
                <a:gd name="connsiteX386" fmla="*/ 57150 w 205740"/>
                <a:gd name="connsiteY386" fmla="*/ 205740 h 280851"/>
                <a:gd name="connsiteX387" fmla="*/ 55517 w 205740"/>
                <a:gd name="connsiteY387" fmla="*/ 204924 h 280851"/>
                <a:gd name="connsiteX388" fmla="*/ 53884 w 205740"/>
                <a:gd name="connsiteY388" fmla="*/ 203291 h 280851"/>
                <a:gd name="connsiteX389" fmla="*/ 53068 w 205740"/>
                <a:gd name="connsiteY389" fmla="*/ 202474 h 280851"/>
                <a:gd name="connsiteX390" fmla="*/ 52251 w 205740"/>
                <a:gd name="connsiteY390" fmla="*/ 201658 h 280851"/>
                <a:gd name="connsiteX391" fmla="*/ 48986 w 205740"/>
                <a:gd name="connsiteY391" fmla="*/ 200025 h 280851"/>
                <a:gd name="connsiteX392" fmla="*/ 48169 w 205740"/>
                <a:gd name="connsiteY392" fmla="*/ 200025 h 280851"/>
                <a:gd name="connsiteX393" fmla="*/ 46537 w 205740"/>
                <a:gd name="connsiteY393" fmla="*/ 200841 h 280851"/>
                <a:gd name="connsiteX394" fmla="*/ 45720 w 205740"/>
                <a:gd name="connsiteY394" fmla="*/ 201658 h 280851"/>
                <a:gd name="connsiteX395" fmla="*/ 45720 w 205740"/>
                <a:gd name="connsiteY395" fmla="*/ 203291 h 280851"/>
                <a:gd name="connsiteX396" fmla="*/ 45720 w 205740"/>
                <a:gd name="connsiteY396" fmla="*/ 204107 h 280851"/>
                <a:gd name="connsiteX397" fmla="*/ 44904 w 205740"/>
                <a:gd name="connsiteY397" fmla="*/ 204924 h 280851"/>
                <a:gd name="connsiteX398" fmla="*/ 43271 w 205740"/>
                <a:gd name="connsiteY398" fmla="*/ 204924 h 280851"/>
                <a:gd name="connsiteX399" fmla="*/ 41638 w 205740"/>
                <a:gd name="connsiteY399" fmla="*/ 204107 h 280851"/>
                <a:gd name="connsiteX400" fmla="*/ 40821 w 205740"/>
                <a:gd name="connsiteY400" fmla="*/ 204107 h 280851"/>
                <a:gd name="connsiteX401" fmla="*/ 40821 w 205740"/>
                <a:gd name="connsiteY401" fmla="*/ 204107 h 280851"/>
                <a:gd name="connsiteX402" fmla="*/ 40005 w 205740"/>
                <a:gd name="connsiteY402" fmla="*/ 204107 h 280851"/>
                <a:gd name="connsiteX403" fmla="*/ 39189 w 205740"/>
                <a:gd name="connsiteY403" fmla="*/ 204107 h 280851"/>
                <a:gd name="connsiteX404" fmla="*/ 37556 w 205740"/>
                <a:gd name="connsiteY404" fmla="*/ 204107 h 280851"/>
                <a:gd name="connsiteX405" fmla="*/ 35923 w 205740"/>
                <a:gd name="connsiteY405" fmla="*/ 203291 h 280851"/>
                <a:gd name="connsiteX406" fmla="*/ 34290 w 205740"/>
                <a:gd name="connsiteY406" fmla="*/ 202474 h 280851"/>
                <a:gd name="connsiteX407" fmla="*/ 33474 w 205740"/>
                <a:gd name="connsiteY407" fmla="*/ 202474 h 280851"/>
                <a:gd name="connsiteX408" fmla="*/ 31024 w 205740"/>
                <a:gd name="connsiteY408" fmla="*/ 202474 h 280851"/>
                <a:gd name="connsiteX409" fmla="*/ 29391 w 205740"/>
                <a:gd name="connsiteY409" fmla="*/ 201658 h 280851"/>
                <a:gd name="connsiteX410" fmla="*/ 28575 w 205740"/>
                <a:gd name="connsiteY410" fmla="*/ 200841 h 280851"/>
                <a:gd name="connsiteX411" fmla="*/ 27759 w 205740"/>
                <a:gd name="connsiteY411" fmla="*/ 197576 h 280851"/>
                <a:gd name="connsiteX412" fmla="*/ 27759 w 205740"/>
                <a:gd name="connsiteY412" fmla="*/ 197576 h 280851"/>
                <a:gd name="connsiteX413" fmla="*/ 26942 w 205740"/>
                <a:gd name="connsiteY413" fmla="*/ 197576 h 280851"/>
                <a:gd name="connsiteX414" fmla="*/ 25309 w 205740"/>
                <a:gd name="connsiteY414" fmla="*/ 196759 h 280851"/>
                <a:gd name="connsiteX415" fmla="*/ 24493 w 205740"/>
                <a:gd name="connsiteY415" fmla="*/ 195943 h 280851"/>
                <a:gd name="connsiteX416" fmla="*/ 24493 w 205740"/>
                <a:gd name="connsiteY416" fmla="*/ 195126 h 280851"/>
                <a:gd name="connsiteX417" fmla="*/ 23676 w 205740"/>
                <a:gd name="connsiteY417" fmla="*/ 194310 h 280851"/>
                <a:gd name="connsiteX418" fmla="*/ 21227 w 205740"/>
                <a:gd name="connsiteY418" fmla="*/ 194310 h 280851"/>
                <a:gd name="connsiteX419" fmla="*/ 17962 w 205740"/>
                <a:gd name="connsiteY419" fmla="*/ 193494 h 280851"/>
                <a:gd name="connsiteX420" fmla="*/ 15512 w 205740"/>
                <a:gd name="connsiteY420" fmla="*/ 192677 h 280851"/>
                <a:gd name="connsiteX421" fmla="*/ 13063 w 205740"/>
                <a:gd name="connsiteY421" fmla="*/ 191044 h 280851"/>
                <a:gd name="connsiteX422" fmla="*/ 9797 w 205740"/>
                <a:gd name="connsiteY422" fmla="*/ 188595 h 280851"/>
                <a:gd name="connsiteX423" fmla="*/ 8164 w 205740"/>
                <a:gd name="connsiteY423" fmla="*/ 187779 h 280851"/>
                <a:gd name="connsiteX424" fmla="*/ 6532 w 205740"/>
                <a:gd name="connsiteY424" fmla="*/ 186962 h 280851"/>
                <a:gd name="connsiteX425" fmla="*/ 5715 w 205740"/>
                <a:gd name="connsiteY425" fmla="*/ 185329 h 280851"/>
                <a:gd name="connsiteX426" fmla="*/ 4082 w 205740"/>
                <a:gd name="connsiteY426" fmla="*/ 183696 h 280851"/>
                <a:gd name="connsiteX427" fmla="*/ 3266 w 205740"/>
                <a:gd name="connsiteY427" fmla="*/ 183696 h 280851"/>
                <a:gd name="connsiteX428" fmla="*/ 2449 w 205740"/>
                <a:gd name="connsiteY428" fmla="*/ 182880 h 280851"/>
                <a:gd name="connsiteX429" fmla="*/ 0 w 205740"/>
                <a:gd name="connsiteY429" fmla="*/ 181247 h 280851"/>
                <a:gd name="connsiteX430" fmla="*/ 816 w 205740"/>
                <a:gd name="connsiteY430" fmla="*/ 178798 h 280851"/>
                <a:gd name="connsiteX431" fmla="*/ 3266 w 205740"/>
                <a:gd name="connsiteY431" fmla="*/ 177165 h 280851"/>
                <a:gd name="connsiteX432" fmla="*/ 6532 w 205740"/>
                <a:gd name="connsiteY432" fmla="*/ 178798 h 280851"/>
                <a:gd name="connsiteX433" fmla="*/ 7348 w 205740"/>
                <a:gd name="connsiteY433" fmla="*/ 176349 h 280851"/>
                <a:gd name="connsiteX434" fmla="*/ 5715 w 205740"/>
                <a:gd name="connsiteY434" fmla="*/ 173899 h 280851"/>
                <a:gd name="connsiteX435" fmla="*/ 5715 w 205740"/>
                <a:gd name="connsiteY435" fmla="*/ 169817 h 280851"/>
                <a:gd name="connsiteX436" fmla="*/ 6532 w 205740"/>
                <a:gd name="connsiteY436" fmla="*/ 169001 h 280851"/>
                <a:gd name="connsiteX437" fmla="*/ 7348 w 205740"/>
                <a:gd name="connsiteY437" fmla="*/ 168184 h 280851"/>
                <a:gd name="connsiteX438" fmla="*/ 8981 w 205740"/>
                <a:gd name="connsiteY438" fmla="*/ 167368 h 280851"/>
                <a:gd name="connsiteX439" fmla="*/ 9797 w 205740"/>
                <a:gd name="connsiteY439" fmla="*/ 167368 h 280851"/>
                <a:gd name="connsiteX440" fmla="*/ 11430 w 205740"/>
                <a:gd name="connsiteY440" fmla="*/ 167368 h 280851"/>
                <a:gd name="connsiteX441" fmla="*/ 12246 w 205740"/>
                <a:gd name="connsiteY441" fmla="*/ 166551 h 280851"/>
                <a:gd name="connsiteX442" fmla="*/ 15512 w 205740"/>
                <a:gd name="connsiteY442" fmla="*/ 166551 h 280851"/>
                <a:gd name="connsiteX443" fmla="*/ 16329 w 205740"/>
                <a:gd name="connsiteY443" fmla="*/ 166551 h 280851"/>
                <a:gd name="connsiteX444" fmla="*/ 17145 w 205740"/>
                <a:gd name="connsiteY444" fmla="*/ 165735 h 280851"/>
                <a:gd name="connsiteX445" fmla="*/ 17962 w 205740"/>
                <a:gd name="connsiteY445" fmla="*/ 164919 h 280851"/>
                <a:gd name="connsiteX446" fmla="*/ 18778 w 205740"/>
                <a:gd name="connsiteY446" fmla="*/ 164102 h 280851"/>
                <a:gd name="connsiteX447" fmla="*/ 19594 w 205740"/>
                <a:gd name="connsiteY447" fmla="*/ 163286 h 280851"/>
                <a:gd name="connsiteX448" fmla="*/ 20411 w 205740"/>
                <a:gd name="connsiteY448" fmla="*/ 162469 h 280851"/>
                <a:gd name="connsiteX449" fmla="*/ 21227 w 205740"/>
                <a:gd name="connsiteY449" fmla="*/ 162469 h 280851"/>
                <a:gd name="connsiteX450" fmla="*/ 21227 w 205740"/>
                <a:gd name="connsiteY450" fmla="*/ 161653 h 280851"/>
                <a:gd name="connsiteX451" fmla="*/ 22044 w 205740"/>
                <a:gd name="connsiteY451" fmla="*/ 160837 h 280851"/>
                <a:gd name="connsiteX452" fmla="*/ 23676 w 205740"/>
                <a:gd name="connsiteY452" fmla="*/ 159204 h 280851"/>
                <a:gd name="connsiteX453" fmla="*/ 23676 w 205740"/>
                <a:gd name="connsiteY453" fmla="*/ 158387 h 280851"/>
                <a:gd name="connsiteX454" fmla="*/ 22860 w 205740"/>
                <a:gd name="connsiteY454" fmla="*/ 156754 h 280851"/>
                <a:gd name="connsiteX455" fmla="*/ 22860 w 205740"/>
                <a:gd name="connsiteY455" fmla="*/ 155938 h 280851"/>
                <a:gd name="connsiteX456" fmla="*/ 23676 w 205740"/>
                <a:gd name="connsiteY456" fmla="*/ 155938 h 280851"/>
                <a:gd name="connsiteX457" fmla="*/ 24493 w 205740"/>
                <a:gd name="connsiteY457" fmla="*/ 155938 h 280851"/>
                <a:gd name="connsiteX458" fmla="*/ 25309 w 205740"/>
                <a:gd name="connsiteY458" fmla="*/ 154305 h 280851"/>
                <a:gd name="connsiteX459" fmla="*/ 26126 w 205740"/>
                <a:gd name="connsiteY459" fmla="*/ 153489 h 280851"/>
                <a:gd name="connsiteX460" fmla="*/ 26942 w 205740"/>
                <a:gd name="connsiteY460" fmla="*/ 151856 h 280851"/>
                <a:gd name="connsiteX461" fmla="*/ 27759 w 205740"/>
                <a:gd name="connsiteY461" fmla="*/ 151856 h 280851"/>
                <a:gd name="connsiteX462" fmla="*/ 28575 w 205740"/>
                <a:gd name="connsiteY462" fmla="*/ 149407 h 280851"/>
                <a:gd name="connsiteX463" fmla="*/ 30208 w 205740"/>
                <a:gd name="connsiteY463" fmla="*/ 147774 h 280851"/>
                <a:gd name="connsiteX464" fmla="*/ 32657 w 205740"/>
                <a:gd name="connsiteY464" fmla="*/ 142059 h 280851"/>
                <a:gd name="connsiteX465" fmla="*/ 31841 w 205740"/>
                <a:gd name="connsiteY465" fmla="*/ 142059 h 280851"/>
                <a:gd name="connsiteX466" fmla="*/ 31024 w 205740"/>
                <a:gd name="connsiteY466" fmla="*/ 142875 h 280851"/>
                <a:gd name="connsiteX467" fmla="*/ 30208 w 205740"/>
                <a:gd name="connsiteY467" fmla="*/ 142875 h 280851"/>
                <a:gd name="connsiteX468" fmla="*/ 29391 w 205740"/>
                <a:gd name="connsiteY468" fmla="*/ 142059 h 280851"/>
                <a:gd name="connsiteX469" fmla="*/ 29391 w 205740"/>
                <a:gd name="connsiteY469" fmla="*/ 139609 h 280851"/>
                <a:gd name="connsiteX470" fmla="*/ 28575 w 205740"/>
                <a:gd name="connsiteY470" fmla="*/ 139609 h 280851"/>
                <a:gd name="connsiteX471" fmla="*/ 26942 w 205740"/>
                <a:gd name="connsiteY471" fmla="*/ 141242 h 280851"/>
                <a:gd name="connsiteX472" fmla="*/ 26126 w 205740"/>
                <a:gd name="connsiteY472" fmla="*/ 139609 h 280851"/>
                <a:gd name="connsiteX473" fmla="*/ 26126 w 205740"/>
                <a:gd name="connsiteY473" fmla="*/ 138793 h 280851"/>
                <a:gd name="connsiteX474" fmla="*/ 26942 w 205740"/>
                <a:gd name="connsiteY474" fmla="*/ 137976 h 280851"/>
                <a:gd name="connsiteX475" fmla="*/ 26942 w 205740"/>
                <a:gd name="connsiteY475" fmla="*/ 137160 h 280851"/>
                <a:gd name="connsiteX476" fmla="*/ 25309 w 205740"/>
                <a:gd name="connsiteY476" fmla="*/ 137976 h 280851"/>
                <a:gd name="connsiteX477" fmla="*/ 25309 w 205740"/>
                <a:gd name="connsiteY477" fmla="*/ 137160 h 280851"/>
                <a:gd name="connsiteX478" fmla="*/ 26126 w 205740"/>
                <a:gd name="connsiteY478" fmla="*/ 136344 h 280851"/>
                <a:gd name="connsiteX479" fmla="*/ 26942 w 205740"/>
                <a:gd name="connsiteY479" fmla="*/ 135527 h 280851"/>
                <a:gd name="connsiteX480" fmla="*/ 27759 w 205740"/>
                <a:gd name="connsiteY480" fmla="*/ 134711 h 280851"/>
                <a:gd name="connsiteX481" fmla="*/ 28575 w 205740"/>
                <a:gd name="connsiteY481" fmla="*/ 133078 h 280851"/>
                <a:gd name="connsiteX482" fmla="*/ 28575 w 205740"/>
                <a:gd name="connsiteY482" fmla="*/ 131445 h 280851"/>
                <a:gd name="connsiteX483" fmla="*/ 29391 w 205740"/>
                <a:gd name="connsiteY483" fmla="*/ 128996 h 280851"/>
                <a:gd name="connsiteX484" fmla="*/ 29391 w 205740"/>
                <a:gd name="connsiteY484" fmla="*/ 128179 h 280851"/>
                <a:gd name="connsiteX485" fmla="*/ 28575 w 205740"/>
                <a:gd name="connsiteY485" fmla="*/ 127363 h 280851"/>
                <a:gd name="connsiteX486" fmla="*/ 27759 w 205740"/>
                <a:gd name="connsiteY486" fmla="*/ 123281 h 280851"/>
                <a:gd name="connsiteX487" fmla="*/ 27759 w 205740"/>
                <a:gd name="connsiteY487" fmla="*/ 120832 h 280851"/>
                <a:gd name="connsiteX488" fmla="*/ 27759 w 205740"/>
                <a:gd name="connsiteY488" fmla="*/ 119199 h 280851"/>
                <a:gd name="connsiteX489" fmla="*/ 26942 w 205740"/>
                <a:gd name="connsiteY489" fmla="*/ 117566 h 280851"/>
                <a:gd name="connsiteX490" fmla="*/ 24493 w 205740"/>
                <a:gd name="connsiteY490" fmla="*/ 115933 h 280851"/>
                <a:gd name="connsiteX491" fmla="*/ 27759 w 205740"/>
                <a:gd name="connsiteY491" fmla="*/ 113484 h 280851"/>
                <a:gd name="connsiteX492" fmla="*/ 29391 w 205740"/>
                <a:gd name="connsiteY492" fmla="*/ 111851 h 280851"/>
                <a:gd name="connsiteX493" fmla="*/ 27759 w 205740"/>
                <a:gd name="connsiteY493" fmla="*/ 108585 h 280851"/>
                <a:gd name="connsiteX494" fmla="*/ 25309 w 205740"/>
                <a:gd name="connsiteY494" fmla="*/ 105319 h 280851"/>
                <a:gd name="connsiteX495" fmla="*/ 25309 w 205740"/>
                <a:gd name="connsiteY495" fmla="*/ 103687 h 280851"/>
                <a:gd name="connsiteX496" fmla="*/ 26126 w 205740"/>
                <a:gd name="connsiteY496" fmla="*/ 103687 h 280851"/>
                <a:gd name="connsiteX497" fmla="*/ 26942 w 205740"/>
                <a:gd name="connsiteY497" fmla="*/ 103687 h 280851"/>
                <a:gd name="connsiteX498" fmla="*/ 27759 w 205740"/>
                <a:gd name="connsiteY498" fmla="*/ 99604 h 280851"/>
                <a:gd name="connsiteX499" fmla="*/ 27759 w 205740"/>
                <a:gd name="connsiteY499" fmla="*/ 98788 h 280851"/>
                <a:gd name="connsiteX500" fmla="*/ 26942 w 205740"/>
                <a:gd name="connsiteY500" fmla="*/ 97155 h 280851"/>
                <a:gd name="connsiteX501" fmla="*/ 25309 w 205740"/>
                <a:gd name="connsiteY501" fmla="*/ 97155 h 280851"/>
                <a:gd name="connsiteX502" fmla="*/ 23676 w 205740"/>
                <a:gd name="connsiteY502" fmla="*/ 94706 h 280851"/>
                <a:gd name="connsiteX503" fmla="*/ 22860 w 205740"/>
                <a:gd name="connsiteY503" fmla="*/ 93889 h 280851"/>
                <a:gd name="connsiteX504" fmla="*/ 22044 w 205740"/>
                <a:gd name="connsiteY504" fmla="*/ 92257 h 280851"/>
                <a:gd name="connsiteX505" fmla="*/ 20411 w 205740"/>
                <a:gd name="connsiteY505" fmla="*/ 88991 h 280851"/>
                <a:gd name="connsiteX506" fmla="*/ 18778 w 205740"/>
                <a:gd name="connsiteY506" fmla="*/ 87358 h 280851"/>
                <a:gd name="connsiteX507" fmla="*/ 19594 w 205740"/>
                <a:gd name="connsiteY507" fmla="*/ 84092 h 280851"/>
                <a:gd name="connsiteX508" fmla="*/ 20411 w 205740"/>
                <a:gd name="connsiteY508" fmla="*/ 83276 h 280851"/>
                <a:gd name="connsiteX509" fmla="*/ 20411 w 205740"/>
                <a:gd name="connsiteY509" fmla="*/ 82459 h 280851"/>
                <a:gd name="connsiteX510" fmla="*/ 19594 w 205740"/>
                <a:gd name="connsiteY510" fmla="*/ 80010 h 280851"/>
                <a:gd name="connsiteX511" fmla="*/ 19594 w 205740"/>
                <a:gd name="connsiteY511" fmla="*/ 79194 h 280851"/>
                <a:gd name="connsiteX512" fmla="*/ 19594 w 205740"/>
                <a:gd name="connsiteY512" fmla="*/ 79194 h 280851"/>
                <a:gd name="connsiteX513" fmla="*/ 19594 w 205740"/>
                <a:gd name="connsiteY513" fmla="*/ 79194 h 280851"/>
                <a:gd name="connsiteX514" fmla="*/ 20411 w 205740"/>
                <a:gd name="connsiteY514" fmla="*/ 79194 h 280851"/>
                <a:gd name="connsiteX515" fmla="*/ 21227 w 205740"/>
                <a:gd name="connsiteY515" fmla="*/ 80010 h 280851"/>
                <a:gd name="connsiteX516" fmla="*/ 22044 w 205740"/>
                <a:gd name="connsiteY516" fmla="*/ 80826 h 280851"/>
                <a:gd name="connsiteX517" fmla="*/ 22860 w 205740"/>
                <a:gd name="connsiteY517" fmla="*/ 80826 h 280851"/>
                <a:gd name="connsiteX518" fmla="*/ 23676 w 205740"/>
                <a:gd name="connsiteY518" fmla="*/ 80826 h 280851"/>
                <a:gd name="connsiteX519" fmla="*/ 26942 w 205740"/>
                <a:gd name="connsiteY519" fmla="*/ 78377 h 280851"/>
                <a:gd name="connsiteX520" fmla="*/ 26942 w 205740"/>
                <a:gd name="connsiteY520" fmla="*/ 77561 h 280851"/>
                <a:gd name="connsiteX521" fmla="*/ 26942 w 205740"/>
                <a:gd name="connsiteY521" fmla="*/ 75928 h 280851"/>
                <a:gd name="connsiteX522" fmla="*/ 27759 w 205740"/>
                <a:gd name="connsiteY522" fmla="*/ 75112 h 280851"/>
                <a:gd name="connsiteX523" fmla="*/ 28575 w 205740"/>
                <a:gd name="connsiteY523" fmla="*/ 75112 h 280851"/>
                <a:gd name="connsiteX524" fmla="*/ 28575 w 205740"/>
                <a:gd name="connsiteY524" fmla="*/ 74295 h 280851"/>
                <a:gd name="connsiteX525" fmla="*/ 28575 w 205740"/>
                <a:gd name="connsiteY525" fmla="*/ 73479 h 280851"/>
                <a:gd name="connsiteX526" fmla="*/ 27759 w 205740"/>
                <a:gd name="connsiteY526" fmla="*/ 71029 h 280851"/>
                <a:gd name="connsiteX527" fmla="*/ 26942 w 205740"/>
                <a:gd name="connsiteY527" fmla="*/ 69396 h 280851"/>
                <a:gd name="connsiteX528" fmla="*/ 26126 w 205740"/>
                <a:gd name="connsiteY528" fmla="*/ 67764 h 280851"/>
                <a:gd name="connsiteX529" fmla="*/ 26126 w 205740"/>
                <a:gd name="connsiteY529" fmla="*/ 66131 h 280851"/>
                <a:gd name="connsiteX530" fmla="*/ 25309 w 205740"/>
                <a:gd name="connsiteY530" fmla="*/ 65314 h 280851"/>
                <a:gd name="connsiteX531" fmla="*/ 26126 w 205740"/>
                <a:gd name="connsiteY531" fmla="*/ 64498 h 280851"/>
                <a:gd name="connsiteX532" fmla="*/ 26942 w 205740"/>
                <a:gd name="connsiteY532" fmla="*/ 62865 h 280851"/>
                <a:gd name="connsiteX533" fmla="*/ 26942 w 205740"/>
                <a:gd name="connsiteY533" fmla="*/ 62865 h 280851"/>
                <a:gd name="connsiteX534" fmla="*/ 27759 w 205740"/>
                <a:gd name="connsiteY534" fmla="*/ 62865 h 280851"/>
                <a:gd name="connsiteX535" fmla="*/ 29391 w 205740"/>
                <a:gd name="connsiteY535" fmla="*/ 65314 h 280851"/>
                <a:gd name="connsiteX536" fmla="*/ 31841 w 205740"/>
                <a:gd name="connsiteY536" fmla="*/ 66947 h 280851"/>
                <a:gd name="connsiteX537" fmla="*/ 34290 w 205740"/>
                <a:gd name="connsiteY537" fmla="*/ 69396 h 280851"/>
                <a:gd name="connsiteX538" fmla="*/ 35107 w 205740"/>
                <a:gd name="connsiteY538" fmla="*/ 71029 h 280851"/>
                <a:gd name="connsiteX539" fmla="*/ 35923 w 205740"/>
                <a:gd name="connsiteY539" fmla="*/ 71029 h 280851"/>
                <a:gd name="connsiteX540" fmla="*/ 36739 w 205740"/>
                <a:gd name="connsiteY540" fmla="*/ 71846 h 280851"/>
                <a:gd name="connsiteX541" fmla="*/ 36739 w 205740"/>
                <a:gd name="connsiteY541" fmla="*/ 72662 h 280851"/>
                <a:gd name="connsiteX542" fmla="*/ 35923 w 205740"/>
                <a:gd name="connsiteY542" fmla="*/ 73479 h 280851"/>
                <a:gd name="connsiteX543" fmla="*/ 35923 w 205740"/>
                <a:gd name="connsiteY543" fmla="*/ 74295 h 280851"/>
                <a:gd name="connsiteX544" fmla="*/ 36739 w 205740"/>
                <a:gd name="connsiteY544" fmla="*/ 75112 h 280851"/>
                <a:gd name="connsiteX545" fmla="*/ 37556 w 205740"/>
                <a:gd name="connsiteY545" fmla="*/ 75112 h 280851"/>
                <a:gd name="connsiteX546" fmla="*/ 39189 w 205740"/>
                <a:gd name="connsiteY546" fmla="*/ 75112 h 280851"/>
                <a:gd name="connsiteX547" fmla="*/ 40005 w 205740"/>
                <a:gd name="connsiteY547" fmla="*/ 74295 h 280851"/>
                <a:gd name="connsiteX548" fmla="*/ 39189 w 205740"/>
                <a:gd name="connsiteY548" fmla="*/ 69396 h 280851"/>
                <a:gd name="connsiteX549" fmla="*/ 38372 w 205740"/>
                <a:gd name="connsiteY549" fmla="*/ 66947 h 280851"/>
                <a:gd name="connsiteX550" fmla="*/ 37556 w 205740"/>
                <a:gd name="connsiteY550" fmla="*/ 66131 h 280851"/>
                <a:gd name="connsiteX551" fmla="*/ 36739 w 205740"/>
                <a:gd name="connsiteY551" fmla="*/ 65314 h 280851"/>
                <a:gd name="connsiteX552" fmla="*/ 37556 w 205740"/>
                <a:gd name="connsiteY552" fmla="*/ 64498 h 280851"/>
                <a:gd name="connsiteX553" fmla="*/ 39189 w 205740"/>
                <a:gd name="connsiteY553" fmla="*/ 64498 h 280851"/>
                <a:gd name="connsiteX554" fmla="*/ 40821 w 205740"/>
                <a:gd name="connsiteY554" fmla="*/ 63682 h 280851"/>
                <a:gd name="connsiteX555" fmla="*/ 47353 w 205740"/>
                <a:gd name="connsiteY555" fmla="*/ 58783 h 280851"/>
                <a:gd name="connsiteX556" fmla="*/ 49802 w 205740"/>
                <a:gd name="connsiteY556" fmla="*/ 53884 h 280851"/>
                <a:gd name="connsiteX557" fmla="*/ 51435 w 205740"/>
                <a:gd name="connsiteY557" fmla="*/ 52251 h 280851"/>
                <a:gd name="connsiteX558" fmla="*/ 53068 w 205740"/>
                <a:gd name="connsiteY558" fmla="*/ 51435 h 280851"/>
                <a:gd name="connsiteX559" fmla="*/ 55517 w 205740"/>
                <a:gd name="connsiteY559" fmla="*/ 51435 h 280851"/>
                <a:gd name="connsiteX560" fmla="*/ 57150 w 205740"/>
                <a:gd name="connsiteY560" fmla="*/ 50619 h 280851"/>
                <a:gd name="connsiteX561" fmla="*/ 57966 w 205740"/>
                <a:gd name="connsiteY561" fmla="*/ 48986 h 280851"/>
                <a:gd name="connsiteX562" fmla="*/ 57150 w 205740"/>
                <a:gd name="connsiteY562" fmla="*/ 47353 h 280851"/>
                <a:gd name="connsiteX563" fmla="*/ 56334 w 205740"/>
                <a:gd name="connsiteY563" fmla="*/ 46537 h 280851"/>
                <a:gd name="connsiteX564" fmla="*/ 57150 w 205740"/>
                <a:gd name="connsiteY564" fmla="*/ 44904 h 280851"/>
                <a:gd name="connsiteX565" fmla="*/ 57966 w 205740"/>
                <a:gd name="connsiteY565" fmla="*/ 42454 h 280851"/>
                <a:gd name="connsiteX566" fmla="*/ 57966 w 205740"/>
                <a:gd name="connsiteY566" fmla="*/ 40005 h 280851"/>
                <a:gd name="connsiteX567" fmla="*/ 58783 w 205740"/>
                <a:gd name="connsiteY567" fmla="*/ 38372 h 280851"/>
                <a:gd name="connsiteX568" fmla="*/ 58783 w 205740"/>
                <a:gd name="connsiteY568" fmla="*/ 37556 h 280851"/>
                <a:gd name="connsiteX569" fmla="*/ 57150 w 205740"/>
                <a:gd name="connsiteY569" fmla="*/ 38372 h 280851"/>
                <a:gd name="connsiteX570" fmla="*/ 56334 w 205740"/>
                <a:gd name="connsiteY570" fmla="*/ 39189 h 280851"/>
                <a:gd name="connsiteX571" fmla="*/ 57150 w 205740"/>
                <a:gd name="connsiteY571" fmla="*/ 38372 h 280851"/>
                <a:gd name="connsiteX572" fmla="*/ 58783 w 205740"/>
                <a:gd name="connsiteY572" fmla="*/ 35923 h 280851"/>
                <a:gd name="connsiteX573" fmla="*/ 59599 w 205740"/>
                <a:gd name="connsiteY573" fmla="*/ 32657 h 280851"/>
                <a:gd name="connsiteX574" fmla="*/ 60416 w 205740"/>
                <a:gd name="connsiteY574" fmla="*/ 31024 h 280851"/>
                <a:gd name="connsiteX575" fmla="*/ 62865 w 205740"/>
                <a:gd name="connsiteY575" fmla="*/ 29391 h 280851"/>
                <a:gd name="connsiteX576" fmla="*/ 63682 w 205740"/>
                <a:gd name="connsiteY576" fmla="*/ 28575 h 280851"/>
                <a:gd name="connsiteX577" fmla="*/ 66131 w 205740"/>
                <a:gd name="connsiteY577" fmla="*/ 26942 h 280851"/>
                <a:gd name="connsiteX578" fmla="*/ 69396 w 205740"/>
                <a:gd name="connsiteY578" fmla="*/ 23676 h 280851"/>
                <a:gd name="connsiteX579" fmla="*/ 71029 w 205740"/>
                <a:gd name="connsiteY579" fmla="*/ 22860 h 280851"/>
                <a:gd name="connsiteX580" fmla="*/ 77561 w 205740"/>
                <a:gd name="connsiteY580" fmla="*/ 24493 h 280851"/>
                <a:gd name="connsiteX581" fmla="*/ 80010 w 205740"/>
                <a:gd name="connsiteY581" fmla="*/ 24493 h 280851"/>
                <a:gd name="connsiteX582" fmla="*/ 80010 w 205740"/>
                <a:gd name="connsiteY582" fmla="*/ 24493 h 280851"/>
                <a:gd name="connsiteX583" fmla="*/ 79194 w 205740"/>
                <a:gd name="connsiteY583" fmla="*/ 24493 h 280851"/>
                <a:gd name="connsiteX584" fmla="*/ 77561 w 205740"/>
                <a:gd name="connsiteY584" fmla="*/ 25309 h 280851"/>
                <a:gd name="connsiteX585" fmla="*/ 77561 w 205740"/>
                <a:gd name="connsiteY585" fmla="*/ 26126 h 280851"/>
                <a:gd name="connsiteX586" fmla="*/ 78377 w 205740"/>
                <a:gd name="connsiteY586" fmla="*/ 27759 h 280851"/>
                <a:gd name="connsiteX587" fmla="*/ 79194 w 205740"/>
                <a:gd name="connsiteY587" fmla="*/ 27759 h 280851"/>
                <a:gd name="connsiteX588" fmla="*/ 80010 w 205740"/>
                <a:gd name="connsiteY588" fmla="*/ 26942 h 280851"/>
                <a:gd name="connsiteX589" fmla="*/ 80826 w 205740"/>
                <a:gd name="connsiteY589" fmla="*/ 24493 h 280851"/>
                <a:gd name="connsiteX590" fmla="*/ 82459 w 205740"/>
                <a:gd name="connsiteY590" fmla="*/ 22044 h 280851"/>
                <a:gd name="connsiteX591" fmla="*/ 82459 w 205740"/>
                <a:gd name="connsiteY591" fmla="*/ 19594 h 280851"/>
                <a:gd name="connsiteX592" fmla="*/ 83276 w 205740"/>
                <a:gd name="connsiteY592" fmla="*/ 18778 h 280851"/>
                <a:gd name="connsiteX593" fmla="*/ 84909 w 205740"/>
                <a:gd name="connsiteY593" fmla="*/ 18778 h 280851"/>
                <a:gd name="connsiteX594" fmla="*/ 87358 w 205740"/>
                <a:gd name="connsiteY594" fmla="*/ 19594 h 280851"/>
                <a:gd name="connsiteX595" fmla="*/ 88991 w 205740"/>
                <a:gd name="connsiteY595" fmla="*/ 20411 h 280851"/>
                <a:gd name="connsiteX596" fmla="*/ 90624 w 205740"/>
                <a:gd name="connsiteY596" fmla="*/ 20411 h 280851"/>
                <a:gd name="connsiteX597" fmla="*/ 96339 w 205740"/>
                <a:gd name="connsiteY597" fmla="*/ 20411 h 280851"/>
                <a:gd name="connsiteX598" fmla="*/ 106136 w 205740"/>
                <a:gd name="connsiteY598" fmla="*/ 13063 h 280851"/>
                <a:gd name="connsiteX599" fmla="*/ 111034 w 205740"/>
                <a:gd name="connsiteY599" fmla="*/ 11430 h 280851"/>
                <a:gd name="connsiteX600" fmla="*/ 113484 w 205740"/>
                <a:gd name="connsiteY600" fmla="*/ 9797 h 280851"/>
                <a:gd name="connsiteX601" fmla="*/ 115116 w 205740"/>
                <a:gd name="connsiteY601" fmla="*/ 6532 h 280851"/>
                <a:gd name="connsiteX602" fmla="*/ 115933 w 205740"/>
                <a:gd name="connsiteY602" fmla="*/ 4082 h 280851"/>
                <a:gd name="connsiteX603" fmla="*/ 117566 w 205740"/>
                <a:gd name="connsiteY603" fmla="*/ 3266 h 280851"/>
                <a:gd name="connsiteX604" fmla="*/ 119199 w 205740"/>
                <a:gd name="connsiteY604" fmla="*/ 3266 h 280851"/>
                <a:gd name="connsiteX605" fmla="*/ 120015 w 205740"/>
                <a:gd name="connsiteY605" fmla="*/ 2449 h 280851"/>
                <a:gd name="connsiteX606" fmla="*/ 120015 w 205740"/>
                <a:gd name="connsiteY606" fmla="*/ 1633 h 280851"/>
                <a:gd name="connsiteX607" fmla="*/ 123281 w 205740"/>
                <a:gd name="connsiteY607" fmla="*/ 0 h 280851"/>
                <a:gd name="connsiteX608" fmla="*/ 124914 w 205740"/>
                <a:gd name="connsiteY608" fmla="*/ 0 h 280851"/>
                <a:gd name="connsiteX609" fmla="*/ 126546 w 205740"/>
                <a:gd name="connsiteY609" fmla="*/ 0 h 280851"/>
                <a:gd name="connsiteX610" fmla="*/ 130629 w 205740"/>
                <a:gd name="connsiteY610" fmla="*/ 1633 h 280851"/>
                <a:gd name="connsiteX611" fmla="*/ 132262 w 205740"/>
                <a:gd name="connsiteY611" fmla="*/ 4899 h 280851"/>
                <a:gd name="connsiteX612" fmla="*/ 132262 w 205740"/>
                <a:gd name="connsiteY612" fmla="*/ 6532 h 280851"/>
                <a:gd name="connsiteX613" fmla="*/ 129812 w 205740"/>
                <a:gd name="connsiteY613" fmla="*/ 8981 h 280851"/>
                <a:gd name="connsiteX614" fmla="*/ 130629 w 205740"/>
                <a:gd name="connsiteY614" fmla="*/ 14696 h 280851"/>
                <a:gd name="connsiteX615" fmla="*/ 18778 w 205740"/>
                <a:gd name="connsiteY615" fmla="*/ 169001 h 280851"/>
                <a:gd name="connsiteX616" fmla="*/ 18778 w 205740"/>
                <a:gd name="connsiteY616" fmla="*/ 169001 h 280851"/>
                <a:gd name="connsiteX617" fmla="*/ 17145 w 205740"/>
                <a:gd name="connsiteY617" fmla="*/ 169001 h 280851"/>
                <a:gd name="connsiteX618" fmla="*/ 17145 w 205740"/>
                <a:gd name="connsiteY618" fmla="*/ 168184 h 280851"/>
                <a:gd name="connsiteX619" fmla="*/ 17962 w 205740"/>
                <a:gd name="connsiteY619" fmla="*/ 167368 h 280851"/>
                <a:gd name="connsiteX620" fmla="*/ 18778 w 205740"/>
                <a:gd name="connsiteY620" fmla="*/ 167368 h 280851"/>
                <a:gd name="connsiteX621" fmla="*/ 18778 w 205740"/>
                <a:gd name="connsiteY621" fmla="*/ 168184 h 280851"/>
                <a:gd name="connsiteX622" fmla="*/ 18778 w 205740"/>
                <a:gd name="connsiteY622" fmla="*/ 169001 h 28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Lst>
              <a:rect l="l" t="t" r="r" b="b"/>
              <a:pathLst>
                <a:path w="205740" h="280851">
                  <a:moveTo>
                    <a:pt x="130629" y="14696"/>
                  </a:moveTo>
                  <a:lnTo>
                    <a:pt x="130629" y="14696"/>
                  </a:lnTo>
                  <a:lnTo>
                    <a:pt x="128996" y="15512"/>
                  </a:lnTo>
                  <a:lnTo>
                    <a:pt x="126546" y="16329"/>
                  </a:lnTo>
                  <a:lnTo>
                    <a:pt x="123281" y="17145"/>
                  </a:lnTo>
                  <a:lnTo>
                    <a:pt x="119199" y="17962"/>
                  </a:lnTo>
                  <a:lnTo>
                    <a:pt x="118382" y="18778"/>
                  </a:lnTo>
                  <a:lnTo>
                    <a:pt x="114300" y="25309"/>
                  </a:lnTo>
                  <a:lnTo>
                    <a:pt x="111034" y="26942"/>
                  </a:lnTo>
                  <a:lnTo>
                    <a:pt x="110218" y="27759"/>
                  </a:lnTo>
                  <a:lnTo>
                    <a:pt x="109401" y="29391"/>
                  </a:lnTo>
                  <a:lnTo>
                    <a:pt x="107769" y="31841"/>
                  </a:lnTo>
                  <a:lnTo>
                    <a:pt x="106952" y="33474"/>
                  </a:lnTo>
                  <a:lnTo>
                    <a:pt x="104503" y="37556"/>
                  </a:lnTo>
                  <a:lnTo>
                    <a:pt x="103687" y="42454"/>
                  </a:lnTo>
                  <a:lnTo>
                    <a:pt x="102870" y="44904"/>
                  </a:lnTo>
                  <a:lnTo>
                    <a:pt x="102054" y="48986"/>
                  </a:lnTo>
                  <a:lnTo>
                    <a:pt x="101237" y="50619"/>
                  </a:lnTo>
                  <a:lnTo>
                    <a:pt x="99604" y="52251"/>
                  </a:lnTo>
                  <a:lnTo>
                    <a:pt x="97971" y="53884"/>
                  </a:lnTo>
                  <a:lnTo>
                    <a:pt x="97155" y="55517"/>
                  </a:lnTo>
                  <a:lnTo>
                    <a:pt x="96339" y="57150"/>
                  </a:lnTo>
                  <a:lnTo>
                    <a:pt x="96339" y="57966"/>
                  </a:lnTo>
                  <a:lnTo>
                    <a:pt x="97155" y="58783"/>
                  </a:lnTo>
                  <a:lnTo>
                    <a:pt x="99604" y="57966"/>
                  </a:lnTo>
                  <a:lnTo>
                    <a:pt x="100421" y="57150"/>
                  </a:lnTo>
                  <a:lnTo>
                    <a:pt x="102054" y="56334"/>
                  </a:lnTo>
                  <a:lnTo>
                    <a:pt x="102870" y="56334"/>
                  </a:lnTo>
                  <a:lnTo>
                    <a:pt x="103687" y="57966"/>
                  </a:lnTo>
                  <a:lnTo>
                    <a:pt x="104503" y="57966"/>
                  </a:lnTo>
                  <a:lnTo>
                    <a:pt x="105319" y="57966"/>
                  </a:lnTo>
                  <a:lnTo>
                    <a:pt x="106136" y="58783"/>
                  </a:lnTo>
                  <a:lnTo>
                    <a:pt x="106952" y="62865"/>
                  </a:lnTo>
                  <a:lnTo>
                    <a:pt x="107769" y="66131"/>
                  </a:lnTo>
                  <a:lnTo>
                    <a:pt x="110218" y="68580"/>
                  </a:lnTo>
                  <a:lnTo>
                    <a:pt x="111851" y="70213"/>
                  </a:lnTo>
                  <a:lnTo>
                    <a:pt x="112667" y="71846"/>
                  </a:lnTo>
                  <a:lnTo>
                    <a:pt x="113484" y="74295"/>
                  </a:lnTo>
                  <a:lnTo>
                    <a:pt x="113484" y="75112"/>
                  </a:lnTo>
                  <a:lnTo>
                    <a:pt x="112667" y="75928"/>
                  </a:lnTo>
                  <a:lnTo>
                    <a:pt x="111851" y="77561"/>
                  </a:lnTo>
                  <a:lnTo>
                    <a:pt x="111851" y="80010"/>
                  </a:lnTo>
                  <a:lnTo>
                    <a:pt x="111851" y="80826"/>
                  </a:lnTo>
                  <a:lnTo>
                    <a:pt x="111851" y="83276"/>
                  </a:lnTo>
                  <a:lnTo>
                    <a:pt x="111851" y="84909"/>
                  </a:lnTo>
                  <a:lnTo>
                    <a:pt x="112667" y="85725"/>
                  </a:lnTo>
                  <a:lnTo>
                    <a:pt x="113484" y="86541"/>
                  </a:lnTo>
                  <a:lnTo>
                    <a:pt x="115116" y="86541"/>
                  </a:lnTo>
                  <a:lnTo>
                    <a:pt x="116749" y="86541"/>
                  </a:lnTo>
                  <a:lnTo>
                    <a:pt x="117566" y="88174"/>
                  </a:lnTo>
                  <a:lnTo>
                    <a:pt x="118382" y="90624"/>
                  </a:lnTo>
                  <a:lnTo>
                    <a:pt x="120015" y="91440"/>
                  </a:lnTo>
                  <a:lnTo>
                    <a:pt x="121648" y="92257"/>
                  </a:lnTo>
                  <a:lnTo>
                    <a:pt x="123281" y="92257"/>
                  </a:lnTo>
                  <a:lnTo>
                    <a:pt x="126546" y="91440"/>
                  </a:lnTo>
                  <a:lnTo>
                    <a:pt x="128996" y="91440"/>
                  </a:lnTo>
                  <a:lnTo>
                    <a:pt x="133078" y="92257"/>
                  </a:lnTo>
                  <a:lnTo>
                    <a:pt x="134711" y="92257"/>
                  </a:lnTo>
                  <a:lnTo>
                    <a:pt x="136344" y="92257"/>
                  </a:lnTo>
                  <a:lnTo>
                    <a:pt x="139609" y="90624"/>
                  </a:lnTo>
                  <a:lnTo>
                    <a:pt x="140426" y="90624"/>
                  </a:lnTo>
                  <a:lnTo>
                    <a:pt x="142059" y="90624"/>
                  </a:lnTo>
                  <a:lnTo>
                    <a:pt x="143691" y="91440"/>
                  </a:lnTo>
                  <a:lnTo>
                    <a:pt x="144508" y="92257"/>
                  </a:lnTo>
                  <a:lnTo>
                    <a:pt x="146141" y="93073"/>
                  </a:lnTo>
                  <a:lnTo>
                    <a:pt x="147774" y="93073"/>
                  </a:lnTo>
                  <a:lnTo>
                    <a:pt x="149407" y="93073"/>
                  </a:lnTo>
                  <a:lnTo>
                    <a:pt x="150223" y="93073"/>
                  </a:lnTo>
                  <a:lnTo>
                    <a:pt x="151039" y="93073"/>
                  </a:lnTo>
                  <a:lnTo>
                    <a:pt x="154305" y="97155"/>
                  </a:lnTo>
                  <a:lnTo>
                    <a:pt x="156754" y="100421"/>
                  </a:lnTo>
                  <a:lnTo>
                    <a:pt x="159204" y="102870"/>
                  </a:lnTo>
                  <a:lnTo>
                    <a:pt x="161653" y="106136"/>
                  </a:lnTo>
                  <a:lnTo>
                    <a:pt x="161653" y="106136"/>
                  </a:lnTo>
                  <a:lnTo>
                    <a:pt x="162469" y="106136"/>
                  </a:lnTo>
                  <a:lnTo>
                    <a:pt x="163286" y="106136"/>
                  </a:lnTo>
                  <a:lnTo>
                    <a:pt x="164102" y="106952"/>
                  </a:lnTo>
                  <a:lnTo>
                    <a:pt x="164919" y="106952"/>
                  </a:lnTo>
                  <a:lnTo>
                    <a:pt x="166551" y="106136"/>
                  </a:lnTo>
                  <a:lnTo>
                    <a:pt x="169001" y="106136"/>
                  </a:lnTo>
                  <a:lnTo>
                    <a:pt x="172266" y="106952"/>
                  </a:lnTo>
                  <a:lnTo>
                    <a:pt x="176349" y="106952"/>
                  </a:lnTo>
                  <a:lnTo>
                    <a:pt x="182064" y="106136"/>
                  </a:lnTo>
                  <a:lnTo>
                    <a:pt x="185329" y="105319"/>
                  </a:lnTo>
                  <a:lnTo>
                    <a:pt x="186962" y="104503"/>
                  </a:lnTo>
                  <a:lnTo>
                    <a:pt x="189412" y="104503"/>
                  </a:lnTo>
                  <a:lnTo>
                    <a:pt x="191861" y="105319"/>
                  </a:lnTo>
                  <a:lnTo>
                    <a:pt x="193494" y="106136"/>
                  </a:lnTo>
                  <a:lnTo>
                    <a:pt x="193494" y="106952"/>
                  </a:lnTo>
                  <a:lnTo>
                    <a:pt x="194310" y="108585"/>
                  </a:lnTo>
                  <a:lnTo>
                    <a:pt x="193494" y="110218"/>
                  </a:lnTo>
                  <a:lnTo>
                    <a:pt x="191861" y="111851"/>
                  </a:lnTo>
                  <a:lnTo>
                    <a:pt x="191044" y="114300"/>
                  </a:lnTo>
                  <a:lnTo>
                    <a:pt x="191044" y="116749"/>
                  </a:lnTo>
                  <a:lnTo>
                    <a:pt x="190228" y="118382"/>
                  </a:lnTo>
                  <a:lnTo>
                    <a:pt x="188595" y="119199"/>
                  </a:lnTo>
                  <a:lnTo>
                    <a:pt x="187779" y="120832"/>
                  </a:lnTo>
                  <a:lnTo>
                    <a:pt x="187779" y="123281"/>
                  </a:lnTo>
                  <a:lnTo>
                    <a:pt x="187779" y="126546"/>
                  </a:lnTo>
                  <a:lnTo>
                    <a:pt x="186962" y="130629"/>
                  </a:lnTo>
                  <a:lnTo>
                    <a:pt x="186962" y="133078"/>
                  </a:lnTo>
                  <a:lnTo>
                    <a:pt x="187779" y="133894"/>
                  </a:lnTo>
                  <a:lnTo>
                    <a:pt x="187779" y="135527"/>
                  </a:lnTo>
                  <a:lnTo>
                    <a:pt x="187779" y="137160"/>
                  </a:lnTo>
                  <a:lnTo>
                    <a:pt x="187779" y="138793"/>
                  </a:lnTo>
                  <a:lnTo>
                    <a:pt x="188595" y="140426"/>
                  </a:lnTo>
                  <a:lnTo>
                    <a:pt x="189412" y="143691"/>
                  </a:lnTo>
                  <a:lnTo>
                    <a:pt x="190228" y="145324"/>
                  </a:lnTo>
                  <a:lnTo>
                    <a:pt x="191044" y="146141"/>
                  </a:lnTo>
                  <a:lnTo>
                    <a:pt x="191861" y="146957"/>
                  </a:lnTo>
                  <a:lnTo>
                    <a:pt x="194310" y="151039"/>
                  </a:lnTo>
                  <a:lnTo>
                    <a:pt x="195126" y="151856"/>
                  </a:lnTo>
                  <a:lnTo>
                    <a:pt x="195126" y="152672"/>
                  </a:lnTo>
                  <a:lnTo>
                    <a:pt x="195126" y="153489"/>
                  </a:lnTo>
                  <a:lnTo>
                    <a:pt x="195126" y="153489"/>
                  </a:lnTo>
                  <a:lnTo>
                    <a:pt x="192677" y="155938"/>
                  </a:lnTo>
                  <a:lnTo>
                    <a:pt x="187779" y="160837"/>
                  </a:lnTo>
                  <a:lnTo>
                    <a:pt x="188595" y="164102"/>
                  </a:lnTo>
                  <a:lnTo>
                    <a:pt x="188595" y="164919"/>
                  </a:lnTo>
                  <a:lnTo>
                    <a:pt x="190228" y="164102"/>
                  </a:lnTo>
                  <a:lnTo>
                    <a:pt x="191861" y="164919"/>
                  </a:lnTo>
                  <a:lnTo>
                    <a:pt x="192677" y="164919"/>
                  </a:lnTo>
                  <a:lnTo>
                    <a:pt x="192677" y="164919"/>
                  </a:lnTo>
                  <a:lnTo>
                    <a:pt x="193494" y="166551"/>
                  </a:lnTo>
                  <a:lnTo>
                    <a:pt x="194310" y="166551"/>
                  </a:lnTo>
                  <a:lnTo>
                    <a:pt x="195126" y="167368"/>
                  </a:lnTo>
                  <a:lnTo>
                    <a:pt x="196759" y="169001"/>
                  </a:lnTo>
                  <a:lnTo>
                    <a:pt x="198392" y="170634"/>
                  </a:lnTo>
                  <a:lnTo>
                    <a:pt x="199209" y="171450"/>
                  </a:lnTo>
                  <a:lnTo>
                    <a:pt x="200025" y="172266"/>
                  </a:lnTo>
                  <a:lnTo>
                    <a:pt x="200025" y="173083"/>
                  </a:lnTo>
                  <a:lnTo>
                    <a:pt x="200025" y="173899"/>
                  </a:lnTo>
                  <a:lnTo>
                    <a:pt x="200841" y="176349"/>
                  </a:lnTo>
                  <a:lnTo>
                    <a:pt x="201658" y="177165"/>
                  </a:lnTo>
                  <a:lnTo>
                    <a:pt x="201658" y="177982"/>
                  </a:lnTo>
                  <a:lnTo>
                    <a:pt x="201658" y="178798"/>
                  </a:lnTo>
                  <a:lnTo>
                    <a:pt x="202474" y="179614"/>
                  </a:lnTo>
                  <a:lnTo>
                    <a:pt x="203291" y="181247"/>
                  </a:lnTo>
                  <a:lnTo>
                    <a:pt x="204107" y="183696"/>
                  </a:lnTo>
                  <a:lnTo>
                    <a:pt x="204107" y="185329"/>
                  </a:lnTo>
                  <a:lnTo>
                    <a:pt x="204107" y="186146"/>
                  </a:lnTo>
                  <a:lnTo>
                    <a:pt x="204924" y="187779"/>
                  </a:lnTo>
                  <a:lnTo>
                    <a:pt x="205740" y="189412"/>
                  </a:lnTo>
                  <a:lnTo>
                    <a:pt x="205740" y="190228"/>
                  </a:lnTo>
                  <a:lnTo>
                    <a:pt x="205740" y="191044"/>
                  </a:lnTo>
                  <a:lnTo>
                    <a:pt x="202474" y="191861"/>
                  </a:lnTo>
                  <a:lnTo>
                    <a:pt x="202474" y="191861"/>
                  </a:lnTo>
                  <a:lnTo>
                    <a:pt x="202474" y="191861"/>
                  </a:lnTo>
                  <a:lnTo>
                    <a:pt x="202474" y="188595"/>
                  </a:lnTo>
                  <a:lnTo>
                    <a:pt x="202474" y="185329"/>
                  </a:lnTo>
                  <a:lnTo>
                    <a:pt x="201658" y="183696"/>
                  </a:lnTo>
                  <a:lnTo>
                    <a:pt x="200025" y="181247"/>
                  </a:lnTo>
                  <a:lnTo>
                    <a:pt x="198392" y="177982"/>
                  </a:lnTo>
                  <a:lnTo>
                    <a:pt x="197576" y="177165"/>
                  </a:lnTo>
                  <a:lnTo>
                    <a:pt x="196759" y="176349"/>
                  </a:lnTo>
                  <a:lnTo>
                    <a:pt x="195943" y="176349"/>
                  </a:lnTo>
                  <a:lnTo>
                    <a:pt x="195126" y="176349"/>
                  </a:lnTo>
                  <a:lnTo>
                    <a:pt x="194310" y="177165"/>
                  </a:lnTo>
                  <a:lnTo>
                    <a:pt x="193494" y="177982"/>
                  </a:lnTo>
                  <a:lnTo>
                    <a:pt x="191861" y="179614"/>
                  </a:lnTo>
                  <a:lnTo>
                    <a:pt x="190228" y="182064"/>
                  </a:lnTo>
                  <a:lnTo>
                    <a:pt x="189412" y="182880"/>
                  </a:lnTo>
                  <a:lnTo>
                    <a:pt x="188595" y="182880"/>
                  </a:lnTo>
                  <a:lnTo>
                    <a:pt x="187779" y="182880"/>
                  </a:lnTo>
                  <a:lnTo>
                    <a:pt x="186962" y="182064"/>
                  </a:lnTo>
                  <a:lnTo>
                    <a:pt x="186146" y="181247"/>
                  </a:lnTo>
                  <a:lnTo>
                    <a:pt x="185329" y="179614"/>
                  </a:lnTo>
                  <a:lnTo>
                    <a:pt x="184513" y="178798"/>
                  </a:lnTo>
                  <a:lnTo>
                    <a:pt x="184513" y="179614"/>
                  </a:lnTo>
                  <a:lnTo>
                    <a:pt x="184513" y="180431"/>
                  </a:lnTo>
                  <a:lnTo>
                    <a:pt x="184513" y="181247"/>
                  </a:lnTo>
                  <a:lnTo>
                    <a:pt x="185329" y="182064"/>
                  </a:lnTo>
                  <a:lnTo>
                    <a:pt x="186146" y="182880"/>
                  </a:lnTo>
                  <a:lnTo>
                    <a:pt x="185329" y="182880"/>
                  </a:lnTo>
                  <a:lnTo>
                    <a:pt x="182064" y="182880"/>
                  </a:lnTo>
                  <a:lnTo>
                    <a:pt x="177982" y="182880"/>
                  </a:lnTo>
                  <a:lnTo>
                    <a:pt x="173899" y="182880"/>
                  </a:lnTo>
                  <a:lnTo>
                    <a:pt x="170634" y="182880"/>
                  </a:lnTo>
                  <a:lnTo>
                    <a:pt x="164102" y="182880"/>
                  </a:lnTo>
                  <a:lnTo>
                    <a:pt x="162469" y="182880"/>
                  </a:lnTo>
                  <a:lnTo>
                    <a:pt x="160837" y="182064"/>
                  </a:lnTo>
                  <a:lnTo>
                    <a:pt x="160020" y="182064"/>
                  </a:lnTo>
                  <a:lnTo>
                    <a:pt x="159204" y="182064"/>
                  </a:lnTo>
                  <a:lnTo>
                    <a:pt x="158387" y="182880"/>
                  </a:lnTo>
                  <a:lnTo>
                    <a:pt x="156754" y="182880"/>
                  </a:lnTo>
                  <a:lnTo>
                    <a:pt x="155938" y="183696"/>
                  </a:lnTo>
                  <a:lnTo>
                    <a:pt x="155121" y="183696"/>
                  </a:lnTo>
                  <a:lnTo>
                    <a:pt x="155121" y="186146"/>
                  </a:lnTo>
                  <a:lnTo>
                    <a:pt x="155121" y="190228"/>
                  </a:lnTo>
                  <a:lnTo>
                    <a:pt x="155121" y="194310"/>
                  </a:lnTo>
                  <a:lnTo>
                    <a:pt x="155938" y="194310"/>
                  </a:lnTo>
                  <a:lnTo>
                    <a:pt x="156754" y="194310"/>
                  </a:lnTo>
                  <a:lnTo>
                    <a:pt x="157571" y="194310"/>
                  </a:lnTo>
                  <a:lnTo>
                    <a:pt x="159204" y="194310"/>
                  </a:lnTo>
                  <a:lnTo>
                    <a:pt x="160020" y="194310"/>
                  </a:lnTo>
                  <a:lnTo>
                    <a:pt x="160837" y="194310"/>
                  </a:lnTo>
                  <a:lnTo>
                    <a:pt x="161653" y="194310"/>
                  </a:lnTo>
                  <a:lnTo>
                    <a:pt x="162469" y="194310"/>
                  </a:lnTo>
                  <a:lnTo>
                    <a:pt x="163286" y="194310"/>
                  </a:lnTo>
                  <a:lnTo>
                    <a:pt x="164102" y="194310"/>
                  </a:lnTo>
                  <a:lnTo>
                    <a:pt x="164919" y="194310"/>
                  </a:lnTo>
                  <a:lnTo>
                    <a:pt x="165735" y="195126"/>
                  </a:lnTo>
                  <a:lnTo>
                    <a:pt x="166551" y="195943"/>
                  </a:lnTo>
                  <a:lnTo>
                    <a:pt x="167368" y="196759"/>
                  </a:lnTo>
                  <a:lnTo>
                    <a:pt x="168184" y="197576"/>
                  </a:lnTo>
                  <a:lnTo>
                    <a:pt x="168184" y="198392"/>
                  </a:lnTo>
                  <a:lnTo>
                    <a:pt x="168184" y="199209"/>
                  </a:lnTo>
                  <a:lnTo>
                    <a:pt x="168184" y="200025"/>
                  </a:lnTo>
                  <a:lnTo>
                    <a:pt x="168184" y="200841"/>
                  </a:lnTo>
                  <a:lnTo>
                    <a:pt x="168184" y="201658"/>
                  </a:lnTo>
                  <a:lnTo>
                    <a:pt x="168184" y="201658"/>
                  </a:lnTo>
                  <a:lnTo>
                    <a:pt x="168184" y="201658"/>
                  </a:lnTo>
                  <a:lnTo>
                    <a:pt x="167368" y="201658"/>
                  </a:lnTo>
                  <a:lnTo>
                    <a:pt x="166551" y="201658"/>
                  </a:lnTo>
                  <a:lnTo>
                    <a:pt x="165735" y="201658"/>
                  </a:lnTo>
                  <a:lnTo>
                    <a:pt x="165735" y="200841"/>
                  </a:lnTo>
                  <a:lnTo>
                    <a:pt x="165735" y="200841"/>
                  </a:lnTo>
                  <a:lnTo>
                    <a:pt x="164919" y="200841"/>
                  </a:lnTo>
                  <a:lnTo>
                    <a:pt x="164102" y="200841"/>
                  </a:lnTo>
                  <a:lnTo>
                    <a:pt x="163286" y="200025"/>
                  </a:lnTo>
                  <a:lnTo>
                    <a:pt x="162469" y="199209"/>
                  </a:lnTo>
                  <a:lnTo>
                    <a:pt x="161653" y="199209"/>
                  </a:lnTo>
                  <a:lnTo>
                    <a:pt x="160837" y="199209"/>
                  </a:lnTo>
                  <a:lnTo>
                    <a:pt x="160020" y="199209"/>
                  </a:lnTo>
                  <a:lnTo>
                    <a:pt x="159204" y="199209"/>
                  </a:lnTo>
                  <a:lnTo>
                    <a:pt x="158387" y="199209"/>
                  </a:lnTo>
                  <a:lnTo>
                    <a:pt x="157571" y="199209"/>
                  </a:lnTo>
                  <a:lnTo>
                    <a:pt x="156754" y="199209"/>
                  </a:lnTo>
                  <a:lnTo>
                    <a:pt x="155938" y="199209"/>
                  </a:lnTo>
                  <a:lnTo>
                    <a:pt x="155121" y="199209"/>
                  </a:lnTo>
                  <a:lnTo>
                    <a:pt x="154305" y="199209"/>
                  </a:lnTo>
                  <a:lnTo>
                    <a:pt x="153489" y="199209"/>
                  </a:lnTo>
                  <a:lnTo>
                    <a:pt x="152672" y="199209"/>
                  </a:lnTo>
                  <a:lnTo>
                    <a:pt x="152672" y="201658"/>
                  </a:lnTo>
                  <a:lnTo>
                    <a:pt x="152672" y="205740"/>
                  </a:lnTo>
                  <a:lnTo>
                    <a:pt x="152672" y="208189"/>
                  </a:lnTo>
                  <a:lnTo>
                    <a:pt x="152672" y="210639"/>
                  </a:lnTo>
                  <a:lnTo>
                    <a:pt x="153489" y="211455"/>
                  </a:lnTo>
                  <a:lnTo>
                    <a:pt x="155121" y="213088"/>
                  </a:lnTo>
                  <a:lnTo>
                    <a:pt x="156754" y="213904"/>
                  </a:lnTo>
                  <a:lnTo>
                    <a:pt x="158387" y="214721"/>
                  </a:lnTo>
                  <a:lnTo>
                    <a:pt x="160020" y="215537"/>
                  </a:lnTo>
                  <a:lnTo>
                    <a:pt x="160837" y="216354"/>
                  </a:lnTo>
                  <a:lnTo>
                    <a:pt x="160837" y="217170"/>
                  </a:lnTo>
                  <a:lnTo>
                    <a:pt x="160837" y="217987"/>
                  </a:lnTo>
                  <a:lnTo>
                    <a:pt x="160837" y="218803"/>
                  </a:lnTo>
                  <a:lnTo>
                    <a:pt x="160837" y="219619"/>
                  </a:lnTo>
                  <a:lnTo>
                    <a:pt x="160837" y="220436"/>
                  </a:lnTo>
                  <a:lnTo>
                    <a:pt x="160837" y="221252"/>
                  </a:lnTo>
                  <a:lnTo>
                    <a:pt x="161653" y="222069"/>
                  </a:lnTo>
                  <a:lnTo>
                    <a:pt x="161653" y="222885"/>
                  </a:lnTo>
                  <a:lnTo>
                    <a:pt x="161653" y="223701"/>
                  </a:lnTo>
                  <a:lnTo>
                    <a:pt x="161653" y="224518"/>
                  </a:lnTo>
                  <a:lnTo>
                    <a:pt x="161653" y="225334"/>
                  </a:lnTo>
                  <a:lnTo>
                    <a:pt x="162469" y="225334"/>
                  </a:lnTo>
                  <a:lnTo>
                    <a:pt x="163286" y="226151"/>
                  </a:lnTo>
                  <a:lnTo>
                    <a:pt x="163286" y="226967"/>
                  </a:lnTo>
                  <a:lnTo>
                    <a:pt x="163286" y="227784"/>
                  </a:lnTo>
                  <a:lnTo>
                    <a:pt x="163286" y="228600"/>
                  </a:lnTo>
                  <a:lnTo>
                    <a:pt x="164102" y="229416"/>
                  </a:lnTo>
                  <a:lnTo>
                    <a:pt x="164102" y="230233"/>
                  </a:lnTo>
                  <a:lnTo>
                    <a:pt x="164102" y="231049"/>
                  </a:lnTo>
                  <a:lnTo>
                    <a:pt x="164102" y="234315"/>
                  </a:lnTo>
                  <a:lnTo>
                    <a:pt x="163286" y="237581"/>
                  </a:lnTo>
                  <a:lnTo>
                    <a:pt x="162469" y="240030"/>
                  </a:lnTo>
                  <a:lnTo>
                    <a:pt x="161653" y="244112"/>
                  </a:lnTo>
                  <a:lnTo>
                    <a:pt x="160837" y="249011"/>
                  </a:lnTo>
                  <a:lnTo>
                    <a:pt x="160020" y="254726"/>
                  </a:lnTo>
                  <a:lnTo>
                    <a:pt x="159204" y="260441"/>
                  </a:lnTo>
                  <a:lnTo>
                    <a:pt x="158387" y="266156"/>
                  </a:lnTo>
                  <a:lnTo>
                    <a:pt x="157571" y="271054"/>
                  </a:lnTo>
                  <a:lnTo>
                    <a:pt x="156754" y="276769"/>
                  </a:lnTo>
                  <a:lnTo>
                    <a:pt x="155938" y="280035"/>
                  </a:lnTo>
                  <a:lnTo>
                    <a:pt x="155938" y="280851"/>
                  </a:lnTo>
                  <a:lnTo>
                    <a:pt x="155121" y="280035"/>
                  </a:lnTo>
                  <a:lnTo>
                    <a:pt x="153489" y="279219"/>
                  </a:lnTo>
                  <a:lnTo>
                    <a:pt x="152672" y="278402"/>
                  </a:lnTo>
                  <a:lnTo>
                    <a:pt x="151856" y="277586"/>
                  </a:lnTo>
                  <a:lnTo>
                    <a:pt x="151039" y="275953"/>
                  </a:lnTo>
                  <a:lnTo>
                    <a:pt x="150223" y="275137"/>
                  </a:lnTo>
                  <a:lnTo>
                    <a:pt x="149407" y="274320"/>
                  </a:lnTo>
                  <a:lnTo>
                    <a:pt x="148590" y="274320"/>
                  </a:lnTo>
                  <a:lnTo>
                    <a:pt x="147774" y="275137"/>
                  </a:lnTo>
                  <a:lnTo>
                    <a:pt x="146957" y="275137"/>
                  </a:lnTo>
                  <a:lnTo>
                    <a:pt x="146141" y="275137"/>
                  </a:lnTo>
                  <a:lnTo>
                    <a:pt x="142875" y="273504"/>
                  </a:lnTo>
                  <a:lnTo>
                    <a:pt x="142059" y="273504"/>
                  </a:lnTo>
                  <a:lnTo>
                    <a:pt x="143691" y="270238"/>
                  </a:lnTo>
                  <a:lnTo>
                    <a:pt x="146957" y="265339"/>
                  </a:lnTo>
                  <a:lnTo>
                    <a:pt x="149407" y="262074"/>
                  </a:lnTo>
                  <a:lnTo>
                    <a:pt x="151856" y="258808"/>
                  </a:lnTo>
                  <a:lnTo>
                    <a:pt x="152672" y="257175"/>
                  </a:lnTo>
                  <a:lnTo>
                    <a:pt x="152672" y="257175"/>
                  </a:lnTo>
                  <a:lnTo>
                    <a:pt x="152672" y="256359"/>
                  </a:lnTo>
                  <a:lnTo>
                    <a:pt x="151856" y="255542"/>
                  </a:lnTo>
                  <a:lnTo>
                    <a:pt x="151039" y="255542"/>
                  </a:lnTo>
                  <a:lnTo>
                    <a:pt x="149407" y="254726"/>
                  </a:lnTo>
                  <a:lnTo>
                    <a:pt x="148590" y="253909"/>
                  </a:lnTo>
                  <a:lnTo>
                    <a:pt x="147774" y="253909"/>
                  </a:lnTo>
                  <a:lnTo>
                    <a:pt x="146957" y="253093"/>
                  </a:lnTo>
                  <a:lnTo>
                    <a:pt x="145324" y="252276"/>
                  </a:lnTo>
                  <a:lnTo>
                    <a:pt x="144508" y="251460"/>
                  </a:lnTo>
                  <a:lnTo>
                    <a:pt x="143691" y="251460"/>
                  </a:lnTo>
                  <a:lnTo>
                    <a:pt x="142875" y="250644"/>
                  </a:lnTo>
                  <a:lnTo>
                    <a:pt x="139609" y="249011"/>
                  </a:lnTo>
                  <a:lnTo>
                    <a:pt x="138793" y="249011"/>
                  </a:lnTo>
                  <a:lnTo>
                    <a:pt x="137976" y="249011"/>
                  </a:lnTo>
                  <a:lnTo>
                    <a:pt x="136344" y="249011"/>
                  </a:lnTo>
                  <a:lnTo>
                    <a:pt x="134711" y="249827"/>
                  </a:lnTo>
                  <a:lnTo>
                    <a:pt x="133078" y="249827"/>
                  </a:lnTo>
                  <a:lnTo>
                    <a:pt x="131445" y="249827"/>
                  </a:lnTo>
                  <a:lnTo>
                    <a:pt x="130629" y="249011"/>
                  </a:lnTo>
                  <a:lnTo>
                    <a:pt x="129812" y="249011"/>
                  </a:lnTo>
                  <a:lnTo>
                    <a:pt x="128996" y="248194"/>
                  </a:lnTo>
                  <a:lnTo>
                    <a:pt x="127363" y="247378"/>
                  </a:lnTo>
                  <a:lnTo>
                    <a:pt x="125730" y="246562"/>
                  </a:lnTo>
                  <a:lnTo>
                    <a:pt x="124914" y="246562"/>
                  </a:lnTo>
                  <a:lnTo>
                    <a:pt x="124097" y="247378"/>
                  </a:lnTo>
                  <a:lnTo>
                    <a:pt x="123281" y="248194"/>
                  </a:lnTo>
                  <a:lnTo>
                    <a:pt x="122464" y="249011"/>
                  </a:lnTo>
                  <a:lnTo>
                    <a:pt x="121648" y="249011"/>
                  </a:lnTo>
                  <a:lnTo>
                    <a:pt x="120015" y="249827"/>
                  </a:lnTo>
                  <a:lnTo>
                    <a:pt x="118382" y="249827"/>
                  </a:lnTo>
                  <a:lnTo>
                    <a:pt x="116749" y="249827"/>
                  </a:lnTo>
                  <a:lnTo>
                    <a:pt x="115116" y="249827"/>
                  </a:lnTo>
                  <a:lnTo>
                    <a:pt x="113484" y="249011"/>
                  </a:lnTo>
                  <a:lnTo>
                    <a:pt x="111851" y="248194"/>
                  </a:lnTo>
                  <a:lnTo>
                    <a:pt x="111034" y="248194"/>
                  </a:lnTo>
                  <a:lnTo>
                    <a:pt x="110218" y="248194"/>
                  </a:lnTo>
                  <a:lnTo>
                    <a:pt x="109401" y="249011"/>
                  </a:lnTo>
                  <a:lnTo>
                    <a:pt x="107769" y="249011"/>
                  </a:lnTo>
                  <a:lnTo>
                    <a:pt x="106136" y="249011"/>
                  </a:lnTo>
                  <a:lnTo>
                    <a:pt x="105319" y="249011"/>
                  </a:lnTo>
                  <a:lnTo>
                    <a:pt x="104503" y="248194"/>
                  </a:lnTo>
                  <a:lnTo>
                    <a:pt x="102870" y="247378"/>
                  </a:lnTo>
                  <a:lnTo>
                    <a:pt x="101237" y="246562"/>
                  </a:lnTo>
                  <a:lnTo>
                    <a:pt x="101237" y="245745"/>
                  </a:lnTo>
                  <a:lnTo>
                    <a:pt x="101237" y="244929"/>
                  </a:lnTo>
                  <a:lnTo>
                    <a:pt x="102054" y="243296"/>
                  </a:lnTo>
                  <a:lnTo>
                    <a:pt x="102054" y="241663"/>
                  </a:lnTo>
                  <a:lnTo>
                    <a:pt x="101237" y="240030"/>
                  </a:lnTo>
                  <a:lnTo>
                    <a:pt x="101237" y="239214"/>
                  </a:lnTo>
                  <a:lnTo>
                    <a:pt x="100421" y="238397"/>
                  </a:lnTo>
                  <a:lnTo>
                    <a:pt x="99604" y="238397"/>
                  </a:lnTo>
                  <a:lnTo>
                    <a:pt x="97971" y="238397"/>
                  </a:lnTo>
                  <a:lnTo>
                    <a:pt x="96339" y="237581"/>
                  </a:lnTo>
                  <a:lnTo>
                    <a:pt x="95522" y="236764"/>
                  </a:lnTo>
                  <a:lnTo>
                    <a:pt x="94706" y="235948"/>
                  </a:lnTo>
                  <a:lnTo>
                    <a:pt x="95522" y="234315"/>
                  </a:lnTo>
                  <a:lnTo>
                    <a:pt x="94706" y="232682"/>
                  </a:lnTo>
                  <a:lnTo>
                    <a:pt x="93889" y="231866"/>
                  </a:lnTo>
                  <a:lnTo>
                    <a:pt x="93073" y="230233"/>
                  </a:lnTo>
                  <a:lnTo>
                    <a:pt x="92257" y="229416"/>
                  </a:lnTo>
                  <a:lnTo>
                    <a:pt x="91440" y="228600"/>
                  </a:lnTo>
                  <a:lnTo>
                    <a:pt x="90624" y="228600"/>
                  </a:lnTo>
                  <a:lnTo>
                    <a:pt x="89807" y="228600"/>
                  </a:lnTo>
                  <a:lnTo>
                    <a:pt x="88991" y="227784"/>
                  </a:lnTo>
                  <a:lnTo>
                    <a:pt x="88174" y="226967"/>
                  </a:lnTo>
                  <a:lnTo>
                    <a:pt x="87358" y="226151"/>
                  </a:lnTo>
                  <a:lnTo>
                    <a:pt x="84909" y="225334"/>
                  </a:lnTo>
                  <a:lnTo>
                    <a:pt x="84092" y="224518"/>
                  </a:lnTo>
                  <a:lnTo>
                    <a:pt x="83276" y="223701"/>
                  </a:lnTo>
                  <a:lnTo>
                    <a:pt x="82459" y="222069"/>
                  </a:lnTo>
                  <a:lnTo>
                    <a:pt x="82459" y="221252"/>
                  </a:lnTo>
                  <a:lnTo>
                    <a:pt x="82459" y="220436"/>
                  </a:lnTo>
                  <a:lnTo>
                    <a:pt x="82459" y="218803"/>
                  </a:lnTo>
                  <a:lnTo>
                    <a:pt x="81643" y="217170"/>
                  </a:lnTo>
                  <a:lnTo>
                    <a:pt x="80826" y="216354"/>
                  </a:lnTo>
                  <a:lnTo>
                    <a:pt x="80010" y="215537"/>
                  </a:lnTo>
                  <a:lnTo>
                    <a:pt x="79194" y="214721"/>
                  </a:lnTo>
                  <a:lnTo>
                    <a:pt x="78377" y="213904"/>
                  </a:lnTo>
                  <a:lnTo>
                    <a:pt x="76744" y="213088"/>
                  </a:lnTo>
                  <a:lnTo>
                    <a:pt x="75928" y="212271"/>
                  </a:lnTo>
                  <a:lnTo>
                    <a:pt x="75112" y="211455"/>
                  </a:lnTo>
                  <a:lnTo>
                    <a:pt x="75112" y="210639"/>
                  </a:lnTo>
                  <a:lnTo>
                    <a:pt x="74295" y="210639"/>
                  </a:lnTo>
                  <a:lnTo>
                    <a:pt x="73479" y="210639"/>
                  </a:lnTo>
                  <a:lnTo>
                    <a:pt x="72662" y="210639"/>
                  </a:lnTo>
                  <a:lnTo>
                    <a:pt x="71846" y="209822"/>
                  </a:lnTo>
                  <a:lnTo>
                    <a:pt x="71029" y="209006"/>
                  </a:lnTo>
                  <a:lnTo>
                    <a:pt x="69396" y="208189"/>
                  </a:lnTo>
                  <a:lnTo>
                    <a:pt x="68580" y="208189"/>
                  </a:lnTo>
                  <a:lnTo>
                    <a:pt x="66131" y="208189"/>
                  </a:lnTo>
                  <a:lnTo>
                    <a:pt x="65314" y="209006"/>
                  </a:lnTo>
                  <a:lnTo>
                    <a:pt x="62049" y="208189"/>
                  </a:lnTo>
                  <a:lnTo>
                    <a:pt x="59599" y="206557"/>
                  </a:lnTo>
                  <a:lnTo>
                    <a:pt x="57150" y="205740"/>
                  </a:lnTo>
                  <a:lnTo>
                    <a:pt x="55517" y="204924"/>
                  </a:lnTo>
                  <a:lnTo>
                    <a:pt x="53884" y="203291"/>
                  </a:lnTo>
                  <a:lnTo>
                    <a:pt x="53068" y="202474"/>
                  </a:lnTo>
                  <a:lnTo>
                    <a:pt x="52251" y="201658"/>
                  </a:lnTo>
                  <a:lnTo>
                    <a:pt x="48986" y="200025"/>
                  </a:lnTo>
                  <a:lnTo>
                    <a:pt x="48169" y="200025"/>
                  </a:lnTo>
                  <a:lnTo>
                    <a:pt x="46537" y="200841"/>
                  </a:lnTo>
                  <a:lnTo>
                    <a:pt x="45720" y="201658"/>
                  </a:lnTo>
                  <a:lnTo>
                    <a:pt x="45720" y="203291"/>
                  </a:lnTo>
                  <a:lnTo>
                    <a:pt x="45720" y="204107"/>
                  </a:lnTo>
                  <a:lnTo>
                    <a:pt x="44904" y="204924"/>
                  </a:lnTo>
                  <a:lnTo>
                    <a:pt x="43271" y="204924"/>
                  </a:lnTo>
                  <a:lnTo>
                    <a:pt x="41638" y="204107"/>
                  </a:lnTo>
                  <a:lnTo>
                    <a:pt x="40821" y="204107"/>
                  </a:lnTo>
                  <a:lnTo>
                    <a:pt x="40821" y="204107"/>
                  </a:lnTo>
                  <a:lnTo>
                    <a:pt x="40005" y="204107"/>
                  </a:lnTo>
                  <a:lnTo>
                    <a:pt x="39189" y="204107"/>
                  </a:lnTo>
                  <a:lnTo>
                    <a:pt x="37556" y="204107"/>
                  </a:lnTo>
                  <a:lnTo>
                    <a:pt x="35923" y="203291"/>
                  </a:lnTo>
                  <a:lnTo>
                    <a:pt x="34290" y="202474"/>
                  </a:lnTo>
                  <a:lnTo>
                    <a:pt x="33474" y="202474"/>
                  </a:lnTo>
                  <a:lnTo>
                    <a:pt x="31024" y="202474"/>
                  </a:lnTo>
                  <a:lnTo>
                    <a:pt x="29391" y="201658"/>
                  </a:lnTo>
                  <a:lnTo>
                    <a:pt x="28575" y="200841"/>
                  </a:lnTo>
                  <a:lnTo>
                    <a:pt x="27759" y="197576"/>
                  </a:lnTo>
                  <a:lnTo>
                    <a:pt x="27759" y="197576"/>
                  </a:lnTo>
                  <a:lnTo>
                    <a:pt x="26942" y="197576"/>
                  </a:lnTo>
                  <a:lnTo>
                    <a:pt x="25309" y="196759"/>
                  </a:lnTo>
                  <a:lnTo>
                    <a:pt x="24493" y="195943"/>
                  </a:lnTo>
                  <a:lnTo>
                    <a:pt x="24493" y="195126"/>
                  </a:lnTo>
                  <a:lnTo>
                    <a:pt x="23676" y="194310"/>
                  </a:lnTo>
                  <a:lnTo>
                    <a:pt x="21227" y="194310"/>
                  </a:lnTo>
                  <a:lnTo>
                    <a:pt x="17962" y="193494"/>
                  </a:lnTo>
                  <a:lnTo>
                    <a:pt x="15512" y="192677"/>
                  </a:lnTo>
                  <a:lnTo>
                    <a:pt x="13063" y="191044"/>
                  </a:lnTo>
                  <a:lnTo>
                    <a:pt x="9797" y="188595"/>
                  </a:lnTo>
                  <a:lnTo>
                    <a:pt x="8164" y="187779"/>
                  </a:lnTo>
                  <a:lnTo>
                    <a:pt x="6532" y="186962"/>
                  </a:lnTo>
                  <a:lnTo>
                    <a:pt x="5715" y="185329"/>
                  </a:lnTo>
                  <a:lnTo>
                    <a:pt x="4082" y="183696"/>
                  </a:lnTo>
                  <a:lnTo>
                    <a:pt x="3266" y="183696"/>
                  </a:lnTo>
                  <a:lnTo>
                    <a:pt x="2449" y="182880"/>
                  </a:lnTo>
                  <a:lnTo>
                    <a:pt x="0" y="181247"/>
                  </a:lnTo>
                  <a:lnTo>
                    <a:pt x="816" y="178798"/>
                  </a:lnTo>
                  <a:lnTo>
                    <a:pt x="3266" y="177165"/>
                  </a:lnTo>
                  <a:lnTo>
                    <a:pt x="6532" y="178798"/>
                  </a:lnTo>
                  <a:lnTo>
                    <a:pt x="7348" y="176349"/>
                  </a:lnTo>
                  <a:lnTo>
                    <a:pt x="5715" y="173899"/>
                  </a:lnTo>
                  <a:lnTo>
                    <a:pt x="5715" y="169817"/>
                  </a:lnTo>
                  <a:lnTo>
                    <a:pt x="6532" y="169001"/>
                  </a:lnTo>
                  <a:lnTo>
                    <a:pt x="7348" y="168184"/>
                  </a:lnTo>
                  <a:lnTo>
                    <a:pt x="8981" y="167368"/>
                  </a:lnTo>
                  <a:lnTo>
                    <a:pt x="9797" y="167368"/>
                  </a:lnTo>
                  <a:lnTo>
                    <a:pt x="11430" y="167368"/>
                  </a:lnTo>
                  <a:lnTo>
                    <a:pt x="12246" y="166551"/>
                  </a:lnTo>
                  <a:lnTo>
                    <a:pt x="15512" y="166551"/>
                  </a:lnTo>
                  <a:lnTo>
                    <a:pt x="16329" y="166551"/>
                  </a:lnTo>
                  <a:lnTo>
                    <a:pt x="17145" y="165735"/>
                  </a:lnTo>
                  <a:lnTo>
                    <a:pt x="17962" y="164919"/>
                  </a:lnTo>
                  <a:lnTo>
                    <a:pt x="18778" y="164102"/>
                  </a:lnTo>
                  <a:lnTo>
                    <a:pt x="19594" y="163286"/>
                  </a:lnTo>
                  <a:lnTo>
                    <a:pt x="20411" y="162469"/>
                  </a:lnTo>
                  <a:lnTo>
                    <a:pt x="21227" y="162469"/>
                  </a:lnTo>
                  <a:lnTo>
                    <a:pt x="21227" y="161653"/>
                  </a:lnTo>
                  <a:lnTo>
                    <a:pt x="22044" y="160837"/>
                  </a:lnTo>
                  <a:lnTo>
                    <a:pt x="23676" y="159204"/>
                  </a:lnTo>
                  <a:lnTo>
                    <a:pt x="23676" y="158387"/>
                  </a:lnTo>
                  <a:lnTo>
                    <a:pt x="22860" y="156754"/>
                  </a:lnTo>
                  <a:lnTo>
                    <a:pt x="22860" y="155938"/>
                  </a:lnTo>
                  <a:lnTo>
                    <a:pt x="23676" y="155938"/>
                  </a:lnTo>
                  <a:lnTo>
                    <a:pt x="24493" y="155938"/>
                  </a:lnTo>
                  <a:lnTo>
                    <a:pt x="25309" y="154305"/>
                  </a:lnTo>
                  <a:lnTo>
                    <a:pt x="26126" y="153489"/>
                  </a:lnTo>
                  <a:lnTo>
                    <a:pt x="26942" y="151856"/>
                  </a:lnTo>
                  <a:lnTo>
                    <a:pt x="27759" y="151856"/>
                  </a:lnTo>
                  <a:lnTo>
                    <a:pt x="28575" y="149407"/>
                  </a:lnTo>
                  <a:lnTo>
                    <a:pt x="30208" y="147774"/>
                  </a:lnTo>
                  <a:lnTo>
                    <a:pt x="32657" y="142059"/>
                  </a:lnTo>
                  <a:lnTo>
                    <a:pt x="31841" y="142059"/>
                  </a:lnTo>
                  <a:lnTo>
                    <a:pt x="31024" y="142875"/>
                  </a:lnTo>
                  <a:lnTo>
                    <a:pt x="30208" y="142875"/>
                  </a:lnTo>
                  <a:lnTo>
                    <a:pt x="29391" y="142059"/>
                  </a:lnTo>
                  <a:lnTo>
                    <a:pt x="29391" y="139609"/>
                  </a:lnTo>
                  <a:lnTo>
                    <a:pt x="28575" y="139609"/>
                  </a:lnTo>
                  <a:lnTo>
                    <a:pt x="26942" y="141242"/>
                  </a:lnTo>
                  <a:lnTo>
                    <a:pt x="26126" y="139609"/>
                  </a:lnTo>
                  <a:lnTo>
                    <a:pt x="26126" y="138793"/>
                  </a:lnTo>
                  <a:lnTo>
                    <a:pt x="26942" y="137976"/>
                  </a:lnTo>
                  <a:lnTo>
                    <a:pt x="26942" y="137160"/>
                  </a:lnTo>
                  <a:lnTo>
                    <a:pt x="25309" y="137976"/>
                  </a:lnTo>
                  <a:lnTo>
                    <a:pt x="25309" y="137160"/>
                  </a:lnTo>
                  <a:lnTo>
                    <a:pt x="26126" y="136344"/>
                  </a:lnTo>
                  <a:lnTo>
                    <a:pt x="26942" y="135527"/>
                  </a:lnTo>
                  <a:lnTo>
                    <a:pt x="27759" y="134711"/>
                  </a:lnTo>
                  <a:lnTo>
                    <a:pt x="28575" y="133078"/>
                  </a:lnTo>
                  <a:lnTo>
                    <a:pt x="28575" y="131445"/>
                  </a:lnTo>
                  <a:lnTo>
                    <a:pt x="29391" y="128996"/>
                  </a:lnTo>
                  <a:lnTo>
                    <a:pt x="29391" y="128179"/>
                  </a:lnTo>
                  <a:lnTo>
                    <a:pt x="28575" y="127363"/>
                  </a:lnTo>
                  <a:lnTo>
                    <a:pt x="27759" y="123281"/>
                  </a:lnTo>
                  <a:lnTo>
                    <a:pt x="27759" y="120832"/>
                  </a:lnTo>
                  <a:lnTo>
                    <a:pt x="27759" y="119199"/>
                  </a:lnTo>
                  <a:lnTo>
                    <a:pt x="26942" y="117566"/>
                  </a:lnTo>
                  <a:lnTo>
                    <a:pt x="24493" y="115933"/>
                  </a:lnTo>
                  <a:lnTo>
                    <a:pt x="27759" y="113484"/>
                  </a:lnTo>
                  <a:lnTo>
                    <a:pt x="29391" y="111851"/>
                  </a:lnTo>
                  <a:lnTo>
                    <a:pt x="27759" y="108585"/>
                  </a:lnTo>
                  <a:lnTo>
                    <a:pt x="25309" y="105319"/>
                  </a:lnTo>
                  <a:lnTo>
                    <a:pt x="25309" y="103687"/>
                  </a:lnTo>
                  <a:lnTo>
                    <a:pt x="26126" y="103687"/>
                  </a:lnTo>
                  <a:lnTo>
                    <a:pt x="26942" y="103687"/>
                  </a:lnTo>
                  <a:lnTo>
                    <a:pt x="27759" y="99604"/>
                  </a:lnTo>
                  <a:lnTo>
                    <a:pt x="27759" y="98788"/>
                  </a:lnTo>
                  <a:lnTo>
                    <a:pt x="26942" y="97155"/>
                  </a:lnTo>
                  <a:lnTo>
                    <a:pt x="25309" y="97155"/>
                  </a:lnTo>
                  <a:lnTo>
                    <a:pt x="23676" y="94706"/>
                  </a:lnTo>
                  <a:lnTo>
                    <a:pt x="22860" y="93889"/>
                  </a:lnTo>
                  <a:lnTo>
                    <a:pt x="22044" y="92257"/>
                  </a:lnTo>
                  <a:lnTo>
                    <a:pt x="20411" y="88991"/>
                  </a:lnTo>
                  <a:lnTo>
                    <a:pt x="18778" y="87358"/>
                  </a:lnTo>
                  <a:lnTo>
                    <a:pt x="19594" y="84092"/>
                  </a:lnTo>
                  <a:lnTo>
                    <a:pt x="20411" y="83276"/>
                  </a:lnTo>
                  <a:lnTo>
                    <a:pt x="20411" y="82459"/>
                  </a:lnTo>
                  <a:lnTo>
                    <a:pt x="19594" y="80010"/>
                  </a:lnTo>
                  <a:lnTo>
                    <a:pt x="19594" y="79194"/>
                  </a:lnTo>
                  <a:lnTo>
                    <a:pt x="19594" y="79194"/>
                  </a:lnTo>
                  <a:lnTo>
                    <a:pt x="19594" y="79194"/>
                  </a:lnTo>
                  <a:lnTo>
                    <a:pt x="20411" y="79194"/>
                  </a:lnTo>
                  <a:lnTo>
                    <a:pt x="21227" y="80010"/>
                  </a:lnTo>
                  <a:lnTo>
                    <a:pt x="22044" y="80826"/>
                  </a:lnTo>
                  <a:lnTo>
                    <a:pt x="22860" y="80826"/>
                  </a:lnTo>
                  <a:lnTo>
                    <a:pt x="23676" y="80826"/>
                  </a:lnTo>
                  <a:lnTo>
                    <a:pt x="26942" y="78377"/>
                  </a:lnTo>
                  <a:lnTo>
                    <a:pt x="26942" y="77561"/>
                  </a:lnTo>
                  <a:lnTo>
                    <a:pt x="26942" y="75928"/>
                  </a:lnTo>
                  <a:lnTo>
                    <a:pt x="27759" y="75112"/>
                  </a:lnTo>
                  <a:lnTo>
                    <a:pt x="28575" y="75112"/>
                  </a:lnTo>
                  <a:lnTo>
                    <a:pt x="28575" y="74295"/>
                  </a:lnTo>
                  <a:lnTo>
                    <a:pt x="28575" y="73479"/>
                  </a:lnTo>
                  <a:lnTo>
                    <a:pt x="27759" y="71029"/>
                  </a:lnTo>
                  <a:lnTo>
                    <a:pt x="26942" y="69396"/>
                  </a:lnTo>
                  <a:lnTo>
                    <a:pt x="26126" y="67764"/>
                  </a:lnTo>
                  <a:lnTo>
                    <a:pt x="26126" y="66131"/>
                  </a:lnTo>
                  <a:lnTo>
                    <a:pt x="25309" y="65314"/>
                  </a:lnTo>
                  <a:lnTo>
                    <a:pt x="26126" y="64498"/>
                  </a:lnTo>
                  <a:lnTo>
                    <a:pt x="26942" y="62865"/>
                  </a:lnTo>
                  <a:lnTo>
                    <a:pt x="26942" y="62865"/>
                  </a:lnTo>
                  <a:lnTo>
                    <a:pt x="27759" y="62865"/>
                  </a:lnTo>
                  <a:lnTo>
                    <a:pt x="29391" y="65314"/>
                  </a:lnTo>
                  <a:lnTo>
                    <a:pt x="31841" y="66947"/>
                  </a:lnTo>
                  <a:lnTo>
                    <a:pt x="34290" y="69396"/>
                  </a:lnTo>
                  <a:lnTo>
                    <a:pt x="35107" y="71029"/>
                  </a:lnTo>
                  <a:lnTo>
                    <a:pt x="35923" y="71029"/>
                  </a:lnTo>
                  <a:lnTo>
                    <a:pt x="36739" y="71846"/>
                  </a:lnTo>
                  <a:lnTo>
                    <a:pt x="36739" y="72662"/>
                  </a:lnTo>
                  <a:lnTo>
                    <a:pt x="35923" y="73479"/>
                  </a:lnTo>
                  <a:lnTo>
                    <a:pt x="35923" y="74295"/>
                  </a:lnTo>
                  <a:lnTo>
                    <a:pt x="36739" y="75112"/>
                  </a:lnTo>
                  <a:lnTo>
                    <a:pt x="37556" y="75112"/>
                  </a:lnTo>
                  <a:lnTo>
                    <a:pt x="39189" y="75112"/>
                  </a:lnTo>
                  <a:lnTo>
                    <a:pt x="40005" y="74295"/>
                  </a:lnTo>
                  <a:lnTo>
                    <a:pt x="39189" y="69396"/>
                  </a:lnTo>
                  <a:lnTo>
                    <a:pt x="38372" y="66947"/>
                  </a:lnTo>
                  <a:lnTo>
                    <a:pt x="37556" y="66131"/>
                  </a:lnTo>
                  <a:lnTo>
                    <a:pt x="36739" y="65314"/>
                  </a:lnTo>
                  <a:lnTo>
                    <a:pt x="37556" y="64498"/>
                  </a:lnTo>
                  <a:lnTo>
                    <a:pt x="39189" y="64498"/>
                  </a:lnTo>
                  <a:lnTo>
                    <a:pt x="40821" y="63682"/>
                  </a:lnTo>
                  <a:lnTo>
                    <a:pt x="47353" y="58783"/>
                  </a:lnTo>
                  <a:lnTo>
                    <a:pt x="49802" y="53884"/>
                  </a:lnTo>
                  <a:lnTo>
                    <a:pt x="51435" y="52251"/>
                  </a:lnTo>
                  <a:lnTo>
                    <a:pt x="53068" y="51435"/>
                  </a:lnTo>
                  <a:lnTo>
                    <a:pt x="55517" y="51435"/>
                  </a:lnTo>
                  <a:lnTo>
                    <a:pt x="57150" y="50619"/>
                  </a:lnTo>
                  <a:lnTo>
                    <a:pt x="57966" y="48986"/>
                  </a:lnTo>
                  <a:lnTo>
                    <a:pt x="57150" y="47353"/>
                  </a:lnTo>
                  <a:lnTo>
                    <a:pt x="56334" y="46537"/>
                  </a:lnTo>
                  <a:lnTo>
                    <a:pt x="57150" y="44904"/>
                  </a:lnTo>
                  <a:lnTo>
                    <a:pt x="57966" y="42454"/>
                  </a:lnTo>
                  <a:lnTo>
                    <a:pt x="57966" y="40005"/>
                  </a:lnTo>
                  <a:lnTo>
                    <a:pt x="58783" y="38372"/>
                  </a:lnTo>
                  <a:lnTo>
                    <a:pt x="58783" y="37556"/>
                  </a:lnTo>
                  <a:lnTo>
                    <a:pt x="57150" y="38372"/>
                  </a:lnTo>
                  <a:lnTo>
                    <a:pt x="56334" y="39189"/>
                  </a:lnTo>
                  <a:lnTo>
                    <a:pt x="57150" y="38372"/>
                  </a:lnTo>
                  <a:lnTo>
                    <a:pt x="58783" y="35923"/>
                  </a:lnTo>
                  <a:lnTo>
                    <a:pt x="59599" y="32657"/>
                  </a:lnTo>
                  <a:lnTo>
                    <a:pt x="60416" y="31024"/>
                  </a:lnTo>
                  <a:lnTo>
                    <a:pt x="62865" y="29391"/>
                  </a:lnTo>
                  <a:lnTo>
                    <a:pt x="63682" y="28575"/>
                  </a:lnTo>
                  <a:lnTo>
                    <a:pt x="66131" y="26942"/>
                  </a:lnTo>
                  <a:lnTo>
                    <a:pt x="69396" y="23676"/>
                  </a:lnTo>
                  <a:lnTo>
                    <a:pt x="71029" y="22860"/>
                  </a:lnTo>
                  <a:lnTo>
                    <a:pt x="77561" y="24493"/>
                  </a:lnTo>
                  <a:lnTo>
                    <a:pt x="80010" y="24493"/>
                  </a:lnTo>
                  <a:lnTo>
                    <a:pt x="80010" y="24493"/>
                  </a:lnTo>
                  <a:lnTo>
                    <a:pt x="79194" y="24493"/>
                  </a:lnTo>
                  <a:lnTo>
                    <a:pt x="77561" y="25309"/>
                  </a:lnTo>
                  <a:lnTo>
                    <a:pt x="77561" y="26126"/>
                  </a:lnTo>
                  <a:lnTo>
                    <a:pt x="78377" y="27759"/>
                  </a:lnTo>
                  <a:lnTo>
                    <a:pt x="79194" y="27759"/>
                  </a:lnTo>
                  <a:lnTo>
                    <a:pt x="80010" y="26942"/>
                  </a:lnTo>
                  <a:lnTo>
                    <a:pt x="80826" y="24493"/>
                  </a:lnTo>
                  <a:lnTo>
                    <a:pt x="82459" y="22044"/>
                  </a:lnTo>
                  <a:lnTo>
                    <a:pt x="82459" y="19594"/>
                  </a:lnTo>
                  <a:lnTo>
                    <a:pt x="83276" y="18778"/>
                  </a:lnTo>
                  <a:lnTo>
                    <a:pt x="84909" y="18778"/>
                  </a:lnTo>
                  <a:lnTo>
                    <a:pt x="87358" y="19594"/>
                  </a:lnTo>
                  <a:lnTo>
                    <a:pt x="88991" y="20411"/>
                  </a:lnTo>
                  <a:lnTo>
                    <a:pt x="90624" y="20411"/>
                  </a:lnTo>
                  <a:lnTo>
                    <a:pt x="96339" y="20411"/>
                  </a:lnTo>
                  <a:lnTo>
                    <a:pt x="106136" y="13063"/>
                  </a:lnTo>
                  <a:lnTo>
                    <a:pt x="111034" y="11430"/>
                  </a:lnTo>
                  <a:lnTo>
                    <a:pt x="113484" y="9797"/>
                  </a:lnTo>
                  <a:lnTo>
                    <a:pt x="115116" y="6532"/>
                  </a:lnTo>
                  <a:lnTo>
                    <a:pt x="115933" y="4082"/>
                  </a:lnTo>
                  <a:lnTo>
                    <a:pt x="117566" y="3266"/>
                  </a:lnTo>
                  <a:lnTo>
                    <a:pt x="119199" y="3266"/>
                  </a:lnTo>
                  <a:lnTo>
                    <a:pt x="120015" y="2449"/>
                  </a:lnTo>
                  <a:lnTo>
                    <a:pt x="120015" y="1633"/>
                  </a:lnTo>
                  <a:lnTo>
                    <a:pt x="123281" y="0"/>
                  </a:lnTo>
                  <a:lnTo>
                    <a:pt x="124914" y="0"/>
                  </a:lnTo>
                  <a:lnTo>
                    <a:pt x="126546" y="0"/>
                  </a:lnTo>
                  <a:lnTo>
                    <a:pt x="130629" y="1633"/>
                  </a:lnTo>
                  <a:lnTo>
                    <a:pt x="132262" y="4899"/>
                  </a:lnTo>
                  <a:lnTo>
                    <a:pt x="132262" y="6532"/>
                  </a:lnTo>
                  <a:lnTo>
                    <a:pt x="129812" y="8981"/>
                  </a:lnTo>
                  <a:lnTo>
                    <a:pt x="130629" y="14696"/>
                  </a:lnTo>
                  <a:close/>
                  <a:moveTo>
                    <a:pt x="18778" y="169001"/>
                  </a:moveTo>
                  <a:lnTo>
                    <a:pt x="18778" y="169001"/>
                  </a:lnTo>
                  <a:lnTo>
                    <a:pt x="17145" y="169001"/>
                  </a:lnTo>
                  <a:lnTo>
                    <a:pt x="17145" y="168184"/>
                  </a:lnTo>
                  <a:lnTo>
                    <a:pt x="17962" y="167368"/>
                  </a:lnTo>
                  <a:lnTo>
                    <a:pt x="18778" y="167368"/>
                  </a:lnTo>
                  <a:lnTo>
                    <a:pt x="18778" y="168184"/>
                  </a:lnTo>
                  <a:lnTo>
                    <a:pt x="18778" y="169001"/>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96" name="Freeform: Shape 295">
              <a:extLst>
                <a:ext uri="{FF2B5EF4-FFF2-40B4-BE49-F238E27FC236}">
                  <a16:creationId xmlns:a16="http://schemas.microsoft.com/office/drawing/2014/main" id="{03A63D58-C69E-B463-E331-7037D415D331}"/>
                </a:ext>
              </a:extLst>
            </p:cNvPr>
            <p:cNvSpPr/>
            <p:nvPr/>
          </p:nvSpPr>
          <p:spPr>
            <a:xfrm>
              <a:off x="2961186" y="4033156"/>
              <a:ext cx="53067" cy="50618"/>
            </a:xfrm>
            <a:custGeom>
              <a:avLst/>
              <a:gdLst>
                <a:gd name="connsiteX0" fmla="*/ 35106 w 53067"/>
                <a:gd name="connsiteY0" fmla="*/ 5715 h 50618"/>
                <a:gd name="connsiteX1" fmla="*/ 35106 w 53067"/>
                <a:gd name="connsiteY1" fmla="*/ 5715 h 50618"/>
                <a:gd name="connsiteX2" fmla="*/ 35923 w 53067"/>
                <a:gd name="connsiteY2" fmla="*/ 7348 h 50618"/>
                <a:gd name="connsiteX3" fmla="*/ 35923 w 53067"/>
                <a:gd name="connsiteY3" fmla="*/ 8981 h 50618"/>
                <a:gd name="connsiteX4" fmla="*/ 38372 w 53067"/>
                <a:gd name="connsiteY4" fmla="*/ 13879 h 50618"/>
                <a:gd name="connsiteX5" fmla="*/ 40005 w 53067"/>
                <a:gd name="connsiteY5" fmla="*/ 16329 h 50618"/>
                <a:gd name="connsiteX6" fmla="*/ 44087 w 53067"/>
                <a:gd name="connsiteY6" fmla="*/ 21227 h 50618"/>
                <a:gd name="connsiteX7" fmla="*/ 45720 w 53067"/>
                <a:gd name="connsiteY7" fmla="*/ 22044 h 50618"/>
                <a:gd name="connsiteX8" fmla="*/ 48169 w 53067"/>
                <a:gd name="connsiteY8" fmla="*/ 25309 h 50618"/>
                <a:gd name="connsiteX9" fmla="*/ 48986 w 53067"/>
                <a:gd name="connsiteY9" fmla="*/ 26126 h 50618"/>
                <a:gd name="connsiteX10" fmla="*/ 49802 w 53067"/>
                <a:gd name="connsiteY10" fmla="*/ 26942 h 50618"/>
                <a:gd name="connsiteX11" fmla="*/ 52251 w 53067"/>
                <a:gd name="connsiteY11" fmla="*/ 27759 h 50618"/>
                <a:gd name="connsiteX12" fmla="*/ 53068 w 53067"/>
                <a:gd name="connsiteY12" fmla="*/ 28575 h 50618"/>
                <a:gd name="connsiteX13" fmla="*/ 53068 w 53067"/>
                <a:gd name="connsiteY13" fmla="*/ 28575 h 50618"/>
                <a:gd name="connsiteX14" fmla="*/ 53068 w 53067"/>
                <a:gd name="connsiteY14" fmla="*/ 28575 h 50618"/>
                <a:gd name="connsiteX15" fmla="*/ 53068 w 53067"/>
                <a:gd name="connsiteY15" fmla="*/ 28575 h 50618"/>
                <a:gd name="connsiteX16" fmla="*/ 52251 w 53067"/>
                <a:gd name="connsiteY16" fmla="*/ 28575 h 50618"/>
                <a:gd name="connsiteX17" fmla="*/ 50618 w 53067"/>
                <a:gd name="connsiteY17" fmla="*/ 27759 h 50618"/>
                <a:gd name="connsiteX18" fmla="*/ 48986 w 53067"/>
                <a:gd name="connsiteY18" fmla="*/ 26942 h 50618"/>
                <a:gd name="connsiteX19" fmla="*/ 48169 w 53067"/>
                <a:gd name="connsiteY19" fmla="*/ 26942 h 50618"/>
                <a:gd name="connsiteX20" fmla="*/ 48169 w 53067"/>
                <a:gd name="connsiteY20" fmla="*/ 27759 h 50618"/>
                <a:gd name="connsiteX21" fmla="*/ 47353 w 53067"/>
                <a:gd name="connsiteY21" fmla="*/ 28575 h 50618"/>
                <a:gd name="connsiteX22" fmla="*/ 46536 w 53067"/>
                <a:gd name="connsiteY22" fmla="*/ 28575 h 50618"/>
                <a:gd name="connsiteX23" fmla="*/ 46536 w 53067"/>
                <a:gd name="connsiteY23" fmla="*/ 28575 h 50618"/>
                <a:gd name="connsiteX24" fmla="*/ 46536 w 53067"/>
                <a:gd name="connsiteY24" fmla="*/ 31841 h 50618"/>
                <a:gd name="connsiteX25" fmla="*/ 46536 w 53067"/>
                <a:gd name="connsiteY25" fmla="*/ 35106 h 50618"/>
                <a:gd name="connsiteX26" fmla="*/ 47353 w 53067"/>
                <a:gd name="connsiteY26" fmla="*/ 35106 h 50618"/>
                <a:gd name="connsiteX27" fmla="*/ 48986 w 53067"/>
                <a:gd name="connsiteY27" fmla="*/ 35923 h 50618"/>
                <a:gd name="connsiteX28" fmla="*/ 49802 w 53067"/>
                <a:gd name="connsiteY28" fmla="*/ 36739 h 50618"/>
                <a:gd name="connsiteX29" fmla="*/ 49802 w 53067"/>
                <a:gd name="connsiteY29" fmla="*/ 37556 h 50618"/>
                <a:gd name="connsiteX30" fmla="*/ 49802 w 53067"/>
                <a:gd name="connsiteY30" fmla="*/ 37556 h 50618"/>
                <a:gd name="connsiteX31" fmla="*/ 48986 w 53067"/>
                <a:gd name="connsiteY31" fmla="*/ 38372 h 50618"/>
                <a:gd name="connsiteX32" fmla="*/ 48169 w 53067"/>
                <a:gd name="connsiteY32" fmla="*/ 39188 h 50618"/>
                <a:gd name="connsiteX33" fmla="*/ 47353 w 53067"/>
                <a:gd name="connsiteY33" fmla="*/ 40005 h 50618"/>
                <a:gd name="connsiteX34" fmla="*/ 48169 w 53067"/>
                <a:gd name="connsiteY34" fmla="*/ 41638 h 50618"/>
                <a:gd name="connsiteX35" fmla="*/ 48169 w 53067"/>
                <a:gd name="connsiteY35" fmla="*/ 42454 h 50618"/>
                <a:gd name="connsiteX36" fmla="*/ 48169 w 53067"/>
                <a:gd name="connsiteY36" fmla="*/ 44087 h 50618"/>
                <a:gd name="connsiteX37" fmla="*/ 48169 w 53067"/>
                <a:gd name="connsiteY37" fmla="*/ 44904 h 50618"/>
                <a:gd name="connsiteX38" fmla="*/ 45720 w 53067"/>
                <a:gd name="connsiteY38" fmla="*/ 46537 h 50618"/>
                <a:gd name="connsiteX39" fmla="*/ 44904 w 53067"/>
                <a:gd name="connsiteY39" fmla="*/ 47353 h 50618"/>
                <a:gd name="connsiteX40" fmla="*/ 44904 w 53067"/>
                <a:gd name="connsiteY40" fmla="*/ 47353 h 50618"/>
                <a:gd name="connsiteX41" fmla="*/ 46536 w 53067"/>
                <a:gd name="connsiteY41" fmla="*/ 48169 h 50618"/>
                <a:gd name="connsiteX42" fmla="*/ 47353 w 53067"/>
                <a:gd name="connsiteY42" fmla="*/ 48986 h 50618"/>
                <a:gd name="connsiteX43" fmla="*/ 48169 w 53067"/>
                <a:gd name="connsiteY43" fmla="*/ 49802 h 50618"/>
                <a:gd name="connsiteX44" fmla="*/ 48169 w 53067"/>
                <a:gd name="connsiteY44" fmla="*/ 50619 h 50618"/>
                <a:gd name="connsiteX45" fmla="*/ 47353 w 53067"/>
                <a:gd name="connsiteY45" fmla="*/ 48986 h 50618"/>
                <a:gd name="connsiteX46" fmla="*/ 45720 w 53067"/>
                <a:gd name="connsiteY46" fmla="*/ 47353 h 50618"/>
                <a:gd name="connsiteX47" fmla="*/ 44087 w 53067"/>
                <a:gd name="connsiteY47" fmla="*/ 46537 h 50618"/>
                <a:gd name="connsiteX48" fmla="*/ 44087 w 53067"/>
                <a:gd name="connsiteY48" fmla="*/ 44087 h 50618"/>
                <a:gd name="connsiteX49" fmla="*/ 43271 w 53067"/>
                <a:gd name="connsiteY49" fmla="*/ 42454 h 50618"/>
                <a:gd name="connsiteX50" fmla="*/ 41638 w 53067"/>
                <a:gd name="connsiteY50" fmla="*/ 40821 h 50618"/>
                <a:gd name="connsiteX51" fmla="*/ 40005 w 53067"/>
                <a:gd name="connsiteY51" fmla="*/ 40005 h 50618"/>
                <a:gd name="connsiteX52" fmla="*/ 38372 w 53067"/>
                <a:gd name="connsiteY52" fmla="*/ 40005 h 50618"/>
                <a:gd name="connsiteX53" fmla="*/ 39188 w 53067"/>
                <a:gd name="connsiteY53" fmla="*/ 41638 h 50618"/>
                <a:gd name="connsiteX54" fmla="*/ 41638 w 53067"/>
                <a:gd name="connsiteY54" fmla="*/ 43271 h 50618"/>
                <a:gd name="connsiteX55" fmla="*/ 41638 w 53067"/>
                <a:gd name="connsiteY55" fmla="*/ 44087 h 50618"/>
                <a:gd name="connsiteX56" fmla="*/ 41638 w 53067"/>
                <a:gd name="connsiteY56" fmla="*/ 44904 h 50618"/>
                <a:gd name="connsiteX57" fmla="*/ 40005 w 53067"/>
                <a:gd name="connsiteY57" fmla="*/ 44904 h 50618"/>
                <a:gd name="connsiteX58" fmla="*/ 38372 w 53067"/>
                <a:gd name="connsiteY58" fmla="*/ 44904 h 50618"/>
                <a:gd name="connsiteX59" fmla="*/ 36739 w 53067"/>
                <a:gd name="connsiteY59" fmla="*/ 44904 h 50618"/>
                <a:gd name="connsiteX60" fmla="*/ 35923 w 53067"/>
                <a:gd name="connsiteY60" fmla="*/ 44087 h 50618"/>
                <a:gd name="connsiteX61" fmla="*/ 33473 w 53067"/>
                <a:gd name="connsiteY61" fmla="*/ 41638 h 50618"/>
                <a:gd name="connsiteX62" fmla="*/ 35106 w 53067"/>
                <a:gd name="connsiteY62" fmla="*/ 40005 h 50618"/>
                <a:gd name="connsiteX63" fmla="*/ 35923 w 53067"/>
                <a:gd name="connsiteY63" fmla="*/ 38372 h 50618"/>
                <a:gd name="connsiteX64" fmla="*/ 35923 w 53067"/>
                <a:gd name="connsiteY64" fmla="*/ 35923 h 50618"/>
                <a:gd name="connsiteX65" fmla="*/ 35923 w 53067"/>
                <a:gd name="connsiteY65" fmla="*/ 34290 h 50618"/>
                <a:gd name="connsiteX66" fmla="*/ 34290 w 53067"/>
                <a:gd name="connsiteY66" fmla="*/ 32657 h 50618"/>
                <a:gd name="connsiteX67" fmla="*/ 31841 w 53067"/>
                <a:gd name="connsiteY67" fmla="*/ 30208 h 50618"/>
                <a:gd name="connsiteX68" fmla="*/ 27759 w 53067"/>
                <a:gd name="connsiteY68" fmla="*/ 28575 h 50618"/>
                <a:gd name="connsiteX69" fmla="*/ 26126 w 53067"/>
                <a:gd name="connsiteY69" fmla="*/ 26942 h 50618"/>
                <a:gd name="connsiteX70" fmla="*/ 22043 w 53067"/>
                <a:gd name="connsiteY70" fmla="*/ 26126 h 50618"/>
                <a:gd name="connsiteX71" fmla="*/ 20411 w 53067"/>
                <a:gd name="connsiteY71" fmla="*/ 25309 h 50618"/>
                <a:gd name="connsiteX72" fmla="*/ 18778 w 53067"/>
                <a:gd name="connsiteY72" fmla="*/ 23676 h 50618"/>
                <a:gd name="connsiteX73" fmla="*/ 18778 w 53067"/>
                <a:gd name="connsiteY73" fmla="*/ 22860 h 50618"/>
                <a:gd name="connsiteX74" fmla="*/ 19594 w 53067"/>
                <a:gd name="connsiteY74" fmla="*/ 21227 h 50618"/>
                <a:gd name="connsiteX75" fmla="*/ 18778 w 53067"/>
                <a:gd name="connsiteY75" fmla="*/ 19594 h 50618"/>
                <a:gd name="connsiteX76" fmla="*/ 13879 w 53067"/>
                <a:gd name="connsiteY76" fmla="*/ 16329 h 50618"/>
                <a:gd name="connsiteX77" fmla="*/ 10613 w 53067"/>
                <a:gd name="connsiteY77" fmla="*/ 14696 h 50618"/>
                <a:gd name="connsiteX78" fmla="*/ 9797 w 53067"/>
                <a:gd name="connsiteY78" fmla="*/ 13879 h 50618"/>
                <a:gd name="connsiteX79" fmla="*/ 8981 w 53067"/>
                <a:gd name="connsiteY79" fmla="*/ 13879 h 50618"/>
                <a:gd name="connsiteX80" fmla="*/ 9797 w 53067"/>
                <a:gd name="connsiteY80" fmla="*/ 16329 h 50618"/>
                <a:gd name="connsiteX81" fmla="*/ 11430 w 53067"/>
                <a:gd name="connsiteY81" fmla="*/ 17962 h 50618"/>
                <a:gd name="connsiteX82" fmla="*/ 14696 w 53067"/>
                <a:gd name="connsiteY82" fmla="*/ 19594 h 50618"/>
                <a:gd name="connsiteX83" fmla="*/ 15512 w 53067"/>
                <a:gd name="connsiteY83" fmla="*/ 20411 h 50618"/>
                <a:gd name="connsiteX84" fmla="*/ 15512 w 53067"/>
                <a:gd name="connsiteY84" fmla="*/ 21227 h 50618"/>
                <a:gd name="connsiteX85" fmla="*/ 13879 w 53067"/>
                <a:gd name="connsiteY85" fmla="*/ 22860 h 50618"/>
                <a:gd name="connsiteX86" fmla="*/ 13063 w 53067"/>
                <a:gd name="connsiteY86" fmla="*/ 23676 h 50618"/>
                <a:gd name="connsiteX87" fmla="*/ 13063 w 53067"/>
                <a:gd name="connsiteY87" fmla="*/ 24493 h 50618"/>
                <a:gd name="connsiteX88" fmla="*/ 12246 w 53067"/>
                <a:gd name="connsiteY88" fmla="*/ 24493 h 50618"/>
                <a:gd name="connsiteX89" fmla="*/ 11430 w 53067"/>
                <a:gd name="connsiteY89" fmla="*/ 23676 h 50618"/>
                <a:gd name="connsiteX90" fmla="*/ 8981 w 53067"/>
                <a:gd name="connsiteY90" fmla="*/ 20411 h 50618"/>
                <a:gd name="connsiteX91" fmla="*/ 4082 w 53067"/>
                <a:gd name="connsiteY91" fmla="*/ 18778 h 50618"/>
                <a:gd name="connsiteX92" fmla="*/ 3266 w 53067"/>
                <a:gd name="connsiteY92" fmla="*/ 17962 h 50618"/>
                <a:gd name="connsiteX93" fmla="*/ 1633 w 53067"/>
                <a:gd name="connsiteY93" fmla="*/ 14696 h 50618"/>
                <a:gd name="connsiteX94" fmla="*/ 816 w 53067"/>
                <a:gd name="connsiteY94" fmla="*/ 12246 h 50618"/>
                <a:gd name="connsiteX95" fmla="*/ 816 w 53067"/>
                <a:gd name="connsiteY95" fmla="*/ 10613 h 50618"/>
                <a:gd name="connsiteX96" fmla="*/ 3266 w 53067"/>
                <a:gd name="connsiteY96" fmla="*/ 8164 h 50618"/>
                <a:gd name="connsiteX97" fmla="*/ 4082 w 53067"/>
                <a:gd name="connsiteY97" fmla="*/ 7348 h 50618"/>
                <a:gd name="connsiteX98" fmla="*/ 4082 w 53067"/>
                <a:gd name="connsiteY98" fmla="*/ 6531 h 50618"/>
                <a:gd name="connsiteX99" fmla="*/ 4082 w 53067"/>
                <a:gd name="connsiteY99" fmla="*/ 5715 h 50618"/>
                <a:gd name="connsiteX100" fmla="*/ 3266 w 53067"/>
                <a:gd name="connsiteY100" fmla="*/ 4899 h 50618"/>
                <a:gd name="connsiteX101" fmla="*/ 1633 w 53067"/>
                <a:gd name="connsiteY101" fmla="*/ 4082 h 50618"/>
                <a:gd name="connsiteX102" fmla="*/ 0 w 53067"/>
                <a:gd name="connsiteY102" fmla="*/ 3266 h 50618"/>
                <a:gd name="connsiteX103" fmla="*/ 0 w 53067"/>
                <a:gd name="connsiteY103" fmla="*/ 3266 h 50618"/>
                <a:gd name="connsiteX104" fmla="*/ 2449 w 53067"/>
                <a:gd name="connsiteY104" fmla="*/ 2449 h 50618"/>
                <a:gd name="connsiteX105" fmla="*/ 2449 w 53067"/>
                <a:gd name="connsiteY105" fmla="*/ 1633 h 50618"/>
                <a:gd name="connsiteX106" fmla="*/ 2449 w 53067"/>
                <a:gd name="connsiteY106" fmla="*/ 1633 h 50618"/>
                <a:gd name="connsiteX107" fmla="*/ 2449 w 53067"/>
                <a:gd name="connsiteY107" fmla="*/ 1633 h 50618"/>
                <a:gd name="connsiteX108" fmla="*/ 2449 w 53067"/>
                <a:gd name="connsiteY108" fmla="*/ 1633 h 50618"/>
                <a:gd name="connsiteX109" fmla="*/ 2449 w 53067"/>
                <a:gd name="connsiteY109" fmla="*/ 1633 h 50618"/>
                <a:gd name="connsiteX110" fmla="*/ 3266 w 53067"/>
                <a:gd name="connsiteY110" fmla="*/ 816 h 50618"/>
                <a:gd name="connsiteX111" fmla="*/ 4082 w 53067"/>
                <a:gd name="connsiteY111" fmla="*/ 0 h 50618"/>
                <a:gd name="connsiteX112" fmla="*/ 4898 w 53067"/>
                <a:gd name="connsiteY112" fmla="*/ 0 h 50618"/>
                <a:gd name="connsiteX113" fmla="*/ 5715 w 53067"/>
                <a:gd name="connsiteY113" fmla="*/ 0 h 50618"/>
                <a:gd name="connsiteX114" fmla="*/ 8164 w 53067"/>
                <a:gd name="connsiteY114" fmla="*/ 816 h 50618"/>
                <a:gd name="connsiteX115" fmla="*/ 11430 w 53067"/>
                <a:gd name="connsiteY115" fmla="*/ 1633 h 50618"/>
                <a:gd name="connsiteX116" fmla="*/ 15512 w 53067"/>
                <a:gd name="connsiteY116" fmla="*/ 3266 h 50618"/>
                <a:gd name="connsiteX117" fmla="*/ 17145 w 53067"/>
                <a:gd name="connsiteY117" fmla="*/ 2449 h 50618"/>
                <a:gd name="connsiteX118" fmla="*/ 18778 w 53067"/>
                <a:gd name="connsiteY118" fmla="*/ 1633 h 50618"/>
                <a:gd name="connsiteX119" fmla="*/ 19594 w 53067"/>
                <a:gd name="connsiteY119" fmla="*/ 1633 h 50618"/>
                <a:gd name="connsiteX120" fmla="*/ 22043 w 53067"/>
                <a:gd name="connsiteY120" fmla="*/ 2449 h 50618"/>
                <a:gd name="connsiteX121" fmla="*/ 23676 w 53067"/>
                <a:gd name="connsiteY121" fmla="*/ 2449 h 50618"/>
                <a:gd name="connsiteX122" fmla="*/ 24493 w 53067"/>
                <a:gd name="connsiteY122" fmla="*/ 2449 h 50618"/>
                <a:gd name="connsiteX123" fmla="*/ 26126 w 53067"/>
                <a:gd name="connsiteY123" fmla="*/ 4082 h 50618"/>
                <a:gd name="connsiteX124" fmla="*/ 26942 w 53067"/>
                <a:gd name="connsiteY124" fmla="*/ 4899 h 50618"/>
                <a:gd name="connsiteX125" fmla="*/ 26942 w 53067"/>
                <a:gd name="connsiteY125" fmla="*/ 5715 h 50618"/>
                <a:gd name="connsiteX126" fmla="*/ 27759 w 53067"/>
                <a:gd name="connsiteY126" fmla="*/ 5715 h 50618"/>
                <a:gd name="connsiteX127" fmla="*/ 28575 w 53067"/>
                <a:gd name="connsiteY127" fmla="*/ 5715 h 50618"/>
                <a:gd name="connsiteX128" fmla="*/ 31841 w 53067"/>
                <a:gd name="connsiteY128" fmla="*/ 6531 h 50618"/>
                <a:gd name="connsiteX129" fmla="*/ 33473 w 53067"/>
                <a:gd name="connsiteY129" fmla="*/ 6531 h 50618"/>
                <a:gd name="connsiteX130" fmla="*/ 35106 w 53067"/>
                <a:gd name="connsiteY130" fmla="*/ 5715 h 50618"/>
                <a:gd name="connsiteX131" fmla="*/ 35923 w 53067"/>
                <a:gd name="connsiteY131" fmla="*/ 4899 h 50618"/>
                <a:gd name="connsiteX132" fmla="*/ 35106 w 53067"/>
                <a:gd name="connsiteY132" fmla="*/ 5715 h 5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53067" h="50618">
                  <a:moveTo>
                    <a:pt x="35106" y="5715"/>
                  </a:moveTo>
                  <a:lnTo>
                    <a:pt x="35106" y="5715"/>
                  </a:lnTo>
                  <a:lnTo>
                    <a:pt x="35923" y="7348"/>
                  </a:lnTo>
                  <a:lnTo>
                    <a:pt x="35923" y="8981"/>
                  </a:lnTo>
                  <a:lnTo>
                    <a:pt x="38372" y="13879"/>
                  </a:lnTo>
                  <a:lnTo>
                    <a:pt x="40005" y="16329"/>
                  </a:lnTo>
                  <a:lnTo>
                    <a:pt x="44087" y="21227"/>
                  </a:lnTo>
                  <a:lnTo>
                    <a:pt x="45720" y="22044"/>
                  </a:lnTo>
                  <a:lnTo>
                    <a:pt x="48169" y="25309"/>
                  </a:lnTo>
                  <a:lnTo>
                    <a:pt x="48986" y="26126"/>
                  </a:lnTo>
                  <a:lnTo>
                    <a:pt x="49802" y="26942"/>
                  </a:lnTo>
                  <a:lnTo>
                    <a:pt x="52251" y="27759"/>
                  </a:lnTo>
                  <a:lnTo>
                    <a:pt x="53068" y="28575"/>
                  </a:lnTo>
                  <a:lnTo>
                    <a:pt x="53068" y="28575"/>
                  </a:lnTo>
                  <a:lnTo>
                    <a:pt x="53068" y="28575"/>
                  </a:lnTo>
                  <a:lnTo>
                    <a:pt x="53068" y="28575"/>
                  </a:lnTo>
                  <a:lnTo>
                    <a:pt x="52251" y="28575"/>
                  </a:lnTo>
                  <a:lnTo>
                    <a:pt x="50618" y="27759"/>
                  </a:lnTo>
                  <a:lnTo>
                    <a:pt x="48986" y="26942"/>
                  </a:lnTo>
                  <a:lnTo>
                    <a:pt x="48169" y="26942"/>
                  </a:lnTo>
                  <a:lnTo>
                    <a:pt x="48169" y="27759"/>
                  </a:lnTo>
                  <a:lnTo>
                    <a:pt x="47353" y="28575"/>
                  </a:lnTo>
                  <a:lnTo>
                    <a:pt x="46536" y="28575"/>
                  </a:lnTo>
                  <a:lnTo>
                    <a:pt x="46536" y="28575"/>
                  </a:lnTo>
                  <a:lnTo>
                    <a:pt x="46536" y="31841"/>
                  </a:lnTo>
                  <a:lnTo>
                    <a:pt x="46536" y="35106"/>
                  </a:lnTo>
                  <a:lnTo>
                    <a:pt x="47353" y="35106"/>
                  </a:lnTo>
                  <a:lnTo>
                    <a:pt x="48986" y="35923"/>
                  </a:lnTo>
                  <a:lnTo>
                    <a:pt x="49802" y="36739"/>
                  </a:lnTo>
                  <a:lnTo>
                    <a:pt x="49802" y="37556"/>
                  </a:lnTo>
                  <a:lnTo>
                    <a:pt x="49802" y="37556"/>
                  </a:lnTo>
                  <a:lnTo>
                    <a:pt x="48986" y="38372"/>
                  </a:lnTo>
                  <a:lnTo>
                    <a:pt x="48169" y="39188"/>
                  </a:lnTo>
                  <a:lnTo>
                    <a:pt x="47353" y="40005"/>
                  </a:lnTo>
                  <a:lnTo>
                    <a:pt x="48169" y="41638"/>
                  </a:lnTo>
                  <a:lnTo>
                    <a:pt x="48169" y="42454"/>
                  </a:lnTo>
                  <a:lnTo>
                    <a:pt x="48169" y="44087"/>
                  </a:lnTo>
                  <a:lnTo>
                    <a:pt x="48169" y="44904"/>
                  </a:lnTo>
                  <a:lnTo>
                    <a:pt x="45720" y="46537"/>
                  </a:lnTo>
                  <a:lnTo>
                    <a:pt x="44904" y="47353"/>
                  </a:lnTo>
                  <a:lnTo>
                    <a:pt x="44904" y="47353"/>
                  </a:lnTo>
                  <a:lnTo>
                    <a:pt x="46536" y="48169"/>
                  </a:lnTo>
                  <a:lnTo>
                    <a:pt x="47353" y="48986"/>
                  </a:lnTo>
                  <a:lnTo>
                    <a:pt x="48169" y="49802"/>
                  </a:lnTo>
                  <a:lnTo>
                    <a:pt x="48169" y="50619"/>
                  </a:lnTo>
                  <a:lnTo>
                    <a:pt x="47353" y="48986"/>
                  </a:lnTo>
                  <a:lnTo>
                    <a:pt x="45720" y="47353"/>
                  </a:lnTo>
                  <a:lnTo>
                    <a:pt x="44087" y="46537"/>
                  </a:lnTo>
                  <a:lnTo>
                    <a:pt x="44087" y="44087"/>
                  </a:lnTo>
                  <a:lnTo>
                    <a:pt x="43271" y="42454"/>
                  </a:lnTo>
                  <a:lnTo>
                    <a:pt x="41638" y="40821"/>
                  </a:lnTo>
                  <a:lnTo>
                    <a:pt x="40005" y="40005"/>
                  </a:lnTo>
                  <a:lnTo>
                    <a:pt x="38372" y="40005"/>
                  </a:lnTo>
                  <a:lnTo>
                    <a:pt x="39188" y="41638"/>
                  </a:lnTo>
                  <a:lnTo>
                    <a:pt x="41638" y="43271"/>
                  </a:lnTo>
                  <a:lnTo>
                    <a:pt x="41638" y="44087"/>
                  </a:lnTo>
                  <a:lnTo>
                    <a:pt x="41638" y="44904"/>
                  </a:lnTo>
                  <a:lnTo>
                    <a:pt x="40005" y="44904"/>
                  </a:lnTo>
                  <a:lnTo>
                    <a:pt x="38372" y="44904"/>
                  </a:lnTo>
                  <a:lnTo>
                    <a:pt x="36739" y="44904"/>
                  </a:lnTo>
                  <a:lnTo>
                    <a:pt x="35923" y="44087"/>
                  </a:lnTo>
                  <a:lnTo>
                    <a:pt x="33473" y="41638"/>
                  </a:lnTo>
                  <a:lnTo>
                    <a:pt x="35106" y="40005"/>
                  </a:lnTo>
                  <a:lnTo>
                    <a:pt x="35923" y="38372"/>
                  </a:lnTo>
                  <a:lnTo>
                    <a:pt x="35923" y="35923"/>
                  </a:lnTo>
                  <a:lnTo>
                    <a:pt x="35923" y="34290"/>
                  </a:lnTo>
                  <a:lnTo>
                    <a:pt x="34290" y="32657"/>
                  </a:lnTo>
                  <a:lnTo>
                    <a:pt x="31841" y="30208"/>
                  </a:lnTo>
                  <a:lnTo>
                    <a:pt x="27759" y="28575"/>
                  </a:lnTo>
                  <a:lnTo>
                    <a:pt x="26126" y="26942"/>
                  </a:lnTo>
                  <a:lnTo>
                    <a:pt x="22043" y="26126"/>
                  </a:lnTo>
                  <a:lnTo>
                    <a:pt x="20411" y="25309"/>
                  </a:lnTo>
                  <a:lnTo>
                    <a:pt x="18778" y="23676"/>
                  </a:lnTo>
                  <a:lnTo>
                    <a:pt x="18778" y="22860"/>
                  </a:lnTo>
                  <a:lnTo>
                    <a:pt x="19594" y="21227"/>
                  </a:lnTo>
                  <a:lnTo>
                    <a:pt x="18778" y="19594"/>
                  </a:lnTo>
                  <a:lnTo>
                    <a:pt x="13879" y="16329"/>
                  </a:lnTo>
                  <a:lnTo>
                    <a:pt x="10613" y="14696"/>
                  </a:lnTo>
                  <a:lnTo>
                    <a:pt x="9797" y="13879"/>
                  </a:lnTo>
                  <a:lnTo>
                    <a:pt x="8981" y="13879"/>
                  </a:lnTo>
                  <a:lnTo>
                    <a:pt x="9797" y="16329"/>
                  </a:lnTo>
                  <a:lnTo>
                    <a:pt x="11430" y="17962"/>
                  </a:lnTo>
                  <a:lnTo>
                    <a:pt x="14696" y="19594"/>
                  </a:lnTo>
                  <a:lnTo>
                    <a:pt x="15512" y="20411"/>
                  </a:lnTo>
                  <a:lnTo>
                    <a:pt x="15512" y="21227"/>
                  </a:lnTo>
                  <a:lnTo>
                    <a:pt x="13879" y="22860"/>
                  </a:lnTo>
                  <a:lnTo>
                    <a:pt x="13063" y="23676"/>
                  </a:lnTo>
                  <a:lnTo>
                    <a:pt x="13063" y="24493"/>
                  </a:lnTo>
                  <a:lnTo>
                    <a:pt x="12246" y="24493"/>
                  </a:lnTo>
                  <a:lnTo>
                    <a:pt x="11430" y="23676"/>
                  </a:lnTo>
                  <a:lnTo>
                    <a:pt x="8981" y="20411"/>
                  </a:lnTo>
                  <a:lnTo>
                    <a:pt x="4082" y="18778"/>
                  </a:lnTo>
                  <a:lnTo>
                    <a:pt x="3266" y="17962"/>
                  </a:lnTo>
                  <a:lnTo>
                    <a:pt x="1633" y="14696"/>
                  </a:lnTo>
                  <a:lnTo>
                    <a:pt x="816" y="12246"/>
                  </a:lnTo>
                  <a:lnTo>
                    <a:pt x="816" y="10613"/>
                  </a:lnTo>
                  <a:lnTo>
                    <a:pt x="3266" y="8164"/>
                  </a:lnTo>
                  <a:lnTo>
                    <a:pt x="4082" y="7348"/>
                  </a:lnTo>
                  <a:lnTo>
                    <a:pt x="4082" y="6531"/>
                  </a:lnTo>
                  <a:lnTo>
                    <a:pt x="4082" y="5715"/>
                  </a:lnTo>
                  <a:lnTo>
                    <a:pt x="3266" y="4899"/>
                  </a:lnTo>
                  <a:lnTo>
                    <a:pt x="1633" y="4082"/>
                  </a:lnTo>
                  <a:lnTo>
                    <a:pt x="0" y="3266"/>
                  </a:lnTo>
                  <a:lnTo>
                    <a:pt x="0" y="3266"/>
                  </a:lnTo>
                  <a:lnTo>
                    <a:pt x="2449" y="2449"/>
                  </a:lnTo>
                  <a:lnTo>
                    <a:pt x="2449" y="1633"/>
                  </a:lnTo>
                  <a:lnTo>
                    <a:pt x="2449" y="1633"/>
                  </a:lnTo>
                  <a:lnTo>
                    <a:pt x="2449" y="1633"/>
                  </a:lnTo>
                  <a:lnTo>
                    <a:pt x="2449" y="1633"/>
                  </a:lnTo>
                  <a:lnTo>
                    <a:pt x="2449" y="1633"/>
                  </a:lnTo>
                  <a:lnTo>
                    <a:pt x="3266" y="816"/>
                  </a:lnTo>
                  <a:lnTo>
                    <a:pt x="4082" y="0"/>
                  </a:lnTo>
                  <a:lnTo>
                    <a:pt x="4898" y="0"/>
                  </a:lnTo>
                  <a:lnTo>
                    <a:pt x="5715" y="0"/>
                  </a:lnTo>
                  <a:lnTo>
                    <a:pt x="8164" y="816"/>
                  </a:lnTo>
                  <a:lnTo>
                    <a:pt x="11430" y="1633"/>
                  </a:lnTo>
                  <a:lnTo>
                    <a:pt x="15512" y="3266"/>
                  </a:lnTo>
                  <a:lnTo>
                    <a:pt x="17145" y="2449"/>
                  </a:lnTo>
                  <a:lnTo>
                    <a:pt x="18778" y="1633"/>
                  </a:lnTo>
                  <a:lnTo>
                    <a:pt x="19594" y="1633"/>
                  </a:lnTo>
                  <a:lnTo>
                    <a:pt x="22043" y="2449"/>
                  </a:lnTo>
                  <a:lnTo>
                    <a:pt x="23676" y="2449"/>
                  </a:lnTo>
                  <a:lnTo>
                    <a:pt x="24493" y="2449"/>
                  </a:lnTo>
                  <a:lnTo>
                    <a:pt x="26126" y="4082"/>
                  </a:lnTo>
                  <a:lnTo>
                    <a:pt x="26942" y="4899"/>
                  </a:lnTo>
                  <a:lnTo>
                    <a:pt x="26942" y="5715"/>
                  </a:lnTo>
                  <a:lnTo>
                    <a:pt x="27759" y="5715"/>
                  </a:lnTo>
                  <a:lnTo>
                    <a:pt x="28575" y="5715"/>
                  </a:lnTo>
                  <a:lnTo>
                    <a:pt x="31841" y="6531"/>
                  </a:lnTo>
                  <a:lnTo>
                    <a:pt x="33473" y="6531"/>
                  </a:lnTo>
                  <a:lnTo>
                    <a:pt x="35106" y="5715"/>
                  </a:lnTo>
                  <a:lnTo>
                    <a:pt x="35923" y="4899"/>
                  </a:lnTo>
                  <a:lnTo>
                    <a:pt x="35106" y="5715"/>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97" name="Freeform: Shape 296">
              <a:extLst>
                <a:ext uri="{FF2B5EF4-FFF2-40B4-BE49-F238E27FC236}">
                  <a16:creationId xmlns:a16="http://schemas.microsoft.com/office/drawing/2014/main" id="{6AE3C6B6-6149-7335-CD58-1A158BD5A671}"/>
                </a:ext>
              </a:extLst>
            </p:cNvPr>
            <p:cNvSpPr/>
            <p:nvPr/>
          </p:nvSpPr>
          <p:spPr>
            <a:xfrm>
              <a:off x="2984046" y="3822518"/>
              <a:ext cx="175532" cy="62864"/>
            </a:xfrm>
            <a:custGeom>
              <a:avLst/>
              <a:gdLst>
                <a:gd name="connsiteX0" fmla="*/ 41638 w 175532"/>
                <a:gd name="connsiteY0" fmla="*/ 4898 h 62864"/>
                <a:gd name="connsiteX1" fmla="*/ 45720 w 175532"/>
                <a:gd name="connsiteY1" fmla="*/ 5715 h 62864"/>
                <a:gd name="connsiteX2" fmla="*/ 48986 w 175532"/>
                <a:gd name="connsiteY2" fmla="*/ 5715 h 62864"/>
                <a:gd name="connsiteX3" fmla="*/ 50619 w 175532"/>
                <a:gd name="connsiteY3" fmla="*/ 4898 h 62864"/>
                <a:gd name="connsiteX4" fmla="*/ 50619 w 175532"/>
                <a:gd name="connsiteY4" fmla="*/ 5715 h 62864"/>
                <a:gd name="connsiteX5" fmla="*/ 52251 w 175532"/>
                <a:gd name="connsiteY5" fmla="*/ 7348 h 62864"/>
                <a:gd name="connsiteX6" fmla="*/ 53068 w 175532"/>
                <a:gd name="connsiteY6" fmla="*/ 7348 h 62864"/>
                <a:gd name="connsiteX7" fmla="*/ 55517 w 175532"/>
                <a:gd name="connsiteY7" fmla="*/ 6531 h 62864"/>
                <a:gd name="connsiteX8" fmla="*/ 61232 w 175532"/>
                <a:gd name="connsiteY8" fmla="*/ 6531 h 62864"/>
                <a:gd name="connsiteX9" fmla="*/ 62049 w 175532"/>
                <a:gd name="connsiteY9" fmla="*/ 6531 h 62864"/>
                <a:gd name="connsiteX10" fmla="*/ 62865 w 175532"/>
                <a:gd name="connsiteY10" fmla="*/ 7348 h 62864"/>
                <a:gd name="connsiteX11" fmla="*/ 64498 w 175532"/>
                <a:gd name="connsiteY11" fmla="*/ 8164 h 62864"/>
                <a:gd name="connsiteX12" fmla="*/ 66131 w 175532"/>
                <a:gd name="connsiteY12" fmla="*/ 8981 h 62864"/>
                <a:gd name="connsiteX13" fmla="*/ 67763 w 175532"/>
                <a:gd name="connsiteY13" fmla="*/ 8981 h 62864"/>
                <a:gd name="connsiteX14" fmla="*/ 69396 w 175532"/>
                <a:gd name="connsiteY14" fmla="*/ 8981 h 62864"/>
                <a:gd name="connsiteX15" fmla="*/ 71029 w 175532"/>
                <a:gd name="connsiteY15" fmla="*/ 8981 h 62864"/>
                <a:gd name="connsiteX16" fmla="*/ 72662 w 175532"/>
                <a:gd name="connsiteY16" fmla="*/ 9797 h 62864"/>
                <a:gd name="connsiteX17" fmla="*/ 73479 w 175532"/>
                <a:gd name="connsiteY17" fmla="*/ 9797 h 62864"/>
                <a:gd name="connsiteX18" fmla="*/ 75112 w 175532"/>
                <a:gd name="connsiteY18" fmla="*/ 9797 h 62864"/>
                <a:gd name="connsiteX19" fmla="*/ 74295 w 175532"/>
                <a:gd name="connsiteY19" fmla="*/ 10613 h 62864"/>
                <a:gd name="connsiteX20" fmla="*/ 77561 w 175532"/>
                <a:gd name="connsiteY20" fmla="*/ 12246 h 62864"/>
                <a:gd name="connsiteX21" fmla="*/ 80010 w 175532"/>
                <a:gd name="connsiteY21" fmla="*/ 15512 h 62864"/>
                <a:gd name="connsiteX22" fmla="*/ 81643 w 175532"/>
                <a:gd name="connsiteY22" fmla="*/ 16329 h 62864"/>
                <a:gd name="connsiteX23" fmla="*/ 83276 w 175532"/>
                <a:gd name="connsiteY23" fmla="*/ 17145 h 62864"/>
                <a:gd name="connsiteX24" fmla="*/ 84909 w 175532"/>
                <a:gd name="connsiteY24" fmla="*/ 17961 h 62864"/>
                <a:gd name="connsiteX25" fmla="*/ 86541 w 175532"/>
                <a:gd name="connsiteY25" fmla="*/ 17961 h 62864"/>
                <a:gd name="connsiteX26" fmla="*/ 91440 w 175532"/>
                <a:gd name="connsiteY26" fmla="*/ 17961 h 62864"/>
                <a:gd name="connsiteX27" fmla="*/ 92256 w 175532"/>
                <a:gd name="connsiteY27" fmla="*/ 17961 h 62864"/>
                <a:gd name="connsiteX28" fmla="*/ 93073 w 175532"/>
                <a:gd name="connsiteY28" fmla="*/ 18778 h 62864"/>
                <a:gd name="connsiteX29" fmla="*/ 93889 w 175532"/>
                <a:gd name="connsiteY29" fmla="*/ 18778 h 62864"/>
                <a:gd name="connsiteX30" fmla="*/ 94706 w 175532"/>
                <a:gd name="connsiteY30" fmla="*/ 18778 h 62864"/>
                <a:gd name="connsiteX31" fmla="*/ 103687 w 175532"/>
                <a:gd name="connsiteY31" fmla="*/ 23676 h 62864"/>
                <a:gd name="connsiteX32" fmla="*/ 106136 w 175532"/>
                <a:gd name="connsiteY32" fmla="*/ 26126 h 62864"/>
                <a:gd name="connsiteX33" fmla="*/ 107769 w 175532"/>
                <a:gd name="connsiteY33" fmla="*/ 27759 h 62864"/>
                <a:gd name="connsiteX34" fmla="*/ 111851 w 175532"/>
                <a:gd name="connsiteY34" fmla="*/ 29391 h 62864"/>
                <a:gd name="connsiteX35" fmla="*/ 113484 w 175532"/>
                <a:gd name="connsiteY35" fmla="*/ 29391 h 62864"/>
                <a:gd name="connsiteX36" fmla="*/ 114300 w 175532"/>
                <a:gd name="connsiteY36" fmla="*/ 29391 h 62864"/>
                <a:gd name="connsiteX37" fmla="*/ 114300 w 175532"/>
                <a:gd name="connsiteY37" fmla="*/ 29391 h 62864"/>
                <a:gd name="connsiteX38" fmla="*/ 113484 w 175532"/>
                <a:gd name="connsiteY38" fmla="*/ 28575 h 62864"/>
                <a:gd name="connsiteX39" fmla="*/ 113484 w 175532"/>
                <a:gd name="connsiteY39" fmla="*/ 28575 h 62864"/>
                <a:gd name="connsiteX40" fmla="*/ 115116 w 175532"/>
                <a:gd name="connsiteY40" fmla="*/ 28575 h 62864"/>
                <a:gd name="connsiteX41" fmla="*/ 117566 w 175532"/>
                <a:gd name="connsiteY41" fmla="*/ 31024 h 62864"/>
                <a:gd name="connsiteX42" fmla="*/ 118382 w 175532"/>
                <a:gd name="connsiteY42" fmla="*/ 31841 h 62864"/>
                <a:gd name="connsiteX43" fmla="*/ 120015 w 175532"/>
                <a:gd name="connsiteY43" fmla="*/ 32657 h 62864"/>
                <a:gd name="connsiteX44" fmla="*/ 121648 w 175532"/>
                <a:gd name="connsiteY44" fmla="*/ 33473 h 62864"/>
                <a:gd name="connsiteX45" fmla="*/ 120831 w 175532"/>
                <a:gd name="connsiteY45" fmla="*/ 34290 h 62864"/>
                <a:gd name="connsiteX46" fmla="*/ 120015 w 175532"/>
                <a:gd name="connsiteY46" fmla="*/ 34290 h 62864"/>
                <a:gd name="connsiteX47" fmla="*/ 118382 w 175532"/>
                <a:gd name="connsiteY47" fmla="*/ 34290 h 62864"/>
                <a:gd name="connsiteX48" fmla="*/ 120015 w 175532"/>
                <a:gd name="connsiteY48" fmla="*/ 35923 h 62864"/>
                <a:gd name="connsiteX49" fmla="*/ 120015 w 175532"/>
                <a:gd name="connsiteY49" fmla="*/ 36739 h 62864"/>
                <a:gd name="connsiteX50" fmla="*/ 120831 w 175532"/>
                <a:gd name="connsiteY50" fmla="*/ 36739 h 62864"/>
                <a:gd name="connsiteX51" fmla="*/ 121648 w 175532"/>
                <a:gd name="connsiteY51" fmla="*/ 35923 h 62864"/>
                <a:gd name="connsiteX52" fmla="*/ 122464 w 175532"/>
                <a:gd name="connsiteY52" fmla="*/ 35106 h 62864"/>
                <a:gd name="connsiteX53" fmla="*/ 124913 w 175532"/>
                <a:gd name="connsiteY53" fmla="*/ 37556 h 62864"/>
                <a:gd name="connsiteX54" fmla="*/ 126546 w 175532"/>
                <a:gd name="connsiteY54" fmla="*/ 38372 h 62864"/>
                <a:gd name="connsiteX55" fmla="*/ 126546 w 175532"/>
                <a:gd name="connsiteY55" fmla="*/ 39188 h 62864"/>
                <a:gd name="connsiteX56" fmla="*/ 126546 w 175532"/>
                <a:gd name="connsiteY56" fmla="*/ 40005 h 62864"/>
                <a:gd name="connsiteX57" fmla="*/ 128179 w 175532"/>
                <a:gd name="connsiteY57" fmla="*/ 39188 h 62864"/>
                <a:gd name="connsiteX58" fmla="*/ 128996 w 175532"/>
                <a:gd name="connsiteY58" fmla="*/ 39188 h 62864"/>
                <a:gd name="connsiteX59" fmla="*/ 129812 w 175532"/>
                <a:gd name="connsiteY59" fmla="*/ 39188 h 62864"/>
                <a:gd name="connsiteX60" fmla="*/ 130629 w 175532"/>
                <a:gd name="connsiteY60" fmla="*/ 40005 h 62864"/>
                <a:gd name="connsiteX61" fmla="*/ 132262 w 175532"/>
                <a:gd name="connsiteY61" fmla="*/ 40005 h 62864"/>
                <a:gd name="connsiteX62" fmla="*/ 133894 w 175532"/>
                <a:gd name="connsiteY62" fmla="*/ 40005 h 62864"/>
                <a:gd name="connsiteX63" fmla="*/ 137160 w 175532"/>
                <a:gd name="connsiteY63" fmla="*/ 40821 h 62864"/>
                <a:gd name="connsiteX64" fmla="*/ 140426 w 175532"/>
                <a:gd name="connsiteY64" fmla="*/ 42454 h 62864"/>
                <a:gd name="connsiteX65" fmla="*/ 143691 w 175532"/>
                <a:gd name="connsiteY65" fmla="*/ 42454 h 62864"/>
                <a:gd name="connsiteX66" fmla="*/ 146957 w 175532"/>
                <a:gd name="connsiteY66" fmla="*/ 42454 h 62864"/>
                <a:gd name="connsiteX67" fmla="*/ 148590 w 175532"/>
                <a:gd name="connsiteY67" fmla="*/ 43271 h 62864"/>
                <a:gd name="connsiteX68" fmla="*/ 149406 w 175532"/>
                <a:gd name="connsiteY68" fmla="*/ 44087 h 62864"/>
                <a:gd name="connsiteX69" fmla="*/ 148590 w 175532"/>
                <a:gd name="connsiteY69" fmla="*/ 44904 h 62864"/>
                <a:gd name="connsiteX70" fmla="*/ 148590 w 175532"/>
                <a:gd name="connsiteY70" fmla="*/ 45720 h 62864"/>
                <a:gd name="connsiteX71" fmla="*/ 149406 w 175532"/>
                <a:gd name="connsiteY71" fmla="*/ 46536 h 62864"/>
                <a:gd name="connsiteX72" fmla="*/ 146957 w 175532"/>
                <a:gd name="connsiteY72" fmla="*/ 47353 h 62864"/>
                <a:gd name="connsiteX73" fmla="*/ 146957 w 175532"/>
                <a:gd name="connsiteY73" fmla="*/ 48169 h 62864"/>
                <a:gd name="connsiteX74" fmla="*/ 146957 w 175532"/>
                <a:gd name="connsiteY74" fmla="*/ 48986 h 62864"/>
                <a:gd name="connsiteX75" fmla="*/ 147774 w 175532"/>
                <a:gd name="connsiteY75" fmla="*/ 48986 h 62864"/>
                <a:gd name="connsiteX76" fmla="*/ 149406 w 175532"/>
                <a:gd name="connsiteY76" fmla="*/ 48986 h 62864"/>
                <a:gd name="connsiteX77" fmla="*/ 151039 w 175532"/>
                <a:gd name="connsiteY77" fmla="*/ 48986 h 62864"/>
                <a:gd name="connsiteX78" fmla="*/ 154305 w 175532"/>
                <a:gd name="connsiteY78" fmla="*/ 48986 h 62864"/>
                <a:gd name="connsiteX79" fmla="*/ 156754 w 175532"/>
                <a:gd name="connsiteY79" fmla="*/ 48986 h 62864"/>
                <a:gd name="connsiteX80" fmla="*/ 160837 w 175532"/>
                <a:gd name="connsiteY80" fmla="*/ 49802 h 62864"/>
                <a:gd name="connsiteX81" fmla="*/ 162469 w 175532"/>
                <a:gd name="connsiteY81" fmla="*/ 49802 h 62864"/>
                <a:gd name="connsiteX82" fmla="*/ 164919 w 175532"/>
                <a:gd name="connsiteY82" fmla="*/ 51435 h 62864"/>
                <a:gd name="connsiteX83" fmla="*/ 165735 w 175532"/>
                <a:gd name="connsiteY83" fmla="*/ 52251 h 62864"/>
                <a:gd name="connsiteX84" fmla="*/ 168184 w 175532"/>
                <a:gd name="connsiteY84" fmla="*/ 54701 h 62864"/>
                <a:gd name="connsiteX85" fmla="*/ 170634 w 175532"/>
                <a:gd name="connsiteY85" fmla="*/ 55517 h 62864"/>
                <a:gd name="connsiteX86" fmla="*/ 172266 w 175532"/>
                <a:gd name="connsiteY86" fmla="*/ 55517 h 62864"/>
                <a:gd name="connsiteX87" fmla="*/ 173083 w 175532"/>
                <a:gd name="connsiteY87" fmla="*/ 55517 h 62864"/>
                <a:gd name="connsiteX88" fmla="*/ 173899 w 175532"/>
                <a:gd name="connsiteY88" fmla="*/ 55517 h 62864"/>
                <a:gd name="connsiteX89" fmla="*/ 174716 w 175532"/>
                <a:gd name="connsiteY89" fmla="*/ 55517 h 62864"/>
                <a:gd name="connsiteX90" fmla="*/ 175532 w 175532"/>
                <a:gd name="connsiteY90" fmla="*/ 56334 h 62864"/>
                <a:gd name="connsiteX91" fmla="*/ 175532 w 175532"/>
                <a:gd name="connsiteY91" fmla="*/ 57150 h 62864"/>
                <a:gd name="connsiteX92" fmla="*/ 174716 w 175532"/>
                <a:gd name="connsiteY92" fmla="*/ 57966 h 62864"/>
                <a:gd name="connsiteX93" fmla="*/ 173899 w 175532"/>
                <a:gd name="connsiteY93" fmla="*/ 58783 h 62864"/>
                <a:gd name="connsiteX94" fmla="*/ 171450 w 175532"/>
                <a:gd name="connsiteY94" fmla="*/ 58783 h 62864"/>
                <a:gd name="connsiteX95" fmla="*/ 167368 w 175532"/>
                <a:gd name="connsiteY95" fmla="*/ 58783 h 62864"/>
                <a:gd name="connsiteX96" fmla="*/ 164102 w 175532"/>
                <a:gd name="connsiteY96" fmla="*/ 59599 h 62864"/>
                <a:gd name="connsiteX97" fmla="*/ 162469 w 175532"/>
                <a:gd name="connsiteY97" fmla="*/ 60416 h 62864"/>
                <a:gd name="connsiteX98" fmla="*/ 161653 w 175532"/>
                <a:gd name="connsiteY98" fmla="*/ 61232 h 62864"/>
                <a:gd name="connsiteX99" fmla="*/ 160020 w 175532"/>
                <a:gd name="connsiteY99" fmla="*/ 62048 h 62864"/>
                <a:gd name="connsiteX100" fmla="*/ 160020 w 175532"/>
                <a:gd name="connsiteY100" fmla="*/ 62048 h 62864"/>
                <a:gd name="connsiteX101" fmla="*/ 160020 w 175532"/>
                <a:gd name="connsiteY101" fmla="*/ 61232 h 62864"/>
                <a:gd name="connsiteX102" fmla="*/ 159204 w 175532"/>
                <a:gd name="connsiteY102" fmla="*/ 60416 h 62864"/>
                <a:gd name="connsiteX103" fmla="*/ 158387 w 175532"/>
                <a:gd name="connsiteY103" fmla="*/ 61232 h 62864"/>
                <a:gd name="connsiteX104" fmla="*/ 157571 w 175532"/>
                <a:gd name="connsiteY104" fmla="*/ 62048 h 62864"/>
                <a:gd name="connsiteX105" fmla="*/ 156754 w 175532"/>
                <a:gd name="connsiteY105" fmla="*/ 62865 h 62864"/>
                <a:gd name="connsiteX106" fmla="*/ 152672 w 175532"/>
                <a:gd name="connsiteY106" fmla="*/ 62865 h 62864"/>
                <a:gd name="connsiteX107" fmla="*/ 151039 w 175532"/>
                <a:gd name="connsiteY107" fmla="*/ 62048 h 62864"/>
                <a:gd name="connsiteX108" fmla="*/ 149406 w 175532"/>
                <a:gd name="connsiteY108" fmla="*/ 61232 h 62864"/>
                <a:gd name="connsiteX109" fmla="*/ 142875 w 175532"/>
                <a:gd name="connsiteY109" fmla="*/ 60416 h 62864"/>
                <a:gd name="connsiteX110" fmla="*/ 141242 w 175532"/>
                <a:gd name="connsiteY110" fmla="*/ 60416 h 62864"/>
                <a:gd name="connsiteX111" fmla="*/ 137160 w 175532"/>
                <a:gd name="connsiteY111" fmla="*/ 61232 h 62864"/>
                <a:gd name="connsiteX112" fmla="*/ 133078 w 175532"/>
                <a:gd name="connsiteY112" fmla="*/ 61232 h 62864"/>
                <a:gd name="connsiteX113" fmla="*/ 131445 w 175532"/>
                <a:gd name="connsiteY113" fmla="*/ 61232 h 62864"/>
                <a:gd name="connsiteX114" fmla="*/ 129812 w 175532"/>
                <a:gd name="connsiteY114" fmla="*/ 62048 h 62864"/>
                <a:gd name="connsiteX115" fmla="*/ 126546 w 175532"/>
                <a:gd name="connsiteY115" fmla="*/ 62048 h 62864"/>
                <a:gd name="connsiteX116" fmla="*/ 122464 w 175532"/>
                <a:gd name="connsiteY116" fmla="*/ 62865 h 62864"/>
                <a:gd name="connsiteX117" fmla="*/ 118382 w 175532"/>
                <a:gd name="connsiteY117" fmla="*/ 62865 h 62864"/>
                <a:gd name="connsiteX118" fmla="*/ 120831 w 175532"/>
                <a:gd name="connsiteY118" fmla="*/ 58783 h 62864"/>
                <a:gd name="connsiteX119" fmla="*/ 126546 w 175532"/>
                <a:gd name="connsiteY119" fmla="*/ 54701 h 62864"/>
                <a:gd name="connsiteX120" fmla="*/ 127363 w 175532"/>
                <a:gd name="connsiteY120" fmla="*/ 53884 h 62864"/>
                <a:gd name="connsiteX121" fmla="*/ 128179 w 175532"/>
                <a:gd name="connsiteY121" fmla="*/ 53068 h 62864"/>
                <a:gd name="connsiteX122" fmla="*/ 128179 w 175532"/>
                <a:gd name="connsiteY122" fmla="*/ 52251 h 62864"/>
                <a:gd name="connsiteX123" fmla="*/ 128179 w 175532"/>
                <a:gd name="connsiteY123" fmla="*/ 51435 h 62864"/>
                <a:gd name="connsiteX124" fmla="*/ 126546 w 175532"/>
                <a:gd name="connsiteY124" fmla="*/ 50618 h 62864"/>
                <a:gd name="connsiteX125" fmla="*/ 126546 w 175532"/>
                <a:gd name="connsiteY125" fmla="*/ 49802 h 62864"/>
                <a:gd name="connsiteX126" fmla="*/ 126546 w 175532"/>
                <a:gd name="connsiteY126" fmla="*/ 48986 h 62864"/>
                <a:gd name="connsiteX127" fmla="*/ 124913 w 175532"/>
                <a:gd name="connsiteY127" fmla="*/ 48169 h 62864"/>
                <a:gd name="connsiteX128" fmla="*/ 123281 w 175532"/>
                <a:gd name="connsiteY128" fmla="*/ 48169 h 62864"/>
                <a:gd name="connsiteX129" fmla="*/ 120831 w 175532"/>
                <a:gd name="connsiteY129" fmla="*/ 48169 h 62864"/>
                <a:gd name="connsiteX130" fmla="*/ 116749 w 175532"/>
                <a:gd name="connsiteY130" fmla="*/ 47353 h 62864"/>
                <a:gd name="connsiteX131" fmla="*/ 114300 w 175532"/>
                <a:gd name="connsiteY131" fmla="*/ 47353 h 62864"/>
                <a:gd name="connsiteX132" fmla="*/ 112667 w 175532"/>
                <a:gd name="connsiteY132" fmla="*/ 46536 h 62864"/>
                <a:gd name="connsiteX133" fmla="*/ 109401 w 175532"/>
                <a:gd name="connsiteY133" fmla="*/ 43271 h 62864"/>
                <a:gd name="connsiteX134" fmla="*/ 107769 w 175532"/>
                <a:gd name="connsiteY134" fmla="*/ 42454 h 62864"/>
                <a:gd name="connsiteX135" fmla="*/ 106952 w 175532"/>
                <a:gd name="connsiteY135" fmla="*/ 41638 h 62864"/>
                <a:gd name="connsiteX136" fmla="*/ 106136 w 175532"/>
                <a:gd name="connsiteY136" fmla="*/ 40821 h 62864"/>
                <a:gd name="connsiteX137" fmla="*/ 105319 w 175532"/>
                <a:gd name="connsiteY137" fmla="*/ 36739 h 62864"/>
                <a:gd name="connsiteX138" fmla="*/ 104503 w 175532"/>
                <a:gd name="connsiteY138" fmla="*/ 34290 h 62864"/>
                <a:gd name="connsiteX139" fmla="*/ 103687 w 175532"/>
                <a:gd name="connsiteY139" fmla="*/ 32657 h 62864"/>
                <a:gd name="connsiteX140" fmla="*/ 102054 w 175532"/>
                <a:gd name="connsiteY140" fmla="*/ 31024 h 62864"/>
                <a:gd name="connsiteX141" fmla="*/ 100421 w 175532"/>
                <a:gd name="connsiteY141" fmla="*/ 30208 h 62864"/>
                <a:gd name="connsiteX142" fmla="*/ 94706 w 175532"/>
                <a:gd name="connsiteY142" fmla="*/ 31024 h 62864"/>
                <a:gd name="connsiteX143" fmla="*/ 93073 w 175532"/>
                <a:gd name="connsiteY143" fmla="*/ 31024 h 62864"/>
                <a:gd name="connsiteX144" fmla="*/ 91440 w 175532"/>
                <a:gd name="connsiteY144" fmla="*/ 31024 h 62864"/>
                <a:gd name="connsiteX145" fmla="*/ 82459 w 175532"/>
                <a:gd name="connsiteY145" fmla="*/ 28575 h 62864"/>
                <a:gd name="connsiteX146" fmla="*/ 78377 w 175532"/>
                <a:gd name="connsiteY146" fmla="*/ 26942 h 62864"/>
                <a:gd name="connsiteX147" fmla="*/ 76744 w 175532"/>
                <a:gd name="connsiteY147" fmla="*/ 26126 h 62864"/>
                <a:gd name="connsiteX148" fmla="*/ 75112 w 175532"/>
                <a:gd name="connsiteY148" fmla="*/ 25309 h 62864"/>
                <a:gd name="connsiteX149" fmla="*/ 73479 w 175532"/>
                <a:gd name="connsiteY149" fmla="*/ 23676 h 62864"/>
                <a:gd name="connsiteX150" fmla="*/ 71846 w 175532"/>
                <a:gd name="connsiteY150" fmla="*/ 22043 h 62864"/>
                <a:gd name="connsiteX151" fmla="*/ 71846 w 175532"/>
                <a:gd name="connsiteY151" fmla="*/ 22860 h 62864"/>
                <a:gd name="connsiteX152" fmla="*/ 71846 w 175532"/>
                <a:gd name="connsiteY152" fmla="*/ 23676 h 62864"/>
                <a:gd name="connsiteX153" fmla="*/ 64498 w 175532"/>
                <a:gd name="connsiteY153" fmla="*/ 23676 h 62864"/>
                <a:gd name="connsiteX154" fmla="*/ 63681 w 175532"/>
                <a:gd name="connsiteY154" fmla="*/ 23676 h 62864"/>
                <a:gd name="connsiteX155" fmla="*/ 62865 w 175532"/>
                <a:gd name="connsiteY155" fmla="*/ 22860 h 62864"/>
                <a:gd name="connsiteX156" fmla="*/ 62049 w 175532"/>
                <a:gd name="connsiteY156" fmla="*/ 22043 h 62864"/>
                <a:gd name="connsiteX157" fmla="*/ 61232 w 175532"/>
                <a:gd name="connsiteY157" fmla="*/ 20411 h 62864"/>
                <a:gd name="connsiteX158" fmla="*/ 60416 w 175532"/>
                <a:gd name="connsiteY158" fmla="*/ 19594 h 62864"/>
                <a:gd name="connsiteX159" fmla="*/ 60416 w 175532"/>
                <a:gd name="connsiteY159" fmla="*/ 20411 h 62864"/>
                <a:gd name="connsiteX160" fmla="*/ 60416 w 175532"/>
                <a:gd name="connsiteY160" fmla="*/ 21227 h 62864"/>
                <a:gd name="connsiteX161" fmla="*/ 59599 w 175532"/>
                <a:gd name="connsiteY161" fmla="*/ 22043 h 62864"/>
                <a:gd name="connsiteX162" fmla="*/ 58783 w 175532"/>
                <a:gd name="connsiteY162" fmla="*/ 22043 h 62864"/>
                <a:gd name="connsiteX163" fmla="*/ 57150 w 175532"/>
                <a:gd name="connsiteY163" fmla="*/ 20411 h 62864"/>
                <a:gd name="connsiteX164" fmla="*/ 50619 w 175532"/>
                <a:gd name="connsiteY164" fmla="*/ 20411 h 62864"/>
                <a:gd name="connsiteX165" fmla="*/ 49802 w 175532"/>
                <a:gd name="connsiteY165" fmla="*/ 20411 h 62864"/>
                <a:gd name="connsiteX166" fmla="*/ 48169 w 175532"/>
                <a:gd name="connsiteY166" fmla="*/ 18778 h 62864"/>
                <a:gd name="connsiteX167" fmla="*/ 46537 w 175532"/>
                <a:gd name="connsiteY167" fmla="*/ 17145 h 62864"/>
                <a:gd name="connsiteX168" fmla="*/ 48169 w 175532"/>
                <a:gd name="connsiteY168" fmla="*/ 16329 h 62864"/>
                <a:gd name="connsiteX169" fmla="*/ 51435 w 175532"/>
                <a:gd name="connsiteY169" fmla="*/ 15512 h 62864"/>
                <a:gd name="connsiteX170" fmla="*/ 52251 w 175532"/>
                <a:gd name="connsiteY170" fmla="*/ 14696 h 62864"/>
                <a:gd name="connsiteX171" fmla="*/ 53068 w 175532"/>
                <a:gd name="connsiteY171" fmla="*/ 13879 h 62864"/>
                <a:gd name="connsiteX172" fmla="*/ 53068 w 175532"/>
                <a:gd name="connsiteY172" fmla="*/ 13063 h 62864"/>
                <a:gd name="connsiteX173" fmla="*/ 52251 w 175532"/>
                <a:gd name="connsiteY173" fmla="*/ 12246 h 62864"/>
                <a:gd name="connsiteX174" fmla="*/ 51435 w 175532"/>
                <a:gd name="connsiteY174" fmla="*/ 11430 h 62864"/>
                <a:gd name="connsiteX175" fmla="*/ 50619 w 175532"/>
                <a:gd name="connsiteY175" fmla="*/ 11430 h 62864"/>
                <a:gd name="connsiteX176" fmla="*/ 49802 w 175532"/>
                <a:gd name="connsiteY176" fmla="*/ 11430 h 62864"/>
                <a:gd name="connsiteX177" fmla="*/ 35923 w 175532"/>
                <a:gd name="connsiteY177" fmla="*/ 11430 h 62864"/>
                <a:gd name="connsiteX178" fmla="*/ 35106 w 175532"/>
                <a:gd name="connsiteY178" fmla="*/ 12246 h 62864"/>
                <a:gd name="connsiteX179" fmla="*/ 33474 w 175532"/>
                <a:gd name="connsiteY179" fmla="*/ 13063 h 62864"/>
                <a:gd name="connsiteX180" fmla="*/ 31024 w 175532"/>
                <a:gd name="connsiteY180" fmla="*/ 14696 h 62864"/>
                <a:gd name="connsiteX181" fmla="*/ 29391 w 175532"/>
                <a:gd name="connsiteY181" fmla="*/ 16329 h 62864"/>
                <a:gd name="connsiteX182" fmla="*/ 28575 w 175532"/>
                <a:gd name="connsiteY182" fmla="*/ 17145 h 62864"/>
                <a:gd name="connsiteX183" fmla="*/ 27759 w 175532"/>
                <a:gd name="connsiteY183" fmla="*/ 17961 h 62864"/>
                <a:gd name="connsiteX184" fmla="*/ 26126 w 175532"/>
                <a:gd name="connsiteY184" fmla="*/ 18778 h 62864"/>
                <a:gd name="connsiteX185" fmla="*/ 24493 w 175532"/>
                <a:gd name="connsiteY185" fmla="*/ 20411 h 62864"/>
                <a:gd name="connsiteX186" fmla="*/ 22860 w 175532"/>
                <a:gd name="connsiteY186" fmla="*/ 21227 h 62864"/>
                <a:gd name="connsiteX187" fmla="*/ 22044 w 175532"/>
                <a:gd name="connsiteY187" fmla="*/ 21227 h 62864"/>
                <a:gd name="connsiteX188" fmla="*/ 21227 w 175532"/>
                <a:gd name="connsiteY188" fmla="*/ 21227 h 62864"/>
                <a:gd name="connsiteX189" fmla="*/ 20411 w 175532"/>
                <a:gd name="connsiteY189" fmla="*/ 21227 h 62864"/>
                <a:gd name="connsiteX190" fmla="*/ 19594 w 175532"/>
                <a:gd name="connsiteY190" fmla="*/ 21227 h 62864"/>
                <a:gd name="connsiteX191" fmla="*/ 16329 w 175532"/>
                <a:gd name="connsiteY191" fmla="*/ 21227 h 62864"/>
                <a:gd name="connsiteX192" fmla="*/ 15512 w 175532"/>
                <a:gd name="connsiteY192" fmla="*/ 21227 h 62864"/>
                <a:gd name="connsiteX193" fmla="*/ 14696 w 175532"/>
                <a:gd name="connsiteY193" fmla="*/ 22043 h 62864"/>
                <a:gd name="connsiteX194" fmla="*/ 13879 w 175532"/>
                <a:gd name="connsiteY194" fmla="*/ 23676 h 62864"/>
                <a:gd name="connsiteX195" fmla="*/ 13063 w 175532"/>
                <a:gd name="connsiteY195" fmla="*/ 24493 h 62864"/>
                <a:gd name="connsiteX196" fmla="*/ 11430 w 175532"/>
                <a:gd name="connsiteY196" fmla="*/ 24493 h 62864"/>
                <a:gd name="connsiteX197" fmla="*/ 9797 w 175532"/>
                <a:gd name="connsiteY197" fmla="*/ 25309 h 62864"/>
                <a:gd name="connsiteX198" fmla="*/ 6531 w 175532"/>
                <a:gd name="connsiteY198" fmla="*/ 26942 h 62864"/>
                <a:gd name="connsiteX199" fmla="*/ 5715 w 175532"/>
                <a:gd name="connsiteY199" fmla="*/ 26942 h 62864"/>
                <a:gd name="connsiteX200" fmla="*/ 5715 w 175532"/>
                <a:gd name="connsiteY200" fmla="*/ 25309 h 62864"/>
                <a:gd name="connsiteX201" fmla="*/ 5715 w 175532"/>
                <a:gd name="connsiteY201" fmla="*/ 23676 h 62864"/>
                <a:gd name="connsiteX202" fmla="*/ 4899 w 175532"/>
                <a:gd name="connsiteY202" fmla="*/ 23676 h 62864"/>
                <a:gd name="connsiteX203" fmla="*/ 4082 w 175532"/>
                <a:gd name="connsiteY203" fmla="*/ 23676 h 62864"/>
                <a:gd name="connsiteX204" fmla="*/ 3266 w 175532"/>
                <a:gd name="connsiteY204" fmla="*/ 23676 h 62864"/>
                <a:gd name="connsiteX205" fmla="*/ 1633 w 175532"/>
                <a:gd name="connsiteY205" fmla="*/ 24493 h 62864"/>
                <a:gd name="connsiteX206" fmla="*/ 816 w 175532"/>
                <a:gd name="connsiteY206" fmla="*/ 24493 h 62864"/>
                <a:gd name="connsiteX207" fmla="*/ 0 w 175532"/>
                <a:gd name="connsiteY207" fmla="*/ 23676 h 62864"/>
                <a:gd name="connsiteX208" fmla="*/ 0 w 175532"/>
                <a:gd name="connsiteY208" fmla="*/ 22860 h 62864"/>
                <a:gd name="connsiteX209" fmla="*/ 5715 w 175532"/>
                <a:gd name="connsiteY209" fmla="*/ 20411 h 62864"/>
                <a:gd name="connsiteX210" fmla="*/ 6531 w 175532"/>
                <a:gd name="connsiteY210" fmla="*/ 20411 h 62864"/>
                <a:gd name="connsiteX211" fmla="*/ 7348 w 175532"/>
                <a:gd name="connsiteY211" fmla="*/ 20411 h 62864"/>
                <a:gd name="connsiteX212" fmla="*/ 8164 w 175532"/>
                <a:gd name="connsiteY212" fmla="*/ 20411 h 62864"/>
                <a:gd name="connsiteX213" fmla="*/ 8981 w 175532"/>
                <a:gd name="connsiteY213" fmla="*/ 19594 h 62864"/>
                <a:gd name="connsiteX214" fmla="*/ 8164 w 175532"/>
                <a:gd name="connsiteY214" fmla="*/ 16329 h 62864"/>
                <a:gd name="connsiteX215" fmla="*/ 8164 w 175532"/>
                <a:gd name="connsiteY215" fmla="*/ 13879 h 62864"/>
                <a:gd name="connsiteX216" fmla="*/ 9797 w 175532"/>
                <a:gd name="connsiteY216" fmla="*/ 12246 h 62864"/>
                <a:gd name="connsiteX217" fmla="*/ 12246 w 175532"/>
                <a:gd name="connsiteY217" fmla="*/ 9797 h 62864"/>
                <a:gd name="connsiteX218" fmla="*/ 13879 w 175532"/>
                <a:gd name="connsiteY218" fmla="*/ 8981 h 62864"/>
                <a:gd name="connsiteX219" fmla="*/ 26942 w 175532"/>
                <a:gd name="connsiteY219" fmla="*/ 3266 h 62864"/>
                <a:gd name="connsiteX220" fmla="*/ 28575 w 175532"/>
                <a:gd name="connsiteY220" fmla="*/ 3266 h 62864"/>
                <a:gd name="connsiteX221" fmla="*/ 36739 w 175532"/>
                <a:gd name="connsiteY221" fmla="*/ 2449 h 62864"/>
                <a:gd name="connsiteX222" fmla="*/ 38372 w 175532"/>
                <a:gd name="connsiteY222" fmla="*/ 2449 h 62864"/>
                <a:gd name="connsiteX223" fmla="*/ 42454 w 175532"/>
                <a:gd name="connsiteY223" fmla="*/ 816 h 62864"/>
                <a:gd name="connsiteX224" fmla="*/ 46537 w 175532"/>
                <a:gd name="connsiteY224" fmla="*/ 0 h 62864"/>
                <a:gd name="connsiteX225" fmla="*/ 41638 w 175532"/>
                <a:gd name="connsiteY225" fmla="*/ 4898 h 62864"/>
                <a:gd name="connsiteX226" fmla="*/ 83276 w 175532"/>
                <a:gd name="connsiteY226" fmla="*/ 13879 h 62864"/>
                <a:gd name="connsiteX227" fmla="*/ 83276 w 175532"/>
                <a:gd name="connsiteY227" fmla="*/ 13879 h 62864"/>
                <a:gd name="connsiteX228" fmla="*/ 80010 w 175532"/>
                <a:gd name="connsiteY228" fmla="*/ 13063 h 62864"/>
                <a:gd name="connsiteX229" fmla="*/ 78377 w 175532"/>
                <a:gd name="connsiteY229" fmla="*/ 11430 h 62864"/>
                <a:gd name="connsiteX230" fmla="*/ 77561 w 175532"/>
                <a:gd name="connsiteY230" fmla="*/ 11430 h 62864"/>
                <a:gd name="connsiteX231" fmla="*/ 78377 w 175532"/>
                <a:gd name="connsiteY231" fmla="*/ 11430 h 62864"/>
                <a:gd name="connsiteX232" fmla="*/ 83276 w 175532"/>
                <a:gd name="connsiteY232" fmla="*/ 13879 h 62864"/>
                <a:gd name="connsiteX233" fmla="*/ 83276 w 175532"/>
                <a:gd name="connsiteY233" fmla="*/ 13879 h 62864"/>
                <a:gd name="connsiteX234" fmla="*/ 94706 w 175532"/>
                <a:gd name="connsiteY234" fmla="*/ 16329 h 62864"/>
                <a:gd name="connsiteX235" fmla="*/ 97155 w 175532"/>
                <a:gd name="connsiteY235" fmla="*/ 16329 h 62864"/>
                <a:gd name="connsiteX236" fmla="*/ 97971 w 175532"/>
                <a:gd name="connsiteY236" fmla="*/ 16329 h 62864"/>
                <a:gd name="connsiteX237" fmla="*/ 98788 w 175532"/>
                <a:gd name="connsiteY237" fmla="*/ 16329 h 62864"/>
                <a:gd name="connsiteX238" fmla="*/ 99604 w 175532"/>
                <a:gd name="connsiteY238" fmla="*/ 16329 h 62864"/>
                <a:gd name="connsiteX239" fmla="*/ 100421 w 175532"/>
                <a:gd name="connsiteY239" fmla="*/ 17961 h 62864"/>
                <a:gd name="connsiteX240" fmla="*/ 99604 w 175532"/>
                <a:gd name="connsiteY240" fmla="*/ 17961 h 62864"/>
                <a:gd name="connsiteX241" fmla="*/ 98788 w 175532"/>
                <a:gd name="connsiteY241" fmla="*/ 17961 h 62864"/>
                <a:gd name="connsiteX242" fmla="*/ 97971 w 175532"/>
                <a:gd name="connsiteY242" fmla="*/ 17961 h 62864"/>
                <a:gd name="connsiteX243" fmla="*/ 96338 w 175532"/>
                <a:gd name="connsiteY243" fmla="*/ 17961 h 62864"/>
                <a:gd name="connsiteX244" fmla="*/ 94706 w 175532"/>
                <a:gd name="connsiteY244" fmla="*/ 17145 h 62864"/>
                <a:gd name="connsiteX245" fmla="*/ 94706 w 175532"/>
                <a:gd name="connsiteY245" fmla="*/ 16329 h 62864"/>
                <a:gd name="connsiteX246" fmla="*/ 93889 w 175532"/>
                <a:gd name="connsiteY246" fmla="*/ 16329 h 62864"/>
                <a:gd name="connsiteX247" fmla="*/ 94706 w 175532"/>
                <a:gd name="connsiteY247" fmla="*/ 16329 h 62864"/>
                <a:gd name="connsiteX248" fmla="*/ 105319 w 175532"/>
                <a:gd name="connsiteY248" fmla="*/ 20411 h 62864"/>
                <a:gd name="connsiteX249" fmla="*/ 105319 w 175532"/>
                <a:gd name="connsiteY249" fmla="*/ 20411 h 62864"/>
                <a:gd name="connsiteX250" fmla="*/ 103687 w 175532"/>
                <a:gd name="connsiteY250" fmla="*/ 20411 h 62864"/>
                <a:gd name="connsiteX251" fmla="*/ 102054 w 175532"/>
                <a:gd name="connsiteY251" fmla="*/ 20411 h 62864"/>
                <a:gd name="connsiteX252" fmla="*/ 101237 w 175532"/>
                <a:gd name="connsiteY252" fmla="*/ 19594 h 62864"/>
                <a:gd name="connsiteX253" fmla="*/ 100421 w 175532"/>
                <a:gd name="connsiteY253" fmla="*/ 19594 h 62864"/>
                <a:gd name="connsiteX254" fmla="*/ 100421 w 175532"/>
                <a:gd name="connsiteY254" fmla="*/ 19594 h 62864"/>
                <a:gd name="connsiteX255" fmla="*/ 101237 w 175532"/>
                <a:gd name="connsiteY255" fmla="*/ 19594 h 62864"/>
                <a:gd name="connsiteX256" fmla="*/ 102054 w 175532"/>
                <a:gd name="connsiteY256" fmla="*/ 19594 h 62864"/>
                <a:gd name="connsiteX257" fmla="*/ 102870 w 175532"/>
                <a:gd name="connsiteY257" fmla="*/ 20411 h 62864"/>
                <a:gd name="connsiteX258" fmla="*/ 105319 w 175532"/>
                <a:gd name="connsiteY258" fmla="*/ 20411 h 62864"/>
                <a:gd name="connsiteX259" fmla="*/ 105319 w 175532"/>
                <a:gd name="connsiteY259" fmla="*/ 20411 h 62864"/>
                <a:gd name="connsiteX260" fmla="*/ 107769 w 175532"/>
                <a:gd name="connsiteY260" fmla="*/ 23676 h 62864"/>
                <a:gd name="connsiteX261" fmla="*/ 107769 w 175532"/>
                <a:gd name="connsiteY261" fmla="*/ 23676 h 62864"/>
                <a:gd name="connsiteX262" fmla="*/ 105319 w 175532"/>
                <a:gd name="connsiteY262" fmla="*/ 22860 h 62864"/>
                <a:gd name="connsiteX263" fmla="*/ 104503 w 175532"/>
                <a:gd name="connsiteY263" fmla="*/ 22043 h 62864"/>
                <a:gd name="connsiteX264" fmla="*/ 105319 w 175532"/>
                <a:gd name="connsiteY264" fmla="*/ 21227 h 62864"/>
                <a:gd name="connsiteX265" fmla="*/ 105319 w 175532"/>
                <a:gd name="connsiteY265" fmla="*/ 20411 h 62864"/>
                <a:gd name="connsiteX266" fmla="*/ 105319 w 175532"/>
                <a:gd name="connsiteY266" fmla="*/ 20411 h 62864"/>
                <a:gd name="connsiteX267" fmla="*/ 105319 w 175532"/>
                <a:gd name="connsiteY267" fmla="*/ 21227 h 62864"/>
                <a:gd name="connsiteX268" fmla="*/ 106952 w 175532"/>
                <a:gd name="connsiteY268" fmla="*/ 22043 h 62864"/>
                <a:gd name="connsiteX269" fmla="*/ 106952 w 175532"/>
                <a:gd name="connsiteY269" fmla="*/ 22043 h 62864"/>
                <a:gd name="connsiteX270" fmla="*/ 107769 w 175532"/>
                <a:gd name="connsiteY270" fmla="*/ 23676 h 62864"/>
                <a:gd name="connsiteX271" fmla="*/ 107769 w 175532"/>
                <a:gd name="connsiteY271" fmla="*/ 23676 h 62864"/>
                <a:gd name="connsiteX272" fmla="*/ 111034 w 175532"/>
                <a:gd name="connsiteY272" fmla="*/ 26942 h 62864"/>
                <a:gd name="connsiteX273" fmla="*/ 111034 w 175532"/>
                <a:gd name="connsiteY273" fmla="*/ 26942 h 62864"/>
                <a:gd name="connsiteX274" fmla="*/ 109401 w 175532"/>
                <a:gd name="connsiteY274" fmla="*/ 26942 h 62864"/>
                <a:gd name="connsiteX275" fmla="*/ 108585 w 175532"/>
                <a:gd name="connsiteY275" fmla="*/ 26942 h 62864"/>
                <a:gd name="connsiteX276" fmla="*/ 107769 w 175532"/>
                <a:gd name="connsiteY276" fmla="*/ 26942 h 62864"/>
                <a:gd name="connsiteX277" fmla="*/ 106136 w 175532"/>
                <a:gd name="connsiteY277" fmla="*/ 26126 h 62864"/>
                <a:gd name="connsiteX278" fmla="*/ 106136 w 175532"/>
                <a:gd name="connsiteY278" fmla="*/ 25309 h 62864"/>
                <a:gd name="connsiteX279" fmla="*/ 106952 w 175532"/>
                <a:gd name="connsiteY279" fmla="*/ 25309 h 62864"/>
                <a:gd name="connsiteX280" fmla="*/ 108585 w 175532"/>
                <a:gd name="connsiteY280" fmla="*/ 25309 h 62864"/>
                <a:gd name="connsiteX281" fmla="*/ 111034 w 175532"/>
                <a:gd name="connsiteY281" fmla="*/ 26126 h 62864"/>
                <a:gd name="connsiteX282" fmla="*/ 111034 w 175532"/>
                <a:gd name="connsiteY282" fmla="*/ 26942 h 62864"/>
                <a:gd name="connsiteX283" fmla="*/ 111034 w 175532"/>
                <a:gd name="connsiteY283" fmla="*/ 26942 h 62864"/>
                <a:gd name="connsiteX284" fmla="*/ 30208 w 175532"/>
                <a:gd name="connsiteY284" fmla="*/ 33473 h 62864"/>
                <a:gd name="connsiteX285" fmla="*/ 28575 w 175532"/>
                <a:gd name="connsiteY285" fmla="*/ 34290 h 62864"/>
                <a:gd name="connsiteX286" fmla="*/ 25309 w 175532"/>
                <a:gd name="connsiteY286" fmla="*/ 35923 h 62864"/>
                <a:gd name="connsiteX287" fmla="*/ 23676 w 175532"/>
                <a:gd name="connsiteY287" fmla="*/ 35923 h 62864"/>
                <a:gd name="connsiteX288" fmla="*/ 22044 w 175532"/>
                <a:gd name="connsiteY288" fmla="*/ 35106 h 62864"/>
                <a:gd name="connsiteX289" fmla="*/ 20411 w 175532"/>
                <a:gd name="connsiteY289" fmla="*/ 34290 h 62864"/>
                <a:gd name="connsiteX290" fmla="*/ 19594 w 175532"/>
                <a:gd name="connsiteY290" fmla="*/ 33473 h 62864"/>
                <a:gd name="connsiteX291" fmla="*/ 19594 w 175532"/>
                <a:gd name="connsiteY291" fmla="*/ 32657 h 62864"/>
                <a:gd name="connsiteX292" fmla="*/ 20411 w 175532"/>
                <a:gd name="connsiteY292" fmla="*/ 33473 h 62864"/>
                <a:gd name="connsiteX293" fmla="*/ 21227 w 175532"/>
                <a:gd name="connsiteY293" fmla="*/ 34290 h 62864"/>
                <a:gd name="connsiteX294" fmla="*/ 22044 w 175532"/>
                <a:gd name="connsiteY294" fmla="*/ 34290 h 62864"/>
                <a:gd name="connsiteX295" fmla="*/ 22860 w 175532"/>
                <a:gd name="connsiteY295" fmla="*/ 33473 h 62864"/>
                <a:gd name="connsiteX296" fmla="*/ 21227 w 175532"/>
                <a:gd name="connsiteY296" fmla="*/ 30208 h 62864"/>
                <a:gd name="connsiteX297" fmla="*/ 21227 w 175532"/>
                <a:gd name="connsiteY297" fmla="*/ 29391 h 62864"/>
                <a:gd name="connsiteX298" fmla="*/ 22860 w 175532"/>
                <a:gd name="connsiteY298" fmla="*/ 27759 h 62864"/>
                <a:gd name="connsiteX299" fmla="*/ 26942 w 175532"/>
                <a:gd name="connsiteY299" fmla="*/ 28575 h 62864"/>
                <a:gd name="connsiteX300" fmla="*/ 27759 w 175532"/>
                <a:gd name="connsiteY300" fmla="*/ 28575 h 62864"/>
                <a:gd name="connsiteX301" fmla="*/ 28575 w 175532"/>
                <a:gd name="connsiteY301" fmla="*/ 30208 h 62864"/>
                <a:gd name="connsiteX302" fmla="*/ 29391 w 175532"/>
                <a:gd name="connsiteY302" fmla="*/ 31024 h 62864"/>
                <a:gd name="connsiteX303" fmla="*/ 30208 w 175532"/>
                <a:gd name="connsiteY303" fmla="*/ 33473 h 62864"/>
                <a:gd name="connsiteX304" fmla="*/ 30208 w 175532"/>
                <a:gd name="connsiteY304" fmla="*/ 33473 h 6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75532" h="62864">
                  <a:moveTo>
                    <a:pt x="41638" y="4898"/>
                  </a:moveTo>
                  <a:lnTo>
                    <a:pt x="45720" y="5715"/>
                  </a:lnTo>
                  <a:lnTo>
                    <a:pt x="48986" y="5715"/>
                  </a:lnTo>
                  <a:lnTo>
                    <a:pt x="50619" y="4898"/>
                  </a:lnTo>
                  <a:lnTo>
                    <a:pt x="50619" y="5715"/>
                  </a:lnTo>
                  <a:lnTo>
                    <a:pt x="52251" y="7348"/>
                  </a:lnTo>
                  <a:lnTo>
                    <a:pt x="53068" y="7348"/>
                  </a:lnTo>
                  <a:lnTo>
                    <a:pt x="55517" y="6531"/>
                  </a:lnTo>
                  <a:lnTo>
                    <a:pt x="61232" y="6531"/>
                  </a:lnTo>
                  <a:lnTo>
                    <a:pt x="62049" y="6531"/>
                  </a:lnTo>
                  <a:lnTo>
                    <a:pt x="62865" y="7348"/>
                  </a:lnTo>
                  <a:lnTo>
                    <a:pt x="64498" y="8164"/>
                  </a:lnTo>
                  <a:lnTo>
                    <a:pt x="66131" y="8981"/>
                  </a:lnTo>
                  <a:lnTo>
                    <a:pt x="67763" y="8981"/>
                  </a:lnTo>
                  <a:lnTo>
                    <a:pt x="69396" y="8981"/>
                  </a:lnTo>
                  <a:lnTo>
                    <a:pt x="71029" y="8981"/>
                  </a:lnTo>
                  <a:lnTo>
                    <a:pt x="72662" y="9797"/>
                  </a:lnTo>
                  <a:lnTo>
                    <a:pt x="73479" y="9797"/>
                  </a:lnTo>
                  <a:lnTo>
                    <a:pt x="75112" y="9797"/>
                  </a:lnTo>
                  <a:lnTo>
                    <a:pt x="74295" y="10613"/>
                  </a:lnTo>
                  <a:lnTo>
                    <a:pt x="77561" y="12246"/>
                  </a:lnTo>
                  <a:lnTo>
                    <a:pt x="80010" y="15512"/>
                  </a:lnTo>
                  <a:lnTo>
                    <a:pt x="81643" y="16329"/>
                  </a:lnTo>
                  <a:lnTo>
                    <a:pt x="83276" y="17145"/>
                  </a:lnTo>
                  <a:lnTo>
                    <a:pt x="84909" y="17961"/>
                  </a:lnTo>
                  <a:lnTo>
                    <a:pt x="86541" y="17961"/>
                  </a:lnTo>
                  <a:lnTo>
                    <a:pt x="91440" y="17961"/>
                  </a:lnTo>
                  <a:lnTo>
                    <a:pt x="92256" y="17961"/>
                  </a:lnTo>
                  <a:lnTo>
                    <a:pt x="93073" y="18778"/>
                  </a:lnTo>
                  <a:lnTo>
                    <a:pt x="93889" y="18778"/>
                  </a:lnTo>
                  <a:lnTo>
                    <a:pt x="94706" y="18778"/>
                  </a:lnTo>
                  <a:lnTo>
                    <a:pt x="103687" y="23676"/>
                  </a:lnTo>
                  <a:lnTo>
                    <a:pt x="106136" y="26126"/>
                  </a:lnTo>
                  <a:lnTo>
                    <a:pt x="107769" y="27759"/>
                  </a:lnTo>
                  <a:lnTo>
                    <a:pt x="111851" y="29391"/>
                  </a:lnTo>
                  <a:lnTo>
                    <a:pt x="113484" y="29391"/>
                  </a:lnTo>
                  <a:lnTo>
                    <a:pt x="114300" y="29391"/>
                  </a:lnTo>
                  <a:lnTo>
                    <a:pt x="114300" y="29391"/>
                  </a:lnTo>
                  <a:lnTo>
                    <a:pt x="113484" y="28575"/>
                  </a:lnTo>
                  <a:lnTo>
                    <a:pt x="113484" y="28575"/>
                  </a:lnTo>
                  <a:lnTo>
                    <a:pt x="115116" y="28575"/>
                  </a:lnTo>
                  <a:lnTo>
                    <a:pt x="117566" y="31024"/>
                  </a:lnTo>
                  <a:lnTo>
                    <a:pt x="118382" y="31841"/>
                  </a:lnTo>
                  <a:lnTo>
                    <a:pt x="120015" y="32657"/>
                  </a:lnTo>
                  <a:lnTo>
                    <a:pt x="121648" y="33473"/>
                  </a:lnTo>
                  <a:lnTo>
                    <a:pt x="120831" y="34290"/>
                  </a:lnTo>
                  <a:lnTo>
                    <a:pt x="120015" y="34290"/>
                  </a:lnTo>
                  <a:lnTo>
                    <a:pt x="118382" y="34290"/>
                  </a:lnTo>
                  <a:lnTo>
                    <a:pt x="120015" y="35923"/>
                  </a:lnTo>
                  <a:lnTo>
                    <a:pt x="120015" y="36739"/>
                  </a:lnTo>
                  <a:lnTo>
                    <a:pt x="120831" y="36739"/>
                  </a:lnTo>
                  <a:lnTo>
                    <a:pt x="121648" y="35923"/>
                  </a:lnTo>
                  <a:lnTo>
                    <a:pt x="122464" y="35106"/>
                  </a:lnTo>
                  <a:lnTo>
                    <a:pt x="124913" y="37556"/>
                  </a:lnTo>
                  <a:lnTo>
                    <a:pt x="126546" y="38372"/>
                  </a:lnTo>
                  <a:lnTo>
                    <a:pt x="126546" y="39188"/>
                  </a:lnTo>
                  <a:lnTo>
                    <a:pt x="126546" y="40005"/>
                  </a:lnTo>
                  <a:lnTo>
                    <a:pt x="128179" y="39188"/>
                  </a:lnTo>
                  <a:lnTo>
                    <a:pt x="128996" y="39188"/>
                  </a:lnTo>
                  <a:lnTo>
                    <a:pt x="129812" y="39188"/>
                  </a:lnTo>
                  <a:lnTo>
                    <a:pt x="130629" y="40005"/>
                  </a:lnTo>
                  <a:lnTo>
                    <a:pt x="132262" y="40005"/>
                  </a:lnTo>
                  <a:lnTo>
                    <a:pt x="133894" y="40005"/>
                  </a:lnTo>
                  <a:lnTo>
                    <a:pt x="137160" y="40821"/>
                  </a:lnTo>
                  <a:lnTo>
                    <a:pt x="140426" y="42454"/>
                  </a:lnTo>
                  <a:lnTo>
                    <a:pt x="143691" y="42454"/>
                  </a:lnTo>
                  <a:lnTo>
                    <a:pt x="146957" y="42454"/>
                  </a:lnTo>
                  <a:lnTo>
                    <a:pt x="148590" y="43271"/>
                  </a:lnTo>
                  <a:lnTo>
                    <a:pt x="149406" y="44087"/>
                  </a:lnTo>
                  <a:lnTo>
                    <a:pt x="148590" y="44904"/>
                  </a:lnTo>
                  <a:lnTo>
                    <a:pt x="148590" y="45720"/>
                  </a:lnTo>
                  <a:lnTo>
                    <a:pt x="149406" y="46536"/>
                  </a:lnTo>
                  <a:lnTo>
                    <a:pt x="146957" y="47353"/>
                  </a:lnTo>
                  <a:lnTo>
                    <a:pt x="146957" y="48169"/>
                  </a:lnTo>
                  <a:lnTo>
                    <a:pt x="146957" y="48986"/>
                  </a:lnTo>
                  <a:lnTo>
                    <a:pt x="147774" y="48986"/>
                  </a:lnTo>
                  <a:lnTo>
                    <a:pt x="149406" y="48986"/>
                  </a:lnTo>
                  <a:lnTo>
                    <a:pt x="151039" y="48986"/>
                  </a:lnTo>
                  <a:lnTo>
                    <a:pt x="154305" y="48986"/>
                  </a:lnTo>
                  <a:lnTo>
                    <a:pt x="156754" y="48986"/>
                  </a:lnTo>
                  <a:lnTo>
                    <a:pt x="160837" y="49802"/>
                  </a:lnTo>
                  <a:lnTo>
                    <a:pt x="162469" y="49802"/>
                  </a:lnTo>
                  <a:lnTo>
                    <a:pt x="164919" y="51435"/>
                  </a:lnTo>
                  <a:lnTo>
                    <a:pt x="165735" y="52251"/>
                  </a:lnTo>
                  <a:lnTo>
                    <a:pt x="168184" y="54701"/>
                  </a:lnTo>
                  <a:lnTo>
                    <a:pt x="170634" y="55517"/>
                  </a:lnTo>
                  <a:lnTo>
                    <a:pt x="172266" y="55517"/>
                  </a:lnTo>
                  <a:lnTo>
                    <a:pt x="173083" y="55517"/>
                  </a:lnTo>
                  <a:lnTo>
                    <a:pt x="173899" y="55517"/>
                  </a:lnTo>
                  <a:lnTo>
                    <a:pt x="174716" y="55517"/>
                  </a:lnTo>
                  <a:lnTo>
                    <a:pt x="175532" y="56334"/>
                  </a:lnTo>
                  <a:lnTo>
                    <a:pt x="175532" y="57150"/>
                  </a:lnTo>
                  <a:lnTo>
                    <a:pt x="174716" y="57966"/>
                  </a:lnTo>
                  <a:lnTo>
                    <a:pt x="173899" y="58783"/>
                  </a:lnTo>
                  <a:lnTo>
                    <a:pt x="171450" y="58783"/>
                  </a:lnTo>
                  <a:lnTo>
                    <a:pt x="167368" y="58783"/>
                  </a:lnTo>
                  <a:lnTo>
                    <a:pt x="164102" y="59599"/>
                  </a:lnTo>
                  <a:lnTo>
                    <a:pt x="162469" y="60416"/>
                  </a:lnTo>
                  <a:lnTo>
                    <a:pt x="161653" y="61232"/>
                  </a:lnTo>
                  <a:lnTo>
                    <a:pt x="160020" y="62048"/>
                  </a:lnTo>
                  <a:lnTo>
                    <a:pt x="160020" y="62048"/>
                  </a:lnTo>
                  <a:lnTo>
                    <a:pt x="160020" y="61232"/>
                  </a:lnTo>
                  <a:lnTo>
                    <a:pt x="159204" y="60416"/>
                  </a:lnTo>
                  <a:lnTo>
                    <a:pt x="158387" y="61232"/>
                  </a:lnTo>
                  <a:lnTo>
                    <a:pt x="157571" y="62048"/>
                  </a:lnTo>
                  <a:lnTo>
                    <a:pt x="156754" y="62865"/>
                  </a:lnTo>
                  <a:lnTo>
                    <a:pt x="152672" y="62865"/>
                  </a:lnTo>
                  <a:lnTo>
                    <a:pt x="151039" y="62048"/>
                  </a:lnTo>
                  <a:lnTo>
                    <a:pt x="149406" y="61232"/>
                  </a:lnTo>
                  <a:lnTo>
                    <a:pt x="142875" y="60416"/>
                  </a:lnTo>
                  <a:lnTo>
                    <a:pt x="141242" y="60416"/>
                  </a:lnTo>
                  <a:lnTo>
                    <a:pt x="137160" y="61232"/>
                  </a:lnTo>
                  <a:lnTo>
                    <a:pt x="133078" y="61232"/>
                  </a:lnTo>
                  <a:lnTo>
                    <a:pt x="131445" y="61232"/>
                  </a:lnTo>
                  <a:lnTo>
                    <a:pt x="129812" y="62048"/>
                  </a:lnTo>
                  <a:lnTo>
                    <a:pt x="126546" y="62048"/>
                  </a:lnTo>
                  <a:lnTo>
                    <a:pt x="122464" y="62865"/>
                  </a:lnTo>
                  <a:lnTo>
                    <a:pt x="118382" y="62865"/>
                  </a:lnTo>
                  <a:lnTo>
                    <a:pt x="120831" y="58783"/>
                  </a:lnTo>
                  <a:lnTo>
                    <a:pt x="126546" y="54701"/>
                  </a:lnTo>
                  <a:lnTo>
                    <a:pt x="127363" y="53884"/>
                  </a:lnTo>
                  <a:lnTo>
                    <a:pt x="128179" y="53068"/>
                  </a:lnTo>
                  <a:lnTo>
                    <a:pt x="128179" y="52251"/>
                  </a:lnTo>
                  <a:lnTo>
                    <a:pt x="128179" y="51435"/>
                  </a:lnTo>
                  <a:lnTo>
                    <a:pt x="126546" y="50618"/>
                  </a:lnTo>
                  <a:lnTo>
                    <a:pt x="126546" y="49802"/>
                  </a:lnTo>
                  <a:lnTo>
                    <a:pt x="126546" y="48986"/>
                  </a:lnTo>
                  <a:lnTo>
                    <a:pt x="124913" y="48169"/>
                  </a:lnTo>
                  <a:lnTo>
                    <a:pt x="123281" y="48169"/>
                  </a:lnTo>
                  <a:lnTo>
                    <a:pt x="120831" y="48169"/>
                  </a:lnTo>
                  <a:lnTo>
                    <a:pt x="116749" y="47353"/>
                  </a:lnTo>
                  <a:lnTo>
                    <a:pt x="114300" y="47353"/>
                  </a:lnTo>
                  <a:lnTo>
                    <a:pt x="112667" y="46536"/>
                  </a:lnTo>
                  <a:lnTo>
                    <a:pt x="109401" y="43271"/>
                  </a:lnTo>
                  <a:lnTo>
                    <a:pt x="107769" y="42454"/>
                  </a:lnTo>
                  <a:lnTo>
                    <a:pt x="106952" y="41638"/>
                  </a:lnTo>
                  <a:lnTo>
                    <a:pt x="106136" y="40821"/>
                  </a:lnTo>
                  <a:lnTo>
                    <a:pt x="105319" y="36739"/>
                  </a:lnTo>
                  <a:lnTo>
                    <a:pt x="104503" y="34290"/>
                  </a:lnTo>
                  <a:lnTo>
                    <a:pt x="103687" y="32657"/>
                  </a:lnTo>
                  <a:lnTo>
                    <a:pt x="102054" y="31024"/>
                  </a:lnTo>
                  <a:lnTo>
                    <a:pt x="100421" y="30208"/>
                  </a:lnTo>
                  <a:lnTo>
                    <a:pt x="94706" y="31024"/>
                  </a:lnTo>
                  <a:lnTo>
                    <a:pt x="93073" y="31024"/>
                  </a:lnTo>
                  <a:lnTo>
                    <a:pt x="91440" y="31024"/>
                  </a:lnTo>
                  <a:lnTo>
                    <a:pt x="82459" y="28575"/>
                  </a:lnTo>
                  <a:lnTo>
                    <a:pt x="78377" y="26942"/>
                  </a:lnTo>
                  <a:lnTo>
                    <a:pt x="76744" y="26126"/>
                  </a:lnTo>
                  <a:lnTo>
                    <a:pt x="75112" y="25309"/>
                  </a:lnTo>
                  <a:lnTo>
                    <a:pt x="73479" y="23676"/>
                  </a:lnTo>
                  <a:lnTo>
                    <a:pt x="71846" y="22043"/>
                  </a:lnTo>
                  <a:lnTo>
                    <a:pt x="71846" y="22860"/>
                  </a:lnTo>
                  <a:lnTo>
                    <a:pt x="71846" y="23676"/>
                  </a:lnTo>
                  <a:lnTo>
                    <a:pt x="64498" y="23676"/>
                  </a:lnTo>
                  <a:lnTo>
                    <a:pt x="63681" y="23676"/>
                  </a:lnTo>
                  <a:lnTo>
                    <a:pt x="62865" y="22860"/>
                  </a:lnTo>
                  <a:lnTo>
                    <a:pt x="62049" y="22043"/>
                  </a:lnTo>
                  <a:lnTo>
                    <a:pt x="61232" y="20411"/>
                  </a:lnTo>
                  <a:lnTo>
                    <a:pt x="60416" y="19594"/>
                  </a:lnTo>
                  <a:lnTo>
                    <a:pt x="60416" y="20411"/>
                  </a:lnTo>
                  <a:lnTo>
                    <a:pt x="60416" y="21227"/>
                  </a:lnTo>
                  <a:lnTo>
                    <a:pt x="59599" y="22043"/>
                  </a:lnTo>
                  <a:lnTo>
                    <a:pt x="58783" y="22043"/>
                  </a:lnTo>
                  <a:lnTo>
                    <a:pt x="57150" y="20411"/>
                  </a:lnTo>
                  <a:lnTo>
                    <a:pt x="50619" y="20411"/>
                  </a:lnTo>
                  <a:lnTo>
                    <a:pt x="49802" y="20411"/>
                  </a:lnTo>
                  <a:lnTo>
                    <a:pt x="48169" y="18778"/>
                  </a:lnTo>
                  <a:lnTo>
                    <a:pt x="46537" y="17145"/>
                  </a:lnTo>
                  <a:lnTo>
                    <a:pt x="48169" y="16329"/>
                  </a:lnTo>
                  <a:lnTo>
                    <a:pt x="51435" y="15512"/>
                  </a:lnTo>
                  <a:lnTo>
                    <a:pt x="52251" y="14696"/>
                  </a:lnTo>
                  <a:lnTo>
                    <a:pt x="53068" y="13879"/>
                  </a:lnTo>
                  <a:lnTo>
                    <a:pt x="53068" y="13063"/>
                  </a:lnTo>
                  <a:lnTo>
                    <a:pt x="52251" y="12246"/>
                  </a:lnTo>
                  <a:lnTo>
                    <a:pt x="51435" y="11430"/>
                  </a:lnTo>
                  <a:lnTo>
                    <a:pt x="50619" y="11430"/>
                  </a:lnTo>
                  <a:lnTo>
                    <a:pt x="49802" y="11430"/>
                  </a:lnTo>
                  <a:lnTo>
                    <a:pt x="35923" y="11430"/>
                  </a:lnTo>
                  <a:lnTo>
                    <a:pt x="35106" y="12246"/>
                  </a:lnTo>
                  <a:lnTo>
                    <a:pt x="33474" y="13063"/>
                  </a:lnTo>
                  <a:lnTo>
                    <a:pt x="31024" y="14696"/>
                  </a:lnTo>
                  <a:lnTo>
                    <a:pt x="29391" y="16329"/>
                  </a:lnTo>
                  <a:lnTo>
                    <a:pt x="28575" y="17145"/>
                  </a:lnTo>
                  <a:lnTo>
                    <a:pt x="27759" y="17961"/>
                  </a:lnTo>
                  <a:lnTo>
                    <a:pt x="26126" y="18778"/>
                  </a:lnTo>
                  <a:lnTo>
                    <a:pt x="24493" y="20411"/>
                  </a:lnTo>
                  <a:lnTo>
                    <a:pt x="22860" y="21227"/>
                  </a:lnTo>
                  <a:lnTo>
                    <a:pt x="22044" y="21227"/>
                  </a:lnTo>
                  <a:lnTo>
                    <a:pt x="21227" y="21227"/>
                  </a:lnTo>
                  <a:lnTo>
                    <a:pt x="20411" y="21227"/>
                  </a:lnTo>
                  <a:lnTo>
                    <a:pt x="19594" y="21227"/>
                  </a:lnTo>
                  <a:lnTo>
                    <a:pt x="16329" y="21227"/>
                  </a:lnTo>
                  <a:lnTo>
                    <a:pt x="15512" y="21227"/>
                  </a:lnTo>
                  <a:lnTo>
                    <a:pt x="14696" y="22043"/>
                  </a:lnTo>
                  <a:lnTo>
                    <a:pt x="13879" y="23676"/>
                  </a:lnTo>
                  <a:lnTo>
                    <a:pt x="13063" y="24493"/>
                  </a:lnTo>
                  <a:lnTo>
                    <a:pt x="11430" y="24493"/>
                  </a:lnTo>
                  <a:lnTo>
                    <a:pt x="9797" y="25309"/>
                  </a:lnTo>
                  <a:lnTo>
                    <a:pt x="6531" y="26942"/>
                  </a:lnTo>
                  <a:lnTo>
                    <a:pt x="5715" y="26942"/>
                  </a:lnTo>
                  <a:lnTo>
                    <a:pt x="5715" y="25309"/>
                  </a:lnTo>
                  <a:lnTo>
                    <a:pt x="5715" y="23676"/>
                  </a:lnTo>
                  <a:lnTo>
                    <a:pt x="4899" y="23676"/>
                  </a:lnTo>
                  <a:lnTo>
                    <a:pt x="4082" y="23676"/>
                  </a:lnTo>
                  <a:lnTo>
                    <a:pt x="3266" y="23676"/>
                  </a:lnTo>
                  <a:lnTo>
                    <a:pt x="1633" y="24493"/>
                  </a:lnTo>
                  <a:lnTo>
                    <a:pt x="816" y="24493"/>
                  </a:lnTo>
                  <a:lnTo>
                    <a:pt x="0" y="23676"/>
                  </a:lnTo>
                  <a:lnTo>
                    <a:pt x="0" y="22860"/>
                  </a:lnTo>
                  <a:lnTo>
                    <a:pt x="5715" y="20411"/>
                  </a:lnTo>
                  <a:lnTo>
                    <a:pt x="6531" y="20411"/>
                  </a:lnTo>
                  <a:lnTo>
                    <a:pt x="7348" y="20411"/>
                  </a:lnTo>
                  <a:lnTo>
                    <a:pt x="8164" y="20411"/>
                  </a:lnTo>
                  <a:lnTo>
                    <a:pt x="8981" y="19594"/>
                  </a:lnTo>
                  <a:lnTo>
                    <a:pt x="8164" y="16329"/>
                  </a:lnTo>
                  <a:lnTo>
                    <a:pt x="8164" y="13879"/>
                  </a:lnTo>
                  <a:lnTo>
                    <a:pt x="9797" y="12246"/>
                  </a:lnTo>
                  <a:lnTo>
                    <a:pt x="12246" y="9797"/>
                  </a:lnTo>
                  <a:lnTo>
                    <a:pt x="13879" y="8981"/>
                  </a:lnTo>
                  <a:lnTo>
                    <a:pt x="26942" y="3266"/>
                  </a:lnTo>
                  <a:lnTo>
                    <a:pt x="28575" y="3266"/>
                  </a:lnTo>
                  <a:lnTo>
                    <a:pt x="36739" y="2449"/>
                  </a:lnTo>
                  <a:lnTo>
                    <a:pt x="38372" y="2449"/>
                  </a:lnTo>
                  <a:lnTo>
                    <a:pt x="42454" y="816"/>
                  </a:lnTo>
                  <a:lnTo>
                    <a:pt x="46537" y="0"/>
                  </a:lnTo>
                  <a:lnTo>
                    <a:pt x="41638" y="4898"/>
                  </a:lnTo>
                  <a:close/>
                  <a:moveTo>
                    <a:pt x="83276" y="13879"/>
                  </a:moveTo>
                  <a:lnTo>
                    <a:pt x="83276" y="13879"/>
                  </a:lnTo>
                  <a:lnTo>
                    <a:pt x="80010" y="13063"/>
                  </a:lnTo>
                  <a:lnTo>
                    <a:pt x="78377" y="11430"/>
                  </a:lnTo>
                  <a:lnTo>
                    <a:pt x="77561" y="11430"/>
                  </a:lnTo>
                  <a:lnTo>
                    <a:pt x="78377" y="11430"/>
                  </a:lnTo>
                  <a:lnTo>
                    <a:pt x="83276" y="13879"/>
                  </a:lnTo>
                  <a:lnTo>
                    <a:pt x="83276" y="13879"/>
                  </a:lnTo>
                  <a:close/>
                  <a:moveTo>
                    <a:pt x="94706" y="16329"/>
                  </a:moveTo>
                  <a:lnTo>
                    <a:pt x="97155" y="16329"/>
                  </a:lnTo>
                  <a:lnTo>
                    <a:pt x="97971" y="16329"/>
                  </a:lnTo>
                  <a:lnTo>
                    <a:pt x="98788" y="16329"/>
                  </a:lnTo>
                  <a:lnTo>
                    <a:pt x="99604" y="16329"/>
                  </a:lnTo>
                  <a:lnTo>
                    <a:pt x="100421" y="17961"/>
                  </a:lnTo>
                  <a:lnTo>
                    <a:pt x="99604" y="17961"/>
                  </a:lnTo>
                  <a:lnTo>
                    <a:pt x="98788" y="17961"/>
                  </a:lnTo>
                  <a:lnTo>
                    <a:pt x="97971" y="17961"/>
                  </a:lnTo>
                  <a:lnTo>
                    <a:pt x="96338" y="17961"/>
                  </a:lnTo>
                  <a:lnTo>
                    <a:pt x="94706" y="17145"/>
                  </a:lnTo>
                  <a:lnTo>
                    <a:pt x="94706" y="16329"/>
                  </a:lnTo>
                  <a:lnTo>
                    <a:pt x="93889" y="16329"/>
                  </a:lnTo>
                  <a:lnTo>
                    <a:pt x="94706" y="16329"/>
                  </a:lnTo>
                  <a:close/>
                  <a:moveTo>
                    <a:pt x="105319" y="20411"/>
                  </a:moveTo>
                  <a:lnTo>
                    <a:pt x="105319" y="20411"/>
                  </a:lnTo>
                  <a:lnTo>
                    <a:pt x="103687" y="20411"/>
                  </a:lnTo>
                  <a:lnTo>
                    <a:pt x="102054" y="20411"/>
                  </a:lnTo>
                  <a:lnTo>
                    <a:pt x="101237" y="19594"/>
                  </a:lnTo>
                  <a:lnTo>
                    <a:pt x="100421" y="19594"/>
                  </a:lnTo>
                  <a:lnTo>
                    <a:pt x="100421" y="19594"/>
                  </a:lnTo>
                  <a:lnTo>
                    <a:pt x="101237" y="19594"/>
                  </a:lnTo>
                  <a:lnTo>
                    <a:pt x="102054" y="19594"/>
                  </a:lnTo>
                  <a:lnTo>
                    <a:pt x="102870" y="20411"/>
                  </a:lnTo>
                  <a:lnTo>
                    <a:pt x="105319" y="20411"/>
                  </a:lnTo>
                  <a:lnTo>
                    <a:pt x="105319" y="20411"/>
                  </a:lnTo>
                  <a:close/>
                  <a:moveTo>
                    <a:pt x="107769" y="23676"/>
                  </a:moveTo>
                  <a:lnTo>
                    <a:pt x="107769" y="23676"/>
                  </a:lnTo>
                  <a:lnTo>
                    <a:pt x="105319" y="22860"/>
                  </a:lnTo>
                  <a:lnTo>
                    <a:pt x="104503" y="22043"/>
                  </a:lnTo>
                  <a:lnTo>
                    <a:pt x="105319" y="21227"/>
                  </a:lnTo>
                  <a:lnTo>
                    <a:pt x="105319" y="20411"/>
                  </a:lnTo>
                  <a:lnTo>
                    <a:pt x="105319" y="20411"/>
                  </a:lnTo>
                  <a:lnTo>
                    <a:pt x="105319" y="21227"/>
                  </a:lnTo>
                  <a:lnTo>
                    <a:pt x="106952" y="22043"/>
                  </a:lnTo>
                  <a:lnTo>
                    <a:pt x="106952" y="22043"/>
                  </a:lnTo>
                  <a:lnTo>
                    <a:pt x="107769" y="23676"/>
                  </a:lnTo>
                  <a:lnTo>
                    <a:pt x="107769" y="23676"/>
                  </a:lnTo>
                  <a:close/>
                  <a:moveTo>
                    <a:pt x="111034" y="26942"/>
                  </a:moveTo>
                  <a:lnTo>
                    <a:pt x="111034" y="26942"/>
                  </a:lnTo>
                  <a:lnTo>
                    <a:pt x="109401" y="26942"/>
                  </a:lnTo>
                  <a:lnTo>
                    <a:pt x="108585" y="26942"/>
                  </a:lnTo>
                  <a:lnTo>
                    <a:pt x="107769" y="26942"/>
                  </a:lnTo>
                  <a:lnTo>
                    <a:pt x="106136" y="26126"/>
                  </a:lnTo>
                  <a:lnTo>
                    <a:pt x="106136" y="25309"/>
                  </a:lnTo>
                  <a:lnTo>
                    <a:pt x="106952" y="25309"/>
                  </a:lnTo>
                  <a:lnTo>
                    <a:pt x="108585" y="25309"/>
                  </a:lnTo>
                  <a:lnTo>
                    <a:pt x="111034" y="26126"/>
                  </a:lnTo>
                  <a:lnTo>
                    <a:pt x="111034" y="26942"/>
                  </a:lnTo>
                  <a:lnTo>
                    <a:pt x="111034" y="26942"/>
                  </a:lnTo>
                  <a:close/>
                  <a:moveTo>
                    <a:pt x="30208" y="33473"/>
                  </a:moveTo>
                  <a:lnTo>
                    <a:pt x="28575" y="34290"/>
                  </a:lnTo>
                  <a:lnTo>
                    <a:pt x="25309" y="35923"/>
                  </a:lnTo>
                  <a:lnTo>
                    <a:pt x="23676" y="35923"/>
                  </a:lnTo>
                  <a:lnTo>
                    <a:pt x="22044" y="35106"/>
                  </a:lnTo>
                  <a:lnTo>
                    <a:pt x="20411" y="34290"/>
                  </a:lnTo>
                  <a:lnTo>
                    <a:pt x="19594" y="33473"/>
                  </a:lnTo>
                  <a:lnTo>
                    <a:pt x="19594" y="32657"/>
                  </a:lnTo>
                  <a:lnTo>
                    <a:pt x="20411" y="33473"/>
                  </a:lnTo>
                  <a:lnTo>
                    <a:pt x="21227" y="34290"/>
                  </a:lnTo>
                  <a:lnTo>
                    <a:pt x="22044" y="34290"/>
                  </a:lnTo>
                  <a:lnTo>
                    <a:pt x="22860" y="33473"/>
                  </a:lnTo>
                  <a:lnTo>
                    <a:pt x="21227" y="30208"/>
                  </a:lnTo>
                  <a:lnTo>
                    <a:pt x="21227" y="29391"/>
                  </a:lnTo>
                  <a:lnTo>
                    <a:pt x="22860" y="27759"/>
                  </a:lnTo>
                  <a:lnTo>
                    <a:pt x="26942" y="28575"/>
                  </a:lnTo>
                  <a:lnTo>
                    <a:pt x="27759" y="28575"/>
                  </a:lnTo>
                  <a:lnTo>
                    <a:pt x="28575" y="30208"/>
                  </a:lnTo>
                  <a:lnTo>
                    <a:pt x="29391" y="31024"/>
                  </a:lnTo>
                  <a:lnTo>
                    <a:pt x="30208" y="33473"/>
                  </a:lnTo>
                  <a:lnTo>
                    <a:pt x="30208" y="33473"/>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98" name="Freeform: Shape 297">
              <a:extLst>
                <a:ext uri="{FF2B5EF4-FFF2-40B4-BE49-F238E27FC236}">
                  <a16:creationId xmlns:a16="http://schemas.microsoft.com/office/drawing/2014/main" id="{10655AA1-AD99-0E65-FA2D-E8C3CA87935B}"/>
                </a:ext>
              </a:extLst>
            </p:cNvPr>
            <p:cNvSpPr/>
            <p:nvPr/>
          </p:nvSpPr>
          <p:spPr>
            <a:xfrm>
              <a:off x="4913267" y="3589836"/>
              <a:ext cx="38372" cy="22859"/>
            </a:xfrm>
            <a:custGeom>
              <a:avLst/>
              <a:gdLst>
                <a:gd name="connsiteX0" fmla="*/ 35923 w 38372"/>
                <a:gd name="connsiteY0" fmla="*/ 2449 h 22859"/>
                <a:gd name="connsiteX1" fmla="*/ 26942 w 38372"/>
                <a:gd name="connsiteY1" fmla="*/ 8164 h 22859"/>
                <a:gd name="connsiteX2" fmla="*/ 26126 w 38372"/>
                <a:gd name="connsiteY2" fmla="*/ 10613 h 22859"/>
                <a:gd name="connsiteX3" fmla="*/ 26126 w 38372"/>
                <a:gd name="connsiteY3" fmla="*/ 12246 h 22859"/>
                <a:gd name="connsiteX4" fmla="*/ 26942 w 38372"/>
                <a:gd name="connsiteY4" fmla="*/ 13879 h 22859"/>
                <a:gd name="connsiteX5" fmla="*/ 26942 w 38372"/>
                <a:gd name="connsiteY5" fmla="*/ 13879 h 22859"/>
                <a:gd name="connsiteX6" fmla="*/ 27759 w 38372"/>
                <a:gd name="connsiteY6" fmla="*/ 14696 h 22859"/>
                <a:gd name="connsiteX7" fmla="*/ 26126 w 38372"/>
                <a:gd name="connsiteY7" fmla="*/ 14696 h 22859"/>
                <a:gd name="connsiteX8" fmla="*/ 24493 w 38372"/>
                <a:gd name="connsiteY8" fmla="*/ 14696 h 22859"/>
                <a:gd name="connsiteX9" fmla="*/ 23677 w 38372"/>
                <a:gd name="connsiteY9" fmla="*/ 14696 h 22859"/>
                <a:gd name="connsiteX10" fmla="*/ 22860 w 38372"/>
                <a:gd name="connsiteY10" fmla="*/ 14696 h 22859"/>
                <a:gd name="connsiteX11" fmla="*/ 19594 w 38372"/>
                <a:gd name="connsiteY11" fmla="*/ 17961 h 22859"/>
                <a:gd name="connsiteX12" fmla="*/ 17962 w 38372"/>
                <a:gd name="connsiteY12" fmla="*/ 18778 h 22859"/>
                <a:gd name="connsiteX13" fmla="*/ 16329 w 38372"/>
                <a:gd name="connsiteY13" fmla="*/ 19594 h 22859"/>
                <a:gd name="connsiteX14" fmla="*/ 14696 w 38372"/>
                <a:gd name="connsiteY14" fmla="*/ 19594 h 22859"/>
                <a:gd name="connsiteX15" fmla="*/ 13879 w 38372"/>
                <a:gd name="connsiteY15" fmla="*/ 19594 h 22859"/>
                <a:gd name="connsiteX16" fmla="*/ 13063 w 38372"/>
                <a:gd name="connsiteY16" fmla="*/ 20411 h 22859"/>
                <a:gd name="connsiteX17" fmla="*/ 12246 w 38372"/>
                <a:gd name="connsiteY17" fmla="*/ 21227 h 22859"/>
                <a:gd name="connsiteX18" fmla="*/ 12246 w 38372"/>
                <a:gd name="connsiteY18" fmla="*/ 22043 h 22859"/>
                <a:gd name="connsiteX19" fmla="*/ 12246 w 38372"/>
                <a:gd name="connsiteY19" fmla="*/ 22860 h 22859"/>
                <a:gd name="connsiteX20" fmla="*/ 11430 w 38372"/>
                <a:gd name="connsiteY20" fmla="*/ 22860 h 22859"/>
                <a:gd name="connsiteX21" fmla="*/ 10613 w 38372"/>
                <a:gd name="connsiteY21" fmla="*/ 22043 h 22859"/>
                <a:gd name="connsiteX22" fmla="*/ 9797 w 38372"/>
                <a:gd name="connsiteY22" fmla="*/ 21227 h 22859"/>
                <a:gd name="connsiteX23" fmla="*/ 8164 w 38372"/>
                <a:gd name="connsiteY23" fmla="*/ 21227 h 22859"/>
                <a:gd name="connsiteX24" fmla="*/ 7348 w 38372"/>
                <a:gd name="connsiteY24" fmla="*/ 21227 h 22859"/>
                <a:gd name="connsiteX25" fmla="*/ 4082 w 38372"/>
                <a:gd name="connsiteY25" fmla="*/ 20411 h 22859"/>
                <a:gd name="connsiteX26" fmla="*/ 3266 w 38372"/>
                <a:gd name="connsiteY26" fmla="*/ 19594 h 22859"/>
                <a:gd name="connsiteX27" fmla="*/ 1633 w 38372"/>
                <a:gd name="connsiteY27" fmla="*/ 18778 h 22859"/>
                <a:gd name="connsiteX28" fmla="*/ 0 w 38372"/>
                <a:gd name="connsiteY28" fmla="*/ 15512 h 22859"/>
                <a:gd name="connsiteX29" fmla="*/ 0 w 38372"/>
                <a:gd name="connsiteY29" fmla="*/ 13063 h 22859"/>
                <a:gd name="connsiteX30" fmla="*/ 1633 w 38372"/>
                <a:gd name="connsiteY30" fmla="*/ 13879 h 22859"/>
                <a:gd name="connsiteX31" fmla="*/ 3266 w 38372"/>
                <a:gd name="connsiteY31" fmla="*/ 13063 h 22859"/>
                <a:gd name="connsiteX32" fmla="*/ 4899 w 38372"/>
                <a:gd name="connsiteY32" fmla="*/ 11430 h 22859"/>
                <a:gd name="connsiteX33" fmla="*/ 6531 w 38372"/>
                <a:gd name="connsiteY33" fmla="*/ 10613 h 22859"/>
                <a:gd name="connsiteX34" fmla="*/ 7348 w 38372"/>
                <a:gd name="connsiteY34" fmla="*/ 10613 h 22859"/>
                <a:gd name="connsiteX35" fmla="*/ 8164 w 38372"/>
                <a:gd name="connsiteY35" fmla="*/ 10613 h 22859"/>
                <a:gd name="connsiteX36" fmla="*/ 9797 w 38372"/>
                <a:gd name="connsiteY36" fmla="*/ 9797 h 22859"/>
                <a:gd name="connsiteX37" fmla="*/ 10613 w 38372"/>
                <a:gd name="connsiteY37" fmla="*/ 8164 h 22859"/>
                <a:gd name="connsiteX38" fmla="*/ 10613 w 38372"/>
                <a:gd name="connsiteY38" fmla="*/ 5715 h 22859"/>
                <a:gd name="connsiteX39" fmla="*/ 13879 w 38372"/>
                <a:gd name="connsiteY39" fmla="*/ 6531 h 22859"/>
                <a:gd name="connsiteX40" fmla="*/ 17145 w 38372"/>
                <a:gd name="connsiteY40" fmla="*/ 6531 h 22859"/>
                <a:gd name="connsiteX41" fmla="*/ 19594 w 38372"/>
                <a:gd name="connsiteY41" fmla="*/ 6531 h 22859"/>
                <a:gd name="connsiteX42" fmla="*/ 22044 w 38372"/>
                <a:gd name="connsiteY42" fmla="*/ 6531 h 22859"/>
                <a:gd name="connsiteX43" fmla="*/ 29392 w 38372"/>
                <a:gd name="connsiteY43" fmla="*/ 4082 h 22859"/>
                <a:gd name="connsiteX44" fmla="*/ 31841 w 38372"/>
                <a:gd name="connsiteY44" fmla="*/ 2449 h 22859"/>
                <a:gd name="connsiteX45" fmla="*/ 33474 w 38372"/>
                <a:gd name="connsiteY45" fmla="*/ 1633 h 22859"/>
                <a:gd name="connsiteX46" fmla="*/ 35923 w 38372"/>
                <a:gd name="connsiteY46" fmla="*/ 816 h 22859"/>
                <a:gd name="connsiteX47" fmla="*/ 38372 w 38372"/>
                <a:gd name="connsiteY47" fmla="*/ 0 h 22859"/>
                <a:gd name="connsiteX48" fmla="*/ 35923 w 38372"/>
                <a:gd name="connsiteY48" fmla="*/ 2449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372" h="22859">
                  <a:moveTo>
                    <a:pt x="35923" y="2449"/>
                  </a:moveTo>
                  <a:lnTo>
                    <a:pt x="26942" y="8164"/>
                  </a:lnTo>
                  <a:lnTo>
                    <a:pt x="26126" y="10613"/>
                  </a:lnTo>
                  <a:lnTo>
                    <a:pt x="26126" y="12246"/>
                  </a:lnTo>
                  <a:lnTo>
                    <a:pt x="26942" y="13879"/>
                  </a:lnTo>
                  <a:lnTo>
                    <a:pt x="26942" y="13879"/>
                  </a:lnTo>
                  <a:lnTo>
                    <a:pt x="27759" y="14696"/>
                  </a:lnTo>
                  <a:lnTo>
                    <a:pt x="26126" y="14696"/>
                  </a:lnTo>
                  <a:lnTo>
                    <a:pt x="24493" y="14696"/>
                  </a:lnTo>
                  <a:lnTo>
                    <a:pt x="23677" y="14696"/>
                  </a:lnTo>
                  <a:lnTo>
                    <a:pt x="22860" y="14696"/>
                  </a:lnTo>
                  <a:lnTo>
                    <a:pt x="19594" y="17961"/>
                  </a:lnTo>
                  <a:lnTo>
                    <a:pt x="17962" y="18778"/>
                  </a:lnTo>
                  <a:lnTo>
                    <a:pt x="16329" y="19594"/>
                  </a:lnTo>
                  <a:lnTo>
                    <a:pt x="14696" y="19594"/>
                  </a:lnTo>
                  <a:lnTo>
                    <a:pt x="13879" y="19594"/>
                  </a:lnTo>
                  <a:lnTo>
                    <a:pt x="13063" y="20411"/>
                  </a:lnTo>
                  <a:lnTo>
                    <a:pt x="12246" y="21227"/>
                  </a:lnTo>
                  <a:lnTo>
                    <a:pt x="12246" y="22043"/>
                  </a:lnTo>
                  <a:lnTo>
                    <a:pt x="12246" y="22860"/>
                  </a:lnTo>
                  <a:lnTo>
                    <a:pt x="11430" y="22860"/>
                  </a:lnTo>
                  <a:lnTo>
                    <a:pt x="10613" y="22043"/>
                  </a:lnTo>
                  <a:lnTo>
                    <a:pt x="9797" y="21227"/>
                  </a:lnTo>
                  <a:lnTo>
                    <a:pt x="8164" y="21227"/>
                  </a:lnTo>
                  <a:lnTo>
                    <a:pt x="7348" y="21227"/>
                  </a:lnTo>
                  <a:lnTo>
                    <a:pt x="4082" y="20411"/>
                  </a:lnTo>
                  <a:lnTo>
                    <a:pt x="3266" y="19594"/>
                  </a:lnTo>
                  <a:lnTo>
                    <a:pt x="1633" y="18778"/>
                  </a:lnTo>
                  <a:lnTo>
                    <a:pt x="0" y="15512"/>
                  </a:lnTo>
                  <a:lnTo>
                    <a:pt x="0" y="13063"/>
                  </a:lnTo>
                  <a:lnTo>
                    <a:pt x="1633" y="13879"/>
                  </a:lnTo>
                  <a:lnTo>
                    <a:pt x="3266" y="13063"/>
                  </a:lnTo>
                  <a:lnTo>
                    <a:pt x="4899" y="11430"/>
                  </a:lnTo>
                  <a:lnTo>
                    <a:pt x="6531" y="10613"/>
                  </a:lnTo>
                  <a:lnTo>
                    <a:pt x="7348" y="10613"/>
                  </a:lnTo>
                  <a:lnTo>
                    <a:pt x="8164" y="10613"/>
                  </a:lnTo>
                  <a:lnTo>
                    <a:pt x="9797" y="9797"/>
                  </a:lnTo>
                  <a:lnTo>
                    <a:pt x="10613" y="8164"/>
                  </a:lnTo>
                  <a:lnTo>
                    <a:pt x="10613" y="5715"/>
                  </a:lnTo>
                  <a:lnTo>
                    <a:pt x="13879" y="6531"/>
                  </a:lnTo>
                  <a:lnTo>
                    <a:pt x="17145" y="6531"/>
                  </a:lnTo>
                  <a:lnTo>
                    <a:pt x="19594" y="6531"/>
                  </a:lnTo>
                  <a:lnTo>
                    <a:pt x="22044" y="6531"/>
                  </a:lnTo>
                  <a:lnTo>
                    <a:pt x="29392" y="4082"/>
                  </a:lnTo>
                  <a:lnTo>
                    <a:pt x="31841" y="2449"/>
                  </a:lnTo>
                  <a:lnTo>
                    <a:pt x="33474" y="1633"/>
                  </a:lnTo>
                  <a:lnTo>
                    <a:pt x="35923" y="816"/>
                  </a:lnTo>
                  <a:lnTo>
                    <a:pt x="38372" y="0"/>
                  </a:lnTo>
                  <a:lnTo>
                    <a:pt x="35923" y="2449"/>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299" name="Freeform: Shape 298">
              <a:extLst>
                <a:ext uri="{FF2B5EF4-FFF2-40B4-BE49-F238E27FC236}">
                  <a16:creationId xmlns:a16="http://schemas.microsoft.com/office/drawing/2014/main" id="{CCF3EFE2-15FA-835F-0B07-FD392E32B2E7}"/>
                </a:ext>
              </a:extLst>
            </p:cNvPr>
            <p:cNvSpPr/>
            <p:nvPr/>
          </p:nvSpPr>
          <p:spPr>
            <a:xfrm>
              <a:off x="4580980" y="3238771"/>
              <a:ext cx="107768" cy="62864"/>
            </a:xfrm>
            <a:custGeom>
              <a:avLst/>
              <a:gdLst>
                <a:gd name="connsiteX0" fmla="*/ 43271 w 107768"/>
                <a:gd name="connsiteY0" fmla="*/ 5715 h 62864"/>
                <a:gd name="connsiteX1" fmla="*/ 44904 w 107768"/>
                <a:gd name="connsiteY1" fmla="*/ 5715 h 62864"/>
                <a:gd name="connsiteX2" fmla="*/ 46537 w 107768"/>
                <a:gd name="connsiteY2" fmla="*/ 4899 h 62864"/>
                <a:gd name="connsiteX3" fmla="*/ 46537 w 107768"/>
                <a:gd name="connsiteY3" fmla="*/ 4082 h 62864"/>
                <a:gd name="connsiteX4" fmla="*/ 46537 w 107768"/>
                <a:gd name="connsiteY4" fmla="*/ 2449 h 62864"/>
                <a:gd name="connsiteX5" fmla="*/ 46537 w 107768"/>
                <a:gd name="connsiteY5" fmla="*/ 2449 h 62864"/>
                <a:gd name="connsiteX6" fmla="*/ 48986 w 107768"/>
                <a:gd name="connsiteY6" fmla="*/ 3266 h 62864"/>
                <a:gd name="connsiteX7" fmla="*/ 51435 w 107768"/>
                <a:gd name="connsiteY7" fmla="*/ 4082 h 62864"/>
                <a:gd name="connsiteX8" fmla="*/ 51435 w 107768"/>
                <a:gd name="connsiteY8" fmla="*/ 5715 h 62864"/>
                <a:gd name="connsiteX9" fmla="*/ 52252 w 107768"/>
                <a:gd name="connsiteY9" fmla="*/ 6531 h 62864"/>
                <a:gd name="connsiteX10" fmla="*/ 53068 w 107768"/>
                <a:gd name="connsiteY10" fmla="*/ 7348 h 62864"/>
                <a:gd name="connsiteX11" fmla="*/ 53885 w 107768"/>
                <a:gd name="connsiteY11" fmla="*/ 7348 h 62864"/>
                <a:gd name="connsiteX12" fmla="*/ 54701 w 107768"/>
                <a:gd name="connsiteY12" fmla="*/ 7348 h 62864"/>
                <a:gd name="connsiteX13" fmla="*/ 57967 w 107768"/>
                <a:gd name="connsiteY13" fmla="*/ 8164 h 62864"/>
                <a:gd name="connsiteX14" fmla="*/ 59600 w 107768"/>
                <a:gd name="connsiteY14" fmla="*/ 8164 h 62864"/>
                <a:gd name="connsiteX15" fmla="*/ 61232 w 107768"/>
                <a:gd name="connsiteY15" fmla="*/ 8981 h 62864"/>
                <a:gd name="connsiteX16" fmla="*/ 62865 w 107768"/>
                <a:gd name="connsiteY16" fmla="*/ 9797 h 62864"/>
                <a:gd name="connsiteX17" fmla="*/ 63682 w 107768"/>
                <a:gd name="connsiteY17" fmla="*/ 9797 h 62864"/>
                <a:gd name="connsiteX18" fmla="*/ 64498 w 107768"/>
                <a:gd name="connsiteY18" fmla="*/ 10614 h 62864"/>
                <a:gd name="connsiteX19" fmla="*/ 65314 w 107768"/>
                <a:gd name="connsiteY19" fmla="*/ 11430 h 62864"/>
                <a:gd name="connsiteX20" fmla="*/ 66131 w 107768"/>
                <a:gd name="connsiteY20" fmla="*/ 10614 h 62864"/>
                <a:gd name="connsiteX21" fmla="*/ 69396 w 107768"/>
                <a:gd name="connsiteY21" fmla="*/ 9797 h 62864"/>
                <a:gd name="connsiteX22" fmla="*/ 71029 w 107768"/>
                <a:gd name="connsiteY22" fmla="*/ 10614 h 62864"/>
                <a:gd name="connsiteX23" fmla="*/ 71846 w 107768"/>
                <a:gd name="connsiteY23" fmla="*/ 11430 h 62864"/>
                <a:gd name="connsiteX24" fmla="*/ 71846 w 107768"/>
                <a:gd name="connsiteY24" fmla="*/ 11430 h 62864"/>
                <a:gd name="connsiteX25" fmla="*/ 71029 w 107768"/>
                <a:gd name="connsiteY25" fmla="*/ 12246 h 62864"/>
                <a:gd name="connsiteX26" fmla="*/ 71029 w 107768"/>
                <a:gd name="connsiteY26" fmla="*/ 13063 h 62864"/>
                <a:gd name="connsiteX27" fmla="*/ 71029 w 107768"/>
                <a:gd name="connsiteY27" fmla="*/ 13879 h 62864"/>
                <a:gd name="connsiteX28" fmla="*/ 69396 w 107768"/>
                <a:gd name="connsiteY28" fmla="*/ 14696 h 62864"/>
                <a:gd name="connsiteX29" fmla="*/ 68580 w 107768"/>
                <a:gd name="connsiteY29" fmla="*/ 15512 h 62864"/>
                <a:gd name="connsiteX30" fmla="*/ 67764 w 107768"/>
                <a:gd name="connsiteY30" fmla="*/ 16329 h 62864"/>
                <a:gd name="connsiteX31" fmla="*/ 67764 w 107768"/>
                <a:gd name="connsiteY31" fmla="*/ 17145 h 62864"/>
                <a:gd name="connsiteX32" fmla="*/ 68580 w 107768"/>
                <a:gd name="connsiteY32" fmla="*/ 17961 h 62864"/>
                <a:gd name="connsiteX33" fmla="*/ 69396 w 107768"/>
                <a:gd name="connsiteY33" fmla="*/ 17961 h 62864"/>
                <a:gd name="connsiteX34" fmla="*/ 69396 w 107768"/>
                <a:gd name="connsiteY34" fmla="*/ 18778 h 62864"/>
                <a:gd name="connsiteX35" fmla="*/ 71846 w 107768"/>
                <a:gd name="connsiteY35" fmla="*/ 21227 h 62864"/>
                <a:gd name="connsiteX36" fmla="*/ 73479 w 107768"/>
                <a:gd name="connsiteY36" fmla="*/ 24493 h 62864"/>
                <a:gd name="connsiteX37" fmla="*/ 74295 w 107768"/>
                <a:gd name="connsiteY37" fmla="*/ 25309 h 62864"/>
                <a:gd name="connsiteX38" fmla="*/ 75112 w 107768"/>
                <a:gd name="connsiteY38" fmla="*/ 25309 h 62864"/>
                <a:gd name="connsiteX39" fmla="*/ 75928 w 107768"/>
                <a:gd name="connsiteY39" fmla="*/ 24493 h 62864"/>
                <a:gd name="connsiteX40" fmla="*/ 76744 w 107768"/>
                <a:gd name="connsiteY40" fmla="*/ 23677 h 62864"/>
                <a:gd name="connsiteX41" fmla="*/ 77561 w 107768"/>
                <a:gd name="connsiteY41" fmla="*/ 22860 h 62864"/>
                <a:gd name="connsiteX42" fmla="*/ 78377 w 107768"/>
                <a:gd name="connsiteY42" fmla="*/ 22860 h 62864"/>
                <a:gd name="connsiteX43" fmla="*/ 80010 w 107768"/>
                <a:gd name="connsiteY43" fmla="*/ 22044 h 62864"/>
                <a:gd name="connsiteX44" fmla="*/ 80010 w 107768"/>
                <a:gd name="connsiteY44" fmla="*/ 21227 h 62864"/>
                <a:gd name="connsiteX45" fmla="*/ 78377 w 107768"/>
                <a:gd name="connsiteY45" fmla="*/ 18778 h 62864"/>
                <a:gd name="connsiteX46" fmla="*/ 77561 w 107768"/>
                <a:gd name="connsiteY46" fmla="*/ 17145 h 62864"/>
                <a:gd name="connsiteX47" fmla="*/ 77561 w 107768"/>
                <a:gd name="connsiteY47" fmla="*/ 17145 h 62864"/>
                <a:gd name="connsiteX48" fmla="*/ 79194 w 107768"/>
                <a:gd name="connsiteY48" fmla="*/ 17145 h 62864"/>
                <a:gd name="connsiteX49" fmla="*/ 81643 w 107768"/>
                <a:gd name="connsiteY49" fmla="*/ 17961 h 62864"/>
                <a:gd name="connsiteX50" fmla="*/ 85725 w 107768"/>
                <a:gd name="connsiteY50" fmla="*/ 21227 h 62864"/>
                <a:gd name="connsiteX51" fmla="*/ 86542 w 107768"/>
                <a:gd name="connsiteY51" fmla="*/ 21227 h 62864"/>
                <a:gd name="connsiteX52" fmla="*/ 88175 w 107768"/>
                <a:gd name="connsiteY52" fmla="*/ 21227 h 62864"/>
                <a:gd name="connsiteX53" fmla="*/ 89807 w 107768"/>
                <a:gd name="connsiteY53" fmla="*/ 20411 h 62864"/>
                <a:gd name="connsiteX54" fmla="*/ 90624 w 107768"/>
                <a:gd name="connsiteY54" fmla="*/ 19594 h 62864"/>
                <a:gd name="connsiteX55" fmla="*/ 90624 w 107768"/>
                <a:gd name="connsiteY55" fmla="*/ 19594 h 62864"/>
                <a:gd name="connsiteX56" fmla="*/ 90624 w 107768"/>
                <a:gd name="connsiteY56" fmla="*/ 21227 h 62864"/>
                <a:gd name="connsiteX57" fmla="*/ 89807 w 107768"/>
                <a:gd name="connsiteY57" fmla="*/ 22044 h 62864"/>
                <a:gd name="connsiteX58" fmla="*/ 88175 w 107768"/>
                <a:gd name="connsiteY58" fmla="*/ 22860 h 62864"/>
                <a:gd name="connsiteX59" fmla="*/ 88175 w 107768"/>
                <a:gd name="connsiteY59" fmla="*/ 23677 h 62864"/>
                <a:gd name="connsiteX60" fmla="*/ 88991 w 107768"/>
                <a:gd name="connsiteY60" fmla="*/ 24493 h 62864"/>
                <a:gd name="connsiteX61" fmla="*/ 89807 w 107768"/>
                <a:gd name="connsiteY61" fmla="*/ 24493 h 62864"/>
                <a:gd name="connsiteX62" fmla="*/ 90624 w 107768"/>
                <a:gd name="connsiteY62" fmla="*/ 25309 h 62864"/>
                <a:gd name="connsiteX63" fmla="*/ 91440 w 107768"/>
                <a:gd name="connsiteY63" fmla="*/ 26942 h 62864"/>
                <a:gd name="connsiteX64" fmla="*/ 92257 w 107768"/>
                <a:gd name="connsiteY64" fmla="*/ 27759 h 62864"/>
                <a:gd name="connsiteX65" fmla="*/ 93073 w 107768"/>
                <a:gd name="connsiteY65" fmla="*/ 27759 h 62864"/>
                <a:gd name="connsiteX66" fmla="*/ 94706 w 107768"/>
                <a:gd name="connsiteY66" fmla="*/ 26942 h 62864"/>
                <a:gd name="connsiteX67" fmla="*/ 95522 w 107768"/>
                <a:gd name="connsiteY67" fmla="*/ 26126 h 62864"/>
                <a:gd name="connsiteX68" fmla="*/ 95522 w 107768"/>
                <a:gd name="connsiteY68" fmla="*/ 26126 h 62864"/>
                <a:gd name="connsiteX69" fmla="*/ 95522 w 107768"/>
                <a:gd name="connsiteY69" fmla="*/ 26126 h 62864"/>
                <a:gd name="connsiteX70" fmla="*/ 96339 w 107768"/>
                <a:gd name="connsiteY70" fmla="*/ 26942 h 62864"/>
                <a:gd name="connsiteX71" fmla="*/ 96339 w 107768"/>
                <a:gd name="connsiteY71" fmla="*/ 26942 h 62864"/>
                <a:gd name="connsiteX72" fmla="*/ 97971 w 107768"/>
                <a:gd name="connsiteY72" fmla="*/ 27759 h 62864"/>
                <a:gd name="connsiteX73" fmla="*/ 98788 w 107768"/>
                <a:gd name="connsiteY73" fmla="*/ 28575 h 62864"/>
                <a:gd name="connsiteX74" fmla="*/ 99604 w 107768"/>
                <a:gd name="connsiteY74" fmla="*/ 29391 h 62864"/>
                <a:gd name="connsiteX75" fmla="*/ 100421 w 107768"/>
                <a:gd name="connsiteY75" fmla="*/ 29391 h 62864"/>
                <a:gd name="connsiteX76" fmla="*/ 102870 w 107768"/>
                <a:gd name="connsiteY76" fmla="*/ 30208 h 62864"/>
                <a:gd name="connsiteX77" fmla="*/ 103687 w 107768"/>
                <a:gd name="connsiteY77" fmla="*/ 31024 h 62864"/>
                <a:gd name="connsiteX78" fmla="*/ 103687 w 107768"/>
                <a:gd name="connsiteY78" fmla="*/ 31841 h 62864"/>
                <a:gd name="connsiteX79" fmla="*/ 103687 w 107768"/>
                <a:gd name="connsiteY79" fmla="*/ 32657 h 62864"/>
                <a:gd name="connsiteX80" fmla="*/ 104503 w 107768"/>
                <a:gd name="connsiteY80" fmla="*/ 34290 h 62864"/>
                <a:gd name="connsiteX81" fmla="*/ 107769 w 107768"/>
                <a:gd name="connsiteY81" fmla="*/ 37556 h 62864"/>
                <a:gd name="connsiteX82" fmla="*/ 107769 w 107768"/>
                <a:gd name="connsiteY82" fmla="*/ 39189 h 62864"/>
                <a:gd name="connsiteX83" fmla="*/ 107769 w 107768"/>
                <a:gd name="connsiteY83" fmla="*/ 40005 h 62864"/>
                <a:gd name="connsiteX84" fmla="*/ 106952 w 107768"/>
                <a:gd name="connsiteY84" fmla="*/ 40005 h 62864"/>
                <a:gd name="connsiteX85" fmla="*/ 106136 w 107768"/>
                <a:gd name="connsiteY85" fmla="*/ 40005 h 62864"/>
                <a:gd name="connsiteX86" fmla="*/ 105319 w 107768"/>
                <a:gd name="connsiteY86" fmla="*/ 40005 h 62864"/>
                <a:gd name="connsiteX87" fmla="*/ 103687 w 107768"/>
                <a:gd name="connsiteY87" fmla="*/ 40005 h 62864"/>
                <a:gd name="connsiteX88" fmla="*/ 102870 w 107768"/>
                <a:gd name="connsiteY88" fmla="*/ 40821 h 62864"/>
                <a:gd name="connsiteX89" fmla="*/ 102054 w 107768"/>
                <a:gd name="connsiteY89" fmla="*/ 41638 h 62864"/>
                <a:gd name="connsiteX90" fmla="*/ 101237 w 107768"/>
                <a:gd name="connsiteY90" fmla="*/ 42454 h 62864"/>
                <a:gd name="connsiteX91" fmla="*/ 100421 w 107768"/>
                <a:gd name="connsiteY91" fmla="*/ 43271 h 62864"/>
                <a:gd name="connsiteX92" fmla="*/ 100421 w 107768"/>
                <a:gd name="connsiteY92" fmla="*/ 44087 h 62864"/>
                <a:gd name="connsiteX93" fmla="*/ 97155 w 107768"/>
                <a:gd name="connsiteY93" fmla="*/ 45720 h 62864"/>
                <a:gd name="connsiteX94" fmla="*/ 96339 w 107768"/>
                <a:gd name="connsiteY94" fmla="*/ 46536 h 62864"/>
                <a:gd name="connsiteX95" fmla="*/ 96339 w 107768"/>
                <a:gd name="connsiteY95" fmla="*/ 47353 h 62864"/>
                <a:gd name="connsiteX96" fmla="*/ 96339 w 107768"/>
                <a:gd name="connsiteY96" fmla="*/ 48986 h 62864"/>
                <a:gd name="connsiteX97" fmla="*/ 96339 w 107768"/>
                <a:gd name="connsiteY97" fmla="*/ 50619 h 62864"/>
                <a:gd name="connsiteX98" fmla="*/ 95522 w 107768"/>
                <a:gd name="connsiteY98" fmla="*/ 51435 h 62864"/>
                <a:gd name="connsiteX99" fmla="*/ 93889 w 107768"/>
                <a:gd name="connsiteY99" fmla="*/ 52252 h 62864"/>
                <a:gd name="connsiteX100" fmla="*/ 93073 w 107768"/>
                <a:gd name="connsiteY100" fmla="*/ 52252 h 62864"/>
                <a:gd name="connsiteX101" fmla="*/ 93073 w 107768"/>
                <a:gd name="connsiteY101" fmla="*/ 53068 h 62864"/>
                <a:gd name="connsiteX102" fmla="*/ 92257 w 107768"/>
                <a:gd name="connsiteY102" fmla="*/ 53884 h 62864"/>
                <a:gd name="connsiteX103" fmla="*/ 91440 w 107768"/>
                <a:gd name="connsiteY103" fmla="*/ 54701 h 62864"/>
                <a:gd name="connsiteX104" fmla="*/ 88991 w 107768"/>
                <a:gd name="connsiteY104" fmla="*/ 55517 h 62864"/>
                <a:gd name="connsiteX105" fmla="*/ 86542 w 107768"/>
                <a:gd name="connsiteY105" fmla="*/ 55517 h 62864"/>
                <a:gd name="connsiteX106" fmla="*/ 83276 w 107768"/>
                <a:gd name="connsiteY106" fmla="*/ 55517 h 62864"/>
                <a:gd name="connsiteX107" fmla="*/ 81643 w 107768"/>
                <a:gd name="connsiteY107" fmla="*/ 54701 h 62864"/>
                <a:gd name="connsiteX108" fmla="*/ 80827 w 107768"/>
                <a:gd name="connsiteY108" fmla="*/ 55517 h 62864"/>
                <a:gd name="connsiteX109" fmla="*/ 80010 w 107768"/>
                <a:gd name="connsiteY109" fmla="*/ 57150 h 62864"/>
                <a:gd name="connsiteX110" fmla="*/ 78377 w 107768"/>
                <a:gd name="connsiteY110" fmla="*/ 59599 h 62864"/>
                <a:gd name="connsiteX111" fmla="*/ 77561 w 107768"/>
                <a:gd name="connsiteY111" fmla="*/ 61232 h 62864"/>
                <a:gd name="connsiteX112" fmla="*/ 76744 w 107768"/>
                <a:gd name="connsiteY112" fmla="*/ 60416 h 62864"/>
                <a:gd name="connsiteX113" fmla="*/ 75928 w 107768"/>
                <a:gd name="connsiteY113" fmla="*/ 57966 h 62864"/>
                <a:gd name="connsiteX114" fmla="*/ 75112 w 107768"/>
                <a:gd name="connsiteY114" fmla="*/ 57966 h 62864"/>
                <a:gd name="connsiteX115" fmla="*/ 74295 w 107768"/>
                <a:gd name="connsiteY115" fmla="*/ 57966 h 62864"/>
                <a:gd name="connsiteX116" fmla="*/ 73479 w 107768"/>
                <a:gd name="connsiteY116" fmla="*/ 57966 h 62864"/>
                <a:gd name="connsiteX117" fmla="*/ 71846 w 107768"/>
                <a:gd name="connsiteY117" fmla="*/ 57150 h 62864"/>
                <a:gd name="connsiteX118" fmla="*/ 71029 w 107768"/>
                <a:gd name="connsiteY118" fmla="*/ 57150 h 62864"/>
                <a:gd name="connsiteX119" fmla="*/ 70213 w 107768"/>
                <a:gd name="connsiteY119" fmla="*/ 57150 h 62864"/>
                <a:gd name="connsiteX120" fmla="*/ 69396 w 107768"/>
                <a:gd name="connsiteY120" fmla="*/ 57966 h 62864"/>
                <a:gd name="connsiteX121" fmla="*/ 68580 w 107768"/>
                <a:gd name="connsiteY121" fmla="*/ 58783 h 62864"/>
                <a:gd name="connsiteX122" fmla="*/ 66131 w 107768"/>
                <a:gd name="connsiteY122" fmla="*/ 58783 h 62864"/>
                <a:gd name="connsiteX123" fmla="*/ 63682 w 107768"/>
                <a:gd name="connsiteY123" fmla="*/ 58783 h 62864"/>
                <a:gd name="connsiteX124" fmla="*/ 59600 w 107768"/>
                <a:gd name="connsiteY124" fmla="*/ 56334 h 62864"/>
                <a:gd name="connsiteX125" fmla="*/ 58783 w 107768"/>
                <a:gd name="connsiteY125" fmla="*/ 56334 h 62864"/>
                <a:gd name="connsiteX126" fmla="*/ 57967 w 107768"/>
                <a:gd name="connsiteY126" fmla="*/ 56334 h 62864"/>
                <a:gd name="connsiteX127" fmla="*/ 56334 w 107768"/>
                <a:gd name="connsiteY127" fmla="*/ 55517 h 62864"/>
                <a:gd name="connsiteX128" fmla="*/ 53068 w 107768"/>
                <a:gd name="connsiteY128" fmla="*/ 53884 h 62864"/>
                <a:gd name="connsiteX129" fmla="*/ 51435 w 107768"/>
                <a:gd name="connsiteY129" fmla="*/ 53068 h 62864"/>
                <a:gd name="connsiteX130" fmla="*/ 50619 w 107768"/>
                <a:gd name="connsiteY130" fmla="*/ 53068 h 62864"/>
                <a:gd name="connsiteX131" fmla="*/ 49802 w 107768"/>
                <a:gd name="connsiteY131" fmla="*/ 53068 h 62864"/>
                <a:gd name="connsiteX132" fmla="*/ 48986 w 107768"/>
                <a:gd name="connsiteY132" fmla="*/ 53068 h 62864"/>
                <a:gd name="connsiteX133" fmla="*/ 48986 w 107768"/>
                <a:gd name="connsiteY133" fmla="*/ 52252 h 62864"/>
                <a:gd name="connsiteX134" fmla="*/ 48169 w 107768"/>
                <a:gd name="connsiteY134" fmla="*/ 51435 h 62864"/>
                <a:gd name="connsiteX135" fmla="*/ 47353 w 107768"/>
                <a:gd name="connsiteY135" fmla="*/ 51435 h 62864"/>
                <a:gd name="connsiteX136" fmla="*/ 47353 w 107768"/>
                <a:gd name="connsiteY136" fmla="*/ 52252 h 62864"/>
                <a:gd name="connsiteX137" fmla="*/ 46537 w 107768"/>
                <a:gd name="connsiteY137" fmla="*/ 56334 h 62864"/>
                <a:gd name="connsiteX138" fmla="*/ 46537 w 107768"/>
                <a:gd name="connsiteY138" fmla="*/ 57966 h 62864"/>
                <a:gd name="connsiteX139" fmla="*/ 44904 w 107768"/>
                <a:gd name="connsiteY139" fmla="*/ 57966 h 62864"/>
                <a:gd name="connsiteX140" fmla="*/ 44087 w 107768"/>
                <a:gd name="connsiteY140" fmla="*/ 58783 h 62864"/>
                <a:gd name="connsiteX141" fmla="*/ 42454 w 107768"/>
                <a:gd name="connsiteY141" fmla="*/ 60416 h 62864"/>
                <a:gd name="connsiteX142" fmla="*/ 42454 w 107768"/>
                <a:gd name="connsiteY142" fmla="*/ 62049 h 62864"/>
                <a:gd name="connsiteX143" fmla="*/ 40005 w 107768"/>
                <a:gd name="connsiteY143" fmla="*/ 62049 h 62864"/>
                <a:gd name="connsiteX144" fmla="*/ 39189 w 107768"/>
                <a:gd name="connsiteY144" fmla="*/ 62049 h 62864"/>
                <a:gd name="connsiteX145" fmla="*/ 38372 w 107768"/>
                <a:gd name="connsiteY145" fmla="*/ 62049 h 62864"/>
                <a:gd name="connsiteX146" fmla="*/ 37556 w 107768"/>
                <a:gd name="connsiteY146" fmla="*/ 62865 h 62864"/>
                <a:gd name="connsiteX147" fmla="*/ 34290 w 107768"/>
                <a:gd name="connsiteY147" fmla="*/ 62865 h 62864"/>
                <a:gd name="connsiteX148" fmla="*/ 31841 w 107768"/>
                <a:gd name="connsiteY148" fmla="*/ 62049 h 62864"/>
                <a:gd name="connsiteX149" fmla="*/ 31025 w 107768"/>
                <a:gd name="connsiteY149" fmla="*/ 59599 h 62864"/>
                <a:gd name="connsiteX150" fmla="*/ 30208 w 107768"/>
                <a:gd name="connsiteY150" fmla="*/ 58783 h 62864"/>
                <a:gd name="connsiteX151" fmla="*/ 28575 w 107768"/>
                <a:gd name="connsiteY151" fmla="*/ 57966 h 62864"/>
                <a:gd name="connsiteX152" fmla="*/ 27759 w 107768"/>
                <a:gd name="connsiteY152" fmla="*/ 57966 h 62864"/>
                <a:gd name="connsiteX153" fmla="*/ 26943 w 107768"/>
                <a:gd name="connsiteY153" fmla="*/ 56334 h 62864"/>
                <a:gd name="connsiteX154" fmla="*/ 25310 w 107768"/>
                <a:gd name="connsiteY154" fmla="*/ 54701 h 62864"/>
                <a:gd name="connsiteX155" fmla="*/ 22860 w 107768"/>
                <a:gd name="connsiteY155" fmla="*/ 52252 h 62864"/>
                <a:gd name="connsiteX156" fmla="*/ 21227 w 107768"/>
                <a:gd name="connsiteY156" fmla="*/ 52252 h 62864"/>
                <a:gd name="connsiteX157" fmla="*/ 20411 w 107768"/>
                <a:gd name="connsiteY157" fmla="*/ 51435 h 62864"/>
                <a:gd name="connsiteX158" fmla="*/ 20411 w 107768"/>
                <a:gd name="connsiteY158" fmla="*/ 50619 h 62864"/>
                <a:gd name="connsiteX159" fmla="*/ 19594 w 107768"/>
                <a:gd name="connsiteY159" fmla="*/ 48986 h 62864"/>
                <a:gd name="connsiteX160" fmla="*/ 18778 w 107768"/>
                <a:gd name="connsiteY160" fmla="*/ 48169 h 62864"/>
                <a:gd name="connsiteX161" fmla="*/ 17962 w 107768"/>
                <a:gd name="connsiteY161" fmla="*/ 48169 h 62864"/>
                <a:gd name="connsiteX162" fmla="*/ 16329 w 107768"/>
                <a:gd name="connsiteY162" fmla="*/ 47353 h 62864"/>
                <a:gd name="connsiteX163" fmla="*/ 14696 w 107768"/>
                <a:gd name="connsiteY163" fmla="*/ 44904 h 62864"/>
                <a:gd name="connsiteX164" fmla="*/ 13063 w 107768"/>
                <a:gd name="connsiteY164" fmla="*/ 43271 h 62864"/>
                <a:gd name="connsiteX165" fmla="*/ 11430 w 107768"/>
                <a:gd name="connsiteY165" fmla="*/ 43271 h 62864"/>
                <a:gd name="connsiteX166" fmla="*/ 10614 w 107768"/>
                <a:gd name="connsiteY166" fmla="*/ 42454 h 62864"/>
                <a:gd name="connsiteX167" fmla="*/ 9797 w 107768"/>
                <a:gd name="connsiteY167" fmla="*/ 40821 h 62864"/>
                <a:gd name="connsiteX168" fmla="*/ 8981 w 107768"/>
                <a:gd name="connsiteY168" fmla="*/ 40005 h 62864"/>
                <a:gd name="connsiteX169" fmla="*/ 7348 w 107768"/>
                <a:gd name="connsiteY169" fmla="*/ 36739 h 62864"/>
                <a:gd name="connsiteX170" fmla="*/ 6532 w 107768"/>
                <a:gd name="connsiteY170" fmla="*/ 35106 h 62864"/>
                <a:gd name="connsiteX171" fmla="*/ 5715 w 107768"/>
                <a:gd name="connsiteY171" fmla="*/ 34290 h 62864"/>
                <a:gd name="connsiteX172" fmla="*/ 4899 w 107768"/>
                <a:gd name="connsiteY172" fmla="*/ 33474 h 62864"/>
                <a:gd name="connsiteX173" fmla="*/ 4899 w 107768"/>
                <a:gd name="connsiteY173" fmla="*/ 32657 h 62864"/>
                <a:gd name="connsiteX174" fmla="*/ 5715 w 107768"/>
                <a:gd name="connsiteY174" fmla="*/ 31024 h 62864"/>
                <a:gd name="connsiteX175" fmla="*/ 5715 w 107768"/>
                <a:gd name="connsiteY175" fmla="*/ 30208 h 62864"/>
                <a:gd name="connsiteX176" fmla="*/ 6532 w 107768"/>
                <a:gd name="connsiteY176" fmla="*/ 29391 h 62864"/>
                <a:gd name="connsiteX177" fmla="*/ 6532 w 107768"/>
                <a:gd name="connsiteY177" fmla="*/ 28575 h 62864"/>
                <a:gd name="connsiteX178" fmla="*/ 6532 w 107768"/>
                <a:gd name="connsiteY178" fmla="*/ 27759 h 62864"/>
                <a:gd name="connsiteX179" fmla="*/ 5715 w 107768"/>
                <a:gd name="connsiteY179" fmla="*/ 26126 h 62864"/>
                <a:gd name="connsiteX180" fmla="*/ 4899 w 107768"/>
                <a:gd name="connsiteY180" fmla="*/ 25309 h 62864"/>
                <a:gd name="connsiteX181" fmla="*/ 3266 w 107768"/>
                <a:gd name="connsiteY181" fmla="*/ 24493 h 62864"/>
                <a:gd name="connsiteX182" fmla="*/ 2450 w 107768"/>
                <a:gd name="connsiteY182" fmla="*/ 22860 h 62864"/>
                <a:gd name="connsiteX183" fmla="*/ 1633 w 107768"/>
                <a:gd name="connsiteY183" fmla="*/ 21227 h 62864"/>
                <a:gd name="connsiteX184" fmla="*/ 1633 w 107768"/>
                <a:gd name="connsiteY184" fmla="*/ 20411 h 62864"/>
                <a:gd name="connsiteX185" fmla="*/ 817 w 107768"/>
                <a:gd name="connsiteY185" fmla="*/ 19594 h 62864"/>
                <a:gd name="connsiteX186" fmla="*/ 0 w 107768"/>
                <a:gd name="connsiteY186" fmla="*/ 17961 h 62864"/>
                <a:gd name="connsiteX187" fmla="*/ 0 w 107768"/>
                <a:gd name="connsiteY187" fmla="*/ 17145 h 62864"/>
                <a:gd name="connsiteX188" fmla="*/ 0 w 107768"/>
                <a:gd name="connsiteY188" fmla="*/ 17145 h 62864"/>
                <a:gd name="connsiteX189" fmla="*/ 817 w 107768"/>
                <a:gd name="connsiteY189" fmla="*/ 17145 h 62864"/>
                <a:gd name="connsiteX190" fmla="*/ 1633 w 107768"/>
                <a:gd name="connsiteY190" fmla="*/ 17961 h 62864"/>
                <a:gd name="connsiteX191" fmla="*/ 2450 w 107768"/>
                <a:gd name="connsiteY191" fmla="*/ 18778 h 62864"/>
                <a:gd name="connsiteX192" fmla="*/ 3266 w 107768"/>
                <a:gd name="connsiteY192" fmla="*/ 20411 h 62864"/>
                <a:gd name="connsiteX193" fmla="*/ 4082 w 107768"/>
                <a:gd name="connsiteY193" fmla="*/ 19594 h 62864"/>
                <a:gd name="connsiteX194" fmla="*/ 4899 w 107768"/>
                <a:gd name="connsiteY194" fmla="*/ 17961 h 62864"/>
                <a:gd name="connsiteX195" fmla="*/ 6532 w 107768"/>
                <a:gd name="connsiteY195" fmla="*/ 16329 h 62864"/>
                <a:gd name="connsiteX196" fmla="*/ 8164 w 107768"/>
                <a:gd name="connsiteY196" fmla="*/ 15512 h 62864"/>
                <a:gd name="connsiteX197" fmla="*/ 9797 w 107768"/>
                <a:gd name="connsiteY197" fmla="*/ 15512 h 62864"/>
                <a:gd name="connsiteX198" fmla="*/ 10614 w 107768"/>
                <a:gd name="connsiteY198" fmla="*/ 15512 h 62864"/>
                <a:gd name="connsiteX199" fmla="*/ 11430 w 107768"/>
                <a:gd name="connsiteY199" fmla="*/ 14696 h 62864"/>
                <a:gd name="connsiteX200" fmla="*/ 13063 w 107768"/>
                <a:gd name="connsiteY200" fmla="*/ 14696 h 62864"/>
                <a:gd name="connsiteX201" fmla="*/ 14696 w 107768"/>
                <a:gd name="connsiteY201" fmla="*/ 14696 h 62864"/>
                <a:gd name="connsiteX202" fmla="*/ 14696 w 107768"/>
                <a:gd name="connsiteY202" fmla="*/ 14696 h 62864"/>
                <a:gd name="connsiteX203" fmla="*/ 15512 w 107768"/>
                <a:gd name="connsiteY203" fmla="*/ 13879 h 62864"/>
                <a:gd name="connsiteX204" fmla="*/ 15512 w 107768"/>
                <a:gd name="connsiteY204" fmla="*/ 13063 h 62864"/>
                <a:gd name="connsiteX205" fmla="*/ 17962 w 107768"/>
                <a:gd name="connsiteY205" fmla="*/ 12246 h 62864"/>
                <a:gd name="connsiteX206" fmla="*/ 18778 w 107768"/>
                <a:gd name="connsiteY206" fmla="*/ 10614 h 62864"/>
                <a:gd name="connsiteX207" fmla="*/ 19594 w 107768"/>
                <a:gd name="connsiteY207" fmla="*/ 10614 h 62864"/>
                <a:gd name="connsiteX208" fmla="*/ 20411 w 107768"/>
                <a:gd name="connsiteY208" fmla="*/ 10614 h 62864"/>
                <a:gd name="connsiteX209" fmla="*/ 21227 w 107768"/>
                <a:gd name="connsiteY209" fmla="*/ 9797 h 62864"/>
                <a:gd name="connsiteX210" fmla="*/ 22044 w 107768"/>
                <a:gd name="connsiteY210" fmla="*/ 9797 h 62864"/>
                <a:gd name="connsiteX211" fmla="*/ 22860 w 107768"/>
                <a:gd name="connsiteY211" fmla="*/ 9797 h 62864"/>
                <a:gd name="connsiteX212" fmla="*/ 23677 w 107768"/>
                <a:gd name="connsiteY212" fmla="*/ 9797 h 62864"/>
                <a:gd name="connsiteX213" fmla="*/ 24493 w 107768"/>
                <a:gd name="connsiteY213" fmla="*/ 8981 h 62864"/>
                <a:gd name="connsiteX214" fmla="*/ 25310 w 107768"/>
                <a:gd name="connsiteY214" fmla="*/ 7348 h 62864"/>
                <a:gd name="connsiteX215" fmla="*/ 26126 w 107768"/>
                <a:gd name="connsiteY215" fmla="*/ 7348 h 62864"/>
                <a:gd name="connsiteX216" fmla="*/ 28575 w 107768"/>
                <a:gd name="connsiteY216" fmla="*/ 7348 h 62864"/>
                <a:gd name="connsiteX217" fmla="*/ 31841 w 107768"/>
                <a:gd name="connsiteY217" fmla="*/ 6531 h 62864"/>
                <a:gd name="connsiteX218" fmla="*/ 33474 w 107768"/>
                <a:gd name="connsiteY218" fmla="*/ 5715 h 62864"/>
                <a:gd name="connsiteX219" fmla="*/ 35107 w 107768"/>
                <a:gd name="connsiteY219" fmla="*/ 4899 h 62864"/>
                <a:gd name="connsiteX220" fmla="*/ 36739 w 107768"/>
                <a:gd name="connsiteY220" fmla="*/ 4082 h 62864"/>
                <a:gd name="connsiteX221" fmla="*/ 39189 w 107768"/>
                <a:gd name="connsiteY221" fmla="*/ 3266 h 62864"/>
                <a:gd name="connsiteX222" fmla="*/ 39189 w 107768"/>
                <a:gd name="connsiteY222" fmla="*/ 3266 h 62864"/>
                <a:gd name="connsiteX223" fmla="*/ 37556 w 107768"/>
                <a:gd name="connsiteY223" fmla="*/ 2449 h 62864"/>
                <a:gd name="connsiteX224" fmla="*/ 36739 w 107768"/>
                <a:gd name="connsiteY224" fmla="*/ 1633 h 62864"/>
                <a:gd name="connsiteX225" fmla="*/ 36739 w 107768"/>
                <a:gd name="connsiteY225" fmla="*/ 816 h 62864"/>
                <a:gd name="connsiteX226" fmla="*/ 37556 w 107768"/>
                <a:gd name="connsiteY226" fmla="*/ 0 h 62864"/>
                <a:gd name="connsiteX227" fmla="*/ 38372 w 107768"/>
                <a:gd name="connsiteY227" fmla="*/ 0 h 62864"/>
                <a:gd name="connsiteX228" fmla="*/ 39189 w 107768"/>
                <a:gd name="connsiteY228" fmla="*/ 0 h 62864"/>
                <a:gd name="connsiteX229" fmla="*/ 41638 w 107768"/>
                <a:gd name="connsiteY229" fmla="*/ 816 h 62864"/>
                <a:gd name="connsiteX230" fmla="*/ 42454 w 107768"/>
                <a:gd name="connsiteY230" fmla="*/ 1633 h 62864"/>
                <a:gd name="connsiteX231" fmla="*/ 42454 w 107768"/>
                <a:gd name="connsiteY231" fmla="*/ 2449 h 62864"/>
                <a:gd name="connsiteX232" fmla="*/ 43271 w 107768"/>
                <a:gd name="connsiteY232" fmla="*/ 3266 h 62864"/>
                <a:gd name="connsiteX233" fmla="*/ 44087 w 107768"/>
                <a:gd name="connsiteY233" fmla="*/ 3266 h 62864"/>
                <a:gd name="connsiteX234" fmla="*/ 44087 w 107768"/>
                <a:gd name="connsiteY234" fmla="*/ 4899 h 62864"/>
                <a:gd name="connsiteX235" fmla="*/ 44904 w 107768"/>
                <a:gd name="connsiteY235" fmla="*/ 5715 h 62864"/>
                <a:gd name="connsiteX236" fmla="*/ 45720 w 107768"/>
                <a:gd name="connsiteY236" fmla="*/ 6531 h 62864"/>
                <a:gd name="connsiteX237" fmla="*/ 46537 w 107768"/>
                <a:gd name="connsiteY237" fmla="*/ 6531 h 62864"/>
                <a:gd name="connsiteX238" fmla="*/ 43271 w 107768"/>
                <a:gd name="connsiteY238" fmla="*/ 5715 h 62864"/>
                <a:gd name="connsiteX239" fmla="*/ 43271 w 107768"/>
                <a:gd name="connsiteY239" fmla="*/ 5715 h 6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07768" h="62864">
                  <a:moveTo>
                    <a:pt x="43271" y="5715"/>
                  </a:moveTo>
                  <a:lnTo>
                    <a:pt x="44904" y="5715"/>
                  </a:lnTo>
                  <a:lnTo>
                    <a:pt x="46537" y="4899"/>
                  </a:lnTo>
                  <a:lnTo>
                    <a:pt x="46537" y="4082"/>
                  </a:lnTo>
                  <a:lnTo>
                    <a:pt x="46537" y="2449"/>
                  </a:lnTo>
                  <a:lnTo>
                    <a:pt x="46537" y="2449"/>
                  </a:lnTo>
                  <a:lnTo>
                    <a:pt x="48986" y="3266"/>
                  </a:lnTo>
                  <a:lnTo>
                    <a:pt x="51435" y="4082"/>
                  </a:lnTo>
                  <a:lnTo>
                    <a:pt x="51435" y="5715"/>
                  </a:lnTo>
                  <a:lnTo>
                    <a:pt x="52252" y="6531"/>
                  </a:lnTo>
                  <a:lnTo>
                    <a:pt x="53068" y="7348"/>
                  </a:lnTo>
                  <a:lnTo>
                    <a:pt x="53885" y="7348"/>
                  </a:lnTo>
                  <a:lnTo>
                    <a:pt x="54701" y="7348"/>
                  </a:lnTo>
                  <a:lnTo>
                    <a:pt x="57967" y="8164"/>
                  </a:lnTo>
                  <a:lnTo>
                    <a:pt x="59600" y="8164"/>
                  </a:lnTo>
                  <a:lnTo>
                    <a:pt x="61232" y="8981"/>
                  </a:lnTo>
                  <a:lnTo>
                    <a:pt x="62865" y="9797"/>
                  </a:lnTo>
                  <a:lnTo>
                    <a:pt x="63682" y="9797"/>
                  </a:lnTo>
                  <a:lnTo>
                    <a:pt x="64498" y="10614"/>
                  </a:lnTo>
                  <a:lnTo>
                    <a:pt x="65314" y="11430"/>
                  </a:lnTo>
                  <a:lnTo>
                    <a:pt x="66131" y="10614"/>
                  </a:lnTo>
                  <a:lnTo>
                    <a:pt x="69396" y="9797"/>
                  </a:lnTo>
                  <a:lnTo>
                    <a:pt x="71029" y="10614"/>
                  </a:lnTo>
                  <a:lnTo>
                    <a:pt x="71846" y="11430"/>
                  </a:lnTo>
                  <a:lnTo>
                    <a:pt x="71846" y="11430"/>
                  </a:lnTo>
                  <a:lnTo>
                    <a:pt x="71029" y="12246"/>
                  </a:lnTo>
                  <a:lnTo>
                    <a:pt x="71029" y="13063"/>
                  </a:lnTo>
                  <a:lnTo>
                    <a:pt x="71029" y="13879"/>
                  </a:lnTo>
                  <a:lnTo>
                    <a:pt x="69396" y="14696"/>
                  </a:lnTo>
                  <a:lnTo>
                    <a:pt x="68580" y="15512"/>
                  </a:lnTo>
                  <a:lnTo>
                    <a:pt x="67764" y="16329"/>
                  </a:lnTo>
                  <a:lnTo>
                    <a:pt x="67764" y="17145"/>
                  </a:lnTo>
                  <a:lnTo>
                    <a:pt x="68580" y="17961"/>
                  </a:lnTo>
                  <a:lnTo>
                    <a:pt x="69396" y="17961"/>
                  </a:lnTo>
                  <a:lnTo>
                    <a:pt x="69396" y="18778"/>
                  </a:lnTo>
                  <a:lnTo>
                    <a:pt x="71846" y="21227"/>
                  </a:lnTo>
                  <a:lnTo>
                    <a:pt x="73479" y="24493"/>
                  </a:lnTo>
                  <a:lnTo>
                    <a:pt x="74295" y="25309"/>
                  </a:lnTo>
                  <a:lnTo>
                    <a:pt x="75112" y="25309"/>
                  </a:lnTo>
                  <a:lnTo>
                    <a:pt x="75928" y="24493"/>
                  </a:lnTo>
                  <a:lnTo>
                    <a:pt x="76744" y="23677"/>
                  </a:lnTo>
                  <a:lnTo>
                    <a:pt x="77561" y="22860"/>
                  </a:lnTo>
                  <a:lnTo>
                    <a:pt x="78377" y="22860"/>
                  </a:lnTo>
                  <a:lnTo>
                    <a:pt x="80010" y="22044"/>
                  </a:lnTo>
                  <a:lnTo>
                    <a:pt x="80010" y="21227"/>
                  </a:lnTo>
                  <a:lnTo>
                    <a:pt x="78377" y="18778"/>
                  </a:lnTo>
                  <a:lnTo>
                    <a:pt x="77561" y="17145"/>
                  </a:lnTo>
                  <a:lnTo>
                    <a:pt x="77561" y="17145"/>
                  </a:lnTo>
                  <a:lnTo>
                    <a:pt x="79194" y="17145"/>
                  </a:lnTo>
                  <a:lnTo>
                    <a:pt x="81643" y="17961"/>
                  </a:lnTo>
                  <a:lnTo>
                    <a:pt x="85725" y="21227"/>
                  </a:lnTo>
                  <a:lnTo>
                    <a:pt x="86542" y="21227"/>
                  </a:lnTo>
                  <a:lnTo>
                    <a:pt x="88175" y="21227"/>
                  </a:lnTo>
                  <a:lnTo>
                    <a:pt x="89807" y="20411"/>
                  </a:lnTo>
                  <a:lnTo>
                    <a:pt x="90624" y="19594"/>
                  </a:lnTo>
                  <a:lnTo>
                    <a:pt x="90624" y="19594"/>
                  </a:lnTo>
                  <a:lnTo>
                    <a:pt x="90624" y="21227"/>
                  </a:lnTo>
                  <a:lnTo>
                    <a:pt x="89807" y="22044"/>
                  </a:lnTo>
                  <a:lnTo>
                    <a:pt x="88175" y="22860"/>
                  </a:lnTo>
                  <a:lnTo>
                    <a:pt x="88175" y="23677"/>
                  </a:lnTo>
                  <a:lnTo>
                    <a:pt x="88991" y="24493"/>
                  </a:lnTo>
                  <a:lnTo>
                    <a:pt x="89807" y="24493"/>
                  </a:lnTo>
                  <a:lnTo>
                    <a:pt x="90624" y="25309"/>
                  </a:lnTo>
                  <a:lnTo>
                    <a:pt x="91440" y="26942"/>
                  </a:lnTo>
                  <a:lnTo>
                    <a:pt x="92257" y="27759"/>
                  </a:lnTo>
                  <a:lnTo>
                    <a:pt x="93073" y="27759"/>
                  </a:lnTo>
                  <a:lnTo>
                    <a:pt x="94706" y="26942"/>
                  </a:lnTo>
                  <a:lnTo>
                    <a:pt x="95522" y="26126"/>
                  </a:lnTo>
                  <a:lnTo>
                    <a:pt x="95522" y="26126"/>
                  </a:lnTo>
                  <a:lnTo>
                    <a:pt x="95522" y="26126"/>
                  </a:lnTo>
                  <a:lnTo>
                    <a:pt x="96339" y="26942"/>
                  </a:lnTo>
                  <a:lnTo>
                    <a:pt x="96339" y="26942"/>
                  </a:lnTo>
                  <a:lnTo>
                    <a:pt x="97971" y="27759"/>
                  </a:lnTo>
                  <a:lnTo>
                    <a:pt x="98788" y="28575"/>
                  </a:lnTo>
                  <a:lnTo>
                    <a:pt x="99604" y="29391"/>
                  </a:lnTo>
                  <a:lnTo>
                    <a:pt x="100421" y="29391"/>
                  </a:lnTo>
                  <a:lnTo>
                    <a:pt x="102870" y="30208"/>
                  </a:lnTo>
                  <a:lnTo>
                    <a:pt x="103687" y="31024"/>
                  </a:lnTo>
                  <a:lnTo>
                    <a:pt x="103687" y="31841"/>
                  </a:lnTo>
                  <a:lnTo>
                    <a:pt x="103687" y="32657"/>
                  </a:lnTo>
                  <a:lnTo>
                    <a:pt x="104503" y="34290"/>
                  </a:lnTo>
                  <a:lnTo>
                    <a:pt x="107769" y="37556"/>
                  </a:lnTo>
                  <a:lnTo>
                    <a:pt x="107769" y="39189"/>
                  </a:lnTo>
                  <a:lnTo>
                    <a:pt x="107769" y="40005"/>
                  </a:lnTo>
                  <a:lnTo>
                    <a:pt x="106952" y="40005"/>
                  </a:lnTo>
                  <a:lnTo>
                    <a:pt x="106136" y="40005"/>
                  </a:lnTo>
                  <a:lnTo>
                    <a:pt x="105319" y="40005"/>
                  </a:lnTo>
                  <a:lnTo>
                    <a:pt x="103687" y="40005"/>
                  </a:lnTo>
                  <a:lnTo>
                    <a:pt x="102870" y="40821"/>
                  </a:lnTo>
                  <a:lnTo>
                    <a:pt x="102054" y="41638"/>
                  </a:lnTo>
                  <a:lnTo>
                    <a:pt x="101237" y="42454"/>
                  </a:lnTo>
                  <a:lnTo>
                    <a:pt x="100421" y="43271"/>
                  </a:lnTo>
                  <a:lnTo>
                    <a:pt x="100421" y="44087"/>
                  </a:lnTo>
                  <a:lnTo>
                    <a:pt x="97155" y="45720"/>
                  </a:lnTo>
                  <a:lnTo>
                    <a:pt x="96339" y="46536"/>
                  </a:lnTo>
                  <a:lnTo>
                    <a:pt x="96339" y="47353"/>
                  </a:lnTo>
                  <a:lnTo>
                    <a:pt x="96339" y="48986"/>
                  </a:lnTo>
                  <a:lnTo>
                    <a:pt x="96339" y="50619"/>
                  </a:lnTo>
                  <a:lnTo>
                    <a:pt x="95522" y="51435"/>
                  </a:lnTo>
                  <a:lnTo>
                    <a:pt x="93889" y="52252"/>
                  </a:lnTo>
                  <a:lnTo>
                    <a:pt x="93073" y="52252"/>
                  </a:lnTo>
                  <a:lnTo>
                    <a:pt x="93073" y="53068"/>
                  </a:lnTo>
                  <a:lnTo>
                    <a:pt x="92257" y="53884"/>
                  </a:lnTo>
                  <a:lnTo>
                    <a:pt x="91440" y="54701"/>
                  </a:lnTo>
                  <a:lnTo>
                    <a:pt x="88991" y="55517"/>
                  </a:lnTo>
                  <a:lnTo>
                    <a:pt x="86542" y="55517"/>
                  </a:lnTo>
                  <a:lnTo>
                    <a:pt x="83276" y="55517"/>
                  </a:lnTo>
                  <a:lnTo>
                    <a:pt x="81643" y="54701"/>
                  </a:lnTo>
                  <a:lnTo>
                    <a:pt x="80827" y="55517"/>
                  </a:lnTo>
                  <a:lnTo>
                    <a:pt x="80010" y="57150"/>
                  </a:lnTo>
                  <a:lnTo>
                    <a:pt x="78377" y="59599"/>
                  </a:lnTo>
                  <a:lnTo>
                    <a:pt x="77561" y="61232"/>
                  </a:lnTo>
                  <a:lnTo>
                    <a:pt x="76744" y="60416"/>
                  </a:lnTo>
                  <a:lnTo>
                    <a:pt x="75928" y="57966"/>
                  </a:lnTo>
                  <a:lnTo>
                    <a:pt x="75112" y="57966"/>
                  </a:lnTo>
                  <a:lnTo>
                    <a:pt x="74295" y="57966"/>
                  </a:lnTo>
                  <a:lnTo>
                    <a:pt x="73479" y="57966"/>
                  </a:lnTo>
                  <a:lnTo>
                    <a:pt x="71846" y="57150"/>
                  </a:lnTo>
                  <a:lnTo>
                    <a:pt x="71029" y="57150"/>
                  </a:lnTo>
                  <a:lnTo>
                    <a:pt x="70213" y="57150"/>
                  </a:lnTo>
                  <a:lnTo>
                    <a:pt x="69396" y="57966"/>
                  </a:lnTo>
                  <a:lnTo>
                    <a:pt x="68580" y="58783"/>
                  </a:lnTo>
                  <a:lnTo>
                    <a:pt x="66131" y="58783"/>
                  </a:lnTo>
                  <a:lnTo>
                    <a:pt x="63682" y="58783"/>
                  </a:lnTo>
                  <a:lnTo>
                    <a:pt x="59600" y="56334"/>
                  </a:lnTo>
                  <a:lnTo>
                    <a:pt x="58783" y="56334"/>
                  </a:lnTo>
                  <a:lnTo>
                    <a:pt x="57967" y="56334"/>
                  </a:lnTo>
                  <a:lnTo>
                    <a:pt x="56334" y="55517"/>
                  </a:lnTo>
                  <a:lnTo>
                    <a:pt x="53068" y="53884"/>
                  </a:lnTo>
                  <a:lnTo>
                    <a:pt x="51435" y="53068"/>
                  </a:lnTo>
                  <a:lnTo>
                    <a:pt x="50619" y="53068"/>
                  </a:lnTo>
                  <a:lnTo>
                    <a:pt x="49802" y="53068"/>
                  </a:lnTo>
                  <a:lnTo>
                    <a:pt x="48986" y="53068"/>
                  </a:lnTo>
                  <a:lnTo>
                    <a:pt x="48986" y="52252"/>
                  </a:lnTo>
                  <a:lnTo>
                    <a:pt x="48169" y="51435"/>
                  </a:lnTo>
                  <a:lnTo>
                    <a:pt x="47353" y="51435"/>
                  </a:lnTo>
                  <a:lnTo>
                    <a:pt x="47353" y="52252"/>
                  </a:lnTo>
                  <a:lnTo>
                    <a:pt x="46537" y="56334"/>
                  </a:lnTo>
                  <a:lnTo>
                    <a:pt x="46537" y="57966"/>
                  </a:lnTo>
                  <a:lnTo>
                    <a:pt x="44904" y="57966"/>
                  </a:lnTo>
                  <a:lnTo>
                    <a:pt x="44087" y="58783"/>
                  </a:lnTo>
                  <a:lnTo>
                    <a:pt x="42454" y="60416"/>
                  </a:lnTo>
                  <a:lnTo>
                    <a:pt x="42454" y="62049"/>
                  </a:lnTo>
                  <a:lnTo>
                    <a:pt x="40005" y="62049"/>
                  </a:lnTo>
                  <a:lnTo>
                    <a:pt x="39189" y="62049"/>
                  </a:lnTo>
                  <a:lnTo>
                    <a:pt x="38372" y="62049"/>
                  </a:lnTo>
                  <a:lnTo>
                    <a:pt x="37556" y="62865"/>
                  </a:lnTo>
                  <a:lnTo>
                    <a:pt x="34290" y="62865"/>
                  </a:lnTo>
                  <a:lnTo>
                    <a:pt x="31841" y="62049"/>
                  </a:lnTo>
                  <a:lnTo>
                    <a:pt x="31025" y="59599"/>
                  </a:lnTo>
                  <a:lnTo>
                    <a:pt x="30208" y="58783"/>
                  </a:lnTo>
                  <a:lnTo>
                    <a:pt x="28575" y="57966"/>
                  </a:lnTo>
                  <a:lnTo>
                    <a:pt x="27759" y="57966"/>
                  </a:lnTo>
                  <a:lnTo>
                    <a:pt x="26943" y="56334"/>
                  </a:lnTo>
                  <a:lnTo>
                    <a:pt x="25310" y="54701"/>
                  </a:lnTo>
                  <a:lnTo>
                    <a:pt x="22860" y="52252"/>
                  </a:lnTo>
                  <a:lnTo>
                    <a:pt x="21227" y="52252"/>
                  </a:lnTo>
                  <a:lnTo>
                    <a:pt x="20411" y="51435"/>
                  </a:lnTo>
                  <a:lnTo>
                    <a:pt x="20411" y="50619"/>
                  </a:lnTo>
                  <a:lnTo>
                    <a:pt x="19594" y="48986"/>
                  </a:lnTo>
                  <a:lnTo>
                    <a:pt x="18778" y="48169"/>
                  </a:lnTo>
                  <a:lnTo>
                    <a:pt x="17962" y="48169"/>
                  </a:lnTo>
                  <a:lnTo>
                    <a:pt x="16329" y="47353"/>
                  </a:lnTo>
                  <a:lnTo>
                    <a:pt x="14696" y="44904"/>
                  </a:lnTo>
                  <a:lnTo>
                    <a:pt x="13063" y="43271"/>
                  </a:lnTo>
                  <a:lnTo>
                    <a:pt x="11430" y="43271"/>
                  </a:lnTo>
                  <a:lnTo>
                    <a:pt x="10614" y="42454"/>
                  </a:lnTo>
                  <a:lnTo>
                    <a:pt x="9797" y="40821"/>
                  </a:lnTo>
                  <a:lnTo>
                    <a:pt x="8981" y="40005"/>
                  </a:lnTo>
                  <a:lnTo>
                    <a:pt x="7348" y="36739"/>
                  </a:lnTo>
                  <a:lnTo>
                    <a:pt x="6532" y="35106"/>
                  </a:lnTo>
                  <a:lnTo>
                    <a:pt x="5715" y="34290"/>
                  </a:lnTo>
                  <a:lnTo>
                    <a:pt x="4899" y="33474"/>
                  </a:lnTo>
                  <a:lnTo>
                    <a:pt x="4899" y="32657"/>
                  </a:lnTo>
                  <a:lnTo>
                    <a:pt x="5715" y="31024"/>
                  </a:lnTo>
                  <a:lnTo>
                    <a:pt x="5715" y="30208"/>
                  </a:lnTo>
                  <a:lnTo>
                    <a:pt x="6532" y="29391"/>
                  </a:lnTo>
                  <a:lnTo>
                    <a:pt x="6532" y="28575"/>
                  </a:lnTo>
                  <a:lnTo>
                    <a:pt x="6532" y="27759"/>
                  </a:lnTo>
                  <a:lnTo>
                    <a:pt x="5715" y="26126"/>
                  </a:lnTo>
                  <a:lnTo>
                    <a:pt x="4899" y="25309"/>
                  </a:lnTo>
                  <a:lnTo>
                    <a:pt x="3266" y="24493"/>
                  </a:lnTo>
                  <a:lnTo>
                    <a:pt x="2450" y="22860"/>
                  </a:lnTo>
                  <a:lnTo>
                    <a:pt x="1633" y="21227"/>
                  </a:lnTo>
                  <a:lnTo>
                    <a:pt x="1633" y="20411"/>
                  </a:lnTo>
                  <a:lnTo>
                    <a:pt x="817" y="19594"/>
                  </a:lnTo>
                  <a:lnTo>
                    <a:pt x="0" y="17961"/>
                  </a:lnTo>
                  <a:lnTo>
                    <a:pt x="0" y="17145"/>
                  </a:lnTo>
                  <a:lnTo>
                    <a:pt x="0" y="17145"/>
                  </a:lnTo>
                  <a:lnTo>
                    <a:pt x="817" y="17145"/>
                  </a:lnTo>
                  <a:lnTo>
                    <a:pt x="1633" y="17961"/>
                  </a:lnTo>
                  <a:lnTo>
                    <a:pt x="2450" y="18778"/>
                  </a:lnTo>
                  <a:lnTo>
                    <a:pt x="3266" y="20411"/>
                  </a:lnTo>
                  <a:lnTo>
                    <a:pt x="4082" y="19594"/>
                  </a:lnTo>
                  <a:lnTo>
                    <a:pt x="4899" y="17961"/>
                  </a:lnTo>
                  <a:lnTo>
                    <a:pt x="6532" y="16329"/>
                  </a:lnTo>
                  <a:lnTo>
                    <a:pt x="8164" y="15512"/>
                  </a:lnTo>
                  <a:lnTo>
                    <a:pt x="9797" y="15512"/>
                  </a:lnTo>
                  <a:lnTo>
                    <a:pt x="10614" y="15512"/>
                  </a:lnTo>
                  <a:lnTo>
                    <a:pt x="11430" y="14696"/>
                  </a:lnTo>
                  <a:lnTo>
                    <a:pt x="13063" y="14696"/>
                  </a:lnTo>
                  <a:lnTo>
                    <a:pt x="14696" y="14696"/>
                  </a:lnTo>
                  <a:lnTo>
                    <a:pt x="14696" y="14696"/>
                  </a:lnTo>
                  <a:lnTo>
                    <a:pt x="15512" y="13879"/>
                  </a:lnTo>
                  <a:lnTo>
                    <a:pt x="15512" y="13063"/>
                  </a:lnTo>
                  <a:lnTo>
                    <a:pt x="17962" y="12246"/>
                  </a:lnTo>
                  <a:lnTo>
                    <a:pt x="18778" y="10614"/>
                  </a:lnTo>
                  <a:lnTo>
                    <a:pt x="19594" y="10614"/>
                  </a:lnTo>
                  <a:lnTo>
                    <a:pt x="20411" y="10614"/>
                  </a:lnTo>
                  <a:lnTo>
                    <a:pt x="21227" y="9797"/>
                  </a:lnTo>
                  <a:lnTo>
                    <a:pt x="22044" y="9797"/>
                  </a:lnTo>
                  <a:lnTo>
                    <a:pt x="22860" y="9797"/>
                  </a:lnTo>
                  <a:lnTo>
                    <a:pt x="23677" y="9797"/>
                  </a:lnTo>
                  <a:lnTo>
                    <a:pt x="24493" y="8981"/>
                  </a:lnTo>
                  <a:lnTo>
                    <a:pt x="25310" y="7348"/>
                  </a:lnTo>
                  <a:lnTo>
                    <a:pt x="26126" y="7348"/>
                  </a:lnTo>
                  <a:lnTo>
                    <a:pt x="28575" y="7348"/>
                  </a:lnTo>
                  <a:lnTo>
                    <a:pt x="31841" y="6531"/>
                  </a:lnTo>
                  <a:lnTo>
                    <a:pt x="33474" y="5715"/>
                  </a:lnTo>
                  <a:lnTo>
                    <a:pt x="35107" y="4899"/>
                  </a:lnTo>
                  <a:lnTo>
                    <a:pt x="36739" y="4082"/>
                  </a:lnTo>
                  <a:lnTo>
                    <a:pt x="39189" y="3266"/>
                  </a:lnTo>
                  <a:lnTo>
                    <a:pt x="39189" y="3266"/>
                  </a:lnTo>
                  <a:lnTo>
                    <a:pt x="37556" y="2449"/>
                  </a:lnTo>
                  <a:lnTo>
                    <a:pt x="36739" y="1633"/>
                  </a:lnTo>
                  <a:lnTo>
                    <a:pt x="36739" y="816"/>
                  </a:lnTo>
                  <a:lnTo>
                    <a:pt x="37556" y="0"/>
                  </a:lnTo>
                  <a:lnTo>
                    <a:pt x="38372" y="0"/>
                  </a:lnTo>
                  <a:lnTo>
                    <a:pt x="39189" y="0"/>
                  </a:lnTo>
                  <a:lnTo>
                    <a:pt x="41638" y="816"/>
                  </a:lnTo>
                  <a:lnTo>
                    <a:pt x="42454" y="1633"/>
                  </a:lnTo>
                  <a:lnTo>
                    <a:pt x="42454" y="2449"/>
                  </a:lnTo>
                  <a:lnTo>
                    <a:pt x="43271" y="3266"/>
                  </a:lnTo>
                  <a:lnTo>
                    <a:pt x="44087" y="3266"/>
                  </a:lnTo>
                  <a:lnTo>
                    <a:pt x="44087" y="4899"/>
                  </a:lnTo>
                  <a:lnTo>
                    <a:pt x="44904" y="5715"/>
                  </a:lnTo>
                  <a:lnTo>
                    <a:pt x="45720" y="6531"/>
                  </a:lnTo>
                  <a:lnTo>
                    <a:pt x="46537" y="6531"/>
                  </a:lnTo>
                  <a:lnTo>
                    <a:pt x="43271" y="5715"/>
                  </a:lnTo>
                  <a:lnTo>
                    <a:pt x="43271" y="5715"/>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00" name="Freeform: Shape 299">
              <a:extLst>
                <a:ext uri="{FF2B5EF4-FFF2-40B4-BE49-F238E27FC236}">
                  <a16:creationId xmlns:a16="http://schemas.microsoft.com/office/drawing/2014/main" id="{21421F63-0826-6162-95FF-BE0E1E115ED7}"/>
                </a:ext>
              </a:extLst>
            </p:cNvPr>
            <p:cNvSpPr/>
            <p:nvPr/>
          </p:nvSpPr>
          <p:spPr>
            <a:xfrm>
              <a:off x="4474844" y="3121205"/>
              <a:ext cx="153488" cy="206556"/>
            </a:xfrm>
            <a:custGeom>
              <a:avLst/>
              <a:gdLst>
                <a:gd name="connsiteX0" fmla="*/ 41638 w 153488"/>
                <a:gd name="connsiteY0" fmla="*/ 15512 h 206556"/>
                <a:gd name="connsiteX1" fmla="*/ 41638 w 153488"/>
                <a:gd name="connsiteY1" fmla="*/ 15512 h 206556"/>
                <a:gd name="connsiteX2" fmla="*/ 41638 w 153488"/>
                <a:gd name="connsiteY2" fmla="*/ 12246 h 206556"/>
                <a:gd name="connsiteX3" fmla="*/ 43271 w 153488"/>
                <a:gd name="connsiteY3" fmla="*/ 8164 h 206556"/>
                <a:gd name="connsiteX4" fmla="*/ 44087 w 153488"/>
                <a:gd name="connsiteY4" fmla="*/ 8164 h 206556"/>
                <a:gd name="connsiteX5" fmla="*/ 43271 w 153488"/>
                <a:gd name="connsiteY5" fmla="*/ 8981 h 206556"/>
                <a:gd name="connsiteX6" fmla="*/ 43271 w 153488"/>
                <a:gd name="connsiteY6" fmla="*/ 9797 h 206556"/>
                <a:gd name="connsiteX7" fmla="*/ 43271 w 153488"/>
                <a:gd name="connsiteY7" fmla="*/ 11430 h 206556"/>
                <a:gd name="connsiteX8" fmla="*/ 43271 w 153488"/>
                <a:gd name="connsiteY8" fmla="*/ 12246 h 206556"/>
                <a:gd name="connsiteX9" fmla="*/ 47353 w 153488"/>
                <a:gd name="connsiteY9" fmla="*/ 12246 h 206556"/>
                <a:gd name="connsiteX10" fmla="*/ 46537 w 153488"/>
                <a:gd name="connsiteY10" fmla="*/ 13063 h 206556"/>
                <a:gd name="connsiteX11" fmla="*/ 42454 w 153488"/>
                <a:gd name="connsiteY11" fmla="*/ 13879 h 206556"/>
                <a:gd name="connsiteX12" fmla="*/ 41638 w 153488"/>
                <a:gd name="connsiteY12" fmla="*/ 15512 h 206556"/>
                <a:gd name="connsiteX13" fmla="*/ 65314 w 153488"/>
                <a:gd name="connsiteY13" fmla="*/ 14696 h 206556"/>
                <a:gd name="connsiteX14" fmla="*/ 65314 w 153488"/>
                <a:gd name="connsiteY14" fmla="*/ 14696 h 206556"/>
                <a:gd name="connsiteX15" fmla="*/ 67764 w 153488"/>
                <a:gd name="connsiteY15" fmla="*/ 16329 h 206556"/>
                <a:gd name="connsiteX16" fmla="*/ 68580 w 153488"/>
                <a:gd name="connsiteY16" fmla="*/ 17145 h 206556"/>
                <a:gd name="connsiteX17" fmla="*/ 69396 w 153488"/>
                <a:gd name="connsiteY17" fmla="*/ 18778 h 206556"/>
                <a:gd name="connsiteX18" fmla="*/ 69396 w 153488"/>
                <a:gd name="connsiteY18" fmla="*/ 21227 h 206556"/>
                <a:gd name="connsiteX19" fmla="*/ 67764 w 153488"/>
                <a:gd name="connsiteY19" fmla="*/ 22860 h 206556"/>
                <a:gd name="connsiteX20" fmla="*/ 66947 w 153488"/>
                <a:gd name="connsiteY20" fmla="*/ 23676 h 206556"/>
                <a:gd name="connsiteX21" fmla="*/ 71846 w 153488"/>
                <a:gd name="connsiteY21" fmla="*/ 22860 h 206556"/>
                <a:gd name="connsiteX22" fmla="*/ 72662 w 153488"/>
                <a:gd name="connsiteY22" fmla="*/ 23676 h 206556"/>
                <a:gd name="connsiteX23" fmla="*/ 73479 w 153488"/>
                <a:gd name="connsiteY23" fmla="*/ 24493 h 206556"/>
                <a:gd name="connsiteX24" fmla="*/ 75928 w 153488"/>
                <a:gd name="connsiteY24" fmla="*/ 23676 h 206556"/>
                <a:gd name="connsiteX25" fmla="*/ 82460 w 153488"/>
                <a:gd name="connsiteY25" fmla="*/ 26942 h 206556"/>
                <a:gd name="connsiteX26" fmla="*/ 86542 w 153488"/>
                <a:gd name="connsiteY26" fmla="*/ 25309 h 206556"/>
                <a:gd name="connsiteX27" fmla="*/ 87358 w 153488"/>
                <a:gd name="connsiteY27" fmla="*/ 25309 h 206556"/>
                <a:gd name="connsiteX28" fmla="*/ 88175 w 153488"/>
                <a:gd name="connsiteY28" fmla="*/ 27759 h 206556"/>
                <a:gd name="connsiteX29" fmla="*/ 87358 w 153488"/>
                <a:gd name="connsiteY29" fmla="*/ 30208 h 206556"/>
                <a:gd name="connsiteX30" fmla="*/ 84093 w 153488"/>
                <a:gd name="connsiteY30" fmla="*/ 33473 h 206556"/>
                <a:gd name="connsiteX31" fmla="*/ 84909 w 153488"/>
                <a:gd name="connsiteY31" fmla="*/ 35106 h 206556"/>
                <a:gd name="connsiteX32" fmla="*/ 85725 w 153488"/>
                <a:gd name="connsiteY32" fmla="*/ 35106 h 206556"/>
                <a:gd name="connsiteX33" fmla="*/ 88991 w 153488"/>
                <a:gd name="connsiteY33" fmla="*/ 35106 h 206556"/>
                <a:gd name="connsiteX34" fmla="*/ 93889 w 153488"/>
                <a:gd name="connsiteY34" fmla="*/ 36739 h 206556"/>
                <a:gd name="connsiteX35" fmla="*/ 94706 w 153488"/>
                <a:gd name="connsiteY35" fmla="*/ 35923 h 206556"/>
                <a:gd name="connsiteX36" fmla="*/ 98788 w 153488"/>
                <a:gd name="connsiteY36" fmla="*/ 31841 h 206556"/>
                <a:gd name="connsiteX37" fmla="*/ 100421 w 153488"/>
                <a:gd name="connsiteY37" fmla="*/ 31024 h 206556"/>
                <a:gd name="connsiteX38" fmla="*/ 105319 w 153488"/>
                <a:gd name="connsiteY38" fmla="*/ 30208 h 206556"/>
                <a:gd name="connsiteX39" fmla="*/ 106136 w 153488"/>
                <a:gd name="connsiteY39" fmla="*/ 28575 h 206556"/>
                <a:gd name="connsiteX40" fmla="*/ 108585 w 153488"/>
                <a:gd name="connsiteY40" fmla="*/ 26942 h 206556"/>
                <a:gd name="connsiteX41" fmla="*/ 110218 w 153488"/>
                <a:gd name="connsiteY41" fmla="*/ 25309 h 206556"/>
                <a:gd name="connsiteX42" fmla="*/ 113484 w 153488"/>
                <a:gd name="connsiteY42" fmla="*/ 22044 h 206556"/>
                <a:gd name="connsiteX43" fmla="*/ 116750 w 153488"/>
                <a:gd name="connsiteY43" fmla="*/ 22860 h 206556"/>
                <a:gd name="connsiteX44" fmla="*/ 118382 w 153488"/>
                <a:gd name="connsiteY44" fmla="*/ 23676 h 206556"/>
                <a:gd name="connsiteX45" fmla="*/ 120832 w 153488"/>
                <a:gd name="connsiteY45" fmla="*/ 23676 h 206556"/>
                <a:gd name="connsiteX46" fmla="*/ 122464 w 153488"/>
                <a:gd name="connsiteY46" fmla="*/ 26942 h 206556"/>
                <a:gd name="connsiteX47" fmla="*/ 127363 w 153488"/>
                <a:gd name="connsiteY47" fmla="*/ 31024 h 206556"/>
                <a:gd name="connsiteX48" fmla="*/ 132262 w 153488"/>
                <a:gd name="connsiteY48" fmla="*/ 31024 h 206556"/>
                <a:gd name="connsiteX49" fmla="*/ 133894 w 153488"/>
                <a:gd name="connsiteY49" fmla="*/ 35106 h 206556"/>
                <a:gd name="connsiteX50" fmla="*/ 134711 w 153488"/>
                <a:gd name="connsiteY50" fmla="*/ 40005 h 206556"/>
                <a:gd name="connsiteX51" fmla="*/ 136344 w 153488"/>
                <a:gd name="connsiteY51" fmla="*/ 41638 h 206556"/>
                <a:gd name="connsiteX52" fmla="*/ 137977 w 153488"/>
                <a:gd name="connsiteY52" fmla="*/ 42454 h 206556"/>
                <a:gd name="connsiteX53" fmla="*/ 142059 w 153488"/>
                <a:gd name="connsiteY53" fmla="*/ 43271 h 206556"/>
                <a:gd name="connsiteX54" fmla="*/ 142059 w 153488"/>
                <a:gd name="connsiteY54" fmla="*/ 43271 h 206556"/>
                <a:gd name="connsiteX55" fmla="*/ 142059 w 153488"/>
                <a:gd name="connsiteY55" fmla="*/ 44087 h 206556"/>
                <a:gd name="connsiteX56" fmla="*/ 142059 w 153488"/>
                <a:gd name="connsiteY56" fmla="*/ 46536 h 206556"/>
                <a:gd name="connsiteX57" fmla="*/ 142059 w 153488"/>
                <a:gd name="connsiteY57" fmla="*/ 48169 h 206556"/>
                <a:gd name="connsiteX58" fmla="*/ 143692 w 153488"/>
                <a:gd name="connsiteY58" fmla="*/ 55517 h 206556"/>
                <a:gd name="connsiteX59" fmla="*/ 143692 w 153488"/>
                <a:gd name="connsiteY59" fmla="*/ 57150 h 206556"/>
                <a:gd name="connsiteX60" fmla="*/ 143692 w 153488"/>
                <a:gd name="connsiteY60" fmla="*/ 57966 h 206556"/>
                <a:gd name="connsiteX61" fmla="*/ 142875 w 153488"/>
                <a:gd name="connsiteY61" fmla="*/ 60416 h 206556"/>
                <a:gd name="connsiteX62" fmla="*/ 141243 w 153488"/>
                <a:gd name="connsiteY62" fmla="*/ 62865 h 206556"/>
                <a:gd name="connsiteX63" fmla="*/ 139610 w 153488"/>
                <a:gd name="connsiteY63" fmla="*/ 63681 h 206556"/>
                <a:gd name="connsiteX64" fmla="*/ 138793 w 153488"/>
                <a:gd name="connsiteY64" fmla="*/ 65314 h 206556"/>
                <a:gd name="connsiteX65" fmla="*/ 138793 w 153488"/>
                <a:gd name="connsiteY65" fmla="*/ 66947 h 206556"/>
                <a:gd name="connsiteX66" fmla="*/ 141243 w 153488"/>
                <a:gd name="connsiteY66" fmla="*/ 69396 h 206556"/>
                <a:gd name="connsiteX67" fmla="*/ 145325 w 153488"/>
                <a:gd name="connsiteY67" fmla="*/ 73479 h 206556"/>
                <a:gd name="connsiteX68" fmla="*/ 146957 w 153488"/>
                <a:gd name="connsiteY68" fmla="*/ 76744 h 206556"/>
                <a:gd name="connsiteX69" fmla="*/ 146141 w 153488"/>
                <a:gd name="connsiteY69" fmla="*/ 79194 h 206556"/>
                <a:gd name="connsiteX70" fmla="*/ 146141 w 153488"/>
                <a:gd name="connsiteY70" fmla="*/ 80826 h 206556"/>
                <a:gd name="connsiteX71" fmla="*/ 146141 w 153488"/>
                <a:gd name="connsiteY71" fmla="*/ 82459 h 206556"/>
                <a:gd name="connsiteX72" fmla="*/ 146957 w 153488"/>
                <a:gd name="connsiteY72" fmla="*/ 83276 h 206556"/>
                <a:gd name="connsiteX73" fmla="*/ 147774 w 153488"/>
                <a:gd name="connsiteY73" fmla="*/ 84092 h 206556"/>
                <a:gd name="connsiteX74" fmla="*/ 148590 w 153488"/>
                <a:gd name="connsiteY74" fmla="*/ 84909 h 206556"/>
                <a:gd name="connsiteX75" fmla="*/ 148590 w 153488"/>
                <a:gd name="connsiteY75" fmla="*/ 86541 h 206556"/>
                <a:gd name="connsiteX76" fmla="*/ 148590 w 153488"/>
                <a:gd name="connsiteY76" fmla="*/ 87358 h 206556"/>
                <a:gd name="connsiteX77" fmla="*/ 149407 w 153488"/>
                <a:gd name="connsiteY77" fmla="*/ 88174 h 206556"/>
                <a:gd name="connsiteX78" fmla="*/ 149407 w 153488"/>
                <a:gd name="connsiteY78" fmla="*/ 88174 h 206556"/>
                <a:gd name="connsiteX79" fmla="*/ 149407 w 153488"/>
                <a:gd name="connsiteY79" fmla="*/ 88991 h 206556"/>
                <a:gd name="connsiteX80" fmla="*/ 148590 w 153488"/>
                <a:gd name="connsiteY80" fmla="*/ 90623 h 206556"/>
                <a:gd name="connsiteX81" fmla="*/ 148590 w 153488"/>
                <a:gd name="connsiteY81" fmla="*/ 92256 h 206556"/>
                <a:gd name="connsiteX82" fmla="*/ 147774 w 153488"/>
                <a:gd name="connsiteY82" fmla="*/ 93889 h 206556"/>
                <a:gd name="connsiteX83" fmla="*/ 147774 w 153488"/>
                <a:gd name="connsiteY83" fmla="*/ 95522 h 206556"/>
                <a:gd name="connsiteX84" fmla="*/ 148590 w 153488"/>
                <a:gd name="connsiteY84" fmla="*/ 97155 h 206556"/>
                <a:gd name="connsiteX85" fmla="*/ 149407 w 153488"/>
                <a:gd name="connsiteY85" fmla="*/ 97971 h 206556"/>
                <a:gd name="connsiteX86" fmla="*/ 149407 w 153488"/>
                <a:gd name="connsiteY86" fmla="*/ 98788 h 206556"/>
                <a:gd name="connsiteX87" fmla="*/ 148590 w 153488"/>
                <a:gd name="connsiteY87" fmla="*/ 101237 h 206556"/>
                <a:gd name="connsiteX88" fmla="*/ 148590 w 153488"/>
                <a:gd name="connsiteY88" fmla="*/ 102054 h 206556"/>
                <a:gd name="connsiteX89" fmla="*/ 151856 w 153488"/>
                <a:gd name="connsiteY89" fmla="*/ 103686 h 206556"/>
                <a:gd name="connsiteX90" fmla="*/ 152672 w 153488"/>
                <a:gd name="connsiteY90" fmla="*/ 104503 h 206556"/>
                <a:gd name="connsiteX91" fmla="*/ 152672 w 153488"/>
                <a:gd name="connsiteY91" fmla="*/ 106136 h 206556"/>
                <a:gd name="connsiteX92" fmla="*/ 153489 w 153488"/>
                <a:gd name="connsiteY92" fmla="*/ 109401 h 206556"/>
                <a:gd name="connsiteX93" fmla="*/ 152672 w 153488"/>
                <a:gd name="connsiteY93" fmla="*/ 113484 h 206556"/>
                <a:gd name="connsiteX94" fmla="*/ 151856 w 153488"/>
                <a:gd name="connsiteY94" fmla="*/ 115933 h 206556"/>
                <a:gd name="connsiteX95" fmla="*/ 150223 w 153488"/>
                <a:gd name="connsiteY95" fmla="*/ 119198 h 206556"/>
                <a:gd name="connsiteX96" fmla="*/ 150223 w 153488"/>
                <a:gd name="connsiteY96" fmla="*/ 119198 h 206556"/>
                <a:gd name="connsiteX97" fmla="*/ 150223 w 153488"/>
                <a:gd name="connsiteY97" fmla="*/ 120015 h 206556"/>
                <a:gd name="connsiteX98" fmla="*/ 149407 w 153488"/>
                <a:gd name="connsiteY98" fmla="*/ 120831 h 206556"/>
                <a:gd name="connsiteX99" fmla="*/ 148590 w 153488"/>
                <a:gd name="connsiteY99" fmla="*/ 120831 h 206556"/>
                <a:gd name="connsiteX100" fmla="*/ 147774 w 153488"/>
                <a:gd name="connsiteY100" fmla="*/ 120015 h 206556"/>
                <a:gd name="connsiteX101" fmla="*/ 146957 w 153488"/>
                <a:gd name="connsiteY101" fmla="*/ 119198 h 206556"/>
                <a:gd name="connsiteX102" fmla="*/ 146957 w 153488"/>
                <a:gd name="connsiteY102" fmla="*/ 117566 h 206556"/>
                <a:gd name="connsiteX103" fmla="*/ 146141 w 153488"/>
                <a:gd name="connsiteY103" fmla="*/ 117566 h 206556"/>
                <a:gd name="connsiteX104" fmla="*/ 145325 w 153488"/>
                <a:gd name="connsiteY104" fmla="*/ 116749 h 206556"/>
                <a:gd name="connsiteX105" fmla="*/ 145325 w 153488"/>
                <a:gd name="connsiteY105" fmla="*/ 115933 h 206556"/>
                <a:gd name="connsiteX106" fmla="*/ 144508 w 153488"/>
                <a:gd name="connsiteY106" fmla="*/ 115116 h 206556"/>
                <a:gd name="connsiteX107" fmla="*/ 142059 w 153488"/>
                <a:gd name="connsiteY107" fmla="*/ 114300 h 206556"/>
                <a:gd name="connsiteX108" fmla="*/ 141243 w 153488"/>
                <a:gd name="connsiteY108" fmla="*/ 114300 h 206556"/>
                <a:gd name="connsiteX109" fmla="*/ 140426 w 153488"/>
                <a:gd name="connsiteY109" fmla="*/ 114300 h 206556"/>
                <a:gd name="connsiteX110" fmla="*/ 139610 w 153488"/>
                <a:gd name="connsiteY110" fmla="*/ 115116 h 206556"/>
                <a:gd name="connsiteX111" fmla="*/ 139610 w 153488"/>
                <a:gd name="connsiteY111" fmla="*/ 115933 h 206556"/>
                <a:gd name="connsiteX112" fmla="*/ 140426 w 153488"/>
                <a:gd name="connsiteY112" fmla="*/ 116749 h 206556"/>
                <a:gd name="connsiteX113" fmla="*/ 142059 w 153488"/>
                <a:gd name="connsiteY113" fmla="*/ 117566 h 206556"/>
                <a:gd name="connsiteX114" fmla="*/ 142059 w 153488"/>
                <a:gd name="connsiteY114" fmla="*/ 117566 h 206556"/>
                <a:gd name="connsiteX115" fmla="*/ 139610 w 153488"/>
                <a:gd name="connsiteY115" fmla="*/ 118382 h 206556"/>
                <a:gd name="connsiteX116" fmla="*/ 137977 w 153488"/>
                <a:gd name="connsiteY116" fmla="*/ 119198 h 206556"/>
                <a:gd name="connsiteX117" fmla="*/ 136344 w 153488"/>
                <a:gd name="connsiteY117" fmla="*/ 120015 h 206556"/>
                <a:gd name="connsiteX118" fmla="*/ 134711 w 153488"/>
                <a:gd name="connsiteY118" fmla="*/ 120831 h 206556"/>
                <a:gd name="connsiteX119" fmla="*/ 131445 w 153488"/>
                <a:gd name="connsiteY119" fmla="*/ 121648 h 206556"/>
                <a:gd name="connsiteX120" fmla="*/ 128996 w 153488"/>
                <a:gd name="connsiteY120" fmla="*/ 121648 h 206556"/>
                <a:gd name="connsiteX121" fmla="*/ 128179 w 153488"/>
                <a:gd name="connsiteY121" fmla="*/ 121648 h 206556"/>
                <a:gd name="connsiteX122" fmla="*/ 127363 w 153488"/>
                <a:gd name="connsiteY122" fmla="*/ 123281 h 206556"/>
                <a:gd name="connsiteX123" fmla="*/ 126546 w 153488"/>
                <a:gd name="connsiteY123" fmla="*/ 124097 h 206556"/>
                <a:gd name="connsiteX124" fmla="*/ 125730 w 153488"/>
                <a:gd name="connsiteY124" fmla="*/ 124097 h 206556"/>
                <a:gd name="connsiteX125" fmla="*/ 124914 w 153488"/>
                <a:gd name="connsiteY125" fmla="*/ 124097 h 206556"/>
                <a:gd name="connsiteX126" fmla="*/ 124097 w 153488"/>
                <a:gd name="connsiteY126" fmla="*/ 124097 h 206556"/>
                <a:gd name="connsiteX127" fmla="*/ 123281 w 153488"/>
                <a:gd name="connsiteY127" fmla="*/ 124914 h 206556"/>
                <a:gd name="connsiteX128" fmla="*/ 122464 w 153488"/>
                <a:gd name="connsiteY128" fmla="*/ 124914 h 206556"/>
                <a:gd name="connsiteX129" fmla="*/ 121648 w 153488"/>
                <a:gd name="connsiteY129" fmla="*/ 124914 h 206556"/>
                <a:gd name="connsiteX130" fmla="*/ 120832 w 153488"/>
                <a:gd name="connsiteY130" fmla="*/ 126546 h 206556"/>
                <a:gd name="connsiteX131" fmla="*/ 118382 w 153488"/>
                <a:gd name="connsiteY131" fmla="*/ 127363 h 206556"/>
                <a:gd name="connsiteX132" fmla="*/ 118382 w 153488"/>
                <a:gd name="connsiteY132" fmla="*/ 128179 h 206556"/>
                <a:gd name="connsiteX133" fmla="*/ 117566 w 153488"/>
                <a:gd name="connsiteY133" fmla="*/ 128996 h 206556"/>
                <a:gd name="connsiteX134" fmla="*/ 117566 w 153488"/>
                <a:gd name="connsiteY134" fmla="*/ 128996 h 206556"/>
                <a:gd name="connsiteX135" fmla="*/ 115933 w 153488"/>
                <a:gd name="connsiteY135" fmla="*/ 128996 h 206556"/>
                <a:gd name="connsiteX136" fmla="*/ 114300 w 153488"/>
                <a:gd name="connsiteY136" fmla="*/ 128996 h 206556"/>
                <a:gd name="connsiteX137" fmla="*/ 113484 w 153488"/>
                <a:gd name="connsiteY137" fmla="*/ 129812 h 206556"/>
                <a:gd name="connsiteX138" fmla="*/ 112668 w 153488"/>
                <a:gd name="connsiteY138" fmla="*/ 129812 h 206556"/>
                <a:gd name="connsiteX139" fmla="*/ 111035 w 153488"/>
                <a:gd name="connsiteY139" fmla="*/ 129812 h 206556"/>
                <a:gd name="connsiteX140" fmla="*/ 109402 w 153488"/>
                <a:gd name="connsiteY140" fmla="*/ 130629 h 206556"/>
                <a:gd name="connsiteX141" fmla="*/ 107769 w 153488"/>
                <a:gd name="connsiteY141" fmla="*/ 132261 h 206556"/>
                <a:gd name="connsiteX142" fmla="*/ 106952 w 153488"/>
                <a:gd name="connsiteY142" fmla="*/ 133894 h 206556"/>
                <a:gd name="connsiteX143" fmla="*/ 106136 w 153488"/>
                <a:gd name="connsiteY143" fmla="*/ 134711 h 206556"/>
                <a:gd name="connsiteX144" fmla="*/ 105319 w 153488"/>
                <a:gd name="connsiteY144" fmla="*/ 133078 h 206556"/>
                <a:gd name="connsiteX145" fmla="*/ 104503 w 153488"/>
                <a:gd name="connsiteY145" fmla="*/ 132261 h 206556"/>
                <a:gd name="connsiteX146" fmla="*/ 103687 w 153488"/>
                <a:gd name="connsiteY146" fmla="*/ 131445 h 206556"/>
                <a:gd name="connsiteX147" fmla="*/ 102870 w 153488"/>
                <a:gd name="connsiteY147" fmla="*/ 131445 h 206556"/>
                <a:gd name="connsiteX148" fmla="*/ 102870 w 153488"/>
                <a:gd name="connsiteY148" fmla="*/ 131445 h 206556"/>
                <a:gd name="connsiteX149" fmla="*/ 102870 w 153488"/>
                <a:gd name="connsiteY149" fmla="*/ 132261 h 206556"/>
                <a:gd name="connsiteX150" fmla="*/ 103687 w 153488"/>
                <a:gd name="connsiteY150" fmla="*/ 133894 h 206556"/>
                <a:gd name="connsiteX151" fmla="*/ 104503 w 153488"/>
                <a:gd name="connsiteY151" fmla="*/ 134711 h 206556"/>
                <a:gd name="connsiteX152" fmla="*/ 104503 w 153488"/>
                <a:gd name="connsiteY152" fmla="*/ 135527 h 206556"/>
                <a:gd name="connsiteX153" fmla="*/ 105319 w 153488"/>
                <a:gd name="connsiteY153" fmla="*/ 137160 h 206556"/>
                <a:gd name="connsiteX154" fmla="*/ 106136 w 153488"/>
                <a:gd name="connsiteY154" fmla="*/ 138793 h 206556"/>
                <a:gd name="connsiteX155" fmla="*/ 107769 w 153488"/>
                <a:gd name="connsiteY155" fmla="*/ 139609 h 206556"/>
                <a:gd name="connsiteX156" fmla="*/ 108585 w 153488"/>
                <a:gd name="connsiteY156" fmla="*/ 140426 h 206556"/>
                <a:gd name="connsiteX157" fmla="*/ 109402 w 153488"/>
                <a:gd name="connsiteY157" fmla="*/ 142059 h 206556"/>
                <a:gd name="connsiteX158" fmla="*/ 109402 w 153488"/>
                <a:gd name="connsiteY158" fmla="*/ 142875 h 206556"/>
                <a:gd name="connsiteX159" fmla="*/ 109402 w 153488"/>
                <a:gd name="connsiteY159" fmla="*/ 143691 h 206556"/>
                <a:gd name="connsiteX160" fmla="*/ 108585 w 153488"/>
                <a:gd name="connsiteY160" fmla="*/ 144508 h 206556"/>
                <a:gd name="connsiteX161" fmla="*/ 108585 w 153488"/>
                <a:gd name="connsiteY161" fmla="*/ 145324 h 206556"/>
                <a:gd name="connsiteX162" fmla="*/ 107769 w 153488"/>
                <a:gd name="connsiteY162" fmla="*/ 146957 h 206556"/>
                <a:gd name="connsiteX163" fmla="*/ 107769 w 153488"/>
                <a:gd name="connsiteY163" fmla="*/ 147773 h 206556"/>
                <a:gd name="connsiteX164" fmla="*/ 108585 w 153488"/>
                <a:gd name="connsiteY164" fmla="*/ 148590 h 206556"/>
                <a:gd name="connsiteX165" fmla="*/ 109402 w 153488"/>
                <a:gd name="connsiteY165" fmla="*/ 149406 h 206556"/>
                <a:gd name="connsiteX166" fmla="*/ 110218 w 153488"/>
                <a:gd name="connsiteY166" fmla="*/ 151039 h 206556"/>
                <a:gd name="connsiteX167" fmla="*/ 111851 w 153488"/>
                <a:gd name="connsiteY167" fmla="*/ 154305 h 206556"/>
                <a:gd name="connsiteX168" fmla="*/ 112668 w 153488"/>
                <a:gd name="connsiteY168" fmla="*/ 155121 h 206556"/>
                <a:gd name="connsiteX169" fmla="*/ 113484 w 153488"/>
                <a:gd name="connsiteY169" fmla="*/ 156754 h 206556"/>
                <a:gd name="connsiteX170" fmla="*/ 114300 w 153488"/>
                <a:gd name="connsiteY170" fmla="*/ 157571 h 206556"/>
                <a:gd name="connsiteX171" fmla="*/ 115933 w 153488"/>
                <a:gd name="connsiteY171" fmla="*/ 157571 h 206556"/>
                <a:gd name="connsiteX172" fmla="*/ 117566 w 153488"/>
                <a:gd name="connsiteY172" fmla="*/ 159204 h 206556"/>
                <a:gd name="connsiteX173" fmla="*/ 119199 w 153488"/>
                <a:gd name="connsiteY173" fmla="*/ 161653 h 206556"/>
                <a:gd name="connsiteX174" fmla="*/ 120832 w 153488"/>
                <a:gd name="connsiteY174" fmla="*/ 162469 h 206556"/>
                <a:gd name="connsiteX175" fmla="*/ 121648 w 153488"/>
                <a:gd name="connsiteY175" fmla="*/ 162469 h 206556"/>
                <a:gd name="connsiteX176" fmla="*/ 122464 w 153488"/>
                <a:gd name="connsiteY176" fmla="*/ 163286 h 206556"/>
                <a:gd name="connsiteX177" fmla="*/ 123281 w 153488"/>
                <a:gd name="connsiteY177" fmla="*/ 164919 h 206556"/>
                <a:gd name="connsiteX178" fmla="*/ 123281 w 153488"/>
                <a:gd name="connsiteY178" fmla="*/ 165735 h 206556"/>
                <a:gd name="connsiteX179" fmla="*/ 124097 w 153488"/>
                <a:gd name="connsiteY179" fmla="*/ 166551 h 206556"/>
                <a:gd name="connsiteX180" fmla="*/ 125730 w 153488"/>
                <a:gd name="connsiteY180" fmla="*/ 166551 h 206556"/>
                <a:gd name="connsiteX181" fmla="*/ 128179 w 153488"/>
                <a:gd name="connsiteY181" fmla="*/ 169001 h 206556"/>
                <a:gd name="connsiteX182" fmla="*/ 129812 w 153488"/>
                <a:gd name="connsiteY182" fmla="*/ 170634 h 206556"/>
                <a:gd name="connsiteX183" fmla="*/ 130629 w 153488"/>
                <a:gd name="connsiteY183" fmla="*/ 172266 h 206556"/>
                <a:gd name="connsiteX184" fmla="*/ 130629 w 153488"/>
                <a:gd name="connsiteY184" fmla="*/ 173083 h 206556"/>
                <a:gd name="connsiteX185" fmla="*/ 130629 w 153488"/>
                <a:gd name="connsiteY185" fmla="*/ 174716 h 206556"/>
                <a:gd name="connsiteX186" fmla="*/ 130629 w 153488"/>
                <a:gd name="connsiteY186" fmla="*/ 176348 h 206556"/>
                <a:gd name="connsiteX187" fmla="*/ 130629 w 153488"/>
                <a:gd name="connsiteY187" fmla="*/ 177165 h 206556"/>
                <a:gd name="connsiteX188" fmla="*/ 129812 w 153488"/>
                <a:gd name="connsiteY188" fmla="*/ 177981 h 206556"/>
                <a:gd name="connsiteX189" fmla="*/ 128996 w 153488"/>
                <a:gd name="connsiteY189" fmla="*/ 177981 h 206556"/>
                <a:gd name="connsiteX190" fmla="*/ 128996 w 153488"/>
                <a:gd name="connsiteY190" fmla="*/ 177981 h 206556"/>
                <a:gd name="connsiteX191" fmla="*/ 125730 w 153488"/>
                <a:gd name="connsiteY191" fmla="*/ 176348 h 206556"/>
                <a:gd name="connsiteX192" fmla="*/ 125730 w 153488"/>
                <a:gd name="connsiteY192" fmla="*/ 176348 h 206556"/>
                <a:gd name="connsiteX193" fmla="*/ 125730 w 153488"/>
                <a:gd name="connsiteY193" fmla="*/ 176348 h 206556"/>
                <a:gd name="connsiteX194" fmla="*/ 124914 w 153488"/>
                <a:gd name="connsiteY194" fmla="*/ 180431 h 206556"/>
                <a:gd name="connsiteX195" fmla="*/ 124097 w 153488"/>
                <a:gd name="connsiteY195" fmla="*/ 181247 h 206556"/>
                <a:gd name="connsiteX196" fmla="*/ 123281 w 153488"/>
                <a:gd name="connsiteY196" fmla="*/ 182064 h 206556"/>
                <a:gd name="connsiteX197" fmla="*/ 121648 w 153488"/>
                <a:gd name="connsiteY197" fmla="*/ 182880 h 206556"/>
                <a:gd name="connsiteX198" fmla="*/ 120015 w 153488"/>
                <a:gd name="connsiteY198" fmla="*/ 182880 h 206556"/>
                <a:gd name="connsiteX199" fmla="*/ 119199 w 153488"/>
                <a:gd name="connsiteY199" fmla="*/ 182880 h 206556"/>
                <a:gd name="connsiteX200" fmla="*/ 115933 w 153488"/>
                <a:gd name="connsiteY200" fmla="*/ 184513 h 206556"/>
                <a:gd name="connsiteX201" fmla="*/ 114300 w 153488"/>
                <a:gd name="connsiteY201" fmla="*/ 185329 h 206556"/>
                <a:gd name="connsiteX202" fmla="*/ 113484 w 153488"/>
                <a:gd name="connsiteY202" fmla="*/ 186962 h 206556"/>
                <a:gd name="connsiteX203" fmla="*/ 113484 w 153488"/>
                <a:gd name="connsiteY203" fmla="*/ 187779 h 206556"/>
                <a:gd name="connsiteX204" fmla="*/ 115117 w 153488"/>
                <a:gd name="connsiteY204" fmla="*/ 190228 h 206556"/>
                <a:gd name="connsiteX205" fmla="*/ 116750 w 153488"/>
                <a:gd name="connsiteY205" fmla="*/ 192677 h 206556"/>
                <a:gd name="connsiteX206" fmla="*/ 116750 w 153488"/>
                <a:gd name="connsiteY206" fmla="*/ 194310 h 206556"/>
                <a:gd name="connsiteX207" fmla="*/ 115933 w 153488"/>
                <a:gd name="connsiteY207" fmla="*/ 195943 h 206556"/>
                <a:gd name="connsiteX208" fmla="*/ 115933 w 153488"/>
                <a:gd name="connsiteY208" fmla="*/ 196759 h 206556"/>
                <a:gd name="connsiteX209" fmla="*/ 116750 w 153488"/>
                <a:gd name="connsiteY209" fmla="*/ 196759 h 206556"/>
                <a:gd name="connsiteX210" fmla="*/ 117566 w 153488"/>
                <a:gd name="connsiteY210" fmla="*/ 196759 h 206556"/>
                <a:gd name="connsiteX211" fmla="*/ 118382 w 153488"/>
                <a:gd name="connsiteY211" fmla="*/ 196759 h 206556"/>
                <a:gd name="connsiteX212" fmla="*/ 118382 w 153488"/>
                <a:gd name="connsiteY212" fmla="*/ 197576 h 206556"/>
                <a:gd name="connsiteX213" fmla="*/ 118382 w 153488"/>
                <a:gd name="connsiteY213" fmla="*/ 199209 h 206556"/>
                <a:gd name="connsiteX214" fmla="*/ 118382 w 153488"/>
                <a:gd name="connsiteY214" fmla="*/ 200841 h 206556"/>
                <a:gd name="connsiteX215" fmla="*/ 118382 w 153488"/>
                <a:gd name="connsiteY215" fmla="*/ 201658 h 206556"/>
                <a:gd name="connsiteX216" fmla="*/ 117566 w 153488"/>
                <a:gd name="connsiteY216" fmla="*/ 201658 h 206556"/>
                <a:gd name="connsiteX217" fmla="*/ 115933 w 153488"/>
                <a:gd name="connsiteY217" fmla="*/ 200841 h 206556"/>
                <a:gd name="connsiteX218" fmla="*/ 115117 w 153488"/>
                <a:gd name="connsiteY218" fmla="*/ 200025 h 206556"/>
                <a:gd name="connsiteX219" fmla="*/ 114300 w 153488"/>
                <a:gd name="connsiteY219" fmla="*/ 199209 h 206556"/>
                <a:gd name="connsiteX220" fmla="*/ 114300 w 153488"/>
                <a:gd name="connsiteY220" fmla="*/ 198392 h 206556"/>
                <a:gd name="connsiteX221" fmla="*/ 114300 w 153488"/>
                <a:gd name="connsiteY221" fmla="*/ 198392 h 206556"/>
                <a:gd name="connsiteX222" fmla="*/ 114300 w 153488"/>
                <a:gd name="connsiteY222" fmla="*/ 197576 h 206556"/>
                <a:gd name="connsiteX223" fmla="*/ 112668 w 153488"/>
                <a:gd name="connsiteY223" fmla="*/ 196759 h 206556"/>
                <a:gd name="connsiteX224" fmla="*/ 111035 w 153488"/>
                <a:gd name="connsiteY224" fmla="*/ 196759 h 206556"/>
                <a:gd name="connsiteX225" fmla="*/ 110218 w 153488"/>
                <a:gd name="connsiteY225" fmla="*/ 197576 h 206556"/>
                <a:gd name="connsiteX226" fmla="*/ 109402 w 153488"/>
                <a:gd name="connsiteY226" fmla="*/ 197576 h 206556"/>
                <a:gd name="connsiteX227" fmla="*/ 108585 w 153488"/>
                <a:gd name="connsiteY227" fmla="*/ 196759 h 206556"/>
                <a:gd name="connsiteX228" fmla="*/ 107769 w 153488"/>
                <a:gd name="connsiteY228" fmla="*/ 195943 h 206556"/>
                <a:gd name="connsiteX229" fmla="*/ 106136 w 153488"/>
                <a:gd name="connsiteY229" fmla="*/ 195943 h 206556"/>
                <a:gd name="connsiteX230" fmla="*/ 105319 w 153488"/>
                <a:gd name="connsiteY230" fmla="*/ 195943 h 206556"/>
                <a:gd name="connsiteX231" fmla="*/ 105319 w 153488"/>
                <a:gd name="connsiteY231" fmla="*/ 195943 h 206556"/>
                <a:gd name="connsiteX232" fmla="*/ 105319 w 153488"/>
                <a:gd name="connsiteY232" fmla="*/ 197576 h 206556"/>
                <a:gd name="connsiteX233" fmla="*/ 105319 w 153488"/>
                <a:gd name="connsiteY233" fmla="*/ 198392 h 206556"/>
                <a:gd name="connsiteX234" fmla="*/ 97971 w 153488"/>
                <a:gd name="connsiteY234" fmla="*/ 199209 h 206556"/>
                <a:gd name="connsiteX235" fmla="*/ 95522 w 153488"/>
                <a:gd name="connsiteY235" fmla="*/ 200025 h 206556"/>
                <a:gd name="connsiteX236" fmla="*/ 93889 w 153488"/>
                <a:gd name="connsiteY236" fmla="*/ 200841 h 206556"/>
                <a:gd name="connsiteX237" fmla="*/ 92257 w 153488"/>
                <a:gd name="connsiteY237" fmla="*/ 201658 h 206556"/>
                <a:gd name="connsiteX238" fmla="*/ 92257 w 153488"/>
                <a:gd name="connsiteY238" fmla="*/ 202474 h 206556"/>
                <a:gd name="connsiteX239" fmla="*/ 90624 w 153488"/>
                <a:gd name="connsiteY239" fmla="*/ 203291 h 206556"/>
                <a:gd name="connsiteX240" fmla="*/ 88991 w 153488"/>
                <a:gd name="connsiteY240" fmla="*/ 203291 h 206556"/>
                <a:gd name="connsiteX241" fmla="*/ 88991 w 153488"/>
                <a:gd name="connsiteY241" fmla="*/ 203291 h 206556"/>
                <a:gd name="connsiteX242" fmla="*/ 88175 w 153488"/>
                <a:gd name="connsiteY242" fmla="*/ 203291 h 206556"/>
                <a:gd name="connsiteX243" fmla="*/ 86542 w 153488"/>
                <a:gd name="connsiteY243" fmla="*/ 203291 h 206556"/>
                <a:gd name="connsiteX244" fmla="*/ 85725 w 153488"/>
                <a:gd name="connsiteY244" fmla="*/ 203291 h 206556"/>
                <a:gd name="connsiteX245" fmla="*/ 84909 w 153488"/>
                <a:gd name="connsiteY245" fmla="*/ 202474 h 206556"/>
                <a:gd name="connsiteX246" fmla="*/ 84093 w 153488"/>
                <a:gd name="connsiteY246" fmla="*/ 201658 h 206556"/>
                <a:gd name="connsiteX247" fmla="*/ 84093 w 153488"/>
                <a:gd name="connsiteY247" fmla="*/ 200841 h 206556"/>
                <a:gd name="connsiteX248" fmla="*/ 84093 w 153488"/>
                <a:gd name="connsiteY248" fmla="*/ 200025 h 206556"/>
                <a:gd name="connsiteX249" fmla="*/ 81643 w 153488"/>
                <a:gd name="connsiteY249" fmla="*/ 200025 h 206556"/>
                <a:gd name="connsiteX250" fmla="*/ 80010 w 153488"/>
                <a:gd name="connsiteY250" fmla="*/ 199209 h 206556"/>
                <a:gd name="connsiteX251" fmla="*/ 76744 w 153488"/>
                <a:gd name="connsiteY251" fmla="*/ 199209 h 206556"/>
                <a:gd name="connsiteX252" fmla="*/ 75928 w 153488"/>
                <a:gd name="connsiteY252" fmla="*/ 199209 h 206556"/>
                <a:gd name="connsiteX253" fmla="*/ 75928 w 153488"/>
                <a:gd name="connsiteY253" fmla="*/ 199209 h 206556"/>
                <a:gd name="connsiteX254" fmla="*/ 75112 w 153488"/>
                <a:gd name="connsiteY254" fmla="*/ 202474 h 206556"/>
                <a:gd name="connsiteX255" fmla="*/ 74295 w 153488"/>
                <a:gd name="connsiteY255" fmla="*/ 204107 h 206556"/>
                <a:gd name="connsiteX256" fmla="*/ 73479 w 153488"/>
                <a:gd name="connsiteY256" fmla="*/ 205740 h 206556"/>
                <a:gd name="connsiteX257" fmla="*/ 72662 w 153488"/>
                <a:gd name="connsiteY257" fmla="*/ 206556 h 206556"/>
                <a:gd name="connsiteX258" fmla="*/ 71846 w 153488"/>
                <a:gd name="connsiteY258" fmla="*/ 206556 h 206556"/>
                <a:gd name="connsiteX259" fmla="*/ 71846 w 153488"/>
                <a:gd name="connsiteY259" fmla="*/ 205740 h 206556"/>
                <a:gd name="connsiteX260" fmla="*/ 71846 w 153488"/>
                <a:gd name="connsiteY260" fmla="*/ 204923 h 206556"/>
                <a:gd name="connsiteX261" fmla="*/ 71029 w 153488"/>
                <a:gd name="connsiteY261" fmla="*/ 204923 h 206556"/>
                <a:gd name="connsiteX262" fmla="*/ 70213 w 153488"/>
                <a:gd name="connsiteY262" fmla="*/ 204923 h 206556"/>
                <a:gd name="connsiteX263" fmla="*/ 69396 w 153488"/>
                <a:gd name="connsiteY263" fmla="*/ 204923 h 206556"/>
                <a:gd name="connsiteX264" fmla="*/ 69396 w 153488"/>
                <a:gd name="connsiteY264" fmla="*/ 204107 h 206556"/>
                <a:gd name="connsiteX265" fmla="*/ 69396 w 153488"/>
                <a:gd name="connsiteY265" fmla="*/ 203291 h 206556"/>
                <a:gd name="connsiteX266" fmla="*/ 68580 w 153488"/>
                <a:gd name="connsiteY266" fmla="*/ 202474 h 206556"/>
                <a:gd name="connsiteX267" fmla="*/ 67764 w 153488"/>
                <a:gd name="connsiteY267" fmla="*/ 201658 h 206556"/>
                <a:gd name="connsiteX268" fmla="*/ 65314 w 153488"/>
                <a:gd name="connsiteY268" fmla="*/ 200841 h 206556"/>
                <a:gd name="connsiteX269" fmla="*/ 63682 w 153488"/>
                <a:gd name="connsiteY269" fmla="*/ 200025 h 206556"/>
                <a:gd name="connsiteX270" fmla="*/ 62865 w 153488"/>
                <a:gd name="connsiteY270" fmla="*/ 200841 h 206556"/>
                <a:gd name="connsiteX271" fmla="*/ 62049 w 153488"/>
                <a:gd name="connsiteY271" fmla="*/ 201658 h 206556"/>
                <a:gd name="connsiteX272" fmla="*/ 60416 w 153488"/>
                <a:gd name="connsiteY272" fmla="*/ 201658 h 206556"/>
                <a:gd name="connsiteX273" fmla="*/ 59600 w 153488"/>
                <a:gd name="connsiteY273" fmla="*/ 201658 h 206556"/>
                <a:gd name="connsiteX274" fmla="*/ 56334 w 153488"/>
                <a:gd name="connsiteY274" fmla="*/ 200025 h 206556"/>
                <a:gd name="connsiteX275" fmla="*/ 53885 w 153488"/>
                <a:gd name="connsiteY275" fmla="*/ 198392 h 206556"/>
                <a:gd name="connsiteX276" fmla="*/ 53068 w 153488"/>
                <a:gd name="connsiteY276" fmla="*/ 198392 h 206556"/>
                <a:gd name="connsiteX277" fmla="*/ 48986 w 153488"/>
                <a:gd name="connsiteY277" fmla="*/ 198392 h 206556"/>
                <a:gd name="connsiteX278" fmla="*/ 48986 w 153488"/>
                <a:gd name="connsiteY278" fmla="*/ 198392 h 206556"/>
                <a:gd name="connsiteX279" fmla="*/ 48169 w 153488"/>
                <a:gd name="connsiteY279" fmla="*/ 197576 h 206556"/>
                <a:gd name="connsiteX280" fmla="*/ 47353 w 153488"/>
                <a:gd name="connsiteY280" fmla="*/ 197576 h 206556"/>
                <a:gd name="connsiteX281" fmla="*/ 47353 w 153488"/>
                <a:gd name="connsiteY281" fmla="*/ 197576 h 206556"/>
                <a:gd name="connsiteX282" fmla="*/ 47353 w 153488"/>
                <a:gd name="connsiteY282" fmla="*/ 197576 h 206556"/>
                <a:gd name="connsiteX283" fmla="*/ 46537 w 153488"/>
                <a:gd name="connsiteY283" fmla="*/ 197576 h 206556"/>
                <a:gd name="connsiteX284" fmla="*/ 44904 w 153488"/>
                <a:gd name="connsiteY284" fmla="*/ 195943 h 206556"/>
                <a:gd name="connsiteX285" fmla="*/ 44087 w 153488"/>
                <a:gd name="connsiteY285" fmla="*/ 195943 h 206556"/>
                <a:gd name="connsiteX286" fmla="*/ 43271 w 153488"/>
                <a:gd name="connsiteY286" fmla="*/ 195943 h 206556"/>
                <a:gd name="connsiteX287" fmla="*/ 41638 w 153488"/>
                <a:gd name="connsiteY287" fmla="*/ 196759 h 206556"/>
                <a:gd name="connsiteX288" fmla="*/ 40821 w 153488"/>
                <a:gd name="connsiteY288" fmla="*/ 197576 h 206556"/>
                <a:gd name="connsiteX289" fmla="*/ 40821 w 153488"/>
                <a:gd name="connsiteY289" fmla="*/ 198392 h 206556"/>
                <a:gd name="connsiteX290" fmla="*/ 41638 w 153488"/>
                <a:gd name="connsiteY290" fmla="*/ 198392 h 206556"/>
                <a:gd name="connsiteX291" fmla="*/ 43271 w 153488"/>
                <a:gd name="connsiteY291" fmla="*/ 198392 h 206556"/>
                <a:gd name="connsiteX292" fmla="*/ 43271 w 153488"/>
                <a:gd name="connsiteY292" fmla="*/ 198392 h 206556"/>
                <a:gd name="connsiteX293" fmla="*/ 43271 w 153488"/>
                <a:gd name="connsiteY293" fmla="*/ 198392 h 206556"/>
                <a:gd name="connsiteX294" fmla="*/ 43271 w 153488"/>
                <a:gd name="connsiteY294" fmla="*/ 198392 h 206556"/>
                <a:gd name="connsiteX295" fmla="*/ 41638 w 153488"/>
                <a:gd name="connsiteY295" fmla="*/ 198392 h 206556"/>
                <a:gd name="connsiteX296" fmla="*/ 41638 w 153488"/>
                <a:gd name="connsiteY296" fmla="*/ 198392 h 206556"/>
                <a:gd name="connsiteX297" fmla="*/ 41638 w 153488"/>
                <a:gd name="connsiteY297" fmla="*/ 198392 h 206556"/>
                <a:gd name="connsiteX298" fmla="*/ 41638 w 153488"/>
                <a:gd name="connsiteY298" fmla="*/ 198392 h 206556"/>
                <a:gd name="connsiteX299" fmla="*/ 40005 w 153488"/>
                <a:gd name="connsiteY299" fmla="*/ 197576 h 206556"/>
                <a:gd name="connsiteX300" fmla="*/ 40005 w 153488"/>
                <a:gd name="connsiteY300" fmla="*/ 197576 h 206556"/>
                <a:gd name="connsiteX301" fmla="*/ 38372 w 153488"/>
                <a:gd name="connsiteY301" fmla="*/ 198392 h 206556"/>
                <a:gd name="connsiteX302" fmla="*/ 35923 w 153488"/>
                <a:gd name="connsiteY302" fmla="*/ 198392 h 206556"/>
                <a:gd name="connsiteX303" fmla="*/ 31841 w 153488"/>
                <a:gd name="connsiteY303" fmla="*/ 198392 h 206556"/>
                <a:gd name="connsiteX304" fmla="*/ 30208 w 153488"/>
                <a:gd name="connsiteY304" fmla="*/ 197576 h 206556"/>
                <a:gd name="connsiteX305" fmla="*/ 29392 w 153488"/>
                <a:gd name="connsiteY305" fmla="*/ 197576 h 206556"/>
                <a:gd name="connsiteX306" fmla="*/ 28575 w 153488"/>
                <a:gd name="connsiteY306" fmla="*/ 195943 h 206556"/>
                <a:gd name="connsiteX307" fmla="*/ 28575 w 153488"/>
                <a:gd name="connsiteY307" fmla="*/ 193494 h 206556"/>
                <a:gd name="connsiteX308" fmla="*/ 29392 w 153488"/>
                <a:gd name="connsiteY308" fmla="*/ 190228 h 206556"/>
                <a:gd name="connsiteX309" fmla="*/ 29392 w 153488"/>
                <a:gd name="connsiteY309" fmla="*/ 187779 h 206556"/>
                <a:gd name="connsiteX310" fmla="*/ 29392 w 153488"/>
                <a:gd name="connsiteY310" fmla="*/ 186146 h 206556"/>
                <a:gd name="connsiteX311" fmla="*/ 30208 w 153488"/>
                <a:gd name="connsiteY311" fmla="*/ 183696 h 206556"/>
                <a:gd name="connsiteX312" fmla="*/ 31841 w 153488"/>
                <a:gd name="connsiteY312" fmla="*/ 180431 h 206556"/>
                <a:gd name="connsiteX313" fmla="*/ 32657 w 153488"/>
                <a:gd name="connsiteY313" fmla="*/ 177165 h 206556"/>
                <a:gd name="connsiteX314" fmla="*/ 33474 w 153488"/>
                <a:gd name="connsiteY314" fmla="*/ 173899 h 206556"/>
                <a:gd name="connsiteX315" fmla="*/ 34290 w 153488"/>
                <a:gd name="connsiteY315" fmla="*/ 171450 h 206556"/>
                <a:gd name="connsiteX316" fmla="*/ 35923 w 153488"/>
                <a:gd name="connsiteY316" fmla="*/ 169817 h 206556"/>
                <a:gd name="connsiteX317" fmla="*/ 39189 w 153488"/>
                <a:gd name="connsiteY317" fmla="*/ 165735 h 206556"/>
                <a:gd name="connsiteX318" fmla="*/ 39189 w 153488"/>
                <a:gd name="connsiteY318" fmla="*/ 165735 h 206556"/>
                <a:gd name="connsiteX319" fmla="*/ 39189 w 153488"/>
                <a:gd name="connsiteY319" fmla="*/ 163286 h 206556"/>
                <a:gd name="connsiteX320" fmla="*/ 38372 w 153488"/>
                <a:gd name="connsiteY320" fmla="*/ 163286 h 206556"/>
                <a:gd name="connsiteX321" fmla="*/ 36739 w 153488"/>
                <a:gd name="connsiteY321" fmla="*/ 162469 h 206556"/>
                <a:gd name="connsiteX322" fmla="*/ 33474 w 153488"/>
                <a:gd name="connsiteY322" fmla="*/ 161653 h 206556"/>
                <a:gd name="connsiteX323" fmla="*/ 30208 w 153488"/>
                <a:gd name="connsiteY323" fmla="*/ 160836 h 206556"/>
                <a:gd name="connsiteX324" fmla="*/ 28575 w 153488"/>
                <a:gd name="connsiteY324" fmla="*/ 160020 h 206556"/>
                <a:gd name="connsiteX325" fmla="*/ 26943 w 153488"/>
                <a:gd name="connsiteY325" fmla="*/ 158387 h 206556"/>
                <a:gd name="connsiteX326" fmla="*/ 26126 w 153488"/>
                <a:gd name="connsiteY326" fmla="*/ 158387 h 206556"/>
                <a:gd name="connsiteX327" fmla="*/ 24493 w 153488"/>
                <a:gd name="connsiteY327" fmla="*/ 159204 h 206556"/>
                <a:gd name="connsiteX328" fmla="*/ 22860 w 153488"/>
                <a:gd name="connsiteY328" fmla="*/ 159204 h 206556"/>
                <a:gd name="connsiteX329" fmla="*/ 21227 w 153488"/>
                <a:gd name="connsiteY329" fmla="*/ 159204 h 206556"/>
                <a:gd name="connsiteX330" fmla="*/ 20411 w 153488"/>
                <a:gd name="connsiteY330" fmla="*/ 159204 h 206556"/>
                <a:gd name="connsiteX331" fmla="*/ 19594 w 153488"/>
                <a:gd name="connsiteY331" fmla="*/ 159204 h 206556"/>
                <a:gd name="connsiteX332" fmla="*/ 19594 w 153488"/>
                <a:gd name="connsiteY332" fmla="*/ 159204 h 206556"/>
                <a:gd name="connsiteX333" fmla="*/ 19594 w 153488"/>
                <a:gd name="connsiteY333" fmla="*/ 157571 h 206556"/>
                <a:gd name="connsiteX334" fmla="*/ 18778 w 153488"/>
                <a:gd name="connsiteY334" fmla="*/ 157571 h 206556"/>
                <a:gd name="connsiteX335" fmla="*/ 17962 w 153488"/>
                <a:gd name="connsiteY335" fmla="*/ 157571 h 206556"/>
                <a:gd name="connsiteX336" fmla="*/ 17145 w 153488"/>
                <a:gd name="connsiteY336" fmla="*/ 157571 h 206556"/>
                <a:gd name="connsiteX337" fmla="*/ 16329 w 153488"/>
                <a:gd name="connsiteY337" fmla="*/ 158387 h 206556"/>
                <a:gd name="connsiteX338" fmla="*/ 15512 w 153488"/>
                <a:gd name="connsiteY338" fmla="*/ 159204 h 206556"/>
                <a:gd name="connsiteX339" fmla="*/ 14696 w 153488"/>
                <a:gd name="connsiteY339" fmla="*/ 159204 h 206556"/>
                <a:gd name="connsiteX340" fmla="*/ 12246 w 153488"/>
                <a:gd name="connsiteY340" fmla="*/ 155938 h 206556"/>
                <a:gd name="connsiteX341" fmla="*/ 11430 w 153488"/>
                <a:gd name="connsiteY341" fmla="*/ 155121 h 206556"/>
                <a:gd name="connsiteX342" fmla="*/ 11430 w 153488"/>
                <a:gd name="connsiteY342" fmla="*/ 154305 h 206556"/>
                <a:gd name="connsiteX343" fmla="*/ 10614 w 153488"/>
                <a:gd name="connsiteY343" fmla="*/ 152672 h 206556"/>
                <a:gd name="connsiteX344" fmla="*/ 8981 w 153488"/>
                <a:gd name="connsiteY344" fmla="*/ 151039 h 206556"/>
                <a:gd name="connsiteX345" fmla="*/ 7348 w 153488"/>
                <a:gd name="connsiteY345" fmla="*/ 151039 h 206556"/>
                <a:gd name="connsiteX346" fmla="*/ 6532 w 153488"/>
                <a:gd name="connsiteY346" fmla="*/ 151039 h 206556"/>
                <a:gd name="connsiteX347" fmla="*/ 6532 w 153488"/>
                <a:gd name="connsiteY347" fmla="*/ 149406 h 206556"/>
                <a:gd name="connsiteX348" fmla="*/ 7348 w 153488"/>
                <a:gd name="connsiteY348" fmla="*/ 146957 h 206556"/>
                <a:gd name="connsiteX349" fmla="*/ 8164 w 153488"/>
                <a:gd name="connsiteY349" fmla="*/ 146141 h 206556"/>
                <a:gd name="connsiteX350" fmla="*/ 8981 w 153488"/>
                <a:gd name="connsiteY350" fmla="*/ 145324 h 206556"/>
                <a:gd name="connsiteX351" fmla="*/ 9797 w 153488"/>
                <a:gd name="connsiteY351" fmla="*/ 144508 h 206556"/>
                <a:gd name="connsiteX352" fmla="*/ 9797 w 153488"/>
                <a:gd name="connsiteY352" fmla="*/ 143691 h 206556"/>
                <a:gd name="connsiteX353" fmla="*/ 9797 w 153488"/>
                <a:gd name="connsiteY353" fmla="*/ 142875 h 206556"/>
                <a:gd name="connsiteX354" fmla="*/ 8981 w 153488"/>
                <a:gd name="connsiteY354" fmla="*/ 142875 h 206556"/>
                <a:gd name="connsiteX355" fmla="*/ 7348 w 153488"/>
                <a:gd name="connsiteY355" fmla="*/ 142059 h 206556"/>
                <a:gd name="connsiteX356" fmla="*/ 6532 w 153488"/>
                <a:gd name="connsiteY356" fmla="*/ 141242 h 206556"/>
                <a:gd name="connsiteX357" fmla="*/ 5715 w 153488"/>
                <a:gd name="connsiteY357" fmla="*/ 140426 h 206556"/>
                <a:gd name="connsiteX358" fmla="*/ 4899 w 153488"/>
                <a:gd name="connsiteY358" fmla="*/ 138793 h 206556"/>
                <a:gd name="connsiteX359" fmla="*/ 4082 w 153488"/>
                <a:gd name="connsiteY359" fmla="*/ 137160 h 206556"/>
                <a:gd name="connsiteX360" fmla="*/ 4082 w 153488"/>
                <a:gd name="connsiteY360" fmla="*/ 135527 h 206556"/>
                <a:gd name="connsiteX361" fmla="*/ 4082 w 153488"/>
                <a:gd name="connsiteY361" fmla="*/ 134711 h 206556"/>
                <a:gd name="connsiteX362" fmla="*/ 4082 w 153488"/>
                <a:gd name="connsiteY362" fmla="*/ 133894 h 206556"/>
                <a:gd name="connsiteX363" fmla="*/ 4899 w 153488"/>
                <a:gd name="connsiteY363" fmla="*/ 131445 h 206556"/>
                <a:gd name="connsiteX364" fmla="*/ 8164 w 153488"/>
                <a:gd name="connsiteY364" fmla="*/ 128996 h 206556"/>
                <a:gd name="connsiteX365" fmla="*/ 8164 w 153488"/>
                <a:gd name="connsiteY365" fmla="*/ 126546 h 206556"/>
                <a:gd name="connsiteX366" fmla="*/ 8164 w 153488"/>
                <a:gd name="connsiteY366" fmla="*/ 124914 h 206556"/>
                <a:gd name="connsiteX367" fmla="*/ 7348 w 153488"/>
                <a:gd name="connsiteY367" fmla="*/ 124097 h 206556"/>
                <a:gd name="connsiteX368" fmla="*/ 5715 w 153488"/>
                <a:gd name="connsiteY368" fmla="*/ 124097 h 206556"/>
                <a:gd name="connsiteX369" fmla="*/ 5715 w 153488"/>
                <a:gd name="connsiteY369" fmla="*/ 123281 h 206556"/>
                <a:gd name="connsiteX370" fmla="*/ 5715 w 153488"/>
                <a:gd name="connsiteY370" fmla="*/ 122464 h 206556"/>
                <a:gd name="connsiteX371" fmla="*/ 6532 w 153488"/>
                <a:gd name="connsiteY371" fmla="*/ 120831 h 206556"/>
                <a:gd name="connsiteX372" fmla="*/ 4899 w 153488"/>
                <a:gd name="connsiteY372" fmla="*/ 120015 h 206556"/>
                <a:gd name="connsiteX373" fmla="*/ 4082 w 153488"/>
                <a:gd name="connsiteY373" fmla="*/ 119198 h 206556"/>
                <a:gd name="connsiteX374" fmla="*/ 2450 w 153488"/>
                <a:gd name="connsiteY374" fmla="*/ 117566 h 206556"/>
                <a:gd name="connsiteX375" fmla="*/ 2450 w 153488"/>
                <a:gd name="connsiteY375" fmla="*/ 116749 h 206556"/>
                <a:gd name="connsiteX376" fmla="*/ 3266 w 153488"/>
                <a:gd name="connsiteY376" fmla="*/ 112667 h 206556"/>
                <a:gd name="connsiteX377" fmla="*/ 2450 w 153488"/>
                <a:gd name="connsiteY377" fmla="*/ 111851 h 206556"/>
                <a:gd name="connsiteX378" fmla="*/ 1633 w 153488"/>
                <a:gd name="connsiteY378" fmla="*/ 111034 h 206556"/>
                <a:gd name="connsiteX379" fmla="*/ 817 w 153488"/>
                <a:gd name="connsiteY379" fmla="*/ 111034 h 206556"/>
                <a:gd name="connsiteX380" fmla="*/ 0 w 153488"/>
                <a:gd name="connsiteY380" fmla="*/ 110218 h 206556"/>
                <a:gd name="connsiteX381" fmla="*/ 0 w 153488"/>
                <a:gd name="connsiteY381" fmla="*/ 109401 h 206556"/>
                <a:gd name="connsiteX382" fmla="*/ 0 w 153488"/>
                <a:gd name="connsiteY382" fmla="*/ 109401 h 206556"/>
                <a:gd name="connsiteX383" fmla="*/ 817 w 153488"/>
                <a:gd name="connsiteY383" fmla="*/ 109401 h 206556"/>
                <a:gd name="connsiteX384" fmla="*/ 817 w 153488"/>
                <a:gd name="connsiteY384" fmla="*/ 108585 h 206556"/>
                <a:gd name="connsiteX385" fmla="*/ 3266 w 153488"/>
                <a:gd name="connsiteY385" fmla="*/ 106136 h 206556"/>
                <a:gd name="connsiteX386" fmla="*/ 3266 w 153488"/>
                <a:gd name="connsiteY386" fmla="*/ 105319 h 206556"/>
                <a:gd name="connsiteX387" fmla="*/ 3266 w 153488"/>
                <a:gd name="connsiteY387" fmla="*/ 105319 h 206556"/>
                <a:gd name="connsiteX388" fmla="*/ 2450 w 153488"/>
                <a:gd name="connsiteY388" fmla="*/ 105319 h 206556"/>
                <a:gd name="connsiteX389" fmla="*/ 2450 w 153488"/>
                <a:gd name="connsiteY389" fmla="*/ 104503 h 206556"/>
                <a:gd name="connsiteX390" fmla="*/ 2450 w 153488"/>
                <a:gd name="connsiteY390" fmla="*/ 103686 h 206556"/>
                <a:gd name="connsiteX391" fmla="*/ 4082 w 153488"/>
                <a:gd name="connsiteY391" fmla="*/ 100421 h 206556"/>
                <a:gd name="connsiteX392" fmla="*/ 4899 w 153488"/>
                <a:gd name="connsiteY392" fmla="*/ 98788 h 206556"/>
                <a:gd name="connsiteX393" fmla="*/ 4899 w 153488"/>
                <a:gd name="connsiteY393" fmla="*/ 97971 h 206556"/>
                <a:gd name="connsiteX394" fmla="*/ 4899 w 153488"/>
                <a:gd name="connsiteY394" fmla="*/ 97155 h 206556"/>
                <a:gd name="connsiteX395" fmla="*/ 4082 w 153488"/>
                <a:gd name="connsiteY395" fmla="*/ 95522 h 206556"/>
                <a:gd name="connsiteX396" fmla="*/ 3266 w 153488"/>
                <a:gd name="connsiteY396" fmla="*/ 93889 h 206556"/>
                <a:gd name="connsiteX397" fmla="*/ 3266 w 153488"/>
                <a:gd name="connsiteY397" fmla="*/ 93073 h 206556"/>
                <a:gd name="connsiteX398" fmla="*/ 2450 w 153488"/>
                <a:gd name="connsiteY398" fmla="*/ 92256 h 206556"/>
                <a:gd name="connsiteX399" fmla="*/ 817 w 153488"/>
                <a:gd name="connsiteY399" fmla="*/ 89807 h 206556"/>
                <a:gd name="connsiteX400" fmla="*/ 817 w 153488"/>
                <a:gd name="connsiteY400" fmla="*/ 88991 h 206556"/>
                <a:gd name="connsiteX401" fmla="*/ 1633 w 153488"/>
                <a:gd name="connsiteY401" fmla="*/ 88174 h 206556"/>
                <a:gd name="connsiteX402" fmla="*/ 3266 w 153488"/>
                <a:gd name="connsiteY402" fmla="*/ 87358 h 206556"/>
                <a:gd name="connsiteX403" fmla="*/ 4082 w 153488"/>
                <a:gd name="connsiteY403" fmla="*/ 86541 h 206556"/>
                <a:gd name="connsiteX404" fmla="*/ 4899 w 153488"/>
                <a:gd name="connsiteY404" fmla="*/ 86541 h 206556"/>
                <a:gd name="connsiteX405" fmla="*/ 7348 w 153488"/>
                <a:gd name="connsiteY405" fmla="*/ 87358 h 206556"/>
                <a:gd name="connsiteX406" fmla="*/ 8164 w 153488"/>
                <a:gd name="connsiteY406" fmla="*/ 88174 h 206556"/>
                <a:gd name="connsiteX407" fmla="*/ 8164 w 153488"/>
                <a:gd name="connsiteY407" fmla="*/ 88174 h 206556"/>
                <a:gd name="connsiteX408" fmla="*/ 8981 w 153488"/>
                <a:gd name="connsiteY408" fmla="*/ 87358 h 206556"/>
                <a:gd name="connsiteX409" fmla="*/ 10614 w 153488"/>
                <a:gd name="connsiteY409" fmla="*/ 87358 h 206556"/>
                <a:gd name="connsiteX410" fmla="*/ 14696 w 153488"/>
                <a:gd name="connsiteY410" fmla="*/ 85725 h 206556"/>
                <a:gd name="connsiteX411" fmla="*/ 15512 w 153488"/>
                <a:gd name="connsiteY411" fmla="*/ 84909 h 206556"/>
                <a:gd name="connsiteX412" fmla="*/ 16329 w 153488"/>
                <a:gd name="connsiteY412" fmla="*/ 84092 h 206556"/>
                <a:gd name="connsiteX413" fmla="*/ 16329 w 153488"/>
                <a:gd name="connsiteY413" fmla="*/ 84092 h 206556"/>
                <a:gd name="connsiteX414" fmla="*/ 14696 w 153488"/>
                <a:gd name="connsiteY414" fmla="*/ 82459 h 206556"/>
                <a:gd name="connsiteX415" fmla="*/ 14696 w 153488"/>
                <a:gd name="connsiteY415" fmla="*/ 81643 h 206556"/>
                <a:gd name="connsiteX416" fmla="*/ 14696 w 153488"/>
                <a:gd name="connsiteY416" fmla="*/ 80826 h 206556"/>
                <a:gd name="connsiteX417" fmla="*/ 14696 w 153488"/>
                <a:gd name="connsiteY417" fmla="*/ 80010 h 206556"/>
                <a:gd name="connsiteX418" fmla="*/ 15512 w 153488"/>
                <a:gd name="connsiteY418" fmla="*/ 80010 h 206556"/>
                <a:gd name="connsiteX419" fmla="*/ 16329 w 153488"/>
                <a:gd name="connsiteY419" fmla="*/ 79194 h 206556"/>
                <a:gd name="connsiteX420" fmla="*/ 17962 w 153488"/>
                <a:gd name="connsiteY420" fmla="*/ 77561 h 206556"/>
                <a:gd name="connsiteX421" fmla="*/ 18778 w 153488"/>
                <a:gd name="connsiteY421" fmla="*/ 75928 h 206556"/>
                <a:gd name="connsiteX422" fmla="*/ 18778 w 153488"/>
                <a:gd name="connsiteY422" fmla="*/ 74295 h 206556"/>
                <a:gd name="connsiteX423" fmla="*/ 18778 w 153488"/>
                <a:gd name="connsiteY423" fmla="*/ 72662 h 206556"/>
                <a:gd name="connsiteX424" fmla="*/ 17962 w 153488"/>
                <a:gd name="connsiteY424" fmla="*/ 71846 h 206556"/>
                <a:gd name="connsiteX425" fmla="*/ 17145 w 153488"/>
                <a:gd name="connsiteY425" fmla="*/ 71029 h 206556"/>
                <a:gd name="connsiteX426" fmla="*/ 16329 w 153488"/>
                <a:gd name="connsiteY426" fmla="*/ 71029 h 206556"/>
                <a:gd name="connsiteX427" fmla="*/ 14696 w 153488"/>
                <a:gd name="connsiteY427" fmla="*/ 71029 h 206556"/>
                <a:gd name="connsiteX428" fmla="*/ 13063 w 153488"/>
                <a:gd name="connsiteY428" fmla="*/ 70213 h 206556"/>
                <a:gd name="connsiteX429" fmla="*/ 12246 w 153488"/>
                <a:gd name="connsiteY429" fmla="*/ 69396 h 206556"/>
                <a:gd name="connsiteX430" fmla="*/ 12246 w 153488"/>
                <a:gd name="connsiteY430" fmla="*/ 68580 h 206556"/>
                <a:gd name="connsiteX431" fmla="*/ 12246 w 153488"/>
                <a:gd name="connsiteY431" fmla="*/ 67764 h 206556"/>
                <a:gd name="connsiteX432" fmla="*/ 12246 w 153488"/>
                <a:gd name="connsiteY432" fmla="*/ 66947 h 206556"/>
                <a:gd name="connsiteX433" fmla="*/ 12246 w 153488"/>
                <a:gd name="connsiteY433" fmla="*/ 66131 h 206556"/>
                <a:gd name="connsiteX434" fmla="*/ 12246 w 153488"/>
                <a:gd name="connsiteY434" fmla="*/ 65314 h 206556"/>
                <a:gd name="connsiteX435" fmla="*/ 13063 w 153488"/>
                <a:gd name="connsiteY435" fmla="*/ 64498 h 206556"/>
                <a:gd name="connsiteX436" fmla="*/ 17145 w 153488"/>
                <a:gd name="connsiteY436" fmla="*/ 64498 h 206556"/>
                <a:gd name="connsiteX437" fmla="*/ 17145 w 153488"/>
                <a:gd name="connsiteY437" fmla="*/ 63681 h 206556"/>
                <a:gd name="connsiteX438" fmla="*/ 17145 w 153488"/>
                <a:gd name="connsiteY438" fmla="*/ 61232 h 206556"/>
                <a:gd name="connsiteX439" fmla="*/ 17962 w 153488"/>
                <a:gd name="connsiteY439" fmla="*/ 57150 h 206556"/>
                <a:gd name="connsiteX440" fmla="*/ 18778 w 153488"/>
                <a:gd name="connsiteY440" fmla="*/ 54701 h 206556"/>
                <a:gd name="connsiteX441" fmla="*/ 18778 w 153488"/>
                <a:gd name="connsiteY441" fmla="*/ 53884 h 206556"/>
                <a:gd name="connsiteX442" fmla="*/ 18778 w 153488"/>
                <a:gd name="connsiteY442" fmla="*/ 48986 h 206556"/>
                <a:gd name="connsiteX443" fmla="*/ 18778 w 153488"/>
                <a:gd name="connsiteY443" fmla="*/ 46536 h 206556"/>
                <a:gd name="connsiteX444" fmla="*/ 17962 w 153488"/>
                <a:gd name="connsiteY444" fmla="*/ 44904 h 206556"/>
                <a:gd name="connsiteX445" fmla="*/ 16329 w 153488"/>
                <a:gd name="connsiteY445" fmla="*/ 43271 h 206556"/>
                <a:gd name="connsiteX446" fmla="*/ 16329 w 153488"/>
                <a:gd name="connsiteY446" fmla="*/ 40821 h 206556"/>
                <a:gd name="connsiteX447" fmla="*/ 17145 w 153488"/>
                <a:gd name="connsiteY447" fmla="*/ 38372 h 206556"/>
                <a:gd name="connsiteX448" fmla="*/ 18778 w 153488"/>
                <a:gd name="connsiteY448" fmla="*/ 35923 h 206556"/>
                <a:gd name="connsiteX449" fmla="*/ 20411 w 153488"/>
                <a:gd name="connsiteY449" fmla="*/ 35106 h 206556"/>
                <a:gd name="connsiteX450" fmla="*/ 26126 w 153488"/>
                <a:gd name="connsiteY450" fmla="*/ 34290 h 206556"/>
                <a:gd name="connsiteX451" fmla="*/ 32657 w 153488"/>
                <a:gd name="connsiteY451" fmla="*/ 34290 h 206556"/>
                <a:gd name="connsiteX452" fmla="*/ 35107 w 153488"/>
                <a:gd name="connsiteY452" fmla="*/ 38372 h 206556"/>
                <a:gd name="connsiteX453" fmla="*/ 34290 w 153488"/>
                <a:gd name="connsiteY453" fmla="*/ 40821 h 206556"/>
                <a:gd name="connsiteX454" fmla="*/ 35923 w 153488"/>
                <a:gd name="connsiteY454" fmla="*/ 41638 h 206556"/>
                <a:gd name="connsiteX455" fmla="*/ 36739 w 153488"/>
                <a:gd name="connsiteY455" fmla="*/ 41638 h 206556"/>
                <a:gd name="connsiteX456" fmla="*/ 37556 w 153488"/>
                <a:gd name="connsiteY456" fmla="*/ 40005 h 206556"/>
                <a:gd name="connsiteX457" fmla="*/ 37556 w 153488"/>
                <a:gd name="connsiteY457" fmla="*/ 38372 h 206556"/>
                <a:gd name="connsiteX458" fmla="*/ 38372 w 153488"/>
                <a:gd name="connsiteY458" fmla="*/ 37556 h 206556"/>
                <a:gd name="connsiteX459" fmla="*/ 40005 w 153488"/>
                <a:gd name="connsiteY459" fmla="*/ 39189 h 206556"/>
                <a:gd name="connsiteX460" fmla="*/ 40821 w 153488"/>
                <a:gd name="connsiteY460" fmla="*/ 40005 h 206556"/>
                <a:gd name="connsiteX461" fmla="*/ 40821 w 153488"/>
                <a:gd name="connsiteY461" fmla="*/ 43271 h 206556"/>
                <a:gd name="connsiteX462" fmla="*/ 41638 w 153488"/>
                <a:gd name="connsiteY462" fmla="*/ 38372 h 206556"/>
                <a:gd name="connsiteX463" fmla="*/ 40821 w 153488"/>
                <a:gd name="connsiteY463" fmla="*/ 35106 h 206556"/>
                <a:gd name="connsiteX464" fmla="*/ 40821 w 153488"/>
                <a:gd name="connsiteY464" fmla="*/ 31841 h 206556"/>
                <a:gd name="connsiteX465" fmla="*/ 41638 w 153488"/>
                <a:gd name="connsiteY465" fmla="*/ 30208 h 206556"/>
                <a:gd name="connsiteX466" fmla="*/ 42454 w 153488"/>
                <a:gd name="connsiteY466" fmla="*/ 29391 h 206556"/>
                <a:gd name="connsiteX467" fmla="*/ 47353 w 153488"/>
                <a:gd name="connsiteY467" fmla="*/ 30208 h 206556"/>
                <a:gd name="connsiteX468" fmla="*/ 52252 w 153488"/>
                <a:gd name="connsiteY468" fmla="*/ 29391 h 206556"/>
                <a:gd name="connsiteX469" fmla="*/ 53885 w 153488"/>
                <a:gd name="connsiteY469" fmla="*/ 30208 h 206556"/>
                <a:gd name="connsiteX470" fmla="*/ 57967 w 153488"/>
                <a:gd name="connsiteY470" fmla="*/ 35923 h 206556"/>
                <a:gd name="connsiteX471" fmla="*/ 59600 w 153488"/>
                <a:gd name="connsiteY471" fmla="*/ 36739 h 206556"/>
                <a:gd name="connsiteX472" fmla="*/ 61232 w 153488"/>
                <a:gd name="connsiteY472" fmla="*/ 36739 h 206556"/>
                <a:gd name="connsiteX473" fmla="*/ 58783 w 153488"/>
                <a:gd name="connsiteY473" fmla="*/ 35106 h 206556"/>
                <a:gd name="connsiteX474" fmla="*/ 53885 w 153488"/>
                <a:gd name="connsiteY474" fmla="*/ 27759 h 206556"/>
                <a:gd name="connsiteX475" fmla="*/ 52252 w 153488"/>
                <a:gd name="connsiteY475" fmla="*/ 26942 h 206556"/>
                <a:gd name="connsiteX476" fmla="*/ 49802 w 153488"/>
                <a:gd name="connsiteY476" fmla="*/ 26942 h 206556"/>
                <a:gd name="connsiteX477" fmla="*/ 48169 w 153488"/>
                <a:gd name="connsiteY477" fmla="*/ 26126 h 206556"/>
                <a:gd name="connsiteX478" fmla="*/ 47353 w 153488"/>
                <a:gd name="connsiteY478" fmla="*/ 25309 h 206556"/>
                <a:gd name="connsiteX479" fmla="*/ 47353 w 153488"/>
                <a:gd name="connsiteY479" fmla="*/ 24493 h 206556"/>
                <a:gd name="connsiteX480" fmla="*/ 47353 w 153488"/>
                <a:gd name="connsiteY480" fmla="*/ 17145 h 206556"/>
                <a:gd name="connsiteX481" fmla="*/ 46537 w 153488"/>
                <a:gd name="connsiteY481" fmla="*/ 16329 h 206556"/>
                <a:gd name="connsiteX482" fmla="*/ 45720 w 153488"/>
                <a:gd name="connsiteY482" fmla="*/ 16329 h 206556"/>
                <a:gd name="connsiteX483" fmla="*/ 44904 w 153488"/>
                <a:gd name="connsiteY483" fmla="*/ 17145 h 206556"/>
                <a:gd name="connsiteX484" fmla="*/ 43271 w 153488"/>
                <a:gd name="connsiteY484" fmla="*/ 17145 h 206556"/>
                <a:gd name="connsiteX485" fmla="*/ 43271 w 153488"/>
                <a:gd name="connsiteY485" fmla="*/ 15512 h 206556"/>
                <a:gd name="connsiteX486" fmla="*/ 43271 w 153488"/>
                <a:gd name="connsiteY486" fmla="*/ 13879 h 206556"/>
                <a:gd name="connsiteX487" fmla="*/ 46537 w 153488"/>
                <a:gd name="connsiteY487" fmla="*/ 13063 h 206556"/>
                <a:gd name="connsiteX488" fmla="*/ 48169 w 153488"/>
                <a:gd name="connsiteY488" fmla="*/ 12246 h 206556"/>
                <a:gd name="connsiteX489" fmla="*/ 48169 w 153488"/>
                <a:gd name="connsiteY489" fmla="*/ 10614 h 206556"/>
                <a:gd name="connsiteX490" fmla="*/ 46537 w 153488"/>
                <a:gd name="connsiteY490" fmla="*/ 8981 h 206556"/>
                <a:gd name="connsiteX491" fmla="*/ 44904 w 153488"/>
                <a:gd name="connsiteY491" fmla="*/ 5715 h 206556"/>
                <a:gd name="connsiteX492" fmla="*/ 43271 w 153488"/>
                <a:gd name="connsiteY492" fmla="*/ 3266 h 206556"/>
                <a:gd name="connsiteX493" fmla="*/ 43271 w 153488"/>
                <a:gd name="connsiteY493" fmla="*/ 0 h 206556"/>
                <a:gd name="connsiteX494" fmla="*/ 43271 w 153488"/>
                <a:gd name="connsiteY494" fmla="*/ 0 h 206556"/>
                <a:gd name="connsiteX495" fmla="*/ 46537 w 153488"/>
                <a:gd name="connsiteY495" fmla="*/ 0 h 206556"/>
                <a:gd name="connsiteX496" fmla="*/ 47353 w 153488"/>
                <a:gd name="connsiteY496" fmla="*/ 0 h 206556"/>
                <a:gd name="connsiteX497" fmla="*/ 52252 w 153488"/>
                <a:gd name="connsiteY497" fmla="*/ 1633 h 206556"/>
                <a:gd name="connsiteX498" fmla="*/ 53068 w 153488"/>
                <a:gd name="connsiteY498" fmla="*/ 2449 h 206556"/>
                <a:gd name="connsiteX499" fmla="*/ 54701 w 153488"/>
                <a:gd name="connsiteY499" fmla="*/ 2449 h 206556"/>
                <a:gd name="connsiteX500" fmla="*/ 57150 w 153488"/>
                <a:gd name="connsiteY500" fmla="*/ 1633 h 206556"/>
                <a:gd name="connsiteX501" fmla="*/ 58783 w 153488"/>
                <a:gd name="connsiteY501" fmla="*/ 816 h 206556"/>
                <a:gd name="connsiteX502" fmla="*/ 59600 w 153488"/>
                <a:gd name="connsiteY502" fmla="*/ 1633 h 206556"/>
                <a:gd name="connsiteX503" fmla="*/ 65314 w 153488"/>
                <a:gd name="connsiteY503" fmla="*/ 14696 h 206556"/>
                <a:gd name="connsiteX504" fmla="*/ 65314 w 153488"/>
                <a:gd name="connsiteY504" fmla="*/ 14696 h 206556"/>
                <a:gd name="connsiteX505" fmla="*/ 65314 w 153488"/>
                <a:gd name="connsiteY505" fmla="*/ 14696 h 206556"/>
                <a:gd name="connsiteX506" fmla="*/ 46537 w 153488"/>
                <a:gd name="connsiteY506" fmla="*/ 17961 h 206556"/>
                <a:gd name="connsiteX507" fmla="*/ 46537 w 153488"/>
                <a:gd name="connsiteY507" fmla="*/ 17961 h 206556"/>
                <a:gd name="connsiteX508" fmla="*/ 44087 w 153488"/>
                <a:gd name="connsiteY508" fmla="*/ 18778 h 206556"/>
                <a:gd name="connsiteX509" fmla="*/ 43271 w 153488"/>
                <a:gd name="connsiteY509" fmla="*/ 17961 h 206556"/>
                <a:gd name="connsiteX510" fmla="*/ 43271 w 153488"/>
                <a:gd name="connsiteY510" fmla="*/ 17145 h 206556"/>
                <a:gd name="connsiteX511" fmla="*/ 44087 w 153488"/>
                <a:gd name="connsiteY511" fmla="*/ 16329 h 206556"/>
                <a:gd name="connsiteX512" fmla="*/ 44904 w 153488"/>
                <a:gd name="connsiteY512" fmla="*/ 16329 h 206556"/>
                <a:gd name="connsiteX513" fmla="*/ 45720 w 153488"/>
                <a:gd name="connsiteY513" fmla="*/ 16329 h 206556"/>
                <a:gd name="connsiteX514" fmla="*/ 46537 w 153488"/>
                <a:gd name="connsiteY514" fmla="*/ 17961 h 206556"/>
                <a:gd name="connsiteX515" fmla="*/ 130629 w 153488"/>
                <a:gd name="connsiteY515" fmla="*/ 26942 h 206556"/>
                <a:gd name="connsiteX516" fmla="*/ 131445 w 153488"/>
                <a:gd name="connsiteY516" fmla="*/ 28575 h 206556"/>
                <a:gd name="connsiteX517" fmla="*/ 130629 w 153488"/>
                <a:gd name="connsiteY517" fmla="*/ 29391 h 206556"/>
                <a:gd name="connsiteX518" fmla="*/ 128996 w 153488"/>
                <a:gd name="connsiteY518" fmla="*/ 27759 h 206556"/>
                <a:gd name="connsiteX519" fmla="*/ 127363 w 153488"/>
                <a:gd name="connsiteY519" fmla="*/ 27759 h 206556"/>
                <a:gd name="connsiteX520" fmla="*/ 126546 w 153488"/>
                <a:gd name="connsiteY520" fmla="*/ 30208 h 206556"/>
                <a:gd name="connsiteX521" fmla="*/ 125730 w 153488"/>
                <a:gd name="connsiteY521" fmla="*/ 30208 h 206556"/>
                <a:gd name="connsiteX522" fmla="*/ 122464 w 153488"/>
                <a:gd name="connsiteY522" fmla="*/ 27759 h 206556"/>
                <a:gd name="connsiteX523" fmla="*/ 121648 w 153488"/>
                <a:gd name="connsiteY523" fmla="*/ 26942 h 206556"/>
                <a:gd name="connsiteX524" fmla="*/ 121648 w 153488"/>
                <a:gd name="connsiteY524" fmla="*/ 26126 h 206556"/>
                <a:gd name="connsiteX525" fmla="*/ 122464 w 153488"/>
                <a:gd name="connsiteY525" fmla="*/ 22860 h 206556"/>
                <a:gd name="connsiteX526" fmla="*/ 122464 w 153488"/>
                <a:gd name="connsiteY526" fmla="*/ 22044 h 206556"/>
                <a:gd name="connsiteX527" fmla="*/ 123281 w 153488"/>
                <a:gd name="connsiteY527" fmla="*/ 21227 h 206556"/>
                <a:gd name="connsiteX528" fmla="*/ 123281 w 153488"/>
                <a:gd name="connsiteY528" fmla="*/ 19594 h 206556"/>
                <a:gd name="connsiteX529" fmla="*/ 124914 w 153488"/>
                <a:gd name="connsiteY529" fmla="*/ 17961 h 206556"/>
                <a:gd name="connsiteX530" fmla="*/ 126546 w 153488"/>
                <a:gd name="connsiteY530" fmla="*/ 17961 h 206556"/>
                <a:gd name="connsiteX531" fmla="*/ 127363 w 153488"/>
                <a:gd name="connsiteY531" fmla="*/ 19594 h 206556"/>
                <a:gd name="connsiteX532" fmla="*/ 128179 w 153488"/>
                <a:gd name="connsiteY532" fmla="*/ 20411 h 206556"/>
                <a:gd name="connsiteX533" fmla="*/ 130629 w 153488"/>
                <a:gd name="connsiteY533" fmla="*/ 21227 h 206556"/>
                <a:gd name="connsiteX534" fmla="*/ 130629 w 153488"/>
                <a:gd name="connsiteY534" fmla="*/ 22044 h 206556"/>
                <a:gd name="connsiteX535" fmla="*/ 130629 w 153488"/>
                <a:gd name="connsiteY535" fmla="*/ 22860 h 206556"/>
                <a:gd name="connsiteX536" fmla="*/ 129812 w 153488"/>
                <a:gd name="connsiteY536" fmla="*/ 24493 h 206556"/>
                <a:gd name="connsiteX537" fmla="*/ 129812 w 153488"/>
                <a:gd name="connsiteY537" fmla="*/ 25309 h 206556"/>
                <a:gd name="connsiteX538" fmla="*/ 129812 w 153488"/>
                <a:gd name="connsiteY538" fmla="*/ 26126 h 206556"/>
                <a:gd name="connsiteX539" fmla="*/ 130629 w 153488"/>
                <a:gd name="connsiteY539" fmla="*/ 26942 h 206556"/>
                <a:gd name="connsiteX540" fmla="*/ 90624 w 153488"/>
                <a:gd name="connsiteY540" fmla="*/ 26126 h 206556"/>
                <a:gd name="connsiteX541" fmla="*/ 88175 w 153488"/>
                <a:gd name="connsiteY541" fmla="*/ 26126 h 206556"/>
                <a:gd name="connsiteX542" fmla="*/ 87358 w 153488"/>
                <a:gd name="connsiteY542" fmla="*/ 25309 h 206556"/>
                <a:gd name="connsiteX543" fmla="*/ 86542 w 153488"/>
                <a:gd name="connsiteY543" fmla="*/ 25309 h 206556"/>
                <a:gd name="connsiteX544" fmla="*/ 87358 w 153488"/>
                <a:gd name="connsiteY544" fmla="*/ 23676 h 206556"/>
                <a:gd name="connsiteX545" fmla="*/ 88175 w 153488"/>
                <a:gd name="connsiteY545" fmla="*/ 22860 h 206556"/>
                <a:gd name="connsiteX546" fmla="*/ 90624 w 153488"/>
                <a:gd name="connsiteY546" fmla="*/ 23676 h 206556"/>
                <a:gd name="connsiteX547" fmla="*/ 90624 w 153488"/>
                <a:gd name="connsiteY547" fmla="*/ 26126 h 206556"/>
                <a:gd name="connsiteX548" fmla="*/ 90624 w 153488"/>
                <a:gd name="connsiteY548" fmla="*/ 26126 h 206556"/>
                <a:gd name="connsiteX549" fmla="*/ 138793 w 153488"/>
                <a:gd name="connsiteY549" fmla="*/ 39189 h 206556"/>
                <a:gd name="connsiteX550" fmla="*/ 138793 w 153488"/>
                <a:gd name="connsiteY550" fmla="*/ 40005 h 206556"/>
                <a:gd name="connsiteX551" fmla="*/ 138793 w 153488"/>
                <a:gd name="connsiteY551" fmla="*/ 41638 h 206556"/>
                <a:gd name="connsiteX552" fmla="*/ 137977 w 153488"/>
                <a:gd name="connsiteY552" fmla="*/ 41638 h 206556"/>
                <a:gd name="connsiteX553" fmla="*/ 135527 w 153488"/>
                <a:gd name="connsiteY553" fmla="*/ 41638 h 206556"/>
                <a:gd name="connsiteX554" fmla="*/ 133894 w 153488"/>
                <a:gd name="connsiteY554" fmla="*/ 40821 h 206556"/>
                <a:gd name="connsiteX555" fmla="*/ 133894 w 153488"/>
                <a:gd name="connsiteY555" fmla="*/ 39189 h 206556"/>
                <a:gd name="connsiteX556" fmla="*/ 133894 w 153488"/>
                <a:gd name="connsiteY556" fmla="*/ 37556 h 206556"/>
                <a:gd name="connsiteX557" fmla="*/ 133078 w 153488"/>
                <a:gd name="connsiteY557" fmla="*/ 36739 h 206556"/>
                <a:gd name="connsiteX558" fmla="*/ 132262 w 153488"/>
                <a:gd name="connsiteY558" fmla="*/ 35923 h 206556"/>
                <a:gd name="connsiteX559" fmla="*/ 132262 w 153488"/>
                <a:gd name="connsiteY559" fmla="*/ 35106 h 206556"/>
                <a:gd name="connsiteX560" fmla="*/ 132262 w 153488"/>
                <a:gd name="connsiteY560" fmla="*/ 34290 h 206556"/>
                <a:gd name="connsiteX561" fmla="*/ 135527 w 153488"/>
                <a:gd name="connsiteY561" fmla="*/ 36739 h 206556"/>
                <a:gd name="connsiteX562" fmla="*/ 138793 w 153488"/>
                <a:gd name="connsiteY562" fmla="*/ 39189 h 20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Lst>
              <a:rect l="l" t="t" r="r" b="b"/>
              <a:pathLst>
                <a:path w="153488" h="206556">
                  <a:moveTo>
                    <a:pt x="41638" y="15512"/>
                  </a:moveTo>
                  <a:lnTo>
                    <a:pt x="41638" y="15512"/>
                  </a:lnTo>
                  <a:lnTo>
                    <a:pt x="41638" y="12246"/>
                  </a:lnTo>
                  <a:lnTo>
                    <a:pt x="43271" y="8164"/>
                  </a:lnTo>
                  <a:lnTo>
                    <a:pt x="44087" y="8164"/>
                  </a:lnTo>
                  <a:lnTo>
                    <a:pt x="43271" y="8981"/>
                  </a:lnTo>
                  <a:lnTo>
                    <a:pt x="43271" y="9797"/>
                  </a:lnTo>
                  <a:lnTo>
                    <a:pt x="43271" y="11430"/>
                  </a:lnTo>
                  <a:lnTo>
                    <a:pt x="43271" y="12246"/>
                  </a:lnTo>
                  <a:lnTo>
                    <a:pt x="47353" y="12246"/>
                  </a:lnTo>
                  <a:lnTo>
                    <a:pt x="46537" y="13063"/>
                  </a:lnTo>
                  <a:lnTo>
                    <a:pt x="42454" y="13879"/>
                  </a:lnTo>
                  <a:lnTo>
                    <a:pt x="41638" y="15512"/>
                  </a:lnTo>
                  <a:close/>
                  <a:moveTo>
                    <a:pt x="65314" y="14696"/>
                  </a:moveTo>
                  <a:lnTo>
                    <a:pt x="65314" y="14696"/>
                  </a:lnTo>
                  <a:lnTo>
                    <a:pt x="67764" y="16329"/>
                  </a:lnTo>
                  <a:lnTo>
                    <a:pt x="68580" y="17145"/>
                  </a:lnTo>
                  <a:lnTo>
                    <a:pt x="69396" y="18778"/>
                  </a:lnTo>
                  <a:lnTo>
                    <a:pt x="69396" y="21227"/>
                  </a:lnTo>
                  <a:lnTo>
                    <a:pt x="67764" y="22860"/>
                  </a:lnTo>
                  <a:lnTo>
                    <a:pt x="66947" y="23676"/>
                  </a:lnTo>
                  <a:lnTo>
                    <a:pt x="71846" y="22860"/>
                  </a:lnTo>
                  <a:lnTo>
                    <a:pt x="72662" y="23676"/>
                  </a:lnTo>
                  <a:lnTo>
                    <a:pt x="73479" y="24493"/>
                  </a:lnTo>
                  <a:lnTo>
                    <a:pt x="75928" y="23676"/>
                  </a:lnTo>
                  <a:lnTo>
                    <a:pt x="82460" y="26942"/>
                  </a:lnTo>
                  <a:lnTo>
                    <a:pt x="86542" y="25309"/>
                  </a:lnTo>
                  <a:lnTo>
                    <a:pt x="87358" y="25309"/>
                  </a:lnTo>
                  <a:lnTo>
                    <a:pt x="88175" y="27759"/>
                  </a:lnTo>
                  <a:lnTo>
                    <a:pt x="87358" y="30208"/>
                  </a:lnTo>
                  <a:lnTo>
                    <a:pt x="84093" y="33473"/>
                  </a:lnTo>
                  <a:lnTo>
                    <a:pt x="84909" y="35106"/>
                  </a:lnTo>
                  <a:lnTo>
                    <a:pt x="85725" y="35106"/>
                  </a:lnTo>
                  <a:lnTo>
                    <a:pt x="88991" y="35106"/>
                  </a:lnTo>
                  <a:lnTo>
                    <a:pt x="93889" y="36739"/>
                  </a:lnTo>
                  <a:lnTo>
                    <a:pt x="94706" y="35923"/>
                  </a:lnTo>
                  <a:lnTo>
                    <a:pt x="98788" y="31841"/>
                  </a:lnTo>
                  <a:lnTo>
                    <a:pt x="100421" y="31024"/>
                  </a:lnTo>
                  <a:lnTo>
                    <a:pt x="105319" y="30208"/>
                  </a:lnTo>
                  <a:lnTo>
                    <a:pt x="106136" y="28575"/>
                  </a:lnTo>
                  <a:lnTo>
                    <a:pt x="108585" y="26942"/>
                  </a:lnTo>
                  <a:lnTo>
                    <a:pt x="110218" y="25309"/>
                  </a:lnTo>
                  <a:lnTo>
                    <a:pt x="113484" y="22044"/>
                  </a:lnTo>
                  <a:lnTo>
                    <a:pt x="116750" y="22860"/>
                  </a:lnTo>
                  <a:lnTo>
                    <a:pt x="118382" y="23676"/>
                  </a:lnTo>
                  <a:lnTo>
                    <a:pt x="120832" y="23676"/>
                  </a:lnTo>
                  <a:lnTo>
                    <a:pt x="122464" y="26942"/>
                  </a:lnTo>
                  <a:lnTo>
                    <a:pt x="127363" y="31024"/>
                  </a:lnTo>
                  <a:lnTo>
                    <a:pt x="132262" y="31024"/>
                  </a:lnTo>
                  <a:lnTo>
                    <a:pt x="133894" y="35106"/>
                  </a:lnTo>
                  <a:lnTo>
                    <a:pt x="134711" y="40005"/>
                  </a:lnTo>
                  <a:lnTo>
                    <a:pt x="136344" y="41638"/>
                  </a:lnTo>
                  <a:lnTo>
                    <a:pt x="137977" y="42454"/>
                  </a:lnTo>
                  <a:lnTo>
                    <a:pt x="142059" y="43271"/>
                  </a:lnTo>
                  <a:lnTo>
                    <a:pt x="142059" y="43271"/>
                  </a:lnTo>
                  <a:lnTo>
                    <a:pt x="142059" y="44087"/>
                  </a:lnTo>
                  <a:lnTo>
                    <a:pt x="142059" y="46536"/>
                  </a:lnTo>
                  <a:lnTo>
                    <a:pt x="142059" y="48169"/>
                  </a:lnTo>
                  <a:lnTo>
                    <a:pt x="143692" y="55517"/>
                  </a:lnTo>
                  <a:lnTo>
                    <a:pt x="143692" y="57150"/>
                  </a:lnTo>
                  <a:lnTo>
                    <a:pt x="143692" y="57966"/>
                  </a:lnTo>
                  <a:lnTo>
                    <a:pt x="142875" y="60416"/>
                  </a:lnTo>
                  <a:lnTo>
                    <a:pt x="141243" y="62865"/>
                  </a:lnTo>
                  <a:lnTo>
                    <a:pt x="139610" y="63681"/>
                  </a:lnTo>
                  <a:lnTo>
                    <a:pt x="138793" y="65314"/>
                  </a:lnTo>
                  <a:lnTo>
                    <a:pt x="138793" y="66947"/>
                  </a:lnTo>
                  <a:lnTo>
                    <a:pt x="141243" y="69396"/>
                  </a:lnTo>
                  <a:lnTo>
                    <a:pt x="145325" y="73479"/>
                  </a:lnTo>
                  <a:lnTo>
                    <a:pt x="146957" y="76744"/>
                  </a:lnTo>
                  <a:lnTo>
                    <a:pt x="146141" y="79194"/>
                  </a:lnTo>
                  <a:lnTo>
                    <a:pt x="146141" y="80826"/>
                  </a:lnTo>
                  <a:lnTo>
                    <a:pt x="146141" y="82459"/>
                  </a:lnTo>
                  <a:lnTo>
                    <a:pt x="146957" y="83276"/>
                  </a:lnTo>
                  <a:lnTo>
                    <a:pt x="147774" y="84092"/>
                  </a:lnTo>
                  <a:lnTo>
                    <a:pt x="148590" y="84909"/>
                  </a:lnTo>
                  <a:lnTo>
                    <a:pt x="148590" y="86541"/>
                  </a:lnTo>
                  <a:lnTo>
                    <a:pt x="148590" y="87358"/>
                  </a:lnTo>
                  <a:lnTo>
                    <a:pt x="149407" y="88174"/>
                  </a:lnTo>
                  <a:lnTo>
                    <a:pt x="149407" y="88174"/>
                  </a:lnTo>
                  <a:lnTo>
                    <a:pt x="149407" y="88991"/>
                  </a:lnTo>
                  <a:lnTo>
                    <a:pt x="148590" y="90623"/>
                  </a:lnTo>
                  <a:lnTo>
                    <a:pt x="148590" y="92256"/>
                  </a:lnTo>
                  <a:lnTo>
                    <a:pt x="147774" y="93889"/>
                  </a:lnTo>
                  <a:lnTo>
                    <a:pt x="147774" y="95522"/>
                  </a:lnTo>
                  <a:lnTo>
                    <a:pt x="148590" y="97155"/>
                  </a:lnTo>
                  <a:lnTo>
                    <a:pt x="149407" y="97971"/>
                  </a:lnTo>
                  <a:lnTo>
                    <a:pt x="149407" y="98788"/>
                  </a:lnTo>
                  <a:lnTo>
                    <a:pt x="148590" y="101237"/>
                  </a:lnTo>
                  <a:lnTo>
                    <a:pt x="148590" y="102054"/>
                  </a:lnTo>
                  <a:lnTo>
                    <a:pt x="151856" y="103686"/>
                  </a:lnTo>
                  <a:lnTo>
                    <a:pt x="152672" y="104503"/>
                  </a:lnTo>
                  <a:lnTo>
                    <a:pt x="152672" y="106136"/>
                  </a:lnTo>
                  <a:lnTo>
                    <a:pt x="153489" y="109401"/>
                  </a:lnTo>
                  <a:lnTo>
                    <a:pt x="152672" y="113484"/>
                  </a:lnTo>
                  <a:lnTo>
                    <a:pt x="151856" y="115933"/>
                  </a:lnTo>
                  <a:lnTo>
                    <a:pt x="150223" y="119198"/>
                  </a:lnTo>
                  <a:lnTo>
                    <a:pt x="150223" y="119198"/>
                  </a:lnTo>
                  <a:lnTo>
                    <a:pt x="150223" y="120015"/>
                  </a:lnTo>
                  <a:lnTo>
                    <a:pt x="149407" y="120831"/>
                  </a:lnTo>
                  <a:lnTo>
                    <a:pt x="148590" y="120831"/>
                  </a:lnTo>
                  <a:lnTo>
                    <a:pt x="147774" y="120015"/>
                  </a:lnTo>
                  <a:lnTo>
                    <a:pt x="146957" y="119198"/>
                  </a:lnTo>
                  <a:lnTo>
                    <a:pt x="146957" y="117566"/>
                  </a:lnTo>
                  <a:lnTo>
                    <a:pt x="146141" y="117566"/>
                  </a:lnTo>
                  <a:lnTo>
                    <a:pt x="145325" y="116749"/>
                  </a:lnTo>
                  <a:lnTo>
                    <a:pt x="145325" y="115933"/>
                  </a:lnTo>
                  <a:lnTo>
                    <a:pt x="144508" y="115116"/>
                  </a:lnTo>
                  <a:lnTo>
                    <a:pt x="142059" y="114300"/>
                  </a:lnTo>
                  <a:lnTo>
                    <a:pt x="141243" y="114300"/>
                  </a:lnTo>
                  <a:lnTo>
                    <a:pt x="140426" y="114300"/>
                  </a:lnTo>
                  <a:lnTo>
                    <a:pt x="139610" y="115116"/>
                  </a:lnTo>
                  <a:lnTo>
                    <a:pt x="139610" y="115933"/>
                  </a:lnTo>
                  <a:lnTo>
                    <a:pt x="140426" y="116749"/>
                  </a:lnTo>
                  <a:lnTo>
                    <a:pt x="142059" y="117566"/>
                  </a:lnTo>
                  <a:lnTo>
                    <a:pt x="142059" y="117566"/>
                  </a:lnTo>
                  <a:lnTo>
                    <a:pt x="139610" y="118382"/>
                  </a:lnTo>
                  <a:lnTo>
                    <a:pt x="137977" y="119198"/>
                  </a:lnTo>
                  <a:lnTo>
                    <a:pt x="136344" y="120015"/>
                  </a:lnTo>
                  <a:lnTo>
                    <a:pt x="134711" y="120831"/>
                  </a:lnTo>
                  <a:lnTo>
                    <a:pt x="131445" y="121648"/>
                  </a:lnTo>
                  <a:lnTo>
                    <a:pt x="128996" y="121648"/>
                  </a:lnTo>
                  <a:lnTo>
                    <a:pt x="128179" y="121648"/>
                  </a:lnTo>
                  <a:lnTo>
                    <a:pt x="127363" y="123281"/>
                  </a:lnTo>
                  <a:lnTo>
                    <a:pt x="126546" y="124097"/>
                  </a:lnTo>
                  <a:lnTo>
                    <a:pt x="125730" y="124097"/>
                  </a:lnTo>
                  <a:lnTo>
                    <a:pt x="124914" y="124097"/>
                  </a:lnTo>
                  <a:lnTo>
                    <a:pt x="124097" y="124097"/>
                  </a:lnTo>
                  <a:lnTo>
                    <a:pt x="123281" y="124914"/>
                  </a:lnTo>
                  <a:lnTo>
                    <a:pt x="122464" y="124914"/>
                  </a:lnTo>
                  <a:lnTo>
                    <a:pt x="121648" y="124914"/>
                  </a:lnTo>
                  <a:lnTo>
                    <a:pt x="120832" y="126546"/>
                  </a:lnTo>
                  <a:lnTo>
                    <a:pt x="118382" y="127363"/>
                  </a:lnTo>
                  <a:lnTo>
                    <a:pt x="118382" y="128179"/>
                  </a:lnTo>
                  <a:lnTo>
                    <a:pt x="117566" y="128996"/>
                  </a:lnTo>
                  <a:lnTo>
                    <a:pt x="117566" y="128996"/>
                  </a:lnTo>
                  <a:lnTo>
                    <a:pt x="115933" y="128996"/>
                  </a:lnTo>
                  <a:lnTo>
                    <a:pt x="114300" y="128996"/>
                  </a:lnTo>
                  <a:lnTo>
                    <a:pt x="113484" y="129812"/>
                  </a:lnTo>
                  <a:lnTo>
                    <a:pt x="112668" y="129812"/>
                  </a:lnTo>
                  <a:lnTo>
                    <a:pt x="111035" y="129812"/>
                  </a:lnTo>
                  <a:lnTo>
                    <a:pt x="109402" y="130629"/>
                  </a:lnTo>
                  <a:lnTo>
                    <a:pt x="107769" y="132261"/>
                  </a:lnTo>
                  <a:lnTo>
                    <a:pt x="106952" y="133894"/>
                  </a:lnTo>
                  <a:lnTo>
                    <a:pt x="106136" y="134711"/>
                  </a:lnTo>
                  <a:lnTo>
                    <a:pt x="105319" y="133078"/>
                  </a:lnTo>
                  <a:lnTo>
                    <a:pt x="104503" y="132261"/>
                  </a:lnTo>
                  <a:lnTo>
                    <a:pt x="103687" y="131445"/>
                  </a:lnTo>
                  <a:lnTo>
                    <a:pt x="102870" y="131445"/>
                  </a:lnTo>
                  <a:lnTo>
                    <a:pt x="102870" y="131445"/>
                  </a:lnTo>
                  <a:lnTo>
                    <a:pt x="102870" y="132261"/>
                  </a:lnTo>
                  <a:lnTo>
                    <a:pt x="103687" y="133894"/>
                  </a:lnTo>
                  <a:lnTo>
                    <a:pt x="104503" y="134711"/>
                  </a:lnTo>
                  <a:lnTo>
                    <a:pt x="104503" y="135527"/>
                  </a:lnTo>
                  <a:lnTo>
                    <a:pt x="105319" y="137160"/>
                  </a:lnTo>
                  <a:lnTo>
                    <a:pt x="106136" y="138793"/>
                  </a:lnTo>
                  <a:lnTo>
                    <a:pt x="107769" y="139609"/>
                  </a:lnTo>
                  <a:lnTo>
                    <a:pt x="108585" y="140426"/>
                  </a:lnTo>
                  <a:lnTo>
                    <a:pt x="109402" y="142059"/>
                  </a:lnTo>
                  <a:lnTo>
                    <a:pt x="109402" y="142875"/>
                  </a:lnTo>
                  <a:lnTo>
                    <a:pt x="109402" y="143691"/>
                  </a:lnTo>
                  <a:lnTo>
                    <a:pt x="108585" y="144508"/>
                  </a:lnTo>
                  <a:lnTo>
                    <a:pt x="108585" y="145324"/>
                  </a:lnTo>
                  <a:lnTo>
                    <a:pt x="107769" y="146957"/>
                  </a:lnTo>
                  <a:lnTo>
                    <a:pt x="107769" y="147773"/>
                  </a:lnTo>
                  <a:lnTo>
                    <a:pt x="108585" y="148590"/>
                  </a:lnTo>
                  <a:lnTo>
                    <a:pt x="109402" y="149406"/>
                  </a:lnTo>
                  <a:lnTo>
                    <a:pt x="110218" y="151039"/>
                  </a:lnTo>
                  <a:lnTo>
                    <a:pt x="111851" y="154305"/>
                  </a:lnTo>
                  <a:lnTo>
                    <a:pt x="112668" y="155121"/>
                  </a:lnTo>
                  <a:lnTo>
                    <a:pt x="113484" y="156754"/>
                  </a:lnTo>
                  <a:lnTo>
                    <a:pt x="114300" y="157571"/>
                  </a:lnTo>
                  <a:lnTo>
                    <a:pt x="115933" y="157571"/>
                  </a:lnTo>
                  <a:lnTo>
                    <a:pt x="117566" y="159204"/>
                  </a:lnTo>
                  <a:lnTo>
                    <a:pt x="119199" y="161653"/>
                  </a:lnTo>
                  <a:lnTo>
                    <a:pt x="120832" y="162469"/>
                  </a:lnTo>
                  <a:lnTo>
                    <a:pt x="121648" y="162469"/>
                  </a:lnTo>
                  <a:lnTo>
                    <a:pt x="122464" y="163286"/>
                  </a:lnTo>
                  <a:lnTo>
                    <a:pt x="123281" y="164919"/>
                  </a:lnTo>
                  <a:lnTo>
                    <a:pt x="123281" y="165735"/>
                  </a:lnTo>
                  <a:lnTo>
                    <a:pt x="124097" y="166551"/>
                  </a:lnTo>
                  <a:lnTo>
                    <a:pt x="125730" y="166551"/>
                  </a:lnTo>
                  <a:lnTo>
                    <a:pt x="128179" y="169001"/>
                  </a:lnTo>
                  <a:lnTo>
                    <a:pt x="129812" y="170634"/>
                  </a:lnTo>
                  <a:lnTo>
                    <a:pt x="130629" y="172266"/>
                  </a:lnTo>
                  <a:lnTo>
                    <a:pt x="130629" y="173083"/>
                  </a:lnTo>
                  <a:lnTo>
                    <a:pt x="130629" y="174716"/>
                  </a:lnTo>
                  <a:lnTo>
                    <a:pt x="130629" y="176348"/>
                  </a:lnTo>
                  <a:lnTo>
                    <a:pt x="130629" y="177165"/>
                  </a:lnTo>
                  <a:lnTo>
                    <a:pt x="129812" y="177981"/>
                  </a:lnTo>
                  <a:lnTo>
                    <a:pt x="128996" y="177981"/>
                  </a:lnTo>
                  <a:lnTo>
                    <a:pt x="128996" y="177981"/>
                  </a:lnTo>
                  <a:lnTo>
                    <a:pt x="125730" y="176348"/>
                  </a:lnTo>
                  <a:lnTo>
                    <a:pt x="125730" y="176348"/>
                  </a:lnTo>
                  <a:lnTo>
                    <a:pt x="125730" y="176348"/>
                  </a:lnTo>
                  <a:lnTo>
                    <a:pt x="124914" y="180431"/>
                  </a:lnTo>
                  <a:lnTo>
                    <a:pt x="124097" y="181247"/>
                  </a:lnTo>
                  <a:lnTo>
                    <a:pt x="123281" y="182064"/>
                  </a:lnTo>
                  <a:lnTo>
                    <a:pt x="121648" y="182880"/>
                  </a:lnTo>
                  <a:lnTo>
                    <a:pt x="120015" y="182880"/>
                  </a:lnTo>
                  <a:lnTo>
                    <a:pt x="119199" y="182880"/>
                  </a:lnTo>
                  <a:lnTo>
                    <a:pt x="115933" y="184513"/>
                  </a:lnTo>
                  <a:lnTo>
                    <a:pt x="114300" y="185329"/>
                  </a:lnTo>
                  <a:lnTo>
                    <a:pt x="113484" y="186962"/>
                  </a:lnTo>
                  <a:lnTo>
                    <a:pt x="113484" y="187779"/>
                  </a:lnTo>
                  <a:lnTo>
                    <a:pt x="115117" y="190228"/>
                  </a:lnTo>
                  <a:lnTo>
                    <a:pt x="116750" y="192677"/>
                  </a:lnTo>
                  <a:lnTo>
                    <a:pt x="116750" y="194310"/>
                  </a:lnTo>
                  <a:lnTo>
                    <a:pt x="115933" y="195943"/>
                  </a:lnTo>
                  <a:lnTo>
                    <a:pt x="115933" y="196759"/>
                  </a:lnTo>
                  <a:lnTo>
                    <a:pt x="116750" y="196759"/>
                  </a:lnTo>
                  <a:lnTo>
                    <a:pt x="117566" y="196759"/>
                  </a:lnTo>
                  <a:lnTo>
                    <a:pt x="118382" y="196759"/>
                  </a:lnTo>
                  <a:lnTo>
                    <a:pt x="118382" y="197576"/>
                  </a:lnTo>
                  <a:lnTo>
                    <a:pt x="118382" y="199209"/>
                  </a:lnTo>
                  <a:lnTo>
                    <a:pt x="118382" y="200841"/>
                  </a:lnTo>
                  <a:lnTo>
                    <a:pt x="118382" y="201658"/>
                  </a:lnTo>
                  <a:lnTo>
                    <a:pt x="117566" y="201658"/>
                  </a:lnTo>
                  <a:lnTo>
                    <a:pt x="115933" y="200841"/>
                  </a:lnTo>
                  <a:lnTo>
                    <a:pt x="115117" y="200025"/>
                  </a:lnTo>
                  <a:lnTo>
                    <a:pt x="114300" y="199209"/>
                  </a:lnTo>
                  <a:lnTo>
                    <a:pt x="114300" y="198392"/>
                  </a:lnTo>
                  <a:lnTo>
                    <a:pt x="114300" y="198392"/>
                  </a:lnTo>
                  <a:lnTo>
                    <a:pt x="114300" y="197576"/>
                  </a:lnTo>
                  <a:lnTo>
                    <a:pt x="112668" y="196759"/>
                  </a:lnTo>
                  <a:lnTo>
                    <a:pt x="111035" y="196759"/>
                  </a:lnTo>
                  <a:lnTo>
                    <a:pt x="110218" y="197576"/>
                  </a:lnTo>
                  <a:lnTo>
                    <a:pt x="109402" y="197576"/>
                  </a:lnTo>
                  <a:lnTo>
                    <a:pt x="108585" y="196759"/>
                  </a:lnTo>
                  <a:lnTo>
                    <a:pt x="107769" y="195943"/>
                  </a:lnTo>
                  <a:lnTo>
                    <a:pt x="106136" y="195943"/>
                  </a:lnTo>
                  <a:lnTo>
                    <a:pt x="105319" y="195943"/>
                  </a:lnTo>
                  <a:lnTo>
                    <a:pt x="105319" y="195943"/>
                  </a:lnTo>
                  <a:lnTo>
                    <a:pt x="105319" y="197576"/>
                  </a:lnTo>
                  <a:lnTo>
                    <a:pt x="105319" y="198392"/>
                  </a:lnTo>
                  <a:lnTo>
                    <a:pt x="97971" y="199209"/>
                  </a:lnTo>
                  <a:lnTo>
                    <a:pt x="95522" y="200025"/>
                  </a:lnTo>
                  <a:lnTo>
                    <a:pt x="93889" y="200841"/>
                  </a:lnTo>
                  <a:lnTo>
                    <a:pt x="92257" y="201658"/>
                  </a:lnTo>
                  <a:lnTo>
                    <a:pt x="92257" y="202474"/>
                  </a:lnTo>
                  <a:lnTo>
                    <a:pt x="90624" y="203291"/>
                  </a:lnTo>
                  <a:lnTo>
                    <a:pt x="88991" y="203291"/>
                  </a:lnTo>
                  <a:lnTo>
                    <a:pt x="88991" y="203291"/>
                  </a:lnTo>
                  <a:lnTo>
                    <a:pt x="88175" y="203291"/>
                  </a:lnTo>
                  <a:lnTo>
                    <a:pt x="86542" y="203291"/>
                  </a:lnTo>
                  <a:lnTo>
                    <a:pt x="85725" y="203291"/>
                  </a:lnTo>
                  <a:lnTo>
                    <a:pt x="84909" y="202474"/>
                  </a:lnTo>
                  <a:lnTo>
                    <a:pt x="84093" y="201658"/>
                  </a:lnTo>
                  <a:lnTo>
                    <a:pt x="84093" y="200841"/>
                  </a:lnTo>
                  <a:lnTo>
                    <a:pt x="84093" y="200025"/>
                  </a:lnTo>
                  <a:lnTo>
                    <a:pt x="81643" y="200025"/>
                  </a:lnTo>
                  <a:lnTo>
                    <a:pt x="80010" y="199209"/>
                  </a:lnTo>
                  <a:lnTo>
                    <a:pt x="76744" y="199209"/>
                  </a:lnTo>
                  <a:lnTo>
                    <a:pt x="75928" y="199209"/>
                  </a:lnTo>
                  <a:lnTo>
                    <a:pt x="75928" y="199209"/>
                  </a:lnTo>
                  <a:lnTo>
                    <a:pt x="75112" y="202474"/>
                  </a:lnTo>
                  <a:lnTo>
                    <a:pt x="74295" y="204107"/>
                  </a:lnTo>
                  <a:lnTo>
                    <a:pt x="73479" y="205740"/>
                  </a:lnTo>
                  <a:lnTo>
                    <a:pt x="72662" y="206556"/>
                  </a:lnTo>
                  <a:lnTo>
                    <a:pt x="71846" y="206556"/>
                  </a:lnTo>
                  <a:lnTo>
                    <a:pt x="71846" y="205740"/>
                  </a:lnTo>
                  <a:lnTo>
                    <a:pt x="71846" y="204923"/>
                  </a:lnTo>
                  <a:lnTo>
                    <a:pt x="71029" y="204923"/>
                  </a:lnTo>
                  <a:lnTo>
                    <a:pt x="70213" y="204923"/>
                  </a:lnTo>
                  <a:lnTo>
                    <a:pt x="69396" y="204923"/>
                  </a:lnTo>
                  <a:lnTo>
                    <a:pt x="69396" y="204107"/>
                  </a:lnTo>
                  <a:lnTo>
                    <a:pt x="69396" y="203291"/>
                  </a:lnTo>
                  <a:lnTo>
                    <a:pt x="68580" y="202474"/>
                  </a:lnTo>
                  <a:lnTo>
                    <a:pt x="67764" y="201658"/>
                  </a:lnTo>
                  <a:lnTo>
                    <a:pt x="65314" y="200841"/>
                  </a:lnTo>
                  <a:lnTo>
                    <a:pt x="63682" y="200025"/>
                  </a:lnTo>
                  <a:lnTo>
                    <a:pt x="62865" y="200841"/>
                  </a:lnTo>
                  <a:lnTo>
                    <a:pt x="62049" y="201658"/>
                  </a:lnTo>
                  <a:lnTo>
                    <a:pt x="60416" y="201658"/>
                  </a:lnTo>
                  <a:lnTo>
                    <a:pt x="59600" y="201658"/>
                  </a:lnTo>
                  <a:lnTo>
                    <a:pt x="56334" y="200025"/>
                  </a:lnTo>
                  <a:lnTo>
                    <a:pt x="53885" y="198392"/>
                  </a:lnTo>
                  <a:lnTo>
                    <a:pt x="53068" y="198392"/>
                  </a:lnTo>
                  <a:lnTo>
                    <a:pt x="48986" y="198392"/>
                  </a:lnTo>
                  <a:lnTo>
                    <a:pt x="48986" y="198392"/>
                  </a:lnTo>
                  <a:lnTo>
                    <a:pt x="48169" y="197576"/>
                  </a:lnTo>
                  <a:lnTo>
                    <a:pt x="47353" y="197576"/>
                  </a:lnTo>
                  <a:lnTo>
                    <a:pt x="47353" y="197576"/>
                  </a:lnTo>
                  <a:lnTo>
                    <a:pt x="47353" y="197576"/>
                  </a:lnTo>
                  <a:lnTo>
                    <a:pt x="46537" y="197576"/>
                  </a:lnTo>
                  <a:lnTo>
                    <a:pt x="44904" y="195943"/>
                  </a:lnTo>
                  <a:lnTo>
                    <a:pt x="44087" y="195943"/>
                  </a:lnTo>
                  <a:lnTo>
                    <a:pt x="43271" y="195943"/>
                  </a:lnTo>
                  <a:lnTo>
                    <a:pt x="41638" y="196759"/>
                  </a:lnTo>
                  <a:lnTo>
                    <a:pt x="40821" y="197576"/>
                  </a:lnTo>
                  <a:lnTo>
                    <a:pt x="40821" y="198392"/>
                  </a:lnTo>
                  <a:lnTo>
                    <a:pt x="41638" y="198392"/>
                  </a:lnTo>
                  <a:lnTo>
                    <a:pt x="43271" y="198392"/>
                  </a:lnTo>
                  <a:lnTo>
                    <a:pt x="43271" y="198392"/>
                  </a:lnTo>
                  <a:lnTo>
                    <a:pt x="43271" y="198392"/>
                  </a:lnTo>
                  <a:lnTo>
                    <a:pt x="43271" y="198392"/>
                  </a:lnTo>
                  <a:lnTo>
                    <a:pt x="41638" y="198392"/>
                  </a:lnTo>
                  <a:lnTo>
                    <a:pt x="41638" y="198392"/>
                  </a:lnTo>
                  <a:lnTo>
                    <a:pt x="41638" y="198392"/>
                  </a:lnTo>
                  <a:lnTo>
                    <a:pt x="41638" y="198392"/>
                  </a:lnTo>
                  <a:lnTo>
                    <a:pt x="40005" y="197576"/>
                  </a:lnTo>
                  <a:lnTo>
                    <a:pt x="40005" y="197576"/>
                  </a:lnTo>
                  <a:lnTo>
                    <a:pt x="38372" y="198392"/>
                  </a:lnTo>
                  <a:lnTo>
                    <a:pt x="35923" y="198392"/>
                  </a:lnTo>
                  <a:lnTo>
                    <a:pt x="31841" y="198392"/>
                  </a:lnTo>
                  <a:lnTo>
                    <a:pt x="30208" y="197576"/>
                  </a:lnTo>
                  <a:lnTo>
                    <a:pt x="29392" y="197576"/>
                  </a:lnTo>
                  <a:lnTo>
                    <a:pt x="28575" y="195943"/>
                  </a:lnTo>
                  <a:lnTo>
                    <a:pt x="28575" y="193494"/>
                  </a:lnTo>
                  <a:lnTo>
                    <a:pt x="29392" y="190228"/>
                  </a:lnTo>
                  <a:lnTo>
                    <a:pt x="29392" y="187779"/>
                  </a:lnTo>
                  <a:lnTo>
                    <a:pt x="29392" y="186146"/>
                  </a:lnTo>
                  <a:lnTo>
                    <a:pt x="30208" y="183696"/>
                  </a:lnTo>
                  <a:lnTo>
                    <a:pt x="31841" y="180431"/>
                  </a:lnTo>
                  <a:lnTo>
                    <a:pt x="32657" y="177165"/>
                  </a:lnTo>
                  <a:lnTo>
                    <a:pt x="33474" y="173899"/>
                  </a:lnTo>
                  <a:lnTo>
                    <a:pt x="34290" y="171450"/>
                  </a:lnTo>
                  <a:lnTo>
                    <a:pt x="35923" y="169817"/>
                  </a:lnTo>
                  <a:lnTo>
                    <a:pt x="39189" y="165735"/>
                  </a:lnTo>
                  <a:lnTo>
                    <a:pt x="39189" y="165735"/>
                  </a:lnTo>
                  <a:lnTo>
                    <a:pt x="39189" y="163286"/>
                  </a:lnTo>
                  <a:lnTo>
                    <a:pt x="38372" y="163286"/>
                  </a:lnTo>
                  <a:lnTo>
                    <a:pt x="36739" y="162469"/>
                  </a:lnTo>
                  <a:lnTo>
                    <a:pt x="33474" y="161653"/>
                  </a:lnTo>
                  <a:lnTo>
                    <a:pt x="30208" y="160836"/>
                  </a:lnTo>
                  <a:lnTo>
                    <a:pt x="28575" y="160020"/>
                  </a:lnTo>
                  <a:lnTo>
                    <a:pt x="26943" y="158387"/>
                  </a:lnTo>
                  <a:lnTo>
                    <a:pt x="26126" y="158387"/>
                  </a:lnTo>
                  <a:lnTo>
                    <a:pt x="24493" y="159204"/>
                  </a:lnTo>
                  <a:lnTo>
                    <a:pt x="22860" y="159204"/>
                  </a:lnTo>
                  <a:lnTo>
                    <a:pt x="21227" y="159204"/>
                  </a:lnTo>
                  <a:lnTo>
                    <a:pt x="20411" y="159204"/>
                  </a:lnTo>
                  <a:lnTo>
                    <a:pt x="19594" y="159204"/>
                  </a:lnTo>
                  <a:lnTo>
                    <a:pt x="19594" y="159204"/>
                  </a:lnTo>
                  <a:lnTo>
                    <a:pt x="19594" y="157571"/>
                  </a:lnTo>
                  <a:lnTo>
                    <a:pt x="18778" y="157571"/>
                  </a:lnTo>
                  <a:lnTo>
                    <a:pt x="17962" y="157571"/>
                  </a:lnTo>
                  <a:lnTo>
                    <a:pt x="17145" y="157571"/>
                  </a:lnTo>
                  <a:lnTo>
                    <a:pt x="16329" y="158387"/>
                  </a:lnTo>
                  <a:lnTo>
                    <a:pt x="15512" y="159204"/>
                  </a:lnTo>
                  <a:lnTo>
                    <a:pt x="14696" y="159204"/>
                  </a:lnTo>
                  <a:lnTo>
                    <a:pt x="12246" y="155938"/>
                  </a:lnTo>
                  <a:lnTo>
                    <a:pt x="11430" y="155121"/>
                  </a:lnTo>
                  <a:lnTo>
                    <a:pt x="11430" y="154305"/>
                  </a:lnTo>
                  <a:lnTo>
                    <a:pt x="10614" y="152672"/>
                  </a:lnTo>
                  <a:lnTo>
                    <a:pt x="8981" y="151039"/>
                  </a:lnTo>
                  <a:lnTo>
                    <a:pt x="7348" y="151039"/>
                  </a:lnTo>
                  <a:lnTo>
                    <a:pt x="6532" y="151039"/>
                  </a:lnTo>
                  <a:lnTo>
                    <a:pt x="6532" y="149406"/>
                  </a:lnTo>
                  <a:lnTo>
                    <a:pt x="7348" y="146957"/>
                  </a:lnTo>
                  <a:lnTo>
                    <a:pt x="8164" y="146141"/>
                  </a:lnTo>
                  <a:lnTo>
                    <a:pt x="8981" y="145324"/>
                  </a:lnTo>
                  <a:lnTo>
                    <a:pt x="9797" y="144508"/>
                  </a:lnTo>
                  <a:lnTo>
                    <a:pt x="9797" y="143691"/>
                  </a:lnTo>
                  <a:lnTo>
                    <a:pt x="9797" y="142875"/>
                  </a:lnTo>
                  <a:lnTo>
                    <a:pt x="8981" y="142875"/>
                  </a:lnTo>
                  <a:lnTo>
                    <a:pt x="7348" y="142059"/>
                  </a:lnTo>
                  <a:lnTo>
                    <a:pt x="6532" y="141242"/>
                  </a:lnTo>
                  <a:lnTo>
                    <a:pt x="5715" y="140426"/>
                  </a:lnTo>
                  <a:lnTo>
                    <a:pt x="4899" y="138793"/>
                  </a:lnTo>
                  <a:lnTo>
                    <a:pt x="4082" y="137160"/>
                  </a:lnTo>
                  <a:lnTo>
                    <a:pt x="4082" y="135527"/>
                  </a:lnTo>
                  <a:lnTo>
                    <a:pt x="4082" y="134711"/>
                  </a:lnTo>
                  <a:lnTo>
                    <a:pt x="4082" y="133894"/>
                  </a:lnTo>
                  <a:lnTo>
                    <a:pt x="4899" y="131445"/>
                  </a:lnTo>
                  <a:lnTo>
                    <a:pt x="8164" y="128996"/>
                  </a:lnTo>
                  <a:lnTo>
                    <a:pt x="8164" y="126546"/>
                  </a:lnTo>
                  <a:lnTo>
                    <a:pt x="8164" y="124914"/>
                  </a:lnTo>
                  <a:lnTo>
                    <a:pt x="7348" y="124097"/>
                  </a:lnTo>
                  <a:lnTo>
                    <a:pt x="5715" y="124097"/>
                  </a:lnTo>
                  <a:lnTo>
                    <a:pt x="5715" y="123281"/>
                  </a:lnTo>
                  <a:lnTo>
                    <a:pt x="5715" y="122464"/>
                  </a:lnTo>
                  <a:lnTo>
                    <a:pt x="6532" y="120831"/>
                  </a:lnTo>
                  <a:lnTo>
                    <a:pt x="4899" y="120015"/>
                  </a:lnTo>
                  <a:lnTo>
                    <a:pt x="4082" y="119198"/>
                  </a:lnTo>
                  <a:lnTo>
                    <a:pt x="2450" y="117566"/>
                  </a:lnTo>
                  <a:lnTo>
                    <a:pt x="2450" y="116749"/>
                  </a:lnTo>
                  <a:lnTo>
                    <a:pt x="3266" y="112667"/>
                  </a:lnTo>
                  <a:lnTo>
                    <a:pt x="2450" y="111851"/>
                  </a:lnTo>
                  <a:lnTo>
                    <a:pt x="1633" y="111034"/>
                  </a:lnTo>
                  <a:lnTo>
                    <a:pt x="817" y="111034"/>
                  </a:lnTo>
                  <a:lnTo>
                    <a:pt x="0" y="110218"/>
                  </a:lnTo>
                  <a:lnTo>
                    <a:pt x="0" y="109401"/>
                  </a:lnTo>
                  <a:lnTo>
                    <a:pt x="0" y="109401"/>
                  </a:lnTo>
                  <a:lnTo>
                    <a:pt x="817" y="109401"/>
                  </a:lnTo>
                  <a:lnTo>
                    <a:pt x="817" y="108585"/>
                  </a:lnTo>
                  <a:lnTo>
                    <a:pt x="3266" y="106136"/>
                  </a:lnTo>
                  <a:lnTo>
                    <a:pt x="3266" y="105319"/>
                  </a:lnTo>
                  <a:lnTo>
                    <a:pt x="3266" y="105319"/>
                  </a:lnTo>
                  <a:lnTo>
                    <a:pt x="2450" y="105319"/>
                  </a:lnTo>
                  <a:lnTo>
                    <a:pt x="2450" y="104503"/>
                  </a:lnTo>
                  <a:lnTo>
                    <a:pt x="2450" y="103686"/>
                  </a:lnTo>
                  <a:lnTo>
                    <a:pt x="4082" y="100421"/>
                  </a:lnTo>
                  <a:lnTo>
                    <a:pt x="4899" y="98788"/>
                  </a:lnTo>
                  <a:lnTo>
                    <a:pt x="4899" y="97971"/>
                  </a:lnTo>
                  <a:lnTo>
                    <a:pt x="4899" y="97155"/>
                  </a:lnTo>
                  <a:lnTo>
                    <a:pt x="4082" y="95522"/>
                  </a:lnTo>
                  <a:lnTo>
                    <a:pt x="3266" y="93889"/>
                  </a:lnTo>
                  <a:lnTo>
                    <a:pt x="3266" y="93073"/>
                  </a:lnTo>
                  <a:lnTo>
                    <a:pt x="2450" y="92256"/>
                  </a:lnTo>
                  <a:lnTo>
                    <a:pt x="817" y="89807"/>
                  </a:lnTo>
                  <a:lnTo>
                    <a:pt x="817" y="88991"/>
                  </a:lnTo>
                  <a:lnTo>
                    <a:pt x="1633" y="88174"/>
                  </a:lnTo>
                  <a:lnTo>
                    <a:pt x="3266" y="87358"/>
                  </a:lnTo>
                  <a:lnTo>
                    <a:pt x="4082" y="86541"/>
                  </a:lnTo>
                  <a:lnTo>
                    <a:pt x="4899" y="86541"/>
                  </a:lnTo>
                  <a:lnTo>
                    <a:pt x="7348" y="87358"/>
                  </a:lnTo>
                  <a:lnTo>
                    <a:pt x="8164" y="88174"/>
                  </a:lnTo>
                  <a:lnTo>
                    <a:pt x="8164" y="88174"/>
                  </a:lnTo>
                  <a:lnTo>
                    <a:pt x="8981" y="87358"/>
                  </a:lnTo>
                  <a:lnTo>
                    <a:pt x="10614" y="87358"/>
                  </a:lnTo>
                  <a:lnTo>
                    <a:pt x="14696" y="85725"/>
                  </a:lnTo>
                  <a:lnTo>
                    <a:pt x="15512" y="84909"/>
                  </a:lnTo>
                  <a:lnTo>
                    <a:pt x="16329" y="84092"/>
                  </a:lnTo>
                  <a:lnTo>
                    <a:pt x="16329" y="84092"/>
                  </a:lnTo>
                  <a:lnTo>
                    <a:pt x="14696" y="82459"/>
                  </a:lnTo>
                  <a:lnTo>
                    <a:pt x="14696" y="81643"/>
                  </a:lnTo>
                  <a:lnTo>
                    <a:pt x="14696" y="80826"/>
                  </a:lnTo>
                  <a:lnTo>
                    <a:pt x="14696" y="80010"/>
                  </a:lnTo>
                  <a:lnTo>
                    <a:pt x="15512" y="80010"/>
                  </a:lnTo>
                  <a:lnTo>
                    <a:pt x="16329" y="79194"/>
                  </a:lnTo>
                  <a:lnTo>
                    <a:pt x="17962" y="77561"/>
                  </a:lnTo>
                  <a:lnTo>
                    <a:pt x="18778" y="75928"/>
                  </a:lnTo>
                  <a:lnTo>
                    <a:pt x="18778" y="74295"/>
                  </a:lnTo>
                  <a:lnTo>
                    <a:pt x="18778" y="72662"/>
                  </a:lnTo>
                  <a:lnTo>
                    <a:pt x="17962" y="71846"/>
                  </a:lnTo>
                  <a:lnTo>
                    <a:pt x="17145" y="71029"/>
                  </a:lnTo>
                  <a:lnTo>
                    <a:pt x="16329" y="71029"/>
                  </a:lnTo>
                  <a:lnTo>
                    <a:pt x="14696" y="71029"/>
                  </a:lnTo>
                  <a:lnTo>
                    <a:pt x="13063" y="70213"/>
                  </a:lnTo>
                  <a:lnTo>
                    <a:pt x="12246" y="69396"/>
                  </a:lnTo>
                  <a:lnTo>
                    <a:pt x="12246" y="68580"/>
                  </a:lnTo>
                  <a:lnTo>
                    <a:pt x="12246" y="67764"/>
                  </a:lnTo>
                  <a:lnTo>
                    <a:pt x="12246" y="66947"/>
                  </a:lnTo>
                  <a:lnTo>
                    <a:pt x="12246" y="66131"/>
                  </a:lnTo>
                  <a:lnTo>
                    <a:pt x="12246" y="65314"/>
                  </a:lnTo>
                  <a:lnTo>
                    <a:pt x="13063" y="64498"/>
                  </a:lnTo>
                  <a:lnTo>
                    <a:pt x="17145" y="64498"/>
                  </a:lnTo>
                  <a:lnTo>
                    <a:pt x="17145" y="63681"/>
                  </a:lnTo>
                  <a:lnTo>
                    <a:pt x="17145" y="61232"/>
                  </a:lnTo>
                  <a:lnTo>
                    <a:pt x="17962" y="57150"/>
                  </a:lnTo>
                  <a:lnTo>
                    <a:pt x="18778" y="54701"/>
                  </a:lnTo>
                  <a:lnTo>
                    <a:pt x="18778" y="53884"/>
                  </a:lnTo>
                  <a:lnTo>
                    <a:pt x="18778" y="48986"/>
                  </a:lnTo>
                  <a:lnTo>
                    <a:pt x="18778" y="46536"/>
                  </a:lnTo>
                  <a:lnTo>
                    <a:pt x="17962" y="44904"/>
                  </a:lnTo>
                  <a:lnTo>
                    <a:pt x="16329" y="43271"/>
                  </a:lnTo>
                  <a:lnTo>
                    <a:pt x="16329" y="40821"/>
                  </a:lnTo>
                  <a:lnTo>
                    <a:pt x="17145" y="38372"/>
                  </a:lnTo>
                  <a:lnTo>
                    <a:pt x="18778" y="35923"/>
                  </a:lnTo>
                  <a:lnTo>
                    <a:pt x="20411" y="35106"/>
                  </a:lnTo>
                  <a:lnTo>
                    <a:pt x="26126" y="34290"/>
                  </a:lnTo>
                  <a:lnTo>
                    <a:pt x="32657" y="34290"/>
                  </a:lnTo>
                  <a:lnTo>
                    <a:pt x="35107" y="38372"/>
                  </a:lnTo>
                  <a:lnTo>
                    <a:pt x="34290" y="40821"/>
                  </a:lnTo>
                  <a:lnTo>
                    <a:pt x="35923" y="41638"/>
                  </a:lnTo>
                  <a:lnTo>
                    <a:pt x="36739" y="41638"/>
                  </a:lnTo>
                  <a:lnTo>
                    <a:pt x="37556" y="40005"/>
                  </a:lnTo>
                  <a:lnTo>
                    <a:pt x="37556" y="38372"/>
                  </a:lnTo>
                  <a:lnTo>
                    <a:pt x="38372" y="37556"/>
                  </a:lnTo>
                  <a:lnTo>
                    <a:pt x="40005" y="39189"/>
                  </a:lnTo>
                  <a:lnTo>
                    <a:pt x="40821" y="40005"/>
                  </a:lnTo>
                  <a:lnTo>
                    <a:pt x="40821" y="43271"/>
                  </a:lnTo>
                  <a:lnTo>
                    <a:pt x="41638" y="38372"/>
                  </a:lnTo>
                  <a:lnTo>
                    <a:pt x="40821" y="35106"/>
                  </a:lnTo>
                  <a:lnTo>
                    <a:pt x="40821" y="31841"/>
                  </a:lnTo>
                  <a:lnTo>
                    <a:pt x="41638" y="30208"/>
                  </a:lnTo>
                  <a:lnTo>
                    <a:pt x="42454" y="29391"/>
                  </a:lnTo>
                  <a:lnTo>
                    <a:pt x="47353" y="30208"/>
                  </a:lnTo>
                  <a:lnTo>
                    <a:pt x="52252" y="29391"/>
                  </a:lnTo>
                  <a:lnTo>
                    <a:pt x="53885" y="30208"/>
                  </a:lnTo>
                  <a:lnTo>
                    <a:pt x="57967" y="35923"/>
                  </a:lnTo>
                  <a:lnTo>
                    <a:pt x="59600" y="36739"/>
                  </a:lnTo>
                  <a:lnTo>
                    <a:pt x="61232" y="36739"/>
                  </a:lnTo>
                  <a:lnTo>
                    <a:pt x="58783" y="35106"/>
                  </a:lnTo>
                  <a:lnTo>
                    <a:pt x="53885" y="27759"/>
                  </a:lnTo>
                  <a:lnTo>
                    <a:pt x="52252" y="26942"/>
                  </a:lnTo>
                  <a:lnTo>
                    <a:pt x="49802" y="26942"/>
                  </a:lnTo>
                  <a:lnTo>
                    <a:pt x="48169" y="26126"/>
                  </a:lnTo>
                  <a:lnTo>
                    <a:pt x="47353" y="25309"/>
                  </a:lnTo>
                  <a:lnTo>
                    <a:pt x="47353" y="24493"/>
                  </a:lnTo>
                  <a:lnTo>
                    <a:pt x="47353" y="17145"/>
                  </a:lnTo>
                  <a:lnTo>
                    <a:pt x="46537" y="16329"/>
                  </a:lnTo>
                  <a:lnTo>
                    <a:pt x="45720" y="16329"/>
                  </a:lnTo>
                  <a:lnTo>
                    <a:pt x="44904" y="17145"/>
                  </a:lnTo>
                  <a:lnTo>
                    <a:pt x="43271" y="17145"/>
                  </a:lnTo>
                  <a:lnTo>
                    <a:pt x="43271" y="15512"/>
                  </a:lnTo>
                  <a:lnTo>
                    <a:pt x="43271" y="13879"/>
                  </a:lnTo>
                  <a:lnTo>
                    <a:pt x="46537" y="13063"/>
                  </a:lnTo>
                  <a:lnTo>
                    <a:pt x="48169" y="12246"/>
                  </a:lnTo>
                  <a:lnTo>
                    <a:pt x="48169" y="10614"/>
                  </a:lnTo>
                  <a:lnTo>
                    <a:pt x="46537" y="8981"/>
                  </a:lnTo>
                  <a:lnTo>
                    <a:pt x="44904" y="5715"/>
                  </a:lnTo>
                  <a:lnTo>
                    <a:pt x="43271" y="3266"/>
                  </a:lnTo>
                  <a:lnTo>
                    <a:pt x="43271" y="0"/>
                  </a:lnTo>
                  <a:lnTo>
                    <a:pt x="43271" y="0"/>
                  </a:lnTo>
                  <a:lnTo>
                    <a:pt x="46537" y="0"/>
                  </a:lnTo>
                  <a:lnTo>
                    <a:pt x="47353" y="0"/>
                  </a:lnTo>
                  <a:lnTo>
                    <a:pt x="52252" y="1633"/>
                  </a:lnTo>
                  <a:lnTo>
                    <a:pt x="53068" y="2449"/>
                  </a:lnTo>
                  <a:lnTo>
                    <a:pt x="54701" y="2449"/>
                  </a:lnTo>
                  <a:lnTo>
                    <a:pt x="57150" y="1633"/>
                  </a:lnTo>
                  <a:lnTo>
                    <a:pt x="58783" y="816"/>
                  </a:lnTo>
                  <a:lnTo>
                    <a:pt x="59600" y="1633"/>
                  </a:lnTo>
                  <a:lnTo>
                    <a:pt x="65314" y="14696"/>
                  </a:lnTo>
                  <a:lnTo>
                    <a:pt x="65314" y="14696"/>
                  </a:lnTo>
                  <a:lnTo>
                    <a:pt x="65314" y="14696"/>
                  </a:lnTo>
                  <a:close/>
                  <a:moveTo>
                    <a:pt x="46537" y="17961"/>
                  </a:moveTo>
                  <a:lnTo>
                    <a:pt x="46537" y="17961"/>
                  </a:lnTo>
                  <a:lnTo>
                    <a:pt x="44087" y="18778"/>
                  </a:lnTo>
                  <a:lnTo>
                    <a:pt x="43271" y="17961"/>
                  </a:lnTo>
                  <a:lnTo>
                    <a:pt x="43271" y="17145"/>
                  </a:lnTo>
                  <a:lnTo>
                    <a:pt x="44087" y="16329"/>
                  </a:lnTo>
                  <a:lnTo>
                    <a:pt x="44904" y="16329"/>
                  </a:lnTo>
                  <a:lnTo>
                    <a:pt x="45720" y="16329"/>
                  </a:lnTo>
                  <a:lnTo>
                    <a:pt x="46537" y="17961"/>
                  </a:lnTo>
                  <a:close/>
                  <a:moveTo>
                    <a:pt x="130629" y="26942"/>
                  </a:moveTo>
                  <a:lnTo>
                    <a:pt x="131445" y="28575"/>
                  </a:lnTo>
                  <a:lnTo>
                    <a:pt x="130629" y="29391"/>
                  </a:lnTo>
                  <a:lnTo>
                    <a:pt x="128996" y="27759"/>
                  </a:lnTo>
                  <a:lnTo>
                    <a:pt x="127363" y="27759"/>
                  </a:lnTo>
                  <a:lnTo>
                    <a:pt x="126546" y="30208"/>
                  </a:lnTo>
                  <a:lnTo>
                    <a:pt x="125730" y="30208"/>
                  </a:lnTo>
                  <a:lnTo>
                    <a:pt x="122464" y="27759"/>
                  </a:lnTo>
                  <a:lnTo>
                    <a:pt x="121648" y="26942"/>
                  </a:lnTo>
                  <a:lnTo>
                    <a:pt x="121648" y="26126"/>
                  </a:lnTo>
                  <a:lnTo>
                    <a:pt x="122464" y="22860"/>
                  </a:lnTo>
                  <a:lnTo>
                    <a:pt x="122464" y="22044"/>
                  </a:lnTo>
                  <a:lnTo>
                    <a:pt x="123281" y="21227"/>
                  </a:lnTo>
                  <a:lnTo>
                    <a:pt x="123281" y="19594"/>
                  </a:lnTo>
                  <a:lnTo>
                    <a:pt x="124914" y="17961"/>
                  </a:lnTo>
                  <a:lnTo>
                    <a:pt x="126546" y="17961"/>
                  </a:lnTo>
                  <a:lnTo>
                    <a:pt x="127363" y="19594"/>
                  </a:lnTo>
                  <a:lnTo>
                    <a:pt x="128179" y="20411"/>
                  </a:lnTo>
                  <a:lnTo>
                    <a:pt x="130629" y="21227"/>
                  </a:lnTo>
                  <a:lnTo>
                    <a:pt x="130629" y="22044"/>
                  </a:lnTo>
                  <a:lnTo>
                    <a:pt x="130629" y="22860"/>
                  </a:lnTo>
                  <a:lnTo>
                    <a:pt x="129812" y="24493"/>
                  </a:lnTo>
                  <a:lnTo>
                    <a:pt x="129812" y="25309"/>
                  </a:lnTo>
                  <a:lnTo>
                    <a:pt x="129812" y="26126"/>
                  </a:lnTo>
                  <a:lnTo>
                    <a:pt x="130629" y="26942"/>
                  </a:lnTo>
                  <a:close/>
                  <a:moveTo>
                    <a:pt x="90624" y="26126"/>
                  </a:moveTo>
                  <a:lnTo>
                    <a:pt x="88175" y="26126"/>
                  </a:lnTo>
                  <a:lnTo>
                    <a:pt x="87358" y="25309"/>
                  </a:lnTo>
                  <a:lnTo>
                    <a:pt x="86542" y="25309"/>
                  </a:lnTo>
                  <a:lnTo>
                    <a:pt x="87358" y="23676"/>
                  </a:lnTo>
                  <a:lnTo>
                    <a:pt x="88175" y="22860"/>
                  </a:lnTo>
                  <a:lnTo>
                    <a:pt x="90624" y="23676"/>
                  </a:lnTo>
                  <a:lnTo>
                    <a:pt x="90624" y="26126"/>
                  </a:lnTo>
                  <a:lnTo>
                    <a:pt x="90624" y="26126"/>
                  </a:lnTo>
                  <a:close/>
                  <a:moveTo>
                    <a:pt x="138793" y="39189"/>
                  </a:moveTo>
                  <a:lnTo>
                    <a:pt x="138793" y="40005"/>
                  </a:lnTo>
                  <a:lnTo>
                    <a:pt x="138793" y="41638"/>
                  </a:lnTo>
                  <a:lnTo>
                    <a:pt x="137977" y="41638"/>
                  </a:lnTo>
                  <a:lnTo>
                    <a:pt x="135527" y="41638"/>
                  </a:lnTo>
                  <a:lnTo>
                    <a:pt x="133894" y="40821"/>
                  </a:lnTo>
                  <a:lnTo>
                    <a:pt x="133894" y="39189"/>
                  </a:lnTo>
                  <a:lnTo>
                    <a:pt x="133894" y="37556"/>
                  </a:lnTo>
                  <a:lnTo>
                    <a:pt x="133078" y="36739"/>
                  </a:lnTo>
                  <a:lnTo>
                    <a:pt x="132262" y="35923"/>
                  </a:lnTo>
                  <a:lnTo>
                    <a:pt x="132262" y="35106"/>
                  </a:lnTo>
                  <a:lnTo>
                    <a:pt x="132262" y="34290"/>
                  </a:lnTo>
                  <a:lnTo>
                    <a:pt x="135527" y="36739"/>
                  </a:lnTo>
                  <a:lnTo>
                    <a:pt x="138793" y="39189"/>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01" name="Freeform: Shape 300">
              <a:extLst>
                <a:ext uri="{FF2B5EF4-FFF2-40B4-BE49-F238E27FC236}">
                  <a16:creationId xmlns:a16="http://schemas.microsoft.com/office/drawing/2014/main" id="{820BD4B9-ADBA-5439-961C-26358BB3E9C8}"/>
                </a:ext>
              </a:extLst>
            </p:cNvPr>
            <p:cNvSpPr/>
            <p:nvPr/>
          </p:nvSpPr>
          <p:spPr>
            <a:xfrm>
              <a:off x="4514033" y="3050993"/>
              <a:ext cx="115116" cy="89807"/>
            </a:xfrm>
            <a:custGeom>
              <a:avLst/>
              <a:gdLst>
                <a:gd name="connsiteX0" fmla="*/ 26125 w 115116"/>
                <a:gd name="connsiteY0" fmla="*/ 84909 h 89807"/>
                <a:gd name="connsiteX1" fmla="*/ 26125 w 115116"/>
                <a:gd name="connsiteY1" fmla="*/ 84909 h 89807"/>
                <a:gd name="connsiteX2" fmla="*/ 24493 w 115116"/>
                <a:gd name="connsiteY2" fmla="*/ 84909 h 89807"/>
                <a:gd name="connsiteX3" fmla="*/ 23676 w 115116"/>
                <a:gd name="connsiteY3" fmla="*/ 84092 h 89807"/>
                <a:gd name="connsiteX4" fmla="*/ 22043 w 115116"/>
                <a:gd name="connsiteY4" fmla="*/ 84909 h 89807"/>
                <a:gd name="connsiteX5" fmla="*/ 19594 w 115116"/>
                <a:gd name="connsiteY5" fmla="*/ 85725 h 89807"/>
                <a:gd name="connsiteX6" fmla="*/ 17961 w 115116"/>
                <a:gd name="connsiteY6" fmla="*/ 85725 h 89807"/>
                <a:gd name="connsiteX7" fmla="*/ 17145 w 115116"/>
                <a:gd name="connsiteY7" fmla="*/ 84092 h 89807"/>
                <a:gd name="connsiteX8" fmla="*/ 12246 w 115116"/>
                <a:gd name="connsiteY8" fmla="*/ 82459 h 89807"/>
                <a:gd name="connsiteX9" fmla="*/ 11430 w 115116"/>
                <a:gd name="connsiteY9" fmla="*/ 82459 h 89807"/>
                <a:gd name="connsiteX10" fmla="*/ 8164 w 115116"/>
                <a:gd name="connsiteY10" fmla="*/ 82459 h 89807"/>
                <a:gd name="connsiteX11" fmla="*/ 8164 w 115116"/>
                <a:gd name="connsiteY11" fmla="*/ 82459 h 89807"/>
                <a:gd name="connsiteX12" fmla="*/ 8164 w 115116"/>
                <a:gd name="connsiteY12" fmla="*/ 80010 h 89807"/>
                <a:gd name="connsiteX13" fmla="*/ 8164 w 115116"/>
                <a:gd name="connsiteY13" fmla="*/ 78377 h 89807"/>
                <a:gd name="connsiteX14" fmla="*/ 7348 w 115116"/>
                <a:gd name="connsiteY14" fmla="*/ 75928 h 89807"/>
                <a:gd name="connsiteX15" fmla="*/ 8981 w 115116"/>
                <a:gd name="connsiteY15" fmla="*/ 75111 h 89807"/>
                <a:gd name="connsiteX16" fmla="*/ 8981 w 115116"/>
                <a:gd name="connsiteY16" fmla="*/ 70213 h 89807"/>
                <a:gd name="connsiteX17" fmla="*/ 8164 w 115116"/>
                <a:gd name="connsiteY17" fmla="*/ 67764 h 89807"/>
                <a:gd name="connsiteX18" fmla="*/ 4082 w 115116"/>
                <a:gd name="connsiteY18" fmla="*/ 65314 h 89807"/>
                <a:gd name="connsiteX19" fmla="*/ 816 w 115116"/>
                <a:gd name="connsiteY19" fmla="*/ 62865 h 89807"/>
                <a:gd name="connsiteX20" fmla="*/ 1632 w 115116"/>
                <a:gd name="connsiteY20" fmla="*/ 53884 h 89807"/>
                <a:gd name="connsiteX21" fmla="*/ 1632 w 115116"/>
                <a:gd name="connsiteY21" fmla="*/ 51435 h 89807"/>
                <a:gd name="connsiteX22" fmla="*/ 0 w 115116"/>
                <a:gd name="connsiteY22" fmla="*/ 46536 h 89807"/>
                <a:gd name="connsiteX23" fmla="*/ 0 w 115116"/>
                <a:gd name="connsiteY23" fmla="*/ 40821 h 89807"/>
                <a:gd name="connsiteX24" fmla="*/ 816 w 115116"/>
                <a:gd name="connsiteY24" fmla="*/ 32657 h 89807"/>
                <a:gd name="connsiteX25" fmla="*/ 1632 w 115116"/>
                <a:gd name="connsiteY25" fmla="*/ 32657 h 89807"/>
                <a:gd name="connsiteX26" fmla="*/ 2449 w 115116"/>
                <a:gd name="connsiteY26" fmla="*/ 32657 h 89807"/>
                <a:gd name="connsiteX27" fmla="*/ 5715 w 115116"/>
                <a:gd name="connsiteY27" fmla="*/ 34290 h 89807"/>
                <a:gd name="connsiteX28" fmla="*/ 7348 w 115116"/>
                <a:gd name="connsiteY28" fmla="*/ 34290 h 89807"/>
                <a:gd name="connsiteX29" fmla="*/ 8164 w 115116"/>
                <a:gd name="connsiteY29" fmla="*/ 35923 h 89807"/>
                <a:gd name="connsiteX30" fmla="*/ 8981 w 115116"/>
                <a:gd name="connsiteY30" fmla="*/ 36739 h 89807"/>
                <a:gd name="connsiteX31" fmla="*/ 9797 w 115116"/>
                <a:gd name="connsiteY31" fmla="*/ 35106 h 89807"/>
                <a:gd name="connsiteX32" fmla="*/ 9797 w 115116"/>
                <a:gd name="connsiteY32" fmla="*/ 32657 h 89807"/>
                <a:gd name="connsiteX33" fmla="*/ 12246 w 115116"/>
                <a:gd name="connsiteY33" fmla="*/ 29391 h 89807"/>
                <a:gd name="connsiteX34" fmla="*/ 13879 w 115116"/>
                <a:gd name="connsiteY34" fmla="*/ 28575 h 89807"/>
                <a:gd name="connsiteX35" fmla="*/ 14696 w 115116"/>
                <a:gd name="connsiteY35" fmla="*/ 27759 h 89807"/>
                <a:gd name="connsiteX36" fmla="*/ 15512 w 115116"/>
                <a:gd name="connsiteY36" fmla="*/ 29391 h 89807"/>
                <a:gd name="connsiteX37" fmla="*/ 16329 w 115116"/>
                <a:gd name="connsiteY37" fmla="*/ 31024 h 89807"/>
                <a:gd name="connsiteX38" fmla="*/ 16329 w 115116"/>
                <a:gd name="connsiteY38" fmla="*/ 27759 h 89807"/>
                <a:gd name="connsiteX39" fmla="*/ 17145 w 115116"/>
                <a:gd name="connsiteY39" fmla="*/ 21227 h 89807"/>
                <a:gd name="connsiteX40" fmla="*/ 14696 w 115116"/>
                <a:gd name="connsiteY40" fmla="*/ 20411 h 89807"/>
                <a:gd name="connsiteX41" fmla="*/ 13063 w 115116"/>
                <a:gd name="connsiteY41" fmla="*/ 21227 h 89807"/>
                <a:gd name="connsiteX42" fmla="*/ 11430 w 115116"/>
                <a:gd name="connsiteY42" fmla="*/ 25309 h 89807"/>
                <a:gd name="connsiteX43" fmla="*/ 9797 w 115116"/>
                <a:gd name="connsiteY43" fmla="*/ 30208 h 89807"/>
                <a:gd name="connsiteX44" fmla="*/ 7348 w 115116"/>
                <a:gd name="connsiteY44" fmla="*/ 31024 h 89807"/>
                <a:gd name="connsiteX45" fmla="*/ 4898 w 115116"/>
                <a:gd name="connsiteY45" fmla="*/ 32657 h 89807"/>
                <a:gd name="connsiteX46" fmla="*/ 3265 w 115116"/>
                <a:gd name="connsiteY46" fmla="*/ 31024 h 89807"/>
                <a:gd name="connsiteX47" fmla="*/ 1632 w 115116"/>
                <a:gd name="connsiteY47" fmla="*/ 29391 h 89807"/>
                <a:gd name="connsiteX48" fmla="*/ 1632 w 115116"/>
                <a:gd name="connsiteY48" fmla="*/ 27759 h 89807"/>
                <a:gd name="connsiteX49" fmla="*/ 1632 w 115116"/>
                <a:gd name="connsiteY49" fmla="*/ 26942 h 89807"/>
                <a:gd name="connsiteX50" fmla="*/ 4082 w 115116"/>
                <a:gd name="connsiteY50" fmla="*/ 22860 h 89807"/>
                <a:gd name="connsiteX51" fmla="*/ 7348 w 115116"/>
                <a:gd name="connsiteY51" fmla="*/ 18778 h 89807"/>
                <a:gd name="connsiteX52" fmla="*/ 10613 w 115116"/>
                <a:gd name="connsiteY52" fmla="*/ 18778 h 89807"/>
                <a:gd name="connsiteX53" fmla="*/ 13063 w 115116"/>
                <a:gd name="connsiteY53" fmla="*/ 17145 h 89807"/>
                <a:gd name="connsiteX54" fmla="*/ 14696 w 115116"/>
                <a:gd name="connsiteY54" fmla="*/ 17145 h 89807"/>
                <a:gd name="connsiteX55" fmla="*/ 18778 w 115116"/>
                <a:gd name="connsiteY55" fmla="*/ 17145 h 89807"/>
                <a:gd name="connsiteX56" fmla="*/ 21227 w 115116"/>
                <a:gd name="connsiteY56" fmla="*/ 16329 h 89807"/>
                <a:gd name="connsiteX57" fmla="*/ 22860 w 115116"/>
                <a:gd name="connsiteY57" fmla="*/ 14696 h 89807"/>
                <a:gd name="connsiteX58" fmla="*/ 26942 w 115116"/>
                <a:gd name="connsiteY58" fmla="*/ 7348 h 89807"/>
                <a:gd name="connsiteX59" fmla="*/ 29391 w 115116"/>
                <a:gd name="connsiteY59" fmla="*/ 4082 h 89807"/>
                <a:gd name="connsiteX60" fmla="*/ 34290 w 115116"/>
                <a:gd name="connsiteY60" fmla="*/ 3266 h 89807"/>
                <a:gd name="connsiteX61" fmla="*/ 39188 w 115116"/>
                <a:gd name="connsiteY61" fmla="*/ 0 h 89807"/>
                <a:gd name="connsiteX62" fmla="*/ 40821 w 115116"/>
                <a:gd name="connsiteY62" fmla="*/ 0 h 89807"/>
                <a:gd name="connsiteX63" fmla="*/ 38372 w 115116"/>
                <a:gd name="connsiteY63" fmla="*/ 2449 h 89807"/>
                <a:gd name="connsiteX64" fmla="*/ 38372 w 115116"/>
                <a:gd name="connsiteY64" fmla="*/ 3266 h 89807"/>
                <a:gd name="connsiteX65" fmla="*/ 38372 w 115116"/>
                <a:gd name="connsiteY65" fmla="*/ 4899 h 89807"/>
                <a:gd name="connsiteX66" fmla="*/ 40005 w 115116"/>
                <a:gd name="connsiteY66" fmla="*/ 8164 h 89807"/>
                <a:gd name="connsiteX67" fmla="*/ 40005 w 115116"/>
                <a:gd name="connsiteY67" fmla="*/ 10614 h 89807"/>
                <a:gd name="connsiteX68" fmla="*/ 40005 w 115116"/>
                <a:gd name="connsiteY68" fmla="*/ 14696 h 89807"/>
                <a:gd name="connsiteX69" fmla="*/ 38372 w 115116"/>
                <a:gd name="connsiteY69" fmla="*/ 17145 h 89807"/>
                <a:gd name="connsiteX70" fmla="*/ 36739 w 115116"/>
                <a:gd name="connsiteY70" fmla="*/ 22044 h 89807"/>
                <a:gd name="connsiteX71" fmla="*/ 35923 w 115116"/>
                <a:gd name="connsiteY71" fmla="*/ 22860 h 89807"/>
                <a:gd name="connsiteX72" fmla="*/ 35923 w 115116"/>
                <a:gd name="connsiteY72" fmla="*/ 28575 h 89807"/>
                <a:gd name="connsiteX73" fmla="*/ 35923 w 115116"/>
                <a:gd name="connsiteY73" fmla="*/ 30208 h 89807"/>
                <a:gd name="connsiteX74" fmla="*/ 35923 w 115116"/>
                <a:gd name="connsiteY74" fmla="*/ 35106 h 89807"/>
                <a:gd name="connsiteX75" fmla="*/ 37556 w 115116"/>
                <a:gd name="connsiteY75" fmla="*/ 36739 h 89807"/>
                <a:gd name="connsiteX76" fmla="*/ 39188 w 115116"/>
                <a:gd name="connsiteY76" fmla="*/ 37556 h 89807"/>
                <a:gd name="connsiteX77" fmla="*/ 44904 w 115116"/>
                <a:gd name="connsiteY77" fmla="*/ 37556 h 89807"/>
                <a:gd name="connsiteX78" fmla="*/ 45720 w 115116"/>
                <a:gd name="connsiteY78" fmla="*/ 38372 h 89807"/>
                <a:gd name="connsiteX79" fmla="*/ 46536 w 115116"/>
                <a:gd name="connsiteY79" fmla="*/ 40005 h 89807"/>
                <a:gd name="connsiteX80" fmla="*/ 45720 w 115116"/>
                <a:gd name="connsiteY80" fmla="*/ 42454 h 89807"/>
                <a:gd name="connsiteX81" fmla="*/ 44904 w 115116"/>
                <a:gd name="connsiteY81" fmla="*/ 44087 h 89807"/>
                <a:gd name="connsiteX82" fmla="*/ 43271 w 115116"/>
                <a:gd name="connsiteY82" fmla="*/ 45720 h 89807"/>
                <a:gd name="connsiteX83" fmla="*/ 40821 w 115116"/>
                <a:gd name="connsiteY83" fmla="*/ 46536 h 89807"/>
                <a:gd name="connsiteX84" fmla="*/ 39188 w 115116"/>
                <a:gd name="connsiteY84" fmla="*/ 46536 h 89807"/>
                <a:gd name="connsiteX85" fmla="*/ 37556 w 115116"/>
                <a:gd name="connsiteY85" fmla="*/ 44087 h 89807"/>
                <a:gd name="connsiteX86" fmla="*/ 36739 w 115116"/>
                <a:gd name="connsiteY86" fmla="*/ 44904 h 89807"/>
                <a:gd name="connsiteX87" fmla="*/ 35923 w 115116"/>
                <a:gd name="connsiteY87" fmla="*/ 45720 h 89807"/>
                <a:gd name="connsiteX88" fmla="*/ 34290 w 115116"/>
                <a:gd name="connsiteY88" fmla="*/ 52252 h 89807"/>
                <a:gd name="connsiteX89" fmla="*/ 33473 w 115116"/>
                <a:gd name="connsiteY89" fmla="*/ 56334 h 89807"/>
                <a:gd name="connsiteX90" fmla="*/ 33473 w 115116"/>
                <a:gd name="connsiteY90" fmla="*/ 56334 h 89807"/>
                <a:gd name="connsiteX91" fmla="*/ 32657 w 115116"/>
                <a:gd name="connsiteY91" fmla="*/ 55517 h 89807"/>
                <a:gd name="connsiteX92" fmla="*/ 31024 w 115116"/>
                <a:gd name="connsiteY92" fmla="*/ 55517 h 89807"/>
                <a:gd name="connsiteX93" fmla="*/ 29391 w 115116"/>
                <a:gd name="connsiteY93" fmla="*/ 56334 h 89807"/>
                <a:gd name="connsiteX94" fmla="*/ 30207 w 115116"/>
                <a:gd name="connsiteY94" fmla="*/ 57150 h 89807"/>
                <a:gd name="connsiteX95" fmla="*/ 31024 w 115116"/>
                <a:gd name="connsiteY95" fmla="*/ 58783 h 89807"/>
                <a:gd name="connsiteX96" fmla="*/ 31024 w 115116"/>
                <a:gd name="connsiteY96" fmla="*/ 59599 h 89807"/>
                <a:gd name="connsiteX97" fmla="*/ 29391 w 115116"/>
                <a:gd name="connsiteY97" fmla="*/ 60416 h 89807"/>
                <a:gd name="connsiteX98" fmla="*/ 27758 w 115116"/>
                <a:gd name="connsiteY98" fmla="*/ 62049 h 89807"/>
                <a:gd name="connsiteX99" fmla="*/ 26942 w 115116"/>
                <a:gd name="connsiteY99" fmla="*/ 63681 h 89807"/>
                <a:gd name="connsiteX100" fmla="*/ 25309 w 115116"/>
                <a:gd name="connsiteY100" fmla="*/ 65314 h 89807"/>
                <a:gd name="connsiteX101" fmla="*/ 24493 w 115116"/>
                <a:gd name="connsiteY101" fmla="*/ 66947 h 89807"/>
                <a:gd name="connsiteX102" fmla="*/ 25309 w 115116"/>
                <a:gd name="connsiteY102" fmla="*/ 69396 h 89807"/>
                <a:gd name="connsiteX103" fmla="*/ 25309 w 115116"/>
                <a:gd name="connsiteY103" fmla="*/ 71029 h 89807"/>
                <a:gd name="connsiteX104" fmla="*/ 26125 w 115116"/>
                <a:gd name="connsiteY104" fmla="*/ 73479 h 89807"/>
                <a:gd name="connsiteX105" fmla="*/ 25309 w 115116"/>
                <a:gd name="connsiteY105" fmla="*/ 75111 h 89807"/>
                <a:gd name="connsiteX106" fmla="*/ 22860 w 115116"/>
                <a:gd name="connsiteY106" fmla="*/ 77561 h 89807"/>
                <a:gd name="connsiteX107" fmla="*/ 22043 w 115116"/>
                <a:gd name="connsiteY107" fmla="*/ 80010 h 89807"/>
                <a:gd name="connsiteX108" fmla="*/ 23676 w 115116"/>
                <a:gd name="connsiteY108" fmla="*/ 80010 h 89807"/>
                <a:gd name="connsiteX109" fmla="*/ 24493 w 115116"/>
                <a:gd name="connsiteY109" fmla="*/ 80827 h 89807"/>
                <a:gd name="connsiteX110" fmla="*/ 25309 w 115116"/>
                <a:gd name="connsiteY110" fmla="*/ 81643 h 89807"/>
                <a:gd name="connsiteX111" fmla="*/ 26125 w 115116"/>
                <a:gd name="connsiteY111" fmla="*/ 82459 h 89807"/>
                <a:gd name="connsiteX112" fmla="*/ 25309 w 115116"/>
                <a:gd name="connsiteY112" fmla="*/ 83276 h 89807"/>
                <a:gd name="connsiteX113" fmla="*/ 26125 w 115116"/>
                <a:gd name="connsiteY113" fmla="*/ 84909 h 89807"/>
                <a:gd name="connsiteX114" fmla="*/ 48169 w 115116"/>
                <a:gd name="connsiteY114" fmla="*/ 13063 h 89807"/>
                <a:gd name="connsiteX115" fmla="*/ 48169 w 115116"/>
                <a:gd name="connsiteY115" fmla="*/ 13063 h 89807"/>
                <a:gd name="connsiteX116" fmla="*/ 44904 w 115116"/>
                <a:gd name="connsiteY116" fmla="*/ 13063 h 89807"/>
                <a:gd name="connsiteX117" fmla="*/ 45720 w 115116"/>
                <a:gd name="connsiteY117" fmla="*/ 11430 h 89807"/>
                <a:gd name="connsiteX118" fmla="*/ 48169 w 115116"/>
                <a:gd name="connsiteY118" fmla="*/ 10614 h 89807"/>
                <a:gd name="connsiteX119" fmla="*/ 49802 w 115116"/>
                <a:gd name="connsiteY119" fmla="*/ 10614 h 89807"/>
                <a:gd name="connsiteX120" fmla="*/ 48169 w 115116"/>
                <a:gd name="connsiteY120" fmla="*/ 13063 h 89807"/>
                <a:gd name="connsiteX121" fmla="*/ 48169 w 115116"/>
                <a:gd name="connsiteY121" fmla="*/ 13063 h 89807"/>
                <a:gd name="connsiteX122" fmla="*/ 72662 w 115116"/>
                <a:gd name="connsiteY122" fmla="*/ 57150 h 89807"/>
                <a:gd name="connsiteX123" fmla="*/ 72662 w 115116"/>
                <a:gd name="connsiteY123" fmla="*/ 60416 h 89807"/>
                <a:gd name="connsiteX124" fmla="*/ 71846 w 115116"/>
                <a:gd name="connsiteY124" fmla="*/ 61232 h 89807"/>
                <a:gd name="connsiteX125" fmla="*/ 71029 w 115116"/>
                <a:gd name="connsiteY125" fmla="*/ 62049 h 89807"/>
                <a:gd name="connsiteX126" fmla="*/ 69396 w 115116"/>
                <a:gd name="connsiteY126" fmla="*/ 62865 h 89807"/>
                <a:gd name="connsiteX127" fmla="*/ 67763 w 115116"/>
                <a:gd name="connsiteY127" fmla="*/ 63681 h 89807"/>
                <a:gd name="connsiteX128" fmla="*/ 66131 w 115116"/>
                <a:gd name="connsiteY128" fmla="*/ 65314 h 89807"/>
                <a:gd name="connsiteX129" fmla="*/ 65314 w 115116"/>
                <a:gd name="connsiteY129" fmla="*/ 67764 h 89807"/>
                <a:gd name="connsiteX130" fmla="*/ 66131 w 115116"/>
                <a:gd name="connsiteY130" fmla="*/ 69396 h 89807"/>
                <a:gd name="connsiteX131" fmla="*/ 67763 w 115116"/>
                <a:gd name="connsiteY131" fmla="*/ 70213 h 89807"/>
                <a:gd name="connsiteX132" fmla="*/ 68580 w 115116"/>
                <a:gd name="connsiteY132" fmla="*/ 73479 h 89807"/>
                <a:gd name="connsiteX133" fmla="*/ 66947 w 115116"/>
                <a:gd name="connsiteY133" fmla="*/ 75111 h 89807"/>
                <a:gd name="connsiteX134" fmla="*/ 62865 w 115116"/>
                <a:gd name="connsiteY134" fmla="*/ 76744 h 89807"/>
                <a:gd name="connsiteX135" fmla="*/ 62865 w 115116"/>
                <a:gd name="connsiteY135" fmla="*/ 80010 h 89807"/>
                <a:gd name="connsiteX136" fmla="*/ 62865 w 115116"/>
                <a:gd name="connsiteY136" fmla="*/ 82459 h 89807"/>
                <a:gd name="connsiteX137" fmla="*/ 62865 w 115116"/>
                <a:gd name="connsiteY137" fmla="*/ 84092 h 89807"/>
                <a:gd name="connsiteX138" fmla="*/ 62865 w 115116"/>
                <a:gd name="connsiteY138" fmla="*/ 86541 h 89807"/>
                <a:gd name="connsiteX139" fmla="*/ 59599 w 115116"/>
                <a:gd name="connsiteY139" fmla="*/ 87358 h 89807"/>
                <a:gd name="connsiteX140" fmla="*/ 57966 w 115116"/>
                <a:gd name="connsiteY140" fmla="*/ 83276 h 89807"/>
                <a:gd name="connsiteX141" fmla="*/ 57966 w 115116"/>
                <a:gd name="connsiteY141" fmla="*/ 81643 h 89807"/>
                <a:gd name="connsiteX142" fmla="*/ 57150 w 115116"/>
                <a:gd name="connsiteY142" fmla="*/ 80010 h 89807"/>
                <a:gd name="connsiteX143" fmla="*/ 57150 w 115116"/>
                <a:gd name="connsiteY143" fmla="*/ 78377 h 89807"/>
                <a:gd name="connsiteX144" fmla="*/ 56333 w 115116"/>
                <a:gd name="connsiteY144" fmla="*/ 75928 h 89807"/>
                <a:gd name="connsiteX145" fmla="*/ 53068 w 115116"/>
                <a:gd name="connsiteY145" fmla="*/ 75111 h 89807"/>
                <a:gd name="connsiteX146" fmla="*/ 52251 w 115116"/>
                <a:gd name="connsiteY146" fmla="*/ 75111 h 89807"/>
                <a:gd name="connsiteX147" fmla="*/ 50618 w 115116"/>
                <a:gd name="connsiteY147" fmla="*/ 75928 h 89807"/>
                <a:gd name="connsiteX148" fmla="*/ 50618 w 115116"/>
                <a:gd name="connsiteY148" fmla="*/ 75928 h 89807"/>
                <a:gd name="connsiteX149" fmla="*/ 48986 w 115116"/>
                <a:gd name="connsiteY149" fmla="*/ 72662 h 89807"/>
                <a:gd name="connsiteX150" fmla="*/ 48986 w 115116"/>
                <a:gd name="connsiteY150" fmla="*/ 68580 h 89807"/>
                <a:gd name="connsiteX151" fmla="*/ 48169 w 115116"/>
                <a:gd name="connsiteY151" fmla="*/ 66947 h 89807"/>
                <a:gd name="connsiteX152" fmla="*/ 48169 w 115116"/>
                <a:gd name="connsiteY152" fmla="*/ 66131 h 89807"/>
                <a:gd name="connsiteX153" fmla="*/ 48169 w 115116"/>
                <a:gd name="connsiteY153" fmla="*/ 65314 h 89807"/>
                <a:gd name="connsiteX154" fmla="*/ 47353 w 115116"/>
                <a:gd name="connsiteY154" fmla="*/ 64498 h 89807"/>
                <a:gd name="connsiteX155" fmla="*/ 46536 w 115116"/>
                <a:gd name="connsiteY155" fmla="*/ 63681 h 89807"/>
                <a:gd name="connsiteX156" fmla="*/ 45720 w 115116"/>
                <a:gd name="connsiteY156" fmla="*/ 61232 h 89807"/>
                <a:gd name="connsiteX157" fmla="*/ 46536 w 115116"/>
                <a:gd name="connsiteY157" fmla="*/ 60416 h 89807"/>
                <a:gd name="connsiteX158" fmla="*/ 49802 w 115116"/>
                <a:gd name="connsiteY158" fmla="*/ 60416 h 89807"/>
                <a:gd name="connsiteX159" fmla="*/ 50618 w 115116"/>
                <a:gd name="connsiteY159" fmla="*/ 60416 h 89807"/>
                <a:gd name="connsiteX160" fmla="*/ 51435 w 115116"/>
                <a:gd name="connsiteY160" fmla="*/ 59599 h 89807"/>
                <a:gd name="connsiteX161" fmla="*/ 53884 w 115116"/>
                <a:gd name="connsiteY161" fmla="*/ 55517 h 89807"/>
                <a:gd name="connsiteX162" fmla="*/ 53884 w 115116"/>
                <a:gd name="connsiteY162" fmla="*/ 54701 h 89807"/>
                <a:gd name="connsiteX163" fmla="*/ 53884 w 115116"/>
                <a:gd name="connsiteY163" fmla="*/ 53884 h 89807"/>
                <a:gd name="connsiteX164" fmla="*/ 56333 w 115116"/>
                <a:gd name="connsiteY164" fmla="*/ 53884 h 89807"/>
                <a:gd name="connsiteX165" fmla="*/ 57150 w 115116"/>
                <a:gd name="connsiteY165" fmla="*/ 55517 h 89807"/>
                <a:gd name="connsiteX166" fmla="*/ 57150 w 115116"/>
                <a:gd name="connsiteY166" fmla="*/ 57966 h 89807"/>
                <a:gd name="connsiteX167" fmla="*/ 57150 w 115116"/>
                <a:gd name="connsiteY167" fmla="*/ 61232 h 89807"/>
                <a:gd name="connsiteX168" fmla="*/ 58782 w 115116"/>
                <a:gd name="connsiteY168" fmla="*/ 62049 h 89807"/>
                <a:gd name="connsiteX169" fmla="*/ 59599 w 115116"/>
                <a:gd name="connsiteY169" fmla="*/ 62049 h 89807"/>
                <a:gd name="connsiteX170" fmla="*/ 60415 w 115116"/>
                <a:gd name="connsiteY170" fmla="*/ 59599 h 89807"/>
                <a:gd name="connsiteX171" fmla="*/ 61232 w 115116"/>
                <a:gd name="connsiteY171" fmla="*/ 58783 h 89807"/>
                <a:gd name="connsiteX172" fmla="*/ 62048 w 115116"/>
                <a:gd name="connsiteY172" fmla="*/ 57966 h 89807"/>
                <a:gd name="connsiteX173" fmla="*/ 62048 w 115116"/>
                <a:gd name="connsiteY173" fmla="*/ 56334 h 89807"/>
                <a:gd name="connsiteX174" fmla="*/ 62048 w 115116"/>
                <a:gd name="connsiteY174" fmla="*/ 55517 h 89807"/>
                <a:gd name="connsiteX175" fmla="*/ 61232 w 115116"/>
                <a:gd name="connsiteY175" fmla="*/ 54701 h 89807"/>
                <a:gd name="connsiteX176" fmla="*/ 64498 w 115116"/>
                <a:gd name="connsiteY176" fmla="*/ 52252 h 89807"/>
                <a:gd name="connsiteX177" fmla="*/ 67763 w 115116"/>
                <a:gd name="connsiteY177" fmla="*/ 50619 h 89807"/>
                <a:gd name="connsiteX178" fmla="*/ 69396 w 115116"/>
                <a:gd name="connsiteY178" fmla="*/ 50619 h 89807"/>
                <a:gd name="connsiteX179" fmla="*/ 71029 w 115116"/>
                <a:gd name="connsiteY179" fmla="*/ 51435 h 89807"/>
                <a:gd name="connsiteX180" fmla="*/ 72662 w 115116"/>
                <a:gd name="connsiteY180" fmla="*/ 52252 h 89807"/>
                <a:gd name="connsiteX181" fmla="*/ 73479 w 115116"/>
                <a:gd name="connsiteY181" fmla="*/ 53068 h 89807"/>
                <a:gd name="connsiteX182" fmla="*/ 74295 w 115116"/>
                <a:gd name="connsiteY182" fmla="*/ 53884 h 89807"/>
                <a:gd name="connsiteX183" fmla="*/ 73479 w 115116"/>
                <a:gd name="connsiteY183" fmla="*/ 56334 h 89807"/>
                <a:gd name="connsiteX184" fmla="*/ 73479 w 115116"/>
                <a:gd name="connsiteY184" fmla="*/ 57150 h 89807"/>
                <a:gd name="connsiteX185" fmla="*/ 72662 w 115116"/>
                <a:gd name="connsiteY185" fmla="*/ 57150 h 89807"/>
                <a:gd name="connsiteX186" fmla="*/ 40005 w 115116"/>
                <a:gd name="connsiteY186" fmla="*/ 57150 h 89807"/>
                <a:gd name="connsiteX187" fmla="*/ 40005 w 115116"/>
                <a:gd name="connsiteY187" fmla="*/ 57150 h 89807"/>
                <a:gd name="connsiteX188" fmla="*/ 38372 w 115116"/>
                <a:gd name="connsiteY188" fmla="*/ 57150 h 89807"/>
                <a:gd name="connsiteX189" fmla="*/ 38372 w 115116"/>
                <a:gd name="connsiteY189" fmla="*/ 55517 h 89807"/>
                <a:gd name="connsiteX190" fmla="*/ 38372 w 115116"/>
                <a:gd name="connsiteY190" fmla="*/ 53884 h 89807"/>
                <a:gd name="connsiteX191" fmla="*/ 37556 w 115116"/>
                <a:gd name="connsiteY191" fmla="*/ 52252 h 89807"/>
                <a:gd name="connsiteX192" fmla="*/ 38372 w 115116"/>
                <a:gd name="connsiteY192" fmla="*/ 51435 h 89807"/>
                <a:gd name="connsiteX193" fmla="*/ 40005 w 115116"/>
                <a:gd name="connsiteY193" fmla="*/ 53884 h 89807"/>
                <a:gd name="connsiteX194" fmla="*/ 40821 w 115116"/>
                <a:gd name="connsiteY194" fmla="*/ 54701 h 89807"/>
                <a:gd name="connsiteX195" fmla="*/ 40005 w 115116"/>
                <a:gd name="connsiteY195" fmla="*/ 56334 h 89807"/>
                <a:gd name="connsiteX196" fmla="*/ 40005 w 115116"/>
                <a:gd name="connsiteY196" fmla="*/ 57150 h 89807"/>
                <a:gd name="connsiteX197" fmla="*/ 74295 w 115116"/>
                <a:gd name="connsiteY197" fmla="*/ 62049 h 89807"/>
                <a:gd name="connsiteX198" fmla="*/ 72662 w 115116"/>
                <a:gd name="connsiteY198" fmla="*/ 63681 h 89807"/>
                <a:gd name="connsiteX199" fmla="*/ 72662 w 115116"/>
                <a:gd name="connsiteY199" fmla="*/ 63681 h 89807"/>
                <a:gd name="connsiteX200" fmla="*/ 71846 w 115116"/>
                <a:gd name="connsiteY200" fmla="*/ 62049 h 89807"/>
                <a:gd name="connsiteX201" fmla="*/ 72662 w 115116"/>
                <a:gd name="connsiteY201" fmla="*/ 61232 h 89807"/>
                <a:gd name="connsiteX202" fmla="*/ 73479 w 115116"/>
                <a:gd name="connsiteY202" fmla="*/ 60416 h 89807"/>
                <a:gd name="connsiteX203" fmla="*/ 73479 w 115116"/>
                <a:gd name="connsiteY203" fmla="*/ 60416 h 89807"/>
                <a:gd name="connsiteX204" fmla="*/ 74295 w 115116"/>
                <a:gd name="connsiteY204" fmla="*/ 61232 h 89807"/>
                <a:gd name="connsiteX205" fmla="*/ 74295 w 115116"/>
                <a:gd name="connsiteY205" fmla="*/ 62049 h 89807"/>
                <a:gd name="connsiteX206" fmla="*/ 40821 w 115116"/>
                <a:gd name="connsiteY206" fmla="*/ 62049 h 89807"/>
                <a:gd name="connsiteX207" fmla="*/ 41638 w 115116"/>
                <a:gd name="connsiteY207" fmla="*/ 63681 h 89807"/>
                <a:gd name="connsiteX208" fmla="*/ 42454 w 115116"/>
                <a:gd name="connsiteY208" fmla="*/ 66947 h 89807"/>
                <a:gd name="connsiteX209" fmla="*/ 44087 w 115116"/>
                <a:gd name="connsiteY209" fmla="*/ 70213 h 89807"/>
                <a:gd name="connsiteX210" fmla="*/ 43271 w 115116"/>
                <a:gd name="connsiteY210" fmla="*/ 71846 h 89807"/>
                <a:gd name="connsiteX211" fmla="*/ 43271 w 115116"/>
                <a:gd name="connsiteY211" fmla="*/ 73479 h 89807"/>
                <a:gd name="connsiteX212" fmla="*/ 43271 w 115116"/>
                <a:gd name="connsiteY212" fmla="*/ 75111 h 89807"/>
                <a:gd name="connsiteX213" fmla="*/ 40821 w 115116"/>
                <a:gd name="connsiteY213" fmla="*/ 77561 h 89807"/>
                <a:gd name="connsiteX214" fmla="*/ 37556 w 115116"/>
                <a:gd name="connsiteY214" fmla="*/ 77561 h 89807"/>
                <a:gd name="connsiteX215" fmla="*/ 34290 w 115116"/>
                <a:gd name="connsiteY215" fmla="*/ 76744 h 89807"/>
                <a:gd name="connsiteX216" fmla="*/ 30207 w 115116"/>
                <a:gd name="connsiteY216" fmla="*/ 74295 h 89807"/>
                <a:gd name="connsiteX217" fmla="*/ 30207 w 115116"/>
                <a:gd name="connsiteY217" fmla="*/ 73479 h 89807"/>
                <a:gd name="connsiteX218" fmla="*/ 29391 w 115116"/>
                <a:gd name="connsiteY218" fmla="*/ 72662 h 89807"/>
                <a:gd name="connsiteX219" fmla="*/ 28575 w 115116"/>
                <a:gd name="connsiteY219" fmla="*/ 68580 h 89807"/>
                <a:gd name="connsiteX220" fmla="*/ 28575 w 115116"/>
                <a:gd name="connsiteY220" fmla="*/ 63681 h 89807"/>
                <a:gd name="connsiteX221" fmla="*/ 31024 w 115116"/>
                <a:gd name="connsiteY221" fmla="*/ 62865 h 89807"/>
                <a:gd name="connsiteX222" fmla="*/ 35923 w 115116"/>
                <a:gd name="connsiteY222" fmla="*/ 60416 h 89807"/>
                <a:gd name="connsiteX223" fmla="*/ 36739 w 115116"/>
                <a:gd name="connsiteY223" fmla="*/ 60416 h 89807"/>
                <a:gd name="connsiteX224" fmla="*/ 37556 w 115116"/>
                <a:gd name="connsiteY224" fmla="*/ 61232 h 89807"/>
                <a:gd name="connsiteX225" fmla="*/ 39188 w 115116"/>
                <a:gd name="connsiteY225" fmla="*/ 61232 h 89807"/>
                <a:gd name="connsiteX226" fmla="*/ 40821 w 115116"/>
                <a:gd name="connsiteY226" fmla="*/ 62049 h 89807"/>
                <a:gd name="connsiteX227" fmla="*/ 40821 w 115116"/>
                <a:gd name="connsiteY227" fmla="*/ 62049 h 89807"/>
                <a:gd name="connsiteX228" fmla="*/ 114300 w 115116"/>
                <a:gd name="connsiteY228" fmla="*/ 79194 h 89807"/>
                <a:gd name="connsiteX229" fmla="*/ 114300 w 115116"/>
                <a:gd name="connsiteY229" fmla="*/ 79194 h 89807"/>
                <a:gd name="connsiteX230" fmla="*/ 111034 w 115116"/>
                <a:gd name="connsiteY230" fmla="*/ 79194 h 89807"/>
                <a:gd name="connsiteX231" fmla="*/ 107768 w 115116"/>
                <a:gd name="connsiteY231" fmla="*/ 77561 h 89807"/>
                <a:gd name="connsiteX232" fmla="*/ 108585 w 115116"/>
                <a:gd name="connsiteY232" fmla="*/ 73479 h 89807"/>
                <a:gd name="connsiteX233" fmla="*/ 109401 w 115116"/>
                <a:gd name="connsiteY233" fmla="*/ 71846 h 89807"/>
                <a:gd name="connsiteX234" fmla="*/ 115116 w 115116"/>
                <a:gd name="connsiteY234" fmla="*/ 75928 h 89807"/>
                <a:gd name="connsiteX235" fmla="*/ 115116 w 115116"/>
                <a:gd name="connsiteY235" fmla="*/ 77561 h 89807"/>
                <a:gd name="connsiteX236" fmla="*/ 114300 w 115116"/>
                <a:gd name="connsiteY236" fmla="*/ 79194 h 89807"/>
                <a:gd name="connsiteX237" fmla="*/ 42454 w 115116"/>
                <a:gd name="connsiteY237" fmla="*/ 86541 h 89807"/>
                <a:gd name="connsiteX238" fmla="*/ 42454 w 115116"/>
                <a:gd name="connsiteY238" fmla="*/ 86541 h 89807"/>
                <a:gd name="connsiteX239" fmla="*/ 40821 w 115116"/>
                <a:gd name="connsiteY239" fmla="*/ 84092 h 89807"/>
                <a:gd name="connsiteX240" fmla="*/ 40821 w 115116"/>
                <a:gd name="connsiteY240" fmla="*/ 83276 h 89807"/>
                <a:gd name="connsiteX241" fmla="*/ 41638 w 115116"/>
                <a:gd name="connsiteY241" fmla="*/ 81643 h 89807"/>
                <a:gd name="connsiteX242" fmla="*/ 42454 w 115116"/>
                <a:gd name="connsiteY242" fmla="*/ 80010 h 89807"/>
                <a:gd name="connsiteX243" fmla="*/ 44087 w 115116"/>
                <a:gd name="connsiteY243" fmla="*/ 77561 h 89807"/>
                <a:gd name="connsiteX244" fmla="*/ 44904 w 115116"/>
                <a:gd name="connsiteY244" fmla="*/ 74295 h 89807"/>
                <a:gd name="connsiteX245" fmla="*/ 45720 w 115116"/>
                <a:gd name="connsiteY245" fmla="*/ 74295 h 89807"/>
                <a:gd name="connsiteX246" fmla="*/ 44904 w 115116"/>
                <a:gd name="connsiteY246" fmla="*/ 76744 h 89807"/>
                <a:gd name="connsiteX247" fmla="*/ 42454 w 115116"/>
                <a:gd name="connsiteY247" fmla="*/ 84092 h 89807"/>
                <a:gd name="connsiteX248" fmla="*/ 42454 w 115116"/>
                <a:gd name="connsiteY248" fmla="*/ 86541 h 89807"/>
                <a:gd name="connsiteX249" fmla="*/ 31024 w 115116"/>
                <a:gd name="connsiteY249" fmla="*/ 83276 h 89807"/>
                <a:gd name="connsiteX250" fmla="*/ 29391 w 115116"/>
                <a:gd name="connsiteY250" fmla="*/ 83276 h 89807"/>
                <a:gd name="connsiteX251" fmla="*/ 28575 w 115116"/>
                <a:gd name="connsiteY251" fmla="*/ 82459 h 89807"/>
                <a:gd name="connsiteX252" fmla="*/ 26942 w 115116"/>
                <a:gd name="connsiteY252" fmla="*/ 82459 h 89807"/>
                <a:gd name="connsiteX253" fmla="*/ 26125 w 115116"/>
                <a:gd name="connsiteY253" fmla="*/ 78377 h 89807"/>
                <a:gd name="connsiteX254" fmla="*/ 26125 w 115116"/>
                <a:gd name="connsiteY254" fmla="*/ 78377 h 89807"/>
                <a:gd name="connsiteX255" fmla="*/ 26942 w 115116"/>
                <a:gd name="connsiteY255" fmla="*/ 78377 h 89807"/>
                <a:gd name="connsiteX256" fmla="*/ 29391 w 115116"/>
                <a:gd name="connsiteY256" fmla="*/ 80827 h 89807"/>
                <a:gd name="connsiteX257" fmla="*/ 31024 w 115116"/>
                <a:gd name="connsiteY257" fmla="*/ 83276 h 89807"/>
                <a:gd name="connsiteX258" fmla="*/ 31024 w 115116"/>
                <a:gd name="connsiteY258" fmla="*/ 83276 h 89807"/>
                <a:gd name="connsiteX259" fmla="*/ 72662 w 115116"/>
                <a:gd name="connsiteY259" fmla="*/ 80827 h 89807"/>
                <a:gd name="connsiteX260" fmla="*/ 72662 w 115116"/>
                <a:gd name="connsiteY260" fmla="*/ 80827 h 89807"/>
                <a:gd name="connsiteX261" fmla="*/ 69396 w 115116"/>
                <a:gd name="connsiteY261" fmla="*/ 80827 h 89807"/>
                <a:gd name="connsiteX262" fmla="*/ 66131 w 115116"/>
                <a:gd name="connsiteY262" fmla="*/ 82459 h 89807"/>
                <a:gd name="connsiteX263" fmla="*/ 65314 w 115116"/>
                <a:gd name="connsiteY263" fmla="*/ 81643 h 89807"/>
                <a:gd name="connsiteX264" fmla="*/ 66131 w 115116"/>
                <a:gd name="connsiteY264" fmla="*/ 80010 h 89807"/>
                <a:gd name="connsiteX265" fmla="*/ 66131 w 115116"/>
                <a:gd name="connsiteY265" fmla="*/ 79194 h 89807"/>
                <a:gd name="connsiteX266" fmla="*/ 66947 w 115116"/>
                <a:gd name="connsiteY266" fmla="*/ 78377 h 89807"/>
                <a:gd name="connsiteX267" fmla="*/ 67763 w 115116"/>
                <a:gd name="connsiteY267" fmla="*/ 77561 h 89807"/>
                <a:gd name="connsiteX268" fmla="*/ 67763 w 115116"/>
                <a:gd name="connsiteY268" fmla="*/ 75928 h 89807"/>
                <a:gd name="connsiteX269" fmla="*/ 68580 w 115116"/>
                <a:gd name="connsiteY269" fmla="*/ 76744 h 89807"/>
                <a:gd name="connsiteX270" fmla="*/ 70213 w 115116"/>
                <a:gd name="connsiteY270" fmla="*/ 76744 h 89807"/>
                <a:gd name="connsiteX271" fmla="*/ 71029 w 115116"/>
                <a:gd name="connsiteY271" fmla="*/ 76744 h 89807"/>
                <a:gd name="connsiteX272" fmla="*/ 71846 w 115116"/>
                <a:gd name="connsiteY272" fmla="*/ 77561 h 89807"/>
                <a:gd name="connsiteX273" fmla="*/ 72662 w 115116"/>
                <a:gd name="connsiteY273" fmla="*/ 80827 h 89807"/>
                <a:gd name="connsiteX274" fmla="*/ 38372 w 115116"/>
                <a:gd name="connsiteY274" fmla="*/ 84092 h 89807"/>
                <a:gd name="connsiteX275" fmla="*/ 37556 w 115116"/>
                <a:gd name="connsiteY275" fmla="*/ 84092 h 89807"/>
                <a:gd name="connsiteX276" fmla="*/ 35923 w 115116"/>
                <a:gd name="connsiteY276" fmla="*/ 83276 h 89807"/>
                <a:gd name="connsiteX277" fmla="*/ 33473 w 115116"/>
                <a:gd name="connsiteY277" fmla="*/ 80827 h 89807"/>
                <a:gd name="connsiteX278" fmla="*/ 33473 w 115116"/>
                <a:gd name="connsiteY278" fmla="*/ 80010 h 89807"/>
                <a:gd name="connsiteX279" fmla="*/ 34290 w 115116"/>
                <a:gd name="connsiteY279" fmla="*/ 80010 h 89807"/>
                <a:gd name="connsiteX280" fmla="*/ 35923 w 115116"/>
                <a:gd name="connsiteY280" fmla="*/ 81643 h 89807"/>
                <a:gd name="connsiteX281" fmla="*/ 36739 w 115116"/>
                <a:gd name="connsiteY281" fmla="*/ 81643 h 89807"/>
                <a:gd name="connsiteX282" fmla="*/ 38372 w 115116"/>
                <a:gd name="connsiteY282" fmla="*/ 84092 h 89807"/>
                <a:gd name="connsiteX283" fmla="*/ 38372 w 115116"/>
                <a:gd name="connsiteY283" fmla="*/ 84092 h 89807"/>
                <a:gd name="connsiteX284" fmla="*/ 53068 w 115116"/>
                <a:gd name="connsiteY284" fmla="*/ 82459 h 89807"/>
                <a:gd name="connsiteX285" fmla="*/ 56333 w 115116"/>
                <a:gd name="connsiteY285" fmla="*/ 84092 h 89807"/>
                <a:gd name="connsiteX286" fmla="*/ 57966 w 115116"/>
                <a:gd name="connsiteY286" fmla="*/ 84092 h 89807"/>
                <a:gd name="connsiteX287" fmla="*/ 59599 w 115116"/>
                <a:gd name="connsiteY287" fmla="*/ 84909 h 89807"/>
                <a:gd name="connsiteX288" fmla="*/ 59599 w 115116"/>
                <a:gd name="connsiteY288" fmla="*/ 85725 h 89807"/>
                <a:gd name="connsiteX289" fmla="*/ 59599 w 115116"/>
                <a:gd name="connsiteY289" fmla="*/ 88174 h 89807"/>
                <a:gd name="connsiteX290" fmla="*/ 57966 w 115116"/>
                <a:gd name="connsiteY290" fmla="*/ 88991 h 89807"/>
                <a:gd name="connsiteX291" fmla="*/ 56333 w 115116"/>
                <a:gd name="connsiteY291" fmla="*/ 88991 h 89807"/>
                <a:gd name="connsiteX292" fmla="*/ 53884 w 115116"/>
                <a:gd name="connsiteY292" fmla="*/ 89807 h 89807"/>
                <a:gd name="connsiteX293" fmla="*/ 46536 w 115116"/>
                <a:gd name="connsiteY293" fmla="*/ 85725 h 89807"/>
                <a:gd name="connsiteX294" fmla="*/ 46536 w 115116"/>
                <a:gd name="connsiteY294" fmla="*/ 82459 h 89807"/>
                <a:gd name="connsiteX295" fmla="*/ 46536 w 115116"/>
                <a:gd name="connsiteY295" fmla="*/ 80827 h 89807"/>
                <a:gd name="connsiteX296" fmla="*/ 49802 w 115116"/>
                <a:gd name="connsiteY296" fmla="*/ 80827 h 89807"/>
                <a:gd name="connsiteX297" fmla="*/ 53068 w 115116"/>
                <a:gd name="connsiteY297" fmla="*/ 82459 h 8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Lst>
              <a:rect l="l" t="t" r="r" b="b"/>
              <a:pathLst>
                <a:path w="115116" h="89807">
                  <a:moveTo>
                    <a:pt x="26125" y="84909"/>
                  </a:moveTo>
                  <a:lnTo>
                    <a:pt x="26125" y="84909"/>
                  </a:lnTo>
                  <a:lnTo>
                    <a:pt x="24493" y="84909"/>
                  </a:lnTo>
                  <a:lnTo>
                    <a:pt x="23676" y="84092"/>
                  </a:lnTo>
                  <a:lnTo>
                    <a:pt x="22043" y="84909"/>
                  </a:lnTo>
                  <a:lnTo>
                    <a:pt x="19594" y="85725"/>
                  </a:lnTo>
                  <a:lnTo>
                    <a:pt x="17961" y="85725"/>
                  </a:lnTo>
                  <a:lnTo>
                    <a:pt x="17145" y="84092"/>
                  </a:lnTo>
                  <a:lnTo>
                    <a:pt x="12246" y="82459"/>
                  </a:lnTo>
                  <a:lnTo>
                    <a:pt x="11430" y="82459"/>
                  </a:lnTo>
                  <a:lnTo>
                    <a:pt x="8164" y="82459"/>
                  </a:lnTo>
                  <a:lnTo>
                    <a:pt x="8164" y="82459"/>
                  </a:lnTo>
                  <a:lnTo>
                    <a:pt x="8164" y="80010"/>
                  </a:lnTo>
                  <a:lnTo>
                    <a:pt x="8164" y="78377"/>
                  </a:lnTo>
                  <a:lnTo>
                    <a:pt x="7348" y="75928"/>
                  </a:lnTo>
                  <a:lnTo>
                    <a:pt x="8981" y="75111"/>
                  </a:lnTo>
                  <a:lnTo>
                    <a:pt x="8981" y="70213"/>
                  </a:lnTo>
                  <a:lnTo>
                    <a:pt x="8164" y="67764"/>
                  </a:lnTo>
                  <a:lnTo>
                    <a:pt x="4082" y="65314"/>
                  </a:lnTo>
                  <a:lnTo>
                    <a:pt x="816" y="62865"/>
                  </a:lnTo>
                  <a:lnTo>
                    <a:pt x="1632" y="53884"/>
                  </a:lnTo>
                  <a:lnTo>
                    <a:pt x="1632" y="51435"/>
                  </a:lnTo>
                  <a:lnTo>
                    <a:pt x="0" y="46536"/>
                  </a:lnTo>
                  <a:lnTo>
                    <a:pt x="0" y="40821"/>
                  </a:lnTo>
                  <a:lnTo>
                    <a:pt x="816" y="32657"/>
                  </a:lnTo>
                  <a:lnTo>
                    <a:pt x="1632" y="32657"/>
                  </a:lnTo>
                  <a:lnTo>
                    <a:pt x="2449" y="32657"/>
                  </a:lnTo>
                  <a:lnTo>
                    <a:pt x="5715" y="34290"/>
                  </a:lnTo>
                  <a:lnTo>
                    <a:pt x="7348" y="34290"/>
                  </a:lnTo>
                  <a:lnTo>
                    <a:pt x="8164" y="35923"/>
                  </a:lnTo>
                  <a:lnTo>
                    <a:pt x="8981" y="36739"/>
                  </a:lnTo>
                  <a:lnTo>
                    <a:pt x="9797" y="35106"/>
                  </a:lnTo>
                  <a:lnTo>
                    <a:pt x="9797" y="32657"/>
                  </a:lnTo>
                  <a:lnTo>
                    <a:pt x="12246" y="29391"/>
                  </a:lnTo>
                  <a:lnTo>
                    <a:pt x="13879" y="28575"/>
                  </a:lnTo>
                  <a:lnTo>
                    <a:pt x="14696" y="27759"/>
                  </a:lnTo>
                  <a:lnTo>
                    <a:pt x="15512" y="29391"/>
                  </a:lnTo>
                  <a:lnTo>
                    <a:pt x="16329" y="31024"/>
                  </a:lnTo>
                  <a:lnTo>
                    <a:pt x="16329" y="27759"/>
                  </a:lnTo>
                  <a:lnTo>
                    <a:pt x="17145" y="21227"/>
                  </a:lnTo>
                  <a:lnTo>
                    <a:pt x="14696" y="20411"/>
                  </a:lnTo>
                  <a:lnTo>
                    <a:pt x="13063" y="21227"/>
                  </a:lnTo>
                  <a:lnTo>
                    <a:pt x="11430" y="25309"/>
                  </a:lnTo>
                  <a:lnTo>
                    <a:pt x="9797" y="30208"/>
                  </a:lnTo>
                  <a:lnTo>
                    <a:pt x="7348" y="31024"/>
                  </a:lnTo>
                  <a:lnTo>
                    <a:pt x="4898" y="32657"/>
                  </a:lnTo>
                  <a:lnTo>
                    <a:pt x="3265" y="31024"/>
                  </a:lnTo>
                  <a:lnTo>
                    <a:pt x="1632" y="29391"/>
                  </a:lnTo>
                  <a:lnTo>
                    <a:pt x="1632" y="27759"/>
                  </a:lnTo>
                  <a:lnTo>
                    <a:pt x="1632" y="26942"/>
                  </a:lnTo>
                  <a:lnTo>
                    <a:pt x="4082" y="22860"/>
                  </a:lnTo>
                  <a:lnTo>
                    <a:pt x="7348" y="18778"/>
                  </a:lnTo>
                  <a:lnTo>
                    <a:pt x="10613" y="18778"/>
                  </a:lnTo>
                  <a:lnTo>
                    <a:pt x="13063" y="17145"/>
                  </a:lnTo>
                  <a:lnTo>
                    <a:pt x="14696" y="17145"/>
                  </a:lnTo>
                  <a:lnTo>
                    <a:pt x="18778" y="17145"/>
                  </a:lnTo>
                  <a:lnTo>
                    <a:pt x="21227" y="16329"/>
                  </a:lnTo>
                  <a:lnTo>
                    <a:pt x="22860" y="14696"/>
                  </a:lnTo>
                  <a:lnTo>
                    <a:pt x="26942" y="7348"/>
                  </a:lnTo>
                  <a:lnTo>
                    <a:pt x="29391" y="4082"/>
                  </a:lnTo>
                  <a:lnTo>
                    <a:pt x="34290" y="3266"/>
                  </a:lnTo>
                  <a:lnTo>
                    <a:pt x="39188" y="0"/>
                  </a:lnTo>
                  <a:lnTo>
                    <a:pt x="40821" y="0"/>
                  </a:lnTo>
                  <a:lnTo>
                    <a:pt x="38372" y="2449"/>
                  </a:lnTo>
                  <a:lnTo>
                    <a:pt x="38372" y="3266"/>
                  </a:lnTo>
                  <a:lnTo>
                    <a:pt x="38372" y="4899"/>
                  </a:lnTo>
                  <a:lnTo>
                    <a:pt x="40005" y="8164"/>
                  </a:lnTo>
                  <a:lnTo>
                    <a:pt x="40005" y="10614"/>
                  </a:lnTo>
                  <a:lnTo>
                    <a:pt x="40005" y="14696"/>
                  </a:lnTo>
                  <a:lnTo>
                    <a:pt x="38372" y="17145"/>
                  </a:lnTo>
                  <a:lnTo>
                    <a:pt x="36739" y="22044"/>
                  </a:lnTo>
                  <a:lnTo>
                    <a:pt x="35923" y="22860"/>
                  </a:lnTo>
                  <a:lnTo>
                    <a:pt x="35923" y="28575"/>
                  </a:lnTo>
                  <a:lnTo>
                    <a:pt x="35923" y="30208"/>
                  </a:lnTo>
                  <a:lnTo>
                    <a:pt x="35923" y="35106"/>
                  </a:lnTo>
                  <a:lnTo>
                    <a:pt x="37556" y="36739"/>
                  </a:lnTo>
                  <a:lnTo>
                    <a:pt x="39188" y="37556"/>
                  </a:lnTo>
                  <a:lnTo>
                    <a:pt x="44904" y="37556"/>
                  </a:lnTo>
                  <a:lnTo>
                    <a:pt x="45720" y="38372"/>
                  </a:lnTo>
                  <a:lnTo>
                    <a:pt x="46536" y="40005"/>
                  </a:lnTo>
                  <a:lnTo>
                    <a:pt x="45720" y="42454"/>
                  </a:lnTo>
                  <a:lnTo>
                    <a:pt x="44904" y="44087"/>
                  </a:lnTo>
                  <a:lnTo>
                    <a:pt x="43271" y="45720"/>
                  </a:lnTo>
                  <a:lnTo>
                    <a:pt x="40821" y="46536"/>
                  </a:lnTo>
                  <a:lnTo>
                    <a:pt x="39188" y="46536"/>
                  </a:lnTo>
                  <a:lnTo>
                    <a:pt x="37556" y="44087"/>
                  </a:lnTo>
                  <a:lnTo>
                    <a:pt x="36739" y="44904"/>
                  </a:lnTo>
                  <a:lnTo>
                    <a:pt x="35923" y="45720"/>
                  </a:lnTo>
                  <a:lnTo>
                    <a:pt x="34290" y="52252"/>
                  </a:lnTo>
                  <a:lnTo>
                    <a:pt x="33473" y="56334"/>
                  </a:lnTo>
                  <a:lnTo>
                    <a:pt x="33473" y="56334"/>
                  </a:lnTo>
                  <a:lnTo>
                    <a:pt x="32657" y="55517"/>
                  </a:lnTo>
                  <a:lnTo>
                    <a:pt x="31024" y="55517"/>
                  </a:lnTo>
                  <a:lnTo>
                    <a:pt x="29391" y="56334"/>
                  </a:lnTo>
                  <a:lnTo>
                    <a:pt x="30207" y="57150"/>
                  </a:lnTo>
                  <a:lnTo>
                    <a:pt x="31024" y="58783"/>
                  </a:lnTo>
                  <a:lnTo>
                    <a:pt x="31024" y="59599"/>
                  </a:lnTo>
                  <a:lnTo>
                    <a:pt x="29391" y="60416"/>
                  </a:lnTo>
                  <a:lnTo>
                    <a:pt x="27758" y="62049"/>
                  </a:lnTo>
                  <a:lnTo>
                    <a:pt x="26942" y="63681"/>
                  </a:lnTo>
                  <a:lnTo>
                    <a:pt x="25309" y="65314"/>
                  </a:lnTo>
                  <a:lnTo>
                    <a:pt x="24493" y="66947"/>
                  </a:lnTo>
                  <a:lnTo>
                    <a:pt x="25309" y="69396"/>
                  </a:lnTo>
                  <a:lnTo>
                    <a:pt x="25309" y="71029"/>
                  </a:lnTo>
                  <a:lnTo>
                    <a:pt x="26125" y="73479"/>
                  </a:lnTo>
                  <a:lnTo>
                    <a:pt x="25309" y="75111"/>
                  </a:lnTo>
                  <a:lnTo>
                    <a:pt x="22860" y="77561"/>
                  </a:lnTo>
                  <a:lnTo>
                    <a:pt x="22043" y="80010"/>
                  </a:lnTo>
                  <a:lnTo>
                    <a:pt x="23676" y="80010"/>
                  </a:lnTo>
                  <a:lnTo>
                    <a:pt x="24493" y="80827"/>
                  </a:lnTo>
                  <a:lnTo>
                    <a:pt x="25309" y="81643"/>
                  </a:lnTo>
                  <a:lnTo>
                    <a:pt x="26125" y="82459"/>
                  </a:lnTo>
                  <a:lnTo>
                    <a:pt x="25309" y="83276"/>
                  </a:lnTo>
                  <a:lnTo>
                    <a:pt x="26125" y="84909"/>
                  </a:lnTo>
                  <a:close/>
                  <a:moveTo>
                    <a:pt x="48169" y="13063"/>
                  </a:moveTo>
                  <a:lnTo>
                    <a:pt x="48169" y="13063"/>
                  </a:lnTo>
                  <a:lnTo>
                    <a:pt x="44904" y="13063"/>
                  </a:lnTo>
                  <a:lnTo>
                    <a:pt x="45720" y="11430"/>
                  </a:lnTo>
                  <a:lnTo>
                    <a:pt x="48169" y="10614"/>
                  </a:lnTo>
                  <a:lnTo>
                    <a:pt x="49802" y="10614"/>
                  </a:lnTo>
                  <a:lnTo>
                    <a:pt x="48169" y="13063"/>
                  </a:lnTo>
                  <a:lnTo>
                    <a:pt x="48169" y="13063"/>
                  </a:lnTo>
                  <a:close/>
                  <a:moveTo>
                    <a:pt x="72662" y="57150"/>
                  </a:moveTo>
                  <a:lnTo>
                    <a:pt x="72662" y="60416"/>
                  </a:lnTo>
                  <a:lnTo>
                    <a:pt x="71846" y="61232"/>
                  </a:lnTo>
                  <a:lnTo>
                    <a:pt x="71029" y="62049"/>
                  </a:lnTo>
                  <a:lnTo>
                    <a:pt x="69396" y="62865"/>
                  </a:lnTo>
                  <a:lnTo>
                    <a:pt x="67763" y="63681"/>
                  </a:lnTo>
                  <a:lnTo>
                    <a:pt x="66131" y="65314"/>
                  </a:lnTo>
                  <a:lnTo>
                    <a:pt x="65314" y="67764"/>
                  </a:lnTo>
                  <a:lnTo>
                    <a:pt x="66131" y="69396"/>
                  </a:lnTo>
                  <a:lnTo>
                    <a:pt x="67763" y="70213"/>
                  </a:lnTo>
                  <a:lnTo>
                    <a:pt x="68580" y="73479"/>
                  </a:lnTo>
                  <a:lnTo>
                    <a:pt x="66947" y="75111"/>
                  </a:lnTo>
                  <a:lnTo>
                    <a:pt x="62865" y="76744"/>
                  </a:lnTo>
                  <a:lnTo>
                    <a:pt x="62865" y="80010"/>
                  </a:lnTo>
                  <a:lnTo>
                    <a:pt x="62865" y="82459"/>
                  </a:lnTo>
                  <a:lnTo>
                    <a:pt x="62865" y="84092"/>
                  </a:lnTo>
                  <a:lnTo>
                    <a:pt x="62865" y="86541"/>
                  </a:lnTo>
                  <a:lnTo>
                    <a:pt x="59599" y="87358"/>
                  </a:lnTo>
                  <a:lnTo>
                    <a:pt x="57966" y="83276"/>
                  </a:lnTo>
                  <a:lnTo>
                    <a:pt x="57966" y="81643"/>
                  </a:lnTo>
                  <a:lnTo>
                    <a:pt x="57150" y="80010"/>
                  </a:lnTo>
                  <a:lnTo>
                    <a:pt x="57150" y="78377"/>
                  </a:lnTo>
                  <a:lnTo>
                    <a:pt x="56333" y="75928"/>
                  </a:lnTo>
                  <a:lnTo>
                    <a:pt x="53068" y="75111"/>
                  </a:lnTo>
                  <a:lnTo>
                    <a:pt x="52251" y="75111"/>
                  </a:lnTo>
                  <a:lnTo>
                    <a:pt x="50618" y="75928"/>
                  </a:lnTo>
                  <a:lnTo>
                    <a:pt x="50618" y="75928"/>
                  </a:lnTo>
                  <a:lnTo>
                    <a:pt x="48986" y="72662"/>
                  </a:lnTo>
                  <a:lnTo>
                    <a:pt x="48986" y="68580"/>
                  </a:lnTo>
                  <a:lnTo>
                    <a:pt x="48169" y="66947"/>
                  </a:lnTo>
                  <a:lnTo>
                    <a:pt x="48169" y="66131"/>
                  </a:lnTo>
                  <a:lnTo>
                    <a:pt x="48169" y="65314"/>
                  </a:lnTo>
                  <a:lnTo>
                    <a:pt x="47353" y="64498"/>
                  </a:lnTo>
                  <a:lnTo>
                    <a:pt x="46536" y="63681"/>
                  </a:lnTo>
                  <a:lnTo>
                    <a:pt x="45720" y="61232"/>
                  </a:lnTo>
                  <a:lnTo>
                    <a:pt x="46536" y="60416"/>
                  </a:lnTo>
                  <a:lnTo>
                    <a:pt x="49802" y="60416"/>
                  </a:lnTo>
                  <a:lnTo>
                    <a:pt x="50618" y="60416"/>
                  </a:lnTo>
                  <a:lnTo>
                    <a:pt x="51435" y="59599"/>
                  </a:lnTo>
                  <a:lnTo>
                    <a:pt x="53884" y="55517"/>
                  </a:lnTo>
                  <a:lnTo>
                    <a:pt x="53884" y="54701"/>
                  </a:lnTo>
                  <a:lnTo>
                    <a:pt x="53884" y="53884"/>
                  </a:lnTo>
                  <a:lnTo>
                    <a:pt x="56333" y="53884"/>
                  </a:lnTo>
                  <a:lnTo>
                    <a:pt x="57150" y="55517"/>
                  </a:lnTo>
                  <a:lnTo>
                    <a:pt x="57150" y="57966"/>
                  </a:lnTo>
                  <a:lnTo>
                    <a:pt x="57150" y="61232"/>
                  </a:lnTo>
                  <a:lnTo>
                    <a:pt x="58782" y="62049"/>
                  </a:lnTo>
                  <a:lnTo>
                    <a:pt x="59599" y="62049"/>
                  </a:lnTo>
                  <a:lnTo>
                    <a:pt x="60415" y="59599"/>
                  </a:lnTo>
                  <a:lnTo>
                    <a:pt x="61232" y="58783"/>
                  </a:lnTo>
                  <a:lnTo>
                    <a:pt x="62048" y="57966"/>
                  </a:lnTo>
                  <a:lnTo>
                    <a:pt x="62048" y="56334"/>
                  </a:lnTo>
                  <a:lnTo>
                    <a:pt x="62048" y="55517"/>
                  </a:lnTo>
                  <a:lnTo>
                    <a:pt x="61232" y="54701"/>
                  </a:lnTo>
                  <a:lnTo>
                    <a:pt x="64498" y="52252"/>
                  </a:lnTo>
                  <a:lnTo>
                    <a:pt x="67763" y="50619"/>
                  </a:lnTo>
                  <a:lnTo>
                    <a:pt x="69396" y="50619"/>
                  </a:lnTo>
                  <a:lnTo>
                    <a:pt x="71029" y="51435"/>
                  </a:lnTo>
                  <a:lnTo>
                    <a:pt x="72662" y="52252"/>
                  </a:lnTo>
                  <a:lnTo>
                    <a:pt x="73479" y="53068"/>
                  </a:lnTo>
                  <a:lnTo>
                    <a:pt x="74295" y="53884"/>
                  </a:lnTo>
                  <a:lnTo>
                    <a:pt x="73479" y="56334"/>
                  </a:lnTo>
                  <a:lnTo>
                    <a:pt x="73479" y="57150"/>
                  </a:lnTo>
                  <a:lnTo>
                    <a:pt x="72662" y="57150"/>
                  </a:lnTo>
                  <a:close/>
                  <a:moveTo>
                    <a:pt x="40005" y="57150"/>
                  </a:moveTo>
                  <a:lnTo>
                    <a:pt x="40005" y="57150"/>
                  </a:lnTo>
                  <a:lnTo>
                    <a:pt x="38372" y="57150"/>
                  </a:lnTo>
                  <a:lnTo>
                    <a:pt x="38372" y="55517"/>
                  </a:lnTo>
                  <a:lnTo>
                    <a:pt x="38372" y="53884"/>
                  </a:lnTo>
                  <a:lnTo>
                    <a:pt x="37556" y="52252"/>
                  </a:lnTo>
                  <a:lnTo>
                    <a:pt x="38372" y="51435"/>
                  </a:lnTo>
                  <a:lnTo>
                    <a:pt x="40005" y="53884"/>
                  </a:lnTo>
                  <a:lnTo>
                    <a:pt x="40821" y="54701"/>
                  </a:lnTo>
                  <a:lnTo>
                    <a:pt x="40005" y="56334"/>
                  </a:lnTo>
                  <a:lnTo>
                    <a:pt x="40005" y="57150"/>
                  </a:lnTo>
                  <a:close/>
                  <a:moveTo>
                    <a:pt x="74295" y="62049"/>
                  </a:moveTo>
                  <a:lnTo>
                    <a:pt x="72662" y="63681"/>
                  </a:lnTo>
                  <a:lnTo>
                    <a:pt x="72662" y="63681"/>
                  </a:lnTo>
                  <a:lnTo>
                    <a:pt x="71846" y="62049"/>
                  </a:lnTo>
                  <a:lnTo>
                    <a:pt x="72662" y="61232"/>
                  </a:lnTo>
                  <a:lnTo>
                    <a:pt x="73479" y="60416"/>
                  </a:lnTo>
                  <a:lnTo>
                    <a:pt x="73479" y="60416"/>
                  </a:lnTo>
                  <a:lnTo>
                    <a:pt x="74295" y="61232"/>
                  </a:lnTo>
                  <a:lnTo>
                    <a:pt x="74295" y="62049"/>
                  </a:lnTo>
                  <a:close/>
                  <a:moveTo>
                    <a:pt x="40821" y="62049"/>
                  </a:moveTo>
                  <a:lnTo>
                    <a:pt x="41638" y="63681"/>
                  </a:lnTo>
                  <a:lnTo>
                    <a:pt x="42454" y="66947"/>
                  </a:lnTo>
                  <a:lnTo>
                    <a:pt x="44087" y="70213"/>
                  </a:lnTo>
                  <a:lnTo>
                    <a:pt x="43271" y="71846"/>
                  </a:lnTo>
                  <a:lnTo>
                    <a:pt x="43271" y="73479"/>
                  </a:lnTo>
                  <a:lnTo>
                    <a:pt x="43271" y="75111"/>
                  </a:lnTo>
                  <a:lnTo>
                    <a:pt x="40821" y="77561"/>
                  </a:lnTo>
                  <a:lnTo>
                    <a:pt x="37556" y="77561"/>
                  </a:lnTo>
                  <a:lnTo>
                    <a:pt x="34290" y="76744"/>
                  </a:lnTo>
                  <a:lnTo>
                    <a:pt x="30207" y="74295"/>
                  </a:lnTo>
                  <a:lnTo>
                    <a:pt x="30207" y="73479"/>
                  </a:lnTo>
                  <a:lnTo>
                    <a:pt x="29391" y="72662"/>
                  </a:lnTo>
                  <a:lnTo>
                    <a:pt x="28575" y="68580"/>
                  </a:lnTo>
                  <a:lnTo>
                    <a:pt x="28575" y="63681"/>
                  </a:lnTo>
                  <a:lnTo>
                    <a:pt x="31024" y="62865"/>
                  </a:lnTo>
                  <a:lnTo>
                    <a:pt x="35923" y="60416"/>
                  </a:lnTo>
                  <a:lnTo>
                    <a:pt x="36739" y="60416"/>
                  </a:lnTo>
                  <a:lnTo>
                    <a:pt x="37556" y="61232"/>
                  </a:lnTo>
                  <a:lnTo>
                    <a:pt x="39188" y="61232"/>
                  </a:lnTo>
                  <a:lnTo>
                    <a:pt x="40821" y="62049"/>
                  </a:lnTo>
                  <a:lnTo>
                    <a:pt x="40821" y="62049"/>
                  </a:lnTo>
                  <a:close/>
                  <a:moveTo>
                    <a:pt x="114300" y="79194"/>
                  </a:moveTo>
                  <a:lnTo>
                    <a:pt x="114300" y="79194"/>
                  </a:lnTo>
                  <a:lnTo>
                    <a:pt x="111034" y="79194"/>
                  </a:lnTo>
                  <a:lnTo>
                    <a:pt x="107768" y="77561"/>
                  </a:lnTo>
                  <a:lnTo>
                    <a:pt x="108585" y="73479"/>
                  </a:lnTo>
                  <a:lnTo>
                    <a:pt x="109401" y="71846"/>
                  </a:lnTo>
                  <a:lnTo>
                    <a:pt x="115116" y="75928"/>
                  </a:lnTo>
                  <a:lnTo>
                    <a:pt x="115116" y="77561"/>
                  </a:lnTo>
                  <a:lnTo>
                    <a:pt x="114300" y="79194"/>
                  </a:lnTo>
                  <a:close/>
                  <a:moveTo>
                    <a:pt x="42454" y="86541"/>
                  </a:moveTo>
                  <a:lnTo>
                    <a:pt x="42454" y="86541"/>
                  </a:lnTo>
                  <a:lnTo>
                    <a:pt x="40821" y="84092"/>
                  </a:lnTo>
                  <a:lnTo>
                    <a:pt x="40821" y="83276"/>
                  </a:lnTo>
                  <a:lnTo>
                    <a:pt x="41638" y="81643"/>
                  </a:lnTo>
                  <a:lnTo>
                    <a:pt x="42454" y="80010"/>
                  </a:lnTo>
                  <a:lnTo>
                    <a:pt x="44087" y="77561"/>
                  </a:lnTo>
                  <a:lnTo>
                    <a:pt x="44904" y="74295"/>
                  </a:lnTo>
                  <a:lnTo>
                    <a:pt x="45720" y="74295"/>
                  </a:lnTo>
                  <a:lnTo>
                    <a:pt x="44904" y="76744"/>
                  </a:lnTo>
                  <a:lnTo>
                    <a:pt x="42454" y="84092"/>
                  </a:lnTo>
                  <a:lnTo>
                    <a:pt x="42454" y="86541"/>
                  </a:lnTo>
                  <a:close/>
                  <a:moveTo>
                    <a:pt x="31024" y="83276"/>
                  </a:moveTo>
                  <a:lnTo>
                    <a:pt x="29391" y="83276"/>
                  </a:lnTo>
                  <a:lnTo>
                    <a:pt x="28575" y="82459"/>
                  </a:lnTo>
                  <a:lnTo>
                    <a:pt x="26942" y="82459"/>
                  </a:lnTo>
                  <a:lnTo>
                    <a:pt x="26125" y="78377"/>
                  </a:lnTo>
                  <a:lnTo>
                    <a:pt x="26125" y="78377"/>
                  </a:lnTo>
                  <a:lnTo>
                    <a:pt x="26942" y="78377"/>
                  </a:lnTo>
                  <a:lnTo>
                    <a:pt x="29391" y="80827"/>
                  </a:lnTo>
                  <a:lnTo>
                    <a:pt x="31024" y="83276"/>
                  </a:lnTo>
                  <a:lnTo>
                    <a:pt x="31024" y="83276"/>
                  </a:lnTo>
                  <a:close/>
                  <a:moveTo>
                    <a:pt x="72662" y="80827"/>
                  </a:moveTo>
                  <a:lnTo>
                    <a:pt x="72662" y="80827"/>
                  </a:lnTo>
                  <a:lnTo>
                    <a:pt x="69396" y="80827"/>
                  </a:lnTo>
                  <a:lnTo>
                    <a:pt x="66131" y="82459"/>
                  </a:lnTo>
                  <a:lnTo>
                    <a:pt x="65314" y="81643"/>
                  </a:lnTo>
                  <a:lnTo>
                    <a:pt x="66131" y="80010"/>
                  </a:lnTo>
                  <a:lnTo>
                    <a:pt x="66131" y="79194"/>
                  </a:lnTo>
                  <a:lnTo>
                    <a:pt x="66947" y="78377"/>
                  </a:lnTo>
                  <a:lnTo>
                    <a:pt x="67763" y="77561"/>
                  </a:lnTo>
                  <a:lnTo>
                    <a:pt x="67763" y="75928"/>
                  </a:lnTo>
                  <a:lnTo>
                    <a:pt x="68580" y="76744"/>
                  </a:lnTo>
                  <a:lnTo>
                    <a:pt x="70213" y="76744"/>
                  </a:lnTo>
                  <a:lnTo>
                    <a:pt x="71029" y="76744"/>
                  </a:lnTo>
                  <a:lnTo>
                    <a:pt x="71846" y="77561"/>
                  </a:lnTo>
                  <a:lnTo>
                    <a:pt x="72662" y="80827"/>
                  </a:lnTo>
                  <a:close/>
                  <a:moveTo>
                    <a:pt x="38372" y="84092"/>
                  </a:moveTo>
                  <a:lnTo>
                    <a:pt x="37556" y="84092"/>
                  </a:lnTo>
                  <a:lnTo>
                    <a:pt x="35923" y="83276"/>
                  </a:lnTo>
                  <a:lnTo>
                    <a:pt x="33473" y="80827"/>
                  </a:lnTo>
                  <a:lnTo>
                    <a:pt x="33473" y="80010"/>
                  </a:lnTo>
                  <a:lnTo>
                    <a:pt x="34290" y="80010"/>
                  </a:lnTo>
                  <a:lnTo>
                    <a:pt x="35923" y="81643"/>
                  </a:lnTo>
                  <a:lnTo>
                    <a:pt x="36739" y="81643"/>
                  </a:lnTo>
                  <a:lnTo>
                    <a:pt x="38372" y="84092"/>
                  </a:lnTo>
                  <a:lnTo>
                    <a:pt x="38372" y="84092"/>
                  </a:lnTo>
                  <a:close/>
                  <a:moveTo>
                    <a:pt x="53068" y="82459"/>
                  </a:moveTo>
                  <a:lnTo>
                    <a:pt x="56333" y="84092"/>
                  </a:lnTo>
                  <a:lnTo>
                    <a:pt x="57966" y="84092"/>
                  </a:lnTo>
                  <a:lnTo>
                    <a:pt x="59599" y="84909"/>
                  </a:lnTo>
                  <a:lnTo>
                    <a:pt x="59599" y="85725"/>
                  </a:lnTo>
                  <a:lnTo>
                    <a:pt x="59599" y="88174"/>
                  </a:lnTo>
                  <a:lnTo>
                    <a:pt x="57966" y="88991"/>
                  </a:lnTo>
                  <a:lnTo>
                    <a:pt x="56333" y="88991"/>
                  </a:lnTo>
                  <a:lnTo>
                    <a:pt x="53884" y="89807"/>
                  </a:lnTo>
                  <a:lnTo>
                    <a:pt x="46536" y="85725"/>
                  </a:lnTo>
                  <a:lnTo>
                    <a:pt x="46536" y="82459"/>
                  </a:lnTo>
                  <a:lnTo>
                    <a:pt x="46536" y="80827"/>
                  </a:lnTo>
                  <a:lnTo>
                    <a:pt x="49802" y="80827"/>
                  </a:lnTo>
                  <a:lnTo>
                    <a:pt x="53068" y="82459"/>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02" name="Freeform: Shape 301">
              <a:extLst>
                <a:ext uri="{FF2B5EF4-FFF2-40B4-BE49-F238E27FC236}">
                  <a16:creationId xmlns:a16="http://schemas.microsoft.com/office/drawing/2014/main" id="{C342AD3A-BA1F-5940-F993-32B2AB8ED915}"/>
                </a:ext>
              </a:extLst>
            </p:cNvPr>
            <p:cNvSpPr/>
            <p:nvPr/>
          </p:nvSpPr>
          <p:spPr>
            <a:xfrm>
              <a:off x="3189786" y="3885383"/>
              <a:ext cx="57966" cy="40004"/>
            </a:xfrm>
            <a:custGeom>
              <a:avLst/>
              <a:gdLst>
                <a:gd name="connsiteX0" fmla="*/ 2449 w 57966"/>
                <a:gd name="connsiteY0" fmla="*/ 31841 h 40004"/>
                <a:gd name="connsiteX1" fmla="*/ 2449 w 57966"/>
                <a:gd name="connsiteY1" fmla="*/ 29391 h 40004"/>
                <a:gd name="connsiteX2" fmla="*/ 3266 w 57966"/>
                <a:gd name="connsiteY2" fmla="*/ 28575 h 40004"/>
                <a:gd name="connsiteX3" fmla="*/ 3266 w 57966"/>
                <a:gd name="connsiteY3" fmla="*/ 27759 h 40004"/>
                <a:gd name="connsiteX4" fmla="*/ 1633 w 57966"/>
                <a:gd name="connsiteY4" fmla="*/ 26126 h 40004"/>
                <a:gd name="connsiteX5" fmla="*/ 816 w 57966"/>
                <a:gd name="connsiteY5" fmla="*/ 24493 h 40004"/>
                <a:gd name="connsiteX6" fmla="*/ 0 w 57966"/>
                <a:gd name="connsiteY6" fmla="*/ 22860 h 40004"/>
                <a:gd name="connsiteX7" fmla="*/ 0 w 57966"/>
                <a:gd name="connsiteY7" fmla="*/ 22860 h 40004"/>
                <a:gd name="connsiteX8" fmla="*/ 1633 w 57966"/>
                <a:gd name="connsiteY8" fmla="*/ 22860 h 40004"/>
                <a:gd name="connsiteX9" fmla="*/ 2449 w 57966"/>
                <a:gd name="connsiteY9" fmla="*/ 22044 h 40004"/>
                <a:gd name="connsiteX10" fmla="*/ 4082 w 57966"/>
                <a:gd name="connsiteY10" fmla="*/ 20411 h 40004"/>
                <a:gd name="connsiteX11" fmla="*/ 4082 w 57966"/>
                <a:gd name="connsiteY11" fmla="*/ 19594 h 40004"/>
                <a:gd name="connsiteX12" fmla="*/ 4082 w 57966"/>
                <a:gd name="connsiteY12" fmla="*/ 18778 h 40004"/>
                <a:gd name="connsiteX13" fmla="*/ 2449 w 57966"/>
                <a:gd name="connsiteY13" fmla="*/ 17145 h 40004"/>
                <a:gd name="connsiteX14" fmla="*/ 2449 w 57966"/>
                <a:gd name="connsiteY14" fmla="*/ 16329 h 40004"/>
                <a:gd name="connsiteX15" fmla="*/ 3266 w 57966"/>
                <a:gd name="connsiteY15" fmla="*/ 15512 h 40004"/>
                <a:gd name="connsiteX16" fmla="*/ 4898 w 57966"/>
                <a:gd name="connsiteY16" fmla="*/ 13879 h 40004"/>
                <a:gd name="connsiteX17" fmla="*/ 4898 w 57966"/>
                <a:gd name="connsiteY17" fmla="*/ 13063 h 40004"/>
                <a:gd name="connsiteX18" fmla="*/ 4898 w 57966"/>
                <a:gd name="connsiteY18" fmla="*/ 12246 h 40004"/>
                <a:gd name="connsiteX19" fmla="*/ 3266 w 57966"/>
                <a:gd name="connsiteY19" fmla="*/ 10614 h 40004"/>
                <a:gd name="connsiteX20" fmla="*/ 3266 w 57966"/>
                <a:gd name="connsiteY20" fmla="*/ 9797 h 40004"/>
                <a:gd name="connsiteX21" fmla="*/ 4082 w 57966"/>
                <a:gd name="connsiteY21" fmla="*/ 8164 h 40004"/>
                <a:gd name="connsiteX22" fmla="*/ 4082 w 57966"/>
                <a:gd name="connsiteY22" fmla="*/ 7348 h 40004"/>
                <a:gd name="connsiteX23" fmla="*/ 3266 w 57966"/>
                <a:gd name="connsiteY23" fmla="*/ 4082 h 40004"/>
                <a:gd name="connsiteX24" fmla="*/ 3266 w 57966"/>
                <a:gd name="connsiteY24" fmla="*/ 3266 h 40004"/>
                <a:gd name="connsiteX25" fmla="*/ 4082 w 57966"/>
                <a:gd name="connsiteY25" fmla="*/ 3266 h 40004"/>
                <a:gd name="connsiteX26" fmla="*/ 4898 w 57966"/>
                <a:gd name="connsiteY26" fmla="*/ 2449 h 40004"/>
                <a:gd name="connsiteX27" fmla="*/ 5715 w 57966"/>
                <a:gd name="connsiteY27" fmla="*/ 1633 h 40004"/>
                <a:gd name="connsiteX28" fmla="*/ 6531 w 57966"/>
                <a:gd name="connsiteY28" fmla="*/ 816 h 40004"/>
                <a:gd name="connsiteX29" fmla="*/ 7348 w 57966"/>
                <a:gd name="connsiteY29" fmla="*/ 816 h 40004"/>
                <a:gd name="connsiteX30" fmla="*/ 8981 w 57966"/>
                <a:gd name="connsiteY30" fmla="*/ 816 h 40004"/>
                <a:gd name="connsiteX31" fmla="*/ 11430 w 57966"/>
                <a:gd name="connsiteY31" fmla="*/ 1633 h 40004"/>
                <a:gd name="connsiteX32" fmla="*/ 12246 w 57966"/>
                <a:gd name="connsiteY32" fmla="*/ 1633 h 40004"/>
                <a:gd name="connsiteX33" fmla="*/ 14696 w 57966"/>
                <a:gd name="connsiteY33" fmla="*/ 816 h 40004"/>
                <a:gd name="connsiteX34" fmla="*/ 17145 w 57966"/>
                <a:gd name="connsiteY34" fmla="*/ 0 h 40004"/>
                <a:gd name="connsiteX35" fmla="*/ 18778 w 57966"/>
                <a:gd name="connsiteY35" fmla="*/ 816 h 40004"/>
                <a:gd name="connsiteX36" fmla="*/ 19594 w 57966"/>
                <a:gd name="connsiteY36" fmla="*/ 1633 h 40004"/>
                <a:gd name="connsiteX37" fmla="*/ 21227 w 57966"/>
                <a:gd name="connsiteY37" fmla="*/ 2449 h 40004"/>
                <a:gd name="connsiteX38" fmla="*/ 22043 w 57966"/>
                <a:gd name="connsiteY38" fmla="*/ 2449 h 40004"/>
                <a:gd name="connsiteX39" fmla="*/ 24493 w 57966"/>
                <a:gd name="connsiteY39" fmla="*/ 2449 h 40004"/>
                <a:gd name="connsiteX40" fmla="*/ 25309 w 57966"/>
                <a:gd name="connsiteY40" fmla="*/ 2449 h 40004"/>
                <a:gd name="connsiteX41" fmla="*/ 27759 w 57966"/>
                <a:gd name="connsiteY41" fmla="*/ 4082 h 40004"/>
                <a:gd name="connsiteX42" fmla="*/ 29391 w 57966"/>
                <a:gd name="connsiteY42" fmla="*/ 4899 h 40004"/>
                <a:gd name="connsiteX43" fmla="*/ 30208 w 57966"/>
                <a:gd name="connsiteY43" fmla="*/ 4899 h 40004"/>
                <a:gd name="connsiteX44" fmla="*/ 31841 w 57966"/>
                <a:gd name="connsiteY44" fmla="*/ 4082 h 40004"/>
                <a:gd name="connsiteX45" fmla="*/ 32657 w 57966"/>
                <a:gd name="connsiteY45" fmla="*/ 4082 h 40004"/>
                <a:gd name="connsiteX46" fmla="*/ 33473 w 57966"/>
                <a:gd name="connsiteY46" fmla="*/ 5715 h 40004"/>
                <a:gd name="connsiteX47" fmla="*/ 33473 w 57966"/>
                <a:gd name="connsiteY47" fmla="*/ 7348 h 40004"/>
                <a:gd name="connsiteX48" fmla="*/ 34290 w 57966"/>
                <a:gd name="connsiteY48" fmla="*/ 8981 h 40004"/>
                <a:gd name="connsiteX49" fmla="*/ 35923 w 57966"/>
                <a:gd name="connsiteY49" fmla="*/ 9797 h 40004"/>
                <a:gd name="connsiteX50" fmla="*/ 42454 w 57966"/>
                <a:gd name="connsiteY50" fmla="*/ 8981 h 40004"/>
                <a:gd name="connsiteX51" fmla="*/ 44087 w 57966"/>
                <a:gd name="connsiteY51" fmla="*/ 9797 h 40004"/>
                <a:gd name="connsiteX52" fmla="*/ 43271 w 57966"/>
                <a:gd name="connsiteY52" fmla="*/ 10614 h 40004"/>
                <a:gd name="connsiteX53" fmla="*/ 42454 w 57966"/>
                <a:gd name="connsiteY53" fmla="*/ 11430 h 40004"/>
                <a:gd name="connsiteX54" fmla="*/ 39188 w 57966"/>
                <a:gd name="connsiteY54" fmla="*/ 11430 h 40004"/>
                <a:gd name="connsiteX55" fmla="*/ 37556 w 57966"/>
                <a:gd name="connsiteY55" fmla="*/ 11430 h 40004"/>
                <a:gd name="connsiteX56" fmla="*/ 37556 w 57966"/>
                <a:gd name="connsiteY56" fmla="*/ 12246 h 40004"/>
                <a:gd name="connsiteX57" fmla="*/ 37556 w 57966"/>
                <a:gd name="connsiteY57" fmla="*/ 13063 h 40004"/>
                <a:gd name="connsiteX58" fmla="*/ 39188 w 57966"/>
                <a:gd name="connsiteY58" fmla="*/ 13063 h 40004"/>
                <a:gd name="connsiteX59" fmla="*/ 40821 w 57966"/>
                <a:gd name="connsiteY59" fmla="*/ 13063 h 40004"/>
                <a:gd name="connsiteX60" fmla="*/ 42454 w 57966"/>
                <a:gd name="connsiteY60" fmla="*/ 13879 h 40004"/>
                <a:gd name="connsiteX61" fmla="*/ 44087 w 57966"/>
                <a:gd name="connsiteY61" fmla="*/ 13879 h 40004"/>
                <a:gd name="connsiteX62" fmla="*/ 46536 w 57966"/>
                <a:gd name="connsiteY62" fmla="*/ 13879 h 40004"/>
                <a:gd name="connsiteX63" fmla="*/ 48986 w 57966"/>
                <a:gd name="connsiteY63" fmla="*/ 14696 h 40004"/>
                <a:gd name="connsiteX64" fmla="*/ 52251 w 57966"/>
                <a:gd name="connsiteY64" fmla="*/ 16329 h 40004"/>
                <a:gd name="connsiteX65" fmla="*/ 56334 w 57966"/>
                <a:gd name="connsiteY65" fmla="*/ 19594 h 40004"/>
                <a:gd name="connsiteX66" fmla="*/ 57150 w 57966"/>
                <a:gd name="connsiteY66" fmla="*/ 20411 h 40004"/>
                <a:gd name="connsiteX67" fmla="*/ 57966 w 57966"/>
                <a:gd name="connsiteY67" fmla="*/ 21227 h 40004"/>
                <a:gd name="connsiteX68" fmla="*/ 57966 w 57966"/>
                <a:gd name="connsiteY68" fmla="*/ 22860 h 40004"/>
                <a:gd name="connsiteX69" fmla="*/ 56334 w 57966"/>
                <a:gd name="connsiteY69" fmla="*/ 25309 h 40004"/>
                <a:gd name="connsiteX70" fmla="*/ 55517 w 57966"/>
                <a:gd name="connsiteY70" fmla="*/ 26126 h 40004"/>
                <a:gd name="connsiteX71" fmla="*/ 54701 w 57966"/>
                <a:gd name="connsiteY71" fmla="*/ 26942 h 40004"/>
                <a:gd name="connsiteX72" fmla="*/ 53884 w 57966"/>
                <a:gd name="connsiteY72" fmla="*/ 27759 h 40004"/>
                <a:gd name="connsiteX73" fmla="*/ 53068 w 57966"/>
                <a:gd name="connsiteY73" fmla="*/ 29391 h 40004"/>
                <a:gd name="connsiteX74" fmla="*/ 52251 w 57966"/>
                <a:gd name="connsiteY74" fmla="*/ 29391 h 40004"/>
                <a:gd name="connsiteX75" fmla="*/ 51435 w 57966"/>
                <a:gd name="connsiteY75" fmla="*/ 29391 h 40004"/>
                <a:gd name="connsiteX76" fmla="*/ 50618 w 57966"/>
                <a:gd name="connsiteY76" fmla="*/ 28575 h 40004"/>
                <a:gd name="connsiteX77" fmla="*/ 49802 w 57966"/>
                <a:gd name="connsiteY77" fmla="*/ 26942 h 40004"/>
                <a:gd name="connsiteX78" fmla="*/ 48169 w 57966"/>
                <a:gd name="connsiteY78" fmla="*/ 26126 h 40004"/>
                <a:gd name="connsiteX79" fmla="*/ 45720 w 57966"/>
                <a:gd name="connsiteY79" fmla="*/ 26126 h 40004"/>
                <a:gd name="connsiteX80" fmla="*/ 42454 w 57966"/>
                <a:gd name="connsiteY80" fmla="*/ 25309 h 40004"/>
                <a:gd name="connsiteX81" fmla="*/ 40821 w 57966"/>
                <a:gd name="connsiteY81" fmla="*/ 25309 h 40004"/>
                <a:gd name="connsiteX82" fmla="*/ 39188 w 57966"/>
                <a:gd name="connsiteY82" fmla="*/ 25309 h 40004"/>
                <a:gd name="connsiteX83" fmla="*/ 36739 w 57966"/>
                <a:gd name="connsiteY83" fmla="*/ 25309 h 40004"/>
                <a:gd name="connsiteX84" fmla="*/ 34290 w 57966"/>
                <a:gd name="connsiteY84" fmla="*/ 25309 h 40004"/>
                <a:gd name="connsiteX85" fmla="*/ 31841 w 57966"/>
                <a:gd name="connsiteY85" fmla="*/ 26126 h 40004"/>
                <a:gd name="connsiteX86" fmla="*/ 30208 w 57966"/>
                <a:gd name="connsiteY86" fmla="*/ 26942 h 40004"/>
                <a:gd name="connsiteX87" fmla="*/ 29391 w 57966"/>
                <a:gd name="connsiteY87" fmla="*/ 27759 h 40004"/>
                <a:gd name="connsiteX88" fmla="*/ 27759 w 57966"/>
                <a:gd name="connsiteY88" fmla="*/ 28575 h 40004"/>
                <a:gd name="connsiteX89" fmla="*/ 26942 w 57966"/>
                <a:gd name="connsiteY89" fmla="*/ 29391 h 40004"/>
                <a:gd name="connsiteX90" fmla="*/ 22043 w 57966"/>
                <a:gd name="connsiteY90" fmla="*/ 30208 h 40004"/>
                <a:gd name="connsiteX91" fmla="*/ 20411 w 57966"/>
                <a:gd name="connsiteY91" fmla="*/ 29391 h 40004"/>
                <a:gd name="connsiteX92" fmla="*/ 18778 w 57966"/>
                <a:gd name="connsiteY92" fmla="*/ 28575 h 40004"/>
                <a:gd name="connsiteX93" fmla="*/ 17145 w 57966"/>
                <a:gd name="connsiteY93" fmla="*/ 28575 h 40004"/>
                <a:gd name="connsiteX94" fmla="*/ 14696 w 57966"/>
                <a:gd name="connsiteY94" fmla="*/ 29391 h 40004"/>
                <a:gd name="connsiteX95" fmla="*/ 13063 w 57966"/>
                <a:gd name="connsiteY95" fmla="*/ 29391 h 40004"/>
                <a:gd name="connsiteX96" fmla="*/ 12246 w 57966"/>
                <a:gd name="connsiteY96" fmla="*/ 29391 h 40004"/>
                <a:gd name="connsiteX97" fmla="*/ 12246 w 57966"/>
                <a:gd name="connsiteY97" fmla="*/ 30208 h 40004"/>
                <a:gd name="connsiteX98" fmla="*/ 12246 w 57966"/>
                <a:gd name="connsiteY98" fmla="*/ 31841 h 40004"/>
                <a:gd name="connsiteX99" fmla="*/ 12246 w 57966"/>
                <a:gd name="connsiteY99" fmla="*/ 32657 h 40004"/>
                <a:gd name="connsiteX100" fmla="*/ 9797 w 57966"/>
                <a:gd name="connsiteY100" fmla="*/ 36739 h 40004"/>
                <a:gd name="connsiteX101" fmla="*/ 8164 w 57966"/>
                <a:gd name="connsiteY101" fmla="*/ 39189 h 40004"/>
                <a:gd name="connsiteX102" fmla="*/ 7348 w 57966"/>
                <a:gd name="connsiteY102" fmla="*/ 40005 h 40004"/>
                <a:gd name="connsiteX103" fmla="*/ 6531 w 57966"/>
                <a:gd name="connsiteY103" fmla="*/ 40005 h 40004"/>
                <a:gd name="connsiteX104" fmla="*/ 4898 w 57966"/>
                <a:gd name="connsiteY104" fmla="*/ 38372 h 40004"/>
                <a:gd name="connsiteX105" fmla="*/ 4082 w 57966"/>
                <a:gd name="connsiteY105" fmla="*/ 37556 h 40004"/>
                <a:gd name="connsiteX106" fmla="*/ 3266 w 57966"/>
                <a:gd name="connsiteY106" fmla="*/ 37556 h 40004"/>
                <a:gd name="connsiteX107" fmla="*/ 2449 w 57966"/>
                <a:gd name="connsiteY107" fmla="*/ 36739 h 40004"/>
                <a:gd name="connsiteX108" fmla="*/ 2449 w 57966"/>
                <a:gd name="connsiteY108" fmla="*/ 35923 h 40004"/>
                <a:gd name="connsiteX109" fmla="*/ 2449 w 57966"/>
                <a:gd name="connsiteY109" fmla="*/ 35107 h 40004"/>
                <a:gd name="connsiteX110" fmla="*/ 1633 w 57966"/>
                <a:gd name="connsiteY110" fmla="*/ 34290 h 40004"/>
                <a:gd name="connsiteX111" fmla="*/ 2449 w 57966"/>
                <a:gd name="connsiteY111" fmla="*/ 31841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57966" h="40004">
                  <a:moveTo>
                    <a:pt x="2449" y="31841"/>
                  </a:moveTo>
                  <a:lnTo>
                    <a:pt x="2449" y="29391"/>
                  </a:lnTo>
                  <a:lnTo>
                    <a:pt x="3266" y="28575"/>
                  </a:lnTo>
                  <a:lnTo>
                    <a:pt x="3266" y="27759"/>
                  </a:lnTo>
                  <a:lnTo>
                    <a:pt x="1633" y="26126"/>
                  </a:lnTo>
                  <a:lnTo>
                    <a:pt x="816" y="24493"/>
                  </a:lnTo>
                  <a:lnTo>
                    <a:pt x="0" y="22860"/>
                  </a:lnTo>
                  <a:lnTo>
                    <a:pt x="0" y="22860"/>
                  </a:lnTo>
                  <a:lnTo>
                    <a:pt x="1633" y="22860"/>
                  </a:lnTo>
                  <a:lnTo>
                    <a:pt x="2449" y="22044"/>
                  </a:lnTo>
                  <a:lnTo>
                    <a:pt x="4082" y="20411"/>
                  </a:lnTo>
                  <a:lnTo>
                    <a:pt x="4082" y="19594"/>
                  </a:lnTo>
                  <a:lnTo>
                    <a:pt x="4082" y="18778"/>
                  </a:lnTo>
                  <a:lnTo>
                    <a:pt x="2449" y="17145"/>
                  </a:lnTo>
                  <a:lnTo>
                    <a:pt x="2449" y="16329"/>
                  </a:lnTo>
                  <a:lnTo>
                    <a:pt x="3266" y="15512"/>
                  </a:lnTo>
                  <a:lnTo>
                    <a:pt x="4898" y="13879"/>
                  </a:lnTo>
                  <a:lnTo>
                    <a:pt x="4898" y="13063"/>
                  </a:lnTo>
                  <a:lnTo>
                    <a:pt x="4898" y="12246"/>
                  </a:lnTo>
                  <a:lnTo>
                    <a:pt x="3266" y="10614"/>
                  </a:lnTo>
                  <a:lnTo>
                    <a:pt x="3266" y="9797"/>
                  </a:lnTo>
                  <a:lnTo>
                    <a:pt x="4082" y="8164"/>
                  </a:lnTo>
                  <a:lnTo>
                    <a:pt x="4082" y="7348"/>
                  </a:lnTo>
                  <a:lnTo>
                    <a:pt x="3266" y="4082"/>
                  </a:lnTo>
                  <a:lnTo>
                    <a:pt x="3266" y="3266"/>
                  </a:lnTo>
                  <a:lnTo>
                    <a:pt x="4082" y="3266"/>
                  </a:lnTo>
                  <a:lnTo>
                    <a:pt x="4898" y="2449"/>
                  </a:lnTo>
                  <a:lnTo>
                    <a:pt x="5715" y="1633"/>
                  </a:lnTo>
                  <a:lnTo>
                    <a:pt x="6531" y="816"/>
                  </a:lnTo>
                  <a:lnTo>
                    <a:pt x="7348" y="816"/>
                  </a:lnTo>
                  <a:lnTo>
                    <a:pt x="8981" y="816"/>
                  </a:lnTo>
                  <a:lnTo>
                    <a:pt x="11430" y="1633"/>
                  </a:lnTo>
                  <a:lnTo>
                    <a:pt x="12246" y="1633"/>
                  </a:lnTo>
                  <a:lnTo>
                    <a:pt x="14696" y="816"/>
                  </a:lnTo>
                  <a:lnTo>
                    <a:pt x="17145" y="0"/>
                  </a:lnTo>
                  <a:lnTo>
                    <a:pt x="18778" y="816"/>
                  </a:lnTo>
                  <a:lnTo>
                    <a:pt x="19594" y="1633"/>
                  </a:lnTo>
                  <a:lnTo>
                    <a:pt x="21227" y="2449"/>
                  </a:lnTo>
                  <a:lnTo>
                    <a:pt x="22043" y="2449"/>
                  </a:lnTo>
                  <a:lnTo>
                    <a:pt x="24493" y="2449"/>
                  </a:lnTo>
                  <a:lnTo>
                    <a:pt x="25309" y="2449"/>
                  </a:lnTo>
                  <a:lnTo>
                    <a:pt x="27759" y="4082"/>
                  </a:lnTo>
                  <a:lnTo>
                    <a:pt x="29391" y="4899"/>
                  </a:lnTo>
                  <a:lnTo>
                    <a:pt x="30208" y="4899"/>
                  </a:lnTo>
                  <a:lnTo>
                    <a:pt x="31841" y="4082"/>
                  </a:lnTo>
                  <a:lnTo>
                    <a:pt x="32657" y="4082"/>
                  </a:lnTo>
                  <a:lnTo>
                    <a:pt x="33473" y="5715"/>
                  </a:lnTo>
                  <a:lnTo>
                    <a:pt x="33473" y="7348"/>
                  </a:lnTo>
                  <a:lnTo>
                    <a:pt x="34290" y="8981"/>
                  </a:lnTo>
                  <a:lnTo>
                    <a:pt x="35923" y="9797"/>
                  </a:lnTo>
                  <a:lnTo>
                    <a:pt x="42454" y="8981"/>
                  </a:lnTo>
                  <a:lnTo>
                    <a:pt x="44087" y="9797"/>
                  </a:lnTo>
                  <a:lnTo>
                    <a:pt x="43271" y="10614"/>
                  </a:lnTo>
                  <a:lnTo>
                    <a:pt x="42454" y="11430"/>
                  </a:lnTo>
                  <a:lnTo>
                    <a:pt x="39188" y="11430"/>
                  </a:lnTo>
                  <a:lnTo>
                    <a:pt x="37556" y="11430"/>
                  </a:lnTo>
                  <a:lnTo>
                    <a:pt x="37556" y="12246"/>
                  </a:lnTo>
                  <a:lnTo>
                    <a:pt x="37556" y="13063"/>
                  </a:lnTo>
                  <a:lnTo>
                    <a:pt x="39188" y="13063"/>
                  </a:lnTo>
                  <a:lnTo>
                    <a:pt x="40821" y="13063"/>
                  </a:lnTo>
                  <a:lnTo>
                    <a:pt x="42454" y="13879"/>
                  </a:lnTo>
                  <a:lnTo>
                    <a:pt x="44087" y="13879"/>
                  </a:lnTo>
                  <a:lnTo>
                    <a:pt x="46536" y="13879"/>
                  </a:lnTo>
                  <a:lnTo>
                    <a:pt x="48986" y="14696"/>
                  </a:lnTo>
                  <a:lnTo>
                    <a:pt x="52251" y="16329"/>
                  </a:lnTo>
                  <a:lnTo>
                    <a:pt x="56334" y="19594"/>
                  </a:lnTo>
                  <a:lnTo>
                    <a:pt x="57150" y="20411"/>
                  </a:lnTo>
                  <a:lnTo>
                    <a:pt x="57966" y="21227"/>
                  </a:lnTo>
                  <a:lnTo>
                    <a:pt x="57966" y="22860"/>
                  </a:lnTo>
                  <a:lnTo>
                    <a:pt x="56334" y="25309"/>
                  </a:lnTo>
                  <a:lnTo>
                    <a:pt x="55517" y="26126"/>
                  </a:lnTo>
                  <a:lnTo>
                    <a:pt x="54701" y="26942"/>
                  </a:lnTo>
                  <a:lnTo>
                    <a:pt x="53884" y="27759"/>
                  </a:lnTo>
                  <a:lnTo>
                    <a:pt x="53068" y="29391"/>
                  </a:lnTo>
                  <a:lnTo>
                    <a:pt x="52251" y="29391"/>
                  </a:lnTo>
                  <a:lnTo>
                    <a:pt x="51435" y="29391"/>
                  </a:lnTo>
                  <a:lnTo>
                    <a:pt x="50618" y="28575"/>
                  </a:lnTo>
                  <a:lnTo>
                    <a:pt x="49802" y="26942"/>
                  </a:lnTo>
                  <a:lnTo>
                    <a:pt x="48169" y="26126"/>
                  </a:lnTo>
                  <a:lnTo>
                    <a:pt x="45720" y="26126"/>
                  </a:lnTo>
                  <a:lnTo>
                    <a:pt x="42454" y="25309"/>
                  </a:lnTo>
                  <a:lnTo>
                    <a:pt x="40821" y="25309"/>
                  </a:lnTo>
                  <a:lnTo>
                    <a:pt x="39188" y="25309"/>
                  </a:lnTo>
                  <a:lnTo>
                    <a:pt x="36739" y="25309"/>
                  </a:lnTo>
                  <a:lnTo>
                    <a:pt x="34290" y="25309"/>
                  </a:lnTo>
                  <a:lnTo>
                    <a:pt x="31841" y="26126"/>
                  </a:lnTo>
                  <a:lnTo>
                    <a:pt x="30208" y="26942"/>
                  </a:lnTo>
                  <a:lnTo>
                    <a:pt x="29391" y="27759"/>
                  </a:lnTo>
                  <a:lnTo>
                    <a:pt x="27759" y="28575"/>
                  </a:lnTo>
                  <a:lnTo>
                    <a:pt x="26942" y="29391"/>
                  </a:lnTo>
                  <a:lnTo>
                    <a:pt x="22043" y="30208"/>
                  </a:lnTo>
                  <a:lnTo>
                    <a:pt x="20411" y="29391"/>
                  </a:lnTo>
                  <a:lnTo>
                    <a:pt x="18778" y="28575"/>
                  </a:lnTo>
                  <a:lnTo>
                    <a:pt x="17145" y="28575"/>
                  </a:lnTo>
                  <a:lnTo>
                    <a:pt x="14696" y="29391"/>
                  </a:lnTo>
                  <a:lnTo>
                    <a:pt x="13063" y="29391"/>
                  </a:lnTo>
                  <a:lnTo>
                    <a:pt x="12246" y="29391"/>
                  </a:lnTo>
                  <a:lnTo>
                    <a:pt x="12246" y="30208"/>
                  </a:lnTo>
                  <a:lnTo>
                    <a:pt x="12246" y="31841"/>
                  </a:lnTo>
                  <a:lnTo>
                    <a:pt x="12246" y="32657"/>
                  </a:lnTo>
                  <a:lnTo>
                    <a:pt x="9797" y="36739"/>
                  </a:lnTo>
                  <a:lnTo>
                    <a:pt x="8164" y="39189"/>
                  </a:lnTo>
                  <a:lnTo>
                    <a:pt x="7348" y="40005"/>
                  </a:lnTo>
                  <a:lnTo>
                    <a:pt x="6531" y="40005"/>
                  </a:lnTo>
                  <a:lnTo>
                    <a:pt x="4898" y="38372"/>
                  </a:lnTo>
                  <a:lnTo>
                    <a:pt x="4082" y="37556"/>
                  </a:lnTo>
                  <a:lnTo>
                    <a:pt x="3266" y="37556"/>
                  </a:lnTo>
                  <a:lnTo>
                    <a:pt x="2449" y="36739"/>
                  </a:lnTo>
                  <a:lnTo>
                    <a:pt x="2449" y="35923"/>
                  </a:lnTo>
                  <a:lnTo>
                    <a:pt x="2449" y="35107"/>
                  </a:lnTo>
                  <a:lnTo>
                    <a:pt x="1633" y="34290"/>
                  </a:lnTo>
                  <a:lnTo>
                    <a:pt x="2449" y="31841"/>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03" name="Freeform: Shape 302">
              <a:extLst>
                <a:ext uri="{FF2B5EF4-FFF2-40B4-BE49-F238E27FC236}">
                  <a16:creationId xmlns:a16="http://schemas.microsoft.com/office/drawing/2014/main" id="{A5311FFA-E46E-D17F-07CD-0AC39254D9E4}"/>
                </a:ext>
              </a:extLst>
            </p:cNvPr>
            <p:cNvSpPr/>
            <p:nvPr/>
          </p:nvSpPr>
          <p:spPr>
            <a:xfrm>
              <a:off x="4229916" y="3560444"/>
              <a:ext cx="346982" cy="344532"/>
            </a:xfrm>
            <a:custGeom>
              <a:avLst/>
              <a:gdLst>
                <a:gd name="connsiteX0" fmla="*/ 290649 w 346982"/>
                <a:gd name="connsiteY0" fmla="*/ 4082 h 344532"/>
                <a:gd name="connsiteX1" fmla="*/ 290649 w 346982"/>
                <a:gd name="connsiteY1" fmla="*/ 4899 h 344532"/>
                <a:gd name="connsiteX2" fmla="*/ 290649 w 346982"/>
                <a:gd name="connsiteY2" fmla="*/ 5715 h 344532"/>
                <a:gd name="connsiteX3" fmla="*/ 289016 w 346982"/>
                <a:gd name="connsiteY3" fmla="*/ 6531 h 344532"/>
                <a:gd name="connsiteX4" fmla="*/ 288200 w 346982"/>
                <a:gd name="connsiteY4" fmla="*/ 7348 h 344532"/>
                <a:gd name="connsiteX5" fmla="*/ 286567 w 346982"/>
                <a:gd name="connsiteY5" fmla="*/ 9797 h 344532"/>
                <a:gd name="connsiteX6" fmla="*/ 284118 w 346982"/>
                <a:gd name="connsiteY6" fmla="*/ 11430 h 344532"/>
                <a:gd name="connsiteX7" fmla="*/ 284118 w 346982"/>
                <a:gd name="connsiteY7" fmla="*/ 12246 h 344532"/>
                <a:gd name="connsiteX8" fmla="*/ 284118 w 346982"/>
                <a:gd name="connsiteY8" fmla="*/ 13063 h 344532"/>
                <a:gd name="connsiteX9" fmla="*/ 285750 w 346982"/>
                <a:gd name="connsiteY9" fmla="*/ 13879 h 344532"/>
                <a:gd name="connsiteX10" fmla="*/ 286567 w 346982"/>
                <a:gd name="connsiteY10" fmla="*/ 14696 h 344532"/>
                <a:gd name="connsiteX11" fmla="*/ 286567 w 346982"/>
                <a:gd name="connsiteY11" fmla="*/ 15512 h 344532"/>
                <a:gd name="connsiteX12" fmla="*/ 285750 w 346982"/>
                <a:gd name="connsiteY12" fmla="*/ 18778 h 344532"/>
                <a:gd name="connsiteX13" fmla="*/ 284934 w 346982"/>
                <a:gd name="connsiteY13" fmla="*/ 21227 h 344532"/>
                <a:gd name="connsiteX14" fmla="*/ 284118 w 346982"/>
                <a:gd name="connsiteY14" fmla="*/ 24493 h 344532"/>
                <a:gd name="connsiteX15" fmla="*/ 284118 w 346982"/>
                <a:gd name="connsiteY15" fmla="*/ 26126 h 344532"/>
                <a:gd name="connsiteX16" fmla="*/ 284934 w 346982"/>
                <a:gd name="connsiteY16" fmla="*/ 27759 h 344532"/>
                <a:gd name="connsiteX17" fmla="*/ 285750 w 346982"/>
                <a:gd name="connsiteY17" fmla="*/ 29391 h 344532"/>
                <a:gd name="connsiteX18" fmla="*/ 285750 w 346982"/>
                <a:gd name="connsiteY18" fmla="*/ 31024 h 344532"/>
                <a:gd name="connsiteX19" fmla="*/ 285750 w 346982"/>
                <a:gd name="connsiteY19" fmla="*/ 34290 h 344532"/>
                <a:gd name="connsiteX20" fmla="*/ 286567 w 346982"/>
                <a:gd name="connsiteY20" fmla="*/ 36739 h 344532"/>
                <a:gd name="connsiteX21" fmla="*/ 287383 w 346982"/>
                <a:gd name="connsiteY21" fmla="*/ 38372 h 344532"/>
                <a:gd name="connsiteX22" fmla="*/ 285750 w 346982"/>
                <a:gd name="connsiteY22" fmla="*/ 40821 h 344532"/>
                <a:gd name="connsiteX23" fmla="*/ 284934 w 346982"/>
                <a:gd name="connsiteY23" fmla="*/ 43271 h 344532"/>
                <a:gd name="connsiteX24" fmla="*/ 284934 w 346982"/>
                <a:gd name="connsiteY24" fmla="*/ 46536 h 344532"/>
                <a:gd name="connsiteX25" fmla="*/ 284934 w 346982"/>
                <a:gd name="connsiteY25" fmla="*/ 48169 h 344532"/>
                <a:gd name="connsiteX26" fmla="*/ 284118 w 346982"/>
                <a:gd name="connsiteY26" fmla="*/ 49802 h 344532"/>
                <a:gd name="connsiteX27" fmla="*/ 283301 w 346982"/>
                <a:gd name="connsiteY27" fmla="*/ 51435 h 344532"/>
                <a:gd name="connsiteX28" fmla="*/ 281668 w 346982"/>
                <a:gd name="connsiteY28" fmla="*/ 52251 h 344532"/>
                <a:gd name="connsiteX29" fmla="*/ 280035 w 346982"/>
                <a:gd name="connsiteY29" fmla="*/ 53068 h 344532"/>
                <a:gd name="connsiteX30" fmla="*/ 278402 w 346982"/>
                <a:gd name="connsiteY30" fmla="*/ 53884 h 344532"/>
                <a:gd name="connsiteX31" fmla="*/ 276770 w 346982"/>
                <a:gd name="connsiteY31" fmla="*/ 57150 h 344532"/>
                <a:gd name="connsiteX32" fmla="*/ 273504 w 346982"/>
                <a:gd name="connsiteY32" fmla="*/ 59599 h 344532"/>
                <a:gd name="connsiteX33" fmla="*/ 272687 w 346982"/>
                <a:gd name="connsiteY33" fmla="*/ 60416 h 344532"/>
                <a:gd name="connsiteX34" fmla="*/ 272687 w 346982"/>
                <a:gd name="connsiteY34" fmla="*/ 62865 h 344532"/>
                <a:gd name="connsiteX35" fmla="*/ 272687 w 346982"/>
                <a:gd name="connsiteY35" fmla="*/ 65314 h 344532"/>
                <a:gd name="connsiteX36" fmla="*/ 273504 w 346982"/>
                <a:gd name="connsiteY36" fmla="*/ 67763 h 344532"/>
                <a:gd name="connsiteX37" fmla="*/ 275137 w 346982"/>
                <a:gd name="connsiteY37" fmla="*/ 71029 h 344532"/>
                <a:gd name="connsiteX38" fmla="*/ 276770 w 346982"/>
                <a:gd name="connsiteY38" fmla="*/ 75111 h 344532"/>
                <a:gd name="connsiteX39" fmla="*/ 276770 w 346982"/>
                <a:gd name="connsiteY39" fmla="*/ 76744 h 344532"/>
                <a:gd name="connsiteX40" fmla="*/ 277586 w 346982"/>
                <a:gd name="connsiteY40" fmla="*/ 77561 h 344532"/>
                <a:gd name="connsiteX41" fmla="*/ 279219 w 346982"/>
                <a:gd name="connsiteY41" fmla="*/ 78377 h 344532"/>
                <a:gd name="connsiteX42" fmla="*/ 282485 w 346982"/>
                <a:gd name="connsiteY42" fmla="*/ 80010 h 344532"/>
                <a:gd name="connsiteX43" fmla="*/ 283301 w 346982"/>
                <a:gd name="connsiteY43" fmla="*/ 80826 h 344532"/>
                <a:gd name="connsiteX44" fmla="*/ 284934 w 346982"/>
                <a:gd name="connsiteY44" fmla="*/ 83276 h 344532"/>
                <a:gd name="connsiteX45" fmla="*/ 286567 w 346982"/>
                <a:gd name="connsiteY45" fmla="*/ 88174 h 344532"/>
                <a:gd name="connsiteX46" fmla="*/ 287383 w 346982"/>
                <a:gd name="connsiteY46" fmla="*/ 91440 h 344532"/>
                <a:gd name="connsiteX47" fmla="*/ 290649 w 346982"/>
                <a:gd name="connsiteY47" fmla="*/ 93889 h 344532"/>
                <a:gd name="connsiteX48" fmla="*/ 293098 w 346982"/>
                <a:gd name="connsiteY48" fmla="*/ 96338 h 344532"/>
                <a:gd name="connsiteX49" fmla="*/ 295547 w 346982"/>
                <a:gd name="connsiteY49" fmla="*/ 97971 h 344532"/>
                <a:gd name="connsiteX50" fmla="*/ 298813 w 346982"/>
                <a:gd name="connsiteY50" fmla="*/ 100421 h 344532"/>
                <a:gd name="connsiteX51" fmla="*/ 299629 w 346982"/>
                <a:gd name="connsiteY51" fmla="*/ 101237 h 344532"/>
                <a:gd name="connsiteX52" fmla="*/ 300446 w 346982"/>
                <a:gd name="connsiteY52" fmla="*/ 105319 h 344532"/>
                <a:gd name="connsiteX53" fmla="*/ 301262 w 346982"/>
                <a:gd name="connsiteY53" fmla="*/ 109401 h 344532"/>
                <a:gd name="connsiteX54" fmla="*/ 302079 w 346982"/>
                <a:gd name="connsiteY54" fmla="*/ 114300 h 344532"/>
                <a:gd name="connsiteX55" fmla="*/ 302895 w 346982"/>
                <a:gd name="connsiteY55" fmla="*/ 119199 h 344532"/>
                <a:gd name="connsiteX56" fmla="*/ 304528 w 346982"/>
                <a:gd name="connsiteY56" fmla="*/ 124913 h 344532"/>
                <a:gd name="connsiteX57" fmla="*/ 305345 w 346982"/>
                <a:gd name="connsiteY57" fmla="*/ 128179 h 344532"/>
                <a:gd name="connsiteX58" fmla="*/ 306161 w 346982"/>
                <a:gd name="connsiteY58" fmla="*/ 132261 h 344532"/>
                <a:gd name="connsiteX59" fmla="*/ 306977 w 346982"/>
                <a:gd name="connsiteY59" fmla="*/ 137160 h 344532"/>
                <a:gd name="connsiteX60" fmla="*/ 305345 w 346982"/>
                <a:gd name="connsiteY60" fmla="*/ 137976 h 344532"/>
                <a:gd name="connsiteX61" fmla="*/ 303712 w 346982"/>
                <a:gd name="connsiteY61" fmla="*/ 138793 h 344532"/>
                <a:gd name="connsiteX62" fmla="*/ 305345 w 346982"/>
                <a:gd name="connsiteY62" fmla="*/ 141242 h 344532"/>
                <a:gd name="connsiteX63" fmla="*/ 307794 w 346982"/>
                <a:gd name="connsiteY63" fmla="*/ 145324 h 344532"/>
                <a:gd name="connsiteX64" fmla="*/ 309427 w 346982"/>
                <a:gd name="connsiteY64" fmla="*/ 148590 h 344532"/>
                <a:gd name="connsiteX65" fmla="*/ 310243 w 346982"/>
                <a:gd name="connsiteY65" fmla="*/ 150223 h 344532"/>
                <a:gd name="connsiteX66" fmla="*/ 311060 w 346982"/>
                <a:gd name="connsiteY66" fmla="*/ 154305 h 344532"/>
                <a:gd name="connsiteX67" fmla="*/ 311876 w 346982"/>
                <a:gd name="connsiteY67" fmla="*/ 157571 h 344532"/>
                <a:gd name="connsiteX68" fmla="*/ 311876 w 346982"/>
                <a:gd name="connsiteY68" fmla="*/ 158387 h 344532"/>
                <a:gd name="connsiteX69" fmla="*/ 311876 w 346982"/>
                <a:gd name="connsiteY69" fmla="*/ 160836 h 344532"/>
                <a:gd name="connsiteX70" fmla="*/ 311060 w 346982"/>
                <a:gd name="connsiteY70" fmla="*/ 168184 h 344532"/>
                <a:gd name="connsiteX71" fmla="*/ 311876 w 346982"/>
                <a:gd name="connsiteY71" fmla="*/ 177981 h 344532"/>
                <a:gd name="connsiteX72" fmla="*/ 312693 w 346982"/>
                <a:gd name="connsiteY72" fmla="*/ 182880 h 344532"/>
                <a:gd name="connsiteX73" fmla="*/ 311060 w 346982"/>
                <a:gd name="connsiteY73" fmla="*/ 186962 h 344532"/>
                <a:gd name="connsiteX74" fmla="*/ 309427 w 346982"/>
                <a:gd name="connsiteY74" fmla="*/ 191044 h 344532"/>
                <a:gd name="connsiteX75" fmla="*/ 309427 w 346982"/>
                <a:gd name="connsiteY75" fmla="*/ 193493 h 344532"/>
                <a:gd name="connsiteX76" fmla="*/ 310243 w 346982"/>
                <a:gd name="connsiteY76" fmla="*/ 196759 h 344532"/>
                <a:gd name="connsiteX77" fmla="*/ 311060 w 346982"/>
                <a:gd name="connsiteY77" fmla="*/ 199209 h 344532"/>
                <a:gd name="connsiteX78" fmla="*/ 311876 w 346982"/>
                <a:gd name="connsiteY78" fmla="*/ 200841 h 344532"/>
                <a:gd name="connsiteX79" fmla="*/ 311876 w 346982"/>
                <a:gd name="connsiteY79" fmla="*/ 204924 h 344532"/>
                <a:gd name="connsiteX80" fmla="*/ 311876 w 346982"/>
                <a:gd name="connsiteY80" fmla="*/ 206556 h 344532"/>
                <a:gd name="connsiteX81" fmla="*/ 308610 w 346982"/>
                <a:gd name="connsiteY81" fmla="*/ 209006 h 344532"/>
                <a:gd name="connsiteX82" fmla="*/ 305345 w 346982"/>
                <a:gd name="connsiteY82" fmla="*/ 210638 h 344532"/>
                <a:gd name="connsiteX83" fmla="*/ 304528 w 346982"/>
                <a:gd name="connsiteY83" fmla="*/ 212271 h 344532"/>
                <a:gd name="connsiteX84" fmla="*/ 304528 w 346982"/>
                <a:gd name="connsiteY84" fmla="*/ 213904 h 344532"/>
                <a:gd name="connsiteX85" fmla="*/ 305345 w 346982"/>
                <a:gd name="connsiteY85" fmla="*/ 215537 h 344532"/>
                <a:gd name="connsiteX86" fmla="*/ 307794 w 346982"/>
                <a:gd name="connsiteY86" fmla="*/ 218803 h 344532"/>
                <a:gd name="connsiteX87" fmla="*/ 311060 w 346982"/>
                <a:gd name="connsiteY87" fmla="*/ 223701 h 344532"/>
                <a:gd name="connsiteX88" fmla="*/ 314325 w 346982"/>
                <a:gd name="connsiteY88" fmla="*/ 229416 h 344532"/>
                <a:gd name="connsiteX89" fmla="*/ 314325 w 346982"/>
                <a:gd name="connsiteY89" fmla="*/ 231049 h 344532"/>
                <a:gd name="connsiteX90" fmla="*/ 314325 w 346982"/>
                <a:gd name="connsiteY90" fmla="*/ 235131 h 344532"/>
                <a:gd name="connsiteX91" fmla="*/ 315958 w 346982"/>
                <a:gd name="connsiteY91" fmla="*/ 240030 h 344532"/>
                <a:gd name="connsiteX92" fmla="*/ 317591 w 346982"/>
                <a:gd name="connsiteY92" fmla="*/ 242479 h 344532"/>
                <a:gd name="connsiteX93" fmla="*/ 318407 w 346982"/>
                <a:gd name="connsiteY93" fmla="*/ 244112 h 344532"/>
                <a:gd name="connsiteX94" fmla="*/ 319224 w 346982"/>
                <a:gd name="connsiteY94" fmla="*/ 244929 h 344532"/>
                <a:gd name="connsiteX95" fmla="*/ 320040 w 346982"/>
                <a:gd name="connsiteY95" fmla="*/ 245745 h 344532"/>
                <a:gd name="connsiteX96" fmla="*/ 320857 w 346982"/>
                <a:gd name="connsiteY96" fmla="*/ 245745 h 344532"/>
                <a:gd name="connsiteX97" fmla="*/ 324939 w 346982"/>
                <a:gd name="connsiteY97" fmla="*/ 244112 h 344532"/>
                <a:gd name="connsiteX98" fmla="*/ 332287 w 346982"/>
                <a:gd name="connsiteY98" fmla="*/ 246561 h 344532"/>
                <a:gd name="connsiteX99" fmla="*/ 338818 w 346982"/>
                <a:gd name="connsiteY99" fmla="*/ 249011 h 344532"/>
                <a:gd name="connsiteX100" fmla="*/ 339635 w 346982"/>
                <a:gd name="connsiteY100" fmla="*/ 249827 h 344532"/>
                <a:gd name="connsiteX101" fmla="*/ 341268 w 346982"/>
                <a:gd name="connsiteY101" fmla="*/ 252276 h 344532"/>
                <a:gd name="connsiteX102" fmla="*/ 343717 w 346982"/>
                <a:gd name="connsiteY102" fmla="*/ 256359 h 344532"/>
                <a:gd name="connsiteX103" fmla="*/ 345350 w 346982"/>
                <a:gd name="connsiteY103" fmla="*/ 259624 h 344532"/>
                <a:gd name="connsiteX104" fmla="*/ 346982 w 346982"/>
                <a:gd name="connsiteY104" fmla="*/ 262890 h 344532"/>
                <a:gd name="connsiteX105" fmla="*/ 338818 w 346982"/>
                <a:gd name="connsiteY105" fmla="*/ 268605 h 344532"/>
                <a:gd name="connsiteX106" fmla="*/ 330654 w 346982"/>
                <a:gd name="connsiteY106" fmla="*/ 274320 h 344532"/>
                <a:gd name="connsiteX107" fmla="*/ 322489 w 346982"/>
                <a:gd name="connsiteY107" fmla="*/ 280035 h 344532"/>
                <a:gd name="connsiteX108" fmla="*/ 314325 w 346982"/>
                <a:gd name="connsiteY108" fmla="*/ 285750 h 344532"/>
                <a:gd name="connsiteX109" fmla="*/ 306161 w 346982"/>
                <a:gd name="connsiteY109" fmla="*/ 291465 h 344532"/>
                <a:gd name="connsiteX110" fmla="*/ 297996 w 346982"/>
                <a:gd name="connsiteY110" fmla="*/ 297180 h 344532"/>
                <a:gd name="connsiteX111" fmla="*/ 289832 w 346982"/>
                <a:gd name="connsiteY111" fmla="*/ 302895 h 344532"/>
                <a:gd name="connsiteX112" fmla="*/ 281668 w 346982"/>
                <a:gd name="connsiteY112" fmla="*/ 308610 h 344532"/>
                <a:gd name="connsiteX113" fmla="*/ 275953 w 346982"/>
                <a:gd name="connsiteY113" fmla="*/ 311876 h 344532"/>
                <a:gd name="connsiteX114" fmla="*/ 272687 w 346982"/>
                <a:gd name="connsiteY114" fmla="*/ 315141 h 344532"/>
                <a:gd name="connsiteX115" fmla="*/ 267789 w 346982"/>
                <a:gd name="connsiteY115" fmla="*/ 319224 h 344532"/>
                <a:gd name="connsiteX116" fmla="*/ 263707 w 346982"/>
                <a:gd name="connsiteY116" fmla="*/ 323306 h 344532"/>
                <a:gd name="connsiteX117" fmla="*/ 260441 w 346982"/>
                <a:gd name="connsiteY117" fmla="*/ 326571 h 344532"/>
                <a:gd name="connsiteX118" fmla="*/ 256359 w 346982"/>
                <a:gd name="connsiteY118" fmla="*/ 330654 h 344532"/>
                <a:gd name="connsiteX119" fmla="*/ 253910 w 346982"/>
                <a:gd name="connsiteY119" fmla="*/ 332286 h 344532"/>
                <a:gd name="connsiteX120" fmla="*/ 249011 w 346982"/>
                <a:gd name="connsiteY120" fmla="*/ 336368 h 344532"/>
                <a:gd name="connsiteX121" fmla="*/ 247378 w 346982"/>
                <a:gd name="connsiteY121" fmla="*/ 337185 h 344532"/>
                <a:gd name="connsiteX122" fmla="*/ 240846 w 346982"/>
                <a:gd name="connsiteY122" fmla="*/ 338818 h 344532"/>
                <a:gd name="connsiteX123" fmla="*/ 235132 w 346982"/>
                <a:gd name="connsiteY123" fmla="*/ 339634 h 344532"/>
                <a:gd name="connsiteX124" fmla="*/ 229417 w 346982"/>
                <a:gd name="connsiteY124" fmla="*/ 340451 h 344532"/>
                <a:gd name="connsiteX125" fmla="*/ 225335 w 346982"/>
                <a:gd name="connsiteY125" fmla="*/ 341267 h 344532"/>
                <a:gd name="connsiteX126" fmla="*/ 222069 w 346982"/>
                <a:gd name="connsiteY126" fmla="*/ 342084 h 344532"/>
                <a:gd name="connsiteX127" fmla="*/ 217170 w 346982"/>
                <a:gd name="connsiteY127" fmla="*/ 342900 h 344532"/>
                <a:gd name="connsiteX128" fmla="*/ 213088 w 346982"/>
                <a:gd name="connsiteY128" fmla="*/ 343716 h 344532"/>
                <a:gd name="connsiteX129" fmla="*/ 209006 w 346982"/>
                <a:gd name="connsiteY129" fmla="*/ 344533 h 344532"/>
                <a:gd name="connsiteX130" fmla="*/ 208189 w 346982"/>
                <a:gd name="connsiteY130" fmla="*/ 344533 h 344532"/>
                <a:gd name="connsiteX131" fmla="*/ 207373 w 346982"/>
                <a:gd name="connsiteY131" fmla="*/ 344533 h 344532"/>
                <a:gd name="connsiteX132" fmla="*/ 206557 w 346982"/>
                <a:gd name="connsiteY132" fmla="*/ 344533 h 344532"/>
                <a:gd name="connsiteX133" fmla="*/ 205740 w 346982"/>
                <a:gd name="connsiteY133" fmla="*/ 343716 h 344532"/>
                <a:gd name="connsiteX134" fmla="*/ 204107 w 346982"/>
                <a:gd name="connsiteY134" fmla="*/ 342900 h 344532"/>
                <a:gd name="connsiteX135" fmla="*/ 203291 w 346982"/>
                <a:gd name="connsiteY135" fmla="*/ 342084 h 344532"/>
                <a:gd name="connsiteX136" fmla="*/ 203291 w 346982"/>
                <a:gd name="connsiteY136" fmla="*/ 341267 h 344532"/>
                <a:gd name="connsiteX137" fmla="*/ 204107 w 346982"/>
                <a:gd name="connsiteY137" fmla="*/ 340451 h 344532"/>
                <a:gd name="connsiteX138" fmla="*/ 204924 w 346982"/>
                <a:gd name="connsiteY138" fmla="*/ 339634 h 344532"/>
                <a:gd name="connsiteX139" fmla="*/ 204924 w 346982"/>
                <a:gd name="connsiteY139" fmla="*/ 338818 h 344532"/>
                <a:gd name="connsiteX140" fmla="*/ 205740 w 346982"/>
                <a:gd name="connsiteY140" fmla="*/ 338001 h 344532"/>
                <a:gd name="connsiteX141" fmla="*/ 206557 w 346982"/>
                <a:gd name="connsiteY141" fmla="*/ 337185 h 344532"/>
                <a:gd name="connsiteX142" fmla="*/ 206557 w 346982"/>
                <a:gd name="connsiteY142" fmla="*/ 336368 h 344532"/>
                <a:gd name="connsiteX143" fmla="*/ 205740 w 346982"/>
                <a:gd name="connsiteY143" fmla="*/ 335552 h 344532"/>
                <a:gd name="connsiteX144" fmla="*/ 204924 w 346982"/>
                <a:gd name="connsiteY144" fmla="*/ 333919 h 344532"/>
                <a:gd name="connsiteX145" fmla="*/ 204924 w 346982"/>
                <a:gd name="connsiteY145" fmla="*/ 331470 h 344532"/>
                <a:gd name="connsiteX146" fmla="*/ 204924 w 346982"/>
                <a:gd name="connsiteY146" fmla="*/ 330654 h 344532"/>
                <a:gd name="connsiteX147" fmla="*/ 204924 w 346982"/>
                <a:gd name="connsiteY147" fmla="*/ 330654 h 344532"/>
                <a:gd name="connsiteX148" fmla="*/ 204107 w 346982"/>
                <a:gd name="connsiteY148" fmla="*/ 329837 h 344532"/>
                <a:gd name="connsiteX149" fmla="*/ 201658 w 346982"/>
                <a:gd name="connsiteY149" fmla="*/ 329021 h 344532"/>
                <a:gd name="connsiteX150" fmla="*/ 199209 w 346982"/>
                <a:gd name="connsiteY150" fmla="*/ 328204 h 344532"/>
                <a:gd name="connsiteX151" fmla="*/ 198393 w 346982"/>
                <a:gd name="connsiteY151" fmla="*/ 328204 h 344532"/>
                <a:gd name="connsiteX152" fmla="*/ 195943 w 346982"/>
                <a:gd name="connsiteY152" fmla="*/ 327388 h 344532"/>
                <a:gd name="connsiteX153" fmla="*/ 192677 w 346982"/>
                <a:gd name="connsiteY153" fmla="*/ 326571 h 344532"/>
                <a:gd name="connsiteX154" fmla="*/ 191861 w 346982"/>
                <a:gd name="connsiteY154" fmla="*/ 325755 h 344532"/>
                <a:gd name="connsiteX155" fmla="*/ 189412 w 346982"/>
                <a:gd name="connsiteY155" fmla="*/ 323306 h 344532"/>
                <a:gd name="connsiteX156" fmla="*/ 188595 w 346982"/>
                <a:gd name="connsiteY156" fmla="*/ 322489 h 344532"/>
                <a:gd name="connsiteX157" fmla="*/ 183696 w 346982"/>
                <a:gd name="connsiteY157" fmla="*/ 321673 h 344532"/>
                <a:gd name="connsiteX158" fmla="*/ 182064 w 346982"/>
                <a:gd name="connsiteY158" fmla="*/ 320856 h 344532"/>
                <a:gd name="connsiteX159" fmla="*/ 180431 w 346982"/>
                <a:gd name="connsiteY159" fmla="*/ 320040 h 344532"/>
                <a:gd name="connsiteX160" fmla="*/ 179614 w 346982"/>
                <a:gd name="connsiteY160" fmla="*/ 319224 h 344532"/>
                <a:gd name="connsiteX161" fmla="*/ 178798 w 346982"/>
                <a:gd name="connsiteY161" fmla="*/ 317591 h 344532"/>
                <a:gd name="connsiteX162" fmla="*/ 178798 w 346982"/>
                <a:gd name="connsiteY162" fmla="*/ 316774 h 344532"/>
                <a:gd name="connsiteX163" fmla="*/ 177982 w 346982"/>
                <a:gd name="connsiteY163" fmla="*/ 315958 h 344532"/>
                <a:gd name="connsiteX164" fmla="*/ 173083 w 346982"/>
                <a:gd name="connsiteY164" fmla="*/ 313509 h 344532"/>
                <a:gd name="connsiteX165" fmla="*/ 171450 w 346982"/>
                <a:gd name="connsiteY165" fmla="*/ 312692 h 344532"/>
                <a:gd name="connsiteX166" fmla="*/ 170634 w 346982"/>
                <a:gd name="connsiteY166" fmla="*/ 311876 h 344532"/>
                <a:gd name="connsiteX167" fmla="*/ 170634 w 346982"/>
                <a:gd name="connsiteY167" fmla="*/ 310243 h 344532"/>
                <a:gd name="connsiteX168" fmla="*/ 170634 w 346982"/>
                <a:gd name="connsiteY168" fmla="*/ 308610 h 344532"/>
                <a:gd name="connsiteX169" fmla="*/ 170634 w 346982"/>
                <a:gd name="connsiteY169" fmla="*/ 306977 h 344532"/>
                <a:gd name="connsiteX170" fmla="*/ 170634 w 346982"/>
                <a:gd name="connsiteY170" fmla="*/ 306161 h 344532"/>
                <a:gd name="connsiteX171" fmla="*/ 168185 w 346982"/>
                <a:gd name="connsiteY171" fmla="*/ 304528 h 344532"/>
                <a:gd name="connsiteX172" fmla="*/ 162469 w 346982"/>
                <a:gd name="connsiteY172" fmla="*/ 300446 h 344532"/>
                <a:gd name="connsiteX173" fmla="*/ 156754 w 346982"/>
                <a:gd name="connsiteY173" fmla="*/ 296363 h 344532"/>
                <a:gd name="connsiteX174" fmla="*/ 151039 w 346982"/>
                <a:gd name="connsiteY174" fmla="*/ 292281 h 344532"/>
                <a:gd name="connsiteX175" fmla="*/ 145325 w 346982"/>
                <a:gd name="connsiteY175" fmla="*/ 288199 h 344532"/>
                <a:gd name="connsiteX176" fmla="*/ 139610 w 346982"/>
                <a:gd name="connsiteY176" fmla="*/ 284117 h 344532"/>
                <a:gd name="connsiteX177" fmla="*/ 133894 w 346982"/>
                <a:gd name="connsiteY177" fmla="*/ 280035 h 344532"/>
                <a:gd name="connsiteX178" fmla="*/ 128179 w 346982"/>
                <a:gd name="connsiteY178" fmla="*/ 275953 h 344532"/>
                <a:gd name="connsiteX179" fmla="*/ 122464 w 346982"/>
                <a:gd name="connsiteY179" fmla="*/ 271871 h 344532"/>
                <a:gd name="connsiteX180" fmla="*/ 116750 w 346982"/>
                <a:gd name="connsiteY180" fmla="*/ 267788 h 344532"/>
                <a:gd name="connsiteX181" fmla="*/ 111035 w 346982"/>
                <a:gd name="connsiteY181" fmla="*/ 263706 h 344532"/>
                <a:gd name="connsiteX182" fmla="*/ 105319 w 346982"/>
                <a:gd name="connsiteY182" fmla="*/ 259624 h 344532"/>
                <a:gd name="connsiteX183" fmla="*/ 99604 w 346982"/>
                <a:gd name="connsiteY183" fmla="*/ 255542 h 344532"/>
                <a:gd name="connsiteX184" fmla="*/ 93889 w 346982"/>
                <a:gd name="connsiteY184" fmla="*/ 251460 h 344532"/>
                <a:gd name="connsiteX185" fmla="*/ 88175 w 346982"/>
                <a:gd name="connsiteY185" fmla="*/ 247378 h 344532"/>
                <a:gd name="connsiteX186" fmla="*/ 82460 w 346982"/>
                <a:gd name="connsiteY186" fmla="*/ 243296 h 344532"/>
                <a:gd name="connsiteX187" fmla="*/ 76744 w 346982"/>
                <a:gd name="connsiteY187" fmla="*/ 239213 h 344532"/>
                <a:gd name="connsiteX188" fmla="*/ 71846 w 346982"/>
                <a:gd name="connsiteY188" fmla="*/ 235948 h 344532"/>
                <a:gd name="connsiteX189" fmla="*/ 66947 w 346982"/>
                <a:gd name="connsiteY189" fmla="*/ 232682 h 344532"/>
                <a:gd name="connsiteX190" fmla="*/ 62865 w 346982"/>
                <a:gd name="connsiteY190" fmla="*/ 230233 h 344532"/>
                <a:gd name="connsiteX191" fmla="*/ 58783 w 346982"/>
                <a:gd name="connsiteY191" fmla="*/ 227784 h 344532"/>
                <a:gd name="connsiteX192" fmla="*/ 54701 w 346982"/>
                <a:gd name="connsiteY192" fmla="*/ 225334 h 344532"/>
                <a:gd name="connsiteX193" fmla="*/ 52252 w 346982"/>
                <a:gd name="connsiteY193" fmla="*/ 223701 h 344532"/>
                <a:gd name="connsiteX194" fmla="*/ 48986 w 346982"/>
                <a:gd name="connsiteY194" fmla="*/ 222068 h 344532"/>
                <a:gd name="connsiteX195" fmla="*/ 45720 w 346982"/>
                <a:gd name="connsiteY195" fmla="*/ 220436 h 344532"/>
                <a:gd name="connsiteX196" fmla="*/ 42454 w 346982"/>
                <a:gd name="connsiteY196" fmla="*/ 218803 h 344532"/>
                <a:gd name="connsiteX197" fmla="*/ 39189 w 346982"/>
                <a:gd name="connsiteY197" fmla="*/ 217170 h 344532"/>
                <a:gd name="connsiteX198" fmla="*/ 35923 w 346982"/>
                <a:gd name="connsiteY198" fmla="*/ 215537 h 344532"/>
                <a:gd name="connsiteX199" fmla="*/ 32657 w 346982"/>
                <a:gd name="connsiteY199" fmla="*/ 213904 h 344532"/>
                <a:gd name="connsiteX200" fmla="*/ 29392 w 346982"/>
                <a:gd name="connsiteY200" fmla="*/ 212271 h 344532"/>
                <a:gd name="connsiteX201" fmla="*/ 26126 w 346982"/>
                <a:gd name="connsiteY201" fmla="*/ 210638 h 344532"/>
                <a:gd name="connsiteX202" fmla="*/ 22860 w 346982"/>
                <a:gd name="connsiteY202" fmla="*/ 209006 h 344532"/>
                <a:gd name="connsiteX203" fmla="*/ 19594 w 346982"/>
                <a:gd name="connsiteY203" fmla="*/ 207373 h 344532"/>
                <a:gd name="connsiteX204" fmla="*/ 16329 w 346982"/>
                <a:gd name="connsiteY204" fmla="*/ 205740 h 344532"/>
                <a:gd name="connsiteX205" fmla="*/ 13063 w 346982"/>
                <a:gd name="connsiteY205" fmla="*/ 204107 h 344532"/>
                <a:gd name="connsiteX206" fmla="*/ 9797 w 346982"/>
                <a:gd name="connsiteY206" fmla="*/ 202474 h 344532"/>
                <a:gd name="connsiteX207" fmla="*/ 6532 w 346982"/>
                <a:gd name="connsiteY207" fmla="*/ 200025 h 344532"/>
                <a:gd name="connsiteX208" fmla="*/ 3266 w 346982"/>
                <a:gd name="connsiteY208" fmla="*/ 197576 h 344532"/>
                <a:gd name="connsiteX209" fmla="*/ 0 w 346982"/>
                <a:gd name="connsiteY209" fmla="*/ 195126 h 344532"/>
                <a:gd name="connsiteX210" fmla="*/ 0 w 346982"/>
                <a:gd name="connsiteY210" fmla="*/ 191044 h 344532"/>
                <a:gd name="connsiteX211" fmla="*/ 0 w 346982"/>
                <a:gd name="connsiteY211" fmla="*/ 187779 h 344532"/>
                <a:gd name="connsiteX212" fmla="*/ 0 w 346982"/>
                <a:gd name="connsiteY212" fmla="*/ 182880 h 344532"/>
                <a:gd name="connsiteX213" fmla="*/ 0 w 346982"/>
                <a:gd name="connsiteY213" fmla="*/ 178798 h 344532"/>
                <a:gd name="connsiteX214" fmla="*/ 0 w 346982"/>
                <a:gd name="connsiteY214" fmla="*/ 174716 h 344532"/>
                <a:gd name="connsiteX215" fmla="*/ 0 w 346982"/>
                <a:gd name="connsiteY215" fmla="*/ 172266 h 344532"/>
                <a:gd name="connsiteX216" fmla="*/ 0 w 346982"/>
                <a:gd name="connsiteY216" fmla="*/ 169817 h 344532"/>
                <a:gd name="connsiteX217" fmla="*/ 0 w 346982"/>
                <a:gd name="connsiteY217" fmla="*/ 168184 h 344532"/>
                <a:gd name="connsiteX218" fmla="*/ 0 w 346982"/>
                <a:gd name="connsiteY218" fmla="*/ 167368 h 344532"/>
                <a:gd name="connsiteX219" fmla="*/ 1633 w 346982"/>
                <a:gd name="connsiteY219" fmla="*/ 166551 h 344532"/>
                <a:gd name="connsiteX220" fmla="*/ 4082 w 346982"/>
                <a:gd name="connsiteY220" fmla="*/ 164102 h 344532"/>
                <a:gd name="connsiteX221" fmla="*/ 4899 w 346982"/>
                <a:gd name="connsiteY221" fmla="*/ 163286 h 344532"/>
                <a:gd name="connsiteX222" fmla="*/ 6532 w 346982"/>
                <a:gd name="connsiteY222" fmla="*/ 162469 h 344532"/>
                <a:gd name="connsiteX223" fmla="*/ 10614 w 346982"/>
                <a:gd name="connsiteY223" fmla="*/ 160020 h 344532"/>
                <a:gd name="connsiteX224" fmla="*/ 11430 w 346982"/>
                <a:gd name="connsiteY224" fmla="*/ 159204 h 344532"/>
                <a:gd name="connsiteX225" fmla="*/ 15512 w 346982"/>
                <a:gd name="connsiteY225" fmla="*/ 155938 h 344532"/>
                <a:gd name="connsiteX226" fmla="*/ 16329 w 346982"/>
                <a:gd name="connsiteY226" fmla="*/ 155121 h 344532"/>
                <a:gd name="connsiteX227" fmla="*/ 18778 w 346982"/>
                <a:gd name="connsiteY227" fmla="*/ 155121 h 344532"/>
                <a:gd name="connsiteX228" fmla="*/ 19594 w 346982"/>
                <a:gd name="connsiteY228" fmla="*/ 154305 h 344532"/>
                <a:gd name="connsiteX229" fmla="*/ 21227 w 346982"/>
                <a:gd name="connsiteY229" fmla="*/ 152672 h 344532"/>
                <a:gd name="connsiteX230" fmla="*/ 22860 w 346982"/>
                <a:gd name="connsiteY230" fmla="*/ 151039 h 344532"/>
                <a:gd name="connsiteX231" fmla="*/ 24493 w 346982"/>
                <a:gd name="connsiteY231" fmla="*/ 150223 h 344532"/>
                <a:gd name="connsiteX232" fmla="*/ 24493 w 346982"/>
                <a:gd name="connsiteY232" fmla="*/ 150223 h 344532"/>
                <a:gd name="connsiteX233" fmla="*/ 25310 w 346982"/>
                <a:gd name="connsiteY233" fmla="*/ 150223 h 344532"/>
                <a:gd name="connsiteX234" fmla="*/ 29392 w 346982"/>
                <a:gd name="connsiteY234" fmla="*/ 151039 h 344532"/>
                <a:gd name="connsiteX235" fmla="*/ 31025 w 346982"/>
                <a:gd name="connsiteY235" fmla="*/ 151039 h 344532"/>
                <a:gd name="connsiteX236" fmla="*/ 32657 w 346982"/>
                <a:gd name="connsiteY236" fmla="*/ 151039 h 344532"/>
                <a:gd name="connsiteX237" fmla="*/ 33474 w 346982"/>
                <a:gd name="connsiteY237" fmla="*/ 151039 h 344532"/>
                <a:gd name="connsiteX238" fmla="*/ 34290 w 346982"/>
                <a:gd name="connsiteY238" fmla="*/ 150223 h 344532"/>
                <a:gd name="connsiteX239" fmla="*/ 35107 w 346982"/>
                <a:gd name="connsiteY239" fmla="*/ 149406 h 344532"/>
                <a:gd name="connsiteX240" fmla="*/ 35107 w 346982"/>
                <a:gd name="connsiteY240" fmla="*/ 147774 h 344532"/>
                <a:gd name="connsiteX241" fmla="*/ 35107 w 346982"/>
                <a:gd name="connsiteY241" fmla="*/ 146957 h 344532"/>
                <a:gd name="connsiteX242" fmla="*/ 35107 w 346982"/>
                <a:gd name="connsiteY242" fmla="*/ 146141 h 344532"/>
                <a:gd name="connsiteX243" fmla="*/ 35107 w 346982"/>
                <a:gd name="connsiteY243" fmla="*/ 146141 h 344532"/>
                <a:gd name="connsiteX244" fmla="*/ 35923 w 346982"/>
                <a:gd name="connsiteY244" fmla="*/ 146141 h 344532"/>
                <a:gd name="connsiteX245" fmla="*/ 36739 w 346982"/>
                <a:gd name="connsiteY245" fmla="*/ 146141 h 344532"/>
                <a:gd name="connsiteX246" fmla="*/ 39189 w 346982"/>
                <a:gd name="connsiteY246" fmla="*/ 146141 h 344532"/>
                <a:gd name="connsiteX247" fmla="*/ 40005 w 346982"/>
                <a:gd name="connsiteY247" fmla="*/ 146141 h 344532"/>
                <a:gd name="connsiteX248" fmla="*/ 42454 w 346982"/>
                <a:gd name="connsiteY248" fmla="*/ 146141 h 344532"/>
                <a:gd name="connsiteX249" fmla="*/ 46537 w 346982"/>
                <a:gd name="connsiteY249" fmla="*/ 145324 h 344532"/>
                <a:gd name="connsiteX250" fmla="*/ 49802 w 346982"/>
                <a:gd name="connsiteY250" fmla="*/ 144508 h 344532"/>
                <a:gd name="connsiteX251" fmla="*/ 52252 w 346982"/>
                <a:gd name="connsiteY251" fmla="*/ 143691 h 344532"/>
                <a:gd name="connsiteX252" fmla="*/ 54701 w 346982"/>
                <a:gd name="connsiteY252" fmla="*/ 142059 h 344532"/>
                <a:gd name="connsiteX253" fmla="*/ 56334 w 346982"/>
                <a:gd name="connsiteY253" fmla="*/ 139609 h 344532"/>
                <a:gd name="connsiteX254" fmla="*/ 57967 w 346982"/>
                <a:gd name="connsiteY254" fmla="*/ 136343 h 344532"/>
                <a:gd name="connsiteX255" fmla="*/ 59600 w 346982"/>
                <a:gd name="connsiteY255" fmla="*/ 133894 h 344532"/>
                <a:gd name="connsiteX256" fmla="*/ 62865 w 346982"/>
                <a:gd name="connsiteY256" fmla="*/ 132261 h 344532"/>
                <a:gd name="connsiteX257" fmla="*/ 65314 w 346982"/>
                <a:gd name="connsiteY257" fmla="*/ 131445 h 344532"/>
                <a:gd name="connsiteX258" fmla="*/ 66947 w 346982"/>
                <a:gd name="connsiteY258" fmla="*/ 131445 h 344532"/>
                <a:gd name="connsiteX259" fmla="*/ 70213 w 346982"/>
                <a:gd name="connsiteY259" fmla="*/ 129812 h 344532"/>
                <a:gd name="connsiteX260" fmla="*/ 73479 w 346982"/>
                <a:gd name="connsiteY260" fmla="*/ 127363 h 344532"/>
                <a:gd name="connsiteX261" fmla="*/ 75928 w 346982"/>
                <a:gd name="connsiteY261" fmla="*/ 125730 h 344532"/>
                <a:gd name="connsiteX262" fmla="*/ 78377 w 346982"/>
                <a:gd name="connsiteY262" fmla="*/ 125730 h 344532"/>
                <a:gd name="connsiteX263" fmla="*/ 80827 w 346982"/>
                <a:gd name="connsiteY263" fmla="*/ 125730 h 344532"/>
                <a:gd name="connsiteX264" fmla="*/ 81643 w 346982"/>
                <a:gd name="connsiteY264" fmla="*/ 125730 h 344532"/>
                <a:gd name="connsiteX265" fmla="*/ 82460 w 346982"/>
                <a:gd name="connsiteY265" fmla="*/ 124913 h 344532"/>
                <a:gd name="connsiteX266" fmla="*/ 82460 w 346982"/>
                <a:gd name="connsiteY266" fmla="*/ 123281 h 344532"/>
                <a:gd name="connsiteX267" fmla="*/ 81643 w 346982"/>
                <a:gd name="connsiteY267" fmla="*/ 122464 h 344532"/>
                <a:gd name="connsiteX268" fmla="*/ 80827 w 346982"/>
                <a:gd name="connsiteY268" fmla="*/ 121648 h 344532"/>
                <a:gd name="connsiteX269" fmla="*/ 80010 w 346982"/>
                <a:gd name="connsiteY269" fmla="*/ 120831 h 344532"/>
                <a:gd name="connsiteX270" fmla="*/ 79194 w 346982"/>
                <a:gd name="connsiteY270" fmla="*/ 120831 h 344532"/>
                <a:gd name="connsiteX271" fmla="*/ 79194 w 346982"/>
                <a:gd name="connsiteY271" fmla="*/ 120015 h 344532"/>
                <a:gd name="connsiteX272" fmla="*/ 79194 w 346982"/>
                <a:gd name="connsiteY272" fmla="*/ 119199 h 344532"/>
                <a:gd name="connsiteX273" fmla="*/ 79194 w 346982"/>
                <a:gd name="connsiteY273" fmla="*/ 118382 h 344532"/>
                <a:gd name="connsiteX274" fmla="*/ 80010 w 346982"/>
                <a:gd name="connsiteY274" fmla="*/ 117566 h 344532"/>
                <a:gd name="connsiteX275" fmla="*/ 80010 w 346982"/>
                <a:gd name="connsiteY275" fmla="*/ 115933 h 344532"/>
                <a:gd name="connsiteX276" fmla="*/ 79194 w 346982"/>
                <a:gd name="connsiteY276" fmla="*/ 114300 h 344532"/>
                <a:gd name="connsiteX277" fmla="*/ 79194 w 346982"/>
                <a:gd name="connsiteY277" fmla="*/ 113484 h 344532"/>
                <a:gd name="connsiteX278" fmla="*/ 79194 w 346982"/>
                <a:gd name="connsiteY278" fmla="*/ 112667 h 344532"/>
                <a:gd name="connsiteX279" fmla="*/ 79194 w 346982"/>
                <a:gd name="connsiteY279" fmla="*/ 111851 h 344532"/>
                <a:gd name="connsiteX280" fmla="*/ 80010 w 346982"/>
                <a:gd name="connsiteY280" fmla="*/ 111034 h 344532"/>
                <a:gd name="connsiteX281" fmla="*/ 80827 w 346982"/>
                <a:gd name="connsiteY281" fmla="*/ 111034 h 344532"/>
                <a:gd name="connsiteX282" fmla="*/ 82460 w 346982"/>
                <a:gd name="connsiteY282" fmla="*/ 111034 h 344532"/>
                <a:gd name="connsiteX283" fmla="*/ 84909 w 346982"/>
                <a:gd name="connsiteY283" fmla="*/ 111034 h 344532"/>
                <a:gd name="connsiteX284" fmla="*/ 92257 w 346982"/>
                <a:gd name="connsiteY284" fmla="*/ 108585 h 344532"/>
                <a:gd name="connsiteX285" fmla="*/ 93073 w 346982"/>
                <a:gd name="connsiteY285" fmla="*/ 107768 h 344532"/>
                <a:gd name="connsiteX286" fmla="*/ 93889 w 346982"/>
                <a:gd name="connsiteY286" fmla="*/ 106136 h 344532"/>
                <a:gd name="connsiteX287" fmla="*/ 94706 w 346982"/>
                <a:gd name="connsiteY287" fmla="*/ 104503 h 344532"/>
                <a:gd name="connsiteX288" fmla="*/ 95522 w 346982"/>
                <a:gd name="connsiteY288" fmla="*/ 103686 h 344532"/>
                <a:gd name="connsiteX289" fmla="*/ 95522 w 346982"/>
                <a:gd name="connsiteY289" fmla="*/ 103686 h 344532"/>
                <a:gd name="connsiteX290" fmla="*/ 97971 w 346982"/>
                <a:gd name="connsiteY290" fmla="*/ 102870 h 344532"/>
                <a:gd name="connsiteX291" fmla="*/ 101237 w 346982"/>
                <a:gd name="connsiteY291" fmla="*/ 102054 h 344532"/>
                <a:gd name="connsiteX292" fmla="*/ 102870 w 346982"/>
                <a:gd name="connsiteY292" fmla="*/ 102054 h 344532"/>
                <a:gd name="connsiteX293" fmla="*/ 106136 w 346982"/>
                <a:gd name="connsiteY293" fmla="*/ 102054 h 344532"/>
                <a:gd name="connsiteX294" fmla="*/ 108585 w 346982"/>
                <a:gd name="connsiteY294" fmla="*/ 102054 h 344532"/>
                <a:gd name="connsiteX295" fmla="*/ 112668 w 346982"/>
                <a:gd name="connsiteY295" fmla="*/ 102054 h 344532"/>
                <a:gd name="connsiteX296" fmla="*/ 115933 w 346982"/>
                <a:gd name="connsiteY296" fmla="*/ 102054 h 344532"/>
                <a:gd name="connsiteX297" fmla="*/ 118382 w 346982"/>
                <a:gd name="connsiteY297" fmla="*/ 102054 h 344532"/>
                <a:gd name="connsiteX298" fmla="*/ 121648 w 346982"/>
                <a:gd name="connsiteY298" fmla="*/ 102054 h 344532"/>
                <a:gd name="connsiteX299" fmla="*/ 122464 w 346982"/>
                <a:gd name="connsiteY299" fmla="*/ 102054 h 344532"/>
                <a:gd name="connsiteX300" fmla="*/ 122464 w 346982"/>
                <a:gd name="connsiteY300" fmla="*/ 101237 h 344532"/>
                <a:gd name="connsiteX301" fmla="*/ 121648 w 346982"/>
                <a:gd name="connsiteY301" fmla="*/ 98788 h 344532"/>
                <a:gd name="connsiteX302" fmla="*/ 121648 w 346982"/>
                <a:gd name="connsiteY302" fmla="*/ 97155 h 344532"/>
                <a:gd name="connsiteX303" fmla="*/ 123281 w 346982"/>
                <a:gd name="connsiteY303" fmla="*/ 96338 h 344532"/>
                <a:gd name="connsiteX304" fmla="*/ 124914 w 346982"/>
                <a:gd name="connsiteY304" fmla="*/ 94706 h 344532"/>
                <a:gd name="connsiteX305" fmla="*/ 124097 w 346982"/>
                <a:gd name="connsiteY305" fmla="*/ 93073 h 344532"/>
                <a:gd name="connsiteX306" fmla="*/ 122464 w 346982"/>
                <a:gd name="connsiteY306" fmla="*/ 92256 h 344532"/>
                <a:gd name="connsiteX307" fmla="*/ 120832 w 346982"/>
                <a:gd name="connsiteY307" fmla="*/ 90624 h 344532"/>
                <a:gd name="connsiteX308" fmla="*/ 120015 w 346982"/>
                <a:gd name="connsiteY308" fmla="*/ 89807 h 344532"/>
                <a:gd name="connsiteX309" fmla="*/ 118382 w 346982"/>
                <a:gd name="connsiteY309" fmla="*/ 88174 h 344532"/>
                <a:gd name="connsiteX310" fmla="*/ 117566 w 346982"/>
                <a:gd name="connsiteY310" fmla="*/ 86541 h 344532"/>
                <a:gd name="connsiteX311" fmla="*/ 116750 w 346982"/>
                <a:gd name="connsiteY311" fmla="*/ 82459 h 344532"/>
                <a:gd name="connsiteX312" fmla="*/ 115117 w 346982"/>
                <a:gd name="connsiteY312" fmla="*/ 80010 h 344532"/>
                <a:gd name="connsiteX313" fmla="*/ 114300 w 346982"/>
                <a:gd name="connsiteY313" fmla="*/ 77561 h 344532"/>
                <a:gd name="connsiteX314" fmla="*/ 115117 w 346982"/>
                <a:gd name="connsiteY314" fmla="*/ 72662 h 344532"/>
                <a:gd name="connsiteX315" fmla="*/ 114300 w 346982"/>
                <a:gd name="connsiteY315" fmla="*/ 69396 h 344532"/>
                <a:gd name="connsiteX316" fmla="*/ 114300 w 346982"/>
                <a:gd name="connsiteY316" fmla="*/ 67763 h 344532"/>
                <a:gd name="connsiteX317" fmla="*/ 114300 w 346982"/>
                <a:gd name="connsiteY317" fmla="*/ 66131 h 344532"/>
                <a:gd name="connsiteX318" fmla="*/ 114300 w 346982"/>
                <a:gd name="connsiteY318" fmla="*/ 63681 h 344532"/>
                <a:gd name="connsiteX319" fmla="*/ 114300 w 346982"/>
                <a:gd name="connsiteY319" fmla="*/ 59599 h 344532"/>
                <a:gd name="connsiteX320" fmla="*/ 112668 w 346982"/>
                <a:gd name="connsiteY320" fmla="*/ 55517 h 344532"/>
                <a:gd name="connsiteX321" fmla="*/ 113484 w 346982"/>
                <a:gd name="connsiteY321" fmla="*/ 53884 h 344532"/>
                <a:gd name="connsiteX322" fmla="*/ 113484 w 346982"/>
                <a:gd name="connsiteY322" fmla="*/ 53068 h 344532"/>
                <a:gd name="connsiteX323" fmla="*/ 113484 w 346982"/>
                <a:gd name="connsiteY323" fmla="*/ 52251 h 344532"/>
                <a:gd name="connsiteX324" fmla="*/ 111851 w 346982"/>
                <a:gd name="connsiteY324" fmla="*/ 51435 h 344532"/>
                <a:gd name="connsiteX325" fmla="*/ 111035 w 346982"/>
                <a:gd name="connsiteY325" fmla="*/ 50618 h 344532"/>
                <a:gd name="connsiteX326" fmla="*/ 111035 w 346982"/>
                <a:gd name="connsiteY326" fmla="*/ 49802 h 344532"/>
                <a:gd name="connsiteX327" fmla="*/ 111851 w 346982"/>
                <a:gd name="connsiteY327" fmla="*/ 48169 h 344532"/>
                <a:gd name="connsiteX328" fmla="*/ 111851 w 346982"/>
                <a:gd name="connsiteY328" fmla="*/ 47353 h 344532"/>
                <a:gd name="connsiteX329" fmla="*/ 109402 w 346982"/>
                <a:gd name="connsiteY329" fmla="*/ 45720 h 344532"/>
                <a:gd name="connsiteX330" fmla="*/ 106136 w 346982"/>
                <a:gd name="connsiteY330" fmla="*/ 43271 h 344532"/>
                <a:gd name="connsiteX331" fmla="*/ 105319 w 346982"/>
                <a:gd name="connsiteY331" fmla="*/ 42454 h 344532"/>
                <a:gd name="connsiteX332" fmla="*/ 104503 w 346982"/>
                <a:gd name="connsiteY332" fmla="*/ 40821 h 344532"/>
                <a:gd name="connsiteX333" fmla="*/ 107769 w 346982"/>
                <a:gd name="connsiteY333" fmla="*/ 40821 h 344532"/>
                <a:gd name="connsiteX334" fmla="*/ 109402 w 346982"/>
                <a:gd name="connsiteY334" fmla="*/ 40821 h 344532"/>
                <a:gd name="connsiteX335" fmla="*/ 113484 w 346982"/>
                <a:gd name="connsiteY335" fmla="*/ 39188 h 344532"/>
                <a:gd name="connsiteX336" fmla="*/ 116750 w 346982"/>
                <a:gd name="connsiteY336" fmla="*/ 36739 h 344532"/>
                <a:gd name="connsiteX337" fmla="*/ 119199 w 346982"/>
                <a:gd name="connsiteY337" fmla="*/ 35106 h 344532"/>
                <a:gd name="connsiteX338" fmla="*/ 121648 w 346982"/>
                <a:gd name="connsiteY338" fmla="*/ 32657 h 344532"/>
                <a:gd name="connsiteX339" fmla="*/ 123281 w 346982"/>
                <a:gd name="connsiteY339" fmla="*/ 31024 h 344532"/>
                <a:gd name="connsiteX340" fmla="*/ 125730 w 346982"/>
                <a:gd name="connsiteY340" fmla="*/ 29391 h 344532"/>
                <a:gd name="connsiteX341" fmla="*/ 133894 w 346982"/>
                <a:gd name="connsiteY341" fmla="*/ 25309 h 344532"/>
                <a:gd name="connsiteX342" fmla="*/ 135527 w 346982"/>
                <a:gd name="connsiteY342" fmla="*/ 25309 h 344532"/>
                <a:gd name="connsiteX343" fmla="*/ 137977 w 346982"/>
                <a:gd name="connsiteY343" fmla="*/ 26126 h 344532"/>
                <a:gd name="connsiteX344" fmla="*/ 140426 w 346982"/>
                <a:gd name="connsiteY344" fmla="*/ 26126 h 344532"/>
                <a:gd name="connsiteX345" fmla="*/ 142059 w 346982"/>
                <a:gd name="connsiteY345" fmla="*/ 24493 h 344532"/>
                <a:gd name="connsiteX346" fmla="*/ 143692 w 346982"/>
                <a:gd name="connsiteY346" fmla="*/ 21227 h 344532"/>
                <a:gd name="connsiteX347" fmla="*/ 146141 w 346982"/>
                <a:gd name="connsiteY347" fmla="*/ 19594 h 344532"/>
                <a:gd name="connsiteX348" fmla="*/ 149407 w 346982"/>
                <a:gd name="connsiteY348" fmla="*/ 17961 h 344532"/>
                <a:gd name="connsiteX349" fmla="*/ 154305 w 346982"/>
                <a:gd name="connsiteY349" fmla="*/ 16329 h 344532"/>
                <a:gd name="connsiteX350" fmla="*/ 157571 w 346982"/>
                <a:gd name="connsiteY350" fmla="*/ 14696 h 344532"/>
                <a:gd name="connsiteX351" fmla="*/ 162469 w 346982"/>
                <a:gd name="connsiteY351" fmla="*/ 13063 h 344532"/>
                <a:gd name="connsiteX352" fmla="*/ 174716 w 346982"/>
                <a:gd name="connsiteY352" fmla="*/ 12246 h 344532"/>
                <a:gd name="connsiteX353" fmla="*/ 180431 w 346982"/>
                <a:gd name="connsiteY353" fmla="*/ 11430 h 344532"/>
                <a:gd name="connsiteX354" fmla="*/ 184513 w 346982"/>
                <a:gd name="connsiteY354" fmla="*/ 11430 h 344532"/>
                <a:gd name="connsiteX355" fmla="*/ 188595 w 346982"/>
                <a:gd name="connsiteY355" fmla="*/ 8981 h 344532"/>
                <a:gd name="connsiteX356" fmla="*/ 191044 w 346982"/>
                <a:gd name="connsiteY356" fmla="*/ 8164 h 344532"/>
                <a:gd name="connsiteX357" fmla="*/ 200025 w 346982"/>
                <a:gd name="connsiteY357" fmla="*/ 8164 h 344532"/>
                <a:gd name="connsiteX358" fmla="*/ 204107 w 346982"/>
                <a:gd name="connsiteY358" fmla="*/ 5715 h 344532"/>
                <a:gd name="connsiteX359" fmla="*/ 220436 w 346982"/>
                <a:gd name="connsiteY359" fmla="*/ 5715 h 344532"/>
                <a:gd name="connsiteX360" fmla="*/ 222069 w 346982"/>
                <a:gd name="connsiteY360" fmla="*/ 6531 h 344532"/>
                <a:gd name="connsiteX361" fmla="*/ 223702 w 346982"/>
                <a:gd name="connsiteY361" fmla="*/ 7348 h 344532"/>
                <a:gd name="connsiteX362" fmla="*/ 226968 w 346982"/>
                <a:gd name="connsiteY362" fmla="*/ 9797 h 344532"/>
                <a:gd name="connsiteX363" fmla="*/ 228600 w 346982"/>
                <a:gd name="connsiteY363" fmla="*/ 10613 h 344532"/>
                <a:gd name="connsiteX364" fmla="*/ 231050 w 346982"/>
                <a:gd name="connsiteY364" fmla="*/ 9797 h 344532"/>
                <a:gd name="connsiteX365" fmla="*/ 235948 w 346982"/>
                <a:gd name="connsiteY365" fmla="*/ 7348 h 344532"/>
                <a:gd name="connsiteX366" fmla="*/ 241663 w 346982"/>
                <a:gd name="connsiteY366" fmla="*/ 5715 h 344532"/>
                <a:gd name="connsiteX367" fmla="*/ 244929 w 346982"/>
                <a:gd name="connsiteY367" fmla="*/ 4082 h 344532"/>
                <a:gd name="connsiteX368" fmla="*/ 246562 w 346982"/>
                <a:gd name="connsiteY368" fmla="*/ 1633 h 344532"/>
                <a:gd name="connsiteX369" fmla="*/ 249011 w 346982"/>
                <a:gd name="connsiteY369" fmla="*/ 816 h 344532"/>
                <a:gd name="connsiteX370" fmla="*/ 250644 w 346982"/>
                <a:gd name="connsiteY370" fmla="*/ 2449 h 344532"/>
                <a:gd name="connsiteX371" fmla="*/ 256359 w 346982"/>
                <a:gd name="connsiteY371" fmla="*/ 4082 h 344532"/>
                <a:gd name="connsiteX372" fmla="*/ 259625 w 346982"/>
                <a:gd name="connsiteY372" fmla="*/ 3266 h 344532"/>
                <a:gd name="connsiteX373" fmla="*/ 261257 w 346982"/>
                <a:gd name="connsiteY373" fmla="*/ 2449 h 344532"/>
                <a:gd name="connsiteX374" fmla="*/ 260441 w 346982"/>
                <a:gd name="connsiteY374" fmla="*/ 0 h 344532"/>
                <a:gd name="connsiteX375" fmla="*/ 264523 w 346982"/>
                <a:gd name="connsiteY375" fmla="*/ 816 h 344532"/>
                <a:gd name="connsiteX376" fmla="*/ 267789 w 346982"/>
                <a:gd name="connsiteY376" fmla="*/ 2449 h 344532"/>
                <a:gd name="connsiteX377" fmla="*/ 271054 w 346982"/>
                <a:gd name="connsiteY377" fmla="*/ 4899 h 344532"/>
                <a:gd name="connsiteX378" fmla="*/ 272687 w 346982"/>
                <a:gd name="connsiteY378" fmla="*/ 5715 h 344532"/>
                <a:gd name="connsiteX379" fmla="*/ 275953 w 346982"/>
                <a:gd name="connsiteY379" fmla="*/ 4899 h 344532"/>
                <a:gd name="connsiteX380" fmla="*/ 290649 w 346982"/>
                <a:gd name="connsiteY380" fmla="*/ 4082 h 34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346982" h="344532">
                  <a:moveTo>
                    <a:pt x="290649" y="4082"/>
                  </a:moveTo>
                  <a:lnTo>
                    <a:pt x="290649" y="4899"/>
                  </a:lnTo>
                  <a:lnTo>
                    <a:pt x="290649" y="5715"/>
                  </a:lnTo>
                  <a:lnTo>
                    <a:pt x="289016" y="6531"/>
                  </a:lnTo>
                  <a:lnTo>
                    <a:pt x="288200" y="7348"/>
                  </a:lnTo>
                  <a:lnTo>
                    <a:pt x="286567" y="9797"/>
                  </a:lnTo>
                  <a:lnTo>
                    <a:pt x="284118" y="11430"/>
                  </a:lnTo>
                  <a:lnTo>
                    <a:pt x="284118" y="12246"/>
                  </a:lnTo>
                  <a:lnTo>
                    <a:pt x="284118" y="13063"/>
                  </a:lnTo>
                  <a:lnTo>
                    <a:pt x="285750" y="13879"/>
                  </a:lnTo>
                  <a:lnTo>
                    <a:pt x="286567" y="14696"/>
                  </a:lnTo>
                  <a:lnTo>
                    <a:pt x="286567" y="15512"/>
                  </a:lnTo>
                  <a:lnTo>
                    <a:pt x="285750" y="18778"/>
                  </a:lnTo>
                  <a:lnTo>
                    <a:pt x="284934" y="21227"/>
                  </a:lnTo>
                  <a:lnTo>
                    <a:pt x="284118" y="24493"/>
                  </a:lnTo>
                  <a:lnTo>
                    <a:pt x="284118" y="26126"/>
                  </a:lnTo>
                  <a:lnTo>
                    <a:pt x="284934" y="27759"/>
                  </a:lnTo>
                  <a:lnTo>
                    <a:pt x="285750" y="29391"/>
                  </a:lnTo>
                  <a:lnTo>
                    <a:pt x="285750" y="31024"/>
                  </a:lnTo>
                  <a:lnTo>
                    <a:pt x="285750" y="34290"/>
                  </a:lnTo>
                  <a:lnTo>
                    <a:pt x="286567" y="36739"/>
                  </a:lnTo>
                  <a:lnTo>
                    <a:pt x="287383" y="38372"/>
                  </a:lnTo>
                  <a:lnTo>
                    <a:pt x="285750" y="40821"/>
                  </a:lnTo>
                  <a:lnTo>
                    <a:pt x="284934" y="43271"/>
                  </a:lnTo>
                  <a:lnTo>
                    <a:pt x="284934" y="46536"/>
                  </a:lnTo>
                  <a:lnTo>
                    <a:pt x="284934" y="48169"/>
                  </a:lnTo>
                  <a:lnTo>
                    <a:pt x="284118" y="49802"/>
                  </a:lnTo>
                  <a:lnTo>
                    <a:pt x="283301" y="51435"/>
                  </a:lnTo>
                  <a:lnTo>
                    <a:pt x="281668" y="52251"/>
                  </a:lnTo>
                  <a:lnTo>
                    <a:pt x="280035" y="53068"/>
                  </a:lnTo>
                  <a:lnTo>
                    <a:pt x="278402" y="53884"/>
                  </a:lnTo>
                  <a:lnTo>
                    <a:pt x="276770" y="57150"/>
                  </a:lnTo>
                  <a:lnTo>
                    <a:pt x="273504" y="59599"/>
                  </a:lnTo>
                  <a:lnTo>
                    <a:pt x="272687" y="60416"/>
                  </a:lnTo>
                  <a:lnTo>
                    <a:pt x="272687" y="62865"/>
                  </a:lnTo>
                  <a:lnTo>
                    <a:pt x="272687" y="65314"/>
                  </a:lnTo>
                  <a:lnTo>
                    <a:pt x="273504" y="67763"/>
                  </a:lnTo>
                  <a:lnTo>
                    <a:pt x="275137" y="71029"/>
                  </a:lnTo>
                  <a:lnTo>
                    <a:pt x="276770" y="75111"/>
                  </a:lnTo>
                  <a:lnTo>
                    <a:pt x="276770" y="76744"/>
                  </a:lnTo>
                  <a:lnTo>
                    <a:pt x="277586" y="77561"/>
                  </a:lnTo>
                  <a:lnTo>
                    <a:pt x="279219" y="78377"/>
                  </a:lnTo>
                  <a:lnTo>
                    <a:pt x="282485" y="80010"/>
                  </a:lnTo>
                  <a:lnTo>
                    <a:pt x="283301" y="80826"/>
                  </a:lnTo>
                  <a:lnTo>
                    <a:pt x="284934" y="83276"/>
                  </a:lnTo>
                  <a:lnTo>
                    <a:pt x="286567" y="88174"/>
                  </a:lnTo>
                  <a:lnTo>
                    <a:pt x="287383" y="91440"/>
                  </a:lnTo>
                  <a:lnTo>
                    <a:pt x="290649" y="93889"/>
                  </a:lnTo>
                  <a:lnTo>
                    <a:pt x="293098" y="96338"/>
                  </a:lnTo>
                  <a:lnTo>
                    <a:pt x="295547" y="97971"/>
                  </a:lnTo>
                  <a:lnTo>
                    <a:pt x="298813" y="100421"/>
                  </a:lnTo>
                  <a:lnTo>
                    <a:pt x="299629" y="101237"/>
                  </a:lnTo>
                  <a:lnTo>
                    <a:pt x="300446" y="105319"/>
                  </a:lnTo>
                  <a:lnTo>
                    <a:pt x="301262" y="109401"/>
                  </a:lnTo>
                  <a:lnTo>
                    <a:pt x="302079" y="114300"/>
                  </a:lnTo>
                  <a:lnTo>
                    <a:pt x="302895" y="119199"/>
                  </a:lnTo>
                  <a:lnTo>
                    <a:pt x="304528" y="124913"/>
                  </a:lnTo>
                  <a:lnTo>
                    <a:pt x="305345" y="128179"/>
                  </a:lnTo>
                  <a:lnTo>
                    <a:pt x="306161" y="132261"/>
                  </a:lnTo>
                  <a:lnTo>
                    <a:pt x="306977" y="137160"/>
                  </a:lnTo>
                  <a:lnTo>
                    <a:pt x="305345" y="137976"/>
                  </a:lnTo>
                  <a:lnTo>
                    <a:pt x="303712" y="138793"/>
                  </a:lnTo>
                  <a:lnTo>
                    <a:pt x="305345" y="141242"/>
                  </a:lnTo>
                  <a:lnTo>
                    <a:pt x="307794" y="145324"/>
                  </a:lnTo>
                  <a:lnTo>
                    <a:pt x="309427" y="148590"/>
                  </a:lnTo>
                  <a:lnTo>
                    <a:pt x="310243" y="150223"/>
                  </a:lnTo>
                  <a:lnTo>
                    <a:pt x="311060" y="154305"/>
                  </a:lnTo>
                  <a:lnTo>
                    <a:pt x="311876" y="157571"/>
                  </a:lnTo>
                  <a:lnTo>
                    <a:pt x="311876" y="158387"/>
                  </a:lnTo>
                  <a:lnTo>
                    <a:pt x="311876" y="160836"/>
                  </a:lnTo>
                  <a:lnTo>
                    <a:pt x="311060" y="168184"/>
                  </a:lnTo>
                  <a:lnTo>
                    <a:pt x="311876" y="177981"/>
                  </a:lnTo>
                  <a:lnTo>
                    <a:pt x="312693" y="182880"/>
                  </a:lnTo>
                  <a:lnTo>
                    <a:pt x="311060" y="186962"/>
                  </a:lnTo>
                  <a:lnTo>
                    <a:pt x="309427" y="191044"/>
                  </a:lnTo>
                  <a:lnTo>
                    <a:pt x="309427" y="193493"/>
                  </a:lnTo>
                  <a:lnTo>
                    <a:pt x="310243" y="196759"/>
                  </a:lnTo>
                  <a:lnTo>
                    <a:pt x="311060" y="199209"/>
                  </a:lnTo>
                  <a:lnTo>
                    <a:pt x="311876" y="200841"/>
                  </a:lnTo>
                  <a:lnTo>
                    <a:pt x="311876" y="204924"/>
                  </a:lnTo>
                  <a:lnTo>
                    <a:pt x="311876" y="206556"/>
                  </a:lnTo>
                  <a:lnTo>
                    <a:pt x="308610" y="209006"/>
                  </a:lnTo>
                  <a:lnTo>
                    <a:pt x="305345" y="210638"/>
                  </a:lnTo>
                  <a:lnTo>
                    <a:pt x="304528" y="212271"/>
                  </a:lnTo>
                  <a:lnTo>
                    <a:pt x="304528" y="213904"/>
                  </a:lnTo>
                  <a:lnTo>
                    <a:pt x="305345" y="215537"/>
                  </a:lnTo>
                  <a:lnTo>
                    <a:pt x="307794" y="218803"/>
                  </a:lnTo>
                  <a:lnTo>
                    <a:pt x="311060" y="223701"/>
                  </a:lnTo>
                  <a:lnTo>
                    <a:pt x="314325" y="229416"/>
                  </a:lnTo>
                  <a:lnTo>
                    <a:pt x="314325" y="231049"/>
                  </a:lnTo>
                  <a:lnTo>
                    <a:pt x="314325" y="235131"/>
                  </a:lnTo>
                  <a:lnTo>
                    <a:pt x="315958" y="240030"/>
                  </a:lnTo>
                  <a:lnTo>
                    <a:pt x="317591" y="242479"/>
                  </a:lnTo>
                  <a:lnTo>
                    <a:pt x="318407" y="244112"/>
                  </a:lnTo>
                  <a:lnTo>
                    <a:pt x="319224" y="244929"/>
                  </a:lnTo>
                  <a:lnTo>
                    <a:pt x="320040" y="245745"/>
                  </a:lnTo>
                  <a:lnTo>
                    <a:pt x="320857" y="245745"/>
                  </a:lnTo>
                  <a:lnTo>
                    <a:pt x="324939" y="244112"/>
                  </a:lnTo>
                  <a:lnTo>
                    <a:pt x="332287" y="246561"/>
                  </a:lnTo>
                  <a:lnTo>
                    <a:pt x="338818" y="249011"/>
                  </a:lnTo>
                  <a:lnTo>
                    <a:pt x="339635" y="249827"/>
                  </a:lnTo>
                  <a:lnTo>
                    <a:pt x="341268" y="252276"/>
                  </a:lnTo>
                  <a:lnTo>
                    <a:pt x="343717" y="256359"/>
                  </a:lnTo>
                  <a:lnTo>
                    <a:pt x="345350" y="259624"/>
                  </a:lnTo>
                  <a:lnTo>
                    <a:pt x="346982" y="262890"/>
                  </a:lnTo>
                  <a:lnTo>
                    <a:pt x="338818" y="268605"/>
                  </a:lnTo>
                  <a:lnTo>
                    <a:pt x="330654" y="274320"/>
                  </a:lnTo>
                  <a:lnTo>
                    <a:pt x="322489" y="280035"/>
                  </a:lnTo>
                  <a:lnTo>
                    <a:pt x="314325" y="285750"/>
                  </a:lnTo>
                  <a:lnTo>
                    <a:pt x="306161" y="291465"/>
                  </a:lnTo>
                  <a:lnTo>
                    <a:pt x="297996" y="297180"/>
                  </a:lnTo>
                  <a:lnTo>
                    <a:pt x="289832" y="302895"/>
                  </a:lnTo>
                  <a:lnTo>
                    <a:pt x="281668" y="308610"/>
                  </a:lnTo>
                  <a:lnTo>
                    <a:pt x="275953" y="311876"/>
                  </a:lnTo>
                  <a:lnTo>
                    <a:pt x="272687" y="315141"/>
                  </a:lnTo>
                  <a:lnTo>
                    <a:pt x="267789" y="319224"/>
                  </a:lnTo>
                  <a:lnTo>
                    <a:pt x="263707" y="323306"/>
                  </a:lnTo>
                  <a:lnTo>
                    <a:pt x="260441" y="326571"/>
                  </a:lnTo>
                  <a:lnTo>
                    <a:pt x="256359" y="330654"/>
                  </a:lnTo>
                  <a:lnTo>
                    <a:pt x="253910" y="332286"/>
                  </a:lnTo>
                  <a:lnTo>
                    <a:pt x="249011" y="336368"/>
                  </a:lnTo>
                  <a:lnTo>
                    <a:pt x="247378" y="337185"/>
                  </a:lnTo>
                  <a:lnTo>
                    <a:pt x="240846" y="338818"/>
                  </a:lnTo>
                  <a:lnTo>
                    <a:pt x="235132" y="339634"/>
                  </a:lnTo>
                  <a:lnTo>
                    <a:pt x="229417" y="340451"/>
                  </a:lnTo>
                  <a:lnTo>
                    <a:pt x="225335" y="341267"/>
                  </a:lnTo>
                  <a:lnTo>
                    <a:pt x="222069" y="342084"/>
                  </a:lnTo>
                  <a:lnTo>
                    <a:pt x="217170" y="342900"/>
                  </a:lnTo>
                  <a:lnTo>
                    <a:pt x="213088" y="343716"/>
                  </a:lnTo>
                  <a:lnTo>
                    <a:pt x="209006" y="344533"/>
                  </a:lnTo>
                  <a:lnTo>
                    <a:pt x="208189" y="344533"/>
                  </a:lnTo>
                  <a:lnTo>
                    <a:pt x="207373" y="344533"/>
                  </a:lnTo>
                  <a:lnTo>
                    <a:pt x="206557" y="344533"/>
                  </a:lnTo>
                  <a:lnTo>
                    <a:pt x="205740" y="343716"/>
                  </a:lnTo>
                  <a:lnTo>
                    <a:pt x="204107" y="342900"/>
                  </a:lnTo>
                  <a:lnTo>
                    <a:pt x="203291" y="342084"/>
                  </a:lnTo>
                  <a:lnTo>
                    <a:pt x="203291" y="341267"/>
                  </a:lnTo>
                  <a:lnTo>
                    <a:pt x="204107" y="340451"/>
                  </a:lnTo>
                  <a:lnTo>
                    <a:pt x="204924" y="339634"/>
                  </a:lnTo>
                  <a:lnTo>
                    <a:pt x="204924" y="338818"/>
                  </a:lnTo>
                  <a:lnTo>
                    <a:pt x="205740" y="338001"/>
                  </a:lnTo>
                  <a:lnTo>
                    <a:pt x="206557" y="337185"/>
                  </a:lnTo>
                  <a:lnTo>
                    <a:pt x="206557" y="336368"/>
                  </a:lnTo>
                  <a:lnTo>
                    <a:pt x="205740" y="335552"/>
                  </a:lnTo>
                  <a:lnTo>
                    <a:pt x="204924" y="333919"/>
                  </a:lnTo>
                  <a:lnTo>
                    <a:pt x="204924" y="331470"/>
                  </a:lnTo>
                  <a:lnTo>
                    <a:pt x="204924" y="330654"/>
                  </a:lnTo>
                  <a:lnTo>
                    <a:pt x="204924" y="330654"/>
                  </a:lnTo>
                  <a:lnTo>
                    <a:pt x="204107" y="329837"/>
                  </a:lnTo>
                  <a:lnTo>
                    <a:pt x="201658" y="329021"/>
                  </a:lnTo>
                  <a:lnTo>
                    <a:pt x="199209" y="328204"/>
                  </a:lnTo>
                  <a:lnTo>
                    <a:pt x="198393" y="328204"/>
                  </a:lnTo>
                  <a:lnTo>
                    <a:pt x="195943" y="327388"/>
                  </a:lnTo>
                  <a:lnTo>
                    <a:pt x="192677" y="326571"/>
                  </a:lnTo>
                  <a:lnTo>
                    <a:pt x="191861" y="325755"/>
                  </a:lnTo>
                  <a:lnTo>
                    <a:pt x="189412" y="323306"/>
                  </a:lnTo>
                  <a:lnTo>
                    <a:pt x="188595" y="322489"/>
                  </a:lnTo>
                  <a:lnTo>
                    <a:pt x="183696" y="321673"/>
                  </a:lnTo>
                  <a:lnTo>
                    <a:pt x="182064" y="320856"/>
                  </a:lnTo>
                  <a:lnTo>
                    <a:pt x="180431" y="320040"/>
                  </a:lnTo>
                  <a:lnTo>
                    <a:pt x="179614" y="319224"/>
                  </a:lnTo>
                  <a:lnTo>
                    <a:pt x="178798" y="317591"/>
                  </a:lnTo>
                  <a:lnTo>
                    <a:pt x="178798" y="316774"/>
                  </a:lnTo>
                  <a:lnTo>
                    <a:pt x="177982" y="315958"/>
                  </a:lnTo>
                  <a:lnTo>
                    <a:pt x="173083" y="313509"/>
                  </a:lnTo>
                  <a:lnTo>
                    <a:pt x="171450" y="312692"/>
                  </a:lnTo>
                  <a:lnTo>
                    <a:pt x="170634" y="311876"/>
                  </a:lnTo>
                  <a:lnTo>
                    <a:pt x="170634" y="310243"/>
                  </a:lnTo>
                  <a:lnTo>
                    <a:pt x="170634" y="308610"/>
                  </a:lnTo>
                  <a:lnTo>
                    <a:pt x="170634" y="306977"/>
                  </a:lnTo>
                  <a:lnTo>
                    <a:pt x="170634" y="306161"/>
                  </a:lnTo>
                  <a:lnTo>
                    <a:pt x="168185" y="304528"/>
                  </a:lnTo>
                  <a:lnTo>
                    <a:pt x="162469" y="300446"/>
                  </a:lnTo>
                  <a:lnTo>
                    <a:pt x="156754" y="296363"/>
                  </a:lnTo>
                  <a:lnTo>
                    <a:pt x="151039" y="292281"/>
                  </a:lnTo>
                  <a:lnTo>
                    <a:pt x="145325" y="288199"/>
                  </a:lnTo>
                  <a:lnTo>
                    <a:pt x="139610" y="284117"/>
                  </a:lnTo>
                  <a:lnTo>
                    <a:pt x="133894" y="280035"/>
                  </a:lnTo>
                  <a:lnTo>
                    <a:pt x="128179" y="275953"/>
                  </a:lnTo>
                  <a:lnTo>
                    <a:pt x="122464" y="271871"/>
                  </a:lnTo>
                  <a:lnTo>
                    <a:pt x="116750" y="267788"/>
                  </a:lnTo>
                  <a:lnTo>
                    <a:pt x="111035" y="263706"/>
                  </a:lnTo>
                  <a:lnTo>
                    <a:pt x="105319" y="259624"/>
                  </a:lnTo>
                  <a:lnTo>
                    <a:pt x="99604" y="255542"/>
                  </a:lnTo>
                  <a:lnTo>
                    <a:pt x="93889" y="251460"/>
                  </a:lnTo>
                  <a:lnTo>
                    <a:pt x="88175" y="247378"/>
                  </a:lnTo>
                  <a:lnTo>
                    <a:pt x="82460" y="243296"/>
                  </a:lnTo>
                  <a:lnTo>
                    <a:pt x="76744" y="239213"/>
                  </a:lnTo>
                  <a:lnTo>
                    <a:pt x="71846" y="235948"/>
                  </a:lnTo>
                  <a:lnTo>
                    <a:pt x="66947" y="232682"/>
                  </a:lnTo>
                  <a:lnTo>
                    <a:pt x="62865" y="230233"/>
                  </a:lnTo>
                  <a:lnTo>
                    <a:pt x="58783" y="227784"/>
                  </a:lnTo>
                  <a:lnTo>
                    <a:pt x="54701" y="225334"/>
                  </a:lnTo>
                  <a:lnTo>
                    <a:pt x="52252" y="223701"/>
                  </a:lnTo>
                  <a:lnTo>
                    <a:pt x="48986" y="222068"/>
                  </a:lnTo>
                  <a:lnTo>
                    <a:pt x="45720" y="220436"/>
                  </a:lnTo>
                  <a:lnTo>
                    <a:pt x="42454" y="218803"/>
                  </a:lnTo>
                  <a:lnTo>
                    <a:pt x="39189" y="217170"/>
                  </a:lnTo>
                  <a:lnTo>
                    <a:pt x="35923" y="215537"/>
                  </a:lnTo>
                  <a:lnTo>
                    <a:pt x="32657" y="213904"/>
                  </a:lnTo>
                  <a:lnTo>
                    <a:pt x="29392" y="212271"/>
                  </a:lnTo>
                  <a:lnTo>
                    <a:pt x="26126" y="210638"/>
                  </a:lnTo>
                  <a:lnTo>
                    <a:pt x="22860" y="209006"/>
                  </a:lnTo>
                  <a:lnTo>
                    <a:pt x="19594" y="207373"/>
                  </a:lnTo>
                  <a:lnTo>
                    <a:pt x="16329" y="205740"/>
                  </a:lnTo>
                  <a:lnTo>
                    <a:pt x="13063" y="204107"/>
                  </a:lnTo>
                  <a:lnTo>
                    <a:pt x="9797" y="202474"/>
                  </a:lnTo>
                  <a:lnTo>
                    <a:pt x="6532" y="200025"/>
                  </a:lnTo>
                  <a:lnTo>
                    <a:pt x="3266" y="197576"/>
                  </a:lnTo>
                  <a:lnTo>
                    <a:pt x="0" y="195126"/>
                  </a:lnTo>
                  <a:lnTo>
                    <a:pt x="0" y="191044"/>
                  </a:lnTo>
                  <a:lnTo>
                    <a:pt x="0" y="187779"/>
                  </a:lnTo>
                  <a:lnTo>
                    <a:pt x="0" y="182880"/>
                  </a:lnTo>
                  <a:lnTo>
                    <a:pt x="0" y="178798"/>
                  </a:lnTo>
                  <a:lnTo>
                    <a:pt x="0" y="174716"/>
                  </a:lnTo>
                  <a:lnTo>
                    <a:pt x="0" y="172266"/>
                  </a:lnTo>
                  <a:lnTo>
                    <a:pt x="0" y="169817"/>
                  </a:lnTo>
                  <a:lnTo>
                    <a:pt x="0" y="168184"/>
                  </a:lnTo>
                  <a:lnTo>
                    <a:pt x="0" y="167368"/>
                  </a:lnTo>
                  <a:lnTo>
                    <a:pt x="1633" y="166551"/>
                  </a:lnTo>
                  <a:lnTo>
                    <a:pt x="4082" y="164102"/>
                  </a:lnTo>
                  <a:lnTo>
                    <a:pt x="4899" y="163286"/>
                  </a:lnTo>
                  <a:lnTo>
                    <a:pt x="6532" y="162469"/>
                  </a:lnTo>
                  <a:lnTo>
                    <a:pt x="10614" y="160020"/>
                  </a:lnTo>
                  <a:lnTo>
                    <a:pt x="11430" y="159204"/>
                  </a:lnTo>
                  <a:lnTo>
                    <a:pt x="15512" y="155938"/>
                  </a:lnTo>
                  <a:lnTo>
                    <a:pt x="16329" y="155121"/>
                  </a:lnTo>
                  <a:lnTo>
                    <a:pt x="18778" y="155121"/>
                  </a:lnTo>
                  <a:lnTo>
                    <a:pt x="19594" y="154305"/>
                  </a:lnTo>
                  <a:lnTo>
                    <a:pt x="21227" y="152672"/>
                  </a:lnTo>
                  <a:lnTo>
                    <a:pt x="22860" y="151039"/>
                  </a:lnTo>
                  <a:lnTo>
                    <a:pt x="24493" y="150223"/>
                  </a:lnTo>
                  <a:lnTo>
                    <a:pt x="24493" y="150223"/>
                  </a:lnTo>
                  <a:lnTo>
                    <a:pt x="25310" y="150223"/>
                  </a:lnTo>
                  <a:lnTo>
                    <a:pt x="29392" y="151039"/>
                  </a:lnTo>
                  <a:lnTo>
                    <a:pt x="31025" y="151039"/>
                  </a:lnTo>
                  <a:lnTo>
                    <a:pt x="32657" y="151039"/>
                  </a:lnTo>
                  <a:lnTo>
                    <a:pt x="33474" y="151039"/>
                  </a:lnTo>
                  <a:lnTo>
                    <a:pt x="34290" y="150223"/>
                  </a:lnTo>
                  <a:lnTo>
                    <a:pt x="35107" y="149406"/>
                  </a:lnTo>
                  <a:lnTo>
                    <a:pt x="35107" y="147774"/>
                  </a:lnTo>
                  <a:lnTo>
                    <a:pt x="35107" y="146957"/>
                  </a:lnTo>
                  <a:lnTo>
                    <a:pt x="35107" y="146141"/>
                  </a:lnTo>
                  <a:lnTo>
                    <a:pt x="35107" y="146141"/>
                  </a:lnTo>
                  <a:lnTo>
                    <a:pt x="35923" y="146141"/>
                  </a:lnTo>
                  <a:lnTo>
                    <a:pt x="36739" y="146141"/>
                  </a:lnTo>
                  <a:lnTo>
                    <a:pt x="39189" y="146141"/>
                  </a:lnTo>
                  <a:lnTo>
                    <a:pt x="40005" y="146141"/>
                  </a:lnTo>
                  <a:lnTo>
                    <a:pt x="42454" y="146141"/>
                  </a:lnTo>
                  <a:lnTo>
                    <a:pt x="46537" y="145324"/>
                  </a:lnTo>
                  <a:lnTo>
                    <a:pt x="49802" y="144508"/>
                  </a:lnTo>
                  <a:lnTo>
                    <a:pt x="52252" y="143691"/>
                  </a:lnTo>
                  <a:lnTo>
                    <a:pt x="54701" y="142059"/>
                  </a:lnTo>
                  <a:lnTo>
                    <a:pt x="56334" y="139609"/>
                  </a:lnTo>
                  <a:lnTo>
                    <a:pt x="57967" y="136343"/>
                  </a:lnTo>
                  <a:lnTo>
                    <a:pt x="59600" y="133894"/>
                  </a:lnTo>
                  <a:lnTo>
                    <a:pt x="62865" y="132261"/>
                  </a:lnTo>
                  <a:lnTo>
                    <a:pt x="65314" y="131445"/>
                  </a:lnTo>
                  <a:lnTo>
                    <a:pt x="66947" y="131445"/>
                  </a:lnTo>
                  <a:lnTo>
                    <a:pt x="70213" y="129812"/>
                  </a:lnTo>
                  <a:lnTo>
                    <a:pt x="73479" y="127363"/>
                  </a:lnTo>
                  <a:lnTo>
                    <a:pt x="75928" y="125730"/>
                  </a:lnTo>
                  <a:lnTo>
                    <a:pt x="78377" y="125730"/>
                  </a:lnTo>
                  <a:lnTo>
                    <a:pt x="80827" y="125730"/>
                  </a:lnTo>
                  <a:lnTo>
                    <a:pt x="81643" y="125730"/>
                  </a:lnTo>
                  <a:lnTo>
                    <a:pt x="82460" y="124913"/>
                  </a:lnTo>
                  <a:lnTo>
                    <a:pt x="82460" y="123281"/>
                  </a:lnTo>
                  <a:lnTo>
                    <a:pt x="81643" y="122464"/>
                  </a:lnTo>
                  <a:lnTo>
                    <a:pt x="80827" y="121648"/>
                  </a:lnTo>
                  <a:lnTo>
                    <a:pt x="80010" y="120831"/>
                  </a:lnTo>
                  <a:lnTo>
                    <a:pt x="79194" y="120831"/>
                  </a:lnTo>
                  <a:lnTo>
                    <a:pt x="79194" y="120015"/>
                  </a:lnTo>
                  <a:lnTo>
                    <a:pt x="79194" y="119199"/>
                  </a:lnTo>
                  <a:lnTo>
                    <a:pt x="79194" y="118382"/>
                  </a:lnTo>
                  <a:lnTo>
                    <a:pt x="80010" y="117566"/>
                  </a:lnTo>
                  <a:lnTo>
                    <a:pt x="80010" y="115933"/>
                  </a:lnTo>
                  <a:lnTo>
                    <a:pt x="79194" y="114300"/>
                  </a:lnTo>
                  <a:lnTo>
                    <a:pt x="79194" y="113484"/>
                  </a:lnTo>
                  <a:lnTo>
                    <a:pt x="79194" y="112667"/>
                  </a:lnTo>
                  <a:lnTo>
                    <a:pt x="79194" y="111851"/>
                  </a:lnTo>
                  <a:lnTo>
                    <a:pt x="80010" y="111034"/>
                  </a:lnTo>
                  <a:lnTo>
                    <a:pt x="80827" y="111034"/>
                  </a:lnTo>
                  <a:lnTo>
                    <a:pt x="82460" y="111034"/>
                  </a:lnTo>
                  <a:lnTo>
                    <a:pt x="84909" y="111034"/>
                  </a:lnTo>
                  <a:lnTo>
                    <a:pt x="92257" y="108585"/>
                  </a:lnTo>
                  <a:lnTo>
                    <a:pt x="93073" y="107768"/>
                  </a:lnTo>
                  <a:lnTo>
                    <a:pt x="93889" y="106136"/>
                  </a:lnTo>
                  <a:lnTo>
                    <a:pt x="94706" y="104503"/>
                  </a:lnTo>
                  <a:lnTo>
                    <a:pt x="95522" y="103686"/>
                  </a:lnTo>
                  <a:lnTo>
                    <a:pt x="95522" y="103686"/>
                  </a:lnTo>
                  <a:lnTo>
                    <a:pt x="97971" y="102870"/>
                  </a:lnTo>
                  <a:lnTo>
                    <a:pt x="101237" y="102054"/>
                  </a:lnTo>
                  <a:lnTo>
                    <a:pt x="102870" y="102054"/>
                  </a:lnTo>
                  <a:lnTo>
                    <a:pt x="106136" y="102054"/>
                  </a:lnTo>
                  <a:lnTo>
                    <a:pt x="108585" y="102054"/>
                  </a:lnTo>
                  <a:lnTo>
                    <a:pt x="112668" y="102054"/>
                  </a:lnTo>
                  <a:lnTo>
                    <a:pt x="115933" y="102054"/>
                  </a:lnTo>
                  <a:lnTo>
                    <a:pt x="118382" y="102054"/>
                  </a:lnTo>
                  <a:lnTo>
                    <a:pt x="121648" y="102054"/>
                  </a:lnTo>
                  <a:lnTo>
                    <a:pt x="122464" y="102054"/>
                  </a:lnTo>
                  <a:lnTo>
                    <a:pt x="122464" y="101237"/>
                  </a:lnTo>
                  <a:lnTo>
                    <a:pt x="121648" y="98788"/>
                  </a:lnTo>
                  <a:lnTo>
                    <a:pt x="121648" y="97155"/>
                  </a:lnTo>
                  <a:lnTo>
                    <a:pt x="123281" y="96338"/>
                  </a:lnTo>
                  <a:lnTo>
                    <a:pt x="124914" y="94706"/>
                  </a:lnTo>
                  <a:lnTo>
                    <a:pt x="124097" y="93073"/>
                  </a:lnTo>
                  <a:lnTo>
                    <a:pt x="122464" y="92256"/>
                  </a:lnTo>
                  <a:lnTo>
                    <a:pt x="120832" y="90624"/>
                  </a:lnTo>
                  <a:lnTo>
                    <a:pt x="120015" y="89807"/>
                  </a:lnTo>
                  <a:lnTo>
                    <a:pt x="118382" y="88174"/>
                  </a:lnTo>
                  <a:lnTo>
                    <a:pt x="117566" y="86541"/>
                  </a:lnTo>
                  <a:lnTo>
                    <a:pt x="116750" y="82459"/>
                  </a:lnTo>
                  <a:lnTo>
                    <a:pt x="115117" y="80010"/>
                  </a:lnTo>
                  <a:lnTo>
                    <a:pt x="114300" y="77561"/>
                  </a:lnTo>
                  <a:lnTo>
                    <a:pt x="115117" y="72662"/>
                  </a:lnTo>
                  <a:lnTo>
                    <a:pt x="114300" y="69396"/>
                  </a:lnTo>
                  <a:lnTo>
                    <a:pt x="114300" y="67763"/>
                  </a:lnTo>
                  <a:lnTo>
                    <a:pt x="114300" y="66131"/>
                  </a:lnTo>
                  <a:lnTo>
                    <a:pt x="114300" y="63681"/>
                  </a:lnTo>
                  <a:lnTo>
                    <a:pt x="114300" y="59599"/>
                  </a:lnTo>
                  <a:lnTo>
                    <a:pt x="112668" y="55517"/>
                  </a:lnTo>
                  <a:lnTo>
                    <a:pt x="113484" y="53884"/>
                  </a:lnTo>
                  <a:lnTo>
                    <a:pt x="113484" y="53068"/>
                  </a:lnTo>
                  <a:lnTo>
                    <a:pt x="113484" y="52251"/>
                  </a:lnTo>
                  <a:lnTo>
                    <a:pt x="111851" y="51435"/>
                  </a:lnTo>
                  <a:lnTo>
                    <a:pt x="111035" y="50618"/>
                  </a:lnTo>
                  <a:lnTo>
                    <a:pt x="111035" y="49802"/>
                  </a:lnTo>
                  <a:lnTo>
                    <a:pt x="111851" y="48169"/>
                  </a:lnTo>
                  <a:lnTo>
                    <a:pt x="111851" y="47353"/>
                  </a:lnTo>
                  <a:lnTo>
                    <a:pt x="109402" y="45720"/>
                  </a:lnTo>
                  <a:lnTo>
                    <a:pt x="106136" y="43271"/>
                  </a:lnTo>
                  <a:lnTo>
                    <a:pt x="105319" y="42454"/>
                  </a:lnTo>
                  <a:lnTo>
                    <a:pt x="104503" y="40821"/>
                  </a:lnTo>
                  <a:lnTo>
                    <a:pt x="107769" y="40821"/>
                  </a:lnTo>
                  <a:lnTo>
                    <a:pt x="109402" y="40821"/>
                  </a:lnTo>
                  <a:lnTo>
                    <a:pt x="113484" y="39188"/>
                  </a:lnTo>
                  <a:lnTo>
                    <a:pt x="116750" y="36739"/>
                  </a:lnTo>
                  <a:lnTo>
                    <a:pt x="119199" y="35106"/>
                  </a:lnTo>
                  <a:lnTo>
                    <a:pt x="121648" y="32657"/>
                  </a:lnTo>
                  <a:lnTo>
                    <a:pt x="123281" y="31024"/>
                  </a:lnTo>
                  <a:lnTo>
                    <a:pt x="125730" y="29391"/>
                  </a:lnTo>
                  <a:lnTo>
                    <a:pt x="133894" y="25309"/>
                  </a:lnTo>
                  <a:lnTo>
                    <a:pt x="135527" y="25309"/>
                  </a:lnTo>
                  <a:lnTo>
                    <a:pt x="137977" y="26126"/>
                  </a:lnTo>
                  <a:lnTo>
                    <a:pt x="140426" y="26126"/>
                  </a:lnTo>
                  <a:lnTo>
                    <a:pt x="142059" y="24493"/>
                  </a:lnTo>
                  <a:lnTo>
                    <a:pt x="143692" y="21227"/>
                  </a:lnTo>
                  <a:lnTo>
                    <a:pt x="146141" y="19594"/>
                  </a:lnTo>
                  <a:lnTo>
                    <a:pt x="149407" y="17961"/>
                  </a:lnTo>
                  <a:lnTo>
                    <a:pt x="154305" y="16329"/>
                  </a:lnTo>
                  <a:lnTo>
                    <a:pt x="157571" y="14696"/>
                  </a:lnTo>
                  <a:lnTo>
                    <a:pt x="162469" y="13063"/>
                  </a:lnTo>
                  <a:lnTo>
                    <a:pt x="174716" y="12246"/>
                  </a:lnTo>
                  <a:lnTo>
                    <a:pt x="180431" y="11430"/>
                  </a:lnTo>
                  <a:lnTo>
                    <a:pt x="184513" y="11430"/>
                  </a:lnTo>
                  <a:lnTo>
                    <a:pt x="188595" y="8981"/>
                  </a:lnTo>
                  <a:lnTo>
                    <a:pt x="191044" y="8164"/>
                  </a:lnTo>
                  <a:lnTo>
                    <a:pt x="200025" y="8164"/>
                  </a:lnTo>
                  <a:lnTo>
                    <a:pt x="204107" y="5715"/>
                  </a:lnTo>
                  <a:lnTo>
                    <a:pt x="220436" y="5715"/>
                  </a:lnTo>
                  <a:lnTo>
                    <a:pt x="222069" y="6531"/>
                  </a:lnTo>
                  <a:lnTo>
                    <a:pt x="223702" y="7348"/>
                  </a:lnTo>
                  <a:lnTo>
                    <a:pt x="226968" y="9797"/>
                  </a:lnTo>
                  <a:lnTo>
                    <a:pt x="228600" y="10613"/>
                  </a:lnTo>
                  <a:lnTo>
                    <a:pt x="231050" y="9797"/>
                  </a:lnTo>
                  <a:lnTo>
                    <a:pt x="235948" y="7348"/>
                  </a:lnTo>
                  <a:lnTo>
                    <a:pt x="241663" y="5715"/>
                  </a:lnTo>
                  <a:lnTo>
                    <a:pt x="244929" y="4082"/>
                  </a:lnTo>
                  <a:lnTo>
                    <a:pt x="246562" y="1633"/>
                  </a:lnTo>
                  <a:lnTo>
                    <a:pt x="249011" y="816"/>
                  </a:lnTo>
                  <a:lnTo>
                    <a:pt x="250644" y="2449"/>
                  </a:lnTo>
                  <a:lnTo>
                    <a:pt x="256359" y="4082"/>
                  </a:lnTo>
                  <a:lnTo>
                    <a:pt x="259625" y="3266"/>
                  </a:lnTo>
                  <a:lnTo>
                    <a:pt x="261257" y="2449"/>
                  </a:lnTo>
                  <a:lnTo>
                    <a:pt x="260441" y="0"/>
                  </a:lnTo>
                  <a:lnTo>
                    <a:pt x="264523" y="816"/>
                  </a:lnTo>
                  <a:lnTo>
                    <a:pt x="267789" y="2449"/>
                  </a:lnTo>
                  <a:lnTo>
                    <a:pt x="271054" y="4899"/>
                  </a:lnTo>
                  <a:lnTo>
                    <a:pt x="272687" y="5715"/>
                  </a:lnTo>
                  <a:lnTo>
                    <a:pt x="275953" y="4899"/>
                  </a:lnTo>
                  <a:lnTo>
                    <a:pt x="290649" y="4082"/>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04" name="Freeform: Shape 303">
              <a:extLst>
                <a:ext uri="{FF2B5EF4-FFF2-40B4-BE49-F238E27FC236}">
                  <a16:creationId xmlns:a16="http://schemas.microsoft.com/office/drawing/2014/main" id="{10600E5C-F11E-DC46-25EF-F18FB2632950}"/>
                </a:ext>
              </a:extLst>
            </p:cNvPr>
            <p:cNvSpPr/>
            <p:nvPr/>
          </p:nvSpPr>
          <p:spPr>
            <a:xfrm>
              <a:off x="2863215" y="4191543"/>
              <a:ext cx="272687" cy="107768"/>
            </a:xfrm>
            <a:custGeom>
              <a:avLst/>
              <a:gdLst>
                <a:gd name="connsiteX0" fmla="*/ 271054 w 272687"/>
                <a:gd name="connsiteY0" fmla="*/ 29391 h 107768"/>
                <a:gd name="connsiteX1" fmla="*/ 270238 w 272687"/>
                <a:gd name="connsiteY1" fmla="*/ 30208 h 107768"/>
                <a:gd name="connsiteX2" fmla="*/ 269421 w 272687"/>
                <a:gd name="connsiteY2" fmla="*/ 30208 h 107768"/>
                <a:gd name="connsiteX3" fmla="*/ 267788 w 272687"/>
                <a:gd name="connsiteY3" fmla="*/ 30208 h 107768"/>
                <a:gd name="connsiteX4" fmla="*/ 266156 w 272687"/>
                <a:gd name="connsiteY4" fmla="*/ 29391 h 107768"/>
                <a:gd name="connsiteX5" fmla="*/ 265339 w 272687"/>
                <a:gd name="connsiteY5" fmla="*/ 29391 h 107768"/>
                <a:gd name="connsiteX6" fmla="*/ 265339 w 272687"/>
                <a:gd name="connsiteY6" fmla="*/ 30208 h 107768"/>
                <a:gd name="connsiteX7" fmla="*/ 266156 w 272687"/>
                <a:gd name="connsiteY7" fmla="*/ 31024 h 107768"/>
                <a:gd name="connsiteX8" fmla="*/ 266972 w 272687"/>
                <a:gd name="connsiteY8" fmla="*/ 31841 h 107768"/>
                <a:gd name="connsiteX9" fmla="*/ 267788 w 272687"/>
                <a:gd name="connsiteY9" fmla="*/ 32657 h 107768"/>
                <a:gd name="connsiteX10" fmla="*/ 268605 w 272687"/>
                <a:gd name="connsiteY10" fmla="*/ 34290 h 107768"/>
                <a:gd name="connsiteX11" fmla="*/ 270238 w 272687"/>
                <a:gd name="connsiteY11" fmla="*/ 35923 h 107768"/>
                <a:gd name="connsiteX12" fmla="*/ 271054 w 272687"/>
                <a:gd name="connsiteY12" fmla="*/ 36739 h 107768"/>
                <a:gd name="connsiteX13" fmla="*/ 271054 w 272687"/>
                <a:gd name="connsiteY13" fmla="*/ 37556 h 107768"/>
                <a:gd name="connsiteX14" fmla="*/ 271054 w 272687"/>
                <a:gd name="connsiteY14" fmla="*/ 38372 h 107768"/>
                <a:gd name="connsiteX15" fmla="*/ 271054 w 272687"/>
                <a:gd name="connsiteY15" fmla="*/ 39189 h 107768"/>
                <a:gd name="connsiteX16" fmla="*/ 271871 w 272687"/>
                <a:gd name="connsiteY16" fmla="*/ 43271 h 107768"/>
                <a:gd name="connsiteX17" fmla="*/ 271871 w 272687"/>
                <a:gd name="connsiteY17" fmla="*/ 43271 h 107768"/>
                <a:gd name="connsiteX18" fmla="*/ 271054 w 272687"/>
                <a:gd name="connsiteY18" fmla="*/ 43271 h 107768"/>
                <a:gd name="connsiteX19" fmla="*/ 270238 w 272687"/>
                <a:gd name="connsiteY19" fmla="*/ 43271 h 107768"/>
                <a:gd name="connsiteX20" fmla="*/ 269421 w 272687"/>
                <a:gd name="connsiteY20" fmla="*/ 42454 h 107768"/>
                <a:gd name="connsiteX21" fmla="*/ 268605 w 272687"/>
                <a:gd name="connsiteY21" fmla="*/ 42454 h 107768"/>
                <a:gd name="connsiteX22" fmla="*/ 268605 w 272687"/>
                <a:gd name="connsiteY22" fmla="*/ 43271 h 107768"/>
                <a:gd name="connsiteX23" fmla="*/ 267788 w 272687"/>
                <a:gd name="connsiteY23" fmla="*/ 44904 h 107768"/>
                <a:gd name="connsiteX24" fmla="*/ 266972 w 272687"/>
                <a:gd name="connsiteY24" fmla="*/ 48986 h 107768"/>
                <a:gd name="connsiteX25" fmla="*/ 266156 w 272687"/>
                <a:gd name="connsiteY25" fmla="*/ 52251 h 107768"/>
                <a:gd name="connsiteX26" fmla="*/ 265339 w 272687"/>
                <a:gd name="connsiteY26" fmla="*/ 53884 h 107768"/>
                <a:gd name="connsiteX27" fmla="*/ 263706 w 272687"/>
                <a:gd name="connsiteY27" fmla="*/ 55517 h 107768"/>
                <a:gd name="connsiteX28" fmla="*/ 261257 w 272687"/>
                <a:gd name="connsiteY28" fmla="*/ 57966 h 107768"/>
                <a:gd name="connsiteX29" fmla="*/ 257991 w 272687"/>
                <a:gd name="connsiteY29" fmla="*/ 62049 h 107768"/>
                <a:gd name="connsiteX30" fmla="*/ 255542 w 272687"/>
                <a:gd name="connsiteY30" fmla="*/ 63682 h 107768"/>
                <a:gd name="connsiteX31" fmla="*/ 253909 w 272687"/>
                <a:gd name="connsiteY31" fmla="*/ 65314 h 107768"/>
                <a:gd name="connsiteX32" fmla="*/ 251460 w 272687"/>
                <a:gd name="connsiteY32" fmla="*/ 66947 h 107768"/>
                <a:gd name="connsiteX33" fmla="*/ 248194 w 272687"/>
                <a:gd name="connsiteY33" fmla="*/ 69396 h 107768"/>
                <a:gd name="connsiteX34" fmla="*/ 244929 w 272687"/>
                <a:gd name="connsiteY34" fmla="*/ 70213 h 107768"/>
                <a:gd name="connsiteX35" fmla="*/ 240030 w 272687"/>
                <a:gd name="connsiteY35" fmla="*/ 71846 h 107768"/>
                <a:gd name="connsiteX36" fmla="*/ 236764 w 272687"/>
                <a:gd name="connsiteY36" fmla="*/ 72662 h 107768"/>
                <a:gd name="connsiteX37" fmla="*/ 234315 w 272687"/>
                <a:gd name="connsiteY37" fmla="*/ 73479 h 107768"/>
                <a:gd name="connsiteX38" fmla="*/ 231866 w 272687"/>
                <a:gd name="connsiteY38" fmla="*/ 74295 h 107768"/>
                <a:gd name="connsiteX39" fmla="*/ 228600 w 272687"/>
                <a:gd name="connsiteY39" fmla="*/ 75112 h 107768"/>
                <a:gd name="connsiteX40" fmla="*/ 226967 w 272687"/>
                <a:gd name="connsiteY40" fmla="*/ 75928 h 107768"/>
                <a:gd name="connsiteX41" fmla="*/ 224518 w 272687"/>
                <a:gd name="connsiteY41" fmla="*/ 78377 h 107768"/>
                <a:gd name="connsiteX42" fmla="*/ 223701 w 272687"/>
                <a:gd name="connsiteY42" fmla="*/ 80010 h 107768"/>
                <a:gd name="connsiteX43" fmla="*/ 222885 w 272687"/>
                <a:gd name="connsiteY43" fmla="*/ 80826 h 107768"/>
                <a:gd name="connsiteX44" fmla="*/ 222885 w 272687"/>
                <a:gd name="connsiteY44" fmla="*/ 81643 h 107768"/>
                <a:gd name="connsiteX45" fmla="*/ 222885 w 272687"/>
                <a:gd name="connsiteY45" fmla="*/ 81643 h 107768"/>
                <a:gd name="connsiteX46" fmla="*/ 223701 w 272687"/>
                <a:gd name="connsiteY46" fmla="*/ 82459 h 107768"/>
                <a:gd name="connsiteX47" fmla="*/ 223701 w 272687"/>
                <a:gd name="connsiteY47" fmla="*/ 83276 h 107768"/>
                <a:gd name="connsiteX48" fmla="*/ 222885 w 272687"/>
                <a:gd name="connsiteY48" fmla="*/ 83276 h 107768"/>
                <a:gd name="connsiteX49" fmla="*/ 222068 w 272687"/>
                <a:gd name="connsiteY49" fmla="*/ 83276 h 107768"/>
                <a:gd name="connsiteX50" fmla="*/ 222068 w 272687"/>
                <a:gd name="connsiteY50" fmla="*/ 83276 h 107768"/>
                <a:gd name="connsiteX51" fmla="*/ 222068 w 272687"/>
                <a:gd name="connsiteY51" fmla="*/ 82459 h 107768"/>
                <a:gd name="connsiteX52" fmla="*/ 221252 w 272687"/>
                <a:gd name="connsiteY52" fmla="*/ 81643 h 107768"/>
                <a:gd name="connsiteX53" fmla="*/ 220436 w 272687"/>
                <a:gd name="connsiteY53" fmla="*/ 81643 h 107768"/>
                <a:gd name="connsiteX54" fmla="*/ 220436 w 272687"/>
                <a:gd name="connsiteY54" fmla="*/ 81643 h 107768"/>
                <a:gd name="connsiteX55" fmla="*/ 220436 w 272687"/>
                <a:gd name="connsiteY55" fmla="*/ 82459 h 107768"/>
                <a:gd name="connsiteX56" fmla="*/ 219619 w 272687"/>
                <a:gd name="connsiteY56" fmla="*/ 84909 h 107768"/>
                <a:gd name="connsiteX57" fmla="*/ 219619 w 272687"/>
                <a:gd name="connsiteY57" fmla="*/ 86541 h 107768"/>
                <a:gd name="connsiteX58" fmla="*/ 219619 w 272687"/>
                <a:gd name="connsiteY58" fmla="*/ 87358 h 107768"/>
                <a:gd name="connsiteX59" fmla="*/ 219619 w 272687"/>
                <a:gd name="connsiteY59" fmla="*/ 88174 h 107768"/>
                <a:gd name="connsiteX60" fmla="*/ 218803 w 272687"/>
                <a:gd name="connsiteY60" fmla="*/ 88991 h 107768"/>
                <a:gd name="connsiteX61" fmla="*/ 218803 w 272687"/>
                <a:gd name="connsiteY61" fmla="*/ 89807 h 107768"/>
                <a:gd name="connsiteX62" fmla="*/ 218803 w 272687"/>
                <a:gd name="connsiteY62" fmla="*/ 90624 h 107768"/>
                <a:gd name="connsiteX63" fmla="*/ 217986 w 272687"/>
                <a:gd name="connsiteY63" fmla="*/ 91440 h 107768"/>
                <a:gd name="connsiteX64" fmla="*/ 217986 w 272687"/>
                <a:gd name="connsiteY64" fmla="*/ 92257 h 107768"/>
                <a:gd name="connsiteX65" fmla="*/ 217170 w 272687"/>
                <a:gd name="connsiteY65" fmla="*/ 93889 h 107768"/>
                <a:gd name="connsiteX66" fmla="*/ 216354 w 272687"/>
                <a:gd name="connsiteY66" fmla="*/ 95522 h 107768"/>
                <a:gd name="connsiteX67" fmla="*/ 215537 w 272687"/>
                <a:gd name="connsiteY67" fmla="*/ 97155 h 107768"/>
                <a:gd name="connsiteX68" fmla="*/ 215537 w 272687"/>
                <a:gd name="connsiteY68" fmla="*/ 97971 h 107768"/>
                <a:gd name="connsiteX69" fmla="*/ 215537 w 272687"/>
                <a:gd name="connsiteY69" fmla="*/ 98788 h 107768"/>
                <a:gd name="connsiteX70" fmla="*/ 215537 w 272687"/>
                <a:gd name="connsiteY70" fmla="*/ 99604 h 107768"/>
                <a:gd name="connsiteX71" fmla="*/ 215537 w 272687"/>
                <a:gd name="connsiteY71" fmla="*/ 100421 h 107768"/>
                <a:gd name="connsiteX72" fmla="*/ 215537 w 272687"/>
                <a:gd name="connsiteY72" fmla="*/ 101237 h 107768"/>
                <a:gd name="connsiteX73" fmla="*/ 214721 w 272687"/>
                <a:gd name="connsiteY73" fmla="*/ 102054 h 107768"/>
                <a:gd name="connsiteX74" fmla="*/ 213088 w 272687"/>
                <a:gd name="connsiteY74" fmla="*/ 102870 h 107768"/>
                <a:gd name="connsiteX75" fmla="*/ 212271 w 272687"/>
                <a:gd name="connsiteY75" fmla="*/ 103687 h 107768"/>
                <a:gd name="connsiteX76" fmla="*/ 212271 w 272687"/>
                <a:gd name="connsiteY76" fmla="*/ 104503 h 107768"/>
                <a:gd name="connsiteX77" fmla="*/ 212271 w 272687"/>
                <a:gd name="connsiteY77" fmla="*/ 105319 h 107768"/>
                <a:gd name="connsiteX78" fmla="*/ 212271 w 272687"/>
                <a:gd name="connsiteY78" fmla="*/ 106136 h 107768"/>
                <a:gd name="connsiteX79" fmla="*/ 211455 w 272687"/>
                <a:gd name="connsiteY79" fmla="*/ 106136 h 107768"/>
                <a:gd name="connsiteX80" fmla="*/ 211455 w 272687"/>
                <a:gd name="connsiteY80" fmla="*/ 106952 h 107768"/>
                <a:gd name="connsiteX81" fmla="*/ 210638 w 272687"/>
                <a:gd name="connsiteY81" fmla="*/ 107769 h 107768"/>
                <a:gd name="connsiteX82" fmla="*/ 209822 w 272687"/>
                <a:gd name="connsiteY82" fmla="*/ 107769 h 107768"/>
                <a:gd name="connsiteX83" fmla="*/ 208189 w 272687"/>
                <a:gd name="connsiteY83" fmla="*/ 106952 h 107768"/>
                <a:gd name="connsiteX84" fmla="*/ 206556 w 272687"/>
                <a:gd name="connsiteY84" fmla="*/ 106952 h 107768"/>
                <a:gd name="connsiteX85" fmla="*/ 205740 w 272687"/>
                <a:gd name="connsiteY85" fmla="*/ 106136 h 107768"/>
                <a:gd name="connsiteX86" fmla="*/ 204923 w 272687"/>
                <a:gd name="connsiteY86" fmla="*/ 104503 h 107768"/>
                <a:gd name="connsiteX87" fmla="*/ 204107 w 272687"/>
                <a:gd name="connsiteY87" fmla="*/ 103687 h 107768"/>
                <a:gd name="connsiteX88" fmla="*/ 203291 w 272687"/>
                <a:gd name="connsiteY88" fmla="*/ 102054 h 107768"/>
                <a:gd name="connsiteX89" fmla="*/ 203291 w 272687"/>
                <a:gd name="connsiteY89" fmla="*/ 99604 h 107768"/>
                <a:gd name="connsiteX90" fmla="*/ 202474 w 272687"/>
                <a:gd name="connsiteY90" fmla="*/ 98788 h 107768"/>
                <a:gd name="connsiteX91" fmla="*/ 201658 w 272687"/>
                <a:gd name="connsiteY91" fmla="*/ 97971 h 107768"/>
                <a:gd name="connsiteX92" fmla="*/ 200841 w 272687"/>
                <a:gd name="connsiteY92" fmla="*/ 97971 h 107768"/>
                <a:gd name="connsiteX93" fmla="*/ 199209 w 272687"/>
                <a:gd name="connsiteY93" fmla="*/ 97971 h 107768"/>
                <a:gd name="connsiteX94" fmla="*/ 198392 w 272687"/>
                <a:gd name="connsiteY94" fmla="*/ 97155 h 107768"/>
                <a:gd name="connsiteX95" fmla="*/ 196759 w 272687"/>
                <a:gd name="connsiteY95" fmla="*/ 96339 h 107768"/>
                <a:gd name="connsiteX96" fmla="*/ 195126 w 272687"/>
                <a:gd name="connsiteY96" fmla="*/ 95522 h 107768"/>
                <a:gd name="connsiteX97" fmla="*/ 193493 w 272687"/>
                <a:gd name="connsiteY97" fmla="*/ 94706 h 107768"/>
                <a:gd name="connsiteX98" fmla="*/ 192677 w 272687"/>
                <a:gd name="connsiteY98" fmla="*/ 94706 h 107768"/>
                <a:gd name="connsiteX99" fmla="*/ 191861 w 272687"/>
                <a:gd name="connsiteY99" fmla="*/ 95522 h 107768"/>
                <a:gd name="connsiteX100" fmla="*/ 191044 w 272687"/>
                <a:gd name="connsiteY100" fmla="*/ 96339 h 107768"/>
                <a:gd name="connsiteX101" fmla="*/ 189411 w 272687"/>
                <a:gd name="connsiteY101" fmla="*/ 97155 h 107768"/>
                <a:gd name="connsiteX102" fmla="*/ 188595 w 272687"/>
                <a:gd name="connsiteY102" fmla="*/ 97155 h 107768"/>
                <a:gd name="connsiteX103" fmla="*/ 187779 w 272687"/>
                <a:gd name="connsiteY103" fmla="*/ 96339 h 107768"/>
                <a:gd name="connsiteX104" fmla="*/ 187779 w 272687"/>
                <a:gd name="connsiteY104" fmla="*/ 95522 h 107768"/>
                <a:gd name="connsiteX105" fmla="*/ 188595 w 272687"/>
                <a:gd name="connsiteY105" fmla="*/ 94706 h 107768"/>
                <a:gd name="connsiteX106" fmla="*/ 190228 w 272687"/>
                <a:gd name="connsiteY106" fmla="*/ 92257 h 107768"/>
                <a:gd name="connsiteX107" fmla="*/ 188595 w 272687"/>
                <a:gd name="connsiteY107" fmla="*/ 92257 h 107768"/>
                <a:gd name="connsiteX108" fmla="*/ 187779 w 272687"/>
                <a:gd name="connsiteY108" fmla="*/ 91440 h 107768"/>
                <a:gd name="connsiteX109" fmla="*/ 187779 w 272687"/>
                <a:gd name="connsiteY109" fmla="*/ 90624 h 107768"/>
                <a:gd name="connsiteX110" fmla="*/ 187779 w 272687"/>
                <a:gd name="connsiteY110" fmla="*/ 89807 h 107768"/>
                <a:gd name="connsiteX111" fmla="*/ 187779 w 272687"/>
                <a:gd name="connsiteY111" fmla="*/ 88991 h 107768"/>
                <a:gd name="connsiteX112" fmla="*/ 188595 w 272687"/>
                <a:gd name="connsiteY112" fmla="*/ 88174 h 107768"/>
                <a:gd name="connsiteX113" fmla="*/ 190228 w 272687"/>
                <a:gd name="connsiteY113" fmla="*/ 88174 h 107768"/>
                <a:gd name="connsiteX114" fmla="*/ 191044 w 272687"/>
                <a:gd name="connsiteY114" fmla="*/ 88174 h 107768"/>
                <a:gd name="connsiteX115" fmla="*/ 191861 w 272687"/>
                <a:gd name="connsiteY115" fmla="*/ 87358 h 107768"/>
                <a:gd name="connsiteX116" fmla="*/ 192677 w 272687"/>
                <a:gd name="connsiteY116" fmla="*/ 87358 h 107768"/>
                <a:gd name="connsiteX117" fmla="*/ 193493 w 272687"/>
                <a:gd name="connsiteY117" fmla="*/ 87358 h 107768"/>
                <a:gd name="connsiteX118" fmla="*/ 193493 w 272687"/>
                <a:gd name="connsiteY118" fmla="*/ 86541 h 107768"/>
                <a:gd name="connsiteX119" fmla="*/ 192677 w 272687"/>
                <a:gd name="connsiteY119" fmla="*/ 84909 h 107768"/>
                <a:gd name="connsiteX120" fmla="*/ 192677 w 272687"/>
                <a:gd name="connsiteY120" fmla="*/ 84092 h 107768"/>
                <a:gd name="connsiteX121" fmla="*/ 192677 w 272687"/>
                <a:gd name="connsiteY121" fmla="*/ 83276 h 107768"/>
                <a:gd name="connsiteX122" fmla="*/ 192677 w 272687"/>
                <a:gd name="connsiteY122" fmla="*/ 82459 h 107768"/>
                <a:gd name="connsiteX123" fmla="*/ 192677 w 272687"/>
                <a:gd name="connsiteY123" fmla="*/ 81643 h 107768"/>
                <a:gd name="connsiteX124" fmla="*/ 192677 w 272687"/>
                <a:gd name="connsiteY124" fmla="*/ 80826 h 107768"/>
                <a:gd name="connsiteX125" fmla="*/ 192677 w 272687"/>
                <a:gd name="connsiteY125" fmla="*/ 80010 h 107768"/>
                <a:gd name="connsiteX126" fmla="*/ 192677 w 272687"/>
                <a:gd name="connsiteY126" fmla="*/ 79194 h 107768"/>
                <a:gd name="connsiteX127" fmla="*/ 192677 w 272687"/>
                <a:gd name="connsiteY127" fmla="*/ 78377 h 107768"/>
                <a:gd name="connsiteX128" fmla="*/ 192677 w 272687"/>
                <a:gd name="connsiteY128" fmla="*/ 77561 h 107768"/>
                <a:gd name="connsiteX129" fmla="*/ 191861 w 272687"/>
                <a:gd name="connsiteY129" fmla="*/ 77561 h 107768"/>
                <a:gd name="connsiteX130" fmla="*/ 191044 w 272687"/>
                <a:gd name="connsiteY130" fmla="*/ 77561 h 107768"/>
                <a:gd name="connsiteX131" fmla="*/ 191044 w 272687"/>
                <a:gd name="connsiteY131" fmla="*/ 77561 h 107768"/>
                <a:gd name="connsiteX132" fmla="*/ 193493 w 272687"/>
                <a:gd name="connsiteY132" fmla="*/ 76744 h 107768"/>
                <a:gd name="connsiteX133" fmla="*/ 194310 w 272687"/>
                <a:gd name="connsiteY133" fmla="*/ 75928 h 107768"/>
                <a:gd name="connsiteX134" fmla="*/ 195126 w 272687"/>
                <a:gd name="connsiteY134" fmla="*/ 75112 h 107768"/>
                <a:gd name="connsiteX135" fmla="*/ 195943 w 272687"/>
                <a:gd name="connsiteY135" fmla="*/ 74295 h 107768"/>
                <a:gd name="connsiteX136" fmla="*/ 196759 w 272687"/>
                <a:gd name="connsiteY136" fmla="*/ 73479 h 107768"/>
                <a:gd name="connsiteX137" fmla="*/ 198392 w 272687"/>
                <a:gd name="connsiteY137" fmla="*/ 68580 h 107768"/>
                <a:gd name="connsiteX138" fmla="*/ 200025 w 272687"/>
                <a:gd name="connsiteY138" fmla="*/ 65314 h 107768"/>
                <a:gd name="connsiteX139" fmla="*/ 200025 w 272687"/>
                <a:gd name="connsiteY139" fmla="*/ 63682 h 107768"/>
                <a:gd name="connsiteX140" fmla="*/ 198392 w 272687"/>
                <a:gd name="connsiteY140" fmla="*/ 61232 h 107768"/>
                <a:gd name="connsiteX141" fmla="*/ 198392 w 272687"/>
                <a:gd name="connsiteY141" fmla="*/ 57966 h 107768"/>
                <a:gd name="connsiteX142" fmla="*/ 198392 w 272687"/>
                <a:gd name="connsiteY142" fmla="*/ 57150 h 107768"/>
                <a:gd name="connsiteX143" fmla="*/ 198392 w 272687"/>
                <a:gd name="connsiteY143" fmla="*/ 56334 h 107768"/>
                <a:gd name="connsiteX144" fmla="*/ 197576 w 272687"/>
                <a:gd name="connsiteY144" fmla="*/ 57966 h 107768"/>
                <a:gd name="connsiteX145" fmla="*/ 197576 w 272687"/>
                <a:gd name="connsiteY145" fmla="*/ 62865 h 107768"/>
                <a:gd name="connsiteX146" fmla="*/ 196759 w 272687"/>
                <a:gd name="connsiteY146" fmla="*/ 65314 h 107768"/>
                <a:gd name="connsiteX147" fmla="*/ 195943 w 272687"/>
                <a:gd name="connsiteY147" fmla="*/ 66131 h 107768"/>
                <a:gd name="connsiteX148" fmla="*/ 195126 w 272687"/>
                <a:gd name="connsiteY148" fmla="*/ 66131 h 107768"/>
                <a:gd name="connsiteX149" fmla="*/ 195126 w 272687"/>
                <a:gd name="connsiteY149" fmla="*/ 62865 h 107768"/>
                <a:gd name="connsiteX150" fmla="*/ 194310 w 272687"/>
                <a:gd name="connsiteY150" fmla="*/ 63682 h 107768"/>
                <a:gd name="connsiteX151" fmla="*/ 192677 w 272687"/>
                <a:gd name="connsiteY151" fmla="*/ 66131 h 107768"/>
                <a:gd name="connsiteX152" fmla="*/ 191044 w 272687"/>
                <a:gd name="connsiteY152" fmla="*/ 67764 h 107768"/>
                <a:gd name="connsiteX153" fmla="*/ 191044 w 272687"/>
                <a:gd name="connsiteY153" fmla="*/ 68580 h 107768"/>
                <a:gd name="connsiteX154" fmla="*/ 190228 w 272687"/>
                <a:gd name="connsiteY154" fmla="*/ 69396 h 107768"/>
                <a:gd name="connsiteX155" fmla="*/ 188595 w 272687"/>
                <a:gd name="connsiteY155" fmla="*/ 68580 h 107768"/>
                <a:gd name="connsiteX156" fmla="*/ 187779 w 272687"/>
                <a:gd name="connsiteY156" fmla="*/ 67764 h 107768"/>
                <a:gd name="connsiteX157" fmla="*/ 183696 w 272687"/>
                <a:gd name="connsiteY157" fmla="*/ 63682 h 107768"/>
                <a:gd name="connsiteX158" fmla="*/ 181247 w 272687"/>
                <a:gd name="connsiteY158" fmla="*/ 62865 h 107768"/>
                <a:gd name="connsiteX159" fmla="*/ 179614 w 272687"/>
                <a:gd name="connsiteY159" fmla="*/ 61232 h 107768"/>
                <a:gd name="connsiteX160" fmla="*/ 179614 w 272687"/>
                <a:gd name="connsiteY160" fmla="*/ 60416 h 107768"/>
                <a:gd name="connsiteX161" fmla="*/ 179614 w 272687"/>
                <a:gd name="connsiteY161" fmla="*/ 59599 h 107768"/>
                <a:gd name="connsiteX162" fmla="*/ 181247 w 272687"/>
                <a:gd name="connsiteY162" fmla="*/ 58783 h 107768"/>
                <a:gd name="connsiteX163" fmla="*/ 182880 w 272687"/>
                <a:gd name="connsiteY163" fmla="*/ 57966 h 107768"/>
                <a:gd name="connsiteX164" fmla="*/ 182880 w 272687"/>
                <a:gd name="connsiteY164" fmla="*/ 55517 h 107768"/>
                <a:gd name="connsiteX165" fmla="*/ 182880 w 272687"/>
                <a:gd name="connsiteY165" fmla="*/ 53884 h 107768"/>
                <a:gd name="connsiteX166" fmla="*/ 182063 w 272687"/>
                <a:gd name="connsiteY166" fmla="*/ 50619 h 107768"/>
                <a:gd name="connsiteX167" fmla="*/ 182880 w 272687"/>
                <a:gd name="connsiteY167" fmla="*/ 46537 h 107768"/>
                <a:gd name="connsiteX168" fmla="*/ 182880 w 272687"/>
                <a:gd name="connsiteY168" fmla="*/ 44904 h 107768"/>
                <a:gd name="connsiteX169" fmla="*/ 181247 w 272687"/>
                <a:gd name="connsiteY169" fmla="*/ 41638 h 107768"/>
                <a:gd name="connsiteX170" fmla="*/ 182063 w 272687"/>
                <a:gd name="connsiteY170" fmla="*/ 40005 h 107768"/>
                <a:gd name="connsiteX171" fmla="*/ 185329 w 272687"/>
                <a:gd name="connsiteY171" fmla="*/ 38372 h 107768"/>
                <a:gd name="connsiteX172" fmla="*/ 186146 w 272687"/>
                <a:gd name="connsiteY172" fmla="*/ 37556 h 107768"/>
                <a:gd name="connsiteX173" fmla="*/ 186962 w 272687"/>
                <a:gd name="connsiteY173" fmla="*/ 35107 h 107768"/>
                <a:gd name="connsiteX174" fmla="*/ 187779 w 272687"/>
                <a:gd name="connsiteY174" fmla="*/ 33474 h 107768"/>
                <a:gd name="connsiteX175" fmla="*/ 189411 w 272687"/>
                <a:gd name="connsiteY175" fmla="*/ 34290 h 107768"/>
                <a:gd name="connsiteX176" fmla="*/ 191044 w 272687"/>
                <a:gd name="connsiteY176" fmla="*/ 34290 h 107768"/>
                <a:gd name="connsiteX177" fmla="*/ 189411 w 272687"/>
                <a:gd name="connsiteY177" fmla="*/ 33474 h 107768"/>
                <a:gd name="connsiteX178" fmla="*/ 187779 w 272687"/>
                <a:gd name="connsiteY178" fmla="*/ 31024 h 107768"/>
                <a:gd name="connsiteX179" fmla="*/ 187779 w 272687"/>
                <a:gd name="connsiteY179" fmla="*/ 30208 h 107768"/>
                <a:gd name="connsiteX180" fmla="*/ 190228 w 272687"/>
                <a:gd name="connsiteY180" fmla="*/ 26942 h 107768"/>
                <a:gd name="connsiteX181" fmla="*/ 191861 w 272687"/>
                <a:gd name="connsiteY181" fmla="*/ 26126 h 107768"/>
                <a:gd name="connsiteX182" fmla="*/ 193493 w 272687"/>
                <a:gd name="connsiteY182" fmla="*/ 24493 h 107768"/>
                <a:gd name="connsiteX183" fmla="*/ 195126 w 272687"/>
                <a:gd name="connsiteY183" fmla="*/ 22044 h 107768"/>
                <a:gd name="connsiteX184" fmla="*/ 195126 w 272687"/>
                <a:gd name="connsiteY184" fmla="*/ 17962 h 107768"/>
                <a:gd name="connsiteX185" fmla="*/ 194310 w 272687"/>
                <a:gd name="connsiteY185" fmla="*/ 14696 h 107768"/>
                <a:gd name="connsiteX186" fmla="*/ 193493 w 272687"/>
                <a:gd name="connsiteY186" fmla="*/ 11430 h 107768"/>
                <a:gd name="connsiteX187" fmla="*/ 194310 w 272687"/>
                <a:gd name="connsiteY187" fmla="*/ 10614 h 107768"/>
                <a:gd name="connsiteX188" fmla="*/ 196759 w 272687"/>
                <a:gd name="connsiteY188" fmla="*/ 9797 h 107768"/>
                <a:gd name="connsiteX189" fmla="*/ 198392 w 272687"/>
                <a:gd name="connsiteY189" fmla="*/ 8981 h 107768"/>
                <a:gd name="connsiteX190" fmla="*/ 199209 w 272687"/>
                <a:gd name="connsiteY190" fmla="*/ 8164 h 107768"/>
                <a:gd name="connsiteX191" fmla="*/ 201658 w 272687"/>
                <a:gd name="connsiteY191" fmla="*/ 8164 h 107768"/>
                <a:gd name="connsiteX192" fmla="*/ 204107 w 272687"/>
                <a:gd name="connsiteY192" fmla="*/ 6532 h 107768"/>
                <a:gd name="connsiteX193" fmla="*/ 208189 w 272687"/>
                <a:gd name="connsiteY193" fmla="*/ 5715 h 107768"/>
                <a:gd name="connsiteX194" fmla="*/ 213904 w 272687"/>
                <a:gd name="connsiteY194" fmla="*/ 4082 h 107768"/>
                <a:gd name="connsiteX195" fmla="*/ 214721 w 272687"/>
                <a:gd name="connsiteY195" fmla="*/ 2449 h 107768"/>
                <a:gd name="connsiteX196" fmla="*/ 213904 w 272687"/>
                <a:gd name="connsiteY196" fmla="*/ 0 h 107768"/>
                <a:gd name="connsiteX197" fmla="*/ 214721 w 272687"/>
                <a:gd name="connsiteY197" fmla="*/ 0 h 107768"/>
                <a:gd name="connsiteX198" fmla="*/ 216354 w 272687"/>
                <a:gd name="connsiteY198" fmla="*/ 1633 h 107768"/>
                <a:gd name="connsiteX199" fmla="*/ 217170 w 272687"/>
                <a:gd name="connsiteY199" fmla="*/ 3266 h 107768"/>
                <a:gd name="connsiteX200" fmla="*/ 218803 w 272687"/>
                <a:gd name="connsiteY200" fmla="*/ 4082 h 107768"/>
                <a:gd name="connsiteX201" fmla="*/ 220436 w 272687"/>
                <a:gd name="connsiteY201" fmla="*/ 4899 h 107768"/>
                <a:gd name="connsiteX202" fmla="*/ 223701 w 272687"/>
                <a:gd name="connsiteY202" fmla="*/ 7348 h 107768"/>
                <a:gd name="connsiteX203" fmla="*/ 226151 w 272687"/>
                <a:gd name="connsiteY203" fmla="*/ 8981 h 107768"/>
                <a:gd name="connsiteX204" fmla="*/ 228600 w 272687"/>
                <a:gd name="connsiteY204" fmla="*/ 9797 h 107768"/>
                <a:gd name="connsiteX205" fmla="*/ 231866 w 272687"/>
                <a:gd name="connsiteY205" fmla="*/ 10614 h 107768"/>
                <a:gd name="connsiteX206" fmla="*/ 234315 w 272687"/>
                <a:gd name="connsiteY206" fmla="*/ 10614 h 107768"/>
                <a:gd name="connsiteX207" fmla="*/ 235131 w 272687"/>
                <a:gd name="connsiteY207" fmla="*/ 11430 h 107768"/>
                <a:gd name="connsiteX208" fmla="*/ 235131 w 272687"/>
                <a:gd name="connsiteY208" fmla="*/ 12246 h 107768"/>
                <a:gd name="connsiteX209" fmla="*/ 235948 w 272687"/>
                <a:gd name="connsiteY209" fmla="*/ 13063 h 107768"/>
                <a:gd name="connsiteX210" fmla="*/ 237581 w 272687"/>
                <a:gd name="connsiteY210" fmla="*/ 13879 h 107768"/>
                <a:gd name="connsiteX211" fmla="*/ 238397 w 272687"/>
                <a:gd name="connsiteY211" fmla="*/ 13879 h 107768"/>
                <a:gd name="connsiteX212" fmla="*/ 238397 w 272687"/>
                <a:gd name="connsiteY212" fmla="*/ 13879 h 107768"/>
                <a:gd name="connsiteX213" fmla="*/ 239213 w 272687"/>
                <a:gd name="connsiteY213" fmla="*/ 17145 h 107768"/>
                <a:gd name="connsiteX214" fmla="*/ 240030 w 272687"/>
                <a:gd name="connsiteY214" fmla="*/ 17962 h 107768"/>
                <a:gd name="connsiteX215" fmla="*/ 241663 w 272687"/>
                <a:gd name="connsiteY215" fmla="*/ 18778 h 107768"/>
                <a:gd name="connsiteX216" fmla="*/ 244112 w 272687"/>
                <a:gd name="connsiteY216" fmla="*/ 18778 h 107768"/>
                <a:gd name="connsiteX217" fmla="*/ 244929 w 272687"/>
                <a:gd name="connsiteY217" fmla="*/ 18778 h 107768"/>
                <a:gd name="connsiteX218" fmla="*/ 246561 w 272687"/>
                <a:gd name="connsiteY218" fmla="*/ 19594 h 107768"/>
                <a:gd name="connsiteX219" fmla="*/ 248194 w 272687"/>
                <a:gd name="connsiteY219" fmla="*/ 20411 h 107768"/>
                <a:gd name="connsiteX220" fmla="*/ 249827 w 272687"/>
                <a:gd name="connsiteY220" fmla="*/ 20411 h 107768"/>
                <a:gd name="connsiteX221" fmla="*/ 250643 w 272687"/>
                <a:gd name="connsiteY221" fmla="*/ 20411 h 107768"/>
                <a:gd name="connsiteX222" fmla="*/ 251460 w 272687"/>
                <a:gd name="connsiteY222" fmla="*/ 20411 h 107768"/>
                <a:gd name="connsiteX223" fmla="*/ 251460 w 272687"/>
                <a:gd name="connsiteY223" fmla="*/ 20411 h 107768"/>
                <a:gd name="connsiteX224" fmla="*/ 252276 w 272687"/>
                <a:gd name="connsiteY224" fmla="*/ 20411 h 107768"/>
                <a:gd name="connsiteX225" fmla="*/ 253909 w 272687"/>
                <a:gd name="connsiteY225" fmla="*/ 21227 h 107768"/>
                <a:gd name="connsiteX226" fmla="*/ 255542 w 272687"/>
                <a:gd name="connsiteY226" fmla="*/ 21227 h 107768"/>
                <a:gd name="connsiteX227" fmla="*/ 256359 w 272687"/>
                <a:gd name="connsiteY227" fmla="*/ 20411 h 107768"/>
                <a:gd name="connsiteX228" fmla="*/ 256359 w 272687"/>
                <a:gd name="connsiteY228" fmla="*/ 19594 h 107768"/>
                <a:gd name="connsiteX229" fmla="*/ 256359 w 272687"/>
                <a:gd name="connsiteY229" fmla="*/ 17962 h 107768"/>
                <a:gd name="connsiteX230" fmla="*/ 257175 w 272687"/>
                <a:gd name="connsiteY230" fmla="*/ 17145 h 107768"/>
                <a:gd name="connsiteX231" fmla="*/ 258808 w 272687"/>
                <a:gd name="connsiteY231" fmla="*/ 16329 h 107768"/>
                <a:gd name="connsiteX232" fmla="*/ 259624 w 272687"/>
                <a:gd name="connsiteY232" fmla="*/ 16329 h 107768"/>
                <a:gd name="connsiteX233" fmla="*/ 262890 w 272687"/>
                <a:gd name="connsiteY233" fmla="*/ 17962 h 107768"/>
                <a:gd name="connsiteX234" fmla="*/ 263706 w 272687"/>
                <a:gd name="connsiteY234" fmla="*/ 18778 h 107768"/>
                <a:gd name="connsiteX235" fmla="*/ 264523 w 272687"/>
                <a:gd name="connsiteY235" fmla="*/ 19594 h 107768"/>
                <a:gd name="connsiteX236" fmla="*/ 266156 w 272687"/>
                <a:gd name="connsiteY236" fmla="*/ 21227 h 107768"/>
                <a:gd name="connsiteX237" fmla="*/ 267788 w 272687"/>
                <a:gd name="connsiteY237" fmla="*/ 22044 h 107768"/>
                <a:gd name="connsiteX238" fmla="*/ 270238 w 272687"/>
                <a:gd name="connsiteY238" fmla="*/ 22860 h 107768"/>
                <a:gd name="connsiteX239" fmla="*/ 272687 w 272687"/>
                <a:gd name="connsiteY239" fmla="*/ 24493 h 107768"/>
                <a:gd name="connsiteX240" fmla="*/ 271054 w 272687"/>
                <a:gd name="connsiteY240" fmla="*/ 29391 h 107768"/>
                <a:gd name="connsiteX241" fmla="*/ 211455 w 272687"/>
                <a:gd name="connsiteY241" fmla="*/ 6532 h 107768"/>
                <a:gd name="connsiteX242" fmla="*/ 210638 w 272687"/>
                <a:gd name="connsiteY242" fmla="*/ 6532 h 107768"/>
                <a:gd name="connsiteX243" fmla="*/ 209822 w 272687"/>
                <a:gd name="connsiteY243" fmla="*/ 5715 h 107768"/>
                <a:gd name="connsiteX244" fmla="*/ 210638 w 272687"/>
                <a:gd name="connsiteY244" fmla="*/ 4899 h 107768"/>
                <a:gd name="connsiteX245" fmla="*/ 210638 w 272687"/>
                <a:gd name="connsiteY245" fmla="*/ 4899 h 107768"/>
                <a:gd name="connsiteX246" fmla="*/ 211455 w 272687"/>
                <a:gd name="connsiteY246" fmla="*/ 6532 h 107768"/>
                <a:gd name="connsiteX247" fmla="*/ 6531 w 272687"/>
                <a:gd name="connsiteY247" fmla="*/ 26942 h 107768"/>
                <a:gd name="connsiteX248" fmla="*/ 7348 w 272687"/>
                <a:gd name="connsiteY248" fmla="*/ 27759 h 107768"/>
                <a:gd name="connsiteX249" fmla="*/ 8164 w 272687"/>
                <a:gd name="connsiteY249" fmla="*/ 31024 h 107768"/>
                <a:gd name="connsiteX250" fmla="*/ 11430 w 272687"/>
                <a:gd name="connsiteY250" fmla="*/ 34290 h 107768"/>
                <a:gd name="connsiteX251" fmla="*/ 12246 w 272687"/>
                <a:gd name="connsiteY251" fmla="*/ 35923 h 107768"/>
                <a:gd name="connsiteX252" fmla="*/ 12246 w 272687"/>
                <a:gd name="connsiteY252" fmla="*/ 36739 h 107768"/>
                <a:gd name="connsiteX253" fmla="*/ 12246 w 272687"/>
                <a:gd name="connsiteY253" fmla="*/ 36739 h 107768"/>
                <a:gd name="connsiteX254" fmla="*/ 13879 w 272687"/>
                <a:gd name="connsiteY254" fmla="*/ 38372 h 107768"/>
                <a:gd name="connsiteX255" fmla="*/ 14696 w 272687"/>
                <a:gd name="connsiteY255" fmla="*/ 40005 h 107768"/>
                <a:gd name="connsiteX256" fmla="*/ 13063 w 272687"/>
                <a:gd name="connsiteY256" fmla="*/ 43271 h 107768"/>
                <a:gd name="connsiteX257" fmla="*/ 8981 w 272687"/>
                <a:gd name="connsiteY257" fmla="*/ 44904 h 107768"/>
                <a:gd name="connsiteX258" fmla="*/ 4898 w 272687"/>
                <a:gd name="connsiteY258" fmla="*/ 44904 h 107768"/>
                <a:gd name="connsiteX259" fmla="*/ 4082 w 272687"/>
                <a:gd name="connsiteY259" fmla="*/ 44904 h 107768"/>
                <a:gd name="connsiteX260" fmla="*/ 3266 w 272687"/>
                <a:gd name="connsiteY260" fmla="*/ 44087 h 107768"/>
                <a:gd name="connsiteX261" fmla="*/ 3266 w 272687"/>
                <a:gd name="connsiteY261" fmla="*/ 43271 h 107768"/>
                <a:gd name="connsiteX262" fmla="*/ 4082 w 272687"/>
                <a:gd name="connsiteY262" fmla="*/ 42454 h 107768"/>
                <a:gd name="connsiteX263" fmla="*/ 6531 w 272687"/>
                <a:gd name="connsiteY263" fmla="*/ 40821 h 107768"/>
                <a:gd name="connsiteX264" fmla="*/ 9797 w 272687"/>
                <a:gd name="connsiteY264" fmla="*/ 39189 h 107768"/>
                <a:gd name="connsiteX265" fmla="*/ 9797 w 272687"/>
                <a:gd name="connsiteY265" fmla="*/ 38372 h 107768"/>
                <a:gd name="connsiteX266" fmla="*/ 8164 w 272687"/>
                <a:gd name="connsiteY266" fmla="*/ 37556 h 107768"/>
                <a:gd name="connsiteX267" fmla="*/ 7348 w 272687"/>
                <a:gd name="connsiteY267" fmla="*/ 35923 h 107768"/>
                <a:gd name="connsiteX268" fmla="*/ 5715 w 272687"/>
                <a:gd name="connsiteY268" fmla="*/ 34290 h 107768"/>
                <a:gd name="connsiteX269" fmla="*/ 4898 w 272687"/>
                <a:gd name="connsiteY269" fmla="*/ 30208 h 107768"/>
                <a:gd name="connsiteX270" fmla="*/ 4082 w 272687"/>
                <a:gd name="connsiteY270" fmla="*/ 30208 h 107768"/>
                <a:gd name="connsiteX271" fmla="*/ 2449 w 272687"/>
                <a:gd name="connsiteY271" fmla="*/ 31024 h 107768"/>
                <a:gd name="connsiteX272" fmla="*/ 1633 w 272687"/>
                <a:gd name="connsiteY272" fmla="*/ 30208 h 107768"/>
                <a:gd name="connsiteX273" fmla="*/ 1633 w 272687"/>
                <a:gd name="connsiteY273" fmla="*/ 30208 h 107768"/>
                <a:gd name="connsiteX274" fmla="*/ 3266 w 272687"/>
                <a:gd name="connsiteY274" fmla="*/ 29391 h 107768"/>
                <a:gd name="connsiteX275" fmla="*/ 3266 w 272687"/>
                <a:gd name="connsiteY275" fmla="*/ 28575 h 107768"/>
                <a:gd name="connsiteX276" fmla="*/ 5715 w 272687"/>
                <a:gd name="connsiteY276" fmla="*/ 28575 h 107768"/>
                <a:gd name="connsiteX277" fmla="*/ 6531 w 272687"/>
                <a:gd name="connsiteY277" fmla="*/ 29391 h 107768"/>
                <a:gd name="connsiteX278" fmla="*/ 6531 w 272687"/>
                <a:gd name="connsiteY278" fmla="*/ 26942 h 107768"/>
                <a:gd name="connsiteX279" fmla="*/ 18778 w 272687"/>
                <a:gd name="connsiteY279" fmla="*/ 32657 h 107768"/>
                <a:gd name="connsiteX280" fmla="*/ 18778 w 272687"/>
                <a:gd name="connsiteY280" fmla="*/ 32657 h 107768"/>
                <a:gd name="connsiteX281" fmla="*/ 14696 w 272687"/>
                <a:gd name="connsiteY281" fmla="*/ 32657 h 107768"/>
                <a:gd name="connsiteX282" fmla="*/ 13879 w 272687"/>
                <a:gd name="connsiteY282" fmla="*/ 31841 h 107768"/>
                <a:gd name="connsiteX283" fmla="*/ 14696 w 272687"/>
                <a:gd name="connsiteY283" fmla="*/ 30208 h 107768"/>
                <a:gd name="connsiteX284" fmla="*/ 15512 w 272687"/>
                <a:gd name="connsiteY284" fmla="*/ 29391 h 107768"/>
                <a:gd name="connsiteX285" fmla="*/ 17145 w 272687"/>
                <a:gd name="connsiteY285" fmla="*/ 30208 h 107768"/>
                <a:gd name="connsiteX286" fmla="*/ 18778 w 272687"/>
                <a:gd name="connsiteY286" fmla="*/ 31841 h 107768"/>
                <a:gd name="connsiteX287" fmla="*/ 18778 w 272687"/>
                <a:gd name="connsiteY287" fmla="*/ 32657 h 107768"/>
                <a:gd name="connsiteX288" fmla="*/ 4082 w 272687"/>
                <a:gd name="connsiteY288" fmla="*/ 35107 h 107768"/>
                <a:gd name="connsiteX289" fmla="*/ 2449 w 272687"/>
                <a:gd name="connsiteY289" fmla="*/ 35107 h 107768"/>
                <a:gd name="connsiteX290" fmla="*/ 816 w 272687"/>
                <a:gd name="connsiteY290" fmla="*/ 34290 h 107768"/>
                <a:gd name="connsiteX291" fmla="*/ 0 w 272687"/>
                <a:gd name="connsiteY291" fmla="*/ 33474 h 107768"/>
                <a:gd name="connsiteX292" fmla="*/ 0 w 272687"/>
                <a:gd name="connsiteY292" fmla="*/ 31841 h 107768"/>
                <a:gd name="connsiteX293" fmla="*/ 0 w 272687"/>
                <a:gd name="connsiteY293" fmla="*/ 31024 h 107768"/>
                <a:gd name="connsiteX294" fmla="*/ 3266 w 272687"/>
                <a:gd name="connsiteY294" fmla="*/ 30208 h 107768"/>
                <a:gd name="connsiteX295" fmla="*/ 4082 w 272687"/>
                <a:gd name="connsiteY295" fmla="*/ 31024 h 107768"/>
                <a:gd name="connsiteX296" fmla="*/ 4082 w 272687"/>
                <a:gd name="connsiteY296" fmla="*/ 35107 h 107768"/>
                <a:gd name="connsiteX297" fmla="*/ 4082 w 272687"/>
                <a:gd name="connsiteY297" fmla="*/ 35107 h 107768"/>
                <a:gd name="connsiteX298" fmla="*/ 22043 w 272687"/>
                <a:gd name="connsiteY298" fmla="*/ 40005 h 107768"/>
                <a:gd name="connsiteX299" fmla="*/ 21227 w 272687"/>
                <a:gd name="connsiteY299" fmla="*/ 40005 h 107768"/>
                <a:gd name="connsiteX300" fmla="*/ 18778 w 272687"/>
                <a:gd name="connsiteY300" fmla="*/ 38372 h 107768"/>
                <a:gd name="connsiteX301" fmla="*/ 18778 w 272687"/>
                <a:gd name="connsiteY301" fmla="*/ 36739 h 107768"/>
                <a:gd name="connsiteX302" fmla="*/ 19594 w 272687"/>
                <a:gd name="connsiteY302" fmla="*/ 35923 h 107768"/>
                <a:gd name="connsiteX303" fmla="*/ 22860 w 272687"/>
                <a:gd name="connsiteY303" fmla="*/ 35107 h 107768"/>
                <a:gd name="connsiteX304" fmla="*/ 24493 w 272687"/>
                <a:gd name="connsiteY304" fmla="*/ 35923 h 107768"/>
                <a:gd name="connsiteX305" fmla="*/ 24493 w 272687"/>
                <a:gd name="connsiteY305" fmla="*/ 37556 h 107768"/>
                <a:gd name="connsiteX306" fmla="*/ 23676 w 272687"/>
                <a:gd name="connsiteY306" fmla="*/ 39189 h 107768"/>
                <a:gd name="connsiteX307" fmla="*/ 22043 w 272687"/>
                <a:gd name="connsiteY307" fmla="*/ 40005 h 107768"/>
                <a:gd name="connsiteX308" fmla="*/ 22043 w 272687"/>
                <a:gd name="connsiteY308" fmla="*/ 40005 h 107768"/>
                <a:gd name="connsiteX309" fmla="*/ 37556 w 272687"/>
                <a:gd name="connsiteY309" fmla="*/ 42454 h 107768"/>
                <a:gd name="connsiteX310" fmla="*/ 35923 w 272687"/>
                <a:gd name="connsiteY310" fmla="*/ 43271 h 107768"/>
                <a:gd name="connsiteX311" fmla="*/ 35106 w 272687"/>
                <a:gd name="connsiteY311" fmla="*/ 43271 h 107768"/>
                <a:gd name="connsiteX312" fmla="*/ 34290 w 272687"/>
                <a:gd name="connsiteY312" fmla="*/ 43271 h 107768"/>
                <a:gd name="connsiteX313" fmla="*/ 34290 w 272687"/>
                <a:gd name="connsiteY313" fmla="*/ 43271 h 107768"/>
                <a:gd name="connsiteX314" fmla="*/ 35106 w 272687"/>
                <a:gd name="connsiteY314" fmla="*/ 42454 h 107768"/>
                <a:gd name="connsiteX315" fmla="*/ 35923 w 272687"/>
                <a:gd name="connsiteY315" fmla="*/ 41638 h 107768"/>
                <a:gd name="connsiteX316" fmla="*/ 36739 w 272687"/>
                <a:gd name="connsiteY316" fmla="*/ 40821 h 107768"/>
                <a:gd name="connsiteX317" fmla="*/ 38372 w 272687"/>
                <a:gd name="connsiteY317" fmla="*/ 40005 h 107768"/>
                <a:gd name="connsiteX318" fmla="*/ 39188 w 272687"/>
                <a:gd name="connsiteY318" fmla="*/ 40005 h 107768"/>
                <a:gd name="connsiteX319" fmla="*/ 39188 w 272687"/>
                <a:gd name="connsiteY319" fmla="*/ 40005 h 107768"/>
                <a:gd name="connsiteX320" fmla="*/ 39188 w 272687"/>
                <a:gd name="connsiteY320" fmla="*/ 40005 h 107768"/>
                <a:gd name="connsiteX321" fmla="*/ 38372 w 272687"/>
                <a:gd name="connsiteY321" fmla="*/ 40821 h 107768"/>
                <a:gd name="connsiteX322" fmla="*/ 37556 w 272687"/>
                <a:gd name="connsiteY322" fmla="*/ 41638 h 107768"/>
                <a:gd name="connsiteX323" fmla="*/ 37556 w 272687"/>
                <a:gd name="connsiteY323" fmla="*/ 42454 h 107768"/>
                <a:gd name="connsiteX324" fmla="*/ 21227 w 272687"/>
                <a:gd name="connsiteY324" fmla="*/ 48986 h 107768"/>
                <a:gd name="connsiteX325" fmla="*/ 21227 w 272687"/>
                <a:gd name="connsiteY325" fmla="*/ 48986 h 107768"/>
                <a:gd name="connsiteX326" fmla="*/ 19594 w 272687"/>
                <a:gd name="connsiteY326" fmla="*/ 48169 h 107768"/>
                <a:gd name="connsiteX327" fmla="*/ 20411 w 272687"/>
                <a:gd name="connsiteY327" fmla="*/ 46537 h 107768"/>
                <a:gd name="connsiteX328" fmla="*/ 21227 w 272687"/>
                <a:gd name="connsiteY328" fmla="*/ 46537 h 107768"/>
                <a:gd name="connsiteX329" fmla="*/ 22043 w 272687"/>
                <a:gd name="connsiteY329" fmla="*/ 46537 h 107768"/>
                <a:gd name="connsiteX330" fmla="*/ 21227 w 272687"/>
                <a:gd name="connsiteY330" fmla="*/ 48986 h 107768"/>
                <a:gd name="connsiteX331" fmla="*/ 21227 w 272687"/>
                <a:gd name="connsiteY331" fmla="*/ 48986 h 107768"/>
                <a:gd name="connsiteX332" fmla="*/ 191044 w 272687"/>
                <a:gd name="connsiteY332" fmla="*/ 75928 h 107768"/>
                <a:gd name="connsiteX333" fmla="*/ 191044 w 272687"/>
                <a:gd name="connsiteY333" fmla="*/ 75928 h 107768"/>
                <a:gd name="connsiteX334" fmla="*/ 189411 w 272687"/>
                <a:gd name="connsiteY334" fmla="*/ 76744 h 107768"/>
                <a:gd name="connsiteX335" fmla="*/ 188595 w 272687"/>
                <a:gd name="connsiteY335" fmla="*/ 76744 h 107768"/>
                <a:gd name="connsiteX336" fmla="*/ 188595 w 272687"/>
                <a:gd name="connsiteY336" fmla="*/ 75928 h 107768"/>
                <a:gd name="connsiteX337" fmla="*/ 188595 w 272687"/>
                <a:gd name="connsiteY337" fmla="*/ 73479 h 107768"/>
                <a:gd name="connsiteX338" fmla="*/ 189411 w 272687"/>
                <a:gd name="connsiteY338" fmla="*/ 72662 h 107768"/>
                <a:gd name="connsiteX339" fmla="*/ 191044 w 272687"/>
                <a:gd name="connsiteY339" fmla="*/ 71846 h 107768"/>
                <a:gd name="connsiteX340" fmla="*/ 191861 w 272687"/>
                <a:gd name="connsiteY340" fmla="*/ 71029 h 107768"/>
                <a:gd name="connsiteX341" fmla="*/ 193493 w 272687"/>
                <a:gd name="connsiteY341" fmla="*/ 71029 h 107768"/>
                <a:gd name="connsiteX342" fmla="*/ 195126 w 272687"/>
                <a:gd name="connsiteY342" fmla="*/ 71846 h 107768"/>
                <a:gd name="connsiteX343" fmla="*/ 193493 w 272687"/>
                <a:gd name="connsiteY343" fmla="*/ 73479 h 107768"/>
                <a:gd name="connsiteX344" fmla="*/ 192677 w 272687"/>
                <a:gd name="connsiteY344" fmla="*/ 73479 h 107768"/>
                <a:gd name="connsiteX345" fmla="*/ 192677 w 272687"/>
                <a:gd name="connsiteY345" fmla="*/ 73479 h 107768"/>
                <a:gd name="connsiteX346" fmla="*/ 191044 w 272687"/>
                <a:gd name="connsiteY346" fmla="*/ 75928 h 10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Lst>
              <a:rect l="l" t="t" r="r" b="b"/>
              <a:pathLst>
                <a:path w="272687" h="107768">
                  <a:moveTo>
                    <a:pt x="271054" y="29391"/>
                  </a:moveTo>
                  <a:lnTo>
                    <a:pt x="270238" y="30208"/>
                  </a:lnTo>
                  <a:lnTo>
                    <a:pt x="269421" y="30208"/>
                  </a:lnTo>
                  <a:lnTo>
                    <a:pt x="267788" y="30208"/>
                  </a:lnTo>
                  <a:lnTo>
                    <a:pt x="266156" y="29391"/>
                  </a:lnTo>
                  <a:lnTo>
                    <a:pt x="265339" y="29391"/>
                  </a:lnTo>
                  <a:lnTo>
                    <a:pt x="265339" y="30208"/>
                  </a:lnTo>
                  <a:lnTo>
                    <a:pt x="266156" y="31024"/>
                  </a:lnTo>
                  <a:lnTo>
                    <a:pt x="266972" y="31841"/>
                  </a:lnTo>
                  <a:lnTo>
                    <a:pt x="267788" y="32657"/>
                  </a:lnTo>
                  <a:lnTo>
                    <a:pt x="268605" y="34290"/>
                  </a:lnTo>
                  <a:lnTo>
                    <a:pt x="270238" y="35923"/>
                  </a:lnTo>
                  <a:lnTo>
                    <a:pt x="271054" y="36739"/>
                  </a:lnTo>
                  <a:lnTo>
                    <a:pt x="271054" y="37556"/>
                  </a:lnTo>
                  <a:lnTo>
                    <a:pt x="271054" y="38372"/>
                  </a:lnTo>
                  <a:lnTo>
                    <a:pt x="271054" y="39189"/>
                  </a:lnTo>
                  <a:lnTo>
                    <a:pt x="271871" y="43271"/>
                  </a:lnTo>
                  <a:lnTo>
                    <a:pt x="271871" y="43271"/>
                  </a:lnTo>
                  <a:lnTo>
                    <a:pt x="271054" y="43271"/>
                  </a:lnTo>
                  <a:lnTo>
                    <a:pt x="270238" y="43271"/>
                  </a:lnTo>
                  <a:lnTo>
                    <a:pt x="269421" y="42454"/>
                  </a:lnTo>
                  <a:lnTo>
                    <a:pt x="268605" y="42454"/>
                  </a:lnTo>
                  <a:lnTo>
                    <a:pt x="268605" y="43271"/>
                  </a:lnTo>
                  <a:lnTo>
                    <a:pt x="267788" y="44904"/>
                  </a:lnTo>
                  <a:lnTo>
                    <a:pt x="266972" y="48986"/>
                  </a:lnTo>
                  <a:lnTo>
                    <a:pt x="266156" y="52251"/>
                  </a:lnTo>
                  <a:lnTo>
                    <a:pt x="265339" y="53884"/>
                  </a:lnTo>
                  <a:lnTo>
                    <a:pt x="263706" y="55517"/>
                  </a:lnTo>
                  <a:lnTo>
                    <a:pt x="261257" y="57966"/>
                  </a:lnTo>
                  <a:lnTo>
                    <a:pt x="257991" y="62049"/>
                  </a:lnTo>
                  <a:lnTo>
                    <a:pt x="255542" y="63682"/>
                  </a:lnTo>
                  <a:lnTo>
                    <a:pt x="253909" y="65314"/>
                  </a:lnTo>
                  <a:lnTo>
                    <a:pt x="251460" y="66947"/>
                  </a:lnTo>
                  <a:lnTo>
                    <a:pt x="248194" y="69396"/>
                  </a:lnTo>
                  <a:lnTo>
                    <a:pt x="244929" y="70213"/>
                  </a:lnTo>
                  <a:lnTo>
                    <a:pt x="240030" y="71846"/>
                  </a:lnTo>
                  <a:lnTo>
                    <a:pt x="236764" y="72662"/>
                  </a:lnTo>
                  <a:lnTo>
                    <a:pt x="234315" y="73479"/>
                  </a:lnTo>
                  <a:lnTo>
                    <a:pt x="231866" y="74295"/>
                  </a:lnTo>
                  <a:lnTo>
                    <a:pt x="228600" y="75112"/>
                  </a:lnTo>
                  <a:lnTo>
                    <a:pt x="226967" y="75928"/>
                  </a:lnTo>
                  <a:lnTo>
                    <a:pt x="224518" y="78377"/>
                  </a:lnTo>
                  <a:lnTo>
                    <a:pt x="223701" y="80010"/>
                  </a:lnTo>
                  <a:lnTo>
                    <a:pt x="222885" y="80826"/>
                  </a:lnTo>
                  <a:lnTo>
                    <a:pt x="222885" y="81643"/>
                  </a:lnTo>
                  <a:lnTo>
                    <a:pt x="222885" y="81643"/>
                  </a:lnTo>
                  <a:lnTo>
                    <a:pt x="223701" y="82459"/>
                  </a:lnTo>
                  <a:lnTo>
                    <a:pt x="223701" y="83276"/>
                  </a:lnTo>
                  <a:lnTo>
                    <a:pt x="222885" y="83276"/>
                  </a:lnTo>
                  <a:lnTo>
                    <a:pt x="222068" y="83276"/>
                  </a:lnTo>
                  <a:lnTo>
                    <a:pt x="222068" y="83276"/>
                  </a:lnTo>
                  <a:lnTo>
                    <a:pt x="222068" y="82459"/>
                  </a:lnTo>
                  <a:lnTo>
                    <a:pt x="221252" y="81643"/>
                  </a:lnTo>
                  <a:lnTo>
                    <a:pt x="220436" y="81643"/>
                  </a:lnTo>
                  <a:lnTo>
                    <a:pt x="220436" y="81643"/>
                  </a:lnTo>
                  <a:lnTo>
                    <a:pt x="220436" y="82459"/>
                  </a:lnTo>
                  <a:lnTo>
                    <a:pt x="219619" y="84909"/>
                  </a:lnTo>
                  <a:lnTo>
                    <a:pt x="219619" y="86541"/>
                  </a:lnTo>
                  <a:lnTo>
                    <a:pt x="219619" y="87358"/>
                  </a:lnTo>
                  <a:lnTo>
                    <a:pt x="219619" y="88174"/>
                  </a:lnTo>
                  <a:lnTo>
                    <a:pt x="218803" y="88991"/>
                  </a:lnTo>
                  <a:lnTo>
                    <a:pt x="218803" y="89807"/>
                  </a:lnTo>
                  <a:lnTo>
                    <a:pt x="218803" y="90624"/>
                  </a:lnTo>
                  <a:lnTo>
                    <a:pt x="217986" y="91440"/>
                  </a:lnTo>
                  <a:lnTo>
                    <a:pt x="217986" y="92257"/>
                  </a:lnTo>
                  <a:lnTo>
                    <a:pt x="217170" y="93889"/>
                  </a:lnTo>
                  <a:lnTo>
                    <a:pt x="216354" y="95522"/>
                  </a:lnTo>
                  <a:lnTo>
                    <a:pt x="215537" y="97155"/>
                  </a:lnTo>
                  <a:lnTo>
                    <a:pt x="215537" y="97971"/>
                  </a:lnTo>
                  <a:lnTo>
                    <a:pt x="215537" y="98788"/>
                  </a:lnTo>
                  <a:lnTo>
                    <a:pt x="215537" y="99604"/>
                  </a:lnTo>
                  <a:lnTo>
                    <a:pt x="215537" y="100421"/>
                  </a:lnTo>
                  <a:lnTo>
                    <a:pt x="215537" y="101237"/>
                  </a:lnTo>
                  <a:lnTo>
                    <a:pt x="214721" y="102054"/>
                  </a:lnTo>
                  <a:lnTo>
                    <a:pt x="213088" y="102870"/>
                  </a:lnTo>
                  <a:lnTo>
                    <a:pt x="212271" y="103687"/>
                  </a:lnTo>
                  <a:lnTo>
                    <a:pt x="212271" y="104503"/>
                  </a:lnTo>
                  <a:lnTo>
                    <a:pt x="212271" y="105319"/>
                  </a:lnTo>
                  <a:lnTo>
                    <a:pt x="212271" y="106136"/>
                  </a:lnTo>
                  <a:lnTo>
                    <a:pt x="211455" y="106136"/>
                  </a:lnTo>
                  <a:lnTo>
                    <a:pt x="211455" y="106952"/>
                  </a:lnTo>
                  <a:lnTo>
                    <a:pt x="210638" y="107769"/>
                  </a:lnTo>
                  <a:lnTo>
                    <a:pt x="209822" y="107769"/>
                  </a:lnTo>
                  <a:lnTo>
                    <a:pt x="208189" y="106952"/>
                  </a:lnTo>
                  <a:lnTo>
                    <a:pt x="206556" y="106952"/>
                  </a:lnTo>
                  <a:lnTo>
                    <a:pt x="205740" y="106136"/>
                  </a:lnTo>
                  <a:lnTo>
                    <a:pt x="204923" y="104503"/>
                  </a:lnTo>
                  <a:lnTo>
                    <a:pt x="204107" y="103687"/>
                  </a:lnTo>
                  <a:lnTo>
                    <a:pt x="203291" y="102054"/>
                  </a:lnTo>
                  <a:lnTo>
                    <a:pt x="203291" y="99604"/>
                  </a:lnTo>
                  <a:lnTo>
                    <a:pt x="202474" y="98788"/>
                  </a:lnTo>
                  <a:lnTo>
                    <a:pt x="201658" y="97971"/>
                  </a:lnTo>
                  <a:lnTo>
                    <a:pt x="200841" y="97971"/>
                  </a:lnTo>
                  <a:lnTo>
                    <a:pt x="199209" y="97971"/>
                  </a:lnTo>
                  <a:lnTo>
                    <a:pt x="198392" y="97155"/>
                  </a:lnTo>
                  <a:lnTo>
                    <a:pt x="196759" y="96339"/>
                  </a:lnTo>
                  <a:lnTo>
                    <a:pt x="195126" y="95522"/>
                  </a:lnTo>
                  <a:lnTo>
                    <a:pt x="193493" y="94706"/>
                  </a:lnTo>
                  <a:lnTo>
                    <a:pt x="192677" y="94706"/>
                  </a:lnTo>
                  <a:lnTo>
                    <a:pt x="191861" y="95522"/>
                  </a:lnTo>
                  <a:lnTo>
                    <a:pt x="191044" y="96339"/>
                  </a:lnTo>
                  <a:lnTo>
                    <a:pt x="189411" y="97155"/>
                  </a:lnTo>
                  <a:lnTo>
                    <a:pt x="188595" y="97155"/>
                  </a:lnTo>
                  <a:lnTo>
                    <a:pt x="187779" y="96339"/>
                  </a:lnTo>
                  <a:lnTo>
                    <a:pt x="187779" y="95522"/>
                  </a:lnTo>
                  <a:lnTo>
                    <a:pt x="188595" y="94706"/>
                  </a:lnTo>
                  <a:lnTo>
                    <a:pt x="190228" y="92257"/>
                  </a:lnTo>
                  <a:lnTo>
                    <a:pt x="188595" y="92257"/>
                  </a:lnTo>
                  <a:lnTo>
                    <a:pt x="187779" y="91440"/>
                  </a:lnTo>
                  <a:lnTo>
                    <a:pt x="187779" y="90624"/>
                  </a:lnTo>
                  <a:lnTo>
                    <a:pt x="187779" y="89807"/>
                  </a:lnTo>
                  <a:lnTo>
                    <a:pt x="187779" y="88991"/>
                  </a:lnTo>
                  <a:lnTo>
                    <a:pt x="188595" y="88174"/>
                  </a:lnTo>
                  <a:lnTo>
                    <a:pt x="190228" y="88174"/>
                  </a:lnTo>
                  <a:lnTo>
                    <a:pt x="191044" y="88174"/>
                  </a:lnTo>
                  <a:lnTo>
                    <a:pt x="191861" y="87358"/>
                  </a:lnTo>
                  <a:lnTo>
                    <a:pt x="192677" y="87358"/>
                  </a:lnTo>
                  <a:lnTo>
                    <a:pt x="193493" y="87358"/>
                  </a:lnTo>
                  <a:lnTo>
                    <a:pt x="193493" y="86541"/>
                  </a:lnTo>
                  <a:lnTo>
                    <a:pt x="192677" y="84909"/>
                  </a:lnTo>
                  <a:lnTo>
                    <a:pt x="192677" y="84092"/>
                  </a:lnTo>
                  <a:lnTo>
                    <a:pt x="192677" y="83276"/>
                  </a:lnTo>
                  <a:lnTo>
                    <a:pt x="192677" y="82459"/>
                  </a:lnTo>
                  <a:lnTo>
                    <a:pt x="192677" y="81643"/>
                  </a:lnTo>
                  <a:lnTo>
                    <a:pt x="192677" y="80826"/>
                  </a:lnTo>
                  <a:lnTo>
                    <a:pt x="192677" y="80010"/>
                  </a:lnTo>
                  <a:lnTo>
                    <a:pt x="192677" y="79194"/>
                  </a:lnTo>
                  <a:lnTo>
                    <a:pt x="192677" y="78377"/>
                  </a:lnTo>
                  <a:lnTo>
                    <a:pt x="192677" y="77561"/>
                  </a:lnTo>
                  <a:lnTo>
                    <a:pt x="191861" y="77561"/>
                  </a:lnTo>
                  <a:lnTo>
                    <a:pt x="191044" y="77561"/>
                  </a:lnTo>
                  <a:lnTo>
                    <a:pt x="191044" y="77561"/>
                  </a:lnTo>
                  <a:lnTo>
                    <a:pt x="193493" y="76744"/>
                  </a:lnTo>
                  <a:lnTo>
                    <a:pt x="194310" y="75928"/>
                  </a:lnTo>
                  <a:lnTo>
                    <a:pt x="195126" y="75112"/>
                  </a:lnTo>
                  <a:lnTo>
                    <a:pt x="195943" y="74295"/>
                  </a:lnTo>
                  <a:lnTo>
                    <a:pt x="196759" y="73479"/>
                  </a:lnTo>
                  <a:lnTo>
                    <a:pt x="198392" y="68580"/>
                  </a:lnTo>
                  <a:lnTo>
                    <a:pt x="200025" y="65314"/>
                  </a:lnTo>
                  <a:lnTo>
                    <a:pt x="200025" y="63682"/>
                  </a:lnTo>
                  <a:lnTo>
                    <a:pt x="198392" y="61232"/>
                  </a:lnTo>
                  <a:lnTo>
                    <a:pt x="198392" y="57966"/>
                  </a:lnTo>
                  <a:lnTo>
                    <a:pt x="198392" y="57150"/>
                  </a:lnTo>
                  <a:lnTo>
                    <a:pt x="198392" y="56334"/>
                  </a:lnTo>
                  <a:lnTo>
                    <a:pt x="197576" y="57966"/>
                  </a:lnTo>
                  <a:lnTo>
                    <a:pt x="197576" y="62865"/>
                  </a:lnTo>
                  <a:lnTo>
                    <a:pt x="196759" y="65314"/>
                  </a:lnTo>
                  <a:lnTo>
                    <a:pt x="195943" y="66131"/>
                  </a:lnTo>
                  <a:lnTo>
                    <a:pt x="195126" y="66131"/>
                  </a:lnTo>
                  <a:lnTo>
                    <a:pt x="195126" y="62865"/>
                  </a:lnTo>
                  <a:lnTo>
                    <a:pt x="194310" y="63682"/>
                  </a:lnTo>
                  <a:lnTo>
                    <a:pt x="192677" y="66131"/>
                  </a:lnTo>
                  <a:lnTo>
                    <a:pt x="191044" y="67764"/>
                  </a:lnTo>
                  <a:lnTo>
                    <a:pt x="191044" y="68580"/>
                  </a:lnTo>
                  <a:lnTo>
                    <a:pt x="190228" y="69396"/>
                  </a:lnTo>
                  <a:lnTo>
                    <a:pt x="188595" y="68580"/>
                  </a:lnTo>
                  <a:lnTo>
                    <a:pt x="187779" y="67764"/>
                  </a:lnTo>
                  <a:lnTo>
                    <a:pt x="183696" y="63682"/>
                  </a:lnTo>
                  <a:lnTo>
                    <a:pt x="181247" y="62865"/>
                  </a:lnTo>
                  <a:lnTo>
                    <a:pt x="179614" y="61232"/>
                  </a:lnTo>
                  <a:lnTo>
                    <a:pt x="179614" y="60416"/>
                  </a:lnTo>
                  <a:lnTo>
                    <a:pt x="179614" y="59599"/>
                  </a:lnTo>
                  <a:lnTo>
                    <a:pt x="181247" y="58783"/>
                  </a:lnTo>
                  <a:lnTo>
                    <a:pt x="182880" y="57966"/>
                  </a:lnTo>
                  <a:lnTo>
                    <a:pt x="182880" y="55517"/>
                  </a:lnTo>
                  <a:lnTo>
                    <a:pt x="182880" y="53884"/>
                  </a:lnTo>
                  <a:lnTo>
                    <a:pt x="182063" y="50619"/>
                  </a:lnTo>
                  <a:lnTo>
                    <a:pt x="182880" y="46537"/>
                  </a:lnTo>
                  <a:lnTo>
                    <a:pt x="182880" y="44904"/>
                  </a:lnTo>
                  <a:lnTo>
                    <a:pt x="181247" y="41638"/>
                  </a:lnTo>
                  <a:lnTo>
                    <a:pt x="182063" y="40005"/>
                  </a:lnTo>
                  <a:lnTo>
                    <a:pt x="185329" y="38372"/>
                  </a:lnTo>
                  <a:lnTo>
                    <a:pt x="186146" y="37556"/>
                  </a:lnTo>
                  <a:lnTo>
                    <a:pt x="186962" y="35107"/>
                  </a:lnTo>
                  <a:lnTo>
                    <a:pt x="187779" y="33474"/>
                  </a:lnTo>
                  <a:lnTo>
                    <a:pt x="189411" y="34290"/>
                  </a:lnTo>
                  <a:lnTo>
                    <a:pt x="191044" y="34290"/>
                  </a:lnTo>
                  <a:lnTo>
                    <a:pt x="189411" y="33474"/>
                  </a:lnTo>
                  <a:lnTo>
                    <a:pt x="187779" y="31024"/>
                  </a:lnTo>
                  <a:lnTo>
                    <a:pt x="187779" y="30208"/>
                  </a:lnTo>
                  <a:lnTo>
                    <a:pt x="190228" y="26942"/>
                  </a:lnTo>
                  <a:lnTo>
                    <a:pt x="191861" y="26126"/>
                  </a:lnTo>
                  <a:lnTo>
                    <a:pt x="193493" y="24493"/>
                  </a:lnTo>
                  <a:lnTo>
                    <a:pt x="195126" y="22044"/>
                  </a:lnTo>
                  <a:lnTo>
                    <a:pt x="195126" y="17962"/>
                  </a:lnTo>
                  <a:lnTo>
                    <a:pt x="194310" y="14696"/>
                  </a:lnTo>
                  <a:lnTo>
                    <a:pt x="193493" y="11430"/>
                  </a:lnTo>
                  <a:lnTo>
                    <a:pt x="194310" y="10614"/>
                  </a:lnTo>
                  <a:lnTo>
                    <a:pt x="196759" y="9797"/>
                  </a:lnTo>
                  <a:lnTo>
                    <a:pt x="198392" y="8981"/>
                  </a:lnTo>
                  <a:lnTo>
                    <a:pt x="199209" y="8164"/>
                  </a:lnTo>
                  <a:lnTo>
                    <a:pt x="201658" y="8164"/>
                  </a:lnTo>
                  <a:lnTo>
                    <a:pt x="204107" y="6532"/>
                  </a:lnTo>
                  <a:lnTo>
                    <a:pt x="208189" y="5715"/>
                  </a:lnTo>
                  <a:lnTo>
                    <a:pt x="213904" y="4082"/>
                  </a:lnTo>
                  <a:lnTo>
                    <a:pt x="214721" y="2449"/>
                  </a:lnTo>
                  <a:lnTo>
                    <a:pt x="213904" y="0"/>
                  </a:lnTo>
                  <a:lnTo>
                    <a:pt x="214721" y="0"/>
                  </a:lnTo>
                  <a:lnTo>
                    <a:pt x="216354" y="1633"/>
                  </a:lnTo>
                  <a:lnTo>
                    <a:pt x="217170" y="3266"/>
                  </a:lnTo>
                  <a:lnTo>
                    <a:pt x="218803" y="4082"/>
                  </a:lnTo>
                  <a:lnTo>
                    <a:pt x="220436" y="4899"/>
                  </a:lnTo>
                  <a:lnTo>
                    <a:pt x="223701" y="7348"/>
                  </a:lnTo>
                  <a:lnTo>
                    <a:pt x="226151" y="8981"/>
                  </a:lnTo>
                  <a:lnTo>
                    <a:pt x="228600" y="9797"/>
                  </a:lnTo>
                  <a:lnTo>
                    <a:pt x="231866" y="10614"/>
                  </a:lnTo>
                  <a:lnTo>
                    <a:pt x="234315" y="10614"/>
                  </a:lnTo>
                  <a:lnTo>
                    <a:pt x="235131" y="11430"/>
                  </a:lnTo>
                  <a:lnTo>
                    <a:pt x="235131" y="12246"/>
                  </a:lnTo>
                  <a:lnTo>
                    <a:pt x="235948" y="13063"/>
                  </a:lnTo>
                  <a:lnTo>
                    <a:pt x="237581" y="13879"/>
                  </a:lnTo>
                  <a:lnTo>
                    <a:pt x="238397" y="13879"/>
                  </a:lnTo>
                  <a:lnTo>
                    <a:pt x="238397" y="13879"/>
                  </a:lnTo>
                  <a:lnTo>
                    <a:pt x="239213" y="17145"/>
                  </a:lnTo>
                  <a:lnTo>
                    <a:pt x="240030" y="17962"/>
                  </a:lnTo>
                  <a:lnTo>
                    <a:pt x="241663" y="18778"/>
                  </a:lnTo>
                  <a:lnTo>
                    <a:pt x="244112" y="18778"/>
                  </a:lnTo>
                  <a:lnTo>
                    <a:pt x="244929" y="18778"/>
                  </a:lnTo>
                  <a:lnTo>
                    <a:pt x="246561" y="19594"/>
                  </a:lnTo>
                  <a:lnTo>
                    <a:pt x="248194" y="20411"/>
                  </a:lnTo>
                  <a:lnTo>
                    <a:pt x="249827" y="20411"/>
                  </a:lnTo>
                  <a:lnTo>
                    <a:pt x="250643" y="20411"/>
                  </a:lnTo>
                  <a:lnTo>
                    <a:pt x="251460" y="20411"/>
                  </a:lnTo>
                  <a:lnTo>
                    <a:pt x="251460" y="20411"/>
                  </a:lnTo>
                  <a:lnTo>
                    <a:pt x="252276" y="20411"/>
                  </a:lnTo>
                  <a:lnTo>
                    <a:pt x="253909" y="21227"/>
                  </a:lnTo>
                  <a:lnTo>
                    <a:pt x="255542" y="21227"/>
                  </a:lnTo>
                  <a:lnTo>
                    <a:pt x="256359" y="20411"/>
                  </a:lnTo>
                  <a:lnTo>
                    <a:pt x="256359" y="19594"/>
                  </a:lnTo>
                  <a:lnTo>
                    <a:pt x="256359" y="17962"/>
                  </a:lnTo>
                  <a:lnTo>
                    <a:pt x="257175" y="17145"/>
                  </a:lnTo>
                  <a:lnTo>
                    <a:pt x="258808" y="16329"/>
                  </a:lnTo>
                  <a:lnTo>
                    <a:pt x="259624" y="16329"/>
                  </a:lnTo>
                  <a:lnTo>
                    <a:pt x="262890" y="17962"/>
                  </a:lnTo>
                  <a:lnTo>
                    <a:pt x="263706" y="18778"/>
                  </a:lnTo>
                  <a:lnTo>
                    <a:pt x="264523" y="19594"/>
                  </a:lnTo>
                  <a:lnTo>
                    <a:pt x="266156" y="21227"/>
                  </a:lnTo>
                  <a:lnTo>
                    <a:pt x="267788" y="22044"/>
                  </a:lnTo>
                  <a:lnTo>
                    <a:pt x="270238" y="22860"/>
                  </a:lnTo>
                  <a:lnTo>
                    <a:pt x="272687" y="24493"/>
                  </a:lnTo>
                  <a:lnTo>
                    <a:pt x="271054" y="29391"/>
                  </a:lnTo>
                  <a:close/>
                  <a:moveTo>
                    <a:pt x="211455" y="6532"/>
                  </a:moveTo>
                  <a:lnTo>
                    <a:pt x="210638" y="6532"/>
                  </a:lnTo>
                  <a:lnTo>
                    <a:pt x="209822" y="5715"/>
                  </a:lnTo>
                  <a:lnTo>
                    <a:pt x="210638" y="4899"/>
                  </a:lnTo>
                  <a:lnTo>
                    <a:pt x="210638" y="4899"/>
                  </a:lnTo>
                  <a:lnTo>
                    <a:pt x="211455" y="6532"/>
                  </a:lnTo>
                  <a:close/>
                  <a:moveTo>
                    <a:pt x="6531" y="26942"/>
                  </a:moveTo>
                  <a:lnTo>
                    <a:pt x="7348" y="27759"/>
                  </a:lnTo>
                  <a:lnTo>
                    <a:pt x="8164" y="31024"/>
                  </a:lnTo>
                  <a:lnTo>
                    <a:pt x="11430" y="34290"/>
                  </a:lnTo>
                  <a:lnTo>
                    <a:pt x="12246" y="35923"/>
                  </a:lnTo>
                  <a:lnTo>
                    <a:pt x="12246" y="36739"/>
                  </a:lnTo>
                  <a:lnTo>
                    <a:pt x="12246" y="36739"/>
                  </a:lnTo>
                  <a:lnTo>
                    <a:pt x="13879" y="38372"/>
                  </a:lnTo>
                  <a:lnTo>
                    <a:pt x="14696" y="40005"/>
                  </a:lnTo>
                  <a:lnTo>
                    <a:pt x="13063" y="43271"/>
                  </a:lnTo>
                  <a:lnTo>
                    <a:pt x="8981" y="44904"/>
                  </a:lnTo>
                  <a:lnTo>
                    <a:pt x="4898" y="44904"/>
                  </a:lnTo>
                  <a:lnTo>
                    <a:pt x="4082" y="44904"/>
                  </a:lnTo>
                  <a:lnTo>
                    <a:pt x="3266" y="44087"/>
                  </a:lnTo>
                  <a:lnTo>
                    <a:pt x="3266" y="43271"/>
                  </a:lnTo>
                  <a:lnTo>
                    <a:pt x="4082" y="42454"/>
                  </a:lnTo>
                  <a:lnTo>
                    <a:pt x="6531" y="40821"/>
                  </a:lnTo>
                  <a:lnTo>
                    <a:pt x="9797" y="39189"/>
                  </a:lnTo>
                  <a:lnTo>
                    <a:pt x="9797" y="38372"/>
                  </a:lnTo>
                  <a:lnTo>
                    <a:pt x="8164" y="37556"/>
                  </a:lnTo>
                  <a:lnTo>
                    <a:pt x="7348" y="35923"/>
                  </a:lnTo>
                  <a:lnTo>
                    <a:pt x="5715" y="34290"/>
                  </a:lnTo>
                  <a:lnTo>
                    <a:pt x="4898" y="30208"/>
                  </a:lnTo>
                  <a:lnTo>
                    <a:pt x="4082" y="30208"/>
                  </a:lnTo>
                  <a:lnTo>
                    <a:pt x="2449" y="31024"/>
                  </a:lnTo>
                  <a:lnTo>
                    <a:pt x="1633" y="30208"/>
                  </a:lnTo>
                  <a:lnTo>
                    <a:pt x="1633" y="30208"/>
                  </a:lnTo>
                  <a:lnTo>
                    <a:pt x="3266" y="29391"/>
                  </a:lnTo>
                  <a:lnTo>
                    <a:pt x="3266" y="28575"/>
                  </a:lnTo>
                  <a:lnTo>
                    <a:pt x="5715" y="28575"/>
                  </a:lnTo>
                  <a:lnTo>
                    <a:pt x="6531" y="29391"/>
                  </a:lnTo>
                  <a:lnTo>
                    <a:pt x="6531" y="26942"/>
                  </a:lnTo>
                  <a:close/>
                  <a:moveTo>
                    <a:pt x="18778" y="32657"/>
                  </a:moveTo>
                  <a:lnTo>
                    <a:pt x="18778" y="32657"/>
                  </a:lnTo>
                  <a:lnTo>
                    <a:pt x="14696" y="32657"/>
                  </a:lnTo>
                  <a:lnTo>
                    <a:pt x="13879" y="31841"/>
                  </a:lnTo>
                  <a:lnTo>
                    <a:pt x="14696" y="30208"/>
                  </a:lnTo>
                  <a:lnTo>
                    <a:pt x="15512" y="29391"/>
                  </a:lnTo>
                  <a:lnTo>
                    <a:pt x="17145" y="30208"/>
                  </a:lnTo>
                  <a:lnTo>
                    <a:pt x="18778" y="31841"/>
                  </a:lnTo>
                  <a:lnTo>
                    <a:pt x="18778" y="32657"/>
                  </a:lnTo>
                  <a:close/>
                  <a:moveTo>
                    <a:pt x="4082" y="35107"/>
                  </a:moveTo>
                  <a:lnTo>
                    <a:pt x="2449" y="35107"/>
                  </a:lnTo>
                  <a:lnTo>
                    <a:pt x="816" y="34290"/>
                  </a:lnTo>
                  <a:lnTo>
                    <a:pt x="0" y="33474"/>
                  </a:lnTo>
                  <a:lnTo>
                    <a:pt x="0" y="31841"/>
                  </a:lnTo>
                  <a:lnTo>
                    <a:pt x="0" y="31024"/>
                  </a:lnTo>
                  <a:lnTo>
                    <a:pt x="3266" y="30208"/>
                  </a:lnTo>
                  <a:lnTo>
                    <a:pt x="4082" y="31024"/>
                  </a:lnTo>
                  <a:lnTo>
                    <a:pt x="4082" y="35107"/>
                  </a:lnTo>
                  <a:lnTo>
                    <a:pt x="4082" y="35107"/>
                  </a:lnTo>
                  <a:close/>
                  <a:moveTo>
                    <a:pt x="22043" y="40005"/>
                  </a:moveTo>
                  <a:lnTo>
                    <a:pt x="21227" y="40005"/>
                  </a:lnTo>
                  <a:lnTo>
                    <a:pt x="18778" y="38372"/>
                  </a:lnTo>
                  <a:lnTo>
                    <a:pt x="18778" y="36739"/>
                  </a:lnTo>
                  <a:lnTo>
                    <a:pt x="19594" y="35923"/>
                  </a:lnTo>
                  <a:lnTo>
                    <a:pt x="22860" y="35107"/>
                  </a:lnTo>
                  <a:lnTo>
                    <a:pt x="24493" y="35923"/>
                  </a:lnTo>
                  <a:lnTo>
                    <a:pt x="24493" y="37556"/>
                  </a:lnTo>
                  <a:lnTo>
                    <a:pt x="23676" y="39189"/>
                  </a:lnTo>
                  <a:lnTo>
                    <a:pt x="22043" y="40005"/>
                  </a:lnTo>
                  <a:lnTo>
                    <a:pt x="22043" y="40005"/>
                  </a:lnTo>
                  <a:close/>
                  <a:moveTo>
                    <a:pt x="37556" y="42454"/>
                  </a:moveTo>
                  <a:lnTo>
                    <a:pt x="35923" y="43271"/>
                  </a:lnTo>
                  <a:lnTo>
                    <a:pt x="35106" y="43271"/>
                  </a:lnTo>
                  <a:lnTo>
                    <a:pt x="34290" y="43271"/>
                  </a:lnTo>
                  <a:lnTo>
                    <a:pt x="34290" y="43271"/>
                  </a:lnTo>
                  <a:lnTo>
                    <a:pt x="35106" y="42454"/>
                  </a:lnTo>
                  <a:lnTo>
                    <a:pt x="35923" y="41638"/>
                  </a:lnTo>
                  <a:lnTo>
                    <a:pt x="36739" y="40821"/>
                  </a:lnTo>
                  <a:lnTo>
                    <a:pt x="38372" y="40005"/>
                  </a:lnTo>
                  <a:lnTo>
                    <a:pt x="39188" y="40005"/>
                  </a:lnTo>
                  <a:lnTo>
                    <a:pt x="39188" y="40005"/>
                  </a:lnTo>
                  <a:lnTo>
                    <a:pt x="39188" y="40005"/>
                  </a:lnTo>
                  <a:lnTo>
                    <a:pt x="38372" y="40821"/>
                  </a:lnTo>
                  <a:lnTo>
                    <a:pt x="37556" y="41638"/>
                  </a:lnTo>
                  <a:lnTo>
                    <a:pt x="37556" y="42454"/>
                  </a:lnTo>
                  <a:close/>
                  <a:moveTo>
                    <a:pt x="21227" y="48986"/>
                  </a:moveTo>
                  <a:lnTo>
                    <a:pt x="21227" y="48986"/>
                  </a:lnTo>
                  <a:lnTo>
                    <a:pt x="19594" y="48169"/>
                  </a:lnTo>
                  <a:lnTo>
                    <a:pt x="20411" y="46537"/>
                  </a:lnTo>
                  <a:lnTo>
                    <a:pt x="21227" y="46537"/>
                  </a:lnTo>
                  <a:lnTo>
                    <a:pt x="22043" y="46537"/>
                  </a:lnTo>
                  <a:lnTo>
                    <a:pt x="21227" y="48986"/>
                  </a:lnTo>
                  <a:lnTo>
                    <a:pt x="21227" y="48986"/>
                  </a:lnTo>
                  <a:close/>
                  <a:moveTo>
                    <a:pt x="191044" y="75928"/>
                  </a:moveTo>
                  <a:lnTo>
                    <a:pt x="191044" y="75928"/>
                  </a:lnTo>
                  <a:lnTo>
                    <a:pt x="189411" y="76744"/>
                  </a:lnTo>
                  <a:lnTo>
                    <a:pt x="188595" y="76744"/>
                  </a:lnTo>
                  <a:lnTo>
                    <a:pt x="188595" y="75928"/>
                  </a:lnTo>
                  <a:lnTo>
                    <a:pt x="188595" y="73479"/>
                  </a:lnTo>
                  <a:lnTo>
                    <a:pt x="189411" y="72662"/>
                  </a:lnTo>
                  <a:lnTo>
                    <a:pt x="191044" y="71846"/>
                  </a:lnTo>
                  <a:lnTo>
                    <a:pt x="191861" y="71029"/>
                  </a:lnTo>
                  <a:lnTo>
                    <a:pt x="193493" y="71029"/>
                  </a:lnTo>
                  <a:lnTo>
                    <a:pt x="195126" y="71846"/>
                  </a:lnTo>
                  <a:lnTo>
                    <a:pt x="193493" y="73479"/>
                  </a:lnTo>
                  <a:lnTo>
                    <a:pt x="192677" y="73479"/>
                  </a:lnTo>
                  <a:lnTo>
                    <a:pt x="192677" y="73479"/>
                  </a:lnTo>
                  <a:lnTo>
                    <a:pt x="191044" y="75928"/>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05" name="Freeform: Shape 304">
              <a:extLst>
                <a:ext uri="{FF2B5EF4-FFF2-40B4-BE49-F238E27FC236}">
                  <a16:creationId xmlns:a16="http://schemas.microsoft.com/office/drawing/2014/main" id="{3A6D93D9-39D4-0A7A-7925-F8E4FEF6E131}"/>
                </a:ext>
              </a:extLst>
            </p:cNvPr>
            <p:cNvSpPr/>
            <p:nvPr/>
          </p:nvSpPr>
          <p:spPr>
            <a:xfrm>
              <a:off x="4737734" y="2990577"/>
              <a:ext cx="106135" cy="66130"/>
            </a:xfrm>
            <a:custGeom>
              <a:avLst/>
              <a:gdLst>
                <a:gd name="connsiteX0" fmla="*/ 104503 w 106135"/>
                <a:gd name="connsiteY0" fmla="*/ 3266 h 66130"/>
                <a:gd name="connsiteX1" fmla="*/ 105319 w 106135"/>
                <a:gd name="connsiteY1" fmla="*/ 4082 h 66130"/>
                <a:gd name="connsiteX2" fmla="*/ 106136 w 106135"/>
                <a:gd name="connsiteY2" fmla="*/ 5715 h 66130"/>
                <a:gd name="connsiteX3" fmla="*/ 106136 w 106135"/>
                <a:gd name="connsiteY3" fmla="*/ 6531 h 66130"/>
                <a:gd name="connsiteX4" fmla="*/ 106136 w 106135"/>
                <a:gd name="connsiteY4" fmla="*/ 7348 h 66130"/>
                <a:gd name="connsiteX5" fmla="*/ 105319 w 106135"/>
                <a:gd name="connsiteY5" fmla="*/ 8164 h 66130"/>
                <a:gd name="connsiteX6" fmla="*/ 105319 w 106135"/>
                <a:gd name="connsiteY6" fmla="*/ 8981 h 66130"/>
                <a:gd name="connsiteX7" fmla="*/ 104503 w 106135"/>
                <a:gd name="connsiteY7" fmla="*/ 9797 h 66130"/>
                <a:gd name="connsiteX8" fmla="*/ 102870 w 106135"/>
                <a:gd name="connsiteY8" fmla="*/ 9797 h 66130"/>
                <a:gd name="connsiteX9" fmla="*/ 102054 w 106135"/>
                <a:gd name="connsiteY9" fmla="*/ 10614 h 66130"/>
                <a:gd name="connsiteX10" fmla="*/ 101237 w 106135"/>
                <a:gd name="connsiteY10" fmla="*/ 13063 h 66130"/>
                <a:gd name="connsiteX11" fmla="*/ 99604 w 106135"/>
                <a:gd name="connsiteY11" fmla="*/ 17961 h 66130"/>
                <a:gd name="connsiteX12" fmla="*/ 97155 w 106135"/>
                <a:gd name="connsiteY12" fmla="*/ 21227 h 66130"/>
                <a:gd name="connsiteX13" fmla="*/ 95522 w 106135"/>
                <a:gd name="connsiteY13" fmla="*/ 22860 h 66130"/>
                <a:gd name="connsiteX14" fmla="*/ 94706 w 106135"/>
                <a:gd name="connsiteY14" fmla="*/ 24493 h 66130"/>
                <a:gd name="connsiteX15" fmla="*/ 93889 w 106135"/>
                <a:gd name="connsiteY15" fmla="*/ 26126 h 66130"/>
                <a:gd name="connsiteX16" fmla="*/ 93889 w 106135"/>
                <a:gd name="connsiteY16" fmla="*/ 27759 h 66130"/>
                <a:gd name="connsiteX17" fmla="*/ 95522 w 106135"/>
                <a:gd name="connsiteY17" fmla="*/ 37556 h 66130"/>
                <a:gd name="connsiteX18" fmla="*/ 95522 w 106135"/>
                <a:gd name="connsiteY18" fmla="*/ 39189 h 66130"/>
                <a:gd name="connsiteX19" fmla="*/ 95522 w 106135"/>
                <a:gd name="connsiteY19" fmla="*/ 40821 h 66130"/>
                <a:gd name="connsiteX20" fmla="*/ 95522 w 106135"/>
                <a:gd name="connsiteY20" fmla="*/ 42454 h 66130"/>
                <a:gd name="connsiteX21" fmla="*/ 95522 w 106135"/>
                <a:gd name="connsiteY21" fmla="*/ 44087 h 66130"/>
                <a:gd name="connsiteX22" fmla="*/ 96338 w 106135"/>
                <a:gd name="connsiteY22" fmla="*/ 46536 h 66130"/>
                <a:gd name="connsiteX23" fmla="*/ 97155 w 106135"/>
                <a:gd name="connsiteY23" fmla="*/ 50619 h 66130"/>
                <a:gd name="connsiteX24" fmla="*/ 97971 w 106135"/>
                <a:gd name="connsiteY24" fmla="*/ 53068 h 66130"/>
                <a:gd name="connsiteX25" fmla="*/ 98788 w 106135"/>
                <a:gd name="connsiteY25" fmla="*/ 53884 h 66130"/>
                <a:gd name="connsiteX26" fmla="*/ 99604 w 106135"/>
                <a:gd name="connsiteY26" fmla="*/ 54701 h 66130"/>
                <a:gd name="connsiteX27" fmla="*/ 99604 w 106135"/>
                <a:gd name="connsiteY27" fmla="*/ 55517 h 66130"/>
                <a:gd name="connsiteX28" fmla="*/ 99604 w 106135"/>
                <a:gd name="connsiteY28" fmla="*/ 56334 h 66130"/>
                <a:gd name="connsiteX29" fmla="*/ 99604 w 106135"/>
                <a:gd name="connsiteY29" fmla="*/ 57150 h 66130"/>
                <a:gd name="connsiteX30" fmla="*/ 96338 w 106135"/>
                <a:gd name="connsiteY30" fmla="*/ 58783 h 66130"/>
                <a:gd name="connsiteX31" fmla="*/ 95522 w 106135"/>
                <a:gd name="connsiteY31" fmla="*/ 59599 h 66130"/>
                <a:gd name="connsiteX32" fmla="*/ 95522 w 106135"/>
                <a:gd name="connsiteY32" fmla="*/ 60416 h 66130"/>
                <a:gd name="connsiteX33" fmla="*/ 93889 w 106135"/>
                <a:gd name="connsiteY33" fmla="*/ 62048 h 66130"/>
                <a:gd name="connsiteX34" fmla="*/ 93073 w 106135"/>
                <a:gd name="connsiteY34" fmla="*/ 63681 h 66130"/>
                <a:gd name="connsiteX35" fmla="*/ 93073 w 106135"/>
                <a:gd name="connsiteY35" fmla="*/ 65314 h 66130"/>
                <a:gd name="connsiteX36" fmla="*/ 93073 w 106135"/>
                <a:gd name="connsiteY36" fmla="*/ 66131 h 66130"/>
                <a:gd name="connsiteX37" fmla="*/ 92256 w 106135"/>
                <a:gd name="connsiteY37" fmla="*/ 66131 h 66130"/>
                <a:gd name="connsiteX38" fmla="*/ 89807 w 106135"/>
                <a:gd name="connsiteY38" fmla="*/ 66131 h 66130"/>
                <a:gd name="connsiteX39" fmla="*/ 87358 w 106135"/>
                <a:gd name="connsiteY39" fmla="*/ 64498 h 66130"/>
                <a:gd name="connsiteX40" fmla="*/ 87358 w 106135"/>
                <a:gd name="connsiteY40" fmla="*/ 62865 h 66130"/>
                <a:gd name="connsiteX41" fmla="*/ 86542 w 106135"/>
                <a:gd name="connsiteY41" fmla="*/ 62865 h 66130"/>
                <a:gd name="connsiteX42" fmla="*/ 84909 w 106135"/>
                <a:gd name="connsiteY42" fmla="*/ 63681 h 66130"/>
                <a:gd name="connsiteX43" fmla="*/ 80010 w 106135"/>
                <a:gd name="connsiteY43" fmla="*/ 65314 h 66130"/>
                <a:gd name="connsiteX44" fmla="*/ 79194 w 106135"/>
                <a:gd name="connsiteY44" fmla="*/ 64498 h 66130"/>
                <a:gd name="connsiteX45" fmla="*/ 76744 w 106135"/>
                <a:gd name="connsiteY45" fmla="*/ 62865 h 66130"/>
                <a:gd name="connsiteX46" fmla="*/ 75112 w 106135"/>
                <a:gd name="connsiteY46" fmla="*/ 61232 h 66130"/>
                <a:gd name="connsiteX47" fmla="*/ 71846 w 106135"/>
                <a:gd name="connsiteY47" fmla="*/ 57150 h 66130"/>
                <a:gd name="connsiteX48" fmla="*/ 71846 w 106135"/>
                <a:gd name="connsiteY48" fmla="*/ 56334 h 66130"/>
                <a:gd name="connsiteX49" fmla="*/ 71846 w 106135"/>
                <a:gd name="connsiteY49" fmla="*/ 55517 h 66130"/>
                <a:gd name="connsiteX50" fmla="*/ 68580 w 106135"/>
                <a:gd name="connsiteY50" fmla="*/ 54701 h 66130"/>
                <a:gd name="connsiteX51" fmla="*/ 67763 w 106135"/>
                <a:gd name="connsiteY51" fmla="*/ 53068 h 66130"/>
                <a:gd name="connsiteX52" fmla="*/ 66947 w 106135"/>
                <a:gd name="connsiteY52" fmla="*/ 53068 h 66130"/>
                <a:gd name="connsiteX53" fmla="*/ 65314 w 106135"/>
                <a:gd name="connsiteY53" fmla="*/ 52251 h 66130"/>
                <a:gd name="connsiteX54" fmla="*/ 61232 w 106135"/>
                <a:gd name="connsiteY54" fmla="*/ 48986 h 66130"/>
                <a:gd name="connsiteX55" fmla="*/ 60416 w 106135"/>
                <a:gd name="connsiteY55" fmla="*/ 48986 h 66130"/>
                <a:gd name="connsiteX56" fmla="*/ 60416 w 106135"/>
                <a:gd name="connsiteY56" fmla="*/ 49802 h 66130"/>
                <a:gd name="connsiteX57" fmla="*/ 60416 w 106135"/>
                <a:gd name="connsiteY57" fmla="*/ 50619 h 66130"/>
                <a:gd name="connsiteX58" fmla="*/ 60416 w 106135"/>
                <a:gd name="connsiteY58" fmla="*/ 51435 h 66130"/>
                <a:gd name="connsiteX59" fmla="*/ 59599 w 106135"/>
                <a:gd name="connsiteY59" fmla="*/ 51435 h 66130"/>
                <a:gd name="connsiteX60" fmla="*/ 58783 w 106135"/>
                <a:gd name="connsiteY60" fmla="*/ 50619 h 66130"/>
                <a:gd name="connsiteX61" fmla="*/ 57967 w 106135"/>
                <a:gd name="connsiteY61" fmla="*/ 49802 h 66130"/>
                <a:gd name="connsiteX62" fmla="*/ 54701 w 106135"/>
                <a:gd name="connsiteY62" fmla="*/ 51435 h 66130"/>
                <a:gd name="connsiteX63" fmla="*/ 53885 w 106135"/>
                <a:gd name="connsiteY63" fmla="*/ 52251 h 66130"/>
                <a:gd name="connsiteX64" fmla="*/ 53068 w 106135"/>
                <a:gd name="connsiteY64" fmla="*/ 52251 h 66130"/>
                <a:gd name="connsiteX65" fmla="*/ 48169 w 106135"/>
                <a:gd name="connsiteY65" fmla="*/ 54701 h 66130"/>
                <a:gd name="connsiteX66" fmla="*/ 46537 w 106135"/>
                <a:gd name="connsiteY66" fmla="*/ 56334 h 66130"/>
                <a:gd name="connsiteX67" fmla="*/ 45720 w 106135"/>
                <a:gd name="connsiteY67" fmla="*/ 56334 h 66130"/>
                <a:gd name="connsiteX68" fmla="*/ 45720 w 106135"/>
                <a:gd name="connsiteY68" fmla="*/ 55517 h 66130"/>
                <a:gd name="connsiteX69" fmla="*/ 48169 w 106135"/>
                <a:gd name="connsiteY69" fmla="*/ 49802 h 66130"/>
                <a:gd name="connsiteX70" fmla="*/ 48169 w 106135"/>
                <a:gd name="connsiteY70" fmla="*/ 44904 h 66130"/>
                <a:gd name="connsiteX71" fmla="*/ 48986 w 106135"/>
                <a:gd name="connsiteY71" fmla="*/ 44087 h 66130"/>
                <a:gd name="connsiteX72" fmla="*/ 48986 w 106135"/>
                <a:gd name="connsiteY72" fmla="*/ 43271 h 66130"/>
                <a:gd name="connsiteX73" fmla="*/ 48986 w 106135"/>
                <a:gd name="connsiteY73" fmla="*/ 41638 h 66130"/>
                <a:gd name="connsiteX74" fmla="*/ 46537 w 106135"/>
                <a:gd name="connsiteY74" fmla="*/ 40821 h 66130"/>
                <a:gd name="connsiteX75" fmla="*/ 45720 w 106135"/>
                <a:gd name="connsiteY75" fmla="*/ 40821 h 66130"/>
                <a:gd name="connsiteX76" fmla="*/ 44904 w 106135"/>
                <a:gd name="connsiteY76" fmla="*/ 42454 h 66130"/>
                <a:gd name="connsiteX77" fmla="*/ 44087 w 106135"/>
                <a:gd name="connsiteY77" fmla="*/ 43271 h 66130"/>
                <a:gd name="connsiteX78" fmla="*/ 42454 w 106135"/>
                <a:gd name="connsiteY78" fmla="*/ 44087 h 66130"/>
                <a:gd name="connsiteX79" fmla="*/ 40821 w 106135"/>
                <a:gd name="connsiteY79" fmla="*/ 42454 h 66130"/>
                <a:gd name="connsiteX80" fmla="*/ 36739 w 106135"/>
                <a:gd name="connsiteY80" fmla="*/ 40821 h 66130"/>
                <a:gd name="connsiteX81" fmla="*/ 35923 w 106135"/>
                <a:gd name="connsiteY81" fmla="*/ 38372 h 66130"/>
                <a:gd name="connsiteX82" fmla="*/ 35923 w 106135"/>
                <a:gd name="connsiteY82" fmla="*/ 35923 h 66130"/>
                <a:gd name="connsiteX83" fmla="*/ 33474 w 106135"/>
                <a:gd name="connsiteY83" fmla="*/ 33473 h 66130"/>
                <a:gd name="connsiteX84" fmla="*/ 32657 w 106135"/>
                <a:gd name="connsiteY84" fmla="*/ 31024 h 66130"/>
                <a:gd name="connsiteX85" fmla="*/ 32657 w 106135"/>
                <a:gd name="connsiteY85" fmla="*/ 29391 h 66130"/>
                <a:gd name="connsiteX86" fmla="*/ 34290 w 106135"/>
                <a:gd name="connsiteY86" fmla="*/ 28575 h 66130"/>
                <a:gd name="connsiteX87" fmla="*/ 35106 w 106135"/>
                <a:gd name="connsiteY87" fmla="*/ 27759 h 66130"/>
                <a:gd name="connsiteX88" fmla="*/ 32657 w 106135"/>
                <a:gd name="connsiteY88" fmla="*/ 27759 h 66130"/>
                <a:gd name="connsiteX89" fmla="*/ 31841 w 106135"/>
                <a:gd name="connsiteY89" fmla="*/ 27759 h 66130"/>
                <a:gd name="connsiteX90" fmla="*/ 31841 w 106135"/>
                <a:gd name="connsiteY90" fmla="*/ 26942 h 66130"/>
                <a:gd name="connsiteX91" fmla="*/ 31024 w 106135"/>
                <a:gd name="connsiteY91" fmla="*/ 23676 h 66130"/>
                <a:gd name="connsiteX92" fmla="*/ 31841 w 106135"/>
                <a:gd name="connsiteY92" fmla="*/ 22044 h 66130"/>
                <a:gd name="connsiteX93" fmla="*/ 32657 w 106135"/>
                <a:gd name="connsiteY93" fmla="*/ 20411 h 66130"/>
                <a:gd name="connsiteX94" fmla="*/ 31841 w 106135"/>
                <a:gd name="connsiteY94" fmla="*/ 19594 h 66130"/>
                <a:gd name="connsiteX95" fmla="*/ 31841 w 106135"/>
                <a:gd name="connsiteY95" fmla="*/ 18778 h 66130"/>
                <a:gd name="connsiteX96" fmla="*/ 32657 w 106135"/>
                <a:gd name="connsiteY96" fmla="*/ 17961 h 66130"/>
                <a:gd name="connsiteX97" fmla="*/ 32657 w 106135"/>
                <a:gd name="connsiteY97" fmla="*/ 15512 h 66130"/>
                <a:gd name="connsiteX98" fmla="*/ 35106 w 106135"/>
                <a:gd name="connsiteY98" fmla="*/ 13879 h 66130"/>
                <a:gd name="connsiteX99" fmla="*/ 37556 w 106135"/>
                <a:gd name="connsiteY99" fmla="*/ 13063 h 66130"/>
                <a:gd name="connsiteX100" fmla="*/ 42454 w 106135"/>
                <a:gd name="connsiteY100" fmla="*/ 12246 h 66130"/>
                <a:gd name="connsiteX101" fmla="*/ 41638 w 106135"/>
                <a:gd name="connsiteY101" fmla="*/ 9797 h 66130"/>
                <a:gd name="connsiteX102" fmla="*/ 43271 w 106135"/>
                <a:gd name="connsiteY102" fmla="*/ 9797 h 66130"/>
                <a:gd name="connsiteX103" fmla="*/ 46537 w 106135"/>
                <a:gd name="connsiteY103" fmla="*/ 6531 h 66130"/>
                <a:gd name="connsiteX104" fmla="*/ 49802 w 106135"/>
                <a:gd name="connsiteY104" fmla="*/ 7348 h 66130"/>
                <a:gd name="connsiteX105" fmla="*/ 54701 w 106135"/>
                <a:gd name="connsiteY105" fmla="*/ 4898 h 66130"/>
                <a:gd name="connsiteX106" fmla="*/ 63681 w 106135"/>
                <a:gd name="connsiteY106" fmla="*/ 4898 h 66130"/>
                <a:gd name="connsiteX107" fmla="*/ 65314 w 106135"/>
                <a:gd name="connsiteY107" fmla="*/ 3266 h 66130"/>
                <a:gd name="connsiteX108" fmla="*/ 65314 w 106135"/>
                <a:gd name="connsiteY108" fmla="*/ 1633 h 66130"/>
                <a:gd name="connsiteX109" fmla="*/ 65314 w 106135"/>
                <a:gd name="connsiteY109" fmla="*/ 0 h 66130"/>
                <a:gd name="connsiteX110" fmla="*/ 66947 w 106135"/>
                <a:gd name="connsiteY110" fmla="*/ 0 h 66130"/>
                <a:gd name="connsiteX111" fmla="*/ 70213 w 106135"/>
                <a:gd name="connsiteY111" fmla="*/ 0 h 66130"/>
                <a:gd name="connsiteX112" fmla="*/ 81643 w 106135"/>
                <a:gd name="connsiteY112" fmla="*/ 2449 h 66130"/>
                <a:gd name="connsiteX113" fmla="*/ 84092 w 106135"/>
                <a:gd name="connsiteY113" fmla="*/ 2449 h 66130"/>
                <a:gd name="connsiteX114" fmla="*/ 88174 w 106135"/>
                <a:gd name="connsiteY114" fmla="*/ 4898 h 66130"/>
                <a:gd name="connsiteX115" fmla="*/ 89807 w 106135"/>
                <a:gd name="connsiteY115" fmla="*/ 5715 h 66130"/>
                <a:gd name="connsiteX116" fmla="*/ 95522 w 106135"/>
                <a:gd name="connsiteY116" fmla="*/ 5715 h 66130"/>
                <a:gd name="connsiteX117" fmla="*/ 104503 w 106135"/>
                <a:gd name="connsiteY117" fmla="*/ 6531 h 66130"/>
                <a:gd name="connsiteX118" fmla="*/ 104503 w 106135"/>
                <a:gd name="connsiteY118" fmla="*/ 3266 h 66130"/>
                <a:gd name="connsiteX119" fmla="*/ 104503 w 106135"/>
                <a:gd name="connsiteY119" fmla="*/ 3266 h 66130"/>
                <a:gd name="connsiteX120" fmla="*/ 20411 w 106135"/>
                <a:gd name="connsiteY120" fmla="*/ 24493 h 66130"/>
                <a:gd name="connsiteX121" fmla="*/ 18778 w 106135"/>
                <a:gd name="connsiteY121" fmla="*/ 26126 h 66130"/>
                <a:gd name="connsiteX122" fmla="*/ 17962 w 106135"/>
                <a:gd name="connsiteY122" fmla="*/ 25309 h 66130"/>
                <a:gd name="connsiteX123" fmla="*/ 17145 w 106135"/>
                <a:gd name="connsiteY123" fmla="*/ 24493 h 66130"/>
                <a:gd name="connsiteX124" fmla="*/ 15512 w 106135"/>
                <a:gd name="connsiteY124" fmla="*/ 27759 h 66130"/>
                <a:gd name="connsiteX125" fmla="*/ 13879 w 106135"/>
                <a:gd name="connsiteY125" fmla="*/ 28575 h 66130"/>
                <a:gd name="connsiteX126" fmla="*/ 13063 w 106135"/>
                <a:gd name="connsiteY126" fmla="*/ 27759 h 66130"/>
                <a:gd name="connsiteX127" fmla="*/ 13063 w 106135"/>
                <a:gd name="connsiteY127" fmla="*/ 26126 h 66130"/>
                <a:gd name="connsiteX128" fmla="*/ 12246 w 106135"/>
                <a:gd name="connsiteY128" fmla="*/ 22860 h 66130"/>
                <a:gd name="connsiteX129" fmla="*/ 10613 w 106135"/>
                <a:gd name="connsiteY129" fmla="*/ 22044 h 66130"/>
                <a:gd name="connsiteX130" fmla="*/ 8164 w 106135"/>
                <a:gd name="connsiteY130" fmla="*/ 22044 h 66130"/>
                <a:gd name="connsiteX131" fmla="*/ 6531 w 106135"/>
                <a:gd name="connsiteY131" fmla="*/ 20411 h 66130"/>
                <a:gd name="connsiteX132" fmla="*/ 13063 w 106135"/>
                <a:gd name="connsiteY132" fmla="*/ 19594 h 66130"/>
                <a:gd name="connsiteX133" fmla="*/ 13879 w 106135"/>
                <a:gd name="connsiteY133" fmla="*/ 17961 h 66130"/>
                <a:gd name="connsiteX134" fmla="*/ 15512 w 106135"/>
                <a:gd name="connsiteY134" fmla="*/ 16329 h 66130"/>
                <a:gd name="connsiteX135" fmla="*/ 16329 w 106135"/>
                <a:gd name="connsiteY135" fmla="*/ 16329 h 66130"/>
                <a:gd name="connsiteX136" fmla="*/ 17145 w 106135"/>
                <a:gd name="connsiteY136" fmla="*/ 16329 h 66130"/>
                <a:gd name="connsiteX137" fmla="*/ 17145 w 106135"/>
                <a:gd name="connsiteY137" fmla="*/ 17961 h 66130"/>
                <a:gd name="connsiteX138" fmla="*/ 17145 w 106135"/>
                <a:gd name="connsiteY138" fmla="*/ 18778 h 66130"/>
                <a:gd name="connsiteX139" fmla="*/ 20411 w 106135"/>
                <a:gd name="connsiteY139" fmla="*/ 19594 h 66130"/>
                <a:gd name="connsiteX140" fmla="*/ 21227 w 106135"/>
                <a:gd name="connsiteY140" fmla="*/ 22044 h 66130"/>
                <a:gd name="connsiteX141" fmla="*/ 22044 w 106135"/>
                <a:gd name="connsiteY141" fmla="*/ 24493 h 66130"/>
                <a:gd name="connsiteX142" fmla="*/ 20411 w 106135"/>
                <a:gd name="connsiteY142" fmla="*/ 24493 h 66130"/>
                <a:gd name="connsiteX143" fmla="*/ 26942 w 106135"/>
                <a:gd name="connsiteY143" fmla="*/ 33473 h 66130"/>
                <a:gd name="connsiteX144" fmla="*/ 25310 w 106135"/>
                <a:gd name="connsiteY144" fmla="*/ 33473 h 66130"/>
                <a:gd name="connsiteX145" fmla="*/ 22044 w 106135"/>
                <a:gd name="connsiteY145" fmla="*/ 31024 h 66130"/>
                <a:gd name="connsiteX146" fmla="*/ 22860 w 106135"/>
                <a:gd name="connsiteY146" fmla="*/ 29391 h 66130"/>
                <a:gd name="connsiteX147" fmla="*/ 23677 w 106135"/>
                <a:gd name="connsiteY147" fmla="*/ 28575 h 66130"/>
                <a:gd name="connsiteX148" fmla="*/ 26126 w 106135"/>
                <a:gd name="connsiteY148" fmla="*/ 29391 h 66130"/>
                <a:gd name="connsiteX149" fmla="*/ 26942 w 106135"/>
                <a:gd name="connsiteY149" fmla="*/ 33473 h 66130"/>
                <a:gd name="connsiteX150" fmla="*/ 26942 w 106135"/>
                <a:gd name="connsiteY150" fmla="*/ 33473 h 66130"/>
                <a:gd name="connsiteX151" fmla="*/ 15512 w 106135"/>
                <a:gd name="connsiteY151" fmla="*/ 31024 h 66130"/>
                <a:gd name="connsiteX152" fmla="*/ 16329 w 106135"/>
                <a:gd name="connsiteY152" fmla="*/ 31841 h 66130"/>
                <a:gd name="connsiteX153" fmla="*/ 17145 w 106135"/>
                <a:gd name="connsiteY153" fmla="*/ 31841 h 66130"/>
                <a:gd name="connsiteX154" fmla="*/ 17962 w 106135"/>
                <a:gd name="connsiteY154" fmla="*/ 31024 h 66130"/>
                <a:gd name="connsiteX155" fmla="*/ 20411 w 106135"/>
                <a:gd name="connsiteY155" fmla="*/ 31841 h 66130"/>
                <a:gd name="connsiteX156" fmla="*/ 26126 w 106135"/>
                <a:gd name="connsiteY156" fmla="*/ 35923 h 66130"/>
                <a:gd name="connsiteX157" fmla="*/ 26942 w 106135"/>
                <a:gd name="connsiteY157" fmla="*/ 36739 h 66130"/>
                <a:gd name="connsiteX158" fmla="*/ 23677 w 106135"/>
                <a:gd name="connsiteY158" fmla="*/ 37556 h 66130"/>
                <a:gd name="connsiteX159" fmla="*/ 22860 w 106135"/>
                <a:gd name="connsiteY159" fmla="*/ 38372 h 66130"/>
                <a:gd name="connsiteX160" fmla="*/ 22044 w 106135"/>
                <a:gd name="connsiteY160" fmla="*/ 38372 h 66130"/>
                <a:gd name="connsiteX161" fmla="*/ 21227 w 106135"/>
                <a:gd name="connsiteY161" fmla="*/ 38372 h 66130"/>
                <a:gd name="connsiteX162" fmla="*/ 19594 w 106135"/>
                <a:gd name="connsiteY162" fmla="*/ 40005 h 66130"/>
                <a:gd name="connsiteX163" fmla="*/ 17145 w 106135"/>
                <a:gd name="connsiteY163" fmla="*/ 41638 h 66130"/>
                <a:gd name="connsiteX164" fmla="*/ 16329 w 106135"/>
                <a:gd name="connsiteY164" fmla="*/ 42454 h 66130"/>
                <a:gd name="connsiteX165" fmla="*/ 12246 w 106135"/>
                <a:gd name="connsiteY165" fmla="*/ 42454 h 66130"/>
                <a:gd name="connsiteX166" fmla="*/ 9797 w 106135"/>
                <a:gd name="connsiteY166" fmla="*/ 43271 h 66130"/>
                <a:gd name="connsiteX167" fmla="*/ 8164 w 106135"/>
                <a:gd name="connsiteY167" fmla="*/ 44904 h 66130"/>
                <a:gd name="connsiteX168" fmla="*/ 7348 w 106135"/>
                <a:gd name="connsiteY168" fmla="*/ 48169 h 66130"/>
                <a:gd name="connsiteX169" fmla="*/ 5715 w 106135"/>
                <a:gd name="connsiteY169" fmla="*/ 50619 h 66130"/>
                <a:gd name="connsiteX170" fmla="*/ 4082 w 106135"/>
                <a:gd name="connsiteY170" fmla="*/ 51435 h 66130"/>
                <a:gd name="connsiteX171" fmla="*/ 2449 w 106135"/>
                <a:gd name="connsiteY171" fmla="*/ 51435 h 66130"/>
                <a:gd name="connsiteX172" fmla="*/ 2449 w 106135"/>
                <a:gd name="connsiteY172" fmla="*/ 50619 h 66130"/>
                <a:gd name="connsiteX173" fmla="*/ 2449 w 106135"/>
                <a:gd name="connsiteY173" fmla="*/ 49802 h 66130"/>
                <a:gd name="connsiteX174" fmla="*/ 4899 w 106135"/>
                <a:gd name="connsiteY174" fmla="*/ 45720 h 66130"/>
                <a:gd name="connsiteX175" fmla="*/ 5715 w 106135"/>
                <a:gd name="connsiteY175" fmla="*/ 44904 h 66130"/>
                <a:gd name="connsiteX176" fmla="*/ 4082 w 106135"/>
                <a:gd name="connsiteY176" fmla="*/ 44087 h 66130"/>
                <a:gd name="connsiteX177" fmla="*/ 3266 w 106135"/>
                <a:gd name="connsiteY177" fmla="*/ 42454 h 66130"/>
                <a:gd name="connsiteX178" fmla="*/ 817 w 106135"/>
                <a:gd name="connsiteY178" fmla="*/ 40821 h 66130"/>
                <a:gd name="connsiteX179" fmla="*/ 0 w 106135"/>
                <a:gd name="connsiteY179" fmla="*/ 39189 h 66130"/>
                <a:gd name="connsiteX180" fmla="*/ 817 w 106135"/>
                <a:gd name="connsiteY180" fmla="*/ 39189 h 66130"/>
                <a:gd name="connsiteX181" fmla="*/ 1633 w 106135"/>
                <a:gd name="connsiteY181" fmla="*/ 39189 h 66130"/>
                <a:gd name="connsiteX182" fmla="*/ 2449 w 106135"/>
                <a:gd name="connsiteY182" fmla="*/ 38372 h 66130"/>
                <a:gd name="connsiteX183" fmla="*/ 2449 w 106135"/>
                <a:gd name="connsiteY183" fmla="*/ 37556 h 66130"/>
                <a:gd name="connsiteX184" fmla="*/ 817 w 106135"/>
                <a:gd name="connsiteY184" fmla="*/ 34290 h 66130"/>
                <a:gd name="connsiteX185" fmla="*/ 1633 w 106135"/>
                <a:gd name="connsiteY185" fmla="*/ 33473 h 66130"/>
                <a:gd name="connsiteX186" fmla="*/ 3266 w 106135"/>
                <a:gd name="connsiteY186" fmla="*/ 33473 h 66130"/>
                <a:gd name="connsiteX187" fmla="*/ 4899 w 106135"/>
                <a:gd name="connsiteY187" fmla="*/ 34290 h 66130"/>
                <a:gd name="connsiteX188" fmla="*/ 6531 w 106135"/>
                <a:gd name="connsiteY188" fmla="*/ 33473 h 66130"/>
                <a:gd name="connsiteX189" fmla="*/ 7348 w 106135"/>
                <a:gd name="connsiteY189" fmla="*/ 33473 h 66130"/>
                <a:gd name="connsiteX190" fmla="*/ 8164 w 106135"/>
                <a:gd name="connsiteY190" fmla="*/ 34290 h 66130"/>
                <a:gd name="connsiteX191" fmla="*/ 8981 w 106135"/>
                <a:gd name="connsiteY191" fmla="*/ 31841 h 66130"/>
                <a:gd name="connsiteX192" fmla="*/ 11430 w 106135"/>
                <a:gd name="connsiteY192" fmla="*/ 31024 h 66130"/>
                <a:gd name="connsiteX193" fmla="*/ 12246 w 106135"/>
                <a:gd name="connsiteY193" fmla="*/ 30208 h 66130"/>
                <a:gd name="connsiteX194" fmla="*/ 15512 w 106135"/>
                <a:gd name="connsiteY194" fmla="*/ 31024 h 6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6135" h="66130">
                  <a:moveTo>
                    <a:pt x="104503" y="3266"/>
                  </a:moveTo>
                  <a:lnTo>
                    <a:pt x="105319" y="4082"/>
                  </a:lnTo>
                  <a:lnTo>
                    <a:pt x="106136" y="5715"/>
                  </a:lnTo>
                  <a:lnTo>
                    <a:pt x="106136" y="6531"/>
                  </a:lnTo>
                  <a:lnTo>
                    <a:pt x="106136" y="7348"/>
                  </a:lnTo>
                  <a:lnTo>
                    <a:pt x="105319" y="8164"/>
                  </a:lnTo>
                  <a:lnTo>
                    <a:pt x="105319" y="8981"/>
                  </a:lnTo>
                  <a:lnTo>
                    <a:pt x="104503" y="9797"/>
                  </a:lnTo>
                  <a:lnTo>
                    <a:pt x="102870" y="9797"/>
                  </a:lnTo>
                  <a:lnTo>
                    <a:pt x="102054" y="10614"/>
                  </a:lnTo>
                  <a:lnTo>
                    <a:pt x="101237" y="13063"/>
                  </a:lnTo>
                  <a:lnTo>
                    <a:pt x="99604" y="17961"/>
                  </a:lnTo>
                  <a:lnTo>
                    <a:pt x="97155" y="21227"/>
                  </a:lnTo>
                  <a:lnTo>
                    <a:pt x="95522" y="22860"/>
                  </a:lnTo>
                  <a:lnTo>
                    <a:pt x="94706" y="24493"/>
                  </a:lnTo>
                  <a:lnTo>
                    <a:pt x="93889" y="26126"/>
                  </a:lnTo>
                  <a:lnTo>
                    <a:pt x="93889" y="27759"/>
                  </a:lnTo>
                  <a:lnTo>
                    <a:pt x="95522" y="37556"/>
                  </a:lnTo>
                  <a:lnTo>
                    <a:pt x="95522" y="39189"/>
                  </a:lnTo>
                  <a:lnTo>
                    <a:pt x="95522" y="40821"/>
                  </a:lnTo>
                  <a:lnTo>
                    <a:pt x="95522" y="42454"/>
                  </a:lnTo>
                  <a:lnTo>
                    <a:pt x="95522" y="44087"/>
                  </a:lnTo>
                  <a:lnTo>
                    <a:pt x="96338" y="46536"/>
                  </a:lnTo>
                  <a:lnTo>
                    <a:pt x="97155" y="50619"/>
                  </a:lnTo>
                  <a:lnTo>
                    <a:pt x="97971" y="53068"/>
                  </a:lnTo>
                  <a:lnTo>
                    <a:pt x="98788" y="53884"/>
                  </a:lnTo>
                  <a:lnTo>
                    <a:pt x="99604" y="54701"/>
                  </a:lnTo>
                  <a:lnTo>
                    <a:pt x="99604" y="55517"/>
                  </a:lnTo>
                  <a:lnTo>
                    <a:pt x="99604" y="56334"/>
                  </a:lnTo>
                  <a:lnTo>
                    <a:pt x="99604" y="57150"/>
                  </a:lnTo>
                  <a:lnTo>
                    <a:pt x="96338" y="58783"/>
                  </a:lnTo>
                  <a:lnTo>
                    <a:pt x="95522" y="59599"/>
                  </a:lnTo>
                  <a:lnTo>
                    <a:pt x="95522" y="60416"/>
                  </a:lnTo>
                  <a:lnTo>
                    <a:pt x="93889" y="62048"/>
                  </a:lnTo>
                  <a:lnTo>
                    <a:pt x="93073" y="63681"/>
                  </a:lnTo>
                  <a:lnTo>
                    <a:pt x="93073" y="65314"/>
                  </a:lnTo>
                  <a:lnTo>
                    <a:pt x="93073" y="66131"/>
                  </a:lnTo>
                  <a:lnTo>
                    <a:pt x="92256" y="66131"/>
                  </a:lnTo>
                  <a:lnTo>
                    <a:pt x="89807" y="66131"/>
                  </a:lnTo>
                  <a:lnTo>
                    <a:pt x="87358" y="64498"/>
                  </a:lnTo>
                  <a:lnTo>
                    <a:pt x="87358" y="62865"/>
                  </a:lnTo>
                  <a:lnTo>
                    <a:pt x="86542" y="62865"/>
                  </a:lnTo>
                  <a:lnTo>
                    <a:pt x="84909" y="63681"/>
                  </a:lnTo>
                  <a:lnTo>
                    <a:pt x="80010" y="65314"/>
                  </a:lnTo>
                  <a:lnTo>
                    <a:pt x="79194" y="64498"/>
                  </a:lnTo>
                  <a:lnTo>
                    <a:pt x="76744" y="62865"/>
                  </a:lnTo>
                  <a:lnTo>
                    <a:pt x="75112" y="61232"/>
                  </a:lnTo>
                  <a:lnTo>
                    <a:pt x="71846" y="57150"/>
                  </a:lnTo>
                  <a:lnTo>
                    <a:pt x="71846" y="56334"/>
                  </a:lnTo>
                  <a:lnTo>
                    <a:pt x="71846" y="55517"/>
                  </a:lnTo>
                  <a:lnTo>
                    <a:pt x="68580" y="54701"/>
                  </a:lnTo>
                  <a:lnTo>
                    <a:pt x="67763" y="53068"/>
                  </a:lnTo>
                  <a:lnTo>
                    <a:pt x="66947" y="53068"/>
                  </a:lnTo>
                  <a:lnTo>
                    <a:pt x="65314" y="52251"/>
                  </a:lnTo>
                  <a:lnTo>
                    <a:pt x="61232" y="48986"/>
                  </a:lnTo>
                  <a:lnTo>
                    <a:pt x="60416" y="48986"/>
                  </a:lnTo>
                  <a:lnTo>
                    <a:pt x="60416" y="49802"/>
                  </a:lnTo>
                  <a:lnTo>
                    <a:pt x="60416" y="50619"/>
                  </a:lnTo>
                  <a:lnTo>
                    <a:pt x="60416" y="51435"/>
                  </a:lnTo>
                  <a:lnTo>
                    <a:pt x="59599" y="51435"/>
                  </a:lnTo>
                  <a:lnTo>
                    <a:pt x="58783" y="50619"/>
                  </a:lnTo>
                  <a:lnTo>
                    <a:pt x="57967" y="49802"/>
                  </a:lnTo>
                  <a:lnTo>
                    <a:pt x="54701" y="51435"/>
                  </a:lnTo>
                  <a:lnTo>
                    <a:pt x="53885" y="52251"/>
                  </a:lnTo>
                  <a:lnTo>
                    <a:pt x="53068" y="52251"/>
                  </a:lnTo>
                  <a:lnTo>
                    <a:pt x="48169" y="54701"/>
                  </a:lnTo>
                  <a:lnTo>
                    <a:pt x="46537" y="56334"/>
                  </a:lnTo>
                  <a:lnTo>
                    <a:pt x="45720" y="56334"/>
                  </a:lnTo>
                  <a:lnTo>
                    <a:pt x="45720" y="55517"/>
                  </a:lnTo>
                  <a:lnTo>
                    <a:pt x="48169" y="49802"/>
                  </a:lnTo>
                  <a:lnTo>
                    <a:pt x="48169" y="44904"/>
                  </a:lnTo>
                  <a:lnTo>
                    <a:pt x="48986" y="44087"/>
                  </a:lnTo>
                  <a:lnTo>
                    <a:pt x="48986" y="43271"/>
                  </a:lnTo>
                  <a:lnTo>
                    <a:pt x="48986" y="41638"/>
                  </a:lnTo>
                  <a:lnTo>
                    <a:pt x="46537" y="40821"/>
                  </a:lnTo>
                  <a:lnTo>
                    <a:pt x="45720" y="40821"/>
                  </a:lnTo>
                  <a:lnTo>
                    <a:pt x="44904" y="42454"/>
                  </a:lnTo>
                  <a:lnTo>
                    <a:pt x="44087" y="43271"/>
                  </a:lnTo>
                  <a:lnTo>
                    <a:pt x="42454" y="44087"/>
                  </a:lnTo>
                  <a:lnTo>
                    <a:pt x="40821" y="42454"/>
                  </a:lnTo>
                  <a:lnTo>
                    <a:pt x="36739" y="40821"/>
                  </a:lnTo>
                  <a:lnTo>
                    <a:pt x="35923" y="38372"/>
                  </a:lnTo>
                  <a:lnTo>
                    <a:pt x="35923" y="35923"/>
                  </a:lnTo>
                  <a:lnTo>
                    <a:pt x="33474" y="33473"/>
                  </a:lnTo>
                  <a:lnTo>
                    <a:pt x="32657" y="31024"/>
                  </a:lnTo>
                  <a:lnTo>
                    <a:pt x="32657" y="29391"/>
                  </a:lnTo>
                  <a:lnTo>
                    <a:pt x="34290" y="28575"/>
                  </a:lnTo>
                  <a:lnTo>
                    <a:pt x="35106" y="27759"/>
                  </a:lnTo>
                  <a:lnTo>
                    <a:pt x="32657" y="27759"/>
                  </a:lnTo>
                  <a:lnTo>
                    <a:pt x="31841" y="27759"/>
                  </a:lnTo>
                  <a:lnTo>
                    <a:pt x="31841" y="26942"/>
                  </a:lnTo>
                  <a:lnTo>
                    <a:pt x="31024" y="23676"/>
                  </a:lnTo>
                  <a:lnTo>
                    <a:pt x="31841" y="22044"/>
                  </a:lnTo>
                  <a:lnTo>
                    <a:pt x="32657" y="20411"/>
                  </a:lnTo>
                  <a:lnTo>
                    <a:pt x="31841" y="19594"/>
                  </a:lnTo>
                  <a:lnTo>
                    <a:pt x="31841" y="18778"/>
                  </a:lnTo>
                  <a:lnTo>
                    <a:pt x="32657" y="17961"/>
                  </a:lnTo>
                  <a:lnTo>
                    <a:pt x="32657" y="15512"/>
                  </a:lnTo>
                  <a:lnTo>
                    <a:pt x="35106" y="13879"/>
                  </a:lnTo>
                  <a:lnTo>
                    <a:pt x="37556" y="13063"/>
                  </a:lnTo>
                  <a:lnTo>
                    <a:pt x="42454" y="12246"/>
                  </a:lnTo>
                  <a:lnTo>
                    <a:pt x="41638" y="9797"/>
                  </a:lnTo>
                  <a:lnTo>
                    <a:pt x="43271" y="9797"/>
                  </a:lnTo>
                  <a:lnTo>
                    <a:pt x="46537" y="6531"/>
                  </a:lnTo>
                  <a:lnTo>
                    <a:pt x="49802" y="7348"/>
                  </a:lnTo>
                  <a:lnTo>
                    <a:pt x="54701" y="4898"/>
                  </a:lnTo>
                  <a:lnTo>
                    <a:pt x="63681" y="4898"/>
                  </a:lnTo>
                  <a:lnTo>
                    <a:pt x="65314" y="3266"/>
                  </a:lnTo>
                  <a:lnTo>
                    <a:pt x="65314" y="1633"/>
                  </a:lnTo>
                  <a:lnTo>
                    <a:pt x="65314" y="0"/>
                  </a:lnTo>
                  <a:lnTo>
                    <a:pt x="66947" y="0"/>
                  </a:lnTo>
                  <a:lnTo>
                    <a:pt x="70213" y="0"/>
                  </a:lnTo>
                  <a:lnTo>
                    <a:pt x="81643" y="2449"/>
                  </a:lnTo>
                  <a:lnTo>
                    <a:pt x="84092" y="2449"/>
                  </a:lnTo>
                  <a:lnTo>
                    <a:pt x="88174" y="4898"/>
                  </a:lnTo>
                  <a:lnTo>
                    <a:pt x="89807" y="5715"/>
                  </a:lnTo>
                  <a:lnTo>
                    <a:pt x="95522" y="5715"/>
                  </a:lnTo>
                  <a:lnTo>
                    <a:pt x="104503" y="6531"/>
                  </a:lnTo>
                  <a:lnTo>
                    <a:pt x="104503" y="3266"/>
                  </a:lnTo>
                  <a:lnTo>
                    <a:pt x="104503" y="3266"/>
                  </a:lnTo>
                  <a:close/>
                  <a:moveTo>
                    <a:pt x="20411" y="24493"/>
                  </a:moveTo>
                  <a:lnTo>
                    <a:pt x="18778" y="26126"/>
                  </a:lnTo>
                  <a:lnTo>
                    <a:pt x="17962" y="25309"/>
                  </a:lnTo>
                  <a:lnTo>
                    <a:pt x="17145" y="24493"/>
                  </a:lnTo>
                  <a:lnTo>
                    <a:pt x="15512" y="27759"/>
                  </a:lnTo>
                  <a:lnTo>
                    <a:pt x="13879" y="28575"/>
                  </a:lnTo>
                  <a:lnTo>
                    <a:pt x="13063" y="27759"/>
                  </a:lnTo>
                  <a:lnTo>
                    <a:pt x="13063" y="26126"/>
                  </a:lnTo>
                  <a:lnTo>
                    <a:pt x="12246" y="22860"/>
                  </a:lnTo>
                  <a:lnTo>
                    <a:pt x="10613" y="22044"/>
                  </a:lnTo>
                  <a:lnTo>
                    <a:pt x="8164" y="22044"/>
                  </a:lnTo>
                  <a:lnTo>
                    <a:pt x="6531" y="20411"/>
                  </a:lnTo>
                  <a:lnTo>
                    <a:pt x="13063" y="19594"/>
                  </a:lnTo>
                  <a:lnTo>
                    <a:pt x="13879" y="17961"/>
                  </a:lnTo>
                  <a:lnTo>
                    <a:pt x="15512" y="16329"/>
                  </a:lnTo>
                  <a:lnTo>
                    <a:pt x="16329" y="16329"/>
                  </a:lnTo>
                  <a:lnTo>
                    <a:pt x="17145" y="16329"/>
                  </a:lnTo>
                  <a:lnTo>
                    <a:pt x="17145" y="17961"/>
                  </a:lnTo>
                  <a:lnTo>
                    <a:pt x="17145" y="18778"/>
                  </a:lnTo>
                  <a:lnTo>
                    <a:pt x="20411" y="19594"/>
                  </a:lnTo>
                  <a:lnTo>
                    <a:pt x="21227" y="22044"/>
                  </a:lnTo>
                  <a:lnTo>
                    <a:pt x="22044" y="24493"/>
                  </a:lnTo>
                  <a:lnTo>
                    <a:pt x="20411" y="24493"/>
                  </a:lnTo>
                  <a:close/>
                  <a:moveTo>
                    <a:pt x="26942" y="33473"/>
                  </a:moveTo>
                  <a:lnTo>
                    <a:pt x="25310" y="33473"/>
                  </a:lnTo>
                  <a:lnTo>
                    <a:pt x="22044" y="31024"/>
                  </a:lnTo>
                  <a:lnTo>
                    <a:pt x="22860" y="29391"/>
                  </a:lnTo>
                  <a:lnTo>
                    <a:pt x="23677" y="28575"/>
                  </a:lnTo>
                  <a:lnTo>
                    <a:pt x="26126" y="29391"/>
                  </a:lnTo>
                  <a:lnTo>
                    <a:pt x="26942" y="33473"/>
                  </a:lnTo>
                  <a:lnTo>
                    <a:pt x="26942" y="33473"/>
                  </a:lnTo>
                  <a:close/>
                  <a:moveTo>
                    <a:pt x="15512" y="31024"/>
                  </a:moveTo>
                  <a:lnTo>
                    <a:pt x="16329" y="31841"/>
                  </a:lnTo>
                  <a:lnTo>
                    <a:pt x="17145" y="31841"/>
                  </a:lnTo>
                  <a:lnTo>
                    <a:pt x="17962" y="31024"/>
                  </a:lnTo>
                  <a:lnTo>
                    <a:pt x="20411" y="31841"/>
                  </a:lnTo>
                  <a:lnTo>
                    <a:pt x="26126" y="35923"/>
                  </a:lnTo>
                  <a:lnTo>
                    <a:pt x="26942" y="36739"/>
                  </a:lnTo>
                  <a:lnTo>
                    <a:pt x="23677" y="37556"/>
                  </a:lnTo>
                  <a:lnTo>
                    <a:pt x="22860" y="38372"/>
                  </a:lnTo>
                  <a:lnTo>
                    <a:pt x="22044" y="38372"/>
                  </a:lnTo>
                  <a:lnTo>
                    <a:pt x="21227" y="38372"/>
                  </a:lnTo>
                  <a:lnTo>
                    <a:pt x="19594" y="40005"/>
                  </a:lnTo>
                  <a:lnTo>
                    <a:pt x="17145" y="41638"/>
                  </a:lnTo>
                  <a:lnTo>
                    <a:pt x="16329" y="42454"/>
                  </a:lnTo>
                  <a:lnTo>
                    <a:pt x="12246" y="42454"/>
                  </a:lnTo>
                  <a:lnTo>
                    <a:pt x="9797" y="43271"/>
                  </a:lnTo>
                  <a:lnTo>
                    <a:pt x="8164" y="44904"/>
                  </a:lnTo>
                  <a:lnTo>
                    <a:pt x="7348" y="48169"/>
                  </a:lnTo>
                  <a:lnTo>
                    <a:pt x="5715" y="50619"/>
                  </a:lnTo>
                  <a:lnTo>
                    <a:pt x="4082" y="51435"/>
                  </a:lnTo>
                  <a:lnTo>
                    <a:pt x="2449" y="51435"/>
                  </a:lnTo>
                  <a:lnTo>
                    <a:pt x="2449" y="50619"/>
                  </a:lnTo>
                  <a:lnTo>
                    <a:pt x="2449" y="49802"/>
                  </a:lnTo>
                  <a:lnTo>
                    <a:pt x="4899" y="45720"/>
                  </a:lnTo>
                  <a:lnTo>
                    <a:pt x="5715" y="44904"/>
                  </a:lnTo>
                  <a:lnTo>
                    <a:pt x="4082" y="44087"/>
                  </a:lnTo>
                  <a:lnTo>
                    <a:pt x="3266" y="42454"/>
                  </a:lnTo>
                  <a:lnTo>
                    <a:pt x="817" y="40821"/>
                  </a:lnTo>
                  <a:lnTo>
                    <a:pt x="0" y="39189"/>
                  </a:lnTo>
                  <a:lnTo>
                    <a:pt x="817" y="39189"/>
                  </a:lnTo>
                  <a:lnTo>
                    <a:pt x="1633" y="39189"/>
                  </a:lnTo>
                  <a:lnTo>
                    <a:pt x="2449" y="38372"/>
                  </a:lnTo>
                  <a:lnTo>
                    <a:pt x="2449" y="37556"/>
                  </a:lnTo>
                  <a:lnTo>
                    <a:pt x="817" y="34290"/>
                  </a:lnTo>
                  <a:lnTo>
                    <a:pt x="1633" y="33473"/>
                  </a:lnTo>
                  <a:lnTo>
                    <a:pt x="3266" y="33473"/>
                  </a:lnTo>
                  <a:lnTo>
                    <a:pt x="4899" y="34290"/>
                  </a:lnTo>
                  <a:lnTo>
                    <a:pt x="6531" y="33473"/>
                  </a:lnTo>
                  <a:lnTo>
                    <a:pt x="7348" y="33473"/>
                  </a:lnTo>
                  <a:lnTo>
                    <a:pt x="8164" y="34290"/>
                  </a:lnTo>
                  <a:lnTo>
                    <a:pt x="8981" y="31841"/>
                  </a:lnTo>
                  <a:lnTo>
                    <a:pt x="11430" y="31024"/>
                  </a:lnTo>
                  <a:lnTo>
                    <a:pt x="12246" y="30208"/>
                  </a:lnTo>
                  <a:lnTo>
                    <a:pt x="15512" y="31024"/>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06" name="Freeform: Shape 305">
              <a:extLst>
                <a:ext uri="{FF2B5EF4-FFF2-40B4-BE49-F238E27FC236}">
                  <a16:creationId xmlns:a16="http://schemas.microsoft.com/office/drawing/2014/main" id="{62F4276D-5E55-82AB-8E70-355FB4546C21}"/>
                </a:ext>
              </a:extLst>
            </p:cNvPr>
            <p:cNvSpPr/>
            <p:nvPr/>
          </p:nvSpPr>
          <p:spPr>
            <a:xfrm>
              <a:off x="4788353" y="3671478"/>
              <a:ext cx="201657" cy="175532"/>
            </a:xfrm>
            <a:custGeom>
              <a:avLst/>
              <a:gdLst>
                <a:gd name="connsiteX0" fmla="*/ 155938 w 201657"/>
                <a:gd name="connsiteY0" fmla="*/ 4898 h 175532"/>
                <a:gd name="connsiteX1" fmla="*/ 155938 w 201657"/>
                <a:gd name="connsiteY1" fmla="*/ 4898 h 175532"/>
                <a:gd name="connsiteX2" fmla="*/ 156754 w 201657"/>
                <a:gd name="connsiteY2" fmla="*/ 7348 h 175532"/>
                <a:gd name="connsiteX3" fmla="*/ 158387 w 201657"/>
                <a:gd name="connsiteY3" fmla="*/ 11430 h 175532"/>
                <a:gd name="connsiteX4" fmla="*/ 159204 w 201657"/>
                <a:gd name="connsiteY4" fmla="*/ 14696 h 175532"/>
                <a:gd name="connsiteX5" fmla="*/ 160837 w 201657"/>
                <a:gd name="connsiteY5" fmla="*/ 18778 h 175532"/>
                <a:gd name="connsiteX6" fmla="*/ 161653 w 201657"/>
                <a:gd name="connsiteY6" fmla="*/ 20411 h 175532"/>
                <a:gd name="connsiteX7" fmla="*/ 161653 w 201657"/>
                <a:gd name="connsiteY7" fmla="*/ 21227 h 175532"/>
                <a:gd name="connsiteX8" fmla="*/ 164102 w 201657"/>
                <a:gd name="connsiteY8" fmla="*/ 26126 h 175532"/>
                <a:gd name="connsiteX9" fmla="*/ 165735 w 201657"/>
                <a:gd name="connsiteY9" fmla="*/ 30208 h 175532"/>
                <a:gd name="connsiteX10" fmla="*/ 166552 w 201657"/>
                <a:gd name="connsiteY10" fmla="*/ 33473 h 175532"/>
                <a:gd name="connsiteX11" fmla="*/ 168184 w 201657"/>
                <a:gd name="connsiteY11" fmla="*/ 38372 h 175532"/>
                <a:gd name="connsiteX12" fmla="*/ 169001 w 201657"/>
                <a:gd name="connsiteY12" fmla="*/ 40005 h 175532"/>
                <a:gd name="connsiteX13" fmla="*/ 168184 w 201657"/>
                <a:gd name="connsiteY13" fmla="*/ 40821 h 175532"/>
                <a:gd name="connsiteX14" fmla="*/ 166552 w 201657"/>
                <a:gd name="connsiteY14" fmla="*/ 44087 h 175532"/>
                <a:gd name="connsiteX15" fmla="*/ 164919 w 201657"/>
                <a:gd name="connsiteY15" fmla="*/ 53884 h 175532"/>
                <a:gd name="connsiteX16" fmla="*/ 162469 w 201657"/>
                <a:gd name="connsiteY16" fmla="*/ 61232 h 175532"/>
                <a:gd name="connsiteX17" fmla="*/ 162469 w 201657"/>
                <a:gd name="connsiteY17" fmla="*/ 66131 h 175532"/>
                <a:gd name="connsiteX18" fmla="*/ 159204 w 201657"/>
                <a:gd name="connsiteY18" fmla="*/ 67763 h 175532"/>
                <a:gd name="connsiteX19" fmla="*/ 157571 w 201657"/>
                <a:gd name="connsiteY19" fmla="*/ 70213 h 175532"/>
                <a:gd name="connsiteX20" fmla="*/ 155938 w 201657"/>
                <a:gd name="connsiteY20" fmla="*/ 72662 h 175532"/>
                <a:gd name="connsiteX21" fmla="*/ 152672 w 201657"/>
                <a:gd name="connsiteY21" fmla="*/ 71846 h 175532"/>
                <a:gd name="connsiteX22" fmla="*/ 147773 w 201657"/>
                <a:gd name="connsiteY22" fmla="*/ 67763 h 175532"/>
                <a:gd name="connsiteX23" fmla="*/ 145324 w 201657"/>
                <a:gd name="connsiteY23" fmla="*/ 63681 h 175532"/>
                <a:gd name="connsiteX24" fmla="*/ 142059 w 201657"/>
                <a:gd name="connsiteY24" fmla="*/ 61232 h 175532"/>
                <a:gd name="connsiteX25" fmla="*/ 139609 w 201657"/>
                <a:gd name="connsiteY25" fmla="*/ 57966 h 175532"/>
                <a:gd name="connsiteX26" fmla="*/ 138793 w 201657"/>
                <a:gd name="connsiteY26" fmla="*/ 55517 h 175532"/>
                <a:gd name="connsiteX27" fmla="*/ 138793 w 201657"/>
                <a:gd name="connsiteY27" fmla="*/ 53884 h 175532"/>
                <a:gd name="connsiteX28" fmla="*/ 137977 w 201657"/>
                <a:gd name="connsiteY28" fmla="*/ 49802 h 175532"/>
                <a:gd name="connsiteX29" fmla="*/ 137160 w 201657"/>
                <a:gd name="connsiteY29" fmla="*/ 48169 h 175532"/>
                <a:gd name="connsiteX30" fmla="*/ 133894 w 201657"/>
                <a:gd name="connsiteY30" fmla="*/ 44087 h 175532"/>
                <a:gd name="connsiteX31" fmla="*/ 133078 w 201657"/>
                <a:gd name="connsiteY31" fmla="*/ 41638 h 175532"/>
                <a:gd name="connsiteX32" fmla="*/ 132262 w 201657"/>
                <a:gd name="connsiteY32" fmla="*/ 40821 h 175532"/>
                <a:gd name="connsiteX33" fmla="*/ 131445 w 201657"/>
                <a:gd name="connsiteY33" fmla="*/ 39188 h 175532"/>
                <a:gd name="connsiteX34" fmla="*/ 129812 w 201657"/>
                <a:gd name="connsiteY34" fmla="*/ 34290 h 175532"/>
                <a:gd name="connsiteX35" fmla="*/ 128179 w 201657"/>
                <a:gd name="connsiteY35" fmla="*/ 31024 h 175532"/>
                <a:gd name="connsiteX36" fmla="*/ 126546 w 201657"/>
                <a:gd name="connsiteY36" fmla="*/ 31841 h 175532"/>
                <a:gd name="connsiteX37" fmla="*/ 126546 w 201657"/>
                <a:gd name="connsiteY37" fmla="*/ 33473 h 175532"/>
                <a:gd name="connsiteX38" fmla="*/ 126546 w 201657"/>
                <a:gd name="connsiteY38" fmla="*/ 35106 h 175532"/>
                <a:gd name="connsiteX39" fmla="*/ 125730 w 201657"/>
                <a:gd name="connsiteY39" fmla="*/ 37556 h 175532"/>
                <a:gd name="connsiteX40" fmla="*/ 126546 w 201657"/>
                <a:gd name="connsiteY40" fmla="*/ 39188 h 175532"/>
                <a:gd name="connsiteX41" fmla="*/ 128996 w 201657"/>
                <a:gd name="connsiteY41" fmla="*/ 41638 h 175532"/>
                <a:gd name="connsiteX42" fmla="*/ 129812 w 201657"/>
                <a:gd name="connsiteY42" fmla="*/ 42454 h 175532"/>
                <a:gd name="connsiteX43" fmla="*/ 130629 w 201657"/>
                <a:gd name="connsiteY43" fmla="*/ 44904 h 175532"/>
                <a:gd name="connsiteX44" fmla="*/ 130629 w 201657"/>
                <a:gd name="connsiteY44" fmla="*/ 48169 h 175532"/>
                <a:gd name="connsiteX45" fmla="*/ 131445 w 201657"/>
                <a:gd name="connsiteY45" fmla="*/ 48986 h 175532"/>
                <a:gd name="connsiteX46" fmla="*/ 133894 w 201657"/>
                <a:gd name="connsiteY46" fmla="*/ 51435 h 175532"/>
                <a:gd name="connsiteX47" fmla="*/ 134711 w 201657"/>
                <a:gd name="connsiteY47" fmla="*/ 53068 h 175532"/>
                <a:gd name="connsiteX48" fmla="*/ 135527 w 201657"/>
                <a:gd name="connsiteY48" fmla="*/ 54701 h 175532"/>
                <a:gd name="connsiteX49" fmla="*/ 136344 w 201657"/>
                <a:gd name="connsiteY49" fmla="*/ 56334 h 175532"/>
                <a:gd name="connsiteX50" fmla="*/ 138793 w 201657"/>
                <a:gd name="connsiteY50" fmla="*/ 58783 h 175532"/>
                <a:gd name="connsiteX51" fmla="*/ 142059 w 201657"/>
                <a:gd name="connsiteY51" fmla="*/ 62865 h 175532"/>
                <a:gd name="connsiteX52" fmla="*/ 144508 w 201657"/>
                <a:gd name="connsiteY52" fmla="*/ 66131 h 175532"/>
                <a:gd name="connsiteX53" fmla="*/ 146141 w 201657"/>
                <a:gd name="connsiteY53" fmla="*/ 67763 h 175532"/>
                <a:gd name="connsiteX54" fmla="*/ 146957 w 201657"/>
                <a:gd name="connsiteY54" fmla="*/ 69396 h 175532"/>
                <a:gd name="connsiteX55" fmla="*/ 146957 w 201657"/>
                <a:gd name="connsiteY55" fmla="*/ 72662 h 175532"/>
                <a:gd name="connsiteX56" fmla="*/ 146957 w 201657"/>
                <a:gd name="connsiteY56" fmla="*/ 74295 h 175532"/>
                <a:gd name="connsiteX57" fmla="*/ 148590 w 201657"/>
                <a:gd name="connsiteY57" fmla="*/ 77561 h 175532"/>
                <a:gd name="connsiteX58" fmla="*/ 149406 w 201657"/>
                <a:gd name="connsiteY58" fmla="*/ 79193 h 175532"/>
                <a:gd name="connsiteX59" fmla="*/ 151039 w 201657"/>
                <a:gd name="connsiteY59" fmla="*/ 80826 h 175532"/>
                <a:gd name="connsiteX60" fmla="*/ 151856 w 201657"/>
                <a:gd name="connsiteY60" fmla="*/ 82459 h 175532"/>
                <a:gd name="connsiteX61" fmla="*/ 152672 w 201657"/>
                <a:gd name="connsiteY61" fmla="*/ 84909 h 175532"/>
                <a:gd name="connsiteX62" fmla="*/ 153488 w 201657"/>
                <a:gd name="connsiteY62" fmla="*/ 92256 h 175532"/>
                <a:gd name="connsiteX63" fmla="*/ 155121 w 201657"/>
                <a:gd name="connsiteY63" fmla="*/ 93889 h 175532"/>
                <a:gd name="connsiteX64" fmla="*/ 160020 w 201657"/>
                <a:gd name="connsiteY64" fmla="*/ 103686 h 175532"/>
                <a:gd name="connsiteX65" fmla="*/ 164102 w 201657"/>
                <a:gd name="connsiteY65" fmla="*/ 109401 h 175532"/>
                <a:gd name="connsiteX66" fmla="*/ 165735 w 201657"/>
                <a:gd name="connsiteY66" fmla="*/ 114300 h 175532"/>
                <a:gd name="connsiteX67" fmla="*/ 169001 w 201657"/>
                <a:gd name="connsiteY67" fmla="*/ 120015 h 175532"/>
                <a:gd name="connsiteX68" fmla="*/ 174716 w 201657"/>
                <a:gd name="connsiteY68" fmla="*/ 132261 h 175532"/>
                <a:gd name="connsiteX69" fmla="*/ 177981 w 201657"/>
                <a:gd name="connsiteY69" fmla="*/ 136343 h 175532"/>
                <a:gd name="connsiteX70" fmla="*/ 179614 w 201657"/>
                <a:gd name="connsiteY70" fmla="*/ 138793 h 175532"/>
                <a:gd name="connsiteX71" fmla="*/ 182063 w 201657"/>
                <a:gd name="connsiteY71" fmla="*/ 140426 h 175532"/>
                <a:gd name="connsiteX72" fmla="*/ 184513 w 201657"/>
                <a:gd name="connsiteY72" fmla="*/ 142875 h 175532"/>
                <a:gd name="connsiteX73" fmla="*/ 182063 w 201657"/>
                <a:gd name="connsiteY73" fmla="*/ 142875 h 175532"/>
                <a:gd name="connsiteX74" fmla="*/ 181247 w 201657"/>
                <a:gd name="connsiteY74" fmla="*/ 142875 h 175532"/>
                <a:gd name="connsiteX75" fmla="*/ 180431 w 201657"/>
                <a:gd name="connsiteY75" fmla="*/ 142875 h 175532"/>
                <a:gd name="connsiteX76" fmla="*/ 179614 w 201657"/>
                <a:gd name="connsiteY76" fmla="*/ 144508 h 175532"/>
                <a:gd name="connsiteX77" fmla="*/ 179614 w 201657"/>
                <a:gd name="connsiteY77" fmla="*/ 145324 h 175532"/>
                <a:gd name="connsiteX78" fmla="*/ 179614 w 201657"/>
                <a:gd name="connsiteY78" fmla="*/ 151039 h 175532"/>
                <a:gd name="connsiteX79" fmla="*/ 180431 w 201657"/>
                <a:gd name="connsiteY79" fmla="*/ 154305 h 175532"/>
                <a:gd name="connsiteX80" fmla="*/ 182880 w 201657"/>
                <a:gd name="connsiteY80" fmla="*/ 160020 h 175532"/>
                <a:gd name="connsiteX81" fmla="*/ 184513 w 201657"/>
                <a:gd name="connsiteY81" fmla="*/ 161653 h 175532"/>
                <a:gd name="connsiteX82" fmla="*/ 185329 w 201657"/>
                <a:gd name="connsiteY82" fmla="*/ 162469 h 175532"/>
                <a:gd name="connsiteX83" fmla="*/ 186146 w 201657"/>
                <a:gd name="connsiteY83" fmla="*/ 163286 h 175532"/>
                <a:gd name="connsiteX84" fmla="*/ 191044 w 201657"/>
                <a:gd name="connsiteY84" fmla="*/ 164918 h 175532"/>
                <a:gd name="connsiteX85" fmla="*/ 194310 w 201657"/>
                <a:gd name="connsiteY85" fmla="*/ 169001 h 175532"/>
                <a:gd name="connsiteX86" fmla="*/ 200841 w 201657"/>
                <a:gd name="connsiteY86" fmla="*/ 173899 h 175532"/>
                <a:gd name="connsiteX87" fmla="*/ 201658 w 201657"/>
                <a:gd name="connsiteY87" fmla="*/ 175532 h 175532"/>
                <a:gd name="connsiteX88" fmla="*/ 201658 w 201657"/>
                <a:gd name="connsiteY88" fmla="*/ 175532 h 175532"/>
                <a:gd name="connsiteX89" fmla="*/ 195943 w 201657"/>
                <a:gd name="connsiteY89" fmla="*/ 175532 h 175532"/>
                <a:gd name="connsiteX90" fmla="*/ 190228 w 201657"/>
                <a:gd name="connsiteY90" fmla="*/ 175532 h 175532"/>
                <a:gd name="connsiteX91" fmla="*/ 183696 w 201657"/>
                <a:gd name="connsiteY91" fmla="*/ 175532 h 175532"/>
                <a:gd name="connsiteX92" fmla="*/ 177981 w 201657"/>
                <a:gd name="connsiteY92" fmla="*/ 175532 h 175532"/>
                <a:gd name="connsiteX93" fmla="*/ 172266 w 201657"/>
                <a:gd name="connsiteY93" fmla="*/ 175532 h 175532"/>
                <a:gd name="connsiteX94" fmla="*/ 166552 w 201657"/>
                <a:gd name="connsiteY94" fmla="*/ 175532 h 175532"/>
                <a:gd name="connsiteX95" fmla="*/ 160837 w 201657"/>
                <a:gd name="connsiteY95" fmla="*/ 175532 h 175532"/>
                <a:gd name="connsiteX96" fmla="*/ 155121 w 201657"/>
                <a:gd name="connsiteY96" fmla="*/ 175532 h 175532"/>
                <a:gd name="connsiteX97" fmla="*/ 149406 w 201657"/>
                <a:gd name="connsiteY97" fmla="*/ 175532 h 175532"/>
                <a:gd name="connsiteX98" fmla="*/ 143691 w 201657"/>
                <a:gd name="connsiteY98" fmla="*/ 175532 h 175532"/>
                <a:gd name="connsiteX99" fmla="*/ 137977 w 201657"/>
                <a:gd name="connsiteY99" fmla="*/ 175532 h 175532"/>
                <a:gd name="connsiteX100" fmla="*/ 132262 w 201657"/>
                <a:gd name="connsiteY100" fmla="*/ 175532 h 175532"/>
                <a:gd name="connsiteX101" fmla="*/ 126546 w 201657"/>
                <a:gd name="connsiteY101" fmla="*/ 175532 h 175532"/>
                <a:gd name="connsiteX102" fmla="*/ 120831 w 201657"/>
                <a:gd name="connsiteY102" fmla="*/ 175532 h 175532"/>
                <a:gd name="connsiteX103" fmla="*/ 115116 w 201657"/>
                <a:gd name="connsiteY103" fmla="*/ 175532 h 175532"/>
                <a:gd name="connsiteX104" fmla="*/ 109402 w 201657"/>
                <a:gd name="connsiteY104" fmla="*/ 175532 h 175532"/>
                <a:gd name="connsiteX105" fmla="*/ 110218 w 201657"/>
                <a:gd name="connsiteY105" fmla="*/ 175532 h 175532"/>
                <a:gd name="connsiteX106" fmla="*/ 111034 w 201657"/>
                <a:gd name="connsiteY106" fmla="*/ 173899 h 175532"/>
                <a:gd name="connsiteX107" fmla="*/ 111034 w 201657"/>
                <a:gd name="connsiteY107" fmla="*/ 173083 h 175532"/>
                <a:gd name="connsiteX108" fmla="*/ 111034 w 201657"/>
                <a:gd name="connsiteY108" fmla="*/ 172266 h 175532"/>
                <a:gd name="connsiteX109" fmla="*/ 110218 w 201657"/>
                <a:gd name="connsiteY109" fmla="*/ 172266 h 175532"/>
                <a:gd name="connsiteX110" fmla="*/ 109402 w 201657"/>
                <a:gd name="connsiteY110" fmla="*/ 172266 h 175532"/>
                <a:gd name="connsiteX111" fmla="*/ 107769 w 201657"/>
                <a:gd name="connsiteY111" fmla="*/ 175532 h 175532"/>
                <a:gd name="connsiteX112" fmla="*/ 106952 w 201657"/>
                <a:gd name="connsiteY112" fmla="*/ 175532 h 175532"/>
                <a:gd name="connsiteX113" fmla="*/ 105319 w 201657"/>
                <a:gd name="connsiteY113" fmla="*/ 175532 h 175532"/>
                <a:gd name="connsiteX114" fmla="*/ 98788 w 201657"/>
                <a:gd name="connsiteY114" fmla="*/ 175532 h 175532"/>
                <a:gd name="connsiteX115" fmla="*/ 92256 w 201657"/>
                <a:gd name="connsiteY115" fmla="*/ 175532 h 175532"/>
                <a:gd name="connsiteX116" fmla="*/ 85725 w 201657"/>
                <a:gd name="connsiteY116" fmla="*/ 175532 h 175532"/>
                <a:gd name="connsiteX117" fmla="*/ 79194 w 201657"/>
                <a:gd name="connsiteY117" fmla="*/ 175532 h 175532"/>
                <a:gd name="connsiteX118" fmla="*/ 72662 w 201657"/>
                <a:gd name="connsiteY118" fmla="*/ 175532 h 175532"/>
                <a:gd name="connsiteX119" fmla="*/ 66131 w 201657"/>
                <a:gd name="connsiteY119" fmla="*/ 175532 h 175532"/>
                <a:gd name="connsiteX120" fmla="*/ 59599 w 201657"/>
                <a:gd name="connsiteY120" fmla="*/ 175532 h 175532"/>
                <a:gd name="connsiteX121" fmla="*/ 53068 w 201657"/>
                <a:gd name="connsiteY121" fmla="*/ 175532 h 175532"/>
                <a:gd name="connsiteX122" fmla="*/ 46537 w 201657"/>
                <a:gd name="connsiteY122" fmla="*/ 175532 h 175532"/>
                <a:gd name="connsiteX123" fmla="*/ 40005 w 201657"/>
                <a:gd name="connsiteY123" fmla="*/ 175532 h 175532"/>
                <a:gd name="connsiteX124" fmla="*/ 33473 w 201657"/>
                <a:gd name="connsiteY124" fmla="*/ 175532 h 175532"/>
                <a:gd name="connsiteX125" fmla="*/ 28575 w 201657"/>
                <a:gd name="connsiteY125" fmla="*/ 175532 h 175532"/>
                <a:gd name="connsiteX126" fmla="*/ 22044 w 201657"/>
                <a:gd name="connsiteY126" fmla="*/ 175532 h 175532"/>
                <a:gd name="connsiteX127" fmla="*/ 15512 w 201657"/>
                <a:gd name="connsiteY127" fmla="*/ 175532 h 175532"/>
                <a:gd name="connsiteX128" fmla="*/ 8981 w 201657"/>
                <a:gd name="connsiteY128" fmla="*/ 175532 h 175532"/>
                <a:gd name="connsiteX129" fmla="*/ 4082 w 201657"/>
                <a:gd name="connsiteY129" fmla="*/ 175532 h 175532"/>
                <a:gd name="connsiteX130" fmla="*/ 4082 w 201657"/>
                <a:gd name="connsiteY130" fmla="*/ 171450 h 175532"/>
                <a:gd name="connsiteX131" fmla="*/ 4082 w 201657"/>
                <a:gd name="connsiteY131" fmla="*/ 167368 h 175532"/>
                <a:gd name="connsiteX132" fmla="*/ 4082 w 201657"/>
                <a:gd name="connsiteY132" fmla="*/ 163286 h 175532"/>
                <a:gd name="connsiteX133" fmla="*/ 4082 w 201657"/>
                <a:gd name="connsiteY133" fmla="*/ 159204 h 175532"/>
                <a:gd name="connsiteX134" fmla="*/ 4082 w 201657"/>
                <a:gd name="connsiteY134" fmla="*/ 155121 h 175532"/>
                <a:gd name="connsiteX135" fmla="*/ 4082 w 201657"/>
                <a:gd name="connsiteY135" fmla="*/ 151039 h 175532"/>
                <a:gd name="connsiteX136" fmla="*/ 4082 w 201657"/>
                <a:gd name="connsiteY136" fmla="*/ 146957 h 175532"/>
                <a:gd name="connsiteX137" fmla="*/ 4082 w 201657"/>
                <a:gd name="connsiteY137" fmla="*/ 142875 h 175532"/>
                <a:gd name="connsiteX138" fmla="*/ 4082 w 201657"/>
                <a:gd name="connsiteY138" fmla="*/ 138793 h 175532"/>
                <a:gd name="connsiteX139" fmla="*/ 4082 w 201657"/>
                <a:gd name="connsiteY139" fmla="*/ 134711 h 175532"/>
                <a:gd name="connsiteX140" fmla="*/ 4082 w 201657"/>
                <a:gd name="connsiteY140" fmla="*/ 130629 h 175532"/>
                <a:gd name="connsiteX141" fmla="*/ 4082 w 201657"/>
                <a:gd name="connsiteY141" fmla="*/ 126546 h 175532"/>
                <a:gd name="connsiteX142" fmla="*/ 4082 w 201657"/>
                <a:gd name="connsiteY142" fmla="*/ 124913 h 175532"/>
                <a:gd name="connsiteX143" fmla="*/ 4082 w 201657"/>
                <a:gd name="connsiteY143" fmla="*/ 120831 h 175532"/>
                <a:gd name="connsiteX144" fmla="*/ 4082 w 201657"/>
                <a:gd name="connsiteY144" fmla="*/ 116749 h 175532"/>
                <a:gd name="connsiteX145" fmla="*/ 4082 w 201657"/>
                <a:gd name="connsiteY145" fmla="*/ 112667 h 175532"/>
                <a:gd name="connsiteX146" fmla="*/ 4082 w 201657"/>
                <a:gd name="connsiteY146" fmla="*/ 108585 h 175532"/>
                <a:gd name="connsiteX147" fmla="*/ 4082 w 201657"/>
                <a:gd name="connsiteY147" fmla="*/ 104503 h 175532"/>
                <a:gd name="connsiteX148" fmla="*/ 4082 w 201657"/>
                <a:gd name="connsiteY148" fmla="*/ 100421 h 175532"/>
                <a:gd name="connsiteX149" fmla="*/ 4082 w 201657"/>
                <a:gd name="connsiteY149" fmla="*/ 96338 h 175532"/>
                <a:gd name="connsiteX150" fmla="*/ 4082 w 201657"/>
                <a:gd name="connsiteY150" fmla="*/ 92256 h 175532"/>
                <a:gd name="connsiteX151" fmla="*/ 4082 w 201657"/>
                <a:gd name="connsiteY151" fmla="*/ 88174 h 175532"/>
                <a:gd name="connsiteX152" fmla="*/ 4082 w 201657"/>
                <a:gd name="connsiteY152" fmla="*/ 84092 h 175532"/>
                <a:gd name="connsiteX153" fmla="*/ 4082 w 201657"/>
                <a:gd name="connsiteY153" fmla="*/ 80010 h 175532"/>
                <a:gd name="connsiteX154" fmla="*/ 4082 w 201657"/>
                <a:gd name="connsiteY154" fmla="*/ 75928 h 175532"/>
                <a:gd name="connsiteX155" fmla="*/ 4082 w 201657"/>
                <a:gd name="connsiteY155" fmla="*/ 71846 h 175532"/>
                <a:gd name="connsiteX156" fmla="*/ 4082 w 201657"/>
                <a:gd name="connsiteY156" fmla="*/ 67763 h 175532"/>
                <a:gd name="connsiteX157" fmla="*/ 4082 w 201657"/>
                <a:gd name="connsiteY157" fmla="*/ 63681 h 175532"/>
                <a:gd name="connsiteX158" fmla="*/ 4082 w 201657"/>
                <a:gd name="connsiteY158" fmla="*/ 59599 h 175532"/>
                <a:gd name="connsiteX159" fmla="*/ 4082 w 201657"/>
                <a:gd name="connsiteY159" fmla="*/ 55517 h 175532"/>
                <a:gd name="connsiteX160" fmla="*/ 4082 w 201657"/>
                <a:gd name="connsiteY160" fmla="*/ 51435 h 175532"/>
                <a:gd name="connsiteX161" fmla="*/ 4082 w 201657"/>
                <a:gd name="connsiteY161" fmla="*/ 47353 h 175532"/>
                <a:gd name="connsiteX162" fmla="*/ 4082 w 201657"/>
                <a:gd name="connsiteY162" fmla="*/ 46536 h 175532"/>
                <a:gd name="connsiteX163" fmla="*/ 3266 w 201657"/>
                <a:gd name="connsiteY163" fmla="*/ 43271 h 175532"/>
                <a:gd name="connsiteX164" fmla="*/ 2449 w 201657"/>
                <a:gd name="connsiteY164" fmla="*/ 40005 h 175532"/>
                <a:gd name="connsiteX165" fmla="*/ 1633 w 201657"/>
                <a:gd name="connsiteY165" fmla="*/ 35106 h 175532"/>
                <a:gd name="connsiteX166" fmla="*/ 1633 w 201657"/>
                <a:gd name="connsiteY166" fmla="*/ 33473 h 175532"/>
                <a:gd name="connsiteX167" fmla="*/ 0 w 201657"/>
                <a:gd name="connsiteY167" fmla="*/ 28575 h 175532"/>
                <a:gd name="connsiteX168" fmla="*/ 0 w 201657"/>
                <a:gd name="connsiteY168" fmla="*/ 26942 h 175532"/>
                <a:gd name="connsiteX169" fmla="*/ 0 w 201657"/>
                <a:gd name="connsiteY169" fmla="*/ 26126 h 175532"/>
                <a:gd name="connsiteX170" fmla="*/ 2449 w 201657"/>
                <a:gd name="connsiteY170" fmla="*/ 22043 h 175532"/>
                <a:gd name="connsiteX171" fmla="*/ 3266 w 201657"/>
                <a:gd name="connsiteY171" fmla="*/ 20411 h 175532"/>
                <a:gd name="connsiteX172" fmla="*/ 4082 w 201657"/>
                <a:gd name="connsiteY172" fmla="*/ 17961 h 175532"/>
                <a:gd name="connsiteX173" fmla="*/ 4082 w 201657"/>
                <a:gd name="connsiteY173" fmla="*/ 16329 h 175532"/>
                <a:gd name="connsiteX174" fmla="*/ 3266 w 201657"/>
                <a:gd name="connsiteY174" fmla="*/ 13063 h 175532"/>
                <a:gd name="connsiteX175" fmla="*/ 2449 w 201657"/>
                <a:gd name="connsiteY175" fmla="*/ 10613 h 175532"/>
                <a:gd name="connsiteX176" fmla="*/ 2449 w 201657"/>
                <a:gd name="connsiteY176" fmla="*/ 8164 h 175532"/>
                <a:gd name="connsiteX177" fmla="*/ 2449 w 201657"/>
                <a:gd name="connsiteY177" fmla="*/ 5715 h 175532"/>
                <a:gd name="connsiteX178" fmla="*/ 4082 w 201657"/>
                <a:gd name="connsiteY178" fmla="*/ 4082 h 175532"/>
                <a:gd name="connsiteX179" fmla="*/ 5715 w 201657"/>
                <a:gd name="connsiteY179" fmla="*/ 2449 h 175532"/>
                <a:gd name="connsiteX180" fmla="*/ 6531 w 201657"/>
                <a:gd name="connsiteY180" fmla="*/ 1633 h 175532"/>
                <a:gd name="connsiteX181" fmla="*/ 7348 w 201657"/>
                <a:gd name="connsiteY181" fmla="*/ 816 h 175532"/>
                <a:gd name="connsiteX182" fmla="*/ 8164 w 201657"/>
                <a:gd name="connsiteY182" fmla="*/ 0 h 175532"/>
                <a:gd name="connsiteX183" fmla="*/ 9797 w 201657"/>
                <a:gd name="connsiteY183" fmla="*/ 2449 h 175532"/>
                <a:gd name="connsiteX184" fmla="*/ 12246 w 201657"/>
                <a:gd name="connsiteY184" fmla="*/ 2449 h 175532"/>
                <a:gd name="connsiteX185" fmla="*/ 20411 w 201657"/>
                <a:gd name="connsiteY185" fmla="*/ 0 h 175532"/>
                <a:gd name="connsiteX186" fmla="*/ 29391 w 201657"/>
                <a:gd name="connsiteY186" fmla="*/ 2449 h 175532"/>
                <a:gd name="connsiteX187" fmla="*/ 34290 w 201657"/>
                <a:gd name="connsiteY187" fmla="*/ 3266 h 175532"/>
                <a:gd name="connsiteX188" fmla="*/ 42454 w 201657"/>
                <a:gd name="connsiteY188" fmla="*/ 4898 h 175532"/>
                <a:gd name="connsiteX189" fmla="*/ 47353 w 201657"/>
                <a:gd name="connsiteY189" fmla="*/ 8164 h 175532"/>
                <a:gd name="connsiteX190" fmla="*/ 48986 w 201657"/>
                <a:gd name="connsiteY190" fmla="*/ 8164 h 175532"/>
                <a:gd name="connsiteX191" fmla="*/ 52252 w 201657"/>
                <a:gd name="connsiteY191" fmla="*/ 8164 h 175532"/>
                <a:gd name="connsiteX192" fmla="*/ 54701 w 201657"/>
                <a:gd name="connsiteY192" fmla="*/ 9797 h 175532"/>
                <a:gd name="connsiteX193" fmla="*/ 63681 w 201657"/>
                <a:gd name="connsiteY193" fmla="*/ 10613 h 175532"/>
                <a:gd name="connsiteX194" fmla="*/ 68580 w 201657"/>
                <a:gd name="connsiteY194" fmla="*/ 13063 h 175532"/>
                <a:gd name="connsiteX195" fmla="*/ 71029 w 201657"/>
                <a:gd name="connsiteY195" fmla="*/ 14696 h 175532"/>
                <a:gd name="connsiteX196" fmla="*/ 72662 w 201657"/>
                <a:gd name="connsiteY196" fmla="*/ 15512 h 175532"/>
                <a:gd name="connsiteX197" fmla="*/ 74295 w 201657"/>
                <a:gd name="connsiteY197" fmla="*/ 15512 h 175532"/>
                <a:gd name="connsiteX198" fmla="*/ 75928 w 201657"/>
                <a:gd name="connsiteY198" fmla="*/ 14696 h 175532"/>
                <a:gd name="connsiteX199" fmla="*/ 78377 w 201657"/>
                <a:gd name="connsiteY199" fmla="*/ 13879 h 175532"/>
                <a:gd name="connsiteX200" fmla="*/ 80827 w 201657"/>
                <a:gd name="connsiteY200" fmla="*/ 12246 h 175532"/>
                <a:gd name="connsiteX201" fmla="*/ 86541 w 201657"/>
                <a:gd name="connsiteY201" fmla="*/ 8164 h 175532"/>
                <a:gd name="connsiteX202" fmla="*/ 88174 w 201657"/>
                <a:gd name="connsiteY202" fmla="*/ 7348 h 175532"/>
                <a:gd name="connsiteX203" fmla="*/ 89807 w 201657"/>
                <a:gd name="connsiteY203" fmla="*/ 7348 h 175532"/>
                <a:gd name="connsiteX204" fmla="*/ 91440 w 201657"/>
                <a:gd name="connsiteY204" fmla="*/ 7348 h 175532"/>
                <a:gd name="connsiteX205" fmla="*/ 92256 w 201657"/>
                <a:gd name="connsiteY205" fmla="*/ 6531 h 175532"/>
                <a:gd name="connsiteX206" fmla="*/ 93073 w 201657"/>
                <a:gd name="connsiteY206" fmla="*/ 5715 h 175532"/>
                <a:gd name="connsiteX207" fmla="*/ 93889 w 201657"/>
                <a:gd name="connsiteY207" fmla="*/ 4898 h 175532"/>
                <a:gd name="connsiteX208" fmla="*/ 94706 w 201657"/>
                <a:gd name="connsiteY208" fmla="*/ 4082 h 175532"/>
                <a:gd name="connsiteX209" fmla="*/ 97971 w 201657"/>
                <a:gd name="connsiteY209" fmla="*/ 4082 h 175532"/>
                <a:gd name="connsiteX210" fmla="*/ 103687 w 201657"/>
                <a:gd name="connsiteY210" fmla="*/ 2449 h 175532"/>
                <a:gd name="connsiteX211" fmla="*/ 102870 w 201657"/>
                <a:gd name="connsiteY211" fmla="*/ 3266 h 175532"/>
                <a:gd name="connsiteX212" fmla="*/ 97155 w 201657"/>
                <a:gd name="connsiteY212" fmla="*/ 4898 h 175532"/>
                <a:gd name="connsiteX213" fmla="*/ 99604 w 201657"/>
                <a:gd name="connsiteY213" fmla="*/ 4898 h 175532"/>
                <a:gd name="connsiteX214" fmla="*/ 102054 w 201657"/>
                <a:gd name="connsiteY214" fmla="*/ 4082 h 175532"/>
                <a:gd name="connsiteX215" fmla="*/ 104503 w 201657"/>
                <a:gd name="connsiteY215" fmla="*/ 3266 h 175532"/>
                <a:gd name="connsiteX216" fmla="*/ 105319 w 201657"/>
                <a:gd name="connsiteY216" fmla="*/ 2449 h 175532"/>
                <a:gd name="connsiteX217" fmla="*/ 105319 w 201657"/>
                <a:gd name="connsiteY217" fmla="*/ 816 h 175532"/>
                <a:gd name="connsiteX218" fmla="*/ 106136 w 201657"/>
                <a:gd name="connsiteY218" fmla="*/ 816 h 175532"/>
                <a:gd name="connsiteX219" fmla="*/ 107769 w 201657"/>
                <a:gd name="connsiteY219" fmla="*/ 816 h 175532"/>
                <a:gd name="connsiteX220" fmla="*/ 113484 w 201657"/>
                <a:gd name="connsiteY220" fmla="*/ 3266 h 175532"/>
                <a:gd name="connsiteX221" fmla="*/ 115116 w 201657"/>
                <a:gd name="connsiteY221" fmla="*/ 3266 h 175532"/>
                <a:gd name="connsiteX222" fmla="*/ 119198 w 201657"/>
                <a:gd name="connsiteY222" fmla="*/ 1633 h 175532"/>
                <a:gd name="connsiteX223" fmla="*/ 120015 w 201657"/>
                <a:gd name="connsiteY223" fmla="*/ 1633 h 175532"/>
                <a:gd name="connsiteX224" fmla="*/ 121648 w 201657"/>
                <a:gd name="connsiteY224" fmla="*/ 2449 h 175532"/>
                <a:gd name="connsiteX225" fmla="*/ 124097 w 201657"/>
                <a:gd name="connsiteY225" fmla="*/ 5715 h 175532"/>
                <a:gd name="connsiteX226" fmla="*/ 123281 w 201657"/>
                <a:gd name="connsiteY226" fmla="*/ 5715 h 175532"/>
                <a:gd name="connsiteX227" fmla="*/ 120015 w 201657"/>
                <a:gd name="connsiteY227" fmla="*/ 3266 h 175532"/>
                <a:gd name="connsiteX228" fmla="*/ 120015 w 201657"/>
                <a:gd name="connsiteY228" fmla="*/ 4898 h 175532"/>
                <a:gd name="connsiteX229" fmla="*/ 118382 w 201657"/>
                <a:gd name="connsiteY229" fmla="*/ 7348 h 175532"/>
                <a:gd name="connsiteX230" fmla="*/ 120831 w 201657"/>
                <a:gd name="connsiteY230" fmla="*/ 8164 h 175532"/>
                <a:gd name="connsiteX231" fmla="*/ 122464 w 201657"/>
                <a:gd name="connsiteY231" fmla="*/ 8164 h 175532"/>
                <a:gd name="connsiteX232" fmla="*/ 123281 w 201657"/>
                <a:gd name="connsiteY232" fmla="*/ 9797 h 175532"/>
                <a:gd name="connsiteX233" fmla="*/ 124097 w 201657"/>
                <a:gd name="connsiteY233" fmla="*/ 10613 h 175532"/>
                <a:gd name="connsiteX234" fmla="*/ 125730 w 201657"/>
                <a:gd name="connsiteY234" fmla="*/ 9797 h 175532"/>
                <a:gd name="connsiteX235" fmla="*/ 127363 w 201657"/>
                <a:gd name="connsiteY235" fmla="*/ 8164 h 175532"/>
                <a:gd name="connsiteX236" fmla="*/ 126546 w 201657"/>
                <a:gd name="connsiteY236" fmla="*/ 7348 h 175532"/>
                <a:gd name="connsiteX237" fmla="*/ 125730 w 201657"/>
                <a:gd name="connsiteY237" fmla="*/ 6531 h 175532"/>
                <a:gd name="connsiteX238" fmla="*/ 126546 w 201657"/>
                <a:gd name="connsiteY238" fmla="*/ 6531 h 175532"/>
                <a:gd name="connsiteX239" fmla="*/ 127363 w 201657"/>
                <a:gd name="connsiteY239" fmla="*/ 7348 h 175532"/>
                <a:gd name="connsiteX240" fmla="*/ 130629 w 201657"/>
                <a:gd name="connsiteY240" fmla="*/ 10613 h 175532"/>
                <a:gd name="connsiteX241" fmla="*/ 131445 w 201657"/>
                <a:gd name="connsiteY241" fmla="*/ 11430 h 175532"/>
                <a:gd name="connsiteX242" fmla="*/ 133078 w 201657"/>
                <a:gd name="connsiteY242" fmla="*/ 11430 h 175532"/>
                <a:gd name="connsiteX243" fmla="*/ 135527 w 201657"/>
                <a:gd name="connsiteY243" fmla="*/ 10613 h 175532"/>
                <a:gd name="connsiteX244" fmla="*/ 136344 w 201657"/>
                <a:gd name="connsiteY244" fmla="*/ 10613 h 175532"/>
                <a:gd name="connsiteX245" fmla="*/ 140426 w 201657"/>
                <a:gd name="connsiteY245" fmla="*/ 9797 h 175532"/>
                <a:gd name="connsiteX246" fmla="*/ 141242 w 201657"/>
                <a:gd name="connsiteY246" fmla="*/ 10613 h 175532"/>
                <a:gd name="connsiteX247" fmla="*/ 142059 w 201657"/>
                <a:gd name="connsiteY247" fmla="*/ 11430 h 175532"/>
                <a:gd name="connsiteX248" fmla="*/ 145324 w 201657"/>
                <a:gd name="connsiteY248" fmla="*/ 10613 h 175532"/>
                <a:gd name="connsiteX249" fmla="*/ 150223 w 201657"/>
                <a:gd name="connsiteY249" fmla="*/ 10613 h 175532"/>
                <a:gd name="connsiteX250" fmla="*/ 154305 w 201657"/>
                <a:gd name="connsiteY250" fmla="*/ 9797 h 175532"/>
                <a:gd name="connsiteX251" fmla="*/ 155938 w 201657"/>
                <a:gd name="connsiteY251" fmla="*/ 4898 h 175532"/>
                <a:gd name="connsiteX252" fmla="*/ 155938 w 201657"/>
                <a:gd name="connsiteY252" fmla="*/ 4898 h 17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Lst>
              <a:rect l="l" t="t" r="r" b="b"/>
              <a:pathLst>
                <a:path w="201657" h="175532">
                  <a:moveTo>
                    <a:pt x="155938" y="4898"/>
                  </a:moveTo>
                  <a:lnTo>
                    <a:pt x="155938" y="4898"/>
                  </a:lnTo>
                  <a:lnTo>
                    <a:pt x="156754" y="7348"/>
                  </a:lnTo>
                  <a:lnTo>
                    <a:pt x="158387" y="11430"/>
                  </a:lnTo>
                  <a:lnTo>
                    <a:pt x="159204" y="14696"/>
                  </a:lnTo>
                  <a:lnTo>
                    <a:pt x="160837" y="18778"/>
                  </a:lnTo>
                  <a:lnTo>
                    <a:pt x="161653" y="20411"/>
                  </a:lnTo>
                  <a:lnTo>
                    <a:pt x="161653" y="21227"/>
                  </a:lnTo>
                  <a:lnTo>
                    <a:pt x="164102" y="26126"/>
                  </a:lnTo>
                  <a:lnTo>
                    <a:pt x="165735" y="30208"/>
                  </a:lnTo>
                  <a:lnTo>
                    <a:pt x="166552" y="33473"/>
                  </a:lnTo>
                  <a:lnTo>
                    <a:pt x="168184" y="38372"/>
                  </a:lnTo>
                  <a:lnTo>
                    <a:pt x="169001" y="40005"/>
                  </a:lnTo>
                  <a:lnTo>
                    <a:pt x="168184" y="40821"/>
                  </a:lnTo>
                  <a:lnTo>
                    <a:pt x="166552" y="44087"/>
                  </a:lnTo>
                  <a:lnTo>
                    <a:pt x="164919" y="53884"/>
                  </a:lnTo>
                  <a:lnTo>
                    <a:pt x="162469" y="61232"/>
                  </a:lnTo>
                  <a:lnTo>
                    <a:pt x="162469" y="66131"/>
                  </a:lnTo>
                  <a:lnTo>
                    <a:pt x="159204" y="67763"/>
                  </a:lnTo>
                  <a:lnTo>
                    <a:pt x="157571" y="70213"/>
                  </a:lnTo>
                  <a:lnTo>
                    <a:pt x="155938" y="72662"/>
                  </a:lnTo>
                  <a:lnTo>
                    <a:pt x="152672" y="71846"/>
                  </a:lnTo>
                  <a:lnTo>
                    <a:pt x="147773" y="67763"/>
                  </a:lnTo>
                  <a:lnTo>
                    <a:pt x="145324" y="63681"/>
                  </a:lnTo>
                  <a:lnTo>
                    <a:pt x="142059" y="61232"/>
                  </a:lnTo>
                  <a:lnTo>
                    <a:pt x="139609" y="57966"/>
                  </a:lnTo>
                  <a:lnTo>
                    <a:pt x="138793" y="55517"/>
                  </a:lnTo>
                  <a:lnTo>
                    <a:pt x="138793" y="53884"/>
                  </a:lnTo>
                  <a:lnTo>
                    <a:pt x="137977" y="49802"/>
                  </a:lnTo>
                  <a:lnTo>
                    <a:pt x="137160" y="48169"/>
                  </a:lnTo>
                  <a:lnTo>
                    <a:pt x="133894" y="44087"/>
                  </a:lnTo>
                  <a:lnTo>
                    <a:pt x="133078" y="41638"/>
                  </a:lnTo>
                  <a:lnTo>
                    <a:pt x="132262" y="40821"/>
                  </a:lnTo>
                  <a:lnTo>
                    <a:pt x="131445" y="39188"/>
                  </a:lnTo>
                  <a:lnTo>
                    <a:pt x="129812" y="34290"/>
                  </a:lnTo>
                  <a:lnTo>
                    <a:pt x="128179" y="31024"/>
                  </a:lnTo>
                  <a:lnTo>
                    <a:pt x="126546" y="31841"/>
                  </a:lnTo>
                  <a:lnTo>
                    <a:pt x="126546" y="33473"/>
                  </a:lnTo>
                  <a:lnTo>
                    <a:pt x="126546" y="35106"/>
                  </a:lnTo>
                  <a:lnTo>
                    <a:pt x="125730" y="37556"/>
                  </a:lnTo>
                  <a:lnTo>
                    <a:pt x="126546" y="39188"/>
                  </a:lnTo>
                  <a:lnTo>
                    <a:pt x="128996" y="41638"/>
                  </a:lnTo>
                  <a:lnTo>
                    <a:pt x="129812" y="42454"/>
                  </a:lnTo>
                  <a:lnTo>
                    <a:pt x="130629" y="44904"/>
                  </a:lnTo>
                  <a:lnTo>
                    <a:pt x="130629" y="48169"/>
                  </a:lnTo>
                  <a:lnTo>
                    <a:pt x="131445" y="48986"/>
                  </a:lnTo>
                  <a:lnTo>
                    <a:pt x="133894" y="51435"/>
                  </a:lnTo>
                  <a:lnTo>
                    <a:pt x="134711" y="53068"/>
                  </a:lnTo>
                  <a:lnTo>
                    <a:pt x="135527" y="54701"/>
                  </a:lnTo>
                  <a:lnTo>
                    <a:pt x="136344" y="56334"/>
                  </a:lnTo>
                  <a:lnTo>
                    <a:pt x="138793" y="58783"/>
                  </a:lnTo>
                  <a:lnTo>
                    <a:pt x="142059" y="62865"/>
                  </a:lnTo>
                  <a:lnTo>
                    <a:pt x="144508" y="66131"/>
                  </a:lnTo>
                  <a:lnTo>
                    <a:pt x="146141" y="67763"/>
                  </a:lnTo>
                  <a:lnTo>
                    <a:pt x="146957" y="69396"/>
                  </a:lnTo>
                  <a:lnTo>
                    <a:pt x="146957" y="72662"/>
                  </a:lnTo>
                  <a:lnTo>
                    <a:pt x="146957" y="74295"/>
                  </a:lnTo>
                  <a:lnTo>
                    <a:pt x="148590" y="77561"/>
                  </a:lnTo>
                  <a:lnTo>
                    <a:pt x="149406" y="79193"/>
                  </a:lnTo>
                  <a:lnTo>
                    <a:pt x="151039" y="80826"/>
                  </a:lnTo>
                  <a:lnTo>
                    <a:pt x="151856" y="82459"/>
                  </a:lnTo>
                  <a:lnTo>
                    <a:pt x="152672" y="84909"/>
                  </a:lnTo>
                  <a:lnTo>
                    <a:pt x="153488" y="92256"/>
                  </a:lnTo>
                  <a:lnTo>
                    <a:pt x="155121" y="93889"/>
                  </a:lnTo>
                  <a:lnTo>
                    <a:pt x="160020" y="103686"/>
                  </a:lnTo>
                  <a:lnTo>
                    <a:pt x="164102" y="109401"/>
                  </a:lnTo>
                  <a:lnTo>
                    <a:pt x="165735" y="114300"/>
                  </a:lnTo>
                  <a:lnTo>
                    <a:pt x="169001" y="120015"/>
                  </a:lnTo>
                  <a:lnTo>
                    <a:pt x="174716" y="132261"/>
                  </a:lnTo>
                  <a:lnTo>
                    <a:pt x="177981" y="136343"/>
                  </a:lnTo>
                  <a:lnTo>
                    <a:pt x="179614" y="138793"/>
                  </a:lnTo>
                  <a:lnTo>
                    <a:pt x="182063" y="140426"/>
                  </a:lnTo>
                  <a:lnTo>
                    <a:pt x="184513" y="142875"/>
                  </a:lnTo>
                  <a:lnTo>
                    <a:pt x="182063" y="142875"/>
                  </a:lnTo>
                  <a:lnTo>
                    <a:pt x="181247" y="142875"/>
                  </a:lnTo>
                  <a:lnTo>
                    <a:pt x="180431" y="142875"/>
                  </a:lnTo>
                  <a:lnTo>
                    <a:pt x="179614" y="144508"/>
                  </a:lnTo>
                  <a:lnTo>
                    <a:pt x="179614" y="145324"/>
                  </a:lnTo>
                  <a:lnTo>
                    <a:pt x="179614" y="151039"/>
                  </a:lnTo>
                  <a:lnTo>
                    <a:pt x="180431" y="154305"/>
                  </a:lnTo>
                  <a:lnTo>
                    <a:pt x="182880" y="160020"/>
                  </a:lnTo>
                  <a:lnTo>
                    <a:pt x="184513" y="161653"/>
                  </a:lnTo>
                  <a:lnTo>
                    <a:pt x="185329" y="162469"/>
                  </a:lnTo>
                  <a:lnTo>
                    <a:pt x="186146" y="163286"/>
                  </a:lnTo>
                  <a:lnTo>
                    <a:pt x="191044" y="164918"/>
                  </a:lnTo>
                  <a:lnTo>
                    <a:pt x="194310" y="169001"/>
                  </a:lnTo>
                  <a:lnTo>
                    <a:pt x="200841" y="173899"/>
                  </a:lnTo>
                  <a:lnTo>
                    <a:pt x="201658" y="175532"/>
                  </a:lnTo>
                  <a:lnTo>
                    <a:pt x="201658" y="175532"/>
                  </a:lnTo>
                  <a:lnTo>
                    <a:pt x="195943" y="175532"/>
                  </a:lnTo>
                  <a:lnTo>
                    <a:pt x="190228" y="175532"/>
                  </a:lnTo>
                  <a:lnTo>
                    <a:pt x="183696" y="175532"/>
                  </a:lnTo>
                  <a:lnTo>
                    <a:pt x="177981" y="175532"/>
                  </a:lnTo>
                  <a:lnTo>
                    <a:pt x="172266" y="175532"/>
                  </a:lnTo>
                  <a:lnTo>
                    <a:pt x="166552" y="175532"/>
                  </a:lnTo>
                  <a:lnTo>
                    <a:pt x="160837" y="175532"/>
                  </a:lnTo>
                  <a:lnTo>
                    <a:pt x="155121" y="175532"/>
                  </a:lnTo>
                  <a:lnTo>
                    <a:pt x="149406" y="175532"/>
                  </a:lnTo>
                  <a:lnTo>
                    <a:pt x="143691" y="175532"/>
                  </a:lnTo>
                  <a:lnTo>
                    <a:pt x="137977" y="175532"/>
                  </a:lnTo>
                  <a:lnTo>
                    <a:pt x="132262" y="175532"/>
                  </a:lnTo>
                  <a:lnTo>
                    <a:pt x="126546" y="175532"/>
                  </a:lnTo>
                  <a:lnTo>
                    <a:pt x="120831" y="175532"/>
                  </a:lnTo>
                  <a:lnTo>
                    <a:pt x="115116" y="175532"/>
                  </a:lnTo>
                  <a:lnTo>
                    <a:pt x="109402" y="175532"/>
                  </a:lnTo>
                  <a:lnTo>
                    <a:pt x="110218" y="175532"/>
                  </a:lnTo>
                  <a:lnTo>
                    <a:pt x="111034" y="173899"/>
                  </a:lnTo>
                  <a:lnTo>
                    <a:pt x="111034" y="173083"/>
                  </a:lnTo>
                  <a:lnTo>
                    <a:pt x="111034" y="172266"/>
                  </a:lnTo>
                  <a:lnTo>
                    <a:pt x="110218" y="172266"/>
                  </a:lnTo>
                  <a:lnTo>
                    <a:pt x="109402" y="172266"/>
                  </a:lnTo>
                  <a:lnTo>
                    <a:pt x="107769" y="175532"/>
                  </a:lnTo>
                  <a:lnTo>
                    <a:pt x="106952" y="175532"/>
                  </a:lnTo>
                  <a:lnTo>
                    <a:pt x="105319" y="175532"/>
                  </a:lnTo>
                  <a:lnTo>
                    <a:pt x="98788" y="175532"/>
                  </a:lnTo>
                  <a:lnTo>
                    <a:pt x="92256" y="175532"/>
                  </a:lnTo>
                  <a:lnTo>
                    <a:pt x="85725" y="175532"/>
                  </a:lnTo>
                  <a:lnTo>
                    <a:pt x="79194" y="175532"/>
                  </a:lnTo>
                  <a:lnTo>
                    <a:pt x="72662" y="175532"/>
                  </a:lnTo>
                  <a:lnTo>
                    <a:pt x="66131" y="175532"/>
                  </a:lnTo>
                  <a:lnTo>
                    <a:pt x="59599" y="175532"/>
                  </a:lnTo>
                  <a:lnTo>
                    <a:pt x="53068" y="175532"/>
                  </a:lnTo>
                  <a:lnTo>
                    <a:pt x="46537" y="175532"/>
                  </a:lnTo>
                  <a:lnTo>
                    <a:pt x="40005" y="175532"/>
                  </a:lnTo>
                  <a:lnTo>
                    <a:pt x="33473" y="175532"/>
                  </a:lnTo>
                  <a:lnTo>
                    <a:pt x="28575" y="175532"/>
                  </a:lnTo>
                  <a:lnTo>
                    <a:pt x="22044" y="175532"/>
                  </a:lnTo>
                  <a:lnTo>
                    <a:pt x="15512" y="175532"/>
                  </a:lnTo>
                  <a:lnTo>
                    <a:pt x="8981" y="175532"/>
                  </a:lnTo>
                  <a:lnTo>
                    <a:pt x="4082" y="175532"/>
                  </a:lnTo>
                  <a:lnTo>
                    <a:pt x="4082" y="171450"/>
                  </a:lnTo>
                  <a:lnTo>
                    <a:pt x="4082" y="167368"/>
                  </a:lnTo>
                  <a:lnTo>
                    <a:pt x="4082" y="163286"/>
                  </a:lnTo>
                  <a:lnTo>
                    <a:pt x="4082" y="159204"/>
                  </a:lnTo>
                  <a:lnTo>
                    <a:pt x="4082" y="155121"/>
                  </a:lnTo>
                  <a:lnTo>
                    <a:pt x="4082" y="151039"/>
                  </a:lnTo>
                  <a:lnTo>
                    <a:pt x="4082" y="146957"/>
                  </a:lnTo>
                  <a:lnTo>
                    <a:pt x="4082" y="142875"/>
                  </a:lnTo>
                  <a:lnTo>
                    <a:pt x="4082" y="138793"/>
                  </a:lnTo>
                  <a:lnTo>
                    <a:pt x="4082" y="134711"/>
                  </a:lnTo>
                  <a:lnTo>
                    <a:pt x="4082" y="130629"/>
                  </a:lnTo>
                  <a:lnTo>
                    <a:pt x="4082" y="126546"/>
                  </a:lnTo>
                  <a:lnTo>
                    <a:pt x="4082" y="124913"/>
                  </a:lnTo>
                  <a:lnTo>
                    <a:pt x="4082" y="120831"/>
                  </a:lnTo>
                  <a:lnTo>
                    <a:pt x="4082" y="116749"/>
                  </a:lnTo>
                  <a:lnTo>
                    <a:pt x="4082" y="112667"/>
                  </a:lnTo>
                  <a:lnTo>
                    <a:pt x="4082" y="108585"/>
                  </a:lnTo>
                  <a:lnTo>
                    <a:pt x="4082" y="104503"/>
                  </a:lnTo>
                  <a:lnTo>
                    <a:pt x="4082" y="100421"/>
                  </a:lnTo>
                  <a:lnTo>
                    <a:pt x="4082" y="96338"/>
                  </a:lnTo>
                  <a:lnTo>
                    <a:pt x="4082" y="92256"/>
                  </a:lnTo>
                  <a:lnTo>
                    <a:pt x="4082" y="88174"/>
                  </a:lnTo>
                  <a:lnTo>
                    <a:pt x="4082" y="84092"/>
                  </a:lnTo>
                  <a:lnTo>
                    <a:pt x="4082" y="80010"/>
                  </a:lnTo>
                  <a:lnTo>
                    <a:pt x="4082" y="75928"/>
                  </a:lnTo>
                  <a:lnTo>
                    <a:pt x="4082" y="71846"/>
                  </a:lnTo>
                  <a:lnTo>
                    <a:pt x="4082" y="67763"/>
                  </a:lnTo>
                  <a:lnTo>
                    <a:pt x="4082" y="63681"/>
                  </a:lnTo>
                  <a:lnTo>
                    <a:pt x="4082" y="59599"/>
                  </a:lnTo>
                  <a:lnTo>
                    <a:pt x="4082" y="55517"/>
                  </a:lnTo>
                  <a:lnTo>
                    <a:pt x="4082" y="51435"/>
                  </a:lnTo>
                  <a:lnTo>
                    <a:pt x="4082" y="47353"/>
                  </a:lnTo>
                  <a:lnTo>
                    <a:pt x="4082" y="46536"/>
                  </a:lnTo>
                  <a:lnTo>
                    <a:pt x="3266" y="43271"/>
                  </a:lnTo>
                  <a:lnTo>
                    <a:pt x="2449" y="40005"/>
                  </a:lnTo>
                  <a:lnTo>
                    <a:pt x="1633" y="35106"/>
                  </a:lnTo>
                  <a:lnTo>
                    <a:pt x="1633" y="33473"/>
                  </a:lnTo>
                  <a:lnTo>
                    <a:pt x="0" y="28575"/>
                  </a:lnTo>
                  <a:lnTo>
                    <a:pt x="0" y="26942"/>
                  </a:lnTo>
                  <a:lnTo>
                    <a:pt x="0" y="26126"/>
                  </a:lnTo>
                  <a:lnTo>
                    <a:pt x="2449" y="22043"/>
                  </a:lnTo>
                  <a:lnTo>
                    <a:pt x="3266" y="20411"/>
                  </a:lnTo>
                  <a:lnTo>
                    <a:pt x="4082" y="17961"/>
                  </a:lnTo>
                  <a:lnTo>
                    <a:pt x="4082" y="16329"/>
                  </a:lnTo>
                  <a:lnTo>
                    <a:pt x="3266" y="13063"/>
                  </a:lnTo>
                  <a:lnTo>
                    <a:pt x="2449" y="10613"/>
                  </a:lnTo>
                  <a:lnTo>
                    <a:pt x="2449" y="8164"/>
                  </a:lnTo>
                  <a:lnTo>
                    <a:pt x="2449" y="5715"/>
                  </a:lnTo>
                  <a:lnTo>
                    <a:pt x="4082" y="4082"/>
                  </a:lnTo>
                  <a:lnTo>
                    <a:pt x="5715" y="2449"/>
                  </a:lnTo>
                  <a:lnTo>
                    <a:pt x="6531" y="1633"/>
                  </a:lnTo>
                  <a:lnTo>
                    <a:pt x="7348" y="816"/>
                  </a:lnTo>
                  <a:lnTo>
                    <a:pt x="8164" y="0"/>
                  </a:lnTo>
                  <a:lnTo>
                    <a:pt x="9797" y="2449"/>
                  </a:lnTo>
                  <a:lnTo>
                    <a:pt x="12246" y="2449"/>
                  </a:lnTo>
                  <a:lnTo>
                    <a:pt x="20411" y="0"/>
                  </a:lnTo>
                  <a:lnTo>
                    <a:pt x="29391" y="2449"/>
                  </a:lnTo>
                  <a:lnTo>
                    <a:pt x="34290" y="3266"/>
                  </a:lnTo>
                  <a:lnTo>
                    <a:pt x="42454" y="4898"/>
                  </a:lnTo>
                  <a:lnTo>
                    <a:pt x="47353" y="8164"/>
                  </a:lnTo>
                  <a:lnTo>
                    <a:pt x="48986" y="8164"/>
                  </a:lnTo>
                  <a:lnTo>
                    <a:pt x="52252" y="8164"/>
                  </a:lnTo>
                  <a:lnTo>
                    <a:pt x="54701" y="9797"/>
                  </a:lnTo>
                  <a:lnTo>
                    <a:pt x="63681" y="10613"/>
                  </a:lnTo>
                  <a:lnTo>
                    <a:pt x="68580" y="13063"/>
                  </a:lnTo>
                  <a:lnTo>
                    <a:pt x="71029" y="14696"/>
                  </a:lnTo>
                  <a:lnTo>
                    <a:pt x="72662" y="15512"/>
                  </a:lnTo>
                  <a:lnTo>
                    <a:pt x="74295" y="15512"/>
                  </a:lnTo>
                  <a:lnTo>
                    <a:pt x="75928" y="14696"/>
                  </a:lnTo>
                  <a:lnTo>
                    <a:pt x="78377" y="13879"/>
                  </a:lnTo>
                  <a:lnTo>
                    <a:pt x="80827" y="12246"/>
                  </a:lnTo>
                  <a:lnTo>
                    <a:pt x="86541" y="8164"/>
                  </a:lnTo>
                  <a:lnTo>
                    <a:pt x="88174" y="7348"/>
                  </a:lnTo>
                  <a:lnTo>
                    <a:pt x="89807" y="7348"/>
                  </a:lnTo>
                  <a:lnTo>
                    <a:pt x="91440" y="7348"/>
                  </a:lnTo>
                  <a:lnTo>
                    <a:pt x="92256" y="6531"/>
                  </a:lnTo>
                  <a:lnTo>
                    <a:pt x="93073" y="5715"/>
                  </a:lnTo>
                  <a:lnTo>
                    <a:pt x="93889" y="4898"/>
                  </a:lnTo>
                  <a:lnTo>
                    <a:pt x="94706" y="4082"/>
                  </a:lnTo>
                  <a:lnTo>
                    <a:pt x="97971" y="4082"/>
                  </a:lnTo>
                  <a:lnTo>
                    <a:pt x="103687" y="2449"/>
                  </a:lnTo>
                  <a:lnTo>
                    <a:pt x="102870" y="3266"/>
                  </a:lnTo>
                  <a:lnTo>
                    <a:pt x="97155" y="4898"/>
                  </a:lnTo>
                  <a:lnTo>
                    <a:pt x="99604" y="4898"/>
                  </a:lnTo>
                  <a:lnTo>
                    <a:pt x="102054" y="4082"/>
                  </a:lnTo>
                  <a:lnTo>
                    <a:pt x="104503" y="3266"/>
                  </a:lnTo>
                  <a:lnTo>
                    <a:pt x="105319" y="2449"/>
                  </a:lnTo>
                  <a:lnTo>
                    <a:pt x="105319" y="816"/>
                  </a:lnTo>
                  <a:lnTo>
                    <a:pt x="106136" y="816"/>
                  </a:lnTo>
                  <a:lnTo>
                    <a:pt x="107769" y="816"/>
                  </a:lnTo>
                  <a:lnTo>
                    <a:pt x="113484" y="3266"/>
                  </a:lnTo>
                  <a:lnTo>
                    <a:pt x="115116" y="3266"/>
                  </a:lnTo>
                  <a:lnTo>
                    <a:pt x="119198" y="1633"/>
                  </a:lnTo>
                  <a:lnTo>
                    <a:pt x="120015" y="1633"/>
                  </a:lnTo>
                  <a:lnTo>
                    <a:pt x="121648" y="2449"/>
                  </a:lnTo>
                  <a:lnTo>
                    <a:pt x="124097" y="5715"/>
                  </a:lnTo>
                  <a:lnTo>
                    <a:pt x="123281" y="5715"/>
                  </a:lnTo>
                  <a:lnTo>
                    <a:pt x="120015" y="3266"/>
                  </a:lnTo>
                  <a:lnTo>
                    <a:pt x="120015" y="4898"/>
                  </a:lnTo>
                  <a:lnTo>
                    <a:pt x="118382" y="7348"/>
                  </a:lnTo>
                  <a:lnTo>
                    <a:pt x="120831" y="8164"/>
                  </a:lnTo>
                  <a:lnTo>
                    <a:pt x="122464" y="8164"/>
                  </a:lnTo>
                  <a:lnTo>
                    <a:pt x="123281" y="9797"/>
                  </a:lnTo>
                  <a:lnTo>
                    <a:pt x="124097" y="10613"/>
                  </a:lnTo>
                  <a:lnTo>
                    <a:pt x="125730" y="9797"/>
                  </a:lnTo>
                  <a:lnTo>
                    <a:pt x="127363" y="8164"/>
                  </a:lnTo>
                  <a:lnTo>
                    <a:pt x="126546" y="7348"/>
                  </a:lnTo>
                  <a:lnTo>
                    <a:pt x="125730" y="6531"/>
                  </a:lnTo>
                  <a:lnTo>
                    <a:pt x="126546" y="6531"/>
                  </a:lnTo>
                  <a:lnTo>
                    <a:pt x="127363" y="7348"/>
                  </a:lnTo>
                  <a:lnTo>
                    <a:pt x="130629" y="10613"/>
                  </a:lnTo>
                  <a:lnTo>
                    <a:pt x="131445" y="11430"/>
                  </a:lnTo>
                  <a:lnTo>
                    <a:pt x="133078" y="11430"/>
                  </a:lnTo>
                  <a:lnTo>
                    <a:pt x="135527" y="10613"/>
                  </a:lnTo>
                  <a:lnTo>
                    <a:pt x="136344" y="10613"/>
                  </a:lnTo>
                  <a:lnTo>
                    <a:pt x="140426" y="9797"/>
                  </a:lnTo>
                  <a:lnTo>
                    <a:pt x="141242" y="10613"/>
                  </a:lnTo>
                  <a:lnTo>
                    <a:pt x="142059" y="11430"/>
                  </a:lnTo>
                  <a:lnTo>
                    <a:pt x="145324" y="10613"/>
                  </a:lnTo>
                  <a:lnTo>
                    <a:pt x="150223" y="10613"/>
                  </a:lnTo>
                  <a:lnTo>
                    <a:pt x="154305" y="9797"/>
                  </a:lnTo>
                  <a:lnTo>
                    <a:pt x="155938" y="4898"/>
                  </a:lnTo>
                  <a:lnTo>
                    <a:pt x="155938" y="4898"/>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07" name="Freeform: Shape 306">
              <a:extLst>
                <a:ext uri="{FF2B5EF4-FFF2-40B4-BE49-F238E27FC236}">
                  <a16:creationId xmlns:a16="http://schemas.microsoft.com/office/drawing/2014/main" id="{1FCB770B-0893-0A99-6D81-9DF40D9C61BB}"/>
                </a:ext>
              </a:extLst>
            </p:cNvPr>
            <p:cNvSpPr/>
            <p:nvPr/>
          </p:nvSpPr>
          <p:spPr>
            <a:xfrm>
              <a:off x="4078877" y="3420835"/>
              <a:ext cx="371474" cy="324938"/>
            </a:xfrm>
            <a:custGeom>
              <a:avLst/>
              <a:gdLst>
                <a:gd name="connsiteX0" fmla="*/ 270238 w 371474"/>
                <a:gd name="connsiteY0" fmla="*/ 4082 h 324938"/>
                <a:gd name="connsiteX1" fmla="*/ 270238 w 371474"/>
                <a:gd name="connsiteY1" fmla="*/ 4082 h 324938"/>
                <a:gd name="connsiteX2" fmla="*/ 271054 w 371474"/>
                <a:gd name="connsiteY2" fmla="*/ 5715 h 324938"/>
                <a:gd name="connsiteX3" fmla="*/ 271871 w 371474"/>
                <a:gd name="connsiteY3" fmla="*/ 5715 h 324938"/>
                <a:gd name="connsiteX4" fmla="*/ 273503 w 371474"/>
                <a:gd name="connsiteY4" fmla="*/ 6531 h 324938"/>
                <a:gd name="connsiteX5" fmla="*/ 274320 w 371474"/>
                <a:gd name="connsiteY5" fmla="*/ 6531 h 324938"/>
                <a:gd name="connsiteX6" fmla="*/ 275953 w 371474"/>
                <a:gd name="connsiteY6" fmla="*/ 6531 h 324938"/>
                <a:gd name="connsiteX7" fmla="*/ 276769 w 371474"/>
                <a:gd name="connsiteY7" fmla="*/ 7348 h 324938"/>
                <a:gd name="connsiteX8" fmla="*/ 276769 w 371474"/>
                <a:gd name="connsiteY8" fmla="*/ 8164 h 324938"/>
                <a:gd name="connsiteX9" fmla="*/ 276769 w 371474"/>
                <a:gd name="connsiteY9" fmla="*/ 8981 h 324938"/>
                <a:gd name="connsiteX10" fmla="*/ 275953 w 371474"/>
                <a:gd name="connsiteY10" fmla="*/ 9797 h 324938"/>
                <a:gd name="connsiteX11" fmla="*/ 275953 w 371474"/>
                <a:gd name="connsiteY11" fmla="*/ 10614 h 324938"/>
                <a:gd name="connsiteX12" fmla="*/ 275953 w 371474"/>
                <a:gd name="connsiteY12" fmla="*/ 11430 h 324938"/>
                <a:gd name="connsiteX13" fmla="*/ 276769 w 371474"/>
                <a:gd name="connsiteY13" fmla="*/ 11430 h 324938"/>
                <a:gd name="connsiteX14" fmla="*/ 277585 w 371474"/>
                <a:gd name="connsiteY14" fmla="*/ 11430 h 324938"/>
                <a:gd name="connsiteX15" fmla="*/ 277585 w 371474"/>
                <a:gd name="connsiteY15" fmla="*/ 11430 h 324938"/>
                <a:gd name="connsiteX16" fmla="*/ 277585 w 371474"/>
                <a:gd name="connsiteY16" fmla="*/ 10614 h 324938"/>
                <a:gd name="connsiteX17" fmla="*/ 278402 w 371474"/>
                <a:gd name="connsiteY17" fmla="*/ 9797 h 324938"/>
                <a:gd name="connsiteX18" fmla="*/ 278402 w 371474"/>
                <a:gd name="connsiteY18" fmla="*/ 9797 h 324938"/>
                <a:gd name="connsiteX19" fmla="*/ 278402 w 371474"/>
                <a:gd name="connsiteY19" fmla="*/ 10614 h 324938"/>
                <a:gd name="connsiteX20" fmla="*/ 278402 w 371474"/>
                <a:gd name="connsiteY20" fmla="*/ 11430 h 324938"/>
                <a:gd name="connsiteX21" fmla="*/ 280035 w 371474"/>
                <a:gd name="connsiteY21" fmla="*/ 12246 h 324938"/>
                <a:gd name="connsiteX22" fmla="*/ 284117 w 371474"/>
                <a:gd name="connsiteY22" fmla="*/ 13879 h 324938"/>
                <a:gd name="connsiteX23" fmla="*/ 285750 w 371474"/>
                <a:gd name="connsiteY23" fmla="*/ 13879 h 324938"/>
                <a:gd name="connsiteX24" fmla="*/ 287383 w 371474"/>
                <a:gd name="connsiteY24" fmla="*/ 13879 h 324938"/>
                <a:gd name="connsiteX25" fmla="*/ 287383 w 371474"/>
                <a:gd name="connsiteY25" fmla="*/ 14696 h 324938"/>
                <a:gd name="connsiteX26" fmla="*/ 289832 w 371474"/>
                <a:gd name="connsiteY26" fmla="*/ 17145 h 324938"/>
                <a:gd name="connsiteX27" fmla="*/ 290649 w 371474"/>
                <a:gd name="connsiteY27" fmla="*/ 17145 h 324938"/>
                <a:gd name="connsiteX28" fmla="*/ 291465 w 371474"/>
                <a:gd name="connsiteY28" fmla="*/ 17145 h 324938"/>
                <a:gd name="connsiteX29" fmla="*/ 293098 w 371474"/>
                <a:gd name="connsiteY29" fmla="*/ 17145 h 324938"/>
                <a:gd name="connsiteX30" fmla="*/ 293914 w 371474"/>
                <a:gd name="connsiteY30" fmla="*/ 16329 h 324938"/>
                <a:gd name="connsiteX31" fmla="*/ 294731 w 371474"/>
                <a:gd name="connsiteY31" fmla="*/ 16329 h 324938"/>
                <a:gd name="connsiteX32" fmla="*/ 295547 w 371474"/>
                <a:gd name="connsiteY32" fmla="*/ 17145 h 324938"/>
                <a:gd name="connsiteX33" fmla="*/ 296364 w 371474"/>
                <a:gd name="connsiteY33" fmla="*/ 17961 h 324938"/>
                <a:gd name="connsiteX34" fmla="*/ 297180 w 371474"/>
                <a:gd name="connsiteY34" fmla="*/ 18778 h 324938"/>
                <a:gd name="connsiteX35" fmla="*/ 297996 w 371474"/>
                <a:gd name="connsiteY35" fmla="*/ 19594 h 324938"/>
                <a:gd name="connsiteX36" fmla="*/ 298813 w 371474"/>
                <a:gd name="connsiteY36" fmla="*/ 19594 h 324938"/>
                <a:gd name="connsiteX37" fmla="*/ 302895 w 371474"/>
                <a:gd name="connsiteY37" fmla="*/ 18778 h 324938"/>
                <a:gd name="connsiteX38" fmla="*/ 303711 w 371474"/>
                <a:gd name="connsiteY38" fmla="*/ 19594 h 324938"/>
                <a:gd name="connsiteX39" fmla="*/ 304528 w 371474"/>
                <a:gd name="connsiteY39" fmla="*/ 19594 h 324938"/>
                <a:gd name="connsiteX40" fmla="*/ 305344 w 371474"/>
                <a:gd name="connsiteY40" fmla="*/ 19594 h 324938"/>
                <a:gd name="connsiteX41" fmla="*/ 307793 w 371474"/>
                <a:gd name="connsiteY41" fmla="*/ 19594 h 324938"/>
                <a:gd name="connsiteX42" fmla="*/ 309426 w 371474"/>
                <a:gd name="connsiteY42" fmla="*/ 19594 h 324938"/>
                <a:gd name="connsiteX43" fmla="*/ 309426 w 371474"/>
                <a:gd name="connsiteY43" fmla="*/ 19594 h 324938"/>
                <a:gd name="connsiteX44" fmla="*/ 309426 w 371474"/>
                <a:gd name="connsiteY44" fmla="*/ 17145 h 324938"/>
                <a:gd name="connsiteX45" fmla="*/ 309426 w 371474"/>
                <a:gd name="connsiteY45" fmla="*/ 16329 h 324938"/>
                <a:gd name="connsiteX46" fmla="*/ 310243 w 371474"/>
                <a:gd name="connsiteY46" fmla="*/ 16329 h 324938"/>
                <a:gd name="connsiteX47" fmla="*/ 311059 w 371474"/>
                <a:gd name="connsiteY47" fmla="*/ 16329 h 324938"/>
                <a:gd name="connsiteX48" fmla="*/ 315141 w 371474"/>
                <a:gd name="connsiteY48" fmla="*/ 17961 h 324938"/>
                <a:gd name="connsiteX49" fmla="*/ 316774 w 371474"/>
                <a:gd name="connsiteY49" fmla="*/ 18778 h 324938"/>
                <a:gd name="connsiteX50" fmla="*/ 318407 w 371474"/>
                <a:gd name="connsiteY50" fmla="*/ 19594 h 324938"/>
                <a:gd name="connsiteX51" fmla="*/ 320040 w 371474"/>
                <a:gd name="connsiteY51" fmla="*/ 19594 h 324938"/>
                <a:gd name="connsiteX52" fmla="*/ 320857 w 371474"/>
                <a:gd name="connsiteY52" fmla="*/ 20411 h 324938"/>
                <a:gd name="connsiteX53" fmla="*/ 322489 w 371474"/>
                <a:gd name="connsiteY53" fmla="*/ 22860 h 324938"/>
                <a:gd name="connsiteX54" fmla="*/ 322489 w 371474"/>
                <a:gd name="connsiteY54" fmla="*/ 23676 h 324938"/>
                <a:gd name="connsiteX55" fmla="*/ 322489 w 371474"/>
                <a:gd name="connsiteY55" fmla="*/ 23676 h 324938"/>
                <a:gd name="connsiteX56" fmla="*/ 322489 w 371474"/>
                <a:gd name="connsiteY56" fmla="*/ 24493 h 324938"/>
                <a:gd name="connsiteX57" fmla="*/ 322489 w 371474"/>
                <a:gd name="connsiteY57" fmla="*/ 25309 h 324938"/>
                <a:gd name="connsiteX58" fmla="*/ 322489 w 371474"/>
                <a:gd name="connsiteY58" fmla="*/ 26126 h 324938"/>
                <a:gd name="connsiteX59" fmla="*/ 323306 w 371474"/>
                <a:gd name="connsiteY59" fmla="*/ 26126 h 324938"/>
                <a:gd name="connsiteX60" fmla="*/ 324122 w 371474"/>
                <a:gd name="connsiteY60" fmla="*/ 26126 h 324938"/>
                <a:gd name="connsiteX61" fmla="*/ 324939 w 371474"/>
                <a:gd name="connsiteY61" fmla="*/ 26126 h 324938"/>
                <a:gd name="connsiteX62" fmla="*/ 326571 w 371474"/>
                <a:gd name="connsiteY62" fmla="*/ 25309 h 324938"/>
                <a:gd name="connsiteX63" fmla="*/ 327388 w 371474"/>
                <a:gd name="connsiteY63" fmla="*/ 25309 h 324938"/>
                <a:gd name="connsiteX64" fmla="*/ 329837 w 371474"/>
                <a:gd name="connsiteY64" fmla="*/ 26126 h 324938"/>
                <a:gd name="connsiteX65" fmla="*/ 330653 w 371474"/>
                <a:gd name="connsiteY65" fmla="*/ 26942 h 324938"/>
                <a:gd name="connsiteX66" fmla="*/ 330653 w 371474"/>
                <a:gd name="connsiteY66" fmla="*/ 27759 h 324938"/>
                <a:gd name="connsiteX67" fmla="*/ 331470 w 371474"/>
                <a:gd name="connsiteY67" fmla="*/ 28575 h 324938"/>
                <a:gd name="connsiteX68" fmla="*/ 332286 w 371474"/>
                <a:gd name="connsiteY68" fmla="*/ 28575 h 324938"/>
                <a:gd name="connsiteX69" fmla="*/ 333103 w 371474"/>
                <a:gd name="connsiteY69" fmla="*/ 27759 h 324938"/>
                <a:gd name="connsiteX70" fmla="*/ 334735 w 371474"/>
                <a:gd name="connsiteY70" fmla="*/ 26942 h 324938"/>
                <a:gd name="connsiteX71" fmla="*/ 338001 w 371474"/>
                <a:gd name="connsiteY71" fmla="*/ 27759 h 324938"/>
                <a:gd name="connsiteX72" fmla="*/ 341267 w 371474"/>
                <a:gd name="connsiteY72" fmla="*/ 28575 h 324938"/>
                <a:gd name="connsiteX73" fmla="*/ 342900 w 371474"/>
                <a:gd name="connsiteY73" fmla="*/ 28575 h 324938"/>
                <a:gd name="connsiteX74" fmla="*/ 342900 w 371474"/>
                <a:gd name="connsiteY74" fmla="*/ 27759 h 324938"/>
                <a:gd name="connsiteX75" fmla="*/ 342900 w 371474"/>
                <a:gd name="connsiteY75" fmla="*/ 26942 h 324938"/>
                <a:gd name="connsiteX76" fmla="*/ 343716 w 371474"/>
                <a:gd name="connsiteY76" fmla="*/ 26942 h 324938"/>
                <a:gd name="connsiteX77" fmla="*/ 344533 w 371474"/>
                <a:gd name="connsiteY77" fmla="*/ 26942 h 324938"/>
                <a:gd name="connsiteX78" fmla="*/ 345349 w 371474"/>
                <a:gd name="connsiteY78" fmla="*/ 26942 h 324938"/>
                <a:gd name="connsiteX79" fmla="*/ 346982 w 371474"/>
                <a:gd name="connsiteY79" fmla="*/ 26126 h 324938"/>
                <a:gd name="connsiteX80" fmla="*/ 348615 w 371474"/>
                <a:gd name="connsiteY80" fmla="*/ 26126 h 324938"/>
                <a:gd name="connsiteX81" fmla="*/ 350248 w 371474"/>
                <a:gd name="connsiteY81" fmla="*/ 26942 h 324938"/>
                <a:gd name="connsiteX82" fmla="*/ 351881 w 371474"/>
                <a:gd name="connsiteY82" fmla="*/ 26942 h 324938"/>
                <a:gd name="connsiteX83" fmla="*/ 352697 w 371474"/>
                <a:gd name="connsiteY83" fmla="*/ 26942 h 324938"/>
                <a:gd name="connsiteX84" fmla="*/ 353514 w 371474"/>
                <a:gd name="connsiteY84" fmla="*/ 28575 h 324938"/>
                <a:gd name="connsiteX85" fmla="*/ 354330 w 371474"/>
                <a:gd name="connsiteY85" fmla="*/ 29391 h 324938"/>
                <a:gd name="connsiteX86" fmla="*/ 354330 w 371474"/>
                <a:gd name="connsiteY86" fmla="*/ 31024 h 324938"/>
                <a:gd name="connsiteX87" fmla="*/ 352697 w 371474"/>
                <a:gd name="connsiteY87" fmla="*/ 31841 h 324938"/>
                <a:gd name="connsiteX88" fmla="*/ 351881 w 371474"/>
                <a:gd name="connsiteY88" fmla="*/ 31841 h 324938"/>
                <a:gd name="connsiteX89" fmla="*/ 351881 w 371474"/>
                <a:gd name="connsiteY89" fmla="*/ 34290 h 324938"/>
                <a:gd name="connsiteX90" fmla="*/ 352697 w 371474"/>
                <a:gd name="connsiteY90" fmla="*/ 35106 h 324938"/>
                <a:gd name="connsiteX91" fmla="*/ 353514 w 371474"/>
                <a:gd name="connsiteY91" fmla="*/ 35923 h 324938"/>
                <a:gd name="connsiteX92" fmla="*/ 353514 w 371474"/>
                <a:gd name="connsiteY92" fmla="*/ 36739 h 324938"/>
                <a:gd name="connsiteX93" fmla="*/ 353514 w 371474"/>
                <a:gd name="connsiteY93" fmla="*/ 40005 h 324938"/>
                <a:gd name="connsiteX94" fmla="*/ 351881 w 371474"/>
                <a:gd name="connsiteY94" fmla="*/ 41638 h 324938"/>
                <a:gd name="connsiteX95" fmla="*/ 349432 w 371474"/>
                <a:gd name="connsiteY95" fmla="*/ 44087 h 324938"/>
                <a:gd name="connsiteX96" fmla="*/ 338001 w 371474"/>
                <a:gd name="connsiteY96" fmla="*/ 50619 h 324938"/>
                <a:gd name="connsiteX97" fmla="*/ 335552 w 371474"/>
                <a:gd name="connsiteY97" fmla="*/ 53884 h 324938"/>
                <a:gd name="connsiteX98" fmla="*/ 334735 w 371474"/>
                <a:gd name="connsiteY98" fmla="*/ 54701 h 324938"/>
                <a:gd name="connsiteX99" fmla="*/ 326571 w 371474"/>
                <a:gd name="connsiteY99" fmla="*/ 56334 h 324938"/>
                <a:gd name="connsiteX100" fmla="*/ 320857 w 371474"/>
                <a:gd name="connsiteY100" fmla="*/ 58783 h 324938"/>
                <a:gd name="connsiteX101" fmla="*/ 318407 w 371474"/>
                <a:gd name="connsiteY101" fmla="*/ 59599 h 324938"/>
                <a:gd name="connsiteX102" fmla="*/ 315141 w 371474"/>
                <a:gd name="connsiteY102" fmla="*/ 63681 h 324938"/>
                <a:gd name="connsiteX103" fmla="*/ 313509 w 371474"/>
                <a:gd name="connsiteY103" fmla="*/ 65314 h 324938"/>
                <a:gd name="connsiteX104" fmla="*/ 315141 w 371474"/>
                <a:gd name="connsiteY104" fmla="*/ 66131 h 324938"/>
                <a:gd name="connsiteX105" fmla="*/ 316774 w 371474"/>
                <a:gd name="connsiteY105" fmla="*/ 67764 h 324938"/>
                <a:gd name="connsiteX106" fmla="*/ 315958 w 371474"/>
                <a:gd name="connsiteY106" fmla="*/ 68580 h 324938"/>
                <a:gd name="connsiteX107" fmla="*/ 313509 w 371474"/>
                <a:gd name="connsiteY107" fmla="*/ 69396 h 324938"/>
                <a:gd name="connsiteX108" fmla="*/ 312692 w 371474"/>
                <a:gd name="connsiteY108" fmla="*/ 69396 h 324938"/>
                <a:gd name="connsiteX109" fmla="*/ 311876 w 371474"/>
                <a:gd name="connsiteY109" fmla="*/ 69396 h 324938"/>
                <a:gd name="connsiteX110" fmla="*/ 311059 w 371474"/>
                <a:gd name="connsiteY110" fmla="*/ 69396 h 324938"/>
                <a:gd name="connsiteX111" fmla="*/ 306977 w 371474"/>
                <a:gd name="connsiteY111" fmla="*/ 75928 h 324938"/>
                <a:gd name="connsiteX112" fmla="*/ 303711 w 371474"/>
                <a:gd name="connsiteY112" fmla="*/ 80826 h 324938"/>
                <a:gd name="connsiteX113" fmla="*/ 302078 w 371474"/>
                <a:gd name="connsiteY113" fmla="*/ 82459 h 324938"/>
                <a:gd name="connsiteX114" fmla="*/ 300446 w 371474"/>
                <a:gd name="connsiteY114" fmla="*/ 85725 h 324938"/>
                <a:gd name="connsiteX115" fmla="*/ 296364 w 371474"/>
                <a:gd name="connsiteY115" fmla="*/ 93073 h 324938"/>
                <a:gd name="connsiteX116" fmla="*/ 296364 w 371474"/>
                <a:gd name="connsiteY116" fmla="*/ 95522 h 324938"/>
                <a:gd name="connsiteX117" fmla="*/ 298813 w 371474"/>
                <a:gd name="connsiteY117" fmla="*/ 102870 h 324938"/>
                <a:gd name="connsiteX118" fmla="*/ 299629 w 371474"/>
                <a:gd name="connsiteY118" fmla="*/ 104503 h 324938"/>
                <a:gd name="connsiteX119" fmla="*/ 301262 w 371474"/>
                <a:gd name="connsiteY119" fmla="*/ 106136 h 324938"/>
                <a:gd name="connsiteX120" fmla="*/ 304528 w 371474"/>
                <a:gd name="connsiteY120" fmla="*/ 107769 h 324938"/>
                <a:gd name="connsiteX121" fmla="*/ 305344 w 371474"/>
                <a:gd name="connsiteY121" fmla="*/ 109401 h 324938"/>
                <a:gd name="connsiteX122" fmla="*/ 304528 w 371474"/>
                <a:gd name="connsiteY122" fmla="*/ 111034 h 324938"/>
                <a:gd name="connsiteX123" fmla="*/ 301262 w 371474"/>
                <a:gd name="connsiteY123" fmla="*/ 113484 h 324938"/>
                <a:gd name="connsiteX124" fmla="*/ 295547 w 371474"/>
                <a:gd name="connsiteY124" fmla="*/ 116749 h 324938"/>
                <a:gd name="connsiteX125" fmla="*/ 293098 w 371474"/>
                <a:gd name="connsiteY125" fmla="*/ 119199 h 324938"/>
                <a:gd name="connsiteX126" fmla="*/ 292282 w 371474"/>
                <a:gd name="connsiteY126" fmla="*/ 121648 h 324938"/>
                <a:gd name="connsiteX127" fmla="*/ 290649 w 371474"/>
                <a:gd name="connsiteY127" fmla="*/ 122464 h 324938"/>
                <a:gd name="connsiteX128" fmla="*/ 289832 w 371474"/>
                <a:gd name="connsiteY128" fmla="*/ 125730 h 324938"/>
                <a:gd name="connsiteX129" fmla="*/ 289016 w 371474"/>
                <a:gd name="connsiteY129" fmla="*/ 128179 h 324938"/>
                <a:gd name="connsiteX130" fmla="*/ 289016 w 371474"/>
                <a:gd name="connsiteY130" fmla="*/ 128996 h 324938"/>
                <a:gd name="connsiteX131" fmla="*/ 288199 w 371474"/>
                <a:gd name="connsiteY131" fmla="*/ 130629 h 324938"/>
                <a:gd name="connsiteX132" fmla="*/ 288199 w 371474"/>
                <a:gd name="connsiteY132" fmla="*/ 131445 h 324938"/>
                <a:gd name="connsiteX133" fmla="*/ 289832 w 371474"/>
                <a:gd name="connsiteY133" fmla="*/ 133078 h 324938"/>
                <a:gd name="connsiteX134" fmla="*/ 289016 w 371474"/>
                <a:gd name="connsiteY134" fmla="*/ 133894 h 324938"/>
                <a:gd name="connsiteX135" fmla="*/ 288199 w 371474"/>
                <a:gd name="connsiteY135" fmla="*/ 133894 h 324938"/>
                <a:gd name="connsiteX136" fmla="*/ 286566 w 371474"/>
                <a:gd name="connsiteY136" fmla="*/ 133894 h 324938"/>
                <a:gd name="connsiteX137" fmla="*/ 280035 w 371474"/>
                <a:gd name="connsiteY137" fmla="*/ 133894 h 324938"/>
                <a:gd name="connsiteX138" fmla="*/ 275136 w 371474"/>
                <a:gd name="connsiteY138" fmla="*/ 137160 h 324938"/>
                <a:gd name="connsiteX139" fmla="*/ 272687 w 371474"/>
                <a:gd name="connsiteY139" fmla="*/ 140426 h 324938"/>
                <a:gd name="connsiteX140" fmla="*/ 270238 w 371474"/>
                <a:gd name="connsiteY140" fmla="*/ 146141 h 324938"/>
                <a:gd name="connsiteX141" fmla="*/ 267789 w 371474"/>
                <a:gd name="connsiteY141" fmla="*/ 149406 h 324938"/>
                <a:gd name="connsiteX142" fmla="*/ 266156 w 371474"/>
                <a:gd name="connsiteY142" fmla="*/ 150223 h 324938"/>
                <a:gd name="connsiteX143" fmla="*/ 264523 w 371474"/>
                <a:gd name="connsiteY143" fmla="*/ 148590 h 324938"/>
                <a:gd name="connsiteX144" fmla="*/ 262074 w 371474"/>
                <a:gd name="connsiteY144" fmla="*/ 148590 h 324938"/>
                <a:gd name="connsiteX145" fmla="*/ 259624 w 371474"/>
                <a:gd name="connsiteY145" fmla="*/ 149406 h 324938"/>
                <a:gd name="connsiteX146" fmla="*/ 257991 w 371474"/>
                <a:gd name="connsiteY146" fmla="*/ 150223 h 324938"/>
                <a:gd name="connsiteX147" fmla="*/ 256359 w 371474"/>
                <a:gd name="connsiteY147" fmla="*/ 151039 h 324938"/>
                <a:gd name="connsiteX148" fmla="*/ 254726 w 371474"/>
                <a:gd name="connsiteY148" fmla="*/ 150223 h 324938"/>
                <a:gd name="connsiteX149" fmla="*/ 250643 w 371474"/>
                <a:gd name="connsiteY149" fmla="*/ 150223 h 324938"/>
                <a:gd name="connsiteX150" fmla="*/ 249010 w 371474"/>
                <a:gd name="connsiteY150" fmla="*/ 150223 h 324938"/>
                <a:gd name="connsiteX151" fmla="*/ 246561 w 371474"/>
                <a:gd name="connsiteY151" fmla="*/ 151039 h 324938"/>
                <a:gd name="connsiteX152" fmla="*/ 244112 w 371474"/>
                <a:gd name="connsiteY152" fmla="*/ 150223 h 324938"/>
                <a:gd name="connsiteX153" fmla="*/ 240030 w 371474"/>
                <a:gd name="connsiteY153" fmla="*/ 150223 h 324938"/>
                <a:gd name="connsiteX154" fmla="*/ 231049 w 371474"/>
                <a:gd name="connsiteY154" fmla="*/ 151039 h 324938"/>
                <a:gd name="connsiteX155" fmla="*/ 230233 w 371474"/>
                <a:gd name="connsiteY155" fmla="*/ 151039 h 324938"/>
                <a:gd name="connsiteX156" fmla="*/ 229416 w 371474"/>
                <a:gd name="connsiteY156" fmla="*/ 152672 h 324938"/>
                <a:gd name="connsiteX157" fmla="*/ 226967 w 371474"/>
                <a:gd name="connsiteY157" fmla="*/ 155121 h 324938"/>
                <a:gd name="connsiteX158" fmla="*/ 222885 w 371474"/>
                <a:gd name="connsiteY158" fmla="*/ 155121 h 324938"/>
                <a:gd name="connsiteX159" fmla="*/ 218803 w 371474"/>
                <a:gd name="connsiteY159" fmla="*/ 156754 h 324938"/>
                <a:gd name="connsiteX160" fmla="*/ 217986 w 371474"/>
                <a:gd name="connsiteY160" fmla="*/ 157571 h 324938"/>
                <a:gd name="connsiteX161" fmla="*/ 216353 w 371474"/>
                <a:gd name="connsiteY161" fmla="*/ 160020 h 324938"/>
                <a:gd name="connsiteX162" fmla="*/ 215537 w 371474"/>
                <a:gd name="connsiteY162" fmla="*/ 162469 h 324938"/>
                <a:gd name="connsiteX163" fmla="*/ 215537 w 371474"/>
                <a:gd name="connsiteY163" fmla="*/ 162469 h 324938"/>
                <a:gd name="connsiteX164" fmla="*/ 214721 w 371474"/>
                <a:gd name="connsiteY164" fmla="*/ 161653 h 324938"/>
                <a:gd name="connsiteX165" fmla="*/ 213904 w 371474"/>
                <a:gd name="connsiteY165" fmla="*/ 161653 h 324938"/>
                <a:gd name="connsiteX166" fmla="*/ 213904 w 371474"/>
                <a:gd name="connsiteY166" fmla="*/ 163286 h 324938"/>
                <a:gd name="connsiteX167" fmla="*/ 212271 w 371474"/>
                <a:gd name="connsiteY167" fmla="*/ 164102 h 324938"/>
                <a:gd name="connsiteX168" fmla="*/ 210639 w 371474"/>
                <a:gd name="connsiteY168" fmla="*/ 164102 h 324938"/>
                <a:gd name="connsiteX169" fmla="*/ 207373 w 371474"/>
                <a:gd name="connsiteY169" fmla="*/ 162469 h 324938"/>
                <a:gd name="connsiteX170" fmla="*/ 204924 w 371474"/>
                <a:gd name="connsiteY170" fmla="*/ 160837 h 324938"/>
                <a:gd name="connsiteX171" fmla="*/ 203291 w 371474"/>
                <a:gd name="connsiteY171" fmla="*/ 160837 h 324938"/>
                <a:gd name="connsiteX172" fmla="*/ 200841 w 371474"/>
                <a:gd name="connsiteY172" fmla="*/ 157571 h 324938"/>
                <a:gd name="connsiteX173" fmla="*/ 200025 w 371474"/>
                <a:gd name="connsiteY173" fmla="*/ 155938 h 324938"/>
                <a:gd name="connsiteX174" fmla="*/ 199209 w 371474"/>
                <a:gd name="connsiteY174" fmla="*/ 153488 h 324938"/>
                <a:gd name="connsiteX175" fmla="*/ 199209 w 371474"/>
                <a:gd name="connsiteY175" fmla="*/ 152672 h 324938"/>
                <a:gd name="connsiteX176" fmla="*/ 199209 w 371474"/>
                <a:gd name="connsiteY176" fmla="*/ 151856 h 324938"/>
                <a:gd name="connsiteX177" fmla="*/ 197576 w 371474"/>
                <a:gd name="connsiteY177" fmla="*/ 151039 h 324938"/>
                <a:gd name="connsiteX178" fmla="*/ 196759 w 371474"/>
                <a:gd name="connsiteY178" fmla="*/ 149406 h 324938"/>
                <a:gd name="connsiteX179" fmla="*/ 198392 w 371474"/>
                <a:gd name="connsiteY179" fmla="*/ 146957 h 324938"/>
                <a:gd name="connsiteX180" fmla="*/ 199209 w 371474"/>
                <a:gd name="connsiteY180" fmla="*/ 146141 h 324938"/>
                <a:gd name="connsiteX181" fmla="*/ 200025 w 371474"/>
                <a:gd name="connsiteY181" fmla="*/ 146141 h 324938"/>
                <a:gd name="connsiteX182" fmla="*/ 198392 w 371474"/>
                <a:gd name="connsiteY182" fmla="*/ 146141 h 324938"/>
                <a:gd name="connsiteX183" fmla="*/ 196759 w 371474"/>
                <a:gd name="connsiteY183" fmla="*/ 147774 h 324938"/>
                <a:gd name="connsiteX184" fmla="*/ 195126 w 371474"/>
                <a:gd name="connsiteY184" fmla="*/ 145324 h 324938"/>
                <a:gd name="connsiteX185" fmla="*/ 188595 w 371474"/>
                <a:gd name="connsiteY185" fmla="*/ 140426 h 324938"/>
                <a:gd name="connsiteX186" fmla="*/ 189411 w 371474"/>
                <a:gd name="connsiteY186" fmla="*/ 139609 h 324938"/>
                <a:gd name="connsiteX187" fmla="*/ 189411 w 371474"/>
                <a:gd name="connsiteY187" fmla="*/ 138793 h 324938"/>
                <a:gd name="connsiteX188" fmla="*/ 188595 w 371474"/>
                <a:gd name="connsiteY188" fmla="*/ 140426 h 324938"/>
                <a:gd name="connsiteX189" fmla="*/ 187778 w 371474"/>
                <a:gd name="connsiteY189" fmla="*/ 140426 h 324938"/>
                <a:gd name="connsiteX190" fmla="*/ 184513 w 371474"/>
                <a:gd name="connsiteY190" fmla="*/ 140426 h 324938"/>
                <a:gd name="connsiteX191" fmla="*/ 180431 w 371474"/>
                <a:gd name="connsiteY191" fmla="*/ 141242 h 324938"/>
                <a:gd name="connsiteX192" fmla="*/ 179614 w 371474"/>
                <a:gd name="connsiteY192" fmla="*/ 136344 h 324938"/>
                <a:gd name="connsiteX193" fmla="*/ 178798 w 371474"/>
                <a:gd name="connsiteY193" fmla="*/ 134711 h 324938"/>
                <a:gd name="connsiteX194" fmla="*/ 178798 w 371474"/>
                <a:gd name="connsiteY194" fmla="*/ 133078 h 324938"/>
                <a:gd name="connsiteX195" fmla="*/ 179614 w 371474"/>
                <a:gd name="connsiteY195" fmla="*/ 129812 h 324938"/>
                <a:gd name="connsiteX196" fmla="*/ 180431 w 371474"/>
                <a:gd name="connsiteY196" fmla="*/ 128996 h 324938"/>
                <a:gd name="connsiteX197" fmla="*/ 182064 w 371474"/>
                <a:gd name="connsiteY197" fmla="*/ 126546 h 324938"/>
                <a:gd name="connsiteX198" fmla="*/ 183696 w 371474"/>
                <a:gd name="connsiteY198" fmla="*/ 124097 h 324938"/>
                <a:gd name="connsiteX199" fmla="*/ 185329 w 371474"/>
                <a:gd name="connsiteY199" fmla="*/ 123281 h 324938"/>
                <a:gd name="connsiteX200" fmla="*/ 186146 w 371474"/>
                <a:gd name="connsiteY200" fmla="*/ 123281 h 324938"/>
                <a:gd name="connsiteX201" fmla="*/ 186962 w 371474"/>
                <a:gd name="connsiteY201" fmla="*/ 121648 h 324938"/>
                <a:gd name="connsiteX202" fmla="*/ 186962 w 371474"/>
                <a:gd name="connsiteY202" fmla="*/ 120015 h 324938"/>
                <a:gd name="connsiteX203" fmla="*/ 186962 w 371474"/>
                <a:gd name="connsiteY203" fmla="*/ 120015 h 324938"/>
                <a:gd name="connsiteX204" fmla="*/ 184513 w 371474"/>
                <a:gd name="connsiteY204" fmla="*/ 120015 h 324938"/>
                <a:gd name="connsiteX205" fmla="*/ 180431 w 371474"/>
                <a:gd name="connsiteY205" fmla="*/ 114300 h 324938"/>
                <a:gd name="connsiteX206" fmla="*/ 180431 w 371474"/>
                <a:gd name="connsiteY206" fmla="*/ 113484 h 324938"/>
                <a:gd name="connsiteX207" fmla="*/ 181247 w 371474"/>
                <a:gd name="connsiteY207" fmla="*/ 111851 h 324938"/>
                <a:gd name="connsiteX208" fmla="*/ 181247 w 371474"/>
                <a:gd name="connsiteY208" fmla="*/ 110218 h 324938"/>
                <a:gd name="connsiteX209" fmla="*/ 181247 w 371474"/>
                <a:gd name="connsiteY209" fmla="*/ 108585 h 324938"/>
                <a:gd name="connsiteX210" fmla="*/ 182064 w 371474"/>
                <a:gd name="connsiteY210" fmla="*/ 107769 h 324938"/>
                <a:gd name="connsiteX211" fmla="*/ 183696 w 371474"/>
                <a:gd name="connsiteY211" fmla="*/ 106952 h 324938"/>
                <a:gd name="connsiteX212" fmla="*/ 185329 w 371474"/>
                <a:gd name="connsiteY212" fmla="*/ 105319 h 324938"/>
                <a:gd name="connsiteX213" fmla="*/ 186146 w 371474"/>
                <a:gd name="connsiteY213" fmla="*/ 103686 h 324938"/>
                <a:gd name="connsiteX214" fmla="*/ 186146 w 371474"/>
                <a:gd name="connsiteY214" fmla="*/ 102054 h 324938"/>
                <a:gd name="connsiteX215" fmla="*/ 185329 w 371474"/>
                <a:gd name="connsiteY215" fmla="*/ 101237 h 324938"/>
                <a:gd name="connsiteX216" fmla="*/ 182880 w 371474"/>
                <a:gd name="connsiteY216" fmla="*/ 100421 h 324938"/>
                <a:gd name="connsiteX217" fmla="*/ 180431 w 371474"/>
                <a:gd name="connsiteY217" fmla="*/ 96339 h 324938"/>
                <a:gd name="connsiteX218" fmla="*/ 179614 w 371474"/>
                <a:gd name="connsiteY218" fmla="*/ 93889 h 324938"/>
                <a:gd name="connsiteX219" fmla="*/ 178798 w 371474"/>
                <a:gd name="connsiteY219" fmla="*/ 93889 h 324938"/>
                <a:gd name="connsiteX220" fmla="*/ 177165 w 371474"/>
                <a:gd name="connsiteY220" fmla="*/ 92256 h 324938"/>
                <a:gd name="connsiteX221" fmla="*/ 175532 w 371474"/>
                <a:gd name="connsiteY221" fmla="*/ 89807 h 324938"/>
                <a:gd name="connsiteX222" fmla="*/ 175532 w 371474"/>
                <a:gd name="connsiteY222" fmla="*/ 89807 h 324938"/>
                <a:gd name="connsiteX223" fmla="*/ 177165 w 371474"/>
                <a:gd name="connsiteY223" fmla="*/ 89807 h 324938"/>
                <a:gd name="connsiteX224" fmla="*/ 182880 w 371474"/>
                <a:gd name="connsiteY224" fmla="*/ 89807 h 324938"/>
                <a:gd name="connsiteX225" fmla="*/ 183696 w 371474"/>
                <a:gd name="connsiteY225" fmla="*/ 88991 h 324938"/>
                <a:gd name="connsiteX226" fmla="*/ 183696 w 371474"/>
                <a:gd name="connsiteY226" fmla="*/ 88991 h 324938"/>
                <a:gd name="connsiteX227" fmla="*/ 184513 w 371474"/>
                <a:gd name="connsiteY227" fmla="*/ 87358 h 324938"/>
                <a:gd name="connsiteX228" fmla="*/ 185329 w 371474"/>
                <a:gd name="connsiteY228" fmla="*/ 84092 h 324938"/>
                <a:gd name="connsiteX229" fmla="*/ 185329 w 371474"/>
                <a:gd name="connsiteY229" fmla="*/ 82459 h 324938"/>
                <a:gd name="connsiteX230" fmla="*/ 185329 w 371474"/>
                <a:gd name="connsiteY230" fmla="*/ 81643 h 324938"/>
                <a:gd name="connsiteX231" fmla="*/ 183696 w 371474"/>
                <a:gd name="connsiteY231" fmla="*/ 80010 h 324938"/>
                <a:gd name="connsiteX232" fmla="*/ 183696 w 371474"/>
                <a:gd name="connsiteY232" fmla="*/ 79194 h 324938"/>
                <a:gd name="connsiteX233" fmla="*/ 183696 w 371474"/>
                <a:gd name="connsiteY233" fmla="*/ 78377 h 324938"/>
                <a:gd name="connsiteX234" fmla="*/ 184513 w 371474"/>
                <a:gd name="connsiteY234" fmla="*/ 77561 h 324938"/>
                <a:gd name="connsiteX235" fmla="*/ 186146 w 371474"/>
                <a:gd name="connsiteY235" fmla="*/ 76744 h 324938"/>
                <a:gd name="connsiteX236" fmla="*/ 186962 w 371474"/>
                <a:gd name="connsiteY236" fmla="*/ 75928 h 324938"/>
                <a:gd name="connsiteX237" fmla="*/ 186962 w 371474"/>
                <a:gd name="connsiteY237" fmla="*/ 75111 h 324938"/>
                <a:gd name="connsiteX238" fmla="*/ 186146 w 371474"/>
                <a:gd name="connsiteY238" fmla="*/ 74295 h 324938"/>
                <a:gd name="connsiteX239" fmla="*/ 186146 w 371474"/>
                <a:gd name="connsiteY239" fmla="*/ 73479 h 324938"/>
                <a:gd name="connsiteX240" fmla="*/ 186146 w 371474"/>
                <a:gd name="connsiteY240" fmla="*/ 72662 h 324938"/>
                <a:gd name="connsiteX241" fmla="*/ 186146 w 371474"/>
                <a:gd name="connsiteY241" fmla="*/ 69396 h 324938"/>
                <a:gd name="connsiteX242" fmla="*/ 186146 w 371474"/>
                <a:gd name="connsiteY242" fmla="*/ 68580 h 324938"/>
                <a:gd name="connsiteX243" fmla="*/ 186146 w 371474"/>
                <a:gd name="connsiteY243" fmla="*/ 66131 h 324938"/>
                <a:gd name="connsiteX244" fmla="*/ 186146 w 371474"/>
                <a:gd name="connsiteY244" fmla="*/ 63681 h 324938"/>
                <a:gd name="connsiteX245" fmla="*/ 185329 w 371474"/>
                <a:gd name="connsiteY245" fmla="*/ 61232 h 324938"/>
                <a:gd name="connsiteX246" fmla="*/ 185329 w 371474"/>
                <a:gd name="connsiteY246" fmla="*/ 60416 h 324938"/>
                <a:gd name="connsiteX247" fmla="*/ 186146 w 371474"/>
                <a:gd name="connsiteY247" fmla="*/ 59599 h 324938"/>
                <a:gd name="connsiteX248" fmla="*/ 187778 w 371474"/>
                <a:gd name="connsiteY248" fmla="*/ 58783 h 324938"/>
                <a:gd name="connsiteX249" fmla="*/ 189411 w 371474"/>
                <a:gd name="connsiteY249" fmla="*/ 56334 h 324938"/>
                <a:gd name="connsiteX250" fmla="*/ 191860 w 371474"/>
                <a:gd name="connsiteY250" fmla="*/ 54701 h 324938"/>
                <a:gd name="connsiteX251" fmla="*/ 194310 w 371474"/>
                <a:gd name="connsiteY251" fmla="*/ 53068 h 324938"/>
                <a:gd name="connsiteX252" fmla="*/ 195943 w 371474"/>
                <a:gd name="connsiteY252" fmla="*/ 51435 h 324938"/>
                <a:gd name="connsiteX253" fmla="*/ 196759 w 371474"/>
                <a:gd name="connsiteY253" fmla="*/ 49802 h 324938"/>
                <a:gd name="connsiteX254" fmla="*/ 197576 w 371474"/>
                <a:gd name="connsiteY254" fmla="*/ 49802 h 324938"/>
                <a:gd name="connsiteX255" fmla="*/ 197576 w 371474"/>
                <a:gd name="connsiteY255" fmla="*/ 48986 h 324938"/>
                <a:gd name="connsiteX256" fmla="*/ 197576 w 371474"/>
                <a:gd name="connsiteY256" fmla="*/ 48169 h 324938"/>
                <a:gd name="connsiteX257" fmla="*/ 196759 w 371474"/>
                <a:gd name="connsiteY257" fmla="*/ 47353 h 324938"/>
                <a:gd name="connsiteX258" fmla="*/ 195126 w 371474"/>
                <a:gd name="connsiteY258" fmla="*/ 46536 h 324938"/>
                <a:gd name="connsiteX259" fmla="*/ 193493 w 371474"/>
                <a:gd name="connsiteY259" fmla="*/ 46536 h 324938"/>
                <a:gd name="connsiteX260" fmla="*/ 192677 w 371474"/>
                <a:gd name="connsiteY260" fmla="*/ 46536 h 324938"/>
                <a:gd name="connsiteX261" fmla="*/ 192677 w 371474"/>
                <a:gd name="connsiteY261" fmla="*/ 45720 h 324938"/>
                <a:gd name="connsiteX262" fmla="*/ 192677 w 371474"/>
                <a:gd name="connsiteY262" fmla="*/ 44087 h 324938"/>
                <a:gd name="connsiteX263" fmla="*/ 192677 w 371474"/>
                <a:gd name="connsiteY263" fmla="*/ 42454 h 324938"/>
                <a:gd name="connsiteX264" fmla="*/ 192677 w 371474"/>
                <a:gd name="connsiteY264" fmla="*/ 41638 h 324938"/>
                <a:gd name="connsiteX265" fmla="*/ 191860 w 371474"/>
                <a:gd name="connsiteY265" fmla="*/ 40821 h 324938"/>
                <a:gd name="connsiteX266" fmla="*/ 190228 w 371474"/>
                <a:gd name="connsiteY266" fmla="*/ 40821 h 324938"/>
                <a:gd name="connsiteX267" fmla="*/ 189411 w 371474"/>
                <a:gd name="connsiteY267" fmla="*/ 40005 h 324938"/>
                <a:gd name="connsiteX268" fmla="*/ 188595 w 371474"/>
                <a:gd name="connsiteY268" fmla="*/ 40005 h 324938"/>
                <a:gd name="connsiteX269" fmla="*/ 187778 w 371474"/>
                <a:gd name="connsiteY269" fmla="*/ 40821 h 324938"/>
                <a:gd name="connsiteX270" fmla="*/ 185329 w 371474"/>
                <a:gd name="connsiteY270" fmla="*/ 40821 h 324938"/>
                <a:gd name="connsiteX271" fmla="*/ 184513 w 371474"/>
                <a:gd name="connsiteY271" fmla="*/ 40821 h 324938"/>
                <a:gd name="connsiteX272" fmla="*/ 183696 w 371474"/>
                <a:gd name="connsiteY272" fmla="*/ 40821 h 324938"/>
                <a:gd name="connsiteX273" fmla="*/ 182880 w 371474"/>
                <a:gd name="connsiteY273" fmla="*/ 40821 h 324938"/>
                <a:gd name="connsiteX274" fmla="*/ 182880 w 371474"/>
                <a:gd name="connsiteY274" fmla="*/ 40821 h 324938"/>
                <a:gd name="connsiteX275" fmla="*/ 182880 w 371474"/>
                <a:gd name="connsiteY275" fmla="*/ 41638 h 324938"/>
                <a:gd name="connsiteX276" fmla="*/ 182880 w 371474"/>
                <a:gd name="connsiteY276" fmla="*/ 42454 h 324938"/>
                <a:gd name="connsiteX277" fmla="*/ 182064 w 371474"/>
                <a:gd name="connsiteY277" fmla="*/ 43271 h 324938"/>
                <a:gd name="connsiteX278" fmla="*/ 179614 w 371474"/>
                <a:gd name="connsiteY278" fmla="*/ 44087 h 324938"/>
                <a:gd name="connsiteX279" fmla="*/ 177982 w 371474"/>
                <a:gd name="connsiteY279" fmla="*/ 44087 h 324938"/>
                <a:gd name="connsiteX280" fmla="*/ 176349 w 371474"/>
                <a:gd name="connsiteY280" fmla="*/ 43271 h 324938"/>
                <a:gd name="connsiteX281" fmla="*/ 175532 w 371474"/>
                <a:gd name="connsiteY281" fmla="*/ 43271 h 324938"/>
                <a:gd name="connsiteX282" fmla="*/ 174716 w 371474"/>
                <a:gd name="connsiteY282" fmla="*/ 43271 h 324938"/>
                <a:gd name="connsiteX283" fmla="*/ 171450 w 371474"/>
                <a:gd name="connsiteY283" fmla="*/ 43271 h 324938"/>
                <a:gd name="connsiteX284" fmla="*/ 171450 w 371474"/>
                <a:gd name="connsiteY284" fmla="*/ 43271 h 324938"/>
                <a:gd name="connsiteX285" fmla="*/ 170634 w 371474"/>
                <a:gd name="connsiteY285" fmla="*/ 44087 h 324938"/>
                <a:gd name="connsiteX286" fmla="*/ 169001 w 371474"/>
                <a:gd name="connsiteY286" fmla="*/ 44904 h 324938"/>
                <a:gd name="connsiteX287" fmla="*/ 168184 w 371474"/>
                <a:gd name="connsiteY287" fmla="*/ 44904 h 324938"/>
                <a:gd name="connsiteX288" fmla="*/ 168184 w 371474"/>
                <a:gd name="connsiteY288" fmla="*/ 44904 h 324938"/>
                <a:gd name="connsiteX289" fmla="*/ 168184 w 371474"/>
                <a:gd name="connsiteY289" fmla="*/ 44904 h 324938"/>
                <a:gd name="connsiteX290" fmla="*/ 167368 w 371474"/>
                <a:gd name="connsiteY290" fmla="*/ 43271 h 324938"/>
                <a:gd name="connsiteX291" fmla="*/ 167368 w 371474"/>
                <a:gd name="connsiteY291" fmla="*/ 42454 h 324938"/>
                <a:gd name="connsiteX292" fmla="*/ 169001 w 371474"/>
                <a:gd name="connsiteY292" fmla="*/ 40821 h 324938"/>
                <a:gd name="connsiteX293" fmla="*/ 169001 w 371474"/>
                <a:gd name="connsiteY293" fmla="*/ 40005 h 324938"/>
                <a:gd name="connsiteX294" fmla="*/ 168184 w 371474"/>
                <a:gd name="connsiteY294" fmla="*/ 39189 h 324938"/>
                <a:gd name="connsiteX295" fmla="*/ 167368 w 371474"/>
                <a:gd name="connsiteY295" fmla="*/ 38372 h 324938"/>
                <a:gd name="connsiteX296" fmla="*/ 167368 w 371474"/>
                <a:gd name="connsiteY296" fmla="*/ 37556 h 324938"/>
                <a:gd name="connsiteX297" fmla="*/ 166551 w 371474"/>
                <a:gd name="connsiteY297" fmla="*/ 37556 h 324938"/>
                <a:gd name="connsiteX298" fmla="*/ 165735 w 371474"/>
                <a:gd name="connsiteY298" fmla="*/ 38372 h 324938"/>
                <a:gd name="connsiteX299" fmla="*/ 162469 w 371474"/>
                <a:gd name="connsiteY299" fmla="*/ 39189 h 324938"/>
                <a:gd name="connsiteX300" fmla="*/ 161653 w 371474"/>
                <a:gd name="connsiteY300" fmla="*/ 39189 h 324938"/>
                <a:gd name="connsiteX301" fmla="*/ 160020 w 371474"/>
                <a:gd name="connsiteY301" fmla="*/ 40005 h 324938"/>
                <a:gd name="connsiteX302" fmla="*/ 158387 w 371474"/>
                <a:gd name="connsiteY302" fmla="*/ 41638 h 324938"/>
                <a:gd name="connsiteX303" fmla="*/ 156754 w 371474"/>
                <a:gd name="connsiteY303" fmla="*/ 41638 h 324938"/>
                <a:gd name="connsiteX304" fmla="*/ 155938 w 371474"/>
                <a:gd name="connsiteY304" fmla="*/ 40821 h 324938"/>
                <a:gd name="connsiteX305" fmla="*/ 155938 w 371474"/>
                <a:gd name="connsiteY305" fmla="*/ 37556 h 324938"/>
                <a:gd name="connsiteX306" fmla="*/ 157571 w 371474"/>
                <a:gd name="connsiteY306" fmla="*/ 35106 h 324938"/>
                <a:gd name="connsiteX307" fmla="*/ 159203 w 371474"/>
                <a:gd name="connsiteY307" fmla="*/ 33474 h 324938"/>
                <a:gd name="connsiteX308" fmla="*/ 158387 w 371474"/>
                <a:gd name="connsiteY308" fmla="*/ 33474 h 324938"/>
                <a:gd name="connsiteX309" fmla="*/ 156754 w 371474"/>
                <a:gd name="connsiteY309" fmla="*/ 33474 h 324938"/>
                <a:gd name="connsiteX310" fmla="*/ 156754 w 371474"/>
                <a:gd name="connsiteY310" fmla="*/ 32657 h 324938"/>
                <a:gd name="connsiteX311" fmla="*/ 157571 w 371474"/>
                <a:gd name="connsiteY311" fmla="*/ 31841 h 324938"/>
                <a:gd name="connsiteX312" fmla="*/ 158387 w 371474"/>
                <a:gd name="connsiteY312" fmla="*/ 31024 h 324938"/>
                <a:gd name="connsiteX313" fmla="*/ 157571 w 371474"/>
                <a:gd name="connsiteY313" fmla="*/ 30208 h 324938"/>
                <a:gd name="connsiteX314" fmla="*/ 156754 w 371474"/>
                <a:gd name="connsiteY314" fmla="*/ 29391 h 324938"/>
                <a:gd name="connsiteX315" fmla="*/ 156754 w 371474"/>
                <a:gd name="connsiteY315" fmla="*/ 26942 h 324938"/>
                <a:gd name="connsiteX316" fmla="*/ 156754 w 371474"/>
                <a:gd name="connsiteY316" fmla="*/ 26126 h 324938"/>
                <a:gd name="connsiteX317" fmla="*/ 156754 w 371474"/>
                <a:gd name="connsiteY317" fmla="*/ 25309 h 324938"/>
                <a:gd name="connsiteX318" fmla="*/ 153489 w 371474"/>
                <a:gd name="connsiteY318" fmla="*/ 26942 h 324938"/>
                <a:gd name="connsiteX319" fmla="*/ 152672 w 371474"/>
                <a:gd name="connsiteY319" fmla="*/ 26942 h 324938"/>
                <a:gd name="connsiteX320" fmla="*/ 152672 w 371474"/>
                <a:gd name="connsiteY320" fmla="*/ 25309 h 324938"/>
                <a:gd name="connsiteX321" fmla="*/ 154305 w 371474"/>
                <a:gd name="connsiteY321" fmla="*/ 22860 h 324938"/>
                <a:gd name="connsiteX322" fmla="*/ 154305 w 371474"/>
                <a:gd name="connsiteY322" fmla="*/ 22044 h 324938"/>
                <a:gd name="connsiteX323" fmla="*/ 152672 w 371474"/>
                <a:gd name="connsiteY323" fmla="*/ 22044 h 324938"/>
                <a:gd name="connsiteX324" fmla="*/ 151039 w 371474"/>
                <a:gd name="connsiteY324" fmla="*/ 21227 h 324938"/>
                <a:gd name="connsiteX325" fmla="*/ 150223 w 371474"/>
                <a:gd name="connsiteY325" fmla="*/ 20411 h 324938"/>
                <a:gd name="connsiteX326" fmla="*/ 149407 w 371474"/>
                <a:gd name="connsiteY326" fmla="*/ 18778 h 324938"/>
                <a:gd name="connsiteX327" fmla="*/ 149407 w 371474"/>
                <a:gd name="connsiteY327" fmla="*/ 17145 h 324938"/>
                <a:gd name="connsiteX328" fmla="*/ 150223 w 371474"/>
                <a:gd name="connsiteY328" fmla="*/ 13879 h 324938"/>
                <a:gd name="connsiteX329" fmla="*/ 151856 w 371474"/>
                <a:gd name="connsiteY329" fmla="*/ 13063 h 324938"/>
                <a:gd name="connsiteX330" fmla="*/ 152672 w 371474"/>
                <a:gd name="connsiteY330" fmla="*/ 12246 h 324938"/>
                <a:gd name="connsiteX331" fmla="*/ 155121 w 371474"/>
                <a:gd name="connsiteY331" fmla="*/ 9797 h 324938"/>
                <a:gd name="connsiteX332" fmla="*/ 158387 w 371474"/>
                <a:gd name="connsiteY332" fmla="*/ 9797 h 324938"/>
                <a:gd name="connsiteX333" fmla="*/ 160836 w 371474"/>
                <a:gd name="connsiteY333" fmla="*/ 8981 h 324938"/>
                <a:gd name="connsiteX334" fmla="*/ 162469 w 371474"/>
                <a:gd name="connsiteY334" fmla="*/ 8164 h 324938"/>
                <a:gd name="connsiteX335" fmla="*/ 163285 w 371474"/>
                <a:gd name="connsiteY335" fmla="*/ 8164 h 324938"/>
                <a:gd name="connsiteX336" fmla="*/ 164918 w 371474"/>
                <a:gd name="connsiteY336" fmla="*/ 7348 h 324938"/>
                <a:gd name="connsiteX337" fmla="*/ 164918 w 371474"/>
                <a:gd name="connsiteY337" fmla="*/ 5715 h 324938"/>
                <a:gd name="connsiteX338" fmla="*/ 164102 w 371474"/>
                <a:gd name="connsiteY338" fmla="*/ 4899 h 324938"/>
                <a:gd name="connsiteX339" fmla="*/ 164918 w 371474"/>
                <a:gd name="connsiteY339" fmla="*/ 4082 h 324938"/>
                <a:gd name="connsiteX340" fmla="*/ 166551 w 371474"/>
                <a:gd name="connsiteY340" fmla="*/ 3266 h 324938"/>
                <a:gd name="connsiteX341" fmla="*/ 169001 w 371474"/>
                <a:gd name="connsiteY341" fmla="*/ 1633 h 324938"/>
                <a:gd name="connsiteX342" fmla="*/ 171450 w 371474"/>
                <a:gd name="connsiteY342" fmla="*/ 1633 h 324938"/>
                <a:gd name="connsiteX343" fmla="*/ 173899 w 371474"/>
                <a:gd name="connsiteY343" fmla="*/ 0 h 324938"/>
                <a:gd name="connsiteX344" fmla="*/ 175532 w 371474"/>
                <a:gd name="connsiteY344" fmla="*/ 816 h 324938"/>
                <a:gd name="connsiteX345" fmla="*/ 177165 w 371474"/>
                <a:gd name="connsiteY345" fmla="*/ 816 h 324938"/>
                <a:gd name="connsiteX346" fmla="*/ 178798 w 371474"/>
                <a:gd name="connsiteY346" fmla="*/ 1633 h 324938"/>
                <a:gd name="connsiteX347" fmla="*/ 181247 w 371474"/>
                <a:gd name="connsiteY347" fmla="*/ 4082 h 324938"/>
                <a:gd name="connsiteX348" fmla="*/ 184513 w 371474"/>
                <a:gd name="connsiteY348" fmla="*/ 4899 h 324938"/>
                <a:gd name="connsiteX349" fmla="*/ 186962 w 371474"/>
                <a:gd name="connsiteY349" fmla="*/ 4082 h 324938"/>
                <a:gd name="connsiteX350" fmla="*/ 191860 w 371474"/>
                <a:gd name="connsiteY350" fmla="*/ 4082 h 324938"/>
                <a:gd name="connsiteX351" fmla="*/ 194310 w 371474"/>
                <a:gd name="connsiteY351" fmla="*/ 4082 h 324938"/>
                <a:gd name="connsiteX352" fmla="*/ 198392 w 371474"/>
                <a:gd name="connsiteY352" fmla="*/ 3266 h 324938"/>
                <a:gd name="connsiteX353" fmla="*/ 200841 w 371474"/>
                <a:gd name="connsiteY353" fmla="*/ 3266 h 324938"/>
                <a:gd name="connsiteX354" fmla="*/ 204924 w 371474"/>
                <a:gd name="connsiteY354" fmla="*/ 2449 h 324938"/>
                <a:gd name="connsiteX355" fmla="*/ 208189 w 371474"/>
                <a:gd name="connsiteY355" fmla="*/ 4082 h 324938"/>
                <a:gd name="connsiteX356" fmla="*/ 213904 w 371474"/>
                <a:gd name="connsiteY356" fmla="*/ 4899 h 324938"/>
                <a:gd name="connsiteX357" fmla="*/ 217170 w 371474"/>
                <a:gd name="connsiteY357" fmla="*/ 5715 h 324938"/>
                <a:gd name="connsiteX358" fmla="*/ 226967 w 371474"/>
                <a:gd name="connsiteY358" fmla="*/ 7348 h 324938"/>
                <a:gd name="connsiteX359" fmla="*/ 230233 w 371474"/>
                <a:gd name="connsiteY359" fmla="*/ 7348 h 324938"/>
                <a:gd name="connsiteX360" fmla="*/ 235132 w 371474"/>
                <a:gd name="connsiteY360" fmla="*/ 6531 h 324938"/>
                <a:gd name="connsiteX361" fmla="*/ 237581 w 371474"/>
                <a:gd name="connsiteY361" fmla="*/ 5715 h 324938"/>
                <a:gd name="connsiteX362" fmla="*/ 239214 w 371474"/>
                <a:gd name="connsiteY362" fmla="*/ 6531 h 324938"/>
                <a:gd name="connsiteX363" fmla="*/ 241663 w 371474"/>
                <a:gd name="connsiteY363" fmla="*/ 5715 h 324938"/>
                <a:gd name="connsiteX364" fmla="*/ 243296 w 371474"/>
                <a:gd name="connsiteY364" fmla="*/ 5715 h 324938"/>
                <a:gd name="connsiteX365" fmla="*/ 244928 w 371474"/>
                <a:gd name="connsiteY365" fmla="*/ 7348 h 324938"/>
                <a:gd name="connsiteX366" fmla="*/ 251460 w 371474"/>
                <a:gd name="connsiteY366" fmla="*/ 8981 h 324938"/>
                <a:gd name="connsiteX367" fmla="*/ 253093 w 371474"/>
                <a:gd name="connsiteY367" fmla="*/ 7348 h 324938"/>
                <a:gd name="connsiteX368" fmla="*/ 253909 w 371474"/>
                <a:gd name="connsiteY368" fmla="*/ 7348 h 324938"/>
                <a:gd name="connsiteX369" fmla="*/ 257991 w 371474"/>
                <a:gd name="connsiteY369" fmla="*/ 8164 h 324938"/>
                <a:gd name="connsiteX370" fmla="*/ 262074 w 371474"/>
                <a:gd name="connsiteY370" fmla="*/ 9797 h 324938"/>
                <a:gd name="connsiteX371" fmla="*/ 264523 w 371474"/>
                <a:gd name="connsiteY371" fmla="*/ 9797 h 324938"/>
                <a:gd name="connsiteX372" fmla="*/ 267789 w 371474"/>
                <a:gd name="connsiteY372" fmla="*/ 8981 h 324938"/>
                <a:gd name="connsiteX373" fmla="*/ 270238 w 371474"/>
                <a:gd name="connsiteY373" fmla="*/ 4082 h 324938"/>
                <a:gd name="connsiteX374" fmla="*/ 270238 w 371474"/>
                <a:gd name="connsiteY374" fmla="*/ 4082 h 324938"/>
                <a:gd name="connsiteX375" fmla="*/ 371475 w 371474"/>
                <a:gd name="connsiteY375" fmla="*/ 82459 h 324938"/>
                <a:gd name="connsiteX376" fmla="*/ 371475 w 371474"/>
                <a:gd name="connsiteY376" fmla="*/ 82459 h 324938"/>
                <a:gd name="connsiteX377" fmla="*/ 365760 w 371474"/>
                <a:gd name="connsiteY377" fmla="*/ 80010 h 324938"/>
                <a:gd name="connsiteX378" fmla="*/ 364127 w 371474"/>
                <a:gd name="connsiteY378" fmla="*/ 80010 h 324938"/>
                <a:gd name="connsiteX379" fmla="*/ 364127 w 371474"/>
                <a:gd name="connsiteY379" fmla="*/ 80010 h 324938"/>
                <a:gd name="connsiteX380" fmla="*/ 364127 w 371474"/>
                <a:gd name="connsiteY380" fmla="*/ 78377 h 324938"/>
                <a:gd name="connsiteX381" fmla="*/ 364127 w 371474"/>
                <a:gd name="connsiteY381" fmla="*/ 77561 h 324938"/>
                <a:gd name="connsiteX382" fmla="*/ 367393 w 371474"/>
                <a:gd name="connsiteY382" fmla="*/ 77561 h 324938"/>
                <a:gd name="connsiteX383" fmla="*/ 369842 w 371474"/>
                <a:gd name="connsiteY383" fmla="*/ 78377 h 324938"/>
                <a:gd name="connsiteX384" fmla="*/ 371475 w 371474"/>
                <a:gd name="connsiteY384" fmla="*/ 80826 h 324938"/>
                <a:gd name="connsiteX385" fmla="*/ 371475 w 371474"/>
                <a:gd name="connsiteY385" fmla="*/ 81643 h 324938"/>
                <a:gd name="connsiteX386" fmla="*/ 371475 w 371474"/>
                <a:gd name="connsiteY386" fmla="*/ 82459 h 324938"/>
                <a:gd name="connsiteX387" fmla="*/ 351881 w 371474"/>
                <a:gd name="connsiteY387" fmla="*/ 84092 h 324938"/>
                <a:gd name="connsiteX388" fmla="*/ 353514 w 371474"/>
                <a:gd name="connsiteY388" fmla="*/ 84909 h 324938"/>
                <a:gd name="connsiteX389" fmla="*/ 355146 w 371474"/>
                <a:gd name="connsiteY389" fmla="*/ 84092 h 324938"/>
                <a:gd name="connsiteX390" fmla="*/ 355963 w 371474"/>
                <a:gd name="connsiteY390" fmla="*/ 84092 h 324938"/>
                <a:gd name="connsiteX391" fmla="*/ 356779 w 371474"/>
                <a:gd name="connsiteY391" fmla="*/ 84092 h 324938"/>
                <a:gd name="connsiteX392" fmla="*/ 356779 w 371474"/>
                <a:gd name="connsiteY392" fmla="*/ 85725 h 324938"/>
                <a:gd name="connsiteX393" fmla="*/ 355963 w 371474"/>
                <a:gd name="connsiteY393" fmla="*/ 87358 h 324938"/>
                <a:gd name="connsiteX394" fmla="*/ 355146 w 371474"/>
                <a:gd name="connsiteY394" fmla="*/ 88991 h 324938"/>
                <a:gd name="connsiteX395" fmla="*/ 354330 w 371474"/>
                <a:gd name="connsiteY395" fmla="*/ 90624 h 324938"/>
                <a:gd name="connsiteX396" fmla="*/ 353514 w 371474"/>
                <a:gd name="connsiteY396" fmla="*/ 92256 h 324938"/>
                <a:gd name="connsiteX397" fmla="*/ 351881 w 371474"/>
                <a:gd name="connsiteY397" fmla="*/ 93073 h 324938"/>
                <a:gd name="connsiteX398" fmla="*/ 350248 w 371474"/>
                <a:gd name="connsiteY398" fmla="*/ 93889 h 324938"/>
                <a:gd name="connsiteX399" fmla="*/ 347799 w 371474"/>
                <a:gd name="connsiteY399" fmla="*/ 92256 h 324938"/>
                <a:gd name="connsiteX400" fmla="*/ 346166 w 371474"/>
                <a:gd name="connsiteY400" fmla="*/ 92256 h 324938"/>
                <a:gd name="connsiteX401" fmla="*/ 345349 w 371474"/>
                <a:gd name="connsiteY401" fmla="*/ 91440 h 324938"/>
                <a:gd name="connsiteX402" fmla="*/ 345349 w 371474"/>
                <a:gd name="connsiteY402" fmla="*/ 88991 h 324938"/>
                <a:gd name="connsiteX403" fmla="*/ 344533 w 371474"/>
                <a:gd name="connsiteY403" fmla="*/ 88174 h 324938"/>
                <a:gd name="connsiteX404" fmla="*/ 343716 w 371474"/>
                <a:gd name="connsiteY404" fmla="*/ 88174 h 324938"/>
                <a:gd name="connsiteX405" fmla="*/ 342900 w 371474"/>
                <a:gd name="connsiteY405" fmla="*/ 88991 h 324938"/>
                <a:gd name="connsiteX406" fmla="*/ 341267 w 371474"/>
                <a:gd name="connsiteY406" fmla="*/ 89807 h 324938"/>
                <a:gd name="connsiteX407" fmla="*/ 340451 w 371474"/>
                <a:gd name="connsiteY407" fmla="*/ 88991 h 324938"/>
                <a:gd name="connsiteX408" fmla="*/ 339634 w 371474"/>
                <a:gd name="connsiteY408" fmla="*/ 88991 h 324938"/>
                <a:gd name="connsiteX409" fmla="*/ 339634 w 371474"/>
                <a:gd name="connsiteY409" fmla="*/ 88174 h 324938"/>
                <a:gd name="connsiteX410" fmla="*/ 339634 w 371474"/>
                <a:gd name="connsiteY410" fmla="*/ 87358 h 324938"/>
                <a:gd name="connsiteX411" fmla="*/ 346166 w 371474"/>
                <a:gd name="connsiteY411" fmla="*/ 82459 h 324938"/>
                <a:gd name="connsiteX412" fmla="*/ 347799 w 371474"/>
                <a:gd name="connsiteY412" fmla="*/ 81643 h 324938"/>
                <a:gd name="connsiteX413" fmla="*/ 351881 w 371474"/>
                <a:gd name="connsiteY413" fmla="*/ 80010 h 324938"/>
                <a:gd name="connsiteX414" fmla="*/ 352697 w 371474"/>
                <a:gd name="connsiteY414" fmla="*/ 80010 h 324938"/>
                <a:gd name="connsiteX415" fmla="*/ 351881 w 371474"/>
                <a:gd name="connsiteY415" fmla="*/ 80826 h 324938"/>
                <a:gd name="connsiteX416" fmla="*/ 351881 w 371474"/>
                <a:gd name="connsiteY416" fmla="*/ 80826 h 324938"/>
                <a:gd name="connsiteX417" fmla="*/ 352697 w 371474"/>
                <a:gd name="connsiteY417" fmla="*/ 80826 h 324938"/>
                <a:gd name="connsiteX418" fmla="*/ 352697 w 371474"/>
                <a:gd name="connsiteY418" fmla="*/ 81643 h 324938"/>
                <a:gd name="connsiteX419" fmla="*/ 351881 w 371474"/>
                <a:gd name="connsiteY419" fmla="*/ 82459 h 324938"/>
                <a:gd name="connsiteX420" fmla="*/ 351881 w 371474"/>
                <a:gd name="connsiteY420" fmla="*/ 84092 h 324938"/>
                <a:gd name="connsiteX421" fmla="*/ 324122 w 371474"/>
                <a:gd name="connsiteY421" fmla="*/ 102870 h 324938"/>
                <a:gd name="connsiteX422" fmla="*/ 323306 w 371474"/>
                <a:gd name="connsiteY422" fmla="*/ 104503 h 324938"/>
                <a:gd name="connsiteX423" fmla="*/ 320857 w 371474"/>
                <a:gd name="connsiteY423" fmla="*/ 103686 h 324938"/>
                <a:gd name="connsiteX424" fmla="*/ 320040 w 371474"/>
                <a:gd name="connsiteY424" fmla="*/ 102870 h 324938"/>
                <a:gd name="connsiteX425" fmla="*/ 320857 w 371474"/>
                <a:gd name="connsiteY425" fmla="*/ 101237 h 324938"/>
                <a:gd name="connsiteX426" fmla="*/ 321673 w 371474"/>
                <a:gd name="connsiteY426" fmla="*/ 101237 h 324938"/>
                <a:gd name="connsiteX427" fmla="*/ 321673 w 371474"/>
                <a:gd name="connsiteY427" fmla="*/ 100421 h 324938"/>
                <a:gd name="connsiteX428" fmla="*/ 322489 w 371474"/>
                <a:gd name="connsiteY428" fmla="*/ 99604 h 324938"/>
                <a:gd name="connsiteX429" fmla="*/ 325755 w 371474"/>
                <a:gd name="connsiteY429" fmla="*/ 98788 h 324938"/>
                <a:gd name="connsiteX430" fmla="*/ 326571 w 371474"/>
                <a:gd name="connsiteY430" fmla="*/ 99604 h 324938"/>
                <a:gd name="connsiteX431" fmla="*/ 326571 w 371474"/>
                <a:gd name="connsiteY431" fmla="*/ 100421 h 324938"/>
                <a:gd name="connsiteX432" fmla="*/ 324122 w 371474"/>
                <a:gd name="connsiteY432" fmla="*/ 102870 h 324938"/>
                <a:gd name="connsiteX433" fmla="*/ 324122 w 371474"/>
                <a:gd name="connsiteY433" fmla="*/ 102870 h 324938"/>
                <a:gd name="connsiteX434" fmla="*/ 326571 w 371474"/>
                <a:gd name="connsiteY434" fmla="*/ 107769 h 324938"/>
                <a:gd name="connsiteX435" fmla="*/ 326571 w 371474"/>
                <a:gd name="connsiteY435" fmla="*/ 107769 h 324938"/>
                <a:gd name="connsiteX436" fmla="*/ 324939 w 371474"/>
                <a:gd name="connsiteY436" fmla="*/ 107769 h 324938"/>
                <a:gd name="connsiteX437" fmla="*/ 323306 w 371474"/>
                <a:gd name="connsiteY437" fmla="*/ 107769 h 324938"/>
                <a:gd name="connsiteX438" fmla="*/ 323306 w 371474"/>
                <a:gd name="connsiteY438" fmla="*/ 106952 h 324938"/>
                <a:gd name="connsiteX439" fmla="*/ 323306 w 371474"/>
                <a:gd name="connsiteY439" fmla="*/ 106136 h 324938"/>
                <a:gd name="connsiteX440" fmla="*/ 323306 w 371474"/>
                <a:gd name="connsiteY440" fmla="*/ 105319 h 324938"/>
                <a:gd name="connsiteX441" fmla="*/ 324122 w 371474"/>
                <a:gd name="connsiteY441" fmla="*/ 106136 h 324938"/>
                <a:gd name="connsiteX442" fmla="*/ 326571 w 371474"/>
                <a:gd name="connsiteY442" fmla="*/ 107769 h 324938"/>
                <a:gd name="connsiteX443" fmla="*/ 326571 w 371474"/>
                <a:gd name="connsiteY443" fmla="*/ 107769 h 324938"/>
                <a:gd name="connsiteX444" fmla="*/ 73479 w 371474"/>
                <a:gd name="connsiteY444" fmla="*/ 301262 h 324938"/>
                <a:gd name="connsiteX445" fmla="*/ 72662 w 371474"/>
                <a:gd name="connsiteY445" fmla="*/ 302895 h 324938"/>
                <a:gd name="connsiteX446" fmla="*/ 71029 w 371474"/>
                <a:gd name="connsiteY446" fmla="*/ 302079 h 324938"/>
                <a:gd name="connsiteX447" fmla="*/ 71846 w 371474"/>
                <a:gd name="connsiteY447" fmla="*/ 299629 h 324938"/>
                <a:gd name="connsiteX448" fmla="*/ 72662 w 371474"/>
                <a:gd name="connsiteY448" fmla="*/ 298813 h 324938"/>
                <a:gd name="connsiteX449" fmla="*/ 75111 w 371474"/>
                <a:gd name="connsiteY449" fmla="*/ 297996 h 324938"/>
                <a:gd name="connsiteX450" fmla="*/ 76744 w 371474"/>
                <a:gd name="connsiteY450" fmla="*/ 297180 h 324938"/>
                <a:gd name="connsiteX451" fmla="*/ 77561 w 371474"/>
                <a:gd name="connsiteY451" fmla="*/ 295547 h 324938"/>
                <a:gd name="connsiteX452" fmla="*/ 78377 w 371474"/>
                <a:gd name="connsiteY452" fmla="*/ 294731 h 324938"/>
                <a:gd name="connsiteX453" fmla="*/ 79193 w 371474"/>
                <a:gd name="connsiteY453" fmla="*/ 295547 h 324938"/>
                <a:gd name="connsiteX454" fmla="*/ 78377 w 371474"/>
                <a:gd name="connsiteY454" fmla="*/ 296363 h 324938"/>
                <a:gd name="connsiteX455" fmla="*/ 78377 w 371474"/>
                <a:gd name="connsiteY455" fmla="*/ 298813 h 324938"/>
                <a:gd name="connsiteX456" fmla="*/ 76744 w 371474"/>
                <a:gd name="connsiteY456" fmla="*/ 299629 h 324938"/>
                <a:gd name="connsiteX457" fmla="*/ 73479 w 371474"/>
                <a:gd name="connsiteY457" fmla="*/ 301262 h 324938"/>
                <a:gd name="connsiteX458" fmla="*/ 5715 w 371474"/>
                <a:gd name="connsiteY458" fmla="*/ 309426 h 324938"/>
                <a:gd name="connsiteX459" fmla="*/ 5715 w 371474"/>
                <a:gd name="connsiteY459" fmla="*/ 309426 h 324938"/>
                <a:gd name="connsiteX460" fmla="*/ 4899 w 371474"/>
                <a:gd name="connsiteY460" fmla="*/ 307794 h 324938"/>
                <a:gd name="connsiteX461" fmla="*/ 3266 w 371474"/>
                <a:gd name="connsiteY461" fmla="*/ 304528 h 324938"/>
                <a:gd name="connsiteX462" fmla="*/ 4082 w 371474"/>
                <a:gd name="connsiteY462" fmla="*/ 302895 h 324938"/>
                <a:gd name="connsiteX463" fmla="*/ 6531 w 371474"/>
                <a:gd name="connsiteY463" fmla="*/ 302895 h 324938"/>
                <a:gd name="connsiteX464" fmla="*/ 7348 w 371474"/>
                <a:gd name="connsiteY464" fmla="*/ 303712 h 324938"/>
                <a:gd name="connsiteX465" fmla="*/ 7348 w 371474"/>
                <a:gd name="connsiteY465" fmla="*/ 304528 h 324938"/>
                <a:gd name="connsiteX466" fmla="*/ 6531 w 371474"/>
                <a:gd name="connsiteY466" fmla="*/ 305344 h 324938"/>
                <a:gd name="connsiteX467" fmla="*/ 6531 w 371474"/>
                <a:gd name="connsiteY467" fmla="*/ 306977 h 324938"/>
                <a:gd name="connsiteX468" fmla="*/ 6531 w 371474"/>
                <a:gd name="connsiteY468" fmla="*/ 307794 h 324938"/>
                <a:gd name="connsiteX469" fmla="*/ 5715 w 371474"/>
                <a:gd name="connsiteY469" fmla="*/ 309426 h 324938"/>
                <a:gd name="connsiteX470" fmla="*/ 65314 w 371474"/>
                <a:gd name="connsiteY470" fmla="*/ 315141 h 324938"/>
                <a:gd name="connsiteX471" fmla="*/ 62865 w 371474"/>
                <a:gd name="connsiteY471" fmla="*/ 317591 h 324938"/>
                <a:gd name="connsiteX472" fmla="*/ 60416 w 371474"/>
                <a:gd name="connsiteY472" fmla="*/ 316774 h 324938"/>
                <a:gd name="connsiteX473" fmla="*/ 60416 w 371474"/>
                <a:gd name="connsiteY473" fmla="*/ 316774 h 324938"/>
                <a:gd name="connsiteX474" fmla="*/ 62865 w 371474"/>
                <a:gd name="connsiteY474" fmla="*/ 315958 h 324938"/>
                <a:gd name="connsiteX475" fmla="*/ 65314 w 371474"/>
                <a:gd name="connsiteY475" fmla="*/ 314325 h 324938"/>
                <a:gd name="connsiteX476" fmla="*/ 66947 w 371474"/>
                <a:gd name="connsiteY476" fmla="*/ 311059 h 324938"/>
                <a:gd name="connsiteX477" fmla="*/ 69396 w 371474"/>
                <a:gd name="connsiteY477" fmla="*/ 306977 h 324938"/>
                <a:gd name="connsiteX478" fmla="*/ 70213 w 371474"/>
                <a:gd name="connsiteY478" fmla="*/ 305344 h 324938"/>
                <a:gd name="connsiteX479" fmla="*/ 71029 w 371474"/>
                <a:gd name="connsiteY479" fmla="*/ 304528 h 324938"/>
                <a:gd name="connsiteX480" fmla="*/ 71846 w 371474"/>
                <a:gd name="connsiteY480" fmla="*/ 304528 h 324938"/>
                <a:gd name="connsiteX481" fmla="*/ 72662 w 371474"/>
                <a:gd name="connsiteY481" fmla="*/ 304528 h 324938"/>
                <a:gd name="connsiteX482" fmla="*/ 73479 w 371474"/>
                <a:gd name="connsiteY482" fmla="*/ 305344 h 324938"/>
                <a:gd name="connsiteX483" fmla="*/ 73479 w 371474"/>
                <a:gd name="connsiteY483" fmla="*/ 306977 h 324938"/>
                <a:gd name="connsiteX484" fmla="*/ 72662 w 371474"/>
                <a:gd name="connsiteY484" fmla="*/ 310243 h 324938"/>
                <a:gd name="connsiteX485" fmla="*/ 71846 w 371474"/>
                <a:gd name="connsiteY485" fmla="*/ 313509 h 324938"/>
                <a:gd name="connsiteX486" fmla="*/ 65314 w 371474"/>
                <a:gd name="connsiteY486" fmla="*/ 315141 h 324938"/>
                <a:gd name="connsiteX487" fmla="*/ 30208 w 371474"/>
                <a:gd name="connsiteY487" fmla="*/ 311059 h 324938"/>
                <a:gd name="connsiteX488" fmla="*/ 28575 w 371474"/>
                <a:gd name="connsiteY488" fmla="*/ 315141 h 324938"/>
                <a:gd name="connsiteX489" fmla="*/ 26942 w 371474"/>
                <a:gd name="connsiteY489" fmla="*/ 316774 h 324938"/>
                <a:gd name="connsiteX490" fmla="*/ 26126 w 371474"/>
                <a:gd name="connsiteY490" fmla="*/ 317591 h 324938"/>
                <a:gd name="connsiteX491" fmla="*/ 24493 w 371474"/>
                <a:gd name="connsiteY491" fmla="*/ 318407 h 324938"/>
                <a:gd name="connsiteX492" fmla="*/ 22043 w 371474"/>
                <a:gd name="connsiteY492" fmla="*/ 315958 h 324938"/>
                <a:gd name="connsiteX493" fmla="*/ 21227 w 371474"/>
                <a:gd name="connsiteY493" fmla="*/ 313509 h 324938"/>
                <a:gd name="connsiteX494" fmla="*/ 20411 w 371474"/>
                <a:gd name="connsiteY494" fmla="*/ 312692 h 324938"/>
                <a:gd name="connsiteX495" fmla="*/ 21227 w 371474"/>
                <a:gd name="connsiteY495" fmla="*/ 311876 h 324938"/>
                <a:gd name="connsiteX496" fmla="*/ 22860 w 371474"/>
                <a:gd name="connsiteY496" fmla="*/ 311876 h 324938"/>
                <a:gd name="connsiteX497" fmla="*/ 26126 w 371474"/>
                <a:gd name="connsiteY497" fmla="*/ 311059 h 324938"/>
                <a:gd name="connsiteX498" fmla="*/ 26942 w 371474"/>
                <a:gd name="connsiteY498" fmla="*/ 311059 h 324938"/>
                <a:gd name="connsiteX499" fmla="*/ 30208 w 371474"/>
                <a:gd name="connsiteY499" fmla="*/ 308610 h 324938"/>
                <a:gd name="connsiteX500" fmla="*/ 33474 w 371474"/>
                <a:gd name="connsiteY500" fmla="*/ 308610 h 324938"/>
                <a:gd name="connsiteX501" fmla="*/ 33474 w 371474"/>
                <a:gd name="connsiteY501" fmla="*/ 309426 h 324938"/>
                <a:gd name="connsiteX502" fmla="*/ 30208 w 371474"/>
                <a:gd name="connsiteY502" fmla="*/ 311059 h 324938"/>
                <a:gd name="connsiteX503" fmla="*/ 16329 w 371474"/>
                <a:gd name="connsiteY503" fmla="*/ 318407 h 324938"/>
                <a:gd name="connsiteX504" fmla="*/ 16329 w 371474"/>
                <a:gd name="connsiteY504" fmla="*/ 318407 h 324938"/>
                <a:gd name="connsiteX505" fmla="*/ 14696 w 371474"/>
                <a:gd name="connsiteY505" fmla="*/ 318407 h 324938"/>
                <a:gd name="connsiteX506" fmla="*/ 13879 w 371474"/>
                <a:gd name="connsiteY506" fmla="*/ 316774 h 324938"/>
                <a:gd name="connsiteX507" fmla="*/ 14696 w 371474"/>
                <a:gd name="connsiteY507" fmla="*/ 315958 h 324938"/>
                <a:gd name="connsiteX508" fmla="*/ 15512 w 371474"/>
                <a:gd name="connsiteY508" fmla="*/ 315141 h 324938"/>
                <a:gd name="connsiteX509" fmla="*/ 16329 w 371474"/>
                <a:gd name="connsiteY509" fmla="*/ 315141 h 324938"/>
                <a:gd name="connsiteX510" fmla="*/ 17961 w 371474"/>
                <a:gd name="connsiteY510" fmla="*/ 315958 h 324938"/>
                <a:gd name="connsiteX511" fmla="*/ 18778 w 371474"/>
                <a:gd name="connsiteY511" fmla="*/ 316774 h 324938"/>
                <a:gd name="connsiteX512" fmla="*/ 18778 w 371474"/>
                <a:gd name="connsiteY512" fmla="*/ 317591 h 324938"/>
                <a:gd name="connsiteX513" fmla="*/ 16329 w 371474"/>
                <a:gd name="connsiteY513" fmla="*/ 318407 h 324938"/>
                <a:gd name="connsiteX514" fmla="*/ 45720 w 371474"/>
                <a:gd name="connsiteY514" fmla="*/ 315958 h 324938"/>
                <a:gd name="connsiteX515" fmla="*/ 45720 w 371474"/>
                <a:gd name="connsiteY515" fmla="*/ 317591 h 324938"/>
                <a:gd name="connsiteX516" fmla="*/ 45720 w 371474"/>
                <a:gd name="connsiteY516" fmla="*/ 319224 h 324938"/>
                <a:gd name="connsiteX517" fmla="*/ 45720 w 371474"/>
                <a:gd name="connsiteY517" fmla="*/ 321673 h 324938"/>
                <a:gd name="connsiteX518" fmla="*/ 44904 w 371474"/>
                <a:gd name="connsiteY518" fmla="*/ 322489 h 324938"/>
                <a:gd name="connsiteX519" fmla="*/ 43271 w 371474"/>
                <a:gd name="connsiteY519" fmla="*/ 323306 h 324938"/>
                <a:gd name="connsiteX520" fmla="*/ 41638 w 371474"/>
                <a:gd name="connsiteY520" fmla="*/ 323306 h 324938"/>
                <a:gd name="connsiteX521" fmla="*/ 40821 w 371474"/>
                <a:gd name="connsiteY521" fmla="*/ 322489 h 324938"/>
                <a:gd name="connsiteX522" fmla="*/ 39188 w 371474"/>
                <a:gd name="connsiteY522" fmla="*/ 320856 h 324938"/>
                <a:gd name="connsiteX523" fmla="*/ 39188 w 371474"/>
                <a:gd name="connsiteY523" fmla="*/ 319224 h 324938"/>
                <a:gd name="connsiteX524" fmla="*/ 40821 w 371474"/>
                <a:gd name="connsiteY524" fmla="*/ 317591 h 324938"/>
                <a:gd name="connsiteX525" fmla="*/ 41638 w 371474"/>
                <a:gd name="connsiteY525" fmla="*/ 315958 h 324938"/>
                <a:gd name="connsiteX526" fmla="*/ 45720 w 371474"/>
                <a:gd name="connsiteY526" fmla="*/ 315958 h 324938"/>
                <a:gd name="connsiteX527" fmla="*/ 45720 w 371474"/>
                <a:gd name="connsiteY527" fmla="*/ 315958 h 324938"/>
                <a:gd name="connsiteX528" fmla="*/ 45720 w 371474"/>
                <a:gd name="connsiteY528" fmla="*/ 315958 h 324938"/>
                <a:gd name="connsiteX529" fmla="*/ 45720 w 371474"/>
                <a:gd name="connsiteY529" fmla="*/ 315958 h 324938"/>
                <a:gd name="connsiteX530" fmla="*/ 4082 w 371474"/>
                <a:gd name="connsiteY530" fmla="*/ 321673 h 324938"/>
                <a:gd name="connsiteX531" fmla="*/ 2449 w 371474"/>
                <a:gd name="connsiteY531" fmla="*/ 324938 h 324938"/>
                <a:gd name="connsiteX532" fmla="*/ 816 w 371474"/>
                <a:gd name="connsiteY532" fmla="*/ 324122 h 324938"/>
                <a:gd name="connsiteX533" fmla="*/ 0 w 371474"/>
                <a:gd name="connsiteY533" fmla="*/ 324122 h 324938"/>
                <a:gd name="connsiteX534" fmla="*/ 0 w 371474"/>
                <a:gd name="connsiteY534" fmla="*/ 323306 h 324938"/>
                <a:gd name="connsiteX535" fmla="*/ 1633 w 371474"/>
                <a:gd name="connsiteY535" fmla="*/ 323306 h 324938"/>
                <a:gd name="connsiteX536" fmla="*/ 4082 w 371474"/>
                <a:gd name="connsiteY536" fmla="*/ 321673 h 324938"/>
                <a:gd name="connsiteX537" fmla="*/ 4082 w 371474"/>
                <a:gd name="connsiteY537" fmla="*/ 321673 h 324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Lst>
              <a:rect l="l" t="t" r="r" b="b"/>
              <a:pathLst>
                <a:path w="371474" h="324938">
                  <a:moveTo>
                    <a:pt x="270238" y="4082"/>
                  </a:moveTo>
                  <a:lnTo>
                    <a:pt x="270238" y="4082"/>
                  </a:lnTo>
                  <a:lnTo>
                    <a:pt x="271054" y="5715"/>
                  </a:lnTo>
                  <a:lnTo>
                    <a:pt x="271871" y="5715"/>
                  </a:lnTo>
                  <a:lnTo>
                    <a:pt x="273503" y="6531"/>
                  </a:lnTo>
                  <a:lnTo>
                    <a:pt x="274320" y="6531"/>
                  </a:lnTo>
                  <a:lnTo>
                    <a:pt x="275953" y="6531"/>
                  </a:lnTo>
                  <a:lnTo>
                    <a:pt x="276769" y="7348"/>
                  </a:lnTo>
                  <a:lnTo>
                    <a:pt x="276769" y="8164"/>
                  </a:lnTo>
                  <a:lnTo>
                    <a:pt x="276769" y="8981"/>
                  </a:lnTo>
                  <a:lnTo>
                    <a:pt x="275953" y="9797"/>
                  </a:lnTo>
                  <a:lnTo>
                    <a:pt x="275953" y="10614"/>
                  </a:lnTo>
                  <a:lnTo>
                    <a:pt x="275953" y="11430"/>
                  </a:lnTo>
                  <a:lnTo>
                    <a:pt x="276769" y="11430"/>
                  </a:lnTo>
                  <a:lnTo>
                    <a:pt x="277585" y="11430"/>
                  </a:lnTo>
                  <a:lnTo>
                    <a:pt x="277585" y="11430"/>
                  </a:lnTo>
                  <a:lnTo>
                    <a:pt x="277585" y="10614"/>
                  </a:lnTo>
                  <a:lnTo>
                    <a:pt x="278402" y="9797"/>
                  </a:lnTo>
                  <a:lnTo>
                    <a:pt x="278402" y="9797"/>
                  </a:lnTo>
                  <a:lnTo>
                    <a:pt x="278402" y="10614"/>
                  </a:lnTo>
                  <a:lnTo>
                    <a:pt x="278402" y="11430"/>
                  </a:lnTo>
                  <a:lnTo>
                    <a:pt x="280035" y="12246"/>
                  </a:lnTo>
                  <a:lnTo>
                    <a:pt x="284117" y="13879"/>
                  </a:lnTo>
                  <a:lnTo>
                    <a:pt x="285750" y="13879"/>
                  </a:lnTo>
                  <a:lnTo>
                    <a:pt x="287383" y="13879"/>
                  </a:lnTo>
                  <a:lnTo>
                    <a:pt x="287383" y="14696"/>
                  </a:lnTo>
                  <a:lnTo>
                    <a:pt x="289832" y="17145"/>
                  </a:lnTo>
                  <a:lnTo>
                    <a:pt x="290649" y="17145"/>
                  </a:lnTo>
                  <a:lnTo>
                    <a:pt x="291465" y="17145"/>
                  </a:lnTo>
                  <a:lnTo>
                    <a:pt x="293098" y="17145"/>
                  </a:lnTo>
                  <a:lnTo>
                    <a:pt x="293914" y="16329"/>
                  </a:lnTo>
                  <a:lnTo>
                    <a:pt x="294731" y="16329"/>
                  </a:lnTo>
                  <a:lnTo>
                    <a:pt x="295547" y="17145"/>
                  </a:lnTo>
                  <a:lnTo>
                    <a:pt x="296364" y="17961"/>
                  </a:lnTo>
                  <a:lnTo>
                    <a:pt x="297180" y="18778"/>
                  </a:lnTo>
                  <a:lnTo>
                    <a:pt x="297996" y="19594"/>
                  </a:lnTo>
                  <a:lnTo>
                    <a:pt x="298813" y="19594"/>
                  </a:lnTo>
                  <a:lnTo>
                    <a:pt x="302895" y="18778"/>
                  </a:lnTo>
                  <a:lnTo>
                    <a:pt x="303711" y="19594"/>
                  </a:lnTo>
                  <a:lnTo>
                    <a:pt x="304528" y="19594"/>
                  </a:lnTo>
                  <a:lnTo>
                    <a:pt x="305344" y="19594"/>
                  </a:lnTo>
                  <a:lnTo>
                    <a:pt x="307793" y="19594"/>
                  </a:lnTo>
                  <a:lnTo>
                    <a:pt x="309426" y="19594"/>
                  </a:lnTo>
                  <a:lnTo>
                    <a:pt x="309426" y="19594"/>
                  </a:lnTo>
                  <a:lnTo>
                    <a:pt x="309426" y="17145"/>
                  </a:lnTo>
                  <a:lnTo>
                    <a:pt x="309426" y="16329"/>
                  </a:lnTo>
                  <a:lnTo>
                    <a:pt x="310243" y="16329"/>
                  </a:lnTo>
                  <a:lnTo>
                    <a:pt x="311059" y="16329"/>
                  </a:lnTo>
                  <a:lnTo>
                    <a:pt x="315141" y="17961"/>
                  </a:lnTo>
                  <a:lnTo>
                    <a:pt x="316774" y="18778"/>
                  </a:lnTo>
                  <a:lnTo>
                    <a:pt x="318407" y="19594"/>
                  </a:lnTo>
                  <a:lnTo>
                    <a:pt x="320040" y="19594"/>
                  </a:lnTo>
                  <a:lnTo>
                    <a:pt x="320857" y="20411"/>
                  </a:lnTo>
                  <a:lnTo>
                    <a:pt x="322489" y="22860"/>
                  </a:lnTo>
                  <a:lnTo>
                    <a:pt x="322489" y="23676"/>
                  </a:lnTo>
                  <a:lnTo>
                    <a:pt x="322489" y="23676"/>
                  </a:lnTo>
                  <a:lnTo>
                    <a:pt x="322489" y="24493"/>
                  </a:lnTo>
                  <a:lnTo>
                    <a:pt x="322489" y="25309"/>
                  </a:lnTo>
                  <a:lnTo>
                    <a:pt x="322489" y="26126"/>
                  </a:lnTo>
                  <a:lnTo>
                    <a:pt x="323306" y="26126"/>
                  </a:lnTo>
                  <a:lnTo>
                    <a:pt x="324122" y="26126"/>
                  </a:lnTo>
                  <a:lnTo>
                    <a:pt x="324939" y="26126"/>
                  </a:lnTo>
                  <a:lnTo>
                    <a:pt x="326571" y="25309"/>
                  </a:lnTo>
                  <a:lnTo>
                    <a:pt x="327388" y="25309"/>
                  </a:lnTo>
                  <a:lnTo>
                    <a:pt x="329837" y="26126"/>
                  </a:lnTo>
                  <a:lnTo>
                    <a:pt x="330653" y="26942"/>
                  </a:lnTo>
                  <a:lnTo>
                    <a:pt x="330653" y="27759"/>
                  </a:lnTo>
                  <a:lnTo>
                    <a:pt x="331470" y="28575"/>
                  </a:lnTo>
                  <a:lnTo>
                    <a:pt x="332286" y="28575"/>
                  </a:lnTo>
                  <a:lnTo>
                    <a:pt x="333103" y="27759"/>
                  </a:lnTo>
                  <a:lnTo>
                    <a:pt x="334735" y="26942"/>
                  </a:lnTo>
                  <a:lnTo>
                    <a:pt x="338001" y="27759"/>
                  </a:lnTo>
                  <a:lnTo>
                    <a:pt x="341267" y="28575"/>
                  </a:lnTo>
                  <a:lnTo>
                    <a:pt x="342900" y="28575"/>
                  </a:lnTo>
                  <a:lnTo>
                    <a:pt x="342900" y="27759"/>
                  </a:lnTo>
                  <a:lnTo>
                    <a:pt x="342900" y="26942"/>
                  </a:lnTo>
                  <a:lnTo>
                    <a:pt x="343716" y="26942"/>
                  </a:lnTo>
                  <a:lnTo>
                    <a:pt x="344533" y="26942"/>
                  </a:lnTo>
                  <a:lnTo>
                    <a:pt x="345349" y="26942"/>
                  </a:lnTo>
                  <a:lnTo>
                    <a:pt x="346982" y="26126"/>
                  </a:lnTo>
                  <a:lnTo>
                    <a:pt x="348615" y="26126"/>
                  </a:lnTo>
                  <a:lnTo>
                    <a:pt x="350248" y="26942"/>
                  </a:lnTo>
                  <a:lnTo>
                    <a:pt x="351881" y="26942"/>
                  </a:lnTo>
                  <a:lnTo>
                    <a:pt x="352697" y="26942"/>
                  </a:lnTo>
                  <a:lnTo>
                    <a:pt x="353514" y="28575"/>
                  </a:lnTo>
                  <a:lnTo>
                    <a:pt x="354330" y="29391"/>
                  </a:lnTo>
                  <a:lnTo>
                    <a:pt x="354330" y="31024"/>
                  </a:lnTo>
                  <a:lnTo>
                    <a:pt x="352697" y="31841"/>
                  </a:lnTo>
                  <a:lnTo>
                    <a:pt x="351881" y="31841"/>
                  </a:lnTo>
                  <a:lnTo>
                    <a:pt x="351881" y="34290"/>
                  </a:lnTo>
                  <a:lnTo>
                    <a:pt x="352697" y="35106"/>
                  </a:lnTo>
                  <a:lnTo>
                    <a:pt x="353514" y="35923"/>
                  </a:lnTo>
                  <a:lnTo>
                    <a:pt x="353514" y="36739"/>
                  </a:lnTo>
                  <a:lnTo>
                    <a:pt x="353514" y="40005"/>
                  </a:lnTo>
                  <a:lnTo>
                    <a:pt x="351881" y="41638"/>
                  </a:lnTo>
                  <a:lnTo>
                    <a:pt x="349432" y="44087"/>
                  </a:lnTo>
                  <a:lnTo>
                    <a:pt x="338001" y="50619"/>
                  </a:lnTo>
                  <a:lnTo>
                    <a:pt x="335552" y="53884"/>
                  </a:lnTo>
                  <a:lnTo>
                    <a:pt x="334735" y="54701"/>
                  </a:lnTo>
                  <a:lnTo>
                    <a:pt x="326571" y="56334"/>
                  </a:lnTo>
                  <a:lnTo>
                    <a:pt x="320857" y="58783"/>
                  </a:lnTo>
                  <a:lnTo>
                    <a:pt x="318407" y="59599"/>
                  </a:lnTo>
                  <a:lnTo>
                    <a:pt x="315141" y="63681"/>
                  </a:lnTo>
                  <a:lnTo>
                    <a:pt x="313509" y="65314"/>
                  </a:lnTo>
                  <a:lnTo>
                    <a:pt x="315141" y="66131"/>
                  </a:lnTo>
                  <a:lnTo>
                    <a:pt x="316774" y="67764"/>
                  </a:lnTo>
                  <a:lnTo>
                    <a:pt x="315958" y="68580"/>
                  </a:lnTo>
                  <a:lnTo>
                    <a:pt x="313509" y="69396"/>
                  </a:lnTo>
                  <a:lnTo>
                    <a:pt x="312692" y="69396"/>
                  </a:lnTo>
                  <a:lnTo>
                    <a:pt x="311876" y="69396"/>
                  </a:lnTo>
                  <a:lnTo>
                    <a:pt x="311059" y="69396"/>
                  </a:lnTo>
                  <a:lnTo>
                    <a:pt x="306977" y="75928"/>
                  </a:lnTo>
                  <a:lnTo>
                    <a:pt x="303711" y="80826"/>
                  </a:lnTo>
                  <a:lnTo>
                    <a:pt x="302078" y="82459"/>
                  </a:lnTo>
                  <a:lnTo>
                    <a:pt x="300446" y="85725"/>
                  </a:lnTo>
                  <a:lnTo>
                    <a:pt x="296364" y="93073"/>
                  </a:lnTo>
                  <a:lnTo>
                    <a:pt x="296364" y="95522"/>
                  </a:lnTo>
                  <a:lnTo>
                    <a:pt x="298813" y="102870"/>
                  </a:lnTo>
                  <a:lnTo>
                    <a:pt x="299629" y="104503"/>
                  </a:lnTo>
                  <a:lnTo>
                    <a:pt x="301262" y="106136"/>
                  </a:lnTo>
                  <a:lnTo>
                    <a:pt x="304528" y="107769"/>
                  </a:lnTo>
                  <a:lnTo>
                    <a:pt x="305344" y="109401"/>
                  </a:lnTo>
                  <a:lnTo>
                    <a:pt x="304528" y="111034"/>
                  </a:lnTo>
                  <a:lnTo>
                    <a:pt x="301262" y="113484"/>
                  </a:lnTo>
                  <a:lnTo>
                    <a:pt x="295547" y="116749"/>
                  </a:lnTo>
                  <a:lnTo>
                    <a:pt x="293098" y="119199"/>
                  </a:lnTo>
                  <a:lnTo>
                    <a:pt x="292282" y="121648"/>
                  </a:lnTo>
                  <a:lnTo>
                    <a:pt x="290649" y="122464"/>
                  </a:lnTo>
                  <a:lnTo>
                    <a:pt x="289832" y="125730"/>
                  </a:lnTo>
                  <a:lnTo>
                    <a:pt x="289016" y="128179"/>
                  </a:lnTo>
                  <a:lnTo>
                    <a:pt x="289016" y="128996"/>
                  </a:lnTo>
                  <a:lnTo>
                    <a:pt x="288199" y="130629"/>
                  </a:lnTo>
                  <a:lnTo>
                    <a:pt x="288199" y="131445"/>
                  </a:lnTo>
                  <a:lnTo>
                    <a:pt x="289832" y="133078"/>
                  </a:lnTo>
                  <a:lnTo>
                    <a:pt x="289016" y="133894"/>
                  </a:lnTo>
                  <a:lnTo>
                    <a:pt x="288199" y="133894"/>
                  </a:lnTo>
                  <a:lnTo>
                    <a:pt x="286566" y="133894"/>
                  </a:lnTo>
                  <a:lnTo>
                    <a:pt x="280035" y="133894"/>
                  </a:lnTo>
                  <a:lnTo>
                    <a:pt x="275136" y="137160"/>
                  </a:lnTo>
                  <a:lnTo>
                    <a:pt x="272687" y="140426"/>
                  </a:lnTo>
                  <a:lnTo>
                    <a:pt x="270238" y="146141"/>
                  </a:lnTo>
                  <a:lnTo>
                    <a:pt x="267789" y="149406"/>
                  </a:lnTo>
                  <a:lnTo>
                    <a:pt x="266156" y="150223"/>
                  </a:lnTo>
                  <a:lnTo>
                    <a:pt x="264523" y="148590"/>
                  </a:lnTo>
                  <a:lnTo>
                    <a:pt x="262074" y="148590"/>
                  </a:lnTo>
                  <a:lnTo>
                    <a:pt x="259624" y="149406"/>
                  </a:lnTo>
                  <a:lnTo>
                    <a:pt x="257991" y="150223"/>
                  </a:lnTo>
                  <a:lnTo>
                    <a:pt x="256359" y="151039"/>
                  </a:lnTo>
                  <a:lnTo>
                    <a:pt x="254726" y="150223"/>
                  </a:lnTo>
                  <a:lnTo>
                    <a:pt x="250643" y="150223"/>
                  </a:lnTo>
                  <a:lnTo>
                    <a:pt x="249010" y="150223"/>
                  </a:lnTo>
                  <a:lnTo>
                    <a:pt x="246561" y="151039"/>
                  </a:lnTo>
                  <a:lnTo>
                    <a:pt x="244112" y="150223"/>
                  </a:lnTo>
                  <a:lnTo>
                    <a:pt x="240030" y="150223"/>
                  </a:lnTo>
                  <a:lnTo>
                    <a:pt x="231049" y="151039"/>
                  </a:lnTo>
                  <a:lnTo>
                    <a:pt x="230233" y="151039"/>
                  </a:lnTo>
                  <a:lnTo>
                    <a:pt x="229416" y="152672"/>
                  </a:lnTo>
                  <a:lnTo>
                    <a:pt x="226967" y="155121"/>
                  </a:lnTo>
                  <a:lnTo>
                    <a:pt x="222885" y="155121"/>
                  </a:lnTo>
                  <a:lnTo>
                    <a:pt x="218803" y="156754"/>
                  </a:lnTo>
                  <a:lnTo>
                    <a:pt x="217986" y="157571"/>
                  </a:lnTo>
                  <a:lnTo>
                    <a:pt x="216353" y="160020"/>
                  </a:lnTo>
                  <a:lnTo>
                    <a:pt x="215537" y="162469"/>
                  </a:lnTo>
                  <a:lnTo>
                    <a:pt x="215537" y="162469"/>
                  </a:lnTo>
                  <a:lnTo>
                    <a:pt x="214721" y="161653"/>
                  </a:lnTo>
                  <a:lnTo>
                    <a:pt x="213904" y="161653"/>
                  </a:lnTo>
                  <a:lnTo>
                    <a:pt x="213904" y="163286"/>
                  </a:lnTo>
                  <a:lnTo>
                    <a:pt x="212271" y="164102"/>
                  </a:lnTo>
                  <a:lnTo>
                    <a:pt x="210639" y="164102"/>
                  </a:lnTo>
                  <a:lnTo>
                    <a:pt x="207373" y="162469"/>
                  </a:lnTo>
                  <a:lnTo>
                    <a:pt x="204924" y="160837"/>
                  </a:lnTo>
                  <a:lnTo>
                    <a:pt x="203291" y="160837"/>
                  </a:lnTo>
                  <a:lnTo>
                    <a:pt x="200841" y="157571"/>
                  </a:lnTo>
                  <a:lnTo>
                    <a:pt x="200025" y="155938"/>
                  </a:lnTo>
                  <a:lnTo>
                    <a:pt x="199209" y="153488"/>
                  </a:lnTo>
                  <a:lnTo>
                    <a:pt x="199209" y="152672"/>
                  </a:lnTo>
                  <a:lnTo>
                    <a:pt x="199209" y="151856"/>
                  </a:lnTo>
                  <a:lnTo>
                    <a:pt x="197576" y="151039"/>
                  </a:lnTo>
                  <a:lnTo>
                    <a:pt x="196759" y="149406"/>
                  </a:lnTo>
                  <a:lnTo>
                    <a:pt x="198392" y="146957"/>
                  </a:lnTo>
                  <a:lnTo>
                    <a:pt x="199209" y="146141"/>
                  </a:lnTo>
                  <a:lnTo>
                    <a:pt x="200025" y="146141"/>
                  </a:lnTo>
                  <a:lnTo>
                    <a:pt x="198392" y="146141"/>
                  </a:lnTo>
                  <a:lnTo>
                    <a:pt x="196759" y="147774"/>
                  </a:lnTo>
                  <a:lnTo>
                    <a:pt x="195126" y="145324"/>
                  </a:lnTo>
                  <a:lnTo>
                    <a:pt x="188595" y="140426"/>
                  </a:lnTo>
                  <a:lnTo>
                    <a:pt x="189411" y="139609"/>
                  </a:lnTo>
                  <a:lnTo>
                    <a:pt x="189411" y="138793"/>
                  </a:lnTo>
                  <a:lnTo>
                    <a:pt x="188595" y="140426"/>
                  </a:lnTo>
                  <a:lnTo>
                    <a:pt x="187778" y="140426"/>
                  </a:lnTo>
                  <a:lnTo>
                    <a:pt x="184513" y="140426"/>
                  </a:lnTo>
                  <a:lnTo>
                    <a:pt x="180431" y="141242"/>
                  </a:lnTo>
                  <a:lnTo>
                    <a:pt x="179614" y="136344"/>
                  </a:lnTo>
                  <a:lnTo>
                    <a:pt x="178798" y="134711"/>
                  </a:lnTo>
                  <a:lnTo>
                    <a:pt x="178798" y="133078"/>
                  </a:lnTo>
                  <a:lnTo>
                    <a:pt x="179614" y="129812"/>
                  </a:lnTo>
                  <a:lnTo>
                    <a:pt x="180431" y="128996"/>
                  </a:lnTo>
                  <a:lnTo>
                    <a:pt x="182064" y="126546"/>
                  </a:lnTo>
                  <a:lnTo>
                    <a:pt x="183696" y="124097"/>
                  </a:lnTo>
                  <a:lnTo>
                    <a:pt x="185329" y="123281"/>
                  </a:lnTo>
                  <a:lnTo>
                    <a:pt x="186146" y="123281"/>
                  </a:lnTo>
                  <a:lnTo>
                    <a:pt x="186962" y="121648"/>
                  </a:lnTo>
                  <a:lnTo>
                    <a:pt x="186962" y="120015"/>
                  </a:lnTo>
                  <a:lnTo>
                    <a:pt x="186962" y="120015"/>
                  </a:lnTo>
                  <a:lnTo>
                    <a:pt x="184513" y="120015"/>
                  </a:lnTo>
                  <a:lnTo>
                    <a:pt x="180431" y="114300"/>
                  </a:lnTo>
                  <a:lnTo>
                    <a:pt x="180431" y="113484"/>
                  </a:lnTo>
                  <a:lnTo>
                    <a:pt x="181247" y="111851"/>
                  </a:lnTo>
                  <a:lnTo>
                    <a:pt x="181247" y="110218"/>
                  </a:lnTo>
                  <a:lnTo>
                    <a:pt x="181247" y="108585"/>
                  </a:lnTo>
                  <a:lnTo>
                    <a:pt x="182064" y="107769"/>
                  </a:lnTo>
                  <a:lnTo>
                    <a:pt x="183696" y="106952"/>
                  </a:lnTo>
                  <a:lnTo>
                    <a:pt x="185329" y="105319"/>
                  </a:lnTo>
                  <a:lnTo>
                    <a:pt x="186146" y="103686"/>
                  </a:lnTo>
                  <a:lnTo>
                    <a:pt x="186146" y="102054"/>
                  </a:lnTo>
                  <a:lnTo>
                    <a:pt x="185329" y="101237"/>
                  </a:lnTo>
                  <a:lnTo>
                    <a:pt x="182880" y="100421"/>
                  </a:lnTo>
                  <a:lnTo>
                    <a:pt x="180431" y="96339"/>
                  </a:lnTo>
                  <a:lnTo>
                    <a:pt x="179614" y="93889"/>
                  </a:lnTo>
                  <a:lnTo>
                    <a:pt x="178798" y="93889"/>
                  </a:lnTo>
                  <a:lnTo>
                    <a:pt x="177165" y="92256"/>
                  </a:lnTo>
                  <a:lnTo>
                    <a:pt x="175532" y="89807"/>
                  </a:lnTo>
                  <a:lnTo>
                    <a:pt x="175532" y="89807"/>
                  </a:lnTo>
                  <a:lnTo>
                    <a:pt x="177165" y="89807"/>
                  </a:lnTo>
                  <a:lnTo>
                    <a:pt x="182880" y="89807"/>
                  </a:lnTo>
                  <a:lnTo>
                    <a:pt x="183696" y="88991"/>
                  </a:lnTo>
                  <a:lnTo>
                    <a:pt x="183696" y="88991"/>
                  </a:lnTo>
                  <a:lnTo>
                    <a:pt x="184513" y="87358"/>
                  </a:lnTo>
                  <a:lnTo>
                    <a:pt x="185329" y="84092"/>
                  </a:lnTo>
                  <a:lnTo>
                    <a:pt x="185329" y="82459"/>
                  </a:lnTo>
                  <a:lnTo>
                    <a:pt x="185329" y="81643"/>
                  </a:lnTo>
                  <a:lnTo>
                    <a:pt x="183696" y="80010"/>
                  </a:lnTo>
                  <a:lnTo>
                    <a:pt x="183696" y="79194"/>
                  </a:lnTo>
                  <a:lnTo>
                    <a:pt x="183696" y="78377"/>
                  </a:lnTo>
                  <a:lnTo>
                    <a:pt x="184513" y="77561"/>
                  </a:lnTo>
                  <a:lnTo>
                    <a:pt x="186146" y="76744"/>
                  </a:lnTo>
                  <a:lnTo>
                    <a:pt x="186962" y="75928"/>
                  </a:lnTo>
                  <a:lnTo>
                    <a:pt x="186962" y="75111"/>
                  </a:lnTo>
                  <a:lnTo>
                    <a:pt x="186146" y="74295"/>
                  </a:lnTo>
                  <a:lnTo>
                    <a:pt x="186146" y="73479"/>
                  </a:lnTo>
                  <a:lnTo>
                    <a:pt x="186146" y="72662"/>
                  </a:lnTo>
                  <a:lnTo>
                    <a:pt x="186146" y="69396"/>
                  </a:lnTo>
                  <a:lnTo>
                    <a:pt x="186146" y="68580"/>
                  </a:lnTo>
                  <a:lnTo>
                    <a:pt x="186146" y="66131"/>
                  </a:lnTo>
                  <a:lnTo>
                    <a:pt x="186146" y="63681"/>
                  </a:lnTo>
                  <a:lnTo>
                    <a:pt x="185329" y="61232"/>
                  </a:lnTo>
                  <a:lnTo>
                    <a:pt x="185329" y="60416"/>
                  </a:lnTo>
                  <a:lnTo>
                    <a:pt x="186146" y="59599"/>
                  </a:lnTo>
                  <a:lnTo>
                    <a:pt x="187778" y="58783"/>
                  </a:lnTo>
                  <a:lnTo>
                    <a:pt x="189411" y="56334"/>
                  </a:lnTo>
                  <a:lnTo>
                    <a:pt x="191860" y="54701"/>
                  </a:lnTo>
                  <a:lnTo>
                    <a:pt x="194310" y="53068"/>
                  </a:lnTo>
                  <a:lnTo>
                    <a:pt x="195943" y="51435"/>
                  </a:lnTo>
                  <a:lnTo>
                    <a:pt x="196759" y="49802"/>
                  </a:lnTo>
                  <a:lnTo>
                    <a:pt x="197576" y="49802"/>
                  </a:lnTo>
                  <a:lnTo>
                    <a:pt x="197576" y="48986"/>
                  </a:lnTo>
                  <a:lnTo>
                    <a:pt x="197576" y="48169"/>
                  </a:lnTo>
                  <a:lnTo>
                    <a:pt x="196759" y="47353"/>
                  </a:lnTo>
                  <a:lnTo>
                    <a:pt x="195126" y="46536"/>
                  </a:lnTo>
                  <a:lnTo>
                    <a:pt x="193493" y="46536"/>
                  </a:lnTo>
                  <a:lnTo>
                    <a:pt x="192677" y="46536"/>
                  </a:lnTo>
                  <a:lnTo>
                    <a:pt x="192677" y="45720"/>
                  </a:lnTo>
                  <a:lnTo>
                    <a:pt x="192677" y="44087"/>
                  </a:lnTo>
                  <a:lnTo>
                    <a:pt x="192677" y="42454"/>
                  </a:lnTo>
                  <a:lnTo>
                    <a:pt x="192677" y="41638"/>
                  </a:lnTo>
                  <a:lnTo>
                    <a:pt x="191860" y="40821"/>
                  </a:lnTo>
                  <a:lnTo>
                    <a:pt x="190228" y="40821"/>
                  </a:lnTo>
                  <a:lnTo>
                    <a:pt x="189411" y="40005"/>
                  </a:lnTo>
                  <a:lnTo>
                    <a:pt x="188595" y="40005"/>
                  </a:lnTo>
                  <a:lnTo>
                    <a:pt x="187778" y="40821"/>
                  </a:lnTo>
                  <a:lnTo>
                    <a:pt x="185329" y="40821"/>
                  </a:lnTo>
                  <a:lnTo>
                    <a:pt x="184513" y="40821"/>
                  </a:lnTo>
                  <a:lnTo>
                    <a:pt x="183696" y="40821"/>
                  </a:lnTo>
                  <a:lnTo>
                    <a:pt x="182880" y="40821"/>
                  </a:lnTo>
                  <a:lnTo>
                    <a:pt x="182880" y="40821"/>
                  </a:lnTo>
                  <a:lnTo>
                    <a:pt x="182880" y="41638"/>
                  </a:lnTo>
                  <a:lnTo>
                    <a:pt x="182880" y="42454"/>
                  </a:lnTo>
                  <a:lnTo>
                    <a:pt x="182064" y="43271"/>
                  </a:lnTo>
                  <a:lnTo>
                    <a:pt x="179614" y="44087"/>
                  </a:lnTo>
                  <a:lnTo>
                    <a:pt x="177982" y="44087"/>
                  </a:lnTo>
                  <a:lnTo>
                    <a:pt x="176349" y="43271"/>
                  </a:lnTo>
                  <a:lnTo>
                    <a:pt x="175532" y="43271"/>
                  </a:lnTo>
                  <a:lnTo>
                    <a:pt x="174716" y="43271"/>
                  </a:lnTo>
                  <a:lnTo>
                    <a:pt x="171450" y="43271"/>
                  </a:lnTo>
                  <a:lnTo>
                    <a:pt x="171450" y="43271"/>
                  </a:lnTo>
                  <a:lnTo>
                    <a:pt x="170634" y="44087"/>
                  </a:lnTo>
                  <a:lnTo>
                    <a:pt x="169001" y="44904"/>
                  </a:lnTo>
                  <a:lnTo>
                    <a:pt x="168184" y="44904"/>
                  </a:lnTo>
                  <a:lnTo>
                    <a:pt x="168184" y="44904"/>
                  </a:lnTo>
                  <a:lnTo>
                    <a:pt x="168184" y="44904"/>
                  </a:lnTo>
                  <a:lnTo>
                    <a:pt x="167368" y="43271"/>
                  </a:lnTo>
                  <a:lnTo>
                    <a:pt x="167368" y="42454"/>
                  </a:lnTo>
                  <a:lnTo>
                    <a:pt x="169001" y="40821"/>
                  </a:lnTo>
                  <a:lnTo>
                    <a:pt x="169001" y="40005"/>
                  </a:lnTo>
                  <a:lnTo>
                    <a:pt x="168184" y="39189"/>
                  </a:lnTo>
                  <a:lnTo>
                    <a:pt x="167368" y="38372"/>
                  </a:lnTo>
                  <a:lnTo>
                    <a:pt x="167368" y="37556"/>
                  </a:lnTo>
                  <a:lnTo>
                    <a:pt x="166551" y="37556"/>
                  </a:lnTo>
                  <a:lnTo>
                    <a:pt x="165735" y="38372"/>
                  </a:lnTo>
                  <a:lnTo>
                    <a:pt x="162469" y="39189"/>
                  </a:lnTo>
                  <a:lnTo>
                    <a:pt x="161653" y="39189"/>
                  </a:lnTo>
                  <a:lnTo>
                    <a:pt x="160020" y="40005"/>
                  </a:lnTo>
                  <a:lnTo>
                    <a:pt x="158387" y="41638"/>
                  </a:lnTo>
                  <a:lnTo>
                    <a:pt x="156754" y="41638"/>
                  </a:lnTo>
                  <a:lnTo>
                    <a:pt x="155938" y="40821"/>
                  </a:lnTo>
                  <a:lnTo>
                    <a:pt x="155938" y="37556"/>
                  </a:lnTo>
                  <a:lnTo>
                    <a:pt x="157571" y="35106"/>
                  </a:lnTo>
                  <a:lnTo>
                    <a:pt x="159203" y="33474"/>
                  </a:lnTo>
                  <a:lnTo>
                    <a:pt x="158387" y="33474"/>
                  </a:lnTo>
                  <a:lnTo>
                    <a:pt x="156754" y="33474"/>
                  </a:lnTo>
                  <a:lnTo>
                    <a:pt x="156754" y="32657"/>
                  </a:lnTo>
                  <a:lnTo>
                    <a:pt x="157571" y="31841"/>
                  </a:lnTo>
                  <a:lnTo>
                    <a:pt x="158387" y="31024"/>
                  </a:lnTo>
                  <a:lnTo>
                    <a:pt x="157571" y="30208"/>
                  </a:lnTo>
                  <a:lnTo>
                    <a:pt x="156754" y="29391"/>
                  </a:lnTo>
                  <a:lnTo>
                    <a:pt x="156754" y="26942"/>
                  </a:lnTo>
                  <a:lnTo>
                    <a:pt x="156754" y="26126"/>
                  </a:lnTo>
                  <a:lnTo>
                    <a:pt x="156754" y="25309"/>
                  </a:lnTo>
                  <a:lnTo>
                    <a:pt x="153489" y="26942"/>
                  </a:lnTo>
                  <a:lnTo>
                    <a:pt x="152672" y="26942"/>
                  </a:lnTo>
                  <a:lnTo>
                    <a:pt x="152672" y="25309"/>
                  </a:lnTo>
                  <a:lnTo>
                    <a:pt x="154305" y="22860"/>
                  </a:lnTo>
                  <a:lnTo>
                    <a:pt x="154305" y="22044"/>
                  </a:lnTo>
                  <a:lnTo>
                    <a:pt x="152672" y="22044"/>
                  </a:lnTo>
                  <a:lnTo>
                    <a:pt x="151039" y="21227"/>
                  </a:lnTo>
                  <a:lnTo>
                    <a:pt x="150223" y="20411"/>
                  </a:lnTo>
                  <a:lnTo>
                    <a:pt x="149407" y="18778"/>
                  </a:lnTo>
                  <a:lnTo>
                    <a:pt x="149407" y="17145"/>
                  </a:lnTo>
                  <a:lnTo>
                    <a:pt x="150223" y="13879"/>
                  </a:lnTo>
                  <a:lnTo>
                    <a:pt x="151856" y="13063"/>
                  </a:lnTo>
                  <a:lnTo>
                    <a:pt x="152672" y="12246"/>
                  </a:lnTo>
                  <a:lnTo>
                    <a:pt x="155121" y="9797"/>
                  </a:lnTo>
                  <a:lnTo>
                    <a:pt x="158387" y="9797"/>
                  </a:lnTo>
                  <a:lnTo>
                    <a:pt x="160836" y="8981"/>
                  </a:lnTo>
                  <a:lnTo>
                    <a:pt x="162469" y="8164"/>
                  </a:lnTo>
                  <a:lnTo>
                    <a:pt x="163285" y="8164"/>
                  </a:lnTo>
                  <a:lnTo>
                    <a:pt x="164918" y="7348"/>
                  </a:lnTo>
                  <a:lnTo>
                    <a:pt x="164918" y="5715"/>
                  </a:lnTo>
                  <a:lnTo>
                    <a:pt x="164102" y="4899"/>
                  </a:lnTo>
                  <a:lnTo>
                    <a:pt x="164918" y="4082"/>
                  </a:lnTo>
                  <a:lnTo>
                    <a:pt x="166551" y="3266"/>
                  </a:lnTo>
                  <a:lnTo>
                    <a:pt x="169001" y="1633"/>
                  </a:lnTo>
                  <a:lnTo>
                    <a:pt x="171450" y="1633"/>
                  </a:lnTo>
                  <a:lnTo>
                    <a:pt x="173899" y="0"/>
                  </a:lnTo>
                  <a:lnTo>
                    <a:pt x="175532" y="816"/>
                  </a:lnTo>
                  <a:lnTo>
                    <a:pt x="177165" y="816"/>
                  </a:lnTo>
                  <a:lnTo>
                    <a:pt x="178798" y="1633"/>
                  </a:lnTo>
                  <a:lnTo>
                    <a:pt x="181247" y="4082"/>
                  </a:lnTo>
                  <a:lnTo>
                    <a:pt x="184513" y="4899"/>
                  </a:lnTo>
                  <a:lnTo>
                    <a:pt x="186962" y="4082"/>
                  </a:lnTo>
                  <a:lnTo>
                    <a:pt x="191860" y="4082"/>
                  </a:lnTo>
                  <a:lnTo>
                    <a:pt x="194310" y="4082"/>
                  </a:lnTo>
                  <a:lnTo>
                    <a:pt x="198392" y="3266"/>
                  </a:lnTo>
                  <a:lnTo>
                    <a:pt x="200841" y="3266"/>
                  </a:lnTo>
                  <a:lnTo>
                    <a:pt x="204924" y="2449"/>
                  </a:lnTo>
                  <a:lnTo>
                    <a:pt x="208189" y="4082"/>
                  </a:lnTo>
                  <a:lnTo>
                    <a:pt x="213904" y="4899"/>
                  </a:lnTo>
                  <a:lnTo>
                    <a:pt x="217170" y="5715"/>
                  </a:lnTo>
                  <a:lnTo>
                    <a:pt x="226967" y="7348"/>
                  </a:lnTo>
                  <a:lnTo>
                    <a:pt x="230233" y="7348"/>
                  </a:lnTo>
                  <a:lnTo>
                    <a:pt x="235132" y="6531"/>
                  </a:lnTo>
                  <a:lnTo>
                    <a:pt x="237581" y="5715"/>
                  </a:lnTo>
                  <a:lnTo>
                    <a:pt x="239214" y="6531"/>
                  </a:lnTo>
                  <a:lnTo>
                    <a:pt x="241663" y="5715"/>
                  </a:lnTo>
                  <a:lnTo>
                    <a:pt x="243296" y="5715"/>
                  </a:lnTo>
                  <a:lnTo>
                    <a:pt x="244928" y="7348"/>
                  </a:lnTo>
                  <a:lnTo>
                    <a:pt x="251460" y="8981"/>
                  </a:lnTo>
                  <a:lnTo>
                    <a:pt x="253093" y="7348"/>
                  </a:lnTo>
                  <a:lnTo>
                    <a:pt x="253909" y="7348"/>
                  </a:lnTo>
                  <a:lnTo>
                    <a:pt x="257991" y="8164"/>
                  </a:lnTo>
                  <a:lnTo>
                    <a:pt x="262074" y="9797"/>
                  </a:lnTo>
                  <a:lnTo>
                    <a:pt x="264523" y="9797"/>
                  </a:lnTo>
                  <a:lnTo>
                    <a:pt x="267789" y="8981"/>
                  </a:lnTo>
                  <a:lnTo>
                    <a:pt x="270238" y="4082"/>
                  </a:lnTo>
                  <a:lnTo>
                    <a:pt x="270238" y="4082"/>
                  </a:lnTo>
                  <a:close/>
                  <a:moveTo>
                    <a:pt x="371475" y="82459"/>
                  </a:moveTo>
                  <a:lnTo>
                    <a:pt x="371475" y="82459"/>
                  </a:lnTo>
                  <a:lnTo>
                    <a:pt x="365760" y="80010"/>
                  </a:lnTo>
                  <a:lnTo>
                    <a:pt x="364127" y="80010"/>
                  </a:lnTo>
                  <a:lnTo>
                    <a:pt x="364127" y="80010"/>
                  </a:lnTo>
                  <a:lnTo>
                    <a:pt x="364127" y="78377"/>
                  </a:lnTo>
                  <a:lnTo>
                    <a:pt x="364127" y="77561"/>
                  </a:lnTo>
                  <a:lnTo>
                    <a:pt x="367393" y="77561"/>
                  </a:lnTo>
                  <a:lnTo>
                    <a:pt x="369842" y="78377"/>
                  </a:lnTo>
                  <a:lnTo>
                    <a:pt x="371475" y="80826"/>
                  </a:lnTo>
                  <a:lnTo>
                    <a:pt x="371475" y="81643"/>
                  </a:lnTo>
                  <a:lnTo>
                    <a:pt x="371475" y="82459"/>
                  </a:lnTo>
                  <a:close/>
                  <a:moveTo>
                    <a:pt x="351881" y="84092"/>
                  </a:moveTo>
                  <a:lnTo>
                    <a:pt x="353514" y="84909"/>
                  </a:lnTo>
                  <a:lnTo>
                    <a:pt x="355146" y="84092"/>
                  </a:lnTo>
                  <a:lnTo>
                    <a:pt x="355963" y="84092"/>
                  </a:lnTo>
                  <a:lnTo>
                    <a:pt x="356779" y="84092"/>
                  </a:lnTo>
                  <a:lnTo>
                    <a:pt x="356779" y="85725"/>
                  </a:lnTo>
                  <a:lnTo>
                    <a:pt x="355963" y="87358"/>
                  </a:lnTo>
                  <a:lnTo>
                    <a:pt x="355146" y="88991"/>
                  </a:lnTo>
                  <a:lnTo>
                    <a:pt x="354330" y="90624"/>
                  </a:lnTo>
                  <a:lnTo>
                    <a:pt x="353514" y="92256"/>
                  </a:lnTo>
                  <a:lnTo>
                    <a:pt x="351881" y="93073"/>
                  </a:lnTo>
                  <a:lnTo>
                    <a:pt x="350248" y="93889"/>
                  </a:lnTo>
                  <a:lnTo>
                    <a:pt x="347799" y="92256"/>
                  </a:lnTo>
                  <a:lnTo>
                    <a:pt x="346166" y="92256"/>
                  </a:lnTo>
                  <a:lnTo>
                    <a:pt x="345349" y="91440"/>
                  </a:lnTo>
                  <a:lnTo>
                    <a:pt x="345349" y="88991"/>
                  </a:lnTo>
                  <a:lnTo>
                    <a:pt x="344533" y="88174"/>
                  </a:lnTo>
                  <a:lnTo>
                    <a:pt x="343716" y="88174"/>
                  </a:lnTo>
                  <a:lnTo>
                    <a:pt x="342900" y="88991"/>
                  </a:lnTo>
                  <a:lnTo>
                    <a:pt x="341267" y="89807"/>
                  </a:lnTo>
                  <a:lnTo>
                    <a:pt x="340451" y="88991"/>
                  </a:lnTo>
                  <a:lnTo>
                    <a:pt x="339634" y="88991"/>
                  </a:lnTo>
                  <a:lnTo>
                    <a:pt x="339634" y="88174"/>
                  </a:lnTo>
                  <a:lnTo>
                    <a:pt x="339634" y="87358"/>
                  </a:lnTo>
                  <a:lnTo>
                    <a:pt x="346166" y="82459"/>
                  </a:lnTo>
                  <a:lnTo>
                    <a:pt x="347799" y="81643"/>
                  </a:lnTo>
                  <a:lnTo>
                    <a:pt x="351881" y="80010"/>
                  </a:lnTo>
                  <a:lnTo>
                    <a:pt x="352697" y="80010"/>
                  </a:lnTo>
                  <a:lnTo>
                    <a:pt x="351881" y="80826"/>
                  </a:lnTo>
                  <a:lnTo>
                    <a:pt x="351881" y="80826"/>
                  </a:lnTo>
                  <a:lnTo>
                    <a:pt x="352697" y="80826"/>
                  </a:lnTo>
                  <a:lnTo>
                    <a:pt x="352697" y="81643"/>
                  </a:lnTo>
                  <a:lnTo>
                    <a:pt x="351881" y="82459"/>
                  </a:lnTo>
                  <a:lnTo>
                    <a:pt x="351881" y="84092"/>
                  </a:lnTo>
                  <a:close/>
                  <a:moveTo>
                    <a:pt x="324122" y="102870"/>
                  </a:moveTo>
                  <a:lnTo>
                    <a:pt x="323306" y="104503"/>
                  </a:lnTo>
                  <a:lnTo>
                    <a:pt x="320857" y="103686"/>
                  </a:lnTo>
                  <a:lnTo>
                    <a:pt x="320040" y="102870"/>
                  </a:lnTo>
                  <a:lnTo>
                    <a:pt x="320857" y="101237"/>
                  </a:lnTo>
                  <a:lnTo>
                    <a:pt x="321673" y="101237"/>
                  </a:lnTo>
                  <a:lnTo>
                    <a:pt x="321673" y="100421"/>
                  </a:lnTo>
                  <a:lnTo>
                    <a:pt x="322489" y="99604"/>
                  </a:lnTo>
                  <a:lnTo>
                    <a:pt x="325755" y="98788"/>
                  </a:lnTo>
                  <a:lnTo>
                    <a:pt x="326571" y="99604"/>
                  </a:lnTo>
                  <a:lnTo>
                    <a:pt x="326571" y="100421"/>
                  </a:lnTo>
                  <a:lnTo>
                    <a:pt x="324122" y="102870"/>
                  </a:lnTo>
                  <a:lnTo>
                    <a:pt x="324122" y="102870"/>
                  </a:lnTo>
                  <a:close/>
                  <a:moveTo>
                    <a:pt x="326571" y="107769"/>
                  </a:moveTo>
                  <a:lnTo>
                    <a:pt x="326571" y="107769"/>
                  </a:lnTo>
                  <a:lnTo>
                    <a:pt x="324939" y="107769"/>
                  </a:lnTo>
                  <a:lnTo>
                    <a:pt x="323306" y="107769"/>
                  </a:lnTo>
                  <a:lnTo>
                    <a:pt x="323306" y="106952"/>
                  </a:lnTo>
                  <a:lnTo>
                    <a:pt x="323306" y="106136"/>
                  </a:lnTo>
                  <a:lnTo>
                    <a:pt x="323306" y="105319"/>
                  </a:lnTo>
                  <a:lnTo>
                    <a:pt x="324122" y="106136"/>
                  </a:lnTo>
                  <a:lnTo>
                    <a:pt x="326571" y="107769"/>
                  </a:lnTo>
                  <a:lnTo>
                    <a:pt x="326571" y="107769"/>
                  </a:lnTo>
                  <a:close/>
                  <a:moveTo>
                    <a:pt x="73479" y="301262"/>
                  </a:moveTo>
                  <a:lnTo>
                    <a:pt x="72662" y="302895"/>
                  </a:lnTo>
                  <a:lnTo>
                    <a:pt x="71029" y="302079"/>
                  </a:lnTo>
                  <a:lnTo>
                    <a:pt x="71846" y="299629"/>
                  </a:lnTo>
                  <a:lnTo>
                    <a:pt x="72662" y="298813"/>
                  </a:lnTo>
                  <a:lnTo>
                    <a:pt x="75111" y="297996"/>
                  </a:lnTo>
                  <a:lnTo>
                    <a:pt x="76744" y="297180"/>
                  </a:lnTo>
                  <a:lnTo>
                    <a:pt x="77561" y="295547"/>
                  </a:lnTo>
                  <a:lnTo>
                    <a:pt x="78377" y="294731"/>
                  </a:lnTo>
                  <a:lnTo>
                    <a:pt x="79193" y="295547"/>
                  </a:lnTo>
                  <a:lnTo>
                    <a:pt x="78377" y="296363"/>
                  </a:lnTo>
                  <a:lnTo>
                    <a:pt x="78377" y="298813"/>
                  </a:lnTo>
                  <a:lnTo>
                    <a:pt x="76744" y="299629"/>
                  </a:lnTo>
                  <a:lnTo>
                    <a:pt x="73479" y="301262"/>
                  </a:lnTo>
                  <a:close/>
                  <a:moveTo>
                    <a:pt x="5715" y="309426"/>
                  </a:moveTo>
                  <a:lnTo>
                    <a:pt x="5715" y="309426"/>
                  </a:lnTo>
                  <a:lnTo>
                    <a:pt x="4899" y="307794"/>
                  </a:lnTo>
                  <a:lnTo>
                    <a:pt x="3266" y="304528"/>
                  </a:lnTo>
                  <a:lnTo>
                    <a:pt x="4082" y="302895"/>
                  </a:lnTo>
                  <a:lnTo>
                    <a:pt x="6531" y="302895"/>
                  </a:lnTo>
                  <a:lnTo>
                    <a:pt x="7348" y="303712"/>
                  </a:lnTo>
                  <a:lnTo>
                    <a:pt x="7348" y="304528"/>
                  </a:lnTo>
                  <a:lnTo>
                    <a:pt x="6531" y="305344"/>
                  </a:lnTo>
                  <a:lnTo>
                    <a:pt x="6531" y="306977"/>
                  </a:lnTo>
                  <a:lnTo>
                    <a:pt x="6531" y="307794"/>
                  </a:lnTo>
                  <a:lnTo>
                    <a:pt x="5715" y="309426"/>
                  </a:lnTo>
                  <a:close/>
                  <a:moveTo>
                    <a:pt x="65314" y="315141"/>
                  </a:moveTo>
                  <a:lnTo>
                    <a:pt x="62865" y="317591"/>
                  </a:lnTo>
                  <a:lnTo>
                    <a:pt x="60416" y="316774"/>
                  </a:lnTo>
                  <a:lnTo>
                    <a:pt x="60416" y="316774"/>
                  </a:lnTo>
                  <a:lnTo>
                    <a:pt x="62865" y="315958"/>
                  </a:lnTo>
                  <a:lnTo>
                    <a:pt x="65314" y="314325"/>
                  </a:lnTo>
                  <a:lnTo>
                    <a:pt x="66947" y="311059"/>
                  </a:lnTo>
                  <a:lnTo>
                    <a:pt x="69396" y="306977"/>
                  </a:lnTo>
                  <a:lnTo>
                    <a:pt x="70213" y="305344"/>
                  </a:lnTo>
                  <a:lnTo>
                    <a:pt x="71029" y="304528"/>
                  </a:lnTo>
                  <a:lnTo>
                    <a:pt x="71846" y="304528"/>
                  </a:lnTo>
                  <a:lnTo>
                    <a:pt x="72662" y="304528"/>
                  </a:lnTo>
                  <a:lnTo>
                    <a:pt x="73479" y="305344"/>
                  </a:lnTo>
                  <a:lnTo>
                    <a:pt x="73479" y="306977"/>
                  </a:lnTo>
                  <a:lnTo>
                    <a:pt x="72662" y="310243"/>
                  </a:lnTo>
                  <a:lnTo>
                    <a:pt x="71846" y="313509"/>
                  </a:lnTo>
                  <a:lnTo>
                    <a:pt x="65314" y="315141"/>
                  </a:lnTo>
                  <a:close/>
                  <a:moveTo>
                    <a:pt x="30208" y="311059"/>
                  </a:moveTo>
                  <a:lnTo>
                    <a:pt x="28575" y="315141"/>
                  </a:lnTo>
                  <a:lnTo>
                    <a:pt x="26942" y="316774"/>
                  </a:lnTo>
                  <a:lnTo>
                    <a:pt x="26126" y="317591"/>
                  </a:lnTo>
                  <a:lnTo>
                    <a:pt x="24493" y="318407"/>
                  </a:lnTo>
                  <a:lnTo>
                    <a:pt x="22043" y="315958"/>
                  </a:lnTo>
                  <a:lnTo>
                    <a:pt x="21227" y="313509"/>
                  </a:lnTo>
                  <a:lnTo>
                    <a:pt x="20411" y="312692"/>
                  </a:lnTo>
                  <a:lnTo>
                    <a:pt x="21227" y="311876"/>
                  </a:lnTo>
                  <a:lnTo>
                    <a:pt x="22860" y="311876"/>
                  </a:lnTo>
                  <a:lnTo>
                    <a:pt x="26126" y="311059"/>
                  </a:lnTo>
                  <a:lnTo>
                    <a:pt x="26942" y="311059"/>
                  </a:lnTo>
                  <a:lnTo>
                    <a:pt x="30208" y="308610"/>
                  </a:lnTo>
                  <a:lnTo>
                    <a:pt x="33474" y="308610"/>
                  </a:lnTo>
                  <a:lnTo>
                    <a:pt x="33474" y="309426"/>
                  </a:lnTo>
                  <a:lnTo>
                    <a:pt x="30208" y="311059"/>
                  </a:lnTo>
                  <a:close/>
                  <a:moveTo>
                    <a:pt x="16329" y="318407"/>
                  </a:moveTo>
                  <a:lnTo>
                    <a:pt x="16329" y="318407"/>
                  </a:lnTo>
                  <a:lnTo>
                    <a:pt x="14696" y="318407"/>
                  </a:lnTo>
                  <a:lnTo>
                    <a:pt x="13879" y="316774"/>
                  </a:lnTo>
                  <a:lnTo>
                    <a:pt x="14696" y="315958"/>
                  </a:lnTo>
                  <a:lnTo>
                    <a:pt x="15512" y="315141"/>
                  </a:lnTo>
                  <a:lnTo>
                    <a:pt x="16329" y="315141"/>
                  </a:lnTo>
                  <a:lnTo>
                    <a:pt x="17961" y="315958"/>
                  </a:lnTo>
                  <a:lnTo>
                    <a:pt x="18778" y="316774"/>
                  </a:lnTo>
                  <a:lnTo>
                    <a:pt x="18778" y="317591"/>
                  </a:lnTo>
                  <a:lnTo>
                    <a:pt x="16329" y="318407"/>
                  </a:lnTo>
                  <a:close/>
                  <a:moveTo>
                    <a:pt x="45720" y="315958"/>
                  </a:moveTo>
                  <a:lnTo>
                    <a:pt x="45720" y="317591"/>
                  </a:lnTo>
                  <a:lnTo>
                    <a:pt x="45720" y="319224"/>
                  </a:lnTo>
                  <a:lnTo>
                    <a:pt x="45720" y="321673"/>
                  </a:lnTo>
                  <a:lnTo>
                    <a:pt x="44904" y="322489"/>
                  </a:lnTo>
                  <a:lnTo>
                    <a:pt x="43271" y="323306"/>
                  </a:lnTo>
                  <a:lnTo>
                    <a:pt x="41638" y="323306"/>
                  </a:lnTo>
                  <a:lnTo>
                    <a:pt x="40821" y="322489"/>
                  </a:lnTo>
                  <a:lnTo>
                    <a:pt x="39188" y="320856"/>
                  </a:lnTo>
                  <a:lnTo>
                    <a:pt x="39188" y="319224"/>
                  </a:lnTo>
                  <a:lnTo>
                    <a:pt x="40821" y="317591"/>
                  </a:lnTo>
                  <a:lnTo>
                    <a:pt x="41638" y="315958"/>
                  </a:lnTo>
                  <a:lnTo>
                    <a:pt x="45720" y="315958"/>
                  </a:lnTo>
                  <a:lnTo>
                    <a:pt x="45720" y="315958"/>
                  </a:lnTo>
                  <a:lnTo>
                    <a:pt x="45720" y="315958"/>
                  </a:lnTo>
                  <a:lnTo>
                    <a:pt x="45720" y="315958"/>
                  </a:lnTo>
                  <a:close/>
                  <a:moveTo>
                    <a:pt x="4082" y="321673"/>
                  </a:moveTo>
                  <a:lnTo>
                    <a:pt x="2449" y="324938"/>
                  </a:lnTo>
                  <a:lnTo>
                    <a:pt x="816" y="324122"/>
                  </a:lnTo>
                  <a:lnTo>
                    <a:pt x="0" y="324122"/>
                  </a:lnTo>
                  <a:lnTo>
                    <a:pt x="0" y="323306"/>
                  </a:lnTo>
                  <a:lnTo>
                    <a:pt x="1633" y="323306"/>
                  </a:lnTo>
                  <a:lnTo>
                    <a:pt x="4082" y="321673"/>
                  </a:lnTo>
                  <a:lnTo>
                    <a:pt x="4082" y="321673"/>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08" name="Freeform: Shape 307">
              <a:extLst>
                <a:ext uri="{FF2B5EF4-FFF2-40B4-BE49-F238E27FC236}">
                  <a16:creationId xmlns:a16="http://schemas.microsoft.com/office/drawing/2014/main" id="{44AEF7AE-ECB7-6589-D69A-1233FCA85882}"/>
                </a:ext>
              </a:extLst>
            </p:cNvPr>
            <p:cNvSpPr/>
            <p:nvPr/>
          </p:nvSpPr>
          <p:spPr>
            <a:xfrm>
              <a:off x="4923064" y="3975190"/>
              <a:ext cx="250643" cy="186962"/>
            </a:xfrm>
            <a:custGeom>
              <a:avLst/>
              <a:gdLst>
                <a:gd name="connsiteX0" fmla="*/ 91440 w 250643"/>
                <a:gd name="connsiteY0" fmla="*/ 4082 h 186962"/>
                <a:gd name="connsiteX1" fmla="*/ 92256 w 250643"/>
                <a:gd name="connsiteY1" fmla="*/ 4082 h 186962"/>
                <a:gd name="connsiteX2" fmla="*/ 97155 w 250643"/>
                <a:gd name="connsiteY2" fmla="*/ 3266 h 186962"/>
                <a:gd name="connsiteX3" fmla="*/ 100421 w 250643"/>
                <a:gd name="connsiteY3" fmla="*/ 1633 h 186962"/>
                <a:gd name="connsiteX4" fmla="*/ 101237 w 250643"/>
                <a:gd name="connsiteY4" fmla="*/ 816 h 186962"/>
                <a:gd name="connsiteX5" fmla="*/ 102054 w 250643"/>
                <a:gd name="connsiteY5" fmla="*/ 816 h 186962"/>
                <a:gd name="connsiteX6" fmla="*/ 102870 w 250643"/>
                <a:gd name="connsiteY6" fmla="*/ 1633 h 186962"/>
                <a:gd name="connsiteX7" fmla="*/ 102870 w 250643"/>
                <a:gd name="connsiteY7" fmla="*/ 2449 h 186962"/>
                <a:gd name="connsiteX8" fmla="*/ 103687 w 250643"/>
                <a:gd name="connsiteY8" fmla="*/ 3266 h 186962"/>
                <a:gd name="connsiteX9" fmla="*/ 104503 w 250643"/>
                <a:gd name="connsiteY9" fmla="*/ 3266 h 186962"/>
                <a:gd name="connsiteX10" fmla="*/ 107769 w 250643"/>
                <a:gd name="connsiteY10" fmla="*/ 2449 h 186962"/>
                <a:gd name="connsiteX11" fmla="*/ 109402 w 250643"/>
                <a:gd name="connsiteY11" fmla="*/ 1633 h 186962"/>
                <a:gd name="connsiteX12" fmla="*/ 110218 w 250643"/>
                <a:gd name="connsiteY12" fmla="*/ 1633 h 186962"/>
                <a:gd name="connsiteX13" fmla="*/ 111851 w 250643"/>
                <a:gd name="connsiteY13" fmla="*/ 1633 h 186962"/>
                <a:gd name="connsiteX14" fmla="*/ 112667 w 250643"/>
                <a:gd name="connsiteY14" fmla="*/ 1633 h 186962"/>
                <a:gd name="connsiteX15" fmla="*/ 115116 w 250643"/>
                <a:gd name="connsiteY15" fmla="*/ 2449 h 186962"/>
                <a:gd name="connsiteX16" fmla="*/ 117566 w 250643"/>
                <a:gd name="connsiteY16" fmla="*/ 2449 h 186962"/>
                <a:gd name="connsiteX17" fmla="*/ 119198 w 250643"/>
                <a:gd name="connsiteY17" fmla="*/ 2449 h 186962"/>
                <a:gd name="connsiteX18" fmla="*/ 120831 w 250643"/>
                <a:gd name="connsiteY18" fmla="*/ 3266 h 186962"/>
                <a:gd name="connsiteX19" fmla="*/ 123281 w 250643"/>
                <a:gd name="connsiteY19" fmla="*/ 4899 h 186962"/>
                <a:gd name="connsiteX20" fmla="*/ 125730 w 250643"/>
                <a:gd name="connsiteY20" fmla="*/ 6532 h 186962"/>
                <a:gd name="connsiteX21" fmla="*/ 129812 w 250643"/>
                <a:gd name="connsiteY21" fmla="*/ 8164 h 186962"/>
                <a:gd name="connsiteX22" fmla="*/ 130629 w 250643"/>
                <a:gd name="connsiteY22" fmla="*/ 8981 h 186962"/>
                <a:gd name="connsiteX23" fmla="*/ 132262 w 250643"/>
                <a:gd name="connsiteY23" fmla="*/ 11430 h 186962"/>
                <a:gd name="connsiteX24" fmla="*/ 135527 w 250643"/>
                <a:gd name="connsiteY24" fmla="*/ 15512 h 186962"/>
                <a:gd name="connsiteX25" fmla="*/ 139609 w 250643"/>
                <a:gd name="connsiteY25" fmla="*/ 19594 h 186962"/>
                <a:gd name="connsiteX26" fmla="*/ 143691 w 250643"/>
                <a:gd name="connsiteY26" fmla="*/ 22860 h 186962"/>
                <a:gd name="connsiteX27" fmla="*/ 146141 w 250643"/>
                <a:gd name="connsiteY27" fmla="*/ 25309 h 186962"/>
                <a:gd name="connsiteX28" fmla="*/ 147773 w 250643"/>
                <a:gd name="connsiteY28" fmla="*/ 27759 h 186962"/>
                <a:gd name="connsiteX29" fmla="*/ 149406 w 250643"/>
                <a:gd name="connsiteY29" fmla="*/ 30208 h 186962"/>
                <a:gd name="connsiteX30" fmla="*/ 151039 w 250643"/>
                <a:gd name="connsiteY30" fmla="*/ 31024 h 186962"/>
                <a:gd name="connsiteX31" fmla="*/ 152672 w 250643"/>
                <a:gd name="connsiteY31" fmla="*/ 31841 h 186962"/>
                <a:gd name="connsiteX32" fmla="*/ 154305 w 250643"/>
                <a:gd name="connsiteY32" fmla="*/ 33474 h 186962"/>
                <a:gd name="connsiteX33" fmla="*/ 155121 w 250643"/>
                <a:gd name="connsiteY33" fmla="*/ 35107 h 186962"/>
                <a:gd name="connsiteX34" fmla="*/ 156754 w 250643"/>
                <a:gd name="connsiteY34" fmla="*/ 36739 h 186962"/>
                <a:gd name="connsiteX35" fmla="*/ 155121 w 250643"/>
                <a:gd name="connsiteY35" fmla="*/ 39189 h 186962"/>
                <a:gd name="connsiteX36" fmla="*/ 152672 w 250643"/>
                <a:gd name="connsiteY36" fmla="*/ 42454 h 186962"/>
                <a:gd name="connsiteX37" fmla="*/ 150223 w 250643"/>
                <a:gd name="connsiteY37" fmla="*/ 46537 h 186962"/>
                <a:gd name="connsiteX38" fmla="*/ 149406 w 250643"/>
                <a:gd name="connsiteY38" fmla="*/ 47353 h 186962"/>
                <a:gd name="connsiteX39" fmla="*/ 146957 w 250643"/>
                <a:gd name="connsiteY39" fmla="*/ 49802 h 186962"/>
                <a:gd name="connsiteX40" fmla="*/ 146957 w 250643"/>
                <a:gd name="connsiteY40" fmla="*/ 50619 h 186962"/>
                <a:gd name="connsiteX41" fmla="*/ 146141 w 250643"/>
                <a:gd name="connsiteY41" fmla="*/ 52251 h 186962"/>
                <a:gd name="connsiteX42" fmla="*/ 146141 w 250643"/>
                <a:gd name="connsiteY42" fmla="*/ 55517 h 186962"/>
                <a:gd name="connsiteX43" fmla="*/ 146141 w 250643"/>
                <a:gd name="connsiteY43" fmla="*/ 59599 h 186962"/>
                <a:gd name="connsiteX44" fmla="*/ 146141 w 250643"/>
                <a:gd name="connsiteY44" fmla="*/ 62865 h 186962"/>
                <a:gd name="connsiteX45" fmla="*/ 146957 w 250643"/>
                <a:gd name="connsiteY45" fmla="*/ 62865 h 186962"/>
                <a:gd name="connsiteX46" fmla="*/ 148590 w 250643"/>
                <a:gd name="connsiteY46" fmla="*/ 62865 h 186962"/>
                <a:gd name="connsiteX47" fmla="*/ 150223 w 250643"/>
                <a:gd name="connsiteY47" fmla="*/ 62049 h 186962"/>
                <a:gd name="connsiteX48" fmla="*/ 151856 w 250643"/>
                <a:gd name="connsiteY48" fmla="*/ 62049 h 186962"/>
                <a:gd name="connsiteX49" fmla="*/ 154305 w 250643"/>
                <a:gd name="connsiteY49" fmla="*/ 62049 h 186962"/>
                <a:gd name="connsiteX50" fmla="*/ 156754 w 250643"/>
                <a:gd name="connsiteY50" fmla="*/ 61232 h 186962"/>
                <a:gd name="connsiteX51" fmla="*/ 158387 w 250643"/>
                <a:gd name="connsiteY51" fmla="*/ 60416 h 186962"/>
                <a:gd name="connsiteX52" fmla="*/ 160020 w 250643"/>
                <a:gd name="connsiteY52" fmla="*/ 60416 h 186962"/>
                <a:gd name="connsiteX53" fmla="*/ 161653 w 250643"/>
                <a:gd name="connsiteY53" fmla="*/ 61232 h 186962"/>
                <a:gd name="connsiteX54" fmla="*/ 162469 w 250643"/>
                <a:gd name="connsiteY54" fmla="*/ 62049 h 186962"/>
                <a:gd name="connsiteX55" fmla="*/ 163286 w 250643"/>
                <a:gd name="connsiteY55" fmla="*/ 62049 h 186962"/>
                <a:gd name="connsiteX56" fmla="*/ 164919 w 250643"/>
                <a:gd name="connsiteY56" fmla="*/ 62049 h 186962"/>
                <a:gd name="connsiteX57" fmla="*/ 164919 w 250643"/>
                <a:gd name="connsiteY57" fmla="*/ 62865 h 186962"/>
                <a:gd name="connsiteX58" fmla="*/ 164102 w 250643"/>
                <a:gd name="connsiteY58" fmla="*/ 63682 h 186962"/>
                <a:gd name="connsiteX59" fmla="*/ 163286 w 250643"/>
                <a:gd name="connsiteY59" fmla="*/ 64498 h 186962"/>
                <a:gd name="connsiteX60" fmla="*/ 162469 w 250643"/>
                <a:gd name="connsiteY60" fmla="*/ 65314 h 186962"/>
                <a:gd name="connsiteX61" fmla="*/ 160837 w 250643"/>
                <a:gd name="connsiteY61" fmla="*/ 67764 h 186962"/>
                <a:gd name="connsiteX62" fmla="*/ 160837 w 250643"/>
                <a:gd name="connsiteY62" fmla="*/ 67764 h 186962"/>
                <a:gd name="connsiteX63" fmla="*/ 160837 w 250643"/>
                <a:gd name="connsiteY63" fmla="*/ 68580 h 186962"/>
                <a:gd name="connsiteX64" fmla="*/ 161653 w 250643"/>
                <a:gd name="connsiteY64" fmla="*/ 70213 h 186962"/>
                <a:gd name="connsiteX65" fmla="*/ 162469 w 250643"/>
                <a:gd name="connsiteY65" fmla="*/ 72662 h 186962"/>
                <a:gd name="connsiteX66" fmla="*/ 163286 w 250643"/>
                <a:gd name="connsiteY66" fmla="*/ 74295 h 186962"/>
                <a:gd name="connsiteX67" fmla="*/ 164102 w 250643"/>
                <a:gd name="connsiteY67" fmla="*/ 75112 h 186962"/>
                <a:gd name="connsiteX68" fmla="*/ 164919 w 250643"/>
                <a:gd name="connsiteY68" fmla="*/ 75928 h 186962"/>
                <a:gd name="connsiteX69" fmla="*/ 166552 w 250643"/>
                <a:gd name="connsiteY69" fmla="*/ 78377 h 186962"/>
                <a:gd name="connsiteX70" fmla="*/ 167368 w 250643"/>
                <a:gd name="connsiteY70" fmla="*/ 80010 h 186962"/>
                <a:gd name="connsiteX71" fmla="*/ 169001 w 250643"/>
                <a:gd name="connsiteY71" fmla="*/ 80826 h 186962"/>
                <a:gd name="connsiteX72" fmla="*/ 169817 w 250643"/>
                <a:gd name="connsiteY72" fmla="*/ 82459 h 186962"/>
                <a:gd name="connsiteX73" fmla="*/ 171450 w 250643"/>
                <a:gd name="connsiteY73" fmla="*/ 84909 h 186962"/>
                <a:gd name="connsiteX74" fmla="*/ 173083 w 250643"/>
                <a:gd name="connsiteY74" fmla="*/ 87358 h 186962"/>
                <a:gd name="connsiteX75" fmla="*/ 174716 w 250643"/>
                <a:gd name="connsiteY75" fmla="*/ 88991 h 186962"/>
                <a:gd name="connsiteX76" fmla="*/ 176348 w 250643"/>
                <a:gd name="connsiteY76" fmla="*/ 89807 h 186962"/>
                <a:gd name="connsiteX77" fmla="*/ 177165 w 250643"/>
                <a:gd name="connsiteY77" fmla="*/ 89807 h 186962"/>
                <a:gd name="connsiteX78" fmla="*/ 180431 w 250643"/>
                <a:gd name="connsiteY78" fmla="*/ 93073 h 186962"/>
                <a:gd name="connsiteX79" fmla="*/ 182880 w 250643"/>
                <a:gd name="connsiteY79" fmla="*/ 95522 h 186962"/>
                <a:gd name="connsiteX80" fmla="*/ 183696 w 250643"/>
                <a:gd name="connsiteY80" fmla="*/ 95522 h 186962"/>
                <a:gd name="connsiteX81" fmla="*/ 188595 w 250643"/>
                <a:gd name="connsiteY81" fmla="*/ 97155 h 186962"/>
                <a:gd name="connsiteX82" fmla="*/ 194310 w 250643"/>
                <a:gd name="connsiteY82" fmla="*/ 98788 h 186962"/>
                <a:gd name="connsiteX83" fmla="*/ 198392 w 250643"/>
                <a:gd name="connsiteY83" fmla="*/ 100421 h 186962"/>
                <a:gd name="connsiteX84" fmla="*/ 204107 w 250643"/>
                <a:gd name="connsiteY84" fmla="*/ 102054 h 186962"/>
                <a:gd name="connsiteX85" fmla="*/ 209822 w 250643"/>
                <a:gd name="connsiteY85" fmla="*/ 103687 h 186962"/>
                <a:gd name="connsiteX86" fmla="*/ 214721 w 250643"/>
                <a:gd name="connsiteY86" fmla="*/ 105319 h 186962"/>
                <a:gd name="connsiteX87" fmla="*/ 222069 w 250643"/>
                <a:gd name="connsiteY87" fmla="*/ 107769 h 186962"/>
                <a:gd name="connsiteX88" fmla="*/ 227784 w 250643"/>
                <a:gd name="connsiteY88" fmla="*/ 109401 h 186962"/>
                <a:gd name="connsiteX89" fmla="*/ 232682 w 250643"/>
                <a:gd name="connsiteY89" fmla="*/ 111034 h 186962"/>
                <a:gd name="connsiteX90" fmla="*/ 233498 w 250643"/>
                <a:gd name="connsiteY90" fmla="*/ 111851 h 186962"/>
                <a:gd name="connsiteX91" fmla="*/ 239213 w 250643"/>
                <a:gd name="connsiteY91" fmla="*/ 111851 h 186962"/>
                <a:gd name="connsiteX92" fmla="*/ 244929 w 250643"/>
                <a:gd name="connsiteY92" fmla="*/ 111851 h 186962"/>
                <a:gd name="connsiteX93" fmla="*/ 250644 w 250643"/>
                <a:gd name="connsiteY93" fmla="*/ 111851 h 186962"/>
                <a:gd name="connsiteX94" fmla="*/ 246562 w 250643"/>
                <a:gd name="connsiteY94" fmla="*/ 115933 h 186962"/>
                <a:gd name="connsiteX95" fmla="*/ 241663 w 250643"/>
                <a:gd name="connsiteY95" fmla="*/ 120015 h 186962"/>
                <a:gd name="connsiteX96" fmla="*/ 236764 w 250643"/>
                <a:gd name="connsiteY96" fmla="*/ 124914 h 186962"/>
                <a:gd name="connsiteX97" fmla="*/ 233498 w 250643"/>
                <a:gd name="connsiteY97" fmla="*/ 128179 h 186962"/>
                <a:gd name="connsiteX98" fmla="*/ 228600 w 250643"/>
                <a:gd name="connsiteY98" fmla="*/ 133078 h 186962"/>
                <a:gd name="connsiteX99" fmla="*/ 224518 w 250643"/>
                <a:gd name="connsiteY99" fmla="*/ 137160 h 186962"/>
                <a:gd name="connsiteX100" fmla="*/ 220436 w 250643"/>
                <a:gd name="connsiteY100" fmla="*/ 141242 h 186962"/>
                <a:gd name="connsiteX101" fmla="*/ 216354 w 250643"/>
                <a:gd name="connsiteY101" fmla="*/ 145324 h 186962"/>
                <a:gd name="connsiteX102" fmla="*/ 211455 w 250643"/>
                <a:gd name="connsiteY102" fmla="*/ 151039 h 186962"/>
                <a:gd name="connsiteX103" fmla="*/ 208189 w 250643"/>
                <a:gd name="connsiteY103" fmla="*/ 154305 h 186962"/>
                <a:gd name="connsiteX104" fmla="*/ 203291 w 250643"/>
                <a:gd name="connsiteY104" fmla="*/ 160020 h 186962"/>
                <a:gd name="connsiteX105" fmla="*/ 200025 w 250643"/>
                <a:gd name="connsiteY105" fmla="*/ 163286 h 186962"/>
                <a:gd name="connsiteX106" fmla="*/ 199209 w 250643"/>
                <a:gd name="connsiteY106" fmla="*/ 163286 h 186962"/>
                <a:gd name="connsiteX107" fmla="*/ 194310 w 250643"/>
                <a:gd name="connsiteY107" fmla="*/ 163286 h 186962"/>
                <a:gd name="connsiteX108" fmla="*/ 190228 w 250643"/>
                <a:gd name="connsiteY108" fmla="*/ 163286 h 186962"/>
                <a:gd name="connsiteX109" fmla="*/ 184513 w 250643"/>
                <a:gd name="connsiteY109" fmla="*/ 163286 h 186962"/>
                <a:gd name="connsiteX110" fmla="*/ 183696 w 250643"/>
                <a:gd name="connsiteY110" fmla="*/ 163286 h 186962"/>
                <a:gd name="connsiteX111" fmla="*/ 182063 w 250643"/>
                <a:gd name="connsiteY111" fmla="*/ 163286 h 186962"/>
                <a:gd name="connsiteX112" fmla="*/ 181247 w 250643"/>
                <a:gd name="connsiteY112" fmla="*/ 163286 h 186962"/>
                <a:gd name="connsiteX113" fmla="*/ 177165 w 250643"/>
                <a:gd name="connsiteY113" fmla="*/ 164102 h 186962"/>
                <a:gd name="connsiteX114" fmla="*/ 176348 w 250643"/>
                <a:gd name="connsiteY114" fmla="*/ 164102 h 186962"/>
                <a:gd name="connsiteX115" fmla="*/ 173083 w 250643"/>
                <a:gd name="connsiteY115" fmla="*/ 165735 h 186962"/>
                <a:gd name="connsiteX116" fmla="*/ 169817 w 250643"/>
                <a:gd name="connsiteY116" fmla="*/ 167368 h 186962"/>
                <a:gd name="connsiteX117" fmla="*/ 168184 w 250643"/>
                <a:gd name="connsiteY117" fmla="*/ 169001 h 186962"/>
                <a:gd name="connsiteX118" fmla="*/ 166552 w 250643"/>
                <a:gd name="connsiteY118" fmla="*/ 170634 h 186962"/>
                <a:gd name="connsiteX119" fmla="*/ 165735 w 250643"/>
                <a:gd name="connsiteY119" fmla="*/ 172266 h 186962"/>
                <a:gd name="connsiteX120" fmla="*/ 164919 w 250643"/>
                <a:gd name="connsiteY120" fmla="*/ 173083 h 186962"/>
                <a:gd name="connsiteX121" fmla="*/ 164102 w 250643"/>
                <a:gd name="connsiteY121" fmla="*/ 173899 h 186962"/>
                <a:gd name="connsiteX122" fmla="*/ 156754 w 250643"/>
                <a:gd name="connsiteY122" fmla="*/ 175532 h 186962"/>
                <a:gd name="connsiteX123" fmla="*/ 154305 w 250643"/>
                <a:gd name="connsiteY123" fmla="*/ 175532 h 186962"/>
                <a:gd name="connsiteX124" fmla="*/ 151039 w 250643"/>
                <a:gd name="connsiteY124" fmla="*/ 176349 h 186962"/>
                <a:gd name="connsiteX125" fmla="*/ 149406 w 250643"/>
                <a:gd name="connsiteY125" fmla="*/ 177982 h 186962"/>
                <a:gd name="connsiteX126" fmla="*/ 148590 w 250643"/>
                <a:gd name="connsiteY126" fmla="*/ 178798 h 186962"/>
                <a:gd name="connsiteX127" fmla="*/ 146141 w 250643"/>
                <a:gd name="connsiteY127" fmla="*/ 178798 h 186962"/>
                <a:gd name="connsiteX128" fmla="*/ 142059 w 250643"/>
                <a:gd name="connsiteY128" fmla="*/ 178798 h 186962"/>
                <a:gd name="connsiteX129" fmla="*/ 140426 w 250643"/>
                <a:gd name="connsiteY129" fmla="*/ 178798 h 186962"/>
                <a:gd name="connsiteX130" fmla="*/ 139609 w 250643"/>
                <a:gd name="connsiteY130" fmla="*/ 178798 h 186962"/>
                <a:gd name="connsiteX131" fmla="*/ 137977 w 250643"/>
                <a:gd name="connsiteY131" fmla="*/ 178798 h 186962"/>
                <a:gd name="connsiteX132" fmla="*/ 136344 w 250643"/>
                <a:gd name="connsiteY132" fmla="*/ 178798 h 186962"/>
                <a:gd name="connsiteX133" fmla="*/ 135527 w 250643"/>
                <a:gd name="connsiteY133" fmla="*/ 177982 h 186962"/>
                <a:gd name="connsiteX134" fmla="*/ 134711 w 250643"/>
                <a:gd name="connsiteY134" fmla="*/ 177165 h 186962"/>
                <a:gd name="connsiteX135" fmla="*/ 132262 w 250643"/>
                <a:gd name="connsiteY135" fmla="*/ 174716 h 186962"/>
                <a:gd name="connsiteX136" fmla="*/ 130629 w 250643"/>
                <a:gd name="connsiteY136" fmla="*/ 173083 h 186962"/>
                <a:gd name="connsiteX137" fmla="*/ 126546 w 250643"/>
                <a:gd name="connsiteY137" fmla="*/ 174716 h 186962"/>
                <a:gd name="connsiteX138" fmla="*/ 123281 w 250643"/>
                <a:gd name="connsiteY138" fmla="*/ 176349 h 186962"/>
                <a:gd name="connsiteX139" fmla="*/ 118382 w 250643"/>
                <a:gd name="connsiteY139" fmla="*/ 178798 h 186962"/>
                <a:gd name="connsiteX140" fmla="*/ 115933 w 250643"/>
                <a:gd name="connsiteY140" fmla="*/ 180431 h 186962"/>
                <a:gd name="connsiteX141" fmla="*/ 115116 w 250643"/>
                <a:gd name="connsiteY141" fmla="*/ 182064 h 186962"/>
                <a:gd name="connsiteX142" fmla="*/ 112667 w 250643"/>
                <a:gd name="connsiteY142" fmla="*/ 185329 h 186962"/>
                <a:gd name="connsiteX143" fmla="*/ 111034 w 250643"/>
                <a:gd name="connsiteY143" fmla="*/ 186962 h 186962"/>
                <a:gd name="connsiteX144" fmla="*/ 110218 w 250643"/>
                <a:gd name="connsiteY144" fmla="*/ 186962 h 186962"/>
                <a:gd name="connsiteX145" fmla="*/ 106136 w 250643"/>
                <a:gd name="connsiteY145" fmla="*/ 186962 h 186962"/>
                <a:gd name="connsiteX146" fmla="*/ 104503 w 250643"/>
                <a:gd name="connsiteY146" fmla="*/ 186962 h 186962"/>
                <a:gd name="connsiteX147" fmla="*/ 102054 w 250643"/>
                <a:gd name="connsiteY147" fmla="*/ 186962 h 186962"/>
                <a:gd name="connsiteX148" fmla="*/ 98788 w 250643"/>
                <a:gd name="connsiteY148" fmla="*/ 186146 h 186962"/>
                <a:gd name="connsiteX149" fmla="*/ 96338 w 250643"/>
                <a:gd name="connsiteY149" fmla="*/ 185329 h 186962"/>
                <a:gd name="connsiteX150" fmla="*/ 93889 w 250643"/>
                <a:gd name="connsiteY150" fmla="*/ 185329 h 186962"/>
                <a:gd name="connsiteX151" fmla="*/ 89807 w 250643"/>
                <a:gd name="connsiteY151" fmla="*/ 185329 h 186962"/>
                <a:gd name="connsiteX152" fmla="*/ 87358 w 250643"/>
                <a:gd name="connsiteY152" fmla="*/ 184513 h 186962"/>
                <a:gd name="connsiteX153" fmla="*/ 84909 w 250643"/>
                <a:gd name="connsiteY153" fmla="*/ 182880 h 186962"/>
                <a:gd name="connsiteX154" fmla="*/ 81643 w 250643"/>
                <a:gd name="connsiteY154" fmla="*/ 181247 h 186962"/>
                <a:gd name="connsiteX155" fmla="*/ 78377 w 250643"/>
                <a:gd name="connsiteY155" fmla="*/ 179614 h 186962"/>
                <a:gd name="connsiteX156" fmla="*/ 75112 w 250643"/>
                <a:gd name="connsiteY156" fmla="*/ 177165 h 186962"/>
                <a:gd name="connsiteX157" fmla="*/ 71029 w 250643"/>
                <a:gd name="connsiteY157" fmla="*/ 174716 h 186962"/>
                <a:gd name="connsiteX158" fmla="*/ 66947 w 250643"/>
                <a:gd name="connsiteY158" fmla="*/ 172266 h 186962"/>
                <a:gd name="connsiteX159" fmla="*/ 66131 w 250643"/>
                <a:gd name="connsiteY159" fmla="*/ 172266 h 186962"/>
                <a:gd name="connsiteX160" fmla="*/ 65314 w 250643"/>
                <a:gd name="connsiteY160" fmla="*/ 172266 h 186962"/>
                <a:gd name="connsiteX161" fmla="*/ 61232 w 250643"/>
                <a:gd name="connsiteY161" fmla="*/ 172266 h 186962"/>
                <a:gd name="connsiteX162" fmla="*/ 56334 w 250643"/>
                <a:gd name="connsiteY162" fmla="*/ 172266 h 186962"/>
                <a:gd name="connsiteX163" fmla="*/ 53068 w 250643"/>
                <a:gd name="connsiteY163" fmla="*/ 172266 h 186962"/>
                <a:gd name="connsiteX164" fmla="*/ 52252 w 250643"/>
                <a:gd name="connsiteY164" fmla="*/ 172266 h 186962"/>
                <a:gd name="connsiteX165" fmla="*/ 51435 w 250643"/>
                <a:gd name="connsiteY165" fmla="*/ 171450 h 186962"/>
                <a:gd name="connsiteX166" fmla="*/ 50619 w 250643"/>
                <a:gd name="connsiteY166" fmla="*/ 169817 h 186962"/>
                <a:gd name="connsiteX167" fmla="*/ 48986 w 250643"/>
                <a:gd name="connsiteY167" fmla="*/ 168184 h 186962"/>
                <a:gd name="connsiteX168" fmla="*/ 47353 w 250643"/>
                <a:gd name="connsiteY168" fmla="*/ 166551 h 186962"/>
                <a:gd name="connsiteX169" fmla="*/ 47353 w 250643"/>
                <a:gd name="connsiteY169" fmla="*/ 164102 h 186962"/>
                <a:gd name="connsiteX170" fmla="*/ 47353 w 250643"/>
                <a:gd name="connsiteY170" fmla="*/ 161653 h 186962"/>
                <a:gd name="connsiteX171" fmla="*/ 47353 w 250643"/>
                <a:gd name="connsiteY171" fmla="*/ 160837 h 186962"/>
                <a:gd name="connsiteX172" fmla="*/ 47353 w 250643"/>
                <a:gd name="connsiteY172" fmla="*/ 160020 h 186962"/>
                <a:gd name="connsiteX173" fmla="*/ 47353 w 250643"/>
                <a:gd name="connsiteY173" fmla="*/ 159204 h 186962"/>
                <a:gd name="connsiteX174" fmla="*/ 46537 w 250643"/>
                <a:gd name="connsiteY174" fmla="*/ 158387 h 186962"/>
                <a:gd name="connsiteX175" fmla="*/ 41638 w 250643"/>
                <a:gd name="connsiteY175" fmla="*/ 156754 h 186962"/>
                <a:gd name="connsiteX176" fmla="*/ 40821 w 250643"/>
                <a:gd name="connsiteY176" fmla="*/ 156754 h 186962"/>
                <a:gd name="connsiteX177" fmla="*/ 40005 w 250643"/>
                <a:gd name="connsiteY177" fmla="*/ 157571 h 186962"/>
                <a:gd name="connsiteX178" fmla="*/ 39188 w 250643"/>
                <a:gd name="connsiteY178" fmla="*/ 157571 h 186962"/>
                <a:gd name="connsiteX179" fmla="*/ 38372 w 250643"/>
                <a:gd name="connsiteY179" fmla="*/ 157571 h 186962"/>
                <a:gd name="connsiteX180" fmla="*/ 38372 w 250643"/>
                <a:gd name="connsiteY180" fmla="*/ 156754 h 186962"/>
                <a:gd name="connsiteX181" fmla="*/ 38372 w 250643"/>
                <a:gd name="connsiteY181" fmla="*/ 155938 h 186962"/>
                <a:gd name="connsiteX182" fmla="*/ 38372 w 250643"/>
                <a:gd name="connsiteY182" fmla="*/ 155121 h 186962"/>
                <a:gd name="connsiteX183" fmla="*/ 38372 w 250643"/>
                <a:gd name="connsiteY183" fmla="*/ 155121 h 186962"/>
                <a:gd name="connsiteX184" fmla="*/ 36739 w 250643"/>
                <a:gd name="connsiteY184" fmla="*/ 154305 h 186962"/>
                <a:gd name="connsiteX185" fmla="*/ 35106 w 250643"/>
                <a:gd name="connsiteY185" fmla="*/ 152672 h 186962"/>
                <a:gd name="connsiteX186" fmla="*/ 34290 w 250643"/>
                <a:gd name="connsiteY186" fmla="*/ 151039 h 186962"/>
                <a:gd name="connsiteX187" fmla="*/ 33473 w 250643"/>
                <a:gd name="connsiteY187" fmla="*/ 149407 h 186962"/>
                <a:gd name="connsiteX188" fmla="*/ 33473 w 250643"/>
                <a:gd name="connsiteY188" fmla="*/ 146141 h 186962"/>
                <a:gd name="connsiteX189" fmla="*/ 32657 w 250643"/>
                <a:gd name="connsiteY189" fmla="*/ 144508 h 186962"/>
                <a:gd name="connsiteX190" fmla="*/ 31841 w 250643"/>
                <a:gd name="connsiteY190" fmla="*/ 142059 h 186962"/>
                <a:gd name="connsiteX191" fmla="*/ 30208 w 250643"/>
                <a:gd name="connsiteY191" fmla="*/ 137976 h 186962"/>
                <a:gd name="connsiteX192" fmla="*/ 29391 w 250643"/>
                <a:gd name="connsiteY192" fmla="*/ 136344 h 186962"/>
                <a:gd name="connsiteX193" fmla="*/ 28575 w 250643"/>
                <a:gd name="connsiteY193" fmla="*/ 135527 h 186962"/>
                <a:gd name="connsiteX194" fmla="*/ 26942 w 250643"/>
                <a:gd name="connsiteY194" fmla="*/ 134711 h 186962"/>
                <a:gd name="connsiteX195" fmla="*/ 25309 w 250643"/>
                <a:gd name="connsiteY195" fmla="*/ 133078 h 186962"/>
                <a:gd name="connsiteX196" fmla="*/ 22044 w 250643"/>
                <a:gd name="connsiteY196" fmla="*/ 131445 h 186962"/>
                <a:gd name="connsiteX197" fmla="*/ 20411 w 250643"/>
                <a:gd name="connsiteY197" fmla="*/ 129812 h 186962"/>
                <a:gd name="connsiteX198" fmla="*/ 17962 w 250643"/>
                <a:gd name="connsiteY198" fmla="*/ 127363 h 186962"/>
                <a:gd name="connsiteX199" fmla="*/ 17145 w 250643"/>
                <a:gd name="connsiteY199" fmla="*/ 126546 h 186962"/>
                <a:gd name="connsiteX200" fmla="*/ 17145 w 250643"/>
                <a:gd name="connsiteY200" fmla="*/ 125730 h 186962"/>
                <a:gd name="connsiteX201" fmla="*/ 16329 w 250643"/>
                <a:gd name="connsiteY201" fmla="*/ 124914 h 186962"/>
                <a:gd name="connsiteX202" fmla="*/ 14696 w 250643"/>
                <a:gd name="connsiteY202" fmla="*/ 123281 h 186962"/>
                <a:gd name="connsiteX203" fmla="*/ 10613 w 250643"/>
                <a:gd name="connsiteY203" fmla="*/ 120832 h 186962"/>
                <a:gd name="connsiteX204" fmla="*/ 9797 w 250643"/>
                <a:gd name="connsiteY204" fmla="*/ 120832 h 186962"/>
                <a:gd name="connsiteX205" fmla="*/ 8164 w 250643"/>
                <a:gd name="connsiteY205" fmla="*/ 120832 h 186962"/>
                <a:gd name="connsiteX206" fmla="*/ 5715 w 250643"/>
                <a:gd name="connsiteY206" fmla="*/ 120832 h 186962"/>
                <a:gd name="connsiteX207" fmla="*/ 3266 w 250643"/>
                <a:gd name="connsiteY207" fmla="*/ 120015 h 186962"/>
                <a:gd name="connsiteX208" fmla="*/ 816 w 250643"/>
                <a:gd name="connsiteY208" fmla="*/ 119199 h 186962"/>
                <a:gd name="connsiteX209" fmla="*/ 0 w 250643"/>
                <a:gd name="connsiteY209" fmla="*/ 118382 h 186962"/>
                <a:gd name="connsiteX210" fmla="*/ 0 w 250643"/>
                <a:gd name="connsiteY210" fmla="*/ 117566 h 186962"/>
                <a:gd name="connsiteX211" fmla="*/ 0 w 250643"/>
                <a:gd name="connsiteY211" fmla="*/ 116749 h 186962"/>
                <a:gd name="connsiteX212" fmla="*/ 816 w 250643"/>
                <a:gd name="connsiteY212" fmla="*/ 115116 h 186962"/>
                <a:gd name="connsiteX213" fmla="*/ 2449 w 250643"/>
                <a:gd name="connsiteY213" fmla="*/ 111851 h 186962"/>
                <a:gd name="connsiteX214" fmla="*/ 3266 w 250643"/>
                <a:gd name="connsiteY214" fmla="*/ 109401 h 186962"/>
                <a:gd name="connsiteX215" fmla="*/ 4082 w 250643"/>
                <a:gd name="connsiteY215" fmla="*/ 108585 h 186962"/>
                <a:gd name="connsiteX216" fmla="*/ 6531 w 250643"/>
                <a:gd name="connsiteY216" fmla="*/ 108585 h 186962"/>
                <a:gd name="connsiteX217" fmla="*/ 8981 w 250643"/>
                <a:gd name="connsiteY217" fmla="*/ 108585 h 186962"/>
                <a:gd name="connsiteX218" fmla="*/ 10613 w 250643"/>
                <a:gd name="connsiteY218" fmla="*/ 108585 h 186962"/>
                <a:gd name="connsiteX219" fmla="*/ 13063 w 250643"/>
                <a:gd name="connsiteY219" fmla="*/ 108585 h 186962"/>
                <a:gd name="connsiteX220" fmla="*/ 15512 w 250643"/>
                <a:gd name="connsiteY220" fmla="*/ 108585 h 186962"/>
                <a:gd name="connsiteX221" fmla="*/ 16329 w 250643"/>
                <a:gd name="connsiteY221" fmla="*/ 107769 h 186962"/>
                <a:gd name="connsiteX222" fmla="*/ 17145 w 250643"/>
                <a:gd name="connsiteY222" fmla="*/ 106952 h 186962"/>
                <a:gd name="connsiteX223" fmla="*/ 17145 w 250643"/>
                <a:gd name="connsiteY223" fmla="*/ 106136 h 186962"/>
                <a:gd name="connsiteX224" fmla="*/ 17145 w 250643"/>
                <a:gd name="connsiteY224" fmla="*/ 104503 h 186962"/>
                <a:gd name="connsiteX225" fmla="*/ 17145 w 250643"/>
                <a:gd name="connsiteY225" fmla="*/ 102870 h 186962"/>
                <a:gd name="connsiteX226" fmla="*/ 17145 w 250643"/>
                <a:gd name="connsiteY226" fmla="*/ 97971 h 186962"/>
                <a:gd name="connsiteX227" fmla="*/ 17145 w 250643"/>
                <a:gd name="connsiteY227" fmla="*/ 94706 h 186962"/>
                <a:gd name="connsiteX228" fmla="*/ 17145 w 250643"/>
                <a:gd name="connsiteY228" fmla="*/ 91440 h 186962"/>
                <a:gd name="connsiteX229" fmla="*/ 17145 w 250643"/>
                <a:gd name="connsiteY229" fmla="*/ 90624 h 186962"/>
                <a:gd name="connsiteX230" fmla="*/ 17145 w 250643"/>
                <a:gd name="connsiteY230" fmla="*/ 89807 h 186962"/>
                <a:gd name="connsiteX231" fmla="*/ 17962 w 250643"/>
                <a:gd name="connsiteY231" fmla="*/ 86541 h 186962"/>
                <a:gd name="connsiteX232" fmla="*/ 18778 w 250643"/>
                <a:gd name="connsiteY232" fmla="*/ 84092 h 186962"/>
                <a:gd name="connsiteX233" fmla="*/ 19594 w 250643"/>
                <a:gd name="connsiteY233" fmla="*/ 83276 h 186962"/>
                <a:gd name="connsiteX234" fmla="*/ 21227 w 250643"/>
                <a:gd name="connsiteY234" fmla="*/ 80010 h 186962"/>
                <a:gd name="connsiteX235" fmla="*/ 21227 w 250643"/>
                <a:gd name="connsiteY235" fmla="*/ 79194 h 186962"/>
                <a:gd name="connsiteX236" fmla="*/ 21227 w 250643"/>
                <a:gd name="connsiteY236" fmla="*/ 78377 h 186962"/>
                <a:gd name="connsiteX237" fmla="*/ 20411 w 250643"/>
                <a:gd name="connsiteY237" fmla="*/ 73479 h 186962"/>
                <a:gd name="connsiteX238" fmla="*/ 21227 w 250643"/>
                <a:gd name="connsiteY238" fmla="*/ 71029 h 186962"/>
                <a:gd name="connsiteX239" fmla="*/ 22860 w 250643"/>
                <a:gd name="connsiteY239" fmla="*/ 68580 h 186962"/>
                <a:gd name="connsiteX240" fmla="*/ 24493 w 250643"/>
                <a:gd name="connsiteY240" fmla="*/ 67764 h 186962"/>
                <a:gd name="connsiteX241" fmla="*/ 25309 w 250643"/>
                <a:gd name="connsiteY241" fmla="*/ 66947 h 186962"/>
                <a:gd name="connsiteX242" fmla="*/ 26126 w 250643"/>
                <a:gd name="connsiteY242" fmla="*/ 66947 h 186962"/>
                <a:gd name="connsiteX243" fmla="*/ 26942 w 250643"/>
                <a:gd name="connsiteY243" fmla="*/ 67764 h 186962"/>
                <a:gd name="connsiteX244" fmla="*/ 28575 w 250643"/>
                <a:gd name="connsiteY244" fmla="*/ 68580 h 186962"/>
                <a:gd name="connsiteX245" fmla="*/ 29391 w 250643"/>
                <a:gd name="connsiteY245" fmla="*/ 68580 h 186962"/>
                <a:gd name="connsiteX246" fmla="*/ 30208 w 250643"/>
                <a:gd name="connsiteY246" fmla="*/ 67764 h 186962"/>
                <a:gd name="connsiteX247" fmla="*/ 31024 w 250643"/>
                <a:gd name="connsiteY247" fmla="*/ 66947 h 186962"/>
                <a:gd name="connsiteX248" fmla="*/ 31024 w 250643"/>
                <a:gd name="connsiteY248" fmla="*/ 65314 h 186962"/>
                <a:gd name="connsiteX249" fmla="*/ 31841 w 250643"/>
                <a:gd name="connsiteY249" fmla="*/ 62049 h 186962"/>
                <a:gd name="connsiteX250" fmla="*/ 31841 w 250643"/>
                <a:gd name="connsiteY250" fmla="*/ 60416 h 186962"/>
                <a:gd name="connsiteX251" fmla="*/ 32657 w 250643"/>
                <a:gd name="connsiteY251" fmla="*/ 57966 h 186962"/>
                <a:gd name="connsiteX252" fmla="*/ 33473 w 250643"/>
                <a:gd name="connsiteY252" fmla="*/ 54701 h 186962"/>
                <a:gd name="connsiteX253" fmla="*/ 33473 w 250643"/>
                <a:gd name="connsiteY253" fmla="*/ 52251 h 186962"/>
                <a:gd name="connsiteX254" fmla="*/ 34290 w 250643"/>
                <a:gd name="connsiteY254" fmla="*/ 51435 h 186962"/>
                <a:gd name="connsiteX255" fmla="*/ 36739 w 250643"/>
                <a:gd name="connsiteY255" fmla="*/ 48986 h 186962"/>
                <a:gd name="connsiteX256" fmla="*/ 38372 w 250643"/>
                <a:gd name="connsiteY256" fmla="*/ 45720 h 186962"/>
                <a:gd name="connsiteX257" fmla="*/ 40005 w 250643"/>
                <a:gd name="connsiteY257" fmla="*/ 43271 h 186962"/>
                <a:gd name="connsiteX258" fmla="*/ 42454 w 250643"/>
                <a:gd name="connsiteY258" fmla="*/ 39189 h 186962"/>
                <a:gd name="connsiteX259" fmla="*/ 44087 w 250643"/>
                <a:gd name="connsiteY259" fmla="*/ 37556 h 186962"/>
                <a:gd name="connsiteX260" fmla="*/ 44904 w 250643"/>
                <a:gd name="connsiteY260" fmla="*/ 36739 h 186962"/>
                <a:gd name="connsiteX261" fmla="*/ 46537 w 250643"/>
                <a:gd name="connsiteY261" fmla="*/ 36739 h 186962"/>
                <a:gd name="connsiteX262" fmla="*/ 48986 w 250643"/>
                <a:gd name="connsiteY262" fmla="*/ 36739 h 186962"/>
                <a:gd name="connsiteX263" fmla="*/ 50619 w 250643"/>
                <a:gd name="connsiteY263" fmla="*/ 36739 h 186962"/>
                <a:gd name="connsiteX264" fmla="*/ 50619 w 250643"/>
                <a:gd name="connsiteY264" fmla="*/ 35923 h 186962"/>
                <a:gd name="connsiteX265" fmla="*/ 50619 w 250643"/>
                <a:gd name="connsiteY265" fmla="*/ 35107 h 186962"/>
                <a:gd name="connsiteX266" fmla="*/ 50619 w 250643"/>
                <a:gd name="connsiteY266" fmla="*/ 33474 h 186962"/>
                <a:gd name="connsiteX267" fmla="*/ 50619 w 250643"/>
                <a:gd name="connsiteY267" fmla="*/ 30208 h 186962"/>
                <a:gd name="connsiteX268" fmla="*/ 51435 w 250643"/>
                <a:gd name="connsiteY268" fmla="*/ 26942 h 186962"/>
                <a:gd name="connsiteX269" fmla="*/ 52252 w 250643"/>
                <a:gd name="connsiteY269" fmla="*/ 24493 h 186962"/>
                <a:gd name="connsiteX270" fmla="*/ 53068 w 250643"/>
                <a:gd name="connsiteY270" fmla="*/ 23676 h 186962"/>
                <a:gd name="connsiteX271" fmla="*/ 53884 w 250643"/>
                <a:gd name="connsiteY271" fmla="*/ 22860 h 186962"/>
                <a:gd name="connsiteX272" fmla="*/ 54701 w 250643"/>
                <a:gd name="connsiteY272" fmla="*/ 21227 h 186962"/>
                <a:gd name="connsiteX273" fmla="*/ 55517 w 250643"/>
                <a:gd name="connsiteY273" fmla="*/ 17962 h 186962"/>
                <a:gd name="connsiteX274" fmla="*/ 55517 w 250643"/>
                <a:gd name="connsiteY274" fmla="*/ 15512 h 186962"/>
                <a:gd name="connsiteX275" fmla="*/ 57150 w 250643"/>
                <a:gd name="connsiteY275" fmla="*/ 10614 h 186962"/>
                <a:gd name="connsiteX276" fmla="*/ 57150 w 250643"/>
                <a:gd name="connsiteY276" fmla="*/ 10614 h 186962"/>
                <a:gd name="connsiteX277" fmla="*/ 59599 w 250643"/>
                <a:gd name="connsiteY277" fmla="*/ 9797 h 186962"/>
                <a:gd name="connsiteX278" fmla="*/ 62048 w 250643"/>
                <a:gd name="connsiteY278" fmla="*/ 9797 h 186962"/>
                <a:gd name="connsiteX279" fmla="*/ 64498 w 250643"/>
                <a:gd name="connsiteY279" fmla="*/ 10614 h 186962"/>
                <a:gd name="connsiteX280" fmla="*/ 66131 w 250643"/>
                <a:gd name="connsiteY280" fmla="*/ 10614 h 186962"/>
                <a:gd name="connsiteX281" fmla="*/ 66947 w 250643"/>
                <a:gd name="connsiteY281" fmla="*/ 10614 h 186962"/>
                <a:gd name="connsiteX282" fmla="*/ 67763 w 250643"/>
                <a:gd name="connsiteY282" fmla="*/ 9797 h 186962"/>
                <a:gd name="connsiteX283" fmla="*/ 68580 w 250643"/>
                <a:gd name="connsiteY283" fmla="*/ 8164 h 186962"/>
                <a:gd name="connsiteX284" fmla="*/ 69396 w 250643"/>
                <a:gd name="connsiteY284" fmla="*/ 7348 h 186962"/>
                <a:gd name="connsiteX285" fmla="*/ 70213 w 250643"/>
                <a:gd name="connsiteY285" fmla="*/ 7348 h 186962"/>
                <a:gd name="connsiteX286" fmla="*/ 71846 w 250643"/>
                <a:gd name="connsiteY286" fmla="*/ 8981 h 186962"/>
                <a:gd name="connsiteX287" fmla="*/ 74295 w 250643"/>
                <a:gd name="connsiteY287" fmla="*/ 12246 h 186962"/>
                <a:gd name="connsiteX288" fmla="*/ 75112 w 250643"/>
                <a:gd name="connsiteY288" fmla="*/ 12246 h 186962"/>
                <a:gd name="connsiteX289" fmla="*/ 75112 w 250643"/>
                <a:gd name="connsiteY289" fmla="*/ 12246 h 186962"/>
                <a:gd name="connsiteX290" fmla="*/ 76744 w 250643"/>
                <a:gd name="connsiteY290" fmla="*/ 8981 h 186962"/>
                <a:gd name="connsiteX291" fmla="*/ 77561 w 250643"/>
                <a:gd name="connsiteY291" fmla="*/ 6532 h 186962"/>
                <a:gd name="connsiteX292" fmla="*/ 79194 w 250643"/>
                <a:gd name="connsiteY292" fmla="*/ 2449 h 186962"/>
                <a:gd name="connsiteX293" fmla="*/ 80010 w 250643"/>
                <a:gd name="connsiteY293" fmla="*/ 0 h 186962"/>
                <a:gd name="connsiteX294" fmla="*/ 80827 w 250643"/>
                <a:gd name="connsiteY294" fmla="*/ 816 h 186962"/>
                <a:gd name="connsiteX295" fmla="*/ 81643 w 250643"/>
                <a:gd name="connsiteY295" fmla="*/ 2449 h 186962"/>
                <a:gd name="connsiteX296" fmla="*/ 82459 w 250643"/>
                <a:gd name="connsiteY296" fmla="*/ 3266 h 186962"/>
                <a:gd name="connsiteX297" fmla="*/ 83276 w 250643"/>
                <a:gd name="connsiteY297" fmla="*/ 3266 h 186962"/>
                <a:gd name="connsiteX298" fmla="*/ 84092 w 250643"/>
                <a:gd name="connsiteY298" fmla="*/ 3266 h 186962"/>
                <a:gd name="connsiteX299" fmla="*/ 84909 w 250643"/>
                <a:gd name="connsiteY299" fmla="*/ 4082 h 186962"/>
                <a:gd name="connsiteX300" fmla="*/ 87358 w 250643"/>
                <a:gd name="connsiteY300" fmla="*/ 7348 h 186962"/>
                <a:gd name="connsiteX301" fmla="*/ 91440 w 250643"/>
                <a:gd name="connsiteY301" fmla="*/ 4082 h 18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250643" h="186962">
                  <a:moveTo>
                    <a:pt x="91440" y="4082"/>
                  </a:moveTo>
                  <a:lnTo>
                    <a:pt x="92256" y="4082"/>
                  </a:lnTo>
                  <a:lnTo>
                    <a:pt x="97155" y="3266"/>
                  </a:lnTo>
                  <a:lnTo>
                    <a:pt x="100421" y="1633"/>
                  </a:lnTo>
                  <a:lnTo>
                    <a:pt x="101237" y="816"/>
                  </a:lnTo>
                  <a:lnTo>
                    <a:pt x="102054" y="816"/>
                  </a:lnTo>
                  <a:lnTo>
                    <a:pt x="102870" y="1633"/>
                  </a:lnTo>
                  <a:lnTo>
                    <a:pt x="102870" y="2449"/>
                  </a:lnTo>
                  <a:lnTo>
                    <a:pt x="103687" y="3266"/>
                  </a:lnTo>
                  <a:lnTo>
                    <a:pt x="104503" y="3266"/>
                  </a:lnTo>
                  <a:lnTo>
                    <a:pt x="107769" y="2449"/>
                  </a:lnTo>
                  <a:lnTo>
                    <a:pt x="109402" y="1633"/>
                  </a:lnTo>
                  <a:lnTo>
                    <a:pt x="110218" y="1633"/>
                  </a:lnTo>
                  <a:lnTo>
                    <a:pt x="111851" y="1633"/>
                  </a:lnTo>
                  <a:lnTo>
                    <a:pt x="112667" y="1633"/>
                  </a:lnTo>
                  <a:lnTo>
                    <a:pt x="115116" y="2449"/>
                  </a:lnTo>
                  <a:lnTo>
                    <a:pt x="117566" y="2449"/>
                  </a:lnTo>
                  <a:lnTo>
                    <a:pt x="119198" y="2449"/>
                  </a:lnTo>
                  <a:lnTo>
                    <a:pt x="120831" y="3266"/>
                  </a:lnTo>
                  <a:lnTo>
                    <a:pt x="123281" y="4899"/>
                  </a:lnTo>
                  <a:lnTo>
                    <a:pt x="125730" y="6532"/>
                  </a:lnTo>
                  <a:lnTo>
                    <a:pt x="129812" y="8164"/>
                  </a:lnTo>
                  <a:lnTo>
                    <a:pt x="130629" y="8981"/>
                  </a:lnTo>
                  <a:lnTo>
                    <a:pt x="132262" y="11430"/>
                  </a:lnTo>
                  <a:lnTo>
                    <a:pt x="135527" y="15512"/>
                  </a:lnTo>
                  <a:lnTo>
                    <a:pt x="139609" y="19594"/>
                  </a:lnTo>
                  <a:lnTo>
                    <a:pt x="143691" y="22860"/>
                  </a:lnTo>
                  <a:lnTo>
                    <a:pt x="146141" y="25309"/>
                  </a:lnTo>
                  <a:lnTo>
                    <a:pt x="147773" y="27759"/>
                  </a:lnTo>
                  <a:lnTo>
                    <a:pt x="149406" y="30208"/>
                  </a:lnTo>
                  <a:lnTo>
                    <a:pt x="151039" y="31024"/>
                  </a:lnTo>
                  <a:lnTo>
                    <a:pt x="152672" y="31841"/>
                  </a:lnTo>
                  <a:lnTo>
                    <a:pt x="154305" y="33474"/>
                  </a:lnTo>
                  <a:lnTo>
                    <a:pt x="155121" y="35107"/>
                  </a:lnTo>
                  <a:lnTo>
                    <a:pt x="156754" y="36739"/>
                  </a:lnTo>
                  <a:lnTo>
                    <a:pt x="155121" y="39189"/>
                  </a:lnTo>
                  <a:lnTo>
                    <a:pt x="152672" y="42454"/>
                  </a:lnTo>
                  <a:lnTo>
                    <a:pt x="150223" y="46537"/>
                  </a:lnTo>
                  <a:lnTo>
                    <a:pt x="149406" y="47353"/>
                  </a:lnTo>
                  <a:lnTo>
                    <a:pt x="146957" y="49802"/>
                  </a:lnTo>
                  <a:lnTo>
                    <a:pt x="146957" y="50619"/>
                  </a:lnTo>
                  <a:lnTo>
                    <a:pt x="146141" y="52251"/>
                  </a:lnTo>
                  <a:lnTo>
                    <a:pt x="146141" y="55517"/>
                  </a:lnTo>
                  <a:lnTo>
                    <a:pt x="146141" y="59599"/>
                  </a:lnTo>
                  <a:lnTo>
                    <a:pt x="146141" y="62865"/>
                  </a:lnTo>
                  <a:lnTo>
                    <a:pt x="146957" y="62865"/>
                  </a:lnTo>
                  <a:lnTo>
                    <a:pt x="148590" y="62865"/>
                  </a:lnTo>
                  <a:lnTo>
                    <a:pt x="150223" y="62049"/>
                  </a:lnTo>
                  <a:lnTo>
                    <a:pt x="151856" y="62049"/>
                  </a:lnTo>
                  <a:lnTo>
                    <a:pt x="154305" y="62049"/>
                  </a:lnTo>
                  <a:lnTo>
                    <a:pt x="156754" y="61232"/>
                  </a:lnTo>
                  <a:lnTo>
                    <a:pt x="158387" y="60416"/>
                  </a:lnTo>
                  <a:lnTo>
                    <a:pt x="160020" y="60416"/>
                  </a:lnTo>
                  <a:lnTo>
                    <a:pt x="161653" y="61232"/>
                  </a:lnTo>
                  <a:lnTo>
                    <a:pt x="162469" y="62049"/>
                  </a:lnTo>
                  <a:lnTo>
                    <a:pt x="163286" y="62049"/>
                  </a:lnTo>
                  <a:lnTo>
                    <a:pt x="164919" y="62049"/>
                  </a:lnTo>
                  <a:lnTo>
                    <a:pt x="164919" y="62865"/>
                  </a:lnTo>
                  <a:lnTo>
                    <a:pt x="164102" y="63682"/>
                  </a:lnTo>
                  <a:lnTo>
                    <a:pt x="163286" y="64498"/>
                  </a:lnTo>
                  <a:lnTo>
                    <a:pt x="162469" y="65314"/>
                  </a:lnTo>
                  <a:lnTo>
                    <a:pt x="160837" y="67764"/>
                  </a:lnTo>
                  <a:lnTo>
                    <a:pt x="160837" y="67764"/>
                  </a:lnTo>
                  <a:lnTo>
                    <a:pt x="160837" y="68580"/>
                  </a:lnTo>
                  <a:lnTo>
                    <a:pt x="161653" y="70213"/>
                  </a:lnTo>
                  <a:lnTo>
                    <a:pt x="162469" y="72662"/>
                  </a:lnTo>
                  <a:lnTo>
                    <a:pt x="163286" y="74295"/>
                  </a:lnTo>
                  <a:lnTo>
                    <a:pt x="164102" y="75112"/>
                  </a:lnTo>
                  <a:lnTo>
                    <a:pt x="164919" y="75928"/>
                  </a:lnTo>
                  <a:lnTo>
                    <a:pt x="166552" y="78377"/>
                  </a:lnTo>
                  <a:lnTo>
                    <a:pt x="167368" y="80010"/>
                  </a:lnTo>
                  <a:lnTo>
                    <a:pt x="169001" y="80826"/>
                  </a:lnTo>
                  <a:lnTo>
                    <a:pt x="169817" y="82459"/>
                  </a:lnTo>
                  <a:lnTo>
                    <a:pt x="171450" y="84909"/>
                  </a:lnTo>
                  <a:lnTo>
                    <a:pt x="173083" y="87358"/>
                  </a:lnTo>
                  <a:lnTo>
                    <a:pt x="174716" y="88991"/>
                  </a:lnTo>
                  <a:lnTo>
                    <a:pt x="176348" y="89807"/>
                  </a:lnTo>
                  <a:lnTo>
                    <a:pt x="177165" y="89807"/>
                  </a:lnTo>
                  <a:lnTo>
                    <a:pt x="180431" y="93073"/>
                  </a:lnTo>
                  <a:lnTo>
                    <a:pt x="182880" y="95522"/>
                  </a:lnTo>
                  <a:lnTo>
                    <a:pt x="183696" y="95522"/>
                  </a:lnTo>
                  <a:lnTo>
                    <a:pt x="188595" y="97155"/>
                  </a:lnTo>
                  <a:lnTo>
                    <a:pt x="194310" y="98788"/>
                  </a:lnTo>
                  <a:lnTo>
                    <a:pt x="198392" y="100421"/>
                  </a:lnTo>
                  <a:lnTo>
                    <a:pt x="204107" y="102054"/>
                  </a:lnTo>
                  <a:lnTo>
                    <a:pt x="209822" y="103687"/>
                  </a:lnTo>
                  <a:lnTo>
                    <a:pt x="214721" y="105319"/>
                  </a:lnTo>
                  <a:lnTo>
                    <a:pt x="222069" y="107769"/>
                  </a:lnTo>
                  <a:lnTo>
                    <a:pt x="227784" y="109401"/>
                  </a:lnTo>
                  <a:lnTo>
                    <a:pt x="232682" y="111034"/>
                  </a:lnTo>
                  <a:lnTo>
                    <a:pt x="233498" y="111851"/>
                  </a:lnTo>
                  <a:lnTo>
                    <a:pt x="239213" y="111851"/>
                  </a:lnTo>
                  <a:lnTo>
                    <a:pt x="244929" y="111851"/>
                  </a:lnTo>
                  <a:lnTo>
                    <a:pt x="250644" y="111851"/>
                  </a:lnTo>
                  <a:lnTo>
                    <a:pt x="246562" y="115933"/>
                  </a:lnTo>
                  <a:lnTo>
                    <a:pt x="241663" y="120015"/>
                  </a:lnTo>
                  <a:lnTo>
                    <a:pt x="236764" y="124914"/>
                  </a:lnTo>
                  <a:lnTo>
                    <a:pt x="233498" y="128179"/>
                  </a:lnTo>
                  <a:lnTo>
                    <a:pt x="228600" y="133078"/>
                  </a:lnTo>
                  <a:lnTo>
                    <a:pt x="224518" y="137160"/>
                  </a:lnTo>
                  <a:lnTo>
                    <a:pt x="220436" y="141242"/>
                  </a:lnTo>
                  <a:lnTo>
                    <a:pt x="216354" y="145324"/>
                  </a:lnTo>
                  <a:lnTo>
                    <a:pt x="211455" y="151039"/>
                  </a:lnTo>
                  <a:lnTo>
                    <a:pt x="208189" y="154305"/>
                  </a:lnTo>
                  <a:lnTo>
                    <a:pt x="203291" y="160020"/>
                  </a:lnTo>
                  <a:lnTo>
                    <a:pt x="200025" y="163286"/>
                  </a:lnTo>
                  <a:lnTo>
                    <a:pt x="199209" y="163286"/>
                  </a:lnTo>
                  <a:lnTo>
                    <a:pt x="194310" y="163286"/>
                  </a:lnTo>
                  <a:lnTo>
                    <a:pt x="190228" y="163286"/>
                  </a:lnTo>
                  <a:lnTo>
                    <a:pt x="184513" y="163286"/>
                  </a:lnTo>
                  <a:lnTo>
                    <a:pt x="183696" y="163286"/>
                  </a:lnTo>
                  <a:lnTo>
                    <a:pt x="182063" y="163286"/>
                  </a:lnTo>
                  <a:lnTo>
                    <a:pt x="181247" y="163286"/>
                  </a:lnTo>
                  <a:lnTo>
                    <a:pt x="177165" y="164102"/>
                  </a:lnTo>
                  <a:lnTo>
                    <a:pt x="176348" y="164102"/>
                  </a:lnTo>
                  <a:lnTo>
                    <a:pt x="173083" y="165735"/>
                  </a:lnTo>
                  <a:lnTo>
                    <a:pt x="169817" y="167368"/>
                  </a:lnTo>
                  <a:lnTo>
                    <a:pt x="168184" y="169001"/>
                  </a:lnTo>
                  <a:lnTo>
                    <a:pt x="166552" y="170634"/>
                  </a:lnTo>
                  <a:lnTo>
                    <a:pt x="165735" y="172266"/>
                  </a:lnTo>
                  <a:lnTo>
                    <a:pt x="164919" y="173083"/>
                  </a:lnTo>
                  <a:lnTo>
                    <a:pt x="164102" y="173899"/>
                  </a:lnTo>
                  <a:lnTo>
                    <a:pt x="156754" y="175532"/>
                  </a:lnTo>
                  <a:lnTo>
                    <a:pt x="154305" y="175532"/>
                  </a:lnTo>
                  <a:lnTo>
                    <a:pt x="151039" y="176349"/>
                  </a:lnTo>
                  <a:lnTo>
                    <a:pt x="149406" y="177982"/>
                  </a:lnTo>
                  <a:lnTo>
                    <a:pt x="148590" y="178798"/>
                  </a:lnTo>
                  <a:lnTo>
                    <a:pt x="146141" y="178798"/>
                  </a:lnTo>
                  <a:lnTo>
                    <a:pt x="142059" y="178798"/>
                  </a:lnTo>
                  <a:lnTo>
                    <a:pt x="140426" y="178798"/>
                  </a:lnTo>
                  <a:lnTo>
                    <a:pt x="139609" y="178798"/>
                  </a:lnTo>
                  <a:lnTo>
                    <a:pt x="137977" y="178798"/>
                  </a:lnTo>
                  <a:lnTo>
                    <a:pt x="136344" y="178798"/>
                  </a:lnTo>
                  <a:lnTo>
                    <a:pt x="135527" y="177982"/>
                  </a:lnTo>
                  <a:lnTo>
                    <a:pt x="134711" y="177165"/>
                  </a:lnTo>
                  <a:lnTo>
                    <a:pt x="132262" y="174716"/>
                  </a:lnTo>
                  <a:lnTo>
                    <a:pt x="130629" y="173083"/>
                  </a:lnTo>
                  <a:lnTo>
                    <a:pt x="126546" y="174716"/>
                  </a:lnTo>
                  <a:lnTo>
                    <a:pt x="123281" y="176349"/>
                  </a:lnTo>
                  <a:lnTo>
                    <a:pt x="118382" y="178798"/>
                  </a:lnTo>
                  <a:lnTo>
                    <a:pt x="115933" y="180431"/>
                  </a:lnTo>
                  <a:lnTo>
                    <a:pt x="115116" y="182064"/>
                  </a:lnTo>
                  <a:lnTo>
                    <a:pt x="112667" y="185329"/>
                  </a:lnTo>
                  <a:lnTo>
                    <a:pt x="111034" y="186962"/>
                  </a:lnTo>
                  <a:lnTo>
                    <a:pt x="110218" y="186962"/>
                  </a:lnTo>
                  <a:lnTo>
                    <a:pt x="106136" y="186962"/>
                  </a:lnTo>
                  <a:lnTo>
                    <a:pt x="104503" y="186962"/>
                  </a:lnTo>
                  <a:lnTo>
                    <a:pt x="102054" y="186962"/>
                  </a:lnTo>
                  <a:lnTo>
                    <a:pt x="98788" y="186146"/>
                  </a:lnTo>
                  <a:lnTo>
                    <a:pt x="96338" y="185329"/>
                  </a:lnTo>
                  <a:lnTo>
                    <a:pt x="93889" y="185329"/>
                  </a:lnTo>
                  <a:lnTo>
                    <a:pt x="89807" y="185329"/>
                  </a:lnTo>
                  <a:lnTo>
                    <a:pt x="87358" y="184513"/>
                  </a:lnTo>
                  <a:lnTo>
                    <a:pt x="84909" y="182880"/>
                  </a:lnTo>
                  <a:lnTo>
                    <a:pt x="81643" y="181247"/>
                  </a:lnTo>
                  <a:lnTo>
                    <a:pt x="78377" y="179614"/>
                  </a:lnTo>
                  <a:lnTo>
                    <a:pt x="75112" y="177165"/>
                  </a:lnTo>
                  <a:lnTo>
                    <a:pt x="71029" y="174716"/>
                  </a:lnTo>
                  <a:lnTo>
                    <a:pt x="66947" y="172266"/>
                  </a:lnTo>
                  <a:lnTo>
                    <a:pt x="66131" y="172266"/>
                  </a:lnTo>
                  <a:lnTo>
                    <a:pt x="65314" y="172266"/>
                  </a:lnTo>
                  <a:lnTo>
                    <a:pt x="61232" y="172266"/>
                  </a:lnTo>
                  <a:lnTo>
                    <a:pt x="56334" y="172266"/>
                  </a:lnTo>
                  <a:lnTo>
                    <a:pt x="53068" y="172266"/>
                  </a:lnTo>
                  <a:lnTo>
                    <a:pt x="52252" y="172266"/>
                  </a:lnTo>
                  <a:lnTo>
                    <a:pt x="51435" y="171450"/>
                  </a:lnTo>
                  <a:lnTo>
                    <a:pt x="50619" y="169817"/>
                  </a:lnTo>
                  <a:lnTo>
                    <a:pt x="48986" y="168184"/>
                  </a:lnTo>
                  <a:lnTo>
                    <a:pt x="47353" y="166551"/>
                  </a:lnTo>
                  <a:lnTo>
                    <a:pt x="47353" y="164102"/>
                  </a:lnTo>
                  <a:lnTo>
                    <a:pt x="47353" y="161653"/>
                  </a:lnTo>
                  <a:lnTo>
                    <a:pt x="47353" y="160837"/>
                  </a:lnTo>
                  <a:lnTo>
                    <a:pt x="47353" y="160020"/>
                  </a:lnTo>
                  <a:lnTo>
                    <a:pt x="47353" y="159204"/>
                  </a:lnTo>
                  <a:lnTo>
                    <a:pt x="46537" y="158387"/>
                  </a:lnTo>
                  <a:lnTo>
                    <a:pt x="41638" y="156754"/>
                  </a:lnTo>
                  <a:lnTo>
                    <a:pt x="40821" y="156754"/>
                  </a:lnTo>
                  <a:lnTo>
                    <a:pt x="40005" y="157571"/>
                  </a:lnTo>
                  <a:lnTo>
                    <a:pt x="39188" y="157571"/>
                  </a:lnTo>
                  <a:lnTo>
                    <a:pt x="38372" y="157571"/>
                  </a:lnTo>
                  <a:lnTo>
                    <a:pt x="38372" y="156754"/>
                  </a:lnTo>
                  <a:lnTo>
                    <a:pt x="38372" y="155938"/>
                  </a:lnTo>
                  <a:lnTo>
                    <a:pt x="38372" y="155121"/>
                  </a:lnTo>
                  <a:lnTo>
                    <a:pt x="38372" y="155121"/>
                  </a:lnTo>
                  <a:lnTo>
                    <a:pt x="36739" y="154305"/>
                  </a:lnTo>
                  <a:lnTo>
                    <a:pt x="35106" y="152672"/>
                  </a:lnTo>
                  <a:lnTo>
                    <a:pt x="34290" y="151039"/>
                  </a:lnTo>
                  <a:lnTo>
                    <a:pt x="33473" y="149407"/>
                  </a:lnTo>
                  <a:lnTo>
                    <a:pt x="33473" y="146141"/>
                  </a:lnTo>
                  <a:lnTo>
                    <a:pt x="32657" y="144508"/>
                  </a:lnTo>
                  <a:lnTo>
                    <a:pt x="31841" y="142059"/>
                  </a:lnTo>
                  <a:lnTo>
                    <a:pt x="30208" y="137976"/>
                  </a:lnTo>
                  <a:lnTo>
                    <a:pt x="29391" y="136344"/>
                  </a:lnTo>
                  <a:lnTo>
                    <a:pt x="28575" y="135527"/>
                  </a:lnTo>
                  <a:lnTo>
                    <a:pt x="26942" y="134711"/>
                  </a:lnTo>
                  <a:lnTo>
                    <a:pt x="25309" y="133078"/>
                  </a:lnTo>
                  <a:lnTo>
                    <a:pt x="22044" y="131445"/>
                  </a:lnTo>
                  <a:lnTo>
                    <a:pt x="20411" y="129812"/>
                  </a:lnTo>
                  <a:lnTo>
                    <a:pt x="17962" y="127363"/>
                  </a:lnTo>
                  <a:lnTo>
                    <a:pt x="17145" y="126546"/>
                  </a:lnTo>
                  <a:lnTo>
                    <a:pt x="17145" y="125730"/>
                  </a:lnTo>
                  <a:lnTo>
                    <a:pt x="16329" y="124914"/>
                  </a:lnTo>
                  <a:lnTo>
                    <a:pt x="14696" y="123281"/>
                  </a:lnTo>
                  <a:lnTo>
                    <a:pt x="10613" y="120832"/>
                  </a:lnTo>
                  <a:lnTo>
                    <a:pt x="9797" y="120832"/>
                  </a:lnTo>
                  <a:lnTo>
                    <a:pt x="8164" y="120832"/>
                  </a:lnTo>
                  <a:lnTo>
                    <a:pt x="5715" y="120832"/>
                  </a:lnTo>
                  <a:lnTo>
                    <a:pt x="3266" y="120015"/>
                  </a:lnTo>
                  <a:lnTo>
                    <a:pt x="816" y="119199"/>
                  </a:lnTo>
                  <a:lnTo>
                    <a:pt x="0" y="118382"/>
                  </a:lnTo>
                  <a:lnTo>
                    <a:pt x="0" y="117566"/>
                  </a:lnTo>
                  <a:lnTo>
                    <a:pt x="0" y="116749"/>
                  </a:lnTo>
                  <a:lnTo>
                    <a:pt x="816" y="115116"/>
                  </a:lnTo>
                  <a:lnTo>
                    <a:pt x="2449" y="111851"/>
                  </a:lnTo>
                  <a:lnTo>
                    <a:pt x="3266" y="109401"/>
                  </a:lnTo>
                  <a:lnTo>
                    <a:pt x="4082" y="108585"/>
                  </a:lnTo>
                  <a:lnTo>
                    <a:pt x="6531" y="108585"/>
                  </a:lnTo>
                  <a:lnTo>
                    <a:pt x="8981" y="108585"/>
                  </a:lnTo>
                  <a:lnTo>
                    <a:pt x="10613" y="108585"/>
                  </a:lnTo>
                  <a:lnTo>
                    <a:pt x="13063" y="108585"/>
                  </a:lnTo>
                  <a:lnTo>
                    <a:pt x="15512" y="108585"/>
                  </a:lnTo>
                  <a:lnTo>
                    <a:pt x="16329" y="107769"/>
                  </a:lnTo>
                  <a:lnTo>
                    <a:pt x="17145" y="106952"/>
                  </a:lnTo>
                  <a:lnTo>
                    <a:pt x="17145" y="106136"/>
                  </a:lnTo>
                  <a:lnTo>
                    <a:pt x="17145" y="104503"/>
                  </a:lnTo>
                  <a:lnTo>
                    <a:pt x="17145" y="102870"/>
                  </a:lnTo>
                  <a:lnTo>
                    <a:pt x="17145" y="97971"/>
                  </a:lnTo>
                  <a:lnTo>
                    <a:pt x="17145" y="94706"/>
                  </a:lnTo>
                  <a:lnTo>
                    <a:pt x="17145" y="91440"/>
                  </a:lnTo>
                  <a:lnTo>
                    <a:pt x="17145" y="90624"/>
                  </a:lnTo>
                  <a:lnTo>
                    <a:pt x="17145" y="89807"/>
                  </a:lnTo>
                  <a:lnTo>
                    <a:pt x="17962" y="86541"/>
                  </a:lnTo>
                  <a:lnTo>
                    <a:pt x="18778" y="84092"/>
                  </a:lnTo>
                  <a:lnTo>
                    <a:pt x="19594" y="83276"/>
                  </a:lnTo>
                  <a:lnTo>
                    <a:pt x="21227" y="80010"/>
                  </a:lnTo>
                  <a:lnTo>
                    <a:pt x="21227" y="79194"/>
                  </a:lnTo>
                  <a:lnTo>
                    <a:pt x="21227" y="78377"/>
                  </a:lnTo>
                  <a:lnTo>
                    <a:pt x="20411" y="73479"/>
                  </a:lnTo>
                  <a:lnTo>
                    <a:pt x="21227" y="71029"/>
                  </a:lnTo>
                  <a:lnTo>
                    <a:pt x="22860" y="68580"/>
                  </a:lnTo>
                  <a:lnTo>
                    <a:pt x="24493" y="67764"/>
                  </a:lnTo>
                  <a:lnTo>
                    <a:pt x="25309" y="66947"/>
                  </a:lnTo>
                  <a:lnTo>
                    <a:pt x="26126" y="66947"/>
                  </a:lnTo>
                  <a:lnTo>
                    <a:pt x="26942" y="67764"/>
                  </a:lnTo>
                  <a:lnTo>
                    <a:pt x="28575" y="68580"/>
                  </a:lnTo>
                  <a:lnTo>
                    <a:pt x="29391" y="68580"/>
                  </a:lnTo>
                  <a:lnTo>
                    <a:pt x="30208" y="67764"/>
                  </a:lnTo>
                  <a:lnTo>
                    <a:pt x="31024" y="66947"/>
                  </a:lnTo>
                  <a:lnTo>
                    <a:pt x="31024" y="65314"/>
                  </a:lnTo>
                  <a:lnTo>
                    <a:pt x="31841" y="62049"/>
                  </a:lnTo>
                  <a:lnTo>
                    <a:pt x="31841" y="60416"/>
                  </a:lnTo>
                  <a:lnTo>
                    <a:pt x="32657" y="57966"/>
                  </a:lnTo>
                  <a:lnTo>
                    <a:pt x="33473" y="54701"/>
                  </a:lnTo>
                  <a:lnTo>
                    <a:pt x="33473" y="52251"/>
                  </a:lnTo>
                  <a:lnTo>
                    <a:pt x="34290" y="51435"/>
                  </a:lnTo>
                  <a:lnTo>
                    <a:pt x="36739" y="48986"/>
                  </a:lnTo>
                  <a:lnTo>
                    <a:pt x="38372" y="45720"/>
                  </a:lnTo>
                  <a:lnTo>
                    <a:pt x="40005" y="43271"/>
                  </a:lnTo>
                  <a:lnTo>
                    <a:pt x="42454" y="39189"/>
                  </a:lnTo>
                  <a:lnTo>
                    <a:pt x="44087" y="37556"/>
                  </a:lnTo>
                  <a:lnTo>
                    <a:pt x="44904" y="36739"/>
                  </a:lnTo>
                  <a:lnTo>
                    <a:pt x="46537" y="36739"/>
                  </a:lnTo>
                  <a:lnTo>
                    <a:pt x="48986" y="36739"/>
                  </a:lnTo>
                  <a:lnTo>
                    <a:pt x="50619" y="36739"/>
                  </a:lnTo>
                  <a:lnTo>
                    <a:pt x="50619" y="35923"/>
                  </a:lnTo>
                  <a:lnTo>
                    <a:pt x="50619" y="35107"/>
                  </a:lnTo>
                  <a:lnTo>
                    <a:pt x="50619" y="33474"/>
                  </a:lnTo>
                  <a:lnTo>
                    <a:pt x="50619" y="30208"/>
                  </a:lnTo>
                  <a:lnTo>
                    <a:pt x="51435" y="26942"/>
                  </a:lnTo>
                  <a:lnTo>
                    <a:pt x="52252" y="24493"/>
                  </a:lnTo>
                  <a:lnTo>
                    <a:pt x="53068" y="23676"/>
                  </a:lnTo>
                  <a:lnTo>
                    <a:pt x="53884" y="22860"/>
                  </a:lnTo>
                  <a:lnTo>
                    <a:pt x="54701" y="21227"/>
                  </a:lnTo>
                  <a:lnTo>
                    <a:pt x="55517" y="17962"/>
                  </a:lnTo>
                  <a:lnTo>
                    <a:pt x="55517" y="15512"/>
                  </a:lnTo>
                  <a:lnTo>
                    <a:pt x="57150" y="10614"/>
                  </a:lnTo>
                  <a:lnTo>
                    <a:pt x="57150" y="10614"/>
                  </a:lnTo>
                  <a:lnTo>
                    <a:pt x="59599" y="9797"/>
                  </a:lnTo>
                  <a:lnTo>
                    <a:pt x="62048" y="9797"/>
                  </a:lnTo>
                  <a:lnTo>
                    <a:pt x="64498" y="10614"/>
                  </a:lnTo>
                  <a:lnTo>
                    <a:pt x="66131" y="10614"/>
                  </a:lnTo>
                  <a:lnTo>
                    <a:pt x="66947" y="10614"/>
                  </a:lnTo>
                  <a:lnTo>
                    <a:pt x="67763" y="9797"/>
                  </a:lnTo>
                  <a:lnTo>
                    <a:pt x="68580" y="8164"/>
                  </a:lnTo>
                  <a:lnTo>
                    <a:pt x="69396" y="7348"/>
                  </a:lnTo>
                  <a:lnTo>
                    <a:pt x="70213" y="7348"/>
                  </a:lnTo>
                  <a:lnTo>
                    <a:pt x="71846" y="8981"/>
                  </a:lnTo>
                  <a:lnTo>
                    <a:pt x="74295" y="12246"/>
                  </a:lnTo>
                  <a:lnTo>
                    <a:pt x="75112" y="12246"/>
                  </a:lnTo>
                  <a:lnTo>
                    <a:pt x="75112" y="12246"/>
                  </a:lnTo>
                  <a:lnTo>
                    <a:pt x="76744" y="8981"/>
                  </a:lnTo>
                  <a:lnTo>
                    <a:pt x="77561" y="6532"/>
                  </a:lnTo>
                  <a:lnTo>
                    <a:pt x="79194" y="2449"/>
                  </a:lnTo>
                  <a:lnTo>
                    <a:pt x="80010" y="0"/>
                  </a:lnTo>
                  <a:lnTo>
                    <a:pt x="80827" y="816"/>
                  </a:lnTo>
                  <a:lnTo>
                    <a:pt x="81643" y="2449"/>
                  </a:lnTo>
                  <a:lnTo>
                    <a:pt x="82459" y="3266"/>
                  </a:lnTo>
                  <a:lnTo>
                    <a:pt x="83276" y="3266"/>
                  </a:lnTo>
                  <a:lnTo>
                    <a:pt x="84092" y="3266"/>
                  </a:lnTo>
                  <a:lnTo>
                    <a:pt x="84909" y="4082"/>
                  </a:lnTo>
                  <a:lnTo>
                    <a:pt x="87358" y="7348"/>
                  </a:lnTo>
                  <a:lnTo>
                    <a:pt x="91440" y="4082"/>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09" name="Freeform: Shape 308">
              <a:extLst>
                <a:ext uri="{FF2B5EF4-FFF2-40B4-BE49-F238E27FC236}">
                  <a16:creationId xmlns:a16="http://schemas.microsoft.com/office/drawing/2014/main" id="{2303C4F4-C688-301E-2815-CA2F274EB276}"/>
                </a:ext>
              </a:extLst>
            </p:cNvPr>
            <p:cNvSpPr/>
            <p:nvPr/>
          </p:nvSpPr>
          <p:spPr>
            <a:xfrm>
              <a:off x="4720590" y="2577464"/>
              <a:ext cx="182879" cy="407397"/>
            </a:xfrm>
            <a:custGeom>
              <a:avLst/>
              <a:gdLst>
                <a:gd name="connsiteX0" fmla="*/ 137160 w 182879"/>
                <a:gd name="connsiteY0" fmla="*/ 49802 h 407397"/>
                <a:gd name="connsiteX1" fmla="*/ 136344 w 182879"/>
                <a:gd name="connsiteY1" fmla="*/ 50619 h 407397"/>
                <a:gd name="connsiteX2" fmla="*/ 133078 w 182879"/>
                <a:gd name="connsiteY2" fmla="*/ 53068 h 407397"/>
                <a:gd name="connsiteX3" fmla="*/ 130629 w 182879"/>
                <a:gd name="connsiteY3" fmla="*/ 54701 h 407397"/>
                <a:gd name="connsiteX4" fmla="*/ 128179 w 182879"/>
                <a:gd name="connsiteY4" fmla="*/ 55517 h 407397"/>
                <a:gd name="connsiteX5" fmla="*/ 128996 w 182879"/>
                <a:gd name="connsiteY5" fmla="*/ 57150 h 407397"/>
                <a:gd name="connsiteX6" fmla="*/ 133078 w 182879"/>
                <a:gd name="connsiteY6" fmla="*/ 57150 h 407397"/>
                <a:gd name="connsiteX7" fmla="*/ 133894 w 182879"/>
                <a:gd name="connsiteY7" fmla="*/ 57966 h 407397"/>
                <a:gd name="connsiteX8" fmla="*/ 134711 w 182879"/>
                <a:gd name="connsiteY8" fmla="*/ 58783 h 407397"/>
                <a:gd name="connsiteX9" fmla="*/ 134711 w 182879"/>
                <a:gd name="connsiteY9" fmla="*/ 59599 h 407397"/>
                <a:gd name="connsiteX10" fmla="*/ 133894 w 182879"/>
                <a:gd name="connsiteY10" fmla="*/ 61232 h 407397"/>
                <a:gd name="connsiteX11" fmla="*/ 128996 w 182879"/>
                <a:gd name="connsiteY11" fmla="*/ 71846 h 407397"/>
                <a:gd name="connsiteX12" fmla="*/ 128996 w 182879"/>
                <a:gd name="connsiteY12" fmla="*/ 74295 h 407397"/>
                <a:gd name="connsiteX13" fmla="*/ 130629 w 182879"/>
                <a:gd name="connsiteY13" fmla="*/ 80827 h 407397"/>
                <a:gd name="connsiteX14" fmla="*/ 133078 w 182879"/>
                <a:gd name="connsiteY14" fmla="*/ 88174 h 407397"/>
                <a:gd name="connsiteX15" fmla="*/ 139609 w 182879"/>
                <a:gd name="connsiteY15" fmla="*/ 91440 h 407397"/>
                <a:gd name="connsiteX16" fmla="*/ 144508 w 182879"/>
                <a:gd name="connsiteY16" fmla="*/ 93889 h 407397"/>
                <a:gd name="connsiteX17" fmla="*/ 147773 w 182879"/>
                <a:gd name="connsiteY17" fmla="*/ 99604 h 407397"/>
                <a:gd name="connsiteX18" fmla="*/ 152672 w 182879"/>
                <a:gd name="connsiteY18" fmla="*/ 106952 h 407397"/>
                <a:gd name="connsiteX19" fmla="*/ 155121 w 182879"/>
                <a:gd name="connsiteY19" fmla="*/ 109402 h 407397"/>
                <a:gd name="connsiteX20" fmla="*/ 155121 w 182879"/>
                <a:gd name="connsiteY20" fmla="*/ 110218 h 407397"/>
                <a:gd name="connsiteX21" fmla="*/ 154305 w 182879"/>
                <a:gd name="connsiteY21" fmla="*/ 115116 h 407397"/>
                <a:gd name="connsiteX22" fmla="*/ 151039 w 182879"/>
                <a:gd name="connsiteY22" fmla="*/ 120015 h 407397"/>
                <a:gd name="connsiteX23" fmla="*/ 147773 w 182879"/>
                <a:gd name="connsiteY23" fmla="*/ 124097 h 407397"/>
                <a:gd name="connsiteX24" fmla="*/ 144508 w 182879"/>
                <a:gd name="connsiteY24" fmla="*/ 128996 h 407397"/>
                <a:gd name="connsiteX25" fmla="*/ 142058 w 182879"/>
                <a:gd name="connsiteY25" fmla="*/ 133078 h 407397"/>
                <a:gd name="connsiteX26" fmla="*/ 139609 w 182879"/>
                <a:gd name="connsiteY26" fmla="*/ 138793 h 407397"/>
                <a:gd name="connsiteX27" fmla="*/ 139609 w 182879"/>
                <a:gd name="connsiteY27" fmla="*/ 140426 h 407397"/>
                <a:gd name="connsiteX28" fmla="*/ 139609 w 182879"/>
                <a:gd name="connsiteY28" fmla="*/ 142059 h 407397"/>
                <a:gd name="connsiteX29" fmla="*/ 140426 w 182879"/>
                <a:gd name="connsiteY29" fmla="*/ 143691 h 407397"/>
                <a:gd name="connsiteX30" fmla="*/ 143691 w 182879"/>
                <a:gd name="connsiteY30" fmla="*/ 150223 h 407397"/>
                <a:gd name="connsiteX31" fmla="*/ 145324 w 182879"/>
                <a:gd name="connsiteY31" fmla="*/ 153489 h 407397"/>
                <a:gd name="connsiteX32" fmla="*/ 146957 w 182879"/>
                <a:gd name="connsiteY32" fmla="*/ 156754 h 407397"/>
                <a:gd name="connsiteX33" fmla="*/ 148590 w 182879"/>
                <a:gd name="connsiteY33" fmla="*/ 160836 h 407397"/>
                <a:gd name="connsiteX34" fmla="*/ 149406 w 182879"/>
                <a:gd name="connsiteY34" fmla="*/ 164102 h 407397"/>
                <a:gd name="connsiteX35" fmla="*/ 151039 w 182879"/>
                <a:gd name="connsiteY35" fmla="*/ 167368 h 407397"/>
                <a:gd name="connsiteX36" fmla="*/ 151856 w 182879"/>
                <a:gd name="connsiteY36" fmla="*/ 169001 h 407397"/>
                <a:gd name="connsiteX37" fmla="*/ 153488 w 182879"/>
                <a:gd name="connsiteY37" fmla="*/ 171450 h 407397"/>
                <a:gd name="connsiteX38" fmla="*/ 155121 w 182879"/>
                <a:gd name="connsiteY38" fmla="*/ 174716 h 407397"/>
                <a:gd name="connsiteX39" fmla="*/ 155938 w 182879"/>
                <a:gd name="connsiteY39" fmla="*/ 177165 h 407397"/>
                <a:gd name="connsiteX40" fmla="*/ 158387 w 182879"/>
                <a:gd name="connsiteY40" fmla="*/ 186962 h 407397"/>
                <a:gd name="connsiteX41" fmla="*/ 158387 w 182879"/>
                <a:gd name="connsiteY41" fmla="*/ 189411 h 407397"/>
                <a:gd name="connsiteX42" fmla="*/ 158387 w 182879"/>
                <a:gd name="connsiteY42" fmla="*/ 191044 h 407397"/>
                <a:gd name="connsiteX43" fmla="*/ 157571 w 182879"/>
                <a:gd name="connsiteY43" fmla="*/ 191861 h 407397"/>
                <a:gd name="connsiteX44" fmla="*/ 155121 w 182879"/>
                <a:gd name="connsiteY44" fmla="*/ 191861 h 407397"/>
                <a:gd name="connsiteX45" fmla="*/ 152672 w 182879"/>
                <a:gd name="connsiteY45" fmla="*/ 192677 h 407397"/>
                <a:gd name="connsiteX46" fmla="*/ 152672 w 182879"/>
                <a:gd name="connsiteY46" fmla="*/ 192677 h 407397"/>
                <a:gd name="connsiteX47" fmla="*/ 154305 w 182879"/>
                <a:gd name="connsiteY47" fmla="*/ 195127 h 407397"/>
                <a:gd name="connsiteX48" fmla="*/ 152672 w 182879"/>
                <a:gd name="connsiteY48" fmla="*/ 199209 h 407397"/>
                <a:gd name="connsiteX49" fmla="*/ 152672 w 182879"/>
                <a:gd name="connsiteY49" fmla="*/ 204924 h 407397"/>
                <a:gd name="connsiteX50" fmla="*/ 151039 w 182879"/>
                <a:gd name="connsiteY50" fmla="*/ 207373 h 407397"/>
                <a:gd name="connsiteX51" fmla="*/ 151039 w 182879"/>
                <a:gd name="connsiteY51" fmla="*/ 208189 h 407397"/>
                <a:gd name="connsiteX52" fmla="*/ 151039 w 182879"/>
                <a:gd name="connsiteY52" fmla="*/ 209006 h 407397"/>
                <a:gd name="connsiteX53" fmla="*/ 151039 w 182879"/>
                <a:gd name="connsiteY53" fmla="*/ 209822 h 407397"/>
                <a:gd name="connsiteX54" fmla="*/ 154305 w 182879"/>
                <a:gd name="connsiteY54" fmla="*/ 210639 h 407397"/>
                <a:gd name="connsiteX55" fmla="*/ 154305 w 182879"/>
                <a:gd name="connsiteY55" fmla="*/ 211455 h 407397"/>
                <a:gd name="connsiteX56" fmla="*/ 154305 w 182879"/>
                <a:gd name="connsiteY56" fmla="*/ 213088 h 407397"/>
                <a:gd name="connsiteX57" fmla="*/ 154305 w 182879"/>
                <a:gd name="connsiteY57" fmla="*/ 214721 h 407397"/>
                <a:gd name="connsiteX58" fmla="*/ 152672 w 182879"/>
                <a:gd name="connsiteY58" fmla="*/ 215537 h 407397"/>
                <a:gd name="connsiteX59" fmla="*/ 151039 w 182879"/>
                <a:gd name="connsiteY59" fmla="*/ 217170 h 407397"/>
                <a:gd name="connsiteX60" fmla="*/ 151039 w 182879"/>
                <a:gd name="connsiteY60" fmla="*/ 218803 h 407397"/>
                <a:gd name="connsiteX61" fmla="*/ 151039 w 182879"/>
                <a:gd name="connsiteY61" fmla="*/ 220436 h 407397"/>
                <a:gd name="connsiteX62" fmla="*/ 151856 w 182879"/>
                <a:gd name="connsiteY62" fmla="*/ 222885 h 407397"/>
                <a:gd name="connsiteX63" fmla="*/ 152672 w 182879"/>
                <a:gd name="connsiteY63" fmla="*/ 225334 h 407397"/>
                <a:gd name="connsiteX64" fmla="*/ 154305 w 182879"/>
                <a:gd name="connsiteY64" fmla="*/ 226967 h 407397"/>
                <a:gd name="connsiteX65" fmla="*/ 159204 w 182879"/>
                <a:gd name="connsiteY65" fmla="*/ 228600 h 407397"/>
                <a:gd name="connsiteX66" fmla="*/ 160020 w 182879"/>
                <a:gd name="connsiteY66" fmla="*/ 230233 h 407397"/>
                <a:gd name="connsiteX67" fmla="*/ 160020 w 182879"/>
                <a:gd name="connsiteY67" fmla="*/ 231866 h 407397"/>
                <a:gd name="connsiteX68" fmla="*/ 160020 w 182879"/>
                <a:gd name="connsiteY68" fmla="*/ 233499 h 407397"/>
                <a:gd name="connsiteX69" fmla="*/ 157571 w 182879"/>
                <a:gd name="connsiteY69" fmla="*/ 236764 h 407397"/>
                <a:gd name="connsiteX70" fmla="*/ 157571 w 182879"/>
                <a:gd name="connsiteY70" fmla="*/ 238397 h 407397"/>
                <a:gd name="connsiteX71" fmla="*/ 158387 w 182879"/>
                <a:gd name="connsiteY71" fmla="*/ 241663 h 407397"/>
                <a:gd name="connsiteX72" fmla="*/ 159204 w 182879"/>
                <a:gd name="connsiteY72" fmla="*/ 244929 h 407397"/>
                <a:gd name="connsiteX73" fmla="*/ 164102 w 182879"/>
                <a:gd name="connsiteY73" fmla="*/ 248194 h 407397"/>
                <a:gd name="connsiteX74" fmla="*/ 165735 w 182879"/>
                <a:gd name="connsiteY74" fmla="*/ 249827 h 407397"/>
                <a:gd name="connsiteX75" fmla="*/ 166551 w 182879"/>
                <a:gd name="connsiteY75" fmla="*/ 251460 h 407397"/>
                <a:gd name="connsiteX76" fmla="*/ 166551 w 182879"/>
                <a:gd name="connsiteY76" fmla="*/ 253909 h 407397"/>
                <a:gd name="connsiteX77" fmla="*/ 166551 w 182879"/>
                <a:gd name="connsiteY77" fmla="*/ 256359 h 407397"/>
                <a:gd name="connsiteX78" fmla="*/ 166551 w 182879"/>
                <a:gd name="connsiteY78" fmla="*/ 258808 h 407397"/>
                <a:gd name="connsiteX79" fmla="*/ 164919 w 182879"/>
                <a:gd name="connsiteY79" fmla="*/ 261257 h 407397"/>
                <a:gd name="connsiteX80" fmla="*/ 161653 w 182879"/>
                <a:gd name="connsiteY80" fmla="*/ 266972 h 407397"/>
                <a:gd name="connsiteX81" fmla="*/ 158387 w 182879"/>
                <a:gd name="connsiteY81" fmla="*/ 269421 h 407397"/>
                <a:gd name="connsiteX82" fmla="*/ 158387 w 182879"/>
                <a:gd name="connsiteY82" fmla="*/ 270238 h 407397"/>
                <a:gd name="connsiteX83" fmla="*/ 159204 w 182879"/>
                <a:gd name="connsiteY83" fmla="*/ 271871 h 407397"/>
                <a:gd name="connsiteX84" fmla="*/ 164919 w 182879"/>
                <a:gd name="connsiteY84" fmla="*/ 278402 h 407397"/>
                <a:gd name="connsiteX85" fmla="*/ 169001 w 182879"/>
                <a:gd name="connsiteY85" fmla="*/ 281668 h 407397"/>
                <a:gd name="connsiteX86" fmla="*/ 173899 w 182879"/>
                <a:gd name="connsiteY86" fmla="*/ 285750 h 407397"/>
                <a:gd name="connsiteX87" fmla="*/ 177165 w 182879"/>
                <a:gd name="connsiteY87" fmla="*/ 289016 h 407397"/>
                <a:gd name="connsiteX88" fmla="*/ 177981 w 182879"/>
                <a:gd name="connsiteY88" fmla="*/ 291465 h 407397"/>
                <a:gd name="connsiteX89" fmla="*/ 179614 w 182879"/>
                <a:gd name="connsiteY89" fmla="*/ 293914 h 407397"/>
                <a:gd name="connsiteX90" fmla="*/ 181247 w 182879"/>
                <a:gd name="connsiteY90" fmla="*/ 296364 h 407397"/>
                <a:gd name="connsiteX91" fmla="*/ 182063 w 182879"/>
                <a:gd name="connsiteY91" fmla="*/ 297996 h 407397"/>
                <a:gd name="connsiteX92" fmla="*/ 182880 w 182879"/>
                <a:gd name="connsiteY92" fmla="*/ 299629 h 407397"/>
                <a:gd name="connsiteX93" fmla="*/ 182880 w 182879"/>
                <a:gd name="connsiteY93" fmla="*/ 301262 h 407397"/>
                <a:gd name="connsiteX94" fmla="*/ 181247 w 182879"/>
                <a:gd name="connsiteY94" fmla="*/ 305344 h 407397"/>
                <a:gd name="connsiteX95" fmla="*/ 180431 w 182879"/>
                <a:gd name="connsiteY95" fmla="*/ 308610 h 407397"/>
                <a:gd name="connsiteX96" fmla="*/ 178798 w 182879"/>
                <a:gd name="connsiteY96" fmla="*/ 312692 h 407397"/>
                <a:gd name="connsiteX97" fmla="*/ 177165 w 182879"/>
                <a:gd name="connsiteY97" fmla="*/ 315958 h 407397"/>
                <a:gd name="connsiteX98" fmla="*/ 173083 w 182879"/>
                <a:gd name="connsiteY98" fmla="*/ 321673 h 407397"/>
                <a:gd name="connsiteX99" fmla="*/ 167368 w 182879"/>
                <a:gd name="connsiteY99" fmla="*/ 329021 h 407397"/>
                <a:gd name="connsiteX100" fmla="*/ 165735 w 182879"/>
                <a:gd name="connsiteY100" fmla="*/ 331470 h 407397"/>
                <a:gd name="connsiteX101" fmla="*/ 162469 w 182879"/>
                <a:gd name="connsiteY101" fmla="*/ 334736 h 407397"/>
                <a:gd name="connsiteX102" fmla="*/ 157571 w 182879"/>
                <a:gd name="connsiteY102" fmla="*/ 342084 h 407397"/>
                <a:gd name="connsiteX103" fmla="*/ 155938 w 182879"/>
                <a:gd name="connsiteY103" fmla="*/ 343716 h 407397"/>
                <a:gd name="connsiteX104" fmla="*/ 151856 w 182879"/>
                <a:gd name="connsiteY104" fmla="*/ 349431 h 407397"/>
                <a:gd name="connsiteX105" fmla="*/ 150223 w 182879"/>
                <a:gd name="connsiteY105" fmla="*/ 351064 h 407397"/>
                <a:gd name="connsiteX106" fmla="*/ 148590 w 182879"/>
                <a:gd name="connsiteY106" fmla="*/ 352697 h 407397"/>
                <a:gd name="connsiteX107" fmla="*/ 144508 w 182879"/>
                <a:gd name="connsiteY107" fmla="*/ 358412 h 407397"/>
                <a:gd name="connsiteX108" fmla="*/ 140426 w 182879"/>
                <a:gd name="connsiteY108" fmla="*/ 362494 h 407397"/>
                <a:gd name="connsiteX109" fmla="*/ 136344 w 182879"/>
                <a:gd name="connsiteY109" fmla="*/ 366577 h 407397"/>
                <a:gd name="connsiteX110" fmla="*/ 134711 w 182879"/>
                <a:gd name="connsiteY110" fmla="*/ 368209 h 407397"/>
                <a:gd name="connsiteX111" fmla="*/ 133078 w 182879"/>
                <a:gd name="connsiteY111" fmla="*/ 369842 h 407397"/>
                <a:gd name="connsiteX112" fmla="*/ 131445 w 182879"/>
                <a:gd name="connsiteY112" fmla="*/ 371475 h 407397"/>
                <a:gd name="connsiteX113" fmla="*/ 130629 w 182879"/>
                <a:gd name="connsiteY113" fmla="*/ 372291 h 407397"/>
                <a:gd name="connsiteX114" fmla="*/ 126546 w 182879"/>
                <a:gd name="connsiteY114" fmla="*/ 377190 h 407397"/>
                <a:gd name="connsiteX115" fmla="*/ 120831 w 182879"/>
                <a:gd name="connsiteY115" fmla="*/ 384538 h 407397"/>
                <a:gd name="connsiteX116" fmla="*/ 120015 w 182879"/>
                <a:gd name="connsiteY116" fmla="*/ 384538 h 407397"/>
                <a:gd name="connsiteX117" fmla="*/ 118382 w 182879"/>
                <a:gd name="connsiteY117" fmla="*/ 385354 h 407397"/>
                <a:gd name="connsiteX118" fmla="*/ 115933 w 182879"/>
                <a:gd name="connsiteY118" fmla="*/ 385354 h 407397"/>
                <a:gd name="connsiteX119" fmla="*/ 115116 w 182879"/>
                <a:gd name="connsiteY119" fmla="*/ 386171 h 407397"/>
                <a:gd name="connsiteX120" fmla="*/ 111851 w 182879"/>
                <a:gd name="connsiteY120" fmla="*/ 383721 h 407397"/>
                <a:gd name="connsiteX121" fmla="*/ 111034 w 182879"/>
                <a:gd name="connsiteY121" fmla="*/ 383721 h 407397"/>
                <a:gd name="connsiteX122" fmla="*/ 108585 w 182879"/>
                <a:gd name="connsiteY122" fmla="*/ 384538 h 407397"/>
                <a:gd name="connsiteX123" fmla="*/ 106136 w 182879"/>
                <a:gd name="connsiteY123" fmla="*/ 386171 h 407397"/>
                <a:gd name="connsiteX124" fmla="*/ 102054 w 182879"/>
                <a:gd name="connsiteY124" fmla="*/ 386987 h 407397"/>
                <a:gd name="connsiteX125" fmla="*/ 100421 w 182879"/>
                <a:gd name="connsiteY125" fmla="*/ 387804 h 407397"/>
                <a:gd name="connsiteX126" fmla="*/ 99604 w 182879"/>
                <a:gd name="connsiteY126" fmla="*/ 388620 h 407397"/>
                <a:gd name="connsiteX127" fmla="*/ 99604 w 182879"/>
                <a:gd name="connsiteY127" fmla="*/ 386987 h 407397"/>
                <a:gd name="connsiteX128" fmla="*/ 100421 w 182879"/>
                <a:gd name="connsiteY128" fmla="*/ 384538 h 407397"/>
                <a:gd name="connsiteX129" fmla="*/ 101237 w 182879"/>
                <a:gd name="connsiteY129" fmla="*/ 382905 h 407397"/>
                <a:gd name="connsiteX130" fmla="*/ 101237 w 182879"/>
                <a:gd name="connsiteY130" fmla="*/ 382089 h 407397"/>
                <a:gd name="connsiteX131" fmla="*/ 100421 w 182879"/>
                <a:gd name="connsiteY131" fmla="*/ 382089 h 407397"/>
                <a:gd name="connsiteX132" fmla="*/ 99604 w 182879"/>
                <a:gd name="connsiteY132" fmla="*/ 384538 h 407397"/>
                <a:gd name="connsiteX133" fmla="*/ 98788 w 182879"/>
                <a:gd name="connsiteY133" fmla="*/ 386987 h 407397"/>
                <a:gd name="connsiteX134" fmla="*/ 97155 w 182879"/>
                <a:gd name="connsiteY134" fmla="*/ 388620 h 407397"/>
                <a:gd name="connsiteX135" fmla="*/ 93889 w 182879"/>
                <a:gd name="connsiteY135" fmla="*/ 389436 h 407397"/>
                <a:gd name="connsiteX136" fmla="*/ 91440 w 182879"/>
                <a:gd name="connsiteY136" fmla="*/ 386987 h 407397"/>
                <a:gd name="connsiteX137" fmla="*/ 89807 w 182879"/>
                <a:gd name="connsiteY137" fmla="*/ 386987 h 407397"/>
                <a:gd name="connsiteX138" fmla="*/ 90623 w 182879"/>
                <a:gd name="connsiteY138" fmla="*/ 388620 h 407397"/>
                <a:gd name="connsiteX139" fmla="*/ 91440 w 182879"/>
                <a:gd name="connsiteY139" fmla="*/ 390253 h 407397"/>
                <a:gd name="connsiteX140" fmla="*/ 91440 w 182879"/>
                <a:gd name="connsiteY140" fmla="*/ 391069 h 407397"/>
                <a:gd name="connsiteX141" fmla="*/ 89807 w 182879"/>
                <a:gd name="connsiteY141" fmla="*/ 391069 h 407397"/>
                <a:gd name="connsiteX142" fmla="*/ 88174 w 182879"/>
                <a:gd name="connsiteY142" fmla="*/ 391886 h 407397"/>
                <a:gd name="connsiteX143" fmla="*/ 86541 w 182879"/>
                <a:gd name="connsiteY143" fmla="*/ 393519 h 407397"/>
                <a:gd name="connsiteX144" fmla="*/ 85725 w 182879"/>
                <a:gd name="connsiteY144" fmla="*/ 393519 h 407397"/>
                <a:gd name="connsiteX145" fmla="*/ 84908 w 182879"/>
                <a:gd name="connsiteY145" fmla="*/ 391069 h 407397"/>
                <a:gd name="connsiteX146" fmla="*/ 83276 w 182879"/>
                <a:gd name="connsiteY146" fmla="*/ 391886 h 407397"/>
                <a:gd name="connsiteX147" fmla="*/ 81643 w 182879"/>
                <a:gd name="connsiteY147" fmla="*/ 393519 h 407397"/>
                <a:gd name="connsiteX148" fmla="*/ 78377 w 182879"/>
                <a:gd name="connsiteY148" fmla="*/ 394335 h 407397"/>
                <a:gd name="connsiteX149" fmla="*/ 76744 w 182879"/>
                <a:gd name="connsiteY149" fmla="*/ 395968 h 407397"/>
                <a:gd name="connsiteX150" fmla="*/ 73479 w 182879"/>
                <a:gd name="connsiteY150" fmla="*/ 396784 h 407397"/>
                <a:gd name="connsiteX151" fmla="*/ 71846 w 182879"/>
                <a:gd name="connsiteY151" fmla="*/ 396784 h 407397"/>
                <a:gd name="connsiteX152" fmla="*/ 67763 w 182879"/>
                <a:gd name="connsiteY152" fmla="*/ 398417 h 407397"/>
                <a:gd name="connsiteX153" fmla="*/ 66131 w 182879"/>
                <a:gd name="connsiteY153" fmla="*/ 400866 h 407397"/>
                <a:gd name="connsiteX154" fmla="*/ 65314 w 182879"/>
                <a:gd name="connsiteY154" fmla="*/ 401683 h 407397"/>
                <a:gd name="connsiteX155" fmla="*/ 63681 w 182879"/>
                <a:gd name="connsiteY155" fmla="*/ 400866 h 407397"/>
                <a:gd name="connsiteX156" fmla="*/ 58783 w 182879"/>
                <a:gd name="connsiteY156" fmla="*/ 401683 h 407397"/>
                <a:gd name="connsiteX157" fmla="*/ 53884 w 182879"/>
                <a:gd name="connsiteY157" fmla="*/ 403316 h 407397"/>
                <a:gd name="connsiteX158" fmla="*/ 51435 w 182879"/>
                <a:gd name="connsiteY158" fmla="*/ 403316 h 407397"/>
                <a:gd name="connsiteX159" fmla="*/ 48986 w 182879"/>
                <a:gd name="connsiteY159" fmla="*/ 402499 h 407397"/>
                <a:gd name="connsiteX160" fmla="*/ 46537 w 182879"/>
                <a:gd name="connsiteY160" fmla="*/ 404132 h 407397"/>
                <a:gd name="connsiteX161" fmla="*/ 44087 w 182879"/>
                <a:gd name="connsiteY161" fmla="*/ 406581 h 407397"/>
                <a:gd name="connsiteX162" fmla="*/ 41638 w 182879"/>
                <a:gd name="connsiteY162" fmla="*/ 407398 h 407397"/>
                <a:gd name="connsiteX163" fmla="*/ 40821 w 182879"/>
                <a:gd name="connsiteY163" fmla="*/ 407398 h 407397"/>
                <a:gd name="connsiteX164" fmla="*/ 41638 w 182879"/>
                <a:gd name="connsiteY164" fmla="*/ 405765 h 407397"/>
                <a:gd name="connsiteX165" fmla="*/ 43271 w 182879"/>
                <a:gd name="connsiteY165" fmla="*/ 404132 h 407397"/>
                <a:gd name="connsiteX166" fmla="*/ 44087 w 182879"/>
                <a:gd name="connsiteY166" fmla="*/ 402499 h 407397"/>
                <a:gd name="connsiteX167" fmla="*/ 44087 w 182879"/>
                <a:gd name="connsiteY167" fmla="*/ 400866 h 407397"/>
                <a:gd name="connsiteX168" fmla="*/ 43271 w 182879"/>
                <a:gd name="connsiteY168" fmla="*/ 400050 h 407397"/>
                <a:gd name="connsiteX169" fmla="*/ 42454 w 182879"/>
                <a:gd name="connsiteY169" fmla="*/ 400050 h 407397"/>
                <a:gd name="connsiteX170" fmla="*/ 40821 w 182879"/>
                <a:gd name="connsiteY170" fmla="*/ 398417 h 407397"/>
                <a:gd name="connsiteX171" fmla="*/ 39188 w 182879"/>
                <a:gd name="connsiteY171" fmla="*/ 394335 h 407397"/>
                <a:gd name="connsiteX172" fmla="*/ 38372 w 182879"/>
                <a:gd name="connsiteY172" fmla="*/ 394335 h 407397"/>
                <a:gd name="connsiteX173" fmla="*/ 38372 w 182879"/>
                <a:gd name="connsiteY173" fmla="*/ 395152 h 407397"/>
                <a:gd name="connsiteX174" fmla="*/ 37556 w 182879"/>
                <a:gd name="connsiteY174" fmla="*/ 397601 h 407397"/>
                <a:gd name="connsiteX175" fmla="*/ 36739 w 182879"/>
                <a:gd name="connsiteY175" fmla="*/ 398417 h 407397"/>
                <a:gd name="connsiteX176" fmla="*/ 35923 w 182879"/>
                <a:gd name="connsiteY176" fmla="*/ 399234 h 407397"/>
                <a:gd name="connsiteX177" fmla="*/ 35106 w 182879"/>
                <a:gd name="connsiteY177" fmla="*/ 400050 h 407397"/>
                <a:gd name="connsiteX178" fmla="*/ 34290 w 182879"/>
                <a:gd name="connsiteY178" fmla="*/ 400050 h 407397"/>
                <a:gd name="connsiteX179" fmla="*/ 31024 w 182879"/>
                <a:gd name="connsiteY179" fmla="*/ 400050 h 407397"/>
                <a:gd name="connsiteX180" fmla="*/ 31024 w 182879"/>
                <a:gd name="connsiteY180" fmla="*/ 398417 h 407397"/>
                <a:gd name="connsiteX181" fmla="*/ 31024 w 182879"/>
                <a:gd name="connsiteY181" fmla="*/ 397601 h 407397"/>
                <a:gd name="connsiteX182" fmla="*/ 31840 w 182879"/>
                <a:gd name="connsiteY182" fmla="*/ 395968 h 407397"/>
                <a:gd name="connsiteX183" fmla="*/ 31024 w 182879"/>
                <a:gd name="connsiteY183" fmla="*/ 395968 h 407397"/>
                <a:gd name="connsiteX184" fmla="*/ 31840 w 182879"/>
                <a:gd name="connsiteY184" fmla="*/ 394335 h 407397"/>
                <a:gd name="connsiteX185" fmla="*/ 32657 w 182879"/>
                <a:gd name="connsiteY185" fmla="*/ 394335 h 407397"/>
                <a:gd name="connsiteX186" fmla="*/ 33473 w 182879"/>
                <a:gd name="connsiteY186" fmla="*/ 394335 h 407397"/>
                <a:gd name="connsiteX187" fmla="*/ 34290 w 182879"/>
                <a:gd name="connsiteY187" fmla="*/ 393519 h 407397"/>
                <a:gd name="connsiteX188" fmla="*/ 34290 w 182879"/>
                <a:gd name="connsiteY188" fmla="*/ 392702 h 407397"/>
                <a:gd name="connsiteX189" fmla="*/ 33473 w 182879"/>
                <a:gd name="connsiteY189" fmla="*/ 392702 h 407397"/>
                <a:gd name="connsiteX190" fmla="*/ 33473 w 182879"/>
                <a:gd name="connsiteY190" fmla="*/ 391886 h 407397"/>
                <a:gd name="connsiteX191" fmla="*/ 34290 w 182879"/>
                <a:gd name="connsiteY191" fmla="*/ 389436 h 407397"/>
                <a:gd name="connsiteX192" fmla="*/ 34290 w 182879"/>
                <a:gd name="connsiteY192" fmla="*/ 388620 h 407397"/>
                <a:gd name="connsiteX193" fmla="*/ 34290 w 182879"/>
                <a:gd name="connsiteY193" fmla="*/ 388620 h 407397"/>
                <a:gd name="connsiteX194" fmla="*/ 33473 w 182879"/>
                <a:gd name="connsiteY194" fmla="*/ 388620 h 407397"/>
                <a:gd name="connsiteX195" fmla="*/ 29391 w 182879"/>
                <a:gd name="connsiteY195" fmla="*/ 387804 h 407397"/>
                <a:gd name="connsiteX196" fmla="*/ 23676 w 182879"/>
                <a:gd name="connsiteY196" fmla="*/ 384538 h 407397"/>
                <a:gd name="connsiteX197" fmla="*/ 22044 w 182879"/>
                <a:gd name="connsiteY197" fmla="*/ 384538 h 407397"/>
                <a:gd name="connsiteX198" fmla="*/ 21227 w 182879"/>
                <a:gd name="connsiteY198" fmla="*/ 381272 h 407397"/>
                <a:gd name="connsiteX199" fmla="*/ 19594 w 182879"/>
                <a:gd name="connsiteY199" fmla="*/ 381272 h 407397"/>
                <a:gd name="connsiteX200" fmla="*/ 17962 w 182879"/>
                <a:gd name="connsiteY200" fmla="*/ 382905 h 407397"/>
                <a:gd name="connsiteX201" fmla="*/ 16329 w 182879"/>
                <a:gd name="connsiteY201" fmla="*/ 381272 h 407397"/>
                <a:gd name="connsiteX202" fmla="*/ 14696 w 182879"/>
                <a:gd name="connsiteY202" fmla="*/ 380456 h 407397"/>
                <a:gd name="connsiteX203" fmla="*/ 13879 w 182879"/>
                <a:gd name="connsiteY203" fmla="*/ 378823 h 407397"/>
                <a:gd name="connsiteX204" fmla="*/ 13879 w 182879"/>
                <a:gd name="connsiteY204" fmla="*/ 377190 h 407397"/>
                <a:gd name="connsiteX205" fmla="*/ 13879 w 182879"/>
                <a:gd name="connsiteY205" fmla="*/ 374741 h 407397"/>
                <a:gd name="connsiteX206" fmla="*/ 13063 w 182879"/>
                <a:gd name="connsiteY206" fmla="*/ 372291 h 407397"/>
                <a:gd name="connsiteX207" fmla="*/ 13063 w 182879"/>
                <a:gd name="connsiteY207" fmla="*/ 368209 h 407397"/>
                <a:gd name="connsiteX208" fmla="*/ 13063 w 182879"/>
                <a:gd name="connsiteY208" fmla="*/ 364944 h 407397"/>
                <a:gd name="connsiteX209" fmla="*/ 13879 w 182879"/>
                <a:gd name="connsiteY209" fmla="*/ 362494 h 407397"/>
                <a:gd name="connsiteX210" fmla="*/ 14696 w 182879"/>
                <a:gd name="connsiteY210" fmla="*/ 360861 h 407397"/>
                <a:gd name="connsiteX211" fmla="*/ 15512 w 182879"/>
                <a:gd name="connsiteY211" fmla="*/ 356779 h 407397"/>
                <a:gd name="connsiteX212" fmla="*/ 15512 w 182879"/>
                <a:gd name="connsiteY212" fmla="*/ 352697 h 407397"/>
                <a:gd name="connsiteX213" fmla="*/ 15512 w 182879"/>
                <a:gd name="connsiteY213" fmla="*/ 351064 h 407397"/>
                <a:gd name="connsiteX214" fmla="*/ 15512 w 182879"/>
                <a:gd name="connsiteY214" fmla="*/ 350248 h 407397"/>
                <a:gd name="connsiteX215" fmla="*/ 16329 w 182879"/>
                <a:gd name="connsiteY215" fmla="*/ 350248 h 407397"/>
                <a:gd name="connsiteX216" fmla="*/ 16329 w 182879"/>
                <a:gd name="connsiteY216" fmla="*/ 349431 h 407397"/>
                <a:gd name="connsiteX217" fmla="*/ 15512 w 182879"/>
                <a:gd name="connsiteY217" fmla="*/ 348615 h 407397"/>
                <a:gd name="connsiteX218" fmla="*/ 14696 w 182879"/>
                <a:gd name="connsiteY218" fmla="*/ 347799 h 407397"/>
                <a:gd name="connsiteX219" fmla="*/ 14696 w 182879"/>
                <a:gd name="connsiteY219" fmla="*/ 346982 h 407397"/>
                <a:gd name="connsiteX220" fmla="*/ 15512 w 182879"/>
                <a:gd name="connsiteY220" fmla="*/ 346982 h 407397"/>
                <a:gd name="connsiteX221" fmla="*/ 15512 w 182879"/>
                <a:gd name="connsiteY221" fmla="*/ 346982 h 407397"/>
                <a:gd name="connsiteX222" fmla="*/ 15512 w 182879"/>
                <a:gd name="connsiteY222" fmla="*/ 346166 h 407397"/>
                <a:gd name="connsiteX223" fmla="*/ 14696 w 182879"/>
                <a:gd name="connsiteY223" fmla="*/ 343716 h 407397"/>
                <a:gd name="connsiteX224" fmla="*/ 14696 w 182879"/>
                <a:gd name="connsiteY224" fmla="*/ 342084 h 407397"/>
                <a:gd name="connsiteX225" fmla="*/ 13063 w 182879"/>
                <a:gd name="connsiteY225" fmla="*/ 338002 h 407397"/>
                <a:gd name="connsiteX226" fmla="*/ 11430 w 182879"/>
                <a:gd name="connsiteY226" fmla="*/ 334736 h 407397"/>
                <a:gd name="connsiteX227" fmla="*/ 8981 w 182879"/>
                <a:gd name="connsiteY227" fmla="*/ 332286 h 407397"/>
                <a:gd name="connsiteX228" fmla="*/ 9797 w 182879"/>
                <a:gd name="connsiteY228" fmla="*/ 328204 h 407397"/>
                <a:gd name="connsiteX229" fmla="*/ 10613 w 182879"/>
                <a:gd name="connsiteY229" fmla="*/ 324122 h 407397"/>
                <a:gd name="connsiteX230" fmla="*/ 10613 w 182879"/>
                <a:gd name="connsiteY230" fmla="*/ 322489 h 407397"/>
                <a:gd name="connsiteX231" fmla="*/ 10613 w 182879"/>
                <a:gd name="connsiteY231" fmla="*/ 320040 h 407397"/>
                <a:gd name="connsiteX232" fmla="*/ 8164 w 182879"/>
                <a:gd name="connsiteY232" fmla="*/ 317591 h 407397"/>
                <a:gd name="connsiteX233" fmla="*/ 8164 w 182879"/>
                <a:gd name="connsiteY233" fmla="*/ 314325 h 407397"/>
                <a:gd name="connsiteX234" fmla="*/ 7348 w 182879"/>
                <a:gd name="connsiteY234" fmla="*/ 310243 h 407397"/>
                <a:gd name="connsiteX235" fmla="*/ 7348 w 182879"/>
                <a:gd name="connsiteY235" fmla="*/ 307794 h 407397"/>
                <a:gd name="connsiteX236" fmla="*/ 8164 w 182879"/>
                <a:gd name="connsiteY236" fmla="*/ 306161 h 407397"/>
                <a:gd name="connsiteX237" fmla="*/ 8981 w 182879"/>
                <a:gd name="connsiteY237" fmla="*/ 304528 h 407397"/>
                <a:gd name="connsiteX238" fmla="*/ 13063 w 182879"/>
                <a:gd name="connsiteY238" fmla="*/ 298813 h 407397"/>
                <a:gd name="connsiteX239" fmla="*/ 13063 w 182879"/>
                <a:gd name="connsiteY239" fmla="*/ 295547 h 407397"/>
                <a:gd name="connsiteX240" fmla="*/ 16329 w 182879"/>
                <a:gd name="connsiteY240" fmla="*/ 295547 h 407397"/>
                <a:gd name="connsiteX241" fmla="*/ 14696 w 182879"/>
                <a:gd name="connsiteY241" fmla="*/ 293098 h 407397"/>
                <a:gd name="connsiteX242" fmla="*/ 14696 w 182879"/>
                <a:gd name="connsiteY242" fmla="*/ 291465 h 407397"/>
                <a:gd name="connsiteX243" fmla="*/ 14696 w 182879"/>
                <a:gd name="connsiteY243" fmla="*/ 289832 h 407397"/>
                <a:gd name="connsiteX244" fmla="*/ 18778 w 182879"/>
                <a:gd name="connsiteY244" fmla="*/ 288199 h 407397"/>
                <a:gd name="connsiteX245" fmla="*/ 20411 w 182879"/>
                <a:gd name="connsiteY245" fmla="*/ 289016 h 407397"/>
                <a:gd name="connsiteX246" fmla="*/ 24493 w 182879"/>
                <a:gd name="connsiteY246" fmla="*/ 287383 h 407397"/>
                <a:gd name="connsiteX247" fmla="*/ 27758 w 182879"/>
                <a:gd name="connsiteY247" fmla="*/ 284934 h 407397"/>
                <a:gd name="connsiteX248" fmla="*/ 27758 w 182879"/>
                <a:gd name="connsiteY248" fmla="*/ 283301 h 407397"/>
                <a:gd name="connsiteX249" fmla="*/ 26942 w 182879"/>
                <a:gd name="connsiteY249" fmla="*/ 282484 h 407397"/>
                <a:gd name="connsiteX250" fmla="*/ 26126 w 182879"/>
                <a:gd name="connsiteY250" fmla="*/ 280035 h 407397"/>
                <a:gd name="connsiteX251" fmla="*/ 26942 w 182879"/>
                <a:gd name="connsiteY251" fmla="*/ 279219 h 407397"/>
                <a:gd name="connsiteX252" fmla="*/ 27758 w 182879"/>
                <a:gd name="connsiteY252" fmla="*/ 280035 h 407397"/>
                <a:gd name="connsiteX253" fmla="*/ 26942 w 182879"/>
                <a:gd name="connsiteY253" fmla="*/ 279219 h 407397"/>
                <a:gd name="connsiteX254" fmla="*/ 26942 w 182879"/>
                <a:gd name="connsiteY254" fmla="*/ 278402 h 407397"/>
                <a:gd name="connsiteX255" fmla="*/ 28575 w 182879"/>
                <a:gd name="connsiteY255" fmla="*/ 279219 h 407397"/>
                <a:gd name="connsiteX256" fmla="*/ 31024 w 182879"/>
                <a:gd name="connsiteY256" fmla="*/ 275953 h 407397"/>
                <a:gd name="connsiteX257" fmla="*/ 31024 w 182879"/>
                <a:gd name="connsiteY257" fmla="*/ 273504 h 407397"/>
                <a:gd name="connsiteX258" fmla="*/ 35106 w 182879"/>
                <a:gd name="connsiteY258" fmla="*/ 271871 h 407397"/>
                <a:gd name="connsiteX259" fmla="*/ 39188 w 182879"/>
                <a:gd name="connsiteY259" fmla="*/ 266972 h 407397"/>
                <a:gd name="connsiteX260" fmla="*/ 40821 w 182879"/>
                <a:gd name="connsiteY260" fmla="*/ 265339 h 407397"/>
                <a:gd name="connsiteX261" fmla="*/ 42454 w 182879"/>
                <a:gd name="connsiteY261" fmla="*/ 264523 h 407397"/>
                <a:gd name="connsiteX262" fmla="*/ 46537 w 182879"/>
                <a:gd name="connsiteY262" fmla="*/ 259624 h 407397"/>
                <a:gd name="connsiteX263" fmla="*/ 48169 w 182879"/>
                <a:gd name="connsiteY263" fmla="*/ 259624 h 407397"/>
                <a:gd name="connsiteX264" fmla="*/ 48986 w 182879"/>
                <a:gd name="connsiteY264" fmla="*/ 256359 h 407397"/>
                <a:gd name="connsiteX265" fmla="*/ 52251 w 182879"/>
                <a:gd name="connsiteY265" fmla="*/ 251460 h 407397"/>
                <a:gd name="connsiteX266" fmla="*/ 53068 w 182879"/>
                <a:gd name="connsiteY266" fmla="*/ 250644 h 407397"/>
                <a:gd name="connsiteX267" fmla="*/ 54701 w 182879"/>
                <a:gd name="connsiteY267" fmla="*/ 246561 h 407397"/>
                <a:gd name="connsiteX268" fmla="*/ 58783 w 182879"/>
                <a:gd name="connsiteY268" fmla="*/ 241663 h 407397"/>
                <a:gd name="connsiteX269" fmla="*/ 61232 w 182879"/>
                <a:gd name="connsiteY269" fmla="*/ 235131 h 407397"/>
                <a:gd name="connsiteX270" fmla="*/ 62865 w 182879"/>
                <a:gd name="connsiteY270" fmla="*/ 232682 h 407397"/>
                <a:gd name="connsiteX271" fmla="*/ 63681 w 182879"/>
                <a:gd name="connsiteY271" fmla="*/ 230233 h 407397"/>
                <a:gd name="connsiteX272" fmla="*/ 65314 w 182879"/>
                <a:gd name="connsiteY272" fmla="*/ 230233 h 407397"/>
                <a:gd name="connsiteX273" fmla="*/ 66947 w 182879"/>
                <a:gd name="connsiteY273" fmla="*/ 228600 h 407397"/>
                <a:gd name="connsiteX274" fmla="*/ 70213 w 182879"/>
                <a:gd name="connsiteY274" fmla="*/ 226967 h 407397"/>
                <a:gd name="connsiteX275" fmla="*/ 73479 w 182879"/>
                <a:gd name="connsiteY275" fmla="*/ 226967 h 407397"/>
                <a:gd name="connsiteX276" fmla="*/ 75112 w 182879"/>
                <a:gd name="connsiteY276" fmla="*/ 227784 h 407397"/>
                <a:gd name="connsiteX277" fmla="*/ 75928 w 182879"/>
                <a:gd name="connsiteY277" fmla="*/ 227784 h 407397"/>
                <a:gd name="connsiteX278" fmla="*/ 75928 w 182879"/>
                <a:gd name="connsiteY278" fmla="*/ 225334 h 407397"/>
                <a:gd name="connsiteX279" fmla="*/ 75112 w 182879"/>
                <a:gd name="connsiteY279" fmla="*/ 223702 h 407397"/>
                <a:gd name="connsiteX280" fmla="*/ 75928 w 182879"/>
                <a:gd name="connsiteY280" fmla="*/ 222069 h 407397"/>
                <a:gd name="connsiteX281" fmla="*/ 77561 w 182879"/>
                <a:gd name="connsiteY281" fmla="*/ 221252 h 407397"/>
                <a:gd name="connsiteX282" fmla="*/ 77561 w 182879"/>
                <a:gd name="connsiteY282" fmla="*/ 218803 h 407397"/>
                <a:gd name="connsiteX283" fmla="*/ 77561 w 182879"/>
                <a:gd name="connsiteY283" fmla="*/ 217170 h 407397"/>
                <a:gd name="connsiteX284" fmla="*/ 75928 w 182879"/>
                <a:gd name="connsiteY284" fmla="*/ 215537 h 407397"/>
                <a:gd name="connsiteX285" fmla="*/ 76744 w 182879"/>
                <a:gd name="connsiteY285" fmla="*/ 211455 h 407397"/>
                <a:gd name="connsiteX286" fmla="*/ 76744 w 182879"/>
                <a:gd name="connsiteY286" fmla="*/ 207373 h 407397"/>
                <a:gd name="connsiteX287" fmla="*/ 77561 w 182879"/>
                <a:gd name="connsiteY287" fmla="*/ 202474 h 407397"/>
                <a:gd name="connsiteX288" fmla="*/ 75928 w 182879"/>
                <a:gd name="connsiteY288" fmla="*/ 200025 h 407397"/>
                <a:gd name="connsiteX289" fmla="*/ 69396 w 182879"/>
                <a:gd name="connsiteY289" fmla="*/ 195127 h 407397"/>
                <a:gd name="connsiteX290" fmla="*/ 67763 w 182879"/>
                <a:gd name="connsiteY290" fmla="*/ 195127 h 407397"/>
                <a:gd name="connsiteX291" fmla="*/ 66131 w 182879"/>
                <a:gd name="connsiteY291" fmla="*/ 194310 h 407397"/>
                <a:gd name="connsiteX292" fmla="*/ 64498 w 182879"/>
                <a:gd name="connsiteY292" fmla="*/ 191044 h 407397"/>
                <a:gd name="connsiteX293" fmla="*/ 65314 w 182879"/>
                <a:gd name="connsiteY293" fmla="*/ 187779 h 407397"/>
                <a:gd name="connsiteX294" fmla="*/ 65314 w 182879"/>
                <a:gd name="connsiteY294" fmla="*/ 186962 h 407397"/>
                <a:gd name="connsiteX295" fmla="*/ 64498 w 182879"/>
                <a:gd name="connsiteY295" fmla="*/ 186962 h 407397"/>
                <a:gd name="connsiteX296" fmla="*/ 63681 w 182879"/>
                <a:gd name="connsiteY296" fmla="*/ 188595 h 407397"/>
                <a:gd name="connsiteX297" fmla="*/ 61232 w 182879"/>
                <a:gd name="connsiteY297" fmla="*/ 190228 h 407397"/>
                <a:gd name="connsiteX298" fmla="*/ 58783 w 182879"/>
                <a:gd name="connsiteY298" fmla="*/ 188595 h 407397"/>
                <a:gd name="connsiteX299" fmla="*/ 57150 w 182879"/>
                <a:gd name="connsiteY299" fmla="*/ 188595 h 407397"/>
                <a:gd name="connsiteX300" fmla="*/ 55517 w 182879"/>
                <a:gd name="connsiteY300" fmla="*/ 181247 h 407397"/>
                <a:gd name="connsiteX301" fmla="*/ 54701 w 182879"/>
                <a:gd name="connsiteY301" fmla="*/ 177981 h 407397"/>
                <a:gd name="connsiteX302" fmla="*/ 53068 w 182879"/>
                <a:gd name="connsiteY302" fmla="*/ 174716 h 407397"/>
                <a:gd name="connsiteX303" fmla="*/ 50619 w 182879"/>
                <a:gd name="connsiteY303" fmla="*/ 173083 h 407397"/>
                <a:gd name="connsiteX304" fmla="*/ 49802 w 182879"/>
                <a:gd name="connsiteY304" fmla="*/ 172266 h 407397"/>
                <a:gd name="connsiteX305" fmla="*/ 49802 w 182879"/>
                <a:gd name="connsiteY305" fmla="*/ 170634 h 407397"/>
                <a:gd name="connsiteX306" fmla="*/ 49802 w 182879"/>
                <a:gd name="connsiteY306" fmla="*/ 168184 h 407397"/>
                <a:gd name="connsiteX307" fmla="*/ 49802 w 182879"/>
                <a:gd name="connsiteY307" fmla="*/ 164919 h 407397"/>
                <a:gd name="connsiteX308" fmla="*/ 49802 w 182879"/>
                <a:gd name="connsiteY308" fmla="*/ 162469 h 407397"/>
                <a:gd name="connsiteX309" fmla="*/ 49802 w 182879"/>
                <a:gd name="connsiteY309" fmla="*/ 160836 h 407397"/>
                <a:gd name="connsiteX310" fmla="*/ 50619 w 182879"/>
                <a:gd name="connsiteY310" fmla="*/ 160020 h 407397"/>
                <a:gd name="connsiteX311" fmla="*/ 52251 w 182879"/>
                <a:gd name="connsiteY311" fmla="*/ 156754 h 407397"/>
                <a:gd name="connsiteX312" fmla="*/ 52251 w 182879"/>
                <a:gd name="connsiteY312" fmla="*/ 154305 h 407397"/>
                <a:gd name="connsiteX313" fmla="*/ 52251 w 182879"/>
                <a:gd name="connsiteY313" fmla="*/ 151039 h 407397"/>
                <a:gd name="connsiteX314" fmla="*/ 53068 w 182879"/>
                <a:gd name="connsiteY314" fmla="*/ 147774 h 407397"/>
                <a:gd name="connsiteX315" fmla="*/ 53884 w 182879"/>
                <a:gd name="connsiteY315" fmla="*/ 146141 h 407397"/>
                <a:gd name="connsiteX316" fmla="*/ 53884 w 182879"/>
                <a:gd name="connsiteY316" fmla="*/ 145324 h 407397"/>
                <a:gd name="connsiteX317" fmla="*/ 53068 w 182879"/>
                <a:gd name="connsiteY317" fmla="*/ 143691 h 407397"/>
                <a:gd name="connsiteX318" fmla="*/ 52251 w 182879"/>
                <a:gd name="connsiteY318" fmla="*/ 141242 h 407397"/>
                <a:gd name="connsiteX319" fmla="*/ 50619 w 182879"/>
                <a:gd name="connsiteY319" fmla="*/ 137977 h 407397"/>
                <a:gd name="connsiteX320" fmla="*/ 48986 w 182879"/>
                <a:gd name="connsiteY320" fmla="*/ 135527 h 407397"/>
                <a:gd name="connsiteX321" fmla="*/ 48169 w 182879"/>
                <a:gd name="connsiteY321" fmla="*/ 133078 h 407397"/>
                <a:gd name="connsiteX322" fmla="*/ 48169 w 182879"/>
                <a:gd name="connsiteY322" fmla="*/ 130629 h 407397"/>
                <a:gd name="connsiteX323" fmla="*/ 48169 w 182879"/>
                <a:gd name="connsiteY323" fmla="*/ 128179 h 407397"/>
                <a:gd name="connsiteX324" fmla="*/ 48986 w 182879"/>
                <a:gd name="connsiteY324" fmla="*/ 126546 h 407397"/>
                <a:gd name="connsiteX325" fmla="*/ 50619 w 182879"/>
                <a:gd name="connsiteY325" fmla="*/ 124914 h 407397"/>
                <a:gd name="connsiteX326" fmla="*/ 50619 w 182879"/>
                <a:gd name="connsiteY326" fmla="*/ 124097 h 407397"/>
                <a:gd name="connsiteX327" fmla="*/ 49802 w 182879"/>
                <a:gd name="connsiteY327" fmla="*/ 120015 h 407397"/>
                <a:gd name="connsiteX328" fmla="*/ 48986 w 182879"/>
                <a:gd name="connsiteY328" fmla="*/ 119199 h 407397"/>
                <a:gd name="connsiteX329" fmla="*/ 46537 w 182879"/>
                <a:gd name="connsiteY329" fmla="*/ 119199 h 407397"/>
                <a:gd name="connsiteX330" fmla="*/ 45720 w 182879"/>
                <a:gd name="connsiteY330" fmla="*/ 119199 h 407397"/>
                <a:gd name="connsiteX331" fmla="*/ 45720 w 182879"/>
                <a:gd name="connsiteY331" fmla="*/ 118382 h 407397"/>
                <a:gd name="connsiteX332" fmla="*/ 45720 w 182879"/>
                <a:gd name="connsiteY332" fmla="*/ 117566 h 407397"/>
                <a:gd name="connsiteX333" fmla="*/ 45720 w 182879"/>
                <a:gd name="connsiteY333" fmla="*/ 115933 h 407397"/>
                <a:gd name="connsiteX334" fmla="*/ 46537 w 182879"/>
                <a:gd name="connsiteY334" fmla="*/ 114300 h 407397"/>
                <a:gd name="connsiteX335" fmla="*/ 47353 w 182879"/>
                <a:gd name="connsiteY335" fmla="*/ 112667 h 407397"/>
                <a:gd name="connsiteX336" fmla="*/ 47353 w 182879"/>
                <a:gd name="connsiteY336" fmla="*/ 111851 h 407397"/>
                <a:gd name="connsiteX337" fmla="*/ 46537 w 182879"/>
                <a:gd name="connsiteY337" fmla="*/ 108585 h 407397"/>
                <a:gd name="connsiteX338" fmla="*/ 46537 w 182879"/>
                <a:gd name="connsiteY338" fmla="*/ 104503 h 407397"/>
                <a:gd name="connsiteX339" fmla="*/ 46537 w 182879"/>
                <a:gd name="connsiteY339" fmla="*/ 101237 h 407397"/>
                <a:gd name="connsiteX340" fmla="*/ 48986 w 182879"/>
                <a:gd name="connsiteY340" fmla="*/ 98788 h 407397"/>
                <a:gd name="connsiteX341" fmla="*/ 48986 w 182879"/>
                <a:gd name="connsiteY341" fmla="*/ 97971 h 407397"/>
                <a:gd name="connsiteX342" fmla="*/ 46537 w 182879"/>
                <a:gd name="connsiteY342" fmla="*/ 95522 h 407397"/>
                <a:gd name="connsiteX343" fmla="*/ 44904 w 182879"/>
                <a:gd name="connsiteY343" fmla="*/ 92256 h 407397"/>
                <a:gd name="connsiteX344" fmla="*/ 44087 w 182879"/>
                <a:gd name="connsiteY344" fmla="*/ 90624 h 407397"/>
                <a:gd name="connsiteX345" fmla="*/ 41638 w 182879"/>
                <a:gd name="connsiteY345" fmla="*/ 90624 h 407397"/>
                <a:gd name="connsiteX346" fmla="*/ 40005 w 182879"/>
                <a:gd name="connsiteY346" fmla="*/ 84909 h 407397"/>
                <a:gd name="connsiteX347" fmla="*/ 38372 w 182879"/>
                <a:gd name="connsiteY347" fmla="*/ 82459 h 407397"/>
                <a:gd name="connsiteX348" fmla="*/ 36739 w 182879"/>
                <a:gd name="connsiteY348" fmla="*/ 80010 h 407397"/>
                <a:gd name="connsiteX349" fmla="*/ 35923 w 182879"/>
                <a:gd name="connsiteY349" fmla="*/ 79194 h 407397"/>
                <a:gd name="connsiteX350" fmla="*/ 28575 w 182879"/>
                <a:gd name="connsiteY350" fmla="*/ 75928 h 407397"/>
                <a:gd name="connsiteX351" fmla="*/ 26126 w 182879"/>
                <a:gd name="connsiteY351" fmla="*/ 75111 h 407397"/>
                <a:gd name="connsiteX352" fmla="*/ 22860 w 182879"/>
                <a:gd name="connsiteY352" fmla="*/ 73479 h 407397"/>
                <a:gd name="connsiteX353" fmla="*/ 20411 w 182879"/>
                <a:gd name="connsiteY353" fmla="*/ 71029 h 407397"/>
                <a:gd name="connsiteX354" fmla="*/ 17962 w 182879"/>
                <a:gd name="connsiteY354" fmla="*/ 69396 h 407397"/>
                <a:gd name="connsiteX355" fmla="*/ 16329 w 182879"/>
                <a:gd name="connsiteY355" fmla="*/ 67764 h 407397"/>
                <a:gd name="connsiteX356" fmla="*/ 13879 w 182879"/>
                <a:gd name="connsiteY356" fmla="*/ 66131 h 407397"/>
                <a:gd name="connsiteX357" fmla="*/ 13063 w 182879"/>
                <a:gd name="connsiteY357" fmla="*/ 64498 h 407397"/>
                <a:gd name="connsiteX358" fmla="*/ 10613 w 182879"/>
                <a:gd name="connsiteY358" fmla="*/ 61232 h 407397"/>
                <a:gd name="connsiteX359" fmla="*/ 8981 w 182879"/>
                <a:gd name="connsiteY359" fmla="*/ 59599 h 407397"/>
                <a:gd name="connsiteX360" fmla="*/ 4898 w 182879"/>
                <a:gd name="connsiteY360" fmla="*/ 56334 h 407397"/>
                <a:gd name="connsiteX361" fmla="*/ 4898 w 182879"/>
                <a:gd name="connsiteY361" fmla="*/ 54701 h 407397"/>
                <a:gd name="connsiteX362" fmla="*/ 4898 w 182879"/>
                <a:gd name="connsiteY362" fmla="*/ 53068 h 407397"/>
                <a:gd name="connsiteX363" fmla="*/ 4898 w 182879"/>
                <a:gd name="connsiteY363" fmla="*/ 52252 h 407397"/>
                <a:gd name="connsiteX364" fmla="*/ 0 w 182879"/>
                <a:gd name="connsiteY364" fmla="*/ 49802 h 407397"/>
                <a:gd name="connsiteX365" fmla="*/ 816 w 182879"/>
                <a:gd name="connsiteY365" fmla="*/ 48169 h 407397"/>
                <a:gd name="connsiteX366" fmla="*/ 4082 w 182879"/>
                <a:gd name="connsiteY366" fmla="*/ 48169 h 407397"/>
                <a:gd name="connsiteX367" fmla="*/ 7348 w 182879"/>
                <a:gd name="connsiteY367" fmla="*/ 49802 h 407397"/>
                <a:gd name="connsiteX368" fmla="*/ 8164 w 182879"/>
                <a:gd name="connsiteY368" fmla="*/ 48986 h 407397"/>
                <a:gd name="connsiteX369" fmla="*/ 8164 w 182879"/>
                <a:gd name="connsiteY369" fmla="*/ 48169 h 407397"/>
                <a:gd name="connsiteX370" fmla="*/ 6531 w 182879"/>
                <a:gd name="connsiteY370" fmla="*/ 43271 h 407397"/>
                <a:gd name="connsiteX371" fmla="*/ 6531 w 182879"/>
                <a:gd name="connsiteY371" fmla="*/ 41638 h 407397"/>
                <a:gd name="connsiteX372" fmla="*/ 8164 w 182879"/>
                <a:gd name="connsiteY372" fmla="*/ 40005 h 407397"/>
                <a:gd name="connsiteX373" fmla="*/ 9797 w 182879"/>
                <a:gd name="connsiteY373" fmla="*/ 38372 h 407397"/>
                <a:gd name="connsiteX374" fmla="*/ 13063 w 182879"/>
                <a:gd name="connsiteY374" fmla="*/ 38372 h 407397"/>
                <a:gd name="connsiteX375" fmla="*/ 15512 w 182879"/>
                <a:gd name="connsiteY375" fmla="*/ 38372 h 407397"/>
                <a:gd name="connsiteX376" fmla="*/ 16329 w 182879"/>
                <a:gd name="connsiteY376" fmla="*/ 38372 h 407397"/>
                <a:gd name="connsiteX377" fmla="*/ 19594 w 182879"/>
                <a:gd name="connsiteY377" fmla="*/ 44087 h 407397"/>
                <a:gd name="connsiteX378" fmla="*/ 22044 w 182879"/>
                <a:gd name="connsiteY378" fmla="*/ 48986 h 407397"/>
                <a:gd name="connsiteX379" fmla="*/ 23676 w 182879"/>
                <a:gd name="connsiteY379" fmla="*/ 51435 h 407397"/>
                <a:gd name="connsiteX380" fmla="*/ 26942 w 182879"/>
                <a:gd name="connsiteY380" fmla="*/ 57966 h 407397"/>
                <a:gd name="connsiteX381" fmla="*/ 28575 w 182879"/>
                <a:gd name="connsiteY381" fmla="*/ 61232 h 407397"/>
                <a:gd name="connsiteX382" fmla="*/ 29391 w 182879"/>
                <a:gd name="connsiteY382" fmla="*/ 63681 h 407397"/>
                <a:gd name="connsiteX383" fmla="*/ 31024 w 182879"/>
                <a:gd name="connsiteY383" fmla="*/ 63681 h 407397"/>
                <a:gd name="connsiteX384" fmla="*/ 35923 w 182879"/>
                <a:gd name="connsiteY384" fmla="*/ 64498 h 407397"/>
                <a:gd name="connsiteX385" fmla="*/ 40005 w 182879"/>
                <a:gd name="connsiteY385" fmla="*/ 65314 h 407397"/>
                <a:gd name="connsiteX386" fmla="*/ 40821 w 182879"/>
                <a:gd name="connsiteY386" fmla="*/ 66947 h 407397"/>
                <a:gd name="connsiteX387" fmla="*/ 44087 w 182879"/>
                <a:gd name="connsiteY387" fmla="*/ 66947 h 407397"/>
                <a:gd name="connsiteX388" fmla="*/ 46537 w 182879"/>
                <a:gd name="connsiteY388" fmla="*/ 65314 h 407397"/>
                <a:gd name="connsiteX389" fmla="*/ 50619 w 182879"/>
                <a:gd name="connsiteY389" fmla="*/ 63681 h 407397"/>
                <a:gd name="connsiteX390" fmla="*/ 51435 w 182879"/>
                <a:gd name="connsiteY390" fmla="*/ 62049 h 407397"/>
                <a:gd name="connsiteX391" fmla="*/ 53068 w 182879"/>
                <a:gd name="connsiteY391" fmla="*/ 59599 h 407397"/>
                <a:gd name="connsiteX392" fmla="*/ 55517 w 182879"/>
                <a:gd name="connsiteY392" fmla="*/ 59599 h 407397"/>
                <a:gd name="connsiteX393" fmla="*/ 57966 w 182879"/>
                <a:gd name="connsiteY393" fmla="*/ 61232 h 407397"/>
                <a:gd name="connsiteX394" fmla="*/ 61232 w 182879"/>
                <a:gd name="connsiteY394" fmla="*/ 63681 h 407397"/>
                <a:gd name="connsiteX395" fmla="*/ 63681 w 182879"/>
                <a:gd name="connsiteY395" fmla="*/ 64498 h 407397"/>
                <a:gd name="connsiteX396" fmla="*/ 66947 w 182879"/>
                <a:gd name="connsiteY396" fmla="*/ 66131 h 407397"/>
                <a:gd name="connsiteX397" fmla="*/ 68580 w 182879"/>
                <a:gd name="connsiteY397" fmla="*/ 68580 h 407397"/>
                <a:gd name="connsiteX398" fmla="*/ 71029 w 182879"/>
                <a:gd name="connsiteY398" fmla="*/ 69396 h 407397"/>
                <a:gd name="connsiteX399" fmla="*/ 73479 w 182879"/>
                <a:gd name="connsiteY399" fmla="*/ 66947 h 407397"/>
                <a:gd name="connsiteX400" fmla="*/ 75112 w 182879"/>
                <a:gd name="connsiteY400" fmla="*/ 61232 h 407397"/>
                <a:gd name="connsiteX401" fmla="*/ 76744 w 182879"/>
                <a:gd name="connsiteY401" fmla="*/ 58783 h 407397"/>
                <a:gd name="connsiteX402" fmla="*/ 78377 w 182879"/>
                <a:gd name="connsiteY402" fmla="*/ 57150 h 407397"/>
                <a:gd name="connsiteX403" fmla="*/ 80826 w 182879"/>
                <a:gd name="connsiteY403" fmla="*/ 56334 h 407397"/>
                <a:gd name="connsiteX404" fmla="*/ 82459 w 182879"/>
                <a:gd name="connsiteY404" fmla="*/ 56334 h 407397"/>
                <a:gd name="connsiteX405" fmla="*/ 83276 w 182879"/>
                <a:gd name="connsiteY405" fmla="*/ 54701 h 407397"/>
                <a:gd name="connsiteX406" fmla="*/ 84908 w 182879"/>
                <a:gd name="connsiteY406" fmla="*/ 51435 h 407397"/>
                <a:gd name="connsiteX407" fmla="*/ 84908 w 182879"/>
                <a:gd name="connsiteY407" fmla="*/ 47353 h 407397"/>
                <a:gd name="connsiteX408" fmla="*/ 84908 w 182879"/>
                <a:gd name="connsiteY408" fmla="*/ 40005 h 407397"/>
                <a:gd name="connsiteX409" fmla="*/ 84908 w 182879"/>
                <a:gd name="connsiteY409" fmla="*/ 37556 h 407397"/>
                <a:gd name="connsiteX410" fmla="*/ 86541 w 182879"/>
                <a:gd name="connsiteY410" fmla="*/ 33474 h 407397"/>
                <a:gd name="connsiteX411" fmla="*/ 88174 w 182879"/>
                <a:gd name="connsiteY411" fmla="*/ 22860 h 407397"/>
                <a:gd name="connsiteX412" fmla="*/ 88990 w 182879"/>
                <a:gd name="connsiteY412" fmla="*/ 19594 h 407397"/>
                <a:gd name="connsiteX413" fmla="*/ 89807 w 182879"/>
                <a:gd name="connsiteY413" fmla="*/ 17961 h 407397"/>
                <a:gd name="connsiteX414" fmla="*/ 91440 w 182879"/>
                <a:gd name="connsiteY414" fmla="*/ 17145 h 407397"/>
                <a:gd name="connsiteX415" fmla="*/ 93889 w 182879"/>
                <a:gd name="connsiteY415" fmla="*/ 13879 h 407397"/>
                <a:gd name="connsiteX416" fmla="*/ 97155 w 182879"/>
                <a:gd name="connsiteY416" fmla="*/ 7348 h 407397"/>
                <a:gd name="connsiteX417" fmla="*/ 97971 w 182879"/>
                <a:gd name="connsiteY417" fmla="*/ 6531 h 407397"/>
                <a:gd name="connsiteX418" fmla="*/ 100421 w 182879"/>
                <a:gd name="connsiteY418" fmla="*/ 6531 h 407397"/>
                <a:gd name="connsiteX419" fmla="*/ 103687 w 182879"/>
                <a:gd name="connsiteY419" fmla="*/ 6531 h 407397"/>
                <a:gd name="connsiteX420" fmla="*/ 106952 w 182879"/>
                <a:gd name="connsiteY420" fmla="*/ 7348 h 407397"/>
                <a:gd name="connsiteX421" fmla="*/ 106952 w 182879"/>
                <a:gd name="connsiteY421" fmla="*/ 7348 h 407397"/>
                <a:gd name="connsiteX422" fmla="*/ 108585 w 182879"/>
                <a:gd name="connsiteY422" fmla="*/ 6531 h 407397"/>
                <a:gd name="connsiteX423" fmla="*/ 111034 w 182879"/>
                <a:gd name="connsiteY423" fmla="*/ 4899 h 407397"/>
                <a:gd name="connsiteX424" fmla="*/ 115116 w 182879"/>
                <a:gd name="connsiteY424" fmla="*/ 816 h 407397"/>
                <a:gd name="connsiteX425" fmla="*/ 117565 w 182879"/>
                <a:gd name="connsiteY425" fmla="*/ 0 h 407397"/>
                <a:gd name="connsiteX426" fmla="*/ 120015 w 182879"/>
                <a:gd name="connsiteY426" fmla="*/ 0 h 407397"/>
                <a:gd name="connsiteX427" fmla="*/ 122464 w 182879"/>
                <a:gd name="connsiteY427" fmla="*/ 4082 h 407397"/>
                <a:gd name="connsiteX428" fmla="*/ 125730 w 182879"/>
                <a:gd name="connsiteY428" fmla="*/ 8981 h 407397"/>
                <a:gd name="connsiteX429" fmla="*/ 128179 w 182879"/>
                <a:gd name="connsiteY429" fmla="*/ 11430 h 407397"/>
                <a:gd name="connsiteX430" fmla="*/ 134711 w 182879"/>
                <a:gd name="connsiteY430" fmla="*/ 15512 h 407397"/>
                <a:gd name="connsiteX431" fmla="*/ 140426 w 182879"/>
                <a:gd name="connsiteY431" fmla="*/ 17961 h 407397"/>
                <a:gd name="connsiteX432" fmla="*/ 143691 w 182879"/>
                <a:gd name="connsiteY432" fmla="*/ 27759 h 407397"/>
                <a:gd name="connsiteX433" fmla="*/ 142058 w 182879"/>
                <a:gd name="connsiteY433" fmla="*/ 31841 h 407397"/>
                <a:gd name="connsiteX434" fmla="*/ 141242 w 182879"/>
                <a:gd name="connsiteY434" fmla="*/ 33474 h 407397"/>
                <a:gd name="connsiteX435" fmla="*/ 138793 w 182879"/>
                <a:gd name="connsiteY435" fmla="*/ 37556 h 407397"/>
                <a:gd name="connsiteX436" fmla="*/ 135527 w 182879"/>
                <a:gd name="connsiteY436" fmla="*/ 42454 h 407397"/>
                <a:gd name="connsiteX437" fmla="*/ 135527 w 182879"/>
                <a:gd name="connsiteY437" fmla="*/ 44904 h 407397"/>
                <a:gd name="connsiteX438" fmla="*/ 136344 w 182879"/>
                <a:gd name="connsiteY438" fmla="*/ 47353 h 407397"/>
                <a:gd name="connsiteX439" fmla="*/ 137160 w 182879"/>
                <a:gd name="connsiteY439" fmla="*/ 49802 h 407397"/>
                <a:gd name="connsiteX440" fmla="*/ 69396 w 182879"/>
                <a:gd name="connsiteY440" fmla="*/ 220436 h 407397"/>
                <a:gd name="connsiteX441" fmla="*/ 66947 w 182879"/>
                <a:gd name="connsiteY441" fmla="*/ 222069 h 407397"/>
                <a:gd name="connsiteX442" fmla="*/ 65314 w 182879"/>
                <a:gd name="connsiteY442" fmla="*/ 221252 h 407397"/>
                <a:gd name="connsiteX443" fmla="*/ 65314 w 182879"/>
                <a:gd name="connsiteY443" fmla="*/ 218803 h 407397"/>
                <a:gd name="connsiteX444" fmla="*/ 66947 w 182879"/>
                <a:gd name="connsiteY444" fmla="*/ 217986 h 407397"/>
                <a:gd name="connsiteX445" fmla="*/ 69396 w 182879"/>
                <a:gd name="connsiteY445" fmla="*/ 217170 h 407397"/>
                <a:gd name="connsiteX446" fmla="*/ 72662 w 182879"/>
                <a:gd name="connsiteY446" fmla="*/ 217986 h 407397"/>
                <a:gd name="connsiteX447" fmla="*/ 73479 w 182879"/>
                <a:gd name="connsiteY447" fmla="*/ 218803 h 407397"/>
                <a:gd name="connsiteX448" fmla="*/ 71846 w 182879"/>
                <a:gd name="connsiteY448" fmla="*/ 219619 h 407397"/>
                <a:gd name="connsiteX449" fmla="*/ 69396 w 182879"/>
                <a:gd name="connsiteY449" fmla="*/ 220436 h 407397"/>
                <a:gd name="connsiteX450" fmla="*/ 8981 w 182879"/>
                <a:gd name="connsiteY450" fmla="*/ 286566 h 407397"/>
                <a:gd name="connsiteX451" fmla="*/ 8981 w 182879"/>
                <a:gd name="connsiteY451" fmla="*/ 286566 h 407397"/>
                <a:gd name="connsiteX452" fmla="*/ 9797 w 182879"/>
                <a:gd name="connsiteY452" fmla="*/ 287383 h 407397"/>
                <a:gd name="connsiteX453" fmla="*/ 11430 w 182879"/>
                <a:gd name="connsiteY453" fmla="*/ 285750 h 407397"/>
                <a:gd name="connsiteX454" fmla="*/ 12246 w 182879"/>
                <a:gd name="connsiteY454" fmla="*/ 286566 h 407397"/>
                <a:gd name="connsiteX455" fmla="*/ 12246 w 182879"/>
                <a:gd name="connsiteY455" fmla="*/ 288199 h 407397"/>
                <a:gd name="connsiteX456" fmla="*/ 11430 w 182879"/>
                <a:gd name="connsiteY456" fmla="*/ 288199 h 407397"/>
                <a:gd name="connsiteX457" fmla="*/ 11430 w 182879"/>
                <a:gd name="connsiteY457" fmla="*/ 288199 h 407397"/>
                <a:gd name="connsiteX458" fmla="*/ 10613 w 182879"/>
                <a:gd name="connsiteY458" fmla="*/ 289016 h 407397"/>
                <a:gd name="connsiteX459" fmla="*/ 10613 w 182879"/>
                <a:gd name="connsiteY459" fmla="*/ 289832 h 407397"/>
                <a:gd name="connsiteX460" fmla="*/ 9797 w 182879"/>
                <a:gd name="connsiteY460" fmla="*/ 289832 h 407397"/>
                <a:gd name="connsiteX461" fmla="*/ 8164 w 182879"/>
                <a:gd name="connsiteY461" fmla="*/ 288199 h 407397"/>
                <a:gd name="connsiteX462" fmla="*/ 7348 w 182879"/>
                <a:gd name="connsiteY462" fmla="*/ 284934 h 407397"/>
                <a:gd name="connsiteX463" fmla="*/ 9797 w 182879"/>
                <a:gd name="connsiteY463" fmla="*/ 284934 h 407397"/>
                <a:gd name="connsiteX464" fmla="*/ 8981 w 182879"/>
                <a:gd name="connsiteY464" fmla="*/ 286566 h 407397"/>
                <a:gd name="connsiteX465" fmla="*/ 8981 w 182879"/>
                <a:gd name="connsiteY465" fmla="*/ 286566 h 407397"/>
                <a:gd name="connsiteX466" fmla="*/ 13063 w 182879"/>
                <a:gd name="connsiteY466" fmla="*/ 382089 h 407397"/>
                <a:gd name="connsiteX467" fmla="*/ 13063 w 182879"/>
                <a:gd name="connsiteY467" fmla="*/ 383721 h 407397"/>
                <a:gd name="connsiteX468" fmla="*/ 12246 w 182879"/>
                <a:gd name="connsiteY468" fmla="*/ 383721 h 407397"/>
                <a:gd name="connsiteX469" fmla="*/ 11430 w 182879"/>
                <a:gd name="connsiteY469" fmla="*/ 383721 h 407397"/>
                <a:gd name="connsiteX470" fmla="*/ 10613 w 182879"/>
                <a:gd name="connsiteY470" fmla="*/ 382089 h 407397"/>
                <a:gd name="connsiteX471" fmla="*/ 9797 w 182879"/>
                <a:gd name="connsiteY471" fmla="*/ 379639 h 407397"/>
                <a:gd name="connsiteX472" fmla="*/ 9797 w 182879"/>
                <a:gd name="connsiteY472" fmla="*/ 378823 h 407397"/>
                <a:gd name="connsiteX473" fmla="*/ 10613 w 182879"/>
                <a:gd name="connsiteY473" fmla="*/ 378006 h 407397"/>
                <a:gd name="connsiteX474" fmla="*/ 11430 w 182879"/>
                <a:gd name="connsiteY474" fmla="*/ 379639 h 407397"/>
                <a:gd name="connsiteX475" fmla="*/ 13063 w 182879"/>
                <a:gd name="connsiteY475" fmla="*/ 382089 h 407397"/>
                <a:gd name="connsiteX476" fmla="*/ 22044 w 182879"/>
                <a:gd name="connsiteY476" fmla="*/ 388620 h 407397"/>
                <a:gd name="connsiteX477" fmla="*/ 21227 w 182879"/>
                <a:gd name="connsiteY477" fmla="*/ 388620 h 407397"/>
                <a:gd name="connsiteX478" fmla="*/ 19594 w 182879"/>
                <a:gd name="connsiteY478" fmla="*/ 386987 h 407397"/>
                <a:gd name="connsiteX479" fmla="*/ 19594 w 182879"/>
                <a:gd name="connsiteY479" fmla="*/ 386171 h 407397"/>
                <a:gd name="connsiteX480" fmla="*/ 20411 w 182879"/>
                <a:gd name="connsiteY480" fmla="*/ 386171 h 407397"/>
                <a:gd name="connsiteX481" fmla="*/ 19594 w 182879"/>
                <a:gd name="connsiteY481" fmla="*/ 384538 h 407397"/>
                <a:gd name="connsiteX482" fmla="*/ 19594 w 182879"/>
                <a:gd name="connsiteY482" fmla="*/ 383721 h 407397"/>
                <a:gd name="connsiteX483" fmla="*/ 21227 w 182879"/>
                <a:gd name="connsiteY483" fmla="*/ 384538 h 407397"/>
                <a:gd name="connsiteX484" fmla="*/ 22044 w 182879"/>
                <a:gd name="connsiteY484" fmla="*/ 386171 h 407397"/>
                <a:gd name="connsiteX485" fmla="*/ 21227 w 182879"/>
                <a:gd name="connsiteY485" fmla="*/ 386171 h 407397"/>
                <a:gd name="connsiteX486" fmla="*/ 22044 w 182879"/>
                <a:gd name="connsiteY486" fmla="*/ 388620 h 407397"/>
                <a:gd name="connsiteX487" fmla="*/ 22044 w 182879"/>
                <a:gd name="connsiteY487" fmla="*/ 388620 h 407397"/>
                <a:gd name="connsiteX488" fmla="*/ 25309 w 182879"/>
                <a:gd name="connsiteY488" fmla="*/ 386987 h 407397"/>
                <a:gd name="connsiteX489" fmla="*/ 27758 w 182879"/>
                <a:gd name="connsiteY489" fmla="*/ 387804 h 407397"/>
                <a:gd name="connsiteX490" fmla="*/ 28575 w 182879"/>
                <a:gd name="connsiteY490" fmla="*/ 387804 h 407397"/>
                <a:gd name="connsiteX491" fmla="*/ 29391 w 182879"/>
                <a:gd name="connsiteY491" fmla="*/ 389436 h 407397"/>
                <a:gd name="connsiteX492" fmla="*/ 27758 w 182879"/>
                <a:gd name="connsiteY492" fmla="*/ 390253 h 407397"/>
                <a:gd name="connsiteX493" fmla="*/ 27758 w 182879"/>
                <a:gd name="connsiteY493" fmla="*/ 391886 h 407397"/>
                <a:gd name="connsiteX494" fmla="*/ 28575 w 182879"/>
                <a:gd name="connsiteY494" fmla="*/ 392702 h 407397"/>
                <a:gd name="connsiteX495" fmla="*/ 28575 w 182879"/>
                <a:gd name="connsiteY495" fmla="*/ 394335 h 407397"/>
                <a:gd name="connsiteX496" fmla="*/ 26942 w 182879"/>
                <a:gd name="connsiteY496" fmla="*/ 394335 h 407397"/>
                <a:gd name="connsiteX497" fmla="*/ 26126 w 182879"/>
                <a:gd name="connsiteY497" fmla="*/ 393519 h 407397"/>
                <a:gd name="connsiteX498" fmla="*/ 26126 w 182879"/>
                <a:gd name="connsiteY498" fmla="*/ 391886 h 407397"/>
                <a:gd name="connsiteX499" fmla="*/ 25309 w 182879"/>
                <a:gd name="connsiteY499" fmla="*/ 391069 h 407397"/>
                <a:gd name="connsiteX500" fmla="*/ 24493 w 182879"/>
                <a:gd name="connsiteY500" fmla="*/ 390253 h 407397"/>
                <a:gd name="connsiteX501" fmla="*/ 25309 w 182879"/>
                <a:gd name="connsiteY501" fmla="*/ 389436 h 407397"/>
                <a:gd name="connsiteX502" fmla="*/ 25309 w 182879"/>
                <a:gd name="connsiteY502" fmla="*/ 387804 h 407397"/>
                <a:gd name="connsiteX503" fmla="*/ 25309 w 182879"/>
                <a:gd name="connsiteY503" fmla="*/ 386987 h 407397"/>
                <a:gd name="connsiteX504" fmla="*/ 19594 w 182879"/>
                <a:gd name="connsiteY504" fmla="*/ 395152 h 407397"/>
                <a:gd name="connsiteX505" fmla="*/ 17962 w 182879"/>
                <a:gd name="connsiteY505" fmla="*/ 395968 h 407397"/>
                <a:gd name="connsiteX506" fmla="*/ 17145 w 182879"/>
                <a:gd name="connsiteY506" fmla="*/ 395968 h 407397"/>
                <a:gd name="connsiteX507" fmla="*/ 17145 w 182879"/>
                <a:gd name="connsiteY507" fmla="*/ 394335 h 407397"/>
                <a:gd name="connsiteX508" fmla="*/ 17962 w 182879"/>
                <a:gd name="connsiteY508" fmla="*/ 393519 h 407397"/>
                <a:gd name="connsiteX509" fmla="*/ 19594 w 182879"/>
                <a:gd name="connsiteY509" fmla="*/ 393519 h 407397"/>
                <a:gd name="connsiteX510" fmla="*/ 19594 w 182879"/>
                <a:gd name="connsiteY510" fmla="*/ 395152 h 407397"/>
                <a:gd name="connsiteX511" fmla="*/ 16329 w 182879"/>
                <a:gd name="connsiteY511" fmla="*/ 395968 h 407397"/>
                <a:gd name="connsiteX512" fmla="*/ 14696 w 182879"/>
                <a:gd name="connsiteY512" fmla="*/ 395968 h 407397"/>
                <a:gd name="connsiteX513" fmla="*/ 13879 w 182879"/>
                <a:gd name="connsiteY513" fmla="*/ 395152 h 407397"/>
                <a:gd name="connsiteX514" fmla="*/ 13879 w 182879"/>
                <a:gd name="connsiteY514" fmla="*/ 394335 h 407397"/>
                <a:gd name="connsiteX515" fmla="*/ 14696 w 182879"/>
                <a:gd name="connsiteY515" fmla="*/ 393519 h 407397"/>
                <a:gd name="connsiteX516" fmla="*/ 15512 w 182879"/>
                <a:gd name="connsiteY516" fmla="*/ 393519 h 407397"/>
                <a:gd name="connsiteX517" fmla="*/ 15512 w 182879"/>
                <a:gd name="connsiteY517" fmla="*/ 394335 h 407397"/>
                <a:gd name="connsiteX518" fmla="*/ 16329 w 182879"/>
                <a:gd name="connsiteY518" fmla="*/ 395968 h 40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Lst>
              <a:rect l="l" t="t" r="r" b="b"/>
              <a:pathLst>
                <a:path w="182879" h="407397">
                  <a:moveTo>
                    <a:pt x="137160" y="49802"/>
                  </a:moveTo>
                  <a:lnTo>
                    <a:pt x="136344" y="50619"/>
                  </a:lnTo>
                  <a:lnTo>
                    <a:pt x="133078" y="53068"/>
                  </a:lnTo>
                  <a:lnTo>
                    <a:pt x="130629" y="54701"/>
                  </a:lnTo>
                  <a:lnTo>
                    <a:pt x="128179" y="55517"/>
                  </a:lnTo>
                  <a:lnTo>
                    <a:pt x="128996" y="57150"/>
                  </a:lnTo>
                  <a:lnTo>
                    <a:pt x="133078" y="57150"/>
                  </a:lnTo>
                  <a:lnTo>
                    <a:pt x="133894" y="57966"/>
                  </a:lnTo>
                  <a:lnTo>
                    <a:pt x="134711" y="58783"/>
                  </a:lnTo>
                  <a:lnTo>
                    <a:pt x="134711" y="59599"/>
                  </a:lnTo>
                  <a:lnTo>
                    <a:pt x="133894" y="61232"/>
                  </a:lnTo>
                  <a:lnTo>
                    <a:pt x="128996" y="71846"/>
                  </a:lnTo>
                  <a:lnTo>
                    <a:pt x="128996" y="74295"/>
                  </a:lnTo>
                  <a:lnTo>
                    <a:pt x="130629" y="80827"/>
                  </a:lnTo>
                  <a:lnTo>
                    <a:pt x="133078" y="88174"/>
                  </a:lnTo>
                  <a:lnTo>
                    <a:pt x="139609" y="91440"/>
                  </a:lnTo>
                  <a:lnTo>
                    <a:pt x="144508" y="93889"/>
                  </a:lnTo>
                  <a:lnTo>
                    <a:pt x="147773" y="99604"/>
                  </a:lnTo>
                  <a:lnTo>
                    <a:pt x="152672" y="106952"/>
                  </a:lnTo>
                  <a:lnTo>
                    <a:pt x="155121" y="109402"/>
                  </a:lnTo>
                  <a:lnTo>
                    <a:pt x="155121" y="110218"/>
                  </a:lnTo>
                  <a:lnTo>
                    <a:pt x="154305" y="115116"/>
                  </a:lnTo>
                  <a:lnTo>
                    <a:pt x="151039" y="120015"/>
                  </a:lnTo>
                  <a:lnTo>
                    <a:pt x="147773" y="124097"/>
                  </a:lnTo>
                  <a:lnTo>
                    <a:pt x="144508" y="128996"/>
                  </a:lnTo>
                  <a:lnTo>
                    <a:pt x="142058" y="133078"/>
                  </a:lnTo>
                  <a:lnTo>
                    <a:pt x="139609" y="138793"/>
                  </a:lnTo>
                  <a:lnTo>
                    <a:pt x="139609" y="140426"/>
                  </a:lnTo>
                  <a:lnTo>
                    <a:pt x="139609" y="142059"/>
                  </a:lnTo>
                  <a:lnTo>
                    <a:pt x="140426" y="143691"/>
                  </a:lnTo>
                  <a:lnTo>
                    <a:pt x="143691" y="150223"/>
                  </a:lnTo>
                  <a:lnTo>
                    <a:pt x="145324" y="153489"/>
                  </a:lnTo>
                  <a:lnTo>
                    <a:pt x="146957" y="156754"/>
                  </a:lnTo>
                  <a:lnTo>
                    <a:pt x="148590" y="160836"/>
                  </a:lnTo>
                  <a:lnTo>
                    <a:pt x="149406" y="164102"/>
                  </a:lnTo>
                  <a:lnTo>
                    <a:pt x="151039" y="167368"/>
                  </a:lnTo>
                  <a:lnTo>
                    <a:pt x="151856" y="169001"/>
                  </a:lnTo>
                  <a:lnTo>
                    <a:pt x="153488" y="171450"/>
                  </a:lnTo>
                  <a:lnTo>
                    <a:pt x="155121" y="174716"/>
                  </a:lnTo>
                  <a:lnTo>
                    <a:pt x="155938" y="177165"/>
                  </a:lnTo>
                  <a:lnTo>
                    <a:pt x="158387" y="186962"/>
                  </a:lnTo>
                  <a:lnTo>
                    <a:pt x="158387" y="189411"/>
                  </a:lnTo>
                  <a:lnTo>
                    <a:pt x="158387" y="191044"/>
                  </a:lnTo>
                  <a:lnTo>
                    <a:pt x="157571" y="191861"/>
                  </a:lnTo>
                  <a:lnTo>
                    <a:pt x="155121" y="191861"/>
                  </a:lnTo>
                  <a:lnTo>
                    <a:pt x="152672" y="192677"/>
                  </a:lnTo>
                  <a:lnTo>
                    <a:pt x="152672" y="192677"/>
                  </a:lnTo>
                  <a:lnTo>
                    <a:pt x="154305" y="195127"/>
                  </a:lnTo>
                  <a:lnTo>
                    <a:pt x="152672" y="199209"/>
                  </a:lnTo>
                  <a:lnTo>
                    <a:pt x="152672" y="204924"/>
                  </a:lnTo>
                  <a:lnTo>
                    <a:pt x="151039" y="207373"/>
                  </a:lnTo>
                  <a:lnTo>
                    <a:pt x="151039" y="208189"/>
                  </a:lnTo>
                  <a:lnTo>
                    <a:pt x="151039" y="209006"/>
                  </a:lnTo>
                  <a:lnTo>
                    <a:pt x="151039" y="209822"/>
                  </a:lnTo>
                  <a:lnTo>
                    <a:pt x="154305" y="210639"/>
                  </a:lnTo>
                  <a:lnTo>
                    <a:pt x="154305" y="211455"/>
                  </a:lnTo>
                  <a:lnTo>
                    <a:pt x="154305" y="213088"/>
                  </a:lnTo>
                  <a:lnTo>
                    <a:pt x="154305" y="214721"/>
                  </a:lnTo>
                  <a:lnTo>
                    <a:pt x="152672" y="215537"/>
                  </a:lnTo>
                  <a:lnTo>
                    <a:pt x="151039" y="217170"/>
                  </a:lnTo>
                  <a:lnTo>
                    <a:pt x="151039" y="218803"/>
                  </a:lnTo>
                  <a:lnTo>
                    <a:pt x="151039" y="220436"/>
                  </a:lnTo>
                  <a:lnTo>
                    <a:pt x="151856" y="222885"/>
                  </a:lnTo>
                  <a:lnTo>
                    <a:pt x="152672" y="225334"/>
                  </a:lnTo>
                  <a:lnTo>
                    <a:pt x="154305" y="226967"/>
                  </a:lnTo>
                  <a:lnTo>
                    <a:pt x="159204" y="228600"/>
                  </a:lnTo>
                  <a:lnTo>
                    <a:pt x="160020" y="230233"/>
                  </a:lnTo>
                  <a:lnTo>
                    <a:pt x="160020" y="231866"/>
                  </a:lnTo>
                  <a:lnTo>
                    <a:pt x="160020" y="233499"/>
                  </a:lnTo>
                  <a:lnTo>
                    <a:pt x="157571" y="236764"/>
                  </a:lnTo>
                  <a:lnTo>
                    <a:pt x="157571" y="238397"/>
                  </a:lnTo>
                  <a:lnTo>
                    <a:pt x="158387" y="241663"/>
                  </a:lnTo>
                  <a:lnTo>
                    <a:pt x="159204" y="244929"/>
                  </a:lnTo>
                  <a:lnTo>
                    <a:pt x="164102" y="248194"/>
                  </a:lnTo>
                  <a:lnTo>
                    <a:pt x="165735" y="249827"/>
                  </a:lnTo>
                  <a:lnTo>
                    <a:pt x="166551" y="251460"/>
                  </a:lnTo>
                  <a:lnTo>
                    <a:pt x="166551" y="253909"/>
                  </a:lnTo>
                  <a:lnTo>
                    <a:pt x="166551" y="256359"/>
                  </a:lnTo>
                  <a:lnTo>
                    <a:pt x="166551" y="258808"/>
                  </a:lnTo>
                  <a:lnTo>
                    <a:pt x="164919" y="261257"/>
                  </a:lnTo>
                  <a:lnTo>
                    <a:pt x="161653" y="266972"/>
                  </a:lnTo>
                  <a:lnTo>
                    <a:pt x="158387" y="269421"/>
                  </a:lnTo>
                  <a:lnTo>
                    <a:pt x="158387" y="270238"/>
                  </a:lnTo>
                  <a:lnTo>
                    <a:pt x="159204" y="271871"/>
                  </a:lnTo>
                  <a:lnTo>
                    <a:pt x="164919" y="278402"/>
                  </a:lnTo>
                  <a:lnTo>
                    <a:pt x="169001" y="281668"/>
                  </a:lnTo>
                  <a:lnTo>
                    <a:pt x="173899" y="285750"/>
                  </a:lnTo>
                  <a:lnTo>
                    <a:pt x="177165" y="289016"/>
                  </a:lnTo>
                  <a:lnTo>
                    <a:pt x="177981" y="291465"/>
                  </a:lnTo>
                  <a:lnTo>
                    <a:pt x="179614" y="293914"/>
                  </a:lnTo>
                  <a:lnTo>
                    <a:pt x="181247" y="296364"/>
                  </a:lnTo>
                  <a:lnTo>
                    <a:pt x="182063" y="297996"/>
                  </a:lnTo>
                  <a:lnTo>
                    <a:pt x="182880" y="299629"/>
                  </a:lnTo>
                  <a:lnTo>
                    <a:pt x="182880" y="301262"/>
                  </a:lnTo>
                  <a:lnTo>
                    <a:pt x="181247" y="305344"/>
                  </a:lnTo>
                  <a:lnTo>
                    <a:pt x="180431" y="308610"/>
                  </a:lnTo>
                  <a:lnTo>
                    <a:pt x="178798" y="312692"/>
                  </a:lnTo>
                  <a:lnTo>
                    <a:pt x="177165" y="315958"/>
                  </a:lnTo>
                  <a:lnTo>
                    <a:pt x="173083" y="321673"/>
                  </a:lnTo>
                  <a:lnTo>
                    <a:pt x="167368" y="329021"/>
                  </a:lnTo>
                  <a:lnTo>
                    <a:pt x="165735" y="331470"/>
                  </a:lnTo>
                  <a:lnTo>
                    <a:pt x="162469" y="334736"/>
                  </a:lnTo>
                  <a:lnTo>
                    <a:pt x="157571" y="342084"/>
                  </a:lnTo>
                  <a:lnTo>
                    <a:pt x="155938" y="343716"/>
                  </a:lnTo>
                  <a:lnTo>
                    <a:pt x="151856" y="349431"/>
                  </a:lnTo>
                  <a:lnTo>
                    <a:pt x="150223" y="351064"/>
                  </a:lnTo>
                  <a:lnTo>
                    <a:pt x="148590" y="352697"/>
                  </a:lnTo>
                  <a:lnTo>
                    <a:pt x="144508" y="358412"/>
                  </a:lnTo>
                  <a:lnTo>
                    <a:pt x="140426" y="362494"/>
                  </a:lnTo>
                  <a:lnTo>
                    <a:pt x="136344" y="366577"/>
                  </a:lnTo>
                  <a:lnTo>
                    <a:pt x="134711" y="368209"/>
                  </a:lnTo>
                  <a:lnTo>
                    <a:pt x="133078" y="369842"/>
                  </a:lnTo>
                  <a:lnTo>
                    <a:pt x="131445" y="371475"/>
                  </a:lnTo>
                  <a:lnTo>
                    <a:pt x="130629" y="372291"/>
                  </a:lnTo>
                  <a:lnTo>
                    <a:pt x="126546" y="377190"/>
                  </a:lnTo>
                  <a:lnTo>
                    <a:pt x="120831" y="384538"/>
                  </a:lnTo>
                  <a:lnTo>
                    <a:pt x="120015" y="384538"/>
                  </a:lnTo>
                  <a:lnTo>
                    <a:pt x="118382" y="385354"/>
                  </a:lnTo>
                  <a:lnTo>
                    <a:pt x="115933" y="385354"/>
                  </a:lnTo>
                  <a:lnTo>
                    <a:pt x="115116" y="386171"/>
                  </a:lnTo>
                  <a:lnTo>
                    <a:pt x="111851" y="383721"/>
                  </a:lnTo>
                  <a:lnTo>
                    <a:pt x="111034" y="383721"/>
                  </a:lnTo>
                  <a:lnTo>
                    <a:pt x="108585" y="384538"/>
                  </a:lnTo>
                  <a:lnTo>
                    <a:pt x="106136" y="386171"/>
                  </a:lnTo>
                  <a:lnTo>
                    <a:pt x="102054" y="386987"/>
                  </a:lnTo>
                  <a:lnTo>
                    <a:pt x="100421" y="387804"/>
                  </a:lnTo>
                  <a:lnTo>
                    <a:pt x="99604" y="388620"/>
                  </a:lnTo>
                  <a:lnTo>
                    <a:pt x="99604" y="386987"/>
                  </a:lnTo>
                  <a:lnTo>
                    <a:pt x="100421" y="384538"/>
                  </a:lnTo>
                  <a:lnTo>
                    <a:pt x="101237" y="382905"/>
                  </a:lnTo>
                  <a:lnTo>
                    <a:pt x="101237" y="382089"/>
                  </a:lnTo>
                  <a:lnTo>
                    <a:pt x="100421" y="382089"/>
                  </a:lnTo>
                  <a:lnTo>
                    <a:pt x="99604" y="384538"/>
                  </a:lnTo>
                  <a:lnTo>
                    <a:pt x="98788" y="386987"/>
                  </a:lnTo>
                  <a:lnTo>
                    <a:pt x="97155" y="388620"/>
                  </a:lnTo>
                  <a:lnTo>
                    <a:pt x="93889" y="389436"/>
                  </a:lnTo>
                  <a:lnTo>
                    <a:pt x="91440" y="386987"/>
                  </a:lnTo>
                  <a:lnTo>
                    <a:pt x="89807" y="386987"/>
                  </a:lnTo>
                  <a:lnTo>
                    <a:pt x="90623" y="388620"/>
                  </a:lnTo>
                  <a:lnTo>
                    <a:pt x="91440" y="390253"/>
                  </a:lnTo>
                  <a:lnTo>
                    <a:pt x="91440" y="391069"/>
                  </a:lnTo>
                  <a:lnTo>
                    <a:pt x="89807" y="391069"/>
                  </a:lnTo>
                  <a:lnTo>
                    <a:pt x="88174" y="391886"/>
                  </a:lnTo>
                  <a:lnTo>
                    <a:pt x="86541" y="393519"/>
                  </a:lnTo>
                  <a:lnTo>
                    <a:pt x="85725" y="393519"/>
                  </a:lnTo>
                  <a:lnTo>
                    <a:pt x="84908" y="391069"/>
                  </a:lnTo>
                  <a:lnTo>
                    <a:pt x="83276" y="391886"/>
                  </a:lnTo>
                  <a:lnTo>
                    <a:pt x="81643" y="393519"/>
                  </a:lnTo>
                  <a:lnTo>
                    <a:pt x="78377" y="394335"/>
                  </a:lnTo>
                  <a:lnTo>
                    <a:pt x="76744" y="395968"/>
                  </a:lnTo>
                  <a:lnTo>
                    <a:pt x="73479" y="396784"/>
                  </a:lnTo>
                  <a:lnTo>
                    <a:pt x="71846" y="396784"/>
                  </a:lnTo>
                  <a:lnTo>
                    <a:pt x="67763" y="398417"/>
                  </a:lnTo>
                  <a:lnTo>
                    <a:pt x="66131" y="400866"/>
                  </a:lnTo>
                  <a:lnTo>
                    <a:pt x="65314" y="401683"/>
                  </a:lnTo>
                  <a:lnTo>
                    <a:pt x="63681" y="400866"/>
                  </a:lnTo>
                  <a:lnTo>
                    <a:pt x="58783" y="401683"/>
                  </a:lnTo>
                  <a:lnTo>
                    <a:pt x="53884" y="403316"/>
                  </a:lnTo>
                  <a:lnTo>
                    <a:pt x="51435" y="403316"/>
                  </a:lnTo>
                  <a:lnTo>
                    <a:pt x="48986" y="402499"/>
                  </a:lnTo>
                  <a:lnTo>
                    <a:pt x="46537" y="404132"/>
                  </a:lnTo>
                  <a:lnTo>
                    <a:pt x="44087" y="406581"/>
                  </a:lnTo>
                  <a:lnTo>
                    <a:pt x="41638" y="407398"/>
                  </a:lnTo>
                  <a:lnTo>
                    <a:pt x="40821" y="407398"/>
                  </a:lnTo>
                  <a:lnTo>
                    <a:pt x="41638" y="405765"/>
                  </a:lnTo>
                  <a:lnTo>
                    <a:pt x="43271" y="404132"/>
                  </a:lnTo>
                  <a:lnTo>
                    <a:pt x="44087" y="402499"/>
                  </a:lnTo>
                  <a:lnTo>
                    <a:pt x="44087" y="400866"/>
                  </a:lnTo>
                  <a:lnTo>
                    <a:pt x="43271" y="400050"/>
                  </a:lnTo>
                  <a:lnTo>
                    <a:pt x="42454" y="400050"/>
                  </a:lnTo>
                  <a:lnTo>
                    <a:pt x="40821" y="398417"/>
                  </a:lnTo>
                  <a:lnTo>
                    <a:pt x="39188" y="394335"/>
                  </a:lnTo>
                  <a:lnTo>
                    <a:pt x="38372" y="394335"/>
                  </a:lnTo>
                  <a:lnTo>
                    <a:pt x="38372" y="395152"/>
                  </a:lnTo>
                  <a:lnTo>
                    <a:pt x="37556" y="397601"/>
                  </a:lnTo>
                  <a:lnTo>
                    <a:pt x="36739" y="398417"/>
                  </a:lnTo>
                  <a:lnTo>
                    <a:pt x="35923" y="399234"/>
                  </a:lnTo>
                  <a:lnTo>
                    <a:pt x="35106" y="400050"/>
                  </a:lnTo>
                  <a:lnTo>
                    <a:pt x="34290" y="400050"/>
                  </a:lnTo>
                  <a:lnTo>
                    <a:pt x="31024" y="400050"/>
                  </a:lnTo>
                  <a:lnTo>
                    <a:pt x="31024" y="398417"/>
                  </a:lnTo>
                  <a:lnTo>
                    <a:pt x="31024" y="397601"/>
                  </a:lnTo>
                  <a:lnTo>
                    <a:pt x="31840" y="395968"/>
                  </a:lnTo>
                  <a:lnTo>
                    <a:pt x="31024" y="395968"/>
                  </a:lnTo>
                  <a:lnTo>
                    <a:pt x="31840" y="394335"/>
                  </a:lnTo>
                  <a:lnTo>
                    <a:pt x="32657" y="394335"/>
                  </a:lnTo>
                  <a:lnTo>
                    <a:pt x="33473" y="394335"/>
                  </a:lnTo>
                  <a:lnTo>
                    <a:pt x="34290" y="393519"/>
                  </a:lnTo>
                  <a:lnTo>
                    <a:pt x="34290" y="392702"/>
                  </a:lnTo>
                  <a:lnTo>
                    <a:pt x="33473" y="392702"/>
                  </a:lnTo>
                  <a:lnTo>
                    <a:pt x="33473" y="391886"/>
                  </a:lnTo>
                  <a:lnTo>
                    <a:pt x="34290" y="389436"/>
                  </a:lnTo>
                  <a:lnTo>
                    <a:pt x="34290" y="388620"/>
                  </a:lnTo>
                  <a:lnTo>
                    <a:pt x="34290" y="388620"/>
                  </a:lnTo>
                  <a:lnTo>
                    <a:pt x="33473" y="388620"/>
                  </a:lnTo>
                  <a:lnTo>
                    <a:pt x="29391" y="387804"/>
                  </a:lnTo>
                  <a:lnTo>
                    <a:pt x="23676" y="384538"/>
                  </a:lnTo>
                  <a:lnTo>
                    <a:pt x="22044" y="384538"/>
                  </a:lnTo>
                  <a:lnTo>
                    <a:pt x="21227" y="381272"/>
                  </a:lnTo>
                  <a:lnTo>
                    <a:pt x="19594" y="381272"/>
                  </a:lnTo>
                  <a:lnTo>
                    <a:pt x="17962" y="382905"/>
                  </a:lnTo>
                  <a:lnTo>
                    <a:pt x="16329" y="381272"/>
                  </a:lnTo>
                  <a:lnTo>
                    <a:pt x="14696" y="380456"/>
                  </a:lnTo>
                  <a:lnTo>
                    <a:pt x="13879" y="378823"/>
                  </a:lnTo>
                  <a:lnTo>
                    <a:pt x="13879" y="377190"/>
                  </a:lnTo>
                  <a:lnTo>
                    <a:pt x="13879" y="374741"/>
                  </a:lnTo>
                  <a:lnTo>
                    <a:pt x="13063" y="372291"/>
                  </a:lnTo>
                  <a:lnTo>
                    <a:pt x="13063" y="368209"/>
                  </a:lnTo>
                  <a:lnTo>
                    <a:pt x="13063" y="364944"/>
                  </a:lnTo>
                  <a:lnTo>
                    <a:pt x="13879" y="362494"/>
                  </a:lnTo>
                  <a:lnTo>
                    <a:pt x="14696" y="360861"/>
                  </a:lnTo>
                  <a:lnTo>
                    <a:pt x="15512" y="356779"/>
                  </a:lnTo>
                  <a:lnTo>
                    <a:pt x="15512" y="352697"/>
                  </a:lnTo>
                  <a:lnTo>
                    <a:pt x="15512" y="351064"/>
                  </a:lnTo>
                  <a:lnTo>
                    <a:pt x="15512" y="350248"/>
                  </a:lnTo>
                  <a:lnTo>
                    <a:pt x="16329" y="350248"/>
                  </a:lnTo>
                  <a:lnTo>
                    <a:pt x="16329" y="349431"/>
                  </a:lnTo>
                  <a:lnTo>
                    <a:pt x="15512" y="348615"/>
                  </a:lnTo>
                  <a:lnTo>
                    <a:pt x="14696" y="347799"/>
                  </a:lnTo>
                  <a:lnTo>
                    <a:pt x="14696" y="346982"/>
                  </a:lnTo>
                  <a:lnTo>
                    <a:pt x="15512" y="346982"/>
                  </a:lnTo>
                  <a:lnTo>
                    <a:pt x="15512" y="346982"/>
                  </a:lnTo>
                  <a:lnTo>
                    <a:pt x="15512" y="346166"/>
                  </a:lnTo>
                  <a:lnTo>
                    <a:pt x="14696" y="343716"/>
                  </a:lnTo>
                  <a:lnTo>
                    <a:pt x="14696" y="342084"/>
                  </a:lnTo>
                  <a:lnTo>
                    <a:pt x="13063" y="338002"/>
                  </a:lnTo>
                  <a:lnTo>
                    <a:pt x="11430" y="334736"/>
                  </a:lnTo>
                  <a:lnTo>
                    <a:pt x="8981" y="332286"/>
                  </a:lnTo>
                  <a:lnTo>
                    <a:pt x="9797" y="328204"/>
                  </a:lnTo>
                  <a:lnTo>
                    <a:pt x="10613" y="324122"/>
                  </a:lnTo>
                  <a:lnTo>
                    <a:pt x="10613" y="322489"/>
                  </a:lnTo>
                  <a:lnTo>
                    <a:pt x="10613" y="320040"/>
                  </a:lnTo>
                  <a:lnTo>
                    <a:pt x="8164" y="317591"/>
                  </a:lnTo>
                  <a:lnTo>
                    <a:pt x="8164" y="314325"/>
                  </a:lnTo>
                  <a:lnTo>
                    <a:pt x="7348" y="310243"/>
                  </a:lnTo>
                  <a:lnTo>
                    <a:pt x="7348" y="307794"/>
                  </a:lnTo>
                  <a:lnTo>
                    <a:pt x="8164" y="306161"/>
                  </a:lnTo>
                  <a:lnTo>
                    <a:pt x="8981" y="304528"/>
                  </a:lnTo>
                  <a:lnTo>
                    <a:pt x="13063" y="298813"/>
                  </a:lnTo>
                  <a:lnTo>
                    <a:pt x="13063" y="295547"/>
                  </a:lnTo>
                  <a:lnTo>
                    <a:pt x="16329" y="295547"/>
                  </a:lnTo>
                  <a:lnTo>
                    <a:pt x="14696" y="293098"/>
                  </a:lnTo>
                  <a:lnTo>
                    <a:pt x="14696" y="291465"/>
                  </a:lnTo>
                  <a:lnTo>
                    <a:pt x="14696" y="289832"/>
                  </a:lnTo>
                  <a:lnTo>
                    <a:pt x="18778" y="288199"/>
                  </a:lnTo>
                  <a:lnTo>
                    <a:pt x="20411" y="289016"/>
                  </a:lnTo>
                  <a:lnTo>
                    <a:pt x="24493" y="287383"/>
                  </a:lnTo>
                  <a:lnTo>
                    <a:pt x="27758" y="284934"/>
                  </a:lnTo>
                  <a:lnTo>
                    <a:pt x="27758" y="283301"/>
                  </a:lnTo>
                  <a:lnTo>
                    <a:pt x="26942" y="282484"/>
                  </a:lnTo>
                  <a:lnTo>
                    <a:pt x="26126" y="280035"/>
                  </a:lnTo>
                  <a:lnTo>
                    <a:pt x="26942" y="279219"/>
                  </a:lnTo>
                  <a:lnTo>
                    <a:pt x="27758" y="280035"/>
                  </a:lnTo>
                  <a:lnTo>
                    <a:pt x="26942" y="279219"/>
                  </a:lnTo>
                  <a:lnTo>
                    <a:pt x="26942" y="278402"/>
                  </a:lnTo>
                  <a:lnTo>
                    <a:pt x="28575" y="279219"/>
                  </a:lnTo>
                  <a:lnTo>
                    <a:pt x="31024" y="275953"/>
                  </a:lnTo>
                  <a:lnTo>
                    <a:pt x="31024" y="273504"/>
                  </a:lnTo>
                  <a:lnTo>
                    <a:pt x="35106" y="271871"/>
                  </a:lnTo>
                  <a:lnTo>
                    <a:pt x="39188" y="266972"/>
                  </a:lnTo>
                  <a:lnTo>
                    <a:pt x="40821" y="265339"/>
                  </a:lnTo>
                  <a:lnTo>
                    <a:pt x="42454" y="264523"/>
                  </a:lnTo>
                  <a:lnTo>
                    <a:pt x="46537" y="259624"/>
                  </a:lnTo>
                  <a:lnTo>
                    <a:pt x="48169" y="259624"/>
                  </a:lnTo>
                  <a:lnTo>
                    <a:pt x="48986" y="256359"/>
                  </a:lnTo>
                  <a:lnTo>
                    <a:pt x="52251" y="251460"/>
                  </a:lnTo>
                  <a:lnTo>
                    <a:pt x="53068" y="250644"/>
                  </a:lnTo>
                  <a:lnTo>
                    <a:pt x="54701" y="246561"/>
                  </a:lnTo>
                  <a:lnTo>
                    <a:pt x="58783" y="241663"/>
                  </a:lnTo>
                  <a:lnTo>
                    <a:pt x="61232" y="235131"/>
                  </a:lnTo>
                  <a:lnTo>
                    <a:pt x="62865" y="232682"/>
                  </a:lnTo>
                  <a:lnTo>
                    <a:pt x="63681" y="230233"/>
                  </a:lnTo>
                  <a:lnTo>
                    <a:pt x="65314" y="230233"/>
                  </a:lnTo>
                  <a:lnTo>
                    <a:pt x="66947" y="228600"/>
                  </a:lnTo>
                  <a:lnTo>
                    <a:pt x="70213" y="226967"/>
                  </a:lnTo>
                  <a:lnTo>
                    <a:pt x="73479" y="226967"/>
                  </a:lnTo>
                  <a:lnTo>
                    <a:pt x="75112" y="227784"/>
                  </a:lnTo>
                  <a:lnTo>
                    <a:pt x="75928" y="227784"/>
                  </a:lnTo>
                  <a:lnTo>
                    <a:pt x="75928" y="225334"/>
                  </a:lnTo>
                  <a:lnTo>
                    <a:pt x="75112" y="223702"/>
                  </a:lnTo>
                  <a:lnTo>
                    <a:pt x="75928" y="222069"/>
                  </a:lnTo>
                  <a:lnTo>
                    <a:pt x="77561" y="221252"/>
                  </a:lnTo>
                  <a:lnTo>
                    <a:pt x="77561" y="218803"/>
                  </a:lnTo>
                  <a:lnTo>
                    <a:pt x="77561" y="217170"/>
                  </a:lnTo>
                  <a:lnTo>
                    <a:pt x="75928" y="215537"/>
                  </a:lnTo>
                  <a:lnTo>
                    <a:pt x="76744" y="211455"/>
                  </a:lnTo>
                  <a:lnTo>
                    <a:pt x="76744" y="207373"/>
                  </a:lnTo>
                  <a:lnTo>
                    <a:pt x="77561" y="202474"/>
                  </a:lnTo>
                  <a:lnTo>
                    <a:pt x="75928" y="200025"/>
                  </a:lnTo>
                  <a:lnTo>
                    <a:pt x="69396" y="195127"/>
                  </a:lnTo>
                  <a:lnTo>
                    <a:pt x="67763" y="195127"/>
                  </a:lnTo>
                  <a:lnTo>
                    <a:pt x="66131" y="194310"/>
                  </a:lnTo>
                  <a:lnTo>
                    <a:pt x="64498" y="191044"/>
                  </a:lnTo>
                  <a:lnTo>
                    <a:pt x="65314" y="187779"/>
                  </a:lnTo>
                  <a:lnTo>
                    <a:pt x="65314" y="186962"/>
                  </a:lnTo>
                  <a:lnTo>
                    <a:pt x="64498" y="186962"/>
                  </a:lnTo>
                  <a:lnTo>
                    <a:pt x="63681" y="188595"/>
                  </a:lnTo>
                  <a:lnTo>
                    <a:pt x="61232" y="190228"/>
                  </a:lnTo>
                  <a:lnTo>
                    <a:pt x="58783" y="188595"/>
                  </a:lnTo>
                  <a:lnTo>
                    <a:pt x="57150" y="188595"/>
                  </a:lnTo>
                  <a:lnTo>
                    <a:pt x="55517" y="181247"/>
                  </a:lnTo>
                  <a:lnTo>
                    <a:pt x="54701" y="177981"/>
                  </a:lnTo>
                  <a:lnTo>
                    <a:pt x="53068" y="174716"/>
                  </a:lnTo>
                  <a:lnTo>
                    <a:pt x="50619" y="173083"/>
                  </a:lnTo>
                  <a:lnTo>
                    <a:pt x="49802" y="172266"/>
                  </a:lnTo>
                  <a:lnTo>
                    <a:pt x="49802" y="170634"/>
                  </a:lnTo>
                  <a:lnTo>
                    <a:pt x="49802" y="168184"/>
                  </a:lnTo>
                  <a:lnTo>
                    <a:pt x="49802" y="164919"/>
                  </a:lnTo>
                  <a:lnTo>
                    <a:pt x="49802" y="162469"/>
                  </a:lnTo>
                  <a:lnTo>
                    <a:pt x="49802" y="160836"/>
                  </a:lnTo>
                  <a:lnTo>
                    <a:pt x="50619" y="160020"/>
                  </a:lnTo>
                  <a:lnTo>
                    <a:pt x="52251" y="156754"/>
                  </a:lnTo>
                  <a:lnTo>
                    <a:pt x="52251" y="154305"/>
                  </a:lnTo>
                  <a:lnTo>
                    <a:pt x="52251" y="151039"/>
                  </a:lnTo>
                  <a:lnTo>
                    <a:pt x="53068" y="147774"/>
                  </a:lnTo>
                  <a:lnTo>
                    <a:pt x="53884" y="146141"/>
                  </a:lnTo>
                  <a:lnTo>
                    <a:pt x="53884" y="145324"/>
                  </a:lnTo>
                  <a:lnTo>
                    <a:pt x="53068" y="143691"/>
                  </a:lnTo>
                  <a:lnTo>
                    <a:pt x="52251" y="141242"/>
                  </a:lnTo>
                  <a:lnTo>
                    <a:pt x="50619" y="137977"/>
                  </a:lnTo>
                  <a:lnTo>
                    <a:pt x="48986" y="135527"/>
                  </a:lnTo>
                  <a:lnTo>
                    <a:pt x="48169" y="133078"/>
                  </a:lnTo>
                  <a:lnTo>
                    <a:pt x="48169" y="130629"/>
                  </a:lnTo>
                  <a:lnTo>
                    <a:pt x="48169" y="128179"/>
                  </a:lnTo>
                  <a:lnTo>
                    <a:pt x="48986" y="126546"/>
                  </a:lnTo>
                  <a:lnTo>
                    <a:pt x="50619" y="124914"/>
                  </a:lnTo>
                  <a:lnTo>
                    <a:pt x="50619" y="124097"/>
                  </a:lnTo>
                  <a:lnTo>
                    <a:pt x="49802" y="120015"/>
                  </a:lnTo>
                  <a:lnTo>
                    <a:pt x="48986" y="119199"/>
                  </a:lnTo>
                  <a:lnTo>
                    <a:pt x="46537" y="119199"/>
                  </a:lnTo>
                  <a:lnTo>
                    <a:pt x="45720" y="119199"/>
                  </a:lnTo>
                  <a:lnTo>
                    <a:pt x="45720" y="118382"/>
                  </a:lnTo>
                  <a:lnTo>
                    <a:pt x="45720" y="117566"/>
                  </a:lnTo>
                  <a:lnTo>
                    <a:pt x="45720" y="115933"/>
                  </a:lnTo>
                  <a:lnTo>
                    <a:pt x="46537" y="114300"/>
                  </a:lnTo>
                  <a:lnTo>
                    <a:pt x="47353" y="112667"/>
                  </a:lnTo>
                  <a:lnTo>
                    <a:pt x="47353" y="111851"/>
                  </a:lnTo>
                  <a:lnTo>
                    <a:pt x="46537" y="108585"/>
                  </a:lnTo>
                  <a:lnTo>
                    <a:pt x="46537" y="104503"/>
                  </a:lnTo>
                  <a:lnTo>
                    <a:pt x="46537" y="101237"/>
                  </a:lnTo>
                  <a:lnTo>
                    <a:pt x="48986" y="98788"/>
                  </a:lnTo>
                  <a:lnTo>
                    <a:pt x="48986" y="97971"/>
                  </a:lnTo>
                  <a:lnTo>
                    <a:pt x="46537" y="95522"/>
                  </a:lnTo>
                  <a:lnTo>
                    <a:pt x="44904" y="92256"/>
                  </a:lnTo>
                  <a:lnTo>
                    <a:pt x="44087" y="90624"/>
                  </a:lnTo>
                  <a:lnTo>
                    <a:pt x="41638" y="90624"/>
                  </a:lnTo>
                  <a:lnTo>
                    <a:pt x="40005" y="84909"/>
                  </a:lnTo>
                  <a:lnTo>
                    <a:pt x="38372" y="82459"/>
                  </a:lnTo>
                  <a:lnTo>
                    <a:pt x="36739" y="80010"/>
                  </a:lnTo>
                  <a:lnTo>
                    <a:pt x="35923" y="79194"/>
                  </a:lnTo>
                  <a:lnTo>
                    <a:pt x="28575" y="75928"/>
                  </a:lnTo>
                  <a:lnTo>
                    <a:pt x="26126" y="75111"/>
                  </a:lnTo>
                  <a:lnTo>
                    <a:pt x="22860" y="73479"/>
                  </a:lnTo>
                  <a:lnTo>
                    <a:pt x="20411" y="71029"/>
                  </a:lnTo>
                  <a:lnTo>
                    <a:pt x="17962" y="69396"/>
                  </a:lnTo>
                  <a:lnTo>
                    <a:pt x="16329" y="67764"/>
                  </a:lnTo>
                  <a:lnTo>
                    <a:pt x="13879" y="66131"/>
                  </a:lnTo>
                  <a:lnTo>
                    <a:pt x="13063" y="64498"/>
                  </a:lnTo>
                  <a:lnTo>
                    <a:pt x="10613" y="61232"/>
                  </a:lnTo>
                  <a:lnTo>
                    <a:pt x="8981" y="59599"/>
                  </a:lnTo>
                  <a:lnTo>
                    <a:pt x="4898" y="56334"/>
                  </a:lnTo>
                  <a:lnTo>
                    <a:pt x="4898" y="54701"/>
                  </a:lnTo>
                  <a:lnTo>
                    <a:pt x="4898" y="53068"/>
                  </a:lnTo>
                  <a:lnTo>
                    <a:pt x="4898" y="52252"/>
                  </a:lnTo>
                  <a:lnTo>
                    <a:pt x="0" y="49802"/>
                  </a:lnTo>
                  <a:lnTo>
                    <a:pt x="816" y="48169"/>
                  </a:lnTo>
                  <a:lnTo>
                    <a:pt x="4082" y="48169"/>
                  </a:lnTo>
                  <a:lnTo>
                    <a:pt x="7348" y="49802"/>
                  </a:lnTo>
                  <a:lnTo>
                    <a:pt x="8164" y="48986"/>
                  </a:lnTo>
                  <a:lnTo>
                    <a:pt x="8164" y="48169"/>
                  </a:lnTo>
                  <a:lnTo>
                    <a:pt x="6531" y="43271"/>
                  </a:lnTo>
                  <a:lnTo>
                    <a:pt x="6531" y="41638"/>
                  </a:lnTo>
                  <a:lnTo>
                    <a:pt x="8164" y="40005"/>
                  </a:lnTo>
                  <a:lnTo>
                    <a:pt x="9797" y="38372"/>
                  </a:lnTo>
                  <a:lnTo>
                    <a:pt x="13063" y="38372"/>
                  </a:lnTo>
                  <a:lnTo>
                    <a:pt x="15512" y="38372"/>
                  </a:lnTo>
                  <a:lnTo>
                    <a:pt x="16329" y="38372"/>
                  </a:lnTo>
                  <a:lnTo>
                    <a:pt x="19594" y="44087"/>
                  </a:lnTo>
                  <a:lnTo>
                    <a:pt x="22044" y="48986"/>
                  </a:lnTo>
                  <a:lnTo>
                    <a:pt x="23676" y="51435"/>
                  </a:lnTo>
                  <a:lnTo>
                    <a:pt x="26942" y="57966"/>
                  </a:lnTo>
                  <a:lnTo>
                    <a:pt x="28575" y="61232"/>
                  </a:lnTo>
                  <a:lnTo>
                    <a:pt x="29391" y="63681"/>
                  </a:lnTo>
                  <a:lnTo>
                    <a:pt x="31024" y="63681"/>
                  </a:lnTo>
                  <a:lnTo>
                    <a:pt x="35923" y="64498"/>
                  </a:lnTo>
                  <a:lnTo>
                    <a:pt x="40005" y="65314"/>
                  </a:lnTo>
                  <a:lnTo>
                    <a:pt x="40821" y="66947"/>
                  </a:lnTo>
                  <a:lnTo>
                    <a:pt x="44087" y="66947"/>
                  </a:lnTo>
                  <a:lnTo>
                    <a:pt x="46537" y="65314"/>
                  </a:lnTo>
                  <a:lnTo>
                    <a:pt x="50619" y="63681"/>
                  </a:lnTo>
                  <a:lnTo>
                    <a:pt x="51435" y="62049"/>
                  </a:lnTo>
                  <a:lnTo>
                    <a:pt x="53068" y="59599"/>
                  </a:lnTo>
                  <a:lnTo>
                    <a:pt x="55517" y="59599"/>
                  </a:lnTo>
                  <a:lnTo>
                    <a:pt x="57966" y="61232"/>
                  </a:lnTo>
                  <a:lnTo>
                    <a:pt x="61232" y="63681"/>
                  </a:lnTo>
                  <a:lnTo>
                    <a:pt x="63681" y="64498"/>
                  </a:lnTo>
                  <a:lnTo>
                    <a:pt x="66947" y="66131"/>
                  </a:lnTo>
                  <a:lnTo>
                    <a:pt x="68580" y="68580"/>
                  </a:lnTo>
                  <a:lnTo>
                    <a:pt x="71029" y="69396"/>
                  </a:lnTo>
                  <a:lnTo>
                    <a:pt x="73479" y="66947"/>
                  </a:lnTo>
                  <a:lnTo>
                    <a:pt x="75112" y="61232"/>
                  </a:lnTo>
                  <a:lnTo>
                    <a:pt x="76744" y="58783"/>
                  </a:lnTo>
                  <a:lnTo>
                    <a:pt x="78377" y="57150"/>
                  </a:lnTo>
                  <a:lnTo>
                    <a:pt x="80826" y="56334"/>
                  </a:lnTo>
                  <a:lnTo>
                    <a:pt x="82459" y="56334"/>
                  </a:lnTo>
                  <a:lnTo>
                    <a:pt x="83276" y="54701"/>
                  </a:lnTo>
                  <a:lnTo>
                    <a:pt x="84908" y="51435"/>
                  </a:lnTo>
                  <a:lnTo>
                    <a:pt x="84908" y="47353"/>
                  </a:lnTo>
                  <a:lnTo>
                    <a:pt x="84908" y="40005"/>
                  </a:lnTo>
                  <a:lnTo>
                    <a:pt x="84908" y="37556"/>
                  </a:lnTo>
                  <a:lnTo>
                    <a:pt x="86541" y="33474"/>
                  </a:lnTo>
                  <a:lnTo>
                    <a:pt x="88174" y="22860"/>
                  </a:lnTo>
                  <a:lnTo>
                    <a:pt x="88990" y="19594"/>
                  </a:lnTo>
                  <a:lnTo>
                    <a:pt x="89807" y="17961"/>
                  </a:lnTo>
                  <a:lnTo>
                    <a:pt x="91440" y="17145"/>
                  </a:lnTo>
                  <a:lnTo>
                    <a:pt x="93889" y="13879"/>
                  </a:lnTo>
                  <a:lnTo>
                    <a:pt x="97155" y="7348"/>
                  </a:lnTo>
                  <a:lnTo>
                    <a:pt x="97971" y="6531"/>
                  </a:lnTo>
                  <a:lnTo>
                    <a:pt x="100421" y="6531"/>
                  </a:lnTo>
                  <a:lnTo>
                    <a:pt x="103687" y="6531"/>
                  </a:lnTo>
                  <a:lnTo>
                    <a:pt x="106952" y="7348"/>
                  </a:lnTo>
                  <a:lnTo>
                    <a:pt x="106952" y="7348"/>
                  </a:lnTo>
                  <a:lnTo>
                    <a:pt x="108585" y="6531"/>
                  </a:lnTo>
                  <a:lnTo>
                    <a:pt x="111034" y="4899"/>
                  </a:lnTo>
                  <a:lnTo>
                    <a:pt x="115116" y="816"/>
                  </a:lnTo>
                  <a:lnTo>
                    <a:pt x="117565" y="0"/>
                  </a:lnTo>
                  <a:lnTo>
                    <a:pt x="120015" y="0"/>
                  </a:lnTo>
                  <a:lnTo>
                    <a:pt x="122464" y="4082"/>
                  </a:lnTo>
                  <a:lnTo>
                    <a:pt x="125730" y="8981"/>
                  </a:lnTo>
                  <a:lnTo>
                    <a:pt x="128179" y="11430"/>
                  </a:lnTo>
                  <a:lnTo>
                    <a:pt x="134711" y="15512"/>
                  </a:lnTo>
                  <a:lnTo>
                    <a:pt x="140426" y="17961"/>
                  </a:lnTo>
                  <a:lnTo>
                    <a:pt x="143691" y="27759"/>
                  </a:lnTo>
                  <a:lnTo>
                    <a:pt x="142058" y="31841"/>
                  </a:lnTo>
                  <a:lnTo>
                    <a:pt x="141242" y="33474"/>
                  </a:lnTo>
                  <a:lnTo>
                    <a:pt x="138793" y="37556"/>
                  </a:lnTo>
                  <a:lnTo>
                    <a:pt x="135527" y="42454"/>
                  </a:lnTo>
                  <a:lnTo>
                    <a:pt x="135527" y="44904"/>
                  </a:lnTo>
                  <a:lnTo>
                    <a:pt x="136344" y="47353"/>
                  </a:lnTo>
                  <a:lnTo>
                    <a:pt x="137160" y="49802"/>
                  </a:lnTo>
                  <a:close/>
                  <a:moveTo>
                    <a:pt x="69396" y="220436"/>
                  </a:moveTo>
                  <a:lnTo>
                    <a:pt x="66947" y="222069"/>
                  </a:lnTo>
                  <a:lnTo>
                    <a:pt x="65314" y="221252"/>
                  </a:lnTo>
                  <a:lnTo>
                    <a:pt x="65314" y="218803"/>
                  </a:lnTo>
                  <a:lnTo>
                    <a:pt x="66947" y="217986"/>
                  </a:lnTo>
                  <a:lnTo>
                    <a:pt x="69396" y="217170"/>
                  </a:lnTo>
                  <a:lnTo>
                    <a:pt x="72662" y="217986"/>
                  </a:lnTo>
                  <a:lnTo>
                    <a:pt x="73479" y="218803"/>
                  </a:lnTo>
                  <a:lnTo>
                    <a:pt x="71846" y="219619"/>
                  </a:lnTo>
                  <a:lnTo>
                    <a:pt x="69396" y="220436"/>
                  </a:lnTo>
                  <a:close/>
                  <a:moveTo>
                    <a:pt x="8981" y="286566"/>
                  </a:moveTo>
                  <a:lnTo>
                    <a:pt x="8981" y="286566"/>
                  </a:lnTo>
                  <a:lnTo>
                    <a:pt x="9797" y="287383"/>
                  </a:lnTo>
                  <a:lnTo>
                    <a:pt x="11430" y="285750"/>
                  </a:lnTo>
                  <a:lnTo>
                    <a:pt x="12246" y="286566"/>
                  </a:lnTo>
                  <a:lnTo>
                    <a:pt x="12246" y="288199"/>
                  </a:lnTo>
                  <a:lnTo>
                    <a:pt x="11430" y="288199"/>
                  </a:lnTo>
                  <a:lnTo>
                    <a:pt x="11430" y="288199"/>
                  </a:lnTo>
                  <a:lnTo>
                    <a:pt x="10613" y="289016"/>
                  </a:lnTo>
                  <a:lnTo>
                    <a:pt x="10613" y="289832"/>
                  </a:lnTo>
                  <a:lnTo>
                    <a:pt x="9797" y="289832"/>
                  </a:lnTo>
                  <a:lnTo>
                    <a:pt x="8164" y="288199"/>
                  </a:lnTo>
                  <a:lnTo>
                    <a:pt x="7348" y="284934"/>
                  </a:lnTo>
                  <a:lnTo>
                    <a:pt x="9797" y="284934"/>
                  </a:lnTo>
                  <a:lnTo>
                    <a:pt x="8981" y="286566"/>
                  </a:lnTo>
                  <a:lnTo>
                    <a:pt x="8981" y="286566"/>
                  </a:lnTo>
                  <a:close/>
                  <a:moveTo>
                    <a:pt x="13063" y="382089"/>
                  </a:moveTo>
                  <a:lnTo>
                    <a:pt x="13063" y="383721"/>
                  </a:lnTo>
                  <a:lnTo>
                    <a:pt x="12246" y="383721"/>
                  </a:lnTo>
                  <a:lnTo>
                    <a:pt x="11430" y="383721"/>
                  </a:lnTo>
                  <a:lnTo>
                    <a:pt x="10613" y="382089"/>
                  </a:lnTo>
                  <a:lnTo>
                    <a:pt x="9797" y="379639"/>
                  </a:lnTo>
                  <a:lnTo>
                    <a:pt x="9797" y="378823"/>
                  </a:lnTo>
                  <a:lnTo>
                    <a:pt x="10613" y="378006"/>
                  </a:lnTo>
                  <a:lnTo>
                    <a:pt x="11430" y="379639"/>
                  </a:lnTo>
                  <a:lnTo>
                    <a:pt x="13063" y="382089"/>
                  </a:lnTo>
                  <a:close/>
                  <a:moveTo>
                    <a:pt x="22044" y="388620"/>
                  </a:moveTo>
                  <a:lnTo>
                    <a:pt x="21227" y="388620"/>
                  </a:lnTo>
                  <a:lnTo>
                    <a:pt x="19594" y="386987"/>
                  </a:lnTo>
                  <a:lnTo>
                    <a:pt x="19594" y="386171"/>
                  </a:lnTo>
                  <a:lnTo>
                    <a:pt x="20411" y="386171"/>
                  </a:lnTo>
                  <a:lnTo>
                    <a:pt x="19594" y="384538"/>
                  </a:lnTo>
                  <a:lnTo>
                    <a:pt x="19594" y="383721"/>
                  </a:lnTo>
                  <a:lnTo>
                    <a:pt x="21227" y="384538"/>
                  </a:lnTo>
                  <a:lnTo>
                    <a:pt x="22044" y="386171"/>
                  </a:lnTo>
                  <a:lnTo>
                    <a:pt x="21227" y="386171"/>
                  </a:lnTo>
                  <a:lnTo>
                    <a:pt x="22044" y="388620"/>
                  </a:lnTo>
                  <a:lnTo>
                    <a:pt x="22044" y="388620"/>
                  </a:lnTo>
                  <a:close/>
                  <a:moveTo>
                    <a:pt x="25309" y="386987"/>
                  </a:moveTo>
                  <a:lnTo>
                    <a:pt x="27758" y="387804"/>
                  </a:lnTo>
                  <a:lnTo>
                    <a:pt x="28575" y="387804"/>
                  </a:lnTo>
                  <a:lnTo>
                    <a:pt x="29391" y="389436"/>
                  </a:lnTo>
                  <a:lnTo>
                    <a:pt x="27758" y="390253"/>
                  </a:lnTo>
                  <a:lnTo>
                    <a:pt x="27758" y="391886"/>
                  </a:lnTo>
                  <a:lnTo>
                    <a:pt x="28575" y="392702"/>
                  </a:lnTo>
                  <a:lnTo>
                    <a:pt x="28575" y="394335"/>
                  </a:lnTo>
                  <a:lnTo>
                    <a:pt x="26942" y="394335"/>
                  </a:lnTo>
                  <a:lnTo>
                    <a:pt x="26126" y="393519"/>
                  </a:lnTo>
                  <a:lnTo>
                    <a:pt x="26126" y="391886"/>
                  </a:lnTo>
                  <a:lnTo>
                    <a:pt x="25309" y="391069"/>
                  </a:lnTo>
                  <a:lnTo>
                    <a:pt x="24493" y="390253"/>
                  </a:lnTo>
                  <a:lnTo>
                    <a:pt x="25309" y="389436"/>
                  </a:lnTo>
                  <a:lnTo>
                    <a:pt x="25309" y="387804"/>
                  </a:lnTo>
                  <a:lnTo>
                    <a:pt x="25309" y="386987"/>
                  </a:lnTo>
                  <a:close/>
                  <a:moveTo>
                    <a:pt x="19594" y="395152"/>
                  </a:moveTo>
                  <a:lnTo>
                    <a:pt x="17962" y="395968"/>
                  </a:lnTo>
                  <a:lnTo>
                    <a:pt x="17145" y="395968"/>
                  </a:lnTo>
                  <a:lnTo>
                    <a:pt x="17145" y="394335"/>
                  </a:lnTo>
                  <a:lnTo>
                    <a:pt x="17962" y="393519"/>
                  </a:lnTo>
                  <a:lnTo>
                    <a:pt x="19594" y="393519"/>
                  </a:lnTo>
                  <a:lnTo>
                    <a:pt x="19594" y="395152"/>
                  </a:lnTo>
                  <a:close/>
                  <a:moveTo>
                    <a:pt x="16329" y="395968"/>
                  </a:moveTo>
                  <a:lnTo>
                    <a:pt x="14696" y="395968"/>
                  </a:lnTo>
                  <a:lnTo>
                    <a:pt x="13879" y="395152"/>
                  </a:lnTo>
                  <a:lnTo>
                    <a:pt x="13879" y="394335"/>
                  </a:lnTo>
                  <a:lnTo>
                    <a:pt x="14696" y="393519"/>
                  </a:lnTo>
                  <a:lnTo>
                    <a:pt x="15512" y="393519"/>
                  </a:lnTo>
                  <a:lnTo>
                    <a:pt x="15512" y="394335"/>
                  </a:lnTo>
                  <a:lnTo>
                    <a:pt x="16329" y="395968"/>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10" name="Freeform: Shape 309">
              <a:extLst>
                <a:ext uri="{FF2B5EF4-FFF2-40B4-BE49-F238E27FC236}">
                  <a16:creationId xmlns:a16="http://schemas.microsoft.com/office/drawing/2014/main" id="{1A318EF5-BB92-BC82-2C13-6D6242966976}"/>
                </a:ext>
              </a:extLst>
            </p:cNvPr>
            <p:cNvSpPr/>
            <p:nvPr/>
          </p:nvSpPr>
          <p:spPr>
            <a:xfrm>
              <a:off x="4300945" y="3242853"/>
              <a:ext cx="235948" cy="226967"/>
            </a:xfrm>
            <a:custGeom>
              <a:avLst/>
              <a:gdLst>
                <a:gd name="connsiteX0" fmla="*/ 125730 w 235948"/>
                <a:gd name="connsiteY0" fmla="*/ 4899 h 226967"/>
                <a:gd name="connsiteX1" fmla="*/ 126546 w 235948"/>
                <a:gd name="connsiteY1" fmla="*/ 4899 h 226967"/>
                <a:gd name="connsiteX2" fmla="*/ 128179 w 235948"/>
                <a:gd name="connsiteY2" fmla="*/ 4082 h 226967"/>
                <a:gd name="connsiteX3" fmla="*/ 129812 w 235948"/>
                <a:gd name="connsiteY3" fmla="*/ 4082 h 226967"/>
                <a:gd name="connsiteX4" fmla="*/ 130629 w 235948"/>
                <a:gd name="connsiteY4" fmla="*/ 4899 h 226967"/>
                <a:gd name="connsiteX5" fmla="*/ 131445 w 235948"/>
                <a:gd name="connsiteY5" fmla="*/ 5715 h 226967"/>
                <a:gd name="connsiteX6" fmla="*/ 132262 w 235948"/>
                <a:gd name="connsiteY6" fmla="*/ 7348 h 226967"/>
                <a:gd name="connsiteX7" fmla="*/ 132262 w 235948"/>
                <a:gd name="connsiteY7" fmla="*/ 8981 h 226967"/>
                <a:gd name="connsiteX8" fmla="*/ 132262 w 235948"/>
                <a:gd name="connsiteY8" fmla="*/ 10614 h 226967"/>
                <a:gd name="connsiteX9" fmla="*/ 133078 w 235948"/>
                <a:gd name="connsiteY9" fmla="*/ 11430 h 226967"/>
                <a:gd name="connsiteX10" fmla="*/ 135527 w 235948"/>
                <a:gd name="connsiteY10" fmla="*/ 11430 h 226967"/>
                <a:gd name="connsiteX11" fmla="*/ 137160 w 235948"/>
                <a:gd name="connsiteY11" fmla="*/ 12246 h 226967"/>
                <a:gd name="connsiteX12" fmla="*/ 137977 w 235948"/>
                <a:gd name="connsiteY12" fmla="*/ 13063 h 226967"/>
                <a:gd name="connsiteX13" fmla="*/ 138793 w 235948"/>
                <a:gd name="connsiteY13" fmla="*/ 16329 h 226967"/>
                <a:gd name="connsiteX14" fmla="*/ 138793 w 235948"/>
                <a:gd name="connsiteY14" fmla="*/ 17145 h 226967"/>
                <a:gd name="connsiteX15" fmla="*/ 139610 w 235948"/>
                <a:gd name="connsiteY15" fmla="*/ 17145 h 226967"/>
                <a:gd name="connsiteX16" fmla="*/ 140426 w 235948"/>
                <a:gd name="connsiteY16" fmla="*/ 16329 h 226967"/>
                <a:gd name="connsiteX17" fmla="*/ 141242 w 235948"/>
                <a:gd name="connsiteY17" fmla="*/ 16329 h 226967"/>
                <a:gd name="connsiteX18" fmla="*/ 142059 w 235948"/>
                <a:gd name="connsiteY18" fmla="*/ 16329 h 226967"/>
                <a:gd name="connsiteX19" fmla="*/ 143692 w 235948"/>
                <a:gd name="connsiteY19" fmla="*/ 16329 h 226967"/>
                <a:gd name="connsiteX20" fmla="*/ 145324 w 235948"/>
                <a:gd name="connsiteY20" fmla="*/ 16329 h 226967"/>
                <a:gd name="connsiteX21" fmla="*/ 147774 w 235948"/>
                <a:gd name="connsiteY21" fmla="*/ 17961 h 226967"/>
                <a:gd name="connsiteX22" fmla="*/ 147774 w 235948"/>
                <a:gd name="connsiteY22" fmla="*/ 18778 h 226967"/>
                <a:gd name="connsiteX23" fmla="*/ 146957 w 235948"/>
                <a:gd name="connsiteY23" fmla="*/ 19594 h 226967"/>
                <a:gd name="connsiteX24" fmla="*/ 146957 w 235948"/>
                <a:gd name="connsiteY24" fmla="*/ 20411 h 226967"/>
                <a:gd name="connsiteX25" fmla="*/ 146957 w 235948"/>
                <a:gd name="connsiteY25" fmla="*/ 20411 h 226967"/>
                <a:gd name="connsiteX26" fmla="*/ 147774 w 235948"/>
                <a:gd name="connsiteY26" fmla="*/ 21227 h 226967"/>
                <a:gd name="connsiteX27" fmla="*/ 147774 w 235948"/>
                <a:gd name="connsiteY27" fmla="*/ 22044 h 226967"/>
                <a:gd name="connsiteX28" fmla="*/ 146957 w 235948"/>
                <a:gd name="connsiteY28" fmla="*/ 22860 h 226967"/>
                <a:gd name="connsiteX29" fmla="*/ 146957 w 235948"/>
                <a:gd name="connsiteY29" fmla="*/ 23677 h 226967"/>
                <a:gd name="connsiteX30" fmla="*/ 146957 w 235948"/>
                <a:gd name="connsiteY30" fmla="*/ 23677 h 226967"/>
                <a:gd name="connsiteX31" fmla="*/ 146957 w 235948"/>
                <a:gd name="connsiteY31" fmla="*/ 23677 h 226967"/>
                <a:gd name="connsiteX32" fmla="*/ 147774 w 235948"/>
                <a:gd name="connsiteY32" fmla="*/ 23677 h 226967"/>
                <a:gd name="connsiteX33" fmla="*/ 151039 w 235948"/>
                <a:gd name="connsiteY33" fmla="*/ 23677 h 226967"/>
                <a:gd name="connsiteX34" fmla="*/ 154305 w 235948"/>
                <a:gd name="connsiteY34" fmla="*/ 23677 h 226967"/>
                <a:gd name="connsiteX35" fmla="*/ 155938 w 235948"/>
                <a:gd name="connsiteY35" fmla="*/ 22860 h 226967"/>
                <a:gd name="connsiteX36" fmla="*/ 155938 w 235948"/>
                <a:gd name="connsiteY36" fmla="*/ 22044 h 226967"/>
                <a:gd name="connsiteX37" fmla="*/ 156754 w 235948"/>
                <a:gd name="connsiteY37" fmla="*/ 20411 h 226967"/>
                <a:gd name="connsiteX38" fmla="*/ 157571 w 235948"/>
                <a:gd name="connsiteY38" fmla="*/ 19594 h 226967"/>
                <a:gd name="connsiteX39" fmla="*/ 158387 w 235948"/>
                <a:gd name="connsiteY39" fmla="*/ 19594 h 226967"/>
                <a:gd name="connsiteX40" fmla="*/ 159204 w 235948"/>
                <a:gd name="connsiteY40" fmla="*/ 20411 h 226967"/>
                <a:gd name="connsiteX41" fmla="*/ 158387 w 235948"/>
                <a:gd name="connsiteY41" fmla="*/ 25309 h 226967"/>
                <a:gd name="connsiteX42" fmla="*/ 159204 w 235948"/>
                <a:gd name="connsiteY42" fmla="*/ 26126 h 226967"/>
                <a:gd name="connsiteX43" fmla="*/ 159204 w 235948"/>
                <a:gd name="connsiteY43" fmla="*/ 27759 h 226967"/>
                <a:gd name="connsiteX44" fmla="*/ 159204 w 235948"/>
                <a:gd name="connsiteY44" fmla="*/ 29391 h 226967"/>
                <a:gd name="connsiteX45" fmla="*/ 160020 w 235948"/>
                <a:gd name="connsiteY45" fmla="*/ 29391 h 226967"/>
                <a:gd name="connsiteX46" fmla="*/ 161653 w 235948"/>
                <a:gd name="connsiteY46" fmla="*/ 29391 h 226967"/>
                <a:gd name="connsiteX47" fmla="*/ 162469 w 235948"/>
                <a:gd name="connsiteY47" fmla="*/ 30208 h 226967"/>
                <a:gd name="connsiteX48" fmla="*/ 163286 w 235948"/>
                <a:gd name="connsiteY48" fmla="*/ 31024 h 226967"/>
                <a:gd name="connsiteX49" fmla="*/ 164919 w 235948"/>
                <a:gd name="connsiteY49" fmla="*/ 31841 h 226967"/>
                <a:gd name="connsiteX50" fmla="*/ 165735 w 235948"/>
                <a:gd name="connsiteY50" fmla="*/ 31841 h 226967"/>
                <a:gd name="connsiteX51" fmla="*/ 165735 w 235948"/>
                <a:gd name="connsiteY51" fmla="*/ 32657 h 226967"/>
                <a:gd name="connsiteX52" fmla="*/ 166552 w 235948"/>
                <a:gd name="connsiteY52" fmla="*/ 33474 h 226967"/>
                <a:gd name="connsiteX53" fmla="*/ 168185 w 235948"/>
                <a:gd name="connsiteY53" fmla="*/ 35106 h 226967"/>
                <a:gd name="connsiteX54" fmla="*/ 169001 w 235948"/>
                <a:gd name="connsiteY54" fmla="*/ 35923 h 226967"/>
                <a:gd name="connsiteX55" fmla="*/ 169817 w 235948"/>
                <a:gd name="connsiteY55" fmla="*/ 35923 h 226967"/>
                <a:gd name="connsiteX56" fmla="*/ 170634 w 235948"/>
                <a:gd name="connsiteY56" fmla="*/ 35106 h 226967"/>
                <a:gd name="connsiteX57" fmla="*/ 172267 w 235948"/>
                <a:gd name="connsiteY57" fmla="*/ 35106 h 226967"/>
                <a:gd name="connsiteX58" fmla="*/ 173899 w 235948"/>
                <a:gd name="connsiteY58" fmla="*/ 35106 h 226967"/>
                <a:gd name="connsiteX59" fmla="*/ 174716 w 235948"/>
                <a:gd name="connsiteY59" fmla="*/ 35923 h 226967"/>
                <a:gd name="connsiteX60" fmla="*/ 176349 w 235948"/>
                <a:gd name="connsiteY60" fmla="*/ 35923 h 226967"/>
                <a:gd name="connsiteX61" fmla="*/ 177165 w 235948"/>
                <a:gd name="connsiteY61" fmla="*/ 35923 h 226967"/>
                <a:gd name="connsiteX62" fmla="*/ 177981 w 235948"/>
                <a:gd name="connsiteY62" fmla="*/ 36739 h 226967"/>
                <a:gd name="connsiteX63" fmla="*/ 178798 w 235948"/>
                <a:gd name="connsiteY63" fmla="*/ 36739 h 226967"/>
                <a:gd name="connsiteX64" fmla="*/ 179614 w 235948"/>
                <a:gd name="connsiteY64" fmla="*/ 36739 h 226967"/>
                <a:gd name="connsiteX65" fmla="*/ 180431 w 235948"/>
                <a:gd name="connsiteY65" fmla="*/ 35923 h 226967"/>
                <a:gd name="connsiteX66" fmla="*/ 181247 w 235948"/>
                <a:gd name="connsiteY66" fmla="*/ 35923 h 226967"/>
                <a:gd name="connsiteX67" fmla="*/ 182063 w 235948"/>
                <a:gd name="connsiteY67" fmla="*/ 35923 h 226967"/>
                <a:gd name="connsiteX68" fmla="*/ 182880 w 235948"/>
                <a:gd name="connsiteY68" fmla="*/ 36739 h 226967"/>
                <a:gd name="connsiteX69" fmla="*/ 183696 w 235948"/>
                <a:gd name="connsiteY69" fmla="*/ 37556 h 226967"/>
                <a:gd name="connsiteX70" fmla="*/ 184513 w 235948"/>
                <a:gd name="connsiteY70" fmla="*/ 37556 h 226967"/>
                <a:gd name="connsiteX71" fmla="*/ 186146 w 235948"/>
                <a:gd name="connsiteY71" fmla="*/ 37556 h 226967"/>
                <a:gd name="connsiteX72" fmla="*/ 187779 w 235948"/>
                <a:gd name="connsiteY72" fmla="*/ 39189 h 226967"/>
                <a:gd name="connsiteX73" fmla="*/ 188595 w 235948"/>
                <a:gd name="connsiteY73" fmla="*/ 40821 h 226967"/>
                <a:gd name="connsiteX74" fmla="*/ 188595 w 235948"/>
                <a:gd name="connsiteY74" fmla="*/ 41638 h 226967"/>
                <a:gd name="connsiteX75" fmla="*/ 189412 w 235948"/>
                <a:gd name="connsiteY75" fmla="*/ 42454 h 226967"/>
                <a:gd name="connsiteX76" fmla="*/ 191861 w 235948"/>
                <a:gd name="connsiteY76" fmla="*/ 45720 h 226967"/>
                <a:gd name="connsiteX77" fmla="*/ 192677 w 235948"/>
                <a:gd name="connsiteY77" fmla="*/ 45720 h 226967"/>
                <a:gd name="connsiteX78" fmla="*/ 193494 w 235948"/>
                <a:gd name="connsiteY78" fmla="*/ 44904 h 226967"/>
                <a:gd name="connsiteX79" fmla="*/ 194310 w 235948"/>
                <a:gd name="connsiteY79" fmla="*/ 44087 h 226967"/>
                <a:gd name="connsiteX80" fmla="*/ 195127 w 235948"/>
                <a:gd name="connsiteY80" fmla="*/ 44087 h 226967"/>
                <a:gd name="connsiteX81" fmla="*/ 195943 w 235948"/>
                <a:gd name="connsiteY81" fmla="*/ 44087 h 226967"/>
                <a:gd name="connsiteX82" fmla="*/ 196760 w 235948"/>
                <a:gd name="connsiteY82" fmla="*/ 44087 h 226967"/>
                <a:gd name="connsiteX83" fmla="*/ 196760 w 235948"/>
                <a:gd name="connsiteY83" fmla="*/ 45720 h 226967"/>
                <a:gd name="connsiteX84" fmla="*/ 196760 w 235948"/>
                <a:gd name="connsiteY84" fmla="*/ 45720 h 226967"/>
                <a:gd name="connsiteX85" fmla="*/ 197576 w 235948"/>
                <a:gd name="connsiteY85" fmla="*/ 45720 h 226967"/>
                <a:gd name="connsiteX86" fmla="*/ 198392 w 235948"/>
                <a:gd name="connsiteY86" fmla="*/ 45720 h 226967"/>
                <a:gd name="connsiteX87" fmla="*/ 200025 w 235948"/>
                <a:gd name="connsiteY87" fmla="*/ 45720 h 226967"/>
                <a:gd name="connsiteX88" fmla="*/ 201658 w 235948"/>
                <a:gd name="connsiteY88" fmla="*/ 45720 h 226967"/>
                <a:gd name="connsiteX89" fmla="*/ 203291 w 235948"/>
                <a:gd name="connsiteY89" fmla="*/ 44904 h 226967"/>
                <a:gd name="connsiteX90" fmla="*/ 204107 w 235948"/>
                <a:gd name="connsiteY90" fmla="*/ 44904 h 226967"/>
                <a:gd name="connsiteX91" fmla="*/ 205740 w 235948"/>
                <a:gd name="connsiteY91" fmla="*/ 46536 h 226967"/>
                <a:gd name="connsiteX92" fmla="*/ 207373 w 235948"/>
                <a:gd name="connsiteY92" fmla="*/ 47353 h 226967"/>
                <a:gd name="connsiteX93" fmla="*/ 210638 w 235948"/>
                <a:gd name="connsiteY93" fmla="*/ 48169 h 226967"/>
                <a:gd name="connsiteX94" fmla="*/ 213904 w 235948"/>
                <a:gd name="connsiteY94" fmla="*/ 48986 h 226967"/>
                <a:gd name="connsiteX95" fmla="*/ 215537 w 235948"/>
                <a:gd name="connsiteY95" fmla="*/ 49802 h 226967"/>
                <a:gd name="connsiteX96" fmla="*/ 216354 w 235948"/>
                <a:gd name="connsiteY96" fmla="*/ 49802 h 226967"/>
                <a:gd name="connsiteX97" fmla="*/ 216354 w 235948"/>
                <a:gd name="connsiteY97" fmla="*/ 52252 h 226967"/>
                <a:gd name="connsiteX98" fmla="*/ 216354 w 235948"/>
                <a:gd name="connsiteY98" fmla="*/ 52252 h 226967"/>
                <a:gd name="connsiteX99" fmla="*/ 213088 w 235948"/>
                <a:gd name="connsiteY99" fmla="*/ 56334 h 226967"/>
                <a:gd name="connsiteX100" fmla="*/ 211455 w 235948"/>
                <a:gd name="connsiteY100" fmla="*/ 57966 h 226967"/>
                <a:gd name="connsiteX101" fmla="*/ 210638 w 235948"/>
                <a:gd name="connsiteY101" fmla="*/ 60416 h 226967"/>
                <a:gd name="connsiteX102" fmla="*/ 209822 w 235948"/>
                <a:gd name="connsiteY102" fmla="*/ 63681 h 226967"/>
                <a:gd name="connsiteX103" fmla="*/ 209006 w 235948"/>
                <a:gd name="connsiteY103" fmla="*/ 66947 h 226967"/>
                <a:gd name="connsiteX104" fmla="*/ 207373 w 235948"/>
                <a:gd name="connsiteY104" fmla="*/ 70213 h 226967"/>
                <a:gd name="connsiteX105" fmla="*/ 206556 w 235948"/>
                <a:gd name="connsiteY105" fmla="*/ 72662 h 226967"/>
                <a:gd name="connsiteX106" fmla="*/ 206556 w 235948"/>
                <a:gd name="connsiteY106" fmla="*/ 74295 h 226967"/>
                <a:gd name="connsiteX107" fmla="*/ 206556 w 235948"/>
                <a:gd name="connsiteY107" fmla="*/ 76744 h 226967"/>
                <a:gd name="connsiteX108" fmla="*/ 205740 w 235948"/>
                <a:gd name="connsiteY108" fmla="*/ 80010 h 226967"/>
                <a:gd name="connsiteX109" fmla="*/ 205740 w 235948"/>
                <a:gd name="connsiteY109" fmla="*/ 82459 h 226967"/>
                <a:gd name="connsiteX110" fmla="*/ 206556 w 235948"/>
                <a:gd name="connsiteY110" fmla="*/ 84092 h 226967"/>
                <a:gd name="connsiteX111" fmla="*/ 207373 w 235948"/>
                <a:gd name="connsiteY111" fmla="*/ 84092 h 226967"/>
                <a:gd name="connsiteX112" fmla="*/ 205740 w 235948"/>
                <a:gd name="connsiteY112" fmla="*/ 84909 h 226967"/>
                <a:gd name="connsiteX113" fmla="*/ 204924 w 235948"/>
                <a:gd name="connsiteY113" fmla="*/ 85725 h 226967"/>
                <a:gd name="connsiteX114" fmla="*/ 204107 w 235948"/>
                <a:gd name="connsiteY114" fmla="*/ 87358 h 226967"/>
                <a:gd name="connsiteX115" fmla="*/ 202474 w 235948"/>
                <a:gd name="connsiteY115" fmla="*/ 88174 h 226967"/>
                <a:gd name="connsiteX116" fmla="*/ 200842 w 235948"/>
                <a:gd name="connsiteY116" fmla="*/ 88174 h 226967"/>
                <a:gd name="connsiteX117" fmla="*/ 200025 w 235948"/>
                <a:gd name="connsiteY117" fmla="*/ 88174 h 226967"/>
                <a:gd name="connsiteX118" fmla="*/ 199209 w 235948"/>
                <a:gd name="connsiteY118" fmla="*/ 87358 h 226967"/>
                <a:gd name="connsiteX119" fmla="*/ 199209 w 235948"/>
                <a:gd name="connsiteY119" fmla="*/ 86541 h 226967"/>
                <a:gd name="connsiteX120" fmla="*/ 198392 w 235948"/>
                <a:gd name="connsiteY120" fmla="*/ 86541 h 226967"/>
                <a:gd name="connsiteX121" fmla="*/ 196760 w 235948"/>
                <a:gd name="connsiteY121" fmla="*/ 86541 h 226967"/>
                <a:gd name="connsiteX122" fmla="*/ 195127 w 235948"/>
                <a:gd name="connsiteY122" fmla="*/ 87358 h 226967"/>
                <a:gd name="connsiteX123" fmla="*/ 194310 w 235948"/>
                <a:gd name="connsiteY123" fmla="*/ 88991 h 226967"/>
                <a:gd name="connsiteX124" fmla="*/ 194310 w 235948"/>
                <a:gd name="connsiteY124" fmla="*/ 89807 h 226967"/>
                <a:gd name="connsiteX125" fmla="*/ 195127 w 235948"/>
                <a:gd name="connsiteY125" fmla="*/ 89807 h 226967"/>
                <a:gd name="connsiteX126" fmla="*/ 195127 w 235948"/>
                <a:gd name="connsiteY126" fmla="*/ 89807 h 226967"/>
                <a:gd name="connsiteX127" fmla="*/ 195127 w 235948"/>
                <a:gd name="connsiteY127" fmla="*/ 90624 h 226967"/>
                <a:gd name="connsiteX128" fmla="*/ 195127 w 235948"/>
                <a:gd name="connsiteY128" fmla="*/ 91440 h 226967"/>
                <a:gd name="connsiteX129" fmla="*/ 194310 w 235948"/>
                <a:gd name="connsiteY129" fmla="*/ 92256 h 226967"/>
                <a:gd name="connsiteX130" fmla="*/ 191861 w 235948"/>
                <a:gd name="connsiteY130" fmla="*/ 94706 h 226967"/>
                <a:gd name="connsiteX131" fmla="*/ 189412 w 235948"/>
                <a:gd name="connsiteY131" fmla="*/ 97155 h 226967"/>
                <a:gd name="connsiteX132" fmla="*/ 189412 w 235948"/>
                <a:gd name="connsiteY132" fmla="*/ 97971 h 226967"/>
                <a:gd name="connsiteX133" fmla="*/ 188595 w 235948"/>
                <a:gd name="connsiteY133" fmla="*/ 98788 h 226967"/>
                <a:gd name="connsiteX134" fmla="*/ 186146 w 235948"/>
                <a:gd name="connsiteY134" fmla="*/ 100421 h 226967"/>
                <a:gd name="connsiteX135" fmla="*/ 186146 w 235948"/>
                <a:gd name="connsiteY135" fmla="*/ 101237 h 226967"/>
                <a:gd name="connsiteX136" fmla="*/ 186146 w 235948"/>
                <a:gd name="connsiteY136" fmla="*/ 103686 h 226967"/>
                <a:gd name="connsiteX137" fmla="*/ 186146 w 235948"/>
                <a:gd name="connsiteY137" fmla="*/ 105319 h 226967"/>
                <a:gd name="connsiteX138" fmla="*/ 183696 w 235948"/>
                <a:gd name="connsiteY138" fmla="*/ 106952 h 226967"/>
                <a:gd name="connsiteX139" fmla="*/ 181247 w 235948"/>
                <a:gd name="connsiteY139" fmla="*/ 108585 h 226967"/>
                <a:gd name="connsiteX140" fmla="*/ 180431 w 235948"/>
                <a:gd name="connsiteY140" fmla="*/ 109402 h 226967"/>
                <a:gd name="connsiteX141" fmla="*/ 180431 w 235948"/>
                <a:gd name="connsiteY141" fmla="*/ 110218 h 226967"/>
                <a:gd name="connsiteX142" fmla="*/ 179614 w 235948"/>
                <a:gd name="connsiteY142" fmla="*/ 111851 h 226967"/>
                <a:gd name="connsiteX143" fmla="*/ 179614 w 235948"/>
                <a:gd name="connsiteY143" fmla="*/ 112667 h 226967"/>
                <a:gd name="connsiteX144" fmla="*/ 180431 w 235948"/>
                <a:gd name="connsiteY144" fmla="*/ 113484 h 226967"/>
                <a:gd name="connsiteX145" fmla="*/ 180431 w 235948"/>
                <a:gd name="connsiteY145" fmla="*/ 114300 h 226967"/>
                <a:gd name="connsiteX146" fmla="*/ 180431 w 235948"/>
                <a:gd name="connsiteY146" fmla="*/ 115933 h 226967"/>
                <a:gd name="connsiteX147" fmla="*/ 179614 w 235948"/>
                <a:gd name="connsiteY147" fmla="*/ 116749 h 226967"/>
                <a:gd name="connsiteX148" fmla="*/ 178798 w 235948"/>
                <a:gd name="connsiteY148" fmla="*/ 117566 h 226967"/>
                <a:gd name="connsiteX149" fmla="*/ 178798 w 235948"/>
                <a:gd name="connsiteY149" fmla="*/ 119199 h 226967"/>
                <a:gd name="connsiteX150" fmla="*/ 179614 w 235948"/>
                <a:gd name="connsiteY150" fmla="*/ 119199 h 226967"/>
                <a:gd name="connsiteX151" fmla="*/ 181247 w 235948"/>
                <a:gd name="connsiteY151" fmla="*/ 119199 h 226967"/>
                <a:gd name="connsiteX152" fmla="*/ 182880 w 235948"/>
                <a:gd name="connsiteY152" fmla="*/ 118382 h 226967"/>
                <a:gd name="connsiteX153" fmla="*/ 183696 w 235948"/>
                <a:gd name="connsiteY153" fmla="*/ 116749 h 226967"/>
                <a:gd name="connsiteX154" fmla="*/ 182880 w 235948"/>
                <a:gd name="connsiteY154" fmla="*/ 115116 h 226967"/>
                <a:gd name="connsiteX155" fmla="*/ 182880 w 235948"/>
                <a:gd name="connsiteY155" fmla="*/ 115116 h 226967"/>
                <a:gd name="connsiteX156" fmla="*/ 182880 w 235948"/>
                <a:gd name="connsiteY156" fmla="*/ 115116 h 226967"/>
                <a:gd name="connsiteX157" fmla="*/ 184513 w 235948"/>
                <a:gd name="connsiteY157" fmla="*/ 113484 h 226967"/>
                <a:gd name="connsiteX158" fmla="*/ 186146 w 235948"/>
                <a:gd name="connsiteY158" fmla="*/ 112667 h 226967"/>
                <a:gd name="connsiteX159" fmla="*/ 188595 w 235948"/>
                <a:gd name="connsiteY159" fmla="*/ 112667 h 226967"/>
                <a:gd name="connsiteX160" fmla="*/ 191861 w 235948"/>
                <a:gd name="connsiteY160" fmla="*/ 113484 h 226967"/>
                <a:gd name="connsiteX161" fmla="*/ 191861 w 235948"/>
                <a:gd name="connsiteY161" fmla="*/ 113484 h 226967"/>
                <a:gd name="connsiteX162" fmla="*/ 191861 w 235948"/>
                <a:gd name="connsiteY162" fmla="*/ 114300 h 226967"/>
                <a:gd name="connsiteX163" fmla="*/ 191861 w 235948"/>
                <a:gd name="connsiteY163" fmla="*/ 115933 h 226967"/>
                <a:gd name="connsiteX164" fmla="*/ 192677 w 235948"/>
                <a:gd name="connsiteY164" fmla="*/ 116749 h 226967"/>
                <a:gd name="connsiteX165" fmla="*/ 191861 w 235948"/>
                <a:gd name="connsiteY165" fmla="*/ 119199 h 226967"/>
                <a:gd name="connsiteX166" fmla="*/ 192677 w 235948"/>
                <a:gd name="connsiteY166" fmla="*/ 120015 h 226967"/>
                <a:gd name="connsiteX167" fmla="*/ 193494 w 235948"/>
                <a:gd name="connsiteY167" fmla="*/ 120831 h 226967"/>
                <a:gd name="connsiteX168" fmla="*/ 194310 w 235948"/>
                <a:gd name="connsiteY168" fmla="*/ 121648 h 226967"/>
                <a:gd name="connsiteX169" fmla="*/ 195127 w 235948"/>
                <a:gd name="connsiteY169" fmla="*/ 122464 h 226967"/>
                <a:gd name="connsiteX170" fmla="*/ 195943 w 235948"/>
                <a:gd name="connsiteY170" fmla="*/ 124097 h 226967"/>
                <a:gd name="connsiteX171" fmla="*/ 195943 w 235948"/>
                <a:gd name="connsiteY171" fmla="*/ 124914 h 226967"/>
                <a:gd name="connsiteX172" fmla="*/ 194310 w 235948"/>
                <a:gd name="connsiteY172" fmla="*/ 126546 h 226967"/>
                <a:gd name="connsiteX173" fmla="*/ 191861 w 235948"/>
                <a:gd name="connsiteY173" fmla="*/ 128179 h 226967"/>
                <a:gd name="connsiteX174" fmla="*/ 191861 w 235948"/>
                <a:gd name="connsiteY174" fmla="*/ 128996 h 226967"/>
                <a:gd name="connsiteX175" fmla="*/ 191861 w 235948"/>
                <a:gd name="connsiteY175" fmla="*/ 129812 h 226967"/>
                <a:gd name="connsiteX176" fmla="*/ 191861 w 235948"/>
                <a:gd name="connsiteY176" fmla="*/ 130629 h 226967"/>
                <a:gd name="connsiteX177" fmla="*/ 193494 w 235948"/>
                <a:gd name="connsiteY177" fmla="*/ 131445 h 226967"/>
                <a:gd name="connsiteX178" fmla="*/ 195127 w 235948"/>
                <a:gd name="connsiteY178" fmla="*/ 133894 h 226967"/>
                <a:gd name="connsiteX179" fmla="*/ 195943 w 235948"/>
                <a:gd name="connsiteY179" fmla="*/ 135527 h 226967"/>
                <a:gd name="connsiteX180" fmla="*/ 197576 w 235948"/>
                <a:gd name="connsiteY180" fmla="*/ 137160 h 226967"/>
                <a:gd name="connsiteX181" fmla="*/ 198392 w 235948"/>
                <a:gd name="connsiteY181" fmla="*/ 137977 h 226967"/>
                <a:gd name="connsiteX182" fmla="*/ 198392 w 235948"/>
                <a:gd name="connsiteY182" fmla="*/ 138793 h 226967"/>
                <a:gd name="connsiteX183" fmla="*/ 197576 w 235948"/>
                <a:gd name="connsiteY183" fmla="*/ 139609 h 226967"/>
                <a:gd name="connsiteX184" fmla="*/ 196760 w 235948"/>
                <a:gd name="connsiteY184" fmla="*/ 142059 h 226967"/>
                <a:gd name="connsiteX185" fmla="*/ 195943 w 235948"/>
                <a:gd name="connsiteY185" fmla="*/ 142059 h 226967"/>
                <a:gd name="connsiteX186" fmla="*/ 195127 w 235948"/>
                <a:gd name="connsiteY186" fmla="*/ 142059 h 226967"/>
                <a:gd name="connsiteX187" fmla="*/ 192677 w 235948"/>
                <a:gd name="connsiteY187" fmla="*/ 143691 h 226967"/>
                <a:gd name="connsiteX188" fmla="*/ 191861 w 235948"/>
                <a:gd name="connsiteY188" fmla="*/ 143691 h 226967"/>
                <a:gd name="connsiteX189" fmla="*/ 190228 w 235948"/>
                <a:gd name="connsiteY189" fmla="*/ 143691 h 226967"/>
                <a:gd name="connsiteX190" fmla="*/ 189412 w 235948"/>
                <a:gd name="connsiteY190" fmla="*/ 144508 h 226967"/>
                <a:gd name="connsiteX191" fmla="*/ 189412 w 235948"/>
                <a:gd name="connsiteY191" fmla="*/ 145324 h 226967"/>
                <a:gd name="connsiteX192" fmla="*/ 190228 w 235948"/>
                <a:gd name="connsiteY192" fmla="*/ 146141 h 226967"/>
                <a:gd name="connsiteX193" fmla="*/ 191044 w 235948"/>
                <a:gd name="connsiteY193" fmla="*/ 146957 h 226967"/>
                <a:gd name="connsiteX194" fmla="*/ 191044 w 235948"/>
                <a:gd name="connsiteY194" fmla="*/ 147774 h 226967"/>
                <a:gd name="connsiteX195" fmla="*/ 191861 w 235948"/>
                <a:gd name="connsiteY195" fmla="*/ 148590 h 226967"/>
                <a:gd name="connsiteX196" fmla="*/ 193494 w 235948"/>
                <a:gd name="connsiteY196" fmla="*/ 149406 h 226967"/>
                <a:gd name="connsiteX197" fmla="*/ 194310 w 235948"/>
                <a:gd name="connsiteY197" fmla="*/ 149406 h 226967"/>
                <a:gd name="connsiteX198" fmla="*/ 195127 w 235948"/>
                <a:gd name="connsiteY198" fmla="*/ 149406 h 226967"/>
                <a:gd name="connsiteX199" fmla="*/ 195127 w 235948"/>
                <a:gd name="connsiteY199" fmla="*/ 150223 h 226967"/>
                <a:gd name="connsiteX200" fmla="*/ 195943 w 235948"/>
                <a:gd name="connsiteY200" fmla="*/ 152672 h 226967"/>
                <a:gd name="connsiteX201" fmla="*/ 195943 w 235948"/>
                <a:gd name="connsiteY201" fmla="*/ 153489 h 226967"/>
                <a:gd name="connsiteX202" fmla="*/ 195127 w 235948"/>
                <a:gd name="connsiteY202" fmla="*/ 153489 h 226967"/>
                <a:gd name="connsiteX203" fmla="*/ 194310 w 235948"/>
                <a:gd name="connsiteY203" fmla="*/ 154305 h 226967"/>
                <a:gd name="connsiteX204" fmla="*/ 193494 w 235948"/>
                <a:gd name="connsiteY204" fmla="*/ 155938 h 226967"/>
                <a:gd name="connsiteX205" fmla="*/ 192677 w 235948"/>
                <a:gd name="connsiteY205" fmla="*/ 157571 h 226967"/>
                <a:gd name="connsiteX206" fmla="*/ 193494 w 235948"/>
                <a:gd name="connsiteY206" fmla="*/ 158387 h 226967"/>
                <a:gd name="connsiteX207" fmla="*/ 193494 w 235948"/>
                <a:gd name="connsiteY207" fmla="*/ 159204 h 226967"/>
                <a:gd name="connsiteX208" fmla="*/ 193494 w 235948"/>
                <a:gd name="connsiteY208" fmla="*/ 160020 h 226967"/>
                <a:gd name="connsiteX209" fmla="*/ 194310 w 235948"/>
                <a:gd name="connsiteY209" fmla="*/ 161653 h 226967"/>
                <a:gd name="connsiteX210" fmla="*/ 195127 w 235948"/>
                <a:gd name="connsiteY210" fmla="*/ 163286 h 226967"/>
                <a:gd name="connsiteX211" fmla="*/ 198392 w 235948"/>
                <a:gd name="connsiteY211" fmla="*/ 164919 h 226967"/>
                <a:gd name="connsiteX212" fmla="*/ 200842 w 235948"/>
                <a:gd name="connsiteY212" fmla="*/ 166552 h 226967"/>
                <a:gd name="connsiteX213" fmla="*/ 201658 w 235948"/>
                <a:gd name="connsiteY213" fmla="*/ 166552 h 226967"/>
                <a:gd name="connsiteX214" fmla="*/ 205740 w 235948"/>
                <a:gd name="connsiteY214" fmla="*/ 165735 h 226967"/>
                <a:gd name="connsiteX215" fmla="*/ 206556 w 235948"/>
                <a:gd name="connsiteY215" fmla="*/ 165735 h 226967"/>
                <a:gd name="connsiteX216" fmla="*/ 207373 w 235948"/>
                <a:gd name="connsiteY216" fmla="*/ 166552 h 226967"/>
                <a:gd name="connsiteX217" fmla="*/ 207373 w 235948"/>
                <a:gd name="connsiteY217" fmla="*/ 167368 h 226967"/>
                <a:gd name="connsiteX218" fmla="*/ 206556 w 235948"/>
                <a:gd name="connsiteY218" fmla="*/ 168184 h 226967"/>
                <a:gd name="connsiteX219" fmla="*/ 205740 w 235948"/>
                <a:gd name="connsiteY219" fmla="*/ 169817 h 226967"/>
                <a:gd name="connsiteX220" fmla="*/ 204924 w 235948"/>
                <a:gd name="connsiteY220" fmla="*/ 171450 h 226967"/>
                <a:gd name="connsiteX221" fmla="*/ 204107 w 235948"/>
                <a:gd name="connsiteY221" fmla="*/ 172266 h 226967"/>
                <a:gd name="connsiteX222" fmla="*/ 204107 w 235948"/>
                <a:gd name="connsiteY222" fmla="*/ 173083 h 226967"/>
                <a:gd name="connsiteX223" fmla="*/ 204107 w 235948"/>
                <a:gd name="connsiteY223" fmla="*/ 174716 h 226967"/>
                <a:gd name="connsiteX224" fmla="*/ 203291 w 235948"/>
                <a:gd name="connsiteY224" fmla="*/ 174716 h 226967"/>
                <a:gd name="connsiteX225" fmla="*/ 203291 w 235948"/>
                <a:gd name="connsiteY225" fmla="*/ 174716 h 226967"/>
                <a:gd name="connsiteX226" fmla="*/ 203291 w 235948"/>
                <a:gd name="connsiteY226" fmla="*/ 174716 h 226967"/>
                <a:gd name="connsiteX227" fmla="*/ 203291 w 235948"/>
                <a:gd name="connsiteY227" fmla="*/ 174716 h 226967"/>
                <a:gd name="connsiteX228" fmla="*/ 203291 w 235948"/>
                <a:gd name="connsiteY228" fmla="*/ 174716 h 226967"/>
                <a:gd name="connsiteX229" fmla="*/ 203291 w 235948"/>
                <a:gd name="connsiteY229" fmla="*/ 175532 h 226967"/>
                <a:gd name="connsiteX230" fmla="*/ 201658 w 235948"/>
                <a:gd name="connsiteY230" fmla="*/ 176349 h 226967"/>
                <a:gd name="connsiteX231" fmla="*/ 200025 w 235948"/>
                <a:gd name="connsiteY231" fmla="*/ 177165 h 226967"/>
                <a:gd name="connsiteX232" fmla="*/ 195127 w 235948"/>
                <a:gd name="connsiteY232" fmla="*/ 182064 h 226967"/>
                <a:gd name="connsiteX233" fmla="*/ 192677 w 235948"/>
                <a:gd name="connsiteY233" fmla="*/ 183696 h 226967"/>
                <a:gd name="connsiteX234" fmla="*/ 191861 w 235948"/>
                <a:gd name="connsiteY234" fmla="*/ 184513 h 226967"/>
                <a:gd name="connsiteX235" fmla="*/ 191044 w 235948"/>
                <a:gd name="connsiteY235" fmla="*/ 186146 h 226967"/>
                <a:gd name="connsiteX236" fmla="*/ 189412 w 235948"/>
                <a:gd name="connsiteY236" fmla="*/ 187779 h 226967"/>
                <a:gd name="connsiteX237" fmla="*/ 187779 w 235948"/>
                <a:gd name="connsiteY237" fmla="*/ 188595 h 226967"/>
                <a:gd name="connsiteX238" fmla="*/ 184513 w 235948"/>
                <a:gd name="connsiteY238" fmla="*/ 189411 h 226967"/>
                <a:gd name="connsiteX239" fmla="*/ 181247 w 235948"/>
                <a:gd name="connsiteY239" fmla="*/ 191044 h 226967"/>
                <a:gd name="connsiteX240" fmla="*/ 179614 w 235948"/>
                <a:gd name="connsiteY240" fmla="*/ 190228 h 226967"/>
                <a:gd name="connsiteX241" fmla="*/ 176349 w 235948"/>
                <a:gd name="connsiteY241" fmla="*/ 190228 h 226967"/>
                <a:gd name="connsiteX242" fmla="*/ 173899 w 235948"/>
                <a:gd name="connsiteY242" fmla="*/ 188595 h 226967"/>
                <a:gd name="connsiteX243" fmla="*/ 169817 w 235948"/>
                <a:gd name="connsiteY243" fmla="*/ 187779 h 226967"/>
                <a:gd name="connsiteX244" fmla="*/ 168185 w 235948"/>
                <a:gd name="connsiteY244" fmla="*/ 185329 h 226967"/>
                <a:gd name="connsiteX245" fmla="*/ 166552 w 235948"/>
                <a:gd name="connsiteY245" fmla="*/ 185329 h 226967"/>
                <a:gd name="connsiteX246" fmla="*/ 164919 w 235948"/>
                <a:gd name="connsiteY246" fmla="*/ 185329 h 226967"/>
                <a:gd name="connsiteX247" fmla="*/ 164102 w 235948"/>
                <a:gd name="connsiteY247" fmla="*/ 185329 h 226967"/>
                <a:gd name="connsiteX248" fmla="*/ 164102 w 235948"/>
                <a:gd name="connsiteY248" fmla="*/ 184513 h 226967"/>
                <a:gd name="connsiteX249" fmla="*/ 164102 w 235948"/>
                <a:gd name="connsiteY249" fmla="*/ 183696 h 226967"/>
                <a:gd name="connsiteX250" fmla="*/ 162469 w 235948"/>
                <a:gd name="connsiteY250" fmla="*/ 183696 h 226967"/>
                <a:gd name="connsiteX251" fmla="*/ 161653 w 235948"/>
                <a:gd name="connsiteY251" fmla="*/ 183696 h 226967"/>
                <a:gd name="connsiteX252" fmla="*/ 160837 w 235948"/>
                <a:gd name="connsiteY252" fmla="*/ 183696 h 226967"/>
                <a:gd name="connsiteX253" fmla="*/ 160020 w 235948"/>
                <a:gd name="connsiteY253" fmla="*/ 183696 h 226967"/>
                <a:gd name="connsiteX254" fmla="*/ 159204 w 235948"/>
                <a:gd name="connsiteY254" fmla="*/ 183696 h 226967"/>
                <a:gd name="connsiteX255" fmla="*/ 159204 w 235948"/>
                <a:gd name="connsiteY255" fmla="*/ 183696 h 226967"/>
                <a:gd name="connsiteX256" fmla="*/ 159204 w 235948"/>
                <a:gd name="connsiteY256" fmla="*/ 184513 h 226967"/>
                <a:gd name="connsiteX257" fmla="*/ 157571 w 235948"/>
                <a:gd name="connsiteY257" fmla="*/ 184513 h 226967"/>
                <a:gd name="connsiteX258" fmla="*/ 155938 w 235948"/>
                <a:gd name="connsiteY258" fmla="*/ 184513 h 226967"/>
                <a:gd name="connsiteX259" fmla="*/ 152672 w 235948"/>
                <a:gd name="connsiteY259" fmla="*/ 182880 h 226967"/>
                <a:gd name="connsiteX260" fmla="*/ 151856 w 235948"/>
                <a:gd name="connsiteY260" fmla="*/ 182880 h 226967"/>
                <a:gd name="connsiteX261" fmla="*/ 149406 w 235948"/>
                <a:gd name="connsiteY261" fmla="*/ 182064 h 226967"/>
                <a:gd name="connsiteX262" fmla="*/ 148590 w 235948"/>
                <a:gd name="connsiteY262" fmla="*/ 181247 h 226967"/>
                <a:gd name="connsiteX263" fmla="*/ 147774 w 235948"/>
                <a:gd name="connsiteY263" fmla="*/ 179614 h 226967"/>
                <a:gd name="connsiteX264" fmla="*/ 146957 w 235948"/>
                <a:gd name="connsiteY264" fmla="*/ 178798 h 226967"/>
                <a:gd name="connsiteX265" fmla="*/ 146957 w 235948"/>
                <a:gd name="connsiteY265" fmla="*/ 178798 h 226967"/>
                <a:gd name="connsiteX266" fmla="*/ 144508 w 235948"/>
                <a:gd name="connsiteY266" fmla="*/ 179614 h 226967"/>
                <a:gd name="connsiteX267" fmla="*/ 143692 w 235948"/>
                <a:gd name="connsiteY267" fmla="*/ 180431 h 226967"/>
                <a:gd name="connsiteX268" fmla="*/ 142059 w 235948"/>
                <a:gd name="connsiteY268" fmla="*/ 182064 h 226967"/>
                <a:gd name="connsiteX269" fmla="*/ 133078 w 235948"/>
                <a:gd name="connsiteY269" fmla="*/ 187779 h 226967"/>
                <a:gd name="connsiteX270" fmla="*/ 131445 w 235948"/>
                <a:gd name="connsiteY270" fmla="*/ 190228 h 226967"/>
                <a:gd name="connsiteX271" fmla="*/ 129812 w 235948"/>
                <a:gd name="connsiteY271" fmla="*/ 194310 h 226967"/>
                <a:gd name="connsiteX272" fmla="*/ 129812 w 235948"/>
                <a:gd name="connsiteY272" fmla="*/ 195943 h 226967"/>
                <a:gd name="connsiteX273" fmla="*/ 130629 w 235948"/>
                <a:gd name="connsiteY273" fmla="*/ 201658 h 226967"/>
                <a:gd name="connsiteX274" fmla="*/ 132262 w 235948"/>
                <a:gd name="connsiteY274" fmla="*/ 204924 h 226967"/>
                <a:gd name="connsiteX275" fmla="*/ 132262 w 235948"/>
                <a:gd name="connsiteY275" fmla="*/ 205740 h 226967"/>
                <a:gd name="connsiteX276" fmla="*/ 131445 w 235948"/>
                <a:gd name="connsiteY276" fmla="*/ 205740 h 226967"/>
                <a:gd name="connsiteX277" fmla="*/ 129812 w 235948"/>
                <a:gd name="connsiteY277" fmla="*/ 205740 h 226967"/>
                <a:gd name="connsiteX278" fmla="*/ 128179 w 235948"/>
                <a:gd name="connsiteY278" fmla="*/ 204924 h 226967"/>
                <a:gd name="connsiteX279" fmla="*/ 126546 w 235948"/>
                <a:gd name="connsiteY279" fmla="*/ 204924 h 226967"/>
                <a:gd name="connsiteX280" fmla="*/ 124913 w 235948"/>
                <a:gd name="connsiteY280" fmla="*/ 205740 h 226967"/>
                <a:gd name="connsiteX281" fmla="*/ 124097 w 235948"/>
                <a:gd name="connsiteY281" fmla="*/ 205740 h 226967"/>
                <a:gd name="connsiteX282" fmla="*/ 123281 w 235948"/>
                <a:gd name="connsiteY282" fmla="*/ 205740 h 226967"/>
                <a:gd name="connsiteX283" fmla="*/ 122464 w 235948"/>
                <a:gd name="connsiteY283" fmla="*/ 205740 h 226967"/>
                <a:gd name="connsiteX284" fmla="*/ 122464 w 235948"/>
                <a:gd name="connsiteY284" fmla="*/ 206556 h 226967"/>
                <a:gd name="connsiteX285" fmla="*/ 122464 w 235948"/>
                <a:gd name="connsiteY285" fmla="*/ 207373 h 226967"/>
                <a:gd name="connsiteX286" fmla="*/ 120831 w 235948"/>
                <a:gd name="connsiteY286" fmla="*/ 207373 h 226967"/>
                <a:gd name="connsiteX287" fmla="*/ 117566 w 235948"/>
                <a:gd name="connsiteY287" fmla="*/ 206556 h 226967"/>
                <a:gd name="connsiteX288" fmla="*/ 114300 w 235948"/>
                <a:gd name="connsiteY288" fmla="*/ 205740 h 226967"/>
                <a:gd name="connsiteX289" fmla="*/ 112667 w 235948"/>
                <a:gd name="connsiteY289" fmla="*/ 206556 h 226967"/>
                <a:gd name="connsiteX290" fmla="*/ 111851 w 235948"/>
                <a:gd name="connsiteY290" fmla="*/ 207373 h 226967"/>
                <a:gd name="connsiteX291" fmla="*/ 111035 w 235948"/>
                <a:gd name="connsiteY291" fmla="*/ 207373 h 226967"/>
                <a:gd name="connsiteX292" fmla="*/ 110218 w 235948"/>
                <a:gd name="connsiteY292" fmla="*/ 206556 h 226967"/>
                <a:gd name="connsiteX293" fmla="*/ 110218 w 235948"/>
                <a:gd name="connsiteY293" fmla="*/ 205740 h 226967"/>
                <a:gd name="connsiteX294" fmla="*/ 109402 w 235948"/>
                <a:gd name="connsiteY294" fmla="*/ 204924 h 226967"/>
                <a:gd name="connsiteX295" fmla="*/ 106952 w 235948"/>
                <a:gd name="connsiteY295" fmla="*/ 204107 h 226967"/>
                <a:gd name="connsiteX296" fmla="*/ 106952 w 235948"/>
                <a:gd name="connsiteY296" fmla="*/ 203291 h 226967"/>
                <a:gd name="connsiteX297" fmla="*/ 107769 w 235948"/>
                <a:gd name="connsiteY297" fmla="*/ 202474 h 226967"/>
                <a:gd name="connsiteX298" fmla="*/ 107769 w 235948"/>
                <a:gd name="connsiteY298" fmla="*/ 201658 h 226967"/>
                <a:gd name="connsiteX299" fmla="*/ 106952 w 235948"/>
                <a:gd name="connsiteY299" fmla="*/ 200841 h 226967"/>
                <a:gd name="connsiteX300" fmla="*/ 104503 w 235948"/>
                <a:gd name="connsiteY300" fmla="*/ 200025 h 226967"/>
                <a:gd name="connsiteX301" fmla="*/ 103687 w 235948"/>
                <a:gd name="connsiteY301" fmla="*/ 200025 h 226967"/>
                <a:gd name="connsiteX302" fmla="*/ 102870 w 235948"/>
                <a:gd name="connsiteY302" fmla="*/ 200841 h 226967"/>
                <a:gd name="connsiteX303" fmla="*/ 102054 w 235948"/>
                <a:gd name="connsiteY303" fmla="*/ 201658 h 226967"/>
                <a:gd name="connsiteX304" fmla="*/ 100421 w 235948"/>
                <a:gd name="connsiteY304" fmla="*/ 199209 h 226967"/>
                <a:gd name="connsiteX305" fmla="*/ 99604 w 235948"/>
                <a:gd name="connsiteY305" fmla="*/ 198392 h 226967"/>
                <a:gd name="connsiteX306" fmla="*/ 97971 w 235948"/>
                <a:gd name="connsiteY306" fmla="*/ 198392 h 226967"/>
                <a:gd name="connsiteX307" fmla="*/ 96338 w 235948"/>
                <a:gd name="connsiteY307" fmla="*/ 197576 h 226967"/>
                <a:gd name="connsiteX308" fmla="*/ 94706 w 235948"/>
                <a:gd name="connsiteY308" fmla="*/ 196759 h 226967"/>
                <a:gd name="connsiteX309" fmla="*/ 90624 w 235948"/>
                <a:gd name="connsiteY309" fmla="*/ 195127 h 226967"/>
                <a:gd name="connsiteX310" fmla="*/ 89807 w 235948"/>
                <a:gd name="connsiteY310" fmla="*/ 195127 h 226967"/>
                <a:gd name="connsiteX311" fmla="*/ 88991 w 235948"/>
                <a:gd name="connsiteY311" fmla="*/ 195127 h 226967"/>
                <a:gd name="connsiteX312" fmla="*/ 88991 w 235948"/>
                <a:gd name="connsiteY312" fmla="*/ 195943 h 226967"/>
                <a:gd name="connsiteX313" fmla="*/ 88991 w 235948"/>
                <a:gd name="connsiteY313" fmla="*/ 198392 h 226967"/>
                <a:gd name="connsiteX314" fmla="*/ 88991 w 235948"/>
                <a:gd name="connsiteY314" fmla="*/ 198392 h 226967"/>
                <a:gd name="connsiteX315" fmla="*/ 87358 w 235948"/>
                <a:gd name="connsiteY315" fmla="*/ 198392 h 226967"/>
                <a:gd name="connsiteX316" fmla="*/ 84909 w 235948"/>
                <a:gd name="connsiteY316" fmla="*/ 198392 h 226967"/>
                <a:gd name="connsiteX317" fmla="*/ 84092 w 235948"/>
                <a:gd name="connsiteY317" fmla="*/ 198392 h 226967"/>
                <a:gd name="connsiteX318" fmla="*/ 83276 w 235948"/>
                <a:gd name="connsiteY318" fmla="*/ 198392 h 226967"/>
                <a:gd name="connsiteX319" fmla="*/ 82460 w 235948"/>
                <a:gd name="connsiteY319" fmla="*/ 197576 h 226967"/>
                <a:gd name="connsiteX320" fmla="*/ 78377 w 235948"/>
                <a:gd name="connsiteY320" fmla="*/ 198392 h 226967"/>
                <a:gd name="connsiteX321" fmla="*/ 77561 w 235948"/>
                <a:gd name="connsiteY321" fmla="*/ 198392 h 226967"/>
                <a:gd name="connsiteX322" fmla="*/ 76744 w 235948"/>
                <a:gd name="connsiteY322" fmla="*/ 197576 h 226967"/>
                <a:gd name="connsiteX323" fmla="*/ 75928 w 235948"/>
                <a:gd name="connsiteY323" fmla="*/ 196759 h 226967"/>
                <a:gd name="connsiteX324" fmla="*/ 75112 w 235948"/>
                <a:gd name="connsiteY324" fmla="*/ 195943 h 226967"/>
                <a:gd name="connsiteX325" fmla="*/ 74295 w 235948"/>
                <a:gd name="connsiteY325" fmla="*/ 195127 h 226967"/>
                <a:gd name="connsiteX326" fmla="*/ 73479 w 235948"/>
                <a:gd name="connsiteY326" fmla="*/ 195127 h 226967"/>
                <a:gd name="connsiteX327" fmla="*/ 72662 w 235948"/>
                <a:gd name="connsiteY327" fmla="*/ 195943 h 226967"/>
                <a:gd name="connsiteX328" fmla="*/ 71029 w 235948"/>
                <a:gd name="connsiteY328" fmla="*/ 195943 h 226967"/>
                <a:gd name="connsiteX329" fmla="*/ 70213 w 235948"/>
                <a:gd name="connsiteY329" fmla="*/ 195943 h 226967"/>
                <a:gd name="connsiteX330" fmla="*/ 69396 w 235948"/>
                <a:gd name="connsiteY330" fmla="*/ 195943 h 226967"/>
                <a:gd name="connsiteX331" fmla="*/ 66947 w 235948"/>
                <a:gd name="connsiteY331" fmla="*/ 193494 h 226967"/>
                <a:gd name="connsiteX332" fmla="*/ 66947 w 235948"/>
                <a:gd name="connsiteY332" fmla="*/ 192677 h 226967"/>
                <a:gd name="connsiteX333" fmla="*/ 65314 w 235948"/>
                <a:gd name="connsiteY333" fmla="*/ 192677 h 226967"/>
                <a:gd name="connsiteX334" fmla="*/ 63681 w 235948"/>
                <a:gd name="connsiteY334" fmla="*/ 192677 h 226967"/>
                <a:gd name="connsiteX335" fmla="*/ 59599 w 235948"/>
                <a:gd name="connsiteY335" fmla="*/ 191044 h 226967"/>
                <a:gd name="connsiteX336" fmla="*/ 57967 w 235948"/>
                <a:gd name="connsiteY336" fmla="*/ 190228 h 226967"/>
                <a:gd name="connsiteX337" fmla="*/ 57967 w 235948"/>
                <a:gd name="connsiteY337" fmla="*/ 189411 h 226967"/>
                <a:gd name="connsiteX338" fmla="*/ 57967 w 235948"/>
                <a:gd name="connsiteY338" fmla="*/ 188595 h 226967"/>
                <a:gd name="connsiteX339" fmla="*/ 57967 w 235948"/>
                <a:gd name="connsiteY339" fmla="*/ 188595 h 226967"/>
                <a:gd name="connsiteX340" fmla="*/ 57150 w 235948"/>
                <a:gd name="connsiteY340" fmla="*/ 189411 h 226967"/>
                <a:gd name="connsiteX341" fmla="*/ 57150 w 235948"/>
                <a:gd name="connsiteY341" fmla="*/ 190228 h 226967"/>
                <a:gd name="connsiteX342" fmla="*/ 57150 w 235948"/>
                <a:gd name="connsiteY342" fmla="*/ 190228 h 226967"/>
                <a:gd name="connsiteX343" fmla="*/ 56334 w 235948"/>
                <a:gd name="connsiteY343" fmla="*/ 190228 h 226967"/>
                <a:gd name="connsiteX344" fmla="*/ 55517 w 235948"/>
                <a:gd name="connsiteY344" fmla="*/ 190228 h 226967"/>
                <a:gd name="connsiteX345" fmla="*/ 55517 w 235948"/>
                <a:gd name="connsiteY345" fmla="*/ 189411 h 226967"/>
                <a:gd name="connsiteX346" fmla="*/ 55517 w 235948"/>
                <a:gd name="connsiteY346" fmla="*/ 188595 h 226967"/>
                <a:gd name="connsiteX347" fmla="*/ 56334 w 235948"/>
                <a:gd name="connsiteY347" fmla="*/ 187779 h 226967"/>
                <a:gd name="connsiteX348" fmla="*/ 56334 w 235948"/>
                <a:gd name="connsiteY348" fmla="*/ 186962 h 226967"/>
                <a:gd name="connsiteX349" fmla="*/ 56334 w 235948"/>
                <a:gd name="connsiteY349" fmla="*/ 186146 h 226967"/>
                <a:gd name="connsiteX350" fmla="*/ 55517 w 235948"/>
                <a:gd name="connsiteY350" fmla="*/ 185329 h 226967"/>
                <a:gd name="connsiteX351" fmla="*/ 53885 w 235948"/>
                <a:gd name="connsiteY351" fmla="*/ 185329 h 226967"/>
                <a:gd name="connsiteX352" fmla="*/ 53068 w 235948"/>
                <a:gd name="connsiteY352" fmla="*/ 185329 h 226967"/>
                <a:gd name="connsiteX353" fmla="*/ 51435 w 235948"/>
                <a:gd name="connsiteY353" fmla="*/ 184513 h 226967"/>
                <a:gd name="connsiteX354" fmla="*/ 50619 w 235948"/>
                <a:gd name="connsiteY354" fmla="*/ 184513 h 226967"/>
                <a:gd name="connsiteX355" fmla="*/ 49802 w 235948"/>
                <a:gd name="connsiteY355" fmla="*/ 183696 h 226967"/>
                <a:gd name="connsiteX356" fmla="*/ 49802 w 235948"/>
                <a:gd name="connsiteY356" fmla="*/ 182880 h 226967"/>
                <a:gd name="connsiteX357" fmla="*/ 52252 w 235948"/>
                <a:gd name="connsiteY357" fmla="*/ 182064 h 226967"/>
                <a:gd name="connsiteX358" fmla="*/ 54701 w 235948"/>
                <a:gd name="connsiteY358" fmla="*/ 179614 h 226967"/>
                <a:gd name="connsiteX359" fmla="*/ 57150 w 235948"/>
                <a:gd name="connsiteY359" fmla="*/ 169001 h 226967"/>
                <a:gd name="connsiteX360" fmla="*/ 58783 w 235948"/>
                <a:gd name="connsiteY360" fmla="*/ 156754 h 226967"/>
                <a:gd name="connsiteX361" fmla="*/ 60416 w 235948"/>
                <a:gd name="connsiteY361" fmla="*/ 154305 h 226967"/>
                <a:gd name="connsiteX362" fmla="*/ 62049 w 235948"/>
                <a:gd name="connsiteY362" fmla="*/ 153489 h 226967"/>
                <a:gd name="connsiteX363" fmla="*/ 60416 w 235948"/>
                <a:gd name="connsiteY363" fmla="*/ 151856 h 226967"/>
                <a:gd name="connsiteX364" fmla="*/ 59599 w 235948"/>
                <a:gd name="connsiteY364" fmla="*/ 152672 h 226967"/>
                <a:gd name="connsiteX365" fmla="*/ 59599 w 235948"/>
                <a:gd name="connsiteY365" fmla="*/ 153489 h 226967"/>
                <a:gd name="connsiteX366" fmla="*/ 58783 w 235948"/>
                <a:gd name="connsiteY366" fmla="*/ 154305 h 226967"/>
                <a:gd name="connsiteX367" fmla="*/ 59599 w 235948"/>
                <a:gd name="connsiteY367" fmla="*/ 142875 h 226967"/>
                <a:gd name="connsiteX368" fmla="*/ 60416 w 235948"/>
                <a:gd name="connsiteY368" fmla="*/ 138793 h 226967"/>
                <a:gd name="connsiteX369" fmla="*/ 61232 w 235948"/>
                <a:gd name="connsiteY369" fmla="*/ 134711 h 226967"/>
                <a:gd name="connsiteX370" fmla="*/ 63681 w 235948"/>
                <a:gd name="connsiteY370" fmla="*/ 136344 h 226967"/>
                <a:gd name="connsiteX371" fmla="*/ 65314 w 235948"/>
                <a:gd name="connsiteY371" fmla="*/ 137977 h 226967"/>
                <a:gd name="connsiteX372" fmla="*/ 66131 w 235948"/>
                <a:gd name="connsiteY372" fmla="*/ 139609 h 226967"/>
                <a:gd name="connsiteX373" fmla="*/ 67763 w 235948"/>
                <a:gd name="connsiteY373" fmla="*/ 144508 h 226967"/>
                <a:gd name="connsiteX374" fmla="*/ 68580 w 235948"/>
                <a:gd name="connsiteY374" fmla="*/ 145324 h 226967"/>
                <a:gd name="connsiteX375" fmla="*/ 70213 w 235948"/>
                <a:gd name="connsiteY375" fmla="*/ 146141 h 226967"/>
                <a:gd name="connsiteX376" fmla="*/ 69396 w 235948"/>
                <a:gd name="connsiteY376" fmla="*/ 145324 h 226967"/>
                <a:gd name="connsiteX377" fmla="*/ 68580 w 235948"/>
                <a:gd name="connsiteY377" fmla="*/ 144508 h 226967"/>
                <a:gd name="connsiteX378" fmla="*/ 66947 w 235948"/>
                <a:gd name="connsiteY378" fmla="*/ 137977 h 226967"/>
                <a:gd name="connsiteX379" fmla="*/ 66131 w 235948"/>
                <a:gd name="connsiteY379" fmla="*/ 136344 h 226967"/>
                <a:gd name="connsiteX380" fmla="*/ 64498 w 235948"/>
                <a:gd name="connsiteY380" fmla="*/ 134711 h 226967"/>
                <a:gd name="connsiteX381" fmla="*/ 59599 w 235948"/>
                <a:gd name="connsiteY381" fmla="*/ 131445 h 226967"/>
                <a:gd name="connsiteX382" fmla="*/ 58783 w 235948"/>
                <a:gd name="connsiteY382" fmla="*/ 130629 h 226967"/>
                <a:gd name="connsiteX383" fmla="*/ 58783 w 235948"/>
                <a:gd name="connsiteY383" fmla="*/ 128996 h 226967"/>
                <a:gd name="connsiteX384" fmla="*/ 60416 w 235948"/>
                <a:gd name="connsiteY384" fmla="*/ 128996 h 226967"/>
                <a:gd name="connsiteX385" fmla="*/ 62049 w 235948"/>
                <a:gd name="connsiteY385" fmla="*/ 129812 h 226967"/>
                <a:gd name="connsiteX386" fmla="*/ 62049 w 235948"/>
                <a:gd name="connsiteY386" fmla="*/ 128996 h 226967"/>
                <a:gd name="connsiteX387" fmla="*/ 62049 w 235948"/>
                <a:gd name="connsiteY387" fmla="*/ 128179 h 226967"/>
                <a:gd name="connsiteX388" fmla="*/ 61232 w 235948"/>
                <a:gd name="connsiteY388" fmla="*/ 125730 h 226967"/>
                <a:gd name="connsiteX389" fmla="*/ 60416 w 235948"/>
                <a:gd name="connsiteY389" fmla="*/ 119199 h 226967"/>
                <a:gd name="connsiteX390" fmla="*/ 60416 w 235948"/>
                <a:gd name="connsiteY390" fmla="*/ 118382 h 226967"/>
                <a:gd name="connsiteX391" fmla="*/ 60416 w 235948"/>
                <a:gd name="connsiteY391" fmla="*/ 116749 h 226967"/>
                <a:gd name="connsiteX392" fmla="*/ 58783 w 235948"/>
                <a:gd name="connsiteY392" fmla="*/ 116749 h 226967"/>
                <a:gd name="connsiteX393" fmla="*/ 57150 w 235948"/>
                <a:gd name="connsiteY393" fmla="*/ 116749 h 226967"/>
                <a:gd name="connsiteX394" fmla="*/ 55517 w 235948"/>
                <a:gd name="connsiteY394" fmla="*/ 115933 h 226967"/>
                <a:gd name="connsiteX395" fmla="*/ 48986 w 235948"/>
                <a:gd name="connsiteY395" fmla="*/ 111851 h 226967"/>
                <a:gd name="connsiteX396" fmla="*/ 46537 w 235948"/>
                <a:gd name="connsiteY396" fmla="*/ 107769 h 226967"/>
                <a:gd name="connsiteX397" fmla="*/ 44087 w 235948"/>
                <a:gd name="connsiteY397" fmla="*/ 104503 h 226967"/>
                <a:gd name="connsiteX398" fmla="*/ 43271 w 235948"/>
                <a:gd name="connsiteY398" fmla="*/ 102870 h 226967"/>
                <a:gd name="connsiteX399" fmla="*/ 43271 w 235948"/>
                <a:gd name="connsiteY399" fmla="*/ 101237 h 226967"/>
                <a:gd name="connsiteX400" fmla="*/ 44087 w 235948"/>
                <a:gd name="connsiteY400" fmla="*/ 98788 h 226967"/>
                <a:gd name="connsiteX401" fmla="*/ 43271 w 235948"/>
                <a:gd name="connsiteY401" fmla="*/ 97155 h 226967"/>
                <a:gd name="connsiteX402" fmla="*/ 42454 w 235948"/>
                <a:gd name="connsiteY402" fmla="*/ 97155 h 226967"/>
                <a:gd name="connsiteX403" fmla="*/ 41638 w 235948"/>
                <a:gd name="connsiteY403" fmla="*/ 96339 h 226967"/>
                <a:gd name="connsiteX404" fmla="*/ 42454 w 235948"/>
                <a:gd name="connsiteY404" fmla="*/ 94706 h 226967"/>
                <a:gd name="connsiteX405" fmla="*/ 43271 w 235948"/>
                <a:gd name="connsiteY405" fmla="*/ 93889 h 226967"/>
                <a:gd name="connsiteX406" fmla="*/ 44904 w 235948"/>
                <a:gd name="connsiteY406" fmla="*/ 93889 h 226967"/>
                <a:gd name="connsiteX407" fmla="*/ 46537 w 235948"/>
                <a:gd name="connsiteY407" fmla="*/ 93889 h 226967"/>
                <a:gd name="connsiteX408" fmla="*/ 48169 w 235948"/>
                <a:gd name="connsiteY408" fmla="*/ 94706 h 226967"/>
                <a:gd name="connsiteX409" fmla="*/ 49802 w 235948"/>
                <a:gd name="connsiteY409" fmla="*/ 94706 h 226967"/>
                <a:gd name="connsiteX410" fmla="*/ 45720 w 235948"/>
                <a:gd name="connsiteY410" fmla="*/ 92256 h 226967"/>
                <a:gd name="connsiteX411" fmla="*/ 39188 w 235948"/>
                <a:gd name="connsiteY411" fmla="*/ 93073 h 226967"/>
                <a:gd name="connsiteX412" fmla="*/ 37556 w 235948"/>
                <a:gd name="connsiteY412" fmla="*/ 93073 h 226967"/>
                <a:gd name="connsiteX413" fmla="*/ 36739 w 235948"/>
                <a:gd name="connsiteY413" fmla="*/ 92256 h 226967"/>
                <a:gd name="connsiteX414" fmla="*/ 35923 w 235948"/>
                <a:gd name="connsiteY414" fmla="*/ 90624 h 226967"/>
                <a:gd name="connsiteX415" fmla="*/ 36739 w 235948"/>
                <a:gd name="connsiteY415" fmla="*/ 89807 h 226967"/>
                <a:gd name="connsiteX416" fmla="*/ 37556 w 235948"/>
                <a:gd name="connsiteY416" fmla="*/ 88174 h 226967"/>
                <a:gd name="connsiteX417" fmla="*/ 36739 w 235948"/>
                <a:gd name="connsiteY417" fmla="*/ 87358 h 226967"/>
                <a:gd name="connsiteX418" fmla="*/ 35923 w 235948"/>
                <a:gd name="connsiteY418" fmla="*/ 87358 h 226967"/>
                <a:gd name="connsiteX419" fmla="*/ 34290 w 235948"/>
                <a:gd name="connsiteY419" fmla="*/ 87358 h 226967"/>
                <a:gd name="connsiteX420" fmla="*/ 32657 w 235948"/>
                <a:gd name="connsiteY420" fmla="*/ 87358 h 226967"/>
                <a:gd name="connsiteX421" fmla="*/ 31841 w 235948"/>
                <a:gd name="connsiteY421" fmla="*/ 86541 h 226967"/>
                <a:gd name="connsiteX422" fmla="*/ 32657 w 235948"/>
                <a:gd name="connsiteY422" fmla="*/ 84909 h 226967"/>
                <a:gd name="connsiteX423" fmla="*/ 31841 w 235948"/>
                <a:gd name="connsiteY423" fmla="*/ 84092 h 226967"/>
                <a:gd name="connsiteX424" fmla="*/ 31024 w 235948"/>
                <a:gd name="connsiteY424" fmla="*/ 84092 h 226967"/>
                <a:gd name="connsiteX425" fmla="*/ 29392 w 235948"/>
                <a:gd name="connsiteY425" fmla="*/ 84092 h 226967"/>
                <a:gd name="connsiteX426" fmla="*/ 27759 w 235948"/>
                <a:gd name="connsiteY426" fmla="*/ 83276 h 226967"/>
                <a:gd name="connsiteX427" fmla="*/ 26126 w 235948"/>
                <a:gd name="connsiteY427" fmla="*/ 81643 h 226967"/>
                <a:gd name="connsiteX428" fmla="*/ 25310 w 235948"/>
                <a:gd name="connsiteY428" fmla="*/ 81643 h 226967"/>
                <a:gd name="connsiteX429" fmla="*/ 24493 w 235948"/>
                <a:gd name="connsiteY429" fmla="*/ 81643 h 226967"/>
                <a:gd name="connsiteX430" fmla="*/ 23677 w 235948"/>
                <a:gd name="connsiteY430" fmla="*/ 80827 h 226967"/>
                <a:gd name="connsiteX431" fmla="*/ 22860 w 235948"/>
                <a:gd name="connsiteY431" fmla="*/ 80827 h 226967"/>
                <a:gd name="connsiteX432" fmla="*/ 22044 w 235948"/>
                <a:gd name="connsiteY432" fmla="*/ 80827 h 226967"/>
                <a:gd name="connsiteX433" fmla="*/ 21227 w 235948"/>
                <a:gd name="connsiteY433" fmla="*/ 80010 h 226967"/>
                <a:gd name="connsiteX434" fmla="*/ 14696 w 235948"/>
                <a:gd name="connsiteY434" fmla="*/ 77561 h 226967"/>
                <a:gd name="connsiteX435" fmla="*/ 12246 w 235948"/>
                <a:gd name="connsiteY435" fmla="*/ 77561 h 226967"/>
                <a:gd name="connsiteX436" fmla="*/ 9797 w 235948"/>
                <a:gd name="connsiteY436" fmla="*/ 78377 h 226967"/>
                <a:gd name="connsiteX437" fmla="*/ 8164 w 235948"/>
                <a:gd name="connsiteY437" fmla="*/ 78377 h 226967"/>
                <a:gd name="connsiteX438" fmla="*/ 7348 w 235948"/>
                <a:gd name="connsiteY438" fmla="*/ 76744 h 226967"/>
                <a:gd name="connsiteX439" fmla="*/ 6531 w 235948"/>
                <a:gd name="connsiteY439" fmla="*/ 74295 h 226967"/>
                <a:gd name="connsiteX440" fmla="*/ 2449 w 235948"/>
                <a:gd name="connsiteY440" fmla="*/ 72662 h 226967"/>
                <a:gd name="connsiteX441" fmla="*/ 3266 w 235948"/>
                <a:gd name="connsiteY441" fmla="*/ 71846 h 226967"/>
                <a:gd name="connsiteX442" fmla="*/ 4899 w 235948"/>
                <a:gd name="connsiteY442" fmla="*/ 71846 h 226967"/>
                <a:gd name="connsiteX443" fmla="*/ 7348 w 235948"/>
                <a:gd name="connsiteY443" fmla="*/ 71029 h 226967"/>
                <a:gd name="connsiteX444" fmla="*/ 8164 w 235948"/>
                <a:gd name="connsiteY444" fmla="*/ 70213 h 226967"/>
                <a:gd name="connsiteX445" fmla="*/ 6531 w 235948"/>
                <a:gd name="connsiteY445" fmla="*/ 69396 h 226967"/>
                <a:gd name="connsiteX446" fmla="*/ 4899 w 235948"/>
                <a:gd name="connsiteY446" fmla="*/ 69396 h 226967"/>
                <a:gd name="connsiteX447" fmla="*/ 4082 w 235948"/>
                <a:gd name="connsiteY447" fmla="*/ 68580 h 226967"/>
                <a:gd name="connsiteX448" fmla="*/ 3266 w 235948"/>
                <a:gd name="connsiteY448" fmla="*/ 67764 h 226967"/>
                <a:gd name="connsiteX449" fmla="*/ 4082 w 235948"/>
                <a:gd name="connsiteY449" fmla="*/ 66947 h 226967"/>
                <a:gd name="connsiteX450" fmla="*/ 4899 w 235948"/>
                <a:gd name="connsiteY450" fmla="*/ 66947 h 226967"/>
                <a:gd name="connsiteX451" fmla="*/ 6531 w 235948"/>
                <a:gd name="connsiteY451" fmla="*/ 66947 h 226967"/>
                <a:gd name="connsiteX452" fmla="*/ 8981 w 235948"/>
                <a:gd name="connsiteY452" fmla="*/ 66947 h 226967"/>
                <a:gd name="connsiteX453" fmla="*/ 8164 w 235948"/>
                <a:gd name="connsiteY453" fmla="*/ 66131 h 226967"/>
                <a:gd name="connsiteX454" fmla="*/ 7348 w 235948"/>
                <a:gd name="connsiteY454" fmla="*/ 66131 h 226967"/>
                <a:gd name="connsiteX455" fmla="*/ 6531 w 235948"/>
                <a:gd name="connsiteY455" fmla="*/ 66131 h 226967"/>
                <a:gd name="connsiteX456" fmla="*/ 4082 w 235948"/>
                <a:gd name="connsiteY456" fmla="*/ 66131 h 226967"/>
                <a:gd name="connsiteX457" fmla="*/ 3266 w 235948"/>
                <a:gd name="connsiteY457" fmla="*/ 66131 h 226967"/>
                <a:gd name="connsiteX458" fmla="*/ 817 w 235948"/>
                <a:gd name="connsiteY458" fmla="*/ 66131 h 226967"/>
                <a:gd name="connsiteX459" fmla="*/ 0 w 235948"/>
                <a:gd name="connsiteY459" fmla="*/ 65314 h 226967"/>
                <a:gd name="connsiteX460" fmla="*/ 0 w 235948"/>
                <a:gd name="connsiteY460" fmla="*/ 64498 h 226967"/>
                <a:gd name="connsiteX461" fmla="*/ 817 w 235948"/>
                <a:gd name="connsiteY461" fmla="*/ 62049 h 226967"/>
                <a:gd name="connsiteX462" fmla="*/ 4082 w 235948"/>
                <a:gd name="connsiteY462" fmla="*/ 60416 h 226967"/>
                <a:gd name="connsiteX463" fmla="*/ 12246 w 235948"/>
                <a:gd name="connsiteY463" fmla="*/ 57966 h 226967"/>
                <a:gd name="connsiteX464" fmla="*/ 15512 w 235948"/>
                <a:gd name="connsiteY464" fmla="*/ 57966 h 226967"/>
                <a:gd name="connsiteX465" fmla="*/ 17962 w 235948"/>
                <a:gd name="connsiteY465" fmla="*/ 57966 h 226967"/>
                <a:gd name="connsiteX466" fmla="*/ 20411 w 235948"/>
                <a:gd name="connsiteY466" fmla="*/ 56334 h 226967"/>
                <a:gd name="connsiteX467" fmla="*/ 22044 w 235948"/>
                <a:gd name="connsiteY467" fmla="*/ 55517 h 226967"/>
                <a:gd name="connsiteX468" fmla="*/ 26126 w 235948"/>
                <a:gd name="connsiteY468" fmla="*/ 54701 h 226967"/>
                <a:gd name="connsiteX469" fmla="*/ 30208 w 235948"/>
                <a:gd name="connsiteY469" fmla="*/ 56334 h 226967"/>
                <a:gd name="connsiteX470" fmla="*/ 33474 w 235948"/>
                <a:gd name="connsiteY470" fmla="*/ 61232 h 226967"/>
                <a:gd name="connsiteX471" fmla="*/ 35106 w 235948"/>
                <a:gd name="connsiteY471" fmla="*/ 62865 h 226967"/>
                <a:gd name="connsiteX472" fmla="*/ 39188 w 235948"/>
                <a:gd name="connsiteY472" fmla="*/ 60416 h 226967"/>
                <a:gd name="connsiteX473" fmla="*/ 44904 w 235948"/>
                <a:gd name="connsiteY473" fmla="*/ 60416 h 226967"/>
                <a:gd name="connsiteX474" fmla="*/ 46537 w 235948"/>
                <a:gd name="connsiteY474" fmla="*/ 62049 h 226967"/>
                <a:gd name="connsiteX475" fmla="*/ 47353 w 235948"/>
                <a:gd name="connsiteY475" fmla="*/ 60416 h 226967"/>
                <a:gd name="connsiteX476" fmla="*/ 48169 w 235948"/>
                <a:gd name="connsiteY476" fmla="*/ 58783 h 226967"/>
                <a:gd name="connsiteX477" fmla="*/ 48986 w 235948"/>
                <a:gd name="connsiteY477" fmla="*/ 59599 h 226967"/>
                <a:gd name="connsiteX478" fmla="*/ 49802 w 235948"/>
                <a:gd name="connsiteY478" fmla="*/ 60416 h 226967"/>
                <a:gd name="connsiteX479" fmla="*/ 56334 w 235948"/>
                <a:gd name="connsiteY479" fmla="*/ 60416 h 226967"/>
                <a:gd name="connsiteX480" fmla="*/ 57150 w 235948"/>
                <a:gd name="connsiteY480" fmla="*/ 60416 h 226967"/>
                <a:gd name="connsiteX481" fmla="*/ 55517 w 235948"/>
                <a:gd name="connsiteY481" fmla="*/ 59599 h 226967"/>
                <a:gd name="connsiteX482" fmla="*/ 53885 w 235948"/>
                <a:gd name="connsiteY482" fmla="*/ 57150 h 226967"/>
                <a:gd name="connsiteX483" fmla="*/ 53885 w 235948"/>
                <a:gd name="connsiteY483" fmla="*/ 47353 h 226967"/>
                <a:gd name="connsiteX484" fmla="*/ 52252 w 235948"/>
                <a:gd name="connsiteY484" fmla="*/ 44904 h 226967"/>
                <a:gd name="connsiteX485" fmla="*/ 50619 w 235948"/>
                <a:gd name="connsiteY485" fmla="*/ 40821 h 226967"/>
                <a:gd name="connsiteX486" fmla="*/ 49802 w 235948"/>
                <a:gd name="connsiteY486" fmla="*/ 38372 h 226967"/>
                <a:gd name="connsiteX487" fmla="*/ 49802 w 235948"/>
                <a:gd name="connsiteY487" fmla="*/ 37556 h 226967"/>
                <a:gd name="connsiteX488" fmla="*/ 49802 w 235948"/>
                <a:gd name="connsiteY488" fmla="*/ 35923 h 226967"/>
                <a:gd name="connsiteX489" fmla="*/ 52252 w 235948"/>
                <a:gd name="connsiteY489" fmla="*/ 35923 h 226967"/>
                <a:gd name="connsiteX490" fmla="*/ 53885 w 235948"/>
                <a:gd name="connsiteY490" fmla="*/ 35923 h 226967"/>
                <a:gd name="connsiteX491" fmla="*/ 57967 w 235948"/>
                <a:gd name="connsiteY491" fmla="*/ 35106 h 226967"/>
                <a:gd name="connsiteX492" fmla="*/ 59599 w 235948"/>
                <a:gd name="connsiteY492" fmla="*/ 35923 h 226967"/>
                <a:gd name="connsiteX493" fmla="*/ 59599 w 235948"/>
                <a:gd name="connsiteY493" fmla="*/ 38372 h 226967"/>
                <a:gd name="connsiteX494" fmla="*/ 60416 w 235948"/>
                <a:gd name="connsiteY494" fmla="*/ 40821 h 226967"/>
                <a:gd name="connsiteX495" fmla="*/ 61232 w 235948"/>
                <a:gd name="connsiteY495" fmla="*/ 42454 h 226967"/>
                <a:gd name="connsiteX496" fmla="*/ 62049 w 235948"/>
                <a:gd name="connsiteY496" fmla="*/ 44087 h 226967"/>
                <a:gd name="connsiteX497" fmla="*/ 65314 w 235948"/>
                <a:gd name="connsiteY497" fmla="*/ 44087 h 226967"/>
                <a:gd name="connsiteX498" fmla="*/ 68580 w 235948"/>
                <a:gd name="connsiteY498" fmla="*/ 44904 h 226967"/>
                <a:gd name="connsiteX499" fmla="*/ 72662 w 235948"/>
                <a:gd name="connsiteY499" fmla="*/ 44904 h 226967"/>
                <a:gd name="connsiteX500" fmla="*/ 78377 w 235948"/>
                <a:gd name="connsiteY500" fmla="*/ 46536 h 226967"/>
                <a:gd name="connsiteX501" fmla="*/ 80827 w 235948"/>
                <a:gd name="connsiteY501" fmla="*/ 45720 h 226967"/>
                <a:gd name="connsiteX502" fmla="*/ 83276 w 235948"/>
                <a:gd name="connsiteY502" fmla="*/ 44087 h 226967"/>
                <a:gd name="connsiteX503" fmla="*/ 88174 w 235948"/>
                <a:gd name="connsiteY503" fmla="*/ 43271 h 226967"/>
                <a:gd name="connsiteX504" fmla="*/ 88174 w 235948"/>
                <a:gd name="connsiteY504" fmla="*/ 42454 h 226967"/>
                <a:gd name="connsiteX505" fmla="*/ 85725 w 235948"/>
                <a:gd name="connsiteY505" fmla="*/ 42454 h 226967"/>
                <a:gd name="connsiteX506" fmla="*/ 83276 w 235948"/>
                <a:gd name="connsiteY506" fmla="*/ 41638 h 226967"/>
                <a:gd name="connsiteX507" fmla="*/ 83276 w 235948"/>
                <a:gd name="connsiteY507" fmla="*/ 40005 h 226967"/>
                <a:gd name="connsiteX508" fmla="*/ 83276 w 235948"/>
                <a:gd name="connsiteY508" fmla="*/ 39189 h 226967"/>
                <a:gd name="connsiteX509" fmla="*/ 84092 w 235948"/>
                <a:gd name="connsiteY509" fmla="*/ 36739 h 226967"/>
                <a:gd name="connsiteX510" fmla="*/ 91440 w 235948"/>
                <a:gd name="connsiteY510" fmla="*/ 32657 h 226967"/>
                <a:gd name="connsiteX511" fmla="*/ 96338 w 235948"/>
                <a:gd name="connsiteY511" fmla="*/ 31841 h 226967"/>
                <a:gd name="connsiteX512" fmla="*/ 102054 w 235948"/>
                <a:gd name="connsiteY512" fmla="*/ 29391 h 226967"/>
                <a:gd name="connsiteX513" fmla="*/ 104503 w 235948"/>
                <a:gd name="connsiteY513" fmla="*/ 26942 h 226967"/>
                <a:gd name="connsiteX514" fmla="*/ 106136 w 235948"/>
                <a:gd name="connsiteY514" fmla="*/ 23677 h 226967"/>
                <a:gd name="connsiteX515" fmla="*/ 106952 w 235948"/>
                <a:gd name="connsiteY515" fmla="*/ 22860 h 226967"/>
                <a:gd name="connsiteX516" fmla="*/ 107769 w 235948"/>
                <a:gd name="connsiteY516" fmla="*/ 22044 h 226967"/>
                <a:gd name="connsiteX517" fmla="*/ 106952 w 235948"/>
                <a:gd name="connsiteY517" fmla="*/ 21227 h 226967"/>
                <a:gd name="connsiteX518" fmla="*/ 107769 w 235948"/>
                <a:gd name="connsiteY518" fmla="*/ 9797 h 226967"/>
                <a:gd name="connsiteX519" fmla="*/ 108585 w 235948"/>
                <a:gd name="connsiteY519" fmla="*/ 7348 h 226967"/>
                <a:gd name="connsiteX520" fmla="*/ 109402 w 235948"/>
                <a:gd name="connsiteY520" fmla="*/ 5715 h 226967"/>
                <a:gd name="connsiteX521" fmla="*/ 111035 w 235948"/>
                <a:gd name="connsiteY521" fmla="*/ 4082 h 226967"/>
                <a:gd name="connsiteX522" fmla="*/ 113484 w 235948"/>
                <a:gd name="connsiteY522" fmla="*/ 2449 h 226967"/>
                <a:gd name="connsiteX523" fmla="*/ 122464 w 235948"/>
                <a:gd name="connsiteY523" fmla="*/ 816 h 226967"/>
                <a:gd name="connsiteX524" fmla="*/ 124097 w 235948"/>
                <a:gd name="connsiteY524" fmla="*/ 0 h 226967"/>
                <a:gd name="connsiteX525" fmla="*/ 124097 w 235948"/>
                <a:gd name="connsiteY525" fmla="*/ 1633 h 226967"/>
                <a:gd name="connsiteX526" fmla="*/ 124913 w 235948"/>
                <a:gd name="connsiteY526" fmla="*/ 3266 h 226967"/>
                <a:gd name="connsiteX527" fmla="*/ 125730 w 235948"/>
                <a:gd name="connsiteY527" fmla="*/ 4082 h 226967"/>
                <a:gd name="connsiteX528" fmla="*/ 125730 w 235948"/>
                <a:gd name="connsiteY528" fmla="*/ 4899 h 226967"/>
                <a:gd name="connsiteX529" fmla="*/ 125730 w 235948"/>
                <a:gd name="connsiteY529" fmla="*/ 5715 h 226967"/>
                <a:gd name="connsiteX530" fmla="*/ 126546 w 235948"/>
                <a:gd name="connsiteY530" fmla="*/ 7348 h 226967"/>
                <a:gd name="connsiteX531" fmla="*/ 128179 w 235948"/>
                <a:gd name="connsiteY531" fmla="*/ 8981 h 226967"/>
                <a:gd name="connsiteX532" fmla="*/ 125730 w 235948"/>
                <a:gd name="connsiteY532" fmla="*/ 4899 h 226967"/>
                <a:gd name="connsiteX533" fmla="*/ 125730 w 235948"/>
                <a:gd name="connsiteY533" fmla="*/ 4899 h 226967"/>
                <a:gd name="connsiteX534" fmla="*/ 58783 w 235948"/>
                <a:gd name="connsiteY534" fmla="*/ 124097 h 226967"/>
                <a:gd name="connsiteX535" fmla="*/ 57967 w 235948"/>
                <a:gd name="connsiteY535" fmla="*/ 126546 h 226967"/>
                <a:gd name="connsiteX536" fmla="*/ 57150 w 235948"/>
                <a:gd name="connsiteY536" fmla="*/ 124914 h 226967"/>
                <a:gd name="connsiteX537" fmla="*/ 55517 w 235948"/>
                <a:gd name="connsiteY537" fmla="*/ 123281 h 226967"/>
                <a:gd name="connsiteX538" fmla="*/ 55517 w 235948"/>
                <a:gd name="connsiteY538" fmla="*/ 121648 h 226967"/>
                <a:gd name="connsiteX539" fmla="*/ 55517 w 235948"/>
                <a:gd name="connsiteY539" fmla="*/ 120831 h 226967"/>
                <a:gd name="connsiteX540" fmla="*/ 57150 w 235948"/>
                <a:gd name="connsiteY540" fmla="*/ 121648 h 226967"/>
                <a:gd name="connsiteX541" fmla="*/ 58783 w 235948"/>
                <a:gd name="connsiteY541" fmla="*/ 124097 h 226967"/>
                <a:gd name="connsiteX542" fmla="*/ 235131 w 235948"/>
                <a:gd name="connsiteY542" fmla="*/ 195943 h 226967"/>
                <a:gd name="connsiteX543" fmla="*/ 234315 w 235948"/>
                <a:gd name="connsiteY543" fmla="*/ 199209 h 226967"/>
                <a:gd name="connsiteX544" fmla="*/ 234315 w 235948"/>
                <a:gd name="connsiteY544" fmla="*/ 200025 h 226967"/>
                <a:gd name="connsiteX545" fmla="*/ 235131 w 235948"/>
                <a:gd name="connsiteY545" fmla="*/ 200841 h 226967"/>
                <a:gd name="connsiteX546" fmla="*/ 235131 w 235948"/>
                <a:gd name="connsiteY546" fmla="*/ 201658 h 226967"/>
                <a:gd name="connsiteX547" fmla="*/ 235948 w 235948"/>
                <a:gd name="connsiteY547" fmla="*/ 210639 h 226967"/>
                <a:gd name="connsiteX548" fmla="*/ 235948 w 235948"/>
                <a:gd name="connsiteY548" fmla="*/ 211455 h 226967"/>
                <a:gd name="connsiteX549" fmla="*/ 234315 w 235948"/>
                <a:gd name="connsiteY549" fmla="*/ 214721 h 226967"/>
                <a:gd name="connsiteX550" fmla="*/ 233499 w 235948"/>
                <a:gd name="connsiteY550" fmla="*/ 215537 h 226967"/>
                <a:gd name="connsiteX551" fmla="*/ 233499 w 235948"/>
                <a:gd name="connsiteY551" fmla="*/ 219619 h 226967"/>
                <a:gd name="connsiteX552" fmla="*/ 233499 w 235948"/>
                <a:gd name="connsiteY552" fmla="*/ 220436 h 226967"/>
                <a:gd name="connsiteX553" fmla="*/ 232682 w 235948"/>
                <a:gd name="connsiteY553" fmla="*/ 221252 h 226967"/>
                <a:gd name="connsiteX554" fmla="*/ 231049 w 235948"/>
                <a:gd name="connsiteY554" fmla="*/ 225334 h 226967"/>
                <a:gd name="connsiteX555" fmla="*/ 230233 w 235948"/>
                <a:gd name="connsiteY555" fmla="*/ 226967 h 226967"/>
                <a:gd name="connsiteX556" fmla="*/ 226967 w 235948"/>
                <a:gd name="connsiteY556" fmla="*/ 225334 h 226967"/>
                <a:gd name="connsiteX557" fmla="*/ 225335 w 235948"/>
                <a:gd name="connsiteY557" fmla="*/ 224518 h 226967"/>
                <a:gd name="connsiteX558" fmla="*/ 224518 w 235948"/>
                <a:gd name="connsiteY558" fmla="*/ 223702 h 226967"/>
                <a:gd name="connsiteX559" fmla="*/ 223702 w 235948"/>
                <a:gd name="connsiteY559" fmla="*/ 222885 h 226967"/>
                <a:gd name="connsiteX560" fmla="*/ 223702 w 235948"/>
                <a:gd name="connsiteY560" fmla="*/ 222069 h 226967"/>
                <a:gd name="connsiteX561" fmla="*/ 224518 w 235948"/>
                <a:gd name="connsiteY561" fmla="*/ 221252 h 226967"/>
                <a:gd name="connsiteX562" fmla="*/ 224518 w 235948"/>
                <a:gd name="connsiteY562" fmla="*/ 220436 h 226967"/>
                <a:gd name="connsiteX563" fmla="*/ 222885 w 235948"/>
                <a:gd name="connsiteY563" fmla="*/ 219619 h 226967"/>
                <a:gd name="connsiteX564" fmla="*/ 222069 w 235948"/>
                <a:gd name="connsiteY564" fmla="*/ 218803 h 226967"/>
                <a:gd name="connsiteX565" fmla="*/ 222069 w 235948"/>
                <a:gd name="connsiteY565" fmla="*/ 217986 h 226967"/>
                <a:gd name="connsiteX566" fmla="*/ 222885 w 235948"/>
                <a:gd name="connsiteY566" fmla="*/ 216354 h 226967"/>
                <a:gd name="connsiteX567" fmla="*/ 222885 w 235948"/>
                <a:gd name="connsiteY567" fmla="*/ 215537 h 226967"/>
                <a:gd name="connsiteX568" fmla="*/ 222069 w 235948"/>
                <a:gd name="connsiteY568" fmla="*/ 215537 h 226967"/>
                <a:gd name="connsiteX569" fmla="*/ 221252 w 235948"/>
                <a:gd name="connsiteY569" fmla="*/ 215537 h 226967"/>
                <a:gd name="connsiteX570" fmla="*/ 221252 w 235948"/>
                <a:gd name="connsiteY570" fmla="*/ 214721 h 226967"/>
                <a:gd name="connsiteX571" fmla="*/ 222069 w 235948"/>
                <a:gd name="connsiteY571" fmla="*/ 213904 h 226967"/>
                <a:gd name="connsiteX572" fmla="*/ 222885 w 235948"/>
                <a:gd name="connsiteY572" fmla="*/ 213088 h 226967"/>
                <a:gd name="connsiteX573" fmla="*/ 222885 w 235948"/>
                <a:gd name="connsiteY573" fmla="*/ 212271 h 226967"/>
                <a:gd name="connsiteX574" fmla="*/ 222069 w 235948"/>
                <a:gd name="connsiteY574" fmla="*/ 211455 h 226967"/>
                <a:gd name="connsiteX575" fmla="*/ 221252 w 235948"/>
                <a:gd name="connsiteY575" fmla="*/ 210639 h 226967"/>
                <a:gd name="connsiteX576" fmla="*/ 221252 w 235948"/>
                <a:gd name="connsiteY576" fmla="*/ 209006 h 226967"/>
                <a:gd name="connsiteX577" fmla="*/ 222069 w 235948"/>
                <a:gd name="connsiteY577" fmla="*/ 208189 h 226967"/>
                <a:gd name="connsiteX578" fmla="*/ 222885 w 235948"/>
                <a:gd name="connsiteY578" fmla="*/ 207373 h 226967"/>
                <a:gd name="connsiteX579" fmla="*/ 222069 w 235948"/>
                <a:gd name="connsiteY579" fmla="*/ 205740 h 226967"/>
                <a:gd name="connsiteX580" fmla="*/ 221252 w 235948"/>
                <a:gd name="connsiteY580" fmla="*/ 205740 h 226967"/>
                <a:gd name="connsiteX581" fmla="*/ 220436 w 235948"/>
                <a:gd name="connsiteY581" fmla="*/ 205740 h 226967"/>
                <a:gd name="connsiteX582" fmla="*/ 220436 w 235948"/>
                <a:gd name="connsiteY582" fmla="*/ 204924 h 226967"/>
                <a:gd name="connsiteX583" fmla="*/ 221252 w 235948"/>
                <a:gd name="connsiteY583" fmla="*/ 204107 h 226967"/>
                <a:gd name="connsiteX584" fmla="*/ 222069 w 235948"/>
                <a:gd name="connsiteY584" fmla="*/ 201658 h 226967"/>
                <a:gd name="connsiteX585" fmla="*/ 223702 w 235948"/>
                <a:gd name="connsiteY585" fmla="*/ 200025 h 226967"/>
                <a:gd name="connsiteX586" fmla="*/ 226967 w 235948"/>
                <a:gd name="connsiteY586" fmla="*/ 199209 h 226967"/>
                <a:gd name="connsiteX587" fmla="*/ 227784 w 235948"/>
                <a:gd name="connsiteY587" fmla="*/ 199209 h 226967"/>
                <a:gd name="connsiteX588" fmla="*/ 228600 w 235948"/>
                <a:gd name="connsiteY588" fmla="*/ 198392 h 226967"/>
                <a:gd name="connsiteX589" fmla="*/ 229417 w 235948"/>
                <a:gd name="connsiteY589" fmla="*/ 197576 h 226967"/>
                <a:gd name="connsiteX590" fmla="*/ 230233 w 235948"/>
                <a:gd name="connsiteY590" fmla="*/ 197576 h 226967"/>
                <a:gd name="connsiteX591" fmla="*/ 231049 w 235948"/>
                <a:gd name="connsiteY591" fmla="*/ 197576 h 226967"/>
                <a:gd name="connsiteX592" fmla="*/ 231866 w 235948"/>
                <a:gd name="connsiteY592" fmla="*/ 197576 h 226967"/>
                <a:gd name="connsiteX593" fmla="*/ 232682 w 235948"/>
                <a:gd name="connsiteY593" fmla="*/ 196759 h 226967"/>
                <a:gd name="connsiteX594" fmla="*/ 233499 w 235948"/>
                <a:gd name="connsiteY594" fmla="*/ 195943 h 226967"/>
                <a:gd name="connsiteX595" fmla="*/ 233499 w 235948"/>
                <a:gd name="connsiteY595" fmla="*/ 195127 h 226967"/>
                <a:gd name="connsiteX596" fmla="*/ 233499 w 235948"/>
                <a:gd name="connsiteY596" fmla="*/ 191861 h 226967"/>
                <a:gd name="connsiteX597" fmla="*/ 234315 w 235948"/>
                <a:gd name="connsiteY597" fmla="*/ 190228 h 226967"/>
                <a:gd name="connsiteX598" fmla="*/ 235131 w 235948"/>
                <a:gd name="connsiteY598" fmla="*/ 190228 h 226967"/>
                <a:gd name="connsiteX599" fmla="*/ 235948 w 235948"/>
                <a:gd name="connsiteY599" fmla="*/ 191044 h 226967"/>
                <a:gd name="connsiteX600" fmla="*/ 235948 w 235948"/>
                <a:gd name="connsiteY600" fmla="*/ 191861 h 226967"/>
                <a:gd name="connsiteX601" fmla="*/ 235948 w 235948"/>
                <a:gd name="connsiteY601" fmla="*/ 193494 h 226967"/>
                <a:gd name="connsiteX602" fmla="*/ 235131 w 235948"/>
                <a:gd name="connsiteY602" fmla="*/ 195943 h 22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Lst>
              <a:rect l="l" t="t" r="r" b="b"/>
              <a:pathLst>
                <a:path w="235948" h="226967">
                  <a:moveTo>
                    <a:pt x="125730" y="4899"/>
                  </a:moveTo>
                  <a:lnTo>
                    <a:pt x="126546" y="4899"/>
                  </a:lnTo>
                  <a:lnTo>
                    <a:pt x="128179" y="4082"/>
                  </a:lnTo>
                  <a:lnTo>
                    <a:pt x="129812" y="4082"/>
                  </a:lnTo>
                  <a:lnTo>
                    <a:pt x="130629" y="4899"/>
                  </a:lnTo>
                  <a:lnTo>
                    <a:pt x="131445" y="5715"/>
                  </a:lnTo>
                  <a:lnTo>
                    <a:pt x="132262" y="7348"/>
                  </a:lnTo>
                  <a:lnTo>
                    <a:pt x="132262" y="8981"/>
                  </a:lnTo>
                  <a:lnTo>
                    <a:pt x="132262" y="10614"/>
                  </a:lnTo>
                  <a:lnTo>
                    <a:pt x="133078" y="11430"/>
                  </a:lnTo>
                  <a:lnTo>
                    <a:pt x="135527" y="11430"/>
                  </a:lnTo>
                  <a:lnTo>
                    <a:pt x="137160" y="12246"/>
                  </a:lnTo>
                  <a:lnTo>
                    <a:pt x="137977" y="13063"/>
                  </a:lnTo>
                  <a:lnTo>
                    <a:pt x="138793" y="16329"/>
                  </a:lnTo>
                  <a:lnTo>
                    <a:pt x="138793" y="17145"/>
                  </a:lnTo>
                  <a:lnTo>
                    <a:pt x="139610" y="17145"/>
                  </a:lnTo>
                  <a:lnTo>
                    <a:pt x="140426" y="16329"/>
                  </a:lnTo>
                  <a:lnTo>
                    <a:pt x="141242" y="16329"/>
                  </a:lnTo>
                  <a:lnTo>
                    <a:pt x="142059" y="16329"/>
                  </a:lnTo>
                  <a:lnTo>
                    <a:pt x="143692" y="16329"/>
                  </a:lnTo>
                  <a:lnTo>
                    <a:pt x="145324" y="16329"/>
                  </a:lnTo>
                  <a:lnTo>
                    <a:pt x="147774" y="17961"/>
                  </a:lnTo>
                  <a:lnTo>
                    <a:pt x="147774" y="18778"/>
                  </a:lnTo>
                  <a:lnTo>
                    <a:pt x="146957" y="19594"/>
                  </a:lnTo>
                  <a:lnTo>
                    <a:pt x="146957" y="20411"/>
                  </a:lnTo>
                  <a:lnTo>
                    <a:pt x="146957" y="20411"/>
                  </a:lnTo>
                  <a:lnTo>
                    <a:pt x="147774" y="21227"/>
                  </a:lnTo>
                  <a:lnTo>
                    <a:pt x="147774" y="22044"/>
                  </a:lnTo>
                  <a:lnTo>
                    <a:pt x="146957" y="22860"/>
                  </a:lnTo>
                  <a:lnTo>
                    <a:pt x="146957" y="23677"/>
                  </a:lnTo>
                  <a:lnTo>
                    <a:pt x="146957" y="23677"/>
                  </a:lnTo>
                  <a:lnTo>
                    <a:pt x="146957" y="23677"/>
                  </a:lnTo>
                  <a:lnTo>
                    <a:pt x="147774" y="23677"/>
                  </a:lnTo>
                  <a:lnTo>
                    <a:pt x="151039" y="23677"/>
                  </a:lnTo>
                  <a:lnTo>
                    <a:pt x="154305" y="23677"/>
                  </a:lnTo>
                  <a:lnTo>
                    <a:pt x="155938" y="22860"/>
                  </a:lnTo>
                  <a:lnTo>
                    <a:pt x="155938" y="22044"/>
                  </a:lnTo>
                  <a:lnTo>
                    <a:pt x="156754" y="20411"/>
                  </a:lnTo>
                  <a:lnTo>
                    <a:pt x="157571" y="19594"/>
                  </a:lnTo>
                  <a:lnTo>
                    <a:pt x="158387" y="19594"/>
                  </a:lnTo>
                  <a:lnTo>
                    <a:pt x="159204" y="20411"/>
                  </a:lnTo>
                  <a:lnTo>
                    <a:pt x="158387" y="25309"/>
                  </a:lnTo>
                  <a:lnTo>
                    <a:pt x="159204" y="26126"/>
                  </a:lnTo>
                  <a:lnTo>
                    <a:pt x="159204" y="27759"/>
                  </a:lnTo>
                  <a:lnTo>
                    <a:pt x="159204" y="29391"/>
                  </a:lnTo>
                  <a:lnTo>
                    <a:pt x="160020" y="29391"/>
                  </a:lnTo>
                  <a:lnTo>
                    <a:pt x="161653" y="29391"/>
                  </a:lnTo>
                  <a:lnTo>
                    <a:pt x="162469" y="30208"/>
                  </a:lnTo>
                  <a:lnTo>
                    <a:pt x="163286" y="31024"/>
                  </a:lnTo>
                  <a:lnTo>
                    <a:pt x="164919" y="31841"/>
                  </a:lnTo>
                  <a:lnTo>
                    <a:pt x="165735" y="31841"/>
                  </a:lnTo>
                  <a:lnTo>
                    <a:pt x="165735" y="32657"/>
                  </a:lnTo>
                  <a:lnTo>
                    <a:pt x="166552" y="33474"/>
                  </a:lnTo>
                  <a:lnTo>
                    <a:pt x="168185" y="35106"/>
                  </a:lnTo>
                  <a:lnTo>
                    <a:pt x="169001" y="35923"/>
                  </a:lnTo>
                  <a:lnTo>
                    <a:pt x="169817" y="35923"/>
                  </a:lnTo>
                  <a:lnTo>
                    <a:pt x="170634" y="35106"/>
                  </a:lnTo>
                  <a:lnTo>
                    <a:pt x="172267" y="35106"/>
                  </a:lnTo>
                  <a:lnTo>
                    <a:pt x="173899" y="35106"/>
                  </a:lnTo>
                  <a:lnTo>
                    <a:pt x="174716" y="35923"/>
                  </a:lnTo>
                  <a:lnTo>
                    <a:pt x="176349" y="35923"/>
                  </a:lnTo>
                  <a:lnTo>
                    <a:pt x="177165" y="35923"/>
                  </a:lnTo>
                  <a:lnTo>
                    <a:pt x="177981" y="36739"/>
                  </a:lnTo>
                  <a:lnTo>
                    <a:pt x="178798" y="36739"/>
                  </a:lnTo>
                  <a:lnTo>
                    <a:pt x="179614" y="36739"/>
                  </a:lnTo>
                  <a:lnTo>
                    <a:pt x="180431" y="35923"/>
                  </a:lnTo>
                  <a:lnTo>
                    <a:pt x="181247" y="35923"/>
                  </a:lnTo>
                  <a:lnTo>
                    <a:pt x="182063" y="35923"/>
                  </a:lnTo>
                  <a:lnTo>
                    <a:pt x="182880" y="36739"/>
                  </a:lnTo>
                  <a:lnTo>
                    <a:pt x="183696" y="37556"/>
                  </a:lnTo>
                  <a:lnTo>
                    <a:pt x="184513" y="37556"/>
                  </a:lnTo>
                  <a:lnTo>
                    <a:pt x="186146" y="37556"/>
                  </a:lnTo>
                  <a:lnTo>
                    <a:pt x="187779" y="39189"/>
                  </a:lnTo>
                  <a:lnTo>
                    <a:pt x="188595" y="40821"/>
                  </a:lnTo>
                  <a:lnTo>
                    <a:pt x="188595" y="41638"/>
                  </a:lnTo>
                  <a:lnTo>
                    <a:pt x="189412" y="42454"/>
                  </a:lnTo>
                  <a:lnTo>
                    <a:pt x="191861" y="45720"/>
                  </a:lnTo>
                  <a:lnTo>
                    <a:pt x="192677" y="45720"/>
                  </a:lnTo>
                  <a:lnTo>
                    <a:pt x="193494" y="44904"/>
                  </a:lnTo>
                  <a:lnTo>
                    <a:pt x="194310" y="44087"/>
                  </a:lnTo>
                  <a:lnTo>
                    <a:pt x="195127" y="44087"/>
                  </a:lnTo>
                  <a:lnTo>
                    <a:pt x="195943" y="44087"/>
                  </a:lnTo>
                  <a:lnTo>
                    <a:pt x="196760" y="44087"/>
                  </a:lnTo>
                  <a:lnTo>
                    <a:pt x="196760" y="45720"/>
                  </a:lnTo>
                  <a:lnTo>
                    <a:pt x="196760" y="45720"/>
                  </a:lnTo>
                  <a:lnTo>
                    <a:pt x="197576" y="45720"/>
                  </a:lnTo>
                  <a:lnTo>
                    <a:pt x="198392" y="45720"/>
                  </a:lnTo>
                  <a:lnTo>
                    <a:pt x="200025" y="45720"/>
                  </a:lnTo>
                  <a:lnTo>
                    <a:pt x="201658" y="45720"/>
                  </a:lnTo>
                  <a:lnTo>
                    <a:pt x="203291" y="44904"/>
                  </a:lnTo>
                  <a:lnTo>
                    <a:pt x="204107" y="44904"/>
                  </a:lnTo>
                  <a:lnTo>
                    <a:pt x="205740" y="46536"/>
                  </a:lnTo>
                  <a:lnTo>
                    <a:pt x="207373" y="47353"/>
                  </a:lnTo>
                  <a:lnTo>
                    <a:pt x="210638" y="48169"/>
                  </a:lnTo>
                  <a:lnTo>
                    <a:pt x="213904" y="48986"/>
                  </a:lnTo>
                  <a:lnTo>
                    <a:pt x="215537" y="49802"/>
                  </a:lnTo>
                  <a:lnTo>
                    <a:pt x="216354" y="49802"/>
                  </a:lnTo>
                  <a:lnTo>
                    <a:pt x="216354" y="52252"/>
                  </a:lnTo>
                  <a:lnTo>
                    <a:pt x="216354" y="52252"/>
                  </a:lnTo>
                  <a:lnTo>
                    <a:pt x="213088" y="56334"/>
                  </a:lnTo>
                  <a:lnTo>
                    <a:pt x="211455" y="57966"/>
                  </a:lnTo>
                  <a:lnTo>
                    <a:pt x="210638" y="60416"/>
                  </a:lnTo>
                  <a:lnTo>
                    <a:pt x="209822" y="63681"/>
                  </a:lnTo>
                  <a:lnTo>
                    <a:pt x="209006" y="66947"/>
                  </a:lnTo>
                  <a:lnTo>
                    <a:pt x="207373" y="70213"/>
                  </a:lnTo>
                  <a:lnTo>
                    <a:pt x="206556" y="72662"/>
                  </a:lnTo>
                  <a:lnTo>
                    <a:pt x="206556" y="74295"/>
                  </a:lnTo>
                  <a:lnTo>
                    <a:pt x="206556" y="76744"/>
                  </a:lnTo>
                  <a:lnTo>
                    <a:pt x="205740" y="80010"/>
                  </a:lnTo>
                  <a:lnTo>
                    <a:pt x="205740" y="82459"/>
                  </a:lnTo>
                  <a:lnTo>
                    <a:pt x="206556" y="84092"/>
                  </a:lnTo>
                  <a:lnTo>
                    <a:pt x="207373" y="84092"/>
                  </a:lnTo>
                  <a:lnTo>
                    <a:pt x="205740" y="84909"/>
                  </a:lnTo>
                  <a:lnTo>
                    <a:pt x="204924" y="85725"/>
                  </a:lnTo>
                  <a:lnTo>
                    <a:pt x="204107" y="87358"/>
                  </a:lnTo>
                  <a:lnTo>
                    <a:pt x="202474" y="88174"/>
                  </a:lnTo>
                  <a:lnTo>
                    <a:pt x="200842" y="88174"/>
                  </a:lnTo>
                  <a:lnTo>
                    <a:pt x="200025" y="88174"/>
                  </a:lnTo>
                  <a:lnTo>
                    <a:pt x="199209" y="87358"/>
                  </a:lnTo>
                  <a:lnTo>
                    <a:pt x="199209" y="86541"/>
                  </a:lnTo>
                  <a:lnTo>
                    <a:pt x="198392" y="86541"/>
                  </a:lnTo>
                  <a:lnTo>
                    <a:pt x="196760" y="86541"/>
                  </a:lnTo>
                  <a:lnTo>
                    <a:pt x="195127" y="87358"/>
                  </a:lnTo>
                  <a:lnTo>
                    <a:pt x="194310" y="88991"/>
                  </a:lnTo>
                  <a:lnTo>
                    <a:pt x="194310" y="89807"/>
                  </a:lnTo>
                  <a:lnTo>
                    <a:pt x="195127" y="89807"/>
                  </a:lnTo>
                  <a:lnTo>
                    <a:pt x="195127" y="89807"/>
                  </a:lnTo>
                  <a:lnTo>
                    <a:pt x="195127" y="90624"/>
                  </a:lnTo>
                  <a:lnTo>
                    <a:pt x="195127" y="91440"/>
                  </a:lnTo>
                  <a:lnTo>
                    <a:pt x="194310" y="92256"/>
                  </a:lnTo>
                  <a:lnTo>
                    <a:pt x="191861" y="94706"/>
                  </a:lnTo>
                  <a:lnTo>
                    <a:pt x="189412" y="97155"/>
                  </a:lnTo>
                  <a:lnTo>
                    <a:pt x="189412" y="97971"/>
                  </a:lnTo>
                  <a:lnTo>
                    <a:pt x="188595" y="98788"/>
                  </a:lnTo>
                  <a:lnTo>
                    <a:pt x="186146" y="100421"/>
                  </a:lnTo>
                  <a:lnTo>
                    <a:pt x="186146" y="101237"/>
                  </a:lnTo>
                  <a:lnTo>
                    <a:pt x="186146" y="103686"/>
                  </a:lnTo>
                  <a:lnTo>
                    <a:pt x="186146" y="105319"/>
                  </a:lnTo>
                  <a:lnTo>
                    <a:pt x="183696" y="106952"/>
                  </a:lnTo>
                  <a:lnTo>
                    <a:pt x="181247" y="108585"/>
                  </a:lnTo>
                  <a:lnTo>
                    <a:pt x="180431" y="109402"/>
                  </a:lnTo>
                  <a:lnTo>
                    <a:pt x="180431" y="110218"/>
                  </a:lnTo>
                  <a:lnTo>
                    <a:pt x="179614" y="111851"/>
                  </a:lnTo>
                  <a:lnTo>
                    <a:pt x="179614" y="112667"/>
                  </a:lnTo>
                  <a:lnTo>
                    <a:pt x="180431" y="113484"/>
                  </a:lnTo>
                  <a:lnTo>
                    <a:pt x="180431" y="114300"/>
                  </a:lnTo>
                  <a:lnTo>
                    <a:pt x="180431" y="115933"/>
                  </a:lnTo>
                  <a:lnTo>
                    <a:pt x="179614" y="116749"/>
                  </a:lnTo>
                  <a:lnTo>
                    <a:pt x="178798" y="117566"/>
                  </a:lnTo>
                  <a:lnTo>
                    <a:pt x="178798" y="119199"/>
                  </a:lnTo>
                  <a:lnTo>
                    <a:pt x="179614" y="119199"/>
                  </a:lnTo>
                  <a:lnTo>
                    <a:pt x="181247" y="119199"/>
                  </a:lnTo>
                  <a:lnTo>
                    <a:pt x="182880" y="118382"/>
                  </a:lnTo>
                  <a:lnTo>
                    <a:pt x="183696" y="116749"/>
                  </a:lnTo>
                  <a:lnTo>
                    <a:pt x="182880" y="115116"/>
                  </a:lnTo>
                  <a:lnTo>
                    <a:pt x="182880" y="115116"/>
                  </a:lnTo>
                  <a:lnTo>
                    <a:pt x="182880" y="115116"/>
                  </a:lnTo>
                  <a:lnTo>
                    <a:pt x="184513" y="113484"/>
                  </a:lnTo>
                  <a:lnTo>
                    <a:pt x="186146" y="112667"/>
                  </a:lnTo>
                  <a:lnTo>
                    <a:pt x="188595" y="112667"/>
                  </a:lnTo>
                  <a:lnTo>
                    <a:pt x="191861" y="113484"/>
                  </a:lnTo>
                  <a:lnTo>
                    <a:pt x="191861" y="113484"/>
                  </a:lnTo>
                  <a:lnTo>
                    <a:pt x="191861" y="114300"/>
                  </a:lnTo>
                  <a:lnTo>
                    <a:pt x="191861" y="115933"/>
                  </a:lnTo>
                  <a:lnTo>
                    <a:pt x="192677" y="116749"/>
                  </a:lnTo>
                  <a:lnTo>
                    <a:pt x="191861" y="119199"/>
                  </a:lnTo>
                  <a:lnTo>
                    <a:pt x="192677" y="120015"/>
                  </a:lnTo>
                  <a:lnTo>
                    <a:pt x="193494" y="120831"/>
                  </a:lnTo>
                  <a:lnTo>
                    <a:pt x="194310" y="121648"/>
                  </a:lnTo>
                  <a:lnTo>
                    <a:pt x="195127" y="122464"/>
                  </a:lnTo>
                  <a:lnTo>
                    <a:pt x="195943" y="124097"/>
                  </a:lnTo>
                  <a:lnTo>
                    <a:pt x="195943" y="124914"/>
                  </a:lnTo>
                  <a:lnTo>
                    <a:pt x="194310" y="126546"/>
                  </a:lnTo>
                  <a:lnTo>
                    <a:pt x="191861" y="128179"/>
                  </a:lnTo>
                  <a:lnTo>
                    <a:pt x="191861" y="128996"/>
                  </a:lnTo>
                  <a:lnTo>
                    <a:pt x="191861" y="129812"/>
                  </a:lnTo>
                  <a:lnTo>
                    <a:pt x="191861" y="130629"/>
                  </a:lnTo>
                  <a:lnTo>
                    <a:pt x="193494" y="131445"/>
                  </a:lnTo>
                  <a:lnTo>
                    <a:pt x="195127" y="133894"/>
                  </a:lnTo>
                  <a:lnTo>
                    <a:pt x="195943" y="135527"/>
                  </a:lnTo>
                  <a:lnTo>
                    <a:pt x="197576" y="137160"/>
                  </a:lnTo>
                  <a:lnTo>
                    <a:pt x="198392" y="137977"/>
                  </a:lnTo>
                  <a:lnTo>
                    <a:pt x="198392" y="138793"/>
                  </a:lnTo>
                  <a:lnTo>
                    <a:pt x="197576" y="139609"/>
                  </a:lnTo>
                  <a:lnTo>
                    <a:pt x="196760" y="142059"/>
                  </a:lnTo>
                  <a:lnTo>
                    <a:pt x="195943" y="142059"/>
                  </a:lnTo>
                  <a:lnTo>
                    <a:pt x="195127" y="142059"/>
                  </a:lnTo>
                  <a:lnTo>
                    <a:pt x="192677" y="143691"/>
                  </a:lnTo>
                  <a:lnTo>
                    <a:pt x="191861" y="143691"/>
                  </a:lnTo>
                  <a:lnTo>
                    <a:pt x="190228" y="143691"/>
                  </a:lnTo>
                  <a:lnTo>
                    <a:pt x="189412" y="144508"/>
                  </a:lnTo>
                  <a:lnTo>
                    <a:pt x="189412" y="145324"/>
                  </a:lnTo>
                  <a:lnTo>
                    <a:pt x="190228" y="146141"/>
                  </a:lnTo>
                  <a:lnTo>
                    <a:pt x="191044" y="146957"/>
                  </a:lnTo>
                  <a:lnTo>
                    <a:pt x="191044" y="147774"/>
                  </a:lnTo>
                  <a:lnTo>
                    <a:pt x="191861" y="148590"/>
                  </a:lnTo>
                  <a:lnTo>
                    <a:pt x="193494" y="149406"/>
                  </a:lnTo>
                  <a:lnTo>
                    <a:pt x="194310" y="149406"/>
                  </a:lnTo>
                  <a:lnTo>
                    <a:pt x="195127" y="149406"/>
                  </a:lnTo>
                  <a:lnTo>
                    <a:pt x="195127" y="150223"/>
                  </a:lnTo>
                  <a:lnTo>
                    <a:pt x="195943" y="152672"/>
                  </a:lnTo>
                  <a:lnTo>
                    <a:pt x="195943" y="153489"/>
                  </a:lnTo>
                  <a:lnTo>
                    <a:pt x="195127" y="153489"/>
                  </a:lnTo>
                  <a:lnTo>
                    <a:pt x="194310" y="154305"/>
                  </a:lnTo>
                  <a:lnTo>
                    <a:pt x="193494" y="155938"/>
                  </a:lnTo>
                  <a:lnTo>
                    <a:pt x="192677" y="157571"/>
                  </a:lnTo>
                  <a:lnTo>
                    <a:pt x="193494" y="158387"/>
                  </a:lnTo>
                  <a:lnTo>
                    <a:pt x="193494" y="159204"/>
                  </a:lnTo>
                  <a:lnTo>
                    <a:pt x="193494" y="160020"/>
                  </a:lnTo>
                  <a:lnTo>
                    <a:pt x="194310" y="161653"/>
                  </a:lnTo>
                  <a:lnTo>
                    <a:pt x="195127" y="163286"/>
                  </a:lnTo>
                  <a:lnTo>
                    <a:pt x="198392" y="164919"/>
                  </a:lnTo>
                  <a:lnTo>
                    <a:pt x="200842" y="166552"/>
                  </a:lnTo>
                  <a:lnTo>
                    <a:pt x="201658" y="166552"/>
                  </a:lnTo>
                  <a:lnTo>
                    <a:pt x="205740" y="165735"/>
                  </a:lnTo>
                  <a:lnTo>
                    <a:pt x="206556" y="165735"/>
                  </a:lnTo>
                  <a:lnTo>
                    <a:pt x="207373" y="166552"/>
                  </a:lnTo>
                  <a:lnTo>
                    <a:pt x="207373" y="167368"/>
                  </a:lnTo>
                  <a:lnTo>
                    <a:pt x="206556" y="168184"/>
                  </a:lnTo>
                  <a:lnTo>
                    <a:pt x="205740" y="169817"/>
                  </a:lnTo>
                  <a:lnTo>
                    <a:pt x="204924" y="171450"/>
                  </a:lnTo>
                  <a:lnTo>
                    <a:pt x="204107" y="172266"/>
                  </a:lnTo>
                  <a:lnTo>
                    <a:pt x="204107" y="173083"/>
                  </a:lnTo>
                  <a:lnTo>
                    <a:pt x="204107" y="174716"/>
                  </a:lnTo>
                  <a:lnTo>
                    <a:pt x="203291" y="174716"/>
                  </a:lnTo>
                  <a:lnTo>
                    <a:pt x="203291" y="174716"/>
                  </a:lnTo>
                  <a:lnTo>
                    <a:pt x="203291" y="174716"/>
                  </a:lnTo>
                  <a:lnTo>
                    <a:pt x="203291" y="174716"/>
                  </a:lnTo>
                  <a:lnTo>
                    <a:pt x="203291" y="174716"/>
                  </a:lnTo>
                  <a:lnTo>
                    <a:pt x="203291" y="175532"/>
                  </a:lnTo>
                  <a:lnTo>
                    <a:pt x="201658" y="176349"/>
                  </a:lnTo>
                  <a:lnTo>
                    <a:pt x="200025" y="177165"/>
                  </a:lnTo>
                  <a:lnTo>
                    <a:pt x="195127" y="182064"/>
                  </a:lnTo>
                  <a:lnTo>
                    <a:pt x="192677" y="183696"/>
                  </a:lnTo>
                  <a:lnTo>
                    <a:pt x="191861" y="184513"/>
                  </a:lnTo>
                  <a:lnTo>
                    <a:pt x="191044" y="186146"/>
                  </a:lnTo>
                  <a:lnTo>
                    <a:pt x="189412" y="187779"/>
                  </a:lnTo>
                  <a:lnTo>
                    <a:pt x="187779" y="188595"/>
                  </a:lnTo>
                  <a:lnTo>
                    <a:pt x="184513" y="189411"/>
                  </a:lnTo>
                  <a:lnTo>
                    <a:pt x="181247" y="191044"/>
                  </a:lnTo>
                  <a:lnTo>
                    <a:pt x="179614" y="190228"/>
                  </a:lnTo>
                  <a:lnTo>
                    <a:pt x="176349" y="190228"/>
                  </a:lnTo>
                  <a:lnTo>
                    <a:pt x="173899" y="188595"/>
                  </a:lnTo>
                  <a:lnTo>
                    <a:pt x="169817" y="187779"/>
                  </a:lnTo>
                  <a:lnTo>
                    <a:pt x="168185" y="185329"/>
                  </a:lnTo>
                  <a:lnTo>
                    <a:pt x="166552" y="185329"/>
                  </a:lnTo>
                  <a:lnTo>
                    <a:pt x="164919" y="185329"/>
                  </a:lnTo>
                  <a:lnTo>
                    <a:pt x="164102" y="185329"/>
                  </a:lnTo>
                  <a:lnTo>
                    <a:pt x="164102" y="184513"/>
                  </a:lnTo>
                  <a:lnTo>
                    <a:pt x="164102" y="183696"/>
                  </a:lnTo>
                  <a:lnTo>
                    <a:pt x="162469" y="183696"/>
                  </a:lnTo>
                  <a:lnTo>
                    <a:pt x="161653" y="183696"/>
                  </a:lnTo>
                  <a:lnTo>
                    <a:pt x="160837" y="183696"/>
                  </a:lnTo>
                  <a:lnTo>
                    <a:pt x="160020" y="183696"/>
                  </a:lnTo>
                  <a:lnTo>
                    <a:pt x="159204" y="183696"/>
                  </a:lnTo>
                  <a:lnTo>
                    <a:pt x="159204" y="183696"/>
                  </a:lnTo>
                  <a:lnTo>
                    <a:pt x="159204" y="184513"/>
                  </a:lnTo>
                  <a:lnTo>
                    <a:pt x="157571" y="184513"/>
                  </a:lnTo>
                  <a:lnTo>
                    <a:pt x="155938" y="184513"/>
                  </a:lnTo>
                  <a:lnTo>
                    <a:pt x="152672" y="182880"/>
                  </a:lnTo>
                  <a:lnTo>
                    <a:pt x="151856" y="182880"/>
                  </a:lnTo>
                  <a:lnTo>
                    <a:pt x="149406" y="182064"/>
                  </a:lnTo>
                  <a:lnTo>
                    <a:pt x="148590" y="181247"/>
                  </a:lnTo>
                  <a:lnTo>
                    <a:pt x="147774" y="179614"/>
                  </a:lnTo>
                  <a:lnTo>
                    <a:pt x="146957" y="178798"/>
                  </a:lnTo>
                  <a:lnTo>
                    <a:pt x="146957" y="178798"/>
                  </a:lnTo>
                  <a:lnTo>
                    <a:pt x="144508" y="179614"/>
                  </a:lnTo>
                  <a:lnTo>
                    <a:pt x="143692" y="180431"/>
                  </a:lnTo>
                  <a:lnTo>
                    <a:pt x="142059" y="182064"/>
                  </a:lnTo>
                  <a:lnTo>
                    <a:pt x="133078" y="187779"/>
                  </a:lnTo>
                  <a:lnTo>
                    <a:pt x="131445" y="190228"/>
                  </a:lnTo>
                  <a:lnTo>
                    <a:pt x="129812" y="194310"/>
                  </a:lnTo>
                  <a:lnTo>
                    <a:pt x="129812" y="195943"/>
                  </a:lnTo>
                  <a:lnTo>
                    <a:pt x="130629" y="201658"/>
                  </a:lnTo>
                  <a:lnTo>
                    <a:pt x="132262" y="204924"/>
                  </a:lnTo>
                  <a:lnTo>
                    <a:pt x="132262" y="205740"/>
                  </a:lnTo>
                  <a:lnTo>
                    <a:pt x="131445" y="205740"/>
                  </a:lnTo>
                  <a:lnTo>
                    <a:pt x="129812" y="205740"/>
                  </a:lnTo>
                  <a:lnTo>
                    <a:pt x="128179" y="204924"/>
                  </a:lnTo>
                  <a:lnTo>
                    <a:pt x="126546" y="204924"/>
                  </a:lnTo>
                  <a:lnTo>
                    <a:pt x="124913" y="205740"/>
                  </a:lnTo>
                  <a:lnTo>
                    <a:pt x="124097" y="205740"/>
                  </a:lnTo>
                  <a:lnTo>
                    <a:pt x="123281" y="205740"/>
                  </a:lnTo>
                  <a:lnTo>
                    <a:pt x="122464" y="205740"/>
                  </a:lnTo>
                  <a:lnTo>
                    <a:pt x="122464" y="206556"/>
                  </a:lnTo>
                  <a:lnTo>
                    <a:pt x="122464" y="207373"/>
                  </a:lnTo>
                  <a:lnTo>
                    <a:pt x="120831" y="207373"/>
                  </a:lnTo>
                  <a:lnTo>
                    <a:pt x="117566" y="206556"/>
                  </a:lnTo>
                  <a:lnTo>
                    <a:pt x="114300" y="205740"/>
                  </a:lnTo>
                  <a:lnTo>
                    <a:pt x="112667" y="206556"/>
                  </a:lnTo>
                  <a:lnTo>
                    <a:pt x="111851" y="207373"/>
                  </a:lnTo>
                  <a:lnTo>
                    <a:pt x="111035" y="207373"/>
                  </a:lnTo>
                  <a:lnTo>
                    <a:pt x="110218" y="206556"/>
                  </a:lnTo>
                  <a:lnTo>
                    <a:pt x="110218" y="205740"/>
                  </a:lnTo>
                  <a:lnTo>
                    <a:pt x="109402" y="204924"/>
                  </a:lnTo>
                  <a:lnTo>
                    <a:pt x="106952" y="204107"/>
                  </a:lnTo>
                  <a:lnTo>
                    <a:pt x="106952" y="203291"/>
                  </a:lnTo>
                  <a:lnTo>
                    <a:pt x="107769" y="202474"/>
                  </a:lnTo>
                  <a:lnTo>
                    <a:pt x="107769" y="201658"/>
                  </a:lnTo>
                  <a:lnTo>
                    <a:pt x="106952" y="200841"/>
                  </a:lnTo>
                  <a:lnTo>
                    <a:pt x="104503" y="200025"/>
                  </a:lnTo>
                  <a:lnTo>
                    <a:pt x="103687" y="200025"/>
                  </a:lnTo>
                  <a:lnTo>
                    <a:pt x="102870" y="200841"/>
                  </a:lnTo>
                  <a:lnTo>
                    <a:pt x="102054" y="201658"/>
                  </a:lnTo>
                  <a:lnTo>
                    <a:pt x="100421" y="199209"/>
                  </a:lnTo>
                  <a:lnTo>
                    <a:pt x="99604" y="198392"/>
                  </a:lnTo>
                  <a:lnTo>
                    <a:pt x="97971" y="198392"/>
                  </a:lnTo>
                  <a:lnTo>
                    <a:pt x="96338" y="197576"/>
                  </a:lnTo>
                  <a:lnTo>
                    <a:pt x="94706" y="196759"/>
                  </a:lnTo>
                  <a:lnTo>
                    <a:pt x="90624" y="195127"/>
                  </a:lnTo>
                  <a:lnTo>
                    <a:pt x="89807" y="195127"/>
                  </a:lnTo>
                  <a:lnTo>
                    <a:pt x="88991" y="195127"/>
                  </a:lnTo>
                  <a:lnTo>
                    <a:pt x="88991" y="195943"/>
                  </a:lnTo>
                  <a:lnTo>
                    <a:pt x="88991" y="198392"/>
                  </a:lnTo>
                  <a:lnTo>
                    <a:pt x="88991" y="198392"/>
                  </a:lnTo>
                  <a:lnTo>
                    <a:pt x="87358" y="198392"/>
                  </a:lnTo>
                  <a:lnTo>
                    <a:pt x="84909" y="198392"/>
                  </a:lnTo>
                  <a:lnTo>
                    <a:pt x="84092" y="198392"/>
                  </a:lnTo>
                  <a:lnTo>
                    <a:pt x="83276" y="198392"/>
                  </a:lnTo>
                  <a:lnTo>
                    <a:pt x="82460" y="197576"/>
                  </a:lnTo>
                  <a:lnTo>
                    <a:pt x="78377" y="198392"/>
                  </a:lnTo>
                  <a:lnTo>
                    <a:pt x="77561" y="198392"/>
                  </a:lnTo>
                  <a:lnTo>
                    <a:pt x="76744" y="197576"/>
                  </a:lnTo>
                  <a:lnTo>
                    <a:pt x="75928" y="196759"/>
                  </a:lnTo>
                  <a:lnTo>
                    <a:pt x="75112" y="195943"/>
                  </a:lnTo>
                  <a:lnTo>
                    <a:pt x="74295" y="195127"/>
                  </a:lnTo>
                  <a:lnTo>
                    <a:pt x="73479" y="195127"/>
                  </a:lnTo>
                  <a:lnTo>
                    <a:pt x="72662" y="195943"/>
                  </a:lnTo>
                  <a:lnTo>
                    <a:pt x="71029" y="195943"/>
                  </a:lnTo>
                  <a:lnTo>
                    <a:pt x="70213" y="195943"/>
                  </a:lnTo>
                  <a:lnTo>
                    <a:pt x="69396" y="195943"/>
                  </a:lnTo>
                  <a:lnTo>
                    <a:pt x="66947" y="193494"/>
                  </a:lnTo>
                  <a:lnTo>
                    <a:pt x="66947" y="192677"/>
                  </a:lnTo>
                  <a:lnTo>
                    <a:pt x="65314" y="192677"/>
                  </a:lnTo>
                  <a:lnTo>
                    <a:pt x="63681" y="192677"/>
                  </a:lnTo>
                  <a:lnTo>
                    <a:pt x="59599" y="191044"/>
                  </a:lnTo>
                  <a:lnTo>
                    <a:pt x="57967" y="190228"/>
                  </a:lnTo>
                  <a:lnTo>
                    <a:pt x="57967" y="189411"/>
                  </a:lnTo>
                  <a:lnTo>
                    <a:pt x="57967" y="188595"/>
                  </a:lnTo>
                  <a:lnTo>
                    <a:pt x="57967" y="188595"/>
                  </a:lnTo>
                  <a:lnTo>
                    <a:pt x="57150" y="189411"/>
                  </a:lnTo>
                  <a:lnTo>
                    <a:pt x="57150" y="190228"/>
                  </a:lnTo>
                  <a:lnTo>
                    <a:pt x="57150" y="190228"/>
                  </a:lnTo>
                  <a:lnTo>
                    <a:pt x="56334" y="190228"/>
                  </a:lnTo>
                  <a:lnTo>
                    <a:pt x="55517" y="190228"/>
                  </a:lnTo>
                  <a:lnTo>
                    <a:pt x="55517" y="189411"/>
                  </a:lnTo>
                  <a:lnTo>
                    <a:pt x="55517" y="188595"/>
                  </a:lnTo>
                  <a:lnTo>
                    <a:pt x="56334" y="187779"/>
                  </a:lnTo>
                  <a:lnTo>
                    <a:pt x="56334" y="186962"/>
                  </a:lnTo>
                  <a:lnTo>
                    <a:pt x="56334" y="186146"/>
                  </a:lnTo>
                  <a:lnTo>
                    <a:pt x="55517" y="185329"/>
                  </a:lnTo>
                  <a:lnTo>
                    <a:pt x="53885" y="185329"/>
                  </a:lnTo>
                  <a:lnTo>
                    <a:pt x="53068" y="185329"/>
                  </a:lnTo>
                  <a:lnTo>
                    <a:pt x="51435" y="184513"/>
                  </a:lnTo>
                  <a:lnTo>
                    <a:pt x="50619" y="184513"/>
                  </a:lnTo>
                  <a:lnTo>
                    <a:pt x="49802" y="183696"/>
                  </a:lnTo>
                  <a:lnTo>
                    <a:pt x="49802" y="182880"/>
                  </a:lnTo>
                  <a:lnTo>
                    <a:pt x="52252" y="182064"/>
                  </a:lnTo>
                  <a:lnTo>
                    <a:pt x="54701" y="179614"/>
                  </a:lnTo>
                  <a:lnTo>
                    <a:pt x="57150" y="169001"/>
                  </a:lnTo>
                  <a:lnTo>
                    <a:pt x="58783" y="156754"/>
                  </a:lnTo>
                  <a:lnTo>
                    <a:pt x="60416" y="154305"/>
                  </a:lnTo>
                  <a:lnTo>
                    <a:pt x="62049" y="153489"/>
                  </a:lnTo>
                  <a:lnTo>
                    <a:pt x="60416" y="151856"/>
                  </a:lnTo>
                  <a:lnTo>
                    <a:pt x="59599" y="152672"/>
                  </a:lnTo>
                  <a:lnTo>
                    <a:pt x="59599" y="153489"/>
                  </a:lnTo>
                  <a:lnTo>
                    <a:pt x="58783" y="154305"/>
                  </a:lnTo>
                  <a:lnTo>
                    <a:pt x="59599" y="142875"/>
                  </a:lnTo>
                  <a:lnTo>
                    <a:pt x="60416" y="138793"/>
                  </a:lnTo>
                  <a:lnTo>
                    <a:pt x="61232" y="134711"/>
                  </a:lnTo>
                  <a:lnTo>
                    <a:pt x="63681" y="136344"/>
                  </a:lnTo>
                  <a:lnTo>
                    <a:pt x="65314" y="137977"/>
                  </a:lnTo>
                  <a:lnTo>
                    <a:pt x="66131" y="139609"/>
                  </a:lnTo>
                  <a:lnTo>
                    <a:pt x="67763" y="144508"/>
                  </a:lnTo>
                  <a:lnTo>
                    <a:pt x="68580" y="145324"/>
                  </a:lnTo>
                  <a:lnTo>
                    <a:pt x="70213" y="146141"/>
                  </a:lnTo>
                  <a:lnTo>
                    <a:pt x="69396" y="145324"/>
                  </a:lnTo>
                  <a:lnTo>
                    <a:pt x="68580" y="144508"/>
                  </a:lnTo>
                  <a:lnTo>
                    <a:pt x="66947" y="137977"/>
                  </a:lnTo>
                  <a:lnTo>
                    <a:pt x="66131" y="136344"/>
                  </a:lnTo>
                  <a:lnTo>
                    <a:pt x="64498" y="134711"/>
                  </a:lnTo>
                  <a:lnTo>
                    <a:pt x="59599" y="131445"/>
                  </a:lnTo>
                  <a:lnTo>
                    <a:pt x="58783" y="130629"/>
                  </a:lnTo>
                  <a:lnTo>
                    <a:pt x="58783" y="128996"/>
                  </a:lnTo>
                  <a:lnTo>
                    <a:pt x="60416" y="128996"/>
                  </a:lnTo>
                  <a:lnTo>
                    <a:pt x="62049" y="129812"/>
                  </a:lnTo>
                  <a:lnTo>
                    <a:pt x="62049" y="128996"/>
                  </a:lnTo>
                  <a:lnTo>
                    <a:pt x="62049" y="128179"/>
                  </a:lnTo>
                  <a:lnTo>
                    <a:pt x="61232" y="125730"/>
                  </a:lnTo>
                  <a:lnTo>
                    <a:pt x="60416" y="119199"/>
                  </a:lnTo>
                  <a:lnTo>
                    <a:pt x="60416" y="118382"/>
                  </a:lnTo>
                  <a:lnTo>
                    <a:pt x="60416" y="116749"/>
                  </a:lnTo>
                  <a:lnTo>
                    <a:pt x="58783" y="116749"/>
                  </a:lnTo>
                  <a:lnTo>
                    <a:pt x="57150" y="116749"/>
                  </a:lnTo>
                  <a:lnTo>
                    <a:pt x="55517" y="115933"/>
                  </a:lnTo>
                  <a:lnTo>
                    <a:pt x="48986" y="111851"/>
                  </a:lnTo>
                  <a:lnTo>
                    <a:pt x="46537" y="107769"/>
                  </a:lnTo>
                  <a:lnTo>
                    <a:pt x="44087" y="104503"/>
                  </a:lnTo>
                  <a:lnTo>
                    <a:pt x="43271" y="102870"/>
                  </a:lnTo>
                  <a:lnTo>
                    <a:pt x="43271" y="101237"/>
                  </a:lnTo>
                  <a:lnTo>
                    <a:pt x="44087" y="98788"/>
                  </a:lnTo>
                  <a:lnTo>
                    <a:pt x="43271" y="97155"/>
                  </a:lnTo>
                  <a:lnTo>
                    <a:pt x="42454" y="97155"/>
                  </a:lnTo>
                  <a:lnTo>
                    <a:pt x="41638" y="96339"/>
                  </a:lnTo>
                  <a:lnTo>
                    <a:pt x="42454" y="94706"/>
                  </a:lnTo>
                  <a:lnTo>
                    <a:pt x="43271" y="93889"/>
                  </a:lnTo>
                  <a:lnTo>
                    <a:pt x="44904" y="93889"/>
                  </a:lnTo>
                  <a:lnTo>
                    <a:pt x="46537" y="93889"/>
                  </a:lnTo>
                  <a:lnTo>
                    <a:pt x="48169" y="94706"/>
                  </a:lnTo>
                  <a:lnTo>
                    <a:pt x="49802" y="94706"/>
                  </a:lnTo>
                  <a:lnTo>
                    <a:pt x="45720" y="92256"/>
                  </a:lnTo>
                  <a:lnTo>
                    <a:pt x="39188" y="93073"/>
                  </a:lnTo>
                  <a:lnTo>
                    <a:pt x="37556" y="93073"/>
                  </a:lnTo>
                  <a:lnTo>
                    <a:pt x="36739" y="92256"/>
                  </a:lnTo>
                  <a:lnTo>
                    <a:pt x="35923" y="90624"/>
                  </a:lnTo>
                  <a:lnTo>
                    <a:pt x="36739" y="89807"/>
                  </a:lnTo>
                  <a:lnTo>
                    <a:pt x="37556" y="88174"/>
                  </a:lnTo>
                  <a:lnTo>
                    <a:pt x="36739" y="87358"/>
                  </a:lnTo>
                  <a:lnTo>
                    <a:pt x="35923" y="87358"/>
                  </a:lnTo>
                  <a:lnTo>
                    <a:pt x="34290" y="87358"/>
                  </a:lnTo>
                  <a:lnTo>
                    <a:pt x="32657" y="87358"/>
                  </a:lnTo>
                  <a:lnTo>
                    <a:pt x="31841" y="86541"/>
                  </a:lnTo>
                  <a:lnTo>
                    <a:pt x="32657" y="84909"/>
                  </a:lnTo>
                  <a:lnTo>
                    <a:pt x="31841" y="84092"/>
                  </a:lnTo>
                  <a:lnTo>
                    <a:pt x="31024" y="84092"/>
                  </a:lnTo>
                  <a:lnTo>
                    <a:pt x="29392" y="84092"/>
                  </a:lnTo>
                  <a:lnTo>
                    <a:pt x="27759" y="83276"/>
                  </a:lnTo>
                  <a:lnTo>
                    <a:pt x="26126" y="81643"/>
                  </a:lnTo>
                  <a:lnTo>
                    <a:pt x="25310" y="81643"/>
                  </a:lnTo>
                  <a:lnTo>
                    <a:pt x="24493" y="81643"/>
                  </a:lnTo>
                  <a:lnTo>
                    <a:pt x="23677" y="80827"/>
                  </a:lnTo>
                  <a:lnTo>
                    <a:pt x="22860" y="80827"/>
                  </a:lnTo>
                  <a:lnTo>
                    <a:pt x="22044" y="80827"/>
                  </a:lnTo>
                  <a:lnTo>
                    <a:pt x="21227" y="80010"/>
                  </a:lnTo>
                  <a:lnTo>
                    <a:pt x="14696" y="77561"/>
                  </a:lnTo>
                  <a:lnTo>
                    <a:pt x="12246" y="77561"/>
                  </a:lnTo>
                  <a:lnTo>
                    <a:pt x="9797" y="78377"/>
                  </a:lnTo>
                  <a:lnTo>
                    <a:pt x="8164" y="78377"/>
                  </a:lnTo>
                  <a:lnTo>
                    <a:pt x="7348" y="76744"/>
                  </a:lnTo>
                  <a:lnTo>
                    <a:pt x="6531" y="74295"/>
                  </a:lnTo>
                  <a:lnTo>
                    <a:pt x="2449" y="72662"/>
                  </a:lnTo>
                  <a:lnTo>
                    <a:pt x="3266" y="71846"/>
                  </a:lnTo>
                  <a:lnTo>
                    <a:pt x="4899" y="71846"/>
                  </a:lnTo>
                  <a:lnTo>
                    <a:pt x="7348" y="71029"/>
                  </a:lnTo>
                  <a:lnTo>
                    <a:pt x="8164" y="70213"/>
                  </a:lnTo>
                  <a:lnTo>
                    <a:pt x="6531" y="69396"/>
                  </a:lnTo>
                  <a:lnTo>
                    <a:pt x="4899" y="69396"/>
                  </a:lnTo>
                  <a:lnTo>
                    <a:pt x="4082" y="68580"/>
                  </a:lnTo>
                  <a:lnTo>
                    <a:pt x="3266" y="67764"/>
                  </a:lnTo>
                  <a:lnTo>
                    <a:pt x="4082" y="66947"/>
                  </a:lnTo>
                  <a:lnTo>
                    <a:pt x="4899" y="66947"/>
                  </a:lnTo>
                  <a:lnTo>
                    <a:pt x="6531" y="66947"/>
                  </a:lnTo>
                  <a:lnTo>
                    <a:pt x="8981" y="66947"/>
                  </a:lnTo>
                  <a:lnTo>
                    <a:pt x="8164" y="66131"/>
                  </a:lnTo>
                  <a:lnTo>
                    <a:pt x="7348" y="66131"/>
                  </a:lnTo>
                  <a:lnTo>
                    <a:pt x="6531" y="66131"/>
                  </a:lnTo>
                  <a:lnTo>
                    <a:pt x="4082" y="66131"/>
                  </a:lnTo>
                  <a:lnTo>
                    <a:pt x="3266" y="66131"/>
                  </a:lnTo>
                  <a:lnTo>
                    <a:pt x="817" y="66131"/>
                  </a:lnTo>
                  <a:lnTo>
                    <a:pt x="0" y="65314"/>
                  </a:lnTo>
                  <a:lnTo>
                    <a:pt x="0" y="64498"/>
                  </a:lnTo>
                  <a:lnTo>
                    <a:pt x="817" y="62049"/>
                  </a:lnTo>
                  <a:lnTo>
                    <a:pt x="4082" y="60416"/>
                  </a:lnTo>
                  <a:lnTo>
                    <a:pt x="12246" y="57966"/>
                  </a:lnTo>
                  <a:lnTo>
                    <a:pt x="15512" y="57966"/>
                  </a:lnTo>
                  <a:lnTo>
                    <a:pt x="17962" y="57966"/>
                  </a:lnTo>
                  <a:lnTo>
                    <a:pt x="20411" y="56334"/>
                  </a:lnTo>
                  <a:lnTo>
                    <a:pt x="22044" y="55517"/>
                  </a:lnTo>
                  <a:lnTo>
                    <a:pt x="26126" y="54701"/>
                  </a:lnTo>
                  <a:lnTo>
                    <a:pt x="30208" y="56334"/>
                  </a:lnTo>
                  <a:lnTo>
                    <a:pt x="33474" y="61232"/>
                  </a:lnTo>
                  <a:lnTo>
                    <a:pt x="35106" y="62865"/>
                  </a:lnTo>
                  <a:lnTo>
                    <a:pt x="39188" y="60416"/>
                  </a:lnTo>
                  <a:lnTo>
                    <a:pt x="44904" y="60416"/>
                  </a:lnTo>
                  <a:lnTo>
                    <a:pt x="46537" y="62049"/>
                  </a:lnTo>
                  <a:lnTo>
                    <a:pt x="47353" y="60416"/>
                  </a:lnTo>
                  <a:lnTo>
                    <a:pt x="48169" y="58783"/>
                  </a:lnTo>
                  <a:lnTo>
                    <a:pt x="48986" y="59599"/>
                  </a:lnTo>
                  <a:lnTo>
                    <a:pt x="49802" y="60416"/>
                  </a:lnTo>
                  <a:lnTo>
                    <a:pt x="56334" y="60416"/>
                  </a:lnTo>
                  <a:lnTo>
                    <a:pt x="57150" y="60416"/>
                  </a:lnTo>
                  <a:lnTo>
                    <a:pt x="55517" y="59599"/>
                  </a:lnTo>
                  <a:lnTo>
                    <a:pt x="53885" y="57150"/>
                  </a:lnTo>
                  <a:lnTo>
                    <a:pt x="53885" y="47353"/>
                  </a:lnTo>
                  <a:lnTo>
                    <a:pt x="52252" y="44904"/>
                  </a:lnTo>
                  <a:lnTo>
                    <a:pt x="50619" y="40821"/>
                  </a:lnTo>
                  <a:lnTo>
                    <a:pt x="49802" y="38372"/>
                  </a:lnTo>
                  <a:lnTo>
                    <a:pt x="49802" y="37556"/>
                  </a:lnTo>
                  <a:lnTo>
                    <a:pt x="49802" y="35923"/>
                  </a:lnTo>
                  <a:lnTo>
                    <a:pt x="52252" y="35923"/>
                  </a:lnTo>
                  <a:lnTo>
                    <a:pt x="53885" y="35923"/>
                  </a:lnTo>
                  <a:lnTo>
                    <a:pt x="57967" y="35106"/>
                  </a:lnTo>
                  <a:lnTo>
                    <a:pt x="59599" y="35923"/>
                  </a:lnTo>
                  <a:lnTo>
                    <a:pt x="59599" y="38372"/>
                  </a:lnTo>
                  <a:lnTo>
                    <a:pt x="60416" y="40821"/>
                  </a:lnTo>
                  <a:lnTo>
                    <a:pt x="61232" y="42454"/>
                  </a:lnTo>
                  <a:lnTo>
                    <a:pt x="62049" y="44087"/>
                  </a:lnTo>
                  <a:lnTo>
                    <a:pt x="65314" y="44087"/>
                  </a:lnTo>
                  <a:lnTo>
                    <a:pt x="68580" y="44904"/>
                  </a:lnTo>
                  <a:lnTo>
                    <a:pt x="72662" y="44904"/>
                  </a:lnTo>
                  <a:lnTo>
                    <a:pt x="78377" y="46536"/>
                  </a:lnTo>
                  <a:lnTo>
                    <a:pt x="80827" y="45720"/>
                  </a:lnTo>
                  <a:lnTo>
                    <a:pt x="83276" y="44087"/>
                  </a:lnTo>
                  <a:lnTo>
                    <a:pt x="88174" y="43271"/>
                  </a:lnTo>
                  <a:lnTo>
                    <a:pt x="88174" y="42454"/>
                  </a:lnTo>
                  <a:lnTo>
                    <a:pt x="85725" y="42454"/>
                  </a:lnTo>
                  <a:lnTo>
                    <a:pt x="83276" y="41638"/>
                  </a:lnTo>
                  <a:lnTo>
                    <a:pt x="83276" y="40005"/>
                  </a:lnTo>
                  <a:lnTo>
                    <a:pt x="83276" y="39189"/>
                  </a:lnTo>
                  <a:lnTo>
                    <a:pt x="84092" y="36739"/>
                  </a:lnTo>
                  <a:lnTo>
                    <a:pt x="91440" y="32657"/>
                  </a:lnTo>
                  <a:lnTo>
                    <a:pt x="96338" y="31841"/>
                  </a:lnTo>
                  <a:lnTo>
                    <a:pt x="102054" y="29391"/>
                  </a:lnTo>
                  <a:lnTo>
                    <a:pt x="104503" y="26942"/>
                  </a:lnTo>
                  <a:lnTo>
                    <a:pt x="106136" y="23677"/>
                  </a:lnTo>
                  <a:lnTo>
                    <a:pt x="106952" y="22860"/>
                  </a:lnTo>
                  <a:lnTo>
                    <a:pt x="107769" y="22044"/>
                  </a:lnTo>
                  <a:lnTo>
                    <a:pt x="106952" y="21227"/>
                  </a:lnTo>
                  <a:lnTo>
                    <a:pt x="107769" y="9797"/>
                  </a:lnTo>
                  <a:lnTo>
                    <a:pt x="108585" y="7348"/>
                  </a:lnTo>
                  <a:lnTo>
                    <a:pt x="109402" y="5715"/>
                  </a:lnTo>
                  <a:lnTo>
                    <a:pt x="111035" y="4082"/>
                  </a:lnTo>
                  <a:lnTo>
                    <a:pt x="113484" y="2449"/>
                  </a:lnTo>
                  <a:lnTo>
                    <a:pt x="122464" y="816"/>
                  </a:lnTo>
                  <a:lnTo>
                    <a:pt x="124097" y="0"/>
                  </a:lnTo>
                  <a:lnTo>
                    <a:pt x="124097" y="1633"/>
                  </a:lnTo>
                  <a:lnTo>
                    <a:pt x="124913" y="3266"/>
                  </a:lnTo>
                  <a:lnTo>
                    <a:pt x="125730" y="4082"/>
                  </a:lnTo>
                  <a:lnTo>
                    <a:pt x="125730" y="4899"/>
                  </a:lnTo>
                  <a:lnTo>
                    <a:pt x="125730" y="5715"/>
                  </a:lnTo>
                  <a:lnTo>
                    <a:pt x="126546" y="7348"/>
                  </a:lnTo>
                  <a:lnTo>
                    <a:pt x="128179" y="8981"/>
                  </a:lnTo>
                  <a:lnTo>
                    <a:pt x="125730" y="4899"/>
                  </a:lnTo>
                  <a:lnTo>
                    <a:pt x="125730" y="4899"/>
                  </a:lnTo>
                  <a:close/>
                  <a:moveTo>
                    <a:pt x="58783" y="124097"/>
                  </a:moveTo>
                  <a:lnTo>
                    <a:pt x="57967" y="126546"/>
                  </a:lnTo>
                  <a:lnTo>
                    <a:pt x="57150" y="124914"/>
                  </a:lnTo>
                  <a:lnTo>
                    <a:pt x="55517" y="123281"/>
                  </a:lnTo>
                  <a:lnTo>
                    <a:pt x="55517" y="121648"/>
                  </a:lnTo>
                  <a:lnTo>
                    <a:pt x="55517" y="120831"/>
                  </a:lnTo>
                  <a:lnTo>
                    <a:pt x="57150" y="121648"/>
                  </a:lnTo>
                  <a:lnTo>
                    <a:pt x="58783" y="124097"/>
                  </a:lnTo>
                  <a:close/>
                  <a:moveTo>
                    <a:pt x="235131" y="195943"/>
                  </a:moveTo>
                  <a:lnTo>
                    <a:pt x="234315" y="199209"/>
                  </a:lnTo>
                  <a:lnTo>
                    <a:pt x="234315" y="200025"/>
                  </a:lnTo>
                  <a:lnTo>
                    <a:pt x="235131" y="200841"/>
                  </a:lnTo>
                  <a:lnTo>
                    <a:pt x="235131" y="201658"/>
                  </a:lnTo>
                  <a:lnTo>
                    <a:pt x="235948" y="210639"/>
                  </a:lnTo>
                  <a:lnTo>
                    <a:pt x="235948" y="211455"/>
                  </a:lnTo>
                  <a:lnTo>
                    <a:pt x="234315" y="214721"/>
                  </a:lnTo>
                  <a:lnTo>
                    <a:pt x="233499" y="215537"/>
                  </a:lnTo>
                  <a:lnTo>
                    <a:pt x="233499" y="219619"/>
                  </a:lnTo>
                  <a:lnTo>
                    <a:pt x="233499" y="220436"/>
                  </a:lnTo>
                  <a:lnTo>
                    <a:pt x="232682" y="221252"/>
                  </a:lnTo>
                  <a:lnTo>
                    <a:pt x="231049" y="225334"/>
                  </a:lnTo>
                  <a:lnTo>
                    <a:pt x="230233" y="226967"/>
                  </a:lnTo>
                  <a:lnTo>
                    <a:pt x="226967" y="225334"/>
                  </a:lnTo>
                  <a:lnTo>
                    <a:pt x="225335" y="224518"/>
                  </a:lnTo>
                  <a:lnTo>
                    <a:pt x="224518" y="223702"/>
                  </a:lnTo>
                  <a:lnTo>
                    <a:pt x="223702" y="222885"/>
                  </a:lnTo>
                  <a:lnTo>
                    <a:pt x="223702" y="222069"/>
                  </a:lnTo>
                  <a:lnTo>
                    <a:pt x="224518" y="221252"/>
                  </a:lnTo>
                  <a:lnTo>
                    <a:pt x="224518" y="220436"/>
                  </a:lnTo>
                  <a:lnTo>
                    <a:pt x="222885" y="219619"/>
                  </a:lnTo>
                  <a:lnTo>
                    <a:pt x="222069" y="218803"/>
                  </a:lnTo>
                  <a:lnTo>
                    <a:pt x="222069" y="217986"/>
                  </a:lnTo>
                  <a:lnTo>
                    <a:pt x="222885" y="216354"/>
                  </a:lnTo>
                  <a:lnTo>
                    <a:pt x="222885" y="215537"/>
                  </a:lnTo>
                  <a:lnTo>
                    <a:pt x="222069" y="215537"/>
                  </a:lnTo>
                  <a:lnTo>
                    <a:pt x="221252" y="215537"/>
                  </a:lnTo>
                  <a:lnTo>
                    <a:pt x="221252" y="214721"/>
                  </a:lnTo>
                  <a:lnTo>
                    <a:pt x="222069" y="213904"/>
                  </a:lnTo>
                  <a:lnTo>
                    <a:pt x="222885" y="213088"/>
                  </a:lnTo>
                  <a:lnTo>
                    <a:pt x="222885" y="212271"/>
                  </a:lnTo>
                  <a:lnTo>
                    <a:pt x="222069" y="211455"/>
                  </a:lnTo>
                  <a:lnTo>
                    <a:pt x="221252" y="210639"/>
                  </a:lnTo>
                  <a:lnTo>
                    <a:pt x="221252" y="209006"/>
                  </a:lnTo>
                  <a:lnTo>
                    <a:pt x="222069" y="208189"/>
                  </a:lnTo>
                  <a:lnTo>
                    <a:pt x="222885" y="207373"/>
                  </a:lnTo>
                  <a:lnTo>
                    <a:pt x="222069" y="205740"/>
                  </a:lnTo>
                  <a:lnTo>
                    <a:pt x="221252" y="205740"/>
                  </a:lnTo>
                  <a:lnTo>
                    <a:pt x="220436" y="205740"/>
                  </a:lnTo>
                  <a:lnTo>
                    <a:pt x="220436" y="204924"/>
                  </a:lnTo>
                  <a:lnTo>
                    <a:pt x="221252" y="204107"/>
                  </a:lnTo>
                  <a:lnTo>
                    <a:pt x="222069" y="201658"/>
                  </a:lnTo>
                  <a:lnTo>
                    <a:pt x="223702" y="200025"/>
                  </a:lnTo>
                  <a:lnTo>
                    <a:pt x="226967" y="199209"/>
                  </a:lnTo>
                  <a:lnTo>
                    <a:pt x="227784" y="199209"/>
                  </a:lnTo>
                  <a:lnTo>
                    <a:pt x="228600" y="198392"/>
                  </a:lnTo>
                  <a:lnTo>
                    <a:pt x="229417" y="197576"/>
                  </a:lnTo>
                  <a:lnTo>
                    <a:pt x="230233" y="197576"/>
                  </a:lnTo>
                  <a:lnTo>
                    <a:pt x="231049" y="197576"/>
                  </a:lnTo>
                  <a:lnTo>
                    <a:pt x="231866" y="197576"/>
                  </a:lnTo>
                  <a:lnTo>
                    <a:pt x="232682" y="196759"/>
                  </a:lnTo>
                  <a:lnTo>
                    <a:pt x="233499" y="195943"/>
                  </a:lnTo>
                  <a:lnTo>
                    <a:pt x="233499" y="195127"/>
                  </a:lnTo>
                  <a:lnTo>
                    <a:pt x="233499" y="191861"/>
                  </a:lnTo>
                  <a:lnTo>
                    <a:pt x="234315" y="190228"/>
                  </a:lnTo>
                  <a:lnTo>
                    <a:pt x="235131" y="190228"/>
                  </a:lnTo>
                  <a:lnTo>
                    <a:pt x="235948" y="191044"/>
                  </a:lnTo>
                  <a:lnTo>
                    <a:pt x="235948" y="191861"/>
                  </a:lnTo>
                  <a:lnTo>
                    <a:pt x="235948" y="193494"/>
                  </a:lnTo>
                  <a:lnTo>
                    <a:pt x="235131" y="195943"/>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11" name="Freeform: Shape 310">
              <a:extLst>
                <a:ext uri="{FF2B5EF4-FFF2-40B4-BE49-F238E27FC236}">
                  <a16:creationId xmlns:a16="http://schemas.microsoft.com/office/drawing/2014/main" id="{A87D0302-58B5-E424-30EF-3850ADA39766}"/>
                </a:ext>
              </a:extLst>
            </p:cNvPr>
            <p:cNvSpPr/>
            <p:nvPr/>
          </p:nvSpPr>
          <p:spPr>
            <a:xfrm>
              <a:off x="4521381" y="4183379"/>
              <a:ext cx="95522" cy="99604"/>
            </a:xfrm>
            <a:custGeom>
              <a:avLst/>
              <a:gdLst>
                <a:gd name="connsiteX0" fmla="*/ 77561 w 95522"/>
                <a:gd name="connsiteY0" fmla="*/ 0 h 99604"/>
                <a:gd name="connsiteX1" fmla="*/ 77561 w 95522"/>
                <a:gd name="connsiteY1" fmla="*/ 816 h 99604"/>
                <a:gd name="connsiteX2" fmla="*/ 75928 w 95522"/>
                <a:gd name="connsiteY2" fmla="*/ 3266 h 99604"/>
                <a:gd name="connsiteX3" fmla="*/ 75112 w 95522"/>
                <a:gd name="connsiteY3" fmla="*/ 5715 h 99604"/>
                <a:gd name="connsiteX4" fmla="*/ 75112 w 95522"/>
                <a:gd name="connsiteY4" fmla="*/ 8164 h 99604"/>
                <a:gd name="connsiteX5" fmla="*/ 75112 w 95522"/>
                <a:gd name="connsiteY5" fmla="*/ 9797 h 99604"/>
                <a:gd name="connsiteX6" fmla="*/ 75928 w 95522"/>
                <a:gd name="connsiteY6" fmla="*/ 11430 h 99604"/>
                <a:gd name="connsiteX7" fmla="*/ 75928 w 95522"/>
                <a:gd name="connsiteY7" fmla="*/ 13063 h 99604"/>
                <a:gd name="connsiteX8" fmla="*/ 75928 w 95522"/>
                <a:gd name="connsiteY8" fmla="*/ 13879 h 99604"/>
                <a:gd name="connsiteX9" fmla="*/ 75112 w 95522"/>
                <a:gd name="connsiteY9" fmla="*/ 14696 h 99604"/>
                <a:gd name="connsiteX10" fmla="*/ 75928 w 95522"/>
                <a:gd name="connsiteY10" fmla="*/ 15512 h 99604"/>
                <a:gd name="connsiteX11" fmla="*/ 76744 w 95522"/>
                <a:gd name="connsiteY11" fmla="*/ 15512 h 99604"/>
                <a:gd name="connsiteX12" fmla="*/ 78377 w 95522"/>
                <a:gd name="connsiteY12" fmla="*/ 14696 h 99604"/>
                <a:gd name="connsiteX13" fmla="*/ 80827 w 95522"/>
                <a:gd name="connsiteY13" fmla="*/ 13879 h 99604"/>
                <a:gd name="connsiteX14" fmla="*/ 84092 w 95522"/>
                <a:gd name="connsiteY14" fmla="*/ 13063 h 99604"/>
                <a:gd name="connsiteX15" fmla="*/ 86542 w 95522"/>
                <a:gd name="connsiteY15" fmla="*/ 12246 h 99604"/>
                <a:gd name="connsiteX16" fmla="*/ 89807 w 95522"/>
                <a:gd name="connsiteY16" fmla="*/ 12246 h 99604"/>
                <a:gd name="connsiteX17" fmla="*/ 91440 w 95522"/>
                <a:gd name="connsiteY17" fmla="*/ 13063 h 99604"/>
                <a:gd name="connsiteX18" fmla="*/ 92256 w 95522"/>
                <a:gd name="connsiteY18" fmla="*/ 13879 h 99604"/>
                <a:gd name="connsiteX19" fmla="*/ 93073 w 95522"/>
                <a:gd name="connsiteY19" fmla="*/ 17145 h 99604"/>
                <a:gd name="connsiteX20" fmla="*/ 93889 w 95522"/>
                <a:gd name="connsiteY20" fmla="*/ 17962 h 99604"/>
                <a:gd name="connsiteX21" fmla="*/ 94706 w 95522"/>
                <a:gd name="connsiteY21" fmla="*/ 19594 h 99604"/>
                <a:gd name="connsiteX22" fmla="*/ 95522 w 95522"/>
                <a:gd name="connsiteY22" fmla="*/ 21227 h 99604"/>
                <a:gd name="connsiteX23" fmla="*/ 95522 w 95522"/>
                <a:gd name="connsiteY23" fmla="*/ 22044 h 99604"/>
                <a:gd name="connsiteX24" fmla="*/ 95522 w 95522"/>
                <a:gd name="connsiteY24" fmla="*/ 22860 h 99604"/>
                <a:gd name="connsiteX25" fmla="*/ 94706 w 95522"/>
                <a:gd name="connsiteY25" fmla="*/ 23676 h 99604"/>
                <a:gd name="connsiteX26" fmla="*/ 93889 w 95522"/>
                <a:gd name="connsiteY26" fmla="*/ 25309 h 99604"/>
                <a:gd name="connsiteX27" fmla="*/ 93889 w 95522"/>
                <a:gd name="connsiteY27" fmla="*/ 26126 h 99604"/>
                <a:gd name="connsiteX28" fmla="*/ 93073 w 95522"/>
                <a:gd name="connsiteY28" fmla="*/ 26942 h 99604"/>
                <a:gd name="connsiteX29" fmla="*/ 92256 w 95522"/>
                <a:gd name="connsiteY29" fmla="*/ 27759 h 99604"/>
                <a:gd name="connsiteX30" fmla="*/ 89807 w 95522"/>
                <a:gd name="connsiteY30" fmla="*/ 27759 h 99604"/>
                <a:gd name="connsiteX31" fmla="*/ 89807 w 95522"/>
                <a:gd name="connsiteY31" fmla="*/ 27759 h 99604"/>
                <a:gd name="connsiteX32" fmla="*/ 88991 w 95522"/>
                <a:gd name="connsiteY32" fmla="*/ 29391 h 99604"/>
                <a:gd name="connsiteX33" fmla="*/ 87358 w 95522"/>
                <a:gd name="connsiteY33" fmla="*/ 30208 h 99604"/>
                <a:gd name="connsiteX34" fmla="*/ 86542 w 95522"/>
                <a:gd name="connsiteY34" fmla="*/ 31024 h 99604"/>
                <a:gd name="connsiteX35" fmla="*/ 85725 w 95522"/>
                <a:gd name="connsiteY35" fmla="*/ 32657 h 99604"/>
                <a:gd name="connsiteX36" fmla="*/ 85725 w 95522"/>
                <a:gd name="connsiteY36" fmla="*/ 34290 h 99604"/>
                <a:gd name="connsiteX37" fmla="*/ 85725 w 95522"/>
                <a:gd name="connsiteY37" fmla="*/ 36739 h 99604"/>
                <a:gd name="connsiteX38" fmla="*/ 85725 w 95522"/>
                <a:gd name="connsiteY38" fmla="*/ 38372 h 99604"/>
                <a:gd name="connsiteX39" fmla="*/ 86542 w 95522"/>
                <a:gd name="connsiteY39" fmla="*/ 39189 h 99604"/>
                <a:gd name="connsiteX40" fmla="*/ 88991 w 95522"/>
                <a:gd name="connsiteY40" fmla="*/ 40005 h 99604"/>
                <a:gd name="connsiteX41" fmla="*/ 89807 w 95522"/>
                <a:gd name="connsiteY41" fmla="*/ 40005 h 99604"/>
                <a:gd name="connsiteX42" fmla="*/ 90624 w 95522"/>
                <a:gd name="connsiteY42" fmla="*/ 40821 h 99604"/>
                <a:gd name="connsiteX43" fmla="*/ 91440 w 95522"/>
                <a:gd name="connsiteY43" fmla="*/ 41638 h 99604"/>
                <a:gd name="connsiteX44" fmla="*/ 93889 w 95522"/>
                <a:gd name="connsiteY44" fmla="*/ 42454 h 99604"/>
                <a:gd name="connsiteX45" fmla="*/ 94706 w 95522"/>
                <a:gd name="connsiteY45" fmla="*/ 43271 h 99604"/>
                <a:gd name="connsiteX46" fmla="*/ 95522 w 95522"/>
                <a:gd name="connsiteY46" fmla="*/ 44087 h 99604"/>
                <a:gd name="connsiteX47" fmla="*/ 95522 w 95522"/>
                <a:gd name="connsiteY47" fmla="*/ 44904 h 99604"/>
                <a:gd name="connsiteX48" fmla="*/ 94706 w 95522"/>
                <a:gd name="connsiteY48" fmla="*/ 48169 h 99604"/>
                <a:gd name="connsiteX49" fmla="*/ 93889 w 95522"/>
                <a:gd name="connsiteY49" fmla="*/ 50619 h 99604"/>
                <a:gd name="connsiteX50" fmla="*/ 93889 w 95522"/>
                <a:gd name="connsiteY50" fmla="*/ 53068 h 99604"/>
                <a:gd name="connsiteX51" fmla="*/ 93889 w 95522"/>
                <a:gd name="connsiteY51" fmla="*/ 55517 h 99604"/>
                <a:gd name="connsiteX52" fmla="*/ 93889 w 95522"/>
                <a:gd name="connsiteY52" fmla="*/ 58783 h 99604"/>
                <a:gd name="connsiteX53" fmla="*/ 93889 w 95522"/>
                <a:gd name="connsiteY53" fmla="*/ 60416 h 99604"/>
                <a:gd name="connsiteX54" fmla="*/ 93073 w 95522"/>
                <a:gd name="connsiteY54" fmla="*/ 61232 h 99604"/>
                <a:gd name="connsiteX55" fmla="*/ 93073 w 95522"/>
                <a:gd name="connsiteY55" fmla="*/ 62049 h 99604"/>
                <a:gd name="connsiteX56" fmla="*/ 93073 w 95522"/>
                <a:gd name="connsiteY56" fmla="*/ 62865 h 99604"/>
                <a:gd name="connsiteX57" fmla="*/ 92256 w 95522"/>
                <a:gd name="connsiteY57" fmla="*/ 66131 h 99604"/>
                <a:gd name="connsiteX58" fmla="*/ 91440 w 95522"/>
                <a:gd name="connsiteY58" fmla="*/ 66947 h 99604"/>
                <a:gd name="connsiteX59" fmla="*/ 90624 w 95522"/>
                <a:gd name="connsiteY59" fmla="*/ 67764 h 99604"/>
                <a:gd name="connsiteX60" fmla="*/ 89807 w 95522"/>
                <a:gd name="connsiteY60" fmla="*/ 68580 h 99604"/>
                <a:gd name="connsiteX61" fmla="*/ 89807 w 95522"/>
                <a:gd name="connsiteY61" fmla="*/ 70213 h 99604"/>
                <a:gd name="connsiteX62" fmla="*/ 88991 w 95522"/>
                <a:gd name="connsiteY62" fmla="*/ 71846 h 99604"/>
                <a:gd name="connsiteX63" fmla="*/ 88174 w 95522"/>
                <a:gd name="connsiteY63" fmla="*/ 72662 h 99604"/>
                <a:gd name="connsiteX64" fmla="*/ 88174 w 95522"/>
                <a:gd name="connsiteY64" fmla="*/ 73479 h 99604"/>
                <a:gd name="connsiteX65" fmla="*/ 88991 w 95522"/>
                <a:gd name="connsiteY65" fmla="*/ 74295 h 99604"/>
                <a:gd name="connsiteX66" fmla="*/ 88991 w 95522"/>
                <a:gd name="connsiteY66" fmla="*/ 75112 h 99604"/>
                <a:gd name="connsiteX67" fmla="*/ 88174 w 95522"/>
                <a:gd name="connsiteY67" fmla="*/ 75928 h 99604"/>
                <a:gd name="connsiteX68" fmla="*/ 87358 w 95522"/>
                <a:gd name="connsiteY68" fmla="*/ 76744 h 99604"/>
                <a:gd name="connsiteX69" fmla="*/ 85725 w 95522"/>
                <a:gd name="connsiteY69" fmla="*/ 76744 h 99604"/>
                <a:gd name="connsiteX70" fmla="*/ 84092 w 95522"/>
                <a:gd name="connsiteY70" fmla="*/ 75928 h 99604"/>
                <a:gd name="connsiteX71" fmla="*/ 83276 w 95522"/>
                <a:gd name="connsiteY71" fmla="*/ 75112 h 99604"/>
                <a:gd name="connsiteX72" fmla="*/ 84092 w 95522"/>
                <a:gd name="connsiteY72" fmla="*/ 74295 h 99604"/>
                <a:gd name="connsiteX73" fmla="*/ 84092 w 95522"/>
                <a:gd name="connsiteY73" fmla="*/ 73479 h 99604"/>
                <a:gd name="connsiteX74" fmla="*/ 83276 w 95522"/>
                <a:gd name="connsiteY74" fmla="*/ 72662 h 99604"/>
                <a:gd name="connsiteX75" fmla="*/ 82460 w 95522"/>
                <a:gd name="connsiteY75" fmla="*/ 71029 h 99604"/>
                <a:gd name="connsiteX76" fmla="*/ 81643 w 95522"/>
                <a:gd name="connsiteY76" fmla="*/ 70213 h 99604"/>
                <a:gd name="connsiteX77" fmla="*/ 80827 w 95522"/>
                <a:gd name="connsiteY77" fmla="*/ 71029 h 99604"/>
                <a:gd name="connsiteX78" fmla="*/ 79194 w 95522"/>
                <a:gd name="connsiteY78" fmla="*/ 72662 h 99604"/>
                <a:gd name="connsiteX79" fmla="*/ 76744 w 95522"/>
                <a:gd name="connsiteY79" fmla="*/ 74295 h 99604"/>
                <a:gd name="connsiteX80" fmla="*/ 75112 w 95522"/>
                <a:gd name="connsiteY80" fmla="*/ 74295 h 99604"/>
                <a:gd name="connsiteX81" fmla="*/ 71846 w 95522"/>
                <a:gd name="connsiteY81" fmla="*/ 73479 h 99604"/>
                <a:gd name="connsiteX82" fmla="*/ 69396 w 95522"/>
                <a:gd name="connsiteY82" fmla="*/ 72662 h 99604"/>
                <a:gd name="connsiteX83" fmla="*/ 67763 w 95522"/>
                <a:gd name="connsiteY83" fmla="*/ 70213 h 99604"/>
                <a:gd name="connsiteX84" fmla="*/ 66947 w 95522"/>
                <a:gd name="connsiteY84" fmla="*/ 68580 h 99604"/>
                <a:gd name="connsiteX85" fmla="*/ 66131 w 95522"/>
                <a:gd name="connsiteY85" fmla="*/ 66131 h 99604"/>
                <a:gd name="connsiteX86" fmla="*/ 64498 w 95522"/>
                <a:gd name="connsiteY86" fmla="*/ 65314 h 99604"/>
                <a:gd name="connsiteX87" fmla="*/ 62865 w 95522"/>
                <a:gd name="connsiteY87" fmla="*/ 64498 h 99604"/>
                <a:gd name="connsiteX88" fmla="*/ 62049 w 95522"/>
                <a:gd name="connsiteY88" fmla="*/ 64498 h 99604"/>
                <a:gd name="connsiteX89" fmla="*/ 60416 w 95522"/>
                <a:gd name="connsiteY89" fmla="*/ 65314 h 99604"/>
                <a:gd name="connsiteX90" fmla="*/ 59599 w 95522"/>
                <a:gd name="connsiteY90" fmla="*/ 66131 h 99604"/>
                <a:gd name="connsiteX91" fmla="*/ 59599 w 95522"/>
                <a:gd name="connsiteY91" fmla="*/ 66947 h 99604"/>
                <a:gd name="connsiteX92" fmla="*/ 59599 w 95522"/>
                <a:gd name="connsiteY92" fmla="*/ 67764 h 99604"/>
                <a:gd name="connsiteX93" fmla="*/ 59599 w 95522"/>
                <a:gd name="connsiteY93" fmla="*/ 68580 h 99604"/>
                <a:gd name="connsiteX94" fmla="*/ 59599 w 95522"/>
                <a:gd name="connsiteY94" fmla="*/ 69396 h 99604"/>
                <a:gd name="connsiteX95" fmla="*/ 59599 w 95522"/>
                <a:gd name="connsiteY95" fmla="*/ 70213 h 99604"/>
                <a:gd name="connsiteX96" fmla="*/ 59599 w 95522"/>
                <a:gd name="connsiteY96" fmla="*/ 71846 h 99604"/>
                <a:gd name="connsiteX97" fmla="*/ 59599 w 95522"/>
                <a:gd name="connsiteY97" fmla="*/ 73479 h 99604"/>
                <a:gd name="connsiteX98" fmla="*/ 53068 w 95522"/>
                <a:gd name="connsiteY98" fmla="*/ 75112 h 99604"/>
                <a:gd name="connsiteX99" fmla="*/ 52252 w 95522"/>
                <a:gd name="connsiteY99" fmla="*/ 74295 h 99604"/>
                <a:gd name="connsiteX100" fmla="*/ 51435 w 95522"/>
                <a:gd name="connsiteY100" fmla="*/ 73479 h 99604"/>
                <a:gd name="connsiteX101" fmla="*/ 50619 w 95522"/>
                <a:gd name="connsiteY101" fmla="*/ 73479 h 99604"/>
                <a:gd name="connsiteX102" fmla="*/ 48169 w 95522"/>
                <a:gd name="connsiteY102" fmla="*/ 74295 h 99604"/>
                <a:gd name="connsiteX103" fmla="*/ 47353 w 95522"/>
                <a:gd name="connsiteY103" fmla="*/ 73479 h 99604"/>
                <a:gd name="connsiteX104" fmla="*/ 46537 w 95522"/>
                <a:gd name="connsiteY104" fmla="*/ 73479 h 99604"/>
                <a:gd name="connsiteX105" fmla="*/ 45720 w 95522"/>
                <a:gd name="connsiteY105" fmla="*/ 73479 h 99604"/>
                <a:gd name="connsiteX106" fmla="*/ 45720 w 95522"/>
                <a:gd name="connsiteY106" fmla="*/ 74295 h 99604"/>
                <a:gd name="connsiteX107" fmla="*/ 46537 w 95522"/>
                <a:gd name="connsiteY107" fmla="*/ 77561 h 99604"/>
                <a:gd name="connsiteX108" fmla="*/ 46537 w 95522"/>
                <a:gd name="connsiteY108" fmla="*/ 79194 h 99604"/>
                <a:gd name="connsiteX109" fmla="*/ 45720 w 95522"/>
                <a:gd name="connsiteY109" fmla="*/ 80826 h 99604"/>
                <a:gd name="connsiteX110" fmla="*/ 45720 w 95522"/>
                <a:gd name="connsiteY110" fmla="*/ 81643 h 99604"/>
                <a:gd name="connsiteX111" fmla="*/ 47353 w 95522"/>
                <a:gd name="connsiteY111" fmla="*/ 81643 h 99604"/>
                <a:gd name="connsiteX112" fmla="*/ 48169 w 95522"/>
                <a:gd name="connsiteY112" fmla="*/ 82459 h 99604"/>
                <a:gd name="connsiteX113" fmla="*/ 48986 w 95522"/>
                <a:gd name="connsiteY113" fmla="*/ 83276 h 99604"/>
                <a:gd name="connsiteX114" fmla="*/ 49802 w 95522"/>
                <a:gd name="connsiteY114" fmla="*/ 84092 h 99604"/>
                <a:gd name="connsiteX115" fmla="*/ 49802 w 95522"/>
                <a:gd name="connsiteY115" fmla="*/ 84909 h 99604"/>
                <a:gd name="connsiteX116" fmla="*/ 48986 w 95522"/>
                <a:gd name="connsiteY116" fmla="*/ 85725 h 99604"/>
                <a:gd name="connsiteX117" fmla="*/ 48986 w 95522"/>
                <a:gd name="connsiteY117" fmla="*/ 86541 h 99604"/>
                <a:gd name="connsiteX118" fmla="*/ 49802 w 95522"/>
                <a:gd name="connsiteY118" fmla="*/ 87358 h 99604"/>
                <a:gd name="connsiteX119" fmla="*/ 50619 w 95522"/>
                <a:gd name="connsiteY119" fmla="*/ 88174 h 99604"/>
                <a:gd name="connsiteX120" fmla="*/ 52252 w 95522"/>
                <a:gd name="connsiteY120" fmla="*/ 88991 h 99604"/>
                <a:gd name="connsiteX121" fmla="*/ 53068 w 95522"/>
                <a:gd name="connsiteY121" fmla="*/ 89807 h 99604"/>
                <a:gd name="connsiteX122" fmla="*/ 53068 w 95522"/>
                <a:gd name="connsiteY122" fmla="*/ 90624 h 99604"/>
                <a:gd name="connsiteX123" fmla="*/ 52252 w 95522"/>
                <a:gd name="connsiteY123" fmla="*/ 91440 h 99604"/>
                <a:gd name="connsiteX124" fmla="*/ 52252 w 95522"/>
                <a:gd name="connsiteY124" fmla="*/ 92257 h 99604"/>
                <a:gd name="connsiteX125" fmla="*/ 51435 w 95522"/>
                <a:gd name="connsiteY125" fmla="*/ 93073 h 99604"/>
                <a:gd name="connsiteX126" fmla="*/ 51435 w 95522"/>
                <a:gd name="connsiteY126" fmla="*/ 93889 h 99604"/>
                <a:gd name="connsiteX127" fmla="*/ 52252 w 95522"/>
                <a:gd name="connsiteY127" fmla="*/ 94706 h 99604"/>
                <a:gd name="connsiteX128" fmla="*/ 52252 w 95522"/>
                <a:gd name="connsiteY128" fmla="*/ 95522 h 99604"/>
                <a:gd name="connsiteX129" fmla="*/ 51435 w 95522"/>
                <a:gd name="connsiteY129" fmla="*/ 96339 h 99604"/>
                <a:gd name="connsiteX130" fmla="*/ 50619 w 95522"/>
                <a:gd name="connsiteY130" fmla="*/ 96339 h 99604"/>
                <a:gd name="connsiteX131" fmla="*/ 49802 w 95522"/>
                <a:gd name="connsiteY131" fmla="*/ 96339 h 99604"/>
                <a:gd name="connsiteX132" fmla="*/ 48986 w 95522"/>
                <a:gd name="connsiteY132" fmla="*/ 96339 h 99604"/>
                <a:gd name="connsiteX133" fmla="*/ 46537 w 95522"/>
                <a:gd name="connsiteY133" fmla="*/ 93889 h 99604"/>
                <a:gd name="connsiteX134" fmla="*/ 45720 w 95522"/>
                <a:gd name="connsiteY134" fmla="*/ 93889 h 99604"/>
                <a:gd name="connsiteX135" fmla="*/ 42454 w 95522"/>
                <a:gd name="connsiteY135" fmla="*/ 95522 h 99604"/>
                <a:gd name="connsiteX136" fmla="*/ 41638 w 95522"/>
                <a:gd name="connsiteY136" fmla="*/ 96339 h 99604"/>
                <a:gd name="connsiteX137" fmla="*/ 40821 w 95522"/>
                <a:gd name="connsiteY137" fmla="*/ 97155 h 99604"/>
                <a:gd name="connsiteX138" fmla="*/ 40005 w 95522"/>
                <a:gd name="connsiteY138" fmla="*/ 99604 h 99604"/>
                <a:gd name="connsiteX139" fmla="*/ 38372 w 95522"/>
                <a:gd name="connsiteY139" fmla="*/ 97971 h 99604"/>
                <a:gd name="connsiteX140" fmla="*/ 36739 w 95522"/>
                <a:gd name="connsiteY140" fmla="*/ 95522 h 99604"/>
                <a:gd name="connsiteX141" fmla="*/ 35106 w 95522"/>
                <a:gd name="connsiteY141" fmla="*/ 93889 h 99604"/>
                <a:gd name="connsiteX142" fmla="*/ 31841 w 95522"/>
                <a:gd name="connsiteY142" fmla="*/ 91440 h 99604"/>
                <a:gd name="connsiteX143" fmla="*/ 31024 w 95522"/>
                <a:gd name="connsiteY143" fmla="*/ 89807 h 99604"/>
                <a:gd name="connsiteX144" fmla="*/ 26942 w 95522"/>
                <a:gd name="connsiteY144" fmla="*/ 85725 h 99604"/>
                <a:gd name="connsiteX145" fmla="*/ 21227 w 95522"/>
                <a:gd name="connsiteY145" fmla="*/ 81643 h 99604"/>
                <a:gd name="connsiteX146" fmla="*/ 17145 w 95522"/>
                <a:gd name="connsiteY146" fmla="*/ 77561 h 99604"/>
                <a:gd name="connsiteX147" fmla="*/ 16329 w 95522"/>
                <a:gd name="connsiteY147" fmla="*/ 76744 h 99604"/>
                <a:gd name="connsiteX148" fmla="*/ 17145 w 95522"/>
                <a:gd name="connsiteY148" fmla="*/ 76744 h 99604"/>
                <a:gd name="connsiteX149" fmla="*/ 21227 w 95522"/>
                <a:gd name="connsiteY149" fmla="*/ 78377 h 99604"/>
                <a:gd name="connsiteX150" fmla="*/ 22044 w 95522"/>
                <a:gd name="connsiteY150" fmla="*/ 78377 h 99604"/>
                <a:gd name="connsiteX151" fmla="*/ 22860 w 95522"/>
                <a:gd name="connsiteY151" fmla="*/ 77561 h 99604"/>
                <a:gd name="connsiteX152" fmla="*/ 21227 w 95522"/>
                <a:gd name="connsiteY152" fmla="*/ 76744 h 99604"/>
                <a:gd name="connsiteX153" fmla="*/ 19594 w 95522"/>
                <a:gd name="connsiteY153" fmla="*/ 75928 h 99604"/>
                <a:gd name="connsiteX154" fmla="*/ 17962 w 95522"/>
                <a:gd name="connsiteY154" fmla="*/ 75112 h 99604"/>
                <a:gd name="connsiteX155" fmla="*/ 16329 w 95522"/>
                <a:gd name="connsiteY155" fmla="*/ 75112 h 99604"/>
                <a:gd name="connsiteX156" fmla="*/ 15512 w 95522"/>
                <a:gd name="connsiteY156" fmla="*/ 74295 h 99604"/>
                <a:gd name="connsiteX157" fmla="*/ 14696 w 95522"/>
                <a:gd name="connsiteY157" fmla="*/ 73479 h 99604"/>
                <a:gd name="connsiteX158" fmla="*/ 14696 w 95522"/>
                <a:gd name="connsiteY158" fmla="*/ 72662 h 99604"/>
                <a:gd name="connsiteX159" fmla="*/ 13879 w 95522"/>
                <a:gd name="connsiteY159" fmla="*/ 71846 h 99604"/>
                <a:gd name="connsiteX160" fmla="*/ 11430 w 95522"/>
                <a:gd name="connsiteY160" fmla="*/ 69396 h 99604"/>
                <a:gd name="connsiteX161" fmla="*/ 10613 w 95522"/>
                <a:gd name="connsiteY161" fmla="*/ 68580 h 99604"/>
                <a:gd name="connsiteX162" fmla="*/ 9797 w 95522"/>
                <a:gd name="connsiteY162" fmla="*/ 67764 h 99604"/>
                <a:gd name="connsiteX163" fmla="*/ 10613 w 95522"/>
                <a:gd name="connsiteY163" fmla="*/ 67764 h 99604"/>
                <a:gd name="connsiteX164" fmla="*/ 13063 w 95522"/>
                <a:gd name="connsiteY164" fmla="*/ 68580 h 99604"/>
                <a:gd name="connsiteX165" fmla="*/ 13063 w 95522"/>
                <a:gd name="connsiteY165" fmla="*/ 67764 h 99604"/>
                <a:gd name="connsiteX166" fmla="*/ 13063 w 95522"/>
                <a:gd name="connsiteY166" fmla="*/ 66947 h 99604"/>
                <a:gd name="connsiteX167" fmla="*/ 10613 w 95522"/>
                <a:gd name="connsiteY167" fmla="*/ 66131 h 99604"/>
                <a:gd name="connsiteX168" fmla="*/ 8981 w 95522"/>
                <a:gd name="connsiteY168" fmla="*/ 66131 h 99604"/>
                <a:gd name="connsiteX169" fmla="*/ 8981 w 95522"/>
                <a:gd name="connsiteY169" fmla="*/ 65314 h 99604"/>
                <a:gd name="connsiteX170" fmla="*/ 8981 w 95522"/>
                <a:gd name="connsiteY170" fmla="*/ 64498 h 99604"/>
                <a:gd name="connsiteX171" fmla="*/ 7348 w 95522"/>
                <a:gd name="connsiteY171" fmla="*/ 61232 h 99604"/>
                <a:gd name="connsiteX172" fmla="*/ 5715 w 95522"/>
                <a:gd name="connsiteY172" fmla="*/ 58783 h 99604"/>
                <a:gd name="connsiteX173" fmla="*/ 5715 w 95522"/>
                <a:gd name="connsiteY173" fmla="*/ 57966 h 99604"/>
                <a:gd name="connsiteX174" fmla="*/ 10613 w 95522"/>
                <a:gd name="connsiteY174" fmla="*/ 63682 h 99604"/>
                <a:gd name="connsiteX175" fmla="*/ 11430 w 95522"/>
                <a:gd name="connsiteY175" fmla="*/ 63682 h 99604"/>
                <a:gd name="connsiteX176" fmla="*/ 12246 w 95522"/>
                <a:gd name="connsiteY176" fmla="*/ 63682 h 99604"/>
                <a:gd name="connsiteX177" fmla="*/ 13879 w 95522"/>
                <a:gd name="connsiteY177" fmla="*/ 62865 h 99604"/>
                <a:gd name="connsiteX178" fmla="*/ 13879 w 95522"/>
                <a:gd name="connsiteY178" fmla="*/ 62049 h 99604"/>
                <a:gd name="connsiteX179" fmla="*/ 13063 w 95522"/>
                <a:gd name="connsiteY179" fmla="*/ 61232 h 99604"/>
                <a:gd name="connsiteX180" fmla="*/ 12246 w 95522"/>
                <a:gd name="connsiteY180" fmla="*/ 61232 h 99604"/>
                <a:gd name="connsiteX181" fmla="*/ 11430 w 95522"/>
                <a:gd name="connsiteY181" fmla="*/ 61232 h 99604"/>
                <a:gd name="connsiteX182" fmla="*/ 10613 w 95522"/>
                <a:gd name="connsiteY182" fmla="*/ 61232 h 99604"/>
                <a:gd name="connsiteX183" fmla="*/ 10613 w 95522"/>
                <a:gd name="connsiteY183" fmla="*/ 60416 h 99604"/>
                <a:gd name="connsiteX184" fmla="*/ 11430 w 95522"/>
                <a:gd name="connsiteY184" fmla="*/ 57966 h 99604"/>
                <a:gd name="connsiteX185" fmla="*/ 10613 w 95522"/>
                <a:gd name="connsiteY185" fmla="*/ 57966 h 99604"/>
                <a:gd name="connsiteX186" fmla="*/ 10613 w 95522"/>
                <a:gd name="connsiteY186" fmla="*/ 58783 h 99604"/>
                <a:gd name="connsiteX187" fmla="*/ 9797 w 95522"/>
                <a:gd name="connsiteY187" fmla="*/ 58783 h 99604"/>
                <a:gd name="connsiteX188" fmla="*/ 8981 w 95522"/>
                <a:gd name="connsiteY188" fmla="*/ 58783 h 99604"/>
                <a:gd name="connsiteX189" fmla="*/ 6531 w 95522"/>
                <a:gd name="connsiteY189" fmla="*/ 57150 h 99604"/>
                <a:gd name="connsiteX190" fmla="*/ 4899 w 95522"/>
                <a:gd name="connsiteY190" fmla="*/ 53068 h 99604"/>
                <a:gd name="connsiteX191" fmla="*/ 4082 w 95522"/>
                <a:gd name="connsiteY191" fmla="*/ 52251 h 99604"/>
                <a:gd name="connsiteX192" fmla="*/ 3266 w 95522"/>
                <a:gd name="connsiteY192" fmla="*/ 50619 h 99604"/>
                <a:gd name="connsiteX193" fmla="*/ 2449 w 95522"/>
                <a:gd name="connsiteY193" fmla="*/ 49802 h 99604"/>
                <a:gd name="connsiteX194" fmla="*/ 0 w 95522"/>
                <a:gd name="connsiteY194" fmla="*/ 44904 h 99604"/>
                <a:gd name="connsiteX195" fmla="*/ 817 w 95522"/>
                <a:gd name="connsiteY195" fmla="*/ 44904 h 99604"/>
                <a:gd name="connsiteX196" fmla="*/ 1633 w 95522"/>
                <a:gd name="connsiteY196" fmla="*/ 46537 h 99604"/>
                <a:gd name="connsiteX197" fmla="*/ 4082 w 95522"/>
                <a:gd name="connsiteY197" fmla="*/ 46537 h 99604"/>
                <a:gd name="connsiteX198" fmla="*/ 4899 w 95522"/>
                <a:gd name="connsiteY198" fmla="*/ 45720 h 99604"/>
                <a:gd name="connsiteX199" fmla="*/ 5715 w 95522"/>
                <a:gd name="connsiteY199" fmla="*/ 45720 h 99604"/>
                <a:gd name="connsiteX200" fmla="*/ 6531 w 95522"/>
                <a:gd name="connsiteY200" fmla="*/ 45720 h 99604"/>
                <a:gd name="connsiteX201" fmla="*/ 7348 w 95522"/>
                <a:gd name="connsiteY201" fmla="*/ 44904 h 99604"/>
                <a:gd name="connsiteX202" fmla="*/ 9797 w 95522"/>
                <a:gd name="connsiteY202" fmla="*/ 41638 h 99604"/>
                <a:gd name="connsiteX203" fmla="*/ 10613 w 95522"/>
                <a:gd name="connsiteY203" fmla="*/ 36739 h 99604"/>
                <a:gd name="connsiteX204" fmla="*/ 10613 w 95522"/>
                <a:gd name="connsiteY204" fmla="*/ 34290 h 99604"/>
                <a:gd name="connsiteX205" fmla="*/ 10613 w 95522"/>
                <a:gd name="connsiteY205" fmla="*/ 31841 h 99604"/>
                <a:gd name="connsiteX206" fmla="*/ 11430 w 95522"/>
                <a:gd name="connsiteY206" fmla="*/ 31024 h 99604"/>
                <a:gd name="connsiteX207" fmla="*/ 11430 w 95522"/>
                <a:gd name="connsiteY207" fmla="*/ 31841 h 99604"/>
                <a:gd name="connsiteX208" fmla="*/ 11430 w 95522"/>
                <a:gd name="connsiteY208" fmla="*/ 32657 h 99604"/>
                <a:gd name="connsiteX209" fmla="*/ 12246 w 95522"/>
                <a:gd name="connsiteY209" fmla="*/ 33474 h 99604"/>
                <a:gd name="connsiteX210" fmla="*/ 13063 w 95522"/>
                <a:gd name="connsiteY210" fmla="*/ 34290 h 99604"/>
                <a:gd name="connsiteX211" fmla="*/ 14696 w 95522"/>
                <a:gd name="connsiteY211" fmla="*/ 34290 h 99604"/>
                <a:gd name="connsiteX212" fmla="*/ 17145 w 95522"/>
                <a:gd name="connsiteY212" fmla="*/ 35107 h 99604"/>
                <a:gd name="connsiteX213" fmla="*/ 17962 w 95522"/>
                <a:gd name="connsiteY213" fmla="*/ 35923 h 99604"/>
                <a:gd name="connsiteX214" fmla="*/ 17962 w 95522"/>
                <a:gd name="connsiteY214" fmla="*/ 34290 h 99604"/>
                <a:gd name="connsiteX215" fmla="*/ 21227 w 95522"/>
                <a:gd name="connsiteY215" fmla="*/ 33474 h 99604"/>
                <a:gd name="connsiteX216" fmla="*/ 20411 w 95522"/>
                <a:gd name="connsiteY216" fmla="*/ 33474 h 99604"/>
                <a:gd name="connsiteX217" fmla="*/ 17962 w 95522"/>
                <a:gd name="connsiteY217" fmla="*/ 34290 h 99604"/>
                <a:gd name="connsiteX218" fmla="*/ 13879 w 95522"/>
                <a:gd name="connsiteY218" fmla="*/ 32657 h 99604"/>
                <a:gd name="connsiteX219" fmla="*/ 12246 w 95522"/>
                <a:gd name="connsiteY219" fmla="*/ 31841 h 99604"/>
                <a:gd name="connsiteX220" fmla="*/ 11430 w 95522"/>
                <a:gd name="connsiteY220" fmla="*/ 29391 h 99604"/>
                <a:gd name="connsiteX221" fmla="*/ 10613 w 95522"/>
                <a:gd name="connsiteY221" fmla="*/ 28575 h 99604"/>
                <a:gd name="connsiteX222" fmla="*/ 10613 w 95522"/>
                <a:gd name="connsiteY222" fmla="*/ 27759 h 99604"/>
                <a:gd name="connsiteX223" fmla="*/ 13063 w 95522"/>
                <a:gd name="connsiteY223" fmla="*/ 26942 h 99604"/>
                <a:gd name="connsiteX224" fmla="*/ 13879 w 95522"/>
                <a:gd name="connsiteY224" fmla="*/ 26942 h 99604"/>
                <a:gd name="connsiteX225" fmla="*/ 13879 w 95522"/>
                <a:gd name="connsiteY225" fmla="*/ 27759 h 99604"/>
                <a:gd name="connsiteX226" fmla="*/ 14696 w 95522"/>
                <a:gd name="connsiteY226" fmla="*/ 28575 h 99604"/>
                <a:gd name="connsiteX227" fmla="*/ 14696 w 95522"/>
                <a:gd name="connsiteY227" fmla="*/ 28575 h 99604"/>
                <a:gd name="connsiteX228" fmla="*/ 14696 w 95522"/>
                <a:gd name="connsiteY228" fmla="*/ 27759 h 99604"/>
                <a:gd name="connsiteX229" fmla="*/ 14696 w 95522"/>
                <a:gd name="connsiteY229" fmla="*/ 25309 h 99604"/>
                <a:gd name="connsiteX230" fmla="*/ 13879 w 95522"/>
                <a:gd name="connsiteY230" fmla="*/ 22044 h 99604"/>
                <a:gd name="connsiteX231" fmla="*/ 13879 w 95522"/>
                <a:gd name="connsiteY231" fmla="*/ 21227 h 99604"/>
                <a:gd name="connsiteX232" fmla="*/ 14696 w 95522"/>
                <a:gd name="connsiteY232" fmla="*/ 21227 h 99604"/>
                <a:gd name="connsiteX233" fmla="*/ 15512 w 95522"/>
                <a:gd name="connsiteY233" fmla="*/ 20411 h 99604"/>
                <a:gd name="connsiteX234" fmla="*/ 16329 w 95522"/>
                <a:gd name="connsiteY234" fmla="*/ 20411 h 99604"/>
                <a:gd name="connsiteX235" fmla="*/ 17145 w 95522"/>
                <a:gd name="connsiteY235" fmla="*/ 20411 h 99604"/>
                <a:gd name="connsiteX236" fmla="*/ 17962 w 95522"/>
                <a:gd name="connsiteY236" fmla="*/ 21227 h 99604"/>
                <a:gd name="connsiteX237" fmla="*/ 17962 w 95522"/>
                <a:gd name="connsiteY237" fmla="*/ 22044 h 99604"/>
                <a:gd name="connsiteX238" fmla="*/ 18778 w 95522"/>
                <a:gd name="connsiteY238" fmla="*/ 22044 h 99604"/>
                <a:gd name="connsiteX239" fmla="*/ 19594 w 95522"/>
                <a:gd name="connsiteY239" fmla="*/ 22860 h 99604"/>
                <a:gd name="connsiteX240" fmla="*/ 20411 w 95522"/>
                <a:gd name="connsiteY240" fmla="*/ 22860 h 99604"/>
                <a:gd name="connsiteX241" fmla="*/ 21227 w 95522"/>
                <a:gd name="connsiteY241" fmla="*/ 22044 h 99604"/>
                <a:gd name="connsiteX242" fmla="*/ 22044 w 95522"/>
                <a:gd name="connsiteY242" fmla="*/ 22044 h 99604"/>
                <a:gd name="connsiteX243" fmla="*/ 24493 w 95522"/>
                <a:gd name="connsiteY243" fmla="*/ 22044 h 99604"/>
                <a:gd name="connsiteX244" fmla="*/ 26942 w 95522"/>
                <a:gd name="connsiteY244" fmla="*/ 22044 h 99604"/>
                <a:gd name="connsiteX245" fmla="*/ 31024 w 95522"/>
                <a:gd name="connsiteY245" fmla="*/ 22044 h 99604"/>
                <a:gd name="connsiteX246" fmla="*/ 35923 w 95522"/>
                <a:gd name="connsiteY246" fmla="*/ 22044 h 99604"/>
                <a:gd name="connsiteX247" fmla="*/ 40821 w 95522"/>
                <a:gd name="connsiteY247" fmla="*/ 22044 h 99604"/>
                <a:gd name="connsiteX248" fmla="*/ 44087 w 95522"/>
                <a:gd name="connsiteY248" fmla="*/ 22044 h 99604"/>
                <a:gd name="connsiteX249" fmla="*/ 44087 w 95522"/>
                <a:gd name="connsiteY249" fmla="*/ 20411 h 99604"/>
                <a:gd name="connsiteX250" fmla="*/ 44087 w 95522"/>
                <a:gd name="connsiteY250" fmla="*/ 17145 h 99604"/>
                <a:gd name="connsiteX251" fmla="*/ 44087 w 95522"/>
                <a:gd name="connsiteY251" fmla="*/ 13879 h 99604"/>
                <a:gd name="connsiteX252" fmla="*/ 44087 w 95522"/>
                <a:gd name="connsiteY252" fmla="*/ 10614 h 99604"/>
                <a:gd name="connsiteX253" fmla="*/ 44087 w 95522"/>
                <a:gd name="connsiteY253" fmla="*/ 7348 h 99604"/>
                <a:gd name="connsiteX254" fmla="*/ 44087 w 95522"/>
                <a:gd name="connsiteY254" fmla="*/ 3266 h 99604"/>
                <a:gd name="connsiteX255" fmla="*/ 44087 w 95522"/>
                <a:gd name="connsiteY255" fmla="*/ 2449 h 99604"/>
                <a:gd name="connsiteX256" fmla="*/ 44087 w 95522"/>
                <a:gd name="connsiteY256" fmla="*/ 1633 h 99604"/>
                <a:gd name="connsiteX257" fmla="*/ 44087 w 95522"/>
                <a:gd name="connsiteY257" fmla="*/ 816 h 99604"/>
                <a:gd name="connsiteX258" fmla="*/ 47353 w 95522"/>
                <a:gd name="connsiteY258" fmla="*/ 816 h 99604"/>
                <a:gd name="connsiteX259" fmla="*/ 53885 w 95522"/>
                <a:gd name="connsiteY259" fmla="*/ 816 h 99604"/>
                <a:gd name="connsiteX260" fmla="*/ 56334 w 95522"/>
                <a:gd name="connsiteY260" fmla="*/ 816 h 99604"/>
                <a:gd name="connsiteX261" fmla="*/ 57150 w 95522"/>
                <a:gd name="connsiteY261" fmla="*/ 816 h 99604"/>
                <a:gd name="connsiteX262" fmla="*/ 60416 w 95522"/>
                <a:gd name="connsiteY262" fmla="*/ 816 h 99604"/>
                <a:gd name="connsiteX263" fmla="*/ 62865 w 95522"/>
                <a:gd name="connsiteY263" fmla="*/ 816 h 99604"/>
                <a:gd name="connsiteX264" fmla="*/ 63681 w 95522"/>
                <a:gd name="connsiteY264" fmla="*/ 816 h 99604"/>
                <a:gd name="connsiteX265" fmla="*/ 64498 w 95522"/>
                <a:gd name="connsiteY265" fmla="*/ 816 h 99604"/>
                <a:gd name="connsiteX266" fmla="*/ 67763 w 95522"/>
                <a:gd name="connsiteY266" fmla="*/ 816 h 99604"/>
                <a:gd name="connsiteX267" fmla="*/ 71846 w 95522"/>
                <a:gd name="connsiteY267" fmla="*/ 816 h 99604"/>
                <a:gd name="connsiteX268" fmla="*/ 73479 w 95522"/>
                <a:gd name="connsiteY268" fmla="*/ 816 h 99604"/>
                <a:gd name="connsiteX269" fmla="*/ 74295 w 95522"/>
                <a:gd name="connsiteY269" fmla="*/ 1633 h 99604"/>
                <a:gd name="connsiteX270" fmla="*/ 77561 w 95522"/>
                <a:gd name="connsiteY270" fmla="*/ 0 h 9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95522" h="99604">
                  <a:moveTo>
                    <a:pt x="77561" y="0"/>
                  </a:moveTo>
                  <a:lnTo>
                    <a:pt x="77561" y="816"/>
                  </a:lnTo>
                  <a:lnTo>
                    <a:pt x="75928" y="3266"/>
                  </a:lnTo>
                  <a:lnTo>
                    <a:pt x="75112" y="5715"/>
                  </a:lnTo>
                  <a:lnTo>
                    <a:pt x="75112" y="8164"/>
                  </a:lnTo>
                  <a:lnTo>
                    <a:pt x="75112" y="9797"/>
                  </a:lnTo>
                  <a:lnTo>
                    <a:pt x="75928" y="11430"/>
                  </a:lnTo>
                  <a:lnTo>
                    <a:pt x="75928" y="13063"/>
                  </a:lnTo>
                  <a:lnTo>
                    <a:pt x="75928" y="13879"/>
                  </a:lnTo>
                  <a:lnTo>
                    <a:pt x="75112" y="14696"/>
                  </a:lnTo>
                  <a:lnTo>
                    <a:pt x="75928" y="15512"/>
                  </a:lnTo>
                  <a:lnTo>
                    <a:pt x="76744" y="15512"/>
                  </a:lnTo>
                  <a:lnTo>
                    <a:pt x="78377" y="14696"/>
                  </a:lnTo>
                  <a:lnTo>
                    <a:pt x="80827" y="13879"/>
                  </a:lnTo>
                  <a:lnTo>
                    <a:pt x="84092" y="13063"/>
                  </a:lnTo>
                  <a:lnTo>
                    <a:pt x="86542" y="12246"/>
                  </a:lnTo>
                  <a:lnTo>
                    <a:pt x="89807" y="12246"/>
                  </a:lnTo>
                  <a:lnTo>
                    <a:pt x="91440" y="13063"/>
                  </a:lnTo>
                  <a:lnTo>
                    <a:pt x="92256" y="13879"/>
                  </a:lnTo>
                  <a:lnTo>
                    <a:pt x="93073" y="17145"/>
                  </a:lnTo>
                  <a:lnTo>
                    <a:pt x="93889" y="17962"/>
                  </a:lnTo>
                  <a:lnTo>
                    <a:pt x="94706" y="19594"/>
                  </a:lnTo>
                  <a:lnTo>
                    <a:pt x="95522" y="21227"/>
                  </a:lnTo>
                  <a:lnTo>
                    <a:pt x="95522" y="22044"/>
                  </a:lnTo>
                  <a:lnTo>
                    <a:pt x="95522" y="22860"/>
                  </a:lnTo>
                  <a:lnTo>
                    <a:pt x="94706" y="23676"/>
                  </a:lnTo>
                  <a:lnTo>
                    <a:pt x="93889" y="25309"/>
                  </a:lnTo>
                  <a:lnTo>
                    <a:pt x="93889" y="26126"/>
                  </a:lnTo>
                  <a:lnTo>
                    <a:pt x="93073" y="26942"/>
                  </a:lnTo>
                  <a:lnTo>
                    <a:pt x="92256" y="27759"/>
                  </a:lnTo>
                  <a:lnTo>
                    <a:pt x="89807" y="27759"/>
                  </a:lnTo>
                  <a:lnTo>
                    <a:pt x="89807" y="27759"/>
                  </a:lnTo>
                  <a:lnTo>
                    <a:pt x="88991" y="29391"/>
                  </a:lnTo>
                  <a:lnTo>
                    <a:pt x="87358" y="30208"/>
                  </a:lnTo>
                  <a:lnTo>
                    <a:pt x="86542" y="31024"/>
                  </a:lnTo>
                  <a:lnTo>
                    <a:pt x="85725" y="32657"/>
                  </a:lnTo>
                  <a:lnTo>
                    <a:pt x="85725" y="34290"/>
                  </a:lnTo>
                  <a:lnTo>
                    <a:pt x="85725" y="36739"/>
                  </a:lnTo>
                  <a:lnTo>
                    <a:pt x="85725" y="38372"/>
                  </a:lnTo>
                  <a:lnTo>
                    <a:pt x="86542" y="39189"/>
                  </a:lnTo>
                  <a:lnTo>
                    <a:pt x="88991" y="40005"/>
                  </a:lnTo>
                  <a:lnTo>
                    <a:pt x="89807" y="40005"/>
                  </a:lnTo>
                  <a:lnTo>
                    <a:pt x="90624" y="40821"/>
                  </a:lnTo>
                  <a:lnTo>
                    <a:pt x="91440" y="41638"/>
                  </a:lnTo>
                  <a:lnTo>
                    <a:pt x="93889" y="42454"/>
                  </a:lnTo>
                  <a:lnTo>
                    <a:pt x="94706" y="43271"/>
                  </a:lnTo>
                  <a:lnTo>
                    <a:pt x="95522" y="44087"/>
                  </a:lnTo>
                  <a:lnTo>
                    <a:pt x="95522" y="44904"/>
                  </a:lnTo>
                  <a:lnTo>
                    <a:pt x="94706" y="48169"/>
                  </a:lnTo>
                  <a:lnTo>
                    <a:pt x="93889" y="50619"/>
                  </a:lnTo>
                  <a:lnTo>
                    <a:pt x="93889" y="53068"/>
                  </a:lnTo>
                  <a:lnTo>
                    <a:pt x="93889" y="55517"/>
                  </a:lnTo>
                  <a:lnTo>
                    <a:pt x="93889" y="58783"/>
                  </a:lnTo>
                  <a:lnTo>
                    <a:pt x="93889" y="60416"/>
                  </a:lnTo>
                  <a:lnTo>
                    <a:pt x="93073" y="61232"/>
                  </a:lnTo>
                  <a:lnTo>
                    <a:pt x="93073" y="62049"/>
                  </a:lnTo>
                  <a:lnTo>
                    <a:pt x="93073" y="62865"/>
                  </a:lnTo>
                  <a:lnTo>
                    <a:pt x="92256" y="66131"/>
                  </a:lnTo>
                  <a:lnTo>
                    <a:pt x="91440" y="66947"/>
                  </a:lnTo>
                  <a:lnTo>
                    <a:pt x="90624" y="67764"/>
                  </a:lnTo>
                  <a:lnTo>
                    <a:pt x="89807" y="68580"/>
                  </a:lnTo>
                  <a:lnTo>
                    <a:pt x="89807" y="70213"/>
                  </a:lnTo>
                  <a:lnTo>
                    <a:pt x="88991" y="71846"/>
                  </a:lnTo>
                  <a:lnTo>
                    <a:pt x="88174" y="72662"/>
                  </a:lnTo>
                  <a:lnTo>
                    <a:pt x="88174" y="73479"/>
                  </a:lnTo>
                  <a:lnTo>
                    <a:pt x="88991" y="74295"/>
                  </a:lnTo>
                  <a:lnTo>
                    <a:pt x="88991" y="75112"/>
                  </a:lnTo>
                  <a:lnTo>
                    <a:pt x="88174" y="75928"/>
                  </a:lnTo>
                  <a:lnTo>
                    <a:pt x="87358" y="76744"/>
                  </a:lnTo>
                  <a:lnTo>
                    <a:pt x="85725" y="76744"/>
                  </a:lnTo>
                  <a:lnTo>
                    <a:pt x="84092" y="75928"/>
                  </a:lnTo>
                  <a:lnTo>
                    <a:pt x="83276" y="75112"/>
                  </a:lnTo>
                  <a:lnTo>
                    <a:pt x="84092" y="74295"/>
                  </a:lnTo>
                  <a:lnTo>
                    <a:pt x="84092" y="73479"/>
                  </a:lnTo>
                  <a:lnTo>
                    <a:pt x="83276" y="72662"/>
                  </a:lnTo>
                  <a:lnTo>
                    <a:pt x="82460" y="71029"/>
                  </a:lnTo>
                  <a:lnTo>
                    <a:pt x="81643" y="70213"/>
                  </a:lnTo>
                  <a:lnTo>
                    <a:pt x="80827" y="71029"/>
                  </a:lnTo>
                  <a:lnTo>
                    <a:pt x="79194" y="72662"/>
                  </a:lnTo>
                  <a:lnTo>
                    <a:pt x="76744" y="74295"/>
                  </a:lnTo>
                  <a:lnTo>
                    <a:pt x="75112" y="74295"/>
                  </a:lnTo>
                  <a:lnTo>
                    <a:pt x="71846" y="73479"/>
                  </a:lnTo>
                  <a:lnTo>
                    <a:pt x="69396" y="72662"/>
                  </a:lnTo>
                  <a:lnTo>
                    <a:pt x="67763" y="70213"/>
                  </a:lnTo>
                  <a:lnTo>
                    <a:pt x="66947" y="68580"/>
                  </a:lnTo>
                  <a:lnTo>
                    <a:pt x="66131" y="66131"/>
                  </a:lnTo>
                  <a:lnTo>
                    <a:pt x="64498" y="65314"/>
                  </a:lnTo>
                  <a:lnTo>
                    <a:pt x="62865" y="64498"/>
                  </a:lnTo>
                  <a:lnTo>
                    <a:pt x="62049" y="64498"/>
                  </a:lnTo>
                  <a:lnTo>
                    <a:pt x="60416" y="65314"/>
                  </a:lnTo>
                  <a:lnTo>
                    <a:pt x="59599" y="66131"/>
                  </a:lnTo>
                  <a:lnTo>
                    <a:pt x="59599" y="66947"/>
                  </a:lnTo>
                  <a:lnTo>
                    <a:pt x="59599" y="67764"/>
                  </a:lnTo>
                  <a:lnTo>
                    <a:pt x="59599" y="68580"/>
                  </a:lnTo>
                  <a:lnTo>
                    <a:pt x="59599" y="69396"/>
                  </a:lnTo>
                  <a:lnTo>
                    <a:pt x="59599" y="70213"/>
                  </a:lnTo>
                  <a:lnTo>
                    <a:pt x="59599" y="71846"/>
                  </a:lnTo>
                  <a:lnTo>
                    <a:pt x="59599" y="73479"/>
                  </a:lnTo>
                  <a:lnTo>
                    <a:pt x="53068" y="75112"/>
                  </a:lnTo>
                  <a:lnTo>
                    <a:pt x="52252" y="74295"/>
                  </a:lnTo>
                  <a:lnTo>
                    <a:pt x="51435" y="73479"/>
                  </a:lnTo>
                  <a:lnTo>
                    <a:pt x="50619" y="73479"/>
                  </a:lnTo>
                  <a:lnTo>
                    <a:pt x="48169" y="74295"/>
                  </a:lnTo>
                  <a:lnTo>
                    <a:pt x="47353" y="73479"/>
                  </a:lnTo>
                  <a:lnTo>
                    <a:pt x="46537" y="73479"/>
                  </a:lnTo>
                  <a:lnTo>
                    <a:pt x="45720" y="73479"/>
                  </a:lnTo>
                  <a:lnTo>
                    <a:pt x="45720" y="74295"/>
                  </a:lnTo>
                  <a:lnTo>
                    <a:pt x="46537" y="77561"/>
                  </a:lnTo>
                  <a:lnTo>
                    <a:pt x="46537" y="79194"/>
                  </a:lnTo>
                  <a:lnTo>
                    <a:pt x="45720" y="80826"/>
                  </a:lnTo>
                  <a:lnTo>
                    <a:pt x="45720" y="81643"/>
                  </a:lnTo>
                  <a:lnTo>
                    <a:pt x="47353" y="81643"/>
                  </a:lnTo>
                  <a:lnTo>
                    <a:pt x="48169" y="82459"/>
                  </a:lnTo>
                  <a:lnTo>
                    <a:pt x="48986" y="83276"/>
                  </a:lnTo>
                  <a:lnTo>
                    <a:pt x="49802" y="84092"/>
                  </a:lnTo>
                  <a:lnTo>
                    <a:pt x="49802" y="84909"/>
                  </a:lnTo>
                  <a:lnTo>
                    <a:pt x="48986" y="85725"/>
                  </a:lnTo>
                  <a:lnTo>
                    <a:pt x="48986" y="86541"/>
                  </a:lnTo>
                  <a:lnTo>
                    <a:pt x="49802" y="87358"/>
                  </a:lnTo>
                  <a:lnTo>
                    <a:pt x="50619" y="88174"/>
                  </a:lnTo>
                  <a:lnTo>
                    <a:pt x="52252" y="88991"/>
                  </a:lnTo>
                  <a:lnTo>
                    <a:pt x="53068" y="89807"/>
                  </a:lnTo>
                  <a:lnTo>
                    <a:pt x="53068" y="90624"/>
                  </a:lnTo>
                  <a:lnTo>
                    <a:pt x="52252" y="91440"/>
                  </a:lnTo>
                  <a:lnTo>
                    <a:pt x="52252" y="92257"/>
                  </a:lnTo>
                  <a:lnTo>
                    <a:pt x="51435" y="93073"/>
                  </a:lnTo>
                  <a:lnTo>
                    <a:pt x="51435" y="93889"/>
                  </a:lnTo>
                  <a:lnTo>
                    <a:pt x="52252" y="94706"/>
                  </a:lnTo>
                  <a:lnTo>
                    <a:pt x="52252" y="95522"/>
                  </a:lnTo>
                  <a:lnTo>
                    <a:pt x="51435" y="96339"/>
                  </a:lnTo>
                  <a:lnTo>
                    <a:pt x="50619" y="96339"/>
                  </a:lnTo>
                  <a:lnTo>
                    <a:pt x="49802" y="96339"/>
                  </a:lnTo>
                  <a:lnTo>
                    <a:pt x="48986" y="96339"/>
                  </a:lnTo>
                  <a:lnTo>
                    <a:pt x="46537" y="93889"/>
                  </a:lnTo>
                  <a:lnTo>
                    <a:pt x="45720" y="93889"/>
                  </a:lnTo>
                  <a:lnTo>
                    <a:pt x="42454" y="95522"/>
                  </a:lnTo>
                  <a:lnTo>
                    <a:pt x="41638" y="96339"/>
                  </a:lnTo>
                  <a:lnTo>
                    <a:pt x="40821" y="97155"/>
                  </a:lnTo>
                  <a:lnTo>
                    <a:pt x="40005" y="99604"/>
                  </a:lnTo>
                  <a:lnTo>
                    <a:pt x="38372" y="97971"/>
                  </a:lnTo>
                  <a:lnTo>
                    <a:pt x="36739" y="95522"/>
                  </a:lnTo>
                  <a:lnTo>
                    <a:pt x="35106" y="93889"/>
                  </a:lnTo>
                  <a:lnTo>
                    <a:pt x="31841" y="91440"/>
                  </a:lnTo>
                  <a:lnTo>
                    <a:pt x="31024" y="89807"/>
                  </a:lnTo>
                  <a:lnTo>
                    <a:pt x="26942" y="85725"/>
                  </a:lnTo>
                  <a:lnTo>
                    <a:pt x="21227" y="81643"/>
                  </a:lnTo>
                  <a:lnTo>
                    <a:pt x="17145" y="77561"/>
                  </a:lnTo>
                  <a:lnTo>
                    <a:pt x="16329" y="76744"/>
                  </a:lnTo>
                  <a:lnTo>
                    <a:pt x="17145" y="76744"/>
                  </a:lnTo>
                  <a:lnTo>
                    <a:pt x="21227" y="78377"/>
                  </a:lnTo>
                  <a:lnTo>
                    <a:pt x="22044" y="78377"/>
                  </a:lnTo>
                  <a:lnTo>
                    <a:pt x="22860" y="77561"/>
                  </a:lnTo>
                  <a:lnTo>
                    <a:pt x="21227" y="76744"/>
                  </a:lnTo>
                  <a:lnTo>
                    <a:pt x="19594" y="75928"/>
                  </a:lnTo>
                  <a:lnTo>
                    <a:pt x="17962" y="75112"/>
                  </a:lnTo>
                  <a:lnTo>
                    <a:pt x="16329" y="75112"/>
                  </a:lnTo>
                  <a:lnTo>
                    <a:pt x="15512" y="74295"/>
                  </a:lnTo>
                  <a:lnTo>
                    <a:pt x="14696" y="73479"/>
                  </a:lnTo>
                  <a:lnTo>
                    <a:pt x="14696" y="72662"/>
                  </a:lnTo>
                  <a:lnTo>
                    <a:pt x="13879" y="71846"/>
                  </a:lnTo>
                  <a:lnTo>
                    <a:pt x="11430" y="69396"/>
                  </a:lnTo>
                  <a:lnTo>
                    <a:pt x="10613" y="68580"/>
                  </a:lnTo>
                  <a:lnTo>
                    <a:pt x="9797" y="67764"/>
                  </a:lnTo>
                  <a:lnTo>
                    <a:pt x="10613" y="67764"/>
                  </a:lnTo>
                  <a:lnTo>
                    <a:pt x="13063" y="68580"/>
                  </a:lnTo>
                  <a:lnTo>
                    <a:pt x="13063" y="67764"/>
                  </a:lnTo>
                  <a:lnTo>
                    <a:pt x="13063" y="66947"/>
                  </a:lnTo>
                  <a:lnTo>
                    <a:pt x="10613" y="66131"/>
                  </a:lnTo>
                  <a:lnTo>
                    <a:pt x="8981" y="66131"/>
                  </a:lnTo>
                  <a:lnTo>
                    <a:pt x="8981" y="65314"/>
                  </a:lnTo>
                  <a:lnTo>
                    <a:pt x="8981" y="64498"/>
                  </a:lnTo>
                  <a:lnTo>
                    <a:pt x="7348" y="61232"/>
                  </a:lnTo>
                  <a:lnTo>
                    <a:pt x="5715" y="58783"/>
                  </a:lnTo>
                  <a:lnTo>
                    <a:pt x="5715" y="57966"/>
                  </a:lnTo>
                  <a:lnTo>
                    <a:pt x="10613" y="63682"/>
                  </a:lnTo>
                  <a:lnTo>
                    <a:pt x="11430" y="63682"/>
                  </a:lnTo>
                  <a:lnTo>
                    <a:pt x="12246" y="63682"/>
                  </a:lnTo>
                  <a:lnTo>
                    <a:pt x="13879" y="62865"/>
                  </a:lnTo>
                  <a:lnTo>
                    <a:pt x="13879" y="62049"/>
                  </a:lnTo>
                  <a:lnTo>
                    <a:pt x="13063" y="61232"/>
                  </a:lnTo>
                  <a:lnTo>
                    <a:pt x="12246" y="61232"/>
                  </a:lnTo>
                  <a:lnTo>
                    <a:pt x="11430" y="61232"/>
                  </a:lnTo>
                  <a:lnTo>
                    <a:pt x="10613" y="61232"/>
                  </a:lnTo>
                  <a:lnTo>
                    <a:pt x="10613" y="60416"/>
                  </a:lnTo>
                  <a:lnTo>
                    <a:pt x="11430" y="57966"/>
                  </a:lnTo>
                  <a:lnTo>
                    <a:pt x="10613" y="57966"/>
                  </a:lnTo>
                  <a:lnTo>
                    <a:pt x="10613" y="58783"/>
                  </a:lnTo>
                  <a:lnTo>
                    <a:pt x="9797" y="58783"/>
                  </a:lnTo>
                  <a:lnTo>
                    <a:pt x="8981" y="58783"/>
                  </a:lnTo>
                  <a:lnTo>
                    <a:pt x="6531" y="57150"/>
                  </a:lnTo>
                  <a:lnTo>
                    <a:pt x="4899" y="53068"/>
                  </a:lnTo>
                  <a:lnTo>
                    <a:pt x="4082" y="52251"/>
                  </a:lnTo>
                  <a:lnTo>
                    <a:pt x="3266" y="50619"/>
                  </a:lnTo>
                  <a:lnTo>
                    <a:pt x="2449" y="49802"/>
                  </a:lnTo>
                  <a:lnTo>
                    <a:pt x="0" y="44904"/>
                  </a:lnTo>
                  <a:lnTo>
                    <a:pt x="817" y="44904"/>
                  </a:lnTo>
                  <a:lnTo>
                    <a:pt x="1633" y="46537"/>
                  </a:lnTo>
                  <a:lnTo>
                    <a:pt x="4082" y="46537"/>
                  </a:lnTo>
                  <a:lnTo>
                    <a:pt x="4899" y="45720"/>
                  </a:lnTo>
                  <a:lnTo>
                    <a:pt x="5715" y="45720"/>
                  </a:lnTo>
                  <a:lnTo>
                    <a:pt x="6531" y="45720"/>
                  </a:lnTo>
                  <a:lnTo>
                    <a:pt x="7348" y="44904"/>
                  </a:lnTo>
                  <a:lnTo>
                    <a:pt x="9797" y="41638"/>
                  </a:lnTo>
                  <a:lnTo>
                    <a:pt x="10613" y="36739"/>
                  </a:lnTo>
                  <a:lnTo>
                    <a:pt x="10613" y="34290"/>
                  </a:lnTo>
                  <a:lnTo>
                    <a:pt x="10613" y="31841"/>
                  </a:lnTo>
                  <a:lnTo>
                    <a:pt x="11430" y="31024"/>
                  </a:lnTo>
                  <a:lnTo>
                    <a:pt x="11430" y="31841"/>
                  </a:lnTo>
                  <a:lnTo>
                    <a:pt x="11430" y="32657"/>
                  </a:lnTo>
                  <a:lnTo>
                    <a:pt x="12246" y="33474"/>
                  </a:lnTo>
                  <a:lnTo>
                    <a:pt x="13063" y="34290"/>
                  </a:lnTo>
                  <a:lnTo>
                    <a:pt x="14696" y="34290"/>
                  </a:lnTo>
                  <a:lnTo>
                    <a:pt x="17145" y="35107"/>
                  </a:lnTo>
                  <a:lnTo>
                    <a:pt x="17962" y="35923"/>
                  </a:lnTo>
                  <a:lnTo>
                    <a:pt x="17962" y="34290"/>
                  </a:lnTo>
                  <a:lnTo>
                    <a:pt x="21227" y="33474"/>
                  </a:lnTo>
                  <a:lnTo>
                    <a:pt x="20411" y="33474"/>
                  </a:lnTo>
                  <a:lnTo>
                    <a:pt x="17962" y="34290"/>
                  </a:lnTo>
                  <a:lnTo>
                    <a:pt x="13879" y="32657"/>
                  </a:lnTo>
                  <a:lnTo>
                    <a:pt x="12246" y="31841"/>
                  </a:lnTo>
                  <a:lnTo>
                    <a:pt x="11430" y="29391"/>
                  </a:lnTo>
                  <a:lnTo>
                    <a:pt x="10613" y="28575"/>
                  </a:lnTo>
                  <a:lnTo>
                    <a:pt x="10613" y="27759"/>
                  </a:lnTo>
                  <a:lnTo>
                    <a:pt x="13063" y="26942"/>
                  </a:lnTo>
                  <a:lnTo>
                    <a:pt x="13879" y="26942"/>
                  </a:lnTo>
                  <a:lnTo>
                    <a:pt x="13879" y="27759"/>
                  </a:lnTo>
                  <a:lnTo>
                    <a:pt x="14696" y="28575"/>
                  </a:lnTo>
                  <a:lnTo>
                    <a:pt x="14696" y="28575"/>
                  </a:lnTo>
                  <a:lnTo>
                    <a:pt x="14696" y="27759"/>
                  </a:lnTo>
                  <a:lnTo>
                    <a:pt x="14696" y="25309"/>
                  </a:lnTo>
                  <a:lnTo>
                    <a:pt x="13879" y="22044"/>
                  </a:lnTo>
                  <a:lnTo>
                    <a:pt x="13879" y="21227"/>
                  </a:lnTo>
                  <a:lnTo>
                    <a:pt x="14696" y="21227"/>
                  </a:lnTo>
                  <a:lnTo>
                    <a:pt x="15512" y="20411"/>
                  </a:lnTo>
                  <a:lnTo>
                    <a:pt x="16329" y="20411"/>
                  </a:lnTo>
                  <a:lnTo>
                    <a:pt x="17145" y="20411"/>
                  </a:lnTo>
                  <a:lnTo>
                    <a:pt x="17962" y="21227"/>
                  </a:lnTo>
                  <a:lnTo>
                    <a:pt x="17962" y="22044"/>
                  </a:lnTo>
                  <a:lnTo>
                    <a:pt x="18778" y="22044"/>
                  </a:lnTo>
                  <a:lnTo>
                    <a:pt x="19594" y="22860"/>
                  </a:lnTo>
                  <a:lnTo>
                    <a:pt x="20411" y="22860"/>
                  </a:lnTo>
                  <a:lnTo>
                    <a:pt x="21227" y="22044"/>
                  </a:lnTo>
                  <a:lnTo>
                    <a:pt x="22044" y="22044"/>
                  </a:lnTo>
                  <a:lnTo>
                    <a:pt x="24493" y="22044"/>
                  </a:lnTo>
                  <a:lnTo>
                    <a:pt x="26942" y="22044"/>
                  </a:lnTo>
                  <a:lnTo>
                    <a:pt x="31024" y="22044"/>
                  </a:lnTo>
                  <a:lnTo>
                    <a:pt x="35923" y="22044"/>
                  </a:lnTo>
                  <a:lnTo>
                    <a:pt x="40821" y="22044"/>
                  </a:lnTo>
                  <a:lnTo>
                    <a:pt x="44087" y="22044"/>
                  </a:lnTo>
                  <a:lnTo>
                    <a:pt x="44087" y="20411"/>
                  </a:lnTo>
                  <a:lnTo>
                    <a:pt x="44087" y="17145"/>
                  </a:lnTo>
                  <a:lnTo>
                    <a:pt x="44087" y="13879"/>
                  </a:lnTo>
                  <a:lnTo>
                    <a:pt x="44087" y="10614"/>
                  </a:lnTo>
                  <a:lnTo>
                    <a:pt x="44087" y="7348"/>
                  </a:lnTo>
                  <a:lnTo>
                    <a:pt x="44087" y="3266"/>
                  </a:lnTo>
                  <a:lnTo>
                    <a:pt x="44087" y="2449"/>
                  </a:lnTo>
                  <a:lnTo>
                    <a:pt x="44087" y="1633"/>
                  </a:lnTo>
                  <a:lnTo>
                    <a:pt x="44087" y="816"/>
                  </a:lnTo>
                  <a:lnTo>
                    <a:pt x="47353" y="816"/>
                  </a:lnTo>
                  <a:lnTo>
                    <a:pt x="53885" y="816"/>
                  </a:lnTo>
                  <a:lnTo>
                    <a:pt x="56334" y="816"/>
                  </a:lnTo>
                  <a:lnTo>
                    <a:pt x="57150" y="816"/>
                  </a:lnTo>
                  <a:lnTo>
                    <a:pt x="60416" y="816"/>
                  </a:lnTo>
                  <a:lnTo>
                    <a:pt x="62865" y="816"/>
                  </a:lnTo>
                  <a:lnTo>
                    <a:pt x="63681" y="816"/>
                  </a:lnTo>
                  <a:lnTo>
                    <a:pt x="64498" y="816"/>
                  </a:lnTo>
                  <a:lnTo>
                    <a:pt x="67763" y="816"/>
                  </a:lnTo>
                  <a:lnTo>
                    <a:pt x="71846" y="816"/>
                  </a:lnTo>
                  <a:lnTo>
                    <a:pt x="73479" y="816"/>
                  </a:lnTo>
                  <a:lnTo>
                    <a:pt x="74295" y="1633"/>
                  </a:lnTo>
                  <a:lnTo>
                    <a:pt x="77561" y="0"/>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12" name="Freeform: Shape 311">
              <a:extLst>
                <a:ext uri="{FF2B5EF4-FFF2-40B4-BE49-F238E27FC236}">
                  <a16:creationId xmlns:a16="http://schemas.microsoft.com/office/drawing/2014/main" id="{9266125A-343B-C478-154F-AF22C402CA8C}"/>
                </a:ext>
              </a:extLst>
            </p:cNvPr>
            <p:cNvSpPr/>
            <p:nvPr/>
          </p:nvSpPr>
          <p:spPr>
            <a:xfrm>
              <a:off x="4243795" y="2949755"/>
              <a:ext cx="164102" cy="316774"/>
            </a:xfrm>
            <a:custGeom>
              <a:avLst/>
              <a:gdLst>
                <a:gd name="connsiteX0" fmla="*/ 117566 w 164102"/>
                <a:gd name="connsiteY0" fmla="*/ 298813 h 316774"/>
                <a:gd name="connsiteX1" fmla="*/ 115933 w 164102"/>
                <a:gd name="connsiteY1" fmla="*/ 299629 h 316774"/>
                <a:gd name="connsiteX2" fmla="*/ 115117 w 164102"/>
                <a:gd name="connsiteY2" fmla="*/ 300446 h 316774"/>
                <a:gd name="connsiteX3" fmla="*/ 115117 w 164102"/>
                <a:gd name="connsiteY3" fmla="*/ 301262 h 316774"/>
                <a:gd name="connsiteX4" fmla="*/ 114300 w 164102"/>
                <a:gd name="connsiteY4" fmla="*/ 301262 h 316774"/>
                <a:gd name="connsiteX5" fmla="*/ 113484 w 164102"/>
                <a:gd name="connsiteY5" fmla="*/ 301262 h 316774"/>
                <a:gd name="connsiteX6" fmla="*/ 110218 w 164102"/>
                <a:gd name="connsiteY6" fmla="*/ 298813 h 316774"/>
                <a:gd name="connsiteX7" fmla="*/ 109402 w 164102"/>
                <a:gd name="connsiteY7" fmla="*/ 298813 h 316774"/>
                <a:gd name="connsiteX8" fmla="*/ 110218 w 164102"/>
                <a:gd name="connsiteY8" fmla="*/ 297996 h 316774"/>
                <a:gd name="connsiteX9" fmla="*/ 112667 w 164102"/>
                <a:gd name="connsiteY9" fmla="*/ 297180 h 316774"/>
                <a:gd name="connsiteX10" fmla="*/ 113484 w 164102"/>
                <a:gd name="connsiteY10" fmla="*/ 296364 h 316774"/>
                <a:gd name="connsiteX11" fmla="*/ 115933 w 164102"/>
                <a:gd name="connsiteY11" fmla="*/ 297180 h 316774"/>
                <a:gd name="connsiteX12" fmla="*/ 117566 w 164102"/>
                <a:gd name="connsiteY12" fmla="*/ 298813 h 316774"/>
                <a:gd name="connsiteX13" fmla="*/ 66131 w 164102"/>
                <a:gd name="connsiteY13" fmla="*/ 228600 h 316774"/>
                <a:gd name="connsiteX14" fmla="*/ 66131 w 164102"/>
                <a:gd name="connsiteY14" fmla="*/ 228600 h 316774"/>
                <a:gd name="connsiteX15" fmla="*/ 68580 w 164102"/>
                <a:gd name="connsiteY15" fmla="*/ 229416 h 316774"/>
                <a:gd name="connsiteX16" fmla="*/ 67763 w 164102"/>
                <a:gd name="connsiteY16" fmla="*/ 230233 h 316774"/>
                <a:gd name="connsiteX17" fmla="*/ 66131 w 164102"/>
                <a:gd name="connsiteY17" fmla="*/ 231866 h 316774"/>
                <a:gd name="connsiteX18" fmla="*/ 64498 w 164102"/>
                <a:gd name="connsiteY18" fmla="*/ 233498 h 316774"/>
                <a:gd name="connsiteX19" fmla="*/ 62865 w 164102"/>
                <a:gd name="connsiteY19" fmla="*/ 234315 h 316774"/>
                <a:gd name="connsiteX20" fmla="*/ 62049 w 164102"/>
                <a:gd name="connsiteY20" fmla="*/ 233498 h 316774"/>
                <a:gd name="connsiteX21" fmla="*/ 61232 w 164102"/>
                <a:gd name="connsiteY21" fmla="*/ 233498 h 316774"/>
                <a:gd name="connsiteX22" fmla="*/ 59599 w 164102"/>
                <a:gd name="connsiteY22" fmla="*/ 231049 h 316774"/>
                <a:gd name="connsiteX23" fmla="*/ 59599 w 164102"/>
                <a:gd name="connsiteY23" fmla="*/ 227784 h 316774"/>
                <a:gd name="connsiteX24" fmla="*/ 61232 w 164102"/>
                <a:gd name="connsiteY24" fmla="*/ 226967 h 316774"/>
                <a:gd name="connsiteX25" fmla="*/ 63681 w 164102"/>
                <a:gd name="connsiteY25" fmla="*/ 226967 h 316774"/>
                <a:gd name="connsiteX26" fmla="*/ 66131 w 164102"/>
                <a:gd name="connsiteY26" fmla="*/ 228600 h 316774"/>
                <a:gd name="connsiteX27" fmla="*/ 30208 w 164102"/>
                <a:gd name="connsiteY27" fmla="*/ 173899 h 316774"/>
                <a:gd name="connsiteX28" fmla="*/ 32657 w 164102"/>
                <a:gd name="connsiteY28" fmla="*/ 174716 h 316774"/>
                <a:gd name="connsiteX29" fmla="*/ 34290 w 164102"/>
                <a:gd name="connsiteY29" fmla="*/ 174716 h 316774"/>
                <a:gd name="connsiteX30" fmla="*/ 35923 w 164102"/>
                <a:gd name="connsiteY30" fmla="*/ 177165 h 316774"/>
                <a:gd name="connsiteX31" fmla="*/ 36739 w 164102"/>
                <a:gd name="connsiteY31" fmla="*/ 180431 h 316774"/>
                <a:gd name="connsiteX32" fmla="*/ 38372 w 164102"/>
                <a:gd name="connsiteY32" fmla="*/ 183696 h 316774"/>
                <a:gd name="connsiteX33" fmla="*/ 40821 w 164102"/>
                <a:gd name="connsiteY33" fmla="*/ 186146 h 316774"/>
                <a:gd name="connsiteX34" fmla="*/ 40821 w 164102"/>
                <a:gd name="connsiteY34" fmla="*/ 187779 h 316774"/>
                <a:gd name="connsiteX35" fmla="*/ 40005 w 164102"/>
                <a:gd name="connsiteY35" fmla="*/ 188595 h 316774"/>
                <a:gd name="connsiteX36" fmla="*/ 38372 w 164102"/>
                <a:gd name="connsiteY36" fmla="*/ 189411 h 316774"/>
                <a:gd name="connsiteX37" fmla="*/ 38372 w 164102"/>
                <a:gd name="connsiteY37" fmla="*/ 191044 h 316774"/>
                <a:gd name="connsiteX38" fmla="*/ 40005 w 164102"/>
                <a:gd name="connsiteY38" fmla="*/ 190228 h 316774"/>
                <a:gd name="connsiteX39" fmla="*/ 40821 w 164102"/>
                <a:gd name="connsiteY39" fmla="*/ 190228 h 316774"/>
                <a:gd name="connsiteX40" fmla="*/ 43271 w 164102"/>
                <a:gd name="connsiteY40" fmla="*/ 190228 h 316774"/>
                <a:gd name="connsiteX41" fmla="*/ 44087 w 164102"/>
                <a:gd name="connsiteY41" fmla="*/ 191861 h 316774"/>
                <a:gd name="connsiteX42" fmla="*/ 44904 w 164102"/>
                <a:gd name="connsiteY42" fmla="*/ 193494 h 316774"/>
                <a:gd name="connsiteX43" fmla="*/ 44904 w 164102"/>
                <a:gd name="connsiteY43" fmla="*/ 195126 h 316774"/>
                <a:gd name="connsiteX44" fmla="*/ 44904 w 164102"/>
                <a:gd name="connsiteY44" fmla="*/ 196759 h 316774"/>
                <a:gd name="connsiteX45" fmla="*/ 44087 w 164102"/>
                <a:gd name="connsiteY45" fmla="*/ 195943 h 316774"/>
                <a:gd name="connsiteX46" fmla="*/ 43271 w 164102"/>
                <a:gd name="connsiteY46" fmla="*/ 194310 h 316774"/>
                <a:gd name="connsiteX47" fmla="*/ 42454 w 164102"/>
                <a:gd name="connsiteY47" fmla="*/ 193494 h 316774"/>
                <a:gd name="connsiteX48" fmla="*/ 41638 w 164102"/>
                <a:gd name="connsiteY48" fmla="*/ 193494 h 316774"/>
                <a:gd name="connsiteX49" fmla="*/ 42454 w 164102"/>
                <a:gd name="connsiteY49" fmla="*/ 195943 h 316774"/>
                <a:gd name="connsiteX50" fmla="*/ 42454 w 164102"/>
                <a:gd name="connsiteY50" fmla="*/ 198392 h 316774"/>
                <a:gd name="connsiteX51" fmla="*/ 42454 w 164102"/>
                <a:gd name="connsiteY51" fmla="*/ 198392 h 316774"/>
                <a:gd name="connsiteX52" fmla="*/ 44087 w 164102"/>
                <a:gd name="connsiteY52" fmla="*/ 198392 h 316774"/>
                <a:gd name="connsiteX53" fmla="*/ 42454 w 164102"/>
                <a:gd name="connsiteY53" fmla="*/ 201658 h 316774"/>
                <a:gd name="connsiteX54" fmla="*/ 40821 w 164102"/>
                <a:gd name="connsiteY54" fmla="*/ 202474 h 316774"/>
                <a:gd name="connsiteX55" fmla="*/ 39188 w 164102"/>
                <a:gd name="connsiteY55" fmla="*/ 202474 h 316774"/>
                <a:gd name="connsiteX56" fmla="*/ 38372 w 164102"/>
                <a:gd name="connsiteY56" fmla="*/ 203291 h 316774"/>
                <a:gd name="connsiteX57" fmla="*/ 38372 w 164102"/>
                <a:gd name="connsiteY57" fmla="*/ 204923 h 316774"/>
                <a:gd name="connsiteX58" fmla="*/ 37556 w 164102"/>
                <a:gd name="connsiteY58" fmla="*/ 206556 h 316774"/>
                <a:gd name="connsiteX59" fmla="*/ 35923 w 164102"/>
                <a:gd name="connsiteY59" fmla="*/ 207373 h 316774"/>
                <a:gd name="connsiteX60" fmla="*/ 34290 w 164102"/>
                <a:gd name="connsiteY60" fmla="*/ 207373 h 316774"/>
                <a:gd name="connsiteX61" fmla="*/ 32657 w 164102"/>
                <a:gd name="connsiteY61" fmla="*/ 206556 h 316774"/>
                <a:gd name="connsiteX62" fmla="*/ 31024 w 164102"/>
                <a:gd name="connsiteY62" fmla="*/ 206556 h 316774"/>
                <a:gd name="connsiteX63" fmla="*/ 30208 w 164102"/>
                <a:gd name="connsiteY63" fmla="*/ 207373 h 316774"/>
                <a:gd name="connsiteX64" fmla="*/ 29392 w 164102"/>
                <a:gd name="connsiteY64" fmla="*/ 208189 h 316774"/>
                <a:gd name="connsiteX65" fmla="*/ 28575 w 164102"/>
                <a:gd name="connsiteY65" fmla="*/ 208189 h 316774"/>
                <a:gd name="connsiteX66" fmla="*/ 26942 w 164102"/>
                <a:gd name="connsiteY66" fmla="*/ 208189 h 316774"/>
                <a:gd name="connsiteX67" fmla="*/ 25310 w 164102"/>
                <a:gd name="connsiteY67" fmla="*/ 208189 h 316774"/>
                <a:gd name="connsiteX68" fmla="*/ 25310 w 164102"/>
                <a:gd name="connsiteY68" fmla="*/ 207373 h 316774"/>
                <a:gd name="connsiteX69" fmla="*/ 25310 w 164102"/>
                <a:gd name="connsiteY69" fmla="*/ 204923 h 316774"/>
                <a:gd name="connsiteX70" fmla="*/ 25310 w 164102"/>
                <a:gd name="connsiteY70" fmla="*/ 204107 h 316774"/>
                <a:gd name="connsiteX71" fmla="*/ 23677 w 164102"/>
                <a:gd name="connsiteY71" fmla="*/ 204107 h 316774"/>
                <a:gd name="connsiteX72" fmla="*/ 22860 w 164102"/>
                <a:gd name="connsiteY72" fmla="*/ 203291 h 316774"/>
                <a:gd name="connsiteX73" fmla="*/ 22044 w 164102"/>
                <a:gd name="connsiteY73" fmla="*/ 201658 h 316774"/>
                <a:gd name="connsiteX74" fmla="*/ 22044 w 164102"/>
                <a:gd name="connsiteY74" fmla="*/ 200841 h 316774"/>
                <a:gd name="connsiteX75" fmla="*/ 22044 w 164102"/>
                <a:gd name="connsiteY75" fmla="*/ 200025 h 316774"/>
                <a:gd name="connsiteX76" fmla="*/ 21227 w 164102"/>
                <a:gd name="connsiteY76" fmla="*/ 198392 h 316774"/>
                <a:gd name="connsiteX77" fmla="*/ 20411 w 164102"/>
                <a:gd name="connsiteY77" fmla="*/ 197576 h 316774"/>
                <a:gd name="connsiteX78" fmla="*/ 19594 w 164102"/>
                <a:gd name="connsiteY78" fmla="*/ 197576 h 316774"/>
                <a:gd name="connsiteX79" fmla="*/ 17962 w 164102"/>
                <a:gd name="connsiteY79" fmla="*/ 199209 h 316774"/>
                <a:gd name="connsiteX80" fmla="*/ 17145 w 164102"/>
                <a:gd name="connsiteY80" fmla="*/ 200841 h 316774"/>
                <a:gd name="connsiteX81" fmla="*/ 17145 w 164102"/>
                <a:gd name="connsiteY81" fmla="*/ 201658 h 316774"/>
                <a:gd name="connsiteX82" fmla="*/ 17145 w 164102"/>
                <a:gd name="connsiteY82" fmla="*/ 202474 h 316774"/>
                <a:gd name="connsiteX83" fmla="*/ 16329 w 164102"/>
                <a:gd name="connsiteY83" fmla="*/ 203291 h 316774"/>
                <a:gd name="connsiteX84" fmla="*/ 14696 w 164102"/>
                <a:gd name="connsiteY84" fmla="*/ 204923 h 316774"/>
                <a:gd name="connsiteX85" fmla="*/ 14696 w 164102"/>
                <a:gd name="connsiteY85" fmla="*/ 205740 h 316774"/>
                <a:gd name="connsiteX86" fmla="*/ 13879 w 164102"/>
                <a:gd name="connsiteY86" fmla="*/ 205740 h 316774"/>
                <a:gd name="connsiteX87" fmla="*/ 13063 w 164102"/>
                <a:gd name="connsiteY87" fmla="*/ 204923 h 316774"/>
                <a:gd name="connsiteX88" fmla="*/ 10613 w 164102"/>
                <a:gd name="connsiteY88" fmla="*/ 204923 h 316774"/>
                <a:gd name="connsiteX89" fmla="*/ 9797 w 164102"/>
                <a:gd name="connsiteY89" fmla="*/ 204923 h 316774"/>
                <a:gd name="connsiteX90" fmla="*/ 8981 w 164102"/>
                <a:gd name="connsiteY90" fmla="*/ 204107 h 316774"/>
                <a:gd name="connsiteX91" fmla="*/ 5715 w 164102"/>
                <a:gd name="connsiteY91" fmla="*/ 203291 h 316774"/>
                <a:gd name="connsiteX92" fmla="*/ 4899 w 164102"/>
                <a:gd name="connsiteY92" fmla="*/ 201658 h 316774"/>
                <a:gd name="connsiteX93" fmla="*/ 4082 w 164102"/>
                <a:gd name="connsiteY93" fmla="*/ 201658 h 316774"/>
                <a:gd name="connsiteX94" fmla="*/ 817 w 164102"/>
                <a:gd name="connsiteY94" fmla="*/ 198392 h 316774"/>
                <a:gd name="connsiteX95" fmla="*/ 0 w 164102"/>
                <a:gd name="connsiteY95" fmla="*/ 197576 h 316774"/>
                <a:gd name="connsiteX96" fmla="*/ 817 w 164102"/>
                <a:gd name="connsiteY96" fmla="*/ 196759 h 316774"/>
                <a:gd name="connsiteX97" fmla="*/ 2449 w 164102"/>
                <a:gd name="connsiteY97" fmla="*/ 195943 h 316774"/>
                <a:gd name="connsiteX98" fmla="*/ 6531 w 164102"/>
                <a:gd name="connsiteY98" fmla="*/ 194310 h 316774"/>
                <a:gd name="connsiteX99" fmla="*/ 7348 w 164102"/>
                <a:gd name="connsiteY99" fmla="*/ 193494 h 316774"/>
                <a:gd name="connsiteX100" fmla="*/ 7348 w 164102"/>
                <a:gd name="connsiteY100" fmla="*/ 192677 h 316774"/>
                <a:gd name="connsiteX101" fmla="*/ 6531 w 164102"/>
                <a:gd name="connsiteY101" fmla="*/ 191861 h 316774"/>
                <a:gd name="connsiteX102" fmla="*/ 5715 w 164102"/>
                <a:gd name="connsiteY102" fmla="*/ 191044 h 316774"/>
                <a:gd name="connsiteX103" fmla="*/ 5715 w 164102"/>
                <a:gd name="connsiteY103" fmla="*/ 190228 h 316774"/>
                <a:gd name="connsiteX104" fmla="*/ 5715 w 164102"/>
                <a:gd name="connsiteY104" fmla="*/ 189411 h 316774"/>
                <a:gd name="connsiteX105" fmla="*/ 6531 w 164102"/>
                <a:gd name="connsiteY105" fmla="*/ 188595 h 316774"/>
                <a:gd name="connsiteX106" fmla="*/ 8164 w 164102"/>
                <a:gd name="connsiteY106" fmla="*/ 188595 h 316774"/>
                <a:gd name="connsiteX107" fmla="*/ 8981 w 164102"/>
                <a:gd name="connsiteY107" fmla="*/ 188595 h 316774"/>
                <a:gd name="connsiteX108" fmla="*/ 9797 w 164102"/>
                <a:gd name="connsiteY108" fmla="*/ 187779 h 316774"/>
                <a:gd name="connsiteX109" fmla="*/ 11430 w 164102"/>
                <a:gd name="connsiteY109" fmla="*/ 186962 h 316774"/>
                <a:gd name="connsiteX110" fmla="*/ 12246 w 164102"/>
                <a:gd name="connsiteY110" fmla="*/ 186146 h 316774"/>
                <a:gd name="connsiteX111" fmla="*/ 13063 w 164102"/>
                <a:gd name="connsiteY111" fmla="*/ 184513 h 316774"/>
                <a:gd name="connsiteX112" fmla="*/ 13879 w 164102"/>
                <a:gd name="connsiteY112" fmla="*/ 182880 h 316774"/>
                <a:gd name="connsiteX113" fmla="*/ 13879 w 164102"/>
                <a:gd name="connsiteY113" fmla="*/ 182064 h 316774"/>
                <a:gd name="connsiteX114" fmla="*/ 14696 w 164102"/>
                <a:gd name="connsiteY114" fmla="*/ 179614 h 316774"/>
                <a:gd name="connsiteX115" fmla="*/ 14696 w 164102"/>
                <a:gd name="connsiteY115" fmla="*/ 178798 h 316774"/>
                <a:gd name="connsiteX116" fmla="*/ 17145 w 164102"/>
                <a:gd name="connsiteY116" fmla="*/ 177165 h 316774"/>
                <a:gd name="connsiteX117" fmla="*/ 17962 w 164102"/>
                <a:gd name="connsiteY117" fmla="*/ 177981 h 316774"/>
                <a:gd name="connsiteX118" fmla="*/ 19594 w 164102"/>
                <a:gd name="connsiteY118" fmla="*/ 177981 h 316774"/>
                <a:gd name="connsiteX119" fmla="*/ 20411 w 164102"/>
                <a:gd name="connsiteY119" fmla="*/ 177165 h 316774"/>
                <a:gd name="connsiteX120" fmla="*/ 22044 w 164102"/>
                <a:gd name="connsiteY120" fmla="*/ 173899 h 316774"/>
                <a:gd name="connsiteX121" fmla="*/ 22860 w 164102"/>
                <a:gd name="connsiteY121" fmla="*/ 173899 h 316774"/>
                <a:gd name="connsiteX122" fmla="*/ 23677 w 164102"/>
                <a:gd name="connsiteY122" fmla="*/ 173899 h 316774"/>
                <a:gd name="connsiteX123" fmla="*/ 26126 w 164102"/>
                <a:gd name="connsiteY123" fmla="*/ 173899 h 316774"/>
                <a:gd name="connsiteX124" fmla="*/ 30208 w 164102"/>
                <a:gd name="connsiteY124" fmla="*/ 172266 h 316774"/>
                <a:gd name="connsiteX125" fmla="*/ 30208 w 164102"/>
                <a:gd name="connsiteY125" fmla="*/ 173899 h 316774"/>
                <a:gd name="connsiteX126" fmla="*/ 50619 w 164102"/>
                <a:gd name="connsiteY126" fmla="*/ 168184 h 316774"/>
                <a:gd name="connsiteX127" fmla="*/ 48169 w 164102"/>
                <a:gd name="connsiteY127" fmla="*/ 168184 h 316774"/>
                <a:gd name="connsiteX128" fmla="*/ 47353 w 164102"/>
                <a:gd name="connsiteY128" fmla="*/ 168184 h 316774"/>
                <a:gd name="connsiteX129" fmla="*/ 46537 w 164102"/>
                <a:gd name="connsiteY129" fmla="*/ 167368 h 316774"/>
                <a:gd name="connsiteX130" fmla="*/ 45720 w 164102"/>
                <a:gd name="connsiteY130" fmla="*/ 163286 h 316774"/>
                <a:gd name="connsiteX131" fmla="*/ 45720 w 164102"/>
                <a:gd name="connsiteY131" fmla="*/ 161653 h 316774"/>
                <a:gd name="connsiteX132" fmla="*/ 46537 w 164102"/>
                <a:gd name="connsiteY132" fmla="*/ 160836 h 316774"/>
                <a:gd name="connsiteX133" fmla="*/ 47353 w 164102"/>
                <a:gd name="connsiteY133" fmla="*/ 160020 h 316774"/>
                <a:gd name="connsiteX134" fmla="*/ 48169 w 164102"/>
                <a:gd name="connsiteY134" fmla="*/ 160020 h 316774"/>
                <a:gd name="connsiteX135" fmla="*/ 48986 w 164102"/>
                <a:gd name="connsiteY135" fmla="*/ 160836 h 316774"/>
                <a:gd name="connsiteX136" fmla="*/ 49802 w 164102"/>
                <a:gd name="connsiteY136" fmla="*/ 161653 h 316774"/>
                <a:gd name="connsiteX137" fmla="*/ 50619 w 164102"/>
                <a:gd name="connsiteY137" fmla="*/ 164102 h 316774"/>
                <a:gd name="connsiteX138" fmla="*/ 50619 w 164102"/>
                <a:gd name="connsiteY138" fmla="*/ 166551 h 316774"/>
                <a:gd name="connsiteX139" fmla="*/ 50619 w 164102"/>
                <a:gd name="connsiteY139" fmla="*/ 168184 h 316774"/>
                <a:gd name="connsiteX140" fmla="*/ 34290 w 164102"/>
                <a:gd name="connsiteY140" fmla="*/ 153489 h 316774"/>
                <a:gd name="connsiteX141" fmla="*/ 35106 w 164102"/>
                <a:gd name="connsiteY141" fmla="*/ 157571 h 316774"/>
                <a:gd name="connsiteX142" fmla="*/ 35923 w 164102"/>
                <a:gd name="connsiteY142" fmla="*/ 160020 h 316774"/>
                <a:gd name="connsiteX143" fmla="*/ 35923 w 164102"/>
                <a:gd name="connsiteY143" fmla="*/ 160836 h 316774"/>
                <a:gd name="connsiteX144" fmla="*/ 35106 w 164102"/>
                <a:gd name="connsiteY144" fmla="*/ 161653 h 316774"/>
                <a:gd name="connsiteX145" fmla="*/ 32657 w 164102"/>
                <a:gd name="connsiteY145" fmla="*/ 163286 h 316774"/>
                <a:gd name="connsiteX146" fmla="*/ 31841 w 164102"/>
                <a:gd name="connsiteY146" fmla="*/ 163286 h 316774"/>
                <a:gd name="connsiteX147" fmla="*/ 31841 w 164102"/>
                <a:gd name="connsiteY147" fmla="*/ 163286 h 316774"/>
                <a:gd name="connsiteX148" fmla="*/ 32657 w 164102"/>
                <a:gd name="connsiteY148" fmla="*/ 161653 h 316774"/>
                <a:gd name="connsiteX149" fmla="*/ 31841 w 164102"/>
                <a:gd name="connsiteY149" fmla="*/ 160020 h 316774"/>
                <a:gd name="connsiteX150" fmla="*/ 31841 w 164102"/>
                <a:gd name="connsiteY150" fmla="*/ 158387 h 316774"/>
                <a:gd name="connsiteX151" fmla="*/ 31841 w 164102"/>
                <a:gd name="connsiteY151" fmla="*/ 158387 h 316774"/>
                <a:gd name="connsiteX152" fmla="*/ 31024 w 164102"/>
                <a:gd name="connsiteY152" fmla="*/ 158387 h 316774"/>
                <a:gd name="connsiteX153" fmla="*/ 29392 w 164102"/>
                <a:gd name="connsiteY153" fmla="*/ 160836 h 316774"/>
                <a:gd name="connsiteX154" fmla="*/ 28575 w 164102"/>
                <a:gd name="connsiteY154" fmla="*/ 160836 h 316774"/>
                <a:gd name="connsiteX155" fmla="*/ 28575 w 164102"/>
                <a:gd name="connsiteY155" fmla="*/ 160020 h 316774"/>
                <a:gd name="connsiteX156" fmla="*/ 29392 w 164102"/>
                <a:gd name="connsiteY156" fmla="*/ 158387 h 316774"/>
                <a:gd name="connsiteX157" fmla="*/ 29392 w 164102"/>
                <a:gd name="connsiteY157" fmla="*/ 157571 h 316774"/>
                <a:gd name="connsiteX158" fmla="*/ 29392 w 164102"/>
                <a:gd name="connsiteY158" fmla="*/ 156754 h 316774"/>
                <a:gd name="connsiteX159" fmla="*/ 30208 w 164102"/>
                <a:gd name="connsiteY159" fmla="*/ 155938 h 316774"/>
                <a:gd name="connsiteX160" fmla="*/ 31024 w 164102"/>
                <a:gd name="connsiteY160" fmla="*/ 155121 h 316774"/>
                <a:gd name="connsiteX161" fmla="*/ 31841 w 164102"/>
                <a:gd name="connsiteY161" fmla="*/ 155121 h 316774"/>
                <a:gd name="connsiteX162" fmla="*/ 32657 w 164102"/>
                <a:gd name="connsiteY162" fmla="*/ 155938 h 316774"/>
                <a:gd name="connsiteX163" fmla="*/ 34290 w 164102"/>
                <a:gd name="connsiteY163" fmla="*/ 154305 h 316774"/>
                <a:gd name="connsiteX164" fmla="*/ 34290 w 164102"/>
                <a:gd name="connsiteY164" fmla="*/ 153489 h 316774"/>
                <a:gd name="connsiteX165" fmla="*/ 36739 w 164102"/>
                <a:gd name="connsiteY165" fmla="*/ 157571 h 316774"/>
                <a:gd name="connsiteX166" fmla="*/ 36739 w 164102"/>
                <a:gd name="connsiteY166" fmla="*/ 157571 h 316774"/>
                <a:gd name="connsiteX167" fmla="*/ 35923 w 164102"/>
                <a:gd name="connsiteY167" fmla="*/ 157571 h 316774"/>
                <a:gd name="connsiteX168" fmla="*/ 35923 w 164102"/>
                <a:gd name="connsiteY168" fmla="*/ 156754 h 316774"/>
                <a:gd name="connsiteX169" fmla="*/ 35923 w 164102"/>
                <a:gd name="connsiteY169" fmla="*/ 155938 h 316774"/>
                <a:gd name="connsiteX170" fmla="*/ 35923 w 164102"/>
                <a:gd name="connsiteY170" fmla="*/ 154305 h 316774"/>
                <a:gd name="connsiteX171" fmla="*/ 36739 w 164102"/>
                <a:gd name="connsiteY171" fmla="*/ 153489 h 316774"/>
                <a:gd name="connsiteX172" fmla="*/ 39188 w 164102"/>
                <a:gd name="connsiteY172" fmla="*/ 151856 h 316774"/>
                <a:gd name="connsiteX173" fmla="*/ 38372 w 164102"/>
                <a:gd name="connsiteY173" fmla="*/ 151039 h 316774"/>
                <a:gd name="connsiteX174" fmla="*/ 38372 w 164102"/>
                <a:gd name="connsiteY174" fmla="*/ 151039 h 316774"/>
                <a:gd name="connsiteX175" fmla="*/ 39188 w 164102"/>
                <a:gd name="connsiteY175" fmla="*/ 150223 h 316774"/>
                <a:gd name="connsiteX176" fmla="*/ 41638 w 164102"/>
                <a:gd name="connsiteY176" fmla="*/ 148590 h 316774"/>
                <a:gd name="connsiteX177" fmla="*/ 42454 w 164102"/>
                <a:gd name="connsiteY177" fmla="*/ 148590 h 316774"/>
                <a:gd name="connsiteX178" fmla="*/ 43271 w 164102"/>
                <a:gd name="connsiteY178" fmla="*/ 148590 h 316774"/>
                <a:gd name="connsiteX179" fmla="*/ 42454 w 164102"/>
                <a:gd name="connsiteY179" fmla="*/ 151856 h 316774"/>
                <a:gd name="connsiteX180" fmla="*/ 36739 w 164102"/>
                <a:gd name="connsiteY180" fmla="*/ 157571 h 316774"/>
                <a:gd name="connsiteX181" fmla="*/ 40005 w 164102"/>
                <a:gd name="connsiteY181" fmla="*/ 141242 h 316774"/>
                <a:gd name="connsiteX182" fmla="*/ 33474 w 164102"/>
                <a:gd name="connsiteY182" fmla="*/ 142875 h 316774"/>
                <a:gd name="connsiteX183" fmla="*/ 31024 w 164102"/>
                <a:gd name="connsiteY183" fmla="*/ 142875 h 316774"/>
                <a:gd name="connsiteX184" fmla="*/ 31024 w 164102"/>
                <a:gd name="connsiteY184" fmla="*/ 142059 h 316774"/>
                <a:gd name="connsiteX185" fmla="*/ 31841 w 164102"/>
                <a:gd name="connsiteY185" fmla="*/ 141242 h 316774"/>
                <a:gd name="connsiteX186" fmla="*/ 33474 w 164102"/>
                <a:gd name="connsiteY186" fmla="*/ 140426 h 316774"/>
                <a:gd name="connsiteX187" fmla="*/ 34290 w 164102"/>
                <a:gd name="connsiteY187" fmla="*/ 136344 h 316774"/>
                <a:gd name="connsiteX188" fmla="*/ 31841 w 164102"/>
                <a:gd name="connsiteY188" fmla="*/ 134711 h 316774"/>
                <a:gd name="connsiteX189" fmla="*/ 31841 w 164102"/>
                <a:gd name="connsiteY189" fmla="*/ 133894 h 316774"/>
                <a:gd name="connsiteX190" fmla="*/ 31841 w 164102"/>
                <a:gd name="connsiteY190" fmla="*/ 133078 h 316774"/>
                <a:gd name="connsiteX191" fmla="*/ 31841 w 164102"/>
                <a:gd name="connsiteY191" fmla="*/ 133078 h 316774"/>
                <a:gd name="connsiteX192" fmla="*/ 33474 w 164102"/>
                <a:gd name="connsiteY192" fmla="*/ 132261 h 316774"/>
                <a:gd name="connsiteX193" fmla="*/ 34290 w 164102"/>
                <a:gd name="connsiteY193" fmla="*/ 132261 h 316774"/>
                <a:gd name="connsiteX194" fmla="*/ 35106 w 164102"/>
                <a:gd name="connsiteY194" fmla="*/ 132261 h 316774"/>
                <a:gd name="connsiteX195" fmla="*/ 35923 w 164102"/>
                <a:gd name="connsiteY195" fmla="*/ 133078 h 316774"/>
                <a:gd name="connsiteX196" fmla="*/ 37556 w 164102"/>
                <a:gd name="connsiteY196" fmla="*/ 135527 h 316774"/>
                <a:gd name="connsiteX197" fmla="*/ 39188 w 164102"/>
                <a:gd name="connsiteY197" fmla="*/ 135527 h 316774"/>
                <a:gd name="connsiteX198" fmla="*/ 40821 w 164102"/>
                <a:gd name="connsiteY198" fmla="*/ 136344 h 316774"/>
                <a:gd name="connsiteX199" fmla="*/ 40005 w 164102"/>
                <a:gd name="connsiteY199" fmla="*/ 141242 h 316774"/>
                <a:gd name="connsiteX200" fmla="*/ 26126 w 164102"/>
                <a:gd name="connsiteY200" fmla="*/ 134711 h 316774"/>
                <a:gd name="connsiteX201" fmla="*/ 25310 w 164102"/>
                <a:gd name="connsiteY201" fmla="*/ 134711 h 316774"/>
                <a:gd name="connsiteX202" fmla="*/ 25310 w 164102"/>
                <a:gd name="connsiteY202" fmla="*/ 133894 h 316774"/>
                <a:gd name="connsiteX203" fmla="*/ 26942 w 164102"/>
                <a:gd name="connsiteY203" fmla="*/ 132261 h 316774"/>
                <a:gd name="connsiteX204" fmla="*/ 27759 w 164102"/>
                <a:gd name="connsiteY204" fmla="*/ 132261 h 316774"/>
                <a:gd name="connsiteX205" fmla="*/ 27759 w 164102"/>
                <a:gd name="connsiteY205" fmla="*/ 132261 h 316774"/>
                <a:gd name="connsiteX206" fmla="*/ 26942 w 164102"/>
                <a:gd name="connsiteY206" fmla="*/ 133078 h 316774"/>
                <a:gd name="connsiteX207" fmla="*/ 26126 w 164102"/>
                <a:gd name="connsiteY207" fmla="*/ 134711 h 316774"/>
                <a:gd name="connsiteX208" fmla="*/ 13063 w 164102"/>
                <a:gd name="connsiteY208" fmla="*/ 123281 h 316774"/>
                <a:gd name="connsiteX209" fmla="*/ 11430 w 164102"/>
                <a:gd name="connsiteY209" fmla="*/ 124097 h 316774"/>
                <a:gd name="connsiteX210" fmla="*/ 10613 w 164102"/>
                <a:gd name="connsiteY210" fmla="*/ 124097 h 316774"/>
                <a:gd name="connsiteX211" fmla="*/ 10613 w 164102"/>
                <a:gd name="connsiteY211" fmla="*/ 124097 h 316774"/>
                <a:gd name="connsiteX212" fmla="*/ 10613 w 164102"/>
                <a:gd name="connsiteY212" fmla="*/ 123281 h 316774"/>
                <a:gd name="connsiteX213" fmla="*/ 11430 w 164102"/>
                <a:gd name="connsiteY213" fmla="*/ 123281 h 316774"/>
                <a:gd name="connsiteX214" fmla="*/ 12246 w 164102"/>
                <a:gd name="connsiteY214" fmla="*/ 124097 h 316774"/>
                <a:gd name="connsiteX215" fmla="*/ 13063 w 164102"/>
                <a:gd name="connsiteY215" fmla="*/ 123281 h 316774"/>
                <a:gd name="connsiteX216" fmla="*/ 13063 w 164102"/>
                <a:gd name="connsiteY216" fmla="*/ 123281 h 316774"/>
                <a:gd name="connsiteX217" fmla="*/ 31841 w 164102"/>
                <a:gd name="connsiteY217" fmla="*/ 123281 h 316774"/>
                <a:gd name="connsiteX218" fmla="*/ 31841 w 164102"/>
                <a:gd name="connsiteY218" fmla="*/ 123281 h 316774"/>
                <a:gd name="connsiteX219" fmla="*/ 31024 w 164102"/>
                <a:gd name="connsiteY219" fmla="*/ 123281 h 316774"/>
                <a:gd name="connsiteX220" fmla="*/ 30208 w 164102"/>
                <a:gd name="connsiteY220" fmla="*/ 122464 h 316774"/>
                <a:gd name="connsiteX221" fmla="*/ 29392 w 164102"/>
                <a:gd name="connsiteY221" fmla="*/ 120831 h 316774"/>
                <a:gd name="connsiteX222" fmla="*/ 31024 w 164102"/>
                <a:gd name="connsiteY222" fmla="*/ 120015 h 316774"/>
                <a:gd name="connsiteX223" fmla="*/ 31841 w 164102"/>
                <a:gd name="connsiteY223" fmla="*/ 120831 h 316774"/>
                <a:gd name="connsiteX224" fmla="*/ 31841 w 164102"/>
                <a:gd name="connsiteY224" fmla="*/ 121648 h 316774"/>
                <a:gd name="connsiteX225" fmla="*/ 31841 w 164102"/>
                <a:gd name="connsiteY225" fmla="*/ 123281 h 316774"/>
                <a:gd name="connsiteX226" fmla="*/ 31841 w 164102"/>
                <a:gd name="connsiteY226" fmla="*/ 123281 h 316774"/>
                <a:gd name="connsiteX227" fmla="*/ 15512 w 164102"/>
                <a:gd name="connsiteY227" fmla="*/ 118382 h 316774"/>
                <a:gd name="connsiteX228" fmla="*/ 15512 w 164102"/>
                <a:gd name="connsiteY228" fmla="*/ 118382 h 316774"/>
                <a:gd name="connsiteX229" fmla="*/ 13879 w 164102"/>
                <a:gd name="connsiteY229" fmla="*/ 118382 h 316774"/>
                <a:gd name="connsiteX230" fmla="*/ 13063 w 164102"/>
                <a:gd name="connsiteY230" fmla="*/ 117566 h 316774"/>
                <a:gd name="connsiteX231" fmla="*/ 12246 w 164102"/>
                <a:gd name="connsiteY231" fmla="*/ 115933 h 316774"/>
                <a:gd name="connsiteX232" fmla="*/ 12246 w 164102"/>
                <a:gd name="connsiteY232" fmla="*/ 115116 h 316774"/>
                <a:gd name="connsiteX233" fmla="*/ 12246 w 164102"/>
                <a:gd name="connsiteY233" fmla="*/ 112667 h 316774"/>
                <a:gd name="connsiteX234" fmla="*/ 12246 w 164102"/>
                <a:gd name="connsiteY234" fmla="*/ 110218 h 316774"/>
                <a:gd name="connsiteX235" fmla="*/ 13879 w 164102"/>
                <a:gd name="connsiteY235" fmla="*/ 110218 h 316774"/>
                <a:gd name="connsiteX236" fmla="*/ 14696 w 164102"/>
                <a:gd name="connsiteY236" fmla="*/ 110218 h 316774"/>
                <a:gd name="connsiteX237" fmla="*/ 15512 w 164102"/>
                <a:gd name="connsiteY237" fmla="*/ 118382 h 316774"/>
                <a:gd name="connsiteX238" fmla="*/ 15512 w 164102"/>
                <a:gd name="connsiteY238" fmla="*/ 118382 h 316774"/>
                <a:gd name="connsiteX239" fmla="*/ 33474 w 164102"/>
                <a:gd name="connsiteY239" fmla="*/ 106952 h 316774"/>
                <a:gd name="connsiteX240" fmla="*/ 33474 w 164102"/>
                <a:gd name="connsiteY240" fmla="*/ 108585 h 316774"/>
                <a:gd name="connsiteX241" fmla="*/ 33474 w 164102"/>
                <a:gd name="connsiteY241" fmla="*/ 110218 h 316774"/>
                <a:gd name="connsiteX242" fmla="*/ 33474 w 164102"/>
                <a:gd name="connsiteY242" fmla="*/ 111851 h 316774"/>
                <a:gd name="connsiteX243" fmla="*/ 33474 w 164102"/>
                <a:gd name="connsiteY243" fmla="*/ 112667 h 316774"/>
                <a:gd name="connsiteX244" fmla="*/ 34290 w 164102"/>
                <a:gd name="connsiteY244" fmla="*/ 112667 h 316774"/>
                <a:gd name="connsiteX245" fmla="*/ 35106 w 164102"/>
                <a:gd name="connsiteY245" fmla="*/ 113484 h 316774"/>
                <a:gd name="connsiteX246" fmla="*/ 38372 w 164102"/>
                <a:gd name="connsiteY246" fmla="*/ 114300 h 316774"/>
                <a:gd name="connsiteX247" fmla="*/ 41638 w 164102"/>
                <a:gd name="connsiteY247" fmla="*/ 114300 h 316774"/>
                <a:gd name="connsiteX248" fmla="*/ 42454 w 164102"/>
                <a:gd name="connsiteY248" fmla="*/ 115116 h 316774"/>
                <a:gd name="connsiteX249" fmla="*/ 42454 w 164102"/>
                <a:gd name="connsiteY249" fmla="*/ 115933 h 316774"/>
                <a:gd name="connsiteX250" fmla="*/ 41638 w 164102"/>
                <a:gd name="connsiteY250" fmla="*/ 116749 h 316774"/>
                <a:gd name="connsiteX251" fmla="*/ 40005 w 164102"/>
                <a:gd name="connsiteY251" fmla="*/ 118382 h 316774"/>
                <a:gd name="connsiteX252" fmla="*/ 38372 w 164102"/>
                <a:gd name="connsiteY252" fmla="*/ 120831 h 316774"/>
                <a:gd name="connsiteX253" fmla="*/ 37556 w 164102"/>
                <a:gd name="connsiteY253" fmla="*/ 121648 h 316774"/>
                <a:gd name="connsiteX254" fmla="*/ 36739 w 164102"/>
                <a:gd name="connsiteY254" fmla="*/ 121648 h 316774"/>
                <a:gd name="connsiteX255" fmla="*/ 35923 w 164102"/>
                <a:gd name="connsiteY255" fmla="*/ 121648 h 316774"/>
                <a:gd name="connsiteX256" fmla="*/ 35923 w 164102"/>
                <a:gd name="connsiteY256" fmla="*/ 116749 h 316774"/>
                <a:gd name="connsiteX257" fmla="*/ 33474 w 164102"/>
                <a:gd name="connsiteY257" fmla="*/ 117566 h 316774"/>
                <a:gd name="connsiteX258" fmla="*/ 31841 w 164102"/>
                <a:gd name="connsiteY258" fmla="*/ 117566 h 316774"/>
                <a:gd name="connsiteX259" fmla="*/ 31024 w 164102"/>
                <a:gd name="connsiteY259" fmla="*/ 116749 h 316774"/>
                <a:gd name="connsiteX260" fmla="*/ 30208 w 164102"/>
                <a:gd name="connsiteY260" fmla="*/ 115933 h 316774"/>
                <a:gd name="connsiteX261" fmla="*/ 28575 w 164102"/>
                <a:gd name="connsiteY261" fmla="*/ 113484 h 316774"/>
                <a:gd name="connsiteX262" fmla="*/ 24493 w 164102"/>
                <a:gd name="connsiteY262" fmla="*/ 112667 h 316774"/>
                <a:gd name="connsiteX263" fmla="*/ 23677 w 164102"/>
                <a:gd name="connsiteY263" fmla="*/ 111034 h 316774"/>
                <a:gd name="connsiteX264" fmla="*/ 23677 w 164102"/>
                <a:gd name="connsiteY264" fmla="*/ 110218 h 316774"/>
                <a:gd name="connsiteX265" fmla="*/ 23677 w 164102"/>
                <a:gd name="connsiteY265" fmla="*/ 109401 h 316774"/>
                <a:gd name="connsiteX266" fmla="*/ 24493 w 164102"/>
                <a:gd name="connsiteY266" fmla="*/ 108585 h 316774"/>
                <a:gd name="connsiteX267" fmla="*/ 25310 w 164102"/>
                <a:gd name="connsiteY267" fmla="*/ 108585 h 316774"/>
                <a:gd name="connsiteX268" fmla="*/ 26126 w 164102"/>
                <a:gd name="connsiteY268" fmla="*/ 108585 h 316774"/>
                <a:gd name="connsiteX269" fmla="*/ 26126 w 164102"/>
                <a:gd name="connsiteY269" fmla="*/ 107769 h 316774"/>
                <a:gd name="connsiteX270" fmla="*/ 26126 w 164102"/>
                <a:gd name="connsiteY270" fmla="*/ 106952 h 316774"/>
                <a:gd name="connsiteX271" fmla="*/ 25310 w 164102"/>
                <a:gd name="connsiteY271" fmla="*/ 106136 h 316774"/>
                <a:gd name="connsiteX272" fmla="*/ 25310 w 164102"/>
                <a:gd name="connsiteY272" fmla="*/ 106136 h 316774"/>
                <a:gd name="connsiteX273" fmla="*/ 29392 w 164102"/>
                <a:gd name="connsiteY273" fmla="*/ 104503 h 316774"/>
                <a:gd name="connsiteX274" fmla="*/ 29392 w 164102"/>
                <a:gd name="connsiteY274" fmla="*/ 102870 h 316774"/>
                <a:gd name="connsiteX275" fmla="*/ 30208 w 164102"/>
                <a:gd name="connsiteY275" fmla="*/ 102870 h 316774"/>
                <a:gd name="connsiteX276" fmla="*/ 31024 w 164102"/>
                <a:gd name="connsiteY276" fmla="*/ 103686 h 316774"/>
                <a:gd name="connsiteX277" fmla="*/ 32657 w 164102"/>
                <a:gd name="connsiteY277" fmla="*/ 105319 h 316774"/>
                <a:gd name="connsiteX278" fmla="*/ 33474 w 164102"/>
                <a:gd name="connsiteY278" fmla="*/ 106952 h 316774"/>
                <a:gd name="connsiteX279" fmla="*/ 16329 w 164102"/>
                <a:gd name="connsiteY279" fmla="*/ 101237 h 316774"/>
                <a:gd name="connsiteX280" fmla="*/ 17962 w 164102"/>
                <a:gd name="connsiteY280" fmla="*/ 102870 h 316774"/>
                <a:gd name="connsiteX281" fmla="*/ 16329 w 164102"/>
                <a:gd name="connsiteY281" fmla="*/ 106136 h 316774"/>
                <a:gd name="connsiteX282" fmla="*/ 13879 w 164102"/>
                <a:gd name="connsiteY282" fmla="*/ 106136 h 316774"/>
                <a:gd name="connsiteX283" fmla="*/ 10613 w 164102"/>
                <a:gd name="connsiteY283" fmla="*/ 103686 h 316774"/>
                <a:gd name="connsiteX284" fmla="*/ 10613 w 164102"/>
                <a:gd name="connsiteY284" fmla="*/ 102870 h 316774"/>
                <a:gd name="connsiteX285" fmla="*/ 10613 w 164102"/>
                <a:gd name="connsiteY285" fmla="*/ 102054 h 316774"/>
                <a:gd name="connsiteX286" fmla="*/ 11430 w 164102"/>
                <a:gd name="connsiteY286" fmla="*/ 101237 h 316774"/>
                <a:gd name="connsiteX287" fmla="*/ 12246 w 164102"/>
                <a:gd name="connsiteY287" fmla="*/ 101237 h 316774"/>
                <a:gd name="connsiteX288" fmla="*/ 13063 w 164102"/>
                <a:gd name="connsiteY288" fmla="*/ 101237 h 316774"/>
                <a:gd name="connsiteX289" fmla="*/ 13879 w 164102"/>
                <a:gd name="connsiteY289" fmla="*/ 100421 h 316774"/>
                <a:gd name="connsiteX290" fmla="*/ 14696 w 164102"/>
                <a:gd name="connsiteY290" fmla="*/ 100421 h 316774"/>
                <a:gd name="connsiteX291" fmla="*/ 16329 w 164102"/>
                <a:gd name="connsiteY291" fmla="*/ 101237 h 316774"/>
                <a:gd name="connsiteX292" fmla="*/ 32657 w 164102"/>
                <a:gd name="connsiteY292" fmla="*/ 80010 h 316774"/>
                <a:gd name="connsiteX293" fmla="*/ 30208 w 164102"/>
                <a:gd name="connsiteY293" fmla="*/ 85725 h 316774"/>
                <a:gd name="connsiteX294" fmla="*/ 29392 w 164102"/>
                <a:gd name="connsiteY294" fmla="*/ 85725 h 316774"/>
                <a:gd name="connsiteX295" fmla="*/ 28575 w 164102"/>
                <a:gd name="connsiteY295" fmla="*/ 87358 h 316774"/>
                <a:gd name="connsiteX296" fmla="*/ 26126 w 164102"/>
                <a:gd name="connsiteY296" fmla="*/ 88991 h 316774"/>
                <a:gd name="connsiteX297" fmla="*/ 27759 w 164102"/>
                <a:gd name="connsiteY297" fmla="*/ 88991 h 316774"/>
                <a:gd name="connsiteX298" fmla="*/ 28575 w 164102"/>
                <a:gd name="connsiteY298" fmla="*/ 89807 h 316774"/>
                <a:gd name="connsiteX299" fmla="*/ 28575 w 164102"/>
                <a:gd name="connsiteY299" fmla="*/ 90623 h 316774"/>
                <a:gd name="connsiteX300" fmla="*/ 28575 w 164102"/>
                <a:gd name="connsiteY300" fmla="*/ 91440 h 316774"/>
                <a:gd name="connsiteX301" fmla="*/ 26126 w 164102"/>
                <a:gd name="connsiteY301" fmla="*/ 93889 h 316774"/>
                <a:gd name="connsiteX302" fmla="*/ 24493 w 164102"/>
                <a:gd name="connsiteY302" fmla="*/ 94706 h 316774"/>
                <a:gd name="connsiteX303" fmla="*/ 22860 w 164102"/>
                <a:gd name="connsiteY303" fmla="*/ 97155 h 316774"/>
                <a:gd name="connsiteX304" fmla="*/ 22044 w 164102"/>
                <a:gd name="connsiteY304" fmla="*/ 97155 h 316774"/>
                <a:gd name="connsiteX305" fmla="*/ 21227 w 164102"/>
                <a:gd name="connsiteY305" fmla="*/ 98788 h 316774"/>
                <a:gd name="connsiteX306" fmla="*/ 20411 w 164102"/>
                <a:gd name="connsiteY306" fmla="*/ 99604 h 316774"/>
                <a:gd name="connsiteX307" fmla="*/ 19594 w 164102"/>
                <a:gd name="connsiteY307" fmla="*/ 99604 h 316774"/>
                <a:gd name="connsiteX308" fmla="*/ 18778 w 164102"/>
                <a:gd name="connsiteY308" fmla="*/ 99604 h 316774"/>
                <a:gd name="connsiteX309" fmla="*/ 17962 w 164102"/>
                <a:gd name="connsiteY309" fmla="*/ 97971 h 316774"/>
                <a:gd name="connsiteX310" fmla="*/ 20411 w 164102"/>
                <a:gd name="connsiteY310" fmla="*/ 96339 h 316774"/>
                <a:gd name="connsiteX311" fmla="*/ 20411 w 164102"/>
                <a:gd name="connsiteY311" fmla="*/ 95522 h 316774"/>
                <a:gd name="connsiteX312" fmla="*/ 22044 w 164102"/>
                <a:gd name="connsiteY312" fmla="*/ 94706 h 316774"/>
                <a:gd name="connsiteX313" fmla="*/ 22044 w 164102"/>
                <a:gd name="connsiteY313" fmla="*/ 94706 h 316774"/>
                <a:gd name="connsiteX314" fmla="*/ 19594 w 164102"/>
                <a:gd name="connsiteY314" fmla="*/ 93073 h 316774"/>
                <a:gd name="connsiteX315" fmla="*/ 18778 w 164102"/>
                <a:gd name="connsiteY315" fmla="*/ 92256 h 316774"/>
                <a:gd name="connsiteX316" fmla="*/ 18778 w 164102"/>
                <a:gd name="connsiteY316" fmla="*/ 91440 h 316774"/>
                <a:gd name="connsiteX317" fmla="*/ 19594 w 164102"/>
                <a:gd name="connsiteY317" fmla="*/ 90623 h 316774"/>
                <a:gd name="connsiteX318" fmla="*/ 18778 w 164102"/>
                <a:gd name="connsiteY318" fmla="*/ 90623 h 316774"/>
                <a:gd name="connsiteX319" fmla="*/ 18778 w 164102"/>
                <a:gd name="connsiteY319" fmla="*/ 89807 h 316774"/>
                <a:gd name="connsiteX320" fmla="*/ 17962 w 164102"/>
                <a:gd name="connsiteY320" fmla="*/ 89807 h 316774"/>
                <a:gd name="connsiteX321" fmla="*/ 17962 w 164102"/>
                <a:gd name="connsiteY321" fmla="*/ 88991 h 316774"/>
                <a:gd name="connsiteX322" fmla="*/ 17962 w 164102"/>
                <a:gd name="connsiteY322" fmla="*/ 87358 h 316774"/>
                <a:gd name="connsiteX323" fmla="*/ 17962 w 164102"/>
                <a:gd name="connsiteY323" fmla="*/ 85725 h 316774"/>
                <a:gd name="connsiteX324" fmla="*/ 18778 w 164102"/>
                <a:gd name="connsiteY324" fmla="*/ 84909 h 316774"/>
                <a:gd name="connsiteX325" fmla="*/ 18778 w 164102"/>
                <a:gd name="connsiteY325" fmla="*/ 84092 h 316774"/>
                <a:gd name="connsiteX326" fmla="*/ 18778 w 164102"/>
                <a:gd name="connsiteY326" fmla="*/ 84092 h 316774"/>
                <a:gd name="connsiteX327" fmla="*/ 19594 w 164102"/>
                <a:gd name="connsiteY327" fmla="*/ 84092 h 316774"/>
                <a:gd name="connsiteX328" fmla="*/ 20411 w 164102"/>
                <a:gd name="connsiteY328" fmla="*/ 84909 h 316774"/>
                <a:gd name="connsiteX329" fmla="*/ 22044 w 164102"/>
                <a:gd name="connsiteY329" fmla="*/ 84092 h 316774"/>
                <a:gd name="connsiteX330" fmla="*/ 23677 w 164102"/>
                <a:gd name="connsiteY330" fmla="*/ 84092 h 316774"/>
                <a:gd name="connsiteX331" fmla="*/ 23677 w 164102"/>
                <a:gd name="connsiteY331" fmla="*/ 84092 h 316774"/>
                <a:gd name="connsiteX332" fmla="*/ 22860 w 164102"/>
                <a:gd name="connsiteY332" fmla="*/ 81643 h 316774"/>
                <a:gd name="connsiteX333" fmla="*/ 22860 w 164102"/>
                <a:gd name="connsiteY333" fmla="*/ 80826 h 316774"/>
                <a:gd name="connsiteX334" fmla="*/ 23677 w 164102"/>
                <a:gd name="connsiteY334" fmla="*/ 80010 h 316774"/>
                <a:gd name="connsiteX335" fmla="*/ 26942 w 164102"/>
                <a:gd name="connsiteY335" fmla="*/ 78377 h 316774"/>
                <a:gd name="connsiteX336" fmla="*/ 31024 w 164102"/>
                <a:gd name="connsiteY336" fmla="*/ 75111 h 316774"/>
                <a:gd name="connsiteX337" fmla="*/ 31841 w 164102"/>
                <a:gd name="connsiteY337" fmla="*/ 74295 h 316774"/>
                <a:gd name="connsiteX338" fmla="*/ 31841 w 164102"/>
                <a:gd name="connsiteY338" fmla="*/ 75111 h 316774"/>
                <a:gd name="connsiteX339" fmla="*/ 32657 w 164102"/>
                <a:gd name="connsiteY339" fmla="*/ 76744 h 316774"/>
                <a:gd name="connsiteX340" fmla="*/ 32657 w 164102"/>
                <a:gd name="connsiteY340" fmla="*/ 80010 h 316774"/>
                <a:gd name="connsiteX341" fmla="*/ 84092 w 164102"/>
                <a:gd name="connsiteY341" fmla="*/ 75111 h 316774"/>
                <a:gd name="connsiteX342" fmla="*/ 84092 w 164102"/>
                <a:gd name="connsiteY342" fmla="*/ 77561 h 316774"/>
                <a:gd name="connsiteX343" fmla="*/ 84092 w 164102"/>
                <a:gd name="connsiteY343" fmla="*/ 78377 h 316774"/>
                <a:gd name="connsiteX344" fmla="*/ 84092 w 164102"/>
                <a:gd name="connsiteY344" fmla="*/ 79194 h 316774"/>
                <a:gd name="connsiteX345" fmla="*/ 82460 w 164102"/>
                <a:gd name="connsiteY345" fmla="*/ 80826 h 316774"/>
                <a:gd name="connsiteX346" fmla="*/ 79194 w 164102"/>
                <a:gd name="connsiteY346" fmla="*/ 83276 h 316774"/>
                <a:gd name="connsiteX347" fmla="*/ 73479 w 164102"/>
                <a:gd name="connsiteY347" fmla="*/ 88991 h 316774"/>
                <a:gd name="connsiteX348" fmla="*/ 70213 w 164102"/>
                <a:gd name="connsiteY348" fmla="*/ 92256 h 316774"/>
                <a:gd name="connsiteX349" fmla="*/ 69396 w 164102"/>
                <a:gd name="connsiteY349" fmla="*/ 93889 h 316774"/>
                <a:gd name="connsiteX350" fmla="*/ 69396 w 164102"/>
                <a:gd name="connsiteY350" fmla="*/ 95522 h 316774"/>
                <a:gd name="connsiteX351" fmla="*/ 71846 w 164102"/>
                <a:gd name="connsiteY351" fmla="*/ 95522 h 316774"/>
                <a:gd name="connsiteX352" fmla="*/ 72662 w 164102"/>
                <a:gd name="connsiteY352" fmla="*/ 96339 h 316774"/>
                <a:gd name="connsiteX353" fmla="*/ 71846 w 164102"/>
                <a:gd name="connsiteY353" fmla="*/ 97155 h 316774"/>
                <a:gd name="connsiteX354" fmla="*/ 68580 w 164102"/>
                <a:gd name="connsiteY354" fmla="*/ 100421 h 316774"/>
                <a:gd name="connsiteX355" fmla="*/ 67763 w 164102"/>
                <a:gd name="connsiteY355" fmla="*/ 103686 h 316774"/>
                <a:gd name="connsiteX356" fmla="*/ 70213 w 164102"/>
                <a:gd name="connsiteY356" fmla="*/ 103686 h 316774"/>
                <a:gd name="connsiteX357" fmla="*/ 71846 w 164102"/>
                <a:gd name="connsiteY357" fmla="*/ 102870 h 316774"/>
                <a:gd name="connsiteX358" fmla="*/ 75928 w 164102"/>
                <a:gd name="connsiteY358" fmla="*/ 101237 h 316774"/>
                <a:gd name="connsiteX359" fmla="*/ 80010 w 164102"/>
                <a:gd name="connsiteY359" fmla="*/ 99604 h 316774"/>
                <a:gd name="connsiteX360" fmla="*/ 81643 w 164102"/>
                <a:gd name="connsiteY360" fmla="*/ 99604 h 316774"/>
                <a:gd name="connsiteX361" fmla="*/ 84909 w 164102"/>
                <a:gd name="connsiteY361" fmla="*/ 100421 h 316774"/>
                <a:gd name="connsiteX362" fmla="*/ 85725 w 164102"/>
                <a:gd name="connsiteY362" fmla="*/ 100421 h 316774"/>
                <a:gd name="connsiteX363" fmla="*/ 87358 w 164102"/>
                <a:gd name="connsiteY363" fmla="*/ 99604 h 316774"/>
                <a:gd name="connsiteX364" fmla="*/ 88991 w 164102"/>
                <a:gd name="connsiteY364" fmla="*/ 99604 h 316774"/>
                <a:gd name="connsiteX365" fmla="*/ 98788 w 164102"/>
                <a:gd name="connsiteY365" fmla="*/ 99604 h 316774"/>
                <a:gd name="connsiteX366" fmla="*/ 101237 w 164102"/>
                <a:gd name="connsiteY366" fmla="*/ 98788 h 316774"/>
                <a:gd name="connsiteX367" fmla="*/ 102870 w 164102"/>
                <a:gd name="connsiteY367" fmla="*/ 99604 h 316774"/>
                <a:gd name="connsiteX368" fmla="*/ 104503 w 164102"/>
                <a:gd name="connsiteY368" fmla="*/ 101237 h 316774"/>
                <a:gd name="connsiteX369" fmla="*/ 106136 w 164102"/>
                <a:gd name="connsiteY369" fmla="*/ 104503 h 316774"/>
                <a:gd name="connsiteX370" fmla="*/ 106136 w 164102"/>
                <a:gd name="connsiteY370" fmla="*/ 105319 h 316774"/>
                <a:gd name="connsiteX371" fmla="*/ 105319 w 164102"/>
                <a:gd name="connsiteY371" fmla="*/ 106952 h 316774"/>
                <a:gd name="connsiteX372" fmla="*/ 103687 w 164102"/>
                <a:gd name="connsiteY372" fmla="*/ 109401 h 316774"/>
                <a:gd name="connsiteX373" fmla="*/ 102054 w 164102"/>
                <a:gd name="connsiteY373" fmla="*/ 111851 h 316774"/>
                <a:gd name="connsiteX374" fmla="*/ 101237 w 164102"/>
                <a:gd name="connsiteY374" fmla="*/ 113484 h 316774"/>
                <a:gd name="connsiteX375" fmla="*/ 101237 w 164102"/>
                <a:gd name="connsiteY375" fmla="*/ 115116 h 316774"/>
                <a:gd name="connsiteX376" fmla="*/ 100421 w 164102"/>
                <a:gd name="connsiteY376" fmla="*/ 116749 h 316774"/>
                <a:gd name="connsiteX377" fmla="*/ 97971 w 164102"/>
                <a:gd name="connsiteY377" fmla="*/ 124097 h 316774"/>
                <a:gd name="connsiteX378" fmla="*/ 95522 w 164102"/>
                <a:gd name="connsiteY378" fmla="*/ 128179 h 316774"/>
                <a:gd name="connsiteX379" fmla="*/ 93889 w 164102"/>
                <a:gd name="connsiteY379" fmla="*/ 130629 h 316774"/>
                <a:gd name="connsiteX380" fmla="*/ 92256 w 164102"/>
                <a:gd name="connsiteY380" fmla="*/ 133078 h 316774"/>
                <a:gd name="connsiteX381" fmla="*/ 90624 w 164102"/>
                <a:gd name="connsiteY381" fmla="*/ 134711 h 316774"/>
                <a:gd name="connsiteX382" fmla="*/ 88991 w 164102"/>
                <a:gd name="connsiteY382" fmla="*/ 135527 h 316774"/>
                <a:gd name="connsiteX383" fmla="*/ 84092 w 164102"/>
                <a:gd name="connsiteY383" fmla="*/ 136344 h 316774"/>
                <a:gd name="connsiteX384" fmla="*/ 82460 w 164102"/>
                <a:gd name="connsiteY384" fmla="*/ 137160 h 316774"/>
                <a:gd name="connsiteX385" fmla="*/ 80827 w 164102"/>
                <a:gd name="connsiteY385" fmla="*/ 138793 h 316774"/>
                <a:gd name="connsiteX386" fmla="*/ 79194 w 164102"/>
                <a:gd name="connsiteY386" fmla="*/ 139609 h 316774"/>
                <a:gd name="connsiteX387" fmla="*/ 80827 w 164102"/>
                <a:gd name="connsiteY387" fmla="*/ 139609 h 316774"/>
                <a:gd name="connsiteX388" fmla="*/ 82460 w 164102"/>
                <a:gd name="connsiteY388" fmla="*/ 138793 h 316774"/>
                <a:gd name="connsiteX389" fmla="*/ 85725 w 164102"/>
                <a:gd name="connsiteY389" fmla="*/ 138793 h 316774"/>
                <a:gd name="connsiteX390" fmla="*/ 89807 w 164102"/>
                <a:gd name="connsiteY390" fmla="*/ 141242 h 316774"/>
                <a:gd name="connsiteX391" fmla="*/ 89807 w 164102"/>
                <a:gd name="connsiteY391" fmla="*/ 142875 h 316774"/>
                <a:gd name="connsiteX392" fmla="*/ 88174 w 164102"/>
                <a:gd name="connsiteY392" fmla="*/ 144508 h 316774"/>
                <a:gd name="connsiteX393" fmla="*/ 84909 w 164102"/>
                <a:gd name="connsiteY393" fmla="*/ 144508 h 316774"/>
                <a:gd name="connsiteX394" fmla="*/ 81643 w 164102"/>
                <a:gd name="connsiteY394" fmla="*/ 147773 h 316774"/>
                <a:gd name="connsiteX395" fmla="*/ 80010 w 164102"/>
                <a:gd name="connsiteY395" fmla="*/ 148590 h 316774"/>
                <a:gd name="connsiteX396" fmla="*/ 78377 w 164102"/>
                <a:gd name="connsiteY396" fmla="*/ 149406 h 316774"/>
                <a:gd name="connsiteX397" fmla="*/ 76744 w 164102"/>
                <a:gd name="connsiteY397" fmla="*/ 149406 h 316774"/>
                <a:gd name="connsiteX398" fmla="*/ 73479 w 164102"/>
                <a:gd name="connsiteY398" fmla="*/ 148590 h 316774"/>
                <a:gd name="connsiteX399" fmla="*/ 71846 w 164102"/>
                <a:gd name="connsiteY399" fmla="*/ 147773 h 316774"/>
                <a:gd name="connsiteX400" fmla="*/ 73479 w 164102"/>
                <a:gd name="connsiteY400" fmla="*/ 149406 h 316774"/>
                <a:gd name="connsiteX401" fmla="*/ 75112 w 164102"/>
                <a:gd name="connsiteY401" fmla="*/ 150223 h 316774"/>
                <a:gd name="connsiteX402" fmla="*/ 84092 w 164102"/>
                <a:gd name="connsiteY402" fmla="*/ 151856 h 316774"/>
                <a:gd name="connsiteX403" fmla="*/ 84909 w 164102"/>
                <a:gd name="connsiteY403" fmla="*/ 151856 h 316774"/>
                <a:gd name="connsiteX404" fmla="*/ 88174 w 164102"/>
                <a:gd name="connsiteY404" fmla="*/ 150223 h 316774"/>
                <a:gd name="connsiteX405" fmla="*/ 92256 w 164102"/>
                <a:gd name="connsiteY405" fmla="*/ 150223 h 316774"/>
                <a:gd name="connsiteX406" fmla="*/ 99604 w 164102"/>
                <a:gd name="connsiteY406" fmla="*/ 153489 h 316774"/>
                <a:gd name="connsiteX407" fmla="*/ 102054 w 164102"/>
                <a:gd name="connsiteY407" fmla="*/ 155938 h 316774"/>
                <a:gd name="connsiteX408" fmla="*/ 105319 w 164102"/>
                <a:gd name="connsiteY408" fmla="*/ 160020 h 316774"/>
                <a:gd name="connsiteX409" fmla="*/ 106952 w 164102"/>
                <a:gd name="connsiteY409" fmla="*/ 161653 h 316774"/>
                <a:gd name="connsiteX410" fmla="*/ 107769 w 164102"/>
                <a:gd name="connsiteY410" fmla="*/ 163286 h 316774"/>
                <a:gd name="connsiteX411" fmla="*/ 108585 w 164102"/>
                <a:gd name="connsiteY411" fmla="*/ 165735 h 316774"/>
                <a:gd name="connsiteX412" fmla="*/ 110218 w 164102"/>
                <a:gd name="connsiteY412" fmla="*/ 172266 h 316774"/>
                <a:gd name="connsiteX413" fmla="*/ 111851 w 164102"/>
                <a:gd name="connsiteY413" fmla="*/ 178798 h 316774"/>
                <a:gd name="connsiteX414" fmla="*/ 114300 w 164102"/>
                <a:gd name="connsiteY414" fmla="*/ 186146 h 316774"/>
                <a:gd name="connsiteX415" fmla="*/ 115117 w 164102"/>
                <a:gd name="connsiteY415" fmla="*/ 187779 h 316774"/>
                <a:gd name="connsiteX416" fmla="*/ 116749 w 164102"/>
                <a:gd name="connsiteY416" fmla="*/ 189411 h 316774"/>
                <a:gd name="connsiteX417" fmla="*/ 123281 w 164102"/>
                <a:gd name="connsiteY417" fmla="*/ 192677 h 316774"/>
                <a:gd name="connsiteX418" fmla="*/ 124913 w 164102"/>
                <a:gd name="connsiteY418" fmla="*/ 193494 h 316774"/>
                <a:gd name="connsiteX419" fmla="*/ 127363 w 164102"/>
                <a:gd name="connsiteY419" fmla="*/ 196759 h 316774"/>
                <a:gd name="connsiteX420" fmla="*/ 129812 w 164102"/>
                <a:gd name="connsiteY420" fmla="*/ 200025 h 316774"/>
                <a:gd name="connsiteX421" fmla="*/ 132262 w 164102"/>
                <a:gd name="connsiteY421" fmla="*/ 202474 h 316774"/>
                <a:gd name="connsiteX422" fmla="*/ 134711 w 164102"/>
                <a:gd name="connsiteY422" fmla="*/ 204107 h 316774"/>
                <a:gd name="connsiteX423" fmla="*/ 133894 w 164102"/>
                <a:gd name="connsiteY423" fmla="*/ 204923 h 316774"/>
                <a:gd name="connsiteX424" fmla="*/ 133078 w 164102"/>
                <a:gd name="connsiteY424" fmla="*/ 206556 h 316774"/>
                <a:gd name="connsiteX425" fmla="*/ 133894 w 164102"/>
                <a:gd name="connsiteY425" fmla="*/ 209006 h 316774"/>
                <a:gd name="connsiteX426" fmla="*/ 134711 w 164102"/>
                <a:gd name="connsiteY426" fmla="*/ 211455 h 316774"/>
                <a:gd name="connsiteX427" fmla="*/ 136344 w 164102"/>
                <a:gd name="connsiteY427" fmla="*/ 214721 h 316774"/>
                <a:gd name="connsiteX428" fmla="*/ 137977 w 164102"/>
                <a:gd name="connsiteY428" fmla="*/ 218803 h 316774"/>
                <a:gd name="connsiteX429" fmla="*/ 137160 w 164102"/>
                <a:gd name="connsiteY429" fmla="*/ 217986 h 316774"/>
                <a:gd name="connsiteX430" fmla="*/ 136344 w 164102"/>
                <a:gd name="connsiteY430" fmla="*/ 217986 h 316774"/>
                <a:gd name="connsiteX431" fmla="*/ 135527 w 164102"/>
                <a:gd name="connsiteY431" fmla="*/ 217986 h 316774"/>
                <a:gd name="connsiteX432" fmla="*/ 134711 w 164102"/>
                <a:gd name="connsiteY432" fmla="*/ 217986 h 316774"/>
                <a:gd name="connsiteX433" fmla="*/ 132262 w 164102"/>
                <a:gd name="connsiteY433" fmla="*/ 217986 h 316774"/>
                <a:gd name="connsiteX434" fmla="*/ 130629 w 164102"/>
                <a:gd name="connsiteY434" fmla="*/ 216354 h 316774"/>
                <a:gd name="connsiteX435" fmla="*/ 127363 w 164102"/>
                <a:gd name="connsiteY435" fmla="*/ 217170 h 316774"/>
                <a:gd name="connsiteX436" fmla="*/ 125730 w 164102"/>
                <a:gd name="connsiteY436" fmla="*/ 217170 h 316774"/>
                <a:gd name="connsiteX437" fmla="*/ 124097 w 164102"/>
                <a:gd name="connsiteY437" fmla="*/ 217170 h 316774"/>
                <a:gd name="connsiteX438" fmla="*/ 127363 w 164102"/>
                <a:gd name="connsiteY438" fmla="*/ 217986 h 316774"/>
                <a:gd name="connsiteX439" fmla="*/ 130629 w 164102"/>
                <a:gd name="connsiteY439" fmla="*/ 217986 h 316774"/>
                <a:gd name="connsiteX440" fmla="*/ 137977 w 164102"/>
                <a:gd name="connsiteY440" fmla="*/ 224518 h 316774"/>
                <a:gd name="connsiteX441" fmla="*/ 140426 w 164102"/>
                <a:gd name="connsiteY441" fmla="*/ 228600 h 316774"/>
                <a:gd name="connsiteX442" fmla="*/ 142059 w 164102"/>
                <a:gd name="connsiteY442" fmla="*/ 233498 h 316774"/>
                <a:gd name="connsiteX443" fmla="*/ 141242 w 164102"/>
                <a:gd name="connsiteY443" fmla="*/ 235948 h 316774"/>
                <a:gd name="connsiteX444" fmla="*/ 139610 w 164102"/>
                <a:gd name="connsiteY444" fmla="*/ 237581 h 316774"/>
                <a:gd name="connsiteX445" fmla="*/ 137977 w 164102"/>
                <a:gd name="connsiteY445" fmla="*/ 239214 h 316774"/>
                <a:gd name="connsiteX446" fmla="*/ 136344 w 164102"/>
                <a:gd name="connsiteY446" fmla="*/ 240846 h 316774"/>
                <a:gd name="connsiteX447" fmla="*/ 140426 w 164102"/>
                <a:gd name="connsiteY447" fmla="*/ 243296 h 316774"/>
                <a:gd name="connsiteX448" fmla="*/ 141242 w 164102"/>
                <a:gd name="connsiteY448" fmla="*/ 243296 h 316774"/>
                <a:gd name="connsiteX449" fmla="*/ 142059 w 164102"/>
                <a:gd name="connsiteY449" fmla="*/ 243296 h 316774"/>
                <a:gd name="connsiteX450" fmla="*/ 142875 w 164102"/>
                <a:gd name="connsiteY450" fmla="*/ 242479 h 316774"/>
                <a:gd name="connsiteX451" fmla="*/ 144508 w 164102"/>
                <a:gd name="connsiteY451" fmla="*/ 240030 h 316774"/>
                <a:gd name="connsiteX452" fmla="*/ 145324 w 164102"/>
                <a:gd name="connsiteY452" fmla="*/ 239214 h 316774"/>
                <a:gd name="connsiteX453" fmla="*/ 147774 w 164102"/>
                <a:gd name="connsiteY453" fmla="*/ 239214 h 316774"/>
                <a:gd name="connsiteX454" fmla="*/ 149406 w 164102"/>
                <a:gd name="connsiteY454" fmla="*/ 239214 h 316774"/>
                <a:gd name="connsiteX455" fmla="*/ 151039 w 164102"/>
                <a:gd name="connsiteY455" fmla="*/ 240030 h 316774"/>
                <a:gd name="connsiteX456" fmla="*/ 152672 w 164102"/>
                <a:gd name="connsiteY456" fmla="*/ 240030 h 316774"/>
                <a:gd name="connsiteX457" fmla="*/ 155938 w 164102"/>
                <a:gd name="connsiteY457" fmla="*/ 240846 h 316774"/>
                <a:gd name="connsiteX458" fmla="*/ 157571 w 164102"/>
                <a:gd name="connsiteY458" fmla="*/ 241663 h 316774"/>
                <a:gd name="connsiteX459" fmla="*/ 162469 w 164102"/>
                <a:gd name="connsiteY459" fmla="*/ 245745 h 316774"/>
                <a:gd name="connsiteX460" fmla="*/ 163286 w 164102"/>
                <a:gd name="connsiteY460" fmla="*/ 248194 h 316774"/>
                <a:gd name="connsiteX461" fmla="*/ 164102 w 164102"/>
                <a:gd name="connsiteY461" fmla="*/ 250644 h 316774"/>
                <a:gd name="connsiteX462" fmla="*/ 164102 w 164102"/>
                <a:gd name="connsiteY462" fmla="*/ 253909 h 316774"/>
                <a:gd name="connsiteX463" fmla="*/ 163286 w 164102"/>
                <a:gd name="connsiteY463" fmla="*/ 256359 h 316774"/>
                <a:gd name="connsiteX464" fmla="*/ 162469 w 164102"/>
                <a:gd name="connsiteY464" fmla="*/ 258808 h 316774"/>
                <a:gd name="connsiteX465" fmla="*/ 161653 w 164102"/>
                <a:gd name="connsiteY465" fmla="*/ 262073 h 316774"/>
                <a:gd name="connsiteX466" fmla="*/ 161653 w 164102"/>
                <a:gd name="connsiteY466" fmla="*/ 262890 h 316774"/>
                <a:gd name="connsiteX467" fmla="*/ 160837 w 164102"/>
                <a:gd name="connsiteY467" fmla="*/ 263706 h 316774"/>
                <a:gd name="connsiteX468" fmla="*/ 158387 w 164102"/>
                <a:gd name="connsiteY468" fmla="*/ 266156 h 316774"/>
                <a:gd name="connsiteX469" fmla="*/ 156754 w 164102"/>
                <a:gd name="connsiteY469" fmla="*/ 266972 h 316774"/>
                <a:gd name="connsiteX470" fmla="*/ 155938 w 164102"/>
                <a:gd name="connsiteY470" fmla="*/ 266156 h 316774"/>
                <a:gd name="connsiteX471" fmla="*/ 155121 w 164102"/>
                <a:gd name="connsiteY471" fmla="*/ 266156 h 316774"/>
                <a:gd name="connsiteX472" fmla="*/ 155121 w 164102"/>
                <a:gd name="connsiteY472" fmla="*/ 266972 h 316774"/>
                <a:gd name="connsiteX473" fmla="*/ 155938 w 164102"/>
                <a:gd name="connsiteY473" fmla="*/ 268605 h 316774"/>
                <a:gd name="connsiteX474" fmla="*/ 155938 w 164102"/>
                <a:gd name="connsiteY474" fmla="*/ 270238 h 316774"/>
                <a:gd name="connsiteX475" fmla="*/ 154305 w 164102"/>
                <a:gd name="connsiteY475" fmla="*/ 271054 h 316774"/>
                <a:gd name="connsiteX476" fmla="*/ 152672 w 164102"/>
                <a:gd name="connsiteY476" fmla="*/ 271871 h 316774"/>
                <a:gd name="connsiteX477" fmla="*/ 150223 w 164102"/>
                <a:gd name="connsiteY477" fmla="*/ 271054 h 316774"/>
                <a:gd name="connsiteX478" fmla="*/ 146957 w 164102"/>
                <a:gd name="connsiteY478" fmla="*/ 273504 h 316774"/>
                <a:gd name="connsiteX479" fmla="*/ 149406 w 164102"/>
                <a:gd name="connsiteY479" fmla="*/ 274320 h 316774"/>
                <a:gd name="connsiteX480" fmla="*/ 150223 w 164102"/>
                <a:gd name="connsiteY480" fmla="*/ 275136 h 316774"/>
                <a:gd name="connsiteX481" fmla="*/ 149406 w 164102"/>
                <a:gd name="connsiteY481" fmla="*/ 276769 h 316774"/>
                <a:gd name="connsiteX482" fmla="*/ 147774 w 164102"/>
                <a:gd name="connsiteY482" fmla="*/ 277586 h 316774"/>
                <a:gd name="connsiteX483" fmla="*/ 146141 w 164102"/>
                <a:gd name="connsiteY483" fmla="*/ 277586 h 316774"/>
                <a:gd name="connsiteX484" fmla="*/ 144508 w 164102"/>
                <a:gd name="connsiteY484" fmla="*/ 277586 h 316774"/>
                <a:gd name="connsiteX485" fmla="*/ 142875 w 164102"/>
                <a:gd name="connsiteY485" fmla="*/ 278402 h 316774"/>
                <a:gd name="connsiteX486" fmla="*/ 141242 w 164102"/>
                <a:gd name="connsiteY486" fmla="*/ 279219 h 316774"/>
                <a:gd name="connsiteX487" fmla="*/ 142875 w 164102"/>
                <a:gd name="connsiteY487" fmla="*/ 278402 h 316774"/>
                <a:gd name="connsiteX488" fmla="*/ 143692 w 164102"/>
                <a:gd name="connsiteY488" fmla="*/ 279219 h 316774"/>
                <a:gd name="connsiteX489" fmla="*/ 144508 w 164102"/>
                <a:gd name="connsiteY489" fmla="*/ 280851 h 316774"/>
                <a:gd name="connsiteX490" fmla="*/ 145324 w 164102"/>
                <a:gd name="connsiteY490" fmla="*/ 281668 h 316774"/>
                <a:gd name="connsiteX491" fmla="*/ 148590 w 164102"/>
                <a:gd name="connsiteY491" fmla="*/ 282484 h 316774"/>
                <a:gd name="connsiteX492" fmla="*/ 151039 w 164102"/>
                <a:gd name="connsiteY492" fmla="*/ 282484 h 316774"/>
                <a:gd name="connsiteX493" fmla="*/ 155121 w 164102"/>
                <a:gd name="connsiteY493" fmla="*/ 282484 h 316774"/>
                <a:gd name="connsiteX494" fmla="*/ 156754 w 164102"/>
                <a:gd name="connsiteY494" fmla="*/ 282484 h 316774"/>
                <a:gd name="connsiteX495" fmla="*/ 157571 w 164102"/>
                <a:gd name="connsiteY495" fmla="*/ 282484 h 316774"/>
                <a:gd name="connsiteX496" fmla="*/ 157571 w 164102"/>
                <a:gd name="connsiteY496" fmla="*/ 284117 h 316774"/>
                <a:gd name="connsiteX497" fmla="*/ 157571 w 164102"/>
                <a:gd name="connsiteY497" fmla="*/ 287383 h 316774"/>
                <a:gd name="connsiteX498" fmla="*/ 156754 w 164102"/>
                <a:gd name="connsiteY498" fmla="*/ 288199 h 316774"/>
                <a:gd name="connsiteX499" fmla="*/ 151039 w 164102"/>
                <a:gd name="connsiteY499" fmla="*/ 290649 h 316774"/>
                <a:gd name="connsiteX500" fmla="*/ 150223 w 164102"/>
                <a:gd name="connsiteY500" fmla="*/ 292281 h 316774"/>
                <a:gd name="connsiteX501" fmla="*/ 150223 w 164102"/>
                <a:gd name="connsiteY501" fmla="*/ 293098 h 316774"/>
                <a:gd name="connsiteX502" fmla="*/ 146957 w 164102"/>
                <a:gd name="connsiteY502" fmla="*/ 293098 h 316774"/>
                <a:gd name="connsiteX503" fmla="*/ 145324 w 164102"/>
                <a:gd name="connsiteY503" fmla="*/ 294731 h 316774"/>
                <a:gd name="connsiteX504" fmla="*/ 142875 w 164102"/>
                <a:gd name="connsiteY504" fmla="*/ 295547 h 316774"/>
                <a:gd name="connsiteX505" fmla="*/ 141242 w 164102"/>
                <a:gd name="connsiteY505" fmla="*/ 296364 h 316774"/>
                <a:gd name="connsiteX506" fmla="*/ 139610 w 164102"/>
                <a:gd name="connsiteY506" fmla="*/ 297180 h 316774"/>
                <a:gd name="connsiteX507" fmla="*/ 137977 w 164102"/>
                <a:gd name="connsiteY507" fmla="*/ 297180 h 316774"/>
                <a:gd name="connsiteX508" fmla="*/ 131445 w 164102"/>
                <a:gd name="connsiteY508" fmla="*/ 295547 h 316774"/>
                <a:gd name="connsiteX509" fmla="*/ 127363 w 164102"/>
                <a:gd name="connsiteY509" fmla="*/ 295547 h 316774"/>
                <a:gd name="connsiteX510" fmla="*/ 121648 w 164102"/>
                <a:gd name="connsiteY510" fmla="*/ 296364 h 316774"/>
                <a:gd name="connsiteX511" fmla="*/ 120015 w 164102"/>
                <a:gd name="connsiteY511" fmla="*/ 296364 h 316774"/>
                <a:gd name="connsiteX512" fmla="*/ 117566 w 164102"/>
                <a:gd name="connsiteY512" fmla="*/ 295547 h 316774"/>
                <a:gd name="connsiteX513" fmla="*/ 115117 w 164102"/>
                <a:gd name="connsiteY513" fmla="*/ 294731 h 316774"/>
                <a:gd name="connsiteX514" fmla="*/ 112667 w 164102"/>
                <a:gd name="connsiteY514" fmla="*/ 294731 h 316774"/>
                <a:gd name="connsiteX515" fmla="*/ 110218 w 164102"/>
                <a:gd name="connsiteY515" fmla="*/ 293914 h 316774"/>
                <a:gd name="connsiteX516" fmla="*/ 111851 w 164102"/>
                <a:gd name="connsiteY516" fmla="*/ 295547 h 316774"/>
                <a:gd name="connsiteX517" fmla="*/ 108585 w 164102"/>
                <a:gd name="connsiteY517" fmla="*/ 297180 h 316774"/>
                <a:gd name="connsiteX518" fmla="*/ 106952 w 164102"/>
                <a:gd name="connsiteY518" fmla="*/ 297180 h 316774"/>
                <a:gd name="connsiteX519" fmla="*/ 105319 w 164102"/>
                <a:gd name="connsiteY519" fmla="*/ 297180 h 316774"/>
                <a:gd name="connsiteX520" fmla="*/ 102054 w 164102"/>
                <a:gd name="connsiteY520" fmla="*/ 297996 h 316774"/>
                <a:gd name="connsiteX521" fmla="*/ 99604 w 164102"/>
                <a:gd name="connsiteY521" fmla="*/ 297996 h 316774"/>
                <a:gd name="connsiteX522" fmla="*/ 100421 w 164102"/>
                <a:gd name="connsiteY522" fmla="*/ 299629 h 316774"/>
                <a:gd name="connsiteX523" fmla="*/ 101237 w 164102"/>
                <a:gd name="connsiteY523" fmla="*/ 300446 h 316774"/>
                <a:gd name="connsiteX524" fmla="*/ 100421 w 164102"/>
                <a:gd name="connsiteY524" fmla="*/ 301262 h 316774"/>
                <a:gd name="connsiteX525" fmla="*/ 99604 w 164102"/>
                <a:gd name="connsiteY525" fmla="*/ 301262 h 316774"/>
                <a:gd name="connsiteX526" fmla="*/ 94706 w 164102"/>
                <a:gd name="connsiteY526" fmla="*/ 300446 h 316774"/>
                <a:gd name="connsiteX527" fmla="*/ 93889 w 164102"/>
                <a:gd name="connsiteY527" fmla="*/ 300446 h 316774"/>
                <a:gd name="connsiteX528" fmla="*/ 93073 w 164102"/>
                <a:gd name="connsiteY528" fmla="*/ 301262 h 316774"/>
                <a:gd name="connsiteX529" fmla="*/ 91440 w 164102"/>
                <a:gd name="connsiteY529" fmla="*/ 300446 h 316774"/>
                <a:gd name="connsiteX530" fmla="*/ 91440 w 164102"/>
                <a:gd name="connsiteY530" fmla="*/ 299629 h 316774"/>
                <a:gd name="connsiteX531" fmla="*/ 89807 w 164102"/>
                <a:gd name="connsiteY531" fmla="*/ 298813 h 316774"/>
                <a:gd name="connsiteX532" fmla="*/ 87358 w 164102"/>
                <a:gd name="connsiteY532" fmla="*/ 297996 h 316774"/>
                <a:gd name="connsiteX533" fmla="*/ 85725 w 164102"/>
                <a:gd name="connsiteY533" fmla="*/ 297996 h 316774"/>
                <a:gd name="connsiteX534" fmla="*/ 79194 w 164102"/>
                <a:gd name="connsiteY534" fmla="*/ 300446 h 316774"/>
                <a:gd name="connsiteX535" fmla="*/ 77561 w 164102"/>
                <a:gd name="connsiteY535" fmla="*/ 302895 h 316774"/>
                <a:gd name="connsiteX536" fmla="*/ 76744 w 164102"/>
                <a:gd name="connsiteY536" fmla="*/ 306161 h 316774"/>
                <a:gd name="connsiteX537" fmla="*/ 75928 w 164102"/>
                <a:gd name="connsiteY537" fmla="*/ 308610 h 316774"/>
                <a:gd name="connsiteX538" fmla="*/ 74295 w 164102"/>
                <a:gd name="connsiteY538" fmla="*/ 311059 h 316774"/>
                <a:gd name="connsiteX539" fmla="*/ 72662 w 164102"/>
                <a:gd name="connsiteY539" fmla="*/ 311059 h 316774"/>
                <a:gd name="connsiteX540" fmla="*/ 71029 w 164102"/>
                <a:gd name="connsiteY540" fmla="*/ 309426 h 316774"/>
                <a:gd name="connsiteX541" fmla="*/ 67763 w 164102"/>
                <a:gd name="connsiteY541" fmla="*/ 307794 h 316774"/>
                <a:gd name="connsiteX542" fmla="*/ 66947 w 164102"/>
                <a:gd name="connsiteY542" fmla="*/ 306977 h 316774"/>
                <a:gd name="connsiteX543" fmla="*/ 66947 w 164102"/>
                <a:gd name="connsiteY543" fmla="*/ 306977 h 316774"/>
                <a:gd name="connsiteX544" fmla="*/ 66947 w 164102"/>
                <a:gd name="connsiteY544" fmla="*/ 306977 h 316774"/>
                <a:gd name="connsiteX545" fmla="*/ 65314 w 164102"/>
                <a:gd name="connsiteY545" fmla="*/ 307794 h 316774"/>
                <a:gd name="connsiteX546" fmla="*/ 63681 w 164102"/>
                <a:gd name="connsiteY546" fmla="*/ 307794 h 316774"/>
                <a:gd name="connsiteX547" fmla="*/ 61232 w 164102"/>
                <a:gd name="connsiteY547" fmla="*/ 308610 h 316774"/>
                <a:gd name="connsiteX548" fmla="*/ 57967 w 164102"/>
                <a:gd name="connsiteY548" fmla="*/ 310243 h 316774"/>
                <a:gd name="connsiteX549" fmla="*/ 56334 w 164102"/>
                <a:gd name="connsiteY549" fmla="*/ 311059 h 316774"/>
                <a:gd name="connsiteX550" fmla="*/ 53068 w 164102"/>
                <a:gd name="connsiteY550" fmla="*/ 313509 h 316774"/>
                <a:gd name="connsiteX551" fmla="*/ 52252 w 164102"/>
                <a:gd name="connsiteY551" fmla="*/ 314325 h 316774"/>
                <a:gd name="connsiteX552" fmla="*/ 50619 w 164102"/>
                <a:gd name="connsiteY552" fmla="*/ 315958 h 316774"/>
                <a:gd name="connsiteX553" fmla="*/ 48986 w 164102"/>
                <a:gd name="connsiteY553" fmla="*/ 316774 h 316774"/>
                <a:gd name="connsiteX554" fmla="*/ 47353 w 164102"/>
                <a:gd name="connsiteY554" fmla="*/ 315141 h 316774"/>
                <a:gd name="connsiteX555" fmla="*/ 45720 w 164102"/>
                <a:gd name="connsiteY555" fmla="*/ 314325 h 316774"/>
                <a:gd name="connsiteX556" fmla="*/ 44087 w 164102"/>
                <a:gd name="connsiteY556" fmla="*/ 315141 h 316774"/>
                <a:gd name="connsiteX557" fmla="*/ 43271 w 164102"/>
                <a:gd name="connsiteY557" fmla="*/ 315958 h 316774"/>
                <a:gd name="connsiteX558" fmla="*/ 42454 w 164102"/>
                <a:gd name="connsiteY558" fmla="*/ 315141 h 316774"/>
                <a:gd name="connsiteX559" fmla="*/ 42454 w 164102"/>
                <a:gd name="connsiteY559" fmla="*/ 313509 h 316774"/>
                <a:gd name="connsiteX560" fmla="*/ 44087 w 164102"/>
                <a:gd name="connsiteY560" fmla="*/ 311876 h 316774"/>
                <a:gd name="connsiteX561" fmla="*/ 48169 w 164102"/>
                <a:gd name="connsiteY561" fmla="*/ 310243 h 316774"/>
                <a:gd name="connsiteX562" fmla="*/ 51435 w 164102"/>
                <a:gd name="connsiteY562" fmla="*/ 306977 h 316774"/>
                <a:gd name="connsiteX563" fmla="*/ 53068 w 164102"/>
                <a:gd name="connsiteY563" fmla="*/ 305344 h 316774"/>
                <a:gd name="connsiteX564" fmla="*/ 53885 w 164102"/>
                <a:gd name="connsiteY564" fmla="*/ 304528 h 316774"/>
                <a:gd name="connsiteX565" fmla="*/ 54701 w 164102"/>
                <a:gd name="connsiteY565" fmla="*/ 303711 h 316774"/>
                <a:gd name="connsiteX566" fmla="*/ 55517 w 164102"/>
                <a:gd name="connsiteY566" fmla="*/ 303711 h 316774"/>
                <a:gd name="connsiteX567" fmla="*/ 56334 w 164102"/>
                <a:gd name="connsiteY567" fmla="*/ 302079 h 316774"/>
                <a:gd name="connsiteX568" fmla="*/ 61232 w 164102"/>
                <a:gd name="connsiteY568" fmla="*/ 297180 h 316774"/>
                <a:gd name="connsiteX569" fmla="*/ 61232 w 164102"/>
                <a:gd name="connsiteY569" fmla="*/ 296364 h 316774"/>
                <a:gd name="connsiteX570" fmla="*/ 61232 w 164102"/>
                <a:gd name="connsiteY570" fmla="*/ 293914 h 316774"/>
                <a:gd name="connsiteX571" fmla="*/ 61232 w 164102"/>
                <a:gd name="connsiteY571" fmla="*/ 292281 h 316774"/>
                <a:gd name="connsiteX572" fmla="*/ 65314 w 164102"/>
                <a:gd name="connsiteY572" fmla="*/ 290649 h 316774"/>
                <a:gd name="connsiteX573" fmla="*/ 66947 w 164102"/>
                <a:gd name="connsiteY573" fmla="*/ 286566 h 316774"/>
                <a:gd name="connsiteX574" fmla="*/ 67763 w 164102"/>
                <a:gd name="connsiteY574" fmla="*/ 286566 h 316774"/>
                <a:gd name="connsiteX575" fmla="*/ 72662 w 164102"/>
                <a:gd name="connsiteY575" fmla="*/ 285750 h 316774"/>
                <a:gd name="connsiteX576" fmla="*/ 76744 w 164102"/>
                <a:gd name="connsiteY576" fmla="*/ 285750 h 316774"/>
                <a:gd name="connsiteX577" fmla="*/ 80827 w 164102"/>
                <a:gd name="connsiteY577" fmla="*/ 286566 h 316774"/>
                <a:gd name="connsiteX578" fmla="*/ 82460 w 164102"/>
                <a:gd name="connsiteY578" fmla="*/ 286566 h 316774"/>
                <a:gd name="connsiteX579" fmla="*/ 84092 w 164102"/>
                <a:gd name="connsiteY579" fmla="*/ 286566 h 316774"/>
                <a:gd name="connsiteX580" fmla="*/ 85725 w 164102"/>
                <a:gd name="connsiteY580" fmla="*/ 285750 h 316774"/>
                <a:gd name="connsiteX581" fmla="*/ 88174 w 164102"/>
                <a:gd name="connsiteY581" fmla="*/ 281668 h 316774"/>
                <a:gd name="connsiteX582" fmla="*/ 89807 w 164102"/>
                <a:gd name="connsiteY582" fmla="*/ 280035 h 316774"/>
                <a:gd name="connsiteX583" fmla="*/ 91440 w 164102"/>
                <a:gd name="connsiteY583" fmla="*/ 278402 h 316774"/>
                <a:gd name="connsiteX584" fmla="*/ 93073 w 164102"/>
                <a:gd name="connsiteY584" fmla="*/ 276769 h 316774"/>
                <a:gd name="connsiteX585" fmla="*/ 95522 w 164102"/>
                <a:gd name="connsiteY585" fmla="*/ 273504 h 316774"/>
                <a:gd name="connsiteX586" fmla="*/ 93889 w 164102"/>
                <a:gd name="connsiteY586" fmla="*/ 274320 h 316774"/>
                <a:gd name="connsiteX587" fmla="*/ 91440 w 164102"/>
                <a:gd name="connsiteY587" fmla="*/ 275953 h 316774"/>
                <a:gd name="connsiteX588" fmla="*/ 89807 w 164102"/>
                <a:gd name="connsiteY588" fmla="*/ 276769 h 316774"/>
                <a:gd name="connsiteX589" fmla="*/ 85725 w 164102"/>
                <a:gd name="connsiteY589" fmla="*/ 277586 h 316774"/>
                <a:gd name="connsiteX590" fmla="*/ 84092 w 164102"/>
                <a:gd name="connsiteY590" fmla="*/ 278402 h 316774"/>
                <a:gd name="connsiteX591" fmla="*/ 80827 w 164102"/>
                <a:gd name="connsiteY591" fmla="*/ 280851 h 316774"/>
                <a:gd name="connsiteX592" fmla="*/ 80010 w 164102"/>
                <a:gd name="connsiteY592" fmla="*/ 280851 h 316774"/>
                <a:gd name="connsiteX593" fmla="*/ 75928 w 164102"/>
                <a:gd name="connsiteY593" fmla="*/ 280035 h 316774"/>
                <a:gd name="connsiteX594" fmla="*/ 72662 w 164102"/>
                <a:gd name="connsiteY594" fmla="*/ 276769 h 316774"/>
                <a:gd name="connsiteX595" fmla="*/ 70213 w 164102"/>
                <a:gd name="connsiteY595" fmla="*/ 275136 h 316774"/>
                <a:gd name="connsiteX596" fmla="*/ 69396 w 164102"/>
                <a:gd name="connsiteY596" fmla="*/ 275136 h 316774"/>
                <a:gd name="connsiteX597" fmla="*/ 68580 w 164102"/>
                <a:gd name="connsiteY597" fmla="*/ 275136 h 316774"/>
                <a:gd name="connsiteX598" fmla="*/ 66947 w 164102"/>
                <a:gd name="connsiteY598" fmla="*/ 275953 h 316774"/>
                <a:gd name="connsiteX599" fmla="*/ 65314 w 164102"/>
                <a:gd name="connsiteY599" fmla="*/ 275953 h 316774"/>
                <a:gd name="connsiteX600" fmla="*/ 66131 w 164102"/>
                <a:gd name="connsiteY600" fmla="*/ 274320 h 316774"/>
                <a:gd name="connsiteX601" fmla="*/ 67763 w 164102"/>
                <a:gd name="connsiteY601" fmla="*/ 273504 h 316774"/>
                <a:gd name="connsiteX602" fmla="*/ 64498 w 164102"/>
                <a:gd name="connsiteY602" fmla="*/ 272687 h 316774"/>
                <a:gd name="connsiteX603" fmla="*/ 63681 w 164102"/>
                <a:gd name="connsiteY603" fmla="*/ 271871 h 316774"/>
                <a:gd name="connsiteX604" fmla="*/ 62865 w 164102"/>
                <a:gd name="connsiteY604" fmla="*/ 271054 h 316774"/>
                <a:gd name="connsiteX605" fmla="*/ 60416 w 164102"/>
                <a:gd name="connsiteY605" fmla="*/ 271054 h 316774"/>
                <a:gd name="connsiteX606" fmla="*/ 59599 w 164102"/>
                <a:gd name="connsiteY606" fmla="*/ 271054 h 316774"/>
                <a:gd name="connsiteX607" fmla="*/ 57967 w 164102"/>
                <a:gd name="connsiteY607" fmla="*/ 272687 h 316774"/>
                <a:gd name="connsiteX608" fmla="*/ 54701 w 164102"/>
                <a:gd name="connsiteY608" fmla="*/ 274320 h 316774"/>
                <a:gd name="connsiteX609" fmla="*/ 50619 w 164102"/>
                <a:gd name="connsiteY609" fmla="*/ 271871 h 316774"/>
                <a:gd name="connsiteX610" fmla="*/ 49802 w 164102"/>
                <a:gd name="connsiteY610" fmla="*/ 271054 h 316774"/>
                <a:gd name="connsiteX611" fmla="*/ 49802 w 164102"/>
                <a:gd name="connsiteY611" fmla="*/ 269421 h 316774"/>
                <a:gd name="connsiteX612" fmla="*/ 48986 w 164102"/>
                <a:gd name="connsiteY612" fmla="*/ 267789 h 316774"/>
                <a:gd name="connsiteX613" fmla="*/ 48169 w 164102"/>
                <a:gd name="connsiteY613" fmla="*/ 266972 h 316774"/>
                <a:gd name="connsiteX614" fmla="*/ 49802 w 164102"/>
                <a:gd name="connsiteY614" fmla="*/ 265339 h 316774"/>
                <a:gd name="connsiteX615" fmla="*/ 51435 w 164102"/>
                <a:gd name="connsiteY615" fmla="*/ 263706 h 316774"/>
                <a:gd name="connsiteX616" fmla="*/ 54701 w 164102"/>
                <a:gd name="connsiteY616" fmla="*/ 262073 h 316774"/>
                <a:gd name="connsiteX617" fmla="*/ 59599 w 164102"/>
                <a:gd name="connsiteY617" fmla="*/ 258808 h 316774"/>
                <a:gd name="connsiteX618" fmla="*/ 62865 w 164102"/>
                <a:gd name="connsiteY618" fmla="*/ 257175 h 316774"/>
                <a:gd name="connsiteX619" fmla="*/ 65314 w 164102"/>
                <a:gd name="connsiteY619" fmla="*/ 254726 h 316774"/>
                <a:gd name="connsiteX620" fmla="*/ 66131 w 164102"/>
                <a:gd name="connsiteY620" fmla="*/ 253093 h 316774"/>
                <a:gd name="connsiteX621" fmla="*/ 66947 w 164102"/>
                <a:gd name="connsiteY621" fmla="*/ 251460 h 316774"/>
                <a:gd name="connsiteX622" fmla="*/ 67763 w 164102"/>
                <a:gd name="connsiteY622" fmla="*/ 249011 h 316774"/>
                <a:gd name="connsiteX623" fmla="*/ 68580 w 164102"/>
                <a:gd name="connsiteY623" fmla="*/ 247378 h 316774"/>
                <a:gd name="connsiteX624" fmla="*/ 67763 w 164102"/>
                <a:gd name="connsiteY624" fmla="*/ 246561 h 316774"/>
                <a:gd name="connsiteX625" fmla="*/ 66947 w 164102"/>
                <a:gd name="connsiteY625" fmla="*/ 244929 h 316774"/>
                <a:gd name="connsiteX626" fmla="*/ 66947 w 164102"/>
                <a:gd name="connsiteY626" fmla="*/ 243296 h 316774"/>
                <a:gd name="connsiteX627" fmla="*/ 67763 w 164102"/>
                <a:gd name="connsiteY627" fmla="*/ 241663 h 316774"/>
                <a:gd name="connsiteX628" fmla="*/ 66947 w 164102"/>
                <a:gd name="connsiteY628" fmla="*/ 240030 h 316774"/>
                <a:gd name="connsiteX629" fmla="*/ 66131 w 164102"/>
                <a:gd name="connsiteY629" fmla="*/ 238397 h 316774"/>
                <a:gd name="connsiteX630" fmla="*/ 66131 w 164102"/>
                <a:gd name="connsiteY630" fmla="*/ 236764 h 316774"/>
                <a:gd name="connsiteX631" fmla="*/ 66131 w 164102"/>
                <a:gd name="connsiteY631" fmla="*/ 235131 h 316774"/>
                <a:gd name="connsiteX632" fmla="*/ 63681 w 164102"/>
                <a:gd name="connsiteY632" fmla="*/ 235131 h 316774"/>
                <a:gd name="connsiteX633" fmla="*/ 61232 w 164102"/>
                <a:gd name="connsiteY633" fmla="*/ 235948 h 316774"/>
                <a:gd name="connsiteX634" fmla="*/ 59599 w 164102"/>
                <a:gd name="connsiteY634" fmla="*/ 236764 h 316774"/>
                <a:gd name="connsiteX635" fmla="*/ 57967 w 164102"/>
                <a:gd name="connsiteY635" fmla="*/ 238397 h 316774"/>
                <a:gd name="connsiteX636" fmla="*/ 56334 w 164102"/>
                <a:gd name="connsiteY636" fmla="*/ 238397 h 316774"/>
                <a:gd name="connsiteX637" fmla="*/ 56334 w 164102"/>
                <a:gd name="connsiteY637" fmla="*/ 237581 h 316774"/>
                <a:gd name="connsiteX638" fmla="*/ 57150 w 164102"/>
                <a:gd name="connsiteY638" fmla="*/ 235948 h 316774"/>
                <a:gd name="connsiteX639" fmla="*/ 58783 w 164102"/>
                <a:gd name="connsiteY639" fmla="*/ 234315 h 316774"/>
                <a:gd name="connsiteX640" fmla="*/ 60416 w 164102"/>
                <a:gd name="connsiteY640" fmla="*/ 232682 h 316774"/>
                <a:gd name="connsiteX641" fmla="*/ 61232 w 164102"/>
                <a:gd name="connsiteY641" fmla="*/ 231866 h 316774"/>
                <a:gd name="connsiteX642" fmla="*/ 62049 w 164102"/>
                <a:gd name="connsiteY642" fmla="*/ 230233 h 316774"/>
                <a:gd name="connsiteX643" fmla="*/ 62865 w 164102"/>
                <a:gd name="connsiteY643" fmla="*/ 229416 h 316774"/>
                <a:gd name="connsiteX644" fmla="*/ 65314 w 164102"/>
                <a:gd name="connsiteY644" fmla="*/ 226967 h 316774"/>
                <a:gd name="connsiteX645" fmla="*/ 70213 w 164102"/>
                <a:gd name="connsiteY645" fmla="*/ 224518 h 316774"/>
                <a:gd name="connsiteX646" fmla="*/ 71029 w 164102"/>
                <a:gd name="connsiteY646" fmla="*/ 224518 h 316774"/>
                <a:gd name="connsiteX647" fmla="*/ 72662 w 164102"/>
                <a:gd name="connsiteY647" fmla="*/ 224518 h 316774"/>
                <a:gd name="connsiteX648" fmla="*/ 74295 w 164102"/>
                <a:gd name="connsiteY648" fmla="*/ 224518 h 316774"/>
                <a:gd name="connsiteX649" fmla="*/ 75928 w 164102"/>
                <a:gd name="connsiteY649" fmla="*/ 223701 h 316774"/>
                <a:gd name="connsiteX650" fmla="*/ 77561 w 164102"/>
                <a:gd name="connsiteY650" fmla="*/ 223701 h 316774"/>
                <a:gd name="connsiteX651" fmla="*/ 81643 w 164102"/>
                <a:gd name="connsiteY651" fmla="*/ 226151 h 316774"/>
                <a:gd name="connsiteX652" fmla="*/ 83276 w 164102"/>
                <a:gd name="connsiteY652" fmla="*/ 226151 h 316774"/>
                <a:gd name="connsiteX653" fmla="*/ 84909 w 164102"/>
                <a:gd name="connsiteY653" fmla="*/ 225334 h 316774"/>
                <a:gd name="connsiteX654" fmla="*/ 87358 w 164102"/>
                <a:gd name="connsiteY654" fmla="*/ 228600 h 316774"/>
                <a:gd name="connsiteX655" fmla="*/ 88174 w 164102"/>
                <a:gd name="connsiteY655" fmla="*/ 228600 h 316774"/>
                <a:gd name="connsiteX656" fmla="*/ 89807 w 164102"/>
                <a:gd name="connsiteY656" fmla="*/ 227784 h 316774"/>
                <a:gd name="connsiteX657" fmla="*/ 88991 w 164102"/>
                <a:gd name="connsiteY657" fmla="*/ 226967 h 316774"/>
                <a:gd name="connsiteX658" fmla="*/ 88174 w 164102"/>
                <a:gd name="connsiteY658" fmla="*/ 226967 h 316774"/>
                <a:gd name="connsiteX659" fmla="*/ 87358 w 164102"/>
                <a:gd name="connsiteY659" fmla="*/ 226151 h 316774"/>
                <a:gd name="connsiteX660" fmla="*/ 86542 w 164102"/>
                <a:gd name="connsiteY660" fmla="*/ 225334 h 316774"/>
                <a:gd name="connsiteX661" fmla="*/ 84909 w 164102"/>
                <a:gd name="connsiteY661" fmla="*/ 222069 h 316774"/>
                <a:gd name="connsiteX662" fmla="*/ 84909 w 164102"/>
                <a:gd name="connsiteY662" fmla="*/ 220436 h 316774"/>
                <a:gd name="connsiteX663" fmla="*/ 85725 w 164102"/>
                <a:gd name="connsiteY663" fmla="*/ 217986 h 316774"/>
                <a:gd name="connsiteX664" fmla="*/ 86542 w 164102"/>
                <a:gd name="connsiteY664" fmla="*/ 216354 h 316774"/>
                <a:gd name="connsiteX665" fmla="*/ 85725 w 164102"/>
                <a:gd name="connsiteY665" fmla="*/ 216354 h 316774"/>
                <a:gd name="connsiteX666" fmla="*/ 84909 w 164102"/>
                <a:gd name="connsiteY666" fmla="*/ 215537 h 316774"/>
                <a:gd name="connsiteX667" fmla="*/ 84909 w 164102"/>
                <a:gd name="connsiteY667" fmla="*/ 213904 h 316774"/>
                <a:gd name="connsiteX668" fmla="*/ 84909 w 164102"/>
                <a:gd name="connsiteY668" fmla="*/ 212271 h 316774"/>
                <a:gd name="connsiteX669" fmla="*/ 87358 w 164102"/>
                <a:gd name="connsiteY669" fmla="*/ 210639 h 316774"/>
                <a:gd name="connsiteX670" fmla="*/ 88174 w 164102"/>
                <a:gd name="connsiteY670" fmla="*/ 208189 h 316774"/>
                <a:gd name="connsiteX671" fmla="*/ 88174 w 164102"/>
                <a:gd name="connsiteY671" fmla="*/ 205740 h 316774"/>
                <a:gd name="connsiteX672" fmla="*/ 88174 w 164102"/>
                <a:gd name="connsiteY672" fmla="*/ 204923 h 316774"/>
                <a:gd name="connsiteX673" fmla="*/ 85725 w 164102"/>
                <a:gd name="connsiteY673" fmla="*/ 204923 h 316774"/>
                <a:gd name="connsiteX674" fmla="*/ 84909 w 164102"/>
                <a:gd name="connsiteY674" fmla="*/ 205740 h 316774"/>
                <a:gd name="connsiteX675" fmla="*/ 84092 w 164102"/>
                <a:gd name="connsiteY675" fmla="*/ 206556 h 316774"/>
                <a:gd name="connsiteX676" fmla="*/ 83276 w 164102"/>
                <a:gd name="connsiteY676" fmla="*/ 206556 h 316774"/>
                <a:gd name="connsiteX677" fmla="*/ 80827 w 164102"/>
                <a:gd name="connsiteY677" fmla="*/ 204107 h 316774"/>
                <a:gd name="connsiteX678" fmla="*/ 79194 w 164102"/>
                <a:gd name="connsiteY678" fmla="*/ 201658 h 316774"/>
                <a:gd name="connsiteX679" fmla="*/ 76744 w 164102"/>
                <a:gd name="connsiteY679" fmla="*/ 196759 h 316774"/>
                <a:gd name="connsiteX680" fmla="*/ 76744 w 164102"/>
                <a:gd name="connsiteY680" fmla="*/ 194310 h 316774"/>
                <a:gd name="connsiteX681" fmla="*/ 79194 w 164102"/>
                <a:gd name="connsiteY681" fmla="*/ 188595 h 316774"/>
                <a:gd name="connsiteX682" fmla="*/ 82460 w 164102"/>
                <a:gd name="connsiteY682" fmla="*/ 184513 h 316774"/>
                <a:gd name="connsiteX683" fmla="*/ 86542 w 164102"/>
                <a:gd name="connsiteY683" fmla="*/ 182880 h 316774"/>
                <a:gd name="connsiteX684" fmla="*/ 85725 w 164102"/>
                <a:gd name="connsiteY684" fmla="*/ 182880 h 316774"/>
                <a:gd name="connsiteX685" fmla="*/ 80010 w 164102"/>
                <a:gd name="connsiteY685" fmla="*/ 182880 h 316774"/>
                <a:gd name="connsiteX686" fmla="*/ 78377 w 164102"/>
                <a:gd name="connsiteY686" fmla="*/ 183696 h 316774"/>
                <a:gd name="connsiteX687" fmla="*/ 76744 w 164102"/>
                <a:gd name="connsiteY687" fmla="*/ 185329 h 316774"/>
                <a:gd name="connsiteX688" fmla="*/ 75928 w 164102"/>
                <a:gd name="connsiteY688" fmla="*/ 186146 h 316774"/>
                <a:gd name="connsiteX689" fmla="*/ 75112 w 164102"/>
                <a:gd name="connsiteY689" fmla="*/ 186146 h 316774"/>
                <a:gd name="connsiteX690" fmla="*/ 74295 w 164102"/>
                <a:gd name="connsiteY690" fmla="*/ 186962 h 316774"/>
                <a:gd name="connsiteX691" fmla="*/ 73479 w 164102"/>
                <a:gd name="connsiteY691" fmla="*/ 187779 h 316774"/>
                <a:gd name="connsiteX692" fmla="*/ 72662 w 164102"/>
                <a:gd name="connsiteY692" fmla="*/ 188595 h 316774"/>
                <a:gd name="connsiteX693" fmla="*/ 71029 w 164102"/>
                <a:gd name="connsiteY693" fmla="*/ 188595 h 316774"/>
                <a:gd name="connsiteX694" fmla="*/ 70213 w 164102"/>
                <a:gd name="connsiteY694" fmla="*/ 188595 h 316774"/>
                <a:gd name="connsiteX695" fmla="*/ 69396 w 164102"/>
                <a:gd name="connsiteY695" fmla="*/ 187779 h 316774"/>
                <a:gd name="connsiteX696" fmla="*/ 68580 w 164102"/>
                <a:gd name="connsiteY696" fmla="*/ 186962 h 316774"/>
                <a:gd name="connsiteX697" fmla="*/ 67763 w 164102"/>
                <a:gd name="connsiteY697" fmla="*/ 186962 h 316774"/>
                <a:gd name="connsiteX698" fmla="*/ 66947 w 164102"/>
                <a:gd name="connsiteY698" fmla="*/ 186962 h 316774"/>
                <a:gd name="connsiteX699" fmla="*/ 65314 w 164102"/>
                <a:gd name="connsiteY699" fmla="*/ 188595 h 316774"/>
                <a:gd name="connsiteX700" fmla="*/ 63681 w 164102"/>
                <a:gd name="connsiteY700" fmla="*/ 189411 h 316774"/>
                <a:gd name="connsiteX701" fmla="*/ 61232 w 164102"/>
                <a:gd name="connsiteY701" fmla="*/ 188595 h 316774"/>
                <a:gd name="connsiteX702" fmla="*/ 58783 w 164102"/>
                <a:gd name="connsiteY702" fmla="*/ 186962 h 316774"/>
                <a:gd name="connsiteX703" fmla="*/ 57967 w 164102"/>
                <a:gd name="connsiteY703" fmla="*/ 187779 h 316774"/>
                <a:gd name="connsiteX704" fmla="*/ 57150 w 164102"/>
                <a:gd name="connsiteY704" fmla="*/ 189411 h 316774"/>
                <a:gd name="connsiteX705" fmla="*/ 57150 w 164102"/>
                <a:gd name="connsiteY705" fmla="*/ 191861 h 316774"/>
                <a:gd name="connsiteX706" fmla="*/ 55517 w 164102"/>
                <a:gd name="connsiteY706" fmla="*/ 189411 h 316774"/>
                <a:gd name="connsiteX707" fmla="*/ 50619 w 164102"/>
                <a:gd name="connsiteY707" fmla="*/ 185329 h 316774"/>
                <a:gd name="connsiteX708" fmla="*/ 49802 w 164102"/>
                <a:gd name="connsiteY708" fmla="*/ 183696 h 316774"/>
                <a:gd name="connsiteX709" fmla="*/ 49802 w 164102"/>
                <a:gd name="connsiteY709" fmla="*/ 182064 h 316774"/>
                <a:gd name="connsiteX710" fmla="*/ 50619 w 164102"/>
                <a:gd name="connsiteY710" fmla="*/ 181247 h 316774"/>
                <a:gd name="connsiteX711" fmla="*/ 51435 w 164102"/>
                <a:gd name="connsiteY711" fmla="*/ 182064 h 316774"/>
                <a:gd name="connsiteX712" fmla="*/ 53068 w 164102"/>
                <a:gd name="connsiteY712" fmla="*/ 177165 h 316774"/>
                <a:gd name="connsiteX713" fmla="*/ 56334 w 164102"/>
                <a:gd name="connsiteY713" fmla="*/ 171450 h 316774"/>
                <a:gd name="connsiteX714" fmla="*/ 57150 w 164102"/>
                <a:gd name="connsiteY714" fmla="*/ 169817 h 316774"/>
                <a:gd name="connsiteX715" fmla="*/ 57967 w 164102"/>
                <a:gd name="connsiteY715" fmla="*/ 167368 h 316774"/>
                <a:gd name="connsiteX716" fmla="*/ 57967 w 164102"/>
                <a:gd name="connsiteY716" fmla="*/ 165735 h 316774"/>
                <a:gd name="connsiteX717" fmla="*/ 57150 w 164102"/>
                <a:gd name="connsiteY717" fmla="*/ 164102 h 316774"/>
                <a:gd name="connsiteX718" fmla="*/ 54701 w 164102"/>
                <a:gd name="connsiteY718" fmla="*/ 160836 h 316774"/>
                <a:gd name="connsiteX719" fmla="*/ 54701 w 164102"/>
                <a:gd name="connsiteY719" fmla="*/ 158387 h 316774"/>
                <a:gd name="connsiteX720" fmla="*/ 54701 w 164102"/>
                <a:gd name="connsiteY720" fmla="*/ 155938 h 316774"/>
                <a:gd name="connsiteX721" fmla="*/ 55517 w 164102"/>
                <a:gd name="connsiteY721" fmla="*/ 154305 h 316774"/>
                <a:gd name="connsiteX722" fmla="*/ 55517 w 164102"/>
                <a:gd name="connsiteY722" fmla="*/ 154305 h 316774"/>
                <a:gd name="connsiteX723" fmla="*/ 59599 w 164102"/>
                <a:gd name="connsiteY723" fmla="*/ 154305 h 316774"/>
                <a:gd name="connsiteX724" fmla="*/ 57967 w 164102"/>
                <a:gd name="connsiteY724" fmla="*/ 153489 h 316774"/>
                <a:gd name="connsiteX725" fmla="*/ 54701 w 164102"/>
                <a:gd name="connsiteY725" fmla="*/ 151039 h 316774"/>
                <a:gd name="connsiteX726" fmla="*/ 54701 w 164102"/>
                <a:gd name="connsiteY726" fmla="*/ 150223 h 316774"/>
                <a:gd name="connsiteX727" fmla="*/ 55517 w 164102"/>
                <a:gd name="connsiteY727" fmla="*/ 147773 h 316774"/>
                <a:gd name="connsiteX728" fmla="*/ 55517 w 164102"/>
                <a:gd name="connsiteY728" fmla="*/ 147773 h 316774"/>
                <a:gd name="connsiteX729" fmla="*/ 54701 w 164102"/>
                <a:gd name="connsiteY729" fmla="*/ 148590 h 316774"/>
                <a:gd name="connsiteX730" fmla="*/ 53885 w 164102"/>
                <a:gd name="connsiteY730" fmla="*/ 151039 h 316774"/>
                <a:gd name="connsiteX731" fmla="*/ 53068 w 164102"/>
                <a:gd name="connsiteY731" fmla="*/ 151856 h 316774"/>
                <a:gd name="connsiteX732" fmla="*/ 51435 w 164102"/>
                <a:gd name="connsiteY732" fmla="*/ 152672 h 316774"/>
                <a:gd name="connsiteX733" fmla="*/ 51435 w 164102"/>
                <a:gd name="connsiteY733" fmla="*/ 154305 h 316774"/>
                <a:gd name="connsiteX734" fmla="*/ 51435 w 164102"/>
                <a:gd name="connsiteY734" fmla="*/ 154305 h 316774"/>
                <a:gd name="connsiteX735" fmla="*/ 50619 w 164102"/>
                <a:gd name="connsiteY735" fmla="*/ 154305 h 316774"/>
                <a:gd name="connsiteX736" fmla="*/ 50619 w 164102"/>
                <a:gd name="connsiteY736" fmla="*/ 155121 h 316774"/>
                <a:gd name="connsiteX737" fmla="*/ 50619 w 164102"/>
                <a:gd name="connsiteY737" fmla="*/ 155121 h 316774"/>
                <a:gd name="connsiteX738" fmla="*/ 50619 w 164102"/>
                <a:gd name="connsiteY738" fmla="*/ 153489 h 316774"/>
                <a:gd name="connsiteX739" fmla="*/ 50619 w 164102"/>
                <a:gd name="connsiteY739" fmla="*/ 151039 h 316774"/>
                <a:gd name="connsiteX740" fmla="*/ 50619 w 164102"/>
                <a:gd name="connsiteY740" fmla="*/ 149406 h 316774"/>
                <a:gd name="connsiteX741" fmla="*/ 51435 w 164102"/>
                <a:gd name="connsiteY741" fmla="*/ 147773 h 316774"/>
                <a:gd name="connsiteX742" fmla="*/ 54701 w 164102"/>
                <a:gd name="connsiteY742" fmla="*/ 144508 h 316774"/>
                <a:gd name="connsiteX743" fmla="*/ 53068 w 164102"/>
                <a:gd name="connsiteY743" fmla="*/ 145324 h 316774"/>
                <a:gd name="connsiteX744" fmla="*/ 49802 w 164102"/>
                <a:gd name="connsiteY744" fmla="*/ 148590 h 316774"/>
                <a:gd name="connsiteX745" fmla="*/ 48169 w 164102"/>
                <a:gd name="connsiteY745" fmla="*/ 151039 h 316774"/>
                <a:gd name="connsiteX746" fmla="*/ 47353 w 164102"/>
                <a:gd name="connsiteY746" fmla="*/ 151856 h 316774"/>
                <a:gd name="connsiteX747" fmla="*/ 47353 w 164102"/>
                <a:gd name="connsiteY747" fmla="*/ 152672 h 316774"/>
                <a:gd name="connsiteX748" fmla="*/ 47353 w 164102"/>
                <a:gd name="connsiteY748" fmla="*/ 153489 h 316774"/>
                <a:gd name="connsiteX749" fmla="*/ 48169 w 164102"/>
                <a:gd name="connsiteY749" fmla="*/ 156754 h 316774"/>
                <a:gd name="connsiteX750" fmla="*/ 48169 w 164102"/>
                <a:gd name="connsiteY750" fmla="*/ 158387 h 316774"/>
                <a:gd name="connsiteX751" fmla="*/ 45720 w 164102"/>
                <a:gd name="connsiteY751" fmla="*/ 169817 h 316774"/>
                <a:gd name="connsiteX752" fmla="*/ 44904 w 164102"/>
                <a:gd name="connsiteY752" fmla="*/ 170634 h 316774"/>
                <a:gd name="connsiteX753" fmla="*/ 44087 w 164102"/>
                <a:gd name="connsiteY753" fmla="*/ 171450 h 316774"/>
                <a:gd name="connsiteX754" fmla="*/ 43271 w 164102"/>
                <a:gd name="connsiteY754" fmla="*/ 171450 h 316774"/>
                <a:gd name="connsiteX755" fmla="*/ 41638 w 164102"/>
                <a:gd name="connsiteY755" fmla="*/ 171450 h 316774"/>
                <a:gd name="connsiteX756" fmla="*/ 40821 w 164102"/>
                <a:gd name="connsiteY756" fmla="*/ 170634 h 316774"/>
                <a:gd name="connsiteX757" fmla="*/ 40821 w 164102"/>
                <a:gd name="connsiteY757" fmla="*/ 169817 h 316774"/>
                <a:gd name="connsiteX758" fmla="*/ 40821 w 164102"/>
                <a:gd name="connsiteY758" fmla="*/ 168184 h 316774"/>
                <a:gd name="connsiteX759" fmla="*/ 41638 w 164102"/>
                <a:gd name="connsiteY759" fmla="*/ 163286 h 316774"/>
                <a:gd name="connsiteX760" fmla="*/ 42454 w 164102"/>
                <a:gd name="connsiteY760" fmla="*/ 161653 h 316774"/>
                <a:gd name="connsiteX761" fmla="*/ 43271 w 164102"/>
                <a:gd name="connsiteY761" fmla="*/ 160020 h 316774"/>
                <a:gd name="connsiteX762" fmla="*/ 44904 w 164102"/>
                <a:gd name="connsiteY762" fmla="*/ 157571 h 316774"/>
                <a:gd name="connsiteX763" fmla="*/ 44904 w 164102"/>
                <a:gd name="connsiteY763" fmla="*/ 157571 h 316774"/>
                <a:gd name="connsiteX764" fmla="*/ 44087 w 164102"/>
                <a:gd name="connsiteY764" fmla="*/ 158387 h 316774"/>
                <a:gd name="connsiteX765" fmla="*/ 43271 w 164102"/>
                <a:gd name="connsiteY765" fmla="*/ 158387 h 316774"/>
                <a:gd name="connsiteX766" fmla="*/ 43271 w 164102"/>
                <a:gd name="connsiteY766" fmla="*/ 157571 h 316774"/>
                <a:gd name="connsiteX767" fmla="*/ 43271 w 164102"/>
                <a:gd name="connsiteY767" fmla="*/ 150223 h 316774"/>
                <a:gd name="connsiteX768" fmla="*/ 44087 w 164102"/>
                <a:gd name="connsiteY768" fmla="*/ 147773 h 316774"/>
                <a:gd name="connsiteX769" fmla="*/ 44087 w 164102"/>
                <a:gd name="connsiteY769" fmla="*/ 144508 h 316774"/>
                <a:gd name="connsiteX770" fmla="*/ 44904 w 164102"/>
                <a:gd name="connsiteY770" fmla="*/ 141242 h 316774"/>
                <a:gd name="connsiteX771" fmla="*/ 45720 w 164102"/>
                <a:gd name="connsiteY771" fmla="*/ 138793 h 316774"/>
                <a:gd name="connsiteX772" fmla="*/ 46537 w 164102"/>
                <a:gd name="connsiteY772" fmla="*/ 136344 h 316774"/>
                <a:gd name="connsiteX773" fmla="*/ 47353 w 164102"/>
                <a:gd name="connsiteY773" fmla="*/ 134711 h 316774"/>
                <a:gd name="connsiteX774" fmla="*/ 47353 w 164102"/>
                <a:gd name="connsiteY774" fmla="*/ 133078 h 316774"/>
                <a:gd name="connsiteX775" fmla="*/ 48169 w 164102"/>
                <a:gd name="connsiteY775" fmla="*/ 130629 h 316774"/>
                <a:gd name="connsiteX776" fmla="*/ 48986 w 164102"/>
                <a:gd name="connsiteY776" fmla="*/ 128179 h 316774"/>
                <a:gd name="connsiteX777" fmla="*/ 48169 w 164102"/>
                <a:gd name="connsiteY777" fmla="*/ 128179 h 316774"/>
                <a:gd name="connsiteX778" fmla="*/ 42454 w 164102"/>
                <a:gd name="connsiteY778" fmla="*/ 133894 h 316774"/>
                <a:gd name="connsiteX779" fmla="*/ 40821 w 164102"/>
                <a:gd name="connsiteY779" fmla="*/ 134711 h 316774"/>
                <a:gd name="connsiteX780" fmla="*/ 39188 w 164102"/>
                <a:gd name="connsiteY780" fmla="*/ 134711 h 316774"/>
                <a:gd name="connsiteX781" fmla="*/ 37556 w 164102"/>
                <a:gd name="connsiteY781" fmla="*/ 133894 h 316774"/>
                <a:gd name="connsiteX782" fmla="*/ 36739 w 164102"/>
                <a:gd name="connsiteY782" fmla="*/ 132261 h 316774"/>
                <a:gd name="connsiteX783" fmla="*/ 35923 w 164102"/>
                <a:gd name="connsiteY783" fmla="*/ 129812 h 316774"/>
                <a:gd name="connsiteX784" fmla="*/ 34290 w 164102"/>
                <a:gd name="connsiteY784" fmla="*/ 129812 h 316774"/>
                <a:gd name="connsiteX785" fmla="*/ 32657 w 164102"/>
                <a:gd name="connsiteY785" fmla="*/ 128996 h 316774"/>
                <a:gd name="connsiteX786" fmla="*/ 32657 w 164102"/>
                <a:gd name="connsiteY786" fmla="*/ 128996 h 316774"/>
                <a:gd name="connsiteX787" fmla="*/ 34290 w 164102"/>
                <a:gd name="connsiteY787" fmla="*/ 127363 h 316774"/>
                <a:gd name="connsiteX788" fmla="*/ 36739 w 164102"/>
                <a:gd name="connsiteY788" fmla="*/ 126546 h 316774"/>
                <a:gd name="connsiteX789" fmla="*/ 39188 w 164102"/>
                <a:gd name="connsiteY789" fmla="*/ 124097 h 316774"/>
                <a:gd name="connsiteX790" fmla="*/ 36739 w 164102"/>
                <a:gd name="connsiteY790" fmla="*/ 122464 h 316774"/>
                <a:gd name="connsiteX791" fmla="*/ 36739 w 164102"/>
                <a:gd name="connsiteY791" fmla="*/ 121648 h 316774"/>
                <a:gd name="connsiteX792" fmla="*/ 38372 w 164102"/>
                <a:gd name="connsiteY792" fmla="*/ 120015 h 316774"/>
                <a:gd name="connsiteX793" fmla="*/ 40821 w 164102"/>
                <a:gd name="connsiteY793" fmla="*/ 115933 h 316774"/>
                <a:gd name="connsiteX794" fmla="*/ 41638 w 164102"/>
                <a:gd name="connsiteY794" fmla="*/ 111851 h 316774"/>
                <a:gd name="connsiteX795" fmla="*/ 40821 w 164102"/>
                <a:gd name="connsiteY795" fmla="*/ 110218 h 316774"/>
                <a:gd name="connsiteX796" fmla="*/ 40005 w 164102"/>
                <a:gd name="connsiteY796" fmla="*/ 108585 h 316774"/>
                <a:gd name="connsiteX797" fmla="*/ 37556 w 164102"/>
                <a:gd name="connsiteY797" fmla="*/ 106952 h 316774"/>
                <a:gd name="connsiteX798" fmla="*/ 37556 w 164102"/>
                <a:gd name="connsiteY798" fmla="*/ 105319 h 316774"/>
                <a:gd name="connsiteX799" fmla="*/ 37556 w 164102"/>
                <a:gd name="connsiteY799" fmla="*/ 104503 h 316774"/>
                <a:gd name="connsiteX800" fmla="*/ 38372 w 164102"/>
                <a:gd name="connsiteY800" fmla="*/ 103686 h 316774"/>
                <a:gd name="connsiteX801" fmla="*/ 39188 w 164102"/>
                <a:gd name="connsiteY801" fmla="*/ 102870 h 316774"/>
                <a:gd name="connsiteX802" fmla="*/ 40821 w 164102"/>
                <a:gd name="connsiteY802" fmla="*/ 102054 h 316774"/>
                <a:gd name="connsiteX803" fmla="*/ 39188 w 164102"/>
                <a:gd name="connsiteY803" fmla="*/ 101237 h 316774"/>
                <a:gd name="connsiteX804" fmla="*/ 38372 w 164102"/>
                <a:gd name="connsiteY804" fmla="*/ 100421 h 316774"/>
                <a:gd name="connsiteX805" fmla="*/ 37556 w 164102"/>
                <a:gd name="connsiteY805" fmla="*/ 98788 h 316774"/>
                <a:gd name="connsiteX806" fmla="*/ 37556 w 164102"/>
                <a:gd name="connsiteY806" fmla="*/ 97971 h 316774"/>
                <a:gd name="connsiteX807" fmla="*/ 38372 w 164102"/>
                <a:gd name="connsiteY807" fmla="*/ 94706 h 316774"/>
                <a:gd name="connsiteX808" fmla="*/ 39188 w 164102"/>
                <a:gd name="connsiteY808" fmla="*/ 93073 h 316774"/>
                <a:gd name="connsiteX809" fmla="*/ 40005 w 164102"/>
                <a:gd name="connsiteY809" fmla="*/ 91440 h 316774"/>
                <a:gd name="connsiteX810" fmla="*/ 44087 w 164102"/>
                <a:gd name="connsiteY810" fmla="*/ 91440 h 316774"/>
                <a:gd name="connsiteX811" fmla="*/ 44904 w 164102"/>
                <a:gd name="connsiteY811" fmla="*/ 90623 h 316774"/>
                <a:gd name="connsiteX812" fmla="*/ 45720 w 164102"/>
                <a:gd name="connsiteY812" fmla="*/ 90623 h 316774"/>
                <a:gd name="connsiteX813" fmla="*/ 48169 w 164102"/>
                <a:gd name="connsiteY813" fmla="*/ 91440 h 316774"/>
                <a:gd name="connsiteX814" fmla="*/ 48169 w 164102"/>
                <a:gd name="connsiteY814" fmla="*/ 90623 h 316774"/>
                <a:gd name="connsiteX815" fmla="*/ 44904 w 164102"/>
                <a:gd name="connsiteY815" fmla="*/ 86541 h 316774"/>
                <a:gd name="connsiteX816" fmla="*/ 44904 w 164102"/>
                <a:gd name="connsiteY816" fmla="*/ 85725 h 316774"/>
                <a:gd name="connsiteX817" fmla="*/ 45720 w 164102"/>
                <a:gd name="connsiteY817" fmla="*/ 83276 h 316774"/>
                <a:gd name="connsiteX818" fmla="*/ 45720 w 164102"/>
                <a:gd name="connsiteY818" fmla="*/ 82459 h 316774"/>
                <a:gd name="connsiteX819" fmla="*/ 45720 w 164102"/>
                <a:gd name="connsiteY819" fmla="*/ 81643 h 316774"/>
                <a:gd name="connsiteX820" fmla="*/ 45720 w 164102"/>
                <a:gd name="connsiteY820" fmla="*/ 80826 h 316774"/>
                <a:gd name="connsiteX821" fmla="*/ 46537 w 164102"/>
                <a:gd name="connsiteY821" fmla="*/ 80826 h 316774"/>
                <a:gd name="connsiteX822" fmla="*/ 49802 w 164102"/>
                <a:gd name="connsiteY822" fmla="*/ 80826 h 316774"/>
                <a:gd name="connsiteX823" fmla="*/ 50619 w 164102"/>
                <a:gd name="connsiteY823" fmla="*/ 80826 h 316774"/>
                <a:gd name="connsiteX824" fmla="*/ 50619 w 164102"/>
                <a:gd name="connsiteY824" fmla="*/ 80010 h 316774"/>
                <a:gd name="connsiteX825" fmla="*/ 49802 w 164102"/>
                <a:gd name="connsiteY825" fmla="*/ 78377 h 316774"/>
                <a:gd name="connsiteX826" fmla="*/ 49802 w 164102"/>
                <a:gd name="connsiteY826" fmla="*/ 76744 h 316774"/>
                <a:gd name="connsiteX827" fmla="*/ 49802 w 164102"/>
                <a:gd name="connsiteY827" fmla="*/ 75928 h 316774"/>
                <a:gd name="connsiteX828" fmla="*/ 49802 w 164102"/>
                <a:gd name="connsiteY828" fmla="*/ 73479 h 316774"/>
                <a:gd name="connsiteX829" fmla="*/ 49802 w 164102"/>
                <a:gd name="connsiteY829" fmla="*/ 72662 h 316774"/>
                <a:gd name="connsiteX830" fmla="*/ 50619 w 164102"/>
                <a:gd name="connsiteY830" fmla="*/ 71029 h 316774"/>
                <a:gd name="connsiteX831" fmla="*/ 51435 w 164102"/>
                <a:gd name="connsiteY831" fmla="*/ 70213 h 316774"/>
                <a:gd name="connsiteX832" fmla="*/ 52252 w 164102"/>
                <a:gd name="connsiteY832" fmla="*/ 70213 h 316774"/>
                <a:gd name="connsiteX833" fmla="*/ 53885 w 164102"/>
                <a:gd name="connsiteY833" fmla="*/ 71029 h 316774"/>
                <a:gd name="connsiteX834" fmla="*/ 54701 w 164102"/>
                <a:gd name="connsiteY834" fmla="*/ 71846 h 316774"/>
                <a:gd name="connsiteX835" fmla="*/ 55517 w 164102"/>
                <a:gd name="connsiteY835" fmla="*/ 73479 h 316774"/>
                <a:gd name="connsiteX836" fmla="*/ 56334 w 164102"/>
                <a:gd name="connsiteY836" fmla="*/ 73479 h 316774"/>
                <a:gd name="connsiteX837" fmla="*/ 58783 w 164102"/>
                <a:gd name="connsiteY837" fmla="*/ 71846 h 316774"/>
                <a:gd name="connsiteX838" fmla="*/ 59599 w 164102"/>
                <a:gd name="connsiteY838" fmla="*/ 71846 h 316774"/>
                <a:gd name="connsiteX839" fmla="*/ 60416 w 164102"/>
                <a:gd name="connsiteY839" fmla="*/ 73479 h 316774"/>
                <a:gd name="connsiteX840" fmla="*/ 64498 w 164102"/>
                <a:gd name="connsiteY840" fmla="*/ 71846 h 316774"/>
                <a:gd name="connsiteX841" fmla="*/ 70213 w 164102"/>
                <a:gd name="connsiteY841" fmla="*/ 71029 h 316774"/>
                <a:gd name="connsiteX842" fmla="*/ 73479 w 164102"/>
                <a:gd name="connsiteY842" fmla="*/ 70213 h 316774"/>
                <a:gd name="connsiteX843" fmla="*/ 76744 w 164102"/>
                <a:gd name="connsiteY843" fmla="*/ 70213 h 316774"/>
                <a:gd name="connsiteX844" fmla="*/ 80010 w 164102"/>
                <a:gd name="connsiteY844" fmla="*/ 69396 h 316774"/>
                <a:gd name="connsiteX845" fmla="*/ 83276 w 164102"/>
                <a:gd name="connsiteY845" fmla="*/ 70213 h 316774"/>
                <a:gd name="connsiteX846" fmla="*/ 83276 w 164102"/>
                <a:gd name="connsiteY846" fmla="*/ 71029 h 316774"/>
                <a:gd name="connsiteX847" fmla="*/ 83276 w 164102"/>
                <a:gd name="connsiteY847" fmla="*/ 71846 h 316774"/>
                <a:gd name="connsiteX848" fmla="*/ 84092 w 164102"/>
                <a:gd name="connsiteY848" fmla="*/ 75111 h 316774"/>
                <a:gd name="connsiteX849" fmla="*/ 86542 w 164102"/>
                <a:gd name="connsiteY849" fmla="*/ 67764 h 316774"/>
                <a:gd name="connsiteX850" fmla="*/ 86542 w 164102"/>
                <a:gd name="connsiteY850" fmla="*/ 67764 h 316774"/>
                <a:gd name="connsiteX851" fmla="*/ 86542 w 164102"/>
                <a:gd name="connsiteY851" fmla="*/ 67764 h 316774"/>
                <a:gd name="connsiteX852" fmla="*/ 84909 w 164102"/>
                <a:gd name="connsiteY852" fmla="*/ 65314 h 316774"/>
                <a:gd name="connsiteX853" fmla="*/ 86542 w 164102"/>
                <a:gd name="connsiteY853" fmla="*/ 64498 h 316774"/>
                <a:gd name="connsiteX854" fmla="*/ 87358 w 164102"/>
                <a:gd name="connsiteY854" fmla="*/ 64498 h 316774"/>
                <a:gd name="connsiteX855" fmla="*/ 87358 w 164102"/>
                <a:gd name="connsiteY855" fmla="*/ 65314 h 316774"/>
                <a:gd name="connsiteX856" fmla="*/ 86542 w 164102"/>
                <a:gd name="connsiteY856" fmla="*/ 67764 h 316774"/>
                <a:gd name="connsiteX857" fmla="*/ 83276 w 164102"/>
                <a:gd name="connsiteY857" fmla="*/ 66131 h 316774"/>
                <a:gd name="connsiteX858" fmla="*/ 82460 w 164102"/>
                <a:gd name="connsiteY858" fmla="*/ 66947 h 316774"/>
                <a:gd name="connsiteX859" fmla="*/ 81643 w 164102"/>
                <a:gd name="connsiteY859" fmla="*/ 66947 h 316774"/>
                <a:gd name="connsiteX860" fmla="*/ 80010 w 164102"/>
                <a:gd name="connsiteY860" fmla="*/ 65314 h 316774"/>
                <a:gd name="connsiteX861" fmla="*/ 79194 w 164102"/>
                <a:gd name="connsiteY861" fmla="*/ 63681 h 316774"/>
                <a:gd name="connsiteX862" fmla="*/ 79194 w 164102"/>
                <a:gd name="connsiteY862" fmla="*/ 62865 h 316774"/>
                <a:gd name="connsiteX863" fmla="*/ 80010 w 164102"/>
                <a:gd name="connsiteY863" fmla="*/ 62865 h 316774"/>
                <a:gd name="connsiteX864" fmla="*/ 81643 w 164102"/>
                <a:gd name="connsiteY864" fmla="*/ 63681 h 316774"/>
                <a:gd name="connsiteX865" fmla="*/ 82460 w 164102"/>
                <a:gd name="connsiteY865" fmla="*/ 65314 h 316774"/>
                <a:gd name="connsiteX866" fmla="*/ 82460 w 164102"/>
                <a:gd name="connsiteY866" fmla="*/ 66131 h 316774"/>
                <a:gd name="connsiteX867" fmla="*/ 83276 w 164102"/>
                <a:gd name="connsiteY867" fmla="*/ 66131 h 316774"/>
                <a:gd name="connsiteX868" fmla="*/ 83276 w 164102"/>
                <a:gd name="connsiteY868" fmla="*/ 66131 h 316774"/>
                <a:gd name="connsiteX869" fmla="*/ 83276 w 164102"/>
                <a:gd name="connsiteY869" fmla="*/ 66131 h 316774"/>
                <a:gd name="connsiteX870" fmla="*/ 84909 w 164102"/>
                <a:gd name="connsiteY870" fmla="*/ 58783 h 316774"/>
                <a:gd name="connsiteX871" fmla="*/ 84909 w 164102"/>
                <a:gd name="connsiteY871" fmla="*/ 58783 h 316774"/>
                <a:gd name="connsiteX872" fmla="*/ 85725 w 164102"/>
                <a:gd name="connsiteY872" fmla="*/ 59599 h 316774"/>
                <a:gd name="connsiteX873" fmla="*/ 87358 w 164102"/>
                <a:gd name="connsiteY873" fmla="*/ 60416 h 316774"/>
                <a:gd name="connsiteX874" fmla="*/ 88174 w 164102"/>
                <a:gd name="connsiteY874" fmla="*/ 60416 h 316774"/>
                <a:gd name="connsiteX875" fmla="*/ 88991 w 164102"/>
                <a:gd name="connsiteY875" fmla="*/ 61232 h 316774"/>
                <a:gd name="connsiteX876" fmla="*/ 88174 w 164102"/>
                <a:gd name="connsiteY876" fmla="*/ 62865 h 316774"/>
                <a:gd name="connsiteX877" fmla="*/ 87358 w 164102"/>
                <a:gd name="connsiteY877" fmla="*/ 63681 h 316774"/>
                <a:gd name="connsiteX878" fmla="*/ 86542 w 164102"/>
                <a:gd name="connsiteY878" fmla="*/ 63681 h 316774"/>
                <a:gd name="connsiteX879" fmla="*/ 84092 w 164102"/>
                <a:gd name="connsiteY879" fmla="*/ 62048 h 316774"/>
                <a:gd name="connsiteX880" fmla="*/ 81643 w 164102"/>
                <a:gd name="connsiteY880" fmla="*/ 62865 h 316774"/>
                <a:gd name="connsiteX881" fmla="*/ 80827 w 164102"/>
                <a:gd name="connsiteY881" fmla="*/ 62865 h 316774"/>
                <a:gd name="connsiteX882" fmla="*/ 80827 w 164102"/>
                <a:gd name="connsiteY882" fmla="*/ 62048 h 316774"/>
                <a:gd name="connsiteX883" fmla="*/ 80827 w 164102"/>
                <a:gd name="connsiteY883" fmla="*/ 61232 h 316774"/>
                <a:gd name="connsiteX884" fmla="*/ 80827 w 164102"/>
                <a:gd name="connsiteY884" fmla="*/ 60416 h 316774"/>
                <a:gd name="connsiteX885" fmla="*/ 80827 w 164102"/>
                <a:gd name="connsiteY885" fmla="*/ 60416 h 316774"/>
                <a:gd name="connsiteX886" fmla="*/ 80010 w 164102"/>
                <a:gd name="connsiteY886" fmla="*/ 61232 h 316774"/>
                <a:gd name="connsiteX887" fmla="*/ 79194 w 164102"/>
                <a:gd name="connsiteY887" fmla="*/ 61232 h 316774"/>
                <a:gd name="connsiteX888" fmla="*/ 79194 w 164102"/>
                <a:gd name="connsiteY888" fmla="*/ 60416 h 316774"/>
                <a:gd name="connsiteX889" fmla="*/ 79194 w 164102"/>
                <a:gd name="connsiteY889" fmla="*/ 59599 h 316774"/>
                <a:gd name="connsiteX890" fmla="*/ 79194 w 164102"/>
                <a:gd name="connsiteY890" fmla="*/ 57966 h 316774"/>
                <a:gd name="connsiteX891" fmla="*/ 80010 w 164102"/>
                <a:gd name="connsiteY891" fmla="*/ 55517 h 316774"/>
                <a:gd name="connsiteX892" fmla="*/ 80827 w 164102"/>
                <a:gd name="connsiteY892" fmla="*/ 54701 h 316774"/>
                <a:gd name="connsiteX893" fmla="*/ 82460 w 164102"/>
                <a:gd name="connsiteY893" fmla="*/ 54701 h 316774"/>
                <a:gd name="connsiteX894" fmla="*/ 84092 w 164102"/>
                <a:gd name="connsiteY894" fmla="*/ 55517 h 316774"/>
                <a:gd name="connsiteX895" fmla="*/ 84909 w 164102"/>
                <a:gd name="connsiteY895" fmla="*/ 56334 h 316774"/>
                <a:gd name="connsiteX896" fmla="*/ 84909 w 164102"/>
                <a:gd name="connsiteY896" fmla="*/ 57150 h 316774"/>
                <a:gd name="connsiteX897" fmla="*/ 84909 w 164102"/>
                <a:gd name="connsiteY897" fmla="*/ 58783 h 316774"/>
                <a:gd name="connsiteX898" fmla="*/ 93073 w 164102"/>
                <a:gd name="connsiteY898" fmla="*/ 52251 h 316774"/>
                <a:gd name="connsiteX899" fmla="*/ 91440 w 164102"/>
                <a:gd name="connsiteY899" fmla="*/ 52251 h 316774"/>
                <a:gd name="connsiteX900" fmla="*/ 92256 w 164102"/>
                <a:gd name="connsiteY900" fmla="*/ 50619 h 316774"/>
                <a:gd name="connsiteX901" fmla="*/ 93073 w 164102"/>
                <a:gd name="connsiteY901" fmla="*/ 49802 h 316774"/>
                <a:gd name="connsiteX902" fmla="*/ 95522 w 164102"/>
                <a:gd name="connsiteY902" fmla="*/ 49802 h 316774"/>
                <a:gd name="connsiteX903" fmla="*/ 95522 w 164102"/>
                <a:gd name="connsiteY903" fmla="*/ 50619 h 316774"/>
                <a:gd name="connsiteX904" fmla="*/ 93073 w 164102"/>
                <a:gd name="connsiteY904" fmla="*/ 52251 h 316774"/>
                <a:gd name="connsiteX905" fmla="*/ 89807 w 164102"/>
                <a:gd name="connsiteY905" fmla="*/ 53884 h 316774"/>
                <a:gd name="connsiteX906" fmla="*/ 88174 w 164102"/>
                <a:gd name="connsiteY906" fmla="*/ 54701 h 316774"/>
                <a:gd name="connsiteX907" fmla="*/ 87358 w 164102"/>
                <a:gd name="connsiteY907" fmla="*/ 53884 h 316774"/>
                <a:gd name="connsiteX908" fmla="*/ 87358 w 164102"/>
                <a:gd name="connsiteY908" fmla="*/ 51435 h 316774"/>
                <a:gd name="connsiteX909" fmla="*/ 85725 w 164102"/>
                <a:gd name="connsiteY909" fmla="*/ 50619 h 316774"/>
                <a:gd name="connsiteX910" fmla="*/ 84909 w 164102"/>
                <a:gd name="connsiteY910" fmla="*/ 49802 h 316774"/>
                <a:gd name="connsiteX911" fmla="*/ 84092 w 164102"/>
                <a:gd name="connsiteY911" fmla="*/ 48986 h 316774"/>
                <a:gd name="connsiteX912" fmla="*/ 84092 w 164102"/>
                <a:gd name="connsiteY912" fmla="*/ 48986 h 316774"/>
                <a:gd name="connsiteX913" fmla="*/ 84909 w 164102"/>
                <a:gd name="connsiteY913" fmla="*/ 48169 h 316774"/>
                <a:gd name="connsiteX914" fmla="*/ 86542 w 164102"/>
                <a:gd name="connsiteY914" fmla="*/ 49802 h 316774"/>
                <a:gd name="connsiteX915" fmla="*/ 87358 w 164102"/>
                <a:gd name="connsiteY915" fmla="*/ 51435 h 316774"/>
                <a:gd name="connsiteX916" fmla="*/ 88991 w 164102"/>
                <a:gd name="connsiteY916" fmla="*/ 52251 h 316774"/>
                <a:gd name="connsiteX917" fmla="*/ 88991 w 164102"/>
                <a:gd name="connsiteY917" fmla="*/ 52251 h 316774"/>
                <a:gd name="connsiteX918" fmla="*/ 89807 w 164102"/>
                <a:gd name="connsiteY918" fmla="*/ 53884 h 316774"/>
                <a:gd name="connsiteX919" fmla="*/ 113484 w 164102"/>
                <a:gd name="connsiteY919" fmla="*/ 8981 h 316774"/>
                <a:gd name="connsiteX920" fmla="*/ 113484 w 164102"/>
                <a:gd name="connsiteY920" fmla="*/ 11430 h 316774"/>
                <a:gd name="connsiteX921" fmla="*/ 114300 w 164102"/>
                <a:gd name="connsiteY921" fmla="*/ 10614 h 316774"/>
                <a:gd name="connsiteX922" fmla="*/ 115933 w 164102"/>
                <a:gd name="connsiteY922" fmla="*/ 13063 h 316774"/>
                <a:gd name="connsiteX923" fmla="*/ 116749 w 164102"/>
                <a:gd name="connsiteY923" fmla="*/ 13063 h 316774"/>
                <a:gd name="connsiteX924" fmla="*/ 117566 w 164102"/>
                <a:gd name="connsiteY924" fmla="*/ 12246 h 316774"/>
                <a:gd name="connsiteX925" fmla="*/ 117566 w 164102"/>
                <a:gd name="connsiteY925" fmla="*/ 14696 h 316774"/>
                <a:gd name="connsiteX926" fmla="*/ 116749 w 164102"/>
                <a:gd name="connsiteY926" fmla="*/ 20411 h 316774"/>
                <a:gd name="connsiteX927" fmla="*/ 116749 w 164102"/>
                <a:gd name="connsiteY927" fmla="*/ 21227 h 316774"/>
                <a:gd name="connsiteX928" fmla="*/ 116749 w 164102"/>
                <a:gd name="connsiteY928" fmla="*/ 22860 h 316774"/>
                <a:gd name="connsiteX929" fmla="*/ 116749 w 164102"/>
                <a:gd name="connsiteY929" fmla="*/ 22860 h 316774"/>
                <a:gd name="connsiteX930" fmla="*/ 116749 w 164102"/>
                <a:gd name="connsiteY930" fmla="*/ 26126 h 316774"/>
                <a:gd name="connsiteX931" fmla="*/ 115933 w 164102"/>
                <a:gd name="connsiteY931" fmla="*/ 26942 h 316774"/>
                <a:gd name="connsiteX932" fmla="*/ 115117 w 164102"/>
                <a:gd name="connsiteY932" fmla="*/ 29391 h 316774"/>
                <a:gd name="connsiteX933" fmla="*/ 115117 w 164102"/>
                <a:gd name="connsiteY933" fmla="*/ 29391 h 316774"/>
                <a:gd name="connsiteX934" fmla="*/ 114300 w 164102"/>
                <a:gd name="connsiteY934" fmla="*/ 28575 h 316774"/>
                <a:gd name="connsiteX935" fmla="*/ 115117 w 164102"/>
                <a:gd name="connsiteY935" fmla="*/ 24493 h 316774"/>
                <a:gd name="connsiteX936" fmla="*/ 115117 w 164102"/>
                <a:gd name="connsiteY936" fmla="*/ 22044 h 316774"/>
                <a:gd name="connsiteX937" fmla="*/ 115117 w 164102"/>
                <a:gd name="connsiteY937" fmla="*/ 20411 h 316774"/>
                <a:gd name="connsiteX938" fmla="*/ 114300 w 164102"/>
                <a:gd name="connsiteY938" fmla="*/ 19594 h 316774"/>
                <a:gd name="connsiteX939" fmla="*/ 112667 w 164102"/>
                <a:gd name="connsiteY939" fmla="*/ 19594 h 316774"/>
                <a:gd name="connsiteX940" fmla="*/ 111851 w 164102"/>
                <a:gd name="connsiteY940" fmla="*/ 20411 h 316774"/>
                <a:gd name="connsiteX941" fmla="*/ 111851 w 164102"/>
                <a:gd name="connsiteY941" fmla="*/ 19594 h 316774"/>
                <a:gd name="connsiteX942" fmla="*/ 111851 w 164102"/>
                <a:gd name="connsiteY942" fmla="*/ 18778 h 316774"/>
                <a:gd name="connsiteX943" fmla="*/ 111851 w 164102"/>
                <a:gd name="connsiteY943" fmla="*/ 18778 h 316774"/>
                <a:gd name="connsiteX944" fmla="*/ 110218 w 164102"/>
                <a:gd name="connsiteY944" fmla="*/ 18778 h 316774"/>
                <a:gd name="connsiteX945" fmla="*/ 109402 w 164102"/>
                <a:gd name="connsiteY945" fmla="*/ 18778 h 316774"/>
                <a:gd name="connsiteX946" fmla="*/ 109402 w 164102"/>
                <a:gd name="connsiteY946" fmla="*/ 17961 h 316774"/>
                <a:gd name="connsiteX947" fmla="*/ 109402 w 164102"/>
                <a:gd name="connsiteY947" fmla="*/ 17145 h 316774"/>
                <a:gd name="connsiteX948" fmla="*/ 111035 w 164102"/>
                <a:gd name="connsiteY948" fmla="*/ 16329 h 316774"/>
                <a:gd name="connsiteX949" fmla="*/ 112667 w 164102"/>
                <a:gd name="connsiteY949" fmla="*/ 16329 h 316774"/>
                <a:gd name="connsiteX950" fmla="*/ 114300 w 164102"/>
                <a:gd name="connsiteY950" fmla="*/ 14696 h 316774"/>
                <a:gd name="connsiteX951" fmla="*/ 112667 w 164102"/>
                <a:gd name="connsiteY951" fmla="*/ 9797 h 316774"/>
                <a:gd name="connsiteX952" fmla="*/ 111035 w 164102"/>
                <a:gd name="connsiteY952" fmla="*/ 8981 h 316774"/>
                <a:gd name="connsiteX953" fmla="*/ 111035 w 164102"/>
                <a:gd name="connsiteY953" fmla="*/ 8164 h 316774"/>
                <a:gd name="connsiteX954" fmla="*/ 111035 w 164102"/>
                <a:gd name="connsiteY954" fmla="*/ 7348 h 316774"/>
                <a:gd name="connsiteX955" fmla="*/ 111851 w 164102"/>
                <a:gd name="connsiteY955" fmla="*/ 6531 h 316774"/>
                <a:gd name="connsiteX956" fmla="*/ 113484 w 164102"/>
                <a:gd name="connsiteY956" fmla="*/ 4082 h 316774"/>
                <a:gd name="connsiteX957" fmla="*/ 114300 w 164102"/>
                <a:gd name="connsiteY957" fmla="*/ 4082 h 316774"/>
                <a:gd name="connsiteX958" fmla="*/ 115117 w 164102"/>
                <a:gd name="connsiteY958" fmla="*/ 4082 h 316774"/>
                <a:gd name="connsiteX959" fmla="*/ 113484 w 164102"/>
                <a:gd name="connsiteY959" fmla="*/ 8981 h 316774"/>
                <a:gd name="connsiteX960" fmla="*/ 118382 w 164102"/>
                <a:gd name="connsiteY960" fmla="*/ 9797 h 316774"/>
                <a:gd name="connsiteX961" fmla="*/ 118382 w 164102"/>
                <a:gd name="connsiteY961" fmla="*/ 9797 h 316774"/>
                <a:gd name="connsiteX962" fmla="*/ 116749 w 164102"/>
                <a:gd name="connsiteY962" fmla="*/ 6531 h 316774"/>
                <a:gd name="connsiteX963" fmla="*/ 117566 w 164102"/>
                <a:gd name="connsiteY963" fmla="*/ 2449 h 316774"/>
                <a:gd name="connsiteX964" fmla="*/ 119199 w 164102"/>
                <a:gd name="connsiteY964" fmla="*/ 2449 h 316774"/>
                <a:gd name="connsiteX965" fmla="*/ 119199 w 164102"/>
                <a:gd name="connsiteY965" fmla="*/ 3266 h 316774"/>
                <a:gd name="connsiteX966" fmla="*/ 119199 w 164102"/>
                <a:gd name="connsiteY966" fmla="*/ 4082 h 316774"/>
                <a:gd name="connsiteX967" fmla="*/ 118382 w 164102"/>
                <a:gd name="connsiteY967" fmla="*/ 4082 h 316774"/>
                <a:gd name="connsiteX968" fmla="*/ 118382 w 164102"/>
                <a:gd name="connsiteY968" fmla="*/ 4082 h 316774"/>
                <a:gd name="connsiteX969" fmla="*/ 118382 w 164102"/>
                <a:gd name="connsiteY969" fmla="*/ 5715 h 316774"/>
                <a:gd name="connsiteX970" fmla="*/ 118382 w 164102"/>
                <a:gd name="connsiteY970" fmla="*/ 9797 h 316774"/>
                <a:gd name="connsiteX971" fmla="*/ 118382 w 164102"/>
                <a:gd name="connsiteY971" fmla="*/ 9797 h 316774"/>
                <a:gd name="connsiteX972" fmla="*/ 122464 w 164102"/>
                <a:gd name="connsiteY972" fmla="*/ 0 h 316774"/>
                <a:gd name="connsiteX973" fmla="*/ 122464 w 164102"/>
                <a:gd name="connsiteY973" fmla="*/ 0 h 316774"/>
                <a:gd name="connsiteX974" fmla="*/ 121648 w 164102"/>
                <a:gd name="connsiteY974" fmla="*/ 3266 h 316774"/>
                <a:gd name="connsiteX975" fmla="*/ 121648 w 164102"/>
                <a:gd name="connsiteY975" fmla="*/ 4082 h 316774"/>
                <a:gd name="connsiteX976" fmla="*/ 120015 w 164102"/>
                <a:gd name="connsiteY976" fmla="*/ 4082 h 316774"/>
                <a:gd name="connsiteX977" fmla="*/ 120015 w 164102"/>
                <a:gd name="connsiteY977" fmla="*/ 4082 h 316774"/>
                <a:gd name="connsiteX978" fmla="*/ 120015 w 164102"/>
                <a:gd name="connsiteY978" fmla="*/ 2449 h 316774"/>
                <a:gd name="connsiteX979" fmla="*/ 120015 w 164102"/>
                <a:gd name="connsiteY979" fmla="*/ 816 h 316774"/>
                <a:gd name="connsiteX980" fmla="*/ 120015 w 164102"/>
                <a:gd name="connsiteY980" fmla="*/ 0 h 316774"/>
                <a:gd name="connsiteX981" fmla="*/ 120015 w 164102"/>
                <a:gd name="connsiteY981" fmla="*/ 0 h 316774"/>
                <a:gd name="connsiteX982" fmla="*/ 120831 w 164102"/>
                <a:gd name="connsiteY982" fmla="*/ 0 h 316774"/>
                <a:gd name="connsiteX983" fmla="*/ 122464 w 164102"/>
                <a:gd name="connsiteY983" fmla="*/ 0 h 316774"/>
                <a:gd name="connsiteX984" fmla="*/ 122464 w 164102"/>
                <a:gd name="connsiteY984" fmla="*/ 0 h 316774"/>
                <a:gd name="connsiteX985" fmla="*/ 122464 w 164102"/>
                <a:gd name="connsiteY985" fmla="*/ 0 h 31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Lst>
              <a:rect l="l" t="t" r="r" b="b"/>
              <a:pathLst>
                <a:path w="164102" h="316774">
                  <a:moveTo>
                    <a:pt x="117566" y="298813"/>
                  </a:moveTo>
                  <a:lnTo>
                    <a:pt x="115933" y="299629"/>
                  </a:lnTo>
                  <a:lnTo>
                    <a:pt x="115117" y="300446"/>
                  </a:lnTo>
                  <a:lnTo>
                    <a:pt x="115117" y="301262"/>
                  </a:lnTo>
                  <a:lnTo>
                    <a:pt x="114300" y="301262"/>
                  </a:lnTo>
                  <a:lnTo>
                    <a:pt x="113484" y="301262"/>
                  </a:lnTo>
                  <a:lnTo>
                    <a:pt x="110218" y="298813"/>
                  </a:lnTo>
                  <a:lnTo>
                    <a:pt x="109402" y="298813"/>
                  </a:lnTo>
                  <a:lnTo>
                    <a:pt x="110218" y="297996"/>
                  </a:lnTo>
                  <a:lnTo>
                    <a:pt x="112667" y="297180"/>
                  </a:lnTo>
                  <a:lnTo>
                    <a:pt x="113484" y="296364"/>
                  </a:lnTo>
                  <a:lnTo>
                    <a:pt x="115933" y="297180"/>
                  </a:lnTo>
                  <a:lnTo>
                    <a:pt x="117566" y="298813"/>
                  </a:lnTo>
                  <a:close/>
                  <a:moveTo>
                    <a:pt x="66131" y="228600"/>
                  </a:moveTo>
                  <a:lnTo>
                    <a:pt x="66131" y="228600"/>
                  </a:lnTo>
                  <a:lnTo>
                    <a:pt x="68580" y="229416"/>
                  </a:lnTo>
                  <a:lnTo>
                    <a:pt x="67763" y="230233"/>
                  </a:lnTo>
                  <a:lnTo>
                    <a:pt x="66131" y="231866"/>
                  </a:lnTo>
                  <a:lnTo>
                    <a:pt x="64498" y="233498"/>
                  </a:lnTo>
                  <a:lnTo>
                    <a:pt x="62865" y="234315"/>
                  </a:lnTo>
                  <a:lnTo>
                    <a:pt x="62049" y="233498"/>
                  </a:lnTo>
                  <a:lnTo>
                    <a:pt x="61232" y="233498"/>
                  </a:lnTo>
                  <a:lnTo>
                    <a:pt x="59599" y="231049"/>
                  </a:lnTo>
                  <a:lnTo>
                    <a:pt x="59599" y="227784"/>
                  </a:lnTo>
                  <a:lnTo>
                    <a:pt x="61232" y="226967"/>
                  </a:lnTo>
                  <a:lnTo>
                    <a:pt x="63681" y="226967"/>
                  </a:lnTo>
                  <a:lnTo>
                    <a:pt x="66131" y="228600"/>
                  </a:lnTo>
                  <a:close/>
                  <a:moveTo>
                    <a:pt x="30208" y="173899"/>
                  </a:moveTo>
                  <a:lnTo>
                    <a:pt x="32657" y="174716"/>
                  </a:lnTo>
                  <a:lnTo>
                    <a:pt x="34290" y="174716"/>
                  </a:lnTo>
                  <a:lnTo>
                    <a:pt x="35923" y="177165"/>
                  </a:lnTo>
                  <a:lnTo>
                    <a:pt x="36739" y="180431"/>
                  </a:lnTo>
                  <a:lnTo>
                    <a:pt x="38372" y="183696"/>
                  </a:lnTo>
                  <a:lnTo>
                    <a:pt x="40821" y="186146"/>
                  </a:lnTo>
                  <a:lnTo>
                    <a:pt x="40821" y="187779"/>
                  </a:lnTo>
                  <a:lnTo>
                    <a:pt x="40005" y="188595"/>
                  </a:lnTo>
                  <a:lnTo>
                    <a:pt x="38372" y="189411"/>
                  </a:lnTo>
                  <a:lnTo>
                    <a:pt x="38372" y="191044"/>
                  </a:lnTo>
                  <a:lnTo>
                    <a:pt x="40005" y="190228"/>
                  </a:lnTo>
                  <a:lnTo>
                    <a:pt x="40821" y="190228"/>
                  </a:lnTo>
                  <a:lnTo>
                    <a:pt x="43271" y="190228"/>
                  </a:lnTo>
                  <a:lnTo>
                    <a:pt x="44087" y="191861"/>
                  </a:lnTo>
                  <a:lnTo>
                    <a:pt x="44904" y="193494"/>
                  </a:lnTo>
                  <a:lnTo>
                    <a:pt x="44904" y="195126"/>
                  </a:lnTo>
                  <a:lnTo>
                    <a:pt x="44904" y="196759"/>
                  </a:lnTo>
                  <a:lnTo>
                    <a:pt x="44087" y="195943"/>
                  </a:lnTo>
                  <a:lnTo>
                    <a:pt x="43271" y="194310"/>
                  </a:lnTo>
                  <a:lnTo>
                    <a:pt x="42454" y="193494"/>
                  </a:lnTo>
                  <a:lnTo>
                    <a:pt x="41638" y="193494"/>
                  </a:lnTo>
                  <a:lnTo>
                    <a:pt x="42454" y="195943"/>
                  </a:lnTo>
                  <a:lnTo>
                    <a:pt x="42454" y="198392"/>
                  </a:lnTo>
                  <a:lnTo>
                    <a:pt x="42454" y="198392"/>
                  </a:lnTo>
                  <a:lnTo>
                    <a:pt x="44087" y="198392"/>
                  </a:lnTo>
                  <a:lnTo>
                    <a:pt x="42454" y="201658"/>
                  </a:lnTo>
                  <a:lnTo>
                    <a:pt x="40821" y="202474"/>
                  </a:lnTo>
                  <a:lnTo>
                    <a:pt x="39188" y="202474"/>
                  </a:lnTo>
                  <a:lnTo>
                    <a:pt x="38372" y="203291"/>
                  </a:lnTo>
                  <a:lnTo>
                    <a:pt x="38372" y="204923"/>
                  </a:lnTo>
                  <a:lnTo>
                    <a:pt x="37556" y="206556"/>
                  </a:lnTo>
                  <a:lnTo>
                    <a:pt x="35923" y="207373"/>
                  </a:lnTo>
                  <a:lnTo>
                    <a:pt x="34290" y="207373"/>
                  </a:lnTo>
                  <a:lnTo>
                    <a:pt x="32657" y="206556"/>
                  </a:lnTo>
                  <a:lnTo>
                    <a:pt x="31024" y="206556"/>
                  </a:lnTo>
                  <a:lnTo>
                    <a:pt x="30208" y="207373"/>
                  </a:lnTo>
                  <a:lnTo>
                    <a:pt x="29392" y="208189"/>
                  </a:lnTo>
                  <a:lnTo>
                    <a:pt x="28575" y="208189"/>
                  </a:lnTo>
                  <a:lnTo>
                    <a:pt x="26942" y="208189"/>
                  </a:lnTo>
                  <a:lnTo>
                    <a:pt x="25310" y="208189"/>
                  </a:lnTo>
                  <a:lnTo>
                    <a:pt x="25310" y="207373"/>
                  </a:lnTo>
                  <a:lnTo>
                    <a:pt x="25310" y="204923"/>
                  </a:lnTo>
                  <a:lnTo>
                    <a:pt x="25310" y="204107"/>
                  </a:lnTo>
                  <a:lnTo>
                    <a:pt x="23677" y="204107"/>
                  </a:lnTo>
                  <a:lnTo>
                    <a:pt x="22860" y="203291"/>
                  </a:lnTo>
                  <a:lnTo>
                    <a:pt x="22044" y="201658"/>
                  </a:lnTo>
                  <a:lnTo>
                    <a:pt x="22044" y="200841"/>
                  </a:lnTo>
                  <a:lnTo>
                    <a:pt x="22044" y="200025"/>
                  </a:lnTo>
                  <a:lnTo>
                    <a:pt x="21227" y="198392"/>
                  </a:lnTo>
                  <a:lnTo>
                    <a:pt x="20411" y="197576"/>
                  </a:lnTo>
                  <a:lnTo>
                    <a:pt x="19594" y="197576"/>
                  </a:lnTo>
                  <a:lnTo>
                    <a:pt x="17962" y="199209"/>
                  </a:lnTo>
                  <a:lnTo>
                    <a:pt x="17145" y="200841"/>
                  </a:lnTo>
                  <a:lnTo>
                    <a:pt x="17145" y="201658"/>
                  </a:lnTo>
                  <a:lnTo>
                    <a:pt x="17145" y="202474"/>
                  </a:lnTo>
                  <a:lnTo>
                    <a:pt x="16329" y="203291"/>
                  </a:lnTo>
                  <a:lnTo>
                    <a:pt x="14696" y="204923"/>
                  </a:lnTo>
                  <a:lnTo>
                    <a:pt x="14696" y="205740"/>
                  </a:lnTo>
                  <a:lnTo>
                    <a:pt x="13879" y="205740"/>
                  </a:lnTo>
                  <a:lnTo>
                    <a:pt x="13063" y="204923"/>
                  </a:lnTo>
                  <a:lnTo>
                    <a:pt x="10613" y="204923"/>
                  </a:lnTo>
                  <a:lnTo>
                    <a:pt x="9797" y="204923"/>
                  </a:lnTo>
                  <a:lnTo>
                    <a:pt x="8981" y="204107"/>
                  </a:lnTo>
                  <a:lnTo>
                    <a:pt x="5715" y="203291"/>
                  </a:lnTo>
                  <a:lnTo>
                    <a:pt x="4899" y="201658"/>
                  </a:lnTo>
                  <a:lnTo>
                    <a:pt x="4082" y="201658"/>
                  </a:lnTo>
                  <a:lnTo>
                    <a:pt x="817" y="198392"/>
                  </a:lnTo>
                  <a:lnTo>
                    <a:pt x="0" y="197576"/>
                  </a:lnTo>
                  <a:lnTo>
                    <a:pt x="817" y="196759"/>
                  </a:lnTo>
                  <a:lnTo>
                    <a:pt x="2449" y="195943"/>
                  </a:lnTo>
                  <a:lnTo>
                    <a:pt x="6531" y="194310"/>
                  </a:lnTo>
                  <a:lnTo>
                    <a:pt x="7348" y="193494"/>
                  </a:lnTo>
                  <a:lnTo>
                    <a:pt x="7348" y="192677"/>
                  </a:lnTo>
                  <a:lnTo>
                    <a:pt x="6531" y="191861"/>
                  </a:lnTo>
                  <a:lnTo>
                    <a:pt x="5715" y="191044"/>
                  </a:lnTo>
                  <a:lnTo>
                    <a:pt x="5715" y="190228"/>
                  </a:lnTo>
                  <a:lnTo>
                    <a:pt x="5715" y="189411"/>
                  </a:lnTo>
                  <a:lnTo>
                    <a:pt x="6531" y="188595"/>
                  </a:lnTo>
                  <a:lnTo>
                    <a:pt x="8164" y="188595"/>
                  </a:lnTo>
                  <a:lnTo>
                    <a:pt x="8981" y="188595"/>
                  </a:lnTo>
                  <a:lnTo>
                    <a:pt x="9797" y="187779"/>
                  </a:lnTo>
                  <a:lnTo>
                    <a:pt x="11430" y="186962"/>
                  </a:lnTo>
                  <a:lnTo>
                    <a:pt x="12246" y="186146"/>
                  </a:lnTo>
                  <a:lnTo>
                    <a:pt x="13063" y="184513"/>
                  </a:lnTo>
                  <a:lnTo>
                    <a:pt x="13879" y="182880"/>
                  </a:lnTo>
                  <a:lnTo>
                    <a:pt x="13879" y="182064"/>
                  </a:lnTo>
                  <a:lnTo>
                    <a:pt x="14696" y="179614"/>
                  </a:lnTo>
                  <a:lnTo>
                    <a:pt x="14696" y="178798"/>
                  </a:lnTo>
                  <a:lnTo>
                    <a:pt x="17145" y="177165"/>
                  </a:lnTo>
                  <a:lnTo>
                    <a:pt x="17962" y="177981"/>
                  </a:lnTo>
                  <a:lnTo>
                    <a:pt x="19594" y="177981"/>
                  </a:lnTo>
                  <a:lnTo>
                    <a:pt x="20411" y="177165"/>
                  </a:lnTo>
                  <a:lnTo>
                    <a:pt x="22044" y="173899"/>
                  </a:lnTo>
                  <a:lnTo>
                    <a:pt x="22860" y="173899"/>
                  </a:lnTo>
                  <a:lnTo>
                    <a:pt x="23677" y="173899"/>
                  </a:lnTo>
                  <a:lnTo>
                    <a:pt x="26126" y="173899"/>
                  </a:lnTo>
                  <a:lnTo>
                    <a:pt x="30208" y="172266"/>
                  </a:lnTo>
                  <a:lnTo>
                    <a:pt x="30208" y="173899"/>
                  </a:lnTo>
                  <a:close/>
                  <a:moveTo>
                    <a:pt x="50619" y="168184"/>
                  </a:moveTo>
                  <a:lnTo>
                    <a:pt x="48169" y="168184"/>
                  </a:lnTo>
                  <a:lnTo>
                    <a:pt x="47353" y="168184"/>
                  </a:lnTo>
                  <a:lnTo>
                    <a:pt x="46537" y="167368"/>
                  </a:lnTo>
                  <a:lnTo>
                    <a:pt x="45720" y="163286"/>
                  </a:lnTo>
                  <a:lnTo>
                    <a:pt x="45720" y="161653"/>
                  </a:lnTo>
                  <a:lnTo>
                    <a:pt x="46537" y="160836"/>
                  </a:lnTo>
                  <a:lnTo>
                    <a:pt x="47353" y="160020"/>
                  </a:lnTo>
                  <a:lnTo>
                    <a:pt x="48169" y="160020"/>
                  </a:lnTo>
                  <a:lnTo>
                    <a:pt x="48986" y="160836"/>
                  </a:lnTo>
                  <a:lnTo>
                    <a:pt x="49802" y="161653"/>
                  </a:lnTo>
                  <a:lnTo>
                    <a:pt x="50619" y="164102"/>
                  </a:lnTo>
                  <a:lnTo>
                    <a:pt x="50619" y="166551"/>
                  </a:lnTo>
                  <a:lnTo>
                    <a:pt x="50619" y="168184"/>
                  </a:lnTo>
                  <a:close/>
                  <a:moveTo>
                    <a:pt x="34290" y="153489"/>
                  </a:moveTo>
                  <a:lnTo>
                    <a:pt x="35106" y="157571"/>
                  </a:lnTo>
                  <a:lnTo>
                    <a:pt x="35923" y="160020"/>
                  </a:lnTo>
                  <a:lnTo>
                    <a:pt x="35923" y="160836"/>
                  </a:lnTo>
                  <a:lnTo>
                    <a:pt x="35106" y="161653"/>
                  </a:lnTo>
                  <a:lnTo>
                    <a:pt x="32657" y="163286"/>
                  </a:lnTo>
                  <a:lnTo>
                    <a:pt x="31841" y="163286"/>
                  </a:lnTo>
                  <a:lnTo>
                    <a:pt x="31841" y="163286"/>
                  </a:lnTo>
                  <a:lnTo>
                    <a:pt x="32657" y="161653"/>
                  </a:lnTo>
                  <a:lnTo>
                    <a:pt x="31841" y="160020"/>
                  </a:lnTo>
                  <a:lnTo>
                    <a:pt x="31841" y="158387"/>
                  </a:lnTo>
                  <a:lnTo>
                    <a:pt x="31841" y="158387"/>
                  </a:lnTo>
                  <a:lnTo>
                    <a:pt x="31024" y="158387"/>
                  </a:lnTo>
                  <a:lnTo>
                    <a:pt x="29392" y="160836"/>
                  </a:lnTo>
                  <a:lnTo>
                    <a:pt x="28575" y="160836"/>
                  </a:lnTo>
                  <a:lnTo>
                    <a:pt x="28575" y="160020"/>
                  </a:lnTo>
                  <a:lnTo>
                    <a:pt x="29392" y="158387"/>
                  </a:lnTo>
                  <a:lnTo>
                    <a:pt x="29392" y="157571"/>
                  </a:lnTo>
                  <a:lnTo>
                    <a:pt x="29392" y="156754"/>
                  </a:lnTo>
                  <a:lnTo>
                    <a:pt x="30208" y="155938"/>
                  </a:lnTo>
                  <a:lnTo>
                    <a:pt x="31024" y="155121"/>
                  </a:lnTo>
                  <a:lnTo>
                    <a:pt x="31841" y="155121"/>
                  </a:lnTo>
                  <a:lnTo>
                    <a:pt x="32657" y="155938"/>
                  </a:lnTo>
                  <a:lnTo>
                    <a:pt x="34290" y="154305"/>
                  </a:lnTo>
                  <a:lnTo>
                    <a:pt x="34290" y="153489"/>
                  </a:lnTo>
                  <a:close/>
                  <a:moveTo>
                    <a:pt x="36739" y="157571"/>
                  </a:moveTo>
                  <a:lnTo>
                    <a:pt x="36739" y="157571"/>
                  </a:lnTo>
                  <a:lnTo>
                    <a:pt x="35923" y="157571"/>
                  </a:lnTo>
                  <a:lnTo>
                    <a:pt x="35923" y="156754"/>
                  </a:lnTo>
                  <a:lnTo>
                    <a:pt x="35923" y="155938"/>
                  </a:lnTo>
                  <a:lnTo>
                    <a:pt x="35923" y="154305"/>
                  </a:lnTo>
                  <a:lnTo>
                    <a:pt x="36739" y="153489"/>
                  </a:lnTo>
                  <a:lnTo>
                    <a:pt x="39188" y="151856"/>
                  </a:lnTo>
                  <a:lnTo>
                    <a:pt x="38372" y="151039"/>
                  </a:lnTo>
                  <a:lnTo>
                    <a:pt x="38372" y="151039"/>
                  </a:lnTo>
                  <a:lnTo>
                    <a:pt x="39188" y="150223"/>
                  </a:lnTo>
                  <a:lnTo>
                    <a:pt x="41638" y="148590"/>
                  </a:lnTo>
                  <a:lnTo>
                    <a:pt x="42454" y="148590"/>
                  </a:lnTo>
                  <a:lnTo>
                    <a:pt x="43271" y="148590"/>
                  </a:lnTo>
                  <a:lnTo>
                    <a:pt x="42454" y="151856"/>
                  </a:lnTo>
                  <a:lnTo>
                    <a:pt x="36739" y="157571"/>
                  </a:lnTo>
                  <a:close/>
                  <a:moveTo>
                    <a:pt x="40005" y="141242"/>
                  </a:moveTo>
                  <a:lnTo>
                    <a:pt x="33474" y="142875"/>
                  </a:lnTo>
                  <a:lnTo>
                    <a:pt x="31024" y="142875"/>
                  </a:lnTo>
                  <a:lnTo>
                    <a:pt x="31024" y="142059"/>
                  </a:lnTo>
                  <a:lnTo>
                    <a:pt x="31841" y="141242"/>
                  </a:lnTo>
                  <a:lnTo>
                    <a:pt x="33474" y="140426"/>
                  </a:lnTo>
                  <a:lnTo>
                    <a:pt x="34290" y="136344"/>
                  </a:lnTo>
                  <a:lnTo>
                    <a:pt x="31841" y="134711"/>
                  </a:lnTo>
                  <a:lnTo>
                    <a:pt x="31841" y="133894"/>
                  </a:lnTo>
                  <a:lnTo>
                    <a:pt x="31841" y="133078"/>
                  </a:lnTo>
                  <a:lnTo>
                    <a:pt x="31841" y="133078"/>
                  </a:lnTo>
                  <a:lnTo>
                    <a:pt x="33474" y="132261"/>
                  </a:lnTo>
                  <a:lnTo>
                    <a:pt x="34290" y="132261"/>
                  </a:lnTo>
                  <a:lnTo>
                    <a:pt x="35106" y="132261"/>
                  </a:lnTo>
                  <a:lnTo>
                    <a:pt x="35923" y="133078"/>
                  </a:lnTo>
                  <a:lnTo>
                    <a:pt x="37556" y="135527"/>
                  </a:lnTo>
                  <a:lnTo>
                    <a:pt x="39188" y="135527"/>
                  </a:lnTo>
                  <a:lnTo>
                    <a:pt x="40821" y="136344"/>
                  </a:lnTo>
                  <a:lnTo>
                    <a:pt x="40005" y="141242"/>
                  </a:lnTo>
                  <a:close/>
                  <a:moveTo>
                    <a:pt x="26126" y="134711"/>
                  </a:moveTo>
                  <a:lnTo>
                    <a:pt x="25310" y="134711"/>
                  </a:lnTo>
                  <a:lnTo>
                    <a:pt x="25310" y="133894"/>
                  </a:lnTo>
                  <a:lnTo>
                    <a:pt x="26942" y="132261"/>
                  </a:lnTo>
                  <a:lnTo>
                    <a:pt x="27759" y="132261"/>
                  </a:lnTo>
                  <a:lnTo>
                    <a:pt x="27759" y="132261"/>
                  </a:lnTo>
                  <a:lnTo>
                    <a:pt x="26942" y="133078"/>
                  </a:lnTo>
                  <a:lnTo>
                    <a:pt x="26126" y="134711"/>
                  </a:lnTo>
                  <a:close/>
                  <a:moveTo>
                    <a:pt x="13063" y="123281"/>
                  </a:moveTo>
                  <a:lnTo>
                    <a:pt x="11430" y="124097"/>
                  </a:lnTo>
                  <a:lnTo>
                    <a:pt x="10613" y="124097"/>
                  </a:lnTo>
                  <a:lnTo>
                    <a:pt x="10613" y="124097"/>
                  </a:lnTo>
                  <a:lnTo>
                    <a:pt x="10613" y="123281"/>
                  </a:lnTo>
                  <a:lnTo>
                    <a:pt x="11430" y="123281"/>
                  </a:lnTo>
                  <a:lnTo>
                    <a:pt x="12246" y="124097"/>
                  </a:lnTo>
                  <a:lnTo>
                    <a:pt x="13063" y="123281"/>
                  </a:lnTo>
                  <a:lnTo>
                    <a:pt x="13063" y="123281"/>
                  </a:lnTo>
                  <a:close/>
                  <a:moveTo>
                    <a:pt x="31841" y="123281"/>
                  </a:moveTo>
                  <a:lnTo>
                    <a:pt x="31841" y="123281"/>
                  </a:lnTo>
                  <a:lnTo>
                    <a:pt x="31024" y="123281"/>
                  </a:lnTo>
                  <a:lnTo>
                    <a:pt x="30208" y="122464"/>
                  </a:lnTo>
                  <a:lnTo>
                    <a:pt x="29392" y="120831"/>
                  </a:lnTo>
                  <a:lnTo>
                    <a:pt x="31024" y="120015"/>
                  </a:lnTo>
                  <a:lnTo>
                    <a:pt x="31841" y="120831"/>
                  </a:lnTo>
                  <a:lnTo>
                    <a:pt x="31841" y="121648"/>
                  </a:lnTo>
                  <a:lnTo>
                    <a:pt x="31841" y="123281"/>
                  </a:lnTo>
                  <a:lnTo>
                    <a:pt x="31841" y="123281"/>
                  </a:lnTo>
                  <a:close/>
                  <a:moveTo>
                    <a:pt x="15512" y="118382"/>
                  </a:moveTo>
                  <a:lnTo>
                    <a:pt x="15512" y="118382"/>
                  </a:lnTo>
                  <a:lnTo>
                    <a:pt x="13879" y="118382"/>
                  </a:lnTo>
                  <a:lnTo>
                    <a:pt x="13063" y="117566"/>
                  </a:lnTo>
                  <a:lnTo>
                    <a:pt x="12246" y="115933"/>
                  </a:lnTo>
                  <a:lnTo>
                    <a:pt x="12246" y="115116"/>
                  </a:lnTo>
                  <a:lnTo>
                    <a:pt x="12246" y="112667"/>
                  </a:lnTo>
                  <a:lnTo>
                    <a:pt x="12246" y="110218"/>
                  </a:lnTo>
                  <a:lnTo>
                    <a:pt x="13879" y="110218"/>
                  </a:lnTo>
                  <a:lnTo>
                    <a:pt x="14696" y="110218"/>
                  </a:lnTo>
                  <a:lnTo>
                    <a:pt x="15512" y="118382"/>
                  </a:lnTo>
                  <a:lnTo>
                    <a:pt x="15512" y="118382"/>
                  </a:lnTo>
                  <a:close/>
                  <a:moveTo>
                    <a:pt x="33474" y="106952"/>
                  </a:moveTo>
                  <a:lnTo>
                    <a:pt x="33474" y="108585"/>
                  </a:lnTo>
                  <a:lnTo>
                    <a:pt x="33474" y="110218"/>
                  </a:lnTo>
                  <a:lnTo>
                    <a:pt x="33474" y="111851"/>
                  </a:lnTo>
                  <a:lnTo>
                    <a:pt x="33474" y="112667"/>
                  </a:lnTo>
                  <a:lnTo>
                    <a:pt x="34290" y="112667"/>
                  </a:lnTo>
                  <a:lnTo>
                    <a:pt x="35106" y="113484"/>
                  </a:lnTo>
                  <a:lnTo>
                    <a:pt x="38372" y="114300"/>
                  </a:lnTo>
                  <a:lnTo>
                    <a:pt x="41638" y="114300"/>
                  </a:lnTo>
                  <a:lnTo>
                    <a:pt x="42454" y="115116"/>
                  </a:lnTo>
                  <a:lnTo>
                    <a:pt x="42454" y="115933"/>
                  </a:lnTo>
                  <a:lnTo>
                    <a:pt x="41638" y="116749"/>
                  </a:lnTo>
                  <a:lnTo>
                    <a:pt x="40005" y="118382"/>
                  </a:lnTo>
                  <a:lnTo>
                    <a:pt x="38372" y="120831"/>
                  </a:lnTo>
                  <a:lnTo>
                    <a:pt x="37556" y="121648"/>
                  </a:lnTo>
                  <a:lnTo>
                    <a:pt x="36739" y="121648"/>
                  </a:lnTo>
                  <a:lnTo>
                    <a:pt x="35923" y="121648"/>
                  </a:lnTo>
                  <a:lnTo>
                    <a:pt x="35923" y="116749"/>
                  </a:lnTo>
                  <a:lnTo>
                    <a:pt x="33474" y="117566"/>
                  </a:lnTo>
                  <a:lnTo>
                    <a:pt x="31841" y="117566"/>
                  </a:lnTo>
                  <a:lnTo>
                    <a:pt x="31024" y="116749"/>
                  </a:lnTo>
                  <a:lnTo>
                    <a:pt x="30208" y="115933"/>
                  </a:lnTo>
                  <a:lnTo>
                    <a:pt x="28575" y="113484"/>
                  </a:lnTo>
                  <a:lnTo>
                    <a:pt x="24493" y="112667"/>
                  </a:lnTo>
                  <a:lnTo>
                    <a:pt x="23677" y="111034"/>
                  </a:lnTo>
                  <a:lnTo>
                    <a:pt x="23677" y="110218"/>
                  </a:lnTo>
                  <a:lnTo>
                    <a:pt x="23677" y="109401"/>
                  </a:lnTo>
                  <a:lnTo>
                    <a:pt x="24493" y="108585"/>
                  </a:lnTo>
                  <a:lnTo>
                    <a:pt x="25310" y="108585"/>
                  </a:lnTo>
                  <a:lnTo>
                    <a:pt x="26126" y="108585"/>
                  </a:lnTo>
                  <a:lnTo>
                    <a:pt x="26126" y="107769"/>
                  </a:lnTo>
                  <a:lnTo>
                    <a:pt x="26126" y="106952"/>
                  </a:lnTo>
                  <a:lnTo>
                    <a:pt x="25310" y="106136"/>
                  </a:lnTo>
                  <a:lnTo>
                    <a:pt x="25310" y="106136"/>
                  </a:lnTo>
                  <a:lnTo>
                    <a:pt x="29392" y="104503"/>
                  </a:lnTo>
                  <a:lnTo>
                    <a:pt x="29392" y="102870"/>
                  </a:lnTo>
                  <a:lnTo>
                    <a:pt x="30208" y="102870"/>
                  </a:lnTo>
                  <a:lnTo>
                    <a:pt x="31024" y="103686"/>
                  </a:lnTo>
                  <a:lnTo>
                    <a:pt x="32657" y="105319"/>
                  </a:lnTo>
                  <a:lnTo>
                    <a:pt x="33474" y="106952"/>
                  </a:lnTo>
                  <a:close/>
                  <a:moveTo>
                    <a:pt x="16329" y="101237"/>
                  </a:moveTo>
                  <a:lnTo>
                    <a:pt x="17962" y="102870"/>
                  </a:lnTo>
                  <a:lnTo>
                    <a:pt x="16329" y="106136"/>
                  </a:lnTo>
                  <a:lnTo>
                    <a:pt x="13879" y="106136"/>
                  </a:lnTo>
                  <a:lnTo>
                    <a:pt x="10613" y="103686"/>
                  </a:lnTo>
                  <a:lnTo>
                    <a:pt x="10613" y="102870"/>
                  </a:lnTo>
                  <a:lnTo>
                    <a:pt x="10613" y="102054"/>
                  </a:lnTo>
                  <a:lnTo>
                    <a:pt x="11430" y="101237"/>
                  </a:lnTo>
                  <a:lnTo>
                    <a:pt x="12246" y="101237"/>
                  </a:lnTo>
                  <a:lnTo>
                    <a:pt x="13063" y="101237"/>
                  </a:lnTo>
                  <a:lnTo>
                    <a:pt x="13879" y="100421"/>
                  </a:lnTo>
                  <a:lnTo>
                    <a:pt x="14696" y="100421"/>
                  </a:lnTo>
                  <a:lnTo>
                    <a:pt x="16329" y="101237"/>
                  </a:lnTo>
                  <a:close/>
                  <a:moveTo>
                    <a:pt x="32657" y="80010"/>
                  </a:moveTo>
                  <a:lnTo>
                    <a:pt x="30208" y="85725"/>
                  </a:lnTo>
                  <a:lnTo>
                    <a:pt x="29392" y="85725"/>
                  </a:lnTo>
                  <a:lnTo>
                    <a:pt x="28575" y="87358"/>
                  </a:lnTo>
                  <a:lnTo>
                    <a:pt x="26126" y="88991"/>
                  </a:lnTo>
                  <a:lnTo>
                    <a:pt x="27759" y="88991"/>
                  </a:lnTo>
                  <a:lnTo>
                    <a:pt x="28575" y="89807"/>
                  </a:lnTo>
                  <a:lnTo>
                    <a:pt x="28575" y="90623"/>
                  </a:lnTo>
                  <a:lnTo>
                    <a:pt x="28575" y="91440"/>
                  </a:lnTo>
                  <a:lnTo>
                    <a:pt x="26126" y="93889"/>
                  </a:lnTo>
                  <a:lnTo>
                    <a:pt x="24493" y="94706"/>
                  </a:lnTo>
                  <a:lnTo>
                    <a:pt x="22860" y="97155"/>
                  </a:lnTo>
                  <a:lnTo>
                    <a:pt x="22044" y="97155"/>
                  </a:lnTo>
                  <a:lnTo>
                    <a:pt x="21227" y="98788"/>
                  </a:lnTo>
                  <a:lnTo>
                    <a:pt x="20411" y="99604"/>
                  </a:lnTo>
                  <a:lnTo>
                    <a:pt x="19594" y="99604"/>
                  </a:lnTo>
                  <a:lnTo>
                    <a:pt x="18778" y="99604"/>
                  </a:lnTo>
                  <a:lnTo>
                    <a:pt x="17962" y="97971"/>
                  </a:lnTo>
                  <a:lnTo>
                    <a:pt x="20411" y="96339"/>
                  </a:lnTo>
                  <a:lnTo>
                    <a:pt x="20411" y="95522"/>
                  </a:lnTo>
                  <a:lnTo>
                    <a:pt x="22044" y="94706"/>
                  </a:lnTo>
                  <a:lnTo>
                    <a:pt x="22044" y="94706"/>
                  </a:lnTo>
                  <a:lnTo>
                    <a:pt x="19594" y="93073"/>
                  </a:lnTo>
                  <a:lnTo>
                    <a:pt x="18778" y="92256"/>
                  </a:lnTo>
                  <a:lnTo>
                    <a:pt x="18778" y="91440"/>
                  </a:lnTo>
                  <a:lnTo>
                    <a:pt x="19594" y="90623"/>
                  </a:lnTo>
                  <a:lnTo>
                    <a:pt x="18778" y="90623"/>
                  </a:lnTo>
                  <a:lnTo>
                    <a:pt x="18778" y="89807"/>
                  </a:lnTo>
                  <a:lnTo>
                    <a:pt x="17962" y="89807"/>
                  </a:lnTo>
                  <a:lnTo>
                    <a:pt x="17962" y="88991"/>
                  </a:lnTo>
                  <a:lnTo>
                    <a:pt x="17962" y="87358"/>
                  </a:lnTo>
                  <a:lnTo>
                    <a:pt x="17962" y="85725"/>
                  </a:lnTo>
                  <a:lnTo>
                    <a:pt x="18778" y="84909"/>
                  </a:lnTo>
                  <a:lnTo>
                    <a:pt x="18778" y="84092"/>
                  </a:lnTo>
                  <a:lnTo>
                    <a:pt x="18778" y="84092"/>
                  </a:lnTo>
                  <a:lnTo>
                    <a:pt x="19594" y="84092"/>
                  </a:lnTo>
                  <a:lnTo>
                    <a:pt x="20411" y="84909"/>
                  </a:lnTo>
                  <a:lnTo>
                    <a:pt x="22044" y="84092"/>
                  </a:lnTo>
                  <a:lnTo>
                    <a:pt x="23677" y="84092"/>
                  </a:lnTo>
                  <a:lnTo>
                    <a:pt x="23677" y="84092"/>
                  </a:lnTo>
                  <a:lnTo>
                    <a:pt x="22860" y="81643"/>
                  </a:lnTo>
                  <a:lnTo>
                    <a:pt x="22860" y="80826"/>
                  </a:lnTo>
                  <a:lnTo>
                    <a:pt x="23677" y="80010"/>
                  </a:lnTo>
                  <a:lnTo>
                    <a:pt x="26942" y="78377"/>
                  </a:lnTo>
                  <a:lnTo>
                    <a:pt x="31024" y="75111"/>
                  </a:lnTo>
                  <a:lnTo>
                    <a:pt x="31841" y="74295"/>
                  </a:lnTo>
                  <a:lnTo>
                    <a:pt x="31841" y="75111"/>
                  </a:lnTo>
                  <a:lnTo>
                    <a:pt x="32657" y="76744"/>
                  </a:lnTo>
                  <a:lnTo>
                    <a:pt x="32657" y="80010"/>
                  </a:lnTo>
                  <a:close/>
                  <a:moveTo>
                    <a:pt x="84092" y="75111"/>
                  </a:moveTo>
                  <a:lnTo>
                    <a:pt x="84092" y="77561"/>
                  </a:lnTo>
                  <a:lnTo>
                    <a:pt x="84092" y="78377"/>
                  </a:lnTo>
                  <a:lnTo>
                    <a:pt x="84092" y="79194"/>
                  </a:lnTo>
                  <a:lnTo>
                    <a:pt x="82460" y="80826"/>
                  </a:lnTo>
                  <a:lnTo>
                    <a:pt x="79194" y="83276"/>
                  </a:lnTo>
                  <a:lnTo>
                    <a:pt x="73479" y="88991"/>
                  </a:lnTo>
                  <a:lnTo>
                    <a:pt x="70213" y="92256"/>
                  </a:lnTo>
                  <a:lnTo>
                    <a:pt x="69396" y="93889"/>
                  </a:lnTo>
                  <a:lnTo>
                    <a:pt x="69396" y="95522"/>
                  </a:lnTo>
                  <a:lnTo>
                    <a:pt x="71846" y="95522"/>
                  </a:lnTo>
                  <a:lnTo>
                    <a:pt x="72662" y="96339"/>
                  </a:lnTo>
                  <a:lnTo>
                    <a:pt x="71846" y="97155"/>
                  </a:lnTo>
                  <a:lnTo>
                    <a:pt x="68580" y="100421"/>
                  </a:lnTo>
                  <a:lnTo>
                    <a:pt x="67763" y="103686"/>
                  </a:lnTo>
                  <a:lnTo>
                    <a:pt x="70213" y="103686"/>
                  </a:lnTo>
                  <a:lnTo>
                    <a:pt x="71846" y="102870"/>
                  </a:lnTo>
                  <a:lnTo>
                    <a:pt x="75928" y="101237"/>
                  </a:lnTo>
                  <a:lnTo>
                    <a:pt x="80010" y="99604"/>
                  </a:lnTo>
                  <a:lnTo>
                    <a:pt x="81643" y="99604"/>
                  </a:lnTo>
                  <a:lnTo>
                    <a:pt x="84909" y="100421"/>
                  </a:lnTo>
                  <a:lnTo>
                    <a:pt x="85725" y="100421"/>
                  </a:lnTo>
                  <a:lnTo>
                    <a:pt x="87358" y="99604"/>
                  </a:lnTo>
                  <a:lnTo>
                    <a:pt x="88991" y="99604"/>
                  </a:lnTo>
                  <a:lnTo>
                    <a:pt x="98788" y="99604"/>
                  </a:lnTo>
                  <a:lnTo>
                    <a:pt x="101237" y="98788"/>
                  </a:lnTo>
                  <a:lnTo>
                    <a:pt x="102870" y="99604"/>
                  </a:lnTo>
                  <a:lnTo>
                    <a:pt x="104503" y="101237"/>
                  </a:lnTo>
                  <a:lnTo>
                    <a:pt x="106136" y="104503"/>
                  </a:lnTo>
                  <a:lnTo>
                    <a:pt x="106136" y="105319"/>
                  </a:lnTo>
                  <a:lnTo>
                    <a:pt x="105319" y="106952"/>
                  </a:lnTo>
                  <a:lnTo>
                    <a:pt x="103687" y="109401"/>
                  </a:lnTo>
                  <a:lnTo>
                    <a:pt x="102054" y="111851"/>
                  </a:lnTo>
                  <a:lnTo>
                    <a:pt x="101237" y="113484"/>
                  </a:lnTo>
                  <a:lnTo>
                    <a:pt x="101237" y="115116"/>
                  </a:lnTo>
                  <a:lnTo>
                    <a:pt x="100421" y="116749"/>
                  </a:lnTo>
                  <a:lnTo>
                    <a:pt x="97971" y="124097"/>
                  </a:lnTo>
                  <a:lnTo>
                    <a:pt x="95522" y="128179"/>
                  </a:lnTo>
                  <a:lnTo>
                    <a:pt x="93889" y="130629"/>
                  </a:lnTo>
                  <a:lnTo>
                    <a:pt x="92256" y="133078"/>
                  </a:lnTo>
                  <a:lnTo>
                    <a:pt x="90624" y="134711"/>
                  </a:lnTo>
                  <a:lnTo>
                    <a:pt x="88991" y="135527"/>
                  </a:lnTo>
                  <a:lnTo>
                    <a:pt x="84092" y="136344"/>
                  </a:lnTo>
                  <a:lnTo>
                    <a:pt x="82460" y="137160"/>
                  </a:lnTo>
                  <a:lnTo>
                    <a:pt x="80827" y="138793"/>
                  </a:lnTo>
                  <a:lnTo>
                    <a:pt x="79194" y="139609"/>
                  </a:lnTo>
                  <a:lnTo>
                    <a:pt x="80827" y="139609"/>
                  </a:lnTo>
                  <a:lnTo>
                    <a:pt x="82460" y="138793"/>
                  </a:lnTo>
                  <a:lnTo>
                    <a:pt x="85725" y="138793"/>
                  </a:lnTo>
                  <a:lnTo>
                    <a:pt x="89807" y="141242"/>
                  </a:lnTo>
                  <a:lnTo>
                    <a:pt x="89807" y="142875"/>
                  </a:lnTo>
                  <a:lnTo>
                    <a:pt x="88174" y="144508"/>
                  </a:lnTo>
                  <a:lnTo>
                    <a:pt x="84909" y="144508"/>
                  </a:lnTo>
                  <a:lnTo>
                    <a:pt x="81643" y="147773"/>
                  </a:lnTo>
                  <a:lnTo>
                    <a:pt x="80010" y="148590"/>
                  </a:lnTo>
                  <a:lnTo>
                    <a:pt x="78377" y="149406"/>
                  </a:lnTo>
                  <a:lnTo>
                    <a:pt x="76744" y="149406"/>
                  </a:lnTo>
                  <a:lnTo>
                    <a:pt x="73479" y="148590"/>
                  </a:lnTo>
                  <a:lnTo>
                    <a:pt x="71846" y="147773"/>
                  </a:lnTo>
                  <a:lnTo>
                    <a:pt x="73479" y="149406"/>
                  </a:lnTo>
                  <a:lnTo>
                    <a:pt x="75112" y="150223"/>
                  </a:lnTo>
                  <a:lnTo>
                    <a:pt x="84092" y="151856"/>
                  </a:lnTo>
                  <a:lnTo>
                    <a:pt x="84909" y="151856"/>
                  </a:lnTo>
                  <a:lnTo>
                    <a:pt x="88174" y="150223"/>
                  </a:lnTo>
                  <a:lnTo>
                    <a:pt x="92256" y="150223"/>
                  </a:lnTo>
                  <a:lnTo>
                    <a:pt x="99604" y="153489"/>
                  </a:lnTo>
                  <a:lnTo>
                    <a:pt x="102054" y="155938"/>
                  </a:lnTo>
                  <a:lnTo>
                    <a:pt x="105319" y="160020"/>
                  </a:lnTo>
                  <a:lnTo>
                    <a:pt x="106952" y="161653"/>
                  </a:lnTo>
                  <a:lnTo>
                    <a:pt x="107769" y="163286"/>
                  </a:lnTo>
                  <a:lnTo>
                    <a:pt x="108585" y="165735"/>
                  </a:lnTo>
                  <a:lnTo>
                    <a:pt x="110218" y="172266"/>
                  </a:lnTo>
                  <a:lnTo>
                    <a:pt x="111851" y="178798"/>
                  </a:lnTo>
                  <a:lnTo>
                    <a:pt x="114300" y="186146"/>
                  </a:lnTo>
                  <a:lnTo>
                    <a:pt x="115117" y="187779"/>
                  </a:lnTo>
                  <a:lnTo>
                    <a:pt x="116749" y="189411"/>
                  </a:lnTo>
                  <a:lnTo>
                    <a:pt x="123281" y="192677"/>
                  </a:lnTo>
                  <a:lnTo>
                    <a:pt x="124913" y="193494"/>
                  </a:lnTo>
                  <a:lnTo>
                    <a:pt x="127363" y="196759"/>
                  </a:lnTo>
                  <a:lnTo>
                    <a:pt x="129812" y="200025"/>
                  </a:lnTo>
                  <a:lnTo>
                    <a:pt x="132262" y="202474"/>
                  </a:lnTo>
                  <a:lnTo>
                    <a:pt x="134711" y="204107"/>
                  </a:lnTo>
                  <a:lnTo>
                    <a:pt x="133894" y="204923"/>
                  </a:lnTo>
                  <a:lnTo>
                    <a:pt x="133078" y="206556"/>
                  </a:lnTo>
                  <a:lnTo>
                    <a:pt x="133894" y="209006"/>
                  </a:lnTo>
                  <a:lnTo>
                    <a:pt x="134711" y="211455"/>
                  </a:lnTo>
                  <a:lnTo>
                    <a:pt x="136344" y="214721"/>
                  </a:lnTo>
                  <a:lnTo>
                    <a:pt x="137977" y="218803"/>
                  </a:lnTo>
                  <a:lnTo>
                    <a:pt x="137160" y="217986"/>
                  </a:lnTo>
                  <a:lnTo>
                    <a:pt x="136344" y="217986"/>
                  </a:lnTo>
                  <a:lnTo>
                    <a:pt x="135527" y="217986"/>
                  </a:lnTo>
                  <a:lnTo>
                    <a:pt x="134711" y="217986"/>
                  </a:lnTo>
                  <a:lnTo>
                    <a:pt x="132262" y="217986"/>
                  </a:lnTo>
                  <a:lnTo>
                    <a:pt x="130629" y="216354"/>
                  </a:lnTo>
                  <a:lnTo>
                    <a:pt x="127363" y="217170"/>
                  </a:lnTo>
                  <a:lnTo>
                    <a:pt x="125730" y="217170"/>
                  </a:lnTo>
                  <a:lnTo>
                    <a:pt x="124097" y="217170"/>
                  </a:lnTo>
                  <a:lnTo>
                    <a:pt x="127363" y="217986"/>
                  </a:lnTo>
                  <a:lnTo>
                    <a:pt x="130629" y="217986"/>
                  </a:lnTo>
                  <a:lnTo>
                    <a:pt x="137977" y="224518"/>
                  </a:lnTo>
                  <a:lnTo>
                    <a:pt x="140426" y="228600"/>
                  </a:lnTo>
                  <a:lnTo>
                    <a:pt x="142059" y="233498"/>
                  </a:lnTo>
                  <a:lnTo>
                    <a:pt x="141242" y="235948"/>
                  </a:lnTo>
                  <a:lnTo>
                    <a:pt x="139610" y="237581"/>
                  </a:lnTo>
                  <a:lnTo>
                    <a:pt x="137977" y="239214"/>
                  </a:lnTo>
                  <a:lnTo>
                    <a:pt x="136344" y="240846"/>
                  </a:lnTo>
                  <a:lnTo>
                    <a:pt x="140426" y="243296"/>
                  </a:lnTo>
                  <a:lnTo>
                    <a:pt x="141242" y="243296"/>
                  </a:lnTo>
                  <a:lnTo>
                    <a:pt x="142059" y="243296"/>
                  </a:lnTo>
                  <a:lnTo>
                    <a:pt x="142875" y="242479"/>
                  </a:lnTo>
                  <a:lnTo>
                    <a:pt x="144508" y="240030"/>
                  </a:lnTo>
                  <a:lnTo>
                    <a:pt x="145324" y="239214"/>
                  </a:lnTo>
                  <a:lnTo>
                    <a:pt x="147774" y="239214"/>
                  </a:lnTo>
                  <a:lnTo>
                    <a:pt x="149406" y="239214"/>
                  </a:lnTo>
                  <a:lnTo>
                    <a:pt x="151039" y="240030"/>
                  </a:lnTo>
                  <a:lnTo>
                    <a:pt x="152672" y="240030"/>
                  </a:lnTo>
                  <a:lnTo>
                    <a:pt x="155938" y="240846"/>
                  </a:lnTo>
                  <a:lnTo>
                    <a:pt x="157571" y="241663"/>
                  </a:lnTo>
                  <a:lnTo>
                    <a:pt x="162469" y="245745"/>
                  </a:lnTo>
                  <a:lnTo>
                    <a:pt x="163286" y="248194"/>
                  </a:lnTo>
                  <a:lnTo>
                    <a:pt x="164102" y="250644"/>
                  </a:lnTo>
                  <a:lnTo>
                    <a:pt x="164102" y="253909"/>
                  </a:lnTo>
                  <a:lnTo>
                    <a:pt x="163286" y="256359"/>
                  </a:lnTo>
                  <a:lnTo>
                    <a:pt x="162469" y="258808"/>
                  </a:lnTo>
                  <a:lnTo>
                    <a:pt x="161653" y="262073"/>
                  </a:lnTo>
                  <a:lnTo>
                    <a:pt x="161653" y="262890"/>
                  </a:lnTo>
                  <a:lnTo>
                    <a:pt x="160837" y="263706"/>
                  </a:lnTo>
                  <a:lnTo>
                    <a:pt x="158387" y="266156"/>
                  </a:lnTo>
                  <a:lnTo>
                    <a:pt x="156754" y="266972"/>
                  </a:lnTo>
                  <a:lnTo>
                    <a:pt x="155938" y="266156"/>
                  </a:lnTo>
                  <a:lnTo>
                    <a:pt x="155121" y="266156"/>
                  </a:lnTo>
                  <a:lnTo>
                    <a:pt x="155121" y="266972"/>
                  </a:lnTo>
                  <a:lnTo>
                    <a:pt x="155938" y="268605"/>
                  </a:lnTo>
                  <a:lnTo>
                    <a:pt x="155938" y="270238"/>
                  </a:lnTo>
                  <a:lnTo>
                    <a:pt x="154305" y="271054"/>
                  </a:lnTo>
                  <a:lnTo>
                    <a:pt x="152672" y="271871"/>
                  </a:lnTo>
                  <a:lnTo>
                    <a:pt x="150223" y="271054"/>
                  </a:lnTo>
                  <a:lnTo>
                    <a:pt x="146957" y="273504"/>
                  </a:lnTo>
                  <a:lnTo>
                    <a:pt x="149406" y="274320"/>
                  </a:lnTo>
                  <a:lnTo>
                    <a:pt x="150223" y="275136"/>
                  </a:lnTo>
                  <a:lnTo>
                    <a:pt x="149406" y="276769"/>
                  </a:lnTo>
                  <a:lnTo>
                    <a:pt x="147774" y="277586"/>
                  </a:lnTo>
                  <a:lnTo>
                    <a:pt x="146141" y="277586"/>
                  </a:lnTo>
                  <a:lnTo>
                    <a:pt x="144508" y="277586"/>
                  </a:lnTo>
                  <a:lnTo>
                    <a:pt x="142875" y="278402"/>
                  </a:lnTo>
                  <a:lnTo>
                    <a:pt x="141242" y="279219"/>
                  </a:lnTo>
                  <a:lnTo>
                    <a:pt x="142875" y="278402"/>
                  </a:lnTo>
                  <a:lnTo>
                    <a:pt x="143692" y="279219"/>
                  </a:lnTo>
                  <a:lnTo>
                    <a:pt x="144508" y="280851"/>
                  </a:lnTo>
                  <a:lnTo>
                    <a:pt x="145324" y="281668"/>
                  </a:lnTo>
                  <a:lnTo>
                    <a:pt x="148590" y="282484"/>
                  </a:lnTo>
                  <a:lnTo>
                    <a:pt x="151039" y="282484"/>
                  </a:lnTo>
                  <a:lnTo>
                    <a:pt x="155121" y="282484"/>
                  </a:lnTo>
                  <a:lnTo>
                    <a:pt x="156754" y="282484"/>
                  </a:lnTo>
                  <a:lnTo>
                    <a:pt x="157571" y="282484"/>
                  </a:lnTo>
                  <a:lnTo>
                    <a:pt x="157571" y="284117"/>
                  </a:lnTo>
                  <a:lnTo>
                    <a:pt x="157571" y="287383"/>
                  </a:lnTo>
                  <a:lnTo>
                    <a:pt x="156754" y="288199"/>
                  </a:lnTo>
                  <a:lnTo>
                    <a:pt x="151039" y="290649"/>
                  </a:lnTo>
                  <a:lnTo>
                    <a:pt x="150223" y="292281"/>
                  </a:lnTo>
                  <a:lnTo>
                    <a:pt x="150223" y="293098"/>
                  </a:lnTo>
                  <a:lnTo>
                    <a:pt x="146957" y="293098"/>
                  </a:lnTo>
                  <a:lnTo>
                    <a:pt x="145324" y="294731"/>
                  </a:lnTo>
                  <a:lnTo>
                    <a:pt x="142875" y="295547"/>
                  </a:lnTo>
                  <a:lnTo>
                    <a:pt x="141242" y="296364"/>
                  </a:lnTo>
                  <a:lnTo>
                    <a:pt x="139610" y="297180"/>
                  </a:lnTo>
                  <a:lnTo>
                    <a:pt x="137977" y="297180"/>
                  </a:lnTo>
                  <a:lnTo>
                    <a:pt x="131445" y="295547"/>
                  </a:lnTo>
                  <a:lnTo>
                    <a:pt x="127363" y="295547"/>
                  </a:lnTo>
                  <a:lnTo>
                    <a:pt x="121648" y="296364"/>
                  </a:lnTo>
                  <a:lnTo>
                    <a:pt x="120015" y="296364"/>
                  </a:lnTo>
                  <a:lnTo>
                    <a:pt x="117566" y="295547"/>
                  </a:lnTo>
                  <a:lnTo>
                    <a:pt x="115117" y="294731"/>
                  </a:lnTo>
                  <a:lnTo>
                    <a:pt x="112667" y="294731"/>
                  </a:lnTo>
                  <a:lnTo>
                    <a:pt x="110218" y="293914"/>
                  </a:lnTo>
                  <a:lnTo>
                    <a:pt x="111851" y="295547"/>
                  </a:lnTo>
                  <a:lnTo>
                    <a:pt x="108585" y="297180"/>
                  </a:lnTo>
                  <a:lnTo>
                    <a:pt x="106952" y="297180"/>
                  </a:lnTo>
                  <a:lnTo>
                    <a:pt x="105319" y="297180"/>
                  </a:lnTo>
                  <a:lnTo>
                    <a:pt x="102054" y="297996"/>
                  </a:lnTo>
                  <a:lnTo>
                    <a:pt x="99604" y="297996"/>
                  </a:lnTo>
                  <a:lnTo>
                    <a:pt x="100421" y="299629"/>
                  </a:lnTo>
                  <a:lnTo>
                    <a:pt x="101237" y="300446"/>
                  </a:lnTo>
                  <a:lnTo>
                    <a:pt x="100421" y="301262"/>
                  </a:lnTo>
                  <a:lnTo>
                    <a:pt x="99604" y="301262"/>
                  </a:lnTo>
                  <a:lnTo>
                    <a:pt x="94706" y="300446"/>
                  </a:lnTo>
                  <a:lnTo>
                    <a:pt x="93889" y="300446"/>
                  </a:lnTo>
                  <a:lnTo>
                    <a:pt x="93073" y="301262"/>
                  </a:lnTo>
                  <a:lnTo>
                    <a:pt x="91440" y="300446"/>
                  </a:lnTo>
                  <a:lnTo>
                    <a:pt x="91440" y="299629"/>
                  </a:lnTo>
                  <a:lnTo>
                    <a:pt x="89807" y="298813"/>
                  </a:lnTo>
                  <a:lnTo>
                    <a:pt x="87358" y="297996"/>
                  </a:lnTo>
                  <a:lnTo>
                    <a:pt x="85725" y="297996"/>
                  </a:lnTo>
                  <a:lnTo>
                    <a:pt x="79194" y="300446"/>
                  </a:lnTo>
                  <a:lnTo>
                    <a:pt x="77561" y="302895"/>
                  </a:lnTo>
                  <a:lnTo>
                    <a:pt x="76744" y="306161"/>
                  </a:lnTo>
                  <a:lnTo>
                    <a:pt x="75928" y="308610"/>
                  </a:lnTo>
                  <a:lnTo>
                    <a:pt x="74295" y="311059"/>
                  </a:lnTo>
                  <a:lnTo>
                    <a:pt x="72662" y="311059"/>
                  </a:lnTo>
                  <a:lnTo>
                    <a:pt x="71029" y="309426"/>
                  </a:lnTo>
                  <a:lnTo>
                    <a:pt x="67763" y="307794"/>
                  </a:lnTo>
                  <a:lnTo>
                    <a:pt x="66947" y="306977"/>
                  </a:lnTo>
                  <a:lnTo>
                    <a:pt x="66947" y="306977"/>
                  </a:lnTo>
                  <a:lnTo>
                    <a:pt x="66947" y="306977"/>
                  </a:lnTo>
                  <a:lnTo>
                    <a:pt x="65314" y="307794"/>
                  </a:lnTo>
                  <a:lnTo>
                    <a:pt x="63681" y="307794"/>
                  </a:lnTo>
                  <a:lnTo>
                    <a:pt x="61232" y="308610"/>
                  </a:lnTo>
                  <a:lnTo>
                    <a:pt x="57967" y="310243"/>
                  </a:lnTo>
                  <a:lnTo>
                    <a:pt x="56334" y="311059"/>
                  </a:lnTo>
                  <a:lnTo>
                    <a:pt x="53068" y="313509"/>
                  </a:lnTo>
                  <a:lnTo>
                    <a:pt x="52252" y="314325"/>
                  </a:lnTo>
                  <a:lnTo>
                    <a:pt x="50619" y="315958"/>
                  </a:lnTo>
                  <a:lnTo>
                    <a:pt x="48986" y="316774"/>
                  </a:lnTo>
                  <a:lnTo>
                    <a:pt x="47353" y="315141"/>
                  </a:lnTo>
                  <a:lnTo>
                    <a:pt x="45720" y="314325"/>
                  </a:lnTo>
                  <a:lnTo>
                    <a:pt x="44087" y="315141"/>
                  </a:lnTo>
                  <a:lnTo>
                    <a:pt x="43271" y="315958"/>
                  </a:lnTo>
                  <a:lnTo>
                    <a:pt x="42454" y="315141"/>
                  </a:lnTo>
                  <a:lnTo>
                    <a:pt x="42454" y="313509"/>
                  </a:lnTo>
                  <a:lnTo>
                    <a:pt x="44087" y="311876"/>
                  </a:lnTo>
                  <a:lnTo>
                    <a:pt x="48169" y="310243"/>
                  </a:lnTo>
                  <a:lnTo>
                    <a:pt x="51435" y="306977"/>
                  </a:lnTo>
                  <a:lnTo>
                    <a:pt x="53068" y="305344"/>
                  </a:lnTo>
                  <a:lnTo>
                    <a:pt x="53885" y="304528"/>
                  </a:lnTo>
                  <a:lnTo>
                    <a:pt x="54701" y="303711"/>
                  </a:lnTo>
                  <a:lnTo>
                    <a:pt x="55517" y="303711"/>
                  </a:lnTo>
                  <a:lnTo>
                    <a:pt x="56334" y="302079"/>
                  </a:lnTo>
                  <a:lnTo>
                    <a:pt x="61232" y="297180"/>
                  </a:lnTo>
                  <a:lnTo>
                    <a:pt x="61232" y="296364"/>
                  </a:lnTo>
                  <a:lnTo>
                    <a:pt x="61232" y="293914"/>
                  </a:lnTo>
                  <a:lnTo>
                    <a:pt x="61232" y="292281"/>
                  </a:lnTo>
                  <a:lnTo>
                    <a:pt x="65314" y="290649"/>
                  </a:lnTo>
                  <a:lnTo>
                    <a:pt x="66947" y="286566"/>
                  </a:lnTo>
                  <a:lnTo>
                    <a:pt x="67763" y="286566"/>
                  </a:lnTo>
                  <a:lnTo>
                    <a:pt x="72662" y="285750"/>
                  </a:lnTo>
                  <a:lnTo>
                    <a:pt x="76744" y="285750"/>
                  </a:lnTo>
                  <a:lnTo>
                    <a:pt x="80827" y="286566"/>
                  </a:lnTo>
                  <a:lnTo>
                    <a:pt x="82460" y="286566"/>
                  </a:lnTo>
                  <a:lnTo>
                    <a:pt x="84092" y="286566"/>
                  </a:lnTo>
                  <a:lnTo>
                    <a:pt x="85725" y="285750"/>
                  </a:lnTo>
                  <a:lnTo>
                    <a:pt x="88174" y="281668"/>
                  </a:lnTo>
                  <a:lnTo>
                    <a:pt x="89807" y="280035"/>
                  </a:lnTo>
                  <a:lnTo>
                    <a:pt x="91440" y="278402"/>
                  </a:lnTo>
                  <a:lnTo>
                    <a:pt x="93073" y="276769"/>
                  </a:lnTo>
                  <a:lnTo>
                    <a:pt x="95522" y="273504"/>
                  </a:lnTo>
                  <a:lnTo>
                    <a:pt x="93889" y="274320"/>
                  </a:lnTo>
                  <a:lnTo>
                    <a:pt x="91440" y="275953"/>
                  </a:lnTo>
                  <a:lnTo>
                    <a:pt x="89807" y="276769"/>
                  </a:lnTo>
                  <a:lnTo>
                    <a:pt x="85725" y="277586"/>
                  </a:lnTo>
                  <a:lnTo>
                    <a:pt x="84092" y="278402"/>
                  </a:lnTo>
                  <a:lnTo>
                    <a:pt x="80827" y="280851"/>
                  </a:lnTo>
                  <a:lnTo>
                    <a:pt x="80010" y="280851"/>
                  </a:lnTo>
                  <a:lnTo>
                    <a:pt x="75928" y="280035"/>
                  </a:lnTo>
                  <a:lnTo>
                    <a:pt x="72662" y="276769"/>
                  </a:lnTo>
                  <a:lnTo>
                    <a:pt x="70213" y="275136"/>
                  </a:lnTo>
                  <a:lnTo>
                    <a:pt x="69396" y="275136"/>
                  </a:lnTo>
                  <a:lnTo>
                    <a:pt x="68580" y="275136"/>
                  </a:lnTo>
                  <a:lnTo>
                    <a:pt x="66947" y="275953"/>
                  </a:lnTo>
                  <a:lnTo>
                    <a:pt x="65314" y="275953"/>
                  </a:lnTo>
                  <a:lnTo>
                    <a:pt x="66131" y="274320"/>
                  </a:lnTo>
                  <a:lnTo>
                    <a:pt x="67763" y="273504"/>
                  </a:lnTo>
                  <a:lnTo>
                    <a:pt x="64498" y="272687"/>
                  </a:lnTo>
                  <a:lnTo>
                    <a:pt x="63681" y="271871"/>
                  </a:lnTo>
                  <a:lnTo>
                    <a:pt x="62865" y="271054"/>
                  </a:lnTo>
                  <a:lnTo>
                    <a:pt x="60416" y="271054"/>
                  </a:lnTo>
                  <a:lnTo>
                    <a:pt x="59599" y="271054"/>
                  </a:lnTo>
                  <a:lnTo>
                    <a:pt x="57967" y="272687"/>
                  </a:lnTo>
                  <a:lnTo>
                    <a:pt x="54701" y="274320"/>
                  </a:lnTo>
                  <a:lnTo>
                    <a:pt x="50619" y="271871"/>
                  </a:lnTo>
                  <a:lnTo>
                    <a:pt x="49802" y="271054"/>
                  </a:lnTo>
                  <a:lnTo>
                    <a:pt x="49802" y="269421"/>
                  </a:lnTo>
                  <a:lnTo>
                    <a:pt x="48986" y="267789"/>
                  </a:lnTo>
                  <a:lnTo>
                    <a:pt x="48169" y="266972"/>
                  </a:lnTo>
                  <a:lnTo>
                    <a:pt x="49802" y="265339"/>
                  </a:lnTo>
                  <a:lnTo>
                    <a:pt x="51435" y="263706"/>
                  </a:lnTo>
                  <a:lnTo>
                    <a:pt x="54701" y="262073"/>
                  </a:lnTo>
                  <a:lnTo>
                    <a:pt x="59599" y="258808"/>
                  </a:lnTo>
                  <a:lnTo>
                    <a:pt x="62865" y="257175"/>
                  </a:lnTo>
                  <a:lnTo>
                    <a:pt x="65314" y="254726"/>
                  </a:lnTo>
                  <a:lnTo>
                    <a:pt x="66131" y="253093"/>
                  </a:lnTo>
                  <a:lnTo>
                    <a:pt x="66947" y="251460"/>
                  </a:lnTo>
                  <a:lnTo>
                    <a:pt x="67763" y="249011"/>
                  </a:lnTo>
                  <a:lnTo>
                    <a:pt x="68580" y="247378"/>
                  </a:lnTo>
                  <a:lnTo>
                    <a:pt x="67763" y="246561"/>
                  </a:lnTo>
                  <a:lnTo>
                    <a:pt x="66947" y="244929"/>
                  </a:lnTo>
                  <a:lnTo>
                    <a:pt x="66947" y="243296"/>
                  </a:lnTo>
                  <a:lnTo>
                    <a:pt x="67763" y="241663"/>
                  </a:lnTo>
                  <a:lnTo>
                    <a:pt x="66947" y="240030"/>
                  </a:lnTo>
                  <a:lnTo>
                    <a:pt x="66131" y="238397"/>
                  </a:lnTo>
                  <a:lnTo>
                    <a:pt x="66131" y="236764"/>
                  </a:lnTo>
                  <a:lnTo>
                    <a:pt x="66131" y="235131"/>
                  </a:lnTo>
                  <a:lnTo>
                    <a:pt x="63681" y="235131"/>
                  </a:lnTo>
                  <a:lnTo>
                    <a:pt x="61232" y="235948"/>
                  </a:lnTo>
                  <a:lnTo>
                    <a:pt x="59599" y="236764"/>
                  </a:lnTo>
                  <a:lnTo>
                    <a:pt x="57967" y="238397"/>
                  </a:lnTo>
                  <a:lnTo>
                    <a:pt x="56334" y="238397"/>
                  </a:lnTo>
                  <a:lnTo>
                    <a:pt x="56334" y="237581"/>
                  </a:lnTo>
                  <a:lnTo>
                    <a:pt x="57150" y="235948"/>
                  </a:lnTo>
                  <a:lnTo>
                    <a:pt x="58783" y="234315"/>
                  </a:lnTo>
                  <a:lnTo>
                    <a:pt x="60416" y="232682"/>
                  </a:lnTo>
                  <a:lnTo>
                    <a:pt x="61232" y="231866"/>
                  </a:lnTo>
                  <a:lnTo>
                    <a:pt x="62049" y="230233"/>
                  </a:lnTo>
                  <a:lnTo>
                    <a:pt x="62865" y="229416"/>
                  </a:lnTo>
                  <a:lnTo>
                    <a:pt x="65314" y="226967"/>
                  </a:lnTo>
                  <a:lnTo>
                    <a:pt x="70213" y="224518"/>
                  </a:lnTo>
                  <a:lnTo>
                    <a:pt x="71029" y="224518"/>
                  </a:lnTo>
                  <a:lnTo>
                    <a:pt x="72662" y="224518"/>
                  </a:lnTo>
                  <a:lnTo>
                    <a:pt x="74295" y="224518"/>
                  </a:lnTo>
                  <a:lnTo>
                    <a:pt x="75928" y="223701"/>
                  </a:lnTo>
                  <a:lnTo>
                    <a:pt x="77561" y="223701"/>
                  </a:lnTo>
                  <a:lnTo>
                    <a:pt x="81643" y="226151"/>
                  </a:lnTo>
                  <a:lnTo>
                    <a:pt x="83276" y="226151"/>
                  </a:lnTo>
                  <a:lnTo>
                    <a:pt x="84909" y="225334"/>
                  </a:lnTo>
                  <a:lnTo>
                    <a:pt x="87358" y="228600"/>
                  </a:lnTo>
                  <a:lnTo>
                    <a:pt x="88174" y="228600"/>
                  </a:lnTo>
                  <a:lnTo>
                    <a:pt x="89807" y="227784"/>
                  </a:lnTo>
                  <a:lnTo>
                    <a:pt x="88991" y="226967"/>
                  </a:lnTo>
                  <a:lnTo>
                    <a:pt x="88174" y="226967"/>
                  </a:lnTo>
                  <a:lnTo>
                    <a:pt x="87358" y="226151"/>
                  </a:lnTo>
                  <a:lnTo>
                    <a:pt x="86542" y="225334"/>
                  </a:lnTo>
                  <a:lnTo>
                    <a:pt x="84909" y="222069"/>
                  </a:lnTo>
                  <a:lnTo>
                    <a:pt x="84909" y="220436"/>
                  </a:lnTo>
                  <a:lnTo>
                    <a:pt x="85725" y="217986"/>
                  </a:lnTo>
                  <a:lnTo>
                    <a:pt x="86542" y="216354"/>
                  </a:lnTo>
                  <a:lnTo>
                    <a:pt x="85725" y="216354"/>
                  </a:lnTo>
                  <a:lnTo>
                    <a:pt x="84909" y="215537"/>
                  </a:lnTo>
                  <a:lnTo>
                    <a:pt x="84909" y="213904"/>
                  </a:lnTo>
                  <a:lnTo>
                    <a:pt x="84909" y="212271"/>
                  </a:lnTo>
                  <a:lnTo>
                    <a:pt x="87358" y="210639"/>
                  </a:lnTo>
                  <a:lnTo>
                    <a:pt x="88174" y="208189"/>
                  </a:lnTo>
                  <a:lnTo>
                    <a:pt x="88174" y="205740"/>
                  </a:lnTo>
                  <a:lnTo>
                    <a:pt x="88174" y="204923"/>
                  </a:lnTo>
                  <a:lnTo>
                    <a:pt x="85725" y="204923"/>
                  </a:lnTo>
                  <a:lnTo>
                    <a:pt x="84909" y="205740"/>
                  </a:lnTo>
                  <a:lnTo>
                    <a:pt x="84092" y="206556"/>
                  </a:lnTo>
                  <a:lnTo>
                    <a:pt x="83276" y="206556"/>
                  </a:lnTo>
                  <a:lnTo>
                    <a:pt x="80827" y="204107"/>
                  </a:lnTo>
                  <a:lnTo>
                    <a:pt x="79194" y="201658"/>
                  </a:lnTo>
                  <a:lnTo>
                    <a:pt x="76744" y="196759"/>
                  </a:lnTo>
                  <a:lnTo>
                    <a:pt x="76744" y="194310"/>
                  </a:lnTo>
                  <a:lnTo>
                    <a:pt x="79194" y="188595"/>
                  </a:lnTo>
                  <a:lnTo>
                    <a:pt x="82460" y="184513"/>
                  </a:lnTo>
                  <a:lnTo>
                    <a:pt x="86542" y="182880"/>
                  </a:lnTo>
                  <a:lnTo>
                    <a:pt x="85725" y="182880"/>
                  </a:lnTo>
                  <a:lnTo>
                    <a:pt x="80010" y="182880"/>
                  </a:lnTo>
                  <a:lnTo>
                    <a:pt x="78377" y="183696"/>
                  </a:lnTo>
                  <a:lnTo>
                    <a:pt x="76744" y="185329"/>
                  </a:lnTo>
                  <a:lnTo>
                    <a:pt x="75928" y="186146"/>
                  </a:lnTo>
                  <a:lnTo>
                    <a:pt x="75112" y="186146"/>
                  </a:lnTo>
                  <a:lnTo>
                    <a:pt x="74295" y="186962"/>
                  </a:lnTo>
                  <a:lnTo>
                    <a:pt x="73479" y="187779"/>
                  </a:lnTo>
                  <a:lnTo>
                    <a:pt x="72662" y="188595"/>
                  </a:lnTo>
                  <a:lnTo>
                    <a:pt x="71029" y="188595"/>
                  </a:lnTo>
                  <a:lnTo>
                    <a:pt x="70213" y="188595"/>
                  </a:lnTo>
                  <a:lnTo>
                    <a:pt x="69396" y="187779"/>
                  </a:lnTo>
                  <a:lnTo>
                    <a:pt x="68580" y="186962"/>
                  </a:lnTo>
                  <a:lnTo>
                    <a:pt x="67763" y="186962"/>
                  </a:lnTo>
                  <a:lnTo>
                    <a:pt x="66947" y="186962"/>
                  </a:lnTo>
                  <a:lnTo>
                    <a:pt x="65314" y="188595"/>
                  </a:lnTo>
                  <a:lnTo>
                    <a:pt x="63681" y="189411"/>
                  </a:lnTo>
                  <a:lnTo>
                    <a:pt x="61232" y="188595"/>
                  </a:lnTo>
                  <a:lnTo>
                    <a:pt x="58783" y="186962"/>
                  </a:lnTo>
                  <a:lnTo>
                    <a:pt x="57967" y="187779"/>
                  </a:lnTo>
                  <a:lnTo>
                    <a:pt x="57150" y="189411"/>
                  </a:lnTo>
                  <a:lnTo>
                    <a:pt x="57150" y="191861"/>
                  </a:lnTo>
                  <a:lnTo>
                    <a:pt x="55517" y="189411"/>
                  </a:lnTo>
                  <a:lnTo>
                    <a:pt x="50619" y="185329"/>
                  </a:lnTo>
                  <a:lnTo>
                    <a:pt x="49802" y="183696"/>
                  </a:lnTo>
                  <a:lnTo>
                    <a:pt x="49802" y="182064"/>
                  </a:lnTo>
                  <a:lnTo>
                    <a:pt x="50619" y="181247"/>
                  </a:lnTo>
                  <a:lnTo>
                    <a:pt x="51435" y="182064"/>
                  </a:lnTo>
                  <a:lnTo>
                    <a:pt x="53068" y="177165"/>
                  </a:lnTo>
                  <a:lnTo>
                    <a:pt x="56334" y="171450"/>
                  </a:lnTo>
                  <a:lnTo>
                    <a:pt x="57150" y="169817"/>
                  </a:lnTo>
                  <a:lnTo>
                    <a:pt x="57967" y="167368"/>
                  </a:lnTo>
                  <a:lnTo>
                    <a:pt x="57967" y="165735"/>
                  </a:lnTo>
                  <a:lnTo>
                    <a:pt x="57150" y="164102"/>
                  </a:lnTo>
                  <a:lnTo>
                    <a:pt x="54701" y="160836"/>
                  </a:lnTo>
                  <a:lnTo>
                    <a:pt x="54701" y="158387"/>
                  </a:lnTo>
                  <a:lnTo>
                    <a:pt x="54701" y="155938"/>
                  </a:lnTo>
                  <a:lnTo>
                    <a:pt x="55517" y="154305"/>
                  </a:lnTo>
                  <a:lnTo>
                    <a:pt x="55517" y="154305"/>
                  </a:lnTo>
                  <a:lnTo>
                    <a:pt x="59599" y="154305"/>
                  </a:lnTo>
                  <a:lnTo>
                    <a:pt x="57967" y="153489"/>
                  </a:lnTo>
                  <a:lnTo>
                    <a:pt x="54701" y="151039"/>
                  </a:lnTo>
                  <a:lnTo>
                    <a:pt x="54701" y="150223"/>
                  </a:lnTo>
                  <a:lnTo>
                    <a:pt x="55517" y="147773"/>
                  </a:lnTo>
                  <a:lnTo>
                    <a:pt x="55517" y="147773"/>
                  </a:lnTo>
                  <a:lnTo>
                    <a:pt x="54701" y="148590"/>
                  </a:lnTo>
                  <a:lnTo>
                    <a:pt x="53885" y="151039"/>
                  </a:lnTo>
                  <a:lnTo>
                    <a:pt x="53068" y="151856"/>
                  </a:lnTo>
                  <a:lnTo>
                    <a:pt x="51435" y="152672"/>
                  </a:lnTo>
                  <a:lnTo>
                    <a:pt x="51435" y="154305"/>
                  </a:lnTo>
                  <a:lnTo>
                    <a:pt x="51435" y="154305"/>
                  </a:lnTo>
                  <a:lnTo>
                    <a:pt x="50619" y="154305"/>
                  </a:lnTo>
                  <a:lnTo>
                    <a:pt x="50619" y="155121"/>
                  </a:lnTo>
                  <a:lnTo>
                    <a:pt x="50619" y="155121"/>
                  </a:lnTo>
                  <a:lnTo>
                    <a:pt x="50619" y="153489"/>
                  </a:lnTo>
                  <a:lnTo>
                    <a:pt x="50619" y="151039"/>
                  </a:lnTo>
                  <a:lnTo>
                    <a:pt x="50619" y="149406"/>
                  </a:lnTo>
                  <a:lnTo>
                    <a:pt x="51435" y="147773"/>
                  </a:lnTo>
                  <a:lnTo>
                    <a:pt x="54701" y="144508"/>
                  </a:lnTo>
                  <a:lnTo>
                    <a:pt x="53068" y="145324"/>
                  </a:lnTo>
                  <a:lnTo>
                    <a:pt x="49802" y="148590"/>
                  </a:lnTo>
                  <a:lnTo>
                    <a:pt x="48169" y="151039"/>
                  </a:lnTo>
                  <a:lnTo>
                    <a:pt x="47353" y="151856"/>
                  </a:lnTo>
                  <a:lnTo>
                    <a:pt x="47353" y="152672"/>
                  </a:lnTo>
                  <a:lnTo>
                    <a:pt x="47353" y="153489"/>
                  </a:lnTo>
                  <a:lnTo>
                    <a:pt x="48169" y="156754"/>
                  </a:lnTo>
                  <a:lnTo>
                    <a:pt x="48169" y="158387"/>
                  </a:lnTo>
                  <a:lnTo>
                    <a:pt x="45720" y="169817"/>
                  </a:lnTo>
                  <a:lnTo>
                    <a:pt x="44904" y="170634"/>
                  </a:lnTo>
                  <a:lnTo>
                    <a:pt x="44087" y="171450"/>
                  </a:lnTo>
                  <a:lnTo>
                    <a:pt x="43271" y="171450"/>
                  </a:lnTo>
                  <a:lnTo>
                    <a:pt x="41638" y="171450"/>
                  </a:lnTo>
                  <a:lnTo>
                    <a:pt x="40821" y="170634"/>
                  </a:lnTo>
                  <a:lnTo>
                    <a:pt x="40821" y="169817"/>
                  </a:lnTo>
                  <a:lnTo>
                    <a:pt x="40821" y="168184"/>
                  </a:lnTo>
                  <a:lnTo>
                    <a:pt x="41638" y="163286"/>
                  </a:lnTo>
                  <a:lnTo>
                    <a:pt x="42454" y="161653"/>
                  </a:lnTo>
                  <a:lnTo>
                    <a:pt x="43271" y="160020"/>
                  </a:lnTo>
                  <a:lnTo>
                    <a:pt x="44904" y="157571"/>
                  </a:lnTo>
                  <a:lnTo>
                    <a:pt x="44904" y="157571"/>
                  </a:lnTo>
                  <a:lnTo>
                    <a:pt x="44087" y="158387"/>
                  </a:lnTo>
                  <a:lnTo>
                    <a:pt x="43271" y="158387"/>
                  </a:lnTo>
                  <a:lnTo>
                    <a:pt x="43271" y="157571"/>
                  </a:lnTo>
                  <a:lnTo>
                    <a:pt x="43271" y="150223"/>
                  </a:lnTo>
                  <a:lnTo>
                    <a:pt x="44087" y="147773"/>
                  </a:lnTo>
                  <a:lnTo>
                    <a:pt x="44087" y="144508"/>
                  </a:lnTo>
                  <a:lnTo>
                    <a:pt x="44904" y="141242"/>
                  </a:lnTo>
                  <a:lnTo>
                    <a:pt x="45720" y="138793"/>
                  </a:lnTo>
                  <a:lnTo>
                    <a:pt x="46537" y="136344"/>
                  </a:lnTo>
                  <a:lnTo>
                    <a:pt x="47353" y="134711"/>
                  </a:lnTo>
                  <a:lnTo>
                    <a:pt x="47353" y="133078"/>
                  </a:lnTo>
                  <a:lnTo>
                    <a:pt x="48169" y="130629"/>
                  </a:lnTo>
                  <a:lnTo>
                    <a:pt x="48986" y="128179"/>
                  </a:lnTo>
                  <a:lnTo>
                    <a:pt x="48169" y="128179"/>
                  </a:lnTo>
                  <a:lnTo>
                    <a:pt x="42454" y="133894"/>
                  </a:lnTo>
                  <a:lnTo>
                    <a:pt x="40821" y="134711"/>
                  </a:lnTo>
                  <a:lnTo>
                    <a:pt x="39188" y="134711"/>
                  </a:lnTo>
                  <a:lnTo>
                    <a:pt x="37556" y="133894"/>
                  </a:lnTo>
                  <a:lnTo>
                    <a:pt x="36739" y="132261"/>
                  </a:lnTo>
                  <a:lnTo>
                    <a:pt x="35923" y="129812"/>
                  </a:lnTo>
                  <a:lnTo>
                    <a:pt x="34290" y="129812"/>
                  </a:lnTo>
                  <a:lnTo>
                    <a:pt x="32657" y="128996"/>
                  </a:lnTo>
                  <a:lnTo>
                    <a:pt x="32657" y="128996"/>
                  </a:lnTo>
                  <a:lnTo>
                    <a:pt x="34290" y="127363"/>
                  </a:lnTo>
                  <a:lnTo>
                    <a:pt x="36739" y="126546"/>
                  </a:lnTo>
                  <a:lnTo>
                    <a:pt x="39188" y="124097"/>
                  </a:lnTo>
                  <a:lnTo>
                    <a:pt x="36739" y="122464"/>
                  </a:lnTo>
                  <a:lnTo>
                    <a:pt x="36739" y="121648"/>
                  </a:lnTo>
                  <a:lnTo>
                    <a:pt x="38372" y="120015"/>
                  </a:lnTo>
                  <a:lnTo>
                    <a:pt x="40821" y="115933"/>
                  </a:lnTo>
                  <a:lnTo>
                    <a:pt x="41638" y="111851"/>
                  </a:lnTo>
                  <a:lnTo>
                    <a:pt x="40821" y="110218"/>
                  </a:lnTo>
                  <a:lnTo>
                    <a:pt x="40005" y="108585"/>
                  </a:lnTo>
                  <a:lnTo>
                    <a:pt x="37556" y="106952"/>
                  </a:lnTo>
                  <a:lnTo>
                    <a:pt x="37556" y="105319"/>
                  </a:lnTo>
                  <a:lnTo>
                    <a:pt x="37556" y="104503"/>
                  </a:lnTo>
                  <a:lnTo>
                    <a:pt x="38372" y="103686"/>
                  </a:lnTo>
                  <a:lnTo>
                    <a:pt x="39188" y="102870"/>
                  </a:lnTo>
                  <a:lnTo>
                    <a:pt x="40821" y="102054"/>
                  </a:lnTo>
                  <a:lnTo>
                    <a:pt x="39188" y="101237"/>
                  </a:lnTo>
                  <a:lnTo>
                    <a:pt x="38372" y="100421"/>
                  </a:lnTo>
                  <a:lnTo>
                    <a:pt x="37556" y="98788"/>
                  </a:lnTo>
                  <a:lnTo>
                    <a:pt x="37556" y="97971"/>
                  </a:lnTo>
                  <a:lnTo>
                    <a:pt x="38372" y="94706"/>
                  </a:lnTo>
                  <a:lnTo>
                    <a:pt x="39188" y="93073"/>
                  </a:lnTo>
                  <a:lnTo>
                    <a:pt x="40005" y="91440"/>
                  </a:lnTo>
                  <a:lnTo>
                    <a:pt x="44087" y="91440"/>
                  </a:lnTo>
                  <a:lnTo>
                    <a:pt x="44904" y="90623"/>
                  </a:lnTo>
                  <a:lnTo>
                    <a:pt x="45720" y="90623"/>
                  </a:lnTo>
                  <a:lnTo>
                    <a:pt x="48169" y="91440"/>
                  </a:lnTo>
                  <a:lnTo>
                    <a:pt x="48169" y="90623"/>
                  </a:lnTo>
                  <a:lnTo>
                    <a:pt x="44904" y="86541"/>
                  </a:lnTo>
                  <a:lnTo>
                    <a:pt x="44904" y="85725"/>
                  </a:lnTo>
                  <a:lnTo>
                    <a:pt x="45720" y="83276"/>
                  </a:lnTo>
                  <a:lnTo>
                    <a:pt x="45720" y="82459"/>
                  </a:lnTo>
                  <a:lnTo>
                    <a:pt x="45720" y="81643"/>
                  </a:lnTo>
                  <a:lnTo>
                    <a:pt x="45720" y="80826"/>
                  </a:lnTo>
                  <a:lnTo>
                    <a:pt x="46537" y="80826"/>
                  </a:lnTo>
                  <a:lnTo>
                    <a:pt x="49802" y="80826"/>
                  </a:lnTo>
                  <a:lnTo>
                    <a:pt x="50619" y="80826"/>
                  </a:lnTo>
                  <a:lnTo>
                    <a:pt x="50619" y="80010"/>
                  </a:lnTo>
                  <a:lnTo>
                    <a:pt x="49802" y="78377"/>
                  </a:lnTo>
                  <a:lnTo>
                    <a:pt x="49802" y="76744"/>
                  </a:lnTo>
                  <a:lnTo>
                    <a:pt x="49802" y="75928"/>
                  </a:lnTo>
                  <a:lnTo>
                    <a:pt x="49802" y="73479"/>
                  </a:lnTo>
                  <a:lnTo>
                    <a:pt x="49802" y="72662"/>
                  </a:lnTo>
                  <a:lnTo>
                    <a:pt x="50619" y="71029"/>
                  </a:lnTo>
                  <a:lnTo>
                    <a:pt x="51435" y="70213"/>
                  </a:lnTo>
                  <a:lnTo>
                    <a:pt x="52252" y="70213"/>
                  </a:lnTo>
                  <a:lnTo>
                    <a:pt x="53885" y="71029"/>
                  </a:lnTo>
                  <a:lnTo>
                    <a:pt x="54701" y="71846"/>
                  </a:lnTo>
                  <a:lnTo>
                    <a:pt x="55517" y="73479"/>
                  </a:lnTo>
                  <a:lnTo>
                    <a:pt x="56334" y="73479"/>
                  </a:lnTo>
                  <a:lnTo>
                    <a:pt x="58783" y="71846"/>
                  </a:lnTo>
                  <a:lnTo>
                    <a:pt x="59599" y="71846"/>
                  </a:lnTo>
                  <a:lnTo>
                    <a:pt x="60416" y="73479"/>
                  </a:lnTo>
                  <a:lnTo>
                    <a:pt x="64498" y="71846"/>
                  </a:lnTo>
                  <a:lnTo>
                    <a:pt x="70213" y="71029"/>
                  </a:lnTo>
                  <a:lnTo>
                    <a:pt x="73479" y="70213"/>
                  </a:lnTo>
                  <a:lnTo>
                    <a:pt x="76744" y="70213"/>
                  </a:lnTo>
                  <a:lnTo>
                    <a:pt x="80010" y="69396"/>
                  </a:lnTo>
                  <a:lnTo>
                    <a:pt x="83276" y="70213"/>
                  </a:lnTo>
                  <a:lnTo>
                    <a:pt x="83276" y="71029"/>
                  </a:lnTo>
                  <a:lnTo>
                    <a:pt x="83276" y="71846"/>
                  </a:lnTo>
                  <a:lnTo>
                    <a:pt x="84092" y="75111"/>
                  </a:lnTo>
                  <a:close/>
                  <a:moveTo>
                    <a:pt x="86542" y="67764"/>
                  </a:moveTo>
                  <a:lnTo>
                    <a:pt x="86542" y="67764"/>
                  </a:lnTo>
                  <a:lnTo>
                    <a:pt x="86542" y="67764"/>
                  </a:lnTo>
                  <a:lnTo>
                    <a:pt x="84909" y="65314"/>
                  </a:lnTo>
                  <a:lnTo>
                    <a:pt x="86542" y="64498"/>
                  </a:lnTo>
                  <a:lnTo>
                    <a:pt x="87358" y="64498"/>
                  </a:lnTo>
                  <a:lnTo>
                    <a:pt x="87358" y="65314"/>
                  </a:lnTo>
                  <a:lnTo>
                    <a:pt x="86542" y="67764"/>
                  </a:lnTo>
                  <a:close/>
                  <a:moveTo>
                    <a:pt x="83276" y="66131"/>
                  </a:moveTo>
                  <a:lnTo>
                    <a:pt x="82460" y="66947"/>
                  </a:lnTo>
                  <a:lnTo>
                    <a:pt x="81643" y="66947"/>
                  </a:lnTo>
                  <a:lnTo>
                    <a:pt x="80010" y="65314"/>
                  </a:lnTo>
                  <a:lnTo>
                    <a:pt x="79194" y="63681"/>
                  </a:lnTo>
                  <a:lnTo>
                    <a:pt x="79194" y="62865"/>
                  </a:lnTo>
                  <a:lnTo>
                    <a:pt x="80010" y="62865"/>
                  </a:lnTo>
                  <a:lnTo>
                    <a:pt x="81643" y="63681"/>
                  </a:lnTo>
                  <a:lnTo>
                    <a:pt x="82460" y="65314"/>
                  </a:lnTo>
                  <a:lnTo>
                    <a:pt x="82460" y="66131"/>
                  </a:lnTo>
                  <a:lnTo>
                    <a:pt x="83276" y="66131"/>
                  </a:lnTo>
                  <a:lnTo>
                    <a:pt x="83276" y="66131"/>
                  </a:lnTo>
                  <a:lnTo>
                    <a:pt x="83276" y="66131"/>
                  </a:lnTo>
                  <a:close/>
                  <a:moveTo>
                    <a:pt x="84909" y="58783"/>
                  </a:moveTo>
                  <a:lnTo>
                    <a:pt x="84909" y="58783"/>
                  </a:lnTo>
                  <a:lnTo>
                    <a:pt x="85725" y="59599"/>
                  </a:lnTo>
                  <a:lnTo>
                    <a:pt x="87358" y="60416"/>
                  </a:lnTo>
                  <a:lnTo>
                    <a:pt x="88174" y="60416"/>
                  </a:lnTo>
                  <a:lnTo>
                    <a:pt x="88991" y="61232"/>
                  </a:lnTo>
                  <a:lnTo>
                    <a:pt x="88174" y="62865"/>
                  </a:lnTo>
                  <a:lnTo>
                    <a:pt x="87358" y="63681"/>
                  </a:lnTo>
                  <a:lnTo>
                    <a:pt x="86542" y="63681"/>
                  </a:lnTo>
                  <a:lnTo>
                    <a:pt x="84092" y="62048"/>
                  </a:lnTo>
                  <a:lnTo>
                    <a:pt x="81643" y="62865"/>
                  </a:lnTo>
                  <a:lnTo>
                    <a:pt x="80827" y="62865"/>
                  </a:lnTo>
                  <a:lnTo>
                    <a:pt x="80827" y="62048"/>
                  </a:lnTo>
                  <a:lnTo>
                    <a:pt x="80827" y="61232"/>
                  </a:lnTo>
                  <a:lnTo>
                    <a:pt x="80827" y="60416"/>
                  </a:lnTo>
                  <a:lnTo>
                    <a:pt x="80827" y="60416"/>
                  </a:lnTo>
                  <a:lnTo>
                    <a:pt x="80010" y="61232"/>
                  </a:lnTo>
                  <a:lnTo>
                    <a:pt x="79194" y="61232"/>
                  </a:lnTo>
                  <a:lnTo>
                    <a:pt x="79194" y="60416"/>
                  </a:lnTo>
                  <a:lnTo>
                    <a:pt x="79194" y="59599"/>
                  </a:lnTo>
                  <a:lnTo>
                    <a:pt x="79194" y="57966"/>
                  </a:lnTo>
                  <a:lnTo>
                    <a:pt x="80010" y="55517"/>
                  </a:lnTo>
                  <a:lnTo>
                    <a:pt x="80827" y="54701"/>
                  </a:lnTo>
                  <a:lnTo>
                    <a:pt x="82460" y="54701"/>
                  </a:lnTo>
                  <a:lnTo>
                    <a:pt x="84092" y="55517"/>
                  </a:lnTo>
                  <a:lnTo>
                    <a:pt x="84909" y="56334"/>
                  </a:lnTo>
                  <a:lnTo>
                    <a:pt x="84909" y="57150"/>
                  </a:lnTo>
                  <a:lnTo>
                    <a:pt x="84909" y="58783"/>
                  </a:lnTo>
                  <a:close/>
                  <a:moveTo>
                    <a:pt x="93073" y="52251"/>
                  </a:moveTo>
                  <a:lnTo>
                    <a:pt x="91440" y="52251"/>
                  </a:lnTo>
                  <a:lnTo>
                    <a:pt x="92256" y="50619"/>
                  </a:lnTo>
                  <a:lnTo>
                    <a:pt x="93073" y="49802"/>
                  </a:lnTo>
                  <a:lnTo>
                    <a:pt x="95522" y="49802"/>
                  </a:lnTo>
                  <a:lnTo>
                    <a:pt x="95522" y="50619"/>
                  </a:lnTo>
                  <a:lnTo>
                    <a:pt x="93073" y="52251"/>
                  </a:lnTo>
                  <a:close/>
                  <a:moveTo>
                    <a:pt x="89807" y="53884"/>
                  </a:moveTo>
                  <a:lnTo>
                    <a:pt x="88174" y="54701"/>
                  </a:lnTo>
                  <a:lnTo>
                    <a:pt x="87358" y="53884"/>
                  </a:lnTo>
                  <a:lnTo>
                    <a:pt x="87358" y="51435"/>
                  </a:lnTo>
                  <a:lnTo>
                    <a:pt x="85725" y="50619"/>
                  </a:lnTo>
                  <a:lnTo>
                    <a:pt x="84909" y="49802"/>
                  </a:lnTo>
                  <a:lnTo>
                    <a:pt x="84092" y="48986"/>
                  </a:lnTo>
                  <a:lnTo>
                    <a:pt x="84092" y="48986"/>
                  </a:lnTo>
                  <a:lnTo>
                    <a:pt x="84909" y="48169"/>
                  </a:lnTo>
                  <a:lnTo>
                    <a:pt x="86542" y="49802"/>
                  </a:lnTo>
                  <a:lnTo>
                    <a:pt x="87358" y="51435"/>
                  </a:lnTo>
                  <a:lnTo>
                    <a:pt x="88991" y="52251"/>
                  </a:lnTo>
                  <a:lnTo>
                    <a:pt x="88991" y="52251"/>
                  </a:lnTo>
                  <a:lnTo>
                    <a:pt x="89807" y="53884"/>
                  </a:lnTo>
                  <a:close/>
                  <a:moveTo>
                    <a:pt x="113484" y="8981"/>
                  </a:moveTo>
                  <a:lnTo>
                    <a:pt x="113484" y="11430"/>
                  </a:lnTo>
                  <a:lnTo>
                    <a:pt x="114300" y="10614"/>
                  </a:lnTo>
                  <a:lnTo>
                    <a:pt x="115933" y="13063"/>
                  </a:lnTo>
                  <a:lnTo>
                    <a:pt x="116749" y="13063"/>
                  </a:lnTo>
                  <a:lnTo>
                    <a:pt x="117566" y="12246"/>
                  </a:lnTo>
                  <a:lnTo>
                    <a:pt x="117566" y="14696"/>
                  </a:lnTo>
                  <a:lnTo>
                    <a:pt x="116749" y="20411"/>
                  </a:lnTo>
                  <a:lnTo>
                    <a:pt x="116749" y="21227"/>
                  </a:lnTo>
                  <a:lnTo>
                    <a:pt x="116749" y="22860"/>
                  </a:lnTo>
                  <a:lnTo>
                    <a:pt x="116749" y="22860"/>
                  </a:lnTo>
                  <a:lnTo>
                    <a:pt x="116749" y="26126"/>
                  </a:lnTo>
                  <a:lnTo>
                    <a:pt x="115933" y="26942"/>
                  </a:lnTo>
                  <a:lnTo>
                    <a:pt x="115117" y="29391"/>
                  </a:lnTo>
                  <a:lnTo>
                    <a:pt x="115117" y="29391"/>
                  </a:lnTo>
                  <a:lnTo>
                    <a:pt x="114300" y="28575"/>
                  </a:lnTo>
                  <a:lnTo>
                    <a:pt x="115117" y="24493"/>
                  </a:lnTo>
                  <a:lnTo>
                    <a:pt x="115117" y="22044"/>
                  </a:lnTo>
                  <a:lnTo>
                    <a:pt x="115117" y="20411"/>
                  </a:lnTo>
                  <a:lnTo>
                    <a:pt x="114300" y="19594"/>
                  </a:lnTo>
                  <a:lnTo>
                    <a:pt x="112667" y="19594"/>
                  </a:lnTo>
                  <a:lnTo>
                    <a:pt x="111851" y="20411"/>
                  </a:lnTo>
                  <a:lnTo>
                    <a:pt x="111851" y="19594"/>
                  </a:lnTo>
                  <a:lnTo>
                    <a:pt x="111851" y="18778"/>
                  </a:lnTo>
                  <a:lnTo>
                    <a:pt x="111851" y="18778"/>
                  </a:lnTo>
                  <a:lnTo>
                    <a:pt x="110218" y="18778"/>
                  </a:lnTo>
                  <a:lnTo>
                    <a:pt x="109402" y="18778"/>
                  </a:lnTo>
                  <a:lnTo>
                    <a:pt x="109402" y="17961"/>
                  </a:lnTo>
                  <a:lnTo>
                    <a:pt x="109402" y="17145"/>
                  </a:lnTo>
                  <a:lnTo>
                    <a:pt x="111035" y="16329"/>
                  </a:lnTo>
                  <a:lnTo>
                    <a:pt x="112667" y="16329"/>
                  </a:lnTo>
                  <a:lnTo>
                    <a:pt x="114300" y="14696"/>
                  </a:lnTo>
                  <a:lnTo>
                    <a:pt x="112667" y="9797"/>
                  </a:lnTo>
                  <a:lnTo>
                    <a:pt x="111035" y="8981"/>
                  </a:lnTo>
                  <a:lnTo>
                    <a:pt x="111035" y="8164"/>
                  </a:lnTo>
                  <a:lnTo>
                    <a:pt x="111035" y="7348"/>
                  </a:lnTo>
                  <a:lnTo>
                    <a:pt x="111851" y="6531"/>
                  </a:lnTo>
                  <a:lnTo>
                    <a:pt x="113484" y="4082"/>
                  </a:lnTo>
                  <a:lnTo>
                    <a:pt x="114300" y="4082"/>
                  </a:lnTo>
                  <a:lnTo>
                    <a:pt x="115117" y="4082"/>
                  </a:lnTo>
                  <a:lnTo>
                    <a:pt x="113484" y="8981"/>
                  </a:lnTo>
                  <a:close/>
                  <a:moveTo>
                    <a:pt x="118382" y="9797"/>
                  </a:moveTo>
                  <a:lnTo>
                    <a:pt x="118382" y="9797"/>
                  </a:lnTo>
                  <a:lnTo>
                    <a:pt x="116749" y="6531"/>
                  </a:lnTo>
                  <a:lnTo>
                    <a:pt x="117566" y="2449"/>
                  </a:lnTo>
                  <a:lnTo>
                    <a:pt x="119199" y="2449"/>
                  </a:lnTo>
                  <a:lnTo>
                    <a:pt x="119199" y="3266"/>
                  </a:lnTo>
                  <a:lnTo>
                    <a:pt x="119199" y="4082"/>
                  </a:lnTo>
                  <a:lnTo>
                    <a:pt x="118382" y="4082"/>
                  </a:lnTo>
                  <a:lnTo>
                    <a:pt x="118382" y="4082"/>
                  </a:lnTo>
                  <a:lnTo>
                    <a:pt x="118382" y="5715"/>
                  </a:lnTo>
                  <a:lnTo>
                    <a:pt x="118382" y="9797"/>
                  </a:lnTo>
                  <a:lnTo>
                    <a:pt x="118382" y="9797"/>
                  </a:lnTo>
                  <a:close/>
                  <a:moveTo>
                    <a:pt x="122464" y="0"/>
                  </a:moveTo>
                  <a:lnTo>
                    <a:pt x="122464" y="0"/>
                  </a:lnTo>
                  <a:lnTo>
                    <a:pt x="121648" y="3266"/>
                  </a:lnTo>
                  <a:lnTo>
                    <a:pt x="121648" y="4082"/>
                  </a:lnTo>
                  <a:lnTo>
                    <a:pt x="120015" y="4082"/>
                  </a:lnTo>
                  <a:lnTo>
                    <a:pt x="120015" y="4082"/>
                  </a:lnTo>
                  <a:lnTo>
                    <a:pt x="120015" y="2449"/>
                  </a:lnTo>
                  <a:lnTo>
                    <a:pt x="120015" y="816"/>
                  </a:lnTo>
                  <a:lnTo>
                    <a:pt x="120015" y="0"/>
                  </a:lnTo>
                  <a:lnTo>
                    <a:pt x="120015" y="0"/>
                  </a:lnTo>
                  <a:lnTo>
                    <a:pt x="120831" y="0"/>
                  </a:lnTo>
                  <a:lnTo>
                    <a:pt x="122464" y="0"/>
                  </a:lnTo>
                  <a:lnTo>
                    <a:pt x="122464" y="0"/>
                  </a:lnTo>
                  <a:lnTo>
                    <a:pt x="122464" y="0"/>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13" name="Freeform: Shape 312">
              <a:extLst>
                <a:ext uri="{FF2B5EF4-FFF2-40B4-BE49-F238E27FC236}">
                  <a16:creationId xmlns:a16="http://schemas.microsoft.com/office/drawing/2014/main" id="{5930840D-DA54-505A-7B53-72AA677CEDB1}"/>
                </a:ext>
              </a:extLst>
            </p:cNvPr>
            <p:cNvSpPr/>
            <p:nvPr/>
          </p:nvSpPr>
          <p:spPr>
            <a:xfrm>
              <a:off x="5040630" y="3416753"/>
              <a:ext cx="110217" cy="59599"/>
            </a:xfrm>
            <a:custGeom>
              <a:avLst/>
              <a:gdLst>
                <a:gd name="connsiteX0" fmla="*/ 106136 w 110217"/>
                <a:gd name="connsiteY0" fmla="*/ 42454 h 59599"/>
                <a:gd name="connsiteX1" fmla="*/ 106136 w 110217"/>
                <a:gd name="connsiteY1" fmla="*/ 42454 h 59599"/>
                <a:gd name="connsiteX2" fmla="*/ 104503 w 110217"/>
                <a:gd name="connsiteY2" fmla="*/ 44904 h 59599"/>
                <a:gd name="connsiteX3" fmla="*/ 103686 w 110217"/>
                <a:gd name="connsiteY3" fmla="*/ 45720 h 59599"/>
                <a:gd name="connsiteX4" fmla="*/ 102870 w 110217"/>
                <a:gd name="connsiteY4" fmla="*/ 45720 h 59599"/>
                <a:gd name="connsiteX5" fmla="*/ 102054 w 110217"/>
                <a:gd name="connsiteY5" fmla="*/ 45720 h 59599"/>
                <a:gd name="connsiteX6" fmla="*/ 102054 w 110217"/>
                <a:gd name="connsiteY6" fmla="*/ 46536 h 59599"/>
                <a:gd name="connsiteX7" fmla="*/ 102054 w 110217"/>
                <a:gd name="connsiteY7" fmla="*/ 47353 h 59599"/>
                <a:gd name="connsiteX8" fmla="*/ 102054 w 110217"/>
                <a:gd name="connsiteY8" fmla="*/ 48169 h 59599"/>
                <a:gd name="connsiteX9" fmla="*/ 102054 w 110217"/>
                <a:gd name="connsiteY9" fmla="*/ 48169 h 59599"/>
                <a:gd name="connsiteX10" fmla="*/ 102870 w 110217"/>
                <a:gd name="connsiteY10" fmla="*/ 48169 h 59599"/>
                <a:gd name="connsiteX11" fmla="*/ 103686 w 110217"/>
                <a:gd name="connsiteY11" fmla="*/ 50619 h 59599"/>
                <a:gd name="connsiteX12" fmla="*/ 105319 w 110217"/>
                <a:gd name="connsiteY12" fmla="*/ 51435 h 59599"/>
                <a:gd name="connsiteX13" fmla="*/ 107768 w 110217"/>
                <a:gd name="connsiteY13" fmla="*/ 52251 h 59599"/>
                <a:gd name="connsiteX14" fmla="*/ 109401 w 110217"/>
                <a:gd name="connsiteY14" fmla="*/ 53884 h 59599"/>
                <a:gd name="connsiteX15" fmla="*/ 110218 w 110217"/>
                <a:gd name="connsiteY15" fmla="*/ 55517 h 59599"/>
                <a:gd name="connsiteX16" fmla="*/ 110218 w 110217"/>
                <a:gd name="connsiteY16" fmla="*/ 56334 h 59599"/>
                <a:gd name="connsiteX17" fmla="*/ 109401 w 110217"/>
                <a:gd name="connsiteY17" fmla="*/ 57966 h 59599"/>
                <a:gd name="connsiteX18" fmla="*/ 107768 w 110217"/>
                <a:gd name="connsiteY18" fmla="*/ 59599 h 59599"/>
                <a:gd name="connsiteX19" fmla="*/ 106136 w 110217"/>
                <a:gd name="connsiteY19" fmla="*/ 59599 h 59599"/>
                <a:gd name="connsiteX20" fmla="*/ 105319 w 110217"/>
                <a:gd name="connsiteY20" fmla="*/ 59599 h 59599"/>
                <a:gd name="connsiteX21" fmla="*/ 104503 w 110217"/>
                <a:gd name="connsiteY21" fmla="*/ 58783 h 59599"/>
                <a:gd name="connsiteX22" fmla="*/ 102870 w 110217"/>
                <a:gd name="connsiteY22" fmla="*/ 57966 h 59599"/>
                <a:gd name="connsiteX23" fmla="*/ 101237 w 110217"/>
                <a:gd name="connsiteY23" fmla="*/ 57150 h 59599"/>
                <a:gd name="connsiteX24" fmla="*/ 99604 w 110217"/>
                <a:gd name="connsiteY24" fmla="*/ 57150 h 59599"/>
                <a:gd name="connsiteX25" fmla="*/ 98788 w 110217"/>
                <a:gd name="connsiteY25" fmla="*/ 57150 h 59599"/>
                <a:gd name="connsiteX26" fmla="*/ 97155 w 110217"/>
                <a:gd name="connsiteY26" fmla="*/ 56334 h 59599"/>
                <a:gd name="connsiteX27" fmla="*/ 94706 w 110217"/>
                <a:gd name="connsiteY27" fmla="*/ 55517 h 59599"/>
                <a:gd name="connsiteX28" fmla="*/ 93889 w 110217"/>
                <a:gd name="connsiteY28" fmla="*/ 54701 h 59599"/>
                <a:gd name="connsiteX29" fmla="*/ 93073 w 110217"/>
                <a:gd name="connsiteY29" fmla="*/ 53884 h 59599"/>
                <a:gd name="connsiteX30" fmla="*/ 93073 w 110217"/>
                <a:gd name="connsiteY30" fmla="*/ 53068 h 59599"/>
                <a:gd name="connsiteX31" fmla="*/ 88174 w 110217"/>
                <a:gd name="connsiteY31" fmla="*/ 51435 h 59599"/>
                <a:gd name="connsiteX32" fmla="*/ 85725 w 110217"/>
                <a:gd name="connsiteY32" fmla="*/ 50619 h 59599"/>
                <a:gd name="connsiteX33" fmla="*/ 84908 w 110217"/>
                <a:gd name="connsiteY33" fmla="*/ 51435 h 59599"/>
                <a:gd name="connsiteX34" fmla="*/ 81643 w 110217"/>
                <a:gd name="connsiteY34" fmla="*/ 54701 h 59599"/>
                <a:gd name="connsiteX35" fmla="*/ 80826 w 110217"/>
                <a:gd name="connsiteY35" fmla="*/ 54701 h 59599"/>
                <a:gd name="connsiteX36" fmla="*/ 78377 w 110217"/>
                <a:gd name="connsiteY36" fmla="*/ 54701 h 59599"/>
                <a:gd name="connsiteX37" fmla="*/ 78377 w 110217"/>
                <a:gd name="connsiteY37" fmla="*/ 54701 h 59599"/>
                <a:gd name="connsiteX38" fmla="*/ 79193 w 110217"/>
                <a:gd name="connsiteY38" fmla="*/ 55517 h 59599"/>
                <a:gd name="connsiteX39" fmla="*/ 79193 w 110217"/>
                <a:gd name="connsiteY39" fmla="*/ 55517 h 59599"/>
                <a:gd name="connsiteX40" fmla="*/ 74295 w 110217"/>
                <a:gd name="connsiteY40" fmla="*/ 55517 h 59599"/>
                <a:gd name="connsiteX41" fmla="*/ 72662 w 110217"/>
                <a:gd name="connsiteY41" fmla="*/ 55517 h 59599"/>
                <a:gd name="connsiteX42" fmla="*/ 68580 w 110217"/>
                <a:gd name="connsiteY42" fmla="*/ 54701 h 59599"/>
                <a:gd name="connsiteX43" fmla="*/ 66947 w 110217"/>
                <a:gd name="connsiteY43" fmla="*/ 54701 h 59599"/>
                <a:gd name="connsiteX44" fmla="*/ 66131 w 110217"/>
                <a:gd name="connsiteY44" fmla="*/ 55517 h 59599"/>
                <a:gd name="connsiteX45" fmla="*/ 63681 w 110217"/>
                <a:gd name="connsiteY45" fmla="*/ 56334 h 59599"/>
                <a:gd name="connsiteX46" fmla="*/ 62048 w 110217"/>
                <a:gd name="connsiteY46" fmla="*/ 57150 h 59599"/>
                <a:gd name="connsiteX47" fmla="*/ 59599 w 110217"/>
                <a:gd name="connsiteY47" fmla="*/ 57150 h 59599"/>
                <a:gd name="connsiteX48" fmla="*/ 57150 w 110217"/>
                <a:gd name="connsiteY48" fmla="*/ 57150 h 59599"/>
                <a:gd name="connsiteX49" fmla="*/ 56333 w 110217"/>
                <a:gd name="connsiteY49" fmla="*/ 57150 h 59599"/>
                <a:gd name="connsiteX50" fmla="*/ 56333 w 110217"/>
                <a:gd name="connsiteY50" fmla="*/ 56334 h 59599"/>
                <a:gd name="connsiteX51" fmla="*/ 56333 w 110217"/>
                <a:gd name="connsiteY51" fmla="*/ 55517 h 59599"/>
                <a:gd name="connsiteX52" fmla="*/ 55517 w 110217"/>
                <a:gd name="connsiteY52" fmla="*/ 54701 h 59599"/>
                <a:gd name="connsiteX53" fmla="*/ 54700 w 110217"/>
                <a:gd name="connsiteY53" fmla="*/ 54701 h 59599"/>
                <a:gd name="connsiteX54" fmla="*/ 53068 w 110217"/>
                <a:gd name="connsiteY54" fmla="*/ 54701 h 59599"/>
                <a:gd name="connsiteX55" fmla="*/ 52251 w 110217"/>
                <a:gd name="connsiteY55" fmla="*/ 54701 h 59599"/>
                <a:gd name="connsiteX56" fmla="*/ 51435 w 110217"/>
                <a:gd name="connsiteY56" fmla="*/ 53884 h 59599"/>
                <a:gd name="connsiteX57" fmla="*/ 51435 w 110217"/>
                <a:gd name="connsiteY57" fmla="*/ 53068 h 59599"/>
                <a:gd name="connsiteX58" fmla="*/ 52251 w 110217"/>
                <a:gd name="connsiteY58" fmla="*/ 52251 h 59599"/>
                <a:gd name="connsiteX59" fmla="*/ 52251 w 110217"/>
                <a:gd name="connsiteY59" fmla="*/ 51435 h 59599"/>
                <a:gd name="connsiteX60" fmla="*/ 50618 w 110217"/>
                <a:gd name="connsiteY60" fmla="*/ 50619 h 59599"/>
                <a:gd name="connsiteX61" fmla="*/ 48169 w 110217"/>
                <a:gd name="connsiteY61" fmla="*/ 48169 h 59599"/>
                <a:gd name="connsiteX62" fmla="*/ 46536 w 110217"/>
                <a:gd name="connsiteY62" fmla="*/ 47353 h 59599"/>
                <a:gd name="connsiteX63" fmla="*/ 45720 w 110217"/>
                <a:gd name="connsiteY63" fmla="*/ 45720 h 59599"/>
                <a:gd name="connsiteX64" fmla="*/ 44904 w 110217"/>
                <a:gd name="connsiteY64" fmla="*/ 45720 h 59599"/>
                <a:gd name="connsiteX65" fmla="*/ 44087 w 110217"/>
                <a:gd name="connsiteY65" fmla="*/ 45720 h 59599"/>
                <a:gd name="connsiteX66" fmla="*/ 42454 w 110217"/>
                <a:gd name="connsiteY66" fmla="*/ 45720 h 59599"/>
                <a:gd name="connsiteX67" fmla="*/ 42454 w 110217"/>
                <a:gd name="connsiteY67" fmla="*/ 45720 h 59599"/>
                <a:gd name="connsiteX68" fmla="*/ 42454 w 110217"/>
                <a:gd name="connsiteY68" fmla="*/ 45720 h 59599"/>
                <a:gd name="connsiteX69" fmla="*/ 41638 w 110217"/>
                <a:gd name="connsiteY69" fmla="*/ 47353 h 59599"/>
                <a:gd name="connsiteX70" fmla="*/ 40821 w 110217"/>
                <a:gd name="connsiteY70" fmla="*/ 48169 h 59599"/>
                <a:gd name="connsiteX71" fmla="*/ 39188 w 110217"/>
                <a:gd name="connsiteY71" fmla="*/ 48169 h 59599"/>
                <a:gd name="connsiteX72" fmla="*/ 37556 w 110217"/>
                <a:gd name="connsiteY72" fmla="*/ 47353 h 59599"/>
                <a:gd name="connsiteX73" fmla="*/ 36739 w 110217"/>
                <a:gd name="connsiteY73" fmla="*/ 47353 h 59599"/>
                <a:gd name="connsiteX74" fmla="*/ 34290 w 110217"/>
                <a:gd name="connsiteY74" fmla="*/ 47353 h 59599"/>
                <a:gd name="connsiteX75" fmla="*/ 31840 w 110217"/>
                <a:gd name="connsiteY75" fmla="*/ 47353 h 59599"/>
                <a:gd name="connsiteX76" fmla="*/ 30207 w 110217"/>
                <a:gd name="connsiteY76" fmla="*/ 48986 h 59599"/>
                <a:gd name="connsiteX77" fmla="*/ 29391 w 110217"/>
                <a:gd name="connsiteY77" fmla="*/ 48986 h 59599"/>
                <a:gd name="connsiteX78" fmla="*/ 27758 w 110217"/>
                <a:gd name="connsiteY78" fmla="*/ 48169 h 59599"/>
                <a:gd name="connsiteX79" fmla="*/ 25309 w 110217"/>
                <a:gd name="connsiteY79" fmla="*/ 47353 h 59599"/>
                <a:gd name="connsiteX80" fmla="*/ 24493 w 110217"/>
                <a:gd name="connsiteY80" fmla="*/ 46536 h 59599"/>
                <a:gd name="connsiteX81" fmla="*/ 27758 w 110217"/>
                <a:gd name="connsiteY81" fmla="*/ 42454 h 59599"/>
                <a:gd name="connsiteX82" fmla="*/ 28575 w 110217"/>
                <a:gd name="connsiteY82" fmla="*/ 40005 h 59599"/>
                <a:gd name="connsiteX83" fmla="*/ 28575 w 110217"/>
                <a:gd name="connsiteY83" fmla="*/ 38372 h 59599"/>
                <a:gd name="connsiteX84" fmla="*/ 28575 w 110217"/>
                <a:gd name="connsiteY84" fmla="*/ 36739 h 59599"/>
                <a:gd name="connsiteX85" fmla="*/ 26942 w 110217"/>
                <a:gd name="connsiteY85" fmla="*/ 32657 h 59599"/>
                <a:gd name="connsiteX86" fmla="*/ 25309 w 110217"/>
                <a:gd name="connsiteY86" fmla="*/ 26942 h 59599"/>
                <a:gd name="connsiteX87" fmla="*/ 23676 w 110217"/>
                <a:gd name="connsiteY87" fmla="*/ 21227 h 59599"/>
                <a:gd name="connsiteX88" fmla="*/ 22860 w 110217"/>
                <a:gd name="connsiteY88" fmla="*/ 19594 h 59599"/>
                <a:gd name="connsiteX89" fmla="*/ 17961 w 110217"/>
                <a:gd name="connsiteY89" fmla="*/ 17961 h 59599"/>
                <a:gd name="connsiteX90" fmla="*/ 17145 w 110217"/>
                <a:gd name="connsiteY90" fmla="*/ 15512 h 59599"/>
                <a:gd name="connsiteX91" fmla="*/ 13063 w 110217"/>
                <a:gd name="connsiteY91" fmla="*/ 12246 h 59599"/>
                <a:gd name="connsiteX92" fmla="*/ 8164 w 110217"/>
                <a:gd name="connsiteY92" fmla="*/ 10614 h 59599"/>
                <a:gd name="connsiteX93" fmla="*/ 7348 w 110217"/>
                <a:gd name="connsiteY93" fmla="*/ 9797 h 59599"/>
                <a:gd name="connsiteX94" fmla="*/ 3265 w 110217"/>
                <a:gd name="connsiteY94" fmla="*/ 5715 h 59599"/>
                <a:gd name="connsiteX95" fmla="*/ 0 w 110217"/>
                <a:gd name="connsiteY95" fmla="*/ 3266 h 59599"/>
                <a:gd name="connsiteX96" fmla="*/ 816 w 110217"/>
                <a:gd name="connsiteY96" fmla="*/ 1633 h 59599"/>
                <a:gd name="connsiteX97" fmla="*/ 1632 w 110217"/>
                <a:gd name="connsiteY97" fmla="*/ 0 h 59599"/>
                <a:gd name="connsiteX98" fmla="*/ 2449 w 110217"/>
                <a:gd name="connsiteY98" fmla="*/ 0 h 59599"/>
                <a:gd name="connsiteX99" fmla="*/ 5715 w 110217"/>
                <a:gd name="connsiteY99" fmla="*/ 816 h 59599"/>
                <a:gd name="connsiteX100" fmla="*/ 8981 w 110217"/>
                <a:gd name="connsiteY100" fmla="*/ 1633 h 59599"/>
                <a:gd name="connsiteX101" fmla="*/ 11430 w 110217"/>
                <a:gd name="connsiteY101" fmla="*/ 816 h 59599"/>
                <a:gd name="connsiteX102" fmla="*/ 13879 w 110217"/>
                <a:gd name="connsiteY102" fmla="*/ 2449 h 59599"/>
                <a:gd name="connsiteX103" fmla="*/ 16329 w 110217"/>
                <a:gd name="connsiteY103" fmla="*/ 4082 h 59599"/>
                <a:gd name="connsiteX104" fmla="*/ 18778 w 110217"/>
                <a:gd name="connsiteY104" fmla="*/ 4899 h 59599"/>
                <a:gd name="connsiteX105" fmla="*/ 23676 w 110217"/>
                <a:gd name="connsiteY105" fmla="*/ 5715 h 59599"/>
                <a:gd name="connsiteX106" fmla="*/ 25309 w 110217"/>
                <a:gd name="connsiteY106" fmla="*/ 7348 h 59599"/>
                <a:gd name="connsiteX107" fmla="*/ 26942 w 110217"/>
                <a:gd name="connsiteY107" fmla="*/ 8981 h 59599"/>
                <a:gd name="connsiteX108" fmla="*/ 35106 w 110217"/>
                <a:gd name="connsiteY108" fmla="*/ 9797 h 59599"/>
                <a:gd name="connsiteX109" fmla="*/ 35923 w 110217"/>
                <a:gd name="connsiteY109" fmla="*/ 9797 h 59599"/>
                <a:gd name="connsiteX110" fmla="*/ 36739 w 110217"/>
                <a:gd name="connsiteY110" fmla="*/ 9797 h 59599"/>
                <a:gd name="connsiteX111" fmla="*/ 39188 w 110217"/>
                <a:gd name="connsiteY111" fmla="*/ 8981 h 59599"/>
                <a:gd name="connsiteX112" fmla="*/ 41638 w 110217"/>
                <a:gd name="connsiteY112" fmla="*/ 8981 h 59599"/>
                <a:gd name="connsiteX113" fmla="*/ 44087 w 110217"/>
                <a:gd name="connsiteY113" fmla="*/ 10614 h 59599"/>
                <a:gd name="connsiteX114" fmla="*/ 45720 w 110217"/>
                <a:gd name="connsiteY114" fmla="*/ 10614 h 59599"/>
                <a:gd name="connsiteX115" fmla="*/ 47353 w 110217"/>
                <a:gd name="connsiteY115" fmla="*/ 10614 h 59599"/>
                <a:gd name="connsiteX116" fmla="*/ 49802 w 110217"/>
                <a:gd name="connsiteY116" fmla="*/ 11430 h 59599"/>
                <a:gd name="connsiteX117" fmla="*/ 51435 w 110217"/>
                <a:gd name="connsiteY117" fmla="*/ 12246 h 59599"/>
                <a:gd name="connsiteX118" fmla="*/ 51435 w 110217"/>
                <a:gd name="connsiteY118" fmla="*/ 13063 h 59599"/>
                <a:gd name="connsiteX119" fmla="*/ 53068 w 110217"/>
                <a:gd name="connsiteY119" fmla="*/ 14696 h 59599"/>
                <a:gd name="connsiteX120" fmla="*/ 57150 w 110217"/>
                <a:gd name="connsiteY120" fmla="*/ 17145 h 59599"/>
                <a:gd name="connsiteX121" fmla="*/ 60415 w 110217"/>
                <a:gd name="connsiteY121" fmla="*/ 17961 h 59599"/>
                <a:gd name="connsiteX122" fmla="*/ 61232 w 110217"/>
                <a:gd name="connsiteY122" fmla="*/ 18778 h 59599"/>
                <a:gd name="connsiteX123" fmla="*/ 63681 w 110217"/>
                <a:gd name="connsiteY123" fmla="*/ 20411 h 59599"/>
                <a:gd name="connsiteX124" fmla="*/ 63681 w 110217"/>
                <a:gd name="connsiteY124" fmla="*/ 21227 h 59599"/>
                <a:gd name="connsiteX125" fmla="*/ 63681 w 110217"/>
                <a:gd name="connsiteY125" fmla="*/ 22044 h 59599"/>
                <a:gd name="connsiteX126" fmla="*/ 62865 w 110217"/>
                <a:gd name="connsiteY126" fmla="*/ 22860 h 59599"/>
                <a:gd name="connsiteX127" fmla="*/ 62865 w 110217"/>
                <a:gd name="connsiteY127" fmla="*/ 23676 h 59599"/>
                <a:gd name="connsiteX128" fmla="*/ 62865 w 110217"/>
                <a:gd name="connsiteY128" fmla="*/ 24493 h 59599"/>
                <a:gd name="connsiteX129" fmla="*/ 63681 w 110217"/>
                <a:gd name="connsiteY129" fmla="*/ 25309 h 59599"/>
                <a:gd name="connsiteX130" fmla="*/ 66131 w 110217"/>
                <a:gd name="connsiteY130" fmla="*/ 25309 h 59599"/>
                <a:gd name="connsiteX131" fmla="*/ 66947 w 110217"/>
                <a:gd name="connsiteY131" fmla="*/ 24493 h 59599"/>
                <a:gd name="connsiteX132" fmla="*/ 68580 w 110217"/>
                <a:gd name="connsiteY132" fmla="*/ 23676 h 59599"/>
                <a:gd name="connsiteX133" fmla="*/ 70213 w 110217"/>
                <a:gd name="connsiteY133" fmla="*/ 22860 h 59599"/>
                <a:gd name="connsiteX134" fmla="*/ 72662 w 110217"/>
                <a:gd name="connsiteY134" fmla="*/ 22044 h 59599"/>
                <a:gd name="connsiteX135" fmla="*/ 75928 w 110217"/>
                <a:gd name="connsiteY135" fmla="*/ 21227 h 59599"/>
                <a:gd name="connsiteX136" fmla="*/ 76744 w 110217"/>
                <a:gd name="connsiteY136" fmla="*/ 21227 h 59599"/>
                <a:gd name="connsiteX137" fmla="*/ 77561 w 110217"/>
                <a:gd name="connsiteY137" fmla="*/ 21227 h 59599"/>
                <a:gd name="connsiteX138" fmla="*/ 78377 w 110217"/>
                <a:gd name="connsiteY138" fmla="*/ 22044 h 59599"/>
                <a:gd name="connsiteX139" fmla="*/ 80010 w 110217"/>
                <a:gd name="connsiteY139" fmla="*/ 24493 h 59599"/>
                <a:gd name="connsiteX140" fmla="*/ 81643 w 110217"/>
                <a:gd name="connsiteY140" fmla="*/ 21227 h 59599"/>
                <a:gd name="connsiteX141" fmla="*/ 81643 w 110217"/>
                <a:gd name="connsiteY141" fmla="*/ 21227 h 59599"/>
                <a:gd name="connsiteX142" fmla="*/ 82459 w 110217"/>
                <a:gd name="connsiteY142" fmla="*/ 22044 h 59599"/>
                <a:gd name="connsiteX143" fmla="*/ 84908 w 110217"/>
                <a:gd name="connsiteY143" fmla="*/ 22860 h 59599"/>
                <a:gd name="connsiteX144" fmla="*/ 86541 w 110217"/>
                <a:gd name="connsiteY144" fmla="*/ 23676 h 59599"/>
                <a:gd name="connsiteX145" fmla="*/ 87357 w 110217"/>
                <a:gd name="connsiteY145" fmla="*/ 24493 h 59599"/>
                <a:gd name="connsiteX146" fmla="*/ 89807 w 110217"/>
                <a:gd name="connsiteY146" fmla="*/ 26942 h 59599"/>
                <a:gd name="connsiteX147" fmla="*/ 93073 w 110217"/>
                <a:gd name="connsiteY147" fmla="*/ 26942 h 59599"/>
                <a:gd name="connsiteX148" fmla="*/ 94706 w 110217"/>
                <a:gd name="connsiteY148" fmla="*/ 26942 h 59599"/>
                <a:gd name="connsiteX149" fmla="*/ 95522 w 110217"/>
                <a:gd name="connsiteY149" fmla="*/ 27759 h 59599"/>
                <a:gd name="connsiteX150" fmla="*/ 95522 w 110217"/>
                <a:gd name="connsiteY150" fmla="*/ 28575 h 59599"/>
                <a:gd name="connsiteX151" fmla="*/ 94706 w 110217"/>
                <a:gd name="connsiteY151" fmla="*/ 31024 h 59599"/>
                <a:gd name="connsiteX152" fmla="*/ 93889 w 110217"/>
                <a:gd name="connsiteY152" fmla="*/ 33474 h 59599"/>
                <a:gd name="connsiteX153" fmla="*/ 93889 w 110217"/>
                <a:gd name="connsiteY153" fmla="*/ 34290 h 59599"/>
                <a:gd name="connsiteX154" fmla="*/ 95522 w 110217"/>
                <a:gd name="connsiteY154" fmla="*/ 35106 h 59599"/>
                <a:gd name="connsiteX155" fmla="*/ 97155 w 110217"/>
                <a:gd name="connsiteY155" fmla="*/ 35923 h 59599"/>
                <a:gd name="connsiteX156" fmla="*/ 97971 w 110217"/>
                <a:gd name="connsiteY156" fmla="*/ 36739 h 59599"/>
                <a:gd name="connsiteX157" fmla="*/ 98788 w 110217"/>
                <a:gd name="connsiteY157" fmla="*/ 37556 h 59599"/>
                <a:gd name="connsiteX158" fmla="*/ 100421 w 110217"/>
                <a:gd name="connsiteY158" fmla="*/ 38372 h 59599"/>
                <a:gd name="connsiteX159" fmla="*/ 102054 w 110217"/>
                <a:gd name="connsiteY159" fmla="*/ 38372 h 59599"/>
                <a:gd name="connsiteX160" fmla="*/ 102870 w 110217"/>
                <a:gd name="connsiteY160" fmla="*/ 38372 h 59599"/>
                <a:gd name="connsiteX161" fmla="*/ 103686 w 110217"/>
                <a:gd name="connsiteY161" fmla="*/ 39189 h 59599"/>
                <a:gd name="connsiteX162" fmla="*/ 106136 w 110217"/>
                <a:gd name="connsiteY162" fmla="*/ 42454 h 59599"/>
                <a:gd name="connsiteX163" fmla="*/ 106136 w 110217"/>
                <a:gd name="connsiteY163" fmla="*/ 42454 h 5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10217" h="59599">
                  <a:moveTo>
                    <a:pt x="106136" y="42454"/>
                  </a:moveTo>
                  <a:lnTo>
                    <a:pt x="106136" y="42454"/>
                  </a:lnTo>
                  <a:lnTo>
                    <a:pt x="104503" y="44904"/>
                  </a:lnTo>
                  <a:lnTo>
                    <a:pt x="103686" y="45720"/>
                  </a:lnTo>
                  <a:lnTo>
                    <a:pt x="102870" y="45720"/>
                  </a:lnTo>
                  <a:lnTo>
                    <a:pt x="102054" y="45720"/>
                  </a:lnTo>
                  <a:lnTo>
                    <a:pt x="102054" y="46536"/>
                  </a:lnTo>
                  <a:lnTo>
                    <a:pt x="102054" y="47353"/>
                  </a:lnTo>
                  <a:lnTo>
                    <a:pt x="102054" y="48169"/>
                  </a:lnTo>
                  <a:lnTo>
                    <a:pt x="102054" y="48169"/>
                  </a:lnTo>
                  <a:lnTo>
                    <a:pt x="102870" y="48169"/>
                  </a:lnTo>
                  <a:lnTo>
                    <a:pt x="103686" y="50619"/>
                  </a:lnTo>
                  <a:lnTo>
                    <a:pt x="105319" y="51435"/>
                  </a:lnTo>
                  <a:lnTo>
                    <a:pt x="107768" y="52251"/>
                  </a:lnTo>
                  <a:lnTo>
                    <a:pt x="109401" y="53884"/>
                  </a:lnTo>
                  <a:lnTo>
                    <a:pt x="110218" y="55517"/>
                  </a:lnTo>
                  <a:lnTo>
                    <a:pt x="110218" y="56334"/>
                  </a:lnTo>
                  <a:lnTo>
                    <a:pt x="109401" y="57966"/>
                  </a:lnTo>
                  <a:lnTo>
                    <a:pt x="107768" y="59599"/>
                  </a:lnTo>
                  <a:lnTo>
                    <a:pt x="106136" y="59599"/>
                  </a:lnTo>
                  <a:lnTo>
                    <a:pt x="105319" y="59599"/>
                  </a:lnTo>
                  <a:lnTo>
                    <a:pt x="104503" y="58783"/>
                  </a:lnTo>
                  <a:lnTo>
                    <a:pt x="102870" y="57966"/>
                  </a:lnTo>
                  <a:lnTo>
                    <a:pt x="101237" y="57150"/>
                  </a:lnTo>
                  <a:lnTo>
                    <a:pt x="99604" y="57150"/>
                  </a:lnTo>
                  <a:lnTo>
                    <a:pt x="98788" y="57150"/>
                  </a:lnTo>
                  <a:lnTo>
                    <a:pt x="97155" y="56334"/>
                  </a:lnTo>
                  <a:lnTo>
                    <a:pt x="94706" y="55517"/>
                  </a:lnTo>
                  <a:lnTo>
                    <a:pt x="93889" y="54701"/>
                  </a:lnTo>
                  <a:lnTo>
                    <a:pt x="93073" y="53884"/>
                  </a:lnTo>
                  <a:lnTo>
                    <a:pt x="93073" y="53068"/>
                  </a:lnTo>
                  <a:lnTo>
                    <a:pt x="88174" y="51435"/>
                  </a:lnTo>
                  <a:lnTo>
                    <a:pt x="85725" y="50619"/>
                  </a:lnTo>
                  <a:lnTo>
                    <a:pt x="84908" y="51435"/>
                  </a:lnTo>
                  <a:lnTo>
                    <a:pt x="81643" y="54701"/>
                  </a:lnTo>
                  <a:lnTo>
                    <a:pt x="80826" y="54701"/>
                  </a:lnTo>
                  <a:lnTo>
                    <a:pt x="78377" y="54701"/>
                  </a:lnTo>
                  <a:lnTo>
                    <a:pt x="78377" y="54701"/>
                  </a:lnTo>
                  <a:lnTo>
                    <a:pt x="79193" y="55517"/>
                  </a:lnTo>
                  <a:lnTo>
                    <a:pt x="79193" y="55517"/>
                  </a:lnTo>
                  <a:lnTo>
                    <a:pt x="74295" y="55517"/>
                  </a:lnTo>
                  <a:lnTo>
                    <a:pt x="72662" y="55517"/>
                  </a:lnTo>
                  <a:lnTo>
                    <a:pt x="68580" y="54701"/>
                  </a:lnTo>
                  <a:lnTo>
                    <a:pt x="66947" y="54701"/>
                  </a:lnTo>
                  <a:lnTo>
                    <a:pt x="66131" y="55517"/>
                  </a:lnTo>
                  <a:lnTo>
                    <a:pt x="63681" y="56334"/>
                  </a:lnTo>
                  <a:lnTo>
                    <a:pt x="62048" y="57150"/>
                  </a:lnTo>
                  <a:lnTo>
                    <a:pt x="59599" y="57150"/>
                  </a:lnTo>
                  <a:lnTo>
                    <a:pt x="57150" y="57150"/>
                  </a:lnTo>
                  <a:lnTo>
                    <a:pt x="56333" y="57150"/>
                  </a:lnTo>
                  <a:lnTo>
                    <a:pt x="56333" y="56334"/>
                  </a:lnTo>
                  <a:lnTo>
                    <a:pt x="56333" y="55517"/>
                  </a:lnTo>
                  <a:lnTo>
                    <a:pt x="55517" y="54701"/>
                  </a:lnTo>
                  <a:lnTo>
                    <a:pt x="54700" y="54701"/>
                  </a:lnTo>
                  <a:lnTo>
                    <a:pt x="53068" y="54701"/>
                  </a:lnTo>
                  <a:lnTo>
                    <a:pt x="52251" y="54701"/>
                  </a:lnTo>
                  <a:lnTo>
                    <a:pt x="51435" y="53884"/>
                  </a:lnTo>
                  <a:lnTo>
                    <a:pt x="51435" y="53068"/>
                  </a:lnTo>
                  <a:lnTo>
                    <a:pt x="52251" y="52251"/>
                  </a:lnTo>
                  <a:lnTo>
                    <a:pt x="52251" y="51435"/>
                  </a:lnTo>
                  <a:lnTo>
                    <a:pt x="50618" y="50619"/>
                  </a:lnTo>
                  <a:lnTo>
                    <a:pt x="48169" y="48169"/>
                  </a:lnTo>
                  <a:lnTo>
                    <a:pt x="46536" y="47353"/>
                  </a:lnTo>
                  <a:lnTo>
                    <a:pt x="45720" y="45720"/>
                  </a:lnTo>
                  <a:lnTo>
                    <a:pt x="44904" y="45720"/>
                  </a:lnTo>
                  <a:lnTo>
                    <a:pt x="44087" y="45720"/>
                  </a:lnTo>
                  <a:lnTo>
                    <a:pt x="42454" y="45720"/>
                  </a:lnTo>
                  <a:lnTo>
                    <a:pt x="42454" y="45720"/>
                  </a:lnTo>
                  <a:lnTo>
                    <a:pt x="42454" y="45720"/>
                  </a:lnTo>
                  <a:lnTo>
                    <a:pt x="41638" y="47353"/>
                  </a:lnTo>
                  <a:lnTo>
                    <a:pt x="40821" y="48169"/>
                  </a:lnTo>
                  <a:lnTo>
                    <a:pt x="39188" y="48169"/>
                  </a:lnTo>
                  <a:lnTo>
                    <a:pt x="37556" y="47353"/>
                  </a:lnTo>
                  <a:lnTo>
                    <a:pt x="36739" y="47353"/>
                  </a:lnTo>
                  <a:lnTo>
                    <a:pt x="34290" y="47353"/>
                  </a:lnTo>
                  <a:lnTo>
                    <a:pt x="31840" y="47353"/>
                  </a:lnTo>
                  <a:lnTo>
                    <a:pt x="30207" y="48986"/>
                  </a:lnTo>
                  <a:lnTo>
                    <a:pt x="29391" y="48986"/>
                  </a:lnTo>
                  <a:lnTo>
                    <a:pt x="27758" y="48169"/>
                  </a:lnTo>
                  <a:lnTo>
                    <a:pt x="25309" y="47353"/>
                  </a:lnTo>
                  <a:lnTo>
                    <a:pt x="24493" y="46536"/>
                  </a:lnTo>
                  <a:lnTo>
                    <a:pt x="27758" y="42454"/>
                  </a:lnTo>
                  <a:lnTo>
                    <a:pt x="28575" y="40005"/>
                  </a:lnTo>
                  <a:lnTo>
                    <a:pt x="28575" y="38372"/>
                  </a:lnTo>
                  <a:lnTo>
                    <a:pt x="28575" y="36739"/>
                  </a:lnTo>
                  <a:lnTo>
                    <a:pt x="26942" y="32657"/>
                  </a:lnTo>
                  <a:lnTo>
                    <a:pt x="25309" y="26942"/>
                  </a:lnTo>
                  <a:lnTo>
                    <a:pt x="23676" y="21227"/>
                  </a:lnTo>
                  <a:lnTo>
                    <a:pt x="22860" y="19594"/>
                  </a:lnTo>
                  <a:lnTo>
                    <a:pt x="17961" y="17961"/>
                  </a:lnTo>
                  <a:lnTo>
                    <a:pt x="17145" y="15512"/>
                  </a:lnTo>
                  <a:lnTo>
                    <a:pt x="13063" y="12246"/>
                  </a:lnTo>
                  <a:lnTo>
                    <a:pt x="8164" y="10614"/>
                  </a:lnTo>
                  <a:lnTo>
                    <a:pt x="7348" y="9797"/>
                  </a:lnTo>
                  <a:lnTo>
                    <a:pt x="3265" y="5715"/>
                  </a:lnTo>
                  <a:lnTo>
                    <a:pt x="0" y="3266"/>
                  </a:lnTo>
                  <a:lnTo>
                    <a:pt x="816" y="1633"/>
                  </a:lnTo>
                  <a:lnTo>
                    <a:pt x="1632" y="0"/>
                  </a:lnTo>
                  <a:lnTo>
                    <a:pt x="2449" y="0"/>
                  </a:lnTo>
                  <a:lnTo>
                    <a:pt x="5715" y="816"/>
                  </a:lnTo>
                  <a:lnTo>
                    <a:pt x="8981" y="1633"/>
                  </a:lnTo>
                  <a:lnTo>
                    <a:pt x="11430" y="816"/>
                  </a:lnTo>
                  <a:lnTo>
                    <a:pt x="13879" y="2449"/>
                  </a:lnTo>
                  <a:lnTo>
                    <a:pt x="16329" y="4082"/>
                  </a:lnTo>
                  <a:lnTo>
                    <a:pt x="18778" y="4899"/>
                  </a:lnTo>
                  <a:lnTo>
                    <a:pt x="23676" y="5715"/>
                  </a:lnTo>
                  <a:lnTo>
                    <a:pt x="25309" y="7348"/>
                  </a:lnTo>
                  <a:lnTo>
                    <a:pt x="26942" y="8981"/>
                  </a:lnTo>
                  <a:lnTo>
                    <a:pt x="35106" y="9797"/>
                  </a:lnTo>
                  <a:lnTo>
                    <a:pt x="35923" y="9797"/>
                  </a:lnTo>
                  <a:lnTo>
                    <a:pt x="36739" y="9797"/>
                  </a:lnTo>
                  <a:lnTo>
                    <a:pt x="39188" y="8981"/>
                  </a:lnTo>
                  <a:lnTo>
                    <a:pt x="41638" y="8981"/>
                  </a:lnTo>
                  <a:lnTo>
                    <a:pt x="44087" y="10614"/>
                  </a:lnTo>
                  <a:lnTo>
                    <a:pt x="45720" y="10614"/>
                  </a:lnTo>
                  <a:lnTo>
                    <a:pt x="47353" y="10614"/>
                  </a:lnTo>
                  <a:lnTo>
                    <a:pt x="49802" y="11430"/>
                  </a:lnTo>
                  <a:lnTo>
                    <a:pt x="51435" y="12246"/>
                  </a:lnTo>
                  <a:lnTo>
                    <a:pt x="51435" y="13063"/>
                  </a:lnTo>
                  <a:lnTo>
                    <a:pt x="53068" y="14696"/>
                  </a:lnTo>
                  <a:lnTo>
                    <a:pt x="57150" y="17145"/>
                  </a:lnTo>
                  <a:lnTo>
                    <a:pt x="60415" y="17961"/>
                  </a:lnTo>
                  <a:lnTo>
                    <a:pt x="61232" y="18778"/>
                  </a:lnTo>
                  <a:lnTo>
                    <a:pt x="63681" y="20411"/>
                  </a:lnTo>
                  <a:lnTo>
                    <a:pt x="63681" y="21227"/>
                  </a:lnTo>
                  <a:lnTo>
                    <a:pt x="63681" y="22044"/>
                  </a:lnTo>
                  <a:lnTo>
                    <a:pt x="62865" y="22860"/>
                  </a:lnTo>
                  <a:lnTo>
                    <a:pt x="62865" y="23676"/>
                  </a:lnTo>
                  <a:lnTo>
                    <a:pt x="62865" y="24493"/>
                  </a:lnTo>
                  <a:lnTo>
                    <a:pt x="63681" y="25309"/>
                  </a:lnTo>
                  <a:lnTo>
                    <a:pt x="66131" y="25309"/>
                  </a:lnTo>
                  <a:lnTo>
                    <a:pt x="66947" y="24493"/>
                  </a:lnTo>
                  <a:lnTo>
                    <a:pt x="68580" y="23676"/>
                  </a:lnTo>
                  <a:lnTo>
                    <a:pt x="70213" y="22860"/>
                  </a:lnTo>
                  <a:lnTo>
                    <a:pt x="72662" y="22044"/>
                  </a:lnTo>
                  <a:lnTo>
                    <a:pt x="75928" y="21227"/>
                  </a:lnTo>
                  <a:lnTo>
                    <a:pt x="76744" y="21227"/>
                  </a:lnTo>
                  <a:lnTo>
                    <a:pt x="77561" y="21227"/>
                  </a:lnTo>
                  <a:lnTo>
                    <a:pt x="78377" y="22044"/>
                  </a:lnTo>
                  <a:lnTo>
                    <a:pt x="80010" y="24493"/>
                  </a:lnTo>
                  <a:lnTo>
                    <a:pt x="81643" y="21227"/>
                  </a:lnTo>
                  <a:lnTo>
                    <a:pt x="81643" y="21227"/>
                  </a:lnTo>
                  <a:lnTo>
                    <a:pt x="82459" y="22044"/>
                  </a:lnTo>
                  <a:lnTo>
                    <a:pt x="84908" y="22860"/>
                  </a:lnTo>
                  <a:lnTo>
                    <a:pt x="86541" y="23676"/>
                  </a:lnTo>
                  <a:lnTo>
                    <a:pt x="87357" y="24493"/>
                  </a:lnTo>
                  <a:lnTo>
                    <a:pt x="89807" y="26942"/>
                  </a:lnTo>
                  <a:lnTo>
                    <a:pt x="93073" y="26942"/>
                  </a:lnTo>
                  <a:lnTo>
                    <a:pt x="94706" y="26942"/>
                  </a:lnTo>
                  <a:lnTo>
                    <a:pt x="95522" y="27759"/>
                  </a:lnTo>
                  <a:lnTo>
                    <a:pt x="95522" y="28575"/>
                  </a:lnTo>
                  <a:lnTo>
                    <a:pt x="94706" y="31024"/>
                  </a:lnTo>
                  <a:lnTo>
                    <a:pt x="93889" y="33474"/>
                  </a:lnTo>
                  <a:lnTo>
                    <a:pt x="93889" y="34290"/>
                  </a:lnTo>
                  <a:lnTo>
                    <a:pt x="95522" y="35106"/>
                  </a:lnTo>
                  <a:lnTo>
                    <a:pt x="97155" y="35923"/>
                  </a:lnTo>
                  <a:lnTo>
                    <a:pt x="97971" y="36739"/>
                  </a:lnTo>
                  <a:lnTo>
                    <a:pt x="98788" y="37556"/>
                  </a:lnTo>
                  <a:lnTo>
                    <a:pt x="100421" y="38372"/>
                  </a:lnTo>
                  <a:lnTo>
                    <a:pt x="102054" y="38372"/>
                  </a:lnTo>
                  <a:lnTo>
                    <a:pt x="102870" y="38372"/>
                  </a:lnTo>
                  <a:lnTo>
                    <a:pt x="103686" y="39189"/>
                  </a:lnTo>
                  <a:lnTo>
                    <a:pt x="106136" y="42454"/>
                  </a:lnTo>
                  <a:lnTo>
                    <a:pt x="106136" y="42454"/>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14" name="Freeform: Shape 313">
              <a:extLst>
                <a:ext uri="{FF2B5EF4-FFF2-40B4-BE49-F238E27FC236}">
                  <a16:creationId xmlns:a16="http://schemas.microsoft.com/office/drawing/2014/main" id="{4D8BF1AE-77C8-2D54-C961-4E7CE2E5A511}"/>
                </a:ext>
              </a:extLst>
            </p:cNvPr>
            <p:cNvSpPr/>
            <p:nvPr/>
          </p:nvSpPr>
          <p:spPr>
            <a:xfrm>
              <a:off x="4322173" y="4031523"/>
              <a:ext cx="78376" cy="108585"/>
            </a:xfrm>
            <a:custGeom>
              <a:avLst/>
              <a:gdLst>
                <a:gd name="connsiteX0" fmla="*/ 55517 w 78376"/>
                <a:gd name="connsiteY0" fmla="*/ 3266 h 108585"/>
                <a:gd name="connsiteX1" fmla="*/ 56333 w 78376"/>
                <a:gd name="connsiteY1" fmla="*/ 4082 h 108585"/>
                <a:gd name="connsiteX2" fmla="*/ 56333 w 78376"/>
                <a:gd name="connsiteY2" fmla="*/ 4899 h 108585"/>
                <a:gd name="connsiteX3" fmla="*/ 56333 w 78376"/>
                <a:gd name="connsiteY3" fmla="*/ 7348 h 108585"/>
                <a:gd name="connsiteX4" fmla="*/ 55517 w 78376"/>
                <a:gd name="connsiteY4" fmla="*/ 8981 h 108585"/>
                <a:gd name="connsiteX5" fmla="*/ 54700 w 78376"/>
                <a:gd name="connsiteY5" fmla="*/ 10614 h 108585"/>
                <a:gd name="connsiteX6" fmla="*/ 54700 w 78376"/>
                <a:gd name="connsiteY6" fmla="*/ 11430 h 108585"/>
                <a:gd name="connsiteX7" fmla="*/ 55517 w 78376"/>
                <a:gd name="connsiteY7" fmla="*/ 12246 h 108585"/>
                <a:gd name="connsiteX8" fmla="*/ 57150 w 78376"/>
                <a:gd name="connsiteY8" fmla="*/ 13063 h 108585"/>
                <a:gd name="connsiteX9" fmla="*/ 57966 w 78376"/>
                <a:gd name="connsiteY9" fmla="*/ 13879 h 108585"/>
                <a:gd name="connsiteX10" fmla="*/ 58782 w 78376"/>
                <a:gd name="connsiteY10" fmla="*/ 14696 h 108585"/>
                <a:gd name="connsiteX11" fmla="*/ 59599 w 78376"/>
                <a:gd name="connsiteY11" fmla="*/ 15512 h 108585"/>
                <a:gd name="connsiteX12" fmla="*/ 61232 w 78376"/>
                <a:gd name="connsiteY12" fmla="*/ 17145 h 108585"/>
                <a:gd name="connsiteX13" fmla="*/ 62048 w 78376"/>
                <a:gd name="connsiteY13" fmla="*/ 17145 h 108585"/>
                <a:gd name="connsiteX14" fmla="*/ 62048 w 78376"/>
                <a:gd name="connsiteY14" fmla="*/ 17145 h 108585"/>
                <a:gd name="connsiteX15" fmla="*/ 62048 w 78376"/>
                <a:gd name="connsiteY15" fmla="*/ 17962 h 108585"/>
                <a:gd name="connsiteX16" fmla="*/ 62048 w 78376"/>
                <a:gd name="connsiteY16" fmla="*/ 22860 h 108585"/>
                <a:gd name="connsiteX17" fmla="*/ 62048 w 78376"/>
                <a:gd name="connsiteY17" fmla="*/ 24493 h 108585"/>
                <a:gd name="connsiteX18" fmla="*/ 62048 w 78376"/>
                <a:gd name="connsiteY18" fmla="*/ 25309 h 108585"/>
                <a:gd name="connsiteX19" fmla="*/ 62048 w 78376"/>
                <a:gd name="connsiteY19" fmla="*/ 26942 h 108585"/>
                <a:gd name="connsiteX20" fmla="*/ 62048 w 78376"/>
                <a:gd name="connsiteY20" fmla="*/ 26942 h 108585"/>
                <a:gd name="connsiteX21" fmla="*/ 62048 w 78376"/>
                <a:gd name="connsiteY21" fmla="*/ 26942 h 108585"/>
                <a:gd name="connsiteX22" fmla="*/ 62048 w 78376"/>
                <a:gd name="connsiteY22" fmla="*/ 26942 h 108585"/>
                <a:gd name="connsiteX23" fmla="*/ 62048 w 78376"/>
                <a:gd name="connsiteY23" fmla="*/ 26942 h 108585"/>
                <a:gd name="connsiteX24" fmla="*/ 62048 w 78376"/>
                <a:gd name="connsiteY24" fmla="*/ 26942 h 108585"/>
                <a:gd name="connsiteX25" fmla="*/ 62865 w 78376"/>
                <a:gd name="connsiteY25" fmla="*/ 26942 h 108585"/>
                <a:gd name="connsiteX26" fmla="*/ 62865 w 78376"/>
                <a:gd name="connsiteY26" fmla="*/ 26942 h 108585"/>
                <a:gd name="connsiteX27" fmla="*/ 62048 w 78376"/>
                <a:gd name="connsiteY27" fmla="*/ 26942 h 108585"/>
                <a:gd name="connsiteX28" fmla="*/ 62048 w 78376"/>
                <a:gd name="connsiteY28" fmla="*/ 27759 h 108585"/>
                <a:gd name="connsiteX29" fmla="*/ 62048 w 78376"/>
                <a:gd name="connsiteY29" fmla="*/ 28575 h 108585"/>
                <a:gd name="connsiteX30" fmla="*/ 61232 w 78376"/>
                <a:gd name="connsiteY30" fmla="*/ 29391 h 108585"/>
                <a:gd name="connsiteX31" fmla="*/ 61232 w 78376"/>
                <a:gd name="connsiteY31" fmla="*/ 29391 h 108585"/>
                <a:gd name="connsiteX32" fmla="*/ 61232 w 78376"/>
                <a:gd name="connsiteY32" fmla="*/ 29391 h 108585"/>
                <a:gd name="connsiteX33" fmla="*/ 62048 w 78376"/>
                <a:gd name="connsiteY33" fmla="*/ 29391 h 108585"/>
                <a:gd name="connsiteX34" fmla="*/ 63681 w 78376"/>
                <a:gd name="connsiteY34" fmla="*/ 28575 h 108585"/>
                <a:gd name="connsiteX35" fmla="*/ 64498 w 78376"/>
                <a:gd name="connsiteY35" fmla="*/ 28575 h 108585"/>
                <a:gd name="connsiteX36" fmla="*/ 65314 w 78376"/>
                <a:gd name="connsiteY36" fmla="*/ 28575 h 108585"/>
                <a:gd name="connsiteX37" fmla="*/ 66947 w 78376"/>
                <a:gd name="connsiteY37" fmla="*/ 30208 h 108585"/>
                <a:gd name="connsiteX38" fmla="*/ 66947 w 78376"/>
                <a:gd name="connsiteY38" fmla="*/ 31024 h 108585"/>
                <a:gd name="connsiteX39" fmla="*/ 66131 w 78376"/>
                <a:gd name="connsiteY39" fmla="*/ 33474 h 108585"/>
                <a:gd name="connsiteX40" fmla="*/ 65314 w 78376"/>
                <a:gd name="connsiteY40" fmla="*/ 35107 h 108585"/>
                <a:gd name="connsiteX41" fmla="*/ 65314 w 78376"/>
                <a:gd name="connsiteY41" fmla="*/ 37556 h 108585"/>
                <a:gd name="connsiteX42" fmla="*/ 66131 w 78376"/>
                <a:gd name="connsiteY42" fmla="*/ 39189 h 108585"/>
                <a:gd name="connsiteX43" fmla="*/ 66131 w 78376"/>
                <a:gd name="connsiteY43" fmla="*/ 40005 h 108585"/>
                <a:gd name="connsiteX44" fmla="*/ 65314 w 78376"/>
                <a:gd name="connsiteY44" fmla="*/ 40821 h 108585"/>
                <a:gd name="connsiteX45" fmla="*/ 63681 w 78376"/>
                <a:gd name="connsiteY45" fmla="*/ 41638 h 108585"/>
                <a:gd name="connsiteX46" fmla="*/ 63681 w 78376"/>
                <a:gd name="connsiteY46" fmla="*/ 42454 h 108585"/>
                <a:gd name="connsiteX47" fmla="*/ 64498 w 78376"/>
                <a:gd name="connsiteY47" fmla="*/ 43271 h 108585"/>
                <a:gd name="connsiteX48" fmla="*/ 65314 w 78376"/>
                <a:gd name="connsiteY48" fmla="*/ 44904 h 108585"/>
                <a:gd name="connsiteX49" fmla="*/ 67763 w 78376"/>
                <a:gd name="connsiteY49" fmla="*/ 46537 h 108585"/>
                <a:gd name="connsiteX50" fmla="*/ 68580 w 78376"/>
                <a:gd name="connsiteY50" fmla="*/ 48986 h 108585"/>
                <a:gd name="connsiteX51" fmla="*/ 68580 w 78376"/>
                <a:gd name="connsiteY51" fmla="*/ 49802 h 108585"/>
                <a:gd name="connsiteX52" fmla="*/ 67763 w 78376"/>
                <a:gd name="connsiteY52" fmla="*/ 50619 h 108585"/>
                <a:gd name="connsiteX53" fmla="*/ 66947 w 78376"/>
                <a:gd name="connsiteY53" fmla="*/ 51435 h 108585"/>
                <a:gd name="connsiteX54" fmla="*/ 66947 w 78376"/>
                <a:gd name="connsiteY54" fmla="*/ 52252 h 108585"/>
                <a:gd name="connsiteX55" fmla="*/ 66947 w 78376"/>
                <a:gd name="connsiteY55" fmla="*/ 58783 h 108585"/>
                <a:gd name="connsiteX56" fmla="*/ 65314 w 78376"/>
                <a:gd name="connsiteY56" fmla="*/ 62049 h 108585"/>
                <a:gd name="connsiteX57" fmla="*/ 65314 w 78376"/>
                <a:gd name="connsiteY57" fmla="*/ 62865 h 108585"/>
                <a:gd name="connsiteX58" fmla="*/ 65314 w 78376"/>
                <a:gd name="connsiteY58" fmla="*/ 63682 h 108585"/>
                <a:gd name="connsiteX59" fmla="*/ 66131 w 78376"/>
                <a:gd name="connsiteY59" fmla="*/ 64498 h 108585"/>
                <a:gd name="connsiteX60" fmla="*/ 66947 w 78376"/>
                <a:gd name="connsiteY60" fmla="*/ 64498 h 108585"/>
                <a:gd name="connsiteX61" fmla="*/ 67763 w 78376"/>
                <a:gd name="connsiteY61" fmla="*/ 65314 h 108585"/>
                <a:gd name="connsiteX62" fmla="*/ 67763 w 78376"/>
                <a:gd name="connsiteY62" fmla="*/ 67764 h 108585"/>
                <a:gd name="connsiteX63" fmla="*/ 67763 w 78376"/>
                <a:gd name="connsiteY63" fmla="*/ 70213 h 108585"/>
                <a:gd name="connsiteX64" fmla="*/ 67763 w 78376"/>
                <a:gd name="connsiteY64" fmla="*/ 71029 h 108585"/>
                <a:gd name="connsiteX65" fmla="*/ 67763 w 78376"/>
                <a:gd name="connsiteY65" fmla="*/ 71846 h 108585"/>
                <a:gd name="connsiteX66" fmla="*/ 66947 w 78376"/>
                <a:gd name="connsiteY66" fmla="*/ 71846 h 108585"/>
                <a:gd name="connsiteX67" fmla="*/ 66947 w 78376"/>
                <a:gd name="connsiteY67" fmla="*/ 72662 h 108585"/>
                <a:gd name="connsiteX68" fmla="*/ 66947 w 78376"/>
                <a:gd name="connsiteY68" fmla="*/ 73479 h 108585"/>
                <a:gd name="connsiteX69" fmla="*/ 66947 w 78376"/>
                <a:gd name="connsiteY69" fmla="*/ 74295 h 108585"/>
                <a:gd name="connsiteX70" fmla="*/ 66947 w 78376"/>
                <a:gd name="connsiteY70" fmla="*/ 75112 h 108585"/>
                <a:gd name="connsiteX71" fmla="*/ 67763 w 78376"/>
                <a:gd name="connsiteY71" fmla="*/ 75928 h 108585"/>
                <a:gd name="connsiteX72" fmla="*/ 69396 w 78376"/>
                <a:gd name="connsiteY72" fmla="*/ 78377 h 108585"/>
                <a:gd name="connsiteX73" fmla="*/ 70213 w 78376"/>
                <a:gd name="connsiteY73" fmla="*/ 78377 h 108585"/>
                <a:gd name="connsiteX74" fmla="*/ 70213 w 78376"/>
                <a:gd name="connsiteY74" fmla="*/ 79194 h 108585"/>
                <a:gd name="connsiteX75" fmla="*/ 70213 w 78376"/>
                <a:gd name="connsiteY75" fmla="*/ 80010 h 108585"/>
                <a:gd name="connsiteX76" fmla="*/ 71029 w 78376"/>
                <a:gd name="connsiteY76" fmla="*/ 80827 h 108585"/>
                <a:gd name="connsiteX77" fmla="*/ 72662 w 78376"/>
                <a:gd name="connsiteY77" fmla="*/ 81643 h 108585"/>
                <a:gd name="connsiteX78" fmla="*/ 74295 w 78376"/>
                <a:gd name="connsiteY78" fmla="*/ 82459 h 108585"/>
                <a:gd name="connsiteX79" fmla="*/ 75111 w 78376"/>
                <a:gd name="connsiteY79" fmla="*/ 82459 h 108585"/>
                <a:gd name="connsiteX80" fmla="*/ 75111 w 78376"/>
                <a:gd name="connsiteY80" fmla="*/ 83276 h 108585"/>
                <a:gd name="connsiteX81" fmla="*/ 75928 w 78376"/>
                <a:gd name="connsiteY81" fmla="*/ 84092 h 108585"/>
                <a:gd name="connsiteX82" fmla="*/ 76744 w 78376"/>
                <a:gd name="connsiteY82" fmla="*/ 84909 h 108585"/>
                <a:gd name="connsiteX83" fmla="*/ 77561 w 78376"/>
                <a:gd name="connsiteY83" fmla="*/ 84909 h 108585"/>
                <a:gd name="connsiteX84" fmla="*/ 78377 w 78376"/>
                <a:gd name="connsiteY84" fmla="*/ 84909 h 108585"/>
                <a:gd name="connsiteX85" fmla="*/ 78377 w 78376"/>
                <a:gd name="connsiteY85" fmla="*/ 85725 h 108585"/>
                <a:gd name="connsiteX86" fmla="*/ 76744 w 78376"/>
                <a:gd name="connsiteY86" fmla="*/ 86541 h 108585"/>
                <a:gd name="connsiteX87" fmla="*/ 75928 w 78376"/>
                <a:gd name="connsiteY87" fmla="*/ 87358 h 108585"/>
                <a:gd name="connsiteX88" fmla="*/ 75111 w 78376"/>
                <a:gd name="connsiteY88" fmla="*/ 88991 h 108585"/>
                <a:gd name="connsiteX89" fmla="*/ 74295 w 78376"/>
                <a:gd name="connsiteY89" fmla="*/ 90624 h 108585"/>
                <a:gd name="connsiteX90" fmla="*/ 71029 w 78376"/>
                <a:gd name="connsiteY90" fmla="*/ 91440 h 108585"/>
                <a:gd name="connsiteX91" fmla="*/ 69396 w 78376"/>
                <a:gd name="connsiteY91" fmla="*/ 91440 h 108585"/>
                <a:gd name="connsiteX92" fmla="*/ 62865 w 78376"/>
                <a:gd name="connsiteY92" fmla="*/ 91440 h 108585"/>
                <a:gd name="connsiteX93" fmla="*/ 56333 w 78376"/>
                <a:gd name="connsiteY93" fmla="*/ 94706 h 108585"/>
                <a:gd name="connsiteX94" fmla="*/ 52251 w 78376"/>
                <a:gd name="connsiteY94" fmla="*/ 95522 h 108585"/>
                <a:gd name="connsiteX95" fmla="*/ 49802 w 78376"/>
                <a:gd name="connsiteY95" fmla="*/ 97155 h 108585"/>
                <a:gd name="connsiteX96" fmla="*/ 45720 w 78376"/>
                <a:gd name="connsiteY96" fmla="*/ 99604 h 108585"/>
                <a:gd name="connsiteX97" fmla="*/ 43271 w 78376"/>
                <a:gd name="connsiteY97" fmla="*/ 101237 h 108585"/>
                <a:gd name="connsiteX98" fmla="*/ 39188 w 78376"/>
                <a:gd name="connsiteY98" fmla="*/ 102054 h 108585"/>
                <a:gd name="connsiteX99" fmla="*/ 31840 w 78376"/>
                <a:gd name="connsiteY99" fmla="*/ 104503 h 108585"/>
                <a:gd name="connsiteX100" fmla="*/ 29391 w 78376"/>
                <a:gd name="connsiteY100" fmla="*/ 105319 h 108585"/>
                <a:gd name="connsiteX101" fmla="*/ 26942 w 78376"/>
                <a:gd name="connsiteY101" fmla="*/ 106952 h 108585"/>
                <a:gd name="connsiteX102" fmla="*/ 22860 w 78376"/>
                <a:gd name="connsiteY102" fmla="*/ 108585 h 108585"/>
                <a:gd name="connsiteX103" fmla="*/ 21227 w 78376"/>
                <a:gd name="connsiteY103" fmla="*/ 108585 h 108585"/>
                <a:gd name="connsiteX104" fmla="*/ 17961 w 78376"/>
                <a:gd name="connsiteY104" fmla="*/ 106952 h 108585"/>
                <a:gd name="connsiteX105" fmla="*/ 15512 w 78376"/>
                <a:gd name="connsiteY105" fmla="*/ 106136 h 108585"/>
                <a:gd name="connsiteX106" fmla="*/ 9797 w 78376"/>
                <a:gd name="connsiteY106" fmla="*/ 104503 h 108585"/>
                <a:gd name="connsiteX107" fmla="*/ 5715 w 78376"/>
                <a:gd name="connsiteY107" fmla="*/ 103687 h 108585"/>
                <a:gd name="connsiteX108" fmla="*/ 4082 w 78376"/>
                <a:gd name="connsiteY108" fmla="*/ 102870 h 108585"/>
                <a:gd name="connsiteX109" fmla="*/ 3265 w 78376"/>
                <a:gd name="connsiteY109" fmla="*/ 102870 h 108585"/>
                <a:gd name="connsiteX110" fmla="*/ 4082 w 78376"/>
                <a:gd name="connsiteY110" fmla="*/ 102054 h 108585"/>
                <a:gd name="connsiteX111" fmla="*/ 4898 w 78376"/>
                <a:gd name="connsiteY111" fmla="*/ 102054 h 108585"/>
                <a:gd name="connsiteX112" fmla="*/ 5715 w 78376"/>
                <a:gd name="connsiteY112" fmla="*/ 102054 h 108585"/>
                <a:gd name="connsiteX113" fmla="*/ 6531 w 78376"/>
                <a:gd name="connsiteY113" fmla="*/ 101237 h 108585"/>
                <a:gd name="connsiteX114" fmla="*/ 8164 w 78376"/>
                <a:gd name="connsiteY114" fmla="*/ 101237 h 108585"/>
                <a:gd name="connsiteX115" fmla="*/ 8164 w 78376"/>
                <a:gd name="connsiteY115" fmla="*/ 100421 h 108585"/>
                <a:gd name="connsiteX116" fmla="*/ 8164 w 78376"/>
                <a:gd name="connsiteY116" fmla="*/ 98788 h 108585"/>
                <a:gd name="connsiteX117" fmla="*/ 8164 w 78376"/>
                <a:gd name="connsiteY117" fmla="*/ 97971 h 108585"/>
                <a:gd name="connsiteX118" fmla="*/ 8981 w 78376"/>
                <a:gd name="connsiteY118" fmla="*/ 97155 h 108585"/>
                <a:gd name="connsiteX119" fmla="*/ 8981 w 78376"/>
                <a:gd name="connsiteY119" fmla="*/ 95522 h 108585"/>
                <a:gd name="connsiteX120" fmla="*/ 8164 w 78376"/>
                <a:gd name="connsiteY120" fmla="*/ 93073 h 108585"/>
                <a:gd name="connsiteX121" fmla="*/ 7348 w 78376"/>
                <a:gd name="connsiteY121" fmla="*/ 93073 h 108585"/>
                <a:gd name="connsiteX122" fmla="*/ 4898 w 78376"/>
                <a:gd name="connsiteY122" fmla="*/ 93073 h 108585"/>
                <a:gd name="connsiteX123" fmla="*/ 4898 w 78376"/>
                <a:gd name="connsiteY123" fmla="*/ 92257 h 108585"/>
                <a:gd name="connsiteX124" fmla="*/ 4082 w 78376"/>
                <a:gd name="connsiteY124" fmla="*/ 91440 h 108585"/>
                <a:gd name="connsiteX125" fmla="*/ 3265 w 78376"/>
                <a:gd name="connsiteY125" fmla="*/ 89807 h 108585"/>
                <a:gd name="connsiteX126" fmla="*/ 2449 w 78376"/>
                <a:gd name="connsiteY126" fmla="*/ 87358 h 108585"/>
                <a:gd name="connsiteX127" fmla="*/ 1632 w 78376"/>
                <a:gd name="connsiteY127" fmla="*/ 84909 h 108585"/>
                <a:gd name="connsiteX128" fmla="*/ 0 w 78376"/>
                <a:gd name="connsiteY128" fmla="*/ 80827 h 108585"/>
                <a:gd name="connsiteX129" fmla="*/ 0 w 78376"/>
                <a:gd name="connsiteY129" fmla="*/ 79194 h 108585"/>
                <a:gd name="connsiteX130" fmla="*/ 0 w 78376"/>
                <a:gd name="connsiteY130" fmla="*/ 77561 h 108585"/>
                <a:gd name="connsiteX131" fmla="*/ 0 w 78376"/>
                <a:gd name="connsiteY131" fmla="*/ 75928 h 108585"/>
                <a:gd name="connsiteX132" fmla="*/ 0 w 78376"/>
                <a:gd name="connsiteY132" fmla="*/ 75112 h 108585"/>
                <a:gd name="connsiteX133" fmla="*/ 0 w 78376"/>
                <a:gd name="connsiteY133" fmla="*/ 74295 h 108585"/>
                <a:gd name="connsiteX134" fmla="*/ 0 w 78376"/>
                <a:gd name="connsiteY134" fmla="*/ 73479 h 108585"/>
                <a:gd name="connsiteX135" fmla="*/ 816 w 78376"/>
                <a:gd name="connsiteY135" fmla="*/ 71029 h 108585"/>
                <a:gd name="connsiteX136" fmla="*/ 3265 w 78376"/>
                <a:gd name="connsiteY136" fmla="*/ 68580 h 108585"/>
                <a:gd name="connsiteX137" fmla="*/ 4082 w 78376"/>
                <a:gd name="connsiteY137" fmla="*/ 67764 h 108585"/>
                <a:gd name="connsiteX138" fmla="*/ 4082 w 78376"/>
                <a:gd name="connsiteY138" fmla="*/ 66947 h 108585"/>
                <a:gd name="connsiteX139" fmla="*/ 4082 w 78376"/>
                <a:gd name="connsiteY139" fmla="*/ 66131 h 108585"/>
                <a:gd name="connsiteX140" fmla="*/ 4082 w 78376"/>
                <a:gd name="connsiteY140" fmla="*/ 62865 h 108585"/>
                <a:gd name="connsiteX141" fmla="*/ 4898 w 78376"/>
                <a:gd name="connsiteY141" fmla="*/ 58783 h 108585"/>
                <a:gd name="connsiteX142" fmla="*/ 5715 w 78376"/>
                <a:gd name="connsiteY142" fmla="*/ 57150 h 108585"/>
                <a:gd name="connsiteX143" fmla="*/ 6531 w 78376"/>
                <a:gd name="connsiteY143" fmla="*/ 56334 h 108585"/>
                <a:gd name="connsiteX144" fmla="*/ 7348 w 78376"/>
                <a:gd name="connsiteY144" fmla="*/ 54701 h 108585"/>
                <a:gd name="connsiteX145" fmla="*/ 7348 w 78376"/>
                <a:gd name="connsiteY145" fmla="*/ 53884 h 108585"/>
                <a:gd name="connsiteX146" fmla="*/ 8981 w 78376"/>
                <a:gd name="connsiteY146" fmla="*/ 52252 h 108585"/>
                <a:gd name="connsiteX147" fmla="*/ 9797 w 78376"/>
                <a:gd name="connsiteY147" fmla="*/ 52252 h 108585"/>
                <a:gd name="connsiteX148" fmla="*/ 9797 w 78376"/>
                <a:gd name="connsiteY148" fmla="*/ 51435 h 108585"/>
                <a:gd name="connsiteX149" fmla="*/ 9797 w 78376"/>
                <a:gd name="connsiteY149" fmla="*/ 50619 h 108585"/>
                <a:gd name="connsiteX150" fmla="*/ 9797 w 78376"/>
                <a:gd name="connsiteY150" fmla="*/ 49802 h 108585"/>
                <a:gd name="connsiteX151" fmla="*/ 10613 w 78376"/>
                <a:gd name="connsiteY151" fmla="*/ 49802 h 108585"/>
                <a:gd name="connsiteX152" fmla="*/ 11430 w 78376"/>
                <a:gd name="connsiteY152" fmla="*/ 49802 h 108585"/>
                <a:gd name="connsiteX153" fmla="*/ 12246 w 78376"/>
                <a:gd name="connsiteY153" fmla="*/ 48986 h 108585"/>
                <a:gd name="connsiteX154" fmla="*/ 11430 w 78376"/>
                <a:gd name="connsiteY154" fmla="*/ 44087 h 108585"/>
                <a:gd name="connsiteX155" fmla="*/ 10613 w 78376"/>
                <a:gd name="connsiteY155" fmla="*/ 39189 h 108585"/>
                <a:gd name="connsiteX156" fmla="*/ 10613 w 78376"/>
                <a:gd name="connsiteY156" fmla="*/ 39189 h 108585"/>
                <a:gd name="connsiteX157" fmla="*/ 10613 w 78376"/>
                <a:gd name="connsiteY157" fmla="*/ 38372 h 108585"/>
                <a:gd name="connsiteX158" fmla="*/ 10613 w 78376"/>
                <a:gd name="connsiteY158" fmla="*/ 36739 h 108585"/>
                <a:gd name="connsiteX159" fmla="*/ 9797 w 78376"/>
                <a:gd name="connsiteY159" fmla="*/ 35923 h 108585"/>
                <a:gd name="connsiteX160" fmla="*/ 8981 w 78376"/>
                <a:gd name="connsiteY160" fmla="*/ 35923 h 108585"/>
                <a:gd name="connsiteX161" fmla="*/ 8981 w 78376"/>
                <a:gd name="connsiteY161" fmla="*/ 35107 h 108585"/>
                <a:gd name="connsiteX162" fmla="*/ 9797 w 78376"/>
                <a:gd name="connsiteY162" fmla="*/ 33474 h 108585"/>
                <a:gd name="connsiteX163" fmla="*/ 9797 w 78376"/>
                <a:gd name="connsiteY163" fmla="*/ 32657 h 108585"/>
                <a:gd name="connsiteX164" fmla="*/ 8981 w 78376"/>
                <a:gd name="connsiteY164" fmla="*/ 32657 h 108585"/>
                <a:gd name="connsiteX165" fmla="*/ 8981 w 78376"/>
                <a:gd name="connsiteY165" fmla="*/ 31841 h 108585"/>
                <a:gd name="connsiteX166" fmla="*/ 8981 w 78376"/>
                <a:gd name="connsiteY166" fmla="*/ 30208 h 108585"/>
                <a:gd name="connsiteX167" fmla="*/ 8981 w 78376"/>
                <a:gd name="connsiteY167" fmla="*/ 29391 h 108585"/>
                <a:gd name="connsiteX168" fmla="*/ 8981 w 78376"/>
                <a:gd name="connsiteY168" fmla="*/ 28575 h 108585"/>
                <a:gd name="connsiteX169" fmla="*/ 8164 w 78376"/>
                <a:gd name="connsiteY169" fmla="*/ 26126 h 108585"/>
                <a:gd name="connsiteX170" fmla="*/ 8164 w 78376"/>
                <a:gd name="connsiteY170" fmla="*/ 24493 h 108585"/>
                <a:gd name="connsiteX171" fmla="*/ 8981 w 78376"/>
                <a:gd name="connsiteY171" fmla="*/ 23677 h 108585"/>
                <a:gd name="connsiteX172" fmla="*/ 8981 w 78376"/>
                <a:gd name="connsiteY172" fmla="*/ 22044 h 108585"/>
                <a:gd name="connsiteX173" fmla="*/ 8164 w 78376"/>
                <a:gd name="connsiteY173" fmla="*/ 18778 h 108585"/>
                <a:gd name="connsiteX174" fmla="*/ 8164 w 78376"/>
                <a:gd name="connsiteY174" fmla="*/ 17145 h 108585"/>
                <a:gd name="connsiteX175" fmla="*/ 8164 w 78376"/>
                <a:gd name="connsiteY175" fmla="*/ 16329 h 108585"/>
                <a:gd name="connsiteX176" fmla="*/ 8164 w 78376"/>
                <a:gd name="connsiteY176" fmla="*/ 15512 h 108585"/>
                <a:gd name="connsiteX177" fmla="*/ 7348 w 78376"/>
                <a:gd name="connsiteY177" fmla="*/ 14696 h 108585"/>
                <a:gd name="connsiteX178" fmla="*/ 7348 w 78376"/>
                <a:gd name="connsiteY178" fmla="*/ 13879 h 108585"/>
                <a:gd name="connsiteX179" fmla="*/ 8164 w 78376"/>
                <a:gd name="connsiteY179" fmla="*/ 13063 h 108585"/>
                <a:gd name="connsiteX180" fmla="*/ 8164 w 78376"/>
                <a:gd name="connsiteY180" fmla="*/ 12246 h 108585"/>
                <a:gd name="connsiteX181" fmla="*/ 7348 w 78376"/>
                <a:gd name="connsiteY181" fmla="*/ 12246 h 108585"/>
                <a:gd name="connsiteX182" fmla="*/ 6531 w 78376"/>
                <a:gd name="connsiteY182" fmla="*/ 11430 h 108585"/>
                <a:gd name="connsiteX183" fmla="*/ 5715 w 78376"/>
                <a:gd name="connsiteY183" fmla="*/ 9797 h 108585"/>
                <a:gd name="connsiteX184" fmla="*/ 5715 w 78376"/>
                <a:gd name="connsiteY184" fmla="*/ 7348 h 108585"/>
                <a:gd name="connsiteX185" fmla="*/ 6531 w 78376"/>
                <a:gd name="connsiteY185" fmla="*/ 3266 h 108585"/>
                <a:gd name="connsiteX186" fmla="*/ 6531 w 78376"/>
                <a:gd name="connsiteY186" fmla="*/ 3266 h 108585"/>
                <a:gd name="connsiteX187" fmla="*/ 8164 w 78376"/>
                <a:gd name="connsiteY187" fmla="*/ 3266 h 108585"/>
                <a:gd name="connsiteX188" fmla="*/ 8164 w 78376"/>
                <a:gd name="connsiteY188" fmla="*/ 3266 h 108585"/>
                <a:gd name="connsiteX189" fmla="*/ 12246 w 78376"/>
                <a:gd name="connsiteY189" fmla="*/ 3266 h 108585"/>
                <a:gd name="connsiteX190" fmla="*/ 17145 w 78376"/>
                <a:gd name="connsiteY190" fmla="*/ 3266 h 108585"/>
                <a:gd name="connsiteX191" fmla="*/ 22860 w 78376"/>
                <a:gd name="connsiteY191" fmla="*/ 3266 h 108585"/>
                <a:gd name="connsiteX192" fmla="*/ 27758 w 78376"/>
                <a:gd name="connsiteY192" fmla="*/ 3266 h 108585"/>
                <a:gd name="connsiteX193" fmla="*/ 27758 w 78376"/>
                <a:gd name="connsiteY193" fmla="*/ 3266 h 108585"/>
                <a:gd name="connsiteX194" fmla="*/ 28575 w 78376"/>
                <a:gd name="connsiteY194" fmla="*/ 3266 h 108585"/>
                <a:gd name="connsiteX195" fmla="*/ 33473 w 78376"/>
                <a:gd name="connsiteY195" fmla="*/ 4082 h 108585"/>
                <a:gd name="connsiteX196" fmla="*/ 36739 w 78376"/>
                <a:gd name="connsiteY196" fmla="*/ 4082 h 108585"/>
                <a:gd name="connsiteX197" fmla="*/ 38372 w 78376"/>
                <a:gd name="connsiteY197" fmla="*/ 4082 h 108585"/>
                <a:gd name="connsiteX198" fmla="*/ 39188 w 78376"/>
                <a:gd name="connsiteY198" fmla="*/ 4082 h 108585"/>
                <a:gd name="connsiteX199" fmla="*/ 41638 w 78376"/>
                <a:gd name="connsiteY199" fmla="*/ 4082 h 108585"/>
                <a:gd name="connsiteX200" fmla="*/ 42454 w 78376"/>
                <a:gd name="connsiteY200" fmla="*/ 4082 h 108585"/>
                <a:gd name="connsiteX201" fmla="*/ 43271 w 78376"/>
                <a:gd name="connsiteY201" fmla="*/ 4899 h 108585"/>
                <a:gd name="connsiteX202" fmla="*/ 43271 w 78376"/>
                <a:gd name="connsiteY202" fmla="*/ 4899 h 108585"/>
                <a:gd name="connsiteX203" fmla="*/ 44087 w 78376"/>
                <a:gd name="connsiteY203" fmla="*/ 4082 h 108585"/>
                <a:gd name="connsiteX204" fmla="*/ 44904 w 78376"/>
                <a:gd name="connsiteY204" fmla="*/ 3266 h 108585"/>
                <a:gd name="connsiteX205" fmla="*/ 45720 w 78376"/>
                <a:gd name="connsiteY205" fmla="*/ 3266 h 108585"/>
                <a:gd name="connsiteX206" fmla="*/ 46536 w 78376"/>
                <a:gd name="connsiteY206" fmla="*/ 2449 h 108585"/>
                <a:gd name="connsiteX207" fmla="*/ 46536 w 78376"/>
                <a:gd name="connsiteY207" fmla="*/ 1633 h 108585"/>
                <a:gd name="connsiteX208" fmla="*/ 47353 w 78376"/>
                <a:gd name="connsiteY208" fmla="*/ 1633 h 108585"/>
                <a:gd name="connsiteX209" fmla="*/ 48169 w 78376"/>
                <a:gd name="connsiteY209" fmla="*/ 1633 h 108585"/>
                <a:gd name="connsiteX210" fmla="*/ 48986 w 78376"/>
                <a:gd name="connsiteY210" fmla="*/ 816 h 108585"/>
                <a:gd name="connsiteX211" fmla="*/ 48986 w 78376"/>
                <a:gd name="connsiteY211" fmla="*/ 0 h 108585"/>
                <a:gd name="connsiteX212" fmla="*/ 55517 w 78376"/>
                <a:gd name="connsiteY212" fmla="*/ 3266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78376" h="108585">
                  <a:moveTo>
                    <a:pt x="55517" y="3266"/>
                  </a:moveTo>
                  <a:lnTo>
                    <a:pt x="56333" y="4082"/>
                  </a:lnTo>
                  <a:lnTo>
                    <a:pt x="56333" y="4899"/>
                  </a:lnTo>
                  <a:lnTo>
                    <a:pt x="56333" y="7348"/>
                  </a:lnTo>
                  <a:lnTo>
                    <a:pt x="55517" y="8981"/>
                  </a:lnTo>
                  <a:lnTo>
                    <a:pt x="54700" y="10614"/>
                  </a:lnTo>
                  <a:lnTo>
                    <a:pt x="54700" y="11430"/>
                  </a:lnTo>
                  <a:lnTo>
                    <a:pt x="55517" y="12246"/>
                  </a:lnTo>
                  <a:lnTo>
                    <a:pt x="57150" y="13063"/>
                  </a:lnTo>
                  <a:lnTo>
                    <a:pt x="57966" y="13879"/>
                  </a:lnTo>
                  <a:lnTo>
                    <a:pt x="58782" y="14696"/>
                  </a:lnTo>
                  <a:lnTo>
                    <a:pt x="59599" y="15512"/>
                  </a:lnTo>
                  <a:lnTo>
                    <a:pt x="61232" y="17145"/>
                  </a:lnTo>
                  <a:lnTo>
                    <a:pt x="62048" y="17145"/>
                  </a:lnTo>
                  <a:lnTo>
                    <a:pt x="62048" y="17145"/>
                  </a:lnTo>
                  <a:lnTo>
                    <a:pt x="62048" y="17962"/>
                  </a:lnTo>
                  <a:lnTo>
                    <a:pt x="62048" y="22860"/>
                  </a:lnTo>
                  <a:lnTo>
                    <a:pt x="62048" y="24493"/>
                  </a:lnTo>
                  <a:lnTo>
                    <a:pt x="62048" y="25309"/>
                  </a:lnTo>
                  <a:lnTo>
                    <a:pt x="62048" y="26942"/>
                  </a:lnTo>
                  <a:lnTo>
                    <a:pt x="62048" y="26942"/>
                  </a:lnTo>
                  <a:lnTo>
                    <a:pt x="62048" y="26942"/>
                  </a:lnTo>
                  <a:lnTo>
                    <a:pt x="62048" y="26942"/>
                  </a:lnTo>
                  <a:lnTo>
                    <a:pt x="62048" y="26942"/>
                  </a:lnTo>
                  <a:lnTo>
                    <a:pt x="62048" y="26942"/>
                  </a:lnTo>
                  <a:lnTo>
                    <a:pt x="62865" y="26942"/>
                  </a:lnTo>
                  <a:lnTo>
                    <a:pt x="62865" y="26942"/>
                  </a:lnTo>
                  <a:lnTo>
                    <a:pt x="62048" y="26942"/>
                  </a:lnTo>
                  <a:lnTo>
                    <a:pt x="62048" y="27759"/>
                  </a:lnTo>
                  <a:lnTo>
                    <a:pt x="62048" y="28575"/>
                  </a:lnTo>
                  <a:lnTo>
                    <a:pt x="61232" y="29391"/>
                  </a:lnTo>
                  <a:lnTo>
                    <a:pt x="61232" y="29391"/>
                  </a:lnTo>
                  <a:lnTo>
                    <a:pt x="61232" y="29391"/>
                  </a:lnTo>
                  <a:lnTo>
                    <a:pt x="62048" y="29391"/>
                  </a:lnTo>
                  <a:lnTo>
                    <a:pt x="63681" y="28575"/>
                  </a:lnTo>
                  <a:lnTo>
                    <a:pt x="64498" y="28575"/>
                  </a:lnTo>
                  <a:lnTo>
                    <a:pt x="65314" y="28575"/>
                  </a:lnTo>
                  <a:lnTo>
                    <a:pt x="66947" y="30208"/>
                  </a:lnTo>
                  <a:lnTo>
                    <a:pt x="66947" y="31024"/>
                  </a:lnTo>
                  <a:lnTo>
                    <a:pt x="66131" y="33474"/>
                  </a:lnTo>
                  <a:lnTo>
                    <a:pt x="65314" y="35107"/>
                  </a:lnTo>
                  <a:lnTo>
                    <a:pt x="65314" y="37556"/>
                  </a:lnTo>
                  <a:lnTo>
                    <a:pt x="66131" y="39189"/>
                  </a:lnTo>
                  <a:lnTo>
                    <a:pt x="66131" y="40005"/>
                  </a:lnTo>
                  <a:lnTo>
                    <a:pt x="65314" y="40821"/>
                  </a:lnTo>
                  <a:lnTo>
                    <a:pt x="63681" y="41638"/>
                  </a:lnTo>
                  <a:lnTo>
                    <a:pt x="63681" y="42454"/>
                  </a:lnTo>
                  <a:lnTo>
                    <a:pt x="64498" y="43271"/>
                  </a:lnTo>
                  <a:lnTo>
                    <a:pt x="65314" y="44904"/>
                  </a:lnTo>
                  <a:lnTo>
                    <a:pt x="67763" y="46537"/>
                  </a:lnTo>
                  <a:lnTo>
                    <a:pt x="68580" y="48986"/>
                  </a:lnTo>
                  <a:lnTo>
                    <a:pt x="68580" y="49802"/>
                  </a:lnTo>
                  <a:lnTo>
                    <a:pt x="67763" y="50619"/>
                  </a:lnTo>
                  <a:lnTo>
                    <a:pt x="66947" y="51435"/>
                  </a:lnTo>
                  <a:lnTo>
                    <a:pt x="66947" y="52252"/>
                  </a:lnTo>
                  <a:lnTo>
                    <a:pt x="66947" y="58783"/>
                  </a:lnTo>
                  <a:lnTo>
                    <a:pt x="65314" y="62049"/>
                  </a:lnTo>
                  <a:lnTo>
                    <a:pt x="65314" y="62865"/>
                  </a:lnTo>
                  <a:lnTo>
                    <a:pt x="65314" y="63682"/>
                  </a:lnTo>
                  <a:lnTo>
                    <a:pt x="66131" y="64498"/>
                  </a:lnTo>
                  <a:lnTo>
                    <a:pt x="66947" y="64498"/>
                  </a:lnTo>
                  <a:lnTo>
                    <a:pt x="67763" y="65314"/>
                  </a:lnTo>
                  <a:lnTo>
                    <a:pt x="67763" y="67764"/>
                  </a:lnTo>
                  <a:lnTo>
                    <a:pt x="67763" y="70213"/>
                  </a:lnTo>
                  <a:lnTo>
                    <a:pt x="67763" y="71029"/>
                  </a:lnTo>
                  <a:lnTo>
                    <a:pt x="67763" y="71846"/>
                  </a:lnTo>
                  <a:lnTo>
                    <a:pt x="66947" y="71846"/>
                  </a:lnTo>
                  <a:lnTo>
                    <a:pt x="66947" y="72662"/>
                  </a:lnTo>
                  <a:lnTo>
                    <a:pt x="66947" y="73479"/>
                  </a:lnTo>
                  <a:lnTo>
                    <a:pt x="66947" y="74295"/>
                  </a:lnTo>
                  <a:lnTo>
                    <a:pt x="66947" y="75112"/>
                  </a:lnTo>
                  <a:lnTo>
                    <a:pt x="67763" y="75928"/>
                  </a:lnTo>
                  <a:lnTo>
                    <a:pt x="69396" y="78377"/>
                  </a:lnTo>
                  <a:lnTo>
                    <a:pt x="70213" y="78377"/>
                  </a:lnTo>
                  <a:lnTo>
                    <a:pt x="70213" y="79194"/>
                  </a:lnTo>
                  <a:lnTo>
                    <a:pt x="70213" y="80010"/>
                  </a:lnTo>
                  <a:lnTo>
                    <a:pt x="71029" y="80827"/>
                  </a:lnTo>
                  <a:lnTo>
                    <a:pt x="72662" y="81643"/>
                  </a:lnTo>
                  <a:lnTo>
                    <a:pt x="74295" y="82459"/>
                  </a:lnTo>
                  <a:lnTo>
                    <a:pt x="75111" y="82459"/>
                  </a:lnTo>
                  <a:lnTo>
                    <a:pt x="75111" y="83276"/>
                  </a:lnTo>
                  <a:lnTo>
                    <a:pt x="75928" y="84092"/>
                  </a:lnTo>
                  <a:lnTo>
                    <a:pt x="76744" y="84909"/>
                  </a:lnTo>
                  <a:lnTo>
                    <a:pt x="77561" y="84909"/>
                  </a:lnTo>
                  <a:lnTo>
                    <a:pt x="78377" y="84909"/>
                  </a:lnTo>
                  <a:lnTo>
                    <a:pt x="78377" y="85725"/>
                  </a:lnTo>
                  <a:lnTo>
                    <a:pt x="76744" y="86541"/>
                  </a:lnTo>
                  <a:lnTo>
                    <a:pt x="75928" y="87358"/>
                  </a:lnTo>
                  <a:lnTo>
                    <a:pt x="75111" y="88991"/>
                  </a:lnTo>
                  <a:lnTo>
                    <a:pt x="74295" y="90624"/>
                  </a:lnTo>
                  <a:lnTo>
                    <a:pt x="71029" y="91440"/>
                  </a:lnTo>
                  <a:lnTo>
                    <a:pt x="69396" y="91440"/>
                  </a:lnTo>
                  <a:lnTo>
                    <a:pt x="62865" y="91440"/>
                  </a:lnTo>
                  <a:lnTo>
                    <a:pt x="56333" y="94706"/>
                  </a:lnTo>
                  <a:lnTo>
                    <a:pt x="52251" y="95522"/>
                  </a:lnTo>
                  <a:lnTo>
                    <a:pt x="49802" y="97155"/>
                  </a:lnTo>
                  <a:lnTo>
                    <a:pt x="45720" y="99604"/>
                  </a:lnTo>
                  <a:lnTo>
                    <a:pt x="43271" y="101237"/>
                  </a:lnTo>
                  <a:lnTo>
                    <a:pt x="39188" y="102054"/>
                  </a:lnTo>
                  <a:lnTo>
                    <a:pt x="31840" y="104503"/>
                  </a:lnTo>
                  <a:lnTo>
                    <a:pt x="29391" y="105319"/>
                  </a:lnTo>
                  <a:lnTo>
                    <a:pt x="26942" y="106952"/>
                  </a:lnTo>
                  <a:lnTo>
                    <a:pt x="22860" y="108585"/>
                  </a:lnTo>
                  <a:lnTo>
                    <a:pt x="21227" y="108585"/>
                  </a:lnTo>
                  <a:lnTo>
                    <a:pt x="17961" y="106952"/>
                  </a:lnTo>
                  <a:lnTo>
                    <a:pt x="15512" y="106136"/>
                  </a:lnTo>
                  <a:lnTo>
                    <a:pt x="9797" y="104503"/>
                  </a:lnTo>
                  <a:lnTo>
                    <a:pt x="5715" y="103687"/>
                  </a:lnTo>
                  <a:lnTo>
                    <a:pt x="4082" y="102870"/>
                  </a:lnTo>
                  <a:lnTo>
                    <a:pt x="3265" y="102870"/>
                  </a:lnTo>
                  <a:lnTo>
                    <a:pt x="4082" y="102054"/>
                  </a:lnTo>
                  <a:lnTo>
                    <a:pt x="4898" y="102054"/>
                  </a:lnTo>
                  <a:lnTo>
                    <a:pt x="5715" y="102054"/>
                  </a:lnTo>
                  <a:lnTo>
                    <a:pt x="6531" y="101237"/>
                  </a:lnTo>
                  <a:lnTo>
                    <a:pt x="8164" y="101237"/>
                  </a:lnTo>
                  <a:lnTo>
                    <a:pt x="8164" y="100421"/>
                  </a:lnTo>
                  <a:lnTo>
                    <a:pt x="8164" y="98788"/>
                  </a:lnTo>
                  <a:lnTo>
                    <a:pt x="8164" y="97971"/>
                  </a:lnTo>
                  <a:lnTo>
                    <a:pt x="8981" y="97155"/>
                  </a:lnTo>
                  <a:lnTo>
                    <a:pt x="8981" y="95522"/>
                  </a:lnTo>
                  <a:lnTo>
                    <a:pt x="8164" y="93073"/>
                  </a:lnTo>
                  <a:lnTo>
                    <a:pt x="7348" y="93073"/>
                  </a:lnTo>
                  <a:lnTo>
                    <a:pt x="4898" y="93073"/>
                  </a:lnTo>
                  <a:lnTo>
                    <a:pt x="4898" y="92257"/>
                  </a:lnTo>
                  <a:lnTo>
                    <a:pt x="4082" y="91440"/>
                  </a:lnTo>
                  <a:lnTo>
                    <a:pt x="3265" y="89807"/>
                  </a:lnTo>
                  <a:lnTo>
                    <a:pt x="2449" y="87358"/>
                  </a:lnTo>
                  <a:lnTo>
                    <a:pt x="1632" y="84909"/>
                  </a:lnTo>
                  <a:lnTo>
                    <a:pt x="0" y="80827"/>
                  </a:lnTo>
                  <a:lnTo>
                    <a:pt x="0" y="79194"/>
                  </a:lnTo>
                  <a:lnTo>
                    <a:pt x="0" y="77561"/>
                  </a:lnTo>
                  <a:lnTo>
                    <a:pt x="0" y="75928"/>
                  </a:lnTo>
                  <a:lnTo>
                    <a:pt x="0" y="75112"/>
                  </a:lnTo>
                  <a:lnTo>
                    <a:pt x="0" y="74295"/>
                  </a:lnTo>
                  <a:lnTo>
                    <a:pt x="0" y="73479"/>
                  </a:lnTo>
                  <a:lnTo>
                    <a:pt x="816" y="71029"/>
                  </a:lnTo>
                  <a:lnTo>
                    <a:pt x="3265" y="68580"/>
                  </a:lnTo>
                  <a:lnTo>
                    <a:pt x="4082" y="67764"/>
                  </a:lnTo>
                  <a:lnTo>
                    <a:pt x="4082" y="66947"/>
                  </a:lnTo>
                  <a:lnTo>
                    <a:pt x="4082" y="66131"/>
                  </a:lnTo>
                  <a:lnTo>
                    <a:pt x="4082" y="62865"/>
                  </a:lnTo>
                  <a:lnTo>
                    <a:pt x="4898" y="58783"/>
                  </a:lnTo>
                  <a:lnTo>
                    <a:pt x="5715" y="57150"/>
                  </a:lnTo>
                  <a:lnTo>
                    <a:pt x="6531" y="56334"/>
                  </a:lnTo>
                  <a:lnTo>
                    <a:pt x="7348" y="54701"/>
                  </a:lnTo>
                  <a:lnTo>
                    <a:pt x="7348" y="53884"/>
                  </a:lnTo>
                  <a:lnTo>
                    <a:pt x="8981" y="52252"/>
                  </a:lnTo>
                  <a:lnTo>
                    <a:pt x="9797" y="52252"/>
                  </a:lnTo>
                  <a:lnTo>
                    <a:pt x="9797" y="51435"/>
                  </a:lnTo>
                  <a:lnTo>
                    <a:pt x="9797" y="50619"/>
                  </a:lnTo>
                  <a:lnTo>
                    <a:pt x="9797" y="49802"/>
                  </a:lnTo>
                  <a:lnTo>
                    <a:pt x="10613" y="49802"/>
                  </a:lnTo>
                  <a:lnTo>
                    <a:pt x="11430" y="49802"/>
                  </a:lnTo>
                  <a:lnTo>
                    <a:pt x="12246" y="48986"/>
                  </a:lnTo>
                  <a:lnTo>
                    <a:pt x="11430" y="44087"/>
                  </a:lnTo>
                  <a:lnTo>
                    <a:pt x="10613" y="39189"/>
                  </a:lnTo>
                  <a:lnTo>
                    <a:pt x="10613" y="39189"/>
                  </a:lnTo>
                  <a:lnTo>
                    <a:pt x="10613" y="38372"/>
                  </a:lnTo>
                  <a:lnTo>
                    <a:pt x="10613" y="36739"/>
                  </a:lnTo>
                  <a:lnTo>
                    <a:pt x="9797" y="35923"/>
                  </a:lnTo>
                  <a:lnTo>
                    <a:pt x="8981" y="35923"/>
                  </a:lnTo>
                  <a:lnTo>
                    <a:pt x="8981" y="35107"/>
                  </a:lnTo>
                  <a:lnTo>
                    <a:pt x="9797" y="33474"/>
                  </a:lnTo>
                  <a:lnTo>
                    <a:pt x="9797" y="32657"/>
                  </a:lnTo>
                  <a:lnTo>
                    <a:pt x="8981" y="32657"/>
                  </a:lnTo>
                  <a:lnTo>
                    <a:pt x="8981" y="31841"/>
                  </a:lnTo>
                  <a:lnTo>
                    <a:pt x="8981" y="30208"/>
                  </a:lnTo>
                  <a:lnTo>
                    <a:pt x="8981" y="29391"/>
                  </a:lnTo>
                  <a:lnTo>
                    <a:pt x="8981" y="28575"/>
                  </a:lnTo>
                  <a:lnTo>
                    <a:pt x="8164" y="26126"/>
                  </a:lnTo>
                  <a:lnTo>
                    <a:pt x="8164" y="24493"/>
                  </a:lnTo>
                  <a:lnTo>
                    <a:pt x="8981" y="23677"/>
                  </a:lnTo>
                  <a:lnTo>
                    <a:pt x="8981" y="22044"/>
                  </a:lnTo>
                  <a:lnTo>
                    <a:pt x="8164" y="18778"/>
                  </a:lnTo>
                  <a:lnTo>
                    <a:pt x="8164" y="17145"/>
                  </a:lnTo>
                  <a:lnTo>
                    <a:pt x="8164" y="16329"/>
                  </a:lnTo>
                  <a:lnTo>
                    <a:pt x="8164" y="15512"/>
                  </a:lnTo>
                  <a:lnTo>
                    <a:pt x="7348" y="14696"/>
                  </a:lnTo>
                  <a:lnTo>
                    <a:pt x="7348" y="13879"/>
                  </a:lnTo>
                  <a:lnTo>
                    <a:pt x="8164" y="13063"/>
                  </a:lnTo>
                  <a:lnTo>
                    <a:pt x="8164" y="12246"/>
                  </a:lnTo>
                  <a:lnTo>
                    <a:pt x="7348" y="12246"/>
                  </a:lnTo>
                  <a:lnTo>
                    <a:pt x="6531" y="11430"/>
                  </a:lnTo>
                  <a:lnTo>
                    <a:pt x="5715" y="9797"/>
                  </a:lnTo>
                  <a:lnTo>
                    <a:pt x="5715" y="7348"/>
                  </a:lnTo>
                  <a:lnTo>
                    <a:pt x="6531" y="3266"/>
                  </a:lnTo>
                  <a:lnTo>
                    <a:pt x="6531" y="3266"/>
                  </a:lnTo>
                  <a:lnTo>
                    <a:pt x="8164" y="3266"/>
                  </a:lnTo>
                  <a:lnTo>
                    <a:pt x="8164" y="3266"/>
                  </a:lnTo>
                  <a:lnTo>
                    <a:pt x="12246" y="3266"/>
                  </a:lnTo>
                  <a:lnTo>
                    <a:pt x="17145" y="3266"/>
                  </a:lnTo>
                  <a:lnTo>
                    <a:pt x="22860" y="3266"/>
                  </a:lnTo>
                  <a:lnTo>
                    <a:pt x="27758" y="3266"/>
                  </a:lnTo>
                  <a:lnTo>
                    <a:pt x="27758" y="3266"/>
                  </a:lnTo>
                  <a:lnTo>
                    <a:pt x="28575" y="3266"/>
                  </a:lnTo>
                  <a:lnTo>
                    <a:pt x="33473" y="4082"/>
                  </a:lnTo>
                  <a:lnTo>
                    <a:pt x="36739" y="4082"/>
                  </a:lnTo>
                  <a:lnTo>
                    <a:pt x="38372" y="4082"/>
                  </a:lnTo>
                  <a:lnTo>
                    <a:pt x="39188" y="4082"/>
                  </a:lnTo>
                  <a:lnTo>
                    <a:pt x="41638" y="4082"/>
                  </a:lnTo>
                  <a:lnTo>
                    <a:pt x="42454" y="4082"/>
                  </a:lnTo>
                  <a:lnTo>
                    <a:pt x="43271" y="4899"/>
                  </a:lnTo>
                  <a:lnTo>
                    <a:pt x="43271" y="4899"/>
                  </a:lnTo>
                  <a:lnTo>
                    <a:pt x="44087" y="4082"/>
                  </a:lnTo>
                  <a:lnTo>
                    <a:pt x="44904" y="3266"/>
                  </a:lnTo>
                  <a:lnTo>
                    <a:pt x="45720" y="3266"/>
                  </a:lnTo>
                  <a:lnTo>
                    <a:pt x="46536" y="2449"/>
                  </a:lnTo>
                  <a:lnTo>
                    <a:pt x="46536" y="1633"/>
                  </a:lnTo>
                  <a:lnTo>
                    <a:pt x="47353" y="1633"/>
                  </a:lnTo>
                  <a:lnTo>
                    <a:pt x="48169" y="1633"/>
                  </a:lnTo>
                  <a:lnTo>
                    <a:pt x="48986" y="816"/>
                  </a:lnTo>
                  <a:lnTo>
                    <a:pt x="48986" y="0"/>
                  </a:lnTo>
                  <a:lnTo>
                    <a:pt x="55517" y="3266"/>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15" name="Freeform: Shape 314">
              <a:extLst>
                <a:ext uri="{FF2B5EF4-FFF2-40B4-BE49-F238E27FC236}">
                  <a16:creationId xmlns:a16="http://schemas.microsoft.com/office/drawing/2014/main" id="{D4F7AEBE-2CFA-56F9-7E78-B83D8218691C}"/>
                </a:ext>
              </a:extLst>
            </p:cNvPr>
            <p:cNvSpPr/>
            <p:nvPr/>
          </p:nvSpPr>
          <p:spPr>
            <a:xfrm>
              <a:off x="4100920" y="3990702"/>
              <a:ext cx="50618" cy="11430"/>
            </a:xfrm>
            <a:custGeom>
              <a:avLst/>
              <a:gdLst>
                <a:gd name="connsiteX0" fmla="*/ 816 w 50618"/>
                <a:gd name="connsiteY0" fmla="*/ 11430 h 11430"/>
                <a:gd name="connsiteX1" fmla="*/ 816 w 50618"/>
                <a:gd name="connsiteY1" fmla="*/ 9797 h 11430"/>
                <a:gd name="connsiteX2" fmla="*/ 0 w 50618"/>
                <a:gd name="connsiteY2" fmla="*/ 6532 h 11430"/>
                <a:gd name="connsiteX3" fmla="*/ 1633 w 50618"/>
                <a:gd name="connsiteY3" fmla="*/ 4899 h 11430"/>
                <a:gd name="connsiteX4" fmla="*/ 3266 w 50618"/>
                <a:gd name="connsiteY4" fmla="*/ 4082 h 11430"/>
                <a:gd name="connsiteX5" fmla="*/ 4082 w 50618"/>
                <a:gd name="connsiteY5" fmla="*/ 4899 h 11430"/>
                <a:gd name="connsiteX6" fmla="*/ 4082 w 50618"/>
                <a:gd name="connsiteY6" fmla="*/ 6532 h 11430"/>
                <a:gd name="connsiteX7" fmla="*/ 4899 w 50618"/>
                <a:gd name="connsiteY7" fmla="*/ 7348 h 11430"/>
                <a:gd name="connsiteX8" fmla="*/ 7348 w 50618"/>
                <a:gd name="connsiteY8" fmla="*/ 8164 h 11430"/>
                <a:gd name="connsiteX9" fmla="*/ 9797 w 50618"/>
                <a:gd name="connsiteY9" fmla="*/ 8164 h 11430"/>
                <a:gd name="connsiteX10" fmla="*/ 11430 w 50618"/>
                <a:gd name="connsiteY10" fmla="*/ 8164 h 11430"/>
                <a:gd name="connsiteX11" fmla="*/ 11430 w 50618"/>
                <a:gd name="connsiteY11" fmla="*/ 7348 h 11430"/>
                <a:gd name="connsiteX12" fmla="*/ 12246 w 50618"/>
                <a:gd name="connsiteY12" fmla="*/ 6532 h 11430"/>
                <a:gd name="connsiteX13" fmla="*/ 14696 w 50618"/>
                <a:gd name="connsiteY13" fmla="*/ 5715 h 11430"/>
                <a:gd name="connsiteX14" fmla="*/ 17962 w 50618"/>
                <a:gd name="connsiteY14" fmla="*/ 5715 h 11430"/>
                <a:gd name="connsiteX15" fmla="*/ 21227 w 50618"/>
                <a:gd name="connsiteY15" fmla="*/ 4899 h 11430"/>
                <a:gd name="connsiteX16" fmla="*/ 23677 w 50618"/>
                <a:gd name="connsiteY16" fmla="*/ 4899 h 11430"/>
                <a:gd name="connsiteX17" fmla="*/ 24493 w 50618"/>
                <a:gd name="connsiteY17" fmla="*/ 4899 h 11430"/>
                <a:gd name="connsiteX18" fmla="*/ 24493 w 50618"/>
                <a:gd name="connsiteY18" fmla="*/ 4899 h 11430"/>
                <a:gd name="connsiteX19" fmla="*/ 22044 w 50618"/>
                <a:gd name="connsiteY19" fmla="*/ 4899 h 11430"/>
                <a:gd name="connsiteX20" fmla="*/ 17145 w 50618"/>
                <a:gd name="connsiteY20" fmla="*/ 5715 h 11430"/>
                <a:gd name="connsiteX21" fmla="*/ 12246 w 50618"/>
                <a:gd name="connsiteY21" fmla="*/ 5715 h 11430"/>
                <a:gd name="connsiteX22" fmla="*/ 8981 w 50618"/>
                <a:gd name="connsiteY22" fmla="*/ 7348 h 11430"/>
                <a:gd name="connsiteX23" fmla="*/ 7348 w 50618"/>
                <a:gd name="connsiteY23" fmla="*/ 7348 h 11430"/>
                <a:gd name="connsiteX24" fmla="*/ 5715 w 50618"/>
                <a:gd name="connsiteY24" fmla="*/ 5715 h 11430"/>
                <a:gd name="connsiteX25" fmla="*/ 4899 w 50618"/>
                <a:gd name="connsiteY25" fmla="*/ 3266 h 11430"/>
                <a:gd name="connsiteX26" fmla="*/ 8981 w 50618"/>
                <a:gd name="connsiteY26" fmla="*/ 3266 h 11430"/>
                <a:gd name="connsiteX27" fmla="*/ 13879 w 50618"/>
                <a:gd name="connsiteY27" fmla="*/ 3266 h 11430"/>
                <a:gd name="connsiteX28" fmla="*/ 19594 w 50618"/>
                <a:gd name="connsiteY28" fmla="*/ 3266 h 11430"/>
                <a:gd name="connsiteX29" fmla="*/ 22044 w 50618"/>
                <a:gd name="connsiteY29" fmla="*/ 3266 h 11430"/>
                <a:gd name="connsiteX30" fmla="*/ 23677 w 50618"/>
                <a:gd name="connsiteY30" fmla="*/ 816 h 11430"/>
                <a:gd name="connsiteX31" fmla="*/ 26126 w 50618"/>
                <a:gd name="connsiteY31" fmla="*/ 0 h 11430"/>
                <a:gd name="connsiteX32" fmla="*/ 28575 w 50618"/>
                <a:gd name="connsiteY32" fmla="*/ 0 h 11430"/>
                <a:gd name="connsiteX33" fmla="*/ 30208 w 50618"/>
                <a:gd name="connsiteY33" fmla="*/ 0 h 11430"/>
                <a:gd name="connsiteX34" fmla="*/ 31841 w 50618"/>
                <a:gd name="connsiteY34" fmla="*/ 0 h 11430"/>
                <a:gd name="connsiteX35" fmla="*/ 34290 w 50618"/>
                <a:gd name="connsiteY35" fmla="*/ 1633 h 11430"/>
                <a:gd name="connsiteX36" fmla="*/ 35923 w 50618"/>
                <a:gd name="connsiteY36" fmla="*/ 2449 h 11430"/>
                <a:gd name="connsiteX37" fmla="*/ 37556 w 50618"/>
                <a:gd name="connsiteY37" fmla="*/ 3266 h 11430"/>
                <a:gd name="connsiteX38" fmla="*/ 38372 w 50618"/>
                <a:gd name="connsiteY38" fmla="*/ 4082 h 11430"/>
                <a:gd name="connsiteX39" fmla="*/ 40005 w 50618"/>
                <a:gd name="connsiteY39" fmla="*/ 4899 h 11430"/>
                <a:gd name="connsiteX40" fmla="*/ 41638 w 50618"/>
                <a:gd name="connsiteY40" fmla="*/ 4899 h 11430"/>
                <a:gd name="connsiteX41" fmla="*/ 42454 w 50618"/>
                <a:gd name="connsiteY41" fmla="*/ 4899 h 11430"/>
                <a:gd name="connsiteX42" fmla="*/ 44087 w 50618"/>
                <a:gd name="connsiteY42" fmla="*/ 4899 h 11430"/>
                <a:gd name="connsiteX43" fmla="*/ 44904 w 50618"/>
                <a:gd name="connsiteY43" fmla="*/ 4899 h 11430"/>
                <a:gd name="connsiteX44" fmla="*/ 47353 w 50618"/>
                <a:gd name="connsiteY44" fmla="*/ 4899 h 11430"/>
                <a:gd name="connsiteX45" fmla="*/ 49802 w 50618"/>
                <a:gd name="connsiteY45" fmla="*/ 5715 h 11430"/>
                <a:gd name="connsiteX46" fmla="*/ 50619 w 50618"/>
                <a:gd name="connsiteY46" fmla="*/ 6532 h 11430"/>
                <a:gd name="connsiteX47" fmla="*/ 50619 w 50618"/>
                <a:gd name="connsiteY47" fmla="*/ 8164 h 11430"/>
                <a:gd name="connsiteX48" fmla="*/ 48169 w 50618"/>
                <a:gd name="connsiteY48" fmla="*/ 8981 h 11430"/>
                <a:gd name="connsiteX49" fmla="*/ 44087 w 50618"/>
                <a:gd name="connsiteY49" fmla="*/ 9797 h 11430"/>
                <a:gd name="connsiteX50" fmla="*/ 40821 w 50618"/>
                <a:gd name="connsiteY50" fmla="*/ 8981 h 11430"/>
                <a:gd name="connsiteX51" fmla="*/ 36739 w 50618"/>
                <a:gd name="connsiteY51" fmla="*/ 7348 h 11430"/>
                <a:gd name="connsiteX52" fmla="*/ 34290 w 50618"/>
                <a:gd name="connsiteY52" fmla="*/ 6532 h 11430"/>
                <a:gd name="connsiteX53" fmla="*/ 33474 w 50618"/>
                <a:gd name="connsiteY53" fmla="*/ 6532 h 11430"/>
                <a:gd name="connsiteX54" fmla="*/ 31841 w 50618"/>
                <a:gd name="connsiteY54" fmla="*/ 5715 h 11430"/>
                <a:gd name="connsiteX55" fmla="*/ 30208 w 50618"/>
                <a:gd name="connsiteY55" fmla="*/ 4899 h 11430"/>
                <a:gd name="connsiteX56" fmla="*/ 29391 w 50618"/>
                <a:gd name="connsiteY56" fmla="*/ 4082 h 11430"/>
                <a:gd name="connsiteX57" fmla="*/ 28575 w 50618"/>
                <a:gd name="connsiteY57" fmla="*/ 4082 h 11430"/>
                <a:gd name="connsiteX58" fmla="*/ 27759 w 50618"/>
                <a:gd name="connsiteY58" fmla="*/ 4082 h 11430"/>
                <a:gd name="connsiteX59" fmla="*/ 27759 w 50618"/>
                <a:gd name="connsiteY59" fmla="*/ 4899 h 11430"/>
                <a:gd name="connsiteX60" fmla="*/ 26942 w 50618"/>
                <a:gd name="connsiteY60" fmla="*/ 5715 h 11430"/>
                <a:gd name="connsiteX61" fmla="*/ 26126 w 50618"/>
                <a:gd name="connsiteY61" fmla="*/ 6532 h 11430"/>
                <a:gd name="connsiteX62" fmla="*/ 22860 w 50618"/>
                <a:gd name="connsiteY62" fmla="*/ 6532 h 11430"/>
                <a:gd name="connsiteX63" fmla="*/ 19594 w 50618"/>
                <a:gd name="connsiteY63" fmla="*/ 6532 h 11430"/>
                <a:gd name="connsiteX64" fmla="*/ 17962 w 50618"/>
                <a:gd name="connsiteY64" fmla="*/ 6532 h 11430"/>
                <a:gd name="connsiteX65" fmla="*/ 17145 w 50618"/>
                <a:gd name="connsiteY65" fmla="*/ 6532 h 11430"/>
                <a:gd name="connsiteX66" fmla="*/ 17145 w 50618"/>
                <a:gd name="connsiteY66" fmla="*/ 8981 h 11430"/>
                <a:gd name="connsiteX67" fmla="*/ 13879 w 50618"/>
                <a:gd name="connsiteY67" fmla="*/ 8981 h 11430"/>
                <a:gd name="connsiteX68" fmla="*/ 10614 w 50618"/>
                <a:gd name="connsiteY68" fmla="*/ 8981 h 11430"/>
                <a:gd name="connsiteX69" fmla="*/ 7348 w 50618"/>
                <a:gd name="connsiteY69" fmla="*/ 8981 h 11430"/>
                <a:gd name="connsiteX70" fmla="*/ 4082 w 50618"/>
                <a:gd name="connsiteY70" fmla="*/ 8981 h 11430"/>
                <a:gd name="connsiteX71" fmla="*/ 3266 w 50618"/>
                <a:gd name="connsiteY71" fmla="*/ 9797 h 11430"/>
                <a:gd name="connsiteX72" fmla="*/ 816 w 50618"/>
                <a:gd name="connsiteY72" fmla="*/ 1143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0618" h="11430">
                  <a:moveTo>
                    <a:pt x="816" y="11430"/>
                  </a:moveTo>
                  <a:lnTo>
                    <a:pt x="816" y="9797"/>
                  </a:lnTo>
                  <a:lnTo>
                    <a:pt x="0" y="6532"/>
                  </a:lnTo>
                  <a:lnTo>
                    <a:pt x="1633" y="4899"/>
                  </a:lnTo>
                  <a:lnTo>
                    <a:pt x="3266" y="4082"/>
                  </a:lnTo>
                  <a:lnTo>
                    <a:pt x="4082" y="4899"/>
                  </a:lnTo>
                  <a:lnTo>
                    <a:pt x="4082" y="6532"/>
                  </a:lnTo>
                  <a:lnTo>
                    <a:pt x="4899" y="7348"/>
                  </a:lnTo>
                  <a:lnTo>
                    <a:pt x="7348" y="8164"/>
                  </a:lnTo>
                  <a:lnTo>
                    <a:pt x="9797" y="8164"/>
                  </a:lnTo>
                  <a:lnTo>
                    <a:pt x="11430" y="8164"/>
                  </a:lnTo>
                  <a:lnTo>
                    <a:pt x="11430" y="7348"/>
                  </a:lnTo>
                  <a:lnTo>
                    <a:pt x="12246" y="6532"/>
                  </a:lnTo>
                  <a:lnTo>
                    <a:pt x="14696" y="5715"/>
                  </a:lnTo>
                  <a:lnTo>
                    <a:pt x="17962" y="5715"/>
                  </a:lnTo>
                  <a:lnTo>
                    <a:pt x="21227" y="4899"/>
                  </a:lnTo>
                  <a:lnTo>
                    <a:pt x="23677" y="4899"/>
                  </a:lnTo>
                  <a:lnTo>
                    <a:pt x="24493" y="4899"/>
                  </a:lnTo>
                  <a:lnTo>
                    <a:pt x="24493" y="4899"/>
                  </a:lnTo>
                  <a:lnTo>
                    <a:pt x="22044" y="4899"/>
                  </a:lnTo>
                  <a:lnTo>
                    <a:pt x="17145" y="5715"/>
                  </a:lnTo>
                  <a:lnTo>
                    <a:pt x="12246" y="5715"/>
                  </a:lnTo>
                  <a:lnTo>
                    <a:pt x="8981" y="7348"/>
                  </a:lnTo>
                  <a:lnTo>
                    <a:pt x="7348" y="7348"/>
                  </a:lnTo>
                  <a:lnTo>
                    <a:pt x="5715" y="5715"/>
                  </a:lnTo>
                  <a:lnTo>
                    <a:pt x="4899" y="3266"/>
                  </a:lnTo>
                  <a:lnTo>
                    <a:pt x="8981" y="3266"/>
                  </a:lnTo>
                  <a:lnTo>
                    <a:pt x="13879" y="3266"/>
                  </a:lnTo>
                  <a:lnTo>
                    <a:pt x="19594" y="3266"/>
                  </a:lnTo>
                  <a:lnTo>
                    <a:pt x="22044" y="3266"/>
                  </a:lnTo>
                  <a:lnTo>
                    <a:pt x="23677" y="816"/>
                  </a:lnTo>
                  <a:lnTo>
                    <a:pt x="26126" y="0"/>
                  </a:lnTo>
                  <a:lnTo>
                    <a:pt x="28575" y="0"/>
                  </a:lnTo>
                  <a:lnTo>
                    <a:pt x="30208" y="0"/>
                  </a:lnTo>
                  <a:lnTo>
                    <a:pt x="31841" y="0"/>
                  </a:lnTo>
                  <a:lnTo>
                    <a:pt x="34290" y="1633"/>
                  </a:lnTo>
                  <a:lnTo>
                    <a:pt x="35923" y="2449"/>
                  </a:lnTo>
                  <a:lnTo>
                    <a:pt x="37556" y="3266"/>
                  </a:lnTo>
                  <a:lnTo>
                    <a:pt x="38372" y="4082"/>
                  </a:lnTo>
                  <a:lnTo>
                    <a:pt x="40005" y="4899"/>
                  </a:lnTo>
                  <a:lnTo>
                    <a:pt x="41638" y="4899"/>
                  </a:lnTo>
                  <a:lnTo>
                    <a:pt x="42454" y="4899"/>
                  </a:lnTo>
                  <a:lnTo>
                    <a:pt x="44087" y="4899"/>
                  </a:lnTo>
                  <a:lnTo>
                    <a:pt x="44904" y="4899"/>
                  </a:lnTo>
                  <a:lnTo>
                    <a:pt x="47353" y="4899"/>
                  </a:lnTo>
                  <a:lnTo>
                    <a:pt x="49802" y="5715"/>
                  </a:lnTo>
                  <a:lnTo>
                    <a:pt x="50619" y="6532"/>
                  </a:lnTo>
                  <a:lnTo>
                    <a:pt x="50619" y="8164"/>
                  </a:lnTo>
                  <a:lnTo>
                    <a:pt x="48169" y="8981"/>
                  </a:lnTo>
                  <a:lnTo>
                    <a:pt x="44087" y="9797"/>
                  </a:lnTo>
                  <a:lnTo>
                    <a:pt x="40821" y="8981"/>
                  </a:lnTo>
                  <a:lnTo>
                    <a:pt x="36739" y="7348"/>
                  </a:lnTo>
                  <a:lnTo>
                    <a:pt x="34290" y="6532"/>
                  </a:lnTo>
                  <a:lnTo>
                    <a:pt x="33474" y="6532"/>
                  </a:lnTo>
                  <a:lnTo>
                    <a:pt x="31841" y="5715"/>
                  </a:lnTo>
                  <a:lnTo>
                    <a:pt x="30208" y="4899"/>
                  </a:lnTo>
                  <a:lnTo>
                    <a:pt x="29391" y="4082"/>
                  </a:lnTo>
                  <a:lnTo>
                    <a:pt x="28575" y="4082"/>
                  </a:lnTo>
                  <a:lnTo>
                    <a:pt x="27759" y="4082"/>
                  </a:lnTo>
                  <a:lnTo>
                    <a:pt x="27759" y="4899"/>
                  </a:lnTo>
                  <a:lnTo>
                    <a:pt x="26942" y="5715"/>
                  </a:lnTo>
                  <a:lnTo>
                    <a:pt x="26126" y="6532"/>
                  </a:lnTo>
                  <a:lnTo>
                    <a:pt x="22860" y="6532"/>
                  </a:lnTo>
                  <a:lnTo>
                    <a:pt x="19594" y="6532"/>
                  </a:lnTo>
                  <a:lnTo>
                    <a:pt x="17962" y="6532"/>
                  </a:lnTo>
                  <a:lnTo>
                    <a:pt x="17145" y="6532"/>
                  </a:lnTo>
                  <a:lnTo>
                    <a:pt x="17145" y="8981"/>
                  </a:lnTo>
                  <a:lnTo>
                    <a:pt x="13879" y="8981"/>
                  </a:lnTo>
                  <a:lnTo>
                    <a:pt x="10614" y="8981"/>
                  </a:lnTo>
                  <a:lnTo>
                    <a:pt x="7348" y="8981"/>
                  </a:lnTo>
                  <a:lnTo>
                    <a:pt x="4082" y="8981"/>
                  </a:lnTo>
                  <a:lnTo>
                    <a:pt x="3266" y="9797"/>
                  </a:lnTo>
                  <a:lnTo>
                    <a:pt x="816" y="11430"/>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16" name="Freeform: Shape 315">
              <a:extLst>
                <a:ext uri="{FF2B5EF4-FFF2-40B4-BE49-F238E27FC236}">
                  <a16:creationId xmlns:a16="http://schemas.microsoft.com/office/drawing/2014/main" id="{C7B5EA7E-E187-4CDC-8DAD-BA9F16107518}"/>
                </a:ext>
              </a:extLst>
            </p:cNvPr>
            <p:cNvSpPr/>
            <p:nvPr/>
          </p:nvSpPr>
          <p:spPr>
            <a:xfrm>
              <a:off x="4132761" y="4007030"/>
              <a:ext cx="118382" cy="93889"/>
            </a:xfrm>
            <a:custGeom>
              <a:avLst/>
              <a:gdLst>
                <a:gd name="connsiteX0" fmla="*/ 57966 w 118382"/>
                <a:gd name="connsiteY0" fmla="*/ 6532 h 93889"/>
                <a:gd name="connsiteX1" fmla="*/ 57966 w 118382"/>
                <a:gd name="connsiteY1" fmla="*/ 6532 h 93889"/>
                <a:gd name="connsiteX2" fmla="*/ 57150 w 118382"/>
                <a:gd name="connsiteY2" fmla="*/ 8164 h 93889"/>
                <a:gd name="connsiteX3" fmla="*/ 56333 w 118382"/>
                <a:gd name="connsiteY3" fmla="*/ 8981 h 93889"/>
                <a:gd name="connsiteX4" fmla="*/ 55517 w 118382"/>
                <a:gd name="connsiteY4" fmla="*/ 9797 h 93889"/>
                <a:gd name="connsiteX5" fmla="*/ 55517 w 118382"/>
                <a:gd name="connsiteY5" fmla="*/ 10614 h 93889"/>
                <a:gd name="connsiteX6" fmla="*/ 57150 w 118382"/>
                <a:gd name="connsiteY6" fmla="*/ 11430 h 93889"/>
                <a:gd name="connsiteX7" fmla="*/ 58783 w 118382"/>
                <a:gd name="connsiteY7" fmla="*/ 13063 h 93889"/>
                <a:gd name="connsiteX8" fmla="*/ 59599 w 118382"/>
                <a:gd name="connsiteY8" fmla="*/ 13063 h 93889"/>
                <a:gd name="connsiteX9" fmla="*/ 60415 w 118382"/>
                <a:gd name="connsiteY9" fmla="*/ 13063 h 93889"/>
                <a:gd name="connsiteX10" fmla="*/ 62048 w 118382"/>
                <a:gd name="connsiteY10" fmla="*/ 12246 h 93889"/>
                <a:gd name="connsiteX11" fmla="*/ 62865 w 118382"/>
                <a:gd name="connsiteY11" fmla="*/ 10614 h 93889"/>
                <a:gd name="connsiteX12" fmla="*/ 63681 w 118382"/>
                <a:gd name="connsiteY12" fmla="*/ 9797 h 93889"/>
                <a:gd name="connsiteX13" fmla="*/ 64498 w 118382"/>
                <a:gd name="connsiteY13" fmla="*/ 9797 h 93889"/>
                <a:gd name="connsiteX14" fmla="*/ 65314 w 118382"/>
                <a:gd name="connsiteY14" fmla="*/ 10614 h 93889"/>
                <a:gd name="connsiteX15" fmla="*/ 66131 w 118382"/>
                <a:gd name="connsiteY15" fmla="*/ 12246 h 93889"/>
                <a:gd name="connsiteX16" fmla="*/ 66947 w 118382"/>
                <a:gd name="connsiteY16" fmla="*/ 13879 h 93889"/>
                <a:gd name="connsiteX17" fmla="*/ 66947 w 118382"/>
                <a:gd name="connsiteY17" fmla="*/ 13879 h 93889"/>
                <a:gd name="connsiteX18" fmla="*/ 67763 w 118382"/>
                <a:gd name="connsiteY18" fmla="*/ 13879 h 93889"/>
                <a:gd name="connsiteX19" fmla="*/ 68580 w 118382"/>
                <a:gd name="connsiteY19" fmla="*/ 13879 h 93889"/>
                <a:gd name="connsiteX20" fmla="*/ 69396 w 118382"/>
                <a:gd name="connsiteY20" fmla="*/ 13063 h 93889"/>
                <a:gd name="connsiteX21" fmla="*/ 69396 w 118382"/>
                <a:gd name="connsiteY21" fmla="*/ 13063 h 93889"/>
                <a:gd name="connsiteX22" fmla="*/ 70213 w 118382"/>
                <a:gd name="connsiteY22" fmla="*/ 12246 h 93889"/>
                <a:gd name="connsiteX23" fmla="*/ 72662 w 118382"/>
                <a:gd name="connsiteY23" fmla="*/ 9797 h 93889"/>
                <a:gd name="connsiteX24" fmla="*/ 74295 w 118382"/>
                <a:gd name="connsiteY24" fmla="*/ 8981 h 93889"/>
                <a:gd name="connsiteX25" fmla="*/ 75112 w 118382"/>
                <a:gd name="connsiteY25" fmla="*/ 8981 h 93889"/>
                <a:gd name="connsiteX26" fmla="*/ 75928 w 118382"/>
                <a:gd name="connsiteY26" fmla="*/ 8981 h 93889"/>
                <a:gd name="connsiteX27" fmla="*/ 77561 w 118382"/>
                <a:gd name="connsiteY27" fmla="*/ 9797 h 93889"/>
                <a:gd name="connsiteX28" fmla="*/ 80010 w 118382"/>
                <a:gd name="connsiteY28" fmla="*/ 10614 h 93889"/>
                <a:gd name="connsiteX29" fmla="*/ 83276 w 118382"/>
                <a:gd name="connsiteY29" fmla="*/ 12246 h 93889"/>
                <a:gd name="connsiteX30" fmla="*/ 84092 w 118382"/>
                <a:gd name="connsiteY30" fmla="*/ 12246 h 93889"/>
                <a:gd name="connsiteX31" fmla="*/ 84908 w 118382"/>
                <a:gd name="connsiteY31" fmla="*/ 12246 h 93889"/>
                <a:gd name="connsiteX32" fmla="*/ 85725 w 118382"/>
                <a:gd name="connsiteY32" fmla="*/ 10614 h 93889"/>
                <a:gd name="connsiteX33" fmla="*/ 86541 w 118382"/>
                <a:gd name="connsiteY33" fmla="*/ 9797 h 93889"/>
                <a:gd name="connsiteX34" fmla="*/ 88174 w 118382"/>
                <a:gd name="connsiteY34" fmla="*/ 8981 h 93889"/>
                <a:gd name="connsiteX35" fmla="*/ 89807 w 118382"/>
                <a:gd name="connsiteY35" fmla="*/ 8981 h 93889"/>
                <a:gd name="connsiteX36" fmla="*/ 90623 w 118382"/>
                <a:gd name="connsiteY36" fmla="*/ 8981 h 93889"/>
                <a:gd name="connsiteX37" fmla="*/ 90623 w 118382"/>
                <a:gd name="connsiteY37" fmla="*/ 8164 h 93889"/>
                <a:gd name="connsiteX38" fmla="*/ 90623 w 118382"/>
                <a:gd name="connsiteY38" fmla="*/ 7348 h 93889"/>
                <a:gd name="connsiteX39" fmla="*/ 90623 w 118382"/>
                <a:gd name="connsiteY39" fmla="*/ 6532 h 93889"/>
                <a:gd name="connsiteX40" fmla="*/ 89807 w 118382"/>
                <a:gd name="connsiteY40" fmla="*/ 4899 h 93889"/>
                <a:gd name="connsiteX41" fmla="*/ 89807 w 118382"/>
                <a:gd name="connsiteY41" fmla="*/ 4899 h 93889"/>
                <a:gd name="connsiteX42" fmla="*/ 90623 w 118382"/>
                <a:gd name="connsiteY42" fmla="*/ 4899 h 93889"/>
                <a:gd name="connsiteX43" fmla="*/ 91440 w 118382"/>
                <a:gd name="connsiteY43" fmla="*/ 4899 h 93889"/>
                <a:gd name="connsiteX44" fmla="*/ 93073 w 118382"/>
                <a:gd name="connsiteY44" fmla="*/ 4899 h 93889"/>
                <a:gd name="connsiteX45" fmla="*/ 94706 w 118382"/>
                <a:gd name="connsiteY45" fmla="*/ 5715 h 93889"/>
                <a:gd name="connsiteX46" fmla="*/ 96338 w 118382"/>
                <a:gd name="connsiteY46" fmla="*/ 6532 h 93889"/>
                <a:gd name="connsiteX47" fmla="*/ 97155 w 118382"/>
                <a:gd name="connsiteY47" fmla="*/ 7348 h 93889"/>
                <a:gd name="connsiteX48" fmla="*/ 97971 w 118382"/>
                <a:gd name="connsiteY48" fmla="*/ 8981 h 93889"/>
                <a:gd name="connsiteX49" fmla="*/ 98788 w 118382"/>
                <a:gd name="connsiteY49" fmla="*/ 10614 h 93889"/>
                <a:gd name="connsiteX50" fmla="*/ 100421 w 118382"/>
                <a:gd name="connsiteY50" fmla="*/ 13879 h 93889"/>
                <a:gd name="connsiteX51" fmla="*/ 100421 w 118382"/>
                <a:gd name="connsiteY51" fmla="*/ 15512 h 93889"/>
                <a:gd name="connsiteX52" fmla="*/ 100421 w 118382"/>
                <a:gd name="connsiteY52" fmla="*/ 17962 h 93889"/>
                <a:gd name="connsiteX53" fmla="*/ 101237 w 118382"/>
                <a:gd name="connsiteY53" fmla="*/ 18778 h 93889"/>
                <a:gd name="connsiteX54" fmla="*/ 102054 w 118382"/>
                <a:gd name="connsiteY54" fmla="*/ 18778 h 93889"/>
                <a:gd name="connsiteX55" fmla="*/ 102054 w 118382"/>
                <a:gd name="connsiteY55" fmla="*/ 18778 h 93889"/>
                <a:gd name="connsiteX56" fmla="*/ 102870 w 118382"/>
                <a:gd name="connsiteY56" fmla="*/ 20411 h 93889"/>
                <a:gd name="connsiteX57" fmla="*/ 103687 w 118382"/>
                <a:gd name="connsiteY57" fmla="*/ 21227 h 93889"/>
                <a:gd name="connsiteX58" fmla="*/ 104503 w 118382"/>
                <a:gd name="connsiteY58" fmla="*/ 21227 h 93889"/>
                <a:gd name="connsiteX59" fmla="*/ 106136 w 118382"/>
                <a:gd name="connsiteY59" fmla="*/ 22044 h 93889"/>
                <a:gd name="connsiteX60" fmla="*/ 106952 w 118382"/>
                <a:gd name="connsiteY60" fmla="*/ 22860 h 93889"/>
                <a:gd name="connsiteX61" fmla="*/ 106952 w 118382"/>
                <a:gd name="connsiteY61" fmla="*/ 22860 h 93889"/>
                <a:gd name="connsiteX62" fmla="*/ 106952 w 118382"/>
                <a:gd name="connsiteY62" fmla="*/ 23677 h 93889"/>
                <a:gd name="connsiteX63" fmla="*/ 106952 w 118382"/>
                <a:gd name="connsiteY63" fmla="*/ 24493 h 93889"/>
                <a:gd name="connsiteX64" fmla="*/ 106136 w 118382"/>
                <a:gd name="connsiteY64" fmla="*/ 24493 h 93889"/>
                <a:gd name="connsiteX65" fmla="*/ 105319 w 118382"/>
                <a:gd name="connsiteY65" fmla="*/ 25309 h 93889"/>
                <a:gd name="connsiteX66" fmla="*/ 104503 w 118382"/>
                <a:gd name="connsiteY66" fmla="*/ 26126 h 93889"/>
                <a:gd name="connsiteX67" fmla="*/ 102870 w 118382"/>
                <a:gd name="connsiteY67" fmla="*/ 28575 h 93889"/>
                <a:gd name="connsiteX68" fmla="*/ 102870 w 118382"/>
                <a:gd name="connsiteY68" fmla="*/ 29391 h 93889"/>
                <a:gd name="connsiteX69" fmla="*/ 102870 w 118382"/>
                <a:gd name="connsiteY69" fmla="*/ 29391 h 93889"/>
                <a:gd name="connsiteX70" fmla="*/ 103687 w 118382"/>
                <a:gd name="connsiteY70" fmla="*/ 29391 h 93889"/>
                <a:gd name="connsiteX71" fmla="*/ 104503 w 118382"/>
                <a:gd name="connsiteY71" fmla="*/ 29391 h 93889"/>
                <a:gd name="connsiteX72" fmla="*/ 106136 w 118382"/>
                <a:gd name="connsiteY72" fmla="*/ 28575 h 93889"/>
                <a:gd name="connsiteX73" fmla="*/ 106952 w 118382"/>
                <a:gd name="connsiteY73" fmla="*/ 28575 h 93889"/>
                <a:gd name="connsiteX74" fmla="*/ 107769 w 118382"/>
                <a:gd name="connsiteY74" fmla="*/ 29391 h 93889"/>
                <a:gd name="connsiteX75" fmla="*/ 107769 w 118382"/>
                <a:gd name="connsiteY75" fmla="*/ 30208 h 93889"/>
                <a:gd name="connsiteX76" fmla="*/ 107769 w 118382"/>
                <a:gd name="connsiteY76" fmla="*/ 31024 h 93889"/>
                <a:gd name="connsiteX77" fmla="*/ 107769 w 118382"/>
                <a:gd name="connsiteY77" fmla="*/ 31841 h 93889"/>
                <a:gd name="connsiteX78" fmla="*/ 107769 w 118382"/>
                <a:gd name="connsiteY78" fmla="*/ 33474 h 93889"/>
                <a:gd name="connsiteX79" fmla="*/ 107769 w 118382"/>
                <a:gd name="connsiteY79" fmla="*/ 35923 h 93889"/>
                <a:gd name="connsiteX80" fmla="*/ 108585 w 118382"/>
                <a:gd name="connsiteY80" fmla="*/ 38372 h 93889"/>
                <a:gd name="connsiteX81" fmla="*/ 109401 w 118382"/>
                <a:gd name="connsiteY81" fmla="*/ 39189 h 93889"/>
                <a:gd name="connsiteX82" fmla="*/ 113483 w 118382"/>
                <a:gd name="connsiteY82" fmla="*/ 40821 h 93889"/>
                <a:gd name="connsiteX83" fmla="*/ 113483 w 118382"/>
                <a:gd name="connsiteY83" fmla="*/ 41638 h 93889"/>
                <a:gd name="connsiteX84" fmla="*/ 113483 w 118382"/>
                <a:gd name="connsiteY84" fmla="*/ 42454 h 93889"/>
                <a:gd name="connsiteX85" fmla="*/ 113483 w 118382"/>
                <a:gd name="connsiteY85" fmla="*/ 43271 h 93889"/>
                <a:gd name="connsiteX86" fmla="*/ 113483 w 118382"/>
                <a:gd name="connsiteY86" fmla="*/ 44087 h 93889"/>
                <a:gd name="connsiteX87" fmla="*/ 112667 w 118382"/>
                <a:gd name="connsiteY87" fmla="*/ 44904 h 93889"/>
                <a:gd name="connsiteX88" fmla="*/ 111851 w 118382"/>
                <a:gd name="connsiteY88" fmla="*/ 45720 h 93889"/>
                <a:gd name="connsiteX89" fmla="*/ 111851 w 118382"/>
                <a:gd name="connsiteY89" fmla="*/ 46537 h 93889"/>
                <a:gd name="connsiteX90" fmla="*/ 111851 w 118382"/>
                <a:gd name="connsiteY90" fmla="*/ 48169 h 93889"/>
                <a:gd name="connsiteX91" fmla="*/ 111851 w 118382"/>
                <a:gd name="connsiteY91" fmla="*/ 51435 h 93889"/>
                <a:gd name="connsiteX92" fmla="*/ 111851 w 118382"/>
                <a:gd name="connsiteY92" fmla="*/ 54701 h 93889"/>
                <a:gd name="connsiteX93" fmla="*/ 112667 w 118382"/>
                <a:gd name="connsiteY93" fmla="*/ 55517 h 93889"/>
                <a:gd name="connsiteX94" fmla="*/ 113483 w 118382"/>
                <a:gd name="connsiteY94" fmla="*/ 56334 h 93889"/>
                <a:gd name="connsiteX95" fmla="*/ 114300 w 118382"/>
                <a:gd name="connsiteY95" fmla="*/ 56334 h 93889"/>
                <a:gd name="connsiteX96" fmla="*/ 115116 w 118382"/>
                <a:gd name="connsiteY96" fmla="*/ 56334 h 93889"/>
                <a:gd name="connsiteX97" fmla="*/ 115116 w 118382"/>
                <a:gd name="connsiteY97" fmla="*/ 57966 h 93889"/>
                <a:gd name="connsiteX98" fmla="*/ 115116 w 118382"/>
                <a:gd name="connsiteY98" fmla="*/ 59599 h 93889"/>
                <a:gd name="connsiteX99" fmla="*/ 116749 w 118382"/>
                <a:gd name="connsiteY99" fmla="*/ 60416 h 93889"/>
                <a:gd name="connsiteX100" fmla="*/ 117565 w 118382"/>
                <a:gd name="connsiteY100" fmla="*/ 61232 h 93889"/>
                <a:gd name="connsiteX101" fmla="*/ 117565 w 118382"/>
                <a:gd name="connsiteY101" fmla="*/ 62049 h 93889"/>
                <a:gd name="connsiteX102" fmla="*/ 115116 w 118382"/>
                <a:gd name="connsiteY102" fmla="*/ 62865 h 93889"/>
                <a:gd name="connsiteX103" fmla="*/ 114300 w 118382"/>
                <a:gd name="connsiteY103" fmla="*/ 63682 h 93889"/>
                <a:gd name="connsiteX104" fmla="*/ 114300 w 118382"/>
                <a:gd name="connsiteY104" fmla="*/ 65314 h 93889"/>
                <a:gd name="connsiteX105" fmla="*/ 114300 w 118382"/>
                <a:gd name="connsiteY105" fmla="*/ 66947 h 93889"/>
                <a:gd name="connsiteX106" fmla="*/ 116749 w 118382"/>
                <a:gd name="connsiteY106" fmla="*/ 67764 h 93889"/>
                <a:gd name="connsiteX107" fmla="*/ 117565 w 118382"/>
                <a:gd name="connsiteY107" fmla="*/ 69396 h 93889"/>
                <a:gd name="connsiteX108" fmla="*/ 118382 w 118382"/>
                <a:gd name="connsiteY108" fmla="*/ 71029 h 93889"/>
                <a:gd name="connsiteX109" fmla="*/ 118382 w 118382"/>
                <a:gd name="connsiteY109" fmla="*/ 73479 h 93889"/>
                <a:gd name="connsiteX110" fmla="*/ 118382 w 118382"/>
                <a:gd name="connsiteY110" fmla="*/ 74295 h 93889"/>
                <a:gd name="connsiteX111" fmla="*/ 117565 w 118382"/>
                <a:gd name="connsiteY111" fmla="*/ 74295 h 93889"/>
                <a:gd name="connsiteX112" fmla="*/ 116749 w 118382"/>
                <a:gd name="connsiteY112" fmla="*/ 73479 h 93889"/>
                <a:gd name="connsiteX113" fmla="*/ 115933 w 118382"/>
                <a:gd name="connsiteY113" fmla="*/ 72662 h 93889"/>
                <a:gd name="connsiteX114" fmla="*/ 115116 w 118382"/>
                <a:gd name="connsiteY114" fmla="*/ 72662 h 93889"/>
                <a:gd name="connsiteX115" fmla="*/ 113483 w 118382"/>
                <a:gd name="connsiteY115" fmla="*/ 72662 h 93889"/>
                <a:gd name="connsiteX116" fmla="*/ 111851 w 118382"/>
                <a:gd name="connsiteY116" fmla="*/ 72662 h 93889"/>
                <a:gd name="connsiteX117" fmla="*/ 110218 w 118382"/>
                <a:gd name="connsiteY117" fmla="*/ 72662 h 93889"/>
                <a:gd name="connsiteX118" fmla="*/ 109401 w 118382"/>
                <a:gd name="connsiteY118" fmla="*/ 72662 h 93889"/>
                <a:gd name="connsiteX119" fmla="*/ 108585 w 118382"/>
                <a:gd name="connsiteY119" fmla="*/ 73479 h 93889"/>
                <a:gd name="connsiteX120" fmla="*/ 108585 w 118382"/>
                <a:gd name="connsiteY120" fmla="*/ 74295 h 93889"/>
                <a:gd name="connsiteX121" fmla="*/ 108585 w 118382"/>
                <a:gd name="connsiteY121" fmla="*/ 76744 h 93889"/>
                <a:gd name="connsiteX122" fmla="*/ 109401 w 118382"/>
                <a:gd name="connsiteY122" fmla="*/ 77561 h 93889"/>
                <a:gd name="connsiteX123" fmla="*/ 111034 w 118382"/>
                <a:gd name="connsiteY123" fmla="*/ 78377 h 93889"/>
                <a:gd name="connsiteX124" fmla="*/ 111851 w 118382"/>
                <a:gd name="connsiteY124" fmla="*/ 78377 h 93889"/>
                <a:gd name="connsiteX125" fmla="*/ 112667 w 118382"/>
                <a:gd name="connsiteY125" fmla="*/ 78377 h 93889"/>
                <a:gd name="connsiteX126" fmla="*/ 113483 w 118382"/>
                <a:gd name="connsiteY126" fmla="*/ 79194 h 93889"/>
                <a:gd name="connsiteX127" fmla="*/ 113483 w 118382"/>
                <a:gd name="connsiteY127" fmla="*/ 80010 h 93889"/>
                <a:gd name="connsiteX128" fmla="*/ 113483 w 118382"/>
                <a:gd name="connsiteY128" fmla="*/ 80827 h 93889"/>
                <a:gd name="connsiteX129" fmla="*/ 112667 w 118382"/>
                <a:gd name="connsiteY129" fmla="*/ 81643 h 93889"/>
                <a:gd name="connsiteX130" fmla="*/ 111851 w 118382"/>
                <a:gd name="connsiteY130" fmla="*/ 83276 h 93889"/>
                <a:gd name="connsiteX131" fmla="*/ 111851 w 118382"/>
                <a:gd name="connsiteY131" fmla="*/ 84092 h 93889"/>
                <a:gd name="connsiteX132" fmla="*/ 111851 w 118382"/>
                <a:gd name="connsiteY132" fmla="*/ 84909 h 93889"/>
                <a:gd name="connsiteX133" fmla="*/ 110218 w 118382"/>
                <a:gd name="connsiteY133" fmla="*/ 87358 h 93889"/>
                <a:gd name="connsiteX134" fmla="*/ 109401 w 118382"/>
                <a:gd name="connsiteY134" fmla="*/ 88174 h 93889"/>
                <a:gd name="connsiteX135" fmla="*/ 107769 w 118382"/>
                <a:gd name="connsiteY135" fmla="*/ 87358 h 93889"/>
                <a:gd name="connsiteX136" fmla="*/ 106136 w 118382"/>
                <a:gd name="connsiteY136" fmla="*/ 87358 h 93889"/>
                <a:gd name="connsiteX137" fmla="*/ 105319 w 118382"/>
                <a:gd name="connsiteY137" fmla="*/ 88174 h 93889"/>
                <a:gd name="connsiteX138" fmla="*/ 104503 w 118382"/>
                <a:gd name="connsiteY138" fmla="*/ 87358 h 93889"/>
                <a:gd name="connsiteX139" fmla="*/ 103687 w 118382"/>
                <a:gd name="connsiteY139" fmla="*/ 86541 h 93889"/>
                <a:gd name="connsiteX140" fmla="*/ 103687 w 118382"/>
                <a:gd name="connsiteY140" fmla="*/ 85725 h 93889"/>
                <a:gd name="connsiteX141" fmla="*/ 102870 w 118382"/>
                <a:gd name="connsiteY141" fmla="*/ 85725 h 93889"/>
                <a:gd name="connsiteX142" fmla="*/ 102054 w 118382"/>
                <a:gd name="connsiteY142" fmla="*/ 85725 h 93889"/>
                <a:gd name="connsiteX143" fmla="*/ 101237 w 118382"/>
                <a:gd name="connsiteY143" fmla="*/ 86541 h 93889"/>
                <a:gd name="connsiteX144" fmla="*/ 101237 w 118382"/>
                <a:gd name="connsiteY144" fmla="*/ 87358 h 93889"/>
                <a:gd name="connsiteX145" fmla="*/ 101237 w 118382"/>
                <a:gd name="connsiteY145" fmla="*/ 88174 h 93889"/>
                <a:gd name="connsiteX146" fmla="*/ 101237 w 118382"/>
                <a:gd name="connsiteY146" fmla="*/ 88991 h 93889"/>
                <a:gd name="connsiteX147" fmla="*/ 100421 w 118382"/>
                <a:gd name="connsiteY147" fmla="*/ 89807 h 93889"/>
                <a:gd name="connsiteX148" fmla="*/ 99604 w 118382"/>
                <a:gd name="connsiteY148" fmla="*/ 91440 h 93889"/>
                <a:gd name="connsiteX149" fmla="*/ 98788 w 118382"/>
                <a:gd name="connsiteY149" fmla="*/ 92257 h 93889"/>
                <a:gd name="connsiteX150" fmla="*/ 97971 w 118382"/>
                <a:gd name="connsiteY150" fmla="*/ 93073 h 93889"/>
                <a:gd name="connsiteX151" fmla="*/ 97155 w 118382"/>
                <a:gd name="connsiteY151" fmla="*/ 93073 h 93889"/>
                <a:gd name="connsiteX152" fmla="*/ 97155 w 118382"/>
                <a:gd name="connsiteY152" fmla="*/ 93073 h 93889"/>
                <a:gd name="connsiteX153" fmla="*/ 97155 w 118382"/>
                <a:gd name="connsiteY153" fmla="*/ 93073 h 93889"/>
                <a:gd name="connsiteX154" fmla="*/ 95522 w 118382"/>
                <a:gd name="connsiteY154" fmla="*/ 93889 h 93889"/>
                <a:gd name="connsiteX155" fmla="*/ 94706 w 118382"/>
                <a:gd name="connsiteY155" fmla="*/ 93889 h 93889"/>
                <a:gd name="connsiteX156" fmla="*/ 94706 w 118382"/>
                <a:gd name="connsiteY156" fmla="*/ 93073 h 93889"/>
                <a:gd name="connsiteX157" fmla="*/ 93889 w 118382"/>
                <a:gd name="connsiteY157" fmla="*/ 92257 h 93889"/>
                <a:gd name="connsiteX158" fmla="*/ 93073 w 118382"/>
                <a:gd name="connsiteY158" fmla="*/ 91440 h 93889"/>
                <a:gd name="connsiteX159" fmla="*/ 92256 w 118382"/>
                <a:gd name="connsiteY159" fmla="*/ 90624 h 93889"/>
                <a:gd name="connsiteX160" fmla="*/ 90623 w 118382"/>
                <a:gd name="connsiteY160" fmla="*/ 89807 h 93889"/>
                <a:gd name="connsiteX161" fmla="*/ 89807 w 118382"/>
                <a:gd name="connsiteY161" fmla="*/ 89807 h 93889"/>
                <a:gd name="connsiteX162" fmla="*/ 88990 w 118382"/>
                <a:gd name="connsiteY162" fmla="*/ 89807 h 93889"/>
                <a:gd name="connsiteX163" fmla="*/ 88174 w 118382"/>
                <a:gd name="connsiteY163" fmla="*/ 89807 h 93889"/>
                <a:gd name="connsiteX164" fmla="*/ 88174 w 118382"/>
                <a:gd name="connsiteY164" fmla="*/ 88991 h 93889"/>
                <a:gd name="connsiteX165" fmla="*/ 88990 w 118382"/>
                <a:gd name="connsiteY165" fmla="*/ 88174 h 93889"/>
                <a:gd name="connsiteX166" fmla="*/ 89807 w 118382"/>
                <a:gd name="connsiteY166" fmla="*/ 87358 h 93889"/>
                <a:gd name="connsiteX167" fmla="*/ 89807 w 118382"/>
                <a:gd name="connsiteY167" fmla="*/ 86541 h 93889"/>
                <a:gd name="connsiteX168" fmla="*/ 89807 w 118382"/>
                <a:gd name="connsiteY168" fmla="*/ 85725 h 93889"/>
                <a:gd name="connsiteX169" fmla="*/ 88990 w 118382"/>
                <a:gd name="connsiteY169" fmla="*/ 84092 h 93889"/>
                <a:gd name="connsiteX170" fmla="*/ 88174 w 118382"/>
                <a:gd name="connsiteY170" fmla="*/ 83276 h 93889"/>
                <a:gd name="connsiteX171" fmla="*/ 88174 w 118382"/>
                <a:gd name="connsiteY171" fmla="*/ 82459 h 93889"/>
                <a:gd name="connsiteX172" fmla="*/ 88174 w 118382"/>
                <a:gd name="connsiteY172" fmla="*/ 81643 h 93889"/>
                <a:gd name="connsiteX173" fmla="*/ 88174 w 118382"/>
                <a:gd name="connsiteY173" fmla="*/ 80827 h 93889"/>
                <a:gd name="connsiteX174" fmla="*/ 88174 w 118382"/>
                <a:gd name="connsiteY174" fmla="*/ 80010 h 93889"/>
                <a:gd name="connsiteX175" fmla="*/ 88174 w 118382"/>
                <a:gd name="connsiteY175" fmla="*/ 79194 h 93889"/>
                <a:gd name="connsiteX176" fmla="*/ 88174 w 118382"/>
                <a:gd name="connsiteY176" fmla="*/ 78377 h 93889"/>
                <a:gd name="connsiteX177" fmla="*/ 88174 w 118382"/>
                <a:gd name="connsiteY177" fmla="*/ 78377 h 93889"/>
                <a:gd name="connsiteX178" fmla="*/ 88174 w 118382"/>
                <a:gd name="connsiteY178" fmla="*/ 76744 h 93889"/>
                <a:gd name="connsiteX179" fmla="*/ 88174 w 118382"/>
                <a:gd name="connsiteY179" fmla="*/ 75112 h 93889"/>
                <a:gd name="connsiteX180" fmla="*/ 87358 w 118382"/>
                <a:gd name="connsiteY180" fmla="*/ 74295 h 93889"/>
                <a:gd name="connsiteX181" fmla="*/ 86541 w 118382"/>
                <a:gd name="connsiteY181" fmla="*/ 74295 h 93889"/>
                <a:gd name="connsiteX182" fmla="*/ 85725 w 118382"/>
                <a:gd name="connsiteY182" fmla="*/ 73479 h 93889"/>
                <a:gd name="connsiteX183" fmla="*/ 85725 w 118382"/>
                <a:gd name="connsiteY183" fmla="*/ 72662 h 93889"/>
                <a:gd name="connsiteX184" fmla="*/ 85725 w 118382"/>
                <a:gd name="connsiteY184" fmla="*/ 72662 h 93889"/>
                <a:gd name="connsiteX185" fmla="*/ 85725 w 118382"/>
                <a:gd name="connsiteY185" fmla="*/ 72662 h 93889"/>
                <a:gd name="connsiteX186" fmla="*/ 85725 w 118382"/>
                <a:gd name="connsiteY186" fmla="*/ 72662 h 93889"/>
                <a:gd name="connsiteX187" fmla="*/ 85725 w 118382"/>
                <a:gd name="connsiteY187" fmla="*/ 72662 h 93889"/>
                <a:gd name="connsiteX188" fmla="*/ 84908 w 118382"/>
                <a:gd name="connsiteY188" fmla="*/ 71029 h 93889"/>
                <a:gd name="connsiteX189" fmla="*/ 84908 w 118382"/>
                <a:gd name="connsiteY189" fmla="*/ 71029 h 93889"/>
                <a:gd name="connsiteX190" fmla="*/ 84908 w 118382"/>
                <a:gd name="connsiteY190" fmla="*/ 71029 h 93889"/>
                <a:gd name="connsiteX191" fmla="*/ 80826 w 118382"/>
                <a:gd name="connsiteY191" fmla="*/ 72662 h 93889"/>
                <a:gd name="connsiteX192" fmla="*/ 80826 w 118382"/>
                <a:gd name="connsiteY192" fmla="*/ 71846 h 93889"/>
                <a:gd name="connsiteX193" fmla="*/ 80826 w 118382"/>
                <a:gd name="connsiteY193" fmla="*/ 71029 h 93889"/>
                <a:gd name="connsiteX194" fmla="*/ 80010 w 118382"/>
                <a:gd name="connsiteY194" fmla="*/ 71029 h 93889"/>
                <a:gd name="connsiteX195" fmla="*/ 78377 w 118382"/>
                <a:gd name="connsiteY195" fmla="*/ 71846 h 93889"/>
                <a:gd name="connsiteX196" fmla="*/ 77561 w 118382"/>
                <a:gd name="connsiteY196" fmla="*/ 71846 h 93889"/>
                <a:gd name="connsiteX197" fmla="*/ 75928 w 118382"/>
                <a:gd name="connsiteY197" fmla="*/ 71846 h 93889"/>
                <a:gd name="connsiteX198" fmla="*/ 75112 w 118382"/>
                <a:gd name="connsiteY198" fmla="*/ 71846 h 93889"/>
                <a:gd name="connsiteX199" fmla="*/ 73479 w 118382"/>
                <a:gd name="connsiteY199" fmla="*/ 73479 h 93889"/>
                <a:gd name="connsiteX200" fmla="*/ 71846 w 118382"/>
                <a:gd name="connsiteY200" fmla="*/ 75112 h 93889"/>
                <a:gd name="connsiteX201" fmla="*/ 71029 w 118382"/>
                <a:gd name="connsiteY201" fmla="*/ 75112 h 93889"/>
                <a:gd name="connsiteX202" fmla="*/ 70213 w 118382"/>
                <a:gd name="connsiteY202" fmla="*/ 75112 h 93889"/>
                <a:gd name="connsiteX203" fmla="*/ 69396 w 118382"/>
                <a:gd name="connsiteY203" fmla="*/ 75112 h 93889"/>
                <a:gd name="connsiteX204" fmla="*/ 68580 w 118382"/>
                <a:gd name="connsiteY204" fmla="*/ 75112 h 93889"/>
                <a:gd name="connsiteX205" fmla="*/ 68580 w 118382"/>
                <a:gd name="connsiteY205" fmla="*/ 74295 h 93889"/>
                <a:gd name="connsiteX206" fmla="*/ 69396 w 118382"/>
                <a:gd name="connsiteY206" fmla="*/ 73479 h 93889"/>
                <a:gd name="connsiteX207" fmla="*/ 70213 w 118382"/>
                <a:gd name="connsiteY207" fmla="*/ 71029 h 93889"/>
                <a:gd name="connsiteX208" fmla="*/ 72662 w 118382"/>
                <a:gd name="connsiteY208" fmla="*/ 68580 h 93889"/>
                <a:gd name="connsiteX209" fmla="*/ 72662 w 118382"/>
                <a:gd name="connsiteY209" fmla="*/ 67764 h 93889"/>
                <a:gd name="connsiteX210" fmla="*/ 71846 w 118382"/>
                <a:gd name="connsiteY210" fmla="*/ 66131 h 93889"/>
                <a:gd name="connsiteX211" fmla="*/ 71029 w 118382"/>
                <a:gd name="connsiteY211" fmla="*/ 64498 h 93889"/>
                <a:gd name="connsiteX212" fmla="*/ 71029 w 118382"/>
                <a:gd name="connsiteY212" fmla="*/ 62865 h 93889"/>
                <a:gd name="connsiteX213" fmla="*/ 71029 w 118382"/>
                <a:gd name="connsiteY213" fmla="*/ 61232 h 93889"/>
                <a:gd name="connsiteX214" fmla="*/ 69396 w 118382"/>
                <a:gd name="connsiteY214" fmla="*/ 61232 h 93889"/>
                <a:gd name="connsiteX215" fmla="*/ 69396 w 118382"/>
                <a:gd name="connsiteY215" fmla="*/ 61232 h 93889"/>
                <a:gd name="connsiteX216" fmla="*/ 69396 w 118382"/>
                <a:gd name="connsiteY216" fmla="*/ 60416 h 93889"/>
                <a:gd name="connsiteX217" fmla="*/ 70213 w 118382"/>
                <a:gd name="connsiteY217" fmla="*/ 59599 h 93889"/>
                <a:gd name="connsiteX218" fmla="*/ 71029 w 118382"/>
                <a:gd name="connsiteY218" fmla="*/ 58783 h 93889"/>
                <a:gd name="connsiteX219" fmla="*/ 71029 w 118382"/>
                <a:gd name="connsiteY219" fmla="*/ 57966 h 93889"/>
                <a:gd name="connsiteX220" fmla="*/ 71029 w 118382"/>
                <a:gd name="connsiteY220" fmla="*/ 57150 h 93889"/>
                <a:gd name="connsiteX221" fmla="*/ 70213 w 118382"/>
                <a:gd name="connsiteY221" fmla="*/ 56334 h 93889"/>
                <a:gd name="connsiteX222" fmla="*/ 68580 w 118382"/>
                <a:gd name="connsiteY222" fmla="*/ 53884 h 93889"/>
                <a:gd name="connsiteX223" fmla="*/ 66947 w 118382"/>
                <a:gd name="connsiteY223" fmla="*/ 51435 h 93889"/>
                <a:gd name="connsiteX224" fmla="*/ 63681 w 118382"/>
                <a:gd name="connsiteY224" fmla="*/ 50619 h 93889"/>
                <a:gd name="connsiteX225" fmla="*/ 62865 w 118382"/>
                <a:gd name="connsiteY225" fmla="*/ 49802 h 93889"/>
                <a:gd name="connsiteX226" fmla="*/ 62048 w 118382"/>
                <a:gd name="connsiteY226" fmla="*/ 48169 h 93889"/>
                <a:gd name="connsiteX227" fmla="*/ 62048 w 118382"/>
                <a:gd name="connsiteY227" fmla="*/ 47353 h 93889"/>
                <a:gd name="connsiteX228" fmla="*/ 61232 w 118382"/>
                <a:gd name="connsiteY228" fmla="*/ 47353 h 93889"/>
                <a:gd name="connsiteX229" fmla="*/ 57966 w 118382"/>
                <a:gd name="connsiteY229" fmla="*/ 47353 h 93889"/>
                <a:gd name="connsiteX230" fmla="*/ 53884 w 118382"/>
                <a:gd name="connsiteY230" fmla="*/ 47353 h 93889"/>
                <a:gd name="connsiteX231" fmla="*/ 50619 w 118382"/>
                <a:gd name="connsiteY231" fmla="*/ 47353 h 93889"/>
                <a:gd name="connsiteX232" fmla="*/ 50619 w 118382"/>
                <a:gd name="connsiteY232" fmla="*/ 48169 h 93889"/>
                <a:gd name="connsiteX233" fmla="*/ 47353 w 118382"/>
                <a:gd name="connsiteY233" fmla="*/ 48986 h 93889"/>
                <a:gd name="connsiteX234" fmla="*/ 44904 w 118382"/>
                <a:gd name="connsiteY234" fmla="*/ 48169 h 93889"/>
                <a:gd name="connsiteX235" fmla="*/ 42454 w 118382"/>
                <a:gd name="connsiteY235" fmla="*/ 48986 h 93889"/>
                <a:gd name="connsiteX236" fmla="*/ 41638 w 118382"/>
                <a:gd name="connsiteY236" fmla="*/ 49802 h 93889"/>
                <a:gd name="connsiteX237" fmla="*/ 41638 w 118382"/>
                <a:gd name="connsiteY237" fmla="*/ 51435 h 93889"/>
                <a:gd name="connsiteX238" fmla="*/ 40821 w 118382"/>
                <a:gd name="connsiteY238" fmla="*/ 53068 h 93889"/>
                <a:gd name="connsiteX239" fmla="*/ 40005 w 118382"/>
                <a:gd name="connsiteY239" fmla="*/ 53884 h 93889"/>
                <a:gd name="connsiteX240" fmla="*/ 40005 w 118382"/>
                <a:gd name="connsiteY240" fmla="*/ 54701 h 93889"/>
                <a:gd name="connsiteX241" fmla="*/ 40005 w 118382"/>
                <a:gd name="connsiteY241" fmla="*/ 55517 h 93889"/>
                <a:gd name="connsiteX242" fmla="*/ 39188 w 118382"/>
                <a:gd name="connsiteY242" fmla="*/ 56334 h 93889"/>
                <a:gd name="connsiteX243" fmla="*/ 38372 w 118382"/>
                <a:gd name="connsiteY243" fmla="*/ 57966 h 93889"/>
                <a:gd name="connsiteX244" fmla="*/ 37556 w 118382"/>
                <a:gd name="connsiteY244" fmla="*/ 59599 h 93889"/>
                <a:gd name="connsiteX245" fmla="*/ 35923 w 118382"/>
                <a:gd name="connsiteY245" fmla="*/ 60416 h 93889"/>
                <a:gd name="connsiteX246" fmla="*/ 33473 w 118382"/>
                <a:gd name="connsiteY246" fmla="*/ 61232 h 93889"/>
                <a:gd name="connsiteX247" fmla="*/ 32657 w 118382"/>
                <a:gd name="connsiteY247" fmla="*/ 62865 h 93889"/>
                <a:gd name="connsiteX248" fmla="*/ 31841 w 118382"/>
                <a:gd name="connsiteY248" fmla="*/ 63682 h 93889"/>
                <a:gd name="connsiteX249" fmla="*/ 31024 w 118382"/>
                <a:gd name="connsiteY249" fmla="*/ 64498 h 93889"/>
                <a:gd name="connsiteX250" fmla="*/ 30208 w 118382"/>
                <a:gd name="connsiteY250" fmla="*/ 64498 h 93889"/>
                <a:gd name="connsiteX251" fmla="*/ 29391 w 118382"/>
                <a:gd name="connsiteY251" fmla="*/ 64498 h 93889"/>
                <a:gd name="connsiteX252" fmla="*/ 28575 w 118382"/>
                <a:gd name="connsiteY252" fmla="*/ 64498 h 93889"/>
                <a:gd name="connsiteX253" fmla="*/ 27759 w 118382"/>
                <a:gd name="connsiteY253" fmla="*/ 64498 h 93889"/>
                <a:gd name="connsiteX254" fmla="*/ 27759 w 118382"/>
                <a:gd name="connsiteY254" fmla="*/ 63682 h 93889"/>
                <a:gd name="connsiteX255" fmla="*/ 28575 w 118382"/>
                <a:gd name="connsiteY255" fmla="*/ 62049 h 93889"/>
                <a:gd name="connsiteX256" fmla="*/ 27759 w 118382"/>
                <a:gd name="connsiteY256" fmla="*/ 61232 h 93889"/>
                <a:gd name="connsiteX257" fmla="*/ 26126 w 118382"/>
                <a:gd name="connsiteY257" fmla="*/ 59599 h 93889"/>
                <a:gd name="connsiteX258" fmla="*/ 26126 w 118382"/>
                <a:gd name="connsiteY258" fmla="*/ 58783 h 93889"/>
                <a:gd name="connsiteX259" fmla="*/ 25309 w 118382"/>
                <a:gd name="connsiteY259" fmla="*/ 57966 h 93889"/>
                <a:gd name="connsiteX260" fmla="*/ 22860 w 118382"/>
                <a:gd name="connsiteY260" fmla="*/ 55517 h 93889"/>
                <a:gd name="connsiteX261" fmla="*/ 21227 w 118382"/>
                <a:gd name="connsiteY261" fmla="*/ 55517 h 93889"/>
                <a:gd name="connsiteX262" fmla="*/ 22043 w 118382"/>
                <a:gd name="connsiteY262" fmla="*/ 53884 h 93889"/>
                <a:gd name="connsiteX263" fmla="*/ 22043 w 118382"/>
                <a:gd name="connsiteY263" fmla="*/ 51435 h 93889"/>
                <a:gd name="connsiteX264" fmla="*/ 21227 w 118382"/>
                <a:gd name="connsiteY264" fmla="*/ 49802 h 93889"/>
                <a:gd name="connsiteX265" fmla="*/ 21227 w 118382"/>
                <a:gd name="connsiteY265" fmla="*/ 48169 h 93889"/>
                <a:gd name="connsiteX266" fmla="*/ 21227 w 118382"/>
                <a:gd name="connsiteY266" fmla="*/ 48169 h 93889"/>
                <a:gd name="connsiteX267" fmla="*/ 20411 w 118382"/>
                <a:gd name="connsiteY267" fmla="*/ 48986 h 93889"/>
                <a:gd name="connsiteX268" fmla="*/ 19594 w 118382"/>
                <a:gd name="connsiteY268" fmla="*/ 48986 h 93889"/>
                <a:gd name="connsiteX269" fmla="*/ 17145 w 118382"/>
                <a:gd name="connsiteY269" fmla="*/ 47353 h 93889"/>
                <a:gd name="connsiteX270" fmla="*/ 16329 w 118382"/>
                <a:gd name="connsiteY270" fmla="*/ 45720 h 93889"/>
                <a:gd name="connsiteX271" fmla="*/ 16329 w 118382"/>
                <a:gd name="connsiteY271" fmla="*/ 44904 h 93889"/>
                <a:gd name="connsiteX272" fmla="*/ 16329 w 118382"/>
                <a:gd name="connsiteY272" fmla="*/ 44087 h 93889"/>
                <a:gd name="connsiteX273" fmla="*/ 15512 w 118382"/>
                <a:gd name="connsiteY273" fmla="*/ 44087 h 93889"/>
                <a:gd name="connsiteX274" fmla="*/ 13879 w 118382"/>
                <a:gd name="connsiteY274" fmla="*/ 44087 h 93889"/>
                <a:gd name="connsiteX275" fmla="*/ 9797 w 118382"/>
                <a:gd name="connsiteY275" fmla="*/ 42454 h 93889"/>
                <a:gd name="connsiteX276" fmla="*/ 6531 w 118382"/>
                <a:gd name="connsiteY276" fmla="*/ 37556 h 93889"/>
                <a:gd name="connsiteX277" fmla="*/ 6531 w 118382"/>
                <a:gd name="connsiteY277" fmla="*/ 36739 h 93889"/>
                <a:gd name="connsiteX278" fmla="*/ 7348 w 118382"/>
                <a:gd name="connsiteY278" fmla="*/ 35107 h 93889"/>
                <a:gd name="connsiteX279" fmla="*/ 7348 w 118382"/>
                <a:gd name="connsiteY279" fmla="*/ 34290 h 93889"/>
                <a:gd name="connsiteX280" fmla="*/ 5715 w 118382"/>
                <a:gd name="connsiteY280" fmla="*/ 35923 h 93889"/>
                <a:gd name="connsiteX281" fmla="*/ 5715 w 118382"/>
                <a:gd name="connsiteY281" fmla="*/ 35107 h 93889"/>
                <a:gd name="connsiteX282" fmla="*/ 4898 w 118382"/>
                <a:gd name="connsiteY282" fmla="*/ 33474 h 93889"/>
                <a:gd name="connsiteX283" fmla="*/ 4898 w 118382"/>
                <a:gd name="connsiteY283" fmla="*/ 32657 h 93889"/>
                <a:gd name="connsiteX284" fmla="*/ 4082 w 118382"/>
                <a:gd name="connsiteY284" fmla="*/ 31841 h 93889"/>
                <a:gd name="connsiteX285" fmla="*/ 3266 w 118382"/>
                <a:gd name="connsiteY285" fmla="*/ 31841 h 93889"/>
                <a:gd name="connsiteX286" fmla="*/ 2449 w 118382"/>
                <a:gd name="connsiteY286" fmla="*/ 31841 h 93889"/>
                <a:gd name="connsiteX287" fmla="*/ 1633 w 118382"/>
                <a:gd name="connsiteY287" fmla="*/ 34290 h 93889"/>
                <a:gd name="connsiteX288" fmla="*/ 816 w 118382"/>
                <a:gd name="connsiteY288" fmla="*/ 34290 h 93889"/>
                <a:gd name="connsiteX289" fmla="*/ 0 w 118382"/>
                <a:gd name="connsiteY289" fmla="*/ 33474 h 93889"/>
                <a:gd name="connsiteX290" fmla="*/ 0 w 118382"/>
                <a:gd name="connsiteY290" fmla="*/ 31841 h 93889"/>
                <a:gd name="connsiteX291" fmla="*/ 816 w 118382"/>
                <a:gd name="connsiteY291" fmla="*/ 31024 h 93889"/>
                <a:gd name="connsiteX292" fmla="*/ 1633 w 118382"/>
                <a:gd name="connsiteY292" fmla="*/ 29391 h 93889"/>
                <a:gd name="connsiteX293" fmla="*/ 4082 w 118382"/>
                <a:gd name="connsiteY293" fmla="*/ 23677 h 93889"/>
                <a:gd name="connsiteX294" fmla="*/ 4898 w 118382"/>
                <a:gd name="connsiteY294" fmla="*/ 22044 h 93889"/>
                <a:gd name="connsiteX295" fmla="*/ 5715 w 118382"/>
                <a:gd name="connsiteY295" fmla="*/ 21227 h 93889"/>
                <a:gd name="connsiteX296" fmla="*/ 7348 w 118382"/>
                <a:gd name="connsiteY296" fmla="*/ 21227 h 93889"/>
                <a:gd name="connsiteX297" fmla="*/ 9797 w 118382"/>
                <a:gd name="connsiteY297" fmla="*/ 20411 h 93889"/>
                <a:gd name="connsiteX298" fmla="*/ 12246 w 118382"/>
                <a:gd name="connsiteY298" fmla="*/ 18778 h 93889"/>
                <a:gd name="connsiteX299" fmla="*/ 13063 w 118382"/>
                <a:gd name="connsiteY299" fmla="*/ 17962 h 93889"/>
                <a:gd name="connsiteX300" fmla="*/ 15512 w 118382"/>
                <a:gd name="connsiteY300" fmla="*/ 17962 h 93889"/>
                <a:gd name="connsiteX301" fmla="*/ 17961 w 118382"/>
                <a:gd name="connsiteY301" fmla="*/ 17962 h 93889"/>
                <a:gd name="connsiteX302" fmla="*/ 21227 w 118382"/>
                <a:gd name="connsiteY302" fmla="*/ 17145 h 93889"/>
                <a:gd name="connsiteX303" fmla="*/ 21227 w 118382"/>
                <a:gd name="connsiteY303" fmla="*/ 15512 h 93889"/>
                <a:gd name="connsiteX304" fmla="*/ 21227 w 118382"/>
                <a:gd name="connsiteY304" fmla="*/ 13063 h 93889"/>
                <a:gd name="connsiteX305" fmla="*/ 21227 w 118382"/>
                <a:gd name="connsiteY305" fmla="*/ 12246 h 93889"/>
                <a:gd name="connsiteX306" fmla="*/ 19594 w 118382"/>
                <a:gd name="connsiteY306" fmla="*/ 11430 h 93889"/>
                <a:gd name="connsiteX307" fmla="*/ 18778 w 118382"/>
                <a:gd name="connsiteY307" fmla="*/ 10614 h 93889"/>
                <a:gd name="connsiteX308" fmla="*/ 17961 w 118382"/>
                <a:gd name="connsiteY308" fmla="*/ 9797 h 93889"/>
                <a:gd name="connsiteX309" fmla="*/ 17145 w 118382"/>
                <a:gd name="connsiteY309" fmla="*/ 8981 h 93889"/>
                <a:gd name="connsiteX310" fmla="*/ 17145 w 118382"/>
                <a:gd name="connsiteY310" fmla="*/ 8164 h 93889"/>
                <a:gd name="connsiteX311" fmla="*/ 17961 w 118382"/>
                <a:gd name="connsiteY311" fmla="*/ 7348 h 93889"/>
                <a:gd name="connsiteX312" fmla="*/ 18778 w 118382"/>
                <a:gd name="connsiteY312" fmla="*/ 7348 h 93889"/>
                <a:gd name="connsiteX313" fmla="*/ 20411 w 118382"/>
                <a:gd name="connsiteY313" fmla="*/ 7348 h 93889"/>
                <a:gd name="connsiteX314" fmla="*/ 21227 w 118382"/>
                <a:gd name="connsiteY314" fmla="*/ 7348 h 93889"/>
                <a:gd name="connsiteX315" fmla="*/ 21227 w 118382"/>
                <a:gd name="connsiteY315" fmla="*/ 6532 h 93889"/>
                <a:gd name="connsiteX316" fmla="*/ 22043 w 118382"/>
                <a:gd name="connsiteY316" fmla="*/ 4899 h 93889"/>
                <a:gd name="connsiteX317" fmla="*/ 22043 w 118382"/>
                <a:gd name="connsiteY317" fmla="*/ 3266 h 93889"/>
                <a:gd name="connsiteX318" fmla="*/ 21227 w 118382"/>
                <a:gd name="connsiteY318" fmla="*/ 1633 h 93889"/>
                <a:gd name="connsiteX319" fmla="*/ 21227 w 118382"/>
                <a:gd name="connsiteY319" fmla="*/ 0 h 93889"/>
                <a:gd name="connsiteX320" fmla="*/ 26942 w 118382"/>
                <a:gd name="connsiteY320" fmla="*/ 0 h 93889"/>
                <a:gd name="connsiteX321" fmla="*/ 27759 w 118382"/>
                <a:gd name="connsiteY321" fmla="*/ 0 h 93889"/>
                <a:gd name="connsiteX322" fmla="*/ 30208 w 118382"/>
                <a:gd name="connsiteY322" fmla="*/ 0 h 93889"/>
                <a:gd name="connsiteX323" fmla="*/ 31841 w 118382"/>
                <a:gd name="connsiteY323" fmla="*/ 0 h 93889"/>
                <a:gd name="connsiteX324" fmla="*/ 32657 w 118382"/>
                <a:gd name="connsiteY324" fmla="*/ 0 h 93889"/>
                <a:gd name="connsiteX325" fmla="*/ 32657 w 118382"/>
                <a:gd name="connsiteY325" fmla="*/ 0 h 93889"/>
                <a:gd name="connsiteX326" fmla="*/ 32657 w 118382"/>
                <a:gd name="connsiteY326" fmla="*/ 816 h 93889"/>
                <a:gd name="connsiteX327" fmla="*/ 32657 w 118382"/>
                <a:gd name="connsiteY327" fmla="*/ 1633 h 93889"/>
                <a:gd name="connsiteX328" fmla="*/ 32657 w 118382"/>
                <a:gd name="connsiteY328" fmla="*/ 2449 h 93889"/>
                <a:gd name="connsiteX329" fmla="*/ 33473 w 118382"/>
                <a:gd name="connsiteY329" fmla="*/ 2449 h 93889"/>
                <a:gd name="connsiteX330" fmla="*/ 34290 w 118382"/>
                <a:gd name="connsiteY330" fmla="*/ 2449 h 93889"/>
                <a:gd name="connsiteX331" fmla="*/ 35106 w 118382"/>
                <a:gd name="connsiteY331" fmla="*/ 2449 h 93889"/>
                <a:gd name="connsiteX332" fmla="*/ 35923 w 118382"/>
                <a:gd name="connsiteY332" fmla="*/ 2449 h 93889"/>
                <a:gd name="connsiteX333" fmla="*/ 36739 w 118382"/>
                <a:gd name="connsiteY333" fmla="*/ 2449 h 93889"/>
                <a:gd name="connsiteX334" fmla="*/ 38372 w 118382"/>
                <a:gd name="connsiteY334" fmla="*/ 3266 h 93889"/>
                <a:gd name="connsiteX335" fmla="*/ 40005 w 118382"/>
                <a:gd name="connsiteY335" fmla="*/ 3266 h 93889"/>
                <a:gd name="connsiteX336" fmla="*/ 41638 w 118382"/>
                <a:gd name="connsiteY336" fmla="*/ 4082 h 93889"/>
                <a:gd name="connsiteX337" fmla="*/ 43271 w 118382"/>
                <a:gd name="connsiteY337" fmla="*/ 4082 h 93889"/>
                <a:gd name="connsiteX338" fmla="*/ 44904 w 118382"/>
                <a:gd name="connsiteY338" fmla="*/ 4082 h 93889"/>
                <a:gd name="connsiteX339" fmla="*/ 45720 w 118382"/>
                <a:gd name="connsiteY339" fmla="*/ 4899 h 93889"/>
                <a:gd name="connsiteX340" fmla="*/ 47353 w 118382"/>
                <a:gd name="connsiteY340" fmla="*/ 4899 h 93889"/>
                <a:gd name="connsiteX341" fmla="*/ 49802 w 118382"/>
                <a:gd name="connsiteY341" fmla="*/ 4082 h 93889"/>
                <a:gd name="connsiteX342" fmla="*/ 51435 w 118382"/>
                <a:gd name="connsiteY342" fmla="*/ 4082 h 93889"/>
                <a:gd name="connsiteX343" fmla="*/ 53884 w 118382"/>
                <a:gd name="connsiteY343" fmla="*/ 4082 h 93889"/>
                <a:gd name="connsiteX344" fmla="*/ 55517 w 118382"/>
                <a:gd name="connsiteY344" fmla="*/ 4082 h 93889"/>
                <a:gd name="connsiteX345" fmla="*/ 59599 w 118382"/>
                <a:gd name="connsiteY345" fmla="*/ 3266 h 93889"/>
                <a:gd name="connsiteX346" fmla="*/ 61232 w 118382"/>
                <a:gd name="connsiteY346" fmla="*/ 3266 h 93889"/>
                <a:gd name="connsiteX347" fmla="*/ 57966 w 118382"/>
                <a:gd name="connsiteY347" fmla="*/ 6532 h 9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Lst>
              <a:rect l="l" t="t" r="r" b="b"/>
              <a:pathLst>
                <a:path w="118382" h="93889">
                  <a:moveTo>
                    <a:pt x="57966" y="6532"/>
                  </a:moveTo>
                  <a:lnTo>
                    <a:pt x="57966" y="6532"/>
                  </a:lnTo>
                  <a:lnTo>
                    <a:pt x="57150" y="8164"/>
                  </a:lnTo>
                  <a:lnTo>
                    <a:pt x="56333" y="8981"/>
                  </a:lnTo>
                  <a:lnTo>
                    <a:pt x="55517" y="9797"/>
                  </a:lnTo>
                  <a:lnTo>
                    <a:pt x="55517" y="10614"/>
                  </a:lnTo>
                  <a:lnTo>
                    <a:pt x="57150" y="11430"/>
                  </a:lnTo>
                  <a:lnTo>
                    <a:pt x="58783" y="13063"/>
                  </a:lnTo>
                  <a:lnTo>
                    <a:pt x="59599" y="13063"/>
                  </a:lnTo>
                  <a:lnTo>
                    <a:pt x="60415" y="13063"/>
                  </a:lnTo>
                  <a:lnTo>
                    <a:pt x="62048" y="12246"/>
                  </a:lnTo>
                  <a:lnTo>
                    <a:pt x="62865" y="10614"/>
                  </a:lnTo>
                  <a:lnTo>
                    <a:pt x="63681" y="9797"/>
                  </a:lnTo>
                  <a:lnTo>
                    <a:pt x="64498" y="9797"/>
                  </a:lnTo>
                  <a:lnTo>
                    <a:pt x="65314" y="10614"/>
                  </a:lnTo>
                  <a:lnTo>
                    <a:pt x="66131" y="12246"/>
                  </a:lnTo>
                  <a:lnTo>
                    <a:pt x="66947" y="13879"/>
                  </a:lnTo>
                  <a:lnTo>
                    <a:pt x="66947" y="13879"/>
                  </a:lnTo>
                  <a:lnTo>
                    <a:pt x="67763" y="13879"/>
                  </a:lnTo>
                  <a:lnTo>
                    <a:pt x="68580" y="13879"/>
                  </a:lnTo>
                  <a:lnTo>
                    <a:pt x="69396" y="13063"/>
                  </a:lnTo>
                  <a:lnTo>
                    <a:pt x="69396" y="13063"/>
                  </a:lnTo>
                  <a:lnTo>
                    <a:pt x="70213" y="12246"/>
                  </a:lnTo>
                  <a:lnTo>
                    <a:pt x="72662" y="9797"/>
                  </a:lnTo>
                  <a:lnTo>
                    <a:pt x="74295" y="8981"/>
                  </a:lnTo>
                  <a:lnTo>
                    <a:pt x="75112" y="8981"/>
                  </a:lnTo>
                  <a:lnTo>
                    <a:pt x="75928" y="8981"/>
                  </a:lnTo>
                  <a:lnTo>
                    <a:pt x="77561" y="9797"/>
                  </a:lnTo>
                  <a:lnTo>
                    <a:pt x="80010" y="10614"/>
                  </a:lnTo>
                  <a:lnTo>
                    <a:pt x="83276" y="12246"/>
                  </a:lnTo>
                  <a:lnTo>
                    <a:pt x="84092" y="12246"/>
                  </a:lnTo>
                  <a:lnTo>
                    <a:pt x="84908" y="12246"/>
                  </a:lnTo>
                  <a:lnTo>
                    <a:pt x="85725" y="10614"/>
                  </a:lnTo>
                  <a:lnTo>
                    <a:pt x="86541" y="9797"/>
                  </a:lnTo>
                  <a:lnTo>
                    <a:pt x="88174" y="8981"/>
                  </a:lnTo>
                  <a:lnTo>
                    <a:pt x="89807" y="8981"/>
                  </a:lnTo>
                  <a:lnTo>
                    <a:pt x="90623" y="8981"/>
                  </a:lnTo>
                  <a:lnTo>
                    <a:pt x="90623" y="8164"/>
                  </a:lnTo>
                  <a:lnTo>
                    <a:pt x="90623" y="7348"/>
                  </a:lnTo>
                  <a:lnTo>
                    <a:pt x="90623" y="6532"/>
                  </a:lnTo>
                  <a:lnTo>
                    <a:pt x="89807" y="4899"/>
                  </a:lnTo>
                  <a:lnTo>
                    <a:pt x="89807" y="4899"/>
                  </a:lnTo>
                  <a:lnTo>
                    <a:pt x="90623" y="4899"/>
                  </a:lnTo>
                  <a:lnTo>
                    <a:pt x="91440" y="4899"/>
                  </a:lnTo>
                  <a:lnTo>
                    <a:pt x="93073" y="4899"/>
                  </a:lnTo>
                  <a:lnTo>
                    <a:pt x="94706" y="5715"/>
                  </a:lnTo>
                  <a:lnTo>
                    <a:pt x="96338" y="6532"/>
                  </a:lnTo>
                  <a:lnTo>
                    <a:pt x="97155" y="7348"/>
                  </a:lnTo>
                  <a:lnTo>
                    <a:pt x="97971" y="8981"/>
                  </a:lnTo>
                  <a:lnTo>
                    <a:pt x="98788" y="10614"/>
                  </a:lnTo>
                  <a:lnTo>
                    <a:pt x="100421" y="13879"/>
                  </a:lnTo>
                  <a:lnTo>
                    <a:pt x="100421" y="15512"/>
                  </a:lnTo>
                  <a:lnTo>
                    <a:pt x="100421" y="17962"/>
                  </a:lnTo>
                  <a:lnTo>
                    <a:pt x="101237" y="18778"/>
                  </a:lnTo>
                  <a:lnTo>
                    <a:pt x="102054" y="18778"/>
                  </a:lnTo>
                  <a:lnTo>
                    <a:pt x="102054" y="18778"/>
                  </a:lnTo>
                  <a:lnTo>
                    <a:pt x="102870" y="20411"/>
                  </a:lnTo>
                  <a:lnTo>
                    <a:pt x="103687" y="21227"/>
                  </a:lnTo>
                  <a:lnTo>
                    <a:pt x="104503" y="21227"/>
                  </a:lnTo>
                  <a:lnTo>
                    <a:pt x="106136" y="22044"/>
                  </a:lnTo>
                  <a:lnTo>
                    <a:pt x="106952" y="22860"/>
                  </a:lnTo>
                  <a:lnTo>
                    <a:pt x="106952" y="22860"/>
                  </a:lnTo>
                  <a:lnTo>
                    <a:pt x="106952" y="23677"/>
                  </a:lnTo>
                  <a:lnTo>
                    <a:pt x="106952" y="24493"/>
                  </a:lnTo>
                  <a:lnTo>
                    <a:pt x="106136" y="24493"/>
                  </a:lnTo>
                  <a:lnTo>
                    <a:pt x="105319" y="25309"/>
                  </a:lnTo>
                  <a:lnTo>
                    <a:pt x="104503" y="26126"/>
                  </a:lnTo>
                  <a:lnTo>
                    <a:pt x="102870" y="28575"/>
                  </a:lnTo>
                  <a:lnTo>
                    <a:pt x="102870" y="29391"/>
                  </a:lnTo>
                  <a:lnTo>
                    <a:pt x="102870" y="29391"/>
                  </a:lnTo>
                  <a:lnTo>
                    <a:pt x="103687" y="29391"/>
                  </a:lnTo>
                  <a:lnTo>
                    <a:pt x="104503" y="29391"/>
                  </a:lnTo>
                  <a:lnTo>
                    <a:pt x="106136" y="28575"/>
                  </a:lnTo>
                  <a:lnTo>
                    <a:pt x="106952" y="28575"/>
                  </a:lnTo>
                  <a:lnTo>
                    <a:pt x="107769" y="29391"/>
                  </a:lnTo>
                  <a:lnTo>
                    <a:pt x="107769" y="30208"/>
                  </a:lnTo>
                  <a:lnTo>
                    <a:pt x="107769" y="31024"/>
                  </a:lnTo>
                  <a:lnTo>
                    <a:pt x="107769" y="31841"/>
                  </a:lnTo>
                  <a:lnTo>
                    <a:pt x="107769" y="33474"/>
                  </a:lnTo>
                  <a:lnTo>
                    <a:pt x="107769" y="35923"/>
                  </a:lnTo>
                  <a:lnTo>
                    <a:pt x="108585" y="38372"/>
                  </a:lnTo>
                  <a:lnTo>
                    <a:pt x="109401" y="39189"/>
                  </a:lnTo>
                  <a:lnTo>
                    <a:pt x="113483" y="40821"/>
                  </a:lnTo>
                  <a:lnTo>
                    <a:pt x="113483" y="41638"/>
                  </a:lnTo>
                  <a:lnTo>
                    <a:pt x="113483" y="42454"/>
                  </a:lnTo>
                  <a:lnTo>
                    <a:pt x="113483" y="43271"/>
                  </a:lnTo>
                  <a:lnTo>
                    <a:pt x="113483" y="44087"/>
                  </a:lnTo>
                  <a:lnTo>
                    <a:pt x="112667" y="44904"/>
                  </a:lnTo>
                  <a:lnTo>
                    <a:pt x="111851" y="45720"/>
                  </a:lnTo>
                  <a:lnTo>
                    <a:pt x="111851" y="46537"/>
                  </a:lnTo>
                  <a:lnTo>
                    <a:pt x="111851" y="48169"/>
                  </a:lnTo>
                  <a:lnTo>
                    <a:pt x="111851" y="51435"/>
                  </a:lnTo>
                  <a:lnTo>
                    <a:pt x="111851" y="54701"/>
                  </a:lnTo>
                  <a:lnTo>
                    <a:pt x="112667" y="55517"/>
                  </a:lnTo>
                  <a:lnTo>
                    <a:pt x="113483" y="56334"/>
                  </a:lnTo>
                  <a:lnTo>
                    <a:pt x="114300" y="56334"/>
                  </a:lnTo>
                  <a:lnTo>
                    <a:pt x="115116" y="56334"/>
                  </a:lnTo>
                  <a:lnTo>
                    <a:pt x="115116" y="57966"/>
                  </a:lnTo>
                  <a:lnTo>
                    <a:pt x="115116" y="59599"/>
                  </a:lnTo>
                  <a:lnTo>
                    <a:pt x="116749" y="60416"/>
                  </a:lnTo>
                  <a:lnTo>
                    <a:pt x="117565" y="61232"/>
                  </a:lnTo>
                  <a:lnTo>
                    <a:pt x="117565" y="62049"/>
                  </a:lnTo>
                  <a:lnTo>
                    <a:pt x="115116" y="62865"/>
                  </a:lnTo>
                  <a:lnTo>
                    <a:pt x="114300" y="63682"/>
                  </a:lnTo>
                  <a:lnTo>
                    <a:pt x="114300" y="65314"/>
                  </a:lnTo>
                  <a:lnTo>
                    <a:pt x="114300" y="66947"/>
                  </a:lnTo>
                  <a:lnTo>
                    <a:pt x="116749" y="67764"/>
                  </a:lnTo>
                  <a:lnTo>
                    <a:pt x="117565" y="69396"/>
                  </a:lnTo>
                  <a:lnTo>
                    <a:pt x="118382" y="71029"/>
                  </a:lnTo>
                  <a:lnTo>
                    <a:pt x="118382" y="73479"/>
                  </a:lnTo>
                  <a:lnTo>
                    <a:pt x="118382" y="74295"/>
                  </a:lnTo>
                  <a:lnTo>
                    <a:pt x="117565" y="74295"/>
                  </a:lnTo>
                  <a:lnTo>
                    <a:pt x="116749" y="73479"/>
                  </a:lnTo>
                  <a:lnTo>
                    <a:pt x="115933" y="72662"/>
                  </a:lnTo>
                  <a:lnTo>
                    <a:pt x="115116" y="72662"/>
                  </a:lnTo>
                  <a:lnTo>
                    <a:pt x="113483" y="72662"/>
                  </a:lnTo>
                  <a:lnTo>
                    <a:pt x="111851" y="72662"/>
                  </a:lnTo>
                  <a:lnTo>
                    <a:pt x="110218" y="72662"/>
                  </a:lnTo>
                  <a:lnTo>
                    <a:pt x="109401" y="72662"/>
                  </a:lnTo>
                  <a:lnTo>
                    <a:pt x="108585" y="73479"/>
                  </a:lnTo>
                  <a:lnTo>
                    <a:pt x="108585" y="74295"/>
                  </a:lnTo>
                  <a:lnTo>
                    <a:pt x="108585" y="76744"/>
                  </a:lnTo>
                  <a:lnTo>
                    <a:pt x="109401" y="77561"/>
                  </a:lnTo>
                  <a:lnTo>
                    <a:pt x="111034" y="78377"/>
                  </a:lnTo>
                  <a:lnTo>
                    <a:pt x="111851" y="78377"/>
                  </a:lnTo>
                  <a:lnTo>
                    <a:pt x="112667" y="78377"/>
                  </a:lnTo>
                  <a:lnTo>
                    <a:pt x="113483" y="79194"/>
                  </a:lnTo>
                  <a:lnTo>
                    <a:pt x="113483" y="80010"/>
                  </a:lnTo>
                  <a:lnTo>
                    <a:pt x="113483" y="80827"/>
                  </a:lnTo>
                  <a:lnTo>
                    <a:pt x="112667" y="81643"/>
                  </a:lnTo>
                  <a:lnTo>
                    <a:pt x="111851" y="83276"/>
                  </a:lnTo>
                  <a:lnTo>
                    <a:pt x="111851" y="84092"/>
                  </a:lnTo>
                  <a:lnTo>
                    <a:pt x="111851" y="84909"/>
                  </a:lnTo>
                  <a:lnTo>
                    <a:pt x="110218" y="87358"/>
                  </a:lnTo>
                  <a:lnTo>
                    <a:pt x="109401" y="88174"/>
                  </a:lnTo>
                  <a:lnTo>
                    <a:pt x="107769" y="87358"/>
                  </a:lnTo>
                  <a:lnTo>
                    <a:pt x="106136" y="87358"/>
                  </a:lnTo>
                  <a:lnTo>
                    <a:pt x="105319" y="88174"/>
                  </a:lnTo>
                  <a:lnTo>
                    <a:pt x="104503" y="87358"/>
                  </a:lnTo>
                  <a:lnTo>
                    <a:pt x="103687" y="86541"/>
                  </a:lnTo>
                  <a:lnTo>
                    <a:pt x="103687" y="85725"/>
                  </a:lnTo>
                  <a:lnTo>
                    <a:pt x="102870" y="85725"/>
                  </a:lnTo>
                  <a:lnTo>
                    <a:pt x="102054" y="85725"/>
                  </a:lnTo>
                  <a:lnTo>
                    <a:pt x="101237" y="86541"/>
                  </a:lnTo>
                  <a:lnTo>
                    <a:pt x="101237" y="87358"/>
                  </a:lnTo>
                  <a:lnTo>
                    <a:pt x="101237" y="88174"/>
                  </a:lnTo>
                  <a:lnTo>
                    <a:pt x="101237" y="88991"/>
                  </a:lnTo>
                  <a:lnTo>
                    <a:pt x="100421" y="89807"/>
                  </a:lnTo>
                  <a:lnTo>
                    <a:pt x="99604" y="91440"/>
                  </a:lnTo>
                  <a:lnTo>
                    <a:pt x="98788" y="92257"/>
                  </a:lnTo>
                  <a:lnTo>
                    <a:pt x="97971" y="93073"/>
                  </a:lnTo>
                  <a:lnTo>
                    <a:pt x="97155" y="93073"/>
                  </a:lnTo>
                  <a:lnTo>
                    <a:pt x="97155" y="93073"/>
                  </a:lnTo>
                  <a:lnTo>
                    <a:pt x="97155" y="93073"/>
                  </a:lnTo>
                  <a:lnTo>
                    <a:pt x="95522" y="93889"/>
                  </a:lnTo>
                  <a:lnTo>
                    <a:pt x="94706" y="93889"/>
                  </a:lnTo>
                  <a:lnTo>
                    <a:pt x="94706" y="93073"/>
                  </a:lnTo>
                  <a:lnTo>
                    <a:pt x="93889" y="92257"/>
                  </a:lnTo>
                  <a:lnTo>
                    <a:pt x="93073" y="91440"/>
                  </a:lnTo>
                  <a:lnTo>
                    <a:pt x="92256" y="90624"/>
                  </a:lnTo>
                  <a:lnTo>
                    <a:pt x="90623" y="89807"/>
                  </a:lnTo>
                  <a:lnTo>
                    <a:pt x="89807" y="89807"/>
                  </a:lnTo>
                  <a:lnTo>
                    <a:pt x="88990" y="89807"/>
                  </a:lnTo>
                  <a:lnTo>
                    <a:pt x="88174" y="89807"/>
                  </a:lnTo>
                  <a:lnTo>
                    <a:pt x="88174" y="88991"/>
                  </a:lnTo>
                  <a:lnTo>
                    <a:pt x="88990" y="88174"/>
                  </a:lnTo>
                  <a:lnTo>
                    <a:pt x="89807" y="87358"/>
                  </a:lnTo>
                  <a:lnTo>
                    <a:pt x="89807" y="86541"/>
                  </a:lnTo>
                  <a:lnTo>
                    <a:pt x="89807" y="85725"/>
                  </a:lnTo>
                  <a:lnTo>
                    <a:pt x="88990" y="84092"/>
                  </a:lnTo>
                  <a:lnTo>
                    <a:pt x="88174" y="83276"/>
                  </a:lnTo>
                  <a:lnTo>
                    <a:pt x="88174" y="82459"/>
                  </a:lnTo>
                  <a:lnTo>
                    <a:pt x="88174" y="81643"/>
                  </a:lnTo>
                  <a:lnTo>
                    <a:pt x="88174" y="80827"/>
                  </a:lnTo>
                  <a:lnTo>
                    <a:pt x="88174" y="80010"/>
                  </a:lnTo>
                  <a:lnTo>
                    <a:pt x="88174" y="79194"/>
                  </a:lnTo>
                  <a:lnTo>
                    <a:pt x="88174" y="78377"/>
                  </a:lnTo>
                  <a:lnTo>
                    <a:pt x="88174" y="78377"/>
                  </a:lnTo>
                  <a:lnTo>
                    <a:pt x="88174" y="76744"/>
                  </a:lnTo>
                  <a:lnTo>
                    <a:pt x="88174" y="75112"/>
                  </a:lnTo>
                  <a:lnTo>
                    <a:pt x="87358" y="74295"/>
                  </a:lnTo>
                  <a:lnTo>
                    <a:pt x="86541" y="74295"/>
                  </a:lnTo>
                  <a:lnTo>
                    <a:pt x="85725" y="73479"/>
                  </a:lnTo>
                  <a:lnTo>
                    <a:pt x="85725" y="72662"/>
                  </a:lnTo>
                  <a:lnTo>
                    <a:pt x="85725" y="72662"/>
                  </a:lnTo>
                  <a:lnTo>
                    <a:pt x="85725" y="72662"/>
                  </a:lnTo>
                  <a:lnTo>
                    <a:pt x="85725" y="72662"/>
                  </a:lnTo>
                  <a:lnTo>
                    <a:pt x="85725" y="72662"/>
                  </a:lnTo>
                  <a:lnTo>
                    <a:pt x="84908" y="71029"/>
                  </a:lnTo>
                  <a:lnTo>
                    <a:pt x="84908" y="71029"/>
                  </a:lnTo>
                  <a:lnTo>
                    <a:pt x="84908" y="71029"/>
                  </a:lnTo>
                  <a:lnTo>
                    <a:pt x="80826" y="72662"/>
                  </a:lnTo>
                  <a:lnTo>
                    <a:pt x="80826" y="71846"/>
                  </a:lnTo>
                  <a:lnTo>
                    <a:pt x="80826" y="71029"/>
                  </a:lnTo>
                  <a:lnTo>
                    <a:pt x="80010" y="71029"/>
                  </a:lnTo>
                  <a:lnTo>
                    <a:pt x="78377" y="71846"/>
                  </a:lnTo>
                  <a:lnTo>
                    <a:pt x="77561" y="71846"/>
                  </a:lnTo>
                  <a:lnTo>
                    <a:pt x="75928" y="71846"/>
                  </a:lnTo>
                  <a:lnTo>
                    <a:pt x="75112" y="71846"/>
                  </a:lnTo>
                  <a:lnTo>
                    <a:pt x="73479" y="73479"/>
                  </a:lnTo>
                  <a:lnTo>
                    <a:pt x="71846" y="75112"/>
                  </a:lnTo>
                  <a:lnTo>
                    <a:pt x="71029" y="75112"/>
                  </a:lnTo>
                  <a:lnTo>
                    <a:pt x="70213" y="75112"/>
                  </a:lnTo>
                  <a:lnTo>
                    <a:pt x="69396" y="75112"/>
                  </a:lnTo>
                  <a:lnTo>
                    <a:pt x="68580" y="75112"/>
                  </a:lnTo>
                  <a:lnTo>
                    <a:pt x="68580" y="74295"/>
                  </a:lnTo>
                  <a:lnTo>
                    <a:pt x="69396" y="73479"/>
                  </a:lnTo>
                  <a:lnTo>
                    <a:pt x="70213" y="71029"/>
                  </a:lnTo>
                  <a:lnTo>
                    <a:pt x="72662" y="68580"/>
                  </a:lnTo>
                  <a:lnTo>
                    <a:pt x="72662" y="67764"/>
                  </a:lnTo>
                  <a:lnTo>
                    <a:pt x="71846" y="66131"/>
                  </a:lnTo>
                  <a:lnTo>
                    <a:pt x="71029" y="64498"/>
                  </a:lnTo>
                  <a:lnTo>
                    <a:pt x="71029" y="62865"/>
                  </a:lnTo>
                  <a:lnTo>
                    <a:pt x="71029" y="61232"/>
                  </a:lnTo>
                  <a:lnTo>
                    <a:pt x="69396" y="61232"/>
                  </a:lnTo>
                  <a:lnTo>
                    <a:pt x="69396" y="61232"/>
                  </a:lnTo>
                  <a:lnTo>
                    <a:pt x="69396" y="60416"/>
                  </a:lnTo>
                  <a:lnTo>
                    <a:pt x="70213" y="59599"/>
                  </a:lnTo>
                  <a:lnTo>
                    <a:pt x="71029" y="58783"/>
                  </a:lnTo>
                  <a:lnTo>
                    <a:pt x="71029" y="57966"/>
                  </a:lnTo>
                  <a:lnTo>
                    <a:pt x="71029" y="57150"/>
                  </a:lnTo>
                  <a:lnTo>
                    <a:pt x="70213" y="56334"/>
                  </a:lnTo>
                  <a:lnTo>
                    <a:pt x="68580" y="53884"/>
                  </a:lnTo>
                  <a:lnTo>
                    <a:pt x="66947" y="51435"/>
                  </a:lnTo>
                  <a:lnTo>
                    <a:pt x="63681" y="50619"/>
                  </a:lnTo>
                  <a:lnTo>
                    <a:pt x="62865" y="49802"/>
                  </a:lnTo>
                  <a:lnTo>
                    <a:pt x="62048" y="48169"/>
                  </a:lnTo>
                  <a:lnTo>
                    <a:pt x="62048" y="47353"/>
                  </a:lnTo>
                  <a:lnTo>
                    <a:pt x="61232" y="47353"/>
                  </a:lnTo>
                  <a:lnTo>
                    <a:pt x="57966" y="47353"/>
                  </a:lnTo>
                  <a:lnTo>
                    <a:pt x="53884" y="47353"/>
                  </a:lnTo>
                  <a:lnTo>
                    <a:pt x="50619" y="47353"/>
                  </a:lnTo>
                  <a:lnTo>
                    <a:pt x="50619" y="48169"/>
                  </a:lnTo>
                  <a:lnTo>
                    <a:pt x="47353" y="48986"/>
                  </a:lnTo>
                  <a:lnTo>
                    <a:pt x="44904" y="48169"/>
                  </a:lnTo>
                  <a:lnTo>
                    <a:pt x="42454" y="48986"/>
                  </a:lnTo>
                  <a:lnTo>
                    <a:pt x="41638" y="49802"/>
                  </a:lnTo>
                  <a:lnTo>
                    <a:pt x="41638" y="51435"/>
                  </a:lnTo>
                  <a:lnTo>
                    <a:pt x="40821" y="53068"/>
                  </a:lnTo>
                  <a:lnTo>
                    <a:pt x="40005" y="53884"/>
                  </a:lnTo>
                  <a:lnTo>
                    <a:pt x="40005" y="54701"/>
                  </a:lnTo>
                  <a:lnTo>
                    <a:pt x="40005" y="55517"/>
                  </a:lnTo>
                  <a:lnTo>
                    <a:pt x="39188" y="56334"/>
                  </a:lnTo>
                  <a:lnTo>
                    <a:pt x="38372" y="57966"/>
                  </a:lnTo>
                  <a:lnTo>
                    <a:pt x="37556" y="59599"/>
                  </a:lnTo>
                  <a:lnTo>
                    <a:pt x="35923" y="60416"/>
                  </a:lnTo>
                  <a:lnTo>
                    <a:pt x="33473" y="61232"/>
                  </a:lnTo>
                  <a:lnTo>
                    <a:pt x="32657" y="62865"/>
                  </a:lnTo>
                  <a:lnTo>
                    <a:pt x="31841" y="63682"/>
                  </a:lnTo>
                  <a:lnTo>
                    <a:pt x="31024" y="64498"/>
                  </a:lnTo>
                  <a:lnTo>
                    <a:pt x="30208" y="64498"/>
                  </a:lnTo>
                  <a:lnTo>
                    <a:pt x="29391" y="64498"/>
                  </a:lnTo>
                  <a:lnTo>
                    <a:pt x="28575" y="64498"/>
                  </a:lnTo>
                  <a:lnTo>
                    <a:pt x="27759" y="64498"/>
                  </a:lnTo>
                  <a:lnTo>
                    <a:pt x="27759" y="63682"/>
                  </a:lnTo>
                  <a:lnTo>
                    <a:pt x="28575" y="62049"/>
                  </a:lnTo>
                  <a:lnTo>
                    <a:pt x="27759" y="61232"/>
                  </a:lnTo>
                  <a:lnTo>
                    <a:pt x="26126" y="59599"/>
                  </a:lnTo>
                  <a:lnTo>
                    <a:pt x="26126" y="58783"/>
                  </a:lnTo>
                  <a:lnTo>
                    <a:pt x="25309" y="57966"/>
                  </a:lnTo>
                  <a:lnTo>
                    <a:pt x="22860" y="55517"/>
                  </a:lnTo>
                  <a:lnTo>
                    <a:pt x="21227" y="55517"/>
                  </a:lnTo>
                  <a:lnTo>
                    <a:pt x="22043" y="53884"/>
                  </a:lnTo>
                  <a:lnTo>
                    <a:pt x="22043" y="51435"/>
                  </a:lnTo>
                  <a:lnTo>
                    <a:pt x="21227" y="49802"/>
                  </a:lnTo>
                  <a:lnTo>
                    <a:pt x="21227" y="48169"/>
                  </a:lnTo>
                  <a:lnTo>
                    <a:pt x="21227" y="48169"/>
                  </a:lnTo>
                  <a:lnTo>
                    <a:pt x="20411" y="48986"/>
                  </a:lnTo>
                  <a:lnTo>
                    <a:pt x="19594" y="48986"/>
                  </a:lnTo>
                  <a:lnTo>
                    <a:pt x="17145" y="47353"/>
                  </a:lnTo>
                  <a:lnTo>
                    <a:pt x="16329" y="45720"/>
                  </a:lnTo>
                  <a:lnTo>
                    <a:pt x="16329" y="44904"/>
                  </a:lnTo>
                  <a:lnTo>
                    <a:pt x="16329" y="44087"/>
                  </a:lnTo>
                  <a:lnTo>
                    <a:pt x="15512" y="44087"/>
                  </a:lnTo>
                  <a:lnTo>
                    <a:pt x="13879" y="44087"/>
                  </a:lnTo>
                  <a:lnTo>
                    <a:pt x="9797" y="42454"/>
                  </a:lnTo>
                  <a:lnTo>
                    <a:pt x="6531" y="37556"/>
                  </a:lnTo>
                  <a:lnTo>
                    <a:pt x="6531" y="36739"/>
                  </a:lnTo>
                  <a:lnTo>
                    <a:pt x="7348" y="35107"/>
                  </a:lnTo>
                  <a:lnTo>
                    <a:pt x="7348" y="34290"/>
                  </a:lnTo>
                  <a:lnTo>
                    <a:pt x="5715" y="35923"/>
                  </a:lnTo>
                  <a:lnTo>
                    <a:pt x="5715" y="35107"/>
                  </a:lnTo>
                  <a:lnTo>
                    <a:pt x="4898" y="33474"/>
                  </a:lnTo>
                  <a:lnTo>
                    <a:pt x="4898" y="32657"/>
                  </a:lnTo>
                  <a:lnTo>
                    <a:pt x="4082" y="31841"/>
                  </a:lnTo>
                  <a:lnTo>
                    <a:pt x="3266" y="31841"/>
                  </a:lnTo>
                  <a:lnTo>
                    <a:pt x="2449" y="31841"/>
                  </a:lnTo>
                  <a:lnTo>
                    <a:pt x="1633" y="34290"/>
                  </a:lnTo>
                  <a:lnTo>
                    <a:pt x="816" y="34290"/>
                  </a:lnTo>
                  <a:lnTo>
                    <a:pt x="0" y="33474"/>
                  </a:lnTo>
                  <a:lnTo>
                    <a:pt x="0" y="31841"/>
                  </a:lnTo>
                  <a:lnTo>
                    <a:pt x="816" y="31024"/>
                  </a:lnTo>
                  <a:lnTo>
                    <a:pt x="1633" y="29391"/>
                  </a:lnTo>
                  <a:lnTo>
                    <a:pt x="4082" y="23677"/>
                  </a:lnTo>
                  <a:lnTo>
                    <a:pt x="4898" y="22044"/>
                  </a:lnTo>
                  <a:lnTo>
                    <a:pt x="5715" y="21227"/>
                  </a:lnTo>
                  <a:lnTo>
                    <a:pt x="7348" y="21227"/>
                  </a:lnTo>
                  <a:lnTo>
                    <a:pt x="9797" y="20411"/>
                  </a:lnTo>
                  <a:lnTo>
                    <a:pt x="12246" y="18778"/>
                  </a:lnTo>
                  <a:lnTo>
                    <a:pt x="13063" y="17962"/>
                  </a:lnTo>
                  <a:lnTo>
                    <a:pt x="15512" y="17962"/>
                  </a:lnTo>
                  <a:lnTo>
                    <a:pt x="17961" y="17962"/>
                  </a:lnTo>
                  <a:lnTo>
                    <a:pt x="21227" y="17145"/>
                  </a:lnTo>
                  <a:lnTo>
                    <a:pt x="21227" y="15512"/>
                  </a:lnTo>
                  <a:lnTo>
                    <a:pt x="21227" y="13063"/>
                  </a:lnTo>
                  <a:lnTo>
                    <a:pt x="21227" y="12246"/>
                  </a:lnTo>
                  <a:lnTo>
                    <a:pt x="19594" y="11430"/>
                  </a:lnTo>
                  <a:lnTo>
                    <a:pt x="18778" y="10614"/>
                  </a:lnTo>
                  <a:lnTo>
                    <a:pt x="17961" y="9797"/>
                  </a:lnTo>
                  <a:lnTo>
                    <a:pt x="17145" y="8981"/>
                  </a:lnTo>
                  <a:lnTo>
                    <a:pt x="17145" y="8164"/>
                  </a:lnTo>
                  <a:lnTo>
                    <a:pt x="17961" y="7348"/>
                  </a:lnTo>
                  <a:lnTo>
                    <a:pt x="18778" y="7348"/>
                  </a:lnTo>
                  <a:lnTo>
                    <a:pt x="20411" y="7348"/>
                  </a:lnTo>
                  <a:lnTo>
                    <a:pt x="21227" y="7348"/>
                  </a:lnTo>
                  <a:lnTo>
                    <a:pt x="21227" y="6532"/>
                  </a:lnTo>
                  <a:lnTo>
                    <a:pt x="22043" y="4899"/>
                  </a:lnTo>
                  <a:lnTo>
                    <a:pt x="22043" y="3266"/>
                  </a:lnTo>
                  <a:lnTo>
                    <a:pt x="21227" y="1633"/>
                  </a:lnTo>
                  <a:lnTo>
                    <a:pt x="21227" y="0"/>
                  </a:lnTo>
                  <a:lnTo>
                    <a:pt x="26942" y="0"/>
                  </a:lnTo>
                  <a:lnTo>
                    <a:pt x="27759" y="0"/>
                  </a:lnTo>
                  <a:lnTo>
                    <a:pt x="30208" y="0"/>
                  </a:lnTo>
                  <a:lnTo>
                    <a:pt x="31841" y="0"/>
                  </a:lnTo>
                  <a:lnTo>
                    <a:pt x="32657" y="0"/>
                  </a:lnTo>
                  <a:lnTo>
                    <a:pt x="32657" y="0"/>
                  </a:lnTo>
                  <a:lnTo>
                    <a:pt x="32657" y="816"/>
                  </a:lnTo>
                  <a:lnTo>
                    <a:pt x="32657" y="1633"/>
                  </a:lnTo>
                  <a:lnTo>
                    <a:pt x="32657" y="2449"/>
                  </a:lnTo>
                  <a:lnTo>
                    <a:pt x="33473" y="2449"/>
                  </a:lnTo>
                  <a:lnTo>
                    <a:pt x="34290" y="2449"/>
                  </a:lnTo>
                  <a:lnTo>
                    <a:pt x="35106" y="2449"/>
                  </a:lnTo>
                  <a:lnTo>
                    <a:pt x="35923" y="2449"/>
                  </a:lnTo>
                  <a:lnTo>
                    <a:pt x="36739" y="2449"/>
                  </a:lnTo>
                  <a:lnTo>
                    <a:pt x="38372" y="3266"/>
                  </a:lnTo>
                  <a:lnTo>
                    <a:pt x="40005" y="3266"/>
                  </a:lnTo>
                  <a:lnTo>
                    <a:pt x="41638" y="4082"/>
                  </a:lnTo>
                  <a:lnTo>
                    <a:pt x="43271" y="4082"/>
                  </a:lnTo>
                  <a:lnTo>
                    <a:pt x="44904" y="4082"/>
                  </a:lnTo>
                  <a:lnTo>
                    <a:pt x="45720" y="4899"/>
                  </a:lnTo>
                  <a:lnTo>
                    <a:pt x="47353" y="4899"/>
                  </a:lnTo>
                  <a:lnTo>
                    <a:pt x="49802" y="4082"/>
                  </a:lnTo>
                  <a:lnTo>
                    <a:pt x="51435" y="4082"/>
                  </a:lnTo>
                  <a:lnTo>
                    <a:pt x="53884" y="4082"/>
                  </a:lnTo>
                  <a:lnTo>
                    <a:pt x="55517" y="4082"/>
                  </a:lnTo>
                  <a:lnTo>
                    <a:pt x="59599" y="3266"/>
                  </a:lnTo>
                  <a:lnTo>
                    <a:pt x="61232" y="3266"/>
                  </a:lnTo>
                  <a:lnTo>
                    <a:pt x="57966" y="6532"/>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17" name="Freeform: Shape 316">
              <a:extLst>
                <a:ext uri="{FF2B5EF4-FFF2-40B4-BE49-F238E27FC236}">
                  <a16:creationId xmlns:a16="http://schemas.microsoft.com/office/drawing/2014/main" id="{FDB917EF-7A66-9752-F95F-43F4249538BC}"/>
                </a:ext>
              </a:extLst>
            </p:cNvPr>
            <p:cNvSpPr/>
            <p:nvPr/>
          </p:nvSpPr>
          <p:spPr>
            <a:xfrm>
              <a:off x="4518932" y="4157253"/>
              <a:ext cx="47352" cy="45719"/>
            </a:xfrm>
            <a:custGeom>
              <a:avLst/>
              <a:gdLst>
                <a:gd name="connsiteX0" fmla="*/ 4898 w 47352"/>
                <a:gd name="connsiteY0" fmla="*/ 0 h 45719"/>
                <a:gd name="connsiteX1" fmla="*/ 4898 w 47352"/>
                <a:gd name="connsiteY1" fmla="*/ 0 h 45719"/>
                <a:gd name="connsiteX2" fmla="*/ 8164 w 47352"/>
                <a:gd name="connsiteY2" fmla="*/ 0 h 45719"/>
                <a:gd name="connsiteX3" fmla="*/ 8981 w 47352"/>
                <a:gd name="connsiteY3" fmla="*/ 816 h 45719"/>
                <a:gd name="connsiteX4" fmla="*/ 8981 w 47352"/>
                <a:gd name="connsiteY4" fmla="*/ 2449 h 45719"/>
                <a:gd name="connsiteX5" fmla="*/ 6531 w 47352"/>
                <a:gd name="connsiteY5" fmla="*/ 6531 h 45719"/>
                <a:gd name="connsiteX6" fmla="*/ 5715 w 47352"/>
                <a:gd name="connsiteY6" fmla="*/ 8164 h 45719"/>
                <a:gd name="connsiteX7" fmla="*/ 4898 w 47352"/>
                <a:gd name="connsiteY7" fmla="*/ 9797 h 45719"/>
                <a:gd name="connsiteX8" fmla="*/ 4082 w 47352"/>
                <a:gd name="connsiteY8" fmla="*/ 9797 h 45719"/>
                <a:gd name="connsiteX9" fmla="*/ 816 w 47352"/>
                <a:gd name="connsiteY9" fmla="*/ 8981 h 45719"/>
                <a:gd name="connsiteX10" fmla="*/ 0 w 47352"/>
                <a:gd name="connsiteY10" fmla="*/ 8164 h 45719"/>
                <a:gd name="connsiteX11" fmla="*/ 0 w 47352"/>
                <a:gd name="connsiteY11" fmla="*/ 7348 h 45719"/>
                <a:gd name="connsiteX12" fmla="*/ 0 w 47352"/>
                <a:gd name="connsiteY12" fmla="*/ 5715 h 45719"/>
                <a:gd name="connsiteX13" fmla="*/ 0 w 47352"/>
                <a:gd name="connsiteY13" fmla="*/ 4898 h 45719"/>
                <a:gd name="connsiteX14" fmla="*/ 1633 w 47352"/>
                <a:gd name="connsiteY14" fmla="*/ 4898 h 45719"/>
                <a:gd name="connsiteX15" fmla="*/ 2449 w 47352"/>
                <a:gd name="connsiteY15" fmla="*/ 4898 h 45719"/>
                <a:gd name="connsiteX16" fmla="*/ 3266 w 47352"/>
                <a:gd name="connsiteY16" fmla="*/ 3266 h 45719"/>
                <a:gd name="connsiteX17" fmla="*/ 3266 w 47352"/>
                <a:gd name="connsiteY17" fmla="*/ 1633 h 45719"/>
                <a:gd name="connsiteX18" fmla="*/ 4082 w 47352"/>
                <a:gd name="connsiteY18" fmla="*/ 816 h 45719"/>
                <a:gd name="connsiteX19" fmla="*/ 4898 w 47352"/>
                <a:gd name="connsiteY19" fmla="*/ 0 h 45719"/>
                <a:gd name="connsiteX20" fmla="*/ 47353 w 47352"/>
                <a:gd name="connsiteY20" fmla="*/ 26126 h 45719"/>
                <a:gd name="connsiteX21" fmla="*/ 47353 w 47352"/>
                <a:gd name="connsiteY21" fmla="*/ 30208 h 45719"/>
                <a:gd name="connsiteX22" fmla="*/ 47353 w 47352"/>
                <a:gd name="connsiteY22" fmla="*/ 33473 h 45719"/>
                <a:gd name="connsiteX23" fmla="*/ 47353 w 47352"/>
                <a:gd name="connsiteY23" fmla="*/ 36739 h 45719"/>
                <a:gd name="connsiteX24" fmla="*/ 47353 w 47352"/>
                <a:gd name="connsiteY24" fmla="*/ 40005 h 45719"/>
                <a:gd name="connsiteX25" fmla="*/ 47353 w 47352"/>
                <a:gd name="connsiteY25" fmla="*/ 43271 h 45719"/>
                <a:gd name="connsiteX26" fmla="*/ 47353 w 47352"/>
                <a:gd name="connsiteY26" fmla="*/ 44904 h 45719"/>
                <a:gd name="connsiteX27" fmla="*/ 44087 w 47352"/>
                <a:gd name="connsiteY27" fmla="*/ 44904 h 45719"/>
                <a:gd name="connsiteX28" fmla="*/ 39188 w 47352"/>
                <a:gd name="connsiteY28" fmla="*/ 44904 h 45719"/>
                <a:gd name="connsiteX29" fmla="*/ 34290 w 47352"/>
                <a:gd name="connsiteY29" fmla="*/ 44904 h 45719"/>
                <a:gd name="connsiteX30" fmla="*/ 30208 w 47352"/>
                <a:gd name="connsiteY30" fmla="*/ 44904 h 45719"/>
                <a:gd name="connsiteX31" fmla="*/ 27759 w 47352"/>
                <a:gd name="connsiteY31" fmla="*/ 44904 h 45719"/>
                <a:gd name="connsiteX32" fmla="*/ 25309 w 47352"/>
                <a:gd name="connsiteY32" fmla="*/ 44904 h 45719"/>
                <a:gd name="connsiteX33" fmla="*/ 24493 w 47352"/>
                <a:gd name="connsiteY33" fmla="*/ 44904 h 45719"/>
                <a:gd name="connsiteX34" fmla="*/ 23677 w 47352"/>
                <a:gd name="connsiteY34" fmla="*/ 45720 h 45719"/>
                <a:gd name="connsiteX35" fmla="*/ 22860 w 47352"/>
                <a:gd name="connsiteY35" fmla="*/ 45720 h 45719"/>
                <a:gd name="connsiteX36" fmla="*/ 22044 w 47352"/>
                <a:gd name="connsiteY36" fmla="*/ 44904 h 45719"/>
                <a:gd name="connsiteX37" fmla="*/ 21227 w 47352"/>
                <a:gd name="connsiteY37" fmla="*/ 44904 h 45719"/>
                <a:gd name="connsiteX38" fmla="*/ 21227 w 47352"/>
                <a:gd name="connsiteY38" fmla="*/ 44087 h 45719"/>
                <a:gd name="connsiteX39" fmla="*/ 20411 w 47352"/>
                <a:gd name="connsiteY39" fmla="*/ 43271 h 45719"/>
                <a:gd name="connsiteX40" fmla="*/ 19594 w 47352"/>
                <a:gd name="connsiteY40" fmla="*/ 43271 h 45719"/>
                <a:gd name="connsiteX41" fmla="*/ 18778 w 47352"/>
                <a:gd name="connsiteY41" fmla="*/ 43271 h 45719"/>
                <a:gd name="connsiteX42" fmla="*/ 17962 w 47352"/>
                <a:gd name="connsiteY42" fmla="*/ 44087 h 45719"/>
                <a:gd name="connsiteX43" fmla="*/ 17145 w 47352"/>
                <a:gd name="connsiteY43" fmla="*/ 44087 h 45719"/>
                <a:gd name="connsiteX44" fmla="*/ 17145 w 47352"/>
                <a:gd name="connsiteY44" fmla="*/ 44087 h 45719"/>
                <a:gd name="connsiteX45" fmla="*/ 15512 w 47352"/>
                <a:gd name="connsiteY45" fmla="*/ 43271 h 45719"/>
                <a:gd name="connsiteX46" fmla="*/ 14696 w 47352"/>
                <a:gd name="connsiteY46" fmla="*/ 43271 h 45719"/>
                <a:gd name="connsiteX47" fmla="*/ 13879 w 47352"/>
                <a:gd name="connsiteY47" fmla="*/ 43271 h 45719"/>
                <a:gd name="connsiteX48" fmla="*/ 14696 w 47352"/>
                <a:gd name="connsiteY48" fmla="*/ 40821 h 45719"/>
                <a:gd name="connsiteX49" fmla="*/ 15512 w 47352"/>
                <a:gd name="connsiteY49" fmla="*/ 38372 h 45719"/>
                <a:gd name="connsiteX50" fmla="*/ 17145 w 47352"/>
                <a:gd name="connsiteY50" fmla="*/ 36739 h 45719"/>
                <a:gd name="connsiteX51" fmla="*/ 17962 w 47352"/>
                <a:gd name="connsiteY51" fmla="*/ 35923 h 45719"/>
                <a:gd name="connsiteX52" fmla="*/ 17962 w 47352"/>
                <a:gd name="connsiteY52" fmla="*/ 35106 h 45719"/>
                <a:gd name="connsiteX53" fmla="*/ 18778 w 47352"/>
                <a:gd name="connsiteY53" fmla="*/ 32657 h 45719"/>
                <a:gd name="connsiteX54" fmla="*/ 20411 w 47352"/>
                <a:gd name="connsiteY54" fmla="*/ 30208 h 45719"/>
                <a:gd name="connsiteX55" fmla="*/ 19594 w 47352"/>
                <a:gd name="connsiteY55" fmla="*/ 27759 h 45719"/>
                <a:gd name="connsiteX56" fmla="*/ 19594 w 47352"/>
                <a:gd name="connsiteY56" fmla="*/ 23676 h 45719"/>
                <a:gd name="connsiteX57" fmla="*/ 20411 w 47352"/>
                <a:gd name="connsiteY57" fmla="*/ 23676 h 45719"/>
                <a:gd name="connsiteX58" fmla="*/ 20411 w 47352"/>
                <a:gd name="connsiteY58" fmla="*/ 23676 h 45719"/>
                <a:gd name="connsiteX59" fmla="*/ 20411 w 47352"/>
                <a:gd name="connsiteY59" fmla="*/ 24493 h 45719"/>
                <a:gd name="connsiteX60" fmla="*/ 21227 w 47352"/>
                <a:gd name="connsiteY60" fmla="*/ 25309 h 45719"/>
                <a:gd name="connsiteX61" fmla="*/ 22860 w 47352"/>
                <a:gd name="connsiteY61" fmla="*/ 26126 h 45719"/>
                <a:gd name="connsiteX62" fmla="*/ 28575 w 47352"/>
                <a:gd name="connsiteY62" fmla="*/ 26126 h 45719"/>
                <a:gd name="connsiteX63" fmla="*/ 31841 w 47352"/>
                <a:gd name="connsiteY63" fmla="*/ 26126 h 45719"/>
                <a:gd name="connsiteX64" fmla="*/ 36739 w 47352"/>
                <a:gd name="connsiteY64" fmla="*/ 26126 h 45719"/>
                <a:gd name="connsiteX65" fmla="*/ 41638 w 47352"/>
                <a:gd name="connsiteY65" fmla="*/ 26126 h 45719"/>
                <a:gd name="connsiteX66" fmla="*/ 47353 w 47352"/>
                <a:gd name="connsiteY66" fmla="*/ 26126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7352" h="45719">
                  <a:moveTo>
                    <a:pt x="4898" y="0"/>
                  </a:moveTo>
                  <a:lnTo>
                    <a:pt x="4898" y="0"/>
                  </a:lnTo>
                  <a:lnTo>
                    <a:pt x="8164" y="0"/>
                  </a:lnTo>
                  <a:lnTo>
                    <a:pt x="8981" y="816"/>
                  </a:lnTo>
                  <a:lnTo>
                    <a:pt x="8981" y="2449"/>
                  </a:lnTo>
                  <a:lnTo>
                    <a:pt x="6531" y="6531"/>
                  </a:lnTo>
                  <a:lnTo>
                    <a:pt x="5715" y="8164"/>
                  </a:lnTo>
                  <a:lnTo>
                    <a:pt x="4898" y="9797"/>
                  </a:lnTo>
                  <a:lnTo>
                    <a:pt x="4082" y="9797"/>
                  </a:lnTo>
                  <a:lnTo>
                    <a:pt x="816" y="8981"/>
                  </a:lnTo>
                  <a:lnTo>
                    <a:pt x="0" y="8164"/>
                  </a:lnTo>
                  <a:lnTo>
                    <a:pt x="0" y="7348"/>
                  </a:lnTo>
                  <a:lnTo>
                    <a:pt x="0" y="5715"/>
                  </a:lnTo>
                  <a:lnTo>
                    <a:pt x="0" y="4898"/>
                  </a:lnTo>
                  <a:lnTo>
                    <a:pt x="1633" y="4898"/>
                  </a:lnTo>
                  <a:lnTo>
                    <a:pt x="2449" y="4898"/>
                  </a:lnTo>
                  <a:lnTo>
                    <a:pt x="3266" y="3266"/>
                  </a:lnTo>
                  <a:lnTo>
                    <a:pt x="3266" y="1633"/>
                  </a:lnTo>
                  <a:lnTo>
                    <a:pt x="4082" y="816"/>
                  </a:lnTo>
                  <a:lnTo>
                    <a:pt x="4898" y="0"/>
                  </a:lnTo>
                  <a:close/>
                  <a:moveTo>
                    <a:pt x="47353" y="26126"/>
                  </a:moveTo>
                  <a:lnTo>
                    <a:pt x="47353" y="30208"/>
                  </a:lnTo>
                  <a:lnTo>
                    <a:pt x="47353" y="33473"/>
                  </a:lnTo>
                  <a:lnTo>
                    <a:pt x="47353" y="36739"/>
                  </a:lnTo>
                  <a:lnTo>
                    <a:pt x="47353" y="40005"/>
                  </a:lnTo>
                  <a:lnTo>
                    <a:pt x="47353" y="43271"/>
                  </a:lnTo>
                  <a:lnTo>
                    <a:pt x="47353" y="44904"/>
                  </a:lnTo>
                  <a:lnTo>
                    <a:pt x="44087" y="44904"/>
                  </a:lnTo>
                  <a:lnTo>
                    <a:pt x="39188" y="44904"/>
                  </a:lnTo>
                  <a:lnTo>
                    <a:pt x="34290" y="44904"/>
                  </a:lnTo>
                  <a:lnTo>
                    <a:pt x="30208" y="44904"/>
                  </a:lnTo>
                  <a:lnTo>
                    <a:pt x="27759" y="44904"/>
                  </a:lnTo>
                  <a:lnTo>
                    <a:pt x="25309" y="44904"/>
                  </a:lnTo>
                  <a:lnTo>
                    <a:pt x="24493" y="44904"/>
                  </a:lnTo>
                  <a:lnTo>
                    <a:pt x="23677" y="45720"/>
                  </a:lnTo>
                  <a:lnTo>
                    <a:pt x="22860" y="45720"/>
                  </a:lnTo>
                  <a:lnTo>
                    <a:pt x="22044" y="44904"/>
                  </a:lnTo>
                  <a:lnTo>
                    <a:pt x="21227" y="44904"/>
                  </a:lnTo>
                  <a:lnTo>
                    <a:pt x="21227" y="44087"/>
                  </a:lnTo>
                  <a:lnTo>
                    <a:pt x="20411" y="43271"/>
                  </a:lnTo>
                  <a:lnTo>
                    <a:pt x="19594" y="43271"/>
                  </a:lnTo>
                  <a:lnTo>
                    <a:pt x="18778" y="43271"/>
                  </a:lnTo>
                  <a:lnTo>
                    <a:pt x="17962" y="44087"/>
                  </a:lnTo>
                  <a:lnTo>
                    <a:pt x="17145" y="44087"/>
                  </a:lnTo>
                  <a:lnTo>
                    <a:pt x="17145" y="44087"/>
                  </a:lnTo>
                  <a:lnTo>
                    <a:pt x="15512" y="43271"/>
                  </a:lnTo>
                  <a:lnTo>
                    <a:pt x="14696" y="43271"/>
                  </a:lnTo>
                  <a:lnTo>
                    <a:pt x="13879" y="43271"/>
                  </a:lnTo>
                  <a:lnTo>
                    <a:pt x="14696" y="40821"/>
                  </a:lnTo>
                  <a:lnTo>
                    <a:pt x="15512" y="38372"/>
                  </a:lnTo>
                  <a:lnTo>
                    <a:pt x="17145" y="36739"/>
                  </a:lnTo>
                  <a:lnTo>
                    <a:pt x="17962" y="35923"/>
                  </a:lnTo>
                  <a:lnTo>
                    <a:pt x="17962" y="35106"/>
                  </a:lnTo>
                  <a:lnTo>
                    <a:pt x="18778" y="32657"/>
                  </a:lnTo>
                  <a:lnTo>
                    <a:pt x="20411" y="30208"/>
                  </a:lnTo>
                  <a:lnTo>
                    <a:pt x="19594" y="27759"/>
                  </a:lnTo>
                  <a:lnTo>
                    <a:pt x="19594" y="23676"/>
                  </a:lnTo>
                  <a:lnTo>
                    <a:pt x="20411" y="23676"/>
                  </a:lnTo>
                  <a:lnTo>
                    <a:pt x="20411" y="23676"/>
                  </a:lnTo>
                  <a:lnTo>
                    <a:pt x="20411" y="24493"/>
                  </a:lnTo>
                  <a:lnTo>
                    <a:pt x="21227" y="25309"/>
                  </a:lnTo>
                  <a:lnTo>
                    <a:pt x="22860" y="26126"/>
                  </a:lnTo>
                  <a:lnTo>
                    <a:pt x="28575" y="26126"/>
                  </a:lnTo>
                  <a:lnTo>
                    <a:pt x="31841" y="26126"/>
                  </a:lnTo>
                  <a:lnTo>
                    <a:pt x="36739" y="26126"/>
                  </a:lnTo>
                  <a:lnTo>
                    <a:pt x="41638" y="26126"/>
                  </a:lnTo>
                  <a:lnTo>
                    <a:pt x="47353" y="26126"/>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18" name="Freeform: Shape 317">
              <a:extLst>
                <a:ext uri="{FF2B5EF4-FFF2-40B4-BE49-F238E27FC236}">
                  <a16:creationId xmlns:a16="http://schemas.microsoft.com/office/drawing/2014/main" id="{D1774879-90CF-2492-E2D8-7AF6C2F62E4D}"/>
                </a:ext>
              </a:extLst>
            </p:cNvPr>
            <p:cNvSpPr/>
            <p:nvPr/>
          </p:nvSpPr>
          <p:spPr>
            <a:xfrm>
              <a:off x="4702628" y="3461656"/>
              <a:ext cx="142875" cy="145324"/>
            </a:xfrm>
            <a:custGeom>
              <a:avLst/>
              <a:gdLst>
                <a:gd name="connsiteX0" fmla="*/ 111851 w 142875"/>
                <a:gd name="connsiteY0" fmla="*/ 1633 h 145324"/>
                <a:gd name="connsiteX1" fmla="*/ 113484 w 142875"/>
                <a:gd name="connsiteY1" fmla="*/ 2449 h 145324"/>
                <a:gd name="connsiteX2" fmla="*/ 114300 w 142875"/>
                <a:gd name="connsiteY2" fmla="*/ 3266 h 145324"/>
                <a:gd name="connsiteX3" fmla="*/ 115116 w 142875"/>
                <a:gd name="connsiteY3" fmla="*/ 4082 h 145324"/>
                <a:gd name="connsiteX4" fmla="*/ 115933 w 142875"/>
                <a:gd name="connsiteY4" fmla="*/ 4899 h 145324"/>
                <a:gd name="connsiteX5" fmla="*/ 116749 w 142875"/>
                <a:gd name="connsiteY5" fmla="*/ 4899 h 145324"/>
                <a:gd name="connsiteX6" fmla="*/ 117566 w 142875"/>
                <a:gd name="connsiteY6" fmla="*/ 6531 h 145324"/>
                <a:gd name="connsiteX7" fmla="*/ 117566 w 142875"/>
                <a:gd name="connsiteY7" fmla="*/ 8981 h 145324"/>
                <a:gd name="connsiteX8" fmla="*/ 117566 w 142875"/>
                <a:gd name="connsiteY8" fmla="*/ 9797 h 145324"/>
                <a:gd name="connsiteX9" fmla="*/ 116749 w 142875"/>
                <a:gd name="connsiteY9" fmla="*/ 9797 h 145324"/>
                <a:gd name="connsiteX10" fmla="*/ 113484 w 142875"/>
                <a:gd name="connsiteY10" fmla="*/ 12246 h 145324"/>
                <a:gd name="connsiteX11" fmla="*/ 113484 w 142875"/>
                <a:gd name="connsiteY11" fmla="*/ 14696 h 145324"/>
                <a:gd name="connsiteX12" fmla="*/ 113484 w 142875"/>
                <a:gd name="connsiteY12" fmla="*/ 15512 h 145324"/>
                <a:gd name="connsiteX13" fmla="*/ 113484 w 142875"/>
                <a:gd name="connsiteY13" fmla="*/ 16329 h 145324"/>
                <a:gd name="connsiteX14" fmla="*/ 113484 w 142875"/>
                <a:gd name="connsiteY14" fmla="*/ 17145 h 145324"/>
                <a:gd name="connsiteX15" fmla="*/ 113484 w 142875"/>
                <a:gd name="connsiteY15" fmla="*/ 17961 h 145324"/>
                <a:gd name="connsiteX16" fmla="*/ 113484 w 142875"/>
                <a:gd name="connsiteY16" fmla="*/ 18778 h 145324"/>
                <a:gd name="connsiteX17" fmla="*/ 111851 w 142875"/>
                <a:gd name="connsiteY17" fmla="*/ 20411 h 145324"/>
                <a:gd name="connsiteX18" fmla="*/ 111034 w 142875"/>
                <a:gd name="connsiteY18" fmla="*/ 22044 h 145324"/>
                <a:gd name="connsiteX19" fmla="*/ 110218 w 142875"/>
                <a:gd name="connsiteY19" fmla="*/ 23676 h 145324"/>
                <a:gd name="connsiteX20" fmla="*/ 109402 w 142875"/>
                <a:gd name="connsiteY20" fmla="*/ 23676 h 145324"/>
                <a:gd name="connsiteX21" fmla="*/ 108585 w 142875"/>
                <a:gd name="connsiteY21" fmla="*/ 23676 h 145324"/>
                <a:gd name="connsiteX22" fmla="*/ 107769 w 142875"/>
                <a:gd name="connsiteY22" fmla="*/ 22860 h 145324"/>
                <a:gd name="connsiteX23" fmla="*/ 105319 w 142875"/>
                <a:gd name="connsiteY23" fmla="*/ 21227 h 145324"/>
                <a:gd name="connsiteX24" fmla="*/ 99604 w 142875"/>
                <a:gd name="connsiteY24" fmla="*/ 20411 h 145324"/>
                <a:gd name="connsiteX25" fmla="*/ 97155 w 142875"/>
                <a:gd name="connsiteY25" fmla="*/ 19594 h 145324"/>
                <a:gd name="connsiteX26" fmla="*/ 95522 w 142875"/>
                <a:gd name="connsiteY26" fmla="*/ 19594 h 145324"/>
                <a:gd name="connsiteX27" fmla="*/ 93073 w 142875"/>
                <a:gd name="connsiteY27" fmla="*/ 17961 h 145324"/>
                <a:gd name="connsiteX28" fmla="*/ 91440 w 142875"/>
                <a:gd name="connsiteY28" fmla="*/ 18778 h 145324"/>
                <a:gd name="connsiteX29" fmla="*/ 88174 w 142875"/>
                <a:gd name="connsiteY29" fmla="*/ 21227 h 145324"/>
                <a:gd name="connsiteX30" fmla="*/ 86541 w 142875"/>
                <a:gd name="connsiteY30" fmla="*/ 21227 h 145324"/>
                <a:gd name="connsiteX31" fmla="*/ 84909 w 142875"/>
                <a:gd name="connsiteY31" fmla="*/ 19594 h 145324"/>
                <a:gd name="connsiteX32" fmla="*/ 83276 w 142875"/>
                <a:gd name="connsiteY32" fmla="*/ 19594 h 145324"/>
                <a:gd name="connsiteX33" fmla="*/ 81643 w 142875"/>
                <a:gd name="connsiteY33" fmla="*/ 20411 h 145324"/>
                <a:gd name="connsiteX34" fmla="*/ 79194 w 142875"/>
                <a:gd name="connsiteY34" fmla="*/ 22860 h 145324"/>
                <a:gd name="connsiteX35" fmla="*/ 76744 w 142875"/>
                <a:gd name="connsiteY35" fmla="*/ 24493 h 145324"/>
                <a:gd name="connsiteX36" fmla="*/ 74295 w 142875"/>
                <a:gd name="connsiteY36" fmla="*/ 23676 h 145324"/>
                <a:gd name="connsiteX37" fmla="*/ 71029 w 142875"/>
                <a:gd name="connsiteY37" fmla="*/ 23676 h 145324"/>
                <a:gd name="connsiteX38" fmla="*/ 71029 w 142875"/>
                <a:gd name="connsiteY38" fmla="*/ 25309 h 145324"/>
                <a:gd name="connsiteX39" fmla="*/ 71846 w 142875"/>
                <a:gd name="connsiteY39" fmla="*/ 26126 h 145324"/>
                <a:gd name="connsiteX40" fmla="*/ 73479 w 142875"/>
                <a:gd name="connsiteY40" fmla="*/ 27759 h 145324"/>
                <a:gd name="connsiteX41" fmla="*/ 72662 w 142875"/>
                <a:gd name="connsiteY41" fmla="*/ 29391 h 145324"/>
                <a:gd name="connsiteX42" fmla="*/ 73479 w 142875"/>
                <a:gd name="connsiteY42" fmla="*/ 31024 h 145324"/>
                <a:gd name="connsiteX43" fmla="*/ 74295 w 142875"/>
                <a:gd name="connsiteY43" fmla="*/ 31024 h 145324"/>
                <a:gd name="connsiteX44" fmla="*/ 75928 w 142875"/>
                <a:gd name="connsiteY44" fmla="*/ 31024 h 145324"/>
                <a:gd name="connsiteX45" fmla="*/ 79194 w 142875"/>
                <a:gd name="connsiteY45" fmla="*/ 32657 h 145324"/>
                <a:gd name="connsiteX46" fmla="*/ 80827 w 142875"/>
                <a:gd name="connsiteY46" fmla="*/ 34290 h 145324"/>
                <a:gd name="connsiteX47" fmla="*/ 81643 w 142875"/>
                <a:gd name="connsiteY47" fmla="*/ 35923 h 145324"/>
                <a:gd name="connsiteX48" fmla="*/ 80010 w 142875"/>
                <a:gd name="connsiteY48" fmla="*/ 34290 h 145324"/>
                <a:gd name="connsiteX49" fmla="*/ 79194 w 142875"/>
                <a:gd name="connsiteY49" fmla="*/ 32657 h 145324"/>
                <a:gd name="connsiteX50" fmla="*/ 77561 w 142875"/>
                <a:gd name="connsiteY50" fmla="*/ 31841 h 145324"/>
                <a:gd name="connsiteX51" fmla="*/ 75112 w 142875"/>
                <a:gd name="connsiteY51" fmla="*/ 31024 h 145324"/>
                <a:gd name="connsiteX52" fmla="*/ 73479 w 142875"/>
                <a:gd name="connsiteY52" fmla="*/ 31024 h 145324"/>
                <a:gd name="connsiteX53" fmla="*/ 71846 w 142875"/>
                <a:gd name="connsiteY53" fmla="*/ 31841 h 145324"/>
                <a:gd name="connsiteX54" fmla="*/ 71846 w 142875"/>
                <a:gd name="connsiteY54" fmla="*/ 32657 h 145324"/>
                <a:gd name="connsiteX55" fmla="*/ 73479 w 142875"/>
                <a:gd name="connsiteY55" fmla="*/ 34290 h 145324"/>
                <a:gd name="connsiteX56" fmla="*/ 75112 w 142875"/>
                <a:gd name="connsiteY56" fmla="*/ 35106 h 145324"/>
                <a:gd name="connsiteX57" fmla="*/ 75928 w 142875"/>
                <a:gd name="connsiteY57" fmla="*/ 35923 h 145324"/>
                <a:gd name="connsiteX58" fmla="*/ 76744 w 142875"/>
                <a:gd name="connsiteY58" fmla="*/ 37556 h 145324"/>
                <a:gd name="connsiteX59" fmla="*/ 76744 w 142875"/>
                <a:gd name="connsiteY59" fmla="*/ 38372 h 145324"/>
                <a:gd name="connsiteX60" fmla="*/ 75928 w 142875"/>
                <a:gd name="connsiteY60" fmla="*/ 39189 h 145324"/>
                <a:gd name="connsiteX61" fmla="*/ 74295 w 142875"/>
                <a:gd name="connsiteY61" fmla="*/ 38372 h 145324"/>
                <a:gd name="connsiteX62" fmla="*/ 71846 w 142875"/>
                <a:gd name="connsiteY62" fmla="*/ 34290 h 145324"/>
                <a:gd name="connsiteX63" fmla="*/ 67763 w 142875"/>
                <a:gd name="connsiteY63" fmla="*/ 33474 h 145324"/>
                <a:gd name="connsiteX64" fmla="*/ 66947 w 142875"/>
                <a:gd name="connsiteY64" fmla="*/ 34290 h 145324"/>
                <a:gd name="connsiteX65" fmla="*/ 67763 w 142875"/>
                <a:gd name="connsiteY65" fmla="*/ 36739 h 145324"/>
                <a:gd name="connsiteX66" fmla="*/ 68580 w 142875"/>
                <a:gd name="connsiteY66" fmla="*/ 37556 h 145324"/>
                <a:gd name="connsiteX67" fmla="*/ 71846 w 142875"/>
                <a:gd name="connsiteY67" fmla="*/ 40005 h 145324"/>
                <a:gd name="connsiteX68" fmla="*/ 71846 w 142875"/>
                <a:gd name="connsiteY68" fmla="*/ 40821 h 145324"/>
                <a:gd name="connsiteX69" fmla="*/ 71029 w 142875"/>
                <a:gd name="connsiteY69" fmla="*/ 40821 h 145324"/>
                <a:gd name="connsiteX70" fmla="*/ 66947 w 142875"/>
                <a:gd name="connsiteY70" fmla="*/ 39189 h 145324"/>
                <a:gd name="connsiteX71" fmla="*/ 66131 w 142875"/>
                <a:gd name="connsiteY71" fmla="*/ 36739 h 145324"/>
                <a:gd name="connsiteX72" fmla="*/ 66131 w 142875"/>
                <a:gd name="connsiteY72" fmla="*/ 34290 h 145324"/>
                <a:gd name="connsiteX73" fmla="*/ 62865 w 142875"/>
                <a:gd name="connsiteY73" fmla="*/ 32657 h 145324"/>
                <a:gd name="connsiteX74" fmla="*/ 59599 w 142875"/>
                <a:gd name="connsiteY74" fmla="*/ 30208 h 145324"/>
                <a:gd name="connsiteX75" fmla="*/ 58783 w 142875"/>
                <a:gd name="connsiteY75" fmla="*/ 28575 h 145324"/>
                <a:gd name="connsiteX76" fmla="*/ 59599 w 142875"/>
                <a:gd name="connsiteY76" fmla="*/ 27759 h 145324"/>
                <a:gd name="connsiteX77" fmla="*/ 60416 w 142875"/>
                <a:gd name="connsiteY77" fmla="*/ 26126 h 145324"/>
                <a:gd name="connsiteX78" fmla="*/ 58783 w 142875"/>
                <a:gd name="connsiteY78" fmla="*/ 26126 h 145324"/>
                <a:gd name="connsiteX79" fmla="*/ 57966 w 142875"/>
                <a:gd name="connsiteY79" fmla="*/ 26942 h 145324"/>
                <a:gd name="connsiteX80" fmla="*/ 56334 w 142875"/>
                <a:gd name="connsiteY80" fmla="*/ 27759 h 145324"/>
                <a:gd name="connsiteX81" fmla="*/ 56334 w 142875"/>
                <a:gd name="connsiteY81" fmla="*/ 29391 h 145324"/>
                <a:gd name="connsiteX82" fmla="*/ 56334 w 142875"/>
                <a:gd name="connsiteY82" fmla="*/ 31024 h 145324"/>
                <a:gd name="connsiteX83" fmla="*/ 55517 w 142875"/>
                <a:gd name="connsiteY83" fmla="*/ 32657 h 145324"/>
                <a:gd name="connsiteX84" fmla="*/ 54701 w 142875"/>
                <a:gd name="connsiteY84" fmla="*/ 35923 h 145324"/>
                <a:gd name="connsiteX85" fmla="*/ 54701 w 142875"/>
                <a:gd name="connsiteY85" fmla="*/ 37556 h 145324"/>
                <a:gd name="connsiteX86" fmla="*/ 58783 w 142875"/>
                <a:gd name="connsiteY86" fmla="*/ 42454 h 145324"/>
                <a:gd name="connsiteX87" fmla="*/ 60416 w 142875"/>
                <a:gd name="connsiteY87" fmla="*/ 46536 h 145324"/>
                <a:gd name="connsiteX88" fmla="*/ 61232 w 142875"/>
                <a:gd name="connsiteY88" fmla="*/ 48169 h 145324"/>
                <a:gd name="connsiteX89" fmla="*/ 63681 w 142875"/>
                <a:gd name="connsiteY89" fmla="*/ 49802 h 145324"/>
                <a:gd name="connsiteX90" fmla="*/ 66131 w 142875"/>
                <a:gd name="connsiteY90" fmla="*/ 52251 h 145324"/>
                <a:gd name="connsiteX91" fmla="*/ 66947 w 142875"/>
                <a:gd name="connsiteY91" fmla="*/ 53884 h 145324"/>
                <a:gd name="connsiteX92" fmla="*/ 67763 w 142875"/>
                <a:gd name="connsiteY92" fmla="*/ 56334 h 145324"/>
                <a:gd name="connsiteX93" fmla="*/ 66131 w 142875"/>
                <a:gd name="connsiteY93" fmla="*/ 57966 h 145324"/>
                <a:gd name="connsiteX94" fmla="*/ 65314 w 142875"/>
                <a:gd name="connsiteY94" fmla="*/ 57966 h 145324"/>
                <a:gd name="connsiteX95" fmla="*/ 64498 w 142875"/>
                <a:gd name="connsiteY95" fmla="*/ 57150 h 145324"/>
                <a:gd name="connsiteX96" fmla="*/ 65314 w 142875"/>
                <a:gd name="connsiteY96" fmla="*/ 55517 h 145324"/>
                <a:gd name="connsiteX97" fmla="*/ 65314 w 142875"/>
                <a:gd name="connsiteY97" fmla="*/ 54701 h 145324"/>
                <a:gd name="connsiteX98" fmla="*/ 62865 w 142875"/>
                <a:gd name="connsiteY98" fmla="*/ 53068 h 145324"/>
                <a:gd name="connsiteX99" fmla="*/ 62048 w 142875"/>
                <a:gd name="connsiteY99" fmla="*/ 53884 h 145324"/>
                <a:gd name="connsiteX100" fmla="*/ 60416 w 142875"/>
                <a:gd name="connsiteY100" fmla="*/ 54701 h 145324"/>
                <a:gd name="connsiteX101" fmla="*/ 61232 w 142875"/>
                <a:gd name="connsiteY101" fmla="*/ 56334 h 145324"/>
                <a:gd name="connsiteX102" fmla="*/ 62048 w 142875"/>
                <a:gd name="connsiteY102" fmla="*/ 57966 h 145324"/>
                <a:gd name="connsiteX103" fmla="*/ 62865 w 142875"/>
                <a:gd name="connsiteY103" fmla="*/ 59599 h 145324"/>
                <a:gd name="connsiteX104" fmla="*/ 64498 w 142875"/>
                <a:gd name="connsiteY104" fmla="*/ 59599 h 145324"/>
                <a:gd name="connsiteX105" fmla="*/ 62048 w 142875"/>
                <a:gd name="connsiteY105" fmla="*/ 61232 h 145324"/>
                <a:gd name="connsiteX106" fmla="*/ 59599 w 142875"/>
                <a:gd name="connsiteY106" fmla="*/ 62049 h 145324"/>
                <a:gd name="connsiteX107" fmla="*/ 57150 w 142875"/>
                <a:gd name="connsiteY107" fmla="*/ 62049 h 145324"/>
                <a:gd name="connsiteX108" fmla="*/ 55517 w 142875"/>
                <a:gd name="connsiteY108" fmla="*/ 62049 h 145324"/>
                <a:gd name="connsiteX109" fmla="*/ 54701 w 142875"/>
                <a:gd name="connsiteY109" fmla="*/ 62865 h 145324"/>
                <a:gd name="connsiteX110" fmla="*/ 55517 w 142875"/>
                <a:gd name="connsiteY110" fmla="*/ 62865 h 145324"/>
                <a:gd name="connsiteX111" fmla="*/ 56334 w 142875"/>
                <a:gd name="connsiteY111" fmla="*/ 62865 h 145324"/>
                <a:gd name="connsiteX112" fmla="*/ 57966 w 142875"/>
                <a:gd name="connsiteY112" fmla="*/ 63681 h 145324"/>
                <a:gd name="connsiteX113" fmla="*/ 62048 w 142875"/>
                <a:gd name="connsiteY113" fmla="*/ 65314 h 145324"/>
                <a:gd name="connsiteX114" fmla="*/ 63681 w 142875"/>
                <a:gd name="connsiteY114" fmla="*/ 66947 h 145324"/>
                <a:gd name="connsiteX115" fmla="*/ 65314 w 142875"/>
                <a:gd name="connsiteY115" fmla="*/ 66947 h 145324"/>
                <a:gd name="connsiteX116" fmla="*/ 66947 w 142875"/>
                <a:gd name="connsiteY116" fmla="*/ 69396 h 145324"/>
                <a:gd name="connsiteX117" fmla="*/ 70213 w 142875"/>
                <a:gd name="connsiteY117" fmla="*/ 70213 h 145324"/>
                <a:gd name="connsiteX118" fmla="*/ 71846 w 142875"/>
                <a:gd name="connsiteY118" fmla="*/ 73479 h 145324"/>
                <a:gd name="connsiteX119" fmla="*/ 74295 w 142875"/>
                <a:gd name="connsiteY119" fmla="*/ 74295 h 145324"/>
                <a:gd name="connsiteX120" fmla="*/ 76744 w 142875"/>
                <a:gd name="connsiteY120" fmla="*/ 75111 h 145324"/>
                <a:gd name="connsiteX121" fmla="*/ 77561 w 142875"/>
                <a:gd name="connsiteY121" fmla="*/ 75928 h 145324"/>
                <a:gd name="connsiteX122" fmla="*/ 77561 w 142875"/>
                <a:gd name="connsiteY122" fmla="*/ 77561 h 145324"/>
                <a:gd name="connsiteX123" fmla="*/ 77561 w 142875"/>
                <a:gd name="connsiteY123" fmla="*/ 81643 h 145324"/>
                <a:gd name="connsiteX124" fmla="*/ 78377 w 142875"/>
                <a:gd name="connsiteY124" fmla="*/ 84909 h 145324"/>
                <a:gd name="connsiteX125" fmla="*/ 78377 w 142875"/>
                <a:gd name="connsiteY125" fmla="*/ 85725 h 145324"/>
                <a:gd name="connsiteX126" fmla="*/ 78377 w 142875"/>
                <a:gd name="connsiteY126" fmla="*/ 87358 h 145324"/>
                <a:gd name="connsiteX127" fmla="*/ 77561 w 142875"/>
                <a:gd name="connsiteY127" fmla="*/ 88174 h 145324"/>
                <a:gd name="connsiteX128" fmla="*/ 76744 w 142875"/>
                <a:gd name="connsiteY128" fmla="*/ 88174 h 145324"/>
                <a:gd name="connsiteX129" fmla="*/ 75112 w 142875"/>
                <a:gd name="connsiteY129" fmla="*/ 85725 h 145324"/>
                <a:gd name="connsiteX130" fmla="*/ 72662 w 142875"/>
                <a:gd name="connsiteY130" fmla="*/ 83276 h 145324"/>
                <a:gd name="connsiteX131" fmla="*/ 70213 w 142875"/>
                <a:gd name="connsiteY131" fmla="*/ 80826 h 145324"/>
                <a:gd name="connsiteX132" fmla="*/ 69396 w 142875"/>
                <a:gd name="connsiteY132" fmla="*/ 80010 h 145324"/>
                <a:gd name="connsiteX133" fmla="*/ 68580 w 142875"/>
                <a:gd name="connsiteY133" fmla="*/ 80010 h 145324"/>
                <a:gd name="connsiteX134" fmla="*/ 66947 w 142875"/>
                <a:gd name="connsiteY134" fmla="*/ 80826 h 145324"/>
                <a:gd name="connsiteX135" fmla="*/ 62865 w 142875"/>
                <a:gd name="connsiteY135" fmla="*/ 81643 h 145324"/>
                <a:gd name="connsiteX136" fmla="*/ 61232 w 142875"/>
                <a:gd name="connsiteY136" fmla="*/ 82459 h 145324"/>
                <a:gd name="connsiteX137" fmla="*/ 60416 w 142875"/>
                <a:gd name="connsiteY137" fmla="*/ 82459 h 145324"/>
                <a:gd name="connsiteX138" fmla="*/ 60416 w 142875"/>
                <a:gd name="connsiteY138" fmla="*/ 83276 h 145324"/>
                <a:gd name="connsiteX139" fmla="*/ 61232 w 142875"/>
                <a:gd name="connsiteY139" fmla="*/ 84092 h 145324"/>
                <a:gd name="connsiteX140" fmla="*/ 62048 w 142875"/>
                <a:gd name="connsiteY140" fmla="*/ 84909 h 145324"/>
                <a:gd name="connsiteX141" fmla="*/ 62048 w 142875"/>
                <a:gd name="connsiteY141" fmla="*/ 86541 h 145324"/>
                <a:gd name="connsiteX142" fmla="*/ 62865 w 142875"/>
                <a:gd name="connsiteY142" fmla="*/ 88174 h 145324"/>
                <a:gd name="connsiteX143" fmla="*/ 63681 w 142875"/>
                <a:gd name="connsiteY143" fmla="*/ 88991 h 145324"/>
                <a:gd name="connsiteX144" fmla="*/ 65314 w 142875"/>
                <a:gd name="connsiteY144" fmla="*/ 88991 h 145324"/>
                <a:gd name="connsiteX145" fmla="*/ 66131 w 142875"/>
                <a:gd name="connsiteY145" fmla="*/ 88991 h 145324"/>
                <a:gd name="connsiteX146" fmla="*/ 66131 w 142875"/>
                <a:gd name="connsiteY146" fmla="*/ 89807 h 145324"/>
                <a:gd name="connsiteX147" fmla="*/ 66947 w 142875"/>
                <a:gd name="connsiteY147" fmla="*/ 90624 h 145324"/>
                <a:gd name="connsiteX148" fmla="*/ 67763 w 142875"/>
                <a:gd name="connsiteY148" fmla="*/ 91440 h 145324"/>
                <a:gd name="connsiteX149" fmla="*/ 67763 w 142875"/>
                <a:gd name="connsiteY149" fmla="*/ 92256 h 145324"/>
                <a:gd name="connsiteX150" fmla="*/ 63681 w 142875"/>
                <a:gd name="connsiteY150" fmla="*/ 93889 h 145324"/>
                <a:gd name="connsiteX151" fmla="*/ 62865 w 142875"/>
                <a:gd name="connsiteY151" fmla="*/ 94706 h 145324"/>
                <a:gd name="connsiteX152" fmla="*/ 62048 w 142875"/>
                <a:gd name="connsiteY152" fmla="*/ 94706 h 145324"/>
                <a:gd name="connsiteX153" fmla="*/ 61232 w 142875"/>
                <a:gd name="connsiteY153" fmla="*/ 93889 h 145324"/>
                <a:gd name="connsiteX154" fmla="*/ 61232 w 142875"/>
                <a:gd name="connsiteY154" fmla="*/ 92256 h 145324"/>
                <a:gd name="connsiteX155" fmla="*/ 59599 w 142875"/>
                <a:gd name="connsiteY155" fmla="*/ 91440 h 145324"/>
                <a:gd name="connsiteX156" fmla="*/ 57966 w 142875"/>
                <a:gd name="connsiteY156" fmla="*/ 90624 h 145324"/>
                <a:gd name="connsiteX157" fmla="*/ 56334 w 142875"/>
                <a:gd name="connsiteY157" fmla="*/ 90624 h 145324"/>
                <a:gd name="connsiteX158" fmla="*/ 54701 w 142875"/>
                <a:gd name="connsiteY158" fmla="*/ 89807 h 145324"/>
                <a:gd name="connsiteX159" fmla="*/ 53884 w 142875"/>
                <a:gd name="connsiteY159" fmla="*/ 90624 h 145324"/>
                <a:gd name="connsiteX160" fmla="*/ 54701 w 142875"/>
                <a:gd name="connsiteY160" fmla="*/ 93889 h 145324"/>
                <a:gd name="connsiteX161" fmla="*/ 56334 w 142875"/>
                <a:gd name="connsiteY161" fmla="*/ 96339 h 145324"/>
                <a:gd name="connsiteX162" fmla="*/ 58783 w 142875"/>
                <a:gd name="connsiteY162" fmla="*/ 102054 h 145324"/>
                <a:gd name="connsiteX163" fmla="*/ 59599 w 142875"/>
                <a:gd name="connsiteY163" fmla="*/ 105319 h 145324"/>
                <a:gd name="connsiteX164" fmla="*/ 59599 w 142875"/>
                <a:gd name="connsiteY164" fmla="*/ 106952 h 145324"/>
                <a:gd name="connsiteX165" fmla="*/ 58783 w 142875"/>
                <a:gd name="connsiteY165" fmla="*/ 109401 h 145324"/>
                <a:gd name="connsiteX166" fmla="*/ 59599 w 142875"/>
                <a:gd name="connsiteY166" fmla="*/ 111034 h 145324"/>
                <a:gd name="connsiteX167" fmla="*/ 60416 w 142875"/>
                <a:gd name="connsiteY167" fmla="*/ 112667 h 145324"/>
                <a:gd name="connsiteX168" fmla="*/ 59599 w 142875"/>
                <a:gd name="connsiteY168" fmla="*/ 112667 h 145324"/>
                <a:gd name="connsiteX169" fmla="*/ 58783 w 142875"/>
                <a:gd name="connsiteY169" fmla="*/ 111851 h 145324"/>
                <a:gd name="connsiteX170" fmla="*/ 57150 w 142875"/>
                <a:gd name="connsiteY170" fmla="*/ 111034 h 145324"/>
                <a:gd name="connsiteX171" fmla="*/ 54701 w 142875"/>
                <a:gd name="connsiteY171" fmla="*/ 107769 h 145324"/>
                <a:gd name="connsiteX172" fmla="*/ 53884 w 142875"/>
                <a:gd name="connsiteY172" fmla="*/ 106136 h 145324"/>
                <a:gd name="connsiteX173" fmla="*/ 53068 w 142875"/>
                <a:gd name="connsiteY173" fmla="*/ 106136 h 145324"/>
                <a:gd name="connsiteX174" fmla="*/ 51435 w 142875"/>
                <a:gd name="connsiteY174" fmla="*/ 106136 h 145324"/>
                <a:gd name="connsiteX175" fmla="*/ 49802 w 142875"/>
                <a:gd name="connsiteY175" fmla="*/ 110218 h 145324"/>
                <a:gd name="connsiteX176" fmla="*/ 49802 w 142875"/>
                <a:gd name="connsiteY176" fmla="*/ 112667 h 145324"/>
                <a:gd name="connsiteX177" fmla="*/ 48986 w 142875"/>
                <a:gd name="connsiteY177" fmla="*/ 111851 h 145324"/>
                <a:gd name="connsiteX178" fmla="*/ 48169 w 142875"/>
                <a:gd name="connsiteY178" fmla="*/ 111034 h 145324"/>
                <a:gd name="connsiteX179" fmla="*/ 48169 w 142875"/>
                <a:gd name="connsiteY179" fmla="*/ 108585 h 145324"/>
                <a:gd name="connsiteX180" fmla="*/ 48169 w 142875"/>
                <a:gd name="connsiteY180" fmla="*/ 107769 h 145324"/>
                <a:gd name="connsiteX181" fmla="*/ 45720 w 142875"/>
                <a:gd name="connsiteY181" fmla="*/ 103687 h 145324"/>
                <a:gd name="connsiteX182" fmla="*/ 44904 w 142875"/>
                <a:gd name="connsiteY182" fmla="*/ 102870 h 145324"/>
                <a:gd name="connsiteX183" fmla="*/ 44087 w 142875"/>
                <a:gd name="connsiteY183" fmla="*/ 101237 h 145324"/>
                <a:gd name="connsiteX184" fmla="*/ 43271 w 142875"/>
                <a:gd name="connsiteY184" fmla="*/ 99604 h 145324"/>
                <a:gd name="connsiteX185" fmla="*/ 42454 w 142875"/>
                <a:gd name="connsiteY185" fmla="*/ 99604 h 145324"/>
                <a:gd name="connsiteX186" fmla="*/ 41638 w 142875"/>
                <a:gd name="connsiteY186" fmla="*/ 100421 h 145324"/>
                <a:gd name="connsiteX187" fmla="*/ 41638 w 142875"/>
                <a:gd name="connsiteY187" fmla="*/ 102054 h 145324"/>
                <a:gd name="connsiteX188" fmla="*/ 41638 w 142875"/>
                <a:gd name="connsiteY188" fmla="*/ 103687 h 145324"/>
                <a:gd name="connsiteX189" fmla="*/ 40821 w 142875"/>
                <a:gd name="connsiteY189" fmla="*/ 105319 h 145324"/>
                <a:gd name="connsiteX190" fmla="*/ 38372 w 142875"/>
                <a:gd name="connsiteY190" fmla="*/ 102870 h 145324"/>
                <a:gd name="connsiteX191" fmla="*/ 35923 w 142875"/>
                <a:gd name="connsiteY191" fmla="*/ 98788 h 145324"/>
                <a:gd name="connsiteX192" fmla="*/ 35923 w 142875"/>
                <a:gd name="connsiteY192" fmla="*/ 96339 h 145324"/>
                <a:gd name="connsiteX193" fmla="*/ 37556 w 142875"/>
                <a:gd name="connsiteY193" fmla="*/ 93889 h 145324"/>
                <a:gd name="connsiteX194" fmla="*/ 37556 w 142875"/>
                <a:gd name="connsiteY194" fmla="*/ 92256 h 145324"/>
                <a:gd name="connsiteX195" fmla="*/ 35923 w 142875"/>
                <a:gd name="connsiteY195" fmla="*/ 88991 h 145324"/>
                <a:gd name="connsiteX196" fmla="*/ 33473 w 142875"/>
                <a:gd name="connsiteY196" fmla="*/ 86541 h 145324"/>
                <a:gd name="connsiteX197" fmla="*/ 31841 w 142875"/>
                <a:gd name="connsiteY197" fmla="*/ 85725 h 145324"/>
                <a:gd name="connsiteX198" fmla="*/ 31024 w 142875"/>
                <a:gd name="connsiteY198" fmla="*/ 83276 h 145324"/>
                <a:gd name="connsiteX199" fmla="*/ 29391 w 142875"/>
                <a:gd name="connsiteY199" fmla="*/ 82459 h 145324"/>
                <a:gd name="connsiteX200" fmla="*/ 28575 w 142875"/>
                <a:gd name="connsiteY200" fmla="*/ 81643 h 145324"/>
                <a:gd name="connsiteX201" fmla="*/ 28575 w 142875"/>
                <a:gd name="connsiteY201" fmla="*/ 80826 h 145324"/>
                <a:gd name="connsiteX202" fmla="*/ 28575 w 142875"/>
                <a:gd name="connsiteY202" fmla="*/ 80010 h 145324"/>
                <a:gd name="connsiteX203" fmla="*/ 31024 w 142875"/>
                <a:gd name="connsiteY203" fmla="*/ 77561 h 145324"/>
                <a:gd name="connsiteX204" fmla="*/ 32657 w 142875"/>
                <a:gd name="connsiteY204" fmla="*/ 74295 h 145324"/>
                <a:gd name="connsiteX205" fmla="*/ 33473 w 142875"/>
                <a:gd name="connsiteY205" fmla="*/ 74295 h 145324"/>
                <a:gd name="connsiteX206" fmla="*/ 35106 w 142875"/>
                <a:gd name="connsiteY206" fmla="*/ 75111 h 145324"/>
                <a:gd name="connsiteX207" fmla="*/ 36739 w 142875"/>
                <a:gd name="connsiteY207" fmla="*/ 75111 h 145324"/>
                <a:gd name="connsiteX208" fmla="*/ 38372 w 142875"/>
                <a:gd name="connsiteY208" fmla="*/ 72662 h 145324"/>
                <a:gd name="connsiteX209" fmla="*/ 40005 w 142875"/>
                <a:gd name="connsiteY209" fmla="*/ 71846 h 145324"/>
                <a:gd name="connsiteX210" fmla="*/ 42454 w 142875"/>
                <a:gd name="connsiteY210" fmla="*/ 71846 h 145324"/>
                <a:gd name="connsiteX211" fmla="*/ 47353 w 142875"/>
                <a:gd name="connsiteY211" fmla="*/ 74295 h 145324"/>
                <a:gd name="connsiteX212" fmla="*/ 52252 w 142875"/>
                <a:gd name="connsiteY212" fmla="*/ 75928 h 145324"/>
                <a:gd name="connsiteX213" fmla="*/ 54701 w 142875"/>
                <a:gd name="connsiteY213" fmla="*/ 77561 h 145324"/>
                <a:gd name="connsiteX214" fmla="*/ 56334 w 142875"/>
                <a:gd name="connsiteY214" fmla="*/ 79194 h 145324"/>
                <a:gd name="connsiteX215" fmla="*/ 57150 w 142875"/>
                <a:gd name="connsiteY215" fmla="*/ 79194 h 145324"/>
                <a:gd name="connsiteX216" fmla="*/ 58783 w 142875"/>
                <a:gd name="connsiteY216" fmla="*/ 79194 h 145324"/>
                <a:gd name="connsiteX217" fmla="*/ 58783 w 142875"/>
                <a:gd name="connsiteY217" fmla="*/ 78377 h 145324"/>
                <a:gd name="connsiteX218" fmla="*/ 58783 w 142875"/>
                <a:gd name="connsiteY218" fmla="*/ 77561 h 145324"/>
                <a:gd name="connsiteX219" fmla="*/ 59599 w 142875"/>
                <a:gd name="connsiteY219" fmla="*/ 76744 h 145324"/>
                <a:gd name="connsiteX220" fmla="*/ 62048 w 142875"/>
                <a:gd name="connsiteY220" fmla="*/ 76744 h 145324"/>
                <a:gd name="connsiteX221" fmla="*/ 62865 w 142875"/>
                <a:gd name="connsiteY221" fmla="*/ 75928 h 145324"/>
                <a:gd name="connsiteX222" fmla="*/ 63681 w 142875"/>
                <a:gd name="connsiteY222" fmla="*/ 75111 h 145324"/>
                <a:gd name="connsiteX223" fmla="*/ 62865 w 142875"/>
                <a:gd name="connsiteY223" fmla="*/ 74295 h 145324"/>
                <a:gd name="connsiteX224" fmla="*/ 62048 w 142875"/>
                <a:gd name="connsiteY224" fmla="*/ 73479 h 145324"/>
                <a:gd name="connsiteX225" fmla="*/ 61232 w 142875"/>
                <a:gd name="connsiteY225" fmla="*/ 73479 h 145324"/>
                <a:gd name="connsiteX226" fmla="*/ 60416 w 142875"/>
                <a:gd name="connsiteY226" fmla="*/ 73479 h 145324"/>
                <a:gd name="connsiteX227" fmla="*/ 59599 w 142875"/>
                <a:gd name="connsiteY227" fmla="*/ 73479 h 145324"/>
                <a:gd name="connsiteX228" fmla="*/ 57966 w 142875"/>
                <a:gd name="connsiteY228" fmla="*/ 72662 h 145324"/>
                <a:gd name="connsiteX229" fmla="*/ 57150 w 142875"/>
                <a:gd name="connsiteY229" fmla="*/ 71846 h 145324"/>
                <a:gd name="connsiteX230" fmla="*/ 56334 w 142875"/>
                <a:gd name="connsiteY230" fmla="*/ 71029 h 145324"/>
                <a:gd name="connsiteX231" fmla="*/ 53884 w 142875"/>
                <a:gd name="connsiteY231" fmla="*/ 70213 h 145324"/>
                <a:gd name="connsiteX232" fmla="*/ 51435 w 142875"/>
                <a:gd name="connsiteY232" fmla="*/ 68580 h 145324"/>
                <a:gd name="connsiteX233" fmla="*/ 50619 w 142875"/>
                <a:gd name="connsiteY233" fmla="*/ 69396 h 145324"/>
                <a:gd name="connsiteX234" fmla="*/ 49802 w 142875"/>
                <a:gd name="connsiteY234" fmla="*/ 70213 h 145324"/>
                <a:gd name="connsiteX235" fmla="*/ 48169 w 142875"/>
                <a:gd name="connsiteY235" fmla="*/ 70213 h 145324"/>
                <a:gd name="connsiteX236" fmla="*/ 44087 w 142875"/>
                <a:gd name="connsiteY236" fmla="*/ 68580 h 145324"/>
                <a:gd name="connsiteX237" fmla="*/ 41638 w 142875"/>
                <a:gd name="connsiteY237" fmla="*/ 69396 h 145324"/>
                <a:gd name="connsiteX238" fmla="*/ 40005 w 142875"/>
                <a:gd name="connsiteY238" fmla="*/ 69396 h 145324"/>
                <a:gd name="connsiteX239" fmla="*/ 39188 w 142875"/>
                <a:gd name="connsiteY239" fmla="*/ 69396 h 145324"/>
                <a:gd name="connsiteX240" fmla="*/ 37556 w 142875"/>
                <a:gd name="connsiteY240" fmla="*/ 70213 h 145324"/>
                <a:gd name="connsiteX241" fmla="*/ 35923 w 142875"/>
                <a:gd name="connsiteY241" fmla="*/ 70213 h 145324"/>
                <a:gd name="connsiteX242" fmla="*/ 34290 w 142875"/>
                <a:gd name="connsiteY242" fmla="*/ 68580 h 145324"/>
                <a:gd name="connsiteX243" fmla="*/ 33473 w 142875"/>
                <a:gd name="connsiteY243" fmla="*/ 66947 h 145324"/>
                <a:gd name="connsiteX244" fmla="*/ 33473 w 142875"/>
                <a:gd name="connsiteY244" fmla="*/ 66947 h 145324"/>
                <a:gd name="connsiteX245" fmla="*/ 33473 w 142875"/>
                <a:gd name="connsiteY245" fmla="*/ 68580 h 145324"/>
                <a:gd name="connsiteX246" fmla="*/ 32657 w 142875"/>
                <a:gd name="connsiteY246" fmla="*/ 69396 h 145324"/>
                <a:gd name="connsiteX247" fmla="*/ 31024 w 142875"/>
                <a:gd name="connsiteY247" fmla="*/ 70213 h 145324"/>
                <a:gd name="connsiteX248" fmla="*/ 30208 w 142875"/>
                <a:gd name="connsiteY248" fmla="*/ 69396 h 145324"/>
                <a:gd name="connsiteX249" fmla="*/ 29391 w 142875"/>
                <a:gd name="connsiteY249" fmla="*/ 66947 h 145324"/>
                <a:gd name="connsiteX250" fmla="*/ 28575 w 142875"/>
                <a:gd name="connsiteY250" fmla="*/ 63681 h 145324"/>
                <a:gd name="connsiteX251" fmla="*/ 26942 w 142875"/>
                <a:gd name="connsiteY251" fmla="*/ 61232 h 145324"/>
                <a:gd name="connsiteX252" fmla="*/ 25309 w 142875"/>
                <a:gd name="connsiteY252" fmla="*/ 60416 h 145324"/>
                <a:gd name="connsiteX253" fmla="*/ 25309 w 142875"/>
                <a:gd name="connsiteY253" fmla="*/ 58783 h 145324"/>
                <a:gd name="connsiteX254" fmla="*/ 25309 w 142875"/>
                <a:gd name="connsiteY254" fmla="*/ 57966 h 145324"/>
                <a:gd name="connsiteX255" fmla="*/ 26942 w 142875"/>
                <a:gd name="connsiteY255" fmla="*/ 57966 h 145324"/>
                <a:gd name="connsiteX256" fmla="*/ 30208 w 142875"/>
                <a:gd name="connsiteY256" fmla="*/ 58783 h 145324"/>
                <a:gd name="connsiteX257" fmla="*/ 31024 w 142875"/>
                <a:gd name="connsiteY257" fmla="*/ 58783 h 145324"/>
                <a:gd name="connsiteX258" fmla="*/ 31841 w 142875"/>
                <a:gd name="connsiteY258" fmla="*/ 57966 h 145324"/>
                <a:gd name="connsiteX259" fmla="*/ 31841 w 142875"/>
                <a:gd name="connsiteY259" fmla="*/ 57150 h 145324"/>
                <a:gd name="connsiteX260" fmla="*/ 31024 w 142875"/>
                <a:gd name="connsiteY260" fmla="*/ 56334 h 145324"/>
                <a:gd name="connsiteX261" fmla="*/ 30208 w 142875"/>
                <a:gd name="connsiteY261" fmla="*/ 56334 h 145324"/>
                <a:gd name="connsiteX262" fmla="*/ 29391 w 142875"/>
                <a:gd name="connsiteY262" fmla="*/ 56334 h 145324"/>
                <a:gd name="connsiteX263" fmla="*/ 27759 w 142875"/>
                <a:gd name="connsiteY263" fmla="*/ 56334 h 145324"/>
                <a:gd name="connsiteX264" fmla="*/ 25309 w 142875"/>
                <a:gd name="connsiteY264" fmla="*/ 57150 h 145324"/>
                <a:gd name="connsiteX265" fmla="*/ 24493 w 142875"/>
                <a:gd name="connsiteY265" fmla="*/ 56334 h 145324"/>
                <a:gd name="connsiteX266" fmla="*/ 24493 w 142875"/>
                <a:gd name="connsiteY266" fmla="*/ 55517 h 145324"/>
                <a:gd name="connsiteX267" fmla="*/ 16329 w 142875"/>
                <a:gd name="connsiteY267" fmla="*/ 57150 h 145324"/>
                <a:gd name="connsiteX268" fmla="*/ 14696 w 142875"/>
                <a:gd name="connsiteY268" fmla="*/ 54701 h 145324"/>
                <a:gd name="connsiteX269" fmla="*/ 12246 w 142875"/>
                <a:gd name="connsiteY269" fmla="*/ 53068 h 145324"/>
                <a:gd name="connsiteX270" fmla="*/ 10613 w 142875"/>
                <a:gd name="connsiteY270" fmla="*/ 48169 h 145324"/>
                <a:gd name="connsiteX271" fmla="*/ 8981 w 142875"/>
                <a:gd name="connsiteY271" fmla="*/ 46536 h 145324"/>
                <a:gd name="connsiteX272" fmla="*/ 7348 w 142875"/>
                <a:gd name="connsiteY272" fmla="*/ 44904 h 145324"/>
                <a:gd name="connsiteX273" fmla="*/ 7348 w 142875"/>
                <a:gd name="connsiteY273" fmla="*/ 44904 h 145324"/>
                <a:gd name="connsiteX274" fmla="*/ 8164 w 142875"/>
                <a:gd name="connsiteY274" fmla="*/ 44904 h 145324"/>
                <a:gd name="connsiteX275" fmla="*/ 8981 w 142875"/>
                <a:gd name="connsiteY275" fmla="*/ 45720 h 145324"/>
                <a:gd name="connsiteX276" fmla="*/ 10613 w 142875"/>
                <a:gd name="connsiteY276" fmla="*/ 45720 h 145324"/>
                <a:gd name="connsiteX277" fmla="*/ 11430 w 142875"/>
                <a:gd name="connsiteY277" fmla="*/ 44904 h 145324"/>
                <a:gd name="connsiteX278" fmla="*/ 11430 w 142875"/>
                <a:gd name="connsiteY278" fmla="*/ 44087 h 145324"/>
                <a:gd name="connsiteX279" fmla="*/ 11430 w 142875"/>
                <a:gd name="connsiteY279" fmla="*/ 43271 h 145324"/>
                <a:gd name="connsiteX280" fmla="*/ 11430 w 142875"/>
                <a:gd name="connsiteY280" fmla="*/ 42454 h 145324"/>
                <a:gd name="connsiteX281" fmla="*/ 11430 w 142875"/>
                <a:gd name="connsiteY281" fmla="*/ 42454 h 145324"/>
                <a:gd name="connsiteX282" fmla="*/ 12246 w 142875"/>
                <a:gd name="connsiteY282" fmla="*/ 42454 h 145324"/>
                <a:gd name="connsiteX283" fmla="*/ 12246 w 142875"/>
                <a:gd name="connsiteY283" fmla="*/ 42454 h 145324"/>
                <a:gd name="connsiteX284" fmla="*/ 12246 w 142875"/>
                <a:gd name="connsiteY284" fmla="*/ 41638 h 145324"/>
                <a:gd name="connsiteX285" fmla="*/ 11430 w 142875"/>
                <a:gd name="connsiteY285" fmla="*/ 40821 h 145324"/>
                <a:gd name="connsiteX286" fmla="*/ 10613 w 142875"/>
                <a:gd name="connsiteY286" fmla="*/ 39189 h 145324"/>
                <a:gd name="connsiteX287" fmla="*/ 10613 w 142875"/>
                <a:gd name="connsiteY287" fmla="*/ 38372 h 145324"/>
                <a:gd name="connsiteX288" fmla="*/ 11430 w 142875"/>
                <a:gd name="connsiteY288" fmla="*/ 38372 h 145324"/>
                <a:gd name="connsiteX289" fmla="*/ 12246 w 142875"/>
                <a:gd name="connsiteY289" fmla="*/ 37556 h 145324"/>
                <a:gd name="connsiteX290" fmla="*/ 12246 w 142875"/>
                <a:gd name="connsiteY290" fmla="*/ 36739 h 145324"/>
                <a:gd name="connsiteX291" fmla="*/ 13063 w 142875"/>
                <a:gd name="connsiteY291" fmla="*/ 36739 h 145324"/>
                <a:gd name="connsiteX292" fmla="*/ 13879 w 142875"/>
                <a:gd name="connsiteY292" fmla="*/ 36739 h 145324"/>
                <a:gd name="connsiteX293" fmla="*/ 15512 w 142875"/>
                <a:gd name="connsiteY293" fmla="*/ 36739 h 145324"/>
                <a:gd name="connsiteX294" fmla="*/ 16329 w 142875"/>
                <a:gd name="connsiteY294" fmla="*/ 35923 h 145324"/>
                <a:gd name="connsiteX295" fmla="*/ 16329 w 142875"/>
                <a:gd name="connsiteY295" fmla="*/ 35106 h 145324"/>
                <a:gd name="connsiteX296" fmla="*/ 17145 w 142875"/>
                <a:gd name="connsiteY296" fmla="*/ 33474 h 145324"/>
                <a:gd name="connsiteX297" fmla="*/ 17145 w 142875"/>
                <a:gd name="connsiteY297" fmla="*/ 32657 h 145324"/>
                <a:gd name="connsiteX298" fmla="*/ 17962 w 142875"/>
                <a:gd name="connsiteY298" fmla="*/ 31841 h 145324"/>
                <a:gd name="connsiteX299" fmla="*/ 17962 w 142875"/>
                <a:gd name="connsiteY299" fmla="*/ 30208 h 145324"/>
                <a:gd name="connsiteX300" fmla="*/ 18778 w 142875"/>
                <a:gd name="connsiteY300" fmla="*/ 29391 h 145324"/>
                <a:gd name="connsiteX301" fmla="*/ 20411 w 142875"/>
                <a:gd name="connsiteY301" fmla="*/ 28575 h 145324"/>
                <a:gd name="connsiteX302" fmla="*/ 21227 w 142875"/>
                <a:gd name="connsiteY302" fmla="*/ 27759 h 145324"/>
                <a:gd name="connsiteX303" fmla="*/ 22044 w 142875"/>
                <a:gd name="connsiteY303" fmla="*/ 26126 h 145324"/>
                <a:gd name="connsiteX304" fmla="*/ 22860 w 142875"/>
                <a:gd name="connsiteY304" fmla="*/ 24493 h 145324"/>
                <a:gd name="connsiteX305" fmla="*/ 22860 w 142875"/>
                <a:gd name="connsiteY305" fmla="*/ 24493 h 145324"/>
                <a:gd name="connsiteX306" fmla="*/ 22044 w 142875"/>
                <a:gd name="connsiteY306" fmla="*/ 22860 h 145324"/>
                <a:gd name="connsiteX307" fmla="*/ 21227 w 142875"/>
                <a:gd name="connsiteY307" fmla="*/ 21227 h 145324"/>
                <a:gd name="connsiteX308" fmla="*/ 21227 w 142875"/>
                <a:gd name="connsiteY308" fmla="*/ 19594 h 145324"/>
                <a:gd name="connsiteX309" fmla="*/ 23677 w 142875"/>
                <a:gd name="connsiteY309" fmla="*/ 19594 h 145324"/>
                <a:gd name="connsiteX310" fmla="*/ 24493 w 142875"/>
                <a:gd name="connsiteY310" fmla="*/ 19594 h 145324"/>
                <a:gd name="connsiteX311" fmla="*/ 27759 w 142875"/>
                <a:gd name="connsiteY311" fmla="*/ 19594 h 145324"/>
                <a:gd name="connsiteX312" fmla="*/ 29391 w 142875"/>
                <a:gd name="connsiteY312" fmla="*/ 18778 h 145324"/>
                <a:gd name="connsiteX313" fmla="*/ 30208 w 142875"/>
                <a:gd name="connsiteY313" fmla="*/ 18778 h 145324"/>
                <a:gd name="connsiteX314" fmla="*/ 31841 w 142875"/>
                <a:gd name="connsiteY314" fmla="*/ 19594 h 145324"/>
                <a:gd name="connsiteX315" fmla="*/ 32657 w 142875"/>
                <a:gd name="connsiteY315" fmla="*/ 18778 h 145324"/>
                <a:gd name="connsiteX316" fmla="*/ 35106 w 142875"/>
                <a:gd name="connsiteY316" fmla="*/ 17961 h 145324"/>
                <a:gd name="connsiteX317" fmla="*/ 37556 w 142875"/>
                <a:gd name="connsiteY317" fmla="*/ 14696 h 145324"/>
                <a:gd name="connsiteX318" fmla="*/ 38372 w 142875"/>
                <a:gd name="connsiteY318" fmla="*/ 13879 h 145324"/>
                <a:gd name="connsiteX319" fmla="*/ 40821 w 142875"/>
                <a:gd name="connsiteY319" fmla="*/ 13879 h 145324"/>
                <a:gd name="connsiteX320" fmla="*/ 41638 w 142875"/>
                <a:gd name="connsiteY320" fmla="*/ 13879 h 145324"/>
                <a:gd name="connsiteX321" fmla="*/ 42454 w 142875"/>
                <a:gd name="connsiteY321" fmla="*/ 13879 h 145324"/>
                <a:gd name="connsiteX322" fmla="*/ 44904 w 142875"/>
                <a:gd name="connsiteY322" fmla="*/ 14696 h 145324"/>
                <a:gd name="connsiteX323" fmla="*/ 46537 w 142875"/>
                <a:gd name="connsiteY323" fmla="*/ 14696 h 145324"/>
                <a:gd name="connsiteX324" fmla="*/ 48169 w 142875"/>
                <a:gd name="connsiteY324" fmla="*/ 13879 h 145324"/>
                <a:gd name="connsiteX325" fmla="*/ 49802 w 142875"/>
                <a:gd name="connsiteY325" fmla="*/ 13063 h 145324"/>
                <a:gd name="connsiteX326" fmla="*/ 50619 w 142875"/>
                <a:gd name="connsiteY326" fmla="*/ 9797 h 145324"/>
                <a:gd name="connsiteX327" fmla="*/ 51435 w 142875"/>
                <a:gd name="connsiteY327" fmla="*/ 8981 h 145324"/>
                <a:gd name="connsiteX328" fmla="*/ 53068 w 142875"/>
                <a:gd name="connsiteY328" fmla="*/ 8981 h 145324"/>
                <a:gd name="connsiteX329" fmla="*/ 53884 w 142875"/>
                <a:gd name="connsiteY329" fmla="*/ 8981 h 145324"/>
                <a:gd name="connsiteX330" fmla="*/ 55517 w 142875"/>
                <a:gd name="connsiteY330" fmla="*/ 8981 h 145324"/>
                <a:gd name="connsiteX331" fmla="*/ 57966 w 142875"/>
                <a:gd name="connsiteY331" fmla="*/ 8981 h 145324"/>
                <a:gd name="connsiteX332" fmla="*/ 59599 w 142875"/>
                <a:gd name="connsiteY332" fmla="*/ 7348 h 145324"/>
                <a:gd name="connsiteX333" fmla="*/ 62048 w 142875"/>
                <a:gd name="connsiteY333" fmla="*/ 7348 h 145324"/>
                <a:gd name="connsiteX334" fmla="*/ 62865 w 142875"/>
                <a:gd name="connsiteY334" fmla="*/ 7348 h 145324"/>
                <a:gd name="connsiteX335" fmla="*/ 64498 w 142875"/>
                <a:gd name="connsiteY335" fmla="*/ 7348 h 145324"/>
                <a:gd name="connsiteX336" fmla="*/ 66131 w 142875"/>
                <a:gd name="connsiteY336" fmla="*/ 7348 h 145324"/>
                <a:gd name="connsiteX337" fmla="*/ 68580 w 142875"/>
                <a:gd name="connsiteY337" fmla="*/ 6531 h 145324"/>
                <a:gd name="connsiteX338" fmla="*/ 70213 w 142875"/>
                <a:gd name="connsiteY338" fmla="*/ 5715 h 145324"/>
                <a:gd name="connsiteX339" fmla="*/ 71846 w 142875"/>
                <a:gd name="connsiteY339" fmla="*/ 5715 h 145324"/>
                <a:gd name="connsiteX340" fmla="*/ 72662 w 142875"/>
                <a:gd name="connsiteY340" fmla="*/ 5715 h 145324"/>
                <a:gd name="connsiteX341" fmla="*/ 72662 w 142875"/>
                <a:gd name="connsiteY341" fmla="*/ 5715 h 145324"/>
                <a:gd name="connsiteX342" fmla="*/ 72662 w 142875"/>
                <a:gd name="connsiteY342" fmla="*/ 4082 h 145324"/>
                <a:gd name="connsiteX343" fmla="*/ 75928 w 142875"/>
                <a:gd name="connsiteY343" fmla="*/ 4082 h 145324"/>
                <a:gd name="connsiteX344" fmla="*/ 76744 w 142875"/>
                <a:gd name="connsiteY344" fmla="*/ 4082 h 145324"/>
                <a:gd name="connsiteX345" fmla="*/ 78377 w 142875"/>
                <a:gd name="connsiteY345" fmla="*/ 4082 h 145324"/>
                <a:gd name="connsiteX346" fmla="*/ 80010 w 142875"/>
                <a:gd name="connsiteY346" fmla="*/ 3266 h 145324"/>
                <a:gd name="connsiteX347" fmla="*/ 80827 w 142875"/>
                <a:gd name="connsiteY347" fmla="*/ 3266 h 145324"/>
                <a:gd name="connsiteX348" fmla="*/ 81643 w 142875"/>
                <a:gd name="connsiteY348" fmla="*/ 4899 h 145324"/>
                <a:gd name="connsiteX349" fmla="*/ 82459 w 142875"/>
                <a:gd name="connsiteY349" fmla="*/ 5715 h 145324"/>
                <a:gd name="connsiteX350" fmla="*/ 83276 w 142875"/>
                <a:gd name="connsiteY350" fmla="*/ 6531 h 145324"/>
                <a:gd name="connsiteX351" fmla="*/ 84909 w 142875"/>
                <a:gd name="connsiteY351" fmla="*/ 8164 h 145324"/>
                <a:gd name="connsiteX352" fmla="*/ 84909 w 142875"/>
                <a:gd name="connsiteY352" fmla="*/ 8164 h 145324"/>
                <a:gd name="connsiteX353" fmla="*/ 85725 w 142875"/>
                <a:gd name="connsiteY353" fmla="*/ 7348 h 145324"/>
                <a:gd name="connsiteX354" fmla="*/ 88174 w 142875"/>
                <a:gd name="connsiteY354" fmla="*/ 8164 h 145324"/>
                <a:gd name="connsiteX355" fmla="*/ 90623 w 142875"/>
                <a:gd name="connsiteY355" fmla="*/ 8981 h 145324"/>
                <a:gd name="connsiteX356" fmla="*/ 92256 w 142875"/>
                <a:gd name="connsiteY356" fmla="*/ 10614 h 145324"/>
                <a:gd name="connsiteX357" fmla="*/ 94706 w 142875"/>
                <a:gd name="connsiteY357" fmla="*/ 9797 h 145324"/>
                <a:gd name="connsiteX358" fmla="*/ 97155 w 142875"/>
                <a:gd name="connsiteY358" fmla="*/ 8981 h 145324"/>
                <a:gd name="connsiteX359" fmla="*/ 98788 w 142875"/>
                <a:gd name="connsiteY359" fmla="*/ 8981 h 145324"/>
                <a:gd name="connsiteX360" fmla="*/ 100421 w 142875"/>
                <a:gd name="connsiteY360" fmla="*/ 8981 h 145324"/>
                <a:gd name="connsiteX361" fmla="*/ 101237 w 142875"/>
                <a:gd name="connsiteY361" fmla="*/ 8981 h 145324"/>
                <a:gd name="connsiteX362" fmla="*/ 103687 w 142875"/>
                <a:gd name="connsiteY362" fmla="*/ 8981 h 145324"/>
                <a:gd name="connsiteX363" fmla="*/ 106136 w 142875"/>
                <a:gd name="connsiteY363" fmla="*/ 8164 h 145324"/>
                <a:gd name="connsiteX364" fmla="*/ 106952 w 142875"/>
                <a:gd name="connsiteY364" fmla="*/ 7348 h 145324"/>
                <a:gd name="connsiteX365" fmla="*/ 106952 w 142875"/>
                <a:gd name="connsiteY365" fmla="*/ 6531 h 145324"/>
                <a:gd name="connsiteX366" fmla="*/ 106952 w 142875"/>
                <a:gd name="connsiteY366" fmla="*/ 4899 h 145324"/>
                <a:gd name="connsiteX367" fmla="*/ 106136 w 142875"/>
                <a:gd name="connsiteY367" fmla="*/ 3266 h 145324"/>
                <a:gd name="connsiteX368" fmla="*/ 105319 w 142875"/>
                <a:gd name="connsiteY368" fmla="*/ 2449 h 145324"/>
                <a:gd name="connsiteX369" fmla="*/ 105319 w 142875"/>
                <a:gd name="connsiteY369" fmla="*/ 1633 h 145324"/>
                <a:gd name="connsiteX370" fmla="*/ 105319 w 142875"/>
                <a:gd name="connsiteY370" fmla="*/ 816 h 145324"/>
                <a:gd name="connsiteX371" fmla="*/ 105319 w 142875"/>
                <a:gd name="connsiteY371" fmla="*/ 0 h 145324"/>
                <a:gd name="connsiteX372" fmla="*/ 106952 w 142875"/>
                <a:gd name="connsiteY372" fmla="*/ 0 h 145324"/>
                <a:gd name="connsiteX373" fmla="*/ 111851 w 142875"/>
                <a:gd name="connsiteY373" fmla="*/ 1633 h 145324"/>
                <a:gd name="connsiteX374" fmla="*/ 85725 w 142875"/>
                <a:gd name="connsiteY374" fmla="*/ 25309 h 145324"/>
                <a:gd name="connsiteX375" fmla="*/ 83276 w 142875"/>
                <a:gd name="connsiteY375" fmla="*/ 26126 h 145324"/>
                <a:gd name="connsiteX376" fmla="*/ 81643 w 142875"/>
                <a:gd name="connsiteY376" fmla="*/ 24493 h 145324"/>
                <a:gd name="connsiteX377" fmla="*/ 81643 w 142875"/>
                <a:gd name="connsiteY377" fmla="*/ 23676 h 145324"/>
                <a:gd name="connsiteX378" fmla="*/ 82459 w 142875"/>
                <a:gd name="connsiteY378" fmla="*/ 22044 h 145324"/>
                <a:gd name="connsiteX379" fmla="*/ 83276 w 142875"/>
                <a:gd name="connsiteY379" fmla="*/ 21227 h 145324"/>
                <a:gd name="connsiteX380" fmla="*/ 84909 w 142875"/>
                <a:gd name="connsiteY380" fmla="*/ 21227 h 145324"/>
                <a:gd name="connsiteX381" fmla="*/ 85725 w 142875"/>
                <a:gd name="connsiteY381" fmla="*/ 22044 h 145324"/>
                <a:gd name="connsiteX382" fmla="*/ 85725 w 142875"/>
                <a:gd name="connsiteY382" fmla="*/ 22860 h 145324"/>
                <a:gd name="connsiteX383" fmla="*/ 85725 w 142875"/>
                <a:gd name="connsiteY383" fmla="*/ 23676 h 145324"/>
                <a:gd name="connsiteX384" fmla="*/ 85725 w 142875"/>
                <a:gd name="connsiteY384" fmla="*/ 25309 h 145324"/>
                <a:gd name="connsiteX385" fmla="*/ 101237 w 142875"/>
                <a:gd name="connsiteY385" fmla="*/ 29391 h 145324"/>
                <a:gd name="connsiteX386" fmla="*/ 99604 w 142875"/>
                <a:gd name="connsiteY386" fmla="*/ 30208 h 145324"/>
                <a:gd name="connsiteX387" fmla="*/ 97155 w 142875"/>
                <a:gd name="connsiteY387" fmla="*/ 28575 h 145324"/>
                <a:gd name="connsiteX388" fmla="*/ 98788 w 142875"/>
                <a:gd name="connsiteY388" fmla="*/ 27759 h 145324"/>
                <a:gd name="connsiteX389" fmla="*/ 99604 w 142875"/>
                <a:gd name="connsiteY389" fmla="*/ 28575 h 145324"/>
                <a:gd name="connsiteX390" fmla="*/ 101237 w 142875"/>
                <a:gd name="connsiteY390" fmla="*/ 29391 h 145324"/>
                <a:gd name="connsiteX391" fmla="*/ 101237 w 142875"/>
                <a:gd name="connsiteY391" fmla="*/ 29391 h 145324"/>
                <a:gd name="connsiteX392" fmla="*/ 97155 w 142875"/>
                <a:gd name="connsiteY392" fmla="*/ 39189 h 145324"/>
                <a:gd name="connsiteX393" fmla="*/ 97155 w 142875"/>
                <a:gd name="connsiteY393" fmla="*/ 39189 h 145324"/>
                <a:gd name="connsiteX394" fmla="*/ 96338 w 142875"/>
                <a:gd name="connsiteY394" fmla="*/ 40821 h 145324"/>
                <a:gd name="connsiteX395" fmla="*/ 96338 w 142875"/>
                <a:gd name="connsiteY395" fmla="*/ 42454 h 145324"/>
                <a:gd name="connsiteX396" fmla="*/ 95522 w 142875"/>
                <a:gd name="connsiteY396" fmla="*/ 42454 h 145324"/>
                <a:gd name="connsiteX397" fmla="*/ 94706 w 142875"/>
                <a:gd name="connsiteY397" fmla="*/ 42454 h 145324"/>
                <a:gd name="connsiteX398" fmla="*/ 94706 w 142875"/>
                <a:gd name="connsiteY398" fmla="*/ 41638 h 145324"/>
                <a:gd name="connsiteX399" fmla="*/ 94706 w 142875"/>
                <a:gd name="connsiteY399" fmla="*/ 40821 h 145324"/>
                <a:gd name="connsiteX400" fmla="*/ 93889 w 142875"/>
                <a:gd name="connsiteY400" fmla="*/ 40821 h 145324"/>
                <a:gd name="connsiteX401" fmla="*/ 93889 w 142875"/>
                <a:gd name="connsiteY401" fmla="*/ 41638 h 145324"/>
                <a:gd name="connsiteX402" fmla="*/ 93889 w 142875"/>
                <a:gd name="connsiteY402" fmla="*/ 42454 h 145324"/>
                <a:gd name="connsiteX403" fmla="*/ 93073 w 142875"/>
                <a:gd name="connsiteY403" fmla="*/ 42454 h 145324"/>
                <a:gd name="connsiteX404" fmla="*/ 92256 w 142875"/>
                <a:gd name="connsiteY404" fmla="*/ 41638 h 145324"/>
                <a:gd name="connsiteX405" fmla="*/ 92256 w 142875"/>
                <a:gd name="connsiteY405" fmla="*/ 40005 h 145324"/>
                <a:gd name="connsiteX406" fmla="*/ 92256 w 142875"/>
                <a:gd name="connsiteY406" fmla="*/ 38372 h 145324"/>
                <a:gd name="connsiteX407" fmla="*/ 92256 w 142875"/>
                <a:gd name="connsiteY407" fmla="*/ 37556 h 145324"/>
                <a:gd name="connsiteX408" fmla="*/ 95522 w 142875"/>
                <a:gd name="connsiteY408" fmla="*/ 37556 h 145324"/>
                <a:gd name="connsiteX409" fmla="*/ 96338 w 142875"/>
                <a:gd name="connsiteY409" fmla="*/ 38372 h 145324"/>
                <a:gd name="connsiteX410" fmla="*/ 97155 w 142875"/>
                <a:gd name="connsiteY410" fmla="*/ 37556 h 145324"/>
                <a:gd name="connsiteX411" fmla="*/ 97971 w 142875"/>
                <a:gd name="connsiteY411" fmla="*/ 36739 h 145324"/>
                <a:gd name="connsiteX412" fmla="*/ 99604 w 142875"/>
                <a:gd name="connsiteY412" fmla="*/ 35923 h 145324"/>
                <a:gd name="connsiteX413" fmla="*/ 97155 w 142875"/>
                <a:gd name="connsiteY413" fmla="*/ 39189 h 145324"/>
                <a:gd name="connsiteX414" fmla="*/ 8164 w 142875"/>
                <a:gd name="connsiteY414" fmla="*/ 50619 h 145324"/>
                <a:gd name="connsiteX415" fmla="*/ 8164 w 142875"/>
                <a:gd name="connsiteY415" fmla="*/ 51435 h 145324"/>
                <a:gd name="connsiteX416" fmla="*/ 5715 w 142875"/>
                <a:gd name="connsiteY416" fmla="*/ 50619 h 145324"/>
                <a:gd name="connsiteX417" fmla="*/ 4082 w 142875"/>
                <a:gd name="connsiteY417" fmla="*/ 49802 h 145324"/>
                <a:gd name="connsiteX418" fmla="*/ 2449 w 142875"/>
                <a:gd name="connsiteY418" fmla="*/ 47353 h 145324"/>
                <a:gd name="connsiteX419" fmla="*/ 0 w 142875"/>
                <a:gd name="connsiteY419" fmla="*/ 44087 h 145324"/>
                <a:gd name="connsiteX420" fmla="*/ 0 w 142875"/>
                <a:gd name="connsiteY420" fmla="*/ 43271 h 145324"/>
                <a:gd name="connsiteX421" fmla="*/ 816 w 142875"/>
                <a:gd name="connsiteY421" fmla="*/ 42454 h 145324"/>
                <a:gd name="connsiteX422" fmla="*/ 3266 w 142875"/>
                <a:gd name="connsiteY422" fmla="*/ 41638 h 145324"/>
                <a:gd name="connsiteX423" fmla="*/ 4082 w 142875"/>
                <a:gd name="connsiteY423" fmla="*/ 42454 h 145324"/>
                <a:gd name="connsiteX424" fmla="*/ 4898 w 142875"/>
                <a:gd name="connsiteY424" fmla="*/ 43271 h 145324"/>
                <a:gd name="connsiteX425" fmla="*/ 4898 w 142875"/>
                <a:gd name="connsiteY425" fmla="*/ 44087 h 145324"/>
                <a:gd name="connsiteX426" fmla="*/ 3266 w 142875"/>
                <a:gd name="connsiteY426" fmla="*/ 44904 h 145324"/>
                <a:gd name="connsiteX427" fmla="*/ 3266 w 142875"/>
                <a:gd name="connsiteY427" fmla="*/ 45720 h 145324"/>
                <a:gd name="connsiteX428" fmla="*/ 4082 w 142875"/>
                <a:gd name="connsiteY428" fmla="*/ 46536 h 145324"/>
                <a:gd name="connsiteX429" fmla="*/ 4082 w 142875"/>
                <a:gd name="connsiteY429" fmla="*/ 47353 h 145324"/>
                <a:gd name="connsiteX430" fmla="*/ 4082 w 142875"/>
                <a:gd name="connsiteY430" fmla="*/ 48986 h 145324"/>
                <a:gd name="connsiteX431" fmla="*/ 4898 w 142875"/>
                <a:gd name="connsiteY431" fmla="*/ 49802 h 145324"/>
                <a:gd name="connsiteX432" fmla="*/ 5715 w 142875"/>
                <a:gd name="connsiteY432" fmla="*/ 50619 h 145324"/>
                <a:gd name="connsiteX433" fmla="*/ 8164 w 142875"/>
                <a:gd name="connsiteY433" fmla="*/ 50619 h 145324"/>
                <a:gd name="connsiteX434" fmla="*/ 113484 w 142875"/>
                <a:gd name="connsiteY434" fmla="*/ 53068 h 145324"/>
                <a:gd name="connsiteX435" fmla="*/ 113484 w 142875"/>
                <a:gd name="connsiteY435" fmla="*/ 54701 h 145324"/>
                <a:gd name="connsiteX436" fmla="*/ 115933 w 142875"/>
                <a:gd name="connsiteY436" fmla="*/ 57150 h 145324"/>
                <a:gd name="connsiteX437" fmla="*/ 116749 w 142875"/>
                <a:gd name="connsiteY437" fmla="*/ 58783 h 145324"/>
                <a:gd name="connsiteX438" fmla="*/ 116749 w 142875"/>
                <a:gd name="connsiteY438" fmla="*/ 60416 h 145324"/>
                <a:gd name="connsiteX439" fmla="*/ 116749 w 142875"/>
                <a:gd name="connsiteY439" fmla="*/ 60416 h 145324"/>
                <a:gd name="connsiteX440" fmla="*/ 115933 w 142875"/>
                <a:gd name="connsiteY440" fmla="*/ 59599 h 145324"/>
                <a:gd name="connsiteX441" fmla="*/ 115116 w 142875"/>
                <a:gd name="connsiteY441" fmla="*/ 59599 h 145324"/>
                <a:gd name="connsiteX442" fmla="*/ 115116 w 142875"/>
                <a:gd name="connsiteY442" fmla="*/ 60416 h 145324"/>
                <a:gd name="connsiteX443" fmla="*/ 115933 w 142875"/>
                <a:gd name="connsiteY443" fmla="*/ 61232 h 145324"/>
                <a:gd name="connsiteX444" fmla="*/ 114300 w 142875"/>
                <a:gd name="connsiteY444" fmla="*/ 62049 h 145324"/>
                <a:gd name="connsiteX445" fmla="*/ 112667 w 142875"/>
                <a:gd name="connsiteY445" fmla="*/ 62049 h 145324"/>
                <a:gd name="connsiteX446" fmla="*/ 108585 w 142875"/>
                <a:gd name="connsiteY446" fmla="*/ 61232 h 145324"/>
                <a:gd name="connsiteX447" fmla="*/ 107769 w 142875"/>
                <a:gd name="connsiteY447" fmla="*/ 60416 h 145324"/>
                <a:gd name="connsiteX448" fmla="*/ 110218 w 142875"/>
                <a:gd name="connsiteY448" fmla="*/ 58783 h 145324"/>
                <a:gd name="connsiteX449" fmla="*/ 111034 w 142875"/>
                <a:gd name="connsiteY449" fmla="*/ 57966 h 145324"/>
                <a:gd name="connsiteX450" fmla="*/ 109402 w 142875"/>
                <a:gd name="connsiteY450" fmla="*/ 57966 h 145324"/>
                <a:gd name="connsiteX451" fmla="*/ 107769 w 142875"/>
                <a:gd name="connsiteY451" fmla="*/ 60416 h 145324"/>
                <a:gd name="connsiteX452" fmla="*/ 105319 w 142875"/>
                <a:gd name="connsiteY452" fmla="*/ 59599 h 145324"/>
                <a:gd name="connsiteX453" fmla="*/ 104503 w 142875"/>
                <a:gd name="connsiteY453" fmla="*/ 58783 h 145324"/>
                <a:gd name="connsiteX454" fmla="*/ 104503 w 142875"/>
                <a:gd name="connsiteY454" fmla="*/ 57966 h 145324"/>
                <a:gd name="connsiteX455" fmla="*/ 105319 w 142875"/>
                <a:gd name="connsiteY455" fmla="*/ 56334 h 145324"/>
                <a:gd name="connsiteX456" fmla="*/ 106952 w 142875"/>
                <a:gd name="connsiteY456" fmla="*/ 56334 h 145324"/>
                <a:gd name="connsiteX457" fmla="*/ 107769 w 142875"/>
                <a:gd name="connsiteY457" fmla="*/ 55517 h 145324"/>
                <a:gd name="connsiteX458" fmla="*/ 109402 w 142875"/>
                <a:gd name="connsiteY458" fmla="*/ 54701 h 145324"/>
                <a:gd name="connsiteX459" fmla="*/ 109402 w 142875"/>
                <a:gd name="connsiteY459" fmla="*/ 53884 h 145324"/>
                <a:gd name="connsiteX460" fmla="*/ 112667 w 142875"/>
                <a:gd name="connsiteY460" fmla="*/ 53884 h 145324"/>
                <a:gd name="connsiteX461" fmla="*/ 113484 w 142875"/>
                <a:gd name="connsiteY461" fmla="*/ 53068 h 145324"/>
                <a:gd name="connsiteX462" fmla="*/ 71029 w 142875"/>
                <a:gd name="connsiteY462" fmla="*/ 56334 h 145324"/>
                <a:gd name="connsiteX463" fmla="*/ 71029 w 142875"/>
                <a:gd name="connsiteY463" fmla="*/ 56334 h 145324"/>
                <a:gd name="connsiteX464" fmla="*/ 71029 w 142875"/>
                <a:gd name="connsiteY464" fmla="*/ 54701 h 145324"/>
                <a:gd name="connsiteX465" fmla="*/ 72662 w 142875"/>
                <a:gd name="connsiteY465" fmla="*/ 53884 h 145324"/>
                <a:gd name="connsiteX466" fmla="*/ 71846 w 142875"/>
                <a:gd name="connsiteY466" fmla="*/ 55517 h 145324"/>
                <a:gd name="connsiteX467" fmla="*/ 71029 w 142875"/>
                <a:gd name="connsiteY467" fmla="*/ 56334 h 145324"/>
                <a:gd name="connsiteX468" fmla="*/ 69396 w 142875"/>
                <a:gd name="connsiteY468" fmla="*/ 57150 h 145324"/>
                <a:gd name="connsiteX469" fmla="*/ 69396 w 142875"/>
                <a:gd name="connsiteY469" fmla="*/ 57150 h 145324"/>
                <a:gd name="connsiteX470" fmla="*/ 67763 w 142875"/>
                <a:gd name="connsiteY470" fmla="*/ 57150 h 145324"/>
                <a:gd name="connsiteX471" fmla="*/ 66947 w 142875"/>
                <a:gd name="connsiteY471" fmla="*/ 54701 h 145324"/>
                <a:gd name="connsiteX472" fmla="*/ 69396 w 142875"/>
                <a:gd name="connsiteY472" fmla="*/ 57150 h 145324"/>
                <a:gd name="connsiteX473" fmla="*/ 63681 w 142875"/>
                <a:gd name="connsiteY473" fmla="*/ 61232 h 145324"/>
                <a:gd name="connsiteX474" fmla="*/ 64498 w 142875"/>
                <a:gd name="connsiteY474" fmla="*/ 63681 h 145324"/>
                <a:gd name="connsiteX475" fmla="*/ 65314 w 142875"/>
                <a:gd name="connsiteY475" fmla="*/ 64498 h 145324"/>
                <a:gd name="connsiteX476" fmla="*/ 66947 w 142875"/>
                <a:gd name="connsiteY476" fmla="*/ 65314 h 145324"/>
                <a:gd name="connsiteX477" fmla="*/ 67763 w 142875"/>
                <a:gd name="connsiteY477" fmla="*/ 65314 h 145324"/>
                <a:gd name="connsiteX478" fmla="*/ 71029 w 142875"/>
                <a:gd name="connsiteY478" fmla="*/ 66947 h 145324"/>
                <a:gd name="connsiteX479" fmla="*/ 74295 w 142875"/>
                <a:gd name="connsiteY479" fmla="*/ 66947 h 145324"/>
                <a:gd name="connsiteX480" fmla="*/ 75112 w 142875"/>
                <a:gd name="connsiteY480" fmla="*/ 67764 h 145324"/>
                <a:gd name="connsiteX481" fmla="*/ 75928 w 142875"/>
                <a:gd name="connsiteY481" fmla="*/ 69396 h 145324"/>
                <a:gd name="connsiteX482" fmla="*/ 76744 w 142875"/>
                <a:gd name="connsiteY482" fmla="*/ 70213 h 145324"/>
                <a:gd name="connsiteX483" fmla="*/ 76744 w 142875"/>
                <a:gd name="connsiteY483" fmla="*/ 71029 h 145324"/>
                <a:gd name="connsiteX484" fmla="*/ 76744 w 142875"/>
                <a:gd name="connsiteY484" fmla="*/ 71846 h 145324"/>
                <a:gd name="connsiteX485" fmla="*/ 77561 w 142875"/>
                <a:gd name="connsiteY485" fmla="*/ 74295 h 145324"/>
                <a:gd name="connsiteX486" fmla="*/ 78377 w 142875"/>
                <a:gd name="connsiteY486" fmla="*/ 76744 h 145324"/>
                <a:gd name="connsiteX487" fmla="*/ 80010 w 142875"/>
                <a:gd name="connsiteY487" fmla="*/ 77561 h 145324"/>
                <a:gd name="connsiteX488" fmla="*/ 81643 w 142875"/>
                <a:gd name="connsiteY488" fmla="*/ 77561 h 145324"/>
                <a:gd name="connsiteX489" fmla="*/ 83276 w 142875"/>
                <a:gd name="connsiteY489" fmla="*/ 77561 h 145324"/>
                <a:gd name="connsiteX490" fmla="*/ 84092 w 142875"/>
                <a:gd name="connsiteY490" fmla="*/ 78377 h 145324"/>
                <a:gd name="connsiteX491" fmla="*/ 84092 w 142875"/>
                <a:gd name="connsiteY491" fmla="*/ 80826 h 145324"/>
                <a:gd name="connsiteX492" fmla="*/ 83276 w 142875"/>
                <a:gd name="connsiteY492" fmla="*/ 81643 h 145324"/>
                <a:gd name="connsiteX493" fmla="*/ 82459 w 142875"/>
                <a:gd name="connsiteY493" fmla="*/ 81643 h 145324"/>
                <a:gd name="connsiteX494" fmla="*/ 81643 w 142875"/>
                <a:gd name="connsiteY494" fmla="*/ 81643 h 145324"/>
                <a:gd name="connsiteX495" fmla="*/ 80827 w 142875"/>
                <a:gd name="connsiteY495" fmla="*/ 80826 h 145324"/>
                <a:gd name="connsiteX496" fmla="*/ 80010 w 142875"/>
                <a:gd name="connsiteY496" fmla="*/ 80826 h 145324"/>
                <a:gd name="connsiteX497" fmla="*/ 79194 w 142875"/>
                <a:gd name="connsiteY497" fmla="*/ 80826 h 145324"/>
                <a:gd name="connsiteX498" fmla="*/ 78377 w 142875"/>
                <a:gd name="connsiteY498" fmla="*/ 80010 h 145324"/>
                <a:gd name="connsiteX499" fmla="*/ 76744 w 142875"/>
                <a:gd name="connsiteY499" fmla="*/ 79194 h 145324"/>
                <a:gd name="connsiteX500" fmla="*/ 76744 w 142875"/>
                <a:gd name="connsiteY500" fmla="*/ 78377 h 145324"/>
                <a:gd name="connsiteX501" fmla="*/ 76744 w 142875"/>
                <a:gd name="connsiteY501" fmla="*/ 77561 h 145324"/>
                <a:gd name="connsiteX502" fmla="*/ 75928 w 142875"/>
                <a:gd name="connsiteY502" fmla="*/ 76744 h 145324"/>
                <a:gd name="connsiteX503" fmla="*/ 75112 w 142875"/>
                <a:gd name="connsiteY503" fmla="*/ 75111 h 145324"/>
                <a:gd name="connsiteX504" fmla="*/ 74295 w 142875"/>
                <a:gd name="connsiteY504" fmla="*/ 74295 h 145324"/>
                <a:gd name="connsiteX505" fmla="*/ 74295 w 142875"/>
                <a:gd name="connsiteY505" fmla="*/ 73479 h 145324"/>
                <a:gd name="connsiteX506" fmla="*/ 74295 w 142875"/>
                <a:gd name="connsiteY506" fmla="*/ 73479 h 145324"/>
                <a:gd name="connsiteX507" fmla="*/ 71846 w 142875"/>
                <a:gd name="connsiteY507" fmla="*/ 73479 h 145324"/>
                <a:gd name="connsiteX508" fmla="*/ 69396 w 142875"/>
                <a:gd name="connsiteY508" fmla="*/ 73479 h 145324"/>
                <a:gd name="connsiteX509" fmla="*/ 67763 w 142875"/>
                <a:gd name="connsiteY509" fmla="*/ 72662 h 145324"/>
                <a:gd name="connsiteX510" fmla="*/ 66947 w 142875"/>
                <a:gd name="connsiteY510" fmla="*/ 70213 h 145324"/>
                <a:gd name="connsiteX511" fmla="*/ 66131 w 142875"/>
                <a:gd name="connsiteY511" fmla="*/ 69396 h 145324"/>
                <a:gd name="connsiteX512" fmla="*/ 65314 w 142875"/>
                <a:gd name="connsiteY512" fmla="*/ 68580 h 145324"/>
                <a:gd name="connsiteX513" fmla="*/ 64498 w 142875"/>
                <a:gd name="connsiteY513" fmla="*/ 67764 h 145324"/>
                <a:gd name="connsiteX514" fmla="*/ 62865 w 142875"/>
                <a:gd name="connsiteY514" fmla="*/ 66131 h 145324"/>
                <a:gd name="connsiteX515" fmla="*/ 61232 w 142875"/>
                <a:gd name="connsiteY515" fmla="*/ 64498 h 145324"/>
                <a:gd name="connsiteX516" fmla="*/ 59599 w 142875"/>
                <a:gd name="connsiteY516" fmla="*/ 63681 h 145324"/>
                <a:gd name="connsiteX517" fmla="*/ 57966 w 142875"/>
                <a:gd name="connsiteY517" fmla="*/ 62865 h 145324"/>
                <a:gd name="connsiteX518" fmla="*/ 56334 w 142875"/>
                <a:gd name="connsiteY518" fmla="*/ 63681 h 145324"/>
                <a:gd name="connsiteX519" fmla="*/ 55517 w 142875"/>
                <a:gd name="connsiteY519" fmla="*/ 63681 h 145324"/>
                <a:gd name="connsiteX520" fmla="*/ 55517 w 142875"/>
                <a:gd name="connsiteY520" fmla="*/ 62865 h 145324"/>
                <a:gd name="connsiteX521" fmla="*/ 57150 w 142875"/>
                <a:gd name="connsiteY521" fmla="*/ 62049 h 145324"/>
                <a:gd name="connsiteX522" fmla="*/ 59599 w 142875"/>
                <a:gd name="connsiteY522" fmla="*/ 60416 h 145324"/>
                <a:gd name="connsiteX523" fmla="*/ 61232 w 142875"/>
                <a:gd name="connsiteY523" fmla="*/ 59599 h 145324"/>
                <a:gd name="connsiteX524" fmla="*/ 62048 w 142875"/>
                <a:gd name="connsiteY524" fmla="*/ 59599 h 145324"/>
                <a:gd name="connsiteX525" fmla="*/ 63681 w 142875"/>
                <a:gd name="connsiteY525" fmla="*/ 61232 h 145324"/>
                <a:gd name="connsiteX526" fmla="*/ 84092 w 142875"/>
                <a:gd name="connsiteY526" fmla="*/ 63681 h 145324"/>
                <a:gd name="connsiteX527" fmla="*/ 82459 w 142875"/>
                <a:gd name="connsiteY527" fmla="*/ 64498 h 145324"/>
                <a:gd name="connsiteX528" fmla="*/ 81643 w 142875"/>
                <a:gd name="connsiteY528" fmla="*/ 64498 h 145324"/>
                <a:gd name="connsiteX529" fmla="*/ 81643 w 142875"/>
                <a:gd name="connsiteY529" fmla="*/ 63681 h 145324"/>
                <a:gd name="connsiteX530" fmla="*/ 81643 w 142875"/>
                <a:gd name="connsiteY530" fmla="*/ 63681 h 145324"/>
                <a:gd name="connsiteX531" fmla="*/ 80010 w 142875"/>
                <a:gd name="connsiteY531" fmla="*/ 62865 h 145324"/>
                <a:gd name="connsiteX532" fmla="*/ 80010 w 142875"/>
                <a:gd name="connsiteY532" fmla="*/ 61232 h 145324"/>
                <a:gd name="connsiteX533" fmla="*/ 80010 w 142875"/>
                <a:gd name="connsiteY533" fmla="*/ 61232 h 145324"/>
                <a:gd name="connsiteX534" fmla="*/ 81643 w 142875"/>
                <a:gd name="connsiteY534" fmla="*/ 62049 h 145324"/>
                <a:gd name="connsiteX535" fmla="*/ 81643 w 142875"/>
                <a:gd name="connsiteY535" fmla="*/ 63681 h 145324"/>
                <a:gd name="connsiteX536" fmla="*/ 84092 w 142875"/>
                <a:gd name="connsiteY536" fmla="*/ 63681 h 145324"/>
                <a:gd name="connsiteX537" fmla="*/ 18778 w 142875"/>
                <a:gd name="connsiteY537" fmla="*/ 68580 h 145324"/>
                <a:gd name="connsiteX538" fmla="*/ 18778 w 142875"/>
                <a:gd name="connsiteY538" fmla="*/ 68580 h 145324"/>
                <a:gd name="connsiteX539" fmla="*/ 17962 w 142875"/>
                <a:gd name="connsiteY539" fmla="*/ 68580 h 145324"/>
                <a:gd name="connsiteX540" fmla="*/ 17145 w 142875"/>
                <a:gd name="connsiteY540" fmla="*/ 68580 h 145324"/>
                <a:gd name="connsiteX541" fmla="*/ 16329 w 142875"/>
                <a:gd name="connsiteY541" fmla="*/ 68580 h 145324"/>
                <a:gd name="connsiteX542" fmla="*/ 16329 w 142875"/>
                <a:gd name="connsiteY542" fmla="*/ 66947 h 145324"/>
                <a:gd name="connsiteX543" fmla="*/ 17145 w 142875"/>
                <a:gd name="connsiteY543" fmla="*/ 64498 h 145324"/>
                <a:gd name="connsiteX544" fmla="*/ 17962 w 142875"/>
                <a:gd name="connsiteY544" fmla="*/ 63681 h 145324"/>
                <a:gd name="connsiteX545" fmla="*/ 18778 w 142875"/>
                <a:gd name="connsiteY545" fmla="*/ 62865 h 145324"/>
                <a:gd name="connsiteX546" fmla="*/ 19594 w 142875"/>
                <a:gd name="connsiteY546" fmla="*/ 63681 h 145324"/>
                <a:gd name="connsiteX547" fmla="*/ 18778 w 142875"/>
                <a:gd name="connsiteY547" fmla="*/ 68580 h 145324"/>
                <a:gd name="connsiteX548" fmla="*/ 18778 w 142875"/>
                <a:gd name="connsiteY548" fmla="*/ 68580 h 145324"/>
                <a:gd name="connsiteX549" fmla="*/ 107769 w 142875"/>
                <a:gd name="connsiteY549" fmla="*/ 76744 h 145324"/>
                <a:gd name="connsiteX550" fmla="*/ 106136 w 142875"/>
                <a:gd name="connsiteY550" fmla="*/ 77561 h 145324"/>
                <a:gd name="connsiteX551" fmla="*/ 104503 w 142875"/>
                <a:gd name="connsiteY551" fmla="*/ 75928 h 145324"/>
                <a:gd name="connsiteX552" fmla="*/ 104503 w 142875"/>
                <a:gd name="connsiteY552" fmla="*/ 75111 h 145324"/>
                <a:gd name="connsiteX553" fmla="*/ 106136 w 142875"/>
                <a:gd name="connsiteY553" fmla="*/ 74295 h 145324"/>
                <a:gd name="connsiteX554" fmla="*/ 106952 w 142875"/>
                <a:gd name="connsiteY554" fmla="*/ 73479 h 145324"/>
                <a:gd name="connsiteX555" fmla="*/ 106136 w 142875"/>
                <a:gd name="connsiteY555" fmla="*/ 71846 h 145324"/>
                <a:gd name="connsiteX556" fmla="*/ 104503 w 142875"/>
                <a:gd name="connsiteY556" fmla="*/ 70213 h 145324"/>
                <a:gd name="connsiteX557" fmla="*/ 104503 w 142875"/>
                <a:gd name="connsiteY557" fmla="*/ 68580 h 145324"/>
                <a:gd name="connsiteX558" fmla="*/ 106952 w 142875"/>
                <a:gd name="connsiteY558" fmla="*/ 67764 h 145324"/>
                <a:gd name="connsiteX559" fmla="*/ 108585 w 142875"/>
                <a:gd name="connsiteY559" fmla="*/ 68580 h 145324"/>
                <a:gd name="connsiteX560" fmla="*/ 109402 w 142875"/>
                <a:gd name="connsiteY560" fmla="*/ 68580 h 145324"/>
                <a:gd name="connsiteX561" fmla="*/ 109402 w 142875"/>
                <a:gd name="connsiteY561" fmla="*/ 69396 h 145324"/>
                <a:gd name="connsiteX562" fmla="*/ 109402 w 142875"/>
                <a:gd name="connsiteY562" fmla="*/ 69396 h 145324"/>
                <a:gd name="connsiteX563" fmla="*/ 109402 w 142875"/>
                <a:gd name="connsiteY563" fmla="*/ 72662 h 145324"/>
                <a:gd name="connsiteX564" fmla="*/ 108585 w 142875"/>
                <a:gd name="connsiteY564" fmla="*/ 73479 h 145324"/>
                <a:gd name="connsiteX565" fmla="*/ 107769 w 142875"/>
                <a:gd name="connsiteY565" fmla="*/ 76744 h 145324"/>
                <a:gd name="connsiteX566" fmla="*/ 107769 w 142875"/>
                <a:gd name="connsiteY566" fmla="*/ 76744 h 145324"/>
                <a:gd name="connsiteX567" fmla="*/ 19594 w 142875"/>
                <a:gd name="connsiteY567" fmla="*/ 74295 h 145324"/>
                <a:gd name="connsiteX568" fmla="*/ 18778 w 142875"/>
                <a:gd name="connsiteY568" fmla="*/ 74295 h 145324"/>
                <a:gd name="connsiteX569" fmla="*/ 17962 w 142875"/>
                <a:gd name="connsiteY569" fmla="*/ 72662 h 145324"/>
                <a:gd name="connsiteX570" fmla="*/ 17962 w 142875"/>
                <a:gd name="connsiteY570" fmla="*/ 71029 h 145324"/>
                <a:gd name="connsiteX571" fmla="*/ 18778 w 142875"/>
                <a:gd name="connsiteY571" fmla="*/ 71029 h 145324"/>
                <a:gd name="connsiteX572" fmla="*/ 19594 w 142875"/>
                <a:gd name="connsiteY572" fmla="*/ 71029 h 145324"/>
                <a:gd name="connsiteX573" fmla="*/ 20411 w 142875"/>
                <a:gd name="connsiteY573" fmla="*/ 71846 h 145324"/>
                <a:gd name="connsiteX574" fmla="*/ 20411 w 142875"/>
                <a:gd name="connsiteY574" fmla="*/ 72662 h 145324"/>
                <a:gd name="connsiteX575" fmla="*/ 20411 w 142875"/>
                <a:gd name="connsiteY575" fmla="*/ 73479 h 145324"/>
                <a:gd name="connsiteX576" fmla="*/ 19594 w 142875"/>
                <a:gd name="connsiteY576" fmla="*/ 74295 h 145324"/>
                <a:gd name="connsiteX577" fmla="*/ 19594 w 142875"/>
                <a:gd name="connsiteY577" fmla="*/ 74295 h 145324"/>
                <a:gd name="connsiteX578" fmla="*/ 17145 w 142875"/>
                <a:gd name="connsiteY578" fmla="*/ 72662 h 145324"/>
                <a:gd name="connsiteX579" fmla="*/ 17145 w 142875"/>
                <a:gd name="connsiteY579" fmla="*/ 75111 h 145324"/>
                <a:gd name="connsiteX580" fmla="*/ 17962 w 142875"/>
                <a:gd name="connsiteY580" fmla="*/ 75928 h 145324"/>
                <a:gd name="connsiteX581" fmla="*/ 19594 w 142875"/>
                <a:gd name="connsiteY581" fmla="*/ 78377 h 145324"/>
                <a:gd name="connsiteX582" fmla="*/ 19594 w 142875"/>
                <a:gd name="connsiteY582" fmla="*/ 79194 h 145324"/>
                <a:gd name="connsiteX583" fmla="*/ 19594 w 142875"/>
                <a:gd name="connsiteY583" fmla="*/ 79194 h 145324"/>
                <a:gd name="connsiteX584" fmla="*/ 17145 w 142875"/>
                <a:gd name="connsiteY584" fmla="*/ 78377 h 145324"/>
                <a:gd name="connsiteX585" fmla="*/ 16329 w 142875"/>
                <a:gd name="connsiteY585" fmla="*/ 79194 h 145324"/>
                <a:gd name="connsiteX586" fmla="*/ 15512 w 142875"/>
                <a:gd name="connsiteY586" fmla="*/ 79194 h 145324"/>
                <a:gd name="connsiteX587" fmla="*/ 14696 w 142875"/>
                <a:gd name="connsiteY587" fmla="*/ 78377 h 145324"/>
                <a:gd name="connsiteX588" fmla="*/ 14696 w 142875"/>
                <a:gd name="connsiteY588" fmla="*/ 77561 h 145324"/>
                <a:gd name="connsiteX589" fmla="*/ 13879 w 142875"/>
                <a:gd name="connsiteY589" fmla="*/ 76744 h 145324"/>
                <a:gd name="connsiteX590" fmla="*/ 13879 w 142875"/>
                <a:gd name="connsiteY590" fmla="*/ 76744 h 145324"/>
                <a:gd name="connsiteX591" fmla="*/ 13063 w 142875"/>
                <a:gd name="connsiteY591" fmla="*/ 77561 h 145324"/>
                <a:gd name="connsiteX592" fmla="*/ 12246 w 142875"/>
                <a:gd name="connsiteY592" fmla="*/ 77561 h 145324"/>
                <a:gd name="connsiteX593" fmla="*/ 12246 w 142875"/>
                <a:gd name="connsiteY593" fmla="*/ 76744 h 145324"/>
                <a:gd name="connsiteX594" fmla="*/ 13063 w 142875"/>
                <a:gd name="connsiteY594" fmla="*/ 74295 h 145324"/>
                <a:gd name="connsiteX595" fmla="*/ 13879 w 142875"/>
                <a:gd name="connsiteY595" fmla="*/ 74295 h 145324"/>
                <a:gd name="connsiteX596" fmla="*/ 14696 w 142875"/>
                <a:gd name="connsiteY596" fmla="*/ 75111 h 145324"/>
                <a:gd name="connsiteX597" fmla="*/ 15512 w 142875"/>
                <a:gd name="connsiteY597" fmla="*/ 75111 h 145324"/>
                <a:gd name="connsiteX598" fmla="*/ 16329 w 142875"/>
                <a:gd name="connsiteY598" fmla="*/ 73479 h 145324"/>
                <a:gd name="connsiteX599" fmla="*/ 16329 w 142875"/>
                <a:gd name="connsiteY599" fmla="*/ 71846 h 145324"/>
                <a:gd name="connsiteX600" fmla="*/ 16329 w 142875"/>
                <a:gd name="connsiteY600" fmla="*/ 71846 h 145324"/>
                <a:gd name="connsiteX601" fmla="*/ 17145 w 142875"/>
                <a:gd name="connsiteY601" fmla="*/ 72662 h 145324"/>
                <a:gd name="connsiteX602" fmla="*/ 66131 w 142875"/>
                <a:gd name="connsiteY602" fmla="*/ 82459 h 145324"/>
                <a:gd name="connsiteX603" fmla="*/ 66131 w 142875"/>
                <a:gd name="connsiteY603" fmla="*/ 82459 h 145324"/>
                <a:gd name="connsiteX604" fmla="*/ 64498 w 142875"/>
                <a:gd name="connsiteY604" fmla="*/ 83276 h 145324"/>
                <a:gd name="connsiteX605" fmla="*/ 63681 w 142875"/>
                <a:gd name="connsiteY605" fmla="*/ 83276 h 145324"/>
                <a:gd name="connsiteX606" fmla="*/ 63681 w 142875"/>
                <a:gd name="connsiteY606" fmla="*/ 82459 h 145324"/>
                <a:gd name="connsiteX607" fmla="*/ 63681 w 142875"/>
                <a:gd name="connsiteY607" fmla="*/ 82459 h 145324"/>
                <a:gd name="connsiteX608" fmla="*/ 63681 w 142875"/>
                <a:gd name="connsiteY608" fmla="*/ 81643 h 145324"/>
                <a:gd name="connsiteX609" fmla="*/ 63681 w 142875"/>
                <a:gd name="connsiteY609" fmla="*/ 81643 h 145324"/>
                <a:gd name="connsiteX610" fmla="*/ 64498 w 142875"/>
                <a:gd name="connsiteY610" fmla="*/ 81643 h 145324"/>
                <a:gd name="connsiteX611" fmla="*/ 64498 w 142875"/>
                <a:gd name="connsiteY611" fmla="*/ 81643 h 145324"/>
                <a:gd name="connsiteX612" fmla="*/ 66131 w 142875"/>
                <a:gd name="connsiteY612" fmla="*/ 82459 h 145324"/>
                <a:gd name="connsiteX613" fmla="*/ 89807 w 142875"/>
                <a:gd name="connsiteY613" fmla="*/ 85725 h 145324"/>
                <a:gd name="connsiteX614" fmla="*/ 88991 w 142875"/>
                <a:gd name="connsiteY614" fmla="*/ 87358 h 145324"/>
                <a:gd name="connsiteX615" fmla="*/ 87358 w 142875"/>
                <a:gd name="connsiteY615" fmla="*/ 85725 h 145324"/>
                <a:gd name="connsiteX616" fmla="*/ 85725 w 142875"/>
                <a:gd name="connsiteY616" fmla="*/ 84909 h 145324"/>
                <a:gd name="connsiteX617" fmla="*/ 84909 w 142875"/>
                <a:gd name="connsiteY617" fmla="*/ 84092 h 145324"/>
                <a:gd name="connsiteX618" fmla="*/ 84092 w 142875"/>
                <a:gd name="connsiteY618" fmla="*/ 83276 h 145324"/>
                <a:gd name="connsiteX619" fmla="*/ 84092 w 142875"/>
                <a:gd name="connsiteY619" fmla="*/ 81643 h 145324"/>
                <a:gd name="connsiteX620" fmla="*/ 84909 w 142875"/>
                <a:gd name="connsiteY620" fmla="*/ 80826 h 145324"/>
                <a:gd name="connsiteX621" fmla="*/ 85725 w 142875"/>
                <a:gd name="connsiteY621" fmla="*/ 80826 h 145324"/>
                <a:gd name="connsiteX622" fmla="*/ 86541 w 142875"/>
                <a:gd name="connsiteY622" fmla="*/ 82459 h 145324"/>
                <a:gd name="connsiteX623" fmla="*/ 88174 w 142875"/>
                <a:gd name="connsiteY623" fmla="*/ 82459 h 145324"/>
                <a:gd name="connsiteX624" fmla="*/ 88174 w 142875"/>
                <a:gd name="connsiteY624" fmla="*/ 83276 h 145324"/>
                <a:gd name="connsiteX625" fmla="*/ 89807 w 142875"/>
                <a:gd name="connsiteY625" fmla="*/ 85725 h 145324"/>
                <a:gd name="connsiteX626" fmla="*/ 89807 w 142875"/>
                <a:gd name="connsiteY626" fmla="*/ 85725 h 145324"/>
                <a:gd name="connsiteX627" fmla="*/ 22044 w 142875"/>
                <a:gd name="connsiteY627" fmla="*/ 84909 h 145324"/>
                <a:gd name="connsiteX628" fmla="*/ 23677 w 142875"/>
                <a:gd name="connsiteY628" fmla="*/ 86541 h 145324"/>
                <a:gd name="connsiteX629" fmla="*/ 22044 w 142875"/>
                <a:gd name="connsiteY629" fmla="*/ 85725 h 145324"/>
                <a:gd name="connsiteX630" fmla="*/ 20411 w 142875"/>
                <a:gd name="connsiteY630" fmla="*/ 87358 h 145324"/>
                <a:gd name="connsiteX631" fmla="*/ 18778 w 142875"/>
                <a:gd name="connsiteY631" fmla="*/ 85725 h 145324"/>
                <a:gd name="connsiteX632" fmla="*/ 17962 w 142875"/>
                <a:gd name="connsiteY632" fmla="*/ 84092 h 145324"/>
                <a:gd name="connsiteX633" fmla="*/ 17962 w 142875"/>
                <a:gd name="connsiteY633" fmla="*/ 83276 h 145324"/>
                <a:gd name="connsiteX634" fmla="*/ 18778 w 142875"/>
                <a:gd name="connsiteY634" fmla="*/ 81643 h 145324"/>
                <a:gd name="connsiteX635" fmla="*/ 19594 w 142875"/>
                <a:gd name="connsiteY635" fmla="*/ 83276 h 145324"/>
                <a:gd name="connsiteX636" fmla="*/ 22044 w 142875"/>
                <a:gd name="connsiteY636" fmla="*/ 84909 h 145324"/>
                <a:gd name="connsiteX637" fmla="*/ 22044 w 142875"/>
                <a:gd name="connsiteY637" fmla="*/ 84909 h 145324"/>
                <a:gd name="connsiteX638" fmla="*/ 120015 w 142875"/>
                <a:gd name="connsiteY638" fmla="*/ 84909 h 145324"/>
                <a:gd name="connsiteX639" fmla="*/ 121648 w 142875"/>
                <a:gd name="connsiteY639" fmla="*/ 85725 h 145324"/>
                <a:gd name="connsiteX640" fmla="*/ 122464 w 142875"/>
                <a:gd name="connsiteY640" fmla="*/ 85725 h 145324"/>
                <a:gd name="connsiteX641" fmla="*/ 123281 w 142875"/>
                <a:gd name="connsiteY641" fmla="*/ 85725 h 145324"/>
                <a:gd name="connsiteX642" fmla="*/ 123281 w 142875"/>
                <a:gd name="connsiteY642" fmla="*/ 87358 h 145324"/>
                <a:gd name="connsiteX643" fmla="*/ 121648 w 142875"/>
                <a:gd name="connsiteY643" fmla="*/ 87358 h 145324"/>
                <a:gd name="connsiteX644" fmla="*/ 119198 w 142875"/>
                <a:gd name="connsiteY644" fmla="*/ 88174 h 145324"/>
                <a:gd name="connsiteX645" fmla="*/ 118382 w 142875"/>
                <a:gd name="connsiteY645" fmla="*/ 88174 h 145324"/>
                <a:gd name="connsiteX646" fmla="*/ 117566 w 142875"/>
                <a:gd name="connsiteY646" fmla="*/ 87358 h 145324"/>
                <a:gd name="connsiteX647" fmla="*/ 115933 w 142875"/>
                <a:gd name="connsiteY647" fmla="*/ 87358 h 145324"/>
                <a:gd name="connsiteX648" fmla="*/ 115116 w 142875"/>
                <a:gd name="connsiteY648" fmla="*/ 87358 h 145324"/>
                <a:gd name="connsiteX649" fmla="*/ 115933 w 142875"/>
                <a:gd name="connsiteY649" fmla="*/ 86541 h 145324"/>
                <a:gd name="connsiteX650" fmla="*/ 117566 w 142875"/>
                <a:gd name="connsiteY650" fmla="*/ 85725 h 145324"/>
                <a:gd name="connsiteX651" fmla="*/ 120015 w 142875"/>
                <a:gd name="connsiteY651" fmla="*/ 84909 h 145324"/>
                <a:gd name="connsiteX652" fmla="*/ 79194 w 142875"/>
                <a:gd name="connsiteY652" fmla="*/ 89807 h 145324"/>
                <a:gd name="connsiteX653" fmla="*/ 78377 w 142875"/>
                <a:gd name="connsiteY653" fmla="*/ 90624 h 145324"/>
                <a:gd name="connsiteX654" fmla="*/ 78377 w 142875"/>
                <a:gd name="connsiteY654" fmla="*/ 88991 h 145324"/>
                <a:gd name="connsiteX655" fmla="*/ 79194 w 142875"/>
                <a:gd name="connsiteY655" fmla="*/ 87358 h 145324"/>
                <a:gd name="connsiteX656" fmla="*/ 80010 w 142875"/>
                <a:gd name="connsiteY656" fmla="*/ 87358 h 145324"/>
                <a:gd name="connsiteX657" fmla="*/ 80010 w 142875"/>
                <a:gd name="connsiteY657" fmla="*/ 88174 h 145324"/>
                <a:gd name="connsiteX658" fmla="*/ 79194 w 142875"/>
                <a:gd name="connsiteY658" fmla="*/ 89807 h 145324"/>
                <a:gd name="connsiteX659" fmla="*/ 93889 w 142875"/>
                <a:gd name="connsiteY659" fmla="*/ 88991 h 145324"/>
                <a:gd name="connsiteX660" fmla="*/ 93073 w 142875"/>
                <a:gd name="connsiteY660" fmla="*/ 90624 h 145324"/>
                <a:gd name="connsiteX661" fmla="*/ 92256 w 142875"/>
                <a:gd name="connsiteY661" fmla="*/ 90624 h 145324"/>
                <a:gd name="connsiteX662" fmla="*/ 90623 w 142875"/>
                <a:gd name="connsiteY662" fmla="*/ 88991 h 145324"/>
                <a:gd name="connsiteX663" fmla="*/ 89807 w 142875"/>
                <a:gd name="connsiteY663" fmla="*/ 88174 h 145324"/>
                <a:gd name="connsiteX664" fmla="*/ 89807 w 142875"/>
                <a:gd name="connsiteY664" fmla="*/ 87358 h 145324"/>
                <a:gd name="connsiteX665" fmla="*/ 90623 w 142875"/>
                <a:gd name="connsiteY665" fmla="*/ 87358 h 145324"/>
                <a:gd name="connsiteX666" fmla="*/ 91440 w 142875"/>
                <a:gd name="connsiteY666" fmla="*/ 88174 h 145324"/>
                <a:gd name="connsiteX667" fmla="*/ 93889 w 142875"/>
                <a:gd name="connsiteY667" fmla="*/ 88991 h 145324"/>
                <a:gd name="connsiteX668" fmla="*/ 93889 w 142875"/>
                <a:gd name="connsiteY668" fmla="*/ 88991 h 145324"/>
                <a:gd name="connsiteX669" fmla="*/ 106952 w 142875"/>
                <a:gd name="connsiteY669" fmla="*/ 90624 h 145324"/>
                <a:gd name="connsiteX670" fmla="*/ 106952 w 142875"/>
                <a:gd name="connsiteY670" fmla="*/ 90624 h 145324"/>
                <a:gd name="connsiteX671" fmla="*/ 106952 w 142875"/>
                <a:gd name="connsiteY671" fmla="*/ 90624 h 145324"/>
                <a:gd name="connsiteX672" fmla="*/ 107769 w 142875"/>
                <a:gd name="connsiteY672" fmla="*/ 88174 h 145324"/>
                <a:gd name="connsiteX673" fmla="*/ 110218 w 142875"/>
                <a:gd name="connsiteY673" fmla="*/ 88174 h 145324"/>
                <a:gd name="connsiteX674" fmla="*/ 111851 w 142875"/>
                <a:gd name="connsiteY674" fmla="*/ 87358 h 145324"/>
                <a:gd name="connsiteX675" fmla="*/ 112667 w 142875"/>
                <a:gd name="connsiteY675" fmla="*/ 87358 h 145324"/>
                <a:gd name="connsiteX676" fmla="*/ 111851 w 142875"/>
                <a:gd name="connsiteY676" fmla="*/ 88174 h 145324"/>
                <a:gd name="connsiteX677" fmla="*/ 110218 w 142875"/>
                <a:gd name="connsiteY677" fmla="*/ 88991 h 145324"/>
                <a:gd name="connsiteX678" fmla="*/ 106952 w 142875"/>
                <a:gd name="connsiteY678" fmla="*/ 90624 h 145324"/>
                <a:gd name="connsiteX679" fmla="*/ 96338 w 142875"/>
                <a:gd name="connsiteY679" fmla="*/ 93073 h 145324"/>
                <a:gd name="connsiteX680" fmla="*/ 94706 w 142875"/>
                <a:gd name="connsiteY680" fmla="*/ 93073 h 145324"/>
                <a:gd name="connsiteX681" fmla="*/ 94706 w 142875"/>
                <a:gd name="connsiteY681" fmla="*/ 91440 h 145324"/>
                <a:gd name="connsiteX682" fmla="*/ 95522 w 142875"/>
                <a:gd name="connsiteY682" fmla="*/ 90624 h 145324"/>
                <a:gd name="connsiteX683" fmla="*/ 97155 w 142875"/>
                <a:gd name="connsiteY683" fmla="*/ 91440 h 145324"/>
                <a:gd name="connsiteX684" fmla="*/ 97155 w 142875"/>
                <a:gd name="connsiteY684" fmla="*/ 92256 h 145324"/>
                <a:gd name="connsiteX685" fmla="*/ 96338 w 142875"/>
                <a:gd name="connsiteY685" fmla="*/ 93073 h 145324"/>
                <a:gd name="connsiteX686" fmla="*/ 88991 w 142875"/>
                <a:gd name="connsiteY686" fmla="*/ 91440 h 145324"/>
                <a:gd name="connsiteX687" fmla="*/ 88991 w 142875"/>
                <a:gd name="connsiteY687" fmla="*/ 93889 h 145324"/>
                <a:gd name="connsiteX688" fmla="*/ 88174 w 142875"/>
                <a:gd name="connsiteY688" fmla="*/ 93889 h 145324"/>
                <a:gd name="connsiteX689" fmla="*/ 88174 w 142875"/>
                <a:gd name="connsiteY689" fmla="*/ 93889 h 145324"/>
                <a:gd name="connsiteX690" fmla="*/ 88174 w 142875"/>
                <a:gd name="connsiteY690" fmla="*/ 93073 h 145324"/>
                <a:gd name="connsiteX691" fmla="*/ 88991 w 142875"/>
                <a:gd name="connsiteY691" fmla="*/ 91440 h 145324"/>
                <a:gd name="connsiteX692" fmla="*/ 88991 w 142875"/>
                <a:gd name="connsiteY692" fmla="*/ 91440 h 145324"/>
                <a:gd name="connsiteX693" fmla="*/ 80827 w 142875"/>
                <a:gd name="connsiteY693" fmla="*/ 94706 h 145324"/>
                <a:gd name="connsiteX694" fmla="*/ 80010 w 142875"/>
                <a:gd name="connsiteY694" fmla="*/ 95522 h 145324"/>
                <a:gd name="connsiteX695" fmla="*/ 80827 w 142875"/>
                <a:gd name="connsiteY695" fmla="*/ 94706 h 145324"/>
                <a:gd name="connsiteX696" fmla="*/ 80010 w 142875"/>
                <a:gd name="connsiteY696" fmla="*/ 93073 h 145324"/>
                <a:gd name="connsiteX697" fmla="*/ 80827 w 142875"/>
                <a:gd name="connsiteY697" fmla="*/ 92256 h 145324"/>
                <a:gd name="connsiteX698" fmla="*/ 81643 w 142875"/>
                <a:gd name="connsiteY698" fmla="*/ 91440 h 145324"/>
                <a:gd name="connsiteX699" fmla="*/ 81643 w 142875"/>
                <a:gd name="connsiteY699" fmla="*/ 92256 h 145324"/>
                <a:gd name="connsiteX700" fmla="*/ 82459 w 142875"/>
                <a:gd name="connsiteY700" fmla="*/ 93073 h 145324"/>
                <a:gd name="connsiteX701" fmla="*/ 80827 w 142875"/>
                <a:gd name="connsiteY701" fmla="*/ 94706 h 145324"/>
                <a:gd name="connsiteX702" fmla="*/ 81643 w 142875"/>
                <a:gd name="connsiteY702" fmla="*/ 98788 h 145324"/>
                <a:gd name="connsiteX703" fmla="*/ 81643 w 142875"/>
                <a:gd name="connsiteY703" fmla="*/ 98788 h 145324"/>
                <a:gd name="connsiteX704" fmla="*/ 80010 w 142875"/>
                <a:gd name="connsiteY704" fmla="*/ 98788 h 145324"/>
                <a:gd name="connsiteX705" fmla="*/ 80010 w 142875"/>
                <a:gd name="connsiteY705" fmla="*/ 97971 h 145324"/>
                <a:gd name="connsiteX706" fmla="*/ 80827 w 142875"/>
                <a:gd name="connsiteY706" fmla="*/ 97155 h 145324"/>
                <a:gd name="connsiteX707" fmla="*/ 81643 w 142875"/>
                <a:gd name="connsiteY707" fmla="*/ 97155 h 145324"/>
                <a:gd name="connsiteX708" fmla="*/ 81643 w 142875"/>
                <a:gd name="connsiteY708" fmla="*/ 97971 h 145324"/>
                <a:gd name="connsiteX709" fmla="*/ 81643 w 142875"/>
                <a:gd name="connsiteY709" fmla="*/ 98788 h 145324"/>
                <a:gd name="connsiteX710" fmla="*/ 98788 w 142875"/>
                <a:gd name="connsiteY710" fmla="*/ 102054 h 145324"/>
                <a:gd name="connsiteX711" fmla="*/ 97155 w 142875"/>
                <a:gd name="connsiteY711" fmla="*/ 102870 h 145324"/>
                <a:gd name="connsiteX712" fmla="*/ 96338 w 142875"/>
                <a:gd name="connsiteY712" fmla="*/ 102054 h 145324"/>
                <a:gd name="connsiteX713" fmla="*/ 95522 w 142875"/>
                <a:gd name="connsiteY713" fmla="*/ 100421 h 145324"/>
                <a:gd name="connsiteX714" fmla="*/ 97971 w 142875"/>
                <a:gd name="connsiteY714" fmla="*/ 97971 h 145324"/>
                <a:gd name="connsiteX715" fmla="*/ 98788 w 142875"/>
                <a:gd name="connsiteY715" fmla="*/ 97971 h 145324"/>
                <a:gd name="connsiteX716" fmla="*/ 98788 w 142875"/>
                <a:gd name="connsiteY716" fmla="*/ 98788 h 145324"/>
                <a:gd name="connsiteX717" fmla="*/ 98788 w 142875"/>
                <a:gd name="connsiteY717" fmla="*/ 101237 h 145324"/>
                <a:gd name="connsiteX718" fmla="*/ 98788 w 142875"/>
                <a:gd name="connsiteY718" fmla="*/ 102054 h 145324"/>
                <a:gd name="connsiteX719" fmla="*/ 94706 w 142875"/>
                <a:gd name="connsiteY719" fmla="*/ 100421 h 145324"/>
                <a:gd name="connsiteX720" fmla="*/ 93073 w 142875"/>
                <a:gd name="connsiteY720" fmla="*/ 102054 h 145324"/>
                <a:gd name="connsiteX721" fmla="*/ 92256 w 142875"/>
                <a:gd name="connsiteY721" fmla="*/ 102054 h 145324"/>
                <a:gd name="connsiteX722" fmla="*/ 91440 w 142875"/>
                <a:gd name="connsiteY722" fmla="*/ 101237 h 145324"/>
                <a:gd name="connsiteX723" fmla="*/ 92256 w 142875"/>
                <a:gd name="connsiteY723" fmla="*/ 99604 h 145324"/>
                <a:gd name="connsiteX724" fmla="*/ 93889 w 142875"/>
                <a:gd name="connsiteY724" fmla="*/ 98788 h 145324"/>
                <a:gd name="connsiteX725" fmla="*/ 94706 w 142875"/>
                <a:gd name="connsiteY725" fmla="*/ 98788 h 145324"/>
                <a:gd name="connsiteX726" fmla="*/ 94706 w 142875"/>
                <a:gd name="connsiteY726" fmla="*/ 100421 h 145324"/>
                <a:gd name="connsiteX727" fmla="*/ 94706 w 142875"/>
                <a:gd name="connsiteY727" fmla="*/ 100421 h 145324"/>
                <a:gd name="connsiteX728" fmla="*/ 123281 w 142875"/>
                <a:gd name="connsiteY728" fmla="*/ 102870 h 145324"/>
                <a:gd name="connsiteX729" fmla="*/ 121648 w 142875"/>
                <a:gd name="connsiteY729" fmla="*/ 102870 h 145324"/>
                <a:gd name="connsiteX730" fmla="*/ 121648 w 142875"/>
                <a:gd name="connsiteY730" fmla="*/ 101237 h 145324"/>
                <a:gd name="connsiteX731" fmla="*/ 120831 w 142875"/>
                <a:gd name="connsiteY731" fmla="*/ 99604 h 145324"/>
                <a:gd name="connsiteX732" fmla="*/ 122464 w 142875"/>
                <a:gd name="connsiteY732" fmla="*/ 100421 h 145324"/>
                <a:gd name="connsiteX733" fmla="*/ 123281 w 142875"/>
                <a:gd name="connsiteY733" fmla="*/ 101237 h 145324"/>
                <a:gd name="connsiteX734" fmla="*/ 123281 w 142875"/>
                <a:gd name="connsiteY734" fmla="*/ 101237 h 145324"/>
                <a:gd name="connsiteX735" fmla="*/ 123281 w 142875"/>
                <a:gd name="connsiteY735" fmla="*/ 102870 h 145324"/>
                <a:gd name="connsiteX736" fmla="*/ 123281 w 142875"/>
                <a:gd name="connsiteY736" fmla="*/ 102870 h 145324"/>
                <a:gd name="connsiteX737" fmla="*/ 84909 w 142875"/>
                <a:gd name="connsiteY737" fmla="*/ 103687 h 145324"/>
                <a:gd name="connsiteX738" fmla="*/ 84909 w 142875"/>
                <a:gd name="connsiteY738" fmla="*/ 103687 h 145324"/>
                <a:gd name="connsiteX739" fmla="*/ 84909 w 142875"/>
                <a:gd name="connsiteY739" fmla="*/ 103687 h 145324"/>
                <a:gd name="connsiteX740" fmla="*/ 84092 w 142875"/>
                <a:gd name="connsiteY740" fmla="*/ 102054 h 145324"/>
                <a:gd name="connsiteX741" fmla="*/ 84092 w 142875"/>
                <a:gd name="connsiteY741" fmla="*/ 101237 h 145324"/>
                <a:gd name="connsiteX742" fmla="*/ 84909 w 142875"/>
                <a:gd name="connsiteY742" fmla="*/ 101237 h 145324"/>
                <a:gd name="connsiteX743" fmla="*/ 84909 w 142875"/>
                <a:gd name="connsiteY743" fmla="*/ 103687 h 145324"/>
                <a:gd name="connsiteX744" fmla="*/ 84909 w 142875"/>
                <a:gd name="connsiteY744" fmla="*/ 103687 h 145324"/>
                <a:gd name="connsiteX745" fmla="*/ 103687 w 142875"/>
                <a:gd name="connsiteY745" fmla="*/ 106136 h 145324"/>
                <a:gd name="connsiteX746" fmla="*/ 102054 w 142875"/>
                <a:gd name="connsiteY746" fmla="*/ 106136 h 145324"/>
                <a:gd name="connsiteX747" fmla="*/ 101237 w 142875"/>
                <a:gd name="connsiteY747" fmla="*/ 106136 h 145324"/>
                <a:gd name="connsiteX748" fmla="*/ 102054 w 142875"/>
                <a:gd name="connsiteY748" fmla="*/ 106136 h 145324"/>
                <a:gd name="connsiteX749" fmla="*/ 103687 w 142875"/>
                <a:gd name="connsiteY749" fmla="*/ 106136 h 145324"/>
                <a:gd name="connsiteX750" fmla="*/ 103687 w 142875"/>
                <a:gd name="connsiteY750" fmla="*/ 105319 h 145324"/>
                <a:gd name="connsiteX751" fmla="*/ 105319 w 142875"/>
                <a:gd name="connsiteY751" fmla="*/ 104503 h 145324"/>
                <a:gd name="connsiteX752" fmla="*/ 106136 w 142875"/>
                <a:gd name="connsiteY752" fmla="*/ 103687 h 145324"/>
                <a:gd name="connsiteX753" fmla="*/ 106952 w 142875"/>
                <a:gd name="connsiteY753" fmla="*/ 104503 h 145324"/>
                <a:gd name="connsiteX754" fmla="*/ 105319 w 142875"/>
                <a:gd name="connsiteY754" fmla="*/ 105319 h 145324"/>
                <a:gd name="connsiteX755" fmla="*/ 103687 w 142875"/>
                <a:gd name="connsiteY755" fmla="*/ 106136 h 145324"/>
                <a:gd name="connsiteX756" fmla="*/ 121648 w 142875"/>
                <a:gd name="connsiteY756" fmla="*/ 107769 h 145324"/>
                <a:gd name="connsiteX757" fmla="*/ 121648 w 142875"/>
                <a:gd name="connsiteY757" fmla="*/ 107769 h 145324"/>
                <a:gd name="connsiteX758" fmla="*/ 121648 w 142875"/>
                <a:gd name="connsiteY758" fmla="*/ 106952 h 145324"/>
                <a:gd name="connsiteX759" fmla="*/ 123281 w 142875"/>
                <a:gd name="connsiteY759" fmla="*/ 105319 h 145324"/>
                <a:gd name="connsiteX760" fmla="*/ 125730 w 142875"/>
                <a:gd name="connsiteY760" fmla="*/ 104503 h 145324"/>
                <a:gd name="connsiteX761" fmla="*/ 126546 w 142875"/>
                <a:gd name="connsiteY761" fmla="*/ 104503 h 145324"/>
                <a:gd name="connsiteX762" fmla="*/ 128179 w 142875"/>
                <a:gd name="connsiteY762" fmla="*/ 105319 h 145324"/>
                <a:gd name="connsiteX763" fmla="*/ 125730 w 142875"/>
                <a:gd name="connsiteY763" fmla="*/ 106952 h 145324"/>
                <a:gd name="connsiteX764" fmla="*/ 124913 w 142875"/>
                <a:gd name="connsiteY764" fmla="*/ 107769 h 145324"/>
                <a:gd name="connsiteX765" fmla="*/ 123281 w 142875"/>
                <a:gd name="connsiteY765" fmla="*/ 107769 h 145324"/>
                <a:gd name="connsiteX766" fmla="*/ 121648 w 142875"/>
                <a:gd name="connsiteY766" fmla="*/ 107769 h 145324"/>
                <a:gd name="connsiteX767" fmla="*/ 96338 w 142875"/>
                <a:gd name="connsiteY767" fmla="*/ 108585 h 145324"/>
                <a:gd name="connsiteX768" fmla="*/ 96338 w 142875"/>
                <a:gd name="connsiteY768" fmla="*/ 108585 h 145324"/>
                <a:gd name="connsiteX769" fmla="*/ 94706 w 142875"/>
                <a:gd name="connsiteY769" fmla="*/ 107769 h 145324"/>
                <a:gd name="connsiteX770" fmla="*/ 93889 w 142875"/>
                <a:gd name="connsiteY770" fmla="*/ 106952 h 145324"/>
                <a:gd name="connsiteX771" fmla="*/ 94706 w 142875"/>
                <a:gd name="connsiteY771" fmla="*/ 106136 h 145324"/>
                <a:gd name="connsiteX772" fmla="*/ 96338 w 142875"/>
                <a:gd name="connsiteY772" fmla="*/ 107769 h 145324"/>
                <a:gd name="connsiteX773" fmla="*/ 96338 w 142875"/>
                <a:gd name="connsiteY773" fmla="*/ 108585 h 145324"/>
                <a:gd name="connsiteX774" fmla="*/ 82459 w 142875"/>
                <a:gd name="connsiteY774" fmla="*/ 106952 h 145324"/>
                <a:gd name="connsiteX775" fmla="*/ 82459 w 142875"/>
                <a:gd name="connsiteY775" fmla="*/ 107769 h 145324"/>
                <a:gd name="connsiteX776" fmla="*/ 82459 w 142875"/>
                <a:gd name="connsiteY776" fmla="*/ 108585 h 145324"/>
                <a:gd name="connsiteX777" fmla="*/ 79194 w 142875"/>
                <a:gd name="connsiteY777" fmla="*/ 109401 h 145324"/>
                <a:gd name="connsiteX778" fmla="*/ 79194 w 142875"/>
                <a:gd name="connsiteY778" fmla="*/ 107769 h 145324"/>
                <a:gd name="connsiteX779" fmla="*/ 79194 w 142875"/>
                <a:gd name="connsiteY779" fmla="*/ 106952 h 145324"/>
                <a:gd name="connsiteX780" fmla="*/ 80010 w 142875"/>
                <a:gd name="connsiteY780" fmla="*/ 107769 h 145324"/>
                <a:gd name="connsiteX781" fmla="*/ 80827 w 142875"/>
                <a:gd name="connsiteY781" fmla="*/ 107769 h 145324"/>
                <a:gd name="connsiteX782" fmla="*/ 80827 w 142875"/>
                <a:gd name="connsiteY782" fmla="*/ 107769 h 145324"/>
                <a:gd name="connsiteX783" fmla="*/ 82459 w 142875"/>
                <a:gd name="connsiteY783" fmla="*/ 106952 h 145324"/>
                <a:gd name="connsiteX784" fmla="*/ 137160 w 142875"/>
                <a:gd name="connsiteY784" fmla="*/ 111034 h 145324"/>
                <a:gd name="connsiteX785" fmla="*/ 137160 w 142875"/>
                <a:gd name="connsiteY785" fmla="*/ 111034 h 145324"/>
                <a:gd name="connsiteX786" fmla="*/ 136344 w 142875"/>
                <a:gd name="connsiteY786" fmla="*/ 110218 h 145324"/>
                <a:gd name="connsiteX787" fmla="*/ 136344 w 142875"/>
                <a:gd name="connsiteY787" fmla="*/ 109401 h 145324"/>
                <a:gd name="connsiteX788" fmla="*/ 137160 w 142875"/>
                <a:gd name="connsiteY788" fmla="*/ 108585 h 145324"/>
                <a:gd name="connsiteX789" fmla="*/ 137977 w 142875"/>
                <a:gd name="connsiteY789" fmla="*/ 108585 h 145324"/>
                <a:gd name="connsiteX790" fmla="*/ 137977 w 142875"/>
                <a:gd name="connsiteY790" fmla="*/ 108585 h 145324"/>
                <a:gd name="connsiteX791" fmla="*/ 137160 w 142875"/>
                <a:gd name="connsiteY791" fmla="*/ 111034 h 145324"/>
                <a:gd name="connsiteX792" fmla="*/ 137160 w 142875"/>
                <a:gd name="connsiteY792" fmla="*/ 111034 h 145324"/>
                <a:gd name="connsiteX793" fmla="*/ 114300 w 142875"/>
                <a:gd name="connsiteY793" fmla="*/ 110218 h 145324"/>
                <a:gd name="connsiteX794" fmla="*/ 112667 w 142875"/>
                <a:gd name="connsiteY794" fmla="*/ 111034 h 145324"/>
                <a:gd name="connsiteX795" fmla="*/ 111851 w 142875"/>
                <a:gd name="connsiteY795" fmla="*/ 111851 h 145324"/>
                <a:gd name="connsiteX796" fmla="*/ 111034 w 142875"/>
                <a:gd name="connsiteY796" fmla="*/ 111034 h 145324"/>
                <a:gd name="connsiteX797" fmla="*/ 111034 w 142875"/>
                <a:gd name="connsiteY797" fmla="*/ 110218 h 145324"/>
                <a:gd name="connsiteX798" fmla="*/ 111851 w 142875"/>
                <a:gd name="connsiteY798" fmla="*/ 110218 h 145324"/>
                <a:gd name="connsiteX799" fmla="*/ 112667 w 142875"/>
                <a:gd name="connsiteY799" fmla="*/ 109401 h 145324"/>
                <a:gd name="connsiteX800" fmla="*/ 112667 w 142875"/>
                <a:gd name="connsiteY800" fmla="*/ 108585 h 145324"/>
                <a:gd name="connsiteX801" fmla="*/ 114300 w 142875"/>
                <a:gd name="connsiteY801" fmla="*/ 110218 h 145324"/>
                <a:gd name="connsiteX802" fmla="*/ 114300 w 142875"/>
                <a:gd name="connsiteY802" fmla="*/ 110218 h 145324"/>
                <a:gd name="connsiteX803" fmla="*/ 97971 w 142875"/>
                <a:gd name="connsiteY803" fmla="*/ 114300 h 145324"/>
                <a:gd name="connsiteX804" fmla="*/ 97155 w 142875"/>
                <a:gd name="connsiteY804" fmla="*/ 115116 h 145324"/>
                <a:gd name="connsiteX805" fmla="*/ 96338 w 142875"/>
                <a:gd name="connsiteY805" fmla="*/ 115116 h 145324"/>
                <a:gd name="connsiteX806" fmla="*/ 97155 w 142875"/>
                <a:gd name="connsiteY806" fmla="*/ 115116 h 145324"/>
                <a:gd name="connsiteX807" fmla="*/ 97155 w 142875"/>
                <a:gd name="connsiteY807" fmla="*/ 114300 h 145324"/>
                <a:gd name="connsiteX808" fmla="*/ 97155 w 142875"/>
                <a:gd name="connsiteY808" fmla="*/ 113484 h 145324"/>
                <a:gd name="connsiteX809" fmla="*/ 97155 w 142875"/>
                <a:gd name="connsiteY809" fmla="*/ 112667 h 145324"/>
                <a:gd name="connsiteX810" fmla="*/ 97155 w 142875"/>
                <a:gd name="connsiteY810" fmla="*/ 112667 h 145324"/>
                <a:gd name="connsiteX811" fmla="*/ 97971 w 142875"/>
                <a:gd name="connsiteY811" fmla="*/ 113484 h 145324"/>
                <a:gd name="connsiteX812" fmla="*/ 97971 w 142875"/>
                <a:gd name="connsiteY812" fmla="*/ 114300 h 145324"/>
                <a:gd name="connsiteX813" fmla="*/ 137160 w 142875"/>
                <a:gd name="connsiteY813" fmla="*/ 123281 h 145324"/>
                <a:gd name="connsiteX814" fmla="*/ 136344 w 142875"/>
                <a:gd name="connsiteY814" fmla="*/ 124097 h 145324"/>
                <a:gd name="connsiteX815" fmla="*/ 135527 w 142875"/>
                <a:gd name="connsiteY815" fmla="*/ 124097 h 145324"/>
                <a:gd name="connsiteX816" fmla="*/ 134711 w 142875"/>
                <a:gd name="connsiteY816" fmla="*/ 123281 h 145324"/>
                <a:gd name="connsiteX817" fmla="*/ 135527 w 142875"/>
                <a:gd name="connsiteY817" fmla="*/ 120831 h 145324"/>
                <a:gd name="connsiteX818" fmla="*/ 134711 w 142875"/>
                <a:gd name="connsiteY818" fmla="*/ 119199 h 145324"/>
                <a:gd name="connsiteX819" fmla="*/ 134711 w 142875"/>
                <a:gd name="connsiteY819" fmla="*/ 118382 h 145324"/>
                <a:gd name="connsiteX820" fmla="*/ 135527 w 142875"/>
                <a:gd name="connsiteY820" fmla="*/ 117566 h 145324"/>
                <a:gd name="connsiteX821" fmla="*/ 136344 w 142875"/>
                <a:gd name="connsiteY821" fmla="*/ 115933 h 145324"/>
                <a:gd name="connsiteX822" fmla="*/ 137977 w 142875"/>
                <a:gd name="connsiteY822" fmla="*/ 114300 h 145324"/>
                <a:gd name="connsiteX823" fmla="*/ 142059 w 142875"/>
                <a:gd name="connsiteY823" fmla="*/ 112667 h 145324"/>
                <a:gd name="connsiteX824" fmla="*/ 142875 w 142875"/>
                <a:gd name="connsiteY824" fmla="*/ 112667 h 145324"/>
                <a:gd name="connsiteX825" fmla="*/ 142875 w 142875"/>
                <a:gd name="connsiteY825" fmla="*/ 114300 h 145324"/>
                <a:gd name="connsiteX826" fmla="*/ 141242 w 142875"/>
                <a:gd name="connsiteY826" fmla="*/ 117566 h 145324"/>
                <a:gd name="connsiteX827" fmla="*/ 139609 w 142875"/>
                <a:gd name="connsiteY827" fmla="*/ 119199 h 145324"/>
                <a:gd name="connsiteX828" fmla="*/ 139609 w 142875"/>
                <a:gd name="connsiteY828" fmla="*/ 120831 h 145324"/>
                <a:gd name="connsiteX829" fmla="*/ 137977 w 142875"/>
                <a:gd name="connsiteY829" fmla="*/ 120831 h 145324"/>
                <a:gd name="connsiteX830" fmla="*/ 137160 w 142875"/>
                <a:gd name="connsiteY830" fmla="*/ 123281 h 145324"/>
                <a:gd name="connsiteX831" fmla="*/ 57966 w 142875"/>
                <a:gd name="connsiteY831" fmla="*/ 118382 h 145324"/>
                <a:gd name="connsiteX832" fmla="*/ 57966 w 142875"/>
                <a:gd name="connsiteY832" fmla="*/ 119199 h 145324"/>
                <a:gd name="connsiteX833" fmla="*/ 56334 w 142875"/>
                <a:gd name="connsiteY833" fmla="*/ 118382 h 145324"/>
                <a:gd name="connsiteX834" fmla="*/ 55517 w 142875"/>
                <a:gd name="connsiteY834" fmla="*/ 117566 h 145324"/>
                <a:gd name="connsiteX835" fmla="*/ 55517 w 142875"/>
                <a:gd name="connsiteY835" fmla="*/ 115933 h 145324"/>
                <a:gd name="connsiteX836" fmla="*/ 56334 w 142875"/>
                <a:gd name="connsiteY836" fmla="*/ 115116 h 145324"/>
                <a:gd name="connsiteX837" fmla="*/ 56334 w 142875"/>
                <a:gd name="connsiteY837" fmla="*/ 115116 h 145324"/>
                <a:gd name="connsiteX838" fmla="*/ 57150 w 142875"/>
                <a:gd name="connsiteY838" fmla="*/ 115933 h 145324"/>
                <a:gd name="connsiteX839" fmla="*/ 58783 w 142875"/>
                <a:gd name="connsiteY839" fmla="*/ 117566 h 145324"/>
                <a:gd name="connsiteX840" fmla="*/ 57966 w 142875"/>
                <a:gd name="connsiteY840" fmla="*/ 118382 h 145324"/>
                <a:gd name="connsiteX841" fmla="*/ 125730 w 142875"/>
                <a:gd name="connsiteY841" fmla="*/ 133078 h 145324"/>
                <a:gd name="connsiteX842" fmla="*/ 124913 w 142875"/>
                <a:gd name="connsiteY842" fmla="*/ 133894 h 145324"/>
                <a:gd name="connsiteX843" fmla="*/ 124097 w 142875"/>
                <a:gd name="connsiteY843" fmla="*/ 133078 h 145324"/>
                <a:gd name="connsiteX844" fmla="*/ 124097 w 142875"/>
                <a:gd name="connsiteY844" fmla="*/ 132262 h 145324"/>
                <a:gd name="connsiteX845" fmla="*/ 123281 w 142875"/>
                <a:gd name="connsiteY845" fmla="*/ 130629 h 145324"/>
                <a:gd name="connsiteX846" fmla="*/ 124913 w 142875"/>
                <a:gd name="connsiteY846" fmla="*/ 128179 h 145324"/>
                <a:gd name="connsiteX847" fmla="*/ 124913 w 142875"/>
                <a:gd name="connsiteY847" fmla="*/ 126546 h 145324"/>
                <a:gd name="connsiteX848" fmla="*/ 125730 w 142875"/>
                <a:gd name="connsiteY848" fmla="*/ 125730 h 145324"/>
                <a:gd name="connsiteX849" fmla="*/ 125730 w 142875"/>
                <a:gd name="connsiteY849" fmla="*/ 128179 h 145324"/>
                <a:gd name="connsiteX850" fmla="*/ 124913 w 142875"/>
                <a:gd name="connsiteY850" fmla="*/ 129812 h 145324"/>
                <a:gd name="connsiteX851" fmla="*/ 125730 w 142875"/>
                <a:gd name="connsiteY851" fmla="*/ 131445 h 145324"/>
                <a:gd name="connsiteX852" fmla="*/ 125730 w 142875"/>
                <a:gd name="connsiteY852" fmla="*/ 133078 h 145324"/>
                <a:gd name="connsiteX853" fmla="*/ 125730 w 142875"/>
                <a:gd name="connsiteY853" fmla="*/ 133078 h 145324"/>
                <a:gd name="connsiteX854" fmla="*/ 71029 w 142875"/>
                <a:gd name="connsiteY854" fmla="*/ 131445 h 145324"/>
                <a:gd name="connsiteX855" fmla="*/ 71846 w 142875"/>
                <a:gd name="connsiteY855" fmla="*/ 131445 h 145324"/>
                <a:gd name="connsiteX856" fmla="*/ 73479 w 142875"/>
                <a:gd name="connsiteY856" fmla="*/ 131445 h 145324"/>
                <a:gd name="connsiteX857" fmla="*/ 73479 w 142875"/>
                <a:gd name="connsiteY857" fmla="*/ 131445 h 145324"/>
                <a:gd name="connsiteX858" fmla="*/ 74295 w 142875"/>
                <a:gd name="connsiteY858" fmla="*/ 130629 h 145324"/>
                <a:gd name="connsiteX859" fmla="*/ 75112 w 142875"/>
                <a:gd name="connsiteY859" fmla="*/ 130629 h 145324"/>
                <a:gd name="connsiteX860" fmla="*/ 75928 w 142875"/>
                <a:gd name="connsiteY860" fmla="*/ 131445 h 145324"/>
                <a:gd name="connsiteX861" fmla="*/ 75112 w 142875"/>
                <a:gd name="connsiteY861" fmla="*/ 132262 h 145324"/>
                <a:gd name="connsiteX862" fmla="*/ 75112 w 142875"/>
                <a:gd name="connsiteY862" fmla="*/ 132262 h 145324"/>
                <a:gd name="connsiteX863" fmla="*/ 75112 w 142875"/>
                <a:gd name="connsiteY863" fmla="*/ 132262 h 145324"/>
                <a:gd name="connsiteX864" fmla="*/ 75928 w 142875"/>
                <a:gd name="connsiteY864" fmla="*/ 133078 h 145324"/>
                <a:gd name="connsiteX865" fmla="*/ 77561 w 142875"/>
                <a:gd name="connsiteY865" fmla="*/ 133078 h 145324"/>
                <a:gd name="connsiteX866" fmla="*/ 77561 w 142875"/>
                <a:gd name="connsiteY866" fmla="*/ 133894 h 145324"/>
                <a:gd name="connsiteX867" fmla="*/ 77561 w 142875"/>
                <a:gd name="connsiteY867" fmla="*/ 134711 h 145324"/>
                <a:gd name="connsiteX868" fmla="*/ 78377 w 142875"/>
                <a:gd name="connsiteY868" fmla="*/ 135527 h 145324"/>
                <a:gd name="connsiteX869" fmla="*/ 79194 w 142875"/>
                <a:gd name="connsiteY869" fmla="*/ 135527 h 145324"/>
                <a:gd name="connsiteX870" fmla="*/ 80827 w 142875"/>
                <a:gd name="connsiteY870" fmla="*/ 135527 h 145324"/>
                <a:gd name="connsiteX871" fmla="*/ 82459 w 142875"/>
                <a:gd name="connsiteY871" fmla="*/ 135527 h 145324"/>
                <a:gd name="connsiteX872" fmla="*/ 84092 w 142875"/>
                <a:gd name="connsiteY872" fmla="*/ 134711 h 145324"/>
                <a:gd name="connsiteX873" fmla="*/ 85725 w 142875"/>
                <a:gd name="connsiteY873" fmla="*/ 134711 h 145324"/>
                <a:gd name="connsiteX874" fmla="*/ 90623 w 142875"/>
                <a:gd name="connsiteY874" fmla="*/ 134711 h 145324"/>
                <a:gd name="connsiteX875" fmla="*/ 92256 w 142875"/>
                <a:gd name="connsiteY875" fmla="*/ 136344 h 145324"/>
                <a:gd name="connsiteX876" fmla="*/ 95522 w 142875"/>
                <a:gd name="connsiteY876" fmla="*/ 136344 h 145324"/>
                <a:gd name="connsiteX877" fmla="*/ 98788 w 142875"/>
                <a:gd name="connsiteY877" fmla="*/ 137160 h 145324"/>
                <a:gd name="connsiteX878" fmla="*/ 100421 w 142875"/>
                <a:gd name="connsiteY878" fmla="*/ 136344 h 145324"/>
                <a:gd name="connsiteX879" fmla="*/ 102870 w 142875"/>
                <a:gd name="connsiteY879" fmla="*/ 135527 h 145324"/>
                <a:gd name="connsiteX880" fmla="*/ 103687 w 142875"/>
                <a:gd name="connsiteY880" fmla="*/ 136344 h 145324"/>
                <a:gd name="connsiteX881" fmla="*/ 103687 w 142875"/>
                <a:gd name="connsiteY881" fmla="*/ 139609 h 145324"/>
                <a:gd name="connsiteX882" fmla="*/ 103687 w 142875"/>
                <a:gd name="connsiteY882" fmla="*/ 140426 h 145324"/>
                <a:gd name="connsiteX883" fmla="*/ 104503 w 142875"/>
                <a:gd name="connsiteY883" fmla="*/ 140426 h 145324"/>
                <a:gd name="connsiteX884" fmla="*/ 105319 w 142875"/>
                <a:gd name="connsiteY884" fmla="*/ 140426 h 145324"/>
                <a:gd name="connsiteX885" fmla="*/ 106136 w 142875"/>
                <a:gd name="connsiteY885" fmla="*/ 139609 h 145324"/>
                <a:gd name="connsiteX886" fmla="*/ 108585 w 142875"/>
                <a:gd name="connsiteY886" fmla="*/ 138793 h 145324"/>
                <a:gd name="connsiteX887" fmla="*/ 111034 w 142875"/>
                <a:gd name="connsiteY887" fmla="*/ 138793 h 145324"/>
                <a:gd name="connsiteX888" fmla="*/ 112667 w 142875"/>
                <a:gd name="connsiteY888" fmla="*/ 137160 h 145324"/>
                <a:gd name="connsiteX889" fmla="*/ 113484 w 142875"/>
                <a:gd name="connsiteY889" fmla="*/ 137160 h 145324"/>
                <a:gd name="connsiteX890" fmla="*/ 113484 w 142875"/>
                <a:gd name="connsiteY890" fmla="*/ 137976 h 145324"/>
                <a:gd name="connsiteX891" fmla="*/ 113484 w 142875"/>
                <a:gd name="connsiteY891" fmla="*/ 140426 h 145324"/>
                <a:gd name="connsiteX892" fmla="*/ 112667 w 142875"/>
                <a:gd name="connsiteY892" fmla="*/ 142059 h 145324"/>
                <a:gd name="connsiteX893" fmla="*/ 112667 w 142875"/>
                <a:gd name="connsiteY893" fmla="*/ 142875 h 145324"/>
                <a:gd name="connsiteX894" fmla="*/ 111034 w 142875"/>
                <a:gd name="connsiteY894" fmla="*/ 143691 h 145324"/>
                <a:gd name="connsiteX895" fmla="*/ 109402 w 142875"/>
                <a:gd name="connsiteY895" fmla="*/ 143691 h 145324"/>
                <a:gd name="connsiteX896" fmla="*/ 106136 w 142875"/>
                <a:gd name="connsiteY896" fmla="*/ 143691 h 145324"/>
                <a:gd name="connsiteX897" fmla="*/ 102870 w 142875"/>
                <a:gd name="connsiteY897" fmla="*/ 143691 h 145324"/>
                <a:gd name="connsiteX898" fmla="*/ 96338 w 142875"/>
                <a:gd name="connsiteY898" fmla="*/ 144508 h 145324"/>
                <a:gd name="connsiteX899" fmla="*/ 89807 w 142875"/>
                <a:gd name="connsiteY899" fmla="*/ 145324 h 145324"/>
                <a:gd name="connsiteX900" fmla="*/ 88991 w 142875"/>
                <a:gd name="connsiteY900" fmla="*/ 145324 h 145324"/>
                <a:gd name="connsiteX901" fmla="*/ 88991 w 142875"/>
                <a:gd name="connsiteY901" fmla="*/ 143691 h 145324"/>
                <a:gd name="connsiteX902" fmla="*/ 88991 w 142875"/>
                <a:gd name="connsiteY902" fmla="*/ 142875 h 145324"/>
                <a:gd name="connsiteX903" fmla="*/ 88174 w 142875"/>
                <a:gd name="connsiteY903" fmla="*/ 142059 h 145324"/>
                <a:gd name="connsiteX904" fmla="*/ 85725 w 142875"/>
                <a:gd name="connsiteY904" fmla="*/ 141242 h 145324"/>
                <a:gd name="connsiteX905" fmla="*/ 84092 w 142875"/>
                <a:gd name="connsiteY905" fmla="*/ 140426 h 145324"/>
                <a:gd name="connsiteX906" fmla="*/ 75928 w 142875"/>
                <a:gd name="connsiteY906" fmla="*/ 138793 h 145324"/>
                <a:gd name="connsiteX907" fmla="*/ 74295 w 142875"/>
                <a:gd name="connsiteY907" fmla="*/ 137976 h 145324"/>
                <a:gd name="connsiteX908" fmla="*/ 71029 w 142875"/>
                <a:gd name="connsiteY908" fmla="*/ 137976 h 145324"/>
                <a:gd name="connsiteX909" fmla="*/ 70213 w 142875"/>
                <a:gd name="connsiteY909" fmla="*/ 137976 h 145324"/>
                <a:gd name="connsiteX910" fmla="*/ 69396 w 142875"/>
                <a:gd name="connsiteY910" fmla="*/ 137160 h 145324"/>
                <a:gd name="connsiteX911" fmla="*/ 68580 w 142875"/>
                <a:gd name="connsiteY911" fmla="*/ 136344 h 145324"/>
                <a:gd name="connsiteX912" fmla="*/ 68580 w 142875"/>
                <a:gd name="connsiteY912" fmla="*/ 133894 h 145324"/>
                <a:gd name="connsiteX913" fmla="*/ 68580 w 142875"/>
                <a:gd name="connsiteY913" fmla="*/ 131445 h 145324"/>
                <a:gd name="connsiteX914" fmla="*/ 69396 w 142875"/>
                <a:gd name="connsiteY914" fmla="*/ 130629 h 145324"/>
                <a:gd name="connsiteX915" fmla="*/ 69396 w 142875"/>
                <a:gd name="connsiteY915" fmla="*/ 131445 h 145324"/>
                <a:gd name="connsiteX916" fmla="*/ 70213 w 142875"/>
                <a:gd name="connsiteY916" fmla="*/ 131445 h 145324"/>
                <a:gd name="connsiteX917" fmla="*/ 71029 w 142875"/>
                <a:gd name="connsiteY917" fmla="*/ 130629 h 145324"/>
                <a:gd name="connsiteX918" fmla="*/ 71029 w 142875"/>
                <a:gd name="connsiteY918" fmla="*/ 129812 h 145324"/>
                <a:gd name="connsiteX919" fmla="*/ 71029 w 142875"/>
                <a:gd name="connsiteY919" fmla="*/ 128996 h 145324"/>
                <a:gd name="connsiteX920" fmla="*/ 71846 w 142875"/>
                <a:gd name="connsiteY920" fmla="*/ 129812 h 145324"/>
                <a:gd name="connsiteX921" fmla="*/ 71846 w 142875"/>
                <a:gd name="connsiteY921" fmla="*/ 131445 h 145324"/>
                <a:gd name="connsiteX922" fmla="*/ 71029 w 142875"/>
                <a:gd name="connsiteY922" fmla="*/ 131445 h 14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Lst>
              <a:rect l="l" t="t" r="r" b="b"/>
              <a:pathLst>
                <a:path w="142875" h="145324">
                  <a:moveTo>
                    <a:pt x="111851" y="1633"/>
                  </a:moveTo>
                  <a:lnTo>
                    <a:pt x="113484" y="2449"/>
                  </a:lnTo>
                  <a:lnTo>
                    <a:pt x="114300" y="3266"/>
                  </a:lnTo>
                  <a:lnTo>
                    <a:pt x="115116" y="4082"/>
                  </a:lnTo>
                  <a:lnTo>
                    <a:pt x="115933" y="4899"/>
                  </a:lnTo>
                  <a:lnTo>
                    <a:pt x="116749" y="4899"/>
                  </a:lnTo>
                  <a:lnTo>
                    <a:pt x="117566" y="6531"/>
                  </a:lnTo>
                  <a:lnTo>
                    <a:pt x="117566" y="8981"/>
                  </a:lnTo>
                  <a:lnTo>
                    <a:pt x="117566" y="9797"/>
                  </a:lnTo>
                  <a:lnTo>
                    <a:pt x="116749" y="9797"/>
                  </a:lnTo>
                  <a:lnTo>
                    <a:pt x="113484" y="12246"/>
                  </a:lnTo>
                  <a:lnTo>
                    <a:pt x="113484" y="14696"/>
                  </a:lnTo>
                  <a:lnTo>
                    <a:pt x="113484" y="15512"/>
                  </a:lnTo>
                  <a:lnTo>
                    <a:pt x="113484" y="16329"/>
                  </a:lnTo>
                  <a:lnTo>
                    <a:pt x="113484" y="17145"/>
                  </a:lnTo>
                  <a:lnTo>
                    <a:pt x="113484" y="17961"/>
                  </a:lnTo>
                  <a:lnTo>
                    <a:pt x="113484" y="18778"/>
                  </a:lnTo>
                  <a:lnTo>
                    <a:pt x="111851" y="20411"/>
                  </a:lnTo>
                  <a:lnTo>
                    <a:pt x="111034" y="22044"/>
                  </a:lnTo>
                  <a:lnTo>
                    <a:pt x="110218" y="23676"/>
                  </a:lnTo>
                  <a:lnTo>
                    <a:pt x="109402" y="23676"/>
                  </a:lnTo>
                  <a:lnTo>
                    <a:pt x="108585" y="23676"/>
                  </a:lnTo>
                  <a:lnTo>
                    <a:pt x="107769" y="22860"/>
                  </a:lnTo>
                  <a:lnTo>
                    <a:pt x="105319" y="21227"/>
                  </a:lnTo>
                  <a:lnTo>
                    <a:pt x="99604" y="20411"/>
                  </a:lnTo>
                  <a:lnTo>
                    <a:pt x="97155" y="19594"/>
                  </a:lnTo>
                  <a:lnTo>
                    <a:pt x="95522" y="19594"/>
                  </a:lnTo>
                  <a:lnTo>
                    <a:pt x="93073" y="17961"/>
                  </a:lnTo>
                  <a:lnTo>
                    <a:pt x="91440" y="18778"/>
                  </a:lnTo>
                  <a:lnTo>
                    <a:pt x="88174" y="21227"/>
                  </a:lnTo>
                  <a:lnTo>
                    <a:pt x="86541" y="21227"/>
                  </a:lnTo>
                  <a:lnTo>
                    <a:pt x="84909" y="19594"/>
                  </a:lnTo>
                  <a:lnTo>
                    <a:pt x="83276" y="19594"/>
                  </a:lnTo>
                  <a:lnTo>
                    <a:pt x="81643" y="20411"/>
                  </a:lnTo>
                  <a:lnTo>
                    <a:pt x="79194" y="22860"/>
                  </a:lnTo>
                  <a:lnTo>
                    <a:pt x="76744" y="24493"/>
                  </a:lnTo>
                  <a:lnTo>
                    <a:pt x="74295" y="23676"/>
                  </a:lnTo>
                  <a:lnTo>
                    <a:pt x="71029" y="23676"/>
                  </a:lnTo>
                  <a:lnTo>
                    <a:pt x="71029" y="25309"/>
                  </a:lnTo>
                  <a:lnTo>
                    <a:pt x="71846" y="26126"/>
                  </a:lnTo>
                  <a:lnTo>
                    <a:pt x="73479" y="27759"/>
                  </a:lnTo>
                  <a:lnTo>
                    <a:pt x="72662" y="29391"/>
                  </a:lnTo>
                  <a:lnTo>
                    <a:pt x="73479" y="31024"/>
                  </a:lnTo>
                  <a:lnTo>
                    <a:pt x="74295" y="31024"/>
                  </a:lnTo>
                  <a:lnTo>
                    <a:pt x="75928" y="31024"/>
                  </a:lnTo>
                  <a:lnTo>
                    <a:pt x="79194" y="32657"/>
                  </a:lnTo>
                  <a:lnTo>
                    <a:pt x="80827" y="34290"/>
                  </a:lnTo>
                  <a:lnTo>
                    <a:pt x="81643" y="35923"/>
                  </a:lnTo>
                  <a:lnTo>
                    <a:pt x="80010" y="34290"/>
                  </a:lnTo>
                  <a:lnTo>
                    <a:pt x="79194" y="32657"/>
                  </a:lnTo>
                  <a:lnTo>
                    <a:pt x="77561" y="31841"/>
                  </a:lnTo>
                  <a:lnTo>
                    <a:pt x="75112" y="31024"/>
                  </a:lnTo>
                  <a:lnTo>
                    <a:pt x="73479" y="31024"/>
                  </a:lnTo>
                  <a:lnTo>
                    <a:pt x="71846" y="31841"/>
                  </a:lnTo>
                  <a:lnTo>
                    <a:pt x="71846" y="32657"/>
                  </a:lnTo>
                  <a:lnTo>
                    <a:pt x="73479" y="34290"/>
                  </a:lnTo>
                  <a:lnTo>
                    <a:pt x="75112" y="35106"/>
                  </a:lnTo>
                  <a:lnTo>
                    <a:pt x="75928" y="35923"/>
                  </a:lnTo>
                  <a:lnTo>
                    <a:pt x="76744" y="37556"/>
                  </a:lnTo>
                  <a:lnTo>
                    <a:pt x="76744" y="38372"/>
                  </a:lnTo>
                  <a:lnTo>
                    <a:pt x="75928" y="39189"/>
                  </a:lnTo>
                  <a:lnTo>
                    <a:pt x="74295" y="38372"/>
                  </a:lnTo>
                  <a:lnTo>
                    <a:pt x="71846" y="34290"/>
                  </a:lnTo>
                  <a:lnTo>
                    <a:pt x="67763" y="33474"/>
                  </a:lnTo>
                  <a:lnTo>
                    <a:pt x="66947" y="34290"/>
                  </a:lnTo>
                  <a:lnTo>
                    <a:pt x="67763" y="36739"/>
                  </a:lnTo>
                  <a:lnTo>
                    <a:pt x="68580" y="37556"/>
                  </a:lnTo>
                  <a:lnTo>
                    <a:pt x="71846" y="40005"/>
                  </a:lnTo>
                  <a:lnTo>
                    <a:pt x="71846" y="40821"/>
                  </a:lnTo>
                  <a:lnTo>
                    <a:pt x="71029" y="40821"/>
                  </a:lnTo>
                  <a:lnTo>
                    <a:pt x="66947" y="39189"/>
                  </a:lnTo>
                  <a:lnTo>
                    <a:pt x="66131" y="36739"/>
                  </a:lnTo>
                  <a:lnTo>
                    <a:pt x="66131" y="34290"/>
                  </a:lnTo>
                  <a:lnTo>
                    <a:pt x="62865" y="32657"/>
                  </a:lnTo>
                  <a:lnTo>
                    <a:pt x="59599" y="30208"/>
                  </a:lnTo>
                  <a:lnTo>
                    <a:pt x="58783" y="28575"/>
                  </a:lnTo>
                  <a:lnTo>
                    <a:pt x="59599" y="27759"/>
                  </a:lnTo>
                  <a:lnTo>
                    <a:pt x="60416" y="26126"/>
                  </a:lnTo>
                  <a:lnTo>
                    <a:pt x="58783" y="26126"/>
                  </a:lnTo>
                  <a:lnTo>
                    <a:pt x="57966" y="26942"/>
                  </a:lnTo>
                  <a:lnTo>
                    <a:pt x="56334" y="27759"/>
                  </a:lnTo>
                  <a:lnTo>
                    <a:pt x="56334" y="29391"/>
                  </a:lnTo>
                  <a:lnTo>
                    <a:pt x="56334" y="31024"/>
                  </a:lnTo>
                  <a:lnTo>
                    <a:pt x="55517" y="32657"/>
                  </a:lnTo>
                  <a:lnTo>
                    <a:pt x="54701" y="35923"/>
                  </a:lnTo>
                  <a:lnTo>
                    <a:pt x="54701" y="37556"/>
                  </a:lnTo>
                  <a:lnTo>
                    <a:pt x="58783" y="42454"/>
                  </a:lnTo>
                  <a:lnTo>
                    <a:pt x="60416" y="46536"/>
                  </a:lnTo>
                  <a:lnTo>
                    <a:pt x="61232" y="48169"/>
                  </a:lnTo>
                  <a:lnTo>
                    <a:pt x="63681" y="49802"/>
                  </a:lnTo>
                  <a:lnTo>
                    <a:pt x="66131" y="52251"/>
                  </a:lnTo>
                  <a:lnTo>
                    <a:pt x="66947" y="53884"/>
                  </a:lnTo>
                  <a:lnTo>
                    <a:pt x="67763" y="56334"/>
                  </a:lnTo>
                  <a:lnTo>
                    <a:pt x="66131" y="57966"/>
                  </a:lnTo>
                  <a:lnTo>
                    <a:pt x="65314" y="57966"/>
                  </a:lnTo>
                  <a:lnTo>
                    <a:pt x="64498" y="57150"/>
                  </a:lnTo>
                  <a:lnTo>
                    <a:pt x="65314" y="55517"/>
                  </a:lnTo>
                  <a:lnTo>
                    <a:pt x="65314" y="54701"/>
                  </a:lnTo>
                  <a:lnTo>
                    <a:pt x="62865" y="53068"/>
                  </a:lnTo>
                  <a:lnTo>
                    <a:pt x="62048" y="53884"/>
                  </a:lnTo>
                  <a:lnTo>
                    <a:pt x="60416" y="54701"/>
                  </a:lnTo>
                  <a:lnTo>
                    <a:pt x="61232" y="56334"/>
                  </a:lnTo>
                  <a:lnTo>
                    <a:pt x="62048" y="57966"/>
                  </a:lnTo>
                  <a:lnTo>
                    <a:pt x="62865" y="59599"/>
                  </a:lnTo>
                  <a:lnTo>
                    <a:pt x="64498" y="59599"/>
                  </a:lnTo>
                  <a:lnTo>
                    <a:pt x="62048" y="61232"/>
                  </a:lnTo>
                  <a:lnTo>
                    <a:pt x="59599" y="62049"/>
                  </a:lnTo>
                  <a:lnTo>
                    <a:pt x="57150" y="62049"/>
                  </a:lnTo>
                  <a:lnTo>
                    <a:pt x="55517" y="62049"/>
                  </a:lnTo>
                  <a:lnTo>
                    <a:pt x="54701" y="62865"/>
                  </a:lnTo>
                  <a:lnTo>
                    <a:pt x="55517" y="62865"/>
                  </a:lnTo>
                  <a:lnTo>
                    <a:pt x="56334" y="62865"/>
                  </a:lnTo>
                  <a:lnTo>
                    <a:pt x="57966" y="63681"/>
                  </a:lnTo>
                  <a:lnTo>
                    <a:pt x="62048" y="65314"/>
                  </a:lnTo>
                  <a:lnTo>
                    <a:pt x="63681" y="66947"/>
                  </a:lnTo>
                  <a:lnTo>
                    <a:pt x="65314" y="66947"/>
                  </a:lnTo>
                  <a:lnTo>
                    <a:pt x="66947" y="69396"/>
                  </a:lnTo>
                  <a:lnTo>
                    <a:pt x="70213" y="70213"/>
                  </a:lnTo>
                  <a:lnTo>
                    <a:pt x="71846" y="73479"/>
                  </a:lnTo>
                  <a:lnTo>
                    <a:pt x="74295" y="74295"/>
                  </a:lnTo>
                  <a:lnTo>
                    <a:pt x="76744" y="75111"/>
                  </a:lnTo>
                  <a:lnTo>
                    <a:pt x="77561" y="75928"/>
                  </a:lnTo>
                  <a:lnTo>
                    <a:pt x="77561" y="77561"/>
                  </a:lnTo>
                  <a:lnTo>
                    <a:pt x="77561" y="81643"/>
                  </a:lnTo>
                  <a:lnTo>
                    <a:pt x="78377" y="84909"/>
                  </a:lnTo>
                  <a:lnTo>
                    <a:pt x="78377" y="85725"/>
                  </a:lnTo>
                  <a:lnTo>
                    <a:pt x="78377" y="87358"/>
                  </a:lnTo>
                  <a:lnTo>
                    <a:pt x="77561" y="88174"/>
                  </a:lnTo>
                  <a:lnTo>
                    <a:pt x="76744" y="88174"/>
                  </a:lnTo>
                  <a:lnTo>
                    <a:pt x="75112" y="85725"/>
                  </a:lnTo>
                  <a:lnTo>
                    <a:pt x="72662" y="83276"/>
                  </a:lnTo>
                  <a:lnTo>
                    <a:pt x="70213" y="80826"/>
                  </a:lnTo>
                  <a:lnTo>
                    <a:pt x="69396" y="80010"/>
                  </a:lnTo>
                  <a:lnTo>
                    <a:pt x="68580" y="80010"/>
                  </a:lnTo>
                  <a:lnTo>
                    <a:pt x="66947" y="80826"/>
                  </a:lnTo>
                  <a:lnTo>
                    <a:pt x="62865" y="81643"/>
                  </a:lnTo>
                  <a:lnTo>
                    <a:pt x="61232" y="82459"/>
                  </a:lnTo>
                  <a:lnTo>
                    <a:pt x="60416" y="82459"/>
                  </a:lnTo>
                  <a:lnTo>
                    <a:pt x="60416" y="83276"/>
                  </a:lnTo>
                  <a:lnTo>
                    <a:pt x="61232" y="84092"/>
                  </a:lnTo>
                  <a:lnTo>
                    <a:pt x="62048" y="84909"/>
                  </a:lnTo>
                  <a:lnTo>
                    <a:pt x="62048" y="86541"/>
                  </a:lnTo>
                  <a:lnTo>
                    <a:pt x="62865" y="88174"/>
                  </a:lnTo>
                  <a:lnTo>
                    <a:pt x="63681" y="88991"/>
                  </a:lnTo>
                  <a:lnTo>
                    <a:pt x="65314" y="88991"/>
                  </a:lnTo>
                  <a:lnTo>
                    <a:pt x="66131" y="88991"/>
                  </a:lnTo>
                  <a:lnTo>
                    <a:pt x="66131" y="89807"/>
                  </a:lnTo>
                  <a:lnTo>
                    <a:pt x="66947" y="90624"/>
                  </a:lnTo>
                  <a:lnTo>
                    <a:pt x="67763" y="91440"/>
                  </a:lnTo>
                  <a:lnTo>
                    <a:pt x="67763" y="92256"/>
                  </a:lnTo>
                  <a:lnTo>
                    <a:pt x="63681" y="93889"/>
                  </a:lnTo>
                  <a:lnTo>
                    <a:pt x="62865" y="94706"/>
                  </a:lnTo>
                  <a:lnTo>
                    <a:pt x="62048" y="94706"/>
                  </a:lnTo>
                  <a:lnTo>
                    <a:pt x="61232" y="93889"/>
                  </a:lnTo>
                  <a:lnTo>
                    <a:pt x="61232" y="92256"/>
                  </a:lnTo>
                  <a:lnTo>
                    <a:pt x="59599" y="91440"/>
                  </a:lnTo>
                  <a:lnTo>
                    <a:pt x="57966" y="90624"/>
                  </a:lnTo>
                  <a:lnTo>
                    <a:pt x="56334" y="90624"/>
                  </a:lnTo>
                  <a:lnTo>
                    <a:pt x="54701" y="89807"/>
                  </a:lnTo>
                  <a:lnTo>
                    <a:pt x="53884" y="90624"/>
                  </a:lnTo>
                  <a:lnTo>
                    <a:pt x="54701" y="93889"/>
                  </a:lnTo>
                  <a:lnTo>
                    <a:pt x="56334" y="96339"/>
                  </a:lnTo>
                  <a:lnTo>
                    <a:pt x="58783" y="102054"/>
                  </a:lnTo>
                  <a:lnTo>
                    <a:pt x="59599" y="105319"/>
                  </a:lnTo>
                  <a:lnTo>
                    <a:pt x="59599" y="106952"/>
                  </a:lnTo>
                  <a:lnTo>
                    <a:pt x="58783" y="109401"/>
                  </a:lnTo>
                  <a:lnTo>
                    <a:pt x="59599" y="111034"/>
                  </a:lnTo>
                  <a:lnTo>
                    <a:pt x="60416" y="112667"/>
                  </a:lnTo>
                  <a:lnTo>
                    <a:pt x="59599" y="112667"/>
                  </a:lnTo>
                  <a:lnTo>
                    <a:pt x="58783" y="111851"/>
                  </a:lnTo>
                  <a:lnTo>
                    <a:pt x="57150" y="111034"/>
                  </a:lnTo>
                  <a:lnTo>
                    <a:pt x="54701" y="107769"/>
                  </a:lnTo>
                  <a:lnTo>
                    <a:pt x="53884" y="106136"/>
                  </a:lnTo>
                  <a:lnTo>
                    <a:pt x="53068" y="106136"/>
                  </a:lnTo>
                  <a:lnTo>
                    <a:pt x="51435" y="106136"/>
                  </a:lnTo>
                  <a:lnTo>
                    <a:pt x="49802" y="110218"/>
                  </a:lnTo>
                  <a:lnTo>
                    <a:pt x="49802" y="112667"/>
                  </a:lnTo>
                  <a:lnTo>
                    <a:pt x="48986" y="111851"/>
                  </a:lnTo>
                  <a:lnTo>
                    <a:pt x="48169" y="111034"/>
                  </a:lnTo>
                  <a:lnTo>
                    <a:pt x="48169" y="108585"/>
                  </a:lnTo>
                  <a:lnTo>
                    <a:pt x="48169" y="107769"/>
                  </a:lnTo>
                  <a:lnTo>
                    <a:pt x="45720" y="103687"/>
                  </a:lnTo>
                  <a:lnTo>
                    <a:pt x="44904" y="102870"/>
                  </a:lnTo>
                  <a:lnTo>
                    <a:pt x="44087" y="101237"/>
                  </a:lnTo>
                  <a:lnTo>
                    <a:pt x="43271" y="99604"/>
                  </a:lnTo>
                  <a:lnTo>
                    <a:pt x="42454" y="99604"/>
                  </a:lnTo>
                  <a:lnTo>
                    <a:pt x="41638" y="100421"/>
                  </a:lnTo>
                  <a:lnTo>
                    <a:pt x="41638" y="102054"/>
                  </a:lnTo>
                  <a:lnTo>
                    <a:pt x="41638" y="103687"/>
                  </a:lnTo>
                  <a:lnTo>
                    <a:pt x="40821" y="105319"/>
                  </a:lnTo>
                  <a:lnTo>
                    <a:pt x="38372" y="102870"/>
                  </a:lnTo>
                  <a:lnTo>
                    <a:pt x="35923" y="98788"/>
                  </a:lnTo>
                  <a:lnTo>
                    <a:pt x="35923" y="96339"/>
                  </a:lnTo>
                  <a:lnTo>
                    <a:pt x="37556" y="93889"/>
                  </a:lnTo>
                  <a:lnTo>
                    <a:pt x="37556" y="92256"/>
                  </a:lnTo>
                  <a:lnTo>
                    <a:pt x="35923" y="88991"/>
                  </a:lnTo>
                  <a:lnTo>
                    <a:pt x="33473" y="86541"/>
                  </a:lnTo>
                  <a:lnTo>
                    <a:pt x="31841" y="85725"/>
                  </a:lnTo>
                  <a:lnTo>
                    <a:pt x="31024" y="83276"/>
                  </a:lnTo>
                  <a:lnTo>
                    <a:pt x="29391" y="82459"/>
                  </a:lnTo>
                  <a:lnTo>
                    <a:pt x="28575" y="81643"/>
                  </a:lnTo>
                  <a:lnTo>
                    <a:pt x="28575" y="80826"/>
                  </a:lnTo>
                  <a:lnTo>
                    <a:pt x="28575" y="80010"/>
                  </a:lnTo>
                  <a:lnTo>
                    <a:pt x="31024" y="77561"/>
                  </a:lnTo>
                  <a:lnTo>
                    <a:pt x="32657" y="74295"/>
                  </a:lnTo>
                  <a:lnTo>
                    <a:pt x="33473" y="74295"/>
                  </a:lnTo>
                  <a:lnTo>
                    <a:pt x="35106" y="75111"/>
                  </a:lnTo>
                  <a:lnTo>
                    <a:pt x="36739" y="75111"/>
                  </a:lnTo>
                  <a:lnTo>
                    <a:pt x="38372" y="72662"/>
                  </a:lnTo>
                  <a:lnTo>
                    <a:pt x="40005" y="71846"/>
                  </a:lnTo>
                  <a:lnTo>
                    <a:pt x="42454" y="71846"/>
                  </a:lnTo>
                  <a:lnTo>
                    <a:pt x="47353" y="74295"/>
                  </a:lnTo>
                  <a:lnTo>
                    <a:pt x="52252" y="75928"/>
                  </a:lnTo>
                  <a:lnTo>
                    <a:pt x="54701" y="77561"/>
                  </a:lnTo>
                  <a:lnTo>
                    <a:pt x="56334" y="79194"/>
                  </a:lnTo>
                  <a:lnTo>
                    <a:pt x="57150" y="79194"/>
                  </a:lnTo>
                  <a:lnTo>
                    <a:pt x="58783" y="79194"/>
                  </a:lnTo>
                  <a:lnTo>
                    <a:pt x="58783" y="78377"/>
                  </a:lnTo>
                  <a:lnTo>
                    <a:pt x="58783" y="77561"/>
                  </a:lnTo>
                  <a:lnTo>
                    <a:pt x="59599" y="76744"/>
                  </a:lnTo>
                  <a:lnTo>
                    <a:pt x="62048" y="76744"/>
                  </a:lnTo>
                  <a:lnTo>
                    <a:pt x="62865" y="75928"/>
                  </a:lnTo>
                  <a:lnTo>
                    <a:pt x="63681" y="75111"/>
                  </a:lnTo>
                  <a:lnTo>
                    <a:pt x="62865" y="74295"/>
                  </a:lnTo>
                  <a:lnTo>
                    <a:pt x="62048" y="73479"/>
                  </a:lnTo>
                  <a:lnTo>
                    <a:pt x="61232" y="73479"/>
                  </a:lnTo>
                  <a:lnTo>
                    <a:pt x="60416" y="73479"/>
                  </a:lnTo>
                  <a:lnTo>
                    <a:pt x="59599" y="73479"/>
                  </a:lnTo>
                  <a:lnTo>
                    <a:pt x="57966" y="72662"/>
                  </a:lnTo>
                  <a:lnTo>
                    <a:pt x="57150" y="71846"/>
                  </a:lnTo>
                  <a:lnTo>
                    <a:pt x="56334" y="71029"/>
                  </a:lnTo>
                  <a:lnTo>
                    <a:pt x="53884" y="70213"/>
                  </a:lnTo>
                  <a:lnTo>
                    <a:pt x="51435" y="68580"/>
                  </a:lnTo>
                  <a:lnTo>
                    <a:pt x="50619" y="69396"/>
                  </a:lnTo>
                  <a:lnTo>
                    <a:pt x="49802" y="70213"/>
                  </a:lnTo>
                  <a:lnTo>
                    <a:pt x="48169" y="70213"/>
                  </a:lnTo>
                  <a:lnTo>
                    <a:pt x="44087" y="68580"/>
                  </a:lnTo>
                  <a:lnTo>
                    <a:pt x="41638" y="69396"/>
                  </a:lnTo>
                  <a:lnTo>
                    <a:pt x="40005" y="69396"/>
                  </a:lnTo>
                  <a:lnTo>
                    <a:pt x="39188" y="69396"/>
                  </a:lnTo>
                  <a:lnTo>
                    <a:pt x="37556" y="70213"/>
                  </a:lnTo>
                  <a:lnTo>
                    <a:pt x="35923" y="70213"/>
                  </a:lnTo>
                  <a:lnTo>
                    <a:pt x="34290" y="68580"/>
                  </a:lnTo>
                  <a:lnTo>
                    <a:pt x="33473" y="66947"/>
                  </a:lnTo>
                  <a:lnTo>
                    <a:pt x="33473" y="66947"/>
                  </a:lnTo>
                  <a:lnTo>
                    <a:pt x="33473" y="68580"/>
                  </a:lnTo>
                  <a:lnTo>
                    <a:pt x="32657" y="69396"/>
                  </a:lnTo>
                  <a:lnTo>
                    <a:pt x="31024" y="70213"/>
                  </a:lnTo>
                  <a:lnTo>
                    <a:pt x="30208" y="69396"/>
                  </a:lnTo>
                  <a:lnTo>
                    <a:pt x="29391" y="66947"/>
                  </a:lnTo>
                  <a:lnTo>
                    <a:pt x="28575" y="63681"/>
                  </a:lnTo>
                  <a:lnTo>
                    <a:pt x="26942" y="61232"/>
                  </a:lnTo>
                  <a:lnTo>
                    <a:pt x="25309" y="60416"/>
                  </a:lnTo>
                  <a:lnTo>
                    <a:pt x="25309" y="58783"/>
                  </a:lnTo>
                  <a:lnTo>
                    <a:pt x="25309" y="57966"/>
                  </a:lnTo>
                  <a:lnTo>
                    <a:pt x="26942" y="57966"/>
                  </a:lnTo>
                  <a:lnTo>
                    <a:pt x="30208" y="58783"/>
                  </a:lnTo>
                  <a:lnTo>
                    <a:pt x="31024" y="58783"/>
                  </a:lnTo>
                  <a:lnTo>
                    <a:pt x="31841" y="57966"/>
                  </a:lnTo>
                  <a:lnTo>
                    <a:pt x="31841" y="57150"/>
                  </a:lnTo>
                  <a:lnTo>
                    <a:pt x="31024" y="56334"/>
                  </a:lnTo>
                  <a:lnTo>
                    <a:pt x="30208" y="56334"/>
                  </a:lnTo>
                  <a:lnTo>
                    <a:pt x="29391" y="56334"/>
                  </a:lnTo>
                  <a:lnTo>
                    <a:pt x="27759" y="56334"/>
                  </a:lnTo>
                  <a:lnTo>
                    <a:pt x="25309" y="57150"/>
                  </a:lnTo>
                  <a:lnTo>
                    <a:pt x="24493" y="56334"/>
                  </a:lnTo>
                  <a:lnTo>
                    <a:pt x="24493" y="55517"/>
                  </a:lnTo>
                  <a:lnTo>
                    <a:pt x="16329" y="57150"/>
                  </a:lnTo>
                  <a:lnTo>
                    <a:pt x="14696" y="54701"/>
                  </a:lnTo>
                  <a:lnTo>
                    <a:pt x="12246" y="53068"/>
                  </a:lnTo>
                  <a:lnTo>
                    <a:pt x="10613" y="48169"/>
                  </a:lnTo>
                  <a:lnTo>
                    <a:pt x="8981" y="46536"/>
                  </a:lnTo>
                  <a:lnTo>
                    <a:pt x="7348" y="44904"/>
                  </a:lnTo>
                  <a:lnTo>
                    <a:pt x="7348" y="44904"/>
                  </a:lnTo>
                  <a:lnTo>
                    <a:pt x="8164" y="44904"/>
                  </a:lnTo>
                  <a:lnTo>
                    <a:pt x="8981" y="45720"/>
                  </a:lnTo>
                  <a:lnTo>
                    <a:pt x="10613" y="45720"/>
                  </a:lnTo>
                  <a:lnTo>
                    <a:pt x="11430" y="44904"/>
                  </a:lnTo>
                  <a:lnTo>
                    <a:pt x="11430" y="44087"/>
                  </a:lnTo>
                  <a:lnTo>
                    <a:pt x="11430" y="43271"/>
                  </a:lnTo>
                  <a:lnTo>
                    <a:pt x="11430" y="42454"/>
                  </a:lnTo>
                  <a:lnTo>
                    <a:pt x="11430" y="42454"/>
                  </a:lnTo>
                  <a:lnTo>
                    <a:pt x="12246" y="42454"/>
                  </a:lnTo>
                  <a:lnTo>
                    <a:pt x="12246" y="42454"/>
                  </a:lnTo>
                  <a:lnTo>
                    <a:pt x="12246" y="41638"/>
                  </a:lnTo>
                  <a:lnTo>
                    <a:pt x="11430" y="40821"/>
                  </a:lnTo>
                  <a:lnTo>
                    <a:pt x="10613" y="39189"/>
                  </a:lnTo>
                  <a:lnTo>
                    <a:pt x="10613" y="38372"/>
                  </a:lnTo>
                  <a:lnTo>
                    <a:pt x="11430" y="38372"/>
                  </a:lnTo>
                  <a:lnTo>
                    <a:pt x="12246" y="37556"/>
                  </a:lnTo>
                  <a:lnTo>
                    <a:pt x="12246" y="36739"/>
                  </a:lnTo>
                  <a:lnTo>
                    <a:pt x="13063" y="36739"/>
                  </a:lnTo>
                  <a:lnTo>
                    <a:pt x="13879" y="36739"/>
                  </a:lnTo>
                  <a:lnTo>
                    <a:pt x="15512" y="36739"/>
                  </a:lnTo>
                  <a:lnTo>
                    <a:pt x="16329" y="35923"/>
                  </a:lnTo>
                  <a:lnTo>
                    <a:pt x="16329" y="35106"/>
                  </a:lnTo>
                  <a:lnTo>
                    <a:pt x="17145" y="33474"/>
                  </a:lnTo>
                  <a:lnTo>
                    <a:pt x="17145" y="32657"/>
                  </a:lnTo>
                  <a:lnTo>
                    <a:pt x="17962" y="31841"/>
                  </a:lnTo>
                  <a:lnTo>
                    <a:pt x="17962" y="30208"/>
                  </a:lnTo>
                  <a:lnTo>
                    <a:pt x="18778" y="29391"/>
                  </a:lnTo>
                  <a:lnTo>
                    <a:pt x="20411" y="28575"/>
                  </a:lnTo>
                  <a:lnTo>
                    <a:pt x="21227" y="27759"/>
                  </a:lnTo>
                  <a:lnTo>
                    <a:pt x="22044" y="26126"/>
                  </a:lnTo>
                  <a:lnTo>
                    <a:pt x="22860" y="24493"/>
                  </a:lnTo>
                  <a:lnTo>
                    <a:pt x="22860" y="24493"/>
                  </a:lnTo>
                  <a:lnTo>
                    <a:pt x="22044" y="22860"/>
                  </a:lnTo>
                  <a:lnTo>
                    <a:pt x="21227" y="21227"/>
                  </a:lnTo>
                  <a:lnTo>
                    <a:pt x="21227" y="19594"/>
                  </a:lnTo>
                  <a:lnTo>
                    <a:pt x="23677" y="19594"/>
                  </a:lnTo>
                  <a:lnTo>
                    <a:pt x="24493" y="19594"/>
                  </a:lnTo>
                  <a:lnTo>
                    <a:pt x="27759" y="19594"/>
                  </a:lnTo>
                  <a:lnTo>
                    <a:pt x="29391" y="18778"/>
                  </a:lnTo>
                  <a:lnTo>
                    <a:pt x="30208" y="18778"/>
                  </a:lnTo>
                  <a:lnTo>
                    <a:pt x="31841" y="19594"/>
                  </a:lnTo>
                  <a:lnTo>
                    <a:pt x="32657" y="18778"/>
                  </a:lnTo>
                  <a:lnTo>
                    <a:pt x="35106" y="17961"/>
                  </a:lnTo>
                  <a:lnTo>
                    <a:pt x="37556" y="14696"/>
                  </a:lnTo>
                  <a:lnTo>
                    <a:pt x="38372" y="13879"/>
                  </a:lnTo>
                  <a:lnTo>
                    <a:pt x="40821" y="13879"/>
                  </a:lnTo>
                  <a:lnTo>
                    <a:pt x="41638" y="13879"/>
                  </a:lnTo>
                  <a:lnTo>
                    <a:pt x="42454" y="13879"/>
                  </a:lnTo>
                  <a:lnTo>
                    <a:pt x="44904" y="14696"/>
                  </a:lnTo>
                  <a:lnTo>
                    <a:pt x="46537" y="14696"/>
                  </a:lnTo>
                  <a:lnTo>
                    <a:pt x="48169" y="13879"/>
                  </a:lnTo>
                  <a:lnTo>
                    <a:pt x="49802" y="13063"/>
                  </a:lnTo>
                  <a:lnTo>
                    <a:pt x="50619" y="9797"/>
                  </a:lnTo>
                  <a:lnTo>
                    <a:pt x="51435" y="8981"/>
                  </a:lnTo>
                  <a:lnTo>
                    <a:pt x="53068" y="8981"/>
                  </a:lnTo>
                  <a:lnTo>
                    <a:pt x="53884" y="8981"/>
                  </a:lnTo>
                  <a:lnTo>
                    <a:pt x="55517" y="8981"/>
                  </a:lnTo>
                  <a:lnTo>
                    <a:pt x="57966" y="8981"/>
                  </a:lnTo>
                  <a:lnTo>
                    <a:pt x="59599" y="7348"/>
                  </a:lnTo>
                  <a:lnTo>
                    <a:pt x="62048" y="7348"/>
                  </a:lnTo>
                  <a:lnTo>
                    <a:pt x="62865" y="7348"/>
                  </a:lnTo>
                  <a:lnTo>
                    <a:pt x="64498" y="7348"/>
                  </a:lnTo>
                  <a:lnTo>
                    <a:pt x="66131" y="7348"/>
                  </a:lnTo>
                  <a:lnTo>
                    <a:pt x="68580" y="6531"/>
                  </a:lnTo>
                  <a:lnTo>
                    <a:pt x="70213" y="5715"/>
                  </a:lnTo>
                  <a:lnTo>
                    <a:pt x="71846" y="5715"/>
                  </a:lnTo>
                  <a:lnTo>
                    <a:pt x="72662" y="5715"/>
                  </a:lnTo>
                  <a:lnTo>
                    <a:pt x="72662" y="5715"/>
                  </a:lnTo>
                  <a:lnTo>
                    <a:pt x="72662" y="4082"/>
                  </a:lnTo>
                  <a:lnTo>
                    <a:pt x="75928" y="4082"/>
                  </a:lnTo>
                  <a:lnTo>
                    <a:pt x="76744" y="4082"/>
                  </a:lnTo>
                  <a:lnTo>
                    <a:pt x="78377" y="4082"/>
                  </a:lnTo>
                  <a:lnTo>
                    <a:pt x="80010" y="3266"/>
                  </a:lnTo>
                  <a:lnTo>
                    <a:pt x="80827" y="3266"/>
                  </a:lnTo>
                  <a:lnTo>
                    <a:pt x="81643" y="4899"/>
                  </a:lnTo>
                  <a:lnTo>
                    <a:pt x="82459" y="5715"/>
                  </a:lnTo>
                  <a:lnTo>
                    <a:pt x="83276" y="6531"/>
                  </a:lnTo>
                  <a:lnTo>
                    <a:pt x="84909" y="8164"/>
                  </a:lnTo>
                  <a:lnTo>
                    <a:pt x="84909" y="8164"/>
                  </a:lnTo>
                  <a:lnTo>
                    <a:pt x="85725" y="7348"/>
                  </a:lnTo>
                  <a:lnTo>
                    <a:pt x="88174" y="8164"/>
                  </a:lnTo>
                  <a:lnTo>
                    <a:pt x="90623" y="8981"/>
                  </a:lnTo>
                  <a:lnTo>
                    <a:pt x="92256" y="10614"/>
                  </a:lnTo>
                  <a:lnTo>
                    <a:pt x="94706" y="9797"/>
                  </a:lnTo>
                  <a:lnTo>
                    <a:pt x="97155" y="8981"/>
                  </a:lnTo>
                  <a:lnTo>
                    <a:pt x="98788" y="8981"/>
                  </a:lnTo>
                  <a:lnTo>
                    <a:pt x="100421" y="8981"/>
                  </a:lnTo>
                  <a:lnTo>
                    <a:pt x="101237" y="8981"/>
                  </a:lnTo>
                  <a:lnTo>
                    <a:pt x="103687" y="8981"/>
                  </a:lnTo>
                  <a:lnTo>
                    <a:pt x="106136" y="8164"/>
                  </a:lnTo>
                  <a:lnTo>
                    <a:pt x="106952" y="7348"/>
                  </a:lnTo>
                  <a:lnTo>
                    <a:pt x="106952" y="6531"/>
                  </a:lnTo>
                  <a:lnTo>
                    <a:pt x="106952" y="4899"/>
                  </a:lnTo>
                  <a:lnTo>
                    <a:pt x="106136" y="3266"/>
                  </a:lnTo>
                  <a:lnTo>
                    <a:pt x="105319" y="2449"/>
                  </a:lnTo>
                  <a:lnTo>
                    <a:pt x="105319" y="1633"/>
                  </a:lnTo>
                  <a:lnTo>
                    <a:pt x="105319" y="816"/>
                  </a:lnTo>
                  <a:lnTo>
                    <a:pt x="105319" y="0"/>
                  </a:lnTo>
                  <a:lnTo>
                    <a:pt x="106952" y="0"/>
                  </a:lnTo>
                  <a:lnTo>
                    <a:pt x="111851" y="1633"/>
                  </a:lnTo>
                  <a:close/>
                  <a:moveTo>
                    <a:pt x="85725" y="25309"/>
                  </a:moveTo>
                  <a:lnTo>
                    <a:pt x="83276" y="26126"/>
                  </a:lnTo>
                  <a:lnTo>
                    <a:pt x="81643" y="24493"/>
                  </a:lnTo>
                  <a:lnTo>
                    <a:pt x="81643" y="23676"/>
                  </a:lnTo>
                  <a:lnTo>
                    <a:pt x="82459" y="22044"/>
                  </a:lnTo>
                  <a:lnTo>
                    <a:pt x="83276" y="21227"/>
                  </a:lnTo>
                  <a:lnTo>
                    <a:pt x="84909" y="21227"/>
                  </a:lnTo>
                  <a:lnTo>
                    <a:pt x="85725" y="22044"/>
                  </a:lnTo>
                  <a:lnTo>
                    <a:pt x="85725" y="22860"/>
                  </a:lnTo>
                  <a:lnTo>
                    <a:pt x="85725" y="23676"/>
                  </a:lnTo>
                  <a:lnTo>
                    <a:pt x="85725" y="25309"/>
                  </a:lnTo>
                  <a:close/>
                  <a:moveTo>
                    <a:pt x="101237" y="29391"/>
                  </a:moveTo>
                  <a:lnTo>
                    <a:pt x="99604" y="30208"/>
                  </a:lnTo>
                  <a:lnTo>
                    <a:pt x="97155" y="28575"/>
                  </a:lnTo>
                  <a:lnTo>
                    <a:pt x="98788" y="27759"/>
                  </a:lnTo>
                  <a:lnTo>
                    <a:pt x="99604" y="28575"/>
                  </a:lnTo>
                  <a:lnTo>
                    <a:pt x="101237" y="29391"/>
                  </a:lnTo>
                  <a:lnTo>
                    <a:pt x="101237" y="29391"/>
                  </a:lnTo>
                  <a:close/>
                  <a:moveTo>
                    <a:pt x="97155" y="39189"/>
                  </a:moveTo>
                  <a:lnTo>
                    <a:pt x="97155" y="39189"/>
                  </a:lnTo>
                  <a:lnTo>
                    <a:pt x="96338" y="40821"/>
                  </a:lnTo>
                  <a:lnTo>
                    <a:pt x="96338" y="42454"/>
                  </a:lnTo>
                  <a:lnTo>
                    <a:pt x="95522" y="42454"/>
                  </a:lnTo>
                  <a:lnTo>
                    <a:pt x="94706" y="42454"/>
                  </a:lnTo>
                  <a:lnTo>
                    <a:pt x="94706" y="41638"/>
                  </a:lnTo>
                  <a:lnTo>
                    <a:pt x="94706" y="40821"/>
                  </a:lnTo>
                  <a:lnTo>
                    <a:pt x="93889" y="40821"/>
                  </a:lnTo>
                  <a:lnTo>
                    <a:pt x="93889" y="41638"/>
                  </a:lnTo>
                  <a:lnTo>
                    <a:pt x="93889" y="42454"/>
                  </a:lnTo>
                  <a:lnTo>
                    <a:pt x="93073" y="42454"/>
                  </a:lnTo>
                  <a:lnTo>
                    <a:pt x="92256" y="41638"/>
                  </a:lnTo>
                  <a:lnTo>
                    <a:pt x="92256" y="40005"/>
                  </a:lnTo>
                  <a:lnTo>
                    <a:pt x="92256" y="38372"/>
                  </a:lnTo>
                  <a:lnTo>
                    <a:pt x="92256" y="37556"/>
                  </a:lnTo>
                  <a:lnTo>
                    <a:pt x="95522" y="37556"/>
                  </a:lnTo>
                  <a:lnTo>
                    <a:pt x="96338" y="38372"/>
                  </a:lnTo>
                  <a:lnTo>
                    <a:pt x="97155" y="37556"/>
                  </a:lnTo>
                  <a:lnTo>
                    <a:pt x="97971" y="36739"/>
                  </a:lnTo>
                  <a:lnTo>
                    <a:pt x="99604" y="35923"/>
                  </a:lnTo>
                  <a:lnTo>
                    <a:pt x="97155" y="39189"/>
                  </a:lnTo>
                  <a:close/>
                  <a:moveTo>
                    <a:pt x="8164" y="50619"/>
                  </a:moveTo>
                  <a:lnTo>
                    <a:pt x="8164" y="51435"/>
                  </a:lnTo>
                  <a:lnTo>
                    <a:pt x="5715" y="50619"/>
                  </a:lnTo>
                  <a:lnTo>
                    <a:pt x="4082" y="49802"/>
                  </a:lnTo>
                  <a:lnTo>
                    <a:pt x="2449" y="47353"/>
                  </a:lnTo>
                  <a:lnTo>
                    <a:pt x="0" y="44087"/>
                  </a:lnTo>
                  <a:lnTo>
                    <a:pt x="0" y="43271"/>
                  </a:lnTo>
                  <a:lnTo>
                    <a:pt x="816" y="42454"/>
                  </a:lnTo>
                  <a:lnTo>
                    <a:pt x="3266" y="41638"/>
                  </a:lnTo>
                  <a:lnTo>
                    <a:pt x="4082" y="42454"/>
                  </a:lnTo>
                  <a:lnTo>
                    <a:pt x="4898" y="43271"/>
                  </a:lnTo>
                  <a:lnTo>
                    <a:pt x="4898" y="44087"/>
                  </a:lnTo>
                  <a:lnTo>
                    <a:pt x="3266" y="44904"/>
                  </a:lnTo>
                  <a:lnTo>
                    <a:pt x="3266" y="45720"/>
                  </a:lnTo>
                  <a:lnTo>
                    <a:pt x="4082" y="46536"/>
                  </a:lnTo>
                  <a:lnTo>
                    <a:pt x="4082" y="47353"/>
                  </a:lnTo>
                  <a:lnTo>
                    <a:pt x="4082" y="48986"/>
                  </a:lnTo>
                  <a:lnTo>
                    <a:pt x="4898" y="49802"/>
                  </a:lnTo>
                  <a:lnTo>
                    <a:pt x="5715" y="50619"/>
                  </a:lnTo>
                  <a:lnTo>
                    <a:pt x="8164" y="50619"/>
                  </a:lnTo>
                  <a:close/>
                  <a:moveTo>
                    <a:pt x="113484" y="53068"/>
                  </a:moveTo>
                  <a:lnTo>
                    <a:pt x="113484" y="54701"/>
                  </a:lnTo>
                  <a:lnTo>
                    <a:pt x="115933" y="57150"/>
                  </a:lnTo>
                  <a:lnTo>
                    <a:pt x="116749" y="58783"/>
                  </a:lnTo>
                  <a:lnTo>
                    <a:pt x="116749" y="60416"/>
                  </a:lnTo>
                  <a:lnTo>
                    <a:pt x="116749" y="60416"/>
                  </a:lnTo>
                  <a:lnTo>
                    <a:pt x="115933" y="59599"/>
                  </a:lnTo>
                  <a:lnTo>
                    <a:pt x="115116" y="59599"/>
                  </a:lnTo>
                  <a:lnTo>
                    <a:pt x="115116" y="60416"/>
                  </a:lnTo>
                  <a:lnTo>
                    <a:pt x="115933" y="61232"/>
                  </a:lnTo>
                  <a:lnTo>
                    <a:pt x="114300" y="62049"/>
                  </a:lnTo>
                  <a:lnTo>
                    <a:pt x="112667" y="62049"/>
                  </a:lnTo>
                  <a:lnTo>
                    <a:pt x="108585" y="61232"/>
                  </a:lnTo>
                  <a:lnTo>
                    <a:pt x="107769" y="60416"/>
                  </a:lnTo>
                  <a:lnTo>
                    <a:pt x="110218" y="58783"/>
                  </a:lnTo>
                  <a:lnTo>
                    <a:pt x="111034" y="57966"/>
                  </a:lnTo>
                  <a:lnTo>
                    <a:pt x="109402" y="57966"/>
                  </a:lnTo>
                  <a:lnTo>
                    <a:pt x="107769" y="60416"/>
                  </a:lnTo>
                  <a:lnTo>
                    <a:pt x="105319" y="59599"/>
                  </a:lnTo>
                  <a:lnTo>
                    <a:pt x="104503" y="58783"/>
                  </a:lnTo>
                  <a:lnTo>
                    <a:pt x="104503" y="57966"/>
                  </a:lnTo>
                  <a:lnTo>
                    <a:pt x="105319" y="56334"/>
                  </a:lnTo>
                  <a:lnTo>
                    <a:pt x="106952" y="56334"/>
                  </a:lnTo>
                  <a:lnTo>
                    <a:pt x="107769" y="55517"/>
                  </a:lnTo>
                  <a:lnTo>
                    <a:pt x="109402" y="54701"/>
                  </a:lnTo>
                  <a:lnTo>
                    <a:pt x="109402" y="53884"/>
                  </a:lnTo>
                  <a:lnTo>
                    <a:pt x="112667" y="53884"/>
                  </a:lnTo>
                  <a:lnTo>
                    <a:pt x="113484" y="53068"/>
                  </a:lnTo>
                  <a:close/>
                  <a:moveTo>
                    <a:pt x="71029" y="56334"/>
                  </a:moveTo>
                  <a:lnTo>
                    <a:pt x="71029" y="56334"/>
                  </a:lnTo>
                  <a:lnTo>
                    <a:pt x="71029" y="54701"/>
                  </a:lnTo>
                  <a:lnTo>
                    <a:pt x="72662" y="53884"/>
                  </a:lnTo>
                  <a:lnTo>
                    <a:pt x="71846" y="55517"/>
                  </a:lnTo>
                  <a:lnTo>
                    <a:pt x="71029" y="56334"/>
                  </a:lnTo>
                  <a:close/>
                  <a:moveTo>
                    <a:pt x="69396" y="57150"/>
                  </a:moveTo>
                  <a:lnTo>
                    <a:pt x="69396" y="57150"/>
                  </a:lnTo>
                  <a:lnTo>
                    <a:pt x="67763" y="57150"/>
                  </a:lnTo>
                  <a:lnTo>
                    <a:pt x="66947" y="54701"/>
                  </a:lnTo>
                  <a:lnTo>
                    <a:pt x="69396" y="57150"/>
                  </a:lnTo>
                  <a:close/>
                  <a:moveTo>
                    <a:pt x="63681" y="61232"/>
                  </a:moveTo>
                  <a:lnTo>
                    <a:pt x="64498" y="63681"/>
                  </a:lnTo>
                  <a:lnTo>
                    <a:pt x="65314" y="64498"/>
                  </a:lnTo>
                  <a:lnTo>
                    <a:pt x="66947" y="65314"/>
                  </a:lnTo>
                  <a:lnTo>
                    <a:pt x="67763" y="65314"/>
                  </a:lnTo>
                  <a:lnTo>
                    <a:pt x="71029" y="66947"/>
                  </a:lnTo>
                  <a:lnTo>
                    <a:pt x="74295" y="66947"/>
                  </a:lnTo>
                  <a:lnTo>
                    <a:pt x="75112" y="67764"/>
                  </a:lnTo>
                  <a:lnTo>
                    <a:pt x="75928" y="69396"/>
                  </a:lnTo>
                  <a:lnTo>
                    <a:pt x="76744" y="70213"/>
                  </a:lnTo>
                  <a:lnTo>
                    <a:pt x="76744" y="71029"/>
                  </a:lnTo>
                  <a:lnTo>
                    <a:pt x="76744" y="71846"/>
                  </a:lnTo>
                  <a:lnTo>
                    <a:pt x="77561" y="74295"/>
                  </a:lnTo>
                  <a:lnTo>
                    <a:pt x="78377" y="76744"/>
                  </a:lnTo>
                  <a:lnTo>
                    <a:pt x="80010" y="77561"/>
                  </a:lnTo>
                  <a:lnTo>
                    <a:pt x="81643" y="77561"/>
                  </a:lnTo>
                  <a:lnTo>
                    <a:pt x="83276" y="77561"/>
                  </a:lnTo>
                  <a:lnTo>
                    <a:pt x="84092" y="78377"/>
                  </a:lnTo>
                  <a:lnTo>
                    <a:pt x="84092" y="80826"/>
                  </a:lnTo>
                  <a:lnTo>
                    <a:pt x="83276" y="81643"/>
                  </a:lnTo>
                  <a:lnTo>
                    <a:pt x="82459" y="81643"/>
                  </a:lnTo>
                  <a:lnTo>
                    <a:pt x="81643" y="81643"/>
                  </a:lnTo>
                  <a:lnTo>
                    <a:pt x="80827" y="80826"/>
                  </a:lnTo>
                  <a:lnTo>
                    <a:pt x="80010" y="80826"/>
                  </a:lnTo>
                  <a:lnTo>
                    <a:pt x="79194" y="80826"/>
                  </a:lnTo>
                  <a:lnTo>
                    <a:pt x="78377" y="80010"/>
                  </a:lnTo>
                  <a:lnTo>
                    <a:pt x="76744" y="79194"/>
                  </a:lnTo>
                  <a:lnTo>
                    <a:pt x="76744" y="78377"/>
                  </a:lnTo>
                  <a:lnTo>
                    <a:pt x="76744" y="77561"/>
                  </a:lnTo>
                  <a:lnTo>
                    <a:pt x="75928" y="76744"/>
                  </a:lnTo>
                  <a:lnTo>
                    <a:pt x="75112" y="75111"/>
                  </a:lnTo>
                  <a:lnTo>
                    <a:pt x="74295" y="74295"/>
                  </a:lnTo>
                  <a:lnTo>
                    <a:pt x="74295" y="73479"/>
                  </a:lnTo>
                  <a:lnTo>
                    <a:pt x="74295" y="73479"/>
                  </a:lnTo>
                  <a:lnTo>
                    <a:pt x="71846" y="73479"/>
                  </a:lnTo>
                  <a:lnTo>
                    <a:pt x="69396" y="73479"/>
                  </a:lnTo>
                  <a:lnTo>
                    <a:pt x="67763" y="72662"/>
                  </a:lnTo>
                  <a:lnTo>
                    <a:pt x="66947" y="70213"/>
                  </a:lnTo>
                  <a:lnTo>
                    <a:pt x="66131" y="69396"/>
                  </a:lnTo>
                  <a:lnTo>
                    <a:pt x="65314" y="68580"/>
                  </a:lnTo>
                  <a:lnTo>
                    <a:pt x="64498" y="67764"/>
                  </a:lnTo>
                  <a:lnTo>
                    <a:pt x="62865" y="66131"/>
                  </a:lnTo>
                  <a:lnTo>
                    <a:pt x="61232" y="64498"/>
                  </a:lnTo>
                  <a:lnTo>
                    <a:pt x="59599" y="63681"/>
                  </a:lnTo>
                  <a:lnTo>
                    <a:pt x="57966" y="62865"/>
                  </a:lnTo>
                  <a:lnTo>
                    <a:pt x="56334" y="63681"/>
                  </a:lnTo>
                  <a:lnTo>
                    <a:pt x="55517" y="63681"/>
                  </a:lnTo>
                  <a:lnTo>
                    <a:pt x="55517" y="62865"/>
                  </a:lnTo>
                  <a:lnTo>
                    <a:pt x="57150" y="62049"/>
                  </a:lnTo>
                  <a:lnTo>
                    <a:pt x="59599" y="60416"/>
                  </a:lnTo>
                  <a:lnTo>
                    <a:pt x="61232" y="59599"/>
                  </a:lnTo>
                  <a:lnTo>
                    <a:pt x="62048" y="59599"/>
                  </a:lnTo>
                  <a:lnTo>
                    <a:pt x="63681" y="61232"/>
                  </a:lnTo>
                  <a:close/>
                  <a:moveTo>
                    <a:pt x="84092" y="63681"/>
                  </a:moveTo>
                  <a:lnTo>
                    <a:pt x="82459" y="64498"/>
                  </a:lnTo>
                  <a:lnTo>
                    <a:pt x="81643" y="64498"/>
                  </a:lnTo>
                  <a:lnTo>
                    <a:pt x="81643" y="63681"/>
                  </a:lnTo>
                  <a:lnTo>
                    <a:pt x="81643" y="63681"/>
                  </a:lnTo>
                  <a:lnTo>
                    <a:pt x="80010" y="62865"/>
                  </a:lnTo>
                  <a:lnTo>
                    <a:pt x="80010" y="61232"/>
                  </a:lnTo>
                  <a:lnTo>
                    <a:pt x="80010" y="61232"/>
                  </a:lnTo>
                  <a:lnTo>
                    <a:pt x="81643" y="62049"/>
                  </a:lnTo>
                  <a:lnTo>
                    <a:pt x="81643" y="63681"/>
                  </a:lnTo>
                  <a:lnTo>
                    <a:pt x="84092" y="63681"/>
                  </a:lnTo>
                  <a:close/>
                  <a:moveTo>
                    <a:pt x="18778" y="68580"/>
                  </a:moveTo>
                  <a:lnTo>
                    <a:pt x="18778" y="68580"/>
                  </a:lnTo>
                  <a:lnTo>
                    <a:pt x="17962" y="68580"/>
                  </a:lnTo>
                  <a:lnTo>
                    <a:pt x="17145" y="68580"/>
                  </a:lnTo>
                  <a:lnTo>
                    <a:pt x="16329" y="68580"/>
                  </a:lnTo>
                  <a:lnTo>
                    <a:pt x="16329" y="66947"/>
                  </a:lnTo>
                  <a:lnTo>
                    <a:pt x="17145" y="64498"/>
                  </a:lnTo>
                  <a:lnTo>
                    <a:pt x="17962" y="63681"/>
                  </a:lnTo>
                  <a:lnTo>
                    <a:pt x="18778" y="62865"/>
                  </a:lnTo>
                  <a:lnTo>
                    <a:pt x="19594" y="63681"/>
                  </a:lnTo>
                  <a:lnTo>
                    <a:pt x="18778" y="68580"/>
                  </a:lnTo>
                  <a:lnTo>
                    <a:pt x="18778" y="68580"/>
                  </a:lnTo>
                  <a:close/>
                  <a:moveTo>
                    <a:pt x="107769" y="76744"/>
                  </a:moveTo>
                  <a:lnTo>
                    <a:pt x="106136" y="77561"/>
                  </a:lnTo>
                  <a:lnTo>
                    <a:pt x="104503" y="75928"/>
                  </a:lnTo>
                  <a:lnTo>
                    <a:pt x="104503" y="75111"/>
                  </a:lnTo>
                  <a:lnTo>
                    <a:pt x="106136" y="74295"/>
                  </a:lnTo>
                  <a:lnTo>
                    <a:pt x="106952" y="73479"/>
                  </a:lnTo>
                  <a:lnTo>
                    <a:pt x="106136" y="71846"/>
                  </a:lnTo>
                  <a:lnTo>
                    <a:pt x="104503" y="70213"/>
                  </a:lnTo>
                  <a:lnTo>
                    <a:pt x="104503" y="68580"/>
                  </a:lnTo>
                  <a:lnTo>
                    <a:pt x="106952" y="67764"/>
                  </a:lnTo>
                  <a:lnTo>
                    <a:pt x="108585" y="68580"/>
                  </a:lnTo>
                  <a:lnTo>
                    <a:pt x="109402" y="68580"/>
                  </a:lnTo>
                  <a:lnTo>
                    <a:pt x="109402" y="69396"/>
                  </a:lnTo>
                  <a:lnTo>
                    <a:pt x="109402" y="69396"/>
                  </a:lnTo>
                  <a:lnTo>
                    <a:pt x="109402" y="72662"/>
                  </a:lnTo>
                  <a:lnTo>
                    <a:pt x="108585" y="73479"/>
                  </a:lnTo>
                  <a:lnTo>
                    <a:pt x="107769" y="76744"/>
                  </a:lnTo>
                  <a:lnTo>
                    <a:pt x="107769" y="76744"/>
                  </a:lnTo>
                  <a:close/>
                  <a:moveTo>
                    <a:pt x="19594" y="74295"/>
                  </a:moveTo>
                  <a:lnTo>
                    <a:pt x="18778" y="74295"/>
                  </a:lnTo>
                  <a:lnTo>
                    <a:pt x="17962" y="72662"/>
                  </a:lnTo>
                  <a:lnTo>
                    <a:pt x="17962" y="71029"/>
                  </a:lnTo>
                  <a:lnTo>
                    <a:pt x="18778" y="71029"/>
                  </a:lnTo>
                  <a:lnTo>
                    <a:pt x="19594" y="71029"/>
                  </a:lnTo>
                  <a:lnTo>
                    <a:pt x="20411" y="71846"/>
                  </a:lnTo>
                  <a:lnTo>
                    <a:pt x="20411" y="72662"/>
                  </a:lnTo>
                  <a:lnTo>
                    <a:pt x="20411" y="73479"/>
                  </a:lnTo>
                  <a:lnTo>
                    <a:pt x="19594" y="74295"/>
                  </a:lnTo>
                  <a:lnTo>
                    <a:pt x="19594" y="74295"/>
                  </a:lnTo>
                  <a:close/>
                  <a:moveTo>
                    <a:pt x="17145" y="72662"/>
                  </a:moveTo>
                  <a:lnTo>
                    <a:pt x="17145" y="75111"/>
                  </a:lnTo>
                  <a:lnTo>
                    <a:pt x="17962" y="75928"/>
                  </a:lnTo>
                  <a:lnTo>
                    <a:pt x="19594" y="78377"/>
                  </a:lnTo>
                  <a:lnTo>
                    <a:pt x="19594" y="79194"/>
                  </a:lnTo>
                  <a:lnTo>
                    <a:pt x="19594" y="79194"/>
                  </a:lnTo>
                  <a:lnTo>
                    <a:pt x="17145" y="78377"/>
                  </a:lnTo>
                  <a:lnTo>
                    <a:pt x="16329" y="79194"/>
                  </a:lnTo>
                  <a:lnTo>
                    <a:pt x="15512" y="79194"/>
                  </a:lnTo>
                  <a:lnTo>
                    <a:pt x="14696" y="78377"/>
                  </a:lnTo>
                  <a:lnTo>
                    <a:pt x="14696" y="77561"/>
                  </a:lnTo>
                  <a:lnTo>
                    <a:pt x="13879" y="76744"/>
                  </a:lnTo>
                  <a:lnTo>
                    <a:pt x="13879" y="76744"/>
                  </a:lnTo>
                  <a:lnTo>
                    <a:pt x="13063" y="77561"/>
                  </a:lnTo>
                  <a:lnTo>
                    <a:pt x="12246" y="77561"/>
                  </a:lnTo>
                  <a:lnTo>
                    <a:pt x="12246" y="76744"/>
                  </a:lnTo>
                  <a:lnTo>
                    <a:pt x="13063" y="74295"/>
                  </a:lnTo>
                  <a:lnTo>
                    <a:pt x="13879" y="74295"/>
                  </a:lnTo>
                  <a:lnTo>
                    <a:pt x="14696" y="75111"/>
                  </a:lnTo>
                  <a:lnTo>
                    <a:pt x="15512" y="75111"/>
                  </a:lnTo>
                  <a:lnTo>
                    <a:pt x="16329" y="73479"/>
                  </a:lnTo>
                  <a:lnTo>
                    <a:pt x="16329" y="71846"/>
                  </a:lnTo>
                  <a:lnTo>
                    <a:pt x="16329" y="71846"/>
                  </a:lnTo>
                  <a:lnTo>
                    <a:pt x="17145" y="72662"/>
                  </a:lnTo>
                  <a:close/>
                  <a:moveTo>
                    <a:pt x="66131" y="82459"/>
                  </a:moveTo>
                  <a:lnTo>
                    <a:pt x="66131" y="82459"/>
                  </a:lnTo>
                  <a:lnTo>
                    <a:pt x="64498" y="83276"/>
                  </a:lnTo>
                  <a:lnTo>
                    <a:pt x="63681" y="83276"/>
                  </a:lnTo>
                  <a:lnTo>
                    <a:pt x="63681" y="82459"/>
                  </a:lnTo>
                  <a:lnTo>
                    <a:pt x="63681" y="82459"/>
                  </a:lnTo>
                  <a:lnTo>
                    <a:pt x="63681" y="81643"/>
                  </a:lnTo>
                  <a:lnTo>
                    <a:pt x="63681" y="81643"/>
                  </a:lnTo>
                  <a:lnTo>
                    <a:pt x="64498" y="81643"/>
                  </a:lnTo>
                  <a:lnTo>
                    <a:pt x="64498" y="81643"/>
                  </a:lnTo>
                  <a:lnTo>
                    <a:pt x="66131" y="82459"/>
                  </a:lnTo>
                  <a:close/>
                  <a:moveTo>
                    <a:pt x="89807" y="85725"/>
                  </a:moveTo>
                  <a:lnTo>
                    <a:pt x="88991" y="87358"/>
                  </a:lnTo>
                  <a:lnTo>
                    <a:pt x="87358" y="85725"/>
                  </a:lnTo>
                  <a:lnTo>
                    <a:pt x="85725" y="84909"/>
                  </a:lnTo>
                  <a:lnTo>
                    <a:pt x="84909" y="84092"/>
                  </a:lnTo>
                  <a:lnTo>
                    <a:pt x="84092" y="83276"/>
                  </a:lnTo>
                  <a:lnTo>
                    <a:pt x="84092" y="81643"/>
                  </a:lnTo>
                  <a:lnTo>
                    <a:pt x="84909" y="80826"/>
                  </a:lnTo>
                  <a:lnTo>
                    <a:pt x="85725" y="80826"/>
                  </a:lnTo>
                  <a:lnTo>
                    <a:pt x="86541" y="82459"/>
                  </a:lnTo>
                  <a:lnTo>
                    <a:pt x="88174" y="82459"/>
                  </a:lnTo>
                  <a:lnTo>
                    <a:pt x="88174" y="83276"/>
                  </a:lnTo>
                  <a:lnTo>
                    <a:pt x="89807" y="85725"/>
                  </a:lnTo>
                  <a:lnTo>
                    <a:pt x="89807" y="85725"/>
                  </a:lnTo>
                  <a:close/>
                  <a:moveTo>
                    <a:pt x="22044" y="84909"/>
                  </a:moveTo>
                  <a:lnTo>
                    <a:pt x="23677" y="86541"/>
                  </a:lnTo>
                  <a:lnTo>
                    <a:pt x="22044" y="85725"/>
                  </a:lnTo>
                  <a:lnTo>
                    <a:pt x="20411" y="87358"/>
                  </a:lnTo>
                  <a:lnTo>
                    <a:pt x="18778" y="85725"/>
                  </a:lnTo>
                  <a:lnTo>
                    <a:pt x="17962" y="84092"/>
                  </a:lnTo>
                  <a:lnTo>
                    <a:pt x="17962" y="83276"/>
                  </a:lnTo>
                  <a:lnTo>
                    <a:pt x="18778" y="81643"/>
                  </a:lnTo>
                  <a:lnTo>
                    <a:pt x="19594" y="83276"/>
                  </a:lnTo>
                  <a:lnTo>
                    <a:pt x="22044" y="84909"/>
                  </a:lnTo>
                  <a:lnTo>
                    <a:pt x="22044" y="84909"/>
                  </a:lnTo>
                  <a:close/>
                  <a:moveTo>
                    <a:pt x="120015" y="84909"/>
                  </a:moveTo>
                  <a:lnTo>
                    <a:pt x="121648" y="85725"/>
                  </a:lnTo>
                  <a:lnTo>
                    <a:pt x="122464" y="85725"/>
                  </a:lnTo>
                  <a:lnTo>
                    <a:pt x="123281" y="85725"/>
                  </a:lnTo>
                  <a:lnTo>
                    <a:pt x="123281" y="87358"/>
                  </a:lnTo>
                  <a:lnTo>
                    <a:pt x="121648" y="87358"/>
                  </a:lnTo>
                  <a:lnTo>
                    <a:pt x="119198" y="88174"/>
                  </a:lnTo>
                  <a:lnTo>
                    <a:pt x="118382" y="88174"/>
                  </a:lnTo>
                  <a:lnTo>
                    <a:pt x="117566" y="87358"/>
                  </a:lnTo>
                  <a:lnTo>
                    <a:pt x="115933" y="87358"/>
                  </a:lnTo>
                  <a:lnTo>
                    <a:pt x="115116" y="87358"/>
                  </a:lnTo>
                  <a:lnTo>
                    <a:pt x="115933" y="86541"/>
                  </a:lnTo>
                  <a:lnTo>
                    <a:pt x="117566" y="85725"/>
                  </a:lnTo>
                  <a:lnTo>
                    <a:pt x="120015" y="84909"/>
                  </a:lnTo>
                  <a:close/>
                  <a:moveTo>
                    <a:pt x="79194" y="89807"/>
                  </a:moveTo>
                  <a:lnTo>
                    <a:pt x="78377" y="90624"/>
                  </a:lnTo>
                  <a:lnTo>
                    <a:pt x="78377" y="88991"/>
                  </a:lnTo>
                  <a:lnTo>
                    <a:pt x="79194" y="87358"/>
                  </a:lnTo>
                  <a:lnTo>
                    <a:pt x="80010" y="87358"/>
                  </a:lnTo>
                  <a:lnTo>
                    <a:pt x="80010" y="88174"/>
                  </a:lnTo>
                  <a:lnTo>
                    <a:pt x="79194" y="89807"/>
                  </a:lnTo>
                  <a:close/>
                  <a:moveTo>
                    <a:pt x="93889" y="88991"/>
                  </a:moveTo>
                  <a:lnTo>
                    <a:pt x="93073" y="90624"/>
                  </a:lnTo>
                  <a:lnTo>
                    <a:pt x="92256" y="90624"/>
                  </a:lnTo>
                  <a:lnTo>
                    <a:pt x="90623" y="88991"/>
                  </a:lnTo>
                  <a:lnTo>
                    <a:pt x="89807" y="88174"/>
                  </a:lnTo>
                  <a:lnTo>
                    <a:pt x="89807" y="87358"/>
                  </a:lnTo>
                  <a:lnTo>
                    <a:pt x="90623" y="87358"/>
                  </a:lnTo>
                  <a:lnTo>
                    <a:pt x="91440" y="88174"/>
                  </a:lnTo>
                  <a:lnTo>
                    <a:pt x="93889" y="88991"/>
                  </a:lnTo>
                  <a:lnTo>
                    <a:pt x="93889" y="88991"/>
                  </a:lnTo>
                  <a:close/>
                  <a:moveTo>
                    <a:pt x="106952" y="90624"/>
                  </a:moveTo>
                  <a:lnTo>
                    <a:pt x="106952" y="90624"/>
                  </a:lnTo>
                  <a:lnTo>
                    <a:pt x="106952" y="90624"/>
                  </a:lnTo>
                  <a:lnTo>
                    <a:pt x="107769" y="88174"/>
                  </a:lnTo>
                  <a:lnTo>
                    <a:pt x="110218" y="88174"/>
                  </a:lnTo>
                  <a:lnTo>
                    <a:pt x="111851" y="87358"/>
                  </a:lnTo>
                  <a:lnTo>
                    <a:pt x="112667" y="87358"/>
                  </a:lnTo>
                  <a:lnTo>
                    <a:pt x="111851" y="88174"/>
                  </a:lnTo>
                  <a:lnTo>
                    <a:pt x="110218" y="88991"/>
                  </a:lnTo>
                  <a:lnTo>
                    <a:pt x="106952" y="90624"/>
                  </a:lnTo>
                  <a:close/>
                  <a:moveTo>
                    <a:pt x="96338" y="93073"/>
                  </a:moveTo>
                  <a:lnTo>
                    <a:pt x="94706" y="93073"/>
                  </a:lnTo>
                  <a:lnTo>
                    <a:pt x="94706" y="91440"/>
                  </a:lnTo>
                  <a:lnTo>
                    <a:pt x="95522" y="90624"/>
                  </a:lnTo>
                  <a:lnTo>
                    <a:pt x="97155" y="91440"/>
                  </a:lnTo>
                  <a:lnTo>
                    <a:pt x="97155" y="92256"/>
                  </a:lnTo>
                  <a:lnTo>
                    <a:pt x="96338" y="93073"/>
                  </a:lnTo>
                  <a:close/>
                  <a:moveTo>
                    <a:pt x="88991" y="91440"/>
                  </a:moveTo>
                  <a:lnTo>
                    <a:pt x="88991" y="93889"/>
                  </a:lnTo>
                  <a:lnTo>
                    <a:pt x="88174" y="93889"/>
                  </a:lnTo>
                  <a:lnTo>
                    <a:pt x="88174" y="93889"/>
                  </a:lnTo>
                  <a:lnTo>
                    <a:pt x="88174" y="93073"/>
                  </a:lnTo>
                  <a:lnTo>
                    <a:pt x="88991" y="91440"/>
                  </a:lnTo>
                  <a:lnTo>
                    <a:pt x="88991" y="91440"/>
                  </a:lnTo>
                  <a:close/>
                  <a:moveTo>
                    <a:pt x="80827" y="94706"/>
                  </a:moveTo>
                  <a:lnTo>
                    <a:pt x="80010" y="95522"/>
                  </a:lnTo>
                  <a:lnTo>
                    <a:pt x="80827" y="94706"/>
                  </a:lnTo>
                  <a:lnTo>
                    <a:pt x="80010" y="93073"/>
                  </a:lnTo>
                  <a:lnTo>
                    <a:pt x="80827" y="92256"/>
                  </a:lnTo>
                  <a:lnTo>
                    <a:pt x="81643" y="91440"/>
                  </a:lnTo>
                  <a:lnTo>
                    <a:pt x="81643" y="92256"/>
                  </a:lnTo>
                  <a:lnTo>
                    <a:pt x="82459" y="93073"/>
                  </a:lnTo>
                  <a:lnTo>
                    <a:pt x="80827" y="94706"/>
                  </a:lnTo>
                  <a:close/>
                  <a:moveTo>
                    <a:pt x="81643" y="98788"/>
                  </a:moveTo>
                  <a:lnTo>
                    <a:pt x="81643" y="98788"/>
                  </a:lnTo>
                  <a:lnTo>
                    <a:pt x="80010" y="98788"/>
                  </a:lnTo>
                  <a:lnTo>
                    <a:pt x="80010" y="97971"/>
                  </a:lnTo>
                  <a:lnTo>
                    <a:pt x="80827" y="97155"/>
                  </a:lnTo>
                  <a:lnTo>
                    <a:pt x="81643" y="97155"/>
                  </a:lnTo>
                  <a:lnTo>
                    <a:pt x="81643" y="97971"/>
                  </a:lnTo>
                  <a:lnTo>
                    <a:pt x="81643" y="98788"/>
                  </a:lnTo>
                  <a:close/>
                  <a:moveTo>
                    <a:pt x="98788" y="102054"/>
                  </a:moveTo>
                  <a:lnTo>
                    <a:pt x="97155" y="102870"/>
                  </a:lnTo>
                  <a:lnTo>
                    <a:pt x="96338" y="102054"/>
                  </a:lnTo>
                  <a:lnTo>
                    <a:pt x="95522" y="100421"/>
                  </a:lnTo>
                  <a:lnTo>
                    <a:pt x="97971" y="97971"/>
                  </a:lnTo>
                  <a:lnTo>
                    <a:pt x="98788" y="97971"/>
                  </a:lnTo>
                  <a:lnTo>
                    <a:pt x="98788" y="98788"/>
                  </a:lnTo>
                  <a:lnTo>
                    <a:pt x="98788" y="101237"/>
                  </a:lnTo>
                  <a:lnTo>
                    <a:pt x="98788" y="102054"/>
                  </a:lnTo>
                  <a:close/>
                  <a:moveTo>
                    <a:pt x="94706" y="100421"/>
                  </a:moveTo>
                  <a:lnTo>
                    <a:pt x="93073" y="102054"/>
                  </a:lnTo>
                  <a:lnTo>
                    <a:pt x="92256" y="102054"/>
                  </a:lnTo>
                  <a:lnTo>
                    <a:pt x="91440" y="101237"/>
                  </a:lnTo>
                  <a:lnTo>
                    <a:pt x="92256" y="99604"/>
                  </a:lnTo>
                  <a:lnTo>
                    <a:pt x="93889" y="98788"/>
                  </a:lnTo>
                  <a:lnTo>
                    <a:pt x="94706" y="98788"/>
                  </a:lnTo>
                  <a:lnTo>
                    <a:pt x="94706" y="100421"/>
                  </a:lnTo>
                  <a:lnTo>
                    <a:pt x="94706" y="100421"/>
                  </a:lnTo>
                  <a:close/>
                  <a:moveTo>
                    <a:pt x="123281" y="102870"/>
                  </a:moveTo>
                  <a:lnTo>
                    <a:pt x="121648" y="102870"/>
                  </a:lnTo>
                  <a:lnTo>
                    <a:pt x="121648" y="101237"/>
                  </a:lnTo>
                  <a:lnTo>
                    <a:pt x="120831" y="99604"/>
                  </a:lnTo>
                  <a:lnTo>
                    <a:pt x="122464" y="100421"/>
                  </a:lnTo>
                  <a:lnTo>
                    <a:pt x="123281" y="101237"/>
                  </a:lnTo>
                  <a:lnTo>
                    <a:pt x="123281" y="101237"/>
                  </a:lnTo>
                  <a:lnTo>
                    <a:pt x="123281" y="102870"/>
                  </a:lnTo>
                  <a:lnTo>
                    <a:pt x="123281" y="102870"/>
                  </a:lnTo>
                  <a:close/>
                  <a:moveTo>
                    <a:pt x="84909" y="103687"/>
                  </a:moveTo>
                  <a:lnTo>
                    <a:pt x="84909" y="103687"/>
                  </a:lnTo>
                  <a:lnTo>
                    <a:pt x="84909" y="103687"/>
                  </a:lnTo>
                  <a:lnTo>
                    <a:pt x="84092" y="102054"/>
                  </a:lnTo>
                  <a:lnTo>
                    <a:pt x="84092" y="101237"/>
                  </a:lnTo>
                  <a:lnTo>
                    <a:pt x="84909" y="101237"/>
                  </a:lnTo>
                  <a:lnTo>
                    <a:pt x="84909" y="103687"/>
                  </a:lnTo>
                  <a:lnTo>
                    <a:pt x="84909" y="103687"/>
                  </a:lnTo>
                  <a:close/>
                  <a:moveTo>
                    <a:pt x="103687" y="106136"/>
                  </a:moveTo>
                  <a:lnTo>
                    <a:pt x="102054" y="106136"/>
                  </a:lnTo>
                  <a:lnTo>
                    <a:pt x="101237" y="106136"/>
                  </a:lnTo>
                  <a:lnTo>
                    <a:pt x="102054" y="106136"/>
                  </a:lnTo>
                  <a:lnTo>
                    <a:pt x="103687" y="106136"/>
                  </a:lnTo>
                  <a:lnTo>
                    <a:pt x="103687" y="105319"/>
                  </a:lnTo>
                  <a:lnTo>
                    <a:pt x="105319" y="104503"/>
                  </a:lnTo>
                  <a:lnTo>
                    <a:pt x="106136" y="103687"/>
                  </a:lnTo>
                  <a:lnTo>
                    <a:pt x="106952" y="104503"/>
                  </a:lnTo>
                  <a:lnTo>
                    <a:pt x="105319" y="105319"/>
                  </a:lnTo>
                  <a:lnTo>
                    <a:pt x="103687" y="106136"/>
                  </a:lnTo>
                  <a:close/>
                  <a:moveTo>
                    <a:pt x="121648" y="107769"/>
                  </a:moveTo>
                  <a:lnTo>
                    <a:pt x="121648" y="107769"/>
                  </a:lnTo>
                  <a:lnTo>
                    <a:pt x="121648" y="106952"/>
                  </a:lnTo>
                  <a:lnTo>
                    <a:pt x="123281" y="105319"/>
                  </a:lnTo>
                  <a:lnTo>
                    <a:pt x="125730" y="104503"/>
                  </a:lnTo>
                  <a:lnTo>
                    <a:pt x="126546" y="104503"/>
                  </a:lnTo>
                  <a:lnTo>
                    <a:pt x="128179" y="105319"/>
                  </a:lnTo>
                  <a:lnTo>
                    <a:pt x="125730" y="106952"/>
                  </a:lnTo>
                  <a:lnTo>
                    <a:pt x="124913" y="107769"/>
                  </a:lnTo>
                  <a:lnTo>
                    <a:pt x="123281" y="107769"/>
                  </a:lnTo>
                  <a:lnTo>
                    <a:pt x="121648" y="107769"/>
                  </a:lnTo>
                  <a:close/>
                  <a:moveTo>
                    <a:pt x="96338" y="108585"/>
                  </a:moveTo>
                  <a:lnTo>
                    <a:pt x="96338" y="108585"/>
                  </a:lnTo>
                  <a:lnTo>
                    <a:pt x="94706" y="107769"/>
                  </a:lnTo>
                  <a:lnTo>
                    <a:pt x="93889" y="106952"/>
                  </a:lnTo>
                  <a:lnTo>
                    <a:pt x="94706" y="106136"/>
                  </a:lnTo>
                  <a:lnTo>
                    <a:pt x="96338" y="107769"/>
                  </a:lnTo>
                  <a:lnTo>
                    <a:pt x="96338" y="108585"/>
                  </a:lnTo>
                  <a:close/>
                  <a:moveTo>
                    <a:pt x="82459" y="106952"/>
                  </a:moveTo>
                  <a:lnTo>
                    <a:pt x="82459" y="107769"/>
                  </a:lnTo>
                  <a:lnTo>
                    <a:pt x="82459" y="108585"/>
                  </a:lnTo>
                  <a:lnTo>
                    <a:pt x="79194" y="109401"/>
                  </a:lnTo>
                  <a:lnTo>
                    <a:pt x="79194" y="107769"/>
                  </a:lnTo>
                  <a:lnTo>
                    <a:pt x="79194" y="106952"/>
                  </a:lnTo>
                  <a:lnTo>
                    <a:pt x="80010" y="107769"/>
                  </a:lnTo>
                  <a:lnTo>
                    <a:pt x="80827" y="107769"/>
                  </a:lnTo>
                  <a:lnTo>
                    <a:pt x="80827" y="107769"/>
                  </a:lnTo>
                  <a:lnTo>
                    <a:pt x="82459" y="106952"/>
                  </a:lnTo>
                  <a:close/>
                  <a:moveTo>
                    <a:pt x="137160" y="111034"/>
                  </a:moveTo>
                  <a:lnTo>
                    <a:pt x="137160" y="111034"/>
                  </a:lnTo>
                  <a:lnTo>
                    <a:pt x="136344" y="110218"/>
                  </a:lnTo>
                  <a:lnTo>
                    <a:pt x="136344" y="109401"/>
                  </a:lnTo>
                  <a:lnTo>
                    <a:pt x="137160" y="108585"/>
                  </a:lnTo>
                  <a:lnTo>
                    <a:pt x="137977" y="108585"/>
                  </a:lnTo>
                  <a:lnTo>
                    <a:pt x="137977" y="108585"/>
                  </a:lnTo>
                  <a:lnTo>
                    <a:pt x="137160" y="111034"/>
                  </a:lnTo>
                  <a:lnTo>
                    <a:pt x="137160" y="111034"/>
                  </a:lnTo>
                  <a:close/>
                  <a:moveTo>
                    <a:pt x="114300" y="110218"/>
                  </a:moveTo>
                  <a:lnTo>
                    <a:pt x="112667" y="111034"/>
                  </a:lnTo>
                  <a:lnTo>
                    <a:pt x="111851" y="111851"/>
                  </a:lnTo>
                  <a:lnTo>
                    <a:pt x="111034" y="111034"/>
                  </a:lnTo>
                  <a:lnTo>
                    <a:pt x="111034" y="110218"/>
                  </a:lnTo>
                  <a:lnTo>
                    <a:pt x="111851" y="110218"/>
                  </a:lnTo>
                  <a:lnTo>
                    <a:pt x="112667" y="109401"/>
                  </a:lnTo>
                  <a:lnTo>
                    <a:pt x="112667" y="108585"/>
                  </a:lnTo>
                  <a:lnTo>
                    <a:pt x="114300" y="110218"/>
                  </a:lnTo>
                  <a:lnTo>
                    <a:pt x="114300" y="110218"/>
                  </a:lnTo>
                  <a:close/>
                  <a:moveTo>
                    <a:pt x="97971" y="114300"/>
                  </a:moveTo>
                  <a:lnTo>
                    <a:pt x="97155" y="115116"/>
                  </a:lnTo>
                  <a:lnTo>
                    <a:pt x="96338" y="115116"/>
                  </a:lnTo>
                  <a:lnTo>
                    <a:pt x="97155" y="115116"/>
                  </a:lnTo>
                  <a:lnTo>
                    <a:pt x="97155" y="114300"/>
                  </a:lnTo>
                  <a:lnTo>
                    <a:pt x="97155" y="113484"/>
                  </a:lnTo>
                  <a:lnTo>
                    <a:pt x="97155" y="112667"/>
                  </a:lnTo>
                  <a:lnTo>
                    <a:pt x="97155" y="112667"/>
                  </a:lnTo>
                  <a:lnTo>
                    <a:pt x="97971" y="113484"/>
                  </a:lnTo>
                  <a:lnTo>
                    <a:pt x="97971" y="114300"/>
                  </a:lnTo>
                  <a:close/>
                  <a:moveTo>
                    <a:pt x="137160" y="123281"/>
                  </a:moveTo>
                  <a:lnTo>
                    <a:pt x="136344" y="124097"/>
                  </a:lnTo>
                  <a:lnTo>
                    <a:pt x="135527" y="124097"/>
                  </a:lnTo>
                  <a:lnTo>
                    <a:pt x="134711" y="123281"/>
                  </a:lnTo>
                  <a:lnTo>
                    <a:pt x="135527" y="120831"/>
                  </a:lnTo>
                  <a:lnTo>
                    <a:pt x="134711" y="119199"/>
                  </a:lnTo>
                  <a:lnTo>
                    <a:pt x="134711" y="118382"/>
                  </a:lnTo>
                  <a:lnTo>
                    <a:pt x="135527" y="117566"/>
                  </a:lnTo>
                  <a:lnTo>
                    <a:pt x="136344" y="115933"/>
                  </a:lnTo>
                  <a:lnTo>
                    <a:pt x="137977" y="114300"/>
                  </a:lnTo>
                  <a:lnTo>
                    <a:pt x="142059" y="112667"/>
                  </a:lnTo>
                  <a:lnTo>
                    <a:pt x="142875" y="112667"/>
                  </a:lnTo>
                  <a:lnTo>
                    <a:pt x="142875" y="114300"/>
                  </a:lnTo>
                  <a:lnTo>
                    <a:pt x="141242" y="117566"/>
                  </a:lnTo>
                  <a:lnTo>
                    <a:pt x="139609" y="119199"/>
                  </a:lnTo>
                  <a:lnTo>
                    <a:pt x="139609" y="120831"/>
                  </a:lnTo>
                  <a:lnTo>
                    <a:pt x="137977" y="120831"/>
                  </a:lnTo>
                  <a:lnTo>
                    <a:pt x="137160" y="123281"/>
                  </a:lnTo>
                  <a:close/>
                  <a:moveTo>
                    <a:pt x="57966" y="118382"/>
                  </a:moveTo>
                  <a:lnTo>
                    <a:pt x="57966" y="119199"/>
                  </a:lnTo>
                  <a:lnTo>
                    <a:pt x="56334" y="118382"/>
                  </a:lnTo>
                  <a:lnTo>
                    <a:pt x="55517" y="117566"/>
                  </a:lnTo>
                  <a:lnTo>
                    <a:pt x="55517" y="115933"/>
                  </a:lnTo>
                  <a:lnTo>
                    <a:pt x="56334" y="115116"/>
                  </a:lnTo>
                  <a:lnTo>
                    <a:pt x="56334" y="115116"/>
                  </a:lnTo>
                  <a:lnTo>
                    <a:pt x="57150" y="115933"/>
                  </a:lnTo>
                  <a:lnTo>
                    <a:pt x="58783" y="117566"/>
                  </a:lnTo>
                  <a:lnTo>
                    <a:pt x="57966" y="118382"/>
                  </a:lnTo>
                  <a:close/>
                  <a:moveTo>
                    <a:pt x="125730" y="133078"/>
                  </a:moveTo>
                  <a:lnTo>
                    <a:pt x="124913" y="133894"/>
                  </a:lnTo>
                  <a:lnTo>
                    <a:pt x="124097" y="133078"/>
                  </a:lnTo>
                  <a:lnTo>
                    <a:pt x="124097" y="132262"/>
                  </a:lnTo>
                  <a:lnTo>
                    <a:pt x="123281" y="130629"/>
                  </a:lnTo>
                  <a:lnTo>
                    <a:pt x="124913" y="128179"/>
                  </a:lnTo>
                  <a:lnTo>
                    <a:pt x="124913" y="126546"/>
                  </a:lnTo>
                  <a:lnTo>
                    <a:pt x="125730" y="125730"/>
                  </a:lnTo>
                  <a:lnTo>
                    <a:pt x="125730" y="128179"/>
                  </a:lnTo>
                  <a:lnTo>
                    <a:pt x="124913" y="129812"/>
                  </a:lnTo>
                  <a:lnTo>
                    <a:pt x="125730" y="131445"/>
                  </a:lnTo>
                  <a:lnTo>
                    <a:pt x="125730" y="133078"/>
                  </a:lnTo>
                  <a:lnTo>
                    <a:pt x="125730" y="133078"/>
                  </a:lnTo>
                  <a:close/>
                  <a:moveTo>
                    <a:pt x="71029" y="131445"/>
                  </a:moveTo>
                  <a:lnTo>
                    <a:pt x="71846" y="131445"/>
                  </a:lnTo>
                  <a:lnTo>
                    <a:pt x="73479" y="131445"/>
                  </a:lnTo>
                  <a:lnTo>
                    <a:pt x="73479" y="131445"/>
                  </a:lnTo>
                  <a:lnTo>
                    <a:pt x="74295" y="130629"/>
                  </a:lnTo>
                  <a:lnTo>
                    <a:pt x="75112" y="130629"/>
                  </a:lnTo>
                  <a:lnTo>
                    <a:pt x="75928" y="131445"/>
                  </a:lnTo>
                  <a:lnTo>
                    <a:pt x="75112" y="132262"/>
                  </a:lnTo>
                  <a:lnTo>
                    <a:pt x="75112" y="132262"/>
                  </a:lnTo>
                  <a:lnTo>
                    <a:pt x="75112" y="132262"/>
                  </a:lnTo>
                  <a:lnTo>
                    <a:pt x="75928" y="133078"/>
                  </a:lnTo>
                  <a:lnTo>
                    <a:pt x="77561" y="133078"/>
                  </a:lnTo>
                  <a:lnTo>
                    <a:pt x="77561" y="133894"/>
                  </a:lnTo>
                  <a:lnTo>
                    <a:pt x="77561" y="134711"/>
                  </a:lnTo>
                  <a:lnTo>
                    <a:pt x="78377" y="135527"/>
                  </a:lnTo>
                  <a:lnTo>
                    <a:pt x="79194" y="135527"/>
                  </a:lnTo>
                  <a:lnTo>
                    <a:pt x="80827" y="135527"/>
                  </a:lnTo>
                  <a:lnTo>
                    <a:pt x="82459" y="135527"/>
                  </a:lnTo>
                  <a:lnTo>
                    <a:pt x="84092" y="134711"/>
                  </a:lnTo>
                  <a:lnTo>
                    <a:pt x="85725" y="134711"/>
                  </a:lnTo>
                  <a:lnTo>
                    <a:pt x="90623" y="134711"/>
                  </a:lnTo>
                  <a:lnTo>
                    <a:pt x="92256" y="136344"/>
                  </a:lnTo>
                  <a:lnTo>
                    <a:pt x="95522" y="136344"/>
                  </a:lnTo>
                  <a:lnTo>
                    <a:pt x="98788" y="137160"/>
                  </a:lnTo>
                  <a:lnTo>
                    <a:pt x="100421" y="136344"/>
                  </a:lnTo>
                  <a:lnTo>
                    <a:pt x="102870" y="135527"/>
                  </a:lnTo>
                  <a:lnTo>
                    <a:pt x="103687" y="136344"/>
                  </a:lnTo>
                  <a:lnTo>
                    <a:pt x="103687" y="139609"/>
                  </a:lnTo>
                  <a:lnTo>
                    <a:pt x="103687" y="140426"/>
                  </a:lnTo>
                  <a:lnTo>
                    <a:pt x="104503" y="140426"/>
                  </a:lnTo>
                  <a:lnTo>
                    <a:pt x="105319" y="140426"/>
                  </a:lnTo>
                  <a:lnTo>
                    <a:pt x="106136" y="139609"/>
                  </a:lnTo>
                  <a:lnTo>
                    <a:pt x="108585" y="138793"/>
                  </a:lnTo>
                  <a:lnTo>
                    <a:pt x="111034" y="138793"/>
                  </a:lnTo>
                  <a:lnTo>
                    <a:pt x="112667" y="137160"/>
                  </a:lnTo>
                  <a:lnTo>
                    <a:pt x="113484" y="137160"/>
                  </a:lnTo>
                  <a:lnTo>
                    <a:pt x="113484" y="137976"/>
                  </a:lnTo>
                  <a:lnTo>
                    <a:pt x="113484" y="140426"/>
                  </a:lnTo>
                  <a:lnTo>
                    <a:pt x="112667" y="142059"/>
                  </a:lnTo>
                  <a:lnTo>
                    <a:pt x="112667" y="142875"/>
                  </a:lnTo>
                  <a:lnTo>
                    <a:pt x="111034" y="143691"/>
                  </a:lnTo>
                  <a:lnTo>
                    <a:pt x="109402" y="143691"/>
                  </a:lnTo>
                  <a:lnTo>
                    <a:pt x="106136" y="143691"/>
                  </a:lnTo>
                  <a:lnTo>
                    <a:pt x="102870" y="143691"/>
                  </a:lnTo>
                  <a:lnTo>
                    <a:pt x="96338" y="144508"/>
                  </a:lnTo>
                  <a:lnTo>
                    <a:pt x="89807" y="145324"/>
                  </a:lnTo>
                  <a:lnTo>
                    <a:pt x="88991" y="145324"/>
                  </a:lnTo>
                  <a:lnTo>
                    <a:pt x="88991" y="143691"/>
                  </a:lnTo>
                  <a:lnTo>
                    <a:pt x="88991" y="142875"/>
                  </a:lnTo>
                  <a:lnTo>
                    <a:pt x="88174" y="142059"/>
                  </a:lnTo>
                  <a:lnTo>
                    <a:pt x="85725" y="141242"/>
                  </a:lnTo>
                  <a:lnTo>
                    <a:pt x="84092" y="140426"/>
                  </a:lnTo>
                  <a:lnTo>
                    <a:pt x="75928" y="138793"/>
                  </a:lnTo>
                  <a:lnTo>
                    <a:pt x="74295" y="137976"/>
                  </a:lnTo>
                  <a:lnTo>
                    <a:pt x="71029" y="137976"/>
                  </a:lnTo>
                  <a:lnTo>
                    <a:pt x="70213" y="137976"/>
                  </a:lnTo>
                  <a:lnTo>
                    <a:pt x="69396" y="137160"/>
                  </a:lnTo>
                  <a:lnTo>
                    <a:pt x="68580" y="136344"/>
                  </a:lnTo>
                  <a:lnTo>
                    <a:pt x="68580" y="133894"/>
                  </a:lnTo>
                  <a:lnTo>
                    <a:pt x="68580" y="131445"/>
                  </a:lnTo>
                  <a:lnTo>
                    <a:pt x="69396" y="130629"/>
                  </a:lnTo>
                  <a:lnTo>
                    <a:pt x="69396" y="131445"/>
                  </a:lnTo>
                  <a:lnTo>
                    <a:pt x="70213" y="131445"/>
                  </a:lnTo>
                  <a:lnTo>
                    <a:pt x="71029" y="130629"/>
                  </a:lnTo>
                  <a:lnTo>
                    <a:pt x="71029" y="129812"/>
                  </a:lnTo>
                  <a:lnTo>
                    <a:pt x="71029" y="128996"/>
                  </a:lnTo>
                  <a:lnTo>
                    <a:pt x="71846" y="129812"/>
                  </a:lnTo>
                  <a:lnTo>
                    <a:pt x="71846" y="131445"/>
                  </a:lnTo>
                  <a:lnTo>
                    <a:pt x="71029" y="131445"/>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19" name="Freeform: Shape 318">
              <a:extLst>
                <a:ext uri="{FF2B5EF4-FFF2-40B4-BE49-F238E27FC236}">
                  <a16:creationId xmlns:a16="http://schemas.microsoft.com/office/drawing/2014/main" id="{C2499E3F-D273-296B-FF3D-E853FEA121B2}"/>
                </a:ext>
              </a:extLst>
            </p:cNvPr>
            <p:cNvSpPr/>
            <p:nvPr/>
          </p:nvSpPr>
          <p:spPr>
            <a:xfrm>
              <a:off x="2854234" y="3918856"/>
              <a:ext cx="66130" cy="71029"/>
            </a:xfrm>
            <a:custGeom>
              <a:avLst/>
              <a:gdLst>
                <a:gd name="connsiteX0" fmla="*/ 50618 w 66130"/>
                <a:gd name="connsiteY0" fmla="*/ 2449 h 71029"/>
                <a:gd name="connsiteX1" fmla="*/ 50618 w 66130"/>
                <a:gd name="connsiteY1" fmla="*/ 6531 h 71029"/>
                <a:gd name="connsiteX2" fmla="*/ 50618 w 66130"/>
                <a:gd name="connsiteY2" fmla="*/ 11430 h 71029"/>
                <a:gd name="connsiteX3" fmla="*/ 50618 w 66130"/>
                <a:gd name="connsiteY3" fmla="*/ 14696 h 71029"/>
                <a:gd name="connsiteX4" fmla="*/ 50618 w 66130"/>
                <a:gd name="connsiteY4" fmla="*/ 19594 h 71029"/>
                <a:gd name="connsiteX5" fmla="*/ 50618 w 66130"/>
                <a:gd name="connsiteY5" fmla="*/ 24493 h 71029"/>
                <a:gd name="connsiteX6" fmla="*/ 50618 w 66130"/>
                <a:gd name="connsiteY6" fmla="*/ 31024 h 71029"/>
                <a:gd name="connsiteX7" fmla="*/ 50618 w 66130"/>
                <a:gd name="connsiteY7" fmla="*/ 35106 h 71029"/>
                <a:gd name="connsiteX8" fmla="*/ 50618 w 66130"/>
                <a:gd name="connsiteY8" fmla="*/ 35106 h 71029"/>
                <a:gd name="connsiteX9" fmla="*/ 52251 w 66130"/>
                <a:gd name="connsiteY9" fmla="*/ 35106 h 71029"/>
                <a:gd name="connsiteX10" fmla="*/ 55517 w 66130"/>
                <a:gd name="connsiteY10" fmla="*/ 35106 h 71029"/>
                <a:gd name="connsiteX11" fmla="*/ 56334 w 66130"/>
                <a:gd name="connsiteY11" fmla="*/ 35106 h 71029"/>
                <a:gd name="connsiteX12" fmla="*/ 57150 w 66130"/>
                <a:gd name="connsiteY12" fmla="*/ 35106 h 71029"/>
                <a:gd name="connsiteX13" fmla="*/ 57966 w 66130"/>
                <a:gd name="connsiteY13" fmla="*/ 35106 h 71029"/>
                <a:gd name="connsiteX14" fmla="*/ 59599 w 66130"/>
                <a:gd name="connsiteY14" fmla="*/ 35923 h 71029"/>
                <a:gd name="connsiteX15" fmla="*/ 61232 w 66130"/>
                <a:gd name="connsiteY15" fmla="*/ 36739 h 71029"/>
                <a:gd name="connsiteX16" fmla="*/ 62049 w 66130"/>
                <a:gd name="connsiteY16" fmla="*/ 35106 h 71029"/>
                <a:gd name="connsiteX17" fmla="*/ 61232 w 66130"/>
                <a:gd name="connsiteY17" fmla="*/ 34290 h 71029"/>
                <a:gd name="connsiteX18" fmla="*/ 60416 w 66130"/>
                <a:gd name="connsiteY18" fmla="*/ 33474 h 71029"/>
                <a:gd name="connsiteX19" fmla="*/ 60416 w 66130"/>
                <a:gd name="connsiteY19" fmla="*/ 33474 h 71029"/>
                <a:gd name="connsiteX20" fmla="*/ 66131 w 66130"/>
                <a:gd name="connsiteY20" fmla="*/ 37556 h 71029"/>
                <a:gd name="connsiteX21" fmla="*/ 65314 w 66130"/>
                <a:gd name="connsiteY21" fmla="*/ 38372 h 71029"/>
                <a:gd name="connsiteX22" fmla="*/ 63681 w 66130"/>
                <a:gd name="connsiteY22" fmla="*/ 40005 h 71029"/>
                <a:gd name="connsiteX23" fmla="*/ 61232 w 66130"/>
                <a:gd name="connsiteY23" fmla="*/ 42454 h 71029"/>
                <a:gd name="connsiteX24" fmla="*/ 58783 w 66130"/>
                <a:gd name="connsiteY24" fmla="*/ 44904 h 71029"/>
                <a:gd name="connsiteX25" fmla="*/ 56334 w 66130"/>
                <a:gd name="connsiteY25" fmla="*/ 46537 h 71029"/>
                <a:gd name="connsiteX26" fmla="*/ 53884 w 66130"/>
                <a:gd name="connsiteY26" fmla="*/ 48169 h 71029"/>
                <a:gd name="connsiteX27" fmla="*/ 53884 w 66130"/>
                <a:gd name="connsiteY27" fmla="*/ 48169 h 71029"/>
                <a:gd name="connsiteX28" fmla="*/ 51435 w 66130"/>
                <a:gd name="connsiteY28" fmla="*/ 48986 h 71029"/>
                <a:gd name="connsiteX29" fmla="*/ 50618 w 66130"/>
                <a:gd name="connsiteY29" fmla="*/ 49802 h 71029"/>
                <a:gd name="connsiteX30" fmla="*/ 49802 w 66130"/>
                <a:gd name="connsiteY30" fmla="*/ 52251 h 71029"/>
                <a:gd name="connsiteX31" fmla="*/ 49802 w 66130"/>
                <a:gd name="connsiteY31" fmla="*/ 53068 h 71029"/>
                <a:gd name="connsiteX32" fmla="*/ 50618 w 66130"/>
                <a:gd name="connsiteY32" fmla="*/ 54701 h 71029"/>
                <a:gd name="connsiteX33" fmla="*/ 51435 w 66130"/>
                <a:gd name="connsiteY33" fmla="*/ 56334 h 71029"/>
                <a:gd name="connsiteX34" fmla="*/ 51435 w 66130"/>
                <a:gd name="connsiteY34" fmla="*/ 57150 h 71029"/>
                <a:gd name="connsiteX35" fmla="*/ 49802 w 66130"/>
                <a:gd name="connsiteY35" fmla="*/ 58783 h 71029"/>
                <a:gd name="connsiteX36" fmla="*/ 48986 w 66130"/>
                <a:gd name="connsiteY36" fmla="*/ 59599 h 71029"/>
                <a:gd name="connsiteX37" fmla="*/ 48986 w 66130"/>
                <a:gd name="connsiteY37" fmla="*/ 60416 h 71029"/>
                <a:gd name="connsiteX38" fmla="*/ 48986 w 66130"/>
                <a:gd name="connsiteY38" fmla="*/ 60416 h 71029"/>
                <a:gd name="connsiteX39" fmla="*/ 48169 w 66130"/>
                <a:gd name="connsiteY39" fmla="*/ 60416 h 71029"/>
                <a:gd name="connsiteX40" fmla="*/ 46536 w 66130"/>
                <a:gd name="connsiteY40" fmla="*/ 60416 h 71029"/>
                <a:gd name="connsiteX41" fmla="*/ 45720 w 66130"/>
                <a:gd name="connsiteY41" fmla="*/ 60416 h 71029"/>
                <a:gd name="connsiteX42" fmla="*/ 44904 w 66130"/>
                <a:gd name="connsiteY42" fmla="*/ 60416 h 71029"/>
                <a:gd name="connsiteX43" fmla="*/ 44904 w 66130"/>
                <a:gd name="connsiteY43" fmla="*/ 61232 h 71029"/>
                <a:gd name="connsiteX44" fmla="*/ 44904 w 66130"/>
                <a:gd name="connsiteY44" fmla="*/ 62049 h 71029"/>
                <a:gd name="connsiteX45" fmla="*/ 44904 w 66130"/>
                <a:gd name="connsiteY45" fmla="*/ 62865 h 71029"/>
                <a:gd name="connsiteX46" fmla="*/ 44904 w 66130"/>
                <a:gd name="connsiteY46" fmla="*/ 62865 h 71029"/>
                <a:gd name="connsiteX47" fmla="*/ 43271 w 66130"/>
                <a:gd name="connsiteY47" fmla="*/ 63681 h 71029"/>
                <a:gd name="connsiteX48" fmla="*/ 42454 w 66130"/>
                <a:gd name="connsiteY48" fmla="*/ 64498 h 71029"/>
                <a:gd name="connsiteX49" fmla="*/ 41638 w 66130"/>
                <a:gd name="connsiteY49" fmla="*/ 65314 h 71029"/>
                <a:gd name="connsiteX50" fmla="*/ 40821 w 66130"/>
                <a:gd name="connsiteY50" fmla="*/ 66131 h 71029"/>
                <a:gd name="connsiteX51" fmla="*/ 40005 w 66130"/>
                <a:gd name="connsiteY51" fmla="*/ 66131 h 71029"/>
                <a:gd name="connsiteX52" fmla="*/ 39188 w 66130"/>
                <a:gd name="connsiteY52" fmla="*/ 66131 h 71029"/>
                <a:gd name="connsiteX53" fmla="*/ 38372 w 66130"/>
                <a:gd name="connsiteY53" fmla="*/ 66947 h 71029"/>
                <a:gd name="connsiteX54" fmla="*/ 36739 w 66130"/>
                <a:gd name="connsiteY54" fmla="*/ 68580 h 71029"/>
                <a:gd name="connsiteX55" fmla="*/ 35923 w 66130"/>
                <a:gd name="connsiteY55" fmla="*/ 69396 h 71029"/>
                <a:gd name="connsiteX56" fmla="*/ 35923 w 66130"/>
                <a:gd name="connsiteY56" fmla="*/ 70213 h 71029"/>
                <a:gd name="connsiteX57" fmla="*/ 35923 w 66130"/>
                <a:gd name="connsiteY57" fmla="*/ 71029 h 71029"/>
                <a:gd name="connsiteX58" fmla="*/ 29391 w 66130"/>
                <a:gd name="connsiteY58" fmla="*/ 68580 h 71029"/>
                <a:gd name="connsiteX59" fmla="*/ 26942 w 66130"/>
                <a:gd name="connsiteY59" fmla="*/ 67763 h 71029"/>
                <a:gd name="connsiteX60" fmla="*/ 17961 w 66130"/>
                <a:gd name="connsiteY60" fmla="*/ 67763 h 71029"/>
                <a:gd name="connsiteX61" fmla="*/ 13879 w 66130"/>
                <a:gd name="connsiteY61" fmla="*/ 66947 h 71029"/>
                <a:gd name="connsiteX62" fmla="*/ 9797 w 66130"/>
                <a:gd name="connsiteY62" fmla="*/ 64498 h 71029"/>
                <a:gd name="connsiteX63" fmla="*/ 6531 w 66130"/>
                <a:gd name="connsiteY63" fmla="*/ 62865 h 71029"/>
                <a:gd name="connsiteX64" fmla="*/ 0 w 66130"/>
                <a:gd name="connsiteY64" fmla="*/ 57150 h 71029"/>
                <a:gd name="connsiteX65" fmla="*/ 816 w 66130"/>
                <a:gd name="connsiteY65" fmla="*/ 56334 h 71029"/>
                <a:gd name="connsiteX66" fmla="*/ 816 w 66130"/>
                <a:gd name="connsiteY66" fmla="*/ 55517 h 71029"/>
                <a:gd name="connsiteX67" fmla="*/ 1633 w 66130"/>
                <a:gd name="connsiteY67" fmla="*/ 54701 h 71029"/>
                <a:gd name="connsiteX68" fmla="*/ 1633 w 66130"/>
                <a:gd name="connsiteY68" fmla="*/ 53884 h 71029"/>
                <a:gd name="connsiteX69" fmla="*/ 1633 w 66130"/>
                <a:gd name="connsiteY69" fmla="*/ 53068 h 71029"/>
                <a:gd name="connsiteX70" fmla="*/ 2449 w 66130"/>
                <a:gd name="connsiteY70" fmla="*/ 51435 h 71029"/>
                <a:gd name="connsiteX71" fmla="*/ 2449 w 66130"/>
                <a:gd name="connsiteY71" fmla="*/ 50619 h 71029"/>
                <a:gd name="connsiteX72" fmla="*/ 2449 w 66130"/>
                <a:gd name="connsiteY72" fmla="*/ 49802 h 71029"/>
                <a:gd name="connsiteX73" fmla="*/ 3266 w 66130"/>
                <a:gd name="connsiteY73" fmla="*/ 48986 h 71029"/>
                <a:gd name="connsiteX74" fmla="*/ 3266 w 66130"/>
                <a:gd name="connsiteY74" fmla="*/ 48169 h 71029"/>
                <a:gd name="connsiteX75" fmla="*/ 816 w 66130"/>
                <a:gd name="connsiteY75" fmla="*/ 45720 h 71029"/>
                <a:gd name="connsiteX76" fmla="*/ 816 w 66130"/>
                <a:gd name="connsiteY76" fmla="*/ 44904 h 71029"/>
                <a:gd name="connsiteX77" fmla="*/ 816 w 66130"/>
                <a:gd name="connsiteY77" fmla="*/ 44087 h 71029"/>
                <a:gd name="connsiteX78" fmla="*/ 2449 w 66130"/>
                <a:gd name="connsiteY78" fmla="*/ 40821 h 71029"/>
                <a:gd name="connsiteX79" fmla="*/ 4899 w 66130"/>
                <a:gd name="connsiteY79" fmla="*/ 37556 h 71029"/>
                <a:gd name="connsiteX80" fmla="*/ 7348 w 66130"/>
                <a:gd name="connsiteY80" fmla="*/ 33474 h 71029"/>
                <a:gd name="connsiteX81" fmla="*/ 8981 w 66130"/>
                <a:gd name="connsiteY81" fmla="*/ 31024 h 71029"/>
                <a:gd name="connsiteX82" fmla="*/ 13879 w 66130"/>
                <a:gd name="connsiteY82" fmla="*/ 31024 h 71029"/>
                <a:gd name="connsiteX83" fmla="*/ 17145 w 66130"/>
                <a:gd name="connsiteY83" fmla="*/ 31024 h 71029"/>
                <a:gd name="connsiteX84" fmla="*/ 21227 w 66130"/>
                <a:gd name="connsiteY84" fmla="*/ 31024 h 71029"/>
                <a:gd name="connsiteX85" fmla="*/ 26126 w 66130"/>
                <a:gd name="connsiteY85" fmla="*/ 31024 h 71029"/>
                <a:gd name="connsiteX86" fmla="*/ 29391 w 66130"/>
                <a:gd name="connsiteY86" fmla="*/ 31024 h 71029"/>
                <a:gd name="connsiteX87" fmla="*/ 31024 w 66130"/>
                <a:gd name="connsiteY87" fmla="*/ 31024 h 71029"/>
                <a:gd name="connsiteX88" fmla="*/ 31024 w 66130"/>
                <a:gd name="connsiteY88" fmla="*/ 29391 h 71029"/>
                <a:gd name="connsiteX89" fmla="*/ 31024 w 66130"/>
                <a:gd name="connsiteY89" fmla="*/ 27759 h 71029"/>
                <a:gd name="connsiteX90" fmla="*/ 31841 w 66130"/>
                <a:gd name="connsiteY90" fmla="*/ 26126 h 71029"/>
                <a:gd name="connsiteX91" fmla="*/ 31841 w 66130"/>
                <a:gd name="connsiteY91" fmla="*/ 25309 h 71029"/>
                <a:gd name="connsiteX92" fmla="*/ 31024 w 66130"/>
                <a:gd name="connsiteY92" fmla="*/ 24493 h 71029"/>
                <a:gd name="connsiteX93" fmla="*/ 29391 w 66130"/>
                <a:gd name="connsiteY93" fmla="*/ 23676 h 71029"/>
                <a:gd name="connsiteX94" fmla="*/ 28575 w 66130"/>
                <a:gd name="connsiteY94" fmla="*/ 22860 h 71029"/>
                <a:gd name="connsiteX95" fmla="*/ 28575 w 66130"/>
                <a:gd name="connsiteY95" fmla="*/ 22044 h 71029"/>
                <a:gd name="connsiteX96" fmla="*/ 27759 w 66130"/>
                <a:gd name="connsiteY96" fmla="*/ 21227 h 71029"/>
                <a:gd name="connsiteX97" fmla="*/ 26942 w 66130"/>
                <a:gd name="connsiteY97" fmla="*/ 19594 h 71029"/>
                <a:gd name="connsiteX98" fmla="*/ 25309 w 66130"/>
                <a:gd name="connsiteY98" fmla="*/ 17962 h 71029"/>
                <a:gd name="connsiteX99" fmla="*/ 22860 w 66130"/>
                <a:gd name="connsiteY99" fmla="*/ 16329 h 71029"/>
                <a:gd name="connsiteX100" fmla="*/ 20411 w 66130"/>
                <a:gd name="connsiteY100" fmla="*/ 14696 h 71029"/>
                <a:gd name="connsiteX101" fmla="*/ 18778 w 66130"/>
                <a:gd name="connsiteY101" fmla="*/ 12246 h 71029"/>
                <a:gd name="connsiteX102" fmla="*/ 17145 w 66130"/>
                <a:gd name="connsiteY102" fmla="*/ 10613 h 71029"/>
                <a:gd name="connsiteX103" fmla="*/ 16329 w 66130"/>
                <a:gd name="connsiteY103" fmla="*/ 9797 h 71029"/>
                <a:gd name="connsiteX104" fmla="*/ 16329 w 66130"/>
                <a:gd name="connsiteY104" fmla="*/ 9797 h 71029"/>
                <a:gd name="connsiteX105" fmla="*/ 19594 w 66130"/>
                <a:gd name="connsiteY105" fmla="*/ 9797 h 71029"/>
                <a:gd name="connsiteX106" fmla="*/ 22860 w 66130"/>
                <a:gd name="connsiteY106" fmla="*/ 9797 h 71029"/>
                <a:gd name="connsiteX107" fmla="*/ 22860 w 66130"/>
                <a:gd name="connsiteY107" fmla="*/ 6531 h 71029"/>
                <a:gd name="connsiteX108" fmla="*/ 22860 w 66130"/>
                <a:gd name="connsiteY108" fmla="*/ 3266 h 71029"/>
                <a:gd name="connsiteX109" fmla="*/ 22860 w 66130"/>
                <a:gd name="connsiteY109" fmla="*/ 0 h 71029"/>
                <a:gd name="connsiteX110" fmla="*/ 28575 w 66130"/>
                <a:gd name="connsiteY110" fmla="*/ 0 h 71029"/>
                <a:gd name="connsiteX111" fmla="*/ 35923 w 66130"/>
                <a:gd name="connsiteY111" fmla="*/ 0 h 71029"/>
                <a:gd name="connsiteX112" fmla="*/ 43271 w 66130"/>
                <a:gd name="connsiteY112" fmla="*/ 0 h 71029"/>
                <a:gd name="connsiteX113" fmla="*/ 48986 w 66130"/>
                <a:gd name="connsiteY113" fmla="*/ 0 h 71029"/>
                <a:gd name="connsiteX114" fmla="*/ 50618 w 66130"/>
                <a:gd name="connsiteY114" fmla="*/ 0 h 7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66130" h="71029">
                  <a:moveTo>
                    <a:pt x="50618" y="2449"/>
                  </a:moveTo>
                  <a:lnTo>
                    <a:pt x="50618" y="6531"/>
                  </a:lnTo>
                  <a:lnTo>
                    <a:pt x="50618" y="11430"/>
                  </a:lnTo>
                  <a:lnTo>
                    <a:pt x="50618" y="14696"/>
                  </a:lnTo>
                  <a:lnTo>
                    <a:pt x="50618" y="19594"/>
                  </a:lnTo>
                  <a:lnTo>
                    <a:pt x="50618" y="24493"/>
                  </a:lnTo>
                  <a:lnTo>
                    <a:pt x="50618" y="31024"/>
                  </a:lnTo>
                  <a:lnTo>
                    <a:pt x="50618" y="35106"/>
                  </a:lnTo>
                  <a:lnTo>
                    <a:pt x="50618" y="35106"/>
                  </a:lnTo>
                  <a:lnTo>
                    <a:pt x="52251" y="35106"/>
                  </a:lnTo>
                  <a:lnTo>
                    <a:pt x="55517" y="35106"/>
                  </a:lnTo>
                  <a:lnTo>
                    <a:pt x="56334" y="35106"/>
                  </a:lnTo>
                  <a:lnTo>
                    <a:pt x="57150" y="35106"/>
                  </a:lnTo>
                  <a:lnTo>
                    <a:pt x="57966" y="35106"/>
                  </a:lnTo>
                  <a:lnTo>
                    <a:pt x="59599" y="35923"/>
                  </a:lnTo>
                  <a:lnTo>
                    <a:pt x="61232" y="36739"/>
                  </a:lnTo>
                  <a:lnTo>
                    <a:pt x="62049" y="35106"/>
                  </a:lnTo>
                  <a:lnTo>
                    <a:pt x="61232" y="34290"/>
                  </a:lnTo>
                  <a:lnTo>
                    <a:pt x="60416" y="33474"/>
                  </a:lnTo>
                  <a:lnTo>
                    <a:pt x="60416" y="33474"/>
                  </a:lnTo>
                  <a:lnTo>
                    <a:pt x="66131" y="37556"/>
                  </a:lnTo>
                  <a:lnTo>
                    <a:pt x="65314" y="38372"/>
                  </a:lnTo>
                  <a:lnTo>
                    <a:pt x="63681" y="40005"/>
                  </a:lnTo>
                  <a:lnTo>
                    <a:pt x="61232" y="42454"/>
                  </a:lnTo>
                  <a:lnTo>
                    <a:pt x="58783" y="44904"/>
                  </a:lnTo>
                  <a:lnTo>
                    <a:pt x="56334" y="46537"/>
                  </a:lnTo>
                  <a:lnTo>
                    <a:pt x="53884" y="48169"/>
                  </a:lnTo>
                  <a:lnTo>
                    <a:pt x="53884" y="48169"/>
                  </a:lnTo>
                  <a:lnTo>
                    <a:pt x="51435" y="48986"/>
                  </a:lnTo>
                  <a:lnTo>
                    <a:pt x="50618" y="49802"/>
                  </a:lnTo>
                  <a:lnTo>
                    <a:pt x="49802" y="52251"/>
                  </a:lnTo>
                  <a:lnTo>
                    <a:pt x="49802" y="53068"/>
                  </a:lnTo>
                  <a:lnTo>
                    <a:pt x="50618" y="54701"/>
                  </a:lnTo>
                  <a:lnTo>
                    <a:pt x="51435" y="56334"/>
                  </a:lnTo>
                  <a:lnTo>
                    <a:pt x="51435" y="57150"/>
                  </a:lnTo>
                  <a:lnTo>
                    <a:pt x="49802" y="58783"/>
                  </a:lnTo>
                  <a:lnTo>
                    <a:pt x="48986" y="59599"/>
                  </a:lnTo>
                  <a:lnTo>
                    <a:pt x="48986" y="60416"/>
                  </a:lnTo>
                  <a:lnTo>
                    <a:pt x="48986" y="60416"/>
                  </a:lnTo>
                  <a:lnTo>
                    <a:pt x="48169" y="60416"/>
                  </a:lnTo>
                  <a:lnTo>
                    <a:pt x="46536" y="60416"/>
                  </a:lnTo>
                  <a:lnTo>
                    <a:pt x="45720" y="60416"/>
                  </a:lnTo>
                  <a:lnTo>
                    <a:pt x="44904" y="60416"/>
                  </a:lnTo>
                  <a:lnTo>
                    <a:pt x="44904" y="61232"/>
                  </a:lnTo>
                  <a:lnTo>
                    <a:pt x="44904" y="62049"/>
                  </a:lnTo>
                  <a:lnTo>
                    <a:pt x="44904" y="62865"/>
                  </a:lnTo>
                  <a:lnTo>
                    <a:pt x="44904" y="62865"/>
                  </a:lnTo>
                  <a:lnTo>
                    <a:pt x="43271" y="63681"/>
                  </a:lnTo>
                  <a:lnTo>
                    <a:pt x="42454" y="64498"/>
                  </a:lnTo>
                  <a:lnTo>
                    <a:pt x="41638" y="65314"/>
                  </a:lnTo>
                  <a:lnTo>
                    <a:pt x="40821" y="66131"/>
                  </a:lnTo>
                  <a:lnTo>
                    <a:pt x="40005" y="66131"/>
                  </a:lnTo>
                  <a:lnTo>
                    <a:pt x="39188" y="66131"/>
                  </a:lnTo>
                  <a:lnTo>
                    <a:pt x="38372" y="66947"/>
                  </a:lnTo>
                  <a:lnTo>
                    <a:pt x="36739" y="68580"/>
                  </a:lnTo>
                  <a:lnTo>
                    <a:pt x="35923" y="69396"/>
                  </a:lnTo>
                  <a:lnTo>
                    <a:pt x="35923" y="70213"/>
                  </a:lnTo>
                  <a:lnTo>
                    <a:pt x="35923" y="71029"/>
                  </a:lnTo>
                  <a:lnTo>
                    <a:pt x="29391" y="68580"/>
                  </a:lnTo>
                  <a:lnTo>
                    <a:pt x="26942" y="67763"/>
                  </a:lnTo>
                  <a:lnTo>
                    <a:pt x="17961" y="67763"/>
                  </a:lnTo>
                  <a:lnTo>
                    <a:pt x="13879" y="66947"/>
                  </a:lnTo>
                  <a:lnTo>
                    <a:pt x="9797" y="64498"/>
                  </a:lnTo>
                  <a:lnTo>
                    <a:pt x="6531" y="62865"/>
                  </a:lnTo>
                  <a:lnTo>
                    <a:pt x="0" y="57150"/>
                  </a:lnTo>
                  <a:lnTo>
                    <a:pt x="816" y="56334"/>
                  </a:lnTo>
                  <a:lnTo>
                    <a:pt x="816" y="55517"/>
                  </a:lnTo>
                  <a:lnTo>
                    <a:pt x="1633" y="54701"/>
                  </a:lnTo>
                  <a:lnTo>
                    <a:pt x="1633" y="53884"/>
                  </a:lnTo>
                  <a:lnTo>
                    <a:pt x="1633" y="53068"/>
                  </a:lnTo>
                  <a:lnTo>
                    <a:pt x="2449" y="51435"/>
                  </a:lnTo>
                  <a:lnTo>
                    <a:pt x="2449" y="50619"/>
                  </a:lnTo>
                  <a:lnTo>
                    <a:pt x="2449" y="49802"/>
                  </a:lnTo>
                  <a:lnTo>
                    <a:pt x="3266" y="48986"/>
                  </a:lnTo>
                  <a:lnTo>
                    <a:pt x="3266" y="48169"/>
                  </a:lnTo>
                  <a:lnTo>
                    <a:pt x="816" y="45720"/>
                  </a:lnTo>
                  <a:lnTo>
                    <a:pt x="816" y="44904"/>
                  </a:lnTo>
                  <a:lnTo>
                    <a:pt x="816" y="44087"/>
                  </a:lnTo>
                  <a:lnTo>
                    <a:pt x="2449" y="40821"/>
                  </a:lnTo>
                  <a:lnTo>
                    <a:pt x="4899" y="37556"/>
                  </a:lnTo>
                  <a:lnTo>
                    <a:pt x="7348" y="33474"/>
                  </a:lnTo>
                  <a:lnTo>
                    <a:pt x="8981" y="31024"/>
                  </a:lnTo>
                  <a:lnTo>
                    <a:pt x="13879" y="31024"/>
                  </a:lnTo>
                  <a:lnTo>
                    <a:pt x="17145" y="31024"/>
                  </a:lnTo>
                  <a:lnTo>
                    <a:pt x="21227" y="31024"/>
                  </a:lnTo>
                  <a:lnTo>
                    <a:pt x="26126" y="31024"/>
                  </a:lnTo>
                  <a:lnTo>
                    <a:pt x="29391" y="31024"/>
                  </a:lnTo>
                  <a:lnTo>
                    <a:pt x="31024" y="31024"/>
                  </a:lnTo>
                  <a:lnTo>
                    <a:pt x="31024" y="29391"/>
                  </a:lnTo>
                  <a:lnTo>
                    <a:pt x="31024" y="27759"/>
                  </a:lnTo>
                  <a:lnTo>
                    <a:pt x="31841" y="26126"/>
                  </a:lnTo>
                  <a:lnTo>
                    <a:pt x="31841" y="25309"/>
                  </a:lnTo>
                  <a:lnTo>
                    <a:pt x="31024" y="24493"/>
                  </a:lnTo>
                  <a:lnTo>
                    <a:pt x="29391" y="23676"/>
                  </a:lnTo>
                  <a:lnTo>
                    <a:pt x="28575" y="22860"/>
                  </a:lnTo>
                  <a:lnTo>
                    <a:pt x="28575" y="22044"/>
                  </a:lnTo>
                  <a:lnTo>
                    <a:pt x="27759" y="21227"/>
                  </a:lnTo>
                  <a:lnTo>
                    <a:pt x="26942" y="19594"/>
                  </a:lnTo>
                  <a:lnTo>
                    <a:pt x="25309" y="17962"/>
                  </a:lnTo>
                  <a:lnTo>
                    <a:pt x="22860" y="16329"/>
                  </a:lnTo>
                  <a:lnTo>
                    <a:pt x="20411" y="14696"/>
                  </a:lnTo>
                  <a:lnTo>
                    <a:pt x="18778" y="12246"/>
                  </a:lnTo>
                  <a:lnTo>
                    <a:pt x="17145" y="10613"/>
                  </a:lnTo>
                  <a:lnTo>
                    <a:pt x="16329" y="9797"/>
                  </a:lnTo>
                  <a:lnTo>
                    <a:pt x="16329" y="9797"/>
                  </a:lnTo>
                  <a:lnTo>
                    <a:pt x="19594" y="9797"/>
                  </a:lnTo>
                  <a:lnTo>
                    <a:pt x="22860" y="9797"/>
                  </a:lnTo>
                  <a:lnTo>
                    <a:pt x="22860" y="6531"/>
                  </a:lnTo>
                  <a:lnTo>
                    <a:pt x="22860" y="3266"/>
                  </a:lnTo>
                  <a:lnTo>
                    <a:pt x="22860" y="0"/>
                  </a:lnTo>
                  <a:lnTo>
                    <a:pt x="28575" y="0"/>
                  </a:lnTo>
                  <a:lnTo>
                    <a:pt x="35923" y="0"/>
                  </a:lnTo>
                  <a:lnTo>
                    <a:pt x="43271" y="0"/>
                  </a:lnTo>
                  <a:lnTo>
                    <a:pt x="48986" y="0"/>
                  </a:lnTo>
                  <a:lnTo>
                    <a:pt x="50618" y="0"/>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20" name="Freeform: Shape 319">
              <a:extLst>
                <a:ext uri="{FF2B5EF4-FFF2-40B4-BE49-F238E27FC236}">
                  <a16:creationId xmlns:a16="http://schemas.microsoft.com/office/drawing/2014/main" id="{8A2A91F6-A064-C2E1-7D7C-E3FE1AF7E687}"/>
                </a:ext>
              </a:extLst>
            </p:cNvPr>
            <p:cNvSpPr/>
            <p:nvPr/>
          </p:nvSpPr>
          <p:spPr>
            <a:xfrm>
              <a:off x="6261190" y="3837213"/>
              <a:ext cx="8164" cy="7347"/>
            </a:xfrm>
            <a:custGeom>
              <a:avLst/>
              <a:gdLst>
                <a:gd name="connsiteX0" fmla="*/ 7348 w 8164"/>
                <a:gd name="connsiteY0" fmla="*/ 1633 h 7347"/>
                <a:gd name="connsiteX1" fmla="*/ 7348 w 8164"/>
                <a:gd name="connsiteY1" fmla="*/ 1633 h 7347"/>
                <a:gd name="connsiteX2" fmla="*/ 7348 w 8164"/>
                <a:gd name="connsiteY2" fmla="*/ 1633 h 7347"/>
                <a:gd name="connsiteX3" fmla="*/ 7348 w 8164"/>
                <a:gd name="connsiteY3" fmla="*/ 3266 h 7347"/>
                <a:gd name="connsiteX4" fmla="*/ 8164 w 8164"/>
                <a:gd name="connsiteY4" fmla="*/ 3266 h 7347"/>
                <a:gd name="connsiteX5" fmla="*/ 8164 w 8164"/>
                <a:gd name="connsiteY5" fmla="*/ 4082 h 7347"/>
                <a:gd name="connsiteX6" fmla="*/ 7348 w 8164"/>
                <a:gd name="connsiteY6" fmla="*/ 4082 h 7347"/>
                <a:gd name="connsiteX7" fmla="*/ 7348 w 8164"/>
                <a:gd name="connsiteY7" fmla="*/ 4899 h 7347"/>
                <a:gd name="connsiteX8" fmla="*/ 7348 w 8164"/>
                <a:gd name="connsiteY8" fmla="*/ 5715 h 7347"/>
                <a:gd name="connsiteX9" fmla="*/ 4898 w 8164"/>
                <a:gd name="connsiteY9" fmla="*/ 4899 h 7347"/>
                <a:gd name="connsiteX10" fmla="*/ 3265 w 8164"/>
                <a:gd name="connsiteY10" fmla="*/ 4082 h 7347"/>
                <a:gd name="connsiteX11" fmla="*/ 1632 w 8164"/>
                <a:gd name="connsiteY11" fmla="*/ 4082 h 7347"/>
                <a:gd name="connsiteX12" fmla="*/ 816 w 8164"/>
                <a:gd name="connsiteY12" fmla="*/ 3266 h 7347"/>
                <a:gd name="connsiteX13" fmla="*/ 816 w 8164"/>
                <a:gd name="connsiteY13" fmla="*/ 2449 h 7347"/>
                <a:gd name="connsiteX14" fmla="*/ 2449 w 8164"/>
                <a:gd name="connsiteY14" fmla="*/ 1633 h 7347"/>
                <a:gd name="connsiteX15" fmla="*/ 2449 w 8164"/>
                <a:gd name="connsiteY15" fmla="*/ 816 h 7347"/>
                <a:gd name="connsiteX16" fmla="*/ 2449 w 8164"/>
                <a:gd name="connsiteY16" fmla="*/ 816 h 7347"/>
                <a:gd name="connsiteX17" fmla="*/ 3265 w 8164"/>
                <a:gd name="connsiteY17" fmla="*/ 0 h 7347"/>
                <a:gd name="connsiteX18" fmla="*/ 4082 w 8164"/>
                <a:gd name="connsiteY18" fmla="*/ 0 h 7347"/>
                <a:gd name="connsiteX19" fmla="*/ 4898 w 8164"/>
                <a:gd name="connsiteY19" fmla="*/ 0 h 7347"/>
                <a:gd name="connsiteX20" fmla="*/ 5715 w 8164"/>
                <a:gd name="connsiteY20" fmla="*/ 0 h 7347"/>
                <a:gd name="connsiteX21" fmla="*/ 7348 w 8164"/>
                <a:gd name="connsiteY21" fmla="*/ 1633 h 7347"/>
                <a:gd name="connsiteX22" fmla="*/ 7348 w 8164"/>
                <a:gd name="connsiteY22" fmla="*/ 1633 h 7347"/>
                <a:gd name="connsiteX23" fmla="*/ 2449 w 8164"/>
                <a:gd name="connsiteY23" fmla="*/ 7348 h 7347"/>
                <a:gd name="connsiteX24" fmla="*/ 816 w 8164"/>
                <a:gd name="connsiteY24" fmla="*/ 7348 h 7347"/>
                <a:gd name="connsiteX25" fmla="*/ 0 w 8164"/>
                <a:gd name="connsiteY25" fmla="*/ 7348 h 7347"/>
                <a:gd name="connsiteX26" fmla="*/ 0 w 8164"/>
                <a:gd name="connsiteY26" fmla="*/ 7348 h 7347"/>
                <a:gd name="connsiteX27" fmla="*/ 816 w 8164"/>
                <a:gd name="connsiteY27" fmla="*/ 6531 h 7347"/>
                <a:gd name="connsiteX28" fmla="*/ 3265 w 8164"/>
                <a:gd name="connsiteY28" fmla="*/ 5715 h 7347"/>
                <a:gd name="connsiteX29" fmla="*/ 2449 w 8164"/>
                <a:gd name="connsiteY29" fmla="*/ 6531 h 7347"/>
                <a:gd name="connsiteX30" fmla="*/ 2449 w 8164"/>
                <a:gd name="connsiteY30" fmla="*/ 7348 h 7347"/>
                <a:gd name="connsiteX31" fmla="*/ 6531 w 8164"/>
                <a:gd name="connsiteY31" fmla="*/ 7348 h 7347"/>
                <a:gd name="connsiteX32" fmla="*/ 6531 w 8164"/>
                <a:gd name="connsiteY32" fmla="*/ 7348 h 7347"/>
                <a:gd name="connsiteX33" fmla="*/ 4898 w 8164"/>
                <a:gd name="connsiteY33" fmla="*/ 6531 h 7347"/>
                <a:gd name="connsiteX34" fmla="*/ 4898 w 8164"/>
                <a:gd name="connsiteY34" fmla="*/ 5715 h 7347"/>
                <a:gd name="connsiteX35" fmla="*/ 5715 w 8164"/>
                <a:gd name="connsiteY35" fmla="*/ 5715 h 7347"/>
                <a:gd name="connsiteX36" fmla="*/ 6531 w 8164"/>
                <a:gd name="connsiteY36" fmla="*/ 6531 h 7347"/>
                <a:gd name="connsiteX37" fmla="*/ 6531 w 8164"/>
                <a:gd name="connsiteY37" fmla="*/ 7348 h 7347"/>
                <a:gd name="connsiteX38" fmla="*/ 6531 w 8164"/>
                <a:gd name="connsiteY38" fmla="*/ 7348 h 7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164" h="7347">
                  <a:moveTo>
                    <a:pt x="7348" y="1633"/>
                  </a:moveTo>
                  <a:lnTo>
                    <a:pt x="7348" y="1633"/>
                  </a:lnTo>
                  <a:lnTo>
                    <a:pt x="7348" y="1633"/>
                  </a:lnTo>
                  <a:lnTo>
                    <a:pt x="7348" y="3266"/>
                  </a:lnTo>
                  <a:lnTo>
                    <a:pt x="8164" y="3266"/>
                  </a:lnTo>
                  <a:lnTo>
                    <a:pt x="8164" y="4082"/>
                  </a:lnTo>
                  <a:lnTo>
                    <a:pt x="7348" y="4082"/>
                  </a:lnTo>
                  <a:lnTo>
                    <a:pt x="7348" y="4899"/>
                  </a:lnTo>
                  <a:lnTo>
                    <a:pt x="7348" y="5715"/>
                  </a:lnTo>
                  <a:lnTo>
                    <a:pt x="4898" y="4899"/>
                  </a:lnTo>
                  <a:lnTo>
                    <a:pt x="3265" y="4082"/>
                  </a:lnTo>
                  <a:lnTo>
                    <a:pt x="1632" y="4082"/>
                  </a:lnTo>
                  <a:lnTo>
                    <a:pt x="816" y="3266"/>
                  </a:lnTo>
                  <a:lnTo>
                    <a:pt x="816" y="2449"/>
                  </a:lnTo>
                  <a:lnTo>
                    <a:pt x="2449" y="1633"/>
                  </a:lnTo>
                  <a:lnTo>
                    <a:pt x="2449" y="816"/>
                  </a:lnTo>
                  <a:lnTo>
                    <a:pt x="2449" y="816"/>
                  </a:lnTo>
                  <a:lnTo>
                    <a:pt x="3265" y="0"/>
                  </a:lnTo>
                  <a:lnTo>
                    <a:pt x="4082" y="0"/>
                  </a:lnTo>
                  <a:lnTo>
                    <a:pt x="4898" y="0"/>
                  </a:lnTo>
                  <a:lnTo>
                    <a:pt x="5715" y="0"/>
                  </a:lnTo>
                  <a:lnTo>
                    <a:pt x="7348" y="1633"/>
                  </a:lnTo>
                  <a:lnTo>
                    <a:pt x="7348" y="1633"/>
                  </a:lnTo>
                  <a:close/>
                  <a:moveTo>
                    <a:pt x="2449" y="7348"/>
                  </a:moveTo>
                  <a:lnTo>
                    <a:pt x="816" y="7348"/>
                  </a:lnTo>
                  <a:lnTo>
                    <a:pt x="0" y="7348"/>
                  </a:lnTo>
                  <a:lnTo>
                    <a:pt x="0" y="7348"/>
                  </a:lnTo>
                  <a:lnTo>
                    <a:pt x="816" y="6531"/>
                  </a:lnTo>
                  <a:lnTo>
                    <a:pt x="3265" y="5715"/>
                  </a:lnTo>
                  <a:lnTo>
                    <a:pt x="2449" y="6531"/>
                  </a:lnTo>
                  <a:lnTo>
                    <a:pt x="2449" y="7348"/>
                  </a:lnTo>
                  <a:close/>
                  <a:moveTo>
                    <a:pt x="6531" y="7348"/>
                  </a:moveTo>
                  <a:lnTo>
                    <a:pt x="6531" y="7348"/>
                  </a:lnTo>
                  <a:lnTo>
                    <a:pt x="4898" y="6531"/>
                  </a:lnTo>
                  <a:lnTo>
                    <a:pt x="4898" y="5715"/>
                  </a:lnTo>
                  <a:lnTo>
                    <a:pt x="5715" y="5715"/>
                  </a:lnTo>
                  <a:lnTo>
                    <a:pt x="6531" y="6531"/>
                  </a:lnTo>
                  <a:lnTo>
                    <a:pt x="6531" y="7348"/>
                  </a:lnTo>
                  <a:lnTo>
                    <a:pt x="6531" y="7348"/>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21" name="Freeform: Shape 320">
              <a:extLst>
                <a:ext uri="{FF2B5EF4-FFF2-40B4-BE49-F238E27FC236}">
                  <a16:creationId xmlns:a16="http://schemas.microsoft.com/office/drawing/2014/main" id="{244444EB-6E49-F944-23E8-295F9E9A2193}"/>
                </a:ext>
              </a:extLst>
            </p:cNvPr>
            <p:cNvSpPr/>
            <p:nvPr/>
          </p:nvSpPr>
          <p:spPr>
            <a:xfrm>
              <a:off x="2899137" y="3943349"/>
              <a:ext cx="105319" cy="57149"/>
            </a:xfrm>
            <a:custGeom>
              <a:avLst/>
              <a:gdLst>
                <a:gd name="connsiteX0" fmla="*/ 60416 w 105319"/>
                <a:gd name="connsiteY0" fmla="*/ 1633 h 57149"/>
                <a:gd name="connsiteX1" fmla="*/ 58783 w 105319"/>
                <a:gd name="connsiteY1" fmla="*/ 2449 h 57149"/>
                <a:gd name="connsiteX2" fmla="*/ 58783 w 105319"/>
                <a:gd name="connsiteY2" fmla="*/ 1633 h 57149"/>
                <a:gd name="connsiteX3" fmla="*/ 59599 w 105319"/>
                <a:gd name="connsiteY3" fmla="*/ 816 h 57149"/>
                <a:gd name="connsiteX4" fmla="*/ 60416 w 105319"/>
                <a:gd name="connsiteY4" fmla="*/ 0 h 57149"/>
                <a:gd name="connsiteX5" fmla="*/ 61232 w 105319"/>
                <a:gd name="connsiteY5" fmla="*/ 0 h 57149"/>
                <a:gd name="connsiteX6" fmla="*/ 60416 w 105319"/>
                <a:gd name="connsiteY6" fmla="*/ 1633 h 57149"/>
                <a:gd name="connsiteX7" fmla="*/ 60416 w 105319"/>
                <a:gd name="connsiteY7" fmla="*/ 1633 h 57149"/>
                <a:gd name="connsiteX8" fmla="*/ 51435 w 105319"/>
                <a:gd name="connsiteY8" fmla="*/ 2449 h 57149"/>
                <a:gd name="connsiteX9" fmla="*/ 48986 w 105319"/>
                <a:gd name="connsiteY9" fmla="*/ 4082 h 57149"/>
                <a:gd name="connsiteX10" fmla="*/ 48169 w 105319"/>
                <a:gd name="connsiteY10" fmla="*/ 4082 h 57149"/>
                <a:gd name="connsiteX11" fmla="*/ 48986 w 105319"/>
                <a:gd name="connsiteY11" fmla="*/ 3266 h 57149"/>
                <a:gd name="connsiteX12" fmla="*/ 51435 w 105319"/>
                <a:gd name="connsiteY12" fmla="*/ 2449 h 57149"/>
                <a:gd name="connsiteX13" fmla="*/ 53068 w 105319"/>
                <a:gd name="connsiteY13" fmla="*/ 1633 h 57149"/>
                <a:gd name="connsiteX14" fmla="*/ 54701 w 105319"/>
                <a:gd name="connsiteY14" fmla="*/ 1633 h 57149"/>
                <a:gd name="connsiteX15" fmla="*/ 51435 w 105319"/>
                <a:gd name="connsiteY15" fmla="*/ 2449 h 57149"/>
                <a:gd name="connsiteX16" fmla="*/ 105319 w 105319"/>
                <a:gd name="connsiteY16" fmla="*/ 26126 h 57149"/>
                <a:gd name="connsiteX17" fmla="*/ 101237 w 105319"/>
                <a:gd name="connsiteY17" fmla="*/ 26126 h 57149"/>
                <a:gd name="connsiteX18" fmla="*/ 99604 w 105319"/>
                <a:gd name="connsiteY18" fmla="*/ 26942 h 57149"/>
                <a:gd name="connsiteX19" fmla="*/ 98788 w 105319"/>
                <a:gd name="connsiteY19" fmla="*/ 27759 h 57149"/>
                <a:gd name="connsiteX20" fmla="*/ 97971 w 105319"/>
                <a:gd name="connsiteY20" fmla="*/ 28575 h 57149"/>
                <a:gd name="connsiteX21" fmla="*/ 97155 w 105319"/>
                <a:gd name="connsiteY21" fmla="*/ 28575 h 57149"/>
                <a:gd name="connsiteX22" fmla="*/ 95522 w 105319"/>
                <a:gd name="connsiteY22" fmla="*/ 29391 h 57149"/>
                <a:gd name="connsiteX23" fmla="*/ 93889 w 105319"/>
                <a:gd name="connsiteY23" fmla="*/ 30208 h 57149"/>
                <a:gd name="connsiteX24" fmla="*/ 92256 w 105319"/>
                <a:gd name="connsiteY24" fmla="*/ 30208 h 57149"/>
                <a:gd name="connsiteX25" fmla="*/ 90624 w 105319"/>
                <a:gd name="connsiteY25" fmla="*/ 30208 h 57149"/>
                <a:gd name="connsiteX26" fmla="*/ 89807 w 105319"/>
                <a:gd name="connsiteY26" fmla="*/ 30208 h 57149"/>
                <a:gd name="connsiteX27" fmla="*/ 89807 w 105319"/>
                <a:gd name="connsiteY27" fmla="*/ 30208 h 57149"/>
                <a:gd name="connsiteX28" fmla="*/ 89807 w 105319"/>
                <a:gd name="connsiteY28" fmla="*/ 30208 h 57149"/>
                <a:gd name="connsiteX29" fmla="*/ 88991 w 105319"/>
                <a:gd name="connsiteY29" fmla="*/ 30208 h 57149"/>
                <a:gd name="connsiteX30" fmla="*/ 88174 w 105319"/>
                <a:gd name="connsiteY30" fmla="*/ 30208 h 57149"/>
                <a:gd name="connsiteX31" fmla="*/ 87358 w 105319"/>
                <a:gd name="connsiteY31" fmla="*/ 30208 h 57149"/>
                <a:gd name="connsiteX32" fmla="*/ 87358 w 105319"/>
                <a:gd name="connsiteY32" fmla="*/ 30208 h 57149"/>
                <a:gd name="connsiteX33" fmla="*/ 87358 w 105319"/>
                <a:gd name="connsiteY33" fmla="*/ 31024 h 57149"/>
                <a:gd name="connsiteX34" fmla="*/ 86541 w 105319"/>
                <a:gd name="connsiteY34" fmla="*/ 31024 h 57149"/>
                <a:gd name="connsiteX35" fmla="*/ 85725 w 105319"/>
                <a:gd name="connsiteY35" fmla="*/ 31024 h 57149"/>
                <a:gd name="connsiteX36" fmla="*/ 84909 w 105319"/>
                <a:gd name="connsiteY36" fmla="*/ 31024 h 57149"/>
                <a:gd name="connsiteX37" fmla="*/ 84092 w 105319"/>
                <a:gd name="connsiteY37" fmla="*/ 31841 h 57149"/>
                <a:gd name="connsiteX38" fmla="*/ 82459 w 105319"/>
                <a:gd name="connsiteY38" fmla="*/ 31841 h 57149"/>
                <a:gd name="connsiteX39" fmla="*/ 80826 w 105319"/>
                <a:gd name="connsiteY39" fmla="*/ 31024 h 57149"/>
                <a:gd name="connsiteX40" fmla="*/ 79193 w 105319"/>
                <a:gd name="connsiteY40" fmla="*/ 30208 h 57149"/>
                <a:gd name="connsiteX41" fmla="*/ 78377 w 105319"/>
                <a:gd name="connsiteY41" fmla="*/ 28575 h 57149"/>
                <a:gd name="connsiteX42" fmla="*/ 77561 w 105319"/>
                <a:gd name="connsiteY42" fmla="*/ 28575 h 57149"/>
                <a:gd name="connsiteX43" fmla="*/ 75111 w 105319"/>
                <a:gd name="connsiteY43" fmla="*/ 29391 h 57149"/>
                <a:gd name="connsiteX44" fmla="*/ 74295 w 105319"/>
                <a:gd name="connsiteY44" fmla="*/ 30208 h 57149"/>
                <a:gd name="connsiteX45" fmla="*/ 74295 w 105319"/>
                <a:gd name="connsiteY45" fmla="*/ 31024 h 57149"/>
                <a:gd name="connsiteX46" fmla="*/ 74295 w 105319"/>
                <a:gd name="connsiteY46" fmla="*/ 31841 h 57149"/>
                <a:gd name="connsiteX47" fmla="*/ 74295 w 105319"/>
                <a:gd name="connsiteY47" fmla="*/ 32657 h 57149"/>
                <a:gd name="connsiteX48" fmla="*/ 73479 w 105319"/>
                <a:gd name="connsiteY48" fmla="*/ 32657 h 57149"/>
                <a:gd name="connsiteX49" fmla="*/ 72662 w 105319"/>
                <a:gd name="connsiteY49" fmla="*/ 33474 h 57149"/>
                <a:gd name="connsiteX50" fmla="*/ 71846 w 105319"/>
                <a:gd name="connsiteY50" fmla="*/ 35106 h 57149"/>
                <a:gd name="connsiteX51" fmla="*/ 71846 w 105319"/>
                <a:gd name="connsiteY51" fmla="*/ 35923 h 57149"/>
                <a:gd name="connsiteX52" fmla="*/ 71846 w 105319"/>
                <a:gd name="connsiteY52" fmla="*/ 36739 h 57149"/>
                <a:gd name="connsiteX53" fmla="*/ 71029 w 105319"/>
                <a:gd name="connsiteY53" fmla="*/ 37556 h 57149"/>
                <a:gd name="connsiteX54" fmla="*/ 69396 w 105319"/>
                <a:gd name="connsiteY54" fmla="*/ 37556 h 57149"/>
                <a:gd name="connsiteX55" fmla="*/ 67763 w 105319"/>
                <a:gd name="connsiteY55" fmla="*/ 38372 h 57149"/>
                <a:gd name="connsiteX56" fmla="*/ 66131 w 105319"/>
                <a:gd name="connsiteY56" fmla="*/ 40005 h 57149"/>
                <a:gd name="connsiteX57" fmla="*/ 64498 w 105319"/>
                <a:gd name="connsiteY57" fmla="*/ 41638 h 57149"/>
                <a:gd name="connsiteX58" fmla="*/ 62865 w 105319"/>
                <a:gd name="connsiteY58" fmla="*/ 42454 h 57149"/>
                <a:gd name="connsiteX59" fmla="*/ 62049 w 105319"/>
                <a:gd name="connsiteY59" fmla="*/ 43271 h 57149"/>
                <a:gd name="connsiteX60" fmla="*/ 62049 w 105319"/>
                <a:gd name="connsiteY60" fmla="*/ 44087 h 57149"/>
                <a:gd name="connsiteX61" fmla="*/ 62049 w 105319"/>
                <a:gd name="connsiteY61" fmla="*/ 44087 h 57149"/>
                <a:gd name="connsiteX62" fmla="*/ 62049 w 105319"/>
                <a:gd name="connsiteY62" fmla="*/ 44087 h 57149"/>
                <a:gd name="connsiteX63" fmla="*/ 61232 w 105319"/>
                <a:gd name="connsiteY63" fmla="*/ 44087 h 57149"/>
                <a:gd name="connsiteX64" fmla="*/ 57966 w 105319"/>
                <a:gd name="connsiteY64" fmla="*/ 41638 h 57149"/>
                <a:gd name="connsiteX65" fmla="*/ 57150 w 105319"/>
                <a:gd name="connsiteY65" fmla="*/ 40005 h 57149"/>
                <a:gd name="connsiteX66" fmla="*/ 56334 w 105319"/>
                <a:gd name="connsiteY66" fmla="*/ 40005 h 57149"/>
                <a:gd name="connsiteX67" fmla="*/ 55517 w 105319"/>
                <a:gd name="connsiteY67" fmla="*/ 40821 h 57149"/>
                <a:gd name="connsiteX68" fmla="*/ 53884 w 105319"/>
                <a:gd name="connsiteY68" fmla="*/ 42454 h 57149"/>
                <a:gd name="connsiteX69" fmla="*/ 52251 w 105319"/>
                <a:gd name="connsiteY69" fmla="*/ 44904 h 57149"/>
                <a:gd name="connsiteX70" fmla="*/ 51435 w 105319"/>
                <a:gd name="connsiteY70" fmla="*/ 44904 h 57149"/>
                <a:gd name="connsiteX71" fmla="*/ 47353 w 105319"/>
                <a:gd name="connsiteY71" fmla="*/ 44904 h 57149"/>
                <a:gd name="connsiteX72" fmla="*/ 45720 w 105319"/>
                <a:gd name="connsiteY72" fmla="*/ 44904 h 57149"/>
                <a:gd name="connsiteX73" fmla="*/ 44904 w 105319"/>
                <a:gd name="connsiteY73" fmla="*/ 44904 h 57149"/>
                <a:gd name="connsiteX74" fmla="*/ 44904 w 105319"/>
                <a:gd name="connsiteY74" fmla="*/ 45720 h 57149"/>
                <a:gd name="connsiteX75" fmla="*/ 44904 w 105319"/>
                <a:gd name="connsiteY75" fmla="*/ 46537 h 57149"/>
                <a:gd name="connsiteX76" fmla="*/ 45720 w 105319"/>
                <a:gd name="connsiteY76" fmla="*/ 50619 h 57149"/>
                <a:gd name="connsiteX77" fmla="*/ 45720 w 105319"/>
                <a:gd name="connsiteY77" fmla="*/ 52251 h 57149"/>
                <a:gd name="connsiteX78" fmla="*/ 45720 w 105319"/>
                <a:gd name="connsiteY78" fmla="*/ 53068 h 57149"/>
                <a:gd name="connsiteX79" fmla="*/ 44904 w 105319"/>
                <a:gd name="connsiteY79" fmla="*/ 53068 h 57149"/>
                <a:gd name="connsiteX80" fmla="*/ 43271 w 105319"/>
                <a:gd name="connsiteY80" fmla="*/ 53068 h 57149"/>
                <a:gd name="connsiteX81" fmla="*/ 42454 w 105319"/>
                <a:gd name="connsiteY81" fmla="*/ 53884 h 57149"/>
                <a:gd name="connsiteX82" fmla="*/ 42454 w 105319"/>
                <a:gd name="connsiteY82" fmla="*/ 54701 h 57149"/>
                <a:gd name="connsiteX83" fmla="*/ 42454 w 105319"/>
                <a:gd name="connsiteY83" fmla="*/ 55517 h 57149"/>
                <a:gd name="connsiteX84" fmla="*/ 41638 w 105319"/>
                <a:gd name="connsiteY84" fmla="*/ 56334 h 57149"/>
                <a:gd name="connsiteX85" fmla="*/ 40821 w 105319"/>
                <a:gd name="connsiteY85" fmla="*/ 57150 h 57149"/>
                <a:gd name="connsiteX86" fmla="*/ 40005 w 105319"/>
                <a:gd name="connsiteY86" fmla="*/ 57150 h 57149"/>
                <a:gd name="connsiteX87" fmla="*/ 35106 w 105319"/>
                <a:gd name="connsiteY87" fmla="*/ 57150 h 57149"/>
                <a:gd name="connsiteX88" fmla="*/ 35106 w 105319"/>
                <a:gd name="connsiteY88" fmla="*/ 55517 h 57149"/>
                <a:gd name="connsiteX89" fmla="*/ 33474 w 105319"/>
                <a:gd name="connsiteY89" fmla="*/ 54701 h 57149"/>
                <a:gd name="connsiteX90" fmla="*/ 32657 w 105319"/>
                <a:gd name="connsiteY90" fmla="*/ 53068 h 57149"/>
                <a:gd name="connsiteX91" fmla="*/ 31841 w 105319"/>
                <a:gd name="connsiteY91" fmla="*/ 52251 h 57149"/>
                <a:gd name="connsiteX92" fmla="*/ 31841 w 105319"/>
                <a:gd name="connsiteY92" fmla="*/ 51435 h 57149"/>
                <a:gd name="connsiteX93" fmla="*/ 31841 w 105319"/>
                <a:gd name="connsiteY93" fmla="*/ 50619 h 57149"/>
                <a:gd name="connsiteX94" fmla="*/ 30208 w 105319"/>
                <a:gd name="connsiteY94" fmla="*/ 49802 h 57149"/>
                <a:gd name="connsiteX95" fmla="*/ 28575 w 105319"/>
                <a:gd name="connsiteY95" fmla="*/ 50619 h 57149"/>
                <a:gd name="connsiteX96" fmla="*/ 27759 w 105319"/>
                <a:gd name="connsiteY96" fmla="*/ 50619 h 57149"/>
                <a:gd name="connsiteX97" fmla="*/ 26942 w 105319"/>
                <a:gd name="connsiteY97" fmla="*/ 50619 h 57149"/>
                <a:gd name="connsiteX98" fmla="*/ 28575 w 105319"/>
                <a:gd name="connsiteY98" fmla="*/ 49802 h 57149"/>
                <a:gd name="connsiteX99" fmla="*/ 28575 w 105319"/>
                <a:gd name="connsiteY99" fmla="*/ 48986 h 57149"/>
                <a:gd name="connsiteX100" fmla="*/ 27759 w 105319"/>
                <a:gd name="connsiteY100" fmla="*/ 48986 h 57149"/>
                <a:gd name="connsiteX101" fmla="*/ 26942 w 105319"/>
                <a:gd name="connsiteY101" fmla="*/ 48986 h 57149"/>
                <a:gd name="connsiteX102" fmla="*/ 26942 w 105319"/>
                <a:gd name="connsiteY102" fmla="*/ 48169 h 57149"/>
                <a:gd name="connsiteX103" fmla="*/ 26942 w 105319"/>
                <a:gd name="connsiteY103" fmla="*/ 47353 h 57149"/>
                <a:gd name="connsiteX104" fmla="*/ 27759 w 105319"/>
                <a:gd name="connsiteY104" fmla="*/ 44904 h 57149"/>
                <a:gd name="connsiteX105" fmla="*/ 27759 w 105319"/>
                <a:gd name="connsiteY105" fmla="*/ 44087 h 57149"/>
                <a:gd name="connsiteX106" fmla="*/ 26942 w 105319"/>
                <a:gd name="connsiteY106" fmla="*/ 43271 h 57149"/>
                <a:gd name="connsiteX107" fmla="*/ 25309 w 105319"/>
                <a:gd name="connsiteY107" fmla="*/ 43271 h 57149"/>
                <a:gd name="connsiteX108" fmla="*/ 23676 w 105319"/>
                <a:gd name="connsiteY108" fmla="*/ 43271 h 57149"/>
                <a:gd name="connsiteX109" fmla="*/ 22860 w 105319"/>
                <a:gd name="connsiteY109" fmla="*/ 42454 h 57149"/>
                <a:gd name="connsiteX110" fmla="*/ 22043 w 105319"/>
                <a:gd name="connsiteY110" fmla="*/ 41638 h 57149"/>
                <a:gd name="connsiteX111" fmla="*/ 21227 w 105319"/>
                <a:gd name="connsiteY111" fmla="*/ 40821 h 57149"/>
                <a:gd name="connsiteX112" fmla="*/ 18778 w 105319"/>
                <a:gd name="connsiteY112" fmla="*/ 41638 h 57149"/>
                <a:gd name="connsiteX113" fmla="*/ 16329 w 105319"/>
                <a:gd name="connsiteY113" fmla="*/ 42454 h 57149"/>
                <a:gd name="connsiteX114" fmla="*/ 15512 w 105319"/>
                <a:gd name="connsiteY114" fmla="*/ 43271 h 57149"/>
                <a:gd name="connsiteX115" fmla="*/ 14696 w 105319"/>
                <a:gd name="connsiteY115" fmla="*/ 43271 h 57149"/>
                <a:gd name="connsiteX116" fmla="*/ 14696 w 105319"/>
                <a:gd name="connsiteY116" fmla="*/ 42454 h 57149"/>
                <a:gd name="connsiteX117" fmla="*/ 14696 w 105319"/>
                <a:gd name="connsiteY117" fmla="*/ 41638 h 57149"/>
                <a:gd name="connsiteX118" fmla="*/ 14696 w 105319"/>
                <a:gd name="connsiteY118" fmla="*/ 41638 h 57149"/>
                <a:gd name="connsiteX119" fmla="*/ 13879 w 105319"/>
                <a:gd name="connsiteY119" fmla="*/ 41638 h 57149"/>
                <a:gd name="connsiteX120" fmla="*/ 12246 w 105319"/>
                <a:gd name="connsiteY120" fmla="*/ 41638 h 57149"/>
                <a:gd name="connsiteX121" fmla="*/ 11430 w 105319"/>
                <a:gd name="connsiteY121" fmla="*/ 41638 h 57149"/>
                <a:gd name="connsiteX122" fmla="*/ 10613 w 105319"/>
                <a:gd name="connsiteY122" fmla="*/ 40821 h 57149"/>
                <a:gd name="connsiteX123" fmla="*/ 8981 w 105319"/>
                <a:gd name="connsiteY123" fmla="*/ 40005 h 57149"/>
                <a:gd name="connsiteX124" fmla="*/ 8981 w 105319"/>
                <a:gd name="connsiteY124" fmla="*/ 39188 h 57149"/>
                <a:gd name="connsiteX125" fmla="*/ 6531 w 105319"/>
                <a:gd name="connsiteY125" fmla="*/ 37556 h 57149"/>
                <a:gd name="connsiteX126" fmla="*/ 5715 w 105319"/>
                <a:gd name="connsiteY126" fmla="*/ 36739 h 57149"/>
                <a:gd name="connsiteX127" fmla="*/ 4899 w 105319"/>
                <a:gd name="connsiteY127" fmla="*/ 35923 h 57149"/>
                <a:gd name="connsiteX128" fmla="*/ 4082 w 105319"/>
                <a:gd name="connsiteY128" fmla="*/ 35106 h 57149"/>
                <a:gd name="connsiteX129" fmla="*/ 3266 w 105319"/>
                <a:gd name="connsiteY129" fmla="*/ 35106 h 57149"/>
                <a:gd name="connsiteX130" fmla="*/ 816 w 105319"/>
                <a:gd name="connsiteY130" fmla="*/ 34290 h 57149"/>
                <a:gd name="connsiteX131" fmla="*/ 0 w 105319"/>
                <a:gd name="connsiteY131" fmla="*/ 34290 h 57149"/>
                <a:gd name="connsiteX132" fmla="*/ 0 w 105319"/>
                <a:gd name="connsiteY132" fmla="*/ 33474 h 57149"/>
                <a:gd name="connsiteX133" fmla="*/ 816 w 105319"/>
                <a:gd name="connsiteY133" fmla="*/ 32657 h 57149"/>
                <a:gd name="connsiteX134" fmla="*/ 2449 w 105319"/>
                <a:gd name="connsiteY134" fmla="*/ 31024 h 57149"/>
                <a:gd name="connsiteX135" fmla="*/ 2449 w 105319"/>
                <a:gd name="connsiteY135" fmla="*/ 30208 h 57149"/>
                <a:gd name="connsiteX136" fmla="*/ 1633 w 105319"/>
                <a:gd name="connsiteY136" fmla="*/ 28575 h 57149"/>
                <a:gd name="connsiteX137" fmla="*/ 816 w 105319"/>
                <a:gd name="connsiteY137" fmla="*/ 26942 h 57149"/>
                <a:gd name="connsiteX138" fmla="*/ 816 w 105319"/>
                <a:gd name="connsiteY138" fmla="*/ 26126 h 57149"/>
                <a:gd name="connsiteX139" fmla="*/ 1633 w 105319"/>
                <a:gd name="connsiteY139" fmla="*/ 23676 h 57149"/>
                <a:gd name="connsiteX140" fmla="*/ 2449 w 105319"/>
                <a:gd name="connsiteY140" fmla="*/ 22860 h 57149"/>
                <a:gd name="connsiteX141" fmla="*/ 4899 w 105319"/>
                <a:gd name="connsiteY141" fmla="*/ 22044 h 57149"/>
                <a:gd name="connsiteX142" fmla="*/ 4899 w 105319"/>
                <a:gd name="connsiteY142" fmla="*/ 22044 h 57149"/>
                <a:gd name="connsiteX143" fmla="*/ 7348 w 105319"/>
                <a:gd name="connsiteY143" fmla="*/ 20411 h 57149"/>
                <a:gd name="connsiteX144" fmla="*/ 9797 w 105319"/>
                <a:gd name="connsiteY144" fmla="*/ 18778 h 57149"/>
                <a:gd name="connsiteX145" fmla="*/ 12246 w 105319"/>
                <a:gd name="connsiteY145" fmla="*/ 16329 h 57149"/>
                <a:gd name="connsiteX146" fmla="*/ 14696 w 105319"/>
                <a:gd name="connsiteY146" fmla="*/ 13879 h 57149"/>
                <a:gd name="connsiteX147" fmla="*/ 16329 w 105319"/>
                <a:gd name="connsiteY147" fmla="*/ 12246 h 57149"/>
                <a:gd name="connsiteX148" fmla="*/ 17145 w 105319"/>
                <a:gd name="connsiteY148" fmla="*/ 11430 h 57149"/>
                <a:gd name="connsiteX149" fmla="*/ 18778 w 105319"/>
                <a:gd name="connsiteY149" fmla="*/ 12246 h 57149"/>
                <a:gd name="connsiteX150" fmla="*/ 20411 w 105319"/>
                <a:gd name="connsiteY150" fmla="*/ 11430 h 57149"/>
                <a:gd name="connsiteX151" fmla="*/ 21227 w 105319"/>
                <a:gd name="connsiteY151" fmla="*/ 11430 h 57149"/>
                <a:gd name="connsiteX152" fmla="*/ 22860 w 105319"/>
                <a:gd name="connsiteY152" fmla="*/ 9797 h 57149"/>
                <a:gd name="connsiteX153" fmla="*/ 23676 w 105319"/>
                <a:gd name="connsiteY153" fmla="*/ 9797 h 57149"/>
                <a:gd name="connsiteX154" fmla="*/ 26942 w 105319"/>
                <a:gd name="connsiteY154" fmla="*/ 8981 h 57149"/>
                <a:gd name="connsiteX155" fmla="*/ 28575 w 105319"/>
                <a:gd name="connsiteY155" fmla="*/ 8981 h 57149"/>
                <a:gd name="connsiteX156" fmla="*/ 29391 w 105319"/>
                <a:gd name="connsiteY156" fmla="*/ 10613 h 57149"/>
                <a:gd name="connsiteX157" fmla="*/ 30208 w 105319"/>
                <a:gd name="connsiteY157" fmla="*/ 11430 h 57149"/>
                <a:gd name="connsiteX158" fmla="*/ 31841 w 105319"/>
                <a:gd name="connsiteY158" fmla="*/ 10613 h 57149"/>
                <a:gd name="connsiteX159" fmla="*/ 33474 w 105319"/>
                <a:gd name="connsiteY159" fmla="*/ 10613 h 57149"/>
                <a:gd name="connsiteX160" fmla="*/ 40005 w 105319"/>
                <a:gd name="connsiteY160" fmla="*/ 12246 h 57149"/>
                <a:gd name="connsiteX161" fmla="*/ 42454 w 105319"/>
                <a:gd name="connsiteY161" fmla="*/ 11430 h 57149"/>
                <a:gd name="connsiteX162" fmla="*/ 47353 w 105319"/>
                <a:gd name="connsiteY162" fmla="*/ 11430 h 57149"/>
                <a:gd name="connsiteX163" fmla="*/ 49802 w 105319"/>
                <a:gd name="connsiteY163" fmla="*/ 11430 h 57149"/>
                <a:gd name="connsiteX164" fmla="*/ 53068 w 105319"/>
                <a:gd name="connsiteY164" fmla="*/ 9797 h 57149"/>
                <a:gd name="connsiteX165" fmla="*/ 54701 w 105319"/>
                <a:gd name="connsiteY165" fmla="*/ 9797 h 57149"/>
                <a:gd name="connsiteX166" fmla="*/ 57150 w 105319"/>
                <a:gd name="connsiteY166" fmla="*/ 8981 h 57149"/>
                <a:gd name="connsiteX167" fmla="*/ 57150 w 105319"/>
                <a:gd name="connsiteY167" fmla="*/ 8164 h 57149"/>
                <a:gd name="connsiteX168" fmla="*/ 56334 w 105319"/>
                <a:gd name="connsiteY168" fmla="*/ 8164 h 57149"/>
                <a:gd name="connsiteX169" fmla="*/ 59599 w 105319"/>
                <a:gd name="connsiteY169" fmla="*/ 8164 h 57149"/>
                <a:gd name="connsiteX170" fmla="*/ 64498 w 105319"/>
                <a:gd name="connsiteY170" fmla="*/ 9797 h 57149"/>
                <a:gd name="connsiteX171" fmla="*/ 69396 w 105319"/>
                <a:gd name="connsiteY171" fmla="*/ 9797 h 57149"/>
                <a:gd name="connsiteX172" fmla="*/ 71029 w 105319"/>
                <a:gd name="connsiteY172" fmla="*/ 8981 h 57149"/>
                <a:gd name="connsiteX173" fmla="*/ 72662 w 105319"/>
                <a:gd name="connsiteY173" fmla="*/ 8981 h 57149"/>
                <a:gd name="connsiteX174" fmla="*/ 78377 w 105319"/>
                <a:gd name="connsiteY174" fmla="*/ 10613 h 57149"/>
                <a:gd name="connsiteX175" fmla="*/ 80010 w 105319"/>
                <a:gd name="connsiteY175" fmla="*/ 12246 h 57149"/>
                <a:gd name="connsiteX176" fmla="*/ 80826 w 105319"/>
                <a:gd name="connsiteY176" fmla="*/ 12246 h 57149"/>
                <a:gd name="connsiteX177" fmla="*/ 81643 w 105319"/>
                <a:gd name="connsiteY177" fmla="*/ 12246 h 57149"/>
                <a:gd name="connsiteX178" fmla="*/ 81643 w 105319"/>
                <a:gd name="connsiteY178" fmla="*/ 12246 h 57149"/>
                <a:gd name="connsiteX179" fmla="*/ 80826 w 105319"/>
                <a:gd name="connsiteY179" fmla="*/ 12246 h 57149"/>
                <a:gd name="connsiteX180" fmla="*/ 80010 w 105319"/>
                <a:gd name="connsiteY180" fmla="*/ 11430 h 57149"/>
                <a:gd name="connsiteX181" fmla="*/ 84092 w 105319"/>
                <a:gd name="connsiteY181" fmla="*/ 12246 h 57149"/>
                <a:gd name="connsiteX182" fmla="*/ 92256 w 105319"/>
                <a:gd name="connsiteY182" fmla="*/ 18778 h 57149"/>
                <a:gd name="connsiteX183" fmla="*/ 92256 w 105319"/>
                <a:gd name="connsiteY183" fmla="*/ 19594 h 57149"/>
                <a:gd name="connsiteX184" fmla="*/ 88991 w 105319"/>
                <a:gd name="connsiteY184" fmla="*/ 17962 h 57149"/>
                <a:gd name="connsiteX185" fmla="*/ 87358 w 105319"/>
                <a:gd name="connsiteY185" fmla="*/ 17962 h 57149"/>
                <a:gd name="connsiteX186" fmla="*/ 86541 w 105319"/>
                <a:gd name="connsiteY186" fmla="*/ 17962 h 57149"/>
                <a:gd name="connsiteX187" fmla="*/ 86541 w 105319"/>
                <a:gd name="connsiteY187" fmla="*/ 18778 h 57149"/>
                <a:gd name="connsiteX188" fmla="*/ 86541 w 105319"/>
                <a:gd name="connsiteY188" fmla="*/ 19594 h 57149"/>
                <a:gd name="connsiteX189" fmla="*/ 87358 w 105319"/>
                <a:gd name="connsiteY189" fmla="*/ 19594 h 57149"/>
                <a:gd name="connsiteX190" fmla="*/ 88174 w 105319"/>
                <a:gd name="connsiteY190" fmla="*/ 19594 h 57149"/>
                <a:gd name="connsiteX191" fmla="*/ 89807 w 105319"/>
                <a:gd name="connsiteY191" fmla="*/ 19594 h 57149"/>
                <a:gd name="connsiteX192" fmla="*/ 90624 w 105319"/>
                <a:gd name="connsiteY192" fmla="*/ 20411 h 57149"/>
                <a:gd name="connsiteX193" fmla="*/ 91440 w 105319"/>
                <a:gd name="connsiteY193" fmla="*/ 21227 h 57149"/>
                <a:gd name="connsiteX194" fmla="*/ 92256 w 105319"/>
                <a:gd name="connsiteY194" fmla="*/ 22044 h 57149"/>
                <a:gd name="connsiteX195" fmla="*/ 93073 w 105319"/>
                <a:gd name="connsiteY195" fmla="*/ 22044 h 57149"/>
                <a:gd name="connsiteX196" fmla="*/ 93889 w 105319"/>
                <a:gd name="connsiteY196" fmla="*/ 21227 h 57149"/>
                <a:gd name="connsiteX197" fmla="*/ 95522 w 105319"/>
                <a:gd name="connsiteY197" fmla="*/ 21227 h 57149"/>
                <a:gd name="connsiteX198" fmla="*/ 96338 w 105319"/>
                <a:gd name="connsiteY198" fmla="*/ 22044 h 57149"/>
                <a:gd name="connsiteX199" fmla="*/ 97155 w 105319"/>
                <a:gd name="connsiteY199" fmla="*/ 22044 h 57149"/>
                <a:gd name="connsiteX200" fmla="*/ 96338 w 105319"/>
                <a:gd name="connsiteY200" fmla="*/ 20411 h 57149"/>
                <a:gd name="connsiteX201" fmla="*/ 93889 w 105319"/>
                <a:gd name="connsiteY201" fmla="*/ 19594 h 57149"/>
                <a:gd name="connsiteX202" fmla="*/ 94706 w 105319"/>
                <a:gd name="connsiteY202" fmla="*/ 19594 h 57149"/>
                <a:gd name="connsiteX203" fmla="*/ 99604 w 105319"/>
                <a:gd name="connsiteY203" fmla="*/ 22044 h 57149"/>
                <a:gd name="connsiteX204" fmla="*/ 101237 w 105319"/>
                <a:gd name="connsiteY204" fmla="*/ 24493 h 57149"/>
                <a:gd name="connsiteX205" fmla="*/ 102054 w 105319"/>
                <a:gd name="connsiteY205" fmla="*/ 25309 h 57149"/>
                <a:gd name="connsiteX206" fmla="*/ 105319 w 105319"/>
                <a:gd name="connsiteY206" fmla="*/ 26126 h 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05319" h="57149">
                  <a:moveTo>
                    <a:pt x="60416" y="1633"/>
                  </a:moveTo>
                  <a:lnTo>
                    <a:pt x="58783" y="2449"/>
                  </a:lnTo>
                  <a:lnTo>
                    <a:pt x="58783" y="1633"/>
                  </a:lnTo>
                  <a:lnTo>
                    <a:pt x="59599" y="816"/>
                  </a:lnTo>
                  <a:lnTo>
                    <a:pt x="60416" y="0"/>
                  </a:lnTo>
                  <a:lnTo>
                    <a:pt x="61232" y="0"/>
                  </a:lnTo>
                  <a:lnTo>
                    <a:pt x="60416" y="1633"/>
                  </a:lnTo>
                  <a:lnTo>
                    <a:pt x="60416" y="1633"/>
                  </a:lnTo>
                  <a:close/>
                  <a:moveTo>
                    <a:pt x="51435" y="2449"/>
                  </a:moveTo>
                  <a:lnTo>
                    <a:pt x="48986" y="4082"/>
                  </a:lnTo>
                  <a:lnTo>
                    <a:pt x="48169" y="4082"/>
                  </a:lnTo>
                  <a:lnTo>
                    <a:pt x="48986" y="3266"/>
                  </a:lnTo>
                  <a:lnTo>
                    <a:pt x="51435" y="2449"/>
                  </a:lnTo>
                  <a:lnTo>
                    <a:pt x="53068" y="1633"/>
                  </a:lnTo>
                  <a:lnTo>
                    <a:pt x="54701" y="1633"/>
                  </a:lnTo>
                  <a:lnTo>
                    <a:pt x="51435" y="2449"/>
                  </a:lnTo>
                  <a:close/>
                  <a:moveTo>
                    <a:pt x="105319" y="26126"/>
                  </a:moveTo>
                  <a:lnTo>
                    <a:pt x="101237" y="26126"/>
                  </a:lnTo>
                  <a:lnTo>
                    <a:pt x="99604" y="26942"/>
                  </a:lnTo>
                  <a:lnTo>
                    <a:pt x="98788" y="27759"/>
                  </a:lnTo>
                  <a:lnTo>
                    <a:pt x="97971" y="28575"/>
                  </a:lnTo>
                  <a:lnTo>
                    <a:pt x="97155" y="28575"/>
                  </a:lnTo>
                  <a:lnTo>
                    <a:pt x="95522" y="29391"/>
                  </a:lnTo>
                  <a:lnTo>
                    <a:pt x="93889" y="30208"/>
                  </a:lnTo>
                  <a:lnTo>
                    <a:pt x="92256" y="30208"/>
                  </a:lnTo>
                  <a:lnTo>
                    <a:pt x="90624" y="30208"/>
                  </a:lnTo>
                  <a:lnTo>
                    <a:pt x="89807" y="30208"/>
                  </a:lnTo>
                  <a:lnTo>
                    <a:pt x="89807" y="30208"/>
                  </a:lnTo>
                  <a:lnTo>
                    <a:pt x="89807" y="30208"/>
                  </a:lnTo>
                  <a:lnTo>
                    <a:pt x="88991" y="30208"/>
                  </a:lnTo>
                  <a:lnTo>
                    <a:pt x="88174" y="30208"/>
                  </a:lnTo>
                  <a:lnTo>
                    <a:pt x="87358" y="30208"/>
                  </a:lnTo>
                  <a:lnTo>
                    <a:pt x="87358" y="30208"/>
                  </a:lnTo>
                  <a:lnTo>
                    <a:pt x="87358" y="31024"/>
                  </a:lnTo>
                  <a:lnTo>
                    <a:pt x="86541" y="31024"/>
                  </a:lnTo>
                  <a:lnTo>
                    <a:pt x="85725" y="31024"/>
                  </a:lnTo>
                  <a:lnTo>
                    <a:pt x="84909" y="31024"/>
                  </a:lnTo>
                  <a:lnTo>
                    <a:pt x="84092" y="31841"/>
                  </a:lnTo>
                  <a:lnTo>
                    <a:pt x="82459" y="31841"/>
                  </a:lnTo>
                  <a:lnTo>
                    <a:pt x="80826" y="31024"/>
                  </a:lnTo>
                  <a:lnTo>
                    <a:pt x="79193" y="30208"/>
                  </a:lnTo>
                  <a:lnTo>
                    <a:pt x="78377" y="28575"/>
                  </a:lnTo>
                  <a:lnTo>
                    <a:pt x="77561" y="28575"/>
                  </a:lnTo>
                  <a:lnTo>
                    <a:pt x="75111" y="29391"/>
                  </a:lnTo>
                  <a:lnTo>
                    <a:pt x="74295" y="30208"/>
                  </a:lnTo>
                  <a:lnTo>
                    <a:pt x="74295" y="31024"/>
                  </a:lnTo>
                  <a:lnTo>
                    <a:pt x="74295" y="31841"/>
                  </a:lnTo>
                  <a:lnTo>
                    <a:pt x="74295" y="32657"/>
                  </a:lnTo>
                  <a:lnTo>
                    <a:pt x="73479" y="32657"/>
                  </a:lnTo>
                  <a:lnTo>
                    <a:pt x="72662" y="33474"/>
                  </a:lnTo>
                  <a:lnTo>
                    <a:pt x="71846" y="35106"/>
                  </a:lnTo>
                  <a:lnTo>
                    <a:pt x="71846" y="35923"/>
                  </a:lnTo>
                  <a:lnTo>
                    <a:pt x="71846" y="36739"/>
                  </a:lnTo>
                  <a:lnTo>
                    <a:pt x="71029" y="37556"/>
                  </a:lnTo>
                  <a:lnTo>
                    <a:pt x="69396" y="37556"/>
                  </a:lnTo>
                  <a:lnTo>
                    <a:pt x="67763" y="38372"/>
                  </a:lnTo>
                  <a:lnTo>
                    <a:pt x="66131" y="40005"/>
                  </a:lnTo>
                  <a:lnTo>
                    <a:pt x="64498" y="41638"/>
                  </a:lnTo>
                  <a:lnTo>
                    <a:pt x="62865" y="42454"/>
                  </a:lnTo>
                  <a:lnTo>
                    <a:pt x="62049" y="43271"/>
                  </a:lnTo>
                  <a:lnTo>
                    <a:pt x="62049" y="44087"/>
                  </a:lnTo>
                  <a:lnTo>
                    <a:pt x="62049" y="44087"/>
                  </a:lnTo>
                  <a:lnTo>
                    <a:pt x="62049" y="44087"/>
                  </a:lnTo>
                  <a:lnTo>
                    <a:pt x="61232" y="44087"/>
                  </a:lnTo>
                  <a:lnTo>
                    <a:pt x="57966" y="41638"/>
                  </a:lnTo>
                  <a:lnTo>
                    <a:pt x="57150" y="40005"/>
                  </a:lnTo>
                  <a:lnTo>
                    <a:pt x="56334" y="40005"/>
                  </a:lnTo>
                  <a:lnTo>
                    <a:pt x="55517" y="40821"/>
                  </a:lnTo>
                  <a:lnTo>
                    <a:pt x="53884" y="42454"/>
                  </a:lnTo>
                  <a:lnTo>
                    <a:pt x="52251" y="44904"/>
                  </a:lnTo>
                  <a:lnTo>
                    <a:pt x="51435" y="44904"/>
                  </a:lnTo>
                  <a:lnTo>
                    <a:pt x="47353" y="44904"/>
                  </a:lnTo>
                  <a:lnTo>
                    <a:pt x="45720" y="44904"/>
                  </a:lnTo>
                  <a:lnTo>
                    <a:pt x="44904" y="44904"/>
                  </a:lnTo>
                  <a:lnTo>
                    <a:pt x="44904" y="45720"/>
                  </a:lnTo>
                  <a:lnTo>
                    <a:pt x="44904" y="46537"/>
                  </a:lnTo>
                  <a:lnTo>
                    <a:pt x="45720" y="50619"/>
                  </a:lnTo>
                  <a:lnTo>
                    <a:pt x="45720" y="52251"/>
                  </a:lnTo>
                  <a:lnTo>
                    <a:pt x="45720" y="53068"/>
                  </a:lnTo>
                  <a:lnTo>
                    <a:pt x="44904" y="53068"/>
                  </a:lnTo>
                  <a:lnTo>
                    <a:pt x="43271" y="53068"/>
                  </a:lnTo>
                  <a:lnTo>
                    <a:pt x="42454" y="53884"/>
                  </a:lnTo>
                  <a:lnTo>
                    <a:pt x="42454" y="54701"/>
                  </a:lnTo>
                  <a:lnTo>
                    <a:pt x="42454" y="55517"/>
                  </a:lnTo>
                  <a:lnTo>
                    <a:pt x="41638" y="56334"/>
                  </a:lnTo>
                  <a:lnTo>
                    <a:pt x="40821" y="57150"/>
                  </a:lnTo>
                  <a:lnTo>
                    <a:pt x="40005" y="57150"/>
                  </a:lnTo>
                  <a:lnTo>
                    <a:pt x="35106" y="57150"/>
                  </a:lnTo>
                  <a:lnTo>
                    <a:pt x="35106" y="55517"/>
                  </a:lnTo>
                  <a:lnTo>
                    <a:pt x="33474" y="54701"/>
                  </a:lnTo>
                  <a:lnTo>
                    <a:pt x="32657" y="53068"/>
                  </a:lnTo>
                  <a:lnTo>
                    <a:pt x="31841" y="52251"/>
                  </a:lnTo>
                  <a:lnTo>
                    <a:pt x="31841" y="51435"/>
                  </a:lnTo>
                  <a:lnTo>
                    <a:pt x="31841" y="50619"/>
                  </a:lnTo>
                  <a:lnTo>
                    <a:pt x="30208" y="49802"/>
                  </a:lnTo>
                  <a:lnTo>
                    <a:pt x="28575" y="50619"/>
                  </a:lnTo>
                  <a:lnTo>
                    <a:pt x="27759" y="50619"/>
                  </a:lnTo>
                  <a:lnTo>
                    <a:pt x="26942" y="50619"/>
                  </a:lnTo>
                  <a:lnTo>
                    <a:pt x="28575" y="49802"/>
                  </a:lnTo>
                  <a:lnTo>
                    <a:pt x="28575" y="48986"/>
                  </a:lnTo>
                  <a:lnTo>
                    <a:pt x="27759" y="48986"/>
                  </a:lnTo>
                  <a:lnTo>
                    <a:pt x="26942" y="48986"/>
                  </a:lnTo>
                  <a:lnTo>
                    <a:pt x="26942" y="48169"/>
                  </a:lnTo>
                  <a:lnTo>
                    <a:pt x="26942" y="47353"/>
                  </a:lnTo>
                  <a:lnTo>
                    <a:pt x="27759" y="44904"/>
                  </a:lnTo>
                  <a:lnTo>
                    <a:pt x="27759" y="44087"/>
                  </a:lnTo>
                  <a:lnTo>
                    <a:pt x="26942" y="43271"/>
                  </a:lnTo>
                  <a:lnTo>
                    <a:pt x="25309" y="43271"/>
                  </a:lnTo>
                  <a:lnTo>
                    <a:pt x="23676" y="43271"/>
                  </a:lnTo>
                  <a:lnTo>
                    <a:pt x="22860" y="42454"/>
                  </a:lnTo>
                  <a:lnTo>
                    <a:pt x="22043" y="41638"/>
                  </a:lnTo>
                  <a:lnTo>
                    <a:pt x="21227" y="40821"/>
                  </a:lnTo>
                  <a:lnTo>
                    <a:pt x="18778" y="41638"/>
                  </a:lnTo>
                  <a:lnTo>
                    <a:pt x="16329" y="42454"/>
                  </a:lnTo>
                  <a:lnTo>
                    <a:pt x="15512" y="43271"/>
                  </a:lnTo>
                  <a:lnTo>
                    <a:pt x="14696" y="43271"/>
                  </a:lnTo>
                  <a:lnTo>
                    <a:pt x="14696" y="42454"/>
                  </a:lnTo>
                  <a:lnTo>
                    <a:pt x="14696" y="41638"/>
                  </a:lnTo>
                  <a:lnTo>
                    <a:pt x="14696" y="41638"/>
                  </a:lnTo>
                  <a:lnTo>
                    <a:pt x="13879" y="41638"/>
                  </a:lnTo>
                  <a:lnTo>
                    <a:pt x="12246" y="41638"/>
                  </a:lnTo>
                  <a:lnTo>
                    <a:pt x="11430" y="41638"/>
                  </a:lnTo>
                  <a:lnTo>
                    <a:pt x="10613" y="40821"/>
                  </a:lnTo>
                  <a:lnTo>
                    <a:pt x="8981" y="40005"/>
                  </a:lnTo>
                  <a:lnTo>
                    <a:pt x="8981" y="39188"/>
                  </a:lnTo>
                  <a:lnTo>
                    <a:pt x="6531" y="37556"/>
                  </a:lnTo>
                  <a:lnTo>
                    <a:pt x="5715" y="36739"/>
                  </a:lnTo>
                  <a:lnTo>
                    <a:pt x="4899" y="35923"/>
                  </a:lnTo>
                  <a:lnTo>
                    <a:pt x="4082" y="35106"/>
                  </a:lnTo>
                  <a:lnTo>
                    <a:pt x="3266" y="35106"/>
                  </a:lnTo>
                  <a:lnTo>
                    <a:pt x="816" y="34290"/>
                  </a:lnTo>
                  <a:lnTo>
                    <a:pt x="0" y="34290"/>
                  </a:lnTo>
                  <a:lnTo>
                    <a:pt x="0" y="33474"/>
                  </a:lnTo>
                  <a:lnTo>
                    <a:pt x="816" y="32657"/>
                  </a:lnTo>
                  <a:lnTo>
                    <a:pt x="2449" y="31024"/>
                  </a:lnTo>
                  <a:lnTo>
                    <a:pt x="2449" y="30208"/>
                  </a:lnTo>
                  <a:lnTo>
                    <a:pt x="1633" y="28575"/>
                  </a:lnTo>
                  <a:lnTo>
                    <a:pt x="816" y="26942"/>
                  </a:lnTo>
                  <a:lnTo>
                    <a:pt x="816" y="26126"/>
                  </a:lnTo>
                  <a:lnTo>
                    <a:pt x="1633" y="23676"/>
                  </a:lnTo>
                  <a:lnTo>
                    <a:pt x="2449" y="22860"/>
                  </a:lnTo>
                  <a:lnTo>
                    <a:pt x="4899" y="22044"/>
                  </a:lnTo>
                  <a:lnTo>
                    <a:pt x="4899" y="22044"/>
                  </a:lnTo>
                  <a:lnTo>
                    <a:pt x="7348" y="20411"/>
                  </a:lnTo>
                  <a:lnTo>
                    <a:pt x="9797" y="18778"/>
                  </a:lnTo>
                  <a:lnTo>
                    <a:pt x="12246" y="16329"/>
                  </a:lnTo>
                  <a:lnTo>
                    <a:pt x="14696" y="13879"/>
                  </a:lnTo>
                  <a:lnTo>
                    <a:pt x="16329" y="12246"/>
                  </a:lnTo>
                  <a:lnTo>
                    <a:pt x="17145" y="11430"/>
                  </a:lnTo>
                  <a:lnTo>
                    <a:pt x="18778" y="12246"/>
                  </a:lnTo>
                  <a:lnTo>
                    <a:pt x="20411" y="11430"/>
                  </a:lnTo>
                  <a:lnTo>
                    <a:pt x="21227" y="11430"/>
                  </a:lnTo>
                  <a:lnTo>
                    <a:pt x="22860" y="9797"/>
                  </a:lnTo>
                  <a:lnTo>
                    <a:pt x="23676" y="9797"/>
                  </a:lnTo>
                  <a:lnTo>
                    <a:pt x="26942" y="8981"/>
                  </a:lnTo>
                  <a:lnTo>
                    <a:pt x="28575" y="8981"/>
                  </a:lnTo>
                  <a:lnTo>
                    <a:pt x="29391" y="10613"/>
                  </a:lnTo>
                  <a:lnTo>
                    <a:pt x="30208" y="11430"/>
                  </a:lnTo>
                  <a:lnTo>
                    <a:pt x="31841" y="10613"/>
                  </a:lnTo>
                  <a:lnTo>
                    <a:pt x="33474" y="10613"/>
                  </a:lnTo>
                  <a:lnTo>
                    <a:pt x="40005" y="12246"/>
                  </a:lnTo>
                  <a:lnTo>
                    <a:pt x="42454" y="11430"/>
                  </a:lnTo>
                  <a:lnTo>
                    <a:pt x="47353" y="11430"/>
                  </a:lnTo>
                  <a:lnTo>
                    <a:pt x="49802" y="11430"/>
                  </a:lnTo>
                  <a:lnTo>
                    <a:pt x="53068" y="9797"/>
                  </a:lnTo>
                  <a:lnTo>
                    <a:pt x="54701" y="9797"/>
                  </a:lnTo>
                  <a:lnTo>
                    <a:pt x="57150" y="8981"/>
                  </a:lnTo>
                  <a:lnTo>
                    <a:pt x="57150" y="8164"/>
                  </a:lnTo>
                  <a:lnTo>
                    <a:pt x="56334" y="8164"/>
                  </a:lnTo>
                  <a:lnTo>
                    <a:pt x="59599" y="8164"/>
                  </a:lnTo>
                  <a:lnTo>
                    <a:pt x="64498" y="9797"/>
                  </a:lnTo>
                  <a:lnTo>
                    <a:pt x="69396" y="9797"/>
                  </a:lnTo>
                  <a:lnTo>
                    <a:pt x="71029" y="8981"/>
                  </a:lnTo>
                  <a:lnTo>
                    <a:pt x="72662" y="8981"/>
                  </a:lnTo>
                  <a:lnTo>
                    <a:pt x="78377" y="10613"/>
                  </a:lnTo>
                  <a:lnTo>
                    <a:pt x="80010" y="12246"/>
                  </a:lnTo>
                  <a:lnTo>
                    <a:pt x="80826" y="12246"/>
                  </a:lnTo>
                  <a:lnTo>
                    <a:pt x="81643" y="12246"/>
                  </a:lnTo>
                  <a:lnTo>
                    <a:pt x="81643" y="12246"/>
                  </a:lnTo>
                  <a:lnTo>
                    <a:pt x="80826" y="12246"/>
                  </a:lnTo>
                  <a:lnTo>
                    <a:pt x="80010" y="11430"/>
                  </a:lnTo>
                  <a:lnTo>
                    <a:pt x="84092" y="12246"/>
                  </a:lnTo>
                  <a:lnTo>
                    <a:pt x="92256" y="18778"/>
                  </a:lnTo>
                  <a:lnTo>
                    <a:pt x="92256" y="19594"/>
                  </a:lnTo>
                  <a:lnTo>
                    <a:pt x="88991" y="17962"/>
                  </a:lnTo>
                  <a:lnTo>
                    <a:pt x="87358" y="17962"/>
                  </a:lnTo>
                  <a:lnTo>
                    <a:pt x="86541" y="17962"/>
                  </a:lnTo>
                  <a:lnTo>
                    <a:pt x="86541" y="18778"/>
                  </a:lnTo>
                  <a:lnTo>
                    <a:pt x="86541" y="19594"/>
                  </a:lnTo>
                  <a:lnTo>
                    <a:pt x="87358" y="19594"/>
                  </a:lnTo>
                  <a:lnTo>
                    <a:pt x="88174" y="19594"/>
                  </a:lnTo>
                  <a:lnTo>
                    <a:pt x="89807" y="19594"/>
                  </a:lnTo>
                  <a:lnTo>
                    <a:pt x="90624" y="20411"/>
                  </a:lnTo>
                  <a:lnTo>
                    <a:pt x="91440" y="21227"/>
                  </a:lnTo>
                  <a:lnTo>
                    <a:pt x="92256" y="22044"/>
                  </a:lnTo>
                  <a:lnTo>
                    <a:pt x="93073" y="22044"/>
                  </a:lnTo>
                  <a:lnTo>
                    <a:pt x="93889" y="21227"/>
                  </a:lnTo>
                  <a:lnTo>
                    <a:pt x="95522" y="21227"/>
                  </a:lnTo>
                  <a:lnTo>
                    <a:pt x="96338" y="22044"/>
                  </a:lnTo>
                  <a:lnTo>
                    <a:pt x="97155" y="22044"/>
                  </a:lnTo>
                  <a:lnTo>
                    <a:pt x="96338" y="20411"/>
                  </a:lnTo>
                  <a:lnTo>
                    <a:pt x="93889" y="19594"/>
                  </a:lnTo>
                  <a:lnTo>
                    <a:pt x="94706" y="19594"/>
                  </a:lnTo>
                  <a:lnTo>
                    <a:pt x="99604" y="22044"/>
                  </a:lnTo>
                  <a:lnTo>
                    <a:pt x="101237" y="24493"/>
                  </a:lnTo>
                  <a:lnTo>
                    <a:pt x="102054" y="25309"/>
                  </a:lnTo>
                  <a:lnTo>
                    <a:pt x="105319" y="26126"/>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22" name="Freeform: Shape 321">
              <a:extLst>
                <a:ext uri="{FF2B5EF4-FFF2-40B4-BE49-F238E27FC236}">
                  <a16:creationId xmlns:a16="http://schemas.microsoft.com/office/drawing/2014/main" id="{B35F192A-2FC0-9417-46E1-39C4B767D215}"/>
                </a:ext>
              </a:extLst>
            </p:cNvPr>
            <p:cNvSpPr/>
            <p:nvPr/>
          </p:nvSpPr>
          <p:spPr>
            <a:xfrm>
              <a:off x="4604657" y="3353071"/>
              <a:ext cx="93073" cy="92256"/>
            </a:xfrm>
            <a:custGeom>
              <a:avLst/>
              <a:gdLst>
                <a:gd name="connsiteX0" fmla="*/ 47353 w 93073"/>
                <a:gd name="connsiteY0" fmla="*/ 0 h 92256"/>
                <a:gd name="connsiteX1" fmla="*/ 48169 w 93073"/>
                <a:gd name="connsiteY1" fmla="*/ 0 h 92256"/>
                <a:gd name="connsiteX2" fmla="*/ 51435 w 93073"/>
                <a:gd name="connsiteY2" fmla="*/ 1633 h 92256"/>
                <a:gd name="connsiteX3" fmla="*/ 53068 w 93073"/>
                <a:gd name="connsiteY3" fmla="*/ 3266 h 92256"/>
                <a:gd name="connsiteX4" fmla="*/ 53884 w 93073"/>
                <a:gd name="connsiteY4" fmla="*/ 5715 h 92256"/>
                <a:gd name="connsiteX5" fmla="*/ 55517 w 93073"/>
                <a:gd name="connsiteY5" fmla="*/ 7348 h 92256"/>
                <a:gd name="connsiteX6" fmla="*/ 57150 w 93073"/>
                <a:gd name="connsiteY6" fmla="*/ 8164 h 92256"/>
                <a:gd name="connsiteX7" fmla="*/ 58783 w 93073"/>
                <a:gd name="connsiteY7" fmla="*/ 9797 h 92256"/>
                <a:gd name="connsiteX8" fmla="*/ 59599 w 93073"/>
                <a:gd name="connsiteY8" fmla="*/ 11430 h 92256"/>
                <a:gd name="connsiteX9" fmla="*/ 61232 w 93073"/>
                <a:gd name="connsiteY9" fmla="*/ 12246 h 92256"/>
                <a:gd name="connsiteX10" fmla="*/ 62865 w 93073"/>
                <a:gd name="connsiteY10" fmla="*/ 12246 h 92256"/>
                <a:gd name="connsiteX11" fmla="*/ 64498 w 93073"/>
                <a:gd name="connsiteY11" fmla="*/ 13063 h 92256"/>
                <a:gd name="connsiteX12" fmla="*/ 65314 w 93073"/>
                <a:gd name="connsiteY12" fmla="*/ 13879 h 92256"/>
                <a:gd name="connsiteX13" fmla="*/ 66131 w 93073"/>
                <a:gd name="connsiteY13" fmla="*/ 14696 h 92256"/>
                <a:gd name="connsiteX14" fmla="*/ 67763 w 93073"/>
                <a:gd name="connsiteY14" fmla="*/ 15512 h 92256"/>
                <a:gd name="connsiteX15" fmla="*/ 70213 w 93073"/>
                <a:gd name="connsiteY15" fmla="*/ 16329 h 92256"/>
                <a:gd name="connsiteX16" fmla="*/ 75112 w 93073"/>
                <a:gd name="connsiteY16" fmla="*/ 16329 h 92256"/>
                <a:gd name="connsiteX17" fmla="*/ 75928 w 93073"/>
                <a:gd name="connsiteY17" fmla="*/ 16329 h 92256"/>
                <a:gd name="connsiteX18" fmla="*/ 76744 w 93073"/>
                <a:gd name="connsiteY18" fmla="*/ 16329 h 92256"/>
                <a:gd name="connsiteX19" fmla="*/ 78377 w 93073"/>
                <a:gd name="connsiteY19" fmla="*/ 16329 h 92256"/>
                <a:gd name="connsiteX20" fmla="*/ 80010 w 93073"/>
                <a:gd name="connsiteY20" fmla="*/ 15512 h 92256"/>
                <a:gd name="connsiteX21" fmla="*/ 80827 w 93073"/>
                <a:gd name="connsiteY21" fmla="*/ 15512 h 92256"/>
                <a:gd name="connsiteX22" fmla="*/ 82459 w 93073"/>
                <a:gd name="connsiteY22" fmla="*/ 13063 h 92256"/>
                <a:gd name="connsiteX23" fmla="*/ 83276 w 93073"/>
                <a:gd name="connsiteY23" fmla="*/ 13063 h 92256"/>
                <a:gd name="connsiteX24" fmla="*/ 84909 w 93073"/>
                <a:gd name="connsiteY24" fmla="*/ 13063 h 92256"/>
                <a:gd name="connsiteX25" fmla="*/ 85725 w 93073"/>
                <a:gd name="connsiteY25" fmla="*/ 12246 h 92256"/>
                <a:gd name="connsiteX26" fmla="*/ 85725 w 93073"/>
                <a:gd name="connsiteY26" fmla="*/ 12246 h 92256"/>
                <a:gd name="connsiteX27" fmla="*/ 85725 w 93073"/>
                <a:gd name="connsiteY27" fmla="*/ 13063 h 92256"/>
                <a:gd name="connsiteX28" fmla="*/ 85725 w 93073"/>
                <a:gd name="connsiteY28" fmla="*/ 13879 h 92256"/>
                <a:gd name="connsiteX29" fmla="*/ 84909 w 93073"/>
                <a:gd name="connsiteY29" fmla="*/ 14696 h 92256"/>
                <a:gd name="connsiteX30" fmla="*/ 85725 w 93073"/>
                <a:gd name="connsiteY30" fmla="*/ 16329 h 92256"/>
                <a:gd name="connsiteX31" fmla="*/ 86541 w 93073"/>
                <a:gd name="connsiteY31" fmla="*/ 18778 h 92256"/>
                <a:gd name="connsiteX32" fmla="*/ 85725 w 93073"/>
                <a:gd name="connsiteY32" fmla="*/ 20411 h 92256"/>
                <a:gd name="connsiteX33" fmla="*/ 86541 w 93073"/>
                <a:gd name="connsiteY33" fmla="*/ 21227 h 92256"/>
                <a:gd name="connsiteX34" fmla="*/ 88174 w 93073"/>
                <a:gd name="connsiteY34" fmla="*/ 22044 h 92256"/>
                <a:gd name="connsiteX35" fmla="*/ 88174 w 93073"/>
                <a:gd name="connsiteY35" fmla="*/ 22044 h 92256"/>
                <a:gd name="connsiteX36" fmla="*/ 87358 w 93073"/>
                <a:gd name="connsiteY36" fmla="*/ 22044 h 92256"/>
                <a:gd name="connsiteX37" fmla="*/ 86541 w 93073"/>
                <a:gd name="connsiteY37" fmla="*/ 22860 h 92256"/>
                <a:gd name="connsiteX38" fmla="*/ 86541 w 93073"/>
                <a:gd name="connsiteY38" fmla="*/ 24493 h 92256"/>
                <a:gd name="connsiteX39" fmla="*/ 88174 w 93073"/>
                <a:gd name="connsiteY39" fmla="*/ 26126 h 92256"/>
                <a:gd name="connsiteX40" fmla="*/ 91440 w 93073"/>
                <a:gd name="connsiteY40" fmla="*/ 27759 h 92256"/>
                <a:gd name="connsiteX41" fmla="*/ 92256 w 93073"/>
                <a:gd name="connsiteY41" fmla="*/ 27759 h 92256"/>
                <a:gd name="connsiteX42" fmla="*/ 92256 w 93073"/>
                <a:gd name="connsiteY42" fmla="*/ 28575 h 92256"/>
                <a:gd name="connsiteX43" fmla="*/ 93073 w 93073"/>
                <a:gd name="connsiteY43" fmla="*/ 28575 h 92256"/>
                <a:gd name="connsiteX44" fmla="*/ 93073 w 93073"/>
                <a:gd name="connsiteY44" fmla="*/ 29391 h 92256"/>
                <a:gd name="connsiteX45" fmla="*/ 93073 w 93073"/>
                <a:gd name="connsiteY45" fmla="*/ 30208 h 92256"/>
                <a:gd name="connsiteX46" fmla="*/ 93073 w 93073"/>
                <a:gd name="connsiteY46" fmla="*/ 30208 h 92256"/>
                <a:gd name="connsiteX47" fmla="*/ 91440 w 93073"/>
                <a:gd name="connsiteY47" fmla="*/ 30208 h 92256"/>
                <a:gd name="connsiteX48" fmla="*/ 89807 w 93073"/>
                <a:gd name="connsiteY48" fmla="*/ 30208 h 92256"/>
                <a:gd name="connsiteX49" fmla="*/ 88991 w 93073"/>
                <a:gd name="connsiteY49" fmla="*/ 29391 h 92256"/>
                <a:gd name="connsiteX50" fmla="*/ 88991 w 93073"/>
                <a:gd name="connsiteY50" fmla="*/ 30208 h 92256"/>
                <a:gd name="connsiteX51" fmla="*/ 88991 w 93073"/>
                <a:gd name="connsiteY51" fmla="*/ 31024 h 92256"/>
                <a:gd name="connsiteX52" fmla="*/ 88174 w 93073"/>
                <a:gd name="connsiteY52" fmla="*/ 31024 h 92256"/>
                <a:gd name="connsiteX53" fmla="*/ 88991 w 93073"/>
                <a:gd name="connsiteY53" fmla="*/ 35106 h 92256"/>
                <a:gd name="connsiteX54" fmla="*/ 88991 w 93073"/>
                <a:gd name="connsiteY54" fmla="*/ 35923 h 92256"/>
                <a:gd name="connsiteX55" fmla="*/ 88991 w 93073"/>
                <a:gd name="connsiteY55" fmla="*/ 35923 h 92256"/>
                <a:gd name="connsiteX56" fmla="*/ 88991 w 93073"/>
                <a:gd name="connsiteY56" fmla="*/ 35923 h 92256"/>
                <a:gd name="connsiteX57" fmla="*/ 88174 w 93073"/>
                <a:gd name="connsiteY57" fmla="*/ 35923 h 92256"/>
                <a:gd name="connsiteX58" fmla="*/ 88174 w 93073"/>
                <a:gd name="connsiteY58" fmla="*/ 35923 h 92256"/>
                <a:gd name="connsiteX59" fmla="*/ 88174 w 93073"/>
                <a:gd name="connsiteY59" fmla="*/ 36739 h 92256"/>
                <a:gd name="connsiteX60" fmla="*/ 87358 w 93073"/>
                <a:gd name="connsiteY60" fmla="*/ 36739 h 92256"/>
                <a:gd name="connsiteX61" fmla="*/ 85725 w 93073"/>
                <a:gd name="connsiteY61" fmla="*/ 35923 h 92256"/>
                <a:gd name="connsiteX62" fmla="*/ 84909 w 93073"/>
                <a:gd name="connsiteY62" fmla="*/ 35106 h 92256"/>
                <a:gd name="connsiteX63" fmla="*/ 84909 w 93073"/>
                <a:gd name="connsiteY63" fmla="*/ 34290 h 92256"/>
                <a:gd name="connsiteX64" fmla="*/ 84909 w 93073"/>
                <a:gd name="connsiteY64" fmla="*/ 33474 h 92256"/>
                <a:gd name="connsiteX65" fmla="*/ 84092 w 93073"/>
                <a:gd name="connsiteY65" fmla="*/ 32657 h 92256"/>
                <a:gd name="connsiteX66" fmla="*/ 82459 w 93073"/>
                <a:gd name="connsiteY66" fmla="*/ 31841 h 92256"/>
                <a:gd name="connsiteX67" fmla="*/ 79194 w 93073"/>
                <a:gd name="connsiteY67" fmla="*/ 31841 h 92256"/>
                <a:gd name="connsiteX68" fmla="*/ 78377 w 93073"/>
                <a:gd name="connsiteY68" fmla="*/ 31841 h 92256"/>
                <a:gd name="connsiteX69" fmla="*/ 77561 w 93073"/>
                <a:gd name="connsiteY69" fmla="*/ 31024 h 92256"/>
                <a:gd name="connsiteX70" fmla="*/ 76744 w 93073"/>
                <a:gd name="connsiteY70" fmla="*/ 31024 h 92256"/>
                <a:gd name="connsiteX71" fmla="*/ 75928 w 93073"/>
                <a:gd name="connsiteY71" fmla="*/ 31024 h 92256"/>
                <a:gd name="connsiteX72" fmla="*/ 74295 w 93073"/>
                <a:gd name="connsiteY72" fmla="*/ 31024 h 92256"/>
                <a:gd name="connsiteX73" fmla="*/ 71846 w 93073"/>
                <a:gd name="connsiteY73" fmla="*/ 30208 h 92256"/>
                <a:gd name="connsiteX74" fmla="*/ 71029 w 93073"/>
                <a:gd name="connsiteY74" fmla="*/ 31024 h 92256"/>
                <a:gd name="connsiteX75" fmla="*/ 69396 w 93073"/>
                <a:gd name="connsiteY75" fmla="*/ 31841 h 92256"/>
                <a:gd name="connsiteX76" fmla="*/ 68580 w 93073"/>
                <a:gd name="connsiteY76" fmla="*/ 31841 h 92256"/>
                <a:gd name="connsiteX77" fmla="*/ 66947 w 93073"/>
                <a:gd name="connsiteY77" fmla="*/ 30208 h 92256"/>
                <a:gd name="connsiteX78" fmla="*/ 66131 w 93073"/>
                <a:gd name="connsiteY78" fmla="*/ 30208 h 92256"/>
                <a:gd name="connsiteX79" fmla="*/ 64498 w 93073"/>
                <a:gd name="connsiteY79" fmla="*/ 31024 h 92256"/>
                <a:gd name="connsiteX80" fmla="*/ 63681 w 93073"/>
                <a:gd name="connsiteY80" fmla="*/ 31024 h 92256"/>
                <a:gd name="connsiteX81" fmla="*/ 62865 w 93073"/>
                <a:gd name="connsiteY81" fmla="*/ 31024 h 92256"/>
                <a:gd name="connsiteX82" fmla="*/ 60416 w 93073"/>
                <a:gd name="connsiteY82" fmla="*/ 30208 h 92256"/>
                <a:gd name="connsiteX83" fmla="*/ 59599 w 93073"/>
                <a:gd name="connsiteY83" fmla="*/ 30208 h 92256"/>
                <a:gd name="connsiteX84" fmla="*/ 58783 w 93073"/>
                <a:gd name="connsiteY84" fmla="*/ 30208 h 92256"/>
                <a:gd name="connsiteX85" fmla="*/ 57150 w 93073"/>
                <a:gd name="connsiteY85" fmla="*/ 30208 h 92256"/>
                <a:gd name="connsiteX86" fmla="*/ 53884 w 93073"/>
                <a:gd name="connsiteY86" fmla="*/ 27759 h 92256"/>
                <a:gd name="connsiteX87" fmla="*/ 51435 w 93073"/>
                <a:gd name="connsiteY87" fmla="*/ 29391 h 92256"/>
                <a:gd name="connsiteX88" fmla="*/ 47353 w 93073"/>
                <a:gd name="connsiteY88" fmla="*/ 28575 h 92256"/>
                <a:gd name="connsiteX89" fmla="*/ 45720 w 93073"/>
                <a:gd name="connsiteY89" fmla="*/ 30208 h 92256"/>
                <a:gd name="connsiteX90" fmla="*/ 44087 w 93073"/>
                <a:gd name="connsiteY90" fmla="*/ 32657 h 92256"/>
                <a:gd name="connsiteX91" fmla="*/ 43271 w 93073"/>
                <a:gd name="connsiteY91" fmla="*/ 33474 h 92256"/>
                <a:gd name="connsiteX92" fmla="*/ 42454 w 93073"/>
                <a:gd name="connsiteY92" fmla="*/ 32657 h 92256"/>
                <a:gd name="connsiteX93" fmla="*/ 41638 w 93073"/>
                <a:gd name="connsiteY93" fmla="*/ 31841 h 92256"/>
                <a:gd name="connsiteX94" fmla="*/ 39188 w 93073"/>
                <a:gd name="connsiteY94" fmla="*/ 29391 h 92256"/>
                <a:gd name="connsiteX95" fmla="*/ 38372 w 93073"/>
                <a:gd name="connsiteY95" fmla="*/ 28575 h 92256"/>
                <a:gd name="connsiteX96" fmla="*/ 36739 w 93073"/>
                <a:gd name="connsiteY96" fmla="*/ 28575 h 92256"/>
                <a:gd name="connsiteX97" fmla="*/ 35923 w 93073"/>
                <a:gd name="connsiteY97" fmla="*/ 28575 h 92256"/>
                <a:gd name="connsiteX98" fmla="*/ 35106 w 93073"/>
                <a:gd name="connsiteY98" fmla="*/ 29391 h 92256"/>
                <a:gd name="connsiteX99" fmla="*/ 34290 w 93073"/>
                <a:gd name="connsiteY99" fmla="*/ 33474 h 92256"/>
                <a:gd name="connsiteX100" fmla="*/ 34290 w 93073"/>
                <a:gd name="connsiteY100" fmla="*/ 36739 h 92256"/>
                <a:gd name="connsiteX101" fmla="*/ 34290 w 93073"/>
                <a:gd name="connsiteY101" fmla="*/ 39189 h 92256"/>
                <a:gd name="connsiteX102" fmla="*/ 36739 w 93073"/>
                <a:gd name="connsiteY102" fmla="*/ 40821 h 92256"/>
                <a:gd name="connsiteX103" fmla="*/ 39188 w 93073"/>
                <a:gd name="connsiteY103" fmla="*/ 44087 h 92256"/>
                <a:gd name="connsiteX104" fmla="*/ 40005 w 93073"/>
                <a:gd name="connsiteY104" fmla="*/ 44087 h 92256"/>
                <a:gd name="connsiteX105" fmla="*/ 40821 w 93073"/>
                <a:gd name="connsiteY105" fmla="*/ 44904 h 92256"/>
                <a:gd name="connsiteX106" fmla="*/ 41638 w 93073"/>
                <a:gd name="connsiteY106" fmla="*/ 47353 h 92256"/>
                <a:gd name="connsiteX107" fmla="*/ 42454 w 93073"/>
                <a:gd name="connsiteY107" fmla="*/ 50619 h 92256"/>
                <a:gd name="connsiteX108" fmla="*/ 44087 w 93073"/>
                <a:gd name="connsiteY108" fmla="*/ 53068 h 92256"/>
                <a:gd name="connsiteX109" fmla="*/ 45720 w 93073"/>
                <a:gd name="connsiteY109" fmla="*/ 54701 h 92256"/>
                <a:gd name="connsiteX110" fmla="*/ 47353 w 93073"/>
                <a:gd name="connsiteY110" fmla="*/ 56334 h 92256"/>
                <a:gd name="connsiteX111" fmla="*/ 48986 w 93073"/>
                <a:gd name="connsiteY111" fmla="*/ 58783 h 92256"/>
                <a:gd name="connsiteX112" fmla="*/ 50619 w 93073"/>
                <a:gd name="connsiteY112" fmla="*/ 61232 h 92256"/>
                <a:gd name="connsiteX113" fmla="*/ 51435 w 93073"/>
                <a:gd name="connsiteY113" fmla="*/ 62049 h 92256"/>
                <a:gd name="connsiteX114" fmla="*/ 54701 w 93073"/>
                <a:gd name="connsiteY114" fmla="*/ 65314 h 92256"/>
                <a:gd name="connsiteX115" fmla="*/ 57966 w 93073"/>
                <a:gd name="connsiteY115" fmla="*/ 68580 h 92256"/>
                <a:gd name="connsiteX116" fmla="*/ 60416 w 93073"/>
                <a:gd name="connsiteY116" fmla="*/ 69396 h 92256"/>
                <a:gd name="connsiteX117" fmla="*/ 61232 w 93073"/>
                <a:gd name="connsiteY117" fmla="*/ 70213 h 92256"/>
                <a:gd name="connsiteX118" fmla="*/ 61232 w 93073"/>
                <a:gd name="connsiteY118" fmla="*/ 72662 h 92256"/>
                <a:gd name="connsiteX119" fmla="*/ 61232 w 93073"/>
                <a:gd name="connsiteY119" fmla="*/ 73479 h 92256"/>
                <a:gd name="connsiteX120" fmla="*/ 62865 w 93073"/>
                <a:gd name="connsiteY120" fmla="*/ 75928 h 92256"/>
                <a:gd name="connsiteX121" fmla="*/ 66947 w 93073"/>
                <a:gd name="connsiteY121" fmla="*/ 79194 h 92256"/>
                <a:gd name="connsiteX122" fmla="*/ 67763 w 93073"/>
                <a:gd name="connsiteY122" fmla="*/ 80010 h 92256"/>
                <a:gd name="connsiteX123" fmla="*/ 67763 w 93073"/>
                <a:gd name="connsiteY123" fmla="*/ 80827 h 92256"/>
                <a:gd name="connsiteX124" fmla="*/ 67763 w 93073"/>
                <a:gd name="connsiteY124" fmla="*/ 81643 h 92256"/>
                <a:gd name="connsiteX125" fmla="*/ 66947 w 93073"/>
                <a:gd name="connsiteY125" fmla="*/ 82459 h 92256"/>
                <a:gd name="connsiteX126" fmla="*/ 66131 w 93073"/>
                <a:gd name="connsiteY126" fmla="*/ 81643 h 92256"/>
                <a:gd name="connsiteX127" fmla="*/ 62865 w 93073"/>
                <a:gd name="connsiteY127" fmla="*/ 78377 h 92256"/>
                <a:gd name="connsiteX128" fmla="*/ 59599 w 93073"/>
                <a:gd name="connsiteY128" fmla="*/ 75928 h 92256"/>
                <a:gd name="connsiteX129" fmla="*/ 55517 w 93073"/>
                <a:gd name="connsiteY129" fmla="*/ 71846 h 92256"/>
                <a:gd name="connsiteX130" fmla="*/ 50619 w 93073"/>
                <a:gd name="connsiteY130" fmla="*/ 70213 h 92256"/>
                <a:gd name="connsiteX131" fmla="*/ 47353 w 93073"/>
                <a:gd name="connsiteY131" fmla="*/ 68580 h 92256"/>
                <a:gd name="connsiteX132" fmla="*/ 44904 w 93073"/>
                <a:gd name="connsiteY132" fmla="*/ 68580 h 92256"/>
                <a:gd name="connsiteX133" fmla="*/ 42454 w 93073"/>
                <a:gd name="connsiteY133" fmla="*/ 69396 h 92256"/>
                <a:gd name="connsiteX134" fmla="*/ 40821 w 93073"/>
                <a:gd name="connsiteY134" fmla="*/ 69396 h 92256"/>
                <a:gd name="connsiteX135" fmla="*/ 40005 w 93073"/>
                <a:gd name="connsiteY135" fmla="*/ 69396 h 92256"/>
                <a:gd name="connsiteX136" fmla="*/ 39188 w 93073"/>
                <a:gd name="connsiteY136" fmla="*/ 68580 h 92256"/>
                <a:gd name="connsiteX137" fmla="*/ 39188 w 93073"/>
                <a:gd name="connsiteY137" fmla="*/ 67764 h 92256"/>
                <a:gd name="connsiteX138" fmla="*/ 39188 w 93073"/>
                <a:gd name="connsiteY138" fmla="*/ 66947 h 92256"/>
                <a:gd name="connsiteX139" fmla="*/ 37556 w 93073"/>
                <a:gd name="connsiteY139" fmla="*/ 65314 h 92256"/>
                <a:gd name="connsiteX140" fmla="*/ 35106 w 93073"/>
                <a:gd name="connsiteY140" fmla="*/ 63681 h 92256"/>
                <a:gd name="connsiteX141" fmla="*/ 32657 w 93073"/>
                <a:gd name="connsiteY141" fmla="*/ 61232 h 92256"/>
                <a:gd name="connsiteX142" fmla="*/ 27759 w 93073"/>
                <a:gd name="connsiteY142" fmla="*/ 55517 h 92256"/>
                <a:gd name="connsiteX143" fmla="*/ 26942 w 93073"/>
                <a:gd name="connsiteY143" fmla="*/ 53884 h 92256"/>
                <a:gd name="connsiteX144" fmla="*/ 27759 w 93073"/>
                <a:gd name="connsiteY144" fmla="*/ 53884 h 92256"/>
                <a:gd name="connsiteX145" fmla="*/ 28575 w 93073"/>
                <a:gd name="connsiteY145" fmla="*/ 53884 h 92256"/>
                <a:gd name="connsiteX146" fmla="*/ 29391 w 93073"/>
                <a:gd name="connsiteY146" fmla="*/ 53884 h 92256"/>
                <a:gd name="connsiteX147" fmla="*/ 31024 w 93073"/>
                <a:gd name="connsiteY147" fmla="*/ 53884 h 92256"/>
                <a:gd name="connsiteX148" fmla="*/ 32657 w 93073"/>
                <a:gd name="connsiteY148" fmla="*/ 53884 h 92256"/>
                <a:gd name="connsiteX149" fmla="*/ 31024 w 93073"/>
                <a:gd name="connsiteY149" fmla="*/ 52252 h 92256"/>
                <a:gd name="connsiteX150" fmla="*/ 29391 w 93073"/>
                <a:gd name="connsiteY150" fmla="*/ 50619 h 92256"/>
                <a:gd name="connsiteX151" fmla="*/ 24493 w 93073"/>
                <a:gd name="connsiteY151" fmla="*/ 45720 h 92256"/>
                <a:gd name="connsiteX152" fmla="*/ 22860 w 93073"/>
                <a:gd name="connsiteY152" fmla="*/ 43271 h 92256"/>
                <a:gd name="connsiteX153" fmla="*/ 22860 w 93073"/>
                <a:gd name="connsiteY153" fmla="*/ 40821 h 92256"/>
                <a:gd name="connsiteX154" fmla="*/ 22860 w 93073"/>
                <a:gd name="connsiteY154" fmla="*/ 37556 h 92256"/>
                <a:gd name="connsiteX155" fmla="*/ 22044 w 93073"/>
                <a:gd name="connsiteY155" fmla="*/ 35106 h 92256"/>
                <a:gd name="connsiteX156" fmla="*/ 17962 w 93073"/>
                <a:gd name="connsiteY156" fmla="*/ 31841 h 92256"/>
                <a:gd name="connsiteX157" fmla="*/ 16329 w 93073"/>
                <a:gd name="connsiteY157" fmla="*/ 30208 h 92256"/>
                <a:gd name="connsiteX158" fmla="*/ 13879 w 93073"/>
                <a:gd name="connsiteY158" fmla="*/ 29391 h 92256"/>
                <a:gd name="connsiteX159" fmla="*/ 13063 w 93073"/>
                <a:gd name="connsiteY159" fmla="*/ 29391 h 92256"/>
                <a:gd name="connsiteX160" fmla="*/ 12246 w 93073"/>
                <a:gd name="connsiteY160" fmla="*/ 31024 h 92256"/>
                <a:gd name="connsiteX161" fmla="*/ 11430 w 93073"/>
                <a:gd name="connsiteY161" fmla="*/ 34290 h 92256"/>
                <a:gd name="connsiteX162" fmla="*/ 8981 w 93073"/>
                <a:gd name="connsiteY162" fmla="*/ 38372 h 92256"/>
                <a:gd name="connsiteX163" fmla="*/ 8164 w 93073"/>
                <a:gd name="connsiteY163" fmla="*/ 40005 h 92256"/>
                <a:gd name="connsiteX164" fmla="*/ 6531 w 93073"/>
                <a:gd name="connsiteY164" fmla="*/ 42454 h 92256"/>
                <a:gd name="connsiteX165" fmla="*/ 5715 w 93073"/>
                <a:gd name="connsiteY165" fmla="*/ 42454 h 92256"/>
                <a:gd name="connsiteX166" fmla="*/ 4898 w 93073"/>
                <a:gd name="connsiteY166" fmla="*/ 42454 h 92256"/>
                <a:gd name="connsiteX167" fmla="*/ 3266 w 93073"/>
                <a:gd name="connsiteY167" fmla="*/ 39189 h 92256"/>
                <a:gd name="connsiteX168" fmla="*/ 1633 w 93073"/>
                <a:gd name="connsiteY168" fmla="*/ 36739 h 92256"/>
                <a:gd name="connsiteX169" fmla="*/ 1633 w 93073"/>
                <a:gd name="connsiteY169" fmla="*/ 35106 h 92256"/>
                <a:gd name="connsiteX170" fmla="*/ 1633 w 93073"/>
                <a:gd name="connsiteY170" fmla="*/ 33474 h 92256"/>
                <a:gd name="connsiteX171" fmla="*/ 0 w 93073"/>
                <a:gd name="connsiteY171" fmla="*/ 27759 h 92256"/>
                <a:gd name="connsiteX172" fmla="*/ 816 w 93073"/>
                <a:gd name="connsiteY172" fmla="*/ 26942 h 92256"/>
                <a:gd name="connsiteX173" fmla="*/ 1633 w 93073"/>
                <a:gd name="connsiteY173" fmla="*/ 27759 h 92256"/>
                <a:gd name="connsiteX174" fmla="*/ 5715 w 93073"/>
                <a:gd name="connsiteY174" fmla="*/ 28575 h 92256"/>
                <a:gd name="connsiteX175" fmla="*/ 6531 w 93073"/>
                <a:gd name="connsiteY175" fmla="*/ 27759 h 92256"/>
                <a:gd name="connsiteX176" fmla="*/ 7348 w 93073"/>
                <a:gd name="connsiteY176" fmla="*/ 26942 h 92256"/>
                <a:gd name="connsiteX177" fmla="*/ 7348 w 93073"/>
                <a:gd name="connsiteY177" fmla="*/ 26126 h 92256"/>
                <a:gd name="connsiteX178" fmla="*/ 7348 w 93073"/>
                <a:gd name="connsiteY178" fmla="*/ 26126 h 92256"/>
                <a:gd name="connsiteX179" fmla="*/ 8981 w 93073"/>
                <a:gd name="connsiteY179" fmla="*/ 26942 h 92256"/>
                <a:gd name="connsiteX180" fmla="*/ 10613 w 93073"/>
                <a:gd name="connsiteY180" fmla="*/ 26942 h 92256"/>
                <a:gd name="connsiteX181" fmla="*/ 12246 w 93073"/>
                <a:gd name="connsiteY181" fmla="*/ 26942 h 92256"/>
                <a:gd name="connsiteX182" fmla="*/ 13879 w 93073"/>
                <a:gd name="connsiteY182" fmla="*/ 26942 h 92256"/>
                <a:gd name="connsiteX183" fmla="*/ 14696 w 93073"/>
                <a:gd name="connsiteY183" fmla="*/ 26126 h 92256"/>
                <a:gd name="connsiteX184" fmla="*/ 16329 w 93073"/>
                <a:gd name="connsiteY184" fmla="*/ 23677 h 92256"/>
                <a:gd name="connsiteX185" fmla="*/ 17145 w 93073"/>
                <a:gd name="connsiteY185" fmla="*/ 22860 h 92256"/>
                <a:gd name="connsiteX186" fmla="*/ 17962 w 93073"/>
                <a:gd name="connsiteY186" fmla="*/ 22860 h 92256"/>
                <a:gd name="connsiteX187" fmla="*/ 17962 w 93073"/>
                <a:gd name="connsiteY187" fmla="*/ 22860 h 92256"/>
                <a:gd name="connsiteX188" fmla="*/ 17962 w 93073"/>
                <a:gd name="connsiteY188" fmla="*/ 23677 h 92256"/>
                <a:gd name="connsiteX189" fmla="*/ 18778 w 93073"/>
                <a:gd name="connsiteY189" fmla="*/ 24493 h 92256"/>
                <a:gd name="connsiteX190" fmla="*/ 20411 w 93073"/>
                <a:gd name="connsiteY190" fmla="*/ 26126 h 92256"/>
                <a:gd name="connsiteX191" fmla="*/ 21227 w 93073"/>
                <a:gd name="connsiteY191" fmla="*/ 26942 h 92256"/>
                <a:gd name="connsiteX192" fmla="*/ 22044 w 93073"/>
                <a:gd name="connsiteY192" fmla="*/ 26942 h 92256"/>
                <a:gd name="connsiteX193" fmla="*/ 22860 w 93073"/>
                <a:gd name="connsiteY193" fmla="*/ 26126 h 92256"/>
                <a:gd name="connsiteX194" fmla="*/ 23677 w 93073"/>
                <a:gd name="connsiteY194" fmla="*/ 26126 h 92256"/>
                <a:gd name="connsiteX195" fmla="*/ 26126 w 93073"/>
                <a:gd name="connsiteY195" fmla="*/ 26942 h 92256"/>
                <a:gd name="connsiteX196" fmla="*/ 28575 w 93073"/>
                <a:gd name="connsiteY196" fmla="*/ 26942 h 92256"/>
                <a:gd name="connsiteX197" fmla="*/ 30208 w 93073"/>
                <a:gd name="connsiteY197" fmla="*/ 26126 h 92256"/>
                <a:gd name="connsiteX198" fmla="*/ 30208 w 93073"/>
                <a:gd name="connsiteY198" fmla="*/ 25309 h 92256"/>
                <a:gd name="connsiteX199" fmla="*/ 29391 w 93073"/>
                <a:gd name="connsiteY199" fmla="*/ 24493 h 92256"/>
                <a:gd name="connsiteX200" fmla="*/ 29391 w 93073"/>
                <a:gd name="connsiteY200" fmla="*/ 23677 h 92256"/>
                <a:gd name="connsiteX201" fmla="*/ 29391 w 93073"/>
                <a:gd name="connsiteY201" fmla="*/ 22860 h 92256"/>
                <a:gd name="connsiteX202" fmla="*/ 30208 w 93073"/>
                <a:gd name="connsiteY202" fmla="*/ 22044 h 92256"/>
                <a:gd name="connsiteX203" fmla="*/ 30208 w 93073"/>
                <a:gd name="connsiteY203" fmla="*/ 22044 h 92256"/>
                <a:gd name="connsiteX204" fmla="*/ 28575 w 93073"/>
                <a:gd name="connsiteY204" fmla="*/ 20411 h 92256"/>
                <a:gd name="connsiteX205" fmla="*/ 28575 w 93073"/>
                <a:gd name="connsiteY205" fmla="*/ 20411 h 92256"/>
                <a:gd name="connsiteX206" fmla="*/ 31841 w 93073"/>
                <a:gd name="connsiteY206" fmla="*/ 18778 h 92256"/>
                <a:gd name="connsiteX207" fmla="*/ 34290 w 93073"/>
                <a:gd name="connsiteY207" fmla="*/ 17961 h 92256"/>
                <a:gd name="connsiteX208" fmla="*/ 35106 w 93073"/>
                <a:gd name="connsiteY208" fmla="*/ 17145 h 92256"/>
                <a:gd name="connsiteX209" fmla="*/ 35106 w 93073"/>
                <a:gd name="connsiteY209" fmla="*/ 16329 h 92256"/>
                <a:gd name="connsiteX210" fmla="*/ 35106 w 93073"/>
                <a:gd name="connsiteY210" fmla="*/ 14696 h 92256"/>
                <a:gd name="connsiteX211" fmla="*/ 35106 w 93073"/>
                <a:gd name="connsiteY211" fmla="*/ 13063 h 92256"/>
                <a:gd name="connsiteX212" fmla="*/ 34290 w 93073"/>
                <a:gd name="connsiteY212" fmla="*/ 11430 h 92256"/>
                <a:gd name="connsiteX213" fmla="*/ 34290 w 93073"/>
                <a:gd name="connsiteY213" fmla="*/ 10614 h 92256"/>
                <a:gd name="connsiteX214" fmla="*/ 34290 w 93073"/>
                <a:gd name="connsiteY214" fmla="*/ 9797 h 92256"/>
                <a:gd name="connsiteX215" fmla="*/ 35106 w 93073"/>
                <a:gd name="connsiteY215" fmla="*/ 8981 h 92256"/>
                <a:gd name="connsiteX216" fmla="*/ 35923 w 93073"/>
                <a:gd name="connsiteY216" fmla="*/ 8981 h 92256"/>
                <a:gd name="connsiteX217" fmla="*/ 37556 w 93073"/>
                <a:gd name="connsiteY217" fmla="*/ 8164 h 92256"/>
                <a:gd name="connsiteX218" fmla="*/ 38372 w 93073"/>
                <a:gd name="connsiteY218" fmla="*/ 7348 h 92256"/>
                <a:gd name="connsiteX219" fmla="*/ 40005 w 93073"/>
                <a:gd name="connsiteY219" fmla="*/ 6531 h 92256"/>
                <a:gd name="connsiteX220" fmla="*/ 40821 w 93073"/>
                <a:gd name="connsiteY220" fmla="*/ 5715 h 92256"/>
                <a:gd name="connsiteX221" fmla="*/ 41638 w 93073"/>
                <a:gd name="connsiteY221" fmla="*/ 4082 h 92256"/>
                <a:gd name="connsiteX222" fmla="*/ 42454 w 93073"/>
                <a:gd name="connsiteY222" fmla="*/ 4082 h 92256"/>
                <a:gd name="connsiteX223" fmla="*/ 44087 w 93073"/>
                <a:gd name="connsiteY223" fmla="*/ 4082 h 92256"/>
                <a:gd name="connsiteX224" fmla="*/ 44904 w 93073"/>
                <a:gd name="connsiteY224" fmla="*/ 4082 h 92256"/>
                <a:gd name="connsiteX225" fmla="*/ 44904 w 93073"/>
                <a:gd name="connsiteY225" fmla="*/ 1633 h 92256"/>
                <a:gd name="connsiteX226" fmla="*/ 44904 w 93073"/>
                <a:gd name="connsiteY226" fmla="*/ 816 h 92256"/>
                <a:gd name="connsiteX227" fmla="*/ 45720 w 93073"/>
                <a:gd name="connsiteY227" fmla="*/ 816 h 92256"/>
                <a:gd name="connsiteX228" fmla="*/ 45720 w 93073"/>
                <a:gd name="connsiteY228" fmla="*/ 816 h 92256"/>
                <a:gd name="connsiteX229" fmla="*/ 47353 w 93073"/>
                <a:gd name="connsiteY229" fmla="*/ 816 h 92256"/>
                <a:gd name="connsiteX230" fmla="*/ 47353 w 93073"/>
                <a:gd name="connsiteY230" fmla="*/ 0 h 92256"/>
                <a:gd name="connsiteX231" fmla="*/ 19594 w 93073"/>
                <a:gd name="connsiteY231" fmla="*/ 35923 h 92256"/>
                <a:gd name="connsiteX232" fmla="*/ 17962 w 93073"/>
                <a:gd name="connsiteY232" fmla="*/ 36739 h 92256"/>
                <a:gd name="connsiteX233" fmla="*/ 17145 w 93073"/>
                <a:gd name="connsiteY233" fmla="*/ 35923 h 92256"/>
                <a:gd name="connsiteX234" fmla="*/ 17145 w 93073"/>
                <a:gd name="connsiteY234" fmla="*/ 35106 h 92256"/>
                <a:gd name="connsiteX235" fmla="*/ 15512 w 93073"/>
                <a:gd name="connsiteY235" fmla="*/ 35106 h 92256"/>
                <a:gd name="connsiteX236" fmla="*/ 14696 w 93073"/>
                <a:gd name="connsiteY236" fmla="*/ 34290 h 92256"/>
                <a:gd name="connsiteX237" fmla="*/ 14696 w 93073"/>
                <a:gd name="connsiteY237" fmla="*/ 33474 h 92256"/>
                <a:gd name="connsiteX238" fmla="*/ 16329 w 93073"/>
                <a:gd name="connsiteY238" fmla="*/ 32657 h 92256"/>
                <a:gd name="connsiteX239" fmla="*/ 17145 w 93073"/>
                <a:gd name="connsiteY239" fmla="*/ 31024 h 92256"/>
                <a:gd name="connsiteX240" fmla="*/ 17962 w 93073"/>
                <a:gd name="connsiteY240" fmla="*/ 31841 h 92256"/>
                <a:gd name="connsiteX241" fmla="*/ 18778 w 93073"/>
                <a:gd name="connsiteY241" fmla="*/ 34290 h 92256"/>
                <a:gd name="connsiteX242" fmla="*/ 19594 w 93073"/>
                <a:gd name="connsiteY242" fmla="*/ 35106 h 92256"/>
                <a:gd name="connsiteX243" fmla="*/ 19594 w 93073"/>
                <a:gd name="connsiteY243" fmla="*/ 35923 h 92256"/>
                <a:gd name="connsiteX244" fmla="*/ 13879 w 93073"/>
                <a:gd name="connsiteY244" fmla="*/ 43271 h 92256"/>
                <a:gd name="connsiteX245" fmla="*/ 13879 w 93073"/>
                <a:gd name="connsiteY245" fmla="*/ 44087 h 92256"/>
                <a:gd name="connsiteX246" fmla="*/ 13063 w 93073"/>
                <a:gd name="connsiteY246" fmla="*/ 43271 h 92256"/>
                <a:gd name="connsiteX247" fmla="*/ 12246 w 93073"/>
                <a:gd name="connsiteY247" fmla="*/ 41638 h 92256"/>
                <a:gd name="connsiteX248" fmla="*/ 10613 w 93073"/>
                <a:gd name="connsiteY248" fmla="*/ 38372 h 92256"/>
                <a:gd name="connsiteX249" fmla="*/ 10613 w 93073"/>
                <a:gd name="connsiteY249" fmla="*/ 37556 h 92256"/>
                <a:gd name="connsiteX250" fmla="*/ 11430 w 93073"/>
                <a:gd name="connsiteY250" fmla="*/ 36739 h 92256"/>
                <a:gd name="connsiteX251" fmla="*/ 11430 w 93073"/>
                <a:gd name="connsiteY251" fmla="*/ 35923 h 92256"/>
                <a:gd name="connsiteX252" fmla="*/ 10613 w 93073"/>
                <a:gd name="connsiteY252" fmla="*/ 32657 h 92256"/>
                <a:gd name="connsiteX253" fmla="*/ 11430 w 93073"/>
                <a:gd name="connsiteY253" fmla="*/ 31841 h 92256"/>
                <a:gd name="connsiteX254" fmla="*/ 12246 w 93073"/>
                <a:gd name="connsiteY254" fmla="*/ 31841 h 92256"/>
                <a:gd name="connsiteX255" fmla="*/ 12246 w 93073"/>
                <a:gd name="connsiteY255" fmla="*/ 33474 h 92256"/>
                <a:gd name="connsiteX256" fmla="*/ 12246 w 93073"/>
                <a:gd name="connsiteY256" fmla="*/ 34290 h 92256"/>
                <a:gd name="connsiteX257" fmla="*/ 13063 w 93073"/>
                <a:gd name="connsiteY257" fmla="*/ 35923 h 92256"/>
                <a:gd name="connsiteX258" fmla="*/ 13063 w 93073"/>
                <a:gd name="connsiteY258" fmla="*/ 38372 h 92256"/>
                <a:gd name="connsiteX259" fmla="*/ 13063 w 93073"/>
                <a:gd name="connsiteY259" fmla="*/ 41638 h 92256"/>
                <a:gd name="connsiteX260" fmla="*/ 13879 w 93073"/>
                <a:gd name="connsiteY260" fmla="*/ 43271 h 92256"/>
                <a:gd name="connsiteX261" fmla="*/ 13879 w 93073"/>
                <a:gd name="connsiteY261" fmla="*/ 43271 h 92256"/>
                <a:gd name="connsiteX262" fmla="*/ 19594 w 93073"/>
                <a:gd name="connsiteY262" fmla="*/ 40821 h 92256"/>
                <a:gd name="connsiteX263" fmla="*/ 20411 w 93073"/>
                <a:gd name="connsiteY263" fmla="*/ 41638 h 92256"/>
                <a:gd name="connsiteX264" fmla="*/ 18778 w 93073"/>
                <a:gd name="connsiteY264" fmla="*/ 40821 h 92256"/>
                <a:gd name="connsiteX265" fmla="*/ 17145 w 93073"/>
                <a:gd name="connsiteY265" fmla="*/ 40821 h 92256"/>
                <a:gd name="connsiteX266" fmla="*/ 17145 w 93073"/>
                <a:gd name="connsiteY266" fmla="*/ 40005 h 92256"/>
                <a:gd name="connsiteX267" fmla="*/ 17145 w 93073"/>
                <a:gd name="connsiteY267" fmla="*/ 39189 h 92256"/>
                <a:gd name="connsiteX268" fmla="*/ 17145 w 93073"/>
                <a:gd name="connsiteY268" fmla="*/ 38372 h 92256"/>
                <a:gd name="connsiteX269" fmla="*/ 17962 w 93073"/>
                <a:gd name="connsiteY269" fmla="*/ 38372 h 92256"/>
                <a:gd name="connsiteX270" fmla="*/ 17962 w 93073"/>
                <a:gd name="connsiteY270" fmla="*/ 39189 h 92256"/>
                <a:gd name="connsiteX271" fmla="*/ 19594 w 93073"/>
                <a:gd name="connsiteY271" fmla="*/ 40821 h 92256"/>
                <a:gd name="connsiteX272" fmla="*/ 25309 w 93073"/>
                <a:gd name="connsiteY272" fmla="*/ 50619 h 92256"/>
                <a:gd name="connsiteX273" fmla="*/ 25309 w 93073"/>
                <a:gd name="connsiteY273" fmla="*/ 50619 h 92256"/>
                <a:gd name="connsiteX274" fmla="*/ 23677 w 93073"/>
                <a:gd name="connsiteY274" fmla="*/ 49802 h 92256"/>
                <a:gd name="connsiteX275" fmla="*/ 22860 w 93073"/>
                <a:gd name="connsiteY275" fmla="*/ 48986 h 92256"/>
                <a:gd name="connsiteX276" fmla="*/ 22044 w 93073"/>
                <a:gd name="connsiteY276" fmla="*/ 48169 h 92256"/>
                <a:gd name="connsiteX277" fmla="*/ 20411 w 93073"/>
                <a:gd name="connsiteY277" fmla="*/ 47353 h 92256"/>
                <a:gd name="connsiteX278" fmla="*/ 19594 w 93073"/>
                <a:gd name="connsiteY278" fmla="*/ 45720 h 92256"/>
                <a:gd name="connsiteX279" fmla="*/ 17145 w 93073"/>
                <a:gd name="connsiteY279" fmla="*/ 43271 h 92256"/>
                <a:gd name="connsiteX280" fmla="*/ 17145 w 93073"/>
                <a:gd name="connsiteY280" fmla="*/ 42454 h 92256"/>
                <a:gd name="connsiteX281" fmla="*/ 17962 w 93073"/>
                <a:gd name="connsiteY281" fmla="*/ 43271 h 92256"/>
                <a:gd name="connsiteX282" fmla="*/ 18778 w 93073"/>
                <a:gd name="connsiteY282" fmla="*/ 44087 h 92256"/>
                <a:gd name="connsiteX283" fmla="*/ 19594 w 93073"/>
                <a:gd name="connsiteY283" fmla="*/ 44087 h 92256"/>
                <a:gd name="connsiteX284" fmla="*/ 21227 w 93073"/>
                <a:gd name="connsiteY284" fmla="*/ 45720 h 92256"/>
                <a:gd name="connsiteX285" fmla="*/ 22860 w 93073"/>
                <a:gd name="connsiteY285" fmla="*/ 48169 h 92256"/>
                <a:gd name="connsiteX286" fmla="*/ 25309 w 93073"/>
                <a:gd name="connsiteY286" fmla="*/ 49802 h 92256"/>
                <a:gd name="connsiteX287" fmla="*/ 25309 w 93073"/>
                <a:gd name="connsiteY287" fmla="*/ 50619 h 92256"/>
                <a:gd name="connsiteX288" fmla="*/ 25309 w 93073"/>
                <a:gd name="connsiteY288" fmla="*/ 50619 h 92256"/>
                <a:gd name="connsiteX289" fmla="*/ 25309 w 93073"/>
                <a:gd name="connsiteY289" fmla="*/ 60416 h 92256"/>
                <a:gd name="connsiteX290" fmla="*/ 25309 w 93073"/>
                <a:gd name="connsiteY290" fmla="*/ 60416 h 92256"/>
                <a:gd name="connsiteX291" fmla="*/ 25309 w 93073"/>
                <a:gd name="connsiteY291" fmla="*/ 60416 h 92256"/>
                <a:gd name="connsiteX292" fmla="*/ 25309 w 93073"/>
                <a:gd name="connsiteY292" fmla="*/ 60416 h 92256"/>
                <a:gd name="connsiteX293" fmla="*/ 24493 w 93073"/>
                <a:gd name="connsiteY293" fmla="*/ 60416 h 92256"/>
                <a:gd name="connsiteX294" fmla="*/ 20411 w 93073"/>
                <a:gd name="connsiteY294" fmla="*/ 55517 h 92256"/>
                <a:gd name="connsiteX295" fmla="*/ 19594 w 93073"/>
                <a:gd name="connsiteY295" fmla="*/ 54701 h 92256"/>
                <a:gd name="connsiteX296" fmla="*/ 21227 w 93073"/>
                <a:gd name="connsiteY296" fmla="*/ 55517 h 92256"/>
                <a:gd name="connsiteX297" fmla="*/ 25309 w 93073"/>
                <a:gd name="connsiteY297" fmla="*/ 60416 h 92256"/>
                <a:gd name="connsiteX298" fmla="*/ 26126 w 93073"/>
                <a:gd name="connsiteY298" fmla="*/ 57150 h 92256"/>
                <a:gd name="connsiteX299" fmla="*/ 26126 w 93073"/>
                <a:gd name="connsiteY299" fmla="*/ 57150 h 92256"/>
                <a:gd name="connsiteX300" fmla="*/ 24493 w 93073"/>
                <a:gd name="connsiteY300" fmla="*/ 56334 h 92256"/>
                <a:gd name="connsiteX301" fmla="*/ 23677 w 93073"/>
                <a:gd name="connsiteY301" fmla="*/ 55517 h 92256"/>
                <a:gd name="connsiteX302" fmla="*/ 23677 w 93073"/>
                <a:gd name="connsiteY302" fmla="*/ 54701 h 92256"/>
                <a:gd name="connsiteX303" fmla="*/ 26126 w 93073"/>
                <a:gd name="connsiteY303" fmla="*/ 57150 h 92256"/>
                <a:gd name="connsiteX304" fmla="*/ 28575 w 93073"/>
                <a:gd name="connsiteY304" fmla="*/ 58783 h 92256"/>
                <a:gd name="connsiteX305" fmla="*/ 29391 w 93073"/>
                <a:gd name="connsiteY305" fmla="*/ 60416 h 92256"/>
                <a:gd name="connsiteX306" fmla="*/ 28575 w 93073"/>
                <a:gd name="connsiteY306" fmla="*/ 60416 h 92256"/>
                <a:gd name="connsiteX307" fmla="*/ 27759 w 93073"/>
                <a:gd name="connsiteY307" fmla="*/ 59599 h 92256"/>
                <a:gd name="connsiteX308" fmla="*/ 26942 w 93073"/>
                <a:gd name="connsiteY308" fmla="*/ 58783 h 92256"/>
                <a:gd name="connsiteX309" fmla="*/ 28575 w 93073"/>
                <a:gd name="connsiteY309" fmla="*/ 58783 h 92256"/>
                <a:gd name="connsiteX310" fmla="*/ 52252 w 93073"/>
                <a:gd name="connsiteY310" fmla="*/ 75111 h 92256"/>
                <a:gd name="connsiteX311" fmla="*/ 49802 w 93073"/>
                <a:gd name="connsiteY311" fmla="*/ 75111 h 92256"/>
                <a:gd name="connsiteX312" fmla="*/ 47353 w 93073"/>
                <a:gd name="connsiteY312" fmla="*/ 74295 h 92256"/>
                <a:gd name="connsiteX313" fmla="*/ 46537 w 93073"/>
                <a:gd name="connsiteY313" fmla="*/ 73479 h 92256"/>
                <a:gd name="connsiteX314" fmla="*/ 46537 w 93073"/>
                <a:gd name="connsiteY314" fmla="*/ 72662 h 92256"/>
                <a:gd name="connsiteX315" fmla="*/ 46537 w 93073"/>
                <a:gd name="connsiteY315" fmla="*/ 71846 h 92256"/>
                <a:gd name="connsiteX316" fmla="*/ 48986 w 93073"/>
                <a:gd name="connsiteY316" fmla="*/ 71846 h 92256"/>
                <a:gd name="connsiteX317" fmla="*/ 53068 w 93073"/>
                <a:gd name="connsiteY317" fmla="*/ 72662 h 92256"/>
                <a:gd name="connsiteX318" fmla="*/ 53884 w 93073"/>
                <a:gd name="connsiteY318" fmla="*/ 73479 h 92256"/>
                <a:gd name="connsiteX319" fmla="*/ 53884 w 93073"/>
                <a:gd name="connsiteY319" fmla="*/ 73479 h 92256"/>
                <a:gd name="connsiteX320" fmla="*/ 52252 w 93073"/>
                <a:gd name="connsiteY320" fmla="*/ 75111 h 92256"/>
                <a:gd name="connsiteX321" fmla="*/ 58783 w 93073"/>
                <a:gd name="connsiteY321" fmla="*/ 78377 h 92256"/>
                <a:gd name="connsiteX322" fmla="*/ 57966 w 93073"/>
                <a:gd name="connsiteY322" fmla="*/ 78377 h 92256"/>
                <a:gd name="connsiteX323" fmla="*/ 50619 w 93073"/>
                <a:gd name="connsiteY323" fmla="*/ 78377 h 92256"/>
                <a:gd name="connsiteX324" fmla="*/ 48169 w 93073"/>
                <a:gd name="connsiteY324" fmla="*/ 77561 h 92256"/>
                <a:gd name="connsiteX325" fmla="*/ 45720 w 93073"/>
                <a:gd name="connsiteY325" fmla="*/ 76744 h 92256"/>
                <a:gd name="connsiteX326" fmla="*/ 44904 w 93073"/>
                <a:gd name="connsiteY326" fmla="*/ 76744 h 92256"/>
                <a:gd name="connsiteX327" fmla="*/ 47353 w 93073"/>
                <a:gd name="connsiteY327" fmla="*/ 76744 h 92256"/>
                <a:gd name="connsiteX328" fmla="*/ 49802 w 93073"/>
                <a:gd name="connsiteY328" fmla="*/ 76744 h 92256"/>
                <a:gd name="connsiteX329" fmla="*/ 50619 w 93073"/>
                <a:gd name="connsiteY329" fmla="*/ 77561 h 92256"/>
                <a:gd name="connsiteX330" fmla="*/ 56334 w 93073"/>
                <a:gd name="connsiteY330" fmla="*/ 78377 h 92256"/>
                <a:gd name="connsiteX331" fmla="*/ 58783 w 93073"/>
                <a:gd name="connsiteY331" fmla="*/ 78377 h 92256"/>
                <a:gd name="connsiteX332" fmla="*/ 66131 w 93073"/>
                <a:gd name="connsiteY332" fmla="*/ 83276 h 92256"/>
                <a:gd name="connsiteX333" fmla="*/ 66947 w 93073"/>
                <a:gd name="connsiteY333" fmla="*/ 82459 h 92256"/>
                <a:gd name="connsiteX334" fmla="*/ 67763 w 93073"/>
                <a:gd name="connsiteY334" fmla="*/ 82459 h 92256"/>
                <a:gd name="connsiteX335" fmla="*/ 68580 w 93073"/>
                <a:gd name="connsiteY335" fmla="*/ 84092 h 92256"/>
                <a:gd name="connsiteX336" fmla="*/ 70213 w 93073"/>
                <a:gd name="connsiteY336" fmla="*/ 84909 h 92256"/>
                <a:gd name="connsiteX337" fmla="*/ 72662 w 93073"/>
                <a:gd name="connsiteY337" fmla="*/ 86541 h 92256"/>
                <a:gd name="connsiteX338" fmla="*/ 74295 w 93073"/>
                <a:gd name="connsiteY338" fmla="*/ 87358 h 92256"/>
                <a:gd name="connsiteX339" fmla="*/ 77561 w 93073"/>
                <a:gd name="connsiteY339" fmla="*/ 88991 h 92256"/>
                <a:gd name="connsiteX340" fmla="*/ 78377 w 93073"/>
                <a:gd name="connsiteY340" fmla="*/ 88991 h 92256"/>
                <a:gd name="connsiteX341" fmla="*/ 80010 w 93073"/>
                <a:gd name="connsiteY341" fmla="*/ 89807 h 92256"/>
                <a:gd name="connsiteX342" fmla="*/ 80010 w 93073"/>
                <a:gd name="connsiteY342" fmla="*/ 90624 h 92256"/>
                <a:gd name="connsiteX343" fmla="*/ 80827 w 93073"/>
                <a:gd name="connsiteY343" fmla="*/ 91440 h 92256"/>
                <a:gd name="connsiteX344" fmla="*/ 81643 w 93073"/>
                <a:gd name="connsiteY344" fmla="*/ 92256 h 92256"/>
                <a:gd name="connsiteX345" fmla="*/ 78377 w 93073"/>
                <a:gd name="connsiteY345" fmla="*/ 89807 h 92256"/>
                <a:gd name="connsiteX346" fmla="*/ 75928 w 93073"/>
                <a:gd name="connsiteY346" fmla="*/ 87358 h 92256"/>
                <a:gd name="connsiteX347" fmla="*/ 70213 w 93073"/>
                <a:gd name="connsiteY347" fmla="*/ 84092 h 92256"/>
                <a:gd name="connsiteX348" fmla="*/ 66131 w 93073"/>
                <a:gd name="connsiteY348" fmla="*/ 83276 h 92256"/>
                <a:gd name="connsiteX349" fmla="*/ 60416 w 93073"/>
                <a:gd name="connsiteY349" fmla="*/ 80010 h 92256"/>
                <a:gd name="connsiteX350" fmla="*/ 57150 w 93073"/>
                <a:gd name="connsiteY350" fmla="*/ 79194 h 92256"/>
                <a:gd name="connsiteX351" fmla="*/ 58783 w 93073"/>
                <a:gd name="connsiteY351" fmla="*/ 79194 h 92256"/>
                <a:gd name="connsiteX352" fmla="*/ 60416 w 93073"/>
                <a:gd name="connsiteY352" fmla="*/ 79194 h 92256"/>
                <a:gd name="connsiteX353" fmla="*/ 68580 w 93073"/>
                <a:gd name="connsiteY353" fmla="*/ 83276 h 92256"/>
                <a:gd name="connsiteX354" fmla="*/ 66131 w 93073"/>
                <a:gd name="connsiteY354" fmla="*/ 83276 h 92256"/>
                <a:gd name="connsiteX355" fmla="*/ 49802 w 93073"/>
                <a:gd name="connsiteY355" fmla="*/ 81643 h 92256"/>
                <a:gd name="connsiteX356" fmla="*/ 53068 w 93073"/>
                <a:gd name="connsiteY356" fmla="*/ 82459 h 92256"/>
                <a:gd name="connsiteX357" fmla="*/ 55517 w 93073"/>
                <a:gd name="connsiteY357" fmla="*/ 82459 h 92256"/>
                <a:gd name="connsiteX358" fmla="*/ 57150 w 93073"/>
                <a:gd name="connsiteY358" fmla="*/ 82459 h 92256"/>
                <a:gd name="connsiteX359" fmla="*/ 58783 w 93073"/>
                <a:gd name="connsiteY359" fmla="*/ 83276 h 92256"/>
                <a:gd name="connsiteX360" fmla="*/ 58783 w 93073"/>
                <a:gd name="connsiteY360" fmla="*/ 83276 h 92256"/>
                <a:gd name="connsiteX361" fmla="*/ 57150 w 93073"/>
                <a:gd name="connsiteY361" fmla="*/ 83276 h 92256"/>
                <a:gd name="connsiteX362" fmla="*/ 55517 w 93073"/>
                <a:gd name="connsiteY362" fmla="*/ 83276 h 92256"/>
                <a:gd name="connsiteX363" fmla="*/ 53068 w 93073"/>
                <a:gd name="connsiteY363" fmla="*/ 84092 h 92256"/>
                <a:gd name="connsiteX364" fmla="*/ 51435 w 93073"/>
                <a:gd name="connsiteY364" fmla="*/ 84092 h 92256"/>
                <a:gd name="connsiteX365" fmla="*/ 50619 w 93073"/>
                <a:gd name="connsiteY365" fmla="*/ 83276 h 92256"/>
                <a:gd name="connsiteX366" fmla="*/ 49802 w 93073"/>
                <a:gd name="connsiteY366" fmla="*/ 82459 h 92256"/>
                <a:gd name="connsiteX367" fmla="*/ 49802 w 93073"/>
                <a:gd name="connsiteY367" fmla="*/ 81643 h 92256"/>
                <a:gd name="connsiteX368" fmla="*/ 65314 w 93073"/>
                <a:gd name="connsiteY368" fmla="*/ 86541 h 92256"/>
                <a:gd name="connsiteX369" fmla="*/ 67763 w 93073"/>
                <a:gd name="connsiteY369" fmla="*/ 88174 h 92256"/>
                <a:gd name="connsiteX370" fmla="*/ 61232 w 93073"/>
                <a:gd name="connsiteY370" fmla="*/ 86541 h 92256"/>
                <a:gd name="connsiteX371" fmla="*/ 62048 w 93073"/>
                <a:gd name="connsiteY371" fmla="*/ 86541 h 92256"/>
                <a:gd name="connsiteX372" fmla="*/ 62865 w 93073"/>
                <a:gd name="connsiteY372" fmla="*/ 86541 h 92256"/>
                <a:gd name="connsiteX373" fmla="*/ 65314 w 93073"/>
                <a:gd name="connsiteY373" fmla="*/ 86541 h 9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93073" h="92256">
                  <a:moveTo>
                    <a:pt x="47353" y="0"/>
                  </a:moveTo>
                  <a:lnTo>
                    <a:pt x="48169" y="0"/>
                  </a:lnTo>
                  <a:lnTo>
                    <a:pt x="51435" y="1633"/>
                  </a:lnTo>
                  <a:lnTo>
                    <a:pt x="53068" y="3266"/>
                  </a:lnTo>
                  <a:lnTo>
                    <a:pt x="53884" y="5715"/>
                  </a:lnTo>
                  <a:lnTo>
                    <a:pt x="55517" y="7348"/>
                  </a:lnTo>
                  <a:lnTo>
                    <a:pt x="57150" y="8164"/>
                  </a:lnTo>
                  <a:lnTo>
                    <a:pt x="58783" y="9797"/>
                  </a:lnTo>
                  <a:lnTo>
                    <a:pt x="59599" y="11430"/>
                  </a:lnTo>
                  <a:lnTo>
                    <a:pt x="61232" y="12246"/>
                  </a:lnTo>
                  <a:lnTo>
                    <a:pt x="62865" y="12246"/>
                  </a:lnTo>
                  <a:lnTo>
                    <a:pt x="64498" y="13063"/>
                  </a:lnTo>
                  <a:lnTo>
                    <a:pt x="65314" y="13879"/>
                  </a:lnTo>
                  <a:lnTo>
                    <a:pt x="66131" y="14696"/>
                  </a:lnTo>
                  <a:lnTo>
                    <a:pt x="67763" y="15512"/>
                  </a:lnTo>
                  <a:lnTo>
                    <a:pt x="70213" y="16329"/>
                  </a:lnTo>
                  <a:lnTo>
                    <a:pt x="75112" y="16329"/>
                  </a:lnTo>
                  <a:lnTo>
                    <a:pt x="75928" y="16329"/>
                  </a:lnTo>
                  <a:lnTo>
                    <a:pt x="76744" y="16329"/>
                  </a:lnTo>
                  <a:lnTo>
                    <a:pt x="78377" y="16329"/>
                  </a:lnTo>
                  <a:lnTo>
                    <a:pt x="80010" y="15512"/>
                  </a:lnTo>
                  <a:lnTo>
                    <a:pt x="80827" y="15512"/>
                  </a:lnTo>
                  <a:lnTo>
                    <a:pt x="82459" y="13063"/>
                  </a:lnTo>
                  <a:lnTo>
                    <a:pt x="83276" y="13063"/>
                  </a:lnTo>
                  <a:lnTo>
                    <a:pt x="84909" y="13063"/>
                  </a:lnTo>
                  <a:lnTo>
                    <a:pt x="85725" y="12246"/>
                  </a:lnTo>
                  <a:lnTo>
                    <a:pt x="85725" y="12246"/>
                  </a:lnTo>
                  <a:lnTo>
                    <a:pt x="85725" y="13063"/>
                  </a:lnTo>
                  <a:lnTo>
                    <a:pt x="85725" y="13879"/>
                  </a:lnTo>
                  <a:lnTo>
                    <a:pt x="84909" y="14696"/>
                  </a:lnTo>
                  <a:lnTo>
                    <a:pt x="85725" y="16329"/>
                  </a:lnTo>
                  <a:lnTo>
                    <a:pt x="86541" y="18778"/>
                  </a:lnTo>
                  <a:lnTo>
                    <a:pt x="85725" y="20411"/>
                  </a:lnTo>
                  <a:lnTo>
                    <a:pt x="86541" y="21227"/>
                  </a:lnTo>
                  <a:lnTo>
                    <a:pt x="88174" y="22044"/>
                  </a:lnTo>
                  <a:lnTo>
                    <a:pt x="88174" y="22044"/>
                  </a:lnTo>
                  <a:lnTo>
                    <a:pt x="87358" y="22044"/>
                  </a:lnTo>
                  <a:lnTo>
                    <a:pt x="86541" y="22860"/>
                  </a:lnTo>
                  <a:lnTo>
                    <a:pt x="86541" y="24493"/>
                  </a:lnTo>
                  <a:lnTo>
                    <a:pt x="88174" y="26126"/>
                  </a:lnTo>
                  <a:lnTo>
                    <a:pt x="91440" y="27759"/>
                  </a:lnTo>
                  <a:lnTo>
                    <a:pt x="92256" y="27759"/>
                  </a:lnTo>
                  <a:lnTo>
                    <a:pt x="92256" y="28575"/>
                  </a:lnTo>
                  <a:lnTo>
                    <a:pt x="93073" y="28575"/>
                  </a:lnTo>
                  <a:lnTo>
                    <a:pt x="93073" y="29391"/>
                  </a:lnTo>
                  <a:lnTo>
                    <a:pt x="93073" y="30208"/>
                  </a:lnTo>
                  <a:lnTo>
                    <a:pt x="93073" y="30208"/>
                  </a:lnTo>
                  <a:lnTo>
                    <a:pt x="91440" y="30208"/>
                  </a:lnTo>
                  <a:lnTo>
                    <a:pt x="89807" y="30208"/>
                  </a:lnTo>
                  <a:lnTo>
                    <a:pt x="88991" y="29391"/>
                  </a:lnTo>
                  <a:lnTo>
                    <a:pt x="88991" y="30208"/>
                  </a:lnTo>
                  <a:lnTo>
                    <a:pt x="88991" y="31024"/>
                  </a:lnTo>
                  <a:lnTo>
                    <a:pt x="88174" y="31024"/>
                  </a:lnTo>
                  <a:lnTo>
                    <a:pt x="88991" y="35106"/>
                  </a:lnTo>
                  <a:lnTo>
                    <a:pt x="88991" y="35923"/>
                  </a:lnTo>
                  <a:lnTo>
                    <a:pt x="88991" y="35923"/>
                  </a:lnTo>
                  <a:lnTo>
                    <a:pt x="88991" y="35923"/>
                  </a:lnTo>
                  <a:lnTo>
                    <a:pt x="88174" y="35923"/>
                  </a:lnTo>
                  <a:lnTo>
                    <a:pt x="88174" y="35923"/>
                  </a:lnTo>
                  <a:lnTo>
                    <a:pt x="88174" y="36739"/>
                  </a:lnTo>
                  <a:lnTo>
                    <a:pt x="87358" y="36739"/>
                  </a:lnTo>
                  <a:lnTo>
                    <a:pt x="85725" y="35923"/>
                  </a:lnTo>
                  <a:lnTo>
                    <a:pt x="84909" y="35106"/>
                  </a:lnTo>
                  <a:lnTo>
                    <a:pt x="84909" y="34290"/>
                  </a:lnTo>
                  <a:lnTo>
                    <a:pt x="84909" y="33474"/>
                  </a:lnTo>
                  <a:lnTo>
                    <a:pt x="84092" y="32657"/>
                  </a:lnTo>
                  <a:lnTo>
                    <a:pt x="82459" y="31841"/>
                  </a:lnTo>
                  <a:lnTo>
                    <a:pt x="79194" y="31841"/>
                  </a:lnTo>
                  <a:lnTo>
                    <a:pt x="78377" y="31841"/>
                  </a:lnTo>
                  <a:lnTo>
                    <a:pt x="77561" y="31024"/>
                  </a:lnTo>
                  <a:lnTo>
                    <a:pt x="76744" y="31024"/>
                  </a:lnTo>
                  <a:lnTo>
                    <a:pt x="75928" y="31024"/>
                  </a:lnTo>
                  <a:lnTo>
                    <a:pt x="74295" y="31024"/>
                  </a:lnTo>
                  <a:lnTo>
                    <a:pt x="71846" y="30208"/>
                  </a:lnTo>
                  <a:lnTo>
                    <a:pt x="71029" y="31024"/>
                  </a:lnTo>
                  <a:lnTo>
                    <a:pt x="69396" y="31841"/>
                  </a:lnTo>
                  <a:lnTo>
                    <a:pt x="68580" y="31841"/>
                  </a:lnTo>
                  <a:lnTo>
                    <a:pt x="66947" y="30208"/>
                  </a:lnTo>
                  <a:lnTo>
                    <a:pt x="66131" y="30208"/>
                  </a:lnTo>
                  <a:lnTo>
                    <a:pt x="64498" y="31024"/>
                  </a:lnTo>
                  <a:lnTo>
                    <a:pt x="63681" y="31024"/>
                  </a:lnTo>
                  <a:lnTo>
                    <a:pt x="62865" y="31024"/>
                  </a:lnTo>
                  <a:lnTo>
                    <a:pt x="60416" y="30208"/>
                  </a:lnTo>
                  <a:lnTo>
                    <a:pt x="59599" y="30208"/>
                  </a:lnTo>
                  <a:lnTo>
                    <a:pt x="58783" y="30208"/>
                  </a:lnTo>
                  <a:lnTo>
                    <a:pt x="57150" y="30208"/>
                  </a:lnTo>
                  <a:lnTo>
                    <a:pt x="53884" y="27759"/>
                  </a:lnTo>
                  <a:lnTo>
                    <a:pt x="51435" y="29391"/>
                  </a:lnTo>
                  <a:lnTo>
                    <a:pt x="47353" y="28575"/>
                  </a:lnTo>
                  <a:lnTo>
                    <a:pt x="45720" y="30208"/>
                  </a:lnTo>
                  <a:lnTo>
                    <a:pt x="44087" y="32657"/>
                  </a:lnTo>
                  <a:lnTo>
                    <a:pt x="43271" y="33474"/>
                  </a:lnTo>
                  <a:lnTo>
                    <a:pt x="42454" y="32657"/>
                  </a:lnTo>
                  <a:lnTo>
                    <a:pt x="41638" y="31841"/>
                  </a:lnTo>
                  <a:lnTo>
                    <a:pt x="39188" y="29391"/>
                  </a:lnTo>
                  <a:lnTo>
                    <a:pt x="38372" y="28575"/>
                  </a:lnTo>
                  <a:lnTo>
                    <a:pt x="36739" y="28575"/>
                  </a:lnTo>
                  <a:lnTo>
                    <a:pt x="35923" y="28575"/>
                  </a:lnTo>
                  <a:lnTo>
                    <a:pt x="35106" y="29391"/>
                  </a:lnTo>
                  <a:lnTo>
                    <a:pt x="34290" y="33474"/>
                  </a:lnTo>
                  <a:lnTo>
                    <a:pt x="34290" y="36739"/>
                  </a:lnTo>
                  <a:lnTo>
                    <a:pt x="34290" y="39189"/>
                  </a:lnTo>
                  <a:lnTo>
                    <a:pt x="36739" y="40821"/>
                  </a:lnTo>
                  <a:lnTo>
                    <a:pt x="39188" y="44087"/>
                  </a:lnTo>
                  <a:lnTo>
                    <a:pt x="40005" y="44087"/>
                  </a:lnTo>
                  <a:lnTo>
                    <a:pt x="40821" y="44904"/>
                  </a:lnTo>
                  <a:lnTo>
                    <a:pt x="41638" y="47353"/>
                  </a:lnTo>
                  <a:lnTo>
                    <a:pt x="42454" y="50619"/>
                  </a:lnTo>
                  <a:lnTo>
                    <a:pt x="44087" y="53068"/>
                  </a:lnTo>
                  <a:lnTo>
                    <a:pt x="45720" y="54701"/>
                  </a:lnTo>
                  <a:lnTo>
                    <a:pt x="47353" y="56334"/>
                  </a:lnTo>
                  <a:lnTo>
                    <a:pt x="48986" y="58783"/>
                  </a:lnTo>
                  <a:lnTo>
                    <a:pt x="50619" y="61232"/>
                  </a:lnTo>
                  <a:lnTo>
                    <a:pt x="51435" y="62049"/>
                  </a:lnTo>
                  <a:lnTo>
                    <a:pt x="54701" y="65314"/>
                  </a:lnTo>
                  <a:lnTo>
                    <a:pt x="57966" y="68580"/>
                  </a:lnTo>
                  <a:lnTo>
                    <a:pt x="60416" y="69396"/>
                  </a:lnTo>
                  <a:lnTo>
                    <a:pt x="61232" y="70213"/>
                  </a:lnTo>
                  <a:lnTo>
                    <a:pt x="61232" y="72662"/>
                  </a:lnTo>
                  <a:lnTo>
                    <a:pt x="61232" y="73479"/>
                  </a:lnTo>
                  <a:lnTo>
                    <a:pt x="62865" y="75928"/>
                  </a:lnTo>
                  <a:lnTo>
                    <a:pt x="66947" y="79194"/>
                  </a:lnTo>
                  <a:lnTo>
                    <a:pt x="67763" y="80010"/>
                  </a:lnTo>
                  <a:lnTo>
                    <a:pt x="67763" y="80827"/>
                  </a:lnTo>
                  <a:lnTo>
                    <a:pt x="67763" y="81643"/>
                  </a:lnTo>
                  <a:lnTo>
                    <a:pt x="66947" y="82459"/>
                  </a:lnTo>
                  <a:lnTo>
                    <a:pt x="66131" y="81643"/>
                  </a:lnTo>
                  <a:lnTo>
                    <a:pt x="62865" y="78377"/>
                  </a:lnTo>
                  <a:lnTo>
                    <a:pt x="59599" y="75928"/>
                  </a:lnTo>
                  <a:lnTo>
                    <a:pt x="55517" y="71846"/>
                  </a:lnTo>
                  <a:lnTo>
                    <a:pt x="50619" y="70213"/>
                  </a:lnTo>
                  <a:lnTo>
                    <a:pt x="47353" y="68580"/>
                  </a:lnTo>
                  <a:lnTo>
                    <a:pt x="44904" y="68580"/>
                  </a:lnTo>
                  <a:lnTo>
                    <a:pt x="42454" y="69396"/>
                  </a:lnTo>
                  <a:lnTo>
                    <a:pt x="40821" y="69396"/>
                  </a:lnTo>
                  <a:lnTo>
                    <a:pt x="40005" y="69396"/>
                  </a:lnTo>
                  <a:lnTo>
                    <a:pt x="39188" y="68580"/>
                  </a:lnTo>
                  <a:lnTo>
                    <a:pt x="39188" y="67764"/>
                  </a:lnTo>
                  <a:lnTo>
                    <a:pt x="39188" y="66947"/>
                  </a:lnTo>
                  <a:lnTo>
                    <a:pt x="37556" y="65314"/>
                  </a:lnTo>
                  <a:lnTo>
                    <a:pt x="35106" y="63681"/>
                  </a:lnTo>
                  <a:lnTo>
                    <a:pt x="32657" y="61232"/>
                  </a:lnTo>
                  <a:lnTo>
                    <a:pt x="27759" y="55517"/>
                  </a:lnTo>
                  <a:lnTo>
                    <a:pt x="26942" y="53884"/>
                  </a:lnTo>
                  <a:lnTo>
                    <a:pt x="27759" y="53884"/>
                  </a:lnTo>
                  <a:lnTo>
                    <a:pt x="28575" y="53884"/>
                  </a:lnTo>
                  <a:lnTo>
                    <a:pt x="29391" y="53884"/>
                  </a:lnTo>
                  <a:lnTo>
                    <a:pt x="31024" y="53884"/>
                  </a:lnTo>
                  <a:lnTo>
                    <a:pt x="32657" y="53884"/>
                  </a:lnTo>
                  <a:lnTo>
                    <a:pt x="31024" y="52252"/>
                  </a:lnTo>
                  <a:lnTo>
                    <a:pt x="29391" y="50619"/>
                  </a:lnTo>
                  <a:lnTo>
                    <a:pt x="24493" y="45720"/>
                  </a:lnTo>
                  <a:lnTo>
                    <a:pt x="22860" y="43271"/>
                  </a:lnTo>
                  <a:lnTo>
                    <a:pt x="22860" y="40821"/>
                  </a:lnTo>
                  <a:lnTo>
                    <a:pt x="22860" y="37556"/>
                  </a:lnTo>
                  <a:lnTo>
                    <a:pt x="22044" y="35106"/>
                  </a:lnTo>
                  <a:lnTo>
                    <a:pt x="17962" y="31841"/>
                  </a:lnTo>
                  <a:lnTo>
                    <a:pt x="16329" y="30208"/>
                  </a:lnTo>
                  <a:lnTo>
                    <a:pt x="13879" y="29391"/>
                  </a:lnTo>
                  <a:lnTo>
                    <a:pt x="13063" y="29391"/>
                  </a:lnTo>
                  <a:lnTo>
                    <a:pt x="12246" y="31024"/>
                  </a:lnTo>
                  <a:lnTo>
                    <a:pt x="11430" y="34290"/>
                  </a:lnTo>
                  <a:lnTo>
                    <a:pt x="8981" y="38372"/>
                  </a:lnTo>
                  <a:lnTo>
                    <a:pt x="8164" y="40005"/>
                  </a:lnTo>
                  <a:lnTo>
                    <a:pt x="6531" y="42454"/>
                  </a:lnTo>
                  <a:lnTo>
                    <a:pt x="5715" y="42454"/>
                  </a:lnTo>
                  <a:lnTo>
                    <a:pt x="4898" y="42454"/>
                  </a:lnTo>
                  <a:lnTo>
                    <a:pt x="3266" y="39189"/>
                  </a:lnTo>
                  <a:lnTo>
                    <a:pt x="1633" y="36739"/>
                  </a:lnTo>
                  <a:lnTo>
                    <a:pt x="1633" y="35106"/>
                  </a:lnTo>
                  <a:lnTo>
                    <a:pt x="1633" y="33474"/>
                  </a:lnTo>
                  <a:lnTo>
                    <a:pt x="0" y="27759"/>
                  </a:lnTo>
                  <a:lnTo>
                    <a:pt x="816" y="26942"/>
                  </a:lnTo>
                  <a:lnTo>
                    <a:pt x="1633" y="27759"/>
                  </a:lnTo>
                  <a:lnTo>
                    <a:pt x="5715" y="28575"/>
                  </a:lnTo>
                  <a:lnTo>
                    <a:pt x="6531" y="27759"/>
                  </a:lnTo>
                  <a:lnTo>
                    <a:pt x="7348" y="26942"/>
                  </a:lnTo>
                  <a:lnTo>
                    <a:pt x="7348" y="26126"/>
                  </a:lnTo>
                  <a:lnTo>
                    <a:pt x="7348" y="26126"/>
                  </a:lnTo>
                  <a:lnTo>
                    <a:pt x="8981" y="26942"/>
                  </a:lnTo>
                  <a:lnTo>
                    <a:pt x="10613" y="26942"/>
                  </a:lnTo>
                  <a:lnTo>
                    <a:pt x="12246" y="26942"/>
                  </a:lnTo>
                  <a:lnTo>
                    <a:pt x="13879" y="26942"/>
                  </a:lnTo>
                  <a:lnTo>
                    <a:pt x="14696" y="26126"/>
                  </a:lnTo>
                  <a:lnTo>
                    <a:pt x="16329" y="23677"/>
                  </a:lnTo>
                  <a:lnTo>
                    <a:pt x="17145" y="22860"/>
                  </a:lnTo>
                  <a:lnTo>
                    <a:pt x="17962" y="22860"/>
                  </a:lnTo>
                  <a:lnTo>
                    <a:pt x="17962" y="22860"/>
                  </a:lnTo>
                  <a:lnTo>
                    <a:pt x="17962" y="23677"/>
                  </a:lnTo>
                  <a:lnTo>
                    <a:pt x="18778" y="24493"/>
                  </a:lnTo>
                  <a:lnTo>
                    <a:pt x="20411" y="26126"/>
                  </a:lnTo>
                  <a:lnTo>
                    <a:pt x="21227" y="26942"/>
                  </a:lnTo>
                  <a:lnTo>
                    <a:pt x="22044" y="26942"/>
                  </a:lnTo>
                  <a:lnTo>
                    <a:pt x="22860" y="26126"/>
                  </a:lnTo>
                  <a:lnTo>
                    <a:pt x="23677" y="26126"/>
                  </a:lnTo>
                  <a:lnTo>
                    <a:pt x="26126" y="26942"/>
                  </a:lnTo>
                  <a:lnTo>
                    <a:pt x="28575" y="26942"/>
                  </a:lnTo>
                  <a:lnTo>
                    <a:pt x="30208" y="26126"/>
                  </a:lnTo>
                  <a:lnTo>
                    <a:pt x="30208" y="25309"/>
                  </a:lnTo>
                  <a:lnTo>
                    <a:pt x="29391" y="24493"/>
                  </a:lnTo>
                  <a:lnTo>
                    <a:pt x="29391" y="23677"/>
                  </a:lnTo>
                  <a:lnTo>
                    <a:pt x="29391" y="22860"/>
                  </a:lnTo>
                  <a:lnTo>
                    <a:pt x="30208" y="22044"/>
                  </a:lnTo>
                  <a:lnTo>
                    <a:pt x="30208" y="22044"/>
                  </a:lnTo>
                  <a:lnTo>
                    <a:pt x="28575" y="20411"/>
                  </a:lnTo>
                  <a:lnTo>
                    <a:pt x="28575" y="20411"/>
                  </a:lnTo>
                  <a:lnTo>
                    <a:pt x="31841" y="18778"/>
                  </a:lnTo>
                  <a:lnTo>
                    <a:pt x="34290" y="17961"/>
                  </a:lnTo>
                  <a:lnTo>
                    <a:pt x="35106" y="17145"/>
                  </a:lnTo>
                  <a:lnTo>
                    <a:pt x="35106" y="16329"/>
                  </a:lnTo>
                  <a:lnTo>
                    <a:pt x="35106" y="14696"/>
                  </a:lnTo>
                  <a:lnTo>
                    <a:pt x="35106" y="13063"/>
                  </a:lnTo>
                  <a:lnTo>
                    <a:pt x="34290" y="11430"/>
                  </a:lnTo>
                  <a:lnTo>
                    <a:pt x="34290" y="10614"/>
                  </a:lnTo>
                  <a:lnTo>
                    <a:pt x="34290" y="9797"/>
                  </a:lnTo>
                  <a:lnTo>
                    <a:pt x="35106" y="8981"/>
                  </a:lnTo>
                  <a:lnTo>
                    <a:pt x="35923" y="8981"/>
                  </a:lnTo>
                  <a:lnTo>
                    <a:pt x="37556" y="8164"/>
                  </a:lnTo>
                  <a:lnTo>
                    <a:pt x="38372" y="7348"/>
                  </a:lnTo>
                  <a:lnTo>
                    <a:pt x="40005" y="6531"/>
                  </a:lnTo>
                  <a:lnTo>
                    <a:pt x="40821" y="5715"/>
                  </a:lnTo>
                  <a:lnTo>
                    <a:pt x="41638" y="4082"/>
                  </a:lnTo>
                  <a:lnTo>
                    <a:pt x="42454" y="4082"/>
                  </a:lnTo>
                  <a:lnTo>
                    <a:pt x="44087" y="4082"/>
                  </a:lnTo>
                  <a:lnTo>
                    <a:pt x="44904" y="4082"/>
                  </a:lnTo>
                  <a:lnTo>
                    <a:pt x="44904" y="1633"/>
                  </a:lnTo>
                  <a:lnTo>
                    <a:pt x="44904" y="816"/>
                  </a:lnTo>
                  <a:lnTo>
                    <a:pt x="45720" y="816"/>
                  </a:lnTo>
                  <a:lnTo>
                    <a:pt x="45720" y="816"/>
                  </a:lnTo>
                  <a:lnTo>
                    <a:pt x="47353" y="816"/>
                  </a:lnTo>
                  <a:lnTo>
                    <a:pt x="47353" y="0"/>
                  </a:lnTo>
                  <a:close/>
                  <a:moveTo>
                    <a:pt x="19594" y="35923"/>
                  </a:moveTo>
                  <a:lnTo>
                    <a:pt x="17962" y="36739"/>
                  </a:lnTo>
                  <a:lnTo>
                    <a:pt x="17145" y="35923"/>
                  </a:lnTo>
                  <a:lnTo>
                    <a:pt x="17145" y="35106"/>
                  </a:lnTo>
                  <a:lnTo>
                    <a:pt x="15512" y="35106"/>
                  </a:lnTo>
                  <a:lnTo>
                    <a:pt x="14696" y="34290"/>
                  </a:lnTo>
                  <a:lnTo>
                    <a:pt x="14696" y="33474"/>
                  </a:lnTo>
                  <a:lnTo>
                    <a:pt x="16329" y="32657"/>
                  </a:lnTo>
                  <a:lnTo>
                    <a:pt x="17145" y="31024"/>
                  </a:lnTo>
                  <a:lnTo>
                    <a:pt x="17962" y="31841"/>
                  </a:lnTo>
                  <a:lnTo>
                    <a:pt x="18778" y="34290"/>
                  </a:lnTo>
                  <a:lnTo>
                    <a:pt x="19594" y="35106"/>
                  </a:lnTo>
                  <a:lnTo>
                    <a:pt x="19594" y="35923"/>
                  </a:lnTo>
                  <a:close/>
                  <a:moveTo>
                    <a:pt x="13879" y="43271"/>
                  </a:moveTo>
                  <a:lnTo>
                    <a:pt x="13879" y="44087"/>
                  </a:lnTo>
                  <a:lnTo>
                    <a:pt x="13063" y="43271"/>
                  </a:lnTo>
                  <a:lnTo>
                    <a:pt x="12246" y="41638"/>
                  </a:lnTo>
                  <a:lnTo>
                    <a:pt x="10613" y="38372"/>
                  </a:lnTo>
                  <a:lnTo>
                    <a:pt x="10613" y="37556"/>
                  </a:lnTo>
                  <a:lnTo>
                    <a:pt x="11430" y="36739"/>
                  </a:lnTo>
                  <a:lnTo>
                    <a:pt x="11430" y="35923"/>
                  </a:lnTo>
                  <a:lnTo>
                    <a:pt x="10613" y="32657"/>
                  </a:lnTo>
                  <a:lnTo>
                    <a:pt x="11430" y="31841"/>
                  </a:lnTo>
                  <a:lnTo>
                    <a:pt x="12246" y="31841"/>
                  </a:lnTo>
                  <a:lnTo>
                    <a:pt x="12246" y="33474"/>
                  </a:lnTo>
                  <a:lnTo>
                    <a:pt x="12246" y="34290"/>
                  </a:lnTo>
                  <a:lnTo>
                    <a:pt x="13063" y="35923"/>
                  </a:lnTo>
                  <a:lnTo>
                    <a:pt x="13063" y="38372"/>
                  </a:lnTo>
                  <a:lnTo>
                    <a:pt x="13063" y="41638"/>
                  </a:lnTo>
                  <a:lnTo>
                    <a:pt x="13879" y="43271"/>
                  </a:lnTo>
                  <a:lnTo>
                    <a:pt x="13879" y="43271"/>
                  </a:lnTo>
                  <a:close/>
                  <a:moveTo>
                    <a:pt x="19594" y="40821"/>
                  </a:moveTo>
                  <a:lnTo>
                    <a:pt x="20411" y="41638"/>
                  </a:lnTo>
                  <a:lnTo>
                    <a:pt x="18778" y="40821"/>
                  </a:lnTo>
                  <a:lnTo>
                    <a:pt x="17145" y="40821"/>
                  </a:lnTo>
                  <a:lnTo>
                    <a:pt x="17145" y="40005"/>
                  </a:lnTo>
                  <a:lnTo>
                    <a:pt x="17145" y="39189"/>
                  </a:lnTo>
                  <a:lnTo>
                    <a:pt x="17145" y="38372"/>
                  </a:lnTo>
                  <a:lnTo>
                    <a:pt x="17962" y="38372"/>
                  </a:lnTo>
                  <a:lnTo>
                    <a:pt x="17962" y="39189"/>
                  </a:lnTo>
                  <a:lnTo>
                    <a:pt x="19594" y="40821"/>
                  </a:lnTo>
                  <a:close/>
                  <a:moveTo>
                    <a:pt x="25309" y="50619"/>
                  </a:moveTo>
                  <a:lnTo>
                    <a:pt x="25309" y="50619"/>
                  </a:lnTo>
                  <a:lnTo>
                    <a:pt x="23677" y="49802"/>
                  </a:lnTo>
                  <a:lnTo>
                    <a:pt x="22860" y="48986"/>
                  </a:lnTo>
                  <a:lnTo>
                    <a:pt x="22044" y="48169"/>
                  </a:lnTo>
                  <a:lnTo>
                    <a:pt x="20411" y="47353"/>
                  </a:lnTo>
                  <a:lnTo>
                    <a:pt x="19594" y="45720"/>
                  </a:lnTo>
                  <a:lnTo>
                    <a:pt x="17145" y="43271"/>
                  </a:lnTo>
                  <a:lnTo>
                    <a:pt x="17145" y="42454"/>
                  </a:lnTo>
                  <a:lnTo>
                    <a:pt x="17962" y="43271"/>
                  </a:lnTo>
                  <a:lnTo>
                    <a:pt x="18778" y="44087"/>
                  </a:lnTo>
                  <a:lnTo>
                    <a:pt x="19594" y="44087"/>
                  </a:lnTo>
                  <a:lnTo>
                    <a:pt x="21227" y="45720"/>
                  </a:lnTo>
                  <a:lnTo>
                    <a:pt x="22860" y="48169"/>
                  </a:lnTo>
                  <a:lnTo>
                    <a:pt x="25309" y="49802"/>
                  </a:lnTo>
                  <a:lnTo>
                    <a:pt x="25309" y="50619"/>
                  </a:lnTo>
                  <a:lnTo>
                    <a:pt x="25309" y="50619"/>
                  </a:lnTo>
                  <a:close/>
                  <a:moveTo>
                    <a:pt x="25309" y="60416"/>
                  </a:moveTo>
                  <a:lnTo>
                    <a:pt x="25309" y="60416"/>
                  </a:lnTo>
                  <a:lnTo>
                    <a:pt x="25309" y="60416"/>
                  </a:lnTo>
                  <a:lnTo>
                    <a:pt x="25309" y="60416"/>
                  </a:lnTo>
                  <a:lnTo>
                    <a:pt x="24493" y="60416"/>
                  </a:lnTo>
                  <a:lnTo>
                    <a:pt x="20411" y="55517"/>
                  </a:lnTo>
                  <a:lnTo>
                    <a:pt x="19594" y="54701"/>
                  </a:lnTo>
                  <a:lnTo>
                    <a:pt x="21227" y="55517"/>
                  </a:lnTo>
                  <a:lnTo>
                    <a:pt x="25309" y="60416"/>
                  </a:lnTo>
                  <a:close/>
                  <a:moveTo>
                    <a:pt x="26126" y="57150"/>
                  </a:moveTo>
                  <a:lnTo>
                    <a:pt x="26126" y="57150"/>
                  </a:lnTo>
                  <a:lnTo>
                    <a:pt x="24493" y="56334"/>
                  </a:lnTo>
                  <a:lnTo>
                    <a:pt x="23677" y="55517"/>
                  </a:lnTo>
                  <a:lnTo>
                    <a:pt x="23677" y="54701"/>
                  </a:lnTo>
                  <a:lnTo>
                    <a:pt x="26126" y="57150"/>
                  </a:lnTo>
                  <a:close/>
                  <a:moveTo>
                    <a:pt x="28575" y="58783"/>
                  </a:moveTo>
                  <a:lnTo>
                    <a:pt x="29391" y="60416"/>
                  </a:lnTo>
                  <a:lnTo>
                    <a:pt x="28575" y="60416"/>
                  </a:lnTo>
                  <a:lnTo>
                    <a:pt x="27759" y="59599"/>
                  </a:lnTo>
                  <a:lnTo>
                    <a:pt x="26942" y="58783"/>
                  </a:lnTo>
                  <a:lnTo>
                    <a:pt x="28575" y="58783"/>
                  </a:lnTo>
                  <a:close/>
                  <a:moveTo>
                    <a:pt x="52252" y="75111"/>
                  </a:moveTo>
                  <a:lnTo>
                    <a:pt x="49802" y="75111"/>
                  </a:lnTo>
                  <a:lnTo>
                    <a:pt x="47353" y="74295"/>
                  </a:lnTo>
                  <a:lnTo>
                    <a:pt x="46537" y="73479"/>
                  </a:lnTo>
                  <a:lnTo>
                    <a:pt x="46537" y="72662"/>
                  </a:lnTo>
                  <a:lnTo>
                    <a:pt x="46537" y="71846"/>
                  </a:lnTo>
                  <a:lnTo>
                    <a:pt x="48986" y="71846"/>
                  </a:lnTo>
                  <a:lnTo>
                    <a:pt x="53068" y="72662"/>
                  </a:lnTo>
                  <a:lnTo>
                    <a:pt x="53884" y="73479"/>
                  </a:lnTo>
                  <a:lnTo>
                    <a:pt x="53884" y="73479"/>
                  </a:lnTo>
                  <a:lnTo>
                    <a:pt x="52252" y="75111"/>
                  </a:lnTo>
                  <a:close/>
                  <a:moveTo>
                    <a:pt x="58783" y="78377"/>
                  </a:moveTo>
                  <a:lnTo>
                    <a:pt x="57966" y="78377"/>
                  </a:lnTo>
                  <a:lnTo>
                    <a:pt x="50619" y="78377"/>
                  </a:lnTo>
                  <a:lnTo>
                    <a:pt x="48169" y="77561"/>
                  </a:lnTo>
                  <a:lnTo>
                    <a:pt x="45720" y="76744"/>
                  </a:lnTo>
                  <a:lnTo>
                    <a:pt x="44904" y="76744"/>
                  </a:lnTo>
                  <a:lnTo>
                    <a:pt x="47353" y="76744"/>
                  </a:lnTo>
                  <a:lnTo>
                    <a:pt x="49802" y="76744"/>
                  </a:lnTo>
                  <a:lnTo>
                    <a:pt x="50619" y="77561"/>
                  </a:lnTo>
                  <a:lnTo>
                    <a:pt x="56334" y="78377"/>
                  </a:lnTo>
                  <a:lnTo>
                    <a:pt x="58783" y="78377"/>
                  </a:lnTo>
                  <a:close/>
                  <a:moveTo>
                    <a:pt x="66131" y="83276"/>
                  </a:moveTo>
                  <a:lnTo>
                    <a:pt x="66947" y="82459"/>
                  </a:lnTo>
                  <a:lnTo>
                    <a:pt x="67763" y="82459"/>
                  </a:lnTo>
                  <a:lnTo>
                    <a:pt x="68580" y="84092"/>
                  </a:lnTo>
                  <a:lnTo>
                    <a:pt x="70213" y="84909"/>
                  </a:lnTo>
                  <a:lnTo>
                    <a:pt x="72662" y="86541"/>
                  </a:lnTo>
                  <a:lnTo>
                    <a:pt x="74295" y="87358"/>
                  </a:lnTo>
                  <a:lnTo>
                    <a:pt x="77561" y="88991"/>
                  </a:lnTo>
                  <a:lnTo>
                    <a:pt x="78377" y="88991"/>
                  </a:lnTo>
                  <a:lnTo>
                    <a:pt x="80010" y="89807"/>
                  </a:lnTo>
                  <a:lnTo>
                    <a:pt x="80010" y="90624"/>
                  </a:lnTo>
                  <a:lnTo>
                    <a:pt x="80827" y="91440"/>
                  </a:lnTo>
                  <a:lnTo>
                    <a:pt x="81643" y="92256"/>
                  </a:lnTo>
                  <a:lnTo>
                    <a:pt x="78377" y="89807"/>
                  </a:lnTo>
                  <a:lnTo>
                    <a:pt x="75928" y="87358"/>
                  </a:lnTo>
                  <a:lnTo>
                    <a:pt x="70213" y="84092"/>
                  </a:lnTo>
                  <a:lnTo>
                    <a:pt x="66131" y="83276"/>
                  </a:lnTo>
                  <a:lnTo>
                    <a:pt x="60416" y="80010"/>
                  </a:lnTo>
                  <a:lnTo>
                    <a:pt x="57150" y="79194"/>
                  </a:lnTo>
                  <a:lnTo>
                    <a:pt x="58783" y="79194"/>
                  </a:lnTo>
                  <a:lnTo>
                    <a:pt x="60416" y="79194"/>
                  </a:lnTo>
                  <a:lnTo>
                    <a:pt x="68580" y="83276"/>
                  </a:lnTo>
                  <a:lnTo>
                    <a:pt x="66131" y="83276"/>
                  </a:lnTo>
                  <a:close/>
                  <a:moveTo>
                    <a:pt x="49802" y="81643"/>
                  </a:moveTo>
                  <a:lnTo>
                    <a:pt x="53068" y="82459"/>
                  </a:lnTo>
                  <a:lnTo>
                    <a:pt x="55517" y="82459"/>
                  </a:lnTo>
                  <a:lnTo>
                    <a:pt x="57150" y="82459"/>
                  </a:lnTo>
                  <a:lnTo>
                    <a:pt x="58783" y="83276"/>
                  </a:lnTo>
                  <a:lnTo>
                    <a:pt x="58783" y="83276"/>
                  </a:lnTo>
                  <a:lnTo>
                    <a:pt x="57150" y="83276"/>
                  </a:lnTo>
                  <a:lnTo>
                    <a:pt x="55517" y="83276"/>
                  </a:lnTo>
                  <a:lnTo>
                    <a:pt x="53068" y="84092"/>
                  </a:lnTo>
                  <a:lnTo>
                    <a:pt x="51435" y="84092"/>
                  </a:lnTo>
                  <a:lnTo>
                    <a:pt x="50619" y="83276"/>
                  </a:lnTo>
                  <a:lnTo>
                    <a:pt x="49802" y="82459"/>
                  </a:lnTo>
                  <a:lnTo>
                    <a:pt x="49802" y="81643"/>
                  </a:lnTo>
                  <a:close/>
                  <a:moveTo>
                    <a:pt x="65314" y="86541"/>
                  </a:moveTo>
                  <a:lnTo>
                    <a:pt x="67763" y="88174"/>
                  </a:lnTo>
                  <a:lnTo>
                    <a:pt x="61232" y="86541"/>
                  </a:lnTo>
                  <a:lnTo>
                    <a:pt x="62048" y="86541"/>
                  </a:lnTo>
                  <a:lnTo>
                    <a:pt x="62865" y="86541"/>
                  </a:lnTo>
                  <a:lnTo>
                    <a:pt x="65314" y="86541"/>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23" name="Freeform: Shape 322">
              <a:extLst>
                <a:ext uri="{FF2B5EF4-FFF2-40B4-BE49-F238E27FC236}">
                  <a16:creationId xmlns:a16="http://schemas.microsoft.com/office/drawing/2014/main" id="{7CC65FC2-0887-23E2-1150-E18DF318EF57}"/>
                </a:ext>
              </a:extLst>
            </p:cNvPr>
            <p:cNvSpPr/>
            <p:nvPr/>
          </p:nvSpPr>
          <p:spPr>
            <a:xfrm>
              <a:off x="3145699" y="3880484"/>
              <a:ext cx="48169" cy="35923"/>
            </a:xfrm>
            <a:custGeom>
              <a:avLst/>
              <a:gdLst>
                <a:gd name="connsiteX0" fmla="*/ 31841 w 48169"/>
                <a:gd name="connsiteY0" fmla="*/ 2449 h 35923"/>
                <a:gd name="connsiteX1" fmla="*/ 31841 w 48169"/>
                <a:gd name="connsiteY1" fmla="*/ 2449 h 35923"/>
                <a:gd name="connsiteX2" fmla="*/ 32657 w 48169"/>
                <a:gd name="connsiteY2" fmla="*/ 3266 h 35923"/>
                <a:gd name="connsiteX3" fmla="*/ 31024 w 48169"/>
                <a:gd name="connsiteY3" fmla="*/ 3266 h 35923"/>
                <a:gd name="connsiteX4" fmla="*/ 29391 w 48169"/>
                <a:gd name="connsiteY4" fmla="*/ 2449 h 35923"/>
                <a:gd name="connsiteX5" fmla="*/ 28575 w 48169"/>
                <a:gd name="connsiteY5" fmla="*/ 2449 h 35923"/>
                <a:gd name="connsiteX6" fmla="*/ 28575 w 48169"/>
                <a:gd name="connsiteY6" fmla="*/ 2449 h 35923"/>
                <a:gd name="connsiteX7" fmla="*/ 27759 w 48169"/>
                <a:gd name="connsiteY7" fmla="*/ 1633 h 35923"/>
                <a:gd name="connsiteX8" fmla="*/ 28575 w 48169"/>
                <a:gd name="connsiteY8" fmla="*/ 816 h 35923"/>
                <a:gd name="connsiteX9" fmla="*/ 29391 w 48169"/>
                <a:gd name="connsiteY9" fmla="*/ 816 h 35923"/>
                <a:gd name="connsiteX10" fmla="*/ 30208 w 48169"/>
                <a:gd name="connsiteY10" fmla="*/ 816 h 35923"/>
                <a:gd name="connsiteX11" fmla="*/ 31841 w 48169"/>
                <a:gd name="connsiteY11" fmla="*/ 2449 h 35923"/>
                <a:gd name="connsiteX12" fmla="*/ 46537 w 48169"/>
                <a:gd name="connsiteY12" fmla="*/ 8164 h 35923"/>
                <a:gd name="connsiteX13" fmla="*/ 46537 w 48169"/>
                <a:gd name="connsiteY13" fmla="*/ 8164 h 35923"/>
                <a:gd name="connsiteX14" fmla="*/ 47353 w 48169"/>
                <a:gd name="connsiteY14" fmla="*/ 12246 h 35923"/>
                <a:gd name="connsiteX15" fmla="*/ 47353 w 48169"/>
                <a:gd name="connsiteY15" fmla="*/ 13063 h 35923"/>
                <a:gd name="connsiteX16" fmla="*/ 46537 w 48169"/>
                <a:gd name="connsiteY16" fmla="*/ 14696 h 35923"/>
                <a:gd name="connsiteX17" fmla="*/ 46537 w 48169"/>
                <a:gd name="connsiteY17" fmla="*/ 15512 h 35923"/>
                <a:gd name="connsiteX18" fmla="*/ 48169 w 48169"/>
                <a:gd name="connsiteY18" fmla="*/ 17145 h 35923"/>
                <a:gd name="connsiteX19" fmla="*/ 48169 w 48169"/>
                <a:gd name="connsiteY19" fmla="*/ 17962 h 35923"/>
                <a:gd name="connsiteX20" fmla="*/ 48169 w 48169"/>
                <a:gd name="connsiteY20" fmla="*/ 18778 h 35923"/>
                <a:gd name="connsiteX21" fmla="*/ 46537 w 48169"/>
                <a:gd name="connsiteY21" fmla="*/ 20411 h 35923"/>
                <a:gd name="connsiteX22" fmla="*/ 45720 w 48169"/>
                <a:gd name="connsiteY22" fmla="*/ 21227 h 35923"/>
                <a:gd name="connsiteX23" fmla="*/ 45720 w 48169"/>
                <a:gd name="connsiteY23" fmla="*/ 22044 h 35923"/>
                <a:gd name="connsiteX24" fmla="*/ 46537 w 48169"/>
                <a:gd name="connsiteY24" fmla="*/ 22860 h 35923"/>
                <a:gd name="connsiteX25" fmla="*/ 46537 w 48169"/>
                <a:gd name="connsiteY25" fmla="*/ 23677 h 35923"/>
                <a:gd name="connsiteX26" fmla="*/ 46537 w 48169"/>
                <a:gd name="connsiteY26" fmla="*/ 24493 h 35923"/>
                <a:gd name="connsiteX27" fmla="*/ 44904 w 48169"/>
                <a:gd name="connsiteY27" fmla="*/ 26126 h 35923"/>
                <a:gd name="connsiteX28" fmla="*/ 44087 w 48169"/>
                <a:gd name="connsiteY28" fmla="*/ 26942 h 35923"/>
                <a:gd name="connsiteX29" fmla="*/ 42454 w 48169"/>
                <a:gd name="connsiteY29" fmla="*/ 26942 h 35923"/>
                <a:gd name="connsiteX30" fmla="*/ 42454 w 48169"/>
                <a:gd name="connsiteY30" fmla="*/ 26942 h 35923"/>
                <a:gd name="connsiteX31" fmla="*/ 43271 w 48169"/>
                <a:gd name="connsiteY31" fmla="*/ 28575 h 35923"/>
                <a:gd name="connsiteX32" fmla="*/ 44087 w 48169"/>
                <a:gd name="connsiteY32" fmla="*/ 30208 h 35923"/>
                <a:gd name="connsiteX33" fmla="*/ 45720 w 48169"/>
                <a:gd name="connsiteY33" fmla="*/ 31841 h 35923"/>
                <a:gd name="connsiteX34" fmla="*/ 45720 w 48169"/>
                <a:gd name="connsiteY34" fmla="*/ 32657 h 35923"/>
                <a:gd name="connsiteX35" fmla="*/ 44904 w 48169"/>
                <a:gd name="connsiteY35" fmla="*/ 33474 h 35923"/>
                <a:gd name="connsiteX36" fmla="*/ 44904 w 48169"/>
                <a:gd name="connsiteY36" fmla="*/ 35923 h 35923"/>
                <a:gd name="connsiteX37" fmla="*/ 43271 w 48169"/>
                <a:gd name="connsiteY37" fmla="*/ 34290 h 35923"/>
                <a:gd name="connsiteX38" fmla="*/ 41638 w 48169"/>
                <a:gd name="connsiteY38" fmla="*/ 33474 h 35923"/>
                <a:gd name="connsiteX39" fmla="*/ 40821 w 48169"/>
                <a:gd name="connsiteY39" fmla="*/ 32657 h 35923"/>
                <a:gd name="connsiteX40" fmla="*/ 40005 w 48169"/>
                <a:gd name="connsiteY40" fmla="*/ 32657 h 35923"/>
                <a:gd name="connsiteX41" fmla="*/ 32657 w 48169"/>
                <a:gd name="connsiteY41" fmla="*/ 32657 h 35923"/>
                <a:gd name="connsiteX42" fmla="*/ 31841 w 48169"/>
                <a:gd name="connsiteY42" fmla="*/ 32657 h 35923"/>
                <a:gd name="connsiteX43" fmla="*/ 31024 w 48169"/>
                <a:gd name="connsiteY43" fmla="*/ 32657 h 35923"/>
                <a:gd name="connsiteX44" fmla="*/ 30208 w 48169"/>
                <a:gd name="connsiteY44" fmla="*/ 32657 h 35923"/>
                <a:gd name="connsiteX45" fmla="*/ 28575 w 48169"/>
                <a:gd name="connsiteY45" fmla="*/ 32657 h 35923"/>
                <a:gd name="connsiteX46" fmla="*/ 26942 w 48169"/>
                <a:gd name="connsiteY46" fmla="*/ 32657 h 35923"/>
                <a:gd name="connsiteX47" fmla="*/ 22044 w 48169"/>
                <a:gd name="connsiteY47" fmla="*/ 31841 h 35923"/>
                <a:gd name="connsiteX48" fmla="*/ 20411 w 48169"/>
                <a:gd name="connsiteY48" fmla="*/ 31024 h 35923"/>
                <a:gd name="connsiteX49" fmla="*/ 18778 w 48169"/>
                <a:gd name="connsiteY49" fmla="*/ 31024 h 35923"/>
                <a:gd name="connsiteX50" fmla="*/ 16329 w 48169"/>
                <a:gd name="connsiteY50" fmla="*/ 31024 h 35923"/>
                <a:gd name="connsiteX51" fmla="*/ 13879 w 48169"/>
                <a:gd name="connsiteY51" fmla="*/ 31024 h 35923"/>
                <a:gd name="connsiteX52" fmla="*/ 12246 w 48169"/>
                <a:gd name="connsiteY52" fmla="*/ 31841 h 35923"/>
                <a:gd name="connsiteX53" fmla="*/ 10614 w 48169"/>
                <a:gd name="connsiteY53" fmla="*/ 32657 h 35923"/>
                <a:gd name="connsiteX54" fmla="*/ 10614 w 48169"/>
                <a:gd name="connsiteY54" fmla="*/ 33474 h 35923"/>
                <a:gd name="connsiteX55" fmla="*/ 9797 w 48169"/>
                <a:gd name="connsiteY55" fmla="*/ 33474 h 35923"/>
                <a:gd name="connsiteX56" fmla="*/ 8164 w 48169"/>
                <a:gd name="connsiteY56" fmla="*/ 31841 h 35923"/>
                <a:gd name="connsiteX57" fmla="*/ 6532 w 48169"/>
                <a:gd name="connsiteY57" fmla="*/ 30208 h 35923"/>
                <a:gd name="connsiteX58" fmla="*/ 4899 w 48169"/>
                <a:gd name="connsiteY58" fmla="*/ 29391 h 35923"/>
                <a:gd name="connsiteX59" fmla="*/ 816 w 48169"/>
                <a:gd name="connsiteY59" fmla="*/ 27759 h 35923"/>
                <a:gd name="connsiteX60" fmla="*/ 0 w 48169"/>
                <a:gd name="connsiteY60" fmla="*/ 26942 h 35923"/>
                <a:gd name="connsiteX61" fmla="*/ 0 w 48169"/>
                <a:gd name="connsiteY61" fmla="*/ 26126 h 35923"/>
                <a:gd name="connsiteX62" fmla="*/ 1633 w 48169"/>
                <a:gd name="connsiteY62" fmla="*/ 22860 h 35923"/>
                <a:gd name="connsiteX63" fmla="*/ 3266 w 48169"/>
                <a:gd name="connsiteY63" fmla="*/ 22044 h 35923"/>
                <a:gd name="connsiteX64" fmla="*/ 4082 w 48169"/>
                <a:gd name="connsiteY64" fmla="*/ 22044 h 35923"/>
                <a:gd name="connsiteX65" fmla="*/ 6532 w 48169"/>
                <a:gd name="connsiteY65" fmla="*/ 22044 h 35923"/>
                <a:gd name="connsiteX66" fmla="*/ 8981 w 48169"/>
                <a:gd name="connsiteY66" fmla="*/ 22860 h 35923"/>
                <a:gd name="connsiteX67" fmla="*/ 10614 w 48169"/>
                <a:gd name="connsiteY67" fmla="*/ 23677 h 35923"/>
                <a:gd name="connsiteX68" fmla="*/ 13879 w 48169"/>
                <a:gd name="connsiteY68" fmla="*/ 23677 h 35923"/>
                <a:gd name="connsiteX69" fmla="*/ 15512 w 48169"/>
                <a:gd name="connsiteY69" fmla="*/ 24493 h 35923"/>
                <a:gd name="connsiteX70" fmla="*/ 26942 w 48169"/>
                <a:gd name="connsiteY70" fmla="*/ 25309 h 35923"/>
                <a:gd name="connsiteX71" fmla="*/ 29391 w 48169"/>
                <a:gd name="connsiteY71" fmla="*/ 25309 h 35923"/>
                <a:gd name="connsiteX72" fmla="*/ 30208 w 48169"/>
                <a:gd name="connsiteY72" fmla="*/ 25309 h 35923"/>
                <a:gd name="connsiteX73" fmla="*/ 31024 w 48169"/>
                <a:gd name="connsiteY73" fmla="*/ 24493 h 35923"/>
                <a:gd name="connsiteX74" fmla="*/ 31841 w 48169"/>
                <a:gd name="connsiteY74" fmla="*/ 23677 h 35923"/>
                <a:gd name="connsiteX75" fmla="*/ 32657 w 48169"/>
                <a:gd name="connsiteY75" fmla="*/ 22860 h 35923"/>
                <a:gd name="connsiteX76" fmla="*/ 35923 w 48169"/>
                <a:gd name="connsiteY76" fmla="*/ 22860 h 35923"/>
                <a:gd name="connsiteX77" fmla="*/ 36739 w 48169"/>
                <a:gd name="connsiteY77" fmla="*/ 22860 h 35923"/>
                <a:gd name="connsiteX78" fmla="*/ 37556 w 48169"/>
                <a:gd name="connsiteY78" fmla="*/ 22044 h 35923"/>
                <a:gd name="connsiteX79" fmla="*/ 37556 w 48169"/>
                <a:gd name="connsiteY79" fmla="*/ 21227 h 35923"/>
                <a:gd name="connsiteX80" fmla="*/ 35923 w 48169"/>
                <a:gd name="connsiteY80" fmla="*/ 20411 h 35923"/>
                <a:gd name="connsiteX81" fmla="*/ 32657 w 48169"/>
                <a:gd name="connsiteY81" fmla="*/ 17962 h 35923"/>
                <a:gd name="connsiteX82" fmla="*/ 30208 w 48169"/>
                <a:gd name="connsiteY82" fmla="*/ 14696 h 35923"/>
                <a:gd name="connsiteX83" fmla="*/ 31024 w 48169"/>
                <a:gd name="connsiteY83" fmla="*/ 13879 h 35923"/>
                <a:gd name="connsiteX84" fmla="*/ 30208 w 48169"/>
                <a:gd name="connsiteY84" fmla="*/ 12246 h 35923"/>
                <a:gd name="connsiteX85" fmla="*/ 31024 w 48169"/>
                <a:gd name="connsiteY85" fmla="*/ 10614 h 35923"/>
                <a:gd name="connsiteX86" fmla="*/ 31841 w 48169"/>
                <a:gd name="connsiteY86" fmla="*/ 8981 h 35923"/>
                <a:gd name="connsiteX87" fmla="*/ 29391 w 48169"/>
                <a:gd name="connsiteY87" fmla="*/ 7348 h 35923"/>
                <a:gd name="connsiteX88" fmla="*/ 26126 w 48169"/>
                <a:gd name="connsiteY88" fmla="*/ 5715 h 35923"/>
                <a:gd name="connsiteX89" fmla="*/ 22044 w 48169"/>
                <a:gd name="connsiteY89" fmla="*/ 4899 h 35923"/>
                <a:gd name="connsiteX90" fmla="*/ 20411 w 48169"/>
                <a:gd name="connsiteY90" fmla="*/ 4899 h 35923"/>
                <a:gd name="connsiteX91" fmla="*/ 19594 w 48169"/>
                <a:gd name="connsiteY91" fmla="*/ 4082 h 35923"/>
                <a:gd name="connsiteX92" fmla="*/ 20411 w 48169"/>
                <a:gd name="connsiteY92" fmla="*/ 2449 h 35923"/>
                <a:gd name="connsiteX93" fmla="*/ 22044 w 48169"/>
                <a:gd name="connsiteY93" fmla="*/ 1633 h 35923"/>
                <a:gd name="connsiteX94" fmla="*/ 23677 w 48169"/>
                <a:gd name="connsiteY94" fmla="*/ 816 h 35923"/>
                <a:gd name="connsiteX95" fmla="*/ 25309 w 48169"/>
                <a:gd name="connsiteY95" fmla="*/ 816 h 35923"/>
                <a:gd name="connsiteX96" fmla="*/ 29391 w 48169"/>
                <a:gd name="connsiteY96" fmla="*/ 0 h 35923"/>
                <a:gd name="connsiteX97" fmla="*/ 33474 w 48169"/>
                <a:gd name="connsiteY97" fmla="*/ 816 h 35923"/>
                <a:gd name="connsiteX98" fmla="*/ 36739 w 48169"/>
                <a:gd name="connsiteY98" fmla="*/ 2449 h 35923"/>
                <a:gd name="connsiteX99" fmla="*/ 40005 w 48169"/>
                <a:gd name="connsiteY99" fmla="*/ 3266 h 35923"/>
                <a:gd name="connsiteX100" fmla="*/ 44087 w 48169"/>
                <a:gd name="connsiteY100" fmla="*/ 3266 h 35923"/>
                <a:gd name="connsiteX101" fmla="*/ 45720 w 48169"/>
                <a:gd name="connsiteY101" fmla="*/ 4082 h 35923"/>
                <a:gd name="connsiteX102" fmla="*/ 46537 w 48169"/>
                <a:gd name="connsiteY102" fmla="*/ 8164 h 35923"/>
                <a:gd name="connsiteX103" fmla="*/ 29391 w 48169"/>
                <a:gd name="connsiteY103" fmla="*/ 24493 h 35923"/>
                <a:gd name="connsiteX104" fmla="*/ 29391 w 48169"/>
                <a:gd name="connsiteY104" fmla="*/ 26126 h 35923"/>
                <a:gd name="connsiteX105" fmla="*/ 25309 w 48169"/>
                <a:gd name="connsiteY105" fmla="*/ 24493 h 35923"/>
                <a:gd name="connsiteX106" fmla="*/ 22044 w 48169"/>
                <a:gd name="connsiteY106" fmla="*/ 22044 h 35923"/>
                <a:gd name="connsiteX107" fmla="*/ 22044 w 48169"/>
                <a:gd name="connsiteY107" fmla="*/ 21227 h 35923"/>
                <a:gd name="connsiteX108" fmla="*/ 23677 w 48169"/>
                <a:gd name="connsiteY108" fmla="*/ 21227 h 35923"/>
                <a:gd name="connsiteX109" fmla="*/ 25309 w 48169"/>
                <a:gd name="connsiteY109" fmla="*/ 22044 h 35923"/>
                <a:gd name="connsiteX110" fmla="*/ 27759 w 48169"/>
                <a:gd name="connsiteY110" fmla="*/ 23677 h 35923"/>
                <a:gd name="connsiteX111" fmla="*/ 29391 w 48169"/>
                <a:gd name="connsiteY111" fmla="*/ 24493 h 3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48169" h="35923">
                  <a:moveTo>
                    <a:pt x="31841" y="2449"/>
                  </a:moveTo>
                  <a:lnTo>
                    <a:pt x="31841" y="2449"/>
                  </a:lnTo>
                  <a:lnTo>
                    <a:pt x="32657" y="3266"/>
                  </a:lnTo>
                  <a:lnTo>
                    <a:pt x="31024" y="3266"/>
                  </a:lnTo>
                  <a:lnTo>
                    <a:pt x="29391" y="2449"/>
                  </a:lnTo>
                  <a:lnTo>
                    <a:pt x="28575" y="2449"/>
                  </a:lnTo>
                  <a:lnTo>
                    <a:pt x="28575" y="2449"/>
                  </a:lnTo>
                  <a:lnTo>
                    <a:pt x="27759" y="1633"/>
                  </a:lnTo>
                  <a:lnTo>
                    <a:pt x="28575" y="816"/>
                  </a:lnTo>
                  <a:lnTo>
                    <a:pt x="29391" y="816"/>
                  </a:lnTo>
                  <a:lnTo>
                    <a:pt x="30208" y="816"/>
                  </a:lnTo>
                  <a:lnTo>
                    <a:pt x="31841" y="2449"/>
                  </a:lnTo>
                  <a:close/>
                  <a:moveTo>
                    <a:pt x="46537" y="8164"/>
                  </a:moveTo>
                  <a:lnTo>
                    <a:pt x="46537" y="8164"/>
                  </a:lnTo>
                  <a:lnTo>
                    <a:pt x="47353" y="12246"/>
                  </a:lnTo>
                  <a:lnTo>
                    <a:pt x="47353" y="13063"/>
                  </a:lnTo>
                  <a:lnTo>
                    <a:pt x="46537" y="14696"/>
                  </a:lnTo>
                  <a:lnTo>
                    <a:pt x="46537" y="15512"/>
                  </a:lnTo>
                  <a:lnTo>
                    <a:pt x="48169" y="17145"/>
                  </a:lnTo>
                  <a:lnTo>
                    <a:pt x="48169" y="17962"/>
                  </a:lnTo>
                  <a:lnTo>
                    <a:pt x="48169" y="18778"/>
                  </a:lnTo>
                  <a:lnTo>
                    <a:pt x="46537" y="20411"/>
                  </a:lnTo>
                  <a:lnTo>
                    <a:pt x="45720" y="21227"/>
                  </a:lnTo>
                  <a:lnTo>
                    <a:pt x="45720" y="22044"/>
                  </a:lnTo>
                  <a:lnTo>
                    <a:pt x="46537" y="22860"/>
                  </a:lnTo>
                  <a:lnTo>
                    <a:pt x="46537" y="23677"/>
                  </a:lnTo>
                  <a:lnTo>
                    <a:pt x="46537" y="24493"/>
                  </a:lnTo>
                  <a:lnTo>
                    <a:pt x="44904" y="26126"/>
                  </a:lnTo>
                  <a:lnTo>
                    <a:pt x="44087" y="26942"/>
                  </a:lnTo>
                  <a:lnTo>
                    <a:pt x="42454" y="26942"/>
                  </a:lnTo>
                  <a:lnTo>
                    <a:pt x="42454" y="26942"/>
                  </a:lnTo>
                  <a:lnTo>
                    <a:pt x="43271" y="28575"/>
                  </a:lnTo>
                  <a:lnTo>
                    <a:pt x="44087" y="30208"/>
                  </a:lnTo>
                  <a:lnTo>
                    <a:pt x="45720" y="31841"/>
                  </a:lnTo>
                  <a:lnTo>
                    <a:pt x="45720" y="32657"/>
                  </a:lnTo>
                  <a:lnTo>
                    <a:pt x="44904" y="33474"/>
                  </a:lnTo>
                  <a:lnTo>
                    <a:pt x="44904" y="35923"/>
                  </a:lnTo>
                  <a:lnTo>
                    <a:pt x="43271" y="34290"/>
                  </a:lnTo>
                  <a:lnTo>
                    <a:pt x="41638" y="33474"/>
                  </a:lnTo>
                  <a:lnTo>
                    <a:pt x="40821" y="32657"/>
                  </a:lnTo>
                  <a:lnTo>
                    <a:pt x="40005" y="32657"/>
                  </a:lnTo>
                  <a:lnTo>
                    <a:pt x="32657" y="32657"/>
                  </a:lnTo>
                  <a:lnTo>
                    <a:pt x="31841" y="32657"/>
                  </a:lnTo>
                  <a:lnTo>
                    <a:pt x="31024" y="32657"/>
                  </a:lnTo>
                  <a:lnTo>
                    <a:pt x="30208" y="32657"/>
                  </a:lnTo>
                  <a:lnTo>
                    <a:pt x="28575" y="32657"/>
                  </a:lnTo>
                  <a:lnTo>
                    <a:pt x="26942" y="32657"/>
                  </a:lnTo>
                  <a:lnTo>
                    <a:pt x="22044" y="31841"/>
                  </a:lnTo>
                  <a:lnTo>
                    <a:pt x="20411" y="31024"/>
                  </a:lnTo>
                  <a:lnTo>
                    <a:pt x="18778" y="31024"/>
                  </a:lnTo>
                  <a:lnTo>
                    <a:pt x="16329" y="31024"/>
                  </a:lnTo>
                  <a:lnTo>
                    <a:pt x="13879" y="31024"/>
                  </a:lnTo>
                  <a:lnTo>
                    <a:pt x="12246" y="31841"/>
                  </a:lnTo>
                  <a:lnTo>
                    <a:pt x="10614" y="32657"/>
                  </a:lnTo>
                  <a:lnTo>
                    <a:pt x="10614" y="33474"/>
                  </a:lnTo>
                  <a:lnTo>
                    <a:pt x="9797" y="33474"/>
                  </a:lnTo>
                  <a:lnTo>
                    <a:pt x="8164" y="31841"/>
                  </a:lnTo>
                  <a:lnTo>
                    <a:pt x="6532" y="30208"/>
                  </a:lnTo>
                  <a:lnTo>
                    <a:pt x="4899" y="29391"/>
                  </a:lnTo>
                  <a:lnTo>
                    <a:pt x="816" y="27759"/>
                  </a:lnTo>
                  <a:lnTo>
                    <a:pt x="0" y="26942"/>
                  </a:lnTo>
                  <a:lnTo>
                    <a:pt x="0" y="26126"/>
                  </a:lnTo>
                  <a:lnTo>
                    <a:pt x="1633" y="22860"/>
                  </a:lnTo>
                  <a:lnTo>
                    <a:pt x="3266" y="22044"/>
                  </a:lnTo>
                  <a:lnTo>
                    <a:pt x="4082" y="22044"/>
                  </a:lnTo>
                  <a:lnTo>
                    <a:pt x="6532" y="22044"/>
                  </a:lnTo>
                  <a:lnTo>
                    <a:pt x="8981" y="22860"/>
                  </a:lnTo>
                  <a:lnTo>
                    <a:pt x="10614" y="23677"/>
                  </a:lnTo>
                  <a:lnTo>
                    <a:pt x="13879" y="23677"/>
                  </a:lnTo>
                  <a:lnTo>
                    <a:pt x="15512" y="24493"/>
                  </a:lnTo>
                  <a:lnTo>
                    <a:pt x="26942" y="25309"/>
                  </a:lnTo>
                  <a:lnTo>
                    <a:pt x="29391" y="25309"/>
                  </a:lnTo>
                  <a:lnTo>
                    <a:pt x="30208" y="25309"/>
                  </a:lnTo>
                  <a:lnTo>
                    <a:pt x="31024" y="24493"/>
                  </a:lnTo>
                  <a:lnTo>
                    <a:pt x="31841" y="23677"/>
                  </a:lnTo>
                  <a:lnTo>
                    <a:pt x="32657" y="22860"/>
                  </a:lnTo>
                  <a:lnTo>
                    <a:pt x="35923" y="22860"/>
                  </a:lnTo>
                  <a:lnTo>
                    <a:pt x="36739" y="22860"/>
                  </a:lnTo>
                  <a:lnTo>
                    <a:pt x="37556" y="22044"/>
                  </a:lnTo>
                  <a:lnTo>
                    <a:pt x="37556" y="21227"/>
                  </a:lnTo>
                  <a:lnTo>
                    <a:pt x="35923" y="20411"/>
                  </a:lnTo>
                  <a:lnTo>
                    <a:pt x="32657" y="17962"/>
                  </a:lnTo>
                  <a:lnTo>
                    <a:pt x="30208" y="14696"/>
                  </a:lnTo>
                  <a:lnTo>
                    <a:pt x="31024" y="13879"/>
                  </a:lnTo>
                  <a:lnTo>
                    <a:pt x="30208" y="12246"/>
                  </a:lnTo>
                  <a:lnTo>
                    <a:pt x="31024" y="10614"/>
                  </a:lnTo>
                  <a:lnTo>
                    <a:pt x="31841" y="8981"/>
                  </a:lnTo>
                  <a:lnTo>
                    <a:pt x="29391" y="7348"/>
                  </a:lnTo>
                  <a:lnTo>
                    <a:pt x="26126" y="5715"/>
                  </a:lnTo>
                  <a:lnTo>
                    <a:pt x="22044" y="4899"/>
                  </a:lnTo>
                  <a:lnTo>
                    <a:pt x="20411" y="4899"/>
                  </a:lnTo>
                  <a:lnTo>
                    <a:pt x="19594" y="4082"/>
                  </a:lnTo>
                  <a:lnTo>
                    <a:pt x="20411" y="2449"/>
                  </a:lnTo>
                  <a:lnTo>
                    <a:pt x="22044" y="1633"/>
                  </a:lnTo>
                  <a:lnTo>
                    <a:pt x="23677" y="816"/>
                  </a:lnTo>
                  <a:lnTo>
                    <a:pt x="25309" y="816"/>
                  </a:lnTo>
                  <a:lnTo>
                    <a:pt x="29391" y="0"/>
                  </a:lnTo>
                  <a:lnTo>
                    <a:pt x="33474" y="816"/>
                  </a:lnTo>
                  <a:lnTo>
                    <a:pt x="36739" y="2449"/>
                  </a:lnTo>
                  <a:lnTo>
                    <a:pt x="40005" y="3266"/>
                  </a:lnTo>
                  <a:lnTo>
                    <a:pt x="44087" y="3266"/>
                  </a:lnTo>
                  <a:lnTo>
                    <a:pt x="45720" y="4082"/>
                  </a:lnTo>
                  <a:lnTo>
                    <a:pt x="46537" y="8164"/>
                  </a:lnTo>
                  <a:close/>
                  <a:moveTo>
                    <a:pt x="29391" y="24493"/>
                  </a:moveTo>
                  <a:lnTo>
                    <a:pt x="29391" y="26126"/>
                  </a:lnTo>
                  <a:lnTo>
                    <a:pt x="25309" y="24493"/>
                  </a:lnTo>
                  <a:lnTo>
                    <a:pt x="22044" y="22044"/>
                  </a:lnTo>
                  <a:lnTo>
                    <a:pt x="22044" y="21227"/>
                  </a:lnTo>
                  <a:lnTo>
                    <a:pt x="23677" y="21227"/>
                  </a:lnTo>
                  <a:lnTo>
                    <a:pt x="25309" y="22044"/>
                  </a:lnTo>
                  <a:lnTo>
                    <a:pt x="27759" y="23677"/>
                  </a:lnTo>
                  <a:lnTo>
                    <a:pt x="29391" y="24493"/>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24" name="Freeform: Shape 323">
              <a:extLst>
                <a:ext uri="{FF2B5EF4-FFF2-40B4-BE49-F238E27FC236}">
                  <a16:creationId xmlns:a16="http://schemas.microsoft.com/office/drawing/2014/main" id="{FAD752AB-D50E-6231-62E5-9F8711B0FDF2}"/>
                </a:ext>
              </a:extLst>
            </p:cNvPr>
            <p:cNvSpPr/>
            <p:nvPr/>
          </p:nvSpPr>
          <p:spPr>
            <a:xfrm>
              <a:off x="4644662" y="3303269"/>
              <a:ext cx="109401" cy="66947"/>
            </a:xfrm>
            <a:custGeom>
              <a:avLst/>
              <a:gdLst>
                <a:gd name="connsiteX0" fmla="*/ 100421 w 109401"/>
                <a:gd name="connsiteY0" fmla="*/ 3266 h 66947"/>
                <a:gd name="connsiteX1" fmla="*/ 102054 w 109401"/>
                <a:gd name="connsiteY1" fmla="*/ 3266 h 66947"/>
                <a:gd name="connsiteX2" fmla="*/ 102054 w 109401"/>
                <a:gd name="connsiteY2" fmla="*/ 3266 h 66947"/>
                <a:gd name="connsiteX3" fmla="*/ 102054 w 109401"/>
                <a:gd name="connsiteY3" fmla="*/ 3266 h 66947"/>
                <a:gd name="connsiteX4" fmla="*/ 102054 w 109401"/>
                <a:gd name="connsiteY4" fmla="*/ 4082 h 66947"/>
                <a:gd name="connsiteX5" fmla="*/ 102054 w 109401"/>
                <a:gd name="connsiteY5" fmla="*/ 4082 h 66947"/>
                <a:gd name="connsiteX6" fmla="*/ 102054 w 109401"/>
                <a:gd name="connsiteY6" fmla="*/ 4898 h 66947"/>
                <a:gd name="connsiteX7" fmla="*/ 102054 w 109401"/>
                <a:gd name="connsiteY7" fmla="*/ 5715 h 66947"/>
                <a:gd name="connsiteX8" fmla="*/ 102870 w 109401"/>
                <a:gd name="connsiteY8" fmla="*/ 6531 h 66947"/>
                <a:gd name="connsiteX9" fmla="*/ 103686 w 109401"/>
                <a:gd name="connsiteY9" fmla="*/ 6531 h 66947"/>
                <a:gd name="connsiteX10" fmla="*/ 105319 w 109401"/>
                <a:gd name="connsiteY10" fmla="*/ 7348 h 66947"/>
                <a:gd name="connsiteX11" fmla="*/ 106136 w 109401"/>
                <a:gd name="connsiteY11" fmla="*/ 8981 h 66947"/>
                <a:gd name="connsiteX12" fmla="*/ 107768 w 109401"/>
                <a:gd name="connsiteY12" fmla="*/ 9797 h 66947"/>
                <a:gd name="connsiteX13" fmla="*/ 107768 w 109401"/>
                <a:gd name="connsiteY13" fmla="*/ 9797 h 66947"/>
                <a:gd name="connsiteX14" fmla="*/ 107768 w 109401"/>
                <a:gd name="connsiteY14" fmla="*/ 9797 h 66947"/>
                <a:gd name="connsiteX15" fmla="*/ 108585 w 109401"/>
                <a:gd name="connsiteY15" fmla="*/ 9797 h 66947"/>
                <a:gd name="connsiteX16" fmla="*/ 108585 w 109401"/>
                <a:gd name="connsiteY16" fmla="*/ 9797 h 66947"/>
                <a:gd name="connsiteX17" fmla="*/ 109401 w 109401"/>
                <a:gd name="connsiteY17" fmla="*/ 10613 h 66947"/>
                <a:gd name="connsiteX18" fmla="*/ 109401 w 109401"/>
                <a:gd name="connsiteY18" fmla="*/ 11430 h 66947"/>
                <a:gd name="connsiteX19" fmla="*/ 109401 w 109401"/>
                <a:gd name="connsiteY19" fmla="*/ 12246 h 66947"/>
                <a:gd name="connsiteX20" fmla="*/ 109401 w 109401"/>
                <a:gd name="connsiteY20" fmla="*/ 13063 h 66947"/>
                <a:gd name="connsiteX21" fmla="*/ 109401 w 109401"/>
                <a:gd name="connsiteY21" fmla="*/ 13063 h 66947"/>
                <a:gd name="connsiteX22" fmla="*/ 109401 w 109401"/>
                <a:gd name="connsiteY22" fmla="*/ 13879 h 66947"/>
                <a:gd name="connsiteX23" fmla="*/ 106136 w 109401"/>
                <a:gd name="connsiteY23" fmla="*/ 17145 h 66947"/>
                <a:gd name="connsiteX24" fmla="*/ 105319 w 109401"/>
                <a:gd name="connsiteY24" fmla="*/ 17961 h 66947"/>
                <a:gd name="connsiteX25" fmla="*/ 104503 w 109401"/>
                <a:gd name="connsiteY25" fmla="*/ 17961 h 66947"/>
                <a:gd name="connsiteX26" fmla="*/ 103686 w 109401"/>
                <a:gd name="connsiteY26" fmla="*/ 17961 h 66947"/>
                <a:gd name="connsiteX27" fmla="*/ 102870 w 109401"/>
                <a:gd name="connsiteY27" fmla="*/ 17961 h 66947"/>
                <a:gd name="connsiteX28" fmla="*/ 102054 w 109401"/>
                <a:gd name="connsiteY28" fmla="*/ 18778 h 66947"/>
                <a:gd name="connsiteX29" fmla="*/ 101237 w 109401"/>
                <a:gd name="connsiteY29" fmla="*/ 18778 h 66947"/>
                <a:gd name="connsiteX30" fmla="*/ 100421 w 109401"/>
                <a:gd name="connsiteY30" fmla="*/ 19594 h 66947"/>
                <a:gd name="connsiteX31" fmla="*/ 99604 w 109401"/>
                <a:gd name="connsiteY31" fmla="*/ 21227 h 66947"/>
                <a:gd name="connsiteX32" fmla="*/ 98788 w 109401"/>
                <a:gd name="connsiteY32" fmla="*/ 22860 h 66947"/>
                <a:gd name="connsiteX33" fmla="*/ 97971 w 109401"/>
                <a:gd name="connsiteY33" fmla="*/ 23676 h 66947"/>
                <a:gd name="connsiteX34" fmla="*/ 97155 w 109401"/>
                <a:gd name="connsiteY34" fmla="*/ 24493 h 66947"/>
                <a:gd name="connsiteX35" fmla="*/ 97155 w 109401"/>
                <a:gd name="connsiteY35" fmla="*/ 26942 h 66947"/>
                <a:gd name="connsiteX36" fmla="*/ 96338 w 109401"/>
                <a:gd name="connsiteY36" fmla="*/ 27759 h 66947"/>
                <a:gd name="connsiteX37" fmla="*/ 95522 w 109401"/>
                <a:gd name="connsiteY37" fmla="*/ 28575 h 66947"/>
                <a:gd name="connsiteX38" fmla="*/ 94706 w 109401"/>
                <a:gd name="connsiteY38" fmla="*/ 29391 h 66947"/>
                <a:gd name="connsiteX39" fmla="*/ 93073 w 109401"/>
                <a:gd name="connsiteY39" fmla="*/ 33473 h 66947"/>
                <a:gd name="connsiteX40" fmla="*/ 92256 w 109401"/>
                <a:gd name="connsiteY40" fmla="*/ 35106 h 66947"/>
                <a:gd name="connsiteX41" fmla="*/ 91440 w 109401"/>
                <a:gd name="connsiteY41" fmla="*/ 35923 h 66947"/>
                <a:gd name="connsiteX42" fmla="*/ 91440 w 109401"/>
                <a:gd name="connsiteY42" fmla="*/ 36739 h 66947"/>
                <a:gd name="connsiteX43" fmla="*/ 91440 w 109401"/>
                <a:gd name="connsiteY43" fmla="*/ 37556 h 66947"/>
                <a:gd name="connsiteX44" fmla="*/ 90623 w 109401"/>
                <a:gd name="connsiteY44" fmla="*/ 40005 h 66947"/>
                <a:gd name="connsiteX45" fmla="*/ 88990 w 109401"/>
                <a:gd name="connsiteY45" fmla="*/ 42454 h 66947"/>
                <a:gd name="connsiteX46" fmla="*/ 88990 w 109401"/>
                <a:gd name="connsiteY46" fmla="*/ 43271 h 66947"/>
                <a:gd name="connsiteX47" fmla="*/ 88990 w 109401"/>
                <a:gd name="connsiteY47" fmla="*/ 44087 h 66947"/>
                <a:gd name="connsiteX48" fmla="*/ 87357 w 109401"/>
                <a:gd name="connsiteY48" fmla="*/ 45720 h 66947"/>
                <a:gd name="connsiteX49" fmla="*/ 86541 w 109401"/>
                <a:gd name="connsiteY49" fmla="*/ 46536 h 66947"/>
                <a:gd name="connsiteX50" fmla="*/ 85725 w 109401"/>
                <a:gd name="connsiteY50" fmla="*/ 46536 h 66947"/>
                <a:gd name="connsiteX51" fmla="*/ 84908 w 109401"/>
                <a:gd name="connsiteY51" fmla="*/ 47353 h 66947"/>
                <a:gd name="connsiteX52" fmla="*/ 84092 w 109401"/>
                <a:gd name="connsiteY52" fmla="*/ 49802 h 66947"/>
                <a:gd name="connsiteX53" fmla="*/ 84092 w 109401"/>
                <a:gd name="connsiteY53" fmla="*/ 50619 h 66947"/>
                <a:gd name="connsiteX54" fmla="*/ 84092 w 109401"/>
                <a:gd name="connsiteY54" fmla="*/ 51435 h 66947"/>
                <a:gd name="connsiteX55" fmla="*/ 83275 w 109401"/>
                <a:gd name="connsiteY55" fmla="*/ 52251 h 66947"/>
                <a:gd name="connsiteX56" fmla="*/ 83275 w 109401"/>
                <a:gd name="connsiteY56" fmla="*/ 53068 h 66947"/>
                <a:gd name="connsiteX57" fmla="*/ 83275 w 109401"/>
                <a:gd name="connsiteY57" fmla="*/ 53884 h 66947"/>
                <a:gd name="connsiteX58" fmla="*/ 82459 w 109401"/>
                <a:gd name="connsiteY58" fmla="*/ 54701 h 66947"/>
                <a:gd name="connsiteX59" fmla="*/ 80826 w 109401"/>
                <a:gd name="connsiteY59" fmla="*/ 55517 h 66947"/>
                <a:gd name="connsiteX60" fmla="*/ 77561 w 109401"/>
                <a:gd name="connsiteY60" fmla="*/ 54701 h 66947"/>
                <a:gd name="connsiteX61" fmla="*/ 75928 w 109401"/>
                <a:gd name="connsiteY61" fmla="*/ 54701 h 66947"/>
                <a:gd name="connsiteX62" fmla="*/ 75928 w 109401"/>
                <a:gd name="connsiteY62" fmla="*/ 55517 h 66947"/>
                <a:gd name="connsiteX63" fmla="*/ 75928 w 109401"/>
                <a:gd name="connsiteY63" fmla="*/ 56334 h 66947"/>
                <a:gd name="connsiteX64" fmla="*/ 75111 w 109401"/>
                <a:gd name="connsiteY64" fmla="*/ 57150 h 66947"/>
                <a:gd name="connsiteX65" fmla="*/ 74295 w 109401"/>
                <a:gd name="connsiteY65" fmla="*/ 57966 h 66947"/>
                <a:gd name="connsiteX66" fmla="*/ 73479 w 109401"/>
                <a:gd name="connsiteY66" fmla="*/ 57966 h 66947"/>
                <a:gd name="connsiteX67" fmla="*/ 71846 w 109401"/>
                <a:gd name="connsiteY67" fmla="*/ 57150 h 66947"/>
                <a:gd name="connsiteX68" fmla="*/ 67763 w 109401"/>
                <a:gd name="connsiteY68" fmla="*/ 57966 h 66947"/>
                <a:gd name="connsiteX69" fmla="*/ 66947 w 109401"/>
                <a:gd name="connsiteY69" fmla="*/ 58783 h 66947"/>
                <a:gd name="connsiteX70" fmla="*/ 66131 w 109401"/>
                <a:gd name="connsiteY70" fmla="*/ 57966 h 66947"/>
                <a:gd name="connsiteX71" fmla="*/ 65314 w 109401"/>
                <a:gd name="connsiteY71" fmla="*/ 57966 h 66947"/>
                <a:gd name="connsiteX72" fmla="*/ 61232 w 109401"/>
                <a:gd name="connsiteY72" fmla="*/ 57150 h 66947"/>
                <a:gd name="connsiteX73" fmla="*/ 59599 w 109401"/>
                <a:gd name="connsiteY73" fmla="*/ 57150 h 66947"/>
                <a:gd name="connsiteX74" fmla="*/ 57966 w 109401"/>
                <a:gd name="connsiteY74" fmla="*/ 57150 h 66947"/>
                <a:gd name="connsiteX75" fmla="*/ 56333 w 109401"/>
                <a:gd name="connsiteY75" fmla="*/ 56334 h 66947"/>
                <a:gd name="connsiteX76" fmla="*/ 54700 w 109401"/>
                <a:gd name="connsiteY76" fmla="*/ 56334 h 66947"/>
                <a:gd name="connsiteX77" fmla="*/ 53884 w 109401"/>
                <a:gd name="connsiteY77" fmla="*/ 57966 h 66947"/>
                <a:gd name="connsiteX78" fmla="*/ 53068 w 109401"/>
                <a:gd name="connsiteY78" fmla="*/ 58783 h 66947"/>
                <a:gd name="connsiteX79" fmla="*/ 52251 w 109401"/>
                <a:gd name="connsiteY79" fmla="*/ 58783 h 66947"/>
                <a:gd name="connsiteX80" fmla="*/ 51435 w 109401"/>
                <a:gd name="connsiteY80" fmla="*/ 59599 h 66947"/>
                <a:gd name="connsiteX81" fmla="*/ 50618 w 109401"/>
                <a:gd name="connsiteY81" fmla="*/ 60416 h 66947"/>
                <a:gd name="connsiteX82" fmla="*/ 49802 w 109401"/>
                <a:gd name="connsiteY82" fmla="*/ 61232 h 66947"/>
                <a:gd name="connsiteX83" fmla="*/ 48986 w 109401"/>
                <a:gd name="connsiteY83" fmla="*/ 61232 h 66947"/>
                <a:gd name="connsiteX84" fmla="*/ 48169 w 109401"/>
                <a:gd name="connsiteY84" fmla="*/ 60416 h 66947"/>
                <a:gd name="connsiteX85" fmla="*/ 48169 w 109401"/>
                <a:gd name="connsiteY85" fmla="*/ 60416 h 66947"/>
                <a:gd name="connsiteX86" fmla="*/ 48169 w 109401"/>
                <a:gd name="connsiteY86" fmla="*/ 61232 h 66947"/>
                <a:gd name="connsiteX87" fmla="*/ 47353 w 109401"/>
                <a:gd name="connsiteY87" fmla="*/ 62048 h 66947"/>
                <a:gd name="connsiteX88" fmla="*/ 45720 w 109401"/>
                <a:gd name="connsiteY88" fmla="*/ 62865 h 66947"/>
                <a:gd name="connsiteX89" fmla="*/ 45720 w 109401"/>
                <a:gd name="connsiteY89" fmla="*/ 62865 h 66947"/>
                <a:gd name="connsiteX90" fmla="*/ 45720 w 109401"/>
                <a:gd name="connsiteY90" fmla="*/ 62865 h 66947"/>
                <a:gd name="connsiteX91" fmla="*/ 44904 w 109401"/>
                <a:gd name="connsiteY91" fmla="*/ 63681 h 66947"/>
                <a:gd name="connsiteX92" fmla="*/ 43271 w 109401"/>
                <a:gd name="connsiteY92" fmla="*/ 63681 h 66947"/>
                <a:gd name="connsiteX93" fmla="*/ 42454 w 109401"/>
                <a:gd name="connsiteY93" fmla="*/ 63681 h 66947"/>
                <a:gd name="connsiteX94" fmla="*/ 40821 w 109401"/>
                <a:gd name="connsiteY94" fmla="*/ 66131 h 66947"/>
                <a:gd name="connsiteX95" fmla="*/ 40005 w 109401"/>
                <a:gd name="connsiteY95" fmla="*/ 66131 h 66947"/>
                <a:gd name="connsiteX96" fmla="*/ 38372 w 109401"/>
                <a:gd name="connsiteY96" fmla="*/ 66947 h 66947"/>
                <a:gd name="connsiteX97" fmla="*/ 36739 w 109401"/>
                <a:gd name="connsiteY97" fmla="*/ 66947 h 66947"/>
                <a:gd name="connsiteX98" fmla="*/ 35923 w 109401"/>
                <a:gd name="connsiteY98" fmla="*/ 66947 h 66947"/>
                <a:gd name="connsiteX99" fmla="*/ 35106 w 109401"/>
                <a:gd name="connsiteY99" fmla="*/ 66947 h 66947"/>
                <a:gd name="connsiteX100" fmla="*/ 30207 w 109401"/>
                <a:gd name="connsiteY100" fmla="*/ 66947 h 66947"/>
                <a:gd name="connsiteX101" fmla="*/ 27758 w 109401"/>
                <a:gd name="connsiteY101" fmla="*/ 66131 h 66947"/>
                <a:gd name="connsiteX102" fmla="*/ 26125 w 109401"/>
                <a:gd name="connsiteY102" fmla="*/ 65314 h 66947"/>
                <a:gd name="connsiteX103" fmla="*/ 25309 w 109401"/>
                <a:gd name="connsiteY103" fmla="*/ 64498 h 66947"/>
                <a:gd name="connsiteX104" fmla="*/ 24493 w 109401"/>
                <a:gd name="connsiteY104" fmla="*/ 63681 h 66947"/>
                <a:gd name="connsiteX105" fmla="*/ 22860 w 109401"/>
                <a:gd name="connsiteY105" fmla="*/ 62865 h 66947"/>
                <a:gd name="connsiteX106" fmla="*/ 21227 w 109401"/>
                <a:gd name="connsiteY106" fmla="*/ 62865 h 66947"/>
                <a:gd name="connsiteX107" fmla="*/ 19594 w 109401"/>
                <a:gd name="connsiteY107" fmla="*/ 62048 h 66947"/>
                <a:gd name="connsiteX108" fmla="*/ 18778 w 109401"/>
                <a:gd name="connsiteY108" fmla="*/ 60416 h 66947"/>
                <a:gd name="connsiteX109" fmla="*/ 17145 w 109401"/>
                <a:gd name="connsiteY109" fmla="*/ 58783 h 66947"/>
                <a:gd name="connsiteX110" fmla="*/ 15512 w 109401"/>
                <a:gd name="connsiteY110" fmla="*/ 57966 h 66947"/>
                <a:gd name="connsiteX111" fmla="*/ 13879 w 109401"/>
                <a:gd name="connsiteY111" fmla="*/ 56334 h 66947"/>
                <a:gd name="connsiteX112" fmla="*/ 13063 w 109401"/>
                <a:gd name="connsiteY112" fmla="*/ 53884 h 66947"/>
                <a:gd name="connsiteX113" fmla="*/ 11430 w 109401"/>
                <a:gd name="connsiteY113" fmla="*/ 52251 h 66947"/>
                <a:gd name="connsiteX114" fmla="*/ 8164 w 109401"/>
                <a:gd name="connsiteY114" fmla="*/ 50619 h 66947"/>
                <a:gd name="connsiteX115" fmla="*/ 7348 w 109401"/>
                <a:gd name="connsiteY115" fmla="*/ 50619 h 66947"/>
                <a:gd name="connsiteX116" fmla="*/ 7348 w 109401"/>
                <a:gd name="connsiteY116" fmla="*/ 49802 h 66947"/>
                <a:gd name="connsiteX117" fmla="*/ 5715 w 109401"/>
                <a:gd name="connsiteY117" fmla="*/ 48169 h 66947"/>
                <a:gd name="connsiteX118" fmla="*/ 4898 w 109401"/>
                <a:gd name="connsiteY118" fmla="*/ 47353 h 66947"/>
                <a:gd name="connsiteX119" fmla="*/ 4898 w 109401"/>
                <a:gd name="connsiteY119" fmla="*/ 46536 h 66947"/>
                <a:gd name="connsiteX120" fmla="*/ 4898 w 109401"/>
                <a:gd name="connsiteY120" fmla="*/ 45720 h 66947"/>
                <a:gd name="connsiteX121" fmla="*/ 4082 w 109401"/>
                <a:gd name="connsiteY121" fmla="*/ 45720 h 66947"/>
                <a:gd name="connsiteX122" fmla="*/ 4082 w 109401"/>
                <a:gd name="connsiteY122" fmla="*/ 44087 h 66947"/>
                <a:gd name="connsiteX123" fmla="*/ 4082 w 109401"/>
                <a:gd name="connsiteY123" fmla="*/ 43271 h 66947"/>
                <a:gd name="connsiteX124" fmla="*/ 3265 w 109401"/>
                <a:gd name="connsiteY124" fmla="*/ 42454 h 66947"/>
                <a:gd name="connsiteX125" fmla="*/ 0 w 109401"/>
                <a:gd name="connsiteY125" fmla="*/ 42454 h 66947"/>
                <a:gd name="connsiteX126" fmla="*/ 2449 w 109401"/>
                <a:gd name="connsiteY126" fmla="*/ 40005 h 66947"/>
                <a:gd name="connsiteX127" fmla="*/ 4082 w 109401"/>
                <a:gd name="connsiteY127" fmla="*/ 39188 h 66947"/>
                <a:gd name="connsiteX128" fmla="*/ 5715 w 109401"/>
                <a:gd name="connsiteY128" fmla="*/ 39188 h 66947"/>
                <a:gd name="connsiteX129" fmla="*/ 6531 w 109401"/>
                <a:gd name="connsiteY129" fmla="*/ 39188 h 66947"/>
                <a:gd name="connsiteX130" fmla="*/ 6531 w 109401"/>
                <a:gd name="connsiteY130" fmla="*/ 39188 h 66947"/>
                <a:gd name="connsiteX131" fmla="*/ 6531 w 109401"/>
                <a:gd name="connsiteY131" fmla="*/ 38372 h 66947"/>
                <a:gd name="connsiteX132" fmla="*/ 6531 w 109401"/>
                <a:gd name="connsiteY132" fmla="*/ 37556 h 66947"/>
                <a:gd name="connsiteX133" fmla="*/ 6531 w 109401"/>
                <a:gd name="connsiteY133" fmla="*/ 36739 h 66947"/>
                <a:gd name="connsiteX134" fmla="*/ 6531 w 109401"/>
                <a:gd name="connsiteY134" fmla="*/ 35923 h 66947"/>
                <a:gd name="connsiteX135" fmla="*/ 5715 w 109401"/>
                <a:gd name="connsiteY135" fmla="*/ 35923 h 66947"/>
                <a:gd name="connsiteX136" fmla="*/ 5715 w 109401"/>
                <a:gd name="connsiteY136" fmla="*/ 34290 h 66947"/>
                <a:gd name="connsiteX137" fmla="*/ 5715 w 109401"/>
                <a:gd name="connsiteY137" fmla="*/ 33473 h 66947"/>
                <a:gd name="connsiteX138" fmla="*/ 5715 w 109401"/>
                <a:gd name="connsiteY138" fmla="*/ 32657 h 66947"/>
                <a:gd name="connsiteX139" fmla="*/ 4898 w 109401"/>
                <a:gd name="connsiteY139" fmla="*/ 30208 h 66947"/>
                <a:gd name="connsiteX140" fmla="*/ 4898 w 109401"/>
                <a:gd name="connsiteY140" fmla="*/ 29391 h 66947"/>
                <a:gd name="connsiteX141" fmla="*/ 5715 w 109401"/>
                <a:gd name="connsiteY141" fmla="*/ 29391 h 66947"/>
                <a:gd name="connsiteX142" fmla="*/ 6531 w 109401"/>
                <a:gd name="connsiteY142" fmla="*/ 28575 h 66947"/>
                <a:gd name="connsiteX143" fmla="*/ 7348 w 109401"/>
                <a:gd name="connsiteY143" fmla="*/ 27759 h 66947"/>
                <a:gd name="connsiteX144" fmla="*/ 7348 w 109401"/>
                <a:gd name="connsiteY144" fmla="*/ 26942 h 66947"/>
                <a:gd name="connsiteX145" fmla="*/ 8164 w 109401"/>
                <a:gd name="connsiteY145" fmla="*/ 25309 h 66947"/>
                <a:gd name="connsiteX146" fmla="*/ 7348 w 109401"/>
                <a:gd name="connsiteY146" fmla="*/ 23676 h 66947"/>
                <a:gd name="connsiteX147" fmla="*/ 4082 w 109401"/>
                <a:gd name="connsiteY147" fmla="*/ 22860 h 66947"/>
                <a:gd name="connsiteX148" fmla="*/ 4082 w 109401"/>
                <a:gd name="connsiteY148" fmla="*/ 22044 h 66947"/>
                <a:gd name="connsiteX149" fmla="*/ 4898 w 109401"/>
                <a:gd name="connsiteY149" fmla="*/ 21227 h 66947"/>
                <a:gd name="connsiteX150" fmla="*/ 5715 w 109401"/>
                <a:gd name="connsiteY150" fmla="*/ 20411 h 66947"/>
                <a:gd name="connsiteX151" fmla="*/ 6531 w 109401"/>
                <a:gd name="connsiteY151" fmla="*/ 19594 h 66947"/>
                <a:gd name="connsiteX152" fmla="*/ 7348 w 109401"/>
                <a:gd name="connsiteY152" fmla="*/ 19594 h 66947"/>
                <a:gd name="connsiteX153" fmla="*/ 8164 w 109401"/>
                <a:gd name="connsiteY153" fmla="*/ 19594 h 66947"/>
                <a:gd name="connsiteX154" fmla="*/ 9797 w 109401"/>
                <a:gd name="connsiteY154" fmla="*/ 21227 h 66947"/>
                <a:gd name="connsiteX155" fmla="*/ 10613 w 109401"/>
                <a:gd name="connsiteY155" fmla="*/ 21227 h 66947"/>
                <a:gd name="connsiteX156" fmla="*/ 11430 w 109401"/>
                <a:gd name="connsiteY156" fmla="*/ 21227 h 66947"/>
                <a:gd name="connsiteX157" fmla="*/ 12246 w 109401"/>
                <a:gd name="connsiteY157" fmla="*/ 21227 h 66947"/>
                <a:gd name="connsiteX158" fmla="*/ 13879 w 109401"/>
                <a:gd name="connsiteY158" fmla="*/ 21227 h 66947"/>
                <a:gd name="connsiteX159" fmla="*/ 15512 w 109401"/>
                <a:gd name="connsiteY159" fmla="*/ 21227 h 66947"/>
                <a:gd name="connsiteX160" fmla="*/ 15512 w 109401"/>
                <a:gd name="connsiteY160" fmla="*/ 19594 h 66947"/>
                <a:gd name="connsiteX161" fmla="*/ 15512 w 109401"/>
                <a:gd name="connsiteY161" fmla="*/ 18778 h 66947"/>
                <a:gd name="connsiteX162" fmla="*/ 15512 w 109401"/>
                <a:gd name="connsiteY162" fmla="*/ 17961 h 66947"/>
                <a:gd name="connsiteX163" fmla="*/ 15512 w 109401"/>
                <a:gd name="connsiteY163" fmla="*/ 17145 h 66947"/>
                <a:gd name="connsiteX164" fmla="*/ 16329 w 109401"/>
                <a:gd name="connsiteY164" fmla="*/ 16329 h 66947"/>
                <a:gd name="connsiteX165" fmla="*/ 16329 w 109401"/>
                <a:gd name="connsiteY165" fmla="*/ 14696 h 66947"/>
                <a:gd name="connsiteX166" fmla="*/ 17145 w 109401"/>
                <a:gd name="connsiteY166" fmla="*/ 13879 h 66947"/>
                <a:gd name="connsiteX167" fmla="*/ 17961 w 109401"/>
                <a:gd name="connsiteY167" fmla="*/ 13879 h 66947"/>
                <a:gd name="connsiteX168" fmla="*/ 19594 w 109401"/>
                <a:gd name="connsiteY168" fmla="*/ 13879 h 66947"/>
                <a:gd name="connsiteX169" fmla="*/ 19594 w 109401"/>
                <a:gd name="connsiteY169" fmla="*/ 13879 h 66947"/>
                <a:gd name="connsiteX170" fmla="*/ 19594 w 109401"/>
                <a:gd name="connsiteY170" fmla="*/ 13879 h 66947"/>
                <a:gd name="connsiteX171" fmla="*/ 22043 w 109401"/>
                <a:gd name="connsiteY171" fmla="*/ 16329 h 66947"/>
                <a:gd name="connsiteX172" fmla="*/ 24493 w 109401"/>
                <a:gd name="connsiteY172" fmla="*/ 17961 h 66947"/>
                <a:gd name="connsiteX173" fmla="*/ 26942 w 109401"/>
                <a:gd name="connsiteY173" fmla="*/ 18778 h 66947"/>
                <a:gd name="connsiteX174" fmla="*/ 30207 w 109401"/>
                <a:gd name="connsiteY174" fmla="*/ 18778 h 66947"/>
                <a:gd name="connsiteX175" fmla="*/ 33473 w 109401"/>
                <a:gd name="connsiteY175" fmla="*/ 18778 h 66947"/>
                <a:gd name="connsiteX176" fmla="*/ 39188 w 109401"/>
                <a:gd name="connsiteY176" fmla="*/ 18778 h 66947"/>
                <a:gd name="connsiteX177" fmla="*/ 43271 w 109401"/>
                <a:gd name="connsiteY177" fmla="*/ 18778 h 66947"/>
                <a:gd name="connsiteX178" fmla="*/ 43271 w 109401"/>
                <a:gd name="connsiteY178" fmla="*/ 17961 h 66947"/>
                <a:gd name="connsiteX179" fmla="*/ 44087 w 109401"/>
                <a:gd name="connsiteY179" fmla="*/ 17145 h 66947"/>
                <a:gd name="connsiteX180" fmla="*/ 43271 w 109401"/>
                <a:gd name="connsiteY180" fmla="*/ 16329 h 66947"/>
                <a:gd name="connsiteX181" fmla="*/ 43271 w 109401"/>
                <a:gd name="connsiteY181" fmla="*/ 15512 h 66947"/>
                <a:gd name="connsiteX182" fmla="*/ 44087 w 109401"/>
                <a:gd name="connsiteY182" fmla="*/ 13879 h 66947"/>
                <a:gd name="connsiteX183" fmla="*/ 45720 w 109401"/>
                <a:gd name="connsiteY183" fmla="*/ 12246 h 66947"/>
                <a:gd name="connsiteX184" fmla="*/ 51435 w 109401"/>
                <a:gd name="connsiteY184" fmla="*/ 11430 h 66947"/>
                <a:gd name="connsiteX185" fmla="*/ 54700 w 109401"/>
                <a:gd name="connsiteY185" fmla="*/ 10613 h 66947"/>
                <a:gd name="connsiteX186" fmla="*/ 55517 w 109401"/>
                <a:gd name="connsiteY186" fmla="*/ 8981 h 66947"/>
                <a:gd name="connsiteX187" fmla="*/ 56333 w 109401"/>
                <a:gd name="connsiteY187" fmla="*/ 7348 h 66947"/>
                <a:gd name="connsiteX188" fmla="*/ 57150 w 109401"/>
                <a:gd name="connsiteY188" fmla="*/ 7348 h 66947"/>
                <a:gd name="connsiteX189" fmla="*/ 58782 w 109401"/>
                <a:gd name="connsiteY189" fmla="*/ 8164 h 66947"/>
                <a:gd name="connsiteX190" fmla="*/ 60415 w 109401"/>
                <a:gd name="connsiteY190" fmla="*/ 8981 h 66947"/>
                <a:gd name="connsiteX191" fmla="*/ 62048 w 109401"/>
                <a:gd name="connsiteY191" fmla="*/ 9797 h 66947"/>
                <a:gd name="connsiteX192" fmla="*/ 62865 w 109401"/>
                <a:gd name="connsiteY192" fmla="*/ 9797 h 66947"/>
                <a:gd name="connsiteX193" fmla="*/ 66131 w 109401"/>
                <a:gd name="connsiteY193" fmla="*/ 8164 h 66947"/>
                <a:gd name="connsiteX194" fmla="*/ 69396 w 109401"/>
                <a:gd name="connsiteY194" fmla="*/ 6531 h 66947"/>
                <a:gd name="connsiteX195" fmla="*/ 71846 w 109401"/>
                <a:gd name="connsiteY195" fmla="*/ 1633 h 66947"/>
                <a:gd name="connsiteX196" fmla="*/ 71846 w 109401"/>
                <a:gd name="connsiteY196" fmla="*/ 816 h 66947"/>
                <a:gd name="connsiteX197" fmla="*/ 74295 w 109401"/>
                <a:gd name="connsiteY197" fmla="*/ 0 h 66947"/>
                <a:gd name="connsiteX198" fmla="*/ 78377 w 109401"/>
                <a:gd name="connsiteY198" fmla="*/ 0 h 66947"/>
                <a:gd name="connsiteX199" fmla="*/ 80010 w 109401"/>
                <a:gd name="connsiteY199" fmla="*/ 816 h 66947"/>
                <a:gd name="connsiteX200" fmla="*/ 81643 w 109401"/>
                <a:gd name="connsiteY200" fmla="*/ 816 h 66947"/>
                <a:gd name="connsiteX201" fmla="*/ 84092 w 109401"/>
                <a:gd name="connsiteY201" fmla="*/ 816 h 66947"/>
                <a:gd name="connsiteX202" fmla="*/ 87357 w 109401"/>
                <a:gd name="connsiteY202" fmla="*/ 0 h 66947"/>
                <a:gd name="connsiteX203" fmla="*/ 88174 w 109401"/>
                <a:gd name="connsiteY203" fmla="*/ 0 h 66947"/>
                <a:gd name="connsiteX204" fmla="*/ 88990 w 109401"/>
                <a:gd name="connsiteY204" fmla="*/ 816 h 66947"/>
                <a:gd name="connsiteX205" fmla="*/ 89807 w 109401"/>
                <a:gd name="connsiteY205" fmla="*/ 1633 h 66947"/>
                <a:gd name="connsiteX206" fmla="*/ 90623 w 109401"/>
                <a:gd name="connsiteY206" fmla="*/ 2449 h 66947"/>
                <a:gd name="connsiteX207" fmla="*/ 91440 w 109401"/>
                <a:gd name="connsiteY207" fmla="*/ 3266 h 66947"/>
                <a:gd name="connsiteX208" fmla="*/ 91440 w 109401"/>
                <a:gd name="connsiteY208" fmla="*/ 4082 h 66947"/>
                <a:gd name="connsiteX209" fmla="*/ 92256 w 109401"/>
                <a:gd name="connsiteY209" fmla="*/ 4898 h 66947"/>
                <a:gd name="connsiteX210" fmla="*/ 93073 w 109401"/>
                <a:gd name="connsiteY210" fmla="*/ 5715 h 66947"/>
                <a:gd name="connsiteX211" fmla="*/ 93889 w 109401"/>
                <a:gd name="connsiteY211" fmla="*/ 5715 h 66947"/>
                <a:gd name="connsiteX212" fmla="*/ 100421 w 109401"/>
                <a:gd name="connsiteY212" fmla="*/ 3266 h 66947"/>
                <a:gd name="connsiteX213" fmla="*/ 100421 w 109401"/>
                <a:gd name="connsiteY213" fmla="*/ 3266 h 6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109401" h="66947">
                  <a:moveTo>
                    <a:pt x="100421" y="3266"/>
                  </a:moveTo>
                  <a:lnTo>
                    <a:pt x="102054" y="3266"/>
                  </a:lnTo>
                  <a:lnTo>
                    <a:pt x="102054" y="3266"/>
                  </a:lnTo>
                  <a:lnTo>
                    <a:pt x="102054" y="3266"/>
                  </a:lnTo>
                  <a:lnTo>
                    <a:pt x="102054" y="4082"/>
                  </a:lnTo>
                  <a:lnTo>
                    <a:pt x="102054" y="4082"/>
                  </a:lnTo>
                  <a:lnTo>
                    <a:pt x="102054" y="4898"/>
                  </a:lnTo>
                  <a:lnTo>
                    <a:pt x="102054" y="5715"/>
                  </a:lnTo>
                  <a:lnTo>
                    <a:pt x="102870" y="6531"/>
                  </a:lnTo>
                  <a:lnTo>
                    <a:pt x="103686" y="6531"/>
                  </a:lnTo>
                  <a:lnTo>
                    <a:pt x="105319" y="7348"/>
                  </a:lnTo>
                  <a:lnTo>
                    <a:pt x="106136" y="8981"/>
                  </a:lnTo>
                  <a:lnTo>
                    <a:pt x="107768" y="9797"/>
                  </a:lnTo>
                  <a:lnTo>
                    <a:pt x="107768" y="9797"/>
                  </a:lnTo>
                  <a:lnTo>
                    <a:pt x="107768" y="9797"/>
                  </a:lnTo>
                  <a:lnTo>
                    <a:pt x="108585" y="9797"/>
                  </a:lnTo>
                  <a:lnTo>
                    <a:pt x="108585" y="9797"/>
                  </a:lnTo>
                  <a:lnTo>
                    <a:pt x="109401" y="10613"/>
                  </a:lnTo>
                  <a:lnTo>
                    <a:pt x="109401" y="11430"/>
                  </a:lnTo>
                  <a:lnTo>
                    <a:pt x="109401" y="12246"/>
                  </a:lnTo>
                  <a:lnTo>
                    <a:pt x="109401" y="13063"/>
                  </a:lnTo>
                  <a:lnTo>
                    <a:pt x="109401" y="13063"/>
                  </a:lnTo>
                  <a:lnTo>
                    <a:pt x="109401" y="13879"/>
                  </a:lnTo>
                  <a:lnTo>
                    <a:pt x="106136" y="17145"/>
                  </a:lnTo>
                  <a:lnTo>
                    <a:pt x="105319" y="17961"/>
                  </a:lnTo>
                  <a:lnTo>
                    <a:pt x="104503" y="17961"/>
                  </a:lnTo>
                  <a:lnTo>
                    <a:pt x="103686" y="17961"/>
                  </a:lnTo>
                  <a:lnTo>
                    <a:pt x="102870" y="17961"/>
                  </a:lnTo>
                  <a:lnTo>
                    <a:pt x="102054" y="18778"/>
                  </a:lnTo>
                  <a:lnTo>
                    <a:pt x="101237" y="18778"/>
                  </a:lnTo>
                  <a:lnTo>
                    <a:pt x="100421" y="19594"/>
                  </a:lnTo>
                  <a:lnTo>
                    <a:pt x="99604" y="21227"/>
                  </a:lnTo>
                  <a:lnTo>
                    <a:pt x="98788" y="22860"/>
                  </a:lnTo>
                  <a:lnTo>
                    <a:pt x="97971" y="23676"/>
                  </a:lnTo>
                  <a:lnTo>
                    <a:pt x="97155" y="24493"/>
                  </a:lnTo>
                  <a:lnTo>
                    <a:pt x="97155" y="26942"/>
                  </a:lnTo>
                  <a:lnTo>
                    <a:pt x="96338" y="27759"/>
                  </a:lnTo>
                  <a:lnTo>
                    <a:pt x="95522" y="28575"/>
                  </a:lnTo>
                  <a:lnTo>
                    <a:pt x="94706" y="29391"/>
                  </a:lnTo>
                  <a:lnTo>
                    <a:pt x="93073" y="33473"/>
                  </a:lnTo>
                  <a:lnTo>
                    <a:pt x="92256" y="35106"/>
                  </a:lnTo>
                  <a:lnTo>
                    <a:pt x="91440" y="35923"/>
                  </a:lnTo>
                  <a:lnTo>
                    <a:pt x="91440" y="36739"/>
                  </a:lnTo>
                  <a:lnTo>
                    <a:pt x="91440" y="37556"/>
                  </a:lnTo>
                  <a:lnTo>
                    <a:pt x="90623" y="40005"/>
                  </a:lnTo>
                  <a:lnTo>
                    <a:pt x="88990" y="42454"/>
                  </a:lnTo>
                  <a:lnTo>
                    <a:pt x="88990" y="43271"/>
                  </a:lnTo>
                  <a:lnTo>
                    <a:pt x="88990" y="44087"/>
                  </a:lnTo>
                  <a:lnTo>
                    <a:pt x="87357" y="45720"/>
                  </a:lnTo>
                  <a:lnTo>
                    <a:pt x="86541" y="46536"/>
                  </a:lnTo>
                  <a:lnTo>
                    <a:pt x="85725" y="46536"/>
                  </a:lnTo>
                  <a:lnTo>
                    <a:pt x="84908" y="47353"/>
                  </a:lnTo>
                  <a:lnTo>
                    <a:pt x="84092" y="49802"/>
                  </a:lnTo>
                  <a:lnTo>
                    <a:pt x="84092" y="50619"/>
                  </a:lnTo>
                  <a:lnTo>
                    <a:pt x="84092" y="51435"/>
                  </a:lnTo>
                  <a:lnTo>
                    <a:pt x="83275" y="52251"/>
                  </a:lnTo>
                  <a:lnTo>
                    <a:pt x="83275" y="53068"/>
                  </a:lnTo>
                  <a:lnTo>
                    <a:pt x="83275" y="53884"/>
                  </a:lnTo>
                  <a:lnTo>
                    <a:pt x="82459" y="54701"/>
                  </a:lnTo>
                  <a:lnTo>
                    <a:pt x="80826" y="55517"/>
                  </a:lnTo>
                  <a:lnTo>
                    <a:pt x="77561" y="54701"/>
                  </a:lnTo>
                  <a:lnTo>
                    <a:pt x="75928" y="54701"/>
                  </a:lnTo>
                  <a:lnTo>
                    <a:pt x="75928" y="55517"/>
                  </a:lnTo>
                  <a:lnTo>
                    <a:pt x="75928" y="56334"/>
                  </a:lnTo>
                  <a:lnTo>
                    <a:pt x="75111" y="57150"/>
                  </a:lnTo>
                  <a:lnTo>
                    <a:pt x="74295" y="57966"/>
                  </a:lnTo>
                  <a:lnTo>
                    <a:pt x="73479" y="57966"/>
                  </a:lnTo>
                  <a:lnTo>
                    <a:pt x="71846" y="57150"/>
                  </a:lnTo>
                  <a:lnTo>
                    <a:pt x="67763" y="57966"/>
                  </a:lnTo>
                  <a:lnTo>
                    <a:pt x="66947" y="58783"/>
                  </a:lnTo>
                  <a:lnTo>
                    <a:pt x="66131" y="57966"/>
                  </a:lnTo>
                  <a:lnTo>
                    <a:pt x="65314" y="57966"/>
                  </a:lnTo>
                  <a:lnTo>
                    <a:pt x="61232" y="57150"/>
                  </a:lnTo>
                  <a:lnTo>
                    <a:pt x="59599" y="57150"/>
                  </a:lnTo>
                  <a:lnTo>
                    <a:pt x="57966" y="57150"/>
                  </a:lnTo>
                  <a:lnTo>
                    <a:pt x="56333" y="56334"/>
                  </a:lnTo>
                  <a:lnTo>
                    <a:pt x="54700" y="56334"/>
                  </a:lnTo>
                  <a:lnTo>
                    <a:pt x="53884" y="57966"/>
                  </a:lnTo>
                  <a:lnTo>
                    <a:pt x="53068" y="58783"/>
                  </a:lnTo>
                  <a:lnTo>
                    <a:pt x="52251" y="58783"/>
                  </a:lnTo>
                  <a:lnTo>
                    <a:pt x="51435" y="59599"/>
                  </a:lnTo>
                  <a:lnTo>
                    <a:pt x="50618" y="60416"/>
                  </a:lnTo>
                  <a:lnTo>
                    <a:pt x="49802" y="61232"/>
                  </a:lnTo>
                  <a:lnTo>
                    <a:pt x="48986" y="61232"/>
                  </a:lnTo>
                  <a:lnTo>
                    <a:pt x="48169" y="60416"/>
                  </a:lnTo>
                  <a:lnTo>
                    <a:pt x="48169" y="60416"/>
                  </a:lnTo>
                  <a:lnTo>
                    <a:pt x="48169" y="61232"/>
                  </a:lnTo>
                  <a:lnTo>
                    <a:pt x="47353" y="62048"/>
                  </a:lnTo>
                  <a:lnTo>
                    <a:pt x="45720" y="62865"/>
                  </a:lnTo>
                  <a:lnTo>
                    <a:pt x="45720" y="62865"/>
                  </a:lnTo>
                  <a:lnTo>
                    <a:pt x="45720" y="62865"/>
                  </a:lnTo>
                  <a:lnTo>
                    <a:pt x="44904" y="63681"/>
                  </a:lnTo>
                  <a:lnTo>
                    <a:pt x="43271" y="63681"/>
                  </a:lnTo>
                  <a:lnTo>
                    <a:pt x="42454" y="63681"/>
                  </a:lnTo>
                  <a:lnTo>
                    <a:pt x="40821" y="66131"/>
                  </a:lnTo>
                  <a:lnTo>
                    <a:pt x="40005" y="66131"/>
                  </a:lnTo>
                  <a:lnTo>
                    <a:pt x="38372" y="66947"/>
                  </a:lnTo>
                  <a:lnTo>
                    <a:pt x="36739" y="66947"/>
                  </a:lnTo>
                  <a:lnTo>
                    <a:pt x="35923" y="66947"/>
                  </a:lnTo>
                  <a:lnTo>
                    <a:pt x="35106" y="66947"/>
                  </a:lnTo>
                  <a:lnTo>
                    <a:pt x="30207" y="66947"/>
                  </a:lnTo>
                  <a:lnTo>
                    <a:pt x="27758" y="66131"/>
                  </a:lnTo>
                  <a:lnTo>
                    <a:pt x="26125" y="65314"/>
                  </a:lnTo>
                  <a:lnTo>
                    <a:pt x="25309" y="64498"/>
                  </a:lnTo>
                  <a:lnTo>
                    <a:pt x="24493" y="63681"/>
                  </a:lnTo>
                  <a:lnTo>
                    <a:pt x="22860" y="62865"/>
                  </a:lnTo>
                  <a:lnTo>
                    <a:pt x="21227" y="62865"/>
                  </a:lnTo>
                  <a:lnTo>
                    <a:pt x="19594" y="62048"/>
                  </a:lnTo>
                  <a:lnTo>
                    <a:pt x="18778" y="60416"/>
                  </a:lnTo>
                  <a:lnTo>
                    <a:pt x="17145" y="58783"/>
                  </a:lnTo>
                  <a:lnTo>
                    <a:pt x="15512" y="57966"/>
                  </a:lnTo>
                  <a:lnTo>
                    <a:pt x="13879" y="56334"/>
                  </a:lnTo>
                  <a:lnTo>
                    <a:pt x="13063" y="53884"/>
                  </a:lnTo>
                  <a:lnTo>
                    <a:pt x="11430" y="52251"/>
                  </a:lnTo>
                  <a:lnTo>
                    <a:pt x="8164" y="50619"/>
                  </a:lnTo>
                  <a:lnTo>
                    <a:pt x="7348" y="50619"/>
                  </a:lnTo>
                  <a:lnTo>
                    <a:pt x="7348" y="49802"/>
                  </a:lnTo>
                  <a:lnTo>
                    <a:pt x="5715" y="48169"/>
                  </a:lnTo>
                  <a:lnTo>
                    <a:pt x="4898" y="47353"/>
                  </a:lnTo>
                  <a:lnTo>
                    <a:pt x="4898" y="46536"/>
                  </a:lnTo>
                  <a:lnTo>
                    <a:pt x="4898" y="45720"/>
                  </a:lnTo>
                  <a:lnTo>
                    <a:pt x="4082" y="45720"/>
                  </a:lnTo>
                  <a:lnTo>
                    <a:pt x="4082" y="44087"/>
                  </a:lnTo>
                  <a:lnTo>
                    <a:pt x="4082" y="43271"/>
                  </a:lnTo>
                  <a:lnTo>
                    <a:pt x="3265" y="42454"/>
                  </a:lnTo>
                  <a:lnTo>
                    <a:pt x="0" y="42454"/>
                  </a:lnTo>
                  <a:lnTo>
                    <a:pt x="2449" y="40005"/>
                  </a:lnTo>
                  <a:lnTo>
                    <a:pt x="4082" y="39188"/>
                  </a:lnTo>
                  <a:lnTo>
                    <a:pt x="5715" y="39188"/>
                  </a:lnTo>
                  <a:lnTo>
                    <a:pt x="6531" y="39188"/>
                  </a:lnTo>
                  <a:lnTo>
                    <a:pt x="6531" y="39188"/>
                  </a:lnTo>
                  <a:lnTo>
                    <a:pt x="6531" y="38372"/>
                  </a:lnTo>
                  <a:lnTo>
                    <a:pt x="6531" y="37556"/>
                  </a:lnTo>
                  <a:lnTo>
                    <a:pt x="6531" y="36739"/>
                  </a:lnTo>
                  <a:lnTo>
                    <a:pt x="6531" y="35923"/>
                  </a:lnTo>
                  <a:lnTo>
                    <a:pt x="5715" y="35923"/>
                  </a:lnTo>
                  <a:lnTo>
                    <a:pt x="5715" y="34290"/>
                  </a:lnTo>
                  <a:lnTo>
                    <a:pt x="5715" y="33473"/>
                  </a:lnTo>
                  <a:lnTo>
                    <a:pt x="5715" y="32657"/>
                  </a:lnTo>
                  <a:lnTo>
                    <a:pt x="4898" y="30208"/>
                  </a:lnTo>
                  <a:lnTo>
                    <a:pt x="4898" y="29391"/>
                  </a:lnTo>
                  <a:lnTo>
                    <a:pt x="5715" y="29391"/>
                  </a:lnTo>
                  <a:lnTo>
                    <a:pt x="6531" y="28575"/>
                  </a:lnTo>
                  <a:lnTo>
                    <a:pt x="7348" y="27759"/>
                  </a:lnTo>
                  <a:lnTo>
                    <a:pt x="7348" y="26942"/>
                  </a:lnTo>
                  <a:lnTo>
                    <a:pt x="8164" y="25309"/>
                  </a:lnTo>
                  <a:lnTo>
                    <a:pt x="7348" y="23676"/>
                  </a:lnTo>
                  <a:lnTo>
                    <a:pt x="4082" y="22860"/>
                  </a:lnTo>
                  <a:lnTo>
                    <a:pt x="4082" y="22044"/>
                  </a:lnTo>
                  <a:lnTo>
                    <a:pt x="4898" y="21227"/>
                  </a:lnTo>
                  <a:lnTo>
                    <a:pt x="5715" y="20411"/>
                  </a:lnTo>
                  <a:lnTo>
                    <a:pt x="6531" y="19594"/>
                  </a:lnTo>
                  <a:lnTo>
                    <a:pt x="7348" y="19594"/>
                  </a:lnTo>
                  <a:lnTo>
                    <a:pt x="8164" y="19594"/>
                  </a:lnTo>
                  <a:lnTo>
                    <a:pt x="9797" y="21227"/>
                  </a:lnTo>
                  <a:lnTo>
                    <a:pt x="10613" y="21227"/>
                  </a:lnTo>
                  <a:lnTo>
                    <a:pt x="11430" y="21227"/>
                  </a:lnTo>
                  <a:lnTo>
                    <a:pt x="12246" y="21227"/>
                  </a:lnTo>
                  <a:lnTo>
                    <a:pt x="13879" y="21227"/>
                  </a:lnTo>
                  <a:lnTo>
                    <a:pt x="15512" y="21227"/>
                  </a:lnTo>
                  <a:lnTo>
                    <a:pt x="15512" y="19594"/>
                  </a:lnTo>
                  <a:lnTo>
                    <a:pt x="15512" y="18778"/>
                  </a:lnTo>
                  <a:lnTo>
                    <a:pt x="15512" y="17961"/>
                  </a:lnTo>
                  <a:lnTo>
                    <a:pt x="15512" y="17145"/>
                  </a:lnTo>
                  <a:lnTo>
                    <a:pt x="16329" y="16329"/>
                  </a:lnTo>
                  <a:lnTo>
                    <a:pt x="16329" y="14696"/>
                  </a:lnTo>
                  <a:lnTo>
                    <a:pt x="17145" y="13879"/>
                  </a:lnTo>
                  <a:lnTo>
                    <a:pt x="17961" y="13879"/>
                  </a:lnTo>
                  <a:lnTo>
                    <a:pt x="19594" y="13879"/>
                  </a:lnTo>
                  <a:lnTo>
                    <a:pt x="19594" y="13879"/>
                  </a:lnTo>
                  <a:lnTo>
                    <a:pt x="19594" y="13879"/>
                  </a:lnTo>
                  <a:lnTo>
                    <a:pt x="22043" y="16329"/>
                  </a:lnTo>
                  <a:lnTo>
                    <a:pt x="24493" y="17961"/>
                  </a:lnTo>
                  <a:lnTo>
                    <a:pt x="26942" y="18778"/>
                  </a:lnTo>
                  <a:lnTo>
                    <a:pt x="30207" y="18778"/>
                  </a:lnTo>
                  <a:lnTo>
                    <a:pt x="33473" y="18778"/>
                  </a:lnTo>
                  <a:lnTo>
                    <a:pt x="39188" y="18778"/>
                  </a:lnTo>
                  <a:lnTo>
                    <a:pt x="43271" y="18778"/>
                  </a:lnTo>
                  <a:lnTo>
                    <a:pt x="43271" y="17961"/>
                  </a:lnTo>
                  <a:lnTo>
                    <a:pt x="44087" y="17145"/>
                  </a:lnTo>
                  <a:lnTo>
                    <a:pt x="43271" y="16329"/>
                  </a:lnTo>
                  <a:lnTo>
                    <a:pt x="43271" y="15512"/>
                  </a:lnTo>
                  <a:lnTo>
                    <a:pt x="44087" y="13879"/>
                  </a:lnTo>
                  <a:lnTo>
                    <a:pt x="45720" y="12246"/>
                  </a:lnTo>
                  <a:lnTo>
                    <a:pt x="51435" y="11430"/>
                  </a:lnTo>
                  <a:lnTo>
                    <a:pt x="54700" y="10613"/>
                  </a:lnTo>
                  <a:lnTo>
                    <a:pt x="55517" y="8981"/>
                  </a:lnTo>
                  <a:lnTo>
                    <a:pt x="56333" y="7348"/>
                  </a:lnTo>
                  <a:lnTo>
                    <a:pt x="57150" y="7348"/>
                  </a:lnTo>
                  <a:lnTo>
                    <a:pt x="58782" y="8164"/>
                  </a:lnTo>
                  <a:lnTo>
                    <a:pt x="60415" y="8981"/>
                  </a:lnTo>
                  <a:lnTo>
                    <a:pt x="62048" y="9797"/>
                  </a:lnTo>
                  <a:lnTo>
                    <a:pt x="62865" y="9797"/>
                  </a:lnTo>
                  <a:lnTo>
                    <a:pt x="66131" y="8164"/>
                  </a:lnTo>
                  <a:lnTo>
                    <a:pt x="69396" y="6531"/>
                  </a:lnTo>
                  <a:lnTo>
                    <a:pt x="71846" y="1633"/>
                  </a:lnTo>
                  <a:lnTo>
                    <a:pt x="71846" y="816"/>
                  </a:lnTo>
                  <a:lnTo>
                    <a:pt x="74295" y="0"/>
                  </a:lnTo>
                  <a:lnTo>
                    <a:pt x="78377" y="0"/>
                  </a:lnTo>
                  <a:lnTo>
                    <a:pt x="80010" y="816"/>
                  </a:lnTo>
                  <a:lnTo>
                    <a:pt x="81643" y="816"/>
                  </a:lnTo>
                  <a:lnTo>
                    <a:pt x="84092" y="816"/>
                  </a:lnTo>
                  <a:lnTo>
                    <a:pt x="87357" y="0"/>
                  </a:lnTo>
                  <a:lnTo>
                    <a:pt x="88174" y="0"/>
                  </a:lnTo>
                  <a:lnTo>
                    <a:pt x="88990" y="816"/>
                  </a:lnTo>
                  <a:lnTo>
                    <a:pt x="89807" y="1633"/>
                  </a:lnTo>
                  <a:lnTo>
                    <a:pt x="90623" y="2449"/>
                  </a:lnTo>
                  <a:lnTo>
                    <a:pt x="91440" y="3266"/>
                  </a:lnTo>
                  <a:lnTo>
                    <a:pt x="91440" y="4082"/>
                  </a:lnTo>
                  <a:lnTo>
                    <a:pt x="92256" y="4898"/>
                  </a:lnTo>
                  <a:lnTo>
                    <a:pt x="93073" y="5715"/>
                  </a:lnTo>
                  <a:lnTo>
                    <a:pt x="93889" y="5715"/>
                  </a:lnTo>
                  <a:lnTo>
                    <a:pt x="100421" y="3266"/>
                  </a:lnTo>
                  <a:lnTo>
                    <a:pt x="100421" y="3266"/>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25" name="Freeform: Shape 324">
              <a:extLst>
                <a:ext uri="{FF2B5EF4-FFF2-40B4-BE49-F238E27FC236}">
                  <a16:creationId xmlns:a16="http://schemas.microsoft.com/office/drawing/2014/main" id="{786D86A2-F038-B55A-7BC3-972BFD6EE926}"/>
                </a:ext>
              </a:extLst>
            </p:cNvPr>
            <p:cNvSpPr/>
            <p:nvPr/>
          </p:nvSpPr>
          <p:spPr>
            <a:xfrm>
              <a:off x="5951764" y="4121330"/>
              <a:ext cx="759278" cy="277585"/>
            </a:xfrm>
            <a:custGeom>
              <a:avLst/>
              <a:gdLst>
                <a:gd name="connsiteX0" fmla="*/ 459649 w 759278"/>
                <a:gd name="connsiteY0" fmla="*/ 277586 h 277585"/>
                <a:gd name="connsiteX1" fmla="*/ 458016 w 759278"/>
                <a:gd name="connsiteY1" fmla="*/ 277586 h 277585"/>
                <a:gd name="connsiteX2" fmla="*/ 457200 w 759278"/>
                <a:gd name="connsiteY2" fmla="*/ 277586 h 277585"/>
                <a:gd name="connsiteX3" fmla="*/ 457200 w 759278"/>
                <a:gd name="connsiteY3" fmla="*/ 275953 h 277585"/>
                <a:gd name="connsiteX4" fmla="*/ 458016 w 759278"/>
                <a:gd name="connsiteY4" fmla="*/ 275137 h 277585"/>
                <a:gd name="connsiteX5" fmla="*/ 461282 w 759278"/>
                <a:gd name="connsiteY5" fmla="*/ 274320 h 277585"/>
                <a:gd name="connsiteX6" fmla="*/ 462915 w 759278"/>
                <a:gd name="connsiteY6" fmla="*/ 273504 h 277585"/>
                <a:gd name="connsiteX7" fmla="*/ 464548 w 759278"/>
                <a:gd name="connsiteY7" fmla="*/ 271871 h 277585"/>
                <a:gd name="connsiteX8" fmla="*/ 466181 w 759278"/>
                <a:gd name="connsiteY8" fmla="*/ 271054 h 277585"/>
                <a:gd name="connsiteX9" fmla="*/ 466181 w 759278"/>
                <a:gd name="connsiteY9" fmla="*/ 271054 h 277585"/>
                <a:gd name="connsiteX10" fmla="*/ 466181 w 759278"/>
                <a:gd name="connsiteY10" fmla="*/ 271054 h 277585"/>
                <a:gd name="connsiteX11" fmla="*/ 466181 w 759278"/>
                <a:gd name="connsiteY11" fmla="*/ 272687 h 277585"/>
                <a:gd name="connsiteX12" fmla="*/ 466997 w 759278"/>
                <a:gd name="connsiteY12" fmla="*/ 273504 h 277585"/>
                <a:gd name="connsiteX13" fmla="*/ 466997 w 759278"/>
                <a:gd name="connsiteY13" fmla="*/ 274320 h 277585"/>
                <a:gd name="connsiteX14" fmla="*/ 465364 w 759278"/>
                <a:gd name="connsiteY14" fmla="*/ 275137 h 277585"/>
                <a:gd name="connsiteX15" fmla="*/ 463731 w 759278"/>
                <a:gd name="connsiteY15" fmla="*/ 276769 h 277585"/>
                <a:gd name="connsiteX16" fmla="*/ 460466 w 759278"/>
                <a:gd name="connsiteY16" fmla="*/ 277586 h 277585"/>
                <a:gd name="connsiteX17" fmla="*/ 459649 w 759278"/>
                <a:gd name="connsiteY17" fmla="*/ 277586 h 277585"/>
                <a:gd name="connsiteX18" fmla="*/ 442504 w 759278"/>
                <a:gd name="connsiteY18" fmla="*/ 272687 h 277585"/>
                <a:gd name="connsiteX19" fmla="*/ 441688 w 759278"/>
                <a:gd name="connsiteY19" fmla="*/ 272687 h 277585"/>
                <a:gd name="connsiteX20" fmla="*/ 440055 w 759278"/>
                <a:gd name="connsiteY20" fmla="*/ 271871 h 277585"/>
                <a:gd name="connsiteX21" fmla="*/ 440055 w 759278"/>
                <a:gd name="connsiteY21" fmla="*/ 271871 h 277585"/>
                <a:gd name="connsiteX22" fmla="*/ 441688 w 759278"/>
                <a:gd name="connsiteY22" fmla="*/ 271054 h 277585"/>
                <a:gd name="connsiteX23" fmla="*/ 442504 w 759278"/>
                <a:gd name="connsiteY23" fmla="*/ 270238 h 277585"/>
                <a:gd name="connsiteX24" fmla="*/ 444137 w 759278"/>
                <a:gd name="connsiteY24" fmla="*/ 270238 h 277585"/>
                <a:gd name="connsiteX25" fmla="*/ 444954 w 759278"/>
                <a:gd name="connsiteY25" fmla="*/ 270238 h 277585"/>
                <a:gd name="connsiteX26" fmla="*/ 444954 w 759278"/>
                <a:gd name="connsiteY26" fmla="*/ 271871 h 277585"/>
                <a:gd name="connsiteX27" fmla="*/ 442504 w 759278"/>
                <a:gd name="connsiteY27" fmla="*/ 272687 h 277585"/>
                <a:gd name="connsiteX28" fmla="*/ 467813 w 759278"/>
                <a:gd name="connsiteY28" fmla="*/ 267789 h 277585"/>
                <a:gd name="connsiteX29" fmla="*/ 466181 w 759278"/>
                <a:gd name="connsiteY29" fmla="*/ 268605 h 277585"/>
                <a:gd name="connsiteX30" fmla="*/ 466181 w 759278"/>
                <a:gd name="connsiteY30" fmla="*/ 266972 h 277585"/>
                <a:gd name="connsiteX31" fmla="*/ 466997 w 759278"/>
                <a:gd name="connsiteY31" fmla="*/ 265339 h 277585"/>
                <a:gd name="connsiteX32" fmla="*/ 467813 w 759278"/>
                <a:gd name="connsiteY32" fmla="*/ 264523 h 277585"/>
                <a:gd name="connsiteX33" fmla="*/ 468630 w 759278"/>
                <a:gd name="connsiteY33" fmla="*/ 265339 h 277585"/>
                <a:gd name="connsiteX34" fmla="*/ 468630 w 759278"/>
                <a:gd name="connsiteY34" fmla="*/ 265339 h 277585"/>
                <a:gd name="connsiteX35" fmla="*/ 466997 w 759278"/>
                <a:gd name="connsiteY35" fmla="*/ 266156 h 277585"/>
                <a:gd name="connsiteX36" fmla="*/ 467813 w 759278"/>
                <a:gd name="connsiteY36" fmla="*/ 267789 h 277585"/>
                <a:gd name="connsiteX37" fmla="*/ 411480 w 759278"/>
                <a:gd name="connsiteY37" fmla="*/ 252277 h 277585"/>
                <a:gd name="connsiteX38" fmla="*/ 411480 w 759278"/>
                <a:gd name="connsiteY38" fmla="*/ 252277 h 277585"/>
                <a:gd name="connsiteX39" fmla="*/ 414746 w 759278"/>
                <a:gd name="connsiteY39" fmla="*/ 254726 h 277585"/>
                <a:gd name="connsiteX40" fmla="*/ 415562 w 759278"/>
                <a:gd name="connsiteY40" fmla="*/ 255542 h 277585"/>
                <a:gd name="connsiteX41" fmla="*/ 415562 w 759278"/>
                <a:gd name="connsiteY41" fmla="*/ 256359 h 277585"/>
                <a:gd name="connsiteX42" fmla="*/ 416379 w 759278"/>
                <a:gd name="connsiteY42" fmla="*/ 257175 h 277585"/>
                <a:gd name="connsiteX43" fmla="*/ 417195 w 759278"/>
                <a:gd name="connsiteY43" fmla="*/ 257175 h 277585"/>
                <a:gd name="connsiteX44" fmla="*/ 418828 w 759278"/>
                <a:gd name="connsiteY44" fmla="*/ 257175 h 277585"/>
                <a:gd name="connsiteX45" fmla="*/ 419645 w 759278"/>
                <a:gd name="connsiteY45" fmla="*/ 257991 h 277585"/>
                <a:gd name="connsiteX46" fmla="*/ 420461 w 759278"/>
                <a:gd name="connsiteY46" fmla="*/ 258808 h 277585"/>
                <a:gd name="connsiteX47" fmla="*/ 422094 w 759278"/>
                <a:gd name="connsiteY47" fmla="*/ 260441 h 277585"/>
                <a:gd name="connsiteX48" fmla="*/ 422910 w 759278"/>
                <a:gd name="connsiteY48" fmla="*/ 262074 h 277585"/>
                <a:gd name="connsiteX49" fmla="*/ 424543 w 759278"/>
                <a:gd name="connsiteY49" fmla="*/ 262890 h 277585"/>
                <a:gd name="connsiteX50" fmla="*/ 425359 w 759278"/>
                <a:gd name="connsiteY50" fmla="*/ 264523 h 277585"/>
                <a:gd name="connsiteX51" fmla="*/ 424543 w 759278"/>
                <a:gd name="connsiteY51" fmla="*/ 265339 h 277585"/>
                <a:gd name="connsiteX52" fmla="*/ 422910 w 759278"/>
                <a:gd name="connsiteY52" fmla="*/ 266972 h 277585"/>
                <a:gd name="connsiteX53" fmla="*/ 422094 w 759278"/>
                <a:gd name="connsiteY53" fmla="*/ 266972 h 277585"/>
                <a:gd name="connsiteX54" fmla="*/ 420461 w 759278"/>
                <a:gd name="connsiteY54" fmla="*/ 266972 h 277585"/>
                <a:gd name="connsiteX55" fmla="*/ 418828 w 759278"/>
                <a:gd name="connsiteY55" fmla="*/ 267789 h 277585"/>
                <a:gd name="connsiteX56" fmla="*/ 418012 w 759278"/>
                <a:gd name="connsiteY56" fmla="*/ 266972 h 277585"/>
                <a:gd name="connsiteX57" fmla="*/ 415562 w 759278"/>
                <a:gd name="connsiteY57" fmla="*/ 266972 h 277585"/>
                <a:gd name="connsiteX58" fmla="*/ 413929 w 759278"/>
                <a:gd name="connsiteY58" fmla="*/ 266156 h 277585"/>
                <a:gd name="connsiteX59" fmla="*/ 412296 w 759278"/>
                <a:gd name="connsiteY59" fmla="*/ 264523 h 277585"/>
                <a:gd name="connsiteX60" fmla="*/ 411480 w 759278"/>
                <a:gd name="connsiteY60" fmla="*/ 262890 h 277585"/>
                <a:gd name="connsiteX61" fmla="*/ 410663 w 759278"/>
                <a:gd name="connsiteY61" fmla="*/ 261257 h 277585"/>
                <a:gd name="connsiteX62" fmla="*/ 409031 w 759278"/>
                <a:gd name="connsiteY62" fmla="*/ 260441 h 277585"/>
                <a:gd name="connsiteX63" fmla="*/ 405765 w 759278"/>
                <a:gd name="connsiteY63" fmla="*/ 257991 h 277585"/>
                <a:gd name="connsiteX64" fmla="*/ 403316 w 759278"/>
                <a:gd name="connsiteY64" fmla="*/ 257991 h 277585"/>
                <a:gd name="connsiteX65" fmla="*/ 402499 w 759278"/>
                <a:gd name="connsiteY65" fmla="*/ 257991 h 277585"/>
                <a:gd name="connsiteX66" fmla="*/ 401683 w 759278"/>
                <a:gd name="connsiteY66" fmla="*/ 257991 h 277585"/>
                <a:gd name="connsiteX67" fmla="*/ 396784 w 759278"/>
                <a:gd name="connsiteY67" fmla="*/ 257175 h 277585"/>
                <a:gd name="connsiteX68" fmla="*/ 395968 w 759278"/>
                <a:gd name="connsiteY68" fmla="*/ 256359 h 277585"/>
                <a:gd name="connsiteX69" fmla="*/ 395152 w 759278"/>
                <a:gd name="connsiteY69" fmla="*/ 255542 h 277585"/>
                <a:gd name="connsiteX70" fmla="*/ 394335 w 759278"/>
                <a:gd name="connsiteY70" fmla="*/ 254726 h 277585"/>
                <a:gd name="connsiteX71" fmla="*/ 394335 w 759278"/>
                <a:gd name="connsiteY71" fmla="*/ 253909 h 277585"/>
                <a:gd name="connsiteX72" fmla="*/ 395152 w 759278"/>
                <a:gd name="connsiteY72" fmla="*/ 253093 h 277585"/>
                <a:gd name="connsiteX73" fmla="*/ 395968 w 759278"/>
                <a:gd name="connsiteY73" fmla="*/ 252277 h 277585"/>
                <a:gd name="connsiteX74" fmla="*/ 398417 w 759278"/>
                <a:gd name="connsiteY74" fmla="*/ 251460 h 277585"/>
                <a:gd name="connsiteX75" fmla="*/ 400050 w 759278"/>
                <a:gd name="connsiteY75" fmla="*/ 251460 h 277585"/>
                <a:gd name="connsiteX76" fmla="*/ 402499 w 759278"/>
                <a:gd name="connsiteY76" fmla="*/ 251460 h 277585"/>
                <a:gd name="connsiteX77" fmla="*/ 405765 w 759278"/>
                <a:gd name="connsiteY77" fmla="*/ 251460 h 277585"/>
                <a:gd name="connsiteX78" fmla="*/ 409031 w 759278"/>
                <a:gd name="connsiteY78" fmla="*/ 252277 h 277585"/>
                <a:gd name="connsiteX79" fmla="*/ 409847 w 759278"/>
                <a:gd name="connsiteY79" fmla="*/ 252277 h 277585"/>
                <a:gd name="connsiteX80" fmla="*/ 411480 w 759278"/>
                <a:gd name="connsiteY80" fmla="*/ 251460 h 277585"/>
                <a:gd name="connsiteX81" fmla="*/ 412296 w 759278"/>
                <a:gd name="connsiteY81" fmla="*/ 251460 h 277585"/>
                <a:gd name="connsiteX82" fmla="*/ 411480 w 759278"/>
                <a:gd name="connsiteY82" fmla="*/ 252277 h 277585"/>
                <a:gd name="connsiteX83" fmla="*/ 493123 w 759278"/>
                <a:gd name="connsiteY83" fmla="*/ 246562 h 277585"/>
                <a:gd name="connsiteX84" fmla="*/ 493123 w 759278"/>
                <a:gd name="connsiteY84" fmla="*/ 246562 h 277585"/>
                <a:gd name="connsiteX85" fmla="*/ 495572 w 759278"/>
                <a:gd name="connsiteY85" fmla="*/ 245745 h 277585"/>
                <a:gd name="connsiteX86" fmla="*/ 495572 w 759278"/>
                <a:gd name="connsiteY86" fmla="*/ 245745 h 277585"/>
                <a:gd name="connsiteX87" fmla="*/ 495572 w 759278"/>
                <a:gd name="connsiteY87" fmla="*/ 246562 h 277585"/>
                <a:gd name="connsiteX88" fmla="*/ 495572 w 759278"/>
                <a:gd name="connsiteY88" fmla="*/ 248194 h 277585"/>
                <a:gd name="connsiteX89" fmla="*/ 494756 w 759278"/>
                <a:gd name="connsiteY89" fmla="*/ 249011 h 277585"/>
                <a:gd name="connsiteX90" fmla="*/ 493123 w 759278"/>
                <a:gd name="connsiteY90" fmla="*/ 249011 h 277585"/>
                <a:gd name="connsiteX91" fmla="*/ 493123 w 759278"/>
                <a:gd name="connsiteY91" fmla="*/ 249011 h 277585"/>
                <a:gd name="connsiteX92" fmla="*/ 493123 w 759278"/>
                <a:gd name="connsiteY92" fmla="*/ 249827 h 277585"/>
                <a:gd name="connsiteX93" fmla="*/ 493123 w 759278"/>
                <a:gd name="connsiteY93" fmla="*/ 250644 h 277585"/>
                <a:gd name="connsiteX94" fmla="*/ 493939 w 759278"/>
                <a:gd name="connsiteY94" fmla="*/ 251460 h 277585"/>
                <a:gd name="connsiteX95" fmla="*/ 494756 w 759278"/>
                <a:gd name="connsiteY95" fmla="*/ 252277 h 277585"/>
                <a:gd name="connsiteX96" fmla="*/ 495572 w 759278"/>
                <a:gd name="connsiteY96" fmla="*/ 254726 h 277585"/>
                <a:gd name="connsiteX97" fmla="*/ 494756 w 759278"/>
                <a:gd name="connsiteY97" fmla="*/ 255542 h 277585"/>
                <a:gd name="connsiteX98" fmla="*/ 493939 w 759278"/>
                <a:gd name="connsiteY98" fmla="*/ 257175 h 277585"/>
                <a:gd name="connsiteX99" fmla="*/ 492306 w 759278"/>
                <a:gd name="connsiteY99" fmla="*/ 258808 h 277585"/>
                <a:gd name="connsiteX100" fmla="*/ 489857 w 759278"/>
                <a:gd name="connsiteY100" fmla="*/ 261257 h 277585"/>
                <a:gd name="connsiteX101" fmla="*/ 488224 w 759278"/>
                <a:gd name="connsiteY101" fmla="*/ 262890 h 277585"/>
                <a:gd name="connsiteX102" fmla="*/ 486591 w 759278"/>
                <a:gd name="connsiteY102" fmla="*/ 264523 h 277585"/>
                <a:gd name="connsiteX103" fmla="*/ 484959 w 759278"/>
                <a:gd name="connsiteY103" fmla="*/ 265339 h 277585"/>
                <a:gd name="connsiteX104" fmla="*/ 483326 w 759278"/>
                <a:gd name="connsiteY104" fmla="*/ 265339 h 277585"/>
                <a:gd name="connsiteX105" fmla="*/ 480877 w 759278"/>
                <a:gd name="connsiteY105" fmla="*/ 265339 h 277585"/>
                <a:gd name="connsiteX106" fmla="*/ 477611 w 759278"/>
                <a:gd name="connsiteY106" fmla="*/ 266972 h 277585"/>
                <a:gd name="connsiteX107" fmla="*/ 475978 w 759278"/>
                <a:gd name="connsiteY107" fmla="*/ 267789 h 277585"/>
                <a:gd name="connsiteX108" fmla="*/ 474345 w 759278"/>
                <a:gd name="connsiteY108" fmla="*/ 267789 h 277585"/>
                <a:gd name="connsiteX109" fmla="*/ 472712 w 759278"/>
                <a:gd name="connsiteY109" fmla="*/ 266972 h 277585"/>
                <a:gd name="connsiteX110" fmla="*/ 471896 w 759278"/>
                <a:gd name="connsiteY110" fmla="*/ 266156 h 277585"/>
                <a:gd name="connsiteX111" fmla="*/ 471896 w 759278"/>
                <a:gd name="connsiteY111" fmla="*/ 265339 h 277585"/>
                <a:gd name="connsiteX112" fmla="*/ 472712 w 759278"/>
                <a:gd name="connsiteY112" fmla="*/ 264523 h 277585"/>
                <a:gd name="connsiteX113" fmla="*/ 473529 w 759278"/>
                <a:gd name="connsiteY113" fmla="*/ 263707 h 277585"/>
                <a:gd name="connsiteX114" fmla="*/ 474345 w 759278"/>
                <a:gd name="connsiteY114" fmla="*/ 262890 h 277585"/>
                <a:gd name="connsiteX115" fmla="*/ 472712 w 759278"/>
                <a:gd name="connsiteY115" fmla="*/ 262074 h 277585"/>
                <a:gd name="connsiteX116" fmla="*/ 472712 w 759278"/>
                <a:gd name="connsiteY116" fmla="*/ 261257 h 277585"/>
                <a:gd name="connsiteX117" fmla="*/ 473529 w 759278"/>
                <a:gd name="connsiteY117" fmla="*/ 258808 h 277585"/>
                <a:gd name="connsiteX118" fmla="*/ 474345 w 759278"/>
                <a:gd name="connsiteY118" fmla="*/ 256359 h 277585"/>
                <a:gd name="connsiteX119" fmla="*/ 475162 w 759278"/>
                <a:gd name="connsiteY119" fmla="*/ 254726 h 277585"/>
                <a:gd name="connsiteX120" fmla="*/ 477611 w 759278"/>
                <a:gd name="connsiteY120" fmla="*/ 252277 h 277585"/>
                <a:gd name="connsiteX121" fmla="*/ 479244 w 759278"/>
                <a:gd name="connsiteY121" fmla="*/ 250644 h 277585"/>
                <a:gd name="connsiteX122" fmla="*/ 480060 w 759278"/>
                <a:gd name="connsiteY122" fmla="*/ 249827 h 277585"/>
                <a:gd name="connsiteX123" fmla="*/ 480060 w 759278"/>
                <a:gd name="connsiteY123" fmla="*/ 250644 h 277585"/>
                <a:gd name="connsiteX124" fmla="*/ 480877 w 759278"/>
                <a:gd name="connsiteY124" fmla="*/ 251460 h 277585"/>
                <a:gd name="connsiteX125" fmla="*/ 481693 w 759278"/>
                <a:gd name="connsiteY125" fmla="*/ 251460 h 277585"/>
                <a:gd name="connsiteX126" fmla="*/ 481693 w 759278"/>
                <a:gd name="connsiteY126" fmla="*/ 251460 h 277585"/>
                <a:gd name="connsiteX127" fmla="*/ 484142 w 759278"/>
                <a:gd name="connsiteY127" fmla="*/ 251460 h 277585"/>
                <a:gd name="connsiteX128" fmla="*/ 484959 w 759278"/>
                <a:gd name="connsiteY128" fmla="*/ 251460 h 277585"/>
                <a:gd name="connsiteX129" fmla="*/ 485775 w 759278"/>
                <a:gd name="connsiteY129" fmla="*/ 250644 h 277585"/>
                <a:gd name="connsiteX130" fmla="*/ 486591 w 759278"/>
                <a:gd name="connsiteY130" fmla="*/ 249827 h 277585"/>
                <a:gd name="connsiteX131" fmla="*/ 487408 w 759278"/>
                <a:gd name="connsiteY131" fmla="*/ 248194 h 277585"/>
                <a:gd name="connsiteX132" fmla="*/ 487408 w 759278"/>
                <a:gd name="connsiteY132" fmla="*/ 247378 h 277585"/>
                <a:gd name="connsiteX133" fmla="*/ 489857 w 759278"/>
                <a:gd name="connsiteY133" fmla="*/ 246562 h 277585"/>
                <a:gd name="connsiteX134" fmla="*/ 490673 w 759278"/>
                <a:gd name="connsiteY134" fmla="*/ 245745 h 277585"/>
                <a:gd name="connsiteX135" fmla="*/ 491490 w 759278"/>
                <a:gd name="connsiteY135" fmla="*/ 244929 h 277585"/>
                <a:gd name="connsiteX136" fmla="*/ 494756 w 759278"/>
                <a:gd name="connsiteY136" fmla="*/ 243296 h 277585"/>
                <a:gd name="connsiteX137" fmla="*/ 495572 w 759278"/>
                <a:gd name="connsiteY137" fmla="*/ 242479 h 277585"/>
                <a:gd name="connsiteX138" fmla="*/ 493123 w 759278"/>
                <a:gd name="connsiteY138" fmla="*/ 246562 h 277585"/>
                <a:gd name="connsiteX139" fmla="*/ 493123 w 759278"/>
                <a:gd name="connsiteY139" fmla="*/ 246562 h 277585"/>
                <a:gd name="connsiteX140" fmla="*/ 338818 w 759278"/>
                <a:gd name="connsiteY140" fmla="*/ 242479 h 277585"/>
                <a:gd name="connsiteX141" fmla="*/ 338818 w 759278"/>
                <a:gd name="connsiteY141" fmla="*/ 242479 h 277585"/>
                <a:gd name="connsiteX142" fmla="*/ 337185 w 759278"/>
                <a:gd name="connsiteY142" fmla="*/ 241663 h 277585"/>
                <a:gd name="connsiteX143" fmla="*/ 337185 w 759278"/>
                <a:gd name="connsiteY143" fmla="*/ 240846 h 277585"/>
                <a:gd name="connsiteX144" fmla="*/ 338002 w 759278"/>
                <a:gd name="connsiteY144" fmla="*/ 240030 h 277585"/>
                <a:gd name="connsiteX145" fmla="*/ 338002 w 759278"/>
                <a:gd name="connsiteY145" fmla="*/ 240030 h 277585"/>
                <a:gd name="connsiteX146" fmla="*/ 338818 w 759278"/>
                <a:gd name="connsiteY146" fmla="*/ 240846 h 277585"/>
                <a:gd name="connsiteX147" fmla="*/ 338818 w 759278"/>
                <a:gd name="connsiteY147" fmla="*/ 242479 h 277585"/>
                <a:gd name="connsiteX148" fmla="*/ 460466 w 759278"/>
                <a:gd name="connsiteY148" fmla="*/ 238397 h 277585"/>
                <a:gd name="connsiteX149" fmla="*/ 459649 w 759278"/>
                <a:gd name="connsiteY149" fmla="*/ 239214 h 277585"/>
                <a:gd name="connsiteX150" fmla="*/ 458833 w 759278"/>
                <a:gd name="connsiteY150" fmla="*/ 239214 h 277585"/>
                <a:gd name="connsiteX151" fmla="*/ 458833 w 759278"/>
                <a:gd name="connsiteY151" fmla="*/ 238397 h 277585"/>
                <a:gd name="connsiteX152" fmla="*/ 460466 w 759278"/>
                <a:gd name="connsiteY152" fmla="*/ 238397 h 277585"/>
                <a:gd name="connsiteX153" fmla="*/ 461282 w 759278"/>
                <a:gd name="connsiteY153" fmla="*/ 236764 h 277585"/>
                <a:gd name="connsiteX154" fmla="*/ 462915 w 759278"/>
                <a:gd name="connsiteY154" fmla="*/ 236764 h 277585"/>
                <a:gd name="connsiteX155" fmla="*/ 463731 w 759278"/>
                <a:gd name="connsiteY155" fmla="*/ 236764 h 277585"/>
                <a:gd name="connsiteX156" fmla="*/ 463731 w 759278"/>
                <a:gd name="connsiteY156" fmla="*/ 236764 h 277585"/>
                <a:gd name="connsiteX157" fmla="*/ 462098 w 759278"/>
                <a:gd name="connsiteY157" fmla="*/ 236764 h 277585"/>
                <a:gd name="connsiteX158" fmla="*/ 460466 w 759278"/>
                <a:gd name="connsiteY158" fmla="*/ 238397 h 277585"/>
                <a:gd name="connsiteX159" fmla="*/ 402499 w 759278"/>
                <a:gd name="connsiteY159" fmla="*/ 241663 h 277585"/>
                <a:gd name="connsiteX160" fmla="*/ 402499 w 759278"/>
                <a:gd name="connsiteY160" fmla="*/ 241663 h 277585"/>
                <a:gd name="connsiteX161" fmla="*/ 400866 w 759278"/>
                <a:gd name="connsiteY161" fmla="*/ 241663 h 277585"/>
                <a:gd name="connsiteX162" fmla="*/ 400866 w 759278"/>
                <a:gd name="connsiteY162" fmla="*/ 240030 h 277585"/>
                <a:gd name="connsiteX163" fmla="*/ 400866 w 759278"/>
                <a:gd name="connsiteY163" fmla="*/ 239214 h 277585"/>
                <a:gd name="connsiteX164" fmla="*/ 401683 w 759278"/>
                <a:gd name="connsiteY164" fmla="*/ 238397 h 277585"/>
                <a:gd name="connsiteX165" fmla="*/ 401683 w 759278"/>
                <a:gd name="connsiteY165" fmla="*/ 236764 h 277585"/>
                <a:gd name="connsiteX166" fmla="*/ 401683 w 759278"/>
                <a:gd name="connsiteY166" fmla="*/ 235948 h 277585"/>
                <a:gd name="connsiteX167" fmla="*/ 401683 w 759278"/>
                <a:gd name="connsiteY167" fmla="*/ 236764 h 277585"/>
                <a:gd name="connsiteX168" fmla="*/ 401683 w 759278"/>
                <a:gd name="connsiteY168" fmla="*/ 236764 h 277585"/>
                <a:gd name="connsiteX169" fmla="*/ 401683 w 759278"/>
                <a:gd name="connsiteY169" fmla="*/ 236764 h 277585"/>
                <a:gd name="connsiteX170" fmla="*/ 402499 w 759278"/>
                <a:gd name="connsiteY170" fmla="*/ 236764 h 277585"/>
                <a:gd name="connsiteX171" fmla="*/ 402499 w 759278"/>
                <a:gd name="connsiteY171" fmla="*/ 237581 h 277585"/>
                <a:gd name="connsiteX172" fmla="*/ 402499 w 759278"/>
                <a:gd name="connsiteY172" fmla="*/ 238397 h 277585"/>
                <a:gd name="connsiteX173" fmla="*/ 402499 w 759278"/>
                <a:gd name="connsiteY173" fmla="*/ 239214 h 277585"/>
                <a:gd name="connsiteX174" fmla="*/ 401683 w 759278"/>
                <a:gd name="connsiteY174" fmla="*/ 240030 h 277585"/>
                <a:gd name="connsiteX175" fmla="*/ 400866 w 759278"/>
                <a:gd name="connsiteY175" fmla="*/ 240846 h 277585"/>
                <a:gd name="connsiteX176" fmla="*/ 402499 w 759278"/>
                <a:gd name="connsiteY176" fmla="*/ 241663 h 277585"/>
                <a:gd name="connsiteX177" fmla="*/ 466181 w 759278"/>
                <a:gd name="connsiteY177" fmla="*/ 235132 h 277585"/>
                <a:gd name="connsiteX178" fmla="*/ 466181 w 759278"/>
                <a:gd name="connsiteY178" fmla="*/ 235132 h 277585"/>
                <a:gd name="connsiteX179" fmla="*/ 461282 w 759278"/>
                <a:gd name="connsiteY179" fmla="*/ 235948 h 277585"/>
                <a:gd name="connsiteX180" fmla="*/ 461282 w 759278"/>
                <a:gd name="connsiteY180" fmla="*/ 235132 h 277585"/>
                <a:gd name="connsiteX181" fmla="*/ 462915 w 759278"/>
                <a:gd name="connsiteY181" fmla="*/ 234315 h 277585"/>
                <a:gd name="connsiteX182" fmla="*/ 463731 w 759278"/>
                <a:gd name="connsiteY182" fmla="*/ 234315 h 277585"/>
                <a:gd name="connsiteX183" fmla="*/ 465364 w 759278"/>
                <a:gd name="connsiteY183" fmla="*/ 234315 h 277585"/>
                <a:gd name="connsiteX184" fmla="*/ 466997 w 759278"/>
                <a:gd name="connsiteY184" fmla="*/ 235132 h 277585"/>
                <a:gd name="connsiteX185" fmla="*/ 466181 w 759278"/>
                <a:gd name="connsiteY185" fmla="*/ 235132 h 277585"/>
                <a:gd name="connsiteX186" fmla="*/ 355963 w 759278"/>
                <a:gd name="connsiteY186" fmla="*/ 239214 h 277585"/>
                <a:gd name="connsiteX187" fmla="*/ 353513 w 759278"/>
                <a:gd name="connsiteY187" fmla="*/ 242479 h 277585"/>
                <a:gd name="connsiteX188" fmla="*/ 354330 w 759278"/>
                <a:gd name="connsiteY188" fmla="*/ 243296 h 277585"/>
                <a:gd name="connsiteX189" fmla="*/ 355146 w 759278"/>
                <a:gd name="connsiteY189" fmla="*/ 244112 h 277585"/>
                <a:gd name="connsiteX190" fmla="*/ 351881 w 759278"/>
                <a:gd name="connsiteY190" fmla="*/ 244929 h 277585"/>
                <a:gd name="connsiteX191" fmla="*/ 350248 w 759278"/>
                <a:gd name="connsiteY191" fmla="*/ 244929 h 277585"/>
                <a:gd name="connsiteX192" fmla="*/ 349431 w 759278"/>
                <a:gd name="connsiteY192" fmla="*/ 244929 h 277585"/>
                <a:gd name="connsiteX193" fmla="*/ 346166 w 759278"/>
                <a:gd name="connsiteY193" fmla="*/ 244112 h 277585"/>
                <a:gd name="connsiteX194" fmla="*/ 343716 w 759278"/>
                <a:gd name="connsiteY194" fmla="*/ 243296 h 277585"/>
                <a:gd name="connsiteX195" fmla="*/ 343716 w 759278"/>
                <a:gd name="connsiteY195" fmla="*/ 242479 h 277585"/>
                <a:gd name="connsiteX196" fmla="*/ 343716 w 759278"/>
                <a:gd name="connsiteY196" fmla="*/ 241663 h 277585"/>
                <a:gd name="connsiteX197" fmla="*/ 344533 w 759278"/>
                <a:gd name="connsiteY197" fmla="*/ 241663 h 277585"/>
                <a:gd name="connsiteX198" fmla="*/ 346166 w 759278"/>
                <a:gd name="connsiteY198" fmla="*/ 241663 h 277585"/>
                <a:gd name="connsiteX199" fmla="*/ 346982 w 759278"/>
                <a:gd name="connsiteY199" fmla="*/ 241663 h 277585"/>
                <a:gd name="connsiteX200" fmla="*/ 346982 w 759278"/>
                <a:gd name="connsiteY200" fmla="*/ 239214 h 277585"/>
                <a:gd name="connsiteX201" fmla="*/ 346982 w 759278"/>
                <a:gd name="connsiteY201" fmla="*/ 235948 h 277585"/>
                <a:gd name="connsiteX202" fmla="*/ 349431 w 759278"/>
                <a:gd name="connsiteY202" fmla="*/ 233499 h 277585"/>
                <a:gd name="connsiteX203" fmla="*/ 351064 w 759278"/>
                <a:gd name="connsiteY203" fmla="*/ 232682 h 277585"/>
                <a:gd name="connsiteX204" fmla="*/ 352697 w 759278"/>
                <a:gd name="connsiteY204" fmla="*/ 231866 h 277585"/>
                <a:gd name="connsiteX205" fmla="*/ 356779 w 759278"/>
                <a:gd name="connsiteY205" fmla="*/ 233499 h 277585"/>
                <a:gd name="connsiteX206" fmla="*/ 357596 w 759278"/>
                <a:gd name="connsiteY206" fmla="*/ 233499 h 277585"/>
                <a:gd name="connsiteX207" fmla="*/ 358412 w 759278"/>
                <a:gd name="connsiteY207" fmla="*/ 234315 h 277585"/>
                <a:gd name="connsiteX208" fmla="*/ 358412 w 759278"/>
                <a:gd name="connsiteY208" fmla="*/ 235132 h 277585"/>
                <a:gd name="connsiteX209" fmla="*/ 355963 w 759278"/>
                <a:gd name="connsiteY209" fmla="*/ 239214 h 277585"/>
                <a:gd name="connsiteX210" fmla="*/ 482509 w 759278"/>
                <a:gd name="connsiteY210" fmla="*/ 235132 h 277585"/>
                <a:gd name="connsiteX211" fmla="*/ 481693 w 759278"/>
                <a:gd name="connsiteY211" fmla="*/ 235948 h 277585"/>
                <a:gd name="connsiteX212" fmla="*/ 480877 w 759278"/>
                <a:gd name="connsiteY212" fmla="*/ 237581 h 277585"/>
                <a:gd name="connsiteX213" fmla="*/ 480060 w 759278"/>
                <a:gd name="connsiteY213" fmla="*/ 238397 h 277585"/>
                <a:gd name="connsiteX214" fmla="*/ 478427 w 759278"/>
                <a:gd name="connsiteY214" fmla="*/ 238397 h 277585"/>
                <a:gd name="connsiteX215" fmla="*/ 477611 w 759278"/>
                <a:gd name="connsiteY215" fmla="*/ 236764 h 277585"/>
                <a:gd name="connsiteX216" fmla="*/ 475978 w 759278"/>
                <a:gd name="connsiteY216" fmla="*/ 236764 h 277585"/>
                <a:gd name="connsiteX217" fmla="*/ 476795 w 759278"/>
                <a:gd name="connsiteY217" fmla="*/ 235132 h 277585"/>
                <a:gd name="connsiteX218" fmla="*/ 477611 w 759278"/>
                <a:gd name="connsiteY218" fmla="*/ 234315 h 277585"/>
                <a:gd name="connsiteX219" fmla="*/ 478427 w 759278"/>
                <a:gd name="connsiteY219" fmla="*/ 234315 h 277585"/>
                <a:gd name="connsiteX220" fmla="*/ 479244 w 759278"/>
                <a:gd name="connsiteY220" fmla="*/ 235132 h 277585"/>
                <a:gd name="connsiteX221" fmla="*/ 479244 w 759278"/>
                <a:gd name="connsiteY221" fmla="*/ 235132 h 277585"/>
                <a:gd name="connsiteX222" fmla="*/ 481693 w 759278"/>
                <a:gd name="connsiteY222" fmla="*/ 232682 h 277585"/>
                <a:gd name="connsiteX223" fmla="*/ 482509 w 759278"/>
                <a:gd name="connsiteY223" fmla="*/ 232682 h 277585"/>
                <a:gd name="connsiteX224" fmla="*/ 482509 w 759278"/>
                <a:gd name="connsiteY224" fmla="*/ 232682 h 277585"/>
                <a:gd name="connsiteX225" fmla="*/ 482509 w 759278"/>
                <a:gd name="connsiteY225" fmla="*/ 232682 h 277585"/>
                <a:gd name="connsiteX226" fmla="*/ 482509 w 759278"/>
                <a:gd name="connsiteY226" fmla="*/ 235132 h 277585"/>
                <a:gd name="connsiteX227" fmla="*/ 475978 w 759278"/>
                <a:gd name="connsiteY227" fmla="*/ 233499 h 277585"/>
                <a:gd name="connsiteX228" fmla="*/ 473529 w 759278"/>
                <a:gd name="connsiteY228" fmla="*/ 234315 h 277585"/>
                <a:gd name="connsiteX229" fmla="*/ 471896 w 759278"/>
                <a:gd name="connsiteY229" fmla="*/ 236764 h 277585"/>
                <a:gd name="connsiteX230" fmla="*/ 471079 w 759278"/>
                <a:gd name="connsiteY230" fmla="*/ 236764 h 277585"/>
                <a:gd name="connsiteX231" fmla="*/ 470263 w 759278"/>
                <a:gd name="connsiteY231" fmla="*/ 237581 h 277585"/>
                <a:gd name="connsiteX232" fmla="*/ 470263 w 759278"/>
                <a:gd name="connsiteY232" fmla="*/ 237581 h 277585"/>
                <a:gd name="connsiteX233" fmla="*/ 470263 w 759278"/>
                <a:gd name="connsiteY233" fmla="*/ 237581 h 277585"/>
                <a:gd name="connsiteX234" fmla="*/ 470263 w 759278"/>
                <a:gd name="connsiteY234" fmla="*/ 237581 h 277585"/>
                <a:gd name="connsiteX235" fmla="*/ 469446 w 759278"/>
                <a:gd name="connsiteY235" fmla="*/ 237581 h 277585"/>
                <a:gd name="connsiteX236" fmla="*/ 468630 w 759278"/>
                <a:gd name="connsiteY236" fmla="*/ 236764 h 277585"/>
                <a:gd name="connsiteX237" fmla="*/ 467813 w 759278"/>
                <a:gd name="connsiteY237" fmla="*/ 237581 h 277585"/>
                <a:gd name="connsiteX238" fmla="*/ 467813 w 759278"/>
                <a:gd name="connsiteY238" fmla="*/ 237581 h 277585"/>
                <a:gd name="connsiteX239" fmla="*/ 466181 w 759278"/>
                <a:gd name="connsiteY239" fmla="*/ 236764 h 277585"/>
                <a:gd name="connsiteX240" fmla="*/ 464548 w 759278"/>
                <a:gd name="connsiteY240" fmla="*/ 236764 h 277585"/>
                <a:gd name="connsiteX241" fmla="*/ 464548 w 759278"/>
                <a:gd name="connsiteY241" fmla="*/ 236764 h 277585"/>
                <a:gd name="connsiteX242" fmla="*/ 466181 w 759278"/>
                <a:gd name="connsiteY242" fmla="*/ 235132 h 277585"/>
                <a:gd name="connsiteX243" fmla="*/ 468630 w 759278"/>
                <a:gd name="connsiteY243" fmla="*/ 233499 h 277585"/>
                <a:gd name="connsiteX244" fmla="*/ 468630 w 759278"/>
                <a:gd name="connsiteY244" fmla="*/ 232682 h 277585"/>
                <a:gd name="connsiteX245" fmla="*/ 467813 w 759278"/>
                <a:gd name="connsiteY245" fmla="*/ 232682 h 277585"/>
                <a:gd name="connsiteX246" fmla="*/ 466997 w 759278"/>
                <a:gd name="connsiteY246" fmla="*/ 232682 h 277585"/>
                <a:gd name="connsiteX247" fmla="*/ 466997 w 759278"/>
                <a:gd name="connsiteY247" fmla="*/ 232682 h 277585"/>
                <a:gd name="connsiteX248" fmla="*/ 468630 w 759278"/>
                <a:gd name="connsiteY248" fmla="*/ 232682 h 277585"/>
                <a:gd name="connsiteX249" fmla="*/ 469446 w 759278"/>
                <a:gd name="connsiteY249" fmla="*/ 232682 h 277585"/>
                <a:gd name="connsiteX250" fmla="*/ 470263 w 759278"/>
                <a:gd name="connsiteY250" fmla="*/ 233499 h 277585"/>
                <a:gd name="connsiteX251" fmla="*/ 471079 w 759278"/>
                <a:gd name="connsiteY251" fmla="*/ 233499 h 277585"/>
                <a:gd name="connsiteX252" fmla="*/ 474345 w 759278"/>
                <a:gd name="connsiteY252" fmla="*/ 231866 h 277585"/>
                <a:gd name="connsiteX253" fmla="*/ 475162 w 759278"/>
                <a:gd name="connsiteY253" fmla="*/ 231866 h 277585"/>
                <a:gd name="connsiteX254" fmla="*/ 475978 w 759278"/>
                <a:gd name="connsiteY254" fmla="*/ 233499 h 277585"/>
                <a:gd name="connsiteX255" fmla="*/ 475978 w 759278"/>
                <a:gd name="connsiteY255" fmla="*/ 233499 h 277585"/>
                <a:gd name="connsiteX256" fmla="*/ 723356 w 759278"/>
                <a:gd name="connsiteY256" fmla="*/ 235948 h 277585"/>
                <a:gd name="connsiteX257" fmla="*/ 722539 w 759278"/>
                <a:gd name="connsiteY257" fmla="*/ 235948 h 277585"/>
                <a:gd name="connsiteX258" fmla="*/ 718457 w 759278"/>
                <a:gd name="connsiteY258" fmla="*/ 235132 h 277585"/>
                <a:gd name="connsiteX259" fmla="*/ 717641 w 759278"/>
                <a:gd name="connsiteY259" fmla="*/ 234315 h 277585"/>
                <a:gd name="connsiteX260" fmla="*/ 717641 w 759278"/>
                <a:gd name="connsiteY260" fmla="*/ 234315 h 277585"/>
                <a:gd name="connsiteX261" fmla="*/ 718457 w 759278"/>
                <a:gd name="connsiteY261" fmla="*/ 233499 h 277585"/>
                <a:gd name="connsiteX262" fmla="*/ 719273 w 759278"/>
                <a:gd name="connsiteY262" fmla="*/ 232682 h 277585"/>
                <a:gd name="connsiteX263" fmla="*/ 720906 w 759278"/>
                <a:gd name="connsiteY263" fmla="*/ 231866 h 277585"/>
                <a:gd name="connsiteX264" fmla="*/ 721723 w 759278"/>
                <a:gd name="connsiteY264" fmla="*/ 231866 h 277585"/>
                <a:gd name="connsiteX265" fmla="*/ 723356 w 759278"/>
                <a:gd name="connsiteY265" fmla="*/ 234315 h 277585"/>
                <a:gd name="connsiteX266" fmla="*/ 723356 w 759278"/>
                <a:gd name="connsiteY266" fmla="*/ 235948 h 277585"/>
                <a:gd name="connsiteX267" fmla="*/ 370659 w 759278"/>
                <a:gd name="connsiteY267" fmla="*/ 235132 h 277585"/>
                <a:gd name="connsiteX268" fmla="*/ 370659 w 759278"/>
                <a:gd name="connsiteY268" fmla="*/ 235132 h 277585"/>
                <a:gd name="connsiteX269" fmla="*/ 369842 w 759278"/>
                <a:gd name="connsiteY269" fmla="*/ 235132 h 277585"/>
                <a:gd name="connsiteX270" fmla="*/ 369842 w 759278"/>
                <a:gd name="connsiteY270" fmla="*/ 234315 h 277585"/>
                <a:gd name="connsiteX271" fmla="*/ 369842 w 759278"/>
                <a:gd name="connsiteY271" fmla="*/ 233499 h 277585"/>
                <a:gd name="connsiteX272" fmla="*/ 369842 w 759278"/>
                <a:gd name="connsiteY272" fmla="*/ 232682 h 277585"/>
                <a:gd name="connsiteX273" fmla="*/ 370659 w 759278"/>
                <a:gd name="connsiteY273" fmla="*/ 231866 h 277585"/>
                <a:gd name="connsiteX274" fmla="*/ 372291 w 759278"/>
                <a:gd name="connsiteY274" fmla="*/ 231866 h 277585"/>
                <a:gd name="connsiteX275" fmla="*/ 372291 w 759278"/>
                <a:gd name="connsiteY275" fmla="*/ 232682 h 277585"/>
                <a:gd name="connsiteX276" fmla="*/ 370659 w 759278"/>
                <a:gd name="connsiteY276" fmla="*/ 235132 h 277585"/>
                <a:gd name="connsiteX277" fmla="*/ 395968 w 759278"/>
                <a:gd name="connsiteY277" fmla="*/ 233499 h 277585"/>
                <a:gd name="connsiteX278" fmla="*/ 395968 w 759278"/>
                <a:gd name="connsiteY278" fmla="*/ 233499 h 277585"/>
                <a:gd name="connsiteX279" fmla="*/ 395152 w 759278"/>
                <a:gd name="connsiteY279" fmla="*/ 232682 h 277585"/>
                <a:gd name="connsiteX280" fmla="*/ 395152 w 759278"/>
                <a:gd name="connsiteY280" fmla="*/ 231866 h 277585"/>
                <a:gd name="connsiteX281" fmla="*/ 395968 w 759278"/>
                <a:gd name="connsiteY281" fmla="*/ 231866 h 277585"/>
                <a:gd name="connsiteX282" fmla="*/ 395968 w 759278"/>
                <a:gd name="connsiteY282" fmla="*/ 231866 h 277585"/>
                <a:gd name="connsiteX283" fmla="*/ 396784 w 759278"/>
                <a:gd name="connsiteY283" fmla="*/ 232682 h 277585"/>
                <a:gd name="connsiteX284" fmla="*/ 396784 w 759278"/>
                <a:gd name="connsiteY284" fmla="*/ 232682 h 277585"/>
                <a:gd name="connsiteX285" fmla="*/ 395968 w 759278"/>
                <a:gd name="connsiteY285" fmla="*/ 233499 h 277585"/>
                <a:gd name="connsiteX286" fmla="*/ 395968 w 759278"/>
                <a:gd name="connsiteY286" fmla="*/ 233499 h 277585"/>
                <a:gd name="connsiteX287" fmla="*/ 486591 w 759278"/>
                <a:gd name="connsiteY287" fmla="*/ 231866 h 277585"/>
                <a:gd name="connsiteX288" fmla="*/ 486591 w 759278"/>
                <a:gd name="connsiteY288" fmla="*/ 232682 h 277585"/>
                <a:gd name="connsiteX289" fmla="*/ 488224 w 759278"/>
                <a:gd name="connsiteY289" fmla="*/ 231866 h 277585"/>
                <a:gd name="connsiteX290" fmla="*/ 489857 w 759278"/>
                <a:gd name="connsiteY290" fmla="*/ 231866 h 277585"/>
                <a:gd name="connsiteX291" fmla="*/ 492306 w 759278"/>
                <a:gd name="connsiteY291" fmla="*/ 231866 h 277585"/>
                <a:gd name="connsiteX292" fmla="*/ 494756 w 759278"/>
                <a:gd name="connsiteY292" fmla="*/ 231866 h 277585"/>
                <a:gd name="connsiteX293" fmla="*/ 496388 w 759278"/>
                <a:gd name="connsiteY293" fmla="*/ 232682 h 277585"/>
                <a:gd name="connsiteX294" fmla="*/ 496388 w 759278"/>
                <a:gd name="connsiteY294" fmla="*/ 234315 h 277585"/>
                <a:gd name="connsiteX295" fmla="*/ 495572 w 759278"/>
                <a:gd name="connsiteY295" fmla="*/ 235132 h 277585"/>
                <a:gd name="connsiteX296" fmla="*/ 484959 w 759278"/>
                <a:gd name="connsiteY296" fmla="*/ 236764 h 277585"/>
                <a:gd name="connsiteX297" fmla="*/ 484142 w 759278"/>
                <a:gd name="connsiteY297" fmla="*/ 235948 h 277585"/>
                <a:gd name="connsiteX298" fmla="*/ 483326 w 759278"/>
                <a:gd name="connsiteY298" fmla="*/ 235132 h 277585"/>
                <a:gd name="connsiteX299" fmla="*/ 484142 w 759278"/>
                <a:gd name="connsiteY299" fmla="*/ 233499 h 277585"/>
                <a:gd name="connsiteX300" fmla="*/ 483326 w 759278"/>
                <a:gd name="connsiteY300" fmla="*/ 232682 h 277585"/>
                <a:gd name="connsiteX301" fmla="*/ 484142 w 759278"/>
                <a:gd name="connsiteY301" fmla="*/ 231866 h 277585"/>
                <a:gd name="connsiteX302" fmla="*/ 485775 w 759278"/>
                <a:gd name="connsiteY302" fmla="*/ 231049 h 277585"/>
                <a:gd name="connsiteX303" fmla="*/ 486591 w 759278"/>
                <a:gd name="connsiteY303" fmla="*/ 231866 h 277585"/>
                <a:gd name="connsiteX304" fmla="*/ 540476 w 759278"/>
                <a:gd name="connsiteY304" fmla="*/ 231049 h 277585"/>
                <a:gd name="connsiteX305" fmla="*/ 543741 w 759278"/>
                <a:gd name="connsiteY305" fmla="*/ 231866 h 277585"/>
                <a:gd name="connsiteX306" fmla="*/ 545374 w 759278"/>
                <a:gd name="connsiteY306" fmla="*/ 231866 h 277585"/>
                <a:gd name="connsiteX307" fmla="*/ 545374 w 759278"/>
                <a:gd name="connsiteY307" fmla="*/ 232682 h 277585"/>
                <a:gd name="connsiteX308" fmla="*/ 543741 w 759278"/>
                <a:gd name="connsiteY308" fmla="*/ 234315 h 277585"/>
                <a:gd name="connsiteX309" fmla="*/ 540476 w 759278"/>
                <a:gd name="connsiteY309" fmla="*/ 233499 h 277585"/>
                <a:gd name="connsiteX310" fmla="*/ 540476 w 759278"/>
                <a:gd name="connsiteY310" fmla="*/ 231049 h 277585"/>
                <a:gd name="connsiteX311" fmla="*/ 540476 w 759278"/>
                <a:gd name="connsiteY311" fmla="*/ 231049 h 277585"/>
                <a:gd name="connsiteX312" fmla="*/ 457200 w 759278"/>
                <a:gd name="connsiteY312" fmla="*/ 239214 h 277585"/>
                <a:gd name="connsiteX313" fmla="*/ 454751 w 759278"/>
                <a:gd name="connsiteY313" fmla="*/ 240030 h 277585"/>
                <a:gd name="connsiteX314" fmla="*/ 453118 w 759278"/>
                <a:gd name="connsiteY314" fmla="*/ 240846 h 277585"/>
                <a:gd name="connsiteX315" fmla="*/ 451485 w 759278"/>
                <a:gd name="connsiteY315" fmla="*/ 241663 h 277585"/>
                <a:gd name="connsiteX316" fmla="*/ 450669 w 759278"/>
                <a:gd name="connsiteY316" fmla="*/ 241663 h 277585"/>
                <a:gd name="connsiteX317" fmla="*/ 449036 w 759278"/>
                <a:gd name="connsiteY317" fmla="*/ 241663 h 277585"/>
                <a:gd name="connsiteX318" fmla="*/ 446587 w 759278"/>
                <a:gd name="connsiteY318" fmla="*/ 241663 h 277585"/>
                <a:gd name="connsiteX319" fmla="*/ 444954 w 759278"/>
                <a:gd name="connsiteY319" fmla="*/ 241663 h 277585"/>
                <a:gd name="connsiteX320" fmla="*/ 440871 w 759278"/>
                <a:gd name="connsiteY320" fmla="*/ 243296 h 277585"/>
                <a:gd name="connsiteX321" fmla="*/ 439238 w 759278"/>
                <a:gd name="connsiteY321" fmla="*/ 243296 h 277585"/>
                <a:gd name="connsiteX322" fmla="*/ 437606 w 759278"/>
                <a:gd name="connsiteY322" fmla="*/ 244112 h 277585"/>
                <a:gd name="connsiteX323" fmla="*/ 436789 w 759278"/>
                <a:gd name="connsiteY323" fmla="*/ 243296 h 277585"/>
                <a:gd name="connsiteX324" fmla="*/ 435973 w 759278"/>
                <a:gd name="connsiteY324" fmla="*/ 242479 h 277585"/>
                <a:gd name="connsiteX325" fmla="*/ 434340 w 759278"/>
                <a:gd name="connsiteY325" fmla="*/ 242479 h 277585"/>
                <a:gd name="connsiteX326" fmla="*/ 432707 w 759278"/>
                <a:gd name="connsiteY326" fmla="*/ 242479 h 277585"/>
                <a:gd name="connsiteX327" fmla="*/ 431074 w 759278"/>
                <a:gd name="connsiteY327" fmla="*/ 244112 h 277585"/>
                <a:gd name="connsiteX328" fmla="*/ 428625 w 759278"/>
                <a:gd name="connsiteY328" fmla="*/ 244112 h 277585"/>
                <a:gd name="connsiteX329" fmla="*/ 427809 w 759278"/>
                <a:gd name="connsiteY329" fmla="*/ 244112 h 277585"/>
                <a:gd name="connsiteX330" fmla="*/ 426992 w 759278"/>
                <a:gd name="connsiteY330" fmla="*/ 244112 h 277585"/>
                <a:gd name="connsiteX331" fmla="*/ 426176 w 759278"/>
                <a:gd name="connsiteY331" fmla="*/ 244112 h 277585"/>
                <a:gd name="connsiteX332" fmla="*/ 425359 w 759278"/>
                <a:gd name="connsiteY332" fmla="*/ 244112 h 277585"/>
                <a:gd name="connsiteX333" fmla="*/ 422094 w 759278"/>
                <a:gd name="connsiteY333" fmla="*/ 242479 h 277585"/>
                <a:gd name="connsiteX334" fmla="*/ 418012 w 759278"/>
                <a:gd name="connsiteY334" fmla="*/ 241663 h 277585"/>
                <a:gd name="connsiteX335" fmla="*/ 413929 w 759278"/>
                <a:gd name="connsiteY335" fmla="*/ 241663 h 277585"/>
                <a:gd name="connsiteX336" fmla="*/ 410663 w 759278"/>
                <a:gd name="connsiteY336" fmla="*/ 240846 h 277585"/>
                <a:gd name="connsiteX337" fmla="*/ 409031 w 759278"/>
                <a:gd name="connsiteY337" fmla="*/ 241663 h 277585"/>
                <a:gd name="connsiteX338" fmla="*/ 407398 w 759278"/>
                <a:gd name="connsiteY338" fmla="*/ 242479 h 277585"/>
                <a:gd name="connsiteX339" fmla="*/ 406581 w 759278"/>
                <a:gd name="connsiteY339" fmla="*/ 241663 h 277585"/>
                <a:gd name="connsiteX340" fmla="*/ 405765 w 759278"/>
                <a:gd name="connsiteY340" fmla="*/ 240846 h 277585"/>
                <a:gd name="connsiteX341" fmla="*/ 404948 w 759278"/>
                <a:gd name="connsiteY341" fmla="*/ 240030 h 277585"/>
                <a:gd name="connsiteX342" fmla="*/ 404948 w 759278"/>
                <a:gd name="connsiteY342" fmla="*/ 238397 h 277585"/>
                <a:gd name="connsiteX343" fmla="*/ 404948 w 759278"/>
                <a:gd name="connsiteY343" fmla="*/ 237581 h 277585"/>
                <a:gd name="connsiteX344" fmla="*/ 405765 w 759278"/>
                <a:gd name="connsiteY344" fmla="*/ 236764 h 277585"/>
                <a:gd name="connsiteX345" fmla="*/ 405765 w 759278"/>
                <a:gd name="connsiteY345" fmla="*/ 235948 h 277585"/>
                <a:gd name="connsiteX346" fmla="*/ 405765 w 759278"/>
                <a:gd name="connsiteY346" fmla="*/ 235132 h 277585"/>
                <a:gd name="connsiteX347" fmla="*/ 406581 w 759278"/>
                <a:gd name="connsiteY347" fmla="*/ 235948 h 277585"/>
                <a:gd name="connsiteX348" fmla="*/ 407398 w 759278"/>
                <a:gd name="connsiteY348" fmla="*/ 235948 h 277585"/>
                <a:gd name="connsiteX349" fmla="*/ 409847 w 759278"/>
                <a:gd name="connsiteY349" fmla="*/ 235132 h 277585"/>
                <a:gd name="connsiteX350" fmla="*/ 412296 w 759278"/>
                <a:gd name="connsiteY350" fmla="*/ 233499 h 277585"/>
                <a:gd name="connsiteX351" fmla="*/ 413929 w 759278"/>
                <a:gd name="connsiteY351" fmla="*/ 232682 h 277585"/>
                <a:gd name="connsiteX352" fmla="*/ 414746 w 759278"/>
                <a:gd name="connsiteY352" fmla="*/ 232682 h 277585"/>
                <a:gd name="connsiteX353" fmla="*/ 415562 w 759278"/>
                <a:gd name="connsiteY353" fmla="*/ 232682 h 277585"/>
                <a:gd name="connsiteX354" fmla="*/ 416379 w 759278"/>
                <a:gd name="connsiteY354" fmla="*/ 232682 h 277585"/>
                <a:gd name="connsiteX355" fmla="*/ 417195 w 759278"/>
                <a:gd name="connsiteY355" fmla="*/ 232682 h 277585"/>
                <a:gd name="connsiteX356" fmla="*/ 418828 w 759278"/>
                <a:gd name="connsiteY356" fmla="*/ 233499 h 277585"/>
                <a:gd name="connsiteX357" fmla="*/ 419645 w 759278"/>
                <a:gd name="connsiteY357" fmla="*/ 233499 h 277585"/>
                <a:gd name="connsiteX358" fmla="*/ 422094 w 759278"/>
                <a:gd name="connsiteY358" fmla="*/ 233499 h 277585"/>
                <a:gd name="connsiteX359" fmla="*/ 423727 w 759278"/>
                <a:gd name="connsiteY359" fmla="*/ 234315 h 277585"/>
                <a:gd name="connsiteX360" fmla="*/ 425359 w 759278"/>
                <a:gd name="connsiteY360" fmla="*/ 235132 h 277585"/>
                <a:gd name="connsiteX361" fmla="*/ 427809 w 759278"/>
                <a:gd name="connsiteY361" fmla="*/ 235948 h 277585"/>
                <a:gd name="connsiteX362" fmla="*/ 429441 w 759278"/>
                <a:gd name="connsiteY362" fmla="*/ 236764 h 277585"/>
                <a:gd name="connsiteX363" fmla="*/ 430258 w 759278"/>
                <a:gd name="connsiteY363" fmla="*/ 237581 h 277585"/>
                <a:gd name="connsiteX364" fmla="*/ 431074 w 759278"/>
                <a:gd name="connsiteY364" fmla="*/ 237581 h 277585"/>
                <a:gd name="connsiteX365" fmla="*/ 431891 w 759278"/>
                <a:gd name="connsiteY365" fmla="*/ 237581 h 277585"/>
                <a:gd name="connsiteX366" fmla="*/ 432707 w 759278"/>
                <a:gd name="connsiteY366" fmla="*/ 236764 h 277585"/>
                <a:gd name="connsiteX367" fmla="*/ 433523 w 759278"/>
                <a:gd name="connsiteY367" fmla="*/ 236764 h 277585"/>
                <a:gd name="connsiteX368" fmla="*/ 434340 w 759278"/>
                <a:gd name="connsiteY368" fmla="*/ 236764 h 277585"/>
                <a:gd name="connsiteX369" fmla="*/ 435973 w 759278"/>
                <a:gd name="connsiteY369" fmla="*/ 236764 h 277585"/>
                <a:gd name="connsiteX370" fmla="*/ 436789 w 759278"/>
                <a:gd name="connsiteY370" fmla="*/ 236764 h 277585"/>
                <a:gd name="connsiteX371" fmla="*/ 437606 w 759278"/>
                <a:gd name="connsiteY371" fmla="*/ 235948 h 277585"/>
                <a:gd name="connsiteX372" fmla="*/ 438422 w 759278"/>
                <a:gd name="connsiteY372" fmla="*/ 235948 h 277585"/>
                <a:gd name="connsiteX373" fmla="*/ 439238 w 759278"/>
                <a:gd name="connsiteY373" fmla="*/ 236764 h 277585"/>
                <a:gd name="connsiteX374" fmla="*/ 442504 w 759278"/>
                <a:gd name="connsiteY374" fmla="*/ 239214 h 277585"/>
                <a:gd name="connsiteX375" fmla="*/ 443321 w 759278"/>
                <a:gd name="connsiteY375" fmla="*/ 239214 h 277585"/>
                <a:gd name="connsiteX376" fmla="*/ 444954 w 759278"/>
                <a:gd name="connsiteY376" fmla="*/ 238397 h 277585"/>
                <a:gd name="connsiteX377" fmla="*/ 445770 w 759278"/>
                <a:gd name="connsiteY377" fmla="*/ 237581 h 277585"/>
                <a:gd name="connsiteX378" fmla="*/ 445770 w 759278"/>
                <a:gd name="connsiteY378" fmla="*/ 236764 h 277585"/>
                <a:gd name="connsiteX379" fmla="*/ 446587 w 759278"/>
                <a:gd name="connsiteY379" fmla="*/ 235948 h 277585"/>
                <a:gd name="connsiteX380" fmla="*/ 447403 w 759278"/>
                <a:gd name="connsiteY380" fmla="*/ 235132 h 277585"/>
                <a:gd name="connsiteX381" fmla="*/ 448220 w 759278"/>
                <a:gd name="connsiteY381" fmla="*/ 234315 h 277585"/>
                <a:gd name="connsiteX382" fmla="*/ 450669 w 759278"/>
                <a:gd name="connsiteY382" fmla="*/ 233499 h 277585"/>
                <a:gd name="connsiteX383" fmla="*/ 452302 w 759278"/>
                <a:gd name="connsiteY383" fmla="*/ 232682 h 277585"/>
                <a:gd name="connsiteX384" fmla="*/ 453118 w 759278"/>
                <a:gd name="connsiteY384" fmla="*/ 231049 h 277585"/>
                <a:gd name="connsiteX385" fmla="*/ 450669 w 759278"/>
                <a:gd name="connsiteY385" fmla="*/ 230233 h 277585"/>
                <a:gd name="connsiteX386" fmla="*/ 451485 w 759278"/>
                <a:gd name="connsiteY386" fmla="*/ 229416 h 277585"/>
                <a:gd name="connsiteX387" fmla="*/ 452302 w 759278"/>
                <a:gd name="connsiteY387" fmla="*/ 228600 h 277585"/>
                <a:gd name="connsiteX388" fmla="*/ 453118 w 759278"/>
                <a:gd name="connsiteY388" fmla="*/ 228600 h 277585"/>
                <a:gd name="connsiteX389" fmla="*/ 453934 w 759278"/>
                <a:gd name="connsiteY389" fmla="*/ 229416 h 277585"/>
                <a:gd name="connsiteX390" fmla="*/ 454751 w 759278"/>
                <a:gd name="connsiteY390" fmla="*/ 232682 h 277585"/>
                <a:gd name="connsiteX391" fmla="*/ 453934 w 759278"/>
                <a:gd name="connsiteY391" fmla="*/ 233499 h 277585"/>
                <a:gd name="connsiteX392" fmla="*/ 453118 w 759278"/>
                <a:gd name="connsiteY392" fmla="*/ 234315 h 277585"/>
                <a:gd name="connsiteX393" fmla="*/ 453118 w 759278"/>
                <a:gd name="connsiteY393" fmla="*/ 235132 h 277585"/>
                <a:gd name="connsiteX394" fmla="*/ 451485 w 759278"/>
                <a:gd name="connsiteY394" fmla="*/ 235948 h 277585"/>
                <a:gd name="connsiteX395" fmla="*/ 452302 w 759278"/>
                <a:gd name="connsiteY395" fmla="*/ 237581 h 277585"/>
                <a:gd name="connsiteX396" fmla="*/ 457200 w 759278"/>
                <a:gd name="connsiteY396" fmla="*/ 239214 h 277585"/>
                <a:gd name="connsiteX397" fmla="*/ 457200 w 759278"/>
                <a:gd name="connsiteY397" fmla="*/ 239214 h 277585"/>
                <a:gd name="connsiteX398" fmla="*/ 591095 w 759278"/>
                <a:gd name="connsiteY398" fmla="*/ 234315 h 277585"/>
                <a:gd name="connsiteX399" fmla="*/ 589462 w 759278"/>
                <a:gd name="connsiteY399" fmla="*/ 235132 h 277585"/>
                <a:gd name="connsiteX400" fmla="*/ 591095 w 759278"/>
                <a:gd name="connsiteY400" fmla="*/ 234315 h 277585"/>
                <a:gd name="connsiteX401" fmla="*/ 593544 w 759278"/>
                <a:gd name="connsiteY401" fmla="*/ 230233 h 277585"/>
                <a:gd name="connsiteX402" fmla="*/ 594360 w 759278"/>
                <a:gd name="connsiteY402" fmla="*/ 231049 h 277585"/>
                <a:gd name="connsiteX403" fmla="*/ 595993 w 759278"/>
                <a:gd name="connsiteY403" fmla="*/ 231049 h 277585"/>
                <a:gd name="connsiteX404" fmla="*/ 593544 w 759278"/>
                <a:gd name="connsiteY404" fmla="*/ 232682 h 277585"/>
                <a:gd name="connsiteX405" fmla="*/ 591095 w 759278"/>
                <a:gd name="connsiteY405" fmla="*/ 233499 h 277585"/>
                <a:gd name="connsiteX406" fmla="*/ 591095 w 759278"/>
                <a:gd name="connsiteY406" fmla="*/ 234315 h 277585"/>
                <a:gd name="connsiteX407" fmla="*/ 382088 w 759278"/>
                <a:gd name="connsiteY407" fmla="*/ 234315 h 277585"/>
                <a:gd name="connsiteX408" fmla="*/ 382905 w 759278"/>
                <a:gd name="connsiteY408" fmla="*/ 235132 h 277585"/>
                <a:gd name="connsiteX409" fmla="*/ 383721 w 759278"/>
                <a:gd name="connsiteY409" fmla="*/ 235132 h 277585"/>
                <a:gd name="connsiteX410" fmla="*/ 385354 w 759278"/>
                <a:gd name="connsiteY410" fmla="*/ 234315 h 277585"/>
                <a:gd name="connsiteX411" fmla="*/ 386171 w 759278"/>
                <a:gd name="connsiteY411" fmla="*/ 234315 h 277585"/>
                <a:gd name="connsiteX412" fmla="*/ 386987 w 759278"/>
                <a:gd name="connsiteY412" fmla="*/ 234315 h 277585"/>
                <a:gd name="connsiteX413" fmla="*/ 387804 w 759278"/>
                <a:gd name="connsiteY413" fmla="*/ 234315 h 277585"/>
                <a:gd name="connsiteX414" fmla="*/ 388620 w 759278"/>
                <a:gd name="connsiteY414" fmla="*/ 235132 h 277585"/>
                <a:gd name="connsiteX415" fmla="*/ 388620 w 759278"/>
                <a:gd name="connsiteY415" fmla="*/ 235948 h 277585"/>
                <a:gd name="connsiteX416" fmla="*/ 388620 w 759278"/>
                <a:gd name="connsiteY416" fmla="*/ 235948 h 277585"/>
                <a:gd name="connsiteX417" fmla="*/ 389437 w 759278"/>
                <a:gd name="connsiteY417" fmla="*/ 234315 h 277585"/>
                <a:gd name="connsiteX418" fmla="*/ 390253 w 759278"/>
                <a:gd name="connsiteY418" fmla="*/ 233499 h 277585"/>
                <a:gd name="connsiteX419" fmla="*/ 391070 w 759278"/>
                <a:gd name="connsiteY419" fmla="*/ 233499 h 277585"/>
                <a:gd name="connsiteX420" fmla="*/ 392702 w 759278"/>
                <a:gd name="connsiteY420" fmla="*/ 233499 h 277585"/>
                <a:gd name="connsiteX421" fmla="*/ 393519 w 759278"/>
                <a:gd name="connsiteY421" fmla="*/ 234315 h 277585"/>
                <a:gd name="connsiteX422" fmla="*/ 394335 w 759278"/>
                <a:gd name="connsiteY422" fmla="*/ 235948 h 277585"/>
                <a:gd name="connsiteX423" fmla="*/ 394335 w 759278"/>
                <a:gd name="connsiteY423" fmla="*/ 237581 h 277585"/>
                <a:gd name="connsiteX424" fmla="*/ 394335 w 759278"/>
                <a:gd name="connsiteY424" fmla="*/ 238397 h 277585"/>
                <a:gd name="connsiteX425" fmla="*/ 395152 w 759278"/>
                <a:gd name="connsiteY425" fmla="*/ 239214 h 277585"/>
                <a:gd name="connsiteX426" fmla="*/ 395968 w 759278"/>
                <a:gd name="connsiteY426" fmla="*/ 240030 h 277585"/>
                <a:gd name="connsiteX427" fmla="*/ 395152 w 759278"/>
                <a:gd name="connsiteY427" fmla="*/ 240846 h 277585"/>
                <a:gd name="connsiteX428" fmla="*/ 394335 w 759278"/>
                <a:gd name="connsiteY428" fmla="*/ 240846 h 277585"/>
                <a:gd name="connsiteX429" fmla="*/ 393519 w 759278"/>
                <a:gd name="connsiteY429" fmla="*/ 240846 h 277585"/>
                <a:gd name="connsiteX430" fmla="*/ 392702 w 759278"/>
                <a:gd name="connsiteY430" fmla="*/ 240846 h 277585"/>
                <a:gd name="connsiteX431" fmla="*/ 391886 w 759278"/>
                <a:gd name="connsiteY431" fmla="*/ 240030 h 277585"/>
                <a:gd name="connsiteX432" fmla="*/ 391070 w 759278"/>
                <a:gd name="connsiteY432" fmla="*/ 240030 h 277585"/>
                <a:gd name="connsiteX433" fmla="*/ 389437 w 759278"/>
                <a:gd name="connsiteY433" fmla="*/ 240030 h 277585"/>
                <a:gd name="connsiteX434" fmla="*/ 387804 w 759278"/>
                <a:gd name="connsiteY434" fmla="*/ 240030 h 277585"/>
                <a:gd name="connsiteX435" fmla="*/ 387804 w 759278"/>
                <a:gd name="connsiteY435" fmla="*/ 240846 h 277585"/>
                <a:gd name="connsiteX436" fmla="*/ 388620 w 759278"/>
                <a:gd name="connsiteY436" fmla="*/ 240846 h 277585"/>
                <a:gd name="connsiteX437" fmla="*/ 388620 w 759278"/>
                <a:gd name="connsiteY437" fmla="*/ 240846 h 277585"/>
                <a:gd name="connsiteX438" fmla="*/ 388620 w 759278"/>
                <a:gd name="connsiteY438" fmla="*/ 240846 h 277585"/>
                <a:gd name="connsiteX439" fmla="*/ 388620 w 759278"/>
                <a:gd name="connsiteY439" fmla="*/ 240846 h 277585"/>
                <a:gd name="connsiteX440" fmla="*/ 386987 w 759278"/>
                <a:gd name="connsiteY440" fmla="*/ 240030 h 277585"/>
                <a:gd name="connsiteX441" fmla="*/ 386171 w 759278"/>
                <a:gd name="connsiteY441" fmla="*/ 240030 h 277585"/>
                <a:gd name="connsiteX442" fmla="*/ 382905 w 759278"/>
                <a:gd name="connsiteY442" fmla="*/ 240846 h 277585"/>
                <a:gd name="connsiteX443" fmla="*/ 382088 w 759278"/>
                <a:gd name="connsiteY443" fmla="*/ 240846 h 277585"/>
                <a:gd name="connsiteX444" fmla="*/ 381272 w 759278"/>
                <a:gd name="connsiteY444" fmla="*/ 240030 h 277585"/>
                <a:gd name="connsiteX445" fmla="*/ 381272 w 759278"/>
                <a:gd name="connsiteY445" fmla="*/ 238397 h 277585"/>
                <a:gd name="connsiteX446" fmla="*/ 381272 w 759278"/>
                <a:gd name="connsiteY446" fmla="*/ 237581 h 277585"/>
                <a:gd name="connsiteX447" fmla="*/ 378823 w 759278"/>
                <a:gd name="connsiteY447" fmla="*/ 240030 h 277585"/>
                <a:gd name="connsiteX448" fmla="*/ 378006 w 759278"/>
                <a:gd name="connsiteY448" fmla="*/ 240846 h 277585"/>
                <a:gd name="connsiteX449" fmla="*/ 377190 w 759278"/>
                <a:gd name="connsiteY449" fmla="*/ 240846 h 277585"/>
                <a:gd name="connsiteX450" fmla="*/ 376373 w 759278"/>
                <a:gd name="connsiteY450" fmla="*/ 240846 h 277585"/>
                <a:gd name="connsiteX451" fmla="*/ 373108 w 759278"/>
                <a:gd name="connsiteY451" fmla="*/ 242479 h 277585"/>
                <a:gd name="connsiteX452" fmla="*/ 372291 w 759278"/>
                <a:gd name="connsiteY452" fmla="*/ 242479 h 277585"/>
                <a:gd name="connsiteX453" fmla="*/ 371475 w 759278"/>
                <a:gd name="connsiteY453" fmla="*/ 242479 h 277585"/>
                <a:gd name="connsiteX454" fmla="*/ 367393 w 759278"/>
                <a:gd name="connsiteY454" fmla="*/ 244112 h 277585"/>
                <a:gd name="connsiteX455" fmla="*/ 365760 w 759278"/>
                <a:gd name="connsiteY455" fmla="*/ 244112 h 277585"/>
                <a:gd name="connsiteX456" fmla="*/ 364944 w 759278"/>
                <a:gd name="connsiteY456" fmla="*/ 244112 h 277585"/>
                <a:gd name="connsiteX457" fmla="*/ 364127 w 759278"/>
                <a:gd name="connsiteY457" fmla="*/ 244112 h 277585"/>
                <a:gd name="connsiteX458" fmla="*/ 363311 w 759278"/>
                <a:gd name="connsiteY458" fmla="*/ 244112 h 277585"/>
                <a:gd name="connsiteX459" fmla="*/ 362495 w 759278"/>
                <a:gd name="connsiteY459" fmla="*/ 244929 h 277585"/>
                <a:gd name="connsiteX460" fmla="*/ 360862 w 759278"/>
                <a:gd name="connsiteY460" fmla="*/ 245745 h 277585"/>
                <a:gd name="connsiteX461" fmla="*/ 359229 w 759278"/>
                <a:gd name="connsiteY461" fmla="*/ 245745 h 277585"/>
                <a:gd name="connsiteX462" fmla="*/ 359229 w 759278"/>
                <a:gd name="connsiteY462" fmla="*/ 246562 h 277585"/>
                <a:gd name="connsiteX463" fmla="*/ 357596 w 759278"/>
                <a:gd name="connsiteY463" fmla="*/ 245745 h 277585"/>
                <a:gd name="connsiteX464" fmla="*/ 357596 w 759278"/>
                <a:gd name="connsiteY464" fmla="*/ 244929 h 277585"/>
                <a:gd name="connsiteX465" fmla="*/ 357596 w 759278"/>
                <a:gd name="connsiteY465" fmla="*/ 244112 h 277585"/>
                <a:gd name="connsiteX466" fmla="*/ 358412 w 759278"/>
                <a:gd name="connsiteY466" fmla="*/ 242479 h 277585"/>
                <a:gd name="connsiteX467" fmla="*/ 358412 w 759278"/>
                <a:gd name="connsiteY467" fmla="*/ 240030 h 277585"/>
                <a:gd name="connsiteX468" fmla="*/ 358412 w 759278"/>
                <a:gd name="connsiteY468" fmla="*/ 239214 h 277585"/>
                <a:gd name="connsiteX469" fmla="*/ 359229 w 759278"/>
                <a:gd name="connsiteY469" fmla="*/ 238397 h 277585"/>
                <a:gd name="connsiteX470" fmla="*/ 360045 w 759278"/>
                <a:gd name="connsiteY470" fmla="*/ 238397 h 277585"/>
                <a:gd name="connsiteX471" fmla="*/ 360862 w 759278"/>
                <a:gd name="connsiteY471" fmla="*/ 238397 h 277585"/>
                <a:gd name="connsiteX472" fmla="*/ 362495 w 759278"/>
                <a:gd name="connsiteY472" fmla="*/ 237581 h 277585"/>
                <a:gd name="connsiteX473" fmla="*/ 364127 w 759278"/>
                <a:gd name="connsiteY473" fmla="*/ 235948 h 277585"/>
                <a:gd name="connsiteX474" fmla="*/ 364944 w 759278"/>
                <a:gd name="connsiteY474" fmla="*/ 235948 h 277585"/>
                <a:gd name="connsiteX475" fmla="*/ 367393 w 759278"/>
                <a:gd name="connsiteY475" fmla="*/ 236764 h 277585"/>
                <a:gd name="connsiteX476" fmla="*/ 369026 w 759278"/>
                <a:gd name="connsiteY476" fmla="*/ 236764 h 277585"/>
                <a:gd name="connsiteX477" fmla="*/ 371475 w 759278"/>
                <a:gd name="connsiteY477" fmla="*/ 236764 h 277585"/>
                <a:gd name="connsiteX478" fmla="*/ 372291 w 759278"/>
                <a:gd name="connsiteY478" fmla="*/ 237581 h 277585"/>
                <a:gd name="connsiteX479" fmla="*/ 372291 w 759278"/>
                <a:gd name="connsiteY479" fmla="*/ 239214 h 277585"/>
                <a:gd name="connsiteX480" fmla="*/ 373108 w 759278"/>
                <a:gd name="connsiteY480" fmla="*/ 240030 h 277585"/>
                <a:gd name="connsiteX481" fmla="*/ 373924 w 759278"/>
                <a:gd name="connsiteY481" fmla="*/ 240030 h 277585"/>
                <a:gd name="connsiteX482" fmla="*/ 375557 w 759278"/>
                <a:gd name="connsiteY482" fmla="*/ 242479 h 277585"/>
                <a:gd name="connsiteX483" fmla="*/ 377190 w 759278"/>
                <a:gd name="connsiteY483" fmla="*/ 242479 h 277585"/>
                <a:gd name="connsiteX484" fmla="*/ 378823 w 759278"/>
                <a:gd name="connsiteY484" fmla="*/ 242479 h 277585"/>
                <a:gd name="connsiteX485" fmla="*/ 381272 w 759278"/>
                <a:gd name="connsiteY485" fmla="*/ 240846 h 277585"/>
                <a:gd name="connsiteX486" fmla="*/ 382905 w 759278"/>
                <a:gd name="connsiteY486" fmla="*/ 240846 h 277585"/>
                <a:gd name="connsiteX487" fmla="*/ 383721 w 759278"/>
                <a:gd name="connsiteY487" fmla="*/ 240030 h 277585"/>
                <a:gd name="connsiteX488" fmla="*/ 382905 w 759278"/>
                <a:gd name="connsiteY488" fmla="*/ 239214 h 277585"/>
                <a:gd name="connsiteX489" fmla="*/ 382088 w 759278"/>
                <a:gd name="connsiteY489" fmla="*/ 238397 h 277585"/>
                <a:gd name="connsiteX490" fmla="*/ 381272 w 759278"/>
                <a:gd name="connsiteY490" fmla="*/ 238397 h 277585"/>
                <a:gd name="connsiteX491" fmla="*/ 380456 w 759278"/>
                <a:gd name="connsiteY491" fmla="*/ 238397 h 277585"/>
                <a:gd name="connsiteX492" fmla="*/ 379639 w 759278"/>
                <a:gd name="connsiteY492" fmla="*/ 238397 h 277585"/>
                <a:gd name="connsiteX493" fmla="*/ 377190 w 759278"/>
                <a:gd name="connsiteY493" fmla="*/ 236764 h 277585"/>
                <a:gd name="connsiteX494" fmla="*/ 376373 w 759278"/>
                <a:gd name="connsiteY494" fmla="*/ 235948 h 277585"/>
                <a:gd name="connsiteX495" fmla="*/ 375557 w 759278"/>
                <a:gd name="connsiteY495" fmla="*/ 234315 h 277585"/>
                <a:gd name="connsiteX496" fmla="*/ 375557 w 759278"/>
                <a:gd name="connsiteY496" fmla="*/ 233499 h 277585"/>
                <a:gd name="connsiteX497" fmla="*/ 377190 w 759278"/>
                <a:gd name="connsiteY497" fmla="*/ 232682 h 277585"/>
                <a:gd name="connsiteX498" fmla="*/ 378006 w 759278"/>
                <a:gd name="connsiteY498" fmla="*/ 232682 h 277585"/>
                <a:gd name="connsiteX499" fmla="*/ 381272 w 759278"/>
                <a:gd name="connsiteY499" fmla="*/ 233499 h 277585"/>
                <a:gd name="connsiteX500" fmla="*/ 382088 w 759278"/>
                <a:gd name="connsiteY500" fmla="*/ 234315 h 277585"/>
                <a:gd name="connsiteX501" fmla="*/ 382905 w 759278"/>
                <a:gd name="connsiteY501" fmla="*/ 235948 h 277585"/>
                <a:gd name="connsiteX502" fmla="*/ 382088 w 759278"/>
                <a:gd name="connsiteY502" fmla="*/ 234315 h 277585"/>
                <a:gd name="connsiteX503" fmla="*/ 336369 w 759278"/>
                <a:gd name="connsiteY503" fmla="*/ 231866 h 277585"/>
                <a:gd name="connsiteX504" fmla="*/ 338002 w 759278"/>
                <a:gd name="connsiteY504" fmla="*/ 232682 h 277585"/>
                <a:gd name="connsiteX505" fmla="*/ 340451 w 759278"/>
                <a:gd name="connsiteY505" fmla="*/ 235132 h 277585"/>
                <a:gd name="connsiteX506" fmla="*/ 340451 w 759278"/>
                <a:gd name="connsiteY506" fmla="*/ 235948 h 277585"/>
                <a:gd name="connsiteX507" fmla="*/ 339634 w 759278"/>
                <a:gd name="connsiteY507" fmla="*/ 236764 h 277585"/>
                <a:gd name="connsiteX508" fmla="*/ 338002 w 759278"/>
                <a:gd name="connsiteY508" fmla="*/ 237581 h 277585"/>
                <a:gd name="connsiteX509" fmla="*/ 333920 w 759278"/>
                <a:gd name="connsiteY509" fmla="*/ 239214 h 277585"/>
                <a:gd name="connsiteX510" fmla="*/ 333103 w 759278"/>
                <a:gd name="connsiteY510" fmla="*/ 240030 h 277585"/>
                <a:gd name="connsiteX511" fmla="*/ 332287 w 759278"/>
                <a:gd name="connsiteY511" fmla="*/ 241663 h 277585"/>
                <a:gd name="connsiteX512" fmla="*/ 332287 w 759278"/>
                <a:gd name="connsiteY512" fmla="*/ 242479 h 277585"/>
                <a:gd name="connsiteX513" fmla="*/ 332287 w 759278"/>
                <a:gd name="connsiteY513" fmla="*/ 242479 h 277585"/>
                <a:gd name="connsiteX514" fmla="*/ 331470 w 759278"/>
                <a:gd name="connsiteY514" fmla="*/ 242479 h 277585"/>
                <a:gd name="connsiteX515" fmla="*/ 330654 w 759278"/>
                <a:gd name="connsiteY515" fmla="*/ 242479 h 277585"/>
                <a:gd name="connsiteX516" fmla="*/ 329837 w 759278"/>
                <a:gd name="connsiteY516" fmla="*/ 242479 h 277585"/>
                <a:gd name="connsiteX517" fmla="*/ 330654 w 759278"/>
                <a:gd name="connsiteY517" fmla="*/ 241663 h 277585"/>
                <a:gd name="connsiteX518" fmla="*/ 330654 w 759278"/>
                <a:gd name="connsiteY518" fmla="*/ 240846 h 277585"/>
                <a:gd name="connsiteX519" fmla="*/ 329837 w 759278"/>
                <a:gd name="connsiteY519" fmla="*/ 240030 h 277585"/>
                <a:gd name="connsiteX520" fmla="*/ 329021 w 759278"/>
                <a:gd name="connsiteY520" fmla="*/ 239214 h 277585"/>
                <a:gd name="connsiteX521" fmla="*/ 327388 w 759278"/>
                <a:gd name="connsiteY521" fmla="*/ 237581 h 277585"/>
                <a:gd name="connsiteX522" fmla="*/ 325755 w 759278"/>
                <a:gd name="connsiteY522" fmla="*/ 236764 h 277585"/>
                <a:gd name="connsiteX523" fmla="*/ 324122 w 759278"/>
                <a:gd name="connsiteY523" fmla="*/ 235948 h 277585"/>
                <a:gd name="connsiteX524" fmla="*/ 322489 w 759278"/>
                <a:gd name="connsiteY524" fmla="*/ 235948 h 277585"/>
                <a:gd name="connsiteX525" fmla="*/ 321673 w 759278"/>
                <a:gd name="connsiteY525" fmla="*/ 235132 h 277585"/>
                <a:gd name="connsiteX526" fmla="*/ 320856 w 759278"/>
                <a:gd name="connsiteY526" fmla="*/ 233499 h 277585"/>
                <a:gd name="connsiteX527" fmla="*/ 320856 w 759278"/>
                <a:gd name="connsiteY527" fmla="*/ 232682 h 277585"/>
                <a:gd name="connsiteX528" fmla="*/ 320856 w 759278"/>
                <a:gd name="connsiteY528" fmla="*/ 231866 h 277585"/>
                <a:gd name="connsiteX529" fmla="*/ 320856 w 759278"/>
                <a:gd name="connsiteY529" fmla="*/ 231049 h 277585"/>
                <a:gd name="connsiteX530" fmla="*/ 321673 w 759278"/>
                <a:gd name="connsiteY530" fmla="*/ 231049 h 277585"/>
                <a:gd name="connsiteX531" fmla="*/ 323306 w 759278"/>
                <a:gd name="connsiteY531" fmla="*/ 231049 h 277585"/>
                <a:gd name="connsiteX532" fmla="*/ 326571 w 759278"/>
                <a:gd name="connsiteY532" fmla="*/ 231866 h 277585"/>
                <a:gd name="connsiteX533" fmla="*/ 328204 w 759278"/>
                <a:gd name="connsiteY533" fmla="*/ 231866 h 277585"/>
                <a:gd name="connsiteX534" fmla="*/ 329021 w 759278"/>
                <a:gd name="connsiteY534" fmla="*/ 231866 h 277585"/>
                <a:gd name="connsiteX535" fmla="*/ 331470 w 759278"/>
                <a:gd name="connsiteY535" fmla="*/ 230233 h 277585"/>
                <a:gd name="connsiteX536" fmla="*/ 332287 w 759278"/>
                <a:gd name="connsiteY536" fmla="*/ 230233 h 277585"/>
                <a:gd name="connsiteX537" fmla="*/ 334736 w 759278"/>
                <a:gd name="connsiteY537" fmla="*/ 231049 h 277585"/>
                <a:gd name="connsiteX538" fmla="*/ 336369 w 759278"/>
                <a:gd name="connsiteY538" fmla="*/ 231866 h 277585"/>
                <a:gd name="connsiteX539" fmla="*/ 573949 w 759278"/>
                <a:gd name="connsiteY539" fmla="*/ 228600 h 277585"/>
                <a:gd name="connsiteX540" fmla="*/ 573133 w 759278"/>
                <a:gd name="connsiteY540" fmla="*/ 230233 h 277585"/>
                <a:gd name="connsiteX541" fmla="*/ 572316 w 759278"/>
                <a:gd name="connsiteY541" fmla="*/ 230233 h 277585"/>
                <a:gd name="connsiteX542" fmla="*/ 570684 w 759278"/>
                <a:gd name="connsiteY542" fmla="*/ 227784 h 277585"/>
                <a:gd name="connsiteX543" fmla="*/ 570684 w 759278"/>
                <a:gd name="connsiteY543" fmla="*/ 226151 h 277585"/>
                <a:gd name="connsiteX544" fmla="*/ 570684 w 759278"/>
                <a:gd name="connsiteY544" fmla="*/ 225334 h 277585"/>
                <a:gd name="connsiteX545" fmla="*/ 571500 w 759278"/>
                <a:gd name="connsiteY545" fmla="*/ 225334 h 277585"/>
                <a:gd name="connsiteX546" fmla="*/ 573949 w 759278"/>
                <a:gd name="connsiteY546" fmla="*/ 226151 h 277585"/>
                <a:gd name="connsiteX547" fmla="*/ 574766 w 759278"/>
                <a:gd name="connsiteY547" fmla="*/ 226967 h 277585"/>
                <a:gd name="connsiteX548" fmla="*/ 573949 w 759278"/>
                <a:gd name="connsiteY548" fmla="*/ 228600 h 277585"/>
                <a:gd name="connsiteX549" fmla="*/ 523331 w 759278"/>
                <a:gd name="connsiteY549" fmla="*/ 223702 h 277585"/>
                <a:gd name="connsiteX550" fmla="*/ 523331 w 759278"/>
                <a:gd name="connsiteY550" fmla="*/ 223702 h 277585"/>
                <a:gd name="connsiteX551" fmla="*/ 523331 w 759278"/>
                <a:gd name="connsiteY551" fmla="*/ 224518 h 277585"/>
                <a:gd name="connsiteX552" fmla="*/ 521698 w 759278"/>
                <a:gd name="connsiteY552" fmla="*/ 224518 h 277585"/>
                <a:gd name="connsiteX553" fmla="*/ 520065 w 759278"/>
                <a:gd name="connsiteY553" fmla="*/ 225334 h 277585"/>
                <a:gd name="connsiteX554" fmla="*/ 519248 w 759278"/>
                <a:gd name="connsiteY554" fmla="*/ 226151 h 277585"/>
                <a:gd name="connsiteX555" fmla="*/ 518432 w 759278"/>
                <a:gd name="connsiteY555" fmla="*/ 227784 h 277585"/>
                <a:gd name="connsiteX556" fmla="*/ 515983 w 759278"/>
                <a:gd name="connsiteY556" fmla="*/ 226967 h 277585"/>
                <a:gd name="connsiteX557" fmla="*/ 513534 w 759278"/>
                <a:gd name="connsiteY557" fmla="*/ 226967 h 277585"/>
                <a:gd name="connsiteX558" fmla="*/ 512717 w 759278"/>
                <a:gd name="connsiteY558" fmla="*/ 226151 h 277585"/>
                <a:gd name="connsiteX559" fmla="*/ 511901 w 759278"/>
                <a:gd name="connsiteY559" fmla="*/ 226151 h 277585"/>
                <a:gd name="connsiteX560" fmla="*/ 510268 w 759278"/>
                <a:gd name="connsiteY560" fmla="*/ 226967 h 277585"/>
                <a:gd name="connsiteX561" fmla="*/ 507819 w 759278"/>
                <a:gd name="connsiteY561" fmla="*/ 227784 h 277585"/>
                <a:gd name="connsiteX562" fmla="*/ 507002 w 759278"/>
                <a:gd name="connsiteY562" fmla="*/ 227784 h 277585"/>
                <a:gd name="connsiteX563" fmla="*/ 507002 w 759278"/>
                <a:gd name="connsiteY563" fmla="*/ 226151 h 277585"/>
                <a:gd name="connsiteX564" fmla="*/ 507819 w 759278"/>
                <a:gd name="connsiteY564" fmla="*/ 225334 h 277585"/>
                <a:gd name="connsiteX565" fmla="*/ 510268 w 759278"/>
                <a:gd name="connsiteY565" fmla="*/ 222885 h 277585"/>
                <a:gd name="connsiteX566" fmla="*/ 511901 w 759278"/>
                <a:gd name="connsiteY566" fmla="*/ 223702 h 277585"/>
                <a:gd name="connsiteX567" fmla="*/ 514350 w 759278"/>
                <a:gd name="connsiteY567" fmla="*/ 223702 h 277585"/>
                <a:gd name="connsiteX568" fmla="*/ 516799 w 759278"/>
                <a:gd name="connsiteY568" fmla="*/ 222885 h 277585"/>
                <a:gd name="connsiteX569" fmla="*/ 518432 w 759278"/>
                <a:gd name="connsiteY569" fmla="*/ 222069 h 277585"/>
                <a:gd name="connsiteX570" fmla="*/ 520881 w 759278"/>
                <a:gd name="connsiteY570" fmla="*/ 221252 h 277585"/>
                <a:gd name="connsiteX571" fmla="*/ 522514 w 759278"/>
                <a:gd name="connsiteY571" fmla="*/ 222885 h 277585"/>
                <a:gd name="connsiteX572" fmla="*/ 523331 w 759278"/>
                <a:gd name="connsiteY572" fmla="*/ 223702 h 277585"/>
                <a:gd name="connsiteX573" fmla="*/ 533945 w 759278"/>
                <a:gd name="connsiteY573" fmla="*/ 222885 h 277585"/>
                <a:gd name="connsiteX574" fmla="*/ 533128 w 759278"/>
                <a:gd name="connsiteY574" fmla="*/ 222885 h 277585"/>
                <a:gd name="connsiteX575" fmla="*/ 533128 w 759278"/>
                <a:gd name="connsiteY575" fmla="*/ 221252 h 277585"/>
                <a:gd name="connsiteX576" fmla="*/ 533128 w 759278"/>
                <a:gd name="connsiteY576" fmla="*/ 220436 h 277585"/>
                <a:gd name="connsiteX577" fmla="*/ 534761 w 759278"/>
                <a:gd name="connsiteY577" fmla="*/ 220436 h 277585"/>
                <a:gd name="connsiteX578" fmla="*/ 534761 w 759278"/>
                <a:gd name="connsiteY578" fmla="*/ 221252 h 277585"/>
                <a:gd name="connsiteX579" fmla="*/ 533945 w 759278"/>
                <a:gd name="connsiteY579" fmla="*/ 222885 h 277585"/>
                <a:gd name="connsiteX580" fmla="*/ 533945 w 759278"/>
                <a:gd name="connsiteY580" fmla="*/ 222885 h 277585"/>
                <a:gd name="connsiteX581" fmla="*/ 717641 w 759278"/>
                <a:gd name="connsiteY581" fmla="*/ 233499 h 277585"/>
                <a:gd name="connsiteX582" fmla="*/ 713559 w 759278"/>
                <a:gd name="connsiteY582" fmla="*/ 235948 h 277585"/>
                <a:gd name="connsiteX583" fmla="*/ 708660 w 759278"/>
                <a:gd name="connsiteY583" fmla="*/ 235948 h 277585"/>
                <a:gd name="connsiteX584" fmla="*/ 707027 w 759278"/>
                <a:gd name="connsiteY584" fmla="*/ 235948 h 277585"/>
                <a:gd name="connsiteX585" fmla="*/ 703762 w 759278"/>
                <a:gd name="connsiteY585" fmla="*/ 236764 h 277585"/>
                <a:gd name="connsiteX586" fmla="*/ 702945 w 759278"/>
                <a:gd name="connsiteY586" fmla="*/ 235948 h 277585"/>
                <a:gd name="connsiteX587" fmla="*/ 703762 w 759278"/>
                <a:gd name="connsiteY587" fmla="*/ 233499 h 277585"/>
                <a:gd name="connsiteX588" fmla="*/ 706211 w 759278"/>
                <a:gd name="connsiteY588" fmla="*/ 227784 h 277585"/>
                <a:gd name="connsiteX589" fmla="*/ 709477 w 759278"/>
                <a:gd name="connsiteY589" fmla="*/ 222885 h 277585"/>
                <a:gd name="connsiteX590" fmla="*/ 711109 w 759278"/>
                <a:gd name="connsiteY590" fmla="*/ 221252 h 277585"/>
                <a:gd name="connsiteX591" fmla="*/ 712742 w 759278"/>
                <a:gd name="connsiteY591" fmla="*/ 220436 h 277585"/>
                <a:gd name="connsiteX592" fmla="*/ 714375 w 759278"/>
                <a:gd name="connsiteY592" fmla="*/ 219619 h 277585"/>
                <a:gd name="connsiteX593" fmla="*/ 718457 w 759278"/>
                <a:gd name="connsiteY593" fmla="*/ 218803 h 277585"/>
                <a:gd name="connsiteX594" fmla="*/ 722539 w 759278"/>
                <a:gd name="connsiteY594" fmla="*/ 218803 h 277585"/>
                <a:gd name="connsiteX595" fmla="*/ 723356 w 759278"/>
                <a:gd name="connsiteY595" fmla="*/ 218803 h 277585"/>
                <a:gd name="connsiteX596" fmla="*/ 724989 w 759278"/>
                <a:gd name="connsiteY596" fmla="*/ 220436 h 277585"/>
                <a:gd name="connsiteX597" fmla="*/ 725805 w 759278"/>
                <a:gd name="connsiteY597" fmla="*/ 222069 h 277585"/>
                <a:gd name="connsiteX598" fmla="*/ 726621 w 759278"/>
                <a:gd name="connsiteY598" fmla="*/ 223702 h 277585"/>
                <a:gd name="connsiteX599" fmla="*/ 724989 w 759278"/>
                <a:gd name="connsiteY599" fmla="*/ 226967 h 277585"/>
                <a:gd name="connsiteX600" fmla="*/ 723356 w 759278"/>
                <a:gd name="connsiteY600" fmla="*/ 230233 h 277585"/>
                <a:gd name="connsiteX601" fmla="*/ 720090 w 759278"/>
                <a:gd name="connsiteY601" fmla="*/ 232682 h 277585"/>
                <a:gd name="connsiteX602" fmla="*/ 717641 w 759278"/>
                <a:gd name="connsiteY602" fmla="*/ 233499 h 277585"/>
                <a:gd name="connsiteX603" fmla="*/ 598442 w 759278"/>
                <a:gd name="connsiteY603" fmla="*/ 229416 h 277585"/>
                <a:gd name="connsiteX604" fmla="*/ 598442 w 759278"/>
                <a:gd name="connsiteY604" fmla="*/ 229416 h 277585"/>
                <a:gd name="connsiteX605" fmla="*/ 595993 w 759278"/>
                <a:gd name="connsiteY605" fmla="*/ 229416 h 277585"/>
                <a:gd name="connsiteX606" fmla="*/ 595177 w 759278"/>
                <a:gd name="connsiteY606" fmla="*/ 229416 h 277585"/>
                <a:gd name="connsiteX607" fmla="*/ 595177 w 759278"/>
                <a:gd name="connsiteY607" fmla="*/ 227784 h 277585"/>
                <a:gd name="connsiteX608" fmla="*/ 594360 w 759278"/>
                <a:gd name="connsiteY608" fmla="*/ 226967 h 277585"/>
                <a:gd name="connsiteX609" fmla="*/ 595177 w 759278"/>
                <a:gd name="connsiteY609" fmla="*/ 225334 h 277585"/>
                <a:gd name="connsiteX610" fmla="*/ 595177 w 759278"/>
                <a:gd name="connsiteY610" fmla="*/ 223702 h 277585"/>
                <a:gd name="connsiteX611" fmla="*/ 595993 w 759278"/>
                <a:gd name="connsiteY611" fmla="*/ 223702 h 277585"/>
                <a:gd name="connsiteX612" fmla="*/ 595993 w 759278"/>
                <a:gd name="connsiteY612" fmla="*/ 222885 h 277585"/>
                <a:gd name="connsiteX613" fmla="*/ 596809 w 759278"/>
                <a:gd name="connsiteY613" fmla="*/ 220436 h 277585"/>
                <a:gd name="connsiteX614" fmla="*/ 597626 w 759278"/>
                <a:gd name="connsiteY614" fmla="*/ 219619 h 277585"/>
                <a:gd name="connsiteX615" fmla="*/ 598442 w 759278"/>
                <a:gd name="connsiteY615" fmla="*/ 219619 h 277585"/>
                <a:gd name="connsiteX616" fmla="*/ 599259 w 759278"/>
                <a:gd name="connsiteY616" fmla="*/ 217987 h 277585"/>
                <a:gd name="connsiteX617" fmla="*/ 600075 w 759278"/>
                <a:gd name="connsiteY617" fmla="*/ 217170 h 277585"/>
                <a:gd name="connsiteX618" fmla="*/ 600891 w 759278"/>
                <a:gd name="connsiteY618" fmla="*/ 216354 h 277585"/>
                <a:gd name="connsiteX619" fmla="*/ 601708 w 759278"/>
                <a:gd name="connsiteY619" fmla="*/ 215537 h 277585"/>
                <a:gd name="connsiteX620" fmla="*/ 601708 w 759278"/>
                <a:gd name="connsiteY620" fmla="*/ 214721 h 277585"/>
                <a:gd name="connsiteX621" fmla="*/ 602524 w 759278"/>
                <a:gd name="connsiteY621" fmla="*/ 213904 h 277585"/>
                <a:gd name="connsiteX622" fmla="*/ 604157 w 759278"/>
                <a:gd name="connsiteY622" fmla="*/ 213904 h 277585"/>
                <a:gd name="connsiteX623" fmla="*/ 604973 w 759278"/>
                <a:gd name="connsiteY623" fmla="*/ 214721 h 277585"/>
                <a:gd name="connsiteX624" fmla="*/ 605790 w 759278"/>
                <a:gd name="connsiteY624" fmla="*/ 215537 h 277585"/>
                <a:gd name="connsiteX625" fmla="*/ 604157 w 759278"/>
                <a:gd name="connsiteY625" fmla="*/ 216354 h 277585"/>
                <a:gd name="connsiteX626" fmla="*/ 604973 w 759278"/>
                <a:gd name="connsiteY626" fmla="*/ 218803 h 277585"/>
                <a:gd name="connsiteX627" fmla="*/ 604157 w 759278"/>
                <a:gd name="connsiteY627" fmla="*/ 222069 h 277585"/>
                <a:gd name="connsiteX628" fmla="*/ 603341 w 759278"/>
                <a:gd name="connsiteY628" fmla="*/ 222885 h 277585"/>
                <a:gd name="connsiteX629" fmla="*/ 601708 w 759278"/>
                <a:gd name="connsiteY629" fmla="*/ 223702 h 277585"/>
                <a:gd name="connsiteX630" fmla="*/ 601708 w 759278"/>
                <a:gd name="connsiteY630" fmla="*/ 224518 h 277585"/>
                <a:gd name="connsiteX631" fmla="*/ 600075 w 759278"/>
                <a:gd name="connsiteY631" fmla="*/ 226151 h 277585"/>
                <a:gd name="connsiteX632" fmla="*/ 599259 w 759278"/>
                <a:gd name="connsiteY632" fmla="*/ 227784 h 277585"/>
                <a:gd name="connsiteX633" fmla="*/ 598442 w 759278"/>
                <a:gd name="connsiteY633" fmla="*/ 229416 h 277585"/>
                <a:gd name="connsiteX634" fmla="*/ 598442 w 759278"/>
                <a:gd name="connsiteY634" fmla="*/ 229416 h 277585"/>
                <a:gd name="connsiteX635" fmla="*/ 609056 w 759278"/>
                <a:gd name="connsiteY635" fmla="*/ 216354 h 277585"/>
                <a:gd name="connsiteX636" fmla="*/ 609056 w 759278"/>
                <a:gd name="connsiteY636" fmla="*/ 217170 h 277585"/>
                <a:gd name="connsiteX637" fmla="*/ 608239 w 759278"/>
                <a:gd name="connsiteY637" fmla="*/ 216354 h 277585"/>
                <a:gd name="connsiteX638" fmla="*/ 607423 w 759278"/>
                <a:gd name="connsiteY638" fmla="*/ 215537 h 277585"/>
                <a:gd name="connsiteX639" fmla="*/ 606606 w 759278"/>
                <a:gd name="connsiteY639" fmla="*/ 215537 h 277585"/>
                <a:gd name="connsiteX640" fmla="*/ 605790 w 759278"/>
                <a:gd name="connsiteY640" fmla="*/ 215537 h 277585"/>
                <a:gd name="connsiteX641" fmla="*/ 604973 w 759278"/>
                <a:gd name="connsiteY641" fmla="*/ 214721 h 277585"/>
                <a:gd name="connsiteX642" fmla="*/ 607423 w 759278"/>
                <a:gd name="connsiteY642" fmla="*/ 214721 h 277585"/>
                <a:gd name="connsiteX643" fmla="*/ 609056 w 759278"/>
                <a:gd name="connsiteY643" fmla="*/ 216354 h 277585"/>
                <a:gd name="connsiteX644" fmla="*/ 319223 w 759278"/>
                <a:gd name="connsiteY644" fmla="*/ 214721 h 277585"/>
                <a:gd name="connsiteX645" fmla="*/ 319223 w 759278"/>
                <a:gd name="connsiteY645" fmla="*/ 214721 h 277585"/>
                <a:gd name="connsiteX646" fmla="*/ 318407 w 759278"/>
                <a:gd name="connsiteY646" fmla="*/ 215537 h 277585"/>
                <a:gd name="connsiteX647" fmla="*/ 317591 w 759278"/>
                <a:gd name="connsiteY647" fmla="*/ 214721 h 277585"/>
                <a:gd name="connsiteX648" fmla="*/ 317591 w 759278"/>
                <a:gd name="connsiteY648" fmla="*/ 214721 h 277585"/>
                <a:gd name="connsiteX649" fmla="*/ 318407 w 759278"/>
                <a:gd name="connsiteY649" fmla="*/ 214721 h 277585"/>
                <a:gd name="connsiteX650" fmla="*/ 319223 w 759278"/>
                <a:gd name="connsiteY650" fmla="*/ 214721 h 277585"/>
                <a:gd name="connsiteX651" fmla="*/ 319223 w 759278"/>
                <a:gd name="connsiteY651" fmla="*/ 214721 h 277585"/>
                <a:gd name="connsiteX652" fmla="*/ 554355 w 759278"/>
                <a:gd name="connsiteY652" fmla="*/ 215537 h 277585"/>
                <a:gd name="connsiteX653" fmla="*/ 554355 w 759278"/>
                <a:gd name="connsiteY653" fmla="*/ 215537 h 277585"/>
                <a:gd name="connsiteX654" fmla="*/ 552722 w 759278"/>
                <a:gd name="connsiteY654" fmla="*/ 214721 h 277585"/>
                <a:gd name="connsiteX655" fmla="*/ 552722 w 759278"/>
                <a:gd name="connsiteY655" fmla="*/ 214721 h 277585"/>
                <a:gd name="connsiteX656" fmla="*/ 553539 w 759278"/>
                <a:gd name="connsiteY656" fmla="*/ 213904 h 277585"/>
                <a:gd name="connsiteX657" fmla="*/ 554355 w 759278"/>
                <a:gd name="connsiteY657" fmla="*/ 213904 h 277585"/>
                <a:gd name="connsiteX658" fmla="*/ 555171 w 759278"/>
                <a:gd name="connsiteY658" fmla="*/ 213904 h 277585"/>
                <a:gd name="connsiteX659" fmla="*/ 555171 w 759278"/>
                <a:gd name="connsiteY659" fmla="*/ 213904 h 277585"/>
                <a:gd name="connsiteX660" fmla="*/ 554355 w 759278"/>
                <a:gd name="connsiteY660" fmla="*/ 215537 h 277585"/>
                <a:gd name="connsiteX661" fmla="*/ 554355 w 759278"/>
                <a:gd name="connsiteY661" fmla="*/ 215537 h 277585"/>
                <a:gd name="connsiteX662" fmla="*/ 423727 w 759278"/>
                <a:gd name="connsiteY662" fmla="*/ 214721 h 277585"/>
                <a:gd name="connsiteX663" fmla="*/ 422094 w 759278"/>
                <a:gd name="connsiteY663" fmla="*/ 214721 h 277585"/>
                <a:gd name="connsiteX664" fmla="*/ 421277 w 759278"/>
                <a:gd name="connsiteY664" fmla="*/ 214721 h 277585"/>
                <a:gd name="connsiteX665" fmla="*/ 421277 w 759278"/>
                <a:gd name="connsiteY665" fmla="*/ 213088 h 277585"/>
                <a:gd name="connsiteX666" fmla="*/ 422910 w 759278"/>
                <a:gd name="connsiteY666" fmla="*/ 213904 h 277585"/>
                <a:gd name="connsiteX667" fmla="*/ 423727 w 759278"/>
                <a:gd name="connsiteY667" fmla="*/ 213904 h 277585"/>
                <a:gd name="connsiteX668" fmla="*/ 423727 w 759278"/>
                <a:gd name="connsiteY668" fmla="*/ 214721 h 277585"/>
                <a:gd name="connsiteX669" fmla="*/ 309427 w 759278"/>
                <a:gd name="connsiteY669" fmla="*/ 214721 h 277585"/>
                <a:gd name="connsiteX670" fmla="*/ 309427 w 759278"/>
                <a:gd name="connsiteY670" fmla="*/ 214721 h 277585"/>
                <a:gd name="connsiteX671" fmla="*/ 306161 w 759278"/>
                <a:gd name="connsiteY671" fmla="*/ 214721 h 277585"/>
                <a:gd name="connsiteX672" fmla="*/ 304528 w 759278"/>
                <a:gd name="connsiteY672" fmla="*/ 216354 h 277585"/>
                <a:gd name="connsiteX673" fmla="*/ 302895 w 759278"/>
                <a:gd name="connsiteY673" fmla="*/ 217170 h 277585"/>
                <a:gd name="connsiteX674" fmla="*/ 297996 w 759278"/>
                <a:gd name="connsiteY674" fmla="*/ 217170 h 277585"/>
                <a:gd name="connsiteX675" fmla="*/ 297180 w 759278"/>
                <a:gd name="connsiteY675" fmla="*/ 217170 h 277585"/>
                <a:gd name="connsiteX676" fmla="*/ 297180 w 759278"/>
                <a:gd name="connsiteY676" fmla="*/ 217170 h 277585"/>
                <a:gd name="connsiteX677" fmla="*/ 297180 w 759278"/>
                <a:gd name="connsiteY677" fmla="*/ 217170 h 277585"/>
                <a:gd name="connsiteX678" fmla="*/ 295547 w 759278"/>
                <a:gd name="connsiteY678" fmla="*/ 217170 h 277585"/>
                <a:gd name="connsiteX679" fmla="*/ 290648 w 759278"/>
                <a:gd name="connsiteY679" fmla="*/ 216354 h 277585"/>
                <a:gd name="connsiteX680" fmla="*/ 289832 w 759278"/>
                <a:gd name="connsiteY680" fmla="*/ 215537 h 277585"/>
                <a:gd name="connsiteX681" fmla="*/ 290648 w 759278"/>
                <a:gd name="connsiteY681" fmla="*/ 214721 h 277585"/>
                <a:gd name="connsiteX682" fmla="*/ 292281 w 759278"/>
                <a:gd name="connsiteY682" fmla="*/ 213088 h 277585"/>
                <a:gd name="connsiteX683" fmla="*/ 295547 w 759278"/>
                <a:gd name="connsiteY683" fmla="*/ 213088 h 277585"/>
                <a:gd name="connsiteX684" fmla="*/ 310243 w 759278"/>
                <a:gd name="connsiteY684" fmla="*/ 213088 h 277585"/>
                <a:gd name="connsiteX685" fmla="*/ 311876 w 759278"/>
                <a:gd name="connsiteY685" fmla="*/ 214721 h 277585"/>
                <a:gd name="connsiteX686" fmla="*/ 311876 w 759278"/>
                <a:gd name="connsiteY686" fmla="*/ 215537 h 277585"/>
                <a:gd name="connsiteX687" fmla="*/ 310243 w 759278"/>
                <a:gd name="connsiteY687" fmla="*/ 213904 h 277585"/>
                <a:gd name="connsiteX688" fmla="*/ 309427 w 759278"/>
                <a:gd name="connsiteY688" fmla="*/ 214721 h 277585"/>
                <a:gd name="connsiteX689" fmla="*/ 334736 w 759278"/>
                <a:gd name="connsiteY689" fmla="*/ 212271 h 277585"/>
                <a:gd name="connsiteX690" fmla="*/ 333103 w 759278"/>
                <a:gd name="connsiteY690" fmla="*/ 212271 h 277585"/>
                <a:gd name="connsiteX691" fmla="*/ 331470 w 759278"/>
                <a:gd name="connsiteY691" fmla="*/ 211455 h 277585"/>
                <a:gd name="connsiteX692" fmla="*/ 331470 w 759278"/>
                <a:gd name="connsiteY692" fmla="*/ 210639 h 277585"/>
                <a:gd name="connsiteX693" fmla="*/ 331470 w 759278"/>
                <a:gd name="connsiteY693" fmla="*/ 209822 h 277585"/>
                <a:gd name="connsiteX694" fmla="*/ 333103 w 759278"/>
                <a:gd name="connsiteY694" fmla="*/ 209822 h 277585"/>
                <a:gd name="connsiteX695" fmla="*/ 333920 w 759278"/>
                <a:gd name="connsiteY695" fmla="*/ 209822 h 277585"/>
                <a:gd name="connsiteX696" fmla="*/ 334736 w 759278"/>
                <a:gd name="connsiteY696" fmla="*/ 210639 h 277585"/>
                <a:gd name="connsiteX697" fmla="*/ 335552 w 759278"/>
                <a:gd name="connsiteY697" fmla="*/ 211455 h 277585"/>
                <a:gd name="connsiteX698" fmla="*/ 335552 w 759278"/>
                <a:gd name="connsiteY698" fmla="*/ 212271 h 277585"/>
                <a:gd name="connsiteX699" fmla="*/ 334736 w 759278"/>
                <a:gd name="connsiteY699" fmla="*/ 212271 h 277585"/>
                <a:gd name="connsiteX700" fmla="*/ 334736 w 759278"/>
                <a:gd name="connsiteY700" fmla="*/ 212271 h 277585"/>
                <a:gd name="connsiteX701" fmla="*/ 653959 w 759278"/>
                <a:gd name="connsiteY701" fmla="*/ 209006 h 277585"/>
                <a:gd name="connsiteX702" fmla="*/ 653959 w 759278"/>
                <a:gd name="connsiteY702" fmla="*/ 209006 h 277585"/>
                <a:gd name="connsiteX703" fmla="*/ 653959 w 759278"/>
                <a:gd name="connsiteY703" fmla="*/ 209006 h 277585"/>
                <a:gd name="connsiteX704" fmla="*/ 653959 w 759278"/>
                <a:gd name="connsiteY704" fmla="*/ 209006 h 277585"/>
                <a:gd name="connsiteX705" fmla="*/ 653959 w 759278"/>
                <a:gd name="connsiteY705" fmla="*/ 207373 h 277585"/>
                <a:gd name="connsiteX706" fmla="*/ 654776 w 759278"/>
                <a:gd name="connsiteY706" fmla="*/ 206557 h 277585"/>
                <a:gd name="connsiteX707" fmla="*/ 655592 w 759278"/>
                <a:gd name="connsiteY707" fmla="*/ 206557 h 277585"/>
                <a:gd name="connsiteX708" fmla="*/ 655592 w 759278"/>
                <a:gd name="connsiteY708" fmla="*/ 207373 h 277585"/>
                <a:gd name="connsiteX709" fmla="*/ 653959 w 759278"/>
                <a:gd name="connsiteY709" fmla="*/ 209006 h 277585"/>
                <a:gd name="connsiteX710" fmla="*/ 167368 w 759278"/>
                <a:gd name="connsiteY710" fmla="*/ 206557 h 277585"/>
                <a:gd name="connsiteX711" fmla="*/ 166552 w 759278"/>
                <a:gd name="connsiteY711" fmla="*/ 206557 h 277585"/>
                <a:gd name="connsiteX712" fmla="*/ 165735 w 759278"/>
                <a:gd name="connsiteY712" fmla="*/ 206557 h 277585"/>
                <a:gd name="connsiteX713" fmla="*/ 165735 w 759278"/>
                <a:gd name="connsiteY713" fmla="*/ 205740 h 277585"/>
                <a:gd name="connsiteX714" fmla="*/ 166552 w 759278"/>
                <a:gd name="connsiteY714" fmla="*/ 204924 h 277585"/>
                <a:gd name="connsiteX715" fmla="*/ 167368 w 759278"/>
                <a:gd name="connsiteY715" fmla="*/ 204924 h 277585"/>
                <a:gd name="connsiteX716" fmla="*/ 168184 w 759278"/>
                <a:gd name="connsiteY716" fmla="*/ 204924 h 277585"/>
                <a:gd name="connsiteX717" fmla="*/ 168184 w 759278"/>
                <a:gd name="connsiteY717" fmla="*/ 205740 h 277585"/>
                <a:gd name="connsiteX718" fmla="*/ 167368 w 759278"/>
                <a:gd name="connsiteY718" fmla="*/ 206557 h 277585"/>
                <a:gd name="connsiteX719" fmla="*/ 654776 w 759278"/>
                <a:gd name="connsiteY719" fmla="*/ 205740 h 277585"/>
                <a:gd name="connsiteX720" fmla="*/ 653959 w 759278"/>
                <a:gd name="connsiteY720" fmla="*/ 205740 h 277585"/>
                <a:gd name="connsiteX721" fmla="*/ 653143 w 759278"/>
                <a:gd name="connsiteY721" fmla="*/ 204107 h 277585"/>
                <a:gd name="connsiteX722" fmla="*/ 653959 w 759278"/>
                <a:gd name="connsiteY722" fmla="*/ 204107 h 277585"/>
                <a:gd name="connsiteX723" fmla="*/ 654776 w 759278"/>
                <a:gd name="connsiteY723" fmla="*/ 205740 h 277585"/>
                <a:gd name="connsiteX724" fmla="*/ 654776 w 759278"/>
                <a:gd name="connsiteY724" fmla="*/ 205740 h 277585"/>
                <a:gd name="connsiteX725" fmla="*/ 656409 w 759278"/>
                <a:gd name="connsiteY725" fmla="*/ 203291 h 277585"/>
                <a:gd name="connsiteX726" fmla="*/ 656409 w 759278"/>
                <a:gd name="connsiteY726" fmla="*/ 203291 h 277585"/>
                <a:gd name="connsiteX727" fmla="*/ 656409 w 759278"/>
                <a:gd name="connsiteY727" fmla="*/ 203291 h 277585"/>
                <a:gd name="connsiteX728" fmla="*/ 656409 w 759278"/>
                <a:gd name="connsiteY728" fmla="*/ 201658 h 277585"/>
                <a:gd name="connsiteX729" fmla="*/ 657225 w 759278"/>
                <a:gd name="connsiteY729" fmla="*/ 200841 h 277585"/>
                <a:gd name="connsiteX730" fmla="*/ 658041 w 759278"/>
                <a:gd name="connsiteY730" fmla="*/ 200841 h 277585"/>
                <a:gd name="connsiteX731" fmla="*/ 656409 w 759278"/>
                <a:gd name="connsiteY731" fmla="*/ 203291 h 277585"/>
                <a:gd name="connsiteX732" fmla="*/ 651510 w 759278"/>
                <a:gd name="connsiteY732" fmla="*/ 203291 h 277585"/>
                <a:gd name="connsiteX733" fmla="*/ 651510 w 759278"/>
                <a:gd name="connsiteY733" fmla="*/ 204107 h 277585"/>
                <a:gd name="connsiteX734" fmla="*/ 651510 w 759278"/>
                <a:gd name="connsiteY734" fmla="*/ 205740 h 277585"/>
                <a:gd name="connsiteX735" fmla="*/ 649877 w 759278"/>
                <a:gd name="connsiteY735" fmla="*/ 207373 h 277585"/>
                <a:gd name="connsiteX736" fmla="*/ 649061 w 759278"/>
                <a:gd name="connsiteY736" fmla="*/ 209822 h 277585"/>
                <a:gd name="connsiteX737" fmla="*/ 648245 w 759278"/>
                <a:gd name="connsiteY737" fmla="*/ 210639 h 277585"/>
                <a:gd name="connsiteX738" fmla="*/ 646612 w 759278"/>
                <a:gd name="connsiteY738" fmla="*/ 211455 h 277585"/>
                <a:gd name="connsiteX739" fmla="*/ 644979 w 759278"/>
                <a:gd name="connsiteY739" fmla="*/ 209822 h 277585"/>
                <a:gd name="connsiteX740" fmla="*/ 644162 w 759278"/>
                <a:gd name="connsiteY740" fmla="*/ 209006 h 277585"/>
                <a:gd name="connsiteX741" fmla="*/ 644979 w 759278"/>
                <a:gd name="connsiteY741" fmla="*/ 204107 h 277585"/>
                <a:gd name="connsiteX742" fmla="*/ 645795 w 759278"/>
                <a:gd name="connsiteY742" fmla="*/ 204107 h 277585"/>
                <a:gd name="connsiteX743" fmla="*/ 646612 w 759278"/>
                <a:gd name="connsiteY743" fmla="*/ 204107 h 277585"/>
                <a:gd name="connsiteX744" fmla="*/ 646612 w 759278"/>
                <a:gd name="connsiteY744" fmla="*/ 204107 h 277585"/>
                <a:gd name="connsiteX745" fmla="*/ 645795 w 759278"/>
                <a:gd name="connsiteY745" fmla="*/ 203291 h 277585"/>
                <a:gd name="connsiteX746" fmla="*/ 645795 w 759278"/>
                <a:gd name="connsiteY746" fmla="*/ 200841 h 277585"/>
                <a:gd name="connsiteX747" fmla="*/ 645795 w 759278"/>
                <a:gd name="connsiteY747" fmla="*/ 200025 h 277585"/>
                <a:gd name="connsiteX748" fmla="*/ 646612 w 759278"/>
                <a:gd name="connsiteY748" fmla="*/ 200025 h 277585"/>
                <a:gd name="connsiteX749" fmla="*/ 647428 w 759278"/>
                <a:gd name="connsiteY749" fmla="*/ 200841 h 277585"/>
                <a:gd name="connsiteX750" fmla="*/ 649061 w 759278"/>
                <a:gd name="connsiteY750" fmla="*/ 202474 h 277585"/>
                <a:gd name="connsiteX751" fmla="*/ 650694 w 759278"/>
                <a:gd name="connsiteY751" fmla="*/ 203291 h 277585"/>
                <a:gd name="connsiteX752" fmla="*/ 651510 w 759278"/>
                <a:gd name="connsiteY752" fmla="*/ 203291 h 277585"/>
                <a:gd name="connsiteX753" fmla="*/ 202474 w 759278"/>
                <a:gd name="connsiteY753" fmla="*/ 196759 h 277585"/>
                <a:gd name="connsiteX754" fmla="*/ 204107 w 759278"/>
                <a:gd name="connsiteY754" fmla="*/ 198392 h 277585"/>
                <a:gd name="connsiteX755" fmla="*/ 205740 w 759278"/>
                <a:gd name="connsiteY755" fmla="*/ 199209 h 277585"/>
                <a:gd name="connsiteX756" fmla="*/ 207373 w 759278"/>
                <a:gd name="connsiteY756" fmla="*/ 200025 h 277585"/>
                <a:gd name="connsiteX757" fmla="*/ 209006 w 759278"/>
                <a:gd name="connsiteY757" fmla="*/ 200025 h 277585"/>
                <a:gd name="connsiteX758" fmla="*/ 210638 w 759278"/>
                <a:gd name="connsiteY758" fmla="*/ 200025 h 277585"/>
                <a:gd name="connsiteX759" fmla="*/ 213088 w 759278"/>
                <a:gd name="connsiteY759" fmla="*/ 200841 h 277585"/>
                <a:gd name="connsiteX760" fmla="*/ 215537 w 759278"/>
                <a:gd name="connsiteY760" fmla="*/ 200841 h 277585"/>
                <a:gd name="connsiteX761" fmla="*/ 216354 w 759278"/>
                <a:gd name="connsiteY761" fmla="*/ 200841 h 277585"/>
                <a:gd name="connsiteX762" fmla="*/ 217170 w 759278"/>
                <a:gd name="connsiteY762" fmla="*/ 200841 h 277585"/>
                <a:gd name="connsiteX763" fmla="*/ 217987 w 759278"/>
                <a:gd name="connsiteY763" fmla="*/ 200841 h 277585"/>
                <a:gd name="connsiteX764" fmla="*/ 218803 w 759278"/>
                <a:gd name="connsiteY764" fmla="*/ 200841 h 277585"/>
                <a:gd name="connsiteX765" fmla="*/ 220436 w 759278"/>
                <a:gd name="connsiteY765" fmla="*/ 202474 h 277585"/>
                <a:gd name="connsiteX766" fmla="*/ 222069 w 759278"/>
                <a:gd name="connsiteY766" fmla="*/ 204107 h 277585"/>
                <a:gd name="connsiteX767" fmla="*/ 222069 w 759278"/>
                <a:gd name="connsiteY767" fmla="*/ 204924 h 277585"/>
                <a:gd name="connsiteX768" fmla="*/ 222885 w 759278"/>
                <a:gd name="connsiteY768" fmla="*/ 208189 h 277585"/>
                <a:gd name="connsiteX769" fmla="*/ 224518 w 759278"/>
                <a:gd name="connsiteY769" fmla="*/ 209006 h 277585"/>
                <a:gd name="connsiteX770" fmla="*/ 226151 w 759278"/>
                <a:gd name="connsiteY770" fmla="*/ 209006 h 277585"/>
                <a:gd name="connsiteX771" fmla="*/ 227784 w 759278"/>
                <a:gd name="connsiteY771" fmla="*/ 209006 h 277585"/>
                <a:gd name="connsiteX772" fmla="*/ 229416 w 759278"/>
                <a:gd name="connsiteY772" fmla="*/ 209006 h 277585"/>
                <a:gd name="connsiteX773" fmla="*/ 234315 w 759278"/>
                <a:gd name="connsiteY773" fmla="*/ 209822 h 277585"/>
                <a:gd name="connsiteX774" fmla="*/ 235948 w 759278"/>
                <a:gd name="connsiteY774" fmla="*/ 209822 h 277585"/>
                <a:gd name="connsiteX775" fmla="*/ 237581 w 759278"/>
                <a:gd name="connsiteY775" fmla="*/ 209006 h 277585"/>
                <a:gd name="connsiteX776" fmla="*/ 239213 w 759278"/>
                <a:gd name="connsiteY776" fmla="*/ 209822 h 277585"/>
                <a:gd name="connsiteX777" fmla="*/ 243296 w 759278"/>
                <a:gd name="connsiteY777" fmla="*/ 210639 h 277585"/>
                <a:gd name="connsiteX778" fmla="*/ 244929 w 759278"/>
                <a:gd name="connsiteY778" fmla="*/ 210639 h 277585"/>
                <a:gd name="connsiteX779" fmla="*/ 247378 w 759278"/>
                <a:gd name="connsiteY779" fmla="*/ 210639 h 277585"/>
                <a:gd name="connsiteX780" fmla="*/ 249827 w 759278"/>
                <a:gd name="connsiteY780" fmla="*/ 210639 h 277585"/>
                <a:gd name="connsiteX781" fmla="*/ 250644 w 759278"/>
                <a:gd name="connsiteY781" fmla="*/ 210639 h 277585"/>
                <a:gd name="connsiteX782" fmla="*/ 251460 w 759278"/>
                <a:gd name="connsiteY782" fmla="*/ 211455 h 277585"/>
                <a:gd name="connsiteX783" fmla="*/ 252277 w 759278"/>
                <a:gd name="connsiteY783" fmla="*/ 211455 h 277585"/>
                <a:gd name="connsiteX784" fmla="*/ 253093 w 759278"/>
                <a:gd name="connsiteY784" fmla="*/ 211455 h 277585"/>
                <a:gd name="connsiteX785" fmla="*/ 254726 w 759278"/>
                <a:gd name="connsiteY785" fmla="*/ 210639 h 277585"/>
                <a:gd name="connsiteX786" fmla="*/ 255542 w 759278"/>
                <a:gd name="connsiteY786" fmla="*/ 209006 h 277585"/>
                <a:gd name="connsiteX787" fmla="*/ 256359 w 759278"/>
                <a:gd name="connsiteY787" fmla="*/ 207373 h 277585"/>
                <a:gd name="connsiteX788" fmla="*/ 257175 w 759278"/>
                <a:gd name="connsiteY788" fmla="*/ 205740 h 277585"/>
                <a:gd name="connsiteX789" fmla="*/ 257991 w 759278"/>
                <a:gd name="connsiteY789" fmla="*/ 204924 h 277585"/>
                <a:gd name="connsiteX790" fmla="*/ 258808 w 759278"/>
                <a:gd name="connsiteY790" fmla="*/ 204107 h 277585"/>
                <a:gd name="connsiteX791" fmla="*/ 259624 w 759278"/>
                <a:gd name="connsiteY791" fmla="*/ 203291 h 277585"/>
                <a:gd name="connsiteX792" fmla="*/ 260441 w 759278"/>
                <a:gd name="connsiteY792" fmla="*/ 203291 h 277585"/>
                <a:gd name="connsiteX793" fmla="*/ 262890 w 759278"/>
                <a:gd name="connsiteY793" fmla="*/ 203291 h 277585"/>
                <a:gd name="connsiteX794" fmla="*/ 263706 w 759278"/>
                <a:gd name="connsiteY794" fmla="*/ 204107 h 277585"/>
                <a:gd name="connsiteX795" fmla="*/ 266156 w 759278"/>
                <a:gd name="connsiteY795" fmla="*/ 207373 h 277585"/>
                <a:gd name="connsiteX796" fmla="*/ 266972 w 759278"/>
                <a:gd name="connsiteY796" fmla="*/ 207373 h 277585"/>
                <a:gd name="connsiteX797" fmla="*/ 269421 w 759278"/>
                <a:gd name="connsiteY797" fmla="*/ 207373 h 277585"/>
                <a:gd name="connsiteX798" fmla="*/ 270238 w 759278"/>
                <a:gd name="connsiteY798" fmla="*/ 207373 h 277585"/>
                <a:gd name="connsiteX799" fmla="*/ 271871 w 759278"/>
                <a:gd name="connsiteY799" fmla="*/ 206557 h 277585"/>
                <a:gd name="connsiteX800" fmla="*/ 272687 w 759278"/>
                <a:gd name="connsiteY800" fmla="*/ 206557 h 277585"/>
                <a:gd name="connsiteX801" fmla="*/ 274320 w 759278"/>
                <a:gd name="connsiteY801" fmla="*/ 207373 h 277585"/>
                <a:gd name="connsiteX802" fmla="*/ 275137 w 759278"/>
                <a:gd name="connsiteY802" fmla="*/ 208189 h 277585"/>
                <a:gd name="connsiteX803" fmla="*/ 275953 w 759278"/>
                <a:gd name="connsiteY803" fmla="*/ 209006 h 277585"/>
                <a:gd name="connsiteX804" fmla="*/ 280035 w 759278"/>
                <a:gd name="connsiteY804" fmla="*/ 209822 h 277585"/>
                <a:gd name="connsiteX805" fmla="*/ 281668 w 759278"/>
                <a:gd name="connsiteY805" fmla="*/ 211455 h 277585"/>
                <a:gd name="connsiteX806" fmla="*/ 282484 w 759278"/>
                <a:gd name="connsiteY806" fmla="*/ 211455 h 277585"/>
                <a:gd name="connsiteX807" fmla="*/ 285750 w 759278"/>
                <a:gd name="connsiteY807" fmla="*/ 211455 h 277585"/>
                <a:gd name="connsiteX808" fmla="*/ 287383 w 759278"/>
                <a:gd name="connsiteY808" fmla="*/ 211455 h 277585"/>
                <a:gd name="connsiteX809" fmla="*/ 289016 w 759278"/>
                <a:gd name="connsiteY809" fmla="*/ 211455 h 277585"/>
                <a:gd name="connsiteX810" fmla="*/ 289832 w 759278"/>
                <a:gd name="connsiteY810" fmla="*/ 213904 h 277585"/>
                <a:gd name="connsiteX811" fmla="*/ 290648 w 759278"/>
                <a:gd name="connsiteY811" fmla="*/ 216354 h 277585"/>
                <a:gd name="connsiteX812" fmla="*/ 290648 w 759278"/>
                <a:gd name="connsiteY812" fmla="*/ 217170 h 277585"/>
                <a:gd name="connsiteX813" fmla="*/ 292281 w 759278"/>
                <a:gd name="connsiteY813" fmla="*/ 217987 h 277585"/>
                <a:gd name="connsiteX814" fmla="*/ 293098 w 759278"/>
                <a:gd name="connsiteY814" fmla="*/ 218803 h 277585"/>
                <a:gd name="connsiteX815" fmla="*/ 293098 w 759278"/>
                <a:gd name="connsiteY815" fmla="*/ 221252 h 277585"/>
                <a:gd name="connsiteX816" fmla="*/ 293098 w 759278"/>
                <a:gd name="connsiteY816" fmla="*/ 222885 h 277585"/>
                <a:gd name="connsiteX817" fmla="*/ 296363 w 759278"/>
                <a:gd name="connsiteY817" fmla="*/ 224518 h 277585"/>
                <a:gd name="connsiteX818" fmla="*/ 300446 w 759278"/>
                <a:gd name="connsiteY818" fmla="*/ 225334 h 277585"/>
                <a:gd name="connsiteX819" fmla="*/ 304528 w 759278"/>
                <a:gd name="connsiteY819" fmla="*/ 225334 h 277585"/>
                <a:gd name="connsiteX820" fmla="*/ 308610 w 759278"/>
                <a:gd name="connsiteY820" fmla="*/ 225334 h 277585"/>
                <a:gd name="connsiteX821" fmla="*/ 311059 w 759278"/>
                <a:gd name="connsiteY821" fmla="*/ 224518 h 277585"/>
                <a:gd name="connsiteX822" fmla="*/ 313509 w 759278"/>
                <a:gd name="connsiteY822" fmla="*/ 223702 h 277585"/>
                <a:gd name="connsiteX823" fmla="*/ 314325 w 759278"/>
                <a:gd name="connsiteY823" fmla="*/ 223702 h 277585"/>
                <a:gd name="connsiteX824" fmla="*/ 319223 w 759278"/>
                <a:gd name="connsiteY824" fmla="*/ 226151 h 277585"/>
                <a:gd name="connsiteX825" fmla="*/ 320040 w 759278"/>
                <a:gd name="connsiteY825" fmla="*/ 226151 h 277585"/>
                <a:gd name="connsiteX826" fmla="*/ 320856 w 759278"/>
                <a:gd name="connsiteY826" fmla="*/ 227784 h 277585"/>
                <a:gd name="connsiteX827" fmla="*/ 320856 w 759278"/>
                <a:gd name="connsiteY827" fmla="*/ 229416 h 277585"/>
                <a:gd name="connsiteX828" fmla="*/ 320040 w 759278"/>
                <a:gd name="connsiteY828" fmla="*/ 233499 h 277585"/>
                <a:gd name="connsiteX829" fmla="*/ 320040 w 759278"/>
                <a:gd name="connsiteY829" fmla="*/ 234315 h 277585"/>
                <a:gd name="connsiteX830" fmla="*/ 320040 w 759278"/>
                <a:gd name="connsiteY830" fmla="*/ 235132 h 277585"/>
                <a:gd name="connsiteX831" fmla="*/ 320856 w 759278"/>
                <a:gd name="connsiteY831" fmla="*/ 237581 h 277585"/>
                <a:gd name="connsiteX832" fmla="*/ 321673 w 759278"/>
                <a:gd name="connsiteY832" fmla="*/ 238397 h 277585"/>
                <a:gd name="connsiteX833" fmla="*/ 323306 w 759278"/>
                <a:gd name="connsiteY833" fmla="*/ 240030 h 277585"/>
                <a:gd name="connsiteX834" fmla="*/ 323306 w 759278"/>
                <a:gd name="connsiteY834" fmla="*/ 240846 h 277585"/>
                <a:gd name="connsiteX835" fmla="*/ 323306 w 759278"/>
                <a:gd name="connsiteY835" fmla="*/ 241663 h 277585"/>
                <a:gd name="connsiteX836" fmla="*/ 320856 w 759278"/>
                <a:gd name="connsiteY836" fmla="*/ 240846 h 277585"/>
                <a:gd name="connsiteX837" fmla="*/ 319223 w 759278"/>
                <a:gd name="connsiteY837" fmla="*/ 240030 h 277585"/>
                <a:gd name="connsiteX838" fmla="*/ 318407 w 759278"/>
                <a:gd name="connsiteY838" fmla="*/ 239214 h 277585"/>
                <a:gd name="connsiteX839" fmla="*/ 317591 w 759278"/>
                <a:gd name="connsiteY839" fmla="*/ 238397 h 277585"/>
                <a:gd name="connsiteX840" fmla="*/ 315958 w 759278"/>
                <a:gd name="connsiteY840" fmla="*/ 238397 h 277585"/>
                <a:gd name="connsiteX841" fmla="*/ 312692 w 759278"/>
                <a:gd name="connsiteY841" fmla="*/ 237581 h 277585"/>
                <a:gd name="connsiteX842" fmla="*/ 308610 w 759278"/>
                <a:gd name="connsiteY842" fmla="*/ 235948 h 277585"/>
                <a:gd name="connsiteX843" fmla="*/ 301262 w 759278"/>
                <a:gd name="connsiteY843" fmla="*/ 232682 h 277585"/>
                <a:gd name="connsiteX844" fmla="*/ 299629 w 759278"/>
                <a:gd name="connsiteY844" fmla="*/ 232682 h 277585"/>
                <a:gd name="connsiteX845" fmla="*/ 297996 w 759278"/>
                <a:gd name="connsiteY845" fmla="*/ 232682 h 277585"/>
                <a:gd name="connsiteX846" fmla="*/ 296363 w 759278"/>
                <a:gd name="connsiteY846" fmla="*/ 233499 h 277585"/>
                <a:gd name="connsiteX847" fmla="*/ 293914 w 759278"/>
                <a:gd name="connsiteY847" fmla="*/ 234315 h 277585"/>
                <a:gd name="connsiteX848" fmla="*/ 292281 w 759278"/>
                <a:gd name="connsiteY848" fmla="*/ 234315 h 277585"/>
                <a:gd name="connsiteX849" fmla="*/ 290648 w 759278"/>
                <a:gd name="connsiteY849" fmla="*/ 234315 h 277585"/>
                <a:gd name="connsiteX850" fmla="*/ 286566 w 759278"/>
                <a:gd name="connsiteY850" fmla="*/ 233499 h 277585"/>
                <a:gd name="connsiteX851" fmla="*/ 282484 w 759278"/>
                <a:gd name="connsiteY851" fmla="*/ 232682 h 277585"/>
                <a:gd name="connsiteX852" fmla="*/ 272687 w 759278"/>
                <a:gd name="connsiteY852" fmla="*/ 232682 h 277585"/>
                <a:gd name="connsiteX853" fmla="*/ 270238 w 759278"/>
                <a:gd name="connsiteY853" fmla="*/ 231866 h 277585"/>
                <a:gd name="connsiteX854" fmla="*/ 265339 w 759278"/>
                <a:gd name="connsiteY854" fmla="*/ 231866 h 277585"/>
                <a:gd name="connsiteX855" fmla="*/ 261257 w 759278"/>
                <a:gd name="connsiteY855" fmla="*/ 231049 h 277585"/>
                <a:gd name="connsiteX856" fmla="*/ 257175 w 759278"/>
                <a:gd name="connsiteY856" fmla="*/ 230233 h 277585"/>
                <a:gd name="connsiteX857" fmla="*/ 247378 w 759278"/>
                <a:gd name="connsiteY857" fmla="*/ 226151 h 277585"/>
                <a:gd name="connsiteX858" fmla="*/ 244112 w 759278"/>
                <a:gd name="connsiteY858" fmla="*/ 225334 h 277585"/>
                <a:gd name="connsiteX859" fmla="*/ 234315 w 759278"/>
                <a:gd name="connsiteY859" fmla="*/ 222885 h 277585"/>
                <a:gd name="connsiteX860" fmla="*/ 232682 w 759278"/>
                <a:gd name="connsiteY860" fmla="*/ 222885 h 277585"/>
                <a:gd name="connsiteX861" fmla="*/ 229416 w 759278"/>
                <a:gd name="connsiteY861" fmla="*/ 222885 h 277585"/>
                <a:gd name="connsiteX862" fmla="*/ 226967 w 759278"/>
                <a:gd name="connsiteY862" fmla="*/ 222069 h 277585"/>
                <a:gd name="connsiteX863" fmla="*/ 225334 w 759278"/>
                <a:gd name="connsiteY863" fmla="*/ 222069 h 277585"/>
                <a:gd name="connsiteX864" fmla="*/ 222885 w 759278"/>
                <a:gd name="connsiteY864" fmla="*/ 222885 h 277585"/>
                <a:gd name="connsiteX865" fmla="*/ 222069 w 759278"/>
                <a:gd name="connsiteY865" fmla="*/ 223702 h 277585"/>
                <a:gd name="connsiteX866" fmla="*/ 221252 w 759278"/>
                <a:gd name="connsiteY866" fmla="*/ 224518 h 277585"/>
                <a:gd name="connsiteX867" fmla="*/ 219619 w 759278"/>
                <a:gd name="connsiteY867" fmla="*/ 224518 h 277585"/>
                <a:gd name="connsiteX868" fmla="*/ 217987 w 759278"/>
                <a:gd name="connsiteY868" fmla="*/ 224518 h 277585"/>
                <a:gd name="connsiteX869" fmla="*/ 213088 w 759278"/>
                <a:gd name="connsiteY869" fmla="*/ 223702 h 277585"/>
                <a:gd name="connsiteX870" fmla="*/ 211455 w 759278"/>
                <a:gd name="connsiteY870" fmla="*/ 222885 h 277585"/>
                <a:gd name="connsiteX871" fmla="*/ 209822 w 759278"/>
                <a:gd name="connsiteY871" fmla="*/ 222069 h 277585"/>
                <a:gd name="connsiteX872" fmla="*/ 208189 w 759278"/>
                <a:gd name="connsiteY872" fmla="*/ 221252 h 277585"/>
                <a:gd name="connsiteX873" fmla="*/ 207373 w 759278"/>
                <a:gd name="connsiteY873" fmla="*/ 221252 h 277585"/>
                <a:gd name="connsiteX874" fmla="*/ 203291 w 759278"/>
                <a:gd name="connsiteY874" fmla="*/ 220436 h 277585"/>
                <a:gd name="connsiteX875" fmla="*/ 200025 w 759278"/>
                <a:gd name="connsiteY875" fmla="*/ 220436 h 277585"/>
                <a:gd name="connsiteX876" fmla="*/ 192677 w 759278"/>
                <a:gd name="connsiteY876" fmla="*/ 219619 h 277585"/>
                <a:gd name="connsiteX877" fmla="*/ 191044 w 759278"/>
                <a:gd name="connsiteY877" fmla="*/ 219619 h 277585"/>
                <a:gd name="connsiteX878" fmla="*/ 189412 w 759278"/>
                <a:gd name="connsiteY878" fmla="*/ 218803 h 277585"/>
                <a:gd name="connsiteX879" fmla="*/ 188595 w 759278"/>
                <a:gd name="connsiteY879" fmla="*/ 217987 h 277585"/>
                <a:gd name="connsiteX880" fmla="*/ 188595 w 759278"/>
                <a:gd name="connsiteY880" fmla="*/ 217170 h 277585"/>
                <a:gd name="connsiteX881" fmla="*/ 189412 w 759278"/>
                <a:gd name="connsiteY881" fmla="*/ 216354 h 277585"/>
                <a:gd name="connsiteX882" fmla="*/ 190228 w 759278"/>
                <a:gd name="connsiteY882" fmla="*/ 215537 h 277585"/>
                <a:gd name="connsiteX883" fmla="*/ 191044 w 759278"/>
                <a:gd name="connsiteY883" fmla="*/ 214721 h 277585"/>
                <a:gd name="connsiteX884" fmla="*/ 185329 w 759278"/>
                <a:gd name="connsiteY884" fmla="*/ 212271 h 277585"/>
                <a:gd name="connsiteX885" fmla="*/ 181247 w 759278"/>
                <a:gd name="connsiteY885" fmla="*/ 211455 h 277585"/>
                <a:gd name="connsiteX886" fmla="*/ 179614 w 759278"/>
                <a:gd name="connsiteY886" fmla="*/ 211455 h 277585"/>
                <a:gd name="connsiteX887" fmla="*/ 177981 w 759278"/>
                <a:gd name="connsiteY887" fmla="*/ 211455 h 277585"/>
                <a:gd name="connsiteX888" fmla="*/ 175532 w 759278"/>
                <a:gd name="connsiteY888" fmla="*/ 211455 h 277585"/>
                <a:gd name="connsiteX889" fmla="*/ 173899 w 759278"/>
                <a:gd name="connsiteY889" fmla="*/ 211455 h 277585"/>
                <a:gd name="connsiteX890" fmla="*/ 173083 w 759278"/>
                <a:gd name="connsiteY890" fmla="*/ 211455 h 277585"/>
                <a:gd name="connsiteX891" fmla="*/ 172266 w 759278"/>
                <a:gd name="connsiteY891" fmla="*/ 211455 h 277585"/>
                <a:gd name="connsiteX892" fmla="*/ 171450 w 759278"/>
                <a:gd name="connsiteY892" fmla="*/ 211455 h 277585"/>
                <a:gd name="connsiteX893" fmla="*/ 170634 w 759278"/>
                <a:gd name="connsiteY893" fmla="*/ 211455 h 277585"/>
                <a:gd name="connsiteX894" fmla="*/ 170634 w 759278"/>
                <a:gd name="connsiteY894" fmla="*/ 210639 h 277585"/>
                <a:gd name="connsiteX895" fmla="*/ 171450 w 759278"/>
                <a:gd name="connsiteY895" fmla="*/ 209822 h 277585"/>
                <a:gd name="connsiteX896" fmla="*/ 172266 w 759278"/>
                <a:gd name="connsiteY896" fmla="*/ 209006 h 277585"/>
                <a:gd name="connsiteX897" fmla="*/ 173083 w 759278"/>
                <a:gd name="connsiteY897" fmla="*/ 209006 h 277585"/>
                <a:gd name="connsiteX898" fmla="*/ 173083 w 759278"/>
                <a:gd name="connsiteY898" fmla="*/ 210639 h 277585"/>
                <a:gd name="connsiteX899" fmla="*/ 173083 w 759278"/>
                <a:gd name="connsiteY899" fmla="*/ 210639 h 277585"/>
                <a:gd name="connsiteX900" fmla="*/ 173899 w 759278"/>
                <a:gd name="connsiteY900" fmla="*/ 210639 h 277585"/>
                <a:gd name="connsiteX901" fmla="*/ 173899 w 759278"/>
                <a:gd name="connsiteY901" fmla="*/ 210639 h 277585"/>
                <a:gd name="connsiteX902" fmla="*/ 175532 w 759278"/>
                <a:gd name="connsiteY902" fmla="*/ 209006 h 277585"/>
                <a:gd name="connsiteX903" fmla="*/ 176348 w 759278"/>
                <a:gd name="connsiteY903" fmla="*/ 208189 h 277585"/>
                <a:gd name="connsiteX904" fmla="*/ 177165 w 759278"/>
                <a:gd name="connsiteY904" fmla="*/ 205740 h 277585"/>
                <a:gd name="connsiteX905" fmla="*/ 177981 w 759278"/>
                <a:gd name="connsiteY905" fmla="*/ 206557 h 277585"/>
                <a:gd name="connsiteX906" fmla="*/ 178798 w 759278"/>
                <a:gd name="connsiteY906" fmla="*/ 206557 h 277585"/>
                <a:gd name="connsiteX907" fmla="*/ 179614 w 759278"/>
                <a:gd name="connsiteY907" fmla="*/ 206557 h 277585"/>
                <a:gd name="connsiteX908" fmla="*/ 181247 w 759278"/>
                <a:gd name="connsiteY908" fmla="*/ 200841 h 277585"/>
                <a:gd name="connsiteX909" fmla="*/ 182063 w 759278"/>
                <a:gd name="connsiteY909" fmla="*/ 199209 h 277585"/>
                <a:gd name="connsiteX910" fmla="*/ 183696 w 759278"/>
                <a:gd name="connsiteY910" fmla="*/ 197576 h 277585"/>
                <a:gd name="connsiteX911" fmla="*/ 184513 w 759278"/>
                <a:gd name="connsiteY911" fmla="*/ 197576 h 277585"/>
                <a:gd name="connsiteX912" fmla="*/ 186146 w 759278"/>
                <a:gd name="connsiteY912" fmla="*/ 198392 h 277585"/>
                <a:gd name="connsiteX913" fmla="*/ 189412 w 759278"/>
                <a:gd name="connsiteY913" fmla="*/ 198392 h 277585"/>
                <a:gd name="connsiteX914" fmla="*/ 191044 w 759278"/>
                <a:gd name="connsiteY914" fmla="*/ 199209 h 277585"/>
                <a:gd name="connsiteX915" fmla="*/ 192677 w 759278"/>
                <a:gd name="connsiteY915" fmla="*/ 199209 h 277585"/>
                <a:gd name="connsiteX916" fmla="*/ 194310 w 759278"/>
                <a:gd name="connsiteY916" fmla="*/ 199209 h 277585"/>
                <a:gd name="connsiteX917" fmla="*/ 196759 w 759278"/>
                <a:gd name="connsiteY917" fmla="*/ 200025 h 277585"/>
                <a:gd name="connsiteX918" fmla="*/ 197576 w 759278"/>
                <a:gd name="connsiteY918" fmla="*/ 200025 h 277585"/>
                <a:gd name="connsiteX919" fmla="*/ 198392 w 759278"/>
                <a:gd name="connsiteY919" fmla="*/ 200025 h 277585"/>
                <a:gd name="connsiteX920" fmla="*/ 200025 w 759278"/>
                <a:gd name="connsiteY920" fmla="*/ 199209 h 277585"/>
                <a:gd name="connsiteX921" fmla="*/ 200841 w 759278"/>
                <a:gd name="connsiteY921" fmla="*/ 197576 h 277585"/>
                <a:gd name="connsiteX922" fmla="*/ 202474 w 759278"/>
                <a:gd name="connsiteY922" fmla="*/ 198392 h 277585"/>
                <a:gd name="connsiteX923" fmla="*/ 202474 w 759278"/>
                <a:gd name="connsiteY923" fmla="*/ 196759 h 277585"/>
                <a:gd name="connsiteX924" fmla="*/ 202474 w 759278"/>
                <a:gd name="connsiteY924" fmla="*/ 196759 h 277585"/>
                <a:gd name="connsiteX925" fmla="*/ 478427 w 759278"/>
                <a:gd name="connsiteY925" fmla="*/ 195943 h 277585"/>
                <a:gd name="connsiteX926" fmla="*/ 478427 w 759278"/>
                <a:gd name="connsiteY926" fmla="*/ 195943 h 277585"/>
                <a:gd name="connsiteX927" fmla="*/ 478427 w 759278"/>
                <a:gd name="connsiteY927" fmla="*/ 195943 h 277585"/>
                <a:gd name="connsiteX928" fmla="*/ 476795 w 759278"/>
                <a:gd name="connsiteY928" fmla="*/ 195127 h 277585"/>
                <a:gd name="connsiteX929" fmla="*/ 476795 w 759278"/>
                <a:gd name="connsiteY929" fmla="*/ 194310 h 277585"/>
                <a:gd name="connsiteX930" fmla="*/ 477611 w 759278"/>
                <a:gd name="connsiteY930" fmla="*/ 194310 h 277585"/>
                <a:gd name="connsiteX931" fmla="*/ 478427 w 759278"/>
                <a:gd name="connsiteY931" fmla="*/ 195943 h 277585"/>
                <a:gd name="connsiteX932" fmla="*/ 419645 w 759278"/>
                <a:gd name="connsiteY932" fmla="*/ 200841 h 277585"/>
                <a:gd name="connsiteX933" fmla="*/ 418828 w 759278"/>
                <a:gd name="connsiteY933" fmla="*/ 203291 h 277585"/>
                <a:gd name="connsiteX934" fmla="*/ 418828 w 759278"/>
                <a:gd name="connsiteY934" fmla="*/ 202474 h 277585"/>
                <a:gd name="connsiteX935" fmla="*/ 418828 w 759278"/>
                <a:gd name="connsiteY935" fmla="*/ 200025 h 277585"/>
                <a:gd name="connsiteX936" fmla="*/ 418012 w 759278"/>
                <a:gd name="connsiteY936" fmla="*/ 198392 h 277585"/>
                <a:gd name="connsiteX937" fmla="*/ 418012 w 759278"/>
                <a:gd name="connsiteY937" fmla="*/ 196759 h 277585"/>
                <a:gd name="connsiteX938" fmla="*/ 418012 w 759278"/>
                <a:gd name="connsiteY938" fmla="*/ 193494 h 277585"/>
                <a:gd name="connsiteX939" fmla="*/ 418828 w 759278"/>
                <a:gd name="connsiteY939" fmla="*/ 191861 h 277585"/>
                <a:gd name="connsiteX940" fmla="*/ 419645 w 759278"/>
                <a:gd name="connsiteY940" fmla="*/ 194310 h 277585"/>
                <a:gd name="connsiteX941" fmla="*/ 419645 w 759278"/>
                <a:gd name="connsiteY941" fmla="*/ 195127 h 277585"/>
                <a:gd name="connsiteX942" fmla="*/ 419645 w 759278"/>
                <a:gd name="connsiteY942" fmla="*/ 200841 h 277585"/>
                <a:gd name="connsiteX943" fmla="*/ 290648 w 759278"/>
                <a:gd name="connsiteY943" fmla="*/ 193494 h 277585"/>
                <a:gd name="connsiteX944" fmla="*/ 290648 w 759278"/>
                <a:gd name="connsiteY944" fmla="*/ 193494 h 277585"/>
                <a:gd name="connsiteX945" fmla="*/ 289016 w 759278"/>
                <a:gd name="connsiteY945" fmla="*/ 194310 h 277585"/>
                <a:gd name="connsiteX946" fmla="*/ 289016 w 759278"/>
                <a:gd name="connsiteY946" fmla="*/ 193494 h 277585"/>
                <a:gd name="connsiteX947" fmla="*/ 289832 w 759278"/>
                <a:gd name="connsiteY947" fmla="*/ 192677 h 277585"/>
                <a:gd name="connsiteX948" fmla="*/ 290648 w 759278"/>
                <a:gd name="connsiteY948" fmla="*/ 192677 h 277585"/>
                <a:gd name="connsiteX949" fmla="*/ 291465 w 759278"/>
                <a:gd name="connsiteY949" fmla="*/ 193494 h 277585"/>
                <a:gd name="connsiteX950" fmla="*/ 290648 w 759278"/>
                <a:gd name="connsiteY950" fmla="*/ 193494 h 277585"/>
                <a:gd name="connsiteX951" fmla="*/ 622935 w 759278"/>
                <a:gd name="connsiteY951" fmla="*/ 193494 h 277585"/>
                <a:gd name="connsiteX952" fmla="*/ 622119 w 759278"/>
                <a:gd name="connsiteY952" fmla="*/ 195127 h 277585"/>
                <a:gd name="connsiteX953" fmla="*/ 621302 w 759278"/>
                <a:gd name="connsiteY953" fmla="*/ 194310 h 277585"/>
                <a:gd name="connsiteX954" fmla="*/ 621302 w 759278"/>
                <a:gd name="connsiteY954" fmla="*/ 194310 h 277585"/>
                <a:gd name="connsiteX955" fmla="*/ 621302 w 759278"/>
                <a:gd name="connsiteY955" fmla="*/ 193494 h 277585"/>
                <a:gd name="connsiteX956" fmla="*/ 621302 w 759278"/>
                <a:gd name="connsiteY956" fmla="*/ 191861 h 277585"/>
                <a:gd name="connsiteX957" fmla="*/ 620486 w 759278"/>
                <a:gd name="connsiteY957" fmla="*/ 189412 h 277585"/>
                <a:gd name="connsiteX958" fmla="*/ 621302 w 759278"/>
                <a:gd name="connsiteY958" fmla="*/ 189412 h 277585"/>
                <a:gd name="connsiteX959" fmla="*/ 621302 w 759278"/>
                <a:gd name="connsiteY959" fmla="*/ 190228 h 277585"/>
                <a:gd name="connsiteX960" fmla="*/ 621302 w 759278"/>
                <a:gd name="connsiteY960" fmla="*/ 190228 h 277585"/>
                <a:gd name="connsiteX961" fmla="*/ 622119 w 759278"/>
                <a:gd name="connsiteY961" fmla="*/ 192677 h 277585"/>
                <a:gd name="connsiteX962" fmla="*/ 622935 w 759278"/>
                <a:gd name="connsiteY962" fmla="*/ 193494 h 277585"/>
                <a:gd name="connsiteX963" fmla="*/ 654776 w 759278"/>
                <a:gd name="connsiteY963" fmla="*/ 191044 h 277585"/>
                <a:gd name="connsiteX964" fmla="*/ 654776 w 759278"/>
                <a:gd name="connsiteY964" fmla="*/ 191044 h 277585"/>
                <a:gd name="connsiteX965" fmla="*/ 654776 w 759278"/>
                <a:gd name="connsiteY965" fmla="*/ 192677 h 277585"/>
                <a:gd name="connsiteX966" fmla="*/ 654776 w 759278"/>
                <a:gd name="connsiteY966" fmla="*/ 193494 h 277585"/>
                <a:gd name="connsiteX967" fmla="*/ 653959 w 759278"/>
                <a:gd name="connsiteY967" fmla="*/ 194310 h 277585"/>
                <a:gd name="connsiteX968" fmla="*/ 654776 w 759278"/>
                <a:gd name="connsiteY968" fmla="*/ 195943 h 277585"/>
                <a:gd name="connsiteX969" fmla="*/ 654776 w 759278"/>
                <a:gd name="connsiteY969" fmla="*/ 196759 h 277585"/>
                <a:gd name="connsiteX970" fmla="*/ 654776 w 759278"/>
                <a:gd name="connsiteY970" fmla="*/ 197576 h 277585"/>
                <a:gd name="connsiteX971" fmla="*/ 654776 w 759278"/>
                <a:gd name="connsiteY971" fmla="*/ 198392 h 277585"/>
                <a:gd name="connsiteX972" fmla="*/ 653959 w 759278"/>
                <a:gd name="connsiteY972" fmla="*/ 200025 h 277585"/>
                <a:gd name="connsiteX973" fmla="*/ 653143 w 759278"/>
                <a:gd name="connsiteY973" fmla="*/ 200841 h 277585"/>
                <a:gd name="connsiteX974" fmla="*/ 653143 w 759278"/>
                <a:gd name="connsiteY974" fmla="*/ 200841 h 277585"/>
                <a:gd name="connsiteX975" fmla="*/ 653143 w 759278"/>
                <a:gd name="connsiteY975" fmla="*/ 201658 h 277585"/>
                <a:gd name="connsiteX976" fmla="*/ 649877 w 759278"/>
                <a:gd name="connsiteY976" fmla="*/ 200841 h 277585"/>
                <a:gd name="connsiteX977" fmla="*/ 648245 w 759278"/>
                <a:gd name="connsiteY977" fmla="*/ 200025 h 277585"/>
                <a:gd name="connsiteX978" fmla="*/ 646612 w 759278"/>
                <a:gd name="connsiteY978" fmla="*/ 199209 h 277585"/>
                <a:gd name="connsiteX979" fmla="*/ 646612 w 759278"/>
                <a:gd name="connsiteY979" fmla="*/ 198392 h 277585"/>
                <a:gd name="connsiteX980" fmla="*/ 644979 w 759278"/>
                <a:gd name="connsiteY980" fmla="*/ 196759 h 277585"/>
                <a:gd name="connsiteX981" fmla="*/ 644979 w 759278"/>
                <a:gd name="connsiteY981" fmla="*/ 195943 h 277585"/>
                <a:gd name="connsiteX982" fmla="*/ 644979 w 759278"/>
                <a:gd name="connsiteY982" fmla="*/ 195127 h 277585"/>
                <a:gd name="connsiteX983" fmla="*/ 645795 w 759278"/>
                <a:gd name="connsiteY983" fmla="*/ 195127 h 277585"/>
                <a:gd name="connsiteX984" fmla="*/ 647428 w 759278"/>
                <a:gd name="connsiteY984" fmla="*/ 195127 h 277585"/>
                <a:gd name="connsiteX985" fmla="*/ 647428 w 759278"/>
                <a:gd name="connsiteY985" fmla="*/ 194310 h 277585"/>
                <a:gd name="connsiteX986" fmla="*/ 648245 w 759278"/>
                <a:gd name="connsiteY986" fmla="*/ 191861 h 277585"/>
                <a:gd name="connsiteX987" fmla="*/ 646612 w 759278"/>
                <a:gd name="connsiteY987" fmla="*/ 190228 h 277585"/>
                <a:gd name="connsiteX988" fmla="*/ 646612 w 759278"/>
                <a:gd name="connsiteY988" fmla="*/ 189412 h 277585"/>
                <a:gd name="connsiteX989" fmla="*/ 647428 w 759278"/>
                <a:gd name="connsiteY989" fmla="*/ 188595 h 277585"/>
                <a:gd name="connsiteX990" fmla="*/ 649061 w 759278"/>
                <a:gd name="connsiteY990" fmla="*/ 189412 h 277585"/>
                <a:gd name="connsiteX991" fmla="*/ 650694 w 759278"/>
                <a:gd name="connsiteY991" fmla="*/ 186962 h 277585"/>
                <a:gd name="connsiteX992" fmla="*/ 651510 w 759278"/>
                <a:gd name="connsiteY992" fmla="*/ 186146 h 277585"/>
                <a:gd name="connsiteX993" fmla="*/ 651510 w 759278"/>
                <a:gd name="connsiteY993" fmla="*/ 184513 h 277585"/>
                <a:gd name="connsiteX994" fmla="*/ 652327 w 759278"/>
                <a:gd name="connsiteY994" fmla="*/ 184513 h 277585"/>
                <a:gd name="connsiteX995" fmla="*/ 653143 w 759278"/>
                <a:gd name="connsiteY995" fmla="*/ 184513 h 277585"/>
                <a:gd name="connsiteX996" fmla="*/ 653959 w 759278"/>
                <a:gd name="connsiteY996" fmla="*/ 185329 h 277585"/>
                <a:gd name="connsiteX997" fmla="*/ 653959 w 759278"/>
                <a:gd name="connsiteY997" fmla="*/ 186146 h 277585"/>
                <a:gd name="connsiteX998" fmla="*/ 653959 w 759278"/>
                <a:gd name="connsiteY998" fmla="*/ 186962 h 277585"/>
                <a:gd name="connsiteX999" fmla="*/ 654776 w 759278"/>
                <a:gd name="connsiteY999" fmla="*/ 186962 h 277585"/>
                <a:gd name="connsiteX1000" fmla="*/ 654776 w 759278"/>
                <a:gd name="connsiteY1000" fmla="*/ 191044 h 277585"/>
                <a:gd name="connsiteX1001" fmla="*/ 624568 w 759278"/>
                <a:gd name="connsiteY1001" fmla="*/ 194310 h 277585"/>
                <a:gd name="connsiteX1002" fmla="*/ 622935 w 759278"/>
                <a:gd name="connsiteY1002" fmla="*/ 195943 h 277585"/>
                <a:gd name="connsiteX1003" fmla="*/ 624568 w 759278"/>
                <a:gd name="connsiteY1003" fmla="*/ 192677 h 277585"/>
                <a:gd name="connsiteX1004" fmla="*/ 624568 w 759278"/>
                <a:gd name="connsiteY1004" fmla="*/ 191044 h 277585"/>
                <a:gd name="connsiteX1005" fmla="*/ 625384 w 759278"/>
                <a:gd name="connsiteY1005" fmla="*/ 190228 h 277585"/>
                <a:gd name="connsiteX1006" fmla="*/ 627017 w 759278"/>
                <a:gd name="connsiteY1006" fmla="*/ 185329 h 277585"/>
                <a:gd name="connsiteX1007" fmla="*/ 627017 w 759278"/>
                <a:gd name="connsiteY1007" fmla="*/ 185329 h 277585"/>
                <a:gd name="connsiteX1008" fmla="*/ 627834 w 759278"/>
                <a:gd name="connsiteY1008" fmla="*/ 186146 h 277585"/>
                <a:gd name="connsiteX1009" fmla="*/ 627017 w 759278"/>
                <a:gd name="connsiteY1009" fmla="*/ 190228 h 277585"/>
                <a:gd name="connsiteX1010" fmla="*/ 624568 w 759278"/>
                <a:gd name="connsiteY1010" fmla="*/ 192677 h 277585"/>
                <a:gd name="connsiteX1011" fmla="*/ 624568 w 759278"/>
                <a:gd name="connsiteY1011" fmla="*/ 194310 h 277585"/>
                <a:gd name="connsiteX1012" fmla="*/ 120015 w 759278"/>
                <a:gd name="connsiteY1012" fmla="*/ 187779 h 277585"/>
                <a:gd name="connsiteX1013" fmla="*/ 118382 w 759278"/>
                <a:gd name="connsiteY1013" fmla="*/ 187779 h 277585"/>
                <a:gd name="connsiteX1014" fmla="*/ 115933 w 759278"/>
                <a:gd name="connsiteY1014" fmla="*/ 186146 h 277585"/>
                <a:gd name="connsiteX1015" fmla="*/ 115933 w 759278"/>
                <a:gd name="connsiteY1015" fmla="*/ 185329 h 277585"/>
                <a:gd name="connsiteX1016" fmla="*/ 116749 w 759278"/>
                <a:gd name="connsiteY1016" fmla="*/ 184513 h 277585"/>
                <a:gd name="connsiteX1017" fmla="*/ 117566 w 759278"/>
                <a:gd name="connsiteY1017" fmla="*/ 184513 h 277585"/>
                <a:gd name="connsiteX1018" fmla="*/ 120831 w 759278"/>
                <a:gd name="connsiteY1018" fmla="*/ 186146 h 277585"/>
                <a:gd name="connsiteX1019" fmla="*/ 121648 w 759278"/>
                <a:gd name="connsiteY1019" fmla="*/ 186962 h 277585"/>
                <a:gd name="connsiteX1020" fmla="*/ 120015 w 759278"/>
                <a:gd name="connsiteY1020" fmla="*/ 187779 h 277585"/>
                <a:gd name="connsiteX1021" fmla="*/ 471079 w 759278"/>
                <a:gd name="connsiteY1021" fmla="*/ 184513 h 277585"/>
                <a:gd name="connsiteX1022" fmla="*/ 471079 w 759278"/>
                <a:gd name="connsiteY1022" fmla="*/ 186146 h 277585"/>
                <a:gd name="connsiteX1023" fmla="*/ 470263 w 759278"/>
                <a:gd name="connsiteY1023" fmla="*/ 186146 h 277585"/>
                <a:gd name="connsiteX1024" fmla="*/ 469446 w 759278"/>
                <a:gd name="connsiteY1024" fmla="*/ 185329 h 277585"/>
                <a:gd name="connsiteX1025" fmla="*/ 469446 w 759278"/>
                <a:gd name="connsiteY1025" fmla="*/ 184513 h 277585"/>
                <a:gd name="connsiteX1026" fmla="*/ 469446 w 759278"/>
                <a:gd name="connsiteY1026" fmla="*/ 183696 h 277585"/>
                <a:gd name="connsiteX1027" fmla="*/ 469446 w 759278"/>
                <a:gd name="connsiteY1027" fmla="*/ 183696 h 277585"/>
                <a:gd name="connsiteX1028" fmla="*/ 471079 w 759278"/>
                <a:gd name="connsiteY1028" fmla="*/ 184513 h 277585"/>
                <a:gd name="connsiteX1029" fmla="*/ 444954 w 759278"/>
                <a:gd name="connsiteY1029" fmla="*/ 186962 h 277585"/>
                <a:gd name="connsiteX1030" fmla="*/ 444137 w 759278"/>
                <a:gd name="connsiteY1030" fmla="*/ 187779 h 277585"/>
                <a:gd name="connsiteX1031" fmla="*/ 442504 w 759278"/>
                <a:gd name="connsiteY1031" fmla="*/ 186146 h 277585"/>
                <a:gd name="connsiteX1032" fmla="*/ 441688 w 759278"/>
                <a:gd name="connsiteY1032" fmla="*/ 184513 h 277585"/>
                <a:gd name="connsiteX1033" fmla="*/ 441688 w 759278"/>
                <a:gd name="connsiteY1033" fmla="*/ 183696 h 277585"/>
                <a:gd name="connsiteX1034" fmla="*/ 442504 w 759278"/>
                <a:gd name="connsiteY1034" fmla="*/ 182880 h 277585"/>
                <a:gd name="connsiteX1035" fmla="*/ 442504 w 759278"/>
                <a:gd name="connsiteY1035" fmla="*/ 182880 h 277585"/>
                <a:gd name="connsiteX1036" fmla="*/ 442504 w 759278"/>
                <a:gd name="connsiteY1036" fmla="*/ 182064 h 277585"/>
                <a:gd name="connsiteX1037" fmla="*/ 443321 w 759278"/>
                <a:gd name="connsiteY1037" fmla="*/ 182064 h 277585"/>
                <a:gd name="connsiteX1038" fmla="*/ 444137 w 759278"/>
                <a:gd name="connsiteY1038" fmla="*/ 182064 h 277585"/>
                <a:gd name="connsiteX1039" fmla="*/ 444954 w 759278"/>
                <a:gd name="connsiteY1039" fmla="*/ 182880 h 277585"/>
                <a:gd name="connsiteX1040" fmla="*/ 445770 w 759278"/>
                <a:gd name="connsiteY1040" fmla="*/ 182880 h 277585"/>
                <a:gd name="connsiteX1041" fmla="*/ 445770 w 759278"/>
                <a:gd name="connsiteY1041" fmla="*/ 183696 h 277585"/>
                <a:gd name="connsiteX1042" fmla="*/ 444954 w 759278"/>
                <a:gd name="connsiteY1042" fmla="*/ 186962 h 277585"/>
                <a:gd name="connsiteX1043" fmla="*/ 454751 w 759278"/>
                <a:gd name="connsiteY1043" fmla="*/ 184513 h 277585"/>
                <a:gd name="connsiteX1044" fmla="*/ 453934 w 759278"/>
                <a:gd name="connsiteY1044" fmla="*/ 185329 h 277585"/>
                <a:gd name="connsiteX1045" fmla="*/ 453118 w 759278"/>
                <a:gd name="connsiteY1045" fmla="*/ 186146 h 277585"/>
                <a:gd name="connsiteX1046" fmla="*/ 452302 w 759278"/>
                <a:gd name="connsiteY1046" fmla="*/ 186146 h 277585"/>
                <a:gd name="connsiteX1047" fmla="*/ 451485 w 759278"/>
                <a:gd name="connsiteY1047" fmla="*/ 186146 h 277585"/>
                <a:gd name="connsiteX1048" fmla="*/ 449852 w 759278"/>
                <a:gd name="connsiteY1048" fmla="*/ 185329 h 277585"/>
                <a:gd name="connsiteX1049" fmla="*/ 449852 w 759278"/>
                <a:gd name="connsiteY1049" fmla="*/ 186146 h 277585"/>
                <a:gd name="connsiteX1050" fmla="*/ 449036 w 759278"/>
                <a:gd name="connsiteY1050" fmla="*/ 186146 h 277585"/>
                <a:gd name="connsiteX1051" fmla="*/ 449036 w 759278"/>
                <a:gd name="connsiteY1051" fmla="*/ 185329 h 277585"/>
                <a:gd name="connsiteX1052" fmla="*/ 449852 w 759278"/>
                <a:gd name="connsiteY1052" fmla="*/ 182064 h 277585"/>
                <a:gd name="connsiteX1053" fmla="*/ 450669 w 759278"/>
                <a:gd name="connsiteY1053" fmla="*/ 181247 h 277585"/>
                <a:gd name="connsiteX1054" fmla="*/ 450669 w 759278"/>
                <a:gd name="connsiteY1054" fmla="*/ 180431 h 277585"/>
                <a:gd name="connsiteX1055" fmla="*/ 449852 w 759278"/>
                <a:gd name="connsiteY1055" fmla="*/ 177982 h 277585"/>
                <a:gd name="connsiteX1056" fmla="*/ 450669 w 759278"/>
                <a:gd name="connsiteY1056" fmla="*/ 176349 h 277585"/>
                <a:gd name="connsiteX1057" fmla="*/ 453118 w 759278"/>
                <a:gd name="connsiteY1057" fmla="*/ 175532 h 277585"/>
                <a:gd name="connsiteX1058" fmla="*/ 455567 w 759278"/>
                <a:gd name="connsiteY1058" fmla="*/ 174716 h 277585"/>
                <a:gd name="connsiteX1059" fmla="*/ 456384 w 759278"/>
                <a:gd name="connsiteY1059" fmla="*/ 174716 h 277585"/>
                <a:gd name="connsiteX1060" fmla="*/ 457200 w 759278"/>
                <a:gd name="connsiteY1060" fmla="*/ 175532 h 277585"/>
                <a:gd name="connsiteX1061" fmla="*/ 457200 w 759278"/>
                <a:gd name="connsiteY1061" fmla="*/ 179614 h 277585"/>
                <a:gd name="connsiteX1062" fmla="*/ 454751 w 759278"/>
                <a:gd name="connsiteY1062" fmla="*/ 182880 h 277585"/>
                <a:gd name="connsiteX1063" fmla="*/ 454751 w 759278"/>
                <a:gd name="connsiteY1063" fmla="*/ 184513 h 277585"/>
                <a:gd name="connsiteX1064" fmla="*/ 463731 w 759278"/>
                <a:gd name="connsiteY1064" fmla="*/ 172266 h 277585"/>
                <a:gd name="connsiteX1065" fmla="*/ 463731 w 759278"/>
                <a:gd name="connsiteY1065" fmla="*/ 175532 h 277585"/>
                <a:gd name="connsiteX1066" fmla="*/ 463731 w 759278"/>
                <a:gd name="connsiteY1066" fmla="*/ 176349 h 277585"/>
                <a:gd name="connsiteX1067" fmla="*/ 462915 w 759278"/>
                <a:gd name="connsiteY1067" fmla="*/ 174716 h 277585"/>
                <a:gd name="connsiteX1068" fmla="*/ 462915 w 759278"/>
                <a:gd name="connsiteY1068" fmla="*/ 174716 h 277585"/>
                <a:gd name="connsiteX1069" fmla="*/ 462915 w 759278"/>
                <a:gd name="connsiteY1069" fmla="*/ 174716 h 277585"/>
                <a:gd name="connsiteX1070" fmla="*/ 462915 w 759278"/>
                <a:gd name="connsiteY1070" fmla="*/ 174716 h 277585"/>
                <a:gd name="connsiteX1071" fmla="*/ 462098 w 759278"/>
                <a:gd name="connsiteY1071" fmla="*/ 174716 h 277585"/>
                <a:gd name="connsiteX1072" fmla="*/ 461282 w 759278"/>
                <a:gd name="connsiteY1072" fmla="*/ 176349 h 277585"/>
                <a:gd name="connsiteX1073" fmla="*/ 461282 w 759278"/>
                <a:gd name="connsiteY1073" fmla="*/ 177982 h 277585"/>
                <a:gd name="connsiteX1074" fmla="*/ 460466 w 759278"/>
                <a:gd name="connsiteY1074" fmla="*/ 178798 h 277585"/>
                <a:gd name="connsiteX1075" fmla="*/ 460466 w 759278"/>
                <a:gd name="connsiteY1075" fmla="*/ 182064 h 277585"/>
                <a:gd name="connsiteX1076" fmla="*/ 460466 w 759278"/>
                <a:gd name="connsiteY1076" fmla="*/ 182880 h 277585"/>
                <a:gd name="connsiteX1077" fmla="*/ 461282 w 759278"/>
                <a:gd name="connsiteY1077" fmla="*/ 182880 h 277585"/>
                <a:gd name="connsiteX1078" fmla="*/ 462098 w 759278"/>
                <a:gd name="connsiteY1078" fmla="*/ 182880 h 277585"/>
                <a:gd name="connsiteX1079" fmla="*/ 463731 w 759278"/>
                <a:gd name="connsiteY1079" fmla="*/ 183696 h 277585"/>
                <a:gd name="connsiteX1080" fmla="*/ 464548 w 759278"/>
                <a:gd name="connsiteY1080" fmla="*/ 184513 h 277585"/>
                <a:gd name="connsiteX1081" fmla="*/ 464548 w 759278"/>
                <a:gd name="connsiteY1081" fmla="*/ 185329 h 277585"/>
                <a:gd name="connsiteX1082" fmla="*/ 463731 w 759278"/>
                <a:gd name="connsiteY1082" fmla="*/ 186146 h 277585"/>
                <a:gd name="connsiteX1083" fmla="*/ 462098 w 759278"/>
                <a:gd name="connsiteY1083" fmla="*/ 186962 h 277585"/>
                <a:gd name="connsiteX1084" fmla="*/ 461282 w 759278"/>
                <a:gd name="connsiteY1084" fmla="*/ 186146 h 277585"/>
                <a:gd name="connsiteX1085" fmla="*/ 461282 w 759278"/>
                <a:gd name="connsiteY1085" fmla="*/ 186146 h 277585"/>
                <a:gd name="connsiteX1086" fmla="*/ 460466 w 759278"/>
                <a:gd name="connsiteY1086" fmla="*/ 186962 h 277585"/>
                <a:gd name="connsiteX1087" fmla="*/ 459649 w 759278"/>
                <a:gd name="connsiteY1087" fmla="*/ 187779 h 277585"/>
                <a:gd name="connsiteX1088" fmla="*/ 459649 w 759278"/>
                <a:gd name="connsiteY1088" fmla="*/ 188595 h 277585"/>
                <a:gd name="connsiteX1089" fmla="*/ 458833 w 759278"/>
                <a:gd name="connsiteY1089" fmla="*/ 190228 h 277585"/>
                <a:gd name="connsiteX1090" fmla="*/ 458016 w 759278"/>
                <a:gd name="connsiteY1090" fmla="*/ 191044 h 277585"/>
                <a:gd name="connsiteX1091" fmla="*/ 456384 w 759278"/>
                <a:gd name="connsiteY1091" fmla="*/ 190228 h 277585"/>
                <a:gd name="connsiteX1092" fmla="*/ 455567 w 759278"/>
                <a:gd name="connsiteY1092" fmla="*/ 191044 h 277585"/>
                <a:gd name="connsiteX1093" fmla="*/ 454751 w 759278"/>
                <a:gd name="connsiteY1093" fmla="*/ 191044 h 277585"/>
                <a:gd name="connsiteX1094" fmla="*/ 453934 w 759278"/>
                <a:gd name="connsiteY1094" fmla="*/ 189412 h 277585"/>
                <a:gd name="connsiteX1095" fmla="*/ 453934 w 759278"/>
                <a:gd name="connsiteY1095" fmla="*/ 188595 h 277585"/>
                <a:gd name="connsiteX1096" fmla="*/ 454751 w 759278"/>
                <a:gd name="connsiteY1096" fmla="*/ 187779 h 277585"/>
                <a:gd name="connsiteX1097" fmla="*/ 454751 w 759278"/>
                <a:gd name="connsiteY1097" fmla="*/ 186962 h 277585"/>
                <a:gd name="connsiteX1098" fmla="*/ 455567 w 759278"/>
                <a:gd name="connsiteY1098" fmla="*/ 186146 h 277585"/>
                <a:gd name="connsiteX1099" fmla="*/ 456384 w 759278"/>
                <a:gd name="connsiteY1099" fmla="*/ 185329 h 277585"/>
                <a:gd name="connsiteX1100" fmla="*/ 457200 w 759278"/>
                <a:gd name="connsiteY1100" fmla="*/ 184513 h 277585"/>
                <a:gd name="connsiteX1101" fmla="*/ 457200 w 759278"/>
                <a:gd name="connsiteY1101" fmla="*/ 183696 h 277585"/>
                <a:gd name="connsiteX1102" fmla="*/ 458016 w 759278"/>
                <a:gd name="connsiteY1102" fmla="*/ 181247 h 277585"/>
                <a:gd name="connsiteX1103" fmla="*/ 458016 w 759278"/>
                <a:gd name="connsiteY1103" fmla="*/ 180431 h 277585"/>
                <a:gd name="connsiteX1104" fmla="*/ 458016 w 759278"/>
                <a:gd name="connsiteY1104" fmla="*/ 179614 h 277585"/>
                <a:gd name="connsiteX1105" fmla="*/ 458833 w 759278"/>
                <a:gd name="connsiteY1105" fmla="*/ 177982 h 277585"/>
                <a:gd name="connsiteX1106" fmla="*/ 458833 w 759278"/>
                <a:gd name="connsiteY1106" fmla="*/ 174716 h 277585"/>
                <a:gd name="connsiteX1107" fmla="*/ 460466 w 759278"/>
                <a:gd name="connsiteY1107" fmla="*/ 171450 h 277585"/>
                <a:gd name="connsiteX1108" fmla="*/ 462098 w 759278"/>
                <a:gd name="connsiteY1108" fmla="*/ 170634 h 277585"/>
                <a:gd name="connsiteX1109" fmla="*/ 462915 w 759278"/>
                <a:gd name="connsiteY1109" fmla="*/ 170634 h 277585"/>
                <a:gd name="connsiteX1110" fmla="*/ 462915 w 759278"/>
                <a:gd name="connsiteY1110" fmla="*/ 171450 h 277585"/>
                <a:gd name="connsiteX1111" fmla="*/ 463731 w 759278"/>
                <a:gd name="connsiteY1111" fmla="*/ 172266 h 277585"/>
                <a:gd name="connsiteX1112" fmla="*/ 635998 w 759278"/>
                <a:gd name="connsiteY1112" fmla="*/ 167368 h 277585"/>
                <a:gd name="connsiteX1113" fmla="*/ 636814 w 759278"/>
                <a:gd name="connsiteY1113" fmla="*/ 168184 h 277585"/>
                <a:gd name="connsiteX1114" fmla="*/ 635181 w 759278"/>
                <a:gd name="connsiteY1114" fmla="*/ 167368 h 277585"/>
                <a:gd name="connsiteX1115" fmla="*/ 632732 w 759278"/>
                <a:gd name="connsiteY1115" fmla="*/ 165735 h 277585"/>
                <a:gd name="connsiteX1116" fmla="*/ 632732 w 759278"/>
                <a:gd name="connsiteY1116" fmla="*/ 164919 h 277585"/>
                <a:gd name="connsiteX1117" fmla="*/ 635181 w 759278"/>
                <a:gd name="connsiteY1117" fmla="*/ 166552 h 277585"/>
                <a:gd name="connsiteX1118" fmla="*/ 635998 w 759278"/>
                <a:gd name="connsiteY1118" fmla="*/ 167368 h 277585"/>
                <a:gd name="connsiteX1119" fmla="*/ 464548 w 759278"/>
                <a:gd name="connsiteY1119" fmla="*/ 164919 h 277585"/>
                <a:gd name="connsiteX1120" fmla="*/ 462915 w 759278"/>
                <a:gd name="connsiteY1120" fmla="*/ 166552 h 277585"/>
                <a:gd name="connsiteX1121" fmla="*/ 462098 w 759278"/>
                <a:gd name="connsiteY1121" fmla="*/ 166552 h 277585"/>
                <a:gd name="connsiteX1122" fmla="*/ 460466 w 759278"/>
                <a:gd name="connsiteY1122" fmla="*/ 164919 h 277585"/>
                <a:gd name="connsiteX1123" fmla="*/ 460466 w 759278"/>
                <a:gd name="connsiteY1123" fmla="*/ 163286 h 277585"/>
                <a:gd name="connsiteX1124" fmla="*/ 460466 w 759278"/>
                <a:gd name="connsiteY1124" fmla="*/ 162469 h 277585"/>
                <a:gd name="connsiteX1125" fmla="*/ 461282 w 759278"/>
                <a:gd name="connsiteY1125" fmla="*/ 161653 h 277585"/>
                <a:gd name="connsiteX1126" fmla="*/ 464548 w 759278"/>
                <a:gd name="connsiteY1126" fmla="*/ 161653 h 277585"/>
                <a:gd name="connsiteX1127" fmla="*/ 465364 w 759278"/>
                <a:gd name="connsiteY1127" fmla="*/ 162469 h 277585"/>
                <a:gd name="connsiteX1128" fmla="*/ 464548 w 759278"/>
                <a:gd name="connsiteY1128" fmla="*/ 164919 h 277585"/>
                <a:gd name="connsiteX1129" fmla="*/ 552722 w 759278"/>
                <a:gd name="connsiteY1129" fmla="*/ 156754 h 277585"/>
                <a:gd name="connsiteX1130" fmla="*/ 550273 w 759278"/>
                <a:gd name="connsiteY1130" fmla="*/ 157571 h 277585"/>
                <a:gd name="connsiteX1131" fmla="*/ 551089 w 759278"/>
                <a:gd name="connsiteY1131" fmla="*/ 155938 h 277585"/>
                <a:gd name="connsiteX1132" fmla="*/ 551089 w 759278"/>
                <a:gd name="connsiteY1132" fmla="*/ 155121 h 277585"/>
                <a:gd name="connsiteX1133" fmla="*/ 552722 w 759278"/>
                <a:gd name="connsiteY1133" fmla="*/ 156754 h 277585"/>
                <a:gd name="connsiteX1134" fmla="*/ 552722 w 759278"/>
                <a:gd name="connsiteY1134" fmla="*/ 156754 h 277585"/>
                <a:gd name="connsiteX1135" fmla="*/ 547823 w 759278"/>
                <a:gd name="connsiteY1135" fmla="*/ 157571 h 277585"/>
                <a:gd name="connsiteX1136" fmla="*/ 547823 w 759278"/>
                <a:gd name="connsiteY1136" fmla="*/ 157571 h 277585"/>
                <a:gd name="connsiteX1137" fmla="*/ 546191 w 759278"/>
                <a:gd name="connsiteY1137" fmla="*/ 158387 h 277585"/>
                <a:gd name="connsiteX1138" fmla="*/ 545374 w 759278"/>
                <a:gd name="connsiteY1138" fmla="*/ 158387 h 277585"/>
                <a:gd name="connsiteX1139" fmla="*/ 545374 w 759278"/>
                <a:gd name="connsiteY1139" fmla="*/ 157571 h 277585"/>
                <a:gd name="connsiteX1140" fmla="*/ 545374 w 759278"/>
                <a:gd name="connsiteY1140" fmla="*/ 157571 h 277585"/>
                <a:gd name="connsiteX1141" fmla="*/ 544558 w 759278"/>
                <a:gd name="connsiteY1141" fmla="*/ 157571 h 277585"/>
                <a:gd name="connsiteX1142" fmla="*/ 543741 w 759278"/>
                <a:gd name="connsiteY1142" fmla="*/ 158387 h 277585"/>
                <a:gd name="connsiteX1143" fmla="*/ 542109 w 759278"/>
                <a:gd name="connsiteY1143" fmla="*/ 159204 h 277585"/>
                <a:gd name="connsiteX1144" fmla="*/ 541292 w 759278"/>
                <a:gd name="connsiteY1144" fmla="*/ 158387 h 277585"/>
                <a:gd name="connsiteX1145" fmla="*/ 541292 w 759278"/>
                <a:gd name="connsiteY1145" fmla="*/ 157571 h 277585"/>
                <a:gd name="connsiteX1146" fmla="*/ 541292 w 759278"/>
                <a:gd name="connsiteY1146" fmla="*/ 157571 h 277585"/>
                <a:gd name="connsiteX1147" fmla="*/ 542925 w 759278"/>
                <a:gd name="connsiteY1147" fmla="*/ 155938 h 277585"/>
                <a:gd name="connsiteX1148" fmla="*/ 544558 w 759278"/>
                <a:gd name="connsiteY1148" fmla="*/ 155938 h 277585"/>
                <a:gd name="connsiteX1149" fmla="*/ 547007 w 759278"/>
                <a:gd name="connsiteY1149" fmla="*/ 154305 h 277585"/>
                <a:gd name="connsiteX1150" fmla="*/ 547823 w 759278"/>
                <a:gd name="connsiteY1150" fmla="*/ 154305 h 277585"/>
                <a:gd name="connsiteX1151" fmla="*/ 547823 w 759278"/>
                <a:gd name="connsiteY1151" fmla="*/ 155121 h 277585"/>
                <a:gd name="connsiteX1152" fmla="*/ 547823 w 759278"/>
                <a:gd name="connsiteY1152" fmla="*/ 155938 h 277585"/>
                <a:gd name="connsiteX1153" fmla="*/ 547823 w 759278"/>
                <a:gd name="connsiteY1153" fmla="*/ 157571 h 277585"/>
                <a:gd name="connsiteX1154" fmla="*/ 547823 w 759278"/>
                <a:gd name="connsiteY1154" fmla="*/ 157571 h 277585"/>
                <a:gd name="connsiteX1155" fmla="*/ 555171 w 759278"/>
                <a:gd name="connsiteY1155" fmla="*/ 155938 h 277585"/>
                <a:gd name="connsiteX1156" fmla="*/ 555171 w 759278"/>
                <a:gd name="connsiteY1156" fmla="*/ 155938 h 277585"/>
                <a:gd name="connsiteX1157" fmla="*/ 555171 w 759278"/>
                <a:gd name="connsiteY1157" fmla="*/ 156754 h 277585"/>
                <a:gd name="connsiteX1158" fmla="*/ 554355 w 759278"/>
                <a:gd name="connsiteY1158" fmla="*/ 156754 h 277585"/>
                <a:gd name="connsiteX1159" fmla="*/ 553539 w 759278"/>
                <a:gd name="connsiteY1159" fmla="*/ 156754 h 277585"/>
                <a:gd name="connsiteX1160" fmla="*/ 552722 w 759278"/>
                <a:gd name="connsiteY1160" fmla="*/ 155121 h 277585"/>
                <a:gd name="connsiteX1161" fmla="*/ 552722 w 759278"/>
                <a:gd name="connsiteY1161" fmla="*/ 155121 h 277585"/>
                <a:gd name="connsiteX1162" fmla="*/ 553539 w 759278"/>
                <a:gd name="connsiteY1162" fmla="*/ 155121 h 277585"/>
                <a:gd name="connsiteX1163" fmla="*/ 555171 w 759278"/>
                <a:gd name="connsiteY1163" fmla="*/ 155938 h 277585"/>
                <a:gd name="connsiteX1164" fmla="*/ 555171 w 759278"/>
                <a:gd name="connsiteY1164" fmla="*/ 155938 h 277585"/>
                <a:gd name="connsiteX1165" fmla="*/ 351881 w 759278"/>
                <a:gd name="connsiteY1165" fmla="*/ 154305 h 277585"/>
                <a:gd name="connsiteX1166" fmla="*/ 351064 w 759278"/>
                <a:gd name="connsiteY1166" fmla="*/ 156754 h 277585"/>
                <a:gd name="connsiteX1167" fmla="*/ 350248 w 759278"/>
                <a:gd name="connsiteY1167" fmla="*/ 155121 h 277585"/>
                <a:gd name="connsiteX1168" fmla="*/ 351881 w 759278"/>
                <a:gd name="connsiteY1168" fmla="*/ 154305 h 277585"/>
                <a:gd name="connsiteX1169" fmla="*/ 351881 w 759278"/>
                <a:gd name="connsiteY1169" fmla="*/ 153489 h 277585"/>
                <a:gd name="connsiteX1170" fmla="*/ 351881 w 759278"/>
                <a:gd name="connsiteY1170" fmla="*/ 154305 h 277585"/>
                <a:gd name="connsiteX1171" fmla="*/ 537210 w 759278"/>
                <a:gd name="connsiteY1171" fmla="*/ 151856 h 277585"/>
                <a:gd name="connsiteX1172" fmla="*/ 537210 w 759278"/>
                <a:gd name="connsiteY1172" fmla="*/ 151856 h 277585"/>
                <a:gd name="connsiteX1173" fmla="*/ 535577 w 759278"/>
                <a:gd name="connsiteY1173" fmla="*/ 151856 h 277585"/>
                <a:gd name="connsiteX1174" fmla="*/ 534761 w 759278"/>
                <a:gd name="connsiteY1174" fmla="*/ 151039 h 277585"/>
                <a:gd name="connsiteX1175" fmla="*/ 535577 w 759278"/>
                <a:gd name="connsiteY1175" fmla="*/ 150223 h 277585"/>
                <a:gd name="connsiteX1176" fmla="*/ 535577 w 759278"/>
                <a:gd name="connsiteY1176" fmla="*/ 150223 h 277585"/>
                <a:gd name="connsiteX1177" fmla="*/ 537210 w 759278"/>
                <a:gd name="connsiteY1177" fmla="*/ 151856 h 277585"/>
                <a:gd name="connsiteX1178" fmla="*/ 350248 w 759278"/>
                <a:gd name="connsiteY1178" fmla="*/ 160837 h 277585"/>
                <a:gd name="connsiteX1179" fmla="*/ 346982 w 759278"/>
                <a:gd name="connsiteY1179" fmla="*/ 164102 h 277585"/>
                <a:gd name="connsiteX1180" fmla="*/ 346166 w 759278"/>
                <a:gd name="connsiteY1180" fmla="*/ 163286 h 277585"/>
                <a:gd name="connsiteX1181" fmla="*/ 346166 w 759278"/>
                <a:gd name="connsiteY1181" fmla="*/ 160020 h 277585"/>
                <a:gd name="connsiteX1182" fmla="*/ 345349 w 759278"/>
                <a:gd name="connsiteY1182" fmla="*/ 158387 h 277585"/>
                <a:gd name="connsiteX1183" fmla="*/ 345349 w 759278"/>
                <a:gd name="connsiteY1183" fmla="*/ 156754 h 277585"/>
                <a:gd name="connsiteX1184" fmla="*/ 346166 w 759278"/>
                <a:gd name="connsiteY1184" fmla="*/ 154305 h 277585"/>
                <a:gd name="connsiteX1185" fmla="*/ 346982 w 759278"/>
                <a:gd name="connsiteY1185" fmla="*/ 152672 h 277585"/>
                <a:gd name="connsiteX1186" fmla="*/ 348615 w 759278"/>
                <a:gd name="connsiteY1186" fmla="*/ 151039 h 277585"/>
                <a:gd name="connsiteX1187" fmla="*/ 349431 w 759278"/>
                <a:gd name="connsiteY1187" fmla="*/ 151039 h 277585"/>
                <a:gd name="connsiteX1188" fmla="*/ 349431 w 759278"/>
                <a:gd name="connsiteY1188" fmla="*/ 153489 h 277585"/>
                <a:gd name="connsiteX1189" fmla="*/ 349431 w 759278"/>
                <a:gd name="connsiteY1189" fmla="*/ 154305 h 277585"/>
                <a:gd name="connsiteX1190" fmla="*/ 349431 w 759278"/>
                <a:gd name="connsiteY1190" fmla="*/ 155121 h 277585"/>
                <a:gd name="connsiteX1191" fmla="*/ 349431 w 759278"/>
                <a:gd name="connsiteY1191" fmla="*/ 155938 h 277585"/>
                <a:gd name="connsiteX1192" fmla="*/ 349431 w 759278"/>
                <a:gd name="connsiteY1192" fmla="*/ 159204 h 277585"/>
                <a:gd name="connsiteX1193" fmla="*/ 349431 w 759278"/>
                <a:gd name="connsiteY1193" fmla="*/ 160020 h 277585"/>
                <a:gd name="connsiteX1194" fmla="*/ 350248 w 759278"/>
                <a:gd name="connsiteY1194" fmla="*/ 160837 h 277585"/>
                <a:gd name="connsiteX1195" fmla="*/ 350248 w 759278"/>
                <a:gd name="connsiteY1195" fmla="*/ 160837 h 277585"/>
                <a:gd name="connsiteX1196" fmla="*/ 524964 w 759278"/>
                <a:gd name="connsiteY1196" fmla="*/ 148590 h 277585"/>
                <a:gd name="connsiteX1197" fmla="*/ 527413 w 759278"/>
                <a:gd name="connsiteY1197" fmla="*/ 150223 h 277585"/>
                <a:gd name="connsiteX1198" fmla="*/ 528229 w 759278"/>
                <a:gd name="connsiteY1198" fmla="*/ 151039 h 277585"/>
                <a:gd name="connsiteX1199" fmla="*/ 529046 w 759278"/>
                <a:gd name="connsiteY1199" fmla="*/ 151856 h 277585"/>
                <a:gd name="connsiteX1200" fmla="*/ 529862 w 759278"/>
                <a:gd name="connsiteY1200" fmla="*/ 152672 h 277585"/>
                <a:gd name="connsiteX1201" fmla="*/ 530679 w 759278"/>
                <a:gd name="connsiteY1201" fmla="*/ 153489 h 277585"/>
                <a:gd name="connsiteX1202" fmla="*/ 531495 w 759278"/>
                <a:gd name="connsiteY1202" fmla="*/ 154305 h 277585"/>
                <a:gd name="connsiteX1203" fmla="*/ 531495 w 759278"/>
                <a:gd name="connsiteY1203" fmla="*/ 155938 h 277585"/>
                <a:gd name="connsiteX1204" fmla="*/ 531495 w 759278"/>
                <a:gd name="connsiteY1204" fmla="*/ 158387 h 277585"/>
                <a:gd name="connsiteX1205" fmla="*/ 529862 w 759278"/>
                <a:gd name="connsiteY1205" fmla="*/ 158387 h 277585"/>
                <a:gd name="connsiteX1206" fmla="*/ 529046 w 759278"/>
                <a:gd name="connsiteY1206" fmla="*/ 158387 h 277585"/>
                <a:gd name="connsiteX1207" fmla="*/ 526596 w 759278"/>
                <a:gd name="connsiteY1207" fmla="*/ 160020 h 277585"/>
                <a:gd name="connsiteX1208" fmla="*/ 525780 w 759278"/>
                <a:gd name="connsiteY1208" fmla="*/ 160020 h 277585"/>
                <a:gd name="connsiteX1209" fmla="*/ 524147 w 759278"/>
                <a:gd name="connsiteY1209" fmla="*/ 160020 h 277585"/>
                <a:gd name="connsiteX1210" fmla="*/ 523331 w 759278"/>
                <a:gd name="connsiteY1210" fmla="*/ 160020 h 277585"/>
                <a:gd name="connsiteX1211" fmla="*/ 522514 w 759278"/>
                <a:gd name="connsiteY1211" fmla="*/ 160020 h 277585"/>
                <a:gd name="connsiteX1212" fmla="*/ 520065 w 759278"/>
                <a:gd name="connsiteY1212" fmla="*/ 159204 h 277585"/>
                <a:gd name="connsiteX1213" fmla="*/ 517616 w 759278"/>
                <a:gd name="connsiteY1213" fmla="*/ 158387 h 277585"/>
                <a:gd name="connsiteX1214" fmla="*/ 514350 w 759278"/>
                <a:gd name="connsiteY1214" fmla="*/ 156754 h 277585"/>
                <a:gd name="connsiteX1215" fmla="*/ 513534 w 759278"/>
                <a:gd name="connsiteY1215" fmla="*/ 155938 h 277585"/>
                <a:gd name="connsiteX1216" fmla="*/ 512717 w 759278"/>
                <a:gd name="connsiteY1216" fmla="*/ 155121 h 277585"/>
                <a:gd name="connsiteX1217" fmla="*/ 511084 w 759278"/>
                <a:gd name="connsiteY1217" fmla="*/ 153489 h 277585"/>
                <a:gd name="connsiteX1218" fmla="*/ 511084 w 759278"/>
                <a:gd name="connsiteY1218" fmla="*/ 152672 h 277585"/>
                <a:gd name="connsiteX1219" fmla="*/ 511084 w 759278"/>
                <a:gd name="connsiteY1219" fmla="*/ 149407 h 277585"/>
                <a:gd name="connsiteX1220" fmla="*/ 511084 w 759278"/>
                <a:gd name="connsiteY1220" fmla="*/ 148590 h 277585"/>
                <a:gd name="connsiteX1221" fmla="*/ 511901 w 759278"/>
                <a:gd name="connsiteY1221" fmla="*/ 148590 h 277585"/>
                <a:gd name="connsiteX1222" fmla="*/ 514350 w 759278"/>
                <a:gd name="connsiteY1222" fmla="*/ 149407 h 277585"/>
                <a:gd name="connsiteX1223" fmla="*/ 515983 w 759278"/>
                <a:gd name="connsiteY1223" fmla="*/ 148590 h 277585"/>
                <a:gd name="connsiteX1224" fmla="*/ 520065 w 759278"/>
                <a:gd name="connsiteY1224" fmla="*/ 147774 h 277585"/>
                <a:gd name="connsiteX1225" fmla="*/ 524147 w 759278"/>
                <a:gd name="connsiteY1225" fmla="*/ 147774 h 277585"/>
                <a:gd name="connsiteX1226" fmla="*/ 524964 w 759278"/>
                <a:gd name="connsiteY1226" fmla="*/ 148590 h 277585"/>
                <a:gd name="connsiteX1227" fmla="*/ 542925 w 759278"/>
                <a:gd name="connsiteY1227" fmla="*/ 146141 h 277585"/>
                <a:gd name="connsiteX1228" fmla="*/ 542109 w 759278"/>
                <a:gd name="connsiteY1228" fmla="*/ 147774 h 277585"/>
                <a:gd name="connsiteX1229" fmla="*/ 540476 w 759278"/>
                <a:gd name="connsiteY1229" fmla="*/ 147774 h 277585"/>
                <a:gd name="connsiteX1230" fmla="*/ 540476 w 759278"/>
                <a:gd name="connsiteY1230" fmla="*/ 147774 h 277585"/>
                <a:gd name="connsiteX1231" fmla="*/ 542109 w 759278"/>
                <a:gd name="connsiteY1231" fmla="*/ 146957 h 277585"/>
                <a:gd name="connsiteX1232" fmla="*/ 542925 w 759278"/>
                <a:gd name="connsiteY1232" fmla="*/ 146141 h 277585"/>
                <a:gd name="connsiteX1233" fmla="*/ 194310 w 759278"/>
                <a:gd name="connsiteY1233" fmla="*/ 146957 h 277585"/>
                <a:gd name="connsiteX1234" fmla="*/ 194310 w 759278"/>
                <a:gd name="connsiteY1234" fmla="*/ 146957 h 277585"/>
                <a:gd name="connsiteX1235" fmla="*/ 193494 w 759278"/>
                <a:gd name="connsiteY1235" fmla="*/ 146957 h 277585"/>
                <a:gd name="connsiteX1236" fmla="*/ 192677 w 759278"/>
                <a:gd name="connsiteY1236" fmla="*/ 146141 h 277585"/>
                <a:gd name="connsiteX1237" fmla="*/ 191861 w 759278"/>
                <a:gd name="connsiteY1237" fmla="*/ 145324 h 277585"/>
                <a:gd name="connsiteX1238" fmla="*/ 191861 w 759278"/>
                <a:gd name="connsiteY1238" fmla="*/ 144508 h 277585"/>
                <a:gd name="connsiteX1239" fmla="*/ 192677 w 759278"/>
                <a:gd name="connsiteY1239" fmla="*/ 143691 h 277585"/>
                <a:gd name="connsiteX1240" fmla="*/ 194310 w 759278"/>
                <a:gd name="connsiteY1240" fmla="*/ 144508 h 277585"/>
                <a:gd name="connsiteX1241" fmla="*/ 194310 w 759278"/>
                <a:gd name="connsiteY1241" fmla="*/ 146957 h 277585"/>
                <a:gd name="connsiteX1242" fmla="*/ 204107 w 759278"/>
                <a:gd name="connsiteY1242" fmla="*/ 145324 h 277585"/>
                <a:gd name="connsiteX1243" fmla="*/ 204107 w 759278"/>
                <a:gd name="connsiteY1243" fmla="*/ 145324 h 277585"/>
                <a:gd name="connsiteX1244" fmla="*/ 203291 w 759278"/>
                <a:gd name="connsiteY1244" fmla="*/ 145324 h 277585"/>
                <a:gd name="connsiteX1245" fmla="*/ 203291 w 759278"/>
                <a:gd name="connsiteY1245" fmla="*/ 144508 h 277585"/>
                <a:gd name="connsiteX1246" fmla="*/ 203291 w 759278"/>
                <a:gd name="connsiteY1246" fmla="*/ 143691 h 277585"/>
                <a:gd name="connsiteX1247" fmla="*/ 204107 w 759278"/>
                <a:gd name="connsiteY1247" fmla="*/ 143691 h 277585"/>
                <a:gd name="connsiteX1248" fmla="*/ 204923 w 759278"/>
                <a:gd name="connsiteY1248" fmla="*/ 143691 h 277585"/>
                <a:gd name="connsiteX1249" fmla="*/ 204107 w 759278"/>
                <a:gd name="connsiteY1249" fmla="*/ 145324 h 277585"/>
                <a:gd name="connsiteX1250" fmla="*/ 572316 w 759278"/>
                <a:gd name="connsiteY1250" fmla="*/ 144508 h 277585"/>
                <a:gd name="connsiteX1251" fmla="*/ 576398 w 759278"/>
                <a:gd name="connsiteY1251" fmla="*/ 146141 h 277585"/>
                <a:gd name="connsiteX1252" fmla="*/ 578031 w 759278"/>
                <a:gd name="connsiteY1252" fmla="*/ 146141 h 277585"/>
                <a:gd name="connsiteX1253" fmla="*/ 581297 w 759278"/>
                <a:gd name="connsiteY1253" fmla="*/ 146141 h 277585"/>
                <a:gd name="connsiteX1254" fmla="*/ 582930 w 759278"/>
                <a:gd name="connsiteY1254" fmla="*/ 146141 h 277585"/>
                <a:gd name="connsiteX1255" fmla="*/ 586196 w 759278"/>
                <a:gd name="connsiteY1255" fmla="*/ 148590 h 277585"/>
                <a:gd name="connsiteX1256" fmla="*/ 587012 w 759278"/>
                <a:gd name="connsiteY1256" fmla="*/ 150223 h 277585"/>
                <a:gd name="connsiteX1257" fmla="*/ 587012 w 759278"/>
                <a:gd name="connsiteY1257" fmla="*/ 151856 h 277585"/>
                <a:gd name="connsiteX1258" fmla="*/ 587829 w 759278"/>
                <a:gd name="connsiteY1258" fmla="*/ 153489 h 277585"/>
                <a:gd name="connsiteX1259" fmla="*/ 588645 w 759278"/>
                <a:gd name="connsiteY1259" fmla="*/ 153489 h 277585"/>
                <a:gd name="connsiteX1260" fmla="*/ 589462 w 759278"/>
                <a:gd name="connsiteY1260" fmla="*/ 153489 h 277585"/>
                <a:gd name="connsiteX1261" fmla="*/ 590278 w 759278"/>
                <a:gd name="connsiteY1261" fmla="*/ 155121 h 277585"/>
                <a:gd name="connsiteX1262" fmla="*/ 590278 w 759278"/>
                <a:gd name="connsiteY1262" fmla="*/ 155938 h 277585"/>
                <a:gd name="connsiteX1263" fmla="*/ 589462 w 759278"/>
                <a:gd name="connsiteY1263" fmla="*/ 160837 h 277585"/>
                <a:gd name="connsiteX1264" fmla="*/ 585379 w 759278"/>
                <a:gd name="connsiteY1264" fmla="*/ 159204 h 277585"/>
                <a:gd name="connsiteX1265" fmla="*/ 582114 w 759278"/>
                <a:gd name="connsiteY1265" fmla="*/ 157571 h 277585"/>
                <a:gd name="connsiteX1266" fmla="*/ 580481 w 759278"/>
                <a:gd name="connsiteY1266" fmla="*/ 156754 h 277585"/>
                <a:gd name="connsiteX1267" fmla="*/ 576398 w 759278"/>
                <a:gd name="connsiteY1267" fmla="*/ 155121 h 277585"/>
                <a:gd name="connsiteX1268" fmla="*/ 575582 w 759278"/>
                <a:gd name="connsiteY1268" fmla="*/ 154305 h 277585"/>
                <a:gd name="connsiteX1269" fmla="*/ 574766 w 759278"/>
                <a:gd name="connsiteY1269" fmla="*/ 153489 h 277585"/>
                <a:gd name="connsiteX1270" fmla="*/ 573133 w 759278"/>
                <a:gd name="connsiteY1270" fmla="*/ 152672 h 277585"/>
                <a:gd name="connsiteX1271" fmla="*/ 569867 w 759278"/>
                <a:gd name="connsiteY1271" fmla="*/ 152672 h 277585"/>
                <a:gd name="connsiteX1272" fmla="*/ 568234 w 759278"/>
                <a:gd name="connsiteY1272" fmla="*/ 152672 h 277585"/>
                <a:gd name="connsiteX1273" fmla="*/ 567418 w 759278"/>
                <a:gd name="connsiteY1273" fmla="*/ 152672 h 277585"/>
                <a:gd name="connsiteX1274" fmla="*/ 567418 w 759278"/>
                <a:gd name="connsiteY1274" fmla="*/ 153489 h 277585"/>
                <a:gd name="connsiteX1275" fmla="*/ 567418 w 759278"/>
                <a:gd name="connsiteY1275" fmla="*/ 154305 h 277585"/>
                <a:gd name="connsiteX1276" fmla="*/ 566602 w 759278"/>
                <a:gd name="connsiteY1276" fmla="*/ 154305 h 277585"/>
                <a:gd name="connsiteX1277" fmla="*/ 564152 w 759278"/>
                <a:gd name="connsiteY1277" fmla="*/ 153489 h 277585"/>
                <a:gd name="connsiteX1278" fmla="*/ 562520 w 759278"/>
                <a:gd name="connsiteY1278" fmla="*/ 153489 h 277585"/>
                <a:gd name="connsiteX1279" fmla="*/ 560887 w 759278"/>
                <a:gd name="connsiteY1279" fmla="*/ 152672 h 277585"/>
                <a:gd name="connsiteX1280" fmla="*/ 558437 w 759278"/>
                <a:gd name="connsiteY1280" fmla="*/ 152672 h 277585"/>
                <a:gd name="connsiteX1281" fmla="*/ 558437 w 759278"/>
                <a:gd name="connsiteY1281" fmla="*/ 152672 h 277585"/>
                <a:gd name="connsiteX1282" fmla="*/ 558437 w 759278"/>
                <a:gd name="connsiteY1282" fmla="*/ 151856 h 277585"/>
                <a:gd name="connsiteX1283" fmla="*/ 558437 w 759278"/>
                <a:gd name="connsiteY1283" fmla="*/ 151039 h 277585"/>
                <a:gd name="connsiteX1284" fmla="*/ 557621 w 759278"/>
                <a:gd name="connsiteY1284" fmla="*/ 151039 h 277585"/>
                <a:gd name="connsiteX1285" fmla="*/ 556804 w 759278"/>
                <a:gd name="connsiteY1285" fmla="*/ 151039 h 277585"/>
                <a:gd name="connsiteX1286" fmla="*/ 555988 w 759278"/>
                <a:gd name="connsiteY1286" fmla="*/ 151856 h 277585"/>
                <a:gd name="connsiteX1287" fmla="*/ 555171 w 759278"/>
                <a:gd name="connsiteY1287" fmla="*/ 152672 h 277585"/>
                <a:gd name="connsiteX1288" fmla="*/ 553539 w 759278"/>
                <a:gd name="connsiteY1288" fmla="*/ 154305 h 277585"/>
                <a:gd name="connsiteX1289" fmla="*/ 552722 w 759278"/>
                <a:gd name="connsiteY1289" fmla="*/ 155121 h 277585"/>
                <a:gd name="connsiteX1290" fmla="*/ 551089 w 759278"/>
                <a:gd name="connsiteY1290" fmla="*/ 155121 h 277585"/>
                <a:gd name="connsiteX1291" fmla="*/ 550273 w 759278"/>
                <a:gd name="connsiteY1291" fmla="*/ 155121 h 277585"/>
                <a:gd name="connsiteX1292" fmla="*/ 549456 w 759278"/>
                <a:gd name="connsiteY1292" fmla="*/ 155121 h 277585"/>
                <a:gd name="connsiteX1293" fmla="*/ 547007 w 759278"/>
                <a:gd name="connsiteY1293" fmla="*/ 151856 h 277585"/>
                <a:gd name="connsiteX1294" fmla="*/ 546191 w 759278"/>
                <a:gd name="connsiteY1294" fmla="*/ 151039 h 277585"/>
                <a:gd name="connsiteX1295" fmla="*/ 545374 w 759278"/>
                <a:gd name="connsiteY1295" fmla="*/ 150223 h 277585"/>
                <a:gd name="connsiteX1296" fmla="*/ 544558 w 759278"/>
                <a:gd name="connsiteY1296" fmla="*/ 150223 h 277585"/>
                <a:gd name="connsiteX1297" fmla="*/ 543741 w 759278"/>
                <a:gd name="connsiteY1297" fmla="*/ 151039 h 277585"/>
                <a:gd name="connsiteX1298" fmla="*/ 542925 w 759278"/>
                <a:gd name="connsiteY1298" fmla="*/ 151856 h 277585"/>
                <a:gd name="connsiteX1299" fmla="*/ 542925 w 759278"/>
                <a:gd name="connsiteY1299" fmla="*/ 152672 h 277585"/>
                <a:gd name="connsiteX1300" fmla="*/ 542925 w 759278"/>
                <a:gd name="connsiteY1300" fmla="*/ 153489 h 277585"/>
                <a:gd name="connsiteX1301" fmla="*/ 542109 w 759278"/>
                <a:gd name="connsiteY1301" fmla="*/ 155121 h 277585"/>
                <a:gd name="connsiteX1302" fmla="*/ 541292 w 759278"/>
                <a:gd name="connsiteY1302" fmla="*/ 155938 h 277585"/>
                <a:gd name="connsiteX1303" fmla="*/ 541292 w 759278"/>
                <a:gd name="connsiteY1303" fmla="*/ 155938 h 277585"/>
                <a:gd name="connsiteX1304" fmla="*/ 542109 w 759278"/>
                <a:gd name="connsiteY1304" fmla="*/ 154305 h 277585"/>
                <a:gd name="connsiteX1305" fmla="*/ 542109 w 759278"/>
                <a:gd name="connsiteY1305" fmla="*/ 153489 h 277585"/>
                <a:gd name="connsiteX1306" fmla="*/ 541292 w 759278"/>
                <a:gd name="connsiteY1306" fmla="*/ 152672 h 277585"/>
                <a:gd name="connsiteX1307" fmla="*/ 541292 w 759278"/>
                <a:gd name="connsiteY1307" fmla="*/ 151856 h 277585"/>
                <a:gd name="connsiteX1308" fmla="*/ 545374 w 759278"/>
                <a:gd name="connsiteY1308" fmla="*/ 146957 h 277585"/>
                <a:gd name="connsiteX1309" fmla="*/ 547007 w 759278"/>
                <a:gd name="connsiteY1309" fmla="*/ 146141 h 277585"/>
                <a:gd name="connsiteX1310" fmla="*/ 553539 w 759278"/>
                <a:gd name="connsiteY1310" fmla="*/ 146141 h 277585"/>
                <a:gd name="connsiteX1311" fmla="*/ 556804 w 759278"/>
                <a:gd name="connsiteY1311" fmla="*/ 146141 h 277585"/>
                <a:gd name="connsiteX1312" fmla="*/ 558437 w 759278"/>
                <a:gd name="connsiteY1312" fmla="*/ 146141 h 277585"/>
                <a:gd name="connsiteX1313" fmla="*/ 560070 w 759278"/>
                <a:gd name="connsiteY1313" fmla="*/ 146141 h 277585"/>
                <a:gd name="connsiteX1314" fmla="*/ 560887 w 759278"/>
                <a:gd name="connsiteY1314" fmla="*/ 146141 h 277585"/>
                <a:gd name="connsiteX1315" fmla="*/ 560887 w 759278"/>
                <a:gd name="connsiteY1315" fmla="*/ 146957 h 277585"/>
                <a:gd name="connsiteX1316" fmla="*/ 561703 w 759278"/>
                <a:gd name="connsiteY1316" fmla="*/ 147774 h 277585"/>
                <a:gd name="connsiteX1317" fmla="*/ 562520 w 759278"/>
                <a:gd name="connsiteY1317" fmla="*/ 147774 h 277585"/>
                <a:gd name="connsiteX1318" fmla="*/ 564152 w 759278"/>
                <a:gd name="connsiteY1318" fmla="*/ 146957 h 277585"/>
                <a:gd name="connsiteX1319" fmla="*/ 565785 w 759278"/>
                <a:gd name="connsiteY1319" fmla="*/ 146141 h 277585"/>
                <a:gd name="connsiteX1320" fmla="*/ 566602 w 759278"/>
                <a:gd name="connsiteY1320" fmla="*/ 145324 h 277585"/>
                <a:gd name="connsiteX1321" fmla="*/ 567418 w 759278"/>
                <a:gd name="connsiteY1321" fmla="*/ 145324 h 277585"/>
                <a:gd name="connsiteX1322" fmla="*/ 568234 w 759278"/>
                <a:gd name="connsiteY1322" fmla="*/ 145324 h 277585"/>
                <a:gd name="connsiteX1323" fmla="*/ 569051 w 759278"/>
                <a:gd name="connsiteY1323" fmla="*/ 145324 h 277585"/>
                <a:gd name="connsiteX1324" fmla="*/ 572316 w 759278"/>
                <a:gd name="connsiteY1324" fmla="*/ 144508 h 277585"/>
                <a:gd name="connsiteX1325" fmla="*/ 87358 w 759278"/>
                <a:gd name="connsiteY1325" fmla="*/ 150223 h 277585"/>
                <a:gd name="connsiteX1326" fmla="*/ 88174 w 759278"/>
                <a:gd name="connsiteY1326" fmla="*/ 152672 h 277585"/>
                <a:gd name="connsiteX1327" fmla="*/ 86541 w 759278"/>
                <a:gd name="connsiteY1327" fmla="*/ 151039 h 277585"/>
                <a:gd name="connsiteX1328" fmla="*/ 86541 w 759278"/>
                <a:gd name="connsiteY1328" fmla="*/ 150223 h 277585"/>
                <a:gd name="connsiteX1329" fmla="*/ 86541 w 759278"/>
                <a:gd name="connsiteY1329" fmla="*/ 149407 h 277585"/>
                <a:gd name="connsiteX1330" fmla="*/ 85725 w 759278"/>
                <a:gd name="connsiteY1330" fmla="*/ 148590 h 277585"/>
                <a:gd name="connsiteX1331" fmla="*/ 84909 w 759278"/>
                <a:gd name="connsiteY1331" fmla="*/ 147774 h 277585"/>
                <a:gd name="connsiteX1332" fmla="*/ 84092 w 759278"/>
                <a:gd name="connsiteY1332" fmla="*/ 145324 h 277585"/>
                <a:gd name="connsiteX1333" fmla="*/ 84092 w 759278"/>
                <a:gd name="connsiteY1333" fmla="*/ 144508 h 277585"/>
                <a:gd name="connsiteX1334" fmla="*/ 84909 w 759278"/>
                <a:gd name="connsiteY1334" fmla="*/ 144508 h 277585"/>
                <a:gd name="connsiteX1335" fmla="*/ 88174 w 759278"/>
                <a:gd name="connsiteY1335" fmla="*/ 147774 h 277585"/>
                <a:gd name="connsiteX1336" fmla="*/ 88174 w 759278"/>
                <a:gd name="connsiteY1336" fmla="*/ 148590 h 277585"/>
                <a:gd name="connsiteX1337" fmla="*/ 88174 w 759278"/>
                <a:gd name="connsiteY1337" fmla="*/ 150223 h 277585"/>
                <a:gd name="connsiteX1338" fmla="*/ 87358 w 759278"/>
                <a:gd name="connsiteY1338" fmla="*/ 150223 h 277585"/>
                <a:gd name="connsiteX1339" fmla="*/ 87358 w 759278"/>
                <a:gd name="connsiteY1339" fmla="*/ 150223 h 277585"/>
                <a:gd name="connsiteX1340" fmla="*/ 216354 w 759278"/>
                <a:gd name="connsiteY1340" fmla="*/ 146957 h 277585"/>
                <a:gd name="connsiteX1341" fmla="*/ 216354 w 759278"/>
                <a:gd name="connsiteY1341" fmla="*/ 148590 h 277585"/>
                <a:gd name="connsiteX1342" fmla="*/ 216354 w 759278"/>
                <a:gd name="connsiteY1342" fmla="*/ 149407 h 277585"/>
                <a:gd name="connsiteX1343" fmla="*/ 214721 w 759278"/>
                <a:gd name="connsiteY1343" fmla="*/ 150223 h 277585"/>
                <a:gd name="connsiteX1344" fmla="*/ 213904 w 759278"/>
                <a:gd name="connsiteY1344" fmla="*/ 151039 h 277585"/>
                <a:gd name="connsiteX1345" fmla="*/ 212271 w 759278"/>
                <a:gd name="connsiteY1345" fmla="*/ 151039 h 277585"/>
                <a:gd name="connsiteX1346" fmla="*/ 212271 w 759278"/>
                <a:gd name="connsiteY1346" fmla="*/ 150223 h 277585"/>
                <a:gd name="connsiteX1347" fmla="*/ 212271 w 759278"/>
                <a:gd name="connsiteY1347" fmla="*/ 148590 h 277585"/>
                <a:gd name="connsiteX1348" fmla="*/ 210638 w 759278"/>
                <a:gd name="connsiteY1348" fmla="*/ 147774 h 277585"/>
                <a:gd name="connsiteX1349" fmla="*/ 210638 w 759278"/>
                <a:gd name="connsiteY1349" fmla="*/ 147774 h 277585"/>
                <a:gd name="connsiteX1350" fmla="*/ 210638 w 759278"/>
                <a:gd name="connsiteY1350" fmla="*/ 148590 h 277585"/>
                <a:gd name="connsiteX1351" fmla="*/ 208189 w 759278"/>
                <a:gd name="connsiteY1351" fmla="*/ 149407 h 277585"/>
                <a:gd name="connsiteX1352" fmla="*/ 207373 w 759278"/>
                <a:gd name="connsiteY1352" fmla="*/ 149407 h 277585"/>
                <a:gd name="connsiteX1353" fmla="*/ 207373 w 759278"/>
                <a:gd name="connsiteY1353" fmla="*/ 147774 h 277585"/>
                <a:gd name="connsiteX1354" fmla="*/ 206556 w 759278"/>
                <a:gd name="connsiteY1354" fmla="*/ 146957 h 277585"/>
                <a:gd name="connsiteX1355" fmla="*/ 206556 w 759278"/>
                <a:gd name="connsiteY1355" fmla="*/ 145324 h 277585"/>
                <a:gd name="connsiteX1356" fmla="*/ 206556 w 759278"/>
                <a:gd name="connsiteY1356" fmla="*/ 144508 h 277585"/>
                <a:gd name="connsiteX1357" fmla="*/ 206556 w 759278"/>
                <a:gd name="connsiteY1357" fmla="*/ 144508 h 277585"/>
                <a:gd name="connsiteX1358" fmla="*/ 207373 w 759278"/>
                <a:gd name="connsiteY1358" fmla="*/ 143691 h 277585"/>
                <a:gd name="connsiteX1359" fmla="*/ 207373 w 759278"/>
                <a:gd name="connsiteY1359" fmla="*/ 142875 h 277585"/>
                <a:gd name="connsiteX1360" fmla="*/ 208189 w 759278"/>
                <a:gd name="connsiteY1360" fmla="*/ 142059 h 277585"/>
                <a:gd name="connsiteX1361" fmla="*/ 208189 w 759278"/>
                <a:gd name="connsiteY1361" fmla="*/ 139609 h 277585"/>
                <a:gd name="connsiteX1362" fmla="*/ 210638 w 759278"/>
                <a:gd name="connsiteY1362" fmla="*/ 138793 h 277585"/>
                <a:gd name="connsiteX1363" fmla="*/ 211455 w 759278"/>
                <a:gd name="connsiteY1363" fmla="*/ 139609 h 277585"/>
                <a:gd name="connsiteX1364" fmla="*/ 214721 w 759278"/>
                <a:gd name="connsiteY1364" fmla="*/ 140426 h 277585"/>
                <a:gd name="connsiteX1365" fmla="*/ 217170 w 759278"/>
                <a:gd name="connsiteY1365" fmla="*/ 142059 h 277585"/>
                <a:gd name="connsiteX1366" fmla="*/ 218803 w 759278"/>
                <a:gd name="connsiteY1366" fmla="*/ 144508 h 277585"/>
                <a:gd name="connsiteX1367" fmla="*/ 216354 w 759278"/>
                <a:gd name="connsiteY1367" fmla="*/ 146957 h 277585"/>
                <a:gd name="connsiteX1368" fmla="*/ 84092 w 759278"/>
                <a:gd name="connsiteY1368" fmla="*/ 142875 h 277585"/>
                <a:gd name="connsiteX1369" fmla="*/ 83276 w 759278"/>
                <a:gd name="connsiteY1369" fmla="*/ 144508 h 277585"/>
                <a:gd name="connsiteX1370" fmla="*/ 81643 w 759278"/>
                <a:gd name="connsiteY1370" fmla="*/ 144508 h 277585"/>
                <a:gd name="connsiteX1371" fmla="*/ 81643 w 759278"/>
                <a:gd name="connsiteY1371" fmla="*/ 143691 h 277585"/>
                <a:gd name="connsiteX1372" fmla="*/ 81643 w 759278"/>
                <a:gd name="connsiteY1372" fmla="*/ 142059 h 277585"/>
                <a:gd name="connsiteX1373" fmla="*/ 80827 w 759278"/>
                <a:gd name="connsiteY1373" fmla="*/ 141242 h 277585"/>
                <a:gd name="connsiteX1374" fmla="*/ 80827 w 759278"/>
                <a:gd name="connsiteY1374" fmla="*/ 141242 h 277585"/>
                <a:gd name="connsiteX1375" fmla="*/ 80827 w 759278"/>
                <a:gd name="connsiteY1375" fmla="*/ 140426 h 277585"/>
                <a:gd name="connsiteX1376" fmla="*/ 80827 w 759278"/>
                <a:gd name="connsiteY1376" fmla="*/ 140426 h 277585"/>
                <a:gd name="connsiteX1377" fmla="*/ 84092 w 759278"/>
                <a:gd name="connsiteY1377" fmla="*/ 142875 h 277585"/>
                <a:gd name="connsiteX1378" fmla="*/ 84092 w 759278"/>
                <a:gd name="connsiteY1378" fmla="*/ 142875 h 277585"/>
                <a:gd name="connsiteX1379" fmla="*/ 649061 w 759278"/>
                <a:gd name="connsiteY1379" fmla="*/ 132262 h 277585"/>
                <a:gd name="connsiteX1380" fmla="*/ 649061 w 759278"/>
                <a:gd name="connsiteY1380" fmla="*/ 132262 h 277585"/>
                <a:gd name="connsiteX1381" fmla="*/ 649061 w 759278"/>
                <a:gd name="connsiteY1381" fmla="*/ 132262 h 277585"/>
                <a:gd name="connsiteX1382" fmla="*/ 649061 w 759278"/>
                <a:gd name="connsiteY1382" fmla="*/ 130629 h 277585"/>
                <a:gd name="connsiteX1383" fmla="*/ 649061 w 759278"/>
                <a:gd name="connsiteY1383" fmla="*/ 130629 h 277585"/>
                <a:gd name="connsiteX1384" fmla="*/ 649061 w 759278"/>
                <a:gd name="connsiteY1384" fmla="*/ 130629 h 277585"/>
                <a:gd name="connsiteX1385" fmla="*/ 649877 w 759278"/>
                <a:gd name="connsiteY1385" fmla="*/ 130629 h 277585"/>
                <a:gd name="connsiteX1386" fmla="*/ 649061 w 759278"/>
                <a:gd name="connsiteY1386" fmla="*/ 132262 h 277585"/>
                <a:gd name="connsiteX1387" fmla="*/ 78377 w 759278"/>
                <a:gd name="connsiteY1387" fmla="*/ 136344 h 277585"/>
                <a:gd name="connsiteX1388" fmla="*/ 78377 w 759278"/>
                <a:gd name="connsiteY1388" fmla="*/ 136344 h 277585"/>
                <a:gd name="connsiteX1389" fmla="*/ 75928 w 759278"/>
                <a:gd name="connsiteY1389" fmla="*/ 135527 h 277585"/>
                <a:gd name="connsiteX1390" fmla="*/ 74295 w 759278"/>
                <a:gd name="connsiteY1390" fmla="*/ 135527 h 277585"/>
                <a:gd name="connsiteX1391" fmla="*/ 73479 w 759278"/>
                <a:gd name="connsiteY1391" fmla="*/ 133894 h 277585"/>
                <a:gd name="connsiteX1392" fmla="*/ 73479 w 759278"/>
                <a:gd name="connsiteY1392" fmla="*/ 133078 h 277585"/>
                <a:gd name="connsiteX1393" fmla="*/ 73479 w 759278"/>
                <a:gd name="connsiteY1393" fmla="*/ 132262 h 277585"/>
                <a:gd name="connsiteX1394" fmla="*/ 73479 w 759278"/>
                <a:gd name="connsiteY1394" fmla="*/ 131445 h 277585"/>
                <a:gd name="connsiteX1395" fmla="*/ 74295 w 759278"/>
                <a:gd name="connsiteY1395" fmla="*/ 131445 h 277585"/>
                <a:gd name="connsiteX1396" fmla="*/ 75112 w 759278"/>
                <a:gd name="connsiteY1396" fmla="*/ 132262 h 277585"/>
                <a:gd name="connsiteX1397" fmla="*/ 75928 w 759278"/>
                <a:gd name="connsiteY1397" fmla="*/ 133894 h 277585"/>
                <a:gd name="connsiteX1398" fmla="*/ 77561 w 759278"/>
                <a:gd name="connsiteY1398" fmla="*/ 135527 h 277585"/>
                <a:gd name="connsiteX1399" fmla="*/ 78377 w 759278"/>
                <a:gd name="connsiteY1399" fmla="*/ 136344 h 277585"/>
                <a:gd name="connsiteX1400" fmla="*/ 511084 w 759278"/>
                <a:gd name="connsiteY1400" fmla="*/ 137977 h 277585"/>
                <a:gd name="connsiteX1401" fmla="*/ 511084 w 759278"/>
                <a:gd name="connsiteY1401" fmla="*/ 137977 h 277585"/>
                <a:gd name="connsiteX1402" fmla="*/ 509452 w 759278"/>
                <a:gd name="connsiteY1402" fmla="*/ 137160 h 277585"/>
                <a:gd name="connsiteX1403" fmla="*/ 508635 w 759278"/>
                <a:gd name="connsiteY1403" fmla="*/ 134711 h 277585"/>
                <a:gd name="connsiteX1404" fmla="*/ 507819 w 759278"/>
                <a:gd name="connsiteY1404" fmla="*/ 133894 h 277585"/>
                <a:gd name="connsiteX1405" fmla="*/ 507002 w 759278"/>
                <a:gd name="connsiteY1405" fmla="*/ 131445 h 277585"/>
                <a:gd name="connsiteX1406" fmla="*/ 507002 w 759278"/>
                <a:gd name="connsiteY1406" fmla="*/ 130629 h 277585"/>
                <a:gd name="connsiteX1407" fmla="*/ 507819 w 759278"/>
                <a:gd name="connsiteY1407" fmla="*/ 129812 h 277585"/>
                <a:gd name="connsiteX1408" fmla="*/ 508635 w 759278"/>
                <a:gd name="connsiteY1408" fmla="*/ 129812 h 277585"/>
                <a:gd name="connsiteX1409" fmla="*/ 509452 w 759278"/>
                <a:gd name="connsiteY1409" fmla="*/ 130629 h 277585"/>
                <a:gd name="connsiteX1410" fmla="*/ 509452 w 759278"/>
                <a:gd name="connsiteY1410" fmla="*/ 133078 h 277585"/>
                <a:gd name="connsiteX1411" fmla="*/ 511084 w 759278"/>
                <a:gd name="connsiteY1411" fmla="*/ 136344 h 277585"/>
                <a:gd name="connsiteX1412" fmla="*/ 511084 w 759278"/>
                <a:gd name="connsiteY1412" fmla="*/ 137977 h 277585"/>
                <a:gd name="connsiteX1413" fmla="*/ 475162 w 759278"/>
                <a:gd name="connsiteY1413" fmla="*/ 129812 h 277585"/>
                <a:gd name="connsiteX1414" fmla="*/ 475162 w 759278"/>
                <a:gd name="connsiteY1414" fmla="*/ 129812 h 277585"/>
                <a:gd name="connsiteX1415" fmla="*/ 475162 w 759278"/>
                <a:gd name="connsiteY1415" fmla="*/ 129812 h 277585"/>
                <a:gd name="connsiteX1416" fmla="*/ 474345 w 759278"/>
                <a:gd name="connsiteY1416" fmla="*/ 128996 h 277585"/>
                <a:gd name="connsiteX1417" fmla="*/ 474345 w 759278"/>
                <a:gd name="connsiteY1417" fmla="*/ 128179 h 277585"/>
                <a:gd name="connsiteX1418" fmla="*/ 475162 w 759278"/>
                <a:gd name="connsiteY1418" fmla="*/ 129812 h 277585"/>
                <a:gd name="connsiteX1419" fmla="*/ 511084 w 759278"/>
                <a:gd name="connsiteY1419" fmla="*/ 126546 h 277585"/>
                <a:gd name="connsiteX1420" fmla="*/ 515983 w 759278"/>
                <a:gd name="connsiteY1420" fmla="*/ 127363 h 277585"/>
                <a:gd name="connsiteX1421" fmla="*/ 515166 w 759278"/>
                <a:gd name="connsiteY1421" fmla="*/ 128179 h 277585"/>
                <a:gd name="connsiteX1422" fmla="*/ 509452 w 759278"/>
                <a:gd name="connsiteY1422" fmla="*/ 128996 h 277585"/>
                <a:gd name="connsiteX1423" fmla="*/ 507819 w 759278"/>
                <a:gd name="connsiteY1423" fmla="*/ 128996 h 277585"/>
                <a:gd name="connsiteX1424" fmla="*/ 502104 w 759278"/>
                <a:gd name="connsiteY1424" fmla="*/ 129812 h 277585"/>
                <a:gd name="connsiteX1425" fmla="*/ 501287 w 759278"/>
                <a:gd name="connsiteY1425" fmla="*/ 129812 h 277585"/>
                <a:gd name="connsiteX1426" fmla="*/ 501287 w 759278"/>
                <a:gd name="connsiteY1426" fmla="*/ 128996 h 277585"/>
                <a:gd name="connsiteX1427" fmla="*/ 500471 w 759278"/>
                <a:gd name="connsiteY1427" fmla="*/ 128179 h 277585"/>
                <a:gd name="connsiteX1428" fmla="*/ 501287 w 759278"/>
                <a:gd name="connsiteY1428" fmla="*/ 127363 h 277585"/>
                <a:gd name="connsiteX1429" fmla="*/ 502920 w 759278"/>
                <a:gd name="connsiteY1429" fmla="*/ 127363 h 277585"/>
                <a:gd name="connsiteX1430" fmla="*/ 506186 w 759278"/>
                <a:gd name="connsiteY1430" fmla="*/ 127363 h 277585"/>
                <a:gd name="connsiteX1431" fmla="*/ 511084 w 759278"/>
                <a:gd name="connsiteY1431" fmla="*/ 126546 h 277585"/>
                <a:gd name="connsiteX1432" fmla="*/ 463731 w 759278"/>
                <a:gd name="connsiteY1432" fmla="*/ 127363 h 277585"/>
                <a:gd name="connsiteX1433" fmla="*/ 462915 w 759278"/>
                <a:gd name="connsiteY1433" fmla="*/ 128996 h 277585"/>
                <a:gd name="connsiteX1434" fmla="*/ 462915 w 759278"/>
                <a:gd name="connsiteY1434" fmla="*/ 128179 h 277585"/>
                <a:gd name="connsiteX1435" fmla="*/ 462915 w 759278"/>
                <a:gd name="connsiteY1435" fmla="*/ 127363 h 277585"/>
                <a:gd name="connsiteX1436" fmla="*/ 463731 w 759278"/>
                <a:gd name="connsiteY1436" fmla="*/ 127363 h 277585"/>
                <a:gd name="connsiteX1437" fmla="*/ 463731 w 759278"/>
                <a:gd name="connsiteY1437" fmla="*/ 127363 h 277585"/>
                <a:gd name="connsiteX1438" fmla="*/ 463731 w 759278"/>
                <a:gd name="connsiteY1438" fmla="*/ 127363 h 277585"/>
                <a:gd name="connsiteX1439" fmla="*/ 582114 w 759278"/>
                <a:gd name="connsiteY1439" fmla="*/ 124914 h 277585"/>
                <a:gd name="connsiteX1440" fmla="*/ 582114 w 759278"/>
                <a:gd name="connsiteY1440" fmla="*/ 125730 h 277585"/>
                <a:gd name="connsiteX1441" fmla="*/ 582930 w 759278"/>
                <a:gd name="connsiteY1441" fmla="*/ 126546 h 277585"/>
                <a:gd name="connsiteX1442" fmla="*/ 582930 w 759278"/>
                <a:gd name="connsiteY1442" fmla="*/ 128179 h 277585"/>
                <a:gd name="connsiteX1443" fmla="*/ 582930 w 759278"/>
                <a:gd name="connsiteY1443" fmla="*/ 128179 h 277585"/>
                <a:gd name="connsiteX1444" fmla="*/ 582930 w 759278"/>
                <a:gd name="connsiteY1444" fmla="*/ 128996 h 277585"/>
                <a:gd name="connsiteX1445" fmla="*/ 583746 w 759278"/>
                <a:gd name="connsiteY1445" fmla="*/ 129812 h 277585"/>
                <a:gd name="connsiteX1446" fmla="*/ 582930 w 759278"/>
                <a:gd name="connsiteY1446" fmla="*/ 129812 h 277585"/>
                <a:gd name="connsiteX1447" fmla="*/ 582114 w 759278"/>
                <a:gd name="connsiteY1447" fmla="*/ 129812 h 277585"/>
                <a:gd name="connsiteX1448" fmla="*/ 581297 w 759278"/>
                <a:gd name="connsiteY1448" fmla="*/ 130629 h 277585"/>
                <a:gd name="connsiteX1449" fmla="*/ 580481 w 759278"/>
                <a:gd name="connsiteY1449" fmla="*/ 131445 h 277585"/>
                <a:gd name="connsiteX1450" fmla="*/ 578848 w 759278"/>
                <a:gd name="connsiteY1450" fmla="*/ 131445 h 277585"/>
                <a:gd name="connsiteX1451" fmla="*/ 578031 w 759278"/>
                <a:gd name="connsiteY1451" fmla="*/ 130629 h 277585"/>
                <a:gd name="connsiteX1452" fmla="*/ 574766 w 759278"/>
                <a:gd name="connsiteY1452" fmla="*/ 129812 h 277585"/>
                <a:gd name="connsiteX1453" fmla="*/ 572316 w 759278"/>
                <a:gd name="connsiteY1453" fmla="*/ 128179 h 277585"/>
                <a:gd name="connsiteX1454" fmla="*/ 572316 w 759278"/>
                <a:gd name="connsiteY1454" fmla="*/ 127363 h 277585"/>
                <a:gd name="connsiteX1455" fmla="*/ 576398 w 759278"/>
                <a:gd name="connsiteY1455" fmla="*/ 125730 h 277585"/>
                <a:gd name="connsiteX1456" fmla="*/ 578031 w 759278"/>
                <a:gd name="connsiteY1456" fmla="*/ 124914 h 277585"/>
                <a:gd name="connsiteX1457" fmla="*/ 579664 w 759278"/>
                <a:gd name="connsiteY1457" fmla="*/ 124914 h 277585"/>
                <a:gd name="connsiteX1458" fmla="*/ 582114 w 759278"/>
                <a:gd name="connsiteY1458" fmla="*/ 124914 h 277585"/>
                <a:gd name="connsiteX1459" fmla="*/ 582114 w 759278"/>
                <a:gd name="connsiteY1459" fmla="*/ 124914 h 277585"/>
                <a:gd name="connsiteX1460" fmla="*/ 493123 w 759278"/>
                <a:gd name="connsiteY1460" fmla="*/ 125730 h 277585"/>
                <a:gd name="connsiteX1461" fmla="*/ 494756 w 759278"/>
                <a:gd name="connsiteY1461" fmla="*/ 126546 h 277585"/>
                <a:gd name="connsiteX1462" fmla="*/ 495572 w 759278"/>
                <a:gd name="connsiteY1462" fmla="*/ 126546 h 277585"/>
                <a:gd name="connsiteX1463" fmla="*/ 496388 w 759278"/>
                <a:gd name="connsiteY1463" fmla="*/ 125730 h 277585"/>
                <a:gd name="connsiteX1464" fmla="*/ 496388 w 759278"/>
                <a:gd name="connsiteY1464" fmla="*/ 125730 h 277585"/>
                <a:gd name="connsiteX1465" fmla="*/ 497205 w 759278"/>
                <a:gd name="connsiteY1465" fmla="*/ 125730 h 277585"/>
                <a:gd name="connsiteX1466" fmla="*/ 497205 w 759278"/>
                <a:gd name="connsiteY1466" fmla="*/ 126546 h 277585"/>
                <a:gd name="connsiteX1467" fmla="*/ 498021 w 759278"/>
                <a:gd name="connsiteY1467" fmla="*/ 126546 h 277585"/>
                <a:gd name="connsiteX1468" fmla="*/ 498838 w 759278"/>
                <a:gd name="connsiteY1468" fmla="*/ 126546 h 277585"/>
                <a:gd name="connsiteX1469" fmla="*/ 498838 w 759278"/>
                <a:gd name="connsiteY1469" fmla="*/ 126546 h 277585"/>
                <a:gd name="connsiteX1470" fmla="*/ 498838 w 759278"/>
                <a:gd name="connsiteY1470" fmla="*/ 127363 h 277585"/>
                <a:gd name="connsiteX1471" fmla="*/ 495572 w 759278"/>
                <a:gd name="connsiteY1471" fmla="*/ 127363 h 277585"/>
                <a:gd name="connsiteX1472" fmla="*/ 493123 w 759278"/>
                <a:gd name="connsiteY1472" fmla="*/ 128179 h 277585"/>
                <a:gd name="connsiteX1473" fmla="*/ 490673 w 759278"/>
                <a:gd name="connsiteY1473" fmla="*/ 127363 h 277585"/>
                <a:gd name="connsiteX1474" fmla="*/ 487408 w 759278"/>
                <a:gd name="connsiteY1474" fmla="*/ 128996 h 277585"/>
                <a:gd name="connsiteX1475" fmla="*/ 485775 w 759278"/>
                <a:gd name="connsiteY1475" fmla="*/ 129812 h 277585"/>
                <a:gd name="connsiteX1476" fmla="*/ 484142 w 759278"/>
                <a:gd name="connsiteY1476" fmla="*/ 129812 h 277585"/>
                <a:gd name="connsiteX1477" fmla="*/ 482509 w 759278"/>
                <a:gd name="connsiteY1477" fmla="*/ 127363 h 277585"/>
                <a:gd name="connsiteX1478" fmla="*/ 483326 w 759278"/>
                <a:gd name="connsiteY1478" fmla="*/ 124914 h 277585"/>
                <a:gd name="connsiteX1479" fmla="*/ 484142 w 759278"/>
                <a:gd name="connsiteY1479" fmla="*/ 124097 h 277585"/>
                <a:gd name="connsiteX1480" fmla="*/ 484959 w 759278"/>
                <a:gd name="connsiteY1480" fmla="*/ 124097 h 277585"/>
                <a:gd name="connsiteX1481" fmla="*/ 488224 w 759278"/>
                <a:gd name="connsiteY1481" fmla="*/ 124097 h 277585"/>
                <a:gd name="connsiteX1482" fmla="*/ 493123 w 759278"/>
                <a:gd name="connsiteY1482" fmla="*/ 125730 h 277585"/>
                <a:gd name="connsiteX1483" fmla="*/ 667022 w 759278"/>
                <a:gd name="connsiteY1483" fmla="*/ 124097 h 277585"/>
                <a:gd name="connsiteX1484" fmla="*/ 673554 w 759278"/>
                <a:gd name="connsiteY1484" fmla="*/ 124914 h 277585"/>
                <a:gd name="connsiteX1485" fmla="*/ 675187 w 759278"/>
                <a:gd name="connsiteY1485" fmla="*/ 124914 h 277585"/>
                <a:gd name="connsiteX1486" fmla="*/ 679269 w 759278"/>
                <a:gd name="connsiteY1486" fmla="*/ 124914 h 277585"/>
                <a:gd name="connsiteX1487" fmla="*/ 682534 w 759278"/>
                <a:gd name="connsiteY1487" fmla="*/ 125730 h 277585"/>
                <a:gd name="connsiteX1488" fmla="*/ 688249 w 759278"/>
                <a:gd name="connsiteY1488" fmla="*/ 125730 h 277585"/>
                <a:gd name="connsiteX1489" fmla="*/ 689882 w 759278"/>
                <a:gd name="connsiteY1489" fmla="*/ 125730 h 277585"/>
                <a:gd name="connsiteX1490" fmla="*/ 691515 w 759278"/>
                <a:gd name="connsiteY1490" fmla="*/ 126546 h 277585"/>
                <a:gd name="connsiteX1491" fmla="*/ 688249 w 759278"/>
                <a:gd name="connsiteY1491" fmla="*/ 127363 h 277585"/>
                <a:gd name="connsiteX1492" fmla="*/ 686616 w 759278"/>
                <a:gd name="connsiteY1492" fmla="*/ 128179 h 277585"/>
                <a:gd name="connsiteX1493" fmla="*/ 684167 w 759278"/>
                <a:gd name="connsiteY1493" fmla="*/ 128179 h 277585"/>
                <a:gd name="connsiteX1494" fmla="*/ 681718 w 759278"/>
                <a:gd name="connsiteY1494" fmla="*/ 128179 h 277585"/>
                <a:gd name="connsiteX1495" fmla="*/ 680085 w 759278"/>
                <a:gd name="connsiteY1495" fmla="*/ 128179 h 277585"/>
                <a:gd name="connsiteX1496" fmla="*/ 679269 w 759278"/>
                <a:gd name="connsiteY1496" fmla="*/ 127363 h 277585"/>
                <a:gd name="connsiteX1497" fmla="*/ 676820 w 759278"/>
                <a:gd name="connsiteY1497" fmla="*/ 126546 h 277585"/>
                <a:gd name="connsiteX1498" fmla="*/ 673554 w 759278"/>
                <a:gd name="connsiteY1498" fmla="*/ 125730 h 277585"/>
                <a:gd name="connsiteX1499" fmla="*/ 667022 w 759278"/>
                <a:gd name="connsiteY1499" fmla="*/ 124097 h 277585"/>
                <a:gd name="connsiteX1500" fmla="*/ 667022 w 759278"/>
                <a:gd name="connsiteY1500" fmla="*/ 124097 h 277585"/>
                <a:gd name="connsiteX1501" fmla="*/ 667022 w 759278"/>
                <a:gd name="connsiteY1501" fmla="*/ 124097 h 277585"/>
                <a:gd name="connsiteX1502" fmla="*/ 228600 w 759278"/>
                <a:gd name="connsiteY1502" fmla="*/ 124097 h 277585"/>
                <a:gd name="connsiteX1503" fmla="*/ 226967 w 759278"/>
                <a:gd name="connsiteY1503" fmla="*/ 124914 h 277585"/>
                <a:gd name="connsiteX1504" fmla="*/ 226151 w 759278"/>
                <a:gd name="connsiteY1504" fmla="*/ 123281 h 277585"/>
                <a:gd name="connsiteX1505" fmla="*/ 226967 w 759278"/>
                <a:gd name="connsiteY1505" fmla="*/ 122464 h 277585"/>
                <a:gd name="connsiteX1506" fmla="*/ 228600 w 759278"/>
                <a:gd name="connsiteY1506" fmla="*/ 122464 h 277585"/>
                <a:gd name="connsiteX1507" fmla="*/ 228600 w 759278"/>
                <a:gd name="connsiteY1507" fmla="*/ 124097 h 277585"/>
                <a:gd name="connsiteX1508" fmla="*/ 180431 w 759278"/>
                <a:gd name="connsiteY1508" fmla="*/ 124914 h 277585"/>
                <a:gd name="connsiteX1509" fmla="*/ 181247 w 759278"/>
                <a:gd name="connsiteY1509" fmla="*/ 125730 h 277585"/>
                <a:gd name="connsiteX1510" fmla="*/ 182063 w 759278"/>
                <a:gd name="connsiteY1510" fmla="*/ 126546 h 277585"/>
                <a:gd name="connsiteX1511" fmla="*/ 182880 w 759278"/>
                <a:gd name="connsiteY1511" fmla="*/ 127363 h 277585"/>
                <a:gd name="connsiteX1512" fmla="*/ 183696 w 759278"/>
                <a:gd name="connsiteY1512" fmla="*/ 132262 h 277585"/>
                <a:gd name="connsiteX1513" fmla="*/ 186146 w 759278"/>
                <a:gd name="connsiteY1513" fmla="*/ 137160 h 277585"/>
                <a:gd name="connsiteX1514" fmla="*/ 193494 w 759278"/>
                <a:gd name="connsiteY1514" fmla="*/ 138793 h 277585"/>
                <a:gd name="connsiteX1515" fmla="*/ 191861 w 759278"/>
                <a:gd name="connsiteY1515" fmla="*/ 139609 h 277585"/>
                <a:gd name="connsiteX1516" fmla="*/ 191044 w 759278"/>
                <a:gd name="connsiteY1516" fmla="*/ 140426 h 277585"/>
                <a:gd name="connsiteX1517" fmla="*/ 190228 w 759278"/>
                <a:gd name="connsiteY1517" fmla="*/ 141242 h 277585"/>
                <a:gd name="connsiteX1518" fmla="*/ 189412 w 759278"/>
                <a:gd name="connsiteY1518" fmla="*/ 144508 h 277585"/>
                <a:gd name="connsiteX1519" fmla="*/ 189412 w 759278"/>
                <a:gd name="connsiteY1519" fmla="*/ 145324 h 277585"/>
                <a:gd name="connsiteX1520" fmla="*/ 190228 w 759278"/>
                <a:gd name="connsiteY1520" fmla="*/ 146141 h 277585"/>
                <a:gd name="connsiteX1521" fmla="*/ 190228 w 759278"/>
                <a:gd name="connsiteY1521" fmla="*/ 146957 h 277585"/>
                <a:gd name="connsiteX1522" fmla="*/ 189412 w 759278"/>
                <a:gd name="connsiteY1522" fmla="*/ 146957 h 277585"/>
                <a:gd name="connsiteX1523" fmla="*/ 188595 w 759278"/>
                <a:gd name="connsiteY1523" fmla="*/ 146957 h 277585"/>
                <a:gd name="connsiteX1524" fmla="*/ 187779 w 759278"/>
                <a:gd name="connsiteY1524" fmla="*/ 146141 h 277585"/>
                <a:gd name="connsiteX1525" fmla="*/ 186962 w 759278"/>
                <a:gd name="connsiteY1525" fmla="*/ 145324 h 277585"/>
                <a:gd name="connsiteX1526" fmla="*/ 186146 w 759278"/>
                <a:gd name="connsiteY1526" fmla="*/ 144508 h 277585"/>
                <a:gd name="connsiteX1527" fmla="*/ 185329 w 759278"/>
                <a:gd name="connsiteY1527" fmla="*/ 144508 h 277585"/>
                <a:gd name="connsiteX1528" fmla="*/ 183696 w 759278"/>
                <a:gd name="connsiteY1528" fmla="*/ 143691 h 277585"/>
                <a:gd name="connsiteX1529" fmla="*/ 181247 w 759278"/>
                <a:gd name="connsiteY1529" fmla="*/ 142875 h 277585"/>
                <a:gd name="connsiteX1530" fmla="*/ 178798 w 759278"/>
                <a:gd name="connsiteY1530" fmla="*/ 142059 h 277585"/>
                <a:gd name="connsiteX1531" fmla="*/ 177981 w 759278"/>
                <a:gd name="connsiteY1531" fmla="*/ 140426 h 277585"/>
                <a:gd name="connsiteX1532" fmla="*/ 177165 w 759278"/>
                <a:gd name="connsiteY1532" fmla="*/ 138793 h 277585"/>
                <a:gd name="connsiteX1533" fmla="*/ 177981 w 759278"/>
                <a:gd name="connsiteY1533" fmla="*/ 136344 h 277585"/>
                <a:gd name="connsiteX1534" fmla="*/ 177165 w 759278"/>
                <a:gd name="connsiteY1534" fmla="*/ 135527 h 277585"/>
                <a:gd name="connsiteX1535" fmla="*/ 176348 w 759278"/>
                <a:gd name="connsiteY1535" fmla="*/ 134711 h 277585"/>
                <a:gd name="connsiteX1536" fmla="*/ 175532 w 759278"/>
                <a:gd name="connsiteY1536" fmla="*/ 133078 h 277585"/>
                <a:gd name="connsiteX1537" fmla="*/ 175532 w 759278"/>
                <a:gd name="connsiteY1537" fmla="*/ 130629 h 277585"/>
                <a:gd name="connsiteX1538" fmla="*/ 173899 w 759278"/>
                <a:gd name="connsiteY1538" fmla="*/ 129812 h 277585"/>
                <a:gd name="connsiteX1539" fmla="*/ 172266 w 759278"/>
                <a:gd name="connsiteY1539" fmla="*/ 128996 h 277585"/>
                <a:gd name="connsiteX1540" fmla="*/ 171450 w 759278"/>
                <a:gd name="connsiteY1540" fmla="*/ 128996 h 277585"/>
                <a:gd name="connsiteX1541" fmla="*/ 168184 w 759278"/>
                <a:gd name="connsiteY1541" fmla="*/ 129812 h 277585"/>
                <a:gd name="connsiteX1542" fmla="*/ 167368 w 759278"/>
                <a:gd name="connsiteY1542" fmla="*/ 129812 h 277585"/>
                <a:gd name="connsiteX1543" fmla="*/ 166552 w 759278"/>
                <a:gd name="connsiteY1543" fmla="*/ 128996 h 277585"/>
                <a:gd name="connsiteX1544" fmla="*/ 164919 w 759278"/>
                <a:gd name="connsiteY1544" fmla="*/ 128179 h 277585"/>
                <a:gd name="connsiteX1545" fmla="*/ 164919 w 759278"/>
                <a:gd name="connsiteY1545" fmla="*/ 127363 h 277585"/>
                <a:gd name="connsiteX1546" fmla="*/ 165735 w 759278"/>
                <a:gd name="connsiteY1546" fmla="*/ 126546 h 277585"/>
                <a:gd name="connsiteX1547" fmla="*/ 168184 w 759278"/>
                <a:gd name="connsiteY1547" fmla="*/ 125730 h 277585"/>
                <a:gd name="connsiteX1548" fmla="*/ 169001 w 759278"/>
                <a:gd name="connsiteY1548" fmla="*/ 124914 h 277585"/>
                <a:gd name="connsiteX1549" fmla="*/ 169001 w 759278"/>
                <a:gd name="connsiteY1549" fmla="*/ 124097 h 277585"/>
                <a:gd name="connsiteX1550" fmla="*/ 169001 w 759278"/>
                <a:gd name="connsiteY1550" fmla="*/ 123281 h 277585"/>
                <a:gd name="connsiteX1551" fmla="*/ 169001 w 759278"/>
                <a:gd name="connsiteY1551" fmla="*/ 122464 h 277585"/>
                <a:gd name="connsiteX1552" fmla="*/ 169817 w 759278"/>
                <a:gd name="connsiteY1552" fmla="*/ 121648 h 277585"/>
                <a:gd name="connsiteX1553" fmla="*/ 170634 w 759278"/>
                <a:gd name="connsiteY1553" fmla="*/ 120832 h 277585"/>
                <a:gd name="connsiteX1554" fmla="*/ 173083 w 759278"/>
                <a:gd name="connsiteY1554" fmla="*/ 120015 h 277585"/>
                <a:gd name="connsiteX1555" fmla="*/ 173899 w 759278"/>
                <a:gd name="connsiteY1555" fmla="*/ 121648 h 277585"/>
                <a:gd name="connsiteX1556" fmla="*/ 174716 w 759278"/>
                <a:gd name="connsiteY1556" fmla="*/ 122464 h 277585"/>
                <a:gd name="connsiteX1557" fmla="*/ 175532 w 759278"/>
                <a:gd name="connsiteY1557" fmla="*/ 123281 h 277585"/>
                <a:gd name="connsiteX1558" fmla="*/ 176348 w 759278"/>
                <a:gd name="connsiteY1558" fmla="*/ 122464 h 277585"/>
                <a:gd name="connsiteX1559" fmla="*/ 175532 w 759278"/>
                <a:gd name="connsiteY1559" fmla="*/ 120015 h 277585"/>
                <a:gd name="connsiteX1560" fmla="*/ 177165 w 759278"/>
                <a:gd name="connsiteY1560" fmla="*/ 119199 h 277585"/>
                <a:gd name="connsiteX1561" fmla="*/ 178798 w 759278"/>
                <a:gd name="connsiteY1561" fmla="*/ 119199 h 277585"/>
                <a:gd name="connsiteX1562" fmla="*/ 179614 w 759278"/>
                <a:gd name="connsiteY1562" fmla="*/ 120015 h 277585"/>
                <a:gd name="connsiteX1563" fmla="*/ 180431 w 759278"/>
                <a:gd name="connsiteY1563" fmla="*/ 120832 h 277585"/>
                <a:gd name="connsiteX1564" fmla="*/ 180431 w 759278"/>
                <a:gd name="connsiteY1564" fmla="*/ 124914 h 277585"/>
                <a:gd name="connsiteX1565" fmla="*/ 471079 w 759278"/>
                <a:gd name="connsiteY1565" fmla="*/ 125730 h 277585"/>
                <a:gd name="connsiteX1566" fmla="*/ 470263 w 759278"/>
                <a:gd name="connsiteY1566" fmla="*/ 125730 h 277585"/>
                <a:gd name="connsiteX1567" fmla="*/ 469446 w 759278"/>
                <a:gd name="connsiteY1567" fmla="*/ 124914 h 277585"/>
                <a:gd name="connsiteX1568" fmla="*/ 469446 w 759278"/>
                <a:gd name="connsiteY1568" fmla="*/ 122464 h 277585"/>
                <a:gd name="connsiteX1569" fmla="*/ 470263 w 759278"/>
                <a:gd name="connsiteY1569" fmla="*/ 121648 h 277585"/>
                <a:gd name="connsiteX1570" fmla="*/ 470263 w 759278"/>
                <a:gd name="connsiteY1570" fmla="*/ 121648 h 277585"/>
                <a:gd name="connsiteX1571" fmla="*/ 470263 w 759278"/>
                <a:gd name="connsiteY1571" fmla="*/ 122464 h 277585"/>
                <a:gd name="connsiteX1572" fmla="*/ 470263 w 759278"/>
                <a:gd name="connsiteY1572" fmla="*/ 123281 h 277585"/>
                <a:gd name="connsiteX1573" fmla="*/ 471079 w 759278"/>
                <a:gd name="connsiteY1573" fmla="*/ 124097 h 277585"/>
                <a:gd name="connsiteX1574" fmla="*/ 471079 w 759278"/>
                <a:gd name="connsiteY1574" fmla="*/ 125730 h 277585"/>
                <a:gd name="connsiteX1575" fmla="*/ 546191 w 759278"/>
                <a:gd name="connsiteY1575" fmla="*/ 124914 h 277585"/>
                <a:gd name="connsiteX1576" fmla="*/ 545374 w 759278"/>
                <a:gd name="connsiteY1576" fmla="*/ 125730 h 277585"/>
                <a:gd name="connsiteX1577" fmla="*/ 544558 w 759278"/>
                <a:gd name="connsiteY1577" fmla="*/ 125730 h 277585"/>
                <a:gd name="connsiteX1578" fmla="*/ 542109 w 759278"/>
                <a:gd name="connsiteY1578" fmla="*/ 124914 h 277585"/>
                <a:gd name="connsiteX1579" fmla="*/ 539659 w 759278"/>
                <a:gd name="connsiteY1579" fmla="*/ 124914 h 277585"/>
                <a:gd name="connsiteX1580" fmla="*/ 536394 w 759278"/>
                <a:gd name="connsiteY1580" fmla="*/ 125730 h 277585"/>
                <a:gd name="connsiteX1581" fmla="*/ 534761 w 759278"/>
                <a:gd name="connsiteY1581" fmla="*/ 124914 h 277585"/>
                <a:gd name="connsiteX1582" fmla="*/ 533945 w 759278"/>
                <a:gd name="connsiteY1582" fmla="*/ 124097 h 277585"/>
                <a:gd name="connsiteX1583" fmla="*/ 533945 w 759278"/>
                <a:gd name="connsiteY1583" fmla="*/ 123281 h 277585"/>
                <a:gd name="connsiteX1584" fmla="*/ 534761 w 759278"/>
                <a:gd name="connsiteY1584" fmla="*/ 120832 h 277585"/>
                <a:gd name="connsiteX1585" fmla="*/ 537210 w 759278"/>
                <a:gd name="connsiteY1585" fmla="*/ 119199 h 277585"/>
                <a:gd name="connsiteX1586" fmla="*/ 538027 w 759278"/>
                <a:gd name="connsiteY1586" fmla="*/ 119199 h 277585"/>
                <a:gd name="connsiteX1587" fmla="*/ 539659 w 759278"/>
                <a:gd name="connsiteY1587" fmla="*/ 120015 h 277585"/>
                <a:gd name="connsiteX1588" fmla="*/ 542109 w 759278"/>
                <a:gd name="connsiteY1588" fmla="*/ 121648 h 277585"/>
                <a:gd name="connsiteX1589" fmla="*/ 544558 w 759278"/>
                <a:gd name="connsiteY1589" fmla="*/ 123281 h 277585"/>
                <a:gd name="connsiteX1590" fmla="*/ 546191 w 759278"/>
                <a:gd name="connsiteY1590" fmla="*/ 124097 h 277585"/>
                <a:gd name="connsiteX1591" fmla="*/ 546191 w 759278"/>
                <a:gd name="connsiteY1591" fmla="*/ 124914 h 277585"/>
                <a:gd name="connsiteX1592" fmla="*/ 464548 w 759278"/>
                <a:gd name="connsiteY1592" fmla="*/ 116749 h 277585"/>
                <a:gd name="connsiteX1593" fmla="*/ 464548 w 759278"/>
                <a:gd name="connsiteY1593" fmla="*/ 117566 h 277585"/>
                <a:gd name="connsiteX1594" fmla="*/ 463731 w 759278"/>
                <a:gd name="connsiteY1594" fmla="*/ 118382 h 277585"/>
                <a:gd name="connsiteX1595" fmla="*/ 464548 w 759278"/>
                <a:gd name="connsiteY1595" fmla="*/ 120015 h 277585"/>
                <a:gd name="connsiteX1596" fmla="*/ 466181 w 759278"/>
                <a:gd name="connsiteY1596" fmla="*/ 117566 h 277585"/>
                <a:gd name="connsiteX1597" fmla="*/ 467813 w 759278"/>
                <a:gd name="connsiteY1597" fmla="*/ 117566 h 277585"/>
                <a:gd name="connsiteX1598" fmla="*/ 468630 w 759278"/>
                <a:gd name="connsiteY1598" fmla="*/ 117566 h 277585"/>
                <a:gd name="connsiteX1599" fmla="*/ 469446 w 759278"/>
                <a:gd name="connsiteY1599" fmla="*/ 118382 h 277585"/>
                <a:gd name="connsiteX1600" fmla="*/ 469446 w 759278"/>
                <a:gd name="connsiteY1600" fmla="*/ 119199 h 277585"/>
                <a:gd name="connsiteX1601" fmla="*/ 468630 w 759278"/>
                <a:gd name="connsiteY1601" fmla="*/ 120832 h 277585"/>
                <a:gd name="connsiteX1602" fmla="*/ 467813 w 759278"/>
                <a:gd name="connsiteY1602" fmla="*/ 121648 h 277585"/>
                <a:gd name="connsiteX1603" fmla="*/ 466181 w 759278"/>
                <a:gd name="connsiteY1603" fmla="*/ 121648 h 277585"/>
                <a:gd name="connsiteX1604" fmla="*/ 465364 w 759278"/>
                <a:gd name="connsiteY1604" fmla="*/ 120832 h 277585"/>
                <a:gd name="connsiteX1605" fmla="*/ 464548 w 759278"/>
                <a:gd name="connsiteY1605" fmla="*/ 120832 h 277585"/>
                <a:gd name="connsiteX1606" fmla="*/ 463731 w 759278"/>
                <a:gd name="connsiteY1606" fmla="*/ 123281 h 277585"/>
                <a:gd name="connsiteX1607" fmla="*/ 463731 w 759278"/>
                <a:gd name="connsiteY1607" fmla="*/ 123281 h 277585"/>
                <a:gd name="connsiteX1608" fmla="*/ 462915 w 759278"/>
                <a:gd name="connsiteY1608" fmla="*/ 123281 h 277585"/>
                <a:gd name="connsiteX1609" fmla="*/ 462098 w 759278"/>
                <a:gd name="connsiteY1609" fmla="*/ 122464 h 277585"/>
                <a:gd name="connsiteX1610" fmla="*/ 462098 w 759278"/>
                <a:gd name="connsiteY1610" fmla="*/ 122464 h 277585"/>
                <a:gd name="connsiteX1611" fmla="*/ 462915 w 759278"/>
                <a:gd name="connsiteY1611" fmla="*/ 121648 h 277585"/>
                <a:gd name="connsiteX1612" fmla="*/ 462098 w 759278"/>
                <a:gd name="connsiteY1612" fmla="*/ 118382 h 277585"/>
                <a:gd name="connsiteX1613" fmla="*/ 461282 w 759278"/>
                <a:gd name="connsiteY1613" fmla="*/ 119199 h 277585"/>
                <a:gd name="connsiteX1614" fmla="*/ 459649 w 759278"/>
                <a:gd name="connsiteY1614" fmla="*/ 121648 h 277585"/>
                <a:gd name="connsiteX1615" fmla="*/ 458016 w 759278"/>
                <a:gd name="connsiteY1615" fmla="*/ 123281 h 277585"/>
                <a:gd name="connsiteX1616" fmla="*/ 457200 w 759278"/>
                <a:gd name="connsiteY1616" fmla="*/ 122464 h 277585"/>
                <a:gd name="connsiteX1617" fmla="*/ 456384 w 759278"/>
                <a:gd name="connsiteY1617" fmla="*/ 120832 h 277585"/>
                <a:gd name="connsiteX1618" fmla="*/ 456384 w 759278"/>
                <a:gd name="connsiteY1618" fmla="*/ 118382 h 277585"/>
                <a:gd name="connsiteX1619" fmla="*/ 458016 w 759278"/>
                <a:gd name="connsiteY1619" fmla="*/ 116749 h 277585"/>
                <a:gd name="connsiteX1620" fmla="*/ 458833 w 759278"/>
                <a:gd name="connsiteY1620" fmla="*/ 116749 h 277585"/>
                <a:gd name="connsiteX1621" fmla="*/ 462098 w 759278"/>
                <a:gd name="connsiteY1621" fmla="*/ 115933 h 277585"/>
                <a:gd name="connsiteX1622" fmla="*/ 464548 w 759278"/>
                <a:gd name="connsiteY1622" fmla="*/ 116749 h 277585"/>
                <a:gd name="connsiteX1623" fmla="*/ 240846 w 759278"/>
                <a:gd name="connsiteY1623" fmla="*/ 116749 h 277585"/>
                <a:gd name="connsiteX1624" fmla="*/ 237581 w 759278"/>
                <a:gd name="connsiteY1624" fmla="*/ 118382 h 277585"/>
                <a:gd name="connsiteX1625" fmla="*/ 236764 w 759278"/>
                <a:gd name="connsiteY1625" fmla="*/ 118382 h 277585"/>
                <a:gd name="connsiteX1626" fmla="*/ 235948 w 759278"/>
                <a:gd name="connsiteY1626" fmla="*/ 117566 h 277585"/>
                <a:gd name="connsiteX1627" fmla="*/ 235948 w 759278"/>
                <a:gd name="connsiteY1627" fmla="*/ 114300 h 277585"/>
                <a:gd name="connsiteX1628" fmla="*/ 236764 w 759278"/>
                <a:gd name="connsiteY1628" fmla="*/ 113484 h 277585"/>
                <a:gd name="connsiteX1629" fmla="*/ 239213 w 759278"/>
                <a:gd name="connsiteY1629" fmla="*/ 113484 h 277585"/>
                <a:gd name="connsiteX1630" fmla="*/ 240846 w 759278"/>
                <a:gd name="connsiteY1630" fmla="*/ 114300 h 277585"/>
                <a:gd name="connsiteX1631" fmla="*/ 241663 w 759278"/>
                <a:gd name="connsiteY1631" fmla="*/ 115116 h 277585"/>
                <a:gd name="connsiteX1632" fmla="*/ 241663 w 759278"/>
                <a:gd name="connsiteY1632" fmla="*/ 115933 h 277585"/>
                <a:gd name="connsiteX1633" fmla="*/ 240846 w 759278"/>
                <a:gd name="connsiteY1633" fmla="*/ 116749 h 277585"/>
                <a:gd name="connsiteX1634" fmla="*/ 240846 w 759278"/>
                <a:gd name="connsiteY1634" fmla="*/ 116749 h 277585"/>
                <a:gd name="connsiteX1635" fmla="*/ 658858 w 759278"/>
                <a:gd name="connsiteY1635" fmla="*/ 115933 h 277585"/>
                <a:gd name="connsiteX1636" fmla="*/ 658858 w 759278"/>
                <a:gd name="connsiteY1636" fmla="*/ 115933 h 277585"/>
                <a:gd name="connsiteX1637" fmla="*/ 657225 w 759278"/>
                <a:gd name="connsiteY1637" fmla="*/ 115933 h 277585"/>
                <a:gd name="connsiteX1638" fmla="*/ 656409 w 759278"/>
                <a:gd name="connsiteY1638" fmla="*/ 114300 h 277585"/>
                <a:gd name="connsiteX1639" fmla="*/ 656409 w 759278"/>
                <a:gd name="connsiteY1639" fmla="*/ 113484 h 277585"/>
                <a:gd name="connsiteX1640" fmla="*/ 657225 w 759278"/>
                <a:gd name="connsiteY1640" fmla="*/ 112667 h 277585"/>
                <a:gd name="connsiteX1641" fmla="*/ 658041 w 759278"/>
                <a:gd name="connsiteY1641" fmla="*/ 113484 h 277585"/>
                <a:gd name="connsiteX1642" fmla="*/ 658041 w 759278"/>
                <a:gd name="connsiteY1642" fmla="*/ 114300 h 277585"/>
                <a:gd name="connsiteX1643" fmla="*/ 658858 w 759278"/>
                <a:gd name="connsiteY1643" fmla="*/ 114300 h 277585"/>
                <a:gd name="connsiteX1644" fmla="*/ 658858 w 759278"/>
                <a:gd name="connsiteY1644" fmla="*/ 115933 h 277585"/>
                <a:gd name="connsiteX1645" fmla="*/ 66947 w 759278"/>
                <a:gd name="connsiteY1645" fmla="*/ 126546 h 277585"/>
                <a:gd name="connsiteX1646" fmla="*/ 65314 w 759278"/>
                <a:gd name="connsiteY1646" fmla="*/ 126546 h 277585"/>
                <a:gd name="connsiteX1647" fmla="*/ 62048 w 759278"/>
                <a:gd name="connsiteY1647" fmla="*/ 124914 h 277585"/>
                <a:gd name="connsiteX1648" fmla="*/ 61232 w 759278"/>
                <a:gd name="connsiteY1648" fmla="*/ 124097 h 277585"/>
                <a:gd name="connsiteX1649" fmla="*/ 61232 w 759278"/>
                <a:gd name="connsiteY1649" fmla="*/ 123281 h 277585"/>
                <a:gd name="connsiteX1650" fmla="*/ 57966 w 759278"/>
                <a:gd name="connsiteY1650" fmla="*/ 118382 h 277585"/>
                <a:gd name="connsiteX1651" fmla="*/ 57150 w 759278"/>
                <a:gd name="connsiteY1651" fmla="*/ 117566 h 277585"/>
                <a:gd name="connsiteX1652" fmla="*/ 58783 w 759278"/>
                <a:gd name="connsiteY1652" fmla="*/ 113484 h 277585"/>
                <a:gd name="connsiteX1653" fmla="*/ 62048 w 759278"/>
                <a:gd name="connsiteY1653" fmla="*/ 112667 h 277585"/>
                <a:gd name="connsiteX1654" fmla="*/ 62865 w 759278"/>
                <a:gd name="connsiteY1654" fmla="*/ 113484 h 277585"/>
                <a:gd name="connsiteX1655" fmla="*/ 62865 w 759278"/>
                <a:gd name="connsiteY1655" fmla="*/ 115116 h 277585"/>
                <a:gd name="connsiteX1656" fmla="*/ 64498 w 759278"/>
                <a:gd name="connsiteY1656" fmla="*/ 118382 h 277585"/>
                <a:gd name="connsiteX1657" fmla="*/ 65314 w 759278"/>
                <a:gd name="connsiteY1657" fmla="*/ 120015 h 277585"/>
                <a:gd name="connsiteX1658" fmla="*/ 66131 w 759278"/>
                <a:gd name="connsiteY1658" fmla="*/ 120832 h 277585"/>
                <a:gd name="connsiteX1659" fmla="*/ 66131 w 759278"/>
                <a:gd name="connsiteY1659" fmla="*/ 121648 h 277585"/>
                <a:gd name="connsiteX1660" fmla="*/ 66131 w 759278"/>
                <a:gd name="connsiteY1660" fmla="*/ 121648 h 277585"/>
                <a:gd name="connsiteX1661" fmla="*/ 67763 w 759278"/>
                <a:gd name="connsiteY1661" fmla="*/ 123281 h 277585"/>
                <a:gd name="connsiteX1662" fmla="*/ 68580 w 759278"/>
                <a:gd name="connsiteY1662" fmla="*/ 124097 h 277585"/>
                <a:gd name="connsiteX1663" fmla="*/ 68580 w 759278"/>
                <a:gd name="connsiteY1663" fmla="*/ 125730 h 277585"/>
                <a:gd name="connsiteX1664" fmla="*/ 66947 w 759278"/>
                <a:gd name="connsiteY1664" fmla="*/ 126546 h 277585"/>
                <a:gd name="connsiteX1665" fmla="*/ 592727 w 759278"/>
                <a:gd name="connsiteY1665" fmla="*/ 119199 h 277585"/>
                <a:gd name="connsiteX1666" fmla="*/ 592727 w 759278"/>
                <a:gd name="connsiteY1666" fmla="*/ 119199 h 277585"/>
                <a:gd name="connsiteX1667" fmla="*/ 590278 w 759278"/>
                <a:gd name="connsiteY1667" fmla="*/ 119199 h 277585"/>
                <a:gd name="connsiteX1668" fmla="*/ 589462 w 759278"/>
                <a:gd name="connsiteY1668" fmla="*/ 118382 h 277585"/>
                <a:gd name="connsiteX1669" fmla="*/ 588645 w 759278"/>
                <a:gd name="connsiteY1669" fmla="*/ 116749 h 277585"/>
                <a:gd name="connsiteX1670" fmla="*/ 587829 w 759278"/>
                <a:gd name="connsiteY1670" fmla="*/ 115933 h 277585"/>
                <a:gd name="connsiteX1671" fmla="*/ 587829 w 759278"/>
                <a:gd name="connsiteY1671" fmla="*/ 115116 h 277585"/>
                <a:gd name="connsiteX1672" fmla="*/ 587012 w 759278"/>
                <a:gd name="connsiteY1672" fmla="*/ 114300 h 277585"/>
                <a:gd name="connsiteX1673" fmla="*/ 587012 w 759278"/>
                <a:gd name="connsiteY1673" fmla="*/ 114300 h 277585"/>
                <a:gd name="connsiteX1674" fmla="*/ 591095 w 759278"/>
                <a:gd name="connsiteY1674" fmla="*/ 113484 h 277585"/>
                <a:gd name="connsiteX1675" fmla="*/ 591911 w 759278"/>
                <a:gd name="connsiteY1675" fmla="*/ 114300 h 277585"/>
                <a:gd name="connsiteX1676" fmla="*/ 593544 w 759278"/>
                <a:gd name="connsiteY1676" fmla="*/ 114300 h 277585"/>
                <a:gd name="connsiteX1677" fmla="*/ 594360 w 759278"/>
                <a:gd name="connsiteY1677" fmla="*/ 115116 h 277585"/>
                <a:gd name="connsiteX1678" fmla="*/ 593544 w 759278"/>
                <a:gd name="connsiteY1678" fmla="*/ 118382 h 277585"/>
                <a:gd name="connsiteX1679" fmla="*/ 592727 w 759278"/>
                <a:gd name="connsiteY1679" fmla="*/ 119199 h 277585"/>
                <a:gd name="connsiteX1680" fmla="*/ 591911 w 759278"/>
                <a:gd name="connsiteY1680" fmla="*/ 110218 h 277585"/>
                <a:gd name="connsiteX1681" fmla="*/ 591095 w 759278"/>
                <a:gd name="connsiteY1681" fmla="*/ 111034 h 277585"/>
                <a:gd name="connsiteX1682" fmla="*/ 590278 w 759278"/>
                <a:gd name="connsiteY1682" fmla="*/ 111851 h 277585"/>
                <a:gd name="connsiteX1683" fmla="*/ 582930 w 759278"/>
                <a:gd name="connsiteY1683" fmla="*/ 112667 h 277585"/>
                <a:gd name="connsiteX1684" fmla="*/ 583746 w 759278"/>
                <a:gd name="connsiteY1684" fmla="*/ 111851 h 277585"/>
                <a:gd name="connsiteX1685" fmla="*/ 583746 w 759278"/>
                <a:gd name="connsiteY1685" fmla="*/ 111034 h 277585"/>
                <a:gd name="connsiteX1686" fmla="*/ 584563 w 759278"/>
                <a:gd name="connsiteY1686" fmla="*/ 111034 h 277585"/>
                <a:gd name="connsiteX1687" fmla="*/ 585379 w 759278"/>
                <a:gd name="connsiteY1687" fmla="*/ 111034 h 277585"/>
                <a:gd name="connsiteX1688" fmla="*/ 585379 w 759278"/>
                <a:gd name="connsiteY1688" fmla="*/ 111034 h 277585"/>
                <a:gd name="connsiteX1689" fmla="*/ 585379 w 759278"/>
                <a:gd name="connsiteY1689" fmla="*/ 111034 h 277585"/>
                <a:gd name="connsiteX1690" fmla="*/ 585379 w 759278"/>
                <a:gd name="connsiteY1690" fmla="*/ 111034 h 277585"/>
                <a:gd name="connsiteX1691" fmla="*/ 586196 w 759278"/>
                <a:gd name="connsiteY1691" fmla="*/ 111034 h 277585"/>
                <a:gd name="connsiteX1692" fmla="*/ 587829 w 759278"/>
                <a:gd name="connsiteY1692" fmla="*/ 111034 h 277585"/>
                <a:gd name="connsiteX1693" fmla="*/ 589462 w 759278"/>
                <a:gd name="connsiteY1693" fmla="*/ 111034 h 277585"/>
                <a:gd name="connsiteX1694" fmla="*/ 589462 w 759278"/>
                <a:gd name="connsiteY1694" fmla="*/ 110218 h 277585"/>
                <a:gd name="connsiteX1695" fmla="*/ 591911 w 759278"/>
                <a:gd name="connsiteY1695" fmla="*/ 110218 h 277585"/>
                <a:gd name="connsiteX1696" fmla="*/ 665389 w 759278"/>
                <a:gd name="connsiteY1696" fmla="*/ 108585 h 277585"/>
                <a:gd name="connsiteX1697" fmla="*/ 668655 w 759278"/>
                <a:gd name="connsiteY1697" fmla="*/ 109402 h 277585"/>
                <a:gd name="connsiteX1698" fmla="*/ 670288 w 759278"/>
                <a:gd name="connsiteY1698" fmla="*/ 109402 h 277585"/>
                <a:gd name="connsiteX1699" fmla="*/ 671921 w 759278"/>
                <a:gd name="connsiteY1699" fmla="*/ 110218 h 277585"/>
                <a:gd name="connsiteX1700" fmla="*/ 673554 w 759278"/>
                <a:gd name="connsiteY1700" fmla="*/ 110218 h 277585"/>
                <a:gd name="connsiteX1701" fmla="*/ 674370 w 759278"/>
                <a:gd name="connsiteY1701" fmla="*/ 110218 h 277585"/>
                <a:gd name="connsiteX1702" fmla="*/ 677636 w 759278"/>
                <a:gd name="connsiteY1702" fmla="*/ 112667 h 277585"/>
                <a:gd name="connsiteX1703" fmla="*/ 679269 w 759278"/>
                <a:gd name="connsiteY1703" fmla="*/ 114300 h 277585"/>
                <a:gd name="connsiteX1704" fmla="*/ 681718 w 759278"/>
                <a:gd name="connsiteY1704" fmla="*/ 115933 h 277585"/>
                <a:gd name="connsiteX1705" fmla="*/ 683351 w 759278"/>
                <a:gd name="connsiteY1705" fmla="*/ 116749 h 277585"/>
                <a:gd name="connsiteX1706" fmla="*/ 682534 w 759278"/>
                <a:gd name="connsiteY1706" fmla="*/ 118382 h 277585"/>
                <a:gd name="connsiteX1707" fmla="*/ 680085 w 759278"/>
                <a:gd name="connsiteY1707" fmla="*/ 119199 h 277585"/>
                <a:gd name="connsiteX1708" fmla="*/ 679269 w 759278"/>
                <a:gd name="connsiteY1708" fmla="*/ 119199 h 277585"/>
                <a:gd name="connsiteX1709" fmla="*/ 677636 w 759278"/>
                <a:gd name="connsiteY1709" fmla="*/ 118382 h 277585"/>
                <a:gd name="connsiteX1710" fmla="*/ 676003 w 759278"/>
                <a:gd name="connsiteY1710" fmla="*/ 118382 h 277585"/>
                <a:gd name="connsiteX1711" fmla="*/ 674370 w 759278"/>
                <a:gd name="connsiteY1711" fmla="*/ 117566 h 277585"/>
                <a:gd name="connsiteX1712" fmla="*/ 674370 w 759278"/>
                <a:gd name="connsiteY1712" fmla="*/ 115933 h 277585"/>
                <a:gd name="connsiteX1713" fmla="*/ 672737 w 759278"/>
                <a:gd name="connsiteY1713" fmla="*/ 112667 h 277585"/>
                <a:gd name="connsiteX1714" fmla="*/ 671104 w 759278"/>
                <a:gd name="connsiteY1714" fmla="*/ 113484 h 277585"/>
                <a:gd name="connsiteX1715" fmla="*/ 669471 w 759278"/>
                <a:gd name="connsiteY1715" fmla="*/ 111851 h 277585"/>
                <a:gd name="connsiteX1716" fmla="*/ 668655 w 759278"/>
                <a:gd name="connsiteY1716" fmla="*/ 111851 h 277585"/>
                <a:gd name="connsiteX1717" fmla="*/ 668655 w 759278"/>
                <a:gd name="connsiteY1717" fmla="*/ 111851 h 277585"/>
                <a:gd name="connsiteX1718" fmla="*/ 667839 w 759278"/>
                <a:gd name="connsiteY1718" fmla="*/ 111034 h 277585"/>
                <a:gd name="connsiteX1719" fmla="*/ 667022 w 759278"/>
                <a:gd name="connsiteY1719" fmla="*/ 110218 h 277585"/>
                <a:gd name="connsiteX1720" fmla="*/ 665389 w 759278"/>
                <a:gd name="connsiteY1720" fmla="*/ 108585 h 277585"/>
                <a:gd name="connsiteX1721" fmla="*/ 532312 w 759278"/>
                <a:gd name="connsiteY1721" fmla="*/ 110218 h 277585"/>
                <a:gd name="connsiteX1722" fmla="*/ 532312 w 759278"/>
                <a:gd name="connsiteY1722" fmla="*/ 110218 h 277585"/>
                <a:gd name="connsiteX1723" fmla="*/ 530679 w 759278"/>
                <a:gd name="connsiteY1723" fmla="*/ 110218 h 277585"/>
                <a:gd name="connsiteX1724" fmla="*/ 529862 w 759278"/>
                <a:gd name="connsiteY1724" fmla="*/ 110218 h 277585"/>
                <a:gd name="connsiteX1725" fmla="*/ 530679 w 759278"/>
                <a:gd name="connsiteY1725" fmla="*/ 107769 h 277585"/>
                <a:gd name="connsiteX1726" fmla="*/ 531495 w 759278"/>
                <a:gd name="connsiteY1726" fmla="*/ 107769 h 277585"/>
                <a:gd name="connsiteX1727" fmla="*/ 532312 w 759278"/>
                <a:gd name="connsiteY1727" fmla="*/ 110218 h 277585"/>
                <a:gd name="connsiteX1728" fmla="*/ 532312 w 759278"/>
                <a:gd name="connsiteY1728" fmla="*/ 110218 h 277585"/>
                <a:gd name="connsiteX1729" fmla="*/ 587012 w 759278"/>
                <a:gd name="connsiteY1729" fmla="*/ 106136 h 277585"/>
                <a:gd name="connsiteX1730" fmla="*/ 586196 w 759278"/>
                <a:gd name="connsiteY1730" fmla="*/ 106136 h 277585"/>
                <a:gd name="connsiteX1731" fmla="*/ 584563 w 759278"/>
                <a:gd name="connsiteY1731" fmla="*/ 105319 h 277585"/>
                <a:gd name="connsiteX1732" fmla="*/ 585379 w 759278"/>
                <a:gd name="connsiteY1732" fmla="*/ 104503 h 277585"/>
                <a:gd name="connsiteX1733" fmla="*/ 586196 w 759278"/>
                <a:gd name="connsiteY1733" fmla="*/ 104503 h 277585"/>
                <a:gd name="connsiteX1734" fmla="*/ 587012 w 759278"/>
                <a:gd name="connsiteY1734" fmla="*/ 104503 h 277585"/>
                <a:gd name="connsiteX1735" fmla="*/ 587012 w 759278"/>
                <a:gd name="connsiteY1735" fmla="*/ 104503 h 277585"/>
                <a:gd name="connsiteX1736" fmla="*/ 587829 w 759278"/>
                <a:gd name="connsiteY1736" fmla="*/ 104503 h 277585"/>
                <a:gd name="connsiteX1737" fmla="*/ 588645 w 759278"/>
                <a:gd name="connsiteY1737" fmla="*/ 105319 h 277585"/>
                <a:gd name="connsiteX1738" fmla="*/ 587012 w 759278"/>
                <a:gd name="connsiteY1738" fmla="*/ 106136 h 277585"/>
                <a:gd name="connsiteX1739" fmla="*/ 441688 w 759278"/>
                <a:gd name="connsiteY1739" fmla="*/ 104503 h 277585"/>
                <a:gd name="connsiteX1740" fmla="*/ 441688 w 759278"/>
                <a:gd name="connsiteY1740" fmla="*/ 104503 h 277585"/>
                <a:gd name="connsiteX1741" fmla="*/ 441688 w 759278"/>
                <a:gd name="connsiteY1741" fmla="*/ 106136 h 277585"/>
                <a:gd name="connsiteX1742" fmla="*/ 440871 w 759278"/>
                <a:gd name="connsiteY1742" fmla="*/ 106136 h 277585"/>
                <a:gd name="connsiteX1743" fmla="*/ 439238 w 759278"/>
                <a:gd name="connsiteY1743" fmla="*/ 106136 h 277585"/>
                <a:gd name="connsiteX1744" fmla="*/ 438422 w 759278"/>
                <a:gd name="connsiteY1744" fmla="*/ 106136 h 277585"/>
                <a:gd name="connsiteX1745" fmla="*/ 437606 w 759278"/>
                <a:gd name="connsiteY1745" fmla="*/ 106952 h 277585"/>
                <a:gd name="connsiteX1746" fmla="*/ 436789 w 759278"/>
                <a:gd name="connsiteY1746" fmla="*/ 106952 h 277585"/>
                <a:gd name="connsiteX1747" fmla="*/ 436789 w 759278"/>
                <a:gd name="connsiteY1747" fmla="*/ 106136 h 277585"/>
                <a:gd name="connsiteX1748" fmla="*/ 438422 w 759278"/>
                <a:gd name="connsiteY1748" fmla="*/ 105319 h 277585"/>
                <a:gd name="connsiteX1749" fmla="*/ 439238 w 759278"/>
                <a:gd name="connsiteY1749" fmla="*/ 105319 h 277585"/>
                <a:gd name="connsiteX1750" fmla="*/ 441688 w 759278"/>
                <a:gd name="connsiteY1750" fmla="*/ 104503 h 277585"/>
                <a:gd name="connsiteX1751" fmla="*/ 634365 w 759278"/>
                <a:gd name="connsiteY1751" fmla="*/ 109402 h 277585"/>
                <a:gd name="connsiteX1752" fmla="*/ 638447 w 759278"/>
                <a:gd name="connsiteY1752" fmla="*/ 109402 h 277585"/>
                <a:gd name="connsiteX1753" fmla="*/ 640896 w 759278"/>
                <a:gd name="connsiteY1753" fmla="*/ 109402 h 277585"/>
                <a:gd name="connsiteX1754" fmla="*/ 643346 w 759278"/>
                <a:gd name="connsiteY1754" fmla="*/ 109402 h 277585"/>
                <a:gd name="connsiteX1755" fmla="*/ 644162 w 759278"/>
                <a:gd name="connsiteY1755" fmla="*/ 110218 h 277585"/>
                <a:gd name="connsiteX1756" fmla="*/ 645795 w 759278"/>
                <a:gd name="connsiteY1756" fmla="*/ 111851 h 277585"/>
                <a:gd name="connsiteX1757" fmla="*/ 645795 w 759278"/>
                <a:gd name="connsiteY1757" fmla="*/ 112667 h 277585"/>
                <a:gd name="connsiteX1758" fmla="*/ 645795 w 759278"/>
                <a:gd name="connsiteY1758" fmla="*/ 114300 h 277585"/>
                <a:gd name="connsiteX1759" fmla="*/ 646612 w 759278"/>
                <a:gd name="connsiteY1759" fmla="*/ 115933 h 277585"/>
                <a:gd name="connsiteX1760" fmla="*/ 647428 w 759278"/>
                <a:gd name="connsiteY1760" fmla="*/ 117566 h 277585"/>
                <a:gd name="connsiteX1761" fmla="*/ 648245 w 759278"/>
                <a:gd name="connsiteY1761" fmla="*/ 119199 h 277585"/>
                <a:gd name="connsiteX1762" fmla="*/ 648245 w 759278"/>
                <a:gd name="connsiteY1762" fmla="*/ 120015 h 277585"/>
                <a:gd name="connsiteX1763" fmla="*/ 648245 w 759278"/>
                <a:gd name="connsiteY1763" fmla="*/ 121648 h 277585"/>
                <a:gd name="connsiteX1764" fmla="*/ 648245 w 759278"/>
                <a:gd name="connsiteY1764" fmla="*/ 122464 h 277585"/>
                <a:gd name="connsiteX1765" fmla="*/ 644979 w 759278"/>
                <a:gd name="connsiteY1765" fmla="*/ 124097 h 277585"/>
                <a:gd name="connsiteX1766" fmla="*/ 644162 w 759278"/>
                <a:gd name="connsiteY1766" fmla="*/ 125730 h 277585"/>
                <a:gd name="connsiteX1767" fmla="*/ 644979 w 759278"/>
                <a:gd name="connsiteY1767" fmla="*/ 127363 h 277585"/>
                <a:gd name="connsiteX1768" fmla="*/ 644979 w 759278"/>
                <a:gd name="connsiteY1768" fmla="*/ 129812 h 277585"/>
                <a:gd name="connsiteX1769" fmla="*/ 644979 w 759278"/>
                <a:gd name="connsiteY1769" fmla="*/ 131445 h 277585"/>
                <a:gd name="connsiteX1770" fmla="*/ 644979 w 759278"/>
                <a:gd name="connsiteY1770" fmla="*/ 133078 h 277585"/>
                <a:gd name="connsiteX1771" fmla="*/ 645795 w 759278"/>
                <a:gd name="connsiteY1771" fmla="*/ 134711 h 277585"/>
                <a:gd name="connsiteX1772" fmla="*/ 648245 w 759278"/>
                <a:gd name="connsiteY1772" fmla="*/ 139609 h 277585"/>
                <a:gd name="connsiteX1773" fmla="*/ 649877 w 759278"/>
                <a:gd name="connsiteY1773" fmla="*/ 142875 h 277585"/>
                <a:gd name="connsiteX1774" fmla="*/ 650694 w 759278"/>
                <a:gd name="connsiteY1774" fmla="*/ 141242 h 277585"/>
                <a:gd name="connsiteX1775" fmla="*/ 650694 w 759278"/>
                <a:gd name="connsiteY1775" fmla="*/ 138793 h 277585"/>
                <a:gd name="connsiteX1776" fmla="*/ 651510 w 759278"/>
                <a:gd name="connsiteY1776" fmla="*/ 137977 h 277585"/>
                <a:gd name="connsiteX1777" fmla="*/ 652327 w 759278"/>
                <a:gd name="connsiteY1777" fmla="*/ 137160 h 277585"/>
                <a:gd name="connsiteX1778" fmla="*/ 653143 w 759278"/>
                <a:gd name="connsiteY1778" fmla="*/ 137977 h 277585"/>
                <a:gd name="connsiteX1779" fmla="*/ 653143 w 759278"/>
                <a:gd name="connsiteY1779" fmla="*/ 138793 h 277585"/>
                <a:gd name="connsiteX1780" fmla="*/ 653143 w 759278"/>
                <a:gd name="connsiteY1780" fmla="*/ 140426 h 277585"/>
                <a:gd name="connsiteX1781" fmla="*/ 653959 w 759278"/>
                <a:gd name="connsiteY1781" fmla="*/ 144508 h 277585"/>
                <a:gd name="connsiteX1782" fmla="*/ 654776 w 759278"/>
                <a:gd name="connsiteY1782" fmla="*/ 144508 h 277585"/>
                <a:gd name="connsiteX1783" fmla="*/ 655592 w 759278"/>
                <a:gd name="connsiteY1783" fmla="*/ 143691 h 277585"/>
                <a:gd name="connsiteX1784" fmla="*/ 655592 w 759278"/>
                <a:gd name="connsiteY1784" fmla="*/ 144508 h 277585"/>
                <a:gd name="connsiteX1785" fmla="*/ 655592 w 759278"/>
                <a:gd name="connsiteY1785" fmla="*/ 146957 h 277585"/>
                <a:gd name="connsiteX1786" fmla="*/ 656409 w 759278"/>
                <a:gd name="connsiteY1786" fmla="*/ 148590 h 277585"/>
                <a:gd name="connsiteX1787" fmla="*/ 657225 w 759278"/>
                <a:gd name="connsiteY1787" fmla="*/ 149407 h 277585"/>
                <a:gd name="connsiteX1788" fmla="*/ 658858 w 759278"/>
                <a:gd name="connsiteY1788" fmla="*/ 151039 h 277585"/>
                <a:gd name="connsiteX1789" fmla="*/ 659674 w 759278"/>
                <a:gd name="connsiteY1789" fmla="*/ 151039 h 277585"/>
                <a:gd name="connsiteX1790" fmla="*/ 662123 w 759278"/>
                <a:gd name="connsiteY1790" fmla="*/ 151039 h 277585"/>
                <a:gd name="connsiteX1791" fmla="*/ 663756 w 759278"/>
                <a:gd name="connsiteY1791" fmla="*/ 151039 h 277585"/>
                <a:gd name="connsiteX1792" fmla="*/ 665389 w 759278"/>
                <a:gd name="connsiteY1792" fmla="*/ 150223 h 277585"/>
                <a:gd name="connsiteX1793" fmla="*/ 667022 w 759278"/>
                <a:gd name="connsiteY1793" fmla="*/ 148590 h 277585"/>
                <a:gd name="connsiteX1794" fmla="*/ 667839 w 759278"/>
                <a:gd name="connsiteY1794" fmla="*/ 146957 h 277585"/>
                <a:gd name="connsiteX1795" fmla="*/ 671921 w 759278"/>
                <a:gd name="connsiteY1795" fmla="*/ 143691 h 277585"/>
                <a:gd name="connsiteX1796" fmla="*/ 672737 w 759278"/>
                <a:gd name="connsiteY1796" fmla="*/ 142059 h 277585"/>
                <a:gd name="connsiteX1797" fmla="*/ 673554 w 759278"/>
                <a:gd name="connsiteY1797" fmla="*/ 139609 h 277585"/>
                <a:gd name="connsiteX1798" fmla="*/ 673554 w 759278"/>
                <a:gd name="connsiteY1798" fmla="*/ 138793 h 277585"/>
                <a:gd name="connsiteX1799" fmla="*/ 677636 w 759278"/>
                <a:gd name="connsiteY1799" fmla="*/ 136344 h 277585"/>
                <a:gd name="connsiteX1800" fmla="*/ 678452 w 759278"/>
                <a:gd name="connsiteY1800" fmla="*/ 135527 h 277585"/>
                <a:gd name="connsiteX1801" fmla="*/ 679269 w 759278"/>
                <a:gd name="connsiteY1801" fmla="*/ 133894 h 277585"/>
                <a:gd name="connsiteX1802" fmla="*/ 680085 w 759278"/>
                <a:gd name="connsiteY1802" fmla="*/ 132262 h 277585"/>
                <a:gd name="connsiteX1803" fmla="*/ 680902 w 759278"/>
                <a:gd name="connsiteY1803" fmla="*/ 131445 h 277585"/>
                <a:gd name="connsiteX1804" fmla="*/ 684984 w 759278"/>
                <a:gd name="connsiteY1804" fmla="*/ 130629 h 277585"/>
                <a:gd name="connsiteX1805" fmla="*/ 689066 w 759278"/>
                <a:gd name="connsiteY1805" fmla="*/ 129812 h 277585"/>
                <a:gd name="connsiteX1806" fmla="*/ 693148 w 759278"/>
                <a:gd name="connsiteY1806" fmla="*/ 128179 h 277585"/>
                <a:gd name="connsiteX1807" fmla="*/ 694781 w 759278"/>
                <a:gd name="connsiteY1807" fmla="*/ 126546 h 277585"/>
                <a:gd name="connsiteX1808" fmla="*/ 694781 w 759278"/>
                <a:gd name="connsiteY1808" fmla="*/ 125730 h 277585"/>
                <a:gd name="connsiteX1809" fmla="*/ 693964 w 759278"/>
                <a:gd name="connsiteY1809" fmla="*/ 124097 h 277585"/>
                <a:gd name="connsiteX1810" fmla="*/ 693964 w 759278"/>
                <a:gd name="connsiteY1810" fmla="*/ 123281 h 277585"/>
                <a:gd name="connsiteX1811" fmla="*/ 694781 w 759278"/>
                <a:gd name="connsiteY1811" fmla="*/ 122464 h 277585"/>
                <a:gd name="connsiteX1812" fmla="*/ 698046 w 759278"/>
                <a:gd name="connsiteY1812" fmla="*/ 120832 h 277585"/>
                <a:gd name="connsiteX1813" fmla="*/ 702129 w 759278"/>
                <a:gd name="connsiteY1813" fmla="*/ 119199 h 277585"/>
                <a:gd name="connsiteX1814" fmla="*/ 705395 w 759278"/>
                <a:gd name="connsiteY1814" fmla="*/ 117566 h 277585"/>
                <a:gd name="connsiteX1815" fmla="*/ 707027 w 759278"/>
                <a:gd name="connsiteY1815" fmla="*/ 117566 h 277585"/>
                <a:gd name="connsiteX1816" fmla="*/ 708660 w 759278"/>
                <a:gd name="connsiteY1816" fmla="*/ 118382 h 277585"/>
                <a:gd name="connsiteX1817" fmla="*/ 710293 w 759278"/>
                <a:gd name="connsiteY1817" fmla="*/ 119199 h 277585"/>
                <a:gd name="connsiteX1818" fmla="*/ 719273 w 759278"/>
                <a:gd name="connsiteY1818" fmla="*/ 122464 h 277585"/>
                <a:gd name="connsiteX1819" fmla="*/ 720906 w 759278"/>
                <a:gd name="connsiteY1819" fmla="*/ 123281 h 277585"/>
                <a:gd name="connsiteX1820" fmla="*/ 722539 w 759278"/>
                <a:gd name="connsiteY1820" fmla="*/ 124097 h 277585"/>
                <a:gd name="connsiteX1821" fmla="*/ 724172 w 759278"/>
                <a:gd name="connsiteY1821" fmla="*/ 124914 h 277585"/>
                <a:gd name="connsiteX1822" fmla="*/ 725805 w 759278"/>
                <a:gd name="connsiteY1822" fmla="*/ 124914 h 277585"/>
                <a:gd name="connsiteX1823" fmla="*/ 727438 w 759278"/>
                <a:gd name="connsiteY1823" fmla="*/ 125730 h 277585"/>
                <a:gd name="connsiteX1824" fmla="*/ 729071 w 759278"/>
                <a:gd name="connsiteY1824" fmla="*/ 126546 h 277585"/>
                <a:gd name="connsiteX1825" fmla="*/ 733153 w 759278"/>
                <a:gd name="connsiteY1825" fmla="*/ 128179 h 277585"/>
                <a:gd name="connsiteX1826" fmla="*/ 738052 w 759278"/>
                <a:gd name="connsiteY1826" fmla="*/ 130629 h 277585"/>
                <a:gd name="connsiteX1827" fmla="*/ 739684 w 759278"/>
                <a:gd name="connsiteY1827" fmla="*/ 130629 h 277585"/>
                <a:gd name="connsiteX1828" fmla="*/ 744583 w 759278"/>
                <a:gd name="connsiteY1828" fmla="*/ 130629 h 277585"/>
                <a:gd name="connsiteX1829" fmla="*/ 745399 w 759278"/>
                <a:gd name="connsiteY1829" fmla="*/ 131445 h 277585"/>
                <a:gd name="connsiteX1830" fmla="*/ 746216 w 759278"/>
                <a:gd name="connsiteY1830" fmla="*/ 132262 h 277585"/>
                <a:gd name="connsiteX1831" fmla="*/ 747032 w 759278"/>
                <a:gd name="connsiteY1831" fmla="*/ 132262 h 277585"/>
                <a:gd name="connsiteX1832" fmla="*/ 752747 w 759278"/>
                <a:gd name="connsiteY1832" fmla="*/ 133078 h 277585"/>
                <a:gd name="connsiteX1833" fmla="*/ 753564 w 759278"/>
                <a:gd name="connsiteY1833" fmla="*/ 133894 h 277585"/>
                <a:gd name="connsiteX1834" fmla="*/ 754380 w 759278"/>
                <a:gd name="connsiteY1834" fmla="*/ 134711 h 277585"/>
                <a:gd name="connsiteX1835" fmla="*/ 755196 w 759278"/>
                <a:gd name="connsiteY1835" fmla="*/ 136344 h 277585"/>
                <a:gd name="connsiteX1836" fmla="*/ 759279 w 759278"/>
                <a:gd name="connsiteY1836" fmla="*/ 136344 h 277585"/>
                <a:gd name="connsiteX1837" fmla="*/ 759279 w 759278"/>
                <a:gd name="connsiteY1837" fmla="*/ 139609 h 277585"/>
                <a:gd name="connsiteX1838" fmla="*/ 759279 w 759278"/>
                <a:gd name="connsiteY1838" fmla="*/ 142875 h 277585"/>
                <a:gd name="connsiteX1839" fmla="*/ 759279 w 759278"/>
                <a:gd name="connsiteY1839" fmla="*/ 146141 h 277585"/>
                <a:gd name="connsiteX1840" fmla="*/ 759279 w 759278"/>
                <a:gd name="connsiteY1840" fmla="*/ 149407 h 277585"/>
                <a:gd name="connsiteX1841" fmla="*/ 759279 w 759278"/>
                <a:gd name="connsiteY1841" fmla="*/ 152672 h 277585"/>
                <a:gd name="connsiteX1842" fmla="*/ 759279 w 759278"/>
                <a:gd name="connsiteY1842" fmla="*/ 155938 h 277585"/>
                <a:gd name="connsiteX1843" fmla="*/ 759279 w 759278"/>
                <a:gd name="connsiteY1843" fmla="*/ 159204 h 277585"/>
                <a:gd name="connsiteX1844" fmla="*/ 759279 w 759278"/>
                <a:gd name="connsiteY1844" fmla="*/ 162469 h 277585"/>
                <a:gd name="connsiteX1845" fmla="*/ 759279 w 759278"/>
                <a:gd name="connsiteY1845" fmla="*/ 165735 h 277585"/>
                <a:gd name="connsiteX1846" fmla="*/ 759279 w 759278"/>
                <a:gd name="connsiteY1846" fmla="*/ 169001 h 277585"/>
                <a:gd name="connsiteX1847" fmla="*/ 759279 w 759278"/>
                <a:gd name="connsiteY1847" fmla="*/ 172266 h 277585"/>
                <a:gd name="connsiteX1848" fmla="*/ 759279 w 759278"/>
                <a:gd name="connsiteY1848" fmla="*/ 175532 h 277585"/>
                <a:gd name="connsiteX1849" fmla="*/ 759279 w 759278"/>
                <a:gd name="connsiteY1849" fmla="*/ 178798 h 277585"/>
                <a:gd name="connsiteX1850" fmla="*/ 759279 w 759278"/>
                <a:gd name="connsiteY1850" fmla="*/ 182064 h 277585"/>
                <a:gd name="connsiteX1851" fmla="*/ 759279 w 759278"/>
                <a:gd name="connsiteY1851" fmla="*/ 185329 h 277585"/>
                <a:gd name="connsiteX1852" fmla="*/ 759279 w 759278"/>
                <a:gd name="connsiteY1852" fmla="*/ 188595 h 277585"/>
                <a:gd name="connsiteX1853" fmla="*/ 759279 w 759278"/>
                <a:gd name="connsiteY1853" fmla="*/ 191861 h 277585"/>
                <a:gd name="connsiteX1854" fmla="*/ 759279 w 759278"/>
                <a:gd name="connsiteY1854" fmla="*/ 195127 h 277585"/>
                <a:gd name="connsiteX1855" fmla="*/ 759279 w 759278"/>
                <a:gd name="connsiteY1855" fmla="*/ 196759 h 277585"/>
                <a:gd name="connsiteX1856" fmla="*/ 758462 w 759278"/>
                <a:gd name="connsiteY1856" fmla="*/ 198392 h 277585"/>
                <a:gd name="connsiteX1857" fmla="*/ 757646 w 759278"/>
                <a:gd name="connsiteY1857" fmla="*/ 200841 h 277585"/>
                <a:gd name="connsiteX1858" fmla="*/ 757646 w 759278"/>
                <a:gd name="connsiteY1858" fmla="*/ 203291 h 277585"/>
                <a:gd name="connsiteX1859" fmla="*/ 758462 w 759278"/>
                <a:gd name="connsiteY1859" fmla="*/ 204924 h 277585"/>
                <a:gd name="connsiteX1860" fmla="*/ 759279 w 759278"/>
                <a:gd name="connsiteY1860" fmla="*/ 205740 h 277585"/>
                <a:gd name="connsiteX1861" fmla="*/ 759279 w 759278"/>
                <a:gd name="connsiteY1861" fmla="*/ 208189 h 277585"/>
                <a:gd name="connsiteX1862" fmla="*/ 759279 w 759278"/>
                <a:gd name="connsiteY1862" fmla="*/ 211455 h 277585"/>
                <a:gd name="connsiteX1863" fmla="*/ 759279 w 759278"/>
                <a:gd name="connsiteY1863" fmla="*/ 214721 h 277585"/>
                <a:gd name="connsiteX1864" fmla="*/ 759279 w 759278"/>
                <a:gd name="connsiteY1864" fmla="*/ 217987 h 277585"/>
                <a:gd name="connsiteX1865" fmla="*/ 759279 w 759278"/>
                <a:gd name="connsiteY1865" fmla="*/ 221252 h 277585"/>
                <a:gd name="connsiteX1866" fmla="*/ 759279 w 759278"/>
                <a:gd name="connsiteY1866" fmla="*/ 224518 h 277585"/>
                <a:gd name="connsiteX1867" fmla="*/ 759279 w 759278"/>
                <a:gd name="connsiteY1867" fmla="*/ 227784 h 277585"/>
                <a:gd name="connsiteX1868" fmla="*/ 759279 w 759278"/>
                <a:gd name="connsiteY1868" fmla="*/ 231049 h 277585"/>
                <a:gd name="connsiteX1869" fmla="*/ 759279 w 759278"/>
                <a:gd name="connsiteY1869" fmla="*/ 234315 h 277585"/>
                <a:gd name="connsiteX1870" fmla="*/ 759279 w 759278"/>
                <a:gd name="connsiteY1870" fmla="*/ 237581 h 277585"/>
                <a:gd name="connsiteX1871" fmla="*/ 759279 w 759278"/>
                <a:gd name="connsiteY1871" fmla="*/ 240846 h 277585"/>
                <a:gd name="connsiteX1872" fmla="*/ 759279 w 759278"/>
                <a:gd name="connsiteY1872" fmla="*/ 240846 h 277585"/>
                <a:gd name="connsiteX1873" fmla="*/ 758462 w 759278"/>
                <a:gd name="connsiteY1873" fmla="*/ 240030 h 277585"/>
                <a:gd name="connsiteX1874" fmla="*/ 756013 w 759278"/>
                <a:gd name="connsiteY1874" fmla="*/ 238397 h 277585"/>
                <a:gd name="connsiteX1875" fmla="*/ 753564 w 759278"/>
                <a:gd name="connsiteY1875" fmla="*/ 235948 h 277585"/>
                <a:gd name="connsiteX1876" fmla="*/ 751931 w 759278"/>
                <a:gd name="connsiteY1876" fmla="*/ 234315 h 277585"/>
                <a:gd name="connsiteX1877" fmla="*/ 750298 w 759278"/>
                <a:gd name="connsiteY1877" fmla="*/ 232682 h 277585"/>
                <a:gd name="connsiteX1878" fmla="*/ 743766 w 759278"/>
                <a:gd name="connsiteY1878" fmla="*/ 226967 h 277585"/>
                <a:gd name="connsiteX1879" fmla="*/ 742134 w 759278"/>
                <a:gd name="connsiteY1879" fmla="*/ 225334 h 277585"/>
                <a:gd name="connsiteX1880" fmla="*/ 742134 w 759278"/>
                <a:gd name="connsiteY1880" fmla="*/ 224518 h 277585"/>
                <a:gd name="connsiteX1881" fmla="*/ 742134 w 759278"/>
                <a:gd name="connsiteY1881" fmla="*/ 223702 h 277585"/>
                <a:gd name="connsiteX1882" fmla="*/ 742950 w 759278"/>
                <a:gd name="connsiteY1882" fmla="*/ 222885 h 277585"/>
                <a:gd name="connsiteX1883" fmla="*/ 744583 w 759278"/>
                <a:gd name="connsiteY1883" fmla="*/ 220436 h 277585"/>
                <a:gd name="connsiteX1884" fmla="*/ 742950 w 759278"/>
                <a:gd name="connsiteY1884" fmla="*/ 222069 h 277585"/>
                <a:gd name="connsiteX1885" fmla="*/ 741317 w 759278"/>
                <a:gd name="connsiteY1885" fmla="*/ 223702 h 277585"/>
                <a:gd name="connsiteX1886" fmla="*/ 738868 w 759278"/>
                <a:gd name="connsiteY1886" fmla="*/ 223702 h 277585"/>
                <a:gd name="connsiteX1887" fmla="*/ 736419 w 759278"/>
                <a:gd name="connsiteY1887" fmla="*/ 223702 h 277585"/>
                <a:gd name="connsiteX1888" fmla="*/ 733970 w 759278"/>
                <a:gd name="connsiteY1888" fmla="*/ 224518 h 277585"/>
                <a:gd name="connsiteX1889" fmla="*/ 731520 w 759278"/>
                <a:gd name="connsiteY1889" fmla="*/ 224518 h 277585"/>
                <a:gd name="connsiteX1890" fmla="*/ 730704 w 759278"/>
                <a:gd name="connsiteY1890" fmla="*/ 224518 h 277585"/>
                <a:gd name="connsiteX1891" fmla="*/ 729887 w 759278"/>
                <a:gd name="connsiteY1891" fmla="*/ 223702 h 277585"/>
                <a:gd name="connsiteX1892" fmla="*/ 729887 w 759278"/>
                <a:gd name="connsiteY1892" fmla="*/ 222885 h 277585"/>
                <a:gd name="connsiteX1893" fmla="*/ 729887 w 759278"/>
                <a:gd name="connsiteY1893" fmla="*/ 222069 h 277585"/>
                <a:gd name="connsiteX1894" fmla="*/ 729071 w 759278"/>
                <a:gd name="connsiteY1894" fmla="*/ 223702 h 277585"/>
                <a:gd name="connsiteX1895" fmla="*/ 727438 w 759278"/>
                <a:gd name="connsiteY1895" fmla="*/ 224518 h 277585"/>
                <a:gd name="connsiteX1896" fmla="*/ 724989 w 759278"/>
                <a:gd name="connsiteY1896" fmla="*/ 226151 h 277585"/>
                <a:gd name="connsiteX1897" fmla="*/ 724172 w 759278"/>
                <a:gd name="connsiteY1897" fmla="*/ 225334 h 277585"/>
                <a:gd name="connsiteX1898" fmla="*/ 723356 w 759278"/>
                <a:gd name="connsiteY1898" fmla="*/ 224518 h 277585"/>
                <a:gd name="connsiteX1899" fmla="*/ 723356 w 759278"/>
                <a:gd name="connsiteY1899" fmla="*/ 223702 h 277585"/>
                <a:gd name="connsiteX1900" fmla="*/ 724172 w 759278"/>
                <a:gd name="connsiteY1900" fmla="*/ 222885 h 277585"/>
                <a:gd name="connsiteX1901" fmla="*/ 724172 w 759278"/>
                <a:gd name="connsiteY1901" fmla="*/ 222069 h 277585"/>
                <a:gd name="connsiteX1902" fmla="*/ 724989 w 759278"/>
                <a:gd name="connsiteY1902" fmla="*/ 219619 h 277585"/>
                <a:gd name="connsiteX1903" fmla="*/ 725805 w 759278"/>
                <a:gd name="connsiteY1903" fmla="*/ 217987 h 277585"/>
                <a:gd name="connsiteX1904" fmla="*/ 726621 w 759278"/>
                <a:gd name="connsiteY1904" fmla="*/ 215537 h 277585"/>
                <a:gd name="connsiteX1905" fmla="*/ 727438 w 759278"/>
                <a:gd name="connsiteY1905" fmla="*/ 214721 h 277585"/>
                <a:gd name="connsiteX1906" fmla="*/ 727438 w 759278"/>
                <a:gd name="connsiteY1906" fmla="*/ 213904 h 277585"/>
                <a:gd name="connsiteX1907" fmla="*/ 726621 w 759278"/>
                <a:gd name="connsiteY1907" fmla="*/ 213088 h 277585"/>
                <a:gd name="connsiteX1908" fmla="*/ 725805 w 759278"/>
                <a:gd name="connsiteY1908" fmla="*/ 213088 h 277585"/>
                <a:gd name="connsiteX1909" fmla="*/ 724989 w 759278"/>
                <a:gd name="connsiteY1909" fmla="*/ 212271 h 277585"/>
                <a:gd name="connsiteX1910" fmla="*/ 724172 w 759278"/>
                <a:gd name="connsiteY1910" fmla="*/ 210639 h 277585"/>
                <a:gd name="connsiteX1911" fmla="*/ 723356 w 759278"/>
                <a:gd name="connsiteY1911" fmla="*/ 209822 h 277585"/>
                <a:gd name="connsiteX1912" fmla="*/ 722539 w 759278"/>
                <a:gd name="connsiteY1912" fmla="*/ 209006 h 277585"/>
                <a:gd name="connsiteX1913" fmla="*/ 721723 w 759278"/>
                <a:gd name="connsiteY1913" fmla="*/ 208189 h 277585"/>
                <a:gd name="connsiteX1914" fmla="*/ 722539 w 759278"/>
                <a:gd name="connsiteY1914" fmla="*/ 207373 h 277585"/>
                <a:gd name="connsiteX1915" fmla="*/ 723356 w 759278"/>
                <a:gd name="connsiteY1915" fmla="*/ 207373 h 277585"/>
                <a:gd name="connsiteX1916" fmla="*/ 724172 w 759278"/>
                <a:gd name="connsiteY1916" fmla="*/ 207373 h 277585"/>
                <a:gd name="connsiteX1917" fmla="*/ 725805 w 759278"/>
                <a:gd name="connsiteY1917" fmla="*/ 207373 h 277585"/>
                <a:gd name="connsiteX1918" fmla="*/ 726621 w 759278"/>
                <a:gd name="connsiteY1918" fmla="*/ 207373 h 277585"/>
                <a:gd name="connsiteX1919" fmla="*/ 728254 w 759278"/>
                <a:gd name="connsiteY1919" fmla="*/ 206557 h 277585"/>
                <a:gd name="connsiteX1920" fmla="*/ 727438 w 759278"/>
                <a:gd name="connsiteY1920" fmla="*/ 206557 h 277585"/>
                <a:gd name="connsiteX1921" fmla="*/ 726621 w 759278"/>
                <a:gd name="connsiteY1921" fmla="*/ 206557 h 277585"/>
                <a:gd name="connsiteX1922" fmla="*/ 723356 w 759278"/>
                <a:gd name="connsiteY1922" fmla="*/ 205740 h 277585"/>
                <a:gd name="connsiteX1923" fmla="*/ 720906 w 759278"/>
                <a:gd name="connsiteY1923" fmla="*/ 204924 h 277585"/>
                <a:gd name="connsiteX1924" fmla="*/ 719273 w 759278"/>
                <a:gd name="connsiteY1924" fmla="*/ 202474 h 277585"/>
                <a:gd name="connsiteX1925" fmla="*/ 719273 w 759278"/>
                <a:gd name="connsiteY1925" fmla="*/ 201658 h 277585"/>
                <a:gd name="connsiteX1926" fmla="*/ 720906 w 759278"/>
                <a:gd name="connsiteY1926" fmla="*/ 201658 h 277585"/>
                <a:gd name="connsiteX1927" fmla="*/ 724172 w 759278"/>
                <a:gd name="connsiteY1927" fmla="*/ 200841 h 277585"/>
                <a:gd name="connsiteX1928" fmla="*/ 723356 w 759278"/>
                <a:gd name="connsiteY1928" fmla="*/ 200025 h 277585"/>
                <a:gd name="connsiteX1929" fmla="*/ 721723 w 759278"/>
                <a:gd name="connsiteY1929" fmla="*/ 199209 h 277585"/>
                <a:gd name="connsiteX1930" fmla="*/ 720906 w 759278"/>
                <a:gd name="connsiteY1930" fmla="*/ 197576 h 277585"/>
                <a:gd name="connsiteX1931" fmla="*/ 720090 w 759278"/>
                <a:gd name="connsiteY1931" fmla="*/ 196759 h 277585"/>
                <a:gd name="connsiteX1932" fmla="*/ 718457 w 759278"/>
                <a:gd name="connsiteY1932" fmla="*/ 195127 h 277585"/>
                <a:gd name="connsiteX1933" fmla="*/ 716824 w 759278"/>
                <a:gd name="connsiteY1933" fmla="*/ 193494 h 277585"/>
                <a:gd name="connsiteX1934" fmla="*/ 716008 w 759278"/>
                <a:gd name="connsiteY1934" fmla="*/ 189412 h 277585"/>
                <a:gd name="connsiteX1935" fmla="*/ 715191 w 759278"/>
                <a:gd name="connsiteY1935" fmla="*/ 186962 h 277585"/>
                <a:gd name="connsiteX1936" fmla="*/ 715191 w 759278"/>
                <a:gd name="connsiteY1936" fmla="*/ 186146 h 277585"/>
                <a:gd name="connsiteX1937" fmla="*/ 716008 w 759278"/>
                <a:gd name="connsiteY1937" fmla="*/ 185329 h 277585"/>
                <a:gd name="connsiteX1938" fmla="*/ 714375 w 759278"/>
                <a:gd name="connsiteY1938" fmla="*/ 185329 h 277585"/>
                <a:gd name="connsiteX1939" fmla="*/ 712742 w 759278"/>
                <a:gd name="connsiteY1939" fmla="*/ 184513 h 277585"/>
                <a:gd name="connsiteX1940" fmla="*/ 713559 w 759278"/>
                <a:gd name="connsiteY1940" fmla="*/ 182880 h 277585"/>
                <a:gd name="connsiteX1941" fmla="*/ 715191 w 759278"/>
                <a:gd name="connsiteY1941" fmla="*/ 182064 h 277585"/>
                <a:gd name="connsiteX1942" fmla="*/ 713559 w 759278"/>
                <a:gd name="connsiteY1942" fmla="*/ 182064 h 277585"/>
                <a:gd name="connsiteX1943" fmla="*/ 711926 w 759278"/>
                <a:gd name="connsiteY1943" fmla="*/ 182064 h 277585"/>
                <a:gd name="connsiteX1944" fmla="*/ 711109 w 759278"/>
                <a:gd name="connsiteY1944" fmla="*/ 182064 h 277585"/>
                <a:gd name="connsiteX1945" fmla="*/ 710293 w 759278"/>
                <a:gd name="connsiteY1945" fmla="*/ 182064 h 277585"/>
                <a:gd name="connsiteX1946" fmla="*/ 710293 w 759278"/>
                <a:gd name="connsiteY1946" fmla="*/ 181247 h 277585"/>
                <a:gd name="connsiteX1947" fmla="*/ 710293 w 759278"/>
                <a:gd name="connsiteY1947" fmla="*/ 180431 h 277585"/>
                <a:gd name="connsiteX1948" fmla="*/ 710293 w 759278"/>
                <a:gd name="connsiteY1948" fmla="*/ 178798 h 277585"/>
                <a:gd name="connsiteX1949" fmla="*/ 710293 w 759278"/>
                <a:gd name="connsiteY1949" fmla="*/ 177165 h 277585"/>
                <a:gd name="connsiteX1950" fmla="*/ 708660 w 759278"/>
                <a:gd name="connsiteY1950" fmla="*/ 176349 h 277585"/>
                <a:gd name="connsiteX1951" fmla="*/ 707844 w 759278"/>
                <a:gd name="connsiteY1951" fmla="*/ 175532 h 277585"/>
                <a:gd name="connsiteX1952" fmla="*/ 707027 w 759278"/>
                <a:gd name="connsiteY1952" fmla="*/ 175532 h 277585"/>
                <a:gd name="connsiteX1953" fmla="*/ 706211 w 759278"/>
                <a:gd name="connsiteY1953" fmla="*/ 175532 h 277585"/>
                <a:gd name="connsiteX1954" fmla="*/ 705395 w 759278"/>
                <a:gd name="connsiteY1954" fmla="*/ 174716 h 277585"/>
                <a:gd name="connsiteX1955" fmla="*/ 704578 w 759278"/>
                <a:gd name="connsiteY1955" fmla="*/ 173899 h 277585"/>
                <a:gd name="connsiteX1956" fmla="*/ 697230 w 759278"/>
                <a:gd name="connsiteY1956" fmla="*/ 169817 h 277585"/>
                <a:gd name="connsiteX1957" fmla="*/ 696414 w 759278"/>
                <a:gd name="connsiteY1957" fmla="*/ 169001 h 277585"/>
                <a:gd name="connsiteX1958" fmla="*/ 695597 w 759278"/>
                <a:gd name="connsiteY1958" fmla="*/ 169817 h 277585"/>
                <a:gd name="connsiteX1959" fmla="*/ 694781 w 759278"/>
                <a:gd name="connsiteY1959" fmla="*/ 169817 h 277585"/>
                <a:gd name="connsiteX1960" fmla="*/ 693964 w 759278"/>
                <a:gd name="connsiteY1960" fmla="*/ 169001 h 277585"/>
                <a:gd name="connsiteX1961" fmla="*/ 693148 w 759278"/>
                <a:gd name="connsiteY1961" fmla="*/ 168184 h 277585"/>
                <a:gd name="connsiteX1962" fmla="*/ 692331 w 759278"/>
                <a:gd name="connsiteY1962" fmla="*/ 168184 h 277585"/>
                <a:gd name="connsiteX1963" fmla="*/ 691515 w 759278"/>
                <a:gd name="connsiteY1963" fmla="*/ 168184 h 277585"/>
                <a:gd name="connsiteX1964" fmla="*/ 690698 w 759278"/>
                <a:gd name="connsiteY1964" fmla="*/ 168184 h 277585"/>
                <a:gd name="connsiteX1965" fmla="*/ 689882 w 759278"/>
                <a:gd name="connsiteY1965" fmla="*/ 168184 h 277585"/>
                <a:gd name="connsiteX1966" fmla="*/ 685800 w 759278"/>
                <a:gd name="connsiteY1966" fmla="*/ 166552 h 277585"/>
                <a:gd name="connsiteX1967" fmla="*/ 681718 w 759278"/>
                <a:gd name="connsiteY1967" fmla="*/ 164919 h 277585"/>
                <a:gd name="connsiteX1968" fmla="*/ 678452 w 759278"/>
                <a:gd name="connsiteY1968" fmla="*/ 164102 h 277585"/>
                <a:gd name="connsiteX1969" fmla="*/ 677636 w 759278"/>
                <a:gd name="connsiteY1969" fmla="*/ 173083 h 277585"/>
                <a:gd name="connsiteX1970" fmla="*/ 676003 w 759278"/>
                <a:gd name="connsiteY1970" fmla="*/ 172266 h 277585"/>
                <a:gd name="connsiteX1971" fmla="*/ 671921 w 759278"/>
                <a:gd name="connsiteY1971" fmla="*/ 171450 h 277585"/>
                <a:gd name="connsiteX1972" fmla="*/ 667839 w 759278"/>
                <a:gd name="connsiteY1972" fmla="*/ 170634 h 277585"/>
                <a:gd name="connsiteX1973" fmla="*/ 666206 w 759278"/>
                <a:gd name="connsiteY1973" fmla="*/ 170634 h 277585"/>
                <a:gd name="connsiteX1974" fmla="*/ 664573 w 759278"/>
                <a:gd name="connsiteY1974" fmla="*/ 170634 h 277585"/>
                <a:gd name="connsiteX1975" fmla="*/ 662940 w 759278"/>
                <a:gd name="connsiteY1975" fmla="*/ 170634 h 277585"/>
                <a:gd name="connsiteX1976" fmla="*/ 655592 w 759278"/>
                <a:gd name="connsiteY1976" fmla="*/ 166552 h 277585"/>
                <a:gd name="connsiteX1977" fmla="*/ 653959 w 759278"/>
                <a:gd name="connsiteY1977" fmla="*/ 164919 h 277585"/>
                <a:gd name="connsiteX1978" fmla="*/ 653959 w 759278"/>
                <a:gd name="connsiteY1978" fmla="*/ 164102 h 277585"/>
                <a:gd name="connsiteX1979" fmla="*/ 653959 w 759278"/>
                <a:gd name="connsiteY1979" fmla="*/ 163286 h 277585"/>
                <a:gd name="connsiteX1980" fmla="*/ 657225 w 759278"/>
                <a:gd name="connsiteY1980" fmla="*/ 163286 h 277585"/>
                <a:gd name="connsiteX1981" fmla="*/ 654776 w 759278"/>
                <a:gd name="connsiteY1981" fmla="*/ 163286 h 277585"/>
                <a:gd name="connsiteX1982" fmla="*/ 653959 w 759278"/>
                <a:gd name="connsiteY1982" fmla="*/ 163286 h 277585"/>
                <a:gd name="connsiteX1983" fmla="*/ 652327 w 759278"/>
                <a:gd name="connsiteY1983" fmla="*/ 164102 h 277585"/>
                <a:gd name="connsiteX1984" fmla="*/ 651510 w 759278"/>
                <a:gd name="connsiteY1984" fmla="*/ 164102 h 277585"/>
                <a:gd name="connsiteX1985" fmla="*/ 649877 w 759278"/>
                <a:gd name="connsiteY1985" fmla="*/ 163286 h 277585"/>
                <a:gd name="connsiteX1986" fmla="*/ 648245 w 759278"/>
                <a:gd name="connsiteY1986" fmla="*/ 162469 h 277585"/>
                <a:gd name="connsiteX1987" fmla="*/ 645795 w 759278"/>
                <a:gd name="connsiteY1987" fmla="*/ 163286 h 277585"/>
                <a:gd name="connsiteX1988" fmla="*/ 644979 w 759278"/>
                <a:gd name="connsiteY1988" fmla="*/ 162469 h 277585"/>
                <a:gd name="connsiteX1989" fmla="*/ 644979 w 759278"/>
                <a:gd name="connsiteY1989" fmla="*/ 161653 h 277585"/>
                <a:gd name="connsiteX1990" fmla="*/ 644162 w 759278"/>
                <a:gd name="connsiteY1990" fmla="*/ 160837 h 277585"/>
                <a:gd name="connsiteX1991" fmla="*/ 643346 w 759278"/>
                <a:gd name="connsiteY1991" fmla="*/ 160837 h 277585"/>
                <a:gd name="connsiteX1992" fmla="*/ 642529 w 759278"/>
                <a:gd name="connsiteY1992" fmla="*/ 160837 h 277585"/>
                <a:gd name="connsiteX1993" fmla="*/ 641713 w 759278"/>
                <a:gd name="connsiteY1993" fmla="*/ 160837 h 277585"/>
                <a:gd name="connsiteX1994" fmla="*/ 640896 w 759278"/>
                <a:gd name="connsiteY1994" fmla="*/ 160020 h 277585"/>
                <a:gd name="connsiteX1995" fmla="*/ 640080 w 759278"/>
                <a:gd name="connsiteY1995" fmla="*/ 159204 h 277585"/>
                <a:gd name="connsiteX1996" fmla="*/ 639264 w 759278"/>
                <a:gd name="connsiteY1996" fmla="*/ 158387 h 277585"/>
                <a:gd name="connsiteX1997" fmla="*/ 638447 w 759278"/>
                <a:gd name="connsiteY1997" fmla="*/ 157571 h 277585"/>
                <a:gd name="connsiteX1998" fmla="*/ 636814 w 759278"/>
                <a:gd name="connsiteY1998" fmla="*/ 156754 h 277585"/>
                <a:gd name="connsiteX1999" fmla="*/ 635998 w 759278"/>
                <a:gd name="connsiteY1999" fmla="*/ 155121 h 277585"/>
                <a:gd name="connsiteX2000" fmla="*/ 635998 w 759278"/>
                <a:gd name="connsiteY2000" fmla="*/ 152672 h 277585"/>
                <a:gd name="connsiteX2001" fmla="*/ 635998 w 759278"/>
                <a:gd name="connsiteY2001" fmla="*/ 151856 h 277585"/>
                <a:gd name="connsiteX2002" fmla="*/ 637631 w 759278"/>
                <a:gd name="connsiteY2002" fmla="*/ 150223 h 277585"/>
                <a:gd name="connsiteX2003" fmla="*/ 638447 w 759278"/>
                <a:gd name="connsiteY2003" fmla="*/ 148590 h 277585"/>
                <a:gd name="connsiteX2004" fmla="*/ 636814 w 759278"/>
                <a:gd name="connsiteY2004" fmla="*/ 148590 h 277585"/>
                <a:gd name="connsiteX2005" fmla="*/ 635998 w 759278"/>
                <a:gd name="connsiteY2005" fmla="*/ 149407 h 277585"/>
                <a:gd name="connsiteX2006" fmla="*/ 635181 w 759278"/>
                <a:gd name="connsiteY2006" fmla="*/ 150223 h 277585"/>
                <a:gd name="connsiteX2007" fmla="*/ 635181 w 759278"/>
                <a:gd name="connsiteY2007" fmla="*/ 151039 h 277585"/>
                <a:gd name="connsiteX2008" fmla="*/ 635181 w 759278"/>
                <a:gd name="connsiteY2008" fmla="*/ 154305 h 277585"/>
                <a:gd name="connsiteX2009" fmla="*/ 634365 w 759278"/>
                <a:gd name="connsiteY2009" fmla="*/ 155121 h 277585"/>
                <a:gd name="connsiteX2010" fmla="*/ 632732 w 759278"/>
                <a:gd name="connsiteY2010" fmla="*/ 155121 h 277585"/>
                <a:gd name="connsiteX2011" fmla="*/ 632732 w 759278"/>
                <a:gd name="connsiteY2011" fmla="*/ 156754 h 277585"/>
                <a:gd name="connsiteX2012" fmla="*/ 631916 w 759278"/>
                <a:gd name="connsiteY2012" fmla="*/ 158387 h 277585"/>
                <a:gd name="connsiteX2013" fmla="*/ 630283 w 759278"/>
                <a:gd name="connsiteY2013" fmla="*/ 160020 h 277585"/>
                <a:gd name="connsiteX2014" fmla="*/ 630283 w 759278"/>
                <a:gd name="connsiteY2014" fmla="*/ 160837 h 277585"/>
                <a:gd name="connsiteX2015" fmla="*/ 630283 w 759278"/>
                <a:gd name="connsiteY2015" fmla="*/ 161653 h 277585"/>
                <a:gd name="connsiteX2016" fmla="*/ 630283 w 759278"/>
                <a:gd name="connsiteY2016" fmla="*/ 162469 h 277585"/>
                <a:gd name="connsiteX2017" fmla="*/ 627834 w 759278"/>
                <a:gd name="connsiteY2017" fmla="*/ 164919 h 277585"/>
                <a:gd name="connsiteX2018" fmla="*/ 627017 w 759278"/>
                <a:gd name="connsiteY2018" fmla="*/ 164919 h 277585"/>
                <a:gd name="connsiteX2019" fmla="*/ 625384 w 759278"/>
                <a:gd name="connsiteY2019" fmla="*/ 164919 h 277585"/>
                <a:gd name="connsiteX2020" fmla="*/ 623752 w 759278"/>
                <a:gd name="connsiteY2020" fmla="*/ 165735 h 277585"/>
                <a:gd name="connsiteX2021" fmla="*/ 622935 w 759278"/>
                <a:gd name="connsiteY2021" fmla="*/ 164919 h 277585"/>
                <a:gd name="connsiteX2022" fmla="*/ 622119 w 759278"/>
                <a:gd name="connsiteY2022" fmla="*/ 164102 h 277585"/>
                <a:gd name="connsiteX2023" fmla="*/ 621302 w 759278"/>
                <a:gd name="connsiteY2023" fmla="*/ 163286 h 277585"/>
                <a:gd name="connsiteX2024" fmla="*/ 620486 w 759278"/>
                <a:gd name="connsiteY2024" fmla="*/ 161653 h 277585"/>
                <a:gd name="connsiteX2025" fmla="*/ 619670 w 759278"/>
                <a:gd name="connsiteY2025" fmla="*/ 159204 h 277585"/>
                <a:gd name="connsiteX2026" fmla="*/ 621302 w 759278"/>
                <a:gd name="connsiteY2026" fmla="*/ 156754 h 277585"/>
                <a:gd name="connsiteX2027" fmla="*/ 620486 w 759278"/>
                <a:gd name="connsiteY2027" fmla="*/ 154305 h 277585"/>
                <a:gd name="connsiteX2028" fmla="*/ 618853 w 759278"/>
                <a:gd name="connsiteY2028" fmla="*/ 152672 h 277585"/>
                <a:gd name="connsiteX2029" fmla="*/ 615587 w 759278"/>
                <a:gd name="connsiteY2029" fmla="*/ 150223 h 277585"/>
                <a:gd name="connsiteX2030" fmla="*/ 612321 w 759278"/>
                <a:gd name="connsiteY2030" fmla="*/ 147774 h 277585"/>
                <a:gd name="connsiteX2031" fmla="*/ 610689 w 759278"/>
                <a:gd name="connsiteY2031" fmla="*/ 146957 h 277585"/>
                <a:gd name="connsiteX2032" fmla="*/ 608239 w 759278"/>
                <a:gd name="connsiteY2032" fmla="*/ 146957 h 277585"/>
                <a:gd name="connsiteX2033" fmla="*/ 607423 w 759278"/>
                <a:gd name="connsiteY2033" fmla="*/ 146957 h 277585"/>
                <a:gd name="connsiteX2034" fmla="*/ 606606 w 759278"/>
                <a:gd name="connsiteY2034" fmla="*/ 146141 h 277585"/>
                <a:gd name="connsiteX2035" fmla="*/ 605790 w 759278"/>
                <a:gd name="connsiteY2035" fmla="*/ 145324 h 277585"/>
                <a:gd name="connsiteX2036" fmla="*/ 607423 w 759278"/>
                <a:gd name="connsiteY2036" fmla="*/ 144508 h 277585"/>
                <a:gd name="connsiteX2037" fmla="*/ 609872 w 759278"/>
                <a:gd name="connsiteY2037" fmla="*/ 142875 h 277585"/>
                <a:gd name="connsiteX2038" fmla="*/ 611505 w 759278"/>
                <a:gd name="connsiteY2038" fmla="*/ 142875 h 277585"/>
                <a:gd name="connsiteX2039" fmla="*/ 615587 w 759278"/>
                <a:gd name="connsiteY2039" fmla="*/ 143691 h 277585"/>
                <a:gd name="connsiteX2040" fmla="*/ 617220 w 759278"/>
                <a:gd name="connsiteY2040" fmla="*/ 144508 h 277585"/>
                <a:gd name="connsiteX2041" fmla="*/ 618037 w 759278"/>
                <a:gd name="connsiteY2041" fmla="*/ 144508 h 277585"/>
                <a:gd name="connsiteX2042" fmla="*/ 620486 w 759278"/>
                <a:gd name="connsiteY2042" fmla="*/ 142059 h 277585"/>
                <a:gd name="connsiteX2043" fmla="*/ 622935 w 759278"/>
                <a:gd name="connsiteY2043" fmla="*/ 139609 h 277585"/>
                <a:gd name="connsiteX2044" fmla="*/ 624568 w 759278"/>
                <a:gd name="connsiteY2044" fmla="*/ 138793 h 277585"/>
                <a:gd name="connsiteX2045" fmla="*/ 625384 w 759278"/>
                <a:gd name="connsiteY2045" fmla="*/ 138793 h 277585"/>
                <a:gd name="connsiteX2046" fmla="*/ 626201 w 759278"/>
                <a:gd name="connsiteY2046" fmla="*/ 138793 h 277585"/>
                <a:gd name="connsiteX2047" fmla="*/ 628650 w 759278"/>
                <a:gd name="connsiteY2047" fmla="*/ 139609 h 277585"/>
                <a:gd name="connsiteX2048" fmla="*/ 630283 w 759278"/>
                <a:gd name="connsiteY2048" fmla="*/ 140426 h 277585"/>
                <a:gd name="connsiteX2049" fmla="*/ 631916 w 759278"/>
                <a:gd name="connsiteY2049" fmla="*/ 140426 h 277585"/>
                <a:gd name="connsiteX2050" fmla="*/ 632732 w 759278"/>
                <a:gd name="connsiteY2050" fmla="*/ 141242 h 277585"/>
                <a:gd name="connsiteX2051" fmla="*/ 633548 w 759278"/>
                <a:gd name="connsiteY2051" fmla="*/ 141242 h 277585"/>
                <a:gd name="connsiteX2052" fmla="*/ 633548 w 759278"/>
                <a:gd name="connsiteY2052" fmla="*/ 139609 h 277585"/>
                <a:gd name="connsiteX2053" fmla="*/ 634365 w 759278"/>
                <a:gd name="connsiteY2053" fmla="*/ 137977 h 277585"/>
                <a:gd name="connsiteX2054" fmla="*/ 635998 w 759278"/>
                <a:gd name="connsiteY2054" fmla="*/ 137160 h 277585"/>
                <a:gd name="connsiteX2055" fmla="*/ 636814 w 759278"/>
                <a:gd name="connsiteY2055" fmla="*/ 137160 h 277585"/>
                <a:gd name="connsiteX2056" fmla="*/ 637631 w 759278"/>
                <a:gd name="connsiteY2056" fmla="*/ 137160 h 277585"/>
                <a:gd name="connsiteX2057" fmla="*/ 637631 w 759278"/>
                <a:gd name="connsiteY2057" fmla="*/ 135527 h 277585"/>
                <a:gd name="connsiteX2058" fmla="*/ 635998 w 759278"/>
                <a:gd name="connsiteY2058" fmla="*/ 135527 h 277585"/>
                <a:gd name="connsiteX2059" fmla="*/ 636814 w 759278"/>
                <a:gd name="connsiteY2059" fmla="*/ 134711 h 277585"/>
                <a:gd name="connsiteX2060" fmla="*/ 637631 w 759278"/>
                <a:gd name="connsiteY2060" fmla="*/ 133894 h 277585"/>
                <a:gd name="connsiteX2061" fmla="*/ 637631 w 759278"/>
                <a:gd name="connsiteY2061" fmla="*/ 133078 h 277585"/>
                <a:gd name="connsiteX2062" fmla="*/ 637631 w 759278"/>
                <a:gd name="connsiteY2062" fmla="*/ 132262 h 277585"/>
                <a:gd name="connsiteX2063" fmla="*/ 634365 w 759278"/>
                <a:gd name="connsiteY2063" fmla="*/ 133894 h 277585"/>
                <a:gd name="connsiteX2064" fmla="*/ 630283 w 759278"/>
                <a:gd name="connsiteY2064" fmla="*/ 134711 h 277585"/>
                <a:gd name="connsiteX2065" fmla="*/ 627834 w 759278"/>
                <a:gd name="connsiteY2065" fmla="*/ 134711 h 277585"/>
                <a:gd name="connsiteX2066" fmla="*/ 625384 w 759278"/>
                <a:gd name="connsiteY2066" fmla="*/ 134711 h 277585"/>
                <a:gd name="connsiteX2067" fmla="*/ 621302 w 759278"/>
                <a:gd name="connsiteY2067" fmla="*/ 135527 h 277585"/>
                <a:gd name="connsiteX2068" fmla="*/ 619670 w 759278"/>
                <a:gd name="connsiteY2068" fmla="*/ 135527 h 277585"/>
                <a:gd name="connsiteX2069" fmla="*/ 615587 w 759278"/>
                <a:gd name="connsiteY2069" fmla="*/ 135527 h 277585"/>
                <a:gd name="connsiteX2070" fmla="*/ 613138 w 759278"/>
                <a:gd name="connsiteY2070" fmla="*/ 134711 h 277585"/>
                <a:gd name="connsiteX2071" fmla="*/ 611505 w 759278"/>
                <a:gd name="connsiteY2071" fmla="*/ 134711 h 277585"/>
                <a:gd name="connsiteX2072" fmla="*/ 609872 w 759278"/>
                <a:gd name="connsiteY2072" fmla="*/ 134711 h 277585"/>
                <a:gd name="connsiteX2073" fmla="*/ 608239 w 759278"/>
                <a:gd name="connsiteY2073" fmla="*/ 133894 h 277585"/>
                <a:gd name="connsiteX2074" fmla="*/ 606606 w 759278"/>
                <a:gd name="connsiteY2074" fmla="*/ 132262 h 277585"/>
                <a:gd name="connsiteX2075" fmla="*/ 605790 w 759278"/>
                <a:gd name="connsiteY2075" fmla="*/ 131445 h 277585"/>
                <a:gd name="connsiteX2076" fmla="*/ 604973 w 759278"/>
                <a:gd name="connsiteY2076" fmla="*/ 130629 h 277585"/>
                <a:gd name="connsiteX2077" fmla="*/ 604157 w 759278"/>
                <a:gd name="connsiteY2077" fmla="*/ 129812 h 277585"/>
                <a:gd name="connsiteX2078" fmla="*/ 603341 w 759278"/>
                <a:gd name="connsiteY2078" fmla="*/ 126546 h 277585"/>
                <a:gd name="connsiteX2079" fmla="*/ 603341 w 759278"/>
                <a:gd name="connsiteY2079" fmla="*/ 124097 h 277585"/>
                <a:gd name="connsiteX2080" fmla="*/ 601708 w 759278"/>
                <a:gd name="connsiteY2080" fmla="*/ 124097 h 277585"/>
                <a:gd name="connsiteX2081" fmla="*/ 600075 w 759278"/>
                <a:gd name="connsiteY2081" fmla="*/ 124097 h 277585"/>
                <a:gd name="connsiteX2082" fmla="*/ 592727 w 759278"/>
                <a:gd name="connsiteY2082" fmla="*/ 121648 h 277585"/>
                <a:gd name="connsiteX2083" fmla="*/ 591911 w 759278"/>
                <a:gd name="connsiteY2083" fmla="*/ 122464 h 277585"/>
                <a:gd name="connsiteX2084" fmla="*/ 591095 w 759278"/>
                <a:gd name="connsiteY2084" fmla="*/ 122464 h 277585"/>
                <a:gd name="connsiteX2085" fmla="*/ 590278 w 759278"/>
                <a:gd name="connsiteY2085" fmla="*/ 122464 h 277585"/>
                <a:gd name="connsiteX2086" fmla="*/ 589462 w 759278"/>
                <a:gd name="connsiteY2086" fmla="*/ 122464 h 277585"/>
                <a:gd name="connsiteX2087" fmla="*/ 588645 w 759278"/>
                <a:gd name="connsiteY2087" fmla="*/ 122464 h 277585"/>
                <a:gd name="connsiteX2088" fmla="*/ 588645 w 759278"/>
                <a:gd name="connsiteY2088" fmla="*/ 121648 h 277585"/>
                <a:gd name="connsiteX2089" fmla="*/ 589462 w 759278"/>
                <a:gd name="connsiteY2089" fmla="*/ 120015 h 277585"/>
                <a:gd name="connsiteX2090" fmla="*/ 590278 w 759278"/>
                <a:gd name="connsiteY2090" fmla="*/ 119199 h 277585"/>
                <a:gd name="connsiteX2091" fmla="*/ 591095 w 759278"/>
                <a:gd name="connsiteY2091" fmla="*/ 118382 h 277585"/>
                <a:gd name="connsiteX2092" fmla="*/ 591911 w 759278"/>
                <a:gd name="connsiteY2092" fmla="*/ 117566 h 277585"/>
                <a:gd name="connsiteX2093" fmla="*/ 592727 w 759278"/>
                <a:gd name="connsiteY2093" fmla="*/ 115116 h 277585"/>
                <a:gd name="connsiteX2094" fmla="*/ 592727 w 759278"/>
                <a:gd name="connsiteY2094" fmla="*/ 114300 h 277585"/>
                <a:gd name="connsiteX2095" fmla="*/ 592727 w 759278"/>
                <a:gd name="connsiteY2095" fmla="*/ 113484 h 277585"/>
                <a:gd name="connsiteX2096" fmla="*/ 592727 w 759278"/>
                <a:gd name="connsiteY2096" fmla="*/ 112667 h 277585"/>
                <a:gd name="connsiteX2097" fmla="*/ 593544 w 759278"/>
                <a:gd name="connsiteY2097" fmla="*/ 112667 h 277585"/>
                <a:gd name="connsiteX2098" fmla="*/ 595993 w 759278"/>
                <a:gd name="connsiteY2098" fmla="*/ 111851 h 277585"/>
                <a:gd name="connsiteX2099" fmla="*/ 601708 w 759278"/>
                <a:gd name="connsiteY2099" fmla="*/ 110218 h 277585"/>
                <a:gd name="connsiteX2100" fmla="*/ 603341 w 759278"/>
                <a:gd name="connsiteY2100" fmla="*/ 109402 h 277585"/>
                <a:gd name="connsiteX2101" fmla="*/ 604157 w 759278"/>
                <a:gd name="connsiteY2101" fmla="*/ 107769 h 277585"/>
                <a:gd name="connsiteX2102" fmla="*/ 605790 w 759278"/>
                <a:gd name="connsiteY2102" fmla="*/ 106952 h 277585"/>
                <a:gd name="connsiteX2103" fmla="*/ 606606 w 759278"/>
                <a:gd name="connsiteY2103" fmla="*/ 106136 h 277585"/>
                <a:gd name="connsiteX2104" fmla="*/ 607423 w 759278"/>
                <a:gd name="connsiteY2104" fmla="*/ 105319 h 277585"/>
                <a:gd name="connsiteX2105" fmla="*/ 611505 w 759278"/>
                <a:gd name="connsiteY2105" fmla="*/ 103687 h 277585"/>
                <a:gd name="connsiteX2106" fmla="*/ 613138 w 759278"/>
                <a:gd name="connsiteY2106" fmla="*/ 103687 h 277585"/>
                <a:gd name="connsiteX2107" fmla="*/ 614771 w 759278"/>
                <a:gd name="connsiteY2107" fmla="*/ 103687 h 277585"/>
                <a:gd name="connsiteX2108" fmla="*/ 618853 w 759278"/>
                <a:gd name="connsiteY2108" fmla="*/ 104503 h 277585"/>
                <a:gd name="connsiteX2109" fmla="*/ 622119 w 759278"/>
                <a:gd name="connsiteY2109" fmla="*/ 106136 h 277585"/>
                <a:gd name="connsiteX2110" fmla="*/ 625384 w 759278"/>
                <a:gd name="connsiteY2110" fmla="*/ 107769 h 277585"/>
                <a:gd name="connsiteX2111" fmla="*/ 634365 w 759278"/>
                <a:gd name="connsiteY2111" fmla="*/ 109402 h 277585"/>
                <a:gd name="connsiteX2112" fmla="*/ 154305 w 759278"/>
                <a:gd name="connsiteY2112" fmla="*/ 102870 h 277585"/>
                <a:gd name="connsiteX2113" fmla="*/ 155938 w 759278"/>
                <a:gd name="connsiteY2113" fmla="*/ 104503 h 277585"/>
                <a:gd name="connsiteX2114" fmla="*/ 155938 w 759278"/>
                <a:gd name="connsiteY2114" fmla="*/ 105319 h 277585"/>
                <a:gd name="connsiteX2115" fmla="*/ 155121 w 759278"/>
                <a:gd name="connsiteY2115" fmla="*/ 106136 h 277585"/>
                <a:gd name="connsiteX2116" fmla="*/ 154305 w 759278"/>
                <a:gd name="connsiteY2116" fmla="*/ 107769 h 277585"/>
                <a:gd name="connsiteX2117" fmla="*/ 154305 w 759278"/>
                <a:gd name="connsiteY2117" fmla="*/ 107769 h 277585"/>
                <a:gd name="connsiteX2118" fmla="*/ 153488 w 759278"/>
                <a:gd name="connsiteY2118" fmla="*/ 106952 h 277585"/>
                <a:gd name="connsiteX2119" fmla="*/ 152672 w 759278"/>
                <a:gd name="connsiteY2119" fmla="*/ 108585 h 277585"/>
                <a:gd name="connsiteX2120" fmla="*/ 151856 w 759278"/>
                <a:gd name="connsiteY2120" fmla="*/ 106952 h 277585"/>
                <a:gd name="connsiteX2121" fmla="*/ 151039 w 759278"/>
                <a:gd name="connsiteY2121" fmla="*/ 105319 h 277585"/>
                <a:gd name="connsiteX2122" fmla="*/ 151856 w 759278"/>
                <a:gd name="connsiteY2122" fmla="*/ 103687 h 277585"/>
                <a:gd name="connsiteX2123" fmla="*/ 151856 w 759278"/>
                <a:gd name="connsiteY2123" fmla="*/ 103687 h 277585"/>
                <a:gd name="connsiteX2124" fmla="*/ 151856 w 759278"/>
                <a:gd name="connsiteY2124" fmla="*/ 103687 h 277585"/>
                <a:gd name="connsiteX2125" fmla="*/ 151856 w 759278"/>
                <a:gd name="connsiteY2125" fmla="*/ 103687 h 277585"/>
                <a:gd name="connsiteX2126" fmla="*/ 154305 w 759278"/>
                <a:gd name="connsiteY2126" fmla="*/ 102870 h 277585"/>
                <a:gd name="connsiteX2127" fmla="*/ 536394 w 759278"/>
                <a:gd name="connsiteY2127" fmla="*/ 102870 h 277585"/>
                <a:gd name="connsiteX2128" fmla="*/ 538027 w 759278"/>
                <a:gd name="connsiteY2128" fmla="*/ 105319 h 277585"/>
                <a:gd name="connsiteX2129" fmla="*/ 536394 w 759278"/>
                <a:gd name="connsiteY2129" fmla="*/ 107769 h 277585"/>
                <a:gd name="connsiteX2130" fmla="*/ 537210 w 759278"/>
                <a:gd name="connsiteY2130" fmla="*/ 109402 h 277585"/>
                <a:gd name="connsiteX2131" fmla="*/ 539659 w 759278"/>
                <a:gd name="connsiteY2131" fmla="*/ 109402 h 277585"/>
                <a:gd name="connsiteX2132" fmla="*/ 540476 w 759278"/>
                <a:gd name="connsiteY2132" fmla="*/ 110218 h 277585"/>
                <a:gd name="connsiteX2133" fmla="*/ 541292 w 759278"/>
                <a:gd name="connsiteY2133" fmla="*/ 111034 h 277585"/>
                <a:gd name="connsiteX2134" fmla="*/ 541292 w 759278"/>
                <a:gd name="connsiteY2134" fmla="*/ 111851 h 277585"/>
                <a:gd name="connsiteX2135" fmla="*/ 540476 w 759278"/>
                <a:gd name="connsiteY2135" fmla="*/ 112667 h 277585"/>
                <a:gd name="connsiteX2136" fmla="*/ 538843 w 759278"/>
                <a:gd name="connsiteY2136" fmla="*/ 113484 h 277585"/>
                <a:gd name="connsiteX2137" fmla="*/ 537210 w 759278"/>
                <a:gd name="connsiteY2137" fmla="*/ 112667 h 277585"/>
                <a:gd name="connsiteX2138" fmla="*/ 537210 w 759278"/>
                <a:gd name="connsiteY2138" fmla="*/ 111851 h 277585"/>
                <a:gd name="connsiteX2139" fmla="*/ 537210 w 759278"/>
                <a:gd name="connsiteY2139" fmla="*/ 111851 h 277585"/>
                <a:gd name="connsiteX2140" fmla="*/ 534761 w 759278"/>
                <a:gd name="connsiteY2140" fmla="*/ 112667 h 277585"/>
                <a:gd name="connsiteX2141" fmla="*/ 533945 w 759278"/>
                <a:gd name="connsiteY2141" fmla="*/ 112667 h 277585"/>
                <a:gd name="connsiteX2142" fmla="*/ 533945 w 759278"/>
                <a:gd name="connsiteY2142" fmla="*/ 111851 h 277585"/>
                <a:gd name="connsiteX2143" fmla="*/ 534761 w 759278"/>
                <a:gd name="connsiteY2143" fmla="*/ 110218 h 277585"/>
                <a:gd name="connsiteX2144" fmla="*/ 533128 w 759278"/>
                <a:gd name="connsiteY2144" fmla="*/ 109402 h 277585"/>
                <a:gd name="connsiteX2145" fmla="*/ 531495 w 759278"/>
                <a:gd name="connsiteY2145" fmla="*/ 107769 h 277585"/>
                <a:gd name="connsiteX2146" fmla="*/ 531495 w 759278"/>
                <a:gd name="connsiteY2146" fmla="*/ 106952 h 277585"/>
                <a:gd name="connsiteX2147" fmla="*/ 532312 w 759278"/>
                <a:gd name="connsiteY2147" fmla="*/ 106136 h 277585"/>
                <a:gd name="connsiteX2148" fmla="*/ 532312 w 759278"/>
                <a:gd name="connsiteY2148" fmla="*/ 105319 h 277585"/>
                <a:gd name="connsiteX2149" fmla="*/ 533128 w 759278"/>
                <a:gd name="connsiteY2149" fmla="*/ 105319 h 277585"/>
                <a:gd name="connsiteX2150" fmla="*/ 534761 w 759278"/>
                <a:gd name="connsiteY2150" fmla="*/ 106952 h 277585"/>
                <a:gd name="connsiteX2151" fmla="*/ 535577 w 759278"/>
                <a:gd name="connsiteY2151" fmla="*/ 106136 h 277585"/>
                <a:gd name="connsiteX2152" fmla="*/ 536394 w 759278"/>
                <a:gd name="connsiteY2152" fmla="*/ 102870 h 277585"/>
                <a:gd name="connsiteX2153" fmla="*/ 536394 w 759278"/>
                <a:gd name="connsiteY2153" fmla="*/ 102870 h 277585"/>
                <a:gd name="connsiteX2154" fmla="*/ 531495 w 759278"/>
                <a:gd name="connsiteY2154" fmla="*/ 105319 h 277585"/>
                <a:gd name="connsiteX2155" fmla="*/ 530679 w 759278"/>
                <a:gd name="connsiteY2155" fmla="*/ 106136 h 277585"/>
                <a:gd name="connsiteX2156" fmla="*/ 529862 w 759278"/>
                <a:gd name="connsiteY2156" fmla="*/ 106136 h 277585"/>
                <a:gd name="connsiteX2157" fmla="*/ 529862 w 759278"/>
                <a:gd name="connsiteY2157" fmla="*/ 104503 h 277585"/>
                <a:gd name="connsiteX2158" fmla="*/ 529862 w 759278"/>
                <a:gd name="connsiteY2158" fmla="*/ 102054 h 277585"/>
                <a:gd name="connsiteX2159" fmla="*/ 530679 w 759278"/>
                <a:gd name="connsiteY2159" fmla="*/ 102054 h 277585"/>
                <a:gd name="connsiteX2160" fmla="*/ 532312 w 759278"/>
                <a:gd name="connsiteY2160" fmla="*/ 102870 h 277585"/>
                <a:gd name="connsiteX2161" fmla="*/ 531495 w 759278"/>
                <a:gd name="connsiteY2161" fmla="*/ 103687 h 277585"/>
                <a:gd name="connsiteX2162" fmla="*/ 532312 w 759278"/>
                <a:gd name="connsiteY2162" fmla="*/ 104503 h 277585"/>
                <a:gd name="connsiteX2163" fmla="*/ 531495 w 759278"/>
                <a:gd name="connsiteY2163" fmla="*/ 105319 h 277585"/>
                <a:gd name="connsiteX2164" fmla="*/ 142059 w 759278"/>
                <a:gd name="connsiteY2164" fmla="*/ 102870 h 277585"/>
                <a:gd name="connsiteX2165" fmla="*/ 139609 w 759278"/>
                <a:gd name="connsiteY2165" fmla="*/ 103687 h 277585"/>
                <a:gd name="connsiteX2166" fmla="*/ 137160 w 759278"/>
                <a:gd name="connsiteY2166" fmla="*/ 102870 h 277585"/>
                <a:gd name="connsiteX2167" fmla="*/ 137160 w 759278"/>
                <a:gd name="connsiteY2167" fmla="*/ 102054 h 277585"/>
                <a:gd name="connsiteX2168" fmla="*/ 137977 w 759278"/>
                <a:gd name="connsiteY2168" fmla="*/ 101237 h 277585"/>
                <a:gd name="connsiteX2169" fmla="*/ 138793 w 759278"/>
                <a:gd name="connsiteY2169" fmla="*/ 101237 h 277585"/>
                <a:gd name="connsiteX2170" fmla="*/ 140426 w 759278"/>
                <a:gd name="connsiteY2170" fmla="*/ 102054 h 277585"/>
                <a:gd name="connsiteX2171" fmla="*/ 142059 w 759278"/>
                <a:gd name="connsiteY2171" fmla="*/ 102870 h 277585"/>
                <a:gd name="connsiteX2172" fmla="*/ 142059 w 759278"/>
                <a:gd name="connsiteY2172" fmla="*/ 102870 h 277585"/>
                <a:gd name="connsiteX2173" fmla="*/ 590278 w 759278"/>
                <a:gd name="connsiteY2173" fmla="*/ 97971 h 277585"/>
                <a:gd name="connsiteX2174" fmla="*/ 593544 w 759278"/>
                <a:gd name="connsiteY2174" fmla="*/ 98788 h 277585"/>
                <a:gd name="connsiteX2175" fmla="*/ 594360 w 759278"/>
                <a:gd name="connsiteY2175" fmla="*/ 98788 h 277585"/>
                <a:gd name="connsiteX2176" fmla="*/ 598442 w 759278"/>
                <a:gd name="connsiteY2176" fmla="*/ 100421 h 277585"/>
                <a:gd name="connsiteX2177" fmla="*/ 599259 w 759278"/>
                <a:gd name="connsiteY2177" fmla="*/ 101237 h 277585"/>
                <a:gd name="connsiteX2178" fmla="*/ 599259 w 759278"/>
                <a:gd name="connsiteY2178" fmla="*/ 102054 h 277585"/>
                <a:gd name="connsiteX2179" fmla="*/ 600075 w 759278"/>
                <a:gd name="connsiteY2179" fmla="*/ 102870 h 277585"/>
                <a:gd name="connsiteX2180" fmla="*/ 598442 w 759278"/>
                <a:gd name="connsiteY2180" fmla="*/ 104503 h 277585"/>
                <a:gd name="connsiteX2181" fmla="*/ 597626 w 759278"/>
                <a:gd name="connsiteY2181" fmla="*/ 104503 h 277585"/>
                <a:gd name="connsiteX2182" fmla="*/ 596809 w 759278"/>
                <a:gd name="connsiteY2182" fmla="*/ 103687 h 277585"/>
                <a:gd name="connsiteX2183" fmla="*/ 595177 w 759278"/>
                <a:gd name="connsiteY2183" fmla="*/ 103687 h 277585"/>
                <a:gd name="connsiteX2184" fmla="*/ 593544 w 759278"/>
                <a:gd name="connsiteY2184" fmla="*/ 104503 h 277585"/>
                <a:gd name="connsiteX2185" fmla="*/ 592727 w 759278"/>
                <a:gd name="connsiteY2185" fmla="*/ 104503 h 277585"/>
                <a:gd name="connsiteX2186" fmla="*/ 591911 w 759278"/>
                <a:gd name="connsiteY2186" fmla="*/ 103687 h 277585"/>
                <a:gd name="connsiteX2187" fmla="*/ 590278 w 759278"/>
                <a:gd name="connsiteY2187" fmla="*/ 102870 h 277585"/>
                <a:gd name="connsiteX2188" fmla="*/ 587829 w 759278"/>
                <a:gd name="connsiteY2188" fmla="*/ 100421 h 277585"/>
                <a:gd name="connsiteX2189" fmla="*/ 587012 w 759278"/>
                <a:gd name="connsiteY2189" fmla="*/ 100421 h 277585"/>
                <a:gd name="connsiteX2190" fmla="*/ 587012 w 759278"/>
                <a:gd name="connsiteY2190" fmla="*/ 101237 h 277585"/>
                <a:gd name="connsiteX2191" fmla="*/ 587829 w 759278"/>
                <a:gd name="connsiteY2191" fmla="*/ 102054 h 277585"/>
                <a:gd name="connsiteX2192" fmla="*/ 588645 w 759278"/>
                <a:gd name="connsiteY2192" fmla="*/ 103687 h 277585"/>
                <a:gd name="connsiteX2193" fmla="*/ 589462 w 759278"/>
                <a:gd name="connsiteY2193" fmla="*/ 103687 h 277585"/>
                <a:gd name="connsiteX2194" fmla="*/ 590278 w 759278"/>
                <a:gd name="connsiteY2194" fmla="*/ 103687 h 277585"/>
                <a:gd name="connsiteX2195" fmla="*/ 591095 w 759278"/>
                <a:gd name="connsiteY2195" fmla="*/ 104503 h 277585"/>
                <a:gd name="connsiteX2196" fmla="*/ 591095 w 759278"/>
                <a:gd name="connsiteY2196" fmla="*/ 105319 h 277585"/>
                <a:gd name="connsiteX2197" fmla="*/ 588645 w 759278"/>
                <a:gd name="connsiteY2197" fmla="*/ 106136 h 277585"/>
                <a:gd name="connsiteX2198" fmla="*/ 587829 w 759278"/>
                <a:gd name="connsiteY2198" fmla="*/ 105319 h 277585"/>
                <a:gd name="connsiteX2199" fmla="*/ 587829 w 759278"/>
                <a:gd name="connsiteY2199" fmla="*/ 103687 h 277585"/>
                <a:gd name="connsiteX2200" fmla="*/ 586196 w 759278"/>
                <a:gd name="connsiteY2200" fmla="*/ 104503 h 277585"/>
                <a:gd name="connsiteX2201" fmla="*/ 585379 w 759278"/>
                <a:gd name="connsiteY2201" fmla="*/ 105319 h 277585"/>
                <a:gd name="connsiteX2202" fmla="*/ 585379 w 759278"/>
                <a:gd name="connsiteY2202" fmla="*/ 105319 h 277585"/>
                <a:gd name="connsiteX2203" fmla="*/ 584563 w 759278"/>
                <a:gd name="connsiteY2203" fmla="*/ 103687 h 277585"/>
                <a:gd name="connsiteX2204" fmla="*/ 582114 w 759278"/>
                <a:gd name="connsiteY2204" fmla="*/ 103687 h 277585"/>
                <a:gd name="connsiteX2205" fmla="*/ 580481 w 759278"/>
                <a:gd name="connsiteY2205" fmla="*/ 102870 h 277585"/>
                <a:gd name="connsiteX2206" fmla="*/ 581297 w 759278"/>
                <a:gd name="connsiteY2206" fmla="*/ 102054 h 277585"/>
                <a:gd name="connsiteX2207" fmla="*/ 581297 w 759278"/>
                <a:gd name="connsiteY2207" fmla="*/ 101237 h 277585"/>
                <a:gd name="connsiteX2208" fmla="*/ 582114 w 759278"/>
                <a:gd name="connsiteY2208" fmla="*/ 100421 h 277585"/>
                <a:gd name="connsiteX2209" fmla="*/ 582930 w 759278"/>
                <a:gd name="connsiteY2209" fmla="*/ 101237 h 277585"/>
                <a:gd name="connsiteX2210" fmla="*/ 583746 w 759278"/>
                <a:gd name="connsiteY2210" fmla="*/ 100421 h 277585"/>
                <a:gd name="connsiteX2211" fmla="*/ 584563 w 759278"/>
                <a:gd name="connsiteY2211" fmla="*/ 100421 h 277585"/>
                <a:gd name="connsiteX2212" fmla="*/ 585379 w 759278"/>
                <a:gd name="connsiteY2212" fmla="*/ 100421 h 277585"/>
                <a:gd name="connsiteX2213" fmla="*/ 587829 w 759278"/>
                <a:gd name="connsiteY2213" fmla="*/ 100421 h 277585"/>
                <a:gd name="connsiteX2214" fmla="*/ 590278 w 759278"/>
                <a:gd name="connsiteY2214" fmla="*/ 97971 h 277585"/>
                <a:gd name="connsiteX2215" fmla="*/ 54701 w 759278"/>
                <a:gd name="connsiteY2215" fmla="*/ 106136 h 277585"/>
                <a:gd name="connsiteX2216" fmla="*/ 53884 w 759278"/>
                <a:gd name="connsiteY2216" fmla="*/ 106952 h 277585"/>
                <a:gd name="connsiteX2217" fmla="*/ 52252 w 759278"/>
                <a:gd name="connsiteY2217" fmla="*/ 106136 h 277585"/>
                <a:gd name="connsiteX2218" fmla="*/ 53068 w 759278"/>
                <a:gd name="connsiteY2218" fmla="*/ 105319 h 277585"/>
                <a:gd name="connsiteX2219" fmla="*/ 53068 w 759278"/>
                <a:gd name="connsiteY2219" fmla="*/ 103687 h 277585"/>
                <a:gd name="connsiteX2220" fmla="*/ 53884 w 759278"/>
                <a:gd name="connsiteY2220" fmla="*/ 102870 h 277585"/>
                <a:gd name="connsiteX2221" fmla="*/ 53884 w 759278"/>
                <a:gd name="connsiteY2221" fmla="*/ 101237 h 277585"/>
                <a:gd name="connsiteX2222" fmla="*/ 52252 w 759278"/>
                <a:gd name="connsiteY2222" fmla="*/ 97155 h 277585"/>
                <a:gd name="connsiteX2223" fmla="*/ 53068 w 759278"/>
                <a:gd name="connsiteY2223" fmla="*/ 97155 h 277585"/>
                <a:gd name="connsiteX2224" fmla="*/ 53884 w 759278"/>
                <a:gd name="connsiteY2224" fmla="*/ 97155 h 277585"/>
                <a:gd name="connsiteX2225" fmla="*/ 54701 w 759278"/>
                <a:gd name="connsiteY2225" fmla="*/ 99604 h 277585"/>
                <a:gd name="connsiteX2226" fmla="*/ 55517 w 759278"/>
                <a:gd name="connsiteY2226" fmla="*/ 101237 h 277585"/>
                <a:gd name="connsiteX2227" fmla="*/ 55517 w 759278"/>
                <a:gd name="connsiteY2227" fmla="*/ 102870 h 277585"/>
                <a:gd name="connsiteX2228" fmla="*/ 54701 w 759278"/>
                <a:gd name="connsiteY2228" fmla="*/ 106136 h 277585"/>
                <a:gd name="connsiteX2229" fmla="*/ 159204 w 759278"/>
                <a:gd name="connsiteY2229" fmla="*/ 100421 h 277585"/>
                <a:gd name="connsiteX2230" fmla="*/ 159204 w 759278"/>
                <a:gd name="connsiteY2230" fmla="*/ 100421 h 277585"/>
                <a:gd name="connsiteX2231" fmla="*/ 160020 w 759278"/>
                <a:gd name="connsiteY2231" fmla="*/ 99604 h 277585"/>
                <a:gd name="connsiteX2232" fmla="*/ 160837 w 759278"/>
                <a:gd name="connsiteY2232" fmla="*/ 100421 h 277585"/>
                <a:gd name="connsiteX2233" fmla="*/ 161653 w 759278"/>
                <a:gd name="connsiteY2233" fmla="*/ 101237 h 277585"/>
                <a:gd name="connsiteX2234" fmla="*/ 162469 w 759278"/>
                <a:gd name="connsiteY2234" fmla="*/ 102054 h 277585"/>
                <a:gd name="connsiteX2235" fmla="*/ 161653 w 759278"/>
                <a:gd name="connsiteY2235" fmla="*/ 102054 h 277585"/>
                <a:gd name="connsiteX2236" fmla="*/ 161653 w 759278"/>
                <a:gd name="connsiteY2236" fmla="*/ 102870 h 277585"/>
                <a:gd name="connsiteX2237" fmla="*/ 161653 w 759278"/>
                <a:gd name="connsiteY2237" fmla="*/ 102870 h 277585"/>
                <a:gd name="connsiteX2238" fmla="*/ 158387 w 759278"/>
                <a:gd name="connsiteY2238" fmla="*/ 101237 h 277585"/>
                <a:gd name="connsiteX2239" fmla="*/ 155938 w 759278"/>
                <a:gd name="connsiteY2239" fmla="*/ 102054 h 277585"/>
                <a:gd name="connsiteX2240" fmla="*/ 154305 w 759278"/>
                <a:gd name="connsiteY2240" fmla="*/ 101237 h 277585"/>
                <a:gd name="connsiteX2241" fmla="*/ 153488 w 759278"/>
                <a:gd name="connsiteY2241" fmla="*/ 101237 h 277585"/>
                <a:gd name="connsiteX2242" fmla="*/ 154305 w 759278"/>
                <a:gd name="connsiteY2242" fmla="*/ 100421 h 277585"/>
                <a:gd name="connsiteX2243" fmla="*/ 155121 w 759278"/>
                <a:gd name="connsiteY2243" fmla="*/ 97971 h 277585"/>
                <a:gd name="connsiteX2244" fmla="*/ 156754 w 759278"/>
                <a:gd name="connsiteY2244" fmla="*/ 98788 h 277585"/>
                <a:gd name="connsiteX2245" fmla="*/ 156754 w 759278"/>
                <a:gd name="connsiteY2245" fmla="*/ 99604 h 277585"/>
                <a:gd name="connsiteX2246" fmla="*/ 156754 w 759278"/>
                <a:gd name="connsiteY2246" fmla="*/ 99604 h 277585"/>
                <a:gd name="connsiteX2247" fmla="*/ 157571 w 759278"/>
                <a:gd name="connsiteY2247" fmla="*/ 100421 h 277585"/>
                <a:gd name="connsiteX2248" fmla="*/ 159204 w 759278"/>
                <a:gd name="connsiteY2248" fmla="*/ 100421 h 277585"/>
                <a:gd name="connsiteX2249" fmla="*/ 569051 w 759278"/>
                <a:gd name="connsiteY2249" fmla="*/ 100421 h 277585"/>
                <a:gd name="connsiteX2250" fmla="*/ 569051 w 759278"/>
                <a:gd name="connsiteY2250" fmla="*/ 100421 h 277585"/>
                <a:gd name="connsiteX2251" fmla="*/ 567418 w 759278"/>
                <a:gd name="connsiteY2251" fmla="*/ 99604 h 277585"/>
                <a:gd name="connsiteX2252" fmla="*/ 565785 w 759278"/>
                <a:gd name="connsiteY2252" fmla="*/ 98788 h 277585"/>
                <a:gd name="connsiteX2253" fmla="*/ 564969 w 759278"/>
                <a:gd name="connsiteY2253" fmla="*/ 97155 h 277585"/>
                <a:gd name="connsiteX2254" fmla="*/ 569051 w 759278"/>
                <a:gd name="connsiteY2254" fmla="*/ 100421 h 277585"/>
                <a:gd name="connsiteX2255" fmla="*/ 569051 w 759278"/>
                <a:gd name="connsiteY2255" fmla="*/ 100421 h 277585"/>
                <a:gd name="connsiteX2256" fmla="*/ 534761 w 759278"/>
                <a:gd name="connsiteY2256" fmla="*/ 97971 h 277585"/>
                <a:gd name="connsiteX2257" fmla="*/ 534761 w 759278"/>
                <a:gd name="connsiteY2257" fmla="*/ 97971 h 277585"/>
                <a:gd name="connsiteX2258" fmla="*/ 534761 w 759278"/>
                <a:gd name="connsiteY2258" fmla="*/ 97971 h 277585"/>
                <a:gd name="connsiteX2259" fmla="*/ 533945 w 759278"/>
                <a:gd name="connsiteY2259" fmla="*/ 97971 h 277585"/>
                <a:gd name="connsiteX2260" fmla="*/ 533945 w 759278"/>
                <a:gd name="connsiteY2260" fmla="*/ 96339 h 277585"/>
                <a:gd name="connsiteX2261" fmla="*/ 533945 w 759278"/>
                <a:gd name="connsiteY2261" fmla="*/ 96339 h 277585"/>
                <a:gd name="connsiteX2262" fmla="*/ 533945 w 759278"/>
                <a:gd name="connsiteY2262" fmla="*/ 97155 h 277585"/>
                <a:gd name="connsiteX2263" fmla="*/ 534761 w 759278"/>
                <a:gd name="connsiteY2263" fmla="*/ 97971 h 277585"/>
                <a:gd name="connsiteX2264" fmla="*/ 158387 w 759278"/>
                <a:gd name="connsiteY2264" fmla="*/ 96339 h 277585"/>
                <a:gd name="connsiteX2265" fmla="*/ 158387 w 759278"/>
                <a:gd name="connsiteY2265" fmla="*/ 96339 h 277585"/>
                <a:gd name="connsiteX2266" fmla="*/ 158387 w 759278"/>
                <a:gd name="connsiteY2266" fmla="*/ 96339 h 277585"/>
                <a:gd name="connsiteX2267" fmla="*/ 157571 w 759278"/>
                <a:gd name="connsiteY2267" fmla="*/ 96339 h 277585"/>
                <a:gd name="connsiteX2268" fmla="*/ 157571 w 759278"/>
                <a:gd name="connsiteY2268" fmla="*/ 96339 h 277585"/>
                <a:gd name="connsiteX2269" fmla="*/ 155938 w 759278"/>
                <a:gd name="connsiteY2269" fmla="*/ 93889 h 277585"/>
                <a:gd name="connsiteX2270" fmla="*/ 156754 w 759278"/>
                <a:gd name="connsiteY2270" fmla="*/ 93889 h 277585"/>
                <a:gd name="connsiteX2271" fmla="*/ 158387 w 759278"/>
                <a:gd name="connsiteY2271" fmla="*/ 96339 h 277585"/>
                <a:gd name="connsiteX2272" fmla="*/ 158387 w 759278"/>
                <a:gd name="connsiteY2272" fmla="*/ 96339 h 277585"/>
                <a:gd name="connsiteX2273" fmla="*/ 134711 w 759278"/>
                <a:gd name="connsiteY2273" fmla="*/ 88991 h 277585"/>
                <a:gd name="connsiteX2274" fmla="*/ 133078 w 759278"/>
                <a:gd name="connsiteY2274" fmla="*/ 88991 h 277585"/>
                <a:gd name="connsiteX2275" fmla="*/ 132262 w 759278"/>
                <a:gd name="connsiteY2275" fmla="*/ 88991 h 277585"/>
                <a:gd name="connsiteX2276" fmla="*/ 132262 w 759278"/>
                <a:gd name="connsiteY2276" fmla="*/ 87358 h 277585"/>
                <a:gd name="connsiteX2277" fmla="*/ 133078 w 759278"/>
                <a:gd name="connsiteY2277" fmla="*/ 86541 h 277585"/>
                <a:gd name="connsiteX2278" fmla="*/ 133894 w 759278"/>
                <a:gd name="connsiteY2278" fmla="*/ 86541 h 277585"/>
                <a:gd name="connsiteX2279" fmla="*/ 134711 w 759278"/>
                <a:gd name="connsiteY2279" fmla="*/ 88174 h 277585"/>
                <a:gd name="connsiteX2280" fmla="*/ 134711 w 759278"/>
                <a:gd name="connsiteY2280" fmla="*/ 88991 h 277585"/>
                <a:gd name="connsiteX2281" fmla="*/ 533945 w 759278"/>
                <a:gd name="connsiteY2281" fmla="*/ 87358 h 277585"/>
                <a:gd name="connsiteX2282" fmla="*/ 533945 w 759278"/>
                <a:gd name="connsiteY2282" fmla="*/ 87358 h 277585"/>
                <a:gd name="connsiteX2283" fmla="*/ 533945 w 759278"/>
                <a:gd name="connsiteY2283" fmla="*/ 87358 h 277585"/>
                <a:gd name="connsiteX2284" fmla="*/ 533128 w 759278"/>
                <a:gd name="connsiteY2284" fmla="*/ 86541 h 277585"/>
                <a:gd name="connsiteX2285" fmla="*/ 533128 w 759278"/>
                <a:gd name="connsiteY2285" fmla="*/ 85725 h 277585"/>
                <a:gd name="connsiteX2286" fmla="*/ 533945 w 759278"/>
                <a:gd name="connsiteY2286" fmla="*/ 85725 h 277585"/>
                <a:gd name="connsiteX2287" fmla="*/ 533945 w 759278"/>
                <a:gd name="connsiteY2287" fmla="*/ 85725 h 277585"/>
                <a:gd name="connsiteX2288" fmla="*/ 533945 w 759278"/>
                <a:gd name="connsiteY2288" fmla="*/ 87358 h 277585"/>
                <a:gd name="connsiteX2289" fmla="*/ 533945 w 759278"/>
                <a:gd name="connsiteY2289" fmla="*/ 87358 h 277585"/>
                <a:gd name="connsiteX2290" fmla="*/ 533128 w 759278"/>
                <a:gd name="connsiteY2290" fmla="*/ 84909 h 277585"/>
                <a:gd name="connsiteX2291" fmla="*/ 533128 w 759278"/>
                <a:gd name="connsiteY2291" fmla="*/ 84909 h 277585"/>
                <a:gd name="connsiteX2292" fmla="*/ 532312 w 759278"/>
                <a:gd name="connsiteY2292" fmla="*/ 84909 h 277585"/>
                <a:gd name="connsiteX2293" fmla="*/ 532312 w 759278"/>
                <a:gd name="connsiteY2293" fmla="*/ 84092 h 277585"/>
                <a:gd name="connsiteX2294" fmla="*/ 532312 w 759278"/>
                <a:gd name="connsiteY2294" fmla="*/ 83276 h 277585"/>
                <a:gd name="connsiteX2295" fmla="*/ 533128 w 759278"/>
                <a:gd name="connsiteY2295" fmla="*/ 83276 h 277585"/>
                <a:gd name="connsiteX2296" fmla="*/ 533945 w 759278"/>
                <a:gd name="connsiteY2296" fmla="*/ 83276 h 277585"/>
                <a:gd name="connsiteX2297" fmla="*/ 533128 w 759278"/>
                <a:gd name="connsiteY2297" fmla="*/ 84909 h 277585"/>
                <a:gd name="connsiteX2298" fmla="*/ 137977 w 759278"/>
                <a:gd name="connsiteY2298" fmla="*/ 86541 h 277585"/>
                <a:gd name="connsiteX2299" fmla="*/ 137977 w 759278"/>
                <a:gd name="connsiteY2299" fmla="*/ 86541 h 277585"/>
                <a:gd name="connsiteX2300" fmla="*/ 136344 w 759278"/>
                <a:gd name="connsiteY2300" fmla="*/ 84909 h 277585"/>
                <a:gd name="connsiteX2301" fmla="*/ 136344 w 759278"/>
                <a:gd name="connsiteY2301" fmla="*/ 84092 h 277585"/>
                <a:gd name="connsiteX2302" fmla="*/ 136344 w 759278"/>
                <a:gd name="connsiteY2302" fmla="*/ 84092 h 277585"/>
                <a:gd name="connsiteX2303" fmla="*/ 137160 w 759278"/>
                <a:gd name="connsiteY2303" fmla="*/ 84909 h 277585"/>
                <a:gd name="connsiteX2304" fmla="*/ 137977 w 759278"/>
                <a:gd name="connsiteY2304" fmla="*/ 85725 h 277585"/>
                <a:gd name="connsiteX2305" fmla="*/ 138793 w 759278"/>
                <a:gd name="connsiteY2305" fmla="*/ 86541 h 277585"/>
                <a:gd name="connsiteX2306" fmla="*/ 137977 w 759278"/>
                <a:gd name="connsiteY2306" fmla="*/ 86541 h 277585"/>
                <a:gd name="connsiteX2307" fmla="*/ 143691 w 759278"/>
                <a:gd name="connsiteY2307" fmla="*/ 84092 h 277585"/>
                <a:gd name="connsiteX2308" fmla="*/ 143691 w 759278"/>
                <a:gd name="connsiteY2308" fmla="*/ 84092 h 277585"/>
                <a:gd name="connsiteX2309" fmla="*/ 142059 w 759278"/>
                <a:gd name="connsiteY2309" fmla="*/ 83276 h 277585"/>
                <a:gd name="connsiteX2310" fmla="*/ 142059 w 759278"/>
                <a:gd name="connsiteY2310" fmla="*/ 82459 h 277585"/>
                <a:gd name="connsiteX2311" fmla="*/ 142059 w 759278"/>
                <a:gd name="connsiteY2311" fmla="*/ 82459 h 277585"/>
                <a:gd name="connsiteX2312" fmla="*/ 143691 w 759278"/>
                <a:gd name="connsiteY2312" fmla="*/ 84092 h 277585"/>
                <a:gd name="connsiteX2313" fmla="*/ 143691 w 759278"/>
                <a:gd name="connsiteY2313" fmla="*/ 84092 h 277585"/>
                <a:gd name="connsiteX2314" fmla="*/ 151039 w 759278"/>
                <a:gd name="connsiteY2314" fmla="*/ 84092 h 277585"/>
                <a:gd name="connsiteX2315" fmla="*/ 150223 w 759278"/>
                <a:gd name="connsiteY2315" fmla="*/ 84909 h 277585"/>
                <a:gd name="connsiteX2316" fmla="*/ 148590 w 759278"/>
                <a:gd name="connsiteY2316" fmla="*/ 83276 h 277585"/>
                <a:gd name="connsiteX2317" fmla="*/ 148590 w 759278"/>
                <a:gd name="connsiteY2317" fmla="*/ 83276 h 277585"/>
                <a:gd name="connsiteX2318" fmla="*/ 148590 w 759278"/>
                <a:gd name="connsiteY2318" fmla="*/ 83276 h 277585"/>
                <a:gd name="connsiteX2319" fmla="*/ 148590 w 759278"/>
                <a:gd name="connsiteY2319" fmla="*/ 83276 h 277585"/>
                <a:gd name="connsiteX2320" fmla="*/ 149406 w 759278"/>
                <a:gd name="connsiteY2320" fmla="*/ 84092 h 277585"/>
                <a:gd name="connsiteX2321" fmla="*/ 151039 w 759278"/>
                <a:gd name="connsiteY2321" fmla="*/ 84092 h 277585"/>
                <a:gd name="connsiteX2322" fmla="*/ 151039 w 759278"/>
                <a:gd name="connsiteY2322" fmla="*/ 84092 h 277585"/>
                <a:gd name="connsiteX2323" fmla="*/ 130629 w 759278"/>
                <a:gd name="connsiteY2323" fmla="*/ 84909 h 277585"/>
                <a:gd name="connsiteX2324" fmla="*/ 130629 w 759278"/>
                <a:gd name="connsiteY2324" fmla="*/ 84909 h 277585"/>
                <a:gd name="connsiteX2325" fmla="*/ 129812 w 759278"/>
                <a:gd name="connsiteY2325" fmla="*/ 84909 h 277585"/>
                <a:gd name="connsiteX2326" fmla="*/ 126546 w 759278"/>
                <a:gd name="connsiteY2326" fmla="*/ 84092 h 277585"/>
                <a:gd name="connsiteX2327" fmla="*/ 125730 w 759278"/>
                <a:gd name="connsiteY2327" fmla="*/ 84092 h 277585"/>
                <a:gd name="connsiteX2328" fmla="*/ 123281 w 759278"/>
                <a:gd name="connsiteY2328" fmla="*/ 83276 h 277585"/>
                <a:gd name="connsiteX2329" fmla="*/ 122464 w 759278"/>
                <a:gd name="connsiteY2329" fmla="*/ 82459 h 277585"/>
                <a:gd name="connsiteX2330" fmla="*/ 121648 w 759278"/>
                <a:gd name="connsiteY2330" fmla="*/ 81643 h 277585"/>
                <a:gd name="connsiteX2331" fmla="*/ 121648 w 759278"/>
                <a:gd name="connsiteY2331" fmla="*/ 80827 h 277585"/>
                <a:gd name="connsiteX2332" fmla="*/ 122464 w 759278"/>
                <a:gd name="connsiteY2332" fmla="*/ 80010 h 277585"/>
                <a:gd name="connsiteX2333" fmla="*/ 122464 w 759278"/>
                <a:gd name="connsiteY2333" fmla="*/ 78377 h 277585"/>
                <a:gd name="connsiteX2334" fmla="*/ 123281 w 759278"/>
                <a:gd name="connsiteY2334" fmla="*/ 77561 h 277585"/>
                <a:gd name="connsiteX2335" fmla="*/ 124913 w 759278"/>
                <a:gd name="connsiteY2335" fmla="*/ 79194 h 277585"/>
                <a:gd name="connsiteX2336" fmla="*/ 126546 w 759278"/>
                <a:gd name="connsiteY2336" fmla="*/ 80010 h 277585"/>
                <a:gd name="connsiteX2337" fmla="*/ 127363 w 759278"/>
                <a:gd name="connsiteY2337" fmla="*/ 80827 h 277585"/>
                <a:gd name="connsiteX2338" fmla="*/ 129812 w 759278"/>
                <a:gd name="connsiteY2338" fmla="*/ 81643 h 277585"/>
                <a:gd name="connsiteX2339" fmla="*/ 130629 w 759278"/>
                <a:gd name="connsiteY2339" fmla="*/ 82459 h 277585"/>
                <a:gd name="connsiteX2340" fmla="*/ 130629 w 759278"/>
                <a:gd name="connsiteY2340" fmla="*/ 84909 h 277585"/>
                <a:gd name="connsiteX2341" fmla="*/ 137160 w 759278"/>
                <a:gd name="connsiteY2341" fmla="*/ 80010 h 277585"/>
                <a:gd name="connsiteX2342" fmla="*/ 137160 w 759278"/>
                <a:gd name="connsiteY2342" fmla="*/ 80827 h 277585"/>
                <a:gd name="connsiteX2343" fmla="*/ 136344 w 759278"/>
                <a:gd name="connsiteY2343" fmla="*/ 80827 h 277585"/>
                <a:gd name="connsiteX2344" fmla="*/ 135527 w 759278"/>
                <a:gd name="connsiteY2344" fmla="*/ 80010 h 277585"/>
                <a:gd name="connsiteX2345" fmla="*/ 136344 w 759278"/>
                <a:gd name="connsiteY2345" fmla="*/ 79194 h 277585"/>
                <a:gd name="connsiteX2346" fmla="*/ 137160 w 759278"/>
                <a:gd name="connsiteY2346" fmla="*/ 79194 h 277585"/>
                <a:gd name="connsiteX2347" fmla="*/ 137160 w 759278"/>
                <a:gd name="connsiteY2347" fmla="*/ 80010 h 277585"/>
                <a:gd name="connsiteX2348" fmla="*/ 137160 w 759278"/>
                <a:gd name="connsiteY2348" fmla="*/ 80010 h 277585"/>
                <a:gd name="connsiteX2349" fmla="*/ 133078 w 759278"/>
                <a:gd name="connsiteY2349" fmla="*/ 83276 h 277585"/>
                <a:gd name="connsiteX2350" fmla="*/ 133078 w 759278"/>
                <a:gd name="connsiteY2350" fmla="*/ 83276 h 277585"/>
                <a:gd name="connsiteX2351" fmla="*/ 131445 w 759278"/>
                <a:gd name="connsiteY2351" fmla="*/ 83276 h 277585"/>
                <a:gd name="connsiteX2352" fmla="*/ 130629 w 759278"/>
                <a:gd name="connsiteY2352" fmla="*/ 83276 h 277585"/>
                <a:gd name="connsiteX2353" fmla="*/ 129812 w 759278"/>
                <a:gd name="connsiteY2353" fmla="*/ 82459 h 277585"/>
                <a:gd name="connsiteX2354" fmla="*/ 128179 w 759278"/>
                <a:gd name="connsiteY2354" fmla="*/ 81643 h 277585"/>
                <a:gd name="connsiteX2355" fmla="*/ 126546 w 759278"/>
                <a:gd name="connsiteY2355" fmla="*/ 80827 h 277585"/>
                <a:gd name="connsiteX2356" fmla="*/ 125730 w 759278"/>
                <a:gd name="connsiteY2356" fmla="*/ 80827 h 277585"/>
                <a:gd name="connsiteX2357" fmla="*/ 125730 w 759278"/>
                <a:gd name="connsiteY2357" fmla="*/ 80827 h 277585"/>
                <a:gd name="connsiteX2358" fmla="*/ 125730 w 759278"/>
                <a:gd name="connsiteY2358" fmla="*/ 79194 h 277585"/>
                <a:gd name="connsiteX2359" fmla="*/ 126546 w 759278"/>
                <a:gd name="connsiteY2359" fmla="*/ 79194 h 277585"/>
                <a:gd name="connsiteX2360" fmla="*/ 129812 w 759278"/>
                <a:gd name="connsiteY2360" fmla="*/ 80827 h 277585"/>
                <a:gd name="connsiteX2361" fmla="*/ 130629 w 759278"/>
                <a:gd name="connsiteY2361" fmla="*/ 81643 h 277585"/>
                <a:gd name="connsiteX2362" fmla="*/ 133078 w 759278"/>
                <a:gd name="connsiteY2362" fmla="*/ 83276 h 277585"/>
                <a:gd name="connsiteX2363" fmla="*/ 146957 w 759278"/>
                <a:gd name="connsiteY2363" fmla="*/ 78377 h 277585"/>
                <a:gd name="connsiteX2364" fmla="*/ 147773 w 759278"/>
                <a:gd name="connsiteY2364" fmla="*/ 79194 h 277585"/>
                <a:gd name="connsiteX2365" fmla="*/ 148590 w 759278"/>
                <a:gd name="connsiteY2365" fmla="*/ 78377 h 277585"/>
                <a:gd name="connsiteX2366" fmla="*/ 148590 w 759278"/>
                <a:gd name="connsiteY2366" fmla="*/ 79194 h 277585"/>
                <a:gd name="connsiteX2367" fmla="*/ 148590 w 759278"/>
                <a:gd name="connsiteY2367" fmla="*/ 80010 h 277585"/>
                <a:gd name="connsiteX2368" fmla="*/ 147773 w 759278"/>
                <a:gd name="connsiteY2368" fmla="*/ 81643 h 277585"/>
                <a:gd name="connsiteX2369" fmla="*/ 146141 w 759278"/>
                <a:gd name="connsiteY2369" fmla="*/ 81643 h 277585"/>
                <a:gd name="connsiteX2370" fmla="*/ 146141 w 759278"/>
                <a:gd name="connsiteY2370" fmla="*/ 80827 h 277585"/>
                <a:gd name="connsiteX2371" fmla="*/ 146141 w 759278"/>
                <a:gd name="connsiteY2371" fmla="*/ 80827 h 277585"/>
                <a:gd name="connsiteX2372" fmla="*/ 146141 w 759278"/>
                <a:gd name="connsiteY2372" fmla="*/ 80827 h 277585"/>
                <a:gd name="connsiteX2373" fmla="*/ 146141 w 759278"/>
                <a:gd name="connsiteY2373" fmla="*/ 80010 h 277585"/>
                <a:gd name="connsiteX2374" fmla="*/ 146957 w 759278"/>
                <a:gd name="connsiteY2374" fmla="*/ 78377 h 277585"/>
                <a:gd name="connsiteX2375" fmla="*/ 146957 w 759278"/>
                <a:gd name="connsiteY2375" fmla="*/ 78377 h 277585"/>
                <a:gd name="connsiteX2376" fmla="*/ 156754 w 759278"/>
                <a:gd name="connsiteY2376" fmla="*/ 77561 h 277585"/>
                <a:gd name="connsiteX2377" fmla="*/ 156754 w 759278"/>
                <a:gd name="connsiteY2377" fmla="*/ 79194 h 277585"/>
                <a:gd name="connsiteX2378" fmla="*/ 157571 w 759278"/>
                <a:gd name="connsiteY2378" fmla="*/ 80010 h 277585"/>
                <a:gd name="connsiteX2379" fmla="*/ 157571 w 759278"/>
                <a:gd name="connsiteY2379" fmla="*/ 80827 h 277585"/>
                <a:gd name="connsiteX2380" fmla="*/ 157571 w 759278"/>
                <a:gd name="connsiteY2380" fmla="*/ 82459 h 277585"/>
                <a:gd name="connsiteX2381" fmla="*/ 156754 w 759278"/>
                <a:gd name="connsiteY2381" fmla="*/ 84092 h 277585"/>
                <a:gd name="connsiteX2382" fmla="*/ 156754 w 759278"/>
                <a:gd name="connsiteY2382" fmla="*/ 84909 h 277585"/>
                <a:gd name="connsiteX2383" fmla="*/ 155938 w 759278"/>
                <a:gd name="connsiteY2383" fmla="*/ 84909 h 277585"/>
                <a:gd name="connsiteX2384" fmla="*/ 155938 w 759278"/>
                <a:gd name="connsiteY2384" fmla="*/ 84092 h 277585"/>
                <a:gd name="connsiteX2385" fmla="*/ 155938 w 759278"/>
                <a:gd name="connsiteY2385" fmla="*/ 83276 h 277585"/>
                <a:gd name="connsiteX2386" fmla="*/ 155938 w 759278"/>
                <a:gd name="connsiteY2386" fmla="*/ 83276 h 277585"/>
                <a:gd name="connsiteX2387" fmla="*/ 155121 w 759278"/>
                <a:gd name="connsiteY2387" fmla="*/ 83276 h 277585"/>
                <a:gd name="connsiteX2388" fmla="*/ 155938 w 759278"/>
                <a:gd name="connsiteY2388" fmla="*/ 82459 h 277585"/>
                <a:gd name="connsiteX2389" fmla="*/ 155938 w 759278"/>
                <a:gd name="connsiteY2389" fmla="*/ 81643 h 277585"/>
                <a:gd name="connsiteX2390" fmla="*/ 153488 w 759278"/>
                <a:gd name="connsiteY2390" fmla="*/ 82459 h 277585"/>
                <a:gd name="connsiteX2391" fmla="*/ 152672 w 759278"/>
                <a:gd name="connsiteY2391" fmla="*/ 82459 h 277585"/>
                <a:gd name="connsiteX2392" fmla="*/ 152672 w 759278"/>
                <a:gd name="connsiteY2392" fmla="*/ 81643 h 277585"/>
                <a:gd name="connsiteX2393" fmla="*/ 152672 w 759278"/>
                <a:gd name="connsiteY2393" fmla="*/ 80827 h 277585"/>
                <a:gd name="connsiteX2394" fmla="*/ 154305 w 759278"/>
                <a:gd name="connsiteY2394" fmla="*/ 79194 h 277585"/>
                <a:gd name="connsiteX2395" fmla="*/ 155121 w 759278"/>
                <a:gd name="connsiteY2395" fmla="*/ 79194 h 277585"/>
                <a:gd name="connsiteX2396" fmla="*/ 155938 w 759278"/>
                <a:gd name="connsiteY2396" fmla="*/ 79194 h 277585"/>
                <a:gd name="connsiteX2397" fmla="*/ 156754 w 759278"/>
                <a:gd name="connsiteY2397" fmla="*/ 77561 h 277585"/>
                <a:gd name="connsiteX2398" fmla="*/ 120831 w 759278"/>
                <a:gd name="connsiteY2398" fmla="*/ 81643 h 277585"/>
                <a:gd name="connsiteX2399" fmla="*/ 120831 w 759278"/>
                <a:gd name="connsiteY2399" fmla="*/ 81643 h 277585"/>
                <a:gd name="connsiteX2400" fmla="*/ 119198 w 759278"/>
                <a:gd name="connsiteY2400" fmla="*/ 81643 h 277585"/>
                <a:gd name="connsiteX2401" fmla="*/ 118382 w 759278"/>
                <a:gd name="connsiteY2401" fmla="*/ 80827 h 277585"/>
                <a:gd name="connsiteX2402" fmla="*/ 118382 w 759278"/>
                <a:gd name="connsiteY2402" fmla="*/ 80010 h 277585"/>
                <a:gd name="connsiteX2403" fmla="*/ 118382 w 759278"/>
                <a:gd name="connsiteY2403" fmla="*/ 78377 h 277585"/>
                <a:gd name="connsiteX2404" fmla="*/ 118382 w 759278"/>
                <a:gd name="connsiteY2404" fmla="*/ 76744 h 277585"/>
                <a:gd name="connsiteX2405" fmla="*/ 119198 w 759278"/>
                <a:gd name="connsiteY2405" fmla="*/ 75928 h 277585"/>
                <a:gd name="connsiteX2406" fmla="*/ 119198 w 759278"/>
                <a:gd name="connsiteY2406" fmla="*/ 75928 h 277585"/>
                <a:gd name="connsiteX2407" fmla="*/ 120831 w 759278"/>
                <a:gd name="connsiteY2407" fmla="*/ 76744 h 277585"/>
                <a:gd name="connsiteX2408" fmla="*/ 121648 w 759278"/>
                <a:gd name="connsiteY2408" fmla="*/ 78377 h 277585"/>
                <a:gd name="connsiteX2409" fmla="*/ 122464 w 759278"/>
                <a:gd name="connsiteY2409" fmla="*/ 79194 h 277585"/>
                <a:gd name="connsiteX2410" fmla="*/ 122464 w 759278"/>
                <a:gd name="connsiteY2410" fmla="*/ 80827 h 277585"/>
                <a:gd name="connsiteX2411" fmla="*/ 122464 w 759278"/>
                <a:gd name="connsiteY2411" fmla="*/ 82459 h 277585"/>
                <a:gd name="connsiteX2412" fmla="*/ 120831 w 759278"/>
                <a:gd name="connsiteY2412" fmla="*/ 81643 h 277585"/>
                <a:gd name="connsiteX2413" fmla="*/ 39188 w 759278"/>
                <a:gd name="connsiteY2413" fmla="*/ 73479 h 277585"/>
                <a:gd name="connsiteX2414" fmla="*/ 42454 w 759278"/>
                <a:gd name="connsiteY2414" fmla="*/ 78377 h 277585"/>
                <a:gd name="connsiteX2415" fmla="*/ 44087 w 759278"/>
                <a:gd name="connsiteY2415" fmla="*/ 79194 h 277585"/>
                <a:gd name="connsiteX2416" fmla="*/ 45720 w 759278"/>
                <a:gd name="connsiteY2416" fmla="*/ 81643 h 277585"/>
                <a:gd name="connsiteX2417" fmla="*/ 46537 w 759278"/>
                <a:gd name="connsiteY2417" fmla="*/ 82459 h 277585"/>
                <a:gd name="connsiteX2418" fmla="*/ 45720 w 759278"/>
                <a:gd name="connsiteY2418" fmla="*/ 84092 h 277585"/>
                <a:gd name="connsiteX2419" fmla="*/ 44904 w 759278"/>
                <a:gd name="connsiteY2419" fmla="*/ 88174 h 277585"/>
                <a:gd name="connsiteX2420" fmla="*/ 44087 w 759278"/>
                <a:gd name="connsiteY2420" fmla="*/ 88991 h 277585"/>
                <a:gd name="connsiteX2421" fmla="*/ 41638 w 759278"/>
                <a:gd name="connsiteY2421" fmla="*/ 88174 h 277585"/>
                <a:gd name="connsiteX2422" fmla="*/ 41638 w 759278"/>
                <a:gd name="connsiteY2422" fmla="*/ 87358 h 277585"/>
                <a:gd name="connsiteX2423" fmla="*/ 40005 w 759278"/>
                <a:gd name="connsiteY2423" fmla="*/ 84092 h 277585"/>
                <a:gd name="connsiteX2424" fmla="*/ 37556 w 759278"/>
                <a:gd name="connsiteY2424" fmla="*/ 82459 h 277585"/>
                <a:gd name="connsiteX2425" fmla="*/ 36739 w 759278"/>
                <a:gd name="connsiteY2425" fmla="*/ 82459 h 277585"/>
                <a:gd name="connsiteX2426" fmla="*/ 35923 w 759278"/>
                <a:gd name="connsiteY2426" fmla="*/ 80827 h 277585"/>
                <a:gd name="connsiteX2427" fmla="*/ 35106 w 759278"/>
                <a:gd name="connsiteY2427" fmla="*/ 78377 h 277585"/>
                <a:gd name="connsiteX2428" fmla="*/ 31841 w 759278"/>
                <a:gd name="connsiteY2428" fmla="*/ 74295 h 277585"/>
                <a:gd name="connsiteX2429" fmla="*/ 34290 w 759278"/>
                <a:gd name="connsiteY2429" fmla="*/ 74295 h 277585"/>
                <a:gd name="connsiteX2430" fmla="*/ 35923 w 759278"/>
                <a:gd name="connsiteY2430" fmla="*/ 73479 h 277585"/>
                <a:gd name="connsiteX2431" fmla="*/ 35923 w 759278"/>
                <a:gd name="connsiteY2431" fmla="*/ 72662 h 277585"/>
                <a:gd name="connsiteX2432" fmla="*/ 35923 w 759278"/>
                <a:gd name="connsiteY2432" fmla="*/ 72662 h 277585"/>
                <a:gd name="connsiteX2433" fmla="*/ 39188 w 759278"/>
                <a:gd name="connsiteY2433" fmla="*/ 73479 h 277585"/>
                <a:gd name="connsiteX2434" fmla="*/ 121648 w 759278"/>
                <a:gd name="connsiteY2434" fmla="*/ 73479 h 277585"/>
                <a:gd name="connsiteX2435" fmla="*/ 121648 w 759278"/>
                <a:gd name="connsiteY2435" fmla="*/ 75928 h 277585"/>
                <a:gd name="connsiteX2436" fmla="*/ 120015 w 759278"/>
                <a:gd name="connsiteY2436" fmla="*/ 75112 h 277585"/>
                <a:gd name="connsiteX2437" fmla="*/ 119198 w 759278"/>
                <a:gd name="connsiteY2437" fmla="*/ 74295 h 277585"/>
                <a:gd name="connsiteX2438" fmla="*/ 117566 w 759278"/>
                <a:gd name="connsiteY2438" fmla="*/ 73479 h 277585"/>
                <a:gd name="connsiteX2439" fmla="*/ 115933 w 759278"/>
                <a:gd name="connsiteY2439" fmla="*/ 73479 h 277585"/>
                <a:gd name="connsiteX2440" fmla="*/ 114300 w 759278"/>
                <a:gd name="connsiteY2440" fmla="*/ 72662 h 277585"/>
                <a:gd name="connsiteX2441" fmla="*/ 113484 w 759278"/>
                <a:gd name="connsiteY2441" fmla="*/ 71846 h 277585"/>
                <a:gd name="connsiteX2442" fmla="*/ 113484 w 759278"/>
                <a:gd name="connsiteY2442" fmla="*/ 71029 h 277585"/>
                <a:gd name="connsiteX2443" fmla="*/ 113484 w 759278"/>
                <a:gd name="connsiteY2443" fmla="*/ 71029 h 277585"/>
                <a:gd name="connsiteX2444" fmla="*/ 113484 w 759278"/>
                <a:gd name="connsiteY2444" fmla="*/ 71029 h 277585"/>
                <a:gd name="connsiteX2445" fmla="*/ 120831 w 759278"/>
                <a:gd name="connsiteY2445" fmla="*/ 72662 h 277585"/>
                <a:gd name="connsiteX2446" fmla="*/ 121648 w 759278"/>
                <a:gd name="connsiteY2446" fmla="*/ 73479 h 277585"/>
                <a:gd name="connsiteX2447" fmla="*/ 492306 w 759278"/>
                <a:gd name="connsiteY2447" fmla="*/ 80827 h 277585"/>
                <a:gd name="connsiteX2448" fmla="*/ 489041 w 759278"/>
                <a:gd name="connsiteY2448" fmla="*/ 83276 h 277585"/>
                <a:gd name="connsiteX2449" fmla="*/ 488224 w 759278"/>
                <a:gd name="connsiteY2449" fmla="*/ 84909 h 277585"/>
                <a:gd name="connsiteX2450" fmla="*/ 487408 w 759278"/>
                <a:gd name="connsiteY2450" fmla="*/ 86541 h 277585"/>
                <a:gd name="connsiteX2451" fmla="*/ 485775 w 759278"/>
                <a:gd name="connsiteY2451" fmla="*/ 88174 h 277585"/>
                <a:gd name="connsiteX2452" fmla="*/ 484142 w 759278"/>
                <a:gd name="connsiteY2452" fmla="*/ 89807 h 277585"/>
                <a:gd name="connsiteX2453" fmla="*/ 483326 w 759278"/>
                <a:gd name="connsiteY2453" fmla="*/ 90624 h 277585"/>
                <a:gd name="connsiteX2454" fmla="*/ 481693 w 759278"/>
                <a:gd name="connsiteY2454" fmla="*/ 91440 h 277585"/>
                <a:gd name="connsiteX2455" fmla="*/ 480877 w 759278"/>
                <a:gd name="connsiteY2455" fmla="*/ 91440 h 277585"/>
                <a:gd name="connsiteX2456" fmla="*/ 479244 w 759278"/>
                <a:gd name="connsiteY2456" fmla="*/ 91440 h 277585"/>
                <a:gd name="connsiteX2457" fmla="*/ 473529 w 759278"/>
                <a:gd name="connsiteY2457" fmla="*/ 92257 h 277585"/>
                <a:gd name="connsiteX2458" fmla="*/ 471896 w 759278"/>
                <a:gd name="connsiteY2458" fmla="*/ 92257 h 277585"/>
                <a:gd name="connsiteX2459" fmla="*/ 470263 w 759278"/>
                <a:gd name="connsiteY2459" fmla="*/ 92257 h 277585"/>
                <a:gd name="connsiteX2460" fmla="*/ 466997 w 759278"/>
                <a:gd name="connsiteY2460" fmla="*/ 92257 h 277585"/>
                <a:gd name="connsiteX2461" fmla="*/ 466181 w 759278"/>
                <a:gd name="connsiteY2461" fmla="*/ 92257 h 277585"/>
                <a:gd name="connsiteX2462" fmla="*/ 464548 w 759278"/>
                <a:gd name="connsiteY2462" fmla="*/ 90624 h 277585"/>
                <a:gd name="connsiteX2463" fmla="*/ 462915 w 759278"/>
                <a:gd name="connsiteY2463" fmla="*/ 89807 h 277585"/>
                <a:gd name="connsiteX2464" fmla="*/ 461282 w 759278"/>
                <a:gd name="connsiteY2464" fmla="*/ 89807 h 277585"/>
                <a:gd name="connsiteX2465" fmla="*/ 459649 w 759278"/>
                <a:gd name="connsiteY2465" fmla="*/ 89807 h 277585"/>
                <a:gd name="connsiteX2466" fmla="*/ 449036 w 759278"/>
                <a:gd name="connsiteY2466" fmla="*/ 89807 h 277585"/>
                <a:gd name="connsiteX2467" fmla="*/ 445770 w 759278"/>
                <a:gd name="connsiteY2467" fmla="*/ 89807 h 277585"/>
                <a:gd name="connsiteX2468" fmla="*/ 442504 w 759278"/>
                <a:gd name="connsiteY2468" fmla="*/ 90624 h 277585"/>
                <a:gd name="connsiteX2469" fmla="*/ 440871 w 759278"/>
                <a:gd name="connsiteY2469" fmla="*/ 90624 h 277585"/>
                <a:gd name="connsiteX2470" fmla="*/ 439238 w 759278"/>
                <a:gd name="connsiteY2470" fmla="*/ 89807 h 277585"/>
                <a:gd name="connsiteX2471" fmla="*/ 437606 w 759278"/>
                <a:gd name="connsiteY2471" fmla="*/ 89807 h 277585"/>
                <a:gd name="connsiteX2472" fmla="*/ 435973 w 759278"/>
                <a:gd name="connsiteY2472" fmla="*/ 89807 h 277585"/>
                <a:gd name="connsiteX2473" fmla="*/ 429441 w 759278"/>
                <a:gd name="connsiteY2473" fmla="*/ 90624 h 277585"/>
                <a:gd name="connsiteX2474" fmla="*/ 427809 w 759278"/>
                <a:gd name="connsiteY2474" fmla="*/ 90624 h 277585"/>
                <a:gd name="connsiteX2475" fmla="*/ 424543 w 759278"/>
                <a:gd name="connsiteY2475" fmla="*/ 89807 h 277585"/>
                <a:gd name="connsiteX2476" fmla="*/ 422910 w 759278"/>
                <a:gd name="connsiteY2476" fmla="*/ 89807 h 277585"/>
                <a:gd name="connsiteX2477" fmla="*/ 421277 w 759278"/>
                <a:gd name="connsiteY2477" fmla="*/ 89807 h 277585"/>
                <a:gd name="connsiteX2478" fmla="*/ 419645 w 759278"/>
                <a:gd name="connsiteY2478" fmla="*/ 90624 h 277585"/>
                <a:gd name="connsiteX2479" fmla="*/ 418828 w 759278"/>
                <a:gd name="connsiteY2479" fmla="*/ 91440 h 277585"/>
                <a:gd name="connsiteX2480" fmla="*/ 417195 w 759278"/>
                <a:gd name="connsiteY2480" fmla="*/ 93889 h 277585"/>
                <a:gd name="connsiteX2481" fmla="*/ 416379 w 759278"/>
                <a:gd name="connsiteY2481" fmla="*/ 95522 h 277585"/>
                <a:gd name="connsiteX2482" fmla="*/ 415562 w 759278"/>
                <a:gd name="connsiteY2482" fmla="*/ 97971 h 277585"/>
                <a:gd name="connsiteX2483" fmla="*/ 414746 w 759278"/>
                <a:gd name="connsiteY2483" fmla="*/ 100421 h 277585"/>
                <a:gd name="connsiteX2484" fmla="*/ 414746 w 759278"/>
                <a:gd name="connsiteY2484" fmla="*/ 102054 h 277585"/>
                <a:gd name="connsiteX2485" fmla="*/ 414746 w 759278"/>
                <a:gd name="connsiteY2485" fmla="*/ 103687 h 277585"/>
                <a:gd name="connsiteX2486" fmla="*/ 414746 w 759278"/>
                <a:gd name="connsiteY2486" fmla="*/ 106136 h 277585"/>
                <a:gd name="connsiteX2487" fmla="*/ 415562 w 759278"/>
                <a:gd name="connsiteY2487" fmla="*/ 107769 h 277585"/>
                <a:gd name="connsiteX2488" fmla="*/ 416379 w 759278"/>
                <a:gd name="connsiteY2488" fmla="*/ 109402 h 277585"/>
                <a:gd name="connsiteX2489" fmla="*/ 418828 w 759278"/>
                <a:gd name="connsiteY2489" fmla="*/ 112667 h 277585"/>
                <a:gd name="connsiteX2490" fmla="*/ 419645 w 759278"/>
                <a:gd name="connsiteY2490" fmla="*/ 113484 h 277585"/>
                <a:gd name="connsiteX2491" fmla="*/ 422094 w 759278"/>
                <a:gd name="connsiteY2491" fmla="*/ 114300 h 277585"/>
                <a:gd name="connsiteX2492" fmla="*/ 423727 w 759278"/>
                <a:gd name="connsiteY2492" fmla="*/ 115933 h 277585"/>
                <a:gd name="connsiteX2493" fmla="*/ 425359 w 759278"/>
                <a:gd name="connsiteY2493" fmla="*/ 119199 h 277585"/>
                <a:gd name="connsiteX2494" fmla="*/ 426176 w 759278"/>
                <a:gd name="connsiteY2494" fmla="*/ 120832 h 277585"/>
                <a:gd name="connsiteX2495" fmla="*/ 426992 w 759278"/>
                <a:gd name="connsiteY2495" fmla="*/ 120832 h 277585"/>
                <a:gd name="connsiteX2496" fmla="*/ 427809 w 759278"/>
                <a:gd name="connsiteY2496" fmla="*/ 120832 h 277585"/>
                <a:gd name="connsiteX2497" fmla="*/ 429441 w 759278"/>
                <a:gd name="connsiteY2497" fmla="*/ 120832 h 277585"/>
                <a:gd name="connsiteX2498" fmla="*/ 431074 w 759278"/>
                <a:gd name="connsiteY2498" fmla="*/ 121648 h 277585"/>
                <a:gd name="connsiteX2499" fmla="*/ 432707 w 759278"/>
                <a:gd name="connsiteY2499" fmla="*/ 120832 h 277585"/>
                <a:gd name="connsiteX2500" fmla="*/ 433523 w 759278"/>
                <a:gd name="connsiteY2500" fmla="*/ 118382 h 277585"/>
                <a:gd name="connsiteX2501" fmla="*/ 434340 w 759278"/>
                <a:gd name="connsiteY2501" fmla="*/ 116749 h 277585"/>
                <a:gd name="connsiteX2502" fmla="*/ 436789 w 759278"/>
                <a:gd name="connsiteY2502" fmla="*/ 113484 h 277585"/>
                <a:gd name="connsiteX2503" fmla="*/ 438422 w 759278"/>
                <a:gd name="connsiteY2503" fmla="*/ 111851 h 277585"/>
                <a:gd name="connsiteX2504" fmla="*/ 439238 w 759278"/>
                <a:gd name="connsiteY2504" fmla="*/ 111034 h 277585"/>
                <a:gd name="connsiteX2505" fmla="*/ 440055 w 759278"/>
                <a:gd name="connsiteY2505" fmla="*/ 111034 h 277585"/>
                <a:gd name="connsiteX2506" fmla="*/ 440871 w 759278"/>
                <a:gd name="connsiteY2506" fmla="*/ 111851 h 277585"/>
                <a:gd name="connsiteX2507" fmla="*/ 441688 w 759278"/>
                <a:gd name="connsiteY2507" fmla="*/ 112667 h 277585"/>
                <a:gd name="connsiteX2508" fmla="*/ 443321 w 759278"/>
                <a:gd name="connsiteY2508" fmla="*/ 112667 h 277585"/>
                <a:gd name="connsiteX2509" fmla="*/ 444954 w 759278"/>
                <a:gd name="connsiteY2509" fmla="*/ 112667 h 277585"/>
                <a:gd name="connsiteX2510" fmla="*/ 447403 w 759278"/>
                <a:gd name="connsiteY2510" fmla="*/ 111851 h 277585"/>
                <a:gd name="connsiteX2511" fmla="*/ 448220 w 759278"/>
                <a:gd name="connsiteY2511" fmla="*/ 111034 h 277585"/>
                <a:gd name="connsiteX2512" fmla="*/ 449036 w 759278"/>
                <a:gd name="connsiteY2512" fmla="*/ 110218 h 277585"/>
                <a:gd name="connsiteX2513" fmla="*/ 450669 w 759278"/>
                <a:gd name="connsiteY2513" fmla="*/ 109402 h 277585"/>
                <a:gd name="connsiteX2514" fmla="*/ 454751 w 759278"/>
                <a:gd name="connsiteY2514" fmla="*/ 109402 h 277585"/>
                <a:gd name="connsiteX2515" fmla="*/ 457200 w 759278"/>
                <a:gd name="connsiteY2515" fmla="*/ 109402 h 277585"/>
                <a:gd name="connsiteX2516" fmla="*/ 461282 w 759278"/>
                <a:gd name="connsiteY2516" fmla="*/ 109402 h 277585"/>
                <a:gd name="connsiteX2517" fmla="*/ 461282 w 759278"/>
                <a:gd name="connsiteY2517" fmla="*/ 108585 h 277585"/>
                <a:gd name="connsiteX2518" fmla="*/ 460466 w 759278"/>
                <a:gd name="connsiteY2518" fmla="*/ 107769 h 277585"/>
                <a:gd name="connsiteX2519" fmla="*/ 460466 w 759278"/>
                <a:gd name="connsiteY2519" fmla="*/ 106952 h 277585"/>
                <a:gd name="connsiteX2520" fmla="*/ 461282 w 759278"/>
                <a:gd name="connsiteY2520" fmla="*/ 106952 h 277585"/>
                <a:gd name="connsiteX2521" fmla="*/ 463731 w 759278"/>
                <a:gd name="connsiteY2521" fmla="*/ 106136 h 277585"/>
                <a:gd name="connsiteX2522" fmla="*/ 466181 w 759278"/>
                <a:gd name="connsiteY2522" fmla="*/ 105319 h 277585"/>
                <a:gd name="connsiteX2523" fmla="*/ 467813 w 759278"/>
                <a:gd name="connsiteY2523" fmla="*/ 105319 h 277585"/>
                <a:gd name="connsiteX2524" fmla="*/ 469446 w 759278"/>
                <a:gd name="connsiteY2524" fmla="*/ 106136 h 277585"/>
                <a:gd name="connsiteX2525" fmla="*/ 470263 w 759278"/>
                <a:gd name="connsiteY2525" fmla="*/ 106952 h 277585"/>
                <a:gd name="connsiteX2526" fmla="*/ 470263 w 759278"/>
                <a:gd name="connsiteY2526" fmla="*/ 107769 h 277585"/>
                <a:gd name="connsiteX2527" fmla="*/ 469446 w 759278"/>
                <a:gd name="connsiteY2527" fmla="*/ 111034 h 277585"/>
                <a:gd name="connsiteX2528" fmla="*/ 469446 w 759278"/>
                <a:gd name="connsiteY2528" fmla="*/ 111851 h 277585"/>
                <a:gd name="connsiteX2529" fmla="*/ 467813 w 759278"/>
                <a:gd name="connsiteY2529" fmla="*/ 111851 h 277585"/>
                <a:gd name="connsiteX2530" fmla="*/ 466997 w 759278"/>
                <a:gd name="connsiteY2530" fmla="*/ 111851 h 277585"/>
                <a:gd name="connsiteX2531" fmla="*/ 466181 w 759278"/>
                <a:gd name="connsiteY2531" fmla="*/ 110218 h 277585"/>
                <a:gd name="connsiteX2532" fmla="*/ 464548 w 759278"/>
                <a:gd name="connsiteY2532" fmla="*/ 109402 h 277585"/>
                <a:gd name="connsiteX2533" fmla="*/ 462098 w 759278"/>
                <a:gd name="connsiteY2533" fmla="*/ 110218 h 277585"/>
                <a:gd name="connsiteX2534" fmla="*/ 461282 w 759278"/>
                <a:gd name="connsiteY2534" fmla="*/ 111034 h 277585"/>
                <a:gd name="connsiteX2535" fmla="*/ 460466 w 759278"/>
                <a:gd name="connsiteY2535" fmla="*/ 111851 h 277585"/>
                <a:gd name="connsiteX2536" fmla="*/ 458833 w 759278"/>
                <a:gd name="connsiteY2536" fmla="*/ 113484 h 277585"/>
                <a:gd name="connsiteX2537" fmla="*/ 458016 w 759278"/>
                <a:gd name="connsiteY2537" fmla="*/ 115116 h 277585"/>
                <a:gd name="connsiteX2538" fmla="*/ 455567 w 759278"/>
                <a:gd name="connsiteY2538" fmla="*/ 117566 h 277585"/>
                <a:gd name="connsiteX2539" fmla="*/ 453118 w 759278"/>
                <a:gd name="connsiteY2539" fmla="*/ 120015 h 277585"/>
                <a:gd name="connsiteX2540" fmla="*/ 451485 w 759278"/>
                <a:gd name="connsiteY2540" fmla="*/ 120832 h 277585"/>
                <a:gd name="connsiteX2541" fmla="*/ 449852 w 759278"/>
                <a:gd name="connsiteY2541" fmla="*/ 121648 h 277585"/>
                <a:gd name="connsiteX2542" fmla="*/ 444954 w 759278"/>
                <a:gd name="connsiteY2542" fmla="*/ 123281 h 277585"/>
                <a:gd name="connsiteX2543" fmla="*/ 443321 w 759278"/>
                <a:gd name="connsiteY2543" fmla="*/ 124097 h 277585"/>
                <a:gd name="connsiteX2544" fmla="*/ 442504 w 759278"/>
                <a:gd name="connsiteY2544" fmla="*/ 125730 h 277585"/>
                <a:gd name="connsiteX2545" fmla="*/ 441688 w 759278"/>
                <a:gd name="connsiteY2545" fmla="*/ 126546 h 277585"/>
                <a:gd name="connsiteX2546" fmla="*/ 440055 w 759278"/>
                <a:gd name="connsiteY2546" fmla="*/ 126546 h 277585"/>
                <a:gd name="connsiteX2547" fmla="*/ 439238 w 759278"/>
                <a:gd name="connsiteY2547" fmla="*/ 126546 h 277585"/>
                <a:gd name="connsiteX2548" fmla="*/ 437606 w 759278"/>
                <a:gd name="connsiteY2548" fmla="*/ 125730 h 277585"/>
                <a:gd name="connsiteX2549" fmla="*/ 436789 w 759278"/>
                <a:gd name="connsiteY2549" fmla="*/ 126546 h 277585"/>
                <a:gd name="connsiteX2550" fmla="*/ 436789 w 759278"/>
                <a:gd name="connsiteY2550" fmla="*/ 127363 h 277585"/>
                <a:gd name="connsiteX2551" fmla="*/ 437606 w 759278"/>
                <a:gd name="connsiteY2551" fmla="*/ 127363 h 277585"/>
                <a:gd name="connsiteX2552" fmla="*/ 439238 w 759278"/>
                <a:gd name="connsiteY2552" fmla="*/ 128996 h 277585"/>
                <a:gd name="connsiteX2553" fmla="*/ 440055 w 759278"/>
                <a:gd name="connsiteY2553" fmla="*/ 130629 h 277585"/>
                <a:gd name="connsiteX2554" fmla="*/ 440871 w 759278"/>
                <a:gd name="connsiteY2554" fmla="*/ 130629 h 277585"/>
                <a:gd name="connsiteX2555" fmla="*/ 442504 w 759278"/>
                <a:gd name="connsiteY2555" fmla="*/ 131445 h 277585"/>
                <a:gd name="connsiteX2556" fmla="*/ 443321 w 759278"/>
                <a:gd name="connsiteY2556" fmla="*/ 132262 h 277585"/>
                <a:gd name="connsiteX2557" fmla="*/ 444954 w 759278"/>
                <a:gd name="connsiteY2557" fmla="*/ 133894 h 277585"/>
                <a:gd name="connsiteX2558" fmla="*/ 447403 w 759278"/>
                <a:gd name="connsiteY2558" fmla="*/ 137160 h 277585"/>
                <a:gd name="connsiteX2559" fmla="*/ 448220 w 759278"/>
                <a:gd name="connsiteY2559" fmla="*/ 138793 h 277585"/>
                <a:gd name="connsiteX2560" fmla="*/ 449036 w 759278"/>
                <a:gd name="connsiteY2560" fmla="*/ 140426 h 277585"/>
                <a:gd name="connsiteX2561" fmla="*/ 452302 w 759278"/>
                <a:gd name="connsiteY2561" fmla="*/ 142875 h 277585"/>
                <a:gd name="connsiteX2562" fmla="*/ 452302 w 759278"/>
                <a:gd name="connsiteY2562" fmla="*/ 143691 h 277585"/>
                <a:gd name="connsiteX2563" fmla="*/ 452302 w 759278"/>
                <a:gd name="connsiteY2563" fmla="*/ 144508 h 277585"/>
                <a:gd name="connsiteX2564" fmla="*/ 452302 w 759278"/>
                <a:gd name="connsiteY2564" fmla="*/ 145324 h 277585"/>
                <a:gd name="connsiteX2565" fmla="*/ 453934 w 759278"/>
                <a:gd name="connsiteY2565" fmla="*/ 146957 h 277585"/>
                <a:gd name="connsiteX2566" fmla="*/ 453934 w 759278"/>
                <a:gd name="connsiteY2566" fmla="*/ 147774 h 277585"/>
                <a:gd name="connsiteX2567" fmla="*/ 452302 w 759278"/>
                <a:gd name="connsiteY2567" fmla="*/ 149407 h 277585"/>
                <a:gd name="connsiteX2568" fmla="*/ 452302 w 759278"/>
                <a:gd name="connsiteY2568" fmla="*/ 151039 h 277585"/>
                <a:gd name="connsiteX2569" fmla="*/ 451485 w 759278"/>
                <a:gd name="connsiteY2569" fmla="*/ 153489 h 277585"/>
                <a:gd name="connsiteX2570" fmla="*/ 451485 w 759278"/>
                <a:gd name="connsiteY2570" fmla="*/ 154305 h 277585"/>
                <a:gd name="connsiteX2571" fmla="*/ 451485 w 759278"/>
                <a:gd name="connsiteY2571" fmla="*/ 155121 h 277585"/>
                <a:gd name="connsiteX2572" fmla="*/ 452302 w 759278"/>
                <a:gd name="connsiteY2572" fmla="*/ 155938 h 277585"/>
                <a:gd name="connsiteX2573" fmla="*/ 453118 w 759278"/>
                <a:gd name="connsiteY2573" fmla="*/ 156754 h 277585"/>
                <a:gd name="connsiteX2574" fmla="*/ 453934 w 759278"/>
                <a:gd name="connsiteY2574" fmla="*/ 156754 h 277585"/>
                <a:gd name="connsiteX2575" fmla="*/ 454751 w 759278"/>
                <a:gd name="connsiteY2575" fmla="*/ 157571 h 277585"/>
                <a:gd name="connsiteX2576" fmla="*/ 456384 w 759278"/>
                <a:gd name="connsiteY2576" fmla="*/ 159204 h 277585"/>
                <a:gd name="connsiteX2577" fmla="*/ 457200 w 759278"/>
                <a:gd name="connsiteY2577" fmla="*/ 160020 h 277585"/>
                <a:gd name="connsiteX2578" fmla="*/ 458016 w 759278"/>
                <a:gd name="connsiteY2578" fmla="*/ 160837 h 277585"/>
                <a:gd name="connsiteX2579" fmla="*/ 458016 w 759278"/>
                <a:gd name="connsiteY2579" fmla="*/ 161653 h 277585"/>
                <a:gd name="connsiteX2580" fmla="*/ 458833 w 759278"/>
                <a:gd name="connsiteY2580" fmla="*/ 162469 h 277585"/>
                <a:gd name="connsiteX2581" fmla="*/ 459649 w 759278"/>
                <a:gd name="connsiteY2581" fmla="*/ 163286 h 277585"/>
                <a:gd name="connsiteX2582" fmla="*/ 460466 w 759278"/>
                <a:gd name="connsiteY2582" fmla="*/ 163286 h 277585"/>
                <a:gd name="connsiteX2583" fmla="*/ 461282 w 759278"/>
                <a:gd name="connsiteY2583" fmla="*/ 163286 h 277585"/>
                <a:gd name="connsiteX2584" fmla="*/ 461282 w 759278"/>
                <a:gd name="connsiteY2584" fmla="*/ 162469 h 277585"/>
                <a:gd name="connsiteX2585" fmla="*/ 462098 w 759278"/>
                <a:gd name="connsiteY2585" fmla="*/ 162469 h 277585"/>
                <a:gd name="connsiteX2586" fmla="*/ 462915 w 759278"/>
                <a:gd name="connsiteY2586" fmla="*/ 163286 h 277585"/>
                <a:gd name="connsiteX2587" fmla="*/ 462915 w 759278"/>
                <a:gd name="connsiteY2587" fmla="*/ 164102 h 277585"/>
                <a:gd name="connsiteX2588" fmla="*/ 462915 w 759278"/>
                <a:gd name="connsiteY2588" fmla="*/ 164919 h 277585"/>
                <a:gd name="connsiteX2589" fmla="*/ 462915 w 759278"/>
                <a:gd name="connsiteY2589" fmla="*/ 166552 h 277585"/>
                <a:gd name="connsiteX2590" fmla="*/ 462098 w 759278"/>
                <a:gd name="connsiteY2590" fmla="*/ 167368 h 277585"/>
                <a:gd name="connsiteX2591" fmla="*/ 461282 w 759278"/>
                <a:gd name="connsiteY2591" fmla="*/ 167368 h 277585"/>
                <a:gd name="connsiteX2592" fmla="*/ 459649 w 759278"/>
                <a:gd name="connsiteY2592" fmla="*/ 166552 h 277585"/>
                <a:gd name="connsiteX2593" fmla="*/ 459649 w 759278"/>
                <a:gd name="connsiteY2593" fmla="*/ 167368 h 277585"/>
                <a:gd name="connsiteX2594" fmla="*/ 459649 w 759278"/>
                <a:gd name="connsiteY2594" fmla="*/ 168184 h 277585"/>
                <a:gd name="connsiteX2595" fmla="*/ 458833 w 759278"/>
                <a:gd name="connsiteY2595" fmla="*/ 168184 h 277585"/>
                <a:gd name="connsiteX2596" fmla="*/ 458016 w 759278"/>
                <a:gd name="connsiteY2596" fmla="*/ 168184 h 277585"/>
                <a:gd name="connsiteX2597" fmla="*/ 455567 w 759278"/>
                <a:gd name="connsiteY2597" fmla="*/ 168184 h 277585"/>
                <a:gd name="connsiteX2598" fmla="*/ 451485 w 759278"/>
                <a:gd name="connsiteY2598" fmla="*/ 169817 h 277585"/>
                <a:gd name="connsiteX2599" fmla="*/ 449852 w 759278"/>
                <a:gd name="connsiteY2599" fmla="*/ 170634 h 277585"/>
                <a:gd name="connsiteX2600" fmla="*/ 449036 w 759278"/>
                <a:gd name="connsiteY2600" fmla="*/ 172266 h 277585"/>
                <a:gd name="connsiteX2601" fmla="*/ 449036 w 759278"/>
                <a:gd name="connsiteY2601" fmla="*/ 173083 h 277585"/>
                <a:gd name="connsiteX2602" fmla="*/ 449036 w 759278"/>
                <a:gd name="connsiteY2602" fmla="*/ 174716 h 277585"/>
                <a:gd name="connsiteX2603" fmla="*/ 448220 w 759278"/>
                <a:gd name="connsiteY2603" fmla="*/ 175532 h 277585"/>
                <a:gd name="connsiteX2604" fmla="*/ 446587 w 759278"/>
                <a:gd name="connsiteY2604" fmla="*/ 175532 h 277585"/>
                <a:gd name="connsiteX2605" fmla="*/ 444137 w 759278"/>
                <a:gd name="connsiteY2605" fmla="*/ 174716 h 277585"/>
                <a:gd name="connsiteX2606" fmla="*/ 442504 w 759278"/>
                <a:gd name="connsiteY2606" fmla="*/ 173899 h 277585"/>
                <a:gd name="connsiteX2607" fmla="*/ 441688 w 759278"/>
                <a:gd name="connsiteY2607" fmla="*/ 173083 h 277585"/>
                <a:gd name="connsiteX2608" fmla="*/ 440055 w 759278"/>
                <a:gd name="connsiteY2608" fmla="*/ 171450 h 277585"/>
                <a:gd name="connsiteX2609" fmla="*/ 439238 w 759278"/>
                <a:gd name="connsiteY2609" fmla="*/ 169817 h 277585"/>
                <a:gd name="connsiteX2610" fmla="*/ 440055 w 759278"/>
                <a:gd name="connsiteY2610" fmla="*/ 164919 h 277585"/>
                <a:gd name="connsiteX2611" fmla="*/ 440055 w 759278"/>
                <a:gd name="connsiteY2611" fmla="*/ 164102 h 277585"/>
                <a:gd name="connsiteX2612" fmla="*/ 440871 w 759278"/>
                <a:gd name="connsiteY2612" fmla="*/ 163286 h 277585"/>
                <a:gd name="connsiteX2613" fmla="*/ 441688 w 759278"/>
                <a:gd name="connsiteY2613" fmla="*/ 162469 h 277585"/>
                <a:gd name="connsiteX2614" fmla="*/ 441688 w 759278"/>
                <a:gd name="connsiteY2614" fmla="*/ 161653 h 277585"/>
                <a:gd name="connsiteX2615" fmla="*/ 440055 w 759278"/>
                <a:gd name="connsiteY2615" fmla="*/ 160020 h 277585"/>
                <a:gd name="connsiteX2616" fmla="*/ 438422 w 759278"/>
                <a:gd name="connsiteY2616" fmla="*/ 159204 h 277585"/>
                <a:gd name="connsiteX2617" fmla="*/ 436789 w 759278"/>
                <a:gd name="connsiteY2617" fmla="*/ 158387 h 277585"/>
                <a:gd name="connsiteX2618" fmla="*/ 430258 w 759278"/>
                <a:gd name="connsiteY2618" fmla="*/ 152672 h 277585"/>
                <a:gd name="connsiteX2619" fmla="*/ 430258 w 759278"/>
                <a:gd name="connsiteY2619" fmla="*/ 151856 h 277585"/>
                <a:gd name="connsiteX2620" fmla="*/ 430258 w 759278"/>
                <a:gd name="connsiteY2620" fmla="*/ 151039 h 277585"/>
                <a:gd name="connsiteX2621" fmla="*/ 430258 w 759278"/>
                <a:gd name="connsiteY2621" fmla="*/ 150223 h 277585"/>
                <a:gd name="connsiteX2622" fmla="*/ 432707 w 759278"/>
                <a:gd name="connsiteY2622" fmla="*/ 146957 h 277585"/>
                <a:gd name="connsiteX2623" fmla="*/ 432707 w 759278"/>
                <a:gd name="connsiteY2623" fmla="*/ 146141 h 277585"/>
                <a:gd name="connsiteX2624" fmla="*/ 432707 w 759278"/>
                <a:gd name="connsiteY2624" fmla="*/ 143691 h 277585"/>
                <a:gd name="connsiteX2625" fmla="*/ 432707 w 759278"/>
                <a:gd name="connsiteY2625" fmla="*/ 141242 h 277585"/>
                <a:gd name="connsiteX2626" fmla="*/ 432707 w 759278"/>
                <a:gd name="connsiteY2626" fmla="*/ 138793 h 277585"/>
                <a:gd name="connsiteX2627" fmla="*/ 431891 w 759278"/>
                <a:gd name="connsiteY2627" fmla="*/ 137160 h 277585"/>
                <a:gd name="connsiteX2628" fmla="*/ 430258 w 759278"/>
                <a:gd name="connsiteY2628" fmla="*/ 137160 h 277585"/>
                <a:gd name="connsiteX2629" fmla="*/ 428625 w 759278"/>
                <a:gd name="connsiteY2629" fmla="*/ 137160 h 277585"/>
                <a:gd name="connsiteX2630" fmla="*/ 426992 w 759278"/>
                <a:gd name="connsiteY2630" fmla="*/ 137977 h 277585"/>
                <a:gd name="connsiteX2631" fmla="*/ 425359 w 759278"/>
                <a:gd name="connsiteY2631" fmla="*/ 138793 h 277585"/>
                <a:gd name="connsiteX2632" fmla="*/ 422094 w 759278"/>
                <a:gd name="connsiteY2632" fmla="*/ 141242 h 277585"/>
                <a:gd name="connsiteX2633" fmla="*/ 420461 w 759278"/>
                <a:gd name="connsiteY2633" fmla="*/ 142875 h 277585"/>
                <a:gd name="connsiteX2634" fmla="*/ 420461 w 759278"/>
                <a:gd name="connsiteY2634" fmla="*/ 144508 h 277585"/>
                <a:gd name="connsiteX2635" fmla="*/ 421277 w 759278"/>
                <a:gd name="connsiteY2635" fmla="*/ 146141 h 277585"/>
                <a:gd name="connsiteX2636" fmla="*/ 422094 w 759278"/>
                <a:gd name="connsiteY2636" fmla="*/ 147774 h 277585"/>
                <a:gd name="connsiteX2637" fmla="*/ 422910 w 759278"/>
                <a:gd name="connsiteY2637" fmla="*/ 149407 h 277585"/>
                <a:gd name="connsiteX2638" fmla="*/ 423727 w 759278"/>
                <a:gd name="connsiteY2638" fmla="*/ 155121 h 277585"/>
                <a:gd name="connsiteX2639" fmla="*/ 423727 w 759278"/>
                <a:gd name="connsiteY2639" fmla="*/ 155938 h 277585"/>
                <a:gd name="connsiteX2640" fmla="*/ 422910 w 759278"/>
                <a:gd name="connsiteY2640" fmla="*/ 157571 h 277585"/>
                <a:gd name="connsiteX2641" fmla="*/ 422910 w 759278"/>
                <a:gd name="connsiteY2641" fmla="*/ 161653 h 277585"/>
                <a:gd name="connsiteX2642" fmla="*/ 422910 w 759278"/>
                <a:gd name="connsiteY2642" fmla="*/ 167368 h 277585"/>
                <a:gd name="connsiteX2643" fmla="*/ 423727 w 759278"/>
                <a:gd name="connsiteY2643" fmla="*/ 170634 h 277585"/>
                <a:gd name="connsiteX2644" fmla="*/ 423727 w 759278"/>
                <a:gd name="connsiteY2644" fmla="*/ 172266 h 277585"/>
                <a:gd name="connsiteX2645" fmla="*/ 422094 w 759278"/>
                <a:gd name="connsiteY2645" fmla="*/ 176349 h 277585"/>
                <a:gd name="connsiteX2646" fmla="*/ 421277 w 759278"/>
                <a:gd name="connsiteY2646" fmla="*/ 178798 h 277585"/>
                <a:gd name="connsiteX2647" fmla="*/ 421277 w 759278"/>
                <a:gd name="connsiteY2647" fmla="*/ 179614 h 277585"/>
                <a:gd name="connsiteX2648" fmla="*/ 422910 w 759278"/>
                <a:gd name="connsiteY2648" fmla="*/ 183696 h 277585"/>
                <a:gd name="connsiteX2649" fmla="*/ 423727 w 759278"/>
                <a:gd name="connsiteY2649" fmla="*/ 185329 h 277585"/>
                <a:gd name="connsiteX2650" fmla="*/ 423727 w 759278"/>
                <a:gd name="connsiteY2650" fmla="*/ 186962 h 277585"/>
                <a:gd name="connsiteX2651" fmla="*/ 422094 w 759278"/>
                <a:gd name="connsiteY2651" fmla="*/ 186146 h 277585"/>
                <a:gd name="connsiteX2652" fmla="*/ 421277 w 759278"/>
                <a:gd name="connsiteY2652" fmla="*/ 186146 h 277585"/>
                <a:gd name="connsiteX2653" fmla="*/ 420461 w 759278"/>
                <a:gd name="connsiteY2653" fmla="*/ 186146 h 277585"/>
                <a:gd name="connsiteX2654" fmla="*/ 418012 w 759278"/>
                <a:gd name="connsiteY2654" fmla="*/ 186146 h 277585"/>
                <a:gd name="connsiteX2655" fmla="*/ 415562 w 759278"/>
                <a:gd name="connsiteY2655" fmla="*/ 186146 h 277585"/>
                <a:gd name="connsiteX2656" fmla="*/ 414746 w 759278"/>
                <a:gd name="connsiteY2656" fmla="*/ 186146 h 277585"/>
                <a:gd name="connsiteX2657" fmla="*/ 413113 w 759278"/>
                <a:gd name="connsiteY2657" fmla="*/ 186962 h 277585"/>
                <a:gd name="connsiteX2658" fmla="*/ 412296 w 759278"/>
                <a:gd name="connsiteY2658" fmla="*/ 187779 h 277585"/>
                <a:gd name="connsiteX2659" fmla="*/ 411480 w 759278"/>
                <a:gd name="connsiteY2659" fmla="*/ 187779 h 277585"/>
                <a:gd name="connsiteX2660" fmla="*/ 409031 w 759278"/>
                <a:gd name="connsiteY2660" fmla="*/ 186146 h 277585"/>
                <a:gd name="connsiteX2661" fmla="*/ 407398 w 759278"/>
                <a:gd name="connsiteY2661" fmla="*/ 184513 h 277585"/>
                <a:gd name="connsiteX2662" fmla="*/ 405765 w 759278"/>
                <a:gd name="connsiteY2662" fmla="*/ 182880 h 277585"/>
                <a:gd name="connsiteX2663" fmla="*/ 405765 w 759278"/>
                <a:gd name="connsiteY2663" fmla="*/ 181247 h 277585"/>
                <a:gd name="connsiteX2664" fmla="*/ 406581 w 759278"/>
                <a:gd name="connsiteY2664" fmla="*/ 179614 h 277585"/>
                <a:gd name="connsiteX2665" fmla="*/ 407398 w 759278"/>
                <a:gd name="connsiteY2665" fmla="*/ 177982 h 277585"/>
                <a:gd name="connsiteX2666" fmla="*/ 409031 w 759278"/>
                <a:gd name="connsiteY2666" fmla="*/ 174716 h 277585"/>
                <a:gd name="connsiteX2667" fmla="*/ 409031 w 759278"/>
                <a:gd name="connsiteY2667" fmla="*/ 172266 h 277585"/>
                <a:gd name="connsiteX2668" fmla="*/ 409847 w 759278"/>
                <a:gd name="connsiteY2668" fmla="*/ 170634 h 277585"/>
                <a:gd name="connsiteX2669" fmla="*/ 410663 w 759278"/>
                <a:gd name="connsiteY2669" fmla="*/ 169001 h 277585"/>
                <a:gd name="connsiteX2670" fmla="*/ 410663 w 759278"/>
                <a:gd name="connsiteY2670" fmla="*/ 167368 h 277585"/>
                <a:gd name="connsiteX2671" fmla="*/ 410663 w 759278"/>
                <a:gd name="connsiteY2671" fmla="*/ 160837 h 277585"/>
                <a:gd name="connsiteX2672" fmla="*/ 410663 w 759278"/>
                <a:gd name="connsiteY2672" fmla="*/ 160020 h 277585"/>
                <a:gd name="connsiteX2673" fmla="*/ 409031 w 759278"/>
                <a:gd name="connsiteY2673" fmla="*/ 155938 h 277585"/>
                <a:gd name="connsiteX2674" fmla="*/ 409031 w 759278"/>
                <a:gd name="connsiteY2674" fmla="*/ 155121 h 277585"/>
                <a:gd name="connsiteX2675" fmla="*/ 409031 w 759278"/>
                <a:gd name="connsiteY2675" fmla="*/ 154305 h 277585"/>
                <a:gd name="connsiteX2676" fmla="*/ 409031 w 759278"/>
                <a:gd name="connsiteY2676" fmla="*/ 153489 h 277585"/>
                <a:gd name="connsiteX2677" fmla="*/ 409031 w 759278"/>
                <a:gd name="connsiteY2677" fmla="*/ 152672 h 277585"/>
                <a:gd name="connsiteX2678" fmla="*/ 408214 w 759278"/>
                <a:gd name="connsiteY2678" fmla="*/ 151856 h 277585"/>
                <a:gd name="connsiteX2679" fmla="*/ 407398 w 759278"/>
                <a:gd name="connsiteY2679" fmla="*/ 151039 h 277585"/>
                <a:gd name="connsiteX2680" fmla="*/ 406581 w 759278"/>
                <a:gd name="connsiteY2680" fmla="*/ 151039 h 277585"/>
                <a:gd name="connsiteX2681" fmla="*/ 404948 w 759278"/>
                <a:gd name="connsiteY2681" fmla="*/ 151039 h 277585"/>
                <a:gd name="connsiteX2682" fmla="*/ 400866 w 759278"/>
                <a:gd name="connsiteY2682" fmla="*/ 151856 h 277585"/>
                <a:gd name="connsiteX2683" fmla="*/ 400050 w 759278"/>
                <a:gd name="connsiteY2683" fmla="*/ 151039 h 277585"/>
                <a:gd name="connsiteX2684" fmla="*/ 399234 w 759278"/>
                <a:gd name="connsiteY2684" fmla="*/ 149407 h 277585"/>
                <a:gd name="connsiteX2685" fmla="*/ 398417 w 759278"/>
                <a:gd name="connsiteY2685" fmla="*/ 147774 h 277585"/>
                <a:gd name="connsiteX2686" fmla="*/ 398417 w 759278"/>
                <a:gd name="connsiteY2686" fmla="*/ 146141 h 277585"/>
                <a:gd name="connsiteX2687" fmla="*/ 398417 w 759278"/>
                <a:gd name="connsiteY2687" fmla="*/ 144508 h 277585"/>
                <a:gd name="connsiteX2688" fmla="*/ 399234 w 759278"/>
                <a:gd name="connsiteY2688" fmla="*/ 142875 h 277585"/>
                <a:gd name="connsiteX2689" fmla="*/ 398417 w 759278"/>
                <a:gd name="connsiteY2689" fmla="*/ 141242 h 277585"/>
                <a:gd name="connsiteX2690" fmla="*/ 397601 w 759278"/>
                <a:gd name="connsiteY2690" fmla="*/ 139609 h 277585"/>
                <a:gd name="connsiteX2691" fmla="*/ 397601 w 759278"/>
                <a:gd name="connsiteY2691" fmla="*/ 138793 h 277585"/>
                <a:gd name="connsiteX2692" fmla="*/ 398417 w 759278"/>
                <a:gd name="connsiteY2692" fmla="*/ 137977 h 277585"/>
                <a:gd name="connsiteX2693" fmla="*/ 399234 w 759278"/>
                <a:gd name="connsiteY2693" fmla="*/ 137160 h 277585"/>
                <a:gd name="connsiteX2694" fmla="*/ 400050 w 759278"/>
                <a:gd name="connsiteY2694" fmla="*/ 137160 h 277585"/>
                <a:gd name="connsiteX2695" fmla="*/ 400866 w 759278"/>
                <a:gd name="connsiteY2695" fmla="*/ 136344 h 277585"/>
                <a:gd name="connsiteX2696" fmla="*/ 403316 w 759278"/>
                <a:gd name="connsiteY2696" fmla="*/ 134711 h 277585"/>
                <a:gd name="connsiteX2697" fmla="*/ 404132 w 759278"/>
                <a:gd name="connsiteY2697" fmla="*/ 133078 h 277585"/>
                <a:gd name="connsiteX2698" fmla="*/ 404132 w 759278"/>
                <a:gd name="connsiteY2698" fmla="*/ 131445 h 277585"/>
                <a:gd name="connsiteX2699" fmla="*/ 404948 w 759278"/>
                <a:gd name="connsiteY2699" fmla="*/ 129812 h 277585"/>
                <a:gd name="connsiteX2700" fmla="*/ 405765 w 759278"/>
                <a:gd name="connsiteY2700" fmla="*/ 128179 h 277585"/>
                <a:gd name="connsiteX2701" fmla="*/ 407398 w 759278"/>
                <a:gd name="connsiteY2701" fmla="*/ 126546 h 277585"/>
                <a:gd name="connsiteX2702" fmla="*/ 408214 w 759278"/>
                <a:gd name="connsiteY2702" fmla="*/ 124914 h 277585"/>
                <a:gd name="connsiteX2703" fmla="*/ 407398 w 759278"/>
                <a:gd name="connsiteY2703" fmla="*/ 122464 h 277585"/>
                <a:gd name="connsiteX2704" fmla="*/ 407398 w 759278"/>
                <a:gd name="connsiteY2704" fmla="*/ 120832 h 277585"/>
                <a:gd name="connsiteX2705" fmla="*/ 407398 w 759278"/>
                <a:gd name="connsiteY2705" fmla="*/ 119199 h 277585"/>
                <a:gd name="connsiteX2706" fmla="*/ 407398 w 759278"/>
                <a:gd name="connsiteY2706" fmla="*/ 117566 h 277585"/>
                <a:gd name="connsiteX2707" fmla="*/ 408214 w 759278"/>
                <a:gd name="connsiteY2707" fmla="*/ 115116 h 277585"/>
                <a:gd name="connsiteX2708" fmla="*/ 410663 w 759278"/>
                <a:gd name="connsiteY2708" fmla="*/ 109402 h 277585"/>
                <a:gd name="connsiteX2709" fmla="*/ 413113 w 759278"/>
                <a:gd name="connsiteY2709" fmla="*/ 106136 h 277585"/>
                <a:gd name="connsiteX2710" fmla="*/ 413929 w 759278"/>
                <a:gd name="connsiteY2710" fmla="*/ 105319 h 277585"/>
                <a:gd name="connsiteX2711" fmla="*/ 415562 w 759278"/>
                <a:gd name="connsiteY2711" fmla="*/ 106952 h 277585"/>
                <a:gd name="connsiteX2712" fmla="*/ 416379 w 759278"/>
                <a:gd name="connsiteY2712" fmla="*/ 108585 h 277585"/>
                <a:gd name="connsiteX2713" fmla="*/ 416379 w 759278"/>
                <a:gd name="connsiteY2713" fmla="*/ 106952 h 277585"/>
                <a:gd name="connsiteX2714" fmla="*/ 416379 w 759278"/>
                <a:gd name="connsiteY2714" fmla="*/ 105319 h 277585"/>
                <a:gd name="connsiteX2715" fmla="*/ 415562 w 759278"/>
                <a:gd name="connsiteY2715" fmla="*/ 102054 h 277585"/>
                <a:gd name="connsiteX2716" fmla="*/ 414746 w 759278"/>
                <a:gd name="connsiteY2716" fmla="*/ 95522 h 277585"/>
                <a:gd name="connsiteX2717" fmla="*/ 414746 w 759278"/>
                <a:gd name="connsiteY2717" fmla="*/ 94706 h 277585"/>
                <a:gd name="connsiteX2718" fmla="*/ 415562 w 759278"/>
                <a:gd name="connsiteY2718" fmla="*/ 94706 h 277585"/>
                <a:gd name="connsiteX2719" fmla="*/ 416379 w 759278"/>
                <a:gd name="connsiteY2719" fmla="*/ 93889 h 277585"/>
                <a:gd name="connsiteX2720" fmla="*/ 417195 w 759278"/>
                <a:gd name="connsiteY2720" fmla="*/ 93073 h 277585"/>
                <a:gd name="connsiteX2721" fmla="*/ 416379 w 759278"/>
                <a:gd name="connsiteY2721" fmla="*/ 90624 h 277585"/>
                <a:gd name="connsiteX2722" fmla="*/ 416379 w 759278"/>
                <a:gd name="connsiteY2722" fmla="*/ 89807 h 277585"/>
                <a:gd name="connsiteX2723" fmla="*/ 418012 w 759278"/>
                <a:gd name="connsiteY2723" fmla="*/ 86541 h 277585"/>
                <a:gd name="connsiteX2724" fmla="*/ 419645 w 759278"/>
                <a:gd name="connsiteY2724" fmla="*/ 84909 h 277585"/>
                <a:gd name="connsiteX2725" fmla="*/ 420461 w 759278"/>
                <a:gd name="connsiteY2725" fmla="*/ 84092 h 277585"/>
                <a:gd name="connsiteX2726" fmla="*/ 420461 w 759278"/>
                <a:gd name="connsiteY2726" fmla="*/ 81643 h 277585"/>
                <a:gd name="connsiteX2727" fmla="*/ 421277 w 759278"/>
                <a:gd name="connsiteY2727" fmla="*/ 80827 h 277585"/>
                <a:gd name="connsiteX2728" fmla="*/ 422094 w 759278"/>
                <a:gd name="connsiteY2728" fmla="*/ 80010 h 277585"/>
                <a:gd name="connsiteX2729" fmla="*/ 422910 w 759278"/>
                <a:gd name="connsiteY2729" fmla="*/ 78377 h 277585"/>
                <a:gd name="connsiteX2730" fmla="*/ 423727 w 759278"/>
                <a:gd name="connsiteY2730" fmla="*/ 76744 h 277585"/>
                <a:gd name="connsiteX2731" fmla="*/ 423727 w 759278"/>
                <a:gd name="connsiteY2731" fmla="*/ 76744 h 277585"/>
                <a:gd name="connsiteX2732" fmla="*/ 424543 w 759278"/>
                <a:gd name="connsiteY2732" fmla="*/ 76744 h 277585"/>
                <a:gd name="connsiteX2733" fmla="*/ 425359 w 759278"/>
                <a:gd name="connsiteY2733" fmla="*/ 78377 h 277585"/>
                <a:gd name="connsiteX2734" fmla="*/ 426176 w 759278"/>
                <a:gd name="connsiteY2734" fmla="*/ 79194 h 277585"/>
                <a:gd name="connsiteX2735" fmla="*/ 427809 w 759278"/>
                <a:gd name="connsiteY2735" fmla="*/ 80010 h 277585"/>
                <a:gd name="connsiteX2736" fmla="*/ 429441 w 759278"/>
                <a:gd name="connsiteY2736" fmla="*/ 79194 h 277585"/>
                <a:gd name="connsiteX2737" fmla="*/ 429441 w 759278"/>
                <a:gd name="connsiteY2737" fmla="*/ 78377 h 277585"/>
                <a:gd name="connsiteX2738" fmla="*/ 430258 w 759278"/>
                <a:gd name="connsiteY2738" fmla="*/ 77561 h 277585"/>
                <a:gd name="connsiteX2739" fmla="*/ 431074 w 759278"/>
                <a:gd name="connsiteY2739" fmla="*/ 76744 h 277585"/>
                <a:gd name="connsiteX2740" fmla="*/ 431891 w 759278"/>
                <a:gd name="connsiteY2740" fmla="*/ 75928 h 277585"/>
                <a:gd name="connsiteX2741" fmla="*/ 432707 w 759278"/>
                <a:gd name="connsiteY2741" fmla="*/ 74295 h 277585"/>
                <a:gd name="connsiteX2742" fmla="*/ 433523 w 759278"/>
                <a:gd name="connsiteY2742" fmla="*/ 72662 h 277585"/>
                <a:gd name="connsiteX2743" fmla="*/ 434340 w 759278"/>
                <a:gd name="connsiteY2743" fmla="*/ 71846 h 277585"/>
                <a:gd name="connsiteX2744" fmla="*/ 435156 w 759278"/>
                <a:gd name="connsiteY2744" fmla="*/ 71846 h 277585"/>
                <a:gd name="connsiteX2745" fmla="*/ 435973 w 759278"/>
                <a:gd name="connsiteY2745" fmla="*/ 71846 h 277585"/>
                <a:gd name="connsiteX2746" fmla="*/ 436789 w 759278"/>
                <a:gd name="connsiteY2746" fmla="*/ 71846 h 277585"/>
                <a:gd name="connsiteX2747" fmla="*/ 439238 w 759278"/>
                <a:gd name="connsiteY2747" fmla="*/ 72662 h 277585"/>
                <a:gd name="connsiteX2748" fmla="*/ 440055 w 759278"/>
                <a:gd name="connsiteY2748" fmla="*/ 72662 h 277585"/>
                <a:gd name="connsiteX2749" fmla="*/ 441688 w 759278"/>
                <a:gd name="connsiteY2749" fmla="*/ 72662 h 277585"/>
                <a:gd name="connsiteX2750" fmla="*/ 442504 w 759278"/>
                <a:gd name="connsiteY2750" fmla="*/ 72662 h 277585"/>
                <a:gd name="connsiteX2751" fmla="*/ 443321 w 759278"/>
                <a:gd name="connsiteY2751" fmla="*/ 73479 h 277585"/>
                <a:gd name="connsiteX2752" fmla="*/ 444137 w 759278"/>
                <a:gd name="connsiteY2752" fmla="*/ 74295 h 277585"/>
                <a:gd name="connsiteX2753" fmla="*/ 444954 w 759278"/>
                <a:gd name="connsiteY2753" fmla="*/ 75112 h 277585"/>
                <a:gd name="connsiteX2754" fmla="*/ 445770 w 759278"/>
                <a:gd name="connsiteY2754" fmla="*/ 75928 h 277585"/>
                <a:gd name="connsiteX2755" fmla="*/ 446587 w 759278"/>
                <a:gd name="connsiteY2755" fmla="*/ 75928 h 277585"/>
                <a:gd name="connsiteX2756" fmla="*/ 451485 w 759278"/>
                <a:gd name="connsiteY2756" fmla="*/ 75928 h 277585"/>
                <a:gd name="connsiteX2757" fmla="*/ 455567 w 759278"/>
                <a:gd name="connsiteY2757" fmla="*/ 76744 h 277585"/>
                <a:gd name="connsiteX2758" fmla="*/ 461282 w 759278"/>
                <a:gd name="connsiteY2758" fmla="*/ 76744 h 277585"/>
                <a:gd name="connsiteX2759" fmla="*/ 462915 w 759278"/>
                <a:gd name="connsiteY2759" fmla="*/ 77561 h 277585"/>
                <a:gd name="connsiteX2760" fmla="*/ 464548 w 759278"/>
                <a:gd name="connsiteY2760" fmla="*/ 78377 h 277585"/>
                <a:gd name="connsiteX2761" fmla="*/ 466997 w 759278"/>
                <a:gd name="connsiteY2761" fmla="*/ 80010 h 277585"/>
                <a:gd name="connsiteX2762" fmla="*/ 467813 w 759278"/>
                <a:gd name="connsiteY2762" fmla="*/ 80010 h 277585"/>
                <a:gd name="connsiteX2763" fmla="*/ 468630 w 759278"/>
                <a:gd name="connsiteY2763" fmla="*/ 80010 h 277585"/>
                <a:gd name="connsiteX2764" fmla="*/ 469446 w 759278"/>
                <a:gd name="connsiteY2764" fmla="*/ 79194 h 277585"/>
                <a:gd name="connsiteX2765" fmla="*/ 470263 w 759278"/>
                <a:gd name="connsiteY2765" fmla="*/ 79194 h 277585"/>
                <a:gd name="connsiteX2766" fmla="*/ 471079 w 759278"/>
                <a:gd name="connsiteY2766" fmla="*/ 79194 h 277585"/>
                <a:gd name="connsiteX2767" fmla="*/ 474345 w 759278"/>
                <a:gd name="connsiteY2767" fmla="*/ 79194 h 277585"/>
                <a:gd name="connsiteX2768" fmla="*/ 484142 w 759278"/>
                <a:gd name="connsiteY2768" fmla="*/ 80827 h 277585"/>
                <a:gd name="connsiteX2769" fmla="*/ 485775 w 759278"/>
                <a:gd name="connsiteY2769" fmla="*/ 80827 h 277585"/>
                <a:gd name="connsiteX2770" fmla="*/ 491490 w 759278"/>
                <a:gd name="connsiteY2770" fmla="*/ 78377 h 277585"/>
                <a:gd name="connsiteX2771" fmla="*/ 493939 w 759278"/>
                <a:gd name="connsiteY2771" fmla="*/ 75928 h 277585"/>
                <a:gd name="connsiteX2772" fmla="*/ 495572 w 759278"/>
                <a:gd name="connsiteY2772" fmla="*/ 75112 h 277585"/>
                <a:gd name="connsiteX2773" fmla="*/ 496388 w 759278"/>
                <a:gd name="connsiteY2773" fmla="*/ 74295 h 277585"/>
                <a:gd name="connsiteX2774" fmla="*/ 497205 w 759278"/>
                <a:gd name="connsiteY2774" fmla="*/ 72662 h 277585"/>
                <a:gd name="connsiteX2775" fmla="*/ 498021 w 759278"/>
                <a:gd name="connsiteY2775" fmla="*/ 72662 h 277585"/>
                <a:gd name="connsiteX2776" fmla="*/ 499654 w 759278"/>
                <a:gd name="connsiteY2776" fmla="*/ 71846 h 277585"/>
                <a:gd name="connsiteX2777" fmla="*/ 500471 w 759278"/>
                <a:gd name="connsiteY2777" fmla="*/ 71029 h 277585"/>
                <a:gd name="connsiteX2778" fmla="*/ 501287 w 759278"/>
                <a:gd name="connsiteY2778" fmla="*/ 69396 h 277585"/>
                <a:gd name="connsiteX2779" fmla="*/ 502920 w 759278"/>
                <a:gd name="connsiteY2779" fmla="*/ 67764 h 277585"/>
                <a:gd name="connsiteX2780" fmla="*/ 503737 w 759278"/>
                <a:gd name="connsiteY2780" fmla="*/ 66947 h 277585"/>
                <a:gd name="connsiteX2781" fmla="*/ 505370 w 759278"/>
                <a:gd name="connsiteY2781" fmla="*/ 66947 h 277585"/>
                <a:gd name="connsiteX2782" fmla="*/ 506186 w 759278"/>
                <a:gd name="connsiteY2782" fmla="*/ 67764 h 277585"/>
                <a:gd name="connsiteX2783" fmla="*/ 507002 w 759278"/>
                <a:gd name="connsiteY2783" fmla="*/ 70213 h 277585"/>
                <a:gd name="connsiteX2784" fmla="*/ 507002 w 759278"/>
                <a:gd name="connsiteY2784" fmla="*/ 70213 h 277585"/>
                <a:gd name="connsiteX2785" fmla="*/ 505370 w 759278"/>
                <a:gd name="connsiteY2785" fmla="*/ 71029 h 277585"/>
                <a:gd name="connsiteX2786" fmla="*/ 505370 w 759278"/>
                <a:gd name="connsiteY2786" fmla="*/ 71846 h 277585"/>
                <a:gd name="connsiteX2787" fmla="*/ 503737 w 759278"/>
                <a:gd name="connsiteY2787" fmla="*/ 75112 h 277585"/>
                <a:gd name="connsiteX2788" fmla="*/ 502920 w 759278"/>
                <a:gd name="connsiteY2788" fmla="*/ 76744 h 277585"/>
                <a:gd name="connsiteX2789" fmla="*/ 492306 w 759278"/>
                <a:gd name="connsiteY2789" fmla="*/ 80827 h 277585"/>
                <a:gd name="connsiteX2790" fmla="*/ 108585 w 759278"/>
                <a:gd name="connsiteY2790" fmla="*/ 63682 h 277585"/>
                <a:gd name="connsiteX2791" fmla="*/ 109402 w 759278"/>
                <a:gd name="connsiteY2791" fmla="*/ 65314 h 277585"/>
                <a:gd name="connsiteX2792" fmla="*/ 109402 w 759278"/>
                <a:gd name="connsiteY2792" fmla="*/ 66131 h 277585"/>
                <a:gd name="connsiteX2793" fmla="*/ 108585 w 759278"/>
                <a:gd name="connsiteY2793" fmla="*/ 66947 h 277585"/>
                <a:gd name="connsiteX2794" fmla="*/ 108585 w 759278"/>
                <a:gd name="connsiteY2794" fmla="*/ 68580 h 277585"/>
                <a:gd name="connsiteX2795" fmla="*/ 106952 w 759278"/>
                <a:gd name="connsiteY2795" fmla="*/ 69396 h 277585"/>
                <a:gd name="connsiteX2796" fmla="*/ 105319 w 759278"/>
                <a:gd name="connsiteY2796" fmla="*/ 69396 h 277585"/>
                <a:gd name="connsiteX2797" fmla="*/ 104503 w 759278"/>
                <a:gd name="connsiteY2797" fmla="*/ 68580 h 277585"/>
                <a:gd name="connsiteX2798" fmla="*/ 103687 w 759278"/>
                <a:gd name="connsiteY2798" fmla="*/ 66131 h 277585"/>
                <a:gd name="connsiteX2799" fmla="*/ 103687 w 759278"/>
                <a:gd name="connsiteY2799" fmla="*/ 64498 h 277585"/>
                <a:gd name="connsiteX2800" fmla="*/ 104503 w 759278"/>
                <a:gd name="connsiteY2800" fmla="*/ 63682 h 277585"/>
                <a:gd name="connsiteX2801" fmla="*/ 106136 w 759278"/>
                <a:gd name="connsiteY2801" fmla="*/ 63682 h 277585"/>
                <a:gd name="connsiteX2802" fmla="*/ 107769 w 759278"/>
                <a:gd name="connsiteY2802" fmla="*/ 62865 h 277585"/>
                <a:gd name="connsiteX2803" fmla="*/ 108585 w 759278"/>
                <a:gd name="connsiteY2803" fmla="*/ 63682 h 277585"/>
                <a:gd name="connsiteX2804" fmla="*/ 538843 w 759278"/>
                <a:gd name="connsiteY2804" fmla="*/ 83276 h 277585"/>
                <a:gd name="connsiteX2805" fmla="*/ 539659 w 759278"/>
                <a:gd name="connsiteY2805" fmla="*/ 83276 h 277585"/>
                <a:gd name="connsiteX2806" fmla="*/ 541292 w 759278"/>
                <a:gd name="connsiteY2806" fmla="*/ 83276 h 277585"/>
                <a:gd name="connsiteX2807" fmla="*/ 542109 w 759278"/>
                <a:gd name="connsiteY2807" fmla="*/ 82459 h 277585"/>
                <a:gd name="connsiteX2808" fmla="*/ 542109 w 759278"/>
                <a:gd name="connsiteY2808" fmla="*/ 81643 h 277585"/>
                <a:gd name="connsiteX2809" fmla="*/ 542925 w 759278"/>
                <a:gd name="connsiteY2809" fmla="*/ 80010 h 277585"/>
                <a:gd name="connsiteX2810" fmla="*/ 544558 w 759278"/>
                <a:gd name="connsiteY2810" fmla="*/ 79194 h 277585"/>
                <a:gd name="connsiteX2811" fmla="*/ 545374 w 759278"/>
                <a:gd name="connsiteY2811" fmla="*/ 79194 h 277585"/>
                <a:gd name="connsiteX2812" fmla="*/ 546191 w 759278"/>
                <a:gd name="connsiteY2812" fmla="*/ 78377 h 277585"/>
                <a:gd name="connsiteX2813" fmla="*/ 546191 w 759278"/>
                <a:gd name="connsiteY2813" fmla="*/ 76744 h 277585"/>
                <a:gd name="connsiteX2814" fmla="*/ 546191 w 759278"/>
                <a:gd name="connsiteY2814" fmla="*/ 75112 h 277585"/>
                <a:gd name="connsiteX2815" fmla="*/ 547007 w 759278"/>
                <a:gd name="connsiteY2815" fmla="*/ 73479 h 277585"/>
                <a:gd name="connsiteX2816" fmla="*/ 550273 w 759278"/>
                <a:gd name="connsiteY2816" fmla="*/ 71846 h 277585"/>
                <a:gd name="connsiteX2817" fmla="*/ 551906 w 759278"/>
                <a:gd name="connsiteY2817" fmla="*/ 71029 h 277585"/>
                <a:gd name="connsiteX2818" fmla="*/ 554355 w 759278"/>
                <a:gd name="connsiteY2818" fmla="*/ 71029 h 277585"/>
                <a:gd name="connsiteX2819" fmla="*/ 554355 w 759278"/>
                <a:gd name="connsiteY2819" fmla="*/ 71846 h 277585"/>
                <a:gd name="connsiteX2820" fmla="*/ 554355 w 759278"/>
                <a:gd name="connsiteY2820" fmla="*/ 72662 h 277585"/>
                <a:gd name="connsiteX2821" fmla="*/ 555171 w 759278"/>
                <a:gd name="connsiteY2821" fmla="*/ 74295 h 277585"/>
                <a:gd name="connsiteX2822" fmla="*/ 555171 w 759278"/>
                <a:gd name="connsiteY2822" fmla="*/ 78377 h 277585"/>
                <a:gd name="connsiteX2823" fmla="*/ 554355 w 759278"/>
                <a:gd name="connsiteY2823" fmla="*/ 79194 h 277585"/>
                <a:gd name="connsiteX2824" fmla="*/ 551906 w 759278"/>
                <a:gd name="connsiteY2824" fmla="*/ 80827 h 277585"/>
                <a:gd name="connsiteX2825" fmla="*/ 549456 w 759278"/>
                <a:gd name="connsiteY2825" fmla="*/ 81643 h 277585"/>
                <a:gd name="connsiteX2826" fmla="*/ 548640 w 759278"/>
                <a:gd name="connsiteY2826" fmla="*/ 82459 h 277585"/>
                <a:gd name="connsiteX2827" fmla="*/ 547823 w 759278"/>
                <a:gd name="connsiteY2827" fmla="*/ 83276 h 277585"/>
                <a:gd name="connsiteX2828" fmla="*/ 547823 w 759278"/>
                <a:gd name="connsiteY2828" fmla="*/ 84092 h 277585"/>
                <a:gd name="connsiteX2829" fmla="*/ 550273 w 759278"/>
                <a:gd name="connsiteY2829" fmla="*/ 85725 h 277585"/>
                <a:gd name="connsiteX2830" fmla="*/ 553539 w 759278"/>
                <a:gd name="connsiteY2830" fmla="*/ 87358 h 277585"/>
                <a:gd name="connsiteX2831" fmla="*/ 554355 w 759278"/>
                <a:gd name="connsiteY2831" fmla="*/ 88174 h 277585"/>
                <a:gd name="connsiteX2832" fmla="*/ 555171 w 759278"/>
                <a:gd name="connsiteY2832" fmla="*/ 88991 h 277585"/>
                <a:gd name="connsiteX2833" fmla="*/ 555171 w 759278"/>
                <a:gd name="connsiteY2833" fmla="*/ 90624 h 277585"/>
                <a:gd name="connsiteX2834" fmla="*/ 555988 w 759278"/>
                <a:gd name="connsiteY2834" fmla="*/ 91440 h 277585"/>
                <a:gd name="connsiteX2835" fmla="*/ 556804 w 759278"/>
                <a:gd name="connsiteY2835" fmla="*/ 91440 h 277585"/>
                <a:gd name="connsiteX2836" fmla="*/ 557621 w 759278"/>
                <a:gd name="connsiteY2836" fmla="*/ 92257 h 277585"/>
                <a:gd name="connsiteX2837" fmla="*/ 558437 w 759278"/>
                <a:gd name="connsiteY2837" fmla="*/ 93073 h 277585"/>
                <a:gd name="connsiteX2838" fmla="*/ 552722 w 759278"/>
                <a:gd name="connsiteY2838" fmla="*/ 91440 h 277585"/>
                <a:gd name="connsiteX2839" fmla="*/ 551089 w 759278"/>
                <a:gd name="connsiteY2839" fmla="*/ 90624 h 277585"/>
                <a:gd name="connsiteX2840" fmla="*/ 549456 w 759278"/>
                <a:gd name="connsiteY2840" fmla="*/ 90624 h 277585"/>
                <a:gd name="connsiteX2841" fmla="*/ 547823 w 759278"/>
                <a:gd name="connsiteY2841" fmla="*/ 90624 h 277585"/>
                <a:gd name="connsiteX2842" fmla="*/ 546191 w 759278"/>
                <a:gd name="connsiteY2842" fmla="*/ 89807 h 277585"/>
                <a:gd name="connsiteX2843" fmla="*/ 544558 w 759278"/>
                <a:gd name="connsiteY2843" fmla="*/ 89807 h 277585"/>
                <a:gd name="connsiteX2844" fmla="*/ 543741 w 759278"/>
                <a:gd name="connsiteY2844" fmla="*/ 90624 h 277585"/>
                <a:gd name="connsiteX2845" fmla="*/ 543741 w 759278"/>
                <a:gd name="connsiteY2845" fmla="*/ 91440 h 277585"/>
                <a:gd name="connsiteX2846" fmla="*/ 543741 w 759278"/>
                <a:gd name="connsiteY2846" fmla="*/ 92257 h 277585"/>
                <a:gd name="connsiteX2847" fmla="*/ 544558 w 759278"/>
                <a:gd name="connsiteY2847" fmla="*/ 93889 h 277585"/>
                <a:gd name="connsiteX2848" fmla="*/ 544558 w 759278"/>
                <a:gd name="connsiteY2848" fmla="*/ 94706 h 277585"/>
                <a:gd name="connsiteX2849" fmla="*/ 544558 w 759278"/>
                <a:gd name="connsiteY2849" fmla="*/ 96339 h 277585"/>
                <a:gd name="connsiteX2850" fmla="*/ 546191 w 759278"/>
                <a:gd name="connsiteY2850" fmla="*/ 101237 h 277585"/>
                <a:gd name="connsiteX2851" fmla="*/ 547823 w 759278"/>
                <a:gd name="connsiteY2851" fmla="*/ 105319 h 277585"/>
                <a:gd name="connsiteX2852" fmla="*/ 550273 w 759278"/>
                <a:gd name="connsiteY2852" fmla="*/ 109402 h 277585"/>
                <a:gd name="connsiteX2853" fmla="*/ 551906 w 759278"/>
                <a:gd name="connsiteY2853" fmla="*/ 111034 h 277585"/>
                <a:gd name="connsiteX2854" fmla="*/ 553539 w 759278"/>
                <a:gd name="connsiteY2854" fmla="*/ 112667 h 277585"/>
                <a:gd name="connsiteX2855" fmla="*/ 551089 w 759278"/>
                <a:gd name="connsiteY2855" fmla="*/ 112667 h 277585"/>
                <a:gd name="connsiteX2856" fmla="*/ 550273 w 759278"/>
                <a:gd name="connsiteY2856" fmla="*/ 111034 h 277585"/>
                <a:gd name="connsiteX2857" fmla="*/ 547007 w 759278"/>
                <a:gd name="connsiteY2857" fmla="*/ 109402 h 277585"/>
                <a:gd name="connsiteX2858" fmla="*/ 546191 w 759278"/>
                <a:gd name="connsiteY2858" fmla="*/ 108585 h 277585"/>
                <a:gd name="connsiteX2859" fmla="*/ 544558 w 759278"/>
                <a:gd name="connsiteY2859" fmla="*/ 104503 h 277585"/>
                <a:gd name="connsiteX2860" fmla="*/ 543741 w 759278"/>
                <a:gd name="connsiteY2860" fmla="*/ 103687 h 277585"/>
                <a:gd name="connsiteX2861" fmla="*/ 542109 w 759278"/>
                <a:gd name="connsiteY2861" fmla="*/ 102054 h 277585"/>
                <a:gd name="connsiteX2862" fmla="*/ 541292 w 759278"/>
                <a:gd name="connsiteY2862" fmla="*/ 101237 h 277585"/>
                <a:gd name="connsiteX2863" fmla="*/ 541292 w 759278"/>
                <a:gd name="connsiteY2863" fmla="*/ 99604 h 277585"/>
                <a:gd name="connsiteX2864" fmla="*/ 541292 w 759278"/>
                <a:gd name="connsiteY2864" fmla="*/ 97971 h 277585"/>
                <a:gd name="connsiteX2865" fmla="*/ 541292 w 759278"/>
                <a:gd name="connsiteY2865" fmla="*/ 96339 h 277585"/>
                <a:gd name="connsiteX2866" fmla="*/ 541292 w 759278"/>
                <a:gd name="connsiteY2866" fmla="*/ 94706 h 277585"/>
                <a:gd name="connsiteX2867" fmla="*/ 541292 w 759278"/>
                <a:gd name="connsiteY2867" fmla="*/ 92257 h 277585"/>
                <a:gd name="connsiteX2868" fmla="*/ 540476 w 759278"/>
                <a:gd name="connsiteY2868" fmla="*/ 91440 h 277585"/>
                <a:gd name="connsiteX2869" fmla="*/ 539659 w 759278"/>
                <a:gd name="connsiteY2869" fmla="*/ 90624 h 277585"/>
                <a:gd name="connsiteX2870" fmla="*/ 538843 w 759278"/>
                <a:gd name="connsiteY2870" fmla="*/ 88991 h 277585"/>
                <a:gd name="connsiteX2871" fmla="*/ 538843 w 759278"/>
                <a:gd name="connsiteY2871" fmla="*/ 87358 h 277585"/>
                <a:gd name="connsiteX2872" fmla="*/ 538843 w 759278"/>
                <a:gd name="connsiteY2872" fmla="*/ 86541 h 277585"/>
                <a:gd name="connsiteX2873" fmla="*/ 539659 w 759278"/>
                <a:gd name="connsiteY2873" fmla="*/ 85725 h 277585"/>
                <a:gd name="connsiteX2874" fmla="*/ 540476 w 759278"/>
                <a:gd name="connsiteY2874" fmla="*/ 84909 h 277585"/>
                <a:gd name="connsiteX2875" fmla="*/ 540476 w 759278"/>
                <a:gd name="connsiteY2875" fmla="*/ 84092 h 277585"/>
                <a:gd name="connsiteX2876" fmla="*/ 538843 w 759278"/>
                <a:gd name="connsiteY2876" fmla="*/ 82459 h 277585"/>
                <a:gd name="connsiteX2877" fmla="*/ 537210 w 759278"/>
                <a:gd name="connsiteY2877" fmla="*/ 79194 h 277585"/>
                <a:gd name="connsiteX2878" fmla="*/ 537210 w 759278"/>
                <a:gd name="connsiteY2878" fmla="*/ 77561 h 277585"/>
                <a:gd name="connsiteX2879" fmla="*/ 538843 w 759278"/>
                <a:gd name="connsiteY2879" fmla="*/ 74295 h 277585"/>
                <a:gd name="connsiteX2880" fmla="*/ 538843 w 759278"/>
                <a:gd name="connsiteY2880" fmla="*/ 72662 h 277585"/>
                <a:gd name="connsiteX2881" fmla="*/ 538843 w 759278"/>
                <a:gd name="connsiteY2881" fmla="*/ 71846 h 277585"/>
                <a:gd name="connsiteX2882" fmla="*/ 538843 w 759278"/>
                <a:gd name="connsiteY2882" fmla="*/ 71029 h 277585"/>
                <a:gd name="connsiteX2883" fmla="*/ 539659 w 759278"/>
                <a:gd name="connsiteY2883" fmla="*/ 68580 h 277585"/>
                <a:gd name="connsiteX2884" fmla="*/ 541292 w 759278"/>
                <a:gd name="connsiteY2884" fmla="*/ 66947 h 277585"/>
                <a:gd name="connsiteX2885" fmla="*/ 543741 w 759278"/>
                <a:gd name="connsiteY2885" fmla="*/ 64498 h 277585"/>
                <a:gd name="connsiteX2886" fmla="*/ 544558 w 759278"/>
                <a:gd name="connsiteY2886" fmla="*/ 63682 h 277585"/>
                <a:gd name="connsiteX2887" fmla="*/ 545374 w 759278"/>
                <a:gd name="connsiteY2887" fmla="*/ 63682 h 277585"/>
                <a:gd name="connsiteX2888" fmla="*/ 545374 w 759278"/>
                <a:gd name="connsiteY2888" fmla="*/ 64498 h 277585"/>
                <a:gd name="connsiteX2889" fmla="*/ 545374 w 759278"/>
                <a:gd name="connsiteY2889" fmla="*/ 65314 h 277585"/>
                <a:gd name="connsiteX2890" fmla="*/ 542925 w 759278"/>
                <a:gd name="connsiteY2890" fmla="*/ 68580 h 277585"/>
                <a:gd name="connsiteX2891" fmla="*/ 542925 w 759278"/>
                <a:gd name="connsiteY2891" fmla="*/ 69396 h 277585"/>
                <a:gd name="connsiteX2892" fmla="*/ 542925 w 759278"/>
                <a:gd name="connsiteY2892" fmla="*/ 70213 h 277585"/>
                <a:gd name="connsiteX2893" fmla="*/ 543741 w 759278"/>
                <a:gd name="connsiteY2893" fmla="*/ 71029 h 277585"/>
                <a:gd name="connsiteX2894" fmla="*/ 544558 w 759278"/>
                <a:gd name="connsiteY2894" fmla="*/ 72662 h 277585"/>
                <a:gd name="connsiteX2895" fmla="*/ 544558 w 759278"/>
                <a:gd name="connsiteY2895" fmla="*/ 74295 h 277585"/>
                <a:gd name="connsiteX2896" fmla="*/ 544558 w 759278"/>
                <a:gd name="connsiteY2896" fmla="*/ 76744 h 277585"/>
                <a:gd name="connsiteX2897" fmla="*/ 544558 w 759278"/>
                <a:gd name="connsiteY2897" fmla="*/ 79194 h 277585"/>
                <a:gd name="connsiteX2898" fmla="*/ 544558 w 759278"/>
                <a:gd name="connsiteY2898" fmla="*/ 80010 h 277585"/>
                <a:gd name="connsiteX2899" fmla="*/ 542925 w 759278"/>
                <a:gd name="connsiteY2899" fmla="*/ 82459 h 277585"/>
                <a:gd name="connsiteX2900" fmla="*/ 538843 w 759278"/>
                <a:gd name="connsiteY2900" fmla="*/ 84909 h 277585"/>
                <a:gd name="connsiteX2901" fmla="*/ 538843 w 759278"/>
                <a:gd name="connsiteY2901" fmla="*/ 85725 h 277585"/>
                <a:gd name="connsiteX2902" fmla="*/ 538843 w 759278"/>
                <a:gd name="connsiteY2902" fmla="*/ 86541 h 277585"/>
                <a:gd name="connsiteX2903" fmla="*/ 539659 w 759278"/>
                <a:gd name="connsiteY2903" fmla="*/ 87358 h 277585"/>
                <a:gd name="connsiteX2904" fmla="*/ 538843 w 759278"/>
                <a:gd name="connsiteY2904" fmla="*/ 83276 h 277585"/>
                <a:gd name="connsiteX2905" fmla="*/ 36739 w 759278"/>
                <a:gd name="connsiteY2905" fmla="*/ 63682 h 277585"/>
                <a:gd name="connsiteX2906" fmla="*/ 36739 w 759278"/>
                <a:gd name="connsiteY2906" fmla="*/ 63682 h 277585"/>
                <a:gd name="connsiteX2907" fmla="*/ 35106 w 759278"/>
                <a:gd name="connsiteY2907" fmla="*/ 62049 h 277585"/>
                <a:gd name="connsiteX2908" fmla="*/ 33473 w 759278"/>
                <a:gd name="connsiteY2908" fmla="*/ 61232 h 277585"/>
                <a:gd name="connsiteX2909" fmla="*/ 34290 w 759278"/>
                <a:gd name="connsiteY2909" fmla="*/ 61232 h 277585"/>
                <a:gd name="connsiteX2910" fmla="*/ 35923 w 759278"/>
                <a:gd name="connsiteY2910" fmla="*/ 61232 h 277585"/>
                <a:gd name="connsiteX2911" fmla="*/ 36739 w 759278"/>
                <a:gd name="connsiteY2911" fmla="*/ 61232 h 277585"/>
                <a:gd name="connsiteX2912" fmla="*/ 37556 w 759278"/>
                <a:gd name="connsiteY2912" fmla="*/ 62049 h 277585"/>
                <a:gd name="connsiteX2913" fmla="*/ 36739 w 759278"/>
                <a:gd name="connsiteY2913" fmla="*/ 63682 h 277585"/>
                <a:gd name="connsiteX2914" fmla="*/ 551089 w 759278"/>
                <a:gd name="connsiteY2914" fmla="*/ 63682 h 277585"/>
                <a:gd name="connsiteX2915" fmla="*/ 548640 w 759278"/>
                <a:gd name="connsiteY2915" fmla="*/ 63682 h 277585"/>
                <a:gd name="connsiteX2916" fmla="*/ 547823 w 759278"/>
                <a:gd name="connsiteY2916" fmla="*/ 62865 h 277585"/>
                <a:gd name="connsiteX2917" fmla="*/ 547007 w 759278"/>
                <a:gd name="connsiteY2917" fmla="*/ 59599 h 277585"/>
                <a:gd name="connsiteX2918" fmla="*/ 548640 w 759278"/>
                <a:gd name="connsiteY2918" fmla="*/ 57150 h 277585"/>
                <a:gd name="connsiteX2919" fmla="*/ 551089 w 759278"/>
                <a:gd name="connsiteY2919" fmla="*/ 55517 h 277585"/>
                <a:gd name="connsiteX2920" fmla="*/ 552722 w 759278"/>
                <a:gd name="connsiteY2920" fmla="*/ 54701 h 277585"/>
                <a:gd name="connsiteX2921" fmla="*/ 553539 w 759278"/>
                <a:gd name="connsiteY2921" fmla="*/ 54701 h 277585"/>
                <a:gd name="connsiteX2922" fmla="*/ 555171 w 759278"/>
                <a:gd name="connsiteY2922" fmla="*/ 56334 h 277585"/>
                <a:gd name="connsiteX2923" fmla="*/ 554355 w 759278"/>
                <a:gd name="connsiteY2923" fmla="*/ 60416 h 277585"/>
                <a:gd name="connsiteX2924" fmla="*/ 552722 w 759278"/>
                <a:gd name="connsiteY2924" fmla="*/ 62865 h 277585"/>
                <a:gd name="connsiteX2925" fmla="*/ 551089 w 759278"/>
                <a:gd name="connsiteY2925" fmla="*/ 63682 h 277585"/>
                <a:gd name="connsiteX2926" fmla="*/ 500471 w 759278"/>
                <a:gd name="connsiteY2926" fmla="*/ 53884 h 277585"/>
                <a:gd name="connsiteX2927" fmla="*/ 500471 w 759278"/>
                <a:gd name="connsiteY2927" fmla="*/ 53884 h 277585"/>
                <a:gd name="connsiteX2928" fmla="*/ 499654 w 759278"/>
                <a:gd name="connsiteY2928" fmla="*/ 52252 h 277585"/>
                <a:gd name="connsiteX2929" fmla="*/ 500471 w 759278"/>
                <a:gd name="connsiteY2929" fmla="*/ 51435 h 277585"/>
                <a:gd name="connsiteX2930" fmla="*/ 501287 w 759278"/>
                <a:gd name="connsiteY2930" fmla="*/ 51435 h 277585"/>
                <a:gd name="connsiteX2931" fmla="*/ 501287 w 759278"/>
                <a:gd name="connsiteY2931" fmla="*/ 51435 h 277585"/>
                <a:gd name="connsiteX2932" fmla="*/ 500471 w 759278"/>
                <a:gd name="connsiteY2932" fmla="*/ 52252 h 277585"/>
                <a:gd name="connsiteX2933" fmla="*/ 500471 w 759278"/>
                <a:gd name="connsiteY2933" fmla="*/ 53884 h 277585"/>
                <a:gd name="connsiteX2934" fmla="*/ 22044 w 759278"/>
                <a:gd name="connsiteY2934" fmla="*/ 58783 h 277585"/>
                <a:gd name="connsiteX2935" fmla="*/ 21227 w 759278"/>
                <a:gd name="connsiteY2935" fmla="*/ 58783 h 277585"/>
                <a:gd name="connsiteX2936" fmla="*/ 20411 w 759278"/>
                <a:gd name="connsiteY2936" fmla="*/ 58783 h 277585"/>
                <a:gd name="connsiteX2937" fmla="*/ 19594 w 759278"/>
                <a:gd name="connsiteY2937" fmla="*/ 57966 h 277585"/>
                <a:gd name="connsiteX2938" fmla="*/ 15512 w 759278"/>
                <a:gd name="connsiteY2938" fmla="*/ 55517 h 277585"/>
                <a:gd name="connsiteX2939" fmla="*/ 13879 w 759278"/>
                <a:gd name="connsiteY2939" fmla="*/ 55517 h 277585"/>
                <a:gd name="connsiteX2940" fmla="*/ 13063 w 759278"/>
                <a:gd name="connsiteY2940" fmla="*/ 54701 h 277585"/>
                <a:gd name="connsiteX2941" fmla="*/ 12246 w 759278"/>
                <a:gd name="connsiteY2941" fmla="*/ 54701 h 277585"/>
                <a:gd name="connsiteX2942" fmla="*/ 10613 w 759278"/>
                <a:gd name="connsiteY2942" fmla="*/ 53068 h 277585"/>
                <a:gd name="connsiteX2943" fmla="*/ 10613 w 759278"/>
                <a:gd name="connsiteY2943" fmla="*/ 52252 h 277585"/>
                <a:gd name="connsiteX2944" fmla="*/ 11430 w 759278"/>
                <a:gd name="connsiteY2944" fmla="*/ 51435 h 277585"/>
                <a:gd name="connsiteX2945" fmla="*/ 12246 w 759278"/>
                <a:gd name="connsiteY2945" fmla="*/ 50619 h 277585"/>
                <a:gd name="connsiteX2946" fmla="*/ 13879 w 759278"/>
                <a:gd name="connsiteY2946" fmla="*/ 51435 h 277585"/>
                <a:gd name="connsiteX2947" fmla="*/ 15512 w 759278"/>
                <a:gd name="connsiteY2947" fmla="*/ 53068 h 277585"/>
                <a:gd name="connsiteX2948" fmla="*/ 17145 w 759278"/>
                <a:gd name="connsiteY2948" fmla="*/ 53884 h 277585"/>
                <a:gd name="connsiteX2949" fmla="*/ 17962 w 759278"/>
                <a:gd name="connsiteY2949" fmla="*/ 53884 h 277585"/>
                <a:gd name="connsiteX2950" fmla="*/ 18778 w 759278"/>
                <a:gd name="connsiteY2950" fmla="*/ 54701 h 277585"/>
                <a:gd name="connsiteX2951" fmla="*/ 22860 w 759278"/>
                <a:gd name="connsiteY2951" fmla="*/ 57150 h 277585"/>
                <a:gd name="connsiteX2952" fmla="*/ 23677 w 759278"/>
                <a:gd name="connsiteY2952" fmla="*/ 57966 h 277585"/>
                <a:gd name="connsiteX2953" fmla="*/ 23677 w 759278"/>
                <a:gd name="connsiteY2953" fmla="*/ 58783 h 277585"/>
                <a:gd name="connsiteX2954" fmla="*/ 22044 w 759278"/>
                <a:gd name="connsiteY2954" fmla="*/ 58783 h 277585"/>
                <a:gd name="connsiteX2955" fmla="*/ 227784 w 759278"/>
                <a:gd name="connsiteY2955" fmla="*/ 49802 h 277585"/>
                <a:gd name="connsiteX2956" fmla="*/ 226967 w 759278"/>
                <a:gd name="connsiteY2956" fmla="*/ 50619 h 277585"/>
                <a:gd name="connsiteX2957" fmla="*/ 226151 w 759278"/>
                <a:gd name="connsiteY2957" fmla="*/ 49802 h 277585"/>
                <a:gd name="connsiteX2958" fmla="*/ 227784 w 759278"/>
                <a:gd name="connsiteY2958" fmla="*/ 48169 h 277585"/>
                <a:gd name="connsiteX2959" fmla="*/ 227784 w 759278"/>
                <a:gd name="connsiteY2959" fmla="*/ 48169 h 277585"/>
                <a:gd name="connsiteX2960" fmla="*/ 227784 w 759278"/>
                <a:gd name="connsiteY2960" fmla="*/ 49802 h 277585"/>
                <a:gd name="connsiteX2961" fmla="*/ 175532 w 759278"/>
                <a:gd name="connsiteY2961" fmla="*/ 50619 h 277585"/>
                <a:gd name="connsiteX2962" fmla="*/ 175532 w 759278"/>
                <a:gd name="connsiteY2962" fmla="*/ 50619 h 277585"/>
                <a:gd name="connsiteX2963" fmla="*/ 174716 w 759278"/>
                <a:gd name="connsiteY2963" fmla="*/ 49802 h 277585"/>
                <a:gd name="connsiteX2964" fmla="*/ 174716 w 759278"/>
                <a:gd name="connsiteY2964" fmla="*/ 48986 h 277585"/>
                <a:gd name="connsiteX2965" fmla="*/ 174716 w 759278"/>
                <a:gd name="connsiteY2965" fmla="*/ 48169 h 277585"/>
                <a:gd name="connsiteX2966" fmla="*/ 174716 w 759278"/>
                <a:gd name="connsiteY2966" fmla="*/ 47353 h 277585"/>
                <a:gd name="connsiteX2967" fmla="*/ 174716 w 759278"/>
                <a:gd name="connsiteY2967" fmla="*/ 46537 h 277585"/>
                <a:gd name="connsiteX2968" fmla="*/ 175532 w 759278"/>
                <a:gd name="connsiteY2968" fmla="*/ 47353 h 277585"/>
                <a:gd name="connsiteX2969" fmla="*/ 176348 w 759278"/>
                <a:gd name="connsiteY2969" fmla="*/ 47353 h 277585"/>
                <a:gd name="connsiteX2970" fmla="*/ 177165 w 759278"/>
                <a:gd name="connsiteY2970" fmla="*/ 47353 h 277585"/>
                <a:gd name="connsiteX2971" fmla="*/ 177981 w 759278"/>
                <a:gd name="connsiteY2971" fmla="*/ 47353 h 277585"/>
                <a:gd name="connsiteX2972" fmla="*/ 177981 w 759278"/>
                <a:gd name="connsiteY2972" fmla="*/ 47353 h 277585"/>
                <a:gd name="connsiteX2973" fmla="*/ 175532 w 759278"/>
                <a:gd name="connsiteY2973" fmla="*/ 50619 h 277585"/>
                <a:gd name="connsiteX2974" fmla="*/ 175532 w 759278"/>
                <a:gd name="connsiteY2974" fmla="*/ 50619 h 277585"/>
                <a:gd name="connsiteX2975" fmla="*/ 184513 w 759278"/>
                <a:gd name="connsiteY2975" fmla="*/ 45720 h 277585"/>
                <a:gd name="connsiteX2976" fmla="*/ 184513 w 759278"/>
                <a:gd name="connsiteY2976" fmla="*/ 46537 h 277585"/>
                <a:gd name="connsiteX2977" fmla="*/ 183696 w 759278"/>
                <a:gd name="connsiteY2977" fmla="*/ 45720 h 277585"/>
                <a:gd name="connsiteX2978" fmla="*/ 183696 w 759278"/>
                <a:gd name="connsiteY2978" fmla="*/ 44087 h 277585"/>
                <a:gd name="connsiteX2979" fmla="*/ 183696 w 759278"/>
                <a:gd name="connsiteY2979" fmla="*/ 44087 h 277585"/>
                <a:gd name="connsiteX2980" fmla="*/ 184513 w 759278"/>
                <a:gd name="connsiteY2980" fmla="*/ 44087 h 277585"/>
                <a:gd name="connsiteX2981" fmla="*/ 184513 w 759278"/>
                <a:gd name="connsiteY2981" fmla="*/ 45720 h 277585"/>
                <a:gd name="connsiteX2982" fmla="*/ 372291 w 759278"/>
                <a:gd name="connsiteY2982" fmla="*/ 43271 h 277585"/>
                <a:gd name="connsiteX2983" fmla="*/ 372291 w 759278"/>
                <a:gd name="connsiteY2983" fmla="*/ 43271 h 277585"/>
                <a:gd name="connsiteX2984" fmla="*/ 370659 w 759278"/>
                <a:gd name="connsiteY2984" fmla="*/ 42454 h 277585"/>
                <a:gd name="connsiteX2985" fmla="*/ 370659 w 759278"/>
                <a:gd name="connsiteY2985" fmla="*/ 41638 h 277585"/>
                <a:gd name="connsiteX2986" fmla="*/ 370659 w 759278"/>
                <a:gd name="connsiteY2986" fmla="*/ 40821 h 277585"/>
                <a:gd name="connsiteX2987" fmla="*/ 372291 w 759278"/>
                <a:gd name="connsiteY2987" fmla="*/ 40821 h 277585"/>
                <a:gd name="connsiteX2988" fmla="*/ 373108 w 759278"/>
                <a:gd name="connsiteY2988" fmla="*/ 41638 h 277585"/>
                <a:gd name="connsiteX2989" fmla="*/ 372291 w 759278"/>
                <a:gd name="connsiteY2989" fmla="*/ 43271 h 277585"/>
                <a:gd name="connsiteX2990" fmla="*/ 504553 w 759278"/>
                <a:gd name="connsiteY2990" fmla="*/ 40821 h 277585"/>
                <a:gd name="connsiteX2991" fmla="*/ 504553 w 759278"/>
                <a:gd name="connsiteY2991" fmla="*/ 40821 h 277585"/>
                <a:gd name="connsiteX2992" fmla="*/ 502104 w 759278"/>
                <a:gd name="connsiteY2992" fmla="*/ 40005 h 277585"/>
                <a:gd name="connsiteX2993" fmla="*/ 502104 w 759278"/>
                <a:gd name="connsiteY2993" fmla="*/ 38372 h 277585"/>
                <a:gd name="connsiteX2994" fmla="*/ 502104 w 759278"/>
                <a:gd name="connsiteY2994" fmla="*/ 37556 h 277585"/>
                <a:gd name="connsiteX2995" fmla="*/ 501287 w 759278"/>
                <a:gd name="connsiteY2995" fmla="*/ 36739 h 277585"/>
                <a:gd name="connsiteX2996" fmla="*/ 501287 w 759278"/>
                <a:gd name="connsiteY2996" fmla="*/ 35923 h 277585"/>
                <a:gd name="connsiteX2997" fmla="*/ 501287 w 759278"/>
                <a:gd name="connsiteY2997" fmla="*/ 35107 h 277585"/>
                <a:gd name="connsiteX2998" fmla="*/ 502920 w 759278"/>
                <a:gd name="connsiteY2998" fmla="*/ 35923 h 277585"/>
                <a:gd name="connsiteX2999" fmla="*/ 503737 w 759278"/>
                <a:gd name="connsiteY2999" fmla="*/ 37556 h 277585"/>
                <a:gd name="connsiteX3000" fmla="*/ 504553 w 759278"/>
                <a:gd name="connsiteY3000" fmla="*/ 40821 h 277585"/>
                <a:gd name="connsiteX3001" fmla="*/ 504553 w 759278"/>
                <a:gd name="connsiteY3001" fmla="*/ 40821 h 277585"/>
                <a:gd name="connsiteX3002" fmla="*/ 524147 w 759278"/>
                <a:gd name="connsiteY3002" fmla="*/ 35923 h 277585"/>
                <a:gd name="connsiteX3003" fmla="*/ 524147 w 759278"/>
                <a:gd name="connsiteY3003" fmla="*/ 35923 h 277585"/>
                <a:gd name="connsiteX3004" fmla="*/ 523331 w 759278"/>
                <a:gd name="connsiteY3004" fmla="*/ 35923 h 277585"/>
                <a:gd name="connsiteX3005" fmla="*/ 523331 w 759278"/>
                <a:gd name="connsiteY3005" fmla="*/ 35107 h 277585"/>
                <a:gd name="connsiteX3006" fmla="*/ 523331 w 759278"/>
                <a:gd name="connsiteY3006" fmla="*/ 34290 h 277585"/>
                <a:gd name="connsiteX3007" fmla="*/ 524147 w 759278"/>
                <a:gd name="connsiteY3007" fmla="*/ 34290 h 277585"/>
                <a:gd name="connsiteX3008" fmla="*/ 524147 w 759278"/>
                <a:gd name="connsiteY3008" fmla="*/ 35923 h 277585"/>
                <a:gd name="connsiteX3009" fmla="*/ 524147 w 759278"/>
                <a:gd name="connsiteY3009" fmla="*/ 35923 h 277585"/>
                <a:gd name="connsiteX3010" fmla="*/ 524147 w 759278"/>
                <a:gd name="connsiteY3010" fmla="*/ 35923 h 277585"/>
                <a:gd name="connsiteX3011" fmla="*/ 522514 w 759278"/>
                <a:gd name="connsiteY3011" fmla="*/ 33474 h 277585"/>
                <a:gd name="connsiteX3012" fmla="*/ 522514 w 759278"/>
                <a:gd name="connsiteY3012" fmla="*/ 33474 h 277585"/>
                <a:gd name="connsiteX3013" fmla="*/ 521698 w 759278"/>
                <a:gd name="connsiteY3013" fmla="*/ 32657 h 277585"/>
                <a:gd name="connsiteX3014" fmla="*/ 521698 w 759278"/>
                <a:gd name="connsiteY3014" fmla="*/ 31024 h 277585"/>
                <a:gd name="connsiteX3015" fmla="*/ 522514 w 759278"/>
                <a:gd name="connsiteY3015" fmla="*/ 31841 h 277585"/>
                <a:gd name="connsiteX3016" fmla="*/ 522514 w 759278"/>
                <a:gd name="connsiteY3016" fmla="*/ 33474 h 277585"/>
                <a:gd name="connsiteX3017" fmla="*/ 522514 w 759278"/>
                <a:gd name="connsiteY3017" fmla="*/ 33474 h 277585"/>
                <a:gd name="connsiteX3018" fmla="*/ 376373 w 759278"/>
                <a:gd name="connsiteY3018" fmla="*/ 28575 h 277585"/>
                <a:gd name="connsiteX3019" fmla="*/ 377190 w 759278"/>
                <a:gd name="connsiteY3019" fmla="*/ 30208 h 277585"/>
                <a:gd name="connsiteX3020" fmla="*/ 377190 w 759278"/>
                <a:gd name="connsiteY3020" fmla="*/ 31024 h 277585"/>
                <a:gd name="connsiteX3021" fmla="*/ 373924 w 759278"/>
                <a:gd name="connsiteY3021" fmla="*/ 31841 h 277585"/>
                <a:gd name="connsiteX3022" fmla="*/ 372291 w 759278"/>
                <a:gd name="connsiteY3022" fmla="*/ 30208 h 277585"/>
                <a:gd name="connsiteX3023" fmla="*/ 372291 w 759278"/>
                <a:gd name="connsiteY3023" fmla="*/ 29391 h 277585"/>
                <a:gd name="connsiteX3024" fmla="*/ 373924 w 759278"/>
                <a:gd name="connsiteY3024" fmla="*/ 29391 h 277585"/>
                <a:gd name="connsiteX3025" fmla="*/ 376373 w 759278"/>
                <a:gd name="connsiteY3025" fmla="*/ 28575 h 277585"/>
                <a:gd name="connsiteX3026" fmla="*/ 217987 w 759278"/>
                <a:gd name="connsiteY3026" fmla="*/ 36739 h 277585"/>
                <a:gd name="connsiteX3027" fmla="*/ 215537 w 759278"/>
                <a:gd name="connsiteY3027" fmla="*/ 37556 h 277585"/>
                <a:gd name="connsiteX3028" fmla="*/ 213904 w 759278"/>
                <a:gd name="connsiteY3028" fmla="*/ 36739 h 277585"/>
                <a:gd name="connsiteX3029" fmla="*/ 215537 w 759278"/>
                <a:gd name="connsiteY3029" fmla="*/ 35923 h 277585"/>
                <a:gd name="connsiteX3030" fmla="*/ 216354 w 759278"/>
                <a:gd name="connsiteY3030" fmla="*/ 35923 h 277585"/>
                <a:gd name="connsiteX3031" fmla="*/ 216354 w 759278"/>
                <a:gd name="connsiteY3031" fmla="*/ 35923 h 277585"/>
                <a:gd name="connsiteX3032" fmla="*/ 216354 w 759278"/>
                <a:gd name="connsiteY3032" fmla="*/ 35107 h 277585"/>
                <a:gd name="connsiteX3033" fmla="*/ 213904 w 759278"/>
                <a:gd name="connsiteY3033" fmla="*/ 34290 h 277585"/>
                <a:gd name="connsiteX3034" fmla="*/ 213088 w 759278"/>
                <a:gd name="connsiteY3034" fmla="*/ 33474 h 277585"/>
                <a:gd name="connsiteX3035" fmla="*/ 212271 w 759278"/>
                <a:gd name="connsiteY3035" fmla="*/ 31841 h 277585"/>
                <a:gd name="connsiteX3036" fmla="*/ 212271 w 759278"/>
                <a:gd name="connsiteY3036" fmla="*/ 31024 h 277585"/>
                <a:gd name="connsiteX3037" fmla="*/ 215537 w 759278"/>
                <a:gd name="connsiteY3037" fmla="*/ 28575 h 277585"/>
                <a:gd name="connsiteX3038" fmla="*/ 216354 w 759278"/>
                <a:gd name="connsiteY3038" fmla="*/ 28575 h 277585"/>
                <a:gd name="connsiteX3039" fmla="*/ 216354 w 759278"/>
                <a:gd name="connsiteY3039" fmla="*/ 29391 h 277585"/>
                <a:gd name="connsiteX3040" fmla="*/ 218803 w 759278"/>
                <a:gd name="connsiteY3040" fmla="*/ 31841 h 277585"/>
                <a:gd name="connsiteX3041" fmla="*/ 218803 w 759278"/>
                <a:gd name="connsiteY3041" fmla="*/ 33474 h 277585"/>
                <a:gd name="connsiteX3042" fmla="*/ 218803 w 759278"/>
                <a:gd name="connsiteY3042" fmla="*/ 34290 h 277585"/>
                <a:gd name="connsiteX3043" fmla="*/ 217987 w 759278"/>
                <a:gd name="connsiteY3043" fmla="*/ 36739 h 277585"/>
                <a:gd name="connsiteX3044" fmla="*/ 354330 w 759278"/>
                <a:gd name="connsiteY3044" fmla="*/ 26126 h 277585"/>
                <a:gd name="connsiteX3045" fmla="*/ 354330 w 759278"/>
                <a:gd name="connsiteY3045" fmla="*/ 26126 h 277585"/>
                <a:gd name="connsiteX3046" fmla="*/ 355963 w 759278"/>
                <a:gd name="connsiteY3046" fmla="*/ 26126 h 277585"/>
                <a:gd name="connsiteX3047" fmla="*/ 356779 w 759278"/>
                <a:gd name="connsiteY3047" fmla="*/ 26126 h 277585"/>
                <a:gd name="connsiteX3048" fmla="*/ 359229 w 759278"/>
                <a:gd name="connsiteY3048" fmla="*/ 26126 h 277585"/>
                <a:gd name="connsiteX3049" fmla="*/ 363311 w 759278"/>
                <a:gd name="connsiteY3049" fmla="*/ 26126 h 277585"/>
                <a:gd name="connsiteX3050" fmla="*/ 366577 w 759278"/>
                <a:gd name="connsiteY3050" fmla="*/ 26942 h 277585"/>
                <a:gd name="connsiteX3051" fmla="*/ 369842 w 759278"/>
                <a:gd name="connsiteY3051" fmla="*/ 28575 h 277585"/>
                <a:gd name="connsiteX3052" fmla="*/ 371475 w 759278"/>
                <a:gd name="connsiteY3052" fmla="*/ 28575 h 277585"/>
                <a:gd name="connsiteX3053" fmla="*/ 372291 w 759278"/>
                <a:gd name="connsiteY3053" fmla="*/ 28575 h 277585"/>
                <a:gd name="connsiteX3054" fmla="*/ 372291 w 759278"/>
                <a:gd name="connsiteY3054" fmla="*/ 28575 h 277585"/>
                <a:gd name="connsiteX3055" fmla="*/ 371475 w 759278"/>
                <a:gd name="connsiteY3055" fmla="*/ 29391 h 277585"/>
                <a:gd name="connsiteX3056" fmla="*/ 370659 w 759278"/>
                <a:gd name="connsiteY3056" fmla="*/ 30208 h 277585"/>
                <a:gd name="connsiteX3057" fmla="*/ 372291 w 759278"/>
                <a:gd name="connsiteY3057" fmla="*/ 31841 h 277585"/>
                <a:gd name="connsiteX3058" fmla="*/ 372291 w 759278"/>
                <a:gd name="connsiteY3058" fmla="*/ 32657 h 277585"/>
                <a:gd name="connsiteX3059" fmla="*/ 373108 w 759278"/>
                <a:gd name="connsiteY3059" fmla="*/ 33474 h 277585"/>
                <a:gd name="connsiteX3060" fmla="*/ 374741 w 759278"/>
                <a:gd name="connsiteY3060" fmla="*/ 35107 h 277585"/>
                <a:gd name="connsiteX3061" fmla="*/ 374741 w 759278"/>
                <a:gd name="connsiteY3061" fmla="*/ 35923 h 277585"/>
                <a:gd name="connsiteX3062" fmla="*/ 375557 w 759278"/>
                <a:gd name="connsiteY3062" fmla="*/ 36739 h 277585"/>
                <a:gd name="connsiteX3063" fmla="*/ 375557 w 759278"/>
                <a:gd name="connsiteY3063" fmla="*/ 37556 h 277585"/>
                <a:gd name="connsiteX3064" fmla="*/ 374741 w 759278"/>
                <a:gd name="connsiteY3064" fmla="*/ 38372 h 277585"/>
                <a:gd name="connsiteX3065" fmla="*/ 373108 w 759278"/>
                <a:gd name="connsiteY3065" fmla="*/ 38372 h 277585"/>
                <a:gd name="connsiteX3066" fmla="*/ 372291 w 759278"/>
                <a:gd name="connsiteY3066" fmla="*/ 37556 h 277585"/>
                <a:gd name="connsiteX3067" fmla="*/ 371475 w 759278"/>
                <a:gd name="connsiteY3067" fmla="*/ 36739 h 277585"/>
                <a:gd name="connsiteX3068" fmla="*/ 371475 w 759278"/>
                <a:gd name="connsiteY3068" fmla="*/ 37556 h 277585"/>
                <a:gd name="connsiteX3069" fmla="*/ 370659 w 759278"/>
                <a:gd name="connsiteY3069" fmla="*/ 38372 h 277585"/>
                <a:gd name="connsiteX3070" fmla="*/ 368209 w 759278"/>
                <a:gd name="connsiteY3070" fmla="*/ 38372 h 277585"/>
                <a:gd name="connsiteX3071" fmla="*/ 366577 w 759278"/>
                <a:gd name="connsiteY3071" fmla="*/ 38372 h 277585"/>
                <a:gd name="connsiteX3072" fmla="*/ 364944 w 759278"/>
                <a:gd name="connsiteY3072" fmla="*/ 38372 h 277585"/>
                <a:gd name="connsiteX3073" fmla="*/ 365760 w 759278"/>
                <a:gd name="connsiteY3073" fmla="*/ 38372 h 277585"/>
                <a:gd name="connsiteX3074" fmla="*/ 366577 w 759278"/>
                <a:gd name="connsiteY3074" fmla="*/ 38372 h 277585"/>
                <a:gd name="connsiteX3075" fmla="*/ 369842 w 759278"/>
                <a:gd name="connsiteY3075" fmla="*/ 40821 h 277585"/>
                <a:gd name="connsiteX3076" fmla="*/ 370659 w 759278"/>
                <a:gd name="connsiteY3076" fmla="*/ 41638 h 277585"/>
                <a:gd name="connsiteX3077" fmla="*/ 369842 w 759278"/>
                <a:gd name="connsiteY3077" fmla="*/ 43271 h 277585"/>
                <a:gd name="connsiteX3078" fmla="*/ 370659 w 759278"/>
                <a:gd name="connsiteY3078" fmla="*/ 44087 h 277585"/>
                <a:gd name="connsiteX3079" fmla="*/ 371475 w 759278"/>
                <a:gd name="connsiteY3079" fmla="*/ 44904 h 277585"/>
                <a:gd name="connsiteX3080" fmla="*/ 373108 w 759278"/>
                <a:gd name="connsiteY3080" fmla="*/ 45720 h 277585"/>
                <a:gd name="connsiteX3081" fmla="*/ 373924 w 759278"/>
                <a:gd name="connsiteY3081" fmla="*/ 45720 h 277585"/>
                <a:gd name="connsiteX3082" fmla="*/ 374741 w 759278"/>
                <a:gd name="connsiteY3082" fmla="*/ 46537 h 277585"/>
                <a:gd name="connsiteX3083" fmla="*/ 374741 w 759278"/>
                <a:gd name="connsiteY3083" fmla="*/ 47353 h 277585"/>
                <a:gd name="connsiteX3084" fmla="*/ 375557 w 759278"/>
                <a:gd name="connsiteY3084" fmla="*/ 48169 h 277585"/>
                <a:gd name="connsiteX3085" fmla="*/ 374741 w 759278"/>
                <a:gd name="connsiteY3085" fmla="*/ 48169 h 277585"/>
                <a:gd name="connsiteX3086" fmla="*/ 375557 w 759278"/>
                <a:gd name="connsiteY3086" fmla="*/ 48169 h 277585"/>
                <a:gd name="connsiteX3087" fmla="*/ 376373 w 759278"/>
                <a:gd name="connsiteY3087" fmla="*/ 48986 h 277585"/>
                <a:gd name="connsiteX3088" fmla="*/ 375557 w 759278"/>
                <a:gd name="connsiteY3088" fmla="*/ 49802 h 277585"/>
                <a:gd name="connsiteX3089" fmla="*/ 374741 w 759278"/>
                <a:gd name="connsiteY3089" fmla="*/ 50619 h 277585"/>
                <a:gd name="connsiteX3090" fmla="*/ 375557 w 759278"/>
                <a:gd name="connsiteY3090" fmla="*/ 50619 h 277585"/>
                <a:gd name="connsiteX3091" fmla="*/ 377190 w 759278"/>
                <a:gd name="connsiteY3091" fmla="*/ 51435 h 277585"/>
                <a:gd name="connsiteX3092" fmla="*/ 378006 w 759278"/>
                <a:gd name="connsiteY3092" fmla="*/ 52252 h 277585"/>
                <a:gd name="connsiteX3093" fmla="*/ 378006 w 759278"/>
                <a:gd name="connsiteY3093" fmla="*/ 53884 h 277585"/>
                <a:gd name="connsiteX3094" fmla="*/ 379639 w 759278"/>
                <a:gd name="connsiteY3094" fmla="*/ 56334 h 277585"/>
                <a:gd name="connsiteX3095" fmla="*/ 382088 w 759278"/>
                <a:gd name="connsiteY3095" fmla="*/ 58783 h 277585"/>
                <a:gd name="connsiteX3096" fmla="*/ 382905 w 759278"/>
                <a:gd name="connsiteY3096" fmla="*/ 59599 h 277585"/>
                <a:gd name="connsiteX3097" fmla="*/ 382905 w 759278"/>
                <a:gd name="connsiteY3097" fmla="*/ 60416 h 277585"/>
                <a:gd name="connsiteX3098" fmla="*/ 382905 w 759278"/>
                <a:gd name="connsiteY3098" fmla="*/ 61232 h 277585"/>
                <a:gd name="connsiteX3099" fmla="*/ 381272 w 759278"/>
                <a:gd name="connsiteY3099" fmla="*/ 62049 h 277585"/>
                <a:gd name="connsiteX3100" fmla="*/ 380456 w 759278"/>
                <a:gd name="connsiteY3100" fmla="*/ 62865 h 277585"/>
                <a:gd name="connsiteX3101" fmla="*/ 380456 w 759278"/>
                <a:gd name="connsiteY3101" fmla="*/ 63682 h 277585"/>
                <a:gd name="connsiteX3102" fmla="*/ 378823 w 759278"/>
                <a:gd name="connsiteY3102" fmla="*/ 64498 h 277585"/>
                <a:gd name="connsiteX3103" fmla="*/ 379639 w 759278"/>
                <a:gd name="connsiteY3103" fmla="*/ 64498 h 277585"/>
                <a:gd name="connsiteX3104" fmla="*/ 380456 w 759278"/>
                <a:gd name="connsiteY3104" fmla="*/ 65314 h 277585"/>
                <a:gd name="connsiteX3105" fmla="*/ 381272 w 759278"/>
                <a:gd name="connsiteY3105" fmla="*/ 66947 h 277585"/>
                <a:gd name="connsiteX3106" fmla="*/ 383721 w 759278"/>
                <a:gd name="connsiteY3106" fmla="*/ 69396 h 277585"/>
                <a:gd name="connsiteX3107" fmla="*/ 385354 w 759278"/>
                <a:gd name="connsiteY3107" fmla="*/ 70213 h 277585"/>
                <a:gd name="connsiteX3108" fmla="*/ 390253 w 759278"/>
                <a:gd name="connsiteY3108" fmla="*/ 74295 h 277585"/>
                <a:gd name="connsiteX3109" fmla="*/ 392702 w 759278"/>
                <a:gd name="connsiteY3109" fmla="*/ 75928 h 277585"/>
                <a:gd name="connsiteX3110" fmla="*/ 395968 w 759278"/>
                <a:gd name="connsiteY3110" fmla="*/ 79194 h 277585"/>
                <a:gd name="connsiteX3111" fmla="*/ 397601 w 759278"/>
                <a:gd name="connsiteY3111" fmla="*/ 80010 h 277585"/>
                <a:gd name="connsiteX3112" fmla="*/ 397601 w 759278"/>
                <a:gd name="connsiteY3112" fmla="*/ 80827 h 277585"/>
                <a:gd name="connsiteX3113" fmla="*/ 395968 w 759278"/>
                <a:gd name="connsiteY3113" fmla="*/ 82459 h 277585"/>
                <a:gd name="connsiteX3114" fmla="*/ 393519 w 759278"/>
                <a:gd name="connsiteY3114" fmla="*/ 83276 h 277585"/>
                <a:gd name="connsiteX3115" fmla="*/ 389437 w 759278"/>
                <a:gd name="connsiteY3115" fmla="*/ 84092 h 277585"/>
                <a:gd name="connsiteX3116" fmla="*/ 383721 w 759278"/>
                <a:gd name="connsiteY3116" fmla="*/ 83276 h 277585"/>
                <a:gd name="connsiteX3117" fmla="*/ 382088 w 759278"/>
                <a:gd name="connsiteY3117" fmla="*/ 82459 h 277585"/>
                <a:gd name="connsiteX3118" fmla="*/ 380456 w 759278"/>
                <a:gd name="connsiteY3118" fmla="*/ 81643 h 277585"/>
                <a:gd name="connsiteX3119" fmla="*/ 378823 w 759278"/>
                <a:gd name="connsiteY3119" fmla="*/ 80010 h 277585"/>
                <a:gd name="connsiteX3120" fmla="*/ 377190 w 759278"/>
                <a:gd name="connsiteY3120" fmla="*/ 79194 h 277585"/>
                <a:gd name="connsiteX3121" fmla="*/ 378006 w 759278"/>
                <a:gd name="connsiteY3121" fmla="*/ 80010 h 277585"/>
                <a:gd name="connsiteX3122" fmla="*/ 378823 w 759278"/>
                <a:gd name="connsiteY3122" fmla="*/ 80827 h 277585"/>
                <a:gd name="connsiteX3123" fmla="*/ 378823 w 759278"/>
                <a:gd name="connsiteY3123" fmla="*/ 81643 h 277585"/>
                <a:gd name="connsiteX3124" fmla="*/ 378006 w 759278"/>
                <a:gd name="connsiteY3124" fmla="*/ 82459 h 277585"/>
                <a:gd name="connsiteX3125" fmla="*/ 377190 w 759278"/>
                <a:gd name="connsiteY3125" fmla="*/ 83276 h 277585"/>
                <a:gd name="connsiteX3126" fmla="*/ 375557 w 759278"/>
                <a:gd name="connsiteY3126" fmla="*/ 84092 h 277585"/>
                <a:gd name="connsiteX3127" fmla="*/ 374741 w 759278"/>
                <a:gd name="connsiteY3127" fmla="*/ 84092 h 277585"/>
                <a:gd name="connsiteX3128" fmla="*/ 371475 w 759278"/>
                <a:gd name="connsiteY3128" fmla="*/ 90624 h 277585"/>
                <a:gd name="connsiteX3129" fmla="*/ 370659 w 759278"/>
                <a:gd name="connsiteY3129" fmla="*/ 92257 h 277585"/>
                <a:gd name="connsiteX3130" fmla="*/ 369842 w 759278"/>
                <a:gd name="connsiteY3130" fmla="*/ 99604 h 277585"/>
                <a:gd name="connsiteX3131" fmla="*/ 369842 w 759278"/>
                <a:gd name="connsiteY3131" fmla="*/ 101237 h 277585"/>
                <a:gd name="connsiteX3132" fmla="*/ 371475 w 759278"/>
                <a:gd name="connsiteY3132" fmla="*/ 105319 h 277585"/>
                <a:gd name="connsiteX3133" fmla="*/ 371475 w 759278"/>
                <a:gd name="connsiteY3133" fmla="*/ 106952 h 277585"/>
                <a:gd name="connsiteX3134" fmla="*/ 371475 w 759278"/>
                <a:gd name="connsiteY3134" fmla="*/ 107769 h 277585"/>
                <a:gd name="connsiteX3135" fmla="*/ 371475 w 759278"/>
                <a:gd name="connsiteY3135" fmla="*/ 108585 h 277585"/>
                <a:gd name="connsiteX3136" fmla="*/ 370659 w 759278"/>
                <a:gd name="connsiteY3136" fmla="*/ 109402 h 277585"/>
                <a:gd name="connsiteX3137" fmla="*/ 368209 w 759278"/>
                <a:gd name="connsiteY3137" fmla="*/ 110218 h 277585"/>
                <a:gd name="connsiteX3138" fmla="*/ 366577 w 759278"/>
                <a:gd name="connsiteY3138" fmla="*/ 111034 h 277585"/>
                <a:gd name="connsiteX3139" fmla="*/ 364944 w 759278"/>
                <a:gd name="connsiteY3139" fmla="*/ 112667 h 277585"/>
                <a:gd name="connsiteX3140" fmla="*/ 363311 w 759278"/>
                <a:gd name="connsiteY3140" fmla="*/ 114300 h 277585"/>
                <a:gd name="connsiteX3141" fmla="*/ 362495 w 759278"/>
                <a:gd name="connsiteY3141" fmla="*/ 115933 h 277585"/>
                <a:gd name="connsiteX3142" fmla="*/ 360862 w 759278"/>
                <a:gd name="connsiteY3142" fmla="*/ 116749 h 277585"/>
                <a:gd name="connsiteX3143" fmla="*/ 360045 w 759278"/>
                <a:gd name="connsiteY3143" fmla="*/ 116749 h 277585"/>
                <a:gd name="connsiteX3144" fmla="*/ 359229 w 759278"/>
                <a:gd name="connsiteY3144" fmla="*/ 115933 h 277585"/>
                <a:gd name="connsiteX3145" fmla="*/ 358412 w 759278"/>
                <a:gd name="connsiteY3145" fmla="*/ 115116 h 277585"/>
                <a:gd name="connsiteX3146" fmla="*/ 358412 w 759278"/>
                <a:gd name="connsiteY3146" fmla="*/ 114300 h 277585"/>
                <a:gd name="connsiteX3147" fmla="*/ 358412 w 759278"/>
                <a:gd name="connsiteY3147" fmla="*/ 115116 h 277585"/>
                <a:gd name="connsiteX3148" fmla="*/ 358412 w 759278"/>
                <a:gd name="connsiteY3148" fmla="*/ 115933 h 277585"/>
                <a:gd name="connsiteX3149" fmla="*/ 359229 w 759278"/>
                <a:gd name="connsiteY3149" fmla="*/ 116749 h 277585"/>
                <a:gd name="connsiteX3150" fmla="*/ 359229 w 759278"/>
                <a:gd name="connsiteY3150" fmla="*/ 117566 h 277585"/>
                <a:gd name="connsiteX3151" fmla="*/ 359229 w 759278"/>
                <a:gd name="connsiteY3151" fmla="*/ 118382 h 277585"/>
                <a:gd name="connsiteX3152" fmla="*/ 358412 w 759278"/>
                <a:gd name="connsiteY3152" fmla="*/ 119199 h 277585"/>
                <a:gd name="connsiteX3153" fmla="*/ 356779 w 759278"/>
                <a:gd name="connsiteY3153" fmla="*/ 120015 h 277585"/>
                <a:gd name="connsiteX3154" fmla="*/ 355963 w 759278"/>
                <a:gd name="connsiteY3154" fmla="*/ 120832 h 277585"/>
                <a:gd name="connsiteX3155" fmla="*/ 355963 w 759278"/>
                <a:gd name="connsiteY3155" fmla="*/ 122464 h 277585"/>
                <a:gd name="connsiteX3156" fmla="*/ 355146 w 759278"/>
                <a:gd name="connsiteY3156" fmla="*/ 123281 h 277585"/>
                <a:gd name="connsiteX3157" fmla="*/ 354330 w 759278"/>
                <a:gd name="connsiteY3157" fmla="*/ 124097 h 277585"/>
                <a:gd name="connsiteX3158" fmla="*/ 351881 w 759278"/>
                <a:gd name="connsiteY3158" fmla="*/ 125730 h 277585"/>
                <a:gd name="connsiteX3159" fmla="*/ 351064 w 759278"/>
                <a:gd name="connsiteY3159" fmla="*/ 126546 h 277585"/>
                <a:gd name="connsiteX3160" fmla="*/ 351064 w 759278"/>
                <a:gd name="connsiteY3160" fmla="*/ 127363 h 277585"/>
                <a:gd name="connsiteX3161" fmla="*/ 352697 w 759278"/>
                <a:gd name="connsiteY3161" fmla="*/ 127363 h 277585"/>
                <a:gd name="connsiteX3162" fmla="*/ 353513 w 759278"/>
                <a:gd name="connsiteY3162" fmla="*/ 127363 h 277585"/>
                <a:gd name="connsiteX3163" fmla="*/ 353513 w 759278"/>
                <a:gd name="connsiteY3163" fmla="*/ 128996 h 277585"/>
                <a:gd name="connsiteX3164" fmla="*/ 353513 w 759278"/>
                <a:gd name="connsiteY3164" fmla="*/ 129812 h 277585"/>
                <a:gd name="connsiteX3165" fmla="*/ 352697 w 759278"/>
                <a:gd name="connsiteY3165" fmla="*/ 132262 h 277585"/>
                <a:gd name="connsiteX3166" fmla="*/ 351064 w 759278"/>
                <a:gd name="connsiteY3166" fmla="*/ 133894 h 277585"/>
                <a:gd name="connsiteX3167" fmla="*/ 351881 w 759278"/>
                <a:gd name="connsiteY3167" fmla="*/ 133894 h 277585"/>
                <a:gd name="connsiteX3168" fmla="*/ 352697 w 759278"/>
                <a:gd name="connsiteY3168" fmla="*/ 134711 h 277585"/>
                <a:gd name="connsiteX3169" fmla="*/ 354330 w 759278"/>
                <a:gd name="connsiteY3169" fmla="*/ 134711 h 277585"/>
                <a:gd name="connsiteX3170" fmla="*/ 355146 w 759278"/>
                <a:gd name="connsiteY3170" fmla="*/ 136344 h 277585"/>
                <a:gd name="connsiteX3171" fmla="*/ 355146 w 759278"/>
                <a:gd name="connsiteY3171" fmla="*/ 137977 h 277585"/>
                <a:gd name="connsiteX3172" fmla="*/ 355146 w 759278"/>
                <a:gd name="connsiteY3172" fmla="*/ 139609 h 277585"/>
                <a:gd name="connsiteX3173" fmla="*/ 353513 w 759278"/>
                <a:gd name="connsiteY3173" fmla="*/ 140426 h 277585"/>
                <a:gd name="connsiteX3174" fmla="*/ 352697 w 759278"/>
                <a:gd name="connsiteY3174" fmla="*/ 140426 h 277585"/>
                <a:gd name="connsiteX3175" fmla="*/ 351881 w 759278"/>
                <a:gd name="connsiteY3175" fmla="*/ 140426 h 277585"/>
                <a:gd name="connsiteX3176" fmla="*/ 351064 w 759278"/>
                <a:gd name="connsiteY3176" fmla="*/ 141242 h 277585"/>
                <a:gd name="connsiteX3177" fmla="*/ 351064 w 759278"/>
                <a:gd name="connsiteY3177" fmla="*/ 142059 h 277585"/>
                <a:gd name="connsiteX3178" fmla="*/ 351881 w 759278"/>
                <a:gd name="connsiteY3178" fmla="*/ 141242 h 277585"/>
                <a:gd name="connsiteX3179" fmla="*/ 351881 w 759278"/>
                <a:gd name="connsiteY3179" fmla="*/ 143691 h 277585"/>
                <a:gd name="connsiteX3180" fmla="*/ 351881 w 759278"/>
                <a:gd name="connsiteY3180" fmla="*/ 146141 h 277585"/>
                <a:gd name="connsiteX3181" fmla="*/ 351881 w 759278"/>
                <a:gd name="connsiteY3181" fmla="*/ 146957 h 277585"/>
                <a:gd name="connsiteX3182" fmla="*/ 351064 w 759278"/>
                <a:gd name="connsiteY3182" fmla="*/ 147774 h 277585"/>
                <a:gd name="connsiteX3183" fmla="*/ 350248 w 759278"/>
                <a:gd name="connsiteY3183" fmla="*/ 147774 h 277585"/>
                <a:gd name="connsiteX3184" fmla="*/ 349431 w 759278"/>
                <a:gd name="connsiteY3184" fmla="*/ 146957 h 277585"/>
                <a:gd name="connsiteX3185" fmla="*/ 349431 w 759278"/>
                <a:gd name="connsiteY3185" fmla="*/ 147774 h 277585"/>
                <a:gd name="connsiteX3186" fmla="*/ 349431 w 759278"/>
                <a:gd name="connsiteY3186" fmla="*/ 148590 h 277585"/>
                <a:gd name="connsiteX3187" fmla="*/ 351064 w 759278"/>
                <a:gd name="connsiteY3187" fmla="*/ 150223 h 277585"/>
                <a:gd name="connsiteX3188" fmla="*/ 350248 w 759278"/>
                <a:gd name="connsiteY3188" fmla="*/ 150223 h 277585"/>
                <a:gd name="connsiteX3189" fmla="*/ 349431 w 759278"/>
                <a:gd name="connsiteY3189" fmla="*/ 151039 h 277585"/>
                <a:gd name="connsiteX3190" fmla="*/ 349431 w 759278"/>
                <a:gd name="connsiteY3190" fmla="*/ 151856 h 277585"/>
                <a:gd name="connsiteX3191" fmla="*/ 347798 w 759278"/>
                <a:gd name="connsiteY3191" fmla="*/ 153489 h 277585"/>
                <a:gd name="connsiteX3192" fmla="*/ 346982 w 759278"/>
                <a:gd name="connsiteY3192" fmla="*/ 155121 h 277585"/>
                <a:gd name="connsiteX3193" fmla="*/ 346982 w 759278"/>
                <a:gd name="connsiteY3193" fmla="*/ 156754 h 277585"/>
                <a:gd name="connsiteX3194" fmla="*/ 346166 w 759278"/>
                <a:gd name="connsiteY3194" fmla="*/ 157571 h 277585"/>
                <a:gd name="connsiteX3195" fmla="*/ 334736 w 759278"/>
                <a:gd name="connsiteY3195" fmla="*/ 162469 h 277585"/>
                <a:gd name="connsiteX3196" fmla="*/ 325755 w 759278"/>
                <a:gd name="connsiteY3196" fmla="*/ 166552 h 277585"/>
                <a:gd name="connsiteX3197" fmla="*/ 324938 w 759278"/>
                <a:gd name="connsiteY3197" fmla="*/ 166552 h 277585"/>
                <a:gd name="connsiteX3198" fmla="*/ 324122 w 759278"/>
                <a:gd name="connsiteY3198" fmla="*/ 165735 h 277585"/>
                <a:gd name="connsiteX3199" fmla="*/ 324122 w 759278"/>
                <a:gd name="connsiteY3199" fmla="*/ 159204 h 277585"/>
                <a:gd name="connsiteX3200" fmla="*/ 323306 w 759278"/>
                <a:gd name="connsiteY3200" fmla="*/ 155938 h 277585"/>
                <a:gd name="connsiteX3201" fmla="*/ 323306 w 759278"/>
                <a:gd name="connsiteY3201" fmla="*/ 154305 h 277585"/>
                <a:gd name="connsiteX3202" fmla="*/ 321673 w 759278"/>
                <a:gd name="connsiteY3202" fmla="*/ 155938 h 277585"/>
                <a:gd name="connsiteX3203" fmla="*/ 320856 w 759278"/>
                <a:gd name="connsiteY3203" fmla="*/ 155938 h 277585"/>
                <a:gd name="connsiteX3204" fmla="*/ 320040 w 759278"/>
                <a:gd name="connsiteY3204" fmla="*/ 155121 h 277585"/>
                <a:gd name="connsiteX3205" fmla="*/ 319223 w 759278"/>
                <a:gd name="connsiteY3205" fmla="*/ 154305 h 277585"/>
                <a:gd name="connsiteX3206" fmla="*/ 319223 w 759278"/>
                <a:gd name="connsiteY3206" fmla="*/ 153489 h 277585"/>
                <a:gd name="connsiteX3207" fmla="*/ 320040 w 759278"/>
                <a:gd name="connsiteY3207" fmla="*/ 151039 h 277585"/>
                <a:gd name="connsiteX3208" fmla="*/ 319223 w 759278"/>
                <a:gd name="connsiteY3208" fmla="*/ 151856 h 277585"/>
                <a:gd name="connsiteX3209" fmla="*/ 318407 w 759278"/>
                <a:gd name="connsiteY3209" fmla="*/ 152672 h 277585"/>
                <a:gd name="connsiteX3210" fmla="*/ 317591 w 759278"/>
                <a:gd name="connsiteY3210" fmla="*/ 152672 h 277585"/>
                <a:gd name="connsiteX3211" fmla="*/ 316774 w 759278"/>
                <a:gd name="connsiteY3211" fmla="*/ 151856 h 277585"/>
                <a:gd name="connsiteX3212" fmla="*/ 316774 w 759278"/>
                <a:gd name="connsiteY3212" fmla="*/ 151039 h 277585"/>
                <a:gd name="connsiteX3213" fmla="*/ 315958 w 759278"/>
                <a:gd name="connsiteY3213" fmla="*/ 151039 h 277585"/>
                <a:gd name="connsiteX3214" fmla="*/ 313509 w 759278"/>
                <a:gd name="connsiteY3214" fmla="*/ 152672 h 277585"/>
                <a:gd name="connsiteX3215" fmla="*/ 311059 w 759278"/>
                <a:gd name="connsiteY3215" fmla="*/ 153489 h 277585"/>
                <a:gd name="connsiteX3216" fmla="*/ 309427 w 759278"/>
                <a:gd name="connsiteY3216" fmla="*/ 153489 h 277585"/>
                <a:gd name="connsiteX3217" fmla="*/ 308610 w 759278"/>
                <a:gd name="connsiteY3217" fmla="*/ 152672 h 277585"/>
                <a:gd name="connsiteX3218" fmla="*/ 308610 w 759278"/>
                <a:gd name="connsiteY3218" fmla="*/ 151039 h 277585"/>
                <a:gd name="connsiteX3219" fmla="*/ 308610 w 759278"/>
                <a:gd name="connsiteY3219" fmla="*/ 149407 h 277585"/>
                <a:gd name="connsiteX3220" fmla="*/ 308610 w 759278"/>
                <a:gd name="connsiteY3220" fmla="*/ 148590 h 277585"/>
                <a:gd name="connsiteX3221" fmla="*/ 307794 w 759278"/>
                <a:gd name="connsiteY3221" fmla="*/ 148590 h 277585"/>
                <a:gd name="connsiteX3222" fmla="*/ 306977 w 759278"/>
                <a:gd name="connsiteY3222" fmla="*/ 148590 h 277585"/>
                <a:gd name="connsiteX3223" fmla="*/ 305345 w 759278"/>
                <a:gd name="connsiteY3223" fmla="*/ 149407 h 277585"/>
                <a:gd name="connsiteX3224" fmla="*/ 304528 w 759278"/>
                <a:gd name="connsiteY3224" fmla="*/ 149407 h 277585"/>
                <a:gd name="connsiteX3225" fmla="*/ 304528 w 759278"/>
                <a:gd name="connsiteY3225" fmla="*/ 149407 h 277585"/>
                <a:gd name="connsiteX3226" fmla="*/ 299629 w 759278"/>
                <a:gd name="connsiteY3226" fmla="*/ 144508 h 277585"/>
                <a:gd name="connsiteX3227" fmla="*/ 298813 w 759278"/>
                <a:gd name="connsiteY3227" fmla="*/ 148590 h 277585"/>
                <a:gd name="connsiteX3228" fmla="*/ 295547 w 759278"/>
                <a:gd name="connsiteY3228" fmla="*/ 151039 h 277585"/>
                <a:gd name="connsiteX3229" fmla="*/ 293098 w 759278"/>
                <a:gd name="connsiteY3229" fmla="*/ 152672 h 277585"/>
                <a:gd name="connsiteX3230" fmla="*/ 290648 w 759278"/>
                <a:gd name="connsiteY3230" fmla="*/ 151856 h 277585"/>
                <a:gd name="connsiteX3231" fmla="*/ 288199 w 759278"/>
                <a:gd name="connsiteY3231" fmla="*/ 151039 h 277585"/>
                <a:gd name="connsiteX3232" fmla="*/ 285750 w 759278"/>
                <a:gd name="connsiteY3232" fmla="*/ 151856 h 277585"/>
                <a:gd name="connsiteX3233" fmla="*/ 283301 w 759278"/>
                <a:gd name="connsiteY3233" fmla="*/ 154305 h 277585"/>
                <a:gd name="connsiteX3234" fmla="*/ 282484 w 759278"/>
                <a:gd name="connsiteY3234" fmla="*/ 154305 h 277585"/>
                <a:gd name="connsiteX3235" fmla="*/ 281668 w 759278"/>
                <a:gd name="connsiteY3235" fmla="*/ 154305 h 277585"/>
                <a:gd name="connsiteX3236" fmla="*/ 280852 w 759278"/>
                <a:gd name="connsiteY3236" fmla="*/ 154305 h 277585"/>
                <a:gd name="connsiteX3237" fmla="*/ 280852 w 759278"/>
                <a:gd name="connsiteY3237" fmla="*/ 152672 h 277585"/>
                <a:gd name="connsiteX3238" fmla="*/ 280852 w 759278"/>
                <a:gd name="connsiteY3238" fmla="*/ 151039 h 277585"/>
                <a:gd name="connsiteX3239" fmla="*/ 280852 w 759278"/>
                <a:gd name="connsiteY3239" fmla="*/ 146957 h 277585"/>
                <a:gd name="connsiteX3240" fmla="*/ 280852 w 759278"/>
                <a:gd name="connsiteY3240" fmla="*/ 146141 h 277585"/>
                <a:gd name="connsiteX3241" fmla="*/ 280035 w 759278"/>
                <a:gd name="connsiteY3241" fmla="*/ 145324 h 277585"/>
                <a:gd name="connsiteX3242" fmla="*/ 279219 w 759278"/>
                <a:gd name="connsiteY3242" fmla="*/ 144508 h 277585"/>
                <a:gd name="connsiteX3243" fmla="*/ 278402 w 759278"/>
                <a:gd name="connsiteY3243" fmla="*/ 145324 h 277585"/>
                <a:gd name="connsiteX3244" fmla="*/ 277586 w 759278"/>
                <a:gd name="connsiteY3244" fmla="*/ 146141 h 277585"/>
                <a:gd name="connsiteX3245" fmla="*/ 275137 w 759278"/>
                <a:gd name="connsiteY3245" fmla="*/ 146141 h 277585"/>
                <a:gd name="connsiteX3246" fmla="*/ 272687 w 759278"/>
                <a:gd name="connsiteY3246" fmla="*/ 145324 h 277585"/>
                <a:gd name="connsiteX3247" fmla="*/ 271054 w 759278"/>
                <a:gd name="connsiteY3247" fmla="*/ 145324 h 277585"/>
                <a:gd name="connsiteX3248" fmla="*/ 267788 w 759278"/>
                <a:gd name="connsiteY3248" fmla="*/ 146957 h 277585"/>
                <a:gd name="connsiteX3249" fmla="*/ 266156 w 759278"/>
                <a:gd name="connsiteY3249" fmla="*/ 146957 h 277585"/>
                <a:gd name="connsiteX3250" fmla="*/ 265339 w 759278"/>
                <a:gd name="connsiteY3250" fmla="*/ 146957 h 277585"/>
                <a:gd name="connsiteX3251" fmla="*/ 264523 w 759278"/>
                <a:gd name="connsiteY3251" fmla="*/ 146141 h 277585"/>
                <a:gd name="connsiteX3252" fmla="*/ 264523 w 759278"/>
                <a:gd name="connsiteY3252" fmla="*/ 145324 h 277585"/>
                <a:gd name="connsiteX3253" fmla="*/ 265339 w 759278"/>
                <a:gd name="connsiteY3253" fmla="*/ 144508 h 277585"/>
                <a:gd name="connsiteX3254" fmla="*/ 263706 w 759278"/>
                <a:gd name="connsiteY3254" fmla="*/ 145324 h 277585"/>
                <a:gd name="connsiteX3255" fmla="*/ 262073 w 759278"/>
                <a:gd name="connsiteY3255" fmla="*/ 146141 h 277585"/>
                <a:gd name="connsiteX3256" fmla="*/ 261257 w 759278"/>
                <a:gd name="connsiteY3256" fmla="*/ 146957 h 277585"/>
                <a:gd name="connsiteX3257" fmla="*/ 260441 w 759278"/>
                <a:gd name="connsiteY3257" fmla="*/ 146957 h 277585"/>
                <a:gd name="connsiteX3258" fmla="*/ 258808 w 759278"/>
                <a:gd name="connsiteY3258" fmla="*/ 145324 h 277585"/>
                <a:gd name="connsiteX3259" fmla="*/ 255542 w 759278"/>
                <a:gd name="connsiteY3259" fmla="*/ 146141 h 277585"/>
                <a:gd name="connsiteX3260" fmla="*/ 254726 w 759278"/>
                <a:gd name="connsiteY3260" fmla="*/ 146141 h 277585"/>
                <a:gd name="connsiteX3261" fmla="*/ 253909 w 759278"/>
                <a:gd name="connsiteY3261" fmla="*/ 146957 h 277585"/>
                <a:gd name="connsiteX3262" fmla="*/ 253093 w 759278"/>
                <a:gd name="connsiteY3262" fmla="*/ 146957 h 277585"/>
                <a:gd name="connsiteX3263" fmla="*/ 253093 w 759278"/>
                <a:gd name="connsiteY3263" fmla="*/ 146141 h 277585"/>
                <a:gd name="connsiteX3264" fmla="*/ 253093 w 759278"/>
                <a:gd name="connsiteY3264" fmla="*/ 142059 h 277585"/>
                <a:gd name="connsiteX3265" fmla="*/ 251460 w 759278"/>
                <a:gd name="connsiteY3265" fmla="*/ 134711 h 277585"/>
                <a:gd name="connsiteX3266" fmla="*/ 250644 w 759278"/>
                <a:gd name="connsiteY3266" fmla="*/ 130629 h 277585"/>
                <a:gd name="connsiteX3267" fmla="*/ 250644 w 759278"/>
                <a:gd name="connsiteY3267" fmla="*/ 129812 h 277585"/>
                <a:gd name="connsiteX3268" fmla="*/ 249011 w 759278"/>
                <a:gd name="connsiteY3268" fmla="*/ 128179 h 277585"/>
                <a:gd name="connsiteX3269" fmla="*/ 249011 w 759278"/>
                <a:gd name="connsiteY3269" fmla="*/ 126546 h 277585"/>
                <a:gd name="connsiteX3270" fmla="*/ 249827 w 759278"/>
                <a:gd name="connsiteY3270" fmla="*/ 124914 h 277585"/>
                <a:gd name="connsiteX3271" fmla="*/ 249827 w 759278"/>
                <a:gd name="connsiteY3271" fmla="*/ 123281 h 277585"/>
                <a:gd name="connsiteX3272" fmla="*/ 249827 w 759278"/>
                <a:gd name="connsiteY3272" fmla="*/ 120832 h 277585"/>
                <a:gd name="connsiteX3273" fmla="*/ 249011 w 759278"/>
                <a:gd name="connsiteY3273" fmla="*/ 119199 h 277585"/>
                <a:gd name="connsiteX3274" fmla="*/ 248194 w 759278"/>
                <a:gd name="connsiteY3274" fmla="*/ 117566 h 277585"/>
                <a:gd name="connsiteX3275" fmla="*/ 247378 w 759278"/>
                <a:gd name="connsiteY3275" fmla="*/ 115933 h 277585"/>
                <a:gd name="connsiteX3276" fmla="*/ 245745 w 759278"/>
                <a:gd name="connsiteY3276" fmla="*/ 114300 h 277585"/>
                <a:gd name="connsiteX3277" fmla="*/ 244112 w 759278"/>
                <a:gd name="connsiteY3277" fmla="*/ 113484 h 277585"/>
                <a:gd name="connsiteX3278" fmla="*/ 240030 w 759278"/>
                <a:gd name="connsiteY3278" fmla="*/ 111851 h 277585"/>
                <a:gd name="connsiteX3279" fmla="*/ 238397 w 759278"/>
                <a:gd name="connsiteY3279" fmla="*/ 111851 h 277585"/>
                <a:gd name="connsiteX3280" fmla="*/ 237581 w 759278"/>
                <a:gd name="connsiteY3280" fmla="*/ 111034 h 277585"/>
                <a:gd name="connsiteX3281" fmla="*/ 236764 w 759278"/>
                <a:gd name="connsiteY3281" fmla="*/ 110218 h 277585"/>
                <a:gd name="connsiteX3282" fmla="*/ 236764 w 759278"/>
                <a:gd name="connsiteY3282" fmla="*/ 108585 h 277585"/>
                <a:gd name="connsiteX3283" fmla="*/ 237581 w 759278"/>
                <a:gd name="connsiteY3283" fmla="*/ 107769 h 277585"/>
                <a:gd name="connsiteX3284" fmla="*/ 238397 w 759278"/>
                <a:gd name="connsiteY3284" fmla="*/ 107769 h 277585"/>
                <a:gd name="connsiteX3285" fmla="*/ 238397 w 759278"/>
                <a:gd name="connsiteY3285" fmla="*/ 106952 h 277585"/>
                <a:gd name="connsiteX3286" fmla="*/ 236764 w 759278"/>
                <a:gd name="connsiteY3286" fmla="*/ 106136 h 277585"/>
                <a:gd name="connsiteX3287" fmla="*/ 235131 w 759278"/>
                <a:gd name="connsiteY3287" fmla="*/ 104503 h 277585"/>
                <a:gd name="connsiteX3288" fmla="*/ 234315 w 759278"/>
                <a:gd name="connsiteY3288" fmla="*/ 103687 h 277585"/>
                <a:gd name="connsiteX3289" fmla="*/ 234315 w 759278"/>
                <a:gd name="connsiteY3289" fmla="*/ 102870 h 277585"/>
                <a:gd name="connsiteX3290" fmla="*/ 234315 w 759278"/>
                <a:gd name="connsiteY3290" fmla="*/ 100421 h 277585"/>
                <a:gd name="connsiteX3291" fmla="*/ 235131 w 759278"/>
                <a:gd name="connsiteY3291" fmla="*/ 98788 h 277585"/>
                <a:gd name="connsiteX3292" fmla="*/ 235131 w 759278"/>
                <a:gd name="connsiteY3292" fmla="*/ 97971 h 277585"/>
                <a:gd name="connsiteX3293" fmla="*/ 235948 w 759278"/>
                <a:gd name="connsiteY3293" fmla="*/ 95522 h 277585"/>
                <a:gd name="connsiteX3294" fmla="*/ 236764 w 759278"/>
                <a:gd name="connsiteY3294" fmla="*/ 94706 h 277585"/>
                <a:gd name="connsiteX3295" fmla="*/ 236764 w 759278"/>
                <a:gd name="connsiteY3295" fmla="*/ 94706 h 277585"/>
                <a:gd name="connsiteX3296" fmla="*/ 235948 w 759278"/>
                <a:gd name="connsiteY3296" fmla="*/ 94706 h 277585"/>
                <a:gd name="connsiteX3297" fmla="*/ 235131 w 759278"/>
                <a:gd name="connsiteY3297" fmla="*/ 93889 h 277585"/>
                <a:gd name="connsiteX3298" fmla="*/ 234315 w 759278"/>
                <a:gd name="connsiteY3298" fmla="*/ 93073 h 277585"/>
                <a:gd name="connsiteX3299" fmla="*/ 233498 w 759278"/>
                <a:gd name="connsiteY3299" fmla="*/ 91440 h 277585"/>
                <a:gd name="connsiteX3300" fmla="*/ 228600 w 759278"/>
                <a:gd name="connsiteY3300" fmla="*/ 91440 h 277585"/>
                <a:gd name="connsiteX3301" fmla="*/ 228600 w 759278"/>
                <a:gd name="connsiteY3301" fmla="*/ 88174 h 277585"/>
                <a:gd name="connsiteX3302" fmla="*/ 228600 w 759278"/>
                <a:gd name="connsiteY3302" fmla="*/ 84092 h 277585"/>
                <a:gd name="connsiteX3303" fmla="*/ 228600 w 759278"/>
                <a:gd name="connsiteY3303" fmla="*/ 82459 h 277585"/>
                <a:gd name="connsiteX3304" fmla="*/ 229416 w 759278"/>
                <a:gd name="connsiteY3304" fmla="*/ 79194 h 277585"/>
                <a:gd name="connsiteX3305" fmla="*/ 230233 w 759278"/>
                <a:gd name="connsiteY3305" fmla="*/ 78377 h 277585"/>
                <a:gd name="connsiteX3306" fmla="*/ 231049 w 759278"/>
                <a:gd name="connsiteY3306" fmla="*/ 78377 h 277585"/>
                <a:gd name="connsiteX3307" fmla="*/ 231866 w 759278"/>
                <a:gd name="connsiteY3307" fmla="*/ 77561 h 277585"/>
                <a:gd name="connsiteX3308" fmla="*/ 231049 w 759278"/>
                <a:gd name="connsiteY3308" fmla="*/ 77561 h 277585"/>
                <a:gd name="connsiteX3309" fmla="*/ 230233 w 759278"/>
                <a:gd name="connsiteY3309" fmla="*/ 77561 h 277585"/>
                <a:gd name="connsiteX3310" fmla="*/ 229416 w 759278"/>
                <a:gd name="connsiteY3310" fmla="*/ 77561 h 277585"/>
                <a:gd name="connsiteX3311" fmla="*/ 230233 w 759278"/>
                <a:gd name="connsiteY3311" fmla="*/ 74295 h 277585"/>
                <a:gd name="connsiteX3312" fmla="*/ 230233 w 759278"/>
                <a:gd name="connsiteY3312" fmla="*/ 73479 h 277585"/>
                <a:gd name="connsiteX3313" fmla="*/ 231866 w 759278"/>
                <a:gd name="connsiteY3313" fmla="*/ 71846 h 277585"/>
                <a:gd name="connsiteX3314" fmla="*/ 233498 w 759278"/>
                <a:gd name="connsiteY3314" fmla="*/ 70213 h 277585"/>
                <a:gd name="connsiteX3315" fmla="*/ 234315 w 759278"/>
                <a:gd name="connsiteY3315" fmla="*/ 68580 h 277585"/>
                <a:gd name="connsiteX3316" fmla="*/ 235131 w 759278"/>
                <a:gd name="connsiteY3316" fmla="*/ 66947 h 277585"/>
                <a:gd name="connsiteX3317" fmla="*/ 239213 w 759278"/>
                <a:gd name="connsiteY3317" fmla="*/ 65314 h 277585"/>
                <a:gd name="connsiteX3318" fmla="*/ 237581 w 759278"/>
                <a:gd name="connsiteY3318" fmla="*/ 67764 h 277585"/>
                <a:gd name="connsiteX3319" fmla="*/ 237581 w 759278"/>
                <a:gd name="connsiteY3319" fmla="*/ 68580 h 277585"/>
                <a:gd name="connsiteX3320" fmla="*/ 237581 w 759278"/>
                <a:gd name="connsiteY3320" fmla="*/ 69396 h 277585"/>
                <a:gd name="connsiteX3321" fmla="*/ 238397 w 759278"/>
                <a:gd name="connsiteY3321" fmla="*/ 70213 h 277585"/>
                <a:gd name="connsiteX3322" fmla="*/ 238397 w 759278"/>
                <a:gd name="connsiteY3322" fmla="*/ 72662 h 277585"/>
                <a:gd name="connsiteX3323" fmla="*/ 240030 w 759278"/>
                <a:gd name="connsiteY3323" fmla="*/ 74295 h 277585"/>
                <a:gd name="connsiteX3324" fmla="*/ 241663 w 759278"/>
                <a:gd name="connsiteY3324" fmla="*/ 75928 h 277585"/>
                <a:gd name="connsiteX3325" fmla="*/ 242479 w 759278"/>
                <a:gd name="connsiteY3325" fmla="*/ 76744 h 277585"/>
                <a:gd name="connsiteX3326" fmla="*/ 243296 w 759278"/>
                <a:gd name="connsiteY3326" fmla="*/ 77561 h 277585"/>
                <a:gd name="connsiteX3327" fmla="*/ 244112 w 759278"/>
                <a:gd name="connsiteY3327" fmla="*/ 78377 h 277585"/>
                <a:gd name="connsiteX3328" fmla="*/ 244929 w 759278"/>
                <a:gd name="connsiteY3328" fmla="*/ 79194 h 277585"/>
                <a:gd name="connsiteX3329" fmla="*/ 246562 w 759278"/>
                <a:gd name="connsiteY3329" fmla="*/ 80010 h 277585"/>
                <a:gd name="connsiteX3330" fmla="*/ 249827 w 759278"/>
                <a:gd name="connsiteY3330" fmla="*/ 83276 h 277585"/>
                <a:gd name="connsiteX3331" fmla="*/ 251460 w 759278"/>
                <a:gd name="connsiteY3331" fmla="*/ 84092 h 277585"/>
                <a:gd name="connsiteX3332" fmla="*/ 252277 w 759278"/>
                <a:gd name="connsiteY3332" fmla="*/ 84909 h 277585"/>
                <a:gd name="connsiteX3333" fmla="*/ 253093 w 759278"/>
                <a:gd name="connsiteY3333" fmla="*/ 84909 h 277585"/>
                <a:gd name="connsiteX3334" fmla="*/ 254726 w 759278"/>
                <a:gd name="connsiteY3334" fmla="*/ 84909 h 277585"/>
                <a:gd name="connsiteX3335" fmla="*/ 260441 w 759278"/>
                <a:gd name="connsiteY3335" fmla="*/ 82459 h 277585"/>
                <a:gd name="connsiteX3336" fmla="*/ 261257 w 759278"/>
                <a:gd name="connsiteY3336" fmla="*/ 82459 h 277585"/>
                <a:gd name="connsiteX3337" fmla="*/ 262890 w 759278"/>
                <a:gd name="connsiteY3337" fmla="*/ 82459 h 277585"/>
                <a:gd name="connsiteX3338" fmla="*/ 266156 w 759278"/>
                <a:gd name="connsiteY3338" fmla="*/ 82459 h 277585"/>
                <a:gd name="connsiteX3339" fmla="*/ 269421 w 759278"/>
                <a:gd name="connsiteY3339" fmla="*/ 83276 h 277585"/>
                <a:gd name="connsiteX3340" fmla="*/ 270238 w 759278"/>
                <a:gd name="connsiteY3340" fmla="*/ 83276 h 277585"/>
                <a:gd name="connsiteX3341" fmla="*/ 271054 w 759278"/>
                <a:gd name="connsiteY3341" fmla="*/ 82459 h 277585"/>
                <a:gd name="connsiteX3342" fmla="*/ 272687 w 759278"/>
                <a:gd name="connsiteY3342" fmla="*/ 82459 h 277585"/>
                <a:gd name="connsiteX3343" fmla="*/ 274320 w 759278"/>
                <a:gd name="connsiteY3343" fmla="*/ 82459 h 277585"/>
                <a:gd name="connsiteX3344" fmla="*/ 275137 w 759278"/>
                <a:gd name="connsiteY3344" fmla="*/ 82459 h 277585"/>
                <a:gd name="connsiteX3345" fmla="*/ 276770 w 759278"/>
                <a:gd name="connsiteY3345" fmla="*/ 80827 h 277585"/>
                <a:gd name="connsiteX3346" fmla="*/ 279219 w 759278"/>
                <a:gd name="connsiteY3346" fmla="*/ 80010 h 277585"/>
                <a:gd name="connsiteX3347" fmla="*/ 280035 w 759278"/>
                <a:gd name="connsiteY3347" fmla="*/ 78377 h 277585"/>
                <a:gd name="connsiteX3348" fmla="*/ 280852 w 759278"/>
                <a:gd name="connsiteY3348" fmla="*/ 76744 h 277585"/>
                <a:gd name="connsiteX3349" fmla="*/ 280852 w 759278"/>
                <a:gd name="connsiteY3349" fmla="*/ 75112 h 277585"/>
                <a:gd name="connsiteX3350" fmla="*/ 281668 w 759278"/>
                <a:gd name="connsiteY3350" fmla="*/ 74295 h 277585"/>
                <a:gd name="connsiteX3351" fmla="*/ 283301 w 759278"/>
                <a:gd name="connsiteY3351" fmla="*/ 73479 h 277585"/>
                <a:gd name="connsiteX3352" fmla="*/ 285750 w 759278"/>
                <a:gd name="connsiteY3352" fmla="*/ 72662 h 277585"/>
                <a:gd name="connsiteX3353" fmla="*/ 293098 w 759278"/>
                <a:gd name="connsiteY3353" fmla="*/ 72662 h 277585"/>
                <a:gd name="connsiteX3354" fmla="*/ 293914 w 759278"/>
                <a:gd name="connsiteY3354" fmla="*/ 72662 h 277585"/>
                <a:gd name="connsiteX3355" fmla="*/ 293914 w 759278"/>
                <a:gd name="connsiteY3355" fmla="*/ 73479 h 277585"/>
                <a:gd name="connsiteX3356" fmla="*/ 293914 w 759278"/>
                <a:gd name="connsiteY3356" fmla="*/ 74295 h 277585"/>
                <a:gd name="connsiteX3357" fmla="*/ 293914 w 759278"/>
                <a:gd name="connsiteY3357" fmla="*/ 74295 h 277585"/>
                <a:gd name="connsiteX3358" fmla="*/ 294731 w 759278"/>
                <a:gd name="connsiteY3358" fmla="*/ 74295 h 277585"/>
                <a:gd name="connsiteX3359" fmla="*/ 295547 w 759278"/>
                <a:gd name="connsiteY3359" fmla="*/ 74295 h 277585"/>
                <a:gd name="connsiteX3360" fmla="*/ 299629 w 759278"/>
                <a:gd name="connsiteY3360" fmla="*/ 75928 h 277585"/>
                <a:gd name="connsiteX3361" fmla="*/ 301262 w 759278"/>
                <a:gd name="connsiteY3361" fmla="*/ 76744 h 277585"/>
                <a:gd name="connsiteX3362" fmla="*/ 302079 w 759278"/>
                <a:gd name="connsiteY3362" fmla="*/ 76744 h 277585"/>
                <a:gd name="connsiteX3363" fmla="*/ 303712 w 759278"/>
                <a:gd name="connsiteY3363" fmla="*/ 77561 h 277585"/>
                <a:gd name="connsiteX3364" fmla="*/ 304528 w 759278"/>
                <a:gd name="connsiteY3364" fmla="*/ 77561 h 277585"/>
                <a:gd name="connsiteX3365" fmla="*/ 306161 w 759278"/>
                <a:gd name="connsiteY3365" fmla="*/ 76744 h 277585"/>
                <a:gd name="connsiteX3366" fmla="*/ 307794 w 759278"/>
                <a:gd name="connsiteY3366" fmla="*/ 75928 h 277585"/>
                <a:gd name="connsiteX3367" fmla="*/ 308610 w 759278"/>
                <a:gd name="connsiteY3367" fmla="*/ 75112 h 277585"/>
                <a:gd name="connsiteX3368" fmla="*/ 310243 w 759278"/>
                <a:gd name="connsiteY3368" fmla="*/ 75112 h 277585"/>
                <a:gd name="connsiteX3369" fmla="*/ 312692 w 759278"/>
                <a:gd name="connsiteY3369" fmla="*/ 75112 h 277585"/>
                <a:gd name="connsiteX3370" fmla="*/ 315141 w 759278"/>
                <a:gd name="connsiteY3370" fmla="*/ 75112 h 277585"/>
                <a:gd name="connsiteX3371" fmla="*/ 316774 w 759278"/>
                <a:gd name="connsiteY3371" fmla="*/ 74295 h 277585"/>
                <a:gd name="connsiteX3372" fmla="*/ 319223 w 759278"/>
                <a:gd name="connsiteY3372" fmla="*/ 75112 h 277585"/>
                <a:gd name="connsiteX3373" fmla="*/ 320040 w 759278"/>
                <a:gd name="connsiteY3373" fmla="*/ 75112 h 277585"/>
                <a:gd name="connsiteX3374" fmla="*/ 320040 w 759278"/>
                <a:gd name="connsiteY3374" fmla="*/ 74295 h 277585"/>
                <a:gd name="connsiteX3375" fmla="*/ 320856 w 759278"/>
                <a:gd name="connsiteY3375" fmla="*/ 72662 h 277585"/>
                <a:gd name="connsiteX3376" fmla="*/ 321673 w 759278"/>
                <a:gd name="connsiteY3376" fmla="*/ 71846 h 277585"/>
                <a:gd name="connsiteX3377" fmla="*/ 322489 w 759278"/>
                <a:gd name="connsiteY3377" fmla="*/ 69396 h 277585"/>
                <a:gd name="connsiteX3378" fmla="*/ 322489 w 759278"/>
                <a:gd name="connsiteY3378" fmla="*/ 68580 h 277585"/>
                <a:gd name="connsiteX3379" fmla="*/ 323306 w 759278"/>
                <a:gd name="connsiteY3379" fmla="*/ 68580 h 277585"/>
                <a:gd name="connsiteX3380" fmla="*/ 324122 w 759278"/>
                <a:gd name="connsiteY3380" fmla="*/ 67764 h 277585"/>
                <a:gd name="connsiteX3381" fmla="*/ 324122 w 759278"/>
                <a:gd name="connsiteY3381" fmla="*/ 66947 h 277585"/>
                <a:gd name="connsiteX3382" fmla="*/ 324122 w 759278"/>
                <a:gd name="connsiteY3382" fmla="*/ 66131 h 277585"/>
                <a:gd name="connsiteX3383" fmla="*/ 324122 w 759278"/>
                <a:gd name="connsiteY3383" fmla="*/ 65314 h 277585"/>
                <a:gd name="connsiteX3384" fmla="*/ 323306 w 759278"/>
                <a:gd name="connsiteY3384" fmla="*/ 64498 h 277585"/>
                <a:gd name="connsiteX3385" fmla="*/ 322489 w 759278"/>
                <a:gd name="connsiteY3385" fmla="*/ 62865 h 277585"/>
                <a:gd name="connsiteX3386" fmla="*/ 322489 w 759278"/>
                <a:gd name="connsiteY3386" fmla="*/ 62049 h 277585"/>
                <a:gd name="connsiteX3387" fmla="*/ 322489 w 759278"/>
                <a:gd name="connsiteY3387" fmla="*/ 61232 h 277585"/>
                <a:gd name="connsiteX3388" fmla="*/ 323306 w 759278"/>
                <a:gd name="connsiteY3388" fmla="*/ 61232 h 277585"/>
                <a:gd name="connsiteX3389" fmla="*/ 325755 w 759278"/>
                <a:gd name="connsiteY3389" fmla="*/ 59599 h 277585"/>
                <a:gd name="connsiteX3390" fmla="*/ 327388 w 759278"/>
                <a:gd name="connsiteY3390" fmla="*/ 57966 h 277585"/>
                <a:gd name="connsiteX3391" fmla="*/ 328204 w 759278"/>
                <a:gd name="connsiteY3391" fmla="*/ 57150 h 277585"/>
                <a:gd name="connsiteX3392" fmla="*/ 329021 w 759278"/>
                <a:gd name="connsiteY3392" fmla="*/ 56334 h 277585"/>
                <a:gd name="connsiteX3393" fmla="*/ 329021 w 759278"/>
                <a:gd name="connsiteY3393" fmla="*/ 55517 h 277585"/>
                <a:gd name="connsiteX3394" fmla="*/ 328204 w 759278"/>
                <a:gd name="connsiteY3394" fmla="*/ 54701 h 277585"/>
                <a:gd name="connsiteX3395" fmla="*/ 327388 w 759278"/>
                <a:gd name="connsiteY3395" fmla="*/ 54701 h 277585"/>
                <a:gd name="connsiteX3396" fmla="*/ 327388 w 759278"/>
                <a:gd name="connsiteY3396" fmla="*/ 53884 h 277585"/>
                <a:gd name="connsiteX3397" fmla="*/ 327388 w 759278"/>
                <a:gd name="connsiteY3397" fmla="*/ 53068 h 277585"/>
                <a:gd name="connsiteX3398" fmla="*/ 327388 w 759278"/>
                <a:gd name="connsiteY3398" fmla="*/ 52252 h 277585"/>
                <a:gd name="connsiteX3399" fmla="*/ 327388 w 759278"/>
                <a:gd name="connsiteY3399" fmla="*/ 51435 h 277585"/>
                <a:gd name="connsiteX3400" fmla="*/ 327388 w 759278"/>
                <a:gd name="connsiteY3400" fmla="*/ 50619 h 277585"/>
                <a:gd name="connsiteX3401" fmla="*/ 328204 w 759278"/>
                <a:gd name="connsiteY3401" fmla="*/ 49802 h 277585"/>
                <a:gd name="connsiteX3402" fmla="*/ 329021 w 759278"/>
                <a:gd name="connsiteY3402" fmla="*/ 48169 h 277585"/>
                <a:gd name="connsiteX3403" fmla="*/ 329837 w 759278"/>
                <a:gd name="connsiteY3403" fmla="*/ 47353 h 277585"/>
                <a:gd name="connsiteX3404" fmla="*/ 330654 w 759278"/>
                <a:gd name="connsiteY3404" fmla="*/ 48169 h 277585"/>
                <a:gd name="connsiteX3405" fmla="*/ 331470 w 759278"/>
                <a:gd name="connsiteY3405" fmla="*/ 48169 h 277585"/>
                <a:gd name="connsiteX3406" fmla="*/ 332287 w 759278"/>
                <a:gd name="connsiteY3406" fmla="*/ 47353 h 277585"/>
                <a:gd name="connsiteX3407" fmla="*/ 333103 w 759278"/>
                <a:gd name="connsiteY3407" fmla="*/ 45720 h 277585"/>
                <a:gd name="connsiteX3408" fmla="*/ 333103 w 759278"/>
                <a:gd name="connsiteY3408" fmla="*/ 44904 h 277585"/>
                <a:gd name="connsiteX3409" fmla="*/ 333103 w 759278"/>
                <a:gd name="connsiteY3409" fmla="*/ 44087 h 277585"/>
                <a:gd name="connsiteX3410" fmla="*/ 333103 w 759278"/>
                <a:gd name="connsiteY3410" fmla="*/ 41638 h 277585"/>
                <a:gd name="connsiteX3411" fmla="*/ 333103 w 759278"/>
                <a:gd name="connsiteY3411" fmla="*/ 41638 h 277585"/>
                <a:gd name="connsiteX3412" fmla="*/ 333920 w 759278"/>
                <a:gd name="connsiteY3412" fmla="*/ 40005 h 277585"/>
                <a:gd name="connsiteX3413" fmla="*/ 333920 w 759278"/>
                <a:gd name="connsiteY3413" fmla="*/ 39189 h 277585"/>
                <a:gd name="connsiteX3414" fmla="*/ 333103 w 759278"/>
                <a:gd name="connsiteY3414" fmla="*/ 36739 h 277585"/>
                <a:gd name="connsiteX3415" fmla="*/ 333103 w 759278"/>
                <a:gd name="connsiteY3415" fmla="*/ 35107 h 277585"/>
                <a:gd name="connsiteX3416" fmla="*/ 333103 w 759278"/>
                <a:gd name="connsiteY3416" fmla="*/ 31841 h 277585"/>
                <a:gd name="connsiteX3417" fmla="*/ 333920 w 759278"/>
                <a:gd name="connsiteY3417" fmla="*/ 31024 h 277585"/>
                <a:gd name="connsiteX3418" fmla="*/ 334736 w 759278"/>
                <a:gd name="connsiteY3418" fmla="*/ 29391 h 277585"/>
                <a:gd name="connsiteX3419" fmla="*/ 335552 w 759278"/>
                <a:gd name="connsiteY3419" fmla="*/ 27759 h 277585"/>
                <a:gd name="connsiteX3420" fmla="*/ 337185 w 759278"/>
                <a:gd name="connsiteY3420" fmla="*/ 26942 h 277585"/>
                <a:gd name="connsiteX3421" fmla="*/ 338002 w 759278"/>
                <a:gd name="connsiteY3421" fmla="*/ 25309 h 277585"/>
                <a:gd name="connsiteX3422" fmla="*/ 338002 w 759278"/>
                <a:gd name="connsiteY3422" fmla="*/ 25309 h 277585"/>
                <a:gd name="connsiteX3423" fmla="*/ 338818 w 759278"/>
                <a:gd name="connsiteY3423" fmla="*/ 25309 h 277585"/>
                <a:gd name="connsiteX3424" fmla="*/ 341267 w 759278"/>
                <a:gd name="connsiteY3424" fmla="*/ 26126 h 277585"/>
                <a:gd name="connsiteX3425" fmla="*/ 342900 w 759278"/>
                <a:gd name="connsiteY3425" fmla="*/ 25309 h 277585"/>
                <a:gd name="connsiteX3426" fmla="*/ 344533 w 759278"/>
                <a:gd name="connsiteY3426" fmla="*/ 25309 h 277585"/>
                <a:gd name="connsiteX3427" fmla="*/ 346166 w 759278"/>
                <a:gd name="connsiteY3427" fmla="*/ 25309 h 277585"/>
                <a:gd name="connsiteX3428" fmla="*/ 346982 w 759278"/>
                <a:gd name="connsiteY3428" fmla="*/ 26126 h 277585"/>
                <a:gd name="connsiteX3429" fmla="*/ 347798 w 759278"/>
                <a:gd name="connsiteY3429" fmla="*/ 26126 h 277585"/>
                <a:gd name="connsiteX3430" fmla="*/ 354330 w 759278"/>
                <a:gd name="connsiteY3430" fmla="*/ 26126 h 277585"/>
                <a:gd name="connsiteX3431" fmla="*/ 354330 w 759278"/>
                <a:gd name="connsiteY3431" fmla="*/ 26126 h 277585"/>
                <a:gd name="connsiteX3432" fmla="*/ 524147 w 759278"/>
                <a:gd name="connsiteY3432" fmla="*/ 31024 h 277585"/>
                <a:gd name="connsiteX3433" fmla="*/ 524147 w 759278"/>
                <a:gd name="connsiteY3433" fmla="*/ 31024 h 277585"/>
                <a:gd name="connsiteX3434" fmla="*/ 522514 w 759278"/>
                <a:gd name="connsiteY3434" fmla="*/ 31024 h 277585"/>
                <a:gd name="connsiteX3435" fmla="*/ 522514 w 759278"/>
                <a:gd name="connsiteY3435" fmla="*/ 30208 h 277585"/>
                <a:gd name="connsiteX3436" fmla="*/ 523331 w 759278"/>
                <a:gd name="connsiteY3436" fmla="*/ 28575 h 277585"/>
                <a:gd name="connsiteX3437" fmla="*/ 524147 w 759278"/>
                <a:gd name="connsiteY3437" fmla="*/ 26942 h 277585"/>
                <a:gd name="connsiteX3438" fmla="*/ 523331 w 759278"/>
                <a:gd name="connsiteY3438" fmla="*/ 26942 h 277585"/>
                <a:gd name="connsiteX3439" fmla="*/ 522514 w 759278"/>
                <a:gd name="connsiteY3439" fmla="*/ 26126 h 277585"/>
                <a:gd name="connsiteX3440" fmla="*/ 522514 w 759278"/>
                <a:gd name="connsiteY3440" fmla="*/ 25309 h 277585"/>
                <a:gd name="connsiteX3441" fmla="*/ 523331 w 759278"/>
                <a:gd name="connsiteY3441" fmla="*/ 22860 h 277585"/>
                <a:gd name="connsiteX3442" fmla="*/ 524147 w 759278"/>
                <a:gd name="connsiteY3442" fmla="*/ 22860 h 277585"/>
                <a:gd name="connsiteX3443" fmla="*/ 524964 w 759278"/>
                <a:gd name="connsiteY3443" fmla="*/ 23677 h 277585"/>
                <a:gd name="connsiteX3444" fmla="*/ 524964 w 759278"/>
                <a:gd name="connsiteY3444" fmla="*/ 25309 h 277585"/>
                <a:gd name="connsiteX3445" fmla="*/ 525780 w 759278"/>
                <a:gd name="connsiteY3445" fmla="*/ 26942 h 277585"/>
                <a:gd name="connsiteX3446" fmla="*/ 524964 w 759278"/>
                <a:gd name="connsiteY3446" fmla="*/ 28575 h 277585"/>
                <a:gd name="connsiteX3447" fmla="*/ 524147 w 759278"/>
                <a:gd name="connsiteY3447" fmla="*/ 31024 h 277585"/>
                <a:gd name="connsiteX3448" fmla="*/ 22860 w 759278"/>
                <a:gd name="connsiteY3448" fmla="*/ 11430 h 277585"/>
                <a:gd name="connsiteX3449" fmla="*/ 24493 w 759278"/>
                <a:gd name="connsiteY3449" fmla="*/ 11430 h 277585"/>
                <a:gd name="connsiteX3450" fmla="*/ 28575 w 759278"/>
                <a:gd name="connsiteY3450" fmla="*/ 10614 h 277585"/>
                <a:gd name="connsiteX3451" fmla="*/ 31024 w 759278"/>
                <a:gd name="connsiteY3451" fmla="*/ 10614 h 277585"/>
                <a:gd name="connsiteX3452" fmla="*/ 32657 w 759278"/>
                <a:gd name="connsiteY3452" fmla="*/ 11430 h 277585"/>
                <a:gd name="connsiteX3453" fmla="*/ 34290 w 759278"/>
                <a:gd name="connsiteY3453" fmla="*/ 11430 h 277585"/>
                <a:gd name="connsiteX3454" fmla="*/ 38372 w 759278"/>
                <a:gd name="connsiteY3454" fmla="*/ 10614 h 277585"/>
                <a:gd name="connsiteX3455" fmla="*/ 39188 w 759278"/>
                <a:gd name="connsiteY3455" fmla="*/ 10614 h 277585"/>
                <a:gd name="connsiteX3456" fmla="*/ 40005 w 759278"/>
                <a:gd name="connsiteY3456" fmla="*/ 10614 h 277585"/>
                <a:gd name="connsiteX3457" fmla="*/ 40821 w 759278"/>
                <a:gd name="connsiteY3457" fmla="*/ 11430 h 277585"/>
                <a:gd name="connsiteX3458" fmla="*/ 42454 w 759278"/>
                <a:gd name="connsiteY3458" fmla="*/ 13879 h 277585"/>
                <a:gd name="connsiteX3459" fmla="*/ 45720 w 759278"/>
                <a:gd name="connsiteY3459" fmla="*/ 16329 h 277585"/>
                <a:gd name="connsiteX3460" fmla="*/ 46537 w 759278"/>
                <a:gd name="connsiteY3460" fmla="*/ 17962 h 277585"/>
                <a:gd name="connsiteX3461" fmla="*/ 47353 w 759278"/>
                <a:gd name="connsiteY3461" fmla="*/ 19594 h 277585"/>
                <a:gd name="connsiteX3462" fmla="*/ 47353 w 759278"/>
                <a:gd name="connsiteY3462" fmla="*/ 20411 h 277585"/>
                <a:gd name="connsiteX3463" fmla="*/ 51435 w 759278"/>
                <a:gd name="connsiteY3463" fmla="*/ 23677 h 277585"/>
                <a:gd name="connsiteX3464" fmla="*/ 51435 w 759278"/>
                <a:gd name="connsiteY3464" fmla="*/ 25309 h 277585"/>
                <a:gd name="connsiteX3465" fmla="*/ 50619 w 759278"/>
                <a:gd name="connsiteY3465" fmla="*/ 27759 h 277585"/>
                <a:gd name="connsiteX3466" fmla="*/ 51435 w 759278"/>
                <a:gd name="connsiteY3466" fmla="*/ 29391 h 277585"/>
                <a:gd name="connsiteX3467" fmla="*/ 54701 w 759278"/>
                <a:gd name="connsiteY3467" fmla="*/ 31024 h 277585"/>
                <a:gd name="connsiteX3468" fmla="*/ 57150 w 759278"/>
                <a:gd name="connsiteY3468" fmla="*/ 31841 h 277585"/>
                <a:gd name="connsiteX3469" fmla="*/ 57966 w 759278"/>
                <a:gd name="connsiteY3469" fmla="*/ 32657 h 277585"/>
                <a:gd name="connsiteX3470" fmla="*/ 57966 w 759278"/>
                <a:gd name="connsiteY3470" fmla="*/ 33474 h 277585"/>
                <a:gd name="connsiteX3471" fmla="*/ 58783 w 759278"/>
                <a:gd name="connsiteY3471" fmla="*/ 35107 h 277585"/>
                <a:gd name="connsiteX3472" fmla="*/ 60416 w 759278"/>
                <a:gd name="connsiteY3472" fmla="*/ 35923 h 277585"/>
                <a:gd name="connsiteX3473" fmla="*/ 65314 w 759278"/>
                <a:gd name="connsiteY3473" fmla="*/ 38372 h 277585"/>
                <a:gd name="connsiteX3474" fmla="*/ 71846 w 759278"/>
                <a:gd name="connsiteY3474" fmla="*/ 42454 h 277585"/>
                <a:gd name="connsiteX3475" fmla="*/ 75112 w 759278"/>
                <a:gd name="connsiteY3475" fmla="*/ 44904 h 277585"/>
                <a:gd name="connsiteX3476" fmla="*/ 78377 w 759278"/>
                <a:gd name="connsiteY3476" fmla="*/ 48169 h 277585"/>
                <a:gd name="connsiteX3477" fmla="*/ 79194 w 759278"/>
                <a:gd name="connsiteY3477" fmla="*/ 49802 h 277585"/>
                <a:gd name="connsiteX3478" fmla="*/ 80010 w 759278"/>
                <a:gd name="connsiteY3478" fmla="*/ 51435 h 277585"/>
                <a:gd name="connsiteX3479" fmla="*/ 81643 w 759278"/>
                <a:gd name="connsiteY3479" fmla="*/ 53884 h 277585"/>
                <a:gd name="connsiteX3480" fmla="*/ 84909 w 759278"/>
                <a:gd name="connsiteY3480" fmla="*/ 57150 h 277585"/>
                <a:gd name="connsiteX3481" fmla="*/ 85725 w 759278"/>
                <a:gd name="connsiteY3481" fmla="*/ 57966 h 277585"/>
                <a:gd name="connsiteX3482" fmla="*/ 86541 w 759278"/>
                <a:gd name="connsiteY3482" fmla="*/ 59599 h 277585"/>
                <a:gd name="connsiteX3483" fmla="*/ 87358 w 759278"/>
                <a:gd name="connsiteY3483" fmla="*/ 60416 h 277585"/>
                <a:gd name="connsiteX3484" fmla="*/ 88174 w 759278"/>
                <a:gd name="connsiteY3484" fmla="*/ 61232 h 277585"/>
                <a:gd name="connsiteX3485" fmla="*/ 89807 w 759278"/>
                <a:gd name="connsiteY3485" fmla="*/ 62049 h 277585"/>
                <a:gd name="connsiteX3486" fmla="*/ 91440 w 759278"/>
                <a:gd name="connsiteY3486" fmla="*/ 62049 h 277585"/>
                <a:gd name="connsiteX3487" fmla="*/ 93889 w 759278"/>
                <a:gd name="connsiteY3487" fmla="*/ 64498 h 277585"/>
                <a:gd name="connsiteX3488" fmla="*/ 94706 w 759278"/>
                <a:gd name="connsiteY3488" fmla="*/ 65314 h 277585"/>
                <a:gd name="connsiteX3489" fmla="*/ 94706 w 759278"/>
                <a:gd name="connsiteY3489" fmla="*/ 63682 h 277585"/>
                <a:gd name="connsiteX3490" fmla="*/ 93889 w 759278"/>
                <a:gd name="connsiteY3490" fmla="*/ 62049 h 277585"/>
                <a:gd name="connsiteX3491" fmla="*/ 93889 w 759278"/>
                <a:gd name="connsiteY3491" fmla="*/ 61232 h 277585"/>
                <a:gd name="connsiteX3492" fmla="*/ 93889 w 759278"/>
                <a:gd name="connsiteY3492" fmla="*/ 60416 h 277585"/>
                <a:gd name="connsiteX3493" fmla="*/ 94706 w 759278"/>
                <a:gd name="connsiteY3493" fmla="*/ 59599 h 277585"/>
                <a:gd name="connsiteX3494" fmla="*/ 95522 w 759278"/>
                <a:gd name="connsiteY3494" fmla="*/ 59599 h 277585"/>
                <a:gd name="connsiteX3495" fmla="*/ 97155 w 759278"/>
                <a:gd name="connsiteY3495" fmla="*/ 60416 h 277585"/>
                <a:gd name="connsiteX3496" fmla="*/ 100421 w 759278"/>
                <a:gd name="connsiteY3496" fmla="*/ 62865 h 277585"/>
                <a:gd name="connsiteX3497" fmla="*/ 102054 w 759278"/>
                <a:gd name="connsiteY3497" fmla="*/ 64498 h 277585"/>
                <a:gd name="connsiteX3498" fmla="*/ 102870 w 759278"/>
                <a:gd name="connsiteY3498" fmla="*/ 66947 h 277585"/>
                <a:gd name="connsiteX3499" fmla="*/ 103687 w 759278"/>
                <a:gd name="connsiteY3499" fmla="*/ 69396 h 277585"/>
                <a:gd name="connsiteX3500" fmla="*/ 104503 w 759278"/>
                <a:gd name="connsiteY3500" fmla="*/ 70213 h 277585"/>
                <a:gd name="connsiteX3501" fmla="*/ 106136 w 759278"/>
                <a:gd name="connsiteY3501" fmla="*/ 70213 h 277585"/>
                <a:gd name="connsiteX3502" fmla="*/ 107769 w 759278"/>
                <a:gd name="connsiteY3502" fmla="*/ 70213 h 277585"/>
                <a:gd name="connsiteX3503" fmla="*/ 109402 w 759278"/>
                <a:gd name="connsiteY3503" fmla="*/ 71029 h 277585"/>
                <a:gd name="connsiteX3504" fmla="*/ 113484 w 759278"/>
                <a:gd name="connsiteY3504" fmla="*/ 74295 h 277585"/>
                <a:gd name="connsiteX3505" fmla="*/ 115116 w 759278"/>
                <a:gd name="connsiteY3505" fmla="*/ 75928 h 277585"/>
                <a:gd name="connsiteX3506" fmla="*/ 115933 w 759278"/>
                <a:gd name="connsiteY3506" fmla="*/ 77561 h 277585"/>
                <a:gd name="connsiteX3507" fmla="*/ 116749 w 759278"/>
                <a:gd name="connsiteY3507" fmla="*/ 79194 h 277585"/>
                <a:gd name="connsiteX3508" fmla="*/ 117566 w 759278"/>
                <a:gd name="connsiteY3508" fmla="*/ 80827 h 277585"/>
                <a:gd name="connsiteX3509" fmla="*/ 117566 w 759278"/>
                <a:gd name="connsiteY3509" fmla="*/ 81643 h 277585"/>
                <a:gd name="connsiteX3510" fmla="*/ 120015 w 759278"/>
                <a:gd name="connsiteY3510" fmla="*/ 84092 h 277585"/>
                <a:gd name="connsiteX3511" fmla="*/ 121648 w 759278"/>
                <a:gd name="connsiteY3511" fmla="*/ 84909 h 277585"/>
                <a:gd name="connsiteX3512" fmla="*/ 123281 w 759278"/>
                <a:gd name="connsiteY3512" fmla="*/ 85725 h 277585"/>
                <a:gd name="connsiteX3513" fmla="*/ 128179 w 759278"/>
                <a:gd name="connsiteY3513" fmla="*/ 86541 h 277585"/>
                <a:gd name="connsiteX3514" fmla="*/ 129812 w 759278"/>
                <a:gd name="connsiteY3514" fmla="*/ 87358 h 277585"/>
                <a:gd name="connsiteX3515" fmla="*/ 131445 w 759278"/>
                <a:gd name="connsiteY3515" fmla="*/ 88991 h 277585"/>
                <a:gd name="connsiteX3516" fmla="*/ 132262 w 759278"/>
                <a:gd name="connsiteY3516" fmla="*/ 90624 h 277585"/>
                <a:gd name="connsiteX3517" fmla="*/ 131445 w 759278"/>
                <a:gd name="connsiteY3517" fmla="*/ 92257 h 277585"/>
                <a:gd name="connsiteX3518" fmla="*/ 128179 w 759278"/>
                <a:gd name="connsiteY3518" fmla="*/ 93889 h 277585"/>
                <a:gd name="connsiteX3519" fmla="*/ 124097 w 759278"/>
                <a:gd name="connsiteY3519" fmla="*/ 95522 h 277585"/>
                <a:gd name="connsiteX3520" fmla="*/ 128179 w 759278"/>
                <a:gd name="connsiteY3520" fmla="*/ 94706 h 277585"/>
                <a:gd name="connsiteX3521" fmla="*/ 129812 w 759278"/>
                <a:gd name="connsiteY3521" fmla="*/ 93889 h 277585"/>
                <a:gd name="connsiteX3522" fmla="*/ 131445 w 759278"/>
                <a:gd name="connsiteY3522" fmla="*/ 93073 h 277585"/>
                <a:gd name="connsiteX3523" fmla="*/ 133078 w 759278"/>
                <a:gd name="connsiteY3523" fmla="*/ 92257 h 277585"/>
                <a:gd name="connsiteX3524" fmla="*/ 135527 w 759278"/>
                <a:gd name="connsiteY3524" fmla="*/ 90624 h 277585"/>
                <a:gd name="connsiteX3525" fmla="*/ 136344 w 759278"/>
                <a:gd name="connsiteY3525" fmla="*/ 90624 h 277585"/>
                <a:gd name="connsiteX3526" fmla="*/ 137160 w 759278"/>
                <a:gd name="connsiteY3526" fmla="*/ 90624 h 277585"/>
                <a:gd name="connsiteX3527" fmla="*/ 137977 w 759278"/>
                <a:gd name="connsiteY3527" fmla="*/ 91440 h 277585"/>
                <a:gd name="connsiteX3528" fmla="*/ 139609 w 759278"/>
                <a:gd name="connsiteY3528" fmla="*/ 93073 h 277585"/>
                <a:gd name="connsiteX3529" fmla="*/ 141242 w 759278"/>
                <a:gd name="connsiteY3529" fmla="*/ 94706 h 277585"/>
                <a:gd name="connsiteX3530" fmla="*/ 142059 w 759278"/>
                <a:gd name="connsiteY3530" fmla="*/ 96339 h 277585"/>
                <a:gd name="connsiteX3531" fmla="*/ 142875 w 759278"/>
                <a:gd name="connsiteY3531" fmla="*/ 98788 h 277585"/>
                <a:gd name="connsiteX3532" fmla="*/ 141242 w 759278"/>
                <a:gd name="connsiteY3532" fmla="*/ 99604 h 277585"/>
                <a:gd name="connsiteX3533" fmla="*/ 139609 w 759278"/>
                <a:gd name="connsiteY3533" fmla="*/ 100421 h 277585"/>
                <a:gd name="connsiteX3534" fmla="*/ 137160 w 759278"/>
                <a:gd name="connsiteY3534" fmla="*/ 102054 h 277585"/>
                <a:gd name="connsiteX3535" fmla="*/ 137160 w 759278"/>
                <a:gd name="connsiteY3535" fmla="*/ 102870 h 277585"/>
                <a:gd name="connsiteX3536" fmla="*/ 137977 w 759278"/>
                <a:gd name="connsiteY3536" fmla="*/ 103687 h 277585"/>
                <a:gd name="connsiteX3537" fmla="*/ 137160 w 759278"/>
                <a:gd name="connsiteY3537" fmla="*/ 105319 h 277585"/>
                <a:gd name="connsiteX3538" fmla="*/ 138793 w 759278"/>
                <a:gd name="connsiteY3538" fmla="*/ 106136 h 277585"/>
                <a:gd name="connsiteX3539" fmla="*/ 138793 w 759278"/>
                <a:gd name="connsiteY3539" fmla="*/ 106952 h 277585"/>
                <a:gd name="connsiteX3540" fmla="*/ 137160 w 759278"/>
                <a:gd name="connsiteY3540" fmla="*/ 107769 h 277585"/>
                <a:gd name="connsiteX3541" fmla="*/ 137160 w 759278"/>
                <a:gd name="connsiteY3541" fmla="*/ 108585 h 277585"/>
                <a:gd name="connsiteX3542" fmla="*/ 138793 w 759278"/>
                <a:gd name="connsiteY3542" fmla="*/ 111851 h 277585"/>
                <a:gd name="connsiteX3543" fmla="*/ 139609 w 759278"/>
                <a:gd name="connsiteY3543" fmla="*/ 112667 h 277585"/>
                <a:gd name="connsiteX3544" fmla="*/ 142059 w 759278"/>
                <a:gd name="connsiteY3544" fmla="*/ 114300 h 277585"/>
                <a:gd name="connsiteX3545" fmla="*/ 145324 w 759278"/>
                <a:gd name="connsiteY3545" fmla="*/ 115933 h 277585"/>
                <a:gd name="connsiteX3546" fmla="*/ 146957 w 759278"/>
                <a:gd name="connsiteY3546" fmla="*/ 116749 h 277585"/>
                <a:gd name="connsiteX3547" fmla="*/ 149406 w 759278"/>
                <a:gd name="connsiteY3547" fmla="*/ 117566 h 277585"/>
                <a:gd name="connsiteX3548" fmla="*/ 150223 w 759278"/>
                <a:gd name="connsiteY3548" fmla="*/ 117566 h 277585"/>
                <a:gd name="connsiteX3549" fmla="*/ 151856 w 759278"/>
                <a:gd name="connsiteY3549" fmla="*/ 117566 h 277585"/>
                <a:gd name="connsiteX3550" fmla="*/ 151856 w 759278"/>
                <a:gd name="connsiteY3550" fmla="*/ 118382 h 277585"/>
                <a:gd name="connsiteX3551" fmla="*/ 152672 w 759278"/>
                <a:gd name="connsiteY3551" fmla="*/ 121648 h 277585"/>
                <a:gd name="connsiteX3552" fmla="*/ 152672 w 759278"/>
                <a:gd name="connsiteY3552" fmla="*/ 123281 h 277585"/>
                <a:gd name="connsiteX3553" fmla="*/ 153488 w 759278"/>
                <a:gd name="connsiteY3553" fmla="*/ 127363 h 277585"/>
                <a:gd name="connsiteX3554" fmla="*/ 154305 w 759278"/>
                <a:gd name="connsiteY3554" fmla="*/ 128996 h 277585"/>
                <a:gd name="connsiteX3555" fmla="*/ 154305 w 759278"/>
                <a:gd name="connsiteY3555" fmla="*/ 130629 h 277585"/>
                <a:gd name="connsiteX3556" fmla="*/ 155121 w 759278"/>
                <a:gd name="connsiteY3556" fmla="*/ 132262 h 277585"/>
                <a:gd name="connsiteX3557" fmla="*/ 156754 w 759278"/>
                <a:gd name="connsiteY3557" fmla="*/ 133078 h 277585"/>
                <a:gd name="connsiteX3558" fmla="*/ 158387 w 759278"/>
                <a:gd name="connsiteY3558" fmla="*/ 133894 h 277585"/>
                <a:gd name="connsiteX3559" fmla="*/ 159204 w 759278"/>
                <a:gd name="connsiteY3559" fmla="*/ 134711 h 277585"/>
                <a:gd name="connsiteX3560" fmla="*/ 159204 w 759278"/>
                <a:gd name="connsiteY3560" fmla="*/ 136344 h 277585"/>
                <a:gd name="connsiteX3561" fmla="*/ 159204 w 759278"/>
                <a:gd name="connsiteY3561" fmla="*/ 137160 h 277585"/>
                <a:gd name="connsiteX3562" fmla="*/ 158387 w 759278"/>
                <a:gd name="connsiteY3562" fmla="*/ 137977 h 277585"/>
                <a:gd name="connsiteX3563" fmla="*/ 156754 w 759278"/>
                <a:gd name="connsiteY3563" fmla="*/ 139609 h 277585"/>
                <a:gd name="connsiteX3564" fmla="*/ 156754 w 759278"/>
                <a:gd name="connsiteY3564" fmla="*/ 140426 h 277585"/>
                <a:gd name="connsiteX3565" fmla="*/ 156754 w 759278"/>
                <a:gd name="connsiteY3565" fmla="*/ 142059 h 277585"/>
                <a:gd name="connsiteX3566" fmla="*/ 156754 w 759278"/>
                <a:gd name="connsiteY3566" fmla="*/ 142875 h 277585"/>
                <a:gd name="connsiteX3567" fmla="*/ 157571 w 759278"/>
                <a:gd name="connsiteY3567" fmla="*/ 142875 h 277585"/>
                <a:gd name="connsiteX3568" fmla="*/ 158387 w 759278"/>
                <a:gd name="connsiteY3568" fmla="*/ 142059 h 277585"/>
                <a:gd name="connsiteX3569" fmla="*/ 160837 w 759278"/>
                <a:gd name="connsiteY3569" fmla="*/ 139609 h 277585"/>
                <a:gd name="connsiteX3570" fmla="*/ 161653 w 759278"/>
                <a:gd name="connsiteY3570" fmla="*/ 138793 h 277585"/>
                <a:gd name="connsiteX3571" fmla="*/ 162469 w 759278"/>
                <a:gd name="connsiteY3571" fmla="*/ 138793 h 277585"/>
                <a:gd name="connsiteX3572" fmla="*/ 163286 w 759278"/>
                <a:gd name="connsiteY3572" fmla="*/ 138793 h 277585"/>
                <a:gd name="connsiteX3573" fmla="*/ 167368 w 759278"/>
                <a:gd name="connsiteY3573" fmla="*/ 138793 h 277585"/>
                <a:gd name="connsiteX3574" fmla="*/ 169001 w 759278"/>
                <a:gd name="connsiteY3574" fmla="*/ 138793 h 277585"/>
                <a:gd name="connsiteX3575" fmla="*/ 170634 w 759278"/>
                <a:gd name="connsiteY3575" fmla="*/ 139609 h 277585"/>
                <a:gd name="connsiteX3576" fmla="*/ 172266 w 759278"/>
                <a:gd name="connsiteY3576" fmla="*/ 140426 h 277585"/>
                <a:gd name="connsiteX3577" fmla="*/ 177165 w 759278"/>
                <a:gd name="connsiteY3577" fmla="*/ 146957 h 277585"/>
                <a:gd name="connsiteX3578" fmla="*/ 179614 w 759278"/>
                <a:gd name="connsiteY3578" fmla="*/ 150223 h 277585"/>
                <a:gd name="connsiteX3579" fmla="*/ 179614 w 759278"/>
                <a:gd name="connsiteY3579" fmla="*/ 151039 h 277585"/>
                <a:gd name="connsiteX3580" fmla="*/ 179614 w 759278"/>
                <a:gd name="connsiteY3580" fmla="*/ 151856 h 277585"/>
                <a:gd name="connsiteX3581" fmla="*/ 179614 w 759278"/>
                <a:gd name="connsiteY3581" fmla="*/ 152672 h 277585"/>
                <a:gd name="connsiteX3582" fmla="*/ 177165 w 759278"/>
                <a:gd name="connsiteY3582" fmla="*/ 155121 h 277585"/>
                <a:gd name="connsiteX3583" fmla="*/ 177165 w 759278"/>
                <a:gd name="connsiteY3583" fmla="*/ 155938 h 277585"/>
                <a:gd name="connsiteX3584" fmla="*/ 176348 w 759278"/>
                <a:gd name="connsiteY3584" fmla="*/ 158387 h 277585"/>
                <a:gd name="connsiteX3585" fmla="*/ 176348 w 759278"/>
                <a:gd name="connsiteY3585" fmla="*/ 160020 h 277585"/>
                <a:gd name="connsiteX3586" fmla="*/ 177165 w 759278"/>
                <a:gd name="connsiteY3586" fmla="*/ 160837 h 277585"/>
                <a:gd name="connsiteX3587" fmla="*/ 177981 w 759278"/>
                <a:gd name="connsiteY3587" fmla="*/ 161653 h 277585"/>
                <a:gd name="connsiteX3588" fmla="*/ 177981 w 759278"/>
                <a:gd name="connsiteY3588" fmla="*/ 162469 h 277585"/>
                <a:gd name="connsiteX3589" fmla="*/ 176348 w 759278"/>
                <a:gd name="connsiteY3589" fmla="*/ 166552 h 277585"/>
                <a:gd name="connsiteX3590" fmla="*/ 176348 w 759278"/>
                <a:gd name="connsiteY3590" fmla="*/ 167368 h 277585"/>
                <a:gd name="connsiteX3591" fmla="*/ 177165 w 759278"/>
                <a:gd name="connsiteY3591" fmla="*/ 173899 h 277585"/>
                <a:gd name="connsiteX3592" fmla="*/ 177165 w 759278"/>
                <a:gd name="connsiteY3592" fmla="*/ 175532 h 277585"/>
                <a:gd name="connsiteX3593" fmla="*/ 177165 w 759278"/>
                <a:gd name="connsiteY3593" fmla="*/ 177982 h 277585"/>
                <a:gd name="connsiteX3594" fmla="*/ 177165 w 759278"/>
                <a:gd name="connsiteY3594" fmla="*/ 181247 h 277585"/>
                <a:gd name="connsiteX3595" fmla="*/ 176348 w 759278"/>
                <a:gd name="connsiteY3595" fmla="*/ 191861 h 277585"/>
                <a:gd name="connsiteX3596" fmla="*/ 176348 w 759278"/>
                <a:gd name="connsiteY3596" fmla="*/ 192677 h 277585"/>
                <a:gd name="connsiteX3597" fmla="*/ 175532 w 759278"/>
                <a:gd name="connsiteY3597" fmla="*/ 194310 h 277585"/>
                <a:gd name="connsiteX3598" fmla="*/ 174716 w 759278"/>
                <a:gd name="connsiteY3598" fmla="*/ 194310 h 277585"/>
                <a:gd name="connsiteX3599" fmla="*/ 173899 w 759278"/>
                <a:gd name="connsiteY3599" fmla="*/ 194310 h 277585"/>
                <a:gd name="connsiteX3600" fmla="*/ 173083 w 759278"/>
                <a:gd name="connsiteY3600" fmla="*/ 193494 h 277585"/>
                <a:gd name="connsiteX3601" fmla="*/ 173083 w 759278"/>
                <a:gd name="connsiteY3601" fmla="*/ 192677 h 277585"/>
                <a:gd name="connsiteX3602" fmla="*/ 172266 w 759278"/>
                <a:gd name="connsiteY3602" fmla="*/ 191861 h 277585"/>
                <a:gd name="connsiteX3603" fmla="*/ 169001 w 759278"/>
                <a:gd name="connsiteY3603" fmla="*/ 190228 h 277585"/>
                <a:gd name="connsiteX3604" fmla="*/ 168184 w 759278"/>
                <a:gd name="connsiteY3604" fmla="*/ 190228 h 277585"/>
                <a:gd name="connsiteX3605" fmla="*/ 164919 w 759278"/>
                <a:gd name="connsiteY3605" fmla="*/ 192677 h 277585"/>
                <a:gd name="connsiteX3606" fmla="*/ 164102 w 759278"/>
                <a:gd name="connsiteY3606" fmla="*/ 192677 h 277585"/>
                <a:gd name="connsiteX3607" fmla="*/ 163286 w 759278"/>
                <a:gd name="connsiteY3607" fmla="*/ 192677 h 277585"/>
                <a:gd name="connsiteX3608" fmla="*/ 161653 w 759278"/>
                <a:gd name="connsiteY3608" fmla="*/ 191861 h 277585"/>
                <a:gd name="connsiteX3609" fmla="*/ 156754 w 759278"/>
                <a:gd name="connsiteY3609" fmla="*/ 189412 h 277585"/>
                <a:gd name="connsiteX3610" fmla="*/ 156754 w 759278"/>
                <a:gd name="connsiteY3610" fmla="*/ 190228 h 277585"/>
                <a:gd name="connsiteX3611" fmla="*/ 156754 w 759278"/>
                <a:gd name="connsiteY3611" fmla="*/ 191044 h 277585"/>
                <a:gd name="connsiteX3612" fmla="*/ 157571 w 759278"/>
                <a:gd name="connsiteY3612" fmla="*/ 194310 h 277585"/>
                <a:gd name="connsiteX3613" fmla="*/ 157571 w 759278"/>
                <a:gd name="connsiteY3613" fmla="*/ 195943 h 277585"/>
                <a:gd name="connsiteX3614" fmla="*/ 156754 w 759278"/>
                <a:gd name="connsiteY3614" fmla="*/ 195943 h 277585"/>
                <a:gd name="connsiteX3615" fmla="*/ 155938 w 759278"/>
                <a:gd name="connsiteY3615" fmla="*/ 195943 h 277585"/>
                <a:gd name="connsiteX3616" fmla="*/ 154305 w 759278"/>
                <a:gd name="connsiteY3616" fmla="*/ 194310 h 277585"/>
                <a:gd name="connsiteX3617" fmla="*/ 152672 w 759278"/>
                <a:gd name="connsiteY3617" fmla="*/ 192677 h 277585"/>
                <a:gd name="connsiteX3618" fmla="*/ 150223 w 759278"/>
                <a:gd name="connsiteY3618" fmla="*/ 190228 h 277585"/>
                <a:gd name="connsiteX3619" fmla="*/ 148590 w 759278"/>
                <a:gd name="connsiteY3619" fmla="*/ 189412 h 277585"/>
                <a:gd name="connsiteX3620" fmla="*/ 146957 w 759278"/>
                <a:gd name="connsiteY3620" fmla="*/ 187779 h 277585"/>
                <a:gd name="connsiteX3621" fmla="*/ 142875 w 759278"/>
                <a:gd name="connsiteY3621" fmla="*/ 182880 h 277585"/>
                <a:gd name="connsiteX3622" fmla="*/ 142059 w 759278"/>
                <a:gd name="connsiteY3622" fmla="*/ 182064 h 277585"/>
                <a:gd name="connsiteX3623" fmla="*/ 136344 w 759278"/>
                <a:gd name="connsiteY3623" fmla="*/ 178798 h 277585"/>
                <a:gd name="connsiteX3624" fmla="*/ 135527 w 759278"/>
                <a:gd name="connsiteY3624" fmla="*/ 177982 h 277585"/>
                <a:gd name="connsiteX3625" fmla="*/ 133894 w 759278"/>
                <a:gd name="connsiteY3625" fmla="*/ 176349 h 277585"/>
                <a:gd name="connsiteX3626" fmla="*/ 132262 w 759278"/>
                <a:gd name="connsiteY3626" fmla="*/ 174716 h 277585"/>
                <a:gd name="connsiteX3627" fmla="*/ 128996 w 759278"/>
                <a:gd name="connsiteY3627" fmla="*/ 172266 h 277585"/>
                <a:gd name="connsiteX3628" fmla="*/ 122464 w 759278"/>
                <a:gd name="connsiteY3628" fmla="*/ 167368 h 277585"/>
                <a:gd name="connsiteX3629" fmla="*/ 120015 w 759278"/>
                <a:gd name="connsiteY3629" fmla="*/ 164102 h 277585"/>
                <a:gd name="connsiteX3630" fmla="*/ 116749 w 759278"/>
                <a:gd name="connsiteY3630" fmla="*/ 159204 h 277585"/>
                <a:gd name="connsiteX3631" fmla="*/ 115933 w 759278"/>
                <a:gd name="connsiteY3631" fmla="*/ 157571 h 277585"/>
                <a:gd name="connsiteX3632" fmla="*/ 111034 w 759278"/>
                <a:gd name="connsiteY3632" fmla="*/ 154305 h 277585"/>
                <a:gd name="connsiteX3633" fmla="*/ 108585 w 759278"/>
                <a:gd name="connsiteY3633" fmla="*/ 151856 h 277585"/>
                <a:gd name="connsiteX3634" fmla="*/ 107769 w 759278"/>
                <a:gd name="connsiteY3634" fmla="*/ 150223 h 277585"/>
                <a:gd name="connsiteX3635" fmla="*/ 105319 w 759278"/>
                <a:gd name="connsiteY3635" fmla="*/ 146141 h 277585"/>
                <a:gd name="connsiteX3636" fmla="*/ 104503 w 759278"/>
                <a:gd name="connsiteY3636" fmla="*/ 144508 h 277585"/>
                <a:gd name="connsiteX3637" fmla="*/ 103687 w 759278"/>
                <a:gd name="connsiteY3637" fmla="*/ 142875 h 277585"/>
                <a:gd name="connsiteX3638" fmla="*/ 102054 w 759278"/>
                <a:gd name="connsiteY3638" fmla="*/ 142059 h 277585"/>
                <a:gd name="connsiteX3639" fmla="*/ 100421 w 759278"/>
                <a:gd name="connsiteY3639" fmla="*/ 140426 h 277585"/>
                <a:gd name="connsiteX3640" fmla="*/ 97155 w 759278"/>
                <a:gd name="connsiteY3640" fmla="*/ 136344 h 277585"/>
                <a:gd name="connsiteX3641" fmla="*/ 96338 w 759278"/>
                <a:gd name="connsiteY3641" fmla="*/ 134711 h 277585"/>
                <a:gd name="connsiteX3642" fmla="*/ 95522 w 759278"/>
                <a:gd name="connsiteY3642" fmla="*/ 133078 h 277585"/>
                <a:gd name="connsiteX3643" fmla="*/ 95522 w 759278"/>
                <a:gd name="connsiteY3643" fmla="*/ 129812 h 277585"/>
                <a:gd name="connsiteX3644" fmla="*/ 89807 w 759278"/>
                <a:gd name="connsiteY3644" fmla="*/ 119199 h 277585"/>
                <a:gd name="connsiteX3645" fmla="*/ 88174 w 759278"/>
                <a:gd name="connsiteY3645" fmla="*/ 115933 h 277585"/>
                <a:gd name="connsiteX3646" fmla="*/ 86541 w 759278"/>
                <a:gd name="connsiteY3646" fmla="*/ 111034 h 277585"/>
                <a:gd name="connsiteX3647" fmla="*/ 86541 w 759278"/>
                <a:gd name="connsiteY3647" fmla="*/ 110218 h 277585"/>
                <a:gd name="connsiteX3648" fmla="*/ 83276 w 759278"/>
                <a:gd name="connsiteY3648" fmla="*/ 106136 h 277585"/>
                <a:gd name="connsiteX3649" fmla="*/ 82459 w 759278"/>
                <a:gd name="connsiteY3649" fmla="*/ 104503 h 277585"/>
                <a:gd name="connsiteX3650" fmla="*/ 80827 w 759278"/>
                <a:gd name="connsiteY3650" fmla="*/ 103687 h 277585"/>
                <a:gd name="connsiteX3651" fmla="*/ 80010 w 759278"/>
                <a:gd name="connsiteY3651" fmla="*/ 102054 h 277585"/>
                <a:gd name="connsiteX3652" fmla="*/ 77561 w 759278"/>
                <a:gd name="connsiteY3652" fmla="*/ 97155 h 277585"/>
                <a:gd name="connsiteX3653" fmla="*/ 76744 w 759278"/>
                <a:gd name="connsiteY3653" fmla="*/ 95522 h 277585"/>
                <a:gd name="connsiteX3654" fmla="*/ 75928 w 759278"/>
                <a:gd name="connsiteY3654" fmla="*/ 94706 h 277585"/>
                <a:gd name="connsiteX3655" fmla="*/ 71846 w 759278"/>
                <a:gd name="connsiteY3655" fmla="*/ 93073 h 277585"/>
                <a:gd name="connsiteX3656" fmla="*/ 70213 w 759278"/>
                <a:gd name="connsiteY3656" fmla="*/ 92257 h 277585"/>
                <a:gd name="connsiteX3657" fmla="*/ 68580 w 759278"/>
                <a:gd name="connsiteY3657" fmla="*/ 90624 h 277585"/>
                <a:gd name="connsiteX3658" fmla="*/ 67763 w 759278"/>
                <a:gd name="connsiteY3658" fmla="*/ 88991 h 277585"/>
                <a:gd name="connsiteX3659" fmla="*/ 66947 w 759278"/>
                <a:gd name="connsiteY3659" fmla="*/ 84909 h 277585"/>
                <a:gd name="connsiteX3660" fmla="*/ 64498 w 759278"/>
                <a:gd name="connsiteY3660" fmla="*/ 79194 h 277585"/>
                <a:gd name="connsiteX3661" fmla="*/ 62048 w 759278"/>
                <a:gd name="connsiteY3661" fmla="*/ 71846 h 277585"/>
                <a:gd name="connsiteX3662" fmla="*/ 60416 w 759278"/>
                <a:gd name="connsiteY3662" fmla="*/ 68580 h 277585"/>
                <a:gd name="connsiteX3663" fmla="*/ 57150 w 759278"/>
                <a:gd name="connsiteY3663" fmla="*/ 66947 h 277585"/>
                <a:gd name="connsiteX3664" fmla="*/ 56334 w 759278"/>
                <a:gd name="connsiteY3664" fmla="*/ 66131 h 277585"/>
                <a:gd name="connsiteX3665" fmla="*/ 48169 w 759278"/>
                <a:gd name="connsiteY3665" fmla="*/ 61232 h 277585"/>
                <a:gd name="connsiteX3666" fmla="*/ 46537 w 759278"/>
                <a:gd name="connsiteY3666" fmla="*/ 60416 h 277585"/>
                <a:gd name="connsiteX3667" fmla="*/ 44904 w 759278"/>
                <a:gd name="connsiteY3667" fmla="*/ 59599 h 277585"/>
                <a:gd name="connsiteX3668" fmla="*/ 42454 w 759278"/>
                <a:gd name="connsiteY3668" fmla="*/ 59599 h 277585"/>
                <a:gd name="connsiteX3669" fmla="*/ 40821 w 759278"/>
                <a:gd name="connsiteY3669" fmla="*/ 57966 h 277585"/>
                <a:gd name="connsiteX3670" fmla="*/ 40005 w 759278"/>
                <a:gd name="connsiteY3670" fmla="*/ 55517 h 277585"/>
                <a:gd name="connsiteX3671" fmla="*/ 40005 w 759278"/>
                <a:gd name="connsiteY3671" fmla="*/ 52252 h 277585"/>
                <a:gd name="connsiteX3672" fmla="*/ 40005 w 759278"/>
                <a:gd name="connsiteY3672" fmla="*/ 50619 h 277585"/>
                <a:gd name="connsiteX3673" fmla="*/ 40821 w 759278"/>
                <a:gd name="connsiteY3673" fmla="*/ 50619 h 277585"/>
                <a:gd name="connsiteX3674" fmla="*/ 37556 w 759278"/>
                <a:gd name="connsiteY3674" fmla="*/ 48169 h 277585"/>
                <a:gd name="connsiteX3675" fmla="*/ 35923 w 759278"/>
                <a:gd name="connsiteY3675" fmla="*/ 46537 h 277585"/>
                <a:gd name="connsiteX3676" fmla="*/ 35106 w 759278"/>
                <a:gd name="connsiteY3676" fmla="*/ 44904 h 277585"/>
                <a:gd name="connsiteX3677" fmla="*/ 34290 w 759278"/>
                <a:gd name="connsiteY3677" fmla="*/ 43271 h 277585"/>
                <a:gd name="connsiteX3678" fmla="*/ 31024 w 759278"/>
                <a:gd name="connsiteY3678" fmla="*/ 38372 h 277585"/>
                <a:gd name="connsiteX3679" fmla="*/ 29391 w 759278"/>
                <a:gd name="connsiteY3679" fmla="*/ 36739 h 277585"/>
                <a:gd name="connsiteX3680" fmla="*/ 27759 w 759278"/>
                <a:gd name="connsiteY3680" fmla="*/ 35923 h 277585"/>
                <a:gd name="connsiteX3681" fmla="*/ 22860 w 759278"/>
                <a:gd name="connsiteY3681" fmla="*/ 35107 h 277585"/>
                <a:gd name="connsiteX3682" fmla="*/ 21227 w 759278"/>
                <a:gd name="connsiteY3682" fmla="*/ 34290 h 277585"/>
                <a:gd name="connsiteX3683" fmla="*/ 18778 w 759278"/>
                <a:gd name="connsiteY3683" fmla="*/ 31841 h 277585"/>
                <a:gd name="connsiteX3684" fmla="*/ 17145 w 759278"/>
                <a:gd name="connsiteY3684" fmla="*/ 30208 h 277585"/>
                <a:gd name="connsiteX3685" fmla="*/ 13063 w 759278"/>
                <a:gd name="connsiteY3685" fmla="*/ 26942 h 277585"/>
                <a:gd name="connsiteX3686" fmla="*/ 6531 w 759278"/>
                <a:gd name="connsiteY3686" fmla="*/ 20411 h 277585"/>
                <a:gd name="connsiteX3687" fmla="*/ 4898 w 759278"/>
                <a:gd name="connsiteY3687" fmla="*/ 18778 h 277585"/>
                <a:gd name="connsiteX3688" fmla="*/ 4082 w 759278"/>
                <a:gd name="connsiteY3688" fmla="*/ 17145 h 277585"/>
                <a:gd name="connsiteX3689" fmla="*/ 3266 w 759278"/>
                <a:gd name="connsiteY3689" fmla="*/ 15512 h 277585"/>
                <a:gd name="connsiteX3690" fmla="*/ 0 w 759278"/>
                <a:gd name="connsiteY3690" fmla="*/ 10614 h 277585"/>
                <a:gd name="connsiteX3691" fmla="*/ 0 w 759278"/>
                <a:gd name="connsiteY3691" fmla="*/ 9797 h 277585"/>
                <a:gd name="connsiteX3692" fmla="*/ 816 w 759278"/>
                <a:gd name="connsiteY3692" fmla="*/ 8981 h 277585"/>
                <a:gd name="connsiteX3693" fmla="*/ 816 w 759278"/>
                <a:gd name="connsiteY3693" fmla="*/ 8164 h 277585"/>
                <a:gd name="connsiteX3694" fmla="*/ 816 w 759278"/>
                <a:gd name="connsiteY3694" fmla="*/ 7348 h 277585"/>
                <a:gd name="connsiteX3695" fmla="*/ 816 w 759278"/>
                <a:gd name="connsiteY3695" fmla="*/ 6532 h 277585"/>
                <a:gd name="connsiteX3696" fmla="*/ 1633 w 759278"/>
                <a:gd name="connsiteY3696" fmla="*/ 5715 h 277585"/>
                <a:gd name="connsiteX3697" fmla="*/ 3266 w 759278"/>
                <a:gd name="connsiteY3697" fmla="*/ 4899 h 277585"/>
                <a:gd name="connsiteX3698" fmla="*/ 4898 w 759278"/>
                <a:gd name="connsiteY3698" fmla="*/ 4899 h 277585"/>
                <a:gd name="connsiteX3699" fmla="*/ 6531 w 759278"/>
                <a:gd name="connsiteY3699" fmla="*/ 4899 h 277585"/>
                <a:gd name="connsiteX3700" fmla="*/ 8164 w 759278"/>
                <a:gd name="connsiteY3700" fmla="*/ 5715 h 277585"/>
                <a:gd name="connsiteX3701" fmla="*/ 9797 w 759278"/>
                <a:gd name="connsiteY3701" fmla="*/ 6532 h 277585"/>
                <a:gd name="connsiteX3702" fmla="*/ 13063 w 759278"/>
                <a:gd name="connsiteY3702" fmla="*/ 8981 h 277585"/>
                <a:gd name="connsiteX3703" fmla="*/ 14696 w 759278"/>
                <a:gd name="connsiteY3703" fmla="*/ 9797 h 277585"/>
                <a:gd name="connsiteX3704" fmla="*/ 16329 w 759278"/>
                <a:gd name="connsiteY3704" fmla="*/ 10614 h 277585"/>
                <a:gd name="connsiteX3705" fmla="*/ 22860 w 759278"/>
                <a:gd name="connsiteY3705" fmla="*/ 11430 h 277585"/>
                <a:gd name="connsiteX3706" fmla="*/ 4082 w 759278"/>
                <a:gd name="connsiteY3706" fmla="*/ 1633 h 277585"/>
                <a:gd name="connsiteX3707" fmla="*/ 4082 w 759278"/>
                <a:gd name="connsiteY3707" fmla="*/ 1633 h 277585"/>
                <a:gd name="connsiteX3708" fmla="*/ 2449 w 759278"/>
                <a:gd name="connsiteY3708" fmla="*/ 1633 h 277585"/>
                <a:gd name="connsiteX3709" fmla="*/ 1633 w 759278"/>
                <a:gd name="connsiteY3709" fmla="*/ 0 h 277585"/>
                <a:gd name="connsiteX3710" fmla="*/ 1633 w 759278"/>
                <a:gd name="connsiteY3710" fmla="*/ 0 h 277585"/>
                <a:gd name="connsiteX3711" fmla="*/ 2449 w 759278"/>
                <a:gd name="connsiteY3711" fmla="*/ 0 h 277585"/>
                <a:gd name="connsiteX3712" fmla="*/ 4082 w 759278"/>
                <a:gd name="connsiteY3712" fmla="*/ 0 h 277585"/>
                <a:gd name="connsiteX3713" fmla="*/ 4082 w 759278"/>
                <a:gd name="connsiteY3713" fmla="*/ 1633 h 277585"/>
                <a:gd name="connsiteX3714" fmla="*/ 4082 w 759278"/>
                <a:gd name="connsiteY3714" fmla="*/ 1633 h 2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Lst>
              <a:rect l="l" t="t" r="r" b="b"/>
              <a:pathLst>
                <a:path w="759278" h="277585">
                  <a:moveTo>
                    <a:pt x="459649" y="277586"/>
                  </a:moveTo>
                  <a:lnTo>
                    <a:pt x="458016" y="277586"/>
                  </a:lnTo>
                  <a:lnTo>
                    <a:pt x="457200" y="277586"/>
                  </a:lnTo>
                  <a:lnTo>
                    <a:pt x="457200" y="275953"/>
                  </a:lnTo>
                  <a:lnTo>
                    <a:pt x="458016" y="275137"/>
                  </a:lnTo>
                  <a:lnTo>
                    <a:pt x="461282" y="274320"/>
                  </a:lnTo>
                  <a:lnTo>
                    <a:pt x="462915" y="273504"/>
                  </a:lnTo>
                  <a:lnTo>
                    <a:pt x="464548" y="271871"/>
                  </a:lnTo>
                  <a:lnTo>
                    <a:pt x="466181" y="271054"/>
                  </a:lnTo>
                  <a:lnTo>
                    <a:pt x="466181" y="271054"/>
                  </a:lnTo>
                  <a:lnTo>
                    <a:pt x="466181" y="271054"/>
                  </a:lnTo>
                  <a:lnTo>
                    <a:pt x="466181" y="272687"/>
                  </a:lnTo>
                  <a:lnTo>
                    <a:pt x="466997" y="273504"/>
                  </a:lnTo>
                  <a:lnTo>
                    <a:pt x="466997" y="274320"/>
                  </a:lnTo>
                  <a:lnTo>
                    <a:pt x="465364" y="275137"/>
                  </a:lnTo>
                  <a:lnTo>
                    <a:pt x="463731" y="276769"/>
                  </a:lnTo>
                  <a:lnTo>
                    <a:pt x="460466" y="277586"/>
                  </a:lnTo>
                  <a:lnTo>
                    <a:pt x="459649" y="277586"/>
                  </a:lnTo>
                  <a:close/>
                  <a:moveTo>
                    <a:pt x="442504" y="272687"/>
                  </a:moveTo>
                  <a:lnTo>
                    <a:pt x="441688" y="272687"/>
                  </a:lnTo>
                  <a:lnTo>
                    <a:pt x="440055" y="271871"/>
                  </a:lnTo>
                  <a:lnTo>
                    <a:pt x="440055" y="271871"/>
                  </a:lnTo>
                  <a:lnTo>
                    <a:pt x="441688" y="271054"/>
                  </a:lnTo>
                  <a:lnTo>
                    <a:pt x="442504" y="270238"/>
                  </a:lnTo>
                  <a:lnTo>
                    <a:pt x="444137" y="270238"/>
                  </a:lnTo>
                  <a:lnTo>
                    <a:pt x="444954" y="270238"/>
                  </a:lnTo>
                  <a:lnTo>
                    <a:pt x="444954" y="271871"/>
                  </a:lnTo>
                  <a:lnTo>
                    <a:pt x="442504" y="272687"/>
                  </a:lnTo>
                  <a:close/>
                  <a:moveTo>
                    <a:pt x="467813" y="267789"/>
                  </a:moveTo>
                  <a:lnTo>
                    <a:pt x="466181" y="268605"/>
                  </a:lnTo>
                  <a:lnTo>
                    <a:pt x="466181" y="266972"/>
                  </a:lnTo>
                  <a:lnTo>
                    <a:pt x="466997" y="265339"/>
                  </a:lnTo>
                  <a:lnTo>
                    <a:pt x="467813" y="264523"/>
                  </a:lnTo>
                  <a:lnTo>
                    <a:pt x="468630" y="265339"/>
                  </a:lnTo>
                  <a:lnTo>
                    <a:pt x="468630" y="265339"/>
                  </a:lnTo>
                  <a:lnTo>
                    <a:pt x="466997" y="266156"/>
                  </a:lnTo>
                  <a:lnTo>
                    <a:pt x="467813" y="267789"/>
                  </a:lnTo>
                  <a:close/>
                  <a:moveTo>
                    <a:pt x="411480" y="252277"/>
                  </a:moveTo>
                  <a:lnTo>
                    <a:pt x="411480" y="252277"/>
                  </a:lnTo>
                  <a:lnTo>
                    <a:pt x="414746" y="254726"/>
                  </a:lnTo>
                  <a:lnTo>
                    <a:pt x="415562" y="255542"/>
                  </a:lnTo>
                  <a:lnTo>
                    <a:pt x="415562" y="256359"/>
                  </a:lnTo>
                  <a:lnTo>
                    <a:pt x="416379" y="257175"/>
                  </a:lnTo>
                  <a:lnTo>
                    <a:pt x="417195" y="257175"/>
                  </a:lnTo>
                  <a:lnTo>
                    <a:pt x="418828" y="257175"/>
                  </a:lnTo>
                  <a:lnTo>
                    <a:pt x="419645" y="257991"/>
                  </a:lnTo>
                  <a:lnTo>
                    <a:pt x="420461" y="258808"/>
                  </a:lnTo>
                  <a:lnTo>
                    <a:pt x="422094" y="260441"/>
                  </a:lnTo>
                  <a:lnTo>
                    <a:pt x="422910" y="262074"/>
                  </a:lnTo>
                  <a:lnTo>
                    <a:pt x="424543" y="262890"/>
                  </a:lnTo>
                  <a:lnTo>
                    <a:pt x="425359" y="264523"/>
                  </a:lnTo>
                  <a:lnTo>
                    <a:pt x="424543" y="265339"/>
                  </a:lnTo>
                  <a:lnTo>
                    <a:pt x="422910" y="266972"/>
                  </a:lnTo>
                  <a:lnTo>
                    <a:pt x="422094" y="266972"/>
                  </a:lnTo>
                  <a:lnTo>
                    <a:pt x="420461" y="266972"/>
                  </a:lnTo>
                  <a:lnTo>
                    <a:pt x="418828" y="267789"/>
                  </a:lnTo>
                  <a:lnTo>
                    <a:pt x="418012" y="266972"/>
                  </a:lnTo>
                  <a:lnTo>
                    <a:pt x="415562" y="266972"/>
                  </a:lnTo>
                  <a:lnTo>
                    <a:pt x="413929" y="266156"/>
                  </a:lnTo>
                  <a:lnTo>
                    <a:pt x="412296" y="264523"/>
                  </a:lnTo>
                  <a:lnTo>
                    <a:pt x="411480" y="262890"/>
                  </a:lnTo>
                  <a:lnTo>
                    <a:pt x="410663" y="261257"/>
                  </a:lnTo>
                  <a:lnTo>
                    <a:pt x="409031" y="260441"/>
                  </a:lnTo>
                  <a:lnTo>
                    <a:pt x="405765" y="257991"/>
                  </a:lnTo>
                  <a:lnTo>
                    <a:pt x="403316" y="257991"/>
                  </a:lnTo>
                  <a:lnTo>
                    <a:pt x="402499" y="257991"/>
                  </a:lnTo>
                  <a:lnTo>
                    <a:pt x="401683" y="257991"/>
                  </a:lnTo>
                  <a:lnTo>
                    <a:pt x="396784" y="257175"/>
                  </a:lnTo>
                  <a:lnTo>
                    <a:pt x="395968" y="256359"/>
                  </a:lnTo>
                  <a:lnTo>
                    <a:pt x="395152" y="255542"/>
                  </a:lnTo>
                  <a:lnTo>
                    <a:pt x="394335" y="254726"/>
                  </a:lnTo>
                  <a:lnTo>
                    <a:pt x="394335" y="253909"/>
                  </a:lnTo>
                  <a:lnTo>
                    <a:pt x="395152" y="253093"/>
                  </a:lnTo>
                  <a:lnTo>
                    <a:pt x="395968" y="252277"/>
                  </a:lnTo>
                  <a:lnTo>
                    <a:pt x="398417" y="251460"/>
                  </a:lnTo>
                  <a:lnTo>
                    <a:pt x="400050" y="251460"/>
                  </a:lnTo>
                  <a:lnTo>
                    <a:pt x="402499" y="251460"/>
                  </a:lnTo>
                  <a:lnTo>
                    <a:pt x="405765" y="251460"/>
                  </a:lnTo>
                  <a:lnTo>
                    <a:pt x="409031" y="252277"/>
                  </a:lnTo>
                  <a:lnTo>
                    <a:pt x="409847" y="252277"/>
                  </a:lnTo>
                  <a:lnTo>
                    <a:pt x="411480" y="251460"/>
                  </a:lnTo>
                  <a:lnTo>
                    <a:pt x="412296" y="251460"/>
                  </a:lnTo>
                  <a:lnTo>
                    <a:pt x="411480" y="252277"/>
                  </a:lnTo>
                  <a:close/>
                  <a:moveTo>
                    <a:pt x="493123" y="246562"/>
                  </a:moveTo>
                  <a:lnTo>
                    <a:pt x="493123" y="246562"/>
                  </a:lnTo>
                  <a:lnTo>
                    <a:pt x="495572" y="245745"/>
                  </a:lnTo>
                  <a:lnTo>
                    <a:pt x="495572" y="245745"/>
                  </a:lnTo>
                  <a:lnTo>
                    <a:pt x="495572" y="246562"/>
                  </a:lnTo>
                  <a:lnTo>
                    <a:pt x="495572" y="248194"/>
                  </a:lnTo>
                  <a:lnTo>
                    <a:pt x="494756" y="249011"/>
                  </a:lnTo>
                  <a:lnTo>
                    <a:pt x="493123" y="249011"/>
                  </a:lnTo>
                  <a:lnTo>
                    <a:pt x="493123" y="249011"/>
                  </a:lnTo>
                  <a:lnTo>
                    <a:pt x="493123" y="249827"/>
                  </a:lnTo>
                  <a:lnTo>
                    <a:pt x="493123" y="250644"/>
                  </a:lnTo>
                  <a:lnTo>
                    <a:pt x="493939" y="251460"/>
                  </a:lnTo>
                  <a:lnTo>
                    <a:pt x="494756" y="252277"/>
                  </a:lnTo>
                  <a:lnTo>
                    <a:pt x="495572" y="254726"/>
                  </a:lnTo>
                  <a:lnTo>
                    <a:pt x="494756" y="255542"/>
                  </a:lnTo>
                  <a:lnTo>
                    <a:pt x="493939" y="257175"/>
                  </a:lnTo>
                  <a:lnTo>
                    <a:pt x="492306" y="258808"/>
                  </a:lnTo>
                  <a:lnTo>
                    <a:pt x="489857" y="261257"/>
                  </a:lnTo>
                  <a:lnTo>
                    <a:pt x="488224" y="262890"/>
                  </a:lnTo>
                  <a:lnTo>
                    <a:pt x="486591" y="264523"/>
                  </a:lnTo>
                  <a:lnTo>
                    <a:pt x="484959" y="265339"/>
                  </a:lnTo>
                  <a:lnTo>
                    <a:pt x="483326" y="265339"/>
                  </a:lnTo>
                  <a:lnTo>
                    <a:pt x="480877" y="265339"/>
                  </a:lnTo>
                  <a:lnTo>
                    <a:pt x="477611" y="266972"/>
                  </a:lnTo>
                  <a:lnTo>
                    <a:pt x="475978" y="267789"/>
                  </a:lnTo>
                  <a:lnTo>
                    <a:pt x="474345" y="267789"/>
                  </a:lnTo>
                  <a:lnTo>
                    <a:pt x="472712" y="266972"/>
                  </a:lnTo>
                  <a:lnTo>
                    <a:pt x="471896" y="266156"/>
                  </a:lnTo>
                  <a:lnTo>
                    <a:pt x="471896" y="265339"/>
                  </a:lnTo>
                  <a:lnTo>
                    <a:pt x="472712" y="264523"/>
                  </a:lnTo>
                  <a:lnTo>
                    <a:pt x="473529" y="263707"/>
                  </a:lnTo>
                  <a:lnTo>
                    <a:pt x="474345" y="262890"/>
                  </a:lnTo>
                  <a:lnTo>
                    <a:pt x="472712" y="262074"/>
                  </a:lnTo>
                  <a:lnTo>
                    <a:pt x="472712" y="261257"/>
                  </a:lnTo>
                  <a:lnTo>
                    <a:pt x="473529" y="258808"/>
                  </a:lnTo>
                  <a:lnTo>
                    <a:pt x="474345" y="256359"/>
                  </a:lnTo>
                  <a:lnTo>
                    <a:pt x="475162" y="254726"/>
                  </a:lnTo>
                  <a:lnTo>
                    <a:pt x="477611" y="252277"/>
                  </a:lnTo>
                  <a:lnTo>
                    <a:pt x="479244" y="250644"/>
                  </a:lnTo>
                  <a:lnTo>
                    <a:pt x="480060" y="249827"/>
                  </a:lnTo>
                  <a:lnTo>
                    <a:pt x="480060" y="250644"/>
                  </a:lnTo>
                  <a:lnTo>
                    <a:pt x="480877" y="251460"/>
                  </a:lnTo>
                  <a:lnTo>
                    <a:pt x="481693" y="251460"/>
                  </a:lnTo>
                  <a:lnTo>
                    <a:pt x="481693" y="251460"/>
                  </a:lnTo>
                  <a:lnTo>
                    <a:pt x="484142" y="251460"/>
                  </a:lnTo>
                  <a:lnTo>
                    <a:pt x="484959" y="251460"/>
                  </a:lnTo>
                  <a:lnTo>
                    <a:pt x="485775" y="250644"/>
                  </a:lnTo>
                  <a:lnTo>
                    <a:pt x="486591" y="249827"/>
                  </a:lnTo>
                  <a:lnTo>
                    <a:pt x="487408" y="248194"/>
                  </a:lnTo>
                  <a:lnTo>
                    <a:pt x="487408" y="247378"/>
                  </a:lnTo>
                  <a:lnTo>
                    <a:pt x="489857" y="246562"/>
                  </a:lnTo>
                  <a:lnTo>
                    <a:pt x="490673" y="245745"/>
                  </a:lnTo>
                  <a:lnTo>
                    <a:pt x="491490" y="244929"/>
                  </a:lnTo>
                  <a:lnTo>
                    <a:pt x="494756" y="243296"/>
                  </a:lnTo>
                  <a:lnTo>
                    <a:pt x="495572" y="242479"/>
                  </a:lnTo>
                  <a:lnTo>
                    <a:pt x="493123" y="246562"/>
                  </a:lnTo>
                  <a:lnTo>
                    <a:pt x="493123" y="246562"/>
                  </a:lnTo>
                  <a:close/>
                  <a:moveTo>
                    <a:pt x="338818" y="242479"/>
                  </a:moveTo>
                  <a:lnTo>
                    <a:pt x="338818" y="242479"/>
                  </a:lnTo>
                  <a:lnTo>
                    <a:pt x="337185" y="241663"/>
                  </a:lnTo>
                  <a:lnTo>
                    <a:pt x="337185" y="240846"/>
                  </a:lnTo>
                  <a:lnTo>
                    <a:pt x="338002" y="240030"/>
                  </a:lnTo>
                  <a:lnTo>
                    <a:pt x="338002" y="240030"/>
                  </a:lnTo>
                  <a:lnTo>
                    <a:pt x="338818" y="240846"/>
                  </a:lnTo>
                  <a:lnTo>
                    <a:pt x="338818" y="242479"/>
                  </a:lnTo>
                  <a:close/>
                  <a:moveTo>
                    <a:pt x="460466" y="238397"/>
                  </a:moveTo>
                  <a:lnTo>
                    <a:pt x="459649" y="239214"/>
                  </a:lnTo>
                  <a:lnTo>
                    <a:pt x="458833" y="239214"/>
                  </a:lnTo>
                  <a:lnTo>
                    <a:pt x="458833" y="238397"/>
                  </a:lnTo>
                  <a:lnTo>
                    <a:pt x="460466" y="238397"/>
                  </a:lnTo>
                  <a:lnTo>
                    <a:pt x="461282" y="236764"/>
                  </a:lnTo>
                  <a:lnTo>
                    <a:pt x="462915" y="236764"/>
                  </a:lnTo>
                  <a:lnTo>
                    <a:pt x="463731" y="236764"/>
                  </a:lnTo>
                  <a:lnTo>
                    <a:pt x="463731" y="236764"/>
                  </a:lnTo>
                  <a:lnTo>
                    <a:pt x="462098" y="236764"/>
                  </a:lnTo>
                  <a:lnTo>
                    <a:pt x="460466" y="238397"/>
                  </a:lnTo>
                  <a:close/>
                  <a:moveTo>
                    <a:pt x="402499" y="241663"/>
                  </a:moveTo>
                  <a:lnTo>
                    <a:pt x="402499" y="241663"/>
                  </a:lnTo>
                  <a:lnTo>
                    <a:pt x="400866" y="241663"/>
                  </a:lnTo>
                  <a:lnTo>
                    <a:pt x="400866" y="240030"/>
                  </a:lnTo>
                  <a:lnTo>
                    <a:pt x="400866" y="239214"/>
                  </a:lnTo>
                  <a:lnTo>
                    <a:pt x="401683" y="238397"/>
                  </a:lnTo>
                  <a:lnTo>
                    <a:pt x="401683" y="236764"/>
                  </a:lnTo>
                  <a:lnTo>
                    <a:pt x="401683" y="235948"/>
                  </a:lnTo>
                  <a:lnTo>
                    <a:pt x="401683" y="236764"/>
                  </a:lnTo>
                  <a:lnTo>
                    <a:pt x="401683" y="236764"/>
                  </a:lnTo>
                  <a:lnTo>
                    <a:pt x="401683" y="236764"/>
                  </a:lnTo>
                  <a:lnTo>
                    <a:pt x="402499" y="236764"/>
                  </a:lnTo>
                  <a:lnTo>
                    <a:pt x="402499" y="237581"/>
                  </a:lnTo>
                  <a:lnTo>
                    <a:pt x="402499" y="238397"/>
                  </a:lnTo>
                  <a:lnTo>
                    <a:pt x="402499" y="239214"/>
                  </a:lnTo>
                  <a:lnTo>
                    <a:pt x="401683" y="240030"/>
                  </a:lnTo>
                  <a:lnTo>
                    <a:pt x="400866" y="240846"/>
                  </a:lnTo>
                  <a:lnTo>
                    <a:pt x="402499" y="241663"/>
                  </a:lnTo>
                  <a:close/>
                  <a:moveTo>
                    <a:pt x="466181" y="235132"/>
                  </a:moveTo>
                  <a:lnTo>
                    <a:pt x="466181" y="235132"/>
                  </a:lnTo>
                  <a:lnTo>
                    <a:pt x="461282" y="235948"/>
                  </a:lnTo>
                  <a:lnTo>
                    <a:pt x="461282" y="235132"/>
                  </a:lnTo>
                  <a:lnTo>
                    <a:pt x="462915" y="234315"/>
                  </a:lnTo>
                  <a:lnTo>
                    <a:pt x="463731" y="234315"/>
                  </a:lnTo>
                  <a:lnTo>
                    <a:pt x="465364" y="234315"/>
                  </a:lnTo>
                  <a:lnTo>
                    <a:pt x="466997" y="235132"/>
                  </a:lnTo>
                  <a:lnTo>
                    <a:pt x="466181" y="235132"/>
                  </a:lnTo>
                  <a:close/>
                  <a:moveTo>
                    <a:pt x="355963" y="239214"/>
                  </a:moveTo>
                  <a:lnTo>
                    <a:pt x="353513" y="242479"/>
                  </a:lnTo>
                  <a:lnTo>
                    <a:pt x="354330" y="243296"/>
                  </a:lnTo>
                  <a:lnTo>
                    <a:pt x="355146" y="244112"/>
                  </a:lnTo>
                  <a:lnTo>
                    <a:pt x="351881" y="244929"/>
                  </a:lnTo>
                  <a:lnTo>
                    <a:pt x="350248" y="244929"/>
                  </a:lnTo>
                  <a:lnTo>
                    <a:pt x="349431" y="244929"/>
                  </a:lnTo>
                  <a:lnTo>
                    <a:pt x="346166" y="244112"/>
                  </a:lnTo>
                  <a:lnTo>
                    <a:pt x="343716" y="243296"/>
                  </a:lnTo>
                  <a:lnTo>
                    <a:pt x="343716" y="242479"/>
                  </a:lnTo>
                  <a:lnTo>
                    <a:pt x="343716" y="241663"/>
                  </a:lnTo>
                  <a:lnTo>
                    <a:pt x="344533" y="241663"/>
                  </a:lnTo>
                  <a:lnTo>
                    <a:pt x="346166" y="241663"/>
                  </a:lnTo>
                  <a:lnTo>
                    <a:pt x="346982" y="241663"/>
                  </a:lnTo>
                  <a:lnTo>
                    <a:pt x="346982" y="239214"/>
                  </a:lnTo>
                  <a:lnTo>
                    <a:pt x="346982" y="235948"/>
                  </a:lnTo>
                  <a:lnTo>
                    <a:pt x="349431" y="233499"/>
                  </a:lnTo>
                  <a:lnTo>
                    <a:pt x="351064" y="232682"/>
                  </a:lnTo>
                  <a:lnTo>
                    <a:pt x="352697" y="231866"/>
                  </a:lnTo>
                  <a:lnTo>
                    <a:pt x="356779" y="233499"/>
                  </a:lnTo>
                  <a:lnTo>
                    <a:pt x="357596" y="233499"/>
                  </a:lnTo>
                  <a:lnTo>
                    <a:pt x="358412" y="234315"/>
                  </a:lnTo>
                  <a:lnTo>
                    <a:pt x="358412" y="235132"/>
                  </a:lnTo>
                  <a:lnTo>
                    <a:pt x="355963" y="239214"/>
                  </a:lnTo>
                  <a:close/>
                  <a:moveTo>
                    <a:pt x="482509" y="235132"/>
                  </a:moveTo>
                  <a:lnTo>
                    <a:pt x="481693" y="235948"/>
                  </a:lnTo>
                  <a:lnTo>
                    <a:pt x="480877" y="237581"/>
                  </a:lnTo>
                  <a:lnTo>
                    <a:pt x="480060" y="238397"/>
                  </a:lnTo>
                  <a:lnTo>
                    <a:pt x="478427" y="238397"/>
                  </a:lnTo>
                  <a:lnTo>
                    <a:pt x="477611" y="236764"/>
                  </a:lnTo>
                  <a:lnTo>
                    <a:pt x="475978" y="236764"/>
                  </a:lnTo>
                  <a:lnTo>
                    <a:pt x="476795" y="235132"/>
                  </a:lnTo>
                  <a:lnTo>
                    <a:pt x="477611" y="234315"/>
                  </a:lnTo>
                  <a:lnTo>
                    <a:pt x="478427" y="234315"/>
                  </a:lnTo>
                  <a:lnTo>
                    <a:pt x="479244" y="235132"/>
                  </a:lnTo>
                  <a:lnTo>
                    <a:pt x="479244" y="235132"/>
                  </a:lnTo>
                  <a:lnTo>
                    <a:pt x="481693" y="232682"/>
                  </a:lnTo>
                  <a:lnTo>
                    <a:pt x="482509" y="232682"/>
                  </a:lnTo>
                  <a:lnTo>
                    <a:pt x="482509" y="232682"/>
                  </a:lnTo>
                  <a:lnTo>
                    <a:pt x="482509" y="232682"/>
                  </a:lnTo>
                  <a:lnTo>
                    <a:pt x="482509" y="235132"/>
                  </a:lnTo>
                  <a:close/>
                  <a:moveTo>
                    <a:pt x="475978" y="233499"/>
                  </a:moveTo>
                  <a:lnTo>
                    <a:pt x="473529" y="234315"/>
                  </a:lnTo>
                  <a:lnTo>
                    <a:pt x="471896" y="236764"/>
                  </a:lnTo>
                  <a:lnTo>
                    <a:pt x="471079" y="236764"/>
                  </a:lnTo>
                  <a:lnTo>
                    <a:pt x="470263" y="237581"/>
                  </a:lnTo>
                  <a:lnTo>
                    <a:pt x="470263" y="237581"/>
                  </a:lnTo>
                  <a:lnTo>
                    <a:pt x="470263" y="237581"/>
                  </a:lnTo>
                  <a:lnTo>
                    <a:pt x="470263" y="237581"/>
                  </a:lnTo>
                  <a:lnTo>
                    <a:pt x="469446" y="237581"/>
                  </a:lnTo>
                  <a:lnTo>
                    <a:pt x="468630" y="236764"/>
                  </a:lnTo>
                  <a:lnTo>
                    <a:pt x="467813" y="237581"/>
                  </a:lnTo>
                  <a:lnTo>
                    <a:pt x="467813" y="237581"/>
                  </a:lnTo>
                  <a:lnTo>
                    <a:pt x="466181" y="236764"/>
                  </a:lnTo>
                  <a:lnTo>
                    <a:pt x="464548" y="236764"/>
                  </a:lnTo>
                  <a:lnTo>
                    <a:pt x="464548" y="236764"/>
                  </a:lnTo>
                  <a:lnTo>
                    <a:pt x="466181" y="235132"/>
                  </a:lnTo>
                  <a:lnTo>
                    <a:pt x="468630" y="233499"/>
                  </a:lnTo>
                  <a:lnTo>
                    <a:pt x="468630" y="232682"/>
                  </a:lnTo>
                  <a:lnTo>
                    <a:pt x="467813" y="232682"/>
                  </a:lnTo>
                  <a:lnTo>
                    <a:pt x="466997" y="232682"/>
                  </a:lnTo>
                  <a:lnTo>
                    <a:pt x="466997" y="232682"/>
                  </a:lnTo>
                  <a:lnTo>
                    <a:pt x="468630" y="232682"/>
                  </a:lnTo>
                  <a:lnTo>
                    <a:pt x="469446" y="232682"/>
                  </a:lnTo>
                  <a:lnTo>
                    <a:pt x="470263" y="233499"/>
                  </a:lnTo>
                  <a:lnTo>
                    <a:pt x="471079" y="233499"/>
                  </a:lnTo>
                  <a:lnTo>
                    <a:pt x="474345" y="231866"/>
                  </a:lnTo>
                  <a:lnTo>
                    <a:pt x="475162" y="231866"/>
                  </a:lnTo>
                  <a:lnTo>
                    <a:pt x="475978" y="233499"/>
                  </a:lnTo>
                  <a:lnTo>
                    <a:pt x="475978" y="233499"/>
                  </a:lnTo>
                  <a:close/>
                  <a:moveTo>
                    <a:pt x="723356" y="235948"/>
                  </a:moveTo>
                  <a:lnTo>
                    <a:pt x="722539" y="235948"/>
                  </a:lnTo>
                  <a:lnTo>
                    <a:pt x="718457" y="235132"/>
                  </a:lnTo>
                  <a:lnTo>
                    <a:pt x="717641" y="234315"/>
                  </a:lnTo>
                  <a:lnTo>
                    <a:pt x="717641" y="234315"/>
                  </a:lnTo>
                  <a:lnTo>
                    <a:pt x="718457" y="233499"/>
                  </a:lnTo>
                  <a:lnTo>
                    <a:pt x="719273" y="232682"/>
                  </a:lnTo>
                  <a:lnTo>
                    <a:pt x="720906" y="231866"/>
                  </a:lnTo>
                  <a:lnTo>
                    <a:pt x="721723" y="231866"/>
                  </a:lnTo>
                  <a:lnTo>
                    <a:pt x="723356" y="234315"/>
                  </a:lnTo>
                  <a:lnTo>
                    <a:pt x="723356" y="235948"/>
                  </a:lnTo>
                  <a:close/>
                  <a:moveTo>
                    <a:pt x="370659" y="235132"/>
                  </a:moveTo>
                  <a:lnTo>
                    <a:pt x="370659" y="235132"/>
                  </a:lnTo>
                  <a:lnTo>
                    <a:pt x="369842" y="235132"/>
                  </a:lnTo>
                  <a:lnTo>
                    <a:pt x="369842" y="234315"/>
                  </a:lnTo>
                  <a:lnTo>
                    <a:pt x="369842" y="233499"/>
                  </a:lnTo>
                  <a:lnTo>
                    <a:pt x="369842" y="232682"/>
                  </a:lnTo>
                  <a:lnTo>
                    <a:pt x="370659" y="231866"/>
                  </a:lnTo>
                  <a:lnTo>
                    <a:pt x="372291" y="231866"/>
                  </a:lnTo>
                  <a:lnTo>
                    <a:pt x="372291" y="232682"/>
                  </a:lnTo>
                  <a:lnTo>
                    <a:pt x="370659" y="235132"/>
                  </a:lnTo>
                  <a:close/>
                  <a:moveTo>
                    <a:pt x="395968" y="233499"/>
                  </a:moveTo>
                  <a:lnTo>
                    <a:pt x="395968" y="233499"/>
                  </a:lnTo>
                  <a:lnTo>
                    <a:pt x="395152" y="232682"/>
                  </a:lnTo>
                  <a:lnTo>
                    <a:pt x="395152" y="231866"/>
                  </a:lnTo>
                  <a:lnTo>
                    <a:pt x="395968" y="231866"/>
                  </a:lnTo>
                  <a:lnTo>
                    <a:pt x="395968" y="231866"/>
                  </a:lnTo>
                  <a:lnTo>
                    <a:pt x="396784" y="232682"/>
                  </a:lnTo>
                  <a:lnTo>
                    <a:pt x="396784" y="232682"/>
                  </a:lnTo>
                  <a:lnTo>
                    <a:pt x="395968" y="233499"/>
                  </a:lnTo>
                  <a:lnTo>
                    <a:pt x="395968" y="233499"/>
                  </a:lnTo>
                  <a:close/>
                  <a:moveTo>
                    <a:pt x="486591" y="231866"/>
                  </a:moveTo>
                  <a:lnTo>
                    <a:pt x="486591" y="232682"/>
                  </a:lnTo>
                  <a:lnTo>
                    <a:pt x="488224" y="231866"/>
                  </a:lnTo>
                  <a:lnTo>
                    <a:pt x="489857" y="231866"/>
                  </a:lnTo>
                  <a:lnTo>
                    <a:pt x="492306" y="231866"/>
                  </a:lnTo>
                  <a:lnTo>
                    <a:pt x="494756" y="231866"/>
                  </a:lnTo>
                  <a:lnTo>
                    <a:pt x="496388" y="232682"/>
                  </a:lnTo>
                  <a:lnTo>
                    <a:pt x="496388" y="234315"/>
                  </a:lnTo>
                  <a:lnTo>
                    <a:pt x="495572" y="235132"/>
                  </a:lnTo>
                  <a:lnTo>
                    <a:pt x="484959" y="236764"/>
                  </a:lnTo>
                  <a:lnTo>
                    <a:pt x="484142" y="235948"/>
                  </a:lnTo>
                  <a:lnTo>
                    <a:pt x="483326" y="235132"/>
                  </a:lnTo>
                  <a:lnTo>
                    <a:pt x="484142" y="233499"/>
                  </a:lnTo>
                  <a:lnTo>
                    <a:pt x="483326" y="232682"/>
                  </a:lnTo>
                  <a:lnTo>
                    <a:pt x="484142" y="231866"/>
                  </a:lnTo>
                  <a:lnTo>
                    <a:pt x="485775" y="231049"/>
                  </a:lnTo>
                  <a:lnTo>
                    <a:pt x="486591" y="231866"/>
                  </a:lnTo>
                  <a:close/>
                  <a:moveTo>
                    <a:pt x="540476" y="231049"/>
                  </a:moveTo>
                  <a:lnTo>
                    <a:pt x="543741" y="231866"/>
                  </a:lnTo>
                  <a:lnTo>
                    <a:pt x="545374" y="231866"/>
                  </a:lnTo>
                  <a:lnTo>
                    <a:pt x="545374" y="232682"/>
                  </a:lnTo>
                  <a:lnTo>
                    <a:pt x="543741" y="234315"/>
                  </a:lnTo>
                  <a:lnTo>
                    <a:pt x="540476" y="233499"/>
                  </a:lnTo>
                  <a:lnTo>
                    <a:pt x="540476" y="231049"/>
                  </a:lnTo>
                  <a:lnTo>
                    <a:pt x="540476" y="231049"/>
                  </a:lnTo>
                  <a:close/>
                  <a:moveTo>
                    <a:pt x="457200" y="239214"/>
                  </a:moveTo>
                  <a:lnTo>
                    <a:pt x="454751" y="240030"/>
                  </a:lnTo>
                  <a:lnTo>
                    <a:pt x="453118" y="240846"/>
                  </a:lnTo>
                  <a:lnTo>
                    <a:pt x="451485" y="241663"/>
                  </a:lnTo>
                  <a:lnTo>
                    <a:pt x="450669" y="241663"/>
                  </a:lnTo>
                  <a:lnTo>
                    <a:pt x="449036" y="241663"/>
                  </a:lnTo>
                  <a:lnTo>
                    <a:pt x="446587" y="241663"/>
                  </a:lnTo>
                  <a:lnTo>
                    <a:pt x="444954" y="241663"/>
                  </a:lnTo>
                  <a:lnTo>
                    <a:pt x="440871" y="243296"/>
                  </a:lnTo>
                  <a:lnTo>
                    <a:pt x="439238" y="243296"/>
                  </a:lnTo>
                  <a:lnTo>
                    <a:pt x="437606" y="244112"/>
                  </a:lnTo>
                  <a:lnTo>
                    <a:pt x="436789" y="243296"/>
                  </a:lnTo>
                  <a:lnTo>
                    <a:pt x="435973" y="242479"/>
                  </a:lnTo>
                  <a:lnTo>
                    <a:pt x="434340" y="242479"/>
                  </a:lnTo>
                  <a:lnTo>
                    <a:pt x="432707" y="242479"/>
                  </a:lnTo>
                  <a:lnTo>
                    <a:pt x="431074" y="244112"/>
                  </a:lnTo>
                  <a:lnTo>
                    <a:pt x="428625" y="244112"/>
                  </a:lnTo>
                  <a:lnTo>
                    <a:pt x="427809" y="244112"/>
                  </a:lnTo>
                  <a:lnTo>
                    <a:pt x="426992" y="244112"/>
                  </a:lnTo>
                  <a:lnTo>
                    <a:pt x="426176" y="244112"/>
                  </a:lnTo>
                  <a:lnTo>
                    <a:pt x="425359" y="244112"/>
                  </a:lnTo>
                  <a:lnTo>
                    <a:pt x="422094" y="242479"/>
                  </a:lnTo>
                  <a:lnTo>
                    <a:pt x="418012" y="241663"/>
                  </a:lnTo>
                  <a:lnTo>
                    <a:pt x="413929" y="241663"/>
                  </a:lnTo>
                  <a:lnTo>
                    <a:pt x="410663" y="240846"/>
                  </a:lnTo>
                  <a:lnTo>
                    <a:pt x="409031" y="241663"/>
                  </a:lnTo>
                  <a:lnTo>
                    <a:pt x="407398" y="242479"/>
                  </a:lnTo>
                  <a:lnTo>
                    <a:pt x="406581" y="241663"/>
                  </a:lnTo>
                  <a:lnTo>
                    <a:pt x="405765" y="240846"/>
                  </a:lnTo>
                  <a:lnTo>
                    <a:pt x="404948" y="240030"/>
                  </a:lnTo>
                  <a:lnTo>
                    <a:pt x="404948" y="238397"/>
                  </a:lnTo>
                  <a:lnTo>
                    <a:pt x="404948" y="237581"/>
                  </a:lnTo>
                  <a:lnTo>
                    <a:pt x="405765" y="236764"/>
                  </a:lnTo>
                  <a:lnTo>
                    <a:pt x="405765" y="235948"/>
                  </a:lnTo>
                  <a:lnTo>
                    <a:pt x="405765" y="235132"/>
                  </a:lnTo>
                  <a:lnTo>
                    <a:pt x="406581" y="235948"/>
                  </a:lnTo>
                  <a:lnTo>
                    <a:pt x="407398" y="235948"/>
                  </a:lnTo>
                  <a:lnTo>
                    <a:pt x="409847" y="235132"/>
                  </a:lnTo>
                  <a:lnTo>
                    <a:pt x="412296" y="233499"/>
                  </a:lnTo>
                  <a:lnTo>
                    <a:pt x="413929" y="232682"/>
                  </a:lnTo>
                  <a:lnTo>
                    <a:pt x="414746" y="232682"/>
                  </a:lnTo>
                  <a:lnTo>
                    <a:pt x="415562" y="232682"/>
                  </a:lnTo>
                  <a:lnTo>
                    <a:pt x="416379" y="232682"/>
                  </a:lnTo>
                  <a:lnTo>
                    <a:pt x="417195" y="232682"/>
                  </a:lnTo>
                  <a:lnTo>
                    <a:pt x="418828" y="233499"/>
                  </a:lnTo>
                  <a:lnTo>
                    <a:pt x="419645" y="233499"/>
                  </a:lnTo>
                  <a:lnTo>
                    <a:pt x="422094" y="233499"/>
                  </a:lnTo>
                  <a:lnTo>
                    <a:pt x="423727" y="234315"/>
                  </a:lnTo>
                  <a:lnTo>
                    <a:pt x="425359" y="235132"/>
                  </a:lnTo>
                  <a:lnTo>
                    <a:pt x="427809" y="235948"/>
                  </a:lnTo>
                  <a:lnTo>
                    <a:pt x="429441" y="236764"/>
                  </a:lnTo>
                  <a:lnTo>
                    <a:pt x="430258" y="237581"/>
                  </a:lnTo>
                  <a:lnTo>
                    <a:pt x="431074" y="237581"/>
                  </a:lnTo>
                  <a:lnTo>
                    <a:pt x="431891" y="237581"/>
                  </a:lnTo>
                  <a:lnTo>
                    <a:pt x="432707" y="236764"/>
                  </a:lnTo>
                  <a:lnTo>
                    <a:pt x="433523" y="236764"/>
                  </a:lnTo>
                  <a:lnTo>
                    <a:pt x="434340" y="236764"/>
                  </a:lnTo>
                  <a:lnTo>
                    <a:pt x="435973" y="236764"/>
                  </a:lnTo>
                  <a:lnTo>
                    <a:pt x="436789" y="236764"/>
                  </a:lnTo>
                  <a:lnTo>
                    <a:pt x="437606" y="235948"/>
                  </a:lnTo>
                  <a:lnTo>
                    <a:pt x="438422" y="235948"/>
                  </a:lnTo>
                  <a:lnTo>
                    <a:pt x="439238" y="236764"/>
                  </a:lnTo>
                  <a:lnTo>
                    <a:pt x="442504" y="239214"/>
                  </a:lnTo>
                  <a:lnTo>
                    <a:pt x="443321" y="239214"/>
                  </a:lnTo>
                  <a:lnTo>
                    <a:pt x="444954" y="238397"/>
                  </a:lnTo>
                  <a:lnTo>
                    <a:pt x="445770" y="237581"/>
                  </a:lnTo>
                  <a:lnTo>
                    <a:pt x="445770" y="236764"/>
                  </a:lnTo>
                  <a:lnTo>
                    <a:pt x="446587" y="235948"/>
                  </a:lnTo>
                  <a:lnTo>
                    <a:pt x="447403" y="235132"/>
                  </a:lnTo>
                  <a:lnTo>
                    <a:pt x="448220" y="234315"/>
                  </a:lnTo>
                  <a:lnTo>
                    <a:pt x="450669" y="233499"/>
                  </a:lnTo>
                  <a:lnTo>
                    <a:pt x="452302" y="232682"/>
                  </a:lnTo>
                  <a:lnTo>
                    <a:pt x="453118" y="231049"/>
                  </a:lnTo>
                  <a:lnTo>
                    <a:pt x="450669" y="230233"/>
                  </a:lnTo>
                  <a:lnTo>
                    <a:pt x="451485" y="229416"/>
                  </a:lnTo>
                  <a:lnTo>
                    <a:pt x="452302" y="228600"/>
                  </a:lnTo>
                  <a:lnTo>
                    <a:pt x="453118" y="228600"/>
                  </a:lnTo>
                  <a:lnTo>
                    <a:pt x="453934" y="229416"/>
                  </a:lnTo>
                  <a:lnTo>
                    <a:pt x="454751" y="232682"/>
                  </a:lnTo>
                  <a:lnTo>
                    <a:pt x="453934" y="233499"/>
                  </a:lnTo>
                  <a:lnTo>
                    <a:pt x="453118" y="234315"/>
                  </a:lnTo>
                  <a:lnTo>
                    <a:pt x="453118" y="235132"/>
                  </a:lnTo>
                  <a:lnTo>
                    <a:pt x="451485" y="235948"/>
                  </a:lnTo>
                  <a:lnTo>
                    <a:pt x="452302" y="237581"/>
                  </a:lnTo>
                  <a:lnTo>
                    <a:pt x="457200" y="239214"/>
                  </a:lnTo>
                  <a:lnTo>
                    <a:pt x="457200" y="239214"/>
                  </a:lnTo>
                  <a:close/>
                  <a:moveTo>
                    <a:pt x="591095" y="234315"/>
                  </a:moveTo>
                  <a:lnTo>
                    <a:pt x="589462" y="235132"/>
                  </a:lnTo>
                  <a:lnTo>
                    <a:pt x="591095" y="234315"/>
                  </a:lnTo>
                  <a:lnTo>
                    <a:pt x="593544" y="230233"/>
                  </a:lnTo>
                  <a:lnTo>
                    <a:pt x="594360" y="231049"/>
                  </a:lnTo>
                  <a:lnTo>
                    <a:pt x="595993" y="231049"/>
                  </a:lnTo>
                  <a:lnTo>
                    <a:pt x="593544" y="232682"/>
                  </a:lnTo>
                  <a:lnTo>
                    <a:pt x="591095" y="233499"/>
                  </a:lnTo>
                  <a:lnTo>
                    <a:pt x="591095" y="234315"/>
                  </a:lnTo>
                  <a:close/>
                  <a:moveTo>
                    <a:pt x="382088" y="234315"/>
                  </a:moveTo>
                  <a:lnTo>
                    <a:pt x="382905" y="235132"/>
                  </a:lnTo>
                  <a:lnTo>
                    <a:pt x="383721" y="235132"/>
                  </a:lnTo>
                  <a:lnTo>
                    <a:pt x="385354" y="234315"/>
                  </a:lnTo>
                  <a:lnTo>
                    <a:pt x="386171" y="234315"/>
                  </a:lnTo>
                  <a:lnTo>
                    <a:pt x="386987" y="234315"/>
                  </a:lnTo>
                  <a:lnTo>
                    <a:pt x="387804" y="234315"/>
                  </a:lnTo>
                  <a:lnTo>
                    <a:pt x="388620" y="235132"/>
                  </a:lnTo>
                  <a:lnTo>
                    <a:pt x="388620" y="235948"/>
                  </a:lnTo>
                  <a:lnTo>
                    <a:pt x="388620" y="235948"/>
                  </a:lnTo>
                  <a:lnTo>
                    <a:pt x="389437" y="234315"/>
                  </a:lnTo>
                  <a:lnTo>
                    <a:pt x="390253" y="233499"/>
                  </a:lnTo>
                  <a:lnTo>
                    <a:pt x="391070" y="233499"/>
                  </a:lnTo>
                  <a:lnTo>
                    <a:pt x="392702" y="233499"/>
                  </a:lnTo>
                  <a:lnTo>
                    <a:pt x="393519" y="234315"/>
                  </a:lnTo>
                  <a:lnTo>
                    <a:pt x="394335" y="235948"/>
                  </a:lnTo>
                  <a:lnTo>
                    <a:pt x="394335" y="237581"/>
                  </a:lnTo>
                  <a:lnTo>
                    <a:pt x="394335" y="238397"/>
                  </a:lnTo>
                  <a:lnTo>
                    <a:pt x="395152" y="239214"/>
                  </a:lnTo>
                  <a:lnTo>
                    <a:pt x="395968" y="240030"/>
                  </a:lnTo>
                  <a:lnTo>
                    <a:pt x="395152" y="240846"/>
                  </a:lnTo>
                  <a:lnTo>
                    <a:pt x="394335" y="240846"/>
                  </a:lnTo>
                  <a:lnTo>
                    <a:pt x="393519" y="240846"/>
                  </a:lnTo>
                  <a:lnTo>
                    <a:pt x="392702" y="240846"/>
                  </a:lnTo>
                  <a:lnTo>
                    <a:pt x="391886" y="240030"/>
                  </a:lnTo>
                  <a:lnTo>
                    <a:pt x="391070" y="240030"/>
                  </a:lnTo>
                  <a:lnTo>
                    <a:pt x="389437" y="240030"/>
                  </a:lnTo>
                  <a:lnTo>
                    <a:pt x="387804" y="240030"/>
                  </a:lnTo>
                  <a:lnTo>
                    <a:pt x="387804" y="240846"/>
                  </a:lnTo>
                  <a:lnTo>
                    <a:pt x="388620" y="240846"/>
                  </a:lnTo>
                  <a:lnTo>
                    <a:pt x="388620" y="240846"/>
                  </a:lnTo>
                  <a:lnTo>
                    <a:pt x="388620" y="240846"/>
                  </a:lnTo>
                  <a:lnTo>
                    <a:pt x="388620" y="240846"/>
                  </a:lnTo>
                  <a:lnTo>
                    <a:pt x="386987" y="240030"/>
                  </a:lnTo>
                  <a:lnTo>
                    <a:pt x="386171" y="240030"/>
                  </a:lnTo>
                  <a:lnTo>
                    <a:pt x="382905" y="240846"/>
                  </a:lnTo>
                  <a:lnTo>
                    <a:pt x="382088" y="240846"/>
                  </a:lnTo>
                  <a:lnTo>
                    <a:pt x="381272" y="240030"/>
                  </a:lnTo>
                  <a:lnTo>
                    <a:pt x="381272" y="238397"/>
                  </a:lnTo>
                  <a:lnTo>
                    <a:pt x="381272" y="237581"/>
                  </a:lnTo>
                  <a:lnTo>
                    <a:pt x="378823" y="240030"/>
                  </a:lnTo>
                  <a:lnTo>
                    <a:pt x="378006" y="240846"/>
                  </a:lnTo>
                  <a:lnTo>
                    <a:pt x="377190" y="240846"/>
                  </a:lnTo>
                  <a:lnTo>
                    <a:pt x="376373" y="240846"/>
                  </a:lnTo>
                  <a:lnTo>
                    <a:pt x="373108" y="242479"/>
                  </a:lnTo>
                  <a:lnTo>
                    <a:pt x="372291" y="242479"/>
                  </a:lnTo>
                  <a:lnTo>
                    <a:pt x="371475" y="242479"/>
                  </a:lnTo>
                  <a:lnTo>
                    <a:pt x="367393" y="244112"/>
                  </a:lnTo>
                  <a:lnTo>
                    <a:pt x="365760" y="244112"/>
                  </a:lnTo>
                  <a:lnTo>
                    <a:pt x="364944" y="244112"/>
                  </a:lnTo>
                  <a:lnTo>
                    <a:pt x="364127" y="244112"/>
                  </a:lnTo>
                  <a:lnTo>
                    <a:pt x="363311" y="244112"/>
                  </a:lnTo>
                  <a:lnTo>
                    <a:pt x="362495" y="244929"/>
                  </a:lnTo>
                  <a:lnTo>
                    <a:pt x="360862" y="245745"/>
                  </a:lnTo>
                  <a:lnTo>
                    <a:pt x="359229" y="245745"/>
                  </a:lnTo>
                  <a:lnTo>
                    <a:pt x="359229" y="246562"/>
                  </a:lnTo>
                  <a:lnTo>
                    <a:pt x="357596" y="245745"/>
                  </a:lnTo>
                  <a:lnTo>
                    <a:pt x="357596" y="244929"/>
                  </a:lnTo>
                  <a:lnTo>
                    <a:pt x="357596" y="244112"/>
                  </a:lnTo>
                  <a:lnTo>
                    <a:pt x="358412" y="242479"/>
                  </a:lnTo>
                  <a:lnTo>
                    <a:pt x="358412" y="240030"/>
                  </a:lnTo>
                  <a:lnTo>
                    <a:pt x="358412" y="239214"/>
                  </a:lnTo>
                  <a:lnTo>
                    <a:pt x="359229" y="238397"/>
                  </a:lnTo>
                  <a:lnTo>
                    <a:pt x="360045" y="238397"/>
                  </a:lnTo>
                  <a:lnTo>
                    <a:pt x="360862" y="238397"/>
                  </a:lnTo>
                  <a:lnTo>
                    <a:pt x="362495" y="237581"/>
                  </a:lnTo>
                  <a:lnTo>
                    <a:pt x="364127" y="235948"/>
                  </a:lnTo>
                  <a:lnTo>
                    <a:pt x="364944" y="235948"/>
                  </a:lnTo>
                  <a:lnTo>
                    <a:pt x="367393" y="236764"/>
                  </a:lnTo>
                  <a:lnTo>
                    <a:pt x="369026" y="236764"/>
                  </a:lnTo>
                  <a:lnTo>
                    <a:pt x="371475" y="236764"/>
                  </a:lnTo>
                  <a:lnTo>
                    <a:pt x="372291" y="237581"/>
                  </a:lnTo>
                  <a:lnTo>
                    <a:pt x="372291" y="239214"/>
                  </a:lnTo>
                  <a:lnTo>
                    <a:pt x="373108" y="240030"/>
                  </a:lnTo>
                  <a:lnTo>
                    <a:pt x="373924" y="240030"/>
                  </a:lnTo>
                  <a:lnTo>
                    <a:pt x="375557" y="242479"/>
                  </a:lnTo>
                  <a:lnTo>
                    <a:pt x="377190" y="242479"/>
                  </a:lnTo>
                  <a:lnTo>
                    <a:pt x="378823" y="242479"/>
                  </a:lnTo>
                  <a:lnTo>
                    <a:pt x="381272" y="240846"/>
                  </a:lnTo>
                  <a:lnTo>
                    <a:pt x="382905" y="240846"/>
                  </a:lnTo>
                  <a:lnTo>
                    <a:pt x="383721" y="240030"/>
                  </a:lnTo>
                  <a:lnTo>
                    <a:pt x="382905" y="239214"/>
                  </a:lnTo>
                  <a:lnTo>
                    <a:pt x="382088" y="238397"/>
                  </a:lnTo>
                  <a:lnTo>
                    <a:pt x="381272" y="238397"/>
                  </a:lnTo>
                  <a:lnTo>
                    <a:pt x="380456" y="238397"/>
                  </a:lnTo>
                  <a:lnTo>
                    <a:pt x="379639" y="238397"/>
                  </a:lnTo>
                  <a:lnTo>
                    <a:pt x="377190" y="236764"/>
                  </a:lnTo>
                  <a:lnTo>
                    <a:pt x="376373" y="235948"/>
                  </a:lnTo>
                  <a:lnTo>
                    <a:pt x="375557" y="234315"/>
                  </a:lnTo>
                  <a:lnTo>
                    <a:pt x="375557" y="233499"/>
                  </a:lnTo>
                  <a:lnTo>
                    <a:pt x="377190" y="232682"/>
                  </a:lnTo>
                  <a:lnTo>
                    <a:pt x="378006" y="232682"/>
                  </a:lnTo>
                  <a:lnTo>
                    <a:pt x="381272" y="233499"/>
                  </a:lnTo>
                  <a:lnTo>
                    <a:pt x="382088" y="234315"/>
                  </a:lnTo>
                  <a:lnTo>
                    <a:pt x="382905" y="235948"/>
                  </a:lnTo>
                  <a:lnTo>
                    <a:pt x="382088" y="234315"/>
                  </a:lnTo>
                  <a:close/>
                  <a:moveTo>
                    <a:pt x="336369" y="231866"/>
                  </a:moveTo>
                  <a:lnTo>
                    <a:pt x="338002" y="232682"/>
                  </a:lnTo>
                  <a:lnTo>
                    <a:pt x="340451" y="235132"/>
                  </a:lnTo>
                  <a:lnTo>
                    <a:pt x="340451" y="235948"/>
                  </a:lnTo>
                  <a:lnTo>
                    <a:pt x="339634" y="236764"/>
                  </a:lnTo>
                  <a:lnTo>
                    <a:pt x="338002" y="237581"/>
                  </a:lnTo>
                  <a:lnTo>
                    <a:pt x="333920" y="239214"/>
                  </a:lnTo>
                  <a:lnTo>
                    <a:pt x="333103" y="240030"/>
                  </a:lnTo>
                  <a:lnTo>
                    <a:pt x="332287" y="241663"/>
                  </a:lnTo>
                  <a:lnTo>
                    <a:pt x="332287" y="242479"/>
                  </a:lnTo>
                  <a:lnTo>
                    <a:pt x="332287" y="242479"/>
                  </a:lnTo>
                  <a:lnTo>
                    <a:pt x="331470" y="242479"/>
                  </a:lnTo>
                  <a:lnTo>
                    <a:pt x="330654" y="242479"/>
                  </a:lnTo>
                  <a:lnTo>
                    <a:pt x="329837" y="242479"/>
                  </a:lnTo>
                  <a:lnTo>
                    <a:pt x="330654" y="241663"/>
                  </a:lnTo>
                  <a:lnTo>
                    <a:pt x="330654" y="240846"/>
                  </a:lnTo>
                  <a:lnTo>
                    <a:pt x="329837" y="240030"/>
                  </a:lnTo>
                  <a:lnTo>
                    <a:pt x="329021" y="239214"/>
                  </a:lnTo>
                  <a:lnTo>
                    <a:pt x="327388" y="237581"/>
                  </a:lnTo>
                  <a:lnTo>
                    <a:pt x="325755" y="236764"/>
                  </a:lnTo>
                  <a:lnTo>
                    <a:pt x="324122" y="235948"/>
                  </a:lnTo>
                  <a:lnTo>
                    <a:pt x="322489" y="235948"/>
                  </a:lnTo>
                  <a:lnTo>
                    <a:pt x="321673" y="235132"/>
                  </a:lnTo>
                  <a:lnTo>
                    <a:pt x="320856" y="233499"/>
                  </a:lnTo>
                  <a:lnTo>
                    <a:pt x="320856" y="232682"/>
                  </a:lnTo>
                  <a:lnTo>
                    <a:pt x="320856" y="231866"/>
                  </a:lnTo>
                  <a:lnTo>
                    <a:pt x="320856" y="231049"/>
                  </a:lnTo>
                  <a:lnTo>
                    <a:pt x="321673" y="231049"/>
                  </a:lnTo>
                  <a:lnTo>
                    <a:pt x="323306" y="231049"/>
                  </a:lnTo>
                  <a:lnTo>
                    <a:pt x="326571" y="231866"/>
                  </a:lnTo>
                  <a:lnTo>
                    <a:pt x="328204" y="231866"/>
                  </a:lnTo>
                  <a:lnTo>
                    <a:pt x="329021" y="231866"/>
                  </a:lnTo>
                  <a:lnTo>
                    <a:pt x="331470" y="230233"/>
                  </a:lnTo>
                  <a:lnTo>
                    <a:pt x="332287" y="230233"/>
                  </a:lnTo>
                  <a:lnTo>
                    <a:pt x="334736" y="231049"/>
                  </a:lnTo>
                  <a:lnTo>
                    <a:pt x="336369" y="231866"/>
                  </a:lnTo>
                  <a:close/>
                  <a:moveTo>
                    <a:pt x="573949" y="228600"/>
                  </a:moveTo>
                  <a:lnTo>
                    <a:pt x="573133" y="230233"/>
                  </a:lnTo>
                  <a:lnTo>
                    <a:pt x="572316" y="230233"/>
                  </a:lnTo>
                  <a:lnTo>
                    <a:pt x="570684" y="227784"/>
                  </a:lnTo>
                  <a:lnTo>
                    <a:pt x="570684" y="226151"/>
                  </a:lnTo>
                  <a:lnTo>
                    <a:pt x="570684" y="225334"/>
                  </a:lnTo>
                  <a:lnTo>
                    <a:pt x="571500" y="225334"/>
                  </a:lnTo>
                  <a:lnTo>
                    <a:pt x="573949" y="226151"/>
                  </a:lnTo>
                  <a:lnTo>
                    <a:pt x="574766" y="226967"/>
                  </a:lnTo>
                  <a:lnTo>
                    <a:pt x="573949" y="228600"/>
                  </a:lnTo>
                  <a:close/>
                  <a:moveTo>
                    <a:pt x="523331" y="223702"/>
                  </a:moveTo>
                  <a:lnTo>
                    <a:pt x="523331" y="223702"/>
                  </a:lnTo>
                  <a:lnTo>
                    <a:pt x="523331" y="224518"/>
                  </a:lnTo>
                  <a:lnTo>
                    <a:pt x="521698" y="224518"/>
                  </a:lnTo>
                  <a:lnTo>
                    <a:pt x="520065" y="225334"/>
                  </a:lnTo>
                  <a:lnTo>
                    <a:pt x="519248" y="226151"/>
                  </a:lnTo>
                  <a:lnTo>
                    <a:pt x="518432" y="227784"/>
                  </a:lnTo>
                  <a:lnTo>
                    <a:pt x="515983" y="226967"/>
                  </a:lnTo>
                  <a:lnTo>
                    <a:pt x="513534" y="226967"/>
                  </a:lnTo>
                  <a:lnTo>
                    <a:pt x="512717" y="226151"/>
                  </a:lnTo>
                  <a:lnTo>
                    <a:pt x="511901" y="226151"/>
                  </a:lnTo>
                  <a:lnTo>
                    <a:pt x="510268" y="226967"/>
                  </a:lnTo>
                  <a:lnTo>
                    <a:pt x="507819" y="227784"/>
                  </a:lnTo>
                  <a:lnTo>
                    <a:pt x="507002" y="227784"/>
                  </a:lnTo>
                  <a:lnTo>
                    <a:pt x="507002" y="226151"/>
                  </a:lnTo>
                  <a:lnTo>
                    <a:pt x="507819" y="225334"/>
                  </a:lnTo>
                  <a:lnTo>
                    <a:pt x="510268" y="222885"/>
                  </a:lnTo>
                  <a:lnTo>
                    <a:pt x="511901" y="223702"/>
                  </a:lnTo>
                  <a:lnTo>
                    <a:pt x="514350" y="223702"/>
                  </a:lnTo>
                  <a:lnTo>
                    <a:pt x="516799" y="222885"/>
                  </a:lnTo>
                  <a:lnTo>
                    <a:pt x="518432" y="222069"/>
                  </a:lnTo>
                  <a:lnTo>
                    <a:pt x="520881" y="221252"/>
                  </a:lnTo>
                  <a:lnTo>
                    <a:pt x="522514" y="222885"/>
                  </a:lnTo>
                  <a:lnTo>
                    <a:pt x="523331" y="223702"/>
                  </a:lnTo>
                  <a:close/>
                  <a:moveTo>
                    <a:pt x="533945" y="222885"/>
                  </a:moveTo>
                  <a:lnTo>
                    <a:pt x="533128" y="222885"/>
                  </a:lnTo>
                  <a:lnTo>
                    <a:pt x="533128" y="221252"/>
                  </a:lnTo>
                  <a:lnTo>
                    <a:pt x="533128" y="220436"/>
                  </a:lnTo>
                  <a:lnTo>
                    <a:pt x="534761" y="220436"/>
                  </a:lnTo>
                  <a:lnTo>
                    <a:pt x="534761" y="221252"/>
                  </a:lnTo>
                  <a:lnTo>
                    <a:pt x="533945" y="222885"/>
                  </a:lnTo>
                  <a:lnTo>
                    <a:pt x="533945" y="222885"/>
                  </a:lnTo>
                  <a:close/>
                  <a:moveTo>
                    <a:pt x="717641" y="233499"/>
                  </a:moveTo>
                  <a:lnTo>
                    <a:pt x="713559" y="235948"/>
                  </a:lnTo>
                  <a:lnTo>
                    <a:pt x="708660" y="235948"/>
                  </a:lnTo>
                  <a:lnTo>
                    <a:pt x="707027" y="235948"/>
                  </a:lnTo>
                  <a:lnTo>
                    <a:pt x="703762" y="236764"/>
                  </a:lnTo>
                  <a:lnTo>
                    <a:pt x="702945" y="235948"/>
                  </a:lnTo>
                  <a:lnTo>
                    <a:pt x="703762" y="233499"/>
                  </a:lnTo>
                  <a:lnTo>
                    <a:pt x="706211" y="227784"/>
                  </a:lnTo>
                  <a:lnTo>
                    <a:pt x="709477" y="222885"/>
                  </a:lnTo>
                  <a:lnTo>
                    <a:pt x="711109" y="221252"/>
                  </a:lnTo>
                  <a:lnTo>
                    <a:pt x="712742" y="220436"/>
                  </a:lnTo>
                  <a:lnTo>
                    <a:pt x="714375" y="219619"/>
                  </a:lnTo>
                  <a:lnTo>
                    <a:pt x="718457" y="218803"/>
                  </a:lnTo>
                  <a:lnTo>
                    <a:pt x="722539" y="218803"/>
                  </a:lnTo>
                  <a:lnTo>
                    <a:pt x="723356" y="218803"/>
                  </a:lnTo>
                  <a:lnTo>
                    <a:pt x="724989" y="220436"/>
                  </a:lnTo>
                  <a:lnTo>
                    <a:pt x="725805" y="222069"/>
                  </a:lnTo>
                  <a:lnTo>
                    <a:pt x="726621" y="223702"/>
                  </a:lnTo>
                  <a:lnTo>
                    <a:pt x="724989" y="226967"/>
                  </a:lnTo>
                  <a:lnTo>
                    <a:pt x="723356" y="230233"/>
                  </a:lnTo>
                  <a:lnTo>
                    <a:pt x="720090" y="232682"/>
                  </a:lnTo>
                  <a:lnTo>
                    <a:pt x="717641" y="233499"/>
                  </a:lnTo>
                  <a:close/>
                  <a:moveTo>
                    <a:pt x="598442" y="229416"/>
                  </a:moveTo>
                  <a:lnTo>
                    <a:pt x="598442" y="229416"/>
                  </a:lnTo>
                  <a:lnTo>
                    <a:pt x="595993" y="229416"/>
                  </a:lnTo>
                  <a:lnTo>
                    <a:pt x="595177" y="229416"/>
                  </a:lnTo>
                  <a:lnTo>
                    <a:pt x="595177" y="227784"/>
                  </a:lnTo>
                  <a:lnTo>
                    <a:pt x="594360" y="226967"/>
                  </a:lnTo>
                  <a:lnTo>
                    <a:pt x="595177" y="225334"/>
                  </a:lnTo>
                  <a:lnTo>
                    <a:pt x="595177" y="223702"/>
                  </a:lnTo>
                  <a:lnTo>
                    <a:pt x="595993" y="223702"/>
                  </a:lnTo>
                  <a:lnTo>
                    <a:pt x="595993" y="222885"/>
                  </a:lnTo>
                  <a:lnTo>
                    <a:pt x="596809" y="220436"/>
                  </a:lnTo>
                  <a:lnTo>
                    <a:pt x="597626" y="219619"/>
                  </a:lnTo>
                  <a:lnTo>
                    <a:pt x="598442" y="219619"/>
                  </a:lnTo>
                  <a:lnTo>
                    <a:pt x="599259" y="217987"/>
                  </a:lnTo>
                  <a:lnTo>
                    <a:pt x="600075" y="217170"/>
                  </a:lnTo>
                  <a:lnTo>
                    <a:pt x="600891" y="216354"/>
                  </a:lnTo>
                  <a:lnTo>
                    <a:pt x="601708" y="215537"/>
                  </a:lnTo>
                  <a:lnTo>
                    <a:pt x="601708" y="214721"/>
                  </a:lnTo>
                  <a:lnTo>
                    <a:pt x="602524" y="213904"/>
                  </a:lnTo>
                  <a:lnTo>
                    <a:pt x="604157" y="213904"/>
                  </a:lnTo>
                  <a:lnTo>
                    <a:pt x="604973" y="214721"/>
                  </a:lnTo>
                  <a:lnTo>
                    <a:pt x="605790" y="215537"/>
                  </a:lnTo>
                  <a:lnTo>
                    <a:pt x="604157" y="216354"/>
                  </a:lnTo>
                  <a:lnTo>
                    <a:pt x="604973" y="218803"/>
                  </a:lnTo>
                  <a:lnTo>
                    <a:pt x="604157" y="222069"/>
                  </a:lnTo>
                  <a:lnTo>
                    <a:pt x="603341" y="222885"/>
                  </a:lnTo>
                  <a:lnTo>
                    <a:pt x="601708" y="223702"/>
                  </a:lnTo>
                  <a:lnTo>
                    <a:pt x="601708" y="224518"/>
                  </a:lnTo>
                  <a:lnTo>
                    <a:pt x="600075" y="226151"/>
                  </a:lnTo>
                  <a:lnTo>
                    <a:pt x="599259" y="227784"/>
                  </a:lnTo>
                  <a:lnTo>
                    <a:pt x="598442" y="229416"/>
                  </a:lnTo>
                  <a:lnTo>
                    <a:pt x="598442" y="229416"/>
                  </a:lnTo>
                  <a:close/>
                  <a:moveTo>
                    <a:pt x="609056" y="216354"/>
                  </a:moveTo>
                  <a:lnTo>
                    <a:pt x="609056" y="217170"/>
                  </a:lnTo>
                  <a:lnTo>
                    <a:pt x="608239" y="216354"/>
                  </a:lnTo>
                  <a:lnTo>
                    <a:pt x="607423" y="215537"/>
                  </a:lnTo>
                  <a:lnTo>
                    <a:pt x="606606" y="215537"/>
                  </a:lnTo>
                  <a:lnTo>
                    <a:pt x="605790" y="215537"/>
                  </a:lnTo>
                  <a:lnTo>
                    <a:pt x="604973" y="214721"/>
                  </a:lnTo>
                  <a:lnTo>
                    <a:pt x="607423" y="214721"/>
                  </a:lnTo>
                  <a:lnTo>
                    <a:pt x="609056" y="216354"/>
                  </a:lnTo>
                  <a:close/>
                  <a:moveTo>
                    <a:pt x="319223" y="214721"/>
                  </a:moveTo>
                  <a:lnTo>
                    <a:pt x="319223" y="214721"/>
                  </a:lnTo>
                  <a:lnTo>
                    <a:pt x="318407" y="215537"/>
                  </a:lnTo>
                  <a:lnTo>
                    <a:pt x="317591" y="214721"/>
                  </a:lnTo>
                  <a:lnTo>
                    <a:pt x="317591" y="214721"/>
                  </a:lnTo>
                  <a:lnTo>
                    <a:pt x="318407" y="214721"/>
                  </a:lnTo>
                  <a:lnTo>
                    <a:pt x="319223" y="214721"/>
                  </a:lnTo>
                  <a:lnTo>
                    <a:pt x="319223" y="214721"/>
                  </a:lnTo>
                  <a:close/>
                  <a:moveTo>
                    <a:pt x="554355" y="215537"/>
                  </a:moveTo>
                  <a:lnTo>
                    <a:pt x="554355" y="215537"/>
                  </a:lnTo>
                  <a:lnTo>
                    <a:pt x="552722" y="214721"/>
                  </a:lnTo>
                  <a:lnTo>
                    <a:pt x="552722" y="214721"/>
                  </a:lnTo>
                  <a:lnTo>
                    <a:pt x="553539" y="213904"/>
                  </a:lnTo>
                  <a:lnTo>
                    <a:pt x="554355" y="213904"/>
                  </a:lnTo>
                  <a:lnTo>
                    <a:pt x="555171" y="213904"/>
                  </a:lnTo>
                  <a:lnTo>
                    <a:pt x="555171" y="213904"/>
                  </a:lnTo>
                  <a:lnTo>
                    <a:pt x="554355" y="215537"/>
                  </a:lnTo>
                  <a:lnTo>
                    <a:pt x="554355" y="215537"/>
                  </a:lnTo>
                  <a:close/>
                  <a:moveTo>
                    <a:pt x="423727" y="214721"/>
                  </a:moveTo>
                  <a:lnTo>
                    <a:pt x="422094" y="214721"/>
                  </a:lnTo>
                  <a:lnTo>
                    <a:pt x="421277" y="214721"/>
                  </a:lnTo>
                  <a:lnTo>
                    <a:pt x="421277" y="213088"/>
                  </a:lnTo>
                  <a:lnTo>
                    <a:pt x="422910" y="213904"/>
                  </a:lnTo>
                  <a:lnTo>
                    <a:pt x="423727" y="213904"/>
                  </a:lnTo>
                  <a:lnTo>
                    <a:pt x="423727" y="214721"/>
                  </a:lnTo>
                  <a:close/>
                  <a:moveTo>
                    <a:pt x="309427" y="214721"/>
                  </a:moveTo>
                  <a:lnTo>
                    <a:pt x="309427" y="214721"/>
                  </a:lnTo>
                  <a:lnTo>
                    <a:pt x="306161" y="214721"/>
                  </a:lnTo>
                  <a:lnTo>
                    <a:pt x="304528" y="216354"/>
                  </a:lnTo>
                  <a:lnTo>
                    <a:pt x="302895" y="217170"/>
                  </a:lnTo>
                  <a:lnTo>
                    <a:pt x="297996" y="217170"/>
                  </a:lnTo>
                  <a:lnTo>
                    <a:pt x="297180" y="217170"/>
                  </a:lnTo>
                  <a:lnTo>
                    <a:pt x="297180" y="217170"/>
                  </a:lnTo>
                  <a:lnTo>
                    <a:pt x="297180" y="217170"/>
                  </a:lnTo>
                  <a:lnTo>
                    <a:pt x="295547" y="217170"/>
                  </a:lnTo>
                  <a:lnTo>
                    <a:pt x="290648" y="216354"/>
                  </a:lnTo>
                  <a:lnTo>
                    <a:pt x="289832" y="215537"/>
                  </a:lnTo>
                  <a:lnTo>
                    <a:pt x="290648" y="214721"/>
                  </a:lnTo>
                  <a:lnTo>
                    <a:pt x="292281" y="213088"/>
                  </a:lnTo>
                  <a:lnTo>
                    <a:pt x="295547" y="213088"/>
                  </a:lnTo>
                  <a:lnTo>
                    <a:pt x="310243" y="213088"/>
                  </a:lnTo>
                  <a:lnTo>
                    <a:pt x="311876" y="214721"/>
                  </a:lnTo>
                  <a:lnTo>
                    <a:pt x="311876" y="215537"/>
                  </a:lnTo>
                  <a:lnTo>
                    <a:pt x="310243" y="213904"/>
                  </a:lnTo>
                  <a:lnTo>
                    <a:pt x="309427" y="214721"/>
                  </a:lnTo>
                  <a:close/>
                  <a:moveTo>
                    <a:pt x="334736" y="212271"/>
                  </a:moveTo>
                  <a:lnTo>
                    <a:pt x="333103" y="212271"/>
                  </a:lnTo>
                  <a:lnTo>
                    <a:pt x="331470" y="211455"/>
                  </a:lnTo>
                  <a:lnTo>
                    <a:pt x="331470" y="210639"/>
                  </a:lnTo>
                  <a:lnTo>
                    <a:pt x="331470" y="209822"/>
                  </a:lnTo>
                  <a:lnTo>
                    <a:pt x="333103" y="209822"/>
                  </a:lnTo>
                  <a:lnTo>
                    <a:pt x="333920" y="209822"/>
                  </a:lnTo>
                  <a:lnTo>
                    <a:pt x="334736" y="210639"/>
                  </a:lnTo>
                  <a:lnTo>
                    <a:pt x="335552" y="211455"/>
                  </a:lnTo>
                  <a:lnTo>
                    <a:pt x="335552" y="212271"/>
                  </a:lnTo>
                  <a:lnTo>
                    <a:pt x="334736" y="212271"/>
                  </a:lnTo>
                  <a:lnTo>
                    <a:pt x="334736" y="212271"/>
                  </a:lnTo>
                  <a:close/>
                  <a:moveTo>
                    <a:pt x="653959" y="209006"/>
                  </a:moveTo>
                  <a:lnTo>
                    <a:pt x="653959" y="209006"/>
                  </a:lnTo>
                  <a:lnTo>
                    <a:pt x="653959" y="209006"/>
                  </a:lnTo>
                  <a:lnTo>
                    <a:pt x="653959" y="209006"/>
                  </a:lnTo>
                  <a:lnTo>
                    <a:pt x="653959" y="207373"/>
                  </a:lnTo>
                  <a:lnTo>
                    <a:pt x="654776" y="206557"/>
                  </a:lnTo>
                  <a:lnTo>
                    <a:pt x="655592" y="206557"/>
                  </a:lnTo>
                  <a:lnTo>
                    <a:pt x="655592" y="207373"/>
                  </a:lnTo>
                  <a:lnTo>
                    <a:pt x="653959" y="209006"/>
                  </a:lnTo>
                  <a:close/>
                  <a:moveTo>
                    <a:pt x="167368" y="206557"/>
                  </a:moveTo>
                  <a:lnTo>
                    <a:pt x="166552" y="206557"/>
                  </a:lnTo>
                  <a:lnTo>
                    <a:pt x="165735" y="206557"/>
                  </a:lnTo>
                  <a:lnTo>
                    <a:pt x="165735" y="205740"/>
                  </a:lnTo>
                  <a:lnTo>
                    <a:pt x="166552" y="204924"/>
                  </a:lnTo>
                  <a:lnTo>
                    <a:pt x="167368" y="204924"/>
                  </a:lnTo>
                  <a:lnTo>
                    <a:pt x="168184" y="204924"/>
                  </a:lnTo>
                  <a:lnTo>
                    <a:pt x="168184" y="205740"/>
                  </a:lnTo>
                  <a:lnTo>
                    <a:pt x="167368" y="206557"/>
                  </a:lnTo>
                  <a:close/>
                  <a:moveTo>
                    <a:pt x="654776" y="205740"/>
                  </a:moveTo>
                  <a:lnTo>
                    <a:pt x="653959" y="205740"/>
                  </a:lnTo>
                  <a:lnTo>
                    <a:pt x="653143" y="204107"/>
                  </a:lnTo>
                  <a:lnTo>
                    <a:pt x="653959" y="204107"/>
                  </a:lnTo>
                  <a:lnTo>
                    <a:pt x="654776" y="205740"/>
                  </a:lnTo>
                  <a:lnTo>
                    <a:pt x="654776" y="205740"/>
                  </a:lnTo>
                  <a:close/>
                  <a:moveTo>
                    <a:pt x="656409" y="203291"/>
                  </a:moveTo>
                  <a:lnTo>
                    <a:pt x="656409" y="203291"/>
                  </a:lnTo>
                  <a:lnTo>
                    <a:pt x="656409" y="203291"/>
                  </a:lnTo>
                  <a:lnTo>
                    <a:pt x="656409" y="201658"/>
                  </a:lnTo>
                  <a:lnTo>
                    <a:pt x="657225" y="200841"/>
                  </a:lnTo>
                  <a:lnTo>
                    <a:pt x="658041" y="200841"/>
                  </a:lnTo>
                  <a:lnTo>
                    <a:pt x="656409" y="203291"/>
                  </a:lnTo>
                  <a:close/>
                  <a:moveTo>
                    <a:pt x="651510" y="203291"/>
                  </a:moveTo>
                  <a:lnTo>
                    <a:pt x="651510" y="204107"/>
                  </a:lnTo>
                  <a:lnTo>
                    <a:pt x="651510" y="205740"/>
                  </a:lnTo>
                  <a:lnTo>
                    <a:pt x="649877" y="207373"/>
                  </a:lnTo>
                  <a:lnTo>
                    <a:pt x="649061" y="209822"/>
                  </a:lnTo>
                  <a:lnTo>
                    <a:pt x="648245" y="210639"/>
                  </a:lnTo>
                  <a:lnTo>
                    <a:pt x="646612" y="211455"/>
                  </a:lnTo>
                  <a:lnTo>
                    <a:pt x="644979" y="209822"/>
                  </a:lnTo>
                  <a:lnTo>
                    <a:pt x="644162" y="209006"/>
                  </a:lnTo>
                  <a:lnTo>
                    <a:pt x="644979" y="204107"/>
                  </a:lnTo>
                  <a:lnTo>
                    <a:pt x="645795" y="204107"/>
                  </a:lnTo>
                  <a:lnTo>
                    <a:pt x="646612" y="204107"/>
                  </a:lnTo>
                  <a:lnTo>
                    <a:pt x="646612" y="204107"/>
                  </a:lnTo>
                  <a:lnTo>
                    <a:pt x="645795" y="203291"/>
                  </a:lnTo>
                  <a:lnTo>
                    <a:pt x="645795" y="200841"/>
                  </a:lnTo>
                  <a:lnTo>
                    <a:pt x="645795" y="200025"/>
                  </a:lnTo>
                  <a:lnTo>
                    <a:pt x="646612" y="200025"/>
                  </a:lnTo>
                  <a:lnTo>
                    <a:pt x="647428" y="200841"/>
                  </a:lnTo>
                  <a:lnTo>
                    <a:pt x="649061" y="202474"/>
                  </a:lnTo>
                  <a:lnTo>
                    <a:pt x="650694" y="203291"/>
                  </a:lnTo>
                  <a:lnTo>
                    <a:pt x="651510" y="203291"/>
                  </a:lnTo>
                  <a:close/>
                  <a:moveTo>
                    <a:pt x="202474" y="196759"/>
                  </a:moveTo>
                  <a:lnTo>
                    <a:pt x="204107" y="198392"/>
                  </a:lnTo>
                  <a:lnTo>
                    <a:pt x="205740" y="199209"/>
                  </a:lnTo>
                  <a:lnTo>
                    <a:pt x="207373" y="200025"/>
                  </a:lnTo>
                  <a:lnTo>
                    <a:pt x="209006" y="200025"/>
                  </a:lnTo>
                  <a:lnTo>
                    <a:pt x="210638" y="200025"/>
                  </a:lnTo>
                  <a:lnTo>
                    <a:pt x="213088" y="200841"/>
                  </a:lnTo>
                  <a:lnTo>
                    <a:pt x="215537" y="200841"/>
                  </a:lnTo>
                  <a:lnTo>
                    <a:pt x="216354" y="200841"/>
                  </a:lnTo>
                  <a:lnTo>
                    <a:pt x="217170" y="200841"/>
                  </a:lnTo>
                  <a:lnTo>
                    <a:pt x="217987" y="200841"/>
                  </a:lnTo>
                  <a:lnTo>
                    <a:pt x="218803" y="200841"/>
                  </a:lnTo>
                  <a:lnTo>
                    <a:pt x="220436" y="202474"/>
                  </a:lnTo>
                  <a:lnTo>
                    <a:pt x="222069" y="204107"/>
                  </a:lnTo>
                  <a:lnTo>
                    <a:pt x="222069" y="204924"/>
                  </a:lnTo>
                  <a:lnTo>
                    <a:pt x="222885" y="208189"/>
                  </a:lnTo>
                  <a:lnTo>
                    <a:pt x="224518" y="209006"/>
                  </a:lnTo>
                  <a:lnTo>
                    <a:pt x="226151" y="209006"/>
                  </a:lnTo>
                  <a:lnTo>
                    <a:pt x="227784" y="209006"/>
                  </a:lnTo>
                  <a:lnTo>
                    <a:pt x="229416" y="209006"/>
                  </a:lnTo>
                  <a:lnTo>
                    <a:pt x="234315" y="209822"/>
                  </a:lnTo>
                  <a:lnTo>
                    <a:pt x="235948" y="209822"/>
                  </a:lnTo>
                  <a:lnTo>
                    <a:pt x="237581" y="209006"/>
                  </a:lnTo>
                  <a:lnTo>
                    <a:pt x="239213" y="209822"/>
                  </a:lnTo>
                  <a:lnTo>
                    <a:pt x="243296" y="210639"/>
                  </a:lnTo>
                  <a:lnTo>
                    <a:pt x="244929" y="210639"/>
                  </a:lnTo>
                  <a:lnTo>
                    <a:pt x="247378" y="210639"/>
                  </a:lnTo>
                  <a:lnTo>
                    <a:pt x="249827" y="210639"/>
                  </a:lnTo>
                  <a:lnTo>
                    <a:pt x="250644" y="210639"/>
                  </a:lnTo>
                  <a:lnTo>
                    <a:pt x="251460" y="211455"/>
                  </a:lnTo>
                  <a:lnTo>
                    <a:pt x="252277" y="211455"/>
                  </a:lnTo>
                  <a:lnTo>
                    <a:pt x="253093" y="211455"/>
                  </a:lnTo>
                  <a:lnTo>
                    <a:pt x="254726" y="210639"/>
                  </a:lnTo>
                  <a:lnTo>
                    <a:pt x="255542" y="209006"/>
                  </a:lnTo>
                  <a:lnTo>
                    <a:pt x="256359" y="207373"/>
                  </a:lnTo>
                  <a:lnTo>
                    <a:pt x="257175" y="205740"/>
                  </a:lnTo>
                  <a:lnTo>
                    <a:pt x="257991" y="204924"/>
                  </a:lnTo>
                  <a:lnTo>
                    <a:pt x="258808" y="204107"/>
                  </a:lnTo>
                  <a:lnTo>
                    <a:pt x="259624" y="203291"/>
                  </a:lnTo>
                  <a:lnTo>
                    <a:pt x="260441" y="203291"/>
                  </a:lnTo>
                  <a:lnTo>
                    <a:pt x="262890" y="203291"/>
                  </a:lnTo>
                  <a:lnTo>
                    <a:pt x="263706" y="204107"/>
                  </a:lnTo>
                  <a:lnTo>
                    <a:pt x="266156" y="207373"/>
                  </a:lnTo>
                  <a:lnTo>
                    <a:pt x="266972" y="207373"/>
                  </a:lnTo>
                  <a:lnTo>
                    <a:pt x="269421" y="207373"/>
                  </a:lnTo>
                  <a:lnTo>
                    <a:pt x="270238" y="207373"/>
                  </a:lnTo>
                  <a:lnTo>
                    <a:pt x="271871" y="206557"/>
                  </a:lnTo>
                  <a:lnTo>
                    <a:pt x="272687" y="206557"/>
                  </a:lnTo>
                  <a:lnTo>
                    <a:pt x="274320" y="207373"/>
                  </a:lnTo>
                  <a:lnTo>
                    <a:pt x="275137" y="208189"/>
                  </a:lnTo>
                  <a:lnTo>
                    <a:pt x="275953" y="209006"/>
                  </a:lnTo>
                  <a:lnTo>
                    <a:pt x="280035" y="209822"/>
                  </a:lnTo>
                  <a:lnTo>
                    <a:pt x="281668" y="211455"/>
                  </a:lnTo>
                  <a:lnTo>
                    <a:pt x="282484" y="211455"/>
                  </a:lnTo>
                  <a:lnTo>
                    <a:pt x="285750" y="211455"/>
                  </a:lnTo>
                  <a:lnTo>
                    <a:pt x="287383" y="211455"/>
                  </a:lnTo>
                  <a:lnTo>
                    <a:pt x="289016" y="211455"/>
                  </a:lnTo>
                  <a:lnTo>
                    <a:pt x="289832" y="213904"/>
                  </a:lnTo>
                  <a:lnTo>
                    <a:pt x="290648" y="216354"/>
                  </a:lnTo>
                  <a:lnTo>
                    <a:pt x="290648" y="217170"/>
                  </a:lnTo>
                  <a:lnTo>
                    <a:pt x="292281" y="217987"/>
                  </a:lnTo>
                  <a:lnTo>
                    <a:pt x="293098" y="218803"/>
                  </a:lnTo>
                  <a:lnTo>
                    <a:pt x="293098" y="221252"/>
                  </a:lnTo>
                  <a:lnTo>
                    <a:pt x="293098" y="222885"/>
                  </a:lnTo>
                  <a:lnTo>
                    <a:pt x="296363" y="224518"/>
                  </a:lnTo>
                  <a:lnTo>
                    <a:pt x="300446" y="225334"/>
                  </a:lnTo>
                  <a:lnTo>
                    <a:pt x="304528" y="225334"/>
                  </a:lnTo>
                  <a:lnTo>
                    <a:pt x="308610" y="225334"/>
                  </a:lnTo>
                  <a:lnTo>
                    <a:pt x="311059" y="224518"/>
                  </a:lnTo>
                  <a:lnTo>
                    <a:pt x="313509" y="223702"/>
                  </a:lnTo>
                  <a:lnTo>
                    <a:pt x="314325" y="223702"/>
                  </a:lnTo>
                  <a:lnTo>
                    <a:pt x="319223" y="226151"/>
                  </a:lnTo>
                  <a:lnTo>
                    <a:pt x="320040" y="226151"/>
                  </a:lnTo>
                  <a:lnTo>
                    <a:pt x="320856" y="227784"/>
                  </a:lnTo>
                  <a:lnTo>
                    <a:pt x="320856" y="229416"/>
                  </a:lnTo>
                  <a:lnTo>
                    <a:pt x="320040" y="233499"/>
                  </a:lnTo>
                  <a:lnTo>
                    <a:pt x="320040" y="234315"/>
                  </a:lnTo>
                  <a:lnTo>
                    <a:pt x="320040" y="235132"/>
                  </a:lnTo>
                  <a:lnTo>
                    <a:pt x="320856" y="237581"/>
                  </a:lnTo>
                  <a:lnTo>
                    <a:pt x="321673" y="238397"/>
                  </a:lnTo>
                  <a:lnTo>
                    <a:pt x="323306" y="240030"/>
                  </a:lnTo>
                  <a:lnTo>
                    <a:pt x="323306" y="240846"/>
                  </a:lnTo>
                  <a:lnTo>
                    <a:pt x="323306" y="241663"/>
                  </a:lnTo>
                  <a:lnTo>
                    <a:pt x="320856" y="240846"/>
                  </a:lnTo>
                  <a:lnTo>
                    <a:pt x="319223" y="240030"/>
                  </a:lnTo>
                  <a:lnTo>
                    <a:pt x="318407" y="239214"/>
                  </a:lnTo>
                  <a:lnTo>
                    <a:pt x="317591" y="238397"/>
                  </a:lnTo>
                  <a:lnTo>
                    <a:pt x="315958" y="238397"/>
                  </a:lnTo>
                  <a:lnTo>
                    <a:pt x="312692" y="237581"/>
                  </a:lnTo>
                  <a:lnTo>
                    <a:pt x="308610" y="235948"/>
                  </a:lnTo>
                  <a:lnTo>
                    <a:pt x="301262" y="232682"/>
                  </a:lnTo>
                  <a:lnTo>
                    <a:pt x="299629" y="232682"/>
                  </a:lnTo>
                  <a:lnTo>
                    <a:pt x="297996" y="232682"/>
                  </a:lnTo>
                  <a:lnTo>
                    <a:pt x="296363" y="233499"/>
                  </a:lnTo>
                  <a:lnTo>
                    <a:pt x="293914" y="234315"/>
                  </a:lnTo>
                  <a:lnTo>
                    <a:pt x="292281" y="234315"/>
                  </a:lnTo>
                  <a:lnTo>
                    <a:pt x="290648" y="234315"/>
                  </a:lnTo>
                  <a:lnTo>
                    <a:pt x="286566" y="233499"/>
                  </a:lnTo>
                  <a:lnTo>
                    <a:pt x="282484" y="232682"/>
                  </a:lnTo>
                  <a:lnTo>
                    <a:pt x="272687" y="232682"/>
                  </a:lnTo>
                  <a:lnTo>
                    <a:pt x="270238" y="231866"/>
                  </a:lnTo>
                  <a:lnTo>
                    <a:pt x="265339" y="231866"/>
                  </a:lnTo>
                  <a:lnTo>
                    <a:pt x="261257" y="231049"/>
                  </a:lnTo>
                  <a:lnTo>
                    <a:pt x="257175" y="230233"/>
                  </a:lnTo>
                  <a:lnTo>
                    <a:pt x="247378" y="226151"/>
                  </a:lnTo>
                  <a:lnTo>
                    <a:pt x="244112" y="225334"/>
                  </a:lnTo>
                  <a:lnTo>
                    <a:pt x="234315" y="222885"/>
                  </a:lnTo>
                  <a:lnTo>
                    <a:pt x="232682" y="222885"/>
                  </a:lnTo>
                  <a:lnTo>
                    <a:pt x="229416" y="222885"/>
                  </a:lnTo>
                  <a:lnTo>
                    <a:pt x="226967" y="222069"/>
                  </a:lnTo>
                  <a:lnTo>
                    <a:pt x="225334" y="222069"/>
                  </a:lnTo>
                  <a:lnTo>
                    <a:pt x="222885" y="222885"/>
                  </a:lnTo>
                  <a:lnTo>
                    <a:pt x="222069" y="223702"/>
                  </a:lnTo>
                  <a:lnTo>
                    <a:pt x="221252" y="224518"/>
                  </a:lnTo>
                  <a:lnTo>
                    <a:pt x="219619" y="224518"/>
                  </a:lnTo>
                  <a:lnTo>
                    <a:pt x="217987" y="224518"/>
                  </a:lnTo>
                  <a:lnTo>
                    <a:pt x="213088" y="223702"/>
                  </a:lnTo>
                  <a:lnTo>
                    <a:pt x="211455" y="222885"/>
                  </a:lnTo>
                  <a:lnTo>
                    <a:pt x="209822" y="222069"/>
                  </a:lnTo>
                  <a:lnTo>
                    <a:pt x="208189" y="221252"/>
                  </a:lnTo>
                  <a:lnTo>
                    <a:pt x="207373" y="221252"/>
                  </a:lnTo>
                  <a:lnTo>
                    <a:pt x="203291" y="220436"/>
                  </a:lnTo>
                  <a:lnTo>
                    <a:pt x="200025" y="220436"/>
                  </a:lnTo>
                  <a:lnTo>
                    <a:pt x="192677" y="219619"/>
                  </a:lnTo>
                  <a:lnTo>
                    <a:pt x="191044" y="219619"/>
                  </a:lnTo>
                  <a:lnTo>
                    <a:pt x="189412" y="218803"/>
                  </a:lnTo>
                  <a:lnTo>
                    <a:pt x="188595" y="217987"/>
                  </a:lnTo>
                  <a:lnTo>
                    <a:pt x="188595" y="217170"/>
                  </a:lnTo>
                  <a:lnTo>
                    <a:pt x="189412" y="216354"/>
                  </a:lnTo>
                  <a:lnTo>
                    <a:pt x="190228" y="215537"/>
                  </a:lnTo>
                  <a:lnTo>
                    <a:pt x="191044" y="214721"/>
                  </a:lnTo>
                  <a:lnTo>
                    <a:pt x="185329" y="212271"/>
                  </a:lnTo>
                  <a:lnTo>
                    <a:pt x="181247" y="211455"/>
                  </a:lnTo>
                  <a:lnTo>
                    <a:pt x="179614" y="211455"/>
                  </a:lnTo>
                  <a:lnTo>
                    <a:pt x="177981" y="211455"/>
                  </a:lnTo>
                  <a:lnTo>
                    <a:pt x="175532" y="211455"/>
                  </a:lnTo>
                  <a:lnTo>
                    <a:pt x="173899" y="211455"/>
                  </a:lnTo>
                  <a:lnTo>
                    <a:pt x="173083" y="211455"/>
                  </a:lnTo>
                  <a:lnTo>
                    <a:pt x="172266" y="211455"/>
                  </a:lnTo>
                  <a:lnTo>
                    <a:pt x="171450" y="211455"/>
                  </a:lnTo>
                  <a:lnTo>
                    <a:pt x="170634" y="211455"/>
                  </a:lnTo>
                  <a:lnTo>
                    <a:pt x="170634" y="210639"/>
                  </a:lnTo>
                  <a:lnTo>
                    <a:pt x="171450" y="209822"/>
                  </a:lnTo>
                  <a:lnTo>
                    <a:pt x="172266" y="209006"/>
                  </a:lnTo>
                  <a:lnTo>
                    <a:pt x="173083" y="209006"/>
                  </a:lnTo>
                  <a:lnTo>
                    <a:pt x="173083" y="210639"/>
                  </a:lnTo>
                  <a:lnTo>
                    <a:pt x="173083" y="210639"/>
                  </a:lnTo>
                  <a:lnTo>
                    <a:pt x="173899" y="210639"/>
                  </a:lnTo>
                  <a:lnTo>
                    <a:pt x="173899" y="210639"/>
                  </a:lnTo>
                  <a:lnTo>
                    <a:pt x="175532" y="209006"/>
                  </a:lnTo>
                  <a:lnTo>
                    <a:pt x="176348" y="208189"/>
                  </a:lnTo>
                  <a:lnTo>
                    <a:pt x="177165" y="205740"/>
                  </a:lnTo>
                  <a:lnTo>
                    <a:pt x="177981" y="206557"/>
                  </a:lnTo>
                  <a:lnTo>
                    <a:pt x="178798" y="206557"/>
                  </a:lnTo>
                  <a:lnTo>
                    <a:pt x="179614" y="206557"/>
                  </a:lnTo>
                  <a:lnTo>
                    <a:pt x="181247" y="200841"/>
                  </a:lnTo>
                  <a:lnTo>
                    <a:pt x="182063" y="199209"/>
                  </a:lnTo>
                  <a:lnTo>
                    <a:pt x="183696" y="197576"/>
                  </a:lnTo>
                  <a:lnTo>
                    <a:pt x="184513" y="197576"/>
                  </a:lnTo>
                  <a:lnTo>
                    <a:pt x="186146" y="198392"/>
                  </a:lnTo>
                  <a:lnTo>
                    <a:pt x="189412" y="198392"/>
                  </a:lnTo>
                  <a:lnTo>
                    <a:pt x="191044" y="199209"/>
                  </a:lnTo>
                  <a:lnTo>
                    <a:pt x="192677" y="199209"/>
                  </a:lnTo>
                  <a:lnTo>
                    <a:pt x="194310" y="199209"/>
                  </a:lnTo>
                  <a:lnTo>
                    <a:pt x="196759" y="200025"/>
                  </a:lnTo>
                  <a:lnTo>
                    <a:pt x="197576" y="200025"/>
                  </a:lnTo>
                  <a:lnTo>
                    <a:pt x="198392" y="200025"/>
                  </a:lnTo>
                  <a:lnTo>
                    <a:pt x="200025" y="199209"/>
                  </a:lnTo>
                  <a:lnTo>
                    <a:pt x="200841" y="197576"/>
                  </a:lnTo>
                  <a:lnTo>
                    <a:pt x="202474" y="198392"/>
                  </a:lnTo>
                  <a:lnTo>
                    <a:pt x="202474" y="196759"/>
                  </a:lnTo>
                  <a:lnTo>
                    <a:pt x="202474" y="196759"/>
                  </a:lnTo>
                  <a:close/>
                  <a:moveTo>
                    <a:pt x="478427" y="195943"/>
                  </a:moveTo>
                  <a:lnTo>
                    <a:pt x="478427" y="195943"/>
                  </a:lnTo>
                  <a:lnTo>
                    <a:pt x="478427" y="195943"/>
                  </a:lnTo>
                  <a:lnTo>
                    <a:pt x="476795" y="195127"/>
                  </a:lnTo>
                  <a:lnTo>
                    <a:pt x="476795" y="194310"/>
                  </a:lnTo>
                  <a:lnTo>
                    <a:pt x="477611" y="194310"/>
                  </a:lnTo>
                  <a:lnTo>
                    <a:pt x="478427" y="195943"/>
                  </a:lnTo>
                  <a:close/>
                  <a:moveTo>
                    <a:pt x="419645" y="200841"/>
                  </a:moveTo>
                  <a:lnTo>
                    <a:pt x="418828" y="203291"/>
                  </a:lnTo>
                  <a:lnTo>
                    <a:pt x="418828" y="202474"/>
                  </a:lnTo>
                  <a:lnTo>
                    <a:pt x="418828" y="200025"/>
                  </a:lnTo>
                  <a:lnTo>
                    <a:pt x="418012" y="198392"/>
                  </a:lnTo>
                  <a:lnTo>
                    <a:pt x="418012" y="196759"/>
                  </a:lnTo>
                  <a:lnTo>
                    <a:pt x="418012" y="193494"/>
                  </a:lnTo>
                  <a:lnTo>
                    <a:pt x="418828" y="191861"/>
                  </a:lnTo>
                  <a:lnTo>
                    <a:pt x="419645" y="194310"/>
                  </a:lnTo>
                  <a:lnTo>
                    <a:pt x="419645" y="195127"/>
                  </a:lnTo>
                  <a:lnTo>
                    <a:pt x="419645" y="200841"/>
                  </a:lnTo>
                  <a:close/>
                  <a:moveTo>
                    <a:pt x="290648" y="193494"/>
                  </a:moveTo>
                  <a:lnTo>
                    <a:pt x="290648" y="193494"/>
                  </a:lnTo>
                  <a:lnTo>
                    <a:pt x="289016" y="194310"/>
                  </a:lnTo>
                  <a:lnTo>
                    <a:pt x="289016" y="193494"/>
                  </a:lnTo>
                  <a:lnTo>
                    <a:pt x="289832" y="192677"/>
                  </a:lnTo>
                  <a:lnTo>
                    <a:pt x="290648" y="192677"/>
                  </a:lnTo>
                  <a:lnTo>
                    <a:pt x="291465" y="193494"/>
                  </a:lnTo>
                  <a:lnTo>
                    <a:pt x="290648" y="193494"/>
                  </a:lnTo>
                  <a:close/>
                  <a:moveTo>
                    <a:pt x="622935" y="193494"/>
                  </a:moveTo>
                  <a:lnTo>
                    <a:pt x="622119" y="195127"/>
                  </a:lnTo>
                  <a:lnTo>
                    <a:pt x="621302" y="194310"/>
                  </a:lnTo>
                  <a:lnTo>
                    <a:pt x="621302" y="194310"/>
                  </a:lnTo>
                  <a:lnTo>
                    <a:pt x="621302" y="193494"/>
                  </a:lnTo>
                  <a:lnTo>
                    <a:pt x="621302" y="191861"/>
                  </a:lnTo>
                  <a:lnTo>
                    <a:pt x="620486" y="189412"/>
                  </a:lnTo>
                  <a:lnTo>
                    <a:pt x="621302" y="189412"/>
                  </a:lnTo>
                  <a:lnTo>
                    <a:pt x="621302" y="190228"/>
                  </a:lnTo>
                  <a:lnTo>
                    <a:pt x="621302" y="190228"/>
                  </a:lnTo>
                  <a:lnTo>
                    <a:pt x="622119" y="192677"/>
                  </a:lnTo>
                  <a:lnTo>
                    <a:pt x="622935" y="193494"/>
                  </a:lnTo>
                  <a:close/>
                  <a:moveTo>
                    <a:pt x="654776" y="191044"/>
                  </a:moveTo>
                  <a:lnTo>
                    <a:pt x="654776" y="191044"/>
                  </a:lnTo>
                  <a:lnTo>
                    <a:pt x="654776" y="192677"/>
                  </a:lnTo>
                  <a:lnTo>
                    <a:pt x="654776" y="193494"/>
                  </a:lnTo>
                  <a:lnTo>
                    <a:pt x="653959" y="194310"/>
                  </a:lnTo>
                  <a:lnTo>
                    <a:pt x="654776" y="195943"/>
                  </a:lnTo>
                  <a:lnTo>
                    <a:pt x="654776" y="196759"/>
                  </a:lnTo>
                  <a:lnTo>
                    <a:pt x="654776" y="197576"/>
                  </a:lnTo>
                  <a:lnTo>
                    <a:pt x="654776" y="198392"/>
                  </a:lnTo>
                  <a:lnTo>
                    <a:pt x="653959" y="200025"/>
                  </a:lnTo>
                  <a:lnTo>
                    <a:pt x="653143" y="200841"/>
                  </a:lnTo>
                  <a:lnTo>
                    <a:pt x="653143" y="200841"/>
                  </a:lnTo>
                  <a:lnTo>
                    <a:pt x="653143" y="201658"/>
                  </a:lnTo>
                  <a:lnTo>
                    <a:pt x="649877" y="200841"/>
                  </a:lnTo>
                  <a:lnTo>
                    <a:pt x="648245" y="200025"/>
                  </a:lnTo>
                  <a:lnTo>
                    <a:pt x="646612" y="199209"/>
                  </a:lnTo>
                  <a:lnTo>
                    <a:pt x="646612" y="198392"/>
                  </a:lnTo>
                  <a:lnTo>
                    <a:pt x="644979" y="196759"/>
                  </a:lnTo>
                  <a:lnTo>
                    <a:pt x="644979" y="195943"/>
                  </a:lnTo>
                  <a:lnTo>
                    <a:pt x="644979" y="195127"/>
                  </a:lnTo>
                  <a:lnTo>
                    <a:pt x="645795" y="195127"/>
                  </a:lnTo>
                  <a:lnTo>
                    <a:pt x="647428" y="195127"/>
                  </a:lnTo>
                  <a:lnTo>
                    <a:pt x="647428" y="194310"/>
                  </a:lnTo>
                  <a:lnTo>
                    <a:pt x="648245" y="191861"/>
                  </a:lnTo>
                  <a:lnTo>
                    <a:pt x="646612" y="190228"/>
                  </a:lnTo>
                  <a:lnTo>
                    <a:pt x="646612" y="189412"/>
                  </a:lnTo>
                  <a:lnTo>
                    <a:pt x="647428" y="188595"/>
                  </a:lnTo>
                  <a:lnTo>
                    <a:pt x="649061" y="189412"/>
                  </a:lnTo>
                  <a:lnTo>
                    <a:pt x="650694" y="186962"/>
                  </a:lnTo>
                  <a:lnTo>
                    <a:pt x="651510" y="186146"/>
                  </a:lnTo>
                  <a:lnTo>
                    <a:pt x="651510" y="184513"/>
                  </a:lnTo>
                  <a:lnTo>
                    <a:pt x="652327" y="184513"/>
                  </a:lnTo>
                  <a:lnTo>
                    <a:pt x="653143" y="184513"/>
                  </a:lnTo>
                  <a:lnTo>
                    <a:pt x="653959" y="185329"/>
                  </a:lnTo>
                  <a:lnTo>
                    <a:pt x="653959" y="186146"/>
                  </a:lnTo>
                  <a:lnTo>
                    <a:pt x="653959" y="186962"/>
                  </a:lnTo>
                  <a:lnTo>
                    <a:pt x="654776" y="186962"/>
                  </a:lnTo>
                  <a:lnTo>
                    <a:pt x="654776" y="191044"/>
                  </a:lnTo>
                  <a:close/>
                  <a:moveTo>
                    <a:pt x="624568" y="194310"/>
                  </a:moveTo>
                  <a:lnTo>
                    <a:pt x="622935" y="195943"/>
                  </a:lnTo>
                  <a:lnTo>
                    <a:pt x="624568" y="192677"/>
                  </a:lnTo>
                  <a:lnTo>
                    <a:pt x="624568" y="191044"/>
                  </a:lnTo>
                  <a:lnTo>
                    <a:pt x="625384" y="190228"/>
                  </a:lnTo>
                  <a:lnTo>
                    <a:pt x="627017" y="185329"/>
                  </a:lnTo>
                  <a:lnTo>
                    <a:pt x="627017" y="185329"/>
                  </a:lnTo>
                  <a:lnTo>
                    <a:pt x="627834" y="186146"/>
                  </a:lnTo>
                  <a:lnTo>
                    <a:pt x="627017" y="190228"/>
                  </a:lnTo>
                  <a:lnTo>
                    <a:pt x="624568" y="192677"/>
                  </a:lnTo>
                  <a:lnTo>
                    <a:pt x="624568" y="194310"/>
                  </a:lnTo>
                  <a:close/>
                  <a:moveTo>
                    <a:pt x="120015" y="187779"/>
                  </a:moveTo>
                  <a:lnTo>
                    <a:pt x="118382" y="187779"/>
                  </a:lnTo>
                  <a:lnTo>
                    <a:pt x="115933" y="186146"/>
                  </a:lnTo>
                  <a:lnTo>
                    <a:pt x="115933" y="185329"/>
                  </a:lnTo>
                  <a:lnTo>
                    <a:pt x="116749" y="184513"/>
                  </a:lnTo>
                  <a:lnTo>
                    <a:pt x="117566" y="184513"/>
                  </a:lnTo>
                  <a:lnTo>
                    <a:pt x="120831" y="186146"/>
                  </a:lnTo>
                  <a:lnTo>
                    <a:pt x="121648" y="186962"/>
                  </a:lnTo>
                  <a:lnTo>
                    <a:pt x="120015" y="187779"/>
                  </a:lnTo>
                  <a:close/>
                  <a:moveTo>
                    <a:pt x="471079" y="184513"/>
                  </a:moveTo>
                  <a:lnTo>
                    <a:pt x="471079" y="186146"/>
                  </a:lnTo>
                  <a:lnTo>
                    <a:pt x="470263" y="186146"/>
                  </a:lnTo>
                  <a:lnTo>
                    <a:pt x="469446" y="185329"/>
                  </a:lnTo>
                  <a:lnTo>
                    <a:pt x="469446" y="184513"/>
                  </a:lnTo>
                  <a:lnTo>
                    <a:pt x="469446" y="183696"/>
                  </a:lnTo>
                  <a:lnTo>
                    <a:pt x="469446" y="183696"/>
                  </a:lnTo>
                  <a:lnTo>
                    <a:pt x="471079" y="184513"/>
                  </a:lnTo>
                  <a:close/>
                  <a:moveTo>
                    <a:pt x="444954" y="186962"/>
                  </a:moveTo>
                  <a:lnTo>
                    <a:pt x="444137" y="187779"/>
                  </a:lnTo>
                  <a:lnTo>
                    <a:pt x="442504" y="186146"/>
                  </a:lnTo>
                  <a:lnTo>
                    <a:pt x="441688" y="184513"/>
                  </a:lnTo>
                  <a:lnTo>
                    <a:pt x="441688" y="183696"/>
                  </a:lnTo>
                  <a:lnTo>
                    <a:pt x="442504" y="182880"/>
                  </a:lnTo>
                  <a:lnTo>
                    <a:pt x="442504" y="182880"/>
                  </a:lnTo>
                  <a:lnTo>
                    <a:pt x="442504" y="182064"/>
                  </a:lnTo>
                  <a:lnTo>
                    <a:pt x="443321" y="182064"/>
                  </a:lnTo>
                  <a:lnTo>
                    <a:pt x="444137" y="182064"/>
                  </a:lnTo>
                  <a:lnTo>
                    <a:pt x="444954" y="182880"/>
                  </a:lnTo>
                  <a:lnTo>
                    <a:pt x="445770" y="182880"/>
                  </a:lnTo>
                  <a:lnTo>
                    <a:pt x="445770" y="183696"/>
                  </a:lnTo>
                  <a:lnTo>
                    <a:pt x="444954" y="186962"/>
                  </a:lnTo>
                  <a:close/>
                  <a:moveTo>
                    <a:pt x="454751" y="184513"/>
                  </a:moveTo>
                  <a:lnTo>
                    <a:pt x="453934" y="185329"/>
                  </a:lnTo>
                  <a:lnTo>
                    <a:pt x="453118" y="186146"/>
                  </a:lnTo>
                  <a:lnTo>
                    <a:pt x="452302" y="186146"/>
                  </a:lnTo>
                  <a:lnTo>
                    <a:pt x="451485" y="186146"/>
                  </a:lnTo>
                  <a:lnTo>
                    <a:pt x="449852" y="185329"/>
                  </a:lnTo>
                  <a:lnTo>
                    <a:pt x="449852" y="186146"/>
                  </a:lnTo>
                  <a:lnTo>
                    <a:pt x="449036" y="186146"/>
                  </a:lnTo>
                  <a:lnTo>
                    <a:pt x="449036" y="185329"/>
                  </a:lnTo>
                  <a:lnTo>
                    <a:pt x="449852" y="182064"/>
                  </a:lnTo>
                  <a:lnTo>
                    <a:pt x="450669" y="181247"/>
                  </a:lnTo>
                  <a:lnTo>
                    <a:pt x="450669" y="180431"/>
                  </a:lnTo>
                  <a:lnTo>
                    <a:pt x="449852" y="177982"/>
                  </a:lnTo>
                  <a:lnTo>
                    <a:pt x="450669" y="176349"/>
                  </a:lnTo>
                  <a:lnTo>
                    <a:pt x="453118" y="175532"/>
                  </a:lnTo>
                  <a:lnTo>
                    <a:pt x="455567" y="174716"/>
                  </a:lnTo>
                  <a:lnTo>
                    <a:pt x="456384" y="174716"/>
                  </a:lnTo>
                  <a:lnTo>
                    <a:pt x="457200" y="175532"/>
                  </a:lnTo>
                  <a:lnTo>
                    <a:pt x="457200" y="179614"/>
                  </a:lnTo>
                  <a:lnTo>
                    <a:pt x="454751" y="182880"/>
                  </a:lnTo>
                  <a:lnTo>
                    <a:pt x="454751" y="184513"/>
                  </a:lnTo>
                  <a:close/>
                  <a:moveTo>
                    <a:pt x="463731" y="172266"/>
                  </a:moveTo>
                  <a:lnTo>
                    <a:pt x="463731" y="175532"/>
                  </a:lnTo>
                  <a:lnTo>
                    <a:pt x="463731" y="176349"/>
                  </a:lnTo>
                  <a:lnTo>
                    <a:pt x="462915" y="174716"/>
                  </a:lnTo>
                  <a:lnTo>
                    <a:pt x="462915" y="174716"/>
                  </a:lnTo>
                  <a:lnTo>
                    <a:pt x="462915" y="174716"/>
                  </a:lnTo>
                  <a:lnTo>
                    <a:pt x="462915" y="174716"/>
                  </a:lnTo>
                  <a:lnTo>
                    <a:pt x="462098" y="174716"/>
                  </a:lnTo>
                  <a:lnTo>
                    <a:pt x="461282" y="176349"/>
                  </a:lnTo>
                  <a:lnTo>
                    <a:pt x="461282" y="177982"/>
                  </a:lnTo>
                  <a:lnTo>
                    <a:pt x="460466" y="178798"/>
                  </a:lnTo>
                  <a:lnTo>
                    <a:pt x="460466" y="182064"/>
                  </a:lnTo>
                  <a:lnTo>
                    <a:pt x="460466" y="182880"/>
                  </a:lnTo>
                  <a:lnTo>
                    <a:pt x="461282" y="182880"/>
                  </a:lnTo>
                  <a:lnTo>
                    <a:pt x="462098" y="182880"/>
                  </a:lnTo>
                  <a:lnTo>
                    <a:pt x="463731" y="183696"/>
                  </a:lnTo>
                  <a:lnTo>
                    <a:pt x="464548" y="184513"/>
                  </a:lnTo>
                  <a:lnTo>
                    <a:pt x="464548" y="185329"/>
                  </a:lnTo>
                  <a:lnTo>
                    <a:pt x="463731" y="186146"/>
                  </a:lnTo>
                  <a:lnTo>
                    <a:pt x="462098" y="186962"/>
                  </a:lnTo>
                  <a:lnTo>
                    <a:pt x="461282" y="186146"/>
                  </a:lnTo>
                  <a:lnTo>
                    <a:pt x="461282" y="186146"/>
                  </a:lnTo>
                  <a:lnTo>
                    <a:pt x="460466" y="186962"/>
                  </a:lnTo>
                  <a:lnTo>
                    <a:pt x="459649" y="187779"/>
                  </a:lnTo>
                  <a:lnTo>
                    <a:pt x="459649" y="188595"/>
                  </a:lnTo>
                  <a:lnTo>
                    <a:pt x="458833" y="190228"/>
                  </a:lnTo>
                  <a:lnTo>
                    <a:pt x="458016" y="191044"/>
                  </a:lnTo>
                  <a:lnTo>
                    <a:pt x="456384" y="190228"/>
                  </a:lnTo>
                  <a:lnTo>
                    <a:pt x="455567" y="191044"/>
                  </a:lnTo>
                  <a:lnTo>
                    <a:pt x="454751" y="191044"/>
                  </a:lnTo>
                  <a:lnTo>
                    <a:pt x="453934" y="189412"/>
                  </a:lnTo>
                  <a:lnTo>
                    <a:pt x="453934" y="188595"/>
                  </a:lnTo>
                  <a:lnTo>
                    <a:pt x="454751" y="187779"/>
                  </a:lnTo>
                  <a:lnTo>
                    <a:pt x="454751" y="186962"/>
                  </a:lnTo>
                  <a:lnTo>
                    <a:pt x="455567" y="186146"/>
                  </a:lnTo>
                  <a:lnTo>
                    <a:pt x="456384" y="185329"/>
                  </a:lnTo>
                  <a:lnTo>
                    <a:pt x="457200" y="184513"/>
                  </a:lnTo>
                  <a:lnTo>
                    <a:pt x="457200" y="183696"/>
                  </a:lnTo>
                  <a:lnTo>
                    <a:pt x="458016" y="181247"/>
                  </a:lnTo>
                  <a:lnTo>
                    <a:pt x="458016" y="180431"/>
                  </a:lnTo>
                  <a:lnTo>
                    <a:pt x="458016" y="179614"/>
                  </a:lnTo>
                  <a:lnTo>
                    <a:pt x="458833" y="177982"/>
                  </a:lnTo>
                  <a:lnTo>
                    <a:pt x="458833" y="174716"/>
                  </a:lnTo>
                  <a:lnTo>
                    <a:pt x="460466" y="171450"/>
                  </a:lnTo>
                  <a:lnTo>
                    <a:pt x="462098" y="170634"/>
                  </a:lnTo>
                  <a:lnTo>
                    <a:pt x="462915" y="170634"/>
                  </a:lnTo>
                  <a:lnTo>
                    <a:pt x="462915" y="171450"/>
                  </a:lnTo>
                  <a:lnTo>
                    <a:pt x="463731" y="172266"/>
                  </a:lnTo>
                  <a:close/>
                  <a:moveTo>
                    <a:pt x="635998" y="167368"/>
                  </a:moveTo>
                  <a:lnTo>
                    <a:pt x="636814" y="168184"/>
                  </a:lnTo>
                  <a:lnTo>
                    <a:pt x="635181" y="167368"/>
                  </a:lnTo>
                  <a:lnTo>
                    <a:pt x="632732" y="165735"/>
                  </a:lnTo>
                  <a:lnTo>
                    <a:pt x="632732" y="164919"/>
                  </a:lnTo>
                  <a:lnTo>
                    <a:pt x="635181" y="166552"/>
                  </a:lnTo>
                  <a:lnTo>
                    <a:pt x="635998" y="167368"/>
                  </a:lnTo>
                  <a:close/>
                  <a:moveTo>
                    <a:pt x="464548" y="164919"/>
                  </a:moveTo>
                  <a:lnTo>
                    <a:pt x="462915" y="166552"/>
                  </a:lnTo>
                  <a:lnTo>
                    <a:pt x="462098" y="166552"/>
                  </a:lnTo>
                  <a:lnTo>
                    <a:pt x="460466" y="164919"/>
                  </a:lnTo>
                  <a:lnTo>
                    <a:pt x="460466" y="163286"/>
                  </a:lnTo>
                  <a:lnTo>
                    <a:pt x="460466" y="162469"/>
                  </a:lnTo>
                  <a:lnTo>
                    <a:pt x="461282" y="161653"/>
                  </a:lnTo>
                  <a:lnTo>
                    <a:pt x="464548" y="161653"/>
                  </a:lnTo>
                  <a:lnTo>
                    <a:pt x="465364" y="162469"/>
                  </a:lnTo>
                  <a:lnTo>
                    <a:pt x="464548" y="164919"/>
                  </a:lnTo>
                  <a:close/>
                  <a:moveTo>
                    <a:pt x="552722" y="156754"/>
                  </a:moveTo>
                  <a:lnTo>
                    <a:pt x="550273" y="157571"/>
                  </a:lnTo>
                  <a:lnTo>
                    <a:pt x="551089" y="155938"/>
                  </a:lnTo>
                  <a:lnTo>
                    <a:pt x="551089" y="155121"/>
                  </a:lnTo>
                  <a:lnTo>
                    <a:pt x="552722" y="156754"/>
                  </a:lnTo>
                  <a:lnTo>
                    <a:pt x="552722" y="156754"/>
                  </a:lnTo>
                  <a:close/>
                  <a:moveTo>
                    <a:pt x="547823" y="157571"/>
                  </a:moveTo>
                  <a:lnTo>
                    <a:pt x="547823" y="157571"/>
                  </a:lnTo>
                  <a:lnTo>
                    <a:pt x="546191" y="158387"/>
                  </a:lnTo>
                  <a:lnTo>
                    <a:pt x="545374" y="158387"/>
                  </a:lnTo>
                  <a:lnTo>
                    <a:pt x="545374" y="157571"/>
                  </a:lnTo>
                  <a:lnTo>
                    <a:pt x="545374" y="157571"/>
                  </a:lnTo>
                  <a:lnTo>
                    <a:pt x="544558" y="157571"/>
                  </a:lnTo>
                  <a:lnTo>
                    <a:pt x="543741" y="158387"/>
                  </a:lnTo>
                  <a:lnTo>
                    <a:pt x="542109" y="159204"/>
                  </a:lnTo>
                  <a:lnTo>
                    <a:pt x="541292" y="158387"/>
                  </a:lnTo>
                  <a:lnTo>
                    <a:pt x="541292" y="157571"/>
                  </a:lnTo>
                  <a:lnTo>
                    <a:pt x="541292" y="157571"/>
                  </a:lnTo>
                  <a:lnTo>
                    <a:pt x="542925" y="155938"/>
                  </a:lnTo>
                  <a:lnTo>
                    <a:pt x="544558" y="155938"/>
                  </a:lnTo>
                  <a:lnTo>
                    <a:pt x="547007" y="154305"/>
                  </a:lnTo>
                  <a:lnTo>
                    <a:pt x="547823" y="154305"/>
                  </a:lnTo>
                  <a:lnTo>
                    <a:pt x="547823" y="155121"/>
                  </a:lnTo>
                  <a:lnTo>
                    <a:pt x="547823" y="155938"/>
                  </a:lnTo>
                  <a:lnTo>
                    <a:pt x="547823" y="157571"/>
                  </a:lnTo>
                  <a:lnTo>
                    <a:pt x="547823" y="157571"/>
                  </a:lnTo>
                  <a:close/>
                  <a:moveTo>
                    <a:pt x="555171" y="155938"/>
                  </a:moveTo>
                  <a:lnTo>
                    <a:pt x="555171" y="155938"/>
                  </a:lnTo>
                  <a:lnTo>
                    <a:pt x="555171" y="156754"/>
                  </a:lnTo>
                  <a:lnTo>
                    <a:pt x="554355" y="156754"/>
                  </a:lnTo>
                  <a:lnTo>
                    <a:pt x="553539" y="156754"/>
                  </a:lnTo>
                  <a:lnTo>
                    <a:pt x="552722" y="155121"/>
                  </a:lnTo>
                  <a:lnTo>
                    <a:pt x="552722" y="155121"/>
                  </a:lnTo>
                  <a:lnTo>
                    <a:pt x="553539" y="155121"/>
                  </a:lnTo>
                  <a:lnTo>
                    <a:pt x="555171" y="155938"/>
                  </a:lnTo>
                  <a:lnTo>
                    <a:pt x="555171" y="155938"/>
                  </a:lnTo>
                  <a:close/>
                  <a:moveTo>
                    <a:pt x="351881" y="154305"/>
                  </a:moveTo>
                  <a:lnTo>
                    <a:pt x="351064" y="156754"/>
                  </a:lnTo>
                  <a:lnTo>
                    <a:pt x="350248" y="155121"/>
                  </a:lnTo>
                  <a:lnTo>
                    <a:pt x="351881" y="154305"/>
                  </a:lnTo>
                  <a:lnTo>
                    <a:pt x="351881" y="153489"/>
                  </a:lnTo>
                  <a:lnTo>
                    <a:pt x="351881" y="154305"/>
                  </a:lnTo>
                  <a:close/>
                  <a:moveTo>
                    <a:pt x="537210" y="151856"/>
                  </a:moveTo>
                  <a:lnTo>
                    <a:pt x="537210" y="151856"/>
                  </a:lnTo>
                  <a:lnTo>
                    <a:pt x="535577" y="151856"/>
                  </a:lnTo>
                  <a:lnTo>
                    <a:pt x="534761" y="151039"/>
                  </a:lnTo>
                  <a:lnTo>
                    <a:pt x="535577" y="150223"/>
                  </a:lnTo>
                  <a:lnTo>
                    <a:pt x="535577" y="150223"/>
                  </a:lnTo>
                  <a:lnTo>
                    <a:pt x="537210" y="151856"/>
                  </a:lnTo>
                  <a:close/>
                  <a:moveTo>
                    <a:pt x="350248" y="160837"/>
                  </a:moveTo>
                  <a:lnTo>
                    <a:pt x="346982" y="164102"/>
                  </a:lnTo>
                  <a:lnTo>
                    <a:pt x="346166" y="163286"/>
                  </a:lnTo>
                  <a:lnTo>
                    <a:pt x="346166" y="160020"/>
                  </a:lnTo>
                  <a:lnTo>
                    <a:pt x="345349" y="158387"/>
                  </a:lnTo>
                  <a:lnTo>
                    <a:pt x="345349" y="156754"/>
                  </a:lnTo>
                  <a:lnTo>
                    <a:pt x="346166" y="154305"/>
                  </a:lnTo>
                  <a:lnTo>
                    <a:pt x="346982" y="152672"/>
                  </a:lnTo>
                  <a:lnTo>
                    <a:pt x="348615" y="151039"/>
                  </a:lnTo>
                  <a:lnTo>
                    <a:pt x="349431" y="151039"/>
                  </a:lnTo>
                  <a:lnTo>
                    <a:pt x="349431" y="153489"/>
                  </a:lnTo>
                  <a:lnTo>
                    <a:pt x="349431" y="154305"/>
                  </a:lnTo>
                  <a:lnTo>
                    <a:pt x="349431" y="155121"/>
                  </a:lnTo>
                  <a:lnTo>
                    <a:pt x="349431" y="155938"/>
                  </a:lnTo>
                  <a:lnTo>
                    <a:pt x="349431" y="159204"/>
                  </a:lnTo>
                  <a:lnTo>
                    <a:pt x="349431" y="160020"/>
                  </a:lnTo>
                  <a:lnTo>
                    <a:pt x="350248" y="160837"/>
                  </a:lnTo>
                  <a:lnTo>
                    <a:pt x="350248" y="160837"/>
                  </a:lnTo>
                  <a:close/>
                  <a:moveTo>
                    <a:pt x="524964" y="148590"/>
                  </a:moveTo>
                  <a:lnTo>
                    <a:pt x="527413" y="150223"/>
                  </a:lnTo>
                  <a:lnTo>
                    <a:pt x="528229" y="151039"/>
                  </a:lnTo>
                  <a:lnTo>
                    <a:pt x="529046" y="151856"/>
                  </a:lnTo>
                  <a:lnTo>
                    <a:pt x="529862" y="152672"/>
                  </a:lnTo>
                  <a:lnTo>
                    <a:pt x="530679" y="153489"/>
                  </a:lnTo>
                  <a:lnTo>
                    <a:pt x="531495" y="154305"/>
                  </a:lnTo>
                  <a:lnTo>
                    <a:pt x="531495" y="155938"/>
                  </a:lnTo>
                  <a:lnTo>
                    <a:pt x="531495" y="158387"/>
                  </a:lnTo>
                  <a:lnTo>
                    <a:pt x="529862" y="158387"/>
                  </a:lnTo>
                  <a:lnTo>
                    <a:pt x="529046" y="158387"/>
                  </a:lnTo>
                  <a:lnTo>
                    <a:pt x="526596" y="160020"/>
                  </a:lnTo>
                  <a:lnTo>
                    <a:pt x="525780" y="160020"/>
                  </a:lnTo>
                  <a:lnTo>
                    <a:pt x="524147" y="160020"/>
                  </a:lnTo>
                  <a:lnTo>
                    <a:pt x="523331" y="160020"/>
                  </a:lnTo>
                  <a:lnTo>
                    <a:pt x="522514" y="160020"/>
                  </a:lnTo>
                  <a:lnTo>
                    <a:pt x="520065" y="159204"/>
                  </a:lnTo>
                  <a:lnTo>
                    <a:pt x="517616" y="158387"/>
                  </a:lnTo>
                  <a:lnTo>
                    <a:pt x="514350" y="156754"/>
                  </a:lnTo>
                  <a:lnTo>
                    <a:pt x="513534" y="155938"/>
                  </a:lnTo>
                  <a:lnTo>
                    <a:pt x="512717" y="155121"/>
                  </a:lnTo>
                  <a:lnTo>
                    <a:pt x="511084" y="153489"/>
                  </a:lnTo>
                  <a:lnTo>
                    <a:pt x="511084" y="152672"/>
                  </a:lnTo>
                  <a:lnTo>
                    <a:pt x="511084" y="149407"/>
                  </a:lnTo>
                  <a:lnTo>
                    <a:pt x="511084" y="148590"/>
                  </a:lnTo>
                  <a:lnTo>
                    <a:pt x="511901" y="148590"/>
                  </a:lnTo>
                  <a:lnTo>
                    <a:pt x="514350" y="149407"/>
                  </a:lnTo>
                  <a:lnTo>
                    <a:pt x="515983" y="148590"/>
                  </a:lnTo>
                  <a:lnTo>
                    <a:pt x="520065" y="147774"/>
                  </a:lnTo>
                  <a:lnTo>
                    <a:pt x="524147" y="147774"/>
                  </a:lnTo>
                  <a:lnTo>
                    <a:pt x="524964" y="148590"/>
                  </a:lnTo>
                  <a:close/>
                  <a:moveTo>
                    <a:pt x="542925" y="146141"/>
                  </a:moveTo>
                  <a:lnTo>
                    <a:pt x="542109" y="147774"/>
                  </a:lnTo>
                  <a:lnTo>
                    <a:pt x="540476" y="147774"/>
                  </a:lnTo>
                  <a:lnTo>
                    <a:pt x="540476" y="147774"/>
                  </a:lnTo>
                  <a:lnTo>
                    <a:pt x="542109" y="146957"/>
                  </a:lnTo>
                  <a:lnTo>
                    <a:pt x="542925" y="146141"/>
                  </a:lnTo>
                  <a:close/>
                  <a:moveTo>
                    <a:pt x="194310" y="146957"/>
                  </a:moveTo>
                  <a:lnTo>
                    <a:pt x="194310" y="146957"/>
                  </a:lnTo>
                  <a:lnTo>
                    <a:pt x="193494" y="146957"/>
                  </a:lnTo>
                  <a:lnTo>
                    <a:pt x="192677" y="146141"/>
                  </a:lnTo>
                  <a:lnTo>
                    <a:pt x="191861" y="145324"/>
                  </a:lnTo>
                  <a:lnTo>
                    <a:pt x="191861" y="144508"/>
                  </a:lnTo>
                  <a:lnTo>
                    <a:pt x="192677" y="143691"/>
                  </a:lnTo>
                  <a:lnTo>
                    <a:pt x="194310" y="144508"/>
                  </a:lnTo>
                  <a:lnTo>
                    <a:pt x="194310" y="146957"/>
                  </a:lnTo>
                  <a:close/>
                  <a:moveTo>
                    <a:pt x="204107" y="145324"/>
                  </a:moveTo>
                  <a:lnTo>
                    <a:pt x="204107" y="145324"/>
                  </a:lnTo>
                  <a:lnTo>
                    <a:pt x="203291" y="145324"/>
                  </a:lnTo>
                  <a:lnTo>
                    <a:pt x="203291" y="144508"/>
                  </a:lnTo>
                  <a:lnTo>
                    <a:pt x="203291" y="143691"/>
                  </a:lnTo>
                  <a:lnTo>
                    <a:pt x="204107" y="143691"/>
                  </a:lnTo>
                  <a:lnTo>
                    <a:pt x="204923" y="143691"/>
                  </a:lnTo>
                  <a:lnTo>
                    <a:pt x="204107" y="145324"/>
                  </a:lnTo>
                  <a:close/>
                  <a:moveTo>
                    <a:pt x="572316" y="144508"/>
                  </a:moveTo>
                  <a:lnTo>
                    <a:pt x="576398" y="146141"/>
                  </a:lnTo>
                  <a:lnTo>
                    <a:pt x="578031" y="146141"/>
                  </a:lnTo>
                  <a:lnTo>
                    <a:pt x="581297" y="146141"/>
                  </a:lnTo>
                  <a:lnTo>
                    <a:pt x="582930" y="146141"/>
                  </a:lnTo>
                  <a:lnTo>
                    <a:pt x="586196" y="148590"/>
                  </a:lnTo>
                  <a:lnTo>
                    <a:pt x="587012" y="150223"/>
                  </a:lnTo>
                  <a:lnTo>
                    <a:pt x="587012" y="151856"/>
                  </a:lnTo>
                  <a:lnTo>
                    <a:pt x="587829" y="153489"/>
                  </a:lnTo>
                  <a:lnTo>
                    <a:pt x="588645" y="153489"/>
                  </a:lnTo>
                  <a:lnTo>
                    <a:pt x="589462" y="153489"/>
                  </a:lnTo>
                  <a:lnTo>
                    <a:pt x="590278" y="155121"/>
                  </a:lnTo>
                  <a:lnTo>
                    <a:pt x="590278" y="155938"/>
                  </a:lnTo>
                  <a:lnTo>
                    <a:pt x="589462" y="160837"/>
                  </a:lnTo>
                  <a:lnTo>
                    <a:pt x="585379" y="159204"/>
                  </a:lnTo>
                  <a:lnTo>
                    <a:pt x="582114" y="157571"/>
                  </a:lnTo>
                  <a:lnTo>
                    <a:pt x="580481" y="156754"/>
                  </a:lnTo>
                  <a:lnTo>
                    <a:pt x="576398" y="155121"/>
                  </a:lnTo>
                  <a:lnTo>
                    <a:pt x="575582" y="154305"/>
                  </a:lnTo>
                  <a:lnTo>
                    <a:pt x="574766" y="153489"/>
                  </a:lnTo>
                  <a:lnTo>
                    <a:pt x="573133" y="152672"/>
                  </a:lnTo>
                  <a:lnTo>
                    <a:pt x="569867" y="152672"/>
                  </a:lnTo>
                  <a:lnTo>
                    <a:pt x="568234" y="152672"/>
                  </a:lnTo>
                  <a:lnTo>
                    <a:pt x="567418" y="152672"/>
                  </a:lnTo>
                  <a:lnTo>
                    <a:pt x="567418" y="153489"/>
                  </a:lnTo>
                  <a:lnTo>
                    <a:pt x="567418" y="154305"/>
                  </a:lnTo>
                  <a:lnTo>
                    <a:pt x="566602" y="154305"/>
                  </a:lnTo>
                  <a:lnTo>
                    <a:pt x="564152" y="153489"/>
                  </a:lnTo>
                  <a:lnTo>
                    <a:pt x="562520" y="153489"/>
                  </a:lnTo>
                  <a:lnTo>
                    <a:pt x="560887" y="152672"/>
                  </a:lnTo>
                  <a:lnTo>
                    <a:pt x="558437" y="152672"/>
                  </a:lnTo>
                  <a:lnTo>
                    <a:pt x="558437" y="152672"/>
                  </a:lnTo>
                  <a:lnTo>
                    <a:pt x="558437" y="151856"/>
                  </a:lnTo>
                  <a:lnTo>
                    <a:pt x="558437" y="151039"/>
                  </a:lnTo>
                  <a:lnTo>
                    <a:pt x="557621" y="151039"/>
                  </a:lnTo>
                  <a:lnTo>
                    <a:pt x="556804" y="151039"/>
                  </a:lnTo>
                  <a:lnTo>
                    <a:pt x="555988" y="151856"/>
                  </a:lnTo>
                  <a:lnTo>
                    <a:pt x="555171" y="152672"/>
                  </a:lnTo>
                  <a:lnTo>
                    <a:pt x="553539" y="154305"/>
                  </a:lnTo>
                  <a:lnTo>
                    <a:pt x="552722" y="155121"/>
                  </a:lnTo>
                  <a:lnTo>
                    <a:pt x="551089" y="155121"/>
                  </a:lnTo>
                  <a:lnTo>
                    <a:pt x="550273" y="155121"/>
                  </a:lnTo>
                  <a:lnTo>
                    <a:pt x="549456" y="155121"/>
                  </a:lnTo>
                  <a:lnTo>
                    <a:pt x="547007" y="151856"/>
                  </a:lnTo>
                  <a:lnTo>
                    <a:pt x="546191" y="151039"/>
                  </a:lnTo>
                  <a:lnTo>
                    <a:pt x="545374" y="150223"/>
                  </a:lnTo>
                  <a:lnTo>
                    <a:pt x="544558" y="150223"/>
                  </a:lnTo>
                  <a:lnTo>
                    <a:pt x="543741" y="151039"/>
                  </a:lnTo>
                  <a:lnTo>
                    <a:pt x="542925" y="151856"/>
                  </a:lnTo>
                  <a:lnTo>
                    <a:pt x="542925" y="152672"/>
                  </a:lnTo>
                  <a:lnTo>
                    <a:pt x="542925" y="153489"/>
                  </a:lnTo>
                  <a:lnTo>
                    <a:pt x="542109" y="155121"/>
                  </a:lnTo>
                  <a:lnTo>
                    <a:pt x="541292" y="155938"/>
                  </a:lnTo>
                  <a:lnTo>
                    <a:pt x="541292" y="155938"/>
                  </a:lnTo>
                  <a:lnTo>
                    <a:pt x="542109" y="154305"/>
                  </a:lnTo>
                  <a:lnTo>
                    <a:pt x="542109" y="153489"/>
                  </a:lnTo>
                  <a:lnTo>
                    <a:pt x="541292" y="152672"/>
                  </a:lnTo>
                  <a:lnTo>
                    <a:pt x="541292" y="151856"/>
                  </a:lnTo>
                  <a:lnTo>
                    <a:pt x="545374" y="146957"/>
                  </a:lnTo>
                  <a:lnTo>
                    <a:pt x="547007" y="146141"/>
                  </a:lnTo>
                  <a:lnTo>
                    <a:pt x="553539" y="146141"/>
                  </a:lnTo>
                  <a:lnTo>
                    <a:pt x="556804" y="146141"/>
                  </a:lnTo>
                  <a:lnTo>
                    <a:pt x="558437" y="146141"/>
                  </a:lnTo>
                  <a:lnTo>
                    <a:pt x="560070" y="146141"/>
                  </a:lnTo>
                  <a:lnTo>
                    <a:pt x="560887" y="146141"/>
                  </a:lnTo>
                  <a:lnTo>
                    <a:pt x="560887" y="146957"/>
                  </a:lnTo>
                  <a:lnTo>
                    <a:pt x="561703" y="147774"/>
                  </a:lnTo>
                  <a:lnTo>
                    <a:pt x="562520" y="147774"/>
                  </a:lnTo>
                  <a:lnTo>
                    <a:pt x="564152" y="146957"/>
                  </a:lnTo>
                  <a:lnTo>
                    <a:pt x="565785" y="146141"/>
                  </a:lnTo>
                  <a:lnTo>
                    <a:pt x="566602" y="145324"/>
                  </a:lnTo>
                  <a:lnTo>
                    <a:pt x="567418" y="145324"/>
                  </a:lnTo>
                  <a:lnTo>
                    <a:pt x="568234" y="145324"/>
                  </a:lnTo>
                  <a:lnTo>
                    <a:pt x="569051" y="145324"/>
                  </a:lnTo>
                  <a:lnTo>
                    <a:pt x="572316" y="144508"/>
                  </a:lnTo>
                  <a:close/>
                  <a:moveTo>
                    <a:pt x="87358" y="150223"/>
                  </a:moveTo>
                  <a:lnTo>
                    <a:pt x="88174" y="152672"/>
                  </a:lnTo>
                  <a:lnTo>
                    <a:pt x="86541" y="151039"/>
                  </a:lnTo>
                  <a:lnTo>
                    <a:pt x="86541" y="150223"/>
                  </a:lnTo>
                  <a:lnTo>
                    <a:pt x="86541" y="149407"/>
                  </a:lnTo>
                  <a:lnTo>
                    <a:pt x="85725" y="148590"/>
                  </a:lnTo>
                  <a:lnTo>
                    <a:pt x="84909" y="147774"/>
                  </a:lnTo>
                  <a:lnTo>
                    <a:pt x="84092" y="145324"/>
                  </a:lnTo>
                  <a:lnTo>
                    <a:pt x="84092" y="144508"/>
                  </a:lnTo>
                  <a:lnTo>
                    <a:pt x="84909" y="144508"/>
                  </a:lnTo>
                  <a:lnTo>
                    <a:pt x="88174" y="147774"/>
                  </a:lnTo>
                  <a:lnTo>
                    <a:pt x="88174" y="148590"/>
                  </a:lnTo>
                  <a:lnTo>
                    <a:pt x="88174" y="150223"/>
                  </a:lnTo>
                  <a:lnTo>
                    <a:pt x="87358" y="150223"/>
                  </a:lnTo>
                  <a:lnTo>
                    <a:pt x="87358" y="150223"/>
                  </a:lnTo>
                  <a:close/>
                  <a:moveTo>
                    <a:pt x="216354" y="146957"/>
                  </a:moveTo>
                  <a:lnTo>
                    <a:pt x="216354" y="148590"/>
                  </a:lnTo>
                  <a:lnTo>
                    <a:pt x="216354" y="149407"/>
                  </a:lnTo>
                  <a:lnTo>
                    <a:pt x="214721" y="150223"/>
                  </a:lnTo>
                  <a:lnTo>
                    <a:pt x="213904" y="151039"/>
                  </a:lnTo>
                  <a:lnTo>
                    <a:pt x="212271" y="151039"/>
                  </a:lnTo>
                  <a:lnTo>
                    <a:pt x="212271" y="150223"/>
                  </a:lnTo>
                  <a:lnTo>
                    <a:pt x="212271" y="148590"/>
                  </a:lnTo>
                  <a:lnTo>
                    <a:pt x="210638" y="147774"/>
                  </a:lnTo>
                  <a:lnTo>
                    <a:pt x="210638" y="147774"/>
                  </a:lnTo>
                  <a:lnTo>
                    <a:pt x="210638" y="148590"/>
                  </a:lnTo>
                  <a:lnTo>
                    <a:pt x="208189" y="149407"/>
                  </a:lnTo>
                  <a:lnTo>
                    <a:pt x="207373" y="149407"/>
                  </a:lnTo>
                  <a:lnTo>
                    <a:pt x="207373" y="147774"/>
                  </a:lnTo>
                  <a:lnTo>
                    <a:pt x="206556" y="146957"/>
                  </a:lnTo>
                  <a:lnTo>
                    <a:pt x="206556" y="145324"/>
                  </a:lnTo>
                  <a:lnTo>
                    <a:pt x="206556" y="144508"/>
                  </a:lnTo>
                  <a:lnTo>
                    <a:pt x="206556" y="144508"/>
                  </a:lnTo>
                  <a:lnTo>
                    <a:pt x="207373" y="143691"/>
                  </a:lnTo>
                  <a:lnTo>
                    <a:pt x="207373" y="142875"/>
                  </a:lnTo>
                  <a:lnTo>
                    <a:pt x="208189" y="142059"/>
                  </a:lnTo>
                  <a:lnTo>
                    <a:pt x="208189" y="139609"/>
                  </a:lnTo>
                  <a:lnTo>
                    <a:pt x="210638" y="138793"/>
                  </a:lnTo>
                  <a:lnTo>
                    <a:pt x="211455" y="139609"/>
                  </a:lnTo>
                  <a:lnTo>
                    <a:pt x="214721" y="140426"/>
                  </a:lnTo>
                  <a:lnTo>
                    <a:pt x="217170" y="142059"/>
                  </a:lnTo>
                  <a:lnTo>
                    <a:pt x="218803" y="144508"/>
                  </a:lnTo>
                  <a:lnTo>
                    <a:pt x="216354" y="146957"/>
                  </a:lnTo>
                  <a:close/>
                  <a:moveTo>
                    <a:pt x="84092" y="142875"/>
                  </a:moveTo>
                  <a:lnTo>
                    <a:pt x="83276" y="144508"/>
                  </a:lnTo>
                  <a:lnTo>
                    <a:pt x="81643" y="144508"/>
                  </a:lnTo>
                  <a:lnTo>
                    <a:pt x="81643" y="143691"/>
                  </a:lnTo>
                  <a:lnTo>
                    <a:pt x="81643" y="142059"/>
                  </a:lnTo>
                  <a:lnTo>
                    <a:pt x="80827" y="141242"/>
                  </a:lnTo>
                  <a:lnTo>
                    <a:pt x="80827" y="141242"/>
                  </a:lnTo>
                  <a:lnTo>
                    <a:pt x="80827" y="140426"/>
                  </a:lnTo>
                  <a:lnTo>
                    <a:pt x="80827" y="140426"/>
                  </a:lnTo>
                  <a:lnTo>
                    <a:pt x="84092" y="142875"/>
                  </a:lnTo>
                  <a:lnTo>
                    <a:pt x="84092" y="142875"/>
                  </a:lnTo>
                  <a:close/>
                  <a:moveTo>
                    <a:pt x="649061" y="132262"/>
                  </a:moveTo>
                  <a:lnTo>
                    <a:pt x="649061" y="132262"/>
                  </a:lnTo>
                  <a:lnTo>
                    <a:pt x="649061" y="132262"/>
                  </a:lnTo>
                  <a:lnTo>
                    <a:pt x="649061" y="130629"/>
                  </a:lnTo>
                  <a:lnTo>
                    <a:pt x="649061" y="130629"/>
                  </a:lnTo>
                  <a:lnTo>
                    <a:pt x="649061" y="130629"/>
                  </a:lnTo>
                  <a:lnTo>
                    <a:pt x="649877" y="130629"/>
                  </a:lnTo>
                  <a:lnTo>
                    <a:pt x="649061" y="132262"/>
                  </a:lnTo>
                  <a:close/>
                  <a:moveTo>
                    <a:pt x="78377" y="136344"/>
                  </a:moveTo>
                  <a:lnTo>
                    <a:pt x="78377" y="136344"/>
                  </a:lnTo>
                  <a:lnTo>
                    <a:pt x="75928" y="135527"/>
                  </a:lnTo>
                  <a:lnTo>
                    <a:pt x="74295" y="135527"/>
                  </a:lnTo>
                  <a:lnTo>
                    <a:pt x="73479" y="133894"/>
                  </a:lnTo>
                  <a:lnTo>
                    <a:pt x="73479" y="133078"/>
                  </a:lnTo>
                  <a:lnTo>
                    <a:pt x="73479" y="132262"/>
                  </a:lnTo>
                  <a:lnTo>
                    <a:pt x="73479" y="131445"/>
                  </a:lnTo>
                  <a:lnTo>
                    <a:pt x="74295" y="131445"/>
                  </a:lnTo>
                  <a:lnTo>
                    <a:pt x="75112" y="132262"/>
                  </a:lnTo>
                  <a:lnTo>
                    <a:pt x="75928" y="133894"/>
                  </a:lnTo>
                  <a:lnTo>
                    <a:pt x="77561" y="135527"/>
                  </a:lnTo>
                  <a:lnTo>
                    <a:pt x="78377" y="136344"/>
                  </a:lnTo>
                  <a:close/>
                  <a:moveTo>
                    <a:pt x="511084" y="137977"/>
                  </a:moveTo>
                  <a:lnTo>
                    <a:pt x="511084" y="137977"/>
                  </a:lnTo>
                  <a:lnTo>
                    <a:pt x="509452" y="137160"/>
                  </a:lnTo>
                  <a:lnTo>
                    <a:pt x="508635" y="134711"/>
                  </a:lnTo>
                  <a:lnTo>
                    <a:pt x="507819" y="133894"/>
                  </a:lnTo>
                  <a:lnTo>
                    <a:pt x="507002" y="131445"/>
                  </a:lnTo>
                  <a:lnTo>
                    <a:pt x="507002" y="130629"/>
                  </a:lnTo>
                  <a:lnTo>
                    <a:pt x="507819" y="129812"/>
                  </a:lnTo>
                  <a:lnTo>
                    <a:pt x="508635" y="129812"/>
                  </a:lnTo>
                  <a:lnTo>
                    <a:pt x="509452" y="130629"/>
                  </a:lnTo>
                  <a:lnTo>
                    <a:pt x="509452" y="133078"/>
                  </a:lnTo>
                  <a:lnTo>
                    <a:pt x="511084" y="136344"/>
                  </a:lnTo>
                  <a:lnTo>
                    <a:pt x="511084" y="137977"/>
                  </a:lnTo>
                  <a:close/>
                  <a:moveTo>
                    <a:pt x="475162" y="129812"/>
                  </a:moveTo>
                  <a:lnTo>
                    <a:pt x="475162" y="129812"/>
                  </a:lnTo>
                  <a:lnTo>
                    <a:pt x="475162" y="129812"/>
                  </a:lnTo>
                  <a:lnTo>
                    <a:pt x="474345" y="128996"/>
                  </a:lnTo>
                  <a:lnTo>
                    <a:pt x="474345" y="128179"/>
                  </a:lnTo>
                  <a:lnTo>
                    <a:pt x="475162" y="129812"/>
                  </a:lnTo>
                  <a:close/>
                  <a:moveTo>
                    <a:pt x="511084" y="126546"/>
                  </a:moveTo>
                  <a:lnTo>
                    <a:pt x="515983" y="127363"/>
                  </a:lnTo>
                  <a:lnTo>
                    <a:pt x="515166" y="128179"/>
                  </a:lnTo>
                  <a:lnTo>
                    <a:pt x="509452" y="128996"/>
                  </a:lnTo>
                  <a:lnTo>
                    <a:pt x="507819" y="128996"/>
                  </a:lnTo>
                  <a:lnTo>
                    <a:pt x="502104" y="129812"/>
                  </a:lnTo>
                  <a:lnTo>
                    <a:pt x="501287" y="129812"/>
                  </a:lnTo>
                  <a:lnTo>
                    <a:pt x="501287" y="128996"/>
                  </a:lnTo>
                  <a:lnTo>
                    <a:pt x="500471" y="128179"/>
                  </a:lnTo>
                  <a:lnTo>
                    <a:pt x="501287" y="127363"/>
                  </a:lnTo>
                  <a:lnTo>
                    <a:pt x="502920" y="127363"/>
                  </a:lnTo>
                  <a:lnTo>
                    <a:pt x="506186" y="127363"/>
                  </a:lnTo>
                  <a:lnTo>
                    <a:pt x="511084" y="126546"/>
                  </a:lnTo>
                  <a:close/>
                  <a:moveTo>
                    <a:pt x="463731" y="127363"/>
                  </a:moveTo>
                  <a:lnTo>
                    <a:pt x="462915" y="128996"/>
                  </a:lnTo>
                  <a:lnTo>
                    <a:pt x="462915" y="128179"/>
                  </a:lnTo>
                  <a:lnTo>
                    <a:pt x="462915" y="127363"/>
                  </a:lnTo>
                  <a:lnTo>
                    <a:pt x="463731" y="127363"/>
                  </a:lnTo>
                  <a:lnTo>
                    <a:pt x="463731" y="127363"/>
                  </a:lnTo>
                  <a:lnTo>
                    <a:pt x="463731" y="127363"/>
                  </a:lnTo>
                  <a:close/>
                  <a:moveTo>
                    <a:pt x="582114" y="124914"/>
                  </a:moveTo>
                  <a:lnTo>
                    <a:pt x="582114" y="125730"/>
                  </a:lnTo>
                  <a:lnTo>
                    <a:pt x="582930" y="126546"/>
                  </a:lnTo>
                  <a:lnTo>
                    <a:pt x="582930" y="128179"/>
                  </a:lnTo>
                  <a:lnTo>
                    <a:pt x="582930" y="128179"/>
                  </a:lnTo>
                  <a:lnTo>
                    <a:pt x="582930" y="128996"/>
                  </a:lnTo>
                  <a:lnTo>
                    <a:pt x="583746" y="129812"/>
                  </a:lnTo>
                  <a:lnTo>
                    <a:pt x="582930" y="129812"/>
                  </a:lnTo>
                  <a:lnTo>
                    <a:pt x="582114" y="129812"/>
                  </a:lnTo>
                  <a:lnTo>
                    <a:pt x="581297" y="130629"/>
                  </a:lnTo>
                  <a:lnTo>
                    <a:pt x="580481" y="131445"/>
                  </a:lnTo>
                  <a:lnTo>
                    <a:pt x="578848" y="131445"/>
                  </a:lnTo>
                  <a:lnTo>
                    <a:pt x="578031" y="130629"/>
                  </a:lnTo>
                  <a:lnTo>
                    <a:pt x="574766" y="129812"/>
                  </a:lnTo>
                  <a:lnTo>
                    <a:pt x="572316" y="128179"/>
                  </a:lnTo>
                  <a:lnTo>
                    <a:pt x="572316" y="127363"/>
                  </a:lnTo>
                  <a:lnTo>
                    <a:pt x="576398" y="125730"/>
                  </a:lnTo>
                  <a:lnTo>
                    <a:pt x="578031" y="124914"/>
                  </a:lnTo>
                  <a:lnTo>
                    <a:pt x="579664" y="124914"/>
                  </a:lnTo>
                  <a:lnTo>
                    <a:pt x="582114" y="124914"/>
                  </a:lnTo>
                  <a:lnTo>
                    <a:pt x="582114" y="124914"/>
                  </a:lnTo>
                  <a:close/>
                  <a:moveTo>
                    <a:pt x="493123" y="125730"/>
                  </a:moveTo>
                  <a:lnTo>
                    <a:pt x="494756" y="126546"/>
                  </a:lnTo>
                  <a:lnTo>
                    <a:pt x="495572" y="126546"/>
                  </a:lnTo>
                  <a:lnTo>
                    <a:pt x="496388" y="125730"/>
                  </a:lnTo>
                  <a:lnTo>
                    <a:pt x="496388" y="125730"/>
                  </a:lnTo>
                  <a:lnTo>
                    <a:pt x="497205" y="125730"/>
                  </a:lnTo>
                  <a:lnTo>
                    <a:pt x="497205" y="126546"/>
                  </a:lnTo>
                  <a:lnTo>
                    <a:pt x="498021" y="126546"/>
                  </a:lnTo>
                  <a:lnTo>
                    <a:pt x="498838" y="126546"/>
                  </a:lnTo>
                  <a:lnTo>
                    <a:pt x="498838" y="126546"/>
                  </a:lnTo>
                  <a:lnTo>
                    <a:pt x="498838" y="127363"/>
                  </a:lnTo>
                  <a:lnTo>
                    <a:pt x="495572" y="127363"/>
                  </a:lnTo>
                  <a:lnTo>
                    <a:pt x="493123" y="128179"/>
                  </a:lnTo>
                  <a:lnTo>
                    <a:pt x="490673" y="127363"/>
                  </a:lnTo>
                  <a:lnTo>
                    <a:pt x="487408" y="128996"/>
                  </a:lnTo>
                  <a:lnTo>
                    <a:pt x="485775" y="129812"/>
                  </a:lnTo>
                  <a:lnTo>
                    <a:pt x="484142" y="129812"/>
                  </a:lnTo>
                  <a:lnTo>
                    <a:pt x="482509" y="127363"/>
                  </a:lnTo>
                  <a:lnTo>
                    <a:pt x="483326" y="124914"/>
                  </a:lnTo>
                  <a:lnTo>
                    <a:pt x="484142" y="124097"/>
                  </a:lnTo>
                  <a:lnTo>
                    <a:pt x="484959" y="124097"/>
                  </a:lnTo>
                  <a:lnTo>
                    <a:pt x="488224" y="124097"/>
                  </a:lnTo>
                  <a:lnTo>
                    <a:pt x="493123" y="125730"/>
                  </a:lnTo>
                  <a:close/>
                  <a:moveTo>
                    <a:pt x="667022" y="124097"/>
                  </a:moveTo>
                  <a:lnTo>
                    <a:pt x="673554" y="124914"/>
                  </a:lnTo>
                  <a:lnTo>
                    <a:pt x="675187" y="124914"/>
                  </a:lnTo>
                  <a:lnTo>
                    <a:pt x="679269" y="124914"/>
                  </a:lnTo>
                  <a:lnTo>
                    <a:pt x="682534" y="125730"/>
                  </a:lnTo>
                  <a:lnTo>
                    <a:pt x="688249" y="125730"/>
                  </a:lnTo>
                  <a:lnTo>
                    <a:pt x="689882" y="125730"/>
                  </a:lnTo>
                  <a:lnTo>
                    <a:pt x="691515" y="126546"/>
                  </a:lnTo>
                  <a:lnTo>
                    <a:pt x="688249" y="127363"/>
                  </a:lnTo>
                  <a:lnTo>
                    <a:pt x="686616" y="128179"/>
                  </a:lnTo>
                  <a:lnTo>
                    <a:pt x="684167" y="128179"/>
                  </a:lnTo>
                  <a:lnTo>
                    <a:pt x="681718" y="128179"/>
                  </a:lnTo>
                  <a:lnTo>
                    <a:pt x="680085" y="128179"/>
                  </a:lnTo>
                  <a:lnTo>
                    <a:pt x="679269" y="127363"/>
                  </a:lnTo>
                  <a:lnTo>
                    <a:pt x="676820" y="126546"/>
                  </a:lnTo>
                  <a:lnTo>
                    <a:pt x="673554" y="125730"/>
                  </a:lnTo>
                  <a:lnTo>
                    <a:pt x="667022" y="124097"/>
                  </a:lnTo>
                  <a:lnTo>
                    <a:pt x="667022" y="124097"/>
                  </a:lnTo>
                  <a:lnTo>
                    <a:pt x="667022" y="124097"/>
                  </a:lnTo>
                  <a:close/>
                  <a:moveTo>
                    <a:pt x="228600" y="124097"/>
                  </a:moveTo>
                  <a:lnTo>
                    <a:pt x="226967" y="124914"/>
                  </a:lnTo>
                  <a:lnTo>
                    <a:pt x="226151" y="123281"/>
                  </a:lnTo>
                  <a:lnTo>
                    <a:pt x="226967" y="122464"/>
                  </a:lnTo>
                  <a:lnTo>
                    <a:pt x="228600" y="122464"/>
                  </a:lnTo>
                  <a:lnTo>
                    <a:pt x="228600" y="124097"/>
                  </a:lnTo>
                  <a:close/>
                  <a:moveTo>
                    <a:pt x="180431" y="124914"/>
                  </a:moveTo>
                  <a:lnTo>
                    <a:pt x="181247" y="125730"/>
                  </a:lnTo>
                  <a:lnTo>
                    <a:pt x="182063" y="126546"/>
                  </a:lnTo>
                  <a:lnTo>
                    <a:pt x="182880" y="127363"/>
                  </a:lnTo>
                  <a:lnTo>
                    <a:pt x="183696" y="132262"/>
                  </a:lnTo>
                  <a:lnTo>
                    <a:pt x="186146" y="137160"/>
                  </a:lnTo>
                  <a:lnTo>
                    <a:pt x="193494" y="138793"/>
                  </a:lnTo>
                  <a:lnTo>
                    <a:pt x="191861" y="139609"/>
                  </a:lnTo>
                  <a:lnTo>
                    <a:pt x="191044" y="140426"/>
                  </a:lnTo>
                  <a:lnTo>
                    <a:pt x="190228" y="141242"/>
                  </a:lnTo>
                  <a:lnTo>
                    <a:pt x="189412" y="144508"/>
                  </a:lnTo>
                  <a:lnTo>
                    <a:pt x="189412" y="145324"/>
                  </a:lnTo>
                  <a:lnTo>
                    <a:pt x="190228" y="146141"/>
                  </a:lnTo>
                  <a:lnTo>
                    <a:pt x="190228" y="146957"/>
                  </a:lnTo>
                  <a:lnTo>
                    <a:pt x="189412" y="146957"/>
                  </a:lnTo>
                  <a:lnTo>
                    <a:pt x="188595" y="146957"/>
                  </a:lnTo>
                  <a:lnTo>
                    <a:pt x="187779" y="146141"/>
                  </a:lnTo>
                  <a:lnTo>
                    <a:pt x="186962" y="145324"/>
                  </a:lnTo>
                  <a:lnTo>
                    <a:pt x="186146" y="144508"/>
                  </a:lnTo>
                  <a:lnTo>
                    <a:pt x="185329" y="144508"/>
                  </a:lnTo>
                  <a:lnTo>
                    <a:pt x="183696" y="143691"/>
                  </a:lnTo>
                  <a:lnTo>
                    <a:pt x="181247" y="142875"/>
                  </a:lnTo>
                  <a:lnTo>
                    <a:pt x="178798" y="142059"/>
                  </a:lnTo>
                  <a:lnTo>
                    <a:pt x="177981" y="140426"/>
                  </a:lnTo>
                  <a:lnTo>
                    <a:pt x="177165" y="138793"/>
                  </a:lnTo>
                  <a:lnTo>
                    <a:pt x="177981" y="136344"/>
                  </a:lnTo>
                  <a:lnTo>
                    <a:pt x="177165" y="135527"/>
                  </a:lnTo>
                  <a:lnTo>
                    <a:pt x="176348" y="134711"/>
                  </a:lnTo>
                  <a:lnTo>
                    <a:pt x="175532" y="133078"/>
                  </a:lnTo>
                  <a:lnTo>
                    <a:pt x="175532" y="130629"/>
                  </a:lnTo>
                  <a:lnTo>
                    <a:pt x="173899" y="129812"/>
                  </a:lnTo>
                  <a:lnTo>
                    <a:pt x="172266" y="128996"/>
                  </a:lnTo>
                  <a:lnTo>
                    <a:pt x="171450" y="128996"/>
                  </a:lnTo>
                  <a:lnTo>
                    <a:pt x="168184" y="129812"/>
                  </a:lnTo>
                  <a:lnTo>
                    <a:pt x="167368" y="129812"/>
                  </a:lnTo>
                  <a:lnTo>
                    <a:pt x="166552" y="128996"/>
                  </a:lnTo>
                  <a:lnTo>
                    <a:pt x="164919" y="128179"/>
                  </a:lnTo>
                  <a:lnTo>
                    <a:pt x="164919" y="127363"/>
                  </a:lnTo>
                  <a:lnTo>
                    <a:pt x="165735" y="126546"/>
                  </a:lnTo>
                  <a:lnTo>
                    <a:pt x="168184" y="125730"/>
                  </a:lnTo>
                  <a:lnTo>
                    <a:pt x="169001" y="124914"/>
                  </a:lnTo>
                  <a:lnTo>
                    <a:pt x="169001" y="124097"/>
                  </a:lnTo>
                  <a:lnTo>
                    <a:pt x="169001" y="123281"/>
                  </a:lnTo>
                  <a:lnTo>
                    <a:pt x="169001" y="122464"/>
                  </a:lnTo>
                  <a:lnTo>
                    <a:pt x="169817" y="121648"/>
                  </a:lnTo>
                  <a:lnTo>
                    <a:pt x="170634" y="120832"/>
                  </a:lnTo>
                  <a:lnTo>
                    <a:pt x="173083" y="120015"/>
                  </a:lnTo>
                  <a:lnTo>
                    <a:pt x="173899" y="121648"/>
                  </a:lnTo>
                  <a:lnTo>
                    <a:pt x="174716" y="122464"/>
                  </a:lnTo>
                  <a:lnTo>
                    <a:pt x="175532" y="123281"/>
                  </a:lnTo>
                  <a:lnTo>
                    <a:pt x="176348" y="122464"/>
                  </a:lnTo>
                  <a:lnTo>
                    <a:pt x="175532" y="120015"/>
                  </a:lnTo>
                  <a:lnTo>
                    <a:pt x="177165" y="119199"/>
                  </a:lnTo>
                  <a:lnTo>
                    <a:pt x="178798" y="119199"/>
                  </a:lnTo>
                  <a:lnTo>
                    <a:pt x="179614" y="120015"/>
                  </a:lnTo>
                  <a:lnTo>
                    <a:pt x="180431" y="120832"/>
                  </a:lnTo>
                  <a:lnTo>
                    <a:pt x="180431" y="124914"/>
                  </a:lnTo>
                  <a:close/>
                  <a:moveTo>
                    <a:pt x="471079" y="125730"/>
                  </a:moveTo>
                  <a:lnTo>
                    <a:pt x="470263" y="125730"/>
                  </a:lnTo>
                  <a:lnTo>
                    <a:pt x="469446" y="124914"/>
                  </a:lnTo>
                  <a:lnTo>
                    <a:pt x="469446" y="122464"/>
                  </a:lnTo>
                  <a:lnTo>
                    <a:pt x="470263" y="121648"/>
                  </a:lnTo>
                  <a:lnTo>
                    <a:pt x="470263" y="121648"/>
                  </a:lnTo>
                  <a:lnTo>
                    <a:pt x="470263" y="122464"/>
                  </a:lnTo>
                  <a:lnTo>
                    <a:pt x="470263" y="123281"/>
                  </a:lnTo>
                  <a:lnTo>
                    <a:pt x="471079" y="124097"/>
                  </a:lnTo>
                  <a:lnTo>
                    <a:pt x="471079" y="125730"/>
                  </a:lnTo>
                  <a:close/>
                  <a:moveTo>
                    <a:pt x="546191" y="124914"/>
                  </a:moveTo>
                  <a:lnTo>
                    <a:pt x="545374" y="125730"/>
                  </a:lnTo>
                  <a:lnTo>
                    <a:pt x="544558" y="125730"/>
                  </a:lnTo>
                  <a:lnTo>
                    <a:pt x="542109" y="124914"/>
                  </a:lnTo>
                  <a:lnTo>
                    <a:pt x="539659" y="124914"/>
                  </a:lnTo>
                  <a:lnTo>
                    <a:pt x="536394" y="125730"/>
                  </a:lnTo>
                  <a:lnTo>
                    <a:pt x="534761" y="124914"/>
                  </a:lnTo>
                  <a:lnTo>
                    <a:pt x="533945" y="124097"/>
                  </a:lnTo>
                  <a:lnTo>
                    <a:pt x="533945" y="123281"/>
                  </a:lnTo>
                  <a:lnTo>
                    <a:pt x="534761" y="120832"/>
                  </a:lnTo>
                  <a:lnTo>
                    <a:pt x="537210" y="119199"/>
                  </a:lnTo>
                  <a:lnTo>
                    <a:pt x="538027" y="119199"/>
                  </a:lnTo>
                  <a:lnTo>
                    <a:pt x="539659" y="120015"/>
                  </a:lnTo>
                  <a:lnTo>
                    <a:pt x="542109" y="121648"/>
                  </a:lnTo>
                  <a:lnTo>
                    <a:pt x="544558" y="123281"/>
                  </a:lnTo>
                  <a:lnTo>
                    <a:pt x="546191" y="124097"/>
                  </a:lnTo>
                  <a:lnTo>
                    <a:pt x="546191" y="124914"/>
                  </a:lnTo>
                  <a:close/>
                  <a:moveTo>
                    <a:pt x="464548" y="116749"/>
                  </a:moveTo>
                  <a:lnTo>
                    <a:pt x="464548" y="117566"/>
                  </a:lnTo>
                  <a:lnTo>
                    <a:pt x="463731" y="118382"/>
                  </a:lnTo>
                  <a:lnTo>
                    <a:pt x="464548" y="120015"/>
                  </a:lnTo>
                  <a:lnTo>
                    <a:pt x="466181" y="117566"/>
                  </a:lnTo>
                  <a:lnTo>
                    <a:pt x="467813" y="117566"/>
                  </a:lnTo>
                  <a:lnTo>
                    <a:pt x="468630" y="117566"/>
                  </a:lnTo>
                  <a:lnTo>
                    <a:pt x="469446" y="118382"/>
                  </a:lnTo>
                  <a:lnTo>
                    <a:pt x="469446" y="119199"/>
                  </a:lnTo>
                  <a:lnTo>
                    <a:pt x="468630" y="120832"/>
                  </a:lnTo>
                  <a:lnTo>
                    <a:pt x="467813" y="121648"/>
                  </a:lnTo>
                  <a:lnTo>
                    <a:pt x="466181" y="121648"/>
                  </a:lnTo>
                  <a:lnTo>
                    <a:pt x="465364" y="120832"/>
                  </a:lnTo>
                  <a:lnTo>
                    <a:pt x="464548" y="120832"/>
                  </a:lnTo>
                  <a:lnTo>
                    <a:pt x="463731" y="123281"/>
                  </a:lnTo>
                  <a:lnTo>
                    <a:pt x="463731" y="123281"/>
                  </a:lnTo>
                  <a:lnTo>
                    <a:pt x="462915" y="123281"/>
                  </a:lnTo>
                  <a:lnTo>
                    <a:pt x="462098" y="122464"/>
                  </a:lnTo>
                  <a:lnTo>
                    <a:pt x="462098" y="122464"/>
                  </a:lnTo>
                  <a:lnTo>
                    <a:pt x="462915" y="121648"/>
                  </a:lnTo>
                  <a:lnTo>
                    <a:pt x="462098" y="118382"/>
                  </a:lnTo>
                  <a:lnTo>
                    <a:pt x="461282" y="119199"/>
                  </a:lnTo>
                  <a:lnTo>
                    <a:pt x="459649" y="121648"/>
                  </a:lnTo>
                  <a:lnTo>
                    <a:pt x="458016" y="123281"/>
                  </a:lnTo>
                  <a:lnTo>
                    <a:pt x="457200" y="122464"/>
                  </a:lnTo>
                  <a:lnTo>
                    <a:pt x="456384" y="120832"/>
                  </a:lnTo>
                  <a:lnTo>
                    <a:pt x="456384" y="118382"/>
                  </a:lnTo>
                  <a:lnTo>
                    <a:pt x="458016" y="116749"/>
                  </a:lnTo>
                  <a:lnTo>
                    <a:pt x="458833" y="116749"/>
                  </a:lnTo>
                  <a:lnTo>
                    <a:pt x="462098" y="115933"/>
                  </a:lnTo>
                  <a:lnTo>
                    <a:pt x="464548" y="116749"/>
                  </a:lnTo>
                  <a:close/>
                  <a:moveTo>
                    <a:pt x="240846" y="116749"/>
                  </a:moveTo>
                  <a:lnTo>
                    <a:pt x="237581" y="118382"/>
                  </a:lnTo>
                  <a:lnTo>
                    <a:pt x="236764" y="118382"/>
                  </a:lnTo>
                  <a:lnTo>
                    <a:pt x="235948" y="117566"/>
                  </a:lnTo>
                  <a:lnTo>
                    <a:pt x="235948" y="114300"/>
                  </a:lnTo>
                  <a:lnTo>
                    <a:pt x="236764" y="113484"/>
                  </a:lnTo>
                  <a:lnTo>
                    <a:pt x="239213" y="113484"/>
                  </a:lnTo>
                  <a:lnTo>
                    <a:pt x="240846" y="114300"/>
                  </a:lnTo>
                  <a:lnTo>
                    <a:pt x="241663" y="115116"/>
                  </a:lnTo>
                  <a:lnTo>
                    <a:pt x="241663" y="115933"/>
                  </a:lnTo>
                  <a:lnTo>
                    <a:pt x="240846" y="116749"/>
                  </a:lnTo>
                  <a:lnTo>
                    <a:pt x="240846" y="116749"/>
                  </a:lnTo>
                  <a:close/>
                  <a:moveTo>
                    <a:pt x="658858" y="115933"/>
                  </a:moveTo>
                  <a:lnTo>
                    <a:pt x="658858" y="115933"/>
                  </a:lnTo>
                  <a:lnTo>
                    <a:pt x="657225" y="115933"/>
                  </a:lnTo>
                  <a:lnTo>
                    <a:pt x="656409" y="114300"/>
                  </a:lnTo>
                  <a:lnTo>
                    <a:pt x="656409" y="113484"/>
                  </a:lnTo>
                  <a:lnTo>
                    <a:pt x="657225" y="112667"/>
                  </a:lnTo>
                  <a:lnTo>
                    <a:pt x="658041" y="113484"/>
                  </a:lnTo>
                  <a:lnTo>
                    <a:pt x="658041" y="114300"/>
                  </a:lnTo>
                  <a:lnTo>
                    <a:pt x="658858" y="114300"/>
                  </a:lnTo>
                  <a:lnTo>
                    <a:pt x="658858" y="115933"/>
                  </a:lnTo>
                  <a:close/>
                  <a:moveTo>
                    <a:pt x="66947" y="126546"/>
                  </a:moveTo>
                  <a:lnTo>
                    <a:pt x="65314" y="126546"/>
                  </a:lnTo>
                  <a:lnTo>
                    <a:pt x="62048" y="124914"/>
                  </a:lnTo>
                  <a:lnTo>
                    <a:pt x="61232" y="124097"/>
                  </a:lnTo>
                  <a:lnTo>
                    <a:pt x="61232" y="123281"/>
                  </a:lnTo>
                  <a:lnTo>
                    <a:pt x="57966" y="118382"/>
                  </a:lnTo>
                  <a:lnTo>
                    <a:pt x="57150" y="117566"/>
                  </a:lnTo>
                  <a:lnTo>
                    <a:pt x="58783" y="113484"/>
                  </a:lnTo>
                  <a:lnTo>
                    <a:pt x="62048" y="112667"/>
                  </a:lnTo>
                  <a:lnTo>
                    <a:pt x="62865" y="113484"/>
                  </a:lnTo>
                  <a:lnTo>
                    <a:pt x="62865" y="115116"/>
                  </a:lnTo>
                  <a:lnTo>
                    <a:pt x="64498" y="118382"/>
                  </a:lnTo>
                  <a:lnTo>
                    <a:pt x="65314" y="120015"/>
                  </a:lnTo>
                  <a:lnTo>
                    <a:pt x="66131" y="120832"/>
                  </a:lnTo>
                  <a:lnTo>
                    <a:pt x="66131" y="121648"/>
                  </a:lnTo>
                  <a:lnTo>
                    <a:pt x="66131" y="121648"/>
                  </a:lnTo>
                  <a:lnTo>
                    <a:pt x="67763" y="123281"/>
                  </a:lnTo>
                  <a:lnTo>
                    <a:pt x="68580" y="124097"/>
                  </a:lnTo>
                  <a:lnTo>
                    <a:pt x="68580" y="125730"/>
                  </a:lnTo>
                  <a:lnTo>
                    <a:pt x="66947" y="126546"/>
                  </a:lnTo>
                  <a:close/>
                  <a:moveTo>
                    <a:pt x="592727" y="119199"/>
                  </a:moveTo>
                  <a:lnTo>
                    <a:pt x="592727" y="119199"/>
                  </a:lnTo>
                  <a:lnTo>
                    <a:pt x="590278" y="119199"/>
                  </a:lnTo>
                  <a:lnTo>
                    <a:pt x="589462" y="118382"/>
                  </a:lnTo>
                  <a:lnTo>
                    <a:pt x="588645" y="116749"/>
                  </a:lnTo>
                  <a:lnTo>
                    <a:pt x="587829" y="115933"/>
                  </a:lnTo>
                  <a:lnTo>
                    <a:pt x="587829" y="115116"/>
                  </a:lnTo>
                  <a:lnTo>
                    <a:pt x="587012" y="114300"/>
                  </a:lnTo>
                  <a:lnTo>
                    <a:pt x="587012" y="114300"/>
                  </a:lnTo>
                  <a:lnTo>
                    <a:pt x="591095" y="113484"/>
                  </a:lnTo>
                  <a:lnTo>
                    <a:pt x="591911" y="114300"/>
                  </a:lnTo>
                  <a:lnTo>
                    <a:pt x="593544" y="114300"/>
                  </a:lnTo>
                  <a:lnTo>
                    <a:pt x="594360" y="115116"/>
                  </a:lnTo>
                  <a:lnTo>
                    <a:pt x="593544" y="118382"/>
                  </a:lnTo>
                  <a:lnTo>
                    <a:pt x="592727" y="119199"/>
                  </a:lnTo>
                  <a:close/>
                  <a:moveTo>
                    <a:pt x="591911" y="110218"/>
                  </a:moveTo>
                  <a:lnTo>
                    <a:pt x="591095" y="111034"/>
                  </a:lnTo>
                  <a:lnTo>
                    <a:pt x="590278" y="111851"/>
                  </a:lnTo>
                  <a:lnTo>
                    <a:pt x="582930" y="112667"/>
                  </a:lnTo>
                  <a:lnTo>
                    <a:pt x="583746" y="111851"/>
                  </a:lnTo>
                  <a:lnTo>
                    <a:pt x="583746" y="111034"/>
                  </a:lnTo>
                  <a:lnTo>
                    <a:pt x="584563" y="111034"/>
                  </a:lnTo>
                  <a:lnTo>
                    <a:pt x="585379" y="111034"/>
                  </a:lnTo>
                  <a:lnTo>
                    <a:pt x="585379" y="111034"/>
                  </a:lnTo>
                  <a:lnTo>
                    <a:pt x="585379" y="111034"/>
                  </a:lnTo>
                  <a:lnTo>
                    <a:pt x="585379" y="111034"/>
                  </a:lnTo>
                  <a:lnTo>
                    <a:pt x="586196" y="111034"/>
                  </a:lnTo>
                  <a:lnTo>
                    <a:pt x="587829" y="111034"/>
                  </a:lnTo>
                  <a:lnTo>
                    <a:pt x="589462" y="111034"/>
                  </a:lnTo>
                  <a:lnTo>
                    <a:pt x="589462" y="110218"/>
                  </a:lnTo>
                  <a:lnTo>
                    <a:pt x="591911" y="110218"/>
                  </a:lnTo>
                  <a:close/>
                  <a:moveTo>
                    <a:pt x="665389" y="108585"/>
                  </a:moveTo>
                  <a:lnTo>
                    <a:pt x="668655" y="109402"/>
                  </a:lnTo>
                  <a:lnTo>
                    <a:pt x="670288" y="109402"/>
                  </a:lnTo>
                  <a:lnTo>
                    <a:pt x="671921" y="110218"/>
                  </a:lnTo>
                  <a:lnTo>
                    <a:pt x="673554" y="110218"/>
                  </a:lnTo>
                  <a:lnTo>
                    <a:pt x="674370" y="110218"/>
                  </a:lnTo>
                  <a:lnTo>
                    <a:pt x="677636" y="112667"/>
                  </a:lnTo>
                  <a:lnTo>
                    <a:pt x="679269" y="114300"/>
                  </a:lnTo>
                  <a:lnTo>
                    <a:pt x="681718" y="115933"/>
                  </a:lnTo>
                  <a:lnTo>
                    <a:pt x="683351" y="116749"/>
                  </a:lnTo>
                  <a:lnTo>
                    <a:pt x="682534" y="118382"/>
                  </a:lnTo>
                  <a:lnTo>
                    <a:pt x="680085" y="119199"/>
                  </a:lnTo>
                  <a:lnTo>
                    <a:pt x="679269" y="119199"/>
                  </a:lnTo>
                  <a:lnTo>
                    <a:pt x="677636" y="118382"/>
                  </a:lnTo>
                  <a:lnTo>
                    <a:pt x="676003" y="118382"/>
                  </a:lnTo>
                  <a:lnTo>
                    <a:pt x="674370" y="117566"/>
                  </a:lnTo>
                  <a:lnTo>
                    <a:pt x="674370" y="115933"/>
                  </a:lnTo>
                  <a:lnTo>
                    <a:pt x="672737" y="112667"/>
                  </a:lnTo>
                  <a:lnTo>
                    <a:pt x="671104" y="113484"/>
                  </a:lnTo>
                  <a:lnTo>
                    <a:pt x="669471" y="111851"/>
                  </a:lnTo>
                  <a:lnTo>
                    <a:pt x="668655" y="111851"/>
                  </a:lnTo>
                  <a:lnTo>
                    <a:pt x="668655" y="111851"/>
                  </a:lnTo>
                  <a:lnTo>
                    <a:pt x="667839" y="111034"/>
                  </a:lnTo>
                  <a:lnTo>
                    <a:pt x="667022" y="110218"/>
                  </a:lnTo>
                  <a:lnTo>
                    <a:pt x="665389" y="108585"/>
                  </a:lnTo>
                  <a:close/>
                  <a:moveTo>
                    <a:pt x="532312" y="110218"/>
                  </a:moveTo>
                  <a:lnTo>
                    <a:pt x="532312" y="110218"/>
                  </a:lnTo>
                  <a:lnTo>
                    <a:pt x="530679" y="110218"/>
                  </a:lnTo>
                  <a:lnTo>
                    <a:pt x="529862" y="110218"/>
                  </a:lnTo>
                  <a:lnTo>
                    <a:pt x="530679" y="107769"/>
                  </a:lnTo>
                  <a:lnTo>
                    <a:pt x="531495" y="107769"/>
                  </a:lnTo>
                  <a:lnTo>
                    <a:pt x="532312" y="110218"/>
                  </a:lnTo>
                  <a:lnTo>
                    <a:pt x="532312" y="110218"/>
                  </a:lnTo>
                  <a:close/>
                  <a:moveTo>
                    <a:pt x="587012" y="106136"/>
                  </a:moveTo>
                  <a:lnTo>
                    <a:pt x="586196" y="106136"/>
                  </a:lnTo>
                  <a:lnTo>
                    <a:pt x="584563" y="105319"/>
                  </a:lnTo>
                  <a:lnTo>
                    <a:pt x="585379" y="104503"/>
                  </a:lnTo>
                  <a:lnTo>
                    <a:pt x="586196" y="104503"/>
                  </a:lnTo>
                  <a:lnTo>
                    <a:pt x="587012" y="104503"/>
                  </a:lnTo>
                  <a:lnTo>
                    <a:pt x="587012" y="104503"/>
                  </a:lnTo>
                  <a:lnTo>
                    <a:pt x="587829" y="104503"/>
                  </a:lnTo>
                  <a:lnTo>
                    <a:pt x="588645" y="105319"/>
                  </a:lnTo>
                  <a:lnTo>
                    <a:pt x="587012" y="106136"/>
                  </a:lnTo>
                  <a:close/>
                  <a:moveTo>
                    <a:pt x="441688" y="104503"/>
                  </a:moveTo>
                  <a:lnTo>
                    <a:pt x="441688" y="104503"/>
                  </a:lnTo>
                  <a:lnTo>
                    <a:pt x="441688" y="106136"/>
                  </a:lnTo>
                  <a:lnTo>
                    <a:pt x="440871" y="106136"/>
                  </a:lnTo>
                  <a:lnTo>
                    <a:pt x="439238" y="106136"/>
                  </a:lnTo>
                  <a:lnTo>
                    <a:pt x="438422" y="106136"/>
                  </a:lnTo>
                  <a:lnTo>
                    <a:pt x="437606" y="106952"/>
                  </a:lnTo>
                  <a:lnTo>
                    <a:pt x="436789" y="106952"/>
                  </a:lnTo>
                  <a:lnTo>
                    <a:pt x="436789" y="106136"/>
                  </a:lnTo>
                  <a:lnTo>
                    <a:pt x="438422" y="105319"/>
                  </a:lnTo>
                  <a:lnTo>
                    <a:pt x="439238" y="105319"/>
                  </a:lnTo>
                  <a:lnTo>
                    <a:pt x="441688" y="104503"/>
                  </a:lnTo>
                  <a:close/>
                  <a:moveTo>
                    <a:pt x="634365" y="109402"/>
                  </a:moveTo>
                  <a:lnTo>
                    <a:pt x="638447" y="109402"/>
                  </a:lnTo>
                  <a:lnTo>
                    <a:pt x="640896" y="109402"/>
                  </a:lnTo>
                  <a:lnTo>
                    <a:pt x="643346" y="109402"/>
                  </a:lnTo>
                  <a:lnTo>
                    <a:pt x="644162" y="110218"/>
                  </a:lnTo>
                  <a:lnTo>
                    <a:pt x="645795" y="111851"/>
                  </a:lnTo>
                  <a:lnTo>
                    <a:pt x="645795" y="112667"/>
                  </a:lnTo>
                  <a:lnTo>
                    <a:pt x="645795" y="114300"/>
                  </a:lnTo>
                  <a:lnTo>
                    <a:pt x="646612" y="115933"/>
                  </a:lnTo>
                  <a:lnTo>
                    <a:pt x="647428" y="117566"/>
                  </a:lnTo>
                  <a:lnTo>
                    <a:pt x="648245" y="119199"/>
                  </a:lnTo>
                  <a:lnTo>
                    <a:pt x="648245" y="120015"/>
                  </a:lnTo>
                  <a:lnTo>
                    <a:pt x="648245" y="121648"/>
                  </a:lnTo>
                  <a:lnTo>
                    <a:pt x="648245" y="122464"/>
                  </a:lnTo>
                  <a:lnTo>
                    <a:pt x="644979" y="124097"/>
                  </a:lnTo>
                  <a:lnTo>
                    <a:pt x="644162" y="125730"/>
                  </a:lnTo>
                  <a:lnTo>
                    <a:pt x="644979" y="127363"/>
                  </a:lnTo>
                  <a:lnTo>
                    <a:pt x="644979" y="129812"/>
                  </a:lnTo>
                  <a:lnTo>
                    <a:pt x="644979" y="131445"/>
                  </a:lnTo>
                  <a:lnTo>
                    <a:pt x="644979" y="133078"/>
                  </a:lnTo>
                  <a:lnTo>
                    <a:pt x="645795" y="134711"/>
                  </a:lnTo>
                  <a:lnTo>
                    <a:pt x="648245" y="139609"/>
                  </a:lnTo>
                  <a:lnTo>
                    <a:pt x="649877" y="142875"/>
                  </a:lnTo>
                  <a:lnTo>
                    <a:pt x="650694" y="141242"/>
                  </a:lnTo>
                  <a:lnTo>
                    <a:pt x="650694" y="138793"/>
                  </a:lnTo>
                  <a:lnTo>
                    <a:pt x="651510" y="137977"/>
                  </a:lnTo>
                  <a:lnTo>
                    <a:pt x="652327" y="137160"/>
                  </a:lnTo>
                  <a:lnTo>
                    <a:pt x="653143" y="137977"/>
                  </a:lnTo>
                  <a:lnTo>
                    <a:pt x="653143" y="138793"/>
                  </a:lnTo>
                  <a:lnTo>
                    <a:pt x="653143" y="140426"/>
                  </a:lnTo>
                  <a:lnTo>
                    <a:pt x="653959" y="144508"/>
                  </a:lnTo>
                  <a:lnTo>
                    <a:pt x="654776" y="144508"/>
                  </a:lnTo>
                  <a:lnTo>
                    <a:pt x="655592" y="143691"/>
                  </a:lnTo>
                  <a:lnTo>
                    <a:pt x="655592" y="144508"/>
                  </a:lnTo>
                  <a:lnTo>
                    <a:pt x="655592" y="146957"/>
                  </a:lnTo>
                  <a:lnTo>
                    <a:pt x="656409" y="148590"/>
                  </a:lnTo>
                  <a:lnTo>
                    <a:pt x="657225" y="149407"/>
                  </a:lnTo>
                  <a:lnTo>
                    <a:pt x="658858" y="151039"/>
                  </a:lnTo>
                  <a:lnTo>
                    <a:pt x="659674" y="151039"/>
                  </a:lnTo>
                  <a:lnTo>
                    <a:pt x="662123" y="151039"/>
                  </a:lnTo>
                  <a:lnTo>
                    <a:pt x="663756" y="151039"/>
                  </a:lnTo>
                  <a:lnTo>
                    <a:pt x="665389" y="150223"/>
                  </a:lnTo>
                  <a:lnTo>
                    <a:pt x="667022" y="148590"/>
                  </a:lnTo>
                  <a:lnTo>
                    <a:pt x="667839" y="146957"/>
                  </a:lnTo>
                  <a:lnTo>
                    <a:pt x="671921" y="143691"/>
                  </a:lnTo>
                  <a:lnTo>
                    <a:pt x="672737" y="142059"/>
                  </a:lnTo>
                  <a:lnTo>
                    <a:pt x="673554" y="139609"/>
                  </a:lnTo>
                  <a:lnTo>
                    <a:pt x="673554" y="138793"/>
                  </a:lnTo>
                  <a:lnTo>
                    <a:pt x="677636" y="136344"/>
                  </a:lnTo>
                  <a:lnTo>
                    <a:pt x="678452" y="135527"/>
                  </a:lnTo>
                  <a:lnTo>
                    <a:pt x="679269" y="133894"/>
                  </a:lnTo>
                  <a:lnTo>
                    <a:pt x="680085" y="132262"/>
                  </a:lnTo>
                  <a:lnTo>
                    <a:pt x="680902" y="131445"/>
                  </a:lnTo>
                  <a:lnTo>
                    <a:pt x="684984" y="130629"/>
                  </a:lnTo>
                  <a:lnTo>
                    <a:pt x="689066" y="129812"/>
                  </a:lnTo>
                  <a:lnTo>
                    <a:pt x="693148" y="128179"/>
                  </a:lnTo>
                  <a:lnTo>
                    <a:pt x="694781" y="126546"/>
                  </a:lnTo>
                  <a:lnTo>
                    <a:pt x="694781" y="125730"/>
                  </a:lnTo>
                  <a:lnTo>
                    <a:pt x="693964" y="124097"/>
                  </a:lnTo>
                  <a:lnTo>
                    <a:pt x="693964" y="123281"/>
                  </a:lnTo>
                  <a:lnTo>
                    <a:pt x="694781" y="122464"/>
                  </a:lnTo>
                  <a:lnTo>
                    <a:pt x="698046" y="120832"/>
                  </a:lnTo>
                  <a:lnTo>
                    <a:pt x="702129" y="119199"/>
                  </a:lnTo>
                  <a:lnTo>
                    <a:pt x="705395" y="117566"/>
                  </a:lnTo>
                  <a:lnTo>
                    <a:pt x="707027" y="117566"/>
                  </a:lnTo>
                  <a:lnTo>
                    <a:pt x="708660" y="118382"/>
                  </a:lnTo>
                  <a:lnTo>
                    <a:pt x="710293" y="119199"/>
                  </a:lnTo>
                  <a:lnTo>
                    <a:pt x="719273" y="122464"/>
                  </a:lnTo>
                  <a:lnTo>
                    <a:pt x="720906" y="123281"/>
                  </a:lnTo>
                  <a:lnTo>
                    <a:pt x="722539" y="124097"/>
                  </a:lnTo>
                  <a:lnTo>
                    <a:pt x="724172" y="124914"/>
                  </a:lnTo>
                  <a:lnTo>
                    <a:pt x="725805" y="124914"/>
                  </a:lnTo>
                  <a:lnTo>
                    <a:pt x="727438" y="125730"/>
                  </a:lnTo>
                  <a:lnTo>
                    <a:pt x="729071" y="126546"/>
                  </a:lnTo>
                  <a:lnTo>
                    <a:pt x="733153" y="128179"/>
                  </a:lnTo>
                  <a:lnTo>
                    <a:pt x="738052" y="130629"/>
                  </a:lnTo>
                  <a:lnTo>
                    <a:pt x="739684" y="130629"/>
                  </a:lnTo>
                  <a:lnTo>
                    <a:pt x="744583" y="130629"/>
                  </a:lnTo>
                  <a:lnTo>
                    <a:pt x="745399" y="131445"/>
                  </a:lnTo>
                  <a:lnTo>
                    <a:pt x="746216" y="132262"/>
                  </a:lnTo>
                  <a:lnTo>
                    <a:pt x="747032" y="132262"/>
                  </a:lnTo>
                  <a:lnTo>
                    <a:pt x="752747" y="133078"/>
                  </a:lnTo>
                  <a:lnTo>
                    <a:pt x="753564" y="133894"/>
                  </a:lnTo>
                  <a:lnTo>
                    <a:pt x="754380" y="134711"/>
                  </a:lnTo>
                  <a:lnTo>
                    <a:pt x="755196" y="136344"/>
                  </a:lnTo>
                  <a:lnTo>
                    <a:pt x="759279" y="136344"/>
                  </a:lnTo>
                  <a:lnTo>
                    <a:pt x="759279" y="139609"/>
                  </a:lnTo>
                  <a:lnTo>
                    <a:pt x="759279" y="142875"/>
                  </a:lnTo>
                  <a:lnTo>
                    <a:pt x="759279" y="146141"/>
                  </a:lnTo>
                  <a:lnTo>
                    <a:pt x="759279" y="149407"/>
                  </a:lnTo>
                  <a:lnTo>
                    <a:pt x="759279" y="152672"/>
                  </a:lnTo>
                  <a:lnTo>
                    <a:pt x="759279" y="155938"/>
                  </a:lnTo>
                  <a:lnTo>
                    <a:pt x="759279" y="159204"/>
                  </a:lnTo>
                  <a:lnTo>
                    <a:pt x="759279" y="162469"/>
                  </a:lnTo>
                  <a:lnTo>
                    <a:pt x="759279" y="165735"/>
                  </a:lnTo>
                  <a:lnTo>
                    <a:pt x="759279" y="169001"/>
                  </a:lnTo>
                  <a:lnTo>
                    <a:pt x="759279" y="172266"/>
                  </a:lnTo>
                  <a:lnTo>
                    <a:pt x="759279" y="175532"/>
                  </a:lnTo>
                  <a:lnTo>
                    <a:pt x="759279" y="178798"/>
                  </a:lnTo>
                  <a:lnTo>
                    <a:pt x="759279" y="182064"/>
                  </a:lnTo>
                  <a:lnTo>
                    <a:pt x="759279" y="185329"/>
                  </a:lnTo>
                  <a:lnTo>
                    <a:pt x="759279" y="188595"/>
                  </a:lnTo>
                  <a:lnTo>
                    <a:pt x="759279" y="191861"/>
                  </a:lnTo>
                  <a:lnTo>
                    <a:pt x="759279" y="195127"/>
                  </a:lnTo>
                  <a:lnTo>
                    <a:pt x="759279" y="196759"/>
                  </a:lnTo>
                  <a:lnTo>
                    <a:pt x="758462" y="198392"/>
                  </a:lnTo>
                  <a:lnTo>
                    <a:pt x="757646" y="200841"/>
                  </a:lnTo>
                  <a:lnTo>
                    <a:pt x="757646" y="203291"/>
                  </a:lnTo>
                  <a:lnTo>
                    <a:pt x="758462" y="204924"/>
                  </a:lnTo>
                  <a:lnTo>
                    <a:pt x="759279" y="205740"/>
                  </a:lnTo>
                  <a:lnTo>
                    <a:pt x="759279" y="208189"/>
                  </a:lnTo>
                  <a:lnTo>
                    <a:pt x="759279" y="211455"/>
                  </a:lnTo>
                  <a:lnTo>
                    <a:pt x="759279" y="214721"/>
                  </a:lnTo>
                  <a:lnTo>
                    <a:pt x="759279" y="217987"/>
                  </a:lnTo>
                  <a:lnTo>
                    <a:pt x="759279" y="221252"/>
                  </a:lnTo>
                  <a:lnTo>
                    <a:pt x="759279" y="224518"/>
                  </a:lnTo>
                  <a:lnTo>
                    <a:pt x="759279" y="227784"/>
                  </a:lnTo>
                  <a:lnTo>
                    <a:pt x="759279" y="231049"/>
                  </a:lnTo>
                  <a:lnTo>
                    <a:pt x="759279" y="234315"/>
                  </a:lnTo>
                  <a:lnTo>
                    <a:pt x="759279" y="237581"/>
                  </a:lnTo>
                  <a:lnTo>
                    <a:pt x="759279" y="240846"/>
                  </a:lnTo>
                  <a:lnTo>
                    <a:pt x="759279" y="240846"/>
                  </a:lnTo>
                  <a:lnTo>
                    <a:pt x="758462" y="240030"/>
                  </a:lnTo>
                  <a:lnTo>
                    <a:pt x="756013" y="238397"/>
                  </a:lnTo>
                  <a:lnTo>
                    <a:pt x="753564" y="235948"/>
                  </a:lnTo>
                  <a:lnTo>
                    <a:pt x="751931" y="234315"/>
                  </a:lnTo>
                  <a:lnTo>
                    <a:pt x="750298" y="232682"/>
                  </a:lnTo>
                  <a:lnTo>
                    <a:pt x="743766" y="226967"/>
                  </a:lnTo>
                  <a:lnTo>
                    <a:pt x="742134" y="225334"/>
                  </a:lnTo>
                  <a:lnTo>
                    <a:pt x="742134" y="224518"/>
                  </a:lnTo>
                  <a:lnTo>
                    <a:pt x="742134" y="223702"/>
                  </a:lnTo>
                  <a:lnTo>
                    <a:pt x="742950" y="222885"/>
                  </a:lnTo>
                  <a:lnTo>
                    <a:pt x="744583" y="220436"/>
                  </a:lnTo>
                  <a:lnTo>
                    <a:pt x="742950" y="222069"/>
                  </a:lnTo>
                  <a:lnTo>
                    <a:pt x="741317" y="223702"/>
                  </a:lnTo>
                  <a:lnTo>
                    <a:pt x="738868" y="223702"/>
                  </a:lnTo>
                  <a:lnTo>
                    <a:pt x="736419" y="223702"/>
                  </a:lnTo>
                  <a:lnTo>
                    <a:pt x="733970" y="224518"/>
                  </a:lnTo>
                  <a:lnTo>
                    <a:pt x="731520" y="224518"/>
                  </a:lnTo>
                  <a:lnTo>
                    <a:pt x="730704" y="224518"/>
                  </a:lnTo>
                  <a:lnTo>
                    <a:pt x="729887" y="223702"/>
                  </a:lnTo>
                  <a:lnTo>
                    <a:pt x="729887" y="222885"/>
                  </a:lnTo>
                  <a:lnTo>
                    <a:pt x="729887" y="222069"/>
                  </a:lnTo>
                  <a:lnTo>
                    <a:pt x="729071" y="223702"/>
                  </a:lnTo>
                  <a:lnTo>
                    <a:pt x="727438" y="224518"/>
                  </a:lnTo>
                  <a:lnTo>
                    <a:pt x="724989" y="226151"/>
                  </a:lnTo>
                  <a:lnTo>
                    <a:pt x="724172" y="225334"/>
                  </a:lnTo>
                  <a:lnTo>
                    <a:pt x="723356" y="224518"/>
                  </a:lnTo>
                  <a:lnTo>
                    <a:pt x="723356" y="223702"/>
                  </a:lnTo>
                  <a:lnTo>
                    <a:pt x="724172" y="222885"/>
                  </a:lnTo>
                  <a:lnTo>
                    <a:pt x="724172" y="222069"/>
                  </a:lnTo>
                  <a:lnTo>
                    <a:pt x="724989" y="219619"/>
                  </a:lnTo>
                  <a:lnTo>
                    <a:pt x="725805" y="217987"/>
                  </a:lnTo>
                  <a:lnTo>
                    <a:pt x="726621" y="215537"/>
                  </a:lnTo>
                  <a:lnTo>
                    <a:pt x="727438" y="214721"/>
                  </a:lnTo>
                  <a:lnTo>
                    <a:pt x="727438" y="213904"/>
                  </a:lnTo>
                  <a:lnTo>
                    <a:pt x="726621" y="213088"/>
                  </a:lnTo>
                  <a:lnTo>
                    <a:pt x="725805" y="213088"/>
                  </a:lnTo>
                  <a:lnTo>
                    <a:pt x="724989" y="212271"/>
                  </a:lnTo>
                  <a:lnTo>
                    <a:pt x="724172" y="210639"/>
                  </a:lnTo>
                  <a:lnTo>
                    <a:pt x="723356" y="209822"/>
                  </a:lnTo>
                  <a:lnTo>
                    <a:pt x="722539" y="209006"/>
                  </a:lnTo>
                  <a:lnTo>
                    <a:pt x="721723" y="208189"/>
                  </a:lnTo>
                  <a:lnTo>
                    <a:pt x="722539" y="207373"/>
                  </a:lnTo>
                  <a:lnTo>
                    <a:pt x="723356" y="207373"/>
                  </a:lnTo>
                  <a:lnTo>
                    <a:pt x="724172" y="207373"/>
                  </a:lnTo>
                  <a:lnTo>
                    <a:pt x="725805" y="207373"/>
                  </a:lnTo>
                  <a:lnTo>
                    <a:pt x="726621" y="207373"/>
                  </a:lnTo>
                  <a:lnTo>
                    <a:pt x="728254" y="206557"/>
                  </a:lnTo>
                  <a:lnTo>
                    <a:pt x="727438" y="206557"/>
                  </a:lnTo>
                  <a:lnTo>
                    <a:pt x="726621" y="206557"/>
                  </a:lnTo>
                  <a:lnTo>
                    <a:pt x="723356" y="205740"/>
                  </a:lnTo>
                  <a:lnTo>
                    <a:pt x="720906" y="204924"/>
                  </a:lnTo>
                  <a:lnTo>
                    <a:pt x="719273" y="202474"/>
                  </a:lnTo>
                  <a:lnTo>
                    <a:pt x="719273" y="201658"/>
                  </a:lnTo>
                  <a:lnTo>
                    <a:pt x="720906" y="201658"/>
                  </a:lnTo>
                  <a:lnTo>
                    <a:pt x="724172" y="200841"/>
                  </a:lnTo>
                  <a:lnTo>
                    <a:pt x="723356" y="200025"/>
                  </a:lnTo>
                  <a:lnTo>
                    <a:pt x="721723" y="199209"/>
                  </a:lnTo>
                  <a:lnTo>
                    <a:pt x="720906" y="197576"/>
                  </a:lnTo>
                  <a:lnTo>
                    <a:pt x="720090" y="196759"/>
                  </a:lnTo>
                  <a:lnTo>
                    <a:pt x="718457" y="195127"/>
                  </a:lnTo>
                  <a:lnTo>
                    <a:pt x="716824" y="193494"/>
                  </a:lnTo>
                  <a:lnTo>
                    <a:pt x="716008" y="189412"/>
                  </a:lnTo>
                  <a:lnTo>
                    <a:pt x="715191" y="186962"/>
                  </a:lnTo>
                  <a:lnTo>
                    <a:pt x="715191" y="186146"/>
                  </a:lnTo>
                  <a:lnTo>
                    <a:pt x="716008" y="185329"/>
                  </a:lnTo>
                  <a:lnTo>
                    <a:pt x="714375" y="185329"/>
                  </a:lnTo>
                  <a:lnTo>
                    <a:pt x="712742" y="184513"/>
                  </a:lnTo>
                  <a:lnTo>
                    <a:pt x="713559" y="182880"/>
                  </a:lnTo>
                  <a:lnTo>
                    <a:pt x="715191" y="182064"/>
                  </a:lnTo>
                  <a:lnTo>
                    <a:pt x="713559" y="182064"/>
                  </a:lnTo>
                  <a:lnTo>
                    <a:pt x="711926" y="182064"/>
                  </a:lnTo>
                  <a:lnTo>
                    <a:pt x="711109" y="182064"/>
                  </a:lnTo>
                  <a:lnTo>
                    <a:pt x="710293" y="182064"/>
                  </a:lnTo>
                  <a:lnTo>
                    <a:pt x="710293" y="181247"/>
                  </a:lnTo>
                  <a:lnTo>
                    <a:pt x="710293" y="180431"/>
                  </a:lnTo>
                  <a:lnTo>
                    <a:pt x="710293" y="178798"/>
                  </a:lnTo>
                  <a:lnTo>
                    <a:pt x="710293" y="177165"/>
                  </a:lnTo>
                  <a:lnTo>
                    <a:pt x="708660" y="176349"/>
                  </a:lnTo>
                  <a:lnTo>
                    <a:pt x="707844" y="175532"/>
                  </a:lnTo>
                  <a:lnTo>
                    <a:pt x="707027" y="175532"/>
                  </a:lnTo>
                  <a:lnTo>
                    <a:pt x="706211" y="175532"/>
                  </a:lnTo>
                  <a:lnTo>
                    <a:pt x="705395" y="174716"/>
                  </a:lnTo>
                  <a:lnTo>
                    <a:pt x="704578" y="173899"/>
                  </a:lnTo>
                  <a:lnTo>
                    <a:pt x="697230" y="169817"/>
                  </a:lnTo>
                  <a:lnTo>
                    <a:pt x="696414" y="169001"/>
                  </a:lnTo>
                  <a:lnTo>
                    <a:pt x="695597" y="169817"/>
                  </a:lnTo>
                  <a:lnTo>
                    <a:pt x="694781" y="169817"/>
                  </a:lnTo>
                  <a:lnTo>
                    <a:pt x="693964" y="169001"/>
                  </a:lnTo>
                  <a:lnTo>
                    <a:pt x="693148" y="168184"/>
                  </a:lnTo>
                  <a:lnTo>
                    <a:pt x="692331" y="168184"/>
                  </a:lnTo>
                  <a:lnTo>
                    <a:pt x="691515" y="168184"/>
                  </a:lnTo>
                  <a:lnTo>
                    <a:pt x="690698" y="168184"/>
                  </a:lnTo>
                  <a:lnTo>
                    <a:pt x="689882" y="168184"/>
                  </a:lnTo>
                  <a:lnTo>
                    <a:pt x="685800" y="166552"/>
                  </a:lnTo>
                  <a:lnTo>
                    <a:pt x="681718" y="164919"/>
                  </a:lnTo>
                  <a:lnTo>
                    <a:pt x="678452" y="164102"/>
                  </a:lnTo>
                  <a:lnTo>
                    <a:pt x="677636" y="173083"/>
                  </a:lnTo>
                  <a:lnTo>
                    <a:pt x="676003" y="172266"/>
                  </a:lnTo>
                  <a:lnTo>
                    <a:pt x="671921" y="171450"/>
                  </a:lnTo>
                  <a:lnTo>
                    <a:pt x="667839" y="170634"/>
                  </a:lnTo>
                  <a:lnTo>
                    <a:pt x="666206" y="170634"/>
                  </a:lnTo>
                  <a:lnTo>
                    <a:pt x="664573" y="170634"/>
                  </a:lnTo>
                  <a:lnTo>
                    <a:pt x="662940" y="170634"/>
                  </a:lnTo>
                  <a:lnTo>
                    <a:pt x="655592" y="166552"/>
                  </a:lnTo>
                  <a:lnTo>
                    <a:pt x="653959" y="164919"/>
                  </a:lnTo>
                  <a:lnTo>
                    <a:pt x="653959" y="164102"/>
                  </a:lnTo>
                  <a:lnTo>
                    <a:pt x="653959" y="163286"/>
                  </a:lnTo>
                  <a:lnTo>
                    <a:pt x="657225" y="163286"/>
                  </a:lnTo>
                  <a:lnTo>
                    <a:pt x="654776" y="163286"/>
                  </a:lnTo>
                  <a:lnTo>
                    <a:pt x="653959" y="163286"/>
                  </a:lnTo>
                  <a:lnTo>
                    <a:pt x="652327" y="164102"/>
                  </a:lnTo>
                  <a:lnTo>
                    <a:pt x="651510" y="164102"/>
                  </a:lnTo>
                  <a:lnTo>
                    <a:pt x="649877" y="163286"/>
                  </a:lnTo>
                  <a:lnTo>
                    <a:pt x="648245" y="162469"/>
                  </a:lnTo>
                  <a:lnTo>
                    <a:pt x="645795" y="163286"/>
                  </a:lnTo>
                  <a:lnTo>
                    <a:pt x="644979" y="162469"/>
                  </a:lnTo>
                  <a:lnTo>
                    <a:pt x="644979" y="161653"/>
                  </a:lnTo>
                  <a:lnTo>
                    <a:pt x="644162" y="160837"/>
                  </a:lnTo>
                  <a:lnTo>
                    <a:pt x="643346" y="160837"/>
                  </a:lnTo>
                  <a:lnTo>
                    <a:pt x="642529" y="160837"/>
                  </a:lnTo>
                  <a:lnTo>
                    <a:pt x="641713" y="160837"/>
                  </a:lnTo>
                  <a:lnTo>
                    <a:pt x="640896" y="160020"/>
                  </a:lnTo>
                  <a:lnTo>
                    <a:pt x="640080" y="159204"/>
                  </a:lnTo>
                  <a:lnTo>
                    <a:pt x="639264" y="158387"/>
                  </a:lnTo>
                  <a:lnTo>
                    <a:pt x="638447" y="157571"/>
                  </a:lnTo>
                  <a:lnTo>
                    <a:pt x="636814" y="156754"/>
                  </a:lnTo>
                  <a:lnTo>
                    <a:pt x="635998" y="155121"/>
                  </a:lnTo>
                  <a:lnTo>
                    <a:pt x="635998" y="152672"/>
                  </a:lnTo>
                  <a:lnTo>
                    <a:pt x="635998" y="151856"/>
                  </a:lnTo>
                  <a:lnTo>
                    <a:pt x="637631" y="150223"/>
                  </a:lnTo>
                  <a:lnTo>
                    <a:pt x="638447" y="148590"/>
                  </a:lnTo>
                  <a:lnTo>
                    <a:pt x="636814" y="148590"/>
                  </a:lnTo>
                  <a:lnTo>
                    <a:pt x="635998" y="149407"/>
                  </a:lnTo>
                  <a:lnTo>
                    <a:pt x="635181" y="150223"/>
                  </a:lnTo>
                  <a:lnTo>
                    <a:pt x="635181" y="151039"/>
                  </a:lnTo>
                  <a:lnTo>
                    <a:pt x="635181" y="154305"/>
                  </a:lnTo>
                  <a:lnTo>
                    <a:pt x="634365" y="155121"/>
                  </a:lnTo>
                  <a:lnTo>
                    <a:pt x="632732" y="155121"/>
                  </a:lnTo>
                  <a:lnTo>
                    <a:pt x="632732" y="156754"/>
                  </a:lnTo>
                  <a:lnTo>
                    <a:pt x="631916" y="158387"/>
                  </a:lnTo>
                  <a:lnTo>
                    <a:pt x="630283" y="160020"/>
                  </a:lnTo>
                  <a:lnTo>
                    <a:pt x="630283" y="160837"/>
                  </a:lnTo>
                  <a:lnTo>
                    <a:pt x="630283" y="161653"/>
                  </a:lnTo>
                  <a:lnTo>
                    <a:pt x="630283" y="162469"/>
                  </a:lnTo>
                  <a:lnTo>
                    <a:pt x="627834" y="164919"/>
                  </a:lnTo>
                  <a:lnTo>
                    <a:pt x="627017" y="164919"/>
                  </a:lnTo>
                  <a:lnTo>
                    <a:pt x="625384" y="164919"/>
                  </a:lnTo>
                  <a:lnTo>
                    <a:pt x="623752" y="165735"/>
                  </a:lnTo>
                  <a:lnTo>
                    <a:pt x="622935" y="164919"/>
                  </a:lnTo>
                  <a:lnTo>
                    <a:pt x="622119" y="164102"/>
                  </a:lnTo>
                  <a:lnTo>
                    <a:pt x="621302" y="163286"/>
                  </a:lnTo>
                  <a:lnTo>
                    <a:pt x="620486" y="161653"/>
                  </a:lnTo>
                  <a:lnTo>
                    <a:pt x="619670" y="159204"/>
                  </a:lnTo>
                  <a:lnTo>
                    <a:pt x="621302" y="156754"/>
                  </a:lnTo>
                  <a:lnTo>
                    <a:pt x="620486" y="154305"/>
                  </a:lnTo>
                  <a:lnTo>
                    <a:pt x="618853" y="152672"/>
                  </a:lnTo>
                  <a:lnTo>
                    <a:pt x="615587" y="150223"/>
                  </a:lnTo>
                  <a:lnTo>
                    <a:pt x="612321" y="147774"/>
                  </a:lnTo>
                  <a:lnTo>
                    <a:pt x="610689" y="146957"/>
                  </a:lnTo>
                  <a:lnTo>
                    <a:pt x="608239" y="146957"/>
                  </a:lnTo>
                  <a:lnTo>
                    <a:pt x="607423" y="146957"/>
                  </a:lnTo>
                  <a:lnTo>
                    <a:pt x="606606" y="146141"/>
                  </a:lnTo>
                  <a:lnTo>
                    <a:pt x="605790" y="145324"/>
                  </a:lnTo>
                  <a:lnTo>
                    <a:pt x="607423" y="144508"/>
                  </a:lnTo>
                  <a:lnTo>
                    <a:pt x="609872" y="142875"/>
                  </a:lnTo>
                  <a:lnTo>
                    <a:pt x="611505" y="142875"/>
                  </a:lnTo>
                  <a:lnTo>
                    <a:pt x="615587" y="143691"/>
                  </a:lnTo>
                  <a:lnTo>
                    <a:pt x="617220" y="144508"/>
                  </a:lnTo>
                  <a:lnTo>
                    <a:pt x="618037" y="144508"/>
                  </a:lnTo>
                  <a:lnTo>
                    <a:pt x="620486" y="142059"/>
                  </a:lnTo>
                  <a:lnTo>
                    <a:pt x="622935" y="139609"/>
                  </a:lnTo>
                  <a:lnTo>
                    <a:pt x="624568" y="138793"/>
                  </a:lnTo>
                  <a:lnTo>
                    <a:pt x="625384" y="138793"/>
                  </a:lnTo>
                  <a:lnTo>
                    <a:pt x="626201" y="138793"/>
                  </a:lnTo>
                  <a:lnTo>
                    <a:pt x="628650" y="139609"/>
                  </a:lnTo>
                  <a:lnTo>
                    <a:pt x="630283" y="140426"/>
                  </a:lnTo>
                  <a:lnTo>
                    <a:pt x="631916" y="140426"/>
                  </a:lnTo>
                  <a:lnTo>
                    <a:pt x="632732" y="141242"/>
                  </a:lnTo>
                  <a:lnTo>
                    <a:pt x="633548" y="141242"/>
                  </a:lnTo>
                  <a:lnTo>
                    <a:pt x="633548" y="139609"/>
                  </a:lnTo>
                  <a:lnTo>
                    <a:pt x="634365" y="137977"/>
                  </a:lnTo>
                  <a:lnTo>
                    <a:pt x="635998" y="137160"/>
                  </a:lnTo>
                  <a:lnTo>
                    <a:pt x="636814" y="137160"/>
                  </a:lnTo>
                  <a:lnTo>
                    <a:pt x="637631" y="137160"/>
                  </a:lnTo>
                  <a:lnTo>
                    <a:pt x="637631" y="135527"/>
                  </a:lnTo>
                  <a:lnTo>
                    <a:pt x="635998" y="135527"/>
                  </a:lnTo>
                  <a:lnTo>
                    <a:pt x="636814" y="134711"/>
                  </a:lnTo>
                  <a:lnTo>
                    <a:pt x="637631" y="133894"/>
                  </a:lnTo>
                  <a:lnTo>
                    <a:pt x="637631" y="133078"/>
                  </a:lnTo>
                  <a:lnTo>
                    <a:pt x="637631" y="132262"/>
                  </a:lnTo>
                  <a:lnTo>
                    <a:pt x="634365" y="133894"/>
                  </a:lnTo>
                  <a:lnTo>
                    <a:pt x="630283" y="134711"/>
                  </a:lnTo>
                  <a:lnTo>
                    <a:pt x="627834" y="134711"/>
                  </a:lnTo>
                  <a:lnTo>
                    <a:pt x="625384" y="134711"/>
                  </a:lnTo>
                  <a:lnTo>
                    <a:pt x="621302" y="135527"/>
                  </a:lnTo>
                  <a:lnTo>
                    <a:pt x="619670" y="135527"/>
                  </a:lnTo>
                  <a:lnTo>
                    <a:pt x="615587" y="135527"/>
                  </a:lnTo>
                  <a:lnTo>
                    <a:pt x="613138" y="134711"/>
                  </a:lnTo>
                  <a:lnTo>
                    <a:pt x="611505" y="134711"/>
                  </a:lnTo>
                  <a:lnTo>
                    <a:pt x="609872" y="134711"/>
                  </a:lnTo>
                  <a:lnTo>
                    <a:pt x="608239" y="133894"/>
                  </a:lnTo>
                  <a:lnTo>
                    <a:pt x="606606" y="132262"/>
                  </a:lnTo>
                  <a:lnTo>
                    <a:pt x="605790" y="131445"/>
                  </a:lnTo>
                  <a:lnTo>
                    <a:pt x="604973" y="130629"/>
                  </a:lnTo>
                  <a:lnTo>
                    <a:pt x="604157" y="129812"/>
                  </a:lnTo>
                  <a:lnTo>
                    <a:pt x="603341" y="126546"/>
                  </a:lnTo>
                  <a:lnTo>
                    <a:pt x="603341" y="124097"/>
                  </a:lnTo>
                  <a:lnTo>
                    <a:pt x="601708" y="124097"/>
                  </a:lnTo>
                  <a:lnTo>
                    <a:pt x="600075" y="124097"/>
                  </a:lnTo>
                  <a:lnTo>
                    <a:pt x="592727" y="121648"/>
                  </a:lnTo>
                  <a:lnTo>
                    <a:pt x="591911" y="122464"/>
                  </a:lnTo>
                  <a:lnTo>
                    <a:pt x="591095" y="122464"/>
                  </a:lnTo>
                  <a:lnTo>
                    <a:pt x="590278" y="122464"/>
                  </a:lnTo>
                  <a:lnTo>
                    <a:pt x="589462" y="122464"/>
                  </a:lnTo>
                  <a:lnTo>
                    <a:pt x="588645" y="122464"/>
                  </a:lnTo>
                  <a:lnTo>
                    <a:pt x="588645" y="121648"/>
                  </a:lnTo>
                  <a:lnTo>
                    <a:pt x="589462" y="120015"/>
                  </a:lnTo>
                  <a:lnTo>
                    <a:pt x="590278" y="119199"/>
                  </a:lnTo>
                  <a:lnTo>
                    <a:pt x="591095" y="118382"/>
                  </a:lnTo>
                  <a:lnTo>
                    <a:pt x="591911" y="117566"/>
                  </a:lnTo>
                  <a:lnTo>
                    <a:pt x="592727" y="115116"/>
                  </a:lnTo>
                  <a:lnTo>
                    <a:pt x="592727" y="114300"/>
                  </a:lnTo>
                  <a:lnTo>
                    <a:pt x="592727" y="113484"/>
                  </a:lnTo>
                  <a:lnTo>
                    <a:pt x="592727" y="112667"/>
                  </a:lnTo>
                  <a:lnTo>
                    <a:pt x="593544" y="112667"/>
                  </a:lnTo>
                  <a:lnTo>
                    <a:pt x="595993" y="111851"/>
                  </a:lnTo>
                  <a:lnTo>
                    <a:pt x="601708" y="110218"/>
                  </a:lnTo>
                  <a:lnTo>
                    <a:pt x="603341" y="109402"/>
                  </a:lnTo>
                  <a:lnTo>
                    <a:pt x="604157" y="107769"/>
                  </a:lnTo>
                  <a:lnTo>
                    <a:pt x="605790" y="106952"/>
                  </a:lnTo>
                  <a:lnTo>
                    <a:pt x="606606" y="106136"/>
                  </a:lnTo>
                  <a:lnTo>
                    <a:pt x="607423" y="105319"/>
                  </a:lnTo>
                  <a:lnTo>
                    <a:pt x="611505" y="103687"/>
                  </a:lnTo>
                  <a:lnTo>
                    <a:pt x="613138" y="103687"/>
                  </a:lnTo>
                  <a:lnTo>
                    <a:pt x="614771" y="103687"/>
                  </a:lnTo>
                  <a:lnTo>
                    <a:pt x="618853" y="104503"/>
                  </a:lnTo>
                  <a:lnTo>
                    <a:pt x="622119" y="106136"/>
                  </a:lnTo>
                  <a:lnTo>
                    <a:pt x="625384" y="107769"/>
                  </a:lnTo>
                  <a:lnTo>
                    <a:pt x="634365" y="109402"/>
                  </a:lnTo>
                  <a:close/>
                  <a:moveTo>
                    <a:pt x="154305" y="102870"/>
                  </a:moveTo>
                  <a:lnTo>
                    <a:pt x="155938" y="104503"/>
                  </a:lnTo>
                  <a:lnTo>
                    <a:pt x="155938" y="105319"/>
                  </a:lnTo>
                  <a:lnTo>
                    <a:pt x="155121" y="106136"/>
                  </a:lnTo>
                  <a:lnTo>
                    <a:pt x="154305" y="107769"/>
                  </a:lnTo>
                  <a:lnTo>
                    <a:pt x="154305" y="107769"/>
                  </a:lnTo>
                  <a:lnTo>
                    <a:pt x="153488" y="106952"/>
                  </a:lnTo>
                  <a:lnTo>
                    <a:pt x="152672" y="108585"/>
                  </a:lnTo>
                  <a:lnTo>
                    <a:pt x="151856" y="106952"/>
                  </a:lnTo>
                  <a:lnTo>
                    <a:pt x="151039" y="105319"/>
                  </a:lnTo>
                  <a:lnTo>
                    <a:pt x="151856" y="103687"/>
                  </a:lnTo>
                  <a:lnTo>
                    <a:pt x="151856" y="103687"/>
                  </a:lnTo>
                  <a:lnTo>
                    <a:pt x="151856" y="103687"/>
                  </a:lnTo>
                  <a:lnTo>
                    <a:pt x="151856" y="103687"/>
                  </a:lnTo>
                  <a:lnTo>
                    <a:pt x="154305" y="102870"/>
                  </a:lnTo>
                  <a:close/>
                  <a:moveTo>
                    <a:pt x="536394" y="102870"/>
                  </a:moveTo>
                  <a:lnTo>
                    <a:pt x="538027" y="105319"/>
                  </a:lnTo>
                  <a:lnTo>
                    <a:pt x="536394" y="107769"/>
                  </a:lnTo>
                  <a:lnTo>
                    <a:pt x="537210" y="109402"/>
                  </a:lnTo>
                  <a:lnTo>
                    <a:pt x="539659" y="109402"/>
                  </a:lnTo>
                  <a:lnTo>
                    <a:pt x="540476" y="110218"/>
                  </a:lnTo>
                  <a:lnTo>
                    <a:pt x="541292" y="111034"/>
                  </a:lnTo>
                  <a:lnTo>
                    <a:pt x="541292" y="111851"/>
                  </a:lnTo>
                  <a:lnTo>
                    <a:pt x="540476" y="112667"/>
                  </a:lnTo>
                  <a:lnTo>
                    <a:pt x="538843" y="113484"/>
                  </a:lnTo>
                  <a:lnTo>
                    <a:pt x="537210" y="112667"/>
                  </a:lnTo>
                  <a:lnTo>
                    <a:pt x="537210" y="111851"/>
                  </a:lnTo>
                  <a:lnTo>
                    <a:pt x="537210" y="111851"/>
                  </a:lnTo>
                  <a:lnTo>
                    <a:pt x="534761" y="112667"/>
                  </a:lnTo>
                  <a:lnTo>
                    <a:pt x="533945" y="112667"/>
                  </a:lnTo>
                  <a:lnTo>
                    <a:pt x="533945" y="111851"/>
                  </a:lnTo>
                  <a:lnTo>
                    <a:pt x="534761" y="110218"/>
                  </a:lnTo>
                  <a:lnTo>
                    <a:pt x="533128" y="109402"/>
                  </a:lnTo>
                  <a:lnTo>
                    <a:pt x="531495" y="107769"/>
                  </a:lnTo>
                  <a:lnTo>
                    <a:pt x="531495" y="106952"/>
                  </a:lnTo>
                  <a:lnTo>
                    <a:pt x="532312" y="106136"/>
                  </a:lnTo>
                  <a:lnTo>
                    <a:pt x="532312" y="105319"/>
                  </a:lnTo>
                  <a:lnTo>
                    <a:pt x="533128" y="105319"/>
                  </a:lnTo>
                  <a:lnTo>
                    <a:pt x="534761" y="106952"/>
                  </a:lnTo>
                  <a:lnTo>
                    <a:pt x="535577" y="106136"/>
                  </a:lnTo>
                  <a:lnTo>
                    <a:pt x="536394" y="102870"/>
                  </a:lnTo>
                  <a:lnTo>
                    <a:pt x="536394" y="102870"/>
                  </a:lnTo>
                  <a:close/>
                  <a:moveTo>
                    <a:pt x="531495" y="105319"/>
                  </a:moveTo>
                  <a:lnTo>
                    <a:pt x="530679" y="106136"/>
                  </a:lnTo>
                  <a:lnTo>
                    <a:pt x="529862" y="106136"/>
                  </a:lnTo>
                  <a:lnTo>
                    <a:pt x="529862" y="104503"/>
                  </a:lnTo>
                  <a:lnTo>
                    <a:pt x="529862" y="102054"/>
                  </a:lnTo>
                  <a:lnTo>
                    <a:pt x="530679" y="102054"/>
                  </a:lnTo>
                  <a:lnTo>
                    <a:pt x="532312" y="102870"/>
                  </a:lnTo>
                  <a:lnTo>
                    <a:pt x="531495" y="103687"/>
                  </a:lnTo>
                  <a:lnTo>
                    <a:pt x="532312" y="104503"/>
                  </a:lnTo>
                  <a:lnTo>
                    <a:pt x="531495" y="105319"/>
                  </a:lnTo>
                  <a:close/>
                  <a:moveTo>
                    <a:pt x="142059" y="102870"/>
                  </a:moveTo>
                  <a:lnTo>
                    <a:pt x="139609" y="103687"/>
                  </a:lnTo>
                  <a:lnTo>
                    <a:pt x="137160" y="102870"/>
                  </a:lnTo>
                  <a:lnTo>
                    <a:pt x="137160" y="102054"/>
                  </a:lnTo>
                  <a:lnTo>
                    <a:pt x="137977" y="101237"/>
                  </a:lnTo>
                  <a:lnTo>
                    <a:pt x="138793" y="101237"/>
                  </a:lnTo>
                  <a:lnTo>
                    <a:pt x="140426" y="102054"/>
                  </a:lnTo>
                  <a:lnTo>
                    <a:pt x="142059" y="102870"/>
                  </a:lnTo>
                  <a:lnTo>
                    <a:pt x="142059" y="102870"/>
                  </a:lnTo>
                  <a:close/>
                  <a:moveTo>
                    <a:pt x="590278" y="97971"/>
                  </a:moveTo>
                  <a:lnTo>
                    <a:pt x="593544" y="98788"/>
                  </a:lnTo>
                  <a:lnTo>
                    <a:pt x="594360" y="98788"/>
                  </a:lnTo>
                  <a:lnTo>
                    <a:pt x="598442" y="100421"/>
                  </a:lnTo>
                  <a:lnTo>
                    <a:pt x="599259" y="101237"/>
                  </a:lnTo>
                  <a:lnTo>
                    <a:pt x="599259" y="102054"/>
                  </a:lnTo>
                  <a:lnTo>
                    <a:pt x="600075" y="102870"/>
                  </a:lnTo>
                  <a:lnTo>
                    <a:pt x="598442" y="104503"/>
                  </a:lnTo>
                  <a:lnTo>
                    <a:pt x="597626" y="104503"/>
                  </a:lnTo>
                  <a:lnTo>
                    <a:pt x="596809" y="103687"/>
                  </a:lnTo>
                  <a:lnTo>
                    <a:pt x="595177" y="103687"/>
                  </a:lnTo>
                  <a:lnTo>
                    <a:pt x="593544" y="104503"/>
                  </a:lnTo>
                  <a:lnTo>
                    <a:pt x="592727" y="104503"/>
                  </a:lnTo>
                  <a:lnTo>
                    <a:pt x="591911" y="103687"/>
                  </a:lnTo>
                  <a:lnTo>
                    <a:pt x="590278" y="102870"/>
                  </a:lnTo>
                  <a:lnTo>
                    <a:pt x="587829" y="100421"/>
                  </a:lnTo>
                  <a:lnTo>
                    <a:pt x="587012" y="100421"/>
                  </a:lnTo>
                  <a:lnTo>
                    <a:pt x="587012" y="101237"/>
                  </a:lnTo>
                  <a:lnTo>
                    <a:pt x="587829" y="102054"/>
                  </a:lnTo>
                  <a:lnTo>
                    <a:pt x="588645" y="103687"/>
                  </a:lnTo>
                  <a:lnTo>
                    <a:pt x="589462" y="103687"/>
                  </a:lnTo>
                  <a:lnTo>
                    <a:pt x="590278" y="103687"/>
                  </a:lnTo>
                  <a:lnTo>
                    <a:pt x="591095" y="104503"/>
                  </a:lnTo>
                  <a:lnTo>
                    <a:pt x="591095" y="105319"/>
                  </a:lnTo>
                  <a:lnTo>
                    <a:pt x="588645" y="106136"/>
                  </a:lnTo>
                  <a:lnTo>
                    <a:pt x="587829" y="105319"/>
                  </a:lnTo>
                  <a:lnTo>
                    <a:pt x="587829" y="103687"/>
                  </a:lnTo>
                  <a:lnTo>
                    <a:pt x="586196" y="104503"/>
                  </a:lnTo>
                  <a:lnTo>
                    <a:pt x="585379" y="105319"/>
                  </a:lnTo>
                  <a:lnTo>
                    <a:pt x="585379" y="105319"/>
                  </a:lnTo>
                  <a:lnTo>
                    <a:pt x="584563" y="103687"/>
                  </a:lnTo>
                  <a:lnTo>
                    <a:pt x="582114" y="103687"/>
                  </a:lnTo>
                  <a:lnTo>
                    <a:pt x="580481" y="102870"/>
                  </a:lnTo>
                  <a:lnTo>
                    <a:pt x="581297" y="102054"/>
                  </a:lnTo>
                  <a:lnTo>
                    <a:pt x="581297" y="101237"/>
                  </a:lnTo>
                  <a:lnTo>
                    <a:pt x="582114" y="100421"/>
                  </a:lnTo>
                  <a:lnTo>
                    <a:pt x="582930" y="101237"/>
                  </a:lnTo>
                  <a:lnTo>
                    <a:pt x="583746" y="100421"/>
                  </a:lnTo>
                  <a:lnTo>
                    <a:pt x="584563" y="100421"/>
                  </a:lnTo>
                  <a:lnTo>
                    <a:pt x="585379" y="100421"/>
                  </a:lnTo>
                  <a:lnTo>
                    <a:pt x="587829" y="100421"/>
                  </a:lnTo>
                  <a:lnTo>
                    <a:pt x="590278" y="97971"/>
                  </a:lnTo>
                  <a:close/>
                  <a:moveTo>
                    <a:pt x="54701" y="106136"/>
                  </a:moveTo>
                  <a:lnTo>
                    <a:pt x="53884" y="106952"/>
                  </a:lnTo>
                  <a:lnTo>
                    <a:pt x="52252" y="106136"/>
                  </a:lnTo>
                  <a:lnTo>
                    <a:pt x="53068" y="105319"/>
                  </a:lnTo>
                  <a:lnTo>
                    <a:pt x="53068" y="103687"/>
                  </a:lnTo>
                  <a:lnTo>
                    <a:pt x="53884" y="102870"/>
                  </a:lnTo>
                  <a:lnTo>
                    <a:pt x="53884" y="101237"/>
                  </a:lnTo>
                  <a:lnTo>
                    <a:pt x="52252" y="97155"/>
                  </a:lnTo>
                  <a:lnTo>
                    <a:pt x="53068" y="97155"/>
                  </a:lnTo>
                  <a:lnTo>
                    <a:pt x="53884" y="97155"/>
                  </a:lnTo>
                  <a:lnTo>
                    <a:pt x="54701" y="99604"/>
                  </a:lnTo>
                  <a:lnTo>
                    <a:pt x="55517" y="101237"/>
                  </a:lnTo>
                  <a:lnTo>
                    <a:pt x="55517" y="102870"/>
                  </a:lnTo>
                  <a:lnTo>
                    <a:pt x="54701" y="106136"/>
                  </a:lnTo>
                  <a:close/>
                  <a:moveTo>
                    <a:pt x="159204" y="100421"/>
                  </a:moveTo>
                  <a:lnTo>
                    <a:pt x="159204" y="100421"/>
                  </a:lnTo>
                  <a:lnTo>
                    <a:pt x="160020" y="99604"/>
                  </a:lnTo>
                  <a:lnTo>
                    <a:pt x="160837" y="100421"/>
                  </a:lnTo>
                  <a:lnTo>
                    <a:pt x="161653" y="101237"/>
                  </a:lnTo>
                  <a:lnTo>
                    <a:pt x="162469" y="102054"/>
                  </a:lnTo>
                  <a:lnTo>
                    <a:pt x="161653" y="102054"/>
                  </a:lnTo>
                  <a:lnTo>
                    <a:pt x="161653" y="102870"/>
                  </a:lnTo>
                  <a:lnTo>
                    <a:pt x="161653" y="102870"/>
                  </a:lnTo>
                  <a:lnTo>
                    <a:pt x="158387" y="101237"/>
                  </a:lnTo>
                  <a:lnTo>
                    <a:pt x="155938" y="102054"/>
                  </a:lnTo>
                  <a:lnTo>
                    <a:pt x="154305" y="101237"/>
                  </a:lnTo>
                  <a:lnTo>
                    <a:pt x="153488" y="101237"/>
                  </a:lnTo>
                  <a:lnTo>
                    <a:pt x="154305" y="100421"/>
                  </a:lnTo>
                  <a:lnTo>
                    <a:pt x="155121" y="97971"/>
                  </a:lnTo>
                  <a:lnTo>
                    <a:pt x="156754" y="98788"/>
                  </a:lnTo>
                  <a:lnTo>
                    <a:pt x="156754" y="99604"/>
                  </a:lnTo>
                  <a:lnTo>
                    <a:pt x="156754" y="99604"/>
                  </a:lnTo>
                  <a:lnTo>
                    <a:pt x="157571" y="100421"/>
                  </a:lnTo>
                  <a:lnTo>
                    <a:pt x="159204" y="100421"/>
                  </a:lnTo>
                  <a:close/>
                  <a:moveTo>
                    <a:pt x="569051" y="100421"/>
                  </a:moveTo>
                  <a:lnTo>
                    <a:pt x="569051" y="100421"/>
                  </a:lnTo>
                  <a:lnTo>
                    <a:pt x="567418" y="99604"/>
                  </a:lnTo>
                  <a:lnTo>
                    <a:pt x="565785" y="98788"/>
                  </a:lnTo>
                  <a:lnTo>
                    <a:pt x="564969" y="97155"/>
                  </a:lnTo>
                  <a:lnTo>
                    <a:pt x="569051" y="100421"/>
                  </a:lnTo>
                  <a:lnTo>
                    <a:pt x="569051" y="100421"/>
                  </a:lnTo>
                  <a:close/>
                  <a:moveTo>
                    <a:pt x="534761" y="97971"/>
                  </a:moveTo>
                  <a:lnTo>
                    <a:pt x="534761" y="97971"/>
                  </a:lnTo>
                  <a:lnTo>
                    <a:pt x="534761" y="97971"/>
                  </a:lnTo>
                  <a:lnTo>
                    <a:pt x="533945" y="97971"/>
                  </a:lnTo>
                  <a:lnTo>
                    <a:pt x="533945" y="96339"/>
                  </a:lnTo>
                  <a:lnTo>
                    <a:pt x="533945" y="96339"/>
                  </a:lnTo>
                  <a:lnTo>
                    <a:pt x="533945" y="97155"/>
                  </a:lnTo>
                  <a:lnTo>
                    <a:pt x="534761" y="97971"/>
                  </a:lnTo>
                  <a:close/>
                  <a:moveTo>
                    <a:pt x="158387" y="96339"/>
                  </a:moveTo>
                  <a:lnTo>
                    <a:pt x="158387" y="96339"/>
                  </a:lnTo>
                  <a:lnTo>
                    <a:pt x="158387" y="96339"/>
                  </a:lnTo>
                  <a:lnTo>
                    <a:pt x="157571" y="96339"/>
                  </a:lnTo>
                  <a:lnTo>
                    <a:pt x="157571" y="96339"/>
                  </a:lnTo>
                  <a:lnTo>
                    <a:pt x="155938" y="93889"/>
                  </a:lnTo>
                  <a:lnTo>
                    <a:pt x="156754" y="93889"/>
                  </a:lnTo>
                  <a:lnTo>
                    <a:pt x="158387" y="96339"/>
                  </a:lnTo>
                  <a:lnTo>
                    <a:pt x="158387" y="96339"/>
                  </a:lnTo>
                  <a:close/>
                  <a:moveTo>
                    <a:pt x="134711" y="88991"/>
                  </a:moveTo>
                  <a:lnTo>
                    <a:pt x="133078" y="88991"/>
                  </a:lnTo>
                  <a:lnTo>
                    <a:pt x="132262" y="88991"/>
                  </a:lnTo>
                  <a:lnTo>
                    <a:pt x="132262" y="87358"/>
                  </a:lnTo>
                  <a:lnTo>
                    <a:pt x="133078" y="86541"/>
                  </a:lnTo>
                  <a:lnTo>
                    <a:pt x="133894" y="86541"/>
                  </a:lnTo>
                  <a:lnTo>
                    <a:pt x="134711" y="88174"/>
                  </a:lnTo>
                  <a:lnTo>
                    <a:pt x="134711" y="88991"/>
                  </a:lnTo>
                  <a:close/>
                  <a:moveTo>
                    <a:pt x="533945" y="87358"/>
                  </a:moveTo>
                  <a:lnTo>
                    <a:pt x="533945" y="87358"/>
                  </a:lnTo>
                  <a:lnTo>
                    <a:pt x="533945" y="87358"/>
                  </a:lnTo>
                  <a:lnTo>
                    <a:pt x="533128" y="86541"/>
                  </a:lnTo>
                  <a:lnTo>
                    <a:pt x="533128" y="85725"/>
                  </a:lnTo>
                  <a:lnTo>
                    <a:pt x="533945" y="85725"/>
                  </a:lnTo>
                  <a:lnTo>
                    <a:pt x="533945" y="85725"/>
                  </a:lnTo>
                  <a:lnTo>
                    <a:pt x="533945" y="87358"/>
                  </a:lnTo>
                  <a:lnTo>
                    <a:pt x="533945" y="87358"/>
                  </a:lnTo>
                  <a:close/>
                  <a:moveTo>
                    <a:pt x="533128" y="84909"/>
                  </a:moveTo>
                  <a:lnTo>
                    <a:pt x="533128" y="84909"/>
                  </a:lnTo>
                  <a:lnTo>
                    <a:pt x="532312" y="84909"/>
                  </a:lnTo>
                  <a:lnTo>
                    <a:pt x="532312" y="84092"/>
                  </a:lnTo>
                  <a:lnTo>
                    <a:pt x="532312" y="83276"/>
                  </a:lnTo>
                  <a:lnTo>
                    <a:pt x="533128" y="83276"/>
                  </a:lnTo>
                  <a:lnTo>
                    <a:pt x="533945" y="83276"/>
                  </a:lnTo>
                  <a:lnTo>
                    <a:pt x="533128" y="84909"/>
                  </a:lnTo>
                  <a:close/>
                  <a:moveTo>
                    <a:pt x="137977" y="86541"/>
                  </a:moveTo>
                  <a:lnTo>
                    <a:pt x="137977" y="86541"/>
                  </a:lnTo>
                  <a:lnTo>
                    <a:pt x="136344" y="84909"/>
                  </a:lnTo>
                  <a:lnTo>
                    <a:pt x="136344" y="84092"/>
                  </a:lnTo>
                  <a:lnTo>
                    <a:pt x="136344" y="84092"/>
                  </a:lnTo>
                  <a:lnTo>
                    <a:pt x="137160" y="84909"/>
                  </a:lnTo>
                  <a:lnTo>
                    <a:pt x="137977" y="85725"/>
                  </a:lnTo>
                  <a:lnTo>
                    <a:pt x="138793" y="86541"/>
                  </a:lnTo>
                  <a:lnTo>
                    <a:pt x="137977" y="86541"/>
                  </a:lnTo>
                  <a:close/>
                  <a:moveTo>
                    <a:pt x="143691" y="84092"/>
                  </a:moveTo>
                  <a:lnTo>
                    <a:pt x="143691" y="84092"/>
                  </a:lnTo>
                  <a:lnTo>
                    <a:pt x="142059" y="83276"/>
                  </a:lnTo>
                  <a:lnTo>
                    <a:pt x="142059" y="82459"/>
                  </a:lnTo>
                  <a:lnTo>
                    <a:pt x="142059" y="82459"/>
                  </a:lnTo>
                  <a:lnTo>
                    <a:pt x="143691" y="84092"/>
                  </a:lnTo>
                  <a:lnTo>
                    <a:pt x="143691" y="84092"/>
                  </a:lnTo>
                  <a:close/>
                  <a:moveTo>
                    <a:pt x="151039" y="84092"/>
                  </a:moveTo>
                  <a:lnTo>
                    <a:pt x="150223" y="84909"/>
                  </a:lnTo>
                  <a:lnTo>
                    <a:pt x="148590" y="83276"/>
                  </a:lnTo>
                  <a:lnTo>
                    <a:pt x="148590" y="83276"/>
                  </a:lnTo>
                  <a:lnTo>
                    <a:pt x="148590" y="83276"/>
                  </a:lnTo>
                  <a:lnTo>
                    <a:pt x="148590" y="83276"/>
                  </a:lnTo>
                  <a:lnTo>
                    <a:pt x="149406" y="84092"/>
                  </a:lnTo>
                  <a:lnTo>
                    <a:pt x="151039" y="84092"/>
                  </a:lnTo>
                  <a:lnTo>
                    <a:pt x="151039" y="84092"/>
                  </a:lnTo>
                  <a:close/>
                  <a:moveTo>
                    <a:pt x="130629" y="84909"/>
                  </a:moveTo>
                  <a:lnTo>
                    <a:pt x="130629" y="84909"/>
                  </a:lnTo>
                  <a:lnTo>
                    <a:pt x="129812" y="84909"/>
                  </a:lnTo>
                  <a:lnTo>
                    <a:pt x="126546" y="84092"/>
                  </a:lnTo>
                  <a:lnTo>
                    <a:pt x="125730" y="84092"/>
                  </a:lnTo>
                  <a:lnTo>
                    <a:pt x="123281" y="83276"/>
                  </a:lnTo>
                  <a:lnTo>
                    <a:pt x="122464" y="82459"/>
                  </a:lnTo>
                  <a:lnTo>
                    <a:pt x="121648" y="81643"/>
                  </a:lnTo>
                  <a:lnTo>
                    <a:pt x="121648" y="80827"/>
                  </a:lnTo>
                  <a:lnTo>
                    <a:pt x="122464" y="80010"/>
                  </a:lnTo>
                  <a:lnTo>
                    <a:pt x="122464" y="78377"/>
                  </a:lnTo>
                  <a:lnTo>
                    <a:pt x="123281" y="77561"/>
                  </a:lnTo>
                  <a:lnTo>
                    <a:pt x="124913" y="79194"/>
                  </a:lnTo>
                  <a:lnTo>
                    <a:pt x="126546" y="80010"/>
                  </a:lnTo>
                  <a:lnTo>
                    <a:pt x="127363" y="80827"/>
                  </a:lnTo>
                  <a:lnTo>
                    <a:pt x="129812" y="81643"/>
                  </a:lnTo>
                  <a:lnTo>
                    <a:pt x="130629" y="82459"/>
                  </a:lnTo>
                  <a:lnTo>
                    <a:pt x="130629" y="84909"/>
                  </a:lnTo>
                  <a:close/>
                  <a:moveTo>
                    <a:pt x="137160" y="80010"/>
                  </a:moveTo>
                  <a:lnTo>
                    <a:pt x="137160" y="80827"/>
                  </a:lnTo>
                  <a:lnTo>
                    <a:pt x="136344" y="80827"/>
                  </a:lnTo>
                  <a:lnTo>
                    <a:pt x="135527" y="80010"/>
                  </a:lnTo>
                  <a:lnTo>
                    <a:pt x="136344" y="79194"/>
                  </a:lnTo>
                  <a:lnTo>
                    <a:pt x="137160" y="79194"/>
                  </a:lnTo>
                  <a:lnTo>
                    <a:pt x="137160" y="80010"/>
                  </a:lnTo>
                  <a:lnTo>
                    <a:pt x="137160" y="80010"/>
                  </a:lnTo>
                  <a:close/>
                  <a:moveTo>
                    <a:pt x="133078" y="83276"/>
                  </a:moveTo>
                  <a:lnTo>
                    <a:pt x="133078" y="83276"/>
                  </a:lnTo>
                  <a:lnTo>
                    <a:pt x="131445" y="83276"/>
                  </a:lnTo>
                  <a:lnTo>
                    <a:pt x="130629" y="83276"/>
                  </a:lnTo>
                  <a:lnTo>
                    <a:pt x="129812" y="82459"/>
                  </a:lnTo>
                  <a:lnTo>
                    <a:pt x="128179" y="81643"/>
                  </a:lnTo>
                  <a:lnTo>
                    <a:pt x="126546" y="80827"/>
                  </a:lnTo>
                  <a:lnTo>
                    <a:pt x="125730" y="80827"/>
                  </a:lnTo>
                  <a:lnTo>
                    <a:pt x="125730" y="80827"/>
                  </a:lnTo>
                  <a:lnTo>
                    <a:pt x="125730" y="79194"/>
                  </a:lnTo>
                  <a:lnTo>
                    <a:pt x="126546" y="79194"/>
                  </a:lnTo>
                  <a:lnTo>
                    <a:pt x="129812" y="80827"/>
                  </a:lnTo>
                  <a:lnTo>
                    <a:pt x="130629" y="81643"/>
                  </a:lnTo>
                  <a:lnTo>
                    <a:pt x="133078" y="83276"/>
                  </a:lnTo>
                  <a:close/>
                  <a:moveTo>
                    <a:pt x="146957" y="78377"/>
                  </a:moveTo>
                  <a:lnTo>
                    <a:pt x="147773" y="79194"/>
                  </a:lnTo>
                  <a:lnTo>
                    <a:pt x="148590" y="78377"/>
                  </a:lnTo>
                  <a:lnTo>
                    <a:pt x="148590" y="79194"/>
                  </a:lnTo>
                  <a:lnTo>
                    <a:pt x="148590" y="80010"/>
                  </a:lnTo>
                  <a:lnTo>
                    <a:pt x="147773" y="81643"/>
                  </a:lnTo>
                  <a:lnTo>
                    <a:pt x="146141" y="81643"/>
                  </a:lnTo>
                  <a:lnTo>
                    <a:pt x="146141" y="80827"/>
                  </a:lnTo>
                  <a:lnTo>
                    <a:pt x="146141" y="80827"/>
                  </a:lnTo>
                  <a:lnTo>
                    <a:pt x="146141" y="80827"/>
                  </a:lnTo>
                  <a:lnTo>
                    <a:pt x="146141" y="80010"/>
                  </a:lnTo>
                  <a:lnTo>
                    <a:pt x="146957" y="78377"/>
                  </a:lnTo>
                  <a:lnTo>
                    <a:pt x="146957" y="78377"/>
                  </a:lnTo>
                  <a:close/>
                  <a:moveTo>
                    <a:pt x="156754" y="77561"/>
                  </a:moveTo>
                  <a:lnTo>
                    <a:pt x="156754" y="79194"/>
                  </a:lnTo>
                  <a:lnTo>
                    <a:pt x="157571" y="80010"/>
                  </a:lnTo>
                  <a:lnTo>
                    <a:pt x="157571" y="80827"/>
                  </a:lnTo>
                  <a:lnTo>
                    <a:pt x="157571" y="82459"/>
                  </a:lnTo>
                  <a:lnTo>
                    <a:pt x="156754" y="84092"/>
                  </a:lnTo>
                  <a:lnTo>
                    <a:pt x="156754" y="84909"/>
                  </a:lnTo>
                  <a:lnTo>
                    <a:pt x="155938" y="84909"/>
                  </a:lnTo>
                  <a:lnTo>
                    <a:pt x="155938" y="84092"/>
                  </a:lnTo>
                  <a:lnTo>
                    <a:pt x="155938" y="83276"/>
                  </a:lnTo>
                  <a:lnTo>
                    <a:pt x="155938" y="83276"/>
                  </a:lnTo>
                  <a:lnTo>
                    <a:pt x="155121" y="83276"/>
                  </a:lnTo>
                  <a:lnTo>
                    <a:pt x="155938" y="82459"/>
                  </a:lnTo>
                  <a:lnTo>
                    <a:pt x="155938" y="81643"/>
                  </a:lnTo>
                  <a:lnTo>
                    <a:pt x="153488" y="82459"/>
                  </a:lnTo>
                  <a:lnTo>
                    <a:pt x="152672" y="82459"/>
                  </a:lnTo>
                  <a:lnTo>
                    <a:pt x="152672" y="81643"/>
                  </a:lnTo>
                  <a:lnTo>
                    <a:pt x="152672" y="80827"/>
                  </a:lnTo>
                  <a:lnTo>
                    <a:pt x="154305" y="79194"/>
                  </a:lnTo>
                  <a:lnTo>
                    <a:pt x="155121" y="79194"/>
                  </a:lnTo>
                  <a:lnTo>
                    <a:pt x="155938" y="79194"/>
                  </a:lnTo>
                  <a:lnTo>
                    <a:pt x="156754" y="77561"/>
                  </a:lnTo>
                  <a:close/>
                  <a:moveTo>
                    <a:pt x="120831" y="81643"/>
                  </a:moveTo>
                  <a:lnTo>
                    <a:pt x="120831" y="81643"/>
                  </a:lnTo>
                  <a:lnTo>
                    <a:pt x="119198" y="81643"/>
                  </a:lnTo>
                  <a:lnTo>
                    <a:pt x="118382" y="80827"/>
                  </a:lnTo>
                  <a:lnTo>
                    <a:pt x="118382" y="80010"/>
                  </a:lnTo>
                  <a:lnTo>
                    <a:pt x="118382" y="78377"/>
                  </a:lnTo>
                  <a:lnTo>
                    <a:pt x="118382" y="76744"/>
                  </a:lnTo>
                  <a:lnTo>
                    <a:pt x="119198" y="75928"/>
                  </a:lnTo>
                  <a:lnTo>
                    <a:pt x="119198" y="75928"/>
                  </a:lnTo>
                  <a:lnTo>
                    <a:pt x="120831" y="76744"/>
                  </a:lnTo>
                  <a:lnTo>
                    <a:pt x="121648" y="78377"/>
                  </a:lnTo>
                  <a:lnTo>
                    <a:pt x="122464" y="79194"/>
                  </a:lnTo>
                  <a:lnTo>
                    <a:pt x="122464" y="80827"/>
                  </a:lnTo>
                  <a:lnTo>
                    <a:pt x="122464" y="82459"/>
                  </a:lnTo>
                  <a:lnTo>
                    <a:pt x="120831" y="81643"/>
                  </a:lnTo>
                  <a:close/>
                  <a:moveTo>
                    <a:pt x="39188" y="73479"/>
                  </a:moveTo>
                  <a:lnTo>
                    <a:pt x="42454" y="78377"/>
                  </a:lnTo>
                  <a:lnTo>
                    <a:pt x="44087" y="79194"/>
                  </a:lnTo>
                  <a:lnTo>
                    <a:pt x="45720" y="81643"/>
                  </a:lnTo>
                  <a:lnTo>
                    <a:pt x="46537" y="82459"/>
                  </a:lnTo>
                  <a:lnTo>
                    <a:pt x="45720" y="84092"/>
                  </a:lnTo>
                  <a:lnTo>
                    <a:pt x="44904" y="88174"/>
                  </a:lnTo>
                  <a:lnTo>
                    <a:pt x="44087" y="88991"/>
                  </a:lnTo>
                  <a:lnTo>
                    <a:pt x="41638" y="88174"/>
                  </a:lnTo>
                  <a:lnTo>
                    <a:pt x="41638" y="87358"/>
                  </a:lnTo>
                  <a:lnTo>
                    <a:pt x="40005" y="84092"/>
                  </a:lnTo>
                  <a:lnTo>
                    <a:pt x="37556" y="82459"/>
                  </a:lnTo>
                  <a:lnTo>
                    <a:pt x="36739" y="82459"/>
                  </a:lnTo>
                  <a:lnTo>
                    <a:pt x="35923" y="80827"/>
                  </a:lnTo>
                  <a:lnTo>
                    <a:pt x="35106" y="78377"/>
                  </a:lnTo>
                  <a:lnTo>
                    <a:pt x="31841" y="74295"/>
                  </a:lnTo>
                  <a:lnTo>
                    <a:pt x="34290" y="74295"/>
                  </a:lnTo>
                  <a:lnTo>
                    <a:pt x="35923" y="73479"/>
                  </a:lnTo>
                  <a:lnTo>
                    <a:pt x="35923" y="72662"/>
                  </a:lnTo>
                  <a:lnTo>
                    <a:pt x="35923" y="72662"/>
                  </a:lnTo>
                  <a:lnTo>
                    <a:pt x="39188" y="73479"/>
                  </a:lnTo>
                  <a:close/>
                  <a:moveTo>
                    <a:pt x="121648" y="73479"/>
                  </a:moveTo>
                  <a:lnTo>
                    <a:pt x="121648" y="75928"/>
                  </a:lnTo>
                  <a:lnTo>
                    <a:pt x="120015" y="75112"/>
                  </a:lnTo>
                  <a:lnTo>
                    <a:pt x="119198" y="74295"/>
                  </a:lnTo>
                  <a:lnTo>
                    <a:pt x="117566" y="73479"/>
                  </a:lnTo>
                  <a:lnTo>
                    <a:pt x="115933" y="73479"/>
                  </a:lnTo>
                  <a:lnTo>
                    <a:pt x="114300" y="72662"/>
                  </a:lnTo>
                  <a:lnTo>
                    <a:pt x="113484" y="71846"/>
                  </a:lnTo>
                  <a:lnTo>
                    <a:pt x="113484" y="71029"/>
                  </a:lnTo>
                  <a:lnTo>
                    <a:pt x="113484" y="71029"/>
                  </a:lnTo>
                  <a:lnTo>
                    <a:pt x="113484" y="71029"/>
                  </a:lnTo>
                  <a:lnTo>
                    <a:pt x="120831" y="72662"/>
                  </a:lnTo>
                  <a:lnTo>
                    <a:pt x="121648" y="73479"/>
                  </a:lnTo>
                  <a:close/>
                  <a:moveTo>
                    <a:pt x="492306" y="80827"/>
                  </a:moveTo>
                  <a:lnTo>
                    <a:pt x="489041" y="83276"/>
                  </a:lnTo>
                  <a:lnTo>
                    <a:pt x="488224" y="84909"/>
                  </a:lnTo>
                  <a:lnTo>
                    <a:pt x="487408" y="86541"/>
                  </a:lnTo>
                  <a:lnTo>
                    <a:pt x="485775" y="88174"/>
                  </a:lnTo>
                  <a:lnTo>
                    <a:pt x="484142" y="89807"/>
                  </a:lnTo>
                  <a:lnTo>
                    <a:pt x="483326" y="90624"/>
                  </a:lnTo>
                  <a:lnTo>
                    <a:pt x="481693" y="91440"/>
                  </a:lnTo>
                  <a:lnTo>
                    <a:pt x="480877" y="91440"/>
                  </a:lnTo>
                  <a:lnTo>
                    <a:pt x="479244" y="91440"/>
                  </a:lnTo>
                  <a:lnTo>
                    <a:pt x="473529" y="92257"/>
                  </a:lnTo>
                  <a:lnTo>
                    <a:pt x="471896" y="92257"/>
                  </a:lnTo>
                  <a:lnTo>
                    <a:pt x="470263" y="92257"/>
                  </a:lnTo>
                  <a:lnTo>
                    <a:pt x="466997" y="92257"/>
                  </a:lnTo>
                  <a:lnTo>
                    <a:pt x="466181" y="92257"/>
                  </a:lnTo>
                  <a:lnTo>
                    <a:pt x="464548" y="90624"/>
                  </a:lnTo>
                  <a:lnTo>
                    <a:pt x="462915" y="89807"/>
                  </a:lnTo>
                  <a:lnTo>
                    <a:pt x="461282" y="89807"/>
                  </a:lnTo>
                  <a:lnTo>
                    <a:pt x="459649" y="89807"/>
                  </a:lnTo>
                  <a:lnTo>
                    <a:pt x="449036" y="89807"/>
                  </a:lnTo>
                  <a:lnTo>
                    <a:pt x="445770" y="89807"/>
                  </a:lnTo>
                  <a:lnTo>
                    <a:pt x="442504" y="90624"/>
                  </a:lnTo>
                  <a:lnTo>
                    <a:pt x="440871" y="90624"/>
                  </a:lnTo>
                  <a:lnTo>
                    <a:pt x="439238" y="89807"/>
                  </a:lnTo>
                  <a:lnTo>
                    <a:pt x="437606" y="89807"/>
                  </a:lnTo>
                  <a:lnTo>
                    <a:pt x="435973" y="89807"/>
                  </a:lnTo>
                  <a:lnTo>
                    <a:pt x="429441" y="90624"/>
                  </a:lnTo>
                  <a:lnTo>
                    <a:pt x="427809" y="90624"/>
                  </a:lnTo>
                  <a:lnTo>
                    <a:pt x="424543" y="89807"/>
                  </a:lnTo>
                  <a:lnTo>
                    <a:pt x="422910" y="89807"/>
                  </a:lnTo>
                  <a:lnTo>
                    <a:pt x="421277" y="89807"/>
                  </a:lnTo>
                  <a:lnTo>
                    <a:pt x="419645" y="90624"/>
                  </a:lnTo>
                  <a:lnTo>
                    <a:pt x="418828" y="91440"/>
                  </a:lnTo>
                  <a:lnTo>
                    <a:pt x="417195" y="93889"/>
                  </a:lnTo>
                  <a:lnTo>
                    <a:pt x="416379" y="95522"/>
                  </a:lnTo>
                  <a:lnTo>
                    <a:pt x="415562" y="97971"/>
                  </a:lnTo>
                  <a:lnTo>
                    <a:pt x="414746" y="100421"/>
                  </a:lnTo>
                  <a:lnTo>
                    <a:pt x="414746" y="102054"/>
                  </a:lnTo>
                  <a:lnTo>
                    <a:pt x="414746" y="103687"/>
                  </a:lnTo>
                  <a:lnTo>
                    <a:pt x="414746" y="106136"/>
                  </a:lnTo>
                  <a:lnTo>
                    <a:pt x="415562" y="107769"/>
                  </a:lnTo>
                  <a:lnTo>
                    <a:pt x="416379" y="109402"/>
                  </a:lnTo>
                  <a:lnTo>
                    <a:pt x="418828" y="112667"/>
                  </a:lnTo>
                  <a:lnTo>
                    <a:pt x="419645" y="113484"/>
                  </a:lnTo>
                  <a:lnTo>
                    <a:pt x="422094" y="114300"/>
                  </a:lnTo>
                  <a:lnTo>
                    <a:pt x="423727" y="115933"/>
                  </a:lnTo>
                  <a:lnTo>
                    <a:pt x="425359" y="119199"/>
                  </a:lnTo>
                  <a:lnTo>
                    <a:pt x="426176" y="120832"/>
                  </a:lnTo>
                  <a:lnTo>
                    <a:pt x="426992" y="120832"/>
                  </a:lnTo>
                  <a:lnTo>
                    <a:pt x="427809" y="120832"/>
                  </a:lnTo>
                  <a:lnTo>
                    <a:pt x="429441" y="120832"/>
                  </a:lnTo>
                  <a:lnTo>
                    <a:pt x="431074" y="121648"/>
                  </a:lnTo>
                  <a:lnTo>
                    <a:pt x="432707" y="120832"/>
                  </a:lnTo>
                  <a:lnTo>
                    <a:pt x="433523" y="118382"/>
                  </a:lnTo>
                  <a:lnTo>
                    <a:pt x="434340" y="116749"/>
                  </a:lnTo>
                  <a:lnTo>
                    <a:pt x="436789" y="113484"/>
                  </a:lnTo>
                  <a:lnTo>
                    <a:pt x="438422" y="111851"/>
                  </a:lnTo>
                  <a:lnTo>
                    <a:pt x="439238" y="111034"/>
                  </a:lnTo>
                  <a:lnTo>
                    <a:pt x="440055" y="111034"/>
                  </a:lnTo>
                  <a:lnTo>
                    <a:pt x="440871" y="111851"/>
                  </a:lnTo>
                  <a:lnTo>
                    <a:pt x="441688" y="112667"/>
                  </a:lnTo>
                  <a:lnTo>
                    <a:pt x="443321" y="112667"/>
                  </a:lnTo>
                  <a:lnTo>
                    <a:pt x="444954" y="112667"/>
                  </a:lnTo>
                  <a:lnTo>
                    <a:pt x="447403" y="111851"/>
                  </a:lnTo>
                  <a:lnTo>
                    <a:pt x="448220" y="111034"/>
                  </a:lnTo>
                  <a:lnTo>
                    <a:pt x="449036" y="110218"/>
                  </a:lnTo>
                  <a:lnTo>
                    <a:pt x="450669" y="109402"/>
                  </a:lnTo>
                  <a:lnTo>
                    <a:pt x="454751" y="109402"/>
                  </a:lnTo>
                  <a:lnTo>
                    <a:pt x="457200" y="109402"/>
                  </a:lnTo>
                  <a:lnTo>
                    <a:pt x="461282" y="109402"/>
                  </a:lnTo>
                  <a:lnTo>
                    <a:pt x="461282" y="108585"/>
                  </a:lnTo>
                  <a:lnTo>
                    <a:pt x="460466" y="107769"/>
                  </a:lnTo>
                  <a:lnTo>
                    <a:pt x="460466" y="106952"/>
                  </a:lnTo>
                  <a:lnTo>
                    <a:pt x="461282" y="106952"/>
                  </a:lnTo>
                  <a:lnTo>
                    <a:pt x="463731" y="106136"/>
                  </a:lnTo>
                  <a:lnTo>
                    <a:pt x="466181" y="105319"/>
                  </a:lnTo>
                  <a:lnTo>
                    <a:pt x="467813" y="105319"/>
                  </a:lnTo>
                  <a:lnTo>
                    <a:pt x="469446" y="106136"/>
                  </a:lnTo>
                  <a:lnTo>
                    <a:pt x="470263" y="106952"/>
                  </a:lnTo>
                  <a:lnTo>
                    <a:pt x="470263" y="107769"/>
                  </a:lnTo>
                  <a:lnTo>
                    <a:pt x="469446" y="111034"/>
                  </a:lnTo>
                  <a:lnTo>
                    <a:pt x="469446" y="111851"/>
                  </a:lnTo>
                  <a:lnTo>
                    <a:pt x="467813" y="111851"/>
                  </a:lnTo>
                  <a:lnTo>
                    <a:pt x="466997" y="111851"/>
                  </a:lnTo>
                  <a:lnTo>
                    <a:pt x="466181" y="110218"/>
                  </a:lnTo>
                  <a:lnTo>
                    <a:pt x="464548" y="109402"/>
                  </a:lnTo>
                  <a:lnTo>
                    <a:pt x="462098" y="110218"/>
                  </a:lnTo>
                  <a:lnTo>
                    <a:pt x="461282" y="111034"/>
                  </a:lnTo>
                  <a:lnTo>
                    <a:pt x="460466" y="111851"/>
                  </a:lnTo>
                  <a:lnTo>
                    <a:pt x="458833" y="113484"/>
                  </a:lnTo>
                  <a:lnTo>
                    <a:pt x="458016" y="115116"/>
                  </a:lnTo>
                  <a:lnTo>
                    <a:pt x="455567" y="117566"/>
                  </a:lnTo>
                  <a:lnTo>
                    <a:pt x="453118" y="120015"/>
                  </a:lnTo>
                  <a:lnTo>
                    <a:pt x="451485" y="120832"/>
                  </a:lnTo>
                  <a:lnTo>
                    <a:pt x="449852" y="121648"/>
                  </a:lnTo>
                  <a:lnTo>
                    <a:pt x="444954" y="123281"/>
                  </a:lnTo>
                  <a:lnTo>
                    <a:pt x="443321" y="124097"/>
                  </a:lnTo>
                  <a:lnTo>
                    <a:pt x="442504" y="125730"/>
                  </a:lnTo>
                  <a:lnTo>
                    <a:pt x="441688" y="126546"/>
                  </a:lnTo>
                  <a:lnTo>
                    <a:pt x="440055" y="126546"/>
                  </a:lnTo>
                  <a:lnTo>
                    <a:pt x="439238" y="126546"/>
                  </a:lnTo>
                  <a:lnTo>
                    <a:pt x="437606" y="125730"/>
                  </a:lnTo>
                  <a:lnTo>
                    <a:pt x="436789" y="126546"/>
                  </a:lnTo>
                  <a:lnTo>
                    <a:pt x="436789" y="127363"/>
                  </a:lnTo>
                  <a:lnTo>
                    <a:pt x="437606" y="127363"/>
                  </a:lnTo>
                  <a:lnTo>
                    <a:pt x="439238" y="128996"/>
                  </a:lnTo>
                  <a:lnTo>
                    <a:pt x="440055" y="130629"/>
                  </a:lnTo>
                  <a:lnTo>
                    <a:pt x="440871" y="130629"/>
                  </a:lnTo>
                  <a:lnTo>
                    <a:pt x="442504" y="131445"/>
                  </a:lnTo>
                  <a:lnTo>
                    <a:pt x="443321" y="132262"/>
                  </a:lnTo>
                  <a:lnTo>
                    <a:pt x="444954" y="133894"/>
                  </a:lnTo>
                  <a:lnTo>
                    <a:pt x="447403" y="137160"/>
                  </a:lnTo>
                  <a:lnTo>
                    <a:pt x="448220" y="138793"/>
                  </a:lnTo>
                  <a:lnTo>
                    <a:pt x="449036" y="140426"/>
                  </a:lnTo>
                  <a:lnTo>
                    <a:pt x="452302" y="142875"/>
                  </a:lnTo>
                  <a:lnTo>
                    <a:pt x="452302" y="143691"/>
                  </a:lnTo>
                  <a:lnTo>
                    <a:pt x="452302" y="144508"/>
                  </a:lnTo>
                  <a:lnTo>
                    <a:pt x="452302" y="145324"/>
                  </a:lnTo>
                  <a:lnTo>
                    <a:pt x="453934" y="146957"/>
                  </a:lnTo>
                  <a:lnTo>
                    <a:pt x="453934" y="147774"/>
                  </a:lnTo>
                  <a:lnTo>
                    <a:pt x="452302" y="149407"/>
                  </a:lnTo>
                  <a:lnTo>
                    <a:pt x="452302" y="151039"/>
                  </a:lnTo>
                  <a:lnTo>
                    <a:pt x="451485" y="153489"/>
                  </a:lnTo>
                  <a:lnTo>
                    <a:pt x="451485" y="154305"/>
                  </a:lnTo>
                  <a:lnTo>
                    <a:pt x="451485" y="155121"/>
                  </a:lnTo>
                  <a:lnTo>
                    <a:pt x="452302" y="155938"/>
                  </a:lnTo>
                  <a:lnTo>
                    <a:pt x="453118" y="156754"/>
                  </a:lnTo>
                  <a:lnTo>
                    <a:pt x="453934" y="156754"/>
                  </a:lnTo>
                  <a:lnTo>
                    <a:pt x="454751" y="157571"/>
                  </a:lnTo>
                  <a:lnTo>
                    <a:pt x="456384" y="159204"/>
                  </a:lnTo>
                  <a:lnTo>
                    <a:pt x="457200" y="160020"/>
                  </a:lnTo>
                  <a:lnTo>
                    <a:pt x="458016" y="160837"/>
                  </a:lnTo>
                  <a:lnTo>
                    <a:pt x="458016" y="161653"/>
                  </a:lnTo>
                  <a:lnTo>
                    <a:pt x="458833" y="162469"/>
                  </a:lnTo>
                  <a:lnTo>
                    <a:pt x="459649" y="163286"/>
                  </a:lnTo>
                  <a:lnTo>
                    <a:pt x="460466" y="163286"/>
                  </a:lnTo>
                  <a:lnTo>
                    <a:pt x="461282" y="163286"/>
                  </a:lnTo>
                  <a:lnTo>
                    <a:pt x="461282" y="162469"/>
                  </a:lnTo>
                  <a:lnTo>
                    <a:pt x="462098" y="162469"/>
                  </a:lnTo>
                  <a:lnTo>
                    <a:pt x="462915" y="163286"/>
                  </a:lnTo>
                  <a:lnTo>
                    <a:pt x="462915" y="164102"/>
                  </a:lnTo>
                  <a:lnTo>
                    <a:pt x="462915" y="164919"/>
                  </a:lnTo>
                  <a:lnTo>
                    <a:pt x="462915" y="166552"/>
                  </a:lnTo>
                  <a:lnTo>
                    <a:pt x="462098" y="167368"/>
                  </a:lnTo>
                  <a:lnTo>
                    <a:pt x="461282" y="167368"/>
                  </a:lnTo>
                  <a:lnTo>
                    <a:pt x="459649" y="166552"/>
                  </a:lnTo>
                  <a:lnTo>
                    <a:pt x="459649" y="167368"/>
                  </a:lnTo>
                  <a:lnTo>
                    <a:pt x="459649" y="168184"/>
                  </a:lnTo>
                  <a:lnTo>
                    <a:pt x="458833" y="168184"/>
                  </a:lnTo>
                  <a:lnTo>
                    <a:pt x="458016" y="168184"/>
                  </a:lnTo>
                  <a:lnTo>
                    <a:pt x="455567" y="168184"/>
                  </a:lnTo>
                  <a:lnTo>
                    <a:pt x="451485" y="169817"/>
                  </a:lnTo>
                  <a:lnTo>
                    <a:pt x="449852" y="170634"/>
                  </a:lnTo>
                  <a:lnTo>
                    <a:pt x="449036" y="172266"/>
                  </a:lnTo>
                  <a:lnTo>
                    <a:pt x="449036" y="173083"/>
                  </a:lnTo>
                  <a:lnTo>
                    <a:pt x="449036" y="174716"/>
                  </a:lnTo>
                  <a:lnTo>
                    <a:pt x="448220" y="175532"/>
                  </a:lnTo>
                  <a:lnTo>
                    <a:pt x="446587" y="175532"/>
                  </a:lnTo>
                  <a:lnTo>
                    <a:pt x="444137" y="174716"/>
                  </a:lnTo>
                  <a:lnTo>
                    <a:pt x="442504" y="173899"/>
                  </a:lnTo>
                  <a:lnTo>
                    <a:pt x="441688" y="173083"/>
                  </a:lnTo>
                  <a:lnTo>
                    <a:pt x="440055" y="171450"/>
                  </a:lnTo>
                  <a:lnTo>
                    <a:pt x="439238" y="169817"/>
                  </a:lnTo>
                  <a:lnTo>
                    <a:pt x="440055" y="164919"/>
                  </a:lnTo>
                  <a:lnTo>
                    <a:pt x="440055" y="164102"/>
                  </a:lnTo>
                  <a:lnTo>
                    <a:pt x="440871" y="163286"/>
                  </a:lnTo>
                  <a:lnTo>
                    <a:pt x="441688" y="162469"/>
                  </a:lnTo>
                  <a:lnTo>
                    <a:pt x="441688" y="161653"/>
                  </a:lnTo>
                  <a:lnTo>
                    <a:pt x="440055" y="160020"/>
                  </a:lnTo>
                  <a:lnTo>
                    <a:pt x="438422" y="159204"/>
                  </a:lnTo>
                  <a:lnTo>
                    <a:pt x="436789" y="158387"/>
                  </a:lnTo>
                  <a:lnTo>
                    <a:pt x="430258" y="152672"/>
                  </a:lnTo>
                  <a:lnTo>
                    <a:pt x="430258" y="151856"/>
                  </a:lnTo>
                  <a:lnTo>
                    <a:pt x="430258" y="151039"/>
                  </a:lnTo>
                  <a:lnTo>
                    <a:pt x="430258" y="150223"/>
                  </a:lnTo>
                  <a:lnTo>
                    <a:pt x="432707" y="146957"/>
                  </a:lnTo>
                  <a:lnTo>
                    <a:pt x="432707" y="146141"/>
                  </a:lnTo>
                  <a:lnTo>
                    <a:pt x="432707" y="143691"/>
                  </a:lnTo>
                  <a:lnTo>
                    <a:pt x="432707" y="141242"/>
                  </a:lnTo>
                  <a:lnTo>
                    <a:pt x="432707" y="138793"/>
                  </a:lnTo>
                  <a:lnTo>
                    <a:pt x="431891" y="137160"/>
                  </a:lnTo>
                  <a:lnTo>
                    <a:pt x="430258" y="137160"/>
                  </a:lnTo>
                  <a:lnTo>
                    <a:pt x="428625" y="137160"/>
                  </a:lnTo>
                  <a:lnTo>
                    <a:pt x="426992" y="137977"/>
                  </a:lnTo>
                  <a:lnTo>
                    <a:pt x="425359" y="138793"/>
                  </a:lnTo>
                  <a:lnTo>
                    <a:pt x="422094" y="141242"/>
                  </a:lnTo>
                  <a:lnTo>
                    <a:pt x="420461" y="142875"/>
                  </a:lnTo>
                  <a:lnTo>
                    <a:pt x="420461" y="144508"/>
                  </a:lnTo>
                  <a:lnTo>
                    <a:pt x="421277" y="146141"/>
                  </a:lnTo>
                  <a:lnTo>
                    <a:pt x="422094" y="147774"/>
                  </a:lnTo>
                  <a:lnTo>
                    <a:pt x="422910" y="149407"/>
                  </a:lnTo>
                  <a:lnTo>
                    <a:pt x="423727" y="155121"/>
                  </a:lnTo>
                  <a:lnTo>
                    <a:pt x="423727" y="155938"/>
                  </a:lnTo>
                  <a:lnTo>
                    <a:pt x="422910" y="157571"/>
                  </a:lnTo>
                  <a:lnTo>
                    <a:pt x="422910" y="161653"/>
                  </a:lnTo>
                  <a:lnTo>
                    <a:pt x="422910" y="167368"/>
                  </a:lnTo>
                  <a:lnTo>
                    <a:pt x="423727" y="170634"/>
                  </a:lnTo>
                  <a:lnTo>
                    <a:pt x="423727" y="172266"/>
                  </a:lnTo>
                  <a:lnTo>
                    <a:pt x="422094" y="176349"/>
                  </a:lnTo>
                  <a:lnTo>
                    <a:pt x="421277" y="178798"/>
                  </a:lnTo>
                  <a:lnTo>
                    <a:pt x="421277" y="179614"/>
                  </a:lnTo>
                  <a:lnTo>
                    <a:pt x="422910" y="183696"/>
                  </a:lnTo>
                  <a:lnTo>
                    <a:pt x="423727" y="185329"/>
                  </a:lnTo>
                  <a:lnTo>
                    <a:pt x="423727" y="186962"/>
                  </a:lnTo>
                  <a:lnTo>
                    <a:pt x="422094" y="186146"/>
                  </a:lnTo>
                  <a:lnTo>
                    <a:pt x="421277" y="186146"/>
                  </a:lnTo>
                  <a:lnTo>
                    <a:pt x="420461" y="186146"/>
                  </a:lnTo>
                  <a:lnTo>
                    <a:pt x="418012" y="186146"/>
                  </a:lnTo>
                  <a:lnTo>
                    <a:pt x="415562" y="186146"/>
                  </a:lnTo>
                  <a:lnTo>
                    <a:pt x="414746" y="186146"/>
                  </a:lnTo>
                  <a:lnTo>
                    <a:pt x="413113" y="186962"/>
                  </a:lnTo>
                  <a:lnTo>
                    <a:pt x="412296" y="187779"/>
                  </a:lnTo>
                  <a:lnTo>
                    <a:pt x="411480" y="187779"/>
                  </a:lnTo>
                  <a:lnTo>
                    <a:pt x="409031" y="186146"/>
                  </a:lnTo>
                  <a:lnTo>
                    <a:pt x="407398" y="184513"/>
                  </a:lnTo>
                  <a:lnTo>
                    <a:pt x="405765" y="182880"/>
                  </a:lnTo>
                  <a:lnTo>
                    <a:pt x="405765" y="181247"/>
                  </a:lnTo>
                  <a:lnTo>
                    <a:pt x="406581" y="179614"/>
                  </a:lnTo>
                  <a:lnTo>
                    <a:pt x="407398" y="177982"/>
                  </a:lnTo>
                  <a:lnTo>
                    <a:pt x="409031" y="174716"/>
                  </a:lnTo>
                  <a:lnTo>
                    <a:pt x="409031" y="172266"/>
                  </a:lnTo>
                  <a:lnTo>
                    <a:pt x="409847" y="170634"/>
                  </a:lnTo>
                  <a:lnTo>
                    <a:pt x="410663" y="169001"/>
                  </a:lnTo>
                  <a:lnTo>
                    <a:pt x="410663" y="167368"/>
                  </a:lnTo>
                  <a:lnTo>
                    <a:pt x="410663" y="160837"/>
                  </a:lnTo>
                  <a:lnTo>
                    <a:pt x="410663" y="160020"/>
                  </a:lnTo>
                  <a:lnTo>
                    <a:pt x="409031" y="155938"/>
                  </a:lnTo>
                  <a:lnTo>
                    <a:pt x="409031" y="155121"/>
                  </a:lnTo>
                  <a:lnTo>
                    <a:pt x="409031" y="154305"/>
                  </a:lnTo>
                  <a:lnTo>
                    <a:pt x="409031" y="153489"/>
                  </a:lnTo>
                  <a:lnTo>
                    <a:pt x="409031" y="152672"/>
                  </a:lnTo>
                  <a:lnTo>
                    <a:pt x="408214" y="151856"/>
                  </a:lnTo>
                  <a:lnTo>
                    <a:pt x="407398" y="151039"/>
                  </a:lnTo>
                  <a:lnTo>
                    <a:pt x="406581" y="151039"/>
                  </a:lnTo>
                  <a:lnTo>
                    <a:pt x="404948" y="151039"/>
                  </a:lnTo>
                  <a:lnTo>
                    <a:pt x="400866" y="151856"/>
                  </a:lnTo>
                  <a:lnTo>
                    <a:pt x="400050" y="151039"/>
                  </a:lnTo>
                  <a:lnTo>
                    <a:pt x="399234" y="149407"/>
                  </a:lnTo>
                  <a:lnTo>
                    <a:pt x="398417" y="147774"/>
                  </a:lnTo>
                  <a:lnTo>
                    <a:pt x="398417" y="146141"/>
                  </a:lnTo>
                  <a:lnTo>
                    <a:pt x="398417" y="144508"/>
                  </a:lnTo>
                  <a:lnTo>
                    <a:pt x="399234" y="142875"/>
                  </a:lnTo>
                  <a:lnTo>
                    <a:pt x="398417" y="141242"/>
                  </a:lnTo>
                  <a:lnTo>
                    <a:pt x="397601" y="139609"/>
                  </a:lnTo>
                  <a:lnTo>
                    <a:pt x="397601" y="138793"/>
                  </a:lnTo>
                  <a:lnTo>
                    <a:pt x="398417" y="137977"/>
                  </a:lnTo>
                  <a:lnTo>
                    <a:pt x="399234" y="137160"/>
                  </a:lnTo>
                  <a:lnTo>
                    <a:pt x="400050" y="137160"/>
                  </a:lnTo>
                  <a:lnTo>
                    <a:pt x="400866" y="136344"/>
                  </a:lnTo>
                  <a:lnTo>
                    <a:pt x="403316" y="134711"/>
                  </a:lnTo>
                  <a:lnTo>
                    <a:pt x="404132" y="133078"/>
                  </a:lnTo>
                  <a:lnTo>
                    <a:pt x="404132" y="131445"/>
                  </a:lnTo>
                  <a:lnTo>
                    <a:pt x="404948" y="129812"/>
                  </a:lnTo>
                  <a:lnTo>
                    <a:pt x="405765" y="128179"/>
                  </a:lnTo>
                  <a:lnTo>
                    <a:pt x="407398" y="126546"/>
                  </a:lnTo>
                  <a:lnTo>
                    <a:pt x="408214" y="124914"/>
                  </a:lnTo>
                  <a:lnTo>
                    <a:pt x="407398" y="122464"/>
                  </a:lnTo>
                  <a:lnTo>
                    <a:pt x="407398" y="120832"/>
                  </a:lnTo>
                  <a:lnTo>
                    <a:pt x="407398" y="119199"/>
                  </a:lnTo>
                  <a:lnTo>
                    <a:pt x="407398" y="117566"/>
                  </a:lnTo>
                  <a:lnTo>
                    <a:pt x="408214" y="115116"/>
                  </a:lnTo>
                  <a:lnTo>
                    <a:pt x="410663" y="109402"/>
                  </a:lnTo>
                  <a:lnTo>
                    <a:pt x="413113" y="106136"/>
                  </a:lnTo>
                  <a:lnTo>
                    <a:pt x="413929" y="105319"/>
                  </a:lnTo>
                  <a:lnTo>
                    <a:pt x="415562" y="106952"/>
                  </a:lnTo>
                  <a:lnTo>
                    <a:pt x="416379" y="108585"/>
                  </a:lnTo>
                  <a:lnTo>
                    <a:pt x="416379" y="106952"/>
                  </a:lnTo>
                  <a:lnTo>
                    <a:pt x="416379" y="105319"/>
                  </a:lnTo>
                  <a:lnTo>
                    <a:pt x="415562" y="102054"/>
                  </a:lnTo>
                  <a:lnTo>
                    <a:pt x="414746" y="95522"/>
                  </a:lnTo>
                  <a:lnTo>
                    <a:pt x="414746" y="94706"/>
                  </a:lnTo>
                  <a:lnTo>
                    <a:pt x="415562" y="94706"/>
                  </a:lnTo>
                  <a:lnTo>
                    <a:pt x="416379" y="93889"/>
                  </a:lnTo>
                  <a:lnTo>
                    <a:pt x="417195" y="93073"/>
                  </a:lnTo>
                  <a:lnTo>
                    <a:pt x="416379" y="90624"/>
                  </a:lnTo>
                  <a:lnTo>
                    <a:pt x="416379" y="89807"/>
                  </a:lnTo>
                  <a:lnTo>
                    <a:pt x="418012" y="86541"/>
                  </a:lnTo>
                  <a:lnTo>
                    <a:pt x="419645" y="84909"/>
                  </a:lnTo>
                  <a:lnTo>
                    <a:pt x="420461" y="84092"/>
                  </a:lnTo>
                  <a:lnTo>
                    <a:pt x="420461" y="81643"/>
                  </a:lnTo>
                  <a:lnTo>
                    <a:pt x="421277" y="80827"/>
                  </a:lnTo>
                  <a:lnTo>
                    <a:pt x="422094" y="80010"/>
                  </a:lnTo>
                  <a:lnTo>
                    <a:pt x="422910" y="78377"/>
                  </a:lnTo>
                  <a:lnTo>
                    <a:pt x="423727" y="76744"/>
                  </a:lnTo>
                  <a:lnTo>
                    <a:pt x="423727" y="76744"/>
                  </a:lnTo>
                  <a:lnTo>
                    <a:pt x="424543" y="76744"/>
                  </a:lnTo>
                  <a:lnTo>
                    <a:pt x="425359" y="78377"/>
                  </a:lnTo>
                  <a:lnTo>
                    <a:pt x="426176" y="79194"/>
                  </a:lnTo>
                  <a:lnTo>
                    <a:pt x="427809" y="80010"/>
                  </a:lnTo>
                  <a:lnTo>
                    <a:pt x="429441" y="79194"/>
                  </a:lnTo>
                  <a:lnTo>
                    <a:pt x="429441" y="78377"/>
                  </a:lnTo>
                  <a:lnTo>
                    <a:pt x="430258" y="77561"/>
                  </a:lnTo>
                  <a:lnTo>
                    <a:pt x="431074" y="76744"/>
                  </a:lnTo>
                  <a:lnTo>
                    <a:pt x="431891" y="75928"/>
                  </a:lnTo>
                  <a:lnTo>
                    <a:pt x="432707" y="74295"/>
                  </a:lnTo>
                  <a:lnTo>
                    <a:pt x="433523" y="72662"/>
                  </a:lnTo>
                  <a:lnTo>
                    <a:pt x="434340" y="71846"/>
                  </a:lnTo>
                  <a:lnTo>
                    <a:pt x="435156" y="71846"/>
                  </a:lnTo>
                  <a:lnTo>
                    <a:pt x="435973" y="71846"/>
                  </a:lnTo>
                  <a:lnTo>
                    <a:pt x="436789" y="71846"/>
                  </a:lnTo>
                  <a:lnTo>
                    <a:pt x="439238" y="72662"/>
                  </a:lnTo>
                  <a:lnTo>
                    <a:pt x="440055" y="72662"/>
                  </a:lnTo>
                  <a:lnTo>
                    <a:pt x="441688" y="72662"/>
                  </a:lnTo>
                  <a:lnTo>
                    <a:pt x="442504" y="72662"/>
                  </a:lnTo>
                  <a:lnTo>
                    <a:pt x="443321" y="73479"/>
                  </a:lnTo>
                  <a:lnTo>
                    <a:pt x="444137" y="74295"/>
                  </a:lnTo>
                  <a:lnTo>
                    <a:pt x="444954" y="75112"/>
                  </a:lnTo>
                  <a:lnTo>
                    <a:pt x="445770" y="75928"/>
                  </a:lnTo>
                  <a:lnTo>
                    <a:pt x="446587" y="75928"/>
                  </a:lnTo>
                  <a:lnTo>
                    <a:pt x="451485" y="75928"/>
                  </a:lnTo>
                  <a:lnTo>
                    <a:pt x="455567" y="76744"/>
                  </a:lnTo>
                  <a:lnTo>
                    <a:pt x="461282" y="76744"/>
                  </a:lnTo>
                  <a:lnTo>
                    <a:pt x="462915" y="77561"/>
                  </a:lnTo>
                  <a:lnTo>
                    <a:pt x="464548" y="78377"/>
                  </a:lnTo>
                  <a:lnTo>
                    <a:pt x="466997" y="80010"/>
                  </a:lnTo>
                  <a:lnTo>
                    <a:pt x="467813" y="80010"/>
                  </a:lnTo>
                  <a:lnTo>
                    <a:pt x="468630" y="80010"/>
                  </a:lnTo>
                  <a:lnTo>
                    <a:pt x="469446" y="79194"/>
                  </a:lnTo>
                  <a:lnTo>
                    <a:pt x="470263" y="79194"/>
                  </a:lnTo>
                  <a:lnTo>
                    <a:pt x="471079" y="79194"/>
                  </a:lnTo>
                  <a:lnTo>
                    <a:pt x="474345" y="79194"/>
                  </a:lnTo>
                  <a:lnTo>
                    <a:pt x="484142" y="80827"/>
                  </a:lnTo>
                  <a:lnTo>
                    <a:pt x="485775" y="80827"/>
                  </a:lnTo>
                  <a:lnTo>
                    <a:pt x="491490" y="78377"/>
                  </a:lnTo>
                  <a:lnTo>
                    <a:pt x="493939" y="75928"/>
                  </a:lnTo>
                  <a:lnTo>
                    <a:pt x="495572" y="75112"/>
                  </a:lnTo>
                  <a:lnTo>
                    <a:pt x="496388" y="74295"/>
                  </a:lnTo>
                  <a:lnTo>
                    <a:pt x="497205" y="72662"/>
                  </a:lnTo>
                  <a:lnTo>
                    <a:pt x="498021" y="72662"/>
                  </a:lnTo>
                  <a:lnTo>
                    <a:pt x="499654" y="71846"/>
                  </a:lnTo>
                  <a:lnTo>
                    <a:pt x="500471" y="71029"/>
                  </a:lnTo>
                  <a:lnTo>
                    <a:pt x="501287" y="69396"/>
                  </a:lnTo>
                  <a:lnTo>
                    <a:pt x="502920" y="67764"/>
                  </a:lnTo>
                  <a:lnTo>
                    <a:pt x="503737" y="66947"/>
                  </a:lnTo>
                  <a:lnTo>
                    <a:pt x="505370" y="66947"/>
                  </a:lnTo>
                  <a:lnTo>
                    <a:pt x="506186" y="67764"/>
                  </a:lnTo>
                  <a:lnTo>
                    <a:pt x="507002" y="70213"/>
                  </a:lnTo>
                  <a:lnTo>
                    <a:pt x="507002" y="70213"/>
                  </a:lnTo>
                  <a:lnTo>
                    <a:pt x="505370" y="71029"/>
                  </a:lnTo>
                  <a:lnTo>
                    <a:pt x="505370" y="71846"/>
                  </a:lnTo>
                  <a:lnTo>
                    <a:pt x="503737" y="75112"/>
                  </a:lnTo>
                  <a:lnTo>
                    <a:pt x="502920" y="76744"/>
                  </a:lnTo>
                  <a:lnTo>
                    <a:pt x="492306" y="80827"/>
                  </a:lnTo>
                  <a:close/>
                  <a:moveTo>
                    <a:pt x="108585" y="63682"/>
                  </a:moveTo>
                  <a:lnTo>
                    <a:pt x="109402" y="65314"/>
                  </a:lnTo>
                  <a:lnTo>
                    <a:pt x="109402" y="66131"/>
                  </a:lnTo>
                  <a:lnTo>
                    <a:pt x="108585" y="66947"/>
                  </a:lnTo>
                  <a:lnTo>
                    <a:pt x="108585" y="68580"/>
                  </a:lnTo>
                  <a:lnTo>
                    <a:pt x="106952" y="69396"/>
                  </a:lnTo>
                  <a:lnTo>
                    <a:pt x="105319" y="69396"/>
                  </a:lnTo>
                  <a:lnTo>
                    <a:pt x="104503" y="68580"/>
                  </a:lnTo>
                  <a:lnTo>
                    <a:pt x="103687" y="66131"/>
                  </a:lnTo>
                  <a:lnTo>
                    <a:pt x="103687" y="64498"/>
                  </a:lnTo>
                  <a:lnTo>
                    <a:pt x="104503" y="63682"/>
                  </a:lnTo>
                  <a:lnTo>
                    <a:pt x="106136" y="63682"/>
                  </a:lnTo>
                  <a:lnTo>
                    <a:pt x="107769" y="62865"/>
                  </a:lnTo>
                  <a:lnTo>
                    <a:pt x="108585" y="63682"/>
                  </a:lnTo>
                  <a:close/>
                  <a:moveTo>
                    <a:pt x="538843" y="83276"/>
                  </a:moveTo>
                  <a:lnTo>
                    <a:pt x="539659" y="83276"/>
                  </a:lnTo>
                  <a:lnTo>
                    <a:pt x="541292" y="83276"/>
                  </a:lnTo>
                  <a:lnTo>
                    <a:pt x="542109" y="82459"/>
                  </a:lnTo>
                  <a:lnTo>
                    <a:pt x="542109" y="81643"/>
                  </a:lnTo>
                  <a:lnTo>
                    <a:pt x="542925" y="80010"/>
                  </a:lnTo>
                  <a:lnTo>
                    <a:pt x="544558" y="79194"/>
                  </a:lnTo>
                  <a:lnTo>
                    <a:pt x="545374" y="79194"/>
                  </a:lnTo>
                  <a:lnTo>
                    <a:pt x="546191" y="78377"/>
                  </a:lnTo>
                  <a:lnTo>
                    <a:pt x="546191" y="76744"/>
                  </a:lnTo>
                  <a:lnTo>
                    <a:pt x="546191" y="75112"/>
                  </a:lnTo>
                  <a:lnTo>
                    <a:pt x="547007" y="73479"/>
                  </a:lnTo>
                  <a:lnTo>
                    <a:pt x="550273" y="71846"/>
                  </a:lnTo>
                  <a:lnTo>
                    <a:pt x="551906" y="71029"/>
                  </a:lnTo>
                  <a:lnTo>
                    <a:pt x="554355" y="71029"/>
                  </a:lnTo>
                  <a:lnTo>
                    <a:pt x="554355" y="71846"/>
                  </a:lnTo>
                  <a:lnTo>
                    <a:pt x="554355" y="72662"/>
                  </a:lnTo>
                  <a:lnTo>
                    <a:pt x="555171" y="74295"/>
                  </a:lnTo>
                  <a:lnTo>
                    <a:pt x="555171" y="78377"/>
                  </a:lnTo>
                  <a:lnTo>
                    <a:pt x="554355" y="79194"/>
                  </a:lnTo>
                  <a:lnTo>
                    <a:pt x="551906" y="80827"/>
                  </a:lnTo>
                  <a:lnTo>
                    <a:pt x="549456" y="81643"/>
                  </a:lnTo>
                  <a:lnTo>
                    <a:pt x="548640" y="82459"/>
                  </a:lnTo>
                  <a:lnTo>
                    <a:pt x="547823" y="83276"/>
                  </a:lnTo>
                  <a:lnTo>
                    <a:pt x="547823" y="84092"/>
                  </a:lnTo>
                  <a:lnTo>
                    <a:pt x="550273" y="85725"/>
                  </a:lnTo>
                  <a:lnTo>
                    <a:pt x="553539" y="87358"/>
                  </a:lnTo>
                  <a:lnTo>
                    <a:pt x="554355" y="88174"/>
                  </a:lnTo>
                  <a:lnTo>
                    <a:pt x="555171" y="88991"/>
                  </a:lnTo>
                  <a:lnTo>
                    <a:pt x="555171" y="90624"/>
                  </a:lnTo>
                  <a:lnTo>
                    <a:pt x="555988" y="91440"/>
                  </a:lnTo>
                  <a:lnTo>
                    <a:pt x="556804" y="91440"/>
                  </a:lnTo>
                  <a:lnTo>
                    <a:pt x="557621" y="92257"/>
                  </a:lnTo>
                  <a:lnTo>
                    <a:pt x="558437" y="93073"/>
                  </a:lnTo>
                  <a:lnTo>
                    <a:pt x="552722" y="91440"/>
                  </a:lnTo>
                  <a:lnTo>
                    <a:pt x="551089" y="90624"/>
                  </a:lnTo>
                  <a:lnTo>
                    <a:pt x="549456" y="90624"/>
                  </a:lnTo>
                  <a:lnTo>
                    <a:pt x="547823" y="90624"/>
                  </a:lnTo>
                  <a:lnTo>
                    <a:pt x="546191" y="89807"/>
                  </a:lnTo>
                  <a:lnTo>
                    <a:pt x="544558" y="89807"/>
                  </a:lnTo>
                  <a:lnTo>
                    <a:pt x="543741" y="90624"/>
                  </a:lnTo>
                  <a:lnTo>
                    <a:pt x="543741" y="91440"/>
                  </a:lnTo>
                  <a:lnTo>
                    <a:pt x="543741" y="92257"/>
                  </a:lnTo>
                  <a:lnTo>
                    <a:pt x="544558" y="93889"/>
                  </a:lnTo>
                  <a:lnTo>
                    <a:pt x="544558" y="94706"/>
                  </a:lnTo>
                  <a:lnTo>
                    <a:pt x="544558" y="96339"/>
                  </a:lnTo>
                  <a:lnTo>
                    <a:pt x="546191" y="101237"/>
                  </a:lnTo>
                  <a:lnTo>
                    <a:pt x="547823" y="105319"/>
                  </a:lnTo>
                  <a:lnTo>
                    <a:pt x="550273" y="109402"/>
                  </a:lnTo>
                  <a:lnTo>
                    <a:pt x="551906" y="111034"/>
                  </a:lnTo>
                  <a:lnTo>
                    <a:pt x="553539" y="112667"/>
                  </a:lnTo>
                  <a:lnTo>
                    <a:pt x="551089" y="112667"/>
                  </a:lnTo>
                  <a:lnTo>
                    <a:pt x="550273" y="111034"/>
                  </a:lnTo>
                  <a:lnTo>
                    <a:pt x="547007" y="109402"/>
                  </a:lnTo>
                  <a:lnTo>
                    <a:pt x="546191" y="108585"/>
                  </a:lnTo>
                  <a:lnTo>
                    <a:pt x="544558" y="104503"/>
                  </a:lnTo>
                  <a:lnTo>
                    <a:pt x="543741" y="103687"/>
                  </a:lnTo>
                  <a:lnTo>
                    <a:pt x="542109" y="102054"/>
                  </a:lnTo>
                  <a:lnTo>
                    <a:pt x="541292" y="101237"/>
                  </a:lnTo>
                  <a:lnTo>
                    <a:pt x="541292" y="99604"/>
                  </a:lnTo>
                  <a:lnTo>
                    <a:pt x="541292" y="97971"/>
                  </a:lnTo>
                  <a:lnTo>
                    <a:pt x="541292" y="96339"/>
                  </a:lnTo>
                  <a:lnTo>
                    <a:pt x="541292" y="94706"/>
                  </a:lnTo>
                  <a:lnTo>
                    <a:pt x="541292" y="92257"/>
                  </a:lnTo>
                  <a:lnTo>
                    <a:pt x="540476" y="91440"/>
                  </a:lnTo>
                  <a:lnTo>
                    <a:pt x="539659" y="90624"/>
                  </a:lnTo>
                  <a:lnTo>
                    <a:pt x="538843" y="88991"/>
                  </a:lnTo>
                  <a:lnTo>
                    <a:pt x="538843" y="87358"/>
                  </a:lnTo>
                  <a:lnTo>
                    <a:pt x="538843" y="86541"/>
                  </a:lnTo>
                  <a:lnTo>
                    <a:pt x="539659" y="85725"/>
                  </a:lnTo>
                  <a:lnTo>
                    <a:pt x="540476" y="84909"/>
                  </a:lnTo>
                  <a:lnTo>
                    <a:pt x="540476" y="84092"/>
                  </a:lnTo>
                  <a:lnTo>
                    <a:pt x="538843" y="82459"/>
                  </a:lnTo>
                  <a:lnTo>
                    <a:pt x="537210" y="79194"/>
                  </a:lnTo>
                  <a:lnTo>
                    <a:pt x="537210" y="77561"/>
                  </a:lnTo>
                  <a:lnTo>
                    <a:pt x="538843" y="74295"/>
                  </a:lnTo>
                  <a:lnTo>
                    <a:pt x="538843" y="72662"/>
                  </a:lnTo>
                  <a:lnTo>
                    <a:pt x="538843" y="71846"/>
                  </a:lnTo>
                  <a:lnTo>
                    <a:pt x="538843" y="71029"/>
                  </a:lnTo>
                  <a:lnTo>
                    <a:pt x="539659" y="68580"/>
                  </a:lnTo>
                  <a:lnTo>
                    <a:pt x="541292" y="66947"/>
                  </a:lnTo>
                  <a:lnTo>
                    <a:pt x="543741" y="64498"/>
                  </a:lnTo>
                  <a:lnTo>
                    <a:pt x="544558" y="63682"/>
                  </a:lnTo>
                  <a:lnTo>
                    <a:pt x="545374" y="63682"/>
                  </a:lnTo>
                  <a:lnTo>
                    <a:pt x="545374" y="64498"/>
                  </a:lnTo>
                  <a:lnTo>
                    <a:pt x="545374" y="65314"/>
                  </a:lnTo>
                  <a:lnTo>
                    <a:pt x="542925" y="68580"/>
                  </a:lnTo>
                  <a:lnTo>
                    <a:pt x="542925" y="69396"/>
                  </a:lnTo>
                  <a:lnTo>
                    <a:pt x="542925" y="70213"/>
                  </a:lnTo>
                  <a:lnTo>
                    <a:pt x="543741" y="71029"/>
                  </a:lnTo>
                  <a:lnTo>
                    <a:pt x="544558" y="72662"/>
                  </a:lnTo>
                  <a:lnTo>
                    <a:pt x="544558" y="74295"/>
                  </a:lnTo>
                  <a:lnTo>
                    <a:pt x="544558" y="76744"/>
                  </a:lnTo>
                  <a:lnTo>
                    <a:pt x="544558" y="79194"/>
                  </a:lnTo>
                  <a:lnTo>
                    <a:pt x="544558" y="80010"/>
                  </a:lnTo>
                  <a:lnTo>
                    <a:pt x="542925" y="82459"/>
                  </a:lnTo>
                  <a:lnTo>
                    <a:pt x="538843" y="84909"/>
                  </a:lnTo>
                  <a:lnTo>
                    <a:pt x="538843" y="85725"/>
                  </a:lnTo>
                  <a:lnTo>
                    <a:pt x="538843" y="86541"/>
                  </a:lnTo>
                  <a:lnTo>
                    <a:pt x="539659" y="87358"/>
                  </a:lnTo>
                  <a:lnTo>
                    <a:pt x="538843" y="83276"/>
                  </a:lnTo>
                  <a:close/>
                  <a:moveTo>
                    <a:pt x="36739" y="63682"/>
                  </a:moveTo>
                  <a:lnTo>
                    <a:pt x="36739" y="63682"/>
                  </a:lnTo>
                  <a:lnTo>
                    <a:pt x="35106" y="62049"/>
                  </a:lnTo>
                  <a:lnTo>
                    <a:pt x="33473" y="61232"/>
                  </a:lnTo>
                  <a:lnTo>
                    <a:pt x="34290" y="61232"/>
                  </a:lnTo>
                  <a:lnTo>
                    <a:pt x="35923" y="61232"/>
                  </a:lnTo>
                  <a:lnTo>
                    <a:pt x="36739" y="61232"/>
                  </a:lnTo>
                  <a:lnTo>
                    <a:pt x="37556" y="62049"/>
                  </a:lnTo>
                  <a:lnTo>
                    <a:pt x="36739" y="63682"/>
                  </a:lnTo>
                  <a:close/>
                  <a:moveTo>
                    <a:pt x="551089" y="63682"/>
                  </a:moveTo>
                  <a:lnTo>
                    <a:pt x="548640" y="63682"/>
                  </a:lnTo>
                  <a:lnTo>
                    <a:pt x="547823" y="62865"/>
                  </a:lnTo>
                  <a:lnTo>
                    <a:pt x="547007" y="59599"/>
                  </a:lnTo>
                  <a:lnTo>
                    <a:pt x="548640" y="57150"/>
                  </a:lnTo>
                  <a:lnTo>
                    <a:pt x="551089" y="55517"/>
                  </a:lnTo>
                  <a:lnTo>
                    <a:pt x="552722" y="54701"/>
                  </a:lnTo>
                  <a:lnTo>
                    <a:pt x="553539" y="54701"/>
                  </a:lnTo>
                  <a:lnTo>
                    <a:pt x="555171" y="56334"/>
                  </a:lnTo>
                  <a:lnTo>
                    <a:pt x="554355" y="60416"/>
                  </a:lnTo>
                  <a:lnTo>
                    <a:pt x="552722" y="62865"/>
                  </a:lnTo>
                  <a:lnTo>
                    <a:pt x="551089" y="63682"/>
                  </a:lnTo>
                  <a:close/>
                  <a:moveTo>
                    <a:pt x="500471" y="53884"/>
                  </a:moveTo>
                  <a:lnTo>
                    <a:pt x="500471" y="53884"/>
                  </a:lnTo>
                  <a:lnTo>
                    <a:pt x="499654" y="52252"/>
                  </a:lnTo>
                  <a:lnTo>
                    <a:pt x="500471" y="51435"/>
                  </a:lnTo>
                  <a:lnTo>
                    <a:pt x="501287" y="51435"/>
                  </a:lnTo>
                  <a:lnTo>
                    <a:pt x="501287" y="51435"/>
                  </a:lnTo>
                  <a:lnTo>
                    <a:pt x="500471" y="52252"/>
                  </a:lnTo>
                  <a:lnTo>
                    <a:pt x="500471" y="53884"/>
                  </a:lnTo>
                  <a:close/>
                  <a:moveTo>
                    <a:pt x="22044" y="58783"/>
                  </a:moveTo>
                  <a:lnTo>
                    <a:pt x="21227" y="58783"/>
                  </a:lnTo>
                  <a:lnTo>
                    <a:pt x="20411" y="58783"/>
                  </a:lnTo>
                  <a:lnTo>
                    <a:pt x="19594" y="57966"/>
                  </a:lnTo>
                  <a:lnTo>
                    <a:pt x="15512" y="55517"/>
                  </a:lnTo>
                  <a:lnTo>
                    <a:pt x="13879" y="55517"/>
                  </a:lnTo>
                  <a:lnTo>
                    <a:pt x="13063" y="54701"/>
                  </a:lnTo>
                  <a:lnTo>
                    <a:pt x="12246" y="54701"/>
                  </a:lnTo>
                  <a:lnTo>
                    <a:pt x="10613" y="53068"/>
                  </a:lnTo>
                  <a:lnTo>
                    <a:pt x="10613" y="52252"/>
                  </a:lnTo>
                  <a:lnTo>
                    <a:pt x="11430" y="51435"/>
                  </a:lnTo>
                  <a:lnTo>
                    <a:pt x="12246" y="50619"/>
                  </a:lnTo>
                  <a:lnTo>
                    <a:pt x="13879" y="51435"/>
                  </a:lnTo>
                  <a:lnTo>
                    <a:pt x="15512" y="53068"/>
                  </a:lnTo>
                  <a:lnTo>
                    <a:pt x="17145" y="53884"/>
                  </a:lnTo>
                  <a:lnTo>
                    <a:pt x="17962" y="53884"/>
                  </a:lnTo>
                  <a:lnTo>
                    <a:pt x="18778" y="54701"/>
                  </a:lnTo>
                  <a:lnTo>
                    <a:pt x="22860" y="57150"/>
                  </a:lnTo>
                  <a:lnTo>
                    <a:pt x="23677" y="57966"/>
                  </a:lnTo>
                  <a:lnTo>
                    <a:pt x="23677" y="58783"/>
                  </a:lnTo>
                  <a:lnTo>
                    <a:pt x="22044" y="58783"/>
                  </a:lnTo>
                  <a:close/>
                  <a:moveTo>
                    <a:pt x="227784" y="49802"/>
                  </a:moveTo>
                  <a:lnTo>
                    <a:pt x="226967" y="50619"/>
                  </a:lnTo>
                  <a:lnTo>
                    <a:pt x="226151" y="49802"/>
                  </a:lnTo>
                  <a:lnTo>
                    <a:pt x="227784" y="48169"/>
                  </a:lnTo>
                  <a:lnTo>
                    <a:pt x="227784" y="48169"/>
                  </a:lnTo>
                  <a:lnTo>
                    <a:pt x="227784" y="49802"/>
                  </a:lnTo>
                  <a:close/>
                  <a:moveTo>
                    <a:pt x="175532" y="50619"/>
                  </a:moveTo>
                  <a:lnTo>
                    <a:pt x="175532" y="50619"/>
                  </a:lnTo>
                  <a:lnTo>
                    <a:pt x="174716" y="49802"/>
                  </a:lnTo>
                  <a:lnTo>
                    <a:pt x="174716" y="48986"/>
                  </a:lnTo>
                  <a:lnTo>
                    <a:pt x="174716" y="48169"/>
                  </a:lnTo>
                  <a:lnTo>
                    <a:pt x="174716" y="47353"/>
                  </a:lnTo>
                  <a:lnTo>
                    <a:pt x="174716" y="46537"/>
                  </a:lnTo>
                  <a:lnTo>
                    <a:pt x="175532" y="47353"/>
                  </a:lnTo>
                  <a:lnTo>
                    <a:pt x="176348" y="47353"/>
                  </a:lnTo>
                  <a:lnTo>
                    <a:pt x="177165" y="47353"/>
                  </a:lnTo>
                  <a:lnTo>
                    <a:pt x="177981" y="47353"/>
                  </a:lnTo>
                  <a:lnTo>
                    <a:pt x="177981" y="47353"/>
                  </a:lnTo>
                  <a:lnTo>
                    <a:pt x="175532" y="50619"/>
                  </a:lnTo>
                  <a:lnTo>
                    <a:pt x="175532" y="50619"/>
                  </a:lnTo>
                  <a:close/>
                  <a:moveTo>
                    <a:pt x="184513" y="45720"/>
                  </a:moveTo>
                  <a:lnTo>
                    <a:pt x="184513" y="46537"/>
                  </a:lnTo>
                  <a:lnTo>
                    <a:pt x="183696" y="45720"/>
                  </a:lnTo>
                  <a:lnTo>
                    <a:pt x="183696" y="44087"/>
                  </a:lnTo>
                  <a:lnTo>
                    <a:pt x="183696" y="44087"/>
                  </a:lnTo>
                  <a:lnTo>
                    <a:pt x="184513" y="44087"/>
                  </a:lnTo>
                  <a:lnTo>
                    <a:pt x="184513" y="45720"/>
                  </a:lnTo>
                  <a:close/>
                  <a:moveTo>
                    <a:pt x="372291" y="43271"/>
                  </a:moveTo>
                  <a:lnTo>
                    <a:pt x="372291" y="43271"/>
                  </a:lnTo>
                  <a:lnTo>
                    <a:pt x="370659" y="42454"/>
                  </a:lnTo>
                  <a:lnTo>
                    <a:pt x="370659" y="41638"/>
                  </a:lnTo>
                  <a:lnTo>
                    <a:pt x="370659" y="40821"/>
                  </a:lnTo>
                  <a:lnTo>
                    <a:pt x="372291" y="40821"/>
                  </a:lnTo>
                  <a:lnTo>
                    <a:pt x="373108" y="41638"/>
                  </a:lnTo>
                  <a:lnTo>
                    <a:pt x="372291" y="43271"/>
                  </a:lnTo>
                  <a:close/>
                  <a:moveTo>
                    <a:pt x="504553" y="40821"/>
                  </a:moveTo>
                  <a:lnTo>
                    <a:pt x="504553" y="40821"/>
                  </a:lnTo>
                  <a:lnTo>
                    <a:pt x="502104" y="40005"/>
                  </a:lnTo>
                  <a:lnTo>
                    <a:pt x="502104" y="38372"/>
                  </a:lnTo>
                  <a:lnTo>
                    <a:pt x="502104" y="37556"/>
                  </a:lnTo>
                  <a:lnTo>
                    <a:pt x="501287" y="36739"/>
                  </a:lnTo>
                  <a:lnTo>
                    <a:pt x="501287" y="35923"/>
                  </a:lnTo>
                  <a:lnTo>
                    <a:pt x="501287" y="35107"/>
                  </a:lnTo>
                  <a:lnTo>
                    <a:pt x="502920" y="35923"/>
                  </a:lnTo>
                  <a:lnTo>
                    <a:pt x="503737" y="37556"/>
                  </a:lnTo>
                  <a:lnTo>
                    <a:pt x="504553" y="40821"/>
                  </a:lnTo>
                  <a:lnTo>
                    <a:pt x="504553" y="40821"/>
                  </a:lnTo>
                  <a:close/>
                  <a:moveTo>
                    <a:pt x="524147" y="35923"/>
                  </a:moveTo>
                  <a:lnTo>
                    <a:pt x="524147" y="35923"/>
                  </a:lnTo>
                  <a:lnTo>
                    <a:pt x="523331" y="35923"/>
                  </a:lnTo>
                  <a:lnTo>
                    <a:pt x="523331" y="35107"/>
                  </a:lnTo>
                  <a:lnTo>
                    <a:pt x="523331" y="34290"/>
                  </a:lnTo>
                  <a:lnTo>
                    <a:pt x="524147" y="34290"/>
                  </a:lnTo>
                  <a:lnTo>
                    <a:pt x="524147" y="35923"/>
                  </a:lnTo>
                  <a:lnTo>
                    <a:pt x="524147" y="35923"/>
                  </a:lnTo>
                  <a:lnTo>
                    <a:pt x="524147" y="35923"/>
                  </a:lnTo>
                  <a:close/>
                  <a:moveTo>
                    <a:pt x="522514" y="33474"/>
                  </a:moveTo>
                  <a:lnTo>
                    <a:pt x="522514" y="33474"/>
                  </a:lnTo>
                  <a:lnTo>
                    <a:pt x="521698" y="32657"/>
                  </a:lnTo>
                  <a:lnTo>
                    <a:pt x="521698" y="31024"/>
                  </a:lnTo>
                  <a:lnTo>
                    <a:pt x="522514" y="31841"/>
                  </a:lnTo>
                  <a:lnTo>
                    <a:pt x="522514" y="33474"/>
                  </a:lnTo>
                  <a:lnTo>
                    <a:pt x="522514" y="33474"/>
                  </a:lnTo>
                  <a:close/>
                  <a:moveTo>
                    <a:pt x="376373" y="28575"/>
                  </a:moveTo>
                  <a:lnTo>
                    <a:pt x="377190" y="30208"/>
                  </a:lnTo>
                  <a:lnTo>
                    <a:pt x="377190" y="31024"/>
                  </a:lnTo>
                  <a:lnTo>
                    <a:pt x="373924" y="31841"/>
                  </a:lnTo>
                  <a:lnTo>
                    <a:pt x="372291" y="30208"/>
                  </a:lnTo>
                  <a:lnTo>
                    <a:pt x="372291" y="29391"/>
                  </a:lnTo>
                  <a:lnTo>
                    <a:pt x="373924" y="29391"/>
                  </a:lnTo>
                  <a:lnTo>
                    <a:pt x="376373" y="28575"/>
                  </a:lnTo>
                  <a:close/>
                  <a:moveTo>
                    <a:pt x="217987" y="36739"/>
                  </a:moveTo>
                  <a:lnTo>
                    <a:pt x="215537" y="37556"/>
                  </a:lnTo>
                  <a:lnTo>
                    <a:pt x="213904" y="36739"/>
                  </a:lnTo>
                  <a:lnTo>
                    <a:pt x="215537" y="35923"/>
                  </a:lnTo>
                  <a:lnTo>
                    <a:pt x="216354" y="35923"/>
                  </a:lnTo>
                  <a:lnTo>
                    <a:pt x="216354" y="35923"/>
                  </a:lnTo>
                  <a:lnTo>
                    <a:pt x="216354" y="35107"/>
                  </a:lnTo>
                  <a:lnTo>
                    <a:pt x="213904" y="34290"/>
                  </a:lnTo>
                  <a:lnTo>
                    <a:pt x="213088" y="33474"/>
                  </a:lnTo>
                  <a:lnTo>
                    <a:pt x="212271" y="31841"/>
                  </a:lnTo>
                  <a:lnTo>
                    <a:pt x="212271" y="31024"/>
                  </a:lnTo>
                  <a:lnTo>
                    <a:pt x="215537" y="28575"/>
                  </a:lnTo>
                  <a:lnTo>
                    <a:pt x="216354" y="28575"/>
                  </a:lnTo>
                  <a:lnTo>
                    <a:pt x="216354" y="29391"/>
                  </a:lnTo>
                  <a:lnTo>
                    <a:pt x="218803" y="31841"/>
                  </a:lnTo>
                  <a:lnTo>
                    <a:pt x="218803" y="33474"/>
                  </a:lnTo>
                  <a:lnTo>
                    <a:pt x="218803" y="34290"/>
                  </a:lnTo>
                  <a:lnTo>
                    <a:pt x="217987" y="36739"/>
                  </a:lnTo>
                  <a:close/>
                  <a:moveTo>
                    <a:pt x="354330" y="26126"/>
                  </a:moveTo>
                  <a:lnTo>
                    <a:pt x="354330" y="26126"/>
                  </a:lnTo>
                  <a:lnTo>
                    <a:pt x="355963" y="26126"/>
                  </a:lnTo>
                  <a:lnTo>
                    <a:pt x="356779" y="26126"/>
                  </a:lnTo>
                  <a:lnTo>
                    <a:pt x="359229" y="26126"/>
                  </a:lnTo>
                  <a:lnTo>
                    <a:pt x="363311" y="26126"/>
                  </a:lnTo>
                  <a:lnTo>
                    <a:pt x="366577" y="26942"/>
                  </a:lnTo>
                  <a:lnTo>
                    <a:pt x="369842" y="28575"/>
                  </a:lnTo>
                  <a:lnTo>
                    <a:pt x="371475" y="28575"/>
                  </a:lnTo>
                  <a:lnTo>
                    <a:pt x="372291" y="28575"/>
                  </a:lnTo>
                  <a:lnTo>
                    <a:pt x="372291" y="28575"/>
                  </a:lnTo>
                  <a:lnTo>
                    <a:pt x="371475" y="29391"/>
                  </a:lnTo>
                  <a:lnTo>
                    <a:pt x="370659" y="30208"/>
                  </a:lnTo>
                  <a:lnTo>
                    <a:pt x="372291" y="31841"/>
                  </a:lnTo>
                  <a:lnTo>
                    <a:pt x="372291" y="32657"/>
                  </a:lnTo>
                  <a:lnTo>
                    <a:pt x="373108" y="33474"/>
                  </a:lnTo>
                  <a:lnTo>
                    <a:pt x="374741" y="35107"/>
                  </a:lnTo>
                  <a:lnTo>
                    <a:pt x="374741" y="35923"/>
                  </a:lnTo>
                  <a:lnTo>
                    <a:pt x="375557" y="36739"/>
                  </a:lnTo>
                  <a:lnTo>
                    <a:pt x="375557" y="37556"/>
                  </a:lnTo>
                  <a:lnTo>
                    <a:pt x="374741" y="38372"/>
                  </a:lnTo>
                  <a:lnTo>
                    <a:pt x="373108" y="38372"/>
                  </a:lnTo>
                  <a:lnTo>
                    <a:pt x="372291" y="37556"/>
                  </a:lnTo>
                  <a:lnTo>
                    <a:pt x="371475" y="36739"/>
                  </a:lnTo>
                  <a:lnTo>
                    <a:pt x="371475" y="37556"/>
                  </a:lnTo>
                  <a:lnTo>
                    <a:pt x="370659" y="38372"/>
                  </a:lnTo>
                  <a:lnTo>
                    <a:pt x="368209" y="38372"/>
                  </a:lnTo>
                  <a:lnTo>
                    <a:pt x="366577" y="38372"/>
                  </a:lnTo>
                  <a:lnTo>
                    <a:pt x="364944" y="38372"/>
                  </a:lnTo>
                  <a:lnTo>
                    <a:pt x="365760" y="38372"/>
                  </a:lnTo>
                  <a:lnTo>
                    <a:pt x="366577" y="38372"/>
                  </a:lnTo>
                  <a:lnTo>
                    <a:pt x="369842" y="40821"/>
                  </a:lnTo>
                  <a:lnTo>
                    <a:pt x="370659" y="41638"/>
                  </a:lnTo>
                  <a:lnTo>
                    <a:pt x="369842" y="43271"/>
                  </a:lnTo>
                  <a:lnTo>
                    <a:pt x="370659" y="44087"/>
                  </a:lnTo>
                  <a:lnTo>
                    <a:pt x="371475" y="44904"/>
                  </a:lnTo>
                  <a:lnTo>
                    <a:pt x="373108" y="45720"/>
                  </a:lnTo>
                  <a:lnTo>
                    <a:pt x="373924" y="45720"/>
                  </a:lnTo>
                  <a:lnTo>
                    <a:pt x="374741" y="46537"/>
                  </a:lnTo>
                  <a:lnTo>
                    <a:pt x="374741" y="47353"/>
                  </a:lnTo>
                  <a:lnTo>
                    <a:pt x="375557" y="48169"/>
                  </a:lnTo>
                  <a:lnTo>
                    <a:pt x="374741" y="48169"/>
                  </a:lnTo>
                  <a:lnTo>
                    <a:pt x="375557" y="48169"/>
                  </a:lnTo>
                  <a:lnTo>
                    <a:pt x="376373" y="48986"/>
                  </a:lnTo>
                  <a:lnTo>
                    <a:pt x="375557" y="49802"/>
                  </a:lnTo>
                  <a:lnTo>
                    <a:pt x="374741" y="50619"/>
                  </a:lnTo>
                  <a:lnTo>
                    <a:pt x="375557" y="50619"/>
                  </a:lnTo>
                  <a:lnTo>
                    <a:pt x="377190" y="51435"/>
                  </a:lnTo>
                  <a:lnTo>
                    <a:pt x="378006" y="52252"/>
                  </a:lnTo>
                  <a:lnTo>
                    <a:pt x="378006" y="53884"/>
                  </a:lnTo>
                  <a:lnTo>
                    <a:pt x="379639" y="56334"/>
                  </a:lnTo>
                  <a:lnTo>
                    <a:pt x="382088" y="58783"/>
                  </a:lnTo>
                  <a:lnTo>
                    <a:pt x="382905" y="59599"/>
                  </a:lnTo>
                  <a:lnTo>
                    <a:pt x="382905" y="60416"/>
                  </a:lnTo>
                  <a:lnTo>
                    <a:pt x="382905" y="61232"/>
                  </a:lnTo>
                  <a:lnTo>
                    <a:pt x="381272" y="62049"/>
                  </a:lnTo>
                  <a:lnTo>
                    <a:pt x="380456" y="62865"/>
                  </a:lnTo>
                  <a:lnTo>
                    <a:pt x="380456" y="63682"/>
                  </a:lnTo>
                  <a:lnTo>
                    <a:pt x="378823" y="64498"/>
                  </a:lnTo>
                  <a:lnTo>
                    <a:pt x="379639" y="64498"/>
                  </a:lnTo>
                  <a:lnTo>
                    <a:pt x="380456" y="65314"/>
                  </a:lnTo>
                  <a:lnTo>
                    <a:pt x="381272" y="66947"/>
                  </a:lnTo>
                  <a:lnTo>
                    <a:pt x="383721" y="69396"/>
                  </a:lnTo>
                  <a:lnTo>
                    <a:pt x="385354" y="70213"/>
                  </a:lnTo>
                  <a:lnTo>
                    <a:pt x="390253" y="74295"/>
                  </a:lnTo>
                  <a:lnTo>
                    <a:pt x="392702" y="75928"/>
                  </a:lnTo>
                  <a:lnTo>
                    <a:pt x="395968" y="79194"/>
                  </a:lnTo>
                  <a:lnTo>
                    <a:pt x="397601" y="80010"/>
                  </a:lnTo>
                  <a:lnTo>
                    <a:pt x="397601" y="80827"/>
                  </a:lnTo>
                  <a:lnTo>
                    <a:pt x="395968" y="82459"/>
                  </a:lnTo>
                  <a:lnTo>
                    <a:pt x="393519" y="83276"/>
                  </a:lnTo>
                  <a:lnTo>
                    <a:pt x="389437" y="84092"/>
                  </a:lnTo>
                  <a:lnTo>
                    <a:pt x="383721" y="83276"/>
                  </a:lnTo>
                  <a:lnTo>
                    <a:pt x="382088" y="82459"/>
                  </a:lnTo>
                  <a:lnTo>
                    <a:pt x="380456" y="81643"/>
                  </a:lnTo>
                  <a:lnTo>
                    <a:pt x="378823" y="80010"/>
                  </a:lnTo>
                  <a:lnTo>
                    <a:pt x="377190" y="79194"/>
                  </a:lnTo>
                  <a:lnTo>
                    <a:pt x="378006" y="80010"/>
                  </a:lnTo>
                  <a:lnTo>
                    <a:pt x="378823" y="80827"/>
                  </a:lnTo>
                  <a:lnTo>
                    <a:pt x="378823" y="81643"/>
                  </a:lnTo>
                  <a:lnTo>
                    <a:pt x="378006" y="82459"/>
                  </a:lnTo>
                  <a:lnTo>
                    <a:pt x="377190" y="83276"/>
                  </a:lnTo>
                  <a:lnTo>
                    <a:pt x="375557" y="84092"/>
                  </a:lnTo>
                  <a:lnTo>
                    <a:pt x="374741" y="84092"/>
                  </a:lnTo>
                  <a:lnTo>
                    <a:pt x="371475" y="90624"/>
                  </a:lnTo>
                  <a:lnTo>
                    <a:pt x="370659" y="92257"/>
                  </a:lnTo>
                  <a:lnTo>
                    <a:pt x="369842" y="99604"/>
                  </a:lnTo>
                  <a:lnTo>
                    <a:pt x="369842" y="101237"/>
                  </a:lnTo>
                  <a:lnTo>
                    <a:pt x="371475" y="105319"/>
                  </a:lnTo>
                  <a:lnTo>
                    <a:pt x="371475" y="106952"/>
                  </a:lnTo>
                  <a:lnTo>
                    <a:pt x="371475" y="107769"/>
                  </a:lnTo>
                  <a:lnTo>
                    <a:pt x="371475" y="108585"/>
                  </a:lnTo>
                  <a:lnTo>
                    <a:pt x="370659" y="109402"/>
                  </a:lnTo>
                  <a:lnTo>
                    <a:pt x="368209" y="110218"/>
                  </a:lnTo>
                  <a:lnTo>
                    <a:pt x="366577" y="111034"/>
                  </a:lnTo>
                  <a:lnTo>
                    <a:pt x="364944" y="112667"/>
                  </a:lnTo>
                  <a:lnTo>
                    <a:pt x="363311" y="114300"/>
                  </a:lnTo>
                  <a:lnTo>
                    <a:pt x="362495" y="115933"/>
                  </a:lnTo>
                  <a:lnTo>
                    <a:pt x="360862" y="116749"/>
                  </a:lnTo>
                  <a:lnTo>
                    <a:pt x="360045" y="116749"/>
                  </a:lnTo>
                  <a:lnTo>
                    <a:pt x="359229" y="115933"/>
                  </a:lnTo>
                  <a:lnTo>
                    <a:pt x="358412" y="115116"/>
                  </a:lnTo>
                  <a:lnTo>
                    <a:pt x="358412" y="114300"/>
                  </a:lnTo>
                  <a:lnTo>
                    <a:pt x="358412" y="115116"/>
                  </a:lnTo>
                  <a:lnTo>
                    <a:pt x="358412" y="115933"/>
                  </a:lnTo>
                  <a:lnTo>
                    <a:pt x="359229" y="116749"/>
                  </a:lnTo>
                  <a:lnTo>
                    <a:pt x="359229" y="117566"/>
                  </a:lnTo>
                  <a:lnTo>
                    <a:pt x="359229" y="118382"/>
                  </a:lnTo>
                  <a:lnTo>
                    <a:pt x="358412" y="119199"/>
                  </a:lnTo>
                  <a:lnTo>
                    <a:pt x="356779" y="120015"/>
                  </a:lnTo>
                  <a:lnTo>
                    <a:pt x="355963" y="120832"/>
                  </a:lnTo>
                  <a:lnTo>
                    <a:pt x="355963" y="122464"/>
                  </a:lnTo>
                  <a:lnTo>
                    <a:pt x="355146" y="123281"/>
                  </a:lnTo>
                  <a:lnTo>
                    <a:pt x="354330" y="124097"/>
                  </a:lnTo>
                  <a:lnTo>
                    <a:pt x="351881" y="125730"/>
                  </a:lnTo>
                  <a:lnTo>
                    <a:pt x="351064" y="126546"/>
                  </a:lnTo>
                  <a:lnTo>
                    <a:pt x="351064" y="127363"/>
                  </a:lnTo>
                  <a:lnTo>
                    <a:pt x="352697" y="127363"/>
                  </a:lnTo>
                  <a:lnTo>
                    <a:pt x="353513" y="127363"/>
                  </a:lnTo>
                  <a:lnTo>
                    <a:pt x="353513" y="128996"/>
                  </a:lnTo>
                  <a:lnTo>
                    <a:pt x="353513" y="129812"/>
                  </a:lnTo>
                  <a:lnTo>
                    <a:pt x="352697" y="132262"/>
                  </a:lnTo>
                  <a:lnTo>
                    <a:pt x="351064" y="133894"/>
                  </a:lnTo>
                  <a:lnTo>
                    <a:pt x="351881" y="133894"/>
                  </a:lnTo>
                  <a:lnTo>
                    <a:pt x="352697" y="134711"/>
                  </a:lnTo>
                  <a:lnTo>
                    <a:pt x="354330" y="134711"/>
                  </a:lnTo>
                  <a:lnTo>
                    <a:pt x="355146" y="136344"/>
                  </a:lnTo>
                  <a:lnTo>
                    <a:pt x="355146" y="137977"/>
                  </a:lnTo>
                  <a:lnTo>
                    <a:pt x="355146" y="139609"/>
                  </a:lnTo>
                  <a:lnTo>
                    <a:pt x="353513" y="140426"/>
                  </a:lnTo>
                  <a:lnTo>
                    <a:pt x="352697" y="140426"/>
                  </a:lnTo>
                  <a:lnTo>
                    <a:pt x="351881" y="140426"/>
                  </a:lnTo>
                  <a:lnTo>
                    <a:pt x="351064" y="141242"/>
                  </a:lnTo>
                  <a:lnTo>
                    <a:pt x="351064" y="142059"/>
                  </a:lnTo>
                  <a:lnTo>
                    <a:pt x="351881" y="141242"/>
                  </a:lnTo>
                  <a:lnTo>
                    <a:pt x="351881" y="143691"/>
                  </a:lnTo>
                  <a:lnTo>
                    <a:pt x="351881" y="146141"/>
                  </a:lnTo>
                  <a:lnTo>
                    <a:pt x="351881" y="146957"/>
                  </a:lnTo>
                  <a:lnTo>
                    <a:pt x="351064" y="147774"/>
                  </a:lnTo>
                  <a:lnTo>
                    <a:pt x="350248" y="147774"/>
                  </a:lnTo>
                  <a:lnTo>
                    <a:pt x="349431" y="146957"/>
                  </a:lnTo>
                  <a:lnTo>
                    <a:pt x="349431" y="147774"/>
                  </a:lnTo>
                  <a:lnTo>
                    <a:pt x="349431" y="148590"/>
                  </a:lnTo>
                  <a:lnTo>
                    <a:pt x="351064" y="150223"/>
                  </a:lnTo>
                  <a:lnTo>
                    <a:pt x="350248" y="150223"/>
                  </a:lnTo>
                  <a:lnTo>
                    <a:pt x="349431" y="151039"/>
                  </a:lnTo>
                  <a:lnTo>
                    <a:pt x="349431" y="151856"/>
                  </a:lnTo>
                  <a:lnTo>
                    <a:pt x="347798" y="153489"/>
                  </a:lnTo>
                  <a:lnTo>
                    <a:pt x="346982" y="155121"/>
                  </a:lnTo>
                  <a:lnTo>
                    <a:pt x="346982" y="156754"/>
                  </a:lnTo>
                  <a:lnTo>
                    <a:pt x="346166" y="157571"/>
                  </a:lnTo>
                  <a:lnTo>
                    <a:pt x="334736" y="162469"/>
                  </a:lnTo>
                  <a:lnTo>
                    <a:pt x="325755" y="166552"/>
                  </a:lnTo>
                  <a:lnTo>
                    <a:pt x="324938" y="166552"/>
                  </a:lnTo>
                  <a:lnTo>
                    <a:pt x="324122" y="165735"/>
                  </a:lnTo>
                  <a:lnTo>
                    <a:pt x="324122" y="159204"/>
                  </a:lnTo>
                  <a:lnTo>
                    <a:pt x="323306" y="155938"/>
                  </a:lnTo>
                  <a:lnTo>
                    <a:pt x="323306" y="154305"/>
                  </a:lnTo>
                  <a:lnTo>
                    <a:pt x="321673" y="155938"/>
                  </a:lnTo>
                  <a:lnTo>
                    <a:pt x="320856" y="155938"/>
                  </a:lnTo>
                  <a:lnTo>
                    <a:pt x="320040" y="155121"/>
                  </a:lnTo>
                  <a:lnTo>
                    <a:pt x="319223" y="154305"/>
                  </a:lnTo>
                  <a:lnTo>
                    <a:pt x="319223" y="153489"/>
                  </a:lnTo>
                  <a:lnTo>
                    <a:pt x="320040" y="151039"/>
                  </a:lnTo>
                  <a:lnTo>
                    <a:pt x="319223" y="151856"/>
                  </a:lnTo>
                  <a:lnTo>
                    <a:pt x="318407" y="152672"/>
                  </a:lnTo>
                  <a:lnTo>
                    <a:pt x="317591" y="152672"/>
                  </a:lnTo>
                  <a:lnTo>
                    <a:pt x="316774" y="151856"/>
                  </a:lnTo>
                  <a:lnTo>
                    <a:pt x="316774" y="151039"/>
                  </a:lnTo>
                  <a:lnTo>
                    <a:pt x="315958" y="151039"/>
                  </a:lnTo>
                  <a:lnTo>
                    <a:pt x="313509" y="152672"/>
                  </a:lnTo>
                  <a:lnTo>
                    <a:pt x="311059" y="153489"/>
                  </a:lnTo>
                  <a:lnTo>
                    <a:pt x="309427" y="153489"/>
                  </a:lnTo>
                  <a:lnTo>
                    <a:pt x="308610" y="152672"/>
                  </a:lnTo>
                  <a:lnTo>
                    <a:pt x="308610" y="151039"/>
                  </a:lnTo>
                  <a:lnTo>
                    <a:pt x="308610" y="149407"/>
                  </a:lnTo>
                  <a:lnTo>
                    <a:pt x="308610" y="148590"/>
                  </a:lnTo>
                  <a:lnTo>
                    <a:pt x="307794" y="148590"/>
                  </a:lnTo>
                  <a:lnTo>
                    <a:pt x="306977" y="148590"/>
                  </a:lnTo>
                  <a:lnTo>
                    <a:pt x="305345" y="149407"/>
                  </a:lnTo>
                  <a:lnTo>
                    <a:pt x="304528" y="149407"/>
                  </a:lnTo>
                  <a:lnTo>
                    <a:pt x="304528" y="149407"/>
                  </a:lnTo>
                  <a:lnTo>
                    <a:pt x="299629" y="144508"/>
                  </a:lnTo>
                  <a:lnTo>
                    <a:pt x="298813" y="148590"/>
                  </a:lnTo>
                  <a:lnTo>
                    <a:pt x="295547" y="151039"/>
                  </a:lnTo>
                  <a:lnTo>
                    <a:pt x="293098" y="152672"/>
                  </a:lnTo>
                  <a:lnTo>
                    <a:pt x="290648" y="151856"/>
                  </a:lnTo>
                  <a:lnTo>
                    <a:pt x="288199" y="151039"/>
                  </a:lnTo>
                  <a:lnTo>
                    <a:pt x="285750" y="151856"/>
                  </a:lnTo>
                  <a:lnTo>
                    <a:pt x="283301" y="154305"/>
                  </a:lnTo>
                  <a:lnTo>
                    <a:pt x="282484" y="154305"/>
                  </a:lnTo>
                  <a:lnTo>
                    <a:pt x="281668" y="154305"/>
                  </a:lnTo>
                  <a:lnTo>
                    <a:pt x="280852" y="154305"/>
                  </a:lnTo>
                  <a:lnTo>
                    <a:pt x="280852" y="152672"/>
                  </a:lnTo>
                  <a:lnTo>
                    <a:pt x="280852" y="151039"/>
                  </a:lnTo>
                  <a:lnTo>
                    <a:pt x="280852" y="146957"/>
                  </a:lnTo>
                  <a:lnTo>
                    <a:pt x="280852" y="146141"/>
                  </a:lnTo>
                  <a:lnTo>
                    <a:pt x="280035" y="145324"/>
                  </a:lnTo>
                  <a:lnTo>
                    <a:pt x="279219" y="144508"/>
                  </a:lnTo>
                  <a:lnTo>
                    <a:pt x="278402" y="145324"/>
                  </a:lnTo>
                  <a:lnTo>
                    <a:pt x="277586" y="146141"/>
                  </a:lnTo>
                  <a:lnTo>
                    <a:pt x="275137" y="146141"/>
                  </a:lnTo>
                  <a:lnTo>
                    <a:pt x="272687" y="145324"/>
                  </a:lnTo>
                  <a:lnTo>
                    <a:pt x="271054" y="145324"/>
                  </a:lnTo>
                  <a:lnTo>
                    <a:pt x="267788" y="146957"/>
                  </a:lnTo>
                  <a:lnTo>
                    <a:pt x="266156" y="146957"/>
                  </a:lnTo>
                  <a:lnTo>
                    <a:pt x="265339" y="146957"/>
                  </a:lnTo>
                  <a:lnTo>
                    <a:pt x="264523" y="146141"/>
                  </a:lnTo>
                  <a:lnTo>
                    <a:pt x="264523" y="145324"/>
                  </a:lnTo>
                  <a:lnTo>
                    <a:pt x="265339" y="144508"/>
                  </a:lnTo>
                  <a:lnTo>
                    <a:pt x="263706" y="145324"/>
                  </a:lnTo>
                  <a:lnTo>
                    <a:pt x="262073" y="146141"/>
                  </a:lnTo>
                  <a:lnTo>
                    <a:pt x="261257" y="146957"/>
                  </a:lnTo>
                  <a:lnTo>
                    <a:pt x="260441" y="146957"/>
                  </a:lnTo>
                  <a:lnTo>
                    <a:pt x="258808" y="145324"/>
                  </a:lnTo>
                  <a:lnTo>
                    <a:pt x="255542" y="146141"/>
                  </a:lnTo>
                  <a:lnTo>
                    <a:pt x="254726" y="146141"/>
                  </a:lnTo>
                  <a:lnTo>
                    <a:pt x="253909" y="146957"/>
                  </a:lnTo>
                  <a:lnTo>
                    <a:pt x="253093" y="146957"/>
                  </a:lnTo>
                  <a:lnTo>
                    <a:pt x="253093" y="146141"/>
                  </a:lnTo>
                  <a:lnTo>
                    <a:pt x="253093" y="142059"/>
                  </a:lnTo>
                  <a:lnTo>
                    <a:pt x="251460" y="134711"/>
                  </a:lnTo>
                  <a:lnTo>
                    <a:pt x="250644" y="130629"/>
                  </a:lnTo>
                  <a:lnTo>
                    <a:pt x="250644" y="129812"/>
                  </a:lnTo>
                  <a:lnTo>
                    <a:pt x="249011" y="128179"/>
                  </a:lnTo>
                  <a:lnTo>
                    <a:pt x="249011" y="126546"/>
                  </a:lnTo>
                  <a:lnTo>
                    <a:pt x="249827" y="124914"/>
                  </a:lnTo>
                  <a:lnTo>
                    <a:pt x="249827" y="123281"/>
                  </a:lnTo>
                  <a:lnTo>
                    <a:pt x="249827" y="120832"/>
                  </a:lnTo>
                  <a:lnTo>
                    <a:pt x="249011" y="119199"/>
                  </a:lnTo>
                  <a:lnTo>
                    <a:pt x="248194" y="117566"/>
                  </a:lnTo>
                  <a:lnTo>
                    <a:pt x="247378" y="115933"/>
                  </a:lnTo>
                  <a:lnTo>
                    <a:pt x="245745" y="114300"/>
                  </a:lnTo>
                  <a:lnTo>
                    <a:pt x="244112" y="113484"/>
                  </a:lnTo>
                  <a:lnTo>
                    <a:pt x="240030" y="111851"/>
                  </a:lnTo>
                  <a:lnTo>
                    <a:pt x="238397" y="111851"/>
                  </a:lnTo>
                  <a:lnTo>
                    <a:pt x="237581" y="111034"/>
                  </a:lnTo>
                  <a:lnTo>
                    <a:pt x="236764" y="110218"/>
                  </a:lnTo>
                  <a:lnTo>
                    <a:pt x="236764" y="108585"/>
                  </a:lnTo>
                  <a:lnTo>
                    <a:pt x="237581" y="107769"/>
                  </a:lnTo>
                  <a:lnTo>
                    <a:pt x="238397" y="107769"/>
                  </a:lnTo>
                  <a:lnTo>
                    <a:pt x="238397" y="106952"/>
                  </a:lnTo>
                  <a:lnTo>
                    <a:pt x="236764" y="106136"/>
                  </a:lnTo>
                  <a:lnTo>
                    <a:pt x="235131" y="104503"/>
                  </a:lnTo>
                  <a:lnTo>
                    <a:pt x="234315" y="103687"/>
                  </a:lnTo>
                  <a:lnTo>
                    <a:pt x="234315" y="102870"/>
                  </a:lnTo>
                  <a:lnTo>
                    <a:pt x="234315" y="100421"/>
                  </a:lnTo>
                  <a:lnTo>
                    <a:pt x="235131" y="98788"/>
                  </a:lnTo>
                  <a:lnTo>
                    <a:pt x="235131" y="97971"/>
                  </a:lnTo>
                  <a:lnTo>
                    <a:pt x="235948" y="95522"/>
                  </a:lnTo>
                  <a:lnTo>
                    <a:pt x="236764" y="94706"/>
                  </a:lnTo>
                  <a:lnTo>
                    <a:pt x="236764" y="94706"/>
                  </a:lnTo>
                  <a:lnTo>
                    <a:pt x="235948" y="94706"/>
                  </a:lnTo>
                  <a:lnTo>
                    <a:pt x="235131" y="93889"/>
                  </a:lnTo>
                  <a:lnTo>
                    <a:pt x="234315" y="93073"/>
                  </a:lnTo>
                  <a:lnTo>
                    <a:pt x="233498" y="91440"/>
                  </a:lnTo>
                  <a:lnTo>
                    <a:pt x="228600" y="91440"/>
                  </a:lnTo>
                  <a:lnTo>
                    <a:pt x="228600" y="88174"/>
                  </a:lnTo>
                  <a:lnTo>
                    <a:pt x="228600" y="84092"/>
                  </a:lnTo>
                  <a:lnTo>
                    <a:pt x="228600" y="82459"/>
                  </a:lnTo>
                  <a:lnTo>
                    <a:pt x="229416" y="79194"/>
                  </a:lnTo>
                  <a:lnTo>
                    <a:pt x="230233" y="78377"/>
                  </a:lnTo>
                  <a:lnTo>
                    <a:pt x="231049" y="78377"/>
                  </a:lnTo>
                  <a:lnTo>
                    <a:pt x="231866" y="77561"/>
                  </a:lnTo>
                  <a:lnTo>
                    <a:pt x="231049" y="77561"/>
                  </a:lnTo>
                  <a:lnTo>
                    <a:pt x="230233" y="77561"/>
                  </a:lnTo>
                  <a:lnTo>
                    <a:pt x="229416" y="77561"/>
                  </a:lnTo>
                  <a:lnTo>
                    <a:pt x="230233" y="74295"/>
                  </a:lnTo>
                  <a:lnTo>
                    <a:pt x="230233" y="73479"/>
                  </a:lnTo>
                  <a:lnTo>
                    <a:pt x="231866" y="71846"/>
                  </a:lnTo>
                  <a:lnTo>
                    <a:pt x="233498" y="70213"/>
                  </a:lnTo>
                  <a:lnTo>
                    <a:pt x="234315" y="68580"/>
                  </a:lnTo>
                  <a:lnTo>
                    <a:pt x="235131" y="66947"/>
                  </a:lnTo>
                  <a:lnTo>
                    <a:pt x="239213" y="65314"/>
                  </a:lnTo>
                  <a:lnTo>
                    <a:pt x="237581" y="67764"/>
                  </a:lnTo>
                  <a:lnTo>
                    <a:pt x="237581" y="68580"/>
                  </a:lnTo>
                  <a:lnTo>
                    <a:pt x="237581" y="69396"/>
                  </a:lnTo>
                  <a:lnTo>
                    <a:pt x="238397" y="70213"/>
                  </a:lnTo>
                  <a:lnTo>
                    <a:pt x="238397" y="72662"/>
                  </a:lnTo>
                  <a:lnTo>
                    <a:pt x="240030" y="74295"/>
                  </a:lnTo>
                  <a:lnTo>
                    <a:pt x="241663" y="75928"/>
                  </a:lnTo>
                  <a:lnTo>
                    <a:pt x="242479" y="76744"/>
                  </a:lnTo>
                  <a:lnTo>
                    <a:pt x="243296" y="77561"/>
                  </a:lnTo>
                  <a:lnTo>
                    <a:pt x="244112" y="78377"/>
                  </a:lnTo>
                  <a:lnTo>
                    <a:pt x="244929" y="79194"/>
                  </a:lnTo>
                  <a:lnTo>
                    <a:pt x="246562" y="80010"/>
                  </a:lnTo>
                  <a:lnTo>
                    <a:pt x="249827" y="83276"/>
                  </a:lnTo>
                  <a:lnTo>
                    <a:pt x="251460" y="84092"/>
                  </a:lnTo>
                  <a:lnTo>
                    <a:pt x="252277" y="84909"/>
                  </a:lnTo>
                  <a:lnTo>
                    <a:pt x="253093" y="84909"/>
                  </a:lnTo>
                  <a:lnTo>
                    <a:pt x="254726" y="84909"/>
                  </a:lnTo>
                  <a:lnTo>
                    <a:pt x="260441" y="82459"/>
                  </a:lnTo>
                  <a:lnTo>
                    <a:pt x="261257" y="82459"/>
                  </a:lnTo>
                  <a:lnTo>
                    <a:pt x="262890" y="82459"/>
                  </a:lnTo>
                  <a:lnTo>
                    <a:pt x="266156" y="82459"/>
                  </a:lnTo>
                  <a:lnTo>
                    <a:pt x="269421" y="83276"/>
                  </a:lnTo>
                  <a:lnTo>
                    <a:pt x="270238" y="83276"/>
                  </a:lnTo>
                  <a:lnTo>
                    <a:pt x="271054" y="82459"/>
                  </a:lnTo>
                  <a:lnTo>
                    <a:pt x="272687" y="82459"/>
                  </a:lnTo>
                  <a:lnTo>
                    <a:pt x="274320" y="82459"/>
                  </a:lnTo>
                  <a:lnTo>
                    <a:pt x="275137" y="82459"/>
                  </a:lnTo>
                  <a:lnTo>
                    <a:pt x="276770" y="80827"/>
                  </a:lnTo>
                  <a:lnTo>
                    <a:pt x="279219" y="80010"/>
                  </a:lnTo>
                  <a:lnTo>
                    <a:pt x="280035" y="78377"/>
                  </a:lnTo>
                  <a:lnTo>
                    <a:pt x="280852" y="76744"/>
                  </a:lnTo>
                  <a:lnTo>
                    <a:pt x="280852" y="75112"/>
                  </a:lnTo>
                  <a:lnTo>
                    <a:pt x="281668" y="74295"/>
                  </a:lnTo>
                  <a:lnTo>
                    <a:pt x="283301" y="73479"/>
                  </a:lnTo>
                  <a:lnTo>
                    <a:pt x="285750" y="72662"/>
                  </a:lnTo>
                  <a:lnTo>
                    <a:pt x="293098" y="72662"/>
                  </a:lnTo>
                  <a:lnTo>
                    <a:pt x="293914" y="72662"/>
                  </a:lnTo>
                  <a:lnTo>
                    <a:pt x="293914" y="73479"/>
                  </a:lnTo>
                  <a:lnTo>
                    <a:pt x="293914" y="74295"/>
                  </a:lnTo>
                  <a:lnTo>
                    <a:pt x="293914" y="74295"/>
                  </a:lnTo>
                  <a:lnTo>
                    <a:pt x="294731" y="74295"/>
                  </a:lnTo>
                  <a:lnTo>
                    <a:pt x="295547" y="74295"/>
                  </a:lnTo>
                  <a:lnTo>
                    <a:pt x="299629" y="75928"/>
                  </a:lnTo>
                  <a:lnTo>
                    <a:pt x="301262" y="76744"/>
                  </a:lnTo>
                  <a:lnTo>
                    <a:pt x="302079" y="76744"/>
                  </a:lnTo>
                  <a:lnTo>
                    <a:pt x="303712" y="77561"/>
                  </a:lnTo>
                  <a:lnTo>
                    <a:pt x="304528" y="77561"/>
                  </a:lnTo>
                  <a:lnTo>
                    <a:pt x="306161" y="76744"/>
                  </a:lnTo>
                  <a:lnTo>
                    <a:pt x="307794" y="75928"/>
                  </a:lnTo>
                  <a:lnTo>
                    <a:pt x="308610" y="75112"/>
                  </a:lnTo>
                  <a:lnTo>
                    <a:pt x="310243" y="75112"/>
                  </a:lnTo>
                  <a:lnTo>
                    <a:pt x="312692" y="75112"/>
                  </a:lnTo>
                  <a:lnTo>
                    <a:pt x="315141" y="75112"/>
                  </a:lnTo>
                  <a:lnTo>
                    <a:pt x="316774" y="74295"/>
                  </a:lnTo>
                  <a:lnTo>
                    <a:pt x="319223" y="75112"/>
                  </a:lnTo>
                  <a:lnTo>
                    <a:pt x="320040" y="75112"/>
                  </a:lnTo>
                  <a:lnTo>
                    <a:pt x="320040" y="74295"/>
                  </a:lnTo>
                  <a:lnTo>
                    <a:pt x="320856" y="72662"/>
                  </a:lnTo>
                  <a:lnTo>
                    <a:pt x="321673" y="71846"/>
                  </a:lnTo>
                  <a:lnTo>
                    <a:pt x="322489" y="69396"/>
                  </a:lnTo>
                  <a:lnTo>
                    <a:pt x="322489" y="68580"/>
                  </a:lnTo>
                  <a:lnTo>
                    <a:pt x="323306" y="68580"/>
                  </a:lnTo>
                  <a:lnTo>
                    <a:pt x="324122" y="67764"/>
                  </a:lnTo>
                  <a:lnTo>
                    <a:pt x="324122" y="66947"/>
                  </a:lnTo>
                  <a:lnTo>
                    <a:pt x="324122" y="66131"/>
                  </a:lnTo>
                  <a:lnTo>
                    <a:pt x="324122" y="65314"/>
                  </a:lnTo>
                  <a:lnTo>
                    <a:pt x="323306" y="64498"/>
                  </a:lnTo>
                  <a:lnTo>
                    <a:pt x="322489" y="62865"/>
                  </a:lnTo>
                  <a:lnTo>
                    <a:pt x="322489" y="62049"/>
                  </a:lnTo>
                  <a:lnTo>
                    <a:pt x="322489" y="61232"/>
                  </a:lnTo>
                  <a:lnTo>
                    <a:pt x="323306" y="61232"/>
                  </a:lnTo>
                  <a:lnTo>
                    <a:pt x="325755" y="59599"/>
                  </a:lnTo>
                  <a:lnTo>
                    <a:pt x="327388" y="57966"/>
                  </a:lnTo>
                  <a:lnTo>
                    <a:pt x="328204" y="57150"/>
                  </a:lnTo>
                  <a:lnTo>
                    <a:pt x="329021" y="56334"/>
                  </a:lnTo>
                  <a:lnTo>
                    <a:pt x="329021" y="55517"/>
                  </a:lnTo>
                  <a:lnTo>
                    <a:pt x="328204" y="54701"/>
                  </a:lnTo>
                  <a:lnTo>
                    <a:pt x="327388" y="54701"/>
                  </a:lnTo>
                  <a:lnTo>
                    <a:pt x="327388" y="53884"/>
                  </a:lnTo>
                  <a:lnTo>
                    <a:pt x="327388" y="53068"/>
                  </a:lnTo>
                  <a:lnTo>
                    <a:pt x="327388" y="52252"/>
                  </a:lnTo>
                  <a:lnTo>
                    <a:pt x="327388" y="51435"/>
                  </a:lnTo>
                  <a:lnTo>
                    <a:pt x="327388" y="50619"/>
                  </a:lnTo>
                  <a:lnTo>
                    <a:pt x="328204" y="49802"/>
                  </a:lnTo>
                  <a:lnTo>
                    <a:pt x="329021" y="48169"/>
                  </a:lnTo>
                  <a:lnTo>
                    <a:pt x="329837" y="47353"/>
                  </a:lnTo>
                  <a:lnTo>
                    <a:pt x="330654" y="48169"/>
                  </a:lnTo>
                  <a:lnTo>
                    <a:pt x="331470" y="48169"/>
                  </a:lnTo>
                  <a:lnTo>
                    <a:pt x="332287" y="47353"/>
                  </a:lnTo>
                  <a:lnTo>
                    <a:pt x="333103" y="45720"/>
                  </a:lnTo>
                  <a:lnTo>
                    <a:pt x="333103" y="44904"/>
                  </a:lnTo>
                  <a:lnTo>
                    <a:pt x="333103" y="44087"/>
                  </a:lnTo>
                  <a:lnTo>
                    <a:pt x="333103" y="41638"/>
                  </a:lnTo>
                  <a:lnTo>
                    <a:pt x="333103" y="41638"/>
                  </a:lnTo>
                  <a:lnTo>
                    <a:pt x="333920" y="40005"/>
                  </a:lnTo>
                  <a:lnTo>
                    <a:pt x="333920" y="39189"/>
                  </a:lnTo>
                  <a:lnTo>
                    <a:pt x="333103" y="36739"/>
                  </a:lnTo>
                  <a:lnTo>
                    <a:pt x="333103" y="35107"/>
                  </a:lnTo>
                  <a:lnTo>
                    <a:pt x="333103" y="31841"/>
                  </a:lnTo>
                  <a:lnTo>
                    <a:pt x="333920" y="31024"/>
                  </a:lnTo>
                  <a:lnTo>
                    <a:pt x="334736" y="29391"/>
                  </a:lnTo>
                  <a:lnTo>
                    <a:pt x="335552" y="27759"/>
                  </a:lnTo>
                  <a:lnTo>
                    <a:pt x="337185" y="26942"/>
                  </a:lnTo>
                  <a:lnTo>
                    <a:pt x="338002" y="25309"/>
                  </a:lnTo>
                  <a:lnTo>
                    <a:pt x="338002" y="25309"/>
                  </a:lnTo>
                  <a:lnTo>
                    <a:pt x="338818" y="25309"/>
                  </a:lnTo>
                  <a:lnTo>
                    <a:pt x="341267" y="26126"/>
                  </a:lnTo>
                  <a:lnTo>
                    <a:pt x="342900" y="25309"/>
                  </a:lnTo>
                  <a:lnTo>
                    <a:pt x="344533" y="25309"/>
                  </a:lnTo>
                  <a:lnTo>
                    <a:pt x="346166" y="25309"/>
                  </a:lnTo>
                  <a:lnTo>
                    <a:pt x="346982" y="26126"/>
                  </a:lnTo>
                  <a:lnTo>
                    <a:pt x="347798" y="26126"/>
                  </a:lnTo>
                  <a:lnTo>
                    <a:pt x="354330" y="26126"/>
                  </a:lnTo>
                  <a:lnTo>
                    <a:pt x="354330" y="26126"/>
                  </a:lnTo>
                  <a:close/>
                  <a:moveTo>
                    <a:pt x="524147" y="31024"/>
                  </a:moveTo>
                  <a:lnTo>
                    <a:pt x="524147" y="31024"/>
                  </a:lnTo>
                  <a:lnTo>
                    <a:pt x="522514" y="31024"/>
                  </a:lnTo>
                  <a:lnTo>
                    <a:pt x="522514" y="30208"/>
                  </a:lnTo>
                  <a:lnTo>
                    <a:pt x="523331" y="28575"/>
                  </a:lnTo>
                  <a:lnTo>
                    <a:pt x="524147" y="26942"/>
                  </a:lnTo>
                  <a:lnTo>
                    <a:pt x="523331" y="26942"/>
                  </a:lnTo>
                  <a:lnTo>
                    <a:pt x="522514" y="26126"/>
                  </a:lnTo>
                  <a:lnTo>
                    <a:pt x="522514" y="25309"/>
                  </a:lnTo>
                  <a:lnTo>
                    <a:pt x="523331" y="22860"/>
                  </a:lnTo>
                  <a:lnTo>
                    <a:pt x="524147" y="22860"/>
                  </a:lnTo>
                  <a:lnTo>
                    <a:pt x="524964" y="23677"/>
                  </a:lnTo>
                  <a:lnTo>
                    <a:pt x="524964" y="25309"/>
                  </a:lnTo>
                  <a:lnTo>
                    <a:pt x="525780" y="26942"/>
                  </a:lnTo>
                  <a:lnTo>
                    <a:pt x="524964" y="28575"/>
                  </a:lnTo>
                  <a:lnTo>
                    <a:pt x="524147" y="31024"/>
                  </a:lnTo>
                  <a:close/>
                  <a:moveTo>
                    <a:pt x="22860" y="11430"/>
                  </a:moveTo>
                  <a:lnTo>
                    <a:pt x="24493" y="11430"/>
                  </a:lnTo>
                  <a:lnTo>
                    <a:pt x="28575" y="10614"/>
                  </a:lnTo>
                  <a:lnTo>
                    <a:pt x="31024" y="10614"/>
                  </a:lnTo>
                  <a:lnTo>
                    <a:pt x="32657" y="11430"/>
                  </a:lnTo>
                  <a:lnTo>
                    <a:pt x="34290" y="11430"/>
                  </a:lnTo>
                  <a:lnTo>
                    <a:pt x="38372" y="10614"/>
                  </a:lnTo>
                  <a:lnTo>
                    <a:pt x="39188" y="10614"/>
                  </a:lnTo>
                  <a:lnTo>
                    <a:pt x="40005" y="10614"/>
                  </a:lnTo>
                  <a:lnTo>
                    <a:pt x="40821" y="11430"/>
                  </a:lnTo>
                  <a:lnTo>
                    <a:pt x="42454" y="13879"/>
                  </a:lnTo>
                  <a:lnTo>
                    <a:pt x="45720" y="16329"/>
                  </a:lnTo>
                  <a:lnTo>
                    <a:pt x="46537" y="17962"/>
                  </a:lnTo>
                  <a:lnTo>
                    <a:pt x="47353" y="19594"/>
                  </a:lnTo>
                  <a:lnTo>
                    <a:pt x="47353" y="20411"/>
                  </a:lnTo>
                  <a:lnTo>
                    <a:pt x="51435" y="23677"/>
                  </a:lnTo>
                  <a:lnTo>
                    <a:pt x="51435" y="25309"/>
                  </a:lnTo>
                  <a:lnTo>
                    <a:pt x="50619" y="27759"/>
                  </a:lnTo>
                  <a:lnTo>
                    <a:pt x="51435" y="29391"/>
                  </a:lnTo>
                  <a:lnTo>
                    <a:pt x="54701" y="31024"/>
                  </a:lnTo>
                  <a:lnTo>
                    <a:pt x="57150" y="31841"/>
                  </a:lnTo>
                  <a:lnTo>
                    <a:pt x="57966" y="32657"/>
                  </a:lnTo>
                  <a:lnTo>
                    <a:pt x="57966" y="33474"/>
                  </a:lnTo>
                  <a:lnTo>
                    <a:pt x="58783" y="35107"/>
                  </a:lnTo>
                  <a:lnTo>
                    <a:pt x="60416" y="35923"/>
                  </a:lnTo>
                  <a:lnTo>
                    <a:pt x="65314" y="38372"/>
                  </a:lnTo>
                  <a:lnTo>
                    <a:pt x="71846" y="42454"/>
                  </a:lnTo>
                  <a:lnTo>
                    <a:pt x="75112" y="44904"/>
                  </a:lnTo>
                  <a:lnTo>
                    <a:pt x="78377" y="48169"/>
                  </a:lnTo>
                  <a:lnTo>
                    <a:pt x="79194" y="49802"/>
                  </a:lnTo>
                  <a:lnTo>
                    <a:pt x="80010" y="51435"/>
                  </a:lnTo>
                  <a:lnTo>
                    <a:pt x="81643" y="53884"/>
                  </a:lnTo>
                  <a:lnTo>
                    <a:pt x="84909" y="57150"/>
                  </a:lnTo>
                  <a:lnTo>
                    <a:pt x="85725" y="57966"/>
                  </a:lnTo>
                  <a:lnTo>
                    <a:pt x="86541" y="59599"/>
                  </a:lnTo>
                  <a:lnTo>
                    <a:pt x="87358" y="60416"/>
                  </a:lnTo>
                  <a:lnTo>
                    <a:pt x="88174" y="61232"/>
                  </a:lnTo>
                  <a:lnTo>
                    <a:pt x="89807" y="62049"/>
                  </a:lnTo>
                  <a:lnTo>
                    <a:pt x="91440" y="62049"/>
                  </a:lnTo>
                  <a:lnTo>
                    <a:pt x="93889" y="64498"/>
                  </a:lnTo>
                  <a:lnTo>
                    <a:pt x="94706" y="65314"/>
                  </a:lnTo>
                  <a:lnTo>
                    <a:pt x="94706" y="63682"/>
                  </a:lnTo>
                  <a:lnTo>
                    <a:pt x="93889" y="62049"/>
                  </a:lnTo>
                  <a:lnTo>
                    <a:pt x="93889" y="61232"/>
                  </a:lnTo>
                  <a:lnTo>
                    <a:pt x="93889" y="60416"/>
                  </a:lnTo>
                  <a:lnTo>
                    <a:pt x="94706" y="59599"/>
                  </a:lnTo>
                  <a:lnTo>
                    <a:pt x="95522" y="59599"/>
                  </a:lnTo>
                  <a:lnTo>
                    <a:pt x="97155" y="60416"/>
                  </a:lnTo>
                  <a:lnTo>
                    <a:pt x="100421" y="62865"/>
                  </a:lnTo>
                  <a:lnTo>
                    <a:pt x="102054" y="64498"/>
                  </a:lnTo>
                  <a:lnTo>
                    <a:pt x="102870" y="66947"/>
                  </a:lnTo>
                  <a:lnTo>
                    <a:pt x="103687" y="69396"/>
                  </a:lnTo>
                  <a:lnTo>
                    <a:pt x="104503" y="70213"/>
                  </a:lnTo>
                  <a:lnTo>
                    <a:pt x="106136" y="70213"/>
                  </a:lnTo>
                  <a:lnTo>
                    <a:pt x="107769" y="70213"/>
                  </a:lnTo>
                  <a:lnTo>
                    <a:pt x="109402" y="71029"/>
                  </a:lnTo>
                  <a:lnTo>
                    <a:pt x="113484" y="74295"/>
                  </a:lnTo>
                  <a:lnTo>
                    <a:pt x="115116" y="75928"/>
                  </a:lnTo>
                  <a:lnTo>
                    <a:pt x="115933" y="77561"/>
                  </a:lnTo>
                  <a:lnTo>
                    <a:pt x="116749" y="79194"/>
                  </a:lnTo>
                  <a:lnTo>
                    <a:pt x="117566" y="80827"/>
                  </a:lnTo>
                  <a:lnTo>
                    <a:pt x="117566" y="81643"/>
                  </a:lnTo>
                  <a:lnTo>
                    <a:pt x="120015" y="84092"/>
                  </a:lnTo>
                  <a:lnTo>
                    <a:pt x="121648" y="84909"/>
                  </a:lnTo>
                  <a:lnTo>
                    <a:pt x="123281" y="85725"/>
                  </a:lnTo>
                  <a:lnTo>
                    <a:pt x="128179" y="86541"/>
                  </a:lnTo>
                  <a:lnTo>
                    <a:pt x="129812" y="87358"/>
                  </a:lnTo>
                  <a:lnTo>
                    <a:pt x="131445" y="88991"/>
                  </a:lnTo>
                  <a:lnTo>
                    <a:pt x="132262" y="90624"/>
                  </a:lnTo>
                  <a:lnTo>
                    <a:pt x="131445" y="92257"/>
                  </a:lnTo>
                  <a:lnTo>
                    <a:pt x="128179" y="93889"/>
                  </a:lnTo>
                  <a:lnTo>
                    <a:pt x="124097" y="95522"/>
                  </a:lnTo>
                  <a:lnTo>
                    <a:pt x="128179" y="94706"/>
                  </a:lnTo>
                  <a:lnTo>
                    <a:pt x="129812" y="93889"/>
                  </a:lnTo>
                  <a:lnTo>
                    <a:pt x="131445" y="93073"/>
                  </a:lnTo>
                  <a:lnTo>
                    <a:pt x="133078" y="92257"/>
                  </a:lnTo>
                  <a:lnTo>
                    <a:pt x="135527" y="90624"/>
                  </a:lnTo>
                  <a:lnTo>
                    <a:pt x="136344" y="90624"/>
                  </a:lnTo>
                  <a:lnTo>
                    <a:pt x="137160" y="90624"/>
                  </a:lnTo>
                  <a:lnTo>
                    <a:pt x="137977" y="91440"/>
                  </a:lnTo>
                  <a:lnTo>
                    <a:pt x="139609" y="93073"/>
                  </a:lnTo>
                  <a:lnTo>
                    <a:pt x="141242" y="94706"/>
                  </a:lnTo>
                  <a:lnTo>
                    <a:pt x="142059" y="96339"/>
                  </a:lnTo>
                  <a:lnTo>
                    <a:pt x="142875" y="98788"/>
                  </a:lnTo>
                  <a:lnTo>
                    <a:pt x="141242" y="99604"/>
                  </a:lnTo>
                  <a:lnTo>
                    <a:pt x="139609" y="100421"/>
                  </a:lnTo>
                  <a:lnTo>
                    <a:pt x="137160" y="102054"/>
                  </a:lnTo>
                  <a:lnTo>
                    <a:pt x="137160" y="102870"/>
                  </a:lnTo>
                  <a:lnTo>
                    <a:pt x="137977" y="103687"/>
                  </a:lnTo>
                  <a:lnTo>
                    <a:pt x="137160" y="105319"/>
                  </a:lnTo>
                  <a:lnTo>
                    <a:pt x="138793" y="106136"/>
                  </a:lnTo>
                  <a:lnTo>
                    <a:pt x="138793" y="106952"/>
                  </a:lnTo>
                  <a:lnTo>
                    <a:pt x="137160" y="107769"/>
                  </a:lnTo>
                  <a:lnTo>
                    <a:pt x="137160" y="108585"/>
                  </a:lnTo>
                  <a:lnTo>
                    <a:pt x="138793" y="111851"/>
                  </a:lnTo>
                  <a:lnTo>
                    <a:pt x="139609" y="112667"/>
                  </a:lnTo>
                  <a:lnTo>
                    <a:pt x="142059" y="114300"/>
                  </a:lnTo>
                  <a:lnTo>
                    <a:pt x="145324" y="115933"/>
                  </a:lnTo>
                  <a:lnTo>
                    <a:pt x="146957" y="116749"/>
                  </a:lnTo>
                  <a:lnTo>
                    <a:pt x="149406" y="117566"/>
                  </a:lnTo>
                  <a:lnTo>
                    <a:pt x="150223" y="117566"/>
                  </a:lnTo>
                  <a:lnTo>
                    <a:pt x="151856" y="117566"/>
                  </a:lnTo>
                  <a:lnTo>
                    <a:pt x="151856" y="118382"/>
                  </a:lnTo>
                  <a:lnTo>
                    <a:pt x="152672" y="121648"/>
                  </a:lnTo>
                  <a:lnTo>
                    <a:pt x="152672" y="123281"/>
                  </a:lnTo>
                  <a:lnTo>
                    <a:pt x="153488" y="127363"/>
                  </a:lnTo>
                  <a:lnTo>
                    <a:pt x="154305" y="128996"/>
                  </a:lnTo>
                  <a:lnTo>
                    <a:pt x="154305" y="130629"/>
                  </a:lnTo>
                  <a:lnTo>
                    <a:pt x="155121" y="132262"/>
                  </a:lnTo>
                  <a:lnTo>
                    <a:pt x="156754" y="133078"/>
                  </a:lnTo>
                  <a:lnTo>
                    <a:pt x="158387" y="133894"/>
                  </a:lnTo>
                  <a:lnTo>
                    <a:pt x="159204" y="134711"/>
                  </a:lnTo>
                  <a:lnTo>
                    <a:pt x="159204" y="136344"/>
                  </a:lnTo>
                  <a:lnTo>
                    <a:pt x="159204" y="137160"/>
                  </a:lnTo>
                  <a:lnTo>
                    <a:pt x="158387" y="137977"/>
                  </a:lnTo>
                  <a:lnTo>
                    <a:pt x="156754" y="139609"/>
                  </a:lnTo>
                  <a:lnTo>
                    <a:pt x="156754" y="140426"/>
                  </a:lnTo>
                  <a:lnTo>
                    <a:pt x="156754" y="142059"/>
                  </a:lnTo>
                  <a:lnTo>
                    <a:pt x="156754" y="142875"/>
                  </a:lnTo>
                  <a:lnTo>
                    <a:pt x="157571" y="142875"/>
                  </a:lnTo>
                  <a:lnTo>
                    <a:pt x="158387" y="142059"/>
                  </a:lnTo>
                  <a:lnTo>
                    <a:pt x="160837" y="139609"/>
                  </a:lnTo>
                  <a:lnTo>
                    <a:pt x="161653" y="138793"/>
                  </a:lnTo>
                  <a:lnTo>
                    <a:pt x="162469" y="138793"/>
                  </a:lnTo>
                  <a:lnTo>
                    <a:pt x="163286" y="138793"/>
                  </a:lnTo>
                  <a:lnTo>
                    <a:pt x="167368" y="138793"/>
                  </a:lnTo>
                  <a:lnTo>
                    <a:pt x="169001" y="138793"/>
                  </a:lnTo>
                  <a:lnTo>
                    <a:pt x="170634" y="139609"/>
                  </a:lnTo>
                  <a:lnTo>
                    <a:pt x="172266" y="140426"/>
                  </a:lnTo>
                  <a:lnTo>
                    <a:pt x="177165" y="146957"/>
                  </a:lnTo>
                  <a:lnTo>
                    <a:pt x="179614" y="150223"/>
                  </a:lnTo>
                  <a:lnTo>
                    <a:pt x="179614" y="151039"/>
                  </a:lnTo>
                  <a:lnTo>
                    <a:pt x="179614" y="151856"/>
                  </a:lnTo>
                  <a:lnTo>
                    <a:pt x="179614" y="152672"/>
                  </a:lnTo>
                  <a:lnTo>
                    <a:pt x="177165" y="155121"/>
                  </a:lnTo>
                  <a:lnTo>
                    <a:pt x="177165" y="155938"/>
                  </a:lnTo>
                  <a:lnTo>
                    <a:pt x="176348" y="158387"/>
                  </a:lnTo>
                  <a:lnTo>
                    <a:pt x="176348" y="160020"/>
                  </a:lnTo>
                  <a:lnTo>
                    <a:pt x="177165" y="160837"/>
                  </a:lnTo>
                  <a:lnTo>
                    <a:pt x="177981" y="161653"/>
                  </a:lnTo>
                  <a:lnTo>
                    <a:pt x="177981" y="162469"/>
                  </a:lnTo>
                  <a:lnTo>
                    <a:pt x="176348" y="166552"/>
                  </a:lnTo>
                  <a:lnTo>
                    <a:pt x="176348" y="167368"/>
                  </a:lnTo>
                  <a:lnTo>
                    <a:pt x="177165" y="173899"/>
                  </a:lnTo>
                  <a:lnTo>
                    <a:pt x="177165" y="175532"/>
                  </a:lnTo>
                  <a:lnTo>
                    <a:pt x="177165" y="177982"/>
                  </a:lnTo>
                  <a:lnTo>
                    <a:pt x="177165" y="181247"/>
                  </a:lnTo>
                  <a:lnTo>
                    <a:pt x="176348" y="191861"/>
                  </a:lnTo>
                  <a:lnTo>
                    <a:pt x="176348" y="192677"/>
                  </a:lnTo>
                  <a:lnTo>
                    <a:pt x="175532" y="194310"/>
                  </a:lnTo>
                  <a:lnTo>
                    <a:pt x="174716" y="194310"/>
                  </a:lnTo>
                  <a:lnTo>
                    <a:pt x="173899" y="194310"/>
                  </a:lnTo>
                  <a:lnTo>
                    <a:pt x="173083" y="193494"/>
                  </a:lnTo>
                  <a:lnTo>
                    <a:pt x="173083" y="192677"/>
                  </a:lnTo>
                  <a:lnTo>
                    <a:pt x="172266" y="191861"/>
                  </a:lnTo>
                  <a:lnTo>
                    <a:pt x="169001" y="190228"/>
                  </a:lnTo>
                  <a:lnTo>
                    <a:pt x="168184" y="190228"/>
                  </a:lnTo>
                  <a:lnTo>
                    <a:pt x="164919" y="192677"/>
                  </a:lnTo>
                  <a:lnTo>
                    <a:pt x="164102" y="192677"/>
                  </a:lnTo>
                  <a:lnTo>
                    <a:pt x="163286" y="192677"/>
                  </a:lnTo>
                  <a:lnTo>
                    <a:pt x="161653" y="191861"/>
                  </a:lnTo>
                  <a:lnTo>
                    <a:pt x="156754" y="189412"/>
                  </a:lnTo>
                  <a:lnTo>
                    <a:pt x="156754" y="190228"/>
                  </a:lnTo>
                  <a:lnTo>
                    <a:pt x="156754" y="191044"/>
                  </a:lnTo>
                  <a:lnTo>
                    <a:pt x="157571" y="194310"/>
                  </a:lnTo>
                  <a:lnTo>
                    <a:pt x="157571" y="195943"/>
                  </a:lnTo>
                  <a:lnTo>
                    <a:pt x="156754" y="195943"/>
                  </a:lnTo>
                  <a:lnTo>
                    <a:pt x="155938" y="195943"/>
                  </a:lnTo>
                  <a:lnTo>
                    <a:pt x="154305" y="194310"/>
                  </a:lnTo>
                  <a:lnTo>
                    <a:pt x="152672" y="192677"/>
                  </a:lnTo>
                  <a:lnTo>
                    <a:pt x="150223" y="190228"/>
                  </a:lnTo>
                  <a:lnTo>
                    <a:pt x="148590" y="189412"/>
                  </a:lnTo>
                  <a:lnTo>
                    <a:pt x="146957" y="187779"/>
                  </a:lnTo>
                  <a:lnTo>
                    <a:pt x="142875" y="182880"/>
                  </a:lnTo>
                  <a:lnTo>
                    <a:pt x="142059" y="182064"/>
                  </a:lnTo>
                  <a:lnTo>
                    <a:pt x="136344" y="178798"/>
                  </a:lnTo>
                  <a:lnTo>
                    <a:pt x="135527" y="177982"/>
                  </a:lnTo>
                  <a:lnTo>
                    <a:pt x="133894" y="176349"/>
                  </a:lnTo>
                  <a:lnTo>
                    <a:pt x="132262" y="174716"/>
                  </a:lnTo>
                  <a:lnTo>
                    <a:pt x="128996" y="172266"/>
                  </a:lnTo>
                  <a:lnTo>
                    <a:pt x="122464" y="167368"/>
                  </a:lnTo>
                  <a:lnTo>
                    <a:pt x="120015" y="164102"/>
                  </a:lnTo>
                  <a:lnTo>
                    <a:pt x="116749" y="159204"/>
                  </a:lnTo>
                  <a:lnTo>
                    <a:pt x="115933" y="157571"/>
                  </a:lnTo>
                  <a:lnTo>
                    <a:pt x="111034" y="154305"/>
                  </a:lnTo>
                  <a:lnTo>
                    <a:pt x="108585" y="151856"/>
                  </a:lnTo>
                  <a:lnTo>
                    <a:pt x="107769" y="150223"/>
                  </a:lnTo>
                  <a:lnTo>
                    <a:pt x="105319" y="146141"/>
                  </a:lnTo>
                  <a:lnTo>
                    <a:pt x="104503" y="144508"/>
                  </a:lnTo>
                  <a:lnTo>
                    <a:pt x="103687" y="142875"/>
                  </a:lnTo>
                  <a:lnTo>
                    <a:pt x="102054" y="142059"/>
                  </a:lnTo>
                  <a:lnTo>
                    <a:pt x="100421" y="140426"/>
                  </a:lnTo>
                  <a:lnTo>
                    <a:pt x="97155" y="136344"/>
                  </a:lnTo>
                  <a:lnTo>
                    <a:pt x="96338" y="134711"/>
                  </a:lnTo>
                  <a:lnTo>
                    <a:pt x="95522" y="133078"/>
                  </a:lnTo>
                  <a:lnTo>
                    <a:pt x="95522" y="129812"/>
                  </a:lnTo>
                  <a:lnTo>
                    <a:pt x="89807" y="119199"/>
                  </a:lnTo>
                  <a:lnTo>
                    <a:pt x="88174" y="115933"/>
                  </a:lnTo>
                  <a:lnTo>
                    <a:pt x="86541" y="111034"/>
                  </a:lnTo>
                  <a:lnTo>
                    <a:pt x="86541" y="110218"/>
                  </a:lnTo>
                  <a:lnTo>
                    <a:pt x="83276" y="106136"/>
                  </a:lnTo>
                  <a:lnTo>
                    <a:pt x="82459" y="104503"/>
                  </a:lnTo>
                  <a:lnTo>
                    <a:pt x="80827" y="103687"/>
                  </a:lnTo>
                  <a:lnTo>
                    <a:pt x="80010" y="102054"/>
                  </a:lnTo>
                  <a:lnTo>
                    <a:pt x="77561" y="97155"/>
                  </a:lnTo>
                  <a:lnTo>
                    <a:pt x="76744" y="95522"/>
                  </a:lnTo>
                  <a:lnTo>
                    <a:pt x="75928" y="94706"/>
                  </a:lnTo>
                  <a:lnTo>
                    <a:pt x="71846" y="93073"/>
                  </a:lnTo>
                  <a:lnTo>
                    <a:pt x="70213" y="92257"/>
                  </a:lnTo>
                  <a:lnTo>
                    <a:pt x="68580" y="90624"/>
                  </a:lnTo>
                  <a:lnTo>
                    <a:pt x="67763" y="88991"/>
                  </a:lnTo>
                  <a:lnTo>
                    <a:pt x="66947" y="84909"/>
                  </a:lnTo>
                  <a:lnTo>
                    <a:pt x="64498" y="79194"/>
                  </a:lnTo>
                  <a:lnTo>
                    <a:pt x="62048" y="71846"/>
                  </a:lnTo>
                  <a:lnTo>
                    <a:pt x="60416" y="68580"/>
                  </a:lnTo>
                  <a:lnTo>
                    <a:pt x="57150" y="66947"/>
                  </a:lnTo>
                  <a:lnTo>
                    <a:pt x="56334" y="66131"/>
                  </a:lnTo>
                  <a:lnTo>
                    <a:pt x="48169" y="61232"/>
                  </a:lnTo>
                  <a:lnTo>
                    <a:pt x="46537" y="60416"/>
                  </a:lnTo>
                  <a:lnTo>
                    <a:pt x="44904" y="59599"/>
                  </a:lnTo>
                  <a:lnTo>
                    <a:pt x="42454" y="59599"/>
                  </a:lnTo>
                  <a:lnTo>
                    <a:pt x="40821" y="57966"/>
                  </a:lnTo>
                  <a:lnTo>
                    <a:pt x="40005" y="55517"/>
                  </a:lnTo>
                  <a:lnTo>
                    <a:pt x="40005" y="52252"/>
                  </a:lnTo>
                  <a:lnTo>
                    <a:pt x="40005" y="50619"/>
                  </a:lnTo>
                  <a:lnTo>
                    <a:pt x="40821" y="50619"/>
                  </a:lnTo>
                  <a:lnTo>
                    <a:pt x="37556" y="48169"/>
                  </a:lnTo>
                  <a:lnTo>
                    <a:pt x="35923" y="46537"/>
                  </a:lnTo>
                  <a:lnTo>
                    <a:pt x="35106" y="44904"/>
                  </a:lnTo>
                  <a:lnTo>
                    <a:pt x="34290" y="43271"/>
                  </a:lnTo>
                  <a:lnTo>
                    <a:pt x="31024" y="38372"/>
                  </a:lnTo>
                  <a:lnTo>
                    <a:pt x="29391" y="36739"/>
                  </a:lnTo>
                  <a:lnTo>
                    <a:pt x="27759" y="35923"/>
                  </a:lnTo>
                  <a:lnTo>
                    <a:pt x="22860" y="35107"/>
                  </a:lnTo>
                  <a:lnTo>
                    <a:pt x="21227" y="34290"/>
                  </a:lnTo>
                  <a:lnTo>
                    <a:pt x="18778" y="31841"/>
                  </a:lnTo>
                  <a:lnTo>
                    <a:pt x="17145" y="30208"/>
                  </a:lnTo>
                  <a:lnTo>
                    <a:pt x="13063" y="26942"/>
                  </a:lnTo>
                  <a:lnTo>
                    <a:pt x="6531" y="20411"/>
                  </a:lnTo>
                  <a:lnTo>
                    <a:pt x="4898" y="18778"/>
                  </a:lnTo>
                  <a:lnTo>
                    <a:pt x="4082" y="17145"/>
                  </a:lnTo>
                  <a:lnTo>
                    <a:pt x="3266" y="15512"/>
                  </a:lnTo>
                  <a:lnTo>
                    <a:pt x="0" y="10614"/>
                  </a:lnTo>
                  <a:lnTo>
                    <a:pt x="0" y="9797"/>
                  </a:lnTo>
                  <a:lnTo>
                    <a:pt x="816" y="8981"/>
                  </a:lnTo>
                  <a:lnTo>
                    <a:pt x="816" y="8164"/>
                  </a:lnTo>
                  <a:lnTo>
                    <a:pt x="816" y="7348"/>
                  </a:lnTo>
                  <a:lnTo>
                    <a:pt x="816" y="6532"/>
                  </a:lnTo>
                  <a:lnTo>
                    <a:pt x="1633" y="5715"/>
                  </a:lnTo>
                  <a:lnTo>
                    <a:pt x="3266" y="4899"/>
                  </a:lnTo>
                  <a:lnTo>
                    <a:pt x="4898" y="4899"/>
                  </a:lnTo>
                  <a:lnTo>
                    <a:pt x="6531" y="4899"/>
                  </a:lnTo>
                  <a:lnTo>
                    <a:pt x="8164" y="5715"/>
                  </a:lnTo>
                  <a:lnTo>
                    <a:pt x="9797" y="6532"/>
                  </a:lnTo>
                  <a:lnTo>
                    <a:pt x="13063" y="8981"/>
                  </a:lnTo>
                  <a:lnTo>
                    <a:pt x="14696" y="9797"/>
                  </a:lnTo>
                  <a:lnTo>
                    <a:pt x="16329" y="10614"/>
                  </a:lnTo>
                  <a:lnTo>
                    <a:pt x="22860" y="11430"/>
                  </a:lnTo>
                  <a:close/>
                  <a:moveTo>
                    <a:pt x="4082" y="1633"/>
                  </a:moveTo>
                  <a:lnTo>
                    <a:pt x="4082" y="1633"/>
                  </a:lnTo>
                  <a:lnTo>
                    <a:pt x="2449" y="1633"/>
                  </a:lnTo>
                  <a:lnTo>
                    <a:pt x="1633" y="0"/>
                  </a:lnTo>
                  <a:lnTo>
                    <a:pt x="1633" y="0"/>
                  </a:lnTo>
                  <a:lnTo>
                    <a:pt x="2449" y="0"/>
                  </a:lnTo>
                  <a:lnTo>
                    <a:pt x="4082" y="0"/>
                  </a:lnTo>
                  <a:lnTo>
                    <a:pt x="4082" y="1633"/>
                  </a:lnTo>
                  <a:lnTo>
                    <a:pt x="4082" y="1633"/>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26" name="Freeform: Shape 325">
              <a:extLst>
                <a:ext uri="{FF2B5EF4-FFF2-40B4-BE49-F238E27FC236}">
                  <a16:creationId xmlns:a16="http://schemas.microsoft.com/office/drawing/2014/main" id="{D5EC1978-27DD-030E-C1C6-F6C4B60F8DC3}"/>
                </a:ext>
              </a:extLst>
            </p:cNvPr>
            <p:cNvSpPr/>
            <p:nvPr/>
          </p:nvSpPr>
          <p:spPr>
            <a:xfrm>
              <a:off x="4947557" y="3635555"/>
              <a:ext cx="27758" cy="75111"/>
            </a:xfrm>
            <a:custGeom>
              <a:avLst/>
              <a:gdLst>
                <a:gd name="connsiteX0" fmla="*/ 22860 w 27758"/>
                <a:gd name="connsiteY0" fmla="*/ 13063 h 75111"/>
                <a:gd name="connsiteX1" fmla="*/ 22044 w 27758"/>
                <a:gd name="connsiteY1" fmla="*/ 13063 h 75111"/>
                <a:gd name="connsiteX2" fmla="*/ 20411 w 27758"/>
                <a:gd name="connsiteY2" fmla="*/ 13879 h 75111"/>
                <a:gd name="connsiteX3" fmla="*/ 20411 w 27758"/>
                <a:gd name="connsiteY3" fmla="*/ 13879 h 75111"/>
                <a:gd name="connsiteX4" fmla="*/ 20411 w 27758"/>
                <a:gd name="connsiteY4" fmla="*/ 14696 h 75111"/>
                <a:gd name="connsiteX5" fmla="*/ 20411 w 27758"/>
                <a:gd name="connsiteY5" fmla="*/ 14696 h 75111"/>
                <a:gd name="connsiteX6" fmla="*/ 20411 w 27758"/>
                <a:gd name="connsiteY6" fmla="*/ 18778 h 75111"/>
                <a:gd name="connsiteX7" fmla="*/ 19594 w 27758"/>
                <a:gd name="connsiteY7" fmla="*/ 18778 h 75111"/>
                <a:gd name="connsiteX8" fmla="*/ 17962 w 27758"/>
                <a:gd name="connsiteY8" fmla="*/ 17962 h 75111"/>
                <a:gd name="connsiteX9" fmla="*/ 17962 w 27758"/>
                <a:gd name="connsiteY9" fmla="*/ 17145 h 75111"/>
                <a:gd name="connsiteX10" fmla="*/ 17962 w 27758"/>
                <a:gd name="connsiteY10" fmla="*/ 17145 h 75111"/>
                <a:gd name="connsiteX11" fmla="*/ 17145 w 27758"/>
                <a:gd name="connsiteY11" fmla="*/ 17145 h 75111"/>
                <a:gd name="connsiteX12" fmla="*/ 15512 w 27758"/>
                <a:gd name="connsiteY12" fmla="*/ 16329 h 75111"/>
                <a:gd name="connsiteX13" fmla="*/ 13063 w 27758"/>
                <a:gd name="connsiteY13" fmla="*/ 17962 h 75111"/>
                <a:gd name="connsiteX14" fmla="*/ 12246 w 27758"/>
                <a:gd name="connsiteY14" fmla="*/ 20411 h 75111"/>
                <a:gd name="connsiteX15" fmla="*/ 12246 w 27758"/>
                <a:gd name="connsiteY15" fmla="*/ 21227 h 75111"/>
                <a:gd name="connsiteX16" fmla="*/ 11430 w 27758"/>
                <a:gd name="connsiteY16" fmla="*/ 23677 h 75111"/>
                <a:gd name="connsiteX17" fmla="*/ 11430 w 27758"/>
                <a:gd name="connsiteY17" fmla="*/ 25309 h 75111"/>
                <a:gd name="connsiteX18" fmla="*/ 11430 w 27758"/>
                <a:gd name="connsiteY18" fmla="*/ 26942 h 75111"/>
                <a:gd name="connsiteX19" fmla="*/ 11430 w 27758"/>
                <a:gd name="connsiteY19" fmla="*/ 28575 h 75111"/>
                <a:gd name="connsiteX20" fmla="*/ 11430 w 27758"/>
                <a:gd name="connsiteY20" fmla="*/ 29391 h 75111"/>
                <a:gd name="connsiteX21" fmla="*/ 11430 w 27758"/>
                <a:gd name="connsiteY21" fmla="*/ 30208 h 75111"/>
                <a:gd name="connsiteX22" fmla="*/ 11430 w 27758"/>
                <a:gd name="connsiteY22" fmla="*/ 30208 h 75111"/>
                <a:gd name="connsiteX23" fmla="*/ 11430 w 27758"/>
                <a:gd name="connsiteY23" fmla="*/ 30208 h 75111"/>
                <a:gd name="connsiteX24" fmla="*/ 12246 w 27758"/>
                <a:gd name="connsiteY24" fmla="*/ 29391 h 75111"/>
                <a:gd name="connsiteX25" fmla="*/ 13063 w 27758"/>
                <a:gd name="connsiteY25" fmla="*/ 30208 h 75111"/>
                <a:gd name="connsiteX26" fmla="*/ 13879 w 27758"/>
                <a:gd name="connsiteY26" fmla="*/ 31024 h 75111"/>
                <a:gd name="connsiteX27" fmla="*/ 13879 w 27758"/>
                <a:gd name="connsiteY27" fmla="*/ 31841 h 75111"/>
                <a:gd name="connsiteX28" fmla="*/ 13063 w 27758"/>
                <a:gd name="connsiteY28" fmla="*/ 31841 h 75111"/>
                <a:gd name="connsiteX29" fmla="*/ 11430 w 27758"/>
                <a:gd name="connsiteY29" fmla="*/ 32657 h 75111"/>
                <a:gd name="connsiteX30" fmla="*/ 9797 w 27758"/>
                <a:gd name="connsiteY30" fmla="*/ 34290 h 75111"/>
                <a:gd name="connsiteX31" fmla="*/ 9797 w 27758"/>
                <a:gd name="connsiteY31" fmla="*/ 35923 h 75111"/>
                <a:gd name="connsiteX32" fmla="*/ 8981 w 27758"/>
                <a:gd name="connsiteY32" fmla="*/ 38372 h 75111"/>
                <a:gd name="connsiteX33" fmla="*/ 8981 w 27758"/>
                <a:gd name="connsiteY33" fmla="*/ 39189 h 75111"/>
                <a:gd name="connsiteX34" fmla="*/ 9797 w 27758"/>
                <a:gd name="connsiteY34" fmla="*/ 39189 h 75111"/>
                <a:gd name="connsiteX35" fmla="*/ 13063 w 27758"/>
                <a:gd name="connsiteY35" fmla="*/ 39189 h 75111"/>
                <a:gd name="connsiteX36" fmla="*/ 16329 w 27758"/>
                <a:gd name="connsiteY36" fmla="*/ 38372 h 75111"/>
                <a:gd name="connsiteX37" fmla="*/ 18778 w 27758"/>
                <a:gd name="connsiteY37" fmla="*/ 37556 h 75111"/>
                <a:gd name="connsiteX38" fmla="*/ 19594 w 27758"/>
                <a:gd name="connsiteY38" fmla="*/ 37556 h 75111"/>
                <a:gd name="connsiteX39" fmla="*/ 18778 w 27758"/>
                <a:gd name="connsiteY39" fmla="*/ 40821 h 75111"/>
                <a:gd name="connsiteX40" fmla="*/ 18778 w 27758"/>
                <a:gd name="connsiteY40" fmla="*/ 40821 h 75111"/>
                <a:gd name="connsiteX41" fmla="*/ 18778 w 27758"/>
                <a:gd name="connsiteY41" fmla="*/ 42454 h 75111"/>
                <a:gd name="connsiteX42" fmla="*/ 18778 w 27758"/>
                <a:gd name="connsiteY42" fmla="*/ 42454 h 75111"/>
                <a:gd name="connsiteX43" fmla="*/ 19594 w 27758"/>
                <a:gd name="connsiteY43" fmla="*/ 44087 h 75111"/>
                <a:gd name="connsiteX44" fmla="*/ 18778 w 27758"/>
                <a:gd name="connsiteY44" fmla="*/ 47353 h 75111"/>
                <a:gd name="connsiteX45" fmla="*/ 17962 w 27758"/>
                <a:gd name="connsiteY45" fmla="*/ 49802 h 75111"/>
                <a:gd name="connsiteX46" fmla="*/ 17962 w 27758"/>
                <a:gd name="connsiteY46" fmla="*/ 50619 h 75111"/>
                <a:gd name="connsiteX47" fmla="*/ 17145 w 27758"/>
                <a:gd name="connsiteY47" fmla="*/ 53068 h 75111"/>
                <a:gd name="connsiteX48" fmla="*/ 16329 w 27758"/>
                <a:gd name="connsiteY48" fmla="*/ 55517 h 75111"/>
                <a:gd name="connsiteX49" fmla="*/ 15512 w 27758"/>
                <a:gd name="connsiteY49" fmla="*/ 57150 h 75111"/>
                <a:gd name="connsiteX50" fmla="*/ 15512 w 27758"/>
                <a:gd name="connsiteY50" fmla="*/ 57966 h 75111"/>
                <a:gd name="connsiteX51" fmla="*/ 15512 w 27758"/>
                <a:gd name="connsiteY51" fmla="*/ 61232 h 75111"/>
                <a:gd name="connsiteX52" fmla="*/ 15512 w 27758"/>
                <a:gd name="connsiteY52" fmla="*/ 62049 h 75111"/>
                <a:gd name="connsiteX53" fmla="*/ 14696 w 27758"/>
                <a:gd name="connsiteY53" fmla="*/ 65314 h 75111"/>
                <a:gd name="connsiteX54" fmla="*/ 14696 w 27758"/>
                <a:gd name="connsiteY54" fmla="*/ 66947 h 75111"/>
                <a:gd name="connsiteX55" fmla="*/ 13879 w 27758"/>
                <a:gd name="connsiteY55" fmla="*/ 69396 h 75111"/>
                <a:gd name="connsiteX56" fmla="*/ 13063 w 27758"/>
                <a:gd name="connsiteY56" fmla="*/ 73479 h 75111"/>
                <a:gd name="connsiteX57" fmla="*/ 12246 w 27758"/>
                <a:gd name="connsiteY57" fmla="*/ 75112 h 75111"/>
                <a:gd name="connsiteX58" fmla="*/ 11430 w 27758"/>
                <a:gd name="connsiteY58" fmla="*/ 73479 h 75111"/>
                <a:gd name="connsiteX59" fmla="*/ 9797 w 27758"/>
                <a:gd name="connsiteY59" fmla="*/ 68580 h 75111"/>
                <a:gd name="connsiteX60" fmla="*/ 8981 w 27758"/>
                <a:gd name="connsiteY60" fmla="*/ 65314 h 75111"/>
                <a:gd name="connsiteX61" fmla="*/ 7348 w 27758"/>
                <a:gd name="connsiteY61" fmla="*/ 61232 h 75111"/>
                <a:gd name="connsiteX62" fmla="*/ 4898 w 27758"/>
                <a:gd name="connsiteY62" fmla="*/ 56334 h 75111"/>
                <a:gd name="connsiteX63" fmla="*/ 4898 w 27758"/>
                <a:gd name="connsiteY63" fmla="*/ 55517 h 75111"/>
                <a:gd name="connsiteX64" fmla="*/ 4082 w 27758"/>
                <a:gd name="connsiteY64" fmla="*/ 53884 h 75111"/>
                <a:gd name="connsiteX65" fmla="*/ 2449 w 27758"/>
                <a:gd name="connsiteY65" fmla="*/ 49802 h 75111"/>
                <a:gd name="connsiteX66" fmla="*/ 1633 w 27758"/>
                <a:gd name="connsiteY66" fmla="*/ 46537 h 75111"/>
                <a:gd name="connsiteX67" fmla="*/ 0 w 27758"/>
                <a:gd name="connsiteY67" fmla="*/ 42454 h 75111"/>
                <a:gd name="connsiteX68" fmla="*/ 1633 w 27758"/>
                <a:gd name="connsiteY68" fmla="*/ 40821 h 75111"/>
                <a:gd name="connsiteX69" fmla="*/ 1633 w 27758"/>
                <a:gd name="connsiteY69" fmla="*/ 39189 h 75111"/>
                <a:gd name="connsiteX70" fmla="*/ 4898 w 27758"/>
                <a:gd name="connsiteY70" fmla="*/ 35923 h 75111"/>
                <a:gd name="connsiteX71" fmla="*/ 4898 w 27758"/>
                <a:gd name="connsiteY71" fmla="*/ 35923 h 75111"/>
                <a:gd name="connsiteX72" fmla="*/ 4082 w 27758"/>
                <a:gd name="connsiteY72" fmla="*/ 35107 h 75111"/>
                <a:gd name="connsiteX73" fmla="*/ 4082 w 27758"/>
                <a:gd name="connsiteY73" fmla="*/ 35107 h 75111"/>
                <a:gd name="connsiteX74" fmla="*/ 7348 w 27758"/>
                <a:gd name="connsiteY74" fmla="*/ 29391 h 75111"/>
                <a:gd name="connsiteX75" fmla="*/ 9797 w 27758"/>
                <a:gd name="connsiteY75" fmla="*/ 23677 h 75111"/>
                <a:gd name="connsiteX76" fmla="*/ 11430 w 27758"/>
                <a:gd name="connsiteY76" fmla="*/ 15512 h 75111"/>
                <a:gd name="connsiteX77" fmla="*/ 13063 w 27758"/>
                <a:gd name="connsiteY77" fmla="*/ 11430 h 75111"/>
                <a:gd name="connsiteX78" fmla="*/ 13879 w 27758"/>
                <a:gd name="connsiteY78" fmla="*/ 8981 h 75111"/>
                <a:gd name="connsiteX79" fmla="*/ 14696 w 27758"/>
                <a:gd name="connsiteY79" fmla="*/ 6532 h 75111"/>
                <a:gd name="connsiteX80" fmla="*/ 16329 w 27758"/>
                <a:gd name="connsiteY80" fmla="*/ 6532 h 75111"/>
                <a:gd name="connsiteX81" fmla="*/ 17962 w 27758"/>
                <a:gd name="connsiteY81" fmla="*/ 6532 h 75111"/>
                <a:gd name="connsiteX82" fmla="*/ 19594 w 27758"/>
                <a:gd name="connsiteY82" fmla="*/ 6532 h 75111"/>
                <a:gd name="connsiteX83" fmla="*/ 21227 w 27758"/>
                <a:gd name="connsiteY83" fmla="*/ 5715 h 75111"/>
                <a:gd name="connsiteX84" fmla="*/ 22044 w 27758"/>
                <a:gd name="connsiteY84" fmla="*/ 3266 h 75111"/>
                <a:gd name="connsiteX85" fmla="*/ 22860 w 27758"/>
                <a:gd name="connsiteY85" fmla="*/ 2449 h 75111"/>
                <a:gd name="connsiteX86" fmla="*/ 22860 w 27758"/>
                <a:gd name="connsiteY86" fmla="*/ 3266 h 75111"/>
                <a:gd name="connsiteX87" fmla="*/ 22860 w 27758"/>
                <a:gd name="connsiteY87" fmla="*/ 2449 h 75111"/>
                <a:gd name="connsiteX88" fmla="*/ 24493 w 27758"/>
                <a:gd name="connsiteY88" fmla="*/ 1633 h 75111"/>
                <a:gd name="connsiteX89" fmla="*/ 25309 w 27758"/>
                <a:gd name="connsiteY89" fmla="*/ 816 h 75111"/>
                <a:gd name="connsiteX90" fmla="*/ 26126 w 27758"/>
                <a:gd name="connsiteY90" fmla="*/ 0 h 75111"/>
                <a:gd name="connsiteX91" fmla="*/ 26942 w 27758"/>
                <a:gd name="connsiteY91" fmla="*/ 0 h 75111"/>
                <a:gd name="connsiteX92" fmla="*/ 26942 w 27758"/>
                <a:gd name="connsiteY92" fmla="*/ 816 h 75111"/>
                <a:gd name="connsiteX93" fmla="*/ 26942 w 27758"/>
                <a:gd name="connsiteY93" fmla="*/ 1633 h 75111"/>
                <a:gd name="connsiteX94" fmla="*/ 26942 w 27758"/>
                <a:gd name="connsiteY94" fmla="*/ 2449 h 75111"/>
                <a:gd name="connsiteX95" fmla="*/ 26942 w 27758"/>
                <a:gd name="connsiteY95" fmla="*/ 3266 h 75111"/>
                <a:gd name="connsiteX96" fmla="*/ 27759 w 27758"/>
                <a:gd name="connsiteY96" fmla="*/ 4082 h 75111"/>
                <a:gd name="connsiteX97" fmla="*/ 27759 w 27758"/>
                <a:gd name="connsiteY97" fmla="*/ 4899 h 75111"/>
                <a:gd name="connsiteX98" fmla="*/ 26942 w 27758"/>
                <a:gd name="connsiteY98" fmla="*/ 5715 h 75111"/>
                <a:gd name="connsiteX99" fmla="*/ 26942 w 27758"/>
                <a:gd name="connsiteY99" fmla="*/ 6532 h 75111"/>
                <a:gd name="connsiteX100" fmla="*/ 26942 w 27758"/>
                <a:gd name="connsiteY100" fmla="*/ 7348 h 75111"/>
                <a:gd name="connsiteX101" fmla="*/ 27759 w 27758"/>
                <a:gd name="connsiteY101" fmla="*/ 8164 h 75111"/>
                <a:gd name="connsiteX102" fmla="*/ 26942 w 27758"/>
                <a:gd name="connsiteY102" fmla="*/ 9797 h 75111"/>
                <a:gd name="connsiteX103" fmla="*/ 26126 w 27758"/>
                <a:gd name="connsiteY103" fmla="*/ 11430 h 75111"/>
                <a:gd name="connsiteX104" fmla="*/ 22860 w 27758"/>
                <a:gd name="connsiteY104" fmla="*/ 13063 h 7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7758" h="75111">
                  <a:moveTo>
                    <a:pt x="22860" y="13063"/>
                  </a:moveTo>
                  <a:lnTo>
                    <a:pt x="22044" y="13063"/>
                  </a:lnTo>
                  <a:lnTo>
                    <a:pt x="20411" y="13879"/>
                  </a:lnTo>
                  <a:lnTo>
                    <a:pt x="20411" y="13879"/>
                  </a:lnTo>
                  <a:lnTo>
                    <a:pt x="20411" y="14696"/>
                  </a:lnTo>
                  <a:lnTo>
                    <a:pt x="20411" y="14696"/>
                  </a:lnTo>
                  <a:lnTo>
                    <a:pt x="20411" y="18778"/>
                  </a:lnTo>
                  <a:lnTo>
                    <a:pt x="19594" y="18778"/>
                  </a:lnTo>
                  <a:lnTo>
                    <a:pt x="17962" y="17962"/>
                  </a:lnTo>
                  <a:lnTo>
                    <a:pt x="17962" y="17145"/>
                  </a:lnTo>
                  <a:lnTo>
                    <a:pt x="17962" y="17145"/>
                  </a:lnTo>
                  <a:lnTo>
                    <a:pt x="17145" y="17145"/>
                  </a:lnTo>
                  <a:lnTo>
                    <a:pt x="15512" y="16329"/>
                  </a:lnTo>
                  <a:lnTo>
                    <a:pt x="13063" y="17962"/>
                  </a:lnTo>
                  <a:lnTo>
                    <a:pt x="12246" y="20411"/>
                  </a:lnTo>
                  <a:lnTo>
                    <a:pt x="12246" y="21227"/>
                  </a:lnTo>
                  <a:lnTo>
                    <a:pt x="11430" y="23677"/>
                  </a:lnTo>
                  <a:lnTo>
                    <a:pt x="11430" y="25309"/>
                  </a:lnTo>
                  <a:lnTo>
                    <a:pt x="11430" y="26942"/>
                  </a:lnTo>
                  <a:lnTo>
                    <a:pt x="11430" y="28575"/>
                  </a:lnTo>
                  <a:lnTo>
                    <a:pt x="11430" y="29391"/>
                  </a:lnTo>
                  <a:lnTo>
                    <a:pt x="11430" y="30208"/>
                  </a:lnTo>
                  <a:lnTo>
                    <a:pt x="11430" y="30208"/>
                  </a:lnTo>
                  <a:lnTo>
                    <a:pt x="11430" y="30208"/>
                  </a:lnTo>
                  <a:lnTo>
                    <a:pt x="12246" y="29391"/>
                  </a:lnTo>
                  <a:lnTo>
                    <a:pt x="13063" y="30208"/>
                  </a:lnTo>
                  <a:lnTo>
                    <a:pt x="13879" y="31024"/>
                  </a:lnTo>
                  <a:lnTo>
                    <a:pt x="13879" y="31841"/>
                  </a:lnTo>
                  <a:lnTo>
                    <a:pt x="13063" y="31841"/>
                  </a:lnTo>
                  <a:lnTo>
                    <a:pt x="11430" y="32657"/>
                  </a:lnTo>
                  <a:lnTo>
                    <a:pt x="9797" y="34290"/>
                  </a:lnTo>
                  <a:lnTo>
                    <a:pt x="9797" y="35923"/>
                  </a:lnTo>
                  <a:lnTo>
                    <a:pt x="8981" y="38372"/>
                  </a:lnTo>
                  <a:lnTo>
                    <a:pt x="8981" y="39189"/>
                  </a:lnTo>
                  <a:lnTo>
                    <a:pt x="9797" y="39189"/>
                  </a:lnTo>
                  <a:lnTo>
                    <a:pt x="13063" y="39189"/>
                  </a:lnTo>
                  <a:lnTo>
                    <a:pt x="16329" y="38372"/>
                  </a:lnTo>
                  <a:lnTo>
                    <a:pt x="18778" y="37556"/>
                  </a:lnTo>
                  <a:lnTo>
                    <a:pt x="19594" y="37556"/>
                  </a:lnTo>
                  <a:lnTo>
                    <a:pt x="18778" y="40821"/>
                  </a:lnTo>
                  <a:lnTo>
                    <a:pt x="18778" y="40821"/>
                  </a:lnTo>
                  <a:lnTo>
                    <a:pt x="18778" y="42454"/>
                  </a:lnTo>
                  <a:lnTo>
                    <a:pt x="18778" y="42454"/>
                  </a:lnTo>
                  <a:lnTo>
                    <a:pt x="19594" y="44087"/>
                  </a:lnTo>
                  <a:lnTo>
                    <a:pt x="18778" y="47353"/>
                  </a:lnTo>
                  <a:lnTo>
                    <a:pt x="17962" y="49802"/>
                  </a:lnTo>
                  <a:lnTo>
                    <a:pt x="17962" y="50619"/>
                  </a:lnTo>
                  <a:lnTo>
                    <a:pt x="17145" y="53068"/>
                  </a:lnTo>
                  <a:lnTo>
                    <a:pt x="16329" y="55517"/>
                  </a:lnTo>
                  <a:lnTo>
                    <a:pt x="15512" y="57150"/>
                  </a:lnTo>
                  <a:lnTo>
                    <a:pt x="15512" y="57966"/>
                  </a:lnTo>
                  <a:lnTo>
                    <a:pt x="15512" y="61232"/>
                  </a:lnTo>
                  <a:lnTo>
                    <a:pt x="15512" y="62049"/>
                  </a:lnTo>
                  <a:lnTo>
                    <a:pt x="14696" y="65314"/>
                  </a:lnTo>
                  <a:lnTo>
                    <a:pt x="14696" y="66947"/>
                  </a:lnTo>
                  <a:lnTo>
                    <a:pt x="13879" y="69396"/>
                  </a:lnTo>
                  <a:lnTo>
                    <a:pt x="13063" y="73479"/>
                  </a:lnTo>
                  <a:lnTo>
                    <a:pt x="12246" y="75112"/>
                  </a:lnTo>
                  <a:lnTo>
                    <a:pt x="11430" y="73479"/>
                  </a:lnTo>
                  <a:lnTo>
                    <a:pt x="9797" y="68580"/>
                  </a:lnTo>
                  <a:lnTo>
                    <a:pt x="8981" y="65314"/>
                  </a:lnTo>
                  <a:lnTo>
                    <a:pt x="7348" y="61232"/>
                  </a:lnTo>
                  <a:lnTo>
                    <a:pt x="4898" y="56334"/>
                  </a:lnTo>
                  <a:lnTo>
                    <a:pt x="4898" y="55517"/>
                  </a:lnTo>
                  <a:lnTo>
                    <a:pt x="4082" y="53884"/>
                  </a:lnTo>
                  <a:lnTo>
                    <a:pt x="2449" y="49802"/>
                  </a:lnTo>
                  <a:lnTo>
                    <a:pt x="1633" y="46537"/>
                  </a:lnTo>
                  <a:lnTo>
                    <a:pt x="0" y="42454"/>
                  </a:lnTo>
                  <a:lnTo>
                    <a:pt x="1633" y="40821"/>
                  </a:lnTo>
                  <a:lnTo>
                    <a:pt x="1633" y="39189"/>
                  </a:lnTo>
                  <a:lnTo>
                    <a:pt x="4898" y="35923"/>
                  </a:lnTo>
                  <a:lnTo>
                    <a:pt x="4898" y="35923"/>
                  </a:lnTo>
                  <a:lnTo>
                    <a:pt x="4082" y="35107"/>
                  </a:lnTo>
                  <a:lnTo>
                    <a:pt x="4082" y="35107"/>
                  </a:lnTo>
                  <a:lnTo>
                    <a:pt x="7348" y="29391"/>
                  </a:lnTo>
                  <a:lnTo>
                    <a:pt x="9797" y="23677"/>
                  </a:lnTo>
                  <a:lnTo>
                    <a:pt x="11430" y="15512"/>
                  </a:lnTo>
                  <a:lnTo>
                    <a:pt x="13063" y="11430"/>
                  </a:lnTo>
                  <a:lnTo>
                    <a:pt x="13879" y="8981"/>
                  </a:lnTo>
                  <a:lnTo>
                    <a:pt x="14696" y="6532"/>
                  </a:lnTo>
                  <a:lnTo>
                    <a:pt x="16329" y="6532"/>
                  </a:lnTo>
                  <a:lnTo>
                    <a:pt x="17962" y="6532"/>
                  </a:lnTo>
                  <a:lnTo>
                    <a:pt x="19594" y="6532"/>
                  </a:lnTo>
                  <a:lnTo>
                    <a:pt x="21227" y="5715"/>
                  </a:lnTo>
                  <a:lnTo>
                    <a:pt x="22044" y="3266"/>
                  </a:lnTo>
                  <a:lnTo>
                    <a:pt x="22860" y="2449"/>
                  </a:lnTo>
                  <a:lnTo>
                    <a:pt x="22860" y="3266"/>
                  </a:lnTo>
                  <a:lnTo>
                    <a:pt x="22860" y="2449"/>
                  </a:lnTo>
                  <a:lnTo>
                    <a:pt x="24493" y="1633"/>
                  </a:lnTo>
                  <a:lnTo>
                    <a:pt x="25309" y="816"/>
                  </a:lnTo>
                  <a:lnTo>
                    <a:pt x="26126" y="0"/>
                  </a:lnTo>
                  <a:lnTo>
                    <a:pt x="26942" y="0"/>
                  </a:lnTo>
                  <a:lnTo>
                    <a:pt x="26942" y="816"/>
                  </a:lnTo>
                  <a:lnTo>
                    <a:pt x="26942" y="1633"/>
                  </a:lnTo>
                  <a:lnTo>
                    <a:pt x="26942" y="2449"/>
                  </a:lnTo>
                  <a:lnTo>
                    <a:pt x="26942" y="3266"/>
                  </a:lnTo>
                  <a:lnTo>
                    <a:pt x="27759" y="4082"/>
                  </a:lnTo>
                  <a:lnTo>
                    <a:pt x="27759" y="4899"/>
                  </a:lnTo>
                  <a:lnTo>
                    <a:pt x="26942" y="5715"/>
                  </a:lnTo>
                  <a:lnTo>
                    <a:pt x="26942" y="6532"/>
                  </a:lnTo>
                  <a:lnTo>
                    <a:pt x="26942" y="7348"/>
                  </a:lnTo>
                  <a:lnTo>
                    <a:pt x="27759" y="8164"/>
                  </a:lnTo>
                  <a:lnTo>
                    <a:pt x="26942" y="9797"/>
                  </a:lnTo>
                  <a:lnTo>
                    <a:pt x="26126" y="11430"/>
                  </a:lnTo>
                  <a:lnTo>
                    <a:pt x="22860" y="13063"/>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27" name="Freeform: Shape 326">
              <a:extLst>
                <a:ext uri="{FF2B5EF4-FFF2-40B4-BE49-F238E27FC236}">
                  <a16:creationId xmlns:a16="http://schemas.microsoft.com/office/drawing/2014/main" id="{3D3C30E5-C346-AC43-7275-2C70166A8A99}"/>
                </a:ext>
              </a:extLst>
            </p:cNvPr>
            <p:cNvSpPr/>
            <p:nvPr/>
          </p:nvSpPr>
          <p:spPr>
            <a:xfrm>
              <a:off x="5508443" y="3587386"/>
              <a:ext cx="481692" cy="520881"/>
            </a:xfrm>
            <a:custGeom>
              <a:avLst/>
              <a:gdLst>
                <a:gd name="connsiteX0" fmla="*/ 422910 w 481692"/>
                <a:gd name="connsiteY0" fmla="*/ 519249 h 520881"/>
                <a:gd name="connsiteX1" fmla="*/ 422094 w 481692"/>
                <a:gd name="connsiteY1" fmla="*/ 520882 h 520881"/>
                <a:gd name="connsiteX2" fmla="*/ 420461 w 481692"/>
                <a:gd name="connsiteY2" fmla="*/ 516799 h 520881"/>
                <a:gd name="connsiteX3" fmla="*/ 419644 w 481692"/>
                <a:gd name="connsiteY3" fmla="*/ 516799 h 520881"/>
                <a:gd name="connsiteX4" fmla="*/ 419644 w 481692"/>
                <a:gd name="connsiteY4" fmla="*/ 515166 h 520881"/>
                <a:gd name="connsiteX5" fmla="*/ 420461 w 481692"/>
                <a:gd name="connsiteY5" fmla="*/ 514350 h 520881"/>
                <a:gd name="connsiteX6" fmla="*/ 422910 w 481692"/>
                <a:gd name="connsiteY6" fmla="*/ 513534 h 520881"/>
                <a:gd name="connsiteX7" fmla="*/ 423726 w 481692"/>
                <a:gd name="connsiteY7" fmla="*/ 514350 h 520881"/>
                <a:gd name="connsiteX8" fmla="*/ 424543 w 481692"/>
                <a:gd name="connsiteY8" fmla="*/ 518432 h 520881"/>
                <a:gd name="connsiteX9" fmla="*/ 422910 w 481692"/>
                <a:gd name="connsiteY9" fmla="*/ 519249 h 520881"/>
                <a:gd name="connsiteX10" fmla="*/ 420461 w 481692"/>
                <a:gd name="connsiteY10" fmla="*/ 510268 h 520881"/>
                <a:gd name="connsiteX11" fmla="*/ 418828 w 481692"/>
                <a:gd name="connsiteY11" fmla="*/ 511901 h 520881"/>
                <a:gd name="connsiteX12" fmla="*/ 418012 w 481692"/>
                <a:gd name="connsiteY12" fmla="*/ 511084 h 520881"/>
                <a:gd name="connsiteX13" fmla="*/ 418012 w 481692"/>
                <a:gd name="connsiteY13" fmla="*/ 510268 h 520881"/>
                <a:gd name="connsiteX14" fmla="*/ 418828 w 481692"/>
                <a:gd name="connsiteY14" fmla="*/ 510268 h 520881"/>
                <a:gd name="connsiteX15" fmla="*/ 419644 w 481692"/>
                <a:gd name="connsiteY15" fmla="*/ 509451 h 520881"/>
                <a:gd name="connsiteX16" fmla="*/ 420461 w 481692"/>
                <a:gd name="connsiteY16" fmla="*/ 510268 h 520881"/>
                <a:gd name="connsiteX17" fmla="*/ 415562 w 481692"/>
                <a:gd name="connsiteY17" fmla="*/ 502104 h 520881"/>
                <a:gd name="connsiteX18" fmla="*/ 413929 w 481692"/>
                <a:gd name="connsiteY18" fmla="*/ 502104 h 520881"/>
                <a:gd name="connsiteX19" fmla="*/ 413929 w 481692"/>
                <a:gd name="connsiteY19" fmla="*/ 501287 h 520881"/>
                <a:gd name="connsiteX20" fmla="*/ 413113 w 481692"/>
                <a:gd name="connsiteY20" fmla="*/ 500471 h 520881"/>
                <a:gd name="connsiteX21" fmla="*/ 413929 w 481692"/>
                <a:gd name="connsiteY21" fmla="*/ 499654 h 520881"/>
                <a:gd name="connsiteX22" fmla="*/ 414746 w 481692"/>
                <a:gd name="connsiteY22" fmla="*/ 499654 h 520881"/>
                <a:gd name="connsiteX23" fmla="*/ 415562 w 481692"/>
                <a:gd name="connsiteY23" fmla="*/ 500471 h 520881"/>
                <a:gd name="connsiteX24" fmla="*/ 415562 w 481692"/>
                <a:gd name="connsiteY24" fmla="*/ 502104 h 520881"/>
                <a:gd name="connsiteX25" fmla="*/ 415562 w 481692"/>
                <a:gd name="connsiteY25" fmla="*/ 502104 h 520881"/>
                <a:gd name="connsiteX26" fmla="*/ 417195 w 481692"/>
                <a:gd name="connsiteY26" fmla="*/ 498838 h 520881"/>
                <a:gd name="connsiteX27" fmla="*/ 417195 w 481692"/>
                <a:gd name="connsiteY27" fmla="*/ 498838 h 520881"/>
                <a:gd name="connsiteX28" fmla="*/ 416379 w 481692"/>
                <a:gd name="connsiteY28" fmla="*/ 499654 h 520881"/>
                <a:gd name="connsiteX29" fmla="*/ 416379 w 481692"/>
                <a:gd name="connsiteY29" fmla="*/ 498838 h 520881"/>
                <a:gd name="connsiteX30" fmla="*/ 416379 w 481692"/>
                <a:gd name="connsiteY30" fmla="*/ 498838 h 520881"/>
                <a:gd name="connsiteX31" fmla="*/ 416379 w 481692"/>
                <a:gd name="connsiteY31" fmla="*/ 498021 h 520881"/>
                <a:gd name="connsiteX32" fmla="*/ 416379 w 481692"/>
                <a:gd name="connsiteY32" fmla="*/ 497205 h 520881"/>
                <a:gd name="connsiteX33" fmla="*/ 417195 w 481692"/>
                <a:gd name="connsiteY33" fmla="*/ 496389 h 520881"/>
                <a:gd name="connsiteX34" fmla="*/ 418012 w 481692"/>
                <a:gd name="connsiteY34" fmla="*/ 496389 h 520881"/>
                <a:gd name="connsiteX35" fmla="*/ 418012 w 481692"/>
                <a:gd name="connsiteY35" fmla="*/ 497205 h 520881"/>
                <a:gd name="connsiteX36" fmla="*/ 417195 w 481692"/>
                <a:gd name="connsiteY36" fmla="*/ 498838 h 520881"/>
                <a:gd name="connsiteX37" fmla="*/ 78377 w 481692"/>
                <a:gd name="connsiteY37" fmla="*/ 495572 h 520881"/>
                <a:gd name="connsiteX38" fmla="*/ 78377 w 481692"/>
                <a:gd name="connsiteY38" fmla="*/ 495572 h 520881"/>
                <a:gd name="connsiteX39" fmla="*/ 78377 w 481692"/>
                <a:gd name="connsiteY39" fmla="*/ 495572 h 520881"/>
                <a:gd name="connsiteX40" fmla="*/ 78377 w 481692"/>
                <a:gd name="connsiteY40" fmla="*/ 495572 h 520881"/>
                <a:gd name="connsiteX41" fmla="*/ 78377 w 481692"/>
                <a:gd name="connsiteY41" fmla="*/ 495572 h 520881"/>
                <a:gd name="connsiteX42" fmla="*/ 78377 w 481692"/>
                <a:gd name="connsiteY42" fmla="*/ 495572 h 520881"/>
                <a:gd name="connsiteX43" fmla="*/ 78377 w 481692"/>
                <a:gd name="connsiteY43" fmla="*/ 495572 h 520881"/>
                <a:gd name="connsiteX44" fmla="*/ 78377 w 481692"/>
                <a:gd name="connsiteY44" fmla="*/ 495572 h 520881"/>
                <a:gd name="connsiteX45" fmla="*/ 78377 w 481692"/>
                <a:gd name="connsiteY45" fmla="*/ 495572 h 520881"/>
                <a:gd name="connsiteX46" fmla="*/ 78377 w 481692"/>
                <a:gd name="connsiteY46" fmla="*/ 495572 h 520881"/>
                <a:gd name="connsiteX47" fmla="*/ 78377 w 481692"/>
                <a:gd name="connsiteY47" fmla="*/ 495572 h 520881"/>
                <a:gd name="connsiteX48" fmla="*/ 78377 w 481692"/>
                <a:gd name="connsiteY48" fmla="*/ 495572 h 520881"/>
                <a:gd name="connsiteX49" fmla="*/ 78377 w 481692"/>
                <a:gd name="connsiteY49" fmla="*/ 495572 h 520881"/>
                <a:gd name="connsiteX50" fmla="*/ 410663 w 481692"/>
                <a:gd name="connsiteY50" fmla="*/ 495572 h 520881"/>
                <a:gd name="connsiteX51" fmla="*/ 410663 w 481692"/>
                <a:gd name="connsiteY51" fmla="*/ 495572 h 520881"/>
                <a:gd name="connsiteX52" fmla="*/ 410663 w 481692"/>
                <a:gd name="connsiteY52" fmla="*/ 495572 h 520881"/>
                <a:gd name="connsiteX53" fmla="*/ 409031 w 481692"/>
                <a:gd name="connsiteY53" fmla="*/ 494756 h 520881"/>
                <a:gd name="connsiteX54" fmla="*/ 409031 w 481692"/>
                <a:gd name="connsiteY54" fmla="*/ 493939 h 520881"/>
                <a:gd name="connsiteX55" fmla="*/ 409031 w 481692"/>
                <a:gd name="connsiteY55" fmla="*/ 493939 h 520881"/>
                <a:gd name="connsiteX56" fmla="*/ 410663 w 481692"/>
                <a:gd name="connsiteY56" fmla="*/ 495572 h 520881"/>
                <a:gd name="connsiteX57" fmla="*/ 404948 w 481692"/>
                <a:gd name="connsiteY57" fmla="*/ 480876 h 520881"/>
                <a:gd name="connsiteX58" fmla="*/ 404948 w 481692"/>
                <a:gd name="connsiteY58" fmla="*/ 480876 h 520881"/>
                <a:gd name="connsiteX59" fmla="*/ 404132 w 481692"/>
                <a:gd name="connsiteY59" fmla="*/ 480060 h 520881"/>
                <a:gd name="connsiteX60" fmla="*/ 404132 w 481692"/>
                <a:gd name="connsiteY60" fmla="*/ 479244 h 520881"/>
                <a:gd name="connsiteX61" fmla="*/ 404948 w 481692"/>
                <a:gd name="connsiteY61" fmla="*/ 478427 h 520881"/>
                <a:gd name="connsiteX62" fmla="*/ 404948 w 481692"/>
                <a:gd name="connsiteY62" fmla="*/ 478427 h 520881"/>
                <a:gd name="connsiteX63" fmla="*/ 404948 w 481692"/>
                <a:gd name="connsiteY63" fmla="*/ 478427 h 520881"/>
                <a:gd name="connsiteX64" fmla="*/ 404948 w 481692"/>
                <a:gd name="connsiteY64" fmla="*/ 480876 h 520881"/>
                <a:gd name="connsiteX65" fmla="*/ 404948 w 481692"/>
                <a:gd name="connsiteY65" fmla="*/ 480876 h 520881"/>
                <a:gd name="connsiteX66" fmla="*/ 400050 w 481692"/>
                <a:gd name="connsiteY66" fmla="*/ 457200 h 520881"/>
                <a:gd name="connsiteX67" fmla="*/ 400050 w 481692"/>
                <a:gd name="connsiteY67" fmla="*/ 457200 h 520881"/>
                <a:gd name="connsiteX68" fmla="*/ 397601 w 481692"/>
                <a:gd name="connsiteY68" fmla="*/ 457200 h 520881"/>
                <a:gd name="connsiteX69" fmla="*/ 397601 w 481692"/>
                <a:gd name="connsiteY69" fmla="*/ 455567 h 520881"/>
                <a:gd name="connsiteX70" fmla="*/ 397601 w 481692"/>
                <a:gd name="connsiteY70" fmla="*/ 453934 h 520881"/>
                <a:gd name="connsiteX71" fmla="*/ 397601 w 481692"/>
                <a:gd name="connsiteY71" fmla="*/ 453118 h 520881"/>
                <a:gd name="connsiteX72" fmla="*/ 399233 w 481692"/>
                <a:gd name="connsiteY72" fmla="*/ 452301 h 520881"/>
                <a:gd name="connsiteX73" fmla="*/ 400050 w 481692"/>
                <a:gd name="connsiteY73" fmla="*/ 451485 h 520881"/>
                <a:gd name="connsiteX74" fmla="*/ 400866 w 481692"/>
                <a:gd name="connsiteY74" fmla="*/ 453118 h 520881"/>
                <a:gd name="connsiteX75" fmla="*/ 400866 w 481692"/>
                <a:gd name="connsiteY75" fmla="*/ 454751 h 520881"/>
                <a:gd name="connsiteX76" fmla="*/ 400050 w 481692"/>
                <a:gd name="connsiteY76" fmla="*/ 457200 h 520881"/>
                <a:gd name="connsiteX77" fmla="*/ 74295 w 481692"/>
                <a:gd name="connsiteY77" fmla="*/ 446587 h 520881"/>
                <a:gd name="connsiteX78" fmla="*/ 74295 w 481692"/>
                <a:gd name="connsiteY78" fmla="*/ 446587 h 520881"/>
                <a:gd name="connsiteX79" fmla="*/ 74295 w 481692"/>
                <a:gd name="connsiteY79" fmla="*/ 446587 h 520881"/>
                <a:gd name="connsiteX80" fmla="*/ 74295 w 481692"/>
                <a:gd name="connsiteY80" fmla="*/ 446587 h 520881"/>
                <a:gd name="connsiteX81" fmla="*/ 74295 w 481692"/>
                <a:gd name="connsiteY81" fmla="*/ 445770 h 520881"/>
                <a:gd name="connsiteX82" fmla="*/ 74295 w 481692"/>
                <a:gd name="connsiteY82" fmla="*/ 445770 h 520881"/>
                <a:gd name="connsiteX83" fmla="*/ 74295 w 481692"/>
                <a:gd name="connsiteY83" fmla="*/ 446587 h 520881"/>
                <a:gd name="connsiteX84" fmla="*/ 74295 w 481692"/>
                <a:gd name="connsiteY84" fmla="*/ 446587 h 520881"/>
                <a:gd name="connsiteX85" fmla="*/ 74295 w 481692"/>
                <a:gd name="connsiteY85" fmla="*/ 446587 h 520881"/>
                <a:gd name="connsiteX86" fmla="*/ 403315 w 481692"/>
                <a:gd name="connsiteY86" fmla="*/ 443321 h 520881"/>
                <a:gd name="connsiteX87" fmla="*/ 403315 w 481692"/>
                <a:gd name="connsiteY87" fmla="*/ 443321 h 520881"/>
                <a:gd name="connsiteX88" fmla="*/ 401683 w 481692"/>
                <a:gd name="connsiteY88" fmla="*/ 443321 h 520881"/>
                <a:gd name="connsiteX89" fmla="*/ 402499 w 481692"/>
                <a:gd name="connsiteY89" fmla="*/ 442504 h 520881"/>
                <a:gd name="connsiteX90" fmla="*/ 402499 w 481692"/>
                <a:gd name="connsiteY90" fmla="*/ 440871 h 520881"/>
                <a:gd name="connsiteX91" fmla="*/ 403315 w 481692"/>
                <a:gd name="connsiteY91" fmla="*/ 441688 h 520881"/>
                <a:gd name="connsiteX92" fmla="*/ 403315 w 481692"/>
                <a:gd name="connsiteY92" fmla="*/ 443321 h 520881"/>
                <a:gd name="connsiteX93" fmla="*/ 403315 w 481692"/>
                <a:gd name="connsiteY93" fmla="*/ 443321 h 520881"/>
                <a:gd name="connsiteX94" fmla="*/ 408214 w 481692"/>
                <a:gd name="connsiteY94" fmla="*/ 432707 h 520881"/>
                <a:gd name="connsiteX95" fmla="*/ 409031 w 481692"/>
                <a:gd name="connsiteY95" fmla="*/ 435157 h 520881"/>
                <a:gd name="connsiteX96" fmla="*/ 407398 w 481692"/>
                <a:gd name="connsiteY96" fmla="*/ 434340 h 520881"/>
                <a:gd name="connsiteX97" fmla="*/ 406581 w 481692"/>
                <a:gd name="connsiteY97" fmla="*/ 433524 h 520881"/>
                <a:gd name="connsiteX98" fmla="*/ 408214 w 481692"/>
                <a:gd name="connsiteY98" fmla="*/ 432707 h 520881"/>
                <a:gd name="connsiteX99" fmla="*/ 408214 w 481692"/>
                <a:gd name="connsiteY99" fmla="*/ 432707 h 520881"/>
                <a:gd name="connsiteX100" fmla="*/ 403315 w 481692"/>
                <a:gd name="connsiteY100" fmla="*/ 418012 h 520881"/>
                <a:gd name="connsiteX101" fmla="*/ 402499 w 481692"/>
                <a:gd name="connsiteY101" fmla="*/ 418828 h 520881"/>
                <a:gd name="connsiteX102" fmla="*/ 402499 w 481692"/>
                <a:gd name="connsiteY102" fmla="*/ 416379 h 520881"/>
                <a:gd name="connsiteX103" fmla="*/ 402499 w 481692"/>
                <a:gd name="connsiteY103" fmla="*/ 416379 h 520881"/>
                <a:gd name="connsiteX104" fmla="*/ 402499 w 481692"/>
                <a:gd name="connsiteY104" fmla="*/ 416379 h 520881"/>
                <a:gd name="connsiteX105" fmla="*/ 402499 w 481692"/>
                <a:gd name="connsiteY105" fmla="*/ 416379 h 520881"/>
                <a:gd name="connsiteX106" fmla="*/ 403315 w 481692"/>
                <a:gd name="connsiteY106" fmla="*/ 418012 h 520881"/>
                <a:gd name="connsiteX107" fmla="*/ 403315 w 481692"/>
                <a:gd name="connsiteY107" fmla="*/ 440871 h 520881"/>
                <a:gd name="connsiteX108" fmla="*/ 403315 w 481692"/>
                <a:gd name="connsiteY108" fmla="*/ 440871 h 520881"/>
                <a:gd name="connsiteX109" fmla="*/ 402499 w 481692"/>
                <a:gd name="connsiteY109" fmla="*/ 440871 h 520881"/>
                <a:gd name="connsiteX110" fmla="*/ 400866 w 481692"/>
                <a:gd name="connsiteY110" fmla="*/ 437606 h 520881"/>
                <a:gd name="connsiteX111" fmla="*/ 400866 w 481692"/>
                <a:gd name="connsiteY111" fmla="*/ 435973 h 520881"/>
                <a:gd name="connsiteX112" fmla="*/ 400050 w 481692"/>
                <a:gd name="connsiteY112" fmla="*/ 435157 h 520881"/>
                <a:gd name="connsiteX113" fmla="*/ 400866 w 481692"/>
                <a:gd name="connsiteY113" fmla="*/ 434340 h 520881"/>
                <a:gd name="connsiteX114" fmla="*/ 401683 w 481692"/>
                <a:gd name="connsiteY114" fmla="*/ 434340 h 520881"/>
                <a:gd name="connsiteX115" fmla="*/ 401683 w 481692"/>
                <a:gd name="connsiteY115" fmla="*/ 433524 h 520881"/>
                <a:gd name="connsiteX116" fmla="*/ 401683 w 481692"/>
                <a:gd name="connsiteY116" fmla="*/ 431891 h 520881"/>
                <a:gd name="connsiteX117" fmla="*/ 402499 w 481692"/>
                <a:gd name="connsiteY117" fmla="*/ 430258 h 520881"/>
                <a:gd name="connsiteX118" fmla="*/ 402499 w 481692"/>
                <a:gd name="connsiteY118" fmla="*/ 430258 h 520881"/>
                <a:gd name="connsiteX119" fmla="*/ 404132 w 481692"/>
                <a:gd name="connsiteY119" fmla="*/ 430258 h 520881"/>
                <a:gd name="connsiteX120" fmla="*/ 404132 w 481692"/>
                <a:gd name="connsiteY120" fmla="*/ 430258 h 520881"/>
                <a:gd name="connsiteX121" fmla="*/ 404132 w 481692"/>
                <a:gd name="connsiteY121" fmla="*/ 428625 h 520881"/>
                <a:gd name="connsiteX122" fmla="*/ 403315 w 481692"/>
                <a:gd name="connsiteY122" fmla="*/ 427809 h 520881"/>
                <a:gd name="connsiteX123" fmla="*/ 403315 w 481692"/>
                <a:gd name="connsiteY123" fmla="*/ 427809 h 520881"/>
                <a:gd name="connsiteX124" fmla="*/ 403315 w 481692"/>
                <a:gd name="connsiteY124" fmla="*/ 424543 h 520881"/>
                <a:gd name="connsiteX125" fmla="*/ 403315 w 481692"/>
                <a:gd name="connsiteY125" fmla="*/ 422910 h 520881"/>
                <a:gd name="connsiteX126" fmla="*/ 404132 w 481692"/>
                <a:gd name="connsiteY126" fmla="*/ 422094 h 520881"/>
                <a:gd name="connsiteX127" fmla="*/ 404132 w 481692"/>
                <a:gd name="connsiteY127" fmla="*/ 420461 h 520881"/>
                <a:gd name="connsiteX128" fmla="*/ 404132 w 481692"/>
                <a:gd name="connsiteY128" fmla="*/ 419644 h 520881"/>
                <a:gd name="connsiteX129" fmla="*/ 404948 w 481692"/>
                <a:gd name="connsiteY129" fmla="*/ 418828 h 520881"/>
                <a:gd name="connsiteX130" fmla="*/ 404948 w 481692"/>
                <a:gd name="connsiteY130" fmla="*/ 416379 h 520881"/>
                <a:gd name="connsiteX131" fmla="*/ 404948 w 481692"/>
                <a:gd name="connsiteY131" fmla="*/ 415562 h 520881"/>
                <a:gd name="connsiteX132" fmla="*/ 405765 w 481692"/>
                <a:gd name="connsiteY132" fmla="*/ 412296 h 520881"/>
                <a:gd name="connsiteX133" fmla="*/ 405765 w 481692"/>
                <a:gd name="connsiteY133" fmla="*/ 409847 h 520881"/>
                <a:gd name="connsiteX134" fmla="*/ 406581 w 481692"/>
                <a:gd name="connsiteY134" fmla="*/ 407398 h 520881"/>
                <a:gd name="connsiteX135" fmla="*/ 408214 w 481692"/>
                <a:gd name="connsiteY135" fmla="*/ 406582 h 520881"/>
                <a:gd name="connsiteX136" fmla="*/ 409031 w 481692"/>
                <a:gd name="connsiteY136" fmla="*/ 406582 h 520881"/>
                <a:gd name="connsiteX137" fmla="*/ 409031 w 481692"/>
                <a:gd name="connsiteY137" fmla="*/ 408214 h 520881"/>
                <a:gd name="connsiteX138" fmla="*/ 409031 w 481692"/>
                <a:gd name="connsiteY138" fmla="*/ 409031 h 520881"/>
                <a:gd name="connsiteX139" fmla="*/ 408214 w 481692"/>
                <a:gd name="connsiteY139" fmla="*/ 409847 h 520881"/>
                <a:gd name="connsiteX140" fmla="*/ 409031 w 481692"/>
                <a:gd name="connsiteY140" fmla="*/ 411480 h 520881"/>
                <a:gd name="connsiteX141" fmla="*/ 409031 w 481692"/>
                <a:gd name="connsiteY141" fmla="*/ 412296 h 520881"/>
                <a:gd name="connsiteX142" fmla="*/ 409031 w 481692"/>
                <a:gd name="connsiteY142" fmla="*/ 413113 h 520881"/>
                <a:gd name="connsiteX143" fmla="*/ 408214 w 481692"/>
                <a:gd name="connsiteY143" fmla="*/ 413929 h 520881"/>
                <a:gd name="connsiteX144" fmla="*/ 407398 w 481692"/>
                <a:gd name="connsiteY144" fmla="*/ 414746 h 520881"/>
                <a:gd name="connsiteX145" fmla="*/ 406581 w 481692"/>
                <a:gd name="connsiteY145" fmla="*/ 416379 h 520881"/>
                <a:gd name="connsiteX146" fmla="*/ 406581 w 481692"/>
                <a:gd name="connsiteY146" fmla="*/ 417195 h 520881"/>
                <a:gd name="connsiteX147" fmla="*/ 408214 w 481692"/>
                <a:gd name="connsiteY147" fmla="*/ 418828 h 520881"/>
                <a:gd name="connsiteX148" fmla="*/ 409031 w 481692"/>
                <a:gd name="connsiteY148" fmla="*/ 423726 h 520881"/>
                <a:gd name="connsiteX149" fmla="*/ 408214 w 481692"/>
                <a:gd name="connsiteY149" fmla="*/ 425359 h 520881"/>
                <a:gd name="connsiteX150" fmla="*/ 407398 w 481692"/>
                <a:gd name="connsiteY150" fmla="*/ 425359 h 520881"/>
                <a:gd name="connsiteX151" fmla="*/ 407398 w 481692"/>
                <a:gd name="connsiteY151" fmla="*/ 428625 h 520881"/>
                <a:gd name="connsiteX152" fmla="*/ 407398 w 481692"/>
                <a:gd name="connsiteY152" fmla="*/ 429441 h 520881"/>
                <a:gd name="connsiteX153" fmla="*/ 406581 w 481692"/>
                <a:gd name="connsiteY153" fmla="*/ 431074 h 520881"/>
                <a:gd name="connsiteX154" fmla="*/ 406581 w 481692"/>
                <a:gd name="connsiteY154" fmla="*/ 431891 h 520881"/>
                <a:gd name="connsiteX155" fmla="*/ 405765 w 481692"/>
                <a:gd name="connsiteY155" fmla="*/ 432707 h 520881"/>
                <a:gd name="connsiteX156" fmla="*/ 405765 w 481692"/>
                <a:gd name="connsiteY156" fmla="*/ 433524 h 520881"/>
                <a:gd name="connsiteX157" fmla="*/ 406581 w 481692"/>
                <a:gd name="connsiteY157" fmla="*/ 433524 h 520881"/>
                <a:gd name="connsiteX158" fmla="*/ 406581 w 481692"/>
                <a:gd name="connsiteY158" fmla="*/ 434340 h 520881"/>
                <a:gd name="connsiteX159" fmla="*/ 405765 w 481692"/>
                <a:gd name="connsiteY159" fmla="*/ 435973 h 520881"/>
                <a:gd name="connsiteX160" fmla="*/ 405765 w 481692"/>
                <a:gd name="connsiteY160" fmla="*/ 438422 h 520881"/>
                <a:gd name="connsiteX161" fmla="*/ 403315 w 481692"/>
                <a:gd name="connsiteY161" fmla="*/ 440871 h 520881"/>
                <a:gd name="connsiteX162" fmla="*/ 172266 w 481692"/>
                <a:gd name="connsiteY162" fmla="*/ 78377 h 520881"/>
                <a:gd name="connsiteX163" fmla="*/ 172266 w 481692"/>
                <a:gd name="connsiteY163" fmla="*/ 78377 h 520881"/>
                <a:gd name="connsiteX164" fmla="*/ 171450 w 481692"/>
                <a:gd name="connsiteY164" fmla="*/ 76744 h 520881"/>
                <a:gd name="connsiteX165" fmla="*/ 172266 w 481692"/>
                <a:gd name="connsiteY165" fmla="*/ 78377 h 520881"/>
                <a:gd name="connsiteX166" fmla="*/ 171450 w 481692"/>
                <a:gd name="connsiteY166" fmla="*/ 80010 h 520881"/>
                <a:gd name="connsiteX167" fmla="*/ 171450 w 481692"/>
                <a:gd name="connsiteY167" fmla="*/ 81643 h 520881"/>
                <a:gd name="connsiteX168" fmla="*/ 172266 w 481692"/>
                <a:gd name="connsiteY168" fmla="*/ 83276 h 520881"/>
                <a:gd name="connsiteX169" fmla="*/ 173083 w 481692"/>
                <a:gd name="connsiteY169" fmla="*/ 84092 h 520881"/>
                <a:gd name="connsiteX170" fmla="*/ 172266 w 481692"/>
                <a:gd name="connsiteY170" fmla="*/ 85725 h 520881"/>
                <a:gd name="connsiteX171" fmla="*/ 171450 w 481692"/>
                <a:gd name="connsiteY171" fmla="*/ 87358 h 520881"/>
                <a:gd name="connsiteX172" fmla="*/ 172266 w 481692"/>
                <a:gd name="connsiteY172" fmla="*/ 88174 h 520881"/>
                <a:gd name="connsiteX173" fmla="*/ 172266 w 481692"/>
                <a:gd name="connsiteY173" fmla="*/ 90624 h 520881"/>
                <a:gd name="connsiteX174" fmla="*/ 172266 w 481692"/>
                <a:gd name="connsiteY174" fmla="*/ 90624 h 520881"/>
                <a:gd name="connsiteX175" fmla="*/ 173083 w 481692"/>
                <a:gd name="connsiteY175" fmla="*/ 90624 h 520881"/>
                <a:gd name="connsiteX176" fmla="*/ 173899 w 481692"/>
                <a:gd name="connsiteY176" fmla="*/ 90624 h 520881"/>
                <a:gd name="connsiteX177" fmla="*/ 174715 w 481692"/>
                <a:gd name="connsiteY177" fmla="*/ 91440 h 520881"/>
                <a:gd name="connsiteX178" fmla="*/ 173899 w 481692"/>
                <a:gd name="connsiteY178" fmla="*/ 90624 h 520881"/>
                <a:gd name="connsiteX179" fmla="*/ 173899 w 481692"/>
                <a:gd name="connsiteY179" fmla="*/ 90624 h 520881"/>
                <a:gd name="connsiteX180" fmla="*/ 174715 w 481692"/>
                <a:gd name="connsiteY180" fmla="*/ 89807 h 520881"/>
                <a:gd name="connsiteX181" fmla="*/ 175532 w 481692"/>
                <a:gd name="connsiteY181" fmla="*/ 89807 h 520881"/>
                <a:gd name="connsiteX182" fmla="*/ 176348 w 481692"/>
                <a:gd name="connsiteY182" fmla="*/ 89807 h 520881"/>
                <a:gd name="connsiteX183" fmla="*/ 177165 w 481692"/>
                <a:gd name="connsiteY183" fmla="*/ 88174 h 520881"/>
                <a:gd name="connsiteX184" fmla="*/ 177981 w 481692"/>
                <a:gd name="connsiteY184" fmla="*/ 88174 h 520881"/>
                <a:gd name="connsiteX185" fmla="*/ 178798 w 481692"/>
                <a:gd name="connsiteY185" fmla="*/ 88991 h 520881"/>
                <a:gd name="connsiteX186" fmla="*/ 181247 w 481692"/>
                <a:gd name="connsiteY186" fmla="*/ 92257 h 520881"/>
                <a:gd name="connsiteX187" fmla="*/ 182880 w 481692"/>
                <a:gd name="connsiteY187" fmla="*/ 94706 h 520881"/>
                <a:gd name="connsiteX188" fmla="*/ 182880 w 481692"/>
                <a:gd name="connsiteY188" fmla="*/ 94706 h 520881"/>
                <a:gd name="connsiteX189" fmla="*/ 182880 w 481692"/>
                <a:gd name="connsiteY189" fmla="*/ 94706 h 520881"/>
                <a:gd name="connsiteX190" fmla="*/ 182880 w 481692"/>
                <a:gd name="connsiteY190" fmla="*/ 94706 h 520881"/>
                <a:gd name="connsiteX191" fmla="*/ 184513 w 481692"/>
                <a:gd name="connsiteY191" fmla="*/ 96339 h 520881"/>
                <a:gd name="connsiteX192" fmla="*/ 185329 w 481692"/>
                <a:gd name="connsiteY192" fmla="*/ 97155 h 520881"/>
                <a:gd name="connsiteX193" fmla="*/ 186962 w 481692"/>
                <a:gd name="connsiteY193" fmla="*/ 97155 h 520881"/>
                <a:gd name="connsiteX194" fmla="*/ 189412 w 481692"/>
                <a:gd name="connsiteY194" fmla="*/ 97155 h 520881"/>
                <a:gd name="connsiteX195" fmla="*/ 191044 w 481692"/>
                <a:gd name="connsiteY195" fmla="*/ 97971 h 520881"/>
                <a:gd name="connsiteX196" fmla="*/ 191861 w 481692"/>
                <a:gd name="connsiteY196" fmla="*/ 98788 h 520881"/>
                <a:gd name="connsiteX197" fmla="*/ 191861 w 481692"/>
                <a:gd name="connsiteY197" fmla="*/ 98788 h 520881"/>
                <a:gd name="connsiteX198" fmla="*/ 191861 w 481692"/>
                <a:gd name="connsiteY198" fmla="*/ 98788 h 520881"/>
                <a:gd name="connsiteX199" fmla="*/ 191861 w 481692"/>
                <a:gd name="connsiteY199" fmla="*/ 98788 h 520881"/>
                <a:gd name="connsiteX200" fmla="*/ 194310 w 481692"/>
                <a:gd name="connsiteY200" fmla="*/ 101237 h 520881"/>
                <a:gd name="connsiteX201" fmla="*/ 195126 w 481692"/>
                <a:gd name="connsiteY201" fmla="*/ 101237 h 520881"/>
                <a:gd name="connsiteX202" fmla="*/ 195943 w 481692"/>
                <a:gd name="connsiteY202" fmla="*/ 102054 h 520881"/>
                <a:gd name="connsiteX203" fmla="*/ 195943 w 481692"/>
                <a:gd name="connsiteY203" fmla="*/ 103687 h 520881"/>
                <a:gd name="connsiteX204" fmla="*/ 195943 w 481692"/>
                <a:gd name="connsiteY204" fmla="*/ 105319 h 520881"/>
                <a:gd name="connsiteX205" fmla="*/ 195943 w 481692"/>
                <a:gd name="connsiteY205" fmla="*/ 106136 h 520881"/>
                <a:gd name="connsiteX206" fmla="*/ 196759 w 481692"/>
                <a:gd name="connsiteY206" fmla="*/ 106136 h 520881"/>
                <a:gd name="connsiteX207" fmla="*/ 199208 w 481692"/>
                <a:gd name="connsiteY207" fmla="*/ 106952 h 520881"/>
                <a:gd name="connsiteX208" fmla="*/ 201658 w 481692"/>
                <a:gd name="connsiteY208" fmla="*/ 107769 h 520881"/>
                <a:gd name="connsiteX209" fmla="*/ 202474 w 481692"/>
                <a:gd name="connsiteY209" fmla="*/ 107769 h 520881"/>
                <a:gd name="connsiteX210" fmla="*/ 203290 w 481692"/>
                <a:gd name="connsiteY210" fmla="*/ 108585 h 520881"/>
                <a:gd name="connsiteX211" fmla="*/ 204107 w 481692"/>
                <a:gd name="connsiteY211" fmla="*/ 109401 h 520881"/>
                <a:gd name="connsiteX212" fmla="*/ 206556 w 481692"/>
                <a:gd name="connsiteY212" fmla="*/ 111034 h 520881"/>
                <a:gd name="connsiteX213" fmla="*/ 208189 w 481692"/>
                <a:gd name="connsiteY213" fmla="*/ 111851 h 520881"/>
                <a:gd name="connsiteX214" fmla="*/ 208189 w 481692"/>
                <a:gd name="connsiteY214" fmla="*/ 113484 h 520881"/>
                <a:gd name="connsiteX215" fmla="*/ 207373 w 481692"/>
                <a:gd name="connsiteY215" fmla="*/ 113484 h 520881"/>
                <a:gd name="connsiteX216" fmla="*/ 206556 w 481692"/>
                <a:gd name="connsiteY216" fmla="*/ 113484 h 520881"/>
                <a:gd name="connsiteX217" fmla="*/ 205740 w 481692"/>
                <a:gd name="connsiteY217" fmla="*/ 114300 h 520881"/>
                <a:gd name="connsiteX218" fmla="*/ 204923 w 481692"/>
                <a:gd name="connsiteY218" fmla="*/ 114300 h 520881"/>
                <a:gd name="connsiteX219" fmla="*/ 202474 w 481692"/>
                <a:gd name="connsiteY219" fmla="*/ 116749 h 520881"/>
                <a:gd name="connsiteX220" fmla="*/ 201658 w 481692"/>
                <a:gd name="connsiteY220" fmla="*/ 117566 h 520881"/>
                <a:gd name="connsiteX221" fmla="*/ 200841 w 481692"/>
                <a:gd name="connsiteY221" fmla="*/ 118382 h 520881"/>
                <a:gd name="connsiteX222" fmla="*/ 198392 w 481692"/>
                <a:gd name="connsiteY222" fmla="*/ 121648 h 520881"/>
                <a:gd name="connsiteX223" fmla="*/ 196759 w 481692"/>
                <a:gd name="connsiteY223" fmla="*/ 124914 h 520881"/>
                <a:gd name="connsiteX224" fmla="*/ 195943 w 481692"/>
                <a:gd name="connsiteY224" fmla="*/ 127363 h 520881"/>
                <a:gd name="connsiteX225" fmla="*/ 195943 w 481692"/>
                <a:gd name="connsiteY225" fmla="*/ 128996 h 520881"/>
                <a:gd name="connsiteX226" fmla="*/ 195943 w 481692"/>
                <a:gd name="connsiteY226" fmla="*/ 131445 h 520881"/>
                <a:gd name="connsiteX227" fmla="*/ 195126 w 481692"/>
                <a:gd name="connsiteY227" fmla="*/ 133078 h 520881"/>
                <a:gd name="connsiteX228" fmla="*/ 194310 w 481692"/>
                <a:gd name="connsiteY228" fmla="*/ 133894 h 520881"/>
                <a:gd name="connsiteX229" fmla="*/ 193494 w 481692"/>
                <a:gd name="connsiteY229" fmla="*/ 135527 h 520881"/>
                <a:gd name="connsiteX230" fmla="*/ 192677 w 481692"/>
                <a:gd name="connsiteY230" fmla="*/ 137976 h 520881"/>
                <a:gd name="connsiteX231" fmla="*/ 192677 w 481692"/>
                <a:gd name="connsiteY231" fmla="*/ 138793 h 520881"/>
                <a:gd name="connsiteX232" fmla="*/ 194310 w 481692"/>
                <a:gd name="connsiteY232" fmla="*/ 139609 h 520881"/>
                <a:gd name="connsiteX233" fmla="*/ 195943 w 481692"/>
                <a:gd name="connsiteY233" fmla="*/ 140426 h 520881"/>
                <a:gd name="connsiteX234" fmla="*/ 197576 w 481692"/>
                <a:gd name="connsiteY234" fmla="*/ 141242 h 520881"/>
                <a:gd name="connsiteX235" fmla="*/ 199208 w 481692"/>
                <a:gd name="connsiteY235" fmla="*/ 142059 h 520881"/>
                <a:gd name="connsiteX236" fmla="*/ 200025 w 481692"/>
                <a:gd name="connsiteY236" fmla="*/ 142059 h 520881"/>
                <a:gd name="connsiteX237" fmla="*/ 200025 w 481692"/>
                <a:gd name="connsiteY237" fmla="*/ 141242 h 520881"/>
                <a:gd name="connsiteX238" fmla="*/ 200025 w 481692"/>
                <a:gd name="connsiteY238" fmla="*/ 140426 h 520881"/>
                <a:gd name="connsiteX239" fmla="*/ 200841 w 481692"/>
                <a:gd name="connsiteY239" fmla="*/ 140426 h 520881"/>
                <a:gd name="connsiteX240" fmla="*/ 202474 w 481692"/>
                <a:gd name="connsiteY240" fmla="*/ 141242 h 520881"/>
                <a:gd name="connsiteX241" fmla="*/ 203290 w 481692"/>
                <a:gd name="connsiteY241" fmla="*/ 142059 h 520881"/>
                <a:gd name="connsiteX242" fmla="*/ 203290 w 481692"/>
                <a:gd name="connsiteY242" fmla="*/ 142059 h 520881"/>
                <a:gd name="connsiteX243" fmla="*/ 205740 w 481692"/>
                <a:gd name="connsiteY243" fmla="*/ 143691 h 520881"/>
                <a:gd name="connsiteX244" fmla="*/ 207373 w 481692"/>
                <a:gd name="connsiteY244" fmla="*/ 144508 h 520881"/>
                <a:gd name="connsiteX245" fmla="*/ 209822 w 481692"/>
                <a:gd name="connsiteY245" fmla="*/ 146141 h 520881"/>
                <a:gd name="connsiteX246" fmla="*/ 210638 w 481692"/>
                <a:gd name="connsiteY246" fmla="*/ 146957 h 520881"/>
                <a:gd name="connsiteX247" fmla="*/ 211455 w 481692"/>
                <a:gd name="connsiteY247" fmla="*/ 147774 h 520881"/>
                <a:gd name="connsiteX248" fmla="*/ 212271 w 481692"/>
                <a:gd name="connsiteY248" fmla="*/ 148590 h 520881"/>
                <a:gd name="connsiteX249" fmla="*/ 215537 w 481692"/>
                <a:gd name="connsiteY249" fmla="*/ 151039 h 520881"/>
                <a:gd name="connsiteX250" fmla="*/ 217987 w 481692"/>
                <a:gd name="connsiteY250" fmla="*/ 152672 h 520881"/>
                <a:gd name="connsiteX251" fmla="*/ 219619 w 481692"/>
                <a:gd name="connsiteY251" fmla="*/ 154305 h 520881"/>
                <a:gd name="connsiteX252" fmla="*/ 221252 w 481692"/>
                <a:gd name="connsiteY252" fmla="*/ 155121 h 520881"/>
                <a:gd name="connsiteX253" fmla="*/ 222069 w 481692"/>
                <a:gd name="connsiteY253" fmla="*/ 155121 h 520881"/>
                <a:gd name="connsiteX254" fmla="*/ 222885 w 481692"/>
                <a:gd name="connsiteY254" fmla="*/ 154305 h 520881"/>
                <a:gd name="connsiteX255" fmla="*/ 223701 w 481692"/>
                <a:gd name="connsiteY255" fmla="*/ 154305 h 520881"/>
                <a:gd name="connsiteX256" fmla="*/ 224518 w 481692"/>
                <a:gd name="connsiteY256" fmla="*/ 154305 h 520881"/>
                <a:gd name="connsiteX257" fmla="*/ 226151 w 481692"/>
                <a:gd name="connsiteY257" fmla="*/ 155121 h 520881"/>
                <a:gd name="connsiteX258" fmla="*/ 229416 w 481692"/>
                <a:gd name="connsiteY258" fmla="*/ 156754 h 520881"/>
                <a:gd name="connsiteX259" fmla="*/ 231865 w 481692"/>
                <a:gd name="connsiteY259" fmla="*/ 158387 h 520881"/>
                <a:gd name="connsiteX260" fmla="*/ 235131 w 481692"/>
                <a:gd name="connsiteY260" fmla="*/ 158387 h 520881"/>
                <a:gd name="connsiteX261" fmla="*/ 235948 w 481692"/>
                <a:gd name="connsiteY261" fmla="*/ 158387 h 520881"/>
                <a:gd name="connsiteX262" fmla="*/ 236764 w 481692"/>
                <a:gd name="connsiteY262" fmla="*/ 160020 h 520881"/>
                <a:gd name="connsiteX263" fmla="*/ 236764 w 481692"/>
                <a:gd name="connsiteY263" fmla="*/ 161653 h 520881"/>
                <a:gd name="connsiteX264" fmla="*/ 240030 w 481692"/>
                <a:gd name="connsiteY264" fmla="*/ 162469 h 520881"/>
                <a:gd name="connsiteX265" fmla="*/ 242479 w 481692"/>
                <a:gd name="connsiteY265" fmla="*/ 163286 h 520881"/>
                <a:gd name="connsiteX266" fmla="*/ 244929 w 481692"/>
                <a:gd name="connsiteY266" fmla="*/ 164102 h 520881"/>
                <a:gd name="connsiteX267" fmla="*/ 246562 w 481692"/>
                <a:gd name="connsiteY267" fmla="*/ 164919 h 520881"/>
                <a:gd name="connsiteX268" fmla="*/ 248194 w 481692"/>
                <a:gd name="connsiteY268" fmla="*/ 164102 h 520881"/>
                <a:gd name="connsiteX269" fmla="*/ 248194 w 481692"/>
                <a:gd name="connsiteY269" fmla="*/ 163286 h 520881"/>
                <a:gd name="connsiteX270" fmla="*/ 249011 w 481692"/>
                <a:gd name="connsiteY270" fmla="*/ 163286 h 520881"/>
                <a:gd name="connsiteX271" fmla="*/ 250644 w 481692"/>
                <a:gd name="connsiteY271" fmla="*/ 163286 h 520881"/>
                <a:gd name="connsiteX272" fmla="*/ 253909 w 481692"/>
                <a:gd name="connsiteY272" fmla="*/ 164102 h 520881"/>
                <a:gd name="connsiteX273" fmla="*/ 255542 w 481692"/>
                <a:gd name="connsiteY273" fmla="*/ 164102 h 520881"/>
                <a:gd name="connsiteX274" fmla="*/ 256358 w 481692"/>
                <a:gd name="connsiteY274" fmla="*/ 163286 h 520881"/>
                <a:gd name="connsiteX275" fmla="*/ 258808 w 481692"/>
                <a:gd name="connsiteY275" fmla="*/ 162469 h 520881"/>
                <a:gd name="connsiteX276" fmla="*/ 259624 w 481692"/>
                <a:gd name="connsiteY276" fmla="*/ 161653 h 520881"/>
                <a:gd name="connsiteX277" fmla="*/ 262073 w 481692"/>
                <a:gd name="connsiteY277" fmla="*/ 162469 h 520881"/>
                <a:gd name="connsiteX278" fmla="*/ 266156 w 481692"/>
                <a:gd name="connsiteY278" fmla="*/ 164102 h 520881"/>
                <a:gd name="connsiteX279" fmla="*/ 268605 w 481692"/>
                <a:gd name="connsiteY279" fmla="*/ 164919 h 520881"/>
                <a:gd name="connsiteX280" fmla="*/ 269421 w 481692"/>
                <a:gd name="connsiteY280" fmla="*/ 165735 h 520881"/>
                <a:gd name="connsiteX281" fmla="*/ 269421 w 481692"/>
                <a:gd name="connsiteY281" fmla="*/ 166551 h 520881"/>
                <a:gd name="connsiteX282" fmla="*/ 269421 w 481692"/>
                <a:gd name="connsiteY282" fmla="*/ 169001 h 520881"/>
                <a:gd name="connsiteX283" fmla="*/ 270238 w 481692"/>
                <a:gd name="connsiteY283" fmla="*/ 169817 h 520881"/>
                <a:gd name="connsiteX284" fmla="*/ 274320 w 481692"/>
                <a:gd name="connsiteY284" fmla="*/ 172266 h 520881"/>
                <a:gd name="connsiteX285" fmla="*/ 275953 w 481692"/>
                <a:gd name="connsiteY285" fmla="*/ 173083 h 520881"/>
                <a:gd name="connsiteX286" fmla="*/ 276769 w 481692"/>
                <a:gd name="connsiteY286" fmla="*/ 173083 h 520881"/>
                <a:gd name="connsiteX287" fmla="*/ 277586 w 481692"/>
                <a:gd name="connsiteY287" fmla="*/ 173083 h 520881"/>
                <a:gd name="connsiteX288" fmla="*/ 278402 w 481692"/>
                <a:gd name="connsiteY288" fmla="*/ 173083 h 520881"/>
                <a:gd name="connsiteX289" fmla="*/ 278402 w 481692"/>
                <a:gd name="connsiteY289" fmla="*/ 173899 h 520881"/>
                <a:gd name="connsiteX290" fmla="*/ 278402 w 481692"/>
                <a:gd name="connsiteY290" fmla="*/ 173899 h 520881"/>
                <a:gd name="connsiteX291" fmla="*/ 279219 w 481692"/>
                <a:gd name="connsiteY291" fmla="*/ 173899 h 520881"/>
                <a:gd name="connsiteX292" fmla="*/ 280035 w 481692"/>
                <a:gd name="connsiteY292" fmla="*/ 173899 h 520881"/>
                <a:gd name="connsiteX293" fmla="*/ 282484 w 481692"/>
                <a:gd name="connsiteY293" fmla="*/ 173083 h 520881"/>
                <a:gd name="connsiteX294" fmla="*/ 284117 w 481692"/>
                <a:gd name="connsiteY294" fmla="*/ 172266 h 520881"/>
                <a:gd name="connsiteX295" fmla="*/ 285750 w 481692"/>
                <a:gd name="connsiteY295" fmla="*/ 172266 h 520881"/>
                <a:gd name="connsiteX296" fmla="*/ 286566 w 481692"/>
                <a:gd name="connsiteY296" fmla="*/ 173083 h 520881"/>
                <a:gd name="connsiteX297" fmla="*/ 286566 w 481692"/>
                <a:gd name="connsiteY297" fmla="*/ 174716 h 520881"/>
                <a:gd name="connsiteX298" fmla="*/ 287383 w 481692"/>
                <a:gd name="connsiteY298" fmla="*/ 176349 h 520881"/>
                <a:gd name="connsiteX299" fmla="*/ 288199 w 481692"/>
                <a:gd name="connsiteY299" fmla="*/ 177165 h 520881"/>
                <a:gd name="connsiteX300" fmla="*/ 289015 w 481692"/>
                <a:gd name="connsiteY300" fmla="*/ 177165 h 520881"/>
                <a:gd name="connsiteX301" fmla="*/ 291465 w 481692"/>
                <a:gd name="connsiteY301" fmla="*/ 176349 h 520881"/>
                <a:gd name="connsiteX302" fmla="*/ 293098 w 481692"/>
                <a:gd name="connsiteY302" fmla="*/ 177165 h 520881"/>
                <a:gd name="connsiteX303" fmla="*/ 294731 w 481692"/>
                <a:gd name="connsiteY303" fmla="*/ 177165 h 520881"/>
                <a:gd name="connsiteX304" fmla="*/ 297180 w 481692"/>
                <a:gd name="connsiteY304" fmla="*/ 177982 h 520881"/>
                <a:gd name="connsiteX305" fmla="*/ 297996 w 481692"/>
                <a:gd name="connsiteY305" fmla="*/ 177982 h 520881"/>
                <a:gd name="connsiteX306" fmla="*/ 300446 w 481692"/>
                <a:gd name="connsiteY306" fmla="*/ 178798 h 520881"/>
                <a:gd name="connsiteX307" fmla="*/ 302895 w 481692"/>
                <a:gd name="connsiteY307" fmla="*/ 179614 h 520881"/>
                <a:gd name="connsiteX308" fmla="*/ 303712 w 481692"/>
                <a:gd name="connsiteY308" fmla="*/ 179614 h 520881"/>
                <a:gd name="connsiteX309" fmla="*/ 307794 w 481692"/>
                <a:gd name="connsiteY309" fmla="*/ 177165 h 520881"/>
                <a:gd name="connsiteX310" fmla="*/ 307794 w 481692"/>
                <a:gd name="connsiteY310" fmla="*/ 177165 h 520881"/>
                <a:gd name="connsiteX311" fmla="*/ 308610 w 481692"/>
                <a:gd name="connsiteY311" fmla="*/ 178798 h 520881"/>
                <a:gd name="connsiteX312" fmla="*/ 310243 w 481692"/>
                <a:gd name="connsiteY312" fmla="*/ 179614 h 520881"/>
                <a:gd name="connsiteX313" fmla="*/ 311876 w 481692"/>
                <a:gd name="connsiteY313" fmla="*/ 180431 h 520881"/>
                <a:gd name="connsiteX314" fmla="*/ 314325 w 481692"/>
                <a:gd name="connsiteY314" fmla="*/ 179614 h 520881"/>
                <a:gd name="connsiteX315" fmla="*/ 315958 w 481692"/>
                <a:gd name="connsiteY315" fmla="*/ 179614 h 520881"/>
                <a:gd name="connsiteX316" fmla="*/ 317590 w 481692"/>
                <a:gd name="connsiteY316" fmla="*/ 179614 h 520881"/>
                <a:gd name="connsiteX317" fmla="*/ 319223 w 481692"/>
                <a:gd name="connsiteY317" fmla="*/ 178798 h 520881"/>
                <a:gd name="connsiteX318" fmla="*/ 320856 w 481692"/>
                <a:gd name="connsiteY318" fmla="*/ 178798 h 520881"/>
                <a:gd name="connsiteX319" fmla="*/ 323306 w 481692"/>
                <a:gd name="connsiteY319" fmla="*/ 179614 h 520881"/>
                <a:gd name="connsiteX320" fmla="*/ 324122 w 481692"/>
                <a:gd name="connsiteY320" fmla="*/ 179614 h 520881"/>
                <a:gd name="connsiteX321" fmla="*/ 324938 w 481692"/>
                <a:gd name="connsiteY321" fmla="*/ 178798 h 520881"/>
                <a:gd name="connsiteX322" fmla="*/ 325755 w 481692"/>
                <a:gd name="connsiteY322" fmla="*/ 175532 h 520881"/>
                <a:gd name="connsiteX323" fmla="*/ 326571 w 481692"/>
                <a:gd name="connsiteY323" fmla="*/ 173083 h 520881"/>
                <a:gd name="connsiteX324" fmla="*/ 326571 w 481692"/>
                <a:gd name="connsiteY324" fmla="*/ 171450 h 520881"/>
                <a:gd name="connsiteX325" fmla="*/ 325755 w 481692"/>
                <a:gd name="connsiteY325" fmla="*/ 169001 h 520881"/>
                <a:gd name="connsiteX326" fmla="*/ 324122 w 481692"/>
                <a:gd name="connsiteY326" fmla="*/ 165735 h 520881"/>
                <a:gd name="connsiteX327" fmla="*/ 324122 w 481692"/>
                <a:gd name="connsiteY327" fmla="*/ 164919 h 520881"/>
                <a:gd name="connsiteX328" fmla="*/ 324938 w 481692"/>
                <a:gd name="connsiteY328" fmla="*/ 160020 h 520881"/>
                <a:gd name="connsiteX329" fmla="*/ 325755 w 481692"/>
                <a:gd name="connsiteY329" fmla="*/ 156754 h 520881"/>
                <a:gd name="connsiteX330" fmla="*/ 326571 w 481692"/>
                <a:gd name="connsiteY330" fmla="*/ 155121 h 520881"/>
                <a:gd name="connsiteX331" fmla="*/ 327388 w 481692"/>
                <a:gd name="connsiteY331" fmla="*/ 153489 h 520881"/>
                <a:gd name="connsiteX332" fmla="*/ 327388 w 481692"/>
                <a:gd name="connsiteY332" fmla="*/ 152672 h 520881"/>
                <a:gd name="connsiteX333" fmla="*/ 327388 w 481692"/>
                <a:gd name="connsiteY333" fmla="*/ 151856 h 520881"/>
                <a:gd name="connsiteX334" fmla="*/ 326571 w 481692"/>
                <a:gd name="connsiteY334" fmla="*/ 151039 h 520881"/>
                <a:gd name="connsiteX335" fmla="*/ 326571 w 481692"/>
                <a:gd name="connsiteY335" fmla="*/ 150223 h 520881"/>
                <a:gd name="connsiteX336" fmla="*/ 326571 w 481692"/>
                <a:gd name="connsiteY336" fmla="*/ 149407 h 520881"/>
                <a:gd name="connsiteX337" fmla="*/ 327388 w 481692"/>
                <a:gd name="connsiteY337" fmla="*/ 149407 h 520881"/>
                <a:gd name="connsiteX338" fmla="*/ 329837 w 481692"/>
                <a:gd name="connsiteY338" fmla="*/ 149407 h 520881"/>
                <a:gd name="connsiteX339" fmla="*/ 332287 w 481692"/>
                <a:gd name="connsiteY339" fmla="*/ 148590 h 520881"/>
                <a:gd name="connsiteX340" fmla="*/ 333103 w 481692"/>
                <a:gd name="connsiteY340" fmla="*/ 147774 h 520881"/>
                <a:gd name="connsiteX341" fmla="*/ 333919 w 481692"/>
                <a:gd name="connsiteY341" fmla="*/ 146957 h 520881"/>
                <a:gd name="connsiteX342" fmla="*/ 334736 w 481692"/>
                <a:gd name="connsiteY342" fmla="*/ 146141 h 520881"/>
                <a:gd name="connsiteX343" fmla="*/ 335552 w 481692"/>
                <a:gd name="connsiteY343" fmla="*/ 146141 h 520881"/>
                <a:gd name="connsiteX344" fmla="*/ 338001 w 481692"/>
                <a:gd name="connsiteY344" fmla="*/ 146957 h 520881"/>
                <a:gd name="connsiteX345" fmla="*/ 338818 w 481692"/>
                <a:gd name="connsiteY345" fmla="*/ 147774 h 520881"/>
                <a:gd name="connsiteX346" fmla="*/ 339634 w 481692"/>
                <a:gd name="connsiteY346" fmla="*/ 149407 h 520881"/>
                <a:gd name="connsiteX347" fmla="*/ 339634 w 481692"/>
                <a:gd name="connsiteY347" fmla="*/ 150223 h 520881"/>
                <a:gd name="connsiteX348" fmla="*/ 339634 w 481692"/>
                <a:gd name="connsiteY348" fmla="*/ 151856 h 520881"/>
                <a:gd name="connsiteX349" fmla="*/ 338001 w 481692"/>
                <a:gd name="connsiteY349" fmla="*/ 156754 h 520881"/>
                <a:gd name="connsiteX350" fmla="*/ 338001 w 481692"/>
                <a:gd name="connsiteY350" fmla="*/ 158387 h 520881"/>
                <a:gd name="connsiteX351" fmla="*/ 338818 w 481692"/>
                <a:gd name="connsiteY351" fmla="*/ 160020 h 520881"/>
                <a:gd name="connsiteX352" fmla="*/ 339634 w 481692"/>
                <a:gd name="connsiteY352" fmla="*/ 160837 h 520881"/>
                <a:gd name="connsiteX353" fmla="*/ 339634 w 481692"/>
                <a:gd name="connsiteY353" fmla="*/ 160837 h 520881"/>
                <a:gd name="connsiteX354" fmla="*/ 338001 w 481692"/>
                <a:gd name="connsiteY354" fmla="*/ 162469 h 520881"/>
                <a:gd name="connsiteX355" fmla="*/ 338001 w 481692"/>
                <a:gd name="connsiteY355" fmla="*/ 163286 h 520881"/>
                <a:gd name="connsiteX356" fmla="*/ 338818 w 481692"/>
                <a:gd name="connsiteY356" fmla="*/ 164102 h 520881"/>
                <a:gd name="connsiteX357" fmla="*/ 339634 w 481692"/>
                <a:gd name="connsiteY357" fmla="*/ 164919 h 520881"/>
                <a:gd name="connsiteX358" fmla="*/ 339634 w 481692"/>
                <a:gd name="connsiteY358" fmla="*/ 165735 h 520881"/>
                <a:gd name="connsiteX359" fmla="*/ 339634 w 481692"/>
                <a:gd name="connsiteY359" fmla="*/ 167368 h 520881"/>
                <a:gd name="connsiteX360" fmla="*/ 340451 w 481692"/>
                <a:gd name="connsiteY360" fmla="*/ 168184 h 520881"/>
                <a:gd name="connsiteX361" fmla="*/ 342083 w 481692"/>
                <a:gd name="connsiteY361" fmla="*/ 169817 h 520881"/>
                <a:gd name="connsiteX362" fmla="*/ 343716 w 481692"/>
                <a:gd name="connsiteY362" fmla="*/ 170634 h 520881"/>
                <a:gd name="connsiteX363" fmla="*/ 346982 w 481692"/>
                <a:gd name="connsiteY363" fmla="*/ 169817 h 520881"/>
                <a:gd name="connsiteX364" fmla="*/ 347798 w 481692"/>
                <a:gd name="connsiteY364" fmla="*/ 169817 h 520881"/>
                <a:gd name="connsiteX365" fmla="*/ 349431 w 481692"/>
                <a:gd name="connsiteY365" fmla="*/ 170634 h 520881"/>
                <a:gd name="connsiteX366" fmla="*/ 350248 w 481692"/>
                <a:gd name="connsiteY366" fmla="*/ 170634 h 520881"/>
                <a:gd name="connsiteX367" fmla="*/ 351064 w 481692"/>
                <a:gd name="connsiteY367" fmla="*/ 170634 h 520881"/>
                <a:gd name="connsiteX368" fmla="*/ 351064 w 481692"/>
                <a:gd name="connsiteY368" fmla="*/ 170634 h 520881"/>
                <a:gd name="connsiteX369" fmla="*/ 351064 w 481692"/>
                <a:gd name="connsiteY369" fmla="*/ 170634 h 520881"/>
                <a:gd name="connsiteX370" fmla="*/ 351064 w 481692"/>
                <a:gd name="connsiteY370" fmla="*/ 170634 h 520881"/>
                <a:gd name="connsiteX371" fmla="*/ 352697 w 481692"/>
                <a:gd name="connsiteY371" fmla="*/ 170634 h 520881"/>
                <a:gd name="connsiteX372" fmla="*/ 353513 w 481692"/>
                <a:gd name="connsiteY372" fmla="*/ 170634 h 520881"/>
                <a:gd name="connsiteX373" fmla="*/ 356779 w 481692"/>
                <a:gd name="connsiteY373" fmla="*/ 169817 h 520881"/>
                <a:gd name="connsiteX374" fmla="*/ 360045 w 481692"/>
                <a:gd name="connsiteY374" fmla="*/ 169001 h 520881"/>
                <a:gd name="connsiteX375" fmla="*/ 361678 w 481692"/>
                <a:gd name="connsiteY375" fmla="*/ 167368 h 520881"/>
                <a:gd name="connsiteX376" fmla="*/ 362494 w 481692"/>
                <a:gd name="connsiteY376" fmla="*/ 167368 h 520881"/>
                <a:gd name="connsiteX377" fmla="*/ 364127 w 481692"/>
                <a:gd name="connsiteY377" fmla="*/ 166551 h 520881"/>
                <a:gd name="connsiteX378" fmla="*/ 365760 w 481692"/>
                <a:gd name="connsiteY378" fmla="*/ 167368 h 520881"/>
                <a:gd name="connsiteX379" fmla="*/ 367393 w 481692"/>
                <a:gd name="connsiteY379" fmla="*/ 168184 h 520881"/>
                <a:gd name="connsiteX380" fmla="*/ 368209 w 481692"/>
                <a:gd name="connsiteY380" fmla="*/ 168184 h 520881"/>
                <a:gd name="connsiteX381" fmla="*/ 369842 w 481692"/>
                <a:gd name="connsiteY381" fmla="*/ 168184 h 520881"/>
                <a:gd name="connsiteX382" fmla="*/ 371475 w 481692"/>
                <a:gd name="connsiteY382" fmla="*/ 168184 h 520881"/>
                <a:gd name="connsiteX383" fmla="*/ 376373 w 481692"/>
                <a:gd name="connsiteY383" fmla="*/ 167368 h 520881"/>
                <a:gd name="connsiteX384" fmla="*/ 378823 w 481692"/>
                <a:gd name="connsiteY384" fmla="*/ 167368 h 520881"/>
                <a:gd name="connsiteX385" fmla="*/ 381272 w 481692"/>
                <a:gd name="connsiteY385" fmla="*/ 165735 h 520881"/>
                <a:gd name="connsiteX386" fmla="*/ 382088 w 481692"/>
                <a:gd name="connsiteY386" fmla="*/ 165735 h 520881"/>
                <a:gd name="connsiteX387" fmla="*/ 382905 w 481692"/>
                <a:gd name="connsiteY387" fmla="*/ 166551 h 520881"/>
                <a:gd name="connsiteX388" fmla="*/ 385354 w 481692"/>
                <a:gd name="connsiteY388" fmla="*/ 166551 h 520881"/>
                <a:gd name="connsiteX389" fmla="*/ 386987 w 481692"/>
                <a:gd name="connsiteY389" fmla="*/ 165735 h 520881"/>
                <a:gd name="connsiteX390" fmla="*/ 388620 w 481692"/>
                <a:gd name="connsiteY390" fmla="*/ 165735 h 520881"/>
                <a:gd name="connsiteX391" fmla="*/ 389437 w 481692"/>
                <a:gd name="connsiteY391" fmla="*/ 165735 h 520881"/>
                <a:gd name="connsiteX392" fmla="*/ 390253 w 481692"/>
                <a:gd name="connsiteY392" fmla="*/ 165735 h 520881"/>
                <a:gd name="connsiteX393" fmla="*/ 391069 w 481692"/>
                <a:gd name="connsiteY393" fmla="*/ 165735 h 520881"/>
                <a:gd name="connsiteX394" fmla="*/ 391886 w 481692"/>
                <a:gd name="connsiteY394" fmla="*/ 165735 h 520881"/>
                <a:gd name="connsiteX395" fmla="*/ 391886 w 481692"/>
                <a:gd name="connsiteY395" fmla="*/ 164919 h 520881"/>
                <a:gd name="connsiteX396" fmla="*/ 391886 w 481692"/>
                <a:gd name="connsiteY396" fmla="*/ 164102 h 520881"/>
                <a:gd name="connsiteX397" fmla="*/ 391069 w 481692"/>
                <a:gd name="connsiteY397" fmla="*/ 163286 h 520881"/>
                <a:gd name="connsiteX398" fmla="*/ 390253 w 481692"/>
                <a:gd name="connsiteY398" fmla="*/ 162469 h 520881"/>
                <a:gd name="connsiteX399" fmla="*/ 390253 w 481692"/>
                <a:gd name="connsiteY399" fmla="*/ 162469 h 520881"/>
                <a:gd name="connsiteX400" fmla="*/ 390253 w 481692"/>
                <a:gd name="connsiteY400" fmla="*/ 161653 h 520881"/>
                <a:gd name="connsiteX401" fmla="*/ 391069 w 481692"/>
                <a:gd name="connsiteY401" fmla="*/ 160020 h 520881"/>
                <a:gd name="connsiteX402" fmla="*/ 391886 w 481692"/>
                <a:gd name="connsiteY402" fmla="*/ 158387 h 520881"/>
                <a:gd name="connsiteX403" fmla="*/ 391069 w 481692"/>
                <a:gd name="connsiteY403" fmla="*/ 156754 h 520881"/>
                <a:gd name="connsiteX404" fmla="*/ 390253 w 481692"/>
                <a:gd name="connsiteY404" fmla="*/ 155121 h 520881"/>
                <a:gd name="connsiteX405" fmla="*/ 389437 w 481692"/>
                <a:gd name="connsiteY405" fmla="*/ 155121 h 520881"/>
                <a:gd name="connsiteX406" fmla="*/ 387804 w 481692"/>
                <a:gd name="connsiteY406" fmla="*/ 155121 h 520881"/>
                <a:gd name="connsiteX407" fmla="*/ 386171 w 481692"/>
                <a:gd name="connsiteY407" fmla="*/ 155121 h 520881"/>
                <a:gd name="connsiteX408" fmla="*/ 384538 w 481692"/>
                <a:gd name="connsiteY408" fmla="*/ 154305 h 520881"/>
                <a:gd name="connsiteX409" fmla="*/ 383721 w 481692"/>
                <a:gd name="connsiteY409" fmla="*/ 153489 h 520881"/>
                <a:gd name="connsiteX410" fmla="*/ 383721 w 481692"/>
                <a:gd name="connsiteY410" fmla="*/ 152672 h 520881"/>
                <a:gd name="connsiteX411" fmla="*/ 383721 w 481692"/>
                <a:gd name="connsiteY411" fmla="*/ 151856 h 520881"/>
                <a:gd name="connsiteX412" fmla="*/ 384538 w 481692"/>
                <a:gd name="connsiteY412" fmla="*/ 151039 h 520881"/>
                <a:gd name="connsiteX413" fmla="*/ 384538 w 481692"/>
                <a:gd name="connsiteY413" fmla="*/ 150223 h 520881"/>
                <a:gd name="connsiteX414" fmla="*/ 386171 w 481692"/>
                <a:gd name="connsiteY414" fmla="*/ 150223 h 520881"/>
                <a:gd name="connsiteX415" fmla="*/ 387804 w 481692"/>
                <a:gd name="connsiteY415" fmla="*/ 150223 h 520881"/>
                <a:gd name="connsiteX416" fmla="*/ 389437 w 481692"/>
                <a:gd name="connsiteY416" fmla="*/ 150223 h 520881"/>
                <a:gd name="connsiteX417" fmla="*/ 390253 w 481692"/>
                <a:gd name="connsiteY417" fmla="*/ 150223 h 520881"/>
                <a:gd name="connsiteX418" fmla="*/ 392702 w 481692"/>
                <a:gd name="connsiteY418" fmla="*/ 148590 h 520881"/>
                <a:gd name="connsiteX419" fmla="*/ 393519 w 481692"/>
                <a:gd name="connsiteY419" fmla="*/ 148590 h 520881"/>
                <a:gd name="connsiteX420" fmla="*/ 394335 w 481692"/>
                <a:gd name="connsiteY420" fmla="*/ 148590 h 520881"/>
                <a:gd name="connsiteX421" fmla="*/ 395151 w 481692"/>
                <a:gd name="connsiteY421" fmla="*/ 148590 h 520881"/>
                <a:gd name="connsiteX422" fmla="*/ 395151 w 481692"/>
                <a:gd name="connsiteY422" fmla="*/ 148590 h 520881"/>
                <a:gd name="connsiteX423" fmla="*/ 395968 w 481692"/>
                <a:gd name="connsiteY423" fmla="*/ 148590 h 520881"/>
                <a:gd name="connsiteX424" fmla="*/ 396784 w 481692"/>
                <a:gd name="connsiteY424" fmla="*/ 148590 h 520881"/>
                <a:gd name="connsiteX425" fmla="*/ 397601 w 481692"/>
                <a:gd name="connsiteY425" fmla="*/ 148590 h 520881"/>
                <a:gd name="connsiteX426" fmla="*/ 398417 w 481692"/>
                <a:gd name="connsiteY426" fmla="*/ 147774 h 520881"/>
                <a:gd name="connsiteX427" fmla="*/ 400050 w 481692"/>
                <a:gd name="connsiteY427" fmla="*/ 146141 h 520881"/>
                <a:gd name="connsiteX428" fmla="*/ 400050 w 481692"/>
                <a:gd name="connsiteY428" fmla="*/ 145324 h 520881"/>
                <a:gd name="connsiteX429" fmla="*/ 400050 w 481692"/>
                <a:gd name="connsiteY429" fmla="*/ 151856 h 520881"/>
                <a:gd name="connsiteX430" fmla="*/ 400050 w 481692"/>
                <a:gd name="connsiteY430" fmla="*/ 151039 h 520881"/>
                <a:gd name="connsiteX431" fmla="*/ 400050 w 481692"/>
                <a:gd name="connsiteY431" fmla="*/ 151039 h 520881"/>
                <a:gd name="connsiteX432" fmla="*/ 400050 w 481692"/>
                <a:gd name="connsiteY432" fmla="*/ 150223 h 520881"/>
                <a:gd name="connsiteX433" fmla="*/ 400866 w 481692"/>
                <a:gd name="connsiteY433" fmla="*/ 149407 h 520881"/>
                <a:gd name="connsiteX434" fmla="*/ 404132 w 481692"/>
                <a:gd name="connsiteY434" fmla="*/ 147774 h 520881"/>
                <a:gd name="connsiteX435" fmla="*/ 406581 w 481692"/>
                <a:gd name="connsiteY435" fmla="*/ 146141 h 520881"/>
                <a:gd name="connsiteX436" fmla="*/ 408214 w 481692"/>
                <a:gd name="connsiteY436" fmla="*/ 144508 h 520881"/>
                <a:gd name="connsiteX437" fmla="*/ 409031 w 481692"/>
                <a:gd name="connsiteY437" fmla="*/ 142875 h 520881"/>
                <a:gd name="connsiteX438" fmla="*/ 409847 w 481692"/>
                <a:gd name="connsiteY438" fmla="*/ 141242 h 520881"/>
                <a:gd name="connsiteX439" fmla="*/ 410663 w 481692"/>
                <a:gd name="connsiteY439" fmla="*/ 140426 h 520881"/>
                <a:gd name="connsiteX440" fmla="*/ 412296 w 481692"/>
                <a:gd name="connsiteY440" fmla="*/ 139609 h 520881"/>
                <a:gd name="connsiteX441" fmla="*/ 417195 w 481692"/>
                <a:gd name="connsiteY441" fmla="*/ 138793 h 520881"/>
                <a:gd name="connsiteX442" fmla="*/ 418828 w 481692"/>
                <a:gd name="connsiteY442" fmla="*/ 137976 h 520881"/>
                <a:gd name="connsiteX443" fmla="*/ 421277 w 481692"/>
                <a:gd name="connsiteY443" fmla="*/ 136344 h 520881"/>
                <a:gd name="connsiteX444" fmla="*/ 422094 w 481692"/>
                <a:gd name="connsiteY444" fmla="*/ 135527 h 520881"/>
                <a:gd name="connsiteX445" fmla="*/ 422910 w 481692"/>
                <a:gd name="connsiteY445" fmla="*/ 134711 h 520881"/>
                <a:gd name="connsiteX446" fmla="*/ 422910 w 481692"/>
                <a:gd name="connsiteY446" fmla="*/ 133894 h 520881"/>
                <a:gd name="connsiteX447" fmla="*/ 424543 w 481692"/>
                <a:gd name="connsiteY447" fmla="*/ 133894 h 520881"/>
                <a:gd name="connsiteX448" fmla="*/ 426176 w 481692"/>
                <a:gd name="connsiteY448" fmla="*/ 132262 h 520881"/>
                <a:gd name="connsiteX449" fmla="*/ 427808 w 481692"/>
                <a:gd name="connsiteY449" fmla="*/ 130629 h 520881"/>
                <a:gd name="connsiteX450" fmla="*/ 431074 w 481692"/>
                <a:gd name="connsiteY450" fmla="*/ 128996 h 520881"/>
                <a:gd name="connsiteX451" fmla="*/ 433523 w 481692"/>
                <a:gd name="connsiteY451" fmla="*/ 127363 h 520881"/>
                <a:gd name="connsiteX452" fmla="*/ 434340 w 481692"/>
                <a:gd name="connsiteY452" fmla="*/ 127363 h 520881"/>
                <a:gd name="connsiteX453" fmla="*/ 435156 w 481692"/>
                <a:gd name="connsiteY453" fmla="*/ 128179 h 520881"/>
                <a:gd name="connsiteX454" fmla="*/ 435973 w 481692"/>
                <a:gd name="connsiteY454" fmla="*/ 128996 h 520881"/>
                <a:gd name="connsiteX455" fmla="*/ 435973 w 481692"/>
                <a:gd name="connsiteY455" fmla="*/ 129812 h 520881"/>
                <a:gd name="connsiteX456" fmla="*/ 439238 w 481692"/>
                <a:gd name="connsiteY456" fmla="*/ 130629 h 520881"/>
                <a:gd name="connsiteX457" fmla="*/ 440055 w 481692"/>
                <a:gd name="connsiteY457" fmla="*/ 130629 h 520881"/>
                <a:gd name="connsiteX458" fmla="*/ 442504 w 481692"/>
                <a:gd name="connsiteY458" fmla="*/ 131445 h 520881"/>
                <a:gd name="connsiteX459" fmla="*/ 444954 w 481692"/>
                <a:gd name="connsiteY459" fmla="*/ 132262 h 520881"/>
                <a:gd name="connsiteX460" fmla="*/ 446587 w 481692"/>
                <a:gd name="connsiteY460" fmla="*/ 132262 h 520881"/>
                <a:gd name="connsiteX461" fmla="*/ 447403 w 481692"/>
                <a:gd name="connsiteY461" fmla="*/ 132262 h 520881"/>
                <a:gd name="connsiteX462" fmla="*/ 448219 w 481692"/>
                <a:gd name="connsiteY462" fmla="*/ 132262 h 520881"/>
                <a:gd name="connsiteX463" fmla="*/ 449036 w 481692"/>
                <a:gd name="connsiteY463" fmla="*/ 131445 h 520881"/>
                <a:gd name="connsiteX464" fmla="*/ 449852 w 481692"/>
                <a:gd name="connsiteY464" fmla="*/ 130629 h 520881"/>
                <a:gd name="connsiteX465" fmla="*/ 449852 w 481692"/>
                <a:gd name="connsiteY465" fmla="*/ 130629 h 520881"/>
                <a:gd name="connsiteX466" fmla="*/ 449852 w 481692"/>
                <a:gd name="connsiteY466" fmla="*/ 129812 h 520881"/>
                <a:gd name="connsiteX467" fmla="*/ 453118 w 481692"/>
                <a:gd name="connsiteY467" fmla="*/ 128179 h 520881"/>
                <a:gd name="connsiteX468" fmla="*/ 456383 w 481692"/>
                <a:gd name="connsiteY468" fmla="*/ 126546 h 520881"/>
                <a:gd name="connsiteX469" fmla="*/ 458833 w 481692"/>
                <a:gd name="connsiteY469" fmla="*/ 125730 h 520881"/>
                <a:gd name="connsiteX470" fmla="*/ 459649 w 481692"/>
                <a:gd name="connsiteY470" fmla="*/ 126546 h 520881"/>
                <a:gd name="connsiteX471" fmla="*/ 460465 w 481692"/>
                <a:gd name="connsiteY471" fmla="*/ 127363 h 520881"/>
                <a:gd name="connsiteX472" fmla="*/ 461282 w 481692"/>
                <a:gd name="connsiteY472" fmla="*/ 129812 h 520881"/>
                <a:gd name="connsiteX473" fmla="*/ 462098 w 481692"/>
                <a:gd name="connsiteY473" fmla="*/ 130629 h 520881"/>
                <a:gd name="connsiteX474" fmla="*/ 463731 w 481692"/>
                <a:gd name="connsiteY474" fmla="*/ 130629 h 520881"/>
                <a:gd name="connsiteX475" fmla="*/ 463731 w 481692"/>
                <a:gd name="connsiteY475" fmla="*/ 130629 h 520881"/>
                <a:gd name="connsiteX476" fmla="*/ 463731 w 481692"/>
                <a:gd name="connsiteY476" fmla="*/ 131445 h 520881"/>
                <a:gd name="connsiteX477" fmla="*/ 462915 w 481692"/>
                <a:gd name="connsiteY477" fmla="*/ 132262 h 520881"/>
                <a:gd name="connsiteX478" fmla="*/ 461282 w 481692"/>
                <a:gd name="connsiteY478" fmla="*/ 133078 h 520881"/>
                <a:gd name="connsiteX479" fmla="*/ 460465 w 481692"/>
                <a:gd name="connsiteY479" fmla="*/ 133894 h 520881"/>
                <a:gd name="connsiteX480" fmla="*/ 460465 w 481692"/>
                <a:gd name="connsiteY480" fmla="*/ 136344 h 520881"/>
                <a:gd name="connsiteX481" fmla="*/ 460465 w 481692"/>
                <a:gd name="connsiteY481" fmla="*/ 137160 h 520881"/>
                <a:gd name="connsiteX482" fmla="*/ 461282 w 481692"/>
                <a:gd name="connsiteY482" fmla="*/ 137160 h 520881"/>
                <a:gd name="connsiteX483" fmla="*/ 464548 w 481692"/>
                <a:gd name="connsiteY483" fmla="*/ 134711 h 520881"/>
                <a:gd name="connsiteX484" fmla="*/ 466181 w 481692"/>
                <a:gd name="connsiteY484" fmla="*/ 133894 h 520881"/>
                <a:gd name="connsiteX485" fmla="*/ 466997 w 481692"/>
                <a:gd name="connsiteY485" fmla="*/ 134711 h 520881"/>
                <a:gd name="connsiteX486" fmla="*/ 466997 w 481692"/>
                <a:gd name="connsiteY486" fmla="*/ 135527 h 520881"/>
                <a:gd name="connsiteX487" fmla="*/ 467813 w 481692"/>
                <a:gd name="connsiteY487" fmla="*/ 137976 h 520881"/>
                <a:gd name="connsiteX488" fmla="*/ 468630 w 481692"/>
                <a:gd name="connsiteY488" fmla="*/ 139609 h 520881"/>
                <a:gd name="connsiteX489" fmla="*/ 465364 w 481692"/>
                <a:gd name="connsiteY489" fmla="*/ 142875 h 520881"/>
                <a:gd name="connsiteX490" fmla="*/ 464548 w 481692"/>
                <a:gd name="connsiteY490" fmla="*/ 144508 h 520881"/>
                <a:gd name="connsiteX491" fmla="*/ 464548 w 481692"/>
                <a:gd name="connsiteY491" fmla="*/ 145324 h 520881"/>
                <a:gd name="connsiteX492" fmla="*/ 464548 w 481692"/>
                <a:gd name="connsiteY492" fmla="*/ 146141 h 520881"/>
                <a:gd name="connsiteX493" fmla="*/ 463731 w 481692"/>
                <a:gd name="connsiteY493" fmla="*/ 146957 h 520881"/>
                <a:gd name="connsiteX494" fmla="*/ 463731 w 481692"/>
                <a:gd name="connsiteY494" fmla="*/ 146957 h 520881"/>
                <a:gd name="connsiteX495" fmla="*/ 464548 w 481692"/>
                <a:gd name="connsiteY495" fmla="*/ 147774 h 520881"/>
                <a:gd name="connsiteX496" fmla="*/ 465364 w 481692"/>
                <a:gd name="connsiteY496" fmla="*/ 147774 h 520881"/>
                <a:gd name="connsiteX497" fmla="*/ 465364 w 481692"/>
                <a:gd name="connsiteY497" fmla="*/ 147774 h 520881"/>
                <a:gd name="connsiteX498" fmla="*/ 466181 w 481692"/>
                <a:gd name="connsiteY498" fmla="*/ 146957 h 520881"/>
                <a:gd name="connsiteX499" fmla="*/ 469446 w 481692"/>
                <a:gd name="connsiteY499" fmla="*/ 146141 h 520881"/>
                <a:gd name="connsiteX500" fmla="*/ 470263 w 481692"/>
                <a:gd name="connsiteY500" fmla="*/ 146141 h 520881"/>
                <a:gd name="connsiteX501" fmla="*/ 471896 w 481692"/>
                <a:gd name="connsiteY501" fmla="*/ 147774 h 520881"/>
                <a:gd name="connsiteX502" fmla="*/ 472712 w 481692"/>
                <a:gd name="connsiteY502" fmla="*/ 147774 h 520881"/>
                <a:gd name="connsiteX503" fmla="*/ 475162 w 481692"/>
                <a:gd name="connsiteY503" fmla="*/ 148590 h 520881"/>
                <a:gd name="connsiteX504" fmla="*/ 476794 w 481692"/>
                <a:gd name="connsiteY504" fmla="*/ 147774 h 520881"/>
                <a:gd name="connsiteX505" fmla="*/ 477611 w 481692"/>
                <a:gd name="connsiteY505" fmla="*/ 148590 h 520881"/>
                <a:gd name="connsiteX506" fmla="*/ 480060 w 481692"/>
                <a:gd name="connsiteY506" fmla="*/ 150223 h 520881"/>
                <a:gd name="connsiteX507" fmla="*/ 480876 w 481692"/>
                <a:gd name="connsiteY507" fmla="*/ 150223 h 520881"/>
                <a:gd name="connsiteX508" fmla="*/ 480876 w 481692"/>
                <a:gd name="connsiteY508" fmla="*/ 151039 h 520881"/>
                <a:gd name="connsiteX509" fmla="*/ 480876 w 481692"/>
                <a:gd name="connsiteY509" fmla="*/ 152672 h 520881"/>
                <a:gd name="connsiteX510" fmla="*/ 481693 w 481692"/>
                <a:gd name="connsiteY510" fmla="*/ 153489 h 520881"/>
                <a:gd name="connsiteX511" fmla="*/ 481693 w 481692"/>
                <a:gd name="connsiteY511" fmla="*/ 154305 h 520881"/>
                <a:gd name="connsiteX512" fmla="*/ 481693 w 481692"/>
                <a:gd name="connsiteY512" fmla="*/ 155121 h 520881"/>
                <a:gd name="connsiteX513" fmla="*/ 480876 w 481692"/>
                <a:gd name="connsiteY513" fmla="*/ 155938 h 520881"/>
                <a:gd name="connsiteX514" fmla="*/ 479244 w 481692"/>
                <a:gd name="connsiteY514" fmla="*/ 155938 h 520881"/>
                <a:gd name="connsiteX515" fmla="*/ 478427 w 481692"/>
                <a:gd name="connsiteY515" fmla="*/ 156754 h 520881"/>
                <a:gd name="connsiteX516" fmla="*/ 476794 w 481692"/>
                <a:gd name="connsiteY516" fmla="*/ 158387 h 520881"/>
                <a:gd name="connsiteX517" fmla="*/ 475162 w 481692"/>
                <a:gd name="connsiteY517" fmla="*/ 159204 h 520881"/>
                <a:gd name="connsiteX518" fmla="*/ 474345 w 481692"/>
                <a:gd name="connsiteY518" fmla="*/ 160020 h 520881"/>
                <a:gd name="connsiteX519" fmla="*/ 474345 w 481692"/>
                <a:gd name="connsiteY519" fmla="*/ 160837 h 520881"/>
                <a:gd name="connsiteX520" fmla="*/ 474345 w 481692"/>
                <a:gd name="connsiteY520" fmla="*/ 162469 h 520881"/>
                <a:gd name="connsiteX521" fmla="*/ 474345 w 481692"/>
                <a:gd name="connsiteY521" fmla="*/ 164102 h 520881"/>
                <a:gd name="connsiteX522" fmla="*/ 477611 w 481692"/>
                <a:gd name="connsiteY522" fmla="*/ 169001 h 520881"/>
                <a:gd name="connsiteX523" fmla="*/ 477611 w 481692"/>
                <a:gd name="connsiteY523" fmla="*/ 169817 h 520881"/>
                <a:gd name="connsiteX524" fmla="*/ 476794 w 481692"/>
                <a:gd name="connsiteY524" fmla="*/ 169817 h 520881"/>
                <a:gd name="connsiteX525" fmla="*/ 475162 w 481692"/>
                <a:gd name="connsiteY525" fmla="*/ 169001 h 520881"/>
                <a:gd name="connsiteX526" fmla="*/ 474345 w 481692"/>
                <a:gd name="connsiteY526" fmla="*/ 168184 h 520881"/>
                <a:gd name="connsiteX527" fmla="*/ 472712 w 481692"/>
                <a:gd name="connsiteY527" fmla="*/ 165735 h 520881"/>
                <a:gd name="connsiteX528" fmla="*/ 471896 w 481692"/>
                <a:gd name="connsiteY528" fmla="*/ 164919 h 520881"/>
                <a:gd name="connsiteX529" fmla="*/ 471079 w 481692"/>
                <a:gd name="connsiteY529" fmla="*/ 164919 h 520881"/>
                <a:gd name="connsiteX530" fmla="*/ 464548 w 481692"/>
                <a:gd name="connsiteY530" fmla="*/ 165735 h 520881"/>
                <a:gd name="connsiteX531" fmla="*/ 462915 w 481692"/>
                <a:gd name="connsiteY531" fmla="*/ 165735 h 520881"/>
                <a:gd name="connsiteX532" fmla="*/ 460465 w 481692"/>
                <a:gd name="connsiteY532" fmla="*/ 166551 h 520881"/>
                <a:gd name="connsiteX533" fmla="*/ 458833 w 481692"/>
                <a:gd name="connsiteY533" fmla="*/ 168184 h 520881"/>
                <a:gd name="connsiteX534" fmla="*/ 458016 w 481692"/>
                <a:gd name="connsiteY534" fmla="*/ 169817 h 520881"/>
                <a:gd name="connsiteX535" fmla="*/ 457200 w 481692"/>
                <a:gd name="connsiteY535" fmla="*/ 170634 h 520881"/>
                <a:gd name="connsiteX536" fmla="*/ 455567 w 481692"/>
                <a:gd name="connsiteY536" fmla="*/ 171450 h 520881"/>
                <a:gd name="connsiteX537" fmla="*/ 450669 w 481692"/>
                <a:gd name="connsiteY537" fmla="*/ 174716 h 520881"/>
                <a:gd name="connsiteX538" fmla="*/ 448219 w 481692"/>
                <a:gd name="connsiteY538" fmla="*/ 176349 h 520881"/>
                <a:gd name="connsiteX539" fmla="*/ 446587 w 481692"/>
                <a:gd name="connsiteY539" fmla="*/ 177165 h 520881"/>
                <a:gd name="connsiteX540" fmla="*/ 445770 w 481692"/>
                <a:gd name="connsiteY540" fmla="*/ 177982 h 520881"/>
                <a:gd name="connsiteX541" fmla="*/ 444954 w 481692"/>
                <a:gd name="connsiteY541" fmla="*/ 179614 h 520881"/>
                <a:gd name="connsiteX542" fmla="*/ 444137 w 481692"/>
                <a:gd name="connsiteY542" fmla="*/ 180431 h 520881"/>
                <a:gd name="connsiteX543" fmla="*/ 444137 w 481692"/>
                <a:gd name="connsiteY543" fmla="*/ 182880 h 520881"/>
                <a:gd name="connsiteX544" fmla="*/ 444137 w 481692"/>
                <a:gd name="connsiteY544" fmla="*/ 186146 h 520881"/>
                <a:gd name="connsiteX545" fmla="*/ 444954 w 481692"/>
                <a:gd name="connsiteY545" fmla="*/ 187779 h 520881"/>
                <a:gd name="connsiteX546" fmla="*/ 444954 w 481692"/>
                <a:gd name="connsiteY546" fmla="*/ 187779 h 520881"/>
                <a:gd name="connsiteX547" fmla="*/ 444954 w 481692"/>
                <a:gd name="connsiteY547" fmla="*/ 188595 h 520881"/>
                <a:gd name="connsiteX548" fmla="*/ 444137 w 481692"/>
                <a:gd name="connsiteY548" fmla="*/ 189412 h 520881"/>
                <a:gd name="connsiteX549" fmla="*/ 443321 w 481692"/>
                <a:gd name="connsiteY549" fmla="*/ 190228 h 520881"/>
                <a:gd name="connsiteX550" fmla="*/ 442504 w 481692"/>
                <a:gd name="connsiteY550" fmla="*/ 191044 h 520881"/>
                <a:gd name="connsiteX551" fmla="*/ 442504 w 481692"/>
                <a:gd name="connsiteY551" fmla="*/ 193494 h 520881"/>
                <a:gd name="connsiteX552" fmla="*/ 441688 w 481692"/>
                <a:gd name="connsiteY552" fmla="*/ 195126 h 520881"/>
                <a:gd name="connsiteX553" fmla="*/ 440055 w 481692"/>
                <a:gd name="connsiteY553" fmla="*/ 196759 h 520881"/>
                <a:gd name="connsiteX554" fmla="*/ 438422 w 481692"/>
                <a:gd name="connsiteY554" fmla="*/ 198392 h 520881"/>
                <a:gd name="connsiteX555" fmla="*/ 436789 w 481692"/>
                <a:gd name="connsiteY555" fmla="*/ 199209 h 520881"/>
                <a:gd name="connsiteX556" fmla="*/ 435973 w 481692"/>
                <a:gd name="connsiteY556" fmla="*/ 200025 h 520881"/>
                <a:gd name="connsiteX557" fmla="*/ 435156 w 481692"/>
                <a:gd name="connsiteY557" fmla="*/ 201658 h 520881"/>
                <a:gd name="connsiteX558" fmla="*/ 434340 w 481692"/>
                <a:gd name="connsiteY558" fmla="*/ 203291 h 520881"/>
                <a:gd name="connsiteX559" fmla="*/ 434340 w 481692"/>
                <a:gd name="connsiteY559" fmla="*/ 204107 h 520881"/>
                <a:gd name="connsiteX560" fmla="*/ 434340 w 481692"/>
                <a:gd name="connsiteY560" fmla="*/ 204924 h 520881"/>
                <a:gd name="connsiteX561" fmla="*/ 435156 w 481692"/>
                <a:gd name="connsiteY561" fmla="*/ 205740 h 520881"/>
                <a:gd name="connsiteX562" fmla="*/ 435973 w 481692"/>
                <a:gd name="connsiteY562" fmla="*/ 206557 h 520881"/>
                <a:gd name="connsiteX563" fmla="*/ 436789 w 481692"/>
                <a:gd name="connsiteY563" fmla="*/ 207373 h 520881"/>
                <a:gd name="connsiteX564" fmla="*/ 436789 w 481692"/>
                <a:gd name="connsiteY564" fmla="*/ 208189 h 520881"/>
                <a:gd name="connsiteX565" fmla="*/ 435973 w 481692"/>
                <a:gd name="connsiteY565" fmla="*/ 210639 h 520881"/>
                <a:gd name="connsiteX566" fmla="*/ 434340 w 481692"/>
                <a:gd name="connsiteY566" fmla="*/ 213904 h 520881"/>
                <a:gd name="connsiteX567" fmla="*/ 432707 w 481692"/>
                <a:gd name="connsiteY567" fmla="*/ 216354 h 520881"/>
                <a:gd name="connsiteX568" fmla="*/ 431074 w 481692"/>
                <a:gd name="connsiteY568" fmla="*/ 218803 h 520881"/>
                <a:gd name="connsiteX569" fmla="*/ 431074 w 481692"/>
                <a:gd name="connsiteY569" fmla="*/ 219619 h 520881"/>
                <a:gd name="connsiteX570" fmla="*/ 429441 w 481692"/>
                <a:gd name="connsiteY570" fmla="*/ 222069 h 520881"/>
                <a:gd name="connsiteX571" fmla="*/ 428625 w 481692"/>
                <a:gd name="connsiteY571" fmla="*/ 226151 h 520881"/>
                <a:gd name="connsiteX572" fmla="*/ 427808 w 481692"/>
                <a:gd name="connsiteY572" fmla="*/ 228600 h 520881"/>
                <a:gd name="connsiteX573" fmla="*/ 426992 w 481692"/>
                <a:gd name="connsiteY573" fmla="*/ 230233 h 520881"/>
                <a:gd name="connsiteX574" fmla="*/ 426176 w 481692"/>
                <a:gd name="connsiteY574" fmla="*/ 230233 h 520881"/>
                <a:gd name="connsiteX575" fmla="*/ 425359 w 481692"/>
                <a:gd name="connsiteY575" fmla="*/ 229416 h 520881"/>
                <a:gd name="connsiteX576" fmla="*/ 422910 w 481692"/>
                <a:gd name="connsiteY576" fmla="*/ 228600 h 520881"/>
                <a:gd name="connsiteX577" fmla="*/ 421277 w 481692"/>
                <a:gd name="connsiteY577" fmla="*/ 227784 h 520881"/>
                <a:gd name="connsiteX578" fmla="*/ 420461 w 481692"/>
                <a:gd name="connsiteY578" fmla="*/ 226967 h 520881"/>
                <a:gd name="connsiteX579" fmla="*/ 419644 w 481692"/>
                <a:gd name="connsiteY579" fmla="*/ 226967 h 520881"/>
                <a:gd name="connsiteX580" fmla="*/ 418828 w 481692"/>
                <a:gd name="connsiteY580" fmla="*/ 226967 h 520881"/>
                <a:gd name="connsiteX581" fmla="*/ 418012 w 481692"/>
                <a:gd name="connsiteY581" fmla="*/ 226967 h 520881"/>
                <a:gd name="connsiteX582" fmla="*/ 417195 w 481692"/>
                <a:gd name="connsiteY582" fmla="*/ 226967 h 520881"/>
                <a:gd name="connsiteX583" fmla="*/ 415562 w 481692"/>
                <a:gd name="connsiteY583" fmla="*/ 225334 h 520881"/>
                <a:gd name="connsiteX584" fmla="*/ 414746 w 481692"/>
                <a:gd name="connsiteY584" fmla="*/ 225334 h 520881"/>
                <a:gd name="connsiteX585" fmla="*/ 414746 w 481692"/>
                <a:gd name="connsiteY585" fmla="*/ 226151 h 520881"/>
                <a:gd name="connsiteX586" fmla="*/ 415562 w 481692"/>
                <a:gd name="connsiteY586" fmla="*/ 230233 h 520881"/>
                <a:gd name="connsiteX587" fmla="*/ 416379 w 481692"/>
                <a:gd name="connsiteY587" fmla="*/ 231866 h 520881"/>
                <a:gd name="connsiteX588" fmla="*/ 416379 w 481692"/>
                <a:gd name="connsiteY588" fmla="*/ 234315 h 520881"/>
                <a:gd name="connsiteX589" fmla="*/ 416379 w 481692"/>
                <a:gd name="connsiteY589" fmla="*/ 237581 h 520881"/>
                <a:gd name="connsiteX590" fmla="*/ 415562 w 481692"/>
                <a:gd name="connsiteY590" fmla="*/ 241663 h 520881"/>
                <a:gd name="connsiteX591" fmla="*/ 415562 w 481692"/>
                <a:gd name="connsiteY591" fmla="*/ 242479 h 520881"/>
                <a:gd name="connsiteX592" fmla="*/ 414746 w 481692"/>
                <a:gd name="connsiteY592" fmla="*/ 243296 h 520881"/>
                <a:gd name="connsiteX593" fmla="*/ 413929 w 481692"/>
                <a:gd name="connsiteY593" fmla="*/ 243296 h 520881"/>
                <a:gd name="connsiteX594" fmla="*/ 413113 w 481692"/>
                <a:gd name="connsiteY594" fmla="*/ 243296 h 520881"/>
                <a:gd name="connsiteX595" fmla="*/ 412296 w 481692"/>
                <a:gd name="connsiteY595" fmla="*/ 243296 h 520881"/>
                <a:gd name="connsiteX596" fmla="*/ 412296 w 481692"/>
                <a:gd name="connsiteY596" fmla="*/ 244112 h 520881"/>
                <a:gd name="connsiteX597" fmla="*/ 412296 w 481692"/>
                <a:gd name="connsiteY597" fmla="*/ 245745 h 520881"/>
                <a:gd name="connsiteX598" fmla="*/ 411480 w 481692"/>
                <a:gd name="connsiteY598" fmla="*/ 247378 h 520881"/>
                <a:gd name="connsiteX599" fmla="*/ 410663 w 481692"/>
                <a:gd name="connsiteY599" fmla="*/ 249011 h 520881"/>
                <a:gd name="connsiteX600" fmla="*/ 410663 w 481692"/>
                <a:gd name="connsiteY600" fmla="*/ 250644 h 520881"/>
                <a:gd name="connsiteX601" fmla="*/ 410663 w 481692"/>
                <a:gd name="connsiteY601" fmla="*/ 252276 h 520881"/>
                <a:gd name="connsiteX602" fmla="*/ 411480 w 481692"/>
                <a:gd name="connsiteY602" fmla="*/ 255542 h 520881"/>
                <a:gd name="connsiteX603" fmla="*/ 411480 w 481692"/>
                <a:gd name="connsiteY603" fmla="*/ 256359 h 520881"/>
                <a:gd name="connsiteX604" fmla="*/ 411480 w 481692"/>
                <a:gd name="connsiteY604" fmla="*/ 257175 h 520881"/>
                <a:gd name="connsiteX605" fmla="*/ 410663 w 481692"/>
                <a:gd name="connsiteY605" fmla="*/ 257991 h 520881"/>
                <a:gd name="connsiteX606" fmla="*/ 409847 w 481692"/>
                <a:gd name="connsiteY606" fmla="*/ 257991 h 520881"/>
                <a:gd name="connsiteX607" fmla="*/ 409031 w 481692"/>
                <a:gd name="connsiteY607" fmla="*/ 258808 h 520881"/>
                <a:gd name="connsiteX608" fmla="*/ 409031 w 481692"/>
                <a:gd name="connsiteY608" fmla="*/ 259624 h 520881"/>
                <a:gd name="connsiteX609" fmla="*/ 408214 w 481692"/>
                <a:gd name="connsiteY609" fmla="*/ 262074 h 520881"/>
                <a:gd name="connsiteX610" fmla="*/ 407398 w 481692"/>
                <a:gd name="connsiteY610" fmla="*/ 262074 h 520881"/>
                <a:gd name="connsiteX611" fmla="*/ 406581 w 481692"/>
                <a:gd name="connsiteY611" fmla="*/ 262074 h 520881"/>
                <a:gd name="connsiteX612" fmla="*/ 404948 w 481692"/>
                <a:gd name="connsiteY612" fmla="*/ 260441 h 520881"/>
                <a:gd name="connsiteX613" fmla="*/ 404132 w 481692"/>
                <a:gd name="connsiteY613" fmla="*/ 259624 h 520881"/>
                <a:gd name="connsiteX614" fmla="*/ 403315 w 481692"/>
                <a:gd name="connsiteY614" fmla="*/ 259624 h 520881"/>
                <a:gd name="connsiteX615" fmla="*/ 403315 w 481692"/>
                <a:gd name="connsiteY615" fmla="*/ 260441 h 520881"/>
                <a:gd name="connsiteX616" fmla="*/ 403315 w 481692"/>
                <a:gd name="connsiteY616" fmla="*/ 261257 h 520881"/>
                <a:gd name="connsiteX617" fmla="*/ 403315 w 481692"/>
                <a:gd name="connsiteY617" fmla="*/ 262074 h 520881"/>
                <a:gd name="connsiteX618" fmla="*/ 402499 w 481692"/>
                <a:gd name="connsiteY618" fmla="*/ 262890 h 520881"/>
                <a:gd name="connsiteX619" fmla="*/ 402499 w 481692"/>
                <a:gd name="connsiteY619" fmla="*/ 261257 h 520881"/>
                <a:gd name="connsiteX620" fmla="*/ 401683 w 481692"/>
                <a:gd name="connsiteY620" fmla="*/ 254726 h 520881"/>
                <a:gd name="connsiteX621" fmla="*/ 401683 w 481692"/>
                <a:gd name="connsiteY621" fmla="*/ 252276 h 520881"/>
                <a:gd name="connsiteX622" fmla="*/ 401683 w 481692"/>
                <a:gd name="connsiteY622" fmla="*/ 249827 h 520881"/>
                <a:gd name="connsiteX623" fmla="*/ 400866 w 481692"/>
                <a:gd name="connsiteY623" fmla="*/ 249011 h 520881"/>
                <a:gd name="connsiteX624" fmla="*/ 400050 w 481692"/>
                <a:gd name="connsiteY624" fmla="*/ 247378 h 520881"/>
                <a:gd name="connsiteX625" fmla="*/ 399233 w 481692"/>
                <a:gd name="connsiteY625" fmla="*/ 245745 h 520881"/>
                <a:gd name="connsiteX626" fmla="*/ 398417 w 481692"/>
                <a:gd name="connsiteY626" fmla="*/ 244929 h 520881"/>
                <a:gd name="connsiteX627" fmla="*/ 398417 w 481692"/>
                <a:gd name="connsiteY627" fmla="*/ 242479 h 520881"/>
                <a:gd name="connsiteX628" fmla="*/ 398417 w 481692"/>
                <a:gd name="connsiteY628" fmla="*/ 239214 h 520881"/>
                <a:gd name="connsiteX629" fmla="*/ 398417 w 481692"/>
                <a:gd name="connsiteY629" fmla="*/ 237581 h 520881"/>
                <a:gd name="connsiteX630" fmla="*/ 397601 w 481692"/>
                <a:gd name="connsiteY630" fmla="*/ 234315 h 520881"/>
                <a:gd name="connsiteX631" fmla="*/ 396784 w 481692"/>
                <a:gd name="connsiteY631" fmla="*/ 231049 h 520881"/>
                <a:gd name="connsiteX632" fmla="*/ 395968 w 481692"/>
                <a:gd name="connsiteY632" fmla="*/ 231049 h 520881"/>
                <a:gd name="connsiteX633" fmla="*/ 395151 w 481692"/>
                <a:gd name="connsiteY633" fmla="*/ 230233 h 520881"/>
                <a:gd name="connsiteX634" fmla="*/ 394335 w 481692"/>
                <a:gd name="connsiteY634" fmla="*/ 230233 h 520881"/>
                <a:gd name="connsiteX635" fmla="*/ 392702 w 481692"/>
                <a:gd name="connsiteY635" fmla="*/ 231049 h 520881"/>
                <a:gd name="connsiteX636" fmla="*/ 391886 w 481692"/>
                <a:gd name="connsiteY636" fmla="*/ 231049 h 520881"/>
                <a:gd name="connsiteX637" fmla="*/ 391069 w 481692"/>
                <a:gd name="connsiteY637" fmla="*/ 231049 h 520881"/>
                <a:gd name="connsiteX638" fmla="*/ 391069 w 481692"/>
                <a:gd name="connsiteY638" fmla="*/ 232682 h 520881"/>
                <a:gd name="connsiteX639" fmla="*/ 391069 w 481692"/>
                <a:gd name="connsiteY639" fmla="*/ 234315 h 520881"/>
                <a:gd name="connsiteX640" fmla="*/ 391069 w 481692"/>
                <a:gd name="connsiteY640" fmla="*/ 235132 h 520881"/>
                <a:gd name="connsiteX641" fmla="*/ 388620 w 481692"/>
                <a:gd name="connsiteY641" fmla="*/ 236764 h 520881"/>
                <a:gd name="connsiteX642" fmla="*/ 387804 w 481692"/>
                <a:gd name="connsiteY642" fmla="*/ 238397 h 520881"/>
                <a:gd name="connsiteX643" fmla="*/ 387804 w 481692"/>
                <a:gd name="connsiteY643" fmla="*/ 240030 h 520881"/>
                <a:gd name="connsiteX644" fmla="*/ 387804 w 481692"/>
                <a:gd name="connsiteY644" fmla="*/ 241663 h 520881"/>
                <a:gd name="connsiteX645" fmla="*/ 387804 w 481692"/>
                <a:gd name="connsiteY645" fmla="*/ 242479 h 520881"/>
                <a:gd name="connsiteX646" fmla="*/ 386987 w 481692"/>
                <a:gd name="connsiteY646" fmla="*/ 243296 h 520881"/>
                <a:gd name="connsiteX647" fmla="*/ 385354 w 481692"/>
                <a:gd name="connsiteY647" fmla="*/ 244112 h 520881"/>
                <a:gd name="connsiteX648" fmla="*/ 384538 w 481692"/>
                <a:gd name="connsiteY648" fmla="*/ 244112 h 520881"/>
                <a:gd name="connsiteX649" fmla="*/ 383721 w 481692"/>
                <a:gd name="connsiteY649" fmla="*/ 243296 h 520881"/>
                <a:gd name="connsiteX650" fmla="*/ 382905 w 481692"/>
                <a:gd name="connsiteY650" fmla="*/ 241663 h 520881"/>
                <a:gd name="connsiteX651" fmla="*/ 382088 w 481692"/>
                <a:gd name="connsiteY651" fmla="*/ 240846 h 520881"/>
                <a:gd name="connsiteX652" fmla="*/ 381272 w 481692"/>
                <a:gd name="connsiteY652" fmla="*/ 240846 h 520881"/>
                <a:gd name="connsiteX653" fmla="*/ 380456 w 481692"/>
                <a:gd name="connsiteY653" fmla="*/ 240846 h 520881"/>
                <a:gd name="connsiteX654" fmla="*/ 380456 w 481692"/>
                <a:gd name="connsiteY654" fmla="*/ 241663 h 520881"/>
                <a:gd name="connsiteX655" fmla="*/ 380456 w 481692"/>
                <a:gd name="connsiteY655" fmla="*/ 242479 h 520881"/>
                <a:gd name="connsiteX656" fmla="*/ 380456 w 481692"/>
                <a:gd name="connsiteY656" fmla="*/ 242479 h 520881"/>
                <a:gd name="connsiteX657" fmla="*/ 380456 w 481692"/>
                <a:gd name="connsiteY657" fmla="*/ 242479 h 520881"/>
                <a:gd name="connsiteX658" fmla="*/ 380456 w 481692"/>
                <a:gd name="connsiteY658" fmla="*/ 241663 h 520881"/>
                <a:gd name="connsiteX659" fmla="*/ 379639 w 481692"/>
                <a:gd name="connsiteY659" fmla="*/ 236764 h 520881"/>
                <a:gd name="connsiteX660" fmla="*/ 378006 w 481692"/>
                <a:gd name="connsiteY660" fmla="*/ 232682 h 520881"/>
                <a:gd name="connsiteX661" fmla="*/ 378006 w 481692"/>
                <a:gd name="connsiteY661" fmla="*/ 231049 h 520881"/>
                <a:gd name="connsiteX662" fmla="*/ 378823 w 481692"/>
                <a:gd name="connsiteY662" fmla="*/ 229416 h 520881"/>
                <a:gd name="connsiteX663" fmla="*/ 379639 w 481692"/>
                <a:gd name="connsiteY663" fmla="*/ 226967 h 520881"/>
                <a:gd name="connsiteX664" fmla="*/ 381272 w 481692"/>
                <a:gd name="connsiteY664" fmla="*/ 225334 h 520881"/>
                <a:gd name="connsiteX665" fmla="*/ 381272 w 481692"/>
                <a:gd name="connsiteY665" fmla="*/ 224518 h 520881"/>
                <a:gd name="connsiteX666" fmla="*/ 381272 w 481692"/>
                <a:gd name="connsiteY666" fmla="*/ 223701 h 520881"/>
                <a:gd name="connsiteX667" fmla="*/ 382088 w 481692"/>
                <a:gd name="connsiteY667" fmla="*/ 223701 h 520881"/>
                <a:gd name="connsiteX668" fmla="*/ 384538 w 481692"/>
                <a:gd name="connsiteY668" fmla="*/ 223701 h 520881"/>
                <a:gd name="connsiteX669" fmla="*/ 385354 w 481692"/>
                <a:gd name="connsiteY669" fmla="*/ 223701 h 520881"/>
                <a:gd name="connsiteX670" fmla="*/ 386171 w 481692"/>
                <a:gd name="connsiteY670" fmla="*/ 222885 h 520881"/>
                <a:gd name="connsiteX671" fmla="*/ 386987 w 481692"/>
                <a:gd name="connsiteY671" fmla="*/ 222069 h 520881"/>
                <a:gd name="connsiteX672" fmla="*/ 387804 w 481692"/>
                <a:gd name="connsiteY672" fmla="*/ 222069 h 520881"/>
                <a:gd name="connsiteX673" fmla="*/ 388620 w 481692"/>
                <a:gd name="connsiteY673" fmla="*/ 222069 h 520881"/>
                <a:gd name="connsiteX674" fmla="*/ 389437 w 481692"/>
                <a:gd name="connsiteY674" fmla="*/ 222885 h 520881"/>
                <a:gd name="connsiteX675" fmla="*/ 390253 w 481692"/>
                <a:gd name="connsiteY675" fmla="*/ 222885 h 520881"/>
                <a:gd name="connsiteX676" fmla="*/ 390253 w 481692"/>
                <a:gd name="connsiteY676" fmla="*/ 222069 h 520881"/>
                <a:gd name="connsiteX677" fmla="*/ 391069 w 481692"/>
                <a:gd name="connsiteY677" fmla="*/ 221252 h 520881"/>
                <a:gd name="connsiteX678" fmla="*/ 391069 w 481692"/>
                <a:gd name="connsiteY678" fmla="*/ 220436 h 520881"/>
                <a:gd name="connsiteX679" fmla="*/ 391886 w 481692"/>
                <a:gd name="connsiteY679" fmla="*/ 220436 h 520881"/>
                <a:gd name="connsiteX680" fmla="*/ 392702 w 481692"/>
                <a:gd name="connsiteY680" fmla="*/ 220436 h 520881"/>
                <a:gd name="connsiteX681" fmla="*/ 392702 w 481692"/>
                <a:gd name="connsiteY681" fmla="*/ 220436 h 520881"/>
                <a:gd name="connsiteX682" fmla="*/ 392702 w 481692"/>
                <a:gd name="connsiteY682" fmla="*/ 220436 h 520881"/>
                <a:gd name="connsiteX683" fmla="*/ 392702 w 481692"/>
                <a:gd name="connsiteY683" fmla="*/ 218803 h 520881"/>
                <a:gd name="connsiteX684" fmla="*/ 394335 w 481692"/>
                <a:gd name="connsiteY684" fmla="*/ 215537 h 520881"/>
                <a:gd name="connsiteX685" fmla="*/ 395151 w 481692"/>
                <a:gd name="connsiteY685" fmla="*/ 213904 h 520881"/>
                <a:gd name="connsiteX686" fmla="*/ 395151 w 481692"/>
                <a:gd name="connsiteY686" fmla="*/ 213904 h 520881"/>
                <a:gd name="connsiteX687" fmla="*/ 395151 w 481692"/>
                <a:gd name="connsiteY687" fmla="*/ 212271 h 520881"/>
                <a:gd name="connsiteX688" fmla="*/ 395151 w 481692"/>
                <a:gd name="connsiteY688" fmla="*/ 212271 h 520881"/>
                <a:gd name="connsiteX689" fmla="*/ 397601 w 481692"/>
                <a:gd name="connsiteY689" fmla="*/ 213088 h 520881"/>
                <a:gd name="connsiteX690" fmla="*/ 398417 w 481692"/>
                <a:gd name="connsiteY690" fmla="*/ 213088 h 520881"/>
                <a:gd name="connsiteX691" fmla="*/ 399233 w 481692"/>
                <a:gd name="connsiteY691" fmla="*/ 213088 h 520881"/>
                <a:gd name="connsiteX692" fmla="*/ 399233 w 481692"/>
                <a:gd name="connsiteY692" fmla="*/ 212271 h 520881"/>
                <a:gd name="connsiteX693" fmla="*/ 399233 w 481692"/>
                <a:gd name="connsiteY693" fmla="*/ 211455 h 520881"/>
                <a:gd name="connsiteX694" fmla="*/ 397601 w 481692"/>
                <a:gd name="connsiteY694" fmla="*/ 209822 h 520881"/>
                <a:gd name="connsiteX695" fmla="*/ 395151 w 481692"/>
                <a:gd name="connsiteY695" fmla="*/ 208189 h 520881"/>
                <a:gd name="connsiteX696" fmla="*/ 392702 w 481692"/>
                <a:gd name="connsiteY696" fmla="*/ 207373 h 520881"/>
                <a:gd name="connsiteX697" fmla="*/ 387804 w 481692"/>
                <a:gd name="connsiteY697" fmla="*/ 207373 h 520881"/>
                <a:gd name="connsiteX698" fmla="*/ 382905 w 481692"/>
                <a:gd name="connsiteY698" fmla="*/ 207373 h 520881"/>
                <a:gd name="connsiteX699" fmla="*/ 381272 w 481692"/>
                <a:gd name="connsiteY699" fmla="*/ 207373 h 520881"/>
                <a:gd name="connsiteX700" fmla="*/ 379639 w 481692"/>
                <a:gd name="connsiteY700" fmla="*/ 206557 h 520881"/>
                <a:gd name="connsiteX701" fmla="*/ 375557 w 481692"/>
                <a:gd name="connsiteY701" fmla="*/ 206557 h 520881"/>
                <a:gd name="connsiteX702" fmla="*/ 370658 w 481692"/>
                <a:gd name="connsiteY702" fmla="*/ 206557 h 520881"/>
                <a:gd name="connsiteX703" fmla="*/ 369026 w 481692"/>
                <a:gd name="connsiteY703" fmla="*/ 206557 h 520881"/>
                <a:gd name="connsiteX704" fmla="*/ 368209 w 481692"/>
                <a:gd name="connsiteY704" fmla="*/ 206557 h 520881"/>
                <a:gd name="connsiteX705" fmla="*/ 366576 w 481692"/>
                <a:gd name="connsiteY705" fmla="*/ 206557 h 520881"/>
                <a:gd name="connsiteX706" fmla="*/ 363311 w 481692"/>
                <a:gd name="connsiteY706" fmla="*/ 205740 h 520881"/>
                <a:gd name="connsiteX707" fmla="*/ 360862 w 481692"/>
                <a:gd name="connsiteY707" fmla="*/ 204924 h 520881"/>
                <a:gd name="connsiteX708" fmla="*/ 359229 w 481692"/>
                <a:gd name="connsiteY708" fmla="*/ 204107 h 520881"/>
                <a:gd name="connsiteX709" fmla="*/ 356779 w 481692"/>
                <a:gd name="connsiteY709" fmla="*/ 203291 h 520881"/>
                <a:gd name="connsiteX710" fmla="*/ 355963 w 481692"/>
                <a:gd name="connsiteY710" fmla="*/ 203291 h 520881"/>
                <a:gd name="connsiteX711" fmla="*/ 355963 w 481692"/>
                <a:gd name="connsiteY711" fmla="*/ 203291 h 520881"/>
                <a:gd name="connsiteX712" fmla="*/ 355963 w 481692"/>
                <a:gd name="connsiteY712" fmla="*/ 202474 h 520881"/>
                <a:gd name="connsiteX713" fmla="*/ 355963 w 481692"/>
                <a:gd name="connsiteY713" fmla="*/ 201658 h 520881"/>
                <a:gd name="connsiteX714" fmla="*/ 356779 w 481692"/>
                <a:gd name="connsiteY714" fmla="*/ 198392 h 520881"/>
                <a:gd name="connsiteX715" fmla="*/ 355963 w 481692"/>
                <a:gd name="connsiteY715" fmla="*/ 193494 h 520881"/>
                <a:gd name="connsiteX716" fmla="*/ 355963 w 481692"/>
                <a:gd name="connsiteY716" fmla="*/ 191861 h 520881"/>
                <a:gd name="connsiteX717" fmla="*/ 354330 w 481692"/>
                <a:gd name="connsiteY717" fmla="*/ 187779 h 520881"/>
                <a:gd name="connsiteX718" fmla="*/ 353513 w 481692"/>
                <a:gd name="connsiteY718" fmla="*/ 186962 h 520881"/>
                <a:gd name="connsiteX719" fmla="*/ 352697 w 481692"/>
                <a:gd name="connsiteY719" fmla="*/ 186962 h 520881"/>
                <a:gd name="connsiteX720" fmla="*/ 351881 w 481692"/>
                <a:gd name="connsiteY720" fmla="*/ 187779 h 520881"/>
                <a:gd name="connsiteX721" fmla="*/ 351881 w 481692"/>
                <a:gd name="connsiteY721" fmla="*/ 188595 h 520881"/>
                <a:gd name="connsiteX722" fmla="*/ 351881 w 481692"/>
                <a:gd name="connsiteY722" fmla="*/ 189412 h 520881"/>
                <a:gd name="connsiteX723" fmla="*/ 351064 w 481692"/>
                <a:gd name="connsiteY723" fmla="*/ 191044 h 520881"/>
                <a:gd name="connsiteX724" fmla="*/ 349431 w 481692"/>
                <a:gd name="connsiteY724" fmla="*/ 191044 h 520881"/>
                <a:gd name="connsiteX725" fmla="*/ 347798 w 481692"/>
                <a:gd name="connsiteY725" fmla="*/ 190228 h 520881"/>
                <a:gd name="connsiteX726" fmla="*/ 346165 w 481692"/>
                <a:gd name="connsiteY726" fmla="*/ 189412 h 520881"/>
                <a:gd name="connsiteX727" fmla="*/ 344533 w 481692"/>
                <a:gd name="connsiteY727" fmla="*/ 187779 h 520881"/>
                <a:gd name="connsiteX728" fmla="*/ 342900 w 481692"/>
                <a:gd name="connsiteY728" fmla="*/ 186146 h 520881"/>
                <a:gd name="connsiteX729" fmla="*/ 342900 w 481692"/>
                <a:gd name="connsiteY729" fmla="*/ 184513 h 520881"/>
                <a:gd name="connsiteX730" fmla="*/ 342083 w 481692"/>
                <a:gd name="connsiteY730" fmla="*/ 182880 h 520881"/>
                <a:gd name="connsiteX731" fmla="*/ 341267 w 481692"/>
                <a:gd name="connsiteY731" fmla="*/ 182064 h 520881"/>
                <a:gd name="connsiteX732" fmla="*/ 340451 w 481692"/>
                <a:gd name="connsiteY732" fmla="*/ 182064 h 520881"/>
                <a:gd name="connsiteX733" fmla="*/ 339634 w 481692"/>
                <a:gd name="connsiteY733" fmla="*/ 182064 h 520881"/>
                <a:gd name="connsiteX734" fmla="*/ 338818 w 481692"/>
                <a:gd name="connsiteY734" fmla="*/ 182880 h 520881"/>
                <a:gd name="connsiteX735" fmla="*/ 338818 w 481692"/>
                <a:gd name="connsiteY735" fmla="*/ 183696 h 520881"/>
                <a:gd name="connsiteX736" fmla="*/ 339634 w 481692"/>
                <a:gd name="connsiteY736" fmla="*/ 184513 h 520881"/>
                <a:gd name="connsiteX737" fmla="*/ 339634 w 481692"/>
                <a:gd name="connsiteY737" fmla="*/ 185329 h 520881"/>
                <a:gd name="connsiteX738" fmla="*/ 338818 w 481692"/>
                <a:gd name="connsiteY738" fmla="*/ 185329 h 520881"/>
                <a:gd name="connsiteX739" fmla="*/ 338001 w 481692"/>
                <a:gd name="connsiteY739" fmla="*/ 185329 h 520881"/>
                <a:gd name="connsiteX740" fmla="*/ 337185 w 481692"/>
                <a:gd name="connsiteY740" fmla="*/ 185329 h 520881"/>
                <a:gd name="connsiteX741" fmla="*/ 336369 w 481692"/>
                <a:gd name="connsiteY741" fmla="*/ 184513 h 520881"/>
                <a:gd name="connsiteX742" fmla="*/ 335552 w 481692"/>
                <a:gd name="connsiteY742" fmla="*/ 184513 h 520881"/>
                <a:gd name="connsiteX743" fmla="*/ 334736 w 481692"/>
                <a:gd name="connsiteY743" fmla="*/ 184513 h 520881"/>
                <a:gd name="connsiteX744" fmla="*/ 334736 w 481692"/>
                <a:gd name="connsiteY744" fmla="*/ 183696 h 520881"/>
                <a:gd name="connsiteX745" fmla="*/ 333919 w 481692"/>
                <a:gd name="connsiteY745" fmla="*/ 182064 h 520881"/>
                <a:gd name="connsiteX746" fmla="*/ 332287 w 481692"/>
                <a:gd name="connsiteY746" fmla="*/ 180431 h 520881"/>
                <a:gd name="connsiteX747" fmla="*/ 330654 w 481692"/>
                <a:gd name="connsiteY747" fmla="*/ 179614 h 520881"/>
                <a:gd name="connsiteX748" fmla="*/ 329837 w 481692"/>
                <a:gd name="connsiteY748" fmla="*/ 179614 h 520881"/>
                <a:gd name="connsiteX749" fmla="*/ 329837 w 481692"/>
                <a:gd name="connsiteY749" fmla="*/ 180431 h 520881"/>
                <a:gd name="connsiteX750" fmla="*/ 329837 w 481692"/>
                <a:gd name="connsiteY750" fmla="*/ 180431 h 520881"/>
                <a:gd name="connsiteX751" fmla="*/ 330654 w 481692"/>
                <a:gd name="connsiteY751" fmla="*/ 180431 h 520881"/>
                <a:gd name="connsiteX752" fmla="*/ 331470 w 481692"/>
                <a:gd name="connsiteY752" fmla="*/ 181247 h 520881"/>
                <a:gd name="connsiteX753" fmla="*/ 331470 w 481692"/>
                <a:gd name="connsiteY753" fmla="*/ 182064 h 520881"/>
                <a:gd name="connsiteX754" fmla="*/ 331470 w 481692"/>
                <a:gd name="connsiteY754" fmla="*/ 182880 h 520881"/>
                <a:gd name="connsiteX755" fmla="*/ 330654 w 481692"/>
                <a:gd name="connsiteY755" fmla="*/ 183696 h 520881"/>
                <a:gd name="connsiteX756" fmla="*/ 329837 w 481692"/>
                <a:gd name="connsiteY756" fmla="*/ 184513 h 520881"/>
                <a:gd name="connsiteX757" fmla="*/ 328204 w 481692"/>
                <a:gd name="connsiteY757" fmla="*/ 186146 h 520881"/>
                <a:gd name="connsiteX758" fmla="*/ 326571 w 481692"/>
                <a:gd name="connsiteY758" fmla="*/ 187779 h 520881"/>
                <a:gd name="connsiteX759" fmla="*/ 326571 w 481692"/>
                <a:gd name="connsiteY759" fmla="*/ 189412 h 520881"/>
                <a:gd name="connsiteX760" fmla="*/ 325755 w 481692"/>
                <a:gd name="connsiteY760" fmla="*/ 190228 h 520881"/>
                <a:gd name="connsiteX761" fmla="*/ 325755 w 481692"/>
                <a:gd name="connsiteY761" fmla="*/ 191861 h 520881"/>
                <a:gd name="connsiteX762" fmla="*/ 325755 w 481692"/>
                <a:gd name="connsiteY762" fmla="*/ 192677 h 520881"/>
                <a:gd name="connsiteX763" fmla="*/ 326571 w 481692"/>
                <a:gd name="connsiteY763" fmla="*/ 193494 h 520881"/>
                <a:gd name="connsiteX764" fmla="*/ 328204 w 481692"/>
                <a:gd name="connsiteY764" fmla="*/ 193494 h 520881"/>
                <a:gd name="connsiteX765" fmla="*/ 329837 w 481692"/>
                <a:gd name="connsiteY765" fmla="*/ 195126 h 520881"/>
                <a:gd name="connsiteX766" fmla="*/ 331470 w 481692"/>
                <a:gd name="connsiteY766" fmla="*/ 197576 h 520881"/>
                <a:gd name="connsiteX767" fmla="*/ 332287 w 481692"/>
                <a:gd name="connsiteY767" fmla="*/ 198392 h 520881"/>
                <a:gd name="connsiteX768" fmla="*/ 333919 w 481692"/>
                <a:gd name="connsiteY768" fmla="*/ 199209 h 520881"/>
                <a:gd name="connsiteX769" fmla="*/ 337185 w 481692"/>
                <a:gd name="connsiteY769" fmla="*/ 199209 h 520881"/>
                <a:gd name="connsiteX770" fmla="*/ 338001 w 481692"/>
                <a:gd name="connsiteY770" fmla="*/ 200025 h 520881"/>
                <a:gd name="connsiteX771" fmla="*/ 338818 w 481692"/>
                <a:gd name="connsiteY771" fmla="*/ 201658 h 520881"/>
                <a:gd name="connsiteX772" fmla="*/ 339634 w 481692"/>
                <a:gd name="connsiteY772" fmla="*/ 202474 h 520881"/>
                <a:gd name="connsiteX773" fmla="*/ 341267 w 481692"/>
                <a:gd name="connsiteY773" fmla="*/ 203291 h 520881"/>
                <a:gd name="connsiteX774" fmla="*/ 341267 w 481692"/>
                <a:gd name="connsiteY774" fmla="*/ 204107 h 520881"/>
                <a:gd name="connsiteX775" fmla="*/ 341267 w 481692"/>
                <a:gd name="connsiteY775" fmla="*/ 204924 h 520881"/>
                <a:gd name="connsiteX776" fmla="*/ 340451 w 481692"/>
                <a:gd name="connsiteY776" fmla="*/ 205740 h 520881"/>
                <a:gd name="connsiteX777" fmla="*/ 339634 w 481692"/>
                <a:gd name="connsiteY777" fmla="*/ 205740 h 520881"/>
                <a:gd name="connsiteX778" fmla="*/ 338818 w 481692"/>
                <a:gd name="connsiteY778" fmla="*/ 205740 h 520881"/>
                <a:gd name="connsiteX779" fmla="*/ 338001 w 481692"/>
                <a:gd name="connsiteY779" fmla="*/ 205740 h 520881"/>
                <a:gd name="connsiteX780" fmla="*/ 336369 w 481692"/>
                <a:gd name="connsiteY780" fmla="*/ 205740 h 520881"/>
                <a:gd name="connsiteX781" fmla="*/ 334736 w 481692"/>
                <a:gd name="connsiteY781" fmla="*/ 205740 h 520881"/>
                <a:gd name="connsiteX782" fmla="*/ 333103 w 481692"/>
                <a:gd name="connsiteY782" fmla="*/ 209822 h 520881"/>
                <a:gd name="connsiteX783" fmla="*/ 332287 w 481692"/>
                <a:gd name="connsiteY783" fmla="*/ 211455 h 520881"/>
                <a:gd name="connsiteX784" fmla="*/ 331470 w 481692"/>
                <a:gd name="connsiteY784" fmla="*/ 211455 h 520881"/>
                <a:gd name="connsiteX785" fmla="*/ 329837 w 481692"/>
                <a:gd name="connsiteY785" fmla="*/ 210639 h 520881"/>
                <a:gd name="connsiteX786" fmla="*/ 329021 w 481692"/>
                <a:gd name="connsiteY786" fmla="*/ 210639 h 520881"/>
                <a:gd name="connsiteX787" fmla="*/ 327388 w 481692"/>
                <a:gd name="connsiteY787" fmla="*/ 213904 h 520881"/>
                <a:gd name="connsiteX788" fmla="*/ 327388 w 481692"/>
                <a:gd name="connsiteY788" fmla="*/ 214721 h 520881"/>
                <a:gd name="connsiteX789" fmla="*/ 327388 w 481692"/>
                <a:gd name="connsiteY789" fmla="*/ 215537 h 520881"/>
                <a:gd name="connsiteX790" fmla="*/ 328204 w 481692"/>
                <a:gd name="connsiteY790" fmla="*/ 217170 h 520881"/>
                <a:gd name="connsiteX791" fmla="*/ 329021 w 481692"/>
                <a:gd name="connsiteY791" fmla="*/ 217987 h 520881"/>
                <a:gd name="connsiteX792" fmla="*/ 330654 w 481692"/>
                <a:gd name="connsiteY792" fmla="*/ 218803 h 520881"/>
                <a:gd name="connsiteX793" fmla="*/ 331470 w 481692"/>
                <a:gd name="connsiteY793" fmla="*/ 218803 h 520881"/>
                <a:gd name="connsiteX794" fmla="*/ 332287 w 481692"/>
                <a:gd name="connsiteY794" fmla="*/ 219619 h 520881"/>
                <a:gd name="connsiteX795" fmla="*/ 333103 w 481692"/>
                <a:gd name="connsiteY795" fmla="*/ 220436 h 520881"/>
                <a:gd name="connsiteX796" fmla="*/ 334736 w 481692"/>
                <a:gd name="connsiteY796" fmla="*/ 221252 h 520881"/>
                <a:gd name="connsiteX797" fmla="*/ 337185 w 481692"/>
                <a:gd name="connsiteY797" fmla="*/ 221252 h 520881"/>
                <a:gd name="connsiteX798" fmla="*/ 338818 w 481692"/>
                <a:gd name="connsiteY798" fmla="*/ 222069 h 520881"/>
                <a:gd name="connsiteX799" fmla="*/ 338818 w 481692"/>
                <a:gd name="connsiteY799" fmla="*/ 222885 h 520881"/>
                <a:gd name="connsiteX800" fmla="*/ 338818 w 481692"/>
                <a:gd name="connsiteY800" fmla="*/ 223701 h 520881"/>
                <a:gd name="connsiteX801" fmla="*/ 338818 w 481692"/>
                <a:gd name="connsiteY801" fmla="*/ 226151 h 520881"/>
                <a:gd name="connsiteX802" fmla="*/ 338818 w 481692"/>
                <a:gd name="connsiteY802" fmla="*/ 226967 h 520881"/>
                <a:gd name="connsiteX803" fmla="*/ 337185 w 481692"/>
                <a:gd name="connsiteY803" fmla="*/ 230233 h 520881"/>
                <a:gd name="connsiteX804" fmla="*/ 336369 w 481692"/>
                <a:gd name="connsiteY804" fmla="*/ 232682 h 520881"/>
                <a:gd name="connsiteX805" fmla="*/ 337185 w 481692"/>
                <a:gd name="connsiteY805" fmla="*/ 234315 h 520881"/>
                <a:gd name="connsiteX806" fmla="*/ 337185 w 481692"/>
                <a:gd name="connsiteY806" fmla="*/ 235132 h 520881"/>
                <a:gd name="connsiteX807" fmla="*/ 337185 w 481692"/>
                <a:gd name="connsiteY807" fmla="*/ 235132 h 520881"/>
                <a:gd name="connsiteX808" fmla="*/ 338001 w 481692"/>
                <a:gd name="connsiteY808" fmla="*/ 235948 h 520881"/>
                <a:gd name="connsiteX809" fmla="*/ 338818 w 481692"/>
                <a:gd name="connsiteY809" fmla="*/ 236764 h 520881"/>
                <a:gd name="connsiteX810" fmla="*/ 338001 w 481692"/>
                <a:gd name="connsiteY810" fmla="*/ 239214 h 520881"/>
                <a:gd name="connsiteX811" fmla="*/ 338001 w 481692"/>
                <a:gd name="connsiteY811" fmla="*/ 240030 h 520881"/>
                <a:gd name="connsiteX812" fmla="*/ 339634 w 481692"/>
                <a:gd name="connsiteY812" fmla="*/ 240846 h 520881"/>
                <a:gd name="connsiteX813" fmla="*/ 341267 w 481692"/>
                <a:gd name="connsiteY813" fmla="*/ 240846 h 520881"/>
                <a:gd name="connsiteX814" fmla="*/ 342083 w 481692"/>
                <a:gd name="connsiteY814" fmla="*/ 241663 h 520881"/>
                <a:gd name="connsiteX815" fmla="*/ 340451 w 481692"/>
                <a:gd name="connsiteY815" fmla="*/ 244112 h 520881"/>
                <a:gd name="connsiteX816" fmla="*/ 340451 w 481692"/>
                <a:gd name="connsiteY816" fmla="*/ 245745 h 520881"/>
                <a:gd name="connsiteX817" fmla="*/ 341267 w 481692"/>
                <a:gd name="connsiteY817" fmla="*/ 247378 h 520881"/>
                <a:gd name="connsiteX818" fmla="*/ 341267 w 481692"/>
                <a:gd name="connsiteY818" fmla="*/ 249827 h 520881"/>
                <a:gd name="connsiteX819" fmla="*/ 341267 w 481692"/>
                <a:gd name="connsiteY819" fmla="*/ 249827 h 520881"/>
                <a:gd name="connsiteX820" fmla="*/ 341267 w 481692"/>
                <a:gd name="connsiteY820" fmla="*/ 250644 h 520881"/>
                <a:gd name="connsiteX821" fmla="*/ 342083 w 481692"/>
                <a:gd name="connsiteY821" fmla="*/ 253093 h 520881"/>
                <a:gd name="connsiteX822" fmla="*/ 343716 w 481692"/>
                <a:gd name="connsiteY822" fmla="*/ 257175 h 520881"/>
                <a:gd name="connsiteX823" fmla="*/ 343716 w 481692"/>
                <a:gd name="connsiteY823" fmla="*/ 258808 h 520881"/>
                <a:gd name="connsiteX824" fmla="*/ 343716 w 481692"/>
                <a:gd name="connsiteY824" fmla="*/ 260441 h 520881"/>
                <a:gd name="connsiteX825" fmla="*/ 343716 w 481692"/>
                <a:gd name="connsiteY825" fmla="*/ 262890 h 520881"/>
                <a:gd name="connsiteX826" fmla="*/ 342083 w 481692"/>
                <a:gd name="connsiteY826" fmla="*/ 262890 h 520881"/>
                <a:gd name="connsiteX827" fmla="*/ 342900 w 481692"/>
                <a:gd name="connsiteY827" fmla="*/ 264523 h 520881"/>
                <a:gd name="connsiteX828" fmla="*/ 342900 w 481692"/>
                <a:gd name="connsiteY828" fmla="*/ 266156 h 520881"/>
                <a:gd name="connsiteX829" fmla="*/ 342900 w 481692"/>
                <a:gd name="connsiteY829" fmla="*/ 267789 h 520881"/>
                <a:gd name="connsiteX830" fmla="*/ 341267 w 481692"/>
                <a:gd name="connsiteY830" fmla="*/ 267789 h 520881"/>
                <a:gd name="connsiteX831" fmla="*/ 340451 w 481692"/>
                <a:gd name="connsiteY831" fmla="*/ 267789 h 520881"/>
                <a:gd name="connsiteX832" fmla="*/ 339634 w 481692"/>
                <a:gd name="connsiteY832" fmla="*/ 266156 h 520881"/>
                <a:gd name="connsiteX833" fmla="*/ 339634 w 481692"/>
                <a:gd name="connsiteY833" fmla="*/ 267789 h 520881"/>
                <a:gd name="connsiteX834" fmla="*/ 338001 w 481692"/>
                <a:gd name="connsiteY834" fmla="*/ 269421 h 520881"/>
                <a:gd name="connsiteX835" fmla="*/ 337185 w 481692"/>
                <a:gd name="connsiteY835" fmla="*/ 268605 h 520881"/>
                <a:gd name="connsiteX836" fmla="*/ 337185 w 481692"/>
                <a:gd name="connsiteY836" fmla="*/ 267789 h 520881"/>
                <a:gd name="connsiteX837" fmla="*/ 337185 w 481692"/>
                <a:gd name="connsiteY837" fmla="*/ 266156 h 520881"/>
                <a:gd name="connsiteX838" fmla="*/ 338001 w 481692"/>
                <a:gd name="connsiteY838" fmla="*/ 261257 h 520881"/>
                <a:gd name="connsiteX839" fmla="*/ 338001 w 481692"/>
                <a:gd name="connsiteY839" fmla="*/ 260441 h 520881"/>
                <a:gd name="connsiteX840" fmla="*/ 338001 w 481692"/>
                <a:gd name="connsiteY840" fmla="*/ 260441 h 520881"/>
                <a:gd name="connsiteX841" fmla="*/ 337185 w 481692"/>
                <a:gd name="connsiteY841" fmla="*/ 260441 h 520881"/>
                <a:gd name="connsiteX842" fmla="*/ 337185 w 481692"/>
                <a:gd name="connsiteY842" fmla="*/ 259624 h 520881"/>
                <a:gd name="connsiteX843" fmla="*/ 335552 w 481692"/>
                <a:gd name="connsiteY843" fmla="*/ 264523 h 520881"/>
                <a:gd name="connsiteX844" fmla="*/ 336369 w 481692"/>
                <a:gd name="connsiteY844" fmla="*/ 266972 h 520881"/>
                <a:gd name="connsiteX845" fmla="*/ 336369 w 481692"/>
                <a:gd name="connsiteY845" fmla="*/ 267789 h 520881"/>
                <a:gd name="connsiteX846" fmla="*/ 333919 w 481692"/>
                <a:gd name="connsiteY846" fmla="*/ 268605 h 520881"/>
                <a:gd name="connsiteX847" fmla="*/ 331470 w 481692"/>
                <a:gd name="connsiteY847" fmla="*/ 266972 h 520881"/>
                <a:gd name="connsiteX848" fmla="*/ 331470 w 481692"/>
                <a:gd name="connsiteY848" fmla="*/ 266156 h 520881"/>
                <a:gd name="connsiteX849" fmla="*/ 331470 w 481692"/>
                <a:gd name="connsiteY849" fmla="*/ 266972 h 520881"/>
                <a:gd name="connsiteX850" fmla="*/ 330654 w 481692"/>
                <a:gd name="connsiteY850" fmla="*/ 268605 h 520881"/>
                <a:gd name="connsiteX851" fmla="*/ 328204 w 481692"/>
                <a:gd name="connsiteY851" fmla="*/ 268605 h 520881"/>
                <a:gd name="connsiteX852" fmla="*/ 327388 w 481692"/>
                <a:gd name="connsiteY852" fmla="*/ 267789 h 520881"/>
                <a:gd name="connsiteX853" fmla="*/ 328204 w 481692"/>
                <a:gd name="connsiteY853" fmla="*/ 266156 h 520881"/>
                <a:gd name="connsiteX854" fmla="*/ 329837 w 481692"/>
                <a:gd name="connsiteY854" fmla="*/ 262074 h 520881"/>
                <a:gd name="connsiteX855" fmla="*/ 329837 w 481692"/>
                <a:gd name="connsiteY855" fmla="*/ 260441 h 520881"/>
                <a:gd name="connsiteX856" fmla="*/ 328204 w 481692"/>
                <a:gd name="connsiteY856" fmla="*/ 258808 h 520881"/>
                <a:gd name="connsiteX857" fmla="*/ 326571 w 481692"/>
                <a:gd name="connsiteY857" fmla="*/ 257991 h 520881"/>
                <a:gd name="connsiteX858" fmla="*/ 325755 w 481692"/>
                <a:gd name="connsiteY858" fmla="*/ 256359 h 520881"/>
                <a:gd name="connsiteX859" fmla="*/ 325755 w 481692"/>
                <a:gd name="connsiteY859" fmla="*/ 258808 h 520881"/>
                <a:gd name="connsiteX860" fmla="*/ 326571 w 481692"/>
                <a:gd name="connsiteY860" fmla="*/ 259624 h 520881"/>
                <a:gd name="connsiteX861" fmla="*/ 327388 w 481692"/>
                <a:gd name="connsiteY861" fmla="*/ 260441 h 520881"/>
                <a:gd name="connsiteX862" fmla="*/ 329021 w 481692"/>
                <a:gd name="connsiteY862" fmla="*/ 261257 h 520881"/>
                <a:gd name="connsiteX863" fmla="*/ 328204 w 481692"/>
                <a:gd name="connsiteY863" fmla="*/ 262890 h 520881"/>
                <a:gd name="connsiteX864" fmla="*/ 327388 w 481692"/>
                <a:gd name="connsiteY864" fmla="*/ 263707 h 520881"/>
                <a:gd name="connsiteX865" fmla="*/ 325755 w 481692"/>
                <a:gd name="connsiteY865" fmla="*/ 266972 h 520881"/>
                <a:gd name="connsiteX866" fmla="*/ 323306 w 481692"/>
                <a:gd name="connsiteY866" fmla="*/ 268605 h 520881"/>
                <a:gd name="connsiteX867" fmla="*/ 320856 w 481692"/>
                <a:gd name="connsiteY867" fmla="*/ 270238 h 520881"/>
                <a:gd name="connsiteX868" fmla="*/ 312692 w 481692"/>
                <a:gd name="connsiteY868" fmla="*/ 271871 h 520881"/>
                <a:gd name="connsiteX869" fmla="*/ 311059 w 481692"/>
                <a:gd name="connsiteY869" fmla="*/ 272687 h 520881"/>
                <a:gd name="connsiteX870" fmla="*/ 308610 w 481692"/>
                <a:gd name="connsiteY870" fmla="*/ 275137 h 520881"/>
                <a:gd name="connsiteX871" fmla="*/ 306977 w 481692"/>
                <a:gd name="connsiteY871" fmla="*/ 277586 h 520881"/>
                <a:gd name="connsiteX872" fmla="*/ 306977 w 481692"/>
                <a:gd name="connsiteY872" fmla="*/ 280035 h 520881"/>
                <a:gd name="connsiteX873" fmla="*/ 307794 w 481692"/>
                <a:gd name="connsiteY873" fmla="*/ 282484 h 520881"/>
                <a:gd name="connsiteX874" fmla="*/ 308610 w 481692"/>
                <a:gd name="connsiteY874" fmla="*/ 286566 h 520881"/>
                <a:gd name="connsiteX875" fmla="*/ 309426 w 481692"/>
                <a:gd name="connsiteY875" fmla="*/ 287383 h 520881"/>
                <a:gd name="connsiteX876" fmla="*/ 308610 w 481692"/>
                <a:gd name="connsiteY876" fmla="*/ 289016 h 520881"/>
                <a:gd name="connsiteX877" fmla="*/ 306977 w 481692"/>
                <a:gd name="connsiteY877" fmla="*/ 290649 h 520881"/>
                <a:gd name="connsiteX878" fmla="*/ 306161 w 481692"/>
                <a:gd name="connsiteY878" fmla="*/ 292282 h 520881"/>
                <a:gd name="connsiteX879" fmla="*/ 306161 w 481692"/>
                <a:gd name="connsiteY879" fmla="*/ 293098 h 520881"/>
                <a:gd name="connsiteX880" fmla="*/ 306161 w 481692"/>
                <a:gd name="connsiteY880" fmla="*/ 293914 h 520881"/>
                <a:gd name="connsiteX881" fmla="*/ 302079 w 481692"/>
                <a:gd name="connsiteY881" fmla="*/ 296364 h 520881"/>
                <a:gd name="connsiteX882" fmla="*/ 301262 w 481692"/>
                <a:gd name="connsiteY882" fmla="*/ 297996 h 520881"/>
                <a:gd name="connsiteX883" fmla="*/ 300446 w 481692"/>
                <a:gd name="connsiteY883" fmla="*/ 299629 h 520881"/>
                <a:gd name="connsiteX884" fmla="*/ 298813 w 481692"/>
                <a:gd name="connsiteY884" fmla="*/ 298813 h 520881"/>
                <a:gd name="connsiteX885" fmla="*/ 297996 w 481692"/>
                <a:gd name="connsiteY885" fmla="*/ 298813 h 520881"/>
                <a:gd name="connsiteX886" fmla="*/ 298813 w 481692"/>
                <a:gd name="connsiteY886" fmla="*/ 299629 h 520881"/>
                <a:gd name="connsiteX887" fmla="*/ 298813 w 481692"/>
                <a:gd name="connsiteY887" fmla="*/ 300446 h 520881"/>
                <a:gd name="connsiteX888" fmla="*/ 298813 w 481692"/>
                <a:gd name="connsiteY888" fmla="*/ 301262 h 520881"/>
                <a:gd name="connsiteX889" fmla="*/ 297996 w 481692"/>
                <a:gd name="connsiteY889" fmla="*/ 302079 h 520881"/>
                <a:gd name="connsiteX890" fmla="*/ 292281 w 481692"/>
                <a:gd name="connsiteY890" fmla="*/ 303712 h 520881"/>
                <a:gd name="connsiteX891" fmla="*/ 287383 w 481692"/>
                <a:gd name="connsiteY891" fmla="*/ 305344 h 520881"/>
                <a:gd name="connsiteX892" fmla="*/ 285750 w 481692"/>
                <a:gd name="connsiteY892" fmla="*/ 305344 h 520881"/>
                <a:gd name="connsiteX893" fmla="*/ 285750 w 481692"/>
                <a:gd name="connsiteY893" fmla="*/ 304528 h 520881"/>
                <a:gd name="connsiteX894" fmla="*/ 286566 w 481692"/>
                <a:gd name="connsiteY894" fmla="*/ 303712 h 520881"/>
                <a:gd name="connsiteX895" fmla="*/ 286566 w 481692"/>
                <a:gd name="connsiteY895" fmla="*/ 302079 h 520881"/>
                <a:gd name="connsiteX896" fmla="*/ 285750 w 481692"/>
                <a:gd name="connsiteY896" fmla="*/ 302079 h 520881"/>
                <a:gd name="connsiteX897" fmla="*/ 284933 w 481692"/>
                <a:gd name="connsiteY897" fmla="*/ 302079 h 520881"/>
                <a:gd name="connsiteX898" fmla="*/ 281668 w 481692"/>
                <a:gd name="connsiteY898" fmla="*/ 304528 h 520881"/>
                <a:gd name="connsiteX899" fmla="*/ 280035 w 481692"/>
                <a:gd name="connsiteY899" fmla="*/ 306977 h 520881"/>
                <a:gd name="connsiteX900" fmla="*/ 280035 w 481692"/>
                <a:gd name="connsiteY900" fmla="*/ 307794 h 520881"/>
                <a:gd name="connsiteX901" fmla="*/ 280851 w 481692"/>
                <a:gd name="connsiteY901" fmla="*/ 307794 h 520881"/>
                <a:gd name="connsiteX902" fmla="*/ 283301 w 481692"/>
                <a:gd name="connsiteY902" fmla="*/ 306161 h 520881"/>
                <a:gd name="connsiteX903" fmla="*/ 284117 w 481692"/>
                <a:gd name="connsiteY903" fmla="*/ 306161 h 520881"/>
                <a:gd name="connsiteX904" fmla="*/ 284117 w 481692"/>
                <a:gd name="connsiteY904" fmla="*/ 306977 h 520881"/>
                <a:gd name="connsiteX905" fmla="*/ 280851 w 481692"/>
                <a:gd name="connsiteY905" fmla="*/ 309426 h 520881"/>
                <a:gd name="connsiteX906" fmla="*/ 273504 w 481692"/>
                <a:gd name="connsiteY906" fmla="*/ 315958 h 520881"/>
                <a:gd name="connsiteX907" fmla="*/ 273504 w 481692"/>
                <a:gd name="connsiteY907" fmla="*/ 317591 h 520881"/>
                <a:gd name="connsiteX908" fmla="*/ 272687 w 481692"/>
                <a:gd name="connsiteY908" fmla="*/ 319224 h 520881"/>
                <a:gd name="connsiteX909" fmla="*/ 271054 w 481692"/>
                <a:gd name="connsiteY909" fmla="*/ 320857 h 520881"/>
                <a:gd name="connsiteX910" fmla="*/ 268605 w 481692"/>
                <a:gd name="connsiteY910" fmla="*/ 324122 h 520881"/>
                <a:gd name="connsiteX911" fmla="*/ 263706 w 481692"/>
                <a:gd name="connsiteY911" fmla="*/ 329021 h 520881"/>
                <a:gd name="connsiteX912" fmla="*/ 262073 w 481692"/>
                <a:gd name="connsiteY912" fmla="*/ 330654 h 520881"/>
                <a:gd name="connsiteX913" fmla="*/ 254726 w 481692"/>
                <a:gd name="connsiteY913" fmla="*/ 334736 h 520881"/>
                <a:gd name="connsiteX914" fmla="*/ 253093 w 481692"/>
                <a:gd name="connsiteY914" fmla="*/ 335552 h 520881"/>
                <a:gd name="connsiteX915" fmla="*/ 249827 w 481692"/>
                <a:gd name="connsiteY915" fmla="*/ 339634 h 520881"/>
                <a:gd name="connsiteX916" fmla="*/ 246562 w 481692"/>
                <a:gd name="connsiteY916" fmla="*/ 342900 h 520881"/>
                <a:gd name="connsiteX917" fmla="*/ 243296 w 481692"/>
                <a:gd name="connsiteY917" fmla="*/ 345349 h 520881"/>
                <a:gd name="connsiteX918" fmla="*/ 236764 w 481692"/>
                <a:gd name="connsiteY918" fmla="*/ 348615 h 520881"/>
                <a:gd name="connsiteX919" fmla="*/ 232682 w 481692"/>
                <a:gd name="connsiteY919" fmla="*/ 351881 h 520881"/>
                <a:gd name="connsiteX920" fmla="*/ 231865 w 481692"/>
                <a:gd name="connsiteY920" fmla="*/ 353514 h 520881"/>
                <a:gd name="connsiteX921" fmla="*/ 231865 w 481692"/>
                <a:gd name="connsiteY921" fmla="*/ 354330 h 520881"/>
                <a:gd name="connsiteX922" fmla="*/ 232682 w 481692"/>
                <a:gd name="connsiteY922" fmla="*/ 355146 h 520881"/>
                <a:gd name="connsiteX923" fmla="*/ 233498 w 481692"/>
                <a:gd name="connsiteY923" fmla="*/ 355963 h 520881"/>
                <a:gd name="connsiteX924" fmla="*/ 233498 w 481692"/>
                <a:gd name="connsiteY924" fmla="*/ 356779 h 520881"/>
                <a:gd name="connsiteX925" fmla="*/ 233498 w 481692"/>
                <a:gd name="connsiteY925" fmla="*/ 358412 h 520881"/>
                <a:gd name="connsiteX926" fmla="*/ 233498 w 481692"/>
                <a:gd name="connsiteY926" fmla="*/ 359229 h 520881"/>
                <a:gd name="connsiteX927" fmla="*/ 232682 w 481692"/>
                <a:gd name="connsiteY927" fmla="*/ 360862 h 520881"/>
                <a:gd name="connsiteX928" fmla="*/ 231049 w 481692"/>
                <a:gd name="connsiteY928" fmla="*/ 362494 h 520881"/>
                <a:gd name="connsiteX929" fmla="*/ 224518 w 481692"/>
                <a:gd name="connsiteY929" fmla="*/ 364944 h 520881"/>
                <a:gd name="connsiteX930" fmla="*/ 223701 w 481692"/>
                <a:gd name="connsiteY930" fmla="*/ 364944 h 520881"/>
                <a:gd name="connsiteX931" fmla="*/ 218803 w 481692"/>
                <a:gd name="connsiteY931" fmla="*/ 364127 h 520881"/>
                <a:gd name="connsiteX932" fmla="*/ 217170 w 481692"/>
                <a:gd name="connsiteY932" fmla="*/ 364944 h 520881"/>
                <a:gd name="connsiteX933" fmla="*/ 216354 w 481692"/>
                <a:gd name="connsiteY933" fmla="*/ 366576 h 520881"/>
                <a:gd name="connsiteX934" fmla="*/ 214721 w 481692"/>
                <a:gd name="connsiteY934" fmla="*/ 371475 h 520881"/>
                <a:gd name="connsiteX935" fmla="*/ 213088 w 481692"/>
                <a:gd name="connsiteY935" fmla="*/ 373108 h 520881"/>
                <a:gd name="connsiteX936" fmla="*/ 212271 w 481692"/>
                <a:gd name="connsiteY936" fmla="*/ 374741 h 520881"/>
                <a:gd name="connsiteX937" fmla="*/ 212271 w 481692"/>
                <a:gd name="connsiteY937" fmla="*/ 375557 h 520881"/>
                <a:gd name="connsiteX938" fmla="*/ 211455 w 481692"/>
                <a:gd name="connsiteY938" fmla="*/ 375557 h 520881"/>
                <a:gd name="connsiteX939" fmla="*/ 210638 w 481692"/>
                <a:gd name="connsiteY939" fmla="*/ 375557 h 520881"/>
                <a:gd name="connsiteX940" fmla="*/ 209822 w 481692"/>
                <a:gd name="connsiteY940" fmla="*/ 375557 h 520881"/>
                <a:gd name="connsiteX941" fmla="*/ 209006 w 481692"/>
                <a:gd name="connsiteY941" fmla="*/ 373924 h 520881"/>
                <a:gd name="connsiteX942" fmla="*/ 207373 w 481692"/>
                <a:gd name="connsiteY942" fmla="*/ 373924 h 520881"/>
                <a:gd name="connsiteX943" fmla="*/ 206556 w 481692"/>
                <a:gd name="connsiteY943" fmla="*/ 373924 h 520881"/>
                <a:gd name="connsiteX944" fmla="*/ 202474 w 481692"/>
                <a:gd name="connsiteY944" fmla="*/ 375557 h 520881"/>
                <a:gd name="connsiteX945" fmla="*/ 200841 w 481692"/>
                <a:gd name="connsiteY945" fmla="*/ 377190 h 520881"/>
                <a:gd name="connsiteX946" fmla="*/ 197576 w 481692"/>
                <a:gd name="connsiteY946" fmla="*/ 383721 h 520881"/>
                <a:gd name="connsiteX947" fmla="*/ 196759 w 481692"/>
                <a:gd name="connsiteY947" fmla="*/ 387804 h 520881"/>
                <a:gd name="connsiteX948" fmla="*/ 197576 w 481692"/>
                <a:gd name="connsiteY948" fmla="*/ 392702 h 520881"/>
                <a:gd name="connsiteX949" fmla="*/ 198392 w 481692"/>
                <a:gd name="connsiteY949" fmla="*/ 396784 h 520881"/>
                <a:gd name="connsiteX950" fmla="*/ 198392 w 481692"/>
                <a:gd name="connsiteY950" fmla="*/ 398417 h 520881"/>
                <a:gd name="connsiteX951" fmla="*/ 198392 w 481692"/>
                <a:gd name="connsiteY951" fmla="*/ 400866 h 520881"/>
                <a:gd name="connsiteX952" fmla="*/ 197576 w 481692"/>
                <a:gd name="connsiteY952" fmla="*/ 401683 h 520881"/>
                <a:gd name="connsiteX953" fmla="*/ 197576 w 481692"/>
                <a:gd name="connsiteY953" fmla="*/ 403316 h 520881"/>
                <a:gd name="connsiteX954" fmla="*/ 198392 w 481692"/>
                <a:gd name="connsiteY954" fmla="*/ 405765 h 520881"/>
                <a:gd name="connsiteX955" fmla="*/ 200025 w 481692"/>
                <a:gd name="connsiteY955" fmla="*/ 409031 h 520881"/>
                <a:gd name="connsiteX956" fmla="*/ 200025 w 481692"/>
                <a:gd name="connsiteY956" fmla="*/ 410664 h 520881"/>
                <a:gd name="connsiteX957" fmla="*/ 200025 w 481692"/>
                <a:gd name="connsiteY957" fmla="*/ 412296 h 520881"/>
                <a:gd name="connsiteX958" fmla="*/ 200841 w 481692"/>
                <a:gd name="connsiteY958" fmla="*/ 415562 h 520881"/>
                <a:gd name="connsiteX959" fmla="*/ 200025 w 481692"/>
                <a:gd name="connsiteY959" fmla="*/ 414746 h 520881"/>
                <a:gd name="connsiteX960" fmla="*/ 199208 w 481692"/>
                <a:gd name="connsiteY960" fmla="*/ 413113 h 520881"/>
                <a:gd name="connsiteX961" fmla="*/ 197576 w 481692"/>
                <a:gd name="connsiteY961" fmla="*/ 411480 h 520881"/>
                <a:gd name="connsiteX962" fmla="*/ 195943 w 481692"/>
                <a:gd name="connsiteY962" fmla="*/ 413113 h 520881"/>
                <a:gd name="connsiteX963" fmla="*/ 196759 w 481692"/>
                <a:gd name="connsiteY963" fmla="*/ 414746 h 520881"/>
                <a:gd name="connsiteX964" fmla="*/ 200025 w 481692"/>
                <a:gd name="connsiteY964" fmla="*/ 416379 h 520881"/>
                <a:gd name="connsiteX965" fmla="*/ 200841 w 481692"/>
                <a:gd name="connsiteY965" fmla="*/ 418012 h 520881"/>
                <a:gd name="connsiteX966" fmla="*/ 199208 w 481692"/>
                <a:gd name="connsiteY966" fmla="*/ 429441 h 520881"/>
                <a:gd name="connsiteX967" fmla="*/ 197576 w 481692"/>
                <a:gd name="connsiteY967" fmla="*/ 433524 h 520881"/>
                <a:gd name="connsiteX968" fmla="*/ 195943 w 481692"/>
                <a:gd name="connsiteY968" fmla="*/ 435973 h 520881"/>
                <a:gd name="connsiteX969" fmla="*/ 195126 w 481692"/>
                <a:gd name="connsiteY969" fmla="*/ 436789 h 520881"/>
                <a:gd name="connsiteX970" fmla="*/ 192677 w 481692"/>
                <a:gd name="connsiteY970" fmla="*/ 440871 h 520881"/>
                <a:gd name="connsiteX971" fmla="*/ 191044 w 481692"/>
                <a:gd name="connsiteY971" fmla="*/ 445770 h 520881"/>
                <a:gd name="connsiteX972" fmla="*/ 191044 w 481692"/>
                <a:gd name="connsiteY972" fmla="*/ 447403 h 520881"/>
                <a:gd name="connsiteX973" fmla="*/ 191861 w 481692"/>
                <a:gd name="connsiteY973" fmla="*/ 449852 h 520881"/>
                <a:gd name="connsiteX974" fmla="*/ 191044 w 481692"/>
                <a:gd name="connsiteY974" fmla="*/ 451485 h 520881"/>
                <a:gd name="connsiteX975" fmla="*/ 190228 w 481692"/>
                <a:gd name="connsiteY975" fmla="*/ 452301 h 520881"/>
                <a:gd name="connsiteX976" fmla="*/ 191861 w 481692"/>
                <a:gd name="connsiteY976" fmla="*/ 451485 h 520881"/>
                <a:gd name="connsiteX977" fmla="*/ 192677 w 481692"/>
                <a:gd name="connsiteY977" fmla="*/ 452301 h 520881"/>
                <a:gd name="connsiteX978" fmla="*/ 192677 w 481692"/>
                <a:gd name="connsiteY978" fmla="*/ 453118 h 520881"/>
                <a:gd name="connsiteX979" fmla="*/ 192677 w 481692"/>
                <a:gd name="connsiteY979" fmla="*/ 460466 h 520881"/>
                <a:gd name="connsiteX980" fmla="*/ 192677 w 481692"/>
                <a:gd name="connsiteY980" fmla="*/ 467814 h 520881"/>
                <a:gd name="connsiteX981" fmla="*/ 191044 w 481692"/>
                <a:gd name="connsiteY981" fmla="*/ 467814 h 520881"/>
                <a:gd name="connsiteX982" fmla="*/ 189412 w 481692"/>
                <a:gd name="connsiteY982" fmla="*/ 467814 h 520881"/>
                <a:gd name="connsiteX983" fmla="*/ 187779 w 481692"/>
                <a:gd name="connsiteY983" fmla="*/ 467814 h 520881"/>
                <a:gd name="connsiteX984" fmla="*/ 186962 w 481692"/>
                <a:gd name="connsiteY984" fmla="*/ 467814 h 520881"/>
                <a:gd name="connsiteX985" fmla="*/ 184513 w 481692"/>
                <a:gd name="connsiteY985" fmla="*/ 467814 h 520881"/>
                <a:gd name="connsiteX986" fmla="*/ 182063 w 481692"/>
                <a:gd name="connsiteY986" fmla="*/ 462099 h 520881"/>
                <a:gd name="connsiteX987" fmla="*/ 181247 w 481692"/>
                <a:gd name="connsiteY987" fmla="*/ 463732 h 520881"/>
                <a:gd name="connsiteX988" fmla="*/ 181247 w 481692"/>
                <a:gd name="connsiteY988" fmla="*/ 466181 h 520881"/>
                <a:gd name="connsiteX989" fmla="*/ 177165 w 481692"/>
                <a:gd name="connsiteY989" fmla="*/ 471896 h 520881"/>
                <a:gd name="connsiteX990" fmla="*/ 176348 w 481692"/>
                <a:gd name="connsiteY990" fmla="*/ 473529 h 520881"/>
                <a:gd name="connsiteX991" fmla="*/ 176348 w 481692"/>
                <a:gd name="connsiteY991" fmla="*/ 475162 h 520881"/>
                <a:gd name="connsiteX992" fmla="*/ 177165 w 481692"/>
                <a:gd name="connsiteY992" fmla="*/ 475978 h 520881"/>
                <a:gd name="connsiteX993" fmla="*/ 177981 w 481692"/>
                <a:gd name="connsiteY993" fmla="*/ 476794 h 520881"/>
                <a:gd name="connsiteX994" fmla="*/ 179614 w 481692"/>
                <a:gd name="connsiteY994" fmla="*/ 476794 h 520881"/>
                <a:gd name="connsiteX995" fmla="*/ 182063 w 481692"/>
                <a:gd name="connsiteY995" fmla="*/ 476794 h 520881"/>
                <a:gd name="connsiteX996" fmla="*/ 183696 w 481692"/>
                <a:gd name="connsiteY996" fmla="*/ 477611 h 520881"/>
                <a:gd name="connsiteX997" fmla="*/ 184513 w 481692"/>
                <a:gd name="connsiteY997" fmla="*/ 478427 h 520881"/>
                <a:gd name="connsiteX998" fmla="*/ 181247 w 481692"/>
                <a:gd name="connsiteY998" fmla="*/ 477611 h 520881"/>
                <a:gd name="connsiteX999" fmla="*/ 177165 w 481692"/>
                <a:gd name="connsiteY999" fmla="*/ 477611 h 520881"/>
                <a:gd name="connsiteX1000" fmla="*/ 168184 w 481692"/>
                <a:gd name="connsiteY1000" fmla="*/ 480060 h 520881"/>
                <a:gd name="connsiteX1001" fmla="*/ 165735 w 481692"/>
                <a:gd name="connsiteY1001" fmla="*/ 481693 h 520881"/>
                <a:gd name="connsiteX1002" fmla="*/ 164102 w 481692"/>
                <a:gd name="connsiteY1002" fmla="*/ 483326 h 520881"/>
                <a:gd name="connsiteX1003" fmla="*/ 163286 w 481692"/>
                <a:gd name="connsiteY1003" fmla="*/ 487408 h 520881"/>
                <a:gd name="connsiteX1004" fmla="*/ 163286 w 481692"/>
                <a:gd name="connsiteY1004" fmla="*/ 489857 h 520881"/>
                <a:gd name="connsiteX1005" fmla="*/ 162469 w 481692"/>
                <a:gd name="connsiteY1005" fmla="*/ 492307 h 520881"/>
                <a:gd name="connsiteX1006" fmla="*/ 157571 w 481692"/>
                <a:gd name="connsiteY1006" fmla="*/ 495572 h 520881"/>
                <a:gd name="connsiteX1007" fmla="*/ 154305 w 481692"/>
                <a:gd name="connsiteY1007" fmla="*/ 496389 h 520881"/>
                <a:gd name="connsiteX1008" fmla="*/ 153488 w 481692"/>
                <a:gd name="connsiteY1008" fmla="*/ 497205 h 520881"/>
                <a:gd name="connsiteX1009" fmla="*/ 150223 w 481692"/>
                <a:gd name="connsiteY1009" fmla="*/ 496389 h 520881"/>
                <a:gd name="connsiteX1010" fmla="*/ 146140 w 481692"/>
                <a:gd name="connsiteY1010" fmla="*/ 493939 h 520881"/>
                <a:gd name="connsiteX1011" fmla="*/ 144508 w 481692"/>
                <a:gd name="connsiteY1011" fmla="*/ 492307 h 520881"/>
                <a:gd name="connsiteX1012" fmla="*/ 138793 w 481692"/>
                <a:gd name="connsiteY1012" fmla="*/ 484959 h 520881"/>
                <a:gd name="connsiteX1013" fmla="*/ 137976 w 481692"/>
                <a:gd name="connsiteY1013" fmla="*/ 484142 h 520881"/>
                <a:gd name="connsiteX1014" fmla="*/ 137160 w 481692"/>
                <a:gd name="connsiteY1014" fmla="*/ 480876 h 520881"/>
                <a:gd name="connsiteX1015" fmla="*/ 137160 w 481692"/>
                <a:gd name="connsiteY1015" fmla="*/ 480060 h 520881"/>
                <a:gd name="connsiteX1016" fmla="*/ 137160 w 481692"/>
                <a:gd name="connsiteY1016" fmla="*/ 479244 h 520881"/>
                <a:gd name="connsiteX1017" fmla="*/ 136344 w 481692"/>
                <a:gd name="connsiteY1017" fmla="*/ 479244 h 520881"/>
                <a:gd name="connsiteX1018" fmla="*/ 136344 w 481692"/>
                <a:gd name="connsiteY1018" fmla="*/ 478427 h 520881"/>
                <a:gd name="connsiteX1019" fmla="*/ 134711 w 481692"/>
                <a:gd name="connsiteY1019" fmla="*/ 475162 h 520881"/>
                <a:gd name="connsiteX1020" fmla="*/ 133894 w 481692"/>
                <a:gd name="connsiteY1020" fmla="*/ 471079 h 520881"/>
                <a:gd name="connsiteX1021" fmla="*/ 133078 w 481692"/>
                <a:gd name="connsiteY1021" fmla="*/ 466997 h 520881"/>
                <a:gd name="connsiteX1022" fmla="*/ 133894 w 481692"/>
                <a:gd name="connsiteY1022" fmla="*/ 466997 h 520881"/>
                <a:gd name="connsiteX1023" fmla="*/ 134711 w 481692"/>
                <a:gd name="connsiteY1023" fmla="*/ 468630 h 520881"/>
                <a:gd name="connsiteX1024" fmla="*/ 135527 w 481692"/>
                <a:gd name="connsiteY1024" fmla="*/ 470263 h 520881"/>
                <a:gd name="connsiteX1025" fmla="*/ 135527 w 481692"/>
                <a:gd name="connsiteY1025" fmla="*/ 472712 h 520881"/>
                <a:gd name="connsiteX1026" fmla="*/ 136344 w 481692"/>
                <a:gd name="connsiteY1026" fmla="*/ 472712 h 520881"/>
                <a:gd name="connsiteX1027" fmla="*/ 137160 w 481692"/>
                <a:gd name="connsiteY1027" fmla="*/ 472712 h 520881"/>
                <a:gd name="connsiteX1028" fmla="*/ 135527 w 481692"/>
                <a:gd name="connsiteY1028" fmla="*/ 466181 h 520881"/>
                <a:gd name="connsiteX1029" fmla="*/ 133894 w 481692"/>
                <a:gd name="connsiteY1029" fmla="*/ 464548 h 520881"/>
                <a:gd name="connsiteX1030" fmla="*/ 133078 w 481692"/>
                <a:gd name="connsiteY1030" fmla="*/ 464548 h 520881"/>
                <a:gd name="connsiteX1031" fmla="*/ 132262 w 481692"/>
                <a:gd name="connsiteY1031" fmla="*/ 463732 h 520881"/>
                <a:gd name="connsiteX1032" fmla="*/ 132262 w 481692"/>
                <a:gd name="connsiteY1032" fmla="*/ 462099 h 520881"/>
                <a:gd name="connsiteX1033" fmla="*/ 132262 w 481692"/>
                <a:gd name="connsiteY1033" fmla="*/ 461282 h 520881"/>
                <a:gd name="connsiteX1034" fmla="*/ 130629 w 481692"/>
                <a:gd name="connsiteY1034" fmla="*/ 458833 h 520881"/>
                <a:gd name="connsiteX1035" fmla="*/ 129812 w 481692"/>
                <a:gd name="connsiteY1035" fmla="*/ 457200 h 520881"/>
                <a:gd name="connsiteX1036" fmla="*/ 126546 w 481692"/>
                <a:gd name="connsiteY1036" fmla="*/ 450669 h 520881"/>
                <a:gd name="connsiteX1037" fmla="*/ 124913 w 481692"/>
                <a:gd name="connsiteY1037" fmla="*/ 445770 h 520881"/>
                <a:gd name="connsiteX1038" fmla="*/ 123281 w 481692"/>
                <a:gd name="connsiteY1038" fmla="*/ 440871 h 520881"/>
                <a:gd name="connsiteX1039" fmla="*/ 121648 w 481692"/>
                <a:gd name="connsiteY1039" fmla="*/ 439239 h 520881"/>
                <a:gd name="connsiteX1040" fmla="*/ 120015 w 481692"/>
                <a:gd name="connsiteY1040" fmla="*/ 435157 h 520881"/>
                <a:gd name="connsiteX1041" fmla="*/ 118382 w 481692"/>
                <a:gd name="connsiteY1041" fmla="*/ 433524 h 520881"/>
                <a:gd name="connsiteX1042" fmla="*/ 116749 w 481692"/>
                <a:gd name="connsiteY1042" fmla="*/ 431074 h 520881"/>
                <a:gd name="connsiteX1043" fmla="*/ 115116 w 481692"/>
                <a:gd name="connsiteY1043" fmla="*/ 430258 h 520881"/>
                <a:gd name="connsiteX1044" fmla="*/ 114300 w 481692"/>
                <a:gd name="connsiteY1044" fmla="*/ 429441 h 520881"/>
                <a:gd name="connsiteX1045" fmla="*/ 110218 w 481692"/>
                <a:gd name="connsiteY1045" fmla="*/ 421277 h 520881"/>
                <a:gd name="connsiteX1046" fmla="*/ 108585 w 481692"/>
                <a:gd name="connsiteY1046" fmla="*/ 416379 h 520881"/>
                <a:gd name="connsiteX1047" fmla="*/ 107769 w 481692"/>
                <a:gd name="connsiteY1047" fmla="*/ 413929 h 520881"/>
                <a:gd name="connsiteX1048" fmla="*/ 106952 w 481692"/>
                <a:gd name="connsiteY1048" fmla="*/ 412296 h 520881"/>
                <a:gd name="connsiteX1049" fmla="*/ 105319 w 481692"/>
                <a:gd name="connsiteY1049" fmla="*/ 404949 h 520881"/>
                <a:gd name="connsiteX1050" fmla="*/ 105319 w 481692"/>
                <a:gd name="connsiteY1050" fmla="*/ 403316 h 520881"/>
                <a:gd name="connsiteX1051" fmla="*/ 105319 w 481692"/>
                <a:gd name="connsiteY1051" fmla="*/ 401683 h 520881"/>
                <a:gd name="connsiteX1052" fmla="*/ 104503 w 481692"/>
                <a:gd name="connsiteY1052" fmla="*/ 398417 h 520881"/>
                <a:gd name="connsiteX1053" fmla="*/ 102870 w 481692"/>
                <a:gd name="connsiteY1053" fmla="*/ 395151 h 520881"/>
                <a:gd name="connsiteX1054" fmla="*/ 102054 w 481692"/>
                <a:gd name="connsiteY1054" fmla="*/ 392702 h 520881"/>
                <a:gd name="connsiteX1055" fmla="*/ 102054 w 481692"/>
                <a:gd name="connsiteY1055" fmla="*/ 391886 h 520881"/>
                <a:gd name="connsiteX1056" fmla="*/ 101237 w 481692"/>
                <a:gd name="connsiteY1056" fmla="*/ 388620 h 520881"/>
                <a:gd name="connsiteX1057" fmla="*/ 101237 w 481692"/>
                <a:gd name="connsiteY1057" fmla="*/ 386987 h 520881"/>
                <a:gd name="connsiteX1058" fmla="*/ 100421 w 481692"/>
                <a:gd name="connsiteY1058" fmla="*/ 385354 h 520881"/>
                <a:gd name="connsiteX1059" fmla="*/ 99604 w 481692"/>
                <a:gd name="connsiteY1059" fmla="*/ 383721 h 520881"/>
                <a:gd name="connsiteX1060" fmla="*/ 98788 w 481692"/>
                <a:gd name="connsiteY1060" fmla="*/ 382905 h 520881"/>
                <a:gd name="connsiteX1061" fmla="*/ 96338 w 481692"/>
                <a:gd name="connsiteY1061" fmla="*/ 379639 h 520881"/>
                <a:gd name="connsiteX1062" fmla="*/ 95522 w 481692"/>
                <a:gd name="connsiteY1062" fmla="*/ 378823 h 520881"/>
                <a:gd name="connsiteX1063" fmla="*/ 93889 w 481692"/>
                <a:gd name="connsiteY1063" fmla="*/ 376374 h 520881"/>
                <a:gd name="connsiteX1064" fmla="*/ 93073 w 481692"/>
                <a:gd name="connsiteY1064" fmla="*/ 372291 h 520881"/>
                <a:gd name="connsiteX1065" fmla="*/ 91440 w 481692"/>
                <a:gd name="connsiteY1065" fmla="*/ 370659 h 520881"/>
                <a:gd name="connsiteX1066" fmla="*/ 93889 w 481692"/>
                <a:gd name="connsiteY1066" fmla="*/ 370659 h 520881"/>
                <a:gd name="connsiteX1067" fmla="*/ 92256 w 481692"/>
                <a:gd name="connsiteY1067" fmla="*/ 369026 h 520881"/>
                <a:gd name="connsiteX1068" fmla="*/ 91440 w 481692"/>
                <a:gd name="connsiteY1068" fmla="*/ 368209 h 520881"/>
                <a:gd name="connsiteX1069" fmla="*/ 90623 w 481692"/>
                <a:gd name="connsiteY1069" fmla="*/ 367393 h 520881"/>
                <a:gd name="connsiteX1070" fmla="*/ 91440 w 481692"/>
                <a:gd name="connsiteY1070" fmla="*/ 365760 h 520881"/>
                <a:gd name="connsiteX1071" fmla="*/ 89807 w 481692"/>
                <a:gd name="connsiteY1071" fmla="*/ 365760 h 520881"/>
                <a:gd name="connsiteX1072" fmla="*/ 88990 w 481692"/>
                <a:gd name="connsiteY1072" fmla="*/ 364944 h 520881"/>
                <a:gd name="connsiteX1073" fmla="*/ 88174 w 481692"/>
                <a:gd name="connsiteY1073" fmla="*/ 362494 h 520881"/>
                <a:gd name="connsiteX1074" fmla="*/ 85725 w 481692"/>
                <a:gd name="connsiteY1074" fmla="*/ 359229 h 520881"/>
                <a:gd name="connsiteX1075" fmla="*/ 85725 w 481692"/>
                <a:gd name="connsiteY1075" fmla="*/ 357596 h 520881"/>
                <a:gd name="connsiteX1076" fmla="*/ 84092 w 481692"/>
                <a:gd name="connsiteY1076" fmla="*/ 352697 h 520881"/>
                <a:gd name="connsiteX1077" fmla="*/ 82459 w 481692"/>
                <a:gd name="connsiteY1077" fmla="*/ 339634 h 520881"/>
                <a:gd name="connsiteX1078" fmla="*/ 80826 w 481692"/>
                <a:gd name="connsiteY1078" fmla="*/ 333919 h 520881"/>
                <a:gd name="connsiteX1079" fmla="*/ 80826 w 481692"/>
                <a:gd name="connsiteY1079" fmla="*/ 332287 h 520881"/>
                <a:gd name="connsiteX1080" fmla="*/ 79194 w 481692"/>
                <a:gd name="connsiteY1080" fmla="*/ 327388 h 520881"/>
                <a:gd name="connsiteX1081" fmla="*/ 78377 w 481692"/>
                <a:gd name="connsiteY1081" fmla="*/ 324122 h 520881"/>
                <a:gd name="connsiteX1082" fmla="*/ 78377 w 481692"/>
                <a:gd name="connsiteY1082" fmla="*/ 321673 h 520881"/>
                <a:gd name="connsiteX1083" fmla="*/ 77561 w 481692"/>
                <a:gd name="connsiteY1083" fmla="*/ 320040 h 520881"/>
                <a:gd name="connsiteX1084" fmla="*/ 76744 w 481692"/>
                <a:gd name="connsiteY1084" fmla="*/ 316774 h 520881"/>
                <a:gd name="connsiteX1085" fmla="*/ 75928 w 481692"/>
                <a:gd name="connsiteY1085" fmla="*/ 315958 h 520881"/>
                <a:gd name="connsiteX1086" fmla="*/ 75928 w 481692"/>
                <a:gd name="connsiteY1086" fmla="*/ 315141 h 520881"/>
                <a:gd name="connsiteX1087" fmla="*/ 76744 w 481692"/>
                <a:gd name="connsiteY1087" fmla="*/ 313509 h 520881"/>
                <a:gd name="connsiteX1088" fmla="*/ 78377 w 481692"/>
                <a:gd name="connsiteY1088" fmla="*/ 311059 h 520881"/>
                <a:gd name="connsiteX1089" fmla="*/ 79194 w 481692"/>
                <a:gd name="connsiteY1089" fmla="*/ 309426 h 520881"/>
                <a:gd name="connsiteX1090" fmla="*/ 78377 w 481692"/>
                <a:gd name="connsiteY1090" fmla="*/ 306977 h 520881"/>
                <a:gd name="connsiteX1091" fmla="*/ 77561 w 481692"/>
                <a:gd name="connsiteY1091" fmla="*/ 309426 h 520881"/>
                <a:gd name="connsiteX1092" fmla="*/ 76744 w 481692"/>
                <a:gd name="connsiteY1092" fmla="*/ 310243 h 520881"/>
                <a:gd name="connsiteX1093" fmla="*/ 75928 w 481692"/>
                <a:gd name="connsiteY1093" fmla="*/ 308610 h 520881"/>
                <a:gd name="connsiteX1094" fmla="*/ 75928 w 481692"/>
                <a:gd name="connsiteY1094" fmla="*/ 306161 h 520881"/>
                <a:gd name="connsiteX1095" fmla="*/ 75928 w 481692"/>
                <a:gd name="connsiteY1095" fmla="*/ 305344 h 520881"/>
                <a:gd name="connsiteX1096" fmla="*/ 75928 w 481692"/>
                <a:gd name="connsiteY1096" fmla="*/ 304528 h 520881"/>
                <a:gd name="connsiteX1097" fmla="*/ 79194 w 481692"/>
                <a:gd name="connsiteY1097" fmla="*/ 304528 h 520881"/>
                <a:gd name="connsiteX1098" fmla="*/ 75928 w 481692"/>
                <a:gd name="connsiteY1098" fmla="*/ 302895 h 520881"/>
                <a:gd name="connsiteX1099" fmla="*/ 75928 w 481692"/>
                <a:gd name="connsiteY1099" fmla="*/ 302079 h 520881"/>
                <a:gd name="connsiteX1100" fmla="*/ 75928 w 481692"/>
                <a:gd name="connsiteY1100" fmla="*/ 301262 h 520881"/>
                <a:gd name="connsiteX1101" fmla="*/ 76744 w 481692"/>
                <a:gd name="connsiteY1101" fmla="*/ 300446 h 520881"/>
                <a:gd name="connsiteX1102" fmla="*/ 75928 w 481692"/>
                <a:gd name="connsiteY1102" fmla="*/ 299629 h 520881"/>
                <a:gd name="connsiteX1103" fmla="*/ 75112 w 481692"/>
                <a:gd name="connsiteY1103" fmla="*/ 296364 h 520881"/>
                <a:gd name="connsiteX1104" fmla="*/ 75112 w 481692"/>
                <a:gd name="connsiteY1104" fmla="*/ 295547 h 520881"/>
                <a:gd name="connsiteX1105" fmla="*/ 75112 w 481692"/>
                <a:gd name="connsiteY1105" fmla="*/ 294731 h 520881"/>
                <a:gd name="connsiteX1106" fmla="*/ 75928 w 481692"/>
                <a:gd name="connsiteY1106" fmla="*/ 290649 h 520881"/>
                <a:gd name="connsiteX1107" fmla="*/ 78377 w 481692"/>
                <a:gd name="connsiteY1107" fmla="*/ 282484 h 520881"/>
                <a:gd name="connsiteX1108" fmla="*/ 78377 w 481692"/>
                <a:gd name="connsiteY1108" fmla="*/ 280851 h 520881"/>
                <a:gd name="connsiteX1109" fmla="*/ 78377 w 481692"/>
                <a:gd name="connsiteY1109" fmla="*/ 278402 h 520881"/>
                <a:gd name="connsiteX1110" fmla="*/ 77561 w 481692"/>
                <a:gd name="connsiteY1110" fmla="*/ 275953 h 520881"/>
                <a:gd name="connsiteX1111" fmla="*/ 77561 w 481692"/>
                <a:gd name="connsiteY1111" fmla="*/ 273504 h 520881"/>
                <a:gd name="connsiteX1112" fmla="*/ 77561 w 481692"/>
                <a:gd name="connsiteY1112" fmla="*/ 272687 h 520881"/>
                <a:gd name="connsiteX1113" fmla="*/ 76744 w 481692"/>
                <a:gd name="connsiteY1113" fmla="*/ 272687 h 520881"/>
                <a:gd name="connsiteX1114" fmla="*/ 75928 w 481692"/>
                <a:gd name="connsiteY1114" fmla="*/ 271871 h 520881"/>
                <a:gd name="connsiteX1115" fmla="*/ 75112 w 481692"/>
                <a:gd name="connsiteY1115" fmla="*/ 268605 h 520881"/>
                <a:gd name="connsiteX1116" fmla="*/ 75928 w 481692"/>
                <a:gd name="connsiteY1116" fmla="*/ 267789 h 520881"/>
                <a:gd name="connsiteX1117" fmla="*/ 76744 w 481692"/>
                <a:gd name="connsiteY1117" fmla="*/ 266972 h 520881"/>
                <a:gd name="connsiteX1118" fmla="*/ 75928 w 481692"/>
                <a:gd name="connsiteY1118" fmla="*/ 266972 h 520881"/>
                <a:gd name="connsiteX1119" fmla="*/ 75112 w 481692"/>
                <a:gd name="connsiteY1119" fmla="*/ 266972 h 520881"/>
                <a:gd name="connsiteX1120" fmla="*/ 76744 w 481692"/>
                <a:gd name="connsiteY1120" fmla="*/ 265339 h 520881"/>
                <a:gd name="connsiteX1121" fmla="*/ 78377 w 481692"/>
                <a:gd name="connsiteY1121" fmla="*/ 264523 h 520881"/>
                <a:gd name="connsiteX1122" fmla="*/ 81643 w 481692"/>
                <a:gd name="connsiteY1122" fmla="*/ 262890 h 520881"/>
                <a:gd name="connsiteX1123" fmla="*/ 83276 w 481692"/>
                <a:gd name="connsiteY1123" fmla="*/ 262074 h 520881"/>
                <a:gd name="connsiteX1124" fmla="*/ 80826 w 481692"/>
                <a:gd name="connsiteY1124" fmla="*/ 262890 h 520881"/>
                <a:gd name="connsiteX1125" fmla="*/ 78377 w 481692"/>
                <a:gd name="connsiteY1125" fmla="*/ 262890 h 520881"/>
                <a:gd name="connsiteX1126" fmla="*/ 73479 w 481692"/>
                <a:gd name="connsiteY1126" fmla="*/ 262890 h 520881"/>
                <a:gd name="connsiteX1127" fmla="*/ 74295 w 481692"/>
                <a:gd name="connsiteY1127" fmla="*/ 259624 h 520881"/>
                <a:gd name="connsiteX1128" fmla="*/ 75112 w 481692"/>
                <a:gd name="connsiteY1128" fmla="*/ 258808 h 520881"/>
                <a:gd name="connsiteX1129" fmla="*/ 75928 w 481692"/>
                <a:gd name="connsiteY1129" fmla="*/ 257991 h 520881"/>
                <a:gd name="connsiteX1130" fmla="*/ 74295 w 481692"/>
                <a:gd name="connsiteY1130" fmla="*/ 257991 h 520881"/>
                <a:gd name="connsiteX1131" fmla="*/ 72662 w 481692"/>
                <a:gd name="connsiteY1131" fmla="*/ 257991 h 520881"/>
                <a:gd name="connsiteX1132" fmla="*/ 73479 w 481692"/>
                <a:gd name="connsiteY1132" fmla="*/ 254726 h 520881"/>
                <a:gd name="connsiteX1133" fmla="*/ 75112 w 481692"/>
                <a:gd name="connsiteY1133" fmla="*/ 253909 h 520881"/>
                <a:gd name="connsiteX1134" fmla="*/ 76744 w 481692"/>
                <a:gd name="connsiteY1134" fmla="*/ 253909 h 520881"/>
                <a:gd name="connsiteX1135" fmla="*/ 78377 w 481692"/>
                <a:gd name="connsiteY1135" fmla="*/ 253093 h 520881"/>
                <a:gd name="connsiteX1136" fmla="*/ 76744 w 481692"/>
                <a:gd name="connsiteY1136" fmla="*/ 252276 h 520881"/>
                <a:gd name="connsiteX1137" fmla="*/ 75112 w 481692"/>
                <a:gd name="connsiteY1137" fmla="*/ 252276 h 520881"/>
                <a:gd name="connsiteX1138" fmla="*/ 72662 w 481692"/>
                <a:gd name="connsiteY1138" fmla="*/ 253093 h 520881"/>
                <a:gd name="connsiteX1139" fmla="*/ 71029 w 481692"/>
                <a:gd name="connsiteY1139" fmla="*/ 253093 h 520881"/>
                <a:gd name="connsiteX1140" fmla="*/ 68580 w 481692"/>
                <a:gd name="connsiteY1140" fmla="*/ 253093 h 520881"/>
                <a:gd name="connsiteX1141" fmla="*/ 69396 w 481692"/>
                <a:gd name="connsiteY1141" fmla="*/ 253909 h 520881"/>
                <a:gd name="connsiteX1142" fmla="*/ 70213 w 481692"/>
                <a:gd name="connsiteY1142" fmla="*/ 254726 h 520881"/>
                <a:gd name="connsiteX1143" fmla="*/ 69396 w 481692"/>
                <a:gd name="connsiteY1143" fmla="*/ 256359 h 520881"/>
                <a:gd name="connsiteX1144" fmla="*/ 68580 w 481692"/>
                <a:gd name="connsiteY1144" fmla="*/ 257175 h 520881"/>
                <a:gd name="connsiteX1145" fmla="*/ 66947 w 481692"/>
                <a:gd name="connsiteY1145" fmla="*/ 257991 h 520881"/>
                <a:gd name="connsiteX1146" fmla="*/ 66131 w 481692"/>
                <a:gd name="connsiteY1146" fmla="*/ 258808 h 520881"/>
                <a:gd name="connsiteX1147" fmla="*/ 66131 w 481692"/>
                <a:gd name="connsiteY1147" fmla="*/ 259624 h 520881"/>
                <a:gd name="connsiteX1148" fmla="*/ 65314 w 481692"/>
                <a:gd name="connsiteY1148" fmla="*/ 260441 h 520881"/>
                <a:gd name="connsiteX1149" fmla="*/ 66131 w 481692"/>
                <a:gd name="connsiteY1149" fmla="*/ 261257 h 520881"/>
                <a:gd name="connsiteX1150" fmla="*/ 66947 w 481692"/>
                <a:gd name="connsiteY1150" fmla="*/ 261257 h 520881"/>
                <a:gd name="connsiteX1151" fmla="*/ 67763 w 481692"/>
                <a:gd name="connsiteY1151" fmla="*/ 262074 h 520881"/>
                <a:gd name="connsiteX1152" fmla="*/ 68580 w 481692"/>
                <a:gd name="connsiteY1152" fmla="*/ 262890 h 520881"/>
                <a:gd name="connsiteX1153" fmla="*/ 68580 w 481692"/>
                <a:gd name="connsiteY1153" fmla="*/ 265339 h 520881"/>
                <a:gd name="connsiteX1154" fmla="*/ 65314 w 481692"/>
                <a:gd name="connsiteY1154" fmla="*/ 271054 h 520881"/>
                <a:gd name="connsiteX1155" fmla="*/ 64498 w 481692"/>
                <a:gd name="connsiteY1155" fmla="*/ 271871 h 520881"/>
                <a:gd name="connsiteX1156" fmla="*/ 57150 w 481692"/>
                <a:gd name="connsiteY1156" fmla="*/ 275137 h 520881"/>
                <a:gd name="connsiteX1157" fmla="*/ 53884 w 481692"/>
                <a:gd name="connsiteY1157" fmla="*/ 276769 h 520881"/>
                <a:gd name="connsiteX1158" fmla="*/ 47353 w 481692"/>
                <a:gd name="connsiteY1158" fmla="*/ 279219 h 520881"/>
                <a:gd name="connsiteX1159" fmla="*/ 44904 w 481692"/>
                <a:gd name="connsiteY1159" fmla="*/ 280035 h 520881"/>
                <a:gd name="connsiteX1160" fmla="*/ 42454 w 481692"/>
                <a:gd name="connsiteY1160" fmla="*/ 279219 h 520881"/>
                <a:gd name="connsiteX1161" fmla="*/ 38372 w 481692"/>
                <a:gd name="connsiteY1161" fmla="*/ 277586 h 520881"/>
                <a:gd name="connsiteX1162" fmla="*/ 32657 w 481692"/>
                <a:gd name="connsiteY1162" fmla="*/ 273504 h 520881"/>
                <a:gd name="connsiteX1163" fmla="*/ 31024 w 481692"/>
                <a:gd name="connsiteY1163" fmla="*/ 271871 h 520881"/>
                <a:gd name="connsiteX1164" fmla="*/ 26126 w 481692"/>
                <a:gd name="connsiteY1164" fmla="*/ 266156 h 520881"/>
                <a:gd name="connsiteX1165" fmla="*/ 22860 w 481692"/>
                <a:gd name="connsiteY1165" fmla="*/ 262890 h 520881"/>
                <a:gd name="connsiteX1166" fmla="*/ 20411 w 481692"/>
                <a:gd name="connsiteY1166" fmla="*/ 260441 h 520881"/>
                <a:gd name="connsiteX1167" fmla="*/ 17145 w 481692"/>
                <a:gd name="connsiteY1167" fmla="*/ 257991 h 520881"/>
                <a:gd name="connsiteX1168" fmla="*/ 13879 w 481692"/>
                <a:gd name="connsiteY1168" fmla="*/ 254726 h 520881"/>
                <a:gd name="connsiteX1169" fmla="*/ 13063 w 481692"/>
                <a:gd name="connsiteY1169" fmla="*/ 253093 h 520881"/>
                <a:gd name="connsiteX1170" fmla="*/ 13063 w 481692"/>
                <a:gd name="connsiteY1170" fmla="*/ 251460 h 520881"/>
                <a:gd name="connsiteX1171" fmla="*/ 13879 w 481692"/>
                <a:gd name="connsiteY1171" fmla="*/ 250644 h 520881"/>
                <a:gd name="connsiteX1172" fmla="*/ 15512 w 481692"/>
                <a:gd name="connsiteY1172" fmla="*/ 250644 h 520881"/>
                <a:gd name="connsiteX1173" fmla="*/ 16329 w 481692"/>
                <a:gd name="connsiteY1173" fmla="*/ 252276 h 520881"/>
                <a:gd name="connsiteX1174" fmla="*/ 17145 w 481692"/>
                <a:gd name="connsiteY1174" fmla="*/ 253093 h 520881"/>
                <a:gd name="connsiteX1175" fmla="*/ 17962 w 481692"/>
                <a:gd name="connsiteY1175" fmla="*/ 253093 h 520881"/>
                <a:gd name="connsiteX1176" fmla="*/ 22860 w 481692"/>
                <a:gd name="connsiteY1176" fmla="*/ 250644 h 520881"/>
                <a:gd name="connsiteX1177" fmla="*/ 24493 w 481692"/>
                <a:gd name="connsiteY1177" fmla="*/ 250644 h 520881"/>
                <a:gd name="connsiteX1178" fmla="*/ 25309 w 481692"/>
                <a:gd name="connsiteY1178" fmla="*/ 249827 h 520881"/>
                <a:gd name="connsiteX1179" fmla="*/ 26942 w 481692"/>
                <a:gd name="connsiteY1179" fmla="*/ 249827 h 520881"/>
                <a:gd name="connsiteX1180" fmla="*/ 30208 w 481692"/>
                <a:gd name="connsiteY1180" fmla="*/ 248194 h 520881"/>
                <a:gd name="connsiteX1181" fmla="*/ 31840 w 481692"/>
                <a:gd name="connsiteY1181" fmla="*/ 248194 h 520881"/>
                <a:gd name="connsiteX1182" fmla="*/ 33473 w 481692"/>
                <a:gd name="connsiteY1182" fmla="*/ 248194 h 520881"/>
                <a:gd name="connsiteX1183" fmla="*/ 35923 w 481692"/>
                <a:gd name="connsiteY1183" fmla="*/ 244112 h 520881"/>
                <a:gd name="connsiteX1184" fmla="*/ 37556 w 481692"/>
                <a:gd name="connsiteY1184" fmla="*/ 241663 h 520881"/>
                <a:gd name="connsiteX1185" fmla="*/ 38372 w 481692"/>
                <a:gd name="connsiteY1185" fmla="*/ 240846 h 520881"/>
                <a:gd name="connsiteX1186" fmla="*/ 38372 w 481692"/>
                <a:gd name="connsiteY1186" fmla="*/ 240030 h 520881"/>
                <a:gd name="connsiteX1187" fmla="*/ 38372 w 481692"/>
                <a:gd name="connsiteY1187" fmla="*/ 239214 h 520881"/>
                <a:gd name="connsiteX1188" fmla="*/ 37556 w 481692"/>
                <a:gd name="connsiteY1188" fmla="*/ 239214 h 520881"/>
                <a:gd name="connsiteX1189" fmla="*/ 36739 w 481692"/>
                <a:gd name="connsiteY1189" fmla="*/ 240030 h 520881"/>
                <a:gd name="connsiteX1190" fmla="*/ 35923 w 481692"/>
                <a:gd name="connsiteY1190" fmla="*/ 240846 h 520881"/>
                <a:gd name="connsiteX1191" fmla="*/ 35106 w 481692"/>
                <a:gd name="connsiteY1191" fmla="*/ 241663 h 520881"/>
                <a:gd name="connsiteX1192" fmla="*/ 33473 w 481692"/>
                <a:gd name="connsiteY1192" fmla="*/ 240846 h 520881"/>
                <a:gd name="connsiteX1193" fmla="*/ 32657 w 481692"/>
                <a:gd name="connsiteY1193" fmla="*/ 240846 h 520881"/>
                <a:gd name="connsiteX1194" fmla="*/ 31840 w 481692"/>
                <a:gd name="connsiteY1194" fmla="*/ 240846 h 520881"/>
                <a:gd name="connsiteX1195" fmla="*/ 27758 w 481692"/>
                <a:gd name="connsiteY1195" fmla="*/ 242479 h 520881"/>
                <a:gd name="connsiteX1196" fmla="*/ 26126 w 481692"/>
                <a:gd name="connsiteY1196" fmla="*/ 244112 h 520881"/>
                <a:gd name="connsiteX1197" fmla="*/ 24493 w 481692"/>
                <a:gd name="connsiteY1197" fmla="*/ 244112 h 520881"/>
                <a:gd name="connsiteX1198" fmla="*/ 17145 w 481692"/>
                <a:gd name="connsiteY1198" fmla="*/ 242479 h 520881"/>
                <a:gd name="connsiteX1199" fmla="*/ 10613 w 481692"/>
                <a:gd name="connsiteY1199" fmla="*/ 239214 h 520881"/>
                <a:gd name="connsiteX1200" fmla="*/ 7348 w 481692"/>
                <a:gd name="connsiteY1200" fmla="*/ 236764 h 520881"/>
                <a:gd name="connsiteX1201" fmla="*/ 5715 w 481692"/>
                <a:gd name="connsiteY1201" fmla="*/ 233499 h 520881"/>
                <a:gd name="connsiteX1202" fmla="*/ 4082 w 481692"/>
                <a:gd name="connsiteY1202" fmla="*/ 229416 h 520881"/>
                <a:gd name="connsiteX1203" fmla="*/ 4898 w 481692"/>
                <a:gd name="connsiteY1203" fmla="*/ 228600 h 520881"/>
                <a:gd name="connsiteX1204" fmla="*/ 8164 w 481692"/>
                <a:gd name="connsiteY1204" fmla="*/ 226151 h 520881"/>
                <a:gd name="connsiteX1205" fmla="*/ 10613 w 481692"/>
                <a:gd name="connsiteY1205" fmla="*/ 224518 h 520881"/>
                <a:gd name="connsiteX1206" fmla="*/ 8164 w 481692"/>
                <a:gd name="connsiteY1206" fmla="*/ 225334 h 520881"/>
                <a:gd name="connsiteX1207" fmla="*/ 5715 w 481692"/>
                <a:gd name="connsiteY1207" fmla="*/ 226151 h 520881"/>
                <a:gd name="connsiteX1208" fmla="*/ 4898 w 481692"/>
                <a:gd name="connsiteY1208" fmla="*/ 226967 h 520881"/>
                <a:gd name="connsiteX1209" fmla="*/ 3265 w 481692"/>
                <a:gd name="connsiteY1209" fmla="*/ 228600 h 520881"/>
                <a:gd name="connsiteX1210" fmla="*/ 1633 w 481692"/>
                <a:gd name="connsiteY1210" fmla="*/ 228600 h 520881"/>
                <a:gd name="connsiteX1211" fmla="*/ 816 w 481692"/>
                <a:gd name="connsiteY1211" fmla="*/ 226151 h 520881"/>
                <a:gd name="connsiteX1212" fmla="*/ 0 w 481692"/>
                <a:gd name="connsiteY1212" fmla="*/ 223701 h 520881"/>
                <a:gd name="connsiteX1213" fmla="*/ 816 w 481692"/>
                <a:gd name="connsiteY1213" fmla="*/ 222885 h 520881"/>
                <a:gd name="connsiteX1214" fmla="*/ 1633 w 481692"/>
                <a:gd name="connsiteY1214" fmla="*/ 222069 h 520881"/>
                <a:gd name="connsiteX1215" fmla="*/ 3265 w 481692"/>
                <a:gd name="connsiteY1215" fmla="*/ 221252 h 520881"/>
                <a:gd name="connsiteX1216" fmla="*/ 4898 w 481692"/>
                <a:gd name="connsiteY1216" fmla="*/ 221252 h 520881"/>
                <a:gd name="connsiteX1217" fmla="*/ 6531 w 481692"/>
                <a:gd name="connsiteY1217" fmla="*/ 221252 h 520881"/>
                <a:gd name="connsiteX1218" fmla="*/ 8981 w 481692"/>
                <a:gd name="connsiteY1218" fmla="*/ 221252 h 520881"/>
                <a:gd name="connsiteX1219" fmla="*/ 8981 w 481692"/>
                <a:gd name="connsiteY1219" fmla="*/ 215537 h 520881"/>
                <a:gd name="connsiteX1220" fmla="*/ 8981 w 481692"/>
                <a:gd name="connsiteY1220" fmla="*/ 214721 h 520881"/>
                <a:gd name="connsiteX1221" fmla="*/ 8981 w 481692"/>
                <a:gd name="connsiteY1221" fmla="*/ 214721 h 520881"/>
                <a:gd name="connsiteX1222" fmla="*/ 8981 w 481692"/>
                <a:gd name="connsiteY1222" fmla="*/ 214721 h 520881"/>
                <a:gd name="connsiteX1223" fmla="*/ 8981 w 481692"/>
                <a:gd name="connsiteY1223" fmla="*/ 214721 h 520881"/>
                <a:gd name="connsiteX1224" fmla="*/ 9797 w 481692"/>
                <a:gd name="connsiteY1224" fmla="*/ 215537 h 520881"/>
                <a:gd name="connsiteX1225" fmla="*/ 10613 w 481692"/>
                <a:gd name="connsiteY1225" fmla="*/ 215537 h 520881"/>
                <a:gd name="connsiteX1226" fmla="*/ 11430 w 481692"/>
                <a:gd name="connsiteY1226" fmla="*/ 214721 h 520881"/>
                <a:gd name="connsiteX1227" fmla="*/ 13063 w 481692"/>
                <a:gd name="connsiteY1227" fmla="*/ 214721 h 520881"/>
                <a:gd name="connsiteX1228" fmla="*/ 13879 w 481692"/>
                <a:gd name="connsiteY1228" fmla="*/ 214721 h 520881"/>
                <a:gd name="connsiteX1229" fmla="*/ 14696 w 481692"/>
                <a:gd name="connsiteY1229" fmla="*/ 214721 h 520881"/>
                <a:gd name="connsiteX1230" fmla="*/ 16329 w 481692"/>
                <a:gd name="connsiteY1230" fmla="*/ 214721 h 520881"/>
                <a:gd name="connsiteX1231" fmla="*/ 19594 w 481692"/>
                <a:gd name="connsiteY1231" fmla="*/ 214721 h 520881"/>
                <a:gd name="connsiteX1232" fmla="*/ 21227 w 481692"/>
                <a:gd name="connsiteY1232" fmla="*/ 214721 h 520881"/>
                <a:gd name="connsiteX1233" fmla="*/ 22860 w 481692"/>
                <a:gd name="connsiteY1233" fmla="*/ 215537 h 520881"/>
                <a:gd name="connsiteX1234" fmla="*/ 24493 w 481692"/>
                <a:gd name="connsiteY1234" fmla="*/ 216354 h 520881"/>
                <a:gd name="connsiteX1235" fmla="*/ 26126 w 481692"/>
                <a:gd name="connsiteY1235" fmla="*/ 216354 h 520881"/>
                <a:gd name="connsiteX1236" fmla="*/ 28575 w 481692"/>
                <a:gd name="connsiteY1236" fmla="*/ 216354 h 520881"/>
                <a:gd name="connsiteX1237" fmla="*/ 30208 w 481692"/>
                <a:gd name="connsiteY1237" fmla="*/ 216354 h 520881"/>
                <a:gd name="connsiteX1238" fmla="*/ 31024 w 481692"/>
                <a:gd name="connsiteY1238" fmla="*/ 215537 h 520881"/>
                <a:gd name="connsiteX1239" fmla="*/ 31840 w 481692"/>
                <a:gd name="connsiteY1239" fmla="*/ 214721 h 520881"/>
                <a:gd name="connsiteX1240" fmla="*/ 35106 w 481692"/>
                <a:gd name="connsiteY1240" fmla="*/ 213088 h 520881"/>
                <a:gd name="connsiteX1241" fmla="*/ 38372 w 481692"/>
                <a:gd name="connsiteY1241" fmla="*/ 212271 h 520881"/>
                <a:gd name="connsiteX1242" fmla="*/ 39188 w 481692"/>
                <a:gd name="connsiteY1242" fmla="*/ 212271 h 520881"/>
                <a:gd name="connsiteX1243" fmla="*/ 39188 w 481692"/>
                <a:gd name="connsiteY1243" fmla="*/ 213088 h 520881"/>
                <a:gd name="connsiteX1244" fmla="*/ 39188 w 481692"/>
                <a:gd name="connsiteY1244" fmla="*/ 213904 h 520881"/>
                <a:gd name="connsiteX1245" fmla="*/ 39188 w 481692"/>
                <a:gd name="connsiteY1245" fmla="*/ 214721 h 520881"/>
                <a:gd name="connsiteX1246" fmla="*/ 40821 w 481692"/>
                <a:gd name="connsiteY1246" fmla="*/ 215537 h 520881"/>
                <a:gd name="connsiteX1247" fmla="*/ 41638 w 481692"/>
                <a:gd name="connsiteY1247" fmla="*/ 215537 h 520881"/>
                <a:gd name="connsiteX1248" fmla="*/ 42454 w 481692"/>
                <a:gd name="connsiteY1248" fmla="*/ 215537 h 520881"/>
                <a:gd name="connsiteX1249" fmla="*/ 43271 w 481692"/>
                <a:gd name="connsiteY1249" fmla="*/ 215537 h 520881"/>
                <a:gd name="connsiteX1250" fmla="*/ 44904 w 481692"/>
                <a:gd name="connsiteY1250" fmla="*/ 213904 h 520881"/>
                <a:gd name="connsiteX1251" fmla="*/ 45720 w 481692"/>
                <a:gd name="connsiteY1251" fmla="*/ 213904 h 520881"/>
                <a:gd name="connsiteX1252" fmla="*/ 46537 w 481692"/>
                <a:gd name="connsiteY1252" fmla="*/ 213904 h 520881"/>
                <a:gd name="connsiteX1253" fmla="*/ 47353 w 481692"/>
                <a:gd name="connsiteY1253" fmla="*/ 213088 h 520881"/>
                <a:gd name="connsiteX1254" fmla="*/ 47353 w 481692"/>
                <a:gd name="connsiteY1254" fmla="*/ 212271 h 520881"/>
                <a:gd name="connsiteX1255" fmla="*/ 46537 w 481692"/>
                <a:gd name="connsiteY1255" fmla="*/ 212271 h 520881"/>
                <a:gd name="connsiteX1256" fmla="*/ 45720 w 481692"/>
                <a:gd name="connsiteY1256" fmla="*/ 211455 h 520881"/>
                <a:gd name="connsiteX1257" fmla="*/ 45720 w 481692"/>
                <a:gd name="connsiteY1257" fmla="*/ 210639 h 520881"/>
                <a:gd name="connsiteX1258" fmla="*/ 45720 w 481692"/>
                <a:gd name="connsiteY1258" fmla="*/ 209822 h 520881"/>
                <a:gd name="connsiteX1259" fmla="*/ 45720 w 481692"/>
                <a:gd name="connsiteY1259" fmla="*/ 209006 h 520881"/>
                <a:gd name="connsiteX1260" fmla="*/ 46537 w 481692"/>
                <a:gd name="connsiteY1260" fmla="*/ 208189 h 520881"/>
                <a:gd name="connsiteX1261" fmla="*/ 47353 w 481692"/>
                <a:gd name="connsiteY1261" fmla="*/ 207373 h 520881"/>
                <a:gd name="connsiteX1262" fmla="*/ 46537 w 481692"/>
                <a:gd name="connsiteY1262" fmla="*/ 205740 h 520881"/>
                <a:gd name="connsiteX1263" fmla="*/ 45720 w 481692"/>
                <a:gd name="connsiteY1263" fmla="*/ 203291 h 520881"/>
                <a:gd name="connsiteX1264" fmla="*/ 44904 w 481692"/>
                <a:gd name="connsiteY1264" fmla="*/ 200025 h 520881"/>
                <a:gd name="connsiteX1265" fmla="*/ 43271 w 481692"/>
                <a:gd name="connsiteY1265" fmla="*/ 197576 h 520881"/>
                <a:gd name="connsiteX1266" fmla="*/ 41638 w 481692"/>
                <a:gd name="connsiteY1266" fmla="*/ 195126 h 520881"/>
                <a:gd name="connsiteX1267" fmla="*/ 40821 w 481692"/>
                <a:gd name="connsiteY1267" fmla="*/ 193494 h 520881"/>
                <a:gd name="connsiteX1268" fmla="*/ 40821 w 481692"/>
                <a:gd name="connsiteY1268" fmla="*/ 189412 h 520881"/>
                <a:gd name="connsiteX1269" fmla="*/ 40821 w 481692"/>
                <a:gd name="connsiteY1269" fmla="*/ 188595 h 520881"/>
                <a:gd name="connsiteX1270" fmla="*/ 40005 w 481692"/>
                <a:gd name="connsiteY1270" fmla="*/ 187779 h 520881"/>
                <a:gd name="connsiteX1271" fmla="*/ 39188 w 481692"/>
                <a:gd name="connsiteY1271" fmla="*/ 187779 h 520881"/>
                <a:gd name="connsiteX1272" fmla="*/ 38372 w 481692"/>
                <a:gd name="connsiteY1272" fmla="*/ 187779 h 520881"/>
                <a:gd name="connsiteX1273" fmla="*/ 37556 w 481692"/>
                <a:gd name="connsiteY1273" fmla="*/ 187779 h 520881"/>
                <a:gd name="connsiteX1274" fmla="*/ 35923 w 481692"/>
                <a:gd name="connsiteY1274" fmla="*/ 187779 h 520881"/>
                <a:gd name="connsiteX1275" fmla="*/ 35106 w 481692"/>
                <a:gd name="connsiteY1275" fmla="*/ 187779 h 520881"/>
                <a:gd name="connsiteX1276" fmla="*/ 32657 w 481692"/>
                <a:gd name="connsiteY1276" fmla="*/ 183696 h 520881"/>
                <a:gd name="connsiteX1277" fmla="*/ 32657 w 481692"/>
                <a:gd name="connsiteY1277" fmla="*/ 182064 h 520881"/>
                <a:gd name="connsiteX1278" fmla="*/ 32657 w 481692"/>
                <a:gd name="connsiteY1278" fmla="*/ 180431 h 520881"/>
                <a:gd name="connsiteX1279" fmla="*/ 33473 w 481692"/>
                <a:gd name="connsiteY1279" fmla="*/ 177982 h 520881"/>
                <a:gd name="connsiteX1280" fmla="*/ 33473 w 481692"/>
                <a:gd name="connsiteY1280" fmla="*/ 175532 h 520881"/>
                <a:gd name="connsiteX1281" fmla="*/ 33473 w 481692"/>
                <a:gd name="connsiteY1281" fmla="*/ 173083 h 520881"/>
                <a:gd name="connsiteX1282" fmla="*/ 33473 w 481692"/>
                <a:gd name="connsiteY1282" fmla="*/ 172266 h 520881"/>
                <a:gd name="connsiteX1283" fmla="*/ 32657 w 481692"/>
                <a:gd name="connsiteY1283" fmla="*/ 171450 h 520881"/>
                <a:gd name="connsiteX1284" fmla="*/ 31840 w 481692"/>
                <a:gd name="connsiteY1284" fmla="*/ 170634 h 520881"/>
                <a:gd name="connsiteX1285" fmla="*/ 29391 w 481692"/>
                <a:gd name="connsiteY1285" fmla="*/ 170634 h 520881"/>
                <a:gd name="connsiteX1286" fmla="*/ 26126 w 481692"/>
                <a:gd name="connsiteY1286" fmla="*/ 169817 h 520881"/>
                <a:gd name="connsiteX1287" fmla="*/ 23676 w 481692"/>
                <a:gd name="connsiteY1287" fmla="*/ 168184 h 520881"/>
                <a:gd name="connsiteX1288" fmla="*/ 22044 w 481692"/>
                <a:gd name="connsiteY1288" fmla="*/ 167368 h 520881"/>
                <a:gd name="connsiteX1289" fmla="*/ 21227 w 481692"/>
                <a:gd name="connsiteY1289" fmla="*/ 166551 h 520881"/>
                <a:gd name="connsiteX1290" fmla="*/ 21227 w 481692"/>
                <a:gd name="connsiteY1290" fmla="*/ 165735 h 520881"/>
                <a:gd name="connsiteX1291" fmla="*/ 21227 w 481692"/>
                <a:gd name="connsiteY1291" fmla="*/ 163286 h 520881"/>
                <a:gd name="connsiteX1292" fmla="*/ 22044 w 481692"/>
                <a:gd name="connsiteY1292" fmla="*/ 160020 h 520881"/>
                <a:gd name="connsiteX1293" fmla="*/ 22860 w 481692"/>
                <a:gd name="connsiteY1293" fmla="*/ 159204 h 520881"/>
                <a:gd name="connsiteX1294" fmla="*/ 23676 w 481692"/>
                <a:gd name="connsiteY1294" fmla="*/ 158387 h 520881"/>
                <a:gd name="connsiteX1295" fmla="*/ 24493 w 481692"/>
                <a:gd name="connsiteY1295" fmla="*/ 157571 h 520881"/>
                <a:gd name="connsiteX1296" fmla="*/ 25309 w 481692"/>
                <a:gd name="connsiteY1296" fmla="*/ 156754 h 520881"/>
                <a:gd name="connsiteX1297" fmla="*/ 27758 w 481692"/>
                <a:gd name="connsiteY1297" fmla="*/ 153489 h 520881"/>
                <a:gd name="connsiteX1298" fmla="*/ 30208 w 481692"/>
                <a:gd name="connsiteY1298" fmla="*/ 149407 h 520881"/>
                <a:gd name="connsiteX1299" fmla="*/ 31840 w 481692"/>
                <a:gd name="connsiteY1299" fmla="*/ 146141 h 520881"/>
                <a:gd name="connsiteX1300" fmla="*/ 32657 w 481692"/>
                <a:gd name="connsiteY1300" fmla="*/ 145324 h 520881"/>
                <a:gd name="connsiteX1301" fmla="*/ 33473 w 481692"/>
                <a:gd name="connsiteY1301" fmla="*/ 144508 h 520881"/>
                <a:gd name="connsiteX1302" fmla="*/ 34290 w 481692"/>
                <a:gd name="connsiteY1302" fmla="*/ 143691 h 520881"/>
                <a:gd name="connsiteX1303" fmla="*/ 35923 w 481692"/>
                <a:gd name="connsiteY1303" fmla="*/ 142875 h 520881"/>
                <a:gd name="connsiteX1304" fmla="*/ 37556 w 481692"/>
                <a:gd name="connsiteY1304" fmla="*/ 142875 h 520881"/>
                <a:gd name="connsiteX1305" fmla="*/ 39188 w 481692"/>
                <a:gd name="connsiteY1305" fmla="*/ 143691 h 520881"/>
                <a:gd name="connsiteX1306" fmla="*/ 40005 w 481692"/>
                <a:gd name="connsiteY1306" fmla="*/ 144508 h 520881"/>
                <a:gd name="connsiteX1307" fmla="*/ 40005 w 481692"/>
                <a:gd name="connsiteY1307" fmla="*/ 146141 h 520881"/>
                <a:gd name="connsiteX1308" fmla="*/ 40821 w 481692"/>
                <a:gd name="connsiteY1308" fmla="*/ 147774 h 520881"/>
                <a:gd name="connsiteX1309" fmla="*/ 41638 w 481692"/>
                <a:gd name="connsiteY1309" fmla="*/ 148590 h 520881"/>
                <a:gd name="connsiteX1310" fmla="*/ 42454 w 481692"/>
                <a:gd name="connsiteY1310" fmla="*/ 148590 h 520881"/>
                <a:gd name="connsiteX1311" fmla="*/ 44087 w 481692"/>
                <a:gd name="connsiteY1311" fmla="*/ 148590 h 520881"/>
                <a:gd name="connsiteX1312" fmla="*/ 48986 w 481692"/>
                <a:gd name="connsiteY1312" fmla="*/ 146141 h 520881"/>
                <a:gd name="connsiteX1313" fmla="*/ 50619 w 481692"/>
                <a:gd name="connsiteY1313" fmla="*/ 145324 h 520881"/>
                <a:gd name="connsiteX1314" fmla="*/ 54701 w 481692"/>
                <a:gd name="connsiteY1314" fmla="*/ 145324 h 520881"/>
                <a:gd name="connsiteX1315" fmla="*/ 57966 w 481692"/>
                <a:gd name="connsiteY1315" fmla="*/ 144508 h 520881"/>
                <a:gd name="connsiteX1316" fmla="*/ 60415 w 481692"/>
                <a:gd name="connsiteY1316" fmla="*/ 143691 h 520881"/>
                <a:gd name="connsiteX1317" fmla="*/ 60415 w 481692"/>
                <a:gd name="connsiteY1317" fmla="*/ 142059 h 520881"/>
                <a:gd name="connsiteX1318" fmla="*/ 61232 w 481692"/>
                <a:gd name="connsiteY1318" fmla="*/ 139609 h 520881"/>
                <a:gd name="connsiteX1319" fmla="*/ 64498 w 481692"/>
                <a:gd name="connsiteY1319" fmla="*/ 136344 h 520881"/>
                <a:gd name="connsiteX1320" fmla="*/ 65314 w 481692"/>
                <a:gd name="connsiteY1320" fmla="*/ 134711 h 520881"/>
                <a:gd name="connsiteX1321" fmla="*/ 66131 w 481692"/>
                <a:gd name="connsiteY1321" fmla="*/ 132262 h 520881"/>
                <a:gd name="connsiteX1322" fmla="*/ 66947 w 481692"/>
                <a:gd name="connsiteY1322" fmla="*/ 129812 h 520881"/>
                <a:gd name="connsiteX1323" fmla="*/ 67763 w 481692"/>
                <a:gd name="connsiteY1323" fmla="*/ 128996 h 520881"/>
                <a:gd name="connsiteX1324" fmla="*/ 72662 w 481692"/>
                <a:gd name="connsiteY1324" fmla="*/ 126546 h 520881"/>
                <a:gd name="connsiteX1325" fmla="*/ 77561 w 481692"/>
                <a:gd name="connsiteY1325" fmla="*/ 124097 h 520881"/>
                <a:gd name="connsiteX1326" fmla="*/ 78377 w 481692"/>
                <a:gd name="connsiteY1326" fmla="*/ 123281 h 520881"/>
                <a:gd name="connsiteX1327" fmla="*/ 81643 w 481692"/>
                <a:gd name="connsiteY1327" fmla="*/ 118382 h 520881"/>
                <a:gd name="connsiteX1328" fmla="*/ 83276 w 481692"/>
                <a:gd name="connsiteY1328" fmla="*/ 115116 h 520881"/>
                <a:gd name="connsiteX1329" fmla="*/ 84092 w 481692"/>
                <a:gd name="connsiteY1329" fmla="*/ 114300 h 520881"/>
                <a:gd name="connsiteX1330" fmla="*/ 84908 w 481692"/>
                <a:gd name="connsiteY1330" fmla="*/ 111034 h 520881"/>
                <a:gd name="connsiteX1331" fmla="*/ 85725 w 481692"/>
                <a:gd name="connsiteY1331" fmla="*/ 107769 h 520881"/>
                <a:gd name="connsiteX1332" fmla="*/ 87358 w 481692"/>
                <a:gd name="connsiteY1332" fmla="*/ 106952 h 520881"/>
                <a:gd name="connsiteX1333" fmla="*/ 90623 w 481692"/>
                <a:gd name="connsiteY1333" fmla="*/ 106136 h 520881"/>
                <a:gd name="connsiteX1334" fmla="*/ 93073 w 481692"/>
                <a:gd name="connsiteY1334" fmla="*/ 105319 h 520881"/>
                <a:gd name="connsiteX1335" fmla="*/ 94706 w 481692"/>
                <a:gd name="connsiteY1335" fmla="*/ 103687 h 520881"/>
                <a:gd name="connsiteX1336" fmla="*/ 95522 w 481692"/>
                <a:gd name="connsiteY1336" fmla="*/ 102870 h 520881"/>
                <a:gd name="connsiteX1337" fmla="*/ 95522 w 481692"/>
                <a:gd name="connsiteY1337" fmla="*/ 102054 h 520881"/>
                <a:gd name="connsiteX1338" fmla="*/ 94706 w 481692"/>
                <a:gd name="connsiteY1338" fmla="*/ 100421 h 520881"/>
                <a:gd name="connsiteX1339" fmla="*/ 94706 w 481692"/>
                <a:gd name="connsiteY1339" fmla="*/ 99604 h 520881"/>
                <a:gd name="connsiteX1340" fmla="*/ 94706 w 481692"/>
                <a:gd name="connsiteY1340" fmla="*/ 98788 h 520881"/>
                <a:gd name="connsiteX1341" fmla="*/ 96338 w 481692"/>
                <a:gd name="connsiteY1341" fmla="*/ 97155 h 520881"/>
                <a:gd name="connsiteX1342" fmla="*/ 99604 w 481692"/>
                <a:gd name="connsiteY1342" fmla="*/ 92257 h 520881"/>
                <a:gd name="connsiteX1343" fmla="*/ 102054 w 481692"/>
                <a:gd name="connsiteY1343" fmla="*/ 89807 h 520881"/>
                <a:gd name="connsiteX1344" fmla="*/ 102870 w 481692"/>
                <a:gd name="connsiteY1344" fmla="*/ 89807 h 520881"/>
                <a:gd name="connsiteX1345" fmla="*/ 105319 w 481692"/>
                <a:gd name="connsiteY1345" fmla="*/ 88174 h 520881"/>
                <a:gd name="connsiteX1346" fmla="*/ 106952 w 481692"/>
                <a:gd name="connsiteY1346" fmla="*/ 86541 h 520881"/>
                <a:gd name="connsiteX1347" fmla="*/ 106952 w 481692"/>
                <a:gd name="connsiteY1347" fmla="*/ 85725 h 520881"/>
                <a:gd name="connsiteX1348" fmla="*/ 106952 w 481692"/>
                <a:gd name="connsiteY1348" fmla="*/ 84909 h 520881"/>
                <a:gd name="connsiteX1349" fmla="*/ 106136 w 481692"/>
                <a:gd name="connsiteY1349" fmla="*/ 84909 h 520881"/>
                <a:gd name="connsiteX1350" fmla="*/ 106136 w 481692"/>
                <a:gd name="connsiteY1350" fmla="*/ 84092 h 520881"/>
                <a:gd name="connsiteX1351" fmla="*/ 106136 w 481692"/>
                <a:gd name="connsiteY1351" fmla="*/ 82459 h 520881"/>
                <a:gd name="connsiteX1352" fmla="*/ 106952 w 481692"/>
                <a:gd name="connsiteY1352" fmla="*/ 78377 h 520881"/>
                <a:gd name="connsiteX1353" fmla="*/ 106952 w 481692"/>
                <a:gd name="connsiteY1353" fmla="*/ 77561 h 520881"/>
                <a:gd name="connsiteX1354" fmla="*/ 106136 w 481692"/>
                <a:gd name="connsiteY1354" fmla="*/ 74295 h 520881"/>
                <a:gd name="connsiteX1355" fmla="*/ 106136 w 481692"/>
                <a:gd name="connsiteY1355" fmla="*/ 73479 h 520881"/>
                <a:gd name="connsiteX1356" fmla="*/ 106952 w 481692"/>
                <a:gd name="connsiteY1356" fmla="*/ 72662 h 520881"/>
                <a:gd name="connsiteX1357" fmla="*/ 108585 w 481692"/>
                <a:gd name="connsiteY1357" fmla="*/ 71029 h 520881"/>
                <a:gd name="connsiteX1358" fmla="*/ 110218 w 481692"/>
                <a:gd name="connsiteY1358" fmla="*/ 70213 h 520881"/>
                <a:gd name="connsiteX1359" fmla="*/ 115933 w 481692"/>
                <a:gd name="connsiteY1359" fmla="*/ 67764 h 520881"/>
                <a:gd name="connsiteX1360" fmla="*/ 116749 w 481692"/>
                <a:gd name="connsiteY1360" fmla="*/ 67764 h 520881"/>
                <a:gd name="connsiteX1361" fmla="*/ 118382 w 481692"/>
                <a:gd name="connsiteY1361" fmla="*/ 66947 h 520881"/>
                <a:gd name="connsiteX1362" fmla="*/ 119198 w 481692"/>
                <a:gd name="connsiteY1362" fmla="*/ 65314 h 520881"/>
                <a:gd name="connsiteX1363" fmla="*/ 119198 w 481692"/>
                <a:gd name="connsiteY1363" fmla="*/ 63682 h 520881"/>
                <a:gd name="connsiteX1364" fmla="*/ 118382 w 481692"/>
                <a:gd name="connsiteY1364" fmla="*/ 62865 h 520881"/>
                <a:gd name="connsiteX1365" fmla="*/ 117565 w 481692"/>
                <a:gd name="connsiteY1365" fmla="*/ 62049 h 520881"/>
                <a:gd name="connsiteX1366" fmla="*/ 115116 w 481692"/>
                <a:gd name="connsiteY1366" fmla="*/ 61232 h 520881"/>
                <a:gd name="connsiteX1367" fmla="*/ 113483 w 481692"/>
                <a:gd name="connsiteY1367" fmla="*/ 60416 h 520881"/>
                <a:gd name="connsiteX1368" fmla="*/ 110218 w 481692"/>
                <a:gd name="connsiteY1368" fmla="*/ 60416 h 520881"/>
                <a:gd name="connsiteX1369" fmla="*/ 108585 w 481692"/>
                <a:gd name="connsiteY1369" fmla="*/ 59599 h 520881"/>
                <a:gd name="connsiteX1370" fmla="*/ 107769 w 481692"/>
                <a:gd name="connsiteY1370" fmla="*/ 58783 h 520881"/>
                <a:gd name="connsiteX1371" fmla="*/ 107769 w 481692"/>
                <a:gd name="connsiteY1371" fmla="*/ 57150 h 520881"/>
                <a:gd name="connsiteX1372" fmla="*/ 107769 w 481692"/>
                <a:gd name="connsiteY1372" fmla="*/ 53884 h 520881"/>
                <a:gd name="connsiteX1373" fmla="*/ 106952 w 481692"/>
                <a:gd name="connsiteY1373" fmla="*/ 53884 h 520881"/>
                <a:gd name="connsiteX1374" fmla="*/ 106136 w 481692"/>
                <a:gd name="connsiteY1374" fmla="*/ 53884 h 520881"/>
                <a:gd name="connsiteX1375" fmla="*/ 104503 w 481692"/>
                <a:gd name="connsiteY1375" fmla="*/ 53884 h 520881"/>
                <a:gd name="connsiteX1376" fmla="*/ 102054 w 481692"/>
                <a:gd name="connsiteY1376" fmla="*/ 53884 h 520881"/>
                <a:gd name="connsiteX1377" fmla="*/ 101237 w 481692"/>
                <a:gd name="connsiteY1377" fmla="*/ 53068 h 520881"/>
                <a:gd name="connsiteX1378" fmla="*/ 101237 w 481692"/>
                <a:gd name="connsiteY1378" fmla="*/ 52251 h 520881"/>
                <a:gd name="connsiteX1379" fmla="*/ 101237 w 481692"/>
                <a:gd name="connsiteY1379" fmla="*/ 50619 h 520881"/>
                <a:gd name="connsiteX1380" fmla="*/ 101237 w 481692"/>
                <a:gd name="connsiteY1380" fmla="*/ 48986 h 520881"/>
                <a:gd name="connsiteX1381" fmla="*/ 101237 w 481692"/>
                <a:gd name="connsiteY1381" fmla="*/ 48986 h 520881"/>
                <a:gd name="connsiteX1382" fmla="*/ 100421 w 481692"/>
                <a:gd name="connsiteY1382" fmla="*/ 48986 h 520881"/>
                <a:gd name="connsiteX1383" fmla="*/ 98788 w 481692"/>
                <a:gd name="connsiteY1383" fmla="*/ 48169 h 520881"/>
                <a:gd name="connsiteX1384" fmla="*/ 97155 w 481692"/>
                <a:gd name="connsiteY1384" fmla="*/ 46537 h 520881"/>
                <a:gd name="connsiteX1385" fmla="*/ 96338 w 481692"/>
                <a:gd name="connsiteY1385" fmla="*/ 45720 h 520881"/>
                <a:gd name="connsiteX1386" fmla="*/ 96338 w 481692"/>
                <a:gd name="connsiteY1386" fmla="*/ 44904 h 520881"/>
                <a:gd name="connsiteX1387" fmla="*/ 96338 w 481692"/>
                <a:gd name="connsiteY1387" fmla="*/ 44087 h 520881"/>
                <a:gd name="connsiteX1388" fmla="*/ 97155 w 481692"/>
                <a:gd name="connsiteY1388" fmla="*/ 43271 h 520881"/>
                <a:gd name="connsiteX1389" fmla="*/ 97971 w 481692"/>
                <a:gd name="connsiteY1389" fmla="*/ 41638 h 520881"/>
                <a:gd name="connsiteX1390" fmla="*/ 97971 w 481692"/>
                <a:gd name="connsiteY1390" fmla="*/ 40005 h 520881"/>
                <a:gd name="connsiteX1391" fmla="*/ 97971 w 481692"/>
                <a:gd name="connsiteY1391" fmla="*/ 39189 h 520881"/>
                <a:gd name="connsiteX1392" fmla="*/ 97971 w 481692"/>
                <a:gd name="connsiteY1392" fmla="*/ 38372 h 520881"/>
                <a:gd name="connsiteX1393" fmla="*/ 97155 w 481692"/>
                <a:gd name="connsiteY1393" fmla="*/ 37556 h 520881"/>
                <a:gd name="connsiteX1394" fmla="*/ 96338 w 481692"/>
                <a:gd name="connsiteY1394" fmla="*/ 36739 h 520881"/>
                <a:gd name="connsiteX1395" fmla="*/ 95522 w 481692"/>
                <a:gd name="connsiteY1395" fmla="*/ 35923 h 520881"/>
                <a:gd name="connsiteX1396" fmla="*/ 95522 w 481692"/>
                <a:gd name="connsiteY1396" fmla="*/ 35107 h 520881"/>
                <a:gd name="connsiteX1397" fmla="*/ 95522 w 481692"/>
                <a:gd name="connsiteY1397" fmla="*/ 33474 h 520881"/>
                <a:gd name="connsiteX1398" fmla="*/ 97155 w 481692"/>
                <a:gd name="connsiteY1398" fmla="*/ 32657 h 520881"/>
                <a:gd name="connsiteX1399" fmla="*/ 99604 w 481692"/>
                <a:gd name="connsiteY1399" fmla="*/ 31841 h 520881"/>
                <a:gd name="connsiteX1400" fmla="*/ 100421 w 481692"/>
                <a:gd name="connsiteY1400" fmla="*/ 31024 h 520881"/>
                <a:gd name="connsiteX1401" fmla="*/ 100421 w 481692"/>
                <a:gd name="connsiteY1401" fmla="*/ 30208 h 520881"/>
                <a:gd name="connsiteX1402" fmla="*/ 99604 w 481692"/>
                <a:gd name="connsiteY1402" fmla="*/ 30208 h 520881"/>
                <a:gd name="connsiteX1403" fmla="*/ 97971 w 481692"/>
                <a:gd name="connsiteY1403" fmla="*/ 30208 h 520881"/>
                <a:gd name="connsiteX1404" fmla="*/ 95522 w 481692"/>
                <a:gd name="connsiteY1404" fmla="*/ 30208 h 520881"/>
                <a:gd name="connsiteX1405" fmla="*/ 94706 w 481692"/>
                <a:gd name="connsiteY1405" fmla="*/ 29391 h 520881"/>
                <a:gd name="connsiteX1406" fmla="*/ 94706 w 481692"/>
                <a:gd name="connsiteY1406" fmla="*/ 28575 h 520881"/>
                <a:gd name="connsiteX1407" fmla="*/ 94706 w 481692"/>
                <a:gd name="connsiteY1407" fmla="*/ 27759 h 520881"/>
                <a:gd name="connsiteX1408" fmla="*/ 95522 w 481692"/>
                <a:gd name="connsiteY1408" fmla="*/ 26942 h 520881"/>
                <a:gd name="connsiteX1409" fmla="*/ 96338 w 481692"/>
                <a:gd name="connsiteY1409" fmla="*/ 26126 h 520881"/>
                <a:gd name="connsiteX1410" fmla="*/ 96338 w 481692"/>
                <a:gd name="connsiteY1410" fmla="*/ 25309 h 520881"/>
                <a:gd name="connsiteX1411" fmla="*/ 95522 w 481692"/>
                <a:gd name="connsiteY1411" fmla="*/ 24493 h 520881"/>
                <a:gd name="connsiteX1412" fmla="*/ 93889 w 481692"/>
                <a:gd name="connsiteY1412" fmla="*/ 23676 h 520881"/>
                <a:gd name="connsiteX1413" fmla="*/ 93889 w 481692"/>
                <a:gd name="connsiteY1413" fmla="*/ 22860 h 520881"/>
                <a:gd name="connsiteX1414" fmla="*/ 93889 w 481692"/>
                <a:gd name="connsiteY1414" fmla="*/ 22044 h 520881"/>
                <a:gd name="connsiteX1415" fmla="*/ 94706 w 481692"/>
                <a:gd name="connsiteY1415" fmla="*/ 20411 h 520881"/>
                <a:gd name="connsiteX1416" fmla="*/ 95522 w 481692"/>
                <a:gd name="connsiteY1416" fmla="*/ 19594 h 520881"/>
                <a:gd name="connsiteX1417" fmla="*/ 97155 w 481692"/>
                <a:gd name="connsiteY1417" fmla="*/ 17145 h 520881"/>
                <a:gd name="connsiteX1418" fmla="*/ 98788 w 481692"/>
                <a:gd name="connsiteY1418" fmla="*/ 16329 h 520881"/>
                <a:gd name="connsiteX1419" fmla="*/ 100421 w 481692"/>
                <a:gd name="connsiteY1419" fmla="*/ 15512 h 520881"/>
                <a:gd name="connsiteX1420" fmla="*/ 102870 w 481692"/>
                <a:gd name="connsiteY1420" fmla="*/ 14696 h 520881"/>
                <a:gd name="connsiteX1421" fmla="*/ 106136 w 481692"/>
                <a:gd name="connsiteY1421" fmla="*/ 15512 h 520881"/>
                <a:gd name="connsiteX1422" fmla="*/ 107769 w 481692"/>
                <a:gd name="connsiteY1422" fmla="*/ 15512 h 520881"/>
                <a:gd name="connsiteX1423" fmla="*/ 111034 w 481692"/>
                <a:gd name="connsiteY1423" fmla="*/ 16329 h 520881"/>
                <a:gd name="connsiteX1424" fmla="*/ 113483 w 481692"/>
                <a:gd name="connsiteY1424" fmla="*/ 17145 h 520881"/>
                <a:gd name="connsiteX1425" fmla="*/ 115933 w 481692"/>
                <a:gd name="connsiteY1425" fmla="*/ 17145 h 520881"/>
                <a:gd name="connsiteX1426" fmla="*/ 116749 w 481692"/>
                <a:gd name="connsiteY1426" fmla="*/ 17145 h 520881"/>
                <a:gd name="connsiteX1427" fmla="*/ 118382 w 481692"/>
                <a:gd name="connsiteY1427" fmla="*/ 17962 h 520881"/>
                <a:gd name="connsiteX1428" fmla="*/ 121648 w 481692"/>
                <a:gd name="connsiteY1428" fmla="*/ 19594 h 520881"/>
                <a:gd name="connsiteX1429" fmla="*/ 124097 w 481692"/>
                <a:gd name="connsiteY1429" fmla="*/ 20411 h 520881"/>
                <a:gd name="connsiteX1430" fmla="*/ 125730 w 481692"/>
                <a:gd name="connsiteY1430" fmla="*/ 20411 h 520881"/>
                <a:gd name="connsiteX1431" fmla="*/ 128179 w 481692"/>
                <a:gd name="connsiteY1431" fmla="*/ 19594 h 520881"/>
                <a:gd name="connsiteX1432" fmla="*/ 129812 w 481692"/>
                <a:gd name="connsiteY1432" fmla="*/ 18778 h 520881"/>
                <a:gd name="connsiteX1433" fmla="*/ 131445 w 481692"/>
                <a:gd name="connsiteY1433" fmla="*/ 17962 h 520881"/>
                <a:gd name="connsiteX1434" fmla="*/ 133894 w 481692"/>
                <a:gd name="connsiteY1434" fmla="*/ 17962 h 520881"/>
                <a:gd name="connsiteX1435" fmla="*/ 138793 w 481692"/>
                <a:gd name="connsiteY1435" fmla="*/ 16329 h 520881"/>
                <a:gd name="connsiteX1436" fmla="*/ 139609 w 481692"/>
                <a:gd name="connsiteY1436" fmla="*/ 16329 h 520881"/>
                <a:gd name="connsiteX1437" fmla="*/ 141242 w 481692"/>
                <a:gd name="connsiteY1437" fmla="*/ 16329 h 520881"/>
                <a:gd name="connsiteX1438" fmla="*/ 142875 w 481692"/>
                <a:gd name="connsiteY1438" fmla="*/ 15512 h 520881"/>
                <a:gd name="connsiteX1439" fmla="*/ 143691 w 481692"/>
                <a:gd name="connsiteY1439" fmla="*/ 14696 h 520881"/>
                <a:gd name="connsiteX1440" fmla="*/ 143691 w 481692"/>
                <a:gd name="connsiteY1440" fmla="*/ 13879 h 520881"/>
                <a:gd name="connsiteX1441" fmla="*/ 144508 w 481692"/>
                <a:gd name="connsiteY1441" fmla="*/ 13063 h 520881"/>
                <a:gd name="connsiteX1442" fmla="*/ 146140 w 481692"/>
                <a:gd name="connsiteY1442" fmla="*/ 12246 h 520881"/>
                <a:gd name="connsiteX1443" fmla="*/ 147773 w 481692"/>
                <a:gd name="connsiteY1443" fmla="*/ 11430 h 520881"/>
                <a:gd name="connsiteX1444" fmla="*/ 148590 w 481692"/>
                <a:gd name="connsiteY1444" fmla="*/ 9797 h 520881"/>
                <a:gd name="connsiteX1445" fmla="*/ 148590 w 481692"/>
                <a:gd name="connsiteY1445" fmla="*/ 8981 h 520881"/>
                <a:gd name="connsiteX1446" fmla="*/ 150223 w 481692"/>
                <a:gd name="connsiteY1446" fmla="*/ 7348 h 520881"/>
                <a:gd name="connsiteX1447" fmla="*/ 152672 w 481692"/>
                <a:gd name="connsiteY1447" fmla="*/ 5715 h 520881"/>
                <a:gd name="connsiteX1448" fmla="*/ 155121 w 481692"/>
                <a:gd name="connsiteY1448" fmla="*/ 4082 h 520881"/>
                <a:gd name="connsiteX1449" fmla="*/ 157571 w 481692"/>
                <a:gd name="connsiteY1449" fmla="*/ 2449 h 520881"/>
                <a:gd name="connsiteX1450" fmla="*/ 160020 w 481692"/>
                <a:gd name="connsiteY1450" fmla="*/ 816 h 520881"/>
                <a:gd name="connsiteX1451" fmla="*/ 161653 w 481692"/>
                <a:gd name="connsiteY1451" fmla="*/ 0 h 520881"/>
                <a:gd name="connsiteX1452" fmla="*/ 161653 w 481692"/>
                <a:gd name="connsiteY1452" fmla="*/ 0 h 520881"/>
                <a:gd name="connsiteX1453" fmla="*/ 162469 w 481692"/>
                <a:gd name="connsiteY1453" fmla="*/ 816 h 520881"/>
                <a:gd name="connsiteX1454" fmla="*/ 163286 w 481692"/>
                <a:gd name="connsiteY1454" fmla="*/ 816 h 520881"/>
                <a:gd name="connsiteX1455" fmla="*/ 164102 w 481692"/>
                <a:gd name="connsiteY1455" fmla="*/ 0 h 520881"/>
                <a:gd name="connsiteX1456" fmla="*/ 164919 w 481692"/>
                <a:gd name="connsiteY1456" fmla="*/ 0 h 520881"/>
                <a:gd name="connsiteX1457" fmla="*/ 165735 w 481692"/>
                <a:gd name="connsiteY1457" fmla="*/ 0 h 520881"/>
                <a:gd name="connsiteX1458" fmla="*/ 165735 w 481692"/>
                <a:gd name="connsiteY1458" fmla="*/ 816 h 520881"/>
                <a:gd name="connsiteX1459" fmla="*/ 164919 w 481692"/>
                <a:gd name="connsiteY1459" fmla="*/ 4082 h 520881"/>
                <a:gd name="connsiteX1460" fmla="*/ 164919 w 481692"/>
                <a:gd name="connsiteY1460" fmla="*/ 4899 h 520881"/>
                <a:gd name="connsiteX1461" fmla="*/ 165735 w 481692"/>
                <a:gd name="connsiteY1461" fmla="*/ 7348 h 520881"/>
                <a:gd name="connsiteX1462" fmla="*/ 167368 w 481692"/>
                <a:gd name="connsiteY1462" fmla="*/ 11430 h 520881"/>
                <a:gd name="connsiteX1463" fmla="*/ 169001 w 481692"/>
                <a:gd name="connsiteY1463" fmla="*/ 14696 h 520881"/>
                <a:gd name="connsiteX1464" fmla="*/ 169817 w 481692"/>
                <a:gd name="connsiteY1464" fmla="*/ 17145 h 520881"/>
                <a:gd name="connsiteX1465" fmla="*/ 170633 w 481692"/>
                <a:gd name="connsiteY1465" fmla="*/ 17962 h 520881"/>
                <a:gd name="connsiteX1466" fmla="*/ 173899 w 481692"/>
                <a:gd name="connsiteY1466" fmla="*/ 18778 h 520881"/>
                <a:gd name="connsiteX1467" fmla="*/ 176348 w 481692"/>
                <a:gd name="connsiteY1467" fmla="*/ 19594 h 520881"/>
                <a:gd name="connsiteX1468" fmla="*/ 177981 w 481692"/>
                <a:gd name="connsiteY1468" fmla="*/ 21227 h 520881"/>
                <a:gd name="connsiteX1469" fmla="*/ 179614 w 481692"/>
                <a:gd name="connsiteY1469" fmla="*/ 22860 h 520881"/>
                <a:gd name="connsiteX1470" fmla="*/ 180431 w 481692"/>
                <a:gd name="connsiteY1470" fmla="*/ 23676 h 520881"/>
                <a:gd name="connsiteX1471" fmla="*/ 181247 w 481692"/>
                <a:gd name="connsiteY1471" fmla="*/ 24493 h 520881"/>
                <a:gd name="connsiteX1472" fmla="*/ 181247 w 481692"/>
                <a:gd name="connsiteY1472" fmla="*/ 25309 h 520881"/>
                <a:gd name="connsiteX1473" fmla="*/ 181247 w 481692"/>
                <a:gd name="connsiteY1473" fmla="*/ 26126 h 520881"/>
                <a:gd name="connsiteX1474" fmla="*/ 180431 w 481692"/>
                <a:gd name="connsiteY1474" fmla="*/ 26942 h 520881"/>
                <a:gd name="connsiteX1475" fmla="*/ 177165 w 481692"/>
                <a:gd name="connsiteY1475" fmla="*/ 28575 h 520881"/>
                <a:gd name="connsiteX1476" fmla="*/ 177165 w 481692"/>
                <a:gd name="connsiteY1476" fmla="*/ 29391 h 520881"/>
                <a:gd name="connsiteX1477" fmla="*/ 177165 w 481692"/>
                <a:gd name="connsiteY1477" fmla="*/ 30208 h 520881"/>
                <a:gd name="connsiteX1478" fmla="*/ 177981 w 481692"/>
                <a:gd name="connsiteY1478" fmla="*/ 32657 h 520881"/>
                <a:gd name="connsiteX1479" fmla="*/ 177981 w 481692"/>
                <a:gd name="connsiteY1479" fmla="*/ 34290 h 520881"/>
                <a:gd name="connsiteX1480" fmla="*/ 177981 w 481692"/>
                <a:gd name="connsiteY1480" fmla="*/ 37556 h 520881"/>
                <a:gd name="connsiteX1481" fmla="*/ 177981 w 481692"/>
                <a:gd name="connsiteY1481" fmla="*/ 40821 h 520881"/>
                <a:gd name="connsiteX1482" fmla="*/ 178798 w 481692"/>
                <a:gd name="connsiteY1482" fmla="*/ 42454 h 520881"/>
                <a:gd name="connsiteX1483" fmla="*/ 179614 w 481692"/>
                <a:gd name="connsiteY1483" fmla="*/ 43271 h 520881"/>
                <a:gd name="connsiteX1484" fmla="*/ 180431 w 481692"/>
                <a:gd name="connsiteY1484" fmla="*/ 44087 h 520881"/>
                <a:gd name="connsiteX1485" fmla="*/ 181247 w 481692"/>
                <a:gd name="connsiteY1485" fmla="*/ 44904 h 520881"/>
                <a:gd name="connsiteX1486" fmla="*/ 182063 w 481692"/>
                <a:gd name="connsiteY1486" fmla="*/ 45720 h 520881"/>
                <a:gd name="connsiteX1487" fmla="*/ 182880 w 481692"/>
                <a:gd name="connsiteY1487" fmla="*/ 46537 h 520881"/>
                <a:gd name="connsiteX1488" fmla="*/ 182880 w 481692"/>
                <a:gd name="connsiteY1488" fmla="*/ 47353 h 520881"/>
                <a:gd name="connsiteX1489" fmla="*/ 182880 w 481692"/>
                <a:gd name="connsiteY1489" fmla="*/ 48986 h 520881"/>
                <a:gd name="connsiteX1490" fmla="*/ 182880 w 481692"/>
                <a:gd name="connsiteY1490" fmla="*/ 49802 h 520881"/>
                <a:gd name="connsiteX1491" fmla="*/ 182880 w 481692"/>
                <a:gd name="connsiteY1491" fmla="*/ 50619 h 520881"/>
                <a:gd name="connsiteX1492" fmla="*/ 183696 w 481692"/>
                <a:gd name="connsiteY1492" fmla="*/ 51435 h 520881"/>
                <a:gd name="connsiteX1493" fmla="*/ 184513 w 481692"/>
                <a:gd name="connsiteY1493" fmla="*/ 52251 h 520881"/>
                <a:gd name="connsiteX1494" fmla="*/ 184513 w 481692"/>
                <a:gd name="connsiteY1494" fmla="*/ 53884 h 520881"/>
                <a:gd name="connsiteX1495" fmla="*/ 184513 w 481692"/>
                <a:gd name="connsiteY1495" fmla="*/ 54701 h 520881"/>
                <a:gd name="connsiteX1496" fmla="*/ 184513 w 481692"/>
                <a:gd name="connsiteY1496" fmla="*/ 55517 h 520881"/>
                <a:gd name="connsiteX1497" fmla="*/ 184513 w 481692"/>
                <a:gd name="connsiteY1497" fmla="*/ 56334 h 520881"/>
                <a:gd name="connsiteX1498" fmla="*/ 184513 w 481692"/>
                <a:gd name="connsiteY1498" fmla="*/ 58783 h 520881"/>
                <a:gd name="connsiteX1499" fmla="*/ 184513 w 481692"/>
                <a:gd name="connsiteY1499" fmla="*/ 60416 h 520881"/>
                <a:gd name="connsiteX1500" fmla="*/ 183696 w 481692"/>
                <a:gd name="connsiteY1500" fmla="*/ 60416 h 520881"/>
                <a:gd name="connsiteX1501" fmla="*/ 182880 w 481692"/>
                <a:gd name="connsiteY1501" fmla="*/ 61232 h 520881"/>
                <a:gd name="connsiteX1502" fmla="*/ 182063 w 481692"/>
                <a:gd name="connsiteY1502" fmla="*/ 62865 h 520881"/>
                <a:gd name="connsiteX1503" fmla="*/ 181247 w 481692"/>
                <a:gd name="connsiteY1503" fmla="*/ 63682 h 520881"/>
                <a:gd name="connsiteX1504" fmla="*/ 179614 w 481692"/>
                <a:gd name="connsiteY1504" fmla="*/ 63682 h 520881"/>
                <a:gd name="connsiteX1505" fmla="*/ 177981 w 481692"/>
                <a:gd name="connsiteY1505" fmla="*/ 62865 h 520881"/>
                <a:gd name="connsiteX1506" fmla="*/ 177165 w 481692"/>
                <a:gd name="connsiteY1506" fmla="*/ 62049 h 520881"/>
                <a:gd name="connsiteX1507" fmla="*/ 177165 w 481692"/>
                <a:gd name="connsiteY1507" fmla="*/ 61232 h 520881"/>
                <a:gd name="connsiteX1508" fmla="*/ 177165 w 481692"/>
                <a:gd name="connsiteY1508" fmla="*/ 60416 h 520881"/>
                <a:gd name="connsiteX1509" fmla="*/ 176348 w 481692"/>
                <a:gd name="connsiteY1509" fmla="*/ 59599 h 520881"/>
                <a:gd name="connsiteX1510" fmla="*/ 175532 w 481692"/>
                <a:gd name="connsiteY1510" fmla="*/ 59599 h 520881"/>
                <a:gd name="connsiteX1511" fmla="*/ 173899 w 481692"/>
                <a:gd name="connsiteY1511" fmla="*/ 59599 h 520881"/>
                <a:gd name="connsiteX1512" fmla="*/ 172266 w 481692"/>
                <a:gd name="connsiteY1512" fmla="*/ 59599 h 520881"/>
                <a:gd name="connsiteX1513" fmla="*/ 172266 w 481692"/>
                <a:gd name="connsiteY1513" fmla="*/ 59599 h 520881"/>
                <a:gd name="connsiteX1514" fmla="*/ 172266 w 481692"/>
                <a:gd name="connsiteY1514" fmla="*/ 60416 h 520881"/>
                <a:gd name="connsiteX1515" fmla="*/ 173083 w 481692"/>
                <a:gd name="connsiteY1515" fmla="*/ 61232 h 520881"/>
                <a:gd name="connsiteX1516" fmla="*/ 173083 w 481692"/>
                <a:gd name="connsiteY1516" fmla="*/ 62865 h 520881"/>
                <a:gd name="connsiteX1517" fmla="*/ 173083 w 481692"/>
                <a:gd name="connsiteY1517" fmla="*/ 64498 h 520881"/>
                <a:gd name="connsiteX1518" fmla="*/ 173899 w 481692"/>
                <a:gd name="connsiteY1518" fmla="*/ 66131 h 520881"/>
                <a:gd name="connsiteX1519" fmla="*/ 173899 w 481692"/>
                <a:gd name="connsiteY1519" fmla="*/ 66131 h 520881"/>
                <a:gd name="connsiteX1520" fmla="*/ 177165 w 481692"/>
                <a:gd name="connsiteY1520" fmla="*/ 70213 h 520881"/>
                <a:gd name="connsiteX1521" fmla="*/ 177981 w 481692"/>
                <a:gd name="connsiteY1521" fmla="*/ 71029 h 520881"/>
                <a:gd name="connsiteX1522" fmla="*/ 177981 w 481692"/>
                <a:gd name="connsiteY1522" fmla="*/ 71846 h 520881"/>
                <a:gd name="connsiteX1523" fmla="*/ 172266 w 481692"/>
                <a:gd name="connsiteY1523" fmla="*/ 78377 h 52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Lst>
              <a:rect l="l" t="t" r="r" b="b"/>
              <a:pathLst>
                <a:path w="481692" h="520881">
                  <a:moveTo>
                    <a:pt x="422910" y="519249"/>
                  </a:moveTo>
                  <a:lnTo>
                    <a:pt x="422094" y="520882"/>
                  </a:lnTo>
                  <a:lnTo>
                    <a:pt x="420461" y="516799"/>
                  </a:lnTo>
                  <a:lnTo>
                    <a:pt x="419644" y="516799"/>
                  </a:lnTo>
                  <a:lnTo>
                    <a:pt x="419644" y="515166"/>
                  </a:lnTo>
                  <a:lnTo>
                    <a:pt x="420461" y="514350"/>
                  </a:lnTo>
                  <a:lnTo>
                    <a:pt x="422910" y="513534"/>
                  </a:lnTo>
                  <a:lnTo>
                    <a:pt x="423726" y="514350"/>
                  </a:lnTo>
                  <a:lnTo>
                    <a:pt x="424543" y="518432"/>
                  </a:lnTo>
                  <a:lnTo>
                    <a:pt x="422910" y="519249"/>
                  </a:lnTo>
                  <a:close/>
                  <a:moveTo>
                    <a:pt x="420461" y="510268"/>
                  </a:moveTo>
                  <a:lnTo>
                    <a:pt x="418828" y="511901"/>
                  </a:lnTo>
                  <a:lnTo>
                    <a:pt x="418012" y="511084"/>
                  </a:lnTo>
                  <a:lnTo>
                    <a:pt x="418012" y="510268"/>
                  </a:lnTo>
                  <a:lnTo>
                    <a:pt x="418828" y="510268"/>
                  </a:lnTo>
                  <a:lnTo>
                    <a:pt x="419644" y="509451"/>
                  </a:lnTo>
                  <a:lnTo>
                    <a:pt x="420461" y="510268"/>
                  </a:lnTo>
                  <a:close/>
                  <a:moveTo>
                    <a:pt x="415562" y="502104"/>
                  </a:moveTo>
                  <a:lnTo>
                    <a:pt x="413929" y="502104"/>
                  </a:lnTo>
                  <a:lnTo>
                    <a:pt x="413929" y="501287"/>
                  </a:lnTo>
                  <a:lnTo>
                    <a:pt x="413113" y="500471"/>
                  </a:lnTo>
                  <a:lnTo>
                    <a:pt x="413929" y="499654"/>
                  </a:lnTo>
                  <a:lnTo>
                    <a:pt x="414746" y="499654"/>
                  </a:lnTo>
                  <a:lnTo>
                    <a:pt x="415562" y="500471"/>
                  </a:lnTo>
                  <a:lnTo>
                    <a:pt x="415562" y="502104"/>
                  </a:lnTo>
                  <a:lnTo>
                    <a:pt x="415562" y="502104"/>
                  </a:lnTo>
                  <a:close/>
                  <a:moveTo>
                    <a:pt x="417195" y="498838"/>
                  </a:moveTo>
                  <a:lnTo>
                    <a:pt x="417195" y="498838"/>
                  </a:lnTo>
                  <a:lnTo>
                    <a:pt x="416379" y="499654"/>
                  </a:lnTo>
                  <a:lnTo>
                    <a:pt x="416379" y="498838"/>
                  </a:lnTo>
                  <a:lnTo>
                    <a:pt x="416379" y="498838"/>
                  </a:lnTo>
                  <a:lnTo>
                    <a:pt x="416379" y="498021"/>
                  </a:lnTo>
                  <a:lnTo>
                    <a:pt x="416379" y="497205"/>
                  </a:lnTo>
                  <a:lnTo>
                    <a:pt x="417195" y="496389"/>
                  </a:lnTo>
                  <a:lnTo>
                    <a:pt x="418012" y="496389"/>
                  </a:lnTo>
                  <a:lnTo>
                    <a:pt x="418012" y="497205"/>
                  </a:lnTo>
                  <a:lnTo>
                    <a:pt x="417195" y="498838"/>
                  </a:lnTo>
                  <a:close/>
                  <a:moveTo>
                    <a:pt x="78377" y="495572"/>
                  </a:moveTo>
                  <a:lnTo>
                    <a:pt x="78377" y="495572"/>
                  </a:lnTo>
                  <a:lnTo>
                    <a:pt x="78377" y="495572"/>
                  </a:lnTo>
                  <a:lnTo>
                    <a:pt x="78377" y="495572"/>
                  </a:lnTo>
                  <a:lnTo>
                    <a:pt x="78377" y="495572"/>
                  </a:lnTo>
                  <a:lnTo>
                    <a:pt x="78377" y="495572"/>
                  </a:lnTo>
                  <a:lnTo>
                    <a:pt x="78377" y="495572"/>
                  </a:lnTo>
                  <a:lnTo>
                    <a:pt x="78377" y="495572"/>
                  </a:lnTo>
                  <a:lnTo>
                    <a:pt x="78377" y="495572"/>
                  </a:lnTo>
                  <a:lnTo>
                    <a:pt x="78377" y="495572"/>
                  </a:lnTo>
                  <a:lnTo>
                    <a:pt x="78377" y="495572"/>
                  </a:lnTo>
                  <a:lnTo>
                    <a:pt x="78377" y="495572"/>
                  </a:lnTo>
                  <a:lnTo>
                    <a:pt x="78377" y="495572"/>
                  </a:lnTo>
                  <a:close/>
                  <a:moveTo>
                    <a:pt x="410663" y="495572"/>
                  </a:moveTo>
                  <a:lnTo>
                    <a:pt x="410663" y="495572"/>
                  </a:lnTo>
                  <a:lnTo>
                    <a:pt x="410663" y="495572"/>
                  </a:lnTo>
                  <a:lnTo>
                    <a:pt x="409031" y="494756"/>
                  </a:lnTo>
                  <a:lnTo>
                    <a:pt x="409031" y="493939"/>
                  </a:lnTo>
                  <a:lnTo>
                    <a:pt x="409031" y="493939"/>
                  </a:lnTo>
                  <a:lnTo>
                    <a:pt x="410663" y="495572"/>
                  </a:lnTo>
                  <a:close/>
                  <a:moveTo>
                    <a:pt x="404948" y="480876"/>
                  </a:moveTo>
                  <a:lnTo>
                    <a:pt x="404948" y="480876"/>
                  </a:lnTo>
                  <a:lnTo>
                    <a:pt x="404132" y="480060"/>
                  </a:lnTo>
                  <a:lnTo>
                    <a:pt x="404132" y="479244"/>
                  </a:lnTo>
                  <a:lnTo>
                    <a:pt x="404948" y="478427"/>
                  </a:lnTo>
                  <a:lnTo>
                    <a:pt x="404948" y="478427"/>
                  </a:lnTo>
                  <a:lnTo>
                    <a:pt x="404948" y="478427"/>
                  </a:lnTo>
                  <a:lnTo>
                    <a:pt x="404948" y="480876"/>
                  </a:lnTo>
                  <a:lnTo>
                    <a:pt x="404948" y="480876"/>
                  </a:lnTo>
                  <a:close/>
                  <a:moveTo>
                    <a:pt x="400050" y="457200"/>
                  </a:moveTo>
                  <a:lnTo>
                    <a:pt x="400050" y="457200"/>
                  </a:lnTo>
                  <a:lnTo>
                    <a:pt x="397601" y="457200"/>
                  </a:lnTo>
                  <a:lnTo>
                    <a:pt x="397601" y="455567"/>
                  </a:lnTo>
                  <a:lnTo>
                    <a:pt x="397601" y="453934"/>
                  </a:lnTo>
                  <a:lnTo>
                    <a:pt x="397601" y="453118"/>
                  </a:lnTo>
                  <a:lnTo>
                    <a:pt x="399233" y="452301"/>
                  </a:lnTo>
                  <a:lnTo>
                    <a:pt x="400050" y="451485"/>
                  </a:lnTo>
                  <a:lnTo>
                    <a:pt x="400866" y="453118"/>
                  </a:lnTo>
                  <a:lnTo>
                    <a:pt x="400866" y="454751"/>
                  </a:lnTo>
                  <a:lnTo>
                    <a:pt x="400050" y="457200"/>
                  </a:lnTo>
                  <a:close/>
                  <a:moveTo>
                    <a:pt x="74295" y="446587"/>
                  </a:moveTo>
                  <a:lnTo>
                    <a:pt x="74295" y="446587"/>
                  </a:lnTo>
                  <a:lnTo>
                    <a:pt x="74295" y="446587"/>
                  </a:lnTo>
                  <a:lnTo>
                    <a:pt x="74295" y="446587"/>
                  </a:lnTo>
                  <a:lnTo>
                    <a:pt x="74295" y="445770"/>
                  </a:lnTo>
                  <a:lnTo>
                    <a:pt x="74295" y="445770"/>
                  </a:lnTo>
                  <a:lnTo>
                    <a:pt x="74295" y="446587"/>
                  </a:lnTo>
                  <a:lnTo>
                    <a:pt x="74295" y="446587"/>
                  </a:lnTo>
                  <a:lnTo>
                    <a:pt x="74295" y="446587"/>
                  </a:lnTo>
                  <a:close/>
                  <a:moveTo>
                    <a:pt x="403315" y="443321"/>
                  </a:moveTo>
                  <a:lnTo>
                    <a:pt x="403315" y="443321"/>
                  </a:lnTo>
                  <a:lnTo>
                    <a:pt x="401683" y="443321"/>
                  </a:lnTo>
                  <a:lnTo>
                    <a:pt x="402499" y="442504"/>
                  </a:lnTo>
                  <a:lnTo>
                    <a:pt x="402499" y="440871"/>
                  </a:lnTo>
                  <a:lnTo>
                    <a:pt x="403315" y="441688"/>
                  </a:lnTo>
                  <a:lnTo>
                    <a:pt x="403315" y="443321"/>
                  </a:lnTo>
                  <a:lnTo>
                    <a:pt x="403315" y="443321"/>
                  </a:lnTo>
                  <a:close/>
                  <a:moveTo>
                    <a:pt x="408214" y="432707"/>
                  </a:moveTo>
                  <a:lnTo>
                    <a:pt x="409031" y="435157"/>
                  </a:lnTo>
                  <a:lnTo>
                    <a:pt x="407398" y="434340"/>
                  </a:lnTo>
                  <a:lnTo>
                    <a:pt x="406581" y="433524"/>
                  </a:lnTo>
                  <a:lnTo>
                    <a:pt x="408214" y="432707"/>
                  </a:lnTo>
                  <a:lnTo>
                    <a:pt x="408214" y="432707"/>
                  </a:lnTo>
                  <a:close/>
                  <a:moveTo>
                    <a:pt x="403315" y="418012"/>
                  </a:moveTo>
                  <a:lnTo>
                    <a:pt x="402499" y="418828"/>
                  </a:lnTo>
                  <a:lnTo>
                    <a:pt x="402499" y="416379"/>
                  </a:lnTo>
                  <a:lnTo>
                    <a:pt x="402499" y="416379"/>
                  </a:lnTo>
                  <a:lnTo>
                    <a:pt x="402499" y="416379"/>
                  </a:lnTo>
                  <a:lnTo>
                    <a:pt x="402499" y="416379"/>
                  </a:lnTo>
                  <a:lnTo>
                    <a:pt x="403315" y="418012"/>
                  </a:lnTo>
                  <a:close/>
                  <a:moveTo>
                    <a:pt x="403315" y="440871"/>
                  </a:moveTo>
                  <a:lnTo>
                    <a:pt x="403315" y="440871"/>
                  </a:lnTo>
                  <a:lnTo>
                    <a:pt x="402499" y="440871"/>
                  </a:lnTo>
                  <a:lnTo>
                    <a:pt x="400866" y="437606"/>
                  </a:lnTo>
                  <a:lnTo>
                    <a:pt x="400866" y="435973"/>
                  </a:lnTo>
                  <a:lnTo>
                    <a:pt x="400050" y="435157"/>
                  </a:lnTo>
                  <a:lnTo>
                    <a:pt x="400866" y="434340"/>
                  </a:lnTo>
                  <a:lnTo>
                    <a:pt x="401683" y="434340"/>
                  </a:lnTo>
                  <a:lnTo>
                    <a:pt x="401683" y="433524"/>
                  </a:lnTo>
                  <a:lnTo>
                    <a:pt x="401683" y="431891"/>
                  </a:lnTo>
                  <a:lnTo>
                    <a:pt x="402499" y="430258"/>
                  </a:lnTo>
                  <a:lnTo>
                    <a:pt x="402499" y="430258"/>
                  </a:lnTo>
                  <a:lnTo>
                    <a:pt x="404132" y="430258"/>
                  </a:lnTo>
                  <a:lnTo>
                    <a:pt x="404132" y="430258"/>
                  </a:lnTo>
                  <a:lnTo>
                    <a:pt x="404132" y="428625"/>
                  </a:lnTo>
                  <a:lnTo>
                    <a:pt x="403315" y="427809"/>
                  </a:lnTo>
                  <a:lnTo>
                    <a:pt x="403315" y="427809"/>
                  </a:lnTo>
                  <a:lnTo>
                    <a:pt x="403315" y="424543"/>
                  </a:lnTo>
                  <a:lnTo>
                    <a:pt x="403315" y="422910"/>
                  </a:lnTo>
                  <a:lnTo>
                    <a:pt x="404132" y="422094"/>
                  </a:lnTo>
                  <a:lnTo>
                    <a:pt x="404132" y="420461"/>
                  </a:lnTo>
                  <a:lnTo>
                    <a:pt x="404132" y="419644"/>
                  </a:lnTo>
                  <a:lnTo>
                    <a:pt x="404948" y="418828"/>
                  </a:lnTo>
                  <a:lnTo>
                    <a:pt x="404948" y="416379"/>
                  </a:lnTo>
                  <a:lnTo>
                    <a:pt x="404948" y="415562"/>
                  </a:lnTo>
                  <a:lnTo>
                    <a:pt x="405765" y="412296"/>
                  </a:lnTo>
                  <a:lnTo>
                    <a:pt x="405765" y="409847"/>
                  </a:lnTo>
                  <a:lnTo>
                    <a:pt x="406581" y="407398"/>
                  </a:lnTo>
                  <a:lnTo>
                    <a:pt x="408214" y="406582"/>
                  </a:lnTo>
                  <a:lnTo>
                    <a:pt x="409031" y="406582"/>
                  </a:lnTo>
                  <a:lnTo>
                    <a:pt x="409031" y="408214"/>
                  </a:lnTo>
                  <a:lnTo>
                    <a:pt x="409031" y="409031"/>
                  </a:lnTo>
                  <a:lnTo>
                    <a:pt x="408214" y="409847"/>
                  </a:lnTo>
                  <a:lnTo>
                    <a:pt x="409031" y="411480"/>
                  </a:lnTo>
                  <a:lnTo>
                    <a:pt x="409031" y="412296"/>
                  </a:lnTo>
                  <a:lnTo>
                    <a:pt x="409031" y="413113"/>
                  </a:lnTo>
                  <a:lnTo>
                    <a:pt x="408214" y="413929"/>
                  </a:lnTo>
                  <a:lnTo>
                    <a:pt x="407398" y="414746"/>
                  </a:lnTo>
                  <a:lnTo>
                    <a:pt x="406581" y="416379"/>
                  </a:lnTo>
                  <a:lnTo>
                    <a:pt x="406581" y="417195"/>
                  </a:lnTo>
                  <a:lnTo>
                    <a:pt x="408214" y="418828"/>
                  </a:lnTo>
                  <a:lnTo>
                    <a:pt x="409031" y="423726"/>
                  </a:lnTo>
                  <a:lnTo>
                    <a:pt x="408214" y="425359"/>
                  </a:lnTo>
                  <a:lnTo>
                    <a:pt x="407398" y="425359"/>
                  </a:lnTo>
                  <a:lnTo>
                    <a:pt x="407398" y="428625"/>
                  </a:lnTo>
                  <a:lnTo>
                    <a:pt x="407398" y="429441"/>
                  </a:lnTo>
                  <a:lnTo>
                    <a:pt x="406581" y="431074"/>
                  </a:lnTo>
                  <a:lnTo>
                    <a:pt x="406581" y="431891"/>
                  </a:lnTo>
                  <a:lnTo>
                    <a:pt x="405765" y="432707"/>
                  </a:lnTo>
                  <a:lnTo>
                    <a:pt x="405765" y="433524"/>
                  </a:lnTo>
                  <a:lnTo>
                    <a:pt x="406581" y="433524"/>
                  </a:lnTo>
                  <a:lnTo>
                    <a:pt x="406581" y="434340"/>
                  </a:lnTo>
                  <a:lnTo>
                    <a:pt x="405765" y="435973"/>
                  </a:lnTo>
                  <a:lnTo>
                    <a:pt x="405765" y="438422"/>
                  </a:lnTo>
                  <a:lnTo>
                    <a:pt x="403315" y="440871"/>
                  </a:lnTo>
                  <a:close/>
                  <a:moveTo>
                    <a:pt x="172266" y="78377"/>
                  </a:moveTo>
                  <a:lnTo>
                    <a:pt x="172266" y="78377"/>
                  </a:lnTo>
                  <a:lnTo>
                    <a:pt x="171450" y="76744"/>
                  </a:lnTo>
                  <a:lnTo>
                    <a:pt x="172266" y="78377"/>
                  </a:lnTo>
                  <a:lnTo>
                    <a:pt x="171450" y="80010"/>
                  </a:lnTo>
                  <a:lnTo>
                    <a:pt x="171450" y="81643"/>
                  </a:lnTo>
                  <a:lnTo>
                    <a:pt x="172266" y="83276"/>
                  </a:lnTo>
                  <a:lnTo>
                    <a:pt x="173083" y="84092"/>
                  </a:lnTo>
                  <a:lnTo>
                    <a:pt x="172266" y="85725"/>
                  </a:lnTo>
                  <a:lnTo>
                    <a:pt x="171450" y="87358"/>
                  </a:lnTo>
                  <a:lnTo>
                    <a:pt x="172266" y="88174"/>
                  </a:lnTo>
                  <a:lnTo>
                    <a:pt x="172266" y="90624"/>
                  </a:lnTo>
                  <a:lnTo>
                    <a:pt x="172266" y="90624"/>
                  </a:lnTo>
                  <a:lnTo>
                    <a:pt x="173083" y="90624"/>
                  </a:lnTo>
                  <a:lnTo>
                    <a:pt x="173899" y="90624"/>
                  </a:lnTo>
                  <a:lnTo>
                    <a:pt x="174715" y="91440"/>
                  </a:lnTo>
                  <a:lnTo>
                    <a:pt x="173899" y="90624"/>
                  </a:lnTo>
                  <a:lnTo>
                    <a:pt x="173899" y="90624"/>
                  </a:lnTo>
                  <a:lnTo>
                    <a:pt x="174715" y="89807"/>
                  </a:lnTo>
                  <a:lnTo>
                    <a:pt x="175532" y="89807"/>
                  </a:lnTo>
                  <a:lnTo>
                    <a:pt x="176348" y="89807"/>
                  </a:lnTo>
                  <a:lnTo>
                    <a:pt x="177165" y="88174"/>
                  </a:lnTo>
                  <a:lnTo>
                    <a:pt x="177981" y="88174"/>
                  </a:lnTo>
                  <a:lnTo>
                    <a:pt x="178798" y="88991"/>
                  </a:lnTo>
                  <a:lnTo>
                    <a:pt x="181247" y="92257"/>
                  </a:lnTo>
                  <a:lnTo>
                    <a:pt x="182880" y="94706"/>
                  </a:lnTo>
                  <a:lnTo>
                    <a:pt x="182880" y="94706"/>
                  </a:lnTo>
                  <a:lnTo>
                    <a:pt x="182880" y="94706"/>
                  </a:lnTo>
                  <a:lnTo>
                    <a:pt x="182880" y="94706"/>
                  </a:lnTo>
                  <a:lnTo>
                    <a:pt x="184513" y="96339"/>
                  </a:lnTo>
                  <a:lnTo>
                    <a:pt x="185329" y="97155"/>
                  </a:lnTo>
                  <a:lnTo>
                    <a:pt x="186962" y="97155"/>
                  </a:lnTo>
                  <a:lnTo>
                    <a:pt x="189412" y="97155"/>
                  </a:lnTo>
                  <a:lnTo>
                    <a:pt x="191044" y="97971"/>
                  </a:lnTo>
                  <a:lnTo>
                    <a:pt x="191861" y="98788"/>
                  </a:lnTo>
                  <a:lnTo>
                    <a:pt x="191861" y="98788"/>
                  </a:lnTo>
                  <a:lnTo>
                    <a:pt x="191861" y="98788"/>
                  </a:lnTo>
                  <a:lnTo>
                    <a:pt x="191861" y="98788"/>
                  </a:lnTo>
                  <a:lnTo>
                    <a:pt x="194310" y="101237"/>
                  </a:lnTo>
                  <a:lnTo>
                    <a:pt x="195126" y="101237"/>
                  </a:lnTo>
                  <a:lnTo>
                    <a:pt x="195943" y="102054"/>
                  </a:lnTo>
                  <a:lnTo>
                    <a:pt x="195943" y="103687"/>
                  </a:lnTo>
                  <a:lnTo>
                    <a:pt x="195943" y="105319"/>
                  </a:lnTo>
                  <a:lnTo>
                    <a:pt x="195943" y="106136"/>
                  </a:lnTo>
                  <a:lnTo>
                    <a:pt x="196759" y="106136"/>
                  </a:lnTo>
                  <a:lnTo>
                    <a:pt x="199208" y="106952"/>
                  </a:lnTo>
                  <a:lnTo>
                    <a:pt x="201658" y="107769"/>
                  </a:lnTo>
                  <a:lnTo>
                    <a:pt x="202474" y="107769"/>
                  </a:lnTo>
                  <a:lnTo>
                    <a:pt x="203290" y="108585"/>
                  </a:lnTo>
                  <a:lnTo>
                    <a:pt x="204107" y="109401"/>
                  </a:lnTo>
                  <a:lnTo>
                    <a:pt x="206556" y="111034"/>
                  </a:lnTo>
                  <a:lnTo>
                    <a:pt x="208189" y="111851"/>
                  </a:lnTo>
                  <a:lnTo>
                    <a:pt x="208189" y="113484"/>
                  </a:lnTo>
                  <a:lnTo>
                    <a:pt x="207373" y="113484"/>
                  </a:lnTo>
                  <a:lnTo>
                    <a:pt x="206556" y="113484"/>
                  </a:lnTo>
                  <a:lnTo>
                    <a:pt x="205740" y="114300"/>
                  </a:lnTo>
                  <a:lnTo>
                    <a:pt x="204923" y="114300"/>
                  </a:lnTo>
                  <a:lnTo>
                    <a:pt x="202474" y="116749"/>
                  </a:lnTo>
                  <a:lnTo>
                    <a:pt x="201658" y="117566"/>
                  </a:lnTo>
                  <a:lnTo>
                    <a:pt x="200841" y="118382"/>
                  </a:lnTo>
                  <a:lnTo>
                    <a:pt x="198392" y="121648"/>
                  </a:lnTo>
                  <a:lnTo>
                    <a:pt x="196759" y="124914"/>
                  </a:lnTo>
                  <a:lnTo>
                    <a:pt x="195943" y="127363"/>
                  </a:lnTo>
                  <a:lnTo>
                    <a:pt x="195943" y="128996"/>
                  </a:lnTo>
                  <a:lnTo>
                    <a:pt x="195943" y="131445"/>
                  </a:lnTo>
                  <a:lnTo>
                    <a:pt x="195126" y="133078"/>
                  </a:lnTo>
                  <a:lnTo>
                    <a:pt x="194310" y="133894"/>
                  </a:lnTo>
                  <a:lnTo>
                    <a:pt x="193494" y="135527"/>
                  </a:lnTo>
                  <a:lnTo>
                    <a:pt x="192677" y="137976"/>
                  </a:lnTo>
                  <a:lnTo>
                    <a:pt x="192677" y="138793"/>
                  </a:lnTo>
                  <a:lnTo>
                    <a:pt x="194310" y="139609"/>
                  </a:lnTo>
                  <a:lnTo>
                    <a:pt x="195943" y="140426"/>
                  </a:lnTo>
                  <a:lnTo>
                    <a:pt x="197576" y="141242"/>
                  </a:lnTo>
                  <a:lnTo>
                    <a:pt x="199208" y="142059"/>
                  </a:lnTo>
                  <a:lnTo>
                    <a:pt x="200025" y="142059"/>
                  </a:lnTo>
                  <a:lnTo>
                    <a:pt x="200025" y="141242"/>
                  </a:lnTo>
                  <a:lnTo>
                    <a:pt x="200025" y="140426"/>
                  </a:lnTo>
                  <a:lnTo>
                    <a:pt x="200841" y="140426"/>
                  </a:lnTo>
                  <a:lnTo>
                    <a:pt x="202474" y="141242"/>
                  </a:lnTo>
                  <a:lnTo>
                    <a:pt x="203290" y="142059"/>
                  </a:lnTo>
                  <a:lnTo>
                    <a:pt x="203290" y="142059"/>
                  </a:lnTo>
                  <a:lnTo>
                    <a:pt x="205740" y="143691"/>
                  </a:lnTo>
                  <a:lnTo>
                    <a:pt x="207373" y="144508"/>
                  </a:lnTo>
                  <a:lnTo>
                    <a:pt x="209822" y="146141"/>
                  </a:lnTo>
                  <a:lnTo>
                    <a:pt x="210638" y="146957"/>
                  </a:lnTo>
                  <a:lnTo>
                    <a:pt x="211455" y="147774"/>
                  </a:lnTo>
                  <a:lnTo>
                    <a:pt x="212271" y="148590"/>
                  </a:lnTo>
                  <a:lnTo>
                    <a:pt x="215537" y="151039"/>
                  </a:lnTo>
                  <a:lnTo>
                    <a:pt x="217987" y="152672"/>
                  </a:lnTo>
                  <a:lnTo>
                    <a:pt x="219619" y="154305"/>
                  </a:lnTo>
                  <a:lnTo>
                    <a:pt x="221252" y="155121"/>
                  </a:lnTo>
                  <a:lnTo>
                    <a:pt x="222069" y="155121"/>
                  </a:lnTo>
                  <a:lnTo>
                    <a:pt x="222885" y="154305"/>
                  </a:lnTo>
                  <a:lnTo>
                    <a:pt x="223701" y="154305"/>
                  </a:lnTo>
                  <a:lnTo>
                    <a:pt x="224518" y="154305"/>
                  </a:lnTo>
                  <a:lnTo>
                    <a:pt x="226151" y="155121"/>
                  </a:lnTo>
                  <a:lnTo>
                    <a:pt x="229416" y="156754"/>
                  </a:lnTo>
                  <a:lnTo>
                    <a:pt x="231865" y="158387"/>
                  </a:lnTo>
                  <a:lnTo>
                    <a:pt x="235131" y="158387"/>
                  </a:lnTo>
                  <a:lnTo>
                    <a:pt x="235948" y="158387"/>
                  </a:lnTo>
                  <a:lnTo>
                    <a:pt x="236764" y="160020"/>
                  </a:lnTo>
                  <a:lnTo>
                    <a:pt x="236764" y="161653"/>
                  </a:lnTo>
                  <a:lnTo>
                    <a:pt x="240030" y="162469"/>
                  </a:lnTo>
                  <a:lnTo>
                    <a:pt x="242479" y="163286"/>
                  </a:lnTo>
                  <a:lnTo>
                    <a:pt x="244929" y="164102"/>
                  </a:lnTo>
                  <a:lnTo>
                    <a:pt x="246562" y="164919"/>
                  </a:lnTo>
                  <a:lnTo>
                    <a:pt x="248194" y="164102"/>
                  </a:lnTo>
                  <a:lnTo>
                    <a:pt x="248194" y="163286"/>
                  </a:lnTo>
                  <a:lnTo>
                    <a:pt x="249011" y="163286"/>
                  </a:lnTo>
                  <a:lnTo>
                    <a:pt x="250644" y="163286"/>
                  </a:lnTo>
                  <a:lnTo>
                    <a:pt x="253909" y="164102"/>
                  </a:lnTo>
                  <a:lnTo>
                    <a:pt x="255542" y="164102"/>
                  </a:lnTo>
                  <a:lnTo>
                    <a:pt x="256358" y="163286"/>
                  </a:lnTo>
                  <a:lnTo>
                    <a:pt x="258808" y="162469"/>
                  </a:lnTo>
                  <a:lnTo>
                    <a:pt x="259624" y="161653"/>
                  </a:lnTo>
                  <a:lnTo>
                    <a:pt x="262073" y="162469"/>
                  </a:lnTo>
                  <a:lnTo>
                    <a:pt x="266156" y="164102"/>
                  </a:lnTo>
                  <a:lnTo>
                    <a:pt x="268605" y="164919"/>
                  </a:lnTo>
                  <a:lnTo>
                    <a:pt x="269421" y="165735"/>
                  </a:lnTo>
                  <a:lnTo>
                    <a:pt x="269421" y="166551"/>
                  </a:lnTo>
                  <a:lnTo>
                    <a:pt x="269421" y="169001"/>
                  </a:lnTo>
                  <a:lnTo>
                    <a:pt x="270238" y="169817"/>
                  </a:lnTo>
                  <a:lnTo>
                    <a:pt x="274320" y="172266"/>
                  </a:lnTo>
                  <a:lnTo>
                    <a:pt x="275953" y="173083"/>
                  </a:lnTo>
                  <a:lnTo>
                    <a:pt x="276769" y="173083"/>
                  </a:lnTo>
                  <a:lnTo>
                    <a:pt x="277586" y="173083"/>
                  </a:lnTo>
                  <a:lnTo>
                    <a:pt x="278402" y="173083"/>
                  </a:lnTo>
                  <a:lnTo>
                    <a:pt x="278402" y="173899"/>
                  </a:lnTo>
                  <a:lnTo>
                    <a:pt x="278402" y="173899"/>
                  </a:lnTo>
                  <a:lnTo>
                    <a:pt x="279219" y="173899"/>
                  </a:lnTo>
                  <a:lnTo>
                    <a:pt x="280035" y="173899"/>
                  </a:lnTo>
                  <a:lnTo>
                    <a:pt x="282484" y="173083"/>
                  </a:lnTo>
                  <a:lnTo>
                    <a:pt x="284117" y="172266"/>
                  </a:lnTo>
                  <a:lnTo>
                    <a:pt x="285750" y="172266"/>
                  </a:lnTo>
                  <a:lnTo>
                    <a:pt x="286566" y="173083"/>
                  </a:lnTo>
                  <a:lnTo>
                    <a:pt x="286566" y="174716"/>
                  </a:lnTo>
                  <a:lnTo>
                    <a:pt x="287383" y="176349"/>
                  </a:lnTo>
                  <a:lnTo>
                    <a:pt x="288199" y="177165"/>
                  </a:lnTo>
                  <a:lnTo>
                    <a:pt x="289015" y="177165"/>
                  </a:lnTo>
                  <a:lnTo>
                    <a:pt x="291465" y="176349"/>
                  </a:lnTo>
                  <a:lnTo>
                    <a:pt x="293098" y="177165"/>
                  </a:lnTo>
                  <a:lnTo>
                    <a:pt x="294731" y="177165"/>
                  </a:lnTo>
                  <a:lnTo>
                    <a:pt x="297180" y="177982"/>
                  </a:lnTo>
                  <a:lnTo>
                    <a:pt x="297996" y="177982"/>
                  </a:lnTo>
                  <a:lnTo>
                    <a:pt x="300446" y="178798"/>
                  </a:lnTo>
                  <a:lnTo>
                    <a:pt x="302895" y="179614"/>
                  </a:lnTo>
                  <a:lnTo>
                    <a:pt x="303712" y="179614"/>
                  </a:lnTo>
                  <a:lnTo>
                    <a:pt x="307794" y="177165"/>
                  </a:lnTo>
                  <a:lnTo>
                    <a:pt x="307794" y="177165"/>
                  </a:lnTo>
                  <a:lnTo>
                    <a:pt x="308610" y="178798"/>
                  </a:lnTo>
                  <a:lnTo>
                    <a:pt x="310243" y="179614"/>
                  </a:lnTo>
                  <a:lnTo>
                    <a:pt x="311876" y="180431"/>
                  </a:lnTo>
                  <a:lnTo>
                    <a:pt x="314325" y="179614"/>
                  </a:lnTo>
                  <a:lnTo>
                    <a:pt x="315958" y="179614"/>
                  </a:lnTo>
                  <a:lnTo>
                    <a:pt x="317590" y="179614"/>
                  </a:lnTo>
                  <a:lnTo>
                    <a:pt x="319223" y="178798"/>
                  </a:lnTo>
                  <a:lnTo>
                    <a:pt x="320856" y="178798"/>
                  </a:lnTo>
                  <a:lnTo>
                    <a:pt x="323306" y="179614"/>
                  </a:lnTo>
                  <a:lnTo>
                    <a:pt x="324122" y="179614"/>
                  </a:lnTo>
                  <a:lnTo>
                    <a:pt x="324938" y="178798"/>
                  </a:lnTo>
                  <a:lnTo>
                    <a:pt x="325755" y="175532"/>
                  </a:lnTo>
                  <a:lnTo>
                    <a:pt x="326571" y="173083"/>
                  </a:lnTo>
                  <a:lnTo>
                    <a:pt x="326571" y="171450"/>
                  </a:lnTo>
                  <a:lnTo>
                    <a:pt x="325755" y="169001"/>
                  </a:lnTo>
                  <a:lnTo>
                    <a:pt x="324122" y="165735"/>
                  </a:lnTo>
                  <a:lnTo>
                    <a:pt x="324122" y="164919"/>
                  </a:lnTo>
                  <a:lnTo>
                    <a:pt x="324938" y="160020"/>
                  </a:lnTo>
                  <a:lnTo>
                    <a:pt x="325755" y="156754"/>
                  </a:lnTo>
                  <a:lnTo>
                    <a:pt x="326571" y="155121"/>
                  </a:lnTo>
                  <a:lnTo>
                    <a:pt x="327388" y="153489"/>
                  </a:lnTo>
                  <a:lnTo>
                    <a:pt x="327388" y="152672"/>
                  </a:lnTo>
                  <a:lnTo>
                    <a:pt x="327388" y="151856"/>
                  </a:lnTo>
                  <a:lnTo>
                    <a:pt x="326571" y="151039"/>
                  </a:lnTo>
                  <a:lnTo>
                    <a:pt x="326571" y="150223"/>
                  </a:lnTo>
                  <a:lnTo>
                    <a:pt x="326571" y="149407"/>
                  </a:lnTo>
                  <a:lnTo>
                    <a:pt x="327388" y="149407"/>
                  </a:lnTo>
                  <a:lnTo>
                    <a:pt x="329837" y="149407"/>
                  </a:lnTo>
                  <a:lnTo>
                    <a:pt x="332287" y="148590"/>
                  </a:lnTo>
                  <a:lnTo>
                    <a:pt x="333103" y="147774"/>
                  </a:lnTo>
                  <a:lnTo>
                    <a:pt x="333919" y="146957"/>
                  </a:lnTo>
                  <a:lnTo>
                    <a:pt x="334736" y="146141"/>
                  </a:lnTo>
                  <a:lnTo>
                    <a:pt x="335552" y="146141"/>
                  </a:lnTo>
                  <a:lnTo>
                    <a:pt x="338001" y="146957"/>
                  </a:lnTo>
                  <a:lnTo>
                    <a:pt x="338818" y="147774"/>
                  </a:lnTo>
                  <a:lnTo>
                    <a:pt x="339634" y="149407"/>
                  </a:lnTo>
                  <a:lnTo>
                    <a:pt x="339634" y="150223"/>
                  </a:lnTo>
                  <a:lnTo>
                    <a:pt x="339634" y="151856"/>
                  </a:lnTo>
                  <a:lnTo>
                    <a:pt x="338001" y="156754"/>
                  </a:lnTo>
                  <a:lnTo>
                    <a:pt x="338001" y="158387"/>
                  </a:lnTo>
                  <a:lnTo>
                    <a:pt x="338818" y="160020"/>
                  </a:lnTo>
                  <a:lnTo>
                    <a:pt x="339634" y="160837"/>
                  </a:lnTo>
                  <a:lnTo>
                    <a:pt x="339634" y="160837"/>
                  </a:lnTo>
                  <a:lnTo>
                    <a:pt x="338001" y="162469"/>
                  </a:lnTo>
                  <a:lnTo>
                    <a:pt x="338001" y="163286"/>
                  </a:lnTo>
                  <a:lnTo>
                    <a:pt x="338818" y="164102"/>
                  </a:lnTo>
                  <a:lnTo>
                    <a:pt x="339634" y="164919"/>
                  </a:lnTo>
                  <a:lnTo>
                    <a:pt x="339634" y="165735"/>
                  </a:lnTo>
                  <a:lnTo>
                    <a:pt x="339634" y="167368"/>
                  </a:lnTo>
                  <a:lnTo>
                    <a:pt x="340451" y="168184"/>
                  </a:lnTo>
                  <a:lnTo>
                    <a:pt x="342083" y="169817"/>
                  </a:lnTo>
                  <a:lnTo>
                    <a:pt x="343716" y="170634"/>
                  </a:lnTo>
                  <a:lnTo>
                    <a:pt x="346982" y="169817"/>
                  </a:lnTo>
                  <a:lnTo>
                    <a:pt x="347798" y="169817"/>
                  </a:lnTo>
                  <a:lnTo>
                    <a:pt x="349431" y="170634"/>
                  </a:lnTo>
                  <a:lnTo>
                    <a:pt x="350248" y="170634"/>
                  </a:lnTo>
                  <a:lnTo>
                    <a:pt x="351064" y="170634"/>
                  </a:lnTo>
                  <a:lnTo>
                    <a:pt x="351064" y="170634"/>
                  </a:lnTo>
                  <a:lnTo>
                    <a:pt x="351064" y="170634"/>
                  </a:lnTo>
                  <a:lnTo>
                    <a:pt x="351064" y="170634"/>
                  </a:lnTo>
                  <a:lnTo>
                    <a:pt x="352697" y="170634"/>
                  </a:lnTo>
                  <a:lnTo>
                    <a:pt x="353513" y="170634"/>
                  </a:lnTo>
                  <a:lnTo>
                    <a:pt x="356779" y="169817"/>
                  </a:lnTo>
                  <a:lnTo>
                    <a:pt x="360045" y="169001"/>
                  </a:lnTo>
                  <a:lnTo>
                    <a:pt x="361678" y="167368"/>
                  </a:lnTo>
                  <a:lnTo>
                    <a:pt x="362494" y="167368"/>
                  </a:lnTo>
                  <a:lnTo>
                    <a:pt x="364127" y="166551"/>
                  </a:lnTo>
                  <a:lnTo>
                    <a:pt x="365760" y="167368"/>
                  </a:lnTo>
                  <a:lnTo>
                    <a:pt x="367393" y="168184"/>
                  </a:lnTo>
                  <a:lnTo>
                    <a:pt x="368209" y="168184"/>
                  </a:lnTo>
                  <a:lnTo>
                    <a:pt x="369842" y="168184"/>
                  </a:lnTo>
                  <a:lnTo>
                    <a:pt x="371475" y="168184"/>
                  </a:lnTo>
                  <a:lnTo>
                    <a:pt x="376373" y="167368"/>
                  </a:lnTo>
                  <a:lnTo>
                    <a:pt x="378823" y="167368"/>
                  </a:lnTo>
                  <a:lnTo>
                    <a:pt x="381272" y="165735"/>
                  </a:lnTo>
                  <a:lnTo>
                    <a:pt x="382088" y="165735"/>
                  </a:lnTo>
                  <a:lnTo>
                    <a:pt x="382905" y="166551"/>
                  </a:lnTo>
                  <a:lnTo>
                    <a:pt x="385354" y="166551"/>
                  </a:lnTo>
                  <a:lnTo>
                    <a:pt x="386987" y="165735"/>
                  </a:lnTo>
                  <a:lnTo>
                    <a:pt x="388620" y="165735"/>
                  </a:lnTo>
                  <a:lnTo>
                    <a:pt x="389437" y="165735"/>
                  </a:lnTo>
                  <a:lnTo>
                    <a:pt x="390253" y="165735"/>
                  </a:lnTo>
                  <a:lnTo>
                    <a:pt x="391069" y="165735"/>
                  </a:lnTo>
                  <a:lnTo>
                    <a:pt x="391886" y="165735"/>
                  </a:lnTo>
                  <a:lnTo>
                    <a:pt x="391886" y="164919"/>
                  </a:lnTo>
                  <a:lnTo>
                    <a:pt x="391886" y="164102"/>
                  </a:lnTo>
                  <a:lnTo>
                    <a:pt x="391069" y="163286"/>
                  </a:lnTo>
                  <a:lnTo>
                    <a:pt x="390253" y="162469"/>
                  </a:lnTo>
                  <a:lnTo>
                    <a:pt x="390253" y="162469"/>
                  </a:lnTo>
                  <a:lnTo>
                    <a:pt x="390253" y="161653"/>
                  </a:lnTo>
                  <a:lnTo>
                    <a:pt x="391069" y="160020"/>
                  </a:lnTo>
                  <a:lnTo>
                    <a:pt x="391886" y="158387"/>
                  </a:lnTo>
                  <a:lnTo>
                    <a:pt x="391069" y="156754"/>
                  </a:lnTo>
                  <a:lnTo>
                    <a:pt x="390253" y="155121"/>
                  </a:lnTo>
                  <a:lnTo>
                    <a:pt x="389437" y="155121"/>
                  </a:lnTo>
                  <a:lnTo>
                    <a:pt x="387804" y="155121"/>
                  </a:lnTo>
                  <a:lnTo>
                    <a:pt x="386171" y="155121"/>
                  </a:lnTo>
                  <a:lnTo>
                    <a:pt x="384538" y="154305"/>
                  </a:lnTo>
                  <a:lnTo>
                    <a:pt x="383721" y="153489"/>
                  </a:lnTo>
                  <a:lnTo>
                    <a:pt x="383721" y="152672"/>
                  </a:lnTo>
                  <a:lnTo>
                    <a:pt x="383721" y="151856"/>
                  </a:lnTo>
                  <a:lnTo>
                    <a:pt x="384538" y="151039"/>
                  </a:lnTo>
                  <a:lnTo>
                    <a:pt x="384538" y="150223"/>
                  </a:lnTo>
                  <a:lnTo>
                    <a:pt x="386171" y="150223"/>
                  </a:lnTo>
                  <a:lnTo>
                    <a:pt x="387804" y="150223"/>
                  </a:lnTo>
                  <a:lnTo>
                    <a:pt x="389437" y="150223"/>
                  </a:lnTo>
                  <a:lnTo>
                    <a:pt x="390253" y="150223"/>
                  </a:lnTo>
                  <a:lnTo>
                    <a:pt x="392702" y="148590"/>
                  </a:lnTo>
                  <a:lnTo>
                    <a:pt x="393519" y="148590"/>
                  </a:lnTo>
                  <a:lnTo>
                    <a:pt x="394335" y="148590"/>
                  </a:lnTo>
                  <a:lnTo>
                    <a:pt x="395151" y="148590"/>
                  </a:lnTo>
                  <a:lnTo>
                    <a:pt x="395151" y="148590"/>
                  </a:lnTo>
                  <a:lnTo>
                    <a:pt x="395968" y="148590"/>
                  </a:lnTo>
                  <a:lnTo>
                    <a:pt x="396784" y="148590"/>
                  </a:lnTo>
                  <a:lnTo>
                    <a:pt x="397601" y="148590"/>
                  </a:lnTo>
                  <a:lnTo>
                    <a:pt x="398417" y="147774"/>
                  </a:lnTo>
                  <a:lnTo>
                    <a:pt x="400050" y="146141"/>
                  </a:lnTo>
                  <a:lnTo>
                    <a:pt x="400050" y="145324"/>
                  </a:lnTo>
                  <a:lnTo>
                    <a:pt x="400050" y="151856"/>
                  </a:lnTo>
                  <a:lnTo>
                    <a:pt x="400050" y="151039"/>
                  </a:lnTo>
                  <a:lnTo>
                    <a:pt x="400050" y="151039"/>
                  </a:lnTo>
                  <a:lnTo>
                    <a:pt x="400050" y="150223"/>
                  </a:lnTo>
                  <a:lnTo>
                    <a:pt x="400866" y="149407"/>
                  </a:lnTo>
                  <a:lnTo>
                    <a:pt x="404132" y="147774"/>
                  </a:lnTo>
                  <a:lnTo>
                    <a:pt x="406581" y="146141"/>
                  </a:lnTo>
                  <a:lnTo>
                    <a:pt x="408214" y="144508"/>
                  </a:lnTo>
                  <a:lnTo>
                    <a:pt x="409031" y="142875"/>
                  </a:lnTo>
                  <a:lnTo>
                    <a:pt x="409847" y="141242"/>
                  </a:lnTo>
                  <a:lnTo>
                    <a:pt x="410663" y="140426"/>
                  </a:lnTo>
                  <a:lnTo>
                    <a:pt x="412296" y="139609"/>
                  </a:lnTo>
                  <a:lnTo>
                    <a:pt x="417195" y="138793"/>
                  </a:lnTo>
                  <a:lnTo>
                    <a:pt x="418828" y="137976"/>
                  </a:lnTo>
                  <a:lnTo>
                    <a:pt x="421277" y="136344"/>
                  </a:lnTo>
                  <a:lnTo>
                    <a:pt x="422094" y="135527"/>
                  </a:lnTo>
                  <a:lnTo>
                    <a:pt x="422910" y="134711"/>
                  </a:lnTo>
                  <a:lnTo>
                    <a:pt x="422910" y="133894"/>
                  </a:lnTo>
                  <a:lnTo>
                    <a:pt x="424543" y="133894"/>
                  </a:lnTo>
                  <a:lnTo>
                    <a:pt x="426176" y="132262"/>
                  </a:lnTo>
                  <a:lnTo>
                    <a:pt x="427808" y="130629"/>
                  </a:lnTo>
                  <a:lnTo>
                    <a:pt x="431074" y="128996"/>
                  </a:lnTo>
                  <a:lnTo>
                    <a:pt x="433523" y="127363"/>
                  </a:lnTo>
                  <a:lnTo>
                    <a:pt x="434340" y="127363"/>
                  </a:lnTo>
                  <a:lnTo>
                    <a:pt x="435156" y="128179"/>
                  </a:lnTo>
                  <a:lnTo>
                    <a:pt x="435973" y="128996"/>
                  </a:lnTo>
                  <a:lnTo>
                    <a:pt x="435973" y="129812"/>
                  </a:lnTo>
                  <a:lnTo>
                    <a:pt x="439238" y="130629"/>
                  </a:lnTo>
                  <a:lnTo>
                    <a:pt x="440055" y="130629"/>
                  </a:lnTo>
                  <a:lnTo>
                    <a:pt x="442504" y="131445"/>
                  </a:lnTo>
                  <a:lnTo>
                    <a:pt x="444954" y="132262"/>
                  </a:lnTo>
                  <a:lnTo>
                    <a:pt x="446587" y="132262"/>
                  </a:lnTo>
                  <a:lnTo>
                    <a:pt x="447403" y="132262"/>
                  </a:lnTo>
                  <a:lnTo>
                    <a:pt x="448219" y="132262"/>
                  </a:lnTo>
                  <a:lnTo>
                    <a:pt x="449036" y="131445"/>
                  </a:lnTo>
                  <a:lnTo>
                    <a:pt x="449852" y="130629"/>
                  </a:lnTo>
                  <a:lnTo>
                    <a:pt x="449852" y="130629"/>
                  </a:lnTo>
                  <a:lnTo>
                    <a:pt x="449852" y="129812"/>
                  </a:lnTo>
                  <a:lnTo>
                    <a:pt x="453118" y="128179"/>
                  </a:lnTo>
                  <a:lnTo>
                    <a:pt x="456383" y="126546"/>
                  </a:lnTo>
                  <a:lnTo>
                    <a:pt x="458833" y="125730"/>
                  </a:lnTo>
                  <a:lnTo>
                    <a:pt x="459649" y="126546"/>
                  </a:lnTo>
                  <a:lnTo>
                    <a:pt x="460465" y="127363"/>
                  </a:lnTo>
                  <a:lnTo>
                    <a:pt x="461282" y="129812"/>
                  </a:lnTo>
                  <a:lnTo>
                    <a:pt x="462098" y="130629"/>
                  </a:lnTo>
                  <a:lnTo>
                    <a:pt x="463731" y="130629"/>
                  </a:lnTo>
                  <a:lnTo>
                    <a:pt x="463731" y="130629"/>
                  </a:lnTo>
                  <a:lnTo>
                    <a:pt x="463731" y="131445"/>
                  </a:lnTo>
                  <a:lnTo>
                    <a:pt x="462915" y="132262"/>
                  </a:lnTo>
                  <a:lnTo>
                    <a:pt x="461282" y="133078"/>
                  </a:lnTo>
                  <a:lnTo>
                    <a:pt x="460465" y="133894"/>
                  </a:lnTo>
                  <a:lnTo>
                    <a:pt x="460465" y="136344"/>
                  </a:lnTo>
                  <a:lnTo>
                    <a:pt x="460465" y="137160"/>
                  </a:lnTo>
                  <a:lnTo>
                    <a:pt x="461282" y="137160"/>
                  </a:lnTo>
                  <a:lnTo>
                    <a:pt x="464548" y="134711"/>
                  </a:lnTo>
                  <a:lnTo>
                    <a:pt x="466181" y="133894"/>
                  </a:lnTo>
                  <a:lnTo>
                    <a:pt x="466997" y="134711"/>
                  </a:lnTo>
                  <a:lnTo>
                    <a:pt x="466997" y="135527"/>
                  </a:lnTo>
                  <a:lnTo>
                    <a:pt x="467813" y="137976"/>
                  </a:lnTo>
                  <a:lnTo>
                    <a:pt x="468630" y="139609"/>
                  </a:lnTo>
                  <a:lnTo>
                    <a:pt x="465364" y="142875"/>
                  </a:lnTo>
                  <a:lnTo>
                    <a:pt x="464548" y="144508"/>
                  </a:lnTo>
                  <a:lnTo>
                    <a:pt x="464548" y="145324"/>
                  </a:lnTo>
                  <a:lnTo>
                    <a:pt x="464548" y="146141"/>
                  </a:lnTo>
                  <a:lnTo>
                    <a:pt x="463731" y="146957"/>
                  </a:lnTo>
                  <a:lnTo>
                    <a:pt x="463731" y="146957"/>
                  </a:lnTo>
                  <a:lnTo>
                    <a:pt x="464548" y="147774"/>
                  </a:lnTo>
                  <a:lnTo>
                    <a:pt x="465364" y="147774"/>
                  </a:lnTo>
                  <a:lnTo>
                    <a:pt x="465364" y="147774"/>
                  </a:lnTo>
                  <a:lnTo>
                    <a:pt x="466181" y="146957"/>
                  </a:lnTo>
                  <a:lnTo>
                    <a:pt x="469446" y="146141"/>
                  </a:lnTo>
                  <a:lnTo>
                    <a:pt x="470263" y="146141"/>
                  </a:lnTo>
                  <a:lnTo>
                    <a:pt x="471896" y="147774"/>
                  </a:lnTo>
                  <a:lnTo>
                    <a:pt x="472712" y="147774"/>
                  </a:lnTo>
                  <a:lnTo>
                    <a:pt x="475162" y="148590"/>
                  </a:lnTo>
                  <a:lnTo>
                    <a:pt x="476794" y="147774"/>
                  </a:lnTo>
                  <a:lnTo>
                    <a:pt x="477611" y="148590"/>
                  </a:lnTo>
                  <a:lnTo>
                    <a:pt x="480060" y="150223"/>
                  </a:lnTo>
                  <a:lnTo>
                    <a:pt x="480876" y="150223"/>
                  </a:lnTo>
                  <a:lnTo>
                    <a:pt x="480876" y="151039"/>
                  </a:lnTo>
                  <a:lnTo>
                    <a:pt x="480876" y="152672"/>
                  </a:lnTo>
                  <a:lnTo>
                    <a:pt x="481693" y="153489"/>
                  </a:lnTo>
                  <a:lnTo>
                    <a:pt x="481693" y="154305"/>
                  </a:lnTo>
                  <a:lnTo>
                    <a:pt x="481693" y="155121"/>
                  </a:lnTo>
                  <a:lnTo>
                    <a:pt x="480876" y="155938"/>
                  </a:lnTo>
                  <a:lnTo>
                    <a:pt x="479244" y="155938"/>
                  </a:lnTo>
                  <a:lnTo>
                    <a:pt x="478427" y="156754"/>
                  </a:lnTo>
                  <a:lnTo>
                    <a:pt x="476794" y="158387"/>
                  </a:lnTo>
                  <a:lnTo>
                    <a:pt x="475162" y="159204"/>
                  </a:lnTo>
                  <a:lnTo>
                    <a:pt x="474345" y="160020"/>
                  </a:lnTo>
                  <a:lnTo>
                    <a:pt x="474345" y="160837"/>
                  </a:lnTo>
                  <a:lnTo>
                    <a:pt x="474345" y="162469"/>
                  </a:lnTo>
                  <a:lnTo>
                    <a:pt x="474345" y="164102"/>
                  </a:lnTo>
                  <a:lnTo>
                    <a:pt x="477611" y="169001"/>
                  </a:lnTo>
                  <a:lnTo>
                    <a:pt x="477611" y="169817"/>
                  </a:lnTo>
                  <a:lnTo>
                    <a:pt x="476794" y="169817"/>
                  </a:lnTo>
                  <a:lnTo>
                    <a:pt x="475162" y="169001"/>
                  </a:lnTo>
                  <a:lnTo>
                    <a:pt x="474345" y="168184"/>
                  </a:lnTo>
                  <a:lnTo>
                    <a:pt x="472712" y="165735"/>
                  </a:lnTo>
                  <a:lnTo>
                    <a:pt x="471896" y="164919"/>
                  </a:lnTo>
                  <a:lnTo>
                    <a:pt x="471079" y="164919"/>
                  </a:lnTo>
                  <a:lnTo>
                    <a:pt x="464548" y="165735"/>
                  </a:lnTo>
                  <a:lnTo>
                    <a:pt x="462915" y="165735"/>
                  </a:lnTo>
                  <a:lnTo>
                    <a:pt x="460465" y="166551"/>
                  </a:lnTo>
                  <a:lnTo>
                    <a:pt x="458833" y="168184"/>
                  </a:lnTo>
                  <a:lnTo>
                    <a:pt x="458016" y="169817"/>
                  </a:lnTo>
                  <a:lnTo>
                    <a:pt x="457200" y="170634"/>
                  </a:lnTo>
                  <a:lnTo>
                    <a:pt x="455567" y="171450"/>
                  </a:lnTo>
                  <a:lnTo>
                    <a:pt x="450669" y="174716"/>
                  </a:lnTo>
                  <a:lnTo>
                    <a:pt x="448219" y="176349"/>
                  </a:lnTo>
                  <a:lnTo>
                    <a:pt x="446587" y="177165"/>
                  </a:lnTo>
                  <a:lnTo>
                    <a:pt x="445770" y="177982"/>
                  </a:lnTo>
                  <a:lnTo>
                    <a:pt x="444954" y="179614"/>
                  </a:lnTo>
                  <a:lnTo>
                    <a:pt x="444137" y="180431"/>
                  </a:lnTo>
                  <a:lnTo>
                    <a:pt x="444137" y="182880"/>
                  </a:lnTo>
                  <a:lnTo>
                    <a:pt x="444137" y="186146"/>
                  </a:lnTo>
                  <a:lnTo>
                    <a:pt x="444954" y="187779"/>
                  </a:lnTo>
                  <a:lnTo>
                    <a:pt x="444954" y="187779"/>
                  </a:lnTo>
                  <a:lnTo>
                    <a:pt x="444954" y="188595"/>
                  </a:lnTo>
                  <a:lnTo>
                    <a:pt x="444137" y="189412"/>
                  </a:lnTo>
                  <a:lnTo>
                    <a:pt x="443321" y="190228"/>
                  </a:lnTo>
                  <a:lnTo>
                    <a:pt x="442504" y="191044"/>
                  </a:lnTo>
                  <a:lnTo>
                    <a:pt x="442504" y="193494"/>
                  </a:lnTo>
                  <a:lnTo>
                    <a:pt x="441688" y="195126"/>
                  </a:lnTo>
                  <a:lnTo>
                    <a:pt x="440055" y="196759"/>
                  </a:lnTo>
                  <a:lnTo>
                    <a:pt x="438422" y="198392"/>
                  </a:lnTo>
                  <a:lnTo>
                    <a:pt x="436789" y="199209"/>
                  </a:lnTo>
                  <a:lnTo>
                    <a:pt x="435973" y="200025"/>
                  </a:lnTo>
                  <a:lnTo>
                    <a:pt x="435156" y="201658"/>
                  </a:lnTo>
                  <a:lnTo>
                    <a:pt x="434340" y="203291"/>
                  </a:lnTo>
                  <a:lnTo>
                    <a:pt x="434340" y="204107"/>
                  </a:lnTo>
                  <a:lnTo>
                    <a:pt x="434340" y="204924"/>
                  </a:lnTo>
                  <a:lnTo>
                    <a:pt x="435156" y="205740"/>
                  </a:lnTo>
                  <a:lnTo>
                    <a:pt x="435973" y="206557"/>
                  </a:lnTo>
                  <a:lnTo>
                    <a:pt x="436789" y="207373"/>
                  </a:lnTo>
                  <a:lnTo>
                    <a:pt x="436789" y="208189"/>
                  </a:lnTo>
                  <a:lnTo>
                    <a:pt x="435973" y="210639"/>
                  </a:lnTo>
                  <a:lnTo>
                    <a:pt x="434340" y="213904"/>
                  </a:lnTo>
                  <a:lnTo>
                    <a:pt x="432707" y="216354"/>
                  </a:lnTo>
                  <a:lnTo>
                    <a:pt x="431074" y="218803"/>
                  </a:lnTo>
                  <a:lnTo>
                    <a:pt x="431074" y="219619"/>
                  </a:lnTo>
                  <a:lnTo>
                    <a:pt x="429441" y="222069"/>
                  </a:lnTo>
                  <a:lnTo>
                    <a:pt x="428625" y="226151"/>
                  </a:lnTo>
                  <a:lnTo>
                    <a:pt x="427808" y="228600"/>
                  </a:lnTo>
                  <a:lnTo>
                    <a:pt x="426992" y="230233"/>
                  </a:lnTo>
                  <a:lnTo>
                    <a:pt x="426176" y="230233"/>
                  </a:lnTo>
                  <a:lnTo>
                    <a:pt x="425359" y="229416"/>
                  </a:lnTo>
                  <a:lnTo>
                    <a:pt x="422910" y="228600"/>
                  </a:lnTo>
                  <a:lnTo>
                    <a:pt x="421277" y="227784"/>
                  </a:lnTo>
                  <a:lnTo>
                    <a:pt x="420461" y="226967"/>
                  </a:lnTo>
                  <a:lnTo>
                    <a:pt x="419644" y="226967"/>
                  </a:lnTo>
                  <a:lnTo>
                    <a:pt x="418828" y="226967"/>
                  </a:lnTo>
                  <a:lnTo>
                    <a:pt x="418012" y="226967"/>
                  </a:lnTo>
                  <a:lnTo>
                    <a:pt x="417195" y="226967"/>
                  </a:lnTo>
                  <a:lnTo>
                    <a:pt x="415562" y="225334"/>
                  </a:lnTo>
                  <a:lnTo>
                    <a:pt x="414746" y="225334"/>
                  </a:lnTo>
                  <a:lnTo>
                    <a:pt x="414746" y="226151"/>
                  </a:lnTo>
                  <a:lnTo>
                    <a:pt x="415562" y="230233"/>
                  </a:lnTo>
                  <a:lnTo>
                    <a:pt x="416379" y="231866"/>
                  </a:lnTo>
                  <a:lnTo>
                    <a:pt x="416379" y="234315"/>
                  </a:lnTo>
                  <a:lnTo>
                    <a:pt x="416379" y="237581"/>
                  </a:lnTo>
                  <a:lnTo>
                    <a:pt x="415562" y="241663"/>
                  </a:lnTo>
                  <a:lnTo>
                    <a:pt x="415562" y="242479"/>
                  </a:lnTo>
                  <a:lnTo>
                    <a:pt x="414746" y="243296"/>
                  </a:lnTo>
                  <a:lnTo>
                    <a:pt x="413929" y="243296"/>
                  </a:lnTo>
                  <a:lnTo>
                    <a:pt x="413113" y="243296"/>
                  </a:lnTo>
                  <a:lnTo>
                    <a:pt x="412296" y="243296"/>
                  </a:lnTo>
                  <a:lnTo>
                    <a:pt x="412296" y="244112"/>
                  </a:lnTo>
                  <a:lnTo>
                    <a:pt x="412296" y="245745"/>
                  </a:lnTo>
                  <a:lnTo>
                    <a:pt x="411480" y="247378"/>
                  </a:lnTo>
                  <a:lnTo>
                    <a:pt x="410663" y="249011"/>
                  </a:lnTo>
                  <a:lnTo>
                    <a:pt x="410663" y="250644"/>
                  </a:lnTo>
                  <a:lnTo>
                    <a:pt x="410663" y="252276"/>
                  </a:lnTo>
                  <a:lnTo>
                    <a:pt x="411480" y="255542"/>
                  </a:lnTo>
                  <a:lnTo>
                    <a:pt x="411480" y="256359"/>
                  </a:lnTo>
                  <a:lnTo>
                    <a:pt x="411480" y="257175"/>
                  </a:lnTo>
                  <a:lnTo>
                    <a:pt x="410663" y="257991"/>
                  </a:lnTo>
                  <a:lnTo>
                    <a:pt x="409847" y="257991"/>
                  </a:lnTo>
                  <a:lnTo>
                    <a:pt x="409031" y="258808"/>
                  </a:lnTo>
                  <a:lnTo>
                    <a:pt x="409031" y="259624"/>
                  </a:lnTo>
                  <a:lnTo>
                    <a:pt x="408214" y="262074"/>
                  </a:lnTo>
                  <a:lnTo>
                    <a:pt x="407398" y="262074"/>
                  </a:lnTo>
                  <a:lnTo>
                    <a:pt x="406581" y="262074"/>
                  </a:lnTo>
                  <a:lnTo>
                    <a:pt x="404948" y="260441"/>
                  </a:lnTo>
                  <a:lnTo>
                    <a:pt x="404132" y="259624"/>
                  </a:lnTo>
                  <a:lnTo>
                    <a:pt x="403315" y="259624"/>
                  </a:lnTo>
                  <a:lnTo>
                    <a:pt x="403315" y="260441"/>
                  </a:lnTo>
                  <a:lnTo>
                    <a:pt x="403315" y="261257"/>
                  </a:lnTo>
                  <a:lnTo>
                    <a:pt x="403315" y="262074"/>
                  </a:lnTo>
                  <a:lnTo>
                    <a:pt x="402499" y="262890"/>
                  </a:lnTo>
                  <a:lnTo>
                    <a:pt x="402499" y="261257"/>
                  </a:lnTo>
                  <a:lnTo>
                    <a:pt x="401683" y="254726"/>
                  </a:lnTo>
                  <a:lnTo>
                    <a:pt x="401683" y="252276"/>
                  </a:lnTo>
                  <a:lnTo>
                    <a:pt x="401683" y="249827"/>
                  </a:lnTo>
                  <a:lnTo>
                    <a:pt x="400866" y="249011"/>
                  </a:lnTo>
                  <a:lnTo>
                    <a:pt x="400050" y="247378"/>
                  </a:lnTo>
                  <a:lnTo>
                    <a:pt x="399233" y="245745"/>
                  </a:lnTo>
                  <a:lnTo>
                    <a:pt x="398417" y="244929"/>
                  </a:lnTo>
                  <a:lnTo>
                    <a:pt x="398417" y="242479"/>
                  </a:lnTo>
                  <a:lnTo>
                    <a:pt x="398417" y="239214"/>
                  </a:lnTo>
                  <a:lnTo>
                    <a:pt x="398417" y="237581"/>
                  </a:lnTo>
                  <a:lnTo>
                    <a:pt x="397601" y="234315"/>
                  </a:lnTo>
                  <a:lnTo>
                    <a:pt x="396784" y="231049"/>
                  </a:lnTo>
                  <a:lnTo>
                    <a:pt x="395968" y="231049"/>
                  </a:lnTo>
                  <a:lnTo>
                    <a:pt x="395151" y="230233"/>
                  </a:lnTo>
                  <a:lnTo>
                    <a:pt x="394335" y="230233"/>
                  </a:lnTo>
                  <a:lnTo>
                    <a:pt x="392702" y="231049"/>
                  </a:lnTo>
                  <a:lnTo>
                    <a:pt x="391886" y="231049"/>
                  </a:lnTo>
                  <a:lnTo>
                    <a:pt x="391069" y="231049"/>
                  </a:lnTo>
                  <a:lnTo>
                    <a:pt x="391069" y="232682"/>
                  </a:lnTo>
                  <a:lnTo>
                    <a:pt x="391069" y="234315"/>
                  </a:lnTo>
                  <a:lnTo>
                    <a:pt x="391069" y="235132"/>
                  </a:lnTo>
                  <a:lnTo>
                    <a:pt x="388620" y="236764"/>
                  </a:lnTo>
                  <a:lnTo>
                    <a:pt x="387804" y="238397"/>
                  </a:lnTo>
                  <a:lnTo>
                    <a:pt x="387804" y="240030"/>
                  </a:lnTo>
                  <a:lnTo>
                    <a:pt x="387804" y="241663"/>
                  </a:lnTo>
                  <a:lnTo>
                    <a:pt x="387804" y="242479"/>
                  </a:lnTo>
                  <a:lnTo>
                    <a:pt x="386987" y="243296"/>
                  </a:lnTo>
                  <a:lnTo>
                    <a:pt x="385354" y="244112"/>
                  </a:lnTo>
                  <a:lnTo>
                    <a:pt x="384538" y="244112"/>
                  </a:lnTo>
                  <a:lnTo>
                    <a:pt x="383721" y="243296"/>
                  </a:lnTo>
                  <a:lnTo>
                    <a:pt x="382905" y="241663"/>
                  </a:lnTo>
                  <a:lnTo>
                    <a:pt x="382088" y="240846"/>
                  </a:lnTo>
                  <a:lnTo>
                    <a:pt x="381272" y="240846"/>
                  </a:lnTo>
                  <a:lnTo>
                    <a:pt x="380456" y="240846"/>
                  </a:lnTo>
                  <a:lnTo>
                    <a:pt x="380456" y="241663"/>
                  </a:lnTo>
                  <a:lnTo>
                    <a:pt x="380456" y="242479"/>
                  </a:lnTo>
                  <a:lnTo>
                    <a:pt x="380456" y="242479"/>
                  </a:lnTo>
                  <a:lnTo>
                    <a:pt x="380456" y="242479"/>
                  </a:lnTo>
                  <a:lnTo>
                    <a:pt x="380456" y="241663"/>
                  </a:lnTo>
                  <a:lnTo>
                    <a:pt x="379639" y="236764"/>
                  </a:lnTo>
                  <a:lnTo>
                    <a:pt x="378006" y="232682"/>
                  </a:lnTo>
                  <a:lnTo>
                    <a:pt x="378006" y="231049"/>
                  </a:lnTo>
                  <a:lnTo>
                    <a:pt x="378823" y="229416"/>
                  </a:lnTo>
                  <a:lnTo>
                    <a:pt x="379639" y="226967"/>
                  </a:lnTo>
                  <a:lnTo>
                    <a:pt x="381272" y="225334"/>
                  </a:lnTo>
                  <a:lnTo>
                    <a:pt x="381272" y="224518"/>
                  </a:lnTo>
                  <a:lnTo>
                    <a:pt x="381272" y="223701"/>
                  </a:lnTo>
                  <a:lnTo>
                    <a:pt x="382088" y="223701"/>
                  </a:lnTo>
                  <a:lnTo>
                    <a:pt x="384538" y="223701"/>
                  </a:lnTo>
                  <a:lnTo>
                    <a:pt x="385354" y="223701"/>
                  </a:lnTo>
                  <a:lnTo>
                    <a:pt x="386171" y="222885"/>
                  </a:lnTo>
                  <a:lnTo>
                    <a:pt x="386987" y="222069"/>
                  </a:lnTo>
                  <a:lnTo>
                    <a:pt x="387804" y="222069"/>
                  </a:lnTo>
                  <a:lnTo>
                    <a:pt x="388620" y="222069"/>
                  </a:lnTo>
                  <a:lnTo>
                    <a:pt x="389437" y="222885"/>
                  </a:lnTo>
                  <a:lnTo>
                    <a:pt x="390253" y="222885"/>
                  </a:lnTo>
                  <a:lnTo>
                    <a:pt x="390253" y="222069"/>
                  </a:lnTo>
                  <a:lnTo>
                    <a:pt x="391069" y="221252"/>
                  </a:lnTo>
                  <a:lnTo>
                    <a:pt x="391069" y="220436"/>
                  </a:lnTo>
                  <a:lnTo>
                    <a:pt x="391886" y="220436"/>
                  </a:lnTo>
                  <a:lnTo>
                    <a:pt x="392702" y="220436"/>
                  </a:lnTo>
                  <a:lnTo>
                    <a:pt x="392702" y="220436"/>
                  </a:lnTo>
                  <a:lnTo>
                    <a:pt x="392702" y="220436"/>
                  </a:lnTo>
                  <a:lnTo>
                    <a:pt x="392702" y="218803"/>
                  </a:lnTo>
                  <a:lnTo>
                    <a:pt x="394335" y="215537"/>
                  </a:lnTo>
                  <a:lnTo>
                    <a:pt x="395151" y="213904"/>
                  </a:lnTo>
                  <a:lnTo>
                    <a:pt x="395151" y="213904"/>
                  </a:lnTo>
                  <a:lnTo>
                    <a:pt x="395151" y="212271"/>
                  </a:lnTo>
                  <a:lnTo>
                    <a:pt x="395151" y="212271"/>
                  </a:lnTo>
                  <a:lnTo>
                    <a:pt x="397601" y="213088"/>
                  </a:lnTo>
                  <a:lnTo>
                    <a:pt x="398417" y="213088"/>
                  </a:lnTo>
                  <a:lnTo>
                    <a:pt x="399233" y="213088"/>
                  </a:lnTo>
                  <a:lnTo>
                    <a:pt x="399233" y="212271"/>
                  </a:lnTo>
                  <a:lnTo>
                    <a:pt x="399233" y="211455"/>
                  </a:lnTo>
                  <a:lnTo>
                    <a:pt x="397601" y="209822"/>
                  </a:lnTo>
                  <a:lnTo>
                    <a:pt x="395151" y="208189"/>
                  </a:lnTo>
                  <a:lnTo>
                    <a:pt x="392702" y="207373"/>
                  </a:lnTo>
                  <a:lnTo>
                    <a:pt x="387804" y="207373"/>
                  </a:lnTo>
                  <a:lnTo>
                    <a:pt x="382905" y="207373"/>
                  </a:lnTo>
                  <a:lnTo>
                    <a:pt x="381272" y="207373"/>
                  </a:lnTo>
                  <a:lnTo>
                    <a:pt x="379639" y="206557"/>
                  </a:lnTo>
                  <a:lnTo>
                    <a:pt x="375557" y="206557"/>
                  </a:lnTo>
                  <a:lnTo>
                    <a:pt x="370658" y="206557"/>
                  </a:lnTo>
                  <a:lnTo>
                    <a:pt x="369026" y="206557"/>
                  </a:lnTo>
                  <a:lnTo>
                    <a:pt x="368209" y="206557"/>
                  </a:lnTo>
                  <a:lnTo>
                    <a:pt x="366576" y="206557"/>
                  </a:lnTo>
                  <a:lnTo>
                    <a:pt x="363311" y="205740"/>
                  </a:lnTo>
                  <a:lnTo>
                    <a:pt x="360862" y="204924"/>
                  </a:lnTo>
                  <a:lnTo>
                    <a:pt x="359229" y="204107"/>
                  </a:lnTo>
                  <a:lnTo>
                    <a:pt x="356779" y="203291"/>
                  </a:lnTo>
                  <a:lnTo>
                    <a:pt x="355963" y="203291"/>
                  </a:lnTo>
                  <a:lnTo>
                    <a:pt x="355963" y="203291"/>
                  </a:lnTo>
                  <a:lnTo>
                    <a:pt x="355963" y="202474"/>
                  </a:lnTo>
                  <a:lnTo>
                    <a:pt x="355963" y="201658"/>
                  </a:lnTo>
                  <a:lnTo>
                    <a:pt x="356779" y="198392"/>
                  </a:lnTo>
                  <a:lnTo>
                    <a:pt x="355963" y="193494"/>
                  </a:lnTo>
                  <a:lnTo>
                    <a:pt x="355963" y="191861"/>
                  </a:lnTo>
                  <a:lnTo>
                    <a:pt x="354330" y="187779"/>
                  </a:lnTo>
                  <a:lnTo>
                    <a:pt x="353513" y="186962"/>
                  </a:lnTo>
                  <a:lnTo>
                    <a:pt x="352697" y="186962"/>
                  </a:lnTo>
                  <a:lnTo>
                    <a:pt x="351881" y="187779"/>
                  </a:lnTo>
                  <a:lnTo>
                    <a:pt x="351881" y="188595"/>
                  </a:lnTo>
                  <a:lnTo>
                    <a:pt x="351881" y="189412"/>
                  </a:lnTo>
                  <a:lnTo>
                    <a:pt x="351064" y="191044"/>
                  </a:lnTo>
                  <a:lnTo>
                    <a:pt x="349431" y="191044"/>
                  </a:lnTo>
                  <a:lnTo>
                    <a:pt x="347798" y="190228"/>
                  </a:lnTo>
                  <a:lnTo>
                    <a:pt x="346165" y="189412"/>
                  </a:lnTo>
                  <a:lnTo>
                    <a:pt x="344533" y="187779"/>
                  </a:lnTo>
                  <a:lnTo>
                    <a:pt x="342900" y="186146"/>
                  </a:lnTo>
                  <a:lnTo>
                    <a:pt x="342900" y="184513"/>
                  </a:lnTo>
                  <a:lnTo>
                    <a:pt x="342083" y="182880"/>
                  </a:lnTo>
                  <a:lnTo>
                    <a:pt x="341267" y="182064"/>
                  </a:lnTo>
                  <a:lnTo>
                    <a:pt x="340451" y="182064"/>
                  </a:lnTo>
                  <a:lnTo>
                    <a:pt x="339634" y="182064"/>
                  </a:lnTo>
                  <a:lnTo>
                    <a:pt x="338818" y="182880"/>
                  </a:lnTo>
                  <a:lnTo>
                    <a:pt x="338818" y="183696"/>
                  </a:lnTo>
                  <a:lnTo>
                    <a:pt x="339634" y="184513"/>
                  </a:lnTo>
                  <a:lnTo>
                    <a:pt x="339634" y="185329"/>
                  </a:lnTo>
                  <a:lnTo>
                    <a:pt x="338818" y="185329"/>
                  </a:lnTo>
                  <a:lnTo>
                    <a:pt x="338001" y="185329"/>
                  </a:lnTo>
                  <a:lnTo>
                    <a:pt x="337185" y="185329"/>
                  </a:lnTo>
                  <a:lnTo>
                    <a:pt x="336369" y="184513"/>
                  </a:lnTo>
                  <a:lnTo>
                    <a:pt x="335552" y="184513"/>
                  </a:lnTo>
                  <a:lnTo>
                    <a:pt x="334736" y="184513"/>
                  </a:lnTo>
                  <a:lnTo>
                    <a:pt x="334736" y="183696"/>
                  </a:lnTo>
                  <a:lnTo>
                    <a:pt x="333919" y="182064"/>
                  </a:lnTo>
                  <a:lnTo>
                    <a:pt x="332287" y="180431"/>
                  </a:lnTo>
                  <a:lnTo>
                    <a:pt x="330654" y="179614"/>
                  </a:lnTo>
                  <a:lnTo>
                    <a:pt x="329837" y="179614"/>
                  </a:lnTo>
                  <a:lnTo>
                    <a:pt x="329837" y="180431"/>
                  </a:lnTo>
                  <a:lnTo>
                    <a:pt x="329837" y="180431"/>
                  </a:lnTo>
                  <a:lnTo>
                    <a:pt x="330654" y="180431"/>
                  </a:lnTo>
                  <a:lnTo>
                    <a:pt x="331470" y="181247"/>
                  </a:lnTo>
                  <a:lnTo>
                    <a:pt x="331470" y="182064"/>
                  </a:lnTo>
                  <a:lnTo>
                    <a:pt x="331470" y="182880"/>
                  </a:lnTo>
                  <a:lnTo>
                    <a:pt x="330654" y="183696"/>
                  </a:lnTo>
                  <a:lnTo>
                    <a:pt x="329837" y="184513"/>
                  </a:lnTo>
                  <a:lnTo>
                    <a:pt x="328204" y="186146"/>
                  </a:lnTo>
                  <a:lnTo>
                    <a:pt x="326571" y="187779"/>
                  </a:lnTo>
                  <a:lnTo>
                    <a:pt x="326571" y="189412"/>
                  </a:lnTo>
                  <a:lnTo>
                    <a:pt x="325755" y="190228"/>
                  </a:lnTo>
                  <a:lnTo>
                    <a:pt x="325755" y="191861"/>
                  </a:lnTo>
                  <a:lnTo>
                    <a:pt x="325755" y="192677"/>
                  </a:lnTo>
                  <a:lnTo>
                    <a:pt x="326571" y="193494"/>
                  </a:lnTo>
                  <a:lnTo>
                    <a:pt x="328204" y="193494"/>
                  </a:lnTo>
                  <a:lnTo>
                    <a:pt x="329837" y="195126"/>
                  </a:lnTo>
                  <a:lnTo>
                    <a:pt x="331470" y="197576"/>
                  </a:lnTo>
                  <a:lnTo>
                    <a:pt x="332287" y="198392"/>
                  </a:lnTo>
                  <a:lnTo>
                    <a:pt x="333919" y="199209"/>
                  </a:lnTo>
                  <a:lnTo>
                    <a:pt x="337185" y="199209"/>
                  </a:lnTo>
                  <a:lnTo>
                    <a:pt x="338001" y="200025"/>
                  </a:lnTo>
                  <a:lnTo>
                    <a:pt x="338818" y="201658"/>
                  </a:lnTo>
                  <a:lnTo>
                    <a:pt x="339634" y="202474"/>
                  </a:lnTo>
                  <a:lnTo>
                    <a:pt x="341267" y="203291"/>
                  </a:lnTo>
                  <a:lnTo>
                    <a:pt x="341267" y="204107"/>
                  </a:lnTo>
                  <a:lnTo>
                    <a:pt x="341267" y="204924"/>
                  </a:lnTo>
                  <a:lnTo>
                    <a:pt x="340451" y="205740"/>
                  </a:lnTo>
                  <a:lnTo>
                    <a:pt x="339634" y="205740"/>
                  </a:lnTo>
                  <a:lnTo>
                    <a:pt x="338818" y="205740"/>
                  </a:lnTo>
                  <a:lnTo>
                    <a:pt x="338001" y="205740"/>
                  </a:lnTo>
                  <a:lnTo>
                    <a:pt x="336369" y="205740"/>
                  </a:lnTo>
                  <a:lnTo>
                    <a:pt x="334736" y="205740"/>
                  </a:lnTo>
                  <a:lnTo>
                    <a:pt x="333103" y="209822"/>
                  </a:lnTo>
                  <a:lnTo>
                    <a:pt x="332287" y="211455"/>
                  </a:lnTo>
                  <a:lnTo>
                    <a:pt x="331470" y="211455"/>
                  </a:lnTo>
                  <a:lnTo>
                    <a:pt x="329837" y="210639"/>
                  </a:lnTo>
                  <a:lnTo>
                    <a:pt x="329021" y="210639"/>
                  </a:lnTo>
                  <a:lnTo>
                    <a:pt x="327388" y="213904"/>
                  </a:lnTo>
                  <a:lnTo>
                    <a:pt x="327388" y="214721"/>
                  </a:lnTo>
                  <a:lnTo>
                    <a:pt x="327388" y="215537"/>
                  </a:lnTo>
                  <a:lnTo>
                    <a:pt x="328204" y="217170"/>
                  </a:lnTo>
                  <a:lnTo>
                    <a:pt x="329021" y="217987"/>
                  </a:lnTo>
                  <a:lnTo>
                    <a:pt x="330654" y="218803"/>
                  </a:lnTo>
                  <a:lnTo>
                    <a:pt x="331470" y="218803"/>
                  </a:lnTo>
                  <a:lnTo>
                    <a:pt x="332287" y="219619"/>
                  </a:lnTo>
                  <a:lnTo>
                    <a:pt x="333103" y="220436"/>
                  </a:lnTo>
                  <a:lnTo>
                    <a:pt x="334736" y="221252"/>
                  </a:lnTo>
                  <a:lnTo>
                    <a:pt x="337185" y="221252"/>
                  </a:lnTo>
                  <a:lnTo>
                    <a:pt x="338818" y="222069"/>
                  </a:lnTo>
                  <a:lnTo>
                    <a:pt x="338818" y="222885"/>
                  </a:lnTo>
                  <a:lnTo>
                    <a:pt x="338818" y="223701"/>
                  </a:lnTo>
                  <a:lnTo>
                    <a:pt x="338818" y="226151"/>
                  </a:lnTo>
                  <a:lnTo>
                    <a:pt x="338818" y="226967"/>
                  </a:lnTo>
                  <a:lnTo>
                    <a:pt x="337185" y="230233"/>
                  </a:lnTo>
                  <a:lnTo>
                    <a:pt x="336369" y="232682"/>
                  </a:lnTo>
                  <a:lnTo>
                    <a:pt x="337185" y="234315"/>
                  </a:lnTo>
                  <a:lnTo>
                    <a:pt x="337185" y="235132"/>
                  </a:lnTo>
                  <a:lnTo>
                    <a:pt x="337185" y="235132"/>
                  </a:lnTo>
                  <a:lnTo>
                    <a:pt x="338001" y="235948"/>
                  </a:lnTo>
                  <a:lnTo>
                    <a:pt x="338818" y="236764"/>
                  </a:lnTo>
                  <a:lnTo>
                    <a:pt x="338001" y="239214"/>
                  </a:lnTo>
                  <a:lnTo>
                    <a:pt x="338001" y="240030"/>
                  </a:lnTo>
                  <a:lnTo>
                    <a:pt x="339634" y="240846"/>
                  </a:lnTo>
                  <a:lnTo>
                    <a:pt x="341267" y="240846"/>
                  </a:lnTo>
                  <a:lnTo>
                    <a:pt x="342083" y="241663"/>
                  </a:lnTo>
                  <a:lnTo>
                    <a:pt x="340451" y="244112"/>
                  </a:lnTo>
                  <a:lnTo>
                    <a:pt x="340451" y="245745"/>
                  </a:lnTo>
                  <a:lnTo>
                    <a:pt x="341267" y="247378"/>
                  </a:lnTo>
                  <a:lnTo>
                    <a:pt x="341267" y="249827"/>
                  </a:lnTo>
                  <a:lnTo>
                    <a:pt x="341267" y="249827"/>
                  </a:lnTo>
                  <a:lnTo>
                    <a:pt x="341267" y="250644"/>
                  </a:lnTo>
                  <a:lnTo>
                    <a:pt x="342083" y="253093"/>
                  </a:lnTo>
                  <a:lnTo>
                    <a:pt x="343716" y="257175"/>
                  </a:lnTo>
                  <a:lnTo>
                    <a:pt x="343716" y="258808"/>
                  </a:lnTo>
                  <a:lnTo>
                    <a:pt x="343716" y="260441"/>
                  </a:lnTo>
                  <a:lnTo>
                    <a:pt x="343716" y="262890"/>
                  </a:lnTo>
                  <a:lnTo>
                    <a:pt x="342083" y="262890"/>
                  </a:lnTo>
                  <a:lnTo>
                    <a:pt x="342900" y="264523"/>
                  </a:lnTo>
                  <a:lnTo>
                    <a:pt x="342900" y="266156"/>
                  </a:lnTo>
                  <a:lnTo>
                    <a:pt x="342900" y="267789"/>
                  </a:lnTo>
                  <a:lnTo>
                    <a:pt x="341267" y="267789"/>
                  </a:lnTo>
                  <a:lnTo>
                    <a:pt x="340451" y="267789"/>
                  </a:lnTo>
                  <a:lnTo>
                    <a:pt x="339634" y="266156"/>
                  </a:lnTo>
                  <a:lnTo>
                    <a:pt x="339634" y="267789"/>
                  </a:lnTo>
                  <a:lnTo>
                    <a:pt x="338001" y="269421"/>
                  </a:lnTo>
                  <a:lnTo>
                    <a:pt x="337185" y="268605"/>
                  </a:lnTo>
                  <a:lnTo>
                    <a:pt x="337185" y="267789"/>
                  </a:lnTo>
                  <a:lnTo>
                    <a:pt x="337185" y="266156"/>
                  </a:lnTo>
                  <a:lnTo>
                    <a:pt x="338001" y="261257"/>
                  </a:lnTo>
                  <a:lnTo>
                    <a:pt x="338001" y="260441"/>
                  </a:lnTo>
                  <a:lnTo>
                    <a:pt x="338001" y="260441"/>
                  </a:lnTo>
                  <a:lnTo>
                    <a:pt x="337185" y="260441"/>
                  </a:lnTo>
                  <a:lnTo>
                    <a:pt x="337185" y="259624"/>
                  </a:lnTo>
                  <a:lnTo>
                    <a:pt x="335552" y="264523"/>
                  </a:lnTo>
                  <a:lnTo>
                    <a:pt x="336369" y="266972"/>
                  </a:lnTo>
                  <a:lnTo>
                    <a:pt x="336369" y="267789"/>
                  </a:lnTo>
                  <a:lnTo>
                    <a:pt x="333919" y="268605"/>
                  </a:lnTo>
                  <a:lnTo>
                    <a:pt x="331470" y="266972"/>
                  </a:lnTo>
                  <a:lnTo>
                    <a:pt x="331470" y="266156"/>
                  </a:lnTo>
                  <a:lnTo>
                    <a:pt x="331470" y="266972"/>
                  </a:lnTo>
                  <a:lnTo>
                    <a:pt x="330654" y="268605"/>
                  </a:lnTo>
                  <a:lnTo>
                    <a:pt x="328204" y="268605"/>
                  </a:lnTo>
                  <a:lnTo>
                    <a:pt x="327388" y="267789"/>
                  </a:lnTo>
                  <a:lnTo>
                    <a:pt x="328204" y="266156"/>
                  </a:lnTo>
                  <a:lnTo>
                    <a:pt x="329837" y="262074"/>
                  </a:lnTo>
                  <a:lnTo>
                    <a:pt x="329837" y="260441"/>
                  </a:lnTo>
                  <a:lnTo>
                    <a:pt x="328204" y="258808"/>
                  </a:lnTo>
                  <a:lnTo>
                    <a:pt x="326571" y="257991"/>
                  </a:lnTo>
                  <a:lnTo>
                    <a:pt x="325755" y="256359"/>
                  </a:lnTo>
                  <a:lnTo>
                    <a:pt x="325755" y="258808"/>
                  </a:lnTo>
                  <a:lnTo>
                    <a:pt x="326571" y="259624"/>
                  </a:lnTo>
                  <a:lnTo>
                    <a:pt x="327388" y="260441"/>
                  </a:lnTo>
                  <a:lnTo>
                    <a:pt x="329021" y="261257"/>
                  </a:lnTo>
                  <a:lnTo>
                    <a:pt x="328204" y="262890"/>
                  </a:lnTo>
                  <a:lnTo>
                    <a:pt x="327388" y="263707"/>
                  </a:lnTo>
                  <a:lnTo>
                    <a:pt x="325755" y="266972"/>
                  </a:lnTo>
                  <a:lnTo>
                    <a:pt x="323306" y="268605"/>
                  </a:lnTo>
                  <a:lnTo>
                    <a:pt x="320856" y="270238"/>
                  </a:lnTo>
                  <a:lnTo>
                    <a:pt x="312692" y="271871"/>
                  </a:lnTo>
                  <a:lnTo>
                    <a:pt x="311059" y="272687"/>
                  </a:lnTo>
                  <a:lnTo>
                    <a:pt x="308610" y="275137"/>
                  </a:lnTo>
                  <a:lnTo>
                    <a:pt x="306977" y="277586"/>
                  </a:lnTo>
                  <a:lnTo>
                    <a:pt x="306977" y="280035"/>
                  </a:lnTo>
                  <a:lnTo>
                    <a:pt x="307794" y="282484"/>
                  </a:lnTo>
                  <a:lnTo>
                    <a:pt x="308610" y="286566"/>
                  </a:lnTo>
                  <a:lnTo>
                    <a:pt x="309426" y="287383"/>
                  </a:lnTo>
                  <a:lnTo>
                    <a:pt x="308610" y="289016"/>
                  </a:lnTo>
                  <a:lnTo>
                    <a:pt x="306977" y="290649"/>
                  </a:lnTo>
                  <a:lnTo>
                    <a:pt x="306161" y="292282"/>
                  </a:lnTo>
                  <a:lnTo>
                    <a:pt x="306161" y="293098"/>
                  </a:lnTo>
                  <a:lnTo>
                    <a:pt x="306161" y="293914"/>
                  </a:lnTo>
                  <a:lnTo>
                    <a:pt x="302079" y="296364"/>
                  </a:lnTo>
                  <a:lnTo>
                    <a:pt x="301262" y="297996"/>
                  </a:lnTo>
                  <a:lnTo>
                    <a:pt x="300446" y="299629"/>
                  </a:lnTo>
                  <a:lnTo>
                    <a:pt x="298813" y="298813"/>
                  </a:lnTo>
                  <a:lnTo>
                    <a:pt x="297996" y="298813"/>
                  </a:lnTo>
                  <a:lnTo>
                    <a:pt x="298813" y="299629"/>
                  </a:lnTo>
                  <a:lnTo>
                    <a:pt x="298813" y="300446"/>
                  </a:lnTo>
                  <a:lnTo>
                    <a:pt x="298813" y="301262"/>
                  </a:lnTo>
                  <a:lnTo>
                    <a:pt x="297996" y="302079"/>
                  </a:lnTo>
                  <a:lnTo>
                    <a:pt x="292281" y="303712"/>
                  </a:lnTo>
                  <a:lnTo>
                    <a:pt x="287383" y="305344"/>
                  </a:lnTo>
                  <a:lnTo>
                    <a:pt x="285750" y="305344"/>
                  </a:lnTo>
                  <a:lnTo>
                    <a:pt x="285750" y="304528"/>
                  </a:lnTo>
                  <a:lnTo>
                    <a:pt x="286566" y="303712"/>
                  </a:lnTo>
                  <a:lnTo>
                    <a:pt x="286566" y="302079"/>
                  </a:lnTo>
                  <a:lnTo>
                    <a:pt x="285750" y="302079"/>
                  </a:lnTo>
                  <a:lnTo>
                    <a:pt x="284933" y="302079"/>
                  </a:lnTo>
                  <a:lnTo>
                    <a:pt x="281668" y="304528"/>
                  </a:lnTo>
                  <a:lnTo>
                    <a:pt x="280035" y="306977"/>
                  </a:lnTo>
                  <a:lnTo>
                    <a:pt x="280035" y="307794"/>
                  </a:lnTo>
                  <a:lnTo>
                    <a:pt x="280851" y="307794"/>
                  </a:lnTo>
                  <a:lnTo>
                    <a:pt x="283301" y="306161"/>
                  </a:lnTo>
                  <a:lnTo>
                    <a:pt x="284117" y="306161"/>
                  </a:lnTo>
                  <a:lnTo>
                    <a:pt x="284117" y="306977"/>
                  </a:lnTo>
                  <a:lnTo>
                    <a:pt x="280851" y="309426"/>
                  </a:lnTo>
                  <a:lnTo>
                    <a:pt x="273504" y="315958"/>
                  </a:lnTo>
                  <a:lnTo>
                    <a:pt x="273504" y="317591"/>
                  </a:lnTo>
                  <a:lnTo>
                    <a:pt x="272687" y="319224"/>
                  </a:lnTo>
                  <a:lnTo>
                    <a:pt x="271054" y="320857"/>
                  </a:lnTo>
                  <a:lnTo>
                    <a:pt x="268605" y="324122"/>
                  </a:lnTo>
                  <a:lnTo>
                    <a:pt x="263706" y="329021"/>
                  </a:lnTo>
                  <a:lnTo>
                    <a:pt x="262073" y="330654"/>
                  </a:lnTo>
                  <a:lnTo>
                    <a:pt x="254726" y="334736"/>
                  </a:lnTo>
                  <a:lnTo>
                    <a:pt x="253093" y="335552"/>
                  </a:lnTo>
                  <a:lnTo>
                    <a:pt x="249827" y="339634"/>
                  </a:lnTo>
                  <a:lnTo>
                    <a:pt x="246562" y="342900"/>
                  </a:lnTo>
                  <a:lnTo>
                    <a:pt x="243296" y="345349"/>
                  </a:lnTo>
                  <a:lnTo>
                    <a:pt x="236764" y="348615"/>
                  </a:lnTo>
                  <a:lnTo>
                    <a:pt x="232682" y="351881"/>
                  </a:lnTo>
                  <a:lnTo>
                    <a:pt x="231865" y="353514"/>
                  </a:lnTo>
                  <a:lnTo>
                    <a:pt x="231865" y="354330"/>
                  </a:lnTo>
                  <a:lnTo>
                    <a:pt x="232682" y="355146"/>
                  </a:lnTo>
                  <a:lnTo>
                    <a:pt x="233498" y="355963"/>
                  </a:lnTo>
                  <a:lnTo>
                    <a:pt x="233498" y="356779"/>
                  </a:lnTo>
                  <a:lnTo>
                    <a:pt x="233498" y="358412"/>
                  </a:lnTo>
                  <a:lnTo>
                    <a:pt x="233498" y="359229"/>
                  </a:lnTo>
                  <a:lnTo>
                    <a:pt x="232682" y="360862"/>
                  </a:lnTo>
                  <a:lnTo>
                    <a:pt x="231049" y="362494"/>
                  </a:lnTo>
                  <a:lnTo>
                    <a:pt x="224518" y="364944"/>
                  </a:lnTo>
                  <a:lnTo>
                    <a:pt x="223701" y="364944"/>
                  </a:lnTo>
                  <a:lnTo>
                    <a:pt x="218803" y="364127"/>
                  </a:lnTo>
                  <a:lnTo>
                    <a:pt x="217170" y="364944"/>
                  </a:lnTo>
                  <a:lnTo>
                    <a:pt x="216354" y="366576"/>
                  </a:lnTo>
                  <a:lnTo>
                    <a:pt x="214721" y="371475"/>
                  </a:lnTo>
                  <a:lnTo>
                    <a:pt x="213088" y="373108"/>
                  </a:lnTo>
                  <a:lnTo>
                    <a:pt x="212271" y="374741"/>
                  </a:lnTo>
                  <a:lnTo>
                    <a:pt x="212271" y="375557"/>
                  </a:lnTo>
                  <a:lnTo>
                    <a:pt x="211455" y="375557"/>
                  </a:lnTo>
                  <a:lnTo>
                    <a:pt x="210638" y="375557"/>
                  </a:lnTo>
                  <a:lnTo>
                    <a:pt x="209822" y="375557"/>
                  </a:lnTo>
                  <a:lnTo>
                    <a:pt x="209006" y="373924"/>
                  </a:lnTo>
                  <a:lnTo>
                    <a:pt x="207373" y="373924"/>
                  </a:lnTo>
                  <a:lnTo>
                    <a:pt x="206556" y="373924"/>
                  </a:lnTo>
                  <a:lnTo>
                    <a:pt x="202474" y="375557"/>
                  </a:lnTo>
                  <a:lnTo>
                    <a:pt x="200841" y="377190"/>
                  </a:lnTo>
                  <a:lnTo>
                    <a:pt x="197576" y="383721"/>
                  </a:lnTo>
                  <a:lnTo>
                    <a:pt x="196759" y="387804"/>
                  </a:lnTo>
                  <a:lnTo>
                    <a:pt x="197576" y="392702"/>
                  </a:lnTo>
                  <a:lnTo>
                    <a:pt x="198392" y="396784"/>
                  </a:lnTo>
                  <a:lnTo>
                    <a:pt x="198392" y="398417"/>
                  </a:lnTo>
                  <a:lnTo>
                    <a:pt x="198392" y="400866"/>
                  </a:lnTo>
                  <a:lnTo>
                    <a:pt x="197576" y="401683"/>
                  </a:lnTo>
                  <a:lnTo>
                    <a:pt x="197576" y="403316"/>
                  </a:lnTo>
                  <a:lnTo>
                    <a:pt x="198392" y="405765"/>
                  </a:lnTo>
                  <a:lnTo>
                    <a:pt x="200025" y="409031"/>
                  </a:lnTo>
                  <a:lnTo>
                    <a:pt x="200025" y="410664"/>
                  </a:lnTo>
                  <a:lnTo>
                    <a:pt x="200025" y="412296"/>
                  </a:lnTo>
                  <a:lnTo>
                    <a:pt x="200841" y="415562"/>
                  </a:lnTo>
                  <a:lnTo>
                    <a:pt x="200025" y="414746"/>
                  </a:lnTo>
                  <a:lnTo>
                    <a:pt x="199208" y="413113"/>
                  </a:lnTo>
                  <a:lnTo>
                    <a:pt x="197576" y="411480"/>
                  </a:lnTo>
                  <a:lnTo>
                    <a:pt x="195943" y="413113"/>
                  </a:lnTo>
                  <a:lnTo>
                    <a:pt x="196759" y="414746"/>
                  </a:lnTo>
                  <a:lnTo>
                    <a:pt x="200025" y="416379"/>
                  </a:lnTo>
                  <a:lnTo>
                    <a:pt x="200841" y="418012"/>
                  </a:lnTo>
                  <a:lnTo>
                    <a:pt x="199208" y="429441"/>
                  </a:lnTo>
                  <a:lnTo>
                    <a:pt x="197576" y="433524"/>
                  </a:lnTo>
                  <a:lnTo>
                    <a:pt x="195943" y="435973"/>
                  </a:lnTo>
                  <a:lnTo>
                    <a:pt x="195126" y="436789"/>
                  </a:lnTo>
                  <a:lnTo>
                    <a:pt x="192677" y="440871"/>
                  </a:lnTo>
                  <a:lnTo>
                    <a:pt x="191044" y="445770"/>
                  </a:lnTo>
                  <a:lnTo>
                    <a:pt x="191044" y="447403"/>
                  </a:lnTo>
                  <a:lnTo>
                    <a:pt x="191861" y="449852"/>
                  </a:lnTo>
                  <a:lnTo>
                    <a:pt x="191044" y="451485"/>
                  </a:lnTo>
                  <a:lnTo>
                    <a:pt x="190228" y="452301"/>
                  </a:lnTo>
                  <a:lnTo>
                    <a:pt x="191861" y="451485"/>
                  </a:lnTo>
                  <a:lnTo>
                    <a:pt x="192677" y="452301"/>
                  </a:lnTo>
                  <a:lnTo>
                    <a:pt x="192677" y="453118"/>
                  </a:lnTo>
                  <a:lnTo>
                    <a:pt x="192677" y="460466"/>
                  </a:lnTo>
                  <a:lnTo>
                    <a:pt x="192677" y="467814"/>
                  </a:lnTo>
                  <a:lnTo>
                    <a:pt x="191044" y="467814"/>
                  </a:lnTo>
                  <a:lnTo>
                    <a:pt x="189412" y="467814"/>
                  </a:lnTo>
                  <a:lnTo>
                    <a:pt x="187779" y="467814"/>
                  </a:lnTo>
                  <a:lnTo>
                    <a:pt x="186962" y="467814"/>
                  </a:lnTo>
                  <a:lnTo>
                    <a:pt x="184513" y="467814"/>
                  </a:lnTo>
                  <a:lnTo>
                    <a:pt x="182063" y="462099"/>
                  </a:lnTo>
                  <a:lnTo>
                    <a:pt x="181247" y="463732"/>
                  </a:lnTo>
                  <a:lnTo>
                    <a:pt x="181247" y="466181"/>
                  </a:lnTo>
                  <a:lnTo>
                    <a:pt x="177165" y="471896"/>
                  </a:lnTo>
                  <a:lnTo>
                    <a:pt x="176348" y="473529"/>
                  </a:lnTo>
                  <a:lnTo>
                    <a:pt x="176348" y="475162"/>
                  </a:lnTo>
                  <a:lnTo>
                    <a:pt x="177165" y="475978"/>
                  </a:lnTo>
                  <a:lnTo>
                    <a:pt x="177981" y="476794"/>
                  </a:lnTo>
                  <a:lnTo>
                    <a:pt x="179614" y="476794"/>
                  </a:lnTo>
                  <a:lnTo>
                    <a:pt x="182063" y="476794"/>
                  </a:lnTo>
                  <a:lnTo>
                    <a:pt x="183696" y="477611"/>
                  </a:lnTo>
                  <a:lnTo>
                    <a:pt x="184513" y="478427"/>
                  </a:lnTo>
                  <a:lnTo>
                    <a:pt x="181247" y="477611"/>
                  </a:lnTo>
                  <a:lnTo>
                    <a:pt x="177165" y="477611"/>
                  </a:lnTo>
                  <a:lnTo>
                    <a:pt x="168184" y="480060"/>
                  </a:lnTo>
                  <a:lnTo>
                    <a:pt x="165735" y="481693"/>
                  </a:lnTo>
                  <a:lnTo>
                    <a:pt x="164102" y="483326"/>
                  </a:lnTo>
                  <a:lnTo>
                    <a:pt x="163286" y="487408"/>
                  </a:lnTo>
                  <a:lnTo>
                    <a:pt x="163286" y="489857"/>
                  </a:lnTo>
                  <a:lnTo>
                    <a:pt x="162469" y="492307"/>
                  </a:lnTo>
                  <a:lnTo>
                    <a:pt x="157571" y="495572"/>
                  </a:lnTo>
                  <a:lnTo>
                    <a:pt x="154305" y="496389"/>
                  </a:lnTo>
                  <a:lnTo>
                    <a:pt x="153488" y="497205"/>
                  </a:lnTo>
                  <a:lnTo>
                    <a:pt x="150223" y="496389"/>
                  </a:lnTo>
                  <a:lnTo>
                    <a:pt x="146140" y="493939"/>
                  </a:lnTo>
                  <a:lnTo>
                    <a:pt x="144508" y="492307"/>
                  </a:lnTo>
                  <a:lnTo>
                    <a:pt x="138793" y="484959"/>
                  </a:lnTo>
                  <a:lnTo>
                    <a:pt x="137976" y="484142"/>
                  </a:lnTo>
                  <a:lnTo>
                    <a:pt x="137160" y="480876"/>
                  </a:lnTo>
                  <a:lnTo>
                    <a:pt x="137160" y="480060"/>
                  </a:lnTo>
                  <a:lnTo>
                    <a:pt x="137160" y="479244"/>
                  </a:lnTo>
                  <a:lnTo>
                    <a:pt x="136344" y="479244"/>
                  </a:lnTo>
                  <a:lnTo>
                    <a:pt x="136344" y="478427"/>
                  </a:lnTo>
                  <a:lnTo>
                    <a:pt x="134711" y="475162"/>
                  </a:lnTo>
                  <a:lnTo>
                    <a:pt x="133894" y="471079"/>
                  </a:lnTo>
                  <a:lnTo>
                    <a:pt x="133078" y="466997"/>
                  </a:lnTo>
                  <a:lnTo>
                    <a:pt x="133894" y="466997"/>
                  </a:lnTo>
                  <a:lnTo>
                    <a:pt x="134711" y="468630"/>
                  </a:lnTo>
                  <a:lnTo>
                    <a:pt x="135527" y="470263"/>
                  </a:lnTo>
                  <a:lnTo>
                    <a:pt x="135527" y="472712"/>
                  </a:lnTo>
                  <a:lnTo>
                    <a:pt x="136344" y="472712"/>
                  </a:lnTo>
                  <a:lnTo>
                    <a:pt x="137160" y="472712"/>
                  </a:lnTo>
                  <a:lnTo>
                    <a:pt x="135527" y="466181"/>
                  </a:lnTo>
                  <a:lnTo>
                    <a:pt x="133894" y="464548"/>
                  </a:lnTo>
                  <a:lnTo>
                    <a:pt x="133078" y="464548"/>
                  </a:lnTo>
                  <a:lnTo>
                    <a:pt x="132262" y="463732"/>
                  </a:lnTo>
                  <a:lnTo>
                    <a:pt x="132262" y="462099"/>
                  </a:lnTo>
                  <a:lnTo>
                    <a:pt x="132262" y="461282"/>
                  </a:lnTo>
                  <a:lnTo>
                    <a:pt x="130629" y="458833"/>
                  </a:lnTo>
                  <a:lnTo>
                    <a:pt x="129812" y="457200"/>
                  </a:lnTo>
                  <a:lnTo>
                    <a:pt x="126546" y="450669"/>
                  </a:lnTo>
                  <a:lnTo>
                    <a:pt x="124913" y="445770"/>
                  </a:lnTo>
                  <a:lnTo>
                    <a:pt x="123281" y="440871"/>
                  </a:lnTo>
                  <a:lnTo>
                    <a:pt x="121648" y="439239"/>
                  </a:lnTo>
                  <a:lnTo>
                    <a:pt x="120015" y="435157"/>
                  </a:lnTo>
                  <a:lnTo>
                    <a:pt x="118382" y="433524"/>
                  </a:lnTo>
                  <a:lnTo>
                    <a:pt x="116749" y="431074"/>
                  </a:lnTo>
                  <a:lnTo>
                    <a:pt x="115116" y="430258"/>
                  </a:lnTo>
                  <a:lnTo>
                    <a:pt x="114300" y="429441"/>
                  </a:lnTo>
                  <a:lnTo>
                    <a:pt x="110218" y="421277"/>
                  </a:lnTo>
                  <a:lnTo>
                    <a:pt x="108585" y="416379"/>
                  </a:lnTo>
                  <a:lnTo>
                    <a:pt x="107769" y="413929"/>
                  </a:lnTo>
                  <a:lnTo>
                    <a:pt x="106952" y="412296"/>
                  </a:lnTo>
                  <a:lnTo>
                    <a:pt x="105319" y="404949"/>
                  </a:lnTo>
                  <a:lnTo>
                    <a:pt x="105319" y="403316"/>
                  </a:lnTo>
                  <a:lnTo>
                    <a:pt x="105319" y="401683"/>
                  </a:lnTo>
                  <a:lnTo>
                    <a:pt x="104503" y="398417"/>
                  </a:lnTo>
                  <a:lnTo>
                    <a:pt x="102870" y="395151"/>
                  </a:lnTo>
                  <a:lnTo>
                    <a:pt x="102054" y="392702"/>
                  </a:lnTo>
                  <a:lnTo>
                    <a:pt x="102054" y="391886"/>
                  </a:lnTo>
                  <a:lnTo>
                    <a:pt x="101237" y="388620"/>
                  </a:lnTo>
                  <a:lnTo>
                    <a:pt x="101237" y="386987"/>
                  </a:lnTo>
                  <a:lnTo>
                    <a:pt x="100421" y="385354"/>
                  </a:lnTo>
                  <a:lnTo>
                    <a:pt x="99604" y="383721"/>
                  </a:lnTo>
                  <a:lnTo>
                    <a:pt x="98788" y="382905"/>
                  </a:lnTo>
                  <a:lnTo>
                    <a:pt x="96338" y="379639"/>
                  </a:lnTo>
                  <a:lnTo>
                    <a:pt x="95522" y="378823"/>
                  </a:lnTo>
                  <a:lnTo>
                    <a:pt x="93889" y="376374"/>
                  </a:lnTo>
                  <a:lnTo>
                    <a:pt x="93073" y="372291"/>
                  </a:lnTo>
                  <a:lnTo>
                    <a:pt x="91440" y="370659"/>
                  </a:lnTo>
                  <a:lnTo>
                    <a:pt x="93889" y="370659"/>
                  </a:lnTo>
                  <a:lnTo>
                    <a:pt x="92256" y="369026"/>
                  </a:lnTo>
                  <a:lnTo>
                    <a:pt x="91440" y="368209"/>
                  </a:lnTo>
                  <a:lnTo>
                    <a:pt x="90623" y="367393"/>
                  </a:lnTo>
                  <a:lnTo>
                    <a:pt x="91440" y="365760"/>
                  </a:lnTo>
                  <a:lnTo>
                    <a:pt x="89807" y="365760"/>
                  </a:lnTo>
                  <a:lnTo>
                    <a:pt x="88990" y="364944"/>
                  </a:lnTo>
                  <a:lnTo>
                    <a:pt x="88174" y="362494"/>
                  </a:lnTo>
                  <a:lnTo>
                    <a:pt x="85725" y="359229"/>
                  </a:lnTo>
                  <a:lnTo>
                    <a:pt x="85725" y="357596"/>
                  </a:lnTo>
                  <a:lnTo>
                    <a:pt x="84092" y="352697"/>
                  </a:lnTo>
                  <a:lnTo>
                    <a:pt x="82459" y="339634"/>
                  </a:lnTo>
                  <a:lnTo>
                    <a:pt x="80826" y="333919"/>
                  </a:lnTo>
                  <a:lnTo>
                    <a:pt x="80826" y="332287"/>
                  </a:lnTo>
                  <a:lnTo>
                    <a:pt x="79194" y="327388"/>
                  </a:lnTo>
                  <a:lnTo>
                    <a:pt x="78377" y="324122"/>
                  </a:lnTo>
                  <a:lnTo>
                    <a:pt x="78377" y="321673"/>
                  </a:lnTo>
                  <a:lnTo>
                    <a:pt x="77561" y="320040"/>
                  </a:lnTo>
                  <a:lnTo>
                    <a:pt x="76744" y="316774"/>
                  </a:lnTo>
                  <a:lnTo>
                    <a:pt x="75928" y="315958"/>
                  </a:lnTo>
                  <a:lnTo>
                    <a:pt x="75928" y="315141"/>
                  </a:lnTo>
                  <a:lnTo>
                    <a:pt x="76744" y="313509"/>
                  </a:lnTo>
                  <a:lnTo>
                    <a:pt x="78377" y="311059"/>
                  </a:lnTo>
                  <a:lnTo>
                    <a:pt x="79194" y="309426"/>
                  </a:lnTo>
                  <a:lnTo>
                    <a:pt x="78377" y="306977"/>
                  </a:lnTo>
                  <a:lnTo>
                    <a:pt x="77561" y="309426"/>
                  </a:lnTo>
                  <a:lnTo>
                    <a:pt x="76744" y="310243"/>
                  </a:lnTo>
                  <a:lnTo>
                    <a:pt x="75928" y="308610"/>
                  </a:lnTo>
                  <a:lnTo>
                    <a:pt x="75928" y="306161"/>
                  </a:lnTo>
                  <a:lnTo>
                    <a:pt x="75928" y="305344"/>
                  </a:lnTo>
                  <a:lnTo>
                    <a:pt x="75928" y="304528"/>
                  </a:lnTo>
                  <a:lnTo>
                    <a:pt x="79194" y="304528"/>
                  </a:lnTo>
                  <a:lnTo>
                    <a:pt x="75928" y="302895"/>
                  </a:lnTo>
                  <a:lnTo>
                    <a:pt x="75928" y="302079"/>
                  </a:lnTo>
                  <a:lnTo>
                    <a:pt x="75928" y="301262"/>
                  </a:lnTo>
                  <a:lnTo>
                    <a:pt x="76744" y="300446"/>
                  </a:lnTo>
                  <a:lnTo>
                    <a:pt x="75928" y="299629"/>
                  </a:lnTo>
                  <a:lnTo>
                    <a:pt x="75112" y="296364"/>
                  </a:lnTo>
                  <a:lnTo>
                    <a:pt x="75112" y="295547"/>
                  </a:lnTo>
                  <a:lnTo>
                    <a:pt x="75112" y="294731"/>
                  </a:lnTo>
                  <a:lnTo>
                    <a:pt x="75928" y="290649"/>
                  </a:lnTo>
                  <a:lnTo>
                    <a:pt x="78377" y="282484"/>
                  </a:lnTo>
                  <a:lnTo>
                    <a:pt x="78377" y="280851"/>
                  </a:lnTo>
                  <a:lnTo>
                    <a:pt x="78377" y="278402"/>
                  </a:lnTo>
                  <a:lnTo>
                    <a:pt x="77561" y="275953"/>
                  </a:lnTo>
                  <a:lnTo>
                    <a:pt x="77561" y="273504"/>
                  </a:lnTo>
                  <a:lnTo>
                    <a:pt x="77561" y="272687"/>
                  </a:lnTo>
                  <a:lnTo>
                    <a:pt x="76744" y="272687"/>
                  </a:lnTo>
                  <a:lnTo>
                    <a:pt x="75928" y="271871"/>
                  </a:lnTo>
                  <a:lnTo>
                    <a:pt x="75112" y="268605"/>
                  </a:lnTo>
                  <a:lnTo>
                    <a:pt x="75928" y="267789"/>
                  </a:lnTo>
                  <a:lnTo>
                    <a:pt x="76744" y="266972"/>
                  </a:lnTo>
                  <a:lnTo>
                    <a:pt x="75928" y="266972"/>
                  </a:lnTo>
                  <a:lnTo>
                    <a:pt x="75112" y="266972"/>
                  </a:lnTo>
                  <a:lnTo>
                    <a:pt x="76744" y="265339"/>
                  </a:lnTo>
                  <a:lnTo>
                    <a:pt x="78377" y="264523"/>
                  </a:lnTo>
                  <a:lnTo>
                    <a:pt x="81643" y="262890"/>
                  </a:lnTo>
                  <a:lnTo>
                    <a:pt x="83276" y="262074"/>
                  </a:lnTo>
                  <a:lnTo>
                    <a:pt x="80826" y="262890"/>
                  </a:lnTo>
                  <a:lnTo>
                    <a:pt x="78377" y="262890"/>
                  </a:lnTo>
                  <a:lnTo>
                    <a:pt x="73479" y="262890"/>
                  </a:lnTo>
                  <a:lnTo>
                    <a:pt x="74295" y="259624"/>
                  </a:lnTo>
                  <a:lnTo>
                    <a:pt x="75112" y="258808"/>
                  </a:lnTo>
                  <a:lnTo>
                    <a:pt x="75928" y="257991"/>
                  </a:lnTo>
                  <a:lnTo>
                    <a:pt x="74295" y="257991"/>
                  </a:lnTo>
                  <a:lnTo>
                    <a:pt x="72662" y="257991"/>
                  </a:lnTo>
                  <a:lnTo>
                    <a:pt x="73479" y="254726"/>
                  </a:lnTo>
                  <a:lnTo>
                    <a:pt x="75112" y="253909"/>
                  </a:lnTo>
                  <a:lnTo>
                    <a:pt x="76744" y="253909"/>
                  </a:lnTo>
                  <a:lnTo>
                    <a:pt x="78377" y="253093"/>
                  </a:lnTo>
                  <a:lnTo>
                    <a:pt x="76744" y="252276"/>
                  </a:lnTo>
                  <a:lnTo>
                    <a:pt x="75112" y="252276"/>
                  </a:lnTo>
                  <a:lnTo>
                    <a:pt x="72662" y="253093"/>
                  </a:lnTo>
                  <a:lnTo>
                    <a:pt x="71029" y="253093"/>
                  </a:lnTo>
                  <a:lnTo>
                    <a:pt x="68580" y="253093"/>
                  </a:lnTo>
                  <a:lnTo>
                    <a:pt x="69396" y="253909"/>
                  </a:lnTo>
                  <a:lnTo>
                    <a:pt x="70213" y="254726"/>
                  </a:lnTo>
                  <a:lnTo>
                    <a:pt x="69396" y="256359"/>
                  </a:lnTo>
                  <a:lnTo>
                    <a:pt x="68580" y="257175"/>
                  </a:lnTo>
                  <a:lnTo>
                    <a:pt x="66947" y="257991"/>
                  </a:lnTo>
                  <a:lnTo>
                    <a:pt x="66131" y="258808"/>
                  </a:lnTo>
                  <a:lnTo>
                    <a:pt x="66131" y="259624"/>
                  </a:lnTo>
                  <a:lnTo>
                    <a:pt x="65314" y="260441"/>
                  </a:lnTo>
                  <a:lnTo>
                    <a:pt x="66131" y="261257"/>
                  </a:lnTo>
                  <a:lnTo>
                    <a:pt x="66947" y="261257"/>
                  </a:lnTo>
                  <a:lnTo>
                    <a:pt x="67763" y="262074"/>
                  </a:lnTo>
                  <a:lnTo>
                    <a:pt x="68580" y="262890"/>
                  </a:lnTo>
                  <a:lnTo>
                    <a:pt x="68580" y="265339"/>
                  </a:lnTo>
                  <a:lnTo>
                    <a:pt x="65314" y="271054"/>
                  </a:lnTo>
                  <a:lnTo>
                    <a:pt x="64498" y="271871"/>
                  </a:lnTo>
                  <a:lnTo>
                    <a:pt x="57150" y="275137"/>
                  </a:lnTo>
                  <a:lnTo>
                    <a:pt x="53884" y="276769"/>
                  </a:lnTo>
                  <a:lnTo>
                    <a:pt x="47353" y="279219"/>
                  </a:lnTo>
                  <a:lnTo>
                    <a:pt x="44904" y="280035"/>
                  </a:lnTo>
                  <a:lnTo>
                    <a:pt x="42454" y="279219"/>
                  </a:lnTo>
                  <a:lnTo>
                    <a:pt x="38372" y="277586"/>
                  </a:lnTo>
                  <a:lnTo>
                    <a:pt x="32657" y="273504"/>
                  </a:lnTo>
                  <a:lnTo>
                    <a:pt x="31024" y="271871"/>
                  </a:lnTo>
                  <a:lnTo>
                    <a:pt x="26126" y="266156"/>
                  </a:lnTo>
                  <a:lnTo>
                    <a:pt x="22860" y="262890"/>
                  </a:lnTo>
                  <a:lnTo>
                    <a:pt x="20411" y="260441"/>
                  </a:lnTo>
                  <a:lnTo>
                    <a:pt x="17145" y="257991"/>
                  </a:lnTo>
                  <a:lnTo>
                    <a:pt x="13879" y="254726"/>
                  </a:lnTo>
                  <a:lnTo>
                    <a:pt x="13063" y="253093"/>
                  </a:lnTo>
                  <a:lnTo>
                    <a:pt x="13063" y="251460"/>
                  </a:lnTo>
                  <a:lnTo>
                    <a:pt x="13879" y="250644"/>
                  </a:lnTo>
                  <a:lnTo>
                    <a:pt x="15512" y="250644"/>
                  </a:lnTo>
                  <a:lnTo>
                    <a:pt x="16329" y="252276"/>
                  </a:lnTo>
                  <a:lnTo>
                    <a:pt x="17145" y="253093"/>
                  </a:lnTo>
                  <a:lnTo>
                    <a:pt x="17962" y="253093"/>
                  </a:lnTo>
                  <a:lnTo>
                    <a:pt x="22860" y="250644"/>
                  </a:lnTo>
                  <a:lnTo>
                    <a:pt x="24493" y="250644"/>
                  </a:lnTo>
                  <a:lnTo>
                    <a:pt x="25309" y="249827"/>
                  </a:lnTo>
                  <a:lnTo>
                    <a:pt x="26942" y="249827"/>
                  </a:lnTo>
                  <a:lnTo>
                    <a:pt x="30208" y="248194"/>
                  </a:lnTo>
                  <a:lnTo>
                    <a:pt x="31840" y="248194"/>
                  </a:lnTo>
                  <a:lnTo>
                    <a:pt x="33473" y="248194"/>
                  </a:lnTo>
                  <a:lnTo>
                    <a:pt x="35923" y="244112"/>
                  </a:lnTo>
                  <a:lnTo>
                    <a:pt x="37556" y="241663"/>
                  </a:lnTo>
                  <a:lnTo>
                    <a:pt x="38372" y="240846"/>
                  </a:lnTo>
                  <a:lnTo>
                    <a:pt x="38372" y="240030"/>
                  </a:lnTo>
                  <a:lnTo>
                    <a:pt x="38372" y="239214"/>
                  </a:lnTo>
                  <a:lnTo>
                    <a:pt x="37556" y="239214"/>
                  </a:lnTo>
                  <a:lnTo>
                    <a:pt x="36739" y="240030"/>
                  </a:lnTo>
                  <a:lnTo>
                    <a:pt x="35923" y="240846"/>
                  </a:lnTo>
                  <a:lnTo>
                    <a:pt x="35106" y="241663"/>
                  </a:lnTo>
                  <a:lnTo>
                    <a:pt x="33473" y="240846"/>
                  </a:lnTo>
                  <a:lnTo>
                    <a:pt x="32657" y="240846"/>
                  </a:lnTo>
                  <a:lnTo>
                    <a:pt x="31840" y="240846"/>
                  </a:lnTo>
                  <a:lnTo>
                    <a:pt x="27758" y="242479"/>
                  </a:lnTo>
                  <a:lnTo>
                    <a:pt x="26126" y="244112"/>
                  </a:lnTo>
                  <a:lnTo>
                    <a:pt x="24493" y="244112"/>
                  </a:lnTo>
                  <a:lnTo>
                    <a:pt x="17145" y="242479"/>
                  </a:lnTo>
                  <a:lnTo>
                    <a:pt x="10613" y="239214"/>
                  </a:lnTo>
                  <a:lnTo>
                    <a:pt x="7348" y="236764"/>
                  </a:lnTo>
                  <a:lnTo>
                    <a:pt x="5715" y="233499"/>
                  </a:lnTo>
                  <a:lnTo>
                    <a:pt x="4082" y="229416"/>
                  </a:lnTo>
                  <a:lnTo>
                    <a:pt x="4898" y="228600"/>
                  </a:lnTo>
                  <a:lnTo>
                    <a:pt x="8164" y="226151"/>
                  </a:lnTo>
                  <a:lnTo>
                    <a:pt x="10613" y="224518"/>
                  </a:lnTo>
                  <a:lnTo>
                    <a:pt x="8164" y="225334"/>
                  </a:lnTo>
                  <a:lnTo>
                    <a:pt x="5715" y="226151"/>
                  </a:lnTo>
                  <a:lnTo>
                    <a:pt x="4898" y="226967"/>
                  </a:lnTo>
                  <a:lnTo>
                    <a:pt x="3265" y="228600"/>
                  </a:lnTo>
                  <a:lnTo>
                    <a:pt x="1633" y="228600"/>
                  </a:lnTo>
                  <a:lnTo>
                    <a:pt x="816" y="226151"/>
                  </a:lnTo>
                  <a:lnTo>
                    <a:pt x="0" y="223701"/>
                  </a:lnTo>
                  <a:lnTo>
                    <a:pt x="816" y="222885"/>
                  </a:lnTo>
                  <a:lnTo>
                    <a:pt x="1633" y="222069"/>
                  </a:lnTo>
                  <a:lnTo>
                    <a:pt x="3265" y="221252"/>
                  </a:lnTo>
                  <a:lnTo>
                    <a:pt x="4898" y="221252"/>
                  </a:lnTo>
                  <a:lnTo>
                    <a:pt x="6531" y="221252"/>
                  </a:lnTo>
                  <a:lnTo>
                    <a:pt x="8981" y="221252"/>
                  </a:lnTo>
                  <a:lnTo>
                    <a:pt x="8981" y="215537"/>
                  </a:lnTo>
                  <a:lnTo>
                    <a:pt x="8981" y="214721"/>
                  </a:lnTo>
                  <a:lnTo>
                    <a:pt x="8981" y="214721"/>
                  </a:lnTo>
                  <a:lnTo>
                    <a:pt x="8981" y="214721"/>
                  </a:lnTo>
                  <a:lnTo>
                    <a:pt x="8981" y="214721"/>
                  </a:lnTo>
                  <a:lnTo>
                    <a:pt x="9797" y="215537"/>
                  </a:lnTo>
                  <a:lnTo>
                    <a:pt x="10613" y="215537"/>
                  </a:lnTo>
                  <a:lnTo>
                    <a:pt x="11430" y="214721"/>
                  </a:lnTo>
                  <a:lnTo>
                    <a:pt x="13063" y="214721"/>
                  </a:lnTo>
                  <a:lnTo>
                    <a:pt x="13879" y="214721"/>
                  </a:lnTo>
                  <a:lnTo>
                    <a:pt x="14696" y="214721"/>
                  </a:lnTo>
                  <a:lnTo>
                    <a:pt x="16329" y="214721"/>
                  </a:lnTo>
                  <a:lnTo>
                    <a:pt x="19594" y="214721"/>
                  </a:lnTo>
                  <a:lnTo>
                    <a:pt x="21227" y="214721"/>
                  </a:lnTo>
                  <a:lnTo>
                    <a:pt x="22860" y="215537"/>
                  </a:lnTo>
                  <a:lnTo>
                    <a:pt x="24493" y="216354"/>
                  </a:lnTo>
                  <a:lnTo>
                    <a:pt x="26126" y="216354"/>
                  </a:lnTo>
                  <a:lnTo>
                    <a:pt x="28575" y="216354"/>
                  </a:lnTo>
                  <a:lnTo>
                    <a:pt x="30208" y="216354"/>
                  </a:lnTo>
                  <a:lnTo>
                    <a:pt x="31024" y="215537"/>
                  </a:lnTo>
                  <a:lnTo>
                    <a:pt x="31840" y="214721"/>
                  </a:lnTo>
                  <a:lnTo>
                    <a:pt x="35106" y="213088"/>
                  </a:lnTo>
                  <a:lnTo>
                    <a:pt x="38372" y="212271"/>
                  </a:lnTo>
                  <a:lnTo>
                    <a:pt x="39188" y="212271"/>
                  </a:lnTo>
                  <a:lnTo>
                    <a:pt x="39188" y="213088"/>
                  </a:lnTo>
                  <a:lnTo>
                    <a:pt x="39188" y="213904"/>
                  </a:lnTo>
                  <a:lnTo>
                    <a:pt x="39188" y="214721"/>
                  </a:lnTo>
                  <a:lnTo>
                    <a:pt x="40821" y="215537"/>
                  </a:lnTo>
                  <a:lnTo>
                    <a:pt x="41638" y="215537"/>
                  </a:lnTo>
                  <a:lnTo>
                    <a:pt x="42454" y="215537"/>
                  </a:lnTo>
                  <a:lnTo>
                    <a:pt x="43271" y="215537"/>
                  </a:lnTo>
                  <a:lnTo>
                    <a:pt x="44904" y="213904"/>
                  </a:lnTo>
                  <a:lnTo>
                    <a:pt x="45720" y="213904"/>
                  </a:lnTo>
                  <a:lnTo>
                    <a:pt x="46537" y="213904"/>
                  </a:lnTo>
                  <a:lnTo>
                    <a:pt x="47353" y="213088"/>
                  </a:lnTo>
                  <a:lnTo>
                    <a:pt x="47353" y="212271"/>
                  </a:lnTo>
                  <a:lnTo>
                    <a:pt x="46537" y="212271"/>
                  </a:lnTo>
                  <a:lnTo>
                    <a:pt x="45720" y="211455"/>
                  </a:lnTo>
                  <a:lnTo>
                    <a:pt x="45720" y="210639"/>
                  </a:lnTo>
                  <a:lnTo>
                    <a:pt x="45720" y="209822"/>
                  </a:lnTo>
                  <a:lnTo>
                    <a:pt x="45720" y="209006"/>
                  </a:lnTo>
                  <a:lnTo>
                    <a:pt x="46537" y="208189"/>
                  </a:lnTo>
                  <a:lnTo>
                    <a:pt x="47353" y="207373"/>
                  </a:lnTo>
                  <a:lnTo>
                    <a:pt x="46537" y="205740"/>
                  </a:lnTo>
                  <a:lnTo>
                    <a:pt x="45720" y="203291"/>
                  </a:lnTo>
                  <a:lnTo>
                    <a:pt x="44904" y="200025"/>
                  </a:lnTo>
                  <a:lnTo>
                    <a:pt x="43271" y="197576"/>
                  </a:lnTo>
                  <a:lnTo>
                    <a:pt x="41638" y="195126"/>
                  </a:lnTo>
                  <a:lnTo>
                    <a:pt x="40821" y="193494"/>
                  </a:lnTo>
                  <a:lnTo>
                    <a:pt x="40821" y="189412"/>
                  </a:lnTo>
                  <a:lnTo>
                    <a:pt x="40821" y="188595"/>
                  </a:lnTo>
                  <a:lnTo>
                    <a:pt x="40005" y="187779"/>
                  </a:lnTo>
                  <a:lnTo>
                    <a:pt x="39188" y="187779"/>
                  </a:lnTo>
                  <a:lnTo>
                    <a:pt x="38372" y="187779"/>
                  </a:lnTo>
                  <a:lnTo>
                    <a:pt x="37556" y="187779"/>
                  </a:lnTo>
                  <a:lnTo>
                    <a:pt x="35923" y="187779"/>
                  </a:lnTo>
                  <a:lnTo>
                    <a:pt x="35106" y="187779"/>
                  </a:lnTo>
                  <a:lnTo>
                    <a:pt x="32657" y="183696"/>
                  </a:lnTo>
                  <a:lnTo>
                    <a:pt x="32657" y="182064"/>
                  </a:lnTo>
                  <a:lnTo>
                    <a:pt x="32657" y="180431"/>
                  </a:lnTo>
                  <a:lnTo>
                    <a:pt x="33473" y="177982"/>
                  </a:lnTo>
                  <a:lnTo>
                    <a:pt x="33473" y="175532"/>
                  </a:lnTo>
                  <a:lnTo>
                    <a:pt x="33473" y="173083"/>
                  </a:lnTo>
                  <a:lnTo>
                    <a:pt x="33473" y="172266"/>
                  </a:lnTo>
                  <a:lnTo>
                    <a:pt x="32657" y="171450"/>
                  </a:lnTo>
                  <a:lnTo>
                    <a:pt x="31840" y="170634"/>
                  </a:lnTo>
                  <a:lnTo>
                    <a:pt x="29391" y="170634"/>
                  </a:lnTo>
                  <a:lnTo>
                    <a:pt x="26126" y="169817"/>
                  </a:lnTo>
                  <a:lnTo>
                    <a:pt x="23676" y="168184"/>
                  </a:lnTo>
                  <a:lnTo>
                    <a:pt x="22044" y="167368"/>
                  </a:lnTo>
                  <a:lnTo>
                    <a:pt x="21227" y="166551"/>
                  </a:lnTo>
                  <a:lnTo>
                    <a:pt x="21227" y="165735"/>
                  </a:lnTo>
                  <a:lnTo>
                    <a:pt x="21227" y="163286"/>
                  </a:lnTo>
                  <a:lnTo>
                    <a:pt x="22044" y="160020"/>
                  </a:lnTo>
                  <a:lnTo>
                    <a:pt x="22860" y="159204"/>
                  </a:lnTo>
                  <a:lnTo>
                    <a:pt x="23676" y="158387"/>
                  </a:lnTo>
                  <a:lnTo>
                    <a:pt x="24493" y="157571"/>
                  </a:lnTo>
                  <a:lnTo>
                    <a:pt x="25309" y="156754"/>
                  </a:lnTo>
                  <a:lnTo>
                    <a:pt x="27758" y="153489"/>
                  </a:lnTo>
                  <a:lnTo>
                    <a:pt x="30208" y="149407"/>
                  </a:lnTo>
                  <a:lnTo>
                    <a:pt x="31840" y="146141"/>
                  </a:lnTo>
                  <a:lnTo>
                    <a:pt x="32657" y="145324"/>
                  </a:lnTo>
                  <a:lnTo>
                    <a:pt x="33473" y="144508"/>
                  </a:lnTo>
                  <a:lnTo>
                    <a:pt x="34290" y="143691"/>
                  </a:lnTo>
                  <a:lnTo>
                    <a:pt x="35923" y="142875"/>
                  </a:lnTo>
                  <a:lnTo>
                    <a:pt x="37556" y="142875"/>
                  </a:lnTo>
                  <a:lnTo>
                    <a:pt x="39188" y="143691"/>
                  </a:lnTo>
                  <a:lnTo>
                    <a:pt x="40005" y="144508"/>
                  </a:lnTo>
                  <a:lnTo>
                    <a:pt x="40005" y="146141"/>
                  </a:lnTo>
                  <a:lnTo>
                    <a:pt x="40821" y="147774"/>
                  </a:lnTo>
                  <a:lnTo>
                    <a:pt x="41638" y="148590"/>
                  </a:lnTo>
                  <a:lnTo>
                    <a:pt x="42454" y="148590"/>
                  </a:lnTo>
                  <a:lnTo>
                    <a:pt x="44087" y="148590"/>
                  </a:lnTo>
                  <a:lnTo>
                    <a:pt x="48986" y="146141"/>
                  </a:lnTo>
                  <a:lnTo>
                    <a:pt x="50619" y="145324"/>
                  </a:lnTo>
                  <a:lnTo>
                    <a:pt x="54701" y="145324"/>
                  </a:lnTo>
                  <a:lnTo>
                    <a:pt x="57966" y="144508"/>
                  </a:lnTo>
                  <a:lnTo>
                    <a:pt x="60415" y="143691"/>
                  </a:lnTo>
                  <a:lnTo>
                    <a:pt x="60415" y="142059"/>
                  </a:lnTo>
                  <a:lnTo>
                    <a:pt x="61232" y="139609"/>
                  </a:lnTo>
                  <a:lnTo>
                    <a:pt x="64498" y="136344"/>
                  </a:lnTo>
                  <a:lnTo>
                    <a:pt x="65314" y="134711"/>
                  </a:lnTo>
                  <a:lnTo>
                    <a:pt x="66131" y="132262"/>
                  </a:lnTo>
                  <a:lnTo>
                    <a:pt x="66947" y="129812"/>
                  </a:lnTo>
                  <a:lnTo>
                    <a:pt x="67763" y="128996"/>
                  </a:lnTo>
                  <a:lnTo>
                    <a:pt x="72662" y="126546"/>
                  </a:lnTo>
                  <a:lnTo>
                    <a:pt x="77561" y="124097"/>
                  </a:lnTo>
                  <a:lnTo>
                    <a:pt x="78377" y="123281"/>
                  </a:lnTo>
                  <a:lnTo>
                    <a:pt x="81643" y="118382"/>
                  </a:lnTo>
                  <a:lnTo>
                    <a:pt x="83276" y="115116"/>
                  </a:lnTo>
                  <a:lnTo>
                    <a:pt x="84092" y="114300"/>
                  </a:lnTo>
                  <a:lnTo>
                    <a:pt x="84908" y="111034"/>
                  </a:lnTo>
                  <a:lnTo>
                    <a:pt x="85725" y="107769"/>
                  </a:lnTo>
                  <a:lnTo>
                    <a:pt x="87358" y="106952"/>
                  </a:lnTo>
                  <a:lnTo>
                    <a:pt x="90623" y="106136"/>
                  </a:lnTo>
                  <a:lnTo>
                    <a:pt x="93073" y="105319"/>
                  </a:lnTo>
                  <a:lnTo>
                    <a:pt x="94706" y="103687"/>
                  </a:lnTo>
                  <a:lnTo>
                    <a:pt x="95522" y="102870"/>
                  </a:lnTo>
                  <a:lnTo>
                    <a:pt x="95522" y="102054"/>
                  </a:lnTo>
                  <a:lnTo>
                    <a:pt x="94706" y="100421"/>
                  </a:lnTo>
                  <a:lnTo>
                    <a:pt x="94706" y="99604"/>
                  </a:lnTo>
                  <a:lnTo>
                    <a:pt x="94706" y="98788"/>
                  </a:lnTo>
                  <a:lnTo>
                    <a:pt x="96338" y="97155"/>
                  </a:lnTo>
                  <a:lnTo>
                    <a:pt x="99604" y="92257"/>
                  </a:lnTo>
                  <a:lnTo>
                    <a:pt x="102054" y="89807"/>
                  </a:lnTo>
                  <a:lnTo>
                    <a:pt x="102870" y="89807"/>
                  </a:lnTo>
                  <a:lnTo>
                    <a:pt x="105319" y="88174"/>
                  </a:lnTo>
                  <a:lnTo>
                    <a:pt x="106952" y="86541"/>
                  </a:lnTo>
                  <a:lnTo>
                    <a:pt x="106952" y="85725"/>
                  </a:lnTo>
                  <a:lnTo>
                    <a:pt x="106952" y="84909"/>
                  </a:lnTo>
                  <a:lnTo>
                    <a:pt x="106136" y="84909"/>
                  </a:lnTo>
                  <a:lnTo>
                    <a:pt x="106136" y="84092"/>
                  </a:lnTo>
                  <a:lnTo>
                    <a:pt x="106136" y="82459"/>
                  </a:lnTo>
                  <a:lnTo>
                    <a:pt x="106952" y="78377"/>
                  </a:lnTo>
                  <a:lnTo>
                    <a:pt x="106952" y="77561"/>
                  </a:lnTo>
                  <a:lnTo>
                    <a:pt x="106136" y="74295"/>
                  </a:lnTo>
                  <a:lnTo>
                    <a:pt x="106136" y="73479"/>
                  </a:lnTo>
                  <a:lnTo>
                    <a:pt x="106952" y="72662"/>
                  </a:lnTo>
                  <a:lnTo>
                    <a:pt x="108585" y="71029"/>
                  </a:lnTo>
                  <a:lnTo>
                    <a:pt x="110218" y="70213"/>
                  </a:lnTo>
                  <a:lnTo>
                    <a:pt x="115933" y="67764"/>
                  </a:lnTo>
                  <a:lnTo>
                    <a:pt x="116749" y="67764"/>
                  </a:lnTo>
                  <a:lnTo>
                    <a:pt x="118382" y="66947"/>
                  </a:lnTo>
                  <a:lnTo>
                    <a:pt x="119198" y="65314"/>
                  </a:lnTo>
                  <a:lnTo>
                    <a:pt x="119198" y="63682"/>
                  </a:lnTo>
                  <a:lnTo>
                    <a:pt x="118382" y="62865"/>
                  </a:lnTo>
                  <a:lnTo>
                    <a:pt x="117565" y="62049"/>
                  </a:lnTo>
                  <a:lnTo>
                    <a:pt x="115116" y="61232"/>
                  </a:lnTo>
                  <a:lnTo>
                    <a:pt x="113483" y="60416"/>
                  </a:lnTo>
                  <a:lnTo>
                    <a:pt x="110218" y="60416"/>
                  </a:lnTo>
                  <a:lnTo>
                    <a:pt x="108585" y="59599"/>
                  </a:lnTo>
                  <a:lnTo>
                    <a:pt x="107769" y="58783"/>
                  </a:lnTo>
                  <a:lnTo>
                    <a:pt x="107769" y="57150"/>
                  </a:lnTo>
                  <a:lnTo>
                    <a:pt x="107769" y="53884"/>
                  </a:lnTo>
                  <a:lnTo>
                    <a:pt x="106952" y="53884"/>
                  </a:lnTo>
                  <a:lnTo>
                    <a:pt x="106136" y="53884"/>
                  </a:lnTo>
                  <a:lnTo>
                    <a:pt x="104503" y="53884"/>
                  </a:lnTo>
                  <a:lnTo>
                    <a:pt x="102054" y="53884"/>
                  </a:lnTo>
                  <a:lnTo>
                    <a:pt x="101237" y="53068"/>
                  </a:lnTo>
                  <a:lnTo>
                    <a:pt x="101237" y="52251"/>
                  </a:lnTo>
                  <a:lnTo>
                    <a:pt x="101237" y="50619"/>
                  </a:lnTo>
                  <a:lnTo>
                    <a:pt x="101237" y="48986"/>
                  </a:lnTo>
                  <a:lnTo>
                    <a:pt x="101237" y="48986"/>
                  </a:lnTo>
                  <a:lnTo>
                    <a:pt x="100421" y="48986"/>
                  </a:lnTo>
                  <a:lnTo>
                    <a:pt x="98788" y="48169"/>
                  </a:lnTo>
                  <a:lnTo>
                    <a:pt x="97155" y="46537"/>
                  </a:lnTo>
                  <a:lnTo>
                    <a:pt x="96338" y="45720"/>
                  </a:lnTo>
                  <a:lnTo>
                    <a:pt x="96338" y="44904"/>
                  </a:lnTo>
                  <a:lnTo>
                    <a:pt x="96338" y="44087"/>
                  </a:lnTo>
                  <a:lnTo>
                    <a:pt x="97155" y="43271"/>
                  </a:lnTo>
                  <a:lnTo>
                    <a:pt x="97971" y="41638"/>
                  </a:lnTo>
                  <a:lnTo>
                    <a:pt x="97971" y="40005"/>
                  </a:lnTo>
                  <a:lnTo>
                    <a:pt x="97971" y="39189"/>
                  </a:lnTo>
                  <a:lnTo>
                    <a:pt x="97971" y="38372"/>
                  </a:lnTo>
                  <a:lnTo>
                    <a:pt x="97155" y="37556"/>
                  </a:lnTo>
                  <a:lnTo>
                    <a:pt x="96338" y="36739"/>
                  </a:lnTo>
                  <a:lnTo>
                    <a:pt x="95522" y="35923"/>
                  </a:lnTo>
                  <a:lnTo>
                    <a:pt x="95522" y="35107"/>
                  </a:lnTo>
                  <a:lnTo>
                    <a:pt x="95522" y="33474"/>
                  </a:lnTo>
                  <a:lnTo>
                    <a:pt x="97155" y="32657"/>
                  </a:lnTo>
                  <a:lnTo>
                    <a:pt x="99604" y="31841"/>
                  </a:lnTo>
                  <a:lnTo>
                    <a:pt x="100421" y="31024"/>
                  </a:lnTo>
                  <a:lnTo>
                    <a:pt x="100421" y="30208"/>
                  </a:lnTo>
                  <a:lnTo>
                    <a:pt x="99604" y="30208"/>
                  </a:lnTo>
                  <a:lnTo>
                    <a:pt x="97971" y="30208"/>
                  </a:lnTo>
                  <a:lnTo>
                    <a:pt x="95522" y="30208"/>
                  </a:lnTo>
                  <a:lnTo>
                    <a:pt x="94706" y="29391"/>
                  </a:lnTo>
                  <a:lnTo>
                    <a:pt x="94706" y="28575"/>
                  </a:lnTo>
                  <a:lnTo>
                    <a:pt x="94706" y="27759"/>
                  </a:lnTo>
                  <a:lnTo>
                    <a:pt x="95522" y="26942"/>
                  </a:lnTo>
                  <a:lnTo>
                    <a:pt x="96338" y="26126"/>
                  </a:lnTo>
                  <a:lnTo>
                    <a:pt x="96338" y="25309"/>
                  </a:lnTo>
                  <a:lnTo>
                    <a:pt x="95522" y="24493"/>
                  </a:lnTo>
                  <a:lnTo>
                    <a:pt x="93889" y="23676"/>
                  </a:lnTo>
                  <a:lnTo>
                    <a:pt x="93889" y="22860"/>
                  </a:lnTo>
                  <a:lnTo>
                    <a:pt x="93889" y="22044"/>
                  </a:lnTo>
                  <a:lnTo>
                    <a:pt x="94706" y="20411"/>
                  </a:lnTo>
                  <a:lnTo>
                    <a:pt x="95522" y="19594"/>
                  </a:lnTo>
                  <a:lnTo>
                    <a:pt x="97155" y="17145"/>
                  </a:lnTo>
                  <a:lnTo>
                    <a:pt x="98788" y="16329"/>
                  </a:lnTo>
                  <a:lnTo>
                    <a:pt x="100421" y="15512"/>
                  </a:lnTo>
                  <a:lnTo>
                    <a:pt x="102870" y="14696"/>
                  </a:lnTo>
                  <a:lnTo>
                    <a:pt x="106136" y="15512"/>
                  </a:lnTo>
                  <a:lnTo>
                    <a:pt x="107769" y="15512"/>
                  </a:lnTo>
                  <a:lnTo>
                    <a:pt x="111034" y="16329"/>
                  </a:lnTo>
                  <a:lnTo>
                    <a:pt x="113483" y="17145"/>
                  </a:lnTo>
                  <a:lnTo>
                    <a:pt x="115933" y="17145"/>
                  </a:lnTo>
                  <a:lnTo>
                    <a:pt x="116749" y="17145"/>
                  </a:lnTo>
                  <a:lnTo>
                    <a:pt x="118382" y="17962"/>
                  </a:lnTo>
                  <a:lnTo>
                    <a:pt x="121648" y="19594"/>
                  </a:lnTo>
                  <a:lnTo>
                    <a:pt x="124097" y="20411"/>
                  </a:lnTo>
                  <a:lnTo>
                    <a:pt x="125730" y="20411"/>
                  </a:lnTo>
                  <a:lnTo>
                    <a:pt x="128179" y="19594"/>
                  </a:lnTo>
                  <a:lnTo>
                    <a:pt x="129812" y="18778"/>
                  </a:lnTo>
                  <a:lnTo>
                    <a:pt x="131445" y="17962"/>
                  </a:lnTo>
                  <a:lnTo>
                    <a:pt x="133894" y="17962"/>
                  </a:lnTo>
                  <a:lnTo>
                    <a:pt x="138793" y="16329"/>
                  </a:lnTo>
                  <a:lnTo>
                    <a:pt x="139609" y="16329"/>
                  </a:lnTo>
                  <a:lnTo>
                    <a:pt x="141242" y="16329"/>
                  </a:lnTo>
                  <a:lnTo>
                    <a:pt x="142875" y="15512"/>
                  </a:lnTo>
                  <a:lnTo>
                    <a:pt x="143691" y="14696"/>
                  </a:lnTo>
                  <a:lnTo>
                    <a:pt x="143691" y="13879"/>
                  </a:lnTo>
                  <a:lnTo>
                    <a:pt x="144508" y="13063"/>
                  </a:lnTo>
                  <a:lnTo>
                    <a:pt x="146140" y="12246"/>
                  </a:lnTo>
                  <a:lnTo>
                    <a:pt x="147773" y="11430"/>
                  </a:lnTo>
                  <a:lnTo>
                    <a:pt x="148590" y="9797"/>
                  </a:lnTo>
                  <a:lnTo>
                    <a:pt x="148590" y="8981"/>
                  </a:lnTo>
                  <a:lnTo>
                    <a:pt x="150223" y="7348"/>
                  </a:lnTo>
                  <a:lnTo>
                    <a:pt x="152672" y="5715"/>
                  </a:lnTo>
                  <a:lnTo>
                    <a:pt x="155121" y="4082"/>
                  </a:lnTo>
                  <a:lnTo>
                    <a:pt x="157571" y="2449"/>
                  </a:lnTo>
                  <a:lnTo>
                    <a:pt x="160020" y="816"/>
                  </a:lnTo>
                  <a:lnTo>
                    <a:pt x="161653" y="0"/>
                  </a:lnTo>
                  <a:lnTo>
                    <a:pt x="161653" y="0"/>
                  </a:lnTo>
                  <a:lnTo>
                    <a:pt x="162469" y="816"/>
                  </a:lnTo>
                  <a:lnTo>
                    <a:pt x="163286" y="816"/>
                  </a:lnTo>
                  <a:lnTo>
                    <a:pt x="164102" y="0"/>
                  </a:lnTo>
                  <a:lnTo>
                    <a:pt x="164919" y="0"/>
                  </a:lnTo>
                  <a:lnTo>
                    <a:pt x="165735" y="0"/>
                  </a:lnTo>
                  <a:lnTo>
                    <a:pt x="165735" y="816"/>
                  </a:lnTo>
                  <a:lnTo>
                    <a:pt x="164919" y="4082"/>
                  </a:lnTo>
                  <a:lnTo>
                    <a:pt x="164919" y="4899"/>
                  </a:lnTo>
                  <a:lnTo>
                    <a:pt x="165735" y="7348"/>
                  </a:lnTo>
                  <a:lnTo>
                    <a:pt x="167368" y="11430"/>
                  </a:lnTo>
                  <a:lnTo>
                    <a:pt x="169001" y="14696"/>
                  </a:lnTo>
                  <a:lnTo>
                    <a:pt x="169817" y="17145"/>
                  </a:lnTo>
                  <a:lnTo>
                    <a:pt x="170633" y="17962"/>
                  </a:lnTo>
                  <a:lnTo>
                    <a:pt x="173899" y="18778"/>
                  </a:lnTo>
                  <a:lnTo>
                    <a:pt x="176348" y="19594"/>
                  </a:lnTo>
                  <a:lnTo>
                    <a:pt x="177981" y="21227"/>
                  </a:lnTo>
                  <a:lnTo>
                    <a:pt x="179614" y="22860"/>
                  </a:lnTo>
                  <a:lnTo>
                    <a:pt x="180431" y="23676"/>
                  </a:lnTo>
                  <a:lnTo>
                    <a:pt x="181247" y="24493"/>
                  </a:lnTo>
                  <a:lnTo>
                    <a:pt x="181247" y="25309"/>
                  </a:lnTo>
                  <a:lnTo>
                    <a:pt x="181247" y="26126"/>
                  </a:lnTo>
                  <a:lnTo>
                    <a:pt x="180431" y="26942"/>
                  </a:lnTo>
                  <a:lnTo>
                    <a:pt x="177165" y="28575"/>
                  </a:lnTo>
                  <a:lnTo>
                    <a:pt x="177165" y="29391"/>
                  </a:lnTo>
                  <a:lnTo>
                    <a:pt x="177165" y="30208"/>
                  </a:lnTo>
                  <a:lnTo>
                    <a:pt x="177981" y="32657"/>
                  </a:lnTo>
                  <a:lnTo>
                    <a:pt x="177981" y="34290"/>
                  </a:lnTo>
                  <a:lnTo>
                    <a:pt x="177981" y="37556"/>
                  </a:lnTo>
                  <a:lnTo>
                    <a:pt x="177981" y="40821"/>
                  </a:lnTo>
                  <a:lnTo>
                    <a:pt x="178798" y="42454"/>
                  </a:lnTo>
                  <a:lnTo>
                    <a:pt x="179614" y="43271"/>
                  </a:lnTo>
                  <a:lnTo>
                    <a:pt x="180431" y="44087"/>
                  </a:lnTo>
                  <a:lnTo>
                    <a:pt x="181247" y="44904"/>
                  </a:lnTo>
                  <a:lnTo>
                    <a:pt x="182063" y="45720"/>
                  </a:lnTo>
                  <a:lnTo>
                    <a:pt x="182880" y="46537"/>
                  </a:lnTo>
                  <a:lnTo>
                    <a:pt x="182880" y="47353"/>
                  </a:lnTo>
                  <a:lnTo>
                    <a:pt x="182880" y="48986"/>
                  </a:lnTo>
                  <a:lnTo>
                    <a:pt x="182880" y="49802"/>
                  </a:lnTo>
                  <a:lnTo>
                    <a:pt x="182880" y="50619"/>
                  </a:lnTo>
                  <a:lnTo>
                    <a:pt x="183696" y="51435"/>
                  </a:lnTo>
                  <a:lnTo>
                    <a:pt x="184513" y="52251"/>
                  </a:lnTo>
                  <a:lnTo>
                    <a:pt x="184513" y="53884"/>
                  </a:lnTo>
                  <a:lnTo>
                    <a:pt x="184513" y="54701"/>
                  </a:lnTo>
                  <a:lnTo>
                    <a:pt x="184513" y="55517"/>
                  </a:lnTo>
                  <a:lnTo>
                    <a:pt x="184513" y="56334"/>
                  </a:lnTo>
                  <a:lnTo>
                    <a:pt x="184513" y="58783"/>
                  </a:lnTo>
                  <a:lnTo>
                    <a:pt x="184513" y="60416"/>
                  </a:lnTo>
                  <a:lnTo>
                    <a:pt x="183696" y="60416"/>
                  </a:lnTo>
                  <a:lnTo>
                    <a:pt x="182880" y="61232"/>
                  </a:lnTo>
                  <a:lnTo>
                    <a:pt x="182063" y="62865"/>
                  </a:lnTo>
                  <a:lnTo>
                    <a:pt x="181247" y="63682"/>
                  </a:lnTo>
                  <a:lnTo>
                    <a:pt x="179614" y="63682"/>
                  </a:lnTo>
                  <a:lnTo>
                    <a:pt x="177981" y="62865"/>
                  </a:lnTo>
                  <a:lnTo>
                    <a:pt x="177165" y="62049"/>
                  </a:lnTo>
                  <a:lnTo>
                    <a:pt x="177165" y="61232"/>
                  </a:lnTo>
                  <a:lnTo>
                    <a:pt x="177165" y="60416"/>
                  </a:lnTo>
                  <a:lnTo>
                    <a:pt x="176348" y="59599"/>
                  </a:lnTo>
                  <a:lnTo>
                    <a:pt x="175532" y="59599"/>
                  </a:lnTo>
                  <a:lnTo>
                    <a:pt x="173899" y="59599"/>
                  </a:lnTo>
                  <a:lnTo>
                    <a:pt x="172266" y="59599"/>
                  </a:lnTo>
                  <a:lnTo>
                    <a:pt x="172266" y="59599"/>
                  </a:lnTo>
                  <a:lnTo>
                    <a:pt x="172266" y="60416"/>
                  </a:lnTo>
                  <a:lnTo>
                    <a:pt x="173083" y="61232"/>
                  </a:lnTo>
                  <a:lnTo>
                    <a:pt x="173083" y="62865"/>
                  </a:lnTo>
                  <a:lnTo>
                    <a:pt x="173083" y="64498"/>
                  </a:lnTo>
                  <a:lnTo>
                    <a:pt x="173899" y="66131"/>
                  </a:lnTo>
                  <a:lnTo>
                    <a:pt x="173899" y="66131"/>
                  </a:lnTo>
                  <a:lnTo>
                    <a:pt x="177165" y="70213"/>
                  </a:lnTo>
                  <a:lnTo>
                    <a:pt x="177981" y="71029"/>
                  </a:lnTo>
                  <a:lnTo>
                    <a:pt x="177981" y="71846"/>
                  </a:lnTo>
                  <a:lnTo>
                    <a:pt x="172266" y="78377"/>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28" name="Freeform: Shape 327">
              <a:extLst>
                <a:ext uri="{FF2B5EF4-FFF2-40B4-BE49-F238E27FC236}">
                  <a16:creationId xmlns:a16="http://schemas.microsoft.com/office/drawing/2014/main" id="{91994F8F-8431-0D1F-D697-FF79C98182C5}"/>
                </a:ext>
              </a:extLst>
            </p:cNvPr>
            <p:cNvSpPr/>
            <p:nvPr/>
          </p:nvSpPr>
          <p:spPr>
            <a:xfrm>
              <a:off x="5576207" y="4337684"/>
              <a:ext cx="1632" cy="3265"/>
            </a:xfrm>
            <a:custGeom>
              <a:avLst/>
              <a:gdLst>
                <a:gd name="connsiteX0" fmla="*/ 1633 w 1632"/>
                <a:gd name="connsiteY0" fmla="*/ 2449 h 3265"/>
                <a:gd name="connsiteX1" fmla="*/ 1633 w 1632"/>
                <a:gd name="connsiteY1" fmla="*/ 2449 h 3265"/>
                <a:gd name="connsiteX2" fmla="*/ 816 w 1632"/>
                <a:gd name="connsiteY2" fmla="*/ 3266 h 3265"/>
                <a:gd name="connsiteX3" fmla="*/ 816 w 1632"/>
                <a:gd name="connsiteY3" fmla="*/ 1633 h 3265"/>
                <a:gd name="connsiteX4" fmla="*/ 0 w 1632"/>
                <a:gd name="connsiteY4" fmla="*/ 816 h 3265"/>
                <a:gd name="connsiteX5" fmla="*/ 0 w 1632"/>
                <a:gd name="connsiteY5" fmla="*/ 816 h 3265"/>
                <a:gd name="connsiteX6" fmla="*/ 816 w 1632"/>
                <a:gd name="connsiteY6" fmla="*/ 1633 h 3265"/>
                <a:gd name="connsiteX7" fmla="*/ 1633 w 1632"/>
                <a:gd name="connsiteY7" fmla="*/ 2449 h 3265"/>
                <a:gd name="connsiteX8" fmla="*/ 1633 w 1632"/>
                <a:gd name="connsiteY8" fmla="*/ 2449 h 3265"/>
                <a:gd name="connsiteX9" fmla="*/ 1633 w 1632"/>
                <a:gd name="connsiteY9" fmla="*/ 2449 h 3265"/>
                <a:gd name="connsiteX10" fmla="*/ 1633 w 1632"/>
                <a:gd name="connsiteY10" fmla="*/ 1633 h 3265"/>
                <a:gd name="connsiteX11" fmla="*/ 1633 w 1632"/>
                <a:gd name="connsiteY11" fmla="*/ 816 h 3265"/>
                <a:gd name="connsiteX12" fmla="*/ 816 w 1632"/>
                <a:gd name="connsiteY12" fmla="*/ 0 h 3265"/>
                <a:gd name="connsiteX13" fmla="*/ 816 w 1632"/>
                <a:gd name="connsiteY13" fmla="*/ 0 h 3265"/>
                <a:gd name="connsiteX14" fmla="*/ 1633 w 1632"/>
                <a:gd name="connsiteY14" fmla="*/ 816 h 3265"/>
                <a:gd name="connsiteX15" fmla="*/ 1633 w 1632"/>
                <a:gd name="connsiteY15" fmla="*/ 1633 h 3265"/>
                <a:gd name="connsiteX16" fmla="*/ 1633 w 1632"/>
                <a:gd name="connsiteY16" fmla="*/ 2449 h 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2" h="3265">
                  <a:moveTo>
                    <a:pt x="1633" y="2449"/>
                  </a:moveTo>
                  <a:lnTo>
                    <a:pt x="1633" y="2449"/>
                  </a:lnTo>
                  <a:lnTo>
                    <a:pt x="816" y="3266"/>
                  </a:lnTo>
                  <a:lnTo>
                    <a:pt x="816" y="1633"/>
                  </a:lnTo>
                  <a:lnTo>
                    <a:pt x="0" y="816"/>
                  </a:lnTo>
                  <a:lnTo>
                    <a:pt x="0" y="816"/>
                  </a:lnTo>
                  <a:lnTo>
                    <a:pt x="816" y="1633"/>
                  </a:lnTo>
                  <a:lnTo>
                    <a:pt x="1633" y="2449"/>
                  </a:lnTo>
                  <a:lnTo>
                    <a:pt x="1633" y="2449"/>
                  </a:lnTo>
                  <a:lnTo>
                    <a:pt x="1633" y="2449"/>
                  </a:lnTo>
                  <a:lnTo>
                    <a:pt x="1633" y="1633"/>
                  </a:lnTo>
                  <a:lnTo>
                    <a:pt x="1633" y="816"/>
                  </a:lnTo>
                  <a:lnTo>
                    <a:pt x="816" y="0"/>
                  </a:lnTo>
                  <a:lnTo>
                    <a:pt x="816" y="0"/>
                  </a:lnTo>
                  <a:lnTo>
                    <a:pt x="1633" y="816"/>
                  </a:lnTo>
                  <a:lnTo>
                    <a:pt x="1633" y="1633"/>
                  </a:lnTo>
                  <a:lnTo>
                    <a:pt x="1633" y="2449"/>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29" name="Freeform: Shape 328">
              <a:extLst>
                <a:ext uri="{FF2B5EF4-FFF2-40B4-BE49-F238E27FC236}">
                  <a16:creationId xmlns:a16="http://schemas.microsoft.com/office/drawing/2014/main" id="{C044E158-3EEF-B269-BC60-6E88864C6B08}"/>
                </a:ext>
              </a:extLst>
            </p:cNvPr>
            <p:cNvSpPr/>
            <p:nvPr/>
          </p:nvSpPr>
          <p:spPr>
            <a:xfrm>
              <a:off x="5021851" y="3558811"/>
              <a:ext cx="161653" cy="160836"/>
            </a:xfrm>
            <a:custGeom>
              <a:avLst/>
              <a:gdLst>
                <a:gd name="connsiteX0" fmla="*/ 97155 w 161653"/>
                <a:gd name="connsiteY0" fmla="*/ 1633 h 160836"/>
                <a:gd name="connsiteX1" fmla="*/ 97155 w 161653"/>
                <a:gd name="connsiteY1" fmla="*/ 1633 h 160836"/>
                <a:gd name="connsiteX2" fmla="*/ 97971 w 161653"/>
                <a:gd name="connsiteY2" fmla="*/ 3266 h 160836"/>
                <a:gd name="connsiteX3" fmla="*/ 99604 w 161653"/>
                <a:gd name="connsiteY3" fmla="*/ 8981 h 160836"/>
                <a:gd name="connsiteX4" fmla="*/ 100421 w 161653"/>
                <a:gd name="connsiteY4" fmla="*/ 9797 h 160836"/>
                <a:gd name="connsiteX5" fmla="*/ 101237 w 161653"/>
                <a:gd name="connsiteY5" fmla="*/ 10614 h 160836"/>
                <a:gd name="connsiteX6" fmla="*/ 102054 w 161653"/>
                <a:gd name="connsiteY6" fmla="*/ 11430 h 160836"/>
                <a:gd name="connsiteX7" fmla="*/ 102054 w 161653"/>
                <a:gd name="connsiteY7" fmla="*/ 12246 h 160836"/>
                <a:gd name="connsiteX8" fmla="*/ 102054 w 161653"/>
                <a:gd name="connsiteY8" fmla="*/ 13879 h 160836"/>
                <a:gd name="connsiteX9" fmla="*/ 102054 w 161653"/>
                <a:gd name="connsiteY9" fmla="*/ 15512 h 160836"/>
                <a:gd name="connsiteX10" fmla="*/ 102054 w 161653"/>
                <a:gd name="connsiteY10" fmla="*/ 16329 h 160836"/>
                <a:gd name="connsiteX11" fmla="*/ 102870 w 161653"/>
                <a:gd name="connsiteY11" fmla="*/ 17145 h 160836"/>
                <a:gd name="connsiteX12" fmla="*/ 103687 w 161653"/>
                <a:gd name="connsiteY12" fmla="*/ 17962 h 160836"/>
                <a:gd name="connsiteX13" fmla="*/ 104503 w 161653"/>
                <a:gd name="connsiteY13" fmla="*/ 17962 h 160836"/>
                <a:gd name="connsiteX14" fmla="*/ 105319 w 161653"/>
                <a:gd name="connsiteY14" fmla="*/ 17962 h 160836"/>
                <a:gd name="connsiteX15" fmla="*/ 106136 w 161653"/>
                <a:gd name="connsiteY15" fmla="*/ 18778 h 160836"/>
                <a:gd name="connsiteX16" fmla="*/ 107769 w 161653"/>
                <a:gd name="connsiteY16" fmla="*/ 25309 h 160836"/>
                <a:gd name="connsiteX17" fmla="*/ 107769 w 161653"/>
                <a:gd name="connsiteY17" fmla="*/ 26126 h 160836"/>
                <a:gd name="connsiteX18" fmla="*/ 108585 w 161653"/>
                <a:gd name="connsiteY18" fmla="*/ 26126 h 160836"/>
                <a:gd name="connsiteX19" fmla="*/ 110218 w 161653"/>
                <a:gd name="connsiteY19" fmla="*/ 26126 h 160836"/>
                <a:gd name="connsiteX20" fmla="*/ 111851 w 161653"/>
                <a:gd name="connsiteY20" fmla="*/ 26942 h 160836"/>
                <a:gd name="connsiteX21" fmla="*/ 113484 w 161653"/>
                <a:gd name="connsiteY21" fmla="*/ 27759 h 160836"/>
                <a:gd name="connsiteX22" fmla="*/ 115117 w 161653"/>
                <a:gd name="connsiteY22" fmla="*/ 29391 h 160836"/>
                <a:gd name="connsiteX23" fmla="*/ 115933 w 161653"/>
                <a:gd name="connsiteY23" fmla="*/ 29391 h 160836"/>
                <a:gd name="connsiteX24" fmla="*/ 118382 w 161653"/>
                <a:gd name="connsiteY24" fmla="*/ 29391 h 160836"/>
                <a:gd name="connsiteX25" fmla="*/ 122464 w 161653"/>
                <a:gd name="connsiteY25" fmla="*/ 29391 h 160836"/>
                <a:gd name="connsiteX26" fmla="*/ 124097 w 161653"/>
                <a:gd name="connsiteY26" fmla="*/ 30208 h 160836"/>
                <a:gd name="connsiteX27" fmla="*/ 124097 w 161653"/>
                <a:gd name="connsiteY27" fmla="*/ 31024 h 160836"/>
                <a:gd name="connsiteX28" fmla="*/ 122464 w 161653"/>
                <a:gd name="connsiteY28" fmla="*/ 31841 h 160836"/>
                <a:gd name="connsiteX29" fmla="*/ 120015 w 161653"/>
                <a:gd name="connsiteY29" fmla="*/ 32657 h 160836"/>
                <a:gd name="connsiteX30" fmla="*/ 119199 w 161653"/>
                <a:gd name="connsiteY30" fmla="*/ 34290 h 160836"/>
                <a:gd name="connsiteX31" fmla="*/ 119199 w 161653"/>
                <a:gd name="connsiteY31" fmla="*/ 35923 h 160836"/>
                <a:gd name="connsiteX32" fmla="*/ 119199 w 161653"/>
                <a:gd name="connsiteY32" fmla="*/ 36739 h 160836"/>
                <a:gd name="connsiteX33" fmla="*/ 120015 w 161653"/>
                <a:gd name="connsiteY33" fmla="*/ 37556 h 160836"/>
                <a:gd name="connsiteX34" fmla="*/ 121648 w 161653"/>
                <a:gd name="connsiteY34" fmla="*/ 40005 h 160836"/>
                <a:gd name="connsiteX35" fmla="*/ 121648 w 161653"/>
                <a:gd name="connsiteY35" fmla="*/ 40821 h 160836"/>
                <a:gd name="connsiteX36" fmla="*/ 121648 w 161653"/>
                <a:gd name="connsiteY36" fmla="*/ 41638 h 160836"/>
                <a:gd name="connsiteX37" fmla="*/ 121648 w 161653"/>
                <a:gd name="connsiteY37" fmla="*/ 42454 h 160836"/>
                <a:gd name="connsiteX38" fmla="*/ 121648 w 161653"/>
                <a:gd name="connsiteY38" fmla="*/ 44087 h 160836"/>
                <a:gd name="connsiteX39" fmla="*/ 120015 w 161653"/>
                <a:gd name="connsiteY39" fmla="*/ 44904 h 160836"/>
                <a:gd name="connsiteX40" fmla="*/ 118382 w 161653"/>
                <a:gd name="connsiteY40" fmla="*/ 45720 h 160836"/>
                <a:gd name="connsiteX41" fmla="*/ 114300 w 161653"/>
                <a:gd name="connsiteY41" fmla="*/ 50619 h 160836"/>
                <a:gd name="connsiteX42" fmla="*/ 114300 w 161653"/>
                <a:gd name="connsiteY42" fmla="*/ 51435 h 160836"/>
                <a:gd name="connsiteX43" fmla="*/ 114300 w 161653"/>
                <a:gd name="connsiteY43" fmla="*/ 53884 h 160836"/>
                <a:gd name="connsiteX44" fmla="*/ 114300 w 161653"/>
                <a:gd name="connsiteY44" fmla="*/ 54701 h 160836"/>
                <a:gd name="connsiteX45" fmla="*/ 112668 w 161653"/>
                <a:gd name="connsiteY45" fmla="*/ 54701 h 160836"/>
                <a:gd name="connsiteX46" fmla="*/ 111851 w 161653"/>
                <a:gd name="connsiteY46" fmla="*/ 54701 h 160836"/>
                <a:gd name="connsiteX47" fmla="*/ 111851 w 161653"/>
                <a:gd name="connsiteY47" fmla="*/ 55517 h 160836"/>
                <a:gd name="connsiteX48" fmla="*/ 111035 w 161653"/>
                <a:gd name="connsiteY48" fmla="*/ 57150 h 160836"/>
                <a:gd name="connsiteX49" fmla="*/ 111035 w 161653"/>
                <a:gd name="connsiteY49" fmla="*/ 57966 h 160836"/>
                <a:gd name="connsiteX50" fmla="*/ 112668 w 161653"/>
                <a:gd name="connsiteY50" fmla="*/ 60416 h 160836"/>
                <a:gd name="connsiteX51" fmla="*/ 112668 w 161653"/>
                <a:gd name="connsiteY51" fmla="*/ 62049 h 160836"/>
                <a:gd name="connsiteX52" fmla="*/ 112668 w 161653"/>
                <a:gd name="connsiteY52" fmla="*/ 63682 h 160836"/>
                <a:gd name="connsiteX53" fmla="*/ 111035 w 161653"/>
                <a:gd name="connsiteY53" fmla="*/ 66131 h 160836"/>
                <a:gd name="connsiteX54" fmla="*/ 110218 w 161653"/>
                <a:gd name="connsiteY54" fmla="*/ 67764 h 160836"/>
                <a:gd name="connsiteX55" fmla="*/ 110218 w 161653"/>
                <a:gd name="connsiteY55" fmla="*/ 67764 h 160836"/>
                <a:gd name="connsiteX56" fmla="*/ 111035 w 161653"/>
                <a:gd name="connsiteY56" fmla="*/ 68580 h 160836"/>
                <a:gd name="connsiteX57" fmla="*/ 114300 w 161653"/>
                <a:gd name="connsiteY57" fmla="*/ 73479 h 160836"/>
                <a:gd name="connsiteX58" fmla="*/ 115117 w 161653"/>
                <a:gd name="connsiteY58" fmla="*/ 75112 h 160836"/>
                <a:gd name="connsiteX59" fmla="*/ 116750 w 161653"/>
                <a:gd name="connsiteY59" fmla="*/ 74295 h 160836"/>
                <a:gd name="connsiteX60" fmla="*/ 117566 w 161653"/>
                <a:gd name="connsiteY60" fmla="*/ 74295 h 160836"/>
                <a:gd name="connsiteX61" fmla="*/ 117566 w 161653"/>
                <a:gd name="connsiteY61" fmla="*/ 74295 h 160836"/>
                <a:gd name="connsiteX62" fmla="*/ 117566 w 161653"/>
                <a:gd name="connsiteY62" fmla="*/ 75112 h 160836"/>
                <a:gd name="connsiteX63" fmla="*/ 117566 w 161653"/>
                <a:gd name="connsiteY63" fmla="*/ 75928 h 160836"/>
                <a:gd name="connsiteX64" fmla="*/ 117566 w 161653"/>
                <a:gd name="connsiteY64" fmla="*/ 76744 h 160836"/>
                <a:gd name="connsiteX65" fmla="*/ 119199 w 161653"/>
                <a:gd name="connsiteY65" fmla="*/ 77561 h 160836"/>
                <a:gd name="connsiteX66" fmla="*/ 120015 w 161653"/>
                <a:gd name="connsiteY66" fmla="*/ 78377 h 160836"/>
                <a:gd name="connsiteX67" fmla="*/ 122464 w 161653"/>
                <a:gd name="connsiteY67" fmla="*/ 81643 h 160836"/>
                <a:gd name="connsiteX68" fmla="*/ 122464 w 161653"/>
                <a:gd name="connsiteY68" fmla="*/ 82459 h 160836"/>
                <a:gd name="connsiteX69" fmla="*/ 121648 w 161653"/>
                <a:gd name="connsiteY69" fmla="*/ 84092 h 160836"/>
                <a:gd name="connsiteX70" fmla="*/ 121648 w 161653"/>
                <a:gd name="connsiteY70" fmla="*/ 84909 h 160836"/>
                <a:gd name="connsiteX71" fmla="*/ 121648 w 161653"/>
                <a:gd name="connsiteY71" fmla="*/ 85725 h 160836"/>
                <a:gd name="connsiteX72" fmla="*/ 121648 w 161653"/>
                <a:gd name="connsiteY72" fmla="*/ 85725 h 160836"/>
                <a:gd name="connsiteX73" fmla="*/ 124914 w 161653"/>
                <a:gd name="connsiteY73" fmla="*/ 85725 h 160836"/>
                <a:gd name="connsiteX74" fmla="*/ 126546 w 161653"/>
                <a:gd name="connsiteY74" fmla="*/ 86541 h 160836"/>
                <a:gd name="connsiteX75" fmla="*/ 129812 w 161653"/>
                <a:gd name="connsiteY75" fmla="*/ 88174 h 160836"/>
                <a:gd name="connsiteX76" fmla="*/ 133078 w 161653"/>
                <a:gd name="connsiteY76" fmla="*/ 90624 h 160836"/>
                <a:gd name="connsiteX77" fmla="*/ 136344 w 161653"/>
                <a:gd name="connsiteY77" fmla="*/ 93073 h 160836"/>
                <a:gd name="connsiteX78" fmla="*/ 138793 w 161653"/>
                <a:gd name="connsiteY78" fmla="*/ 94706 h 160836"/>
                <a:gd name="connsiteX79" fmla="*/ 141243 w 161653"/>
                <a:gd name="connsiteY79" fmla="*/ 94706 h 160836"/>
                <a:gd name="connsiteX80" fmla="*/ 142059 w 161653"/>
                <a:gd name="connsiteY80" fmla="*/ 94706 h 160836"/>
                <a:gd name="connsiteX81" fmla="*/ 142875 w 161653"/>
                <a:gd name="connsiteY81" fmla="*/ 95522 h 160836"/>
                <a:gd name="connsiteX82" fmla="*/ 143692 w 161653"/>
                <a:gd name="connsiteY82" fmla="*/ 97155 h 160836"/>
                <a:gd name="connsiteX83" fmla="*/ 145325 w 161653"/>
                <a:gd name="connsiteY83" fmla="*/ 101237 h 160836"/>
                <a:gd name="connsiteX84" fmla="*/ 146957 w 161653"/>
                <a:gd name="connsiteY84" fmla="*/ 102054 h 160836"/>
                <a:gd name="connsiteX85" fmla="*/ 148590 w 161653"/>
                <a:gd name="connsiteY85" fmla="*/ 105319 h 160836"/>
                <a:gd name="connsiteX86" fmla="*/ 150223 w 161653"/>
                <a:gd name="connsiteY86" fmla="*/ 107769 h 160836"/>
                <a:gd name="connsiteX87" fmla="*/ 148590 w 161653"/>
                <a:gd name="connsiteY87" fmla="*/ 111851 h 160836"/>
                <a:gd name="connsiteX88" fmla="*/ 146957 w 161653"/>
                <a:gd name="connsiteY88" fmla="*/ 115933 h 160836"/>
                <a:gd name="connsiteX89" fmla="*/ 146957 w 161653"/>
                <a:gd name="connsiteY89" fmla="*/ 120832 h 160836"/>
                <a:gd name="connsiteX90" fmla="*/ 146957 w 161653"/>
                <a:gd name="connsiteY90" fmla="*/ 123281 h 160836"/>
                <a:gd name="connsiteX91" fmla="*/ 149407 w 161653"/>
                <a:gd name="connsiteY91" fmla="*/ 123281 h 160836"/>
                <a:gd name="connsiteX92" fmla="*/ 152672 w 161653"/>
                <a:gd name="connsiteY92" fmla="*/ 123281 h 160836"/>
                <a:gd name="connsiteX93" fmla="*/ 152672 w 161653"/>
                <a:gd name="connsiteY93" fmla="*/ 126546 h 160836"/>
                <a:gd name="connsiteX94" fmla="*/ 152672 w 161653"/>
                <a:gd name="connsiteY94" fmla="*/ 129812 h 160836"/>
                <a:gd name="connsiteX95" fmla="*/ 152672 w 161653"/>
                <a:gd name="connsiteY95" fmla="*/ 133078 h 160836"/>
                <a:gd name="connsiteX96" fmla="*/ 153489 w 161653"/>
                <a:gd name="connsiteY96" fmla="*/ 133078 h 160836"/>
                <a:gd name="connsiteX97" fmla="*/ 155121 w 161653"/>
                <a:gd name="connsiteY97" fmla="*/ 133894 h 160836"/>
                <a:gd name="connsiteX98" fmla="*/ 155938 w 161653"/>
                <a:gd name="connsiteY98" fmla="*/ 134711 h 160836"/>
                <a:gd name="connsiteX99" fmla="*/ 156754 w 161653"/>
                <a:gd name="connsiteY99" fmla="*/ 135527 h 160836"/>
                <a:gd name="connsiteX100" fmla="*/ 157571 w 161653"/>
                <a:gd name="connsiteY100" fmla="*/ 135527 h 160836"/>
                <a:gd name="connsiteX101" fmla="*/ 158387 w 161653"/>
                <a:gd name="connsiteY101" fmla="*/ 136344 h 160836"/>
                <a:gd name="connsiteX102" fmla="*/ 159204 w 161653"/>
                <a:gd name="connsiteY102" fmla="*/ 137160 h 160836"/>
                <a:gd name="connsiteX103" fmla="*/ 159204 w 161653"/>
                <a:gd name="connsiteY103" fmla="*/ 137976 h 160836"/>
                <a:gd name="connsiteX104" fmla="*/ 159204 w 161653"/>
                <a:gd name="connsiteY104" fmla="*/ 138793 h 160836"/>
                <a:gd name="connsiteX105" fmla="*/ 159204 w 161653"/>
                <a:gd name="connsiteY105" fmla="*/ 139609 h 160836"/>
                <a:gd name="connsiteX106" fmla="*/ 160020 w 161653"/>
                <a:gd name="connsiteY106" fmla="*/ 141242 h 160836"/>
                <a:gd name="connsiteX107" fmla="*/ 160837 w 161653"/>
                <a:gd name="connsiteY107" fmla="*/ 142059 h 160836"/>
                <a:gd name="connsiteX108" fmla="*/ 161653 w 161653"/>
                <a:gd name="connsiteY108" fmla="*/ 142875 h 160836"/>
                <a:gd name="connsiteX109" fmla="*/ 160020 w 161653"/>
                <a:gd name="connsiteY109" fmla="*/ 143691 h 160836"/>
                <a:gd name="connsiteX110" fmla="*/ 158387 w 161653"/>
                <a:gd name="connsiteY110" fmla="*/ 143691 h 160836"/>
                <a:gd name="connsiteX111" fmla="*/ 155121 w 161653"/>
                <a:gd name="connsiteY111" fmla="*/ 142059 h 160836"/>
                <a:gd name="connsiteX112" fmla="*/ 154305 w 161653"/>
                <a:gd name="connsiteY112" fmla="*/ 142059 h 160836"/>
                <a:gd name="connsiteX113" fmla="*/ 152672 w 161653"/>
                <a:gd name="connsiteY113" fmla="*/ 142875 h 160836"/>
                <a:gd name="connsiteX114" fmla="*/ 152672 w 161653"/>
                <a:gd name="connsiteY114" fmla="*/ 143691 h 160836"/>
                <a:gd name="connsiteX115" fmla="*/ 148590 w 161653"/>
                <a:gd name="connsiteY115" fmla="*/ 142059 h 160836"/>
                <a:gd name="connsiteX116" fmla="*/ 146957 w 161653"/>
                <a:gd name="connsiteY116" fmla="*/ 142059 h 160836"/>
                <a:gd name="connsiteX117" fmla="*/ 146141 w 161653"/>
                <a:gd name="connsiteY117" fmla="*/ 142059 h 160836"/>
                <a:gd name="connsiteX118" fmla="*/ 143692 w 161653"/>
                <a:gd name="connsiteY118" fmla="*/ 142059 h 160836"/>
                <a:gd name="connsiteX119" fmla="*/ 140426 w 161653"/>
                <a:gd name="connsiteY119" fmla="*/ 142059 h 160836"/>
                <a:gd name="connsiteX120" fmla="*/ 138793 w 161653"/>
                <a:gd name="connsiteY120" fmla="*/ 142875 h 160836"/>
                <a:gd name="connsiteX121" fmla="*/ 137160 w 161653"/>
                <a:gd name="connsiteY121" fmla="*/ 143691 h 160836"/>
                <a:gd name="connsiteX122" fmla="*/ 136344 w 161653"/>
                <a:gd name="connsiteY122" fmla="*/ 144508 h 160836"/>
                <a:gd name="connsiteX123" fmla="*/ 136344 w 161653"/>
                <a:gd name="connsiteY123" fmla="*/ 144508 h 160836"/>
                <a:gd name="connsiteX124" fmla="*/ 135527 w 161653"/>
                <a:gd name="connsiteY124" fmla="*/ 146957 h 160836"/>
                <a:gd name="connsiteX125" fmla="*/ 134711 w 161653"/>
                <a:gd name="connsiteY125" fmla="*/ 149407 h 160836"/>
                <a:gd name="connsiteX126" fmla="*/ 133894 w 161653"/>
                <a:gd name="connsiteY126" fmla="*/ 151856 h 160836"/>
                <a:gd name="connsiteX127" fmla="*/ 131445 w 161653"/>
                <a:gd name="connsiteY127" fmla="*/ 155121 h 160836"/>
                <a:gd name="connsiteX128" fmla="*/ 129812 w 161653"/>
                <a:gd name="connsiteY128" fmla="*/ 156754 h 160836"/>
                <a:gd name="connsiteX129" fmla="*/ 127363 w 161653"/>
                <a:gd name="connsiteY129" fmla="*/ 160020 h 160836"/>
                <a:gd name="connsiteX130" fmla="*/ 124097 w 161653"/>
                <a:gd name="connsiteY130" fmla="*/ 160837 h 160836"/>
                <a:gd name="connsiteX131" fmla="*/ 117566 w 161653"/>
                <a:gd name="connsiteY131" fmla="*/ 160020 h 160836"/>
                <a:gd name="connsiteX132" fmla="*/ 110218 w 161653"/>
                <a:gd name="connsiteY132" fmla="*/ 159204 h 160836"/>
                <a:gd name="connsiteX133" fmla="*/ 102870 w 161653"/>
                <a:gd name="connsiteY133" fmla="*/ 158387 h 160836"/>
                <a:gd name="connsiteX134" fmla="*/ 97155 w 161653"/>
                <a:gd name="connsiteY134" fmla="*/ 157571 h 160836"/>
                <a:gd name="connsiteX135" fmla="*/ 96339 w 161653"/>
                <a:gd name="connsiteY135" fmla="*/ 157571 h 160836"/>
                <a:gd name="connsiteX136" fmla="*/ 90624 w 161653"/>
                <a:gd name="connsiteY136" fmla="*/ 153489 h 160836"/>
                <a:gd name="connsiteX137" fmla="*/ 86542 w 161653"/>
                <a:gd name="connsiteY137" fmla="*/ 150223 h 160836"/>
                <a:gd name="connsiteX138" fmla="*/ 80827 w 161653"/>
                <a:gd name="connsiteY138" fmla="*/ 146141 h 160836"/>
                <a:gd name="connsiteX139" fmla="*/ 75112 w 161653"/>
                <a:gd name="connsiteY139" fmla="*/ 142059 h 160836"/>
                <a:gd name="connsiteX140" fmla="*/ 69396 w 161653"/>
                <a:gd name="connsiteY140" fmla="*/ 137160 h 160836"/>
                <a:gd name="connsiteX141" fmla="*/ 65314 w 161653"/>
                <a:gd name="connsiteY141" fmla="*/ 133894 h 160836"/>
                <a:gd name="connsiteX142" fmla="*/ 60416 w 161653"/>
                <a:gd name="connsiteY142" fmla="*/ 129812 h 160836"/>
                <a:gd name="connsiteX143" fmla="*/ 56334 w 161653"/>
                <a:gd name="connsiteY143" fmla="*/ 125730 h 160836"/>
                <a:gd name="connsiteX144" fmla="*/ 53068 w 161653"/>
                <a:gd name="connsiteY144" fmla="*/ 122464 h 160836"/>
                <a:gd name="connsiteX145" fmla="*/ 48169 w 161653"/>
                <a:gd name="connsiteY145" fmla="*/ 120015 h 160836"/>
                <a:gd name="connsiteX146" fmla="*/ 44904 w 161653"/>
                <a:gd name="connsiteY146" fmla="*/ 117566 h 160836"/>
                <a:gd name="connsiteX147" fmla="*/ 40005 w 161653"/>
                <a:gd name="connsiteY147" fmla="*/ 114300 h 160836"/>
                <a:gd name="connsiteX148" fmla="*/ 35923 w 161653"/>
                <a:gd name="connsiteY148" fmla="*/ 111851 h 160836"/>
                <a:gd name="connsiteX149" fmla="*/ 32657 w 161653"/>
                <a:gd name="connsiteY149" fmla="*/ 109401 h 160836"/>
                <a:gd name="connsiteX150" fmla="*/ 26943 w 161653"/>
                <a:gd name="connsiteY150" fmla="*/ 106136 h 160836"/>
                <a:gd name="connsiteX151" fmla="*/ 25310 w 161653"/>
                <a:gd name="connsiteY151" fmla="*/ 105319 h 160836"/>
                <a:gd name="connsiteX152" fmla="*/ 19594 w 161653"/>
                <a:gd name="connsiteY152" fmla="*/ 104503 h 160836"/>
                <a:gd name="connsiteX153" fmla="*/ 13879 w 161653"/>
                <a:gd name="connsiteY153" fmla="*/ 103687 h 160836"/>
                <a:gd name="connsiteX154" fmla="*/ 8164 w 161653"/>
                <a:gd name="connsiteY154" fmla="*/ 102870 h 160836"/>
                <a:gd name="connsiteX155" fmla="*/ 4082 w 161653"/>
                <a:gd name="connsiteY155" fmla="*/ 102054 h 160836"/>
                <a:gd name="connsiteX156" fmla="*/ 6532 w 161653"/>
                <a:gd name="connsiteY156" fmla="*/ 99604 h 160836"/>
                <a:gd name="connsiteX157" fmla="*/ 5715 w 161653"/>
                <a:gd name="connsiteY157" fmla="*/ 97155 h 160836"/>
                <a:gd name="connsiteX158" fmla="*/ 4082 w 161653"/>
                <a:gd name="connsiteY158" fmla="*/ 97155 h 160836"/>
                <a:gd name="connsiteX159" fmla="*/ 2450 w 161653"/>
                <a:gd name="connsiteY159" fmla="*/ 97971 h 160836"/>
                <a:gd name="connsiteX160" fmla="*/ 1633 w 161653"/>
                <a:gd name="connsiteY160" fmla="*/ 94706 h 160836"/>
                <a:gd name="connsiteX161" fmla="*/ 3266 w 161653"/>
                <a:gd name="connsiteY161" fmla="*/ 94706 h 160836"/>
                <a:gd name="connsiteX162" fmla="*/ 2450 w 161653"/>
                <a:gd name="connsiteY162" fmla="*/ 90624 h 160836"/>
                <a:gd name="connsiteX163" fmla="*/ 1633 w 161653"/>
                <a:gd name="connsiteY163" fmla="*/ 86541 h 160836"/>
                <a:gd name="connsiteX164" fmla="*/ 817 w 161653"/>
                <a:gd name="connsiteY164" fmla="*/ 82459 h 160836"/>
                <a:gd name="connsiteX165" fmla="*/ 0 w 161653"/>
                <a:gd name="connsiteY165" fmla="*/ 78377 h 160836"/>
                <a:gd name="connsiteX166" fmla="*/ 4899 w 161653"/>
                <a:gd name="connsiteY166" fmla="*/ 75928 h 160836"/>
                <a:gd name="connsiteX167" fmla="*/ 8164 w 161653"/>
                <a:gd name="connsiteY167" fmla="*/ 73479 h 160836"/>
                <a:gd name="connsiteX168" fmla="*/ 13063 w 161653"/>
                <a:gd name="connsiteY168" fmla="*/ 70213 h 160836"/>
                <a:gd name="connsiteX169" fmla="*/ 17962 w 161653"/>
                <a:gd name="connsiteY169" fmla="*/ 67764 h 160836"/>
                <a:gd name="connsiteX170" fmla="*/ 22860 w 161653"/>
                <a:gd name="connsiteY170" fmla="*/ 65314 h 160836"/>
                <a:gd name="connsiteX171" fmla="*/ 27759 w 161653"/>
                <a:gd name="connsiteY171" fmla="*/ 62049 h 160836"/>
                <a:gd name="connsiteX172" fmla="*/ 31841 w 161653"/>
                <a:gd name="connsiteY172" fmla="*/ 59599 h 160836"/>
                <a:gd name="connsiteX173" fmla="*/ 35923 w 161653"/>
                <a:gd name="connsiteY173" fmla="*/ 58783 h 160836"/>
                <a:gd name="connsiteX174" fmla="*/ 36739 w 161653"/>
                <a:gd name="connsiteY174" fmla="*/ 57966 h 160836"/>
                <a:gd name="connsiteX175" fmla="*/ 38372 w 161653"/>
                <a:gd name="connsiteY175" fmla="*/ 54701 h 160836"/>
                <a:gd name="connsiteX176" fmla="*/ 40005 w 161653"/>
                <a:gd name="connsiteY176" fmla="*/ 51435 h 160836"/>
                <a:gd name="connsiteX177" fmla="*/ 40005 w 161653"/>
                <a:gd name="connsiteY177" fmla="*/ 50619 h 160836"/>
                <a:gd name="connsiteX178" fmla="*/ 40005 w 161653"/>
                <a:gd name="connsiteY178" fmla="*/ 46537 h 160836"/>
                <a:gd name="connsiteX179" fmla="*/ 40005 w 161653"/>
                <a:gd name="connsiteY179" fmla="*/ 41638 h 160836"/>
                <a:gd name="connsiteX180" fmla="*/ 40821 w 161653"/>
                <a:gd name="connsiteY180" fmla="*/ 39189 h 160836"/>
                <a:gd name="connsiteX181" fmla="*/ 41638 w 161653"/>
                <a:gd name="connsiteY181" fmla="*/ 36739 h 160836"/>
                <a:gd name="connsiteX182" fmla="*/ 42454 w 161653"/>
                <a:gd name="connsiteY182" fmla="*/ 35107 h 160836"/>
                <a:gd name="connsiteX183" fmla="*/ 42454 w 161653"/>
                <a:gd name="connsiteY183" fmla="*/ 33474 h 160836"/>
                <a:gd name="connsiteX184" fmla="*/ 42454 w 161653"/>
                <a:gd name="connsiteY184" fmla="*/ 31841 h 160836"/>
                <a:gd name="connsiteX185" fmla="*/ 41638 w 161653"/>
                <a:gd name="connsiteY185" fmla="*/ 29391 h 160836"/>
                <a:gd name="connsiteX186" fmla="*/ 40821 w 161653"/>
                <a:gd name="connsiteY186" fmla="*/ 26942 h 160836"/>
                <a:gd name="connsiteX187" fmla="*/ 40821 w 161653"/>
                <a:gd name="connsiteY187" fmla="*/ 24493 h 160836"/>
                <a:gd name="connsiteX188" fmla="*/ 40821 w 161653"/>
                <a:gd name="connsiteY188" fmla="*/ 22860 h 160836"/>
                <a:gd name="connsiteX189" fmla="*/ 41638 w 161653"/>
                <a:gd name="connsiteY189" fmla="*/ 20411 h 160836"/>
                <a:gd name="connsiteX190" fmla="*/ 42454 w 161653"/>
                <a:gd name="connsiteY190" fmla="*/ 18778 h 160836"/>
                <a:gd name="connsiteX191" fmla="*/ 43271 w 161653"/>
                <a:gd name="connsiteY191" fmla="*/ 17962 h 160836"/>
                <a:gd name="connsiteX192" fmla="*/ 47353 w 161653"/>
                <a:gd name="connsiteY192" fmla="*/ 17145 h 160836"/>
                <a:gd name="connsiteX193" fmla="*/ 49802 w 161653"/>
                <a:gd name="connsiteY193" fmla="*/ 16329 h 160836"/>
                <a:gd name="connsiteX194" fmla="*/ 53068 w 161653"/>
                <a:gd name="connsiteY194" fmla="*/ 13063 h 160836"/>
                <a:gd name="connsiteX195" fmla="*/ 54701 w 161653"/>
                <a:gd name="connsiteY195" fmla="*/ 11430 h 160836"/>
                <a:gd name="connsiteX196" fmla="*/ 57150 w 161653"/>
                <a:gd name="connsiteY196" fmla="*/ 8981 h 160836"/>
                <a:gd name="connsiteX197" fmla="*/ 58783 w 161653"/>
                <a:gd name="connsiteY197" fmla="*/ 6532 h 160836"/>
                <a:gd name="connsiteX198" fmla="*/ 58783 w 161653"/>
                <a:gd name="connsiteY198" fmla="*/ 5715 h 160836"/>
                <a:gd name="connsiteX199" fmla="*/ 58783 w 161653"/>
                <a:gd name="connsiteY199" fmla="*/ 5715 h 160836"/>
                <a:gd name="connsiteX200" fmla="*/ 60416 w 161653"/>
                <a:gd name="connsiteY200" fmla="*/ 4899 h 160836"/>
                <a:gd name="connsiteX201" fmla="*/ 63682 w 161653"/>
                <a:gd name="connsiteY201" fmla="*/ 2449 h 160836"/>
                <a:gd name="connsiteX202" fmla="*/ 65314 w 161653"/>
                <a:gd name="connsiteY202" fmla="*/ 0 h 160836"/>
                <a:gd name="connsiteX203" fmla="*/ 66131 w 161653"/>
                <a:gd name="connsiteY203" fmla="*/ 0 h 160836"/>
                <a:gd name="connsiteX204" fmla="*/ 67764 w 161653"/>
                <a:gd name="connsiteY204" fmla="*/ 816 h 160836"/>
                <a:gd name="connsiteX205" fmla="*/ 68580 w 161653"/>
                <a:gd name="connsiteY205" fmla="*/ 816 h 160836"/>
                <a:gd name="connsiteX206" fmla="*/ 71029 w 161653"/>
                <a:gd name="connsiteY206" fmla="*/ 0 h 160836"/>
                <a:gd name="connsiteX207" fmla="*/ 72662 w 161653"/>
                <a:gd name="connsiteY207" fmla="*/ 816 h 160836"/>
                <a:gd name="connsiteX208" fmla="*/ 74295 w 161653"/>
                <a:gd name="connsiteY208" fmla="*/ 1633 h 160836"/>
                <a:gd name="connsiteX209" fmla="*/ 75112 w 161653"/>
                <a:gd name="connsiteY209" fmla="*/ 1633 h 160836"/>
                <a:gd name="connsiteX210" fmla="*/ 78377 w 161653"/>
                <a:gd name="connsiteY210" fmla="*/ 3266 h 160836"/>
                <a:gd name="connsiteX211" fmla="*/ 79194 w 161653"/>
                <a:gd name="connsiteY211" fmla="*/ 3266 h 160836"/>
                <a:gd name="connsiteX212" fmla="*/ 80827 w 161653"/>
                <a:gd name="connsiteY212" fmla="*/ 3266 h 160836"/>
                <a:gd name="connsiteX213" fmla="*/ 83276 w 161653"/>
                <a:gd name="connsiteY213" fmla="*/ 3266 h 160836"/>
                <a:gd name="connsiteX214" fmla="*/ 84909 w 161653"/>
                <a:gd name="connsiteY214" fmla="*/ 2449 h 160836"/>
                <a:gd name="connsiteX215" fmla="*/ 85725 w 161653"/>
                <a:gd name="connsiteY215" fmla="*/ 1633 h 160836"/>
                <a:gd name="connsiteX216" fmla="*/ 86542 w 161653"/>
                <a:gd name="connsiteY216" fmla="*/ 1633 h 160836"/>
                <a:gd name="connsiteX217" fmla="*/ 87358 w 161653"/>
                <a:gd name="connsiteY217" fmla="*/ 1633 h 160836"/>
                <a:gd name="connsiteX218" fmla="*/ 88175 w 161653"/>
                <a:gd name="connsiteY218" fmla="*/ 1633 h 160836"/>
                <a:gd name="connsiteX219" fmla="*/ 88991 w 161653"/>
                <a:gd name="connsiteY219" fmla="*/ 2449 h 160836"/>
                <a:gd name="connsiteX220" fmla="*/ 88991 w 161653"/>
                <a:gd name="connsiteY220" fmla="*/ 3266 h 160836"/>
                <a:gd name="connsiteX221" fmla="*/ 88991 w 161653"/>
                <a:gd name="connsiteY221" fmla="*/ 6532 h 160836"/>
                <a:gd name="connsiteX222" fmla="*/ 88991 w 161653"/>
                <a:gd name="connsiteY222" fmla="*/ 7348 h 160836"/>
                <a:gd name="connsiteX223" fmla="*/ 89807 w 161653"/>
                <a:gd name="connsiteY223" fmla="*/ 8164 h 160836"/>
                <a:gd name="connsiteX224" fmla="*/ 90624 w 161653"/>
                <a:gd name="connsiteY224" fmla="*/ 8164 h 160836"/>
                <a:gd name="connsiteX225" fmla="*/ 91440 w 161653"/>
                <a:gd name="connsiteY225" fmla="*/ 7348 h 160836"/>
                <a:gd name="connsiteX226" fmla="*/ 93073 w 161653"/>
                <a:gd name="connsiteY226" fmla="*/ 6532 h 160836"/>
                <a:gd name="connsiteX227" fmla="*/ 94706 w 161653"/>
                <a:gd name="connsiteY227" fmla="*/ 5715 h 160836"/>
                <a:gd name="connsiteX228" fmla="*/ 95522 w 161653"/>
                <a:gd name="connsiteY228" fmla="*/ 4899 h 160836"/>
                <a:gd name="connsiteX229" fmla="*/ 96339 w 161653"/>
                <a:gd name="connsiteY229" fmla="*/ 4899 h 160836"/>
                <a:gd name="connsiteX230" fmla="*/ 97155 w 161653"/>
                <a:gd name="connsiteY230" fmla="*/ 4899 h 160836"/>
                <a:gd name="connsiteX231" fmla="*/ 97155 w 161653"/>
                <a:gd name="connsiteY231" fmla="*/ 1633 h 160836"/>
                <a:gd name="connsiteX232" fmla="*/ 97155 w 161653"/>
                <a:gd name="connsiteY232" fmla="*/ 1633 h 16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61653" h="160836">
                  <a:moveTo>
                    <a:pt x="97155" y="1633"/>
                  </a:moveTo>
                  <a:lnTo>
                    <a:pt x="97155" y="1633"/>
                  </a:lnTo>
                  <a:lnTo>
                    <a:pt x="97971" y="3266"/>
                  </a:lnTo>
                  <a:lnTo>
                    <a:pt x="99604" y="8981"/>
                  </a:lnTo>
                  <a:lnTo>
                    <a:pt x="100421" y="9797"/>
                  </a:lnTo>
                  <a:lnTo>
                    <a:pt x="101237" y="10614"/>
                  </a:lnTo>
                  <a:lnTo>
                    <a:pt x="102054" y="11430"/>
                  </a:lnTo>
                  <a:lnTo>
                    <a:pt x="102054" y="12246"/>
                  </a:lnTo>
                  <a:lnTo>
                    <a:pt x="102054" y="13879"/>
                  </a:lnTo>
                  <a:lnTo>
                    <a:pt x="102054" y="15512"/>
                  </a:lnTo>
                  <a:lnTo>
                    <a:pt x="102054" y="16329"/>
                  </a:lnTo>
                  <a:lnTo>
                    <a:pt x="102870" y="17145"/>
                  </a:lnTo>
                  <a:lnTo>
                    <a:pt x="103687" y="17962"/>
                  </a:lnTo>
                  <a:lnTo>
                    <a:pt x="104503" y="17962"/>
                  </a:lnTo>
                  <a:lnTo>
                    <a:pt x="105319" y="17962"/>
                  </a:lnTo>
                  <a:lnTo>
                    <a:pt x="106136" y="18778"/>
                  </a:lnTo>
                  <a:lnTo>
                    <a:pt x="107769" y="25309"/>
                  </a:lnTo>
                  <a:lnTo>
                    <a:pt x="107769" y="26126"/>
                  </a:lnTo>
                  <a:lnTo>
                    <a:pt x="108585" y="26126"/>
                  </a:lnTo>
                  <a:lnTo>
                    <a:pt x="110218" y="26126"/>
                  </a:lnTo>
                  <a:lnTo>
                    <a:pt x="111851" y="26942"/>
                  </a:lnTo>
                  <a:lnTo>
                    <a:pt x="113484" y="27759"/>
                  </a:lnTo>
                  <a:lnTo>
                    <a:pt x="115117" y="29391"/>
                  </a:lnTo>
                  <a:lnTo>
                    <a:pt x="115933" y="29391"/>
                  </a:lnTo>
                  <a:lnTo>
                    <a:pt x="118382" y="29391"/>
                  </a:lnTo>
                  <a:lnTo>
                    <a:pt x="122464" y="29391"/>
                  </a:lnTo>
                  <a:lnTo>
                    <a:pt x="124097" y="30208"/>
                  </a:lnTo>
                  <a:lnTo>
                    <a:pt x="124097" y="31024"/>
                  </a:lnTo>
                  <a:lnTo>
                    <a:pt x="122464" y="31841"/>
                  </a:lnTo>
                  <a:lnTo>
                    <a:pt x="120015" y="32657"/>
                  </a:lnTo>
                  <a:lnTo>
                    <a:pt x="119199" y="34290"/>
                  </a:lnTo>
                  <a:lnTo>
                    <a:pt x="119199" y="35923"/>
                  </a:lnTo>
                  <a:lnTo>
                    <a:pt x="119199" y="36739"/>
                  </a:lnTo>
                  <a:lnTo>
                    <a:pt x="120015" y="37556"/>
                  </a:lnTo>
                  <a:lnTo>
                    <a:pt x="121648" y="40005"/>
                  </a:lnTo>
                  <a:lnTo>
                    <a:pt x="121648" y="40821"/>
                  </a:lnTo>
                  <a:lnTo>
                    <a:pt x="121648" y="41638"/>
                  </a:lnTo>
                  <a:lnTo>
                    <a:pt x="121648" y="42454"/>
                  </a:lnTo>
                  <a:lnTo>
                    <a:pt x="121648" y="44087"/>
                  </a:lnTo>
                  <a:lnTo>
                    <a:pt x="120015" y="44904"/>
                  </a:lnTo>
                  <a:lnTo>
                    <a:pt x="118382" y="45720"/>
                  </a:lnTo>
                  <a:lnTo>
                    <a:pt x="114300" y="50619"/>
                  </a:lnTo>
                  <a:lnTo>
                    <a:pt x="114300" y="51435"/>
                  </a:lnTo>
                  <a:lnTo>
                    <a:pt x="114300" y="53884"/>
                  </a:lnTo>
                  <a:lnTo>
                    <a:pt x="114300" y="54701"/>
                  </a:lnTo>
                  <a:lnTo>
                    <a:pt x="112668" y="54701"/>
                  </a:lnTo>
                  <a:lnTo>
                    <a:pt x="111851" y="54701"/>
                  </a:lnTo>
                  <a:lnTo>
                    <a:pt x="111851" y="55517"/>
                  </a:lnTo>
                  <a:lnTo>
                    <a:pt x="111035" y="57150"/>
                  </a:lnTo>
                  <a:lnTo>
                    <a:pt x="111035" y="57966"/>
                  </a:lnTo>
                  <a:lnTo>
                    <a:pt x="112668" y="60416"/>
                  </a:lnTo>
                  <a:lnTo>
                    <a:pt x="112668" y="62049"/>
                  </a:lnTo>
                  <a:lnTo>
                    <a:pt x="112668" y="63682"/>
                  </a:lnTo>
                  <a:lnTo>
                    <a:pt x="111035" y="66131"/>
                  </a:lnTo>
                  <a:lnTo>
                    <a:pt x="110218" y="67764"/>
                  </a:lnTo>
                  <a:lnTo>
                    <a:pt x="110218" y="67764"/>
                  </a:lnTo>
                  <a:lnTo>
                    <a:pt x="111035" y="68580"/>
                  </a:lnTo>
                  <a:lnTo>
                    <a:pt x="114300" y="73479"/>
                  </a:lnTo>
                  <a:lnTo>
                    <a:pt x="115117" y="75112"/>
                  </a:lnTo>
                  <a:lnTo>
                    <a:pt x="116750" y="74295"/>
                  </a:lnTo>
                  <a:lnTo>
                    <a:pt x="117566" y="74295"/>
                  </a:lnTo>
                  <a:lnTo>
                    <a:pt x="117566" y="74295"/>
                  </a:lnTo>
                  <a:lnTo>
                    <a:pt x="117566" y="75112"/>
                  </a:lnTo>
                  <a:lnTo>
                    <a:pt x="117566" y="75928"/>
                  </a:lnTo>
                  <a:lnTo>
                    <a:pt x="117566" y="76744"/>
                  </a:lnTo>
                  <a:lnTo>
                    <a:pt x="119199" y="77561"/>
                  </a:lnTo>
                  <a:lnTo>
                    <a:pt x="120015" y="78377"/>
                  </a:lnTo>
                  <a:lnTo>
                    <a:pt x="122464" y="81643"/>
                  </a:lnTo>
                  <a:lnTo>
                    <a:pt x="122464" y="82459"/>
                  </a:lnTo>
                  <a:lnTo>
                    <a:pt x="121648" y="84092"/>
                  </a:lnTo>
                  <a:lnTo>
                    <a:pt x="121648" y="84909"/>
                  </a:lnTo>
                  <a:lnTo>
                    <a:pt x="121648" y="85725"/>
                  </a:lnTo>
                  <a:lnTo>
                    <a:pt x="121648" y="85725"/>
                  </a:lnTo>
                  <a:lnTo>
                    <a:pt x="124914" y="85725"/>
                  </a:lnTo>
                  <a:lnTo>
                    <a:pt x="126546" y="86541"/>
                  </a:lnTo>
                  <a:lnTo>
                    <a:pt x="129812" y="88174"/>
                  </a:lnTo>
                  <a:lnTo>
                    <a:pt x="133078" y="90624"/>
                  </a:lnTo>
                  <a:lnTo>
                    <a:pt x="136344" y="93073"/>
                  </a:lnTo>
                  <a:lnTo>
                    <a:pt x="138793" y="94706"/>
                  </a:lnTo>
                  <a:lnTo>
                    <a:pt x="141243" y="94706"/>
                  </a:lnTo>
                  <a:lnTo>
                    <a:pt x="142059" y="94706"/>
                  </a:lnTo>
                  <a:lnTo>
                    <a:pt x="142875" y="95522"/>
                  </a:lnTo>
                  <a:lnTo>
                    <a:pt x="143692" y="97155"/>
                  </a:lnTo>
                  <a:lnTo>
                    <a:pt x="145325" y="101237"/>
                  </a:lnTo>
                  <a:lnTo>
                    <a:pt x="146957" y="102054"/>
                  </a:lnTo>
                  <a:lnTo>
                    <a:pt x="148590" y="105319"/>
                  </a:lnTo>
                  <a:lnTo>
                    <a:pt x="150223" y="107769"/>
                  </a:lnTo>
                  <a:lnTo>
                    <a:pt x="148590" y="111851"/>
                  </a:lnTo>
                  <a:lnTo>
                    <a:pt x="146957" y="115933"/>
                  </a:lnTo>
                  <a:lnTo>
                    <a:pt x="146957" y="120832"/>
                  </a:lnTo>
                  <a:lnTo>
                    <a:pt x="146957" y="123281"/>
                  </a:lnTo>
                  <a:lnTo>
                    <a:pt x="149407" y="123281"/>
                  </a:lnTo>
                  <a:lnTo>
                    <a:pt x="152672" y="123281"/>
                  </a:lnTo>
                  <a:lnTo>
                    <a:pt x="152672" y="126546"/>
                  </a:lnTo>
                  <a:lnTo>
                    <a:pt x="152672" y="129812"/>
                  </a:lnTo>
                  <a:lnTo>
                    <a:pt x="152672" y="133078"/>
                  </a:lnTo>
                  <a:lnTo>
                    <a:pt x="153489" y="133078"/>
                  </a:lnTo>
                  <a:lnTo>
                    <a:pt x="155121" y="133894"/>
                  </a:lnTo>
                  <a:lnTo>
                    <a:pt x="155938" y="134711"/>
                  </a:lnTo>
                  <a:lnTo>
                    <a:pt x="156754" y="135527"/>
                  </a:lnTo>
                  <a:lnTo>
                    <a:pt x="157571" y="135527"/>
                  </a:lnTo>
                  <a:lnTo>
                    <a:pt x="158387" y="136344"/>
                  </a:lnTo>
                  <a:lnTo>
                    <a:pt x="159204" y="137160"/>
                  </a:lnTo>
                  <a:lnTo>
                    <a:pt x="159204" y="137976"/>
                  </a:lnTo>
                  <a:lnTo>
                    <a:pt x="159204" y="138793"/>
                  </a:lnTo>
                  <a:lnTo>
                    <a:pt x="159204" y="139609"/>
                  </a:lnTo>
                  <a:lnTo>
                    <a:pt x="160020" y="141242"/>
                  </a:lnTo>
                  <a:lnTo>
                    <a:pt x="160837" y="142059"/>
                  </a:lnTo>
                  <a:lnTo>
                    <a:pt x="161653" y="142875"/>
                  </a:lnTo>
                  <a:lnTo>
                    <a:pt x="160020" y="143691"/>
                  </a:lnTo>
                  <a:lnTo>
                    <a:pt x="158387" y="143691"/>
                  </a:lnTo>
                  <a:lnTo>
                    <a:pt x="155121" y="142059"/>
                  </a:lnTo>
                  <a:lnTo>
                    <a:pt x="154305" y="142059"/>
                  </a:lnTo>
                  <a:lnTo>
                    <a:pt x="152672" y="142875"/>
                  </a:lnTo>
                  <a:lnTo>
                    <a:pt x="152672" y="143691"/>
                  </a:lnTo>
                  <a:lnTo>
                    <a:pt x="148590" y="142059"/>
                  </a:lnTo>
                  <a:lnTo>
                    <a:pt x="146957" y="142059"/>
                  </a:lnTo>
                  <a:lnTo>
                    <a:pt x="146141" y="142059"/>
                  </a:lnTo>
                  <a:lnTo>
                    <a:pt x="143692" y="142059"/>
                  </a:lnTo>
                  <a:lnTo>
                    <a:pt x="140426" y="142059"/>
                  </a:lnTo>
                  <a:lnTo>
                    <a:pt x="138793" y="142875"/>
                  </a:lnTo>
                  <a:lnTo>
                    <a:pt x="137160" y="143691"/>
                  </a:lnTo>
                  <a:lnTo>
                    <a:pt x="136344" y="144508"/>
                  </a:lnTo>
                  <a:lnTo>
                    <a:pt x="136344" y="144508"/>
                  </a:lnTo>
                  <a:lnTo>
                    <a:pt x="135527" y="146957"/>
                  </a:lnTo>
                  <a:lnTo>
                    <a:pt x="134711" y="149407"/>
                  </a:lnTo>
                  <a:lnTo>
                    <a:pt x="133894" y="151856"/>
                  </a:lnTo>
                  <a:lnTo>
                    <a:pt x="131445" y="155121"/>
                  </a:lnTo>
                  <a:lnTo>
                    <a:pt x="129812" y="156754"/>
                  </a:lnTo>
                  <a:lnTo>
                    <a:pt x="127363" y="160020"/>
                  </a:lnTo>
                  <a:lnTo>
                    <a:pt x="124097" y="160837"/>
                  </a:lnTo>
                  <a:lnTo>
                    <a:pt x="117566" y="160020"/>
                  </a:lnTo>
                  <a:lnTo>
                    <a:pt x="110218" y="159204"/>
                  </a:lnTo>
                  <a:lnTo>
                    <a:pt x="102870" y="158387"/>
                  </a:lnTo>
                  <a:lnTo>
                    <a:pt x="97155" y="157571"/>
                  </a:lnTo>
                  <a:lnTo>
                    <a:pt x="96339" y="157571"/>
                  </a:lnTo>
                  <a:lnTo>
                    <a:pt x="90624" y="153489"/>
                  </a:lnTo>
                  <a:lnTo>
                    <a:pt x="86542" y="150223"/>
                  </a:lnTo>
                  <a:lnTo>
                    <a:pt x="80827" y="146141"/>
                  </a:lnTo>
                  <a:lnTo>
                    <a:pt x="75112" y="142059"/>
                  </a:lnTo>
                  <a:lnTo>
                    <a:pt x="69396" y="137160"/>
                  </a:lnTo>
                  <a:lnTo>
                    <a:pt x="65314" y="133894"/>
                  </a:lnTo>
                  <a:lnTo>
                    <a:pt x="60416" y="129812"/>
                  </a:lnTo>
                  <a:lnTo>
                    <a:pt x="56334" y="125730"/>
                  </a:lnTo>
                  <a:lnTo>
                    <a:pt x="53068" y="122464"/>
                  </a:lnTo>
                  <a:lnTo>
                    <a:pt x="48169" y="120015"/>
                  </a:lnTo>
                  <a:lnTo>
                    <a:pt x="44904" y="117566"/>
                  </a:lnTo>
                  <a:lnTo>
                    <a:pt x="40005" y="114300"/>
                  </a:lnTo>
                  <a:lnTo>
                    <a:pt x="35923" y="111851"/>
                  </a:lnTo>
                  <a:lnTo>
                    <a:pt x="32657" y="109401"/>
                  </a:lnTo>
                  <a:lnTo>
                    <a:pt x="26943" y="106136"/>
                  </a:lnTo>
                  <a:lnTo>
                    <a:pt x="25310" y="105319"/>
                  </a:lnTo>
                  <a:lnTo>
                    <a:pt x="19594" y="104503"/>
                  </a:lnTo>
                  <a:lnTo>
                    <a:pt x="13879" y="103687"/>
                  </a:lnTo>
                  <a:lnTo>
                    <a:pt x="8164" y="102870"/>
                  </a:lnTo>
                  <a:lnTo>
                    <a:pt x="4082" y="102054"/>
                  </a:lnTo>
                  <a:lnTo>
                    <a:pt x="6532" y="99604"/>
                  </a:lnTo>
                  <a:lnTo>
                    <a:pt x="5715" y="97155"/>
                  </a:lnTo>
                  <a:lnTo>
                    <a:pt x="4082" y="97155"/>
                  </a:lnTo>
                  <a:lnTo>
                    <a:pt x="2450" y="97971"/>
                  </a:lnTo>
                  <a:lnTo>
                    <a:pt x="1633" y="94706"/>
                  </a:lnTo>
                  <a:lnTo>
                    <a:pt x="3266" y="94706"/>
                  </a:lnTo>
                  <a:lnTo>
                    <a:pt x="2450" y="90624"/>
                  </a:lnTo>
                  <a:lnTo>
                    <a:pt x="1633" y="86541"/>
                  </a:lnTo>
                  <a:lnTo>
                    <a:pt x="817" y="82459"/>
                  </a:lnTo>
                  <a:lnTo>
                    <a:pt x="0" y="78377"/>
                  </a:lnTo>
                  <a:lnTo>
                    <a:pt x="4899" y="75928"/>
                  </a:lnTo>
                  <a:lnTo>
                    <a:pt x="8164" y="73479"/>
                  </a:lnTo>
                  <a:lnTo>
                    <a:pt x="13063" y="70213"/>
                  </a:lnTo>
                  <a:lnTo>
                    <a:pt x="17962" y="67764"/>
                  </a:lnTo>
                  <a:lnTo>
                    <a:pt x="22860" y="65314"/>
                  </a:lnTo>
                  <a:lnTo>
                    <a:pt x="27759" y="62049"/>
                  </a:lnTo>
                  <a:lnTo>
                    <a:pt x="31841" y="59599"/>
                  </a:lnTo>
                  <a:lnTo>
                    <a:pt x="35923" y="58783"/>
                  </a:lnTo>
                  <a:lnTo>
                    <a:pt x="36739" y="57966"/>
                  </a:lnTo>
                  <a:lnTo>
                    <a:pt x="38372" y="54701"/>
                  </a:lnTo>
                  <a:lnTo>
                    <a:pt x="40005" y="51435"/>
                  </a:lnTo>
                  <a:lnTo>
                    <a:pt x="40005" y="50619"/>
                  </a:lnTo>
                  <a:lnTo>
                    <a:pt x="40005" y="46537"/>
                  </a:lnTo>
                  <a:lnTo>
                    <a:pt x="40005" y="41638"/>
                  </a:lnTo>
                  <a:lnTo>
                    <a:pt x="40821" y="39189"/>
                  </a:lnTo>
                  <a:lnTo>
                    <a:pt x="41638" y="36739"/>
                  </a:lnTo>
                  <a:lnTo>
                    <a:pt x="42454" y="35107"/>
                  </a:lnTo>
                  <a:lnTo>
                    <a:pt x="42454" y="33474"/>
                  </a:lnTo>
                  <a:lnTo>
                    <a:pt x="42454" y="31841"/>
                  </a:lnTo>
                  <a:lnTo>
                    <a:pt x="41638" y="29391"/>
                  </a:lnTo>
                  <a:lnTo>
                    <a:pt x="40821" y="26942"/>
                  </a:lnTo>
                  <a:lnTo>
                    <a:pt x="40821" y="24493"/>
                  </a:lnTo>
                  <a:lnTo>
                    <a:pt x="40821" y="22860"/>
                  </a:lnTo>
                  <a:lnTo>
                    <a:pt x="41638" y="20411"/>
                  </a:lnTo>
                  <a:lnTo>
                    <a:pt x="42454" y="18778"/>
                  </a:lnTo>
                  <a:lnTo>
                    <a:pt x="43271" y="17962"/>
                  </a:lnTo>
                  <a:lnTo>
                    <a:pt x="47353" y="17145"/>
                  </a:lnTo>
                  <a:lnTo>
                    <a:pt x="49802" y="16329"/>
                  </a:lnTo>
                  <a:lnTo>
                    <a:pt x="53068" y="13063"/>
                  </a:lnTo>
                  <a:lnTo>
                    <a:pt x="54701" y="11430"/>
                  </a:lnTo>
                  <a:lnTo>
                    <a:pt x="57150" y="8981"/>
                  </a:lnTo>
                  <a:lnTo>
                    <a:pt x="58783" y="6532"/>
                  </a:lnTo>
                  <a:lnTo>
                    <a:pt x="58783" y="5715"/>
                  </a:lnTo>
                  <a:lnTo>
                    <a:pt x="58783" y="5715"/>
                  </a:lnTo>
                  <a:lnTo>
                    <a:pt x="60416" y="4899"/>
                  </a:lnTo>
                  <a:lnTo>
                    <a:pt x="63682" y="2449"/>
                  </a:lnTo>
                  <a:lnTo>
                    <a:pt x="65314" y="0"/>
                  </a:lnTo>
                  <a:lnTo>
                    <a:pt x="66131" y="0"/>
                  </a:lnTo>
                  <a:lnTo>
                    <a:pt x="67764" y="816"/>
                  </a:lnTo>
                  <a:lnTo>
                    <a:pt x="68580" y="816"/>
                  </a:lnTo>
                  <a:lnTo>
                    <a:pt x="71029" y="0"/>
                  </a:lnTo>
                  <a:lnTo>
                    <a:pt x="72662" y="816"/>
                  </a:lnTo>
                  <a:lnTo>
                    <a:pt x="74295" y="1633"/>
                  </a:lnTo>
                  <a:lnTo>
                    <a:pt x="75112" y="1633"/>
                  </a:lnTo>
                  <a:lnTo>
                    <a:pt x="78377" y="3266"/>
                  </a:lnTo>
                  <a:lnTo>
                    <a:pt x="79194" y="3266"/>
                  </a:lnTo>
                  <a:lnTo>
                    <a:pt x="80827" y="3266"/>
                  </a:lnTo>
                  <a:lnTo>
                    <a:pt x="83276" y="3266"/>
                  </a:lnTo>
                  <a:lnTo>
                    <a:pt x="84909" y="2449"/>
                  </a:lnTo>
                  <a:lnTo>
                    <a:pt x="85725" y="1633"/>
                  </a:lnTo>
                  <a:lnTo>
                    <a:pt x="86542" y="1633"/>
                  </a:lnTo>
                  <a:lnTo>
                    <a:pt x="87358" y="1633"/>
                  </a:lnTo>
                  <a:lnTo>
                    <a:pt x="88175" y="1633"/>
                  </a:lnTo>
                  <a:lnTo>
                    <a:pt x="88991" y="2449"/>
                  </a:lnTo>
                  <a:lnTo>
                    <a:pt x="88991" y="3266"/>
                  </a:lnTo>
                  <a:lnTo>
                    <a:pt x="88991" y="6532"/>
                  </a:lnTo>
                  <a:lnTo>
                    <a:pt x="88991" y="7348"/>
                  </a:lnTo>
                  <a:lnTo>
                    <a:pt x="89807" y="8164"/>
                  </a:lnTo>
                  <a:lnTo>
                    <a:pt x="90624" y="8164"/>
                  </a:lnTo>
                  <a:lnTo>
                    <a:pt x="91440" y="7348"/>
                  </a:lnTo>
                  <a:lnTo>
                    <a:pt x="93073" y="6532"/>
                  </a:lnTo>
                  <a:lnTo>
                    <a:pt x="94706" y="5715"/>
                  </a:lnTo>
                  <a:lnTo>
                    <a:pt x="95522" y="4899"/>
                  </a:lnTo>
                  <a:lnTo>
                    <a:pt x="96339" y="4899"/>
                  </a:lnTo>
                  <a:lnTo>
                    <a:pt x="97155" y="4899"/>
                  </a:lnTo>
                  <a:lnTo>
                    <a:pt x="97155" y="1633"/>
                  </a:lnTo>
                  <a:lnTo>
                    <a:pt x="97155" y="1633"/>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30" name="Freeform: Shape 329">
              <a:extLst>
                <a:ext uri="{FF2B5EF4-FFF2-40B4-BE49-F238E27FC236}">
                  <a16:creationId xmlns:a16="http://schemas.microsoft.com/office/drawing/2014/main" id="{FBE27F03-C99B-DFFF-80B5-972E3108395F}"/>
                </a:ext>
              </a:extLst>
            </p:cNvPr>
            <p:cNvSpPr/>
            <p:nvPr/>
          </p:nvSpPr>
          <p:spPr>
            <a:xfrm>
              <a:off x="5101862" y="3502478"/>
              <a:ext cx="324121" cy="288199"/>
            </a:xfrm>
            <a:custGeom>
              <a:avLst/>
              <a:gdLst>
                <a:gd name="connsiteX0" fmla="*/ 17961 w 324121"/>
                <a:gd name="connsiteY0" fmla="*/ 4899 h 288199"/>
                <a:gd name="connsiteX1" fmla="*/ 17961 w 324121"/>
                <a:gd name="connsiteY1" fmla="*/ 4899 h 288199"/>
                <a:gd name="connsiteX2" fmla="*/ 21227 w 324121"/>
                <a:gd name="connsiteY2" fmla="*/ 9797 h 288199"/>
                <a:gd name="connsiteX3" fmla="*/ 22043 w 324121"/>
                <a:gd name="connsiteY3" fmla="*/ 11430 h 288199"/>
                <a:gd name="connsiteX4" fmla="*/ 22860 w 324121"/>
                <a:gd name="connsiteY4" fmla="*/ 12246 h 288199"/>
                <a:gd name="connsiteX5" fmla="*/ 23676 w 324121"/>
                <a:gd name="connsiteY5" fmla="*/ 13063 h 288199"/>
                <a:gd name="connsiteX6" fmla="*/ 24493 w 324121"/>
                <a:gd name="connsiteY6" fmla="*/ 13879 h 288199"/>
                <a:gd name="connsiteX7" fmla="*/ 25309 w 324121"/>
                <a:gd name="connsiteY7" fmla="*/ 14696 h 288199"/>
                <a:gd name="connsiteX8" fmla="*/ 26942 w 324121"/>
                <a:gd name="connsiteY8" fmla="*/ 15512 h 288199"/>
                <a:gd name="connsiteX9" fmla="*/ 27758 w 324121"/>
                <a:gd name="connsiteY9" fmla="*/ 16329 h 288199"/>
                <a:gd name="connsiteX10" fmla="*/ 29391 w 324121"/>
                <a:gd name="connsiteY10" fmla="*/ 17961 h 288199"/>
                <a:gd name="connsiteX11" fmla="*/ 31024 w 324121"/>
                <a:gd name="connsiteY11" fmla="*/ 18778 h 288199"/>
                <a:gd name="connsiteX12" fmla="*/ 36739 w 324121"/>
                <a:gd name="connsiteY12" fmla="*/ 20411 h 288199"/>
                <a:gd name="connsiteX13" fmla="*/ 40005 w 324121"/>
                <a:gd name="connsiteY13" fmla="*/ 21227 h 288199"/>
                <a:gd name="connsiteX14" fmla="*/ 40821 w 324121"/>
                <a:gd name="connsiteY14" fmla="*/ 21227 h 288199"/>
                <a:gd name="connsiteX15" fmla="*/ 43271 w 324121"/>
                <a:gd name="connsiteY15" fmla="*/ 20411 h 288199"/>
                <a:gd name="connsiteX16" fmla="*/ 45720 w 324121"/>
                <a:gd name="connsiteY16" fmla="*/ 20411 h 288199"/>
                <a:gd name="connsiteX17" fmla="*/ 46536 w 324121"/>
                <a:gd name="connsiteY17" fmla="*/ 20411 h 288199"/>
                <a:gd name="connsiteX18" fmla="*/ 50618 w 324121"/>
                <a:gd name="connsiteY18" fmla="*/ 16329 h 288199"/>
                <a:gd name="connsiteX19" fmla="*/ 51435 w 324121"/>
                <a:gd name="connsiteY19" fmla="*/ 14696 h 288199"/>
                <a:gd name="connsiteX20" fmla="*/ 53884 w 324121"/>
                <a:gd name="connsiteY20" fmla="*/ 13879 h 288199"/>
                <a:gd name="connsiteX21" fmla="*/ 55517 w 324121"/>
                <a:gd name="connsiteY21" fmla="*/ 12246 h 288199"/>
                <a:gd name="connsiteX22" fmla="*/ 57150 w 324121"/>
                <a:gd name="connsiteY22" fmla="*/ 10614 h 288199"/>
                <a:gd name="connsiteX23" fmla="*/ 59599 w 324121"/>
                <a:gd name="connsiteY23" fmla="*/ 8981 h 288199"/>
                <a:gd name="connsiteX24" fmla="*/ 62048 w 324121"/>
                <a:gd name="connsiteY24" fmla="*/ 7348 h 288199"/>
                <a:gd name="connsiteX25" fmla="*/ 63681 w 324121"/>
                <a:gd name="connsiteY25" fmla="*/ 6531 h 288199"/>
                <a:gd name="connsiteX26" fmla="*/ 66947 w 324121"/>
                <a:gd name="connsiteY26" fmla="*/ 4082 h 288199"/>
                <a:gd name="connsiteX27" fmla="*/ 68580 w 324121"/>
                <a:gd name="connsiteY27" fmla="*/ 3266 h 288199"/>
                <a:gd name="connsiteX28" fmla="*/ 70213 w 324121"/>
                <a:gd name="connsiteY28" fmla="*/ 3266 h 288199"/>
                <a:gd name="connsiteX29" fmla="*/ 72662 w 324121"/>
                <a:gd name="connsiteY29" fmla="*/ 5715 h 288199"/>
                <a:gd name="connsiteX30" fmla="*/ 75111 w 324121"/>
                <a:gd name="connsiteY30" fmla="*/ 8164 h 288199"/>
                <a:gd name="connsiteX31" fmla="*/ 75928 w 324121"/>
                <a:gd name="connsiteY31" fmla="*/ 8981 h 288199"/>
                <a:gd name="connsiteX32" fmla="*/ 75111 w 324121"/>
                <a:gd name="connsiteY32" fmla="*/ 9797 h 288199"/>
                <a:gd name="connsiteX33" fmla="*/ 73479 w 324121"/>
                <a:gd name="connsiteY33" fmla="*/ 10614 h 288199"/>
                <a:gd name="connsiteX34" fmla="*/ 73479 w 324121"/>
                <a:gd name="connsiteY34" fmla="*/ 11430 h 288199"/>
                <a:gd name="connsiteX35" fmla="*/ 73479 w 324121"/>
                <a:gd name="connsiteY35" fmla="*/ 12246 h 288199"/>
                <a:gd name="connsiteX36" fmla="*/ 73479 w 324121"/>
                <a:gd name="connsiteY36" fmla="*/ 13063 h 288199"/>
                <a:gd name="connsiteX37" fmla="*/ 73479 w 324121"/>
                <a:gd name="connsiteY37" fmla="*/ 13879 h 288199"/>
                <a:gd name="connsiteX38" fmla="*/ 75928 w 324121"/>
                <a:gd name="connsiteY38" fmla="*/ 15512 h 288199"/>
                <a:gd name="connsiteX39" fmla="*/ 75928 w 324121"/>
                <a:gd name="connsiteY39" fmla="*/ 16329 h 288199"/>
                <a:gd name="connsiteX40" fmla="*/ 75928 w 324121"/>
                <a:gd name="connsiteY40" fmla="*/ 17145 h 288199"/>
                <a:gd name="connsiteX41" fmla="*/ 75928 w 324121"/>
                <a:gd name="connsiteY41" fmla="*/ 17961 h 288199"/>
                <a:gd name="connsiteX42" fmla="*/ 75111 w 324121"/>
                <a:gd name="connsiteY42" fmla="*/ 17961 h 288199"/>
                <a:gd name="connsiteX43" fmla="*/ 73479 w 324121"/>
                <a:gd name="connsiteY43" fmla="*/ 18778 h 288199"/>
                <a:gd name="connsiteX44" fmla="*/ 71846 w 324121"/>
                <a:gd name="connsiteY44" fmla="*/ 19594 h 288199"/>
                <a:gd name="connsiteX45" fmla="*/ 71029 w 324121"/>
                <a:gd name="connsiteY45" fmla="*/ 20411 h 288199"/>
                <a:gd name="connsiteX46" fmla="*/ 70213 w 324121"/>
                <a:gd name="connsiteY46" fmla="*/ 21227 h 288199"/>
                <a:gd name="connsiteX47" fmla="*/ 70213 w 324121"/>
                <a:gd name="connsiteY47" fmla="*/ 22044 h 288199"/>
                <a:gd name="connsiteX48" fmla="*/ 71029 w 324121"/>
                <a:gd name="connsiteY48" fmla="*/ 22860 h 288199"/>
                <a:gd name="connsiteX49" fmla="*/ 74295 w 324121"/>
                <a:gd name="connsiteY49" fmla="*/ 24493 h 288199"/>
                <a:gd name="connsiteX50" fmla="*/ 74295 w 324121"/>
                <a:gd name="connsiteY50" fmla="*/ 25309 h 288199"/>
                <a:gd name="connsiteX51" fmla="*/ 75111 w 324121"/>
                <a:gd name="connsiteY51" fmla="*/ 26126 h 288199"/>
                <a:gd name="connsiteX52" fmla="*/ 75928 w 324121"/>
                <a:gd name="connsiteY52" fmla="*/ 26942 h 288199"/>
                <a:gd name="connsiteX53" fmla="*/ 77561 w 324121"/>
                <a:gd name="connsiteY53" fmla="*/ 26942 h 288199"/>
                <a:gd name="connsiteX54" fmla="*/ 78377 w 324121"/>
                <a:gd name="connsiteY54" fmla="*/ 26942 h 288199"/>
                <a:gd name="connsiteX55" fmla="*/ 81643 w 324121"/>
                <a:gd name="connsiteY55" fmla="*/ 31024 h 288199"/>
                <a:gd name="connsiteX56" fmla="*/ 82459 w 324121"/>
                <a:gd name="connsiteY56" fmla="*/ 31024 h 288199"/>
                <a:gd name="connsiteX57" fmla="*/ 85725 w 324121"/>
                <a:gd name="connsiteY57" fmla="*/ 30208 h 288199"/>
                <a:gd name="connsiteX58" fmla="*/ 86541 w 324121"/>
                <a:gd name="connsiteY58" fmla="*/ 30208 h 288199"/>
                <a:gd name="connsiteX59" fmla="*/ 86541 w 324121"/>
                <a:gd name="connsiteY59" fmla="*/ 31024 h 288199"/>
                <a:gd name="connsiteX60" fmla="*/ 87357 w 324121"/>
                <a:gd name="connsiteY60" fmla="*/ 35923 h 288199"/>
                <a:gd name="connsiteX61" fmla="*/ 87357 w 324121"/>
                <a:gd name="connsiteY61" fmla="*/ 38372 h 288199"/>
                <a:gd name="connsiteX62" fmla="*/ 88174 w 324121"/>
                <a:gd name="connsiteY62" fmla="*/ 40821 h 288199"/>
                <a:gd name="connsiteX63" fmla="*/ 88990 w 324121"/>
                <a:gd name="connsiteY63" fmla="*/ 43271 h 288199"/>
                <a:gd name="connsiteX64" fmla="*/ 89807 w 324121"/>
                <a:gd name="connsiteY64" fmla="*/ 45720 h 288199"/>
                <a:gd name="connsiteX65" fmla="*/ 91440 w 324121"/>
                <a:gd name="connsiteY65" fmla="*/ 47353 h 288199"/>
                <a:gd name="connsiteX66" fmla="*/ 94706 w 324121"/>
                <a:gd name="connsiteY66" fmla="*/ 48986 h 288199"/>
                <a:gd name="connsiteX67" fmla="*/ 96338 w 324121"/>
                <a:gd name="connsiteY67" fmla="*/ 49802 h 288199"/>
                <a:gd name="connsiteX68" fmla="*/ 100421 w 324121"/>
                <a:gd name="connsiteY68" fmla="*/ 49802 h 288199"/>
                <a:gd name="connsiteX69" fmla="*/ 104503 w 324121"/>
                <a:gd name="connsiteY69" fmla="*/ 50619 h 288199"/>
                <a:gd name="connsiteX70" fmla="*/ 106952 w 324121"/>
                <a:gd name="connsiteY70" fmla="*/ 51435 h 288199"/>
                <a:gd name="connsiteX71" fmla="*/ 107768 w 324121"/>
                <a:gd name="connsiteY71" fmla="*/ 52251 h 288199"/>
                <a:gd name="connsiteX72" fmla="*/ 108585 w 324121"/>
                <a:gd name="connsiteY72" fmla="*/ 53068 h 288199"/>
                <a:gd name="connsiteX73" fmla="*/ 111034 w 324121"/>
                <a:gd name="connsiteY73" fmla="*/ 57150 h 288199"/>
                <a:gd name="connsiteX74" fmla="*/ 114300 w 324121"/>
                <a:gd name="connsiteY74" fmla="*/ 59599 h 288199"/>
                <a:gd name="connsiteX75" fmla="*/ 120831 w 324121"/>
                <a:gd name="connsiteY75" fmla="*/ 63681 h 288199"/>
                <a:gd name="connsiteX76" fmla="*/ 124097 w 324121"/>
                <a:gd name="connsiteY76" fmla="*/ 65314 h 288199"/>
                <a:gd name="connsiteX77" fmla="*/ 134711 w 324121"/>
                <a:gd name="connsiteY77" fmla="*/ 67763 h 288199"/>
                <a:gd name="connsiteX78" fmla="*/ 142058 w 324121"/>
                <a:gd name="connsiteY78" fmla="*/ 67763 h 288199"/>
                <a:gd name="connsiteX79" fmla="*/ 161653 w 324121"/>
                <a:gd name="connsiteY79" fmla="*/ 62865 h 288199"/>
                <a:gd name="connsiteX80" fmla="*/ 168184 w 324121"/>
                <a:gd name="connsiteY80" fmla="*/ 61232 h 288199"/>
                <a:gd name="connsiteX81" fmla="*/ 170633 w 324121"/>
                <a:gd name="connsiteY81" fmla="*/ 61232 h 288199"/>
                <a:gd name="connsiteX82" fmla="*/ 169000 w 324121"/>
                <a:gd name="connsiteY82" fmla="*/ 62049 h 288199"/>
                <a:gd name="connsiteX83" fmla="*/ 166551 w 324121"/>
                <a:gd name="connsiteY83" fmla="*/ 62865 h 288199"/>
                <a:gd name="connsiteX84" fmla="*/ 168184 w 324121"/>
                <a:gd name="connsiteY84" fmla="*/ 63681 h 288199"/>
                <a:gd name="connsiteX85" fmla="*/ 170633 w 324121"/>
                <a:gd name="connsiteY85" fmla="*/ 63681 h 288199"/>
                <a:gd name="connsiteX86" fmla="*/ 171450 w 324121"/>
                <a:gd name="connsiteY86" fmla="*/ 63681 h 288199"/>
                <a:gd name="connsiteX87" fmla="*/ 172266 w 324121"/>
                <a:gd name="connsiteY87" fmla="*/ 62865 h 288199"/>
                <a:gd name="connsiteX88" fmla="*/ 172266 w 324121"/>
                <a:gd name="connsiteY88" fmla="*/ 62049 h 288199"/>
                <a:gd name="connsiteX89" fmla="*/ 172266 w 324121"/>
                <a:gd name="connsiteY89" fmla="*/ 61232 h 288199"/>
                <a:gd name="connsiteX90" fmla="*/ 171450 w 324121"/>
                <a:gd name="connsiteY90" fmla="*/ 56334 h 288199"/>
                <a:gd name="connsiteX91" fmla="*/ 170633 w 324121"/>
                <a:gd name="connsiteY91" fmla="*/ 53068 h 288199"/>
                <a:gd name="connsiteX92" fmla="*/ 175532 w 324121"/>
                <a:gd name="connsiteY92" fmla="*/ 53068 h 288199"/>
                <a:gd name="connsiteX93" fmla="*/ 177165 w 324121"/>
                <a:gd name="connsiteY93" fmla="*/ 52251 h 288199"/>
                <a:gd name="connsiteX94" fmla="*/ 179614 w 324121"/>
                <a:gd name="connsiteY94" fmla="*/ 51435 h 288199"/>
                <a:gd name="connsiteX95" fmla="*/ 181247 w 324121"/>
                <a:gd name="connsiteY95" fmla="*/ 50619 h 288199"/>
                <a:gd name="connsiteX96" fmla="*/ 182063 w 324121"/>
                <a:gd name="connsiteY96" fmla="*/ 50619 h 288199"/>
                <a:gd name="connsiteX97" fmla="*/ 182880 w 324121"/>
                <a:gd name="connsiteY97" fmla="*/ 49802 h 288199"/>
                <a:gd name="connsiteX98" fmla="*/ 183696 w 324121"/>
                <a:gd name="connsiteY98" fmla="*/ 48986 h 288199"/>
                <a:gd name="connsiteX99" fmla="*/ 185329 w 324121"/>
                <a:gd name="connsiteY99" fmla="*/ 44087 h 288199"/>
                <a:gd name="connsiteX100" fmla="*/ 186146 w 324121"/>
                <a:gd name="connsiteY100" fmla="*/ 43271 h 288199"/>
                <a:gd name="connsiteX101" fmla="*/ 189411 w 324121"/>
                <a:gd name="connsiteY101" fmla="*/ 40821 h 288199"/>
                <a:gd name="connsiteX102" fmla="*/ 191861 w 324121"/>
                <a:gd name="connsiteY102" fmla="*/ 39189 h 288199"/>
                <a:gd name="connsiteX103" fmla="*/ 194310 w 324121"/>
                <a:gd name="connsiteY103" fmla="*/ 37556 h 288199"/>
                <a:gd name="connsiteX104" fmla="*/ 197575 w 324121"/>
                <a:gd name="connsiteY104" fmla="*/ 36739 h 288199"/>
                <a:gd name="connsiteX105" fmla="*/ 201657 w 324121"/>
                <a:gd name="connsiteY105" fmla="*/ 36739 h 288199"/>
                <a:gd name="connsiteX106" fmla="*/ 204923 w 324121"/>
                <a:gd name="connsiteY106" fmla="*/ 36739 h 288199"/>
                <a:gd name="connsiteX107" fmla="*/ 206556 w 324121"/>
                <a:gd name="connsiteY107" fmla="*/ 36739 h 288199"/>
                <a:gd name="connsiteX108" fmla="*/ 207373 w 324121"/>
                <a:gd name="connsiteY108" fmla="*/ 36739 h 288199"/>
                <a:gd name="connsiteX109" fmla="*/ 208189 w 324121"/>
                <a:gd name="connsiteY109" fmla="*/ 36739 h 288199"/>
                <a:gd name="connsiteX110" fmla="*/ 209006 w 324121"/>
                <a:gd name="connsiteY110" fmla="*/ 36739 h 288199"/>
                <a:gd name="connsiteX111" fmla="*/ 209822 w 324121"/>
                <a:gd name="connsiteY111" fmla="*/ 35106 h 288199"/>
                <a:gd name="connsiteX112" fmla="*/ 210638 w 324121"/>
                <a:gd name="connsiteY112" fmla="*/ 34290 h 288199"/>
                <a:gd name="connsiteX113" fmla="*/ 211455 w 324121"/>
                <a:gd name="connsiteY113" fmla="*/ 33474 h 288199"/>
                <a:gd name="connsiteX114" fmla="*/ 213088 w 324121"/>
                <a:gd name="connsiteY114" fmla="*/ 33474 h 288199"/>
                <a:gd name="connsiteX115" fmla="*/ 215537 w 324121"/>
                <a:gd name="connsiteY115" fmla="*/ 33474 h 288199"/>
                <a:gd name="connsiteX116" fmla="*/ 217170 w 324121"/>
                <a:gd name="connsiteY116" fmla="*/ 33474 h 288199"/>
                <a:gd name="connsiteX117" fmla="*/ 219619 w 324121"/>
                <a:gd name="connsiteY117" fmla="*/ 34290 h 288199"/>
                <a:gd name="connsiteX118" fmla="*/ 222068 w 324121"/>
                <a:gd name="connsiteY118" fmla="*/ 34290 h 288199"/>
                <a:gd name="connsiteX119" fmla="*/ 223701 w 324121"/>
                <a:gd name="connsiteY119" fmla="*/ 34290 h 288199"/>
                <a:gd name="connsiteX120" fmla="*/ 224518 w 324121"/>
                <a:gd name="connsiteY120" fmla="*/ 35106 h 288199"/>
                <a:gd name="connsiteX121" fmla="*/ 225334 w 324121"/>
                <a:gd name="connsiteY121" fmla="*/ 35923 h 288199"/>
                <a:gd name="connsiteX122" fmla="*/ 225334 w 324121"/>
                <a:gd name="connsiteY122" fmla="*/ 36739 h 288199"/>
                <a:gd name="connsiteX123" fmla="*/ 225334 w 324121"/>
                <a:gd name="connsiteY123" fmla="*/ 37556 h 288199"/>
                <a:gd name="connsiteX124" fmla="*/ 225334 w 324121"/>
                <a:gd name="connsiteY124" fmla="*/ 38372 h 288199"/>
                <a:gd name="connsiteX125" fmla="*/ 225334 w 324121"/>
                <a:gd name="connsiteY125" fmla="*/ 38372 h 288199"/>
                <a:gd name="connsiteX126" fmla="*/ 226150 w 324121"/>
                <a:gd name="connsiteY126" fmla="*/ 39189 h 288199"/>
                <a:gd name="connsiteX127" fmla="*/ 227783 w 324121"/>
                <a:gd name="connsiteY127" fmla="*/ 39189 h 288199"/>
                <a:gd name="connsiteX128" fmla="*/ 231049 w 324121"/>
                <a:gd name="connsiteY128" fmla="*/ 40005 h 288199"/>
                <a:gd name="connsiteX129" fmla="*/ 234315 w 324121"/>
                <a:gd name="connsiteY129" fmla="*/ 40821 h 288199"/>
                <a:gd name="connsiteX130" fmla="*/ 235948 w 324121"/>
                <a:gd name="connsiteY130" fmla="*/ 41638 h 288199"/>
                <a:gd name="connsiteX131" fmla="*/ 238397 w 324121"/>
                <a:gd name="connsiteY131" fmla="*/ 42454 h 288199"/>
                <a:gd name="connsiteX132" fmla="*/ 240846 w 324121"/>
                <a:gd name="connsiteY132" fmla="*/ 44904 h 288199"/>
                <a:gd name="connsiteX133" fmla="*/ 241663 w 324121"/>
                <a:gd name="connsiteY133" fmla="*/ 44904 h 288199"/>
                <a:gd name="connsiteX134" fmla="*/ 242479 w 324121"/>
                <a:gd name="connsiteY134" fmla="*/ 44904 h 288199"/>
                <a:gd name="connsiteX135" fmla="*/ 243296 w 324121"/>
                <a:gd name="connsiteY135" fmla="*/ 44904 h 288199"/>
                <a:gd name="connsiteX136" fmla="*/ 244929 w 324121"/>
                <a:gd name="connsiteY136" fmla="*/ 44087 h 288199"/>
                <a:gd name="connsiteX137" fmla="*/ 246561 w 324121"/>
                <a:gd name="connsiteY137" fmla="*/ 44904 h 288199"/>
                <a:gd name="connsiteX138" fmla="*/ 247378 w 324121"/>
                <a:gd name="connsiteY138" fmla="*/ 44904 h 288199"/>
                <a:gd name="connsiteX139" fmla="*/ 249011 w 324121"/>
                <a:gd name="connsiteY139" fmla="*/ 44087 h 288199"/>
                <a:gd name="connsiteX140" fmla="*/ 250643 w 324121"/>
                <a:gd name="connsiteY140" fmla="*/ 44904 h 288199"/>
                <a:gd name="connsiteX141" fmla="*/ 255542 w 324121"/>
                <a:gd name="connsiteY141" fmla="*/ 47353 h 288199"/>
                <a:gd name="connsiteX142" fmla="*/ 256358 w 324121"/>
                <a:gd name="connsiteY142" fmla="*/ 47353 h 288199"/>
                <a:gd name="connsiteX143" fmla="*/ 257175 w 324121"/>
                <a:gd name="connsiteY143" fmla="*/ 47353 h 288199"/>
                <a:gd name="connsiteX144" fmla="*/ 257991 w 324121"/>
                <a:gd name="connsiteY144" fmla="*/ 48169 h 288199"/>
                <a:gd name="connsiteX145" fmla="*/ 257991 w 324121"/>
                <a:gd name="connsiteY145" fmla="*/ 48986 h 288199"/>
                <a:gd name="connsiteX146" fmla="*/ 257991 w 324121"/>
                <a:gd name="connsiteY146" fmla="*/ 51435 h 288199"/>
                <a:gd name="connsiteX147" fmla="*/ 259624 w 324121"/>
                <a:gd name="connsiteY147" fmla="*/ 53068 h 288199"/>
                <a:gd name="connsiteX148" fmla="*/ 261257 w 324121"/>
                <a:gd name="connsiteY148" fmla="*/ 54701 h 288199"/>
                <a:gd name="connsiteX149" fmla="*/ 263706 w 324121"/>
                <a:gd name="connsiteY149" fmla="*/ 55517 h 288199"/>
                <a:gd name="connsiteX150" fmla="*/ 267788 w 324121"/>
                <a:gd name="connsiteY150" fmla="*/ 57150 h 288199"/>
                <a:gd name="connsiteX151" fmla="*/ 269421 w 324121"/>
                <a:gd name="connsiteY151" fmla="*/ 58783 h 288199"/>
                <a:gd name="connsiteX152" fmla="*/ 271054 w 324121"/>
                <a:gd name="connsiteY152" fmla="*/ 61232 h 288199"/>
                <a:gd name="connsiteX153" fmla="*/ 273504 w 324121"/>
                <a:gd name="connsiteY153" fmla="*/ 64498 h 288199"/>
                <a:gd name="connsiteX154" fmla="*/ 273504 w 324121"/>
                <a:gd name="connsiteY154" fmla="*/ 64498 h 288199"/>
                <a:gd name="connsiteX155" fmla="*/ 279218 w 324121"/>
                <a:gd name="connsiteY155" fmla="*/ 64498 h 288199"/>
                <a:gd name="connsiteX156" fmla="*/ 285750 w 324121"/>
                <a:gd name="connsiteY156" fmla="*/ 64498 h 288199"/>
                <a:gd name="connsiteX157" fmla="*/ 286566 w 324121"/>
                <a:gd name="connsiteY157" fmla="*/ 66131 h 288199"/>
                <a:gd name="connsiteX158" fmla="*/ 286566 w 324121"/>
                <a:gd name="connsiteY158" fmla="*/ 68580 h 288199"/>
                <a:gd name="connsiteX159" fmla="*/ 286566 w 324121"/>
                <a:gd name="connsiteY159" fmla="*/ 71846 h 288199"/>
                <a:gd name="connsiteX160" fmla="*/ 287382 w 324121"/>
                <a:gd name="connsiteY160" fmla="*/ 73479 h 288199"/>
                <a:gd name="connsiteX161" fmla="*/ 287382 w 324121"/>
                <a:gd name="connsiteY161" fmla="*/ 75112 h 288199"/>
                <a:gd name="connsiteX162" fmla="*/ 286566 w 324121"/>
                <a:gd name="connsiteY162" fmla="*/ 75928 h 288199"/>
                <a:gd name="connsiteX163" fmla="*/ 286566 w 324121"/>
                <a:gd name="connsiteY163" fmla="*/ 76744 h 288199"/>
                <a:gd name="connsiteX164" fmla="*/ 286566 w 324121"/>
                <a:gd name="connsiteY164" fmla="*/ 77561 h 288199"/>
                <a:gd name="connsiteX165" fmla="*/ 287382 w 324121"/>
                <a:gd name="connsiteY165" fmla="*/ 78377 h 288199"/>
                <a:gd name="connsiteX166" fmla="*/ 288199 w 324121"/>
                <a:gd name="connsiteY166" fmla="*/ 80010 h 288199"/>
                <a:gd name="connsiteX167" fmla="*/ 288199 w 324121"/>
                <a:gd name="connsiteY167" fmla="*/ 82459 h 288199"/>
                <a:gd name="connsiteX168" fmla="*/ 288199 w 324121"/>
                <a:gd name="connsiteY168" fmla="*/ 83276 h 288199"/>
                <a:gd name="connsiteX169" fmla="*/ 288199 w 324121"/>
                <a:gd name="connsiteY169" fmla="*/ 84092 h 288199"/>
                <a:gd name="connsiteX170" fmla="*/ 288199 w 324121"/>
                <a:gd name="connsiteY170" fmla="*/ 84909 h 288199"/>
                <a:gd name="connsiteX171" fmla="*/ 288199 w 324121"/>
                <a:gd name="connsiteY171" fmla="*/ 86541 h 288199"/>
                <a:gd name="connsiteX172" fmla="*/ 288199 w 324121"/>
                <a:gd name="connsiteY172" fmla="*/ 87358 h 288199"/>
                <a:gd name="connsiteX173" fmla="*/ 287382 w 324121"/>
                <a:gd name="connsiteY173" fmla="*/ 88174 h 288199"/>
                <a:gd name="connsiteX174" fmla="*/ 287382 w 324121"/>
                <a:gd name="connsiteY174" fmla="*/ 88991 h 288199"/>
                <a:gd name="connsiteX175" fmla="*/ 286566 w 324121"/>
                <a:gd name="connsiteY175" fmla="*/ 90624 h 288199"/>
                <a:gd name="connsiteX176" fmla="*/ 286566 w 324121"/>
                <a:gd name="connsiteY176" fmla="*/ 91440 h 288199"/>
                <a:gd name="connsiteX177" fmla="*/ 285750 w 324121"/>
                <a:gd name="connsiteY177" fmla="*/ 92256 h 288199"/>
                <a:gd name="connsiteX178" fmla="*/ 284933 w 324121"/>
                <a:gd name="connsiteY178" fmla="*/ 92256 h 288199"/>
                <a:gd name="connsiteX179" fmla="*/ 284933 w 324121"/>
                <a:gd name="connsiteY179" fmla="*/ 93889 h 288199"/>
                <a:gd name="connsiteX180" fmla="*/ 284933 w 324121"/>
                <a:gd name="connsiteY180" fmla="*/ 94706 h 288199"/>
                <a:gd name="connsiteX181" fmla="*/ 284933 w 324121"/>
                <a:gd name="connsiteY181" fmla="*/ 96338 h 288199"/>
                <a:gd name="connsiteX182" fmla="*/ 284117 w 324121"/>
                <a:gd name="connsiteY182" fmla="*/ 97155 h 288199"/>
                <a:gd name="connsiteX183" fmla="*/ 284117 w 324121"/>
                <a:gd name="connsiteY183" fmla="*/ 97971 h 288199"/>
                <a:gd name="connsiteX184" fmla="*/ 283300 w 324121"/>
                <a:gd name="connsiteY184" fmla="*/ 99604 h 288199"/>
                <a:gd name="connsiteX185" fmla="*/ 283300 w 324121"/>
                <a:gd name="connsiteY185" fmla="*/ 101237 h 288199"/>
                <a:gd name="connsiteX186" fmla="*/ 282484 w 324121"/>
                <a:gd name="connsiteY186" fmla="*/ 102054 h 288199"/>
                <a:gd name="connsiteX187" fmla="*/ 281668 w 324121"/>
                <a:gd name="connsiteY187" fmla="*/ 102870 h 288199"/>
                <a:gd name="connsiteX188" fmla="*/ 280851 w 324121"/>
                <a:gd name="connsiteY188" fmla="*/ 103687 h 288199"/>
                <a:gd name="connsiteX189" fmla="*/ 280851 w 324121"/>
                <a:gd name="connsiteY189" fmla="*/ 104503 h 288199"/>
                <a:gd name="connsiteX190" fmla="*/ 280035 w 324121"/>
                <a:gd name="connsiteY190" fmla="*/ 104503 h 288199"/>
                <a:gd name="connsiteX191" fmla="*/ 279218 w 324121"/>
                <a:gd name="connsiteY191" fmla="*/ 105319 h 288199"/>
                <a:gd name="connsiteX192" fmla="*/ 278402 w 324121"/>
                <a:gd name="connsiteY192" fmla="*/ 106136 h 288199"/>
                <a:gd name="connsiteX193" fmla="*/ 277586 w 324121"/>
                <a:gd name="connsiteY193" fmla="*/ 106136 h 288199"/>
                <a:gd name="connsiteX194" fmla="*/ 277586 w 324121"/>
                <a:gd name="connsiteY194" fmla="*/ 106952 h 288199"/>
                <a:gd name="connsiteX195" fmla="*/ 277586 w 324121"/>
                <a:gd name="connsiteY195" fmla="*/ 107769 h 288199"/>
                <a:gd name="connsiteX196" fmla="*/ 278402 w 324121"/>
                <a:gd name="connsiteY196" fmla="*/ 107769 h 288199"/>
                <a:gd name="connsiteX197" fmla="*/ 279218 w 324121"/>
                <a:gd name="connsiteY197" fmla="*/ 108585 h 288199"/>
                <a:gd name="connsiteX198" fmla="*/ 280851 w 324121"/>
                <a:gd name="connsiteY198" fmla="*/ 110218 h 288199"/>
                <a:gd name="connsiteX199" fmla="*/ 276769 w 324121"/>
                <a:gd name="connsiteY199" fmla="*/ 110218 h 288199"/>
                <a:gd name="connsiteX200" fmla="*/ 275953 w 324121"/>
                <a:gd name="connsiteY200" fmla="*/ 111851 h 288199"/>
                <a:gd name="connsiteX201" fmla="*/ 274320 w 324121"/>
                <a:gd name="connsiteY201" fmla="*/ 114300 h 288199"/>
                <a:gd name="connsiteX202" fmla="*/ 275136 w 324121"/>
                <a:gd name="connsiteY202" fmla="*/ 119199 h 288199"/>
                <a:gd name="connsiteX203" fmla="*/ 274320 w 324121"/>
                <a:gd name="connsiteY203" fmla="*/ 121648 h 288199"/>
                <a:gd name="connsiteX204" fmla="*/ 275136 w 324121"/>
                <a:gd name="connsiteY204" fmla="*/ 123281 h 288199"/>
                <a:gd name="connsiteX205" fmla="*/ 275953 w 324121"/>
                <a:gd name="connsiteY205" fmla="*/ 124097 h 288199"/>
                <a:gd name="connsiteX206" fmla="*/ 277586 w 324121"/>
                <a:gd name="connsiteY206" fmla="*/ 124913 h 288199"/>
                <a:gd name="connsiteX207" fmla="*/ 280035 w 324121"/>
                <a:gd name="connsiteY207" fmla="*/ 124913 h 288199"/>
                <a:gd name="connsiteX208" fmla="*/ 281668 w 324121"/>
                <a:gd name="connsiteY208" fmla="*/ 124913 h 288199"/>
                <a:gd name="connsiteX209" fmla="*/ 281668 w 324121"/>
                <a:gd name="connsiteY209" fmla="*/ 125730 h 288199"/>
                <a:gd name="connsiteX210" fmla="*/ 280851 w 324121"/>
                <a:gd name="connsiteY210" fmla="*/ 126546 h 288199"/>
                <a:gd name="connsiteX211" fmla="*/ 279218 w 324121"/>
                <a:gd name="connsiteY211" fmla="*/ 128179 h 288199"/>
                <a:gd name="connsiteX212" fmla="*/ 278402 w 324121"/>
                <a:gd name="connsiteY212" fmla="*/ 128996 h 288199"/>
                <a:gd name="connsiteX213" fmla="*/ 278402 w 324121"/>
                <a:gd name="connsiteY213" fmla="*/ 138793 h 288199"/>
                <a:gd name="connsiteX214" fmla="*/ 278402 w 324121"/>
                <a:gd name="connsiteY214" fmla="*/ 140426 h 288199"/>
                <a:gd name="connsiteX215" fmla="*/ 278402 w 324121"/>
                <a:gd name="connsiteY215" fmla="*/ 142059 h 288199"/>
                <a:gd name="connsiteX216" fmla="*/ 279218 w 324121"/>
                <a:gd name="connsiteY216" fmla="*/ 146141 h 288199"/>
                <a:gd name="connsiteX217" fmla="*/ 280035 w 324121"/>
                <a:gd name="connsiteY217" fmla="*/ 150223 h 288199"/>
                <a:gd name="connsiteX218" fmla="*/ 281668 w 324121"/>
                <a:gd name="connsiteY218" fmla="*/ 156754 h 288199"/>
                <a:gd name="connsiteX219" fmla="*/ 281668 w 324121"/>
                <a:gd name="connsiteY219" fmla="*/ 158387 h 288199"/>
                <a:gd name="connsiteX220" fmla="*/ 280851 w 324121"/>
                <a:gd name="connsiteY220" fmla="*/ 161653 h 288199"/>
                <a:gd name="connsiteX221" fmla="*/ 280851 w 324121"/>
                <a:gd name="connsiteY221" fmla="*/ 164102 h 288199"/>
                <a:gd name="connsiteX222" fmla="*/ 280851 w 324121"/>
                <a:gd name="connsiteY222" fmla="*/ 166551 h 288199"/>
                <a:gd name="connsiteX223" fmla="*/ 280851 w 324121"/>
                <a:gd name="connsiteY223" fmla="*/ 168184 h 288199"/>
                <a:gd name="connsiteX224" fmla="*/ 281668 w 324121"/>
                <a:gd name="connsiteY224" fmla="*/ 171450 h 288199"/>
                <a:gd name="connsiteX225" fmla="*/ 282484 w 324121"/>
                <a:gd name="connsiteY225" fmla="*/ 171450 h 288199"/>
                <a:gd name="connsiteX226" fmla="*/ 286566 w 324121"/>
                <a:gd name="connsiteY226" fmla="*/ 172266 h 288199"/>
                <a:gd name="connsiteX227" fmla="*/ 290648 w 324121"/>
                <a:gd name="connsiteY227" fmla="*/ 173083 h 288199"/>
                <a:gd name="connsiteX228" fmla="*/ 295547 w 324121"/>
                <a:gd name="connsiteY228" fmla="*/ 173899 h 288199"/>
                <a:gd name="connsiteX229" fmla="*/ 297180 w 324121"/>
                <a:gd name="connsiteY229" fmla="*/ 175532 h 288199"/>
                <a:gd name="connsiteX230" fmla="*/ 297996 w 324121"/>
                <a:gd name="connsiteY230" fmla="*/ 179614 h 288199"/>
                <a:gd name="connsiteX231" fmla="*/ 297996 w 324121"/>
                <a:gd name="connsiteY231" fmla="*/ 182880 h 288199"/>
                <a:gd name="connsiteX232" fmla="*/ 297180 w 324121"/>
                <a:gd name="connsiteY232" fmla="*/ 184513 h 288199"/>
                <a:gd name="connsiteX233" fmla="*/ 294731 w 324121"/>
                <a:gd name="connsiteY233" fmla="*/ 187779 h 288199"/>
                <a:gd name="connsiteX234" fmla="*/ 290648 w 324121"/>
                <a:gd name="connsiteY234" fmla="*/ 192677 h 288199"/>
                <a:gd name="connsiteX235" fmla="*/ 286566 w 324121"/>
                <a:gd name="connsiteY235" fmla="*/ 196759 h 288199"/>
                <a:gd name="connsiteX236" fmla="*/ 282484 w 324121"/>
                <a:gd name="connsiteY236" fmla="*/ 201658 h 288199"/>
                <a:gd name="connsiteX237" fmla="*/ 282484 w 324121"/>
                <a:gd name="connsiteY237" fmla="*/ 202474 h 288199"/>
                <a:gd name="connsiteX238" fmla="*/ 285750 w 324121"/>
                <a:gd name="connsiteY238" fmla="*/ 206556 h 288199"/>
                <a:gd name="connsiteX239" fmla="*/ 287382 w 324121"/>
                <a:gd name="connsiteY239" fmla="*/ 209006 h 288199"/>
                <a:gd name="connsiteX240" fmla="*/ 289832 w 324121"/>
                <a:gd name="connsiteY240" fmla="*/ 212271 h 288199"/>
                <a:gd name="connsiteX241" fmla="*/ 289832 w 324121"/>
                <a:gd name="connsiteY241" fmla="*/ 213088 h 288199"/>
                <a:gd name="connsiteX242" fmla="*/ 289832 w 324121"/>
                <a:gd name="connsiteY242" fmla="*/ 214721 h 288199"/>
                <a:gd name="connsiteX243" fmla="*/ 292281 w 324121"/>
                <a:gd name="connsiteY243" fmla="*/ 219619 h 288199"/>
                <a:gd name="connsiteX244" fmla="*/ 293098 w 324121"/>
                <a:gd name="connsiteY244" fmla="*/ 222069 h 288199"/>
                <a:gd name="connsiteX245" fmla="*/ 293914 w 324121"/>
                <a:gd name="connsiteY245" fmla="*/ 223701 h 288199"/>
                <a:gd name="connsiteX246" fmla="*/ 296363 w 324121"/>
                <a:gd name="connsiteY246" fmla="*/ 226151 h 288199"/>
                <a:gd name="connsiteX247" fmla="*/ 298813 w 324121"/>
                <a:gd name="connsiteY247" fmla="*/ 228600 h 288199"/>
                <a:gd name="connsiteX248" fmla="*/ 301262 w 324121"/>
                <a:gd name="connsiteY248" fmla="*/ 229416 h 288199"/>
                <a:gd name="connsiteX249" fmla="*/ 302895 w 324121"/>
                <a:gd name="connsiteY249" fmla="*/ 229416 h 288199"/>
                <a:gd name="connsiteX250" fmla="*/ 306977 w 324121"/>
                <a:gd name="connsiteY250" fmla="*/ 230233 h 288199"/>
                <a:gd name="connsiteX251" fmla="*/ 308610 w 324121"/>
                <a:gd name="connsiteY251" fmla="*/ 231049 h 288199"/>
                <a:gd name="connsiteX252" fmla="*/ 311059 w 324121"/>
                <a:gd name="connsiteY252" fmla="*/ 233499 h 288199"/>
                <a:gd name="connsiteX253" fmla="*/ 313508 w 324121"/>
                <a:gd name="connsiteY253" fmla="*/ 233499 h 288199"/>
                <a:gd name="connsiteX254" fmla="*/ 314325 w 324121"/>
                <a:gd name="connsiteY254" fmla="*/ 233499 h 288199"/>
                <a:gd name="connsiteX255" fmla="*/ 314325 w 324121"/>
                <a:gd name="connsiteY255" fmla="*/ 233499 h 288199"/>
                <a:gd name="connsiteX256" fmla="*/ 314325 w 324121"/>
                <a:gd name="connsiteY256" fmla="*/ 234315 h 288199"/>
                <a:gd name="connsiteX257" fmla="*/ 314325 w 324121"/>
                <a:gd name="connsiteY257" fmla="*/ 238397 h 288199"/>
                <a:gd name="connsiteX258" fmla="*/ 315141 w 324121"/>
                <a:gd name="connsiteY258" fmla="*/ 242479 h 288199"/>
                <a:gd name="connsiteX259" fmla="*/ 315957 w 324121"/>
                <a:gd name="connsiteY259" fmla="*/ 248194 h 288199"/>
                <a:gd name="connsiteX260" fmla="*/ 315957 w 324121"/>
                <a:gd name="connsiteY260" fmla="*/ 249011 h 288199"/>
                <a:gd name="connsiteX261" fmla="*/ 315141 w 324121"/>
                <a:gd name="connsiteY261" fmla="*/ 250644 h 288199"/>
                <a:gd name="connsiteX262" fmla="*/ 315141 w 324121"/>
                <a:gd name="connsiteY262" fmla="*/ 251460 h 288199"/>
                <a:gd name="connsiteX263" fmla="*/ 315141 w 324121"/>
                <a:gd name="connsiteY263" fmla="*/ 252276 h 288199"/>
                <a:gd name="connsiteX264" fmla="*/ 315141 w 324121"/>
                <a:gd name="connsiteY264" fmla="*/ 252276 h 288199"/>
                <a:gd name="connsiteX265" fmla="*/ 315957 w 324121"/>
                <a:gd name="connsiteY265" fmla="*/ 252276 h 288199"/>
                <a:gd name="connsiteX266" fmla="*/ 317590 w 324121"/>
                <a:gd name="connsiteY266" fmla="*/ 252276 h 288199"/>
                <a:gd name="connsiteX267" fmla="*/ 321673 w 324121"/>
                <a:gd name="connsiteY267" fmla="*/ 251460 h 288199"/>
                <a:gd name="connsiteX268" fmla="*/ 322489 w 324121"/>
                <a:gd name="connsiteY268" fmla="*/ 251460 h 288199"/>
                <a:gd name="connsiteX269" fmla="*/ 323306 w 324121"/>
                <a:gd name="connsiteY269" fmla="*/ 252276 h 288199"/>
                <a:gd name="connsiteX270" fmla="*/ 324122 w 324121"/>
                <a:gd name="connsiteY270" fmla="*/ 253093 h 288199"/>
                <a:gd name="connsiteX271" fmla="*/ 324122 w 324121"/>
                <a:gd name="connsiteY271" fmla="*/ 253909 h 288199"/>
                <a:gd name="connsiteX272" fmla="*/ 323306 w 324121"/>
                <a:gd name="connsiteY272" fmla="*/ 254726 h 288199"/>
                <a:gd name="connsiteX273" fmla="*/ 323306 w 324121"/>
                <a:gd name="connsiteY273" fmla="*/ 256359 h 288199"/>
                <a:gd name="connsiteX274" fmla="*/ 323306 w 324121"/>
                <a:gd name="connsiteY274" fmla="*/ 258808 h 288199"/>
                <a:gd name="connsiteX275" fmla="*/ 323306 w 324121"/>
                <a:gd name="connsiteY275" fmla="*/ 258808 h 288199"/>
                <a:gd name="connsiteX276" fmla="*/ 322489 w 324121"/>
                <a:gd name="connsiteY276" fmla="*/ 259624 h 288199"/>
                <a:gd name="connsiteX277" fmla="*/ 322489 w 324121"/>
                <a:gd name="connsiteY277" fmla="*/ 262890 h 288199"/>
                <a:gd name="connsiteX278" fmla="*/ 322489 w 324121"/>
                <a:gd name="connsiteY278" fmla="*/ 262890 h 288199"/>
                <a:gd name="connsiteX279" fmla="*/ 321673 w 324121"/>
                <a:gd name="connsiteY279" fmla="*/ 262890 h 288199"/>
                <a:gd name="connsiteX280" fmla="*/ 316774 w 324121"/>
                <a:gd name="connsiteY280" fmla="*/ 262890 h 288199"/>
                <a:gd name="connsiteX281" fmla="*/ 315957 w 324121"/>
                <a:gd name="connsiteY281" fmla="*/ 262890 h 288199"/>
                <a:gd name="connsiteX282" fmla="*/ 314325 w 324121"/>
                <a:gd name="connsiteY282" fmla="*/ 263706 h 288199"/>
                <a:gd name="connsiteX283" fmla="*/ 311059 w 324121"/>
                <a:gd name="connsiteY283" fmla="*/ 264523 h 288199"/>
                <a:gd name="connsiteX284" fmla="*/ 310243 w 324121"/>
                <a:gd name="connsiteY284" fmla="*/ 264523 h 288199"/>
                <a:gd name="connsiteX285" fmla="*/ 309426 w 324121"/>
                <a:gd name="connsiteY285" fmla="*/ 265339 h 288199"/>
                <a:gd name="connsiteX286" fmla="*/ 308610 w 324121"/>
                <a:gd name="connsiteY286" fmla="*/ 266156 h 288199"/>
                <a:gd name="connsiteX287" fmla="*/ 308610 w 324121"/>
                <a:gd name="connsiteY287" fmla="*/ 266972 h 288199"/>
                <a:gd name="connsiteX288" fmla="*/ 308610 w 324121"/>
                <a:gd name="connsiteY288" fmla="*/ 266972 h 288199"/>
                <a:gd name="connsiteX289" fmla="*/ 306977 w 324121"/>
                <a:gd name="connsiteY289" fmla="*/ 266972 h 288199"/>
                <a:gd name="connsiteX290" fmla="*/ 306161 w 324121"/>
                <a:gd name="connsiteY290" fmla="*/ 267788 h 288199"/>
                <a:gd name="connsiteX291" fmla="*/ 302895 w 324121"/>
                <a:gd name="connsiteY291" fmla="*/ 269421 h 288199"/>
                <a:gd name="connsiteX292" fmla="*/ 302079 w 324121"/>
                <a:gd name="connsiteY292" fmla="*/ 269421 h 288199"/>
                <a:gd name="connsiteX293" fmla="*/ 301262 w 324121"/>
                <a:gd name="connsiteY293" fmla="*/ 270238 h 288199"/>
                <a:gd name="connsiteX294" fmla="*/ 300446 w 324121"/>
                <a:gd name="connsiteY294" fmla="*/ 273504 h 288199"/>
                <a:gd name="connsiteX295" fmla="*/ 299629 w 324121"/>
                <a:gd name="connsiteY295" fmla="*/ 275953 h 288199"/>
                <a:gd name="connsiteX296" fmla="*/ 299629 w 324121"/>
                <a:gd name="connsiteY296" fmla="*/ 275953 h 288199"/>
                <a:gd name="connsiteX297" fmla="*/ 298813 w 324121"/>
                <a:gd name="connsiteY297" fmla="*/ 276769 h 288199"/>
                <a:gd name="connsiteX298" fmla="*/ 298813 w 324121"/>
                <a:gd name="connsiteY298" fmla="*/ 276769 h 288199"/>
                <a:gd name="connsiteX299" fmla="*/ 298813 w 324121"/>
                <a:gd name="connsiteY299" fmla="*/ 277586 h 288199"/>
                <a:gd name="connsiteX300" fmla="*/ 297996 w 324121"/>
                <a:gd name="connsiteY300" fmla="*/ 279219 h 288199"/>
                <a:gd name="connsiteX301" fmla="*/ 297996 w 324121"/>
                <a:gd name="connsiteY301" fmla="*/ 284934 h 288199"/>
                <a:gd name="connsiteX302" fmla="*/ 297180 w 324121"/>
                <a:gd name="connsiteY302" fmla="*/ 286566 h 288199"/>
                <a:gd name="connsiteX303" fmla="*/ 296363 w 324121"/>
                <a:gd name="connsiteY303" fmla="*/ 286566 h 288199"/>
                <a:gd name="connsiteX304" fmla="*/ 295547 w 324121"/>
                <a:gd name="connsiteY304" fmla="*/ 287383 h 288199"/>
                <a:gd name="connsiteX305" fmla="*/ 293914 w 324121"/>
                <a:gd name="connsiteY305" fmla="*/ 288199 h 288199"/>
                <a:gd name="connsiteX306" fmla="*/ 291465 w 324121"/>
                <a:gd name="connsiteY306" fmla="*/ 287383 h 288199"/>
                <a:gd name="connsiteX307" fmla="*/ 289015 w 324121"/>
                <a:gd name="connsiteY307" fmla="*/ 286566 h 288199"/>
                <a:gd name="connsiteX308" fmla="*/ 281668 w 324121"/>
                <a:gd name="connsiteY308" fmla="*/ 284934 h 288199"/>
                <a:gd name="connsiteX309" fmla="*/ 280851 w 324121"/>
                <a:gd name="connsiteY309" fmla="*/ 284117 h 288199"/>
                <a:gd name="connsiteX310" fmla="*/ 280035 w 324121"/>
                <a:gd name="connsiteY310" fmla="*/ 282484 h 288199"/>
                <a:gd name="connsiteX311" fmla="*/ 278402 w 324121"/>
                <a:gd name="connsiteY311" fmla="*/ 281668 h 288199"/>
                <a:gd name="connsiteX312" fmla="*/ 276769 w 324121"/>
                <a:gd name="connsiteY312" fmla="*/ 284117 h 288199"/>
                <a:gd name="connsiteX313" fmla="*/ 270238 w 324121"/>
                <a:gd name="connsiteY313" fmla="*/ 282484 h 288199"/>
                <a:gd name="connsiteX314" fmla="*/ 267788 w 324121"/>
                <a:gd name="connsiteY314" fmla="*/ 282484 h 288199"/>
                <a:gd name="connsiteX315" fmla="*/ 266156 w 324121"/>
                <a:gd name="connsiteY315" fmla="*/ 281668 h 288199"/>
                <a:gd name="connsiteX316" fmla="*/ 262890 w 324121"/>
                <a:gd name="connsiteY316" fmla="*/ 281668 h 288199"/>
                <a:gd name="connsiteX317" fmla="*/ 260440 w 324121"/>
                <a:gd name="connsiteY317" fmla="*/ 280035 h 288199"/>
                <a:gd name="connsiteX318" fmla="*/ 256358 w 324121"/>
                <a:gd name="connsiteY318" fmla="*/ 280851 h 288199"/>
                <a:gd name="connsiteX319" fmla="*/ 253093 w 324121"/>
                <a:gd name="connsiteY319" fmla="*/ 280851 h 288199"/>
                <a:gd name="connsiteX320" fmla="*/ 249011 w 324121"/>
                <a:gd name="connsiteY320" fmla="*/ 278402 h 288199"/>
                <a:gd name="connsiteX321" fmla="*/ 244929 w 324121"/>
                <a:gd name="connsiteY321" fmla="*/ 277586 h 288199"/>
                <a:gd name="connsiteX322" fmla="*/ 241663 w 324121"/>
                <a:gd name="connsiteY322" fmla="*/ 277586 h 288199"/>
                <a:gd name="connsiteX323" fmla="*/ 240030 w 324121"/>
                <a:gd name="connsiteY323" fmla="*/ 277586 h 288199"/>
                <a:gd name="connsiteX324" fmla="*/ 236764 w 324121"/>
                <a:gd name="connsiteY324" fmla="*/ 276769 h 288199"/>
                <a:gd name="connsiteX325" fmla="*/ 235131 w 324121"/>
                <a:gd name="connsiteY325" fmla="*/ 275953 h 288199"/>
                <a:gd name="connsiteX326" fmla="*/ 232682 w 324121"/>
                <a:gd name="connsiteY326" fmla="*/ 276769 h 288199"/>
                <a:gd name="connsiteX327" fmla="*/ 231865 w 324121"/>
                <a:gd name="connsiteY327" fmla="*/ 275137 h 288199"/>
                <a:gd name="connsiteX328" fmla="*/ 225334 w 324121"/>
                <a:gd name="connsiteY328" fmla="*/ 274320 h 288199"/>
                <a:gd name="connsiteX329" fmla="*/ 224518 w 324121"/>
                <a:gd name="connsiteY329" fmla="*/ 271871 h 288199"/>
                <a:gd name="connsiteX330" fmla="*/ 223701 w 324121"/>
                <a:gd name="connsiteY330" fmla="*/ 269421 h 288199"/>
                <a:gd name="connsiteX331" fmla="*/ 223701 w 324121"/>
                <a:gd name="connsiteY331" fmla="*/ 266972 h 288199"/>
                <a:gd name="connsiteX332" fmla="*/ 222068 w 324121"/>
                <a:gd name="connsiteY332" fmla="*/ 262890 h 288199"/>
                <a:gd name="connsiteX333" fmla="*/ 221252 w 324121"/>
                <a:gd name="connsiteY333" fmla="*/ 257175 h 288199"/>
                <a:gd name="connsiteX334" fmla="*/ 220436 w 324121"/>
                <a:gd name="connsiteY334" fmla="*/ 254726 h 288199"/>
                <a:gd name="connsiteX335" fmla="*/ 219619 w 324121"/>
                <a:gd name="connsiteY335" fmla="*/ 253093 h 288199"/>
                <a:gd name="connsiteX336" fmla="*/ 218803 w 324121"/>
                <a:gd name="connsiteY336" fmla="*/ 251460 h 288199"/>
                <a:gd name="connsiteX337" fmla="*/ 217170 w 324121"/>
                <a:gd name="connsiteY337" fmla="*/ 249827 h 288199"/>
                <a:gd name="connsiteX338" fmla="*/ 215537 w 324121"/>
                <a:gd name="connsiteY338" fmla="*/ 249011 h 288199"/>
                <a:gd name="connsiteX339" fmla="*/ 209006 w 324121"/>
                <a:gd name="connsiteY339" fmla="*/ 247378 h 288199"/>
                <a:gd name="connsiteX340" fmla="*/ 208189 w 324121"/>
                <a:gd name="connsiteY340" fmla="*/ 247378 h 288199"/>
                <a:gd name="connsiteX341" fmla="*/ 204923 w 324121"/>
                <a:gd name="connsiteY341" fmla="*/ 253093 h 288199"/>
                <a:gd name="connsiteX342" fmla="*/ 201657 w 324121"/>
                <a:gd name="connsiteY342" fmla="*/ 254726 h 288199"/>
                <a:gd name="connsiteX343" fmla="*/ 196759 w 324121"/>
                <a:gd name="connsiteY343" fmla="*/ 255542 h 288199"/>
                <a:gd name="connsiteX344" fmla="*/ 195943 w 324121"/>
                <a:gd name="connsiteY344" fmla="*/ 256359 h 288199"/>
                <a:gd name="connsiteX345" fmla="*/ 195126 w 324121"/>
                <a:gd name="connsiteY345" fmla="*/ 257991 h 288199"/>
                <a:gd name="connsiteX346" fmla="*/ 193493 w 324121"/>
                <a:gd name="connsiteY346" fmla="*/ 258808 h 288199"/>
                <a:gd name="connsiteX347" fmla="*/ 191044 w 324121"/>
                <a:gd name="connsiteY347" fmla="*/ 258808 h 288199"/>
                <a:gd name="connsiteX348" fmla="*/ 188595 w 324121"/>
                <a:gd name="connsiteY348" fmla="*/ 259624 h 288199"/>
                <a:gd name="connsiteX349" fmla="*/ 184513 w 324121"/>
                <a:gd name="connsiteY349" fmla="*/ 262890 h 288199"/>
                <a:gd name="connsiteX350" fmla="*/ 182063 w 324121"/>
                <a:gd name="connsiteY350" fmla="*/ 263706 h 288199"/>
                <a:gd name="connsiteX351" fmla="*/ 180431 w 324121"/>
                <a:gd name="connsiteY351" fmla="*/ 263706 h 288199"/>
                <a:gd name="connsiteX352" fmla="*/ 178798 w 324121"/>
                <a:gd name="connsiteY352" fmla="*/ 262074 h 288199"/>
                <a:gd name="connsiteX353" fmla="*/ 173899 w 324121"/>
                <a:gd name="connsiteY353" fmla="*/ 260441 h 288199"/>
                <a:gd name="connsiteX354" fmla="*/ 170633 w 324121"/>
                <a:gd name="connsiteY354" fmla="*/ 259624 h 288199"/>
                <a:gd name="connsiteX355" fmla="*/ 166551 w 324121"/>
                <a:gd name="connsiteY355" fmla="*/ 260441 h 288199"/>
                <a:gd name="connsiteX356" fmla="*/ 164918 w 324121"/>
                <a:gd name="connsiteY356" fmla="*/ 260441 h 288199"/>
                <a:gd name="connsiteX357" fmla="*/ 161653 w 324121"/>
                <a:gd name="connsiteY357" fmla="*/ 257991 h 288199"/>
                <a:gd name="connsiteX358" fmla="*/ 160836 w 324121"/>
                <a:gd name="connsiteY358" fmla="*/ 256359 h 288199"/>
                <a:gd name="connsiteX359" fmla="*/ 159204 w 324121"/>
                <a:gd name="connsiteY359" fmla="*/ 255542 h 288199"/>
                <a:gd name="connsiteX360" fmla="*/ 153488 w 324121"/>
                <a:gd name="connsiteY360" fmla="*/ 253093 h 288199"/>
                <a:gd name="connsiteX361" fmla="*/ 148590 w 324121"/>
                <a:gd name="connsiteY361" fmla="*/ 249827 h 288199"/>
                <a:gd name="connsiteX362" fmla="*/ 147773 w 324121"/>
                <a:gd name="connsiteY362" fmla="*/ 248194 h 288199"/>
                <a:gd name="connsiteX363" fmla="*/ 146957 w 324121"/>
                <a:gd name="connsiteY363" fmla="*/ 246562 h 288199"/>
                <a:gd name="connsiteX364" fmla="*/ 144507 w 324121"/>
                <a:gd name="connsiteY364" fmla="*/ 244112 h 288199"/>
                <a:gd name="connsiteX365" fmla="*/ 139609 w 324121"/>
                <a:gd name="connsiteY365" fmla="*/ 242479 h 288199"/>
                <a:gd name="connsiteX366" fmla="*/ 137160 w 324121"/>
                <a:gd name="connsiteY366" fmla="*/ 240846 h 288199"/>
                <a:gd name="connsiteX367" fmla="*/ 133894 w 324121"/>
                <a:gd name="connsiteY367" fmla="*/ 240030 h 288199"/>
                <a:gd name="connsiteX368" fmla="*/ 130629 w 324121"/>
                <a:gd name="connsiteY368" fmla="*/ 240030 h 288199"/>
                <a:gd name="connsiteX369" fmla="*/ 128996 w 324121"/>
                <a:gd name="connsiteY369" fmla="*/ 240030 h 288199"/>
                <a:gd name="connsiteX370" fmla="*/ 128179 w 324121"/>
                <a:gd name="connsiteY370" fmla="*/ 239213 h 288199"/>
                <a:gd name="connsiteX371" fmla="*/ 124097 w 324121"/>
                <a:gd name="connsiteY371" fmla="*/ 235131 h 288199"/>
                <a:gd name="connsiteX372" fmla="*/ 124097 w 324121"/>
                <a:gd name="connsiteY372" fmla="*/ 233499 h 288199"/>
                <a:gd name="connsiteX373" fmla="*/ 121648 w 324121"/>
                <a:gd name="connsiteY373" fmla="*/ 229416 h 288199"/>
                <a:gd name="connsiteX374" fmla="*/ 120831 w 324121"/>
                <a:gd name="connsiteY374" fmla="*/ 227784 h 288199"/>
                <a:gd name="connsiteX375" fmla="*/ 120015 w 324121"/>
                <a:gd name="connsiteY375" fmla="*/ 223701 h 288199"/>
                <a:gd name="connsiteX376" fmla="*/ 119198 w 324121"/>
                <a:gd name="connsiteY376" fmla="*/ 222885 h 288199"/>
                <a:gd name="connsiteX377" fmla="*/ 116749 w 324121"/>
                <a:gd name="connsiteY377" fmla="*/ 221252 h 288199"/>
                <a:gd name="connsiteX378" fmla="*/ 116749 w 324121"/>
                <a:gd name="connsiteY378" fmla="*/ 220436 h 288199"/>
                <a:gd name="connsiteX379" fmla="*/ 117565 w 324121"/>
                <a:gd name="connsiteY379" fmla="*/ 218803 h 288199"/>
                <a:gd name="connsiteX380" fmla="*/ 117565 w 324121"/>
                <a:gd name="connsiteY380" fmla="*/ 217987 h 288199"/>
                <a:gd name="connsiteX381" fmla="*/ 115932 w 324121"/>
                <a:gd name="connsiteY381" fmla="*/ 217170 h 288199"/>
                <a:gd name="connsiteX382" fmla="*/ 114300 w 324121"/>
                <a:gd name="connsiteY382" fmla="*/ 216354 h 288199"/>
                <a:gd name="connsiteX383" fmla="*/ 113483 w 324121"/>
                <a:gd name="connsiteY383" fmla="*/ 214721 h 288199"/>
                <a:gd name="connsiteX384" fmla="*/ 113483 w 324121"/>
                <a:gd name="connsiteY384" fmla="*/ 212271 h 288199"/>
                <a:gd name="connsiteX385" fmla="*/ 113483 w 324121"/>
                <a:gd name="connsiteY385" fmla="*/ 210638 h 288199"/>
                <a:gd name="connsiteX386" fmla="*/ 111850 w 324121"/>
                <a:gd name="connsiteY386" fmla="*/ 208189 h 288199"/>
                <a:gd name="connsiteX387" fmla="*/ 109401 w 324121"/>
                <a:gd name="connsiteY387" fmla="*/ 205740 h 288199"/>
                <a:gd name="connsiteX388" fmla="*/ 106952 w 324121"/>
                <a:gd name="connsiteY388" fmla="*/ 201658 h 288199"/>
                <a:gd name="connsiteX389" fmla="*/ 106136 w 324121"/>
                <a:gd name="connsiteY389" fmla="*/ 200841 h 288199"/>
                <a:gd name="connsiteX390" fmla="*/ 105319 w 324121"/>
                <a:gd name="connsiteY390" fmla="*/ 198392 h 288199"/>
                <a:gd name="connsiteX391" fmla="*/ 104503 w 324121"/>
                <a:gd name="connsiteY391" fmla="*/ 195126 h 288199"/>
                <a:gd name="connsiteX392" fmla="*/ 102870 w 324121"/>
                <a:gd name="connsiteY392" fmla="*/ 195126 h 288199"/>
                <a:gd name="connsiteX393" fmla="*/ 95522 w 324121"/>
                <a:gd name="connsiteY393" fmla="*/ 198392 h 288199"/>
                <a:gd name="connsiteX394" fmla="*/ 93073 w 324121"/>
                <a:gd name="connsiteY394" fmla="*/ 196759 h 288199"/>
                <a:gd name="connsiteX395" fmla="*/ 86541 w 324121"/>
                <a:gd name="connsiteY395" fmla="*/ 193494 h 288199"/>
                <a:gd name="connsiteX396" fmla="*/ 85725 w 324121"/>
                <a:gd name="connsiteY396" fmla="*/ 192677 h 288199"/>
                <a:gd name="connsiteX397" fmla="*/ 84908 w 324121"/>
                <a:gd name="connsiteY397" fmla="*/ 191861 h 288199"/>
                <a:gd name="connsiteX398" fmla="*/ 85725 w 324121"/>
                <a:gd name="connsiteY398" fmla="*/ 191044 h 288199"/>
                <a:gd name="connsiteX399" fmla="*/ 86541 w 324121"/>
                <a:gd name="connsiteY399" fmla="*/ 191044 h 288199"/>
                <a:gd name="connsiteX400" fmla="*/ 88174 w 324121"/>
                <a:gd name="connsiteY400" fmla="*/ 191861 h 288199"/>
                <a:gd name="connsiteX401" fmla="*/ 88990 w 324121"/>
                <a:gd name="connsiteY401" fmla="*/ 191044 h 288199"/>
                <a:gd name="connsiteX402" fmla="*/ 88990 w 324121"/>
                <a:gd name="connsiteY402" fmla="*/ 190228 h 288199"/>
                <a:gd name="connsiteX403" fmla="*/ 87357 w 324121"/>
                <a:gd name="connsiteY403" fmla="*/ 189412 h 288199"/>
                <a:gd name="connsiteX404" fmla="*/ 84908 w 324121"/>
                <a:gd name="connsiteY404" fmla="*/ 189412 h 288199"/>
                <a:gd name="connsiteX405" fmla="*/ 85725 w 324121"/>
                <a:gd name="connsiteY405" fmla="*/ 190228 h 288199"/>
                <a:gd name="connsiteX406" fmla="*/ 84092 w 324121"/>
                <a:gd name="connsiteY406" fmla="*/ 191044 h 288199"/>
                <a:gd name="connsiteX407" fmla="*/ 83275 w 324121"/>
                <a:gd name="connsiteY407" fmla="*/ 192677 h 288199"/>
                <a:gd name="connsiteX408" fmla="*/ 83275 w 324121"/>
                <a:gd name="connsiteY408" fmla="*/ 194310 h 288199"/>
                <a:gd name="connsiteX409" fmla="*/ 83275 w 324121"/>
                <a:gd name="connsiteY409" fmla="*/ 196759 h 288199"/>
                <a:gd name="connsiteX410" fmla="*/ 82459 w 324121"/>
                <a:gd name="connsiteY410" fmla="*/ 197576 h 288199"/>
                <a:gd name="connsiteX411" fmla="*/ 81643 w 324121"/>
                <a:gd name="connsiteY411" fmla="*/ 198392 h 288199"/>
                <a:gd name="connsiteX412" fmla="*/ 79193 w 324121"/>
                <a:gd name="connsiteY412" fmla="*/ 198392 h 288199"/>
                <a:gd name="connsiteX413" fmla="*/ 77561 w 324121"/>
                <a:gd name="connsiteY413" fmla="*/ 199209 h 288199"/>
                <a:gd name="connsiteX414" fmla="*/ 76744 w 324121"/>
                <a:gd name="connsiteY414" fmla="*/ 199209 h 288199"/>
                <a:gd name="connsiteX415" fmla="*/ 75928 w 324121"/>
                <a:gd name="connsiteY415" fmla="*/ 198392 h 288199"/>
                <a:gd name="connsiteX416" fmla="*/ 75111 w 324121"/>
                <a:gd name="connsiteY416" fmla="*/ 197576 h 288199"/>
                <a:gd name="connsiteX417" fmla="*/ 74295 w 324121"/>
                <a:gd name="connsiteY417" fmla="*/ 195943 h 288199"/>
                <a:gd name="connsiteX418" fmla="*/ 74295 w 324121"/>
                <a:gd name="connsiteY418" fmla="*/ 195126 h 288199"/>
                <a:gd name="connsiteX419" fmla="*/ 74295 w 324121"/>
                <a:gd name="connsiteY419" fmla="*/ 194310 h 288199"/>
                <a:gd name="connsiteX420" fmla="*/ 74295 w 324121"/>
                <a:gd name="connsiteY420" fmla="*/ 193494 h 288199"/>
                <a:gd name="connsiteX421" fmla="*/ 73479 w 324121"/>
                <a:gd name="connsiteY421" fmla="*/ 192677 h 288199"/>
                <a:gd name="connsiteX422" fmla="*/ 72662 w 324121"/>
                <a:gd name="connsiteY422" fmla="*/ 191861 h 288199"/>
                <a:gd name="connsiteX423" fmla="*/ 71846 w 324121"/>
                <a:gd name="connsiteY423" fmla="*/ 191861 h 288199"/>
                <a:gd name="connsiteX424" fmla="*/ 71029 w 324121"/>
                <a:gd name="connsiteY424" fmla="*/ 191044 h 288199"/>
                <a:gd name="connsiteX425" fmla="*/ 70213 w 324121"/>
                <a:gd name="connsiteY425" fmla="*/ 190228 h 288199"/>
                <a:gd name="connsiteX426" fmla="*/ 68580 w 324121"/>
                <a:gd name="connsiteY426" fmla="*/ 189412 h 288199"/>
                <a:gd name="connsiteX427" fmla="*/ 67763 w 324121"/>
                <a:gd name="connsiteY427" fmla="*/ 189412 h 288199"/>
                <a:gd name="connsiteX428" fmla="*/ 67763 w 324121"/>
                <a:gd name="connsiteY428" fmla="*/ 186146 h 288199"/>
                <a:gd name="connsiteX429" fmla="*/ 67763 w 324121"/>
                <a:gd name="connsiteY429" fmla="*/ 182880 h 288199"/>
                <a:gd name="connsiteX430" fmla="*/ 67763 w 324121"/>
                <a:gd name="connsiteY430" fmla="*/ 179614 h 288199"/>
                <a:gd name="connsiteX431" fmla="*/ 64498 w 324121"/>
                <a:gd name="connsiteY431" fmla="*/ 179614 h 288199"/>
                <a:gd name="connsiteX432" fmla="*/ 62048 w 324121"/>
                <a:gd name="connsiteY432" fmla="*/ 179614 h 288199"/>
                <a:gd name="connsiteX433" fmla="*/ 62048 w 324121"/>
                <a:gd name="connsiteY433" fmla="*/ 177165 h 288199"/>
                <a:gd name="connsiteX434" fmla="*/ 62048 w 324121"/>
                <a:gd name="connsiteY434" fmla="*/ 172266 h 288199"/>
                <a:gd name="connsiteX435" fmla="*/ 63681 w 324121"/>
                <a:gd name="connsiteY435" fmla="*/ 168184 h 288199"/>
                <a:gd name="connsiteX436" fmla="*/ 65314 w 324121"/>
                <a:gd name="connsiteY436" fmla="*/ 164102 h 288199"/>
                <a:gd name="connsiteX437" fmla="*/ 63681 w 324121"/>
                <a:gd name="connsiteY437" fmla="*/ 161653 h 288199"/>
                <a:gd name="connsiteX438" fmla="*/ 62048 w 324121"/>
                <a:gd name="connsiteY438" fmla="*/ 158387 h 288199"/>
                <a:gd name="connsiteX439" fmla="*/ 60415 w 324121"/>
                <a:gd name="connsiteY439" fmla="*/ 156754 h 288199"/>
                <a:gd name="connsiteX440" fmla="*/ 58782 w 324121"/>
                <a:gd name="connsiteY440" fmla="*/ 152672 h 288199"/>
                <a:gd name="connsiteX441" fmla="*/ 57966 w 324121"/>
                <a:gd name="connsiteY441" fmla="*/ 151039 h 288199"/>
                <a:gd name="connsiteX442" fmla="*/ 57150 w 324121"/>
                <a:gd name="connsiteY442" fmla="*/ 150223 h 288199"/>
                <a:gd name="connsiteX443" fmla="*/ 56333 w 324121"/>
                <a:gd name="connsiteY443" fmla="*/ 150223 h 288199"/>
                <a:gd name="connsiteX444" fmla="*/ 53884 w 324121"/>
                <a:gd name="connsiteY444" fmla="*/ 150223 h 288199"/>
                <a:gd name="connsiteX445" fmla="*/ 51435 w 324121"/>
                <a:gd name="connsiteY445" fmla="*/ 148590 h 288199"/>
                <a:gd name="connsiteX446" fmla="*/ 48169 w 324121"/>
                <a:gd name="connsiteY446" fmla="*/ 146141 h 288199"/>
                <a:gd name="connsiteX447" fmla="*/ 44904 w 324121"/>
                <a:gd name="connsiteY447" fmla="*/ 143691 h 288199"/>
                <a:gd name="connsiteX448" fmla="*/ 41638 w 324121"/>
                <a:gd name="connsiteY448" fmla="*/ 142059 h 288199"/>
                <a:gd name="connsiteX449" fmla="*/ 40005 w 324121"/>
                <a:gd name="connsiteY449" fmla="*/ 141242 h 288199"/>
                <a:gd name="connsiteX450" fmla="*/ 36739 w 324121"/>
                <a:gd name="connsiteY450" fmla="*/ 141242 h 288199"/>
                <a:gd name="connsiteX451" fmla="*/ 36739 w 324121"/>
                <a:gd name="connsiteY451" fmla="*/ 141242 h 288199"/>
                <a:gd name="connsiteX452" fmla="*/ 36739 w 324121"/>
                <a:gd name="connsiteY452" fmla="*/ 140426 h 288199"/>
                <a:gd name="connsiteX453" fmla="*/ 36739 w 324121"/>
                <a:gd name="connsiteY453" fmla="*/ 139609 h 288199"/>
                <a:gd name="connsiteX454" fmla="*/ 37556 w 324121"/>
                <a:gd name="connsiteY454" fmla="*/ 137976 h 288199"/>
                <a:gd name="connsiteX455" fmla="*/ 37556 w 324121"/>
                <a:gd name="connsiteY455" fmla="*/ 137160 h 288199"/>
                <a:gd name="connsiteX456" fmla="*/ 35106 w 324121"/>
                <a:gd name="connsiteY456" fmla="*/ 133894 h 288199"/>
                <a:gd name="connsiteX457" fmla="*/ 34290 w 324121"/>
                <a:gd name="connsiteY457" fmla="*/ 133078 h 288199"/>
                <a:gd name="connsiteX458" fmla="*/ 32657 w 324121"/>
                <a:gd name="connsiteY458" fmla="*/ 132262 h 288199"/>
                <a:gd name="connsiteX459" fmla="*/ 32657 w 324121"/>
                <a:gd name="connsiteY459" fmla="*/ 131445 h 288199"/>
                <a:gd name="connsiteX460" fmla="*/ 32657 w 324121"/>
                <a:gd name="connsiteY460" fmla="*/ 130629 h 288199"/>
                <a:gd name="connsiteX461" fmla="*/ 32657 w 324121"/>
                <a:gd name="connsiteY461" fmla="*/ 129812 h 288199"/>
                <a:gd name="connsiteX462" fmla="*/ 31840 w 324121"/>
                <a:gd name="connsiteY462" fmla="*/ 129812 h 288199"/>
                <a:gd name="connsiteX463" fmla="*/ 31024 w 324121"/>
                <a:gd name="connsiteY463" fmla="*/ 129812 h 288199"/>
                <a:gd name="connsiteX464" fmla="*/ 29391 w 324121"/>
                <a:gd name="connsiteY464" fmla="*/ 130629 h 288199"/>
                <a:gd name="connsiteX465" fmla="*/ 28575 w 324121"/>
                <a:gd name="connsiteY465" fmla="*/ 128996 h 288199"/>
                <a:gd name="connsiteX466" fmla="*/ 25309 w 324121"/>
                <a:gd name="connsiteY466" fmla="*/ 124097 h 288199"/>
                <a:gd name="connsiteX467" fmla="*/ 24493 w 324121"/>
                <a:gd name="connsiteY467" fmla="*/ 123281 h 288199"/>
                <a:gd name="connsiteX468" fmla="*/ 24493 w 324121"/>
                <a:gd name="connsiteY468" fmla="*/ 123281 h 288199"/>
                <a:gd name="connsiteX469" fmla="*/ 25309 w 324121"/>
                <a:gd name="connsiteY469" fmla="*/ 121648 h 288199"/>
                <a:gd name="connsiteX470" fmla="*/ 26942 w 324121"/>
                <a:gd name="connsiteY470" fmla="*/ 119199 h 288199"/>
                <a:gd name="connsiteX471" fmla="*/ 26942 w 324121"/>
                <a:gd name="connsiteY471" fmla="*/ 117566 h 288199"/>
                <a:gd name="connsiteX472" fmla="*/ 26942 w 324121"/>
                <a:gd name="connsiteY472" fmla="*/ 115933 h 288199"/>
                <a:gd name="connsiteX473" fmla="*/ 25309 w 324121"/>
                <a:gd name="connsiteY473" fmla="*/ 113484 h 288199"/>
                <a:gd name="connsiteX474" fmla="*/ 25309 w 324121"/>
                <a:gd name="connsiteY474" fmla="*/ 112667 h 288199"/>
                <a:gd name="connsiteX475" fmla="*/ 26125 w 324121"/>
                <a:gd name="connsiteY475" fmla="*/ 111034 h 288199"/>
                <a:gd name="connsiteX476" fmla="*/ 26125 w 324121"/>
                <a:gd name="connsiteY476" fmla="*/ 110218 h 288199"/>
                <a:gd name="connsiteX477" fmla="*/ 26942 w 324121"/>
                <a:gd name="connsiteY477" fmla="*/ 110218 h 288199"/>
                <a:gd name="connsiteX478" fmla="*/ 28575 w 324121"/>
                <a:gd name="connsiteY478" fmla="*/ 110218 h 288199"/>
                <a:gd name="connsiteX479" fmla="*/ 28575 w 324121"/>
                <a:gd name="connsiteY479" fmla="*/ 109401 h 288199"/>
                <a:gd name="connsiteX480" fmla="*/ 28575 w 324121"/>
                <a:gd name="connsiteY480" fmla="*/ 106952 h 288199"/>
                <a:gd name="connsiteX481" fmla="*/ 28575 w 324121"/>
                <a:gd name="connsiteY481" fmla="*/ 106136 h 288199"/>
                <a:gd name="connsiteX482" fmla="*/ 32657 w 324121"/>
                <a:gd name="connsiteY482" fmla="*/ 101237 h 288199"/>
                <a:gd name="connsiteX483" fmla="*/ 34290 w 324121"/>
                <a:gd name="connsiteY483" fmla="*/ 100421 h 288199"/>
                <a:gd name="connsiteX484" fmla="*/ 35923 w 324121"/>
                <a:gd name="connsiteY484" fmla="*/ 99604 h 288199"/>
                <a:gd name="connsiteX485" fmla="*/ 35923 w 324121"/>
                <a:gd name="connsiteY485" fmla="*/ 97971 h 288199"/>
                <a:gd name="connsiteX486" fmla="*/ 35923 w 324121"/>
                <a:gd name="connsiteY486" fmla="*/ 97155 h 288199"/>
                <a:gd name="connsiteX487" fmla="*/ 35923 w 324121"/>
                <a:gd name="connsiteY487" fmla="*/ 96338 h 288199"/>
                <a:gd name="connsiteX488" fmla="*/ 35923 w 324121"/>
                <a:gd name="connsiteY488" fmla="*/ 95522 h 288199"/>
                <a:gd name="connsiteX489" fmla="*/ 34290 w 324121"/>
                <a:gd name="connsiteY489" fmla="*/ 93073 h 288199"/>
                <a:gd name="connsiteX490" fmla="*/ 33473 w 324121"/>
                <a:gd name="connsiteY490" fmla="*/ 92256 h 288199"/>
                <a:gd name="connsiteX491" fmla="*/ 33473 w 324121"/>
                <a:gd name="connsiteY491" fmla="*/ 91440 h 288199"/>
                <a:gd name="connsiteX492" fmla="*/ 33473 w 324121"/>
                <a:gd name="connsiteY492" fmla="*/ 89807 h 288199"/>
                <a:gd name="connsiteX493" fmla="*/ 34290 w 324121"/>
                <a:gd name="connsiteY493" fmla="*/ 88174 h 288199"/>
                <a:gd name="connsiteX494" fmla="*/ 36739 w 324121"/>
                <a:gd name="connsiteY494" fmla="*/ 87358 h 288199"/>
                <a:gd name="connsiteX495" fmla="*/ 38372 w 324121"/>
                <a:gd name="connsiteY495" fmla="*/ 86541 h 288199"/>
                <a:gd name="connsiteX496" fmla="*/ 38372 w 324121"/>
                <a:gd name="connsiteY496" fmla="*/ 85725 h 288199"/>
                <a:gd name="connsiteX497" fmla="*/ 36739 w 324121"/>
                <a:gd name="connsiteY497" fmla="*/ 84909 h 288199"/>
                <a:gd name="connsiteX498" fmla="*/ 32657 w 324121"/>
                <a:gd name="connsiteY498" fmla="*/ 84909 h 288199"/>
                <a:gd name="connsiteX499" fmla="*/ 30207 w 324121"/>
                <a:gd name="connsiteY499" fmla="*/ 84909 h 288199"/>
                <a:gd name="connsiteX500" fmla="*/ 29391 w 324121"/>
                <a:gd name="connsiteY500" fmla="*/ 84909 h 288199"/>
                <a:gd name="connsiteX501" fmla="*/ 27758 w 324121"/>
                <a:gd name="connsiteY501" fmla="*/ 83276 h 288199"/>
                <a:gd name="connsiteX502" fmla="*/ 26125 w 324121"/>
                <a:gd name="connsiteY502" fmla="*/ 82459 h 288199"/>
                <a:gd name="connsiteX503" fmla="*/ 24493 w 324121"/>
                <a:gd name="connsiteY503" fmla="*/ 81643 h 288199"/>
                <a:gd name="connsiteX504" fmla="*/ 22860 w 324121"/>
                <a:gd name="connsiteY504" fmla="*/ 81643 h 288199"/>
                <a:gd name="connsiteX505" fmla="*/ 22043 w 324121"/>
                <a:gd name="connsiteY505" fmla="*/ 81643 h 288199"/>
                <a:gd name="connsiteX506" fmla="*/ 22043 w 324121"/>
                <a:gd name="connsiteY506" fmla="*/ 80826 h 288199"/>
                <a:gd name="connsiteX507" fmla="*/ 20411 w 324121"/>
                <a:gd name="connsiteY507" fmla="*/ 74295 h 288199"/>
                <a:gd name="connsiteX508" fmla="*/ 19594 w 324121"/>
                <a:gd name="connsiteY508" fmla="*/ 73479 h 288199"/>
                <a:gd name="connsiteX509" fmla="*/ 18778 w 324121"/>
                <a:gd name="connsiteY509" fmla="*/ 73479 h 288199"/>
                <a:gd name="connsiteX510" fmla="*/ 17961 w 324121"/>
                <a:gd name="connsiteY510" fmla="*/ 73479 h 288199"/>
                <a:gd name="connsiteX511" fmla="*/ 17145 w 324121"/>
                <a:gd name="connsiteY511" fmla="*/ 72662 h 288199"/>
                <a:gd name="connsiteX512" fmla="*/ 16329 w 324121"/>
                <a:gd name="connsiteY512" fmla="*/ 71846 h 288199"/>
                <a:gd name="connsiteX513" fmla="*/ 16329 w 324121"/>
                <a:gd name="connsiteY513" fmla="*/ 71029 h 288199"/>
                <a:gd name="connsiteX514" fmla="*/ 16329 w 324121"/>
                <a:gd name="connsiteY514" fmla="*/ 69396 h 288199"/>
                <a:gd name="connsiteX515" fmla="*/ 16329 w 324121"/>
                <a:gd name="connsiteY515" fmla="*/ 67763 h 288199"/>
                <a:gd name="connsiteX516" fmla="*/ 16329 w 324121"/>
                <a:gd name="connsiteY516" fmla="*/ 66947 h 288199"/>
                <a:gd name="connsiteX517" fmla="*/ 15512 w 324121"/>
                <a:gd name="connsiteY517" fmla="*/ 66131 h 288199"/>
                <a:gd name="connsiteX518" fmla="*/ 14696 w 324121"/>
                <a:gd name="connsiteY518" fmla="*/ 65314 h 288199"/>
                <a:gd name="connsiteX519" fmla="*/ 13879 w 324121"/>
                <a:gd name="connsiteY519" fmla="*/ 64498 h 288199"/>
                <a:gd name="connsiteX520" fmla="*/ 12246 w 324121"/>
                <a:gd name="connsiteY520" fmla="*/ 58783 h 288199"/>
                <a:gd name="connsiteX521" fmla="*/ 11430 w 324121"/>
                <a:gd name="connsiteY521" fmla="*/ 57150 h 288199"/>
                <a:gd name="connsiteX522" fmla="*/ 11430 w 324121"/>
                <a:gd name="connsiteY522" fmla="*/ 57150 h 288199"/>
                <a:gd name="connsiteX523" fmla="*/ 11430 w 324121"/>
                <a:gd name="connsiteY523" fmla="*/ 57150 h 288199"/>
                <a:gd name="connsiteX524" fmla="*/ 11430 w 324121"/>
                <a:gd name="connsiteY524" fmla="*/ 55517 h 288199"/>
                <a:gd name="connsiteX525" fmla="*/ 12246 w 324121"/>
                <a:gd name="connsiteY525" fmla="*/ 54701 h 288199"/>
                <a:gd name="connsiteX526" fmla="*/ 12246 w 324121"/>
                <a:gd name="connsiteY526" fmla="*/ 53884 h 288199"/>
                <a:gd name="connsiteX527" fmla="*/ 10613 w 324121"/>
                <a:gd name="connsiteY527" fmla="*/ 52251 h 288199"/>
                <a:gd name="connsiteX528" fmla="*/ 8981 w 324121"/>
                <a:gd name="connsiteY528" fmla="*/ 50619 h 288199"/>
                <a:gd name="connsiteX529" fmla="*/ 8164 w 324121"/>
                <a:gd name="connsiteY529" fmla="*/ 50619 h 288199"/>
                <a:gd name="connsiteX530" fmla="*/ 8164 w 324121"/>
                <a:gd name="connsiteY530" fmla="*/ 48986 h 288199"/>
                <a:gd name="connsiteX531" fmla="*/ 8164 w 324121"/>
                <a:gd name="connsiteY531" fmla="*/ 48169 h 288199"/>
                <a:gd name="connsiteX532" fmla="*/ 8164 w 324121"/>
                <a:gd name="connsiteY532" fmla="*/ 47353 h 288199"/>
                <a:gd name="connsiteX533" fmla="*/ 8164 w 324121"/>
                <a:gd name="connsiteY533" fmla="*/ 46536 h 288199"/>
                <a:gd name="connsiteX534" fmla="*/ 8164 w 324121"/>
                <a:gd name="connsiteY534" fmla="*/ 45720 h 288199"/>
                <a:gd name="connsiteX535" fmla="*/ 8981 w 324121"/>
                <a:gd name="connsiteY535" fmla="*/ 44904 h 288199"/>
                <a:gd name="connsiteX536" fmla="*/ 8164 w 324121"/>
                <a:gd name="connsiteY536" fmla="*/ 44087 h 288199"/>
                <a:gd name="connsiteX537" fmla="*/ 5715 w 324121"/>
                <a:gd name="connsiteY537" fmla="*/ 42454 h 288199"/>
                <a:gd name="connsiteX538" fmla="*/ 4898 w 324121"/>
                <a:gd name="connsiteY538" fmla="*/ 41638 h 288199"/>
                <a:gd name="connsiteX539" fmla="*/ 3265 w 324121"/>
                <a:gd name="connsiteY539" fmla="*/ 41638 h 288199"/>
                <a:gd name="connsiteX540" fmla="*/ 3265 w 324121"/>
                <a:gd name="connsiteY540" fmla="*/ 40821 h 288199"/>
                <a:gd name="connsiteX541" fmla="*/ 3265 w 324121"/>
                <a:gd name="connsiteY541" fmla="*/ 39189 h 288199"/>
                <a:gd name="connsiteX542" fmla="*/ 4082 w 324121"/>
                <a:gd name="connsiteY542" fmla="*/ 37556 h 288199"/>
                <a:gd name="connsiteX543" fmla="*/ 4898 w 324121"/>
                <a:gd name="connsiteY543" fmla="*/ 35923 h 288199"/>
                <a:gd name="connsiteX544" fmla="*/ 4898 w 324121"/>
                <a:gd name="connsiteY544" fmla="*/ 35106 h 288199"/>
                <a:gd name="connsiteX545" fmla="*/ 4898 w 324121"/>
                <a:gd name="connsiteY545" fmla="*/ 33474 h 288199"/>
                <a:gd name="connsiteX546" fmla="*/ 4898 w 324121"/>
                <a:gd name="connsiteY546" fmla="*/ 32657 h 288199"/>
                <a:gd name="connsiteX547" fmla="*/ 5715 w 324121"/>
                <a:gd name="connsiteY547" fmla="*/ 31024 h 288199"/>
                <a:gd name="connsiteX548" fmla="*/ 5715 w 324121"/>
                <a:gd name="connsiteY548" fmla="*/ 31024 h 288199"/>
                <a:gd name="connsiteX549" fmla="*/ 5715 w 324121"/>
                <a:gd name="connsiteY549" fmla="*/ 30208 h 288199"/>
                <a:gd name="connsiteX550" fmla="*/ 4898 w 324121"/>
                <a:gd name="connsiteY550" fmla="*/ 30208 h 288199"/>
                <a:gd name="connsiteX551" fmla="*/ 4082 w 324121"/>
                <a:gd name="connsiteY551" fmla="*/ 30208 h 288199"/>
                <a:gd name="connsiteX552" fmla="*/ 4082 w 324121"/>
                <a:gd name="connsiteY552" fmla="*/ 30208 h 288199"/>
                <a:gd name="connsiteX553" fmla="*/ 4082 w 324121"/>
                <a:gd name="connsiteY553" fmla="*/ 29391 h 288199"/>
                <a:gd name="connsiteX554" fmla="*/ 4082 w 324121"/>
                <a:gd name="connsiteY554" fmla="*/ 26126 h 288199"/>
                <a:gd name="connsiteX555" fmla="*/ 4082 w 324121"/>
                <a:gd name="connsiteY555" fmla="*/ 24493 h 288199"/>
                <a:gd name="connsiteX556" fmla="*/ 4082 w 324121"/>
                <a:gd name="connsiteY556" fmla="*/ 22860 h 288199"/>
                <a:gd name="connsiteX557" fmla="*/ 4082 w 324121"/>
                <a:gd name="connsiteY557" fmla="*/ 20411 h 288199"/>
                <a:gd name="connsiteX558" fmla="*/ 3265 w 324121"/>
                <a:gd name="connsiteY558" fmla="*/ 19594 h 288199"/>
                <a:gd name="connsiteX559" fmla="*/ 2449 w 324121"/>
                <a:gd name="connsiteY559" fmla="*/ 17961 h 288199"/>
                <a:gd name="connsiteX560" fmla="*/ 1632 w 324121"/>
                <a:gd name="connsiteY560" fmla="*/ 16329 h 288199"/>
                <a:gd name="connsiteX561" fmla="*/ 1632 w 324121"/>
                <a:gd name="connsiteY561" fmla="*/ 15512 h 288199"/>
                <a:gd name="connsiteX562" fmla="*/ 1632 w 324121"/>
                <a:gd name="connsiteY562" fmla="*/ 14696 h 288199"/>
                <a:gd name="connsiteX563" fmla="*/ 1632 w 324121"/>
                <a:gd name="connsiteY563" fmla="*/ 13879 h 288199"/>
                <a:gd name="connsiteX564" fmla="*/ 1632 w 324121"/>
                <a:gd name="connsiteY564" fmla="*/ 13063 h 288199"/>
                <a:gd name="connsiteX565" fmla="*/ 816 w 324121"/>
                <a:gd name="connsiteY565" fmla="*/ 12246 h 288199"/>
                <a:gd name="connsiteX566" fmla="*/ 0 w 324121"/>
                <a:gd name="connsiteY566" fmla="*/ 11430 h 288199"/>
                <a:gd name="connsiteX567" fmla="*/ 0 w 324121"/>
                <a:gd name="connsiteY567" fmla="*/ 10614 h 288199"/>
                <a:gd name="connsiteX568" fmla="*/ 0 w 324121"/>
                <a:gd name="connsiteY568" fmla="*/ 9797 h 288199"/>
                <a:gd name="connsiteX569" fmla="*/ 0 w 324121"/>
                <a:gd name="connsiteY569" fmla="*/ 8981 h 288199"/>
                <a:gd name="connsiteX570" fmla="*/ 0 w 324121"/>
                <a:gd name="connsiteY570" fmla="*/ 8164 h 288199"/>
                <a:gd name="connsiteX571" fmla="*/ 0 w 324121"/>
                <a:gd name="connsiteY571" fmla="*/ 8164 h 288199"/>
                <a:gd name="connsiteX572" fmla="*/ 1632 w 324121"/>
                <a:gd name="connsiteY572" fmla="*/ 8164 h 288199"/>
                <a:gd name="connsiteX573" fmla="*/ 3265 w 324121"/>
                <a:gd name="connsiteY573" fmla="*/ 8164 h 288199"/>
                <a:gd name="connsiteX574" fmla="*/ 4898 w 324121"/>
                <a:gd name="connsiteY574" fmla="*/ 8164 h 288199"/>
                <a:gd name="connsiteX575" fmla="*/ 5715 w 324121"/>
                <a:gd name="connsiteY575" fmla="*/ 7348 h 288199"/>
                <a:gd name="connsiteX576" fmla="*/ 6531 w 324121"/>
                <a:gd name="connsiteY576" fmla="*/ 2449 h 288199"/>
                <a:gd name="connsiteX577" fmla="*/ 7348 w 324121"/>
                <a:gd name="connsiteY577" fmla="*/ 816 h 288199"/>
                <a:gd name="connsiteX578" fmla="*/ 8164 w 324121"/>
                <a:gd name="connsiteY578" fmla="*/ 0 h 288199"/>
                <a:gd name="connsiteX579" fmla="*/ 10613 w 324121"/>
                <a:gd name="connsiteY579" fmla="*/ 1633 h 288199"/>
                <a:gd name="connsiteX580" fmla="*/ 17961 w 324121"/>
                <a:gd name="connsiteY580" fmla="*/ 4899 h 288199"/>
                <a:gd name="connsiteX581" fmla="*/ 17961 w 324121"/>
                <a:gd name="connsiteY581" fmla="*/ 4899 h 288199"/>
                <a:gd name="connsiteX582" fmla="*/ 206556 w 324121"/>
                <a:gd name="connsiteY582" fmla="*/ 257175 h 288199"/>
                <a:gd name="connsiteX583" fmla="*/ 204923 w 324121"/>
                <a:gd name="connsiteY583" fmla="*/ 259624 h 288199"/>
                <a:gd name="connsiteX584" fmla="*/ 202474 w 324121"/>
                <a:gd name="connsiteY584" fmla="*/ 261257 h 288199"/>
                <a:gd name="connsiteX585" fmla="*/ 201657 w 324121"/>
                <a:gd name="connsiteY585" fmla="*/ 260441 h 288199"/>
                <a:gd name="connsiteX586" fmla="*/ 200841 w 324121"/>
                <a:gd name="connsiteY586" fmla="*/ 260441 h 288199"/>
                <a:gd name="connsiteX587" fmla="*/ 199208 w 324121"/>
                <a:gd name="connsiteY587" fmla="*/ 261257 h 288199"/>
                <a:gd name="connsiteX588" fmla="*/ 198392 w 324121"/>
                <a:gd name="connsiteY588" fmla="*/ 261257 h 288199"/>
                <a:gd name="connsiteX589" fmla="*/ 195943 w 324121"/>
                <a:gd name="connsiteY589" fmla="*/ 262890 h 288199"/>
                <a:gd name="connsiteX590" fmla="*/ 194310 w 324121"/>
                <a:gd name="connsiteY590" fmla="*/ 263706 h 288199"/>
                <a:gd name="connsiteX591" fmla="*/ 192677 w 324121"/>
                <a:gd name="connsiteY591" fmla="*/ 263706 h 288199"/>
                <a:gd name="connsiteX592" fmla="*/ 191861 w 324121"/>
                <a:gd name="connsiteY592" fmla="*/ 263706 h 288199"/>
                <a:gd name="connsiteX593" fmla="*/ 191861 w 324121"/>
                <a:gd name="connsiteY593" fmla="*/ 262890 h 288199"/>
                <a:gd name="connsiteX594" fmla="*/ 191861 w 324121"/>
                <a:gd name="connsiteY594" fmla="*/ 262890 h 288199"/>
                <a:gd name="connsiteX595" fmla="*/ 192677 w 324121"/>
                <a:gd name="connsiteY595" fmla="*/ 262890 h 288199"/>
                <a:gd name="connsiteX596" fmla="*/ 195943 w 324121"/>
                <a:gd name="connsiteY596" fmla="*/ 262074 h 288199"/>
                <a:gd name="connsiteX597" fmla="*/ 200025 w 324121"/>
                <a:gd name="connsiteY597" fmla="*/ 260441 h 288199"/>
                <a:gd name="connsiteX598" fmla="*/ 200025 w 324121"/>
                <a:gd name="connsiteY598" fmla="*/ 259624 h 288199"/>
                <a:gd name="connsiteX599" fmla="*/ 199208 w 324121"/>
                <a:gd name="connsiteY599" fmla="*/ 257991 h 288199"/>
                <a:gd name="connsiteX600" fmla="*/ 199208 w 324121"/>
                <a:gd name="connsiteY600" fmla="*/ 257991 h 288199"/>
                <a:gd name="connsiteX601" fmla="*/ 201657 w 324121"/>
                <a:gd name="connsiteY601" fmla="*/ 258808 h 288199"/>
                <a:gd name="connsiteX602" fmla="*/ 204107 w 324121"/>
                <a:gd name="connsiteY602" fmla="*/ 257175 h 288199"/>
                <a:gd name="connsiteX603" fmla="*/ 206556 w 324121"/>
                <a:gd name="connsiteY603" fmla="*/ 257175 h 288199"/>
                <a:gd name="connsiteX604" fmla="*/ 207373 w 324121"/>
                <a:gd name="connsiteY604" fmla="*/ 257991 h 288199"/>
                <a:gd name="connsiteX605" fmla="*/ 206556 w 324121"/>
                <a:gd name="connsiteY605" fmla="*/ 257175 h 28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324121" h="288199">
                  <a:moveTo>
                    <a:pt x="17961" y="4899"/>
                  </a:moveTo>
                  <a:lnTo>
                    <a:pt x="17961" y="4899"/>
                  </a:lnTo>
                  <a:lnTo>
                    <a:pt x="21227" y="9797"/>
                  </a:lnTo>
                  <a:lnTo>
                    <a:pt x="22043" y="11430"/>
                  </a:lnTo>
                  <a:lnTo>
                    <a:pt x="22860" y="12246"/>
                  </a:lnTo>
                  <a:lnTo>
                    <a:pt x="23676" y="13063"/>
                  </a:lnTo>
                  <a:lnTo>
                    <a:pt x="24493" y="13879"/>
                  </a:lnTo>
                  <a:lnTo>
                    <a:pt x="25309" y="14696"/>
                  </a:lnTo>
                  <a:lnTo>
                    <a:pt x="26942" y="15512"/>
                  </a:lnTo>
                  <a:lnTo>
                    <a:pt x="27758" y="16329"/>
                  </a:lnTo>
                  <a:lnTo>
                    <a:pt x="29391" y="17961"/>
                  </a:lnTo>
                  <a:lnTo>
                    <a:pt x="31024" y="18778"/>
                  </a:lnTo>
                  <a:lnTo>
                    <a:pt x="36739" y="20411"/>
                  </a:lnTo>
                  <a:lnTo>
                    <a:pt x="40005" y="21227"/>
                  </a:lnTo>
                  <a:lnTo>
                    <a:pt x="40821" y="21227"/>
                  </a:lnTo>
                  <a:lnTo>
                    <a:pt x="43271" y="20411"/>
                  </a:lnTo>
                  <a:lnTo>
                    <a:pt x="45720" y="20411"/>
                  </a:lnTo>
                  <a:lnTo>
                    <a:pt x="46536" y="20411"/>
                  </a:lnTo>
                  <a:lnTo>
                    <a:pt x="50618" y="16329"/>
                  </a:lnTo>
                  <a:lnTo>
                    <a:pt x="51435" y="14696"/>
                  </a:lnTo>
                  <a:lnTo>
                    <a:pt x="53884" y="13879"/>
                  </a:lnTo>
                  <a:lnTo>
                    <a:pt x="55517" y="12246"/>
                  </a:lnTo>
                  <a:lnTo>
                    <a:pt x="57150" y="10614"/>
                  </a:lnTo>
                  <a:lnTo>
                    <a:pt x="59599" y="8981"/>
                  </a:lnTo>
                  <a:lnTo>
                    <a:pt x="62048" y="7348"/>
                  </a:lnTo>
                  <a:lnTo>
                    <a:pt x="63681" y="6531"/>
                  </a:lnTo>
                  <a:lnTo>
                    <a:pt x="66947" y="4082"/>
                  </a:lnTo>
                  <a:lnTo>
                    <a:pt x="68580" y="3266"/>
                  </a:lnTo>
                  <a:lnTo>
                    <a:pt x="70213" y="3266"/>
                  </a:lnTo>
                  <a:lnTo>
                    <a:pt x="72662" y="5715"/>
                  </a:lnTo>
                  <a:lnTo>
                    <a:pt x="75111" y="8164"/>
                  </a:lnTo>
                  <a:lnTo>
                    <a:pt x="75928" y="8981"/>
                  </a:lnTo>
                  <a:lnTo>
                    <a:pt x="75111" y="9797"/>
                  </a:lnTo>
                  <a:lnTo>
                    <a:pt x="73479" y="10614"/>
                  </a:lnTo>
                  <a:lnTo>
                    <a:pt x="73479" y="11430"/>
                  </a:lnTo>
                  <a:lnTo>
                    <a:pt x="73479" y="12246"/>
                  </a:lnTo>
                  <a:lnTo>
                    <a:pt x="73479" y="13063"/>
                  </a:lnTo>
                  <a:lnTo>
                    <a:pt x="73479" y="13879"/>
                  </a:lnTo>
                  <a:lnTo>
                    <a:pt x="75928" y="15512"/>
                  </a:lnTo>
                  <a:lnTo>
                    <a:pt x="75928" y="16329"/>
                  </a:lnTo>
                  <a:lnTo>
                    <a:pt x="75928" y="17145"/>
                  </a:lnTo>
                  <a:lnTo>
                    <a:pt x="75928" y="17961"/>
                  </a:lnTo>
                  <a:lnTo>
                    <a:pt x="75111" y="17961"/>
                  </a:lnTo>
                  <a:lnTo>
                    <a:pt x="73479" y="18778"/>
                  </a:lnTo>
                  <a:lnTo>
                    <a:pt x="71846" y="19594"/>
                  </a:lnTo>
                  <a:lnTo>
                    <a:pt x="71029" y="20411"/>
                  </a:lnTo>
                  <a:lnTo>
                    <a:pt x="70213" y="21227"/>
                  </a:lnTo>
                  <a:lnTo>
                    <a:pt x="70213" y="22044"/>
                  </a:lnTo>
                  <a:lnTo>
                    <a:pt x="71029" y="22860"/>
                  </a:lnTo>
                  <a:lnTo>
                    <a:pt x="74295" y="24493"/>
                  </a:lnTo>
                  <a:lnTo>
                    <a:pt x="74295" y="25309"/>
                  </a:lnTo>
                  <a:lnTo>
                    <a:pt x="75111" y="26126"/>
                  </a:lnTo>
                  <a:lnTo>
                    <a:pt x="75928" y="26942"/>
                  </a:lnTo>
                  <a:lnTo>
                    <a:pt x="77561" y="26942"/>
                  </a:lnTo>
                  <a:lnTo>
                    <a:pt x="78377" y="26942"/>
                  </a:lnTo>
                  <a:lnTo>
                    <a:pt x="81643" y="31024"/>
                  </a:lnTo>
                  <a:lnTo>
                    <a:pt x="82459" y="31024"/>
                  </a:lnTo>
                  <a:lnTo>
                    <a:pt x="85725" y="30208"/>
                  </a:lnTo>
                  <a:lnTo>
                    <a:pt x="86541" y="30208"/>
                  </a:lnTo>
                  <a:lnTo>
                    <a:pt x="86541" y="31024"/>
                  </a:lnTo>
                  <a:lnTo>
                    <a:pt x="87357" y="35923"/>
                  </a:lnTo>
                  <a:lnTo>
                    <a:pt x="87357" y="38372"/>
                  </a:lnTo>
                  <a:lnTo>
                    <a:pt x="88174" y="40821"/>
                  </a:lnTo>
                  <a:lnTo>
                    <a:pt x="88990" y="43271"/>
                  </a:lnTo>
                  <a:lnTo>
                    <a:pt x="89807" y="45720"/>
                  </a:lnTo>
                  <a:lnTo>
                    <a:pt x="91440" y="47353"/>
                  </a:lnTo>
                  <a:lnTo>
                    <a:pt x="94706" y="48986"/>
                  </a:lnTo>
                  <a:lnTo>
                    <a:pt x="96338" y="49802"/>
                  </a:lnTo>
                  <a:lnTo>
                    <a:pt x="100421" y="49802"/>
                  </a:lnTo>
                  <a:lnTo>
                    <a:pt x="104503" y="50619"/>
                  </a:lnTo>
                  <a:lnTo>
                    <a:pt x="106952" y="51435"/>
                  </a:lnTo>
                  <a:lnTo>
                    <a:pt x="107768" y="52251"/>
                  </a:lnTo>
                  <a:lnTo>
                    <a:pt x="108585" y="53068"/>
                  </a:lnTo>
                  <a:lnTo>
                    <a:pt x="111034" y="57150"/>
                  </a:lnTo>
                  <a:lnTo>
                    <a:pt x="114300" y="59599"/>
                  </a:lnTo>
                  <a:lnTo>
                    <a:pt x="120831" y="63681"/>
                  </a:lnTo>
                  <a:lnTo>
                    <a:pt x="124097" y="65314"/>
                  </a:lnTo>
                  <a:lnTo>
                    <a:pt x="134711" y="67763"/>
                  </a:lnTo>
                  <a:lnTo>
                    <a:pt x="142058" y="67763"/>
                  </a:lnTo>
                  <a:lnTo>
                    <a:pt x="161653" y="62865"/>
                  </a:lnTo>
                  <a:lnTo>
                    <a:pt x="168184" y="61232"/>
                  </a:lnTo>
                  <a:lnTo>
                    <a:pt x="170633" y="61232"/>
                  </a:lnTo>
                  <a:lnTo>
                    <a:pt x="169000" y="62049"/>
                  </a:lnTo>
                  <a:lnTo>
                    <a:pt x="166551" y="62865"/>
                  </a:lnTo>
                  <a:lnTo>
                    <a:pt x="168184" y="63681"/>
                  </a:lnTo>
                  <a:lnTo>
                    <a:pt x="170633" y="63681"/>
                  </a:lnTo>
                  <a:lnTo>
                    <a:pt x="171450" y="63681"/>
                  </a:lnTo>
                  <a:lnTo>
                    <a:pt x="172266" y="62865"/>
                  </a:lnTo>
                  <a:lnTo>
                    <a:pt x="172266" y="62049"/>
                  </a:lnTo>
                  <a:lnTo>
                    <a:pt x="172266" y="61232"/>
                  </a:lnTo>
                  <a:lnTo>
                    <a:pt x="171450" y="56334"/>
                  </a:lnTo>
                  <a:lnTo>
                    <a:pt x="170633" y="53068"/>
                  </a:lnTo>
                  <a:lnTo>
                    <a:pt x="175532" y="53068"/>
                  </a:lnTo>
                  <a:lnTo>
                    <a:pt x="177165" y="52251"/>
                  </a:lnTo>
                  <a:lnTo>
                    <a:pt x="179614" y="51435"/>
                  </a:lnTo>
                  <a:lnTo>
                    <a:pt x="181247" y="50619"/>
                  </a:lnTo>
                  <a:lnTo>
                    <a:pt x="182063" y="50619"/>
                  </a:lnTo>
                  <a:lnTo>
                    <a:pt x="182880" y="49802"/>
                  </a:lnTo>
                  <a:lnTo>
                    <a:pt x="183696" y="48986"/>
                  </a:lnTo>
                  <a:lnTo>
                    <a:pt x="185329" y="44087"/>
                  </a:lnTo>
                  <a:lnTo>
                    <a:pt x="186146" y="43271"/>
                  </a:lnTo>
                  <a:lnTo>
                    <a:pt x="189411" y="40821"/>
                  </a:lnTo>
                  <a:lnTo>
                    <a:pt x="191861" y="39189"/>
                  </a:lnTo>
                  <a:lnTo>
                    <a:pt x="194310" y="37556"/>
                  </a:lnTo>
                  <a:lnTo>
                    <a:pt x="197575" y="36739"/>
                  </a:lnTo>
                  <a:lnTo>
                    <a:pt x="201657" y="36739"/>
                  </a:lnTo>
                  <a:lnTo>
                    <a:pt x="204923" y="36739"/>
                  </a:lnTo>
                  <a:lnTo>
                    <a:pt x="206556" y="36739"/>
                  </a:lnTo>
                  <a:lnTo>
                    <a:pt x="207373" y="36739"/>
                  </a:lnTo>
                  <a:lnTo>
                    <a:pt x="208189" y="36739"/>
                  </a:lnTo>
                  <a:lnTo>
                    <a:pt x="209006" y="36739"/>
                  </a:lnTo>
                  <a:lnTo>
                    <a:pt x="209822" y="35106"/>
                  </a:lnTo>
                  <a:lnTo>
                    <a:pt x="210638" y="34290"/>
                  </a:lnTo>
                  <a:lnTo>
                    <a:pt x="211455" y="33474"/>
                  </a:lnTo>
                  <a:lnTo>
                    <a:pt x="213088" y="33474"/>
                  </a:lnTo>
                  <a:lnTo>
                    <a:pt x="215537" y="33474"/>
                  </a:lnTo>
                  <a:lnTo>
                    <a:pt x="217170" y="33474"/>
                  </a:lnTo>
                  <a:lnTo>
                    <a:pt x="219619" y="34290"/>
                  </a:lnTo>
                  <a:lnTo>
                    <a:pt x="222068" y="34290"/>
                  </a:lnTo>
                  <a:lnTo>
                    <a:pt x="223701" y="34290"/>
                  </a:lnTo>
                  <a:lnTo>
                    <a:pt x="224518" y="35106"/>
                  </a:lnTo>
                  <a:lnTo>
                    <a:pt x="225334" y="35923"/>
                  </a:lnTo>
                  <a:lnTo>
                    <a:pt x="225334" y="36739"/>
                  </a:lnTo>
                  <a:lnTo>
                    <a:pt x="225334" y="37556"/>
                  </a:lnTo>
                  <a:lnTo>
                    <a:pt x="225334" y="38372"/>
                  </a:lnTo>
                  <a:lnTo>
                    <a:pt x="225334" y="38372"/>
                  </a:lnTo>
                  <a:lnTo>
                    <a:pt x="226150" y="39189"/>
                  </a:lnTo>
                  <a:lnTo>
                    <a:pt x="227783" y="39189"/>
                  </a:lnTo>
                  <a:lnTo>
                    <a:pt x="231049" y="40005"/>
                  </a:lnTo>
                  <a:lnTo>
                    <a:pt x="234315" y="40821"/>
                  </a:lnTo>
                  <a:lnTo>
                    <a:pt x="235948" y="41638"/>
                  </a:lnTo>
                  <a:lnTo>
                    <a:pt x="238397" y="42454"/>
                  </a:lnTo>
                  <a:lnTo>
                    <a:pt x="240846" y="44904"/>
                  </a:lnTo>
                  <a:lnTo>
                    <a:pt x="241663" y="44904"/>
                  </a:lnTo>
                  <a:lnTo>
                    <a:pt x="242479" y="44904"/>
                  </a:lnTo>
                  <a:lnTo>
                    <a:pt x="243296" y="44904"/>
                  </a:lnTo>
                  <a:lnTo>
                    <a:pt x="244929" y="44087"/>
                  </a:lnTo>
                  <a:lnTo>
                    <a:pt x="246561" y="44904"/>
                  </a:lnTo>
                  <a:lnTo>
                    <a:pt x="247378" y="44904"/>
                  </a:lnTo>
                  <a:lnTo>
                    <a:pt x="249011" y="44087"/>
                  </a:lnTo>
                  <a:lnTo>
                    <a:pt x="250643" y="44904"/>
                  </a:lnTo>
                  <a:lnTo>
                    <a:pt x="255542" y="47353"/>
                  </a:lnTo>
                  <a:lnTo>
                    <a:pt x="256358" y="47353"/>
                  </a:lnTo>
                  <a:lnTo>
                    <a:pt x="257175" y="47353"/>
                  </a:lnTo>
                  <a:lnTo>
                    <a:pt x="257991" y="48169"/>
                  </a:lnTo>
                  <a:lnTo>
                    <a:pt x="257991" y="48986"/>
                  </a:lnTo>
                  <a:lnTo>
                    <a:pt x="257991" y="51435"/>
                  </a:lnTo>
                  <a:lnTo>
                    <a:pt x="259624" y="53068"/>
                  </a:lnTo>
                  <a:lnTo>
                    <a:pt x="261257" y="54701"/>
                  </a:lnTo>
                  <a:lnTo>
                    <a:pt x="263706" y="55517"/>
                  </a:lnTo>
                  <a:lnTo>
                    <a:pt x="267788" y="57150"/>
                  </a:lnTo>
                  <a:lnTo>
                    <a:pt x="269421" y="58783"/>
                  </a:lnTo>
                  <a:lnTo>
                    <a:pt x="271054" y="61232"/>
                  </a:lnTo>
                  <a:lnTo>
                    <a:pt x="273504" y="64498"/>
                  </a:lnTo>
                  <a:lnTo>
                    <a:pt x="273504" y="64498"/>
                  </a:lnTo>
                  <a:lnTo>
                    <a:pt x="279218" y="64498"/>
                  </a:lnTo>
                  <a:lnTo>
                    <a:pt x="285750" y="64498"/>
                  </a:lnTo>
                  <a:lnTo>
                    <a:pt x="286566" y="66131"/>
                  </a:lnTo>
                  <a:lnTo>
                    <a:pt x="286566" y="68580"/>
                  </a:lnTo>
                  <a:lnTo>
                    <a:pt x="286566" y="71846"/>
                  </a:lnTo>
                  <a:lnTo>
                    <a:pt x="287382" y="73479"/>
                  </a:lnTo>
                  <a:lnTo>
                    <a:pt x="287382" y="75112"/>
                  </a:lnTo>
                  <a:lnTo>
                    <a:pt x="286566" y="75928"/>
                  </a:lnTo>
                  <a:lnTo>
                    <a:pt x="286566" y="76744"/>
                  </a:lnTo>
                  <a:lnTo>
                    <a:pt x="286566" y="77561"/>
                  </a:lnTo>
                  <a:lnTo>
                    <a:pt x="287382" y="78377"/>
                  </a:lnTo>
                  <a:lnTo>
                    <a:pt x="288199" y="80010"/>
                  </a:lnTo>
                  <a:lnTo>
                    <a:pt x="288199" y="82459"/>
                  </a:lnTo>
                  <a:lnTo>
                    <a:pt x="288199" y="83276"/>
                  </a:lnTo>
                  <a:lnTo>
                    <a:pt x="288199" y="84092"/>
                  </a:lnTo>
                  <a:lnTo>
                    <a:pt x="288199" y="84909"/>
                  </a:lnTo>
                  <a:lnTo>
                    <a:pt x="288199" y="86541"/>
                  </a:lnTo>
                  <a:lnTo>
                    <a:pt x="288199" y="87358"/>
                  </a:lnTo>
                  <a:lnTo>
                    <a:pt x="287382" y="88174"/>
                  </a:lnTo>
                  <a:lnTo>
                    <a:pt x="287382" y="88991"/>
                  </a:lnTo>
                  <a:lnTo>
                    <a:pt x="286566" y="90624"/>
                  </a:lnTo>
                  <a:lnTo>
                    <a:pt x="286566" y="91440"/>
                  </a:lnTo>
                  <a:lnTo>
                    <a:pt x="285750" y="92256"/>
                  </a:lnTo>
                  <a:lnTo>
                    <a:pt x="284933" y="92256"/>
                  </a:lnTo>
                  <a:lnTo>
                    <a:pt x="284933" y="93889"/>
                  </a:lnTo>
                  <a:lnTo>
                    <a:pt x="284933" y="94706"/>
                  </a:lnTo>
                  <a:lnTo>
                    <a:pt x="284933" y="96338"/>
                  </a:lnTo>
                  <a:lnTo>
                    <a:pt x="284117" y="97155"/>
                  </a:lnTo>
                  <a:lnTo>
                    <a:pt x="284117" y="97971"/>
                  </a:lnTo>
                  <a:lnTo>
                    <a:pt x="283300" y="99604"/>
                  </a:lnTo>
                  <a:lnTo>
                    <a:pt x="283300" y="101237"/>
                  </a:lnTo>
                  <a:lnTo>
                    <a:pt x="282484" y="102054"/>
                  </a:lnTo>
                  <a:lnTo>
                    <a:pt x="281668" y="102870"/>
                  </a:lnTo>
                  <a:lnTo>
                    <a:pt x="280851" y="103687"/>
                  </a:lnTo>
                  <a:lnTo>
                    <a:pt x="280851" y="104503"/>
                  </a:lnTo>
                  <a:lnTo>
                    <a:pt x="280035" y="104503"/>
                  </a:lnTo>
                  <a:lnTo>
                    <a:pt x="279218" y="105319"/>
                  </a:lnTo>
                  <a:lnTo>
                    <a:pt x="278402" y="106136"/>
                  </a:lnTo>
                  <a:lnTo>
                    <a:pt x="277586" y="106136"/>
                  </a:lnTo>
                  <a:lnTo>
                    <a:pt x="277586" y="106952"/>
                  </a:lnTo>
                  <a:lnTo>
                    <a:pt x="277586" y="107769"/>
                  </a:lnTo>
                  <a:lnTo>
                    <a:pt x="278402" y="107769"/>
                  </a:lnTo>
                  <a:lnTo>
                    <a:pt x="279218" y="108585"/>
                  </a:lnTo>
                  <a:lnTo>
                    <a:pt x="280851" y="110218"/>
                  </a:lnTo>
                  <a:lnTo>
                    <a:pt x="276769" y="110218"/>
                  </a:lnTo>
                  <a:lnTo>
                    <a:pt x="275953" y="111851"/>
                  </a:lnTo>
                  <a:lnTo>
                    <a:pt x="274320" y="114300"/>
                  </a:lnTo>
                  <a:lnTo>
                    <a:pt x="275136" y="119199"/>
                  </a:lnTo>
                  <a:lnTo>
                    <a:pt x="274320" y="121648"/>
                  </a:lnTo>
                  <a:lnTo>
                    <a:pt x="275136" y="123281"/>
                  </a:lnTo>
                  <a:lnTo>
                    <a:pt x="275953" y="124097"/>
                  </a:lnTo>
                  <a:lnTo>
                    <a:pt x="277586" y="124913"/>
                  </a:lnTo>
                  <a:lnTo>
                    <a:pt x="280035" y="124913"/>
                  </a:lnTo>
                  <a:lnTo>
                    <a:pt x="281668" y="124913"/>
                  </a:lnTo>
                  <a:lnTo>
                    <a:pt x="281668" y="125730"/>
                  </a:lnTo>
                  <a:lnTo>
                    <a:pt x="280851" y="126546"/>
                  </a:lnTo>
                  <a:lnTo>
                    <a:pt x="279218" y="128179"/>
                  </a:lnTo>
                  <a:lnTo>
                    <a:pt x="278402" y="128996"/>
                  </a:lnTo>
                  <a:lnTo>
                    <a:pt x="278402" y="138793"/>
                  </a:lnTo>
                  <a:lnTo>
                    <a:pt x="278402" y="140426"/>
                  </a:lnTo>
                  <a:lnTo>
                    <a:pt x="278402" y="142059"/>
                  </a:lnTo>
                  <a:lnTo>
                    <a:pt x="279218" y="146141"/>
                  </a:lnTo>
                  <a:lnTo>
                    <a:pt x="280035" y="150223"/>
                  </a:lnTo>
                  <a:lnTo>
                    <a:pt x="281668" y="156754"/>
                  </a:lnTo>
                  <a:lnTo>
                    <a:pt x="281668" y="158387"/>
                  </a:lnTo>
                  <a:lnTo>
                    <a:pt x="280851" y="161653"/>
                  </a:lnTo>
                  <a:lnTo>
                    <a:pt x="280851" y="164102"/>
                  </a:lnTo>
                  <a:lnTo>
                    <a:pt x="280851" y="166551"/>
                  </a:lnTo>
                  <a:lnTo>
                    <a:pt x="280851" y="168184"/>
                  </a:lnTo>
                  <a:lnTo>
                    <a:pt x="281668" y="171450"/>
                  </a:lnTo>
                  <a:lnTo>
                    <a:pt x="282484" y="171450"/>
                  </a:lnTo>
                  <a:lnTo>
                    <a:pt x="286566" y="172266"/>
                  </a:lnTo>
                  <a:lnTo>
                    <a:pt x="290648" y="173083"/>
                  </a:lnTo>
                  <a:lnTo>
                    <a:pt x="295547" y="173899"/>
                  </a:lnTo>
                  <a:lnTo>
                    <a:pt x="297180" y="175532"/>
                  </a:lnTo>
                  <a:lnTo>
                    <a:pt x="297996" y="179614"/>
                  </a:lnTo>
                  <a:lnTo>
                    <a:pt x="297996" y="182880"/>
                  </a:lnTo>
                  <a:lnTo>
                    <a:pt x="297180" y="184513"/>
                  </a:lnTo>
                  <a:lnTo>
                    <a:pt x="294731" y="187779"/>
                  </a:lnTo>
                  <a:lnTo>
                    <a:pt x="290648" y="192677"/>
                  </a:lnTo>
                  <a:lnTo>
                    <a:pt x="286566" y="196759"/>
                  </a:lnTo>
                  <a:lnTo>
                    <a:pt x="282484" y="201658"/>
                  </a:lnTo>
                  <a:lnTo>
                    <a:pt x="282484" y="202474"/>
                  </a:lnTo>
                  <a:lnTo>
                    <a:pt x="285750" y="206556"/>
                  </a:lnTo>
                  <a:lnTo>
                    <a:pt x="287382" y="209006"/>
                  </a:lnTo>
                  <a:lnTo>
                    <a:pt x="289832" y="212271"/>
                  </a:lnTo>
                  <a:lnTo>
                    <a:pt x="289832" y="213088"/>
                  </a:lnTo>
                  <a:lnTo>
                    <a:pt x="289832" y="214721"/>
                  </a:lnTo>
                  <a:lnTo>
                    <a:pt x="292281" y="219619"/>
                  </a:lnTo>
                  <a:lnTo>
                    <a:pt x="293098" y="222069"/>
                  </a:lnTo>
                  <a:lnTo>
                    <a:pt x="293914" y="223701"/>
                  </a:lnTo>
                  <a:lnTo>
                    <a:pt x="296363" y="226151"/>
                  </a:lnTo>
                  <a:lnTo>
                    <a:pt x="298813" y="228600"/>
                  </a:lnTo>
                  <a:lnTo>
                    <a:pt x="301262" y="229416"/>
                  </a:lnTo>
                  <a:lnTo>
                    <a:pt x="302895" y="229416"/>
                  </a:lnTo>
                  <a:lnTo>
                    <a:pt x="306977" y="230233"/>
                  </a:lnTo>
                  <a:lnTo>
                    <a:pt x="308610" y="231049"/>
                  </a:lnTo>
                  <a:lnTo>
                    <a:pt x="311059" y="233499"/>
                  </a:lnTo>
                  <a:lnTo>
                    <a:pt x="313508" y="233499"/>
                  </a:lnTo>
                  <a:lnTo>
                    <a:pt x="314325" y="233499"/>
                  </a:lnTo>
                  <a:lnTo>
                    <a:pt x="314325" y="233499"/>
                  </a:lnTo>
                  <a:lnTo>
                    <a:pt x="314325" y="234315"/>
                  </a:lnTo>
                  <a:lnTo>
                    <a:pt x="314325" y="238397"/>
                  </a:lnTo>
                  <a:lnTo>
                    <a:pt x="315141" y="242479"/>
                  </a:lnTo>
                  <a:lnTo>
                    <a:pt x="315957" y="248194"/>
                  </a:lnTo>
                  <a:lnTo>
                    <a:pt x="315957" y="249011"/>
                  </a:lnTo>
                  <a:lnTo>
                    <a:pt x="315141" y="250644"/>
                  </a:lnTo>
                  <a:lnTo>
                    <a:pt x="315141" y="251460"/>
                  </a:lnTo>
                  <a:lnTo>
                    <a:pt x="315141" y="252276"/>
                  </a:lnTo>
                  <a:lnTo>
                    <a:pt x="315141" y="252276"/>
                  </a:lnTo>
                  <a:lnTo>
                    <a:pt x="315957" y="252276"/>
                  </a:lnTo>
                  <a:lnTo>
                    <a:pt x="317590" y="252276"/>
                  </a:lnTo>
                  <a:lnTo>
                    <a:pt x="321673" y="251460"/>
                  </a:lnTo>
                  <a:lnTo>
                    <a:pt x="322489" y="251460"/>
                  </a:lnTo>
                  <a:lnTo>
                    <a:pt x="323306" y="252276"/>
                  </a:lnTo>
                  <a:lnTo>
                    <a:pt x="324122" y="253093"/>
                  </a:lnTo>
                  <a:lnTo>
                    <a:pt x="324122" y="253909"/>
                  </a:lnTo>
                  <a:lnTo>
                    <a:pt x="323306" y="254726"/>
                  </a:lnTo>
                  <a:lnTo>
                    <a:pt x="323306" y="256359"/>
                  </a:lnTo>
                  <a:lnTo>
                    <a:pt x="323306" y="258808"/>
                  </a:lnTo>
                  <a:lnTo>
                    <a:pt x="323306" y="258808"/>
                  </a:lnTo>
                  <a:lnTo>
                    <a:pt x="322489" y="259624"/>
                  </a:lnTo>
                  <a:lnTo>
                    <a:pt x="322489" y="262890"/>
                  </a:lnTo>
                  <a:lnTo>
                    <a:pt x="322489" y="262890"/>
                  </a:lnTo>
                  <a:lnTo>
                    <a:pt x="321673" y="262890"/>
                  </a:lnTo>
                  <a:lnTo>
                    <a:pt x="316774" y="262890"/>
                  </a:lnTo>
                  <a:lnTo>
                    <a:pt x="315957" y="262890"/>
                  </a:lnTo>
                  <a:lnTo>
                    <a:pt x="314325" y="263706"/>
                  </a:lnTo>
                  <a:lnTo>
                    <a:pt x="311059" y="264523"/>
                  </a:lnTo>
                  <a:lnTo>
                    <a:pt x="310243" y="264523"/>
                  </a:lnTo>
                  <a:lnTo>
                    <a:pt x="309426" y="265339"/>
                  </a:lnTo>
                  <a:lnTo>
                    <a:pt x="308610" y="266156"/>
                  </a:lnTo>
                  <a:lnTo>
                    <a:pt x="308610" y="266972"/>
                  </a:lnTo>
                  <a:lnTo>
                    <a:pt x="308610" y="266972"/>
                  </a:lnTo>
                  <a:lnTo>
                    <a:pt x="306977" y="266972"/>
                  </a:lnTo>
                  <a:lnTo>
                    <a:pt x="306161" y="267788"/>
                  </a:lnTo>
                  <a:lnTo>
                    <a:pt x="302895" y="269421"/>
                  </a:lnTo>
                  <a:lnTo>
                    <a:pt x="302079" y="269421"/>
                  </a:lnTo>
                  <a:lnTo>
                    <a:pt x="301262" y="270238"/>
                  </a:lnTo>
                  <a:lnTo>
                    <a:pt x="300446" y="273504"/>
                  </a:lnTo>
                  <a:lnTo>
                    <a:pt x="299629" y="275953"/>
                  </a:lnTo>
                  <a:lnTo>
                    <a:pt x="299629" y="275953"/>
                  </a:lnTo>
                  <a:lnTo>
                    <a:pt x="298813" y="276769"/>
                  </a:lnTo>
                  <a:lnTo>
                    <a:pt x="298813" y="276769"/>
                  </a:lnTo>
                  <a:lnTo>
                    <a:pt x="298813" y="277586"/>
                  </a:lnTo>
                  <a:lnTo>
                    <a:pt x="297996" y="279219"/>
                  </a:lnTo>
                  <a:lnTo>
                    <a:pt x="297996" y="284934"/>
                  </a:lnTo>
                  <a:lnTo>
                    <a:pt x="297180" y="286566"/>
                  </a:lnTo>
                  <a:lnTo>
                    <a:pt x="296363" y="286566"/>
                  </a:lnTo>
                  <a:lnTo>
                    <a:pt x="295547" y="287383"/>
                  </a:lnTo>
                  <a:lnTo>
                    <a:pt x="293914" y="288199"/>
                  </a:lnTo>
                  <a:lnTo>
                    <a:pt x="291465" y="287383"/>
                  </a:lnTo>
                  <a:lnTo>
                    <a:pt x="289015" y="286566"/>
                  </a:lnTo>
                  <a:lnTo>
                    <a:pt x="281668" y="284934"/>
                  </a:lnTo>
                  <a:lnTo>
                    <a:pt x="280851" y="284117"/>
                  </a:lnTo>
                  <a:lnTo>
                    <a:pt x="280035" y="282484"/>
                  </a:lnTo>
                  <a:lnTo>
                    <a:pt x="278402" y="281668"/>
                  </a:lnTo>
                  <a:lnTo>
                    <a:pt x="276769" y="284117"/>
                  </a:lnTo>
                  <a:lnTo>
                    <a:pt x="270238" y="282484"/>
                  </a:lnTo>
                  <a:lnTo>
                    <a:pt x="267788" y="282484"/>
                  </a:lnTo>
                  <a:lnTo>
                    <a:pt x="266156" y="281668"/>
                  </a:lnTo>
                  <a:lnTo>
                    <a:pt x="262890" y="281668"/>
                  </a:lnTo>
                  <a:lnTo>
                    <a:pt x="260440" y="280035"/>
                  </a:lnTo>
                  <a:lnTo>
                    <a:pt x="256358" y="280851"/>
                  </a:lnTo>
                  <a:lnTo>
                    <a:pt x="253093" y="280851"/>
                  </a:lnTo>
                  <a:lnTo>
                    <a:pt x="249011" y="278402"/>
                  </a:lnTo>
                  <a:lnTo>
                    <a:pt x="244929" y="277586"/>
                  </a:lnTo>
                  <a:lnTo>
                    <a:pt x="241663" y="277586"/>
                  </a:lnTo>
                  <a:lnTo>
                    <a:pt x="240030" y="277586"/>
                  </a:lnTo>
                  <a:lnTo>
                    <a:pt x="236764" y="276769"/>
                  </a:lnTo>
                  <a:lnTo>
                    <a:pt x="235131" y="275953"/>
                  </a:lnTo>
                  <a:lnTo>
                    <a:pt x="232682" y="276769"/>
                  </a:lnTo>
                  <a:lnTo>
                    <a:pt x="231865" y="275137"/>
                  </a:lnTo>
                  <a:lnTo>
                    <a:pt x="225334" y="274320"/>
                  </a:lnTo>
                  <a:lnTo>
                    <a:pt x="224518" y="271871"/>
                  </a:lnTo>
                  <a:lnTo>
                    <a:pt x="223701" y="269421"/>
                  </a:lnTo>
                  <a:lnTo>
                    <a:pt x="223701" y="266972"/>
                  </a:lnTo>
                  <a:lnTo>
                    <a:pt x="222068" y="262890"/>
                  </a:lnTo>
                  <a:lnTo>
                    <a:pt x="221252" y="257175"/>
                  </a:lnTo>
                  <a:lnTo>
                    <a:pt x="220436" y="254726"/>
                  </a:lnTo>
                  <a:lnTo>
                    <a:pt x="219619" y="253093"/>
                  </a:lnTo>
                  <a:lnTo>
                    <a:pt x="218803" y="251460"/>
                  </a:lnTo>
                  <a:lnTo>
                    <a:pt x="217170" y="249827"/>
                  </a:lnTo>
                  <a:lnTo>
                    <a:pt x="215537" y="249011"/>
                  </a:lnTo>
                  <a:lnTo>
                    <a:pt x="209006" y="247378"/>
                  </a:lnTo>
                  <a:lnTo>
                    <a:pt x="208189" y="247378"/>
                  </a:lnTo>
                  <a:lnTo>
                    <a:pt x="204923" y="253093"/>
                  </a:lnTo>
                  <a:lnTo>
                    <a:pt x="201657" y="254726"/>
                  </a:lnTo>
                  <a:lnTo>
                    <a:pt x="196759" y="255542"/>
                  </a:lnTo>
                  <a:lnTo>
                    <a:pt x="195943" y="256359"/>
                  </a:lnTo>
                  <a:lnTo>
                    <a:pt x="195126" y="257991"/>
                  </a:lnTo>
                  <a:lnTo>
                    <a:pt x="193493" y="258808"/>
                  </a:lnTo>
                  <a:lnTo>
                    <a:pt x="191044" y="258808"/>
                  </a:lnTo>
                  <a:lnTo>
                    <a:pt x="188595" y="259624"/>
                  </a:lnTo>
                  <a:lnTo>
                    <a:pt x="184513" y="262890"/>
                  </a:lnTo>
                  <a:lnTo>
                    <a:pt x="182063" y="263706"/>
                  </a:lnTo>
                  <a:lnTo>
                    <a:pt x="180431" y="263706"/>
                  </a:lnTo>
                  <a:lnTo>
                    <a:pt x="178798" y="262074"/>
                  </a:lnTo>
                  <a:lnTo>
                    <a:pt x="173899" y="260441"/>
                  </a:lnTo>
                  <a:lnTo>
                    <a:pt x="170633" y="259624"/>
                  </a:lnTo>
                  <a:lnTo>
                    <a:pt x="166551" y="260441"/>
                  </a:lnTo>
                  <a:lnTo>
                    <a:pt x="164918" y="260441"/>
                  </a:lnTo>
                  <a:lnTo>
                    <a:pt x="161653" y="257991"/>
                  </a:lnTo>
                  <a:lnTo>
                    <a:pt x="160836" y="256359"/>
                  </a:lnTo>
                  <a:lnTo>
                    <a:pt x="159204" y="255542"/>
                  </a:lnTo>
                  <a:lnTo>
                    <a:pt x="153488" y="253093"/>
                  </a:lnTo>
                  <a:lnTo>
                    <a:pt x="148590" y="249827"/>
                  </a:lnTo>
                  <a:lnTo>
                    <a:pt x="147773" y="248194"/>
                  </a:lnTo>
                  <a:lnTo>
                    <a:pt x="146957" y="246562"/>
                  </a:lnTo>
                  <a:lnTo>
                    <a:pt x="144507" y="244112"/>
                  </a:lnTo>
                  <a:lnTo>
                    <a:pt x="139609" y="242479"/>
                  </a:lnTo>
                  <a:lnTo>
                    <a:pt x="137160" y="240846"/>
                  </a:lnTo>
                  <a:lnTo>
                    <a:pt x="133894" y="240030"/>
                  </a:lnTo>
                  <a:lnTo>
                    <a:pt x="130629" y="240030"/>
                  </a:lnTo>
                  <a:lnTo>
                    <a:pt x="128996" y="240030"/>
                  </a:lnTo>
                  <a:lnTo>
                    <a:pt x="128179" y="239213"/>
                  </a:lnTo>
                  <a:lnTo>
                    <a:pt x="124097" y="235131"/>
                  </a:lnTo>
                  <a:lnTo>
                    <a:pt x="124097" y="233499"/>
                  </a:lnTo>
                  <a:lnTo>
                    <a:pt x="121648" y="229416"/>
                  </a:lnTo>
                  <a:lnTo>
                    <a:pt x="120831" y="227784"/>
                  </a:lnTo>
                  <a:lnTo>
                    <a:pt x="120015" y="223701"/>
                  </a:lnTo>
                  <a:lnTo>
                    <a:pt x="119198" y="222885"/>
                  </a:lnTo>
                  <a:lnTo>
                    <a:pt x="116749" y="221252"/>
                  </a:lnTo>
                  <a:lnTo>
                    <a:pt x="116749" y="220436"/>
                  </a:lnTo>
                  <a:lnTo>
                    <a:pt x="117565" y="218803"/>
                  </a:lnTo>
                  <a:lnTo>
                    <a:pt x="117565" y="217987"/>
                  </a:lnTo>
                  <a:lnTo>
                    <a:pt x="115932" y="217170"/>
                  </a:lnTo>
                  <a:lnTo>
                    <a:pt x="114300" y="216354"/>
                  </a:lnTo>
                  <a:lnTo>
                    <a:pt x="113483" y="214721"/>
                  </a:lnTo>
                  <a:lnTo>
                    <a:pt x="113483" y="212271"/>
                  </a:lnTo>
                  <a:lnTo>
                    <a:pt x="113483" y="210638"/>
                  </a:lnTo>
                  <a:lnTo>
                    <a:pt x="111850" y="208189"/>
                  </a:lnTo>
                  <a:lnTo>
                    <a:pt x="109401" y="205740"/>
                  </a:lnTo>
                  <a:lnTo>
                    <a:pt x="106952" y="201658"/>
                  </a:lnTo>
                  <a:lnTo>
                    <a:pt x="106136" y="200841"/>
                  </a:lnTo>
                  <a:lnTo>
                    <a:pt x="105319" y="198392"/>
                  </a:lnTo>
                  <a:lnTo>
                    <a:pt x="104503" y="195126"/>
                  </a:lnTo>
                  <a:lnTo>
                    <a:pt x="102870" y="195126"/>
                  </a:lnTo>
                  <a:lnTo>
                    <a:pt x="95522" y="198392"/>
                  </a:lnTo>
                  <a:lnTo>
                    <a:pt x="93073" y="196759"/>
                  </a:lnTo>
                  <a:lnTo>
                    <a:pt x="86541" y="193494"/>
                  </a:lnTo>
                  <a:lnTo>
                    <a:pt x="85725" y="192677"/>
                  </a:lnTo>
                  <a:lnTo>
                    <a:pt x="84908" y="191861"/>
                  </a:lnTo>
                  <a:lnTo>
                    <a:pt x="85725" y="191044"/>
                  </a:lnTo>
                  <a:lnTo>
                    <a:pt x="86541" y="191044"/>
                  </a:lnTo>
                  <a:lnTo>
                    <a:pt x="88174" y="191861"/>
                  </a:lnTo>
                  <a:lnTo>
                    <a:pt x="88990" y="191044"/>
                  </a:lnTo>
                  <a:lnTo>
                    <a:pt x="88990" y="190228"/>
                  </a:lnTo>
                  <a:lnTo>
                    <a:pt x="87357" y="189412"/>
                  </a:lnTo>
                  <a:lnTo>
                    <a:pt x="84908" y="189412"/>
                  </a:lnTo>
                  <a:lnTo>
                    <a:pt x="85725" y="190228"/>
                  </a:lnTo>
                  <a:lnTo>
                    <a:pt x="84092" y="191044"/>
                  </a:lnTo>
                  <a:lnTo>
                    <a:pt x="83275" y="192677"/>
                  </a:lnTo>
                  <a:lnTo>
                    <a:pt x="83275" y="194310"/>
                  </a:lnTo>
                  <a:lnTo>
                    <a:pt x="83275" y="196759"/>
                  </a:lnTo>
                  <a:lnTo>
                    <a:pt x="82459" y="197576"/>
                  </a:lnTo>
                  <a:lnTo>
                    <a:pt x="81643" y="198392"/>
                  </a:lnTo>
                  <a:lnTo>
                    <a:pt x="79193" y="198392"/>
                  </a:lnTo>
                  <a:lnTo>
                    <a:pt x="77561" y="199209"/>
                  </a:lnTo>
                  <a:lnTo>
                    <a:pt x="76744" y="199209"/>
                  </a:lnTo>
                  <a:lnTo>
                    <a:pt x="75928" y="198392"/>
                  </a:lnTo>
                  <a:lnTo>
                    <a:pt x="75111" y="197576"/>
                  </a:lnTo>
                  <a:lnTo>
                    <a:pt x="74295" y="195943"/>
                  </a:lnTo>
                  <a:lnTo>
                    <a:pt x="74295" y="195126"/>
                  </a:lnTo>
                  <a:lnTo>
                    <a:pt x="74295" y="194310"/>
                  </a:lnTo>
                  <a:lnTo>
                    <a:pt x="74295" y="193494"/>
                  </a:lnTo>
                  <a:lnTo>
                    <a:pt x="73479" y="192677"/>
                  </a:lnTo>
                  <a:lnTo>
                    <a:pt x="72662" y="191861"/>
                  </a:lnTo>
                  <a:lnTo>
                    <a:pt x="71846" y="191861"/>
                  </a:lnTo>
                  <a:lnTo>
                    <a:pt x="71029" y="191044"/>
                  </a:lnTo>
                  <a:lnTo>
                    <a:pt x="70213" y="190228"/>
                  </a:lnTo>
                  <a:lnTo>
                    <a:pt x="68580" y="189412"/>
                  </a:lnTo>
                  <a:lnTo>
                    <a:pt x="67763" y="189412"/>
                  </a:lnTo>
                  <a:lnTo>
                    <a:pt x="67763" y="186146"/>
                  </a:lnTo>
                  <a:lnTo>
                    <a:pt x="67763" y="182880"/>
                  </a:lnTo>
                  <a:lnTo>
                    <a:pt x="67763" y="179614"/>
                  </a:lnTo>
                  <a:lnTo>
                    <a:pt x="64498" y="179614"/>
                  </a:lnTo>
                  <a:lnTo>
                    <a:pt x="62048" y="179614"/>
                  </a:lnTo>
                  <a:lnTo>
                    <a:pt x="62048" y="177165"/>
                  </a:lnTo>
                  <a:lnTo>
                    <a:pt x="62048" y="172266"/>
                  </a:lnTo>
                  <a:lnTo>
                    <a:pt x="63681" y="168184"/>
                  </a:lnTo>
                  <a:lnTo>
                    <a:pt x="65314" y="164102"/>
                  </a:lnTo>
                  <a:lnTo>
                    <a:pt x="63681" y="161653"/>
                  </a:lnTo>
                  <a:lnTo>
                    <a:pt x="62048" y="158387"/>
                  </a:lnTo>
                  <a:lnTo>
                    <a:pt x="60415" y="156754"/>
                  </a:lnTo>
                  <a:lnTo>
                    <a:pt x="58782" y="152672"/>
                  </a:lnTo>
                  <a:lnTo>
                    <a:pt x="57966" y="151039"/>
                  </a:lnTo>
                  <a:lnTo>
                    <a:pt x="57150" y="150223"/>
                  </a:lnTo>
                  <a:lnTo>
                    <a:pt x="56333" y="150223"/>
                  </a:lnTo>
                  <a:lnTo>
                    <a:pt x="53884" y="150223"/>
                  </a:lnTo>
                  <a:lnTo>
                    <a:pt x="51435" y="148590"/>
                  </a:lnTo>
                  <a:lnTo>
                    <a:pt x="48169" y="146141"/>
                  </a:lnTo>
                  <a:lnTo>
                    <a:pt x="44904" y="143691"/>
                  </a:lnTo>
                  <a:lnTo>
                    <a:pt x="41638" y="142059"/>
                  </a:lnTo>
                  <a:lnTo>
                    <a:pt x="40005" y="141242"/>
                  </a:lnTo>
                  <a:lnTo>
                    <a:pt x="36739" y="141242"/>
                  </a:lnTo>
                  <a:lnTo>
                    <a:pt x="36739" y="141242"/>
                  </a:lnTo>
                  <a:lnTo>
                    <a:pt x="36739" y="140426"/>
                  </a:lnTo>
                  <a:lnTo>
                    <a:pt x="36739" y="139609"/>
                  </a:lnTo>
                  <a:lnTo>
                    <a:pt x="37556" y="137976"/>
                  </a:lnTo>
                  <a:lnTo>
                    <a:pt x="37556" y="137160"/>
                  </a:lnTo>
                  <a:lnTo>
                    <a:pt x="35106" y="133894"/>
                  </a:lnTo>
                  <a:lnTo>
                    <a:pt x="34290" y="133078"/>
                  </a:lnTo>
                  <a:lnTo>
                    <a:pt x="32657" y="132262"/>
                  </a:lnTo>
                  <a:lnTo>
                    <a:pt x="32657" y="131445"/>
                  </a:lnTo>
                  <a:lnTo>
                    <a:pt x="32657" y="130629"/>
                  </a:lnTo>
                  <a:lnTo>
                    <a:pt x="32657" y="129812"/>
                  </a:lnTo>
                  <a:lnTo>
                    <a:pt x="31840" y="129812"/>
                  </a:lnTo>
                  <a:lnTo>
                    <a:pt x="31024" y="129812"/>
                  </a:lnTo>
                  <a:lnTo>
                    <a:pt x="29391" y="130629"/>
                  </a:lnTo>
                  <a:lnTo>
                    <a:pt x="28575" y="128996"/>
                  </a:lnTo>
                  <a:lnTo>
                    <a:pt x="25309" y="124097"/>
                  </a:lnTo>
                  <a:lnTo>
                    <a:pt x="24493" y="123281"/>
                  </a:lnTo>
                  <a:lnTo>
                    <a:pt x="24493" y="123281"/>
                  </a:lnTo>
                  <a:lnTo>
                    <a:pt x="25309" y="121648"/>
                  </a:lnTo>
                  <a:lnTo>
                    <a:pt x="26942" y="119199"/>
                  </a:lnTo>
                  <a:lnTo>
                    <a:pt x="26942" y="117566"/>
                  </a:lnTo>
                  <a:lnTo>
                    <a:pt x="26942" y="115933"/>
                  </a:lnTo>
                  <a:lnTo>
                    <a:pt x="25309" y="113484"/>
                  </a:lnTo>
                  <a:lnTo>
                    <a:pt x="25309" y="112667"/>
                  </a:lnTo>
                  <a:lnTo>
                    <a:pt x="26125" y="111034"/>
                  </a:lnTo>
                  <a:lnTo>
                    <a:pt x="26125" y="110218"/>
                  </a:lnTo>
                  <a:lnTo>
                    <a:pt x="26942" y="110218"/>
                  </a:lnTo>
                  <a:lnTo>
                    <a:pt x="28575" y="110218"/>
                  </a:lnTo>
                  <a:lnTo>
                    <a:pt x="28575" y="109401"/>
                  </a:lnTo>
                  <a:lnTo>
                    <a:pt x="28575" y="106952"/>
                  </a:lnTo>
                  <a:lnTo>
                    <a:pt x="28575" y="106136"/>
                  </a:lnTo>
                  <a:lnTo>
                    <a:pt x="32657" y="101237"/>
                  </a:lnTo>
                  <a:lnTo>
                    <a:pt x="34290" y="100421"/>
                  </a:lnTo>
                  <a:lnTo>
                    <a:pt x="35923" y="99604"/>
                  </a:lnTo>
                  <a:lnTo>
                    <a:pt x="35923" y="97971"/>
                  </a:lnTo>
                  <a:lnTo>
                    <a:pt x="35923" y="97155"/>
                  </a:lnTo>
                  <a:lnTo>
                    <a:pt x="35923" y="96338"/>
                  </a:lnTo>
                  <a:lnTo>
                    <a:pt x="35923" y="95522"/>
                  </a:lnTo>
                  <a:lnTo>
                    <a:pt x="34290" y="93073"/>
                  </a:lnTo>
                  <a:lnTo>
                    <a:pt x="33473" y="92256"/>
                  </a:lnTo>
                  <a:lnTo>
                    <a:pt x="33473" y="91440"/>
                  </a:lnTo>
                  <a:lnTo>
                    <a:pt x="33473" y="89807"/>
                  </a:lnTo>
                  <a:lnTo>
                    <a:pt x="34290" y="88174"/>
                  </a:lnTo>
                  <a:lnTo>
                    <a:pt x="36739" y="87358"/>
                  </a:lnTo>
                  <a:lnTo>
                    <a:pt x="38372" y="86541"/>
                  </a:lnTo>
                  <a:lnTo>
                    <a:pt x="38372" y="85725"/>
                  </a:lnTo>
                  <a:lnTo>
                    <a:pt x="36739" y="84909"/>
                  </a:lnTo>
                  <a:lnTo>
                    <a:pt x="32657" y="84909"/>
                  </a:lnTo>
                  <a:lnTo>
                    <a:pt x="30207" y="84909"/>
                  </a:lnTo>
                  <a:lnTo>
                    <a:pt x="29391" y="84909"/>
                  </a:lnTo>
                  <a:lnTo>
                    <a:pt x="27758" y="83276"/>
                  </a:lnTo>
                  <a:lnTo>
                    <a:pt x="26125" y="82459"/>
                  </a:lnTo>
                  <a:lnTo>
                    <a:pt x="24493" y="81643"/>
                  </a:lnTo>
                  <a:lnTo>
                    <a:pt x="22860" y="81643"/>
                  </a:lnTo>
                  <a:lnTo>
                    <a:pt x="22043" y="81643"/>
                  </a:lnTo>
                  <a:lnTo>
                    <a:pt x="22043" y="80826"/>
                  </a:lnTo>
                  <a:lnTo>
                    <a:pt x="20411" y="74295"/>
                  </a:lnTo>
                  <a:lnTo>
                    <a:pt x="19594" y="73479"/>
                  </a:lnTo>
                  <a:lnTo>
                    <a:pt x="18778" y="73479"/>
                  </a:lnTo>
                  <a:lnTo>
                    <a:pt x="17961" y="73479"/>
                  </a:lnTo>
                  <a:lnTo>
                    <a:pt x="17145" y="72662"/>
                  </a:lnTo>
                  <a:lnTo>
                    <a:pt x="16329" y="71846"/>
                  </a:lnTo>
                  <a:lnTo>
                    <a:pt x="16329" y="71029"/>
                  </a:lnTo>
                  <a:lnTo>
                    <a:pt x="16329" y="69396"/>
                  </a:lnTo>
                  <a:lnTo>
                    <a:pt x="16329" y="67763"/>
                  </a:lnTo>
                  <a:lnTo>
                    <a:pt x="16329" y="66947"/>
                  </a:lnTo>
                  <a:lnTo>
                    <a:pt x="15512" y="66131"/>
                  </a:lnTo>
                  <a:lnTo>
                    <a:pt x="14696" y="65314"/>
                  </a:lnTo>
                  <a:lnTo>
                    <a:pt x="13879" y="64498"/>
                  </a:lnTo>
                  <a:lnTo>
                    <a:pt x="12246" y="58783"/>
                  </a:lnTo>
                  <a:lnTo>
                    <a:pt x="11430" y="57150"/>
                  </a:lnTo>
                  <a:lnTo>
                    <a:pt x="11430" y="57150"/>
                  </a:lnTo>
                  <a:lnTo>
                    <a:pt x="11430" y="57150"/>
                  </a:lnTo>
                  <a:lnTo>
                    <a:pt x="11430" y="55517"/>
                  </a:lnTo>
                  <a:lnTo>
                    <a:pt x="12246" y="54701"/>
                  </a:lnTo>
                  <a:lnTo>
                    <a:pt x="12246" y="53884"/>
                  </a:lnTo>
                  <a:lnTo>
                    <a:pt x="10613" y="52251"/>
                  </a:lnTo>
                  <a:lnTo>
                    <a:pt x="8981" y="50619"/>
                  </a:lnTo>
                  <a:lnTo>
                    <a:pt x="8164" y="50619"/>
                  </a:lnTo>
                  <a:lnTo>
                    <a:pt x="8164" y="48986"/>
                  </a:lnTo>
                  <a:lnTo>
                    <a:pt x="8164" y="48169"/>
                  </a:lnTo>
                  <a:lnTo>
                    <a:pt x="8164" y="47353"/>
                  </a:lnTo>
                  <a:lnTo>
                    <a:pt x="8164" y="46536"/>
                  </a:lnTo>
                  <a:lnTo>
                    <a:pt x="8164" y="45720"/>
                  </a:lnTo>
                  <a:lnTo>
                    <a:pt x="8981" y="44904"/>
                  </a:lnTo>
                  <a:lnTo>
                    <a:pt x="8164" y="44087"/>
                  </a:lnTo>
                  <a:lnTo>
                    <a:pt x="5715" y="42454"/>
                  </a:lnTo>
                  <a:lnTo>
                    <a:pt x="4898" y="41638"/>
                  </a:lnTo>
                  <a:lnTo>
                    <a:pt x="3265" y="41638"/>
                  </a:lnTo>
                  <a:lnTo>
                    <a:pt x="3265" y="40821"/>
                  </a:lnTo>
                  <a:lnTo>
                    <a:pt x="3265" y="39189"/>
                  </a:lnTo>
                  <a:lnTo>
                    <a:pt x="4082" y="37556"/>
                  </a:lnTo>
                  <a:lnTo>
                    <a:pt x="4898" y="35923"/>
                  </a:lnTo>
                  <a:lnTo>
                    <a:pt x="4898" y="35106"/>
                  </a:lnTo>
                  <a:lnTo>
                    <a:pt x="4898" y="33474"/>
                  </a:lnTo>
                  <a:lnTo>
                    <a:pt x="4898" y="32657"/>
                  </a:lnTo>
                  <a:lnTo>
                    <a:pt x="5715" y="31024"/>
                  </a:lnTo>
                  <a:lnTo>
                    <a:pt x="5715" y="31024"/>
                  </a:lnTo>
                  <a:lnTo>
                    <a:pt x="5715" y="30208"/>
                  </a:lnTo>
                  <a:lnTo>
                    <a:pt x="4898" y="30208"/>
                  </a:lnTo>
                  <a:lnTo>
                    <a:pt x="4082" y="30208"/>
                  </a:lnTo>
                  <a:lnTo>
                    <a:pt x="4082" y="30208"/>
                  </a:lnTo>
                  <a:lnTo>
                    <a:pt x="4082" y="29391"/>
                  </a:lnTo>
                  <a:lnTo>
                    <a:pt x="4082" y="26126"/>
                  </a:lnTo>
                  <a:lnTo>
                    <a:pt x="4082" y="24493"/>
                  </a:lnTo>
                  <a:lnTo>
                    <a:pt x="4082" y="22860"/>
                  </a:lnTo>
                  <a:lnTo>
                    <a:pt x="4082" y="20411"/>
                  </a:lnTo>
                  <a:lnTo>
                    <a:pt x="3265" y="19594"/>
                  </a:lnTo>
                  <a:lnTo>
                    <a:pt x="2449" y="17961"/>
                  </a:lnTo>
                  <a:lnTo>
                    <a:pt x="1632" y="16329"/>
                  </a:lnTo>
                  <a:lnTo>
                    <a:pt x="1632" y="15512"/>
                  </a:lnTo>
                  <a:lnTo>
                    <a:pt x="1632" y="14696"/>
                  </a:lnTo>
                  <a:lnTo>
                    <a:pt x="1632" y="13879"/>
                  </a:lnTo>
                  <a:lnTo>
                    <a:pt x="1632" y="13063"/>
                  </a:lnTo>
                  <a:lnTo>
                    <a:pt x="816" y="12246"/>
                  </a:lnTo>
                  <a:lnTo>
                    <a:pt x="0" y="11430"/>
                  </a:lnTo>
                  <a:lnTo>
                    <a:pt x="0" y="10614"/>
                  </a:lnTo>
                  <a:lnTo>
                    <a:pt x="0" y="9797"/>
                  </a:lnTo>
                  <a:lnTo>
                    <a:pt x="0" y="8981"/>
                  </a:lnTo>
                  <a:lnTo>
                    <a:pt x="0" y="8164"/>
                  </a:lnTo>
                  <a:lnTo>
                    <a:pt x="0" y="8164"/>
                  </a:lnTo>
                  <a:lnTo>
                    <a:pt x="1632" y="8164"/>
                  </a:lnTo>
                  <a:lnTo>
                    <a:pt x="3265" y="8164"/>
                  </a:lnTo>
                  <a:lnTo>
                    <a:pt x="4898" y="8164"/>
                  </a:lnTo>
                  <a:lnTo>
                    <a:pt x="5715" y="7348"/>
                  </a:lnTo>
                  <a:lnTo>
                    <a:pt x="6531" y="2449"/>
                  </a:lnTo>
                  <a:lnTo>
                    <a:pt x="7348" y="816"/>
                  </a:lnTo>
                  <a:lnTo>
                    <a:pt x="8164" y="0"/>
                  </a:lnTo>
                  <a:lnTo>
                    <a:pt x="10613" y="1633"/>
                  </a:lnTo>
                  <a:lnTo>
                    <a:pt x="17961" y="4899"/>
                  </a:lnTo>
                  <a:lnTo>
                    <a:pt x="17961" y="4899"/>
                  </a:lnTo>
                  <a:close/>
                  <a:moveTo>
                    <a:pt x="206556" y="257175"/>
                  </a:moveTo>
                  <a:lnTo>
                    <a:pt x="204923" y="259624"/>
                  </a:lnTo>
                  <a:lnTo>
                    <a:pt x="202474" y="261257"/>
                  </a:lnTo>
                  <a:lnTo>
                    <a:pt x="201657" y="260441"/>
                  </a:lnTo>
                  <a:lnTo>
                    <a:pt x="200841" y="260441"/>
                  </a:lnTo>
                  <a:lnTo>
                    <a:pt x="199208" y="261257"/>
                  </a:lnTo>
                  <a:lnTo>
                    <a:pt x="198392" y="261257"/>
                  </a:lnTo>
                  <a:lnTo>
                    <a:pt x="195943" y="262890"/>
                  </a:lnTo>
                  <a:lnTo>
                    <a:pt x="194310" y="263706"/>
                  </a:lnTo>
                  <a:lnTo>
                    <a:pt x="192677" y="263706"/>
                  </a:lnTo>
                  <a:lnTo>
                    <a:pt x="191861" y="263706"/>
                  </a:lnTo>
                  <a:lnTo>
                    <a:pt x="191861" y="262890"/>
                  </a:lnTo>
                  <a:lnTo>
                    <a:pt x="191861" y="262890"/>
                  </a:lnTo>
                  <a:lnTo>
                    <a:pt x="192677" y="262890"/>
                  </a:lnTo>
                  <a:lnTo>
                    <a:pt x="195943" y="262074"/>
                  </a:lnTo>
                  <a:lnTo>
                    <a:pt x="200025" y="260441"/>
                  </a:lnTo>
                  <a:lnTo>
                    <a:pt x="200025" y="259624"/>
                  </a:lnTo>
                  <a:lnTo>
                    <a:pt x="199208" y="257991"/>
                  </a:lnTo>
                  <a:lnTo>
                    <a:pt x="199208" y="257991"/>
                  </a:lnTo>
                  <a:lnTo>
                    <a:pt x="201657" y="258808"/>
                  </a:lnTo>
                  <a:lnTo>
                    <a:pt x="204107" y="257175"/>
                  </a:lnTo>
                  <a:lnTo>
                    <a:pt x="206556" y="257175"/>
                  </a:lnTo>
                  <a:lnTo>
                    <a:pt x="207373" y="257991"/>
                  </a:lnTo>
                  <a:lnTo>
                    <a:pt x="206556" y="257175"/>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31" name="Freeform: Shape 330">
              <a:extLst>
                <a:ext uri="{FF2B5EF4-FFF2-40B4-BE49-F238E27FC236}">
                  <a16:creationId xmlns:a16="http://schemas.microsoft.com/office/drawing/2014/main" id="{3F1285A5-F53E-B12B-C92C-FF3C2DF7F53B}"/>
                </a:ext>
              </a:extLst>
            </p:cNvPr>
            <p:cNvSpPr/>
            <p:nvPr/>
          </p:nvSpPr>
          <p:spPr>
            <a:xfrm>
              <a:off x="4488724" y="3341641"/>
              <a:ext cx="193493" cy="228599"/>
            </a:xfrm>
            <a:custGeom>
              <a:avLst/>
              <a:gdLst>
                <a:gd name="connsiteX0" fmla="*/ 116749 w 193493"/>
                <a:gd name="connsiteY0" fmla="*/ 10614 h 228599"/>
                <a:gd name="connsiteX1" fmla="*/ 116749 w 193493"/>
                <a:gd name="connsiteY1" fmla="*/ 12246 h 228599"/>
                <a:gd name="connsiteX2" fmla="*/ 115933 w 193493"/>
                <a:gd name="connsiteY2" fmla="*/ 12246 h 228599"/>
                <a:gd name="connsiteX3" fmla="*/ 114300 w 193493"/>
                <a:gd name="connsiteY3" fmla="*/ 13063 h 228599"/>
                <a:gd name="connsiteX4" fmla="*/ 112667 w 193493"/>
                <a:gd name="connsiteY4" fmla="*/ 13879 h 228599"/>
                <a:gd name="connsiteX5" fmla="*/ 111035 w 193493"/>
                <a:gd name="connsiteY5" fmla="*/ 15512 h 228599"/>
                <a:gd name="connsiteX6" fmla="*/ 111035 w 193493"/>
                <a:gd name="connsiteY6" fmla="*/ 17145 h 228599"/>
                <a:gd name="connsiteX7" fmla="*/ 111035 w 193493"/>
                <a:gd name="connsiteY7" fmla="*/ 17961 h 228599"/>
                <a:gd name="connsiteX8" fmla="*/ 111035 w 193493"/>
                <a:gd name="connsiteY8" fmla="*/ 17961 h 228599"/>
                <a:gd name="connsiteX9" fmla="*/ 111851 w 193493"/>
                <a:gd name="connsiteY9" fmla="*/ 17961 h 228599"/>
                <a:gd name="connsiteX10" fmla="*/ 112667 w 193493"/>
                <a:gd name="connsiteY10" fmla="*/ 17961 h 228599"/>
                <a:gd name="connsiteX11" fmla="*/ 113484 w 193493"/>
                <a:gd name="connsiteY11" fmla="*/ 18778 h 228599"/>
                <a:gd name="connsiteX12" fmla="*/ 115117 w 193493"/>
                <a:gd name="connsiteY12" fmla="*/ 19594 h 228599"/>
                <a:gd name="connsiteX13" fmla="*/ 115117 w 193493"/>
                <a:gd name="connsiteY13" fmla="*/ 20411 h 228599"/>
                <a:gd name="connsiteX14" fmla="*/ 115117 w 193493"/>
                <a:gd name="connsiteY14" fmla="*/ 21227 h 228599"/>
                <a:gd name="connsiteX15" fmla="*/ 114300 w 193493"/>
                <a:gd name="connsiteY15" fmla="*/ 22044 h 228599"/>
                <a:gd name="connsiteX16" fmla="*/ 113484 w 193493"/>
                <a:gd name="connsiteY16" fmla="*/ 22860 h 228599"/>
                <a:gd name="connsiteX17" fmla="*/ 113484 w 193493"/>
                <a:gd name="connsiteY17" fmla="*/ 23676 h 228599"/>
                <a:gd name="connsiteX18" fmla="*/ 113484 w 193493"/>
                <a:gd name="connsiteY18" fmla="*/ 24493 h 228599"/>
                <a:gd name="connsiteX19" fmla="*/ 113484 w 193493"/>
                <a:gd name="connsiteY19" fmla="*/ 24493 h 228599"/>
                <a:gd name="connsiteX20" fmla="*/ 115117 w 193493"/>
                <a:gd name="connsiteY20" fmla="*/ 24493 h 228599"/>
                <a:gd name="connsiteX21" fmla="*/ 115117 w 193493"/>
                <a:gd name="connsiteY21" fmla="*/ 25309 h 228599"/>
                <a:gd name="connsiteX22" fmla="*/ 114300 w 193493"/>
                <a:gd name="connsiteY22" fmla="*/ 28575 h 228599"/>
                <a:gd name="connsiteX23" fmla="*/ 114300 w 193493"/>
                <a:gd name="connsiteY23" fmla="*/ 29391 h 228599"/>
                <a:gd name="connsiteX24" fmla="*/ 115933 w 193493"/>
                <a:gd name="connsiteY24" fmla="*/ 30208 h 228599"/>
                <a:gd name="connsiteX25" fmla="*/ 116749 w 193493"/>
                <a:gd name="connsiteY25" fmla="*/ 31024 h 228599"/>
                <a:gd name="connsiteX26" fmla="*/ 118382 w 193493"/>
                <a:gd name="connsiteY26" fmla="*/ 32657 h 228599"/>
                <a:gd name="connsiteX27" fmla="*/ 119199 w 193493"/>
                <a:gd name="connsiteY27" fmla="*/ 34290 h 228599"/>
                <a:gd name="connsiteX28" fmla="*/ 118382 w 193493"/>
                <a:gd name="connsiteY28" fmla="*/ 35106 h 228599"/>
                <a:gd name="connsiteX29" fmla="*/ 117566 w 193493"/>
                <a:gd name="connsiteY29" fmla="*/ 35106 h 228599"/>
                <a:gd name="connsiteX30" fmla="*/ 116749 w 193493"/>
                <a:gd name="connsiteY30" fmla="*/ 35106 h 228599"/>
                <a:gd name="connsiteX31" fmla="*/ 117566 w 193493"/>
                <a:gd name="connsiteY31" fmla="*/ 34290 h 228599"/>
                <a:gd name="connsiteX32" fmla="*/ 115117 w 193493"/>
                <a:gd name="connsiteY32" fmla="*/ 31024 h 228599"/>
                <a:gd name="connsiteX33" fmla="*/ 114300 w 193493"/>
                <a:gd name="connsiteY33" fmla="*/ 31024 h 228599"/>
                <a:gd name="connsiteX34" fmla="*/ 112667 w 193493"/>
                <a:gd name="connsiteY34" fmla="*/ 32657 h 228599"/>
                <a:gd name="connsiteX35" fmla="*/ 108585 w 193493"/>
                <a:gd name="connsiteY35" fmla="*/ 31024 h 228599"/>
                <a:gd name="connsiteX36" fmla="*/ 107769 w 193493"/>
                <a:gd name="connsiteY36" fmla="*/ 31841 h 228599"/>
                <a:gd name="connsiteX37" fmla="*/ 106952 w 193493"/>
                <a:gd name="connsiteY37" fmla="*/ 32657 h 228599"/>
                <a:gd name="connsiteX38" fmla="*/ 105319 w 193493"/>
                <a:gd name="connsiteY38" fmla="*/ 34290 h 228599"/>
                <a:gd name="connsiteX39" fmla="*/ 102870 w 193493"/>
                <a:gd name="connsiteY39" fmla="*/ 35106 h 228599"/>
                <a:gd name="connsiteX40" fmla="*/ 100421 w 193493"/>
                <a:gd name="connsiteY40" fmla="*/ 36739 h 228599"/>
                <a:gd name="connsiteX41" fmla="*/ 97971 w 193493"/>
                <a:gd name="connsiteY41" fmla="*/ 37556 h 228599"/>
                <a:gd name="connsiteX42" fmla="*/ 96338 w 193493"/>
                <a:gd name="connsiteY42" fmla="*/ 38372 h 228599"/>
                <a:gd name="connsiteX43" fmla="*/ 95522 w 193493"/>
                <a:gd name="connsiteY43" fmla="*/ 38372 h 228599"/>
                <a:gd name="connsiteX44" fmla="*/ 97155 w 193493"/>
                <a:gd name="connsiteY44" fmla="*/ 36739 h 228599"/>
                <a:gd name="connsiteX45" fmla="*/ 96338 w 193493"/>
                <a:gd name="connsiteY45" fmla="*/ 36739 h 228599"/>
                <a:gd name="connsiteX46" fmla="*/ 93889 w 193493"/>
                <a:gd name="connsiteY46" fmla="*/ 38372 h 228599"/>
                <a:gd name="connsiteX47" fmla="*/ 92256 w 193493"/>
                <a:gd name="connsiteY47" fmla="*/ 39189 h 228599"/>
                <a:gd name="connsiteX48" fmla="*/ 91440 w 193493"/>
                <a:gd name="connsiteY48" fmla="*/ 40821 h 228599"/>
                <a:gd name="connsiteX49" fmla="*/ 91440 w 193493"/>
                <a:gd name="connsiteY49" fmla="*/ 44087 h 228599"/>
                <a:gd name="connsiteX50" fmla="*/ 92256 w 193493"/>
                <a:gd name="connsiteY50" fmla="*/ 44904 h 228599"/>
                <a:gd name="connsiteX51" fmla="*/ 93889 w 193493"/>
                <a:gd name="connsiteY51" fmla="*/ 48986 h 228599"/>
                <a:gd name="connsiteX52" fmla="*/ 96338 w 193493"/>
                <a:gd name="connsiteY52" fmla="*/ 50619 h 228599"/>
                <a:gd name="connsiteX53" fmla="*/ 95522 w 193493"/>
                <a:gd name="connsiteY53" fmla="*/ 52251 h 228599"/>
                <a:gd name="connsiteX54" fmla="*/ 94706 w 193493"/>
                <a:gd name="connsiteY54" fmla="*/ 53884 h 228599"/>
                <a:gd name="connsiteX55" fmla="*/ 93073 w 193493"/>
                <a:gd name="connsiteY55" fmla="*/ 54701 h 228599"/>
                <a:gd name="connsiteX56" fmla="*/ 92256 w 193493"/>
                <a:gd name="connsiteY56" fmla="*/ 53884 h 228599"/>
                <a:gd name="connsiteX57" fmla="*/ 91440 w 193493"/>
                <a:gd name="connsiteY57" fmla="*/ 53884 h 228599"/>
                <a:gd name="connsiteX58" fmla="*/ 90624 w 193493"/>
                <a:gd name="connsiteY58" fmla="*/ 56334 h 228599"/>
                <a:gd name="connsiteX59" fmla="*/ 91440 w 193493"/>
                <a:gd name="connsiteY59" fmla="*/ 62865 h 228599"/>
                <a:gd name="connsiteX60" fmla="*/ 93073 w 193493"/>
                <a:gd name="connsiteY60" fmla="*/ 67764 h 228599"/>
                <a:gd name="connsiteX61" fmla="*/ 94706 w 193493"/>
                <a:gd name="connsiteY61" fmla="*/ 70213 h 228599"/>
                <a:gd name="connsiteX62" fmla="*/ 97971 w 193493"/>
                <a:gd name="connsiteY62" fmla="*/ 73479 h 228599"/>
                <a:gd name="connsiteX63" fmla="*/ 101237 w 193493"/>
                <a:gd name="connsiteY63" fmla="*/ 75111 h 228599"/>
                <a:gd name="connsiteX64" fmla="*/ 107769 w 193493"/>
                <a:gd name="connsiteY64" fmla="*/ 80826 h 228599"/>
                <a:gd name="connsiteX65" fmla="*/ 111035 w 193493"/>
                <a:gd name="connsiteY65" fmla="*/ 82459 h 228599"/>
                <a:gd name="connsiteX66" fmla="*/ 111851 w 193493"/>
                <a:gd name="connsiteY66" fmla="*/ 83276 h 228599"/>
                <a:gd name="connsiteX67" fmla="*/ 114300 w 193493"/>
                <a:gd name="connsiteY67" fmla="*/ 87358 h 228599"/>
                <a:gd name="connsiteX68" fmla="*/ 115933 w 193493"/>
                <a:gd name="connsiteY68" fmla="*/ 92256 h 228599"/>
                <a:gd name="connsiteX69" fmla="*/ 117566 w 193493"/>
                <a:gd name="connsiteY69" fmla="*/ 99604 h 228599"/>
                <a:gd name="connsiteX70" fmla="*/ 119199 w 193493"/>
                <a:gd name="connsiteY70" fmla="*/ 102870 h 228599"/>
                <a:gd name="connsiteX71" fmla="*/ 121648 w 193493"/>
                <a:gd name="connsiteY71" fmla="*/ 106952 h 228599"/>
                <a:gd name="connsiteX72" fmla="*/ 127363 w 193493"/>
                <a:gd name="connsiteY72" fmla="*/ 112667 h 228599"/>
                <a:gd name="connsiteX73" fmla="*/ 133078 w 193493"/>
                <a:gd name="connsiteY73" fmla="*/ 116749 h 228599"/>
                <a:gd name="connsiteX74" fmla="*/ 137977 w 193493"/>
                <a:gd name="connsiteY74" fmla="*/ 119198 h 228599"/>
                <a:gd name="connsiteX75" fmla="*/ 142059 w 193493"/>
                <a:gd name="connsiteY75" fmla="*/ 120015 h 228599"/>
                <a:gd name="connsiteX76" fmla="*/ 151039 w 193493"/>
                <a:gd name="connsiteY76" fmla="*/ 119198 h 228599"/>
                <a:gd name="connsiteX77" fmla="*/ 152672 w 193493"/>
                <a:gd name="connsiteY77" fmla="*/ 119198 h 228599"/>
                <a:gd name="connsiteX78" fmla="*/ 154305 w 193493"/>
                <a:gd name="connsiteY78" fmla="*/ 120015 h 228599"/>
                <a:gd name="connsiteX79" fmla="*/ 154305 w 193493"/>
                <a:gd name="connsiteY79" fmla="*/ 121648 h 228599"/>
                <a:gd name="connsiteX80" fmla="*/ 153488 w 193493"/>
                <a:gd name="connsiteY80" fmla="*/ 123281 h 228599"/>
                <a:gd name="connsiteX81" fmla="*/ 151856 w 193493"/>
                <a:gd name="connsiteY81" fmla="*/ 124914 h 228599"/>
                <a:gd name="connsiteX82" fmla="*/ 150223 w 193493"/>
                <a:gd name="connsiteY82" fmla="*/ 126546 h 228599"/>
                <a:gd name="connsiteX83" fmla="*/ 150223 w 193493"/>
                <a:gd name="connsiteY83" fmla="*/ 128996 h 228599"/>
                <a:gd name="connsiteX84" fmla="*/ 151856 w 193493"/>
                <a:gd name="connsiteY84" fmla="*/ 130629 h 228599"/>
                <a:gd name="connsiteX85" fmla="*/ 160837 w 193493"/>
                <a:gd name="connsiteY85" fmla="*/ 134711 h 228599"/>
                <a:gd name="connsiteX86" fmla="*/ 169817 w 193493"/>
                <a:gd name="connsiteY86" fmla="*/ 138793 h 228599"/>
                <a:gd name="connsiteX87" fmla="*/ 172267 w 193493"/>
                <a:gd name="connsiteY87" fmla="*/ 140426 h 228599"/>
                <a:gd name="connsiteX88" fmla="*/ 175532 w 193493"/>
                <a:gd name="connsiteY88" fmla="*/ 143691 h 228599"/>
                <a:gd name="connsiteX89" fmla="*/ 183696 w 193493"/>
                <a:gd name="connsiteY89" fmla="*/ 147773 h 228599"/>
                <a:gd name="connsiteX90" fmla="*/ 185329 w 193493"/>
                <a:gd name="connsiteY90" fmla="*/ 149406 h 228599"/>
                <a:gd name="connsiteX91" fmla="*/ 190228 w 193493"/>
                <a:gd name="connsiteY91" fmla="*/ 153489 h 228599"/>
                <a:gd name="connsiteX92" fmla="*/ 192677 w 193493"/>
                <a:gd name="connsiteY92" fmla="*/ 156754 h 228599"/>
                <a:gd name="connsiteX93" fmla="*/ 193494 w 193493"/>
                <a:gd name="connsiteY93" fmla="*/ 159204 h 228599"/>
                <a:gd name="connsiteX94" fmla="*/ 192677 w 193493"/>
                <a:gd name="connsiteY94" fmla="*/ 161653 h 228599"/>
                <a:gd name="connsiteX95" fmla="*/ 191861 w 193493"/>
                <a:gd name="connsiteY95" fmla="*/ 163286 h 228599"/>
                <a:gd name="connsiteX96" fmla="*/ 191044 w 193493"/>
                <a:gd name="connsiteY96" fmla="*/ 164919 h 228599"/>
                <a:gd name="connsiteX97" fmla="*/ 188595 w 193493"/>
                <a:gd name="connsiteY97" fmla="*/ 164102 h 228599"/>
                <a:gd name="connsiteX98" fmla="*/ 186146 w 193493"/>
                <a:gd name="connsiteY98" fmla="*/ 162469 h 228599"/>
                <a:gd name="connsiteX99" fmla="*/ 182880 w 193493"/>
                <a:gd name="connsiteY99" fmla="*/ 155121 h 228599"/>
                <a:gd name="connsiteX100" fmla="*/ 176349 w 193493"/>
                <a:gd name="connsiteY100" fmla="*/ 154305 h 228599"/>
                <a:gd name="connsiteX101" fmla="*/ 174716 w 193493"/>
                <a:gd name="connsiteY101" fmla="*/ 153489 h 228599"/>
                <a:gd name="connsiteX102" fmla="*/ 172267 w 193493"/>
                <a:gd name="connsiteY102" fmla="*/ 151856 h 228599"/>
                <a:gd name="connsiteX103" fmla="*/ 172267 w 193493"/>
                <a:gd name="connsiteY103" fmla="*/ 151039 h 228599"/>
                <a:gd name="connsiteX104" fmla="*/ 171450 w 193493"/>
                <a:gd name="connsiteY104" fmla="*/ 150223 h 228599"/>
                <a:gd name="connsiteX105" fmla="*/ 170634 w 193493"/>
                <a:gd name="connsiteY105" fmla="*/ 150223 h 228599"/>
                <a:gd name="connsiteX106" fmla="*/ 168185 w 193493"/>
                <a:gd name="connsiteY106" fmla="*/ 150223 h 228599"/>
                <a:gd name="connsiteX107" fmla="*/ 166552 w 193493"/>
                <a:gd name="connsiteY107" fmla="*/ 151039 h 228599"/>
                <a:gd name="connsiteX108" fmla="*/ 164919 w 193493"/>
                <a:gd name="connsiteY108" fmla="*/ 153489 h 228599"/>
                <a:gd name="connsiteX109" fmla="*/ 162469 w 193493"/>
                <a:gd name="connsiteY109" fmla="*/ 157571 h 228599"/>
                <a:gd name="connsiteX110" fmla="*/ 160020 w 193493"/>
                <a:gd name="connsiteY110" fmla="*/ 163286 h 228599"/>
                <a:gd name="connsiteX111" fmla="*/ 160020 w 193493"/>
                <a:gd name="connsiteY111" fmla="*/ 165735 h 228599"/>
                <a:gd name="connsiteX112" fmla="*/ 161653 w 193493"/>
                <a:gd name="connsiteY112" fmla="*/ 168184 h 228599"/>
                <a:gd name="connsiteX113" fmla="*/ 165735 w 193493"/>
                <a:gd name="connsiteY113" fmla="*/ 169817 h 228599"/>
                <a:gd name="connsiteX114" fmla="*/ 169001 w 193493"/>
                <a:gd name="connsiteY114" fmla="*/ 172266 h 228599"/>
                <a:gd name="connsiteX115" fmla="*/ 170634 w 193493"/>
                <a:gd name="connsiteY115" fmla="*/ 174716 h 228599"/>
                <a:gd name="connsiteX116" fmla="*/ 170634 w 193493"/>
                <a:gd name="connsiteY116" fmla="*/ 179614 h 228599"/>
                <a:gd name="connsiteX117" fmla="*/ 171450 w 193493"/>
                <a:gd name="connsiteY117" fmla="*/ 182880 h 228599"/>
                <a:gd name="connsiteX118" fmla="*/ 169817 w 193493"/>
                <a:gd name="connsiteY118" fmla="*/ 184513 h 228599"/>
                <a:gd name="connsiteX119" fmla="*/ 167368 w 193493"/>
                <a:gd name="connsiteY119" fmla="*/ 183696 h 228599"/>
                <a:gd name="connsiteX120" fmla="*/ 164102 w 193493"/>
                <a:gd name="connsiteY120" fmla="*/ 184513 h 228599"/>
                <a:gd name="connsiteX121" fmla="*/ 161653 w 193493"/>
                <a:gd name="connsiteY121" fmla="*/ 186146 h 228599"/>
                <a:gd name="connsiteX122" fmla="*/ 160837 w 193493"/>
                <a:gd name="connsiteY122" fmla="*/ 187779 h 228599"/>
                <a:gd name="connsiteX123" fmla="*/ 160837 w 193493"/>
                <a:gd name="connsiteY123" fmla="*/ 192677 h 228599"/>
                <a:gd name="connsiteX124" fmla="*/ 160020 w 193493"/>
                <a:gd name="connsiteY124" fmla="*/ 194310 h 228599"/>
                <a:gd name="connsiteX125" fmla="*/ 155938 w 193493"/>
                <a:gd name="connsiteY125" fmla="*/ 197576 h 228599"/>
                <a:gd name="connsiteX126" fmla="*/ 153488 w 193493"/>
                <a:gd name="connsiteY126" fmla="*/ 200841 h 228599"/>
                <a:gd name="connsiteX127" fmla="*/ 152672 w 193493"/>
                <a:gd name="connsiteY127" fmla="*/ 202474 h 228599"/>
                <a:gd name="connsiteX128" fmla="*/ 151856 w 193493"/>
                <a:gd name="connsiteY128" fmla="*/ 204107 h 228599"/>
                <a:gd name="connsiteX129" fmla="*/ 146141 w 193493"/>
                <a:gd name="connsiteY129" fmla="*/ 204107 h 228599"/>
                <a:gd name="connsiteX130" fmla="*/ 144508 w 193493"/>
                <a:gd name="connsiteY130" fmla="*/ 202474 h 228599"/>
                <a:gd name="connsiteX131" fmla="*/ 144508 w 193493"/>
                <a:gd name="connsiteY131" fmla="*/ 199209 h 228599"/>
                <a:gd name="connsiteX132" fmla="*/ 145324 w 193493"/>
                <a:gd name="connsiteY132" fmla="*/ 197576 h 228599"/>
                <a:gd name="connsiteX133" fmla="*/ 146957 w 193493"/>
                <a:gd name="connsiteY133" fmla="*/ 196759 h 228599"/>
                <a:gd name="connsiteX134" fmla="*/ 148590 w 193493"/>
                <a:gd name="connsiteY134" fmla="*/ 192677 h 228599"/>
                <a:gd name="connsiteX135" fmla="*/ 147774 w 193493"/>
                <a:gd name="connsiteY135" fmla="*/ 190228 h 228599"/>
                <a:gd name="connsiteX136" fmla="*/ 148590 w 193493"/>
                <a:gd name="connsiteY136" fmla="*/ 189411 h 228599"/>
                <a:gd name="connsiteX137" fmla="*/ 149406 w 193493"/>
                <a:gd name="connsiteY137" fmla="*/ 188595 h 228599"/>
                <a:gd name="connsiteX138" fmla="*/ 151039 w 193493"/>
                <a:gd name="connsiteY138" fmla="*/ 187779 h 228599"/>
                <a:gd name="connsiteX139" fmla="*/ 153488 w 193493"/>
                <a:gd name="connsiteY139" fmla="*/ 186962 h 228599"/>
                <a:gd name="connsiteX140" fmla="*/ 153488 w 193493"/>
                <a:gd name="connsiteY140" fmla="*/ 182880 h 228599"/>
                <a:gd name="connsiteX141" fmla="*/ 151856 w 193493"/>
                <a:gd name="connsiteY141" fmla="*/ 181247 h 228599"/>
                <a:gd name="connsiteX142" fmla="*/ 151039 w 193493"/>
                <a:gd name="connsiteY142" fmla="*/ 178798 h 228599"/>
                <a:gd name="connsiteX143" fmla="*/ 150223 w 193493"/>
                <a:gd name="connsiteY143" fmla="*/ 173899 h 228599"/>
                <a:gd name="connsiteX144" fmla="*/ 147774 w 193493"/>
                <a:gd name="connsiteY144" fmla="*/ 168184 h 228599"/>
                <a:gd name="connsiteX145" fmla="*/ 146141 w 193493"/>
                <a:gd name="connsiteY145" fmla="*/ 163286 h 228599"/>
                <a:gd name="connsiteX146" fmla="*/ 145324 w 193493"/>
                <a:gd name="connsiteY146" fmla="*/ 160836 h 228599"/>
                <a:gd name="connsiteX147" fmla="*/ 143692 w 193493"/>
                <a:gd name="connsiteY147" fmla="*/ 159204 h 228599"/>
                <a:gd name="connsiteX148" fmla="*/ 140426 w 193493"/>
                <a:gd name="connsiteY148" fmla="*/ 159204 h 228599"/>
                <a:gd name="connsiteX149" fmla="*/ 138793 w 193493"/>
                <a:gd name="connsiteY149" fmla="*/ 159204 h 228599"/>
                <a:gd name="connsiteX150" fmla="*/ 133078 w 193493"/>
                <a:gd name="connsiteY150" fmla="*/ 155938 h 228599"/>
                <a:gd name="connsiteX151" fmla="*/ 133078 w 193493"/>
                <a:gd name="connsiteY151" fmla="*/ 155121 h 228599"/>
                <a:gd name="connsiteX152" fmla="*/ 133078 w 193493"/>
                <a:gd name="connsiteY152" fmla="*/ 154305 h 228599"/>
                <a:gd name="connsiteX153" fmla="*/ 133894 w 193493"/>
                <a:gd name="connsiteY153" fmla="*/ 152672 h 228599"/>
                <a:gd name="connsiteX154" fmla="*/ 133078 w 193493"/>
                <a:gd name="connsiteY154" fmla="*/ 151039 h 228599"/>
                <a:gd name="connsiteX155" fmla="*/ 132262 w 193493"/>
                <a:gd name="connsiteY155" fmla="*/ 149406 h 228599"/>
                <a:gd name="connsiteX156" fmla="*/ 131445 w 193493"/>
                <a:gd name="connsiteY156" fmla="*/ 147773 h 228599"/>
                <a:gd name="connsiteX157" fmla="*/ 130629 w 193493"/>
                <a:gd name="connsiteY157" fmla="*/ 146957 h 228599"/>
                <a:gd name="connsiteX158" fmla="*/ 132262 w 193493"/>
                <a:gd name="connsiteY158" fmla="*/ 144508 h 228599"/>
                <a:gd name="connsiteX159" fmla="*/ 131445 w 193493"/>
                <a:gd name="connsiteY159" fmla="*/ 144508 h 228599"/>
                <a:gd name="connsiteX160" fmla="*/ 129812 w 193493"/>
                <a:gd name="connsiteY160" fmla="*/ 144508 h 228599"/>
                <a:gd name="connsiteX161" fmla="*/ 128179 w 193493"/>
                <a:gd name="connsiteY161" fmla="*/ 145324 h 228599"/>
                <a:gd name="connsiteX162" fmla="*/ 127363 w 193493"/>
                <a:gd name="connsiteY162" fmla="*/ 145324 h 228599"/>
                <a:gd name="connsiteX163" fmla="*/ 128996 w 193493"/>
                <a:gd name="connsiteY163" fmla="*/ 142875 h 228599"/>
                <a:gd name="connsiteX164" fmla="*/ 128179 w 193493"/>
                <a:gd name="connsiteY164" fmla="*/ 142059 h 228599"/>
                <a:gd name="connsiteX165" fmla="*/ 126546 w 193493"/>
                <a:gd name="connsiteY165" fmla="*/ 141242 h 228599"/>
                <a:gd name="connsiteX166" fmla="*/ 124097 w 193493"/>
                <a:gd name="connsiteY166" fmla="*/ 141242 h 228599"/>
                <a:gd name="connsiteX167" fmla="*/ 123281 w 193493"/>
                <a:gd name="connsiteY167" fmla="*/ 141242 h 228599"/>
                <a:gd name="connsiteX168" fmla="*/ 122464 w 193493"/>
                <a:gd name="connsiteY168" fmla="*/ 142059 h 228599"/>
                <a:gd name="connsiteX169" fmla="*/ 121648 w 193493"/>
                <a:gd name="connsiteY169" fmla="*/ 142059 h 228599"/>
                <a:gd name="connsiteX170" fmla="*/ 121648 w 193493"/>
                <a:gd name="connsiteY170" fmla="*/ 140426 h 228599"/>
                <a:gd name="connsiteX171" fmla="*/ 118382 w 193493"/>
                <a:gd name="connsiteY171" fmla="*/ 134711 h 228599"/>
                <a:gd name="connsiteX172" fmla="*/ 115933 w 193493"/>
                <a:gd name="connsiteY172" fmla="*/ 132261 h 228599"/>
                <a:gd name="connsiteX173" fmla="*/ 115117 w 193493"/>
                <a:gd name="connsiteY173" fmla="*/ 131445 h 228599"/>
                <a:gd name="connsiteX174" fmla="*/ 113484 w 193493"/>
                <a:gd name="connsiteY174" fmla="*/ 132261 h 228599"/>
                <a:gd name="connsiteX175" fmla="*/ 110218 w 193493"/>
                <a:gd name="connsiteY175" fmla="*/ 131445 h 228599"/>
                <a:gd name="connsiteX176" fmla="*/ 108585 w 193493"/>
                <a:gd name="connsiteY176" fmla="*/ 131445 h 228599"/>
                <a:gd name="connsiteX177" fmla="*/ 107769 w 193493"/>
                <a:gd name="connsiteY177" fmla="*/ 131445 h 228599"/>
                <a:gd name="connsiteX178" fmla="*/ 106136 w 193493"/>
                <a:gd name="connsiteY178" fmla="*/ 132261 h 228599"/>
                <a:gd name="connsiteX179" fmla="*/ 105319 w 193493"/>
                <a:gd name="connsiteY179" fmla="*/ 131445 h 228599"/>
                <a:gd name="connsiteX180" fmla="*/ 105319 w 193493"/>
                <a:gd name="connsiteY180" fmla="*/ 130629 h 228599"/>
                <a:gd name="connsiteX181" fmla="*/ 102054 w 193493"/>
                <a:gd name="connsiteY181" fmla="*/ 128179 h 228599"/>
                <a:gd name="connsiteX182" fmla="*/ 98788 w 193493"/>
                <a:gd name="connsiteY182" fmla="*/ 126546 h 228599"/>
                <a:gd name="connsiteX183" fmla="*/ 91440 w 193493"/>
                <a:gd name="connsiteY183" fmla="*/ 119198 h 228599"/>
                <a:gd name="connsiteX184" fmla="*/ 88991 w 193493"/>
                <a:gd name="connsiteY184" fmla="*/ 116749 h 228599"/>
                <a:gd name="connsiteX185" fmla="*/ 84909 w 193493"/>
                <a:gd name="connsiteY185" fmla="*/ 113484 h 228599"/>
                <a:gd name="connsiteX186" fmla="*/ 82460 w 193493"/>
                <a:gd name="connsiteY186" fmla="*/ 108585 h 228599"/>
                <a:gd name="connsiteX187" fmla="*/ 80010 w 193493"/>
                <a:gd name="connsiteY187" fmla="*/ 106952 h 228599"/>
                <a:gd name="connsiteX188" fmla="*/ 76744 w 193493"/>
                <a:gd name="connsiteY188" fmla="*/ 105319 h 228599"/>
                <a:gd name="connsiteX189" fmla="*/ 75928 w 193493"/>
                <a:gd name="connsiteY189" fmla="*/ 105319 h 228599"/>
                <a:gd name="connsiteX190" fmla="*/ 75112 w 193493"/>
                <a:gd name="connsiteY190" fmla="*/ 106136 h 228599"/>
                <a:gd name="connsiteX191" fmla="*/ 74295 w 193493"/>
                <a:gd name="connsiteY191" fmla="*/ 106136 h 228599"/>
                <a:gd name="connsiteX192" fmla="*/ 73479 w 193493"/>
                <a:gd name="connsiteY192" fmla="*/ 105319 h 228599"/>
                <a:gd name="connsiteX193" fmla="*/ 74295 w 193493"/>
                <a:gd name="connsiteY193" fmla="*/ 104503 h 228599"/>
                <a:gd name="connsiteX194" fmla="*/ 75112 w 193493"/>
                <a:gd name="connsiteY194" fmla="*/ 104503 h 228599"/>
                <a:gd name="connsiteX195" fmla="*/ 75112 w 193493"/>
                <a:gd name="connsiteY195" fmla="*/ 102870 h 228599"/>
                <a:gd name="connsiteX196" fmla="*/ 71029 w 193493"/>
                <a:gd name="connsiteY196" fmla="*/ 97971 h 228599"/>
                <a:gd name="connsiteX197" fmla="*/ 68580 w 193493"/>
                <a:gd name="connsiteY197" fmla="*/ 96339 h 228599"/>
                <a:gd name="connsiteX198" fmla="*/ 67763 w 193493"/>
                <a:gd name="connsiteY198" fmla="*/ 95522 h 228599"/>
                <a:gd name="connsiteX199" fmla="*/ 66947 w 193493"/>
                <a:gd name="connsiteY199" fmla="*/ 93889 h 228599"/>
                <a:gd name="connsiteX200" fmla="*/ 66131 w 193493"/>
                <a:gd name="connsiteY200" fmla="*/ 93073 h 228599"/>
                <a:gd name="connsiteX201" fmla="*/ 65314 w 193493"/>
                <a:gd name="connsiteY201" fmla="*/ 92256 h 228599"/>
                <a:gd name="connsiteX202" fmla="*/ 64498 w 193493"/>
                <a:gd name="connsiteY202" fmla="*/ 92256 h 228599"/>
                <a:gd name="connsiteX203" fmla="*/ 62865 w 193493"/>
                <a:gd name="connsiteY203" fmla="*/ 92256 h 228599"/>
                <a:gd name="connsiteX204" fmla="*/ 62865 w 193493"/>
                <a:gd name="connsiteY204" fmla="*/ 89807 h 228599"/>
                <a:gd name="connsiteX205" fmla="*/ 62865 w 193493"/>
                <a:gd name="connsiteY205" fmla="*/ 88174 h 228599"/>
                <a:gd name="connsiteX206" fmla="*/ 62865 w 193493"/>
                <a:gd name="connsiteY206" fmla="*/ 86541 h 228599"/>
                <a:gd name="connsiteX207" fmla="*/ 62049 w 193493"/>
                <a:gd name="connsiteY207" fmla="*/ 82459 h 228599"/>
                <a:gd name="connsiteX208" fmla="*/ 59599 w 193493"/>
                <a:gd name="connsiteY208" fmla="*/ 79194 h 228599"/>
                <a:gd name="connsiteX209" fmla="*/ 57967 w 193493"/>
                <a:gd name="connsiteY209" fmla="*/ 71846 h 228599"/>
                <a:gd name="connsiteX210" fmla="*/ 58783 w 193493"/>
                <a:gd name="connsiteY210" fmla="*/ 71029 h 228599"/>
                <a:gd name="connsiteX211" fmla="*/ 56334 w 193493"/>
                <a:gd name="connsiteY211" fmla="*/ 69396 h 228599"/>
                <a:gd name="connsiteX212" fmla="*/ 51435 w 193493"/>
                <a:gd name="connsiteY212" fmla="*/ 67764 h 228599"/>
                <a:gd name="connsiteX213" fmla="*/ 44087 w 193493"/>
                <a:gd name="connsiteY213" fmla="*/ 62865 h 228599"/>
                <a:gd name="connsiteX214" fmla="*/ 42454 w 193493"/>
                <a:gd name="connsiteY214" fmla="*/ 62865 h 228599"/>
                <a:gd name="connsiteX215" fmla="*/ 38372 w 193493"/>
                <a:gd name="connsiteY215" fmla="*/ 61232 h 228599"/>
                <a:gd name="connsiteX216" fmla="*/ 35923 w 193493"/>
                <a:gd name="connsiteY216" fmla="*/ 61232 h 228599"/>
                <a:gd name="connsiteX217" fmla="*/ 32657 w 193493"/>
                <a:gd name="connsiteY217" fmla="*/ 62865 h 228599"/>
                <a:gd name="connsiteX218" fmla="*/ 28575 w 193493"/>
                <a:gd name="connsiteY218" fmla="*/ 67764 h 228599"/>
                <a:gd name="connsiteX219" fmla="*/ 25310 w 193493"/>
                <a:gd name="connsiteY219" fmla="*/ 72662 h 228599"/>
                <a:gd name="connsiteX220" fmla="*/ 23677 w 193493"/>
                <a:gd name="connsiteY220" fmla="*/ 73479 h 228599"/>
                <a:gd name="connsiteX221" fmla="*/ 18778 w 193493"/>
                <a:gd name="connsiteY221" fmla="*/ 75111 h 228599"/>
                <a:gd name="connsiteX222" fmla="*/ 14696 w 193493"/>
                <a:gd name="connsiteY222" fmla="*/ 75928 h 228599"/>
                <a:gd name="connsiteX223" fmla="*/ 14696 w 193493"/>
                <a:gd name="connsiteY223" fmla="*/ 74295 h 228599"/>
                <a:gd name="connsiteX224" fmla="*/ 14696 w 193493"/>
                <a:gd name="connsiteY224" fmla="*/ 73479 h 228599"/>
                <a:gd name="connsiteX225" fmla="*/ 15512 w 193493"/>
                <a:gd name="connsiteY225" fmla="*/ 72662 h 228599"/>
                <a:gd name="connsiteX226" fmla="*/ 16329 w 193493"/>
                <a:gd name="connsiteY226" fmla="*/ 71029 h 228599"/>
                <a:gd name="connsiteX227" fmla="*/ 17145 w 193493"/>
                <a:gd name="connsiteY227" fmla="*/ 69396 h 228599"/>
                <a:gd name="connsiteX228" fmla="*/ 17962 w 193493"/>
                <a:gd name="connsiteY228" fmla="*/ 68580 h 228599"/>
                <a:gd name="connsiteX229" fmla="*/ 17962 w 193493"/>
                <a:gd name="connsiteY229" fmla="*/ 67764 h 228599"/>
                <a:gd name="connsiteX230" fmla="*/ 17145 w 193493"/>
                <a:gd name="connsiteY230" fmla="*/ 66947 h 228599"/>
                <a:gd name="connsiteX231" fmla="*/ 16329 w 193493"/>
                <a:gd name="connsiteY231" fmla="*/ 66947 h 228599"/>
                <a:gd name="connsiteX232" fmla="*/ 12246 w 193493"/>
                <a:gd name="connsiteY232" fmla="*/ 67764 h 228599"/>
                <a:gd name="connsiteX233" fmla="*/ 11430 w 193493"/>
                <a:gd name="connsiteY233" fmla="*/ 67764 h 228599"/>
                <a:gd name="connsiteX234" fmla="*/ 8981 w 193493"/>
                <a:gd name="connsiteY234" fmla="*/ 66131 h 228599"/>
                <a:gd name="connsiteX235" fmla="*/ 5715 w 193493"/>
                <a:gd name="connsiteY235" fmla="*/ 64498 h 228599"/>
                <a:gd name="connsiteX236" fmla="*/ 4899 w 193493"/>
                <a:gd name="connsiteY236" fmla="*/ 62865 h 228599"/>
                <a:gd name="connsiteX237" fmla="*/ 4082 w 193493"/>
                <a:gd name="connsiteY237" fmla="*/ 61232 h 228599"/>
                <a:gd name="connsiteX238" fmla="*/ 4082 w 193493"/>
                <a:gd name="connsiteY238" fmla="*/ 60416 h 228599"/>
                <a:gd name="connsiteX239" fmla="*/ 4082 w 193493"/>
                <a:gd name="connsiteY239" fmla="*/ 59599 h 228599"/>
                <a:gd name="connsiteX240" fmla="*/ 3266 w 193493"/>
                <a:gd name="connsiteY240" fmla="*/ 58783 h 228599"/>
                <a:gd name="connsiteX241" fmla="*/ 4082 w 193493"/>
                <a:gd name="connsiteY241" fmla="*/ 57150 h 228599"/>
                <a:gd name="connsiteX242" fmla="*/ 4899 w 193493"/>
                <a:gd name="connsiteY242" fmla="*/ 55517 h 228599"/>
                <a:gd name="connsiteX243" fmla="*/ 5715 w 193493"/>
                <a:gd name="connsiteY243" fmla="*/ 54701 h 228599"/>
                <a:gd name="connsiteX244" fmla="*/ 6531 w 193493"/>
                <a:gd name="connsiteY244" fmla="*/ 54701 h 228599"/>
                <a:gd name="connsiteX245" fmla="*/ 6531 w 193493"/>
                <a:gd name="connsiteY245" fmla="*/ 53884 h 228599"/>
                <a:gd name="connsiteX246" fmla="*/ 5715 w 193493"/>
                <a:gd name="connsiteY246" fmla="*/ 51435 h 228599"/>
                <a:gd name="connsiteX247" fmla="*/ 5715 w 193493"/>
                <a:gd name="connsiteY247" fmla="*/ 50619 h 228599"/>
                <a:gd name="connsiteX248" fmla="*/ 4899 w 193493"/>
                <a:gd name="connsiteY248" fmla="*/ 50619 h 228599"/>
                <a:gd name="connsiteX249" fmla="*/ 4082 w 193493"/>
                <a:gd name="connsiteY249" fmla="*/ 50619 h 228599"/>
                <a:gd name="connsiteX250" fmla="*/ 2449 w 193493"/>
                <a:gd name="connsiteY250" fmla="*/ 49802 h 228599"/>
                <a:gd name="connsiteX251" fmla="*/ 1633 w 193493"/>
                <a:gd name="connsiteY251" fmla="*/ 48986 h 228599"/>
                <a:gd name="connsiteX252" fmla="*/ 1633 w 193493"/>
                <a:gd name="connsiteY252" fmla="*/ 48169 h 228599"/>
                <a:gd name="connsiteX253" fmla="*/ 817 w 193493"/>
                <a:gd name="connsiteY253" fmla="*/ 47353 h 228599"/>
                <a:gd name="connsiteX254" fmla="*/ 0 w 193493"/>
                <a:gd name="connsiteY254" fmla="*/ 46536 h 228599"/>
                <a:gd name="connsiteX255" fmla="*/ 0 w 193493"/>
                <a:gd name="connsiteY255" fmla="*/ 45720 h 228599"/>
                <a:gd name="connsiteX256" fmla="*/ 817 w 193493"/>
                <a:gd name="connsiteY256" fmla="*/ 44904 h 228599"/>
                <a:gd name="connsiteX257" fmla="*/ 2449 w 193493"/>
                <a:gd name="connsiteY257" fmla="*/ 44904 h 228599"/>
                <a:gd name="connsiteX258" fmla="*/ 3266 w 193493"/>
                <a:gd name="connsiteY258" fmla="*/ 44904 h 228599"/>
                <a:gd name="connsiteX259" fmla="*/ 5715 w 193493"/>
                <a:gd name="connsiteY259" fmla="*/ 43271 h 228599"/>
                <a:gd name="connsiteX260" fmla="*/ 6531 w 193493"/>
                <a:gd name="connsiteY260" fmla="*/ 43271 h 228599"/>
                <a:gd name="connsiteX261" fmla="*/ 7348 w 193493"/>
                <a:gd name="connsiteY261" fmla="*/ 43271 h 228599"/>
                <a:gd name="connsiteX262" fmla="*/ 8164 w 193493"/>
                <a:gd name="connsiteY262" fmla="*/ 40821 h 228599"/>
                <a:gd name="connsiteX263" fmla="*/ 8981 w 193493"/>
                <a:gd name="connsiteY263" fmla="*/ 40005 h 228599"/>
                <a:gd name="connsiteX264" fmla="*/ 8981 w 193493"/>
                <a:gd name="connsiteY264" fmla="*/ 39189 h 228599"/>
                <a:gd name="connsiteX265" fmla="*/ 8164 w 193493"/>
                <a:gd name="connsiteY265" fmla="*/ 38372 h 228599"/>
                <a:gd name="connsiteX266" fmla="*/ 6531 w 193493"/>
                <a:gd name="connsiteY266" fmla="*/ 36739 h 228599"/>
                <a:gd name="connsiteX267" fmla="*/ 5715 w 193493"/>
                <a:gd name="connsiteY267" fmla="*/ 35106 h 228599"/>
                <a:gd name="connsiteX268" fmla="*/ 4082 w 193493"/>
                <a:gd name="connsiteY268" fmla="*/ 32657 h 228599"/>
                <a:gd name="connsiteX269" fmla="*/ 2449 w 193493"/>
                <a:gd name="connsiteY269" fmla="*/ 31841 h 228599"/>
                <a:gd name="connsiteX270" fmla="*/ 2449 w 193493"/>
                <a:gd name="connsiteY270" fmla="*/ 31024 h 228599"/>
                <a:gd name="connsiteX271" fmla="*/ 2449 w 193493"/>
                <a:gd name="connsiteY271" fmla="*/ 30208 h 228599"/>
                <a:gd name="connsiteX272" fmla="*/ 2449 w 193493"/>
                <a:gd name="connsiteY272" fmla="*/ 29391 h 228599"/>
                <a:gd name="connsiteX273" fmla="*/ 4899 w 193493"/>
                <a:gd name="connsiteY273" fmla="*/ 27759 h 228599"/>
                <a:gd name="connsiteX274" fmla="*/ 6531 w 193493"/>
                <a:gd name="connsiteY274" fmla="*/ 26126 h 228599"/>
                <a:gd name="connsiteX275" fmla="*/ 7348 w 193493"/>
                <a:gd name="connsiteY275" fmla="*/ 26942 h 228599"/>
                <a:gd name="connsiteX276" fmla="*/ 8164 w 193493"/>
                <a:gd name="connsiteY276" fmla="*/ 27759 h 228599"/>
                <a:gd name="connsiteX277" fmla="*/ 11430 w 193493"/>
                <a:gd name="connsiteY277" fmla="*/ 26942 h 228599"/>
                <a:gd name="connsiteX278" fmla="*/ 13879 w 193493"/>
                <a:gd name="connsiteY278" fmla="*/ 26126 h 228599"/>
                <a:gd name="connsiteX279" fmla="*/ 15512 w 193493"/>
                <a:gd name="connsiteY279" fmla="*/ 25309 h 228599"/>
                <a:gd name="connsiteX280" fmla="*/ 16329 w 193493"/>
                <a:gd name="connsiteY280" fmla="*/ 25309 h 228599"/>
                <a:gd name="connsiteX281" fmla="*/ 19594 w 193493"/>
                <a:gd name="connsiteY281" fmla="*/ 26126 h 228599"/>
                <a:gd name="connsiteX282" fmla="*/ 20411 w 193493"/>
                <a:gd name="connsiteY282" fmla="*/ 25309 h 228599"/>
                <a:gd name="connsiteX283" fmla="*/ 22860 w 193493"/>
                <a:gd name="connsiteY283" fmla="*/ 23676 h 228599"/>
                <a:gd name="connsiteX284" fmla="*/ 22860 w 193493"/>
                <a:gd name="connsiteY284" fmla="*/ 22860 h 228599"/>
                <a:gd name="connsiteX285" fmla="*/ 24493 w 193493"/>
                <a:gd name="connsiteY285" fmla="*/ 20411 h 228599"/>
                <a:gd name="connsiteX286" fmla="*/ 24493 w 193493"/>
                <a:gd name="connsiteY286" fmla="*/ 19594 h 228599"/>
                <a:gd name="connsiteX287" fmla="*/ 23677 w 193493"/>
                <a:gd name="connsiteY287" fmla="*/ 17961 h 228599"/>
                <a:gd name="connsiteX288" fmla="*/ 23677 w 193493"/>
                <a:gd name="connsiteY288" fmla="*/ 17961 h 228599"/>
                <a:gd name="connsiteX289" fmla="*/ 26126 w 193493"/>
                <a:gd name="connsiteY289" fmla="*/ 16329 h 228599"/>
                <a:gd name="connsiteX290" fmla="*/ 26942 w 193493"/>
                <a:gd name="connsiteY290" fmla="*/ 14696 h 228599"/>
                <a:gd name="connsiteX291" fmla="*/ 27759 w 193493"/>
                <a:gd name="connsiteY291" fmla="*/ 13879 h 228599"/>
                <a:gd name="connsiteX292" fmla="*/ 28575 w 193493"/>
                <a:gd name="connsiteY292" fmla="*/ 13879 h 228599"/>
                <a:gd name="connsiteX293" fmla="*/ 28575 w 193493"/>
                <a:gd name="connsiteY293" fmla="*/ 13879 h 228599"/>
                <a:gd name="connsiteX294" fmla="*/ 28575 w 193493"/>
                <a:gd name="connsiteY294" fmla="*/ 14696 h 228599"/>
                <a:gd name="connsiteX295" fmla="*/ 28575 w 193493"/>
                <a:gd name="connsiteY295" fmla="*/ 17961 h 228599"/>
                <a:gd name="connsiteX296" fmla="*/ 28575 w 193493"/>
                <a:gd name="connsiteY296" fmla="*/ 18778 h 228599"/>
                <a:gd name="connsiteX297" fmla="*/ 30208 w 193493"/>
                <a:gd name="connsiteY297" fmla="*/ 21227 h 228599"/>
                <a:gd name="connsiteX298" fmla="*/ 31841 w 193493"/>
                <a:gd name="connsiteY298" fmla="*/ 22044 h 228599"/>
                <a:gd name="connsiteX299" fmla="*/ 35106 w 193493"/>
                <a:gd name="connsiteY299" fmla="*/ 22860 h 228599"/>
                <a:gd name="connsiteX300" fmla="*/ 35106 w 193493"/>
                <a:gd name="connsiteY300" fmla="*/ 22860 h 228599"/>
                <a:gd name="connsiteX301" fmla="*/ 34290 w 193493"/>
                <a:gd name="connsiteY301" fmla="*/ 24493 h 228599"/>
                <a:gd name="connsiteX302" fmla="*/ 35923 w 193493"/>
                <a:gd name="connsiteY302" fmla="*/ 26126 h 228599"/>
                <a:gd name="connsiteX303" fmla="*/ 35923 w 193493"/>
                <a:gd name="connsiteY303" fmla="*/ 27759 h 228599"/>
                <a:gd name="connsiteX304" fmla="*/ 36739 w 193493"/>
                <a:gd name="connsiteY304" fmla="*/ 28575 h 228599"/>
                <a:gd name="connsiteX305" fmla="*/ 37556 w 193493"/>
                <a:gd name="connsiteY305" fmla="*/ 28575 h 228599"/>
                <a:gd name="connsiteX306" fmla="*/ 37556 w 193493"/>
                <a:gd name="connsiteY306" fmla="*/ 27759 h 228599"/>
                <a:gd name="connsiteX307" fmla="*/ 36739 w 193493"/>
                <a:gd name="connsiteY307" fmla="*/ 26126 h 228599"/>
                <a:gd name="connsiteX308" fmla="*/ 36739 w 193493"/>
                <a:gd name="connsiteY308" fmla="*/ 24493 h 228599"/>
                <a:gd name="connsiteX309" fmla="*/ 36739 w 193493"/>
                <a:gd name="connsiteY309" fmla="*/ 23676 h 228599"/>
                <a:gd name="connsiteX310" fmla="*/ 36739 w 193493"/>
                <a:gd name="connsiteY310" fmla="*/ 22860 h 228599"/>
                <a:gd name="connsiteX311" fmla="*/ 37556 w 193493"/>
                <a:gd name="connsiteY311" fmla="*/ 22044 h 228599"/>
                <a:gd name="connsiteX312" fmla="*/ 40005 w 193493"/>
                <a:gd name="connsiteY312" fmla="*/ 19594 h 228599"/>
                <a:gd name="connsiteX313" fmla="*/ 40821 w 193493"/>
                <a:gd name="connsiteY313" fmla="*/ 17961 h 228599"/>
                <a:gd name="connsiteX314" fmla="*/ 40821 w 193493"/>
                <a:gd name="connsiteY314" fmla="*/ 15512 h 228599"/>
                <a:gd name="connsiteX315" fmla="*/ 40821 w 193493"/>
                <a:gd name="connsiteY315" fmla="*/ 13879 h 228599"/>
                <a:gd name="connsiteX316" fmla="*/ 41638 w 193493"/>
                <a:gd name="connsiteY316" fmla="*/ 13063 h 228599"/>
                <a:gd name="connsiteX317" fmla="*/ 43271 w 193493"/>
                <a:gd name="connsiteY317" fmla="*/ 13063 h 228599"/>
                <a:gd name="connsiteX318" fmla="*/ 44087 w 193493"/>
                <a:gd name="connsiteY318" fmla="*/ 13063 h 228599"/>
                <a:gd name="connsiteX319" fmla="*/ 44087 w 193493"/>
                <a:gd name="connsiteY319" fmla="*/ 14696 h 228599"/>
                <a:gd name="connsiteX320" fmla="*/ 44904 w 193493"/>
                <a:gd name="connsiteY320" fmla="*/ 16329 h 228599"/>
                <a:gd name="connsiteX321" fmla="*/ 45720 w 193493"/>
                <a:gd name="connsiteY321" fmla="*/ 17145 h 228599"/>
                <a:gd name="connsiteX322" fmla="*/ 46537 w 193493"/>
                <a:gd name="connsiteY322" fmla="*/ 17145 h 228599"/>
                <a:gd name="connsiteX323" fmla="*/ 47353 w 193493"/>
                <a:gd name="connsiteY323" fmla="*/ 17145 h 228599"/>
                <a:gd name="connsiteX324" fmla="*/ 49802 w 193493"/>
                <a:gd name="connsiteY324" fmla="*/ 16329 h 228599"/>
                <a:gd name="connsiteX325" fmla="*/ 51435 w 193493"/>
                <a:gd name="connsiteY325" fmla="*/ 15512 h 228599"/>
                <a:gd name="connsiteX326" fmla="*/ 52252 w 193493"/>
                <a:gd name="connsiteY326" fmla="*/ 15512 h 228599"/>
                <a:gd name="connsiteX327" fmla="*/ 53068 w 193493"/>
                <a:gd name="connsiteY327" fmla="*/ 16329 h 228599"/>
                <a:gd name="connsiteX328" fmla="*/ 53885 w 193493"/>
                <a:gd name="connsiteY328" fmla="*/ 18778 h 228599"/>
                <a:gd name="connsiteX329" fmla="*/ 54701 w 193493"/>
                <a:gd name="connsiteY329" fmla="*/ 18778 h 228599"/>
                <a:gd name="connsiteX330" fmla="*/ 55517 w 193493"/>
                <a:gd name="connsiteY330" fmla="*/ 18778 h 228599"/>
                <a:gd name="connsiteX331" fmla="*/ 55517 w 193493"/>
                <a:gd name="connsiteY331" fmla="*/ 18778 h 228599"/>
                <a:gd name="connsiteX332" fmla="*/ 55517 w 193493"/>
                <a:gd name="connsiteY332" fmla="*/ 17961 h 228599"/>
                <a:gd name="connsiteX333" fmla="*/ 55517 w 193493"/>
                <a:gd name="connsiteY333" fmla="*/ 16329 h 228599"/>
                <a:gd name="connsiteX334" fmla="*/ 54701 w 193493"/>
                <a:gd name="connsiteY334" fmla="*/ 14696 h 228599"/>
                <a:gd name="connsiteX335" fmla="*/ 53885 w 193493"/>
                <a:gd name="connsiteY335" fmla="*/ 13879 h 228599"/>
                <a:gd name="connsiteX336" fmla="*/ 53885 w 193493"/>
                <a:gd name="connsiteY336" fmla="*/ 13063 h 228599"/>
                <a:gd name="connsiteX337" fmla="*/ 53885 w 193493"/>
                <a:gd name="connsiteY337" fmla="*/ 11430 h 228599"/>
                <a:gd name="connsiteX338" fmla="*/ 54701 w 193493"/>
                <a:gd name="connsiteY338" fmla="*/ 9797 h 228599"/>
                <a:gd name="connsiteX339" fmla="*/ 55517 w 193493"/>
                <a:gd name="connsiteY339" fmla="*/ 9797 h 228599"/>
                <a:gd name="connsiteX340" fmla="*/ 56334 w 193493"/>
                <a:gd name="connsiteY340" fmla="*/ 9797 h 228599"/>
                <a:gd name="connsiteX341" fmla="*/ 57967 w 193493"/>
                <a:gd name="connsiteY341" fmla="*/ 11430 h 228599"/>
                <a:gd name="connsiteX342" fmla="*/ 59599 w 193493"/>
                <a:gd name="connsiteY342" fmla="*/ 12246 h 228599"/>
                <a:gd name="connsiteX343" fmla="*/ 60416 w 193493"/>
                <a:gd name="connsiteY343" fmla="*/ 12246 h 228599"/>
                <a:gd name="connsiteX344" fmla="*/ 60416 w 193493"/>
                <a:gd name="connsiteY344" fmla="*/ 11430 h 228599"/>
                <a:gd name="connsiteX345" fmla="*/ 60416 w 193493"/>
                <a:gd name="connsiteY345" fmla="*/ 10614 h 228599"/>
                <a:gd name="connsiteX346" fmla="*/ 59599 w 193493"/>
                <a:gd name="connsiteY346" fmla="*/ 9797 h 228599"/>
                <a:gd name="connsiteX347" fmla="*/ 59599 w 193493"/>
                <a:gd name="connsiteY347" fmla="*/ 8164 h 228599"/>
                <a:gd name="connsiteX348" fmla="*/ 60416 w 193493"/>
                <a:gd name="connsiteY348" fmla="*/ 4898 h 228599"/>
                <a:gd name="connsiteX349" fmla="*/ 61232 w 193493"/>
                <a:gd name="connsiteY349" fmla="*/ 4898 h 228599"/>
                <a:gd name="connsiteX350" fmla="*/ 62865 w 193493"/>
                <a:gd name="connsiteY350" fmla="*/ 4898 h 228599"/>
                <a:gd name="connsiteX351" fmla="*/ 64498 w 193493"/>
                <a:gd name="connsiteY351" fmla="*/ 4898 h 228599"/>
                <a:gd name="connsiteX352" fmla="*/ 65314 w 193493"/>
                <a:gd name="connsiteY352" fmla="*/ 6531 h 228599"/>
                <a:gd name="connsiteX353" fmla="*/ 66131 w 193493"/>
                <a:gd name="connsiteY353" fmla="*/ 7348 h 228599"/>
                <a:gd name="connsiteX354" fmla="*/ 67763 w 193493"/>
                <a:gd name="connsiteY354" fmla="*/ 7348 h 228599"/>
                <a:gd name="connsiteX355" fmla="*/ 68580 w 193493"/>
                <a:gd name="connsiteY355" fmla="*/ 7348 h 228599"/>
                <a:gd name="connsiteX356" fmla="*/ 69396 w 193493"/>
                <a:gd name="connsiteY356" fmla="*/ 6531 h 228599"/>
                <a:gd name="connsiteX357" fmla="*/ 70213 w 193493"/>
                <a:gd name="connsiteY357" fmla="*/ 4898 h 228599"/>
                <a:gd name="connsiteX358" fmla="*/ 71029 w 193493"/>
                <a:gd name="connsiteY358" fmla="*/ 3266 h 228599"/>
                <a:gd name="connsiteX359" fmla="*/ 72662 w 193493"/>
                <a:gd name="connsiteY359" fmla="*/ 2449 h 228599"/>
                <a:gd name="connsiteX360" fmla="*/ 75928 w 193493"/>
                <a:gd name="connsiteY360" fmla="*/ 2449 h 228599"/>
                <a:gd name="connsiteX361" fmla="*/ 77561 w 193493"/>
                <a:gd name="connsiteY361" fmla="*/ 2449 h 228599"/>
                <a:gd name="connsiteX362" fmla="*/ 79194 w 193493"/>
                <a:gd name="connsiteY362" fmla="*/ 2449 h 228599"/>
                <a:gd name="connsiteX363" fmla="*/ 80010 w 193493"/>
                <a:gd name="connsiteY363" fmla="*/ 2449 h 228599"/>
                <a:gd name="connsiteX364" fmla="*/ 81643 w 193493"/>
                <a:gd name="connsiteY364" fmla="*/ 2449 h 228599"/>
                <a:gd name="connsiteX365" fmla="*/ 84909 w 193493"/>
                <a:gd name="connsiteY365" fmla="*/ 816 h 228599"/>
                <a:gd name="connsiteX366" fmla="*/ 88174 w 193493"/>
                <a:gd name="connsiteY366" fmla="*/ 0 h 228599"/>
                <a:gd name="connsiteX367" fmla="*/ 88991 w 193493"/>
                <a:gd name="connsiteY367" fmla="*/ 0 h 228599"/>
                <a:gd name="connsiteX368" fmla="*/ 88991 w 193493"/>
                <a:gd name="connsiteY368" fmla="*/ 0 h 228599"/>
                <a:gd name="connsiteX369" fmla="*/ 88174 w 193493"/>
                <a:gd name="connsiteY369" fmla="*/ 816 h 228599"/>
                <a:gd name="connsiteX370" fmla="*/ 87358 w 193493"/>
                <a:gd name="connsiteY370" fmla="*/ 1633 h 228599"/>
                <a:gd name="connsiteX371" fmla="*/ 87358 w 193493"/>
                <a:gd name="connsiteY371" fmla="*/ 2449 h 228599"/>
                <a:gd name="connsiteX372" fmla="*/ 88991 w 193493"/>
                <a:gd name="connsiteY372" fmla="*/ 4898 h 228599"/>
                <a:gd name="connsiteX373" fmla="*/ 89807 w 193493"/>
                <a:gd name="connsiteY373" fmla="*/ 6531 h 228599"/>
                <a:gd name="connsiteX374" fmla="*/ 90624 w 193493"/>
                <a:gd name="connsiteY374" fmla="*/ 8164 h 228599"/>
                <a:gd name="connsiteX375" fmla="*/ 92256 w 193493"/>
                <a:gd name="connsiteY375" fmla="*/ 8981 h 228599"/>
                <a:gd name="connsiteX376" fmla="*/ 93889 w 193493"/>
                <a:gd name="connsiteY376" fmla="*/ 9797 h 228599"/>
                <a:gd name="connsiteX377" fmla="*/ 95522 w 193493"/>
                <a:gd name="connsiteY377" fmla="*/ 9797 h 228599"/>
                <a:gd name="connsiteX378" fmla="*/ 97155 w 193493"/>
                <a:gd name="connsiteY378" fmla="*/ 10614 h 228599"/>
                <a:gd name="connsiteX379" fmla="*/ 102870 w 193493"/>
                <a:gd name="connsiteY379" fmla="*/ 12246 h 228599"/>
                <a:gd name="connsiteX380" fmla="*/ 106136 w 193493"/>
                <a:gd name="connsiteY380" fmla="*/ 12246 h 228599"/>
                <a:gd name="connsiteX381" fmla="*/ 108585 w 193493"/>
                <a:gd name="connsiteY381" fmla="*/ 12246 h 228599"/>
                <a:gd name="connsiteX382" fmla="*/ 116749 w 193493"/>
                <a:gd name="connsiteY382" fmla="*/ 10614 h 228599"/>
                <a:gd name="connsiteX383" fmla="*/ 97155 w 193493"/>
                <a:gd name="connsiteY383" fmla="*/ 71846 h 228599"/>
                <a:gd name="connsiteX384" fmla="*/ 97971 w 193493"/>
                <a:gd name="connsiteY384" fmla="*/ 71029 h 228599"/>
                <a:gd name="connsiteX385" fmla="*/ 97971 w 193493"/>
                <a:gd name="connsiteY385" fmla="*/ 70213 h 228599"/>
                <a:gd name="connsiteX386" fmla="*/ 97155 w 193493"/>
                <a:gd name="connsiteY386" fmla="*/ 70213 h 228599"/>
                <a:gd name="connsiteX387" fmla="*/ 96338 w 193493"/>
                <a:gd name="connsiteY387" fmla="*/ 71029 h 228599"/>
                <a:gd name="connsiteX388" fmla="*/ 97155 w 193493"/>
                <a:gd name="connsiteY388" fmla="*/ 71846 h 228599"/>
                <a:gd name="connsiteX389" fmla="*/ 97155 w 193493"/>
                <a:gd name="connsiteY389" fmla="*/ 71846 h 228599"/>
                <a:gd name="connsiteX390" fmla="*/ 96338 w 193493"/>
                <a:gd name="connsiteY390" fmla="*/ 117566 h 228599"/>
                <a:gd name="connsiteX391" fmla="*/ 96338 w 193493"/>
                <a:gd name="connsiteY391" fmla="*/ 117566 h 228599"/>
                <a:gd name="connsiteX392" fmla="*/ 96338 w 193493"/>
                <a:gd name="connsiteY392" fmla="*/ 117566 h 228599"/>
                <a:gd name="connsiteX393" fmla="*/ 96338 w 193493"/>
                <a:gd name="connsiteY393" fmla="*/ 117566 h 228599"/>
                <a:gd name="connsiteX394" fmla="*/ 96338 w 193493"/>
                <a:gd name="connsiteY394" fmla="*/ 117566 h 228599"/>
                <a:gd name="connsiteX395" fmla="*/ 96338 w 193493"/>
                <a:gd name="connsiteY395" fmla="*/ 117566 h 228599"/>
                <a:gd name="connsiteX396" fmla="*/ 62049 w 193493"/>
                <a:gd name="connsiteY396" fmla="*/ 95522 h 228599"/>
                <a:gd name="connsiteX397" fmla="*/ 62865 w 193493"/>
                <a:gd name="connsiteY397" fmla="*/ 96339 h 228599"/>
                <a:gd name="connsiteX398" fmla="*/ 62865 w 193493"/>
                <a:gd name="connsiteY398" fmla="*/ 97155 h 228599"/>
                <a:gd name="connsiteX399" fmla="*/ 62865 w 193493"/>
                <a:gd name="connsiteY399" fmla="*/ 97971 h 228599"/>
                <a:gd name="connsiteX400" fmla="*/ 62865 w 193493"/>
                <a:gd name="connsiteY400" fmla="*/ 99604 h 228599"/>
                <a:gd name="connsiteX401" fmla="*/ 61232 w 193493"/>
                <a:gd name="connsiteY401" fmla="*/ 98788 h 228599"/>
                <a:gd name="connsiteX402" fmla="*/ 58783 w 193493"/>
                <a:gd name="connsiteY402" fmla="*/ 99604 h 228599"/>
                <a:gd name="connsiteX403" fmla="*/ 57150 w 193493"/>
                <a:gd name="connsiteY403" fmla="*/ 99604 h 228599"/>
                <a:gd name="connsiteX404" fmla="*/ 57150 w 193493"/>
                <a:gd name="connsiteY404" fmla="*/ 98788 h 228599"/>
                <a:gd name="connsiteX405" fmla="*/ 57150 w 193493"/>
                <a:gd name="connsiteY405" fmla="*/ 97971 h 228599"/>
                <a:gd name="connsiteX406" fmla="*/ 58783 w 193493"/>
                <a:gd name="connsiteY406" fmla="*/ 97971 h 228599"/>
                <a:gd name="connsiteX407" fmla="*/ 59599 w 193493"/>
                <a:gd name="connsiteY407" fmla="*/ 97971 h 228599"/>
                <a:gd name="connsiteX408" fmla="*/ 62049 w 193493"/>
                <a:gd name="connsiteY408" fmla="*/ 95522 h 228599"/>
                <a:gd name="connsiteX409" fmla="*/ 62049 w 193493"/>
                <a:gd name="connsiteY409" fmla="*/ 95522 h 228599"/>
                <a:gd name="connsiteX410" fmla="*/ 49802 w 193493"/>
                <a:gd name="connsiteY410" fmla="*/ 139609 h 228599"/>
                <a:gd name="connsiteX411" fmla="*/ 50619 w 193493"/>
                <a:gd name="connsiteY411" fmla="*/ 141242 h 228599"/>
                <a:gd name="connsiteX412" fmla="*/ 52252 w 193493"/>
                <a:gd name="connsiteY412" fmla="*/ 146957 h 228599"/>
                <a:gd name="connsiteX413" fmla="*/ 52252 w 193493"/>
                <a:gd name="connsiteY413" fmla="*/ 148590 h 228599"/>
                <a:gd name="connsiteX414" fmla="*/ 52252 w 193493"/>
                <a:gd name="connsiteY414" fmla="*/ 150223 h 228599"/>
                <a:gd name="connsiteX415" fmla="*/ 51435 w 193493"/>
                <a:gd name="connsiteY415" fmla="*/ 151039 h 228599"/>
                <a:gd name="connsiteX416" fmla="*/ 49802 w 193493"/>
                <a:gd name="connsiteY416" fmla="*/ 153489 h 228599"/>
                <a:gd name="connsiteX417" fmla="*/ 49802 w 193493"/>
                <a:gd name="connsiteY417" fmla="*/ 155938 h 228599"/>
                <a:gd name="connsiteX418" fmla="*/ 50619 w 193493"/>
                <a:gd name="connsiteY418" fmla="*/ 157571 h 228599"/>
                <a:gd name="connsiteX419" fmla="*/ 50619 w 193493"/>
                <a:gd name="connsiteY419" fmla="*/ 159204 h 228599"/>
                <a:gd name="connsiteX420" fmla="*/ 50619 w 193493"/>
                <a:gd name="connsiteY420" fmla="*/ 160836 h 228599"/>
                <a:gd name="connsiteX421" fmla="*/ 49802 w 193493"/>
                <a:gd name="connsiteY421" fmla="*/ 173083 h 228599"/>
                <a:gd name="connsiteX422" fmla="*/ 48986 w 193493"/>
                <a:gd name="connsiteY422" fmla="*/ 175532 h 228599"/>
                <a:gd name="connsiteX423" fmla="*/ 48986 w 193493"/>
                <a:gd name="connsiteY423" fmla="*/ 177165 h 228599"/>
                <a:gd name="connsiteX424" fmla="*/ 47353 w 193493"/>
                <a:gd name="connsiteY424" fmla="*/ 177981 h 228599"/>
                <a:gd name="connsiteX425" fmla="*/ 45720 w 193493"/>
                <a:gd name="connsiteY425" fmla="*/ 177165 h 228599"/>
                <a:gd name="connsiteX426" fmla="*/ 43271 w 193493"/>
                <a:gd name="connsiteY426" fmla="*/ 176348 h 228599"/>
                <a:gd name="connsiteX427" fmla="*/ 42454 w 193493"/>
                <a:gd name="connsiteY427" fmla="*/ 176348 h 228599"/>
                <a:gd name="connsiteX428" fmla="*/ 41638 w 193493"/>
                <a:gd name="connsiteY428" fmla="*/ 176348 h 228599"/>
                <a:gd name="connsiteX429" fmla="*/ 40821 w 193493"/>
                <a:gd name="connsiteY429" fmla="*/ 176348 h 228599"/>
                <a:gd name="connsiteX430" fmla="*/ 40005 w 193493"/>
                <a:gd name="connsiteY430" fmla="*/ 175532 h 228599"/>
                <a:gd name="connsiteX431" fmla="*/ 39188 w 193493"/>
                <a:gd name="connsiteY431" fmla="*/ 179614 h 228599"/>
                <a:gd name="connsiteX432" fmla="*/ 38372 w 193493"/>
                <a:gd name="connsiteY432" fmla="*/ 181247 h 228599"/>
                <a:gd name="connsiteX433" fmla="*/ 36739 w 193493"/>
                <a:gd name="connsiteY433" fmla="*/ 182064 h 228599"/>
                <a:gd name="connsiteX434" fmla="*/ 35106 w 193493"/>
                <a:gd name="connsiteY434" fmla="*/ 182064 h 228599"/>
                <a:gd name="connsiteX435" fmla="*/ 33474 w 193493"/>
                <a:gd name="connsiteY435" fmla="*/ 182064 h 228599"/>
                <a:gd name="connsiteX436" fmla="*/ 32657 w 193493"/>
                <a:gd name="connsiteY436" fmla="*/ 182064 h 228599"/>
                <a:gd name="connsiteX437" fmla="*/ 31841 w 193493"/>
                <a:gd name="connsiteY437" fmla="*/ 181247 h 228599"/>
                <a:gd name="connsiteX438" fmla="*/ 31024 w 193493"/>
                <a:gd name="connsiteY438" fmla="*/ 179614 h 228599"/>
                <a:gd name="connsiteX439" fmla="*/ 30208 w 193493"/>
                <a:gd name="connsiteY439" fmla="*/ 177981 h 228599"/>
                <a:gd name="connsiteX440" fmla="*/ 29392 w 193493"/>
                <a:gd name="connsiteY440" fmla="*/ 176348 h 228599"/>
                <a:gd name="connsiteX441" fmla="*/ 29392 w 193493"/>
                <a:gd name="connsiteY441" fmla="*/ 174716 h 228599"/>
                <a:gd name="connsiteX442" fmla="*/ 29392 w 193493"/>
                <a:gd name="connsiteY442" fmla="*/ 170634 h 228599"/>
                <a:gd name="connsiteX443" fmla="*/ 29392 w 193493"/>
                <a:gd name="connsiteY443" fmla="*/ 169817 h 228599"/>
                <a:gd name="connsiteX444" fmla="*/ 30208 w 193493"/>
                <a:gd name="connsiteY444" fmla="*/ 169001 h 228599"/>
                <a:gd name="connsiteX445" fmla="*/ 30208 w 193493"/>
                <a:gd name="connsiteY445" fmla="*/ 167368 h 228599"/>
                <a:gd name="connsiteX446" fmla="*/ 30208 w 193493"/>
                <a:gd name="connsiteY446" fmla="*/ 165735 h 228599"/>
                <a:gd name="connsiteX447" fmla="*/ 30208 w 193493"/>
                <a:gd name="connsiteY447" fmla="*/ 164919 h 228599"/>
                <a:gd name="connsiteX448" fmla="*/ 31024 w 193493"/>
                <a:gd name="connsiteY448" fmla="*/ 165735 h 228599"/>
                <a:gd name="connsiteX449" fmla="*/ 31841 w 193493"/>
                <a:gd name="connsiteY449" fmla="*/ 165735 h 228599"/>
                <a:gd name="connsiteX450" fmla="*/ 31841 w 193493"/>
                <a:gd name="connsiteY450" fmla="*/ 164919 h 228599"/>
                <a:gd name="connsiteX451" fmla="*/ 31841 w 193493"/>
                <a:gd name="connsiteY451" fmla="*/ 163286 h 228599"/>
                <a:gd name="connsiteX452" fmla="*/ 31024 w 193493"/>
                <a:gd name="connsiteY452" fmla="*/ 161653 h 228599"/>
                <a:gd name="connsiteX453" fmla="*/ 29392 w 193493"/>
                <a:gd name="connsiteY453" fmla="*/ 160836 h 228599"/>
                <a:gd name="connsiteX454" fmla="*/ 29392 w 193493"/>
                <a:gd name="connsiteY454" fmla="*/ 159204 h 228599"/>
                <a:gd name="connsiteX455" fmla="*/ 29392 w 193493"/>
                <a:gd name="connsiteY455" fmla="*/ 157571 h 228599"/>
                <a:gd name="connsiteX456" fmla="*/ 30208 w 193493"/>
                <a:gd name="connsiteY456" fmla="*/ 156754 h 228599"/>
                <a:gd name="connsiteX457" fmla="*/ 30208 w 193493"/>
                <a:gd name="connsiteY457" fmla="*/ 155938 h 228599"/>
                <a:gd name="connsiteX458" fmla="*/ 30208 w 193493"/>
                <a:gd name="connsiteY458" fmla="*/ 152672 h 228599"/>
                <a:gd name="connsiteX459" fmla="*/ 29392 w 193493"/>
                <a:gd name="connsiteY459" fmla="*/ 151039 h 228599"/>
                <a:gd name="connsiteX460" fmla="*/ 29392 w 193493"/>
                <a:gd name="connsiteY460" fmla="*/ 149406 h 228599"/>
                <a:gd name="connsiteX461" fmla="*/ 28575 w 193493"/>
                <a:gd name="connsiteY461" fmla="*/ 147773 h 228599"/>
                <a:gd name="connsiteX462" fmla="*/ 27759 w 193493"/>
                <a:gd name="connsiteY462" fmla="*/ 146141 h 228599"/>
                <a:gd name="connsiteX463" fmla="*/ 26942 w 193493"/>
                <a:gd name="connsiteY463" fmla="*/ 145324 h 228599"/>
                <a:gd name="connsiteX464" fmla="*/ 26126 w 193493"/>
                <a:gd name="connsiteY464" fmla="*/ 144508 h 228599"/>
                <a:gd name="connsiteX465" fmla="*/ 26126 w 193493"/>
                <a:gd name="connsiteY465" fmla="*/ 142059 h 228599"/>
                <a:gd name="connsiteX466" fmla="*/ 26126 w 193493"/>
                <a:gd name="connsiteY466" fmla="*/ 139609 h 228599"/>
                <a:gd name="connsiteX467" fmla="*/ 26126 w 193493"/>
                <a:gd name="connsiteY467" fmla="*/ 138793 h 228599"/>
                <a:gd name="connsiteX468" fmla="*/ 26126 w 193493"/>
                <a:gd name="connsiteY468" fmla="*/ 138793 h 228599"/>
                <a:gd name="connsiteX469" fmla="*/ 26942 w 193493"/>
                <a:gd name="connsiteY469" fmla="*/ 139609 h 228599"/>
                <a:gd name="connsiteX470" fmla="*/ 27759 w 193493"/>
                <a:gd name="connsiteY470" fmla="*/ 139609 h 228599"/>
                <a:gd name="connsiteX471" fmla="*/ 29392 w 193493"/>
                <a:gd name="connsiteY471" fmla="*/ 139609 h 228599"/>
                <a:gd name="connsiteX472" fmla="*/ 31024 w 193493"/>
                <a:gd name="connsiteY472" fmla="*/ 139609 h 228599"/>
                <a:gd name="connsiteX473" fmla="*/ 33474 w 193493"/>
                <a:gd name="connsiteY473" fmla="*/ 138793 h 228599"/>
                <a:gd name="connsiteX474" fmla="*/ 35106 w 193493"/>
                <a:gd name="connsiteY474" fmla="*/ 137976 h 228599"/>
                <a:gd name="connsiteX475" fmla="*/ 38372 w 193493"/>
                <a:gd name="connsiteY475" fmla="*/ 134711 h 228599"/>
                <a:gd name="connsiteX476" fmla="*/ 40005 w 193493"/>
                <a:gd name="connsiteY476" fmla="*/ 133894 h 228599"/>
                <a:gd name="connsiteX477" fmla="*/ 40821 w 193493"/>
                <a:gd name="connsiteY477" fmla="*/ 133078 h 228599"/>
                <a:gd name="connsiteX478" fmla="*/ 40821 w 193493"/>
                <a:gd name="connsiteY478" fmla="*/ 131445 h 228599"/>
                <a:gd name="connsiteX479" fmla="*/ 41638 w 193493"/>
                <a:gd name="connsiteY479" fmla="*/ 131445 h 228599"/>
                <a:gd name="connsiteX480" fmla="*/ 42454 w 193493"/>
                <a:gd name="connsiteY480" fmla="*/ 132261 h 228599"/>
                <a:gd name="connsiteX481" fmla="*/ 43271 w 193493"/>
                <a:gd name="connsiteY481" fmla="*/ 132261 h 228599"/>
                <a:gd name="connsiteX482" fmla="*/ 44904 w 193493"/>
                <a:gd name="connsiteY482" fmla="*/ 133078 h 228599"/>
                <a:gd name="connsiteX483" fmla="*/ 45720 w 193493"/>
                <a:gd name="connsiteY483" fmla="*/ 133894 h 228599"/>
                <a:gd name="connsiteX484" fmla="*/ 46537 w 193493"/>
                <a:gd name="connsiteY484" fmla="*/ 134711 h 228599"/>
                <a:gd name="connsiteX485" fmla="*/ 47353 w 193493"/>
                <a:gd name="connsiteY485" fmla="*/ 135527 h 228599"/>
                <a:gd name="connsiteX486" fmla="*/ 48169 w 193493"/>
                <a:gd name="connsiteY486" fmla="*/ 135527 h 228599"/>
                <a:gd name="connsiteX487" fmla="*/ 48169 w 193493"/>
                <a:gd name="connsiteY487" fmla="*/ 135527 h 228599"/>
                <a:gd name="connsiteX488" fmla="*/ 47353 w 193493"/>
                <a:gd name="connsiteY488" fmla="*/ 135527 h 228599"/>
                <a:gd name="connsiteX489" fmla="*/ 46537 w 193493"/>
                <a:gd name="connsiteY489" fmla="*/ 137160 h 228599"/>
                <a:gd name="connsiteX490" fmla="*/ 46537 w 193493"/>
                <a:gd name="connsiteY490" fmla="*/ 137160 h 228599"/>
                <a:gd name="connsiteX491" fmla="*/ 49802 w 193493"/>
                <a:gd name="connsiteY491" fmla="*/ 139609 h 228599"/>
                <a:gd name="connsiteX492" fmla="*/ 26942 w 193493"/>
                <a:gd name="connsiteY492" fmla="*/ 136344 h 228599"/>
                <a:gd name="connsiteX493" fmla="*/ 26126 w 193493"/>
                <a:gd name="connsiteY493" fmla="*/ 137160 h 228599"/>
                <a:gd name="connsiteX494" fmla="*/ 25310 w 193493"/>
                <a:gd name="connsiteY494" fmla="*/ 137160 h 228599"/>
                <a:gd name="connsiteX495" fmla="*/ 25310 w 193493"/>
                <a:gd name="connsiteY495" fmla="*/ 136344 h 228599"/>
                <a:gd name="connsiteX496" fmla="*/ 26126 w 193493"/>
                <a:gd name="connsiteY496" fmla="*/ 134711 h 228599"/>
                <a:gd name="connsiteX497" fmla="*/ 26942 w 193493"/>
                <a:gd name="connsiteY497" fmla="*/ 133894 h 228599"/>
                <a:gd name="connsiteX498" fmla="*/ 26942 w 193493"/>
                <a:gd name="connsiteY498" fmla="*/ 134711 h 228599"/>
                <a:gd name="connsiteX499" fmla="*/ 26942 w 193493"/>
                <a:gd name="connsiteY499" fmla="*/ 136344 h 228599"/>
                <a:gd name="connsiteX500" fmla="*/ 26942 w 193493"/>
                <a:gd name="connsiteY500" fmla="*/ 136344 h 228599"/>
                <a:gd name="connsiteX501" fmla="*/ 120831 w 193493"/>
                <a:gd name="connsiteY501" fmla="*/ 143691 h 228599"/>
                <a:gd name="connsiteX502" fmla="*/ 120831 w 193493"/>
                <a:gd name="connsiteY502" fmla="*/ 143691 h 228599"/>
                <a:gd name="connsiteX503" fmla="*/ 120015 w 193493"/>
                <a:gd name="connsiteY503" fmla="*/ 143691 h 228599"/>
                <a:gd name="connsiteX504" fmla="*/ 120015 w 193493"/>
                <a:gd name="connsiteY504" fmla="*/ 143691 h 228599"/>
                <a:gd name="connsiteX505" fmla="*/ 120015 w 193493"/>
                <a:gd name="connsiteY505" fmla="*/ 142875 h 228599"/>
                <a:gd name="connsiteX506" fmla="*/ 120831 w 193493"/>
                <a:gd name="connsiteY506" fmla="*/ 143691 h 228599"/>
                <a:gd name="connsiteX507" fmla="*/ 120831 w 193493"/>
                <a:gd name="connsiteY507" fmla="*/ 143691 h 228599"/>
                <a:gd name="connsiteX508" fmla="*/ 120831 w 193493"/>
                <a:gd name="connsiteY508" fmla="*/ 143691 h 228599"/>
                <a:gd name="connsiteX509" fmla="*/ 30208 w 193493"/>
                <a:gd name="connsiteY509" fmla="*/ 178798 h 228599"/>
                <a:gd name="connsiteX510" fmla="*/ 29392 w 193493"/>
                <a:gd name="connsiteY510" fmla="*/ 181247 h 228599"/>
                <a:gd name="connsiteX511" fmla="*/ 28575 w 193493"/>
                <a:gd name="connsiteY511" fmla="*/ 179614 h 228599"/>
                <a:gd name="connsiteX512" fmla="*/ 28575 w 193493"/>
                <a:gd name="connsiteY512" fmla="*/ 177981 h 228599"/>
                <a:gd name="connsiteX513" fmla="*/ 28575 w 193493"/>
                <a:gd name="connsiteY513" fmla="*/ 177981 h 228599"/>
                <a:gd name="connsiteX514" fmla="*/ 30208 w 193493"/>
                <a:gd name="connsiteY514" fmla="*/ 178798 h 228599"/>
                <a:gd name="connsiteX515" fmla="*/ 30208 w 193493"/>
                <a:gd name="connsiteY515" fmla="*/ 178798 h 228599"/>
                <a:gd name="connsiteX516" fmla="*/ 147774 w 193493"/>
                <a:gd name="connsiteY516" fmla="*/ 196759 h 228599"/>
                <a:gd name="connsiteX517" fmla="*/ 146957 w 193493"/>
                <a:gd name="connsiteY517" fmla="*/ 199209 h 228599"/>
                <a:gd name="connsiteX518" fmla="*/ 146141 w 193493"/>
                <a:gd name="connsiteY518" fmla="*/ 200025 h 228599"/>
                <a:gd name="connsiteX519" fmla="*/ 142059 w 193493"/>
                <a:gd name="connsiteY519" fmla="*/ 205740 h 228599"/>
                <a:gd name="connsiteX520" fmla="*/ 141242 w 193493"/>
                <a:gd name="connsiteY520" fmla="*/ 207373 h 228599"/>
                <a:gd name="connsiteX521" fmla="*/ 141242 w 193493"/>
                <a:gd name="connsiteY521" fmla="*/ 209006 h 228599"/>
                <a:gd name="connsiteX522" fmla="*/ 140426 w 193493"/>
                <a:gd name="connsiteY522" fmla="*/ 210639 h 228599"/>
                <a:gd name="connsiteX523" fmla="*/ 139610 w 193493"/>
                <a:gd name="connsiteY523" fmla="*/ 211455 h 228599"/>
                <a:gd name="connsiteX524" fmla="*/ 138793 w 193493"/>
                <a:gd name="connsiteY524" fmla="*/ 213088 h 228599"/>
                <a:gd name="connsiteX525" fmla="*/ 138793 w 193493"/>
                <a:gd name="connsiteY525" fmla="*/ 214721 h 228599"/>
                <a:gd name="connsiteX526" fmla="*/ 138793 w 193493"/>
                <a:gd name="connsiteY526" fmla="*/ 215537 h 228599"/>
                <a:gd name="connsiteX527" fmla="*/ 139610 w 193493"/>
                <a:gd name="connsiteY527" fmla="*/ 216354 h 228599"/>
                <a:gd name="connsiteX528" fmla="*/ 140426 w 193493"/>
                <a:gd name="connsiteY528" fmla="*/ 217170 h 228599"/>
                <a:gd name="connsiteX529" fmla="*/ 141242 w 193493"/>
                <a:gd name="connsiteY529" fmla="*/ 217986 h 228599"/>
                <a:gd name="connsiteX530" fmla="*/ 140426 w 193493"/>
                <a:gd name="connsiteY530" fmla="*/ 218803 h 228599"/>
                <a:gd name="connsiteX531" fmla="*/ 141242 w 193493"/>
                <a:gd name="connsiteY531" fmla="*/ 220436 h 228599"/>
                <a:gd name="connsiteX532" fmla="*/ 142059 w 193493"/>
                <a:gd name="connsiteY532" fmla="*/ 221252 h 228599"/>
                <a:gd name="connsiteX533" fmla="*/ 142059 w 193493"/>
                <a:gd name="connsiteY533" fmla="*/ 222069 h 228599"/>
                <a:gd name="connsiteX534" fmla="*/ 142059 w 193493"/>
                <a:gd name="connsiteY534" fmla="*/ 222885 h 228599"/>
                <a:gd name="connsiteX535" fmla="*/ 140426 w 193493"/>
                <a:gd name="connsiteY535" fmla="*/ 224518 h 228599"/>
                <a:gd name="connsiteX536" fmla="*/ 139610 w 193493"/>
                <a:gd name="connsiteY536" fmla="*/ 225334 h 228599"/>
                <a:gd name="connsiteX537" fmla="*/ 138793 w 193493"/>
                <a:gd name="connsiteY537" fmla="*/ 226151 h 228599"/>
                <a:gd name="connsiteX538" fmla="*/ 138793 w 193493"/>
                <a:gd name="connsiteY538" fmla="*/ 226967 h 228599"/>
                <a:gd name="connsiteX539" fmla="*/ 138793 w 193493"/>
                <a:gd name="connsiteY539" fmla="*/ 227784 h 228599"/>
                <a:gd name="connsiteX540" fmla="*/ 138793 w 193493"/>
                <a:gd name="connsiteY540" fmla="*/ 228600 h 228599"/>
                <a:gd name="connsiteX541" fmla="*/ 137160 w 193493"/>
                <a:gd name="connsiteY541" fmla="*/ 228600 h 228599"/>
                <a:gd name="connsiteX542" fmla="*/ 135527 w 193493"/>
                <a:gd name="connsiteY542" fmla="*/ 227784 h 228599"/>
                <a:gd name="connsiteX543" fmla="*/ 133894 w 193493"/>
                <a:gd name="connsiteY543" fmla="*/ 227784 h 228599"/>
                <a:gd name="connsiteX544" fmla="*/ 132262 w 193493"/>
                <a:gd name="connsiteY544" fmla="*/ 226151 h 228599"/>
                <a:gd name="connsiteX545" fmla="*/ 131445 w 193493"/>
                <a:gd name="connsiteY545" fmla="*/ 226151 h 228599"/>
                <a:gd name="connsiteX546" fmla="*/ 130629 w 193493"/>
                <a:gd name="connsiteY546" fmla="*/ 225334 h 228599"/>
                <a:gd name="connsiteX547" fmla="*/ 128179 w 193493"/>
                <a:gd name="connsiteY547" fmla="*/ 222069 h 228599"/>
                <a:gd name="connsiteX548" fmla="*/ 126546 w 193493"/>
                <a:gd name="connsiteY548" fmla="*/ 220436 h 228599"/>
                <a:gd name="connsiteX549" fmla="*/ 124913 w 193493"/>
                <a:gd name="connsiteY549" fmla="*/ 219619 h 228599"/>
                <a:gd name="connsiteX550" fmla="*/ 123281 w 193493"/>
                <a:gd name="connsiteY550" fmla="*/ 219619 h 228599"/>
                <a:gd name="connsiteX551" fmla="*/ 121648 w 193493"/>
                <a:gd name="connsiteY551" fmla="*/ 219619 h 228599"/>
                <a:gd name="connsiteX552" fmla="*/ 120015 w 193493"/>
                <a:gd name="connsiteY552" fmla="*/ 218803 h 228599"/>
                <a:gd name="connsiteX553" fmla="*/ 116749 w 193493"/>
                <a:gd name="connsiteY553" fmla="*/ 216354 h 228599"/>
                <a:gd name="connsiteX554" fmla="*/ 112667 w 193493"/>
                <a:gd name="connsiteY554" fmla="*/ 214721 h 228599"/>
                <a:gd name="connsiteX555" fmla="*/ 111035 w 193493"/>
                <a:gd name="connsiteY555" fmla="*/ 213088 h 228599"/>
                <a:gd name="connsiteX556" fmla="*/ 110218 w 193493"/>
                <a:gd name="connsiteY556" fmla="*/ 212271 h 228599"/>
                <a:gd name="connsiteX557" fmla="*/ 109402 w 193493"/>
                <a:gd name="connsiteY557" fmla="*/ 211455 h 228599"/>
                <a:gd name="connsiteX558" fmla="*/ 106952 w 193493"/>
                <a:gd name="connsiteY558" fmla="*/ 210639 h 228599"/>
                <a:gd name="connsiteX559" fmla="*/ 105319 w 193493"/>
                <a:gd name="connsiteY559" fmla="*/ 209006 h 228599"/>
                <a:gd name="connsiteX560" fmla="*/ 104503 w 193493"/>
                <a:gd name="connsiteY560" fmla="*/ 209006 h 228599"/>
                <a:gd name="connsiteX561" fmla="*/ 102870 w 193493"/>
                <a:gd name="connsiteY561" fmla="*/ 209006 h 228599"/>
                <a:gd name="connsiteX562" fmla="*/ 102054 w 193493"/>
                <a:gd name="connsiteY562" fmla="*/ 209006 h 228599"/>
                <a:gd name="connsiteX563" fmla="*/ 99604 w 193493"/>
                <a:gd name="connsiteY563" fmla="*/ 209822 h 228599"/>
                <a:gd name="connsiteX564" fmla="*/ 97971 w 193493"/>
                <a:gd name="connsiteY564" fmla="*/ 208189 h 228599"/>
                <a:gd name="connsiteX565" fmla="*/ 97155 w 193493"/>
                <a:gd name="connsiteY565" fmla="*/ 205740 h 228599"/>
                <a:gd name="connsiteX566" fmla="*/ 97155 w 193493"/>
                <a:gd name="connsiteY566" fmla="*/ 204923 h 228599"/>
                <a:gd name="connsiteX567" fmla="*/ 97971 w 193493"/>
                <a:gd name="connsiteY567" fmla="*/ 202474 h 228599"/>
                <a:gd name="connsiteX568" fmla="*/ 98788 w 193493"/>
                <a:gd name="connsiteY568" fmla="*/ 200025 h 228599"/>
                <a:gd name="connsiteX569" fmla="*/ 99604 w 193493"/>
                <a:gd name="connsiteY569" fmla="*/ 199209 h 228599"/>
                <a:gd name="connsiteX570" fmla="*/ 100421 w 193493"/>
                <a:gd name="connsiteY570" fmla="*/ 198392 h 228599"/>
                <a:gd name="connsiteX571" fmla="*/ 101237 w 193493"/>
                <a:gd name="connsiteY571" fmla="*/ 197576 h 228599"/>
                <a:gd name="connsiteX572" fmla="*/ 102054 w 193493"/>
                <a:gd name="connsiteY572" fmla="*/ 196759 h 228599"/>
                <a:gd name="connsiteX573" fmla="*/ 103687 w 193493"/>
                <a:gd name="connsiteY573" fmla="*/ 199209 h 228599"/>
                <a:gd name="connsiteX574" fmla="*/ 104503 w 193493"/>
                <a:gd name="connsiteY574" fmla="*/ 200025 h 228599"/>
                <a:gd name="connsiteX575" fmla="*/ 105319 w 193493"/>
                <a:gd name="connsiteY575" fmla="*/ 200025 h 228599"/>
                <a:gd name="connsiteX576" fmla="*/ 106952 w 193493"/>
                <a:gd name="connsiteY576" fmla="*/ 199209 h 228599"/>
                <a:gd name="connsiteX577" fmla="*/ 106952 w 193493"/>
                <a:gd name="connsiteY577" fmla="*/ 198392 h 228599"/>
                <a:gd name="connsiteX578" fmla="*/ 108585 w 193493"/>
                <a:gd name="connsiteY578" fmla="*/ 196759 h 228599"/>
                <a:gd name="connsiteX579" fmla="*/ 111035 w 193493"/>
                <a:gd name="connsiteY579" fmla="*/ 196759 h 228599"/>
                <a:gd name="connsiteX580" fmla="*/ 111851 w 193493"/>
                <a:gd name="connsiteY580" fmla="*/ 196759 h 228599"/>
                <a:gd name="connsiteX581" fmla="*/ 112667 w 193493"/>
                <a:gd name="connsiteY581" fmla="*/ 197576 h 228599"/>
                <a:gd name="connsiteX582" fmla="*/ 113484 w 193493"/>
                <a:gd name="connsiteY582" fmla="*/ 197576 h 228599"/>
                <a:gd name="connsiteX583" fmla="*/ 114300 w 193493"/>
                <a:gd name="connsiteY583" fmla="*/ 197576 h 228599"/>
                <a:gd name="connsiteX584" fmla="*/ 117566 w 193493"/>
                <a:gd name="connsiteY584" fmla="*/ 200025 h 228599"/>
                <a:gd name="connsiteX585" fmla="*/ 118382 w 193493"/>
                <a:gd name="connsiteY585" fmla="*/ 200025 h 228599"/>
                <a:gd name="connsiteX586" fmla="*/ 119199 w 193493"/>
                <a:gd name="connsiteY586" fmla="*/ 200025 h 228599"/>
                <a:gd name="connsiteX587" fmla="*/ 121648 w 193493"/>
                <a:gd name="connsiteY587" fmla="*/ 199209 h 228599"/>
                <a:gd name="connsiteX588" fmla="*/ 123281 w 193493"/>
                <a:gd name="connsiteY588" fmla="*/ 199209 h 228599"/>
                <a:gd name="connsiteX589" fmla="*/ 127363 w 193493"/>
                <a:gd name="connsiteY589" fmla="*/ 200025 h 228599"/>
                <a:gd name="connsiteX590" fmla="*/ 129812 w 193493"/>
                <a:gd name="connsiteY590" fmla="*/ 199209 h 228599"/>
                <a:gd name="connsiteX591" fmla="*/ 131445 w 193493"/>
                <a:gd name="connsiteY591" fmla="*/ 199209 h 228599"/>
                <a:gd name="connsiteX592" fmla="*/ 133894 w 193493"/>
                <a:gd name="connsiteY592" fmla="*/ 198392 h 228599"/>
                <a:gd name="connsiteX593" fmla="*/ 135527 w 193493"/>
                <a:gd name="connsiteY593" fmla="*/ 196759 h 228599"/>
                <a:gd name="connsiteX594" fmla="*/ 136344 w 193493"/>
                <a:gd name="connsiteY594" fmla="*/ 196759 h 228599"/>
                <a:gd name="connsiteX595" fmla="*/ 137160 w 193493"/>
                <a:gd name="connsiteY595" fmla="*/ 196759 h 228599"/>
                <a:gd name="connsiteX596" fmla="*/ 139610 w 193493"/>
                <a:gd name="connsiteY596" fmla="*/ 196759 h 228599"/>
                <a:gd name="connsiteX597" fmla="*/ 142059 w 193493"/>
                <a:gd name="connsiteY597" fmla="*/ 196759 h 228599"/>
                <a:gd name="connsiteX598" fmla="*/ 142875 w 193493"/>
                <a:gd name="connsiteY598" fmla="*/ 196759 h 228599"/>
                <a:gd name="connsiteX599" fmla="*/ 143692 w 193493"/>
                <a:gd name="connsiteY599" fmla="*/ 195943 h 228599"/>
                <a:gd name="connsiteX600" fmla="*/ 144508 w 193493"/>
                <a:gd name="connsiteY600" fmla="*/ 195943 h 228599"/>
                <a:gd name="connsiteX601" fmla="*/ 145324 w 193493"/>
                <a:gd name="connsiteY601" fmla="*/ 195943 h 228599"/>
                <a:gd name="connsiteX602" fmla="*/ 147774 w 193493"/>
                <a:gd name="connsiteY602" fmla="*/ 194310 h 228599"/>
                <a:gd name="connsiteX603" fmla="*/ 148590 w 193493"/>
                <a:gd name="connsiteY603" fmla="*/ 194310 h 228599"/>
                <a:gd name="connsiteX604" fmla="*/ 149406 w 193493"/>
                <a:gd name="connsiteY604" fmla="*/ 195126 h 228599"/>
                <a:gd name="connsiteX605" fmla="*/ 147774 w 193493"/>
                <a:gd name="connsiteY605" fmla="*/ 196759 h 228599"/>
                <a:gd name="connsiteX606" fmla="*/ 89807 w 193493"/>
                <a:gd name="connsiteY606" fmla="*/ 226967 h 228599"/>
                <a:gd name="connsiteX607" fmla="*/ 89807 w 193493"/>
                <a:gd name="connsiteY607" fmla="*/ 226967 h 228599"/>
                <a:gd name="connsiteX608" fmla="*/ 88174 w 193493"/>
                <a:gd name="connsiteY608" fmla="*/ 226151 h 228599"/>
                <a:gd name="connsiteX609" fmla="*/ 88174 w 193493"/>
                <a:gd name="connsiteY609" fmla="*/ 225334 h 228599"/>
                <a:gd name="connsiteX610" fmla="*/ 88174 w 193493"/>
                <a:gd name="connsiteY610" fmla="*/ 225334 h 228599"/>
                <a:gd name="connsiteX611" fmla="*/ 89807 w 193493"/>
                <a:gd name="connsiteY611" fmla="*/ 226151 h 228599"/>
                <a:gd name="connsiteX612" fmla="*/ 89807 w 193493"/>
                <a:gd name="connsiteY612" fmla="*/ 226967 h 228599"/>
                <a:gd name="connsiteX613" fmla="*/ 89807 w 193493"/>
                <a:gd name="connsiteY613" fmla="*/ 226967 h 22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Lst>
              <a:rect l="l" t="t" r="r" b="b"/>
              <a:pathLst>
                <a:path w="193493" h="228599">
                  <a:moveTo>
                    <a:pt x="116749" y="10614"/>
                  </a:moveTo>
                  <a:lnTo>
                    <a:pt x="116749" y="12246"/>
                  </a:lnTo>
                  <a:lnTo>
                    <a:pt x="115933" y="12246"/>
                  </a:lnTo>
                  <a:lnTo>
                    <a:pt x="114300" y="13063"/>
                  </a:lnTo>
                  <a:lnTo>
                    <a:pt x="112667" y="13879"/>
                  </a:lnTo>
                  <a:lnTo>
                    <a:pt x="111035" y="15512"/>
                  </a:lnTo>
                  <a:lnTo>
                    <a:pt x="111035" y="17145"/>
                  </a:lnTo>
                  <a:lnTo>
                    <a:pt x="111035" y="17961"/>
                  </a:lnTo>
                  <a:lnTo>
                    <a:pt x="111035" y="17961"/>
                  </a:lnTo>
                  <a:lnTo>
                    <a:pt x="111851" y="17961"/>
                  </a:lnTo>
                  <a:lnTo>
                    <a:pt x="112667" y="17961"/>
                  </a:lnTo>
                  <a:lnTo>
                    <a:pt x="113484" y="18778"/>
                  </a:lnTo>
                  <a:lnTo>
                    <a:pt x="115117" y="19594"/>
                  </a:lnTo>
                  <a:lnTo>
                    <a:pt x="115117" y="20411"/>
                  </a:lnTo>
                  <a:lnTo>
                    <a:pt x="115117" y="21227"/>
                  </a:lnTo>
                  <a:lnTo>
                    <a:pt x="114300" y="22044"/>
                  </a:lnTo>
                  <a:lnTo>
                    <a:pt x="113484" y="22860"/>
                  </a:lnTo>
                  <a:lnTo>
                    <a:pt x="113484" y="23676"/>
                  </a:lnTo>
                  <a:lnTo>
                    <a:pt x="113484" y="24493"/>
                  </a:lnTo>
                  <a:lnTo>
                    <a:pt x="113484" y="24493"/>
                  </a:lnTo>
                  <a:lnTo>
                    <a:pt x="115117" y="24493"/>
                  </a:lnTo>
                  <a:lnTo>
                    <a:pt x="115117" y="25309"/>
                  </a:lnTo>
                  <a:lnTo>
                    <a:pt x="114300" y="28575"/>
                  </a:lnTo>
                  <a:lnTo>
                    <a:pt x="114300" y="29391"/>
                  </a:lnTo>
                  <a:lnTo>
                    <a:pt x="115933" y="30208"/>
                  </a:lnTo>
                  <a:lnTo>
                    <a:pt x="116749" y="31024"/>
                  </a:lnTo>
                  <a:lnTo>
                    <a:pt x="118382" y="32657"/>
                  </a:lnTo>
                  <a:lnTo>
                    <a:pt x="119199" y="34290"/>
                  </a:lnTo>
                  <a:lnTo>
                    <a:pt x="118382" y="35106"/>
                  </a:lnTo>
                  <a:lnTo>
                    <a:pt x="117566" y="35106"/>
                  </a:lnTo>
                  <a:lnTo>
                    <a:pt x="116749" y="35106"/>
                  </a:lnTo>
                  <a:lnTo>
                    <a:pt x="117566" y="34290"/>
                  </a:lnTo>
                  <a:lnTo>
                    <a:pt x="115117" y="31024"/>
                  </a:lnTo>
                  <a:lnTo>
                    <a:pt x="114300" y="31024"/>
                  </a:lnTo>
                  <a:lnTo>
                    <a:pt x="112667" y="32657"/>
                  </a:lnTo>
                  <a:lnTo>
                    <a:pt x="108585" y="31024"/>
                  </a:lnTo>
                  <a:lnTo>
                    <a:pt x="107769" y="31841"/>
                  </a:lnTo>
                  <a:lnTo>
                    <a:pt x="106952" y="32657"/>
                  </a:lnTo>
                  <a:lnTo>
                    <a:pt x="105319" y="34290"/>
                  </a:lnTo>
                  <a:lnTo>
                    <a:pt x="102870" y="35106"/>
                  </a:lnTo>
                  <a:lnTo>
                    <a:pt x="100421" y="36739"/>
                  </a:lnTo>
                  <a:lnTo>
                    <a:pt x="97971" y="37556"/>
                  </a:lnTo>
                  <a:lnTo>
                    <a:pt x="96338" y="38372"/>
                  </a:lnTo>
                  <a:lnTo>
                    <a:pt x="95522" y="38372"/>
                  </a:lnTo>
                  <a:lnTo>
                    <a:pt x="97155" y="36739"/>
                  </a:lnTo>
                  <a:lnTo>
                    <a:pt x="96338" y="36739"/>
                  </a:lnTo>
                  <a:lnTo>
                    <a:pt x="93889" y="38372"/>
                  </a:lnTo>
                  <a:lnTo>
                    <a:pt x="92256" y="39189"/>
                  </a:lnTo>
                  <a:lnTo>
                    <a:pt x="91440" y="40821"/>
                  </a:lnTo>
                  <a:lnTo>
                    <a:pt x="91440" y="44087"/>
                  </a:lnTo>
                  <a:lnTo>
                    <a:pt x="92256" y="44904"/>
                  </a:lnTo>
                  <a:lnTo>
                    <a:pt x="93889" y="48986"/>
                  </a:lnTo>
                  <a:lnTo>
                    <a:pt x="96338" y="50619"/>
                  </a:lnTo>
                  <a:lnTo>
                    <a:pt x="95522" y="52251"/>
                  </a:lnTo>
                  <a:lnTo>
                    <a:pt x="94706" y="53884"/>
                  </a:lnTo>
                  <a:lnTo>
                    <a:pt x="93073" y="54701"/>
                  </a:lnTo>
                  <a:lnTo>
                    <a:pt x="92256" y="53884"/>
                  </a:lnTo>
                  <a:lnTo>
                    <a:pt x="91440" y="53884"/>
                  </a:lnTo>
                  <a:lnTo>
                    <a:pt x="90624" y="56334"/>
                  </a:lnTo>
                  <a:lnTo>
                    <a:pt x="91440" y="62865"/>
                  </a:lnTo>
                  <a:lnTo>
                    <a:pt x="93073" y="67764"/>
                  </a:lnTo>
                  <a:lnTo>
                    <a:pt x="94706" y="70213"/>
                  </a:lnTo>
                  <a:lnTo>
                    <a:pt x="97971" y="73479"/>
                  </a:lnTo>
                  <a:lnTo>
                    <a:pt x="101237" y="75111"/>
                  </a:lnTo>
                  <a:lnTo>
                    <a:pt x="107769" y="80826"/>
                  </a:lnTo>
                  <a:lnTo>
                    <a:pt x="111035" y="82459"/>
                  </a:lnTo>
                  <a:lnTo>
                    <a:pt x="111851" y="83276"/>
                  </a:lnTo>
                  <a:lnTo>
                    <a:pt x="114300" y="87358"/>
                  </a:lnTo>
                  <a:lnTo>
                    <a:pt x="115933" y="92256"/>
                  </a:lnTo>
                  <a:lnTo>
                    <a:pt x="117566" y="99604"/>
                  </a:lnTo>
                  <a:lnTo>
                    <a:pt x="119199" y="102870"/>
                  </a:lnTo>
                  <a:lnTo>
                    <a:pt x="121648" y="106952"/>
                  </a:lnTo>
                  <a:lnTo>
                    <a:pt x="127363" y="112667"/>
                  </a:lnTo>
                  <a:lnTo>
                    <a:pt x="133078" y="116749"/>
                  </a:lnTo>
                  <a:lnTo>
                    <a:pt x="137977" y="119198"/>
                  </a:lnTo>
                  <a:lnTo>
                    <a:pt x="142059" y="120015"/>
                  </a:lnTo>
                  <a:lnTo>
                    <a:pt x="151039" y="119198"/>
                  </a:lnTo>
                  <a:lnTo>
                    <a:pt x="152672" y="119198"/>
                  </a:lnTo>
                  <a:lnTo>
                    <a:pt x="154305" y="120015"/>
                  </a:lnTo>
                  <a:lnTo>
                    <a:pt x="154305" y="121648"/>
                  </a:lnTo>
                  <a:lnTo>
                    <a:pt x="153488" y="123281"/>
                  </a:lnTo>
                  <a:lnTo>
                    <a:pt x="151856" y="124914"/>
                  </a:lnTo>
                  <a:lnTo>
                    <a:pt x="150223" y="126546"/>
                  </a:lnTo>
                  <a:lnTo>
                    <a:pt x="150223" y="128996"/>
                  </a:lnTo>
                  <a:lnTo>
                    <a:pt x="151856" y="130629"/>
                  </a:lnTo>
                  <a:lnTo>
                    <a:pt x="160837" y="134711"/>
                  </a:lnTo>
                  <a:lnTo>
                    <a:pt x="169817" y="138793"/>
                  </a:lnTo>
                  <a:lnTo>
                    <a:pt x="172267" y="140426"/>
                  </a:lnTo>
                  <a:lnTo>
                    <a:pt x="175532" y="143691"/>
                  </a:lnTo>
                  <a:lnTo>
                    <a:pt x="183696" y="147773"/>
                  </a:lnTo>
                  <a:lnTo>
                    <a:pt x="185329" y="149406"/>
                  </a:lnTo>
                  <a:lnTo>
                    <a:pt x="190228" y="153489"/>
                  </a:lnTo>
                  <a:lnTo>
                    <a:pt x="192677" y="156754"/>
                  </a:lnTo>
                  <a:lnTo>
                    <a:pt x="193494" y="159204"/>
                  </a:lnTo>
                  <a:lnTo>
                    <a:pt x="192677" y="161653"/>
                  </a:lnTo>
                  <a:lnTo>
                    <a:pt x="191861" y="163286"/>
                  </a:lnTo>
                  <a:lnTo>
                    <a:pt x="191044" y="164919"/>
                  </a:lnTo>
                  <a:lnTo>
                    <a:pt x="188595" y="164102"/>
                  </a:lnTo>
                  <a:lnTo>
                    <a:pt x="186146" y="162469"/>
                  </a:lnTo>
                  <a:lnTo>
                    <a:pt x="182880" y="155121"/>
                  </a:lnTo>
                  <a:lnTo>
                    <a:pt x="176349" y="154305"/>
                  </a:lnTo>
                  <a:lnTo>
                    <a:pt x="174716" y="153489"/>
                  </a:lnTo>
                  <a:lnTo>
                    <a:pt x="172267" y="151856"/>
                  </a:lnTo>
                  <a:lnTo>
                    <a:pt x="172267" y="151039"/>
                  </a:lnTo>
                  <a:lnTo>
                    <a:pt x="171450" y="150223"/>
                  </a:lnTo>
                  <a:lnTo>
                    <a:pt x="170634" y="150223"/>
                  </a:lnTo>
                  <a:lnTo>
                    <a:pt x="168185" y="150223"/>
                  </a:lnTo>
                  <a:lnTo>
                    <a:pt x="166552" y="151039"/>
                  </a:lnTo>
                  <a:lnTo>
                    <a:pt x="164919" y="153489"/>
                  </a:lnTo>
                  <a:lnTo>
                    <a:pt x="162469" y="157571"/>
                  </a:lnTo>
                  <a:lnTo>
                    <a:pt x="160020" y="163286"/>
                  </a:lnTo>
                  <a:lnTo>
                    <a:pt x="160020" y="165735"/>
                  </a:lnTo>
                  <a:lnTo>
                    <a:pt x="161653" y="168184"/>
                  </a:lnTo>
                  <a:lnTo>
                    <a:pt x="165735" y="169817"/>
                  </a:lnTo>
                  <a:lnTo>
                    <a:pt x="169001" y="172266"/>
                  </a:lnTo>
                  <a:lnTo>
                    <a:pt x="170634" y="174716"/>
                  </a:lnTo>
                  <a:lnTo>
                    <a:pt x="170634" y="179614"/>
                  </a:lnTo>
                  <a:lnTo>
                    <a:pt x="171450" y="182880"/>
                  </a:lnTo>
                  <a:lnTo>
                    <a:pt x="169817" y="184513"/>
                  </a:lnTo>
                  <a:lnTo>
                    <a:pt x="167368" y="183696"/>
                  </a:lnTo>
                  <a:lnTo>
                    <a:pt x="164102" y="184513"/>
                  </a:lnTo>
                  <a:lnTo>
                    <a:pt x="161653" y="186146"/>
                  </a:lnTo>
                  <a:lnTo>
                    <a:pt x="160837" y="187779"/>
                  </a:lnTo>
                  <a:lnTo>
                    <a:pt x="160837" y="192677"/>
                  </a:lnTo>
                  <a:lnTo>
                    <a:pt x="160020" y="194310"/>
                  </a:lnTo>
                  <a:lnTo>
                    <a:pt x="155938" y="197576"/>
                  </a:lnTo>
                  <a:lnTo>
                    <a:pt x="153488" y="200841"/>
                  </a:lnTo>
                  <a:lnTo>
                    <a:pt x="152672" y="202474"/>
                  </a:lnTo>
                  <a:lnTo>
                    <a:pt x="151856" y="204107"/>
                  </a:lnTo>
                  <a:lnTo>
                    <a:pt x="146141" y="204107"/>
                  </a:lnTo>
                  <a:lnTo>
                    <a:pt x="144508" y="202474"/>
                  </a:lnTo>
                  <a:lnTo>
                    <a:pt x="144508" y="199209"/>
                  </a:lnTo>
                  <a:lnTo>
                    <a:pt x="145324" y="197576"/>
                  </a:lnTo>
                  <a:lnTo>
                    <a:pt x="146957" y="196759"/>
                  </a:lnTo>
                  <a:lnTo>
                    <a:pt x="148590" y="192677"/>
                  </a:lnTo>
                  <a:lnTo>
                    <a:pt x="147774" y="190228"/>
                  </a:lnTo>
                  <a:lnTo>
                    <a:pt x="148590" y="189411"/>
                  </a:lnTo>
                  <a:lnTo>
                    <a:pt x="149406" y="188595"/>
                  </a:lnTo>
                  <a:lnTo>
                    <a:pt x="151039" y="187779"/>
                  </a:lnTo>
                  <a:lnTo>
                    <a:pt x="153488" y="186962"/>
                  </a:lnTo>
                  <a:lnTo>
                    <a:pt x="153488" y="182880"/>
                  </a:lnTo>
                  <a:lnTo>
                    <a:pt x="151856" y="181247"/>
                  </a:lnTo>
                  <a:lnTo>
                    <a:pt x="151039" y="178798"/>
                  </a:lnTo>
                  <a:lnTo>
                    <a:pt x="150223" y="173899"/>
                  </a:lnTo>
                  <a:lnTo>
                    <a:pt x="147774" y="168184"/>
                  </a:lnTo>
                  <a:lnTo>
                    <a:pt x="146141" y="163286"/>
                  </a:lnTo>
                  <a:lnTo>
                    <a:pt x="145324" y="160836"/>
                  </a:lnTo>
                  <a:lnTo>
                    <a:pt x="143692" y="159204"/>
                  </a:lnTo>
                  <a:lnTo>
                    <a:pt x="140426" y="159204"/>
                  </a:lnTo>
                  <a:lnTo>
                    <a:pt x="138793" y="159204"/>
                  </a:lnTo>
                  <a:lnTo>
                    <a:pt x="133078" y="155938"/>
                  </a:lnTo>
                  <a:lnTo>
                    <a:pt x="133078" y="155121"/>
                  </a:lnTo>
                  <a:lnTo>
                    <a:pt x="133078" y="154305"/>
                  </a:lnTo>
                  <a:lnTo>
                    <a:pt x="133894" y="152672"/>
                  </a:lnTo>
                  <a:lnTo>
                    <a:pt x="133078" y="151039"/>
                  </a:lnTo>
                  <a:lnTo>
                    <a:pt x="132262" y="149406"/>
                  </a:lnTo>
                  <a:lnTo>
                    <a:pt x="131445" y="147773"/>
                  </a:lnTo>
                  <a:lnTo>
                    <a:pt x="130629" y="146957"/>
                  </a:lnTo>
                  <a:lnTo>
                    <a:pt x="132262" y="144508"/>
                  </a:lnTo>
                  <a:lnTo>
                    <a:pt x="131445" y="144508"/>
                  </a:lnTo>
                  <a:lnTo>
                    <a:pt x="129812" y="144508"/>
                  </a:lnTo>
                  <a:lnTo>
                    <a:pt x="128179" y="145324"/>
                  </a:lnTo>
                  <a:lnTo>
                    <a:pt x="127363" y="145324"/>
                  </a:lnTo>
                  <a:lnTo>
                    <a:pt x="128996" y="142875"/>
                  </a:lnTo>
                  <a:lnTo>
                    <a:pt x="128179" y="142059"/>
                  </a:lnTo>
                  <a:lnTo>
                    <a:pt x="126546" y="141242"/>
                  </a:lnTo>
                  <a:lnTo>
                    <a:pt x="124097" y="141242"/>
                  </a:lnTo>
                  <a:lnTo>
                    <a:pt x="123281" y="141242"/>
                  </a:lnTo>
                  <a:lnTo>
                    <a:pt x="122464" y="142059"/>
                  </a:lnTo>
                  <a:lnTo>
                    <a:pt x="121648" y="142059"/>
                  </a:lnTo>
                  <a:lnTo>
                    <a:pt x="121648" y="140426"/>
                  </a:lnTo>
                  <a:lnTo>
                    <a:pt x="118382" y="134711"/>
                  </a:lnTo>
                  <a:lnTo>
                    <a:pt x="115933" y="132261"/>
                  </a:lnTo>
                  <a:lnTo>
                    <a:pt x="115117" y="131445"/>
                  </a:lnTo>
                  <a:lnTo>
                    <a:pt x="113484" y="132261"/>
                  </a:lnTo>
                  <a:lnTo>
                    <a:pt x="110218" y="131445"/>
                  </a:lnTo>
                  <a:lnTo>
                    <a:pt x="108585" y="131445"/>
                  </a:lnTo>
                  <a:lnTo>
                    <a:pt x="107769" y="131445"/>
                  </a:lnTo>
                  <a:lnTo>
                    <a:pt x="106136" y="132261"/>
                  </a:lnTo>
                  <a:lnTo>
                    <a:pt x="105319" y="131445"/>
                  </a:lnTo>
                  <a:lnTo>
                    <a:pt x="105319" y="130629"/>
                  </a:lnTo>
                  <a:lnTo>
                    <a:pt x="102054" y="128179"/>
                  </a:lnTo>
                  <a:lnTo>
                    <a:pt x="98788" y="126546"/>
                  </a:lnTo>
                  <a:lnTo>
                    <a:pt x="91440" y="119198"/>
                  </a:lnTo>
                  <a:lnTo>
                    <a:pt x="88991" y="116749"/>
                  </a:lnTo>
                  <a:lnTo>
                    <a:pt x="84909" y="113484"/>
                  </a:lnTo>
                  <a:lnTo>
                    <a:pt x="82460" y="108585"/>
                  </a:lnTo>
                  <a:lnTo>
                    <a:pt x="80010" y="106952"/>
                  </a:lnTo>
                  <a:lnTo>
                    <a:pt x="76744" y="105319"/>
                  </a:lnTo>
                  <a:lnTo>
                    <a:pt x="75928" y="105319"/>
                  </a:lnTo>
                  <a:lnTo>
                    <a:pt x="75112" y="106136"/>
                  </a:lnTo>
                  <a:lnTo>
                    <a:pt x="74295" y="106136"/>
                  </a:lnTo>
                  <a:lnTo>
                    <a:pt x="73479" y="105319"/>
                  </a:lnTo>
                  <a:lnTo>
                    <a:pt x="74295" y="104503"/>
                  </a:lnTo>
                  <a:lnTo>
                    <a:pt x="75112" y="104503"/>
                  </a:lnTo>
                  <a:lnTo>
                    <a:pt x="75112" y="102870"/>
                  </a:lnTo>
                  <a:lnTo>
                    <a:pt x="71029" y="97971"/>
                  </a:lnTo>
                  <a:lnTo>
                    <a:pt x="68580" y="96339"/>
                  </a:lnTo>
                  <a:lnTo>
                    <a:pt x="67763" y="95522"/>
                  </a:lnTo>
                  <a:lnTo>
                    <a:pt x="66947" y="93889"/>
                  </a:lnTo>
                  <a:lnTo>
                    <a:pt x="66131" y="93073"/>
                  </a:lnTo>
                  <a:lnTo>
                    <a:pt x="65314" y="92256"/>
                  </a:lnTo>
                  <a:lnTo>
                    <a:pt x="64498" y="92256"/>
                  </a:lnTo>
                  <a:lnTo>
                    <a:pt x="62865" y="92256"/>
                  </a:lnTo>
                  <a:lnTo>
                    <a:pt x="62865" y="89807"/>
                  </a:lnTo>
                  <a:lnTo>
                    <a:pt x="62865" y="88174"/>
                  </a:lnTo>
                  <a:lnTo>
                    <a:pt x="62865" y="86541"/>
                  </a:lnTo>
                  <a:lnTo>
                    <a:pt x="62049" y="82459"/>
                  </a:lnTo>
                  <a:lnTo>
                    <a:pt x="59599" y="79194"/>
                  </a:lnTo>
                  <a:lnTo>
                    <a:pt x="57967" y="71846"/>
                  </a:lnTo>
                  <a:lnTo>
                    <a:pt x="58783" y="71029"/>
                  </a:lnTo>
                  <a:lnTo>
                    <a:pt x="56334" y="69396"/>
                  </a:lnTo>
                  <a:lnTo>
                    <a:pt x="51435" y="67764"/>
                  </a:lnTo>
                  <a:lnTo>
                    <a:pt x="44087" y="62865"/>
                  </a:lnTo>
                  <a:lnTo>
                    <a:pt x="42454" y="62865"/>
                  </a:lnTo>
                  <a:lnTo>
                    <a:pt x="38372" y="61232"/>
                  </a:lnTo>
                  <a:lnTo>
                    <a:pt x="35923" y="61232"/>
                  </a:lnTo>
                  <a:lnTo>
                    <a:pt x="32657" y="62865"/>
                  </a:lnTo>
                  <a:lnTo>
                    <a:pt x="28575" y="67764"/>
                  </a:lnTo>
                  <a:lnTo>
                    <a:pt x="25310" y="72662"/>
                  </a:lnTo>
                  <a:lnTo>
                    <a:pt x="23677" y="73479"/>
                  </a:lnTo>
                  <a:lnTo>
                    <a:pt x="18778" y="75111"/>
                  </a:lnTo>
                  <a:lnTo>
                    <a:pt x="14696" y="75928"/>
                  </a:lnTo>
                  <a:lnTo>
                    <a:pt x="14696" y="74295"/>
                  </a:lnTo>
                  <a:lnTo>
                    <a:pt x="14696" y="73479"/>
                  </a:lnTo>
                  <a:lnTo>
                    <a:pt x="15512" y="72662"/>
                  </a:lnTo>
                  <a:lnTo>
                    <a:pt x="16329" y="71029"/>
                  </a:lnTo>
                  <a:lnTo>
                    <a:pt x="17145" y="69396"/>
                  </a:lnTo>
                  <a:lnTo>
                    <a:pt x="17962" y="68580"/>
                  </a:lnTo>
                  <a:lnTo>
                    <a:pt x="17962" y="67764"/>
                  </a:lnTo>
                  <a:lnTo>
                    <a:pt x="17145" y="66947"/>
                  </a:lnTo>
                  <a:lnTo>
                    <a:pt x="16329" y="66947"/>
                  </a:lnTo>
                  <a:lnTo>
                    <a:pt x="12246" y="67764"/>
                  </a:lnTo>
                  <a:lnTo>
                    <a:pt x="11430" y="67764"/>
                  </a:lnTo>
                  <a:lnTo>
                    <a:pt x="8981" y="66131"/>
                  </a:lnTo>
                  <a:lnTo>
                    <a:pt x="5715" y="64498"/>
                  </a:lnTo>
                  <a:lnTo>
                    <a:pt x="4899" y="62865"/>
                  </a:lnTo>
                  <a:lnTo>
                    <a:pt x="4082" y="61232"/>
                  </a:lnTo>
                  <a:lnTo>
                    <a:pt x="4082" y="60416"/>
                  </a:lnTo>
                  <a:lnTo>
                    <a:pt x="4082" y="59599"/>
                  </a:lnTo>
                  <a:lnTo>
                    <a:pt x="3266" y="58783"/>
                  </a:lnTo>
                  <a:lnTo>
                    <a:pt x="4082" y="57150"/>
                  </a:lnTo>
                  <a:lnTo>
                    <a:pt x="4899" y="55517"/>
                  </a:lnTo>
                  <a:lnTo>
                    <a:pt x="5715" y="54701"/>
                  </a:lnTo>
                  <a:lnTo>
                    <a:pt x="6531" y="54701"/>
                  </a:lnTo>
                  <a:lnTo>
                    <a:pt x="6531" y="53884"/>
                  </a:lnTo>
                  <a:lnTo>
                    <a:pt x="5715" y="51435"/>
                  </a:lnTo>
                  <a:lnTo>
                    <a:pt x="5715" y="50619"/>
                  </a:lnTo>
                  <a:lnTo>
                    <a:pt x="4899" y="50619"/>
                  </a:lnTo>
                  <a:lnTo>
                    <a:pt x="4082" y="50619"/>
                  </a:lnTo>
                  <a:lnTo>
                    <a:pt x="2449" y="49802"/>
                  </a:lnTo>
                  <a:lnTo>
                    <a:pt x="1633" y="48986"/>
                  </a:lnTo>
                  <a:lnTo>
                    <a:pt x="1633" y="48169"/>
                  </a:lnTo>
                  <a:lnTo>
                    <a:pt x="817" y="47353"/>
                  </a:lnTo>
                  <a:lnTo>
                    <a:pt x="0" y="46536"/>
                  </a:lnTo>
                  <a:lnTo>
                    <a:pt x="0" y="45720"/>
                  </a:lnTo>
                  <a:lnTo>
                    <a:pt x="817" y="44904"/>
                  </a:lnTo>
                  <a:lnTo>
                    <a:pt x="2449" y="44904"/>
                  </a:lnTo>
                  <a:lnTo>
                    <a:pt x="3266" y="44904"/>
                  </a:lnTo>
                  <a:lnTo>
                    <a:pt x="5715" y="43271"/>
                  </a:lnTo>
                  <a:lnTo>
                    <a:pt x="6531" y="43271"/>
                  </a:lnTo>
                  <a:lnTo>
                    <a:pt x="7348" y="43271"/>
                  </a:lnTo>
                  <a:lnTo>
                    <a:pt x="8164" y="40821"/>
                  </a:lnTo>
                  <a:lnTo>
                    <a:pt x="8981" y="40005"/>
                  </a:lnTo>
                  <a:lnTo>
                    <a:pt x="8981" y="39189"/>
                  </a:lnTo>
                  <a:lnTo>
                    <a:pt x="8164" y="38372"/>
                  </a:lnTo>
                  <a:lnTo>
                    <a:pt x="6531" y="36739"/>
                  </a:lnTo>
                  <a:lnTo>
                    <a:pt x="5715" y="35106"/>
                  </a:lnTo>
                  <a:lnTo>
                    <a:pt x="4082" y="32657"/>
                  </a:lnTo>
                  <a:lnTo>
                    <a:pt x="2449" y="31841"/>
                  </a:lnTo>
                  <a:lnTo>
                    <a:pt x="2449" y="31024"/>
                  </a:lnTo>
                  <a:lnTo>
                    <a:pt x="2449" y="30208"/>
                  </a:lnTo>
                  <a:lnTo>
                    <a:pt x="2449" y="29391"/>
                  </a:lnTo>
                  <a:lnTo>
                    <a:pt x="4899" y="27759"/>
                  </a:lnTo>
                  <a:lnTo>
                    <a:pt x="6531" y="26126"/>
                  </a:lnTo>
                  <a:lnTo>
                    <a:pt x="7348" y="26942"/>
                  </a:lnTo>
                  <a:lnTo>
                    <a:pt x="8164" y="27759"/>
                  </a:lnTo>
                  <a:lnTo>
                    <a:pt x="11430" y="26942"/>
                  </a:lnTo>
                  <a:lnTo>
                    <a:pt x="13879" y="26126"/>
                  </a:lnTo>
                  <a:lnTo>
                    <a:pt x="15512" y="25309"/>
                  </a:lnTo>
                  <a:lnTo>
                    <a:pt x="16329" y="25309"/>
                  </a:lnTo>
                  <a:lnTo>
                    <a:pt x="19594" y="26126"/>
                  </a:lnTo>
                  <a:lnTo>
                    <a:pt x="20411" y="25309"/>
                  </a:lnTo>
                  <a:lnTo>
                    <a:pt x="22860" y="23676"/>
                  </a:lnTo>
                  <a:lnTo>
                    <a:pt x="22860" y="22860"/>
                  </a:lnTo>
                  <a:lnTo>
                    <a:pt x="24493" y="20411"/>
                  </a:lnTo>
                  <a:lnTo>
                    <a:pt x="24493" y="19594"/>
                  </a:lnTo>
                  <a:lnTo>
                    <a:pt x="23677" y="17961"/>
                  </a:lnTo>
                  <a:lnTo>
                    <a:pt x="23677" y="17961"/>
                  </a:lnTo>
                  <a:lnTo>
                    <a:pt x="26126" y="16329"/>
                  </a:lnTo>
                  <a:lnTo>
                    <a:pt x="26942" y="14696"/>
                  </a:lnTo>
                  <a:lnTo>
                    <a:pt x="27759" y="13879"/>
                  </a:lnTo>
                  <a:lnTo>
                    <a:pt x="28575" y="13879"/>
                  </a:lnTo>
                  <a:lnTo>
                    <a:pt x="28575" y="13879"/>
                  </a:lnTo>
                  <a:lnTo>
                    <a:pt x="28575" y="14696"/>
                  </a:lnTo>
                  <a:lnTo>
                    <a:pt x="28575" y="17961"/>
                  </a:lnTo>
                  <a:lnTo>
                    <a:pt x="28575" y="18778"/>
                  </a:lnTo>
                  <a:lnTo>
                    <a:pt x="30208" y="21227"/>
                  </a:lnTo>
                  <a:lnTo>
                    <a:pt x="31841" y="22044"/>
                  </a:lnTo>
                  <a:lnTo>
                    <a:pt x="35106" y="22860"/>
                  </a:lnTo>
                  <a:lnTo>
                    <a:pt x="35106" y="22860"/>
                  </a:lnTo>
                  <a:lnTo>
                    <a:pt x="34290" y="24493"/>
                  </a:lnTo>
                  <a:lnTo>
                    <a:pt x="35923" y="26126"/>
                  </a:lnTo>
                  <a:lnTo>
                    <a:pt x="35923" y="27759"/>
                  </a:lnTo>
                  <a:lnTo>
                    <a:pt x="36739" y="28575"/>
                  </a:lnTo>
                  <a:lnTo>
                    <a:pt x="37556" y="28575"/>
                  </a:lnTo>
                  <a:lnTo>
                    <a:pt x="37556" y="27759"/>
                  </a:lnTo>
                  <a:lnTo>
                    <a:pt x="36739" y="26126"/>
                  </a:lnTo>
                  <a:lnTo>
                    <a:pt x="36739" y="24493"/>
                  </a:lnTo>
                  <a:lnTo>
                    <a:pt x="36739" y="23676"/>
                  </a:lnTo>
                  <a:lnTo>
                    <a:pt x="36739" y="22860"/>
                  </a:lnTo>
                  <a:lnTo>
                    <a:pt x="37556" y="22044"/>
                  </a:lnTo>
                  <a:lnTo>
                    <a:pt x="40005" y="19594"/>
                  </a:lnTo>
                  <a:lnTo>
                    <a:pt x="40821" y="17961"/>
                  </a:lnTo>
                  <a:lnTo>
                    <a:pt x="40821" y="15512"/>
                  </a:lnTo>
                  <a:lnTo>
                    <a:pt x="40821" y="13879"/>
                  </a:lnTo>
                  <a:lnTo>
                    <a:pt x="41638" y="13063"/>
                  </a:lnTo>
                  <a:lnTo>
                    <a:pt x="43271" y="13063"/>
                  </a:lnTo>
                  <a:lnTo>
                    <a:pt x="44087" y="13063"/>
                  </a:lnTo>
                  <a:lnTo>
                    <a:pt x="44087" y="14696"/>
                  </a:lnTo>
                  <a:lnTo>
                    <a:pt x="44904" y="16329"/>
                  </a:lnTo>
                  <a:lnTo>
                    <a:pt x="45720" y="17145"/>
                  </a:lnTo>
                  <a:lnTo>
                    <a:pt x="46537" y="17145"/>
                  </a:lnTo>
                  <a:lnTo>
                    <a:pt x="47353" y="17145"/>
                  </a:lnTo>
                  <a:lnTo>
                    <a:pt x="49802" y="16329"/>
                  </a:lnTo>
                  <a:lnTo>
                    <a:pt x="51435" y="15512"/>
                  </a:lnTo>
                  <a:lnTo>
                    <a:pt x="52252" y="15512"/>
                  </a:lnTo>
                  <a:lnTo>
                    <a:pt x="53068" y="16329"/>
                  </a:lnTo>
                  <a:lnTo>
                    <a:pt x="53885" y="18778"/>
                  </a:lnTo>
                  <a:lnTo>
                    <a:pt x="54701" y="18778"/>
                  </a:lnTo>
                  <a:lnTo>
                    <a:pt x="55517" y="18778"/>
                  </a:lnTo>
                  <a:lnTo>
                    <a:pt x="55517" y="18778"/>
                  </a:lnTo>
                  <a:lnTo>
                    <a:pt x="55517" y="17961"/>
                  </a:lnTo>
                  <a:lnTo>
                    <a:pt x="55517" y="16329"/>
                  </a:lnTo>
                  <a:lnTo>
                    <a:pt x="54701" y="14696"/>
                  </a:lnTo>
                  <a:lnTo>
                    <a:pt x="53885" y="13879"/>
                  </a:lnTo>
                  <a:lnTo>
                    <a:pt x="53885" y="13063"/>
                  </a:lnTo>
                  <a:lnTo>
                    <a:pt x="53885" y="11430"/>
                  </a:lnTo>
                  <a:lnTo>
                    <a:pt x="54701" y="9797"/>
                  </a:lnTo>
                  <a:lnTo>
                    <a:pt x="55517" y="9797"/>
                  </a:lnTo>
                  <a:lnTo>
                    <a:pt x="56334" y="9797"/>
                  </a:lnTo>
                  <a:lnTo>
                    <a:pt x="57967" y="11430"/>
                  </a:lnTo>
                  <a:lnTo>
                    <a:pt x="59599" y="12246"/>
                  </a:lnTo>
                  <a:lnTo>
                    <a:pt x="60416" y="12246"/>
                  </a:lnTo>
                  <a:lnTo>
                    <a:pt x="60416" y="11430"/>
                  </a:lnTo>
                  <a:lnTo>
                    <a:pt x="60416" y="10614"/>
                  </a:lnTo>
                  <a:lnTo>
                    <a:pt x="59599" y="9797"/>
                  </a:lnTo>
                  <a:lnTo>
                    <a:pt x="59599" y="8164"/>
                  </a:lnTo>
                  <a:lnTo>
                    <a:pt x="60416" y="4898"/>
                  </a:lnTo>
                  <a:lnTo>
                    <a:pt x="61232" y="4898"/>
                  </a:lnTo>
                  <a:lnTo>
                    <a:pt x="62865" y="4898"/>
                  </a:lnTo>
                  <a:lnTo>
                    <a:pt x="64498" y="4898"/>
                  </a:lnTo>
                  <a:lnTo>
                    <a:pt x="65314" y="6531"/>
                  </a:lnTo>
                  <a:lnTo>
                    <a:pt x="66131" y="7348"/>
                  </a:lnTo>
                  <a:lnTo>
                    <a:pt x="67763" y="7348"/>
                  </a:lnTo>
                  <a:lnTo>
                    <a:pt x="68580" y="7348"/>
                  </a:lnTo>
                  <a:lnTo>
                    <a:pt x="69396" y="6531"/>
                  </a:lnTo>
                  <a:lnTo>
                    <a:pt x="70213" y="4898"/>
                  </a:lnTo>
                  <a:lnTo>
                    <a:pt x="71029" y="3266"/>
                  </a:lnTo>
                  <a:lnTo>
                    <a:pt x="72662" y="2449"/>
                  </a:lnTo>
                  <a:lnTo>
                    <a:pt x="75928" y="2449"/>
                  </a:lnTo>
                  <a:lnTo>
                    <a:pt x="77561" y="2449"/>
                  </a:lnTo>
                  <a:lnTo>
                    <a:pt x="79194" y="2449"/>
                  </a:lnTo>
                  <a:lnTo>
                    <a:pt x="80010" y="2449"/>
                  </a:lnTo>
                  <a:lnTo>
                    <a:pt x="81643" y="2449"/>
                  </a:lnTo>
                  <a:lnTo>
                    <a:pt x="84909" y="816"/>
                  </a:lnTo>
                  <a:lnTo>
                    <a:pt x="88174" y="0"/>
                  </a:lnTo>
                  <a:lnTo>
                    <a:pt x="88991" y="0"/>
                  </a:lnTo>
                  <a:lnTo>
                    <a:pt x="88991" y="0"/>
                  </a:lnTo>
                  <a:lnTo>
                    <a:pt x="88174" y="816"/>
                  </a:lnTo>
                  <a:lnTo>
                    <a:pt x="87358" y="1633"/>
                  </a:lnTo>
                  <a:lnTo>
                    <a:pt x="87358" y="2449"/>
                  </a:lnTo>
                  <a:lnTo>
                    <a:pt x="88991" y="4898"/>
                  </a:lnTo>
                  <a:lnTo>
                    <a:pt x="89807" y="6531"/>
                  </a:lnTo>
                  <a:lnTo>
                    <a:pt x="90624" y="8164"/>
                  </a:lnTo>
                  <a:lnTo>
                    <a:pt x="92256" y="8981"/>
                  </a:lnTo>
                  <a:lnTo>
                    <a:pt x="93889" y="9797"/>
                  </a:lnTo>
                  <a:lnTo>
                    <a:pt x="95522" y="9797"/>
                  </a:lnTo>
                  <a:lnTo>
                    <a:pt x="97155" y="10614"/>
                  </a:lnTo>
                  <a:lnTo>
                    <a:pt x="102870" y="12246"/>
                  </a:lnTo>
                  <a:lnTo>
                    <a:pt x="106136" y="12246"/>
                  </a:lnTo>
                  <a:lnTo>
                    <a:pt x="108585" y="12246"/>
                  </a:lnTo>
                  <a:lnTo>
                    <a:pt x="116749" y="10614"/>
                  </a:lnTo>
                  <a:close/>
                  <a:moveTo>
                    <a:pt x="97155" y="71846"/>
                  </a:moveTo>
                  <a:lnTo>
                    <a:pt x="97971" y="71029"/>
                  </a:lnTo>
                  <a:lnTo>
                    <a:pt x="97971" y="70213"/>
                  </a:lnTo>
                  <a:lnTo>
                    <a:pt x="97155" y="70213"/>
                  </a:lnTo>
                  <a:lnTo>
                    <a:pt x="96338" y="71029"/>
                  </a:lnTo>
                  <a:lnTo>
                    <a:pt x="97155" y="71846"/>
                  </a:lnTo>
                  <a:lnTo>
                    <a:pt x="97155" y="71846"/>
                  </a:lnTo>
                  <a:close/>
                  <a:moveTo>
                    <a:pt x="96338" y="117566"/>
                  </a:moveTo>
                  <a:lnTo>
                    <a:pt x="96338" y="117566"/>
                  </a:lnTo>
                  <a:lnTo>
                    <a:pt x="96338" y="117566"/>
                  </a:lnTo>
                  <a:lnTo>
                    <a:pt x="96338" y="117566"/>
                  </a:lnTo>
                  <a:lnTo>
                    <a:pt x="96338" y="117566"/>
                  </a:lnTo>
                  <a:lnTo>
                    <a:pt x="96338" y="117566"/>
                  </a:lnTo>
                  <a:close/>
                  <a:moveTo>
                    <a:pt x="62049" y="95522"/>
                  </a:moveTo>
                  <a:lnTo>
                    <a:pt x="62865" y="96339"/>
                  </a:lnTo>
                  <a:lnTo>
                    <a:pt x="62865" y="97155"/>
                  </a:lnTo>
                  <a:lnTo>
                    <a:pt x="62865" y="97971"/>
                  </a:lnTo>
                  <a:lnTo>
                    <a:pt x="62865" y="99604"/>
                  </a:lnTo>
                  <a:lnTo>
                    <a:pt x="61232" y="98788"/>
                  </a:lnTo>
                  <a:lnTo>
                    <a:pt x="58783" y="99604"/>
                  </a:lnTo>
                  <a:lnTo>
                    <a:pt x="57150" y="99604"/>
                  </a:lnTo>
                  <a:lnTo>
                    <a:pt x="57150" y="98788"/>
                  </a:lnTo>
                  <a:lnTo>
                    <a:pt x="57150" y="97971"/>
                  </a:lnTo>
                  <a:lnTo>
                    <a:pt x="58783" y="97971"/>
                  </a:lnTo>
                  <a:lnTo>
                    <a:pt x="59599" y="97971"/>
                  </a:lnTo>
                  <a:lnTo>
                    <a:pt x="62049" y="95522"/>
                  </a:lnTo>
                  <a:lnTo>
                    <a:pt x="62049" y="95522"/>
                  </a:lnTo>
                  <a:close/>
                  <a:moveTo>
                    <a:pt x="49802" y="139609"/>
                  </a:moveTo>
                  <a:lnTo>
                    <a:pt x="50619" y="141242"/>
                  </a:lnTo>
                  <a:lnTo>
                    <a:pt x="52252" y="146957"/>
                  </a:lnTo>
                  <a:lnTo>
                    <a:pt x="52252" y="148590"/>
                  </a:lnTo>
                  <a:lnTo>
                    <a:pt x="52252" y="150223"/>
                  </a:lnTo>
                  <a:lnTo>
                    <a:pt x="51435" y="151039"/>
                  </a:lnTo>
                  <a:lnTo>
                    <a:pt x="49802" y="153489"/>
                  </a:lnTo>
                  <a:lnTo>
                    <a:pt x="49802" y="155938"/>
                  </a:lnTo>
                  <a:lnTo>
                    <a:pt x="50619" y="157571"/>
                  </a:lnTo>
                  <a:lnTo>
                    <a:pt x="50619" y="159204"/>
                  </a:lnTo>
                  <a:lnTo>
                    <a:pt x="50619" y="160836"/>
                  </a:lnTo>
                  <a:lnTo>
                    <a:pt x="49802" y="173083"/>
                  </a:lnTo>
                  <a:lnTo>
                    <a:pt x="48986" y="175532"/>
                  </a:lnTo>
                  <a:lnTo>
                    <a:pt x="48986" y="177165"/>
                  </a:lnTo>
                  <a:lnTo>
                    <a:pt x="47353" y="177981"/>
                  </a:lnTo>
                  <a:lnTo>
                    <a:pt x="45720" y="177165"/>
                  </a:lnTo>
                  <a:lnTo>
                    <a:pt x="43271" y="176348"/>
                  </a:lnTo>
                  <a:lnTo>
                    <a:pt x="42454" y="176348"/>
                  </a:lnTo>
                  <a:lnTo>
                    <a:pt x="41638" y="176348"/>
                  </a:lnTo>
                  <a:lnTo>
                    <a:pt x="40821" y="176348"/>
                  </a:lnTo>
                  <a:lnTo>
                    <a:pt x="40005" y="175532"/>
                  </a:lnTo>
                  <a:lnTo>
                    <a:pt x="39188" y="179614"/>
                  </a:lnTo>
                  <a:lnTo>
                    <a:pt x="38372" y="181247"/>
                  </a:lnTo>
                  <a:lnTo>
                    <a:pt x="36739" y="182064"/>
                  </a:lnTo>
                  <a:lnTo>
                    <a:pt x="35106" y="182064"/>
                  </a:lnTo>
                  <a:lnTo>
                    <a:pt x="33474" y="182064"/>
                  </a:lnTo>
                  <a:lnTo>
                    <a:pt x="32657" y="182064"/>
                  </a:lnTo>
                  <a:lnTo>
                    <a:pt x="31841" y="181247"/>
                  </a:lnTo>
                  <a:lnTo>
                    <a:pt x="31024" y="179614"/>
                  </a:lnTo>
                  <a:lnTo>
                    <a:pt x="30208" y="177981"/>
                  </a:lnTo>
                  <a:lnTo>
                    <a:pt x="29392" y="176348"/>
                  </a:lnTo>
                  <a:lnTo>
                    <a:pt x="29392" y="174716"/>
                  </a:lnTo>
                  <a:lnTo>
                    <a:pt x="29392" y="170634"/>
                  </a:lnTo>
                  <a:lnTo>
                    <a:pt x="29392" y="169817"/>
                  </a:lnTo>
                  <a:lnTo>
                    <a:pt x="30208" y="169001"/>
                  </a:lnTo>
                  <a:lnTo>
                    <a:pt x="30208" y="167368"/>
                  </a:lnTo>
                  <a:lnTo>
                    <a:pt x="30208" y="165735"/>
                  </a:lnTo>
                  <a:lnTo>
                    <a:pt x="30208" y="164919"/>
                  </a:lnTo>
                  <a:lnTo>
                    <a:pt x="31024" y="165735"/>
                  </a:lnTo>
                  <a:lnTo>
                    <a:pt x="31841" y="165735"/>
                  </a:lnTo>
                  <a:lnTo>
                    <a:pt x="31841" y="164919"/>
                  </a:lnTo>
                  <a:lnTo>
                    <a:pt x="31841" y="163286"/>
                  </a:lnTo>
                  <a:lnTo>
                    <a:pt x="31024" y="161653"/>
                  </a:lnTo>
                  <a:lnTo>
                    <a:pt x="29392" y="160836"/>
                  </a:lnTo>
                  <a:lnTo>
                    <a:pt x="29392" y="159204"/>
                  </a:lnTo>
                  <a:lnTo>
                    <a:pt x="29392" y="157571"/>
                  </a:lnTo>
                  <a:lnTo>
                    <a:pt x="30208" y="156754"/>
                  </a:lnTo>
                  <a:lnTo>
                    <a:pt x="30208" y="155938"/>
                  </a:lnTo>
                  <a:lnTo>
                    <a:pt x="30208" y="152672"/>
                  </a:lnTo>
                  <a:lnTo>
                    <a:pt x="29392" y="151039"/>
                  </a:lnTo>
                  <a:lnTo>
                    <a:pt x="29392" y="149406"/>
                  </a:lnTo>
                  <a:lnTo>
                    <a:pt x="28575" y="147773"/>
                  </a:lnTo>
                  <a:lnTo>
                    <a:pt x="27759" y="146141"/>
                  </a:lnTo>
                  <a:lnTo>
                    <a:pt x="26942" y="145324"/>
                  </a:lnTo>
                  <a:lnTo>
                    <a:pt x="26126" y="144508"/>
                  </a:lnTo>
                  <a:lnTo>
                    <a:pt x="26126" y="142059"/>
                  </a:lnTo>
                  <a:lnTo>
                    <a:pt x="26126" y="139609"/>
                  </a:lnTo>
                  <a:lnTo>
                    <a:pt x="26126" y="138793"/>
                  </a:lnTo>
                  <a:lnTo>
                    <a:pt x="26126" y="138793"/>
                  </a:lnTo>
                  <a:lnTo>
                    <a:pt x="26942" y="139609"/>
                  </a:lnTo>
                  <a:lnTo>
                    <a:pt x="27759" y="139609"/>
                  </a:lnTo>
                  <a:lnTo>
                    <a:pt x="29392" y="139609"/>
                  </a:lnTo>
                  <a:lnTo>
                    <a:pt x="31024" y="139609"/>
                  </a:lnTo>
                  <a:lnTo>
                    <a:pt x="33474" y="138793"/>
                  </a:lnTo>
                  <a:lnTo>
                    <a:pt x="35106" y="137976"/>
                  </a:lnTo>
                  <a:lnTo>
                    <a:pt x="38372" y="134711"/>
                  </a:lnTo>
                  <a:lnTo>
                    <a:pt x="40005" y="133894"/>
                  </a:lnTo>
                  <a:lnTo>
                    <a:pt x="40821" y="133078"/>
                  </a:lnTo>
                  <a:lnTo>
                    <a:pt x="40821" y="131445"/>
                  </a:lnTo>
                  <a:lnTo>
                    <a:pt x="41638" y="131445"/>
                  </a:lnTo>
                  <a:lnTo>
                    <a:pt x="42454" y="132261"/>
                  </a:lnTo>
                  <a:lnTo>
                    <a:pt x="43271" y="132261"/>
                  </a:lnTo>
                  <a:lnTo>
                    <a:pt x="44904" y="133078"/>
                  </a:lnTo>
                  <a:lnTo>
                    <a:pt x="45720" y="133894"/>
                  </a:lnTo>
                  <a:lnTo>
                    <a:pt x="46537" y="134711"/>
                  </a:lnTo>
                  <a:lnTo>
                    <a:pt x="47353" y="135527"/>
                  </a:lnTo>
                  <a:lnTo>
                    <a:pt x="48169" y="135527"/>
                  </a:lnTo>
                  <a:lnTo>
                    <a:pt x="48169" y="135527"/>
                  </a:lnTo>
                  <a:lnTo>
                    <a:pt x="47353" y="135527"/>
                  </a:lnTo>
                  <a:lnTo>
                    <a:pt x="46537" y="137160"/>
                  </a:lnTo>
                  <a:lnTo>
                    <a:pt x="46537" y="137160"/>
                  </a:lnTo>
                  <a:lnTo>
                    <a:pt x="49802" y="139609"/>
                  </a:lnTo>
                  <a:close/>
                  <a:moveTo>
                    <a:pt x="26942" y="136344"/>
                  </a:moveTo>
                  <a:lnTo>
                    <a:pt x="26126" y="137160"/>
                  </a:lnTo>
                  <a:lnTo>
                    <a:pt x="25310" y="137160"/>
                  </a:lnTo>
                  <a:lnTo>
                    <a:pt x="25310" y="136344"/>
                  </a:lnTo>
                  <a:lnTo>
                    <a:pt x="26126" y="134711"/>
                  </a:lnTo>
                  <a:lnTo>
                    <a:pt x="26942" y="133894"/>
                  </a:lnTo>
                  <a:lnTo>
                    <a:pt x="26942" y="134711"/>
                  </a:lnTo>
                  <a:lnTo>
                    <a:pt x="26942" y="136344"/>
                  </a:lnTo>
                  <a:lnTo>
                    <a:pt x="26942" y="136344"/>
                  </a:lnTo>
                  <a:close/>
                  <a:moveTo>
                    <a:pt x="120831" y="143691"/>
                  </a:moveTo>
                  <a:lnTo>
                    <a:pt x="120831" y="143691"/>
                  </a:lnTo>
                  <a:lnTo>
                    <a:pt x="120015" y="143691"/>
                  </a:lnTo>
                  <a:lnTo>
                    <a:pt x="120015" y="143691"/>
                  </a:lnTo>
                  <a:lnTo>
                    <a:pt x="120015" y="142875"/>
                  </a:lnTo>
                  <a:lnTo>
                    <a:pt x="120831" y="143691"/>
                  </a:lnTo>
                  <a:lnTo>
                    <a:pt x="120831" y="143691"/>
                  </a:lnTo>
                  <a:lnTo>
                    <a:pt x="120831" y="143691"/>
                  </a:lnTo>
                  <a:close/>
                  <a:moveTo>
                    <a:pt x="30208" y="178798"/>
                  </a:moveTo>
                  <a:lnTo>
                    <a:pt x="29392" y="181247"/>
                  </a:lnTo>
                  <a:lnTo>
                    <a:pt x="28575" y="179614"/>
                  </a:lnTo>
                  <a:lnTo>
                    <a:pt x="28575" y="177981"/>
                  </a:lnTo>
                  <a:lnTo>
                    <a:pt x="28575" y="177981"/>
                  </a:lnTo>
                  <a:lnTo>
                    <a:pt x="30208" y="178798"/>
                  </a:lnTo>
                  <a:lnTo>
                    <a:pt x="30208" y="178798"/>
                  </a:lnTo>
                  <a:close/>
                  <a:moveTo>
                    <a:pt x="147774" y="196759"/>
                  </a:moveTo>
                  <a:lnTo>
                    <a:pt x="146957" y="199209"/>
                  </a:lnTo>
                  <a:lnTo>
                    <a:pt x="146141" y="200025"/>
                  </a:lnTo>
                  <a:lnTo>
                    <a:pt x="142059" y="205740"/>
                  </a:lnTo>
                  <a:lnTo>
                    <a:pt x="141242" y="207373"/>
                  </a:lnTo>
                  <a:lnTo>
                    <a:pt x="141242" y="209006"/>
                  </a:lnTo>
                  <a:lnTo>
                    <a:pt x="140426" y="210639"/>
                  </a:lnTo>
                  <a:lnTo>
                    <a:pt x="139610" y="211455"/>
                  </a:lnTo>
                  <a:lnTo>
                    <a:pt x="138793" y="213088"/>
                  </a:lnTo>
                  <a:lnTo>
                    <a:pt x="138793" y="214721"/>
                  </a:lnTo>
                  <a:lnTo>
                    <a:pt x="138793" y="215537"/>
                  </a:lnTo>
                  <a:lnTo>
                    <a:pt x="139610" y="216354"/>
                  </a:lnTo>
                  <a:lnTo>
                    <a:pt x="140426" y="217170"/>
                  </a:lnTo>
                  <a:lnTo>
                    <a:pt x="141242" y="217986"/>
                  </a:lnTo>
                  <a:lnTo>
                    <a:pt x="140426" y="218803"/>
                  </a:lnTo>
                  <a:lnTo>
                    <a:pt x="141242" y="220436"/>
                  </a:lnTo>
                  <a:lnTo>
                    <a:pt x="142059" y="221252"/>
                  </a:lnTo>
                  <a:lnTo>
                    <a:pt x="142059" y="222069"/>
                  </a:lnTo>
                  <a:lnTo>
                    <a:pt x="142059" y="222885"/>
                  </a:lnTo>
                  <a:lnTo>
                    <a:pt x="140426" y="224518"/>
                  </a:lnTo>
                  <a:lnTo>
                    <a:pt x="139610" y="225334"/>
                  </a:lnTo>
                  <a:lnTo>
                    <a:pt x="138793" y="226151"/>
                  </a:lnTo>
                  <a:lnTo>
                    <a:pt x="138793" y="226967"/>
                  </a:lnTo>
                  <a:lnTo>
                    <a:pt x="138793" y="227784"/>
                  </a:lnTo>
                  <a:lnTo>
                    <a:pt x="138793" y="228600"/>
                  </a:lnTo>
                  <a:lnTo>
                    <a:pt x="137160" y="228600"/>
                  </a:lnTo>
                  <a:lnTo>
                    <a:pt x="135527" y="227784"/>
                  </a:lnTo>
                  <a:lnTo>
                    <a:pt x="133894" y="227784"/>
                  </a:lnTo>
                  <a:lnTo>
                    <a:pt x="132262" y="226151"/>
                  </a:lnTo>
                  <a:lnTo>
                    <a:pt x="131445" y="226151"/>
                  </a:lnTo>
                  <a:lnTo>
                    <a:pt x="130629" y="225334"/>
                  </a:lnTo>
                  <a:lnTo>
                    <a:pt x="128179" y="222069"/>
                  </a:lnTo>
                  <a:lnTo>
                    <a:pt x="126546" y="220436"/>
                  </a:lnTo>
                  <a:lnTo>
                    <a:pt x="124913" y="219619"/>
                  </a:lnTo>
                  <a:lnTo>
                    <a:pt x="123281" y="219619"/>
                  </a:lnTo>
                  <a:lnTo>
                    <a:pt x="121648" y="219619"/>
                  </a:lnTo>
                  <a:lnTo>
                    <a:pt x="120015" y="218803"/>
                  </a:lnTo>
                  <a:lnTo>
                    <a:pt x="116749" y="216354"/>
                  </a:lnTo>
                  <a:lnTo>
                    <a:pt x="112667" y="214721"/>
                  </a:lnTo>
                  <a:lnTo>
                    <a:pt x="111035" y="213088"/>
                  </a:lnTo>
                  <a:lnTo>
                    <a:pt x="110218" y="212271"/>
                  </a:lnTo>
                  <a:lnTo>
                    <a:pt x="109402" y="211455"/>
                  </a:lnTo>
                  <a:lnTo>
                    <a:pt x="106952" y="210639"/>
                  </a:lnTo>
                  <a:lnTo>
                    <a:pt x="105319" y="209006"/>
                  </a:lnTo>
                  <a:lnTo>
                    <a:pt x="104503" y="209006"/>
                  </a:lnTo>
                  <a:lnTo>
                    <a:pt x="102870" y="209006"/>
                  </a:lnTo>
                  <a:lnTo>
                    <a:pt x="102054" y="209006"/>
                  </a:lnTo>
                  <a:lnTo>
                    <a:pt x="99604" y="209822"/>
                  </a:lnTo>
                  <a:lnTo>
                    <a:pt x="97971" y="208189"/>
                  </a:lnTo>
                  <a:lnTo>
                    <a:pt x="97155" y="205740"/>
                  </a:lnTo>
                  <a:lnTo>
                    <a:pt x="97155" y="204923"/>
                  </a:lnTo>
                  <a:lnTo>
                    <a:pt x="97971" y="202474"/>
                  </a:lnTo>
                  <a:lnTo>
                    <a:pt x="98788" y="200025"/>
                  </a:lnTo>
                  <a:lnTo>
                    <a:pt x="99604" y="199209"/>
                  </a:lnTo>
                  <a:lnTo>
                    <a:pt x="100421" y="198392"/>
                  </a:lnTo>
                  <a:lnTo>
                    <a:pt x="101237" y="197576"/>
                  </a:lnTo>
                  <a:lnTo>
                    <a:pt x="102054" y="196759"/>
                  </a:lnTo>
                  <a:lnTo>
                    <a:pt x="103687" y="199209"/>
                  </a:lnTo>
                  <a:lnTo>
                    <a:pt x="104503" y="200025"/>
                  </a:lnTo>
                  <a:lnTo>
                    <a:pt x="105319" y="200025"/>
                  </a:lnTo>
                  <a:lnTo>
                    <a:pt x="106952" y="199209"/>
                  </a:lnTo>
                  <a:lnTo>
                    <a:pt x="106952" y="198392"/>
                  </a:lnTo>
                  <a:lnTo>
                    <a:pt x="108585" y="196759"/>
                  </a:lnTo>
                  <a:lnTo>
                    <a:pt x="111035" y="196759"/>
                  </a:lnTo>
                  <a:lnTo>
                    <a:pt x="111851" y="196759"/>
                  </a:lnTo>
                  <a:lnTo>
                    <a:pt x="112667" y="197576"/>
                  </a:lnTo>
                  <a:lnTo>
                    <a:pt x="113484" y="197576"/>
                  </a:lnTo>
                  <a:lnTo>
                    <a:pt x="114300" y="197576"/>
                  </a:lnTo>
                  <a:lnTo>
                    <a:pt x="117566" y="200025"/>
                  </a:lnTo>
                  <a:lnTo>
                    <a:pt x="118382" y="200025"/>
                  </a:lnTo>
                  <a:lnTo>
                    <a:pt x="119199" y="200025"/>
                  </a:lnTo>
                  <a:lnTo>
                    <a:pt x="121648" y="199209"/>
                  </a:lnTo>
                  <a:lnTo>
                    <a:pt x="123281" y="199209"/>
                  </a:lnTo>
                  <a:lnTo>
                    <a:pt x="127363" y="200025"/>
                  </a:lnTo>
                  <a:lnTo>
                    <a:pt x="129812" y="199209"/>
                  </a:lnTo>
                  <a:lnTo>
                    <a:pt x="131445" y="199209"/>
                  </a:lnTo>
                  <a:lnTo>
                    <a:pt x="133894" y="198392"/>
                  </a:lnTo>
                  <a:lnTo>
                    <a:pt x="135527" y="196759"/>
                  </a:lnTo>
                  <a:lnTo>
                    <a:pt x="136344" y="196759"/>
                  </a:lnTo>
                  <a:lnTo>
                    <a:pt x="137160" y="196759"/>
                  </a:lnTo>
                  <a:lnTo>
                    <a:pt x="139610" y="196759"/>
                  </a:lnTo>
                  <a:lnTo>
                    <a:pt x="142059" y="196759"/>
                  </a:lnTo>
                  <a:lnTo>
                    <a:pt x="142875" y="196759"/>
                  </a:lnTo>
                  <a:lnTo>
                    <a:pt x="143692" y="195943"/>
                  </a:lnTo>
                  <a:lnTo>
                    <a:pt x="144508" y="195943"/>
                  </a:lnTo>
                  <a:lnTo>
                    <a:pt x="145324" y="195943"/>
                  </a:lnTo>
                  <a:lnTo>
                    <a:pt x="147774" y="194310"/>
                  </a:lnTo>
                  <a:lnTo>
                    <a:pt x="148590" y="194310"/>
                  </a:lnTo>
                  <a:lnTo>
                    <a:pt x="149406" y="195126"/>
                  </a:lnTo>
                  <a:lnTo>
                    <a:pt x="147774" y="196759"/>
                  </a:lnTo>
                  <a:close/>
                  <a:moveTo>
                    <a:pt x="89807" y="226967"/>
                  </a:moveTo>
                  <a:lnTo>
                    <a:pt x="89807" y="226967"/>
                  </a:lnTo>
                  <a:lnTo>
                    <a:pt x="88174" y="226151"/>
                  </a:lnTo>
                  <a:lnTo>
                    <a:pt x="88174" y="225334"/>
                  </a:lnTo>
                  <a:lnTo>
                    <a:pt x="88174" y="225334"/>
                  </a:lnTo>
                  <a:lnTo>
                    <a:pt x="89807" y="226151"/>
                  </a:lnTo>
                  <a:lnTo>
                    <a:pt x="89807" y="226967"/>
                  </a:lnTo>
                  <a:lnTo>
                    <a:pt x="89807" y="226967"/>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32" name="Freeform: Shape 331">
              <a:extLst>
                <a:ext uri="{FF2B5EF4-FFF2-40B4-BE49-F238E27FC236}">
                  <a16:creationId xmlns:a16="http://schemas.microsoft.com/office/drawing/2014/main" id="{04DFEEE9-B2D6-AB93-48F2-7D2F16F680BC}"/>
                </a:ext>
              </a:extLst>
            </p:cNvPr>
            <p:cNvSpPr/>
            <p:nvPr/>
          </p:nvSpPr>
          <p:spPr>
            <a:xfrm>
              <a:off x="4342583" y="3284491"/>
              <a:ext cx="3265" cy="3265"/>
            </a:xfrm>
            <a:custGeom>
              <a:avLst/>
              <a:gdLst>
                <a:gd name="connsiteX0" fmla="*/ 3265 w 3265"/>
                <a:gd name="connsiteY0" fmla="*/ 1633 h 3265"/>
                <a:gd name="connsiteX1" fmla="*/ 3265 w 3265"/>
                <a:gd name="connsiteY1" fmla="*/ 3266 h 3265"/>
                <a:gd name="connsiteX2" fmla="*/ 2449 w 3265"/>
                <a:gd name="connsiteY2" fmla="*/ 3266 h 3265"/>
                <a:gd name="connsiteX3" fmla="*/ 1632 w 3265"/>
                <a:gd name="connsiteY3" fmla="*/ 2449 h 3265"/>
                <a:gd name="connsiteX4" fmla="*/ 816 w 3265"/>
                <a:gd name="connsiteY4" fmla="*/ 2449 h 3265"/>
                <a:gd name="connsiteX5" fmla="*/ 0 w 3265"/>
                <a:gd name="connsiteY5" fmla="*/ 2449 h 3265"/>
                <a:gd name="connsiteX6" fmla="*/ 0 w 3265"/>
                <a:gd name="connsiteY6" fmla="*/ 0 h 3265"/>
                <a:gd name="connsiteX7" fmla="*/ 2449 w 3265"/>
                <a:gd name="connsiteY7" fmla="*/ 0 h 3265"/>
                <a:gd name="connsiteX8" fmla="*/ 3265 w 3265"/>
                <a:gd name="connsiteY8" fmla="*/ 1633 h 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5" h="3265">
                  <a:moveTo>
                    <a:pt x="3265" y="1633"/>
                  </a:moveTo>
                  <a:lnTo>
                    <a:pt x="3265" y="3266"/>
                  </a:lnTo>
                  <a:lnTo>
                    <a:pt x="2449" y="3266"/>
                  </a:lnTo>
                  <a:lnTo>
                    <a:pt x="1632" y="2449"/>
                  </a:lnTo>
                  <a:lnTo>
                    <a:pt x="816" y="2449"/>
                  </a:lnTo>
                  <a:lnTo>
                    <a:pt x="0" y="2449"/>
                  </a:lnTo>
                  <a:lnTo>
                    <a:pt x="0" y="0"/>
                  </a:lnTo>
                  <a:lnTo>
                    <a:pt x="2449" y="0"/>
                  </a:lnTo>
                  <a:lnTo>
                    <a:pt x="3265" y="1633"/>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33" name="Freeform: Shape 332">
              <a:extLst>
                <a:ext uri="{FF2B5EF4-FFF2-40B4-BE49-F238E27FC236}">
                  <a16:creationId xmlns:a16="http://schemas.microsoft.com/office/drawing/2014/main" id="{C8DE089E-1D63-1EBD-B9F7-BE63FE475476}"/>
                </a:ext>
              </a:extLst>
            </p:cNvPr>
            <p:cNvSpPr/>
            <p:nvPr/>
          </p:nvSpPr>
          <p:spPr>
            <a:xfrm>
              <a:off x="4958987" y="3637188"/>
              <a:ext cx="66946" cy="79193"/>
            </a:xfrm>
            <a:custGeom>
              <a:avLst/>
              <a:gdLst>
                <a:gd name="connsiteX0" fmla="*/ 66947 w 66946"/>
                <a:gd name="connsiteY0" fmla="*/ 23676 h 79193"/>
                <a:gd name="connsiteX1" fmla="*/ 64498 w 66946"/>
                <a:gd name="connsiteY1" fmla="*/ 26126 h 79193"/>
                <a:gd name="connsiteX2" fmla="*/ 63681 w 66946"/>
                <a:gd name="connsiteY2" fmla="*/ 26126 h 79193"/>
                <a:gd name="connsiteX3" fmla="*/ 60415 w 66946"/>
                <a:gd name="connsiteY3" fmla="*/ 26942 h 79193"/>
                <a:gd name="connsiteX4" fmla="*/ 53884 w 66946"/>
                <a:gd name="connsiteY4" fmla="*/ 28575 h 79193"/>
                <a:gd name="connsiteX5" fmla="*/ 49802 w 66946"/>
                <a:gd name="connsiteY5" fmla="*/ 30208 h 79193"/>
                <a:gd name="connsiteX6" fmla="*/ 44087 w 66946"/>
                <a:gd name="connsiteY6" fmla="*/ 31841 h 79193"/>
                <a:gd name="connsiteX7" fmla="*/ 39188 w 66946"/>
                <a:gd name="connsiteY7" fmla="*/ 33474 h 79193"/>
                <a:gd name="connsiteX8" fmla="*/ 34290 w 66946"/>
                <a:gd name="connsiteY8" fmla="*/ 35106 h 79193"/>
                <a:gd name="connsiteX9" fmla="*/ 30207 w 66946"/>
                <a:gd name="connsiteY9" fmla="*/ 36739 h 79193"/>
                <a:gd name="connsiteX10" fmla="*/ 32657 w 66946"/>
                <a:gd name="connsiteY10" fmla="*/ 39188 h 79193"/>
                <a:gd name="connsiteX11" fmla="*/ 36739 w 66946"/>
                <a:gd name="connsiteY11" fmla="*/ 43271 h 79193"/>
                <a:gd name="connsiteX12" fmla="*/ 39188 w 66946"/>
                <a:gd name="connsiteY12" fmla="*/ 45720 h 79193"/>
                <a:gd name="connsiteX13" fmla="*/ 42454 w 66946"/>
                <a:gd name="connsiteY13" fmla="*/ 48986 h 79193"/>
                <a:gd name="connsiteX14" fmla="*/ 44904 w 66946"/>
                <a:gd name="connsiteY14" fmla="*/ 52251 h 79193"/>
                <a:gd name="connsiteX15" fmla="*/ 47353 w 66946"/>
                <a:gd name="connsiteY15" fmla="*/ 55517 h 79193"/>
                <a:gd name="connsiteX16" fmla="*/ 45720 w 66946"/>
                <a:gd name="connsiteY16" fmla="*/ 56334 h 79193"/>
                <a:gd name="connsiteX17" fmla="*/ 42454 w 66946"/>
                <a:gd name="connsiteY17" fmla="*/ 57966 h 79193"/>
                <a:gd name="connsiteX18" fmla="*/ 42454 w 66946"/>
                <a:gd name="connsiteY18" fmla="*/ 57966 h 79193"/>
                <a:gd name="connsiteX19" fmla="*/ 42454 w 66946"/>
                <a:gd name="connsiteY19" fmla="*/ 57966 h 79193"/>
                <a:gd name="connsiteX20" fmla="*/ 40821 w 66946"/>
                <a:gd name="connsiteY20" fmla="*/ 61232 h 79193"/>
                <a:gd name="connsiteX21" fmla="*/ 40005 w 66946"/>
                <a:gd name="connsiteY21" fmla="*/ 63681 h 79193"/>
                <a:gd name="connsiteX22" fmla="*/ 40005 w 66946"/>
                <a:gd name="connsiteY22" fmla="*/ 63681 h 79193"/>
                <a:gd name="connsiteX23" fmla="*/ 35923 w 66946"/>
                <a:gd name="connsiteY23" fmla="*/ 64498 h 79193"/>
                <a:gd name="connsiteX24" fmla="*/ 31024 w 66946"/>
                <a:gd name="connsiteY24" fmla="*/ 65314 h 79193"/>
                <a:gd name="connsiteX25" fmla="*/ 28575 w 66946"/>
                <a:gd name="connsiteY25" fmla="*/ 66131 h 79193"/>
                <a:gd name="connsiteX26" fmla="*/ 27758 w 66946"/>
                <a:gd name="connsiteY26" fmla="*/ 66947 h 79193"/>
                <a:gd name="connsiteX27" fmla="*/ 26125 w 66946"/>
                <a:gd name="connsiteY27" fmla="*/ 70213 h 79193"/>
                <a:gd name="connsiteX28" fmla="*/ 24493 w 66946"/>
                <a:gd name="connsiteY28" fmla="*/ 73479 h 79193"/>
                <a:gd name="connsiteX29" fmla="*/ 21227 w 66946"/>
                <a:gd name="connsiteY29" fmla="*/ 75928 h 79193"/>
                <a:gd name="connsiteX30" fmla="*/ 17961 w 66946"/>
                <a:gd name="connsiteY30" fmla="*/ 79194 h 79193"/>
                <a:gd name="connsiteX31" fmla="*/ 17145 w 66946"/>
                <a:gd name="connsiteY31" fmla="*/ 79194 h 79193"/>
                <a:gd name="connsiteX32" fmla="*/ 14696 w 66946"/>
                <a:gd name="connsiteY32" fmla="*/ 78377 h 79193"/>
                <a:gd name="connsiteX33" fmla="*/ 10613 w 66946"/>
                <a:gd name="connsiteY33" fmla="*/ 77561 h 79193"/>
                <a:gd name="connsiteX34" fmla="*/ 6531 w 66946"/>
                <a:gd name="connsiteY34" fmla="*/ 76744 h 79193"/>
                <a:gd name="connsiteX35" fmla="*/ 3265 w 66946"/>
                <a:gd name="connsiteY35" fmla="*/ 75928 h 79193"/>
                <a:gd name="connsiteX36" fmla="*/ 0 w 66946"/>
                <a:gd name="connsiteY36" fmla="*/ 75112 h 79193"/>
                <a:gd name="connsiteX37" fmla="*/ 816 w 66946"/>
                <a:gd name="connsiteY37" fmla="*/ 72662 h 79193"/>
                <a:gd name="connsiteX38" fmla="*/ 816 w 66946"/>
                <a:gd name="connsiteY38" fmla="*/ 71029 h 79193"/>
                <a:gd name="connsiteX39" fmla="*/ 1632 w 66946"/>
                <a:gd name="connsiteY39" fmla="*/ 66947 h 79193"/>
                <a:gd name="connsiteX40" fmla="*/ 2449 w 66946"/>
                <a:gd name="connsiteY40" fmla="*/ 64498 h 79193"/>
                <a:gd name="connsiteX41" fmla="*/ 2449 w 66946"/>
                <a:gd name="connsiteY41" fmla="*/ 62865 h 79193"/>
                <a:gd name="connsiteX42" fmla="*/ 3265 w 66946"/>
                <a:gd name="connsiteY42" fmla="*/ 59599 h 79193"/>
                <a:gd name="connsiteX43" fmla="*/ 3265 w 66946"/>
                <a:gd name="connsiteY43" fmla="*/ 58783 h 79193"/>
                <a:gd name="connsiteX44" fmla="*/ 3265 w 66946"/>
                <a:gd name="connsiteY44" fmla="*/ 55517 h 79193"/>
                <a:gd name="connsiteX45" fmla="*/ 3265 w 66946"/>
                <a:gd name="connsiteY45" fmla="*/ 54701 h 79193"/>
                <a:gd name="connsiteX46" fmla="*/ 4082 w 66946"/>
                <a:gd name="connsiteY46" fmla="*/ 53068 h 79193"/>
                <a:gd name="connsiteX47" fmla="*/ 4898 w 66946"/>
                <a:gd name="connsiteY47" fmla="*/ 50619 h 79193"/>
                <a:gd name="connsiteX48" fmla="*/ 5715 w 66946"/>
                <a:gd name="connsiteY48" fmla="*/ 48169 h 79193"/>
                <a:gd name="connsiteX49" fmla="*/ 5715 w 66946"/>
                <a:gd name="connsiteY49" fmla="*/ 47353 h 79193"/>
                <a:gd name="connsiteX50" fmla="*/ 6531 w 66946"/>
                <a:gd name="connsiteY50" fmla="*/ 44904 h 79193"/>
                <a:gd name="connsiteX51" fmla="*/ 7348 w 66946"/>
                <a:gd name="connsiteY51" fmla="*/ 41638 h 79193"/>
                <a:gd name="connsiteX52" fmla="*/ 6531 w 66946"/>
                <a:gd name="connsiteY52" fmla="*/ 40005 h 79193"/>
                <a:gd name="connsiteX53" fmla="*/ 6531 w 66946"/>
                <a:gd name="connsiteY53" fmla="*/ 40005 h 79193"/>
                <a:gd name="connsiteX54" fmla="*/ 6531 w 66946"/>
                <a:gd name="connsiteY54" fmla="*/ 38372 h 79193"/>
                <a:gd name="connsiteX55" fmla="*/ 6531 w 66946"/>
                <a:gd name="connsiteY55" fmla="*/ 38372 h 79193"/>
                <a:gd name="connsiteX56" fmla="*/ 7348 w 66946"/>
                <a:gd name="connsiteY56" fmla="*/ 35106 h 79193"/>
                <a:gd name="connsiteX57" fmla="*/ 7348 w 66946"/>
                <a:gd name="connsiteY57" fmla="*/ 33474 h 79193"/>
                <a:gd name="connsiteX58" fmla="*/ 8164 w 66946"/>
                <a:gd name="connsiteY58" fmla="*/ 31024 h 79193"/>
                <a:gd name="connsiteX59" fmla="*/ 8981 w 66946"/>
                <a:gd name="connsiteY59" fmla="*/ 29391 h 79193"/>
                <a:gd name="connsiteX60" fmla="*/ 8164 w 66946"/>
                <a:gd name="connsiteY60" fmla="*/ 25309 h 79193"/>
                <a:gd name="connsiteX61" fmla="*/ 8164 w 66946"/>
                <a:gd name="connsiteY61" fmla="*/ 22860 h 79193"/>
                <a:gd name="connsiteX62" fmla="*/ 8981 w 66946"/>
                <a:gd name="connsiteY62" fmla="*/ 20411 h 79193"/>
                <a:gd name="connsiteX63" fmla="*/ 8981 w 66946"/>
                <a:gd name="connsiteY63" fmla="*/ 17145 h 79193"/>
                <a:gd name="connsiteX64" fmla="*/ 8981 w 66946"/>
                <a:gd name="connsiteY64" fmla="*/ 13063 h 79193"/>
                <a:gd name="connsiteX65" fmla="*/ 8981 w 66946"/>
                <a:gd name="connsiteY65" fmla="*/ 13063 h 79193"/>
                <a:gd name="connsiteX66" fmla="*/ 8981 w 66946"/>
                <a:gd name="connsiteY66" fmla="*/ 12246 h 79193"/>
                <a:gd name="connsiteX67" fmla="*/ 8981 w 66946"/>
                <a:gd name="connsiteY67" fmla="*/ 12246 h 79193"/>
                <a:gd name="connsiteX68" fmla="*/ 10613 w 66946"/>
                <a:gd name="connsiteY68" fmla="*/ 11430 h 79193"/>
                <a:gd name="connsiteX69" fmla="*/ 11430 w 66946"/>
                <a:gd name="connsiteY69" fmla="*/ 11430 h 79193"/>
                <a:gd name="connsiteX70" fmla="*/ 13063 w 66946"/>
                <a:gd name="connsiteY70" fmla="*/ 12246 h 79193"/>
                <a:gd name="connsiteX71" fmla="*/ 13879 w 66946"/>
                <a:gd name="connsiteY71" fmla="*/ 13063 h 79193"/>
                <a:gd name="connsiteX72" fmla="*/ 15512 w 66946"/>
                <a:gd name="connsiteY72" fmla="*/ 15512 h 79193"/>
                <a:gd name="connsiteX73" fmla="*/ 17961 w 66946"/>
                <a:gd name="connsiteY73" fmla="*/ 16329 h 79193"/>
                <a:gd name="connsiteX74" fmla="*/ 18778 w 66946"/>
                <a:gd name="connsiteY74" fmla="*/ 17145 h 79193"/>
                <a:gd name="connsiteX75" fmla="*/ 20411 w 66946"/>
                <a:gd name="connsiteY75" fmla="*/ 18778 h 79193"/>
                <a:gd name="connsiteX76" fmla="*/ 22043 w 66946"/>
                <a:gd name="connsiteY76" fmla="*/ 19594 h 79193"/>
                <a:gd name="connsiteX77" fmla="*/ 27758 w 66946"/>
                <a:gd name="connsiteY77" fmla="*/ 20411 h 79193"/>
                <a:gd name="connsiteX78" fmla="*/ 31840 w 66946"/>
                <a:gd name="connsiteY78" fmla="*/ 17145 h 79193"/>
                <a:gd name="connsiteX79" fmla="*/ 35923 w 66946"/>
                <a:gd name="connsiteY79" fmla="*/ 14696 h 79193"/>
                <a:gd name="connsiteX80" fmla="*/ 40005 w 66946"/>
                <a:gd name="connsiteY80" fmla="*/ 12246 h 79193"/>
                <a:gd name="connsiteX81" fmla="*/ 43271 w 66946"/>
                <a:gd name="connsiteY81" fmla="*/ 10613 h 79193"/>
                <a:gd name="connsiteX82" fmla="*/ 48169 w 66946"/>
                <a:gd name="connsiteY82" fmla="*/ 7348 h 79193"/>
                <a:gd name="connsiteX83" fmla="*/ 51435 w 66946"/>
                <a:gd name="connsiteY83" fmla="*/ 4899 h 79193"/>
                <a:gd name="connsiteX84" fmla="*/ 55517 w 66946"/>
                <a:gd name="connsiteY84" fmla="*/ 2449 h 79193"/>
                <a:gd name="connsiteX85" fmla="*/ 59599 w 66946"/>
                <a:gd name="connsiteY85" fmla="*/ 0 h 79193"/>
                <a:gd name="connsiteX86" fmla="*/ 60415 w 66946"/>
                <a:gd name="connsiteY86" fmla="*/ 4082 h 79193"/>
                <a:gd name="connsiteX87" fmla="*/ 61232 w 66946"/>
                <a:gd name="connsiteY87" fmla="*/ 8164 h 79193"/>
                <a:gd name="connsiteX88" fmla="*/ 62048 w 66946"/>
                <a:gd name="connsiteY88" fmla="*/ 12246 h 79193"/>
                <a:gd name="connsiteX89" fmla="*/ 62865 w 66946"/>
                <a:gd name="connsiteY89" fmla="*/ 16329 h 79193"/>
                <a:gd name="connsiteX90" fmla="*/ 61232 w 66946"/>
                <a:gd name="connsiteY90" fmla="*/ 16329 h 79193"/>
                <a:gd name="connsiteX91" fmla="*/ 62048 w 66946"/>
                <a:gd name="connsiteY91" fmla="*/ 19594 h 79193"/>
                <a:gd name="connsiteX92" fmla="*/ 63681 w 66946"/>
                <a:gd name="connsiteY92" fmla="*/ 18778 h 79193"/>
                <a:gd name="connsiteX93" fmla="*/ 65314 w 66946"/>
                <a:gd name="connsiteY93" fmla="*/ 18778 h 79193"/>
                <a:gd name="connsiteX94" fmla="*/ 66131 w 66946"/>
                <a:gd name="connsiteY94" fmla="*/ 21227 h 79193"/>
                <a:gd name="connsiteX95" fmla="*/ 66947 w 66946"/>
                <a:gd name="connsiteY95" fmla="*/ 23676 h 7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6946" h="79193">
                  <a:moveTo>
                    <a:pt x="66947" y="23676"/>
                  </a:moveTo>
                  <a:lnTo>
                    <a:pt x="64498" y="26126"/>
                  </a:lnTo>
                  <a:lnTo>
                    <a:pt x="63681" y="26126"/>
                  </a:lnTo>
                  <a:lnTo>
                    <a:pt x="60415" y="26942"/>
                  </a:lnTo>
                  <a:lnTo>
                    <a:pt x="53884" y="28575"/>
                  </a:lnTo>
                  <a:lnTo>
                    <a:pt x="49802" y="30208"/>
                  </a:lnTo>
                  <a:lnTo>
                    <a:pt x="44087" y="31841"/>
                  </a:lnTo>
                  <a:lnTo>
                    <a:pt x="39188" y="33474"/>
                  </a:lnTo>
                  <a:lnTo>
                    <a:pt x="34290" y="35106"/>
                  </a:lnTo>
                  <a:lnTo>
                    <a:pt x="30207" y="36739"/>
                  </a:lnTo>
                  <a:lnTo>
                    <a:pt x="32657" y="39188"/>
                  </a:lnTo>
                  <a:lnTo>
                    <a:pt x="36739" y="43271"/>
                  </a:lnTo>
                  <a:lnTo>
                    <a:pt x="39188" y="45720"/>
                  </a:lnTo>
                  <a:lnTo>
                    <a:pt x="42454" y="48986"/>
                  </a:lnTo>
                  <a:lnTo>
                    <a:pt x="44904" y="52251"/>
                  </a:lnTo>
                  <a:lnTo>
                    <a:pt x="47353" y="55517"/>
                  </a:lnTo>
                  <a:lnTo>
                    <a:pt x="45720" y="56334"/>
                  </a:lnTo>
                  <a:lnTo>
                    <a:pt x="42454" y="57966"/>
                  </a:lnTo>
                  <a:lnTo>
                    <a:pt x="42454" y="57966"/>
                  </a:lnTo>
                  <a:lnTo>
                    <a:pt x="42454" y="57966"/>
                  </a:lnTo>
                  <a:lnTo>
                    <a:pt x="40821" y="61232"/>
                  </a:lnTo>
                  <a:lnTo>
                    <a:pt x="40005" y="63681"/>
                  </a:lnTo>
                  <a:lnTo>
                    <a:pt x="40005" y="63681"/>
                  </a:lnTo>
                  <a:lnTo>
                    <a:pt x="35923" y="64498"/>
                  </a:lnTo>
                  <a:lnTo>
                    <a:pt x="31024" y="65314"/>
                  </a:lnTo>
                  <a:lnTo>
                    <a:pt x="28575" y="66131"/>
                  </a:lnTo>
                  <a:lnTo>
                    <a:pt x="27758" y="66947"/>
                  </a:lnTo>
                  <a:lnTo>
                    <a:pt x="26125" y="70213"/>
                  </a:lnTo>
                  <a:lnTo>
                    <a:pt x="24493" y="73479"/>
                  </a:lnTo>
                  <a:lnTo>
                    <a:pt x="21227" y="75928"/>
                  </a:lnTo>
                  <a:lnTo>
                    <a:pt x="17961" y="79194"/>
                  </a:lnTo>
                  <a:lnTo>
                    <a:pt x="17145" y="79194"/>
                  </a:lnTo>
                  <a:lnTo>
                    <a:pt x="14696" y="78377"/>
                  </a:lnTo>
                  <a:lnTo>
                    <a:pt x="10613" y="77561"/>
                  </a:lnTo>
                  <a:lnTo>
                    <a:pt x="6531" y="76744"/>
                  </a:lnTo>
                  <a:lnTo>
                    <a:pt x="3265" y="75928"/>
                  </a:lnTo>
                  <a:lnTo>
                    <a:pt x="0" y="75112"/>
                  </a:lnTo>
                  <a:lnTo>
                    <a:pt x="816" y="72662"/>
                  </a:lnTo>
                  <a:lnTo>
                    <a:pt x="816" y="71029"/>
                  </a:lnTo>
                  <a:lnTo>
                    <a:pt x="1632" y="66947"/>
                  </a:lnTo>
                  <a:lnTo>
                    <a:pt x="2449" y="64498"/>
                  </a:lnTo>
                  <a:lnTo>
                    <a:pt x="2449" y="62865"/>
                  </a:lnTo>
                  <a:lnTo>
                    <a:pt x="3265" y="59599"/>
                  </a:lnTo>
                  <a:lnTo>
                    <a:pt x="3265" y="58783"/>
                  </a:lnTo>
                  <a:lnTo>
                    <a:pt x="3265" y="55517"/>
                  </a:lnTo>
                  <a:lnTo>
                    <a:pt x="3265" y="54701"/>
                  </a:lnTo>
                  <a:lnTo>
                    <a:pt x="4082" y="53068"/>
                  </a:lnTo>
                  <a:lnTo>
                    <a:pt x="4898" y="50619"/>
                  </a:lnTo>
                  <a:lnTo>
                    <a:pt x="5715" y="48169"/>
                  </a:lnTo>
                  <a:lnTo>
                    <a:pt x="5715" y="47353"/>
                  </a:lnTo>
                  <a:lnTo>
                    <a:pt x="6531" y="44904"/>
                  </a:lnTo>
                  <a:lnTo>
                    <a:pt x="7348" y="41638"/>
                  </a:lnTo>
                  <a:lnTo>
                    <a:pt x="6531" y="40005"/>
                  </a:lnTo>
                  <a:lnTo>
                    <a:pt x="6531" y="40005"/>
                  </a:lnTo>
                  <a:lnTo>
                    <a:pt x="6531" y="38372"/>
                  </a:lnTo>
                  <a:lnTo>
                    <a:pt x="6531" y="38372"/>
                  </a:lnTo>
                  <a:lnTo>
                    <a:pt x="7348" y="35106"/>
                  </a:lnTo>
                  <a:lnTo>
                    <a:pt x="7348" y="33474"/>
                  </a:lnTo>
                  <a:lnTo>
                    <a:pt x="8164" y="31024"/>
                  </a:lnTo>
                  <a:lnTo>
                    <a:pt x="8981" y="29391"/>
                  </a:lnTo>
                  <a:lnTo>
                    <a:pt x="8164" y="25309"/>
                  </a:lnTo>
                  <a:lnTo>
                    <a:pt x="8164" y="22860"/>
                  </a:lnTo>
                  <a:lnTo>
                    <a:pt x="8981" y="20411"/>
                  </a:lnTo>
                  <a:lnTo>
                    <a:pt x="8981" y="17145"/>
                  </a:lnTo>
                  <a:lnTo>
                    <a:pt x="8981" y="13063"/>
                  </a:lnTo>
                  <a:lnTo>
                    <a:pt x="8981" y="13063"/>
                  </a:lnTo>
                  <a:lnTo>
                    <a:pt x="8981" y="12246"/>
                  </a:lnTo>
                  <a:lnTo>
                    <a:pt x="8981" y="12246"/>
                  </a:lnTo>
                  <a:lnTo>
                    <a:pt x="10613" y="11430"/>
                  </a:lnTo>
                  <a:lnTo>
                    <a:pt x="11430" y="11430"/>
                  </a:lnTo>
                  <a:lnTo>
                    <a:pt x="13063" y="12246"/>
                  </a:lnTo>
                  <a:lnTo>
                    <a:pt x="13879" y="13063"/>
                  </a:lnTo>
                  <a:lnTo>
                    <a:pt x="15512" y="15512"/>
                  </a:lnTo>
                  <a:lnTo>
                    <a:pt x="17961" y="16329"/>
                  </a:lnTo>
                  <a:lnTo>
                    <a:pt x="18778" y="17145"/>
                  </a:lnTo>
                  <a:lnTo>
                    <a:pt x="20411" y="18778"/>
                  </a:lnTo>
                  <a:lnTo>
                    <a:pt x="22043" y="19594"/>
                  </a:lnTo>
                  <a:lnTo>
                    <a:pt x="27758" y="20411"/>
                  </a:lnTo>
                  <a:lnTo>
                    <a:pt x="31840" y="17145"/>
                  </a:lnTo>
                  <a:lnTo>
                    <a:pt x="35923" y="14696"/>
                  </a:lnTo>
                  <a:lnTo>
                    <a:pt x="40005" y="12246"/>
                  </a:lnTo>
                  <a:lnTo>
                    <a:pt x="43271" y="10613"/>
                  </a:lnTo>
                  <a:lnTo>
                    <a:pt x="48169" y="7348"/>
                  </a:lnTo>
                  <a:lnTo>
                    <a:pt x="51435" y="4899"/>
                  </a:lnTo>
                  <a:lnTo>
                    <a:pt x="55517" y="2449"/>
                  </a:lnTo>
                  <a:lnTo>
                    <a:pt x="59599" y="0"/>
                  </a:lnTo>
                  <a:lnTo>
                    <a:pt x="60415" y="4082"/>
                  </a:lnTo>
                  <a:lnTo>
                    <a:pt x="61232" y="8164"/>
                  </a:lnTo>
                  <a:lnTo>
                    <a:pt x="62048" y="12246"/>
                  </a:lnTo>
                  <a:lnTo>
                    <a:pt x="62865" y="16329"/>
                  </a:lnTo>
                  <a:lnTo>
                    <a:pt x="61232" y="16329"/>
                  </a:lnTo>
                  <a:lnTo>
                    <a:pt x="62048" y="19594"/>
                  </a:lnTo>
                  <a:lnTo>
                    <a:pt x="63681" y="18778"/>
                  </a:lnTo>
                  <a:lnTo>
                    <a:pt x="65314" y="18778"/>
                  </a:lnTo>
                  <a:lnTo>
                    <a:pt x="66131" y="21227"/>
                  </a:lnTo>
                  <a:lnTo>
                    <a:pt x="66947" y="23676"/>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34" name="Freeform: Shape 333">
              <a:extLst>
                <a:ext uri="{FF2B5EF4-FFF2-40B4-BE49-F238E27FC236}">
                  <a16:creationId xmlns:a16="http://schemas.microsoft.com/office/drawing/2014/main" id="{F0D8C430-AE11-CB8C-0E0A-88C21CE8AB2D}"/>
                </a:ext>
              </a:extLst>
            </p:cNvPr>
            <p:cNvSpPr/>
            <p:nvPr/>
          </p:nvSpPr>
          <p:spPr>
            <a:xfrm>
              <a:off x="6423659" y="3376748"/>
              <a:ext cx="368209" cy="431074"/>
            </a:xfrm>
            <a:custGeom>
              <a:avLst/>
              <a:gdLst>
                <a:gd name="connsiteX0" fmla="*/ 333103 w 368209"/>
                <a:gd name="connsiteY0" fmla="*/ 31841 h 431074"/>
                <a:gd name="connsiteX1" fmla="*/ 335552 w 368209"/>
                <a:gd name="connsiteY1" fmla="*/ 31841 h 431074"/>
                <a:gd name="connsiteX2" fmla="*/ 336369 w 368209"/>
                <a:gd name="connsiteY2" fmla="*/ 31841 h 431074"/>
                <a:gd name="connsiteX3" fmla="*/ 338002 w 368209"/>
                <a:gd name="connsiteY3" fmla="*/ 31841 h 431074"/>
                <a:gd name="connsiteX4" fmla="*/ 344533 w 368209"/>
                <a:gd name="connsiteY4" fmla="*/ 35106 h 431074"/>
                <a:gd name="connsiteX5" fmla="*/ 346166 w 368209"/>
                <a:gd name="connsiteY5" fmla="*/ 35923 h 431074"/>
                <a:gd name="connsiteX6" fmla="*/ 347799 w 368209"/>
                <a:gd name="connsiteY6" fmla="*/ 35923 h 431074"/>
                <a:gd name="connsiteX7" fmla="*/ 349431 w 368209"/>
                <a:gd name="connsiteY7" fmla="*/ 35923 h 431074"/>
                <a:gd name="connsiteX8" fmla="*/ 350248 w 368209"/>
                <a:gd name="connsiteY8" fmla="*/ 35106 h 431074"/>
                <a:gd name="connsiteX9" fmla="*/ 354330 w 368209"/>
                <a:gd name="connsiteY9" fmla="*/ 31024 h 431074"/>
                <a:gd name="connsiteX10" fmla="*/ 358412 w 368209"/>
                <a:gd name="connsiteY10" fmla="*/ 26942 h 431074"/>
                <a:gd name="connsiteX11" fmla="*/ 359229 w 368209"/>
                <a:gd name="connsiteY11" fmla="*/ 26942 h 431074"/>
                <a:gd name="connsiteX12" fmla="*/ 359229 w 368209"/>
                <a:gd name="connsiteY12" fmla="*/ 27759 h 431074"/>
                <a:gd name="connsiteX13" fmla="*/ 359229 w 368209"/>
                <a:gd name="connsiteY13" fmla="*/ 28575 h 431074"/>
                <a:gd name="connsiteX14" fmla="*/ 357596 w 368209"/>
                <a:gd name="connsiteY14" fmla="*/ 31841 h 431074"/>
                <a:gd name="connsiteX15" fmla="*/ 355963 w 368209"/>
                <a:gd name="connsiteY15" fmla="*/ 36739 h 431074"/>
                <a:gd name="connsiteX16" fmla="*/ 355146 w 368209"/>
                <a:gd name="connsiteY16" fmla="*/ 39188 h 431074"/>
                <a:gd name="connsiteX17" fmla="*/ 355963 w 368209"/>
                <a:gd name="connsiteY17" fmla="*/ 41638 h 431074"/>
                <a:gd name="connsiteX18" fmla="*/ 357596 w 368209"/>
                <a:gd name="connsiteY18" fmla="*/ 43271 h 431074"/>
                <a:gd name="connsiteX19" fmla="*/ 358412 w 368209"/>
                <a:gd name="connsiteY19" fmla="*/ 45720 h 431074"/>
                <a:gd name="connsiteX20" fmla="*/ 359229 w 368209"/>
                <a:gd name="connsiteY20" fmla="*/ 48986 h 431074"/>
                <a:gd name="connsiteX21" fmla="*/ 360862 w 368209"/>
                <a:gd name="connsiteY21" fmla="*/ 49802 h 431074"/>
                <a:gd name="connsiteX22" fmla="*/ 361678 w 368209"/>
                <a:gd name="connsiteY22" fmla="*/ 49802 h 431074"/>
                <a:gd name="connsiteX23" fmla="*/ 363311 w 368209"/>
                <a:gd name="connsiteY23" fmla="*/ 48986 h 431074"/>
                <a:gd name="connsiteX24" fmla="*/ 364944 w 368209"/>
                <a:gd name="connsiteY24" fmla="*/ 47353 h 431074"/>
                <a:gd name="connsiteX25" fmla="*/ 366577 w 368209"/>
                <a:gd name="connsiteY25" fmla="*/ 47353 h 431074"/>
                <a:gd name="connsiteX26" fmla="*/ 368210 w 368209"/>
                <a:gd name="connsiteY26" fmla="*/ 47353 h 431074"/>
                <a:gd name="connsiteX27" fmla="*/ 366577 w 368209"/>
                <a:gd name="connsiteY27" fmla="*/ 48169 h 431074"/>
                <a:gd name="connsiteX28" fmla="*/ 364944 w 368209"/>
                <a:gd name="connsiteY28" fmla="*/ 48986 h 431074"/>
                <a:gd name="connsiteX29" fmla="*/ 363311 w 368209"/>
                <a:gd name="connsiteY29" fmla="*/ 51435 h 431074"/>
                <a:gd name="connsiteX30" fmla="*/ 362495 w 368209"/>
                <a:gd name="connsiteY30" fmla="*/ 52251 h 431074"/>
                <a:gd name="connsiteX31" fmla="*/ 360862 w 368209"/>
                <a:gd name="connsiteY31" fmla="*/ 52251 h 431074"/>
                <a:gd name="connsiteX32" fmla="*/ 360045 w 368209"/>
                <a:gd name="connsiteY32" fmla="*/ 52251 h 431074"/>
                <a:gd name="connsiteX33" fmla="*/ 358412 w 368209"/>
                <a:gd name="connsiteY33" fmla="*/ 53068 h 431074"/>
                <a:gd name="connsiteX34" fmla="*/ 356779 w 368209"/>
                <a:gd name="connsiteY34" fmla="*/ 53884 h 431074"/>
                <a:gd name="connsiteX35" fmla="*/ 355146 w 368209"/>
                <a:gd name="connsiteY35" fmla="*/ 55517 h 431074"/>
                <a:gd name="connsiteX36" fmla="*/ 353513 w 368209"/>
                <a:gd name="connsiteY36" fmla="*/ 56334 h 431074"/>
                <a:gd name="connsiteX37" fmla="*/ 351881 w 368209"/>
                <a:gd name="connsiteY37" fmla="*/ 56334 h 431074"/>
                <a:gd name="connsiteX38" fmla="*/ 348615 w 368209"/>
                <a:gd name="connsiteY38" fmla="*/ 57150 h 431074"/>
                <a:gd name="connsiteX39" fmla="*/ 346982 w 368209"/>
                <a:gd name="connsiteY39" fmla="*/ 57150 h 431074"/>
                <a:gd name="connsiteX40" fmla="*/ 343717 w 368209"/>
                <a:gd name="connsiteY40" fmla="*/ 56334 h 431074"/>
                <a:gd name="connsiteX41" fmla="*/ 342084 w 368209"/>
                <a:gd name="connsiteY41" fmla="*/ 56334 h 431074"/>
                <a:gd name="connsiteX42" fmla="*/ 338002 w 368209"/>
                <a:gd name="connsiteY42" fmla="*/ 58783 h 431074"/>
                <a:gd name="connsiteX43" fmla="*/ 334736 w 368209"/>
                <a:gd name="connsiteY43" fmla="*/ 62048 h 431074"/>
                <a:gd name="connsiteX44" fmla="*/ 331470 w 368209"/>
                <a:gd name="connsiteY44" fmla="*/ 65314 h 431074"/>
                <a:gd name="connsiteX45" fmla="*/ 329021 w 368209"/>
                <a:gd name="connsiteY45" fmla="*/ 69396 h 431074"/>
                <a:gd name="connsiteX46" fmla="*/ 328204 w 368209"/>
                <a:gd name="connsiteY46" fmla="*/ 71846 h 431074"/>
                <a:gd name="connsiteX47" fmla="*/ 327388 w 368209"/>
                <a:gd name="connsiteY47" fmla="*/ 74295 h 431074"/>
                <a:gd name="connsiteX48" fmla="*/ 327388 w 368209"/>
                <a:gd name="connsiteY48" fmla="*/ 75928 h 431074"/>
                <a:gd name="connsiteX49" fmla="*/ 327388 w 368209"/>
                <a:gd name="connsiteY49" fmla="*/ 77561 h 431074"/>
                <a:gd name="connsiteX50" fmla="*/ 326571 w 368209"/>
                <a:gd name="connsiteY50" fmla="*/ 78377 h 431074"/>
                <a:gd name="connsiteX51" fmla="*/ 325755 w 368209"/>
                <a:gd name="connsiteY51" fmla="*/ 79194 h 431074"/>
                <a:gd name="connsiteX52" fmla="*/ 323306 w 368209"/>
                <a:gd name="connsiteY52" fmla="*/ 78377 h 431074"/>
                <a:gd name="connsiteX53" fmla="*/ 320040 w 368209"/>
                <a:gd name="connsiteY53" fmla="*/ 75928 h 431074"/>
                <a:gd name="connsiteX54" fmla="*/ 313509 w 368209"/>
                <a:gd name="connsiteY54" fmla="*/ 72662 h 431074"/>
                <a:gd name="connsiteX55" fmla="*/ 306161 w 368209"/>
                <a:gd name="connsiteY55" fmla="*/ 67763 h 431074"/>
                <a:gd name="connsiteX56" fmla="*/ 302079 w 368209"/>
                <a:gd name="connsiteY56" fmla="*/ 65314 h 431074"/>
                <a:gd name="connsiteX57" fmla="*/ 294731 w 368209"/>
                <a:gd name="connsiteY57" fmla="*/ 66131 h 431074"/>
                <a:gd name="connsiteX58" fmla="*/ 287383 w 368209"/>
                <a:gd name="connsiteY58" fmla="*/ 71029 h 431074"/>
                <a:gd name="connsiteX59" fmla="*/ 286567 w 368209"/>
                <a:gd name="connsiteY59" fmla="*/ 71029 h 431074"/>
                <a:gd name="connsiteX60" fmla="*/ 284117 w 368209"/>
                <a:gd name="connsiteY60" fmla="*/ 67763 h 431074"/>
                <a:gd name="connsiteX61" fmla="*/ 282485 w 368209"/>
                <a:gd name="connsiteY61" fmla="*/ 66131 h 431074"/>
                <a:gd name="connsiteX62" fmla="*/ 280852 w 368209"/>
                <a:gd name="connsiteY62" fmla="*/ 66131 h 431074"/>
                <a:gd name="connsiteX63" fmla="*/ 280035 w 368209"/>
                <a:gd name="connsiteY63" fmla="*/ 66131 h 431074"/>
                <a:gd name="connsiteX64" fmla="*/ 279219 w 368209"/>
                <a:gd name="connsiteY64" fmla="*/ 66131 h 431074"/>
                <a:gd name="connsiteX65" fmla="*/ 277586 w 368209"/>
                <a:gd name="connsiteY65" fmla="*/ 67763 h 431074"/>
                <a:gd name="connsiteX66" fmla="*/ 276770 w 368209"/>
                <a:gd name="connsiteY66" fmla="*/ 68580 h 431074"/>
                <a:gd name="connsiteX67" fmla="*/ 275953 w 368209"/>
                <a:gd name="connsiteY67" fmla="*/ 70213 h 431074"/>
                <a:gd name="connsiteX68" fmla="*/ 275953 w 368209"/>
                <a:gd name="connsiteY68" fmla="*/ 71029 h 431074"/>
                <a:gd name="connsiteX69" fmla="*/ 275953 w 368209"/>
                <a:gd name="connsiteY69" fmla="*/ 71846 h 431074"/>
                <a:gd name="connsiteX70" fmla="*/ 277586 w 368209"/>
                <a:gd name="connsiteY70" fmla="*/ 74295 h 431074"/>
                <a:gd name="connsiteX71" fmla="*/ 279219 w 368209"/>
                <a:gd name="connsiteY71" fmla="*/ 75928 h 431074"/>
                <a:gd name="connsiteX72" fmla="*/ 280035 w 368209"/>
                <a:gd name="connsiteY72" fmla="*/ 75928 h 431074"/>
                <a:gd name="connsiteX73" fmla="*/ 281668 w 368209"/>
                <a:gd name="connsiteY73" fmla="*/ 75928 h 431074"/>
                <a:gd name="connsiteX74" fmla="*/ 282485 w 368209"/>
                <a:gd name="connsiteY74" fmla="*/ 75928 h 431074"/>
                <a:gd name="connsiteX75" fmla="*/ 285750 w 368209"/>
                <a:gd name="connsiteY75" fmla="*/ 79194 h 431074"/>
                <a:gd name="connsiteX76" fmla="*/ 289016 w 368209"/>
                <a:gd name="connsiteY76" fmla="*/ 82459 h 431074"/>
                <a:gd name="connsiteX77" fmla="*/ 289832 w 368209"/>
                <a:gd name="connsiteY77" fmla="*/ 83276 h 431074"/>
                <a:gd name="connsiteX78" fmla="*/ 289016 w 368209"/>
                <a:gd name="connsiteY78" fmla="*/ 84092 h 431074"/>
                <a:gd name="connsiteX79" fmla="*/ 287383 w 368209"/>
                <a:gd name="connsiteY79" fmla="*/ 84909 h 431074"/>
                <a:gd name="connsiteX80" fmla="*/ 285750 w 368209"/>
                <a:gd name="connsiteY80" fmla="*/ 84909 h 431074"/>
                <a:gd name="connsiteX81" fmla="*/ 284117 w 368209"/>
                <a:gd name="connsiteY81" fmla="*/ 84909 h 431074"/>
                <a:gd name="connsiteX82" fmla="*/ 281668 w 368209"/>
                <a:gd name="connsiteY82" fmla="*/ 84092 h 431074"/>
                <a:gd name="connsiteX83" fmla="*/ 280852 w 368209"/>
                <a:gd name="connsiteY83" fmla="*/ 84909 h 431074"/>
                <a:gd name="connsiteX84" fmla="*/ 279219 w 368209"/>
                <a:gd name="connsiteY84" fmla="*/ 87358 h 431074"/>
                <a:gd name="connsiteX85" fmla="*/ 278402 w 368209"/>
                <a:gd name="connsiteY85" fmla="*/ 89807 h 431074"/>
                <a:gd name="connsiteX86" fmla="*/ 277586 w 368209"/>
                <a:gd name="connsiteY86" fmla="*/ 90623 h 431074"/>
                <a:gd name="connsiteX87" fmla="*/ 275953 w 368209"/>
                <a:gd name="connsiteY87" fmla="*/ 92256 h 431074"/>
                <a:gd name="connsiteX88" fmla="*/ 274320 w 368209"/>
                <a:gd name="connsiteY88" fmla="*/ 93073 h 431074"/>
                <a:gd name="connsiteX89" fmla="*/ 273504 w 368209"/>
                <a:gd name="connsiteY89" fmla="*/ 93073 h 431074"/>
                <a:gd name="connsiteX90" fmla="*/ 272687 w 368209"/>
                <a:gd name="connsiteY90" fmla="*/ 92256 h 431074"/>
                <a:gd name="connsiteX91" fmla="*/ 271871 w 368209"/>
                <a:gd name="connsiteY91" fmla="*/ 91440 h 431074"/>
                <a:gd name="connsiteX92" fmla="*/ 271871 w 368209"/>
                <a:gd name="connsiteY92" fmla="*/ 90623 h 431074"/>
                <a:gd name="connsiteX93" fmla="*/ 272687 w 368209"/>
                <a:gd name="connsiteY93" fmla="*/ 88174 h 431074"/>
                <a:gd name="connsiteX94" fmla="*/ 273504 w 368209"/>
                <a:gd name="connsiteY94" fmla="*/ 85725 h 431074"/>
                <a:gd name="connsiteX95" fmla="*/ 273504 w 368209"/>
                <a:gd name="connsiteY95" fmla="*/ 83276 h 431074"/>
                <a:gd name="connsiteX96" fmla="*/ 272687 w 368209"/>
                <a:gd name="connsiteY96" fmla="*/ 80010 h 431074"/>
                <a:gd name="connsiteX97" fmla="*/ 271871 w 368209"/>
                <a:gd name="connsiteY97" fmla="*/ 79194 h 431074"/>
                <a:gd name="connsiteX98" fmla="*/ 269421 w 368209"/>
                <a:gd name="connsiteY98" fmla="*/ 77561 h 431074"/>
                <a:gd name="connsiteX99" fmla="*/ 268605 w 368209"/>
                <a:gd name="connsiteY99" fmla="*/ 75928 h 431074"/>
                <a:gd name="connsiteX100" fmla="*/ 268605 w 368209"/>
                <a:gd name="connsiteY100" fmla="*/ 73479 h 431074"/>
                <a:gd name="connsiteX101" fmla="*/ 268605 w 368209"/>
                <a:gd name="connsiteY101" fmla="*/ 71846 h 431074"/>
                <a:gd name="connsiteX102" fmla="*/ 269421 w 368209"/>
                <a:gd name="connsiteY102" fmla="*/ 68580 h 431074"/>
                <a:gd name="connsiteX103" fmla="*/ 270238 w 368209"/>
                <a:gd name="connsiteY103" fmla="*/ 66947 h 431074"/>
                <a:gd name="connsiteX104" fmla="*/ 271054 w 368209"/>
                <a:gd name="connsiteY104" fmla="*/ 66131 h 431074"/>
                <a:gd name="connsiteX105" fmla="*/ 271871 w 368209"/>
                <a:gd name="connsiteY105" fmla="*/ 66131 h 431074"/>
                <a:gd name="connsiteX106" fmla="*/ 273504 w 368209"/>
                <a:gd name="connsiteY106" fmla="*/ 65314 h 431074"/>
                <a:gd name="connsiteX107" fmla="*/ 275137 w 368209"/>
                <a:gd name="connsiteY107" fmla="*/ 63681 h 431074"/>
                <a:gd name="connsiteX108" fmla="*/ 276770 w 368209"/>
                <a:gd name="connsiteY108" fmla="*/ 62048 h 431074"/>
                <a:gd name="connsiteX109" fmla="*/ 278402 w 368209"/>
                <a:gd name="connsiteY109" fmla="*/ 60416 h 431074"/>
                <a:gd name="connsiteX110" fmla="*/ 279219 w 368209"/>
                <a:gd name="connsiteY110" fmla="*/ 57966 h 431074"/>
                <a:gd name="connsiteX111" fmla="*/ 277586 w 368209"/>
                <a:gd name="connsiteY111" fmla="*/ 55517 h 431074"/>
                <a:gd name="connsiteX112" fmla="*/ 277586 w 368209"/>
                <a:gd name="connsiteY112" fmla="*/ 53884 h 431074"/>
                <a:gd name="connsiteX113" fmla="*/ 277586 w 368209"/>
                <a:gd name="connsiteY113" fmla="*/ 52251 h 431074"/>
                <a:gd name="connsiteX114" fmla="*/ 279219 w 368209"/>
                <a:gd name="connsiteY114" fmla="*/ 51435 h 431074"/>
                <a:gd name="connsiteX115" fmla="*/ 280852 w 368209"/>
                <a:gd name="connsiteY115" fmla="*/ 52251 h 431074"/>
                <a:gd name="connsiteX116" fmla="*/ 284117 w 368209"/>
                <a:gd name="connsiteY116" fmla="*/ 54701 h 431074"/>
                <a:gd name="connsiteX117" fmla="*/ 284934 w 368209"/>
                <a:gd name="connsiteY117" fmla="*/ 54701 h 431074"/>
                <a:gd name="connsiteX118" fmla="*/ 287383 w 368209"/>
                <a:gd name="connsiteY118" fmla="*/ 54701 h 431074"/>
                <a:gd name="connsiteX119" fmla="*/ 290649 w 368209"/>
                <a:gd name="connsiteY119" fmla="*/ 55517 h 431074"/>
                <a:gd name="connsiteX120" fmla="*/ 292281 w 368209"/>
                <a:gd name="connsiteY120" fmla="*/ 55517 h 431074"/>
                <a:gd name="connsiteX121" fmla="*/ 293098 w 368209"/>
                <a:gd name="connsiteY121" fmla="*/ 55517 h 431074"/>
                <a:gd name="connsiteX122" fmla="*/ 294731 w 368209"/>
                <a:gd name="connsiteY122" fmla="*/ 53884 h 431074"/>
                <a:gd name="connsiteX123" fmla="*/ 295547 w 368209"/>
                <a:gd name="connsiteY123" fmla="*/ 51435 h 431074"/>
                <a:gd name="connsiteX124" fmla="*/ 295547 w 368209"/>
                <a:gd name="connsiteY124" fmla="*/ 48169 h 431074"/>
                <a:gd name="connsiteX125" fmla="*/ 295547 w 368209"/>
                <a:gd name="connsiteY125" fmla="*/ 44904 h 431074"/>
                <a:gd name="connsiteX126" fmla="*/ 296363 w 368209"/>
                <a:gd name="connsiteY126" fmla="*/ 42454 h 431074"/>
                <a:gd name="connsiteX127" fmla="*/ 298813 w 368209"/>
                <a:gd name="connsiteY127" fmla="*/ 38372 h 431074"/>
                <a:gd name="connsiteX128" fmla="*/ 299629 w 368209"/>
                <a:gd name="connsiteY128" fmla="*/ 35923 h 431074"/>
                <a:gd name="connsiteX129" fmla="*/ 299629 w 368209"/>
                <a:gd name="connsiteY129" fmla="*/ 30208 h 431074"/>
                <a:gd name="connsiteX130" fmla="*/ 300446 w 368209"/>
                <a:gd name="connsiteY130" fmla="*/ 27759 h 431074"/>
                <a:gd name="connsiteX131" fmla="*/ 301262 w 368209"/>
                <a:gd name="connsiteY131" fmla="*/ 25309 h 431074"/>
                <a:gd name="connsiteX132" fmla="*/ 301262 w 368209"/>
                <a:gd name="connsiteY132" fmla="*/ 19594 h 431074"/>
                <a:gd name="connsiteX133" fmla="*/ 300446 w 368209"/>
                <a:gd name="connsiteY133" fmla="*/ 14696 h 431074"/>
                <a:gd name="connsiteX134" fmla="*/ 299629 w 368209"/>
                <a:gd name="connsiteY134" fmla="*/ 12246 h 431074"/>
                <a:gd name="connsiteX135" fmla="*/ 298813 w 368209"/>
                <a:gd name="connsiteY135" fmla="*/ 9797 h 431074"/>
                <a:gd name="connsiteX136" fmla="*/ 298813 w 368209"/>
                <a:gd name="connsiteY136" fmla="*/ 7348 h 431074"/>
                <a:gd name="connsiteX137" fmla="*/ 299629 w 368209"/>
                <a:gd name="connsiteY137" fmla="*/ 4898 h 431074"/>
                <a:gd name="connsiteX138" fmla="*/ 299629 w 368209"/>
                <a:gd name="connsiteY138" fmla="*/ 4082 h 431074"/>
                <a:gd name="connsiteX139" fmla="*/ 299629 w 368209"/>
                <a:gd name="connsiteY139" fmla="*/ 3266 h 431074"/>
                <a:gd name="connsiteX140" fmla="*/ 301262 w 368209"/>
                <a:gd name="connsiteY140" fmla="*/ 2449 h 431074"/>
                <a:gd name="connsiteX141" fmla="*/ 302079 w 368209"/>
                <a:gd name="connsiteY141" fmla="*/ 1633 h 431074"/>
                <a:gd name="connsiteX142" fmla="*/ 302895 w 368209"/>
                <a:gd name="connsiteY142" fmla="*/ 816 h 431074"/>
                <a:gd name="connsiteX143" fmla="*/ 303712 w 368209"/>
                <a:gd name="connsiteY143" fmla="*/ 0 h 431074"/>
                <a:gd name="connsiteX144" fmla="*/ 304528 w 368209"/>
                <a:gd name="connsiteY144" fmla="*/ 816 h 431074"/>
                <a:gd name="connsiteX145" fmla="*/ 305345 w 368209"/>
                <a:gd name="connsiteY145" fmla="*/ 1633 h 431074"/>
                <a:gd name="connsiteX146" fmla="*/ 307794 w 368209"/>
                <a:gd name="connsiteY146" fmla="*/ 4082 h 431074"/>
                <a:gd name="connsiteX147" fmla="*/ 311876 w 368209"/>
                <a:gd name="connsiteY147" fmla="*/ 8981 h 431074"/>
                <a:gd name="connsiteX148" fmla="*/ 316774 w 368209"/>
                <a:gd name="connsiteY148" fmla="*/ 16329 h 431074"/>
                <a:gd name="connsiteX149" fmla="*/ 320040 w 368209"/>
                <a:gd name="connsiteY149" fmla="*/ 19594 h 431074"/>
                <a:gd name="connsiteX150" fmla="*/ 323306 w 368209"/>
                <a:gd name="connsiteY150" fmla="*/ 22860 h 431074"/>
                <a:gd name="connsiteX151" fmla="*/ 326571 w 368209"/>
                <a:gd name="connsiteY151" fmla="*/ 26126 h 431074"/>
                <a:gd name="connsiteX152" fmla="*/ 330654 w 368209"/>
                <a:gd name="connsiteY152" fmla="*/ 28575 h 431074"/>
                <a:gd name="connsiteX153" fmla="*/ 333103 w 368209"/>
                <a:gd name="connsiteY153" fmla="*/ 30208 h 431074"/>
                <a:gd name="connsiteX154" fmla="*/ 334736 w 368209"/>
                <a:gd name="connsiteY154" fmla="*/ 32657 h 431074"/>
                <a:gd name="connsiteX155" fmla="*/ 333103 w 368209"/>
                <a:gd name="connsiteY155" fmla="*/ 31841 h 431074"/>
                <a:gd name="connsiteX156" fmla="*/ 287383 w 368209"/>
                <a:gd name="connsiteY156" fmla="*/ 4082 h 431074"/>
                <a:gd name="connsiteX157" fmla="*/ 286567 w 368209"/>
                <a:gd name="connsiteY157" fmla="*/ 5715 h 431074"/>
                <a:gd name="connsiteX158" fmla="*/ 285750 w 368209"/>
                <a:gd name="connsiteY158" fmla="*/ 3266 h 431074"/>
                <a:gd name="connsiteX159" fmla="*/ 285750 w 368209"/>
                <a:gd name="connsiteY159" fmla="*/ 816 h 431074"/>
                <a:gd name="connsiteX160" fmla="*/ 286567 w 368209"/>
                <a:gd name="connsiteY160" fmla="*/ 816 h 431074"/>
                <a:gd name="connsiteX161" fmla="*/ 287383 w 368209"/>
                <a:gd name="connsiteY161" fmla="*/ 816 h 431074"/>
                <a:gd name="connsiteX162" fmla="*/ 287383 w 368209"/>
                <a:gd name="connsiteY162" fmla="*/ 1633 h 431074"/>
                <a:gd name="connsiteX163" fmla="*/ 287383 w 368209"/>
                <a:gd name="connsiteY163" fmla="*/ 4082 h 431074"/>
                <a:gd name="connsiteX164" fmla="*/ 291465 w 368209"/>
                <a:gd name="connsiteY164" fmla="*/ 8981 h 431074"/>
                <a:gd name="connsiteX165" fmla="*/ 290649 w 368209"/>
                <a:gd name="connsiteY165" fmla="*/ 8981 h 431074"/>
                <a:gd name="connsiteX166" fmla="*/ 289016 w 368209"/>
                <a:gd name="connsiteY166" fmla="*/ 8164 h 431074"/>
                <a:gd name="connsiteX167" fmla="*/ 289016 w 368209"/>
                <a:gd name="connsiteY167" fmla="*/ 6531 h 431074"/>
                <a:gd name="connsiteX168" fmla="*/ 289832 w 368209"/>
                <a:gd name="connsiteY168" fmla="*/ 5715 h 431074"/>
                <a:gd name="connsiteX169" fmla="*/ 290649 w 368209"/>
                <a:gd name="connsiteY169" fmla="*/ 5715 h 431074"/>
                <a:gd name="connsiteX170" fmla="*/ 291465 w 368209"/>
                <a:gd name="connsiteY170" fmla="*/ 7348 h 431074"/>
                <a:gd name="connsiteX171" fmla="*/ 291465 w 368209"/>
                <a:gd name="connsiteY171" fmla="*/ 8981 h 431074"/>
                <a:gd name="connsiteX172" fmla="*/ 291465 w 368209"/>
                <a:gd name="connsiteY172" fmla="*/ 8981 h 431074"/>
                <a:gd name="connsiteX173" fmla="*/ 261257 w 368209"/>
                <a:gd name="connsiteY173" fmla="*/ 78377 h 431074"/>
                <a:gd name="connsiteX174" fmla="*/ 261257 w 368209"/>
                <a:gd name="connsiteY174" fmla="*/ 78377 h 431074"/>
                <a:gd name="connsiteX175" fmla="*/ 261257 w 368209"/>
                <a:gd name="connsiteY175" fmla="*/ 78377 h 431074"/>
                <a:gd name="connsiteX176" fmla="*/ 260441 w 368209"/>
                <a:gd name="connsiteY176" fmla="*/ 76744 h 431074"/>
                <a:gd name="connsiteX177" fmla="*/ 260441 w 368209"/>
                <a:gd name="connsiteY177" fmla="*/ 75928 h 431074"/>
                <a:gd name="connsiteX178" fmla="*/ 261257 w 368209"/>
                <a:gd name="connsiteY178" fmla="*/ 75111 h 431074"/>
                <a:gd name="connsiteX179" fmla="*/ 262074 w 368209"/>
                <a:gd name="connsiteY179" fmla="*/ 75111 h 431074"/>
                <a:gd name="connsiteX180" fmla="*/ 261257 w 368209"/>
                <a:gd name="connsiteY180" fmla="*/ 78377 h 431074"/>
                <a:gd name="connsiteX181" fmla="*/ 261257 w 368209"/>
                <a:gd name="connsiteY181" fmla="*/ 78377 h 431074"/>
                <a:gd name="connsiteX182" fmla="*/ 290649 w 368209"/>
                <a:gd name="connsiteY182" fmla="*/ 93889 h 431074"/>
                <a:gd name="connsiteX183" fmla="*/ 290649 w 368209"/>
                <a:gd name="connsiteY183" fmla="*/ 93889 h 431074"/>
                <a:gd name="connsiteX184" fmla="*/ 294731 w 368209"/>
                <a:gd name="connsiteY184" fmla="*/ 93073 h 431074"/>
                <a:gd name="connsiteX185" fmla="*/ 293914 w 368209"/>
                <a:gd name="connsiteY185" fmla="*/ 96338 h 431074"/>
                <a:gd name="connsiteX186" fmla="*/ 293914 w 368209"/>
                <a:gd name="connsiteY186" fmla="*/ 99604 h 431074"/>
                <a:gd name="connsiteX187" fmla="*/ 293914 w 368209"/>
                <a:gd name="connsiteY187" fmla="*/ 105319 h 431074"/>
                <a:gd name="connsiteX188" fmla="*/ 293914 w 368209"/>
                <a:gd name="connsiteY188" fmla="*/ 107769 h 431074"/>
                <a:gd name="connsiteX189" fmla="*/ 294731 w 368209"/>
                <a:gd name="connsiteY189" fmla="*/ 110218 h 431074"/>
                <a:gd name="connsiteX190" fmla="*/ 296363 w 368209"/>
                <a:gd name="connsiteY190" fmla="*/ 111851 h 431074"/>
                <a:gd name="connsiteX191" fmla="*/ 297996 w 368209"/>
                <a:gd name="connsiteY191" fmla="*/ 113484 h 431074"/>
                <a:gd name="connsiteX192" fmla="*/ 300446 w 368209"/>
                <a:gd name="connsiteY192" fmla="*/ 117566 h 431074"/>
                <a:gd name="connsiteX193" fmla="*/ 302079 w 368209"/>
                <a:gd name="connsiteY193" fmla="*/ 122464 h 431074"/>
                <a:gd name="connsiteX194" fmla="*/ 302895 w 368209"/>
                <a:gd name="connsiteY194" fmla="*/ 124913 h 431074"/>
                <a:gd name="connsiteX195" fmla="*/ 303712 w 368209"/>
                <a:gd name="connsiteY195" fmla="*/ 127363 h 431074"/>
                <a:gd name="connsiteX196" fmla="*/ 303712 w 368209"/>
                <a:gd name="connsiteY196" fmla="*/ 128179 h 431074"/>
                <a:gd name="connsiteX197" fmla="*/ 303712 w 368209"/>
                <a:gd name="connsiteY197" fmla="*/ 128996 h 431074"/>
                <a:gd name="connsiteX198" fmla="*/ 303712 w 368209"/>
                <a:gd name="connsiteY198" fmla="*/ 130629 h 431074"/>
                <a:gd name="connsiteX199" fmla="*/ 303712 w 368209"/>
                <a:gd name="connsiteY199" fmla="*/ 132261 h 431074"/>
                <a:gd name="connsiteX200" fmla="*/ 303712 w 368209"/>
                <a:gd name="connsiteY200" fmla="*/ 136344 h 431074"/>
                <a:gd name="connsiteX201" fmla="*/ 302895 w 368209"/>
                <a:gd name="connsiteY201" fmla="*/ 140426 h 431074"/>
                <a:gd name="connsiteX202" fmla="*/ 302895 w 368209"/>
                <a:gd name="connsiteY202" fmla="*/ 142875 h 431074"/>
                <a:gd name="connsiteX203" fmla="*/ 302079 w 368209"/>
                <a:gd name="connsiteY203" fmla="*/ 143691 h 431074"/>
                <a:gd name="connsiteX204" fmla="*/ 301262 w 368209"/>
                <a:gd name="connsiteY204" fmla="*/ 144508 h 431074"/>
                <a:gd name="connsiteX205" fmla="*/ 300446 w 368209"/>
                <a:gd name="connsiteY205" fmla="*/ 145324 h 431074"/>
                <a:gd name="connsiteX206" fmla="*/ 299629 w 368209"/>
                <a:gd name="connsiteY206" fmla="*/ 145324 h 431074"/>
                <a:gd name="connsiteX207" fmla="*/ 298813 w 368209"/>
                <a:gd name="connsiteY207" fmla="*/ 145324 h 431074"/>
                <a:gd name="connsiteX208" fmla="*/ 297996 w 368209"/>
                <a:gd name="connsiteY208" fmla="*/ 146141 h 431074"/>
                <a:gd name="connsiteX209" fmla="*/ 297996 w 368209"/>
                <a:gd name="connsiteY209" fmla="*/ 146957 h 431074"/>
                <a:gd name="connsiteX210" fmla="*/ 297996 w 368209"/>
                <a:gd name="connsiteY210" fmla="*/ 147773 h 431074"/>
                <a:gd name="connsiteX211" fmla="*/ 297180 w 368209"/>
                <a:gd name="connsiteY211" fmla="*/ 148590 h 431074"/>
                <a:gd name="connsiteX212" fmla="*/ 295547 w 368209"/>
                <a:gd name="connsiteY212" fmla="*/ 150223 h 431074"/>
                <a:gd name="connsiteX213" fmla="*/ 294731 w 368209"/>
                <a:gd name="connsiteY213" fmla="*/ 152672 h 431074"/>
                <a:gd name="connsiteX214" fmla="*/ 294731 w 368209"/>
                <a:gd name="connsiteY214" fmla="*/ 155121 h 431074"/>
                <a:gd name="connsiteX215" fmla="*/ 293914 w 368209"/>
                <a:gd name="connsiteY215" fmla="*/ 156754 h 431074"/>
                <a:gd name="connsiteX216" fmla="*/ 292281 w 368209"/>
                <a:gd name="connsiteY216" fmla="*/ 157571 h 431074"/>
                <a:gd name="connsiteX217" fmla="*/ 290649 w 368209"/>
                <a:gd name="connsiteY217" fmla="*/ 157571 h 431074"/>
                <a:gd name="connsiteX218" fmla="*/ 288199 w 368209"/>
                <a:gd name="connsiteY218" fmla="*/ 158387 h 431074"/>
                <a:gd name="connsiteX219" fmla="*/ 287383 w 368209"/>
                <a:gd name="connsiteY219" fmla="*/ 159204 h 431074"/>
                <a:gd name="connsiteX220" fmla="*/ 285750 w 368209"/>
                <a:gd name="connsiteY220" fmla="*/ 162469 h 431074"/>
                <a:gd name="connsiteX221" fmla="*/ 284934 w 368209"/>
                <a:gd name="connsiteY221" fmla="*/ 164102 h 431074"/>
                <a:gd name="connsiteX222" fmla="*/ 284934 w 368209"/>
                <a:gd name="connsiteY222" fmla="*/ 166551 h 431074"/>
                <a:gd name="connsiteX223" fmla="*/ 285750 w 368209"/>
                <a:gd name="connsiteY223" fmla="*/ 169001 h 431074"/>
                <a:gd name="connsiteX224" fmla="*/ 286567 w 368209"/>
                <a:gd name="connsiteY224" fmla="*/ 171450 h 431074"/>
                <a:gd name="connsiteX225" fmla="*/ 287383 w 368209"/>
                <a:gd name="connsiteY225" fmla="*/ 176348 h 431074"/>
                <a:gd name="connsiteX226" fmla="*/ 286567 w 368209"/>
                <a:gd name="connsiteY226" fmla="*/ 183696 h 431074"/>
                <a:gd name="connsiteX227" fmla="*/ 285750 w 368209"/>
                <a:gd name="connsiteY227" fmla="*/ 186146 h 431074"/>
                <a:gd name="connsiteX228" fmla="*/ 284934 w 368209"/>
                <a:gd name="connsiteY228" fmla="*/ 187779 h 431074"/>
                <a:gd name="connsiteX229" fmla="*/ 284117 w 368209"/>
                <a:gd name="connsiteY229" fmla="*/ 188595 h 431074"/>
                <a:gd name="connsiteX230" fmla="*/ 283301 w 368209"/>
                <a:gd name="connsiteY230" fmla="*/ 189411 h 431074"/>
                <a:gd name="connsiteX231" fmla="*/ 282485 w 368209"/>
                <a:gd name="connsiteY231" fmla="*/ 191861 h 431074"/>
                <a:gd name="connsiteX232" fmla="*/ 280852 w 368209"/>
                <a:gd name="connsiteY232" fmla="*/ 196759 h 431074"/>
                <a:gd name="connsiteX233" fmla="*/ 280852 w 368209"/>
                <a:gd name="connsiteY233" fmla="*/ 197576 h 431074"/>
                <a:gd name="connsiteX234" fmla="*/ 280852 w 368209"/>
                <a:gd name="connsiteY234" fmla="*/ 198392 h 431074"/>
                <a:gd name="connsiteX235" fmla="*/ 280035 w 368209"/>
                <a:gd name="connsiteY235" fmla="*/ 200025 h 431074"/>
                <a:gd name="connsiteX236" fmla="*/ 280035 w 368209"/>
                <a:gd name="connsiteY236" fmla="*/ 201658 h 431074"/>
                <a:gd name="connsiteX237" fmla="*/ 280035 w 368209"/>
                <a:gd name="connsiteY237" fmla="*/ 203291 h 431074"/>
                <a:gd name="connsiteX238" fmla="*/ 280852 w 368209"/>
                <a:gd name="connsiteY238" fmla="*/ 204924 h 431074"/>
                <a:gd name="connsiteX239" fmla="*/ 283301 w 368209"/>
                <a:gd name="connsiteY239" fmla="*/ 209006 h 431074"/>
                <a:gd name="connsiteX240" fmla="*/ 284117 w 368209"/>
                <a:gd name="connsiteY240" fmla="*/ 210638 h 431074"/>
                <a:gd name="connsiteX241" fmla="*/ 284934 w 368209"/>
                <a:gd name="connsiteY241" fmla="*/ 211455 h 431074"/>
                <a:gd name="connsiteX242" fmla="*/ 280852 w 368209"/>
                <a:gd name="connsiteY242" fmla="*/ 213088 h 431074"/>
                <a:gd name="connsiteX243" fmla="*/ 280035 w 368209"/>
                <a:gd name="connsiteY243" fmla="*/ 213904 h 431074"/>
                <a:gd name="connsiteX244" fmla="*/ 277586 w 368209"/>
                <a:gd name="connsiteY244" fmla="*/ 216354 h 431074"/>
                <a:gd name="connsiteX245" fmla="*/ 276770 w 368209"/>
                <a:gd name="connsiteY245" fmla="*/ 218803 h 431074"/>
                <a:gd name="connsiteX246" fmla="*/ 276770 w 368209"/>
                <a:gd name="connsiteY246" fmla="*/ 221252 h 431074"/>
                <a:gd name="connsiteX247" fmla="*/ 276770 w 368209"/>
                <a:gd name="connsiteY247" fmla="*/ 222068 h 431074"/>
                <a:gd name="connsiteX248" fmla="*/ 275953 w 368209"/>
                <a:gd name="connsiteY248" fmla="*/ 222885 h 431074"/>
                <a:gd name="connsiteX249" fmla="*/ 275137 w 368209"/>
                <a:gd name="connsiteY249" fmla="*/ 223701 h 431074"/>
                <a:gd name="connsiteX250" fmla="*/ 272687 w 368209"/>
                <a:gd name="connsiteY250" fmla="*/ 224518 h 431074"/>
                <a:gd name="connsiteX251" fmla="*/ 271054 w 368209"/>
                <a:gd name="connsiteY251" fmla="*/ 225334 h 431074"/>
                <a:gd name="connsiteX252" fmla="*/ 269421 w 368209"/>
                <a:gd name="connsiteY252" fmla="*/ 226967 h 431074"/>
                <a:gd name="connsiteX253" fmla="*/ 268605 w 368209"/>
                <a:gd name="connsiteY253" fmla="*/ 227784 h 431074"/>
                <a:gd name="connsiteX254" fmla="*/ 266972 w 368209"/>
                <a:gd name="connsiteY254" fmla="*/ 227784 h 431074"/>
                <a:gd name="connsiteX255" fmla="*/ 266156 w 368209"/>
                <a:gd name="connsiteY255" fmla="*/ 226967 h 431074"/>
                <a:gd name="connsiteX256" fmla="*/ 266972 w 368209"/>
                <a:gd name="connsiteY256" fmla="*/ 226151 h 431074"/>
                <a:gd name="connsiteX257" fmla="*/ 266972 w 368209"/>
                <a:gd name="connsiteY257" fmla="*/ 224518 h 431074"/>
                <a:gd name="connsiteX258" fmla="*/ 266972 w 368209"/>
                <a:gd name="connsiteY258" fmla="*/ 221252 h 431074"/>
                <a:gd name="connsiteX259" fmla="*/ 266972 w 368209"/>
                <a:gd name="connsiteY259" fmla="*/ 219619 h 431074"/>
                <a:gd name="connsiteX260" fmla="*/ 268605 w 368209"/>
                <a:gd name="connsiteY260" fmla="*/ 218803 h 431074"/>
                <a:gd name="connsiteX261" fmla="*/ 269421 w 368209"/>
                <a:gd name="connsiteY261" fmla="*/ 217170 h 431074"/>
                <a:gd name="connsiteX262" fmla="*/ 271054 w 368209"/>
                <a:gd name="connsiteY262" fmla="*/ 215537 h 431074"/>
                <a:gd name="connsiteX263" fmla="*/ 271871 w 368209"/>
                <a:gd name="connsiteY263" fmla="*/ 214721 h 431074"/>
                <a:gd name="connsiteX264" fmla="*/ 271871 w 368209"/>
                <a:gd name="connsiteY264" fmla="*/ 213904 h 431074"/>
                <a:gd name="connsiteX265" fmla="*/ 271054 w 368209"/>
                <a:gd name="connsiteY265" fmla="*/ 213088 h 431074"/>
                <a:gd name="connsiteX266" fmla="*/ 270238 w 368209"/>
                <a:gd name="connsiteY266" fmla="*/ 212271 h 431074"/>
                <a:gd name="connsiteX267" fmla="*/ 268605 w 368209"/>
                <a:gd name="connsiteY267" fmla="*/ 212271 h 431074"/>
                <a:gd name="connsiteX268" fmla="*/ 266972 w 368209"/>
                <a:gd name="connsiteY268" fmla="*/ 212271 h 431074"/>
                <a:gd name="connsiteX269" fmla="*/ 266156 w 368209"/>
                <a:gd name="connsiteY269" fmla="*/ 213088 h 431074"/>
                <a:gd name="connsiteX270" fmla="*/ 266156 w 368209"/>
                <a:gd name="connsiteY270" fmla="*/ 214721 h 431074"/>
                <a:gd name="connsiteX271" fmla="*/ 266156 w 368209"/>
                <a:gd name="connsiteY271" fmla="*/ 215537 h 431074"/>
                <a:gd name="connsiteX272" fmla="*/ 266156 w 368209"/>
                <a:gd name="connsiteY272" fmla="*/ 216354 h 431074"/>
                <a:gd name="connsiteX273" fmla="*/ 264523 w 368209"/>
                <a:gd name="connsiteY273" fmla="*/ 217986 h 431074"/>
                <a:gd name="connsiteX274" fmla="*/ 264523 w 368209"/>
                <a:gd name="connsiteY274" fmla="*/ 219619 h 431074"/>
                <a:gd name="connsiteX275" fmla="*/ 265339 w 368209"/>
                <a:gd name="connsiteY275" fmla="*/ 220436 h 431074"/>
                <a:gd name="connsiteX276" fmla="*/ 266156 w 368209"/>
                <a:gd name="connsiteY276" fmla="*/ 221252 h 431074"/>
                <a:gd name="connsiteX277" fmla="*/ 266156 w 368209"/>
                <a:gd name="connsiteY277" fmla="*/ 222068 h 431074"/>
                <a:gd name="connsiteX278" fmla="*/ 265339 w 368209"/>
                <a:gd name="connsiteY278" fmla="*/ 223701 h 431074"/>
                <a:gd name="connsiteX279" fmla="*/ 264523 w 368209"/>
                <a:gd name="connsiteY279" fmla="*/ 223701 h 431074"/>
                <a:gd name="connsiteX280" fmla="*/ 263706 w 368209"/>
                <a:gd name="connsiteY280" fmla="*/ 222068 h 431074"/>
                <a:gd name="connsiteX281" fmla="*/ 262074 w 368209"/>
                <a:gd name="connsiteY281" fmla="*/ 221252 h 431074"/>
                <a:gd name="connsiteX282" fmla="*/ 260441 w 368209"/>
                <a:gd name="connsiteY282" fmla="*/ 221252 h 431074"/>
                <a:gd name="connsiteX283" fmla="*/ 258808 w 368209"/>
                <a:gd name="connsiteY283" fmla="*/ 221252 h 431074"/>
                <a:gd name="connsiteX284" fmla="*/ 257175 w 368209"/>
                <a:gd name="connsiteY284" fmla="*/ 222885 h 431074"/>
                <a:gd name="connsiteX285" fmla="*/ 256359 w 368209"/>
                <a:gd name="connsiteY285" fmla="*/ 223701 h 431074"/>
                <a:gd name="connsiteX286" fmla="*/ 256359 w 368209"/>
                <a:gd name="connsiteY286" fmla="*/ 224518 h 431074"/>
                <a:gd name="connsiteX287" fmla="*/ 256359 w 368209"/>
                <a:gd name="connsiteY287" fmla="*/ 226967 h 431074"/>
                <a:gd name="connsiteX288" fmla="*/ 255542 w 368209"/>
                <a:gd name="connsiteY288" fmla="*/ 229416 h 431074"/>
                <a:gd name="connsiteX289" fmla="*/ 254726 w 368209"/>
                <a:gd name="connsiteY289" fmla="*/ 231866 h 431074"/>
                <a:gd name="connsiteX290" fmla="*/ 253910 w 368209"/>
                <a:gd name="connsiteY290" fmla="*/ 232682 h 431074"/>
                <a:gd name="connsiteX291" fmla="*/ 252277 w 368209"/>
                <a:gd name="connsiteY291" fmla="*/ 234315 h 431074"/>
                <a:gd name="connsiteX292" fmla="*/ 251460 w 368209"/>
                <a:gd name="connsiteY292" fmla="*/ 234315 h 431074"/>
                <a:gd name="connsiteX293" fmla="*/ 250644 w 368209"/>
                <a:gd name="connsiteY293" fmla="*/ 233499 h 431074"/>
                <a:gd name="connsiteX294" fmla="*/ 249827 w 368209"/>
                <a:gd name="connsiteY294" fmla="*/ 232682 h 431074"/>
                <a:gd name="connsiteX295" fmla="*/ 250644 w 368209"/>
                <a:gd name="connsiteY295" fmla="*/ 229416 h 431074"/>
                <a:gd name="connsiteX296" fmla="*/ 250644 w 368209"/>
                <a:gd name="connsiteY296" fmla="*/ 227784 h 431074"/>
                <a:gd name="connsiteX297" fmla="*/ 252277 w 368209"/>
                <a:gd name="connsiteY297" fmla="*/ 226967 h 431074"/>
                <a:gd name="connsiteX298" fmla="*/ 250644 w 368209"/>
                <a:gd name="connsiteY298" fmla="*/ 225334 h 431074"/>
                <a:gd name="connsiteX299" fmla="*/ 249011 w 368209"/>
                <a:gd name="connsiteY299" fmla="*/ 224518 h 431074"/>
                <a:gd name="connsiteX300" fmla="*/ 246562 w 368209"/>
                <a:gd name="connsiteY300" fmla="*/ 225334 h 431074"/>
                <a:gd name="connsiteX301" fmla="*/ 245745 w 368209"/>
                <a:gd name="connsiteY301" fmla="*/ 226151 h 431074"/>
                <a:gd name="connsiteX302" fmla="*/ 244929 w 368209"/>
                <a:gd name="connsiteY302" fmla="*/ 226967 h 431074"/>
                <a:gd name="connsiteX303" fmla="*/ 243296 w 368209"/>
                <a:gd name="connsiteY303" fmla="*/ 228600 h 431074"/>
                <a:gd name="connsiteX304" fmla="*/ 241663 w 368209"/>
                <a:gd name="connsiteY304" fmla="*/ 230233 h 431074"/>
                <a:gd name="connsiteX305" fmla="*/ 240030 w 368209"/>
                <a:gd name="connsiteY305" fmla="*/ 232682 h 431074"/>
                <a:gd name="connsiteX306" fmla="*/ 239213 w 368209"/>
                <a:gd name="connsiteY306" fmla="*/ 235131 h 431074"/>
                <a:gd name="connsiteX307" fmla="*/ 235948 w 368209"/>
                <a:gd name="connsiteY307" fmla="*/ 234315 h 431074"/>
                <a:gd name="connsiteX308" fmla="*/ 234315 w 368209"/>
                <a:gd name="connsiteY308" fmla="*/ 234315 h 431074"/>
                <a:gd name="connsiteX309" fmla="*/ 232682 w 368209"/>
                <a:gd name="connsiteY309" fmla="*/ 234315 h 431074"/>
                <a:gd name="connsiteX310" fmla="*/ 229417 w 368209"/>
                <a:gd name="connsiteY310" fmla="*/ 234315 h 431074"/>
                <a:gd name="connsiteX311" fmla="*/ 225335 w 368209"/>
                <a:gd name="connsiteY311" fmla="*/ 235131 h 431074"/>
                <a:gd name="connsiteX312" fmla="*/ 221252 w 368209"/>
                <a:gd name="connsiteY312" fmla="*/ 235948 h 431074"/>
                <a:gd name="connsiteX313" fmla="*/ 221252 w 368209"/>
                <a:gd name="connsiteY313" fmla="*/ 235131 h 431074"/>
                <a:gd name="connsiteX314" fmla="*/ 224518 w 368209"/>
                <a:gd name="connsiteY314" fmla="*/ 233499 h 431074"/>
                <a:gd name="connsiteX315" fmla="*/ 224518 w 368209"/>
                <a:gd name="connsiteY315" fmla="*/ 232682 h 431074"/>
                <a:gd name="connsiteX316" fmla="*/ 224518 w 368209"/>
                <a:gd name="connsiteY316" fmla="*/ 231866 h 431074"/>
                <a:gd name="connsiteX317" fmla="*/ 223702 w 368209"/>
                <a:gd name="connsiteY317" fmla="*/ 231866 h 431074"/>
                <a:gd name="connsiteX318" fmla="*/ 221252 w 368209"/>
                <a:gd name="connsiteY318" fmla="*/ 231866 h 431074"/>
                <a:gd name="connsiteX319" fmla="*/ 220436 w 368209"/>
                <a:gd name="connsiteY319" fmla="*/ 231866 h 431074"/>
                <a:gd name="connsiteX320" fmla="*/ 219619 w 368209"/>
                <a:gd name="connsiteY320" fmla="*/ 231049 h 431074"/>
                <a:gd name="connsiteX321" fmla="*/ 218803 w 368209"/>
                <a:gd name="connsiteY321" fmla="*/ 230233 h 431074"/>
                <a:gd name="connsiteX322" fmla="*/ 217987 w 368209"/>
                <a:gd name="connsiteY322" fmla="*/ 230233 h 431074"/>
                <a:gd name="connsiteX323" fmla="*/ 217987 w 368209"/>
                <a:gd name="connsiteY323" fmla="*/ 231866 h 431074"/>
                <a:gd name="connsiteX324" fmla="*/ 217170 w 368209"/>
                <a:gd name="connsiteY324" fmla="*/ 231866 h 431074"/>
                <a:gd name="connsiteX325" fmla="*/ 216354 w 368209"/>
                <a:gd name="connsiteY325" fmla="*/ 231049 h 431074"/>
                <a:gd name="connsiteX326" fmla="*/ 216354 w 368209"/>
                <a:gd name="connsiteY326" fmla="*/ 229416 h 431074"/>
                <a:gd name="connsiteX327" fmla="*/ 215537 w 368209"/>
                <a:gd name="connsiteY327" fmla="*/ 226967 h 431074"/>
                <a:gd name="connsiteX328" fmla="*/ 215537 w 368209"/>
                <a:gd name="connsiteY328" fmla="*/ 225334 h 431074"/>
                <a:gd name="connsiteX329" fmla="*/ 216354 w 368209"/>
                <a:gd name="connsiteY329" fmla="*/ 224518 h 431074"/>
                <a:gd name="connsiteX330" fmla="*/ 215537 w 368209"/>
                <a:gd name="connsiteY330" fmla="*/ 223701 h 431074"/>
                <a:gd name="connsiteX331" fmla="*/ 214721 w 368209"/>
                <a:gd name="connsiteY331" fmla="*/ 223701 h 431074"/>
                <a:gd name="connsiteX332" fmla="*/ 213904 w 368209"/>
                <a:gd name="connsiteY332" fmla="*/ 224518 h 431074"/>
                <a:gd name="connsiteX333" fmla="*/ 213088 w 368209"/>
                <a:gd name="connsiteY333" fmla="*/ 225334 h 431074"/>
                <a:gd name="connsiteX334" fmla="*/ 211455 w 368209"/>
                <a:gd name="connsiteY334" fmla="*/ 229416 h 431074"/>
                <a:gd name="connsiteX335" fmla="*/ 210638 w 368209"/>
                <a:gd name="connsiteY335" fmla="*/ 231866 h 431074"/>
                <a:gd name="connsiteX336" fmla="*/ 212271 w 368209"/>
                <a:gd name="connsiteY336" fmla="*/ 233499 h 431074"/>
                <a:gd name="connsiteX337" fmla="*/ 216354 w 368209"/>
                <a:gd name="connsiteY337" fmla="*/ 235948 h 431074"/>
                <a:gd name="connsiteX338" fmla="*/ 217170 w 368209"/>
                <a:gd name="connsiteY338" fmla="*/ 236764 h 431074"/>
                <a:gd name="connsiteX339" fmla="*/ 217170 w 368209"/>
                <a:gd name="connsiteY339" fmla="*/ 237581 h 431074"/>
                <a:gd name="connsiteX340" fmla="*/ 216354 w 368209"/>
                <a:gd name="connsiteY340" fmla="*/ 238397 h 431074"/>
                <a:gd name="connsiteX341" fmla="*/ 215537 w 368209"/>
                <a:gd name="connsiteY341" fmla="*/ 239213 h 431074"/>
                <a:gd name="connsiteX342" fmla="*/ 211455 w 368209"/>
                <a:gd name="connsiteY342" fmla="*/ 240030 h 431074"/>
                <a:gd name="connsiteX343" fmla="*/ 208189 w 368209"/>
                <a:gd name="connsiteY343" fmla="*/ 241663 h 431074"/>
                <a:gd name="connsiteX344" fmla="*/ 207373 w 368209"/>
                <a:gd name="connsiteY344" fmla="*/ 243296 h 431074"/>
                <a:gd name="connsiteX345" fmla="*/ 204107 w 368209"/>
                <a:gd name="connsiteY345" fmla="*/ 249827 h 431074"/>
                <a:gd name="connsiteX346" fmla="*/ 201658 w 368209"/>
                <a:gd name="connsiteY346" fmla="*/ 253909 h 431074"/>
                <a:gd name="connsiteX347" fmla="*/ 198392 w 368209"/>
                <a:gd name="connsiteY347" fmla="*/ 255542 h 431074"/>
                <a:gd name="connsiteX348" fmla="*/ 194310 w 368209"/>
                <a:gd name="connsiteY348" fmla="*/ 253909 h 431074"/>
                <a:gd name="connsiteX349" fmla="*/ 193494 w 368209"/>
                <a:gd name="connsiteY349" fmla="*/ 252276 h 431074"/>
                <a:gd name="connsiteX350" fmla="*/ 192677 w 368209"/>
                <a:gd name="connsiteY350" fmla="*/ 250643 h 431074"/>
                <a:gd name="connsiteX351" fmla="*/ 191044 w 368209"/>
                <a:gd name="connsiteY351" fmla="*/ 249011 h 431074"/>
                <a:gd name="connsiteX352" fmla="*/ 189412 w 368209"/>
                <a:gd name="connsiteY352" fmla="*/ 247378 h 431074"/>
                <a:gd name="connsiteX353" fmla="*/ 188595 w 368209"/>
                <a:gd name="connsiteY353" fmla="*/ 244929 h 431074"/>
                <a:gd name="connsiteX354" fmla="*/ 188595 w 368209"/>
                <a:gd name="connsiteY354" fmla="*/ 241663 h 431074"/>
                <a:gd name="connsiteX355" fmla="*/ 187779 w 368209"/>
                <a:gd name="connsiteY355" fmla="*/ 239213 h 431074"/>
                <a:gd name="connsiteX356" fmla="*/ 188595 w 368209"/>
                <a:gd name="connsiteY356" fmla="*/ 238397 h 431074"/>
                <a:gd name="connsiteX357" fmla="*/ 191044 w 368209"/>
                <a:gd name="connsiteY357" fmla="*/ 236764 h 431074"/>
                <a:gd name="connsiteX358" fmla="*/ 191861 w 368209"/>
                <a:gd name="connsiteY358" fmla="*/ 235948 h 431074"/>
                <a:gd name="connsiteX359" fmla="*/ 193494 w 368209"/>
                <a:gd name="connsiteY359" fmla="*/ 234315 h 431074"/>
                <a:gd name="connsiteX360" fmla="*/ 194310 w 368209"/>
                <a:gd name="connsiteY360" fmla="*/ 233499 h 431074"/>
                <a:gd name="connsiteX361" fmla="*/ 194310 w 368209"/>
                <a:gd name="connsiteY361" fmla="*/ 231866 h 431074"/>
                <a:gd name="connsiteX362" fmla="*/ 193494 w 368209"/>
                <a:gd name="connsiteY362" fmla="*/ 231049 h 431074"/>
                <a:gd name="connsiteX363" fmla="*/ 191044 w 368209"/>
                <a:gd name="connsiteY363" fmla="*/ 231049 h 431074"/>
                <a:gd name="connsiteX364" fmla="*/ 188595 w 368209"/>
                <a:gd name="connsiteY364" fmla="*/ 231866 h 431074"/>
                <a:gd name="connsiteX365" fmla="*/ 186962 w 368209"/>
                <a:gd name="connsiteY365" fmla="*/ 231049 h 431074"/>
                <a:gd name="connsiteX366" fmla="*/ 184513 w 368209"/>
                <a:gd name="connsiteY366" fmla="*/ 229416 h 431074"/>
                <a:gd name="connsiteX367" fmla="*/ 183696 w 368209"/>
                <a:gd name="connsiteY367" fmla="*/ 229416 h 431074"/>
                <a:gd name="connsiteX368" fmla="*/ 181247 w 368209"/>
                <a:gd name="connsiteY368" fmla="*/ 229416 h 431074"/>
                <a:gd name="connsiteX369" fmla="*/ 179614 w 368209"/>
                <a:gd name="connsiteY369" fmla="*/ 229416 h 431074"/>
                <a:gd name="connsiteX370" fmla="*/ 177981 w 368209"/>
                <a:gd name="connsiteY370" fmla="*/ 230233 h 431074"/>
                <a:gd name="connsiteX371" fmla="*/ 176349 w 368209"/>
                <a:gd name="connsiteY371" fmla="*/ 230233 h 431074"/>
                <a:gd name="connsiteX372" fmla="*/ 175532 w 368209"/>
                <a:gd name="connsiteY372" fmla="*/ 230233 h 431074"/>
                <a:gd name="connsiteX373" fmla="*/ 173083 w 368209"/>
                <a:gd name="connsiteY373" fmla="*/ 232682 h 431074"/>
                <a:gd name="connsiteX374" fmla="*/ 171450 w 368209"/>
                <a:gd name="connsiteY374" fmla="*/ 234315 h 431074"/>
                <a:gd name="connsiteX375" fmla="*/ 169817 w 368209"/>
                <a:gd name="connsiteY375" fmla="*/ 235131 h 431074"/>
                <a:gd name="connsiteX376" fmla="*/ 166552 w 368209"/>
                <a:gd name="connsiteY376" fmla="*/ 235131 h 431074"/>
                <a:gd name="connsiteX377" fmla="*/ 164919 w 368209"/>
                <a:gd name="connsiteY377" fmla="*/ 235948 h 431074"/>
                <a:gd name="connsiteX378" fmla="*/ 163286 w 368209"/>
                <a:gd name="connsiteY378" fmla="*/ 236764 h 431074"/>
                <a:gd name="connsiteX379" fmla="*/ 162469 w 368209"/>
                <a:gd name="connsiteY379" fmla="*/ 236764 h 431074"/>
                <a:gd name="connsiteX380" fmla="*/ 160837 w 368209"/>
                <a:gd name="connsiteY380" fmla="*/ 237581 h 431074"/>
                <a:gd name="connsiteX381" fmla="*/ 158387 w 368209"/>
                <a:gd name="connsiteY381" fmla="*/ 238397 h 431074"/>
                <a:gd name="connsiteX382" fmla="*/ 157571 w 368209"/>
                <a:gd name="connsiteY382" fmla="*/ 239213 h 431074"/>
                <a:gd name="connsiteX383" fmla="*/ 155121 w 368209"/>
                <a:gd name="connsiteY383" fmla="*/ 238397 h 431074"/>
                <a:gd name="connsiteX384" fmla="*/ 151039 w 368209"/>
                <a:gd name="connsiteY384" fmla="*/ 240030 h 431074"/>
                <a:gd name="connsiteX385" fmla="*/ 149406 w 368209"/>
                <a:gd name="connsiteY385" fmla="*/ 240030 h 431074"/>
                <a:gd name="connsiteX386" fmla="*/ 147774 w 368209"/>
                <a:gd name="connsiteY386" fmla="*/ 239213 h 431074"/>
                <a:gd name="connsiteX387" fmla="*/ 146141 w 368209"/>
                <a:gd name="connsiteY387" fmla="*/ 237581 h 431074"/>
                <a:gd name="connsiteX388" fmla="*/ 144508 w 368209"/>
                <a:gd name="connsiteY388" fmla="*/ 238397 h 431074"/>
                <a:gd name="connsiteX389" fmla="*/ 142875 w 368209"/>
                <a:gd name="connsiteY389" fmla="*/ 240030 h 431074"/>
                <a:gd name="connsiteX390" fmla="*/ 142059 w 368209"/>
                <a:gd name="connsiteY390" fmla="*/ 244112 h 431074"/>
                <a:gd name="connsiteX391" fmla="*/ 140426 w 368209"/>
                <a:gd name="connsiteY391" fmla="*/ 248194 h 431074"/>
                <a:gd name="connsiteX392" fmla="*/ 140426 w 368209"/>
                <a:gd name="connsiteY392" fmla="*/ 250643 h 431074"/>
                <a:gd name="connsiteX393" fmla="*/ 139610 w 368209"/>
                <a:gd name="connsiteY393" fmla="*/ 250643 h 431074"/>
                <a:gd name="connsiteX394" fmla="*/ 133894 w 368209"/>
                <a:gd name="connsiteY394" fmla="*/ 246561 h 431074"/>
                <a:gd name="connsiteX395" fmla="*/ 133894 w 368209"/>
                <a:gd name="connsiteY395" fmla="*/ 246561 h 431074"/>
                <a:gd name="connsiteX396" fmla="*/ 129812 w 368209"/>
                <a:gd name="connsiteY396" fmla="*/ 247378 h 431074"/>
                <a:gd name="connsiteX397" fmla="*/ 128996 w 368209"/>
                <a:gd name="connsiteY397" fmla="*/ 247378 h 431074"/>
                <a:gd name="connsiteX398" fmla="*/ 127363 w 368209"/>
                <a:gd name="connsiteY398" fmla="*/ 248194 h 431074"/>
                <a:gd name="connsiteX399" fmla="*/ 125730 w 368209"/>
                <a:gd name="connsiteY399" fmla="*/ 248194 h 431074"/>
                <a:gd name="connsiteX400" fmla="*/ 124097 w 368209"/>
                <a:gd name="connsiteY400" fmla="*/ 248194 h 431074"/>
                <a:gd name="connsiteX401" fmla="*/ 122464 w 368209"/>
                <a:gd name="connsiteY401" fmla="*/ 247378 h 431074"/>
                <a:gd name="connsiteX402" fmla="*/ 120831 w 368209"/>
                <a:gd name="connsiteY402" fmla="*/ 247378 h 431074"/>
                <a:gd name="connsiteX403" fmla="*/ 119199 w 368209"/>
                <a:gd name="connsiteY403" fmla="*/ 248194 h 431074"/>
                <a:gd name="connsiteX404" fmla="*/ 118382 w 368209"/>
                <a:gd name="connsiteY404" fmla="*/ 242479 h 431074"/>
                <a:gd name="connsiteX405" fmla="*/ 118382 w 368209"/>
                <a:gd name="connsiteY405" fmla="*/ 241663 h 431074"/>
                <a:gd name="connsiteX406" fmla="*/ 119199 w 368209"/>
                <a:gd name="connsiteY406" fmla="*/ 240846 h 431074"/>
                <a:gd name="connsiteX407" fmla="*/ 120015 w 368209"/>
                <a:gd name="connsiteY407" fmla="*/ 240030 h 431074"/>
                <a:gd name="connsiteX408" fmla="*/ 122464 w 368209"/>
                <a:gd name="connsiteY408" fmla="*/ 240030 h 431074"/>
                <a:gd name="connsiteX409" fmla="*/ 124913 w 368209"/>
                <a:gd name="connsiteY409" fmla="*/ 240030 h 431074"/>
                <a:gd name="connsiteX410" fmla="*/ 126546 w 368209"/>
                <a:gd name="connsiteY410" fmla="*/ 240030 h 431074"/>
                <a:gd name="connsiteX411" fmla="*/ 128179 w 368209"/>
                <a:gd name="connsiteY411" fmla="*/ 239213 h 431074"/>
                <a:gd name="connsiteX412" fmla="*/ 129812 w 368209"/>
                <a:gd name="connsiteY412" fmla="*/ 237581 h 431074"/>
                <a:gd name="connsiteX413" fmla="*/ 131445 w 368209"/>
                <a:gd name="connsiteY413" fmla="*/ 235948 h 431074"/>
                <a:gd name="connsiteX414" fmla="*/ 133894 w 368209"/>
                <a:gd name="connsiteY414" fmla="*/ 235131 h 431074"/>
                <a:gd name="connsiteX415" fmla="*/ 135527 w 368209"/>
                <a:gd name="connsiteY415" fmla="*/ 234315 h 431074"/>
                <a:gd name="connsiteX416" fmla="*/ 137160 w 368209"/>
                <a:gd name="connsiteY416" fmla="*/ 232682 h 431074"/>
                <a:gd name="connsiteX417" fmla="*/ 138793 w 368209"/>
                <a:gd name="connsiteY417" fmla="*/ 231049 h 431074"/>
                <a:gd name="connsiteX418" fmla="*/ 140426 w 368209"/>
                <a:gd name="connsiteY418" fmla="*/ 229416 h 431074"/>
                <a:gd name="connsiteX419" fmla="*/ 142059 w 368209"/>
                <a:gd name="connsiteY419" fmla="*/ 228600 h 431074"/>
                <a:gd name="connsiteX420" fmla="*/ 144508 w 368209"/>
                <a:gd name="connsiteY420" fmla="*/ 226151 h 431074"/>
                <a:gd name="connsiteX421" fmla="*/ 147774 w 368209"/>
                <a:gd name="connsiteY421" fmla="*/ 222885 h 431074"/>
                <a:gd name="connsiteX422" fmla="*/ 149406 w 368209"/>
                <a:gd name="connsiteY422" fmla="*/ 220436 h 431074"/>
                <a:gd name="connsiteX423" fmla="*/ 150223 w 368209"/>
                <a:gd name="connsiteY423" fmla="*/ 219619 h 431074"/>
                <a:gd name="connsiteX424" fmla="*/ 153488 w 368209"/>
                <a:gd name="connsiteY424" fmla="*/ 217986 h 431074"/>
                <a:gd name="connsiteX425" fmla="*/ 157571 w 368209"/>
                <a:gd name="connsiteY425" fmla="*/ 217170 h 431074"/>
                <a:gd name="connsiteX426" fmla="*/ 159204 w 368209"/>
                <a:gd name="connsiteY426" fmla="*/ 217170 h 431074"/>
                <a:gd name="connsiteX427" fmla="*/ 160837 w 368209"/>
                <a:gd name="connsiteY427" fmla="*/ 218803 h 431074"/>
                <a:gd name="connsiteX428" fmla="*/ 161653 w 368209"/>
                <a:gd name="connsiteY428" fmla="*/ 218803 h 431074"/>
                <a:gd name="connsiteX429" fmla="*/ 162469 w 368209"/>
                <a:gd name="connsiteY429" fmla="*/ 217986 h 431074"/>
                <a:gd name="connsiteX430" fmla="*/ 164102 w 368209"/>
                <a:gd name="connsiteY430" fmla="*/ 217986 h 431074"/>
                <a:gd name="connsiteX431" fmla="*/ 166552 w 368209"/>
                <a:gd name="connsiteY431" fmla="*/ 217986 h 431074"/>
                <a:gd name="connsiteX432" fmla="*/ 168185 w 368209"/>
                <a:gd name="connsiteY432" fmla="*/ 217986 h 431074"/>
                <a:gd name="connsiteX433" fmla="*/ 169817 w 368209"/>
                <a:gd name="connsiteY433" fmla="*/ 217986 h 431074"/>
                <a:gd name="connsiteX434" fmla="*/ 173899 w 368209"/>
                <a:gd name="connsiteY434" fmla="*/ 217170 h 431074"/>
                <a:gd name="connsiteX435" fmla="*/ 175532 w 368209"/>
                <a:gd name="connsiteY435" fmla="*/ 216354 h 431074"/>
                <a:gd name="connsiteX436" fmla="*/ 177165 w 368209"/>
                <a:gd name="connsiteY436" fmla="*/ 215537 h 431074"/>
                <a:gd name="connsiteX437" fmla="*/ 184513 w 368209"/>
                <a:gd name="connsiteY437" fmla="*/ 214721 h 431074"/>
                <a:gd name="connsiteX438" fmla="*/ 189412 w 368209"/>
                <a:gd name="connsiteY438" fmla="*/ 213088 h 431074"/>
                <a:gd name="connsiteX439" fmla="*/ 190228 w 368209"/>
                <a:gd name="connsiteY439" fmla="*/ 213088 h 431074"/>
                <a:gd name="connsiteX440" fmla="*/ 191044 w 368209"/>
                <a:gd name="connsiteY440" fmla="*/ 213088 h 431074"/>
                <a:gd name="connsiteX441" fmla="*/ 191044 w 368209"/>
                <a:gd name="connsiteY441" fmla="*/ 214721 h 431074"/>
                <a:gd name="connsiteX442" fmla="*/ 190228 w 368209"/>
                <a:gd name="connsiteY442" fmla="*/ 216354 h 431074"/>
                <a:gd name="connsiteX443" fmla="*/ 191044 w 368209"/>
                <a:gd name="connsiteY443" fmla="*/ 217170 h 431074"/>
                <a:gd name="connsiteX444" fmla="*/ 191861 w 368209"/>
                <a:gd name="connsiteY444" fmla="*/ 217986 h 431074"/>
                <a:gd name="connsiteX445" fmla="*/ 196760 w 368209"/>
                <a:gd name="connsiteY445" fmla="*/ 217986 h 431074"/>
                <a:gd name="connsiteX446" fmla="*/ 198392 w 368209"/>
                <a:gd name="connsiteY446" fmla="*/ 217986 h 431074"/>
                <a:gd name="connsiteX447" fmla="*/ 200025 w 368209"/>
                <a:gd name="connsiteY447" fmla="*/ 217170 h 431074"/>
                <a:gd name="connsiteX448" fmla="*/ 201658 w 368209"/>
                <a:gd name="connsiteY448" fmla="*/ 216354 h 431074"/>
                <a:gd name="connsiteX449" fmla="*/ 203291 w 368209"/>
                <a:gd name="connsiteY449" fmla="*/ 214721 h 431074"/>
                <a:gd name="connsiteX450" fmla="*/ 204924 w 368209"/>
                <a:gd name="connsiteY450" fmla="*/ 213088 h 431074"/>
                <a:gd name="connsiteX451" fmla="*/ 204107 w 368209"/>
                <a:gd name="connsiteY451" fmla="*/ 210638 h 431074"/>
                <a:gd name="connsiteX452" fmla="*/ 204107 w 368209"/>
                <a:gd name="connsiteY452" fmla="*/ 208189 h 431074"/>
                <a:gd name="connsiteX453" fmla="*/ 204924 w 368209"/>
                <a:gd name="connsiteY453" fmla="*/ 205740 h 431074"/>
                <a:gd name="connsiteX454" fmla="*/ 206556 w 368209"/>
                <a:gd name="connsiteY454" fmla="*/ 203291 h 431074"/>
                <a:gd name="connsiteX455" fmla="*/ 208189 w 368209"/>
                <a:gd name="connsiteY455" fmla="*/ 201658 h 431074"/>
                <a:gd name="connsiteX456" fmla="*/ 209822 w 368209"/>
                <a:gd name="connsiteY456" fmla="*/ 200025 h 431074"/>
                <a:gd name="connsiteX457" fmla="*/ 213088 w 368209"/>
                <a:gd name="connsiteY457" fmla="*/ 195943 h 431074"/>
                <a:gd name="connsiteX458" fmla="*/ 215537 w 368209"/>
                <a:gd name="connsiteY458" fmla="*/ 192677 h 431074"/>
                <a:gd name="connsiteX459" fmla="*/ 216354 w 368209"/>
                <a:gd name="connsiteY459" fmla="*/ 188595 h 431074"/>
                <a:gd name="connsiteX460" fmla="*/ 215537 w 368209"/>
                <a:gd name="connsiteY460" fmla="*/ 183696 h 431074"/>
                <a:gd name="connsiteX461" fmla="*/ 217987 w 368209"/>
                <a:gd name="connsiteY461" fmla="*/ 179614 h 431074"/>
                <a:gd name="connsiteX462" fmla="*/ 219619 w 368209"/>
                <a:gd name="connsiteY462" fmla="*/ 178798 h 431074"/>
                <a:gd name="connsiteX463" fmla="*/ 223702 w 368209"/>
                <a:gd name="connsiteY463" fmla="*/ 177165 h 431074"/>
                <a:gd name="connsiteX464" fmla="*/ 226151 w 368209"/>
                <a:gd name="connsiteY464" fmla="*/ 176348 h 431074"/>
                <a:gd name="connsiteX465" fmla="*/ 226151 w 368209"/>
                <a:gd name="connsiteY465" fmla="*/ 177165 h 431074"/>
                <a:gd name="connsiteX466" fmla="*/ 226151 w 368209"/>
                <a:gd name="connsiteY466" fmla="*/ 177981 h 431074"/>
                <a:gd name="connsiteX467" fmla="*/ 222885 w 368209"/>
                <a:gd name="connsiteY467" fmla="*/ 181247 h 431074"/>
                <a:gd name="connsiteX468" fmla="*/ 221252 w 368209"/>
                <a:gd name="connsiteY468" fmla="*/ 182880 h 431074"/>
                <a:gd name="connsiteX469" fmla="*/ 220436 w 368209"/>
                <a:gd name="connsiteY469" fmla="*/ 182880 h 431074"/>
                <a:gd name="connsiteX470" fmla="*/ 219619 w 368209"/>
                <a:gd name="connsiteY470" fmla="*/ 183696 h 431074"/>
                <a:gd name="connsiteX471" fmla="*/ 219619 w 368209"/>
                <a:gd name="connsiteY471" fmla="*/ 184513 h 431074"/>
                <a:gd name="connsiteX472" fmla="*/ 221252 w 368209"/>
                <a:gd name="connsiteY472" fmla="*/ 186146 h 431074"/>
                <a:gd name="connsiteX473" fmla="*/ 221252 w 368209"/>
                <a:gd name="connsiteY473" fmla="*/ 187779 h 431074"/>
                <a:gd name="connsiteX474" fmla="*/ 221252 w 368209"/>
                <a:gd name="connsiteY474" fmla="*/ 189411 h 431074"/>
                <a:gd name="connsiteX475" fmla="*/ 221252 w 368209"/>
                <a:gd name="connsiteY475" fmla="*/ 190228 h 431074"/>
                <a:gd name="connsiteX476" fmla="*/ 222885 w 368209"/>
                <a:gd name="connsiteY476" fmla="*/ 191861 h 431074"/>
                <a:gd name="connsiteX477" fmla="*/ 224518 w 368209"/>
                <a:gd name="connsiteY477" fmla="*/ 192677 h 431074"/>
                <a:gd name="connsiteX478" fmla="*/ 225335 w 368209"/>
                <a:gd name="connsiteY478" fmla="*/ 192677 h 431074"/>
                <a:gd name="connsiteX479" fmla="*/ 226151 w 368209"/>
                <a:gd name="connsiteY479" fmla="*/ 192677 h 431074"/>
                <a:gd name="connsiteX480" fmla="*/ 228600 w 368209"/>
                <a:gd name="connsiteY480" fmla="*/ 189411 h 431074"/>
                <a:gd name="connsiteX481" fmla="*/ 229417 w 368209"/>
                <a:gd name="connsiteY481" fmla="*/ 188595 h 431074"/>
                <a:gd name="connsiteX482" fmla="*/ 235948 w 368209"/>
                <a:gd name="connsiteY482" fmla="*/ 186146 h 431074"/>
                <a:gd name="connsiteX483" fmla="*/ 239213 w 368209"/>
                <a:gd name="connsiteY483" fmla="*/ 184513 h 431074"/>
                <a:gd name="connsiteX484" fmla="*/ 240846 w 368209"/>
                <a:gd name="connsiteY484" fmla="*/ 183696 h 431074"/>
                <a:gd name="connsiteX485" fmla="*/ 242479 w 368209"/>
                <a:gd name="connsiteY485" fmla="*/ 182880 h 431074"/>
                <a:gd name="connsiteX486" fmla="*/ 246562 w 368209"/>
                <a:gd name="connsiteY486" fmla="*/ 179614 h 431074"/>
                <a:gd name="connsiteX487" fmla="*/ 248194 w 368209"/>
                <a:gd name="connsiteY487" fmla="*/ 177981 h 431074"/>
                <a:gd name="connsiteX488" fmla="*/ 249827 w 368209"/>
                <a:gd name="connsiteY488" fmla="*/ 176348 h 431074"/>
                <a:gd name="connsiteX489" fmla="*/ 250644 w 368209"/>
                <a:gd name="connsiteY489" fmla="*/ 173899 h 431074"/>
                <a:gd name="connsiteX490" fmla="*/ 251460 w 368209"/>
                <a:gd name="connsiteY490" fmla="*/ 171450 h 431074"/>
                <a:gd name="connsiteX491" fmla="*/ 252277 w 368209"/>
                <a:gd name="connsiteY491" fmla="*/ 169817 h 431074"/>
                <a:gd name="connsiteX492" fmla="*/ 257992 w 368209"/>
                <a:gd name="connsiteY492" fmla="*/ 166551 h 431074"/>
                <a:gd name="connsiteX493" fmla="*/ 259624 w 368209"/>
                <a:gd name="connsiteY493" fmla="*/ 164919 h 431074"/>
                <a:gd name="connsiteX494" fmla="*/ 260441 w 368209"/>
                <a:gd name="connsiteY494" fmla="*/ 164102 h 431074"/>
                <a:gd name="connsiteX495" fmla="*/ 261257 w 368209"/>
                <a:gd name="connsiteY495" fmla="*/ 161653 h 431074"/>
                <a:gd name="connsiteX496" fmla="*/ 262074 w 368209"/>
                <a:gd name="connsiteY496" fmla="*/ 159204 h 431074"/>
                <a:gd name="connsiteX497" fmla="*/ 262890 w 368209"/>
                <a:gd name="connsiteY497" fmla="*/ 156754 h 431074"/>
                <a:gd name="connsiteX498" fmla="*/ 263706 w 368209"/>
                <a:gd name="connsiteY498" fmla="*/ 155121 h 431074"/>
                <a:gd name="connsiteX499" fmla="*/ 265339 w 368209"/>
                <a:gd name="connsiteY499" fmla="*/ 152672 h 431074"/>
                <a:gd name="connsiteX500" fmla="*/ 266972 w 368209"/>
                <a:gd name="connsiteY500" fmla="*/ 151039 h 431074"/>
                <a:gd name="connsiteX501" fmla="*/ 267788 w 368209"/>
                <a:gd name="connsiteY501" fmla="*/ 149406 h 431074"/>
                <a:gd name="connsiteX502" fmla="*/ 269421 w 368209"/>
                <a:gd name="connsiteY502" fmla="*/ 144508 h 431074"/>
                <a:gd name="connsiteX503" fmla="*/ 270238 w 368209"/>
                <a:gd name="connsiteY503" fmla="*/ 142059 h 431074"/>
                <a:gd name="connsiteX504" fmla="*/ 271054 w 368209"/>
                <a:gd name="connsiteY504" fmla="*/ 141242 h 431074"/>
                <a:gd name="connsiteX505" fmla="*/ 271871 w 368209"/>
                <a:gd name="connsiteY505" fmla="*/ 140426 h 431074"/>
                <a:gd name="connsiteX506" fmla="*/ 272687 w 368209"/>
                <a:gd name="connsiteY506" fmla="*/ 139609 h 431074"/>
                <a:gd name="connsiteX507" fmla="*/ 273504 w 368209"/>
                <a:gd name="connsiteY507" fmla="*/ 138793 h 431074"/>
                <a:gd name="connsiteX508" fmla="*/ 273504 w 368209"/>
                <a:gd name="connsiteY508" fmla="*/ 137976 h 431074"/>
                <a:gd name="connsiteX509" fmla="*/ 273504 w 368209"/>
                <a:gd name="connsiteY509" fmla="*/ 134711 h 431074"/>
                <a:gd name="connsiteX510" fmla="*/ 273504 w 368209"/>
                <a:gd name="connsiteY510" fmla="*/ 132261 h 431074"/>
                <a:gd name="connsiteX511" fmla="*/ 272687 w 368209"/>
                <a:gd name="connsiteY511" fmla="*/ 129812 h 431074"/>
                <a:gd name="connsiteX512" fmla="*/ 271871 w 368209"/>
                <a:gd name="connsiteY512" fmla="*/ 128996 h 431074"/>
                <a:gd name="connsiteX513" fmla="*/ 271054 w 368209"/>
                <a:gd name="connsiteY513" fmla="*/ 128996 h 431074"/>
                <a:gd name="connsiteX514" fmla="*/ 269421 w 368209"/>
                <a:gd name="connsiteY514" fmla="*/ 128996 h 431074"/>
                <a:gd name="connsiteX515" fmla="*/ 268605 w 368209"/>
                <a:gd name="connsiteY515" fmla="*/ 128179 h 431074"/>
                <a:gd name="connsiteX516" fmla="*/ 268605 w 368209"/>
                <a:gd name="connsiteY516" fmla="*/ 127363 h 431074"/>
                <a:gd name="connsiteX517" fmla="*/ 269421 w 368209"/>
                <a:gd name="connsiteY517" fmla="*/ 127363 h 431074"/>
                <a:gd name="connsiteX518" fmla="*/ 270238 w 368209"/>
                <a:gd name="connsiteY518" fmla="*/ 126546 h 431074"/>
                <a:gd name="connsiteX519" fmla="*/ 271054 w 368209"/>
                <a:gd name="connsiteY519" fmla="*/ 125730 h 431074"/>
                <a:gd name="connsiteX520" fmla="*/ 271871 w 368209"/>
                <a:gd name="connsiteY520" fmla="*/ 123281 h 431074"/>
                <a:gd name="connsiteX521" fmla="*/ 272687 w 368209"/>
                <a:gd name="connsiteY521" fmla="*/ 120831 h 431074"/>
                <a:gd name="connsiteX522" fmla="*/ 272687 w 368209"/>
                <a:gd name="connsiteY522" fmla="*/ 120015 h 431074"/>
                <a:gd name="connsiteX523" fmla="*/ 271871 w 368209"/>
                <a:gd name="connsiteY523" fmla="*/ 117566 h 431074"/>
                <a:gd name="connsiteX524" fmla="*/ 271054 w 368209"/>
                <a:gd name="connsiteY524" fmla="*/ 115116 h 431074"/>
                <a:gd name="connsiteX525" fmla="*/ 271054 w 368209"/>
                <a:gd name="connsiteY525" fmla="*/ 113484 h 431074"/>
                <a:gd name="connsiteX526" fmla="*/ 271871 w 368209"/>
                <a:gd name="connsiteY526" fmla="*/ 111851 h 431074"/>
                <a:gd name="connsiteX527" fmla="*/ 272687 w 368209"/>
                <a:gd name="connsiteY527" fmla="*/ 110218 h 431074"/>
                <a:gd name="connsiteX528" fmla="*/ 273504 w 368209"/>
                <a:gd name="connsiteY528" fmla="*/ 110218 h 431074"/>
                <a:gd name="connsiteX529" fmla="*/ 274320 w 368209"/>
                <a:gd name="connsiteY529" fmla="*/ 110218 h 431074"/>
                <a:gd name="connsiteX530" fmla="*/ 275137 w 368209"/>
                <a:gd name="connsiteY530" fmla="*/ 109401 h 431074"/>
                <a:gd name="connsiteX531" fmla="*/ 275953 w 368209"/>
                <a:gd name="connsiteY531" fmla="*/ 108585 h 431074"/>
                <a:gd name="connsiteX532" fmla="*/ 276770 w 368209"/>
                <a:gd name="connsiteY532" fmla="*/ 107769 h 431074"/>
                <a:gd name="connsiteX533" fmla="*/ 277586 w 368209"/>
                <a:gd name="connsiteY533" fmla="*/ 105319 h 431074"/>
                <a:gd name="connsiteX534" fmla="*/ 277586 w 368209"/>
                <a:gd name="connsiteY534" fmla="*/ 103686 h 431074"/>
                <a:gd name="connsiteX535" fmla="*/ 276770 w 368209"/>
                <a:gd name="connsiteY535" fmla="*/ 100421 h 431074"/>
                <a:gd name="connsiteX536" fmla="*/ 277586 w 368209"/>
                <a:gd name="connsiteY536" fmla="*/ 99604 h 431074"/>
                <a:gd name="connsiteX537" fmla="*/ 278402 w 368209"/>
                <a:gd name="connsiteY537" fmla="*/ 98788 h 431074"/>
                <a:gd name="connsiteX538" fmla="*/ 279219 w 368209"/>
                <a:gd name="connsiteY538" fmla="*/ 99604 h 431074"/>
                <a:gd name="connsiteX539" fmla="*/ 280035 w 368209"/>
                <a:gd name="connsiteY539" fmla="*/ 99604 h 431074"/>
                <a:gd name="connsiteX540" fmla="*/ 280852 w 368209"/>
                <a:gd name="connsiteY540" fmla="*/ 99604 h 431074"/>
                <a:gd name="connsiteX541" fmla="*/ 281668 w 368209"/>
                <a:gd name="connsiteY541" fmla="*/ 99604 h 431074"/>
                <a:gd name="connsiteX542" fmla="*/ 281668 w 368209"/>
                <a:gd name="connsiteY542" fmla="*/ 100421 h 431074"/>
                <a:gd name="connsiteX543" fmla="*/ 282485 w 368209"/>
                <a:gd name="connsiteY543" fmla="*/ 106136 h 431074"/>
                <a:gd name="connsiteX544" fmla="*/ 282485 w 368209"/>
                <a:gd name="connsiteY544" fmla="*/ 106952 h 431074"/>
                <a:gd name="connsiteX545" fmla="*/ 283301 w 368209"/>
                <a:gd name="connsiteY545" fmla="*/ 107769 h 431074"/>
                <a:gd name="connsiteX546" fmla="*/ 284117 w 368209"/>
                <a:gd name="connsiteY546" fmla="*/ 107769 h 431074"/>
                <a:gd name="connsiteX547" fmla="*/ 284934 w 368209"/>
                <a:gd name="connsiteY547" fmla="*/ 106952 h 431074"/>
                <a:gd name="connsiteX548" fmla="*/ 285750 w 368209"/>
                <a:gd name="connsiteY548" fmla="*/ 106136 h 431074"/>
                <a:gd name="connsiteX549" fmla="*/ 286567 w 368209"/>
                <a:gd name="connsiteY549" fmla="*/ 106136 h 431074"/>
                <a:gd name="connsiteX550" fmla="*/ 289832 w 368209"/>
                <a:gd name="connsiteY550" fmla="*/ 107769 h 431074"/>
                <a:gd name="connsiteX551" fmla="*/ 290649 w 368209"/>
                <a:gd name="connsiteY551" fmla="*/ 106952 h 431074"/>
                <a:gd name="connsiteX552" fmla="*/ 291465 w 368209"/>
                <a:gd name="connsiteY552" fmla="*/ 105319 h 431074"/>
                <a:gd name="connsiteX553" fmla="*/ 292281 w 368209"/>
                <a:gd name="connsiteY553" fmla="*/ 102870 h 431074"/>
                <a:gd name="connsiteX554" fmla="*/ 292281 w 368209"/>
                <a:gd name="connsiteY554" fmla="*/ 100421 h 431074"/>
                <a:gd name="connsiteX555" fmla="*/ 291465 w 368209"/>
                <a:gd name="connsiteY555" fmla="*/ 99604 h 431074"/>
                <a:gd name="connsiteX556" fmla="*/ 290649 w 368209"/>
                <a:gd name="connsiteY556" fmla="*/ 99604 h 431074"/>
                <a:gd name="connsiteX557" fmla="*/ 289832 w 368209"/>
                <a:gd name="connsiteY557" fmla="*/ 100421 h 431074"/>
                <a:gd name="connsiteX558" fmla="*/ 289016 w 368209"/>
                <a:gd name="connsiteY558" fmla="*/ 100421 h 431074"/>
                <a:gd name="connsiteX559" fmla="*/ 284934 w 368209"/>
                <a:gd name="connsiteY559" fmla="*/ 101237 h 431074"/>
                <a:gd name="connsiteX560" fmla="*/ 284934 w 368209"/>
                <a:gd name="connsiteY560" fmla="*/ 98788 h 431074"/>
                <a:gd name="connsiteX561" fmla="*/ 285750 w 368209"/>
                <a:gd name="connsiteY561" fmla="*/ 94706 h 431074"/>
                <a:gd name="connsiteX562" fmla="*/ 286567 w 368209"/>
                <a:gd name="connsiteY562" fmla="*/ 93889 h 431074"/>
                <a:gd name="connsiteX563" fmla="*/ 287383 w 368209"/>
                <a:gd name="connsiteY563" fmla="*/ 93073 h 431074"/>
                <a:gd name="connsiteX564" fmla="*/ 289016 w 368209"/>
                <a:gd name="connsiteY564" fmla="*/ 93889 h 431074"/>
                <a:gd name="connsiteX565" fmla="*/ 289832 w 368209"/>
                <a:gd name="connsiteY565" fmla="*/ 94706 h 431074"/>
                <a:gd name="connsiteX566" fmla="*/ 290649 w 368209"/>
                <a:gd name="connsiteY566" fmla="*/ 93889 h 431074"/>
                <a:gd name="connsiteX567" fmla="*/ 242479 w 368209"/>
                <a:gd name="connsiteY567" fmla="*/ 169817 h 431074"/>
                <a:gd name="connsiteX568" fmla="*/ 240846 w 368209"/>
                <a:gd name="connsiteY568" fmla="*/ 169817 h 431074"/>
                <a:gd name="connsiteX569" fmla="*/ 240846 w 368209"/>
                <a:gd name="connsiteY569" fmla="*/ 169817 h 431074"/>
                <a:gd name="connsiteX570" fmla="*/ 241663 w 368209"/>
                <a:gd name="connsiteY570" fmla="*/ 169001 h 431074"/>
                <a:gd name="connsiteX571" fmla="*/ 241663 w 368209"/>
                <a:gd name="connsiteY571" fmla="*/ 168184 h 431074"/>
                <a:gd name="connsiteX572" fmla="*/ 242479 w 368209"/>
                <a:gd name="connsiteY572" fmla="*/ 166551 h 431074"/>
                <a:gd name="connsiteX573" fmla="*/ 242479 w 368209"/>
                <a:gd name="connsiteY573" fmla="*/ 165735 h 431074"/>
                <a:gd name="connsiteX574" fmla="*/ 240846 w 368209"/>
                <a:gd name="connsiteY574" fmla="*/ 165735 h 431074"/>
                <a:gd name="connsiteX575" fmla="*/ 240846 w 368209"/>
                <a:gd name="connsiteY575" fmla="*/ 164102 h 431074"/>
                <a:gd name="connsiteX576" fmla="*/ 241663 w 368209"/>
                <a:gd name="connsiteY576" fmla="*/ 162469 h 431074"/>
                <a:gd name="connsiteX577" fmla="*/ 244112 w 368209"/>
                <a:gd name="connsiteY577" fmla="*/ 160020 h 431074"/>
                <a:gd name="connsiteX578" fmla="*/ 244929 w 368209"/>
                <a:gd name="connsiteY578" fmla="*/ 159204 h 431074"/>
                <a:gd name="connsiteX579" fmla="*/ 244929 w 368209"/>
                <a:gd name="connsiteY579" fmla="*/ 160020 h 431074"/>
                <a:gd name="connsiteX580" fmla="*/ 244112 w 368209"/>
                <a:gd name="connsiteY580" fmla="*/ 162469 h 431074"/>
                <a:gd name="connsiteX581" fmla="*/ 244112 w 368209"/>
                <a:gd name="connsiteY581" fmla="*/ 163286 h 431074"/>
                <a:gd name="connsiteX582" fmla="*/ 245745 w 368209"/>
                <a:gd name="connsiteY582" fmla="*/ 163286 h 431074"/>
                <a:gd name="connsiteX583" fmla="*/ 244112 w 368209"/>
                <a:gd name="connsiteY583" fmla="*/ 166551 h 431074"/>
                <a:gd name="connsiteX584" fmla="*/ 242479 w 368209"/>
                <a:gd name="connsiteY584" fmla="*/ 169817 h 431074"/>
                <a:gd name="connsiteX585" fmla="*/ 160020 w 368209"/>
                <a:gd name="connsiteY585" fmla="*/ 203291 h 431074"/>
                <a:gd name="connsiteX586" fmla="*/ 160020 w 368209"/>
                <a:gd name="connsiteY586" fmla="*/ 203291 h 431074"/>
                <a:gd name="connsiteX587" fmla="*/ 157571 w 368209"/>
                <a:gd name="connsiteY587" fmla="*/ 204107 h 431074"/>
                <a:gd name="connsiteX588" fmla="*/ 156754 w 368209"/>
                <a:gd name="connsiteY588" fmla="*/ 203291 h 431074"/>
                <a:gd name="connsiteX589" fmla="*/ 156754 w 368209"/>
                <a:gd name="connsiteY589" fmla="*/ 201658 h 431074"/>
                <a:gd name="connsiteX590" fmla="*/ 158387 w 368209"/>
                <a:gd name="connsiteY590" fmla="*/ 200841 h 431074"/>
                <a:gd name="connsiteX591" fmla="*/ 160020 w 368209"/>
                <a:gd name="connsiteY591" fmla="*/ 202474 h 431074"/>
                <a:gd name="connsiteX592" fmla="*/ 160020 w 368209"/>
                <a:gd name="connsiteY592" fmla="*/ 203291 h 431074"/>
                <a:gd name="connsiteX593" fmla="*/ 261257 w 368209"/>
                <a:gd name="connsiteY593" fmla="*/ 232682 h 431074"/>
                <a:gd name="connsiteX594" fmla="*/ 261257 w 368209"/>
                <a:gd name="connsiteY594" fmla="*/ 233499 h 431074"/>
                <a:gd name="connsiteX595" fmla="*/ 260441 w 368209"/>
                <a:gd name="connsiteY595" fmla="*/ 233499 h 431074"/>
                <a:gd name="connsiteX596" fmla="*/ 259624 w 368209"/>
                <a:gd name="connsiteY596" fmla="*/ 232682 h 431074"/>
                <a:gd name="connsiteX597" fmla="*/ 259624 w 368209"/>
                <a:gd name="connsiteY597" fmla="*/ 231866 h 431074"/>
                <a:gd name="connsiteX598" fmla="*/ 260441 w 368209"/>
                <a:gd name="connsiteY598" fmla="*/ 231866 h 431074"/>
                <a:gd name="connsiteX599" fmla="*/ 261257 w 368209"/>
                <a:gd name="connsiteY599" fmla="*/ 232682 h 431074"/>
                <a:gd name="connsiteX600" fmla="*/ 94706 w 368209"/>
                <a:gd name="connsiteY600" fmla="*/ 240030 h 431074"/>
                <a:gd name="connsiteX601" fmla="*/ 94706 w 368209"/>
                <a:gd name="connsiteY601" fmla="*/ 240846 h 431074"/>
                <a:gd name="connsiteX602" fmla="*/ 93889 w 368209"/>
                <a:gd name="connsiteY602" fmla="*/ 240030 h 431074"/>
                <a:gd name="connsiteX603" fmla="*/ 93073 w 368209"/>
                <a:gd name="connsiteY603" fmla="*/ 239213 h 431074"/>
                <a:gd name="connsiteX604" fmla="*/ 93889 w 368209"/>
                <a:gd name="connsiteY604" fmla="*/ 235948 h 431074"/>
                <a:gd name="connsiteX605" fmla="*/ 93889 w 368209"/>
                <a:gd name="connsiteY605" fmla="*/ 235131 h 431074"/>
                <a:gd name="connsiteX606" fmla="*/ 93889 w 368209"/>
                <a:gd name="connsiteY606" fmla="*/ 234315 h 431074"/>
                <a:gd name="connsiteX607" fmla="*/ 96338 w 368209"/>
                <a:gd name="connsiteY607" fmla="*/ 232682 h 431074"/>
                <a:gd name="connsiteX608" fmla="*/ 96338 w 368209"/>
                <a:gd name="connsiteY608" fmla="*/ 232682 h 431074"/>
                <a:gd name="connsiteX609" fmla="*/ 96338 w 368209"/>
                <a:gd name="connsiteY609" fmla="*/ 233499 h 431074"/>
                <a:gd name="connsiteX610" fmla="*/ 96338 w 368209"/>
                <a:gd name="connsiteY610" fmla="*/ 234315 h 431074"/>
                <a:gd name="connsiteX611" fmla="*/ 96338 w 368209"/>
                <a:gd name="connsiteY611" fmla="*/ 235948 h 431074"/>
                <a:gd name="connsiteX612" fmla="*/ 94706 w 368209"/>
                <a:gd name="connsiteY612" fmla="*/ 238397 h 431074"/>
                <a:gd name="connsiteX613" fmla="*/ 94706 w 368209"/>
                <a:gd name="connsiteY613" fmla="*/ 240030 h 431074"/>
                <a:gd name="connsiteX614" fmla="*/ 186146 w 368209"/>
                <a:gd name="connsiteY614" fmla="*/ 241663 h 431074"/>
                <a:gd name="connsiteX615" fmla="*/ 184513 w 368209"/>
                <a:gd name="connsiteY615" fmla="*/ 243296 h 431074"/>
                <a:gd name="connsiteX616" fmla="*/ 182880 w 368209"/>
                <a:gd name="connsiteY616" fmla="*/ 243296 h 431074"/>
                <a:gd name="connsiteX617" fmla="*/ 182063 w 368209"/>
                <a:gd name="connsiteY617" fmla="*/ 242479 h 431074"/>
                <a:gd name="connsiteX618" fmla="*/ 182063 w 368209"/>
                <a:gd name="connsiteY618" fmla="*/ 241663 h 431074"/>
                <a:gd name="connsiteX619" fmla="*/ 183696 w 368209"/>
                <a:gd name="connsiteY619" fmla="*/ 240030 h 431074"/>
                <a:gd name="connsiteX620" fmla="*/ 185329 w 368209"/>
                <a:gd name="connsiteY620" fmla="*/ 237581 h 431074"/>
                <a:gd name="connsiteX621" fmla="*/ 186146 w 368209"/>
                <a:gd name="connsiteY621" fmla="*/ 236764 h 431074"/>
                <a:gd name="connsiteX622" fmla="*/ 186962 w 368209"/>
                <a:gd name="connsiteY622" fmla="*/ 235948 h 431074"/>
                <a:gd name="connsiteX623" fmla="*/ 187779 w 368209"/>
                <a:gd name="connsiteY623" fmla="*/ 235948 h 431074"/>
                <a:gd name="connsiteX624" fmla="*/ 186146 w 368209"/>
                <a:gd name="connsiteY624" fmla="*/ 239213 h 431074"/>
                <a:gd name="connsiteX625" fmla="*/ 186146 w 368209"/>
                <a:gd name="connsiteY625" fmla="*/ 241663 h 431074"/>
                <a:gd name="connsiteX626" fmla="*/ 176349 w 368209"/>
                <a:gd name="connsiteY626" fmla="*/ 237581 h 431074"/>
                <a:gd name="connsiteX627" fmla="*/ 176349 w 368209"/>
                <a:gd name="connsiteY627" fmla="*/ 237581 h 431074"/>
                <a:gd name="connsiteX628" fmla="*/ 176349 w 368209"/>
                <a:gd name="connsiteY628" fmla="*/ 237581 h 431074"/>
                <a:gd name="connsiteX629" fmla="*/ 174716 w 368209"/>
                <a:gd name="connsiteY629" fmla="*/ 238397 h 431074"/>
                <a:gd name="connsiteX630" fmla="*/ 174716 w 368209"/>
                <a:gd name="connsiteY630" fmla="*/ 237581 h 431074"/>
                <a:gd name="connsiteX631" fmla="*/ 173899 w 368209"/>
                <a:gd name="connsiteY631" fmla="*/ 236764 h 431074"/>
                <a:gd name="connsiteX632" fmla="*/ 173899 w 368209"/>
                <a:gd name="connsiteY632" fmla="*/ 235948 h 431074"/>
                <a:gd name="connsiteX633" fmla="*/ 176349 w 368209"/>
                <a:gd name="connsiteY633" fmla="*/ 235948 h 431074"/>
                <a:gd name="connsiteX634" fmla="*/ 176349 w 368209"/>
                <a:gd name="connsiteY634" fmla="*/ 237581 h 431074"/>
                <a:gd name="connsiteX635" fmla="*/ 176349 w 368209"/>
                <a:gd name="connsiteY635" fmla="*/ 237581 h 431074"/>
                <a:gd name="connsiteX636" fmla="*/ 176349 w 368209"/>
                <a:gd name="connsiteY636" fmla="*/ 242479 h 431074"/>
                <a:gd name="connsiteX637" fmla="*/ 178798 w 368209"/>
                <a:gd name="connsiteY637" fmla="*/ 243296 h 431074"/>
                <a:gd name="connsiteX638" fmla="*/ 181247 w 368209"/>
                <a:gd name="connsiteY638" fmla="*/ 243296 h 431074"/>
                <a:gd name="connsiteX639" fmla="*/ 181247 w 368209"/>
                <a:gd name="connsiteY639" fmla="*/ 246561 h 431074"/>
                <a:gd name="connsiteX640" fmla="*/ 181247 w 368209"/>
                <a:gd name="connsiteY640" fmla="*/ 247378 h 431074"/>
                <a:gd name="connsiteX641" fmla="*/ 182063 w 368209"/>
                <a:gd name="connsiteY641" fmla="*/ 248194 h 431074"/>
                <a:gd name="connsiteX642" fmla="*/ 182063 w 368209"/>
                <a:gd name="connsiteY642" fmla="*/ 249827 h 431074"/>
                <a:gd name="connsiteX643" fmla="*/ 182880 w 368209"/>
                <a:gd name="connsiteY643" fmla="*/ 250643 h 431074"/>
                <a:gd name="connsiteX644" fmla="*/ 179614 w 368209"/>
                <a:gd name="connsiteY644" fmla="*/ 252276 h 431074"/>
                <a:gd name="connsiteX645" fmla="*/ 177165 w 368209"/>
                <a:gd name="connsiteY645" fmla="*/ 254726 h 431074"/>
                <a:gd name="connsiteX646" fmla="*/ 176349 w 368209"/>
                <a:gd name="connsiteY646" fmla="*/ 256359 h 431074"/>
                <a:gd name="connsiteX647" fmla="*/ 175532 w 368209"/>
                <a:gd name="connsiteY647" fmla="*/ 257991 h 431074"/>
                <a:gd name="connsiteX648" fmla="*/ 174716 w 368209"/>
                <a:gd name="connsiteY648" fmla="*/ 259624 h 431074"/>
                <a:gd name="connsiteX649" fmla="*/ 174716 w 368209"/>
                <a:gd name="connsiteY649" fmla="*/ 261257 h 431074"/>
                <a:gd name="connsiteX650" fmla="*/ 173899 w 368209"/>
                <a:gd name="connsiteY650" fmla="*/ 260441 h 431074"/>
                <a:gd name="connsiteX651" fmla="*/ 171450 w 368209"/>
                <a:gd name="connsiteY651" fmla="*/ 257175 h 431074"/>
                <a:gd name="connsiteX652" fmla="*/ 169817 w 368209"/>
                <a:gd name="connsiteY652" fmla="*/ 256359 h 431074"/>
                <a:gd name="connsiteX653" fmla="*/ 167368 w 368209"/>
                <a:gd name="connsiteY653" fmla="*/ 255542 h 431074"/>
                <a:gd name="connsiteX654" fmla="*/ 166552 w 368209"/>
                <a:gd name="connsiteY654" fmla="*/ 255542 h 431074"/>
                <a:gd name="connsiteX655" fmla="*/ 160837 w 368209"/>
                <a:gd name="connsiteY655" fmla="*/ 258808 h 431074"/>
                <a:gd name="connsiteX656" fmla="*/ 160020 w 368209"/>
                <a:gd name="connsiteY656" fmla="*/ 261257 h 431074"/>
                <a:gd name="connsiteX657" fmla="*/ 158387 w 368209"/>
                <a:gd name="connsiteY657" fmla="*/ 264523 h 431074"/>
                <a:gd name="connsiteX658" fmla="*/ 157571 w 368209"/>
                <a:gd name="connsiteY658" fmla="*/ 265339 h 431074"/>
                <a:gd name="connsiteX659" fmla="*/ 156754 w 368209"/>
                <a:gd name="connsiteY659" fmla="*/ 265339 h 431074"/>
                <a:gd name="connsiteX660" fmla="*/ 155938 w 368209"/>
                <a:gd name="connsiteY660" fmla="*/ 266156 h 431074"/>
                <a:gd name="connsiteX661" fmla="*/ 155121 w 368209"/>
                <a:gd name="connsiteY661" fmla="*/ 268605 h 431074"/>
                <a:gd name="connsiteX662" fmla="*/ 153488 w 368209"/>
                <a:gd name="connsiteY662" fmla="*/ 270238 h 431074"/>
                <a:gd name="connsiteX663" fmla="*/ 152672 w 368209"/>
                <a:gd name="connsiteY663" fmla="*/ 270238 h 431074"/>
                <a:gd name="connsiteX664" fmla="*/ 151039 w 368209"/>
                <a:gd name="connsiteY664" fmla="*/ 269421 h 431074"/>
                <a:gd name="connsiteX665" fmla="*/ 150223 w 368209"/>
                <a:gd name="connsiteY665" fmla="*/ 269421 h 431074"/>
                <a:gd name="connsiteX666" fmla="*/ 151039 w 368209"/>
                <a:gd name="connsiteY666" fmla="*/ 266972 h 431074"/>
                <a:gd name="connsiteX667" fmla="*/ 149406 w 368209"/>
                <a:gd name="connsiteY667" fmla="*/ 266972 h 431074"/>
                <a:gd name="connsiteX668" fmla="*/ 147774 w 368209"/>
                <a:gd name="connsiteY668" fmla="*/ 266972 h 431074"/>
                <a:gd name="connsiteX669" fmla="*/ 147774 w 368209"/>
                <a:gd name="connsiteY669" fmla="*/ 265339 h 431074"/>
                <a:gd name="connsiteX670" fmla="*/ 146957 w 368209"/>
                <a:gd name="connsiteY670" fmla="*/ 264523 h 431074"/>
                <a:gd name="connsiteX671" fmla="*/ 147774 w 368209"/>
                <a:gd name="connsiteY671" fmla="*/ 262890 h 431074"/>
                <a:gd name="connsiteX672" fmla="*/ 147774 w 368209"/>
                <a:gd name="connsiteY672" fmla="*/ 262074 h 431074"/>
                <a:gd name="connsiteX673" fmla="*/ 148590 w 368209"/>
                <a:gd name="connsiteY673" fmla="*/ 261257 h 431074"/>
                <a:gd name="connsiteX674" fmla="*/ 148590 w 368209"/>
                <a:gd name="connsiteY674" fmla="*/ 260441 h 431074"/>
                <a:gd name="connsiteX675" fmla="*/ 148590 w 368209"/>
                <a:gd name="connsiteY675" fmla="*/ 259624 h 431074"/>
                <a:gd name="connsiteX676" fmla="*/ 147774 w 368209"/>
                <a:gd name="connsiteY676" fmla="*/ 259624 h 431074"/>
                <a:gd name="connsiteX677" fmla="*/ 146957 w 368209"/>
                <a:gd name="connsiteY677" fmla="*/ 258808 h 431074"/>
                <a:gd name="connsiteX678" fmla="*/ 146957 w 368209"/>
                <a:gd name="connsiteY678" fmla="*/ 257175 h 431074"/>
                <a:gd name="connsiteX679" fmla="*/ 146141 w 368209"/>
                <a:gd name="connsiteY679" fmla="*/ 257175 h 431074"/>
                <a:gd name="connsiteX680" fmla="*/ 144508 w 368209"/>
                <a:gd name="connsiteY680" fmla="*/ 257175 h 431074"/>
                <a:gd name="connsiteX681" fmla="*/ 141242 w 368209"/>
                <a:gd name="connsiteY681" fmla="*/ 258808 h 431074"/>
                <a:gd name="connsiteX682" fmla="*/ 140426 w 368209"/>
                <a:gd name="connsiteY682" fmla="*/ 258808 h 431074"/>
                <a:gd name="connsiteX683" fmla="*/ 142059 w 368209"/>
                <a:gd name="connsiteY683" fmla="*/ 257991 h 431074"/>
                <a:gd name="connsiteX684" fmla="*/ 145324 w 368209"/>
                <a:gd name="connsiteY684" fmla="*/ 256359 h 431074"/>
                <a:gd name="connsiteX685" fmla="*/ 146957 w 368209"/>
                <a:gd name="connsiteY685" fmla="*/ 255542 h 431074"/>
                <a:gd name="connsiteX686" fmla="*/ 149406 w 368209"/>
                <a:gd name="connsiteY686" fmla="*/ 253093 h 431074"/>
                <a:gd name="connsiteX687" fmla="*/ 151039 w 368209"/>
                <a:gd name="connsiteY687" fmla="*/ 252276 h 431074"/>
                <a:gd name="connsiteX688" fmla="*/ 151856 w 368209"/>
                <a:gd name="connsiteY688" fmla="*/ 250643 h 431074"/>
                <a:gd name="connsiteX689" fmla="*/ 151856 w 368209"/>
                <a:gd name="connsiteY689" fmla="*/ 249827 h 431074"/>
                <a:gd name="connsiteX690" fmla="*/ 152672 w 368209"/>
                <a:gd name="connsiteY690" fmla="*/ 249011 h 431074"/>
                <a:gd name="connsiteX691" fmla="*/ 153488 w 368209"/>
                <a:gd name="connsiteY691" fmla="*/ 247378 h 431074"/>
                <a:gd name="connsiteX692" fmla="*/ 154305 w 368209"/>
                <a:gd name="connsiteY692" fmla="*/ 246561 h 431074"/>
                <a:gd name="connsiteX693" fmla="*/ 155938 w 368209"/>
                <a:gd name="connsiteY693" fmla="*/ 244929 h 431074"/>
                <a:gd name="connsiteX694" fmla="*/ 156754 w 368209"/>
                <a:gd name="connsiteY694" fmla="*/ 244929 h 431074"/>
                <a:gd name="connsiteX695" fmla="*/ 157571 w 368209"/>
                <a:gd name="connsiteY695" fmla="*/ 246561 h 431074"/>
                <a:gd name="connsiteX696" fmla="*/ 159204 w 368209"/>
                <a:gd name="connsiteY696" fmla="*/ 248194 h 431074"/>
                <a:gd name="connsiteX697" fmla="*/ 160020 w 368209"/>
                <a:gd name="connsiteY697" fmla="*/ 248194 h 431074"/>
                <a:gd name="connsiteX698" fmla="*/ 161653 w 368209"/>
                <a:gd name="connsiteY698" fmla="*/ 247378 h 431074"/>
                <a:gd name="connsiteX699" fmla="*/ 162469 w 368209"/>
                <a:gd name="connsiteY699" fmla="*/ 247378 h 431074"/>
                <a:gd name="connsiteX700" fmla="*/ 164102 w 368209"/>
                <a:gd name="connsiteY700" fmla="*/ 247378 h 431074"/>
                <a:gd name="connsiteX701" fmla="*/ 165735 w 368209"/>
                <a:gd name="connsiteY701" fmla="*/ 246561 h 431074"/>
                <a:gd name="connsiteX702" fmla="*/ 166552 w 368209"/>
                <a:gd name="connsiteY702" fmla="*/ 245745 h 431074"/>
                <a:gd name="connsiteX703" fmla="*/ 166552 w 368209"/>
                <a:gd name="connsiteY703" fmla="*/ 244112 h 431074"/>
                <a:gd name="connsiteX704" fmla="*/ 165735 w 368209"/>
                <a:gd name="connsiteY704" fmla="*/ 241663 h 431074"/>
                <a:gd name="connsiteX705" fmla="*/ 166552 w 368209"/>
                <a:gd name="connsiteY705" fmla="*/ 241663 h 431074"/>
                <a:gd name="connsiteX706" fmla="*/ 167368 w 368209"/>
                <a:gd name="connsiteY706" fmla="*/ 241663 h 431074"/>
                <a:gd name="connsiteX707" fmla="*/ 169001 w 368209"/>
                <a:gd name="connsiteY707" fmla="*/ 240030 h 431074"/>
                <a:gd name="connsiteX708" fmla="*/ 170634 w 368209"/>
                <a:gd name="connsiteY708" fmla="*/ 239213 h 431074"/>
                <a:gd name="connsiteX709" fmla="*/ 173083 w 368209"/>
                <a:gd name="connsiteY709" fmla="*/ 239213 h 431074"/>
                <a:gd name="connsiteX710" fmla="*/ 175532 w 368209"/>
                <a:gd name="connsiteY710" fmla="*/ 240030 h 431074"/>
                <a:gd name="connsiteX711" fmla="*/ 176349 w 368209"/>
                <a:gd name="connsiteY711" fmla="*/ 242479 h 431074"/>
                <a:gd name="connsiteX712" fmla="*/ 93073 w 368209"/>
                <a:gd name="connsiteY712" fmla="*/ 244929 h 431074"/>
                <a:gd name="connsiteX713" fmla="*/ 92256 w 368209"/>
                <a:gd name="connsiteY713" fmla="*/ 245745 h 431074"/>
                <a:gd name="connsiteX714" fmla="*/ 91440 w 368209"/>
                <a:gd name="connsiteY714" fmla="*/ 244112 h 431074"/>
                <a:gd name="connsiteX715" fmla="*/ 92256 w 368209"/>
                <a:gd name="connsiteY715" fmla="*/ 240846 h 431074"/>
                <a:gd name="connsiteX716" fmla="*/ 93889 w 368209"/>
                <a:gd name="connsiteY716" fmla="*/ 241663 h 431074"/>
                <a:gd name="connsiteX717" fmla="*/ 93889 w 368209"/>
                <a:gd name="connsiteY717" fmla="*/ 242479 h 431074"/>
                <a:gd name="connsiteX718" fmla="*/ 93073 w 368209"/>
                <a:gd name="connsiteY718" fmla="*/ 244929 h 431074"/>
                <a:gd name="connsiteX719" fmla="*/ 146957 w 368209"/>
                <a:gd name="connsiteY719" fmla="*/ 244929 h 431074"/>
                <a:gd name="connsiteX720" fmla="*/ 146957 w 368209"/>
                <a:gd name="connsiteY720" fmla="*/ 244929 h 431074"/>
                <a:gd name="connsiteX721" fmla="*/ 145324 w 368209"/>
                <a:gd name="connsiteY721" fmla="*/ 245745 h 431074"/>
                <a:gd name="connsiteX722" fmla="*/ 146141 w 368209"/>
                <a:gd name="connsiteY722" fmla="*/ 244929 h 431074"/>
                <a:gd name="connsiteX723" fmla="*/ 146957 w 368209"/>
                <a:gd name="connsiteY723" fmla="*/ 244112 h 431074"/>
                <a:gd name="connsiteX724" fmla="*/ 146957 w 368209"/>
                <a:gd name="connsiteY724" fmla="*/ 244112 h 431074"/>
                <a:gd name="connsiteX725" fmla="*/ 146957 w 368209"/>
                <a:gd name="connsiteY725" fmla="*/ 244929 h 431074"/>
                <a:gd name="connsiteX726" fmla="*/ 146957 w 368209"/>
                <a:gd name="connsiteY726" fmla="*/ 244929 h 431074"/>
                <a:gd name="connsiteX727" fmla="*/ 142059 w 368209"/>
                <a:gd name="connsiteY727" fmla="*/ 248194 h 431074"/>
                <a:gd name="connsiteX728" fmla="*/ 142059 w 368209"/>
                <a:gd name="connsiteY728" fmla="*/ 248194 h 431074"/>
                <a:gd name="connsiteX729" fmla="*/ 144508 w 368209"/>
                <a:gd name="connsiteY729" fmla="*/ 249011 h 431074"/>
                <a:gd name="connsiteX730" fmla="*/ 144508 w 368209"/>
                <a:gd name="connsiteY730" fmla="*/ 249011 h 431074"/>
                <a:gd name="connsiteX731" fmla="*/ 143692 w 368209"/>
                <a:gd name="connsiteY731" fmla="*/ 249827 h 431074"/>
                <a:gd name="connsiteX732" fmla="*/ 142875 w 368209"/>
                <a:gd name="connsiteY732" fmla="*/ 250643 h 431074"/>
                <a:gd name="connsiteX733" fmla="*/ 141242 w 368209"/>
                <a:gd name="connsiteY733" fmla="*/ 249827 h 431074"/>
                <a:gd name="connsiteX734" fmla="*/ 140426 w 368209"/>
                <a:gd name="connsiteY734" fmla="*/ 249827 h 431074"/>
                <a:gd name="connsiteX735" fmla="*/ 140426 w 368209"/>
                <a:gd name="connsiteY735" fmla="*/ 249011 h 431074"/>
                <a:gd name="connsiteX736" fmla="*/ 140426 w 368209"/>
                <a:gd name="connsiteY736" fmla="*/ 249011 h 431074"/>
                <a:gd name="connsiteX737" fmla="*/ 142059 w 368209"/>
                <a:gd name="connsiteY737" fmla="*/ 248194 h 431074"/>
                <a:gd name="connsiteX738" fmla="*/ 124097 w 368209"/>
                <a:gd name="connsiteY738" fmla="*/ 255542 h 431074"/>
                <a:gd name="connsiteX739" fmla="*/ 126546 w 368209"/>
                <a:gd name="connsiteY739" fmla="*/ 256359 h 431074"/>
                <a:gd name="connsiteX740" fmla="*/ 127363 w 368209"/>
                <a:gd name="connsiteY740" fmla="*/ 256359 h 431074"/>
                <a:gd name="connsiteX741" fmla="*/ 128179 w 368209"/>
                <a:gd name="connsiteY741" fmla="*/ 256359 h 431074"/>
                <a:gd name="connsiteX742" fmla="*/ 129812 w 368209"/>
                <a:gd name="connsiteY742" fmla="*/ 255542 h 431074"/>
                <a:gd name="connsiteX743" fmla="*/ 131445 w 368209"/>
                <a:gd name="connsiteY743" fmla="*/ 254726 h 431074"/>
                <a:gd name="connsiteX744" fmla="*/ 132262 w 368209"/>
                <a:gd name="connsiteY744" fmla="*/ 254726 h 431074"/>
                <a:gd name="connsiteX745" fmla="*/ 133078 w 368209"/>
                <a:gd name="connsiteY745" fmla="*/ 255542 h 431074"/>
                <a:gd name="connsiteX746" fmla="*/ 133894 w 368209"/>
                <a:gd name="connsiteY746" fmla="*/ 256359 h 431074"/>
                <a:gd name="connsiteX747" fmla="*/ 133894 w 368209"/>
                <a:gd name="connsiteY747" fmla="*/ 257175 h 431074"/>
                <a:gd name="connsiteX748" fmla="*/ 132262 w 368209"/>
                <a:gd name="connsiteY748" fmla="*/ 259624 h 431074"/>
                <a:gd name="connsiteX749" fmla="*/ 130629 w 368209"/>
                <a:gd name="connsiteY749" fmla="*/ 262074 h 431074"/>
                <a:gd name="connsiteX750" fmla="*/ 133894 w 368209"/>
                <a:gd name="connsiteY750" fmla="*/ 262890 h 431074"/>
                <a:gd name="connsiteX751" fmla="*/ 137160 w 368209"/>
                <a:gd name="connsiteY751" fmla="*/ 262890 h 431074"/>
                <a:gd name="connsiteX752" fmla="*/ 136344 w 368209"/>
                <a:gd name="connsiteY752" fmla="*/ 264523 h 431074"/>
                <a:gd name="connsiteX753" fmla="*/ 136344 w 368209"/>
                <a:gd name="connsiteY753" fmla="*/ 266156 h 431074"/>
                <a:gd name="connsiteX754" fmla="*/ 137160 w 368209"/>
                <a:gd name="connsiteY754" fmla="*/ 266972 h 431074"/>
                <a:gd name="connsiteX755" fmla="*/ 137977 w 368209"/>
                <a:gd name="connsiteY755" fmla="*/ 267788 h 431074"/>
                <a:gd name="connsiteX756" fmla="*/ 137977 w 368209"/>
                <a:gd name="connsiteY756" fmla="*/ 268605 h 431074"/>
                <a:gd name="connsiteX757" fmla="*/ 137160 w 368209"/>
                <a:gd name="connsiteY757" fmla="*/ 269421 h 431074"/>
                <a:gd name="connsiteX758" fmla="*/ 138793 w 368209"/>
                <a:gd name="connsiteY758" fmla="*/ 270238 h 431074"/>
                <a:gd name="connsiteX759" fmla="*/ 138793 w 368209"/>
                <a:gd name="connsiteY759" fmla="*/ 271054 h 431074"/>
                <a:gd name="connsiteX760" fmla="*/ 137977 w 368209"/>
                <a:gd name="connsiteY760" fmla="*/ 271871 h 431074"/>
                <a:gd name="connsiteX761" fmla="*/ 133894 w 368209"/>
                <a:gd name="connsiteY761" fmla="*/ 276769 h 431074"/>
                <a:gd name="connsiteX762" fmla="*/ 133078 w 368209"/>
                <a:gd name="connsiteY762" fmla="*/ 279218 h 431074"/>
                <a:gd name="connsiteX763" fmla="*/ 132262 w 368209"/>
                <a:gd name="connsiteY763" fmla="*/ 281668 h 431074"/>
                <a:gd name="connsiteX764" fmla="*/ 131445 w 368209"/>
                <a:gd name="connsiteY764" fmla="*/ 283301 h 431074"/>
                <a:gd name="connsiteX765" fmla="*/ 130629 w 368209"/>
                <a:gd name="connsiteY765" fmla="*/ 285750 h 431074"/>
                <a:gd name="connsiteX766" fmla="*/ 129812 w 368209"/>
                <a:gd name="connsiteY766" fmla="*/ 288199 h 431074"/>
                <a:gd name="connsiteX767" fmla="*/ 128996 w 368209"/>
                <a:gd name="connsiteY767" fmla="*/ 290649 h 431074"/>
                <a:gd name="connsiteX768" fmla="*/ 128996 w 368209"/>
                <a:gd name="connsiteY768" fmla="*/ 292281 h 431074"/>
                <a:gd name="connsiteX769" fmla="*/ 128996 w 368209"/>
                <a:gd name="connsiteY769" fmla="*/ 294731 h 431074"/>
                <a:gd name="connsiteX770" fmla="*/ 127363 w 368209"/>
                <a:gd name="connsiteY770" fmla="*/ 299629 h 431074"/>
                <a:gd name="connsiteX771" fmla="*/ 125730 w 368209"/>
                <a:gd name="connsiteY771" fmla="*/ 299629 h 431074"/>
                <a:gd name="connsiteX772" fmla="*/ 124097 w 368209"/>
                <a:gd name="connsiteY772" fmla="*/ 298813 h 431074"/>
                <a:gd name="connsiteX773" fmla="*/ 123281 w 368209"/>
                <a:gd name="connsiteY773" fmla="*/ 298813 h 431074"/>
                <a:gd name="connsiteX774" fmla="*/ 122464 w 368209"/>
                <a:gd name="connsiteY774" fmla="*/ 299629 h 431074"/>
                <a:gd name="connsiteX775" fmla="*/ 123281 w 368209"/>
                <a:gd name="connsiteY775" fmla="*/ 302079 h 431074"/>
                <a:gd name="connsiteX776" fmla="*/ 120015 w 368209"/>
                <a:gd name="connsiteY776" fmla="*/ 304528 h 431074"/>
                <a:gd name="connsiteX777" fmla="*/ 115933 w 368209"/>
                <a:gd name="connsiteY777" fmla="*/ 305344 h 431074"/>
                <a:gd name="connsiteX778" fmla="*/ 115933 w 368209"/>
                <a:gd name="connsiteY778" fmla="*/ 304528 h 431074"/>
                <a:gd name="connsiteX779" fmla="*/ 115933 w 368209"/>
                <a:gd name="connsiteY779" fmla="*/ 303711 h 431074"/>
                <a:gd name="connsiteX780" fmla="*/ 116749 w 368209"/>
                <a:gd name="connsiteY780" fmla="*/ 302895 h 431074"/>
                <a:gd name="connsiteX781" fmla="*/ 116749 w 368209"/>
                <a:gd name="connsiteY781" fmla="*/ 302079 h 431074"/>
                <a:gd name="connsiteX782" fmla="*/ 117566 w 368209"/>
                <a:gd name="connsiteY782" fmla="*/ 299629 h 431074"/>
                <a:gd name="connsiteX783" fmla="*/ 117566 w 368209"/>
                <a:gd name="connsiteY783" fmla="*/ 297180 h 431074"/>
                <a:gd name="connsiteX784" fmla="*/ 116749 w 368209"/>
                <a:gd name="connsiteY784" fmla="*/ 294731 h 431074"/>
                <a:gd name="connsiteX785" fmla="*/ 116749 w 368209"/>
                <a:gd name="connsiteY785" fmla="*/ 293914 h 431074"/>
                <a:gd name="connsiteX786" fmla="*/ 117566 w 368209"/>
                <a:gd name="connsiteY786" fmla="*/ 293914 h 431074"/>
                <a:gd name="connsiteX787" fmla="*/ 118382 w 368209"/>
                <a:gd name="connsiteY787" fmla="*/ 293914 h 431074"/>
                <a:gd name="connsiteX788" fmla="*/ 118382 w 368209"/>
                <a:gd name="connsiteY788" fmla="*/ 293914 h 431074"/>
                <a:gd name="connsiteX789" fmla="*/ 118382 w 368209"/>
                <a:gd name="connsiteY789" fmla="*/ 293098 h 431074"/>
                <a:gd name="connsiteX790" fmla="*/ 118382 w 368209"/>
                <a:gd name="connsiteY790" fmla="*/ 292281 h 431074"/>
                <a:gd name="connsiteX791" fmla="*/ 117566 w 368209"/>
                <a:gd name="connsiteY791" fmla="*/ 292281 h 431074"/>
                <a:gd name="connsiteX792" fmla="*/ 116749 w 368209"/>
                <a:gd name="connsiteY792" fmla="*/ 292281 h 431074"/>
                <a:gd name="connsiteX793" fmla="*/ 115933 w 368209"/>
                <a:gd name="connsiteY793" fmla="*/ 293098 h 431074"/>
                <a:gd name="connsiteX794" fmla="*/ 115117 w 368209"/>
                <a:gd name="connsiteY794" fmla="*/ 294731 h 431074"/>
                <a:gd name="connsiteX795" fmla="*/ 114300 w 368209"/>
                <a:gd name="connsiteY795" fmla="*/ 296363 h 431074"/>
                <a:gd name="connsiteX796" fmla="*/ 114300 w 368209"/>
                <a:gd name="connsiteY796" fmla="*/ 297180 h 431074"/>
                <a:gd name="connsiteX797" fmla="*/ 115117 w 368209"/>
                <a:gd name="connsiteY797" fmla="*/ 297996 h 431074"/>
                <a:gd name="connsiteX798" fmla="*/ 116749 w 368209"/>
                <a:gd name="connsiteY798" fmla="*/ 299629 h 431074"/>
                <a:gd name="connsiteX799" fmla="*/ 116749 w 368209"/>
                <a:gd name="connsiteY799" fmla="*/ 300446 h 431074"/>
                <a:gd name="connsiteX800" fmla="*/ 115933 w 368209"/>
                <a:gd name="connsiteY800" fmla="*/ 301262 h 431074"/>
                <a:gd name="connsiteX801" fmla="*/ 111035 w 368209"/>
                <a:gd name="connsiteY801" fmla="*/ 299629 h 431074"/>
                <a:gd name="connsiteX802" fmla="*/ 110218 w 368209"/>
                <a:gd name="connsiteY802" fmla="*/ 299629 h 431074"/>
                <a:gd name="connsiteX803" fmla="*/ 109402 w 368209"/>
                <a:gd name="connsiteY803" fmla="*/ 299629 h 431074"/>
                <a:gd name="connsiteX804" fmla="*/ 108585 w 368209"/>
                <a:gd name="connsiteY804" fmla="*/ 297180 h 431074"/>
                <a:gd name="connsiteX805" fmla="*/ 110218 w 368209"/>
                <a:gd name="connsiteY805" fmla="*/ 296363 h 431074"/>
                <a:gd name="connsiteX806" fmla="*/ 111035 w 368209"/>
                <a:gd name="connsiteY806" fmla="*/ 296363 h 431074"/>
                <a:gd name="connsiteX807" fmla="*/ 111035 w 368209"/>
                <a:gd name="connsiteY807" fmla="*/ 295547 h 431074"/>
                <a:gd name="connsiteX808" fmla="*/ 111035 w 368209"/>
                <a:gd name="connsiteY808" fmla="*/ 293098 h 431074"/>
                <a:gd name="connsiteX809" fmla="*/ 110218 w 368209"/>
                <a:gd name="connsiteY809" fmla="*/ 291465 h 431074"/>
                <a:gd name="connsiteX810" fmla="*/ 109402 w 368209"/>
                <a:gd name="connsiteY810" fmla="*/ 290649 h 431074"/>
                <a:gd name="connsiteX811" fmla="*/ 108585 w 368209"/>
                <a:gd name="connsiteY811" fmla="*/ 289832 h 431074"/>
                <a:gd name="connsiteX812" fmla="*/ 108585 w 368209"/>
                <a:gd name="connsiteY812" fmla="*/ 288199 h 431074"/>
                <a:gd name="connsiteX813" fmla="*/ 108585 w 368209"/>
                <a:gd name="connsiteY813" fmla="*/ 286566 h 431074"/>
                <a:gd name="connsiteX814" fmla="*/ 108585 w 368209"/>
                <a:gd name="connsiteY814" fmla="*/ 284117 h 431074"/>
                <a:gd name="connsiteX815" fmla="*/ 108585 w 368209"/>
                <a:gd name="connsiteY815" fmla="*/ 283301 h 431074"/>
                <a:gd name="connsiteX816" fmla="*/ 110218 w 368209"/>
                <a:gd name="connsiteY816" fmla="*/ 282484 h 431074"/>
                <a:gd name="connsiteX817" fmla="*/ 111851 w 368209"/>
                <a:gd name="connsiteY817" fmla="*/ 280851 h 431074"/>
                <a:gd name="connsiteX818" fmla="*/ 112667 w 368209"/>
                <a:gd name="connsiteY818" fmla="*/ 279218 h 431074"/>
                <a:gd name="connsiteX819" fmla="*/ 114300 w 368209"/>
                <a:gd name="connsiteY819" fmla="*/ 275953 h 431074"/>
                <a:gd name="connsiteX820" fmla="*/ 115933 w 368209"/>
                <a:gd name="connsiteY820" fmla="*/ 272687 h 431074"/>
                <a:gd name="connsiteX821" fmla="*/ 114300 w 368209"/>
                <a:gd name="connsiteY821" fmla="*/ 272687 h 431074"/>
                <a:gd name="connsiteX822" fmla="*/ 113484 w 368209"/>
                <a:gd name="connsiteY822" fmla="*/ 271871 h 431074"/>
                <a:gd name="connsiteX823" fmla="*/ 114300 w 368209"/>
                <a:gd name="connsiteY823" fmla="*/ 270238 h 431074"/>
                <a:gd name="connsiteX824" fmla="*/ 114300 w 368209"/>
                <a:gd name="connsiteY824" fmla="*/ 268605 h 431074"/>
                <a:gd name="connsiteX825" fmla="*/ 112667 w 368209"/>
                <a:gd name="connsiteY825" fmla="*/ 266156 h 431074"/>
                <a:gd name="connsiteX826" fmla="*/ 111851 w 368209"/>
                <a:gd name="connsiteY826" fmla="*/ 263706 h 431074"/>
                <a:gd name="connsiteX827" fmla="*/ 110218 w 368209"/>
                <a:gd name="connsiteY827" fmla="*/ 262074 h 431074"/>
                <a:gd name="connsiteX828" fmla="*/ 109402 w 368209"/>
                <a:gd name="connsiteY828" fmla="*/ 261257 h 431074"/>
                <a:gd name="connsiteX829" fmla="*/ 107769 w 368209"/>
                <a:gd name="connsiteY829" fmla="*/ 264523 h 431074"/>
                <a:gd name="connsiteX830" fmla="*/ 106952 w 368209"/>
                <a:gd name="connsiteY830" fmla="*/ 265339 h 431074"/>
                <a:gd name="connsiteX831" fmla="*/ 107769 w 368209"/>
                <a:gd name="connsiteY831" fmla="*/ 266972 h 431074"/>
                <a:gd name="connsiteX832" fmla="*/ 107769 w 368209"/>
                <a:gd name="connsiteY832" fmla="*/ 268605 h 431074"/>
                <a:gd name="connsiteX833" fmla="*/ 107769 w 368209"/>
                <a:gd name="connsiteY833" fmla="*/ 270238 h 431074"/>
                <a:gd name="connsiteX834" fmla="*/ 108585 w 368209"/>
                <a:gd name="connsiteY834" fmla="*/ 270238 h 431074"/>
                <a:gd name="connsiteX835" fmla="*/ 109402 w 368209"/>
                <a:gd name="connsiteY835" fmla="*/ 270238 h 431074"/>
                <a:gd name="connsiteX836" fmla="*/ 110218 w 368209"/>
                <a:gd name="connsiteY836" fmla="*/ 270238 h 431074"/>
                <a:gd name="connsiteX837" fmla="*/ 111035 w 368209"/>
                <a:gd name="connsiteY837" fmla="*/ 271054 h 431074"/>
                <a:gd name="connsiteX838" fmla="*/ 111035 w 368209"/>
                <a:gd name="connsiteY838" fmla="*/ 271871 h 431074"/>
                <a:gd name="connsiteX839" fmla="*/ 111035 w 368209"/>
                <a:gd name="connsiteY839" fmla="*/ 272687 h 431074"/>
                <a:gd name="connsiteX840" fmla="*/ 110218 w 368209"/>
                <a:gd name="connsiteY840" fmla="*/ 273504 h 431074"/>
                <a:gd name="connsiteX841" fmla="*/ 109402 w 368209"/>
                <a:gd name="connsiteY841" fmla="*/ 273504 h 431074"/>
                <a:gd name="connsiteX842" fmla="*/ 107769 w 368209"/>
                <a:gd name="connsiteY842" fmla="*/ 272687 h 431074"/>
                <a:gd name="connsiteX843" fmla="*/ 106952 w 368209"/>
                <a:gd name="connsiteY843" fmla="*/ 271871 h 431074"/>
                <a:gd name="connsiteX844" fmla="*/ 105319 w 368209"/>
                <a:gd name="connsiteY844" fmla="*/ 271054 h 431074"/>
                <a:gd name="connsiteX845" fmla="*/ 103687 w 368209"/>
                <a:gd name="connsiteY845" fmla="*/ 271871 h 431074"/>
                <a:gd name="connsiteX846" fmla="*/ 102054 w 368209"/>
                <a:gd name="connsiteY846" fmla="*/ 273504 h 431074"/>
                <a:gd name="connsiteX847" fmla="*/ 100421 w 368209"/>
                <a:gd name="connsiteY847" fmla="*/ 274320 h 431074"/>
                <a:gd name="connsiteX848" fmla="*/ 101237 w 368209"/>
                <a:gd name="connsiteY848" fmla="*/ 272687 h 431074"/>
                <a:gd name="connsiteX849" fmla="*/ 101237 w 368209"/>
                <a:gd name="connsiteY849" fmla="*/ 271054 h 431074"/>
                <a:gd name="connsiteX850" fmla="*/ 100421 w 368209"/>
                <a:gd name="connsiteY850" fmla="*/ 270238 h 431074"/>
                <a:gd name="connsiteX851" fmla="*/ 98788 w 368209"/>
                <a:gd name="connsiteY851" fmla="*/ 268605 h 431074"/>
                <a:gd name="connsiteX852" fmla="*/ 98788 w 368209"/>
                <a:gd name="connsiteY852" fmla="*/ 267788 h 431074"/>
                <a:gd name="connsiteX853" fmla="*/ 98788 w 368209"/>
                <a:gd name="connsiteY853" fmla="*/ 266156 h 431074"/>
                <a:gd name="connsiteX854" fmla="*/ 98788 w 368209"/>
                <a:gd name="connsiteY854" fmla="*/ 264523 h 431074"/>
                <a:gd name="connsiteX855" fmla="*/ 100421 w 368209"/>
                <a:gd name="connsiteY855" fmla="*/ 266156 h 431074"/>
                <a:gd name="connsiteX856" fmla="*/ 101237 w 368209"/>
                <a:gd name="connsiteY856" fmla="*/ 267788 h 431074"/>
                <a:gd name="connsiteX857" fmla="*/ 102054 w 368209"/>
                <a:gd name="connsiteY857" fmla="*/ 268605 h 431074"/>
                <a:gd name="connsiteX858" fmla="*/ 103687 w 368209"/>
                <a:gd name="connsiteY858" fmla="*/ 268605 h 431074"/>
                <a:gd name="connsiteX859" fmla="*/ 102870 w 368209"/>
                <a:gd name="connsiteY859" fmla="*/ 266156 h 431074"/>
                <a:gd name="connsiteX860" fmla="*/ 102054 w 368209"/>
                <a:gd name="connsiteY860" fmla="*/ 265339 h 431074"/>
                <a:gd name="connsiteX861" fmla="*/ 100421 w 368209"/>
                <a:gd name="connsiteY861" fmla="*/ 264523 h 431074"/>
                <a:gd name="connsiteX862" fmla="*/ 97971 w 368209"/>
                <a:gd name="connsiteY862" fmla="*/ 262890 h 431074"/>
                <a:gd name="connsiteX863" fmla="*/ 96338 w 368209"/>
                <a:gd name="connsiteY863" fmla="*/ 262074 h 431074"/>
                <a:gd name="connsiteX864" fmla="*/ 97155 w 368209"/>
                <a:gd name="connsiteY864" fmla="*/ 259624 h 431074"/>
                <a:gd name="connsiteX865" fmla="*/ 97971 w 368209"/>
                <a:gd name="connsiteY865" fmla="*/ 258808 h 431074"/>
                <a:gd name="connsiteX866" fmla="*/ 98788 w 368209"/>
                <a:gd name="connsiteY866" fmla="*/ 258808 h 431074"/>
                <a:gd name="connsiteX867" fmla="*/ 101237 w 368209"/>
                <a:gd name="connsiteY867" fmla="*/ 259624 h 431074"/>
                <a:gd name="connsiteX868" fmla="*/ 101237 w 368209"/>
                <a:gd name="connsiteY868" fmla="*/ 258808 h 431074"/>
                <a:gd name="connsiteX869" fmla="*/ 101237 w 368209"/>
                <a:gd name="connsiteY869" fmla="*/ 257991 h 431074"/>
                <a:gd name="connsiteX870" fmla="*/ 101237 w 368209"/>
                <a:gd name="connsiteY870" fmla="*/ 257175 h 431074"/>
                <a:gd name="connsiteX871" fmla="*/ 102870 w 368209"/>
                <a:gd name="connsiteY871" fmla="*/ 256359 h 431074"/>
                <a:gd name="connsiteX872" fmla="*/ 105319 w 368209"/>
                <a:gd name="connsiteY872" fmla="*/ 255542 h 431074"/>
                <a:gd name="connsiteX873" fmla="*/ 106136 w 368209"/>
                <a:gd name="connsiteY873" fmla="*/ 255542 h 431074"/>
                <a:gd name="connsiteX874" fmla="*/ 106952 w 368209"/>
                <a:gd name="connsiteY874" fmla="*/ 254726 h 431074"/>
                <a:gd name="connsiteX875" fmla="*/ 107769 w 368209"/>
                <a:gd name="connsiteY875" fmla="*/ 254726 h 431074"/>
                <a:gd name="connsiteX876" fmla="*/ 109402 w 368209"/>
                <a:gd name="connsiteY876" fmla="*/ 254726 h 431074"/>
                <a:gd name="connsiteX877" fmla="*/ 111035 w 368209"/>
                <a:gd name="connsiteY877" fmla="*/ 253909 h 431074"/>
                <a:gd name="connsiteX878" fmla="*/ 112667 w 368209"/>
                <a:gd name="connsiteY878" fmla="*/ 252276 h 431074"/>
                <a:gd name="connsiteX879" fmla="*/ 112667 w 368209"/>
                <a:gd name="connsiteY879" fmla="*/ 251460 h 431074"/>
                <a:gd name="connsiteX880" fmla="*/ 113484 w 368209"/>
                <a:gd name="connsiteY880" fmla="*/ 250643 h 431074"/>
                <a:gd name="connsiteX881" fmla="*/ 116749 w 368209"/>
                <a:gd name="connsiteY881" fmla="*/ 249011 h 431074"/>
                <a:gd name="connsiteX882" fmla="*/ 117566 w 368209"/>
                <a:gd name="connsiteY882" fmla="*/ 249011 h 431074"/>
                <a:gd name="connsiteX883" fmla="*/ 120015 w 368209"/>
                <a:gd name="connsiteY883" fmla="*/ 249011 h 431074"/>
                <a:gd name="connsiteX884" fmla="*/ 121648 w 368209"/>
                <a:gd name="connsiteY884" fmla="*/ 249827 h 431074"/>
                <a:gd name="connsiteX885" fmla="*/ 122464 w 368209"/>
                <a:gd name="connsiteY885" fmla="*/ 251460 h 431074"/>
                <a:gd name="connsiteX886" fmla="*/ 123281 w 368209"/>
                <a:gd name="connsiteY886" fmla="*/ 253093 h 431074"/>
                <a:gd name="connsiteX887" fmla="*/ 124097 w 368209"/>
                <a:gd name="connsiteY887" fmla="*/ 255542 h 431074"/>
                <a:gd name="connsiteX888" fmla="*/ 101237 w 368209"/>
                <a:gd name="connsiteY888" fmla="*/ 252276 h 431074"/>
                <a:gd name="connsiteX889" fmla="*/ 100421 w 368209"/>
                <a:gd name="connsiteY889" fmla="*/ 253093 h 431074"/>
                <a:gd name="connsiteX890" fmla="*/ 99604 w 368209"/>
                <a:gd name="connsiteY890" fmla="*/ 252276 h 431074"/>
                <a:gd name="connsiteX891" fmla="*/ 100421 w 368209"/>
                <a:gd name="connsiteY891" fmla="*/ 250643 h 431074"/>
                <a:gd name="connsiteX892" fmla="*/ 100421 w 368209"/>
                <a:gd name="connsiteY892" fmla="*/ 249827 h 431074"/>
                <a:gd name="connsiteX893" fmla="*/ 101237 w 368209"/>
                <a:gd name="connsiteY893" fmla="*/ 250643 h 431074"/>
                <a:gd name="connsiteX894" fmla="*/ 101237 w 368209"/>
                <a:gd name="connsiteY894" fmla="*/ 252276 h 431074"/>
                <a:gd name="connsiteX895" fmla="*/ 96338 w 368209"/>
                <a:gd name="connsiteY895" fmla="*/ 262890 h 431074"/>
                <a:gd name="connsiteX896" fmla="*/ 95522 w 368209"/>
                <a:gd name="connsiteY896" fmla="*/ 263706 h 431074"/>
                <a:gd name="connsiteX897" fmla="*/ 94706 w 368209"/>
                <a:gd name="connsiteY897" fmla="*/ 263706 h 431074"/>
                <a:gd name="connsiteX898" fmla="*/ 95522 w 368209"/>
                <a:gd name="connsiteY898" fmla="*/ 262890 h 431074"/>
                <a:gd name="connsiteX899" fmla="*/ 95522 w 368209"/>
                <a:gd name="connsiteY899" fmla="*/ 262074 h 431074"/>
                <a:gd name="connsiteX900" fmla="*/ 96338 w 368209"/>
                <a:gd name="connsiteY900" fmla="*/ 260441 h 431074"/>
                <a:gd name="connsiteX901" fmla="*/ 97971 w 368209"/>
                <a:gd name="connsiteY901" fmla="*/ 259624 h 431074"/>
                <a:gd name="connsiteX902" fmla="*/ 98788 w 368209"/>
                <a:gd name="connsiteY902" fmla="*/ 259624 h 431074"/>
                <a:gd name="connsiteX903" fmla="*/ 97971 w 368209"/>
                <a:gd name="connsiteY903" fmla="*/ 261257 h 431074"/>
                <a:gd name="connsiteX904" fmla="*/ 96338 w 368209"/>
                <a:gd name="connsiteY904" fmla="*/ 262890 h 431074"/>
                <a:gd name="connsiteX905" fmla="*/ 89807 w 368209"/>
                <a:gd name="connsiteY905" fmla="*/ 270238 h 431074"/>
                <a:gd name="connsiteX906" fmla="*/ 89807 w 368209"/>
                <a:gd name="connsiteY906" fmla="*/ 270238 h 431074"/>
                <a:gd name="connsiteX907" fmla="*/ 88991 w 368209"/>
                <a:gd name="connsiteY907" fmla="*/ 268605 h 431074"/>
                <a:gd name="connsiteX908" fmla="*/ 88991 w 368209"/>
                <a:gd name="connsiteY908" fmla="*/ 267788 h 431074"/>
                <a:gd name="connsiteX909" fmla="*/ 89807 w 368209"/>
                <a:gd name="connsiteY909" fmla="*/ 267788 h 431074"/>
                <a:gd name="connsiteX910" fmla="*/ 91440 w 368209"/>
                <a:gd name="connsiteY910" fmla="*/ 264523 h 431074"/>
                <a:gd name="connsiteX911" fmla="*/ 91440 w 368209"/>
                <a:gd name="connsiteY911" fmla="*/ 266156 h 431074"/>
                <a:gd name="connsiteX912" fmla="*/ 92256 w 368209"/>
                <a:gd name="connsiteY912" fmla="*/ 267788 h 431074"/>
                <a:gd name="connsiteX913" fmla="*/ 93073 w 368209"/>
                <a:gd name="connsiteY913" fmla="*/ 267788 h 431074"/>
                <a:gd name="connsiteX914" fmla="*/ 92256 w 368209"/>
                <a:gd name="connsiteY914" fmla="*/ 268605 h 431074"/>
                <a:gd name="connsiteX915" fmla="*/ 91440 w 368209"/>
                <a:gd name="connsiteY915" fmla="*/ 268605 h 431074"/>
                <a:gd name="connsiteX916" fmla="*/ 89807 w 368209"/>
                <a:gd name="connsiteY916" fmla="*/ 270238 h 431074"/>
                <a:gd name="connsiteX917" fmla="*/ 266972 w 368209"/>
                <a:gd name="connsiteY917" fmla="*/ 266156 h 431074"/>
                <a:gd name="connsiteX918" fmla="*/ 266972 w 368209"/>
                <a:gd name="connsiteY918" fmla="*/ 266156 h 431074"/>
                <a:gd name="connsiteX919" fmla="*/ 266156 w 368209"/>
                <a:gd name="connsiteY919" fmla="*/ 265339 h 431074"/>
                <a:gd name="connsiteX920" fmla="*/ 266156 w 368209"/>
                <a:gd name="connsiteY920" fmla="*/ 264523 h 431074"/>
                <a:gd name="connsiteX921" fmla="*/ 266156 w 368209"/>
                <a:gd name="connsiteY921" fmla="*/ 264523 h 431074"/>
                <a:gd name="connsiteX922" fmla="*/ 266972 w 368209"/>
                <a:gd name="connsiteY922" fmla="*/ 264523 h 431074"/>
                <a:gd name="connsiteX923" fmla="*/ 266972 w 368209"/>
                <a:gd name="connsiteY923" fmla="*/ 266156 h 431074"/>
                <a:gd name="connsiteX924" fmla="*/ 266972 w 368209"/>
                <a:gd name="connsiteY924" fmla="*/ 266156 h 431074"/>
                <a:gd name="connsiteX925" fmla="*/ 82460 w 368209"/>
                <a:gd name="connsiteY925" fmla="*/ 271054 h 431074"/>
                <a:gd name="connsiteX926" fmla="*/ 82460 w 368209"/>
                <a:gd name="connsiteY926" fmla="*/ 271054 h 431074"/>
                <a:gd name="connsiteX927" fmla="*/ 84092 w 368209"/>
                <a:gd name="connsiteY927" fmla="*/ 271054 h 431074"/>
                <a:gd name="connsiteX928" fmla="*/ 84909 w 368209"/>
                <a:gd name="connsiteY928" fmla="*/ 271054 h 431074"/>
                <a:gd name="connsiteX929" fmla="*/ 85725 w 368209"/>
                <a:gd name="connsiteY929" fmla="*/ 271054 h 431074"/>
                <a:gd name="connsiteX930" fmla="*/ 86542 w 368209"/>
                <a:gd name="connsiteY930" fmla="*/ 272687 h 431074"/>
                <a:gd name="connsiteX931" fmla="*/ 86542 w 368209"/>
                <a:gd name="connsiteY931" fmla="*/ 273504 h 431074"/>
                <a:gd name="connsiteX932" fmla="*/ 85725 w 368209"/>
                <a:gd name="connsiteY932" fmla="*/ 273504 h 431074"/>
                <a:gd name="connsiteX933" fmla="*/ 84909 w 368209"/>
                <a:gd name="connsiteY933" fmla="*/ 273504 h 431074"/>
                <a:gd name="connsiteX934" fmla="*/ 84092 w 368209"/>
                <a:gd name="connsiteY934" fmla="*/ 274320 h 431074"/>
                <a:gd name="connsiteX935" fmla="*/ 83276 w 368209"/>
                <a:gd name="connsiteY935" fmla="*/ 274320 h 431074"/>
                <a:gd name="connsiteX936" fmla="*/ 82460 w 368209"/>
                <a:gd name="connsiteY936" fmla="*/ 273504 h 431074"/>
                <a:gd name="connsiteX937" fmla="*/ 82460 w 368209"/>
                <a:gd name="connsiteY937" fmla="*/ 272687 h 431074"/>
                <a:gd name="connsiteX938" fmla="*/ 82460 w 368209"/>
                <a:gd name="connsiteY938" fmla="*/ 271054 h 431074"/>
                <a:gd name="connsiteX939" fmla="*/ 106136 w 368209"/>
                <a:gd name="connsiteY939" fmla="*/ 282484 h 431074"/>
                <a:gd name="connsiteX940" fmla="*/ 104503 w 368209"/>
                <a:gd name="connsiteY940" fmla="*/ 283301 h 431074"/>
                <a:gd name="connsiteX941" fmla="*/ 104503 w 368209"/>
                <a:gd name="connsiteY941" fmla="*/ 282484 h 431074"/>
                <a:gd name="connsiteX942" fmla="*/ 103687 w 368209"/>
                <a:gd name="connsiteY942" fmla="*/ 282484 h 431074"/>
                <a:gd name="connsiteX943" fmla="*/ 104503 w 368209"/>
                <a:gd name="connsiteY943" fmla="*/ 281668 h 431074"/>
                <a:gd name="connsiteX944" fmla="*/ 104503 w 368209"/>
                <a:gd name="connsiteY944" fmla="*/ 280851 h 431074"/>
                <a:gd name="connsiteX945" fmla="*/ 103687 w 368209"/>
                <a:gd name="connsiteY945" fmla="*/ 280035 h 431074"/>
                <a:gd name="connsiteX946" fmla="*/ 104503 w 368209"/>
                <a:gd name="connsiteY946" fmla="*/ 277586 h 431074"/>
                <a:gd name="connsiteX947" fmla="*/ 104503 w 368209"/>
                <a:gd name="connsiteY947" fmla="*/ 276769 h 431074"/>
                <a:gd name="connsiteX948" fmla="*/ 106952 w 368209"/>
                <a:gd name="connsiteY948" fmla="*/ 276769 h 431074"/>
                <a:gd name="connsiteX949" fmla="*/ 107769 w 368209"/>
                <a:gd name="connsiteY949" fmla="*/ 277586 h 431074"/>
                <a:gd name="connsiteX950" fmla="*/ 107769 w 368209"/>
                <a:gd name="connsiteY950" fmla="*/ 280851 h 431074"/>
                <a:gd name="connsiteX951" fmla="*/ 106136 w 368209"/>
                <a:gd name="connsiteY951" fmla="*/ 282484 h 431074"/>
                <a:gd name="connsiteX952" fmla="*/ 111035 w 368209"/>
                <a:gd name="connsiteY952" fmla="*/ 278402 h 431074"/>
                <a:gd name="connsiteX953" fmla="*/ 109402 w 368209"/>
                <a:gd name="connsiteY953" fmla="*/ 278402 h 431074"/>
                <a:gd name="connsiteX954" fmla="*/ 108585 w 368209"/>
                <a:gd name="connsiteY954" fmla="*/ 278402 h 431074"/>
                <a:gd name="connsiteX955" fmla="*/ 108585 w 368209"/>
                <a:gd name="connsiteY955" fmla="*/ 277586 h 431074"/>
                <a:gd name="connsiteX956" fmla="*/ 111035 w 368209"/>
                <a:gd name="connsiteY956" fmla="*/ 275953 h 431074"/>
                <a:gd name="connsiteX957" fmla="*/ 112667 w 368209"/>
                <a:gd name="connsiteY957" fmla="*/ 275953 h 431074"/>
                <a:gd name="connsiteX958" fmla="*/ 111035 w 368209"/>
                <a:gd name="connsiteY958" fmla="*/ 278402 h 431074"/>
                <a:gd name="connsiteX959" fmla="*/ 111035 w 368209"/>
                <a:gd name="connsiteY959" fmla="*/ 278402 h 431074"/>
                <a:gd name="connsiteX960" fmla="*/ 99604 w 368209"/>
                <a:gd name="connsiteY960" fmla="*/ 293098 h 431074"/>
                <a:gd name="connsiteX961" fmla="*/ 99604 w 368209"/>
                <a:gd name="connsiteY961" fmla="*/ 293098 h 431074"/>
                <a:gd name="connsiteX962" fmla="*/ 99604 w 368209"/>
                <a:gd name="connsiteY962" fmla="*/ 292281 h 431074"/>
                <a:gd name="connsiteX963" fmla="*/ 101237 w 368209"/>
                <a:gd name="connsiteY963" fmla="*/ 290649 h 431074"/>
                <a:gd name="connsiteX964" fmla="*/ 101237 w 368209"/>
                <a:gd name="connsiteY964" fmla="*/ 291465 h 431074"/>
                <a:gd name="connsiteX965" fmla="*/ 99604 w 368209"/>
                <a:gd name="connsiteY965" fmla="*/ 293098 h 431074"/>
                <a:gd name="connsiteX966" fmla="*/ 120831 w 368209"/>
                <a:gd name="connsiteY966" fmla="*/ 317591 h 431074"/>
                <a:gd name="connsiteX967" fmla="*/ 119199 w 368209"/>
                <a:gd name="connsiteY967" fmla="*/ 317591 h 431074"/>
                <a:gd name="connsiteX968" fmla="*/ 119199 w 368209"/>
                <a:gd name="connsiteY968" fmla="*/ 316774 h 431074"/>
                <a:gd name="connsiteX969" fmla="*/ 120015 w 368209"/>
                <a:gd name="connsiteY969" fmla="*/ 314325 h 431074"/>
                <a:gd name="connsiteX970" fmla="*/ 120015 w 368209"/>
                <a:gd name="connsiteY970" fmla="*/ 312692 h 431074"/>
                <a:gd name="connsiteX971" fmla="*/ 120831 w 368209"/>
                <a:gd name="connsiteY971" fmla="*/ 310243 h 431074"/>
                <a:gd name="connsiteX972" fmla="*/ 121648 w 368209"/>
                <a:gd name="connsiteY972" fmla="*/ 309426 h 431074"/>
                <a:gd name="connsiteX973" fmla="*/ 121648 w 368209"/>
                <a:gd name="connsiteY973" fmla="*/ 309426 h 431074"/>
                <a:gd name="connsiteX974" fmla="*/ 121648 w 368209"/>
                <a:gd name="connsiteY974" fmla="*/ 310243 h 431074"/>
                <a:gd name="connsiteX975" fmla="*/ 120831 w 368209"/>
                <a:gd name="connsiteY975" fmla="*/ 312692 h 431074"/>
                <a:gd name="connsiteX976" fmla="*/ 120015 w 368209"/>
                <a:gd name="connsiteY976" fmla="*/ 315141 h 431074"/>
                <a:gd name="connsiteX977" fmla="*/ 120831 w 368209"/>
                <a:gd name="connsiteY977" fmla="*/ 317591 h 431074"/>
                <a:gd name="connsiteX978" fmla="*/ 115117 w 368209"/>
                <a:gd name="connsiteY978" fmla="*/ 320040 h 431074"/>
                <a:gd name="connsiteX979" fmla="*/ 113484 w 368209"/>
                <a:gd name="connsiteY979" fmla="*/ 320856 h 431074"/>
                <a:gd name="connsiteX980" fmla="*/ 112667 w 368209"/>
                <a:gd name="connsiteY980" fmla="*/ 320040 h 431074"/>
                <a:gd name="connsiteX981" fmla="*/ 111851 w 368209"/>
                <a:gd name="connsiteY981" fmla="*/ 317591 h 431074"/>
                <a:gd name="connsiteX982" fmla="*/ 113484 w 368209"/>
                <a:gd name="connsiteY982" fmla="*/ 315958 h 431074"/>
                <a:gd name="connsiteX983" fmla="*/ 115933 w 368209"/>
                <a:gd name="connsiteY983" fmla="*/ 317591 h 431074"/>
                <a:gd name="connsiteX984" fmla="*/ 116749 w 368209"/>
                <a:gd name="connsiteY984" fmla="*/ 318407 h 431074"/>
                <a:gd name="connsiteX985" fmla="*/ 115117 w 368209"/>
                <a:gd name="connsiteY985" fmla="*/ 320040 h 431074"/>
                <a:gd name="connsiteX986" fmla="*/ 95522 w 368209"/>
                <a:gd name="connsiteY986" fmla="*/ 358412 h 431074"/>
                <a:gd name="connsiteX987" fmla="*/ 93889 w 368209"/>
                <a:gd name="connsiteY987" fmla="*/ 360045 h 431074"/>
                <a:gd name="connsiteX988" fmla="*/ 92256 w 368209"/>
                <a:gd name="connsiteY988" fmla="*/ 358412 h 431074"/>
                <a:gd name="connsiteX989" fmla="*/ 90624 w 368209"/>
                <a:gd name="connsiteY989" fmla="*/ 357596 h 431074"/>
                <a:gd name="connsiteX990" fmla="*/ 91440 w 368209"/>
                <a:gd name="connsiteY990" fmla="*/ 357596 h 431074"/>
                <a:gd name="connsiteX991" fmla="*/ 92256 w 368209"/>
                <a:gd name="connsiteY991" fmla="*/ 357596 h 431074"/>
                <a:gd name="connsiteX992" fmla="*/ 92256 w 368209"/>
                <a:gd name="connsiteY992" fmla="*/ 356779 h 431074"/>
                <a:gd name="connsiteX993" fmla="*/ 93073 w 368209"/>
                <a:gd name="connsiteY993" fmla="*/ 355963 h 431074"/>
                <a:gd name="connsiteX994" fmla="*/ 95522 w 368209"/>
                <a:gd name="connsiteY994" fmla="*/ 355146 h 431074"/>
                <a:gd name="connsiteX995" fmla="*/ 96338 w 368209"/>
                <a:gd name="connsiteY995" fmla="*/ 355146 h 431074"/>
                <a:gd name="connsiteX996" fmla="*/ 97155 w 368209"/>
                <a:gd name="connsiteY996" fmla="*/ 354330 h 431074"/>
                <a:gd name="connsiteX997" fmla="*/ 97155 w 368209"/>
                <a:gd name="connsiteY997" fmla="*/ 353513 h 431074"/>
                <a:gd name="connsiteX998" fmla="*/ 97155 w 368209"/>
                <a:gd name="connsiteY998" fmla="*/ 353513 h 431074"/>
                <a:gd name="connsiteX999" fmla="*/ 98788 w 368209"/>
                <a:gd name="connsiteY999" fmla="*/ 352697 h 431074"/>
                <a:gd name="connsiteX1000" fmla="*/ 99604 w 368209"/>
                <a:gd name="connsiteY1000" fmla="*/ 353513 h 431074"/>
                <a:gd name="connsiteX1001" fmla="*/ 99604 w 368209"/>
                <a:gd name="connsiteY1001" fmla="*/ 354330 h 431074"/>
                <a:gd name="connsiteX1002" fmla="*/ 98788 w 368209"/>
                <a:gd name="connsiteY1002" fmla="*/ 354330 h 431074"/>
                <a:gd name="connsiteX1003" fmla="*/ 97971 w 368209"/>
                <a:gd name="connsiteY1003" fmla="*/ 355146 h 431074"/>
                <a:gd name="connsiteX1004" fmla="*/ 97155 w 368209"/>
                <a:gd name="connsiteY1004" fmla="*/ 355963 h 431074"/>
                <a:gd name="connsiteX1005" fmla="*/ 96338 w 368209"/>
                <a:gd name="connsiteY1005" fmla="*/ 356779 h 431074"/>
                <a:gd name="connsiteX1006" fmla="*/ 96338 w 368209"/>
                <a:gd name="connsiteY1006" fmla="*/ 356779 h 431074"/>
                <a:gd name="connsiteX1007" fmla="*/ 95522 w 368209"/>
                <a:gd name="connsiteY1007" fmla="*/ 358412 h 431074"/>
                <a:gd name="connsiteX1008" fmla="*/ 93889 w 368209"/>
                <a:gd name="connsiteY1008" fmla="*/ 360861 h 431074"/>
                <a:gd name="connsiteX1009" fmla="*/ 93889 w 368209"/>
                <a:gd name="connsiteY1009" fmla="*/ 360861 h 431074"/>
                <a:gd name="connsiteX1010" fmla="*/ 92256 w 368209"/>
                <a:gd name="connsiteY1010" fmla="*/ 360861 h 431074"/>
                <a:gd name="connsiteX1011" fmla="*/ 91440 w 368209"/>
                <a:gd name="connsiteY1011" fmla="*/ 359229 h 431074"/>
                <a:gd name="connsiteX1012" fmla="*/ 92256 w 368209"/>
                <a:gd name="connsiteY1012" fmla="*/ 359229 h 431074"/>
                <a:gd name="connsiteX1013" fmla="*/ 93889 w 368209"/>
                <a:gd name="connsiteY1013" fmla="*/ 360861 h 431074"/>
                <a:gd name="connsiteX1014" fmla="*/ 93889 w 368209"/>
                <a:gd name="connsiteY1014" fmla="*/ 360861 h 431074"/>
                <a:gd name="connsiteX1015" fmla="*/ 88174 w 368209"/>
                <a:gd name="connsiteY1015" fmla="*/ 367393 h 431074"/>
                <a:gd name="connsiteX1016" fmla="*/ 88174 w 368209"/>
                <a:gd name="connsiteY1016" fmla="*/ 367393 h 431074"/>
                <a:gd name="connsiteX1017" fmla="*/ 86542 w 368209"/>
                <a:gd name="connsiteY1017" fmla="*/ 367393 h 431074"/>
                <a:gd name="connsiteX1018" fmla="*/ 86542 w 368209"/>
                <a:gd name="connsiteY1018" fmla="*/ 364943 h 431074"/>
                <a:gd name="connsiteX1019" fmla="*/ 87358 w 368209"/>
                <a:gd name="connsiteY1019" fmla="*/ 364127 h 431074"/>
                <a:gd name="connsiteX1020" fmla="*/ 88174 w 368209"/>
                <a:gd name="connsiteY1020" fmla="*/ 364127 h 431074"/>
                <a:gd name="connsiteX1021" fmla="*/ 88991 w 368209"/>
                <a:gd name="connsiteY1021" fmla="*/ 365760 h 431074"/>
                <a:gd name="connsiteX1022" fmla="*/ 89807 w 368209"/>
                <a:gd name="connsiteY1022" fmla="*/ 366576 h 431074"/>
                <a:gd name="connsiteX1023" fmla="*/ 88174 w 368209"/>
                <a:gd name="connsiteY1023" fmla="*/ 367393 h 431074"/>
                <a:gd name="connsiteX1024" fmla="*/ 75928 w 368209"/>
                <a:gd name="connsiteY1024" fmla="*/ 387804 h 431074"/>
                <a:gd name="connsiteX1025" fmla="*/ 74295 w 368209"/>
                <a:gd name="connsiteY1025" fmla="*/ 388620 h 431074"/>
                <a:gd name="connsiteX1026" fmla="*/ 73479 w 368209"/>
                <a:gd name="connsiteY1026" fmla="*/ 389436 h 431074"/>
                <a:gd name="connsiteX1027" fmla="*/ 71846 w 368209"/>
                <a:gd name="connsiteY1027" fmla="*/ 389436 h 431074"/>
                <a:gd name="connsiteX1028" fmla="*/ 70213 w 368209"/>
                <a:gd name="connsiteY1028" fmla="*/ 391069 h 431074"/>
                <a:gd name="connsiteX1029" fmla="*/ 68580 w 368209"/>
                <a:gd name="connsiteY1029" fmla="*/ 391069 h 431074"/>
                <a:gd name="connsiteX1030" fmla="*/ 68580 w 368209"/>
                <a:gd name="connsiteY1030" fmla="*/ 391886 h 431074"/>
                <a:gd name="connsiteX1031" fmla="*/ 69396 w 368209"/>
                <a:gd name="connsiteY1031" fmla="*/ 392702 h 431074"/>
                <a:gd name="connsiteX1032" fmla="*/ 68580 w 368209"/>
                <a:gd name="connsiteY1032" fmla="*/ 392702 h 431074"/>
                <a:gd name="connsiteX1033" fmla="*/ 67763 w 368209"/>
                <a:gd name="connsiteY1033" fmla="*/ 393518 h 431074"/>
                <a:gd name="connsiteX1034" fmla="*/ 67763 w 368209"/>
                <a:gd name="connsiteY1034" fmla="*/ 394335 h 431074"/>
                <a:gd name="connsiteX1035" fmla="*/ 67763 w 368209"/>
                <a:gd name="connsiteY1035" fmla="*/ 395151 h 431074"/>
                <a:gd name="connsiteX1036" fmla="*/ 67763 w 368209"/>
                <a:gd name="connsiteY1036" fmla="*/ 395151 h 431074"/>
                <a:gd name="connsiteX1037" fmla="*/ 66131 w 368209"/>
                <a:gd name="connsiteY1037" fmla="*/ 395968 h 431074"/>
                <a:gd name="connsiteX1038" fmla="*/ 64498 w 368209"/>
                <a:gd name="connsiteY1038" fmla="*/ 395968 h 431074"/>
                <a:gd name="connsiteX1039" fmla="*/ 64498 w 368209"/>
                <a:gd name="connsiteY1039" fmla="*/ 395151 h 431074"/>
                <a:gd name="connsiteX1040" fmla="*/ 64498 w 368209"/>
                <a:gd name="connsiteY1040" fmla="*/ 394335 h 431074"/>
                <a:gd name="connsiteX1041" fmla="*/ 65314 w 368209"/>
                <a:gd name="connsiteY1041" fmla="*/ 392702 h 431074"/>
                <a:gd name="connsiteX1042" fmla="*/ 65314 w 368209"/>
                <a:gd name="connsiteY1042" fmla="*/ 390253 h 431074"/>
                <a:gd name="connsiteX1043" fmla="*/ 66131 w 368209"/>
                <a:gd name="connsiteY1043" fmla="*/ 390253 h 431074"/>
                <a:gd name="connsiteX1044" fmla="*/ 66131 w 368209"/>
                <a:gd name="connsiteY1044" fmla="*/ 390253 h 431074"/>
                <a:gd name="connsiteX1045" fmla="*/ 67763 w 368209"/>
                <a:gd name="connsiteY1045" fmla="*/ 388620 h 431074"/>
                <a:gd name="connsiteX1046" fmla="*/ 67763 w 368209"/>
                <a:gd name="connsiteY1046" fmla="*/ 387804 h 431074"/>
                <a:gd name="connsiteX1047" fmla="*/ 66947 w 368209"/>
                <a:gd name="connsiteY1047" fmla="*/ 386987 h 431074"/>
                <a:gd name="connsiteX1048" fmla="*/ 66947 w 368209"/>
                <a:gd name="connsiteY1048" fmla="*/ 386171 h 431074"/>
                <a:gd name="connsiteX1049" fmla="*/ 66947 w 368209"/>
                <a:gd name="connsiteY1049" fmla="*/ 386171 h 431074"/>
                <a:gd name="connsiteX1050" fmla="*/ 68580 w 368209"/>
                <a:gd name="connsiteY1050" fmla="*/ 386171 h 431074"/>
                <a:gd name="connsiteX1051" fmla="*/ 69396 w 368209"/>
                <a:gd name="connsiteY1051" fmla="*/ 386987 h 431074"/>
                <a:gd name="connsiteX1052" fmla="*/ 69396 w 368209"/>
                <a:gd name="connsiteY1052" fmla="*/ 386987 h 431074"/>
                <a:gd name="connsiteX1053" fmla="*/ 70213 w 368209"/>
                <a:gd name="connsiteY1053" fmla="*/ 386171 h 431074"/>
                <a:gd name="connsiteX1054" fmla="*/ 70213 w 368209"/>
                <a:gd name="connsiteY1054" fmla="*/ 385354 h 431074"/>
                <a:gd name="connsiteX1055" fmla="*/ 71846 w 368209"/>
                <a:gd name="connsiteY1055" fmla="*/ 383721 h 431074"/>
                <a:gd name="connsiteX1056" fmla="*/ 72662 w 368209"/>
                <a:gd name="connsiteY1056" fmla="*/ 382088 h 431074"/>
                <a:gd name="connsiteX1057" fmla="*/ 74295 w 368209"/>
                <a:gd name="connsiteY1057" fmla="*/ 383721 h 431074"/>
                <a:gd name="connsiteX1058" fmla="*/ 74295 w 368209"/>
                <a:gd name="connsiteY1058" fmla="*/ 385354 h 431074"/>
                <a:gd name="connsiteX1059" fmla="*/ 75928 w 368209"/>
                <a:gd name="connsiteY1059" fmla="*/ 387804 h 431074"/>
                <a:gd name="connsiteX1060" fmla="*/ 306161 w 368209"/>
                <a:gd name="connsiteY1060" fmla="*/ 387804 h 431074"/>
                <a:gd name="connsiteX1061" fmla="*/ 306161 w 368209"/>
                <a:gd name="connsiteY1061" fmla="*/ 387804 h 431074"/>
                <a:gd name="connsiteX1062" fmla="*/ 304528 w 368209"/>
                <a:gd name="connsiteY1062" fmla="*/ 386171 h 431074"/>
                <a:gd name="connsiteX1063" fmla="*/ 304528 w 368209"/>
                <a:gd name="connsiteY1063" fmla="*/ 386171 h 431074"/>
                <a:gd name="connsiteX1064" fmla="*/ 305345 w 368209"/>
                <a:gd name="connsiteY1064" fmla="*/ 386171 h 431074"/>
                <a:gd name="connsiteX1065" fmla="*/ 306161 w 368209"/>
                <a:gd name="connsiteY1065" fmla="*/ 387804 h 431074"/>
                <a:gd name="connsiteX1066" fmla="*/ 306161 w 368209"/>
                <a:gd name="connsiteY1066" fmla="*/ 387804 h 431074"/>
                <a:gd name="connsiteX1067" fmla="*/ 29392 w 368209"/>
                <a:gd name="connsiteY1067" fmla="*/ 422093 h 431074"/>
                <a:gd name="connsiteX1068" fmla="*/ 27759 w 368209"/>
                <a:gd name="connsiteY1068" fmla="*/ 422910 h 431074"/>
                <a:gd name="connsiteX1069" fmla="*/ 26126 w 368209"/>
                <a:gd name="connsiteY1069" fmla="*/ 422910 h 431074"/>
                <a:gd name="connsiteX1070" fmla="*/ 26126 w 368209"/>
                <a:gd name="connsiteY1070" fmla="*/ 420461 h 431074"/>
                <a:gd name="connsiteX1071" fmla="*/ 26942 w 368209"/>
                <a:gd name="connsiteY1071" fmla="*/ 420461 h 431074"/>
                <a:gd name="connsiteX1072" fmla="*/ 26942 w 368209"/>
                <a:gd name="connsiteY1072" fmla="*/ 421277 h 431074"/>
                <a:gd name="connsiteX1073" fmla="*/ 29392 w 368209"/>
                <a:gd name="connsiteY1073" fmla="*/ 422093 h 431074"/>
                <a:gd name="connsiteX1074" fmla="*/ 29392 w 368209"/>
                <a:gd name="connsiteY1074" fmla="*/ 422093 h 431074"/>
                <a:gd name="connsiteX1075" fmla="*/ 10613 w 368209"/>
                <a:gd name="connsiteY1075" fmla="*/ 426176 h 431074"/>
                <a:gd name="connsiteX1076" fmla="*/ 9797 w 368209"/>
                <a:gd name="connsiteY1076" fmla="*/ 428625 h 431074"/>
                <a:gd name="connsiteX1077" fmla="*/ 8981 w 368209"/>
                <a:gd name="connsiteY1077" fmla="*/ 429441 h 431074"/>
                <a:gd name="connsiteX1078" fmla="*/ 8164 w 368209"/>
                <a:gd name="connsiteY1078" fmla="*/ 429441 h 431074"/>
                <a:gd name="connsiteX1079" fmla="*/ 7348 w 368209"/>
                <a:gd name="connsiteY1079" fmla="*/ 427809 h 431074"/>
                <a:gd name="connsiteX1080" fmla="*/ 8164 w 368209"/>
                <a:gd name="connsiteY1080" fmla="*/ 426992 h 431074"/>
                <a:gd name="connsiteX1081" fmla="*/ 8981 w 368209"/>
                <a:gd name="connsiteY1081" fmla="*/ 426992 h 431074"/>
                <a:gd name="connsiteX1082" fmla="*/ 9797 w 368209"/>
                <a:gd name="connsiteY1082" fmla="*/ 426992 h 431074"/>
                <a:gd name="connsiteX1083" fmla="*/ 11430 w 368209"/>
                <a:gd name="connsiteY1083" fmla="*/ 424543 h 431074"/>
                <a:gd name="connsiteX1084" fmla="*/ 11430 w 368209"/>
                <a:gd name="connsiteY1084" fmla="*/ 424543 h 431074"/>
                <a:gd name="connsiteX1085" fmla="*/ 10613 w 368209"/>
                <a:gd name="connsiteY1085" fmla="*/ 426176 h 431074"/>
                <a:gd name="connsiteX1086" fmla="*/ 3266 w 368209"/>
                <a:gd name="connsiteY1086" fmla="*/ 431074 h 431074"/>
                <a:gd name="connsiteX1087" fmla="*/ 2449 w 368209"/>
                <a:gd name="connsiteY1087" fmla="*/ 431074 h 431074"/>
                <a:gd name="connsiteX1088" fmla="*/ 817 w 368209"/>
                <a:gd name="connsiteY1088" fmla="*/ 431074 h 431074"/>
                <a:gd name="connsiteX1089" fmla="*/ 0 w 368209"/>
                <a:gd name="connsiteY1089" fmla="*/ 431074 h 431074"/>
                <a:gd name="connsiteX1090" fmla="*/ 0 w 368209"/>
                <a:gd name="connsiteY1090" fmla="*/ 430258 h 431074"/>
                <a:gd name="connsiteX1091" fmla="*/ 817 w 368209"/>
                <a:gd name="connsiteY1091" fmla="*/ 429441 h 431074"/>
                <a:gd name="connsiteX1092" fmla="*/ 817 w 368209"/>
                <a:gd name="connsiteY1092" fmla="*/ 428625 h 431074"/>
                <a:gd name="connsiteX1093" fmla="*/ 817 w 368209"/>
                <a:gd name="connsiteY1093" fmla="*/ 427809 h 431074"/>
                <a:gd name="connsiteX1094" fmla="*/ 3266 w 368209"/>
                <a:gd name="connsiteY1094" fmla="*/ 428625 h 431074"/>
                <a:gd name="connsiteX1095" fmla="*/ 3266 w 368209"/>
                <a:gd name="connsiteY1095" fmla="*/ 431074 h 431074"/>
                <a:gd name="connsiteX1096" fmla="*/ 3266 w 368209"/>
                <a:gd name="connsiteY1096" fmla="*/ 431074 h 43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Lst>
              <a:rect l="l" t="t" r="r" b="b"/>
              <a:pathLst>
                <a:path w="368209" h="431074">
                  <a:moveTo>
                    <a:pt x="333103" y="31841"/>
                  </a:moveTo>
                  <a:lnTo>
                    <a:pt x="335552" y="31841"/>
                  </a:lnTo>
                  <a:lnTo>
                    <a:pt x="336369" y="31841"/>
                  </a:lnTo>
                  <a:lnTo>
                    <a:pt x="338002" y="31841"/>
                  </a:lnTo>
                  <a:lnTo>
                    <a:pt x="344533" y="35106"/>
                  </a:lnTo>
                  <a:lnTo>
                    <a:pt x="346166" y="35923"/>
                  </a:lnTo>
                  <a:lnTo>
                    <a:pt x="347799" y="35923"/>
                  </a:lnTo>
                  <a:lnTo>
                    <a:pt x="349431" y="35923"/>
                  </a:lnTo>
                  <a:lnTo>
                    <a:pt x="350248" y="35106"/>
                  </a:lnTo>
                  <a:lnTo>
                    <a:pt x="354330" y="31024"/>
                  </a:lnTo>
                  <a:lnTo>
                    <a:pt x="358412" y="26942"/>
                  </a:lnTo>
                  <a:lnTo>
                    <a:pt x="359229" y="26942"/>
                  </a:lnTo>
                  <a:lnTo>
                    <a:pt x="359229" y="27759"/>
                  </a:lnTo>
                  <a:lnTo>
                    <a:pt x="359229" y="28575"/>
                  </a:lnTo>
                  <a:lnTo>
                    <a:pt x="357596" y="31841"/>
                  </a:lnTo>
                  <a:lnTo>
                    <a:pt x="355963" y="36739"/>
                  </a:lnTo>
                  <a:lnTo>
                    <a:pt x="355146" y="39188"/>
                  </a:lnTo>
                  <a:lnTo>
                    <a:pt x="355963" y="41638"/>
                  </a:lnTo>
                  <a:lnTo>
                    <a:pt x="357596" y="43271"/>
                  </a:lnTo>
                  <a:lnTo>
                    <a:pt x="358412" y="45720"/>
                  </a:lnTo>
                  <a:lnTo>
                    <a:pt x="359229" y="48986"/>
                  </a:lnTo>
                  <a:lnTo>
                    <a:pt x="360862" y="49802"/>
                  </a:lnTo>
                  <a:lnTo>
                    <a:pt x="361678" y="49802"/>
                  </a:lnTo>
                  <a:lnTo>
                    <a:pt x="363311" y="48986"/>
                  </a:lnTo>
                  <a:lnTo>
                    <a:pt x="364944" y="47353"/>
                  </a:lnTo>
                  <a:lnTo>
                    <a:pt x="366577" y="47353"/>
                  </a:lnTo>
                  <a:lnTo>
                    <a:pt x="368210" y="47353"/>
                  </a:lnTo>
                  <a:lnTo>
                    <a:pt x="366577" y="48169"/>
                  </a:lnTo>
                  <a:lnTo>
                    <a:pt x="364944" y="48986"/>
                  </a:lnTo>
                  <a:lnTo>
                    <a:pt x="363311" y="51435"/>
                  </a:lnTo>
                  <a:lnTo>
                    <a:pt x="362495" y="52251"/>
                  </a:lnTo>
                  <a:lnTo>
                    <a:pt x="360862" y="52251"/>
                  </a:lnTo>
                  <a:lnTo>
                    <a:pt x="360045" y="52251"/>
                  </a:lnTo>
                  <a:lnTo>
                    <a:pt x="358412" y="53068"/>
                  </a:lnTo>
                  <a:lnTo>
                    <a:pt x="356779" y="53884"/>
                  </a:lnTo>
                  <a:lnTo>
                    <a:pt x="355146" y="55517"/>
                  </a:lnTo>
                  <a:lnTo>
                    <a:pt x="353513" y="56334"/>
                  </a:lnTo>
                  <a:lnTo>
                    <a:pt x="351881" y="56334"/>
                  </a:lnTo>
                  <a:lnTo>
                    <a:pt x="348615" y="57150"/>
                  </a:lnTo>
                  <a:lnTo>
                    <a:pt x="346982" y="57150"/>
                  </a:lnTo>
                  <a:lnTo>
                    <a:pt x="343717" y="56334"/>
                  </a:lnTo>
                  <a:lnTo>
                    <a:pt x="342084" y="56334"/>
                  </a:lnTo>
                  <a:lnTo>
                    <a:pt x="338002" y="58783"/>
                  </a:lnTo>
                  <a:lnTo>
                    <a:pt x="334736" y="62048"/>
                  </a:lnTo>
                  <a:lnTo>
                    <a:pt x="331470" y="65314"/>
                  </a:lnTo>
                  <a:lnTo>
                    <a:pt x="329021" y="69396"/>
                  </a:lnTo>
                  <a:lnTo>
                    <a:pt x="328204" y="71846"/>
                  </a:lnTo>
                  <a:lnTo>
                    <a:pt x="327388" y="74295"/>
                  </a:lnTo>
                  <a:lnTo>
                    <a:pt x="327388" y="75928"/>
                  </a:lnTo>
                  <a:lnTo>
                    <a:pt x="327388" y="77561"/>
                  </a:lnTo>
                  <a:lnTo>
                    <a:pt x="326571" y="78377"/>
                  </a:lnTo>
                  <a:lnTo>
                    <a:pt x="325755" y="79194"/>
                  </a:lnTo>
                  <a:lnTo>
                    <a:pt x="323306" y="78377"/>
                  </a:lnTo>
                  <a:lnTo>
                    <a:pt x="320040" y="75928"/>
                  </a:lnTo>
                  <a:lnTo>
                    <a:pt x="313509" y="72662"/>
                  </a:lnTo>
                  <a:lnTo>
                    <a:pt x="306161" y="67763"/>
                  </a:lnTo>
                  <a:lnTo>
                    <a:pt x="302079" y="65314"/>
                  </a:lnTo>
                  <a:lnTo>
                    <a:pt x="294731" y="66131"/>
                  </a:lnTo>
                  <a:lnTo>
                    <a:pt x="287383" y="71029"/>
                  </a:lnTo>
                  <a:lnTo>
                    <a:pt x="286567" y="71029"/>
                  </a:lnTo>
                  <a:lnTo>
                    <a:pt x="284117" y="67763"/>
                  </a:lnTo>
                  <a:lnTo>
                    <a:pt x="282485" y="66131"/>
                  </a:lnTo>
                  <a:lnTo>
                    <a:pt x="280852" y="66131"/>
                  </a:lnTo>
                  <a:lnTo>
                    <a:pt x="280035" y="66131"/>
                  </a:lnTo>
                  <a:lnTo>
                    <a:pt x="279219" y="66131"/>
                  </a:lnTo>
                  <a:lnTo>
                    <a:pt x="277586" y="67763"/>
                  </a:lnTo>
                  <a:lnTo>
                    <a:pt x="276770" y="68580"/>
                  </a:lnTo>
                  <a:lnTo>
                    <a:pt x="275953" y="70213"/>
                  </a:lnTo>
                  <a:lnTo>
                    <a:pt x="275953" y="71029"/>
                  </a:lnTo>
                  <a:lnTo>
                    <a:pt x="275953" y="71846"/>
                  </a:lnTo>
                  <a:lnTo>
                    <a:pt x="277586" y="74295"/>
                  </a:lnTo>
                  <a:lnTo>
                    <a:pt x="279219" y="75928"/>
                  </a:lnTo>
                  <a:lnTo>
                    <a:pt x="280035" y="75928"/>
                  </a:lnTo>
                  <a:lnTo>
                    <a:pt x="281668" y="75928"/>
                  </a:lnTo>
                  <a:lnTo>
                    <a:pt x="282485" y="75928"/>
                  </a:lnTo>
                  <a:lnTo>
                    <a:pt x="285750" y="79194"/>
                  </a:lnTo>
                  <a:lnTo>
                    <a:pt x="289016" y="82459"/>
                  </a:lnTo>
                  <a:lnTo>
                    <a:pt x="289832" y="83276"/>
                  </a:lnTo>
                  <a:lnTo>
                    <a:pt x="289016" y="84092"/>
                  </a:lnTo>
                  <a:lnTo>
                    <a:pt x="287383" y="84909"/>
                  </a:lnTo>
                  <a:lnTo>
                    <a:pt x="285750" y="84909"/>
                  </a:lnTo>
                  <a:lnTo>
                    <a:pt x="284117" y="84909"/>
                  </a:lnTo>
                  <a:lnTo>
                    <a:pt x="281668" y="84092"/>
                  </a:lnTo>
                  <a:lnTo>
                    <a:pt x="280852" y="84909"/>
                  </a:lnTo>
                  <a:lnTo>
                    <a:pt x="279219" y="87358"/>
                  </a:lnTo>
                  <a:lnTo>
                    <a:pt x="278402" y="89807"/>
                  </a:lnTo>
                  <a:lnTo>
                    <a:pt x="277586" y="90623"/>
                  </a:lnTo>
                  <a:lnTo>
                    <a:pt x="275953" y="92256"/>
                  </a:lnTo>
                  <a:lnTo>
                    <a:pt x="274320" y="93073"/>
                  </a:lnTo>
                  <a:lnTo>
                    <a:pt x="273504" y="93073"/>
                  </a:lnTo>
                  <a:lnTo>
                    <a:pt x="272687" y="92256"/>
                  </a:lnTo>
                  <a:lnTo>
                    <a:pt x="271871" y="91440"/>
                  </a:lnTo>
                  <a:lnTo>
                    <a:pt x="271871" y="90623"/>
                  </a:lnTo>
                  <a:lnTo>
                    <a:pt x="272687" y="88174"/>
                  </a:lnTo>
                  <a:lnTo>
                    <a:pt x="273504" y="85725"/>
                  </a:lnTo>
                  <a:lnTo>
                    <a:pt x="273504" y="83276"/>
                  </a:lnTo>
                  <a:lnTo>
                    <a:pt x="272687" y="80010"/>
                  </a:lnTo>
                  <a:lnTo>
                    <a:pt x="271871" y="79194"/>
                  </a:lnTo>
                  <a:lnTo>
                    <a:pt x="269421" y="77561"/>
                  </a:lnTo>
                  <a:lnTo>
                    <a:pt x="268605" y="75928"/>
                  </a:lnTo>
                  <a:lnTo>
                    <a:pt x="268605" y="73479"/>
                  </a:lnTo>
                  <a:lnTo>
                    <a:pt x="268605" y="71846"/>
                  </a:lnTo>
                  <a:lnTo>
                    <a:pt x="269421" y="68580"/>
                  </a:lnTo>
                  <a:lnTo>
                    <a:pt x="270238" y="66947"/>
                  </a:lnTo>
                  <a:lnTo>
                    <a:pt x="271054" y="66131"/>
                  </a:lnTo>
                  <a:lnTo>
                    <a:pt x="271871" y="66131"/>
                  </a:lnTo>
                  <a:lnTo>
                    <a:pt x="273504" y="65314"/>
                  </a:lnTo>
                  <a:lnTo>
                    <a:pt x="275137" y="63681"/>
                  </a:lnTo>
                  <a:lnTo>
                    <a:pt x="276770" y="62048"/>
                  </a:lnTo>
                  <a:lnTo>
                    <a:pt x="278402" y="60416"/>
                  </a:lnTo>
                  <a:lnTo>
                    <a:pt x="279219" y="57966"/>
                  </a:lnTo>
                  <a:lnTo>
                    <a:pt x="277586" y="55517"/>
                  </a:lnTo>
                  <a:lnTo>
                    <a:pt x="277586" y="53884"/>
                  </a:lnTo>
                  <a:lnTo>
                    <a:pt x="277586" y="52251"/>
                  </a:lnTo>
                  <a:lnTo>
                    <a:pt x="279219" y="51435"/>
                  </a:lnTo>
                  <a:lnTo>
                    <a:pt x="280852" y="52251"/>
                  </a:lnTo>
                  <a:lnTo>
                    <a:pt x="284117" y="54701"/>
                  </a:lnTo>
                  <a:lnTo>
                    <a:pt x="284934" y="54701"/>
                  </a:lnTo>
                  <a:lnTo>
                    <a:pt x="287383" y="54701"/>
                  </a:lnTo>
                  <a:lnTo>
                    <a:pt x="290649" y="55517"/>
                  </a:lnTo>
                  <a:lnTo>
                    <a:pt x="292281" y="55517"/>
                  </a:lnTo>
                  <a:lnTo>
                    <a:pt x="293098" y="55517"/>
                  </a:lnTo>
                  <a:lnTo>
                    <a:pt x="294731" y="53884"/>
                  </a:lnTo>
                  <a:lnTo>
                    <a:pt x="295547" y="51435"/>
                  </a:lnTo>
                  <a:lnTo>
                    <a:pt x="295547" y="48169"/>
                  </a:lnTo>
                  <a:lnTo>
                    <a:pt x="295547" y="44904"/>
                  </a:lnTo>
                  <a:lnTo>
                    <a:pt x="296363" y="42454"/>
                  </a:lnTo>
                  <a:lnTo>
                    <a:pt x="298813" y="38372"/>
                  </a:lnTo>
                  <a:lnTo>
                    <a:pt x="299629" y="35923"/>
                  </a:lnTo>
                  <a:lnTo>
                    <a:pt x="299629" y="30208"/>
                  </a:lnTo>
                  <a:lnTo>
                    <a:pt x="300446" y="27759"/>
                  </a:lnTo>
                  <a:lnTo>
                    <a:pt x="301262" y="25309"/>
                  </a:lnTo>
                  <a:lnTo>
                    <a:pt x="301262" y="19594"/>
                  </a:lnTo>
                  <a:lnTo>
                    <a:pt x="300446" y="14696"/>
                  </a:lnTo>
                  <a:lnTo>
                    <a:pt x="299629" y="12246"/>
                  </a:lnTo>
                  <a:lnTo>
                    <a:pt x="298813" y="9797"/>
                  </a:lnTo>
                  <a:lnTo>
                    <a:pt x="298813" y="7348"/>
                  </a:lnTo>
                  <a:lnTo>
                    <a:pt x="299629" y="4898"/>
                  </a:lnTo>
                  <a:lnTo>
                    <a:pt x="299629" y="4082"/>
                  </a:lnTo>
                  <a:lnTo>
                    <a:pt x="299629" y="3266"/>
                  </a:lnTo>
                  <a:lnTo>
                    <a:pt x="301262" y="2449"/>
                  </a:lnTo>
                  <a:lnTo>
                    <a:pt x="302079" y="1633"/>
                  </a:lnTo>
                  <a:lnTo>
                    <a:pt x="302895" y="816"/>
                  </a:lnTo>
                  <a:lnTo>
                    <a:pt x="303712" y="0"/>
                  </a:lnTo>
                  <a:lnTo>
                    <a:pt x="304528" y="816"/>
                  </a:lnTo>
                  <a:lnTo>
                    <a:pt x="305345" y="1633"/>
                  </a:lnTo>
                  <a:lnTo>
                    <a:pt x="307794" y="4082"/>
                  </a:lnTo>
                  <a:lnTo>
                    <a:pt x="311876" y="8981"/>
                  </a:lnTo>
                  <a:lnTo>
                    <a:pt x="316774" y="16329"/>
                  </a:lnTo>
                  <a:lnTo>
                    <a:pt x="320040" y="19594"/>
                  </a:lnTo>
                  <a:lnTo>
                    <a:pt x="323306" y="22860"/>
                  </a:lnTo>
                  <a:lnTo>
                    <a:pt x="326571" y="26126"/>
                  </a:lnTo>
                  <a:lnTo>
                    <a:pt x="330654" y="28575"/>
                  </a:lnTo>
                  <a:lnTo>
                    <a:pt x="333103" y="30208"/>
                  </a:lnTo>
                  <a:lnTo>
                    <a:pt x="334736" y="32657"/>
                  </a:lnTo>
                  <a:lnTo>
                    <a:pt x="333103" y="31841"/>
                  </a:lnTo>
                  <a:close/>
                  <a:moveTo>
                    <a:pt x="287383" y="4082"/>
                  </a:moveTo>
                  <a:lnTo>
                    <a:pt x="286567" y="5715"/>
                  </a:lnTo>
                  <a:lnTo>
                    <a:pt x="285750" y="3266"/>
                  </a:lnTo>
                  <a:lnTo>
                    <a:pt x="285750" y="816"/>
                  </a:lnTo>
                  <a:lnTo>
                    <a:pt x="286567" y="816"/>
                  </a:lnTo>
                  <a:lnTo>
                    <a:pt x="287383" y="816"/>
                  </a:lnTo>
                  <a:lnTo>
                    <a:pt x="287383" y="1633"/>
                  </a:lnTo>
                  <a:lnTo>
                    <a:pt x="287383" y="4082"/>
                  </a:lnTo>
                  <a:close/>
                  <a:moveTo>
                    <a:pt x="291465" y="8981"/>
                  </a:moveTo>
                  <a:lnTo>
                    <a:pt x="290649" y="8981"/>
                  </a:lnTo>
                  <a:lnTo>
                    <a:pt x="289016" y="8164"/>
                  </a:lnTo>
                  <a:lnTo>
                    <a:pt x="289016" y="6531"/>
                  </a:lnTo>
                  <a:lnTo>
                    <a:pt x="289832" y="5715"/>
                  </a:lnTo>
                  <a:lnTo>
                    <a:pt x="290649" y="5715"/>
                  </a:lnTo>
                  <a:lnTo>
                    <a:pt x="291465" y="7348"/>
                  </a:lnTo>
                  <a:lnTo>
                    <a:pt x="291465" y="8981"/>
                  </a:lnTo>
                  <a:lnTo>
                    <a:pt x="291465" y="8981"/>
                  </a:lnTo>
                  <a:close/>
                  <a:moveTo>
                    <a:pt x="261257" y="78377"/>
                  </a:moveTo>
                  <a:lnTo>
                    <a:pt x="261257" y="78377"/>
                  </a:lnTo>
                  <a:lnTo>
                    <a:pt x="261257" y="78377"/>
                  </a:lnTo>
                  <a:lnTo>
                    <a:pt x="260441" y="76744"/>
                  </a:lnTo>
                  <a:lnTo>
                    <a:pt x="260441" y="75928"/>
                  </a:lnTo>
                  <a:lnTo>
                    <a:pt x="261257" y="75111"/>
                  </a:lnTo>
                  <a:lnTo>
                    <a:pt x="262074" y="75111"/>
                  </a:lnTo>
                  <a:lnTo>
                    <a:pt x="261257" y="78377"/>
                  </a:lnTo>
                  <a:lnTo>
                    <a:pt x="261257" y="78377"/>
                  </a:lnTo>
                  <a:close/>
                  <a:moveTo>
                    <a:pt x="290649" y="93889"/>
                  </a:moveTo>
                  <a:lnTo>
                    <a:pt x="290649" y="93889"/>
                  </a:lnTo>
                  <a:lnTo>
                    <a:pt x="294731" y="93073"/>
                  </a:lnTo>
                  <a:lnTo>
                    <a:pt x="293914" y="96338"/>
                  </a:lnTo>
                  <a:lnTo>
                    <a:pt x="293914" y="99604"/>
                  </a:lnTo>
                  <a:lnTo>
                    <a:pt x="293914" y="105319"/>
                  </a:lnTo>
                  <a:lnTo>
                    <a:pt x="293914" y="107769"/>
                  </a:lnTo>
                  <a:lnTo>
                    <a:pt x="294731" y="110218"/>
                  </a:lnTo>
                  <a:lnTo>
                    <a:pt x="296363" y="111851"/>
                  </a:lnTo>
                  <a:lnTo>
                    <a:pt x="297996" y="113484"/>
                  </a:lnTo>
                  <a:lnTo>
                    <a:pt x="300446" y="117566"/>
                  </a:lnTo>
                  <a:lnTo>
                    <a:pt x="302079" y="122464"/>
                  </a:lnTo>
                  <a:lnTo>
                    <a:pt x="302895" y="124913"/>
                  </a:lnTo>
                  <a:lnTo>
                    <a:pt x="303712" y="127363"/>
                  </a:lnTo>
                  <a:lnTo>
                    <a:pt x="303712" y="128179"/>
                  </a:lnTo>
                  <a:lnTo>
                    <a:pt x="303712" y="128996"/>
                  </a:lnTo>
                  <a:lnTo>
                    <a:pt x="303712" y="130629"/>
                  </a:lnTo>
                  <a:lnTo>
                    <a:pt x="303712" y="132261"/>
                  </a:lnTo>
                  <a:lnTo>
                    <a:pt x="303712" y="136344"/>
                  </a:lnTo>
                  <a:lnTo>
                    <a:pt x="302895" y="140426"/>
                  </a:lnTo>
                  <a:lnTo>
                    <a:pt x="302895" y="142875"/>
                  </a:lnTo>
                  <a:lnTo>
                    <a:pt x="302079" y="143691"/>
                  </a:lnTo>
                  <a:lnTo>
                    <a:pt x="301262" y="144508"/>
                  </a:lnTo>
                  <a:lnTo>
                    <a:pt x="300446" y="145324"/>
                  </a:lnTo>
                  <a:lnTo>
                    <a:pt x="299629" y="145324"/>
                  </a:lnTo>
                  <a:lnTo>
                    <a:pt x="298813" y="145324"/>
                  </a:lnTo>
                  <a:lnTo>
                    <a:pt x="297996" y="146141"/>
                  </a:lnTo>
                  <a:lnTo>
                    <a:pt x="297996" y="146957"/>
                  </a:lnTo>
                  <a:lnTo>
                    <a:pt x="297996" y="147773"/>
                  </a:lnTo>
                  <a:lnTo>
                    <a:pt x="297180" y="148590"/>
                  </a:lnTo>
                  <a:lnTo>
                    <a:pt x="295547" y="150223"/>
                  </a:lnTo>
                  <a:lnTo>
                    <a:pt x="294731" y="152672"/>
                  </a:lnTo>
                  <a:lnTo>
                    <a:pt x="294731" y="155121"/>
                  </a:lnTo>
                  <a:lnTo>
                    <a:pt x="293914" y="156754"/>
                  </a:lnTo>
                  <a:lnTo>
                    <a:pt x="292281" y="157571"/>
                  </a:lnTo>
                  <a:lnTo>
                    <a:pt x="290649" y="157571"/>
                  </a:lnTo>
                  <a:lnTo>
                    <a:pt x="288199" y="158387"/>
                  </a:lnTo>
                  <a:lnTo>
                    <a:pt x="287383" y="159204"/>
                  </a:lnTo>
                  <a:lnTo>
                    <a:pt x="285750" y="162469"/>
                  </a:lnTo>
                  <a:lnTo>
                    <a:pt x="284934" y="164102"/>
                  </a:lnTo>
                  <a:lnTo>
                    <a:pt x="284934" y="166551"/>
                  </a:lnTo>
                  <a:lnTo>
                    <a:pt x="285750" y="169001"/>
                  </a:lnTo>
                  <a:lnTo>
                    <a:pt x="286567" y="171450"/>
                  </a:lnTo>
                  <a:lnTo>
                    <a:pt x="287383" y="176348"/>
                  </a:lnTo>
                  <a:lnTo>
                    <a:pt x="286567" y="183696"/>
                  </a:lnTo>
                  <a:lnTo>
                    <a:pt x="285750" y="186146"/>
                  </a:lnTo>
                  <a:lnTo>
                    <a:pt x="284934" y="187779"/>
                  </a:lnTo>
                  <a:lnTo>
                    <a:pt x="284117" y="188595"/>
                  </a:lnTo>
                  <a:lnTo>
                    <a:pt x="283301" y="189411"/>
                  </a:lnTo>
                  <a:lnTo>
                    <a:pt x="282485" y="191861"/>
                  </a:lnTo>
                  <a:lnTo>
                    <a:pt x="280852" y="196759"/>
                  </a:lnTo>
                  <a:lnTo>
                    <a:pt x="280852" y="197576"/>
                  </a:lnTo>
                  <a:lnTo>
                    <a:pt x="280852" y="198392"/>
                  </a:lnTo>
                  <a:lnTo>
                    <a:pt x="280035" y="200025"/>
                  </a:lnTo>
                  <a:lnTo>
                    <a:pt x="280035" y="201658"/>
                  </a:lnTo>
                  <a:lnTo>
                    <a:pt x="280035" y="203291"/>
                  </a:lnTo>
                  <a:lnTo>
                    <a:pt x="280852" y="204924"/>
                  </a:lnTo>
                  <a:lnTo>
                    <a:pt x="283301" y="209006"/>
                  </a:lnTo>
                  <a:lnTo>
                    <a:pt x="284117" y="210638"/>
                  </a:lnTo>
                  <a:lnTo>
                    <a:pt x="284934" y="211455"/>
                  </a:lnTo>
                  <a:lnTo>
                    <a:pt x="280852" y="213088"/>
                  </a:lnTo>
                  <a:lnTo>
                    <a:pt x="280035" y="213904"/>
                  </a:lnTo>
                  <a:lnTo>
                    <a:pt x="277586" y="216354"/>
                  </a:lnTo>
                  <a:lnTo>
                    <a:pt x="276770" y="218803"/>
                  </a:lnTo>
                  <a:lnTo>
                    <a:pt x="276770" y="221252"/>
                  </a:lnTo>
                  <a:lnTo>
                    <a:pt x="276770" y="222068"/>
                  </a:lnTo>
                  <a:lnTo>
                    <a:pt x="275953" y="222885"/>
                  </a:lnTo>
                  <a:lnTo>
                    <a:pt x="275137" y="223701"/>
                  </a:lnTo>
                  <a:lnTo>
                    <a:pt x="272687" y="224518"/>
                  </a:lnTo>
                  <a:lnTo>
                    <a:pt x="271054" y="225334"/>
                  </a:lnTo>
                  <a:lnTo>
                    <a:pt x="269421" y="226967"/>
                  </a:lnTo>
                  <a:lnTo>
                    <a:pt x="268605" y="227784"/>
                  </a:lnTo>
                  <a:lnTo>
                    <a:pt x="266972" y="227784"/>
                  </a:lnTo>
                  <a:lnTo>
                    <a:pt x="266156" y="226967"/>
                  </a:lnTo>
                  <a:lnTo>
                    <a:pt x="266972" y="226151"/>
                  </a:lnTo>
                  <a:lnTo>
                    <a:pt x="266972" y="224518"/>
                  </a:lnTo>
                  <a:lnTo>
                    <a:pt x="266972" y="221252"/>
                  </a:lnTo>
                  <a:lnTo>
                    <a:pt x="266972" y="219619"/>
                  </a:lnTo>
                  <a:lnTo>
                    <a:pt x="268605" y="218803"/>
                  </a:lnTo>
                  <a:lnTo>
                    <a:pt x="269421" y="217170"/>
                  </a:lnTo>
                  <a:lnTo>
                    <a:pt x="271054" y="215537"/>
                  </a:lnTo>
                  <a:lnTo>
                    <a:pt x="271871" y="214721"/>
                  </a:lnTo>
                  <a:lnTo>
                    <a:pt x="271871" y="213904"/>
                  </a:lnTo>
                  <a:lnTo>
                    <a:pt x="271054" y="213088"/>
                  </a:lnTo>
                  <a:lnTo>
                    <a:pt x="270238" y="212271"/>
                  </a:lnTo>
                  <a:lnTo>
                    <a:pt x="268605" y="212271"/>
                  </a:lnTo>
                  <a:lnTo>
                    <a:pt x="266972" y="212271"/>
                  </a:lnTo>
                  <a:lnTo>
                    <a:pt x="266156" y="213088"/>
                  </a:lnTo>
                  <a:lnTo>
                    <a:pt x="266156" y="214721"/>
                  </a:lnTo>
                  <a:lnTo>
                    <a:pt x="266156" y="215537"/>
                  </a:lnTo>
                  <a:lnTo>
                    <a:pt x="266156" y="216354"/>
                  </a:lnTo>
                  <a:lnTo>
                    <a:pt x="264523" y="217986"/>
                  </a:lnTo>
                  <a:lnTo>
                    <a:pt x="264523" y="219619"/>
                  </a:lnTo>
                  <a:lnTo>
                    <a:pt x="265339" y="220436"/>
                  </a:lnTo>
                  <a:lnTo>
                    <a:pt x="266156" y="221252"/>
                  </a:lnTo>
                  <a:lnTo>
                    <a:pt x="266156" y="222068"/>
                  </a:lnTo>
                  <a:lnTo>
                    <a:pt x="265339" y="223701"/>
                  </a:lnTo>
                  <a:lnTo>
                    <a:pt x="264523" y="223701"/>
                  </a:lnTo>
                  <a:lnTo>
                    <a:pt x="263706" y="222068"/>
                  </a:lnTo>
                  <a:lnTo>
                    <a:pt x="262074" y="221252"/>
                  </a:lnTo>
                  <a:lnTo>
                    <a:pt x="260441" y="221252"/>
                  </a:lnTo>
                  <a:lnTo>
                    <a:pt x="258808" y="221252"/>
                  </a:lnTo>
                  <a:lnTo>
                    <a:pt x="257175" y="222885"/>
                  </a:lnTo>
                  <a:lnTo>
                    <a:pt x="256359" y="223701"/>
                  </a:lnTo>
                  <a:lnTo>
                    <a:pt x="256359" y="224518"/>
                  </a:lnTo>
                  <a:lnTo>
                    <a:pt x="256359" y="226967"/>
                  </a:lnTo>
                  <a:lnTo>
                    <a:pt x="255542" y="229416"/>
                  </a:lnTo>
                  <a:lnTo>
                    <a:pt x="254726" y="231866"/>
                  </a:lnTo>
                  <a:lnTo>
                    <a:pt x="253910" y="232682"/>
                  </a:lnTo>
                  <a:lnTo>
                    <a:pt x="252277" y="234315"/>
                  </a:lnTo>
                  <a:lnTo>
                    <a:pt x="251460" y="234315"/>
                  </a:lnTo>
                  <a:lnTo>
                    <a:pt x="250644" y="233499"/>
                  </a:lnTo>
                  <a:lnTo>
                    <a:pt x="249827" y="232682"/>
                  </a:lnTo>
                  <a:lnTo>
                    <a:pt x="250644" y="229416"/>
                  </a:lnTo>
                  <a:lnTo>
                    <a:pt x="250644" y="227784"/>
                  </a:lnTo>
                  <a:lnTo>
                    <a:pt x="252277" y="226967"/>
                  </a:lnTo>
                  <a:lnTo>
                    <a:pt x="250644" y="225334"/>
                  </a:lnTo>
                  <a:lnTo>
                    <a:pt x="249011" y="224518"/>
                  </a:lnTo>
                  <a:lnTo>
                    <a:pt x="246562" y="225334"/>
                  </a:lnTo>
                  <a:lnTo>
                    <a:pt x="245745" y="226151"/>
                  </a:lnTo>
                  <a:lnTo>
                    <a:pt x="244929" y="226967"/>
                  </a:lnTo>
                  <a:lnTo>
                    <a:pt x="243296" y="228600"/>
                  </a:lnTo>
                  <a:lnTo>
                    <a:pt x="241663" y="230233"/>
                  </a:lnTo>
                  <a:lnTo>
                    <a:pt x="240030" y="232682"/>
                  </a:lnTo>
                  <a:lnTo>
                    <a:pt x="239213" y="235131"/>
                  </a:lnTo>
                  <a:lnTo>
                    <a:pt x="235948" y="234315"/>
                  </a:lnTo>
                  <a:lnTo>
                    <a:pt x="234315" y="234315"/>
                  </a:lnTo>
                  <a:lnTo>
                    <a:pt x="232682" y="234315"/>
                  </a:lnTo>
                  <a:lnTo>
                    <a:pt x="229417" y="234315"/>
                  </a:lnTo>
                  <a:lnTo>
                    <a:pt x="225335" y="235131"/>
                  </a:lnTo>
                  <a:lnTo>
                    <a:pt x="221252" y="235948"/>
                  </a:lnTo>
                  <a:lnTo>
                    <a:pt x="221252" y="235131"/>
                  </a:lnTo>
                  <a:lnTo>
                    <a:pt x="224518" y="233499"/>
                  </a:lnTo>
                  <a:lnTo>
                    <a:pt x="224518" y="232682"/>
                  </a:lnTo>
                  <a:lnTo>
                    <a:pt x="224518" y="231866"/>
                  </a:lnTo>
                  <a:lnTo>
                    <a:pt x="223702" y="231866"/>
                  </a:lnTo>
                  <a:lnTo>
                    <a:pt x="221252" y="231866"/>
                  </a:lnTo>
                  <a:lnTo>
                    <a:pt x="220436" y="231866"/>
                  </a:lnTo>
                  <a:lnTo>
                    <a:pt x="219619" y="231049"/>
                  </a:lnTo>
                  <a:lnTo>
                    <a:pt x="218803" y="230233"/>
                  </a:lnTo>
                  <a:lnTo>
                    <a:pt x="217987" y="230233"/>
                  </a:lnTo>
                  <a:lnTo>
                    <a:pt x="217987" y="231866"/>
                  </a:lnTo>
                  <a:lnTo>
                    <a:pt x="217170" y="231866"/>
                  </a:lnTo>
                  <a:lnTo>
                    <a:pt x="216354" y="231049"/>
                  </a:lnTo>
                  <a:lnTo>
                    <a:pt x="216354" y="229416"/>
                  </a:lnTo>
                  <a:lnTo>
                    <a:pt x="215537" y="226967"/>
                  </a:lnTo>
                  <a:lnTo>
                    <a:pt x="215537" y="225334"/>
                  </a:lnTo>
                  <a:lnTo>
                    <a:pt x="216354" y="224518"/>
                  </a:lnTo>
                  <a:lnTo>
                    <a:pt x="215537" y="223701"/>
                  </a:lnTo>
                  <a:lnTo>
                    <a:pt x="214721" y="223701"/>
                  </a:lnTo>
                  <a:lnTo>
                    <a:pt x="213904" y="224518"/>
                  </a:lnTo>
                  <a:lnTo>
                    <a:pt x="213088" y="225334"/>
                  </a:lnTo>
                  <a:lnTo>
                    <a:pt x="211455" y="229416"/>
                  </a:lnTo>
                  <a:lnTo>
                    <a:pt x="210638" y="231866"/>
                  </a:lnTo>
                  <a:lnTo>
                    <a:pt x="212271" y="233499"/>
                  </a:lnTo>
                  <a:lnTo>
                    <a:pt x="216354" y="235948"/>
                  </a:lnTo>
                  <a:lnTo>
                    <a:pt x="217170" y="236764"/>
                  </a:lnTo>
                  <a:lnTo>
                    <a:pt x="217170" y="237581"/>
                  </a:lnTo>
                  <a:lnTo>
                    <a:pt x="216354" y="238397"/>
                  </a:lnTo>
                  <a:lnTo>
                    <a:pt x="215537" y="239213"/>
                  </a:lnTo>
                  <a:lnTo>
                    <a:pt x="211455" y="240030"/>
                  </a:lnTo>
                  <a:lnTo>
                    <a:pt x="208189" y="241663"/>
                  </a:lnTo>
                  <a:lnTo>
                    <a:pt x="207373" y="243296"/>
                  </a:lnTo>
                  <a:lnTo>
                    <a:pt x="204107" y="249827"/>
                  </a:lnTo>
                  <a:lnTo>
                    <a:pt x="201658" y="253909"/>
                  </a:lnTo>
                  <a:lnTo>
                    <a:pt x="198392" y="255542"/>
                  </a:lnTo>
                  <a:lnTo>
                    <a:pt x="194310" y="253909"/>
                  </a:lnTo>
                  <a:lnTo>
                    <a:pt x="193494" y="252276"/>
                  </a:lnTo>
                  <a:lnTo>
                    <a:pt x="192677" y="250643"/>
                  </a:lnTo>
                  <a:lnTo>
                    <a:pt x="191044" y="249011"/>
                  </a:lnTo>
                  <a:lnTo>
                    <a:pt x="189412" y="247378"/>
                  </a:lnTo>
                  <a:lnTo>
                    <a:pt x="188595" y="244929"/>
                  </a:lnTo>
                  <a:lnTo>
                    <a:pt x="188595" y="241663"/>
                  </a:lnTo>
                  <a:lnTo>
                    <a:pt x="187779" y="239213"/>
                  </a:lnTo>
                  <a:lnTo>
                    <a:pt x="188595" y="238397"/>
                  </a:lnTo>
                  <a:lnTo>
                    <a:pt x="191044" y="236764"/>
                  </a:lnTo>
                  <a:lnTo>
                    <a:pt x="191861" y="235948"/>
                  </a:lnTo>
                  <a:lnTo>
                    <a:pt x="193494" y="234315"/>
                  </a:lnTo>
                  <a:lnTo>
                    <a:pt x="194310" y="233499"/>
                  </a:lnTo>
                  <a:lnTo>
                    <a:pt x="194310" y="231866"/>
                  </a:lnTo>
                  <a:lnTo>
                    <a:pt x="193494" y="231049"/>
                  </a:lnTo>
                  <a:lnTo>
                    <a:pt x="191044" y="231049"/>
                  </a:lnTo>
                  <a:lnTo>
                    <a:pt x="188595" y="231866"/>
                  </a:lnTo>
                  <a:lnTo>
                    <a:pt x="186962" y="231049"/>
                  </a:lnTo>
                  <a:lnTo>
                    <a:pt x="184513" y="229416"/>
                  </a:lnTo>
                  <a:lnTo>
                    <a:pt x="183696" y="229416"/>
                  </a:lnTo>
                  <a:lnTo>
                    <a:pt x="181247" y="229416"/>
                  </a:lnTo>
                  <a:lnTo>
                    <a:pt x="179614" y="229416"/>
                  </a:lnTo>
                  <a:lnTo>
                    <a:pt x="177981" y="230233"/>
                  </a:lnTo>
                  <a:lnTo>
                    <a:pt x="176349" y="230233"/>
                  </a:lnTo>
                  <a:lnTo>
                    <a:pt x="175532" y="230233"/>
                  </a:lnTo>
                  <a:lnTo>
                    <a:pt x="173083" y="232682"/>
                  </a:lnTo>
                  <a:lnTo>
                    <a:pt x="171450" y="234315"/>
                  </a:lnTo>
                  <a:lnTo>
                    <a:pt x="169817" y="235131"/>
                  </a:lnTo>
                  <a:lnTo>
                    <a:pt x="166552" y="235131"/>
                  </a:lnTo>
                  <a:lnTo>
                    <a:pt x="164919" y="235948"/>
                  </a:lnTo>
                  <a:lnTo>
                    <a:pt x="163286" y="236764"/>
                  </a:lnTo>
                  <a:lnTo>
                    <a:pt x="162469" y="236764"/>
                  </a:lnTo>
                  <a:lnTo>
                    <a:pt x="160837" y="237581"/>
                  </a:lnTo>
                  <a:lnTo>
                    <a:pt x="158387" y="238397"/>
                  </a:lnTo>
                  <a:lnTo>
                    <a:pt x="157571" y="239213"/>
                  </a:lnTo>
                  <a:lnTo>
                    <a:pt x="155121" y="238397"/>
                  </a:lnTo>
                  <a:lnTo>
                    <a:pt x="151039" y="240030"/>
                  </a:lnTo>
                  <a:lnTo>
                    <a:pt x="149406" y="240030"/>
                  </a:lnTo>
                  <a:lnTo>
                    <a:pt x="147774" y="239213"/>
                  </a:lnTo>
                  <a:lnTo>
                    <a:pt x="146141" y="237581"/>
                  </a:lnTo>
                  <a:lnTo>
                    <a:pt x="144508" y="238397"/>
                  </a:lnTo>
                  <a:lnTo>
                    <a:pt x="142875" y="240030"/>
                  </a:lnTo>
                  <a:lnTo>
                    <a:pt x="142059" y="244112"/>
                  </a:lnTo>
                  <a:lnTo>
                    <a:pt x="140426" y="248194"/>
                  </a:lnTo>
                  <a:lnTo>
                    <a:pt x="140426" y="250643"/>
                  </a:lnTo>
                  <a:lnTo>
                    <a:pt x="139610" y="250643"/>
                  </a:lnTo>
                  <a:lnTo>
                    <a:pt x="133894" y="246561"/>
                  </a:lnTo>
                  <a:lnTo>
                    <a:pt x="133894" y="246561"/>
                  </a:lnTo>
                  <a:lnTo>
                    <a:pt x="129812" y="247378"/>
                  </a:lnTo>
                  <a:lnTo>
                    <a:pt x="128996" y="247378"/>
                  </a:lnTo>
                  <a:lnTo>
                    <a:pt x="127363" y="248194"/>
                  </a:lnTo>
                  <a:lnTo>
                    <a:pt x="125730" y="248194"/>
                  </a:lnTo>
                  <a:lnTo>
                    <a:pt x="124097" y="248194"/>
                  </a:lnTo>
                  <a:lnTo>
                    <a:pt x="122464" y="247378"/>
                  </a:lnTo>
                  <a:lnTo>
                    <a:pt x="120831" y="247378"/>
                  </a:lnTo>
                  <a:lnTo>
                    <a:pt x="119199" y="248194"/>
                  </a:lnTo>
                  <a:lnTo>
                    <a:pt x="118382" y="242479"/>
                  </a:lnTo>
                  <a:lnTo>
                    <a:pt x="118382" y="241663"/>
                  </a:lnTo>
                  <a:lnTo>
                    <a:pt x="119199" y="240846"/>
                  </a:lnTo>
                  <a:lnTo>
                    <a:pt x="120015" y="240030"/>
                  </a:lnTo>
                  <a:lnTo>
                    <a:pt x="122464" y="240030"/>
                  </a:lnTo>
                  <a:lnTo>
                    <a:pt x="124913" y="240030"/>
                  </a:lnTo>
                  <a:lnTo>
                    <a:pt x="126546" y="240030"/>
                  </a:lnTo>
                  <a:lnTo>
                    <a:pt x="128179" y="239213"/>
                  </a:lnTo>
                  <a:lnTo>
                    <a:pt x="129812" y="237581"/>
                  </a:lnTo>
                  <a:lnTo>
                    <a:pt x="131445" y="235948"/>
                  </a:lnTo>
                  <a:lnTo>
                    <a:pt x="133894" y="235131"/>
                  </a:lnTo>
                  <a:lnTo>
                    <a:pt x="135527" y="234315"/>
                  </a:lnTo>
                  <a:lnTo>
                    <a:pt x="137160" y="232682"/>
                  </a:lnTo>
                  <a:lnTo>
                    <a:pt x="138793" y="231049"/>
                  </a:lnTo>
                  <a:lnTo>
                    <a:pt x="140426" y="229416"/>
                  </a:lnTo>
                  <a:lnTo>
                    <a:pt x="142059" y="228600"/>
                  </a:lnTo>
                  <a:lnTo>
                    <a:pt x="144508" y="226151"/>
                  </a:lnTo>
                  <a:lnTo>
                    <a:pt x="147774" y="222885"/>
                  </a:lnTo>
                  <a:lnTo>
                    <a:pt x="149406" y="220436"/>
                  </a:lnTo>
                  <a:lnTo>
                    <a:pt x="150223" y="219619"/>
                  </a:lnTo>
                  <a:lnTo>
                    <a:pt x="153488" y="217986"/>
                  </a:lnTo>
                  <a:lnTo>
                    <a:pt x="157571" y="217170"/>
                  </a:lnTo>
                  <a:lnTo>
                    <a:pt x="159204" y="217170"/>
                  </a:lnTo>
                  <a:lnTo>
                    <a:pt x="160837" y="218803"/>
                  </a:lnTo>
                  <a:lnTo>
                    <a:pt x="161653" y="218803"/>
                  </a:lnTo>
                  <a:lnTo>
                    <a:pt x="162469" y="217986"/>
                  </a:lnTo>
                  <a:lnTo>
                    <a:pt x="164102" y="217986"/>
                  </a:lnTo>
                  <a:lnTo>
                    <a:pt x="166552" y="217986"/>
                  </a:lnTo>
                  <a:lnTo>
                    <a:pt x="168185" y="217986"/>
                  </a:lnTo>
                  <a:lnTo>
                    <a:pt x="169817" y="217986"/>
                  </a:lnTo>
                  <a:lnTo>
                    <a:pt x="173899" y="217170"/>
                  </a:lnTo>
                  <a:lnTo>
                    <a:pt x="175532" y="216354"/>
                  </a:lnTo>
                  <a:lnTo>
                    <a:pt x="177165" y="215537"/>
                  </a:lnTo>
                  <a:lnTo>
                    <a:pt x="184513" y="214721"/>
                  </a:lnTo>
                  <a:lnTo>
                    <a:pt x="189412" y="213088"/>
                  </a:lnTo>
                  <a:lnTo>
                    <a:pt x="190228" y="213088"/>
                  </a:lnTo>
                  <a:lnTo>
                    <a:pt x="191044" y="213088"/>
                  </a:lnTo>
                  <a:lnTo>
                    <a:pt x="191044" y="214721"/>
                  </a:lnTo>
                  <a:lnTo>
                    <a:pt x="190228" y="216354"/>
                  </a:lnTo>
                  <a:lnTo>
                    <a:pt x="191044" y="217170"/>
                  </a:lnTo>
                  <a:lnTo>
                    <a:pt x="191861" y="217986"/>
                  </a:lnTo>
                  <a:lnTo>
                    <a:pt x="196760" y="217986"/>
                  </a:lnTo>
                  <a:lnTo>
                    <a:pt x="198392" y="217986"/>
                  </a:lnTo>
                  <a:lnTo>
                    <a:pt x="200025" y="217170"/>
                  </a:lnTo>
                  <a:lnTo>
                    <a:pt x="201658" y="216354"/>
                  </a:lnTo>
                  <a:lnTo>
                    <a:pt x="203291" y="214721"/>
                  </a:lnTo>
                  <a:lnTo>
                    <a:pt x="204924" y="213088"/>
                  </a:lnTo>
                  <a:lnTo>
                    <a:pt x="204107" y="210638"/>
                  </a:lnTo>
                  <a:lnTo>
                    <a:pt x="204107" y="208189"/>
                  </a:lnTo>
                  <a:lnTo>
                    <a:pt x="204924" y="205740"/>
                  </a:lnTo>
                  <a:lnTo>
                    <a:pt x="206556" y="203291"/>
                  </a:lnTo>
                  <a:lnTo>
                    <a:pt x="208189" y="201658"/>
                  </a:lnTo>
                  <a:lnTo>
                    <a:pt x="209822" y="200025"/>
                  </a:lnTo>
                  <a:lnTo>
                    <a:pt x="213088" y="195943"/>
                  </a:lnTo>
                  <a:lnTo>
                    <a:pt x="215537" y="192677"/>
                  </a:lnTo>
                  <a:lnTo>
                    <a:pt x="216354" y="188595"/>
                  </a:lnTo>
                  <a:lnTo>
                    <a:pt x="215537" y="183696"/>
                  </a:lnTo>
                  <a:lnTo>
                    <a:pt x="217987" y="179614"/>
                  </a:lnTo>
                  <a:lnTo>
                    <a:pt x="219619" y="178798"/>
                  </a:lnTo>
                  <a:lnTo>
                    <a:pt x="223702" y="177165"/>
                  </a:lnTo>
                  <a:lnTo>
                    <a:pt x="226151" y="176348"/>
                  </a:lnTo>
                  <a:lnTo>
                    <a:pt x="226151" y="177165"/>
                  </a:lnTo>
                  <a:lnTo>
                    <a:pt x="226151" y="177981"/>
                  </a:lnTo>
                  <a:lnTo>
                    <a:pt x="222885" y="181247"/>
                  </a:lnTo>
                  <a:lnTo>
                    <a:pt x="221252" y="182880"/>
                  </a:lnTo>
                  <a:lnTo>
                    <a:pt x="220436" y="182880"/>
                  </a:lnTo>
                  <a:lnTo>
                    <a:pt x="219619" y="183696"/>
                  </a:lnTo>
                  <a:lnTo>
                    <a:pt x="219619" y="184513"/>
                  </a:lnTo>
                  <a:lnTo>
                    <a:pt x="221252" y="186146"/>
                  </a:lnTo>
                  <a:lnTo>
                    <a:pt x="221252" y="187779"/>
                  </a:lnTo>
                  <a:lnTo>
                    <a:pt x="221252" y="189411"/>
                  </a:lnTo>
                  <a:lnTo>
                    <a:pt x="221252" y="190228"/>
                  </a:lnTo>
                  <a:lnTo>
                    <a:pt x="222885" y="191861"/>
                  </a:lnTo>
                  <a:lnTo>
                    <a:pt x="224518" y="192677"/>
                  </a:lnTo>
                  <a:lnTo>
                    <a:pt x="225335" y="192677"/>
                  </a:lnTo>
                  <a:lnTo>
                    <a:pt x="226151" y="192677"/>
                  </a:lnTo>
                  <a:lnTo>
                    <a:pt x="228600" y="189411"/>
                  </a:lnTo>
                  <a:lnTo>
                    <a:pt x="229417" y="188595"/>
                  </a:lnTo>
                  <a:lnTo>
                    <a:pt x="235948" y="186146"/>
                  </a:lnTo>
                  <a:lnTo>
                    <a:pt x="239213" y="184513"/>
                  </a:lnTo>
                  <a:lnTo>
                    <a:pt x="240846" y="183696"/>
                  </a:lnTo>
                  <a:lnTo>
                    <a:pt x="242479" y="182880"/>
                  </a:lnTo>
                  <a:lnTo>
                    <a:pt x="246562" y="179614"/>
                  </a:lnTo>
                  <a:lnTo>
                    <a:pt x="248194" y="177981"/>
                  </a:lnTo>
                  <a:lnTo>
                    <a:pt x="249827" y="176348"/>
                  </a:lnTo>
                  <a:lnTo>
                    <a:pt x="250644" y="173899"/>
                  </a:lnTo>
                  <a:lnTo>
                    <a:pt x="251460" y="171450"/>
                  </a:lnTo>
                  <a:lnTo>
                    <a:pt x="252277" y="169817"/>
                  </a:lnTo>
                  <a:lnTo>
                    <a:pt x="257992" y="166551"/>
                  </a:lnTo>
                  <a:lnTo>
                    <a:pt x="259624" y="164919"/>
                  </a:lnTo>
                  <a:lnTo>
                    <a:pt x="260441" y="164102"/>
                  </a:lnTo>
                  <a:lnTo>
                    <a:pt x="261257" y="161653"/>
                  </a:lnTo>
                  <a:lnTo>
                    <a:pt x="262074" y="159204"/>
                  </a:lnTo>
                  <a:lnTo>
                    <a:pt x="262890" y="156754"/>
                  </a:lnTo>
                  <a:lnTo>
                    <a:pt x="263706" y="155121"/>
                  </a:lnTo>
                  <a:lnTo>
                    <a:pt x="265339" y="152672"/>
                  </a:lnTo>
                  <a:lnTo>
                    <a:pt x="266972" y="151039"/>
                  </a:lnTo>
                  <a:lnTo>
                    <a:pt x="267788" y="149406"/>
                  </a:lnTo>
                  <a:lnTo>
                    <a:pt x="269421" y="144508"/>
                  </a:lnTo>
                  <a:lnTo>
                    <a:pt x="270238" y="142059"/>
                  </a:lnTo>
                  <a:lnTo>
                    <a:pt x="271054" y="141242"/>
                  </a:lnTo>
                  <a:lnTo>
                    <a:pt x="271871" y="140426"/>
                  </a:lnTo>
                  <a:lnTo>
                    <a:pt x="272687" y="139609"/>
                  </a:lnTo>
                  <a:lnTo>
                    <a:pt x="273504" y="138793"/>
                  </a:lnTo>
                  <a:lnTo>
                    <a:pt x="273504" y="137976"/>
                  </a:lnTo>
                  <a:lnTo>
                    <a:pt x="273504" y="134711"/>
                  </a:lnTo>
                  <a:lnTo>
                    <a:pt x="273504" y="132261"/>
                  </a:lnTo>
                  <a:lnTo>
                    <a:pt x="272687" y="129812"/>
                  </a:lnTo>
                  <a:lnTo>
                    <a:pt x="271871" y="128996"/>
                  </a:lnTo>
                  <a:lnTo>
                    <a:pt x="271054" y="128996"/>
                  </a:lnTo>
                  <a:lnTo>
                    <a:pt x="269421" y="128996"/>
                  </a:lnTo>
                  <a:lnTo>
                    <a:pt x="268605" y="128179"/>
                  </a:lnTo>
                  <a:lnTo>
                    <a:pt x="268605" y="127363"/>
                  </a:lnTo>
                  <a:lnTo>
                    <a:pt x="269421" y="127363"/>
                  </a:lnTo>
                  <a:lnTo>
                    <a:pt x="270238" y="126546"/>
                  </a:lnTo>
                  <a:lnTo>
                    <a:pt x="271054" y="125730"/>
                  </a:lnTo>
                  <a:lnTo>
                    <a:pt x="271871" y="123281"/>
                  </a:lnTo>
                  <a:lnTo>
                    <a:pt x="272687" y="120831"/>
                  </a:lnTo>
                  <a:lnTo>
                    <a:pt x="272687" y="120015"/>
                  </a:lnTo>
                  <a:lnTo>
                    <a:pt x="271871" y="117566"/>
                  </a:lnTo>
                  <a:lnTo>
                    <a:pt x="271054" y="115116"/>
                  </a:lnTo>
                  <a:lnTo>
                    <a:pt x="271054" y="113484"/>
                  </a:lnTo>
                  <a:lnTo>
                    <a:pt x="271871" y="111851"/>
                  </a:lnTo>
                  <a:lnTo>
                    <a:pt x="272687" y="110218"/>
                  </a:lnTo>
                  <a:lnTo>
                    <a:pt x="273504" y="110218"/>
                  </a:lnTo>
                  <a:lnTo>
                    <a:pt x="274320" y="110218"/>
                  </a:lnTo>
                  <a:lnTo>
                    <a:pt x="275137" y="109401"/>
                  </a:lnTo>
                  <a:lnTo>
                    <a:pt x="275953" y="108585"/>
                  </a:lnTo>
                  <a:lnTo>
                    <a:pt x="276770" y="107769"/>
                  </a:lnTo>
                  <a:lnTo>
                    <a:pt x="277586" y="105319"/>
                  </a:lnTo>
                  <a:lnTo>
                    <a:pt x="277586" y="103686"/>
                  </a:lnTo>
                  <a:lnTo>
                    <a:pt x="276770" y="100421"/>
                  </a:lnTo>
                  <a:lnTo>
                    <a:pt x="277586" y="99604"/>
                  </a:lnTo>
                  <a:lnTo>
                    <a:pt x="278402" y="98788"/>
                  </a:lnTo>
                  <a:lnTo>
                    <a:pt x="279219" y="99604"/>
                  </a:lnTo>
                  <a:lnTo>
                    <a:pt x="280035" y="99604"/>
                  </a:lnTo>
                  <a:lnTo>
                    <a:pt x="280852" y="99604"/>
                  </a:lnTo>
                  <a:lnTo>
                    <a:pt x="281668" y="99604"/>
                  </a:lnTo>
                  <a:lnTo>
                    <a:pt x="281668" y="100421"/>
                  </a:lnTo>
                  <a:lnTo>
                    <a:pt x="282485" y="106136"/>
                  </a:lnTo>
                  <a:lnTo>
                    <a:pt x="282485" y="106952"/>
                  </a:lnTo>
                  <a:lnTo>
                    <a:pt x="283301" y="107769"/>
                  </a:lnTo>
                  <a:lnTo>
                    <a:pt x="284117" y="107769"/>
                  </a:lnTo>
                  <a:lnTo>
                    <a:pt x="284934" y="106952"/>
                  </a:lnTo>
                  <a:lnTo>
                    <a:pt x="285750" y="106136"/>
                  </a:lnTo>
                  <a:lnTo>
                    <a:pt x="286567" y="106136"/>
                  </a:lnTo>
                  <a:lnTo>
                    <a:pt x="289832" y="107769"/>
                  </a:lnTo>
                  <a:lnTo>
                    <a:pt x="290649" y="106952"/>
                  </a:lnTo>
                  <a:lnTo>
                    <a:pt x="291465" y="105319"/>
                  </a:lnTo>
                  <a:lnTo>
                    <a:pt x="292281" y="102870"/>
                  </a:lnTo>
                  <a:lnTo>
                    <a:pt x="292281" y="100421"/>
                  </a:lnTo>
                  <a:lnTo>
                    <a:pt x="291465" y="99604"/>
                  </a:lnTo>
                  <a:lnTo>
                    <a:pt x="290649" y="99604"/>
                  </a:lnTo>
                  <a:lnTo>
                    <a:pt x="289832" y="100421"/>
                  </a:lnTo>
                  <a:lnTo>
                    <a:pt x="289016" y="100421"/>
                  </a:lnTo>
                  <a:lnTo>
                    <a:pt x="284934" y="101237"/>
                  </a:lnTo>
                  <a:lnTo>
                    <a:pt x="284934" y="98788"/>
                  </a:lnTo>
                  <a:lnTo>
                    <a:pt x="285750" y="94706"/>
                  </a:lnTo>
                  <a:lnTo>
                    <a:pt x="286567" y="93889"/>
                  </a:lnTo>
                  <a:lnTo>
                    <a:pt x="287383" y="93073"/>
                  </a:lnTo>
                  <a:lnTo>
                    <a:pt x="289016" y="93889"/>
                  </a:lnTo>
                  <a:lnTo>
                    <a:pt x="289832" y="94706"/>
                  </a:lnTo>
                  <a:lnTo>
                    <a:pt x="290649" y="93889"/>
                  </a:lnTo>
                  <a:close/>
                  <a:moveTo>
                    <a:pt x="242479" y="169817"/>
                  </a:moveTo>
                  <a:lnTo>
                    <a:pt x="240846" y="169817"/>
                  </a:lnTo>
                  <a:lnTo>
                    <a:pt x="240846" y="169817"/>
                  </a:lnTo>
                  <a:lnTo>
                    <a:pt x="241663" y="169001"/>
                  </a:lnTo>
                  <a:lnTo>
                    <a:pt x="241663" y="168184"/>
                  </a:lnTo>
                  <a:lnTo>
                    <a:pt x="242479" y="166551"/>
                  </a:lnTo>
                  <a:lnTo>
                    <a:pt x="242479" y="165735"/>
                  </a:lnTo>
                  <a:lnTo>
                    <a:pt x="240846" y="165735"/>
                  </a:lnTo>
                  <a:lnTo>
                    <a:pt x="240846" y="164102"/>
                  </a:lnTo>
                  <a:lnTo>
                    <a:pt x="241663" y="162469"/>
                  </a:lnTo>
                  <a:lnTo>
                    <a:pt x="244112" y="160020"/>
                  </a:lnTo>
                  <a:lnTo>
                    <a:pt x="244929" y="159204"/>
                  </a:lnTo>
                  <a:lnTo>
                    <a:pt x="244929" y="160020"/>
                  </a:lnTo>
                  <a:lnTo>
                    <a:pt x="244112" y="162469"/>
                  </a:lnTo>
                  <a:lnTo>
                    <a:pt x="244112" y="163286"/>
                  </a:lnTo>
                  <a:lnTo>
                    <a:pt x="245745" y="163286"/>
                  </a:lnTo>
                  <a:lnTo>
                    <a:pt x="244112" y="166551"/>
                  </a:lnTo>
                  <a:lnTo>
                    <a:pt x="242479" y="169817"/>
                  </a:lnTo>
                  <a:close/>
                  <a:moveTo>
                    <a:pt x="160020" y="203291"/>
                  </a:moveTo>
                  <a:lnTo>
                    <a:pt x="160020" y="203291"/>
                  </a:lnTo>
                  <a:lnTo>
                    <a:pt x="157571" y="204107"/>
                  </a:lnTo>
                  <a:lnTo>
                    <a:pt x="156754" y="203291"/>
                  </a:lnTo>
                  <a:lnTo>
                    <a:pt x="156754" y="201658"/>
                  </a:lnTo>
                  <a:lnTo>
                    <a:pt x="158387" y="200841"/>
                  </a:lnTo>
                  <a:lnTo>
                    <a:pt x="160020" y="202474"/>
                  </a:lnTo>
                  <a:lnTo>
                    <a:pt x="160020" y="203291"/>
                  </a:lnTo>
                  <a:close/>
                  <a:moveTo>
                    <a:pt x="261257" y="232682"/>
                  </a:moveTo>
                  <a:lnTo>
                    <a:pt x="261257" y="233499"/>
                  </a:lnTo>
                  <a:lnTo>
                    <a:pt x="260441" y="233499"/>
                  </a:lnTo>
                  <a:lnTo>
                    <a:pt x="259624" y="232682"/>
                  </a:lnTo>
                  <a:lnTo>
                    <a:pt x="259624" y="231866"/>
                  </a:lnTo>
                  <a:lnTo>
                    <a:pt x="260441" y="231866"/>
                  </a:lnTo>
                  <a:lnTo>
                    <a:pt x="261257" y="232682"/>
                  </a:lnTo>
                  <a:close/>
                  <a:moveTo>
                    <a:pt x="94706" y="240030"/>
                  </a:moveTo>
                  <a:lnTo>
                    <a:pt x="94706" y="240846"/>
                  </a:lnTo>
                  <a:lnTo>
                    <a:pt x="93889" y="240030"/>
                  </a:lnTo>
                  <a:lnTo>
                    <a:pt x="93073" y="239213"/>
                  </a:lnTo>
                  <a:lnTo>
                    <a:pt x="93889" y="235948"/>
                  </a:lnTo>
                  <a:lnTo>
                    <a:pt x="93889" y="235131"/>
                  </a:lnTo>
                  <a:lnTo>
                    <a:pt x="93889" y="234315"/>
                  </a:lnTo>
                  <a:lnTo>
                    <a:pt x="96338" y="232682"/>
                  </a:lnTo>
                  <a:lnTo>
                    <a:pt x="96338" y="232682"/>
                  </a:lnTo>
                  <a:lnTo>
                    <a:pt x="96338" y="233499"/>
                  </a:lnTo>
                  <a:lnTo>
                    <a:pt x="96338" y="234315"/>
                  </a:lnTo>
                  <a:lnTo>
                    <a:pt x="96338" y="235948"/>
                  </a:lnTo>
                  <a:lnTo>
                    <a:pt x="94706" y="238397"/>
                  </a:lnTo>
                  <a:lnTo>
                    <a:pt x="94706" y="240030"/>
                  </a:lnTo>
                  <a:close/>
                  <a:moveTo>
                    <a:pt x="186146" y="241663"/>
                  </a:moveTo>
                  <a:lnTo>
                    <a:pt x="184513" y="243296"/>
                  </a:lnTo>
                  <a:lnTo>
                    <a:pt x="182880" y="243296"/>
                  </a:lnTo>
                  <a:lnTo>
                    <a:pt x="182063" y="242479"/>
                  </a:lnTo>
                  <a:lnTo>
                    <a:pt x="182063" y="241663"/>
                  </a:lnTo>
                  <a:lnTo>
                    <a:pt x="183696" y="240030"/>
                  </a:lnTo>
                  <a:lnTo>
                    <a:pt x="185329" y="237581"/>
                  </a:lnTo>
                  <a:lnTo>
                    <a:pt x="186146" y="236764"/>
                  </a:lnTo>
                  <a:lnTo>
                    <a:pt x="186962" y="235948"/>
                  </a:lnTo>
                  <a:lnTo>
                    <a:pt x="187779" y="235948"/>
                  </a:lnTo>
                  <a:lnTo>
                    <a:pt x="186146" y="239213"/>
                  </a:lnTo>
                  <a:lnTo>
                    <a:pt x="186146" y="241663"/>
                  </a:lnTo>
                  <a:close/>
                  <a:moveTo>
                    <a:pt x="176349" y="237581"/>
                  </a:moveTo>
                  <a:lnTo>
                    <a:pt x="176349" y="237581"/>
                  </a:lnTo>
                  <a:lnTo>
                    <a:pt x="176349" y="237581"/>
                  </a:lnTo>
                  <a:lnTo>
                    <a:pt x="174716" y="238397"/>
                  </a:lnTo>
                  <a:lnTo>
                    <a:pt x="174716" y="237581"/>
                  </a:lnTo>
                  <a:lnTo>
                    <a:pt x="173899" y="236764"/>
                  </a:lnTo>
                  <a:lnTo>
                    <a:pt x="173899" y="235948"/>
                  </a:lnTo>
                  <a:lnTo>
                    <a:pt x="176349" y="235948"/>
                  </a:lnTo>
                  <a:lnTo>
                    <a:pt x="176349" y="237581"/>
                  </a:lnTo>
                  <a:lnTo>
                    <a:pt x="176349" y="237581"/>
                  </a:lnTo>
                  <a:close/>
                  <a:moveTo>
                    <a:pt x="176349" y="242479"/>
                  </a:moveTo>
                  <a:lnTo>
                    <a:pt x="178798" y="243296"/>
                  </a:lnTo>
                  <a:lnTo>
                    <a:pt x="181247" y="243296"/>
                  </a:lnTo>
                  <a:lnTo>
                    <a:pt x="181247" y="246561"/>
                  </a:lnTo>
                  <a:lnTo>
                    <a:pt x="181247" y="247378"/>
                  </a:lnTo>
                  <a:lnTo>
                    <a:pt x="182063" y="248194"/>
                  </a:lnTo>
                  <a:lnTo>
                    <a:pt x="182063" y="249827"/>
                  </a:lnTo>
                  <a:lnTo>
                    <a:pt x="182880" y="250643"/>
                  </a:lnTo>
                  <a:lnTo>
                    <a:pt x="179614" y="252276"/>
                  </a:lnTo>
                  <a:lnTo>
                    <a:pt x="177165" y="254726"/>
                  </a:lnTo>
                  <a:lnTo>
                    <a:pt x="176349" y="256359"/>
                  </a:lnTo>
                  <a:lnTo>
                    <a:pt x="175532" y="257991"/>
                  </a:lnTo>
                  <a:lnTo>
                    <a:pt x="174716" y="259624"/>
                  </a:lnTo>
                  <a:lnTo>
                    <a:pt x="174716" y="261257"/>
                  </a:lnTo>
                  <a:lnTo>
                    <a:pt x="173899" y="260441"/>
                  </a:lnTo>
                  <a:lnTo>
                    <a:pt x="171450" y="257175"/>
                  </a:lnTo>
                  <a:lnTo>
                    <a:pt x="169817" y="256359"/>
                  </a:lnTo>
                  <a:lnTo>
                    <a:pt x="167368" y="255542"/>
                  </a:lnTo>
                  <a:lnTo>
                    <a:pt x="166552" y="255542"/>
                  </a:lnTo>
                  <a:lnTo>
                    <a:pt x="160837" y="258808"/>
                  </a:lnTo>
                  <a:lnTo>
                    <a:pt x="160020" y="261257"/>
                  </a:lnTo>
                  <a:lnTo>
                    <a:pt x="158387" y="264523"/>
                  </a:lnTo>
                  <a:lnTo>
                    <a:pt x="157571" y="265339"/>
                  </a:lnTo>
                  <a:lnTo>
                    <a:pt x="156754" y="265339"/>
                  </a:lnTo>
                  <a:lnTo>
                    <a:pt x="155938" y="266156"/>
                  </a:lnTo>
                  <a:lnTo>
                    <a:pt x="155121" y="268605"/>
                  </a:lnTo>
                  <a:lnTo>
                    <a:pt x="153488" y="270238"/>
                  </a:lnTo>
                  <a:lnTo>
                    <a:pt x="152672" y="270238"/>
                  </a:lnTo>
                  <a:lnTo>
                    <a:pt x="151039" y="269421"/>
                  </a:lnTo>
                  <a:lnTo>
                    <a:pt x="150223" y="269421"/>
                  </a:lnTo>
                  <a:lnTo>
                    <a:pt x="151039" y="266972"/>
                  </a:lnTo>
                  <a:lnTo>
                    <a:pt x="149406" y="266972"/>
                  </a:lnTo>
                  <a:lnTo>
                    <a:pt x="147774" y="266972"/>
                  </a:lnTo>
                  <a:lnTo>
                    <a:pt x="147774" y="265339"/>
                  </a:lnTo>
                  <a:lnTo>
                    <a:pt x="146957" y="264523"/>
                  </a:lnTo>
                  <a:lnTo>
                    <a:pt x="147774" y="262890"/>
                  </a:lnTo>
                  <a:lnTo>
                    <a:pt x="147774" y="262074"/>
                  </a:lnTo>
                  <a:lnTo>
                    <a:pt x="148590" y="261257"/>
                  </a:lnTo>
                  <a:lnTo>
                    <a:pt x="148590" y="260441"/>
                  </a:lnTo>
                  <a:lnTo>
                    <a:pt x="148590" y="259624"/>
                  </a:lnTo>
                  <a:lnTo>
                    <a:pt x="147774" y="259624"/>
                  </a:lnTo>
                  <a:lnTo>
                    <a:pt x="146957" y="258808"/>
                  </a:lnTo>
                  <a:lnTo>
                    <a:pt x="146957" y="257175"/>
                  </a:lnTo>
                  <a:lnTo>
                    <a:pt x="146141" y="257175"/>
                  </a:lnTo>
                  <a:lnTo>
                    <a:pt x="144508" y="257175"/>
                  </a:lnTo>
                  <a:lnTo>
                    <a:pt x="141242" y="258808"/>
                  </a:lnTo>
                  <a:lnTo>
                    <a:pt x="140426" y="258808"/>
                  </a:lnTo>
                  <a:lnTo>
                    <a:pt x="142059" y="257991"/>
                  </a:lnTo>
                  <a:lnTo>
                    <a:pt x="145324" y="256359"/>
                  </a:lnTo>
                  <a:lnTo>
                    <a:pt x="146957" y="255542"/>
                  </a:lnTo>
                  <a:lnTo>
                    <a:pt x="149406" y="253093"/>
                  </a:lnTo>
                  <a:lnTo>
                    <a:pt x="151039" y="252276"/>
                  </a:lnTo>
                  <a:lnTo>
                    <a:pt x="151856" y="250643"/>
                  </a:lnTo>
                  <a:lnTo>
                    <a:pt x="151856" y="249827"/>
                  </a:lnTo>
                  <a:lnTo>
                    <a:pt x="152672" y="249011"/>
                  </a:lnTo>
                  <a:lnTo>
                    <a:pt x="153488" y="247378"/>
                  </a:lnTo>
                  <a:lnTo>
                    <a:pt x="154305" y="246561"/>
                  </a:lnTo>
                  <a:lnTo>
                    <a:pt x="155938" y="244929"/>
                  </a:lnTo>
                  <a:lnTo>
                    <a:pt x="156754" y="244929"/>
                  </a:lnTo>
                  <a:lnTo>
                    <a:pt x="157571" y="246561"/>
                  </a:lnTo>
                  <a:lnTo>
                    <a:pt x="159204" y="248194"/>
                  </a:lnTo>
                  <a:lnTo>
                    <a:pt x="160020" y="248194"/>
                  </a:lnTo>
                  <a:lnTo>
                    <a:pt x="161653" y="247378"/>
                  </a:lnTo>
                  <a:lnTo>
                    <a:pt x="162469" y="247378"/>
                  </a:lnTo>
                  <a:lnTo>
                    <a:pt x="164102" y="247378"/>
                  </a:lnTo>
                  <a:lnTo>
                    <a:pt x="165735" y="246561"/>
                  </a:lnTo>
                  <a:lnTo>
                    <a:pt x="166552" y="245745"/>
                  </a:lnTo>
                  <a:lnTo>
                    <a:pt x="166552" y="244112"/>
                  </a:lnTo>
                  <a:lnTo>
                    <a:pt x="165735" y="241663"/>
                  </a:lnTo>
                  <a:lnTo>
                    <a:pt x="166552" y="241663"/>
                  </a:lnTo>
                  <a:lnTo>
                    <a:pt x="167368" y="241663"/>
                  </a:lnTo>
                  <a:lnTo>
                    <a:pt x="169001" y="240030"/>
                  </a:lnTo>
                  <a:lnTo>
                    <a:pt x="170634" y="239213"/>
                  </a:lnTo>
                  <a:lnTo>
                    <a:pt x="173083" y="239213"/>
                  </a:lnTo>
                  <a:lnTo>
                    <a:pt x="175532" y="240030"/>
                  </a:lnTo>
                  <a:lnTo>
                    <a:pt x="176349" y="242479"/>
                  </a:lnTo>
                  <a:close/>
                  <a:moveTo>
                    <a:pt x="93073" y="244929"/>
                  </a:moveTo>
                  <a:lnTo>
                    <a:pt x="92256" y="245745"/>
                  </a:lnTo>
                  <a:lnTo>
                    <a:pt x="91440" y="244112"/>
                  </a:lnTo>
                  <a:lnTo>
                    <a:pt x="92256" y="240846"/>
                  </a:lnTo>
                  <a:lnTo>
                    <a:pt x="93889" y="241663"/>
                  </a:lnTo>
                  <a:lnTo>
                    <a:pt x="93889" y="242479"/>
                  </a:lnTo>
                  <a:lnTo>
                    <a:pt x="93073" y="244929"/>
                  </a:lnTo>
                  <a:close/>
                  <a:moveTo>
                    <a:pt x="146957" y="244929"/>
                  </a:moveTo>
                  <a:lnTo>
                    <a:pt x="146957" y="244929"/>
                  </a:lnTo>
                  <a:lnTo>
                    <a:pt x="145324" y="245745"/>
                  </a:lnTo>
                  <a:lnTo>
                    <a:pt x="146141" y="244929"/>
                  </a:lnTo>
                  <a:lnTo>
                    <a:pt x="146957" y="244112"/>
                  </a:lnTo>
                  <a:lnTo>
                    <a:pt x="146957" y="244112"/>
                  </a:lnTo>
                  <a:lnTo>
                    <a:pt x="146957" y="244929"/>
                  </a:lnTo>
                  <a:lnTo>
                    <a:pt x="146957" y="244929"/>
                  </a:lnTo>
                  <a:close/>
                  <a:moveTo>
                    <a:pt x="142059" y="248194"/>
                  </a:moveTo>
                  <a:lnTo>
                    <a:pt x="142059" y="248194"/>
                  </a:lnTo>
                  <a:lnTo>
                    <a:pt x="144508" y="249011"/>
                  </a:lnTo>
                  <a:lnTo>
                    <a:pt x="144508" y="249011"/>
                  </a:lnTo>
                  <a:lnTo>
                    <a:pt x="143692" y="249827"/>
                  </a:lnTo>
                  <a:lnTo>
                    <a:pt x="142875" y="250643"/>
                  </a:lnTo>
                  <a:lnTo>
                    <a:pt x="141242" y="249827"/>
                  </a:lnTo>
                  <a:lnTo>
                    <a:pt x="140426" y="249827"/>
                  </a:lnTo>
                  <a:lnTo>
                    <a:pt x="140426" y="249011"/>
                  </a:lnTo>
                  <a:lnTo>
                    <a:pt x="140426" y="249011"/>
                  </a:lnTo>
                  <a:lnTo>
                    <a:pt x="142059" y="248194"/>
                  </a:lnTo>
                  <a:close/>
                  <a:moveTo>
                    <a:pt x="124097" y="255542"/>
                  </a:moveTo>
                  <a:lnTo>
                    <a:pt x="126546" y="256359"/>
                  </a:lnTo>
                  <a:lnTo>
                    <a:pt x="127363" y="256359"/>
                  </a:lnTo>
                  <a:lnTo>
                    <a:pt x="128179" y="256359"/>
                  </a:lnTo>
                  <a:lnTo>
                    <a:pt x="129812" y="255542"/>
                  </a:lnTo>
                  <a:lnTo>
                    <a:pt x="131445" y="254726"/>
                  </a:lnTo>
                  <a:lnTo>
                    <a:pt x="132262" y="254726"/>
                  </a:lnTo>
                  <a:lnTo>
                    <a:pt x="133078" y="255542"/>
                  </a:lnTo>
                  <a:lnTo>
                    <a:pt x="133894" y="256359"/>
                  </a:lnTo>
                  <a:lnTo>
                    <a:pt x="133894" y="257175"/>
                  </a:lnTo>
                  <a:lnTo>
                    <a:pt x="132262" y="259624"/>
                  </a:lnTo>
                  <a:lnTo>
                    <a:pt x="130629" y="262074"/>
                  </a:lnTo>
                  <a:lnTo>
                    <a:pt x="133894" y="262890"/>
                  </a:lnTo>
                  <a:lnTo>
                    <a:pt x="137160" y="262890"/>
                  </a:lnTo>
                  <a:lnTo>
                    <a:pt x="136344" y="264523"/>
                  </a:lnTo>
                  <a:lnTo>
                    <a:pt x="136344" y="266156"/>
                  </a:lnTo>
                  <a:lnTo>
                    <a:pt x="137160" y="266972"/>
                  </a:lnTo>
                  <a:lnTo>
                    <a:pt x="137977" y="267788"/>
                  </a:lnTo>
                  <a:lnTo>
                    <a:pt x="137977" y="268605"/>
                  </a:lnTo>
                  <a:lnTo>
                    <a:pt x="137160" y="269421"/>
                  </a:lnTo>
                  <a:lnTo>
                    <a:pt x="138793" y="270238"/>
                  </a:lnTo>
                  <a:lnTo>
                    <a:pt x="138793" y="271054"/>
                  </a:lnTo>
                  <a:lnTo>
                    <a:pt x="137977" y="271871"/>
                  </a:lnTo>
                  <a:lnTo>
                    <a:pt x="133894" y="276769"/>
                  </a:lnTo>
                  <a:lnTo>
                    <a:pt x="133078" y="279218"/>
                  </a:lnTo>
                  <a:lnTo>
                    <a:pt x="132262" y="281668"/>
                  </a:lnTo>
                  <a:lnTo>
                    <a:pt x="131445" y="283301"/>
                  </a:lnTo>
                  <a:lnTo>
                    <a:pt x="130629" y="285750"/>
                  </a:lnTo>
                  <a:lnTo>
                    <a:pt x="129812" y="288199"/>
                  </a:lnTo>
                  <a:lnTo>
                    <a:pt x="128996" y="290649"/>
                  </a:lnTo>
                  <a:lnTo>
                    <a:pt x="128996" y="292281"/>
                  </a:lnTo>
                  <a:lnTo>
                    <a:pt x="128996" y="294731"/>
                  </a:lnTo>
                  <a:lnTo>
                    <a:pt x="127363" y="299629"/>
                  </a:lnTo>
                  <a:lnTo>
                    <a:pt x="125730" y="299629"/>
                  </a:lnTo>
                  <a:lnTo>
                    <a:pt x="124097" y="298813"/>
                  </a:lnTo>
                  <a:lnTo>
                    <a:pt x="123281" y="298813"/>
                  </a:lnTo>
                  <a:lnTo>
                    <a:pt x="122464" y="299629"/>
                  </a:lnTo>
                  <a:lnTo>
                    <a:pt x="123281" y="302079"/>
                  </a:lnTo>
                  <a:lnTo>
                    <a:pt x="120015" y="304528"/>
                  </a:lnTo>
                  <a:lnTo>
                    <a:pt x="115933" y="305344"/>
                  </a:lnTo>
                  <a:lnTo>
                    <a:pt x="115933" y="304528"/>
                  </a:lnTo>
                  <a:lnTo>
                    <a:pt x="115933" y="303711"/>
                  </a:lnTo>
                  <a:lnTo>
                    <a:pt x="116749" y="302895"/>
                  </a:lnTo>
                  <a:lnTo>
                    <a:pt x="116749" y="302079"/>
                  </a:lnTo>
                  <a:lnTo>
                    <a:pt x="117566" y="299629"/>
                  </a:lnTo>
                  <a:lnTo>
                    <a:pt x="117566" y="297180"/>
                  </a:lnTo>
                  <a:lnTo>
                    <a:pt x="116749" y="294731"/>
                  </a:lnTo>
                  <a:lnTo>
                    <a:pt x="116749" y="293914"/>
                  </a:lnTo>
                  <a:lnTo>
                    <a:pt x="117566" y="293914"/>
                  </a:lnTo>
                  <a:lnTo>
                    <a:pt x="118382" y="293914"/>
                  </a:lnTo>
                  <a:lnTo>
                    <a:pt x="118382" y="293914"/>
                  </a:lnTo>
                  <a:lnTo>
                    <a:pt x="118382" y="293098"/>
                  </a:lnTo>
                  <a:lnTo>
                    <a:pt x="118382" y="292281"/>
                  </a:lnTo>
                  <a:lnTo>
                    <a:pt x="117566" y="292281"/>
                  </a:lnTo>
                  <a:lnTo>
                    <a:pt x="116749" y="292281"/>
                  </a:lnTo>
                  <a:lnTo>
                    <a:pt x="115933" y="293098"/>
                  </a:lnTo>
                  <a:lnTo>
                    <a:pt x="115117" y="294731"/>
                  </a:lnTo>
                  <a:lnTo>
                    <a:pt x="114300" y="296363"/>
                  </a:lnTo>
                  <a:lnTo>
                    <a:pt x="114300" y="297180"/>
                  </a:lnTo>
                  <a:lnTo>
                    <a:pt x="115117" y="297996"/>
                  </a:lnTo>
                  <a:lnTo>
                    <a:pt x="116749" y="299629"/>
                  </a:lnTo>
                  <a:lnTo>
                    <a:pt x="116749" y="300446"/>
                  </a:lnTo>
                  <a:lnTo>
                    <a:pt x="115933" y="301262"/>
                  </a:lnTo>
                  <a:lnTo>
                    <a:pt x="111035" y="299629"/>
                  </a:lnTo>
                  <a:lnTo>
                    <a:pt x="110218" y="299629"/>
                  </a:lnTo>
                  <a:lnTo>
                    <a:pt x="109402" y="299629"/>
                  </a:lnTo>
                  <a:lnTo>
                    <a:pt x="108585" y="297180"/>
                  </a:lnTo>
                  <a:lnTo>
                    <a:pt x="110218" y="296363"/>
                  </a:lnTo>
                  <a:lnTo>
                    <a:pt x="111035" y="296363"/>
                  </a:lnTo>
                  <a:lnTo>
                    <a:pt x="111035" y="295547"/>
                  </a:lnTo>
                  <a:lnTo>
                    <a:pt x="111035" y="293098"/>
                  </a:lnTo>
                  <a:lnTo>
                    <a:pt x="110218" y="291465"/>
                  </a:lnTo>
                  <a:lnTo>
                    <a:pt x="109402" y="290649"/>
                  </a:lnTo>
                  <a:lnTo>
                    <a:pt x="108585" y="289832"/>
                  </a:lnTo>
                  <a:lnTo>
                    <a:pt x="108585" y="288199"/>
                  </a:lnTo>
                  <a:lnTo>
                    <a:pt x="108585" y="286566"/>
                  </a:lnTo>
                  <a:lnTo>
                    <a:pt x="108585" y="284117"/>
                  </a:lnTo>
                  <a:lnTo>
                    <a:pt x="108585" y="283301"/>
                  </a:lnTo>
                  <a:lnTo>
                    <a:pt x="110218" y="282484"/>
                  </a:lnTo>
                  <a:lnTo>
                    <a:pt x="111851" y="280851"/>
                  </a:lnTo>
                  <a:lnTo>
                    <a:pt x="112667" y="279218"/>
                  </a:lnTo>
                  <a:lnTo>
                    <a:pt x="114300" y="275953"/>
                  </a:lnTo>
                  <a:lnTo>
                    <a:pt x="115933" y="272687"/>
                  </a:lnTo>
                  <a:lnTo>
                    <a:pt x="114300" y="272687"/>
                  </a:lnTo>
                  <a:lnTo>
                    <a:pt x="113484" y="271871"/>
                  </a:lnTo>
                  <a:lnTo>
                    <a:pt x="114300" y="270238"/>
                  </a:lnTo>
                  <a:lnTo>
                    <a:pt x="114300" y="268605"/>
                  </a:lnTo>
                  <a:lnTo>
                    <a:pt x="112667" y="266156"/>
                  </a:lnTo>
                  <a:lnTo>
                    <a:pt x="111851" y="263706"/>
                  </a:lnTo>
                  <a:lnTo>
                    <a:pt x="110218" y="262074"/>
                  </a:lnTo>
                  <a:lnTo>
                    <a:pt x="109402" y="261257"/>
                  </a:lnTo>
                  <a:lnTo>
                    <a:pt x="107769" y="264523"/>
                  </a:lnTo>
                  <a:lnTo>
                    <a:pt x="106952" y="265339"/>
                  </a:lnTo>
                  <a:lnTo>
                    <a:pt x="107769" y="266972"/>
                  </a:lnTo>
                  <a:lnTo>
                    <a:pt x="107769" y="268605"/>
                  </a:lnTo>
                  <a:lnTo>
                    <a:pt x="107769" y="270238"/>
                  </a:lnTo>
                  <a:lnTo>
                    <a:pt x="108585" y="270238"/>
                  </a:lnTo>
                  <a:lnTo>
                    <a:pt x="109402" y="270238"/>
                  </a:lnTo>
                  <a:lnTo>
                    <a:pt x="110218" y="270238"/>
                  </a:lnTo>
                  <a:lnTo>
                    <a:pt x="111035" y="271054"/>
                  </a:lnTo>
                  <a:lnTo>
                    <a:pt x="111035" y="271871"/>
                  </a:lnTo>
                  <a:lnTo>
                    <a:pt x="111035" y="272687"/>
                  </a:lnTo>
                  <a:lnTo>
                    <a:pt x="110218" y="273504"/>
                  </a:lnTo>
                  <a:lnTo>
                    <a:pt x="109402" y="273504"/>
                  </a:lnTo>
                  <a:lnTo>
                    <a:pt x="107769" y="272687"/>
                  </a:lnTo>
                  <a:lnTo>
                    <a:pt x="106952" y="271871"/>
                  </a:lnTo>
                  <a:lnTo>
                    <a:pt x="105319" y="271054"/>
                  </a:lnTo>
                  <a:lnTo>
                    <a:pt x="103687" y="271871"/>
                  </a:lnTo>
                  <a:lnTo>
                    <a:pt x="102054" y="273504"/>
                  </a:lnTo>
                  <a:lnTo>
                    <a:pt x="100421" y="274320"/>
                  </a:lnTo>
                  <a:lnTo>
                    <a:pt x="101237" y="272687"/>
                  </a:lnTo>
                  <a:lnTo>
                    <a:pt x="101237" y="271054"/>
                  </a:lnTo>
                  <a:lnTo>
                    <a:pt x="100421" y="270238"/>
                  </a:lnTo>
                  <a:lnTo>
                    <a:pt x="98788" y="268605"/>
                  </a:lnTo>
                  <a:lnTo>
                    <a:pt x="98788" y="267788"/>
                  </a:lnTo>
                  <a:lnTo>
                    <a:pt x="98788" y="266156"/>
                  </a:lnTo>
                  <a:lnTo>
                    <a:pt x="98788" y="264523"/>
                  </a:lnTo>
                  <a:lnTo>
                    <a:pt x="100421" y="266156"/>
                  </a:lnTo>
                  <a:lnTo>
                    <a:pt x="101237" y="267788"/>
                  </a:lnTo>
                  <a:lnTo>
                    <a:pt x="102054" y="268605"/>
                  </a:lnTo>
                  <a:lnTo>
                    <a:pt x="103687" y="268605"/>
                  </a:lnTo>
                  <a:lnTo>
                    <a:pt x="102870" y="266156"/>
                  </a:lnTo>
                  <a:lnTo>
                    <a:pt x="102054" y="265339"/>
                  </a:lnTo>
                  <a:lnTo>
                    <a:pt x="100421" y="264523"/>
                  </a:lnTo>
                  <a:lnTo>
                    <a:pt x="97971" y="262890"/>
                  </a:lnTo>
                  <a:lnTo>
                    <a:pt x="96338" y="262074"/>
                  </a:lnTo>
                  <a:lnTo>
                    <a:pt x="97155" y="259624"/>
                  </a:lnTo>
                  <a:lnTo>
                    <a:pt x="97971" y="258808"/>
                  </a:lnTo>
                  <a:lnTo>
                    <a:pt x="98788" y="258808"/>
                  </a:lnTo>
                  <a:lnTo>
                    <a:pt x="101237" y="259624"/>
                  </a:lnTo>
                  <a:lnTo>
                    <a:pt x="101237" y="258808"/>
                  </a:lnTo>
                  <a:lnTo>
                    <a:pt x="101237" y="257991"/>
                  </a:lnTo>
                  <a:lnTo>
                    <a:pt x="101237" y="257175"/>
                  </a:lnTo>
                  <a:lnTo>
                    <a:pt x="102870" y="256359"/>
                  </a:lnTo>
                  <a:lnTo>
                    <a:pt x="105319" y="255542"/>
                  </a:lnTo>
                  <a:lnTo>
                    <a:pt x="106136" y="255542"/>
                  </a:lnTo>
                  <a:lnTo>
                    <a:pt x="106952" y="254726"/>
                  </a:lnTo>
                  <a:lnTo>
                    <a:pt x="107769" y="254726"/>
                  </a:lnTo>
                  <a:lnTo>
                    <a:pt x="109402" y="254726"/>
                  </a:lnTo>
                  <a:lnTo>
                    <a:pt x="111035" y="253909"/>
                  </a:lnTo>
                  <a:lnTo>
                    <a:pt x="112667" y="252276"/>
                  </a:lnTo>
                  <a:lnTo>
                    <a:pt x="112667" y="251460"/>
                  </a:lnTo>
                  <a:lnTo>
                    <a:pt x="113484" y="250643"/>
                  </a:lnTo>
                  <a:lnTo>
                    <a:pt x="116749" y="249011"/>
                  </a:lnTo>
                  <a:lnTo>
                    <a:pt x="117566" y="249011"/>
                  </a:lnTo>
                  <a:lnTo>
                    <a:pt x="120015" y="249011"/>
                  </a:lnTo>
                  <a:lnTo>
                    <a:pt x="121648" y="249827"/>
                  </a:lnTo>
                  <a:lnTo>
                    <a:pt x="122464" y="251460"/>
                  </a:lnTo>
                  <a:lnTo>
                    <a:pt x="123281" y="253093"/>
                  </a:lnTo>
                  <a:lnTo>
                    <a:pt x="124097" y="255542"/>
                  </a:lnTo>
                  <a:close/>
                  <a:moveTo>
                    <a:pt x="101237" y="252276"/>
                  </a:moveTo>
                  <a:lnTo>
                    <a:pt x="100421" y="253093"/>
                  </a:lnTo>
                  <a:lnTo>
                    <a:pt x="99604" y="252276"/>
                  </a:lnTo>
                  <a:lnTo>
                    <a:pt x="100421" y="250643"/>
                  </a:lnTo>
                  <a:lnTo>
                    <a:pt x="100421" y="249827"/>
                  </a:lnTo>
                  <a:lnTo>
                    <a:pt x="101237" y="250643"/>
                  </a:lnTo>
                  <a:lnTo>
                    <a:pt x="101237" y="252276"/>
                  </a:lnTo>
                  <a:close/>
                  <a:moveTo>
                    <a:pt x="96338" y="262890"/>
                  </a:moveTo>
                  <a:lnTo>
                    <a:pt x="95522" y="263706"/>
                  </a:lnTo>
                  <a:lnTo>
                    <a:pt x="94706" y="263706"/>
                  </a:lnTo>
                  <a:lnTo>
                    <a:pt x="95522" y="262890"/>
                  </a:lnTo>
                  <a:lnTo>
                    <a:pt x="95522" y="262074"/>
                  </a:lnTo>
                  <a:lnTo>
                    <a:pt x="96338" y="260441"/>
                  </a:lnTo>
                  <a:lnTo>
                    <a:pt x="97971" y="259624"/>
                  </a:lnTo>
                  <a:lnTo>
                    <a:pt x="98788" y="259624"/>
                  </a:lnTo>
                  <a:lnTo>
                    <a:pt x="97971" y="261257"/>
                  </a:lnTo>
                  <a:lnTo>
                    <a:pt x="96338" y="262890"/>
                  </a:lnTo>
                  <a:close/>
                  <a:moveTo>
                    <a:pt x="89807" y="270238"/>
                  </a:moveTo>
                  <a:lnTo>
                    <a:pt x="89807" y="270238"/>
                  </a:lnTo>
                  <a:lnTo>
                    <a:pt x="88991" y="268605"/>
                  </a:lnTo>
                  <a:lnTo>
                    <a:pt x="88991" y="267788"/>
                  </a:lnTo>
                  <a:lnTo>
                    <a:pt x="89807" y="267788"/>
                  </a:lnTo>
                  <a:lnTo>
                    <a:pt x="91440" y="264523"/>
                  </a:lnTo>
                  <a:lnTo>
                    <a:pt x="91440" y="266156"/>
                  </a:lnTo>
                  <a:lnTo>
                    <a:pt x="92256" y="267788"/>
                  </a:lnTo>
                  <a:lnTo>
                    <a:pt x="93073" y="267788"/>
                  </a:lnTo>
                  <a:lnTo>
                    <a:pt x="92256" y="268605"/>
                  </a:lnTo>
                  <a:lnTo>
                    <a:pt x="91440" y="268605"/>
                  </a:lnTo>
                  <a:lnTo>
                    <a:pt x="89807" y="270238"/>
                  </a:lnTo>
                  <a:close/>
                  <a:moveTo>
                    <a:pt x="266972" y="266156"/>
                  </a:moveTo>
                  <a:lnTo>
                    <a:pt x="266972" y="266156"/>
                  </a:lnTo>
                  <a:lnTo>
                    <a:pt x="266156" y="265339"/>
                  </a:lnTo>
                  <a:lnTo>
                    <a:pt x="266156" y="264523"/>
                  </a:lnTo>
                  <a:lnTo>
                    <a:pt x="266156" y="264523"/>
                  </a:lnTo>
                  <a:lnTo>
                    <a:pt x="266972" y="264523"/>
                  </a:lnTo>
                  <a:lnTo>
                    <a:pt x="266972" y="266156"/>
                  </a:lnTo>
                  <a:lnTo>
                    <a:pt x="266972" y="266156"/>
                  </a:lnTo>
                  <a:close/>
                  <a:moveTo>
                    <a:pt x="82460" y="271054"/>
                  </a:moveTo>
                  <a:lnTo>
                    <a:pt x="82460" y="271054"/>
                  </a:lnTo>
                  <a:lnTo>
                    <a:pt x="84092" y="271054"/>
                  </a:lnTo>
                  <a:lnTo>
                    <a:pt x="84909" y="271054"/>
                  </a:lnTo>
                  <a:lnTo>
                    <a:pt x="85725" y="271054"/>
                  </a:lnTo>
                  <a:lnTo>
                    <a:pt x="86542" y="272687"/>
                  </a:lnTo>
                  <a:lnTo>
                    <a:pt x="86542" y="273504"/>
                  </a:lnTo>
                  <a:lnTo>
                    <a:pt x="85725" y="273504"/>
                  </a:lnTo>
                  <a:lnTo>
                    <a:pt x="84909" y="273504"/>
                  </a:lnTo>
                  <a:lnTo>
                    <a:pt x="84092" y="274320"/>
                  </a:lnTo>
                  <a:lnTo>
                    <a:pt x="83276" y="274320"/>
                  </a:lnTo>
                  <a:lnTo>
                    <a:pt x="82460" y="273504"/>
                  </a:lnTo>
                  <a:lnTo>
                    <a:pt x="82460" y="272687"/>
                  </a:lnTo>
                  <a:lnTo>
                    <a:pt x="82460" y="271054"/>
                  </a:lnTo>
                  <a:close/>
                  <a:moveTo>
                    <a:pt x="106136" y="282484"/>
                  </a:moveTo>
                  <a:lnTo>
                    <a:pt x="104503" y="283301"/>
                  </a:lnTo>
                  <a:lnTo>
                    <a:pt x="104503" y="282484"/>
                  </a:lnTo>
                  <a:lnTo>
                    <a:pt x="103687" y="282484"/>
                  </a:lnTo>
                  <a:lnTo>
                    <a:pt x="104503" y="281668"/>
                  </a:lnTo>
                  <a:lnTo>
                    <a:pt x="104503" y="280851"/>
                  </a:lnTo>
                  <a:lnTo>
                    <a:pt x="103687" y="280035"/>
                  </a:lnTo>
                  <a:lnTo>
                    <a:pt x="104503" y="277586"/>
                  </a:lnTo>
                  <a:lnTo>
                    <a:pt x="104503" y="276769"/>
                  </a:lnTo>
                  <a:lnTo>
                    <a:pt x="106952" y="276769"/>
                  </a:lnTo>
                  <a:lnTo>
                    <a:pt x="107769" y="277586"/>
                  </a:lnTo>
                  <a:lnTo>
                    <a:pt x="107769" y="280851"/>
                  </a:lnTo>
                  <a:lnTo>
                    <a:pt x="106136" y="282484"/>
                  </a:lnTo>
                  <a:close/>
                  <a:moveTo>
                    <a:pt x="111035" y="278402"/>
                  </a:moveTo>
                  <a:lnTo>
                    <a:pt x="109402" y="278402"/>
                  </a:lnTo>
                  <a:lnTo>
                    <a:pt x="108585" y="278402"/>
                  </a:lnTo>
                  <a:lnTo>
                    <a:pt x="108585" y="277586"/>
                  </a:lnTo>
                  <a:lnTo>
                    <a:pt x="111035" y="275953"/>
                  </a:lnTo>
                  <a:lnTo>
                    <a:pt x="112667" y="275953"/>
                  </a:lnTo>
                  <a:lnTo>
                    <a:pt x="111035" y="278402"/>
                  </a:lnTo>
                  <a:lnTo>
                    <a:pt x="111035" y="278402"/>
                  </a:lnTo>
                  <a:close/>
                  <a:moveTo>
                    <a:pt x="99604" y="293098"/>
                  </a:moveTo>
                  <a:lnTo>
                    <a:pt x="99604" y="293098"/>
                  </a:lnTo>
                  <a:lnTo>
                    <a:pt x="99604" y="292281"/>
                  </a:lnTo>
                  <a:lnTo>
                    <a:pt x="101237" y="290649"/>
                  </a:lnTo>
                  <a:lnTo>
                    <a:pt x="101237" y="291465"/>
                  </a:lnTo>
                  <a:lnTo>
                    <a:pt x="99604" y="293098"/>
                  </a:lnTo>
                  <a:close/>
                  <a:moveTo>
                    <a:pt x="120831" y="317591"/>
                  </a:moveTo>
                  <a:lnTo>
                    <a:pt x="119199" y="317591"/>
                  </a:lnTo>
                  <a:lnTo>
                    <a:pt x="119199" y="316774"/>
                  </a:lnTo>
                  <a:lnTo>
                    <a:pt x="120015" y="314325"/>
                  </a:lnTo>
                  <a:lnTo>
                    <a:pt x="120015" y="312692"/>
                  </a:lnTo>
                  <a:lnTo>
                    <a:pt x="120831" y="310243"/>
                  </a:lnTo>
                  <a:lnTo>
                    <a:pt x="121648" y="309426"/>
                  </a:lnTo>
                  <a:lnTo>
                    <a:pt x="121648" y="309426"/>
                  </a:lnTo>
                  <a:lnTo>
                    <a:pt x="121648" y="310243"/>
                  </a:lnTo>
                  <a:lnTo>
                    <a:pt x="120831" y="312692"/>
                  </a:lnTo>
                  <a:lnTo>
                    <a:pt x="120015" y="315141"/>
                  </a:lnTo>
                  <a:lnTo>
                    <a:pt x="120831" y="317591"/>
                  </a:lnTo>
                  <a:close/>
                  <a:moveTo>
                    <a:pt x="115117" y="320040"/>
                  </a:moveTo>
                  <a:lnTo>
                    <a:pt x="113484" y="320856"/>
                  </a:lnTo>
                  <a:lnTo>
                    <a:pt x="112667" y="320040"/>
                  </a:lnTo>
                  <a:lnTo>
                    <a:pt x="111851" y="317591"/>
                  </a:lnTo>
                  <a:lnTo>
                    <a:pt x="113484" y="315958"/>
                  </a:lnTo>
                  <a:lnTo>
                    <a:pt x="115933" y="317591"/>
                  </a:lnTo>
                  <a:lnTo>
                    <a:pt x="116749" y="318407"/>
                  </a:lnTo>
                  <a:lnTo>
                    <a:pt x="115117" y="320040"/>
                  </a:lnTo>
                  <a:close/>
                  <a:moveTo>
                    <a:pt x="95522" y="358412"/>
                  </a:moveTo>
                  <a:lnTo>
                    <a:pt x="93889" y="360045"/>
                  </a:lnTo>
                  <a:lnTo>
                    <a:pt x="92256" y="358412"/>
                  </a:lnTo>
                  <a:lnTo>
                    <a:pt x="90624" y="357596"/>
                  </a:lnTo>
                  <a:lnTo>
                    <a:pt x="91440" y="357596"/>
                  </a:lnTo>
                  <a:lnTo>
                    <a:pt x="92256" y="357596"/>
                  </a:lnTo>
                  <a:lnTo>
                    <a:pt x="92256" y="356779"/>
                  </a:lnTo>
                  <a:lnTo>
                    <a:pt x="93073" y="355963"/>
                  </a:lnTo>
                  <a:lnTo>
                    <a:pt x="95522" y="355146"/>
                  </a:lnTo>
                  <a:lnTo>
                    <a:pt x="96338" y="355146"/>
                  </a:lnTo>
                  <a:lnTo>
                    <a:pt x="97155" y="354330"/>
                  </a:lnTo>
                  <a:lnTo>
                    <a:pt x="97155" y="353513"/>
                  </a:lnTo>
                  <a:lnTo>
                    <a:pt x="97155" y="353513"/>
                  </a:lnTo>
                  <a:lnTo>
                    <a:pt x="98788" y="352697"/>
                  </a:lnTo>
                  <a:lnTo>
                    <a:pt x="99604" y="353513"/>
                  </a:lnTo>
                  <a:lnTo>
                    <a:pt x="99604" y="354330"/>
                  </a:lnTo>
                  <a:lnTo>
                    <a:pt x="98788" y="354330"/>
                  </a:lnTo>
                  <a:lnTo>
                    <a:pt x="97971" y="355146"/>
                  </a:lnTo>
                  <a:lnTo>
                    <a:pt x="97155" y="355963"/>
                  </a:lnTo>
                  <a:lnTo>
                    <a:pt x="96338" y="356779"/>
                  </a:lnTo>
                  <a:lnTo>
                    <a:pt x="96338" y="356779"/>
                  </a:lnTo>
                  <a:lnTo>
                    <a:pt x="95522" y="358412"/>
                  </a:lnTo>
                  <a:close/>
                  <a:moveTo>
                    <a:pt x="93889" y="360861"/>
                  </a:moveTo>
                  <a:lnTo>
                    <a:pt x="93889" y="360861"/>
                  </a:lnTo>
                  <a:lnTo>
                    <a:pt x="92256" y="360861"/>
                  </a:lnTo>
                  <a:lnTo>
                    <a:pt x="91440" y="359229"/>
                  </a:lnTo>
                  <a:lnTo>
                    <a:pt x="92256" y="359229"/>
                  </a:lnTo>
                  <a:lnTo>
                    <a:pt x="93889" y="360861"/>
                  </a:lnTo>
                  <a:lnTo>
                    <a:pt x="93889" y="360861"/>
                  </a:lnTo>
                  <a:close/>
                  <a:moveTo>
                    <a:pt x="88174" y="367393"/>
                  </a:moveTo>
                  <a:lnTo>
                    <a:pt x="88174" y="367393"/>
                  </a:lnTo>
                  <a:lnTo>
                    <a:pt x="86542" y="367393"/>
                  </a:lnTo>
                  <a:lnTo>
                    <a:pt x="86542" y="364943"/>
                  </a:lnTo>
                  <a:lnTo>
                    <a:pt x="87358" y="364127"/>
                  </a:lnTo>
                  <a:lnTo>
                    <a:pt x="88174" y="364127"/>
                  </a:lnTo>
                  <a:lnTo>
                    <a:pt x="88991" y="365760"/>
                  </a:lnTo>
                  <a:lnTo>
                    <a:pt x="89807" y="366576"/>
                  </a:lnTo>
                  <a:lnTo>
                    <a:pt x="88174" y="367393"/>
                  </a:lnTo>
                  <a:close/>
                  <a:moveTo>
                    <a:pt x="75928" y="387804"/>
                  </a:moveTo>
                  <a:lnTo>
                    <a:pt x="74295" y="388620"/>
                  </a:lnTo>
                  <a:lnTo>
                    <a:pt x="73479" y="389436"/>
                  </a:lnTo>
                  <a:lnTo>
                    <a:pt x="71846" y="389436"/>
                  </a:lnTo>
                  <a:lnTo>
                    <a:pt x="70213" y="391069"/>
                  </a:lnTo>
                  <a:lnTo>
                    <a:pt x="68580" y="391069"/>
                  </a:lnTo>
                  <a:lnTo>
                    <a:pt x="68580" y="391886"/>
                  </a:lnTo>
                  <a:lnTo>
                    <a:pt x="69396" y="392702"/>
                  </a:lnTo>
                  <a:lnTo>
                    <a:pt x="68580" y="392702"/>
                  </a:lnTo>
                  <a:lnTo>
                    <a:pt x="67763" y="393518"/>
                  </a:lnTo>
                  <a:lnTo>
                    <a:pt x="67763" y="394335"/>
                  </a:lnTo>
                  <a:lnTo>
                    <a:pt x="67763" y="395151"/>
                  </a:lnTo>
                  <a:lnTo>
                    <a:pt x="67763" y="395151"/>
                  </a:lnTo>
                  <a:lnTo>
                    <a:pt x="66131" y="395968"/>
                  </a:lnTo>
                  <a:lnTo>
                    <a:pt x="64498" y="395968"/>
                  </a:lnTo>
                  <a:lnTo>
                    <a:pt x="64498" y="395151"/>
                  </a:lnTo>
                  <a:lnTo>
                    <a:pt x="64498" y="394335"/>
                  </a:lnTo>
                  <a:lnTo>
                    <a:pt x="65314" y="392702"/>
                  </a:lnTo>
                  <a:lnTo>
                    <a:pt x="65314" y="390253"/>
                  </a:lnTo>
                  <a:lnTo>
                    <a:pt x="66131" y="390253"/>
                  </a:lnTo>
                  <a:lnTo>
                    <a:pt x="66131" y="390253"/>
                  </a:lnTo>
                  <a:lnTo>
                    <a:pt x="67763" y="388620"/>
                  </a:lnTo>
                  <a:lnTo>
                    <a:pt x="67763" y="387804"/>
                  </a:lnTo>
                  <a:lnTo>
                    <a:pt x="66947" y="386987"/>
                  </a:lnTo>
                  <a:lnTo>
                    <a:pt x="66947" y="386171"/>
                  </a:lnTo>
                  <a:lnTo>
                    <a:pt x="66947" y="386171"/>
                  </a:lnTo>
                  <a:lnTo>
                    <a:pt x="68580" y="386171"/>
                  </a:lnTo>
                  <a:lnTo>
                    <a:pt x="69396" y="386987"/>
                  </a:lnTo>
                  <a:lnTo>
                    <a:pt x="69396" y="386987"/>
                  </a:lnTo>
                  <a:lnTo>
                    <a:pt x="70213" y="386171"/>
                  </a:lnTo>
                  <a:lnTo>
                    <a:pt x="70213" y="385354"/>
                  </a:lnTo>
                  <a:lnTo>
                    <a:pt x="71846" y="383721"/>
                  </a:lnTo>
                  <a:lnTo>
                    <a:pt x="72662" y="382088"/>
                  </a:lnTo>
                  <a:lnTo>
                    <a:pt x="74295" y="383721"/>
                  </a:lnTo>
                  <a:lnTo>
                    <a:pt x="74295" y="385354"/>
                  </a:lnTo>
                  <a:lnTo>
                    <a:pt x="75928" y="387804"/>
                  </a:lnTo>
                  <a:close/>
                  <a:moveTo>
                    <a:pt x="306161" y="387804"/>
                  </a:moveTo>
                  <a:lnTo>
                    <a:pt x="306161" y="387804"/>
                  </a:lnTo>
                  <a:lnTo>
                    <a:pt x="304528" y="386171"/>
                  </a:lnTo>
                  <a:lnTo>
                    <a:pt x="304528" y="386171"/>
                  </a:lnTo>
                  <a:lnTo>
                    <a:pt x="305345" y="386171"/>
                  </a:lnTo>
                  <a:lnTo>
                    <a:pt x="306161" y="387804"/>
                  </a:lnTo>
                  <a:lnTo>
                    <a:pt x="306161" y="387804"/>
                  </a:lnTo>
                  <a:close/>
                  <a:moveTo>
                    <a:pt x="29392" y="422093"/>
                  </a:moveTo>
                  <a:lnTo>
                    <a:pt x="27759" y="422910"/>
                  </a:lnTo>
                  <a:lnTo>
                    <a:pt x="26126" y="422910"/>
                  </a:lnTo>
                  <a:lnTo>
                    <a:pt x="26126" y="420461"/>
                  </a:lnTo>
                  <a:lnTo>
                    <a:pt x="26942" y="420461"/>
                  </a:lnTo>
                  <a:lnTo>
                    <a:pt x="26942" y="421277"/>
                  </a:lnTo>
                  <a:lnTo>
                    <a:pt x="29392" y="422093"/>
                  </a:lnTo>
                  <a:lnTo>
                    <a:pt x="29392" y="422093"/>
                  </a:lnTo>
                  <a:close/>
                  <a:moveTo>
                    <a:pt x="10613" y="426176"/>
                  </a:moveTo>
                  <a:lnTo>
                    <a:pt x="9797" y="428625"/>
                  </a:lnTo>
                  <a:lnTo>
                    <a:pt x="8981" y="429441"/>
                  </a:lnTo>
                  <a:lnTo>
                    <a:pt x="8164" y="429441"/>
                  </a:lnTo>
                  <a:lnTo>
                    <a:pt x="7348" y="427809"/>
                  </a:lnTo>
                  <a:lnTo>
                    <a:pt x="8164" y="426992"/>
                  </a:lnTo>
                  <a:lnTo>
                    <a:pt x="8981" y="426992"/>
                  </a:lnTo>
                  <a:lnTo>
                    <a:pt x="9797" y="426992"/>
                  </a:lnTo>
                  <a:lnTo>
                    <a:pt x="11430" y="424543"/>
                  </a:lnTo>
                  <a:lnTo>
                    <a:pt x="11430" y="424543"/>
                  </a:lnTo>
                  <a:lnTo>
                    <a:pt x="10613" y="426176"/>
                  </a:lnTo>
                  <a:close/>
                  <a:moveTo>
                    <a:pt x="3266" y="431074"/>
                  </a:moveTo>
                  <a:lnTo>
                    <a:pt x="2449" y="431074"/>
                  </a:lnTo>
                  <a:lnTo>
                    <a:pt x="817" y="431074"/>
                  </a:lnTo>
                  <a:lnTo>
                    <a:pt x="0" y="431074"/>
                  </a:lnTo>
                  <a:lnTo>
                    <a:pt x="0" y="430258"/>
                  </a:lnTo>
                  <a:lnTo>
                    <a:pt x="817" y="429441"/>
                  </a:lnTo>
                  <a:lnTo>
                    <a:pt x="817" y="428625"/>
                  </a:lnTo>
                  <a:lnTo>
                    <a:pt x="817" y="427809"/>
                  </a:lnTo>
                  <a:lnTo>
                    <a:pt x="3266" y="428625"/>
                  </a:lnTo>
                  <a:lnTo>
                    <a:pt x="3266" y="431074"/>
                  </a:lnTo>
                  <a:lnTo>
                    <a:pt x="3266" y="431074"/>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35" name="Freeform: Shape 334">
              <a:extLst>
                <a:ext uri="{FF2B5EF4-FFF2-40B4-BE49-F238E27FC236}">
                  <a16:creationId xmlns:a16="http://schemas.microsoft.com/office/drawing/2014/main" id="{F1923BBD-7F7B-E430-7563-28AFB72EB6BA}"/>
                </a:ext>
              </a:extLst>
            </p:cNvPr>
            <p:cNvSpPr/>
            <p:nvPr/>
          </p:nvSpPr>
          <p:spPr>
            <a:xfrm>
              <a:off x="5086350" y="4503419"/>
              <a:ext cx="8164" cy="8164"/>
            </a:xfrm>
            <a:custGeom>
              <a:avLst/>
              <a:gdLst>
                <a:gd name="connsiteX0" fmla="*/ 0 w 8164"/>
                <a:gd name="connsiteY0" fmla="*/ 0 h 8164"/>
                <a:gd name="connsiteX1" fmla="*/ 0 w 8164"/>
                <a:gd name="connsiteY1" fmla="*/ 0 h 8164"/>
                <a:gd name="connsiteX2" fmla="*/ 0 w 8164"/>
                <a:gd name="connsiteY2" fmla="*/ 0 h 8164"/>
                <a:gd name="connsiteX3" fmla="*/ 0 w 8164"/>
                <a:gd name="connsiteY3" fmla="*/ 0 h 8164"/>
                <a:gd name="connsiteX4" fmla="*/ 0 w 8164"/>
                <a:gd name="connsiteY4" fmla="*/ 0 h 8164"/>
                <a:gd name="connsiteX5" fmla="*/ 0 w 8164"/>
                <a:gd name="connsiteY5" fmla="*/ 0 h 8164"/>
                <a:gd name="connsiteX6" fmla="*/ 0 w 8164"/>
                <a:gd name="connsiteY6" fmla="*/ 0 h 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4" h="8164">
                  <a:moveTo>
                    <a:pt x="0" y="0"/>
                  </a:moveTo>
                  <a:lnTo>
                    <a:pt x="0" y="0"/>
                  </a:lnTo>
                  <a:lnTo>
                    <a:pt x="0" y="0"/>
                  </a:lnTo>
                  <a:lnTo>
                    <a:pt x="0" y="0"/>
                  </a:lnTo>
                  <a:lnTo>
                    <a:pt x="0" y="0"/>
                  </a:lnTo>
                  <a:lnTo>
                    <a:pt x="0" y="0"/>
                  </a:lnTo>
                  <a:lnTo>
                    <a:pt x="0" y="0"/>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36" name="Freeform: Shape 335">
              <a:extLst>
                <a:ext uri="{FF2B5EF4-FFF2-40B4-BE49-F238E27FC236}">
                  <a16:creationId xmlns:a16="http://schemas.microsoft.com/office/drawing/2014/main" id="{81673BC1-4228-4D54-8A25-39BBDCBA3289}"/>
                </a:ext>
              </a:extLst>
            </p:cNvPr>
            <p:cNvSpPr/>
            <p:nvPr/>
          </p:nvSpPr>
          <p:spPr>
            <a:xfrm>
              <a:off x="4939392" y="4127045"/>
              <a:ext cx="132261" cy="171449"/>
            </a:xfrm>
            <a:custGeom>
              <a:avLst/>
              <a:gdLst>
                <a:gd name="connsiteX0" fmla="*/ 132262 w 132261"/>
                <a:gd name="connsiteY0" fmla="*/ 26126 h 171449"/>
                <a:gd name="connsiteX1" fmla="*/ 130629 w 132261"/>
                <a:gd name="connsiteY1" fmla="*/ 29391 h 171449"/>
                <a:gd name="connsiteX2" fmla="*/ 128179 w 132261"/>
                <a:gd name="connsiteY2" fmla="*/ 32657 h 171449"/>
                <a:gd name="connsiteX3" fmla="*/ 123281 w 132261"/>
                <a:gd name="connsiteY3" fmla="*/ 39188 h 171449"/>
                <a:gd name="connsiteX4" fmla="*/ 120015 w 132261"/>
                <a:gd name="connsiteY4" fmla="*/ 42454 h 171449"/>
                <a:gd name="connsiteX5" fmla="*/ 117566 w 132261"/>
                <a:gd name="connsiteY5" fmla="*/ 44904 h 171449"/>
                <a:gd name="connsiteX6" fmla="*/ 117566 w 132261"/>
                <a:gd name="connsiteY6" fmla="*/ 45720 h 171449"/>
                <a:gd name="connsiteX7" fmla="*/ 117566 w 132261"/>
                <a:gd name="connsiteY7" fmla="*/ 48169 h 171449"/>
                <a:gd name="connsiteX8" fmla="*/ 117566 w 132261"/>
                <a:gd name="connsiteY8" fmla="*/ 54701 h 171449"/>
                <a:gd name="connsiteX9" fmla="*/ 117566 w 132261"/>
                <a:gd name="connsiteY9" fmla="*/ 68580 h 171449"/>
                <a:gd name="connsiteX10" fmla="*/ 117566 w 132261"/>
                <a:gd name="connsiteY10" fmla="*/ 82459 h 171449"/>
                <a:gd name="connsiteX11" fmla="*/ 117566 w 132261"/>
                <a:gd name="connsiteY11" fmla="*/ 96338 h 171449"/>
                <a:gd name="connsiteX12" fmla="*/ 117566 w 132261"/>
                <a:gd name="connsiteY12" fmla="*/ 102870 h 171449"/>
                <a:gd name="connsiteX13" fmla="*/ 117566 w 132261"/>
                <a:gd name="connsiteY13" fmla="*/ 105319 h 171449"/>
                <a:gd name="connsiteX14" fmla="*/ 120015 w 132261"/>
                <a:gd name="connsiteY14" fmla="*/ 108585 h 171449"/>
                <a:gd name="connsiteX15" fmla="*/ 122464 w 132261"/>
                <a:gd name="connsiteY15" fmla="*/ 111034 h 171449"/>
                <a:gd name="connsiteX16" fmla="*/ 125730 w 132261"/>
                <a:gd name="connsiteY16" fmla="*/ 115116 h 171449"/>
                <a:gd name="connsiteX17" fmla="*/ 127363 w 132261"/>
                <a:gd name="connsiteY17" fmla="*/ 116749 h 171449"/>
                <a:gd name="connsiteX18" fmla="*/ 127363 w 132261"/>
                <a:gd name="connsiteY18" fmla="*/ 117566 h 171449"/>
                <a:gd name="connsiteX19" fmla="*/ 127363 w 132261"/>
                <a:gd name="connsiteY19" fmla="*/ 119199 h 171449"/>
                <a:gd name="connsiteX20" fmla="*/ 124913 w 132261"/>
                <a:gd name="connsiteY20" fmla="*/ 121648 h 171449"/>
                <a:gd name="connsiteX21" fmla="*/ 123281 w 132261"/>
                <a:gd name="connsiteY21" fmla="*/ 123281 h 171449"/>
                <a:gd name="connsiteX22" fmla="*/ 120831 w 132261"/>
                <a:gd name="connsiteY22" fmla="*/ 124097 h 171449"/>
                <a:gd name="connsiteX23" fmla="*/ 120015 w 132261"/>
                <a:gd name="connsiteY23" fmla="*/ 124097 h 171449"/>
                <a:gd name="connsiteX24" fmla="*/ 119198 w 132261"/>
                <a:gd name="connsiteY24" fmla="*/ 124097 h 171449"/>
                <a:gd name="connsiteX25" fmla="*/ 119198 w 132261"/>
                <a:gd name="connsiteY25" fmla="*/ 124913 h 171449"/>
                <a:gd name="connsiteX26" fmla="*/ 119198 w 132261"/>
                <a:gd name="connsiteY26" fmla="*/ 125730 h 171449"/>
                <a:gd name="connsiteX27" fmla="*/ 118382 w 132261"/>
                <a:gd name="connsiteY27" fmla="*/ 125730 h 171449"/>
                <a:gd name="connsiteX28" fmla="*/ 117566 w 132261"/>
                <a:gd name="connsiteY28" fmla="*/ 125730 h 171449"/>
                <a:gd name="connsiteX29" fmla="*/ 117566 w 132261"/>
                <a:gd name="connsiteY29" fmla="*/ 127363 h 171449"/>
                <a:gd name="connsiteX30" fmla="*/ 117566 w 132261"/>
                <a:gd name="connsiteY30" fmla="*/ 128179 h 171449"/>
                <a:gd name="connsiteX31" fmla="*/ 117566 w 132261"/>
                <a:gd name="connsiteY31" fmla="*/ 129812 h 171449"/>
                <a:gd name="connsiteX32" fmla="*/ 115933 w 132261"/>
                <a:gd name="connsiteY32" fmla="*/ 130629 h 171449"/>
                <a:gd name="connsiteX33" fmla="*/ 115933 w 132261"/>
                <a:gd name="connsiteY33" fmla="*/ 131445 h 171449"/>
                <a:gd name="connsiteX34" fmla="*/ 113484 w 132261"/>
                <a:gd name="connsiteY34" fmla="*/ 133894 h 171449"/>
                <a:gd name="connsiteX35" fmla="*/ 109402 w 132261"/>
                <a:gd name="connsiteY35" fmla="*/ 133894 h 171449"/>
                <a:gd name="connsiteX36" fmla="*/ 106952 w 132261"/>
                <a:gd name="connsiteY36" fmla="*/ 134711 h 171449"/>
                <a:gd name="connsiteX37" fmla="*/ 106136 w 132261"/>
                <a:gd name="connsiteY37" fmla="*/ 135527 h 171449"/>
                <a:gd name="connsiteX38" fmla="*/ 105319 w 132261"/>
                <a:gd name="connsiteY38" fmla="*/ 137976 h 171449"/>
                <a:gd name="connsiteX39" fmla="*/ 105319 w 132261"/>
                <a:gd name="connsiteY39" fmla="*/ 141242 h 171449"/>
                <a:gd name="connsiteX40" fmla="*/ 104503 w 132261"/>
                <a:gd name="connsiteY40" fmla="*/ 143691 h 171449"/>
                <a:gd name="connsiteX41" fmla="*/ 104503 w 132261"/>
                <a:gd name="connsiteY41" fmla="*/ 145324 h 171449"/>
                <a:gd name="connsiteX42" fmla="*/ 102054 w 132261"/>
                <a:gd name="connsiteY42" fmla="*/ 146957 h 171449"/>
                <a:gd name="connsiteX43" fmla="*/ 101237 w 132261"/>
                <a:gd name="connsiteY43" fmla="*/ 148590 h 171449"/>
                <a:gd name="connsiteX44" fmla="*/ 100421 w 132261"/>
                <a:gd name="connsiteY44" fmla="*/ 150223 h 171449"/>
                <a:gd name="connsiteX45" fmla="*/ 99604 w 132261"/>
                <a:gd name="connsiteY45" fmla="*/ 151039 h 171449"/>
                <a:gd name="connsiteX46" fmla="*/ 98788 w 132261"/>
                <a:gd name="connsiteY46" fmla="*/ 154305 h 171449"/>
                <a:gd name="connsiteX47" fmla="*/ 97971 w 132261"/>
                <a:gd name="connsiteY47" fmla="*/ 156754 h 171449"/>
                <a:gd name="connsiteX48" fmla="*/ 97971 w 132261"/>
                <a:gd name="connsiteY48" fmla="*/ 157571 h 171449"/>
                <a:gd name="connsiteX49" fmla="*/ 97971 w 132261"/>
                <a:gd name="connsiteY49" fmla="*/ 158387 h 171449"/>
                <a:gd name="connsiteX50" fmla="*/ 97155 w 132261"/>
                <a:gd name="connsiteY50" fmla="*/ 160020 h 171449"/>
                <a:gd name="connsiteX51" fmla="*/ 96338 w 132261"/>
                <a:gd name="connsiteY51" fmla="*/ 160837 h 171449"/>
                <a:gd name="connsiteX52" fmla="*/ 96338 w 132261"/>
                <a:gd name="connsiteY52" fmla="*/ 161653 h 171449"/>
                <a:gd name="connsiteX53" fmla="*/ 93889 w 132261"/>
                <a:gd name="connsiteY53" fmla="*/ 167368 h 171449"/>
                <a:gd name="connsiteX54" fmla="*/ 92256 w 132261"/>
                <a:gd name="connsiteY54" fmla="*/ 169817 h 171449"/>
                <a:gd name="connsiteX55" fmla="*/ 90623 w 132261"/>
                <a:gd name="connsiteY55" fmla="*/ 169817 h 171449"/>
                <a:gd name="connsiteX56" fmla="*/ 89807 w 132261"/>
                <a:gd name="connsiteY56" fmla="*/ 170634 h 171449"/>
                <a:gd name="connsiteX57" fmla="*/ 89807 w 132261"/>
                <a:gd name="connsiteY57" fmla="*/ 171450 h 171449"/>
                <a:gd name="connsiteX58" fmla="*/ 88991 w 132261"/>
                <a:gd name="connsiteY58" fmla="*/ 171450 h 171449"/>
                <a:gd name="connsiteX59" fmla="*/ 87358 w 132261"/>
                <a:gd name="connsiteY59" fmla="*/ 170634 h 171449"/>
                <a:gd name="connsiteX60" fmla="*/ 84909 w 132261"/>
                <a:gd name="connsiteY60" fmla="*/ 169001 h 171449"/>
                <a:gd name="connsiteX61" fmla="*/ 82459 w 132261"/>
                <a:gd name="connsiteY61" fmla="*/ 167368 h 171449"/>
                <a:gd name="connsiteX62" fmla="*/ 80010 w 132261"/>
                <a:gd name="connsiteY62" fmla="*/ 165735 h 171449"/>
                <a:gd name="connsiteX63" fmla="*/ 77561 w 132261"/>
                <a:gd name="connsiteY63" fmla="*/ 164102 h 171449"/>
                <a:gd name="connsiteX64" fmla="*/ 75112 w 132261"/>
                <a:gd name="connsiteY64" fmla="*/ 162469 h 171449"/>
                <a:gd name="connsiteX65" fmla="*/ 72662 w 132261"/>
                <a:gd name="connsiteY65" fmla="*/ 160837 h 171449"/>
                <a:gd name="connsiteX66" fmla="*/ 70213 w 132261"/>
                <a:gd name="connsiteY66" fmla="*/ 159204 h 171449"/>
                <a:gd name="connsiteX67" fmla="*/ 67763 w 132261"/>
                <a:gd name="connsiteY67" fmla="*/ 157571 h 171449"/>
                <a:gd name="connsiteX68" fmla="*/ 66131 w 132261"/>
                <a:gd name="connsiteY68" fmla="*/ 156754 h 171449"/>
                <a:gd name="connsiteX69" fmla="*/ 65314 w 132261"/>
                <a:gd name="connsiteY69" fmla="*/ 155938 h 171449"/>
                <a:gd name="connsiteX70" fmla="*/ 64498 w 132261"/>
                <a:gd name="connsiteY70" fmla="*/ 154305 h 171449"/>
                <a:gd name="connsiteX71" fmla="*/ 64498 w 132261"/>
                <a:gd name="connsiteY71" fmla="*/ 154305 h 171449"/>
                <a:gd name="connsiteX72" fmla="*/ 63681 w 132261"/>
                <a:gd name="connsiteY72" fmla="*/ 154305 h 171449"/>
                <a:gd name="connsiteX73" fmla="*/ 62865 w 132261"/>
                <a:gd name="connsiteY73" fmla="*/ 154305 h 171449"/>
                <a:gd name="connsiteX74" fmla="*/ 62865 w 132261"/>
                <a:gd name="connsiteY74" fmla="*/ 154305 h 171449"/>
                <a:gd name="connsiteX75" fmla="*/ 62865 w 132261"/>
                <a:gd name="connsiteY75" fmla="*/ 153488 h 171449"/>
                <a:gd name="connsiteX76" fmla="*/ 62865 w 132261"/>
                <a:gd name="connsiteY76" fmla="*/ 152672 h 171449"/>
                <a:gd name="connsiteX77" fmla="*/ 63681 w 132261"/>
                <a:gd name="connsiteY77" fmla="*/ 151039 h 171449"/>
                <a:gd name="connsiteX78" fmla="*/ 63681 w 132261"/>
                <a:gd name="connsiteY78" fmla="*/ 150223 h 171449"/>
                <a:gd name="connsiteX79" fmla="*/ 63681 w 132261"/>
                <a:gd name="connsiteY79" fmla="*/ 149406 h 171449"/>
                <a:gd name="connsiteX80" fmla="*/ 63681 w 132261"/>
                <a:gd name="connsiteY80" fmla="*/ 147774 h 171449"/>
                <a:gd name="connsiteX81" fmla="*/ 63681 w 132261"/>
                <a:gd name="connsiteY81" fmla="*/ 147774 h 171449"/>
                <a:gd name="connsiteX82" fmla="*/ 62048 w 132261"/>
                <a:gd name="connsiteY82" fmla="*/ 146957 h 171449"/>
                <a:gd name="connsiteX83" fmla="*/ 58783 w 132261"/>
                <a:gd name="connsiteY83" fmla="*/ 145324 h 171449"/>
                <a:gd name="connsiteX84" fmla="*/ 55517 w 132261"/>
                <a:gd name="connsiteY84" fmla="*/ 143691 h 171449"/>
                <a:gd name="connsiteX85" fmla="*/ 52252 w 132261"/>
                <a:gd name="connsiteY85" fmla="*/ 142059 h 171449"/>
                <a:gd name="connsiteX86" fmla="*/ 48986 w 132261"/>
                <a:gd name="connsiteY86" fmla="*/ 140426 h 171449"/>
                <a:gd name="connsiteX87" fmla="*/ 45720 w 132261"/>
                <a:gd name="connsiteY87" fmla="*/ 138793 h 171449"/>
                <a:gd name="connsiteX88" fmla="*/ 42454 w 132261"/>
                <a:gd name="connsiteY88" fmla="*/ 137160 h 171449"/>
                <a:gd name="connsiteX89" fmla="*/ 39188 w 132261"/>
                <a:gd name="connsiteY89" fmla="*/ 135527 h 171449"/>
                <a:gd name="connsiteX90" fmla="*/ 35923 w 132261"/>
                <a:gd name="connsiteY90" fmla="*/ 133894 h 171449"/>
                <a:gd name="connsiteX91" fmla="*/ 32657 w 132261"/>
                <a:gd name="connsiteY91" fmla="*/ 132262 h 171449"/>
                <a:gd name="connsiteX92" fmla="*/ 29391 w 132261"/>
                <a:gd name="connsiteY92" fmla="*/ 130629 h 171449"/>
                <a:gd name="connsiteX93" fmla="*/ 26126 w 132261"/>
                <a:gd name="connsiteY93" fmla="*/ 128996 h 171449"/>
                <a:gd name="connsiteX94" fmla="*/ 22860 w 132261"/>
                <a:gd name="connsiteY94" fmla="*/ 127363 h 171449"/>
                <a:gd name="connsiteX95" fmla="*/ 19594 w 132261"/>
                <a:gd name="connsiteY95" fmla="*/ 125730 h 171449"/>
                <a:gd name="connsiteX96" fmla="*/ 16329 w 132261"/>
                <a:gd name="connsiteY96" fmla="*/ 124097 h 171449"/>
                <a:gd name="connsiteX97" fmla="*/ 13063 w 132261"/>
                <a:gd name="connsiteY97" fmla="*/ 122464 h 171449"/>
                <a:gd name="connsiteX98" fmla="*/ 9797 w 132261"/>
                <a:gd name="connsiteY98" fmla="*/ 120831 h 171449"/>
                <a:gd name="connsiteX99" fmla="*/ 8164 w 132261"/>
                <a:gd name="connsiteY99" fmla="*/ 120015 h 171449"/>
                <a:gd name="connsiteX100" fmla="*/ 7348 w 132261"/>
                <a:gd name="connsiteY100" fmla="*/ 119199 h 171449"/>
                <a:gd name="connsiteX101" fmla="*/ 0 w 132261"/>
                <a:gd name="connsiteY101" fmla="*/ 119199 h 171449"/>
                <a:gd name="connsiteX102" fmla="*/ 0 w 132261"/>
                <a:gd name="connsiteY102" fmla="*/ 116749 h 171449"/>
                <a:gd name="connsiteX103" fmla="*/ 0 w 132261"/>
                <a:gd name="connsiteY103" fmla="*/ 109401 h 171449"/>
                <a:gd name="connsiteX104" fmla="*/ 0 w 132261"/>
                <a:gd name="connsiteY104" fmla="*/ 102870 h 171449"/>
                <a:gd name="connsiteX105" fmla="*/ 0 w 132261"/>
                <a:gd name="connsiteY105" fmla="*/ 99604 h 171449"/>
                <a:gd name="connsiteX106" fmla="*/ 1633 w 132261"/>
                <a:gd name="connsiteY106" fmla="*/ 97971 h 171449"/>
                <a:gd name="connsiteX107" fmla="*/ 2449 w 132261"/>
                <a:gd name="connsiteY107" fmla="*/ 96338 h 171449"/>
                <a:gd name="connsiteX108" fmla="*/ 3266 w 132261"/>
                <a:gd name="connsiteY108" fmla="*/ 94706 h 171449"/>
                <a:gd name="connsiteX109" fmla="*/ 4082 w 132261"/>
                <a:gd name="connsiteY109" fmla="*/ 93073 h 171449"/>
                <a:gd name="connsiteX110" fmla="*/ 5715 w 132261"/>
                <a:gd name="connsiteY110" fmla="*/ 91440 h 171449"/>
                <a:gd name="connsiteX111" fmla="*/ 5715 w 132261"/>
                <a:gd name="connsiteY111" fmla="*/ 90624 h 171449"/>
                <a:gd name="connsiteX112" fmla="*/ 7348 w 132261"/>
                <a:gd name="connsiteY112" fmla="*/ 88174 h 171449"/>
                <a:gd name="connsiteX113" fmla="*/ 8164 w 132261"/>
                <a:gd name="connsiteY113" fmla="*/ 84909 h 171449"/>
                <a:gd name="connsiteX114" fmla="*/ 8981 w 132261"/>
                <a:gd name="connsiteY114" fmla="*/ 84092 h 171449"/>
                <a:gd name="connsiteX115" fmla="*/ 9797 w 132261"/>
                <a:gd name="connsiteY115" fmla="*/ 83276 h 171449"/>
                <a:gd name="connsiteX116" fmla="*/ 10613 w 132261"/>
                <a:gd name="connsiteY116" fmla="*/ 82459 h 171449"/>
                <a:gd name="connsiteX117" fmla="*/ 12246 w 132261"/>
                <a:gd name="connsiteY117" fmla="*/ 81643 h 171449"/>
                <a:gd name="connsiteX118" fmla="*/ 13063 w 132261"/>
                <a:gd name="connsiteY118" fmla="*/ 81643 h 171449"/>
                <a:gd name="connsiteX119" fmla="*/ 13063 w 132261"/>
                <a:gd name="connsiteY119" fmla="*/ 81643 h 171449"/>
                <a:gd name="connsiteX120" fmla="*/ 13063 w 132261"/>
                <a:gd name="connsiteY120" fmla="*/ 80826 h 171449"/>
                <a:gd name="connsiteX121" fmla="*/ 13063 w 132261"/>
                <a:gd name="connsiteY121" fmla="*/ 79194 h 171449"/>
                <a:gd name="connsiteX122" fmla="*/ 13879 w 132261"/>
                <a:gd name="connsiteY122" fmla="*/ 78377 h 171449"/>
                <a:gd name="connsiteX123" fmla="*/ 14696 w 132261"/>
                <a:gd name="connsiteY123" fmla="*/ 77561 h 171449"/>
                <a:gd name="connsiteX124" fmla="*/ 15512 w 132261"/>
                <a:gd name="connsiteY124" fmla="*/ 76744 h 171449"/>
                <a:gd name="connsiteX125" fmla="*/ 16329 w 132261"/>
                <a:gd name="connsiteY125" fmla="*/ 75928 h 171449"/>
                <a:gd name="connsiteX126" fmla="*/ 16329 w 132261"/>
                <a:gd name="connsiteY126" fmla="*/ 75112 h 171449"/>
                <a:gd name="connsiteX127" fmla="*/ 16329 w 132261"/>
                <a:gd name="connsiteY127" fmla="*/ 73479 h 171449"/>
                <a:gd name="connsiteX128" fmla="*/ 16329 w 132261"/>
                <a:gd name="connsiteY128" fmla="*/ 72662 h 171449"/>
                <a:gd name="connsiteX129" fmla="*/ 16329 w 132261"/>
                <a:gd name="connsiteY129" fmla="*/ 71029 h 171449"/>
                <a:gd name="connsiteX130" fmla="*/ 16329 w 132261"/>
                <a:gd name="connsiteY130" fmla="*/ 67763 h 171449"/>
                <a:gd name="connsiteX131" fmla="*/ 15512 w 132261"/>
                <a:gd name="connsiteY131" fmla="*/ 65314 h 171449"/>
                <a:gd name="connsiteX132" fmla="*/ 14696 w 132261"/>
                <a:gd name="connsiteY132" fmla="*/ 62049 h 171449"/>
                <a:gd name="connsiteX133" fmla="*/ 14696 w 132261"/>
                <a:gd name="connsiteY133" fmla="*/ 61232 h 171449"/>
                <a:gd name="connsiteX134" fmla="*/ 13879 w 132261"/>
                <a:gd name="connsiteY134" fmla="*/ 59599 h 171449"/>
                <a:gd name="connsiteX135" fmla="*/ 13879 w 132261"/>
                <a:gd name="connsiteY135" fmla="*/ 59599 h 171449"/>
                <a:gd name="connsiteX136" fmla="*/ 13063 w 132261"/>
                <a:gd name="connsiteY136" fmla="*/ 59599 h 171449"/>
                <a:gd name="connsiteX137" fmla="*/ 12246 w 132261"/>
                <a:gd name="connsiteY137" fmla="*/ 57966 h 171449"/>
                <a:gd name="connsiteX138" fmla="*/ 11430 w 132261"/>
                <a:gd name="connsiteY138" fmla="*/ 56334 h 171449"/>
                <a:gd name="connsiteX139" fmla="*/ 11430 w 132261"/>
                <a:gd name="connsiteY139" fmla="*/ 56334 h 171449"/>
                <a:gd name="connsiteX140" fmla="*/ 8981 w 132261"/>
                <a:gd name="connsiteY140" fmla="*/ 54701 h 171449"/>
                <a:gd name="connsiteX141" fmla="*/ 8164 w 132261"/>
                <a:gd name="connsiteY141" fmla="*/ 51435 h 171449"/>
                <a:gd name="connsiteX142" fmla="*/ 6531 w 132261"/>
                <a:gd name="connsiteY142" fmla="*/ 50619 h 171449"/>
                <a:gd name="connsiteX143" fmla="*/ 8164 w 132261"/>
                <a:gd name="connsiteY143" fmla="*/ 36739 h 171449"/>
                <a:gd name="connsiteX144" fmla="*/ 8164 w 132261"/>
                <a:gd name="connsiteY144" fmla="*/ 35923 h 171449"/>
                <a:gd name="connsiteX145" fmla="*/ 8981 w 132261"/>
                <a:gd name="connsiteY145" fmla="*/ 32657 h 171449"/>
                <a:gd name="connsiteX146" fmla="*/ 8981 w 132261"/>
                <a:gd name="connsiteY146" fmla="*/ 31841 h 171449"/>
                <a:gd name="connsiteX147" fmla="*/ 8164 w 132261"/>
                <a:gd name="connsiteY147" fmla="*/ 31024 h 171449"/>
                <a:gd name="connsiteX148" fmla="*/ 5715 w 132261"/>
                <a:gd name="connsiteY148" fmla="*/ 30208 h 171449"/>
                <a:gd name="connsiteX149" fmla="*/ 4082 w 132261"/>
                <a:gd name="connsiteY149" fmla="*/ 28575 h 171449"/>
                <a:gd name="connsiteX150" fmla="*/ 4082 w 132261"/>
                <a:gd name="connsiteY150" fmla="*/ 27759 h 171449"/>
                <a:gd name="connsiteX151" fmla="*/ 4082 w 132261"/>
                <a:gd name="connsiteY151" fmla="*/ 26942 h 171449"/>
                <a:gd name="connsiteX152" fmla="*/ 3266 w 132261"/>
                <a:gd name="connsiteY152" fmla="*/ 26942 h 171449"/>
                <a:gd name="connsiteX153" fmla="*/ 816 w 132261"/>
                <a:gd name="connsiteY153" fmla="*/ 21227 h 171449"/>
                <a:gd name="connsiteX154" fmla="*/ 4082 w 132261"/>
                <a:gd name="connsiteY154" fmla="*/ 17962 h 171449"/>
                <a:gd name="connsiteX155" fmla="*/ 7348 w 132261"/>
                <a:gd name="connsiteY155" fmla="*/ 14696 h 171449"/>
                <a:gd name="connsiteX156" fmla="*/ 11430 w 132261"/>
                <a:gd name="connsiteY156" fmla="*/ 10613 h 171449"/>
                <a:gd name="connsiteX157" fmla="*/ 15512 w 132261"/>
                <a:gd name="connsiteY157" fmla="*/ 6531 h 171449"/>
                <a:gd name="connsiteX158" fmla="*/ 18778 w 132261"/>
                <a:gd name="connsiteY158" fmla="*/ 3266 h 171449"/>
                <a:gd name="connsiteX159" fmla="*/ 22044 w 132261"/>
                <a:gd name="connsiteY159" fmla="*/ 0 h 171449"/>
                <a:gd name="connsiteX160" fmla="*/ 22044 w 132261"/>
                <a:gd name="connsiteY160" fmla="*/ 816 h 171449"/>
                <a:gd name="connsiteX161" fmla="*/ 22044 w 132261"/>
                <a:gd name="connsiteY161" fmla="*/ 1633 h 171449"/>
                <a:gd name="connsiteX162" fmla="*/ 22044 w 132261"/>
                <a:gd name="connsiteY162" fmla="*/ 2449 h 171449"/>
                <a:gd name="connsiteX163" fmla="*/ 22860 w 132261"/>
                <a:gd name="connsiteY163" fmla="*/ 2449 h 171449"/>
                <a:gd name="connsiteX164" fmla="*/ 23677 w 132261"/>
                <a:gd name="connsiteY164" fmla="*/ 2449 h 171449"/>
                <a:gd name="connsiteX165" fmla="*/ 24493 w 132261"/>
                <a:gd name="connsiteY165" fmla="*/ 1633 h 171449"/>
                <a:gd name="connsiteX166" fmla="*/ 25309 w 132261"/>
                <a:gd name="connsiteY166" fmla="*/ 1633 h 171449"/>
                <a:gd name="connsiteX167" fmla="*/ 30208 w 132261"/>
                <a:gd name="connsiteY167" fmla="*/ 3266 h 171449"/>
                <a:gd name="connsiteX168" fmla="*/ 31024 w 132261"/>
                <a:gd name="connsiteY168" fmla="*/ 4082 h 171449"/>
                <a:gd name="connsiteX169" fmla="*/ 31024 w 132261"/>
                <a:gd name="connsiteY169" fmla="*/ 4899 h 171449"/>
                <a:gd name="connsiteX170" fmla="*/ 31024 w 132261"/>
                <a:gd name="connsiteY170" fmla="*/ 5715 h 171449"/>
                <a:gd name="connsiteX171" fmla="*/ 31024 w 132261"/>
                <a:gd name="connsiteY171" fmla="*/ 6531 h 171449"/>
                <a:gd name="connsiteX172" fmla="*/ 31024 w 132261"/>
                <a:gd name="connsiteY172" fmla="*/ 8981 h 171449"/>
                <a:gd name="connsiteX173" fmla="*/ 31024 w 132261"/>
                <a:gd name="connsiteY173" fmla="*/ 11430 h 171449"/>
                <a:gd name="connsiteX174" fmla="*/ 32657 w 132261"/>
                <a:gd name="connsiteY174" fmla="*/ 13063 h 171449"/>
                <a:gd name="connsiteX175" fmla="*/ 34290 w 132261"/>
                <a:gd name="connsiteY175" fmla="*/ 14696 h 171449"/>
                <a:gd name="connsiteX176" fmla="*/ 35106 w 132261"/>
                <a:gd name="connsiteY176" fmla="*/ 16329 h 171449"/>
                <a:gd name="connsiteX177" fmla="*/ 35923 w 132261"/>
                <a:gd name="connsiteY177" fmla="*/ 17145 h 171449"/>
                <a:gd name="connsiteX178" fmla="*/ 36739 w 132261"/>
                <a:gd name="connsiteY178" fmla="*/ 17145 h 171449"/>
                <a:gd name="connsiteX179" fmla="*/ 40005 w 132261"/>
                <a:gd name="connsiteY179" fmla="*/ 17145 h 171449"/>
                <a:gd name="connsiteX180" fmla="*/ 44904 w 132261"/>
                <a:gd name="connsiteY180" fmla="*/ 17145 h 171449"/>
                <a:gd name="connsiteX181" fmla="*/ 48986 w 132261"/>
                <a:gd name="connsiteY181" fmla="*/ 17145 h 171449"/>
                <a:gd name="connsiteX182" fmla="*/ 48986 w 132261"/>
                <a:gd name="connsiteY182" fmla="*/ 17145 h 171449"/>
                <a:gd name="connsiteX183" fmla="*/ 49802 w 132261"/>
                <a:gd name="connsiteY183" fmla="*/ 17145 h 171449"/>
                <a:gd name="connsiteX184" fmla="*/ 53884 w 132261"/>
                <a:gd name="connsiteY184" fmla="*/ 19594 h 171449"/>
                <a:gd name="connsiteX185" fmla="*/ 57966 w 132261"/>
                <a:gd name="connsiteY185" fmla="*/ 22044 h 171449"/>
                <a:gd name="connsiteX186" fmla="*/ 61232 w 132261"/>
                <a:gd name="connsiteY186" fmla="*/ 24493 h 171449"/>
                <a:gd name="connsiteX187" fmla="*/ 64498 w 132261"/>
                <a:gd name="connsiteY187" fmla="*/ 26126 h 171449"/>
                <a:gd name="connsiteX188" fmla="*/ 67763 w 132261"/>
                <a:gd name="connsiteY188" fmla="*/ 27759 h 171449"/>
                <a:gd name="connsiteX189" fmla="*/ 70213 w 132261"/>
                <a:gd name="connsiteY189" fmla="*/ 29391 h 171449"/>
                <a:gd name="connsiteX190" fmla="*/ 72662 w 132261"/>
                <a:gd name="connsiteY190" fmla="*/ 30208 h 171449"/>
                <a:gd name="connsiteX191" fmla="*/ 76744 w 132261"/>
                <a:gd name="connsiteY191" fmla="*/ 30208 h 171449"/>
                <a:gd name="connsiteX192" fmla="*/ 79194 w 132261"/>
                <a:gd name="connsiteY192" fmla="*/ 30208 h 171449"/>
                <a:gd name="connsiteX193" fmla="*/ 81643 w 132261"/>
                <a:gd name="connsiteY193" fmla="*/ 31024 h 171449"/>
                <a:gd name="connsiteX194" fmla="*/ 84909 w 132261"/>
                <a:gd name="connsiteY194" fmla="*/ 31841 h 171449"/>
                <a:gd name="connsiteX195" fmla="*/ 87358 w 132261"/>
                <a:gd name="connsiteY195" fmla="*/ 31841 h 171449"/>
                <a:gd name="connsiteX196" fmla="*/ 88991 w 132261"/>
                <a:gd name="connsiteY196" fmla="*/ 31841 h 171449"/>
                <a:gd name="connsiteX197" fmla="*/ 93073 w 132261"/>
                <a:gd name="connsiteY197" fmla="*/ 31841 h 171449"/>
                <a:gd name="connsiteX198" fmla="*/ 93889 w 132261"/>
                <a:gd name="connsiteY198" fmla="*/ 31841 h 171449"/>
                <a:gd name="connsiteX199" fmla="*/ 95522 w 132261"/>
                <a:gd name="connsiteY199" fmla="*/ 30208 h 171449"/>
                <a:gd name="connsiteX200" fmla="*/ 97971 w 132261"/>
                <a:gd name="connsiteY200" fmla="*/ 26942 h 171449"/>
                <a:gd name="connsiteX201" fmla="*/ 98788 w 132261"/>
                <a:gd name="connsiteY201" fmla="*/ 25309 h 171449"/>
                <a:gd name="connsiteX202" fmla="*/ 101237 w 132261"/>
                <a:gd name="connsiteY202" fmla="*/ 23676 h 171449"/>
                <a:gd name="connsiteX203" fmla="*/ 106136 w 132261"/>
                <a:gd name="connsiteY203" fmla="*/ 21227 h 171449"/>
                <a:gd name="connsiteX204" fmla="*/ 109402 w 132261"/>
                <a:gd name="connsiteY204" fmla="*/ 19594 h 171449"/>
                <a:gd name="connsiteX205" fmla="*/ 113484 w 132261"/>
                <a:gd name="connsiteY205" fmla="*/ 17962 h 171449"/>
                <a:gd name="connsiteX206" fmla="*/ 115116 w 132261"/>
                <a:gd name="connsiteY206" fmla="*/ 19594 h 171449"/>
                <a:gd name="connsiteX207" fmla="*/ 117566 w 132261"/>
                <a:gd name="connsiteY207" fmla="*/ 22044 h 171449"/>
                <a:gd name="connsiteX208" fmla="*/ 118382 w 132261"/>
                <a:gd name="connsiteY208" fmla="*/ 22860 h 171449"/>
                <a:gd name="connsiteX209" fmla="*/ 119198 w 132261"/>
                <a:gd name="connsiteY209" fmla="*/ 23676 h 171449"/>
                <a:gd name="connsiteX210" fmla="*/ 120831 w 132261"/>
                <a:gd name="connsiteY210" fmla="*/ 23676 h 171449"/>
                <a:gd name="connsiteX211" fmla="*/ 122464 w 132261"/>
                <a:gd name="connsiteY211" fmla="*/ 23676 h 171449"/>
                <a:gd name="connsiteX212" fmla="*/ 123281 w 132261"/>
                <a:gd name="connsiteY212" fmla="*/ 23676 h 171449"/>
                <a:gd name="connsiteX213" fmla="*/ 124913 w 132261"/>
                <a:gd name="connsiteY213" fmla="*/ 23676 h 171449"/>
                <a:gd name="connsiteX214" fmla="*/ 128996 w 132261"/>
                <a:gd name="connsiteY214" fmla="*/ 23676 h 171449"/>
                <a:gd name="connsiteX215" fmla="*/ 132262 w 132261"/>
                <a:gd name="connsiteY215" fmla="*/ 26126 h 171449"/>
                <a:gd name="connsiteX216" fmla="*/ 117566 w 132261"/>
                <a:gd name="connsiteY216" fmla="*/ 127363 h 171449"/>
                <a:gd name="connsiteX217" fmla="*/ 117566 w 132261"/>
                <a:gd name="connsiteY217" fmla="*/ 127363 h 171449"/>
                <a:gd name="connsiteX218" fmla="*/ 117566 w 132261"/>
                <a:gd name="connsiteY218" fmla="*/ 127363 h 171449"/>
                <a:gd name="connsiteX219" fmla="*/ 119198 w 132261"/>
                <a:gd name="connsiteY219" fmla="*/ 125730 h 171449"/>
                <a:gd name="connsiteX220" fmla="*/ 120015 w 132261"/>
                <a:gd name="connsiteY220" fmla="*/ 125730 h 171449"/>
                <a:gd name="connsiteX221" fmla="*/ 120015 w 132261"/>
                <a:gd name="connsiteY221" fmla="*/ 125730 h 171449"/>
                <a:gd name="connsiteX222" fmla="*/ 120015 w 132261"/>
                <a:gd name="connsiteY222" fmla="*/ 125730 h 171449"/>
                <a:gd name="connsiteX223" fmla="*/ 120015 w 132261"/>
                <a:gd name="connsiteY223" fmla="*/ 125730 h 171449"/>
                <a:gd name="connsiteX224" fmla="*/ 117566 w 132261"/>
                <a:gd name="connsiteY224" fmla="*/ 127363 h 171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132261" h="171449">
                  <a:moveTo>
                    <a:pt x="132262" y="26126"/>
                  </a:moveTo>
                  <a:lnTo>
                    <a:pt x="130629" y="29391"/>
                  </a:lnTo>
                  <a:lnTo>
                    <a:pt x="128179" y="32657"/>
                  </a:lnTo>
                  <a:lnTo>
                    <a:pt x="123281" y="39188"/>
                  </a:lnTo>
                  <a:lnTo>
                    <a:pt x="120015" y="42454"/>
                  </a:lnTo>
                  <a:lnTo>
                    <a:pt x="117566" y="44904"/>
                  </a:lnTo>
                  <a:lnTo>
                    <a:pt x="117566" y="45720"/>
                  </a:lnTo>
                  <a:lnTo>
                    <a:pt x="117566" y="48169"/>
                  </a:lnTo>
                  <a:lnTo>
                    <a:pt x="117566" y="54701"/>
                  </a:lnTo>
                  <a:lnTo>
                    <a:pt x="117566" y="68580"/>
                  </a:lnTo>
                  <a:lnTo>
                    <a:pt x="117566" y="82459"/>
                  </a:lnTo>
                  <a:lnTo>
                    <a:pt x="117566" y="96338"/>
                  </a:lnTo>
                  <a:lnTo>
                    <a:pt x="117566" y="102870"/>
                  </a:lnTo>
                  <a:lnTo>
                    <a:pt x="117566" y="105319"/>
                  </a:lnTo>
                  <a:lnTo>
                    <a:pt x="120015" y="108585"/>
                  </a:lnTo>
                  <a:lnTo>
                    <a:pt x="122464" y="111034"/>
                  </a:lnTo>
                  <a:lnTo>
                    <a:pt x="125730" y="115116"/>
                  </a:lnTo>
                  <a:lnTo>
                    <a:pt x="127363" y="116749"/>
                  </a:lnTo>
                  <a:lnTo>
                    <a:pt x="127363" y="117566"/>
                  </a:lnTo>
                  <a:lnTo>
                    <a:pt x="127363" y="119199"/>
                  </a:lnTo>
                  <a:lnTo>
                    <a:pt x="124913" y="121648"/>
                  </a:lnTo>
                  <a:lnTo>
                    <a:pt x="123281" y="123281"/>
                  </a:lnTo>
                  <a:lnTo>
                    <a:pt x="120831" y="124097"/>
                  </a:lnTo>
                  <a:lnTo>
                    <a:pt x="120015" y="124097"/>
                  </a:lnTo>
                  <a:lnTo>
                    <a:pt x="119198" y="124097"/>
                  </a:lnTo>
                  <a:lnTo>
                    <a:pt x="119198" y="124913"/>
                  </a:lnTo>
                  <a:lnTo>
                    <a:pt x="119198" y="125730"/>
                  </a:lnTo>
                  <a:lnTo>
                    <a:pt x="118382" y="125730"/>
                  </a:lnTo>
                  <a:lnTo>
                    <a:pt x="117566" y="125730"/>
                  </a:lnTo>
                  <a:lnTo>
                    <a:pt x="117566" y="127363"/>
                  </a:lnTo>
                  <a:lnTo>
                    <a:pt x="117566" y="128179"/>
                  </a:lnTo>
                  <a:lnTo>
                    <a:pt x="117566" y="129812"/>
                  </a:lnTo>
                  <a:lnTo>
                    <a:pt x="115933" y="130629"/>
                  </a:lnTo>
                  <a:lnTo>
                    <a:pt x="115933" y="131445"/>
                  </a:lnTo>
                  <a:lnTo>
                    <a:pt x="113484" y="133894"/>
                  </a:lnTo>
                  <a:lnTo>
                    <a:pt x="109402" y="133894"/>
                  </a:lnTo>
                  <a:lnTo>
                    <a:pt x="106952" y="134711"/>
                  </a:lnTo>
                  <a:lnTo>
                    <a:pt x="106136" y="135527"/>
                  </a:lnTo>
                  <a:lnTo>
                    <a:pt x="105319" y="137976"/>
                  </a:lnTo>
                  <a:lnTo>
                    <a:pt x="105319" y="141242"/>
                  </a:lnTo>
                  <a:lnTo>
                    <a:pt x="104503" y="143691"/>
                  </a:lnTo>
                  <a:lnTo>
                    <a:pt x="104503" y="145324"/>
                  </a:lnTo>
                  <a:lnTo>
                    <a:pt x="102054" y="146957"/>
                  </a:lnTo>
                  <a:lnTo>
                    <a:pt x="101237" y="148590"/>
                  </a:lnTo>
                  <a:lnTo>
                    <a:pt x="100421" y="150223"/>
                  </a:lnTo>
                  <a:lnTo>
                    <a:pt x="99604" y="151039"/>
                  </a:lnTo>
                  <a:lnTo>
                    <a:pt x="98788" y="154305"/>
                  </a:lnTo>
                  <a:lnTo>
                    <a:pt x="97971" y="156754"/>
                  </a:lnTo>
                  <a:lnTo>
                    <a:pt x="97971" y="157571"/>
                  </a:lnTo>
                  <a:lnTo>
                    <a:pt x="97971" y="158387"/>
                  </a:lnTo>
                  <a:lnTo>
                    <a:pt x="97155" y="160020"/>
                  </a:lnTo>
                  <a:lnTo>
                    <a:pt x="96338" y="160837"/>
                  </a:lnTo>
                  <a:lnTo>
                    <a:pt x="96338" y="161653"/>
                  </a:lnTo>
                  <a:lnTo>
                    <a:pt x="93889" y="167368"/>
                  </a:lnTo>
                  <a:lnTo>
                    <a:pt x="92256" y="169817"/>
                  </a:lnTo>
                  <a:lnTo>
                    <a:pt x="90623" y="169817"/>
                  </a:lnTo>
                  <a:lnTo>
                    <a:pt x="89807" y="170634"/>
                  </a:lnTo>
                  <a:lnTo>
                    <a:pt x="89807" y="171450"/>
                  </a:lnTo>
                  <a:lnTo>
                    <a:pt x="88991" y="171450"/>
                  </a:lnTo>
                  <a:lnTo>
                    <a:pt x="87358" y="170634"/>
                  </a:lnTo>
                  <a:lnTo>
                    <a:pt x="84909" y="169001"/>
                  </a:lnTo>
                  <a:lnTo>
                    <a:pt x="82459" y="167368"/>
                  </a:lnTo>
                  <a:lnTo>
                    <a:pt x="80010" y="165735"/>
                  </a:lnTo>
                  <a:lnTo>
                    <a:pt x="77561" y="164102"/>
                  </a:lnTo>
                  <a:lnTo>
                    <a:pt x="75112" y="162469"/>
                  </a:lnTo>
                  <a:lnTo>
                    <a:pt x="72662" y="160837"/>
                  </a:lnTo>
                  <a:lnTo>
                    <a:pt x="70213" y="159204"/>
                  </a:lnTo>
                  <a:lnTo>
                    <a:pt x="67763" y="157571"/>
                  </a:lnTo>
                  <a:lnTo>
                    <a:pt x="66131" y="156754"/>
                  </a:lnTo>
                  <a:lnTo>
                    <a:pt x="65314" y="155938"/>
                  </a:lnTo>
                  <a:lnTo>
                    <a:pt x="64498" y="154305"/>
                  </a:lnTo>
                  <a:lnTo>
                    <a:pt x="64498" y="154305"/>
                  </a:lnTo>
                  <a:lnTo>
                    <a:pt x="63681" y="154305"/>
                  </a:lnTo>
                  <a:lnTo>
                    <a:pt x="62865" y="154305"/>
                  </a:lnTo>
                  <a:lnTo>
                    <a:pt x="62865" y="154305"/>
                  </a:lnTo>
                  <a:lnTo>
                    <a:pt x="62865" y="153488"/>
                  </a:lnTo>
                  <a:lnTo>
                    <a:pt x="62865" y="152672"/>
                  </a:lnTo>
                  <a:lnTo>
                    <a:pt x="63681" y="151039"/>
                  </a:lnTo>
                  <a:lnTo>
                    <a:pt x="63681" y="150223"/>
                  </a:lnTo>
                  <a:lnTo>
                    <a:pt x="63681" y="149406"/>
                  </a:lnTo>
                  <a:lnTo>
                    <a:pt x="63681" y="147774"/>
                  </a:lnTo>
                  <a:lnTo>
                    <a:pt x="63681" y="147774"/>
                  </a:lnTo>
                  <a:lnTo>
                    <a:pt x="62048" y="146957"/>
                  </a:lnTo>
                  <a:lnTo>
                    <a:pt x="58783" y="145324"/>
                  </a:lnTo>
                  <a:lnTo>
                    <a:pt x="55517" y="143691"/>
                  </a:lnTo>
                  <a:lnTo>
                    <a:pt x="52252" y="142059"/>
                  </a:lnTo>
                  <a:lnTo>
                    <a:pt x="48986" y="140426"/>
                  </a:lnTo>
                  <a:lnTo>
                    <a:pt x="45720" y="138793"/>
                  </a:lnTo>
                  <a:lnTo>
                    <a:pt x="42454" y="137160"/>
                  </a:lnTo>
                  <a:lnTo>
                    <a:pt x="39188" y="135527"/>
                  </a:lnTo>
                  <a:lnTo>
                    <a:pt x="35923" y="133894"/>
                  </a:lnTo>
                  <a:lnTo>
                    <a:pt x="32657" y="132262"/>
                  </a:lnTo>
                  <a:lnTo>
                    <a:pt x="29391" y="130629"/>
                  </a:lnTo>
                  <a:lnTo>
                    <a:pt x="26126" y="128996"/>
                  </a:lnTo>
                  <a:lnTo>
                    <a:pt x="22860" y="127363"/>
                  </a:lnTo>
                  <a:lnTo>
                    <a:pt x="19594" y="125730"/>
                  </a:lnTo>
                  <a:lnTo>
                    <a:pt x="16329" y="124097"/>
                  </a:lnTo>
                  <a:lnTo>
                    <a:pt x="13063" y="122464"/>
                  </a:lnTo>
                  <a:lnTo>
                    <a:pt x="9797" y="120831"/>
                  </a:lnTo>
                  <a:lnTo>
                    <a:pt x="8164" y="120015"/>
                  </a:lnTo>
                  <a:lnTo>
                    <a:pt x="7348" y="119199"/>
                  </a:lnTo>
                  <a:lnTo>
                    <a:pt x="0" y="119199"/>
                  </a:lnTo>
                  <a:lnTo>
                    <a:pt x="0" y="116749"/>
                  </a:lnTo>
                  <a:lnTo>
                    <a:pt x="0" y="109401"/>
                  </a:lnTo>
                  <a:lnTo>
                    <a:pt x="0" y="102870"/>
                  </a:lnTo>
                  <a:lnTo>
                    <a:pt x="0" y="99604"/>
                  </a:lnTo>
                  <a:lnTo>
                    <a:pt x="1633" y="97971"/>
                  </a:lnTo>
                  <a:lnTo>
                    <a:pt x="2449" y="96338"/>
                  </a:lnTo>
                  <a:lnTo>
                    <a:pt x="3266" y="94706"/>
                  </a:lnTo>
                  <a:lnTo>
                    <a:pt x="4082" y="93073"/>
                  </a:lnTo>
                  <a:lnTo>
                    <a:pt x="5715" y="91440"/>
                  </a:lnTo>
                  <a:lnTo>
                    <a:pt x="5715" y="90624"/>
                  </a:lnTo>
                  <a:lnTo>
                    <a:pt x="7348" y="88174"/>
                  </a:lnTo>
                  <a:lnTo>
                    <a:pt x="8164" y="84909"/>
                  </a:lnTo>
                  <a:lnTo>
                    <a:pt x="8981" y="84092"/>
                  </a:lnTo>
                  <a:lnTo>
                    <a:pt x="9797" y="83276"/>
                  </a:lnTo>
                  <a:lnTo>
                    <a:pt x="10613" y="82459"/>
                  </a:lnTo>
                  <a:lnTo>
                    <a:pt x="12246" y="81643"/>
                  </a:lnTo>
                  <a:lnTo>
                    <a:pt x="13063" y="81643"/>
                  </a:lnTo>
                  <a:lnTo>
                    <a:pt x="13063" y="81643"/>
                  </a:lnTo>
                  <a:lnTo>
                    <a:pt x="13063" y="80826"/>
                  </a:lnTo>
                  <a:lnTo>
                    <a:pt x="13063" y="79194"/>
                  </a:lnTo>
                  <a:lnTo>
                    <a:pt x="13879" y="78377"/>
                  </a:lnTo>
                  <a:lnTo>
                    <a:pt x="14696" y="77561"/>
                  </a:lnTo>
                  <a:lnTo>
                    <a:pt x="15512" y="76744"/>
                  </a:lnTo>
                  <a:lnTo>
                    <a:pt x="16329" y="75928"/>
                  </a:lnTo>
                  <a:lnTo>
                    <a:pt x="16329" y="75112"/>
                  </a:lnTo>
                  <a:lnTo>
                    <a:pt x="16329" y="73479"/>
                  </a:lnTo>
                  <a:lnTo>
                    <a:pt x="16329" y="72662"/>
                  </a:lnTo>
                  <a:lnTo>
                    <a:pt x="16329" y="71029"/>
                  </a:lnTo>
                  <a:lnTo>
                    <a:pt x="16329" y="67763"/>
                  </a:lnTo>
                  <a:lnTo>
                    <a:pt x="15512" y="65314"/>
                  </a:lnTo>
                  <a:lnTo>
                    <a:pt x="14696" y="62049"/>
                  </a:lnTo>
                  <a:lnTo>
                    <a:pt x="14696" y="61232"/>
                  </a:lnTo>
                  <a:lnTo>
                    <a:pt x="13879" y="59599"/>
                  </a:lnTo>
                  <a:lnTo>
                    <a:pt x="13879" y="59599"/>
                  </a:lnTo>
                  <a:lnTo>
                    <a:pt x="13063" y="59599"/>
                  </a:lnTo>
                  <a:lnTo>
                    <a:pt x="12246" y="57966"/>
                  </a:lnTo>
                  <a:lnTo>
                    <a:pt x="11430" y="56334"/>
                  </a:lnTo>
                  <a:lnTo>
                    <a:pt x="11430" y="56334"/>
                  </a:lnTo>
                  <a:lnTo>
                    <a:pt x="8981" y="54701"/>
                  </a:lnTo>
                  <a:lnTo>
                    <a:pt x="8164" y="51435"/>
                  </a:lnTo>
                  <a:lnTo>
                    <a:pt x="6531" y="50619"/>
                  </a:lnTo>
                  <a:lnTo>
                    <a:pt x="8164" y="36739"/>
                  </a:lnTo>
                  <a:lnTo>
                    <a:pt x="8164" y="35923"/>
                  </a:lnTo>
                  <a:lnTo>
                    <a:pt x="8981" y="32657"/>
                  </a:lnTo>
                  <a:lnTo>
                    <a:pt x="8981" y="31841"/>
                  </a:lnTo>
                  <a:lnTo>
                    <a:pt x="8164" y="31024"/>
                  </a:lnTo>
                  <a:lnTo>
                    <a:pt x="5715" y="30208"/>
                  </a:lnTo>
                  <a:lnTo>
                    <a:pt x="4082" y="28575"/>
                  </a:lnTo>
                  <a:lnTo>
                    <a:pt x="4082" y="27759"/>
                  </a:lnTo>
                  <a:lnTo>
                    <a:pt x="4082" y="26942"/>
                  </a:lnTo>
                  <a:lnTo>
                    <a:pt x="3266" y="26942"/>
                  </a:lnTo>
                  <a:lnTo>
                    <a:pt x="816" y="21227"/>
                  </a:lnTo>
                  <a:lnTo>
                    <a:pt x="4082" y="17962"/>
                  </a:lnTo>
                  <a:lnTo>
                    <a:pt x="7348" y="14696"/>
                  </a:lnTo>
                  <a:lnTo>
                    <a:pt x="11430" y="10613"/>
                  </a:lnTo>
                  <a:lnTo>
                    <a:pt x="15512" y="6531"/>
                  </a:lnTo>
                  <a:lnTo>
                    <a:pt x="18778" y="3266"/>
                  </a:lnTo>
                  <a:lnTo>
                    <a:pt x="22044" y="0"/>
                  </a:lnTo>
                  <a:lnTo>
                    <a:pt x="22044" y="816"/>
                  </a:lnTo>
                  <a:lnTo>
                    <a:pt x="22044" y="1633"/>
                  </a:lnTo>
                  <a:lnTo>
                    <a:pt x="22044" y="2449"/>
                  </a:lnTo>
                  <a:lnTo>
                    <a:pt x="22860" y="2449"/>
                  </a:lnTo>
                  <a:lnTo>
                    <a:pt x="23677" y="2449"/>
                  </a:lnTo>
                  <a:lnTo>
                    <a:pt x="24493" y="1633"/>
                  </a:lnTo>
                  <a:lnTo>
                    <a:pt x="25309" y="1633"/>
                  </a:lnTo>
                  <a:lnTo>
                    <a:pt x="30208" y="3266"/>
                  </a:lnTo>
                  <a:lnTo>
                    <a:pt x="31024" y="4082"/>
                  </a:lnTo>
                  <a:lnTo>
                    <a:pt x="31024" y="4899"/>
                  </a:lnTo>
                  <a:lnTo>
                    <a:pt x="31024" y="5715"/>
                  </a:lnTo>
                  <a:lnTo>
                    <a:pt x="31024" y="6531"/>
                  </a:lnTo>
                  <a:lnTo>
                    <a:pt x="31024" y="8981"/>
                  </a:lnTo>
                  <a:lnTo>
                    <a:pt x="31024" y="11430"/>
                  </a:lnTo>
                  <a:lnTo>
                    <a:pt x="32657" y="13063"/>
                  </a:lnTo>
                  <a:lnTo>
                    <a:pt x="34290" y="14696"/>
                  </a:lnTo>
                  <a:lnTo>
                    <a:pt x="35106" y="16329"/>
                  </a:lnTo>
                  <a:lnTo>
                    <a:pt x="35923" y="17145"/>
                  </a:lnTo>
                  <a:lnTo>
                    <a:pt x="36739" y="17145"/>
                  </a:lnTo>
                  <a:lnTo>
                    <a:pt x="40005" y="17145"/>
                  </a:lnTo>
                  <a:lnTo>
                    <a:pt x="44904" y="17145"/>
                  </a:lnTo>
                  <a:lnTo>
                    <a:pt x="48986" y="17145"/>
                  </a:lnTo>
                  <a:lnTo>
                    <a:pt x="48986" y="17145"/>
                  </a:lnTo>
                  <a:lnTo>
                    <a:pt x="49802" y="17145"/>
                  </a:lnTo>
                  <a:lnTo>
                    <a:pt x="53884" y="19594"/>
                  </a:lnTo>
                  <a:lnTo>
                    <a:pt x="57966" y="22044"/>
                  </a:lnTo>
                  <a:lnTo>
                    <a:pt x="61232" y="24493"/>
                  </a:lnTo>
                  <a:lnTo>
                    <a:pt x="64498" y="26126"/>
                  </a:lnTo>
                  <a:lnTo>
                    <a:pt x="67763" y="27759"/>
                  </a:lnTo>
                  <a:lnTo>
                    <a:pt x="70213" y="29391"/>
                  </a:lnTo>
                  <a:lnTo>
                    <a:pt x="72662" y="30208"/>
                  </a:lnTo>
                  <a:lnTo>
                    <a:pt x="76744" y="30208"/>
                  </a:lnTo>
                  <a:lnTo>
                    <a:pt x="79194" y="30208"/>
                  </a:lnTo>
                  <a:lnTo>
                    <a:pt x="81643" y="31024"/>
                  </a:lnTo>
                  <a:lnTo>
                    <a:pt x="84909" y="31841"/>
                  </a:lnTo>
                  <a:lnTo>
                    <a:pt x="87358" y="31841"/>
                  </a:lnTo>
                  <a:lnTo>
                    <a:pt x="88991" y="31841"/>
                  </a:lnTo>
                  <a:lnTo>
                    <a:pt x="93073" y="31841"/>
                  </a:lnTo>
                  <a:lnTo>
                    <a:pt x="93889" y="31841"/>
                  </a:lnTo>
                  <a:lnTo>
                    <a:pt x="95522" y="30208"/>
                  </a:lnTo>
                  <a:lnTo>
                    <a:pt x="97971" y="26942"/>
                  </a:lnTo>
                  <a:lnTo>
                    <a:pt x="98788" y="25309"/>
                  </a:lnTo>
                  <a:lnTo>
                    <a:pt x="101237" y="23676"/>
                  </a:lnTo>
                  <a:lnTo>
                    <a:pt x="106136" y="21227"/>
                  </a:lnTo>
                  <a:lnTo>
                    <a:pt x="109402" y="19594"/>
                  </a:lnTo>
                  <a:lnTo>
                    <a:pt x="113484" y="17962"/>
                  </a:lnTo>
                  <a:lnTo>
                    <a:pt x="115116" y="19594"/>
                  </a:lnTo>
                  <a:lnTo>
                    <a:pt x="117566" y="22044"/>
                  </a:lnTo>
                  <a:lnTo>
                    <a:pt x="118382" y="22860"/>
                  </a:lnTo>
                  <a:lnTo>
                    <a:pt x="119198" y="23676"/>
                  </a:lnTo>
                  <a:lnTo>
                    <a:pt x="120831" y="23676"/>
                  </a:lnTo>
                  <a:lnTo>
                    <a:pt x="122464" y="23676"/>
                  </a:lnTo>
                  <a:lnTo>
                    <a:pt x="123281" y="23676"/>
                  </a:lnTo>
                  <a:lnTo>
                    <a:pt x="124913" y="23676"/>
                  </a:lnTo>
                  <a:lnTo>
                    <a:pt x="128996" y="23676"/>
                  </a:lnTo>
                  <a:lnTo>
                    <a:pt x="132262" y="26126"/>
                  </a:lnTo>
                  <a:close/>
                  <a:moveTo>
                    <a:pt x="117566" y="127363"/>
                  </a:moveTo>
                  <a:lnTo>
                    <a:pt x="117566" y="127363"/>
                  </a:lnTo>
                  <a:lnTo>
                    <a:pt x="117566" y="127363"/>
                  </a:lnTo>
                  <a:lnTo>
                    <a:pt x="119198" y="125730"/>
                  </a:lnTo>
                  <a:lnTo>
                    <a:pt x="120015" y="125730"/>
                  </a:lnTo>
                  <a:lnTo>
                    <a:pt x="120015" y="125730"/>
                  </a:lnTo>
                  <a:lnTo>
                    <a:pt x="120015" y="125730"/>
                  </a:lnTo>
                  <a:lnTo>
                    <a:pt x="120015" y="125730"/>
                  </a:lnTo>
                  <a:lnTo>
                    <a:pt x="117566" y="127363"/>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37" name="Freeform: Shape 336">
              <a:extLst>
                <a:ext uri="{FF2B5EF4-FFF2-40B4-BE49-F238E27FC236}">
                  <a16:creationId xmlns:a16="http://schemas.microsoft.com/office/drawing/2014/main" id="{8CAC9E5F-B6B8-28C8-C78E-3593E09E8F0B}"/>
                </a:ext>
              </a:extLst>
            </p:cNvPr>
            <p:cNvSpPr/>
            <p:nvPr/>
          </p:nvSpPr>
          <p:spPr>
            <a:xfrm>
              <a:off x="6070146" y="3976006"/>
              <a:ext cx="85725" cy="73478"/>
            </a:xfrm>
            <a:custGeom>
              <a:avLst/>
              <a:gdLst>
                <a:gd name="connsiteX0" fmla="*/ 35106 w 85725"/>
                <a:gd name="connsiteY0" fmla="*/ 71029 h 73478"/>
                <a:gd name="connsiteX1" fmla="*/ 32657 w 85725"/>
                <a:gd name="connsiteY1" fmla="*/ 68580 h 73478"/>
                <a:gd name="connsiteX2" fmla="*/ 26942 w 85725"/>
                <a:gd name="connsiteY2" fmla="*/ 67763 h 73478"/>
                <a:gd name="connsiteX3" fmla="*/ 26126 w 85725"/>
                <a:gd name="connsiteY3" fmla="*/ 66947 h 73478"/>
                <a:gd name="connsiteX4" fmla="*/ 25309 w 85725"/>
                <a:gd name="connsiteY4" fmla="*/ 66947 h 73478"/>
                <a:gd name="connsiteX5" fmla="*/ 24493 w 85725"/>
                <a:gd name="connsiteY5" fmla="*/ 68580 h 73478"/>
                <a:gd name="connsiteX6" fmla="*/ 21227 w 85725"/>
                <a:gd name="connsiteY6" fmla="*/ 69396 h 73478"/>
                <a:gd name="connsiteX7" fmla="*/ 19594 w 85725"/>
                <a:gd name="connsiteY7" fmla="*/ 68580 h 73478"/>
                <a:gd name="connsiteX8" fmla="*/ 18778 w 85725"/>
                <a:gd name="connsiteY8" fmla="*/ 67763 h 73478"/>
                <a:gd name="connsiteX9" fmla="*/ 18778 w 85725"/>
                <a:gd name="connsiteY9" fmla="*/ 66947 h 73478"/>
                <a:gd name="connsiteX10" fmla="*/ 19594 w 85725"/>
                <a:gd name="connsiteY10" fmla="*/ 66131 h 73478"/>
                <a:gd name="connsiteX11" fmla="*/ 21227 w 85725"/>
                <a:gd name="connsiteY11" fmla="*/ 65314 h 73478"/>
                <a:gd name="connsiteX12" fmla="*/ 22044 w 85725"/>
                <a:gd name="connsiteY12" fmla="*/ 62865 h 73478"/>
                <a:gd name="connsiteX13" fmla="*/ 21227 w 85725"/>
                <a:gd name="connsiteY13" fmla="*/ 60416 h 73478"/>
                <a:gd name="connsiteX14" fmla="*/ 20411 w 85725"/>
                <a:gd name="connsiteY14" fmla="*/ 59599 h 73478"/>
                <a:gd name="connsiteX15" fmla="*/ 19594 w 85725"/>
                <a:gd name="connsiteY15" fmla="*/ 58783 h 73478"/>
                <a:gd name="connsiteX16" fmla="*/ 18778 w 85725"/>
                <a:gd name="connsiteY16" fmla="*/ 59599 h 73478"/>
                <a:gd name="connsiteX17" fmla="*/ 17962 w 85725"/>
                <a:gd name="connsiteY17" fmla="*/ 61232 h 73478"/>
                <a:gd name="connsiteX18" fmla="*/ 17145 w 85725"/>
                <a:gd name="connsiteY18" fmla="*/ 62049 h 73478"/>
                <a:gd name="connsiteX19" fmla="*/ 15512 w 85725"/>
                <a:gd name="connsiteY19" fmla="*/ 62049 h 73478"/>
                <a:gd name="connsiteX20" fmla="*/ 13879 w 85725"/>
                <a:gd name="connsiteY20" fmla="*/ 62049 h 73478"/>
                <a:gd name="connsiteX21" fmla="*/ 13063 w 85725"/>
                <a:gd name="connsiteY21" fmla="*/ 59599 h 73478"/>
                <a:gd name="connsiteX22" fmla="*/ 13063 w 85725"/>
                <a:gd name="connsiteY22" fmla="*/ 57150 h 73478"/>
                <a:gd name="connsiteX23" fmla="*/ 13063 w 85725"/>
                <a:gd name="connsiteY23" fmla="*/ 54701 h 73478"/>
                <a:gd name="connsiteX24" fmla="*/ 13063 w 85725"/>
                <a:gd name="connsiteY24" fmla="*/ 53068 h 73478"/>
                <a:gd name="connsiteX25" fmla="*/ 11430 w 85725"/>
                <a:gd name="connsiteY25" fmla="*/ 50619 h 73478"/>
                <a:gd name="connsiteX26" fmla="*/ 11430 w 85725"/>
                <a:gd name="connsiteY26" fmla="*/ 48169 h 73478"/>
                <a:gd name="connsiteX27" fmla="*/ 10613 w 85725"/>
                <a:gd name="connsiteY27" fmla="*/ 47353 h 73478"/>
                <a:gd name="connsiteX28" fmla="*/ 10613 w 85725"/>
                <a:gd name="connsiteY28" fmla="*/ 48169 h 73478"/>
                <a:gd name="connsiteX29" fmla="*/ 10613 w 85725"/>
                <a:gd name="connsiteY29" fmla="*/ 48986 h 73478"/>
                <a:gd name="connsiteX30" fmla="*/ 10613 w 85725"/>
                <a:gd name="connsiteY30" fmla="*/ 48169 h 73478"/>
                <a:gd name="connsiteX31" fmla="*/ 7348 w 85725"/>
                <a:gd name="connsiteY31" fmla="*/ 42454 h 73478"/>
                <a:gd name="connsiteX32" fmla="*/ 6531 w 85725"/>
                <a:gd name="connsiteY32" fmla="*/ 40005 h 73478"/>
                <a:gd name="connsiteX33" fmla="*/ 7348 w 85725"/>
                <a:gd name="connsiteY33" fmla="*/ 37556 h 73478"/>
                <a:gd name="connsiteX34" fmla="*/ 7348 w 85725"/>
                <a:gd name="connsiteY34" fmla="*/ 36739 h 73478"/>
                <a:gd name="connsiteX35" fmla="*/ 6531 w 85725"/>
                <a:gd name="connsiteY35" fmla="*/ 35923 h 73478"/>
                <a:gd name="connsiteX36" fmla="*/ 5715 w 85725"/>
                <a:gd name="connsiteY36" fmla="*/ 34290 h 73478"/>
                <a:gd name="connsiteX37" fmla="*/ 3266 w 85725"/>
                <a:gd name="connsiteY37" fmla="*/ 32657 h 73478"/>
                <a:gd name="connsiteX38" fmla="*/ 3266 w 85725"/>
                <a:gd name="connsiteY38" fmla="*/ 30208 h 73478"/>
                <a:gd name="connsiteX39" fmla="*/ 2449 w 85725"/>
                <a:gd name="connsiteY39" fmla="*/ 26942 h 73478"/>
                <a:gd name="connsiteX40" fmla="*/ 1633 w 85725"/>
                <a:gd name="connsiteY40" fmla="*/ 26126 h 73478"/>
                <a:gd name="connsiteX41" fmla="*/ 816 w 85725"/>
                <a:gd name="connsiteY41" fmla="*/ 24493 h 73478"/>
                <a:gd name="connsiteX42" fmla="*/ 0 w 85725"/>
                <a:gd name="connsiteY42" fmla="*/ 22860 h 73478"/>
                <a:gd name="connsiteX43" fmla="*/ 0 w 85725"/>
                <a:gd name="connsiteY43" fmla="*/ 18778 h 73478"/>
                <a:gd name="connsiteX44" fmla="*/ 0 w 85725"/>
                <a:gd name="connsiteY44" fmla="*/ 18778 h 73478"/>
                <a:gd name="connsiteX45" fmla="*/ 1633 w 85725"/>
                <a:gd name="connsiteY45" fmla="*/ 18778 h 73478"/>
                <a:gd name="connsiteX46" fmla="*/ 3266 w 85725"/>
                <a:gd name="connsiteY46" fmla="*/ 18778 h 73478"/>
                <a:gd name="connsiteX47" fmla="*/ 3266 w 85725"/>
                <a:gd name="connsiteY47" fmla="*/ 17962 h 73478"/>
                <a:gd name="connsiteX48" fmla="*/ 3266 w 85725"/>
                <a:gd name="connsiteY48" fmla="*/ 17145 h 73478"/>
                <a:gd name="connsiteX49" fmla="*/ 4898 w 85725"/>
                <a:gd name="connsiteY49" fmla="*/ 16329 h 73478"/>
                <a:gd name="connsiteX50" fmla="*/ 6531 w 85725"/>
                <a:gd name="connsiteY50" fmla="*/ 13879 h 73478"/>
                <a:gd name="connsiteX51" fmla="*/ 8164 w 85725"/>
                <a:gd name="connsiteY51" fmla="*/ 11430 h 73478"/>
                <a:gd name="connsiteX52" fmla="*/ 8981 w 85725"/>
                <a:gd name="connsiteY52" fmla="*/ 9797 h 73478"/>
                <a:gd name="connsiteX53" fmla="*/ 9797 w 85725"/>
                <a:gd name="connsiteY53" fmla="*/ 8164 h 73478"/>
                <a:gd name="connsiteX54" fmla="*/ 11430 w 85725"/>
                <a:gd name="connsiteY54" fmla="*/ 6531 h 73478"/>
                <a:gd name="connsiteX55" fmla="*/ 13879 w 85725"/>
                <a:gd name="connsiteY55" fmla="*/ 4899 h 73478"/>
                <a:gd name="connsiteX56" fmla="*/ 15512 w 85725"/>
                <a:gd name="connsiteY56" fmla="*/ 4899 h 73478"/>
                <a:gd name="connsiteX57" fmla="*/ 17145 w 85725"/>
                <a:gd name="connsiteY57" fmla="*/ 4082 h 73478"/>
                <a:gd name="connsiteX58" fmla="*/ 18778 w 85725"/>
                <a:gd name="connsiteY58" fmla="*/ 3266 h 73478"/>
                <a:gd name="connsiteX59" fmla="*/ 19594 w 85725"/>
                <a:gd name="connsiteY59" fmla="*/ 3266 h 73478"/>
                <a:gd name="connsiteX60" fmla="*/ 22044 w 85725"/>
                <a:gd name="connsiteY60" fmla="*/ 4082 h 73478"/>
                <a:gd name="connsiteX61" fmla="*/ 23677 w 85725"/>
                <a:gd name="connsiteY61" fmla="*/ 4082 h 73478"/>
                <a:gd name="connsiteX62" fmla="*/ 25309 w 85725"/>
                <a:gd name="connsiteY62" fmla="*/ 4082 h 73478"/>
                <a:gd name="connsiteX63" fmla="*/ 26942 w 85725"/>
                <a:gd name="connsiteY63" fmla="*/ 4082 h 73478"/>
                <a:gd name="connsiteX64" fmla="*/ 27759 w 85725"/>
                <a:gd name="connsiteY64" fmla="*/ 4082 h 73478"/>
                <a:gd name="connsiteX65" fmla="*/ 31024 w 85725"/>
                <a:gd name="connsiteY65" fmla="*/ 3266 h 73478"/>
                <a:gd name="connsiteX66" fmla="*/ 34290 w 85725"/>
                <a:gd name="connsiteY66" fmla="*/ 4082 h 73478"/>
                <a:gd name="connsiteX67" fmla="*/ 36739 w 85725"/>
                <a:gd name="connsiteY67" fmla="*/ 4082 h 73478"/>
                <a:gd name="connsiteX68" fmla="*/ 40005 w 85725"/>
                <a:gd name="connsiteY68" fmla="*/ 3266 h 73478"/>
                <a:gd name="connsiteX69" fmla="*/ 41638 w 85725"/>
                <a:gd name="connsiteY69" fmla="*/ 3266 h 73478"/>
                <a:gd name="connsiteX70" fmla="*/ 43271 w 85725"/>
                <a:gd name="connsiteY70" fmla="*/ 4082 h 73478"/>
                <a:gd name="connsiteX71" fmla="*/ 43271 w 85725"/>
                <a:gd name="connsiteY71" fmla="*/ 5715 h 73478"/>
                <a:gd name="connsiteX72" fmla="*/ 43271 w 85725"/>
                <a:gd name="connsiteY72" fmla="*/ 6531 h 73478"/>
                <a:gd name="connsiteX73" fmla="*/ 44087 w 85725"/>
                <a:gd name="connsiteY73" fmla="*/ 7348 h 73478"/>
                <a:gd name="connsiteX74" fmla="*/ 44904 w 85725"/>
                <a:gd name="connsiteY74" fmla="*/ 7348 h 73478"/>
                <a:gd name="connsiteX75" fmla="*/ 45720 w 85725"/>
                <a:gd name="connsiteY75" fmla="*/ 6531 h 73478"/>
                <a:gd name="connsiteX76" fmla="*/ 46537 w 85725"/>
                <a:gd name="connsiteY76" fmla="*/ 5715 h 73478"/>
                <a:gd name="connsiteX77" fmla="*/ 46537 w 85725"/>
                <a:gd name="connsiteY77" fmla="*/ 5715 h 73478"/>
                <a:gd name="connsiteX78" fmla="*/ 46537 w 85725"/>
                <a:gd name="connsiteY78" fmla="*/ 6531 h 73478"/>
                <a:gd name="connsiteX79" fmla="*/ 46537 w 85725"/>
                <a:gd name="connsiteY79" fmla="*/ 7348 h 73478"/>
                <a:gd name="connsiteX80" fmla="*/ 47353 w 85725"/>
                <a:gd name="connsiteY80" fmla="*/ 8164 h 73478"/>
                <a:gd name="connsiteX81" fmla="*/ 48169 w 85725"/>
                <a:gd name="connsiteY81" fmla="*/ 8981 h 73478"/>
                <a:gd name="connsiteX82" fmla="*/ 48986 w 85725"/>
                <a:gd name="connsiteY82" fmla="*/ 9797 h 73478"/>
                <a:gd name="connsiteX83" fmla="*/ 49802 w 85725"/>
                <a:gd name="connsiteY83" fmla="*/ 9797 h 73478"/>
                <a:gd name="connsiteX84" fmla="*/ 52252 w 85725"/>
                <a:gd name="connsiteY84" fmla="*/ 8981 h 73478"/>
                <a:gd name="connsiteX85" fmla="*/ 55517 w 85725"/>
                <a:gd name="connsiteY85" fmla="*/ 9797 h 73478"/>
                <a:gd name="connsiteX86" fmla="*/ 55517 w 85725"/>
                <a:gd name="connsiteY86" fmla="*/ 10613 h 73478"/>
                <a:gd name="connsiteX87" fmla="*/ 56334 w 85725"/>
                <a:gd name="connsiteY87" fmla="*/ 12246 h 73478"/>
                <a:gd name="connsiteX88" fmla="*/ 57150 w 85725"/>
                <a:gd name="connsiteY88" fmla="*/ 13063 h 73478"/>
                <a:gd name="connsiteX89" fmla="*/ 59599 w 85725"/>
                <a:gd name="connsiteY89" fmla="*/ 13063 h 73478"/>
                <a:gd name="connsiteX90" fmla="*/ 60416 w 85725"/>
                <a:gd name="connsiteY90" fmla="*/ 10613 h 73478"/>
                <a:gd name="connsiteX91" fmla="*/ 59599 w 85725"/>
                <a:gd name="connsiteY91" fmla="*/ 8981 h 73478"/>
                <a:gd name="connsiteX92" fmla="*/ 57966 w 85725"/>
                <a:gd name="connsiteY92" fmla="*/ 6531 h 73478"/>
                <a:gd name="connsiteX93" fmla="*/ 57150 w 85725"/>
                <a:gd name="connsiteY93" fmla="*/ 4899 h 73478"/>
                <a:gd name="connsiteX94" fmla="*/ 57966 w 85725"/>
                <a:gd name="connsiteY94" fmla="*/ 4899 h 73478"/>
                <a:gd name="connsiteX95" fmla="*/ 60416 w 85725"/>
                <a:gd name="connsiteY95" fmla="*/ 4899 h 73478"/>
                <a:gd name="connsiteX96" fmla="*/ 61232 w 85725"/>
                <a:gd name="connsiteY96" fmla="*/ 4899 h 73478"/>
                <a:gd name="connsiteX97" fmla="*/ 62048 w 85725"/>
                <a:gd name="connsiteY97" fmla="*/ 3266 h 73478"/>
                <a:gd name="connsiteX98" fmla="*/ 62865 w 85725"/>
                <a:gd name="connsiteY98" fmla="*/ 3266 h 73478"/>
                <a:gd name="connsiteX99" fmla="*/ 64498 w 85725"/>
                <a:gd name="connsiteY99" fmla="*/ 3266 h 73478"/>
                <a:gd name="connsiteX100" fmla="*/ 66131 w 85725"/>
                <a:gd name="connsiteY100" fmla="*/ 2449 h 73478"/>
                <a:gd name="connsiteX101" fmla="*/ 66947 w 85725"/>
                <a:gd name="connsiteY101" fmla="*/ 1633 h 73478"/>
                <a:gd name="connsiteX102" fmla="*/ 67763 w 85725"/>
                <a:gd name="connsiteY102" fmla="*/ 2449 h 73478"/>
                <a:gd name="connsiteX103" fmla="*/ 68580 w 85725"/>
                <a:gd name="connsiteY103" fmla="*/ 3266 h 73478"/>
                <a:gd name="connsiteX104" fmla="*/ 69396 w 85725"/>
                <a:gd name="connsiteY104" fmla="*/ 4082 h 73478"/>
                <a:gd name="connsiteX105" fmla="*/ 70213 w 85725"/>
                <a:gd name="connsiteY105" fmla="*/ 4899 h 73478"/>
                <a:gd name="connsiteX106" fmla="*/ 71029 w 85725"/>
                <a:gd name="connsiteY106" fmla="*/ 5715 h 73478"/>
                <a:gd name="connsiteX107" fmla="*/ 71846 w 85725"/>
                <a:gd name="connsiteY107" fmla="*/ 6531 h 73478"/>
                <a:gd name="connsiteX108" fmla="*/ 72662 w 85725"/>
                <a:gd name="connsiteY108" fmla="*/ 6531 h 73478"/>
                <a:gd name="connsiteX109" fmla="*/ 74295 w 85725"/>
                <a:gd name="connsiteY109" fmla="*/ 6531 h 73478"/>
                <a:gd name="connsiteX110" fmla="*/ 75112 w 85725"/>
                <a:gd name="connsiteY110" fmla="*/ 6531 h 73478"/>
                <a:gd name="connsiteX111" fmla="*/ 75928 w 85725"/>
                <a:gd name="connsiteY111" fmla="*/ 5715 h 73478"/>
                <a:gd name="connsiteX112" fmla="*/ 76744 w 85725"/>
                <a:gd name="connsiteY112" fmla="*/ 4899 h 73478"/>
                <a:gd name="connsiteX113" fmla="*/ 77561 w 85725"/>
                <a:gd name="connsiteY113" fmla="*/ 4899 h 73478"/>
                <a:gd name="connsiteX114" fmla="*/ 78377 w 85725"/>
                <a:gd name="connsiteY114" fmla="*/ 4899 h 73478"/>
                <a:gd name="connsiteX115" fmla="*/ 80010 w 85725"/>
                <a:gd name="connsiteY115" fmla="*/ 3266 h 73478"/>
                <a:gd name="connsiteX116" fmla="*/ 80827 w 85725"/>
                <a:gd name="connsiteY116" fmla="*/ 1633 h 73478"/>
                <a:gd name="connsiteX117" fmla="*/ 81643 w 85725"/>
                <a:gd name="connsiteY117" fmla="*/ 1633 h 73478"/>
                <a:gd name="connsiteX118" fmla="*/ 83276 w 85725"/>
                <a:gd name="connsiteY118" fmla="*/ 2449 h 73478"/>
                <a:gd name="connsiteX119" fmla="*/ 84092 w 85725"/>
                <a:gd name="connsiteY119" fmla="*/ 2449 h 73478"/>
                <a:gd name="connsiteX120" fmla="*/ 84909 w 85725"/>
                <a:gd name="connsiteY120" fmla="*/ 816 h 73478"/>
                <a:gd name="connsiteX121" fmla="*/ 85725 w 85725"/>
                <a:gd name="connsiteY121" fmla="*/ 0 h 73478"/>
                <a:gd name="connsiteX122" fmla="*/ 85725 w 85725"/>
                <a:gd name="connsiteY122" fmla="*/ 816 h 73478"/>
                <a:gd name="connsiteX123" fmla="*/ 84909 w 85725"/>
                <a:gd name="connsiteY123" fmla="*/ 2449 h 73478"/>
                <a:gd name="connsiteX124" fmla="*/ 84092 w 85725"/>
                <a:gd name="connsiteY124" fmla="*/ 4082 h 73478"/>
                <a:gd name="connsiteX125" fmla="*/ 82459 w 85725"/>
                <a:gd name="connsiteY125" fmla="*/ 5715 h 73478"/>
                <a:gd name="connsiteX126" fmla="*/ 82459 w 85725"/>
                <a:gd name="connsiteY126" fmla="*/ 6531 h 73478"/>
                <a:gd name="connsiteX127" fmla="*/ 81643 w 85725"/>
                <a:gd name="connsiteY127" fmla="*/ 9797 h 73478"/>
                <a:gd name="connsiteX128" fmla="*/ 81643 w 85725"/>
                <a:gd name="connsiteY128" fmla="*/ 10613 h 73478"/>
                <a:gd name="connsiteX129" fmla="*/ 81643 w 85725"/>
                <a:gd name="connsiteY129" fmla="*/ 11430 h 73478"/>
                <a:gd name="connsiteX130" fmla="*/ 82459 w 85725"/>
                <a:gd name="connsiteY130" fmla="*/ 12246 h 73478"/>
                <a:gd name="connsiteX131" fmla="*/ 83276 w 85725"/>
                <a:gd name="connsiteY131" fmla="*/ 15512 h 73478"/>
                <a:gd name="connsiteX132" fmla="*/ 84092 w 85725"/>
                <a:gd name="connsiteY132" fmla="*/ 17962 h 73478"/>
                <a:gd name="connsiteX133" fmla="*/ 84909 w 85725"/>
                <a:gd name="connsiteY133" fmla="*/ 20411 h 73478"/>
                <a:gd name="connsiteX134" fmla="*/ 84909 w 85725"/>
                <a:gd name="connsiteY134" fmla="*/ 22044 h 73478"/>
                <a:gd name="connsiteX135" fmla="*/ 84092 w 85725"/>
                <a:gd name="connsiteY135" fmla="*/ 25309 h 73478"/>
                <a:gd name="connsiteX136" fmla="*/ 83276 w 85725"/>
                <a:gd name="connsiteY136" fmla="*/ 28575 h 73478"/>
                <a:gd name="connsiteX137" fmla="*/ 83276 w 85725"/>
                <a:gd name="connsiteY137" fmla="*/ 30208 h 73478"/>
                <a:gd name="connsiteX138" fmla="*/ 84092 w 85725"/>
                <a:gd name="connsiteY138" fmla="*/ 31841 h 73478"/>
                <a:gd name="connsiteX139" fmla="*/ 84909 w 85725"/>
                <a:gd name="connsiteY139" fmla="*/ 34290 h 73478"/>
                <a:gd name="connsiteX140" fmla="*/ 84909 w 85725"/>
                <a:gd name="connsiteY140" fmla="*/ 36739 h 73478"/>
                <a:gd name="connsiteX141" fmla="*/ 84909 w 85725"/>
                <a:gd name="connsiteY141" fmla="*/ 38372 h 73478"/>
                <a:gd name="connsiteX142" fmla="*/ 84092 w 85725"/>
                <a:gd name="connsiteY142" fmla="*/ 39188 h 73478"/>
                <a:gd name="connsiteX143" fmla="*/ 83276 w 85725"/>
                <a:gd name="connsiteY143" fmla="*/ 40005 h 73478"/>
                <a:gd name="connsiteX144" fmla="*/ 82459 w 85725"/>
                <a:gd name="connsiteY144" fmla="*/ 40821 h 73478"/>
                <a:gd name="connsiteX145" fmla="*/ 81643 w 85725"/>
                <a:gd name="connsiteY145" fmla="*/ 40005 h 73478"/>
                <a:gd name="connsiteX146" fmla="*/ 80827 w 85725"/>
                <a:gd name="connsiteY146" fmla="*/ 40005 h 73478"/>
                <a:gd name="connsiteX147" fmla="*/ 80010 w 85725"/>
                <a:gd name="connsiteY147" fmla="*/ 40005 h 73478"/>
                <a:gd name="connsiteX148" fmla="*/ 79194 w 85725"/>
                <a:gd name="connsiteY148" fmla="*/ 40821 h 73478"/>
                <a:gd name="connsiteX149" fmla="*/ 77561 w 85725"/>
                <a:gd name="connsiteY149" fmla="*/ 42454 h 73478"/>
                <a:gd name="connsiteX150" fmla="*/ 75928 w 85725"/>
                <a:gd name="connsiteY150" fmla="*/ 44087 h 73478"/>
                <a:gd name="connsiteX151" fmla="*/ 73479 w 85725"/>
                <a:gd name="connsiteY151" fmla="*/ 44904 h 73478"/>
                <a:gd name="connsiteX152" fmla="*/ 72662 w 85725"/>
                <a:gd name="connsiteY152" fmla="*/ 46537 h 73478"/>
                <a:gd name="connsiteX153" fmla="*/ 71846 w 85725"/>
                <a:gd name="connsiteY153" fmla="*/ 46537 h 73478"/>
                <a:gd name="connsiteX154" fmla="*/ 69396 w 85725"/>
                <a:gd name="connsiteY154" fmla="*/ 46537 h 73478"/>
                <a:gd name="connsiteX155" fmla="*/ 67763 w 85725"/>
                <a:gd name="connsiteY155" fmla="*/ 46537 h 73478"/>
                <a:gd name="connsiteX156" fmla="*/ 67763 w 85725"/>
                <a:gd name="connsiteY156" fmla="*/ 47353 h 73478"/>
                <a:gd name="connsiteX157" fmla="*/ 67763 w 85725"/>
                <a:gd name="connsiteY157" fmla="*/ 50619 h 73478"/>
                <a:gd name="connsiteX158" fmla="*/ 67763 w 85725"/>
                <a:gd name="connsiteY158" fmla="*/ 51435 h 73478"/>
                <a:gd name="connsiteX159" fmla="*/ 67763 w 85725"/>
                <a:gd name="connsiteY159" fmla="*/ 51435 h 73478"/>
                <a:gd name="connsiteX160" fmla="*/ 66947 w 85725"/>
                <a:gd name="connsiteY160" fmla="*/ 51435 h 73478"/>
                <a:gd name="connsiteX161" fmla="*/ 65314 w 85725"/>
                <a:gd name="connsiteY161" fmla="*/ 50619 h 73478"/>
                <a:gd name="connsiteX162" fmla="*/ 62865 w 85725"/>
                <a:gd name="connsiteY162" fmla="*/ 49802 h 73478"/>
                <a:gd name="connsiteX163" fmla="*/ 61232 w 85725"/>
                <a:gd name="connsiteY163" fmla="*/ 49802 h 73478"/>
                <a:gd name="connsiteX164" fmla="*/ 60416 w 85725"/>
                <a:gd name="connsiteY164" fmla="*/ 51435 h 73478"/>
                <a:gd name="connsiteX165" fmla="*/ 59599 w 85725"/>
                <a:gd name="connsiteY165" fmla="*/ 52251 h 73478"/>
                <a:gd name="connsiteX166" fmla="*/ 58783 w 85725"/>
                <a:gd name="connsiteY166" fmla="*/ 52251 h 73478"/>
                <a:gd name="connsiteX167" fmla="*/ 57966 w 85725"/>
                <a:gd name="connsiteY167" fmla="*/ 52251 h 73478"/>
                <a:gd name="connsiteX168" fmla="*/ 57966 w 85725"/>
                <a:gd name="connsiteY168" fmla="*/ 53068 h 73478"/>
                <a:gd name="connsiteX169" fmla="*/ 57966 w 85725"/>
                <a:gd name="connsiteY169" fmla="*/ 53884 h 73478"/>
                <a:gd name="connsiteX170" fmla="*/ 57966 w 85725"/>
                <a:gd name="connsiteY170" fmla="*/ 54701 h 73478"/>
                <a:gd name="connsiteX171" fmla="*/ 57966 w 85725"/>
                <a:gd name="connsiteY171" fmla="*/ 56334 h 73478"/>
                <a:gd name="connsiteX172" fmla="*/ 57966 w 85725"/>
                <a:gd name="connsiteY172" fmla="*/ 57966 h 73478"/>
                <a:gd name="connsiteX173" fmla="*/ 58783 w 85725"/>
                <a:gd name="connsiteY173" fmla="*/ 58783 h 73478"/>
                <a:gd name="connsiteX174" fmla="*/ 62048 w 85725"/>
                <a:gd name="connsiteY174" fmla="*/ 61232 h 73478"/>
                <a:gd name="connsiteX175" fmla="*/ 62865 w 85725"/>
                <a:gd name="connsiteY175" fmla="*/ 62049 h 73478"/>
                <a:gd name="connsiteX176" fmla="*/ 62865 w 85725"/>
                <a:gd name="connsiteY176" fmla="*/ 62865 h 73478"/>
                <a:gd name="connsiteX177" fmla="*/ 62048 w 85725"/>
                <a:gd name="connsiteY177" fmla="*/ 64498 h 73478"/>
                <a:gd name="connsiteX178" fmla="*/ 62865 w 85725"/>
                <a:gd name="connsiteY178" fmla="*/ 66947 h 73478"/>
                <a:gd name="connsiteX179" fmla="*/ 62048 w 85725"/>
                <a:gd name="connsiteY179" fmla="*/ 66947 h 73478"/>
                <a:gd name="connsiteX180" fmla="*/ 60416 w 85725"/>
                <a:gd name="connsiteY180" fmla="*/ 66131 h 73478"/>
                <a:gd name="connsiteX181" fmla="*/ 59599 w 85725"/>
                <a:gd name="connsiteY181" fmla="*/ 65314 h 73478"/>
                <a:gd name="connsiteX182" fmla="*/ 58783 w 85725"/>
                <a:gd name="connsiteY182" fmla="*/ 66131 h 73478"/>
                <a:gd name="connsiteX183" fmla="*/ 58783 w 85725"/>
                <a:gd name="connsiteY183" fmla="*/ 66131 h 73478"/>
                <a:gd name="connsiteX184" fmla="*/ 57966 w 85725"/>
                <a:gd name="connsiteY184" fmla="*/ 65314 h 73478"/>
                <a:gd name="connsiteX185" fmla="*/ 57150 w 85725"/>
                <a:gd name="connsiteY185" fmla="*/ 64498 h 73478"/>
                <a:gd name="connsiteX186" fmla="*/ 56334 w 85725"/>
                <a:gd name="connsiteY186" fmla="*/ 64498 h 73478"/>
                <a:gd name="connsiteX187" fmla="*/ 54701 w 85725"/>
                <a:gd name="connsiteY187" fmla="*/ 65314 h 73478"/>
                <a:gd name="connsiteX188" fmla="*/ 52252 w 85725"/>
                <a:gd name="connsiteY188" fmla="*/ 65314 h 73478"/>
                <a:gd name="connsiteX189" fmla="*/ 51435 w 85725"/>
                <a:gd name="connsiteY189" fmla="*/ 65314 h 73478"/>
                <a:gd name="connsiteX190" fmla="*/ 51435 w 85725"/>
                <a:gd name="connsiteY190" fmla="*/ 65314 h 73478"/>
                <a:gd name="connsiteX191" fmla="*/ 50619 w 85725"/>
                <a:gd name="connsiteY191" fmla="*/ 66947 h 73478"/>
                <a:gd name="connsiteX192" fmla="*/ 49802 w 85725"/>
                <a:gd name="connsiteY192" fmla="*/ 66947 h 73478"/>
                <a:gd name="connsiteX193" fmla="*/ 47353 w 85725"/>
                <a:gd name="connsiteY193" fmla="*/ 66131 h 73478"/>
                <a:gd name="connsiteX194" fmla="*/ 45720 w 85725"/>
                <a:gd name="connsiteY194" fmla="*/ 66131 h 73478"/>
                <a:gd name="connsiteX195" fmla="*/ 45720 w 85725"/>
                <a:gd name="connsiteY195" fmla="*/ 66131 h 73478"/>
                <a:gd name="connsiteX196" fmla="*/ 45720 w 85725"/>
                <a:gd name="connsiteY196" fmla="*/ 67763 h 73478"/>
                <a:gd name="connsiteX197" fmla="*/ 46537 w 85725"/>
                <a:gd name="connsiteY197" fmla="*/ 69396 h 73478"/>
                <a:gd name="connsiteX198" fmla="*/ 46537 w 85725"/>
                <a:gd name="connsiteY198" fmla="*/ 70213 h 73478"/>
                <a:gd name="connsiteX199" fmla="*/ 45720 w 85725"/>
                <a:gd name="connsiteY199" fmla="*/ 71029 h 73478"/>
                <a:gd name="connsiteX200" fmla="*/ 44087 w 85725"/>
                <a:gd name="connsiteY200" fmla="*/ 71846 h 73478"/>
                <a:gd name="connsiteX201" fmla="*/ 43271 w 85725"/>
                <a:gd name="connsiteY201" fmla="*/ 72662 h 73478"/>
                <a:gd name="connsiteX202" fmla="*/ 42454 w 85725"/>
                <a:gd name="connsiteY202" fmla="*/ 72662 h 73478"/>
                <a:gd name="connsiteX203" fmla="*/ 40005 w 85725"/>
                <a:gd name="connsiteY203" fmla="*/ 72662 h 73478"/>
                <a:gd name="connsiteX204" fmla="*/ 37556 w 85725"/>
                <a:gd name="connsiteY204" fmla="*/ 72662 h 73478"/>
                <a:gd name="connsiteX205" fmla="*/ 36739 w 85725"/>
                <a:gd name="connsiteY205" fmla="*/ 73479 h 73478"/>
                <a:gd name="connsiteX206" fmla="*/ 35106 w 85725"/>
                <a:gd name="connsiteY206" fmla="*/ 71029 h 73478"/>
                <a:gd name="connsiteX207" fmla="*/ 35106 w 85725"/>
                <a:gd name="connsiteY207" fmla="*/ 71029 h 73478"/>
                <a:gd name="connsiteX208" fmla="*/ 12246 w 85725"/>
                <a:gd name="connsiteY208" fmla="*/ 56334 h 73478"/>
                <a:gd name="connsiteX209" fmla="*/ 12246 w 85725"/>
                <a:gd name="connsiteY209" fmla="*/ 56334 h 73478"/>
                <a:gd name="connsiteX210" fmla="*/ 12246 w 85725"/>
                <a:gd name="connsiteY210" fmla="*/ 56334 h 73478"/>
                <a:gd name="connsiteX211" fmla="*/ 11430 w 85725"/>
                <a:gd name="connsiteY211" fmla="*/ 56334 h 73478"/>
                <a:gd name="connsiteX212" fmla="*/ 11430 w 85725"/>
                <a:gd name="connsiteY212" fmla="*/ 55517 h 73478"/>
                <a:gd name="connsiteX213" fmla="*/ 11430 w 85725"/>
                <a:gd name="connsiteY213" fmla="*/ 54701 h 73478"/>
                <a:gd name="connsiteX214" fmla="*/ 12246 w 85725"/>
                <a:gd name="connsiteY214" fmla="*/ 54701 h 73478"/>
                <a:gd name="connsiteX215" fmla="*/ 12246 w 85725"/>
                <a:gd name="connsiteY215" fmla="*/ 56334 h 73478"/>
                <a:gd name="connsiteX216" fmla="*/ 17145 w 85725"/>
                <a:gd name="connsiteY216" fmla="*/ 66131 h 73478"/>
                <a:gd name="connsiteX217" fmla="*/ 17145 w 85725"/>
                <a:gd name="connsiteY217" fmla="*/ 66131 h 73478"/>
                <a:gd name="connsiteX218" fmla="*/ 15512 w 85725"/>
                <a:gd name="connsiteY218" fmla="*/ 65314 h 73478"/>
                <a:gd name="connsiteX219" fmla="*/ 15512 w 85725"/>
                <a:gd name="connsiteY219" fmla="*/ 65314 h 73478"/>
                <a:gd name="connsiteX220" fmla="*/ 17145 w 85725"/>
                <a:gd name="connsiteY220" fmla="*/ 66131 h 7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85725" h="73478">
                  <a:moveTo>
                    <a:pt x="35106" y="71029"/>
                  </a:moveTo>
                  <a:lnTo>
                    <a:pt x="32657" y="68580"/>
                  </a:lnTo>
                  <a:lnTo>
                    <a:pt x="26942" y="67763"/>
                  </a:lnTo>
                  <a:lnTo>
                    <a:pt x="26126" y="66947"/>
                  </a:lnTo>
                  <a:lnTo>
                    <a:pt x="25309" y="66947"/>
                  </a:lnTo>
                  <a:lnTo>
                    <a:pt x="24493" y="68580"/>
                  </a:lnTo>
                  <a:lnTo>
                    <a:pt x="21227" y="69396"/>
                  </a:lnTo>
                  <a:lnTo>
                    <a:pt x="19594" y="68580"/>
                  </a:lnTo>
                  <a:lnTo>
                    <a:pt x="18778" y="67763"/>
                  </a:lnTo>
                  <a:lnTo>
                    <a:pt x="18778" y="66947"/>
                  </a:lnTo>
                  <a:lnTo>
                    <a:pt x="19594" y="66131"/>
                  </a:lnTo>
                  <a:lnTo>
                    <a:pt x="21227" y="65314"/>
                  </a:lnTo>
                  <a:lnTo>
                    <a:pt x="22044" y="62865"/>
                  </a:lnTo>
                  <a:lnTo>
                    <a:pt x="21227" y="60416"/>
                  </a:lnTo>
                  <a:lnTo>
                    <a:pt x="20411" y="59599"/>
                  </a:lnTo>
                  <a:lnTo>
                    <a:pt x="19594" y="58783"/>
                  </a:lnTo>
                  <a:lnTo>
                    <a:pt x="18778" y="59599"/>
                  </a:lnTo>
                  <a:lnTo>
                    <a:pt x="17962" y="61232"/>
                  </a:lnTo>
                  <a:lnTo>
                    <a:pt x="17145" y="62049"/>
                  </a:lnTo>
                  <a:lnTo>
                    <a:pt x="15512" y="62049"/>
                  </a:lnTo>
                  <a:lnTo>
                    <a:pt x="13879" y="62049"/>
                  </a:lnTo>
                  <a:lnTo>
                    <a:pt x="13063" y="59599"/>
                  </a:lnTo>
                  <a:lnTo>
                    <a:pt x="13063" y="57150"/>
                  </a:lnTo>
                  <a:lnTo>
                    <a:pt x="13063" y="54701"/>
                  </a:lnTo>
                  <a:lnTo>
                    <a:pt x="13063" y="53068"/>
                  </a:lnTo>
                  <a:lnTo>
                    <a:pt x="11430" y="50619"/>
                  </a:lnTo>
                  <a:lnTo>
                    <a:pt x="11430" y="48169"/>
                  </a:lnTo>
                  <a:lnTo>
                    <a:pt x="10613" y="47353"/>
                  </a:lnTo>
                  <a:lnTo>
                    <a:pt x="10613" y="48169"/>
                  </a:lnTo>
                  <a:lnTo>
                    <a:pt x="10613" y="48986"/>
                  </a:lnTo>
                  <a:lnTo>
                    <a:pt x="10613" y="48169"/>
                  </a:lnTo>
                  <a:lnTo>
                    <a:pt x="7348" y="42454"/>
                  </a:lnTo>
                  <a:lnTo>
                    <a:pt x="6531" y="40005"/>
                  </a:lnTo>
                  <a:lnTo>
                    <a:pt x="7348" y="37556"/>
                  </a:lnTo>
                  <a:lnTo>
                    <a:pt x="7348" y="36739"/>
                  </a:lnTo>
                  <a:lnTo>
                    <a:pt x="6531" y="35923"/>
                  </a:lnTo>
                  <a:lnTo>
                    <a:pt x="5715" y="34290"/>
                  </a:lnTo>
                  <a:lnTo>
                    <a:pt x="3266" y="32657"/>
                  </a:lnTo>
                  <a:lnTo>
                    <a:pt x="3266" y="30208"/>
                  </a:lnTo>
                  <a:lnTo>
                    <a:pt x="2449" y="26942"/>
                  </a:lnTo>
                  <a:lnTo>
                    <a:pt x="1633" y="26126"/>
                  </a:lnTo>
                  <a:lnTo>
                    <a:pt x="816" y="24493"/>
                  </a:lnTo>
                  <a:lnTo>
                    <a:pt x="0" y="22860"/>
                  </a:lnTo>
                  <a:lnTo>
                    <a:pt x="0" y="18778"/>
                  </a:lnTo>
                  <a:lnTo>
                    <a:pt x="0" y="18778"/>
                  </a:lnTo>
                  <a:lnTo>
                    <a:pt x="1633" y="18778"/>
                  </a:lnTo>
                  <a:lnTo>
                    <a:pt x="3266" y="18778"/>
                  </a:lnTo>
                  <a:lnTo>
                    <a:pt x="3266" y="17962"/>
                  </a:lnTo>
                  <a:lnTo>
                    <a:pt x="3266" y="17145"/>
                  </a:lnTo>
                  <a:lnTo>
                    <a:pt x="4898" y="16329"/>
                  </a:lnTo>
                  <a:lnTo>
                    <a:pt x="6531" y="13879"/>
                  </a:lnTo>
                  <a:lnTo>
                    <a:pt x="8164" y="11430"/>
                  </a:lnTo>
                  <a:lnTo>
                    <a:pt x="8981" y="9797"/>
                  </a:lnTo>
                  <a:lnTo>
                    <a:pt x="9797" y="8164"/>
                  </a:lnTo>
                  <a:lnTo>
                    <a:pt x="11430" y="6531"/>
                  </a:lnTo>
                  <a:lnTo>
                    <a:pt x="13879" y="4899"/>
                  </a:lnTo>
                  <a:lnTo>
                    <a:pt x="15512" y="4899"/>
                  </a:lnTo>
                  <a:lnTo>
                    <a:pt x="17145" y="4082"/>
                  </a:lnTo>
                  <a:lnTo>
                    <a:pt x="18778" y="3266"/>
                  </a:lnTo>
                  <a:lnTo>
                    <a:pt x="19594" y="3266"/>
                  </a:lnTo>
                  <a:lnTo>
                    <a:pt x="22044" y="4082"/>
                  </a:lnTo>
                  <a:lnTo>
                    <a:pt x="23677" y="4082"/>
                  </a:lnTo>
                  <a:lnTo>
                    <a:pt x="25309" y="4082"/>
                  </a:lnTo>
                  <a:lnTo>
                    <a:pt x="26942" y="4082"/>
                  </a:lnTo>
                  <a:lnTo>
                    <a:pt x="27759" y="4082"/>
                  </a:lnTo>
                  <a:lnTo>
                    <a:pt x="31024" y="3266"/>
                  </a:lnTo>
                  <a:lnTo>
                    <a:pt x="34290" y="4082"/>
                  </a:lnTo>
                  <a:lnTo>
                    <a:pt x="36739" y="4082"/>
                  </a:lnTo>
                  <a:lnTo>
                    <a:pt x="40005" y="3266"/>
                  </a:lnTo>
                  <a:lnTo>
                    <a:pt x="41638" y="3266"/>
                  </a:lnTo>
                  <a:lnTo>
                    <a:pt x="43271" y="4082"/>
                  </a:lnTo>
                  <a:lnTo>
                    <a:pt x="43271" y="5715"/>
                  </a:lnTo>
                  <a:lnTo>
                    <a:pt x="43271" y="6531"/>
                  </a:lnTo>
                  <a:lnTo>
                    <a:pt x="44087" y="7348"/>
                  </a:lnTo>
                  <a:lnTo>
                    <a:pt x="44904" y="7348"/>
                  </a:lnTo>
                  <a:lnTo>
                    <a:pt x="45720" y="6531"/>
                  </a:lnTo>
                  <a:lnTo>
                    <a:pt x="46537" y="5715"/>
                  </a:lnTo>
                  <a:lnTo>
                    <a:pt x="46537" y="5715"/>
                  </a:lnTo>
                  <a:lnTo>
                    <a:pt x="46537" y="6531"/>
                  </a:lnTo>
                  <a:lnTo>
                    <a:pt x="46537" y="7348"/>
                  </a:lnTo>
                  <a:lnTo>
                    <a:pt x="47353" y="8164"/>
                  </a:lnTo>
                  <a:lnTo>
                    <a:pt x="48169" y="8981"/>
                  </a:lnTo>
                  <a:lnTo>
                    <a:pt x="48986" y="9797"/>
                  </a:lnTo>
                  <a:lnTo>
                    <a:pt x="49802" y="9797"/>
                  </a:lnTo>
                  <a:lnTo>
                    <a:pt x="52252" y="8981"/>
                  </a:lnTo>
                  <a:lnTo>
                    <a:pt x="55517" y="9797"/>
                  </a:lnTo>
                  <a:lnTo>
                    <a:pt x="55517" y="10613"/>
                  </a:lnTo>
                  <a:lnTo>
                    <a:pt x="56334" y="12246"/>
                  </a:lnTo>
                  <a:lnTo>
                    <a:pt x="57150" y="13063"/>
                  </a:lnTo>
                  <a:lnTo>
                    <a:pt x="59599" y="13063"/>
                  </a:lnTo>
                  <a:lnTo>
                    <a:pt x="60416" y="10613"/>
                  </a:lnTo>
                  <a:lnTo>
                    <a:pt x="59599" y="8981"/>
                  </a:lnTo>
                  <a:lnTo>
                    <a:pt x="57966" y="6531"/>
                  </a:lnTo>
                  <a:lnTo>
                    <a:pt x="57150" y="4899"/>
                  </a:lnTo>
                  <a:lnTo>
                    <a:pt x="57966" y="4899"/>
                  </a:lnTo>
                  <a:lnTo>
                    <a:pt x="60416" y="4899"/>
                  </a:lnTo>
                  <a:lnTo>
                    <a:pt x="61232" y="4899"/>
                  </a:lnTo>
                  <a:lnTo>
                    <a:pt x="62048" y="3266"/>
                  </a:lnTo>
                  <a:lnTo>
                    <a:pt x="62865" y="3266"/>
                  </a:lnTo>
                  <a:lnTo>
                    <a:pt x="64498" y="3266"/>
                  </a:lnTo>
                  <a:lnTo>
                    <a:pt x="66131" y="2449"/>
                  </a:lnTo>
                  <a:lnTo>
                    <a:pt x="66947" y="1633"/>
                  </a:lnTo>
                  <a:lnTo>
                    <a:pt x="67763" y="2449"/>
                  </a:lnTo>
                  <a:lnTo>
                    <a:pt x="68580" y="3266"/>
                  </a:lnTo>
                  <a:lnTo>
                    <a:pt x="69396" y="4082"/>
                  </a:lnTo>
                  <a:lnTo>
                    <a:pt x="70213" y="4899"/>
                  </a:lnTo>
                  <a:lnTo>
                    <a:pt x="71029" y="5715"/>
                  </a:lnTo>
                  <a:lnTo>
                    <a:pt x="71846" y="6531"/>
                  </a:lnTo>
                  <a:lnTo>
                    <a:pt x="72662" y="6531"/>
                  </a:lnTo>
                  <a:lnTo>
                    <a:pt x="74295" y="6531"/>
                  </a:lnTo>
                  <a:lnTo>
                    <a:pt x="75112" y="6531"/>
                  </a:lnTo>
                  <a:lnTo>
                    <a:pt x="75928" y="5715"/>
                  </a:lnTo>
                  <a:lnTo>
                    <a:pt x="76744" y="4899"/>
                  </a:lnTo>
                  <a:lnTo>
                    <a:pt x="77561" y="4899"/>
                  </a:lnTo>
                  <a:lnTo>
                    <a:pt x="78377" y="4899"/>
                  </a:lnTo>
                  <a:lnTo>
                    <a:pt x="80010" y="3266"/>
                  </a:lnTo>
                  <a:lnTo>
                    <a:pt x="80827" y="1633"/>
                  </a:lnTo>
                  <a:lnTo>
                    <a:pt x="81643" y="1633"/>
                  </a:lnTo>
                  <a:lnTo>
                    <a:pt x="83276" y="2449"/>
                  </a:lnTo>
                  <a:lnTo>
                    <a:pt x="84092" y="2449"/>
                  </a:lnTo>
                  <a:lnTo>
                    <a:pt x="84909" y="816"/>
                  </a:lnTo>
                  <a:lnTo>
                    <a:pt x="85725" y="0"/>
                  </a:lnTo>
                  <a:lnTo>
                    <a:pt x="85725" y="816"/>
                  </a:lnTo>
                  <a:lnTo>
                    <a:pt x="84909" y="2449"/>
                  </a:lnTo>
                  <a:lnTo>
                    <a:pt x="84092" y="4082"/>
                  </a:lnTo>
                  <a:lnTo>
                    <a:pt x="82459" y="5715"/>
                  </a:lnTo>
                  <a:lnTo>
                    <a:pt x="82459" y="6531"/>
                  </a:lnTo>
                  <a:lnTo>
                    <a:pt x="81643" y="9797"/>
                  </a:lnTo>
                  <a:lnTo>
                    <a:pt x="81643" y="10613"/>
                  </a:lnTo>
                  <a:lnTo>
                    <a:pt x="81643" y="11430"/>
                  </a:lnTo>
                  <a:lnTo>
                    <a:pt x="82459" y="12246"/>
                  </a:lnTo>
                  <a:lnTo>
                    <a:pt x="83276" y="15512"/>
                  </a:lnTo>
                  <a:lnTo>
                    <a:pt x="84092" y="17962"/>
                  </a:lnTo>
                  <a:lnTo>
                    <a:pt x="84909" y="20411"/>
                  </a:lnTo>
                  <a:lnTo>
                    <a:pt x="84909" y="22044"/>
                  </a:lnTo>
                  <a:lnTo>
                    <a:pt x="84092" y="25309"/>
                  </a:lnTo>
                  <a:lnTo>
                    <a:pt x="83276" y="28575"/>
                  </a:lnTo>
                  <a:lnTo>
                    <a:pt x="83276" y="30208"/>
                  </a:lnTo>
                  <a:lnTo>
                    <a:pt x="84092" y="31841"/>
                  </a:lnTo>
                  <a:lnTo>
                    <a:pt x="84909" y="34290"/>
                  </a:lnTo>
                  <a:lnTo>
                    <a:pt x="84909" y="36739"/>
                  </a:lnTo>
                  <a:lnTo>
                    <a:pt x="84909" y="38372"/>
                  </a:lnTo>
                  <a:lnTo>
                    <a:pt x="84092" y="39188"/>
                  </a:lnTo>
                  <a:lnTo>
                    <a:pt x="83276" y="40005"/>
                  </a:lnTo>
                  <a:lnTo>
                    <a:pt x="82459" y="40821"/>
                  </a:lnTo>
                  <a:lnTo>
                    <a:pt x="81643" y="40005"/>
                  </a:lnTo>
                  <a:lnTo>
                    <a:pt x="80827" y="40005"/>
                  </a:lnTo>
                  <a:lnTo>
                    <a:pt x="80010" y="40005"/>
                  </a:lnTo>
                  <a:lnTo>
                    <a:pt x="79194" y="40821"/>
                  </a:lnTo>
                  <a:lnTo>
                    <a:pt x="77561" y="42454"/>
                  </a:lnTo>
                  <a:lnTo>
                    <a:pt x="75928" y="44087"/>
                  </a:lnTo>
                  <a:lnTo>
                    <a:pt x="73479" y="44904"/>
                  </a:lnTo>
                  <a:lnTo>
                    <a:pt x="72662" y="46537"/>
                  </a:lnTo>
                  <a:lnTo>
                    <a:pt x="71846" y="46537"/>
                  </a:lnTo>
                  <a:lnTo>
                    <a:pt x="69396" y="46537"/>
                  </a:lnTo>
                  <a:lnTo>
                    <a:pt x="67763" y="46537"/>
                  </a:lnTo>
                  <a:lnTo>
                    <a:pt x="67763" y="47353"/>
                  </a:lnTo>
                  <a:lnTo>
                    <a:pt x="67763" y="50619"/>
                  </a:lnTo>
                  <a:lnTo>
                    <a:pt x="67763" y="51435"/>
                  </a:lnTo>
                  <a:lnTo>
                    <a:pt x="67763" y="51435"/>
                  </a:lnTo>
                  <a:lnTo>
                    <a:pt x="66947" y="51435"/>
                  </a:lnTo>
                  <a:lnTo>
                    <a:pt x="65314" y="50619"/>
                  </a:lnTo>
                  <a:lnTo>
                    <a:pt x="62865" y="49802"/>
                  </a:lnTo>
                  <a:lnTo>
                    <a:pt x="61232" y="49802"/>
                  </a:lnTo>
                  <a:lnTo>
                    <a:pt x="60416" y="51435"/>
                  </a:lnTo>
                  <a:lnTo>
                    <a:pt x="59599" y="52251"/>
                  </a:lnTo>
                  <a:lnTo>
                    <a:pt x="58783" y="52251"/>
                  </a:lnTo>
                  <a:lnTo>
                    <a:pt x="57966" y="52251"/>
                  </a:lnTo>
                  <a:lnTo>
                    <a:pt x="57966" y="53068"/>
                  </a:lnTo>
                  <a:lnTo>
                    <a:pt x="57966" y="53884"/>
                  </a:lnTo>
                  <a:lnTo>
                    <a:pt x="57966" y="54701"/>
                  </a:lnTo>
                  <a:lnTo>
                    <a:pt x="57966" y="56334"/>
                  </a:lnTo>
                  <a:lnTo>
                    <a:pt x="57966" y="57966"/>
                  </a:lnTo>
                  <a:lnTo>
                    <a:pt x="58783" y="58783"/>
                  </a:lnTo>
                  <a:lnTo>
                    <a:pt x="62048" y="61232"/>
                  </a:lnTo>
                  <a:lnTo>
                    <a:pt x="62865" y="62049"/>
                  </a:lnTo>
                  <a:lnTo>
                    <a:pt x="62865" y="62865"/>
                  </a:lnTo>
                  <a:lnTo>
                    <a:pt x="62048" y="64498"/>
                  </a:lnTo>
                  <a:lnTo>
                    <a:pt x="62865" y="66947"/>
                  </a:lnTo>
                  <a:lnTo>
                    <a:pt x="62048" y="66947"/>
                  </a:lnTo>
                  <a:lnTo>
                    <a:pt x="60416" y="66131"/>
                  </a:lnTo>
                  <a:lnTo>
                    <a:pt x="59599" y="65314"/>
                  </a:lnTo>
                  <a:lnTo>
                    <a:pt x="58783" y="66131"/>
                  </a:lnTo>
                  <a:lnTo>
                    <a:pt x="58783" y="66131"/>
                  </a:lnTo>
                  <a:lnTo>
                    <a:pt x="57966" y="65314"/>
                  </a:lnTo>
                  <a:lnTo>
                    <a:pt x="57150" y="64498"/>
                  </a:lnTo>
                  <a:lnTo>
                    <a:pt x="56334" y="64498"/>
                  </a:lnTo>
                  <a:lnTo>
                    <a:pt x="54701" y="65314"/>
                  </a:lnTo>
                  <a:lnTo>
                    <a:pt x="52252" y="65314"/>
                  </a:lnTo>
                  <a:lnTo>
                    <a:pt x="51435" y="65314"/>
                  </a:lnTo>
                  <a:lnTo>
                    <a:pt x="51435" y="65314"/>
                  </a:lnTo>
                  <a:lnTo>
                    <a:pt x="50619" y="66947"/>
                  </a:lnTo>
                  <a:lnTo>
                    <a:pt x="49802" y="66947"/>
                  </a:lnTo>
                  <a:lnTo>
                    <a:pt x="47353" y="66131"/>
                  </a:lnTo>
                  <a:lnTo>
                    <a:pt x="45720" y="66131"/>
                  </a:lnTo>
                  <a:lnTo>
                    <a:pt x="45720" y="66131"/>
                  </a:lnTo>
                  <a:lnTo>
                    <a:pt x="45720" y="67763"/>
                  </a:lnTo>
                  <a:lnTo>
                    <a:pt x="46537" y="69396"/>
                  </a:lnTo>
                  <a:lnTo>
                    <a:pt x="46537" y="70213"/>
                  </a:lnTo>
                  <a:lnTo>
                    <a:pt x="45720" y="71029"/>
                  </a:lnTo>
                  <a:lnTo>
                    <a:pt x="44087" y="71846"/>
                  </a:lnTo>
                  <a:lnTo>
                    <a:pt x="43271" y="72662"/>
                  </a:lnTo>
                  <a:lnTo>
                    <a:pt x="42454" y="72662"/>
                  </a:lnTo>
                  <a:lnTo>
                    <a:pt x="40005" y="72662"/>
                  </a:lnTo>
                  <a:lnTo>
                    <a:pt x="37556" y="72662"/>
                  </a:lnTo>
                  <a:lnTo>
                    <a:pt x="36739" y="73479"/>
                  </a:lnTo>
                  <a:lnTo>
                    <a:pt x="35106" y="71029"/>
                  </a:lnTo>
                  <a:lnTo>
                    <a:pt x="35106" y="71029"/>
                  </a:lnTo>
                  <a:close/>
                  <a:moveTo>
                    <a:pt x="12246" y="56334"/>
                  </a:moveTo>
                  <a:lnTo>
                    <a:pt x="12246" y="56334"/>
                  </a:lnTo>
                  <a:lnTo>
                    <a:pt x="12246" y="56334"/>
                  </a:lnTo>
                  <a:lnTo>
                    <a:pt x="11430" y="56334"/>
                  </a:lnTo>
                  <a:lnTo>
                    <a:pt x="11430" y="55517"/>
                  </a:lnTo>
                  <a:lnTo>
                    <a:pt x="11430" y="54701"/>
                  </a:lnTo>
                  <a:lnTo>
                    <a:pt x="12246" y="54701"/>
                  </a:lnTo>
                  <a:lnTo>
                    <a:pt x="12246" y="56334"/>
                  </a:lnTo>
                  <a:close/>
                  <a:moveTo>
                    <a:pt x="17145" y="66131"/>
                  </a:moveTo>
                  <a:lnTo>
                    <a:pt x="17145" y="66131"/>
                  </a:lnTo>
                  <a:lnTo>
                    <a:pt x="15512" y="65314"/>
                  </a:lnTo>
                  <a:lnTo>
                    <a:pt x="15512" y="65314"/>
                  </a:lnTo>
                  <a:lnTo>
                    <a:pt x="17145" y="66131"/>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38" name="Freeform: Shape 337">
              <a:extLst>
                <a:ext uri="{FF2B5EF4-FFF2-40B4-BE49-F238E27FC236}">
                  <a16:creationId xmlns:a16="http://schemas.microsoft.com/office/drawing/2014/main" id="{A9FF4786-580D-ED94-191D-2E4DB51E2A85}"/>
                </a:ext>
              </a:extLst>
            </p:cNvPr>
            <p:cNvSpPr/>
            <p:nvPr/>
          </p:nvSpPr>
          <p:spPr>
            <a:xfrm>
              <a:off x="5093698" y="4407080"/>
              <a:ext cx="21226" cy="16328"/>
            </a:xfrm>
            <a:custGeom>
              <a:avLst/>
              <a:gdLst>
                <a:gd name="connsiteX0" fmla="*/ 4082 w 21226"/>
                <a:gd name="connsiteY0" fmla="*/ 8981 h 16328"/>
                <a:gd name="connsiteX1" fmla="*/ 4082 w 21226"/>
                <a:gd name="connsiteY1" fmla="*/ 8981 h 16328"/>
                <a:gd name="connsiteX2" fmla="*/ 2449 w 21226"/>
                <a:gd name="connsiteY2" fmla="*/ 8164 h 16328"/>
                <a:gd name="connsiteX3" fmla="*/ 1632 w 21226"/>
                <a:gd name="connsiteY3" fmla="*/ 8164 h 16328"/>
                <a:gd name="connsiteX4" fmla="*/ 0 w 21226"/>
                <a:gd name="connsiteY4" fmla="*/ 6532 h 16328"/>
                <a:gd name="connsiteX5" fmla="*/ 816 w 21226"/>
                <a:gd name="connsiteY5" fmla="*/ 816 h 16328"/>
                <a:gd name="connsiteX6" fmla="*/ 816 w 21226"/>
                <a:gd name="connsiteY6" fmla="*/ 0 h 16328"/>
                <a:gd name="connsiteX7" fmla="*/ 816 w 21226"/>
                <a:gd name="connsiteY7" fmla="*/ 0 h 16328"/>
                <a:gd name="connsiteX8" fmla="*/ 1632 w 21226"/>
                <a:gd name="connsiteY8" fmla="*/ 0 h 16328"/>
                <a:gd name="connsiteX9" fmla="*/ 2449 w 21226"/>
                <a:gd name="connsiteY9" fmla="*/ 816 h 16328"/>
                <a:gd name="connsiteX10" fmla="*/ 2449 w 21226"/>
                <a:gd name="connsiteY10" fmla="*/ 4082 h 16328"/>
                <a:gd name="connsiteX11" fmla="*/ 3265 w 21226"/>
                <a:gd name="connsiteY11" fmla="*/ 6532 h 16328"/>
                <a:gd name="connsiteX12" fmla="*/ 4082 w 21226"/>
                <a:gd name="connsiteY12" fmla="*/ 8981 h 16328"/>
                <a:gd name="connsiteX13" fmla="*/ 4082 w 21226"/>
                <a:gd name="connsiteY13" fmla="*/ 8981 h 16328"/>
                <a:gd name="connsiteX14" fmla="*/ 20411 w 21226"/>
                <a:gd name="connsiteY14" fmla="*/ 11430 h 16328"/>
                <a:gd name="connsiteX15" fmla="*/ 21227 w 21226"/>
                <a:gd name="connsiteY15" fmla="*/ 13879 h 16328"/>
                <a:gd name="connsiteX16" fmla="*/ 21227 w 21226"/>
                <a:gd name="connsiteY16" fmla="*/ 15512 h 16328"/>
                <a:gd name="connsiteX17" fmla="*/ 21227 w 21226"/>
                <a:gd name="connsiteY17" fmla="*/ 16329 h 16328"/>
                <a:gd name="connsiteX18" fmla="*/ 20411 w 21226"/>
                <a:gd name="connsiteY18" fmla="*/ 16329 h 16328"/>
                <a:gd name="connsiteX19" fmla="*/ 18778 w 21226"/>
                <a:gd name="connsiteY19" fmla="*/ 14696 h 16328"/>
                <a:gd name="connsiteX20" fmla="*/ 16329 w 21226"/>
                <a:gd name="connsiteY20" fmla="*/ 13063 h 16328"/>
                <a:gd name="connsiteX21" fmla="*/ 17145 w 21226"/>
                <a:gd name="connsiteY21" fmla="*/ 13063 h 16328"/>
                <a:gd name="connsiteX22" fmla="*/ 17961 w 21226"/>
                <a:gd name="connsiteY22" fmla="*/ 13063 h 16328"/>
                <a:gd name="connsiteX23" fmla="*/ 18778 w 21226"/>
                <a:gd name="connsiteY23" fmla="*/ 13063 h 16328"/>
                <a:gd name="connsiteX24" fmla="*/ 19594 w 21226"/>
                <a:gd name="connsiteY24" fmla="*/ 12246 h 16328"/>
                <a:gd name="connsiteX25" fmla="*/ 19594 w 21226"/>
                <a:gd name="connsiteY25" fmla="*/ 11430 h 16328"/>
                <a:gd name="connsiteX26" fmla="*/ 20411 w 21226"/>
                <a:gd name="connsiteY26" fmla="*/ 11430 h 16328"/>
                <a:gd name="connsiteX27" fmla="*/ 20411 w 21226"/>
                <a:gd name="connsiteY27" fmla="*/ 11430 h 16328"/>
                <a:gd name="connsiteX28" fmla="*/ 8981 w 21226"/>
                <a:gd name="connsiteY28" fmla="*/ 15512 h 16328"/>
                <a:gd name="connsiteX29" fmla="*/ 9797 w 21226"/>
                <a:gd name="connsiteY29" fmla="*/ 16329 h 16328"/>
                <a:gd name="connsiteX30" fmla="*/ 6531 w 21226"/>
                <a:gd name="connsiteY30" fmla="*/ 15512 h 16328"/>
                <a:gd name="connsiteX31" fmla="*/ 5715 w 21226"/>
                <a:gd name="connsiteY31" fmla="*/ 14696 h 16328"/>
                <a:gd name="connsiteX32" fmla="*/ 5715 w 21226"/>
                <a:gd name="connsiteY32" fmla="*/ 13879 h 16328"/>
                <a:gd name="connsiteX33" fmla="*/ 6531 w 21226"/>
                <a:gd name="connsiteY33" fmla="*/ 13879 h 16328"/>
                <a:gd name="connsiteX34" fmla="*/ 8981 w 21226"/>
                <a:gd name="connsiteY34" fmla="*/ 15512 h 1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226" h="16328">
                  <a:moveTo>
                    <a:pt x="4082" y="8981"/>
                  </a:moveTo>
                  <a:lnTo>
                    <a:pt x="4082" y="8981"/>
                  </a:lnTo>
                  <a:lnTo>
                    <a:pt x="2449" y="8164"/>
                  </a:lnTo>
                  <a:lnTo>
                    <a:pt x="1632" y="8164"/>
                  </a:lnTo>
                  <a:lnTo>
                    <a:pt x="0" y="6532"/>
                  </a:lnTo>
                  <a:lnTo>
                    <a:pt x="816" y="816"/>
                  </a:lnTo>
                  <a:lnTo>
                    <a:pt x="816" y="0"/>
                  </a:lnTo>
                  <a:lnTo>
                    <a:pt x="816" y="0"/>
                  </a:lnTo>
                  <a:lnTo>
                    <a:pt x="1632" y="0"/>
                  </a:lnTo>
                  <a:lnTo>
                    <a:pt x="2449" y="816"/>
                  </a:lnTo>
                  <a:lnTo>
                    <a:pt x="2449" y="4082"/>
                  </a:lnTo>
                  <a:lnTo>
                    <a:pt x="3265" y="6532"/>
                  </a:lnTo>
                  <a:lnTo>
                    <a:pt x="4082" y="8981"/>
                  </a:lnTo>
                  <a:lnTo>
                    <a:pt x="4082" y="8981"/>
                  </a:lnTo>
                  <a:close/>
                  <a:moveTo>
                    <a:pt x="20411" y="11430"/>
                  </a:moveTo>
                  <a:lnTo>
                    <a:pt x="21227" y="13879"/>
                  </a:lnTo>
                  <a:lnTo>
                    <a:pt x="21227" y="15512"/>
                  </a:lnTo>
                  <a:lnTo>
                    <a:pt x="21227" y="16329"/>
                  </a:lnTo>
                  <a:lnTo>
                    <a:pt x="20411" y="16329"/>
                  </a:lnTo>
                  <a:lnTo>
                    <a:pt x="18778" y="14696"/>
                  </a:lnTo>
                  <a:lnTo>
                    <a:pt x="16329" y="13063"/>
                  </a:lnTo>
                  <a:lnTo>
                    <a:pt x="17145" y="13063"/>
                  </a:lnTo>
                  <a:lnTo>
                    <a:pt x="17961" y="13063"/>
                  </a:lnTo>
                  <a:lnTo>
                    <a:pt x="18778" y="13063"/>
                  </a:lnTo>
                  <a:lnTo>
                    <a:pt x="19594" y="12246"/>
                  </a:lnTo>
                  <a:lnTo>
                    <a:pt x="19594" y="11430"/>
                  </a:lnTo>
                  <a:lnTo>
                    <a:pt x="20411" y="11430"/>
                  </a:lnTo>
                  <a:lnTo>
                    <a:pt x="20411" y="11430"/>
                  </a:lnTo>
                  <a:close/>
                  <a:moveTo>
                    <a:pt x="8981" y="15512"/>
                  </a:moveTo>
                  <a:lnTo>
                    <a:pt x="9797" y="16329"/>
                  </a:lnTo>
                  <a:lnTo>
                    <a:pt x="6531" y="15512"/>
                  </a:lnTo>
                  <a:lnTo>
                    <a:pt x="5715" y="14696"/>
                  </a:lnTo>
                  <a:lnTo>
                    <a:pt x="5715" y="13879"/>
                  </a:lnTo>
                  <a:lnTo>
                    <a:pt x="6531" y="13879"/>
                  </a:lnTo>
                  <a:lnTo>
                    <a:pt x="8981" y="15512"/>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39" name="Freeform: Shape 338">
              <a:extLst>
                <a:ext uri="{FF2B5EF4-FFF2-40B4-BE49-F238E27FC236}">
                  <a16:creationId xmlns:a16="http://schemas.microsoft.com/office/drawing/2014/main" id="{94B004E4-2177-8122-C4D1-3FD3A505573C}"/>
                </a:ext>
              </a:extLst>
            </p:cNvPr>
            <p:cNvSpPr/>
            <p:nvPr/>
          </p:nvSpPr>
          <p:spPr>
            <a:xfrm>
              <a:off x="6462848" y="3530236"/>
              <a:ext cx="81642" cy="110217"/>
            </a:xfrm>
            <a:custGeom>
              <a:avLst/>
              <a:gdLst>
                <a:gd name="connsiteX0" fmla="*/ 9797 w 81642"/>
                <a:gd name="connsiteY0" fmla="*/ 17145 h 110217"/>
                <a:gd name="connsiteX1" fmla="*/ 9797 w 81642"/>
                <a:gd name="connsiteY1" fmla="*/ 17145 h 110217"/>
                <a:gd name="connsiteX2" fmla="*/ 10614 w 81642"/>
                <a:gd name="connsiteY2" fmla="*/ 16329 h 110217"/>
                <a:gd name="connsiteX3" fmla="*/ 10614 w 81642"/>
                <a:gd name="connsiteY3" fmla="*/ 14696 h 110217"/>
                <a:gd name="connsiteX4" fmla="*/ 12246 w 81642"/>
                <a:gd name="connsiteY4" fmla="*/ 13063 h 110217"/>
                <a:gd name="connsiteX5" fmla="*/ 14696 w 81642"/>
                <a:gd name="connsiteY5" fmla="*/ 10614 h 110217"/>
                <a:gd name="connsiteX6" fmla="*/ 15512 w 81642"/>
                <a:gd name="connsiteY6" fmla="*/ 8981 h 110217"/>
                <a:gd name="connsiteX7" fmla="*/ 16329 w 81642"/>
                <a:gd name="connsiteY7" fmla="*/ 7348 h 110217"/>
                <a:gd name="connsiteX8" fmla="*/ 17962 w 81642"/>
                <a:gd name="connsiteY8" fmla="*/ 6531 h 110217"/>
                <a:gd name="connsiteX9" fmla="*/ 19594 w 81642"/>
                <a:gd name="connsiteY9" fmla="*/ 5715 h 110217"/>
                <a:gd name="connsiteX10" fmla="*/ 22044 w 81642"/>
                <a:gd name="connsiteY10" fmla="*/ 5715 h 110217"/>
                <a:gd name="connsiteX11" fmla="*/ 26126 w 81642"/>
                <a:gd name="connsiteY11" fmla="*/ 5715 h 110217"/>
                <a:gd name="connsiteX12" fmla="*/ 26943 w 81642"/>
                <a:gd name="connsiteY12" fmla="*/ 5715 h 110217"/>
                <a:gd name="connsiteX13" fmla="*/ 29392 w 81642"/>
                <a:gd name="connsiteY13" fmla="*/ 5715 h 110217"/>
                <a:gd name="connsiteX14" fmla="*/ 30208 w 81642"/>
                <a:gd name="connsiteY14" fmla="*/ 5715 h 110217"/>
                <a:gd name="connsiteX15" fmla="*/ 31841 w 81642"/>
                <a:gd name="connsiteY15" fmla="*/ 5715 h 110217"/>
                <a:gd name="connsiteX16" fmla="*/ 34290 w 81642"/>
                <a:gd name="connsiteY16" fmla="*/ 5715 h 110217"/>
                <a:gd name="connsiteX17" fmla="*/ 35107 w 81642"/>
                <a:gd name="connsiteY17" fmla="*/ 5715 h 110217"/>
                <a:gd name="connsiteX18" fmla="*/ 35923 w 81642"/>
                <a:gd name="connsiteY18" fmla="*/ 4899 h 110217"/>
                <a:gd name="connsiteX19" fmla="*/ 36739 w 81642"/>
                <a:gd name="connsiteY19" fmla="*/ 4082 h 110217"/>
                <a:gd name="connsiteX20" fmla="*/ 37556 w 81642"/>
                <a:gd name="connsiteY20" fmla="*/ 1633 h 110217"/>
                <a:gd name="connsiteX21" fmla="*/ 38372 w 81642"/>
                <a:gd name="connsiteY21" fmla="*/ 0 h 110217"/>
                <a:gd name="connsiteX22" fmla="*/ 39189 w 81642"/>
                <a:gd name="connsiteY22" fmla="*/ 0 h 110217"/>
                <a:gd name="connsiteX23" fmla="*/ 43271 w 81642"/>
                <a:gd name="connsiteY23" fmla="*/ 9797 h 110217"/>
                <a:gd name="connsiteX24" fmla="*/ 47353 w 81642"/>
                <a:gd name="connsiteY24" fmla="*/ 15512 h 110217"/>
                <a:gd name="connsiteX25" fmla="*/ 50619 w 81642"/>
                <a:gd name="connsiteY25" fmla="*/ 19594 h 110217"/>
                <a:gd name="connsiteX26" fmla="*/ 55518 w 81642"/>
                <a:gd name="connsiteY26" fmla="*/ 27759 h 110217"/>
                <a:gd name="connsiteX27" fmla="*/ 57150 w 81642"/>
                <a:gd name="connsiteY27" fmla="*/ 31841 h 110217"/>
                <a:gd name="connsiteX28" fmla="*/ 57150 w 81642"/>
                <a:gd name="connsiteY28" fmla="*/ 34290 h 110217"/>
                <a:gd name="connsiteX29" fmla="*/ 57967 w 81642"/>
                <a:gd name="connsiteY29" fmla="*/ 38372 h 110217"/>
                <a:gd name="connsiteX30" fmla="*/ 57150 w 81642"/>
                <a:gd name="connsiteY30" fmla="*/ 40821 h 110217"/>
                <a:gd name="connsiteX31" fmla="*/ 57150 w 81642"/>
                <a:gd name="connsiteY31" fmla="*/ 44087 h 110217"/>
                <a:gd name="connsiteX32" fmla="*/ 57150 w 81642"/>
                <a:gd name="connsiteY32" fmla="*/ 45720 h 110217"/>
                <a:gd name="connsiteX33" fmla="*/ 56334 w 81642"/>
                <a:gd name="connsiteY33" fmla="*/ 47353 h 110217"/>
                <a:gd name="connsiteX34" fmla="*/ 56334 w 81642"/>
                <a:gd name="connsiteY34" fmla="*/ 49802 h 110217"/>
                <a:gd name="connsiteX35" fmla="*/ 56334 w 81642"/>
                <a:gd name="connsiteY35" fmla="*/ 51435 h 110217"/>
                <a:gd name="connsiteX36" fmla="*/ 56334 w 81642"/>
                <a:gd name="connsiteY36" fmla="*/ 53068 h 110217"/>
                <a:gd name="connsiteX37" fmla="*/ 56334 w 81642"/>
                <a:gd name="connsiteY37" fmla="*/ 53884 h 110217"/>
                <a:gd name="connsiteX38" fmla="*/ 57150 w 81642"/>
                <a:gd name="connsiteY38" fmla="*/ 53884 h 110217"/>
                <a:gd name="connsiteX39" fmla="*/ 57967 w 81642"/>
                <a:gd name="connsiteY39" fmla="*/ 53068 h 110217"/>
                <a:gd name="connsiteX40" fmla="*/ 58783 w 81642"/>
                <a:gd name="connsiteY40" fmla="*/ 53068 h 110217"/>
                <a:gd name="connsiteX41" fmla="*/ 58783 w 81642"/>
                <a:gd name="connsiteY41" fmla="*/ 55517 h 110217"/>
                <a:gd name="connsiteX42" fmla="*/ 57150 w 81642"/>
                <a:gd name="connsiteY42" fmla="*/ 60416 h 110217"/>
                <a:gd name="connsiteX43" fmla="*/ 56334 w 81642"/>
                <a:gd name="connsiteY43" fmla="*/ 64498 h 110217"/>
                <a:gd name="connsiteX44" fmla="*/ 54701 w 81642"/>
                <a:gd name="connsiteY44" fmla="*/ 67764 h 110217"/>
                <a:gd name="connsiteX45" fmla="*/ 52252 w 81642"/>
                <a:gd name="connsiteY45" fmla="*/ 70213 h 110217"/>
                <a:gd name="connsiteX46" fmla="*/ 49802 w 81642"/>
                <a:gd name="connsiteY46" fmla="*/ 71029 h 110217"/>
                <a:gd name="connsiteX47" fmla="*/ 48169 w 81642"/>
                <a:gd name="connsiteY47" fmla="*/ 71846 h 110217"/>
                <a:gd name="connsiteX48" fmla="*/ 44904 w 81642"/>
                <a:gd name="connsiteY48" fmla="*/ 71846 h 110217"/>
                <a:gd name="connsiteX49" fmla="*/ 42454 w 81642"/>
                <a:gd name="connsiteY49" fmla="*/ 71029 h 110217"/>
                <a:gd name="connsiteX50" fmla="*/ 40005 w 81642"/>
                <a:gd name="connsiteY50" fmla="*/ 71029 h 110217"/>
                <a:gd name="connsiteX51" fmla="*/ 39189 w 81642"/>
                <a:gd name="connsiteY51" fmla="*/ 71846 h 110217"/>
                <a:gd name="connsiteX52" fmla="*/ 38372 w 81642"/>
                <a:gd name="connsiteY52" fmla="*/ 72662 h 110217"/>
                <a:gd name="connsiteX53" fmla="*/ 39189 w 81642"/>
                <a:gd name="connsiteY53" fmla="*/ 74295 h 110217"/>
                <a:gd name="connsiteX54" fmla="*/ 39189 w 81642"/>
                <a:gd name="connsiteY54" fmla="*/ 75928 h 110217"/>
                <a:gd name="connsiteX55" fmla="*/ 38372 w 81642"/>
                <a:gd name="connsiteY55" fmla="*/ 75928 h 110217"/>
                <a:gd name="connsiteX56" fmla="*/ 36739 w 81642"/>
                <a:gd name="connsiteY56" fmla="*/ 75112 h 110217"/>
                <a:gd name="connsiteX57" fmla="*/ 34290 w 81642"/>
                <a:gd name="connsiteY57" fmla="*/ 75112 h 110217"/>
                <a:gd name="connsiteX58" fmla="*/ 33474 w 81642"/>
                <a:gd name="connsiteY58" fmla="*/ 75112 h 110217"/>
                <a:gd name="connsiteX59" fmla="*/ 32657 w 81642"/>
                <a:gd name="connsiteY59" fmla="*/ 73479 h 110217"/>
                <a:gd name="connsiteX60" fmla="*/ 31841 w 81642"/>
                <a:gd name="connsiteY60" fmla="*/ 73479 h 110217"/>
                <a:gd name="connsiteX61" fmla="*/ 30208 w 81642"/>
                <a:gd name="connsiteY61" fmla="*/ 74295 h 110217"/>
                <a:gd name="connsiteX62" fmla="*/ 27759 w 81642"/>
                <a:gd name="connsiteY62" fmla="*/ 74295 h 110217"/>
                <a:gd name="connsiteX63" fmla="*/ 26943 w 81642"/>
                <a:gd name="connsiteY63" fmla="*/ 75112 h 110217"/>
                <a:gd name="connsiteX64" fmla="*/ 26943 w 81642"/>
                <a:gd name="connsiteY64" fmla="*/ 75928 h 110217"/>
                <a:gd name="connsiteX65" fmla="*/ 26943 w 81642"/>
                <a:gd name="connsiteY65" fmla="*/ 76744 h 110217"/>
                <a:gd name="connsiteX66" fmla="*/ 28575 w 81642"/>
                <a:gd name="connsiteY66" fmla="*/ 77561 h 110217"/>
                <a:gd name="connsiteX67" fmla="*/ 27759 w 81642"/>
                <a:gd name="connsiteY67" fmla="*/ 79194 h 110217"/>
                <a:gd name="connsiteX68" fmla="*/ 26126 w 81642"/>
                <a:gd name="connsiteY68" fmla="*/ 80010 h 110217"/>
                <a:gd name="connsiteX69" fmla="*/ 25310 w 81642"/>
                <a:gd name="connsiteY69" fmla="*/ 78377 h 110217"/>
                <a:gd name="connsiteX70" fmla="*/ 24493 w 81642"/>
                <a:gd name="connsiteY70" fmla="*/ 76744 h 110217"/>
                <a:gd name="connsiteX71" fmla="*/ 23677 w 81642"/>
                <a:gd name="connsiteY71" fmla="*/ 76744 h 110217"/>
                <a:gd name="connsiteX72" fmla="*/ 22860 w 81642"/>
                <a:gd name="connsiteY72" fmla="*/ 77561 h 110217"/>
                <a:gd name="connsiteX73" fmla="*/ 22860 w 81642"/>
                <a:gd name="connsiteY73" fmla="*/ 79194 h 110217"/>
                <a:gd name="connsiteX74" fmla="*/ 23677 w 81642"/>
                <a:gd name="connsiteY74" fmla="*/ 80010 h 110217"/>
                <a:gd name="connsiteX75" fmla="*/ 24493 w 81642"/>
                <a:gd name="connsiteY75" fmla="*/ 81643 h 110217"/>
                <a:gd name="connsiteX76" fmla="*/ 22860 w 81642"/>
                <a:gd name="connsiteY76" fmla="*/ 83276 h 110217"/>
                <a:gd name="connsiteX77" fmla="*/ 22860 w 81642"/>
                <a:gd name="connsiteY77" fmla="*/ 84092 h 110217"/>
                <a:gd name="connsiteX78" fmla="*/ 22044 w 81642"/>
                <a:gd name="connsiteY78" fmla="*/ 84909 h 110217"/>
                <a:gd name="connsiteX79" fmla="*/ 19594 w 81642"/>
                <a:gd name="connsiteY79" fmla="*/ 83276 h 110217"/>
                <a:gd name="connsiteX80" fmla="*/ 19594 w 81642"/>
                <a:gd name="connsiteY80" fmla="*/ 82459 h 110217"/>
                <a:gd name="connsiteX81" fmla="*/ 20411 w 81642"/>
                <a:gd name="connsiteY81" fmla="*/ 81643 h 110217"/>
                <a:gd name="connsiteX82" fmla="*/ 20411 w 81642"/>
                <a:gd name="connsiteY82" fmla="*/ 80826 h 110217"/>
                <a:gd name="connsiteX83" fmla="*/ 20411 w 81642"/>
                <a:gd name="connsiteY83" fmla="*/ 80010 h 110217"/>
                <a:gd name="connsiteX84" fmla="*/ 17145 w 81642"/>
                <a:gd name="connsiteY84" fmla="*/ 83276 h 110217"/>
                <a:gd name="connsiteX85" fmla="*/ 14696 w 81642"/>
                <a:gd name="connsiteY85" fmla="*/ 86541 h 110217"/>
                <a:gd name="connsiteX86" fmla="*/ 13879 w 81642"/>
                <a:gd name="connsiteY86" fmla="*/ 86541 h 110217"/>
                <a:gd name="connsiteX87" fmla="*/ 13063 w 81642"/>
                <a:gd name="connsiteY87" fmla="*/ 85725 h 110217"/>
                <a:gd name="connsiteX88" fmla="*/ 12246 w 81642"/>
                <a:gd name="connsiteY88" fmla="*/ 85725 h 110217"/>
                <a:gd name="connsiteX89" fmla="*/ 9797 w 81642"/>
                <a:gd name="connsiteY89" fmla="*/ 88174 h 110217"/>
                <a:gd name="connsiteX90" fmla="*/ 8981 w 81642"/>
                <a:gd name="connsiteY90" fmla="*/ 89807 h 110217"/>
                <a:gd name="connsiteX91" fmla="*/ 8164 w 81642"/>
                <a:gd name="connsiteY91" fmla="*/ 89807 h 110217"/>
                <a:gd name="connsiteX92" fmla="*/ 8164 w 81642"/>
                <a:gd name="connsiteY92" fmla="*/ 88991 h 110217"/>
                <a:gd name="connsiteX93" fmla="*/ 8164 w 81642"/>
                <a:gd name="connsiteY93" fmla="*/ 87358 h 110217"/>
                <a:gd name="connsiteX94" fmla="*/ 8164 w 81642"/>
                <a:gd name="connsiteY94" fmla="*/ 85725 h 110217"/>
                <a:gd name="connsiteX95" fmla="*/ 5715 w 81642"/>
                <a:gd name="connsiteY95" fmla="*/ 84092 h 110217"/>
                <a:gd name="connsiteX96" fmla="*/ 4899 w 81642"/>
                <a:gd name="connsiteY96" fmla="*/ 82459 h 110217"/>
                <a:gd name="connsiteX97" fmla="*/ 5715 w 81642"/>
                <a:gd name="connsiteY97" fmla="*/ 81643 h 110217"/>
                <a:gd name="connsiteX98" fmla="*/ 8164 w 81642"/>
                <a:gd name="connsiteY98" fmla="*/ 82459 h 110217"/>
                <a:gd name="connsiteX99" fmla="*/ 9797 w 81642"/>
                <a:gd name="connsiteY99" fmla="*/ 82459 h 110217"/>
                <a:gd name="connsiteX100" fmla="*/ 9797 w 81642"/>
                <a:gd name="connsiteY100" fmla="*/ 81643 h 110217"/>
                <a:gd name="connsiteX101" fmla="*/ 8981 w 81642"/>
                <a:gd name="connsiteY101" fmla="*/ 81643 h 110217"/>
                <a:gd name="connsiteX102" fmla="*/ 9797 w 81642"/>
                <a:gd name="connsiteY102" fmla="*/ 80826 h 110217"/>
                <a:gd name="connsiteX103" fmla="*/ 10614 w 81642"/>
                <a:gd name="connsiteY103" fmla="*/ 80010 h 110217"/>
                <a:gd name="connsiteX104" fmla="*/ 9797 w 81642"/>
                <a:gd name="connsiteY104" fmla="*/ 80010 h 110217"/>
                <a:gd name="connsiteX105" fmla="*/ 8981 w 81642"/>
                <a:gd name="connsiteY105" fmla="*/ 80826 h 110217"/>
                <a:gd name="connsiteX106" fmla="*/ 8164 w 81642"/>
                <a:gd name="connsiteY106" fmla="*/ 80826 h 110217"/>
                <a:gd name="connsiteX107" fmla="*/ 8164 w 81642"/>
                <a:gd name="connsiteY107" fmla="*/ 78377 h 110217"/>
                <a:gd name="connsiteX108" fmla="*/ 7348 w 81642"/>
                <a:gd name="connsiteY108" fmla="*/ 75928 h 110217"/>
                <a:gd name="connsiteX109" fmla="*/ 6532 w 81642"/>
                <a:gd name="connsiteY109" fmla="*/ 73479 h 110217"/>
                <a:gd name="connsiteX110" fmla="*/ 7348 w 81642"/>
                <a:gd name="connsiteY110" fmla="*/ 71846 h 110217"/>
                <a:gd name="connsiteX111" fmla="*/ 8164 w 81642"/>
                <a:gd name="connsiteY111" fmla="*/ 70213 h 110217"/>
                <a:gd name="connsiteX112" fmla="*/ 8981 w 81642"/>
                <a:gd name="connsiteY112" fmla="*/ 67764 h 110217"/>
                <a:gd name="connsiteX113" fmla="*/ 9797 w 81642"/>
                <a:gd name="connsiteY113" fmla="*/ 66947 h 110217"/>
                <a:gd name="connsiteX114" fmla="*/ 11430 w 81642"/>
                <a:gd name="connsiteY114" fmla="*/ 66131 h 110217"/>
                <a:gd name="connsiteX115" fmla="*/ 12246 w 81642"/>
                <a:gd name="connsiteY115" fmla="*/ 65314 h 110217"/>
                <a:gd name="connsiteX116" fmla="*/ 11430 w 81642"/>
                <a:gd name="connsiteY116" fmla="*/ 65314 h 110217"/>
                <a:gd name="connsiteX117" fmla="*/ 9797 w 81642"/>
                <a:gd name="connsiteY117" fmla="*/ 65314 h 110217"/>
                <a:gd name="connsiteX118" fmla="*/ 9797 w 81642"/>
                <a:gd name="connsiteY118" fmla="*/ 64498 h 110217"/>
                <a:gd name="connsiteX119" fmla="*/ 10614 w 81642"/>
                <a:gd name="connsiteY119" fmla="*/ 63682 h 110217"/>
                <a:gd name="connsiteX120" fmla="*/ 11430 w 81642"/>
                <a:gd name="connsiteY120" fmla="*/ 62865 h 110217"/>
                <a:gd name="connsiteX121" fmla="*/ 13063 w 81642"/>
                <a:gd name="connsiteY121" fmla="*/ 62049 h 110217"/>
                <a:gd name="connsiteX122" fmla="*/ 13879 w 81642"/>
                <a:gd name="connsiteY122" fmla="*/ 59599 h 110217"/>
                <a:gd name="connsiteX123" fmla="*/ 13063 w 81642"/>
                <a:gd name="connsiteY123" fmla="*/ 58783 h 110217"/>
                <a:gd name="connsiteX124" fmla="*/ 12246 w 81642"/>
                <a:gd name="connsiteY124" fmla="*/ 57966 h 110217"/>
                <a:gd name="connsiteX125" fmla="*/ 12246 w 81642"/>
                <a:gd name="connsiteY125" fmla="*/ 57150 h 110217"/>
                <a:gd name="connsiteX126" fmla="*/ 13063 w 81642"/>
                <a:gd name="connsiteY126" fmla="*/ 56334 h 110217"/>
                <a:gd name="connsiteX127" fmla="*/ 13063 w 81642"/>
                <a:gd name="connsiteY127" fmla="*/ 55517 h 110217"/>
                <a:gd name="connsiteX128" fmla="*/ 11430 w 81642"/>
                <a:gd name="connsiteY128" fmla="*/ 53884 h 110217"/>
                <a:gd name="connsiteX129" fmla="*/ 10614 w 81642"/>
                <a:gd name="connsiteY129" fmla="*/ 52251 h 110217"/>
                <a:gd name="connsiteX130" fmla="*/ 10614 w 81642"/>
                <a:gd name="connsiteY130" fmla="*/ 50619 h 110217"/>
                <a:gd name="connsiteX131" fmla="*/ 10614 w 81642"/>
                <a:gd name="connsiteY131" fmla="*/ 48169 h 110217"/>
                <a:gd name="connsiteX132" fmla="*/ 10614 w 81642"/>
                <a:gd name="connsiteY132" fmla="*/ 46537 h 110217"/>
                <a:gd name="connsiteX133" fmla="*/ 10614 w 81642"/>
                <a:gd name="connsiteY133" fmla="*/ 45720 h 110217"/>
                <a:gd name="connsiteX134" fmla="*/ 9797 w 81642"/>
                <a:gd name="connsiteY134" fmla="*/ 43271 h 110217"/>
                <a:gd name="connsiteX135" fmla="*/ 9797 w 81642"/>
                <a:gd name="connsiteY135" fmla="*/ 40821 h 110217"/>
                <a:gd name="connsiteX136" fmla="*/ 8981 w 81642"/>
                <a:gd name="connsiteY136" fmla="*/ 40821 h 110217"/>
                <a:gd name="connsiteX137" fmla="*/ 8164 w 81642"/>
                <a:gd name="connsiteY137" fmla="*/ 41638 h 110217"/>
                <a:gd name="connsiteX138" fmla="*/ 5715 w 81642"/>
                <a:gd name="connsiteY138" fmla="*/ 40821 h 110217"/>
                <a:gd name="connsiteX139" fmla="*/ 4899 w 81642"/>
                <a:gd name="connsiteY139" fmla="*/ 40821 h 110217"/>
                <a:gd name="connsiteX140" fmla="*/ 4899 w 81642"/>
                <a:gd name="connsiteY140" fmla="*/ 39189 h 110217"/>
                <a:gd name="connsiteX141" fmla="*/ 5715 w 81642"/>
                <a:gd name="connsiteY141" fmla="*/ 37556 h 110217"/>
                <a:gd name="connsiteX142" fmla="*/ 8164 w 81642"/>
                <a:gd name="connsiteY142" fmla="*/ 35923 h 110217"/>
                <a:gd name="connsiteX143" fmla="*/ 9797 w 81642"/>
                <a:gd name="connsiteY143" fmla="*/ 35923 h 110217"/>
                <a:gd name="connsiteX144" fmla="*/ 10614 w 81642"/>
                <a:gd name="connsiteY144" fmla="*/ 35107 h 110217"/>
                <a:gd name="connsiteX145" fmla="*/ 12246 w 81642"/>
                <a:gd name="connsiteY145" fmla="*/ 35107 h 110217"/>
                <a:gd name="connsiteX146" fmla="*/ 13879 w 81642"/>
                <a:gd name="connsiteY146" fmla="*/ 36739 h 110217"/>
                <a:gd name="connsiteX147" fmla="*/ 15512 w 81642"/>
                <a:gd name="connsiteY147" fmla="*/ 36739 h 110217"/>
                <a:gd name="connsiteX148" fmla="*/ 16329 w 81642"/>
                <a:gd name="connsiteY148" fmla="*/ 39189 h 110217"/>
                <a:gd name="connsiteX149" fmla="*/ 17145 w 81642"/>
                <a:gd name="connsiteY149" fmla="*/ 40005 h 110217"/>
                <a:gd name="connsiteX150" fmla="*/ 17145 w 81642"/>
                <a:gd name="connsiteY150" fmla="*/ 39189 h 110217"/>
                <a:gd name="connsiteX151" fmla="*/ 18778 w 81642"/>
                <a:gd name="connsiteY151" fmla="*/ 38372 h 110217"/>
                <a:gd name="connsiteX152" fmla="*/ 18778 w 81642"/>
                <a:gd name="connsiteY152" fmla="*/ 37556 h 110217"/>
                <a:gd name="connsiteX153" fmla="*/ 18778 w 81642"/>
                <a:gd name="connsiteY153" fmla="*/ 37556 h 110217"/>
                <a:gd name="connsiteX154" fmla="*/ 17145 w 81642"/>
                <a:gd name="connsiteY154" fmla="*/ 37556 h 110217"/>
                <a:gd name="connsiteX155" fmla="*/ 15512 w 81642"/>
                <a:gd name="connsiteY155" fmla="*/ 35107 h 110217"/>
                <a:gd name="connsiteX156" fmla="*/ 15512 w 81642"/>
                <a:gd name="connsiteY156" fmla="*/ 34290 h 110217"/>
                <a:gd name="connsiteX157" fmla="*/ 11430 w 81642"/>
                <a:gd name="connsiteY157" fmla="*/ 29391 h 110217"/>
                <a:gd name="connsiteX158" fmla="*/ 12246 w 81642"/>
                <a:gd name="connsiteY158" fmla="*/ 26942 h 110217"/>
                <a:gd name="connsiteX159" fmla="*/ 10614 w 81642"/>
                <a:gd name="connsiteY159" fmla="*/ 24493 h 110217"/>
                <a:gd name="connsiteX160" fmla="*/ 9797 w 81642"/>
                <a:gd name="connsiteY160" fmla="*/ 23677 h 110217"/>
                <a:gd name="connsiteX161" fmla="*/ 9797 w 81642"/>
                <a:gd name="connsiteY161" fmla="*/ 21227 h 110217"/>
                <a:gd name="connsiteX162" fmla="*/ 8981 w 81642"/>
                <a:gd name="connsiteY162" fmla="*/ 19594 h 110217"/>
                <a:gd name="connsiteX163" fmla="*/ 8164 w 81642"/>
                <a:gd name="connsiteY163" fmla="*/ 18778 h 110217"/>
                <a:gd name="connsiteX164" fmla="*/ 8164 w 81642"/>
                <a:gd name="connsiteY164" fmla="*/ 17145 h 110217"/>
                <a:gd name="connsiteX165" fmla="*/ 8164 w 81642"/>
                <a:gd name="connsiteY165" fmla="*/ 16329 h 110217"/>
                <a:gd name="connsiteX166" fmla="*/ 9797 w 81642"/>
                <a:gd name="connsiteY166" fmla="*/ 17145 h 110217"/>
                <a:gd name="connsiteX167" fmla="*/ 9797 w 81642"/>
                <a:gd name="connsiteY167" fmla="*/ 17145 h 110217"/>
                <a:gd name="connsiteX168" fmla="*/ 8164 w 81642"/>
                <a:gd name="connsiteY168" fmla="*/ 17962 h 110217"/>
                <a:gd name="connsiteX169" fmla="*/ 8164 w 81642"/>
                <a:gd name="connsiteY169" fmla="*/ 20411 h 110217"/>
                <a:gd name="connsiteX170" fmla="*/ 7348 w 81642"/>
                <a:gd name="connsiteY170" fmla="*/ 20411 h 110217"/>
                <a:gd name="connsiteX171" fmla="*/ 6532 w 81642"/>
                <a:gd name="connsiteY171" fmla="*/ 20411 h 110217"/>
                <a:gd name="connsiteX172" fmla="*/ 6532 w 81642"/>
                <a:gd name="connsiteY172" fmla="*/ 19594 h 110217"/>
                <a:gd name="connsiteX173" fmla="*/ 5715 w 81642"/>
                <a:gd name="connsiteY173" fmla="*/ 17145 h 110217"/>
                <a:gd name="connsiteX174" fmla="*/ 6532 w 81642"/>
                <a:gd name="connsiteY174" fmla="*/ 16329 h 110217"/>
                <a:gd name="connsiteX175" fmla="*/ 8164 w 81642"/>
                <a:gd name="connsiteY175" fmla="*/ 17145 h 110217"/>
                <a:gd name="connsiteX176" fmla="*/ 8164 w 81642"/>
                <a:gd name="connsiteY176" fmla="*/ 17962 h 110217"/>
                <a:gd name="connsiteX177" fmla="*/ 80827 w 81642"/>
                <a:gd name="connsiteY177" fmla="*/ 23677 h 110217"/>
                <a:gd name="connsiteX178" fmla="*/ 80827 w 81642"/>
                <a:gd name="connsiteY178" fmla="*/ 23677 h 110217"/>
                <a:gd name="connsiteX179" fmla="*/ 79194 w 81642"/>
                <a:gd name="connsiteY179" fmla="*/ 23677 h 110217"/>
                <a:gd name="connsiteX180" fmla="*/ 79194 w 81642"/>
                <a:gd name="connsiteY180" fmla="*/ 22860 h 110217"/>
                <a:gd name="connsiteX181" fmla="*/ 80010 w 81642"/>
                <a:gd name="connsiteY181" fmla="*/ 22044 h 110217"/>
                <a:gd name="connsiteX182" fmla="*/ 80827 w 81642"/>
                <a:gd name="connsiteY182" fmla="*/ 22044 h 110217"/>
                <a:gd name="connsiteX183" fmla="*/ 81643 w 81642"/>
                <a:gd name="connsiteY183" fmla="*/ 22860 h 110217"/>
                <a:gd name="connsiteX184" fmla="*/ 80827 w 81642"/>
                <a:gd name="connsiteY184" fmla="*/ 23677 h 110217"/>
                <a:gd name="connsiteX185" fmla="*/ 6532 w 81642"/>
                <a:gd name="connsiteY185" fmla="*/ 43271 h 110217"/>
                <a:gd name="connsiteX186" fmla="*/ 6532 w 81642"/>
                <a:gd name="connsiteY186" fmla="*/ 44904 h 110217"/>
                <a:gd name="connsiteX187" fmla="*/ 5715 w 81642"/>
                <a:gd name="connsiteY187" fmla="*/ 44087 h 110217"/>
                <a:gd name="connsiteX188" fmla="*/ 5715 w 81642"/>
                <a:gd name="connsiteY188" fmla="*/ 40821 h 110217"/>
                <a:gd name="connsiteX189" fmla="*/ 6532 w 81642"/>
                <a:gd name="connsiteY189" fmla="*/ 41638 h 110217"/>
                <a:gd name="connsiteX190" fmla="*/ 6532 w 81642"/>
                <a:gd name="connsiteY190" fmla="*/ 43271 h 110217"/>
                <a:gd name="connsiteX191" fmla="*/ 44904 w 81642"/>
                <a:gd name="connsiteY191" fmla="*/ 77561 h 110217"/>
                <a:gd name="connsiteX192" fmla="*/ 43271 w 81642"/>
                <a:gd name="connsiteY192" fmla="*/ 79194 h 110217"/>
                <a:gd name="connsiteX193" fmla="*/ 40821 w 81642"/>
                <a:gd name="connsiteY193" fmla="*/ 77561 h 110217"/>
                <a:gd name="connsiteX194" fmla="*/ 40005 w 81642"/>
                <a:gd name="connsiteY194" fmla="*/ 76744 h 110217"/>
                <a:gd name="connsiteX195" fmla="*/ 41638 w 81642"/>
                <a:gd name="connsiteY195" fmla="*/ 75112 h 110217"/>
                <a:gd name="connsiteX196" fmla="*/ 43271 w 81642"/>
                <a:gd name="connsiteY196" fmla="*/ 73479 h 110217"/>
                <a:gd name="connsiteX197" fmla="*/ 44087 w 81642"/>
                <a:gd name="connsiteY197" fmla="*/ 73479 h 110217"/>
                <a:gd name="connsiteX198" fmla="*/ 44904 w 81642"/>
                <a:gd name="connsiteY198" fmla="*/ 77561 h 110217"/>
                <a:gd name="connsiteX199" fmla="*/ 33474 w 81642"/>
                <a:gd name="connsiteY199" fmla="*/ 77561 h 110217"/>
                <a:gd name="connsiteX200" fmla="*/ 33474 w 81642"/>
                <a:gd name="connsiteY200" fmla="*/ 79194 h 110217"/>
                <a:gd name="connsiteX201" fmla="*/ 32657 w 81642"/>
                <a:gd name="connsiteY201" fmla="*/ 79194 h 110217"/>
                <a:gd name="connsiteX202" fmla="*/ 31841 w 81642"/>
                <a:gd name="connsiteY202" fmla="*/ 77561 h 110217"/>
                <a:gd name="connsiteX203" fmla="*/ 31025 w 81642"/>
                <a:gd name="connsiteY203" fmla="*/ 78377 h 110217"/>
                <a:gd name="connsiteX204" fmla="*/ 31025 w 81642"/>
                <a:gd name="connsiteY204" fmla="*/ 78377 h 110217"/>
                <a:gd name="connsiteX205" fmla="*/ 30208 w 81642"/>
                <a:gd name="connsiteY205" fmla="*/ 76744 h 110217"/>
                <a:gd name="connsiteX206" fmla="*/ 30208 w 81642"/>
                <a:gd name="connsiteY206" fmla="*/ 75112 h 110217"/>
                <a:gd name="connsiteX207" fmla="*/ 31841 w 81642"/>
                <a:gd name="connsiteY207" fmla="*/ 74295 h 110217"/>
                <a:gd name="connsiteX208" fmla="*/ 32657 w 81642"/>
                <a:gd name="connsiteY208" fmla="*/ 75112 h 110217"/>
                <a:gd name="connsiteX209" fmla="*/ 33474 w 81642"/>
                <a:gd name="connsiteY209" fmla="*/ 75112 h 110217"/>
                <a:gd name="connsiteX210" fmla="*/ 33474 w 81642"/>
                <a:gd name="connsiteY210" fmla="*/ 77561 h 110217"/>
                <a:gd name="connsiteX211" fmla="*/ 2450 w 81642"/>
                <a:gd name="connsiteY211" fmla="*/ 79194 h 110217"/>
                <a:gd name="connsiteX212" fmla="*/ 2450 w 81642"/>
                <a:gd name="connsiteY212" fmla="*/ 79194 h 110217"/>
                <a:gd name="connsiteX213" fmla="*/ 1633 w 81642"/>
                <a:gd name="connsiteY213" fmla="*/ 79194 h 110217"/>
                <a:gd name="connsiteX214" fmla="*/ 817 w 81642"/>
                <a:gd name="connsiteY214" fmla="*/ 77561 h 110217"/>
                <a:gd name="connsiteX215" fmla="*/ 817 w 81642"/>
                <a:gd name="connsiteY215" fmla="*/ 76744 h 110217"/>
                <a:gd name="connsiteX216" fmla="*/ 0 w 81642"/>
                <a:gd name="connsiteY216" fmla="*/ 75928 h 110217"/>
                <a:gd name="connsiteX217" fmla="*/ 817 w 81642"/>
                <a:gd name="connsiteY217" fmla="*/ 75112 h 110217"/>
                <a:gd name="connsiteX218" fmla="*/ 2450 w 81642"/>
                <a:gd name="connsiteY218" fmla="*/ 76744 h 110217"/>
                <a:gd name="connsiteX219" fmla="*/ 2450 w 81642"/>
                <a:gd name="connsiteY219" fmla="*/ 79194 h 110217"/>
                <a:gd name="connsiteX220" fmla="*/ 29392 w 81642"/>
                <a:gd name="connsiteY220" fmla="*/ 81643 h 110217"/>
                <a:gd name="connsiteX221" fmla="*/ 29392 w 81642"/>
                <a:gd name="connsiteY221" fmla="*/ 81643 h 110217"/>
                <a:gd name="connsiteX222" fmla="*/ 28575 w 81642"/>
                <a:gd name="connsiteY222" fmla="*/ 81643 h 110217"/>
                <a:gd name="connsiteX223" fmla="*/ 29392 w 81642"/>
                <a:gd name="connsiteY223" fmla="*/ 80826 h 110217"/>
                <a:gd name="connsiteX224" fmla="*/ 29392 w 81642"/>
                <a:gd name="connsiteY224" fmla="*/ 81643 h 110217"/>
                <a:gd name="connsiteX225" fmla="*/ 3266 w 81642"/>
                <a:gd name="connsiteY225" fmla="*/ 86541 h 110217"/>
                <a:gd name="connsiteX226" fmla="*/ 2450 w 81642"/>
                <a:gd name="connsiteY226" fmla="*/ 86541 h 110217"/>
                <a:gd name="connsiteX227" fmla="*/ 1633 w 81642"/>
                <a:gd name="connsiteY227" fmla="*/ 85725 h 110217"/>
                <a:gd name="connsiteX228" fmla="*/ 817 w 81642"/>
                <a:gd name="connsiteY228" fmla="*/ 85725 h 110217"/>
                <a:gd name="connsiteX229" fmla="*/ 817 w 81642"/>
                <a:gd name="connsiteY229" fmla="*/ 84909 h 110217"/>
                <a:gd name="connsiteX230" fmla="*/ 2450 w 81642"/>
                <a:gd name="connsiteY230" fmla="*/ 83276 h 110217"/>
                <a:gd name="connsiteX231" fmla="*/ 2450 w 81642"/>
                <a:gd name="connsiteY231" fmla="*/ 82459 h 110217"/>
                <a:gd name="connsiteX232" fmla="*/ 4082 w 81642"/>
                <a:gd name="connsiteY232" fmla="*/ 82459 h 110217"/>
                <a:gd name="connsiteX233" fmla="*/ 4899 w 81642"/>
                <a:gd name="connsiteY233" fmla="*/ 83276 h 110217"/>
                <a:gd name="connsiteX234" fmla="*/ 4082 w 81642"/>
                <a:gd name="connsiteY234" fmla="*/ 84909 h 110217"/>
                <a:gd name="connsiteX235" fmla="*/ 3266 w 81642"/>
                <a:gd name="connsiteY235" fmla="*/ 86541 h 110217"/>
                <a:gd name="connsiteX236" fmla="*/ 11430 w 81642"/>
                <a:gd name="connsiteY236" fmla="*/ 87358 h 110217"/>
                <a:gd name="connsiteX237" fmla="*/ 11430 w 81642"/>
                <a:gd name="connsiteY237" fmla="*/ 88174 h 110217"/>
                <a:gd name="connsiteX238" fmla="*/ 9797 w 81642"/>
                <a:gd name="connsiteY238" fmla="*/ 88174 h 110217"/>
                <a:gd name="connsiteX239" fmla="*/ 8981 w 81642"/>
                <a:gd name="connsiteY239" fmla="*/ 87358 h 110217"/>
                <a:gd name="connsiteX240" fmla="*/ 8981 w 81642"/>
                <a:gd name="connsiteY240" fmla="*/ 86541 h 110217"/>
                <a:gd name="connsiteX241" fmla="*/ 9797 w 81642"/>
                <a:gd name="connsiteY241" fmla="*/ 86541 h 110217"/>
                <a:gd name="connsiteX242" fmla="*/ 11430 w 81642"/>
                <a:gd name="connsiteY242" fmla="*/ 87358 h 110217"/>
                <a:gd name="connsiteX243" fmla="*/ 4899 w 81642"/>
                <a:gd name="connsiteY243" fmla="*/ 109401 h 110217"/>
                <a:gd name="connsiteX244" fmla="*/ 4899 w 81642"/>
                <a:gd name="connsiteY244" fmla="*/ 109401 h 110217"/>
                <a:gd name="connsiteX245" fmla="*/ 3266 w 81642"/>
                <a:gd name="connsiteY245" fmla="*/ 109401 h 110217"/>
                <a:gd name="connsiteX246" fmla="*/ 3266 w 81642"/>
                <a:gd name="connsiteY246" fmla="*/ 109401 h 110217"/>
                <a:gd name="connsiteX247" fmla="*/ 2450 w 81642"/>
                <a:gd name="connsiteY247" fmla="*/ 108585 h 110217"/>
                <a:gd name="connsiteX248" fmla="*/ 2450 w 81642"/>
                <a:gd name="connsiteY248" fmla="*/ 107769 h 110217"/>
                <a:gd name="connsiteX249" fmla="*/ 3266 w 81642"/>
                <a:gd name="connsiteY249" fmla="*/ 106952 h 110217"/>
                <a:gd name="connsiteX250" fmla="*/ 5715 w 81642"/>
                <a:gd name="connsiteY250" fmla="*/ 105319 h 110217"/>
                <a:gd name="connsiteX251" fmla="*/ 11430 w 81642"/>
                <a:gd name="connsiteY251" fmla="*/ 103687 h 110217"/>
                <a:gd name="connsiteX252" fmla="*/ 12246 w 81642"/>
                <a:gd name="connsiteY252" fmla="*/ 103687 h 110217"/>
                <a:gd name="connsiteX253" fmla="*/ 14696 w 81642"/>
                <a:gd name="connsiteY253" fmla="*/ 104503 h 110217"/>
                <a:gd name="connsiteX254" fmla="*/ 15512 w 81642"/>
                <a:gd name="connsiteY254" fmla="*/ 106136 h 110217"/>
                <a:gd name="connsiteX255" fmla="*/ 14696 w 81642"/>
                <a:gd name="connsiteY255" fmla="*/ 106952 h 110217"/>
                <a:gd name="connsiteX256" fmla="*/ 13879 w 81642"/>
                <a:gd name="connsiteY256" fmla="*/ 107769 h 110217"/>
                <a:gd name="connsiteX257" fmla="*/ 11430 w 81642"/>
                <a:gd name="connsiteY257" fmla="*/ 109401 h 110217"/>
                <a:gd name="connsiteX258" fmla="*/ 8981 w 81642"/>
                <a:gd name="connsiteY258" fmla="*/ 110218 h 110217"/>
                <a:gd name="connsiteX259" fmla="*/ 4899 w 81642"/>
                <a:gd name="connsiteY259" fmla="*/ 109401 h 11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Lst>
              <a:rect l="l" t="t" r="r" b="b"/>
              <a:pathLst>
                <a:path w="81642" h="110217">
                  <a:moveTo>
                    <a:pt x="9797" y="17145"/>
                  </a:moveTo>
                  <a:lnTo>
                    <a:pt x="9797" y="17145"/>
                  </a:lnTo>
                  <a:lnTo>
                    <a:pt x="10614" y="16329"/>
                  </a:lnTo>
                  <a:lnTo>
                    <a:pt x="10614" y="14696"/>
                  </a:lnTo>
                  <a:lnTo>
                    <a:pt x="12246" y="13063"/>
                  </a:lnTo>
                  <a:lnTo>
                    <a:pt x="14696" y="10614"/>
                  </a:lnTo>
                  <a:lnTo>
                    <a:pt x="15512" y="8981"/>
                  </a:lnTo>
                  <a:lnTo>
                    <a:pt x="16329" y="7348"/>
                  </a:lnTo>
                  <a:lnTo>
                    <a:pt x="17962" y="6531"/>
                  </a:lnTo>
                  <a:lnTo>
                    <a:pt x="19594" y="5715"/>
                  </a:lnTo>
                  <a:lnTo>
                    <a:pt x="22044" y="5715"/>
                  </a:lnTo>
                  <a:lnTo>
                    <a:pt x="26126" y="5715"/>
                  </a:lnTo>
                  <a:lnTo>
                    <a:pt x="26943" y="5715"/>
                  </a:lnTo>
                  <a:lnTo>
                    <a:pt x="29392" y="5715"/>
                  </a:lnTo>
                  <a:lnTo>
                    <a:pt x="30208" y="5715"/>
                  </a:lnTo>
                  <a:lnTo>
                    <a:pt x="31841" y="5715"/>
                  </a:lnTo>
                  <a:lnTo>
                    <a:pt x="34290" y="5715"/>
                  </a:lnTo>
                  <a:lnTo>
                    <a:pt x="35107" y="5715"/>
                  </a:lnTo>
                  <a:lnTo>
                    <a:pt x="35923" y="4899"/>
                  </a:lnTo>
                  <a:lnTo>
                    <a:pt x="36739" y="4082"/>
                  </a:lnTo>
                  <a:lnTo>
                    <a:pt x="37556" y="1633"/>
                  </a:lnTo>
                  <a:lnTo>
                    <a:pt x="38372" y="0"/>
                  </a:lnTo>
                  <a:lnTo>
                    <a:pt x="39189" y="0"/>
                  </a:lnTo>
                  <a:lnTo>
                    <a:pt x="43271" y="9797"/>
                  </a:lnTo>
                  <a:lnTo>
                    <a:pt x="47353" y="15512"/>
                  </a:lnTo>
                  <a:lnTo>
                    <a:pt x="50619" y="19594"/>
                  </a:lnTo>
                  <a:lnTo>
                    <a:pt x="55518" y="27759"/>
                  </a:lnTo>
                  <a:lnTo>
                    <a:pt x="57150" y="31841"/>
                  </a:lnTo>
                  <a:lnTo>
                    <a:pt x="57150" y="34290"/>
                  </a:lnTo>
                  <a:lnTo>
                    <a:pt x="57967" y="38372"/>
                  </a:lnTo>
                  <a:lnTo>
                    <a:pt x="57150" y="40821"/>
                  </a:lnTo>
                  <a:lnTo>
                    <a:pt x="57150" y="44087"/>
                  </a:lnTo>
                  <a:lnTo>
                    <a:pt x="57150" y="45720"/>
                  </a:lnTo>
                  <a:lnTo>
                    <a:pt x="56334" y="47353"/>
                  </a:lnTo>
                  <a:lnTo>
                    <a:pt x="56334" y="49802"/>
                  </a:lnTo>
                  <a:lnTo>
                    <a:pt x="56334" y="51435"/>
                  </a:lnTo>
                  <a:lnTo>
                    <a:pt x="56334" y="53068"/>
                  </a:lnTo>
                  <a:lnTo>
                    <a:pt x="56334" y="53884"/>
                  </a:lnTo>
                  <a:lnTo>
                    <a:pt x="57150" y="53884"/>
                  </a:lnTo>
                  <a:lnTo>
                    <a:pt x="57967" y="53068"/>
                  </a:lnTo>
                  <a:lnTo>
                    <a:pt x="58783" y="53068"/>
                  </a:lnTo>
                  <a:lnTo>
                    <a:pt x="58783" y="55517"/>
                  </a:lnTo>
                  <a:lnTo>
                    <a:pt x="57150" y="60416"/>
                  </a:lnTo>
                  <a:lnTo>
                    <a:pt x="56334" y="64498"/>
                  </a:lnTo>
                  <a:lnTo>
                    <a:pt x="54701" y="67764"/>
                  </a:lnTo>
                  <a:lnTo>
                    <a:pt x="52252" y="70213"/>
                  </a:lnTo>
                  <a:lnTo>
                    <a:pt x="49802" y="71029"/>
                  </a:lnTo>
                  <a:lnTo>
                    <a:pt x="48169" y="71846"/>
                  </a:lnTo>
                  <a:lnTo>
                    <a:pt x="44904" y="71846"/>
                  </a:lnTo>
                  <a:lnTo>
                    <a:pt x="42454" y="71029"/>
                  </a:lnTo>
                  <a:lnTo>
                    <a:pt x="40005" y="71029"/>
                  </a:lnTo>
                  <a:lnTo>
                    <a:pt x="39189" y="71846"/>
                  </a:lnTo>
                  <a:lnTo>
                    <a:pt x="38372" y="72662"/>
                  </a:lnTo>
                  <a:lnTo>
                    <a:pt x="39189" y="74295"/>
                  </a:lnTo>
                  <a:lnTo>
                    <a:pt x="39189" y="75928"/>
                  </a:lnTo>
                  <a:lnTo>
                    <a:pt x="38372" y="75928"/>
                  </a:lnTo>
                  <a:lnTo>
                    <a:pt x="36739" y="75112"/>
                  </a:lnTo>
                  <a:lnTo>
                    <a:pt x="34290" y="75112"/>
                  </a:lnTo>
                  <a:lnTo>
                    <a:pt x="33474" y="75112"/>
                  </a:lnTo>
                  <a:lnTo>
                    <a:pt x="32657" y="73479"/>
                  </a:lnTo>
                  <a:lnTo>
                    <a:pt x="31841" y="73479"/>
                  </a:lnTo>
                  <a:lnTo>
                    <a:pt x="30208" y="74295"/>
                  </a:lnTo>
                  <a:lnTo>
                    <a:pt x="27759" y="74295"/>
                  </a:lnTo>
                  <a:lnTo>
                    <a:pt x="26943" y="75112"/>
                  </a:lnTo>
                  <a:lnTo>
                    <a:pt x="26943" y="75928"/>
                  </a:lnTo>
                  <a:lnTo>
                    <a:pt x="26943" y="76744"/>
                  </a:lnTo>
                  <a:lnTo>
                    <a:pt x="28575" y="77561"/>
                  </a:lnTo>
                  <a:lnTo>
                    <a:pt x="27759" y="79194"/>
                  </a:lnTo>
                  <a:lnTo>
                    <a:pt x="26126" y="80010"/>
                  </a:lnTo>
                  <a:lnTo>
                    <a:pt x="25310" y="78377"/>
                  </a:lnTo>
                  <a:lnTo>
                    <a:pt x="24493" y="76744"/>
                  </a:lnTo>
                  <a:lnTo>
                    <a:pt x="23677" y="76744"/>
                  </a:lnTo>
                  <a:lnTo>
                    <a:pt x="22860" y="77561"/>
                  </a:lnTo>
                  <a:lnTo>
                    <a:pt x="22860" y="79194"/>
                  </a:lnTo>
                  <a:lnTo>
                    <a:pt x="23677" y="80010"/>
                  </a:lnTo>
                  <a:lnTo>
                    <a:pt x="24493" y="81643"/>
                  </a:lnTo>
                  <a:lnTo>
                    <a:pt x="22860" y="83276"/>
                  </a:lnTo>
                  <a:lnTo>
                    <a:pt x="22860" y="84092"/>
                  </a:lnTo>
                  <a:lnTo>
                    <a:pt x="22044" y="84909"/>
                  </a:lnTo>
                  <a:lnTo>
                    <a:pt x="19594" y="83276"/>
                  </a:lnTo>
                  <a:lnTo>
                    <a:pt x="19594" y="82459"/>
                  </a:lnTo>
                  <a:lnTo>
                    <a:pt x="20411" y="81643"/>
                  </a:lnTo>
                  <a:lnTo>
                    <a:pt x="20411" y="80826"/>
                  </a:lnTo>
                  <a:lnTo>
                    <a:pt x="20411" y="80010"/>
                  </a:lnTo>
                  <a:lnTo>
                    <a:pt x="17145" y="83276"/>
                  </a:lnTo>
                  <a:lnTo>
                    <a:pt x="14696" y="86541"/>
                  </a:lnTo>
                  <a:lnTo>
                    <a:pt x="13879" y="86541"/>
                  </a:lnTo>
                  <a:lnTo>
                    <a:pt x="13063" y="85725"/>
                  </a:lnTo>
                  <a:lnTo>
                    <a:pt x="12246" y="85725"/>
                  </a:lnTo>
                  <a:lnTo>
                    <a:pt x="9797" y="88174"/>
                  </a:lnTo>
                  <a:lnTo>
                    <a:pt x="8981" y="89807"/>
                  </a:lnTo>
                  <a:lnTo>
                    <a:pt x="8164" y="89807"/>
                  </a:lnTo>
                  <a:lnTo>
                    <a:pt x="8164" y="88991"/>
                  </a:lnTo>
                  <a:lnTo>
                    <a:pt x="8164" y="87358"/>
                  </a:lnTo>
                  <a:lnTo>
                    <a:pt x="8164" y="85725"/>
                  </a:lnTo>
                  <a:lnTo>
                    <a:pt x="5715" y="84092"/>
                  </a:lnTo>
                  <a:lnTo>
                    <a:pt x="4899" y="82459"/>
                  </a:lnTo>
                  <a:lnTo>
                    <a:pt x="5715" y="81643"/>
                  </a:lnTo>
                  <a:lnTo>
                    <a:pt x="8164" y="82459"/>
                  </a:lnTo>
                  <a:lnTo>
                    <a:pt x="9797" y="82459"/>
                  </a:lnTo>
                  <a:lnTo>
                    <a:pt x="9797" y="81643"/>
                  </a:lnTo>
                  <a:lnTo>
                    <a:pt x="8981" y="81643"/>
                  </a:lnTo>
                  <a:lnTo>
                    <a:pt x="9797" y="80826"/>
                  </a:lnTo>
                  <a:lnTo>
                    <a:pt x="10614" y="80010"/>
                  </a:lnTo>
                  <a:lnTo>
                    <a:pt x="9797" y="80010"/>
                  </a:lnTo>
                  <a:lnTo>
                    <a:pt x="8981" y="80826"/>
                  </a:lnTo>
                  <a:lnTo>
                    <a:pt x="8164" y="80826"/>
                  </a:lnTo>
                  <a:lnTo>
                    <a:pt x="8164" y="78377"/>
                  </a:lnTo>
                  <a:lnTo>
                    <a:pt x="7348" y="75928"/>
                  </a:lnTo>
                  <a:lnTo>
                    <a:pt x="6532" y="73479"/>
                  </a:lnTo>
                  <a:lnTo>
                    <a:pt x="7348" y="71846"/>
                  </a:lnTo>
                  <a:lnTo>
                    <a:pt x="8164" y="70213"/>
                  </a:lnTo>
                  <a:lnTo>
                    <a:pt x="8981" y="67764"/>
                  </a:lnTo>
                  <a:lnTo>
                    <a:pt x="9797" y="66947"/>
                  </a:lnTo>
                  <a:lnTo>
                    <a:pt x="11430" y="66131"/>
                  </a:lnTo>
                  <a:lnTo>
                    <a:pt x="12246" y="65314"/>
                  </a:lnTo>
                  <a:lnTo>
                    <a:pt x="11430" y="65314"/>
                  </a:lnTo>
                  <a:lnTo>
                    <a:pt x="9797" y="65314"/>
                  </a:lnTo>
                  <a:lnTo>
                    <a:pt x="9797" y="64498"/>
                  </a:lnTo>
                  <a:lnTo>
                    <a:pt x="10614" y="63682"/>
                  </a:lnTo>
                  <a:lnTo>
                    <a:pt x="11430" y="62865"/>
                  </a:lnTo>
                  <a:lnTo>
                    <a:pt x="13063" y="62049"/>
                  </a:lnTo>
                  <a:lnTo>
                    <a:pt x="13879" y="59599"/>
                  </a:lnTo>
                  <a:lnTo>
                    <a:pt x="13063" y="58783"/>
                  </a:lnTo>
                  <a:lnTo>
                    <a:pt x="12246" y="57966"/>
                  </a:lnTo>
                  <a:lnTo>
                    <a:pt x="12246" y="57150"/>
                  </a:lnTo>
                  <a:lnTo>
                    <a:pt x="13063" y="56334"/>
                  </a:lnTo>
                  <a:lnTo>
                    <a:pt x="13063" y="55517"/>
                  </a:lnTo>
                  <a:lnTo>
                    <a:pt x="11430" y="53884"/>
                  </a:lnTo>
                  <a:lnTo>
                    <a:pt x="10614" y="52251"/>
                  </a:lnTo>
                  <a:lnTo>
                    <a:pt x="10614" y="50619"/>
                  </a:lnTo>
                  <a:lnTo>
                    <a:pt x="10614" y="48169"/>
                  </a:lnTo>
                  <a:lnTo>
                    <a:pt x="10614" y="46537"/>
                  </a:lnTo>
                  <a:lnTo>
                    <a:pt x="10614" y="45720"/>
                  </a:lnTo>
                  <a:lnTo>
                    <a:pt x="9797" y="43271"/>
                  </a:lnTo>
                  <a:lnTo>
                    <a:pt x="9797" y="40821"/>
                  </a:lnTo>
                  <a:lnTo>
                    <a:pt x="8981" y="40821"/>
                  </a:lnTo>
                  <a:lnTo>
                    <a:pt x="8164" y="41638"/>
                  </a:lnTo>
                  <a:lnTo>
                    <a:pt x="5715" y="40821"/>
                  </a:lnTo>
                  <a:lnTo>
                    <a:pt x="4899" y="40821"/>
                  </a:lnTo>
                  <a:lnTo>
                    <a:pt x="4899" y="39189"/>
                  </a:lnTo>
                  <a:lnTo>
                    <a:pt x="5715" y="37556"/>
                  </a:lnTo>
                  <a:lnTo>
                    <a:pt x="8164" y="35923"/>
                  </a:lnTo>
                  <a:lnTo>
                    <a:pt x="9797" y="35923"/>
                  </a:lnTo>
                  <a:lnTo>
                    <a:pt x="10614" y="35107"/>
                  </a:lnTo>
                  <a:lnTo>
                    <a:pt x="12246" y="35107"/>
                  </a:lnTo>
                  <a:lnTo>
                    <a:pt x="13879" y="36739"/>
                  </a:lnTo>
                  <a:lnTo>
                    <a:pt x="15512" y="36739"/>
                  </a:lnTo>
                  <a:lnTo>
                    <a:pt x="16329" y="39189"/>
                  </a:lnTo>
                  <a:lnTo>
                    <a:pt x="17145" y="40005"/>
                  </a:lnTo>
                  <a:lnTo>
                    <a:pt x="17145" y="39189"/>
                  </a:lnTo>
                  <a:lnTo>
                    <a:pt x="18778" y="38372"/>
                  </a:lnTo>
                  <a:lnTo>
                    <a:pt x="18778" y="37556"/>
                  </a:lnTo>
                  <a:lnTo>
                    <a:pt x="18778" y="37556"/>
                  </a:lnTo>
                  <a:lnTo>
                    <a:pt x="17145" y="37556"/>
                  </a:lnTo>
                  <a:lnTo>
                    <a:pt x="15512" y="35107"/>
                  </a:lnTo>
                  <a:lnTo>
                    <a:pt x="15512" y="34290"/>
                  </a:lnTo>
                  <a:lnTo>
                    <a:pt x="11430" y="29391"/>
                  </a:lnTo>
                  <a:lnTo>
                    <a:pt x="12246" y="26942"/>
                  </a:lnTo>
                  <a:lnTo>
                    <a:pt x="10614" y="24493"/>
                  </a:lnTo>
                  <a:lnTo>
                    <a:pt x="9797" y="23677"/>
                  </a:lnTo>
                  <a:lnTo>
                    <a:pt x="9797" y="21227"/>
                  </a:lnTo>
                  <a:lnTo>
                    <a:pt x="8981" y="19594"/>
                  </a:lnTo>
                  <a:lnTo>
                    <a:pt x="8164" y="18778"/>
                  </a:lnTo>
                  <a:lnTo>
                    <a:pt x="8164" y="17145"/>
                  </a:lnTo>
                  <a:lnTo>
                    <a:pt x="8164" y="16329"/>
                  </a:lnTo>
                  <a:lnTo>
                    <a:pt x="9797" y="17145"/>
                  </a:lnTo>
                  <a:lnTo>
                    <a:pt x="9797" y="17145"/>
                  </a:lnTo>
                  <a:close/>
                  <a:moveTo>
                    <a:pt x="8164" y="17962"/>
                  </a:moveTo>
                  <a:lnTo>
                    <a:pt x="8164" y="20411"/>
                  </a:lnTo>
                  <a:lnTo>
                    <a:pt x="7348" y="20411"/>
                  </a:lnTo>
                  <a:lnTo>
                    <a:pt x="6532" y="20411"/>
                  </a:lnTo>
                  <a:lnTo>
                    <a:pt x="6532" y="19594"/>
                  </a:lnTo>
                  <a:lnTo>
                    <a:pt x="5715" y="17145"/>
                  </a:lnTo>
                  <a:lnTo>
                    <a:pt x="6532" y="16329"/>
                  </a:lnTo>
                  <a:lnTo>
                    <a:pt x="8164" y="17145"/>
                  </a:lnTo>
                  <a:lnTo>
                    <a:pt x="8164" y="17962"/>
                  </a:lnTo>
                  <a:close/>
                  <a:moveTo>
                    <a:pt x="80827" y="23677"/>
                  </a:moveTo>
                  <a:lnTo>
                    <a:pt x="80827" y="23677"/>
                  </a:lnTo>
                  <a:lnTo>
                    <a:pt x="79194" y="23677"/>
                  </a:lnTo>
                  <a:lnTo>
                    <a:pt x="79194" y="22860"/>
                  </a:lnTo>
                  <a:lnTo>
                    <a:pt x="80010" y="22044"/>
                  </a:lnTo>
                  <a:lnTo>
                    <a:pt x="80827" y="22044"/>
                  </a:lnTo>
                  <a:lnTo>
                    <a:pt x="81643" y="22860"/>
                  </a:lnTo>
                  <a:lnTo>
                    <a:pt x="80827" y="23677"/>
                  </a:lnTo>
                  <a:close/>
                  <a:moveTo>
                    <a:pt x="6532" y="43271"/>
                  </a:moveTo>
                  <a:lnTo>
                    <a:pt x="6532" y="44904"/>
                  </a:lnTo>
                  <a:lnTo>
                    <a:pt x="5715" y="44087"/>
                  </a:lnTo>
                  <a:lnTo>
                    <a:pt x="5715" y="40821"/>
                  </a:lnTo>
                  <a:lnTo>
                    <a:pt x="6532" y="41638"/>
                  </a:lnTo>
                  <a:lnTo>
                    <a:pt x="6532" y="43271"/>
                  </a:lnTo>
                  <a:close/>
                  <a:moveTo>
                    <a:pt x="44904" y="77561"/>
                  </a:moveTo>
                  <a:lnTo>
                    <a:pt x="43271" y="79194"/>
                  </a:lnTo>
                  <a:lnTo>
                    <a:pt x="40821" y="77561"/>
                  </a:lnTo>
                  <a:lnTo>
                    <a:pt x="40005" y="76744"/>
                  </a:lnTo>
                  <a:lnTo>
                    <a:pt x="41638" y="75112"/>
                  </a:lnTo>
                  <a:lnTo>
                    <a:pt x="43271" y="73479"/>
                  </a:lnTo>
                  <a:lnTo>
                    <a:pt x="44087" y="73479"/>
                  </a:lnTo>
                  <a:lnTo>
                    <a:pt x="44904" y="77561"/>
                  </a:lnTo>
                  <a:close/>
                  <a:moveTo>
                    <a:pt x="33474" y="77561"/>
                  </a:moveTo>
                  <a:lnTo>
                    <a:pt x="33474" y="79194"/>
                  </a:lnTo>
                  <a:lnTo>
                    <a:pt x="32657" y="79194"/>
                  </a:lnTo>
                  <a:lnTo>
                    <a:pt x="31841" y="77561"/>
                  </a:lnTo>
                  <a:lnTo>
                    <a:pt x="31025" y="78377"/>
                  </a:lnTo>
                  <a:lnTo>
                    <a:pt x="31025" y="78377"/>
                  </a:lnTo>
                  <a:lnTo>
                    <a:pt x="30208" y="76744"/>
                  </a:lnTo>
                  <a:lnTo>
                    <a:pt x="30208" y="75112"/>
                  </a:lnTo>
                  <a:lnTo>
                    <a:pt x="31841" y="74295"/>
                  </a:lnTo>
                  <a:lnTo>
                    <a:pt x="32657" y="75112"/>
                  </a:lnTo>
                  <a:lnTo>
                    <a:pt x="33474" y="75112"/>
                  </a:lnTo>
                  <a:lnTo>
                    <a:pt x="33474" y="77561"/>
                  </a:lnTo>
                  <a:close/>
                  <a:moveTo>
                    <a:pt x="2450" y="79194"/>
                  </a:moveTo>
                  <a:lnTo>
                    <a:pt x="2450" y="79194"/>
                  </a:lnTo>
                  <a:lnTo>
                    <a:pt x="1633" y="79194"/>
                  </a:lnTo>
                  <a:lnTo>
                    <a:pt x="817" y="77561"/>
                  </a:lnTo>
                  <a:lnTo>
                    <a:pt x="817" y="76744"/>
                  </a:lnTo>
                  <a:lnTo>
                    <a:pt x="0" y="75928"/>
                  </a:lnTo>
                  <a:lnTo>
                    <a:pt x="817" y="75112"/>
                  </a:lnTo>
                  <a:lnTo>
                    <a:pt x="2450" y="76744"/>
                  </a:lnTo>
                  <a:lnTo>
                    <a:pt x="2450" y="79194"/>
                  </a:lnTo>
                  <a:close/>
                  <a:moveTo>
                    <a:pt x="29392" y="81643"/>
                  </a:moveTo>
                  <a:lnTo>
                    <a:pt x="29392" y="81643"/>
                  </a:lnTo>
                  <a:lnTo>
                    <a:pt x="28575" y="81643"/>
                  </a:lnTo>
                  <a:lnTo>
                    <a:pt x="29392" y="80826"/>
                  </a:lnTo>
                  <a:lnTo>
                    <a:pt x="29392" y="81643"/>
                  </a:lnTo>
                  <a:close/>
                  <a:moveTo>
                    <a:pt x="3266" y="86541"/>
                  </a:moveTo>
                  <a:lnTo>
                    <a:pt x="2450" y="86541"/>
                  </a:lnTo>
                  <a:lnTo>
                    <a:pt x="1633" y="85725"/>
                  </a:lnTo>
                  <a:lnTo>
                    <a:pt x="817" y="85725"/>
                  </a:lnTo>
                  <a:lnTo>
                    <a:pt x="817" y="84909"/>
                  </a:lnTo>
                  <a:lnTo>
                    <a:pt x="2450" y="83276"/>
                  </a:lnTo>
                  <a:lnTo>
                    <a:pt x="2450" y="82459"/>
                  </a:lnTo>
                  <a:lnTo>
                    <a:pt x="4082" y="82459"/>
                  </a:lnTo>
                  <a:lnTo>
                    <a:pt x="4899" y="83276"/>
                  </a:lnTo>
                  <a:lnTo>
                    <a:pt x="4082" y="84909"/>
                  </a:lnTo>
                  <a:lnTo>
                    <a:pt x="3266" y="86541"/>
                  </a:lnTo>
                  <a:close/>
                  <a:moveTo>
                    <a:pt x="11430" y="87358"/>
                  </a:moveTo>
                  <a:lnTo>
                    <a:pt x="11430" y="88174"/>
                  </a:lnTo>
                  <a:lnTo>
                    <a:pt x="9797" y="88174"/>
                  </a:lnTo>
                  <a:lnTo>
                    <a:pt x="8981" y="87358"/>
                  </a:lnTo>
                  <a:lnTo>
                    <a:pt x="8981" y="86541"/>
                  </a:lnTo>
                  <a:lnTo>
                    <a:pt x="9797" y="86541"/>
                  </a:lnTo>
                  <a:lnTo>
                    <a:pt x="11430" y="87358"/>
                  </a:lnTo>
                  <a:close/>
                  <a:moveTo>
                    <a:pt x="4899" y="109401"/>
                  </a:moveTo>
                  <a:lnTo>
                    <a:pt x="4899" y="109401"/>
                  </a:lnTo>
                  <a:lnTo>
                    <a:pt x="3266" y="109401"/>
                  </a:lnTo>
                  <a:lnTo>
                    <a:pt x="3266" y="109401"/>
                  </a:lnTo>
                  <a:lnTo>
                    <a:pt x="2450" y="108585"/>
                  </a:lnTo>
                  <a:lnTo>
                    <a:pt x="2450" y="107769"/>
                  </a:lnTo>
                  <a:lnTo>
                    <a:pt x="3266" y="106952"/>
                  </a:lnTo>
                  <a:lnTo>
                    <a:pt x="5715" y="105319"/>
                  </a:lnTo>
                  <a:lnTo>
                    <a:pt x="11430" y="103687"/>
                  </a:lnTo>
                  <a:lnTo>
                    <a:pt x="12246" y="103687"/>
                  </a:lnTo>
                  <a:lnTo>
                    <a:pt x="14696" y="104503"/>
                  </a:lnTo>
                  <a:lnTo>
                    <a:pt x="15512" y="106136"/>
                  </a:lnTo>
                  <a:lnTo>
                    <a:pt x="14696" y="106952"/>
                  </a:lnTo>
                  <a:lnTo>
                    <a:pt x="13879" y="107769"/>
                  </a:lnTo>
                  <a:lnTo>
                    <a:pt x="11430" y="109401"/>
                  </a:lnTo>
                  <a:lnTo>
                    <a:pt x="8981" y="110218"/>
                  </a:lnTo>
                  <a:lnTo>
                    <a:pt x="4899" y="109401"/>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40" name="Freeform: Shape 339">
              <a:extLst>
                <a:ext uri="{FF2B5EF4-FFF2-40B4-BE49-F238E27FC236}">
                  <a16:creationId xmlns:a16="http://schemas.microsoft.com/office/drawing/2014/main" id="{15D6F1E8-49EF-0CE5-C3E0-A6DE7F956122}"/>
                </a:ext>
              </a:extLst>
            </p:cNvPr>
            <p:cNvSpPr/>
            <p:nvPr/>
          </p:nvSpPr>
          <p:spPr>
            <a:xfrm>
              <a:off x="5145949" y="3701686"/>
              <a:ext cx="32657" cy="29391"/>
            </a:xfrm>
            <a:custGeom>
              <a:avLst/>
              <a:gdLst>
                <a:gd name="connsiteX0" fmla="*/ 26126 w 32657"/>
                <a:gd name="connsiteY0" fmla="*/ 0 h 29391"/>
                <a:gd name="connsiteX1" fmla="*/ 26126 w 32657"/>
                <a:gd name="connsiteY1" fmla="*/ 0 h 29391"/>
                <a:gd name="connsiteX2" fmla="*/ 26942 w 32657"/>
                <a:gd name="connsiteY2" fmla="*/ 2449 h 29391"/>
                <a:gd name="connsiteX3" fmla="*/ 27759 w 32657"/>
                <a:gd name="connsiteY3" fmla="*/ 4899 h 29391"/>
                <a:gd name="connsiteX4" fmla="*/ 28575 w 32657"/>
                <a:gd name="connsiteY4" fmla="*/ 6532 h 29391"/>
                <a:gd name="connsiteX5" fmla="*/ 28575 w 32657"/>
                <a:gd name="connsiteY5" fmla="*/ 7348 h 29391"/>
                <a:gd name="connsiteX6" fmla="*/ 27759 w 32657"/>
                <a:gd name="connsiteY6" fmla="*/ 7348 h 29391"/>
                <a:gd name="connsiteX7" fmla="*/ 26942 w 32657"/>
                <a:gd name="connsiteY7" fmla="*/ 7348 h 29391"/>
                <a:gd name="connsiteX8" fmla="*/ 25310 w 32657"/>
                <a:gd name="connsiteY8" fmla="*/ 7348 h 29391"/>
                <a:gd name="connsiteX9" fmla="*/ 22860 w 32657"/>
                <a:gd name="connsiteY9" fmla="*/ 9797 h 29391"/>
                <a:gd name="connsiteX10" fmla="*/ 21227 w 32657"/>
                <a:gd name="connsiteY10" fmla="*/ 11430 h 29391"/>
                <a:gd name="connsiteX11" fmla="*/ 21227 w 32657"/>
                <a:gd name="connsiteY11" fmla="*/ 12246 h 29391"/>
                <a:gd name="connsiteX12" fmla="*/ 22860 w 32657"/>
                <a:gd name="connsiteY12" fmla="*/ 13063 h 29391"/>
                <a:gd name="connsiteX13" fmla="*/ 24493 w 32657"/>
                <a:gd name="connsiteY13" fmla="*/ 13063 h 29391"/>
                <a:gd name="connsiteX14" fmla="*/ 25310 w 32657"/>
                <a:gd name="connsiteY14" fmla="*/ 13063 h 29391"/>
                <a:gd name="connsiteX15" fmla="*/ 26126 w 32657"/>
                <a:gd name="connsiteY15" fmla="*/ 13879 h 29391"/>
                <a:gd name="connsiteX16" fmla="*/ 26942 w 32657"/>
                <a:gd name="connsiteY16" fmla="*/ 15512 h 29391"/>
                <a:gd name="connsiteX17" fmla="*/ 26942 w 32657"/>
                <a:gd name="connsiteY17" fmla="*/ 17145 h 29391"/>
                <a:gd name="connsiteX18" fmla="*/ 28575 w 32657"/>
                <a:gd name="connsiteY18" fmla="*/ 21227 h 29391"/>
                <a:gd name="connsiteX19" fmla="*/ 29392 w 32657"/>
                <a:gd name="connsiteY19" fmla="*/ 22860 h 29391"/>
                <a:gd name="connsiteX20" fmla="*/ 31024 w 32657"/>
                <a:gd name="connsiteY20" fmla="*/ 25309 h 29391"/>
                <a:gd name="connsiteX21" fmla="*/ 31841 w 32657"/>
                <a:gd name="connsiteY21" fmla="*/ 26942 h 29391"/>
                <a:gd name="connsiteX22" fmla="*/ 31841 w 32657"/>
                <a:gd name="connsiteY22" fmla="*/ 27759 h 29391"/>
                <a:gd name="connsiteX23" fmla="*/ 32657 w 32657"/>
                <a:gd name="connsiteY23" fmla="*/ 29391 h 29391"/>
                <a:gd name="connsiteX24" fmla="*/ 29392 w 32657"/>
                <a:gd name="connsiteY24" fmla="*/ 29391 h 29391"/>
                <a:gd name="connsiteX25" fmla="*/ 26126 w 32657"/>
                <a:gd name="connsiteY25" fmla="*/ 29391 h 29391"/>
                <a:gd name="connsiteX26" fmla="*/ 22860 w 32657"/>
                <a:gd name="connsiteY26" fmla="*/ 29391 h 29391"/>
                <a:gd name="connsiteX27" fmla="*/ 19594 w 32657"/>
                <a:gd name="connsiteY27" fmla="*/ 29391 h 29391"/>
                <a:gd name="connsiteX28" fmla="*/ 17962 w 32657"/>
                <a:gd name="connsiteY28" fmla="*/ 27759 h 29391"/>
                <a:gd name="connsiteX29" fmla="*/ 17145 w 32657"/>
                <a:gd name="connsiteY29" fmla="*/ 26126 h 29391"/>
                <a:gd name="connsiteX30" fmla="*/ 16329 w 32657"/>
                <a:gd name="connsiteY30" fmla="*/ 24493 h 29391"/>
                <a:gd name="connsiteX31" fmla="*/ 14696 w 32657"/>
                <a:gd name="connsiteY31" fmla="*/ 22044 h 29391"/>
                <a:gd name="connsiteX32" fmla="*/ 9797 w 32657"/>
                <a:gd name="connsiteY32" fmla="*/ 21227 h 29391"/>
                <a:gd name="connsiteX33" fmla="*/ 7348 w 32657"/>
                <a:gd name="connsiteY33" fmla="*/ 21227 h 29391"/>
                <a:gd name="connsiteX34" fmla="*/ 3266 w 32657"/>
                <a:gd name="connsiteY34" fmla="*/ 20411 h 29391"/>
                <a:gd name="connsiteX35" fmla="*/ 0 w 32657"/>
                <a:gd name="connsiteY35" fmla="*/ 20411 h 29391"/>
                <a:gd name="connsiteX36" fmla="*/ 2449 w 32657"/>
                <a:gd name="connsiteY36" fmla="*/ 17145 h 29391"/>
                <a:gd name="connsiteX37" fmla="*/ 4082 w 32657"/>
                <a:gd name="connsiteY37" fmla="*/ 15512 h 29391"/>
                <a:gd name="connsiteX38" fmla="*/ 6531 w 32657"/>
                <a:gd name="connsiteY38" fmla="*/ 12246 h 29391"/>
                <a:gd name="connsiteX39" fmla="*/ 7348 w 32657"/>
                <a:gd name="connsiteY39" fmla="*/ 9797 h 29391"/>
                <a:gd name="connsiteX40" fmla="*/ 8164 w 32657"/>
                <a:gd name="connsiteY40" fmla="*/ 7348 h 29391"/>
                <a:gd name="connsiteX41" fmla="*/ 8981 w 32657"/>
                <a:gd name="connsiteY41" fmla="*/ 4899 h 29391"/>
                <a:gd name="connsiteX42" fmla="*/ 8981 w 32657"/>
                <a:gd name="connsiteY42" fmla="*/ 4899 h 29391"/>
                <a:gd name="connsiteX43" fmla="*/ 9797 w 32657"/>
                <a:gd name="connsiteY43" fmla="*/ 4082 h 29391"/>
                <a:gd name="connsiteX44" fmla="*/ 11430 w 32657"/>
                <a:gd name="connsiteY44" fmla="*/ 3266 h 29391"/>
                <a:gd name="connsiteX45" fmla="*/ 13063 w 32657"/>
                <a:gd name="connsiteY45" fmla="*/ 2449 h 29391"/>
                <a:gd name="connsiteX46" fmla="*/ 16329 w 32657"/>
                <a:gd name="connsiteY46" fmla="*/ 2449 h 29391"/>
                <a:gd name="connsiteX47" fmla="*/ 18778 w 32657"/>
                <a:gd name="connsiteY47" fmla="*/ 2449 h 29391"/>
                <a:gd name="connsiteX48" fmla="*/ 19594 w 32657"/>
                <a:gd name="connsiteY48" fmla="*/ 2449 h 29391"/>
                <a:gd name="connsiteX49" fmla="*/ 21227 w 32657"/>
                <a:gd name="connsiteY49" fmla="*/ 2449 h 29391"/>
                <a:gd name="connsiteX50" fmla="*/ 26126 w 32657"/>
                <a:gd name="connsiteY50" fmla="*/ 0 h 29391"/>
                <a:gd name="connsiteX51" fmla="*/ 31024 w 32657"/>
                <a:gd name="connsiteY51" fmla="*/ 7348 h 29391"/>
                <a:gd name="connsiteX52" fmla="*/ 30208 w 32657"/>
                <a:gd name="connsiteY52" fmla="*/ 8164 h 29391"/>
                <a:gd name="connsiteX53" fmla="*/ 29392 w 32657"/>
                <a:gd name="connsiteY53" fmla="*/ 8164 h 29391"/>
                <a:gd name="connsiteX54" fmla="*/ 28575 w 32657"/>
                <a:gd name="connsiteY54" fmla="*/ 7348 h 29391"/>
                <a:gd name="connsiteX55" fmla="*/ 27759 w 32657"/>
                <a:gd name="connsiteY55" fmla="*/ 4899 h 29391"/>
                <a:gd name="connsiteX56" fmla="*/ 28575 w 32657"/>
                <a:gd name="connsiteY56" fmla="*/ 4082 h 29391"/>
                <a:gd name="connsiteX57" fmla="*/ 28575 w 32657"/>
                <a:gd name="connsiteY57" fmla="*/ 4082 h 29391"/>
                <a:gd name="connsiteX58" fmla="*/ 28575 w 32657"/>
                <a:gd name="connsiteY58" fmla="*/ 4082 h 29391"/>
                <a:gd name="connsiteX59" fmla="*/ 28575 w 32657"/>
                <a:gd name="connsiteY59" fmla="*/ 4082 h 29391"/>
                <a:gd name="connsiteX60" fmla="*/ 28575 w 32657"/>
                <a:gd name="connsiteY60" fmla="*/ 3266 h 29391"/>
                <a:gd name="connsiteX61" fmla="*/ 29392 w 32657"/>
                <a:gd name="connsiteY61" fmla="*/ 3266 h 29391"/>
                <a:gd name="connsiteX62" fmla="*/ 30208 w 32657"/>
                <a:gd name="connsiteY62" fmla="*/ 4082 h 29391"/>
                <a:gd name="connsiteX63" fmla="*/ 31841 w 32657"/>
                <a:gd name="connsiteY63" fmla="*/ 7348 h 29391"/>
                <a:gd name="connsiteX64" fmla="*/ 31841 w 32657"/>
                <a:gd name="connsiteY64" fmla="*/ 8164 h 29391"/>
                <a:gd name="connsiteX65" fmla="*/ 31841 w 32657"/>
                <a:gd name="connsiteY65" fmla="*/ 8981 h 29391"/>
                <a:gd name="connsiteX66" fmla="*/ 31024 w 32657"/>
                <a:gd name="connsiteY66" fmla="*/ 7348 h 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2657" h="29391">
                  <a:moveTo>
                    <a:pt x="26126" y="0"/>
                  </a:moveTo>
                  <a:lnTo>
                    <a:pt x="26126" y="0"/>
                  </a:lnTo>
                  <a:lnTo>
                    <a:pt x="26942" y="2449"/>
                  </a:lnTo>
                  <a:lnTo>
                    <a:pt x="27759" y="4899"/>
                  </a:lnTo>
                  <a:lnTo>
                    <a:pt x="28575" y="6532"/>
                  </a:lnTo>
                  <a:lnTo>
                    <a:pt x="28575" y="7348"/>
                  </a:lnTo>
                  <a:lnTo>
                    <a:pt x="27759" y="7348"/>
                  </a:lnTo>
                  <a:lnTo>
                    <a:pt x="26942" y="7348"/>
                  </a:lnTo>
                  <a:lnTo>
                    <a:pt x="25310" y="7348"/>
                  </a:lnTo>
                  <a:lnTo>
                    <a:pt x="22860" y="9797"/>
                  </a:lnTo>
                  <a:lnTo>
                    <a:pt x="21227" y="11430"/>
                  </a:lnTo>
                  <a:lnTo>
                    <a:pt x="21227" y="12246"/>
                  </a:lnTo>
                  <a:lnTo>
                    <a:pt x="22860" y="13063"/>
                  </a:lnTo>
                  <a:lnTo>
                    <a:pt x="24493" y="13063"/>
                  </a:lnTo>
                  <a:lnTo>
                    <a:pt x="25310" y="13063"/>
                  </a:lnTo>
                  <a:lnTo>
                    <a:pt x="26126" y="13879"/>
                  </a:lnTo>
                  <a:lnTo>
                    <a:pt x="26942" y="15512"/>
                  </a:lnTo>
                  <a:lnTo>
                    <a:pt x="26942" y="17145"/>
                  </a:lnTo>
                  <a:lnTo>
                    <a:pt x="28575" y="21227"/>
                  </a:lnTo>
                  <a:lnTo>
                    <a:pt x="29392" y="22860"/>
                  </a:lnTo>
                  <a:lnTo>
                    <a:pt x="31024" y="25309"/>
                  </a:lnTo>
                  <a:lnTo>
                    <a:pt x="31841" y="26942"/>
                  </a:lnTo>
                  <a:lnTo>
                    <a:pt x="31841" y="27759"/>
                  </a:lnTo>
                  <a:lnTo>
                    <a:pt x="32657" y="29391"/>
                  </a:lnTo>
                  <a:lnTo>
                    <a:pt x="29392" y="29391"/>
                  </a:lnTo>
                  <a:lnTo>
                    <a:pt x="26126" y="29391"/>
                  </a:lnTo>
                  <a:lnTo>
                    <a:pt x="22860" y="29391"/>
                  </a:lnTo>
                  <a:lnTo>
                    <a:pt x="19594" y="29391"/>
                  </a:lnTo>
                  <a:lnTo>
                    <a:pt x="17962" y="27759"/>
                  </a:lnTo>
                  <a:lnTo>
                    <a:pt x="17145" y="26126"/>
                  </a:lnTo>
                  <a:lnTo>
                    <a:pt x="16329" y="24493"/>
                  </a:lnTo>
                  <a:lnTo>
                    <a:pt x="14696" y="22044"/>
                  </a:lnTo>
                  <a:lnTo>
                    <a:pt x="9797" y="21227"/>
                  </a:lnTo>
                  <a:lnTo>
                    <a:pt x="7348" y="21227"/>
                  </a:lnTo>
                  <a:lnTo>
                    <a:pt x="3266" y="20411"/>
                  </a:lnTo>
                  <a:lnTo>
                    <a:pt x="0" y="20411"/>
                  </a:lnTo>
                  <a:lnTo>
                    <a:pt x="2449" y="17145"/>
                  </a:lnTo>
                  <a:lnTo>
                    <a:pt x="4082" y="15512"/>
                  </a:lnTo>
                  <a:lnTo>
                    <a:pt x="6531" y="12246"/>
                  </a:lnTo>
                  <a:lnTo>
                    <a:pt x="7348" y="9797"/>
                  </a:lnTo>
                  <a:lnTo>
                    <a:pt x="8164" y="7348"/>
                  </a:lnTo>
                  <a:lnTo>
                    <a:pt x="8981" y="4899"/>
                  </a:lnTo>
                  <a:lnTo>
                    <a:pt x="8981" y="4899"/>
                  </a:lnTo>
                  <a:lnTo>
                    <a:pt x="9797" y="4082"/>
                  </a:lnTo>
                  <a:lnTo>
                    <a:pt x="11430" y="3266"/>
                  </a:lnTo>
                  <a:lnTo>
                    <a:pt x="13063" y="2449"/>
                  </a:lnTo>
                  <a:lnTo>
                    <a:pt x="16329" y="2449"/>
                  </a:lnTo>
                  <a:lnTo>
                    <a:pt x="18778" y="2449"/>
                  </a:lnTo>
                  <a:lnTo>
                    <a:pt x="19594" y="2449"/>
                  </a:lnTo>
                  <a:lnTo>
                    <a:pt x="21227" y="2449"/>
                  </a:lnTo>
                  <a:lnTo>
                    <a:pt x="26126" y="0"/>
                  </a:lnTo>
                  <a:close/>
                  <a:moveTo>
                    <a:pt x="31024" y="7348"/>
                  </a:moveTo>
                  <a:lnTo>
                    <a:pt x="30208" y="8164"/>
                  </a:lnTo>
                  <a:lnTo>
                    <a:pt x="29392" y="8164"/>
                  </a:lnTo>
                  <a:lnTo>
                    <a:pt x="28575" y="7348"/>
                  </a:lnTo>
                  <a:lnTo>
                    <a:pt x="27759" y="4899"/>
                  </a:lnTo>
                  <a:lnTo>
                    <a:pt x="28575" y="4082"/>
                  </a:lnTo>
                  <a:lnTo>
                    <a:pt x="28575" y="4082"/>
                  </a:lnTo>
                  <a:lnTo>
                    <a:pt x="28575" y="4082"/>
                  </a:lnTo>
                  <a:lnTo>
                    <a:pt x="28575" y="4082"/>
                  </a:lnTo>
                  <a:lnTo>
                    <a:pt x="28575" y="3266"/>
                  </a:lnTo>
                  <a:lnTo>
                    <a:pt x="29392" y="3266"/>
                  </a:lnTo>
                  <a:lnTo>
                    <a:pt x="30208" y="4082"/>
                  </a:lnTo>
                  <a:lnTo>
                    <a:pt x="31841" y="7348"/>
                  </a:lnTo>
                  <a:lnTo>
                    <a:pt x="31841" y="8164"/>
                  </a:lnTo>
                  <a:lnTo>
                    <a:pt x="31841" y="8981"/>
                  </a:lnTo>
                  <a:lnTo>
                    <a:pt x="31024" y="7348"/>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41" name="Freeform: Shape 340">
              <a:extLst>
                <a:ext uri="{FF2B5EF4-FFF2-40B4-BE49-F238E27FC236}">
                  <a16:creationId xmlns:a16="http://schemas.microsoft.com/office/drawing/2014/main" id="{CBC83895-69B4-5034-27B5-5156FD54A12C}"/>
                </a:ext>
              </a:extLst>
            </p:cNvPr>
            <p:cNvSpPr/>
            <p:nvPr/>
          </p:nvSpPr>
          <p:spPr>
            <a:xfrm>
              <a:off x="3032215" y="3887832"/>
              <a:ext cx="27758" cy="8980"/>
            </a:xfrm>
            <a:custGeom>
              <a:avLst/>
              <a:gdLst>
                <a:gd name="connsiteX0" fmla="*/ 26942 w 27758"/>
                <a:gd name="connsiteY0" fmla="*/ 816 h 8980"/>
                <a:gd name="connsiteX1" fmla="*/ 26942 w 27758"/>
                <a:gd name="connsiteY1" fmla="*/ 816 h 8980"/>
                <a:gd name="connsiteX2" fmla="*/ 25309 w 27758"/>
                <a:gd name="connsiteY2" fmla="*/ 816 h 8980"/>
                <a:gd name="connsiteX3" fmla="*/ 26942 w 27758"/>
                <a:gd name="connsiteY3" fmla="*/ 816 h 8980"/>
                <a:gd name="connsiteX4" fmla="*/ 26942 w 27758"/>
                <a:gd name="connsiteY4" fmla="*/ 816 h 8980"/>
                <a:gd name="connsiteX5" fmla="*/ 27759 w 27758"/>
                <a:gd name="connsiteY5" fmla="*/ 0 h 8980"/>
                <a:gd name="connsiteX6" fmla="*/ 27759 w 27758"/>
                <a:gd name="connsiteY6" fmla="*/ 0 h 8980"/>
                <a:gd name="connsiteX7" fmla="*/ 27759 w 27758"/>
                <a:gd name="connsiteY7" fmla="*/ 0 h 8980"/>
                <a:gd name="connsiteX8" fmla="*/ 27759 w 27758"/>
                <a:gd name="connsiteY8" fmla="*/ 0 h 8980"/>
                <a:gd name="connsiteX9" fmla="*/ 26942 w 27758"/>
                <a:gd name="connsiteY9" fmla="*/ 816 h 8980"/>
                <a:gd name="connsiteX10" fmla="*/ 24493 w 27758"/>
                <a:gd name="connsiteY10" fmla="*/ 816 h 8980"/>
                <a:gd name="connsiteX11" fmla="*/ 24493 w 27758"/>
                <a:gd name="connsiteY11" fmla="*/ 816 h 8980"/>
                <a:gd name="connsiteX12" fmla="*/ 24493 w 27758"/>
                <a:gd name="connsiteY12" fmla="*/ 816 h 8980"/>
                <a:gd name="connsiteX13" fmla="*/ 22860 w 27758"/>
                <a:gd name="connsiteY13" fmla="*/ 1633 h 8980"/>
                <a:gd name="connsiteX14" fmla="*/ 22044 w 27758"/>
                <a:gd name="connsiteY14" fmla="*/ 1633 h 8980"/>
                <a:gd name="connsiteX15" fmla="*/ 22044 w 27758"/>
                <a:gd name="connsiteY15" fmla="*/ 1633 h 8980"/>
                <a:gd name="connsiteX16" fmla="*/ 22044 w 27758"/>
                <a:gd name="connsiteY16" fmla="*/ 1633 h 8980"/>
                <a:gd name="connsiteX17" fmla="*/ 22044 w 27758"/>
                <a:gd name="connsiteY17" fmla="*/ 1633 h 8980"/>
                <a:gd name="connsiteX18" fmla="*/ 22044 w 27758"/>
                <a:gd name="connsiteY18" fmla="*/ 1633 h 8980"/>
                <a:gd name="connsiteX19" fmla="*/ 24493 w 27758"/>
                <a:gd name="connsiteY19" fmla="*/ 816 h 8980"/>
                <a:gd name="connsiteX20" fmla="*/ 24493 w 27758"/>
                <a:gd name="connsiteY20" fmla="*/ 816 h 8980"/>
                <a:gd name="connsiteX21" fmla="*/ 24493 w 27758"/>
                <a:gd name="connsiteY21" fmla="*/ 816 h 8980"/>
                <a:gd name="connsiteX22" fmla="*/ 24493 w 27758"/>
                <a:gd name="connsiteY22" fmla="*/ 816 h 8980"/>
                <a:gd name="connsiteX23" fmla="*/ 1633 w 27758"/>
                <a:gd name="connsiteY23" fmla="*/ 7348 h 8980"/>
                <a:gd name="connsiteX24" fmla="*/ 1633 w 27758"/>
                <a:gd name="connsiteY24" fmla="*/ 7348 h 8980"/>
                <a:gd name="connsiteX25" fmla="*/ 2449 w 27758"/>
                <a:gd name="connsiteY25" fmla="*/ 7348 h 8980"/>
                <a:gd name="connsiteX26" fmla="*/ 2449 w 27758"/>
                <a:gd name="connsiteY26" fmla="*/ 7348 h 8980"/>
                <a:gd name="connsiteX27" fmla="*/ 4899 w 27758"/>
                <a:gd name="connsiteY27" fmla="*/ 7348 h 8980"/>
                <a:gd name="connsiteX28" fmla="*/ 4899 w 27758"/>
                <a:gd name="connsiteY28" fmla="*/ 8164 h 8980"/>
                <a:gd name="connsiteX29" fmla="*/ 3266 w 27758"/>
                <a:gd name="connsiteY29" fmla="*/ 8164 h 8980"/>
                <a:gd name="connsiteX30" fmla="*/ 2449 w 27758"/>
                <a:gd name="connsiteY30" fmla="*/ 8981 h 8980"/>
                <a:gd name="connsiteX31" fmla="*/ 1633 w 27758"/>
                <a:gd name="connsiteY31" fmla="*/ 8981 h 8980"/>
                <a:gd name="connsiteX32" fmla="*/ 0 w 27758"/>
                <a:gd name="connsiteY32" fmla="*/ 8981 h 8980"/>
                <a:gd name="connsiteX33" fmla="*/ 0 w 27758"/>
                <a:gd name="connsiteY33" fmla="*/ 7348 h 8980"/>
                <a:gd name="connsiteX34" fmla="*/ 1633 w 27758"/>
                <a:gd name="connsiteY34" fmla="*/ 7348 h 8980"/>
                <a:gd name="connsiteX35" fmla="*/ 1633 w 27758"/>
                <a:gd name="connsiteY35" fmla="*/ 7348 h 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758" h="8980">
                  <a:moveTo>
                    <a:pt x="26942" y="816"/>
                  </a:moveTo>
                  <a:lnTo>
                    <a:pt x="26942" y="816"/>
                  </a:lnTo>
                  <a:lnTo>
                    <a:pt x="25309" y="816"/>
                  </a:lnTo>
                  <a:lnTo>
                    <a:pt x="26942" y="816"/>
                  </a:lnTo>
                  <a:lnTo>
                    <a:pt x="26942" y="816"/>
                  </a:lnTo>
                  <a:lnTo>
                    <a:pt x="27759" y="0"/>
                  </a:lnTo>
                  <a:lnTo>
                    <a:pt x="27759" y="0"/>
                  </a:lnTo>
                  <a:lnTo>
                    <a:pt x="27759" y="0"/>
                  </a:lnTo>
                  <a:lnTo>
                    <a:pt x="27759" y="0"/>
                  </a:lnTo>
                  <a:lnTo>
                    <a:pt x="26942" y="816"/>
                  </a:lnTo>
                  <a:close/>
                  <a:moveTo>
                    <a:pt x="24493" y="816"/>
                  </a:moveTo>
                  <a:lnTo>
                    <a:pt x="24493" y="816"/>
                  </a:lnTo>
                  <a:lnTo>
                    <a:pt x="24493" y="816"/>
                  </a:lnTo>
                  <a:lnTo>
                    <a:pt x="22860" y="1633"/>
                  </a:lnTo>
                  <a:lnTo>
                    <a:pt x="22044" y="1633"/>
                  </a:lnTo>
                  <a:lnTo>
                    <a:pt x="22044" y="1633"/>
                  </a:lnTo>
                  <a:lnTo>
                    <a:pt x="22044" y="1633"/>
                  </a:lnTo>
                  <a:lnTo>
                    <a:pt x="22044" y="1633"/>
                  </a:lnTo>
                  <a:lnTo>
                    <a:pt x="22044" y="1633"/>
                  </a:lnTo>
                  <a:lnTo>
                    <a:pt x="24493" y="816"/>
                  </a:lnTo>
                  <a:lnTo>
                    <a:pt x="24493" y="816"/>
                  </a:lnTo>
                  <a:lnTo>
                    <a:pt x="24493" y="816"/>
                  </a:lnTo>
                  <a:lnTo>
                    <a:pt x="24493" y="816"/>
                  </a:lnTo>
                  <a:close/>
                  <a:moveTo>
                    <a:pt x="1633" y="7348"/>
                  </a:moveTo>
                  <a:lnTo>
                    <a:pt x="1633" y="7348"/>
                  </a:lnTo>
                  <a:lnTo>
                    <a:pt x="2449" y="7348"/>
                  </a:lnTo>
                  <a:lnTo>
                    <a:pt x="2449" y="7348"/>
                  </a:lnTo>
                  <a:lnTo>
                    <a:pt x="4899" y="7348"/>
                  </a:lnTo>
                  <a:lnTo>
                    <a:pt x="4899" y="8164"/>
                  </a:lnTo>
                  <a:lnTo>
                    <a:pt x="3266" y="8164"/>
                  </a:lnTo>
                  <a:lnTo>
                    <a:pt x="2449" y="8981"/>
                  </a:lnTo>
                  <a:lnTo>
                    <a:pt x="1633" y="8981"/>
                  </a:lnTo>
                  <a:lnTo>
                    <a:pt x="0" y="8981"/>
                  </a:lnTo>
                  <a:lnTo>
                    <a:pt x="0" y="7348"/>
                  </a:lnTo>
                  <a:lnTo>
                    <a:pt x="1633" y="7348"/>
                  </a:lnTo>
                  <a:lnTo>
                    <a:pt x="1633" y="7348"/>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42" name="Freeform: Shape 341">
              <a:extLst>
                <a:ext uri="{FF2B5EF4-FFF2-40B4-BE49-F238E27FC236}">
                  <a16:creationId xmlns:a16="http://schemas.microsoft.com/office/drawing/2014/main" id="{7B198817-92D6-0B15-AF1B-08B16B64074F}"/>
                </a:ext>
              </a:extLst>
            </p:cNvPr>
            <p:cNvSpPr/>
            <p:nvPr/>
          </p:nvSpPr>
          <p:spPr>
            <a:xfrm>
              <a:off x="5149215" y="3117940"/>
              <a:ext cx="676818" cy="363310"/>
            </a:xfrm>
            <a:custGeom>
              <a:avLst/>
              <a:gdLst>
                <a:gd name="connsiteX0" fmla="*/ 673554 w 676818"/>
                <a:gd name="connsiteY0" fmla="*/ 171450 h 363310"/>
                <a:gd name="connsiteX1" fmla="*/ 671921 w 676818"/>
                <a:gd name="connsiteY1" fmla="*/ 170634 h 363310"/>
                <a:gd name="connsiteX2" fmla="*/ 668655 w 676818"/>
                <a:gd name="connsiteY2" fmla="*/ 170634 h 363310"/>
                <a:gd name="connsiteX3" fmla="*/ 667022 w 676818"/>
                <a:gd name="connsiteY3" fmla="*/ 170634 h 363310"/>
                <a:gd name="connsiteX4" fmla="*/ 666206 w 676818"/>
                <a:gd name="connsiteY4" fmla="*/ 170634 h 363310"/>
                <a:gd name="connsiteX5" fmla="*/ 664573 w 676818"/>
                <a:gd name="connsiteY5" fmla="*/ 171450 h 363310"/>
                <a:gd name="connsiteX6" fmla="*/ 663756 w 676818"/>
                <a:gd name="connsiteY6" fmla="*/ 172266 h 363310"/>
                <a:gd name="connsiteX7" fmla="*/ 663756 w 676818"/>
                <a:gd name="connsiteY7" fmla="*/ 173899 h 363310"/>
                <a:gd name="connsiteX8" fmla="*/ 664573 w 676818"/>
                <a:gd name="connsiteY8" fmla="*/ 175532 h 363310"/>
                <a:gd name="connsiteX9" fmla="*/ 663756 w 676818"/>
                <a:gd name="connsiteY9" fmla="*/ 179614 h 363310"/>
                <a:gd name="connsiteX10" fmla="*/ 662940 w 676818"/>
                <a:gd name="connsiteY10" fmla="*/ 181247 h 363310"/>
                <a:gd name="connsiteX11" fmla="*/ 661307 w 676818"/>
                <a:gd name="connsiteY11" fmla="*/ 183696 h 363310"/>
                <a:gd name="connsiteX12" fmla="*/ 660490 w 676818"/>
                <a:gd name="connsiteY12" fmla="*/ 184513 h 363310"/>
                <a:gd name="connsiteX13" fmla="*/ 658858 w 676818"/>
                <a:gd name="connsiteY13" fmla="*/ 185329 h 363310"/>
                <a:gd name="connsiteX14" fmla="*/ 657225 w 676818"/>
                <a:gd name="connsiteY14" fmla="*/ 186146 h 363310"/>
                <a:gd name="connsiteX15" fmla="*/ 653959 w 676818"/>
                <a:gd name="connsiteY15" fmla="*/ 186962 h 363310"/>
                <a:gd name="connsiteX16" fmla="*/ 649877 w 676818"/>
                <a:gd name="connsiteY16" fmla="*/ 186962 h 363310"/>
                <a:gd name="connsiteX17" fmla="*/ 648244 w 676818"/>
                <a:gd name="connsiteY17" fmla="*/ 187779 h 363310"/>
                <a:gd name="connsiteX18" fmla="*/ 647428 w 676818"/>
                <a:gd name="connsiteY18" fmla="*/ 189412 h 363310"/>
                <a:gd name="connsiteX19" fmla="*/ 646612 w 676818"/>
                <a:gd name="connsiteY19" fmla="*/ 191044 h 363310"/>
                <a:gd name="connsiteX20" fmla="*/ 645795 w 676818"/>
                <a:gd name="connsiteY20" fmla="*/ 191861 h 363310"/>
                <a:gd name="connsiteX21" fmla="*/ 644979 w 676818"/>
                <a:gd name="connsiteY21" fmla="*/ 195943 h 363310"/>
                <a:gd name="connsiteX22" fmla="*/ 644162 w 676818"/>
                <a:gd name="connsiteY22" fmla="*/ 199209 h 363310"/>
                <a:gd name="connsiteX23" fmla="*/ 644979 w 676818"/>
                <a:gd name="connsiteY23" fmla="*/ 203291 h 363310"/>
                <a:gd name="connsiteX24" fmla="*/ 645795 w 676818"/>
                <a:gd name="connsiteY24" fmla="*/ 208189 h 363310"/>
                <a:gd name="connsiteX25" fmla="*/ 645795 w 676818"/>
                <a:gd name="connsiteY25" fmla="*/ 209822 h 363310"/>
                <a:gd name="connsiteX26" fmla="*/ 646612 w 676818"/>
                <a:gd name="connsiteY26" fmla="*/ 212271 h 363310"/>
                <a:gd name="connsiteX27" fmla="*/ 647428 w 676818"/>
                <a:gd name="connsiteY27" fmla="*/ 213904 h 363310"/>
                <a:gd name="connsiteX28" fmla="*/ 647428 w 676818"/>
                <a:gd name="connsiteY28" fmla="*/ 215537 h 363310"/>
                <a:gd name="connsiteX29" fmla="*/ 645795 w 676818"/>
                <a:gd name="connsiteY29" fmla="*/ 217170 h 363310"/>
                <a:gd name="connsiteX30" fmla="*/ 644979 w 676818"/>
                <a:gd name="connsiteY30" fmla="*/ 219619 h 363310"/>
                <a:gd name="connsiteX31" fmla="*/ 644162 w 676818"/>
                <a:gd name="connsiteY31" fmla="*/ 220436 h 363310"/>
                <a:gd name="connsiteX32" fmla="*/ 641713 w 676818"/>
                <a:gd name="connsiteY32" fmla="*/ 220436 h 363310"/>
                <a:gd name="connsiteX33" fmla="*/ 640080 w 676818"/>
                <a:gd name="connsiteY33" fmla="*/ 220436 h 363310"/>
                <a:gd name="connsiteX34" fmla="*/ 638447 w 676818"/>
                <a:gd name="connsiteY34" fmla="*/ 222069 h 363310"/>
                <a:gd name="connsiteX35" fmla="*/ 636814 w 676818"/>
                <a:gd name="connsiteY35" fmla="*/ 223702 h 363310"/>
                <a:gd name="connsiteX36" fmla="*/ 634365 w 676818"/>
                <a:gd name="connsiteY36" fmla="*/ 225334 h 363310"/>
                <a:gd name="connsiteX37" fmla="*/ 633548 w 676818"/>
                <a:gd name="connsiteY37" fmla="*/ 225334 h 363310"/>
                <a:gd name="connsiteX38" fmla="*/ 632732 w 676818"/>
                <a:gd name="connsiteY38" fmla="*/ 224518 h 363310"/>
                <a:gd name="connsiteX39" fmla="*/ 631915 w 676818"/>
                <a:gd name="connsiteY39" fmla="*/ 222885 h 363310"/>
                <a:gd name="connsiteX40" fmla="*/ 631099 w 676818"/>
                <a:gd name="connsiteY40" fmla="*/ 222069 h 363310"/>
                <a:gd name="connsiteX41" fmla="*/ 629466 w 676818"/>
                <a:gd name="connsiteY41" fmla="*/ 222069 h 363310"/>
                <a:gd name="connsiteX42" fmla="*/ 628650 w 676818"/>
                <a:gd name="connsiteY42" fmla="*/ 222069 h 363310"/>
                <a:gd name="connsiteX43" fmla="*/ 625384 w 676818"/>
                <a:gd name="connsiteY43" fmla="*/ 221252 h 363310"/>
                <a:gd name="connsiteX44" fmla="*/ 622935 w 676818"/>
                <a:gd name="connsiteY44" fmla="*/ 221252 h 363310"/>
                <a:gd name="connsiteX45" fmla="*/ 621302 w 676818"/>
                <a:gd name="connsiteY45" fmla="*/ 221252 h 363310"/>
                <a:gd name="connsiteX46" fmla="*/ 619669 w 676818"/>
                <a:gd name="connsiteY46" fmla="*/ 221252 h 363310"/>
                <a:gd name="connsiteX47" fmla="*/ 616404 w 676818"/>
                <a:gd name="connsiteY47" fmla="*/ 220436 h 363310"/>
                <a:gd name="connsiteX48" fmla="*/ 614771 w 676818"/>
                <a:gd name="connsiteY48" fmla="*/ 219619 h 363310"/>
                <a:gd name="connsiteX49" fmla="*/ 613138 w 676818"/>
                <a:gd name="connsiteY49" fmla="*/ 218803 h 363310"/>
                <a:gd name="connsiteX50" fmla="*/ 609872 w 676818"/>
                <a:gd name="connsiteY50" fmla="*/ 217170 h 363310"/>
                <a:gd name="connsiteX51" fmla="*/ 605790 w 676818"/>
                <a:gd name="connsiteY51" fmla="*/ 215537 h 363310"/>
                <a:gd name="connsiteX52" fmla="*/ 604157 w 676818"/>
                <a:gd name="connsiteY52" fmla="*/ 214721 h 363310"/>
                <a:gd name="connsiteX53" fmla="*/ 603340 w 676818"/>
                <a:gd name="connsiteY53" fmla="*/ 215537 h 363310"/>
                <a:gd name="connsiteX54" fmla="*/ 603340 w 676818"/>
                <a:gd name="connsiteY54" fmla="*/ 216354 h 363310"/>
                <a:gd name="connsiteX55" fmla="*/ 603340 w 676818"/>
                <a:gd name="connsiteY55" fmla="*/ 218803 h 363310"/>
                <a:gd name="connsiteX56" fmla="*/ 602524 w 676818"/>
                <a:gd name="connsiteY56" fmla="*/ 220436 h 363310"/>
                <a:gd name="connsiteX57" fmla="*/ 599258 w 676818"/>
                <a:gd name="connsiteY57" fmla="*/ 228600 h 363310"/>
                <a:gd name="connsiteX58" fmla="*/ 597626 w 676818"/>
                <a:gd name="connsiteY58" fmla="*/ 234315 h 363310"/>
                <a:gd name="connsiteX59" fmla="*/ 595176 w 676818"/>
                <a:gd name="connsiteY59" fmla="*/ 240030 h 363310"/>
                <a:gd name="connsiteX60" fmla="*/ 594360 w 676818"/>
                <a:gd name="connsiteY60" fmla="*/ 243296 h 363310"/>
                <a:gd name="connsiteX61" fmla="*/ 592727 w 676818"/>
                <a:gd name="connsiteY61" fmla="*/ 248194 h 363310"/>
                <a:gd name="connsiteX62" fmla="*/ 591094 w 676818"/>
                <a:gd name="connsiteY62" fmla="*/ 251460 h 363310"/>
                <a:gd name="connsiteX63" fmla="*/ 590278 w 676818"/>
                <a:gd name="connsiteY63" fmla="*/ 253093 h 363310"/>
                <a:gd name="connsiteX64" fmla="*/ 590278 w 676818"/>
                <a:gd name="connsiteY64" fmla="*/ 253909 h 363310"/>
                <a:gd name="connsiteX65" fmla="*/ 590278 w 676818"/>
                <a:gd name="connsiteY65" fmla="*/ 254726 h 363310"/>
                <a:gd name="connsiteX66" fmla="*/ 592727 w 676818"/>
                <a:gd name="connsiteY66" fmla="*/ 255542 h 363310"/>
                <a:gd name="connsiteX67" fmla="*/ 595176 w 676818"/>
                <a:gd name="connsiteY67" fmla="*/ 256359 h 363310"/>
                <a:gd name="connsiteX68" fmla="*/ 595993 w 676818"/>
                <a:gd name="connsiteY68" fmla="*/ 257175 h 363310"/>
                <a:gd name="connsiteX69" fmla="*/ 595993 w 676818"/>
                <a:gd name="connsiteY69" fmla="*/ 257991 h 363310"/>
                <a:gd name="connsiteX70" fmla="*/ 595993 w 676818"/>
                <a:gd name="connsiteY70" fmla="*/ 259624 h 363310"/>
                <a:gd name="connsiteX71" fmla="*/ 595993 w 676818"/>
                <a:gd name="connsiteY71" fmla="*/ 261257 h 363310"/>
                <a:gd name="connsiteX72" fmla="*/ 595176 w 676818"/>
                <a:gd name="connsiteY72" fmla="*/ 262890 h 363310"/>
                <a:gd name="connsiteX73" fmla="*/ 594360 w 676818"/>
                <a:gd name="connsiteY73" fmla="*/ 263706 h 363310"/>
                <a:gd name="connsiteX74" fmla="*/ 593544 w 676818"/>
                <a:gd name="connsiteY74" fmla="*/ 263706 h 363310"/>
                <a:gd name="connsiteX75" fmla="*/ 591911 w 676818"/>
                <a:gd name="connsiteY75" fmla="*/ 262890 h 363310"/>
                <a:gd name="connsiteX76" fmla="*/ 591094 w 676818"/>
                <a:gd name="connsiteY76" fmla="*/ 262074 h 363310"/>
                <a:gd name="connsiteX77" fmla="*/ 590278 w 676818"/>
                <a:gd name="connsiteY77" fmla="*/ 262074 h 363310"/>
                <a:gd name="connsiteX78" fmla="*/ 587829 w 676818"/>
                <a:gd name="connsiteY78" fmla="*/ 262890 h 363310"/>
                <a:gd name="connsiteX79" fmla="*/ 585379 w 676818"/>
                <a:gd name="connsiteY79" fmla="*/ 263706 h 363310"/>
                <a:gd name="connsiteX80" fmla="*/ 584563 w 676818"/>
                <a:gd name="connsiteY80" fmla="*/ 263706 h 363310"/>
                <a:gd name="connsiteX81" fmla="*/ 582930 w 676818"/>
                <a:gd name="connsiteY81" fmla="*/ 262890 h 363310"/>
                <a:gd name="connsiteX82" fmla="*/ 581297 w 676818"/>
                <a:gd name="connsiteY82" fmla="*/ 262074 h 363310"/>
                <a:gd name="connsiteX83" fmla="*/ 580481 w 676818"/>
                <a:gd name="connsiteY83" fmla="*/ 260441 h 363310"/>
                <a:gd name="connsiteX84" fmla="*/ 579664 w 676818"/>
                <a:gd name="connsiteY84" fmla="*/ 259624 h 363310"/>
                <a:gd name="connsiteX85" fmla="*/ 578031 w 676818"/>
                <a:gd name="connsiteY85" fmla="*/ 260441 h 363310"/>
                <a:gd name="connsiteX86" fmla="*/ 573949 w 676818"/>
                <a:gd name="connsiteY86" fmla="*/ 262074 h 363310"/>
                <a:gd name="connsiteX87" fmla="*/ 569051 w 676818"/>
                <a:gd name="connsiteY87" fmla="*/ 263706 h 363310"/>
                <a:gd name="connsiteX88" fmla="*/ 565785 w 676818"/>
                <a:gd name="connsiteY88" fmla="*/ 264523 h 363310"/>
                <a:gd name="connsiteX89" fmla="*/ 564969 w 676818"/>
                <a:gd name="connsiteY89" fmla="*/ 264523 h 363310"/>
                <a:gd name="connsiteX90" fmla="*/ 562519 w 676818"/>
                <a:gd name="connsiteY90" fmla="*/ 264523 h 363310"/>
                <a:gd name="connsiteX91" fmla="*/ 560070 w 676818"/>
                <a:gd name="connsiteY91" fmla="*/ 265339 h 363310"/>
                <a:gd name="connsiteX92" fmla="*/ 558437 w 676818"/>
                <a:gd name="connsiteY92" fmla="*/ 266156 h 363310"/>
                <a:gd name="connsiteX93" fmla="*/ 555171 w 676818"/>
                <a:gd name="connsiteY93" fmla="*/ 266972 h 363310"/>
                <a:gd name="connsiteX94" fmla="*/ 552722 w 676818"/>
                <a:gd name="connsiteY94" fmla="*/ 267789 h 363310"/>
                <a:gd name="connsiteX95" fmla="*/ 551089 w 676818"/>
                <a:gd name="connsiteY95" fmla="*/ 269421 h 363310"/>
                <a:gd name="connsiteX96" fmla="*/ 549456 w 676818"/>
                <a:gd name="connsiteY96" fmla="*/ 271054 h 363310"/>
                <a:gd name="connsiteX97" fmla="*/ 549456 w 676818"/>
                <a:gd name="connsiteY97" fmla="*/ 271871 h 363310"/>
                <a:gd name="connsiteX98" fmla="*/ 550273 w 676818"/>
                <a:gd name="connsiteY98" fmla="*/ 272687 h 363310"/>
                <a:gd name="connsiteX99" fmla="*/ 551089 w 676818"/>
                <a:gd name="connsiteY99" fmla="*/ 273504 h 363310"/>
                <a:gd name="connsiteX100" fmla="*/ 553539 w 676818"/>
                <a:gd name="connsiteY100" fmla="*/ 273504 h 363310"/>
                <a:gd name="connsiteX101" fmla="*/ 555988 w 676818"/>
                <a:gd name="connsiteY101" fmla="*/ 273504 h 363310"/>
                <a:gd name="connsiteX102" fmla="*/ 557621 w 676818"/>
                <a:gd name="connsiteY102" fmla="*/ 274320 h 363310"/>
                <a:gd name="connsiteX103" fmla="*/ 559254 w 676818"/>
                <a:gd name="connsiteY103" fmla="*/ 275137 h 363310"/>
                <a:gd name="connsiteX104" fmla="*/ 560070 w 676818"/>
                <a:gd name="connsiteY104" fmla="*/ 275953 h 363310"/>
                <a:gd name="connsiteX105" fmla="*/ 559254 w 676818"/>
                <a:gd name="connsiteY105" fmla="*/ 276769 h 363310"/>
                <a:gd name="connsiteX106" fmla="*/ 558437 w 676818"/>
                <a:gd name="connsiteY106" fmla="*/ 276769 h 363310"/>
                <a:gd name="connsiteX107" fmla="*/ 558437 w 676818"/>
                <a:gd name="connsiteY107" fmla="*/ 277586 h 363310"/>
                <a:gd name="connsiteX108" fmla="*/ 558437 w 676818"/>
                <a:gd name="connsiteY108" fmla="*/ 278402 h 363310"/>
                <a:gd name="connsiteX109" fmla="*/ 557621 w 676818"/>
                <a:gd name="connsiteY109" fmla="*/ 280035 h 363310"/>
                <a:gd name="connsiteX110" fmla="*/ 557621 w 676818"/>
                <a:gd name="connsiteY110" fmla="*/ 282484 h 363310"/>
                <a:gd name="connsiteX111" fmla="*/ 557621 w 676818"/>
                <a:gd name="connsiteY111" fmla="*/ 284934 h 363310"/>
                <a:gd name="connsiteX112" fmla="*/ 557621 w 676818"/>
                <a:gd name="connsiteY112" fmla="*/ 287383 h 363310"/>
                <a:gd name="connsiteX113" fmla="*/ 557621 w 676818"/>
                <a:gd name="connsiteY113" fmla="*/ 288199 h 363310"/>
                <a:gd name="connsiteX114" fmla="*/ 557621 w 676818"/>
                <a:gd name="connsiteY114" fmla="*/ 289832 h 363310"/>
                <a:gd name="connsiteX115" fmla="*/ 558437 w 676818"/>
                <a:gd name="connsiteY115" fmla="*/ 290649 h 363310"/>
                <a:gd name="connsiteX116" fmla="*/ 559254 w 676818"/>
                <a:gd name="connsiteY116" fmla="*/ 293098 h 363310"/>
                <a:gd name="connsiteX117" fmla="*/ 560070 w 676818"/>
                <a:gd name="connsiteY117" fmla="*/ 294731 h 363310"/>
                <a:gd name="connsiteX118" fmla="*/ 561703 w 676818"/>
                <a:gd name="connsiteY118" fmla="*/ 299629 h 363310"/>
                <a:gd name="connsiteX119" fmla="*/ 562519 w 676818"/>
                <a:gd name="connsiteY119" fmla="*/ 302079 h 363310"/>
                <a:gd name="connsiteX120" fmla="*/ 563336 w 676818"/>
                <a:gd name="connsiteY120" fmla="*/ 305344 h 363310"/>
                <a:gd name="connsiteX121" fmla="*/ 562519 w 676818"/>
                <a:gd name="connsiteY121" fmla="*/ 306977 h 363310"/>
                <a:gd name="connsiteX122" fmla="*/ 562519 w 676818"/>
                <a:gd name="connsiteY122" fmla="*/ 307794 h 363310"/>
                <a:gd name="connsiteX123" fmla="*/ 563336 w 676818"/>
                <a:gd name="connsiteY123" fmla="*/ 308610 h 363310"/>
                <a:gd name="connsiteX124" fmla="*/ 564152 w 676818"/>
                <a:gd name="connsiteY124" fmla="*/ 310243 h 363310"/>
                <a:gd name="connsiteX125" fmla="*/ 564969 w 676818"/>
                <a:gd name="connsiteY125" fmla="*/ 311059 h 363310"/>
                <a:gd name="connsiteX126" fmla="*/ 564969 w 676818"/>
                <a:gd name="connsiteY126" fmla="*/ 311876 h 363310"/>
                <a:gd name="connsiteX127" fmla="*/ 564152 w 676818"/>
                <a:gd name="connsiteY127" fmla="*/ 311876 h 363310"/>
                <a:gd name="connsiteX128" fmla="*/ 561703 w 676818"/>
                <a:gd name="connsiteY128" fmla="*/ 311059 h 363310"/>
                <a:gd name="connsiteX129" fmla="*/ 560070 w 676818"/>
                <a:gd name="connsiteY129" fmla="*/ 311876 h 363310"/>
                <a:gd name="connsiteX130" fmla="*/ 558437 w 676818"/>
                <a:gd name="connsiteY130" fmla="*/ 312692 h 363310"/>
                <a:gd name="connsiteX131" fmla="*/ 558437 w 676818"/>
                <a:gd name="connsiteY131" fmla="*/ 313509 h 363310"/>
                <a:gd name="connsiteX132" fmla="*/ 558437 w 676818"/>
                <a:gd name="connsiteY132" fmla="*/ 314325 h 363310"/>
                <a:gd name="connsiteX133" fmla="*/ 558437 w 676818"/>
                <a:gd name="connsiteY133" fmla="*/ 315141 h 363310"/>
                <a:gd name="connsiteX134" fmla="*/ 559254 w 676818"/>
                <a:gd name="connsiteY134" fmla="*/ 315958 h 363310"/>
                <a:gd name="connsiteX135" fmla="*/ 560887 w 676818"/>
                <a:gd name="connsiteY135" fmla="*/ 316774 h 363310"/>
                <a:gd name="connsiteX136" fmla="*/ 560887 w 676818"/>
                <a:gd name="connsiteY136" fmla="*/ 317591 h 363310"/>
                <a:gd name="connsiteX137" fmla="*/ 559254 w 676818"/>
                <a:gd name="connsiteY137" fmla="*/ 317591 h 363310"/>
                <a:gd name="connsiteX138" fmla="*/ 555988 w 676818"/>
                <a:gd name="connsiteY138" fmla="*/ 319224 h 363310"/>
                <a:gd name="connsiteX139" fmla="*/ 555171 w 676818"/>
                <a:gd name="connsiteY139" fmla="*/ 320856 h 363310"/>
                <a:gd name="connsiteX140" fmla="*/ 554355 w 676818"/>
                <a:gd name="connsiteY140" fmla="*/ 322489 h 363310"/>
                <a:gd name="connsiteX141" fmla="*/ 554355 w 676818"/>
                <a:gd name="connsiteY141" fmla="*/ 323306 h 363310"/>
                <a:gd name="connsiteX142" fmla="*/ 554355 w 676818"/>
                <a:gd name="connsiteY142" fmla="*/ 325755 h 363310"/>
                <a:gd name="connsiteX143" fmla="*/ 555171 w 676818"/>
                <a:gd name="connsiteY143" fmla="*/ 328204 h 363310"/>
                <a:gd name="connsiteX144" fmla="*/ 555988 w 676818"/>
                <a:gd name="connsiteY144" fmla="*/ 330654 h 363310"/>
                <a:gd name="connsiteX145" fmla="*/ 555988 w 676818"/>
                <a:gd name="connsiteY145" fmla="*/ 331470 h 363310"/>
                <a:gd name="connsiteX146" fmla="*/ 555171 w 676818"/>
                <a:gd name="connsiteY146" fmla="*/ 332287 h 363310"/>
                <a:gd name="connsiteX147" fmla="*/ 555171 w 676818"/>
                <a:gd name="connsiteY147" fmla="*/ 332287 h 363310"/>
                <a:gd name="connsiteX148" fmla="*/ 552722 w 676818"/>
                <a:gd name="connsiteY148" fmla="*/ 329837 h 363310"/>
                <a:gd name="connsiteX149" fmla="*/ 550273 w 676818"/>
                <a:gd name="connsiteY149" fmla="*/ 327388 h 363310"/>
                <a:gd name="connsiteX150" fmla="*/ 548640 w 676818"/>
                <a:gd name="connsiteY150" fmla="*/ 326571 h 363310"/>
                <a:gd name="connsiteX151" fmla="*/ 545374 w 676818"/>
                <a:gd name="connsiteY151" fmla="*/ 326571 h 363310"/>
                <a:gd name="connsiteX152" fmla="*/ 543741 w 676818"/>
                <a:gd name="connsiteY152" fmla="*/ 326571 h 363310"/>
                <a:gd name="connsiteX153" fmla="*/ 542925 w 676818"/>
                <a:gd name="connsiteY153" fmla="*/ 325755 h 363310"/>
                <a:gd name="connsiteX154" fmla="*/ 542108 w 676818"/>
                <a:gd name="connsiteY154" fmla="*/ 324122 h 363310"/>
                <a:gd name="connsiteX155" fmla="*/ 541292 w 676818"/>
                <a:gd name="connsiteY155" fmla="*/ 322489 h 363310"/>
                <a:gd name="connsiteX156" fmla="*/ 539659 w 676818"/>
                <a:gd name="connsiteY156" fmla="*/ 320856 h 363310"/>
                <a:gd name="connsiteX157" fmla="*/ 538843 w 676818"/>
                <a:gd name="connsiteY157" fmla="*/ 318407 h 363310"/>
                <a:gd name="connsiteX158" fmla="*/ 538026 w 676818"/>
                <a:gd name="connsiteY158" fmla="*/ 318407 h 363310"/>
                <a:gd name="connsiteX159" fmla="*/ 537210 w 676818"/>
                <a:gd name="connsiteY159" fmla="*/ 318407 h 363310"/>
                <a:gd name="connsiteX160" fmla="*/ 535577 w 676818"/>
                <a:gd name="connsiteY160" fmla="*/ 318407 h 363310"/>
                <a:gd name="connsiteX161" fmla="*/ 534761 w 676818"/>
                <a:gd name="connsiteY161" fmla="*/ 318407 h 363310"/>
                <a:gd name="connsiteX162" fmla="*/ 533128 w 676818"/>
                <a:gd name="connsiteY162" fmla="*/ 318407 h 363310"/>
                <a:gd name="connsiteX163" fmla="*/ 530679 w 676818"/>
                <a:gd name="connsiteY163" fmla="*/ 317591 h 363310"/>
                <a:gd name="connsiteX164" fmla="*/ 529046 w 676818"/>
                <a:gd name="connsiteY164" fmla="*/ 316774 h 363310"/>
                <a:gd name="connsiteX165" fmla="*/ 526596 w 676818"/>
                <a:gd name="connsiteY165" fmla="*/ 316774 h 363310"/>
                <a:gd name="connsiteX166" fmla="*/ 524964 w 676818"/>
                <a:gd name="connsiteY166" fmla="*/ 316774 h 363310"/>
                <a:gd name="connsiteX167" fmla="*/ 520881 w 676818"/>
                <a:gd name="connsiteY167" fmla="*/ 316774 h 363310"/>
                <a:gd name="connsiteX168" fmla="*/ 517615 w 676818"/>
                <a:gd name="connsiteY168" fmla="*/ 315958 h 363310"/>
                <a:gd name="connsiteX169" fmla="*/ 514350 w 676818"/>
                <a:gd name="connsiteY169" fmla="*/ 315958 h 363310"/>
                <a:gd name="connsiteX170" fmla="*/ 512717 w 676818"/>
                <a:gd name="connsiteY170" fmla="*/ 315958 h 363310"/>
                <a:gd name="connsiteX171" fmla="*/ 511901 w 676818"/>
                <a:gd name="connsiteY171" fmla="*/ 315958 h 363310"/>
                <a:gd name="connsiteX172" fmla="*/ 510268 w 676818"/>
                <a:gd name="connsiteY172" fmla="*/ 315958 h 363310"/>
                <a:gd name="connsiteX173" fmla="*/ 507819 w 676818"/>
                <a:gd name="connsiteY173" fmla="*/ 315958 h 363310"/>
                <a:gd name="connsiteX174" fmla="*/ 504553 w 676818"/>
                <a:gd name="connsiteY174" fmla="*/ 314325 h 363310"/>
                <a:gd name="connsiteX175" fmla="*/ 503737 w 676818"/>
                <a:gd name="connsiteY175" fmla="*/ 314325 h 363310"/>
                <a:gd name="connsiteX176" fmla="*/ 502920 w 676818"/>
                <a:gd name="connsiteY176" fmla="*/ 314325 h 363310"/>
                <a:gd name="connsiteX177" fmla="*/ 498021 w 676818"/>
                <a:gd name="connsiteY177" fmla="*/ 315141 h 363310"/>
                <a:gd name="connsiteX178" fmla="*/ 495572 w 676818"/>
                <a:gd name="connsiteY178" fmla="*/ 315141 h 363310"/>
                <a:gd name="connsiteX179" fmla="*/ 490673 w 676818"/>
                <a:gd name="connsiteY179" fmla="*/ 315141 h 363310"/>
                <a:gd name="connsiteX180" fmla="*/ 485775 w 676818"/>
                <a:gd name="connsiteY180" fmla="*/ 315141 h 363310"/>
                <a:gd name="connsiteX181" fmla="*/ 484142 w 676818"/>
                <a:gd name="connsiteY181" fmla="*/ 315141 h 363310"/>
                <a:gd name="connsiteX182" fmla="*/ 483326 w 676818"/>
                <a:gd name="connsiteY182" fmla="*/ 315141 h 363310"/>
                <a:gd name="connsiteX183" fmla="*/ 481693 w 676818"/>
                <a:gd name="connsiteY183" fmla="*/ 317591 h 363310"/>
                <a:gd name="connsiteX184" fmla="*/ 480876 w 676818"/>
                <a:gd name="connsiteY184" fmla="*/ 317591 h 363310"/>
                <a:gd name="connsiteX185" fmla="*/ 476794 w 676818"/>
                <a:gd name="connsiteY185" fmla="*/ 316774 h 363310"/>
                <a:gd name="connsiteX186" fmla="*/ 471896 w 676818"/>
                <a:gd name="connsiteY186" fmla="*/ 315141 h 363310"/>
                <a:gd name="connsiteX187" fmla="*/ 467813 w 676818"/>
                <a:gd name="connsiteY187" fmla="*/ 313509 h 363310"/>
                <a:gd name="connsiteX188" fmla="*/ 464548 w 676818"/>
                <a:gd name="connsiteY188" fmla="*/ 311876 h 363310"/>
                <a:gd name="connsiteX189" fmla="*/ 460465 w 676818"/>
                <a:gd name="connsiteY189" fmla="*/ 309427 h 363310"/>
                <a:gd name="connsiteX190" fmla="*/ 458016 w 676818"/>
                <a:gd name="connsiteY190" fmla="*/ 307794 h 363310"/>
                <a:gd name="connsiteX191" fmla="*/ 458016 w 676818"/>
                <a:gd name="connsiteY191" fmla="*/ 308610 h 363310"/>
                <a:gd name="connsiteX192" fmla="*/ 457200 w 676818"/>
                <a:gd name="connsiteY192" fmla="*/ 308610 h 363310"/>
                <a:gd name="connsiteX193" fmla="*/ 456383 w 676818"/>
                <a:gd name="connsiteY193" fmla="*/ 308610 h 363310"/>
                <a:gd name="connsiteX194" fmla="*/ 453934 w 676818"/>
                <a:gd name="connsiteY194" fmla="*/ 308610 h 363310"/>
                <a:gd name="connsiteX195" fmla="*/ 453118 w 676818"/>
                <a:gd name="connsiteY195" fmla="*/ 310243 h 363310"/>
                <a:gd name="connsiteX196" fmla="*/ 450669 w 676818"/>
                <a:gd name="connsiteY196" fmla="*/ 311059 h 363310"/>
                <a:gd name="connsiteX197" fmla="*/ 449036 w 676818"/>
                <a:gd name="connsiteY197" fmla="*/ 311876 h 363310"/>
                <a:gd name="connsiteX198" fmla="*/ 448219 w 676818"/>
                <a:gd name="connsiteY198" fmla="*/ 312692 h 363310"/>
                <a:gd name="connsiteX199" fmla="*/ 446587 w 676818"/>
                <a:gd name="connsiteY199" fmla="*/ 319224 h 363310"/>
                <a:gd name="connsiteX200" fmla="*/ 445770 w 676818"/>
                <a:gd name="connsiteY200" fmla="*/ 321673 h 363310"/>
                <a:gd name="connsiteX201" fmla="*/ 446587 w 676818"/>
                <a:gd name="connsiteY201" fmla="*/ 325755 h 363310"/>
                <a:gd name="connsiteX202" fmla="*/ 444954 w 676818"/>
                <a:gd name="connsiteY202" fmla="*/ 325755 h 363310"/>
                <a:gd name="connsiteX203" fmla="*/ 443321 w 676818"/>
                <a:gd name="connsiteY203" fmla="*/ 324939 h 363310"/>
                <a:gd name="connsiteX204" fmla="*/ 442504 w 676818"/>
                <a:gd name="connsiteY204" fmla="*/ 324122 h 363310"/>
                <a:gd name="connsiteX205" fmla="*/ 440871 w 676818"/>
                <a:gd name="connsiteY205" fmla="*/ 323306 h 363310"/>
                <a:gd name="connsiteX206" fmla="*/ 435156 w 676818"/>
                <a:gd name="connsiteY206" fmla="*/ 322489 h 363310"/>
                <a:gd name="connsiteX207" fmla="*/ 434340 w 676818"/>
                <a:gd name="connsiteY207" fmla="*/ 321673 h 363310"/>
                <a:gd name="connsiteX208" fmla="*/ 433523 w 676818"/>
                <a:gd name="connsiteY208" fmla="*/ 320856 h 363310"/>
                <a:gd name="connsiteX209" fmla="*/ 431890 w 676818"/>
                <a:gd name="connsiteY209" fmla="*/ 320040 h 363310"/>
                <a:gd name="connsiteX210" fmla="*/ 430258 w 676818"/>
                <a:gd name="connsiteY210" fmla="*/ 320040 h 363310"/>
                <a:gd name="connsiteX211" fmla="*/ 426176 w 676818"/>
                <a:gd name="connsiteY211" fmla="*/ 318407 h 363310"/>
                <a:gd name="connsiteX212" fmla="*/ 424543 w 676818"/>
                <a:gd name="connsiteY212" fmla="*/ 318407 h 363310"/>
                <a:gd name="connsiteX213" fmla="*/ 418828 w 676818"/>
                <a:gd name="connsiteY213" fmla="*/ 316774 h 363310"/>
                <a:gd name="connsiteX214" fmla="*/ 418012 w 676818"/>
                <a:gd name="connsiteY214" fmla="*/ 316774 h 363310"/>
                <a:gd name="connsiteX215" fmla="*/ 417195 w 676818"/>
                <a:gd name="connsiteY215" fmla="*/ 316774 h 363310"/>
                <a:gd name="connsiteX216" fmla="*/ 414746 w 676818"/>
                <a:gd name="connsiteY216" fmla="*/ 317591 h 363310"/>
                <a:gd name="connsiteX217" fmla="*/ 413113 w 676818"/>
                <a:gd name="connsiteY217" fmla="*/ 317591 h 363310"/>
                <a:gd name="connsiteX218" fmla="*/ 411480 w 676818"/>
                <a:gd name="connsiteY218" fmla="*/ 317591 h 363310"/>
                <a:gd name="connsiteX219" fmla="*/ 409031 w 676818"/>
                <a:gd name="connsiteY219" fmla="*/ 318407 h 363310"/>
                <a:gd name="connsiteX220" fmla="*/ 407398 w 676818"/>
                <a:gd name="connsiteY220" fmla="*/ 320040 h 363310"/>
                <a:gd name="connsiteX221" fmla="*/ 406581 w 676818"/>
                <a:gd name="connsiteY221" fmla="*/ 321673 h 363310"/>
                <a:gd name="connsiteX222" fmla="*/ 405765 w 676818"/>
                <a:gd name="connsiteY222" fmla="*/ 322489 h 363310"/>
                <a:gd name="connsiteX223" fmla="*/ 405765 w 676818"/>
                <a:gd name="connsiteY223" fmla="*/ 324122 h 363310"/>
                <a:gd name="connsiteX224" fmla="*/ 404948 w 676818"/>
                <a:gd name="connsiteY224" fmla="*/ 324939 h 363310"/>
                <a:gd name="connsiteX225" fmla="*/ 404132 w 676818"/>
                <a:gd name="connsiteY225" fmla="*/ 326571 h 363310"/>
                <a:gd name="connsiteX226" fmla="*/ 404132 w 676818"/>
                <a:gd name="connsiteY226" fmla="*/ 327388 h 363310"/>
                <a:gd name="connsiteX227" fmla="*/ 404948 w 676818"/>
                <a:gd name="connsiteY227" fmla="*/ 328204 h 363310"/>
                <a:gd name="connsiteX228" fmla="*/ 403315 w 676818"/>
                <a:gd name="connsiteY228" fmla="*/ 329021 h 363310"/>
                <a:gd name="connsiteX229" fmla="*/ 401683 w 676818"/>
                <a:gd name="connsiteY229" fmla="*/ 329021 h 363310"/>
                <a:gd name="connsiteX230" fmla="*/ 400866 w 676818"/>
                <a:gd name="connsiteY230" fmla="*/ 329837 h 363310"/>
                <a:gd name="connsiteX231" fmla="*/ 400050 w 676818"/>
                <a:gd name="connsiteY231" fmla="*/ 331470 h 363310"/>
                <a:gd name="connsiteX232" fmla="*/ 399233 w 676818"/>
                <a:gd name="connsiteY232" fmla="*/ 332287 h 363310"/>
                <a:gd name="connsiteX233" fmla="*/ 398417 w 676818"/>
                <a:gd name="connsiteY233" fmla="*/ 333103 h 363310"/>
                <a:gd name="connsiteX234" fmla="*/ 397601 w 676818"/>
                <a:gd name="connsiteY234" fmla="*/ 333103 h 363310"/>
                <a:gd name="connsiteX235" fmla="*/ 396784 w 676818"/>
                <a:gd name="connsiteY235" fmla="*/ 332287 h 363310"/>
                <a:gd name="connsiteX236" fmla="*/ 395968 w 676818"/>
                <a:gd name="connsiteY236" fmla="*/ 332287 h 363310"/>
                <a:gd name="connsiteX237" fmla="*/ 394335 w 676818"/>
                <a:gd name="connsiteY237" fmla="*/ 333103 h 363310"/>
                <a:gd name="connsiteX238" fmla="*/ 392702 w 676818"/>
                <a:gd name="connsiteY238" fmla="*/ 334736 h 363310"/>
                <a:gd name="connsiteX239" fmla="*/ 390253 w 676818"/>
                <a:gd name="connsiteY239" fmla="*/ 337185 h 363310"/>
                <a:gd name="connsiteX240" fmla="*/ 387804 w 676818"/>
                <a:gd name="connsiteY240" fmla="*/ 338818 h 363310"/>
                <a:gd name="connsiteX241" fmla="*/ 385354 w 676818"/>
                <a:gd name="connsiteY241" fmla="*/ 340451 h 363310"/>
                <a:gd name="connsiteX242" fmla="*/ 382905 w 676818"/>
                <a:gd name="connsiteY242" fmla="*/ 341267 h 363310"/>
                <a:gd name="connsiteX243" fmla="*/ 381272 w 676818"/>
                <a:gd name="connsiteY243" fmla="*/ 342084 h 363310"/>
                <a:gd name="connsiteX244" fmla="*/ 378823 w 676818"/>
                <a:gd name="connsiteY244" fmla="*/ 343716 h 363310"/>
                <a:gd name="connsiteX245" fmla="*/ 378006 w 676818"/>
                <a:gd name="connsiteY245" fmla="*/ 344533 h 363310"/>
                <a:gd name="connsiteX246" fmla="*/ 376373 w 676818"/>
                <a:gd name="connsiteY246" fmla="*/ 345349 h 363310"/>
                <a:gd name="connsiteX247" fmla="*/ 374740 w 676818"/>
                <a:gd name="connsiteY247" fmla="*/ 346166 h 363310"/>
                <a:gd name="connsiteX248" fmla="*/ 373108 w 676818"/>
                <a:gd name="connsiteY248" fmla="*/ 347799 h 363310"/>
                <a:gd name="connsiteX249" fmla="*/ 373108 w 676818"/>
                <a:gd name="connsiteY249" fmla="*/ 350248 h 363310"/>
                <a:gd name="connsiteX250" fmla="*/ 372291 w 676818"/>
                <a:gd name="connsiteY250" fmla="*/ 351881 h 363310"/>
                <a:gd name="connsiteX251" fmla="*/ 369842 w 676818"/>
                <a:gd name="connsiteY251" fmla="*/ 353514 h 363310"/>
                <a:gd name="connsiteX252" fmla="*/ 368209 w 676818"/>
                <a:gd name="connsiteY252" fmla="*/ 355146 h 363310"/>
                <a:gd name="connsiteX253" fmla="*/ 366576 w 676818"/>
                <a:gd name="connsiteY253" fmla="*/ 356779 h 363310"/>
                <a:gd name="connsiteX254" fmla="*/ 364944 w 676818"/>
                <a:gd name="connsiteY254" fmla="*/ 358412 h 363310"/>
                <a:gd name="connsiteX255" fmla="*/ 364944 w 676818"/>
                <a:gd name="connsiteY255" fmla="*/ 359229 h 363310"/>
                <a:gd name="connsiteX256" fmla="*/ 364944 w 676818"/>
                <a:gd name="connsiteY256" fmla="*/ 360862 h 363310"/>
                <a:gd name="connsiteX257" fmla="*/ 365760 w 676818"/>
                <a:gd name="connsiteY257" fmla="*/ 361678 h 363310"/>
                <a:gd name="connsiteX258" fmla="*/ 365760 w 676818"/>
                <a:gd name="connsiteY258" fmla="*/ 362494 h 363310"/>
                <a:gd name="connsiteX259" fmla="*/ 364944 w 676818"/>
                <a:gd name="connsiteY259" fmla="*/ 363311 h 363310"/>
                <a:gd name="connsiteX260" fmla="*/ 363311 w 676818"/>
                <a:gd name="connsiteY260" fmla="*/ 363311 h 363310"/>
                <a:gd name="connsiteX261" fmla="*/ 361678 w 676818"/>
                <a:gd name="connsiteY261" fmla="*/ 363311 h 363310"/>
                <a:gd name="connsiteX262" fmla="*/ 359229 w 676818"/>
                <a:gd name="connsiteY262" fmla="*/ 362494 h 363310"/>
                <a:gd name="connsiteX263" fmla="*/ 356779 w 676818"/>
                <a:gd name="connsiteY263" fmla="*/ 360862 h 363310"/>
                <a:gd name="connsiteX264" fmla="*/ 355963 w 676818"/>
                <a:gd name="connsiteY264" fmla="*/ 360045 h 363310"/>
                <a:gd name="connsiteX265" fmla="*/ 355146 w 676818"/>
                <a:gd name="connsiteY265" fmla="*/ 359229 h 363310"/>
                <a:gd name="connsiteX266" fmla="*/ 355146 w 676818"/>
                <a:gd name="connsiteY266" fmla="*/ 358412 h 363310"/>
                <a:gd name="connsiteX267" fmla="*/ 355963 w 676818"/>
                <a:gd name="connsiteY267" fmla="*/ 355963 h 363310"/>
                <a:gd name="connsiteX268" fmla="*/ 355963 w 676818"/>
                <a:gd name="connsiteY268" fmla="*/ 354330 h 363310"/>
                <a:gd name="connsiteX269" fmla="*/ 355146 w 676818"/>
                <a:gd name="connsiteY269" fmla="*/ 353514 h 363310"/>
                <a:gd name="connsiteX270" fmla="*/ 354330 w 676818"/>
                <a:gd name="connsiteY270" fmla="*/ 352697 h 363310"/>
                <a:gd name="connsiteX271" fmla="*/ 353513 w 676818"/>
                <a:gd name="connsiteY271" fmla="*/ 351881 h 363310"/>
                <a:gd name="connsiteX272" fmla="*/ 352697 w 676818"/>
                <a:gd name="connsiteY272" fmla="*/ 350248 h 363310"/>
                <a:gd name="connsiteX273" fmla="*/ 351881 w 676818"/>
                <a:gd name="connsiteY273" fmla="*/ 350248 h 363310"/>
                <a:gd name="connsiteX274" fmla="*/ 351064 w 676818"/>
                <a:gd name="connsiteY274" fmla="*/ 350248 h 363310"/>
                <a:gd name="connsiteX275" fmla="*/ 350248 w 676818"/>
                <a:gd name="connsiteY275" fmla="*/ 349431 h 363310"/>
                <a:gd name="connsiteX276" fmla="*/ 346982 w 676818"/>
                <a:gd name="connsiteY276" fmla="*/ 349431 h 363310"/>
                <a:gd name="connsiteX277" fmla="*/ 344533 w 676818"/>
                <a:gd name="connsiteY277" fmla="*/ 349431 h 363310"/>
                <a:gd name="connsiteX278" fmla="*/ 342083 w 676818"/>
                <a:gd name="connsiteY278" fmla="*/ 349431 h 363310"/>
                <a:gd name="connsiteX279" fmla="*/ 338818 w 676818"/>
                <a:gd name="connsiteY279" fmla="*/ 349431 h 363310"/>
                <a:gd name="connsiteX280" fmla="*/ 334736 w 676818"/>
                <a:gd name="connsiteY280" fmla="*/ 349431 h 363310"/>
                <a:gd name="connsiteX281" fmla="*/ 333919 w 676818"/>
                <a:gd name="connsiteY281" fmla="*/ 349431 h 363310"/>
                <a:gd name="connsiteX282" fmla="*/ 333103 w 676818"/>
                <a:gd name="connsiteY282" fmla="*/ 348615 h 363310"/>
                <a:gd name="connsiteX283" fmla="*/ 332287 w 676818"/>
                <a:gd name="connsiteY283" fmla="*/ 346982 h 363310"/>
                <a:gd name="connsiteX284" fmla="*/ 332287 w 676818"/>
                <a:gd name="connsiteY284" fmla="*/ 345349 h 363310"/>
                <a:gd name="connsiteX285" fmla="*/ 331470 w 676818"/>
                <a:gd name="connsiteY285" fmla="*/ 342084 h 363310"/>
                <a:gd name="connsiteX286" fmla="*/ 330654 w 676818"/>
                <a:gd name="connsiteY286" fmla="*/ 339634 h 363310"/>
                <a:gd name="connsiteX287" fmla="*/ 329837 w 676818"/>
                <a:gd name="connsiteY287" fmla="*/ 336369 h 363310"/>
                <a:gd name="connsiteX288" fmla="*/ 329837 w 676818"/>
                <a:gd name="connsiteY288" fmla="*/ 333103 h 363310"/>
                <a:gd name="connsiteX289" fmla="*/ 329837 w 676818"/>
                <a:gd name="connsiteY289" fmla="*/ 330654 h 363310"/>
                <a:gd name="connsiteX290" fmla="*/ 327388 w 676818"/>
                <a:gd name="connsiteY290" fmla="*/ 330654 h 363310"/>
                <a:gd name="connsiteX291" fmla="*/ 324938 w 676818"/>
                <a:gd name="connsiteY291" fmla="*/ 330654 h 363310"/>
                <a:gd name="connsiteX292" fmla="*/ 321673 w 676818"/>
                <a:gd name="connsiteY292" fmla="*/ 330654 h 363310"/>
                <a:gd name="connsiteX293" fmla="*/ 321673 w 676818"/>
                <a:gd name="connsiteY293" fmla="*/ 329021 h 363310"/>
                <a:gd name="connsiteX294" fmla="*/ 321673 w 676818"/>
                <a:gd name="connsiteY294" fmla="*/ 326571 h 363310"/>
                <a:gd name="connsiteX295" fmla="*/ 321673 w 676818"/>
                <a:gd name="connsiteY295" fmla="*/ 324122 h 363310"/>
                <a:gd name="connsiteX296" fmla="*/ 322489 w 676818"/>
                <a:gd name="connsiteY296" fmla="*/ 320856 h 363310"/>
                <a:gd name="connsiteX297" fmla="*/ 322489 w 676818"/>
                <a:gd name="connsiteY297" fmla="*/ 317591 h 363310"/>
                <a:gd name="connsiteX298" fmla="*/ 322489 w 676818"/>
                <a:gd name="connsiteY298" fmla="*/ 314325 h 363310"/>
                <a:gd name="connsiteX299" fmla="*/ 322489 w 676818"/>
                <a:gd name="connsiteY299" fmla="*/ 311876 h 363310"/>
                <a:gd name="connsiteX300" fmla="*/ 322489 w 676818"/>
                <a:gd name="connsiteY300" fmla="*/ 309427 h 363310"/>
                <a:gd name="connsiteX301" fmla="*/ 320856 w 676818"/>
                <a:gd name="connsiteY301" fmla="*/ 310243 h 363310"/>
                <a:gd name="connsiteX302" fmla="*/ 319223 w 676818"/>
                <a:gd name="connsiteY302" fmla="*/ 311059 h 363310"/>
                <a:gd name="connsiteX303" fmla="*/ 317590 w 676818"/>
                <a:gd name="connsiteY303" fmla="*/ 311876 h 363310"/>
                <a:gd name="connsiteX304" fmla="*/ 316774 w 676818"/>
                <a:gd name="connsiteY304" fmla="*/ 309427 h 363310"/>
                <a:gd name="connsiteX305" fmla="*/ 315958 w 676818"/>
                <a:gd name="connsiteY305" fmla="*/ 306977 h 363310"/>
                <a:gd name="connsiteX306" fmla="*/ 314325 w 676818"/>
                <a:gd name="connsiteY306" fmla="*/ 303712 h 363310"/>
                <a:gd name="connsiteX307" fmla="*/ 312692 w 676818"/>
                <a:gd name="connsiteY307" fmla="*/ 301262 h 363310"/>
                <a:gd name="connsiteX308" fmla="*/ 310243 w 676818"/>
                <a:gd name="connsiteY308" fmla="*/ 299629 h 363310"/>
                <a:gd name="connsiteX309" fmla="*/ 308610 w 676818"/>
                <a:gd name="connsiteY309" fmla="*/ 298813 h 363310"/>
                <a:gd name="connsiteX310" fmla="*/ 306977 w 676818"/>
                <a:gd name="connsiteY310" fmla="*/ 297180 h 363310"/>
                <a:gd name="connsiteX311" fmla="*/ 305344 w 676818"/>
                <a:gd name="connsiteY311" fmla="*/ 295547 h 363310"/>
                <a:gd name="connsiteX312" fmla="*/ 303712 w 676818"/>
                <a:gd name="connsiteY312" fmla="*/ 293914 h 363310"/>
                <a:gd name="connsiteX313" fmla="*/ 302079 w 676818"/>
                <a:gd name="connsiteY313" fmla="*/ 292281 h 363310"/>
                <a:gd name="connsiteX314" fmla="*/ 300446 w 676818"/>
                <a:gd name="connsiteY314" fmla="*/ 293098 h 363310"/>
                <a:gd name="connsiteX315" fmla="*/ 298813 w 676818"/>
                <a:gd name="connsiteY315" fmla="*/ 293914 h 363310"/>
                <a:gd name="connsiteX316" fmla="*/ 297180 w 676818"/>
                <a:gd name="connsiteY316" fmla="*/ 294731 h 363310"/>
                <a:gd name="connsiteX317" fmla="*/ 295547 w 676818"/>
                <a:gd name="connsiteY317" fmla="*/ 295547 h 363310"/>
                <a:gd name="connsiteX318" fmla="*/ 294731 w 676818"/>
                <a:gd name="connsiteY318" fmla="*/ 296364 h 363310"/>
                <a:gd name="connsiteX319" fmla="*/ 292281 w 676818"/>
                <a:gd name="connsiteY319" fmla="*/ 296364 h 363310"/>
                <a:gd name="connsiteX320" fmla="*/ 290648 w 676818"/>
                <a:gd name="connsiteY320" fmla="*/ 296364 h 363310"/>
                <a:gd name="connsiteX321" fmla="*/ 287383 w 676818"/>
                <a:gd name="connsiteY321" fmla="*/ 296364 h 363310"/>
                <a:gd name="connsiteX322" fmla="*/ 284933 w 676818"/>
                <a:gd name="connsiteY322" fmla="*/ 296364 h 363310"/>
                <a:gd name="connsiteX323" fmla="*/ 282484 w 676818"/>
                <a:gd name="connsiteY323" fmla="*/ 296364 h 363310"/>
                <a:gd name="connsiteX324" fmla="*/ 278402 w 676818"/>
                <a:gd name="connsiteY324" fmla="*/ 296364 h 363310"/>
                <a:gd name="connsiteX325" fmla="*/ 274320 w 676818"/>
                <a:gd name="connsiteY325" fmla="*/ 296364 h 363310"/>
                <a:gd name="connsiteX326" fmla="*/ 271871 w 676818"/>
                <a:gd name="connsiteY326" fmla="*/ 302895 h 363310"/>
                <a:gd name="connsiteX327" fmla="*/ 268605 w 676818"/>
                <a:gd name="connsiteY327" fmla="*/ 303712 h 363310"/>
                <a:gd name="connsiteX328" fmla="*/ 265339 w 676818"/>
                <a:gd name="connsiteY328" fmla="*/ 304528 h 363310"/>
                <a:gd name="connsiteX329" fmla="*/ 262073 w 676818"/>
                <a:gd name="connsiteY329" fmla="*/ 305344 h 363310"/>
                <a:gd name="connsiteX330" fmla="*/ 258808 w 676818"/>
                <a:gd name="connsiteY330" fmla="*/ 306161 h 363310"/>
                <a:gd name="connsiteX331" fmla="*/ 256358 w 676818"/>
                <a:gd name="connsiteY331" fmla="*/ 306977 h 363310"/>
                <a:gd name="connsiteX332" fmla="*/ 254726 w 676818"/>
                <a:gd name="connsiteY332" fmla="*/ 306977 h 363310"/>
                <a:gd name="connsiteX333" fmla="*/ 253093 w 676818"/>
                <a:gd name="connsiteY333" fmla="*/ 305344 h 363310"/>
                <a:gd name="connsiteX334" fmla="*/ 250644 w 676818"/>
                <a:gd name="connsiteY334" fmla="*/ 302079 h 363310"/>
                <a:gd name="connsiteX335" fmla="*/ 249011 w 676818"/>
                <a:gd name="connsiteY335" fmla="*/ 300446 h 363310"/>
                <a:gd name="connsiteX336" fmla="*/ 247378 w 676818"/>
                <a:gd name="connsiteY336" fmla="*/ 298813 h 363310"/>
                <a:gd name="connsiteX337" fmla="*/ 244929 w 676818"/>
                <a:gd name="connsiteY337" fmla="*/ 296364 h 363310"/>
                <a:gd name="connsiteX338" fmla="*/ 243296 w 676818"/>
                <a:gd name="connsiteY338" fmla="*/ 294731 h 363310"/>
                <a:gd name="connsiteX339" fmla="*/ 241663 w 676818"/>
                <a:gd name="connsiteY339" fmla="*/ 293098 h 363310"/>
                <a:gd name="connsiteX340" fmla="*/ 240846 w 676818"/>
                <a:gd name="connsiteY340" fmla="*/ 291465 h 363310"/>
                <a:gd name="connsiteX341" fmla="*/ 240030 w 676818"/>
                <a:gd name="connsiteY341" fmla="*/ 289016 h 363310"/>
                <a:gd name="connsiteX342" fmla="*/ 239213 w 676818"/>
                <a:gd name="connsiteY342" fmla="*/ 288199 h 363310"/>
                <a:gd name="connsiteX343" fmla="*/ 236764 w 676818"/>
                <a:gd name="connsiteY343" fmla="*/ 286566 h 363310"/>
                <a:gd name="connsiteX344" fmla="*/ 234315 w 676818"/>
                <a:gd name="connsiteY344" fmla="*/ 284934 h 363310"/>
                <a:gd name="connsiteX345" fmla="*/ 231865 w 676818"/>
                <a:gd name="connsiteY345" fmla="*/ 283301 h 363310"/>
                <a:gd name="connsiteX346" fmla="*/ 229416 w 676818"/>
                <a:gd name="connsiteY346" fmla="*/ 281668 h 363310"/>
                <a:gd name="connsiteX347" fmla="*/ 226967 w 676818"/>
                <a:gd name="connsiteY347" fmla="*/ 280035 h 363310"/>
                <a:gd name="connsiteX348" fmla="*/ 224518 w 676818"/>
                <a:gd name="connsiteY348" fmla="*/ 278402 h 363310"/>
                <a:gd name="connsiteX349" fmla="*/ 222069 w 676818"/>
                <a:gd name="connsiteY349" fmla="*/ 276769 h 363310"/>
                <a:gd name="connsiteX350" fmla="*/ 219619 w 676818"/>
                <a:gd name="connsiteY350" fmla="*/ 275137 h 363310"/>
                <a:gd name="connsiteX351" fmla="*/ 217170 w 676818"/>
                <a:gd name="connsiteY351" fmla="*/ 273504 h 363310"/>
                <a:gd name="connsiteX352" fmla="*/ 214721 w 676818"/>
                <a:gd name="connsiteY352" fmla="*/ 271871 h 363310"/>
                <a:gd name="connsiteX353" fmla="*/ 212271 w 676818"/>
                <a:gd name="connsiteY353" fmla="*/ 270238 h 363310"/>
                <a:gd name="connsiteX354" fmla="*/ 209822 w 676818"/>
                <a:gd name="connsiteY354" fmla="*/ 268605 h 363310"/>
                <a:gd name="connsiteX355" fmla="*/ 207373 w 676818"/>
                <a:gd name="connsiteY355" fmla="*/ 266972 h 363310"/>
                <a:gd name="connsiteX356" fmla="*/ 204923 w 676818"/>
                <a:gd name="connsiteY356" fmla="*/ 265339 h 363310"/>
                <a:gd name="connsiteX357" fmla="*/ 202474 w 676818"/>
                <a:gd name="connsiteY357" fmla="*/ 263706 h 363310"/>
                <a:gd name="connsiteX358" fmla="*/ 200025 w 676818"/>
                <a:gd name="connsiteY358" fmla="*/ 262074 h 363310"/>
                <a:gd name="connsiteX359" fmla="*/ 197576 w 676818"/>
                <a:gd name="connsiteY359" fmla="*/ 260441 h 363310"/>
                <a:gd name="connsiteX360" fmla="*/ 195943 w 676818"/>
                <a:gd name="connsiteY360" fmla="*/ 259624 h 363310"/>
                <a:gd name="connsiteX361" fmla="*/ 194310 w 676818"/>
                <a:gd name="connsiteY361" fmla="*/ 259624 h 363310"/>
                <a:gd name="connsiteX362" fmla="*/ 191861 w 676818"/>
                <a:gd name="connsiteY362" fmla="*/ 260441 h 363310"/>
                <a:gd name="connsiteX363" fmla="*/ 189412 w 676818"/>
                <a:gd name="connsiteY363" fmla="*/ 261257 h 363310"/>
                <a:gd name="connsiteX364" fmla="*/ 186962 w 676818"/>
                <a:gd name="connsiteY364" fmla="*/ 262074 h 363310"/>
                <a:gd name="connsiteX365" fmla="*/ 182063 w 676818"/>
                <a:gd name="connsiteY365" fmla="*/ 263706 h 363310"/>
                <a:gd name="connsiteX366" fmla="*/ 178798 w 676818"/>
                <a:gd name="connsiteY366" fmla="*/ 264523 h 363310"/>
                <a:gd name="connsiteX367" fmla="*/ 176348 w 676818"/>
                <a:gd name="connsiteY367" fmla="*/ 265339 h 363310"/>
                <a:gd name="connsiteX368" fmla="*/ 173899 w 676818"/>
                <a:gd name="connsiteY368" fmla="*/ 266156 h 363310"/>
                <a:gd name="connsiteX369" fmla="*/ 170633 w 676818"/>
                <a:gd name="connsiteY369" fmla="*/ 266972 h 363310"/>
                <a:gd name="connsiteX370" fmla="*/ 167368 w 676818"/>
                <a:gd name="connsiteY370" fmla="*/ 267789 h 363310"/>
                <a:gd name="connsiteX371" fmla="*/ 164102 w 676818"/>
                <a:gd name="connsiteY371" fmla="*/ 268605 h 363310"/>
                <a:gd name="connsiteX372" fmla="*/ 160837 w 676818"/>
                <a:gd name="connsiteY372" fmla="*/ 269421 h 363310"/>
                <a:gd name="connsiteX373" fmla="*/ 158387 w 676818"/>
                <a:gd name="connsiteY373" fmla="*/ 270238 h 363310"/>
                <a:gd name="connsiteX374" fmla="*/ 157571 w 676818"/>
                <a:gd name="connsiteY374" fmla="*/ 270238 h 363310"/>
                <a:gd name="connsiteX375" fmla="*/ 155121 w 676818"/>
                <a:gd name="connsiteY375" fmla="*/ 271054 h 363310"/>
                <a:gd name="connsiteX376" fmla="*/ 155121 w 676818"/>
                <a:gd name="connsiteY376" fmla="*/ 276769 h 363310"/>
                <a:gd name="connsiteX377" fmla="*/ 155121 w 676818"/>
                <a:gd name="connsiteY377" fmla="*/ 282484 h 363310"/>
                <a:gd name="connsiteX378" fmla="*/ 155121 w 676818"/>
                <a:gd name="connsiteY378" fmla="*/ 287383 h 363310"/>
                <a:gd name="connsiteX379" fmla="*/ 155121 w 676818"/>
                <a:gd name="connsiteY379" fmla="*/ 292281 h 363310"/>
                <a:gd name="connsiteX380" fmla="*/ 155121 w 676818"/>
                <a:gd name="connsiteY380" fmla="*/ 297180 h 363310"/>
                <a:gd name="connsiteX381" fmla="*/ 155121 w 676818"/>
                <a:gd name="connsiteY381" fmla="*/ 302079 h 363310"/>
                <a:gd name="connsiteX382" fmla="*/ 155121 w 676818"/>
                <a:gd name="connsiteY382" fmla="*/ 306977 h 363310"/>
                <a:gd name="connsiteX383" fmla="*/ 155121 w 676818"/>
                <a:gd name="connsiteY383" fmla="*/ 311876 h 363310"/>
                <a:gd name="connsiteX384" fmla="*/ 155121 w 676818"/>
                <a:gd name="connsiteY384" fmla="*/ 316774 h 363310"/>
                <a:gd name="connsiteX385" fmla="*/ 155121 w 676818"/>
                <a:gd name="connsiteY385" fmla="*/ 321673 h 363310"/>
                <a:gd name="connsiteX386" fmla="*/ 155121 w 676818"/>
                <a:gd name="connsiteY386" fmla="*/ 326571 h 363310"/>
                <a:gd name="connsiteX387" fmla="*/ 155121 w 676818"/>
                <a:gd name="connsiteY387" fmla="*/ 331470 h 363310"/>
                <a:gd name="connsiteX388" fmla="*/ 155121 w 676818"/>
                <a:gd name="connsiteY388" fmla="*/ 336369 h 363310"/>
                <a:gd name="connsiteX389" fmla="*/ 155121 w 676818"/>
                <a:gd name="connsiteY389" fmla="*/ 341267 h 363310"/>
                <a:gd name="connsiteX390" fmla="*/ 155121 w 676818"/>
                <a:gd name="connsiteY390" fmla="*/ 346166 h 363310"/>
                <a:gd name="connsiteX391" fmla="*/ 155121 w 676818"/>
                <a:gd name="connsiteY391" fmla="*/ 351064 h 363310"/>
                <a:gd name="connsiteX392" fmla="*/ 154305 w 676818"/>
                <a:gd name="connsiteY392" fmla="*/ 351064 h 363310"/>
                <a:gd name="connsiteX393" fmla="*/ 152672 w 676818"/>
                <a:gd name="connsiteY393" fmla="*/ 351064 h 363310"/>
                <a:gd name="connsiteX394" fmla="*/ 150223 w 676818"/>
                <a:gd name="connsiteY394" fmla="*/ 351881 h 363310"/>
                <a:gd name="connsiteX395" fmla="*/ 147773 w 676818"/>
                <a:gd name="connsiteY395" fmla="*/ 351881 h 363310"/>
                <a:gd name="connsiteX396" fmla="*/ 146957 w 676818"/>
                <a:gd name="connsiteY396" fmla="*/ 351881 h 363310"/>
                <a:gd name="connsiteX397" fmla="*/ 146140 w 676818"/>
                <a:gd name="connsiteY397" fmla="*/ 351064 h 363310"/>
                <a:gd name="connsiteX398" fmla="*/ 145324 w 676818"/>
                <a:gd name="connsiteY398" fmla="*/ 350248 h 363310"/>
                <a:gd name="connsiteX399" fmla="*/ 144508 w 676818"/>
                <a:gd name="connsiteY399" fmla="*/ 348615 h 363310"/>
                <a:gd name="connsiteX400" fmla="*/ 143691 w 676818"/>
                <a:gd name="connsiteY400" fmla="*/ 347799 h 363310"/>
                <a:gd name="connsiteX401" fmla="*/ 142058 w 676818"/>
                <a:gd name="connsiteY401" fmla="*/ 345349 h 363310"/>
                <a:gd name="connsiteX402" fmla="*/ 141242 w 676818"/>
                <a:gd name="connsiteY402" fmla="*/ 343716 h 363310"/>
                <a:gd name="connsiteX403" fmla="*/ 138793 w 676818"/>
                <a:gd name="connsiteY403" fmla="*/ 339634 h 363310"/>
                <a:gd name="connsiteX404" fmla="*/ 138793 w 676818"/>
                <a:gd name="connsiteY404" fmla="*/ 338818 h 363310"/>
                <a:gd name="connsiteX405" fmla="*/ 137976 w 676818"/>
                <a:gd name="connsiteY405" fmla="*/ 338002 h 363310"/>
                <a:gd name="connsiteX406" fmla="*/ 137160 w 676818"/>
                <a:gd name="connsiteY406" fmla="*/ 337185 h 363310"/>
                <a:gd name="connsiteX407" fmla="*/ 133894 w 676818"/>
                <a:gd name="connsiteY407" fmla="*/ 334736 h 363310"/>
                <a:gd name="connsiteX408" fmla="*/ 130629 w 676818"/>
                <a:gd name="connsiteY408" fmla="*/ 332287 h 363310"/>
                <a:gd name="connsiteX409" fmla="*/ 127363 w 676818"/>
                <a:gd name="connsiteY409" fmla="*/ 329837 h 363310"/>
                <a:gd name="connsiteX410" fmla="*/ 126546 w 676818"/>
                <a:gd name="connsiteY410" fmla="*/ 329021 h 363310"/>
                <a:gd name="connsiteX411" fmla="*/ 124913 w 676818"/>
                <a:gd name="connsiteY411" fmla="*/ 328204 h 363310"/>
                <a:gd name="connsiteX412" fmla="*/ 123281 w 676818"/>
                <a:gd name="connsiteY412" fmla="*/ 328204 h 363310"/>
                <a:gd name="connsiteX413" fmla="*/ 121648 w 676818"/>
                <a:gd name="connsiteY413" fmla="*/ 328204 h 363310"/>
                <a:gd name="connsiteX414" fmla="*/ 117565 w 676818"/>
                <a:gd name="connsiteY414" fmla="*/ 329021 h 363310"/>
                <a:gd name="connsiteX415" fmla="*/ 114300 w 676818"/>
                <a:gd name="connsiteY415" fmla="*/ 329837 h 363310"/>
                <a:gd name="connsiteX416" fmla="*/ 110218 w 676818"/>
                <a:gd name="connsiteY416" fmla="*/ 330654 h 363310"/>
                <a:gd name="connsiteX417" fmla="*/ 106952 w 676818"/>
                <a:gd name="connsiteY417" fmla="*/ 332287 h 363310"/>
                <a:gd name="connsiteX418" fmla="*/ 106136 w 676818"/>
                <a:gd name="connsiteY418" fmla="*/ 332287 h 363310"/>
                <a:gd name="connsiteX419" fmla="*/ 103687 w 676818"/>
                <a:gd name="connsiteY419" fmla="*/ 333919 h 363310"/>
                <a:gd name="connsiteX420" fmla="*/ 100421 w 676818"/>
                <a:gd name="connsiteY420" fmla="*/ 336369 h 363310"/>
                <a:gd name="connsiteX421" fmla="*/ 97155 w 676818"/>
                <a:gd name="connsiteY421" fmla="*/ 339634 h 363310"/>
                <a:gd name="connsiteX422" fmla="*/ 96338 w 676818"/>
                <a:gd name="connsiteY422" fmla="*/ 337185 h 363310"/>
                <a:gd name="connsiteX423" fmla="*/ 96338 w 676818"/>
                <a:gd name="connsiteY423" fmla="*/ 333919 h 363310"/>
                <a:gd name="connsiteX424" fmla="*/ 96338 w 676818"/>
                <a:gd name="connsiteY424" fmla="*/ 333103 h 363310"/>
                <a:gd name="connsiteX425" fmla="*/ 97155 w 676818"/>
                <a:gd name="connsiteY425" fmla="*/ 329837 h 363310"/>
                <a:gd name="connsiteX426" fmla="*/ 97971 w 676818"/>
                <a:gd name="connsiteY426" fmla="*/ 327388 h 363310"/>
                <a:gd name="connsiteX427" fmla="*/ 98788 w 676818"/>
                <a:gd name="connsiteY427" fmla="*/ 324939 h 363310"/>
                <a:gd name="connsiteX428" fmla="*/ 98788 w 676818"/>
                <a:gd name="connsiteY428" fmla="*/ 322489 h 363310"/>
                <a:gd name="connsiteX429" fmla="*/ 97971 w 676818"/>
                <a:gd name="connsiteY429" fmla="*/ 317591 h 363310"/>
                <a:gd name="connsiteX430" fmla="*/ 97155 w 676818"/>
                <a:gd name="connsiteY430" fmla="*/ 316774 h 363310"/>
                <a:gd name="connsiteX431" fmla="*/ 96338 w 676818"/>
                <a:gd name="connsiteY431" fmla="*/ 316774 h 363310"/>
                <a:gd name="connsiteX432" fmla="*/ 95522 w 676818"/>
                <a:gd name="connsiteY432" fmla="*/ 316774 h 363310"/>
                <a:gd name="connsiteX433" fmla="*/ 93889 w 676818"/>
                <a:gd name="connsiteY433" fmla="*/ 316774 h 363310"/>
                <a:gd name="connsiteX434" fmla="*/ 93073 w 676818"/>
                <a:gd name="connsiteY434" fmla="*/ 316774 h 363310"/>
                <a:gd name="connsiteX435" fmla="*/ 92256 w 676818"/>
                <a:gd name="connsiteY435" fmla="*/ 319224 h 363310"/>
                <a:gd name="connsiteX436" fmla="*/ 90623 w 676818"/>
                <a:gd name="connsiteY436" fmla="*/ 319224 h 363310"/>
                <a:gd name="connsiteX437" fmla="*/ 89807 w 676818"/>
                <a:gd name="connsiteY437" fmla="*/ 320040 h 363310"/>
                <a:gd name="connsiteX438" fmla="*/ 88990 w 676818"/>
                <a:gd name="connsiteY438" fmla="*/ 320040 h 363310"/>
                <a:gd name="connsiteX439" fmla="*/ 88174 w 676818"/>
                <a:gd name="connsiteY439" fmla="*/ 319224 h 363310"/>
                <a:gd name="connsiteX440" fmla="*/ 87358 w 676818"/>
                <a:gd name="connsiteY440" fmla="*/ 318407 h 363310"/>
                <a:gd name="connsiteX441" fmla="*/ 86541 w 676818"/>
                <a:gd name="connsiteY441" fmla="*/ 317591 h 363310"/>
                <a:gd name="connsiteX442" fmla="*/ 85725 w 676818"/>
                <a:gd name="connsiteY442" fmla="*/ 316774 h 363310"/>
                <a:gd name="connsiteX443" fmla="*/ 84092 w 676818"/>
                <a:gd name="connsiteY443" fmla="*/ 314325 h 363310"/>
                <a:gd name="connsiteX444" fmla="*/ 82459 w 676818"/>
                <a:gd name="connsiteY444" fmla="*/ 312692 h 363310"/>
                <a:gd name="connsiteX445" fmla="*/ 80826 w 676818"/>
                <a:gd name="connsiteY445" fmla="*/ 312692 h 363310"/>
                <a:gd name="connsiteX446" fmla="*/ 78377 w 676818"/>
                <a:gd name="connsiteY446" fmla="*/ 312692 h 363310"/>
                <a:gd name="connsiteX447" fmla="*/ 77561 w 676818"/>
                <a:gd name="connsiteY447" fmla="*/ 312692 h 363310"/>
                <a:gd name="connsiteX448" fmla="*/ 77561 w 676818"/>
                <a:gd name="connsiteY448" fmla="*/ 311059 h 363310"/>
                <a:gd name="connsiteX449" fmla="*/ 77561 w 676818"/>
                <a:gd name="connsiteY449" fmla="*/ 308610 h 363310"/>
                <a:gd name="connsiteX450" fmla="*/ 77561 w 676818"/>
                <a:gd name="connsiteY450" fmla="*/ 306977 h 363310"/>
                <a:gd name="connsiteX451" fmla="*/ 77561 w 676818"/>
                <a:gd name="connsiteY451" fmla="*/ 305344 h 363310"/>
                <a:gd name="connsiteX452" fmla="*/ 76744 w 676818"/>
                <a:gd name="connsiteY452" fmla="*/ 304528 h 363310"/>
                <a:gd name="connsiteX453" fmla="*/ 75928 w 676818"/>
                <a:gd name="connsiteY453" fmla="*/ 303712 h 363310"/>
                <a:gd name="connsiteX454" fmla="*/ 74295 w 676818"/>
                <a:gd name="connsiteY454" fmla="*/ 302079 h 363310"/>
                <a:gd name="connsiteX455" fmla="*/ 72662 w 676818"/>
                <a:gd name="connsiteY455" fmla="*/ 299629 h 363310"/>
                <a:gd name="connsiteX456" fmla="*/ 70213 w 676818"/>
                <a:gd name="connsiteY456" fmla="*/ 294731 h 363310"/>
                <a:gd name="connsiteX457" fmla="*/ 68580 w 676818"/>
                <a:gd name="connsiteY457" fmla="*/ 289016 h 363310"/>
                <a:gd name="connsiteX458" fmla="*/ 67763 w 676818"/>
                <a:gd name="connsiteY458" fmla="*/ 288199 h 363310"/>
                <a:gd name="connsiteX459" fmla="*/ 66131 w 676818"/>
                <a:gd name="connsiteY459" fmla="*/ 287383 h 363310"/>
                <a:gd name="connsiteX460" fmla="*/ 62865 w 676818"/>
                <a:gd name="connsiteY460" fmla="*/ 286566 h 363310"/>
                <a:gd name="connsiteX461" fmla="*/ 60415 w 676818"/>
                <a:gd name="connsiteY461" fmla="*/ 285750 h 363310"/>
                <a:gd name="connsiteX462" fmla="*/ 59599 w 676818"/>
                <a:gd name="connsiteY462" fmla="*/ 284934 h 363310"/>
                <a:gd name="connsiteX463" fmla="*/ 59599 w 676818"/>
                <a:gd name="connsiteY463" fmla="*/ 284117 h 363310"/>
                <a:gd name="connsiteX464" fmla="*/ 59599 w 676818"/>
                <a:gd name="connsiteY464" fmla="*/ 282484 h 363310"/>
                <a:gd name="connsiteX465" fmla="*/ 59599 w 676818"/>
                <a:gd name="connsiteY465" fmla="*/ 280852 h 363310"/>
                <a:gd name="connsiteX466" fmla="*/ 60415 w 676818"/>
                <a:gd name="connsiteY466" fmla="*/ 279219 h 363310"/>
                <a:gd name="connsiteX467" fmla="*/ 62048 w 676818"/>
                <a:gd name="connsiteY467" fmla="*/ 278402 h 363310"/>
                <a:gd name="connsiteX468" fmla="*/ 66131 w 676818"/>
                <a:gd name="connsiteY468" fmla="*/ 278402 h 363310"/>
                <a:gd name="connsiteX469" fmla="*/ 69396 w 676818"/>
                <a:gd name="connsiteY469" fmla="*/ 278402 h 363310"/>
                <a:gd name="connsiteX470" fmla="*/ 72662 w 676818"/>
                <a:gd name="connsiteY470" fmla="*/ 280852 h 363310"/>
                <a:gd name="connsiteX471" fmla="*/ 73479 w 676818"/>
                <a:gd name="connsiteY471" fmla="*/ 281668 h 363310"/>
                <a:gd name="connsiteX472" fmla="*/ 74295 w 676818"/>
                <a:gd name="connsiteY472" fmla="*/ 281668 h 363310"/>
                <a:gd name="connsiteX473" fmla="*/ 76744 w 676818"/>
                <a:gd name="connsiteY473" fmla="*/ 280852 h 363310"/>
                <a:gd name="connsiteX474" fmla="*/ 77561 w 676818"/>
                <a:gd name="connsiteY474" fmla="*/ 280852 h 363310"/>
                <a:gd name="connsiteX475" fmla="*/ 80010 w 676818"/>
                <a:gd name="connsiteY475" fmla="*/ 280852 h 363310"/>
                <a:gd name="connsiteX476" fmla="*/ 79194 w 676818"/>
                <a:gd name="connsiteY476" fmla="*/ 280035 h 363310"/>
                <a:gd name="connsiteX477" fmla="*/ 78377 w 676818"/>
                <a:gd name="connsiteY477" fmla="*/ 279219 h 363310"/>
                <a:gd name="connsiteX478" fmla="*/ 77561 w 676818"/>
                <a:gd name="connsiteY478" fmla="*/ 279219 h 363310"/>
                <a:gd name="connsiteX479" fmla="*/ 76744 w 676818"/>
                <a:gd name="connsiteY479" fmla="*/ 278402 h 363310"/>
                <a:gd name="connsiteX480" fmla="*/ 75112 w 676818"/>
                <a:gd name="connsiteY480" fmla="*/ 275953 h 363310"/>
                <a:gd name="connsiteX481" fmla="*/ 72662 w 676818"/>
                <a:gd name="connsiteY481" fmla="*/ 273504 h 363310"/>
                <a:gd name="connsiteX482" fmla="*/ 71846 w 676818"/>
                <a:gd name="connsiteY482" fmla="*/ 272687 h 363310"/>
                <a:gd name="connsiteX483" fmla="*/ 71846 w 676818"/>
                <a:gd name="connsiteY483" fmla="*/ 271054 h 363310"/>
                <a:gd name="connsiteX484" fmla="*/ 72662 w 676818"/>
                <a:gd name="connsiteY484" fmla="*/ 269421 h 363310"/>
                <a:gd name="connsiteX485" fmla="*/ 74295 w 676818"/>
                <a:gd name="connsiteY485" fmla="*/ 267789 h 363310"/>
                <a:gd name="connsiteX486" fmla="*/ 75928 w 676818"/>
                <a:gd name="connsiteY486" fmla="*/ 266156 h 363310"/>
                <a:gd name="connsiteX487" fmla="*/ 76744 w 676818"/>
                <a:gd name="connsiteY487" fmla="*/ 263706 h 363310"/>
                <a:gd name="connsiteX488" fmla="*/ 77561 w 676818"/>
                <a:gd name="connsiteY488" fmla="*/ 262890 h 363310"/>
                <a:gd name="connsiteX489" fmla="*/ 79194 w 676818"/>
                <a:gd name="connsiteY489" fmla="*/ 261257 h 363310"/>
                <a:gd name="connsiteX490" fmla="*/ 81643 w 676818"/>
                <a:gd name="connsiteY490" fmla="*/ 261257 h 363310"/>
                <a:gd name="connsiteX491" fmla="*/ 84908 w 676818"/>
                <a:gd name="connsiteY491" fmla="*/ 259624 h 363310"/>
                <a:gd name="connsiteX492" fmla="*/ 89807 w 676818"/>
                <a:gd name="connsiteY492" fmla="*/ 259624 h 363310"/>
                <a:gd name="connsiteX493" fmla="*/ 96338 w 676818"/>
                <a:gd name="connsiteY493" fmla="*/ 259624 h 363310"/>
                <a:gd name="connsiteX494" fmla="*/ 97971 w 676818"/>
                <a:gd name="connsiteY494" fmla="*/ 259624 h 363310"/>
                <a:gd name="connsiteX495" fmla="*/ 102054 w 676818"/>
                <a:gd name="connsiteY495" fmla="*/ 261257 h 363310"/>
                <a:gd name="connsiteX496" fmla="*/ 104503 w 676818"/>
                <a:gd name="connsiteY496" fmla="*/ 262074 h 363310"/>
                <a:gd name="connsiteX497" fmla="*/ 106952 w 676818"/>
                <a:gd name="connsiteY497" fmla="*/ 262074 h 363310"/>
                <a:gd name="connsiteX498" fmla="*/ 108585 w 676818"/>
                <a:gd name="connsiteY498" fmla="*/ 261257 h 363310"/>
                <a:gd name="connsiteX499" fmla="*/ 106952 w 676818"/>
                <a:gd name="connsiteY499" fmla="*/ 259624 h 363310"/>
                <a:gd name="connsiteX500" fmla="*/ 102870 w 676818"/>
                <a:gd name="connsiteY500" fmla="*/ 257175 h 363310"/>
                <a:gd name="connsiteX501" fmla="*/ 102054 w 676818"/>
                <a:gd name="connsiteY501" fmla="*/ 255542 h 363310"/>
                <a:gd name="connsiteX502" fmla="*/ 103687 w 676818"/>
                <a:gd name="connsiteY502" fmla="*/ 250644 h 363310"/>
                <a:gd name="connsiteX503" fmla="*/ 106136 w 676818"/>
                <a:gd name="connsiteY503" fmla="*/ 246562 h 363310"/>
                <a:gd name="connsiteX504" fmla="*/ 107769 w 676818"/>
                <a:gd name="connsiteY504" fmla="*/ 240846 h 363310"/>
                <a:gd name="connsiteX505" fmla="*/ 106952 w 676818"/>
                <a:gd name="connsiteY505" fmla="*/ 235948 h 363310"/>
                <a:gd name="connsiteX506" fmla="*/ 106136 w 676818"/>
                <a:gd name="connsiteY506" fmla="*/ 234315 h 363310"/>
                <a:gd name="connsiteX507" fmla="*/ 106136 w 676818"/>
                <a:gd name="connsiteY507" fmla="*/ 232682 h 363310"/>
                <a:gd name="connsiteX508" fmla="*/ 106952 w 676818"/>
                <a:gd name="connsiteY508" fmla="*/ 231049 h 363310"/>
                <a:gd name="connsiteX509" fmla="*/ 107769 w 676818"/>
                <a:gd name="connsiteY509" fmla="*/ 229416 h 363310"/>
                <a:gd name="connsiteX510" fmla="*/ 108585 w 676818"/>
                <a:gd name="connsiteY510" fmla="*/ 229416 h 363310"/>
                <a:gd name="connsiteX511" fmla="*/ 107769 w 676818"/>
                <a:gd name="connsiteY511" fmla="*/ 226967 h 363310"/>
                <a:gd name="connsiteX512" fmla="*/ 106952 w 676818"/>
                <a:gd name="connsiteY512" fmla="*/ 226151 h 363310"/>
                <a:gd name="connsiteX513" fmla="*/ 105319 w 676818"/>
                <a:gd name="connsiteY513" fmla="*/ 224518 h 363310"/>
                <a:gd name="connsiteX514" fmla="*/ 101237 w 676818"/>
                <a:gd name="connsiteY514" fmla="*/ 224518 h 363310"/>
                <a:gd name="connsiteX515" fmla="*/ 97971 w 676818"/>
                <a:gd name="connsiteY515" fmla="*/ 223702 h 363310"/>
                <a:gd name="connsiteX516" fmla="*/ 97155 w 676818"/>
                <a:gd name="connsiteY516" fmla="*/ 224518 h 363310"/>
                <a:gd name="connsiteX517" fmla="*/ 96338 w 676818"/>
                <a:gd name="connsiteY517" fmla="*/ 225334 h 363310"/>
                <a:gd name="connsiteX518" fmla="*/ 95522 w 676818"/>
                <a:gd name="connsiteY518" fmla="*/ 226151 h 363310"/>
                <a:gd name="connsiteX519" fmla="*/ 93073 w 676818"/>
                <a:gd name="connsiteY519" fmla="*/ 227784 h 363310"/>
                <a:gd name="connsiteX520" fmla="*/ 92256 w 676818"/>
                <a:gd name="connsiteY520" fmla="*/ 227784 h 363310"/>
                <a:gd name="connsiteX521" fmla="*/ 91440 w 676818"/>
                <a:gd name="connsiteY521" fmla="*/ 227784 h 363310"/>
                <a:gd name="connsiteX522" fmla="*/ 89807 w 676818"/>
                <a:gd name="connsiteY522" fmla="*/ 226151 h 363310"/>
                <a:gd name="connsiteX523" fmla="*/ 88990 w 676818"/>
                <a:gd name="connsiteY523" fmla="*/ 226151 h 363310"/>
                <a:gd name="connsiteX524" fmla="*/ 85725 w 676818"/>
                <a:gd name="connsiteY524" fmla="*/ 225334 h 363310"/>
                <a:gd name="connsiteX525" fmla="*/ 84092 w 676818"/>
                <a:gd name="connsiteY525" fmla="*/ 223702 h 363310"/>
                <a:gd name="connsiteX526" fmla="*/ 83276 w 676818"/>
                <a:gd name="connsiteY526" fmla="*/ 223702 h 363310"/>
                <a:gd name="connsiteX527" fmla="*/ 77561 w 676818"/>
                <a:gd name="connsiteY527" fmla="*/ 222069 h 363310"/>
                <a:gd name="connsiteX528" fmla="*/ 75928 w 676818"/>
                <a:gd name="connsiteY528" fmla="*/ 222069 h 363310"/>
                <a:gd name="connsiteX529" fmla="*/ 71846 w 676818"/>
                <a:gd name="connsiteY529" fmla="*/ 223702 h 363310"/>
                <a:gd name="connsiteX530" fmla="*/ 68580 w 676818"/>
                <a:gd name="connsiteY530" fmla="*/ 226151 h 363310"/>
                <a:gd name="connsiteX531" fmla="*/ 67763 w 676818"/>
                <a:gd name="connsiteY531" fmla="*/ 226151 h 363310"/>
                <a:gd name="connsiteX532" fmla="*/ 66131 w 676818"/>
                <a:gd name="connsiteY532" fmla="*/ 227784 h 363310"/>
                <a:gd name="connsiteX533" fmla="*/ 65314 w 676818"/>
                <a:gd name="connsiteY533" fmla="*/ 227784 h 363310"/>
                <a:gd name="connsiteX534" fmla="*/ 64498 w 676818"/>
                <a:gd name="connsiteY534" fmla="*/ 227784 h 363310"/>
                <a:gd name="connsiteX535" fmla="*/ 63681 w 676818"/>
                <a:gd name="connsiteY535" fmla="*/ 227784 h 363310"/>
                <a:gd name="connsiteX536" fmla="*/ 62048 w 676818"/>
                <a:gd name="connsiteY536" fmla="*/ 229416 h 363310"/>
                <a:gd name="connsiteX537" fmla="*/ 58783 w 676818"/>
                <a:gd name="connsiteY537" fmla="*/ 231866 h 363310"/>
                <a:gd name="connsiteX538" fmla="*/ 57150 w 676818"/>
                <a:gd name="connsiteY538" fmla="*/ 233499 h 363310"/>
                <a:gd name="connsiteX539" fmla="*/ 55517 w 676818"/>
                <a:gd name="connsiteY539" fmla="*/ 234315 h 363310"/>
                <a:gd name="connsiteX540" fmla="*/ 53068 w 676818"/>
                <a:gd name="connsiteY540" fmla="*/ 235131 h 363310"/>
                <a:gd name="connsiteX541" fmla="*/ 50619 w 676818"/>
                <a:gd name="connsiteY541" fmla="*/ 235131 h 363310"/>
                <a:gd name="connsiteX542" fmla="*/ 49802 w 676818"/>
                <a:gd name="connsiteY542" fmla="*/ 235948 h 363310"/>
                <a:gd name="connsiteX543" fmla="*/ 47353 w 676818"/>
                <a:gd name="connsiteY543" fmla="*/ 235948 h 363310"/>
                <a:gd name="connsiteX544" fmla="*/ 45720 w 676818"/>
                <a:gd name="connsiteY544" fmla="*/ 236764 h 363310"/>
                <a:gd name="connsiteX545" fmla="*/ 45720 w 676818"/>
                <a:gd name="connsiteY545" fmla="*/ 237581 h 363310"/>
                <a:gd name="connsiteX546" fmla="*/ 45720 w 676818"/>
                <a:gd name="connsiteY546" fmla="*/ 239214 h 363310"/>
                <a:gd name="connsiteX547" fmla="*/ 44087 w 676818"/>
                <a:gd name="connsiteY547" fmla="*/ 238397 h 363310"/>
                <a:gd name="connsiteX548" fmla="*/ 43271 w 676818"/>
                <a:gd name="connsiteY548" fmla="*/ 237581 h 363310"/>
                <a:gd name="connsiteX549" fmla="*/ 44087 w 676818"/>
                <a:gd name="connsiteY549" fmla="*/ 238397 h 363310"/>
                <a:gd name="connsiteX550" fmla="*/ 43271 w 676818"/>
                <a:gd name="connsiteY550" fmla="*/ 238397 h 363310"/>
                <a:gd name="connsiteX551" fmla="*/ 39188 w 676818"/>
                <a:gd name="connsiteY551" fmla="*/ 235948 h 363310"/>
                <a:gd name="connsiteX552" fmla="*/ 35923 w 676818"/>
                <a:gd name="connsiteY552" fmla="*/ 234315 h 363310"/>
                <a:gd name="connsiteX553" fmla="*/ 33473 w 676818"/>
                <a:gd name="connsiteY553" fmla="*/ 232682 h 363310"/>
                <a:gd name="connsiteX554" fmla="*/ 33473 w 676818"/>
                <a:gd name="connsiteY554" fmla="*/ 232682 h 363310"/>
                <a:gd name="connsiteX555" fmla="*/ 32657 w 676818"/>
                <a:gd name="connsiteY555" fmla="*/ 231866 h 363310"/>
                <a:gd name="connsiteX556" fmla="*/ 31840 w 676818"/>
                <a:gd name="connsiteY556" fmla="*/ 231049 h 363310"/>
                <a:gd name="connsiteX557" fmla="*/ 31840 w 676818"/>
                <a:gd name="connsiteY557" fmla="*/ 230233 h 363310"/>
                <a:gd name="connsiteX558" fmla="*/ 31840 w 676818"/>
                <a:gd name="connsiteY558" fmla="*/ 229416 h 363310"/>
                <a:gd name="connsiteX559" fmla="*/ 32657 w 676818"/>
                <a:gd name="connsiteY559" fmla="*/ 228600 h 363310"/>
                <a:gd name="connsiteX560" fmla="*/ 33473 w 676818"/>
                <a:gd name="connsiteY560" fmla="*/ 228600 h 363310"/>
                <a:gd name="connsiteX561" fmla="*/ 34290 w 676818"/>
                <a:gd name="connsiteY561" fmla="*/ 228600 h 363310"/>
                <a:gd name="connsiteX562" fmla="*/ 35106 w 676818"/>
                <a:gd name="connsiteY562" fmla="*/ 229416 h 363310"/>
                <a:gd name="connsiteX563" fmla="*/ 36739 w 676818"/>
                <a:gd name="connsiteY563" fmla="*/ 230233 h 363310"/>
                <a:gd name="connsiteX564" fmla="*/ 38372 w 676818"/>
                <a:gd name="connsiteY564" fmla="*/ 230233 h 363310"/>
                <a:gd name="connsiteX565" fmla="*/ 39188 w 676818"/>
                <a:gd name="connsiteY565" fmla="*/ 229416 h 363310"/>
                <a:gd name="connsiteX566" fmla="*/ 39188 w 676818"/>
                <a:gd name="connsiteY566" fmla="*/ 228600 h 363310"/>
                <a:gd name="connsiteX567" fmla="*/ 36739 w 676818"/>
                <a:gd name="connsiteY567" fmla="*/ 224518 h 363310"/>
                <a:gd name="connsiteX568" fmla="*/ 35106 w 676818"/>
                <a:gd name="connsiteY568" fmla="*/ 221252 h 363310"/>
                <a:gd name="connsiteX569" fmla="*/ 33473 w 676818"/>
                <a:gd name="connsiteY569" fmla="*/ 217170 h 363310"/>
                <a:gd name="connsiteX570" fmla="*/ 32657 w 676818"/>
                <a:gd name="connsiteY570" fmla="*/ 215537 h 363310"/>
                <a:gd name="connsiteX571" fmla="*/ 30208 w 676818"/>
                <a:gd name="connsiteY571" fmla="*/ 212271 h 363310"/>
                <a:gd name="connsiteX572" fmla="*/ 27758 w 676818"/>
                <a:gd name="connsiteY572" fmla="*/ 209006 h 363310"/>
                <a:gd name="connsiteX573" fmla="*/ 26126 w 676818"/>
                <a:gd name="connsiteY573" fmla="*/ 205740 h 363310"/>
                <a:gd name="connsiteX574" fmla="*/ 25309 w 676818"/>
                <a:gd name="connsiteY574" fmla="*/ 204924 h 363310"/>
                <a:gd name="connsiteX575" fmla="*/ 22044 w 676818"/>
                <a:gd name="connsiteY575" fmla="*/ 204924 h 363310"/>
                <a:gd name="connsiteX576" fmla="*/ 16329 w 676818"/>
                <a:gd name="connsiteY576" fmla="*/ 204107 h 363310"/>
                <a:gd name="connsiteX577" fmla="*/ 14696 w 676818"/>
                <a:gd name="connsiteY577" fmla="*/ 204107 h 363310"/>
                <a:gd name="connsiteX578" fmla="*/ 13063 w 676818"/>
                <a:gd name="connsiteY578" fmla="*/ 204924 h 363310"/>
                <a:gd name="connsiteX579" fmla="*/ 11430 w 676818"/>
                <a:gd name="connsiteY579" fmla="*/ 205740 h 363310"/>
                <a:gd name="connsiteX580" fmla="*/ 9797 w 676818"/>
                <a:gd name="connsiteY580" fmla="*/ 204107 h 363310"/>
                <a:gd name="connsiteX581" fmla="*/ 8981 w 676818"/>
                <a:gd name="connsiteY581" fmla="*/ 201658 h 363310"/>
                <a:gd name="connsiteX582" fmla="*/ 8164 w 676818"/>
                <a:gd name="connsiteY582" fmla="*/ 200025 h 363310"/>
                <a:gd name="connsiteX583" fmla="*/ 8164 w 676818"/>
                <a:gd name="connsiteY583" fmla="*/ 198392 h 363310"/>
                <a:gd name="connsiteX584" fmla="*/ 8164 w 676818"/>
                <a:gd name="connsiteY584" fmla="*/ 195943 h 363310"/>
                <a:gd name="connsiteX585" fmla="*/ 7348 w 676818"/>
                <a:gd name="connsiteY585" fmla="*/ 193494 h 363310"/>
                <a:gd name="connsiteX586" fmla="*/ 6531 w 676818"/>
                <a:gd name="connsiteY586" fmla="*/ 191861 h 363310"/>
                <a:gd name="connsiteX587" fmla="*/ 4082 w 676818"/>
                <a:gd name="connsiteY587" fmla="*/ 191044 h 363310"/>
                <a:gd name="connsiteX588" fmla="*/ 816 w 676818"/>
                <a:gd name="connsiteY588" fmla="*/ 188595 h 363310"/>
                <a:gd name="connsiteX589" fmla="*/ 0 w 676818"/>
                <a:gd name="connsiteY589" fmla="*/ 184513 h 363310"/>
                <a:gd name="connsiteX590" fmla="*/ 1633 w 676818"/>
                <a:gd name="connsiteY590" fmla="*/ 178798 h 363310"/>
                <a:gd name="connsiteX591" fmla="*/ 4082 w 676818"/>
                <a:gd name="connsiteY591" fmla="*/ 174716 h 363310"/>
                <a:gd name="connsiteX592" fmla="*/ 5715 w 676818"/>
                <a:gd name="connsiteY592" fmla="*/ 173083 h 363310"/>
                <a:gd name="connsiteX593" fmla="*/ 6531 w 676818"/>
                <a:gd name="connsiteY593" fmla="*/ 171450 h 363310"/>
                <a:gd name="connsiteX594" fmla="*/ 6531 w 676818"/>
                <a:gd name="connsiteY594" fmla="*/ 169817 h 363310"/>
                <a:gd name="connsiteX595" fmla="*/ 6531 w 676818"/>
                <a:gd name="connsiteY595" fmla="*/ 168184 h 363310"/>
                <a:gd name="connsiteX596" fmla="*/ 5715 w 676818"/>
                <a:gd name="connsiteY596" fmla="*/ 166552 h 363310"/>
                <a:gd name="connsiteX597" fmla="*/ 4082 w 676818"/>
                <a:gd name="connsiteY597" fmla="*/ 164919 h 363310"/>
                <a:gd name="connsiteX598" fmla="*/ 3265 w 676818"/>
                <a:gd name="connsiteY598" fmla="*/ 163286 h 363310"/>
                <a:gd name="connsiteX599" fmla="*/ 3265 w 676818"/>
                <a:gd name="connsiteY599" fmla="*/ 160020 h 363310"/>
                <a:gd name="connsiteX600" fmla="*/ 4082 w 676818"/>
                <a:gd name="connsiteY600" fmla="*/ 155121 h 363310"/>
                <a:gd name="connsiteX601" fmla="*/ 5715 w 676818"/>
                <a:gd name="connsiteY601" fmla="*/ 151039 h 363310"/>
                <a:gd name="connsiteX602" fmla="*/ 8164 w 676818"/>
                <a:gd name="connsiteY602" fmla="*/ 148590 h 363310"/>
                <a:gd name="connsiteX603" fmla="*/ 9797 w 676818"/>
                <a:gd name="connsiteY603" fmla="*/ 146957 h 363310"/>
                <a:gd name="connsiteX604" fmla="*/ 10613 w 676818"/>
                <a:gd name="connsiteY604" fmla="*/ 145324 h 363310"/>
                <a:gd name="connsiteX605" fmla="*/ 10613 w 676818"/>
                <a:gd name="connsiteY605" fmla="*/ 142875 h 363310"/>
                <a:gd name="connsiteX606" fmla="*/ 10613 w 676818"/>
                <a:gd name="connsiteY606" fmla="*/ 141242 h 363310"/>
                <a:gd name="connsiteX607" fmla="*/ 11430 w 676818"/>
                <a:gd name="connsiteY607" fmla="*/ 139609 h 363310"/>
                <a:gd name="connsiteX608" fmla="*/ 12246 w 676818"/>
                <a:gd name="connsiteY608" fmla="*/ 138793 h 363310"/>
                <a:gd name="connsiteX609" fmla="*/ 13063 w 676818"/>
                <a:gd name="connsiteY609" fmla="*/ 137977 h 363310"/>
                <a:gd name="connsiteX610" fmla="*/ 14696 w 676818"/>
                <a:gd name="connsiteY610" fmla="*/ 137160 h 363310"/>
                <a:gd name="connsiteX611" fmla="*/ 16329 w 676818"/>
                <a:gd name="connsiteY611" fmla="*/ 137160 h 363310"/>
                <a:gd name="connsiteX612" fmla="*/ 17962 w 676818"/>
                <a:gd name="connsiteY612" fmla="*/ 137977 h 363310"/>
                <a:gd name="connsiteX613" fmla="*/ 20411 w 676818"/>
                <a:gd name="connsiteY613" fmla="*/ 140426 h 363310"/>
                <a:gd name="connsiteX614" fmla="*/ 23676 w 676818"/>
                <a:gd name="connsiteY614" fmla="*/ 145324 h 363310"/>
                <a:gd name="connsiteX615" fmla="*/ 25309 w 676818"/>
                <a:gd name="connsiteY615" fmla="*/ 148590 h 363310"/>
                <a:gd name="connsiteX616" fmla="*/ 26126 w 676818"/>
                <a:gd name="connsiteY616" fmla="*/ 149406 h 363310"/>
                <a:gd name="connsiteX617" fmla="*/ 27758 w 676818"/>
                <a:gd name="connsiteY617" fmla="*/ 151039 h 363310"/>
                <a:gd name="connsiteX618" fmla="*/ 29391 w 676818"/>
                <a:gd name="connsiteY618" fmla="*/ 151856 h 363310"/>
                <a:gd name="connsiteX619" fmla="*/ 31840 w 676818"/>
                <a:gd name="connsiteY619" fmla="*/ 151039 h 363310"/>
                <a:gd name="connsiteX620" fmla="*/ 34290 w 676818"/>
                <a:gd name="connsiteY620" fmla="*/ 149406 h 363310"/>
                <a:gd name="connsiteX621" fmla="*/ 35106 w 676818"/>
                <a:gd name="connsiteY621" fmla="*/ 148590 h 363310"/>
                <a:gd name="connsiteX622" fmla="*/ 35923 w 676818"/>
                <a:gd name="connsiteY622" fmla="*/ 146957 h 363310"/>
                <a:gd name="connsiteX623" fmla="*/ 35106 w 676818"/>
                <a:gd name="connsiteY623" fmla="*/ 144508 h 363310"/>
                <a:gd name="connsiteX624" fmla="*/ 34290 w 676818"/>
                <a:gd name="connsiteY624" fmla="*/ 142875 h 363310"/>
                <a:gd name="connsiteX625" fmla="*/ 33473 w 676818"/>
                <a:gd name="connsiteY625" fmla="*/ 141242 h 363310"/>
                <a:gd name="connsiteX626" fmla="*/ 35106 w 676818"/>
                <a:gd name="connsiteY626" fmla="*/ 139609 h 363310"/>
                <a:gd name="connsiteX627" fmla="*/ 34290 w 676818"/>
                <a:gd name="connsiteY627" fmla="*/ 134711 h 363310"/>
                <a:gd name="connsiteX628" fmla="*/ 33473 w 676818"/>
                <a:gd name="connsiteY628" fmla="*/ 133078 h 363310"/>
                <a:gd name="connsiteX629" fmla="*/ 34290 w 676818"/>
                <a:gd name="connsiteY629" fmla="*/ 133078 h 363310"/>
                <a:gd name="connsiteX630" fmla="*/ 35923 w 676818"/>
                <a:gd name="connsiteY630" fmla="*/ 133078 h 363310"/>
                <a:gd name="connsiteX631" fmla="*/ 36739 w 676818"/>
                <a:gd name="connsiteY631" fmla="*/ 133078 h 363310"/>
                <a:gd name="connsiteX632" fmla="*/ 38372 w 676818"/>
                <a:gd name="connsiteY632" fmla="*/ 132262 h 363310"/>
                <a:gd name="connsiteX633" fmla="*/ 40821 w 676818"/>
                <a:gd name="connsiteY633" fmla="*/ 129812 h 363310"/>
                <a:gd name="connsiteX634" fmla="*/ 44904 w 676818"/>
                <a:gd name="connsiteY634" fmla="*/ 126546 h 363310"/>
                <a:gd name="connsiteX635" fmla="*/ 45720 w 676818"/>
                <a:gd name="connsiteY635" fmla="*/ 124097 h 363310"/>
                <a:gd name="connsiteX636" fmla="*/ 46537 w 676818"/>
                <a:gd name="connsiteY636" fmla="*/ 121648 h 363310"/>
                <a:gd name="connsiteX637" fmla="*/ 47353 w 676818"/>
                <a:gd name="connsiteY637" fmla="*/ 120015 h 363310"/>
                <a:gd name="connsiteX638" fmla="*/ 49802 w 676818"/>
                <a:gd name="connsiteY638" fmla="*/ 119199 h 363310"/>
                <a:gd name="connsiteX639" fmla="*/ 52251 w 676818"/>
                <a:gd name="connsiteY639" fmla="*/ 118382 h 363310"/>
                <a:gd name="connsiteX640" fmla="*/ 53884 w 676818"/>
                <a:gd name="connsiteY640" fmla="*/ 116749 h 363310"/>
                <a:gd name="connsiteX641" fmla="*/ 56333 w 676818"/>
                <a:gd name="connsiteY641" fmla="*/ 115116 h 363310"/>
                <a:gd name="connsiteX642" fmla="*/ 58783 w 676818"/>
                <a:gd name="connsiteY642" fmla="*/ 114300 h 363310"/>
                <a:gd name="connsiteX643" fmla="*/ 59599 w 676818"/>
                <a:gd name="connsiteY643" fmla="*/ 113484 h 363310"/>
                <a:gd name="connsiteX644" fmla="*/ 60415 w 676818"/>
                <a:gd name="connsiteY644" fmla="*/ 111851 h 363310"/>
                <a:gd name="connsiteX645" fmla="*/ 62865 w 676818"/>
                <a:gd name="connsiteY645" fmla="*/ 108585 h 363310"/>
                <a:gd name="connsiteX646" fmla="*/ 65314 w 676818"/>
                <a:gd name="connsiteY646" fmla="*/ 106136 h 363310"/>
                <a:gd name="connsiteX647" fmla="*/ 66947 w 676818"/>
                <a:gd name="connsiteY647" fmla="*/ 103687 h 363310"/>
                <a:gd name="connsiteX648" fmla="*/ 67763 w 676818"/>
                <a:gd name="connsiteY648" fmla="*/ 102054 h 363310"/>
                <a:gd name="connsiteX649" fmla="*/ 69396 w 676818"/>
                <a:gd name="connsiteY649" fmla="*/ 102054 h 363310"/>
                <a:gd name="connsiteX650" fmla="*/ 71846 w 676818"/>
                <a:gd name="connsiteY650" fmla="*/ 102870 h 363310"/>
                <a:gd name="connsiteX651" fmla="*/ 74295 w 676818"/>
                <a:gd name="connsiteY651" fmla="*/ 103687 h 363310"/>
                <a:gd name="connsiteX652" fmla="*/ 75928 w 676818"/>
                <a:gd name="connsiteY652" fmla="*/ 105319 h 363310"/>
                <a:gd name="connsiteX653" fmla="*/ 75928 w 676818"/>
                <a:gd name="connsiteY653" fmla="*/ 106952 h 363310"/>
                <a:gd name="connsiteX654" fmla="*/ 75928 w 676818"/>
                <a:gd name="connsiteY654" fmla="*/ 107769 h 363310"/>
                <a:gd name="connsiteX655" fmla="*/ 76744 w 676818"/>
                <a:gd name="connsiteY655" fmla="*/ 108585 h 363310"/>
                <a:gd name="connsiteX656" fmla="*/ 77561 w 676818"/>
                <a:gd name="connsiteY656" fmla="*/ 108585 h 363310"/>
                <a:gd name="connsiteX657" fmla="*/ 79194 w 676818"/>
                <a:gd name="connsiteY657" fmla="*/ 108585 h 363310"/>
                <a:gd name="connsiteX658" fmla="*/ 81643 w 676818"/>
                <a:gd name="connsiteY658" fmla="*/ 108585 h 363310"/>
                <a:gd name="connsiteX659" fmla="*/ 84092 w 676818"/>
                <a:gd name="connsiteY659" fmla="*/ 106952 h 363310"/>
                <a:gd name="connsiteX660" fmla="*/ 88174 w 676818"/>
                <a:gd name="connsiteY660" fmla="*/ 103687 h 363310"/>
                <a:gd name="connsiteX661" fmla="*/ 91440 w 676818"/>
                <a:gd name="connsiteY661" fmla="*/ 102870 h 363310"/>
                <a:gd name="connsiteX662" fmla="*/ 93073 w 676818"/>
                <a:gd name="connsiteY662" fmla="*/ 103687 h 363310"/>
                <a:gd name="connsiteX663" fmla="*/ 94706 w 676818"/>
                <a:gd name="connsiteY663" fmla="*/ 106136 h 363310"/>
                <a:gd name="connsiteX664" fmla="*/ 95522 w 676818"/>
                <a:gd name="connsiteY664" fmla="*/ 108585 h 363310"/>
                <a:gd name="connsiteX665" fmla="*/ 97155 w 676818"/>
                <a:gd name="connsiteY665" fmla="*/ 109402 h 363310"/>
                <a:gd name="connsiteX666" fmla="*/ 97971 w 676818"/>
                <a:gd name="connsiteY666" fmla="*/ 109402 h 363310"/>
                <a:gd name="connsiteX667" fmla="*/ 97971 w 676818"/>
                <a:gd name="connsiteY667" fmla="*/ 109402 h 363310"/>
                <a:gd name="connsiteX668" fmla="*/ 99604 w 676818"/>
                <a:gd name="connsiteY668" fmla="*/ 108585 h 363310"/>
                <a:gd name="connsiteX669" fmla="*/ 99604 w 676818"/>
                <a:gd name="connsiteY669" fmla="*/ 108585 h 363310"/>
                <a:gd name="connsiteX670" fmla="*/ 101237 w 676818"/>
                <a:gd name="connsiteY670" fmla="*/ 108585 h 363310"/>
                <a:gd name="connsiteX671" fmla="*/ 102870 w 676818"/>
                <a:gd name="connsiteY671" fmla="*/ 109402 h 363310"/>
                <a:gd name="connsiteX672" fmla="*/ 105319 w 676818"/>
                <a:gd name="connsiteY672" fmla="*/ 109402 h 363310"/>
                <a:gd name="connsiteX673" fmla="*/ 108585 w 676818"/>
                <a:gd name="connsiteY673" fmla="*/ 108585 h 363310"/>
                <a:gd name="connsiteX674" fmla="*/ 108585 w 676818"/>
                <a:gd name="connsiteY674" fmla="*/ 108585 h 363310"/>
                <a:gd name="connsiteX675" fmla="*/ 110218 w 676818"/>
                <a:gd name="connsiteY675" fmla="*/ 108585 h 363310"/>
                <a:gd name="connsiteX676" fmla="*/ 111851 w 676818"/>
                <a:gd name="connsiteY676" fmla="*/ 109402 h 363310"/>
                <a:gd name="connsiteX677" fmla="*/ 113483 w 676818"/>
                <a:gd name="connsiteY677" fmla="*/ 110218 h 363310"/>
                <a:gd name="connsiteX678" fmla="*/ 115933 w 676818"/>
                <a:gd name="connsiteY678" fmla="*/ 114300 h 363310"/>
                <a:gd name="connsiteX679" fmla="*/ 117565 w 676818"/>
                <a:gd name="connsiteY679" fmla="*/ 115116 h 363310"/>
                <a:gd name="connsiteX680" fmla="*/ 120831 w 676818"/>
                <a:gd name="connsiteY680" fmla="*/ 116749 h 363310"/>
                <a:gd name="connsiteX681" fmla="*/ 122464 w 676818"/>
                <a:gd name="connsiteY681" fmla="*/ 117566 h 363310"/>
                <a:gd name="connsiteX682" fmla="*/ 124097 w 676818"/>
                <a:gd name="connsiteY682" fmla="*/ 119199 h 363310"/>
                <a:gd name="connsiteX683" fmla="*/ 124913 w 676818"/>
                <a:gd name="connsiteY683" fmla="*/ 120015 h 363310"/>
                <a:gd name="connsiteX684" fmla="*/ 126546 w 676818"/>
                <a:gd name="connsiteY684" fmla="*/ 122464 h 363310"/>
                <a:gd name="connsiteX685" fmla="*/ 128996 w 676818"/>
                <a:gd name="connsiteY685" fmla="*/ 125730 h 363310"/>
                <a:gd name="connsiteX686" fmla="*/ 128996 w 676818"/>
                <a:gd name="connsiteY686" fmla="*/ 128179 h 363310"/>
                <a:gd name="connsiteX687" fmla="*/ 129812 w 676818"/>
                <a:gd name="connsiteY687" fmla="*/ 130629 h 363310"/>
                <a:gd name="connsiteX688" fmla="*/ 130629 w 676818"/>
                <a:gd name="connsiteY688" fmla="*/ 131445 h 363310"/>
                <a:gd name="connsiteX689" fmla="*/ 131445 w 676818"/>
                <a:gd name="connsiteY689" fmla="*/ 131445 h 363310"/>
                <a:gd name="connsiteX690" fmla="*/ 132262 w 676818"/>
                <a:gd name="connsiteY690" fmla="*/ 131445 h 363310"/>
                <a:gd name="connsiteX691" fmla="*/ 133078 w 676818"/>
                <a:gd name="connsiteY691" fmla="*/ 130629 h 363310"/>
                <a:gd name="connsiteX692" fmla="*/ 133078 w 676818"/>
                <a:gd name="connsiteY692" fmla="*/ 128996 h 363310"/>
                <a:gd name="connsiteX693" fmla="*/ 133078 w 676818"/>
                <a:gd name="connsiteY693" fmla="*/ 125730 h 363310"/>
                <a:gd name="connsiteX694" fmla="*/ 132262 w 676818"/>
                <a:gd name="connsiteY694" fmla="*/ 123281 h 363310"/>
                <a:gd name="connsiteX695" fmla="*/ 131445 w 676818"/>
                <a:gd name="connsiteY695" fmla="*/ 122464 h 363310"/>
                <a:gd name="connsiteX696" fmla="*/ 131445 w 676818"/>
                <a:gd name="connsiteY696" fmla="*/ 121648 h 363310"/>
                <a:gd name="connsiteX697" fmla="*/ 132262 w 676818"/>
                <a:gd name="connsiteY697" fmla="*/ 120831 h 363310"/>
                <a:gd name="connsiteX698" fmla="*/ 133078 w 676818"/>
                <a:gd name="connsiteY698" fmla="*/ 120015 h 363310"/>
                <a:gd name="connsiteX699" fmla="*/ 134711 w 676818"/>
                <a:gd name="connsiteY699" fmla="*/ 120015 h 363310"/>
                <a:gd name="connsiteX700" fmla="*/ 137160 w 676818"/>
                <a:gd name="connsiteY700" fmla="*/ 121648 h 363310"/>
                <a:gd name="connsiteX701" fmla="*/ 139609 w 676818"/>
                <a:gd name="connsiteY701" fmla="*/ 123281 h 363310"/>
                <a:gd name="connsiteX702" fmla="*/ 142875 w 676818"/>
                <a:gd name="connsiteY702" fmla="*/ 126546 h 363310"/>
                <a:gd name="connsiteX703" fmla="*/ 145324 w 676818"/>
                <a:gd name="connsiteY703" fmla="*/ 128996 h 363310"/>
                <a:gd name="connsiteX704" fmla="*/ 148590 w 676818"/>
                <a:gd name="connsiteY704" fmla="*/ 130629 h 363310"/>
                <a:gd name="connsiteX705" fmla="*/ 151039 w 676818"/>
                <a:gd name="connsiteY705" fmla="*/ 131445 h 363310"/>
                <a:gd name="connsiteX706" fmla="*/ 152672 w 676818"/>
                <a:gd name="connsiteY706" fmla="*/ 130629 h 363310"/>
                <a:gd name="connsiteX707" fmla="*/ 155121 w 676818"/>
                <a:gd name="connsiteY707" fmla="*/ 128996 h 363310"/>
                <a:gd name="connsiteX708" fmla="*/ 156754 w 676818"/>
                <a:gd name="connsiteY708" fmla="*/ 127363 h 363310"/>
                <a:gd name="connsiteX709" fmla="*/ 157571 w 676818"/>
                <a:gd name="connsiteY709" fmla="*/ 125730 h 363310"/>
                <a:gd name="connsiteX710" fmla="*/ 158387 w 676818"/>
                <a:gd name="connsiteY710" fmla="*/ 124097 h 363310"/>
                <a:gd name="connsiteX711" fmla="*/ 161653 w 676818"/>
                <a:gd name="connsiteY711" fmla="*/ 121648 h 363310"/>
                <a:gd name="connsiteX712" fmla="*/ 164102 w 676818"/>
                <a:gd name="connsiteY712" fmla="*/ 119199 h 363310"/>
                <a:gd name="connsiteX713" fmla="*/ 165735 w 676818"/>
                <a:gd name="connsiteY713" fmla="*/ 119199 h 363310"/>
                <a:gd name="connsiteX714" fmla="*/ 166551 w 676818"/>
                <a:gd name="connsiteY714" fmla="*/ 120015 h 363310"/>
                <a:gd name="connsiteX715" fmla="*/ 169001 w 676818"/>
                <a:gd name="connsiteY715" fmla="*/ 118382 h 363310"/>
                <a:gd name="connsiteX716" fmla="*/ 169817 w 676818"/>
                <a:gd name="connsiteY716" fmla="*/ 118382 h 363310"/>
                <a:gd name="connsiteX717" fmla="*/ 172266 w 676818"/>
                <a:gd name="connsiteY717" fmla="*/ 117566 h 363310"/>
                <a:gd name="connsiteX718" fmla="*/ 174715 w 676818"/>
                <a:gd name="connsiteY718" fmla="*/ 118382 h 363310"/>
                <a:gd name="connsiteX719" fmla="*/ 177165 w 676818"/>
                <a:gd name="connsiteY719" fmla="*/ 120831 h 363310"/>
                <a:gd name="connsiteX720" fmla="*/ 179614 w 676818"/>
                <a:gd name="connsiteY720" fmla="*/ 122464 h 363310"/>
                <a:gd name="connsiteX721" fmla="*/ 181247 w 676818"/>
                <a:gd name="connsiteY721" fmla="*/ 122464 h 363310"/>
                <a:gd name="connsiteX722" fmla="*/ 182880 w 676818"/>
                <a:gd name="connsiteY722" fmla="*/ 121648 h 363310"/>
                <a:gd name="connsiteX723" fmla="*/ 183696 w 676818"/>
                <a:gd name="connsiteY723" fmla="*/ 120015 h 363310"/>
                <a:gd name="connsiteX724" fmla="*/ 184513 w 676818"/>
                <a:gd name="connsiteY724" fmla="*/ 118382 h 363310"/>
                <a:gd name="connsiteX725" fmla="*/ 185329 w 676818"/>
                <a:gd name="connsiteY725" fmla="*/ 117566 h 363310"/>
                <a:gd name="connsiteX726" fmla="*/ 185329 w 676818"/>
                <a:gd name="connsiteY726" fmla="*/ 117566 h 363310"/>
                <a:gd name="connsiteX727" fmla="*/ 188595 w 676818"/>
                <a:gd name="connsiteY727" fmla="*/ 118382 h 363310"/>
                <a:gd name="connsiteX728" fmla="*/ 191044 w 676818"/>
                <a:gd name="connsiteY728" fmla="*/ 118382 h 363310"/>
                <a:gd name="connsiteX729" fmla="*/ 191044 w 676818"/>
                <a:gd name="connsiteY729" fmla="*/ 118382 h 363310"/>
                <a:gd name="connsiteX730" fmla="*/ 193494 w 676818"/>
                <a:gd name="connsiteY730" fmla="*/ 119199 h 363310"/>
                <a:gd name="connsiteX731" fmla="*/ 196759 w 676818"/>
                <a:gd name="connsiteY731" fmla="*/ 121648 h 363310"/>
                <a:gd name="connsiteX732" fmla="*/ 198392 w 676818"/>
                <a:gd name="connsiteY732" fmla="*/ 124097 h 363310"/>
                <a:gd name="connsiteX733" fmla="*/ 200841 w 676818"/>
                <a:gd name="connsiteY733" fmla="*/ 127363 h 363310"/>
                <a:gd name="connsiteX734" fmla="*/ 201658 w 676818"/>
                <a:gd name="connsiteY734" fmla="*/ 128179 h 363310"/>
                <a:gd name="connsiteX735" fmla="*/ 203290 w 676818"/>
                <a:gd name="connsiteY735" fmla="*/ 128996 h 363310"/>
                <a:gd name="connsiteX736" fmla="*/ 204923 w 676818"/>
                <a:gd name="connsiteY736" fmla="*/ 128996 h 363310"/>
                <a:gd name="connsiteX737" fmla="*/ 206556 w 676818"/>
                <a:gd name="connsiteY737" fmla="*/ 129812 h 363310"/>
                <a:gd name="connsiteX738" fmla="*/ 211455 w 676818"/>
                <a:gd name="connsiteY738" fmla="*/ 130629 h 363310"/>
                <a:gd name="connsiteX739" fmla="*/ 212271 w 676818"/>
                <a:gd name="connsiteY739" fmla="*/ 131445 h 363310"/>
                <a:gd name="connsiteX740" fmla="*/ 213088 w 676818"/>
                <a:gd name="connsiteY740" fmla="*/ 132262 h 363310"/>
                <a:gd name="connsiteX741" fmla="*/ 212271 w 676818"/>
                <a:gd name="connsiteY741" fmla="*/ 133894 h 363310"/>
                <a:gd name="connsiteX742" fmla="*/ 213088 w 676818"/>
                <a:gd name="connsiteY742" fmla="*/ 134711 h 363310"/>
                <a:gd name="connsiteX743" fmla="*/ 217170 w 676818"/>
                <a:gd name="connsiteY743" fmla="*/ 133078 h 363310"/>
                <a:gd name="connsiteX744" fmla="*/ 217987 w 676818"/>
                <a:gd name="connsiteY744" fmla="*/ 132262 h 363310"/>
                <a:gd name="connsiteX745" fmla="*/ 219619 w 676818"/>
                <a:gd name="connsiteY745" fmla="*/ 129812 h 363310"/>
                <a:gd name="connsiteX746" fmla="*/ 220436 w 676818"/>
                <a:gd name="connsiteY746" fmla="*/ 127363 h 363310"/>
                <a:gd name="connsiteX747" fmla="*/ 221252 w 676818"/>
                <a:gd name="connsiteY747" fmla="*/ 126546 h 363310"/>
                <a:gd name="connsiteX748" fmla="*/ 222069 w 676818"/>
                <a:gd name="connsiteY748" fmla="*/ 126546 h 363310"/>
                <a:gd name="connsiteX749" fmla="*/ 222885 w 676818"/>
                <a:gd name="connsiteY749" fmla="*/ 127363 h 363310"/>
                <a:gd name="connsiteX750" fmla="*/ 224518 w 676818"/>
                <a:gd name="connsiteY750" fmla="*/ 128996 h 363310"/>
                <a:gd name="connsiteX751" fmla="*/ 226151 w 676818"/>
                <a:gd name="connsiteY751" fmla="*/ 130629 h 363310"/>
                <a:gd name="connsiteX752" fmla="*/ 228600 w 676818"/>
                <a:gd name="connsiteY752" fmla="*/ 131445 h 363310"/>
                <a:gd name="connsiteX753" fmla="*/ 230233 w 676818"/>
                <a:gd name="connsiteY753" fmla="*/ 131445 h 363310"/>
                <a:gd name="connsiteX754" fmla="*/ 232682 w 676818"/>
                <a:gd name="connsiteY754" fmla="*/ 131445 h 363310"/>
                <a:gd name="connsiteX755" fmla="*/ 237581 w 676818"/>
                <a:gd name="connsiteY755" fmla="*/ 130629 h 363310"/>
                <a:gd name="connsiteX756" fmla="*/ 242479 w 676818"/>
                <a:gd name="connsiteY756" fmla="*/ 128179 h 363310"/>
                <a:gd name="connsiteX757" fmla="*/ 244929 w 676818"/>
                <a:gd name="connsiteY757" fmla="*/ 125730 h 363310"/>
                <a:gd name="connsiteX758" fmla="*/ 246562 w 676818"/>
                <a:gd name="connsiteY758" fmla="*/ 122464 h 363310"/>
                <a:gd name="connsiteX759" fmla="*/ 247378 w 676818"/>
                <a:gd name="connsiteY759" fmla="*/ 118382 h 363310"/>
                <a:gd name="connsiteX760" fmla="*/ 248194 w 676818"/>
                <a:gd name="connsiteY760" fmla="*/ 115933 h 363310"/>
                <a:gd name="connsiteX761" fmla="*/ 247378 w 676818"/>
                <a:gd name="connsiteY761" fmla="*/ 113484 h 363310"/>
                <a:gd name="connsiteX762" fmla="*/ 244929 w 676818"/>
                <a:gd name="connsiteY762" fmla="*/ 111034 h 363310"/>
                <a:gd name="connsiteX763" fmla="*/ 244112 w 676818"/>
                <a:gd name="connsiteY763" fmla="*/ 110218 h 363310"/>
                <a:gd name="connsiteX764" fmla="*/ 238397 w 676818"/>
                <a:gd name="connsiteY764" fmla="*/ 108585 h 363310"/>
                <a:gd name="connsiteX765" fmla="*/ 238397 w 676818"/>
                <a:gd name="connsiteY765" fmla="*/ 107769 h 363310"/>
                <a:gd name="connsiteX766" fmla="*/ 238397 w 676818"/>
                <a:gd name="connsiteY766" fmla="*/ 107769 h 363310"/>
                <a:gd name="connsiteX767" fmla="*/ 232682 w 676818"/>
                <a:gd name="connsiteY767" fmla="*/ 105319 h 363310"/>
                <a:gd name="connsiteX768" fmla="*/ 230233 w 676818"/>
                <a:gd name="connsiteY768" fmla="*/ 104503 h 363310"/>
                <a:gd name="connsiteX769" fmla="*/ 229416 w 676818"/>
                <a:gd name="connsiteY769" fmla="*/ 102870 h 363310"/>
                <a:gd name="connsiteX770" fmla="*/ 228600 w 676818"/>
                <a:gd name="connsiteY770" fmla="*/ 101237 h 363310"/>
                <a:gd name="connsiteX771" fmla="*/ 226967 w 676818"/>
                <a:gd name="connsiteY771" fmla="*/ 99604 h 363310"/>
                <a:gd name="connsiteX772" fmla="*/ 222885 w 676818"/>
                <a:gd name="connsiteY772" fmla="*/ 98788 h 363310"/>
                <a:gd name="connsiteX773" fmla="*/ 222069 w 676818"/>
                <a:gd name="connsiteY773" fmla="*/ 97971 h 363310"/>
                <a:gd name="connsiteX774" fmla="*/ 222885 w 676818"/>
                <a:gd name="connsiteY774" fmla="*/ 97155 h 363310"/>
                <a:gd name="connsiteX775" fmla="*/ 225334 w 676818"/>
                <a:gd name="connsiteY775" fmla="*/ 95522 h 363310"/>
                <a:gd name="connsiteX776" fmla="*/ 228600 w 676818"/>
                <a:gd name="connsiteY776" fmla="*/ 93073 h 363310"/>
                <a:gd name="connsiteX777" fmla="*/ 229416 w 676818"/>
                <a:gd name="connsiteY777" fmla="*/ 92256 h 363310"/>
                <a:gd name="connsiteX778" fmla="*/ 231865 w 676818"/>
                <a:gd name="connsiteY778" fmla="*/ 92256 h 363310"/>
                <a:gd name="connsiteX779" fmla="*/ 234315 w 676818"/>
                <a:gd name="connsiteY779" fmla="*/ 89807 h 363310"/>
                <a:gd name="connsiteX780" fmla="*/ 235948 w 676818"/>
                <a:gd name="connsiteY780" fmla="*/ 88174 h 363310"/>
                <a:gd name="connsiteX781" fmla="*/ 236764 w 676818"/>
                <a:gd name="connsiteY781" fmla="*/ 86541 h 363310"/>
                <a:gd name="connsiteX782" fmla="*/ 236764 w 676818"/>
                <a:gd name="connsiteY782" fmla="*/ 84909 h 363310"/>
                <a:gd name="connsiteX783" fmla="*/ 234315 w 676818"/>
                <a:gd name="connsiteY783" fmla="*/ 80010 h 363310"/>
                <a:gd name="connsiteX784" fmla="*/ 233498 w 676818"/>
                <a:gd name="connsiteY784" fmla="*/ 76744 h 363310"/>
                <a:gd name="connsiteX785" fmla="*/ 234315 w 676818"/>
                <a:gd name="connsiteY785" fmla="*/ 75112 h 363310"/>
                <a:gd name="connsiteX786" fmla="*/ 235948 w 676818"/>
                <a:gd name="connsiteY786" fmla="*/ 73479 h 363310"/>
                <a:gd name="connsiteX787" fmla="*/ 236764 w 676818"/>
                <a:gd name="connsiteY787" fmla="*/ 72662 h 363310"/>
                <a:gd name="connsiteX788" fmla="*/ 237581 w 676818"/>
                <a:gd name="connsiteY788" fmla="*/ 71029 h 363310"/>
                <a:gd name="connsiteX789" fmla="*/ 238397 w 676818"/>
                <a:gd name="connsiteY789" fmla="*/ 70213 h 363310"/>
                <a:gd name="connsiteX790" fmla="*/ 240846 w 676818"/>
                <a:gd name="connsiteY790" fmla="*/ 69396 h 363310"/>
                <a:gd name="connsiteX791" fmla="*/ 244112 w 676818"/>
                <a:gd name="connsiteY791" fmla="*/ 69396 h 363310"/>
                <a:gd name="connsiteX792" fmla="*/ 246562 w 676818"/>
                <a:gd name="connsiteY792" fmla="*/ 70213 h 363310"/>
                <a:gd name="connsiteX793" fmla="*/ 249827 w 676818"/>
                <a:gd name="connsiteY793" fmla="*/ 70213 h 363310"/>
                <a:gd name="connsiteX794" fmla="*/ 252276 w 676818"/>
                <a:gd name="connsiteY794" fmla="*/ 70213 h 363310"/>
                <a:gd name="connsiteX795" fmla="*/ 253909 w 676818"/>
                <a:gd name="connsiteY795" fmla="*/ 70213 h 363310"/>
                <a:gd name="connsiteX796" fmla="*/ 254726 w 676818"/>
                <a:gd name="connsiteY796" fmla="*/ 69396 h 363310"/>
                <a:gd name="connsiteX797" fmla="*/ 255542 w 676818"/>
                <a:gd name="connsiteY797" fmla="*/ 68580 h 363310"/>
                <a:gd name="connsiteX798" fmla="*/ 255542 w 676818"/>
                <a:gd name="connsiteY798" fmla="*/ 66947 h 363310"/>
                <a:gd name="connsiteX799" fmla="*/ 254726 w 676818"/>
                <a:gd name="connsiteY799" fmla="*/ 65314 h 363310"/>
                <a:gd name="connsiteX800" fmla="*/ 250644 w 676818"/>
                <a:gd name="connsiteY800" fmla="*/ 63681 h 363310"/>
                <a:gd name="connsiteX801" fmla="*/ 249011 w 676818"/>
                <a:gd name="connsiteY801" fmla="*/ 62049 h 363310"/>
                <a:gd name="connsiteX802" fmla="*/ 247378 w 676818"/>
                <a:gd name="connsiteY802" fmla="*/ 62049 h 363310"/>
                <a:gd name="connsiteX803" fmla="*/ 244929 w 676818"/>
                <a:gd name="connsiteY803" fmla="*/ 61232 h 363310"/>
                <a:gd name="connsiteX804" fmla="*/ 242479 w 676818"/>
                <a:gd name="connsiteY804" fmla="*/ 60416 h 363310"/>
                <a:gd name="connsiteX805" fmla="*/ 240846 w 676818"/>
                <a:gd name="connsiteY805" fmla="*/ 60416 h 363310"/>
                <a:gd name="connsiteX806" fmla="*/ 240030 w 676818"/>
                <a:gd name="connsiteY806" fmla="*/ 58783 h 363310"/>
                <a:gd name="connsiteX807" fmla="*/ 240030 w 676818"/>
                <a:gd name="connsiteY807" fmla="*/ 57150 h 363310"/>
                <a:gd name="connsiteX808" fmla="*/ 240846 w 676818"/>
                <a:gd name="connsiteY808" fmla="*/ 56334 h 363310"/>
                <a:gd name="connsiteX809" fmla="*/ 242479 w 676818"/>
                <a:gd name="connsiteY809" fmla="*/ 55517 h 363310"/>
                <a:gd name="connsiteX810" fmla="*/ 244112 w 676818"/>
                <a:gd name="connsiteY810" fmla="*/ 55517 h 363310"/>
                <a:gd name="connsiteX811" fmla="*/ 245745 w 676818"/>
                <a:gd name="connsiteY811" fmla="*/ 54701 h 363310"/>
                <a:gd name="connsiteX812" fmla="*/ 246562 w 676818"/>
                <a:gd name="connsiteY812" fmla="*/ 53884 h 363310"/>
                <a:gd name="connsiteX813" fmla="*/ 246562 w 676818"/>
                <a:gd name="connsiteY813" fmla="*/ 53068 h 363310"/>
                <a:gd name="connsiteX814" fmla="*/ 246562 w 676818"/>
                <a:gd name="connsiteY814" fmla="*/ 52252 h 363310"/>
                <a:gd name="connsiteX815" fmla="*/ 245745 w 676818"/>
                <a:gd name="connsiteY815" fmla="*/ 51435 h 363310"/>
                <a:gd name="connsiteX816" fmla="*/ 244929 w 676818"/>
                <a:gd name="connsiteY816" fmla="*/ 51435 h 363310"/>
                <a:gd name="connsiteX817" fmla="*/ 244112 w 676818"/>
                <a:gd name="connsiteY817" fmla="*/ 52252 h 363310"/>
                <a:gd name="connsiteX818" fmla="*/ 242479 w 676818"/>
                <a:gd name="connsiteY818" fmla="*/ 52252 h 363310"/>
                <a:gd name="connsiteX819" fmla="*/ 240030 w 676818"/>
                <a:gd name="connsiteY819" fmla="*/ 51435 h 363310"/>
                <a:gd name="connsiteX820" fmla="*/ 238397 w 676818"/>
                <a:gd name="connsiteY820" fmla="*/ 50619 h 363310"/>
                <a:gd name="connsiteX821" fmla="*/ 238397 w 676818"/>
                <a:gd name="connsiteY821" fmla="*/ 49802 h 363310"/>
                <a:gd name="connsiteX822" fmla="*/ 240030 w 676818"/>
                <a:gd name="connsiteY822" fmla="*/ 48169 h 363310"/>
                <a:gd name="connsiteX823" fmla="*/ 240846 w 676818"/>
                <a:gd name="connsiteY823" fmla="*/ 47353 h 363310"/>
                <a:gd name="connsiteX824" fmla="*/ 240846 w 676818"/>
                <a:gd name="connsiteY824" fmla="*/ 45720 h 363310"/>
                <a:gd name="connsiteX825" fmla="*/ 240846 w 676818"/>
                <a:gd name="connsiteY825" fmla="*/ 44087 h 363310"/>
                <a:gd name="connsiteX826" fmla="*/ 241663 w 676818"/>
                <a:gd name="connsiteY826" fmla="*/ 41638 h 363310"/>
                <a:gd name="connsiteX827" fmla="*/ 243296 w 676818"/>
                <a:gd name="connsiteY827" fmla="*/ 40005 h 363310"/>
                <a:gd name="connsiteX828" fmla="*/ 244929 w 676818"/>
                <a:gd name="connsiteY828" fmla="*/ 39189 h 363310"/>
                <a:gd name="connsiteX829" fmla="*/ 249011 w 676818"/>
                <a:gd name="connsiteY829" fmla="*/ 40821 h 363310"/>
                <a:gd name="connsiteX830" fmla="*/ 254726 w 676818"/>
                <a:gd name="connsiteY830" fmla="*/ 42454 h 363310"/>
                <a:gd name="connsiteX831" fmla="*/ 255542 w 676818"/>
                <a:gd name="connsiteY831" fmla="*/ 42454 h 363310"/>
                <a:gd name="connsiteX832" fmla="*/ 255542 w 676818"/>
                <a:gd name="connsiteY832" fmla="*/ 41638 h 363310"/>
                <a:gd name="connsiteX833" fmla="*/ 256358 w 676818"/>
                <a:gd name="connsiteY833" fmla="*/ 40821 h 363310"/>
                <a:gd name="connsiteX834" fmla="*/ 263706 w 676818"/>
                <a:gd name="connsiteY834" fmla="*/ 40821 h 363310"/>
                <a:gd name="connsiteX835" fmla="*/ 265339 w 676818"/>
                <a:gd name="connsiteY835" fmla="*/ 40005 h 363310"/>
                <a:gd name="connsiteX836" fmla="*/ 266156 w 676818"/>
                <a:gd name="connsiteY836" fmla="*/ 39189 h 363310"/>
                <a:gd name="connsiteX837" fmla="*/ 273504 w 676818"/>
                <a:gd name="connsiteY837" fmla="*/ 38372 h 363310"/>
                <a:gd name="connsiteX838" fmla="*/ 274320 w 676818"/>
                <a:gd name="connsiteY838" fmla="*/ 37556 h 363310"/>
                <a:gd name="connsiteX839" fmla="*/ 275137 w 676818"/>
                <a:gd name="connsiteY839" fmla="*/ 36739 h 363310"/>
                <a:gd name="connsiteX840" fmla="*/ 276769 w 676818"/>
                <a:gd name="connsiteY840" fmla="*/ 36739 h 363310"/>
                <a:gd name="connsiteX841" fmla="*/ 278402 w 676818"/>
                <a:gd name="connsiteY841" fmla="*/ 36739 h 363310"/>
                <a:gd name="connsiteX842" fmla="*/ 280851 w 676818"/>
                <a:gd name="connsiteY842" fmla="*/ 35923 h 363310"/>
                <a:gd name="connsiteX843" fmla="*/ 282484 w 676818"/>
                <a:gd name="connsiteY843" fmla="*/ 35106 h 363310"/>
                <a:gd name="connsiteX844" fmla="*/ 282484 w 676818"/>
                <a:gd name="connsiteY844" fmla="*/ 35106 h 363310"/>
                <a:gd name="connsiteX845" fmla="*/ 284933 w 676818"/>
                <a:gd name="connsiteY845" fmla="*/ 35106 h 363310"/>
                <a:gd name="connsiteX846" fmla="*/ 287383 w 676818"/>
                <a:gd name="connsiteY846" fmla="*/ 34290 h 363310"/>
                <a:gd name="connsiteX847" fmla="*/ 288199 w 676818"/>
                <a:gd name="connsiteY847" fmla="*/ 34290 h 363310"/>
                <a:gd name="connsiteX848" fmla="*/ 289015 w 676818"/>
                <a:gd name="connsiteY848" fmla="*/ 33474 h 363310"/>
                <a:gd name="connsiteX849" fmla="*/ 291465 w 676818"/>
                <a:gd name="connsiteY849" fmla="*/ 31841 h 363310"/>
                <a:gd name="connsiteX850" fmla="*/ 295547 w 676818"/>
                <a:gd name="connsiteY850" fmla="*/ 31024 h 363310"/>
                <a:gd name="connsiteX851" fmla="*/ 296363 w 676818"/>
                <a:gd name="connsiteY851" fmla="*/ 31841 h 363310"/>
                <a:gd name="connsiteX852" fmla="*/ 298813 w 676818"/>
                <a:gd name="connsiteY852" fmla="*/ 31841 h 363310"/>
                <a:gd name="connsiteX853" fmla="*/ 301262 w 676818"/>
                <a:gd name="connsiteY853" fmla="*/ 31024 h 363310"/>
                <a:gd name="connsiteX854" fmla="*/ 302895 w 676818"/>
                <a:gd name="connsiteY854" fmla="*/ 30208 h 363310"/>
                <a:gd name="connsiteX855" fmla="*/ 303712 w 676818"/>
                <a:gd name="connsiteY855" fmla="*/ 31024 h 363310"/>
                <a:gd name="connsiteX856" fmla="*/ 305344 w 676818"/>
                <a:gd name="connsiteY856" fmla="*/ 31841 h 363310"/>
                <a:gd name="connsiteX857" fmla="*/ 306161 w 676818"/>
                <a:gd name="connsiteY857" fmla="*/ 31024 h 363310"/>
                <a:gd name="connsiteX858" fmla="*/ 306977 w 676818"/>
                <a:gd name="connsiteY858" fmla="*/ 28575 h 363310"/>
                <a:gd name="connsiteX859" fmla="*/ 307794 w 676818"/>
                <a:gd name="connsiteY859" fmla="*/ 26126 h 363310"/>
                <a:gd name="connsiteX860" fmla="*/ 309426 w 676818"/>
                <a:gd name="connsiteY860" fmla="*/ 25309 h 363310"/>
                <a:gd name="connsiteX861" fmla="*/ 310243 w 676818"/>
                <a:gd name="connsiteY861" fmla="*/ 25309 h 363310"/>
                <a:gd name="connsiteX862" fmla="*/ 311059 w 676818"/>
                <a:gd name="connsiteY862" fmla="*/ 24493 h 363310"/>
                <a:gd name="connsiteX863" fmla="*/ 311876 w 676818"/>
                <a:gd name="connsiteY863" fmla="*/ 23677 h 363310"/>
                <a:gd name="connsiteX864" fmla="*/ 315958 w 676818"/>
                <a:gd name="connsiteY864" fmla="*/ 23677 h 363310"/>
                <a:gd name="connsiteX865" fmla="*/ 319223 w 676818"/>
                <a:gd name="connsiteY865" fmla="*/ 21227 h 363310"/>
                <a:gd name="connsiteX866" fmla="*/ 320040 w 676818"/>
                <a:gd name="connsiteY866" fmla="*/ 22044 h 363310"/>
                <a:gd name="connsiteX867" fmla="*/ 324122 w 676818"/>
                <a:gd name="connsiteY867" fmla="*/ 22044 h 363310"/>
                <a:gd name="connsiteX868" fmla="*/ 329837 w 676818"/>
                <a:gd name="connsiteY868" fmla="*/ 20411 h 363310"/>
                <a:gd name="connsiteX869" fmla="*/ 333103 w 676818"/>
                <a:gd name="connsiteY869" fmla="*/ 19594 h 363310"/>
                <a:gd name="connsiteX870" fmla="*/ 338818 w 676818"/>
                <a:gd name="connsiteY870" fmla="*/ 17962 h 363310"/>
                <a:gd name="connsiteX871" fmla="*/ 341267 w 676818"/>
                <a:gd name="connsiteY871" fmla="*/ 17145 h 363310"/>
                <a:gd name="connsiteX872" fmla="*/ 345349 w 676818"/>
                <a:gd name="connsiteY872" fmla="*/ 16329 h 363310"/>
                <a:gd name="connsiteX873" fmla="*/ 348615 w 676818"/>
                <a:gd name="connsiteY873" fmla="*/ 15512 h 363310"/>
                <a:gd name="connsiteX874" fmla="*/ 351064 w 676818"/>
                <a:gd name="connsiteY874" fmla="*/ 13063 h 363310"/>
                <a:gd name="connsiteX875" fmla="*/ 352697 w 676818"/>
                <a:gd name="connsiteY875" fmla="*/ 13063 h 363310"/>
                <a:gd name="connsiteX876" fmla="*/ 355146 w 676818"/>
                <a:gd name="connsiteY876" fmla="*/ 13063 h 363310"/>
                <a:gd name="connsiteX877" fmla="*/ 356779 w 676818"/>
                <a:gd name="connsiteY877" fmla="*/ 12246 h 363310"/>
                <a:gd name="connsiteX878" fmla="*/ 357596 w 676818"/>
                <a:gd name="connsiteY878" fmla="*/ 11430 h 363310"/>
                <a:gd name="connsiteX879" fmla="*/ 358412 w 676818"/>
                <a:gd name="connsiteY879" fmla="*/ 9797 h 363310"/>
                <a:gd name="connsiteX880" fmla="*/ 358412 w 676818"/>
                <a:gd name="connsiteY880" fmla="*/ 8164 h 363310"/>
                <a:gd name="connsiteX881" fmla="*/ 358412 w 676818"/>
                <a:gd name="connsiteY881" fmla="*/ 6531 h 363310"/>
                <a:gd name="connsiteX882" fmla="*/ 360045 w 676818"/>
                <a:gd name="connsiteY882" fmla="*/ 5715 h 363310"/>
                <a:gd name="connsiteX883" fmla="*/ 362494 w 676818"/>
                <a:gd name="connsiteY883" fmla="*/ 5715 h 363310"/>
                <a:gd name="connsiteX884" fmla="*/ 364127 w 676818"/>
                <a:gd name="connsiteY884" fmla="*/ 5715 h 363310"/>
                <a:gd name="connsiteX885" fmla="*/ 367393 w 676818"/>
                <a:gd name="connsiteY885" fmla="*/ 2449 h 363310"/>
                <a:gd name="connsiteX886" fmla="*/ 369842 w 676818"/>
                <a:gd name="connsiteY886" fmla="*/ 816 h 363310"/>
                <a:gd name="connsiteX887" fmla="*/ 372291 w 676818"/>
                <a:gd name="connsiteY887" fmla="*/ 0 h 363310"/>
                <a:gd name="connsiteX888" fmla="*/ 376373 w 676818"/>
                <a:gd name="connsiteY888" fmla="*/ 816 h 363310"/>
                <a:gd name="connsiteX889" fmla="*/ 380456 w 676818"/>
                <a:gd name="connsiteY889" fmla="*/ 1633 h 363310"/>
                <a:gd name="connsiteX890" fmla="*/ 384538 w 676818"/>
                <a:gd name="connsiteY890" fmla="*/ 3266 h 363310"/>
                <a:gd name="connsiteX891" fmla="*/ 386987 w 676818"/>
                <a:gd name="connsiteY891" fmla="*/ 4899 h 363310"/>
                <a:gd name="connsiteX892" fmla="*/ 388620 w 676818"/>
                <a:gd name="connsiteY892" fmla="*/ 6531 h 363310"/>
                <a:gd name="connsiteX893" fmla="*/ 390253 w 676818"/>
                <a:gd name="connsiteY893" fmla="*/ 7348 h 363310"/>
                <a:gd name="connsiteX894" fmla="*/ 391886 w 676818"/>
                <a:gd name="connsiteY894" fmla="*/ 8164 h 363310"/>
                <a:gd name="connsiteX895" fmla="*/ 393519 w 676818"/>
                <a:gd name="connsiteY895" fmla="*/ 7348 h 363310"/>
                <a:gd name="connsiteX896" fmla="*/ 395151 w 676818"/>
                <a:gd name="connsiteY896" fmla="*/ 6531 h 363310"/>
                <a:gd name="connsiteX897" fmla="*/ 395968 w 676818"/>
                <a:gd name="connsiteY897" fmla="*/ 5715 h 363310"/>
                <a:gd name="connsiteX898" fmla="*/ 396784 w 676818"/>
                <a:gd name="connsiteY898" fmla="*/ 4899 h 363310"/>
                <a:gd name="connsiteX899" fmla="*/ 400866 w 676818"/>
                <a:gd name="connsiteY899" fmla="*/ 4082 h 363310"/>
                <a:gd name="connsiteX900" fmla="*/ 401683 w 676818"/>
                <a:gd name="connsiteY900" fmla="*/ 5715 h 363310"/>
                <a:gd name="connsiteX901" fmla="*/ 403315 w 676818"/>
                <a:gd name="connsiteY901" fmla="*/ 9797 h 363310"/>
                <a:gd name="connsiteX902" fmla="*/ 404948 w 676818"/>
                <a:gd name="connsiteY902" fmla="*/ 14696 h 363310"/>
                <a:gd name="connsiteX903" fmla="*/ 407398 w 676818"/>
                <a:gd name="connsiteY903" fmla="*/ 21227 h 363310"/>
                <a:gd name="connsiteX904" fmla="*/ 408214 w 676818"/>
                <a:gd name="connsiteY904" fmla="*/ 24493 h 363310"/>
                <a:gd name="connsiteX905" fmla="*/ 407398 w 676818"/>
                <a:gd name="connsiteY905" fmla="*/ 26126 h 363310"/>
                <a:gd name="connsiteX906" fmla="*/ 407398 w 676818"/>
                <a:gd name="connsiteY906" fmla="*/ 28575 h 363310"/>
                <a:gd name="connsiteX907" fmla="*/ 407398 w 676818"/>
                <a:gd name="connsiteY907" fmla="*/ 31024 h 363310"/>
                <a:gd name="connsiteX908" fmla="*/ 405765 w 676818"/>
                <a:gd name="connsiteY908" fmla="*/ 34290 h 363310"/>
                <a:gd name="connsiteX909" fmla="*/ 406581 w 676818"/>
                <a:gd name="connsiteY909" fmla="*/ 35923 h 363310"/>
                <a:gd name="connsiteX910" fmla="*/ 410663 w 676818"/>
                <a:gd name="connsiteY910" fmla="*/ 37556 h 363310"/>
                <a:gd name="connsiteX911" fmla="*/ 416379 w 676818"/>
                <a:gd name="connsiteY911" fmla="*/ 36739 h 363310"/>
                <a:gd name="connsiteX912" fmla="*/ 419644 w 676818"/>
                <a:gd name="connsiteY912" fmla="*/ 35106 h 363310"/>
                <a:gd name="connsiteX913" fmla="*/ 421277 w 676818"/>
                <a:gd name="connsiteY913" fmla="*/ 35923 h 363310"/>
                <a:gd name="connsiteX914" fmla="*/ 422094 w 676818"/>
                <a:gd name="connsiteY914" fmla="*/ 35106 h 363310"/>
                <a:gd name="connsiteX915" fmla="*/ 422910 w 676818"/>
                <a:gd name="connsiteY915" fmla="*/ 32657 h 363310"/>
                <a:gd name="connsiteX916" fmla="*/ 424543 w 676818"/>
                <a:gd name="connsiteY916" fmla="*/ 31841 h 363310"/>
                <a:gd name="connsiteX917" fmla="*/ 426176 w 676818"/>
                <a:gd name="connsiteY917" fmla="*/ 33474 h 363310"/>
                <a:gd name="connsiteX918" fmla="*/ 426992 w 676818"/>
                <a:gd name="connsiteY918" fmla="*/ 35923 h 363310"/>
                <a:gd name="connsiteX919" fmla="*/ 427808 w 676818"/>
                <a:gd name="connsiteY919" fmla="*/ 37556 h 363310"/>
                <a:gd name="connsiteX920" fmla="*/ 427808 w 676818"/>
                <a:gd name="connsiteY920" fmla="*/ 39189 h 363310"/>
                <a:gd name="connsiteX921" fmla="*/ 427808 w 676818"/>
                <a:gd name="connsiteY921" fmla="*/ 41638 h 363310"/>
                <a:gd name="connsiteX922" fmla="*/ 428625 w 676818"/>
                <a:gd name="connsiteY922" fmla="*/ 42454 h 363310"/>
                <a:gd name="connsiteX923" fmla="*/ 430258 w 676818"/>
                <a:gd name="connsiteY923" fmla="*/ 41638 h 363310"/>
                <a:gd name="connsiteX924" fmla="*/ 431074 w 676818"/>
                <a:gd name="connsiteY924" fmla="*/ 40821 h 363310"/>
                <a:gd name="connsiteX925" fmla="*/ 431074 w 676818"/>
                <a:gd name="connsiteY925" fmla="*/ 40005 h 363310"/>
                <a:gd name="connsiteX926" fmla="*/ 431074 w 676818"/>
                <a:gd name="connsiteY926" fmla="*/ 39189 h 363310"/>
                <a:gd name="connsiteX927" fmla="*/ 431074 w 676818"/>
                <a:gd name="connsiteY927" fmla="*/ 38372 h 363310"/>
                <a:gd name="connsiteX928" fmla="*/ 431074 w 676818"/>
                <a:gd name="connsiteY928" fmla="*/ 37556 h 363310"/>
                <a:gd name="connsiteX929" fmla="*/ 431890 w 676818"/>
                <a:gd name="connsiteY929" fmla="*/ 37556 h 363310"/>
                <a:gd name="connsiteX930" fmla="*/ 433523 w 676818"/>
                <a:gd name="connsiteY930" fmla="*/ 37556 h 363310"/>
                <a:gd name="connsiteX931" fmla="*/ 435973 w 676818"/>
                <a:gd name="connsiteY931" fmla="*/ 38372 h 363310"/>
                <a:gd name="connsiteX932" fmla="*/ 439238 w 676818"/>
                <a:gd name="connsiteY932" fmla="*/ 41638 h 363310"/>
                <a:gd name="connsiteX933" fmla="*/ 440871 w 676818"/>
                <a:gd name="connsiteY933" fmla="*/ 42454 h 363310"/>
                <a:gd name="connsiteX934" fmla="*/ 441688 w 676818"/>
                <a:gd name="connsiteY934" fmla="*/ 42454 h 363310"/>
                <a:gd name="connsiteX935" fmla="*/ 443321 w 676818"/>
                <a:gd name="connsiteY935" fmla="*/ 42454 h 363310"/>
                <a:gd name="connsiteX936" fmla="*/ 445770 w 676818"/>
                <a:gd name="connsiteY936" fmla="*/ 41638 h 363310"/>
                <a:gd name="connsiteX937" fmla="*/ 447403 w 676818"/>
                <a:gd name="connsiteY937" fmla="*/ 40005 h 363310"/>
                <a:gd name="connsiteX938" fmla="*/ 448219 w 676818"/>
                <a:gd name="connsiteY938" fmla="*/ 39189 h 363310"/>
                <a:gd name="connsiteX939" fmla="*/ 449036 w 676818"/>
                <a:gd name="connsiteY939" fmla="*/ 39189 h 363310"/>
                <a:gd name="connsiteX940" fmla="*/ 449852 w 676818"/>
                <a:gd name="connsiteY940" fmla="*/ 40005 h 363310"/>
                <a:gd name="connsiteX941" fmla="*/ 449852 w 676818"/>
                <a:gd name="connsiteY941" fmla="*/ 41638 h 363310"/>
                <a:gd name="connsiteX942" fmla="*/ 449036 w 676818"/>
                <a:gd name="connsiteY942" fmla="*/ 43271 h 363310"/>
                <a:gd name="connsiteX943" fmla="*/ 446587 w 676818"/>
                <a:gd name="connsiteY943" fmla="*/ 44904 h 363310"/>
                <a:gd name="connsiteX944" fmla="*/ 444137 w 676818"/>
                <a:gd name="connsiteY944" fmla="*/ 46537 h 363310"/>
                <a:gd name="connsiteX945" fmla="*/ 442504 w 676818"/>
                <a:gd name="connsiteY945" fmla="*/ 49802 h 363310"/>
                <a:gd name="connsiteX946" fmla="*/ 442504 w 676818"/>
                <a:gd name="connsiteY946" fmla="*/ 53068 h 363310"/>
                <a:gd name="connsiteX947" fmla="*/ 443321 w 676818"/>
                <a:gd name="connsiteY947" fmla="*/ 54701 h 363310"/>
                <a:gd name="connsiteX948" fmla="*/ 444137 w 676818"/>
                <a:gd name="connsiteY948" fmla="*/ 55517 h 363310"/>
                <a:gd name="connsiteX949" fmla="*/ 444137 w 676818"/>
                <a:gd name="connsiteY949" fmla="*/ 57150 h 363310"/>
                <a:gd name="connsiteX950" fmla="*/ 444954 w 676818"/>
                <a:gd name="connsiteY950" fmla="*/ 57150 h 363310"/>
                <a:gd name="connsiteX951" fmla="*/ 445770 w 676818"/>
                <a:gd name="connsiteY951" fmla="*/ 56334 h 363310"/>
                <a:gd name="connsiteX952" fmla="*/ 448219 w 676818"/>
                <a:gd name="connsiteY952" fmla="*/ 53068 h 363310"/>
                <a:gd name="connsiteX953" fmla="*/ 449852 w 676818"/>
                <a:gd name="connsiteY953" fmla="*/ 52252 h 363310"/>
                <a:gd name="connsiteX954" fmla="*/ 452301 w 676818"/>
                <a:gd name="connsiteY954" fmla="*/ 51435 h 363310"/>
                <a:gd name="connsiteX955" fmla="*/ 455567 w 676818"/>
                <a:gd name="connsiteY955" fmla="*/ 51435 h 363310"/>
                <a:gd name="connsiteX956" fmla="*/ 458016 w 676818"/>
                <a:gd name="connsiteY956" fmla="*/ 52252 h 363310"/>
                <a:gd name="connsiteX957" fmla="*/ 458833 w 676818"/>
                <a:gd name="connsiteY957" fmla="*/ 53884 h 363310"/>
                <a:gd name="connsiteX958" fmla="*/ 460465 w 676818"/>
                <a:gd name="connsiteY958" fmla="*/ 54701 h 363310"/>
                <a:gd name="connsiteX959" fmla="*/ 461282 w 676818"/>
                <a:gd name="connsiteY959" fmla="*/ 53884 h 363310"/>
                <a:gd name="connsiteX960" fmla="*/ 462098 w 676818"/>
                <a:gd name="connsiteY960" fmla="*/ 52252 h 363310"/>
                <a:gd name="connsiteX961" fmla="*/ 462098 w 676818"/>
                <a:gd name="connsiteY961" fmla="*/ 50619 h 363310"/>
                <a:gd name="connsiteX962" fmla="*/ 462098 w 676818"/>
                <a:gd name="connsiteY962" fmla="*/ 49802 h 363310"/>
                <a:gd name="connsiteX963" fmla="*/ 466181 w 676818"/>
                <a:gd name="connsiteY963" fmla="*/ 46537 h 363310"/>
                <a:gd name="connsiteX964" fmla="*/ 468630 w 676818"/>
                <a:gd name="connsiteY964" fmla="*/ 44904 h 363310"/>
                <a:gd name="connsiteX965" fmla="*/ 469446 w 676818"/>
                <a:gd name="connsiteY965" fmla="*/ 44904 h 363310"/>
                <a:gd name="connsiteX966" fmla="*/ 471079 w 676818"/>
                <a:gd name="connsiteY966" fmla="*/ 45720 h 363310"/>
                <a:gd name="connsiteX967" fmla="*/ 471896 w 676818"/>
                <a:gd name="connsiteY967" fmla="*/ 45720 h 363310"/>
                <a:gd name="connsiteX968" fmla="*/ 474345 w 676818"/>
                <a:gd name="connsiteY968" fmla="*/ 44087 h 363310"/>
                <a:gd name="connsiteX969" fmla="*/ 476794 w 676818"/>
                <a:gd name="connsiteY969" fmla="*/ 41638 h 363310"/>
                <a:gd name="connsiteX970" fmla="*/ 476794 w 676818"/>
                <a:gd name="connsiteY970" fmla="*/ 40005 h 363310"/>
                <a:gd name="connsiteX971" fmla="*/ 476794 w 676818"/>
                <a:gd name="connsiteY971" fmla="*/ 38372 h 363310"/>
                <a:gd name="connsiteX972" fmla="*/ 477611 w 676818"/>
                <a:gd name="connsiteY972" fmla="*/ 37556 h 363310"/>
                <a:gd name="connsiteX973" fmla="*/ 480876 w 676818"/>
                <a:gd name="connsiteY973" fmla="*/ 36739 h 363310"/>
                <a:gd name="connsiteX974" fmla="*/ 481693 w 676818"/>
                <a:gd name="connsiteY974" fmla="*/ 36739 h 363310"/>
                <a:gd name="connsiteX975" fmla="*/ 484958 w 676818"/>
                <a:gd name="connsiteY975" fmla="*/ 35106 h 363310"/>
                <a:gd name="connsiteX976" fmla="*/ 489040 w 676818"/>
                <a:gd name="connsiteY976" fmla="*/ 32657 h 363310"/>
                <a:gd name="connsiteX977" fmla="*/ 491490 w 676818"/>
                <a:gd name="connsiteY977" fmla="*/ 31024 h 363310"/>
                <a:gd name="connsiteX978" fmla="*/ 495572 w 676818"/>
                <a:gd name="connsiteY978" fmla="*/ 30208 h 363310"/>
                <a:gd name="connsiteX979" fmla="*/ 496388 w 676818"/>
                <a:gd name="connsiteY979" fmla="*/ 29391 h 363310"/>
                <a:gd name="connsiteX980" fmla="*/ 498021 w 676818"/>
                <a:gd name="connsiteY980" fmla="*/ 28575 h 363310"/>
                <a:gd name="connsiteX981" fmla="*/ 500471 w 676818"/>
                <a:gd name="connsiteY981" fmla="*/ 26942 h 363310"/>
                <a:gd name="connsiteX982" fmla="*/ 502104 w 676818"/>
                <a:gd name="connsiteY982" fmla="*/ 26942 h 363310"/>
                <a:gd name="connsiteX983" fmla="*/ 501287 w 676818"/>
                <a:gd name="connsiteY983" fmla="*/ 30208 h 363310"/>
                <a:gd name="connsiteX984" fmla="*/ 499654 w 676818"/>
                <a:gd name="connsiteY984" fmla="*/ 34290 h 363310"/>
                <a:gd name="connsiteX985" fmla="*/ 498838 w 676818"/>
                <a:gd name="connsiteY985" fmla="*/ 35106 h 363310"/>
                <a:gd name="connsiteX986" fmla="*/ 494756 w 676818"/>
                <a:gd name="connsiteY986" fmla="*/ 35106 h 363310"/>
                <a:gd name="connsiteX987" fmla="*/ 494756 w 676818"/>
                <a:gd name="connsiteY987" fmla="*/ 35923 h 363310"/>
                <a:gd name="connsiteX988" fmla="*/ 495572 w 676818"/>
                <a:gd name="connsiteY988" fmla="*/ 37556 h 363310"/>
                <a:gd name="connsiteX989" fmla="*/ 496388 w 676818"/>
                <a:gd name="connsiteY989" fmla="*/ 38372 h 363310"/>
                <a:gd name="connsiteX990" fmla="*/ 497205 w 676818"/>
                <a:gd name="connsiteY990" fmla="*/ 39189 h 363310"/>
                <a:gd name="connsiteX991" fmla="*/ 498021 w 676818"/>
                <a:gd name="connsiteY991" fmla="*/ 40821 h 363310"/>
                <a:gd name="connsiteX992" fmla="*/ 502104 w 676818"/>
                <a:gd name="connsiteY992" fmla="*/ 44087 h 363310"/>
                <a:gd name="connsiteX993" fmla="*/ 507002 w 676818"/>
                <a:gd name="connsiteY993" fmla="*/ 48169 h 363310"/>
                <a:gd name="connsiteX994" fmla="*/ 512717 w 676818"/>
                <a:gd name="connsiteY994" fmla="*/ 53068 h 363310"/>
                <a:gd name="connsiteX995" fmla="*/ 516799 w 676818"/>
                <a:gd name="connsiteY995" fmla="*/ 56334 h 363310"/>
                <a:gd name="connsiteX996" fmla="*/ 518432 w 676818"/>
                <a:gd name="connsiteY996" fmla="*/ 57966 h 363310"/>
                <a:gd name="connsiteX997" fmla="*/ 519248 w 676818"/>
                <a:gd name="connsiteY997" fmla="*/ 59599 h 363310"/>
                <a:gd name="connsiteX998" fmla="*/ 522514 w 676818"/>
                <a:gd name="connsiteY998" fmla="*/ 64498 h 363310"/>
                <a:gd name="connsiteX999" fmla="*/ 524964 w 676818"/>
                <a:gd name="connsiteY999" fmla="*/ 69396 h 363310"/>
                <a:gd name="connsiteX1000" fmla="*/ 529862 w 676818"/>
                <a:gd name="connsiteY1000" fmla="*/ 77561 h 363310"/>
                <a:gd name="connsiteX1001" fmla="*/ 533944 w 676818"/>
                <a:gd name="connsiteY1001" fmla="*/ 84909 h 363310"/>
                <a:gd name="connsiteX1002" fmla="*/ 538026 w 676818"/>
                <a:gd name="connsiteY1002" fmla="*/ 93073 h 363310"/>
                <a:gd name="connsiteX1003" fmla="*/ 540476 w 676818"/>
                <a:gd name="connsiteY1003" fmla="*/ 97971 h 363310"/>
                <a:gd name="connsiteX1004" fmla="*/ 545374 w 676818"/>
                <a:gd name="connsiteY1004" fmla="*/ 107769 h 363310"/>
                <a:gd name="connsiteX1005" fmla="*/ 547007 w 676818"/>
                <a:gd name="connsiteY1005" fmla="*/ 111034 h 363310"/>
                <a:gd name="connsiteX1006" fmla="*/ 549456 w 676818"/>
                <a:gd name="connsiteY1006" fmla="*/ 116749 h 363310"/>
                <a:gd name="connsiteX1007" fmla="*/ 551906 w 676818"/>
                <a:gd name="connsiteY1007" fmla="*/ 122464 h 363310"/>
                <a:gd name="connsiteX1008" fmla="*/ 554355 w 676818"/>
                <a:gd name="connsiteY1008" fmla="*/ 127363 h 363310"/>
                <a:gd name="connsiteX1009" fmla="*/ 555988 w 676818"/>
                <a:gd name="connsiteY1009" fmla="*/ 128179 h 363310"/>
                <a:gd name="connsiteX1010" fmla="*/ 555988 w 676818"/>
                <a:gd name="connsiteY1010" fmla="*/ 126546 h 363310"/>
                <a:gd name="connsiteX1011" fmla="*/ 555988 w 676818"/>
                <a:gd name="connsiteY1011" fmla="*/ 125730 h 363310"/>
                <a:gd name="connsiteX1012" fmla="*/ 556804 w 676818"/>
                <a:gd name="connsiteY1012" fmla="*/ 124914 h 363310"/>
                <a:gd name="connsiteX1013" fmla="*/ 558437 w 676818"/>
                <a:gd name="connsiteY1013" fmla="*/ 123281 h 363310"/>
                <a:gd name="connsiteX1014" fmla="*/ 559254 w 676818"/>
                <a:gd name="connsiteY1014" fmla="*/ 123281 h 363310"/>
                <a:gd name="connsiteX1015" fmla="*/ 560887 w 676818"/>
                <a:gd name="connsiteY1015" fmla="*/ 123281 h 363310"/>
                <a:gd name="connsiteX1016" fmla="*/ 562519 w 676818"/>
                <a:gd name="connsiteY1016" fmla="*/ 122464 h 363310"/>
                <a:gd name="connsiteX1017" fmla="*/ 563336 w 676818"/>
                <a:gd name="connsiteY1017" fmla="*/ 120831 h 363310"/>
                <a:gd name="connsiteX1018" fmla="*/ 563336 w 676818"/>
                <a:gd name="connsiteY1018" fmla="*/ 118382 h 363310"/>
                <a:gd name="connsiteX1019" fmla="*/ 563336 w 676818"/>
                <a:gd name="connsiteY1019" fmla="*/ 117566 h 363310"/>
                <a:gd name="connsiteX1020" fmla="*/ 564152 w 676818"/>
                <a:gd name="connsiteY1020" fmla="*/ 115933 h 363310"/>
                <a:gd name="connsiteX1021" fmla="*/ 564969 w 676818"/>
                <a:gd name="connsiteY1021" fmla="*/ 115116 h 363310"/>
                <a:gd name="connsiteX1022" fmla="*/ 565785 w 676818"/>
                <a:gd name="connsiteY1022" fmla="*/ 115116 h 363310"/>
                <a:gd name="connsiteX1023" fmla="*/ 566601 w 676818"/>
                <a:gd name="connsiteY1023" fmla="*/ 115116 h 363310"/>
                <a:gd name="connsiteX1024" fmla="*/ 567418 w 676818"/>
                <a:gd name="connsiteY1024" fmla="*/ 113484 h 363310"/>
                <a:gd name="connsiteX1025" fmla="*/ 569051 w 676818"/>
                <a:gd name="connsiteY1025" fmla="*/ 112667 h 363310"/>
                <a:gd name="connsiteX1026" fmla="*/ 570683 w 676818"/>
                <a:gd name="connsiteY1026" fmla="*/ 112667 h 363310"/>
                <a:gd name="connsiteX1027" fmla="*/ 571500 w 676818"/>
                <a:gd name="connsiteY1027" fmla="*/ 112667 h 363310"/>
                <a:gd name="connsiteX1028" fmla="*/ 572316 w 676818"/>
                <a:gd name="connsiteY1028" fmla="*/ 113484 h 363310"/>
                <a:gd name="connsiteX1029" fmla="*/ 573133 w 676818"/>
                <a:gd name="connsiteY1029" fmla="*/ 115116 h 363310"/>
                <a:gd name="connsiteX1030" fmla="*/ 573949 w 676818"/>
                <a:gd name="connsiteY1030" fmla="*/ 115116 h 363310"/>
                <a:gd name="connsiteX1031" fmla="*/ 575582 w 676818"/>
                <a:gd name="connsiteY1031" fmla="*/ 115116 h 363310"/>
                <a:gd name="connsiteX1032" fmla="*/ 575582 w 676818"/>
                <a:gd name="connsiteY1032" fmla="*/ 115933 h 363310"/>
                <a:gd name="connsiteX1033" fmla="*/ 574765 w 676818"/>
                <a:gd name="connsiteY1033" fmla="*/ 117566 h 363310"/>
                <a:gd name="connsiteX1034" fmla="*/ 573949 w 676818"/>
                <a:gd name="connsiteY1034" fmla="*/ 119199 h 363310"/>
                <a:gd name="connsiteX1035" fmla="*/ 573949 w 676818"/>
                <a:gd name="connsiteY1035" fmla="*/ 120015 h 363310"/>
                <a:gd name="connsiteX1036" fmla="*/ 574765 w 676818"/>
                <a:gd name="connsiteY1036" fmla="*/ 120831 h 363310"/>
                <a:gd name="connsiteX1037" fmla="*/ 578031 w 676818"/>
                <a:gd name="connsiteY1037" fmla="*/ 120015 h 363310"/>
                <a:gd name="connsiteX1038" fmla="*/ 578848 w 676818"/>
                <a:gd name="connsiteY1038" fmla="*/ 120015 h 363310"/>
                <a:gd name="connsiteX1039" fmla="*/ 578848 w 676818"/>
                <a:gd name="connsiteY1039" fmla="*/ 121648 h 363310"/>
                <a:gd name="connsiteX1040" fmla="*/ 579664 w 676818"/>
                <a:gd name="connsiteY1040" fmla="*/ 122464 h 363310"/>
                <a:gd name="connsiteX1041" fmla="*/ 579664 w 676818"/>
                <a:gd name="connsiteY1041" fmla="*/ 124097 h 363310"/>
                <a:gd name="connsiteX1042" fmla="*/ 579664 w 676818"/>
                <a:gd name="connsiteY1042" fmla="*/ 125730 h 363310"/>
                <a:gd name="connsiteX1043" fmla="*/ 580481 w 676818"/>
                <a:gd name="connsiteY1043" fmla="*/ 126546 h 363310"/>
                <a:gd name="connsiteX1044" fmla="*/ 582930 w 676818"/>
                <a:gd name="connsiteY1044" fmla="*/ 126546 h 363310"/>
                <a:gd name="connsiteX1045" fmla="*/ 584563 w 676818"/>
                <a:gd name="connsiteY1045" fmla="*/ 125730 h 363310"/>
                <a:gd name="connsiteX1046" fmla="*/ 587829 w 676818"/>
                <a:gd name="connsiteY1046" fmla="*/ 125730 h 363310"/>
                <a:gd name="connsiteX1047" fmla="*/ 590278 w 676818"/>
                <a:gd name="connsiteY1047" fmla="*/ 127363 h 363310"/>
                <a:gd name="connsiteX1048" fmla="*/ 591911 w 676818"/>
                <a:gd name="connsiteY1048" fmla="*/ 127363 h 363310"/>
                <a:gd name="connsiteX1049" fmla="*/ 593544 w 676818"/>
                <a:gd name="connsiteY1049" fmla="*/ 126546 h 363310"/>
                <a:gd name="connsiteX1050" fmla="*/ 595993 w 676818"/>
                <a:gd name="connsiteY1050" fmla="*/ 126546 h 363310"/>
                <a:gd name="connsiteX1051" fmla="*/ 597626 w 676818"/>
                <a:gd name="connsiteY1051" fmla="*/ 125730 h 363310"/>
                <a:gd name="connsiteX1052" fmla="*/ 599258 w 676818"/>
                <a:gd name="connsiteY1052" fmla="*/ 124097 h 363310"/>
                <a:gd name="connsiteX1053" fmla="*/ 600075 w 676818"/>
                <a:gd name="connsiteY1053" fmla="*/ 123281 h 363310"/>
                <a:gd name="connsiteX1054" fmla="*/ 600891 w 676818"/>
                <a:gd name="connsiteY1054" fmla="*/ 122464 h 363310"/>
                <a:gd name="connsiteX1055" fmla="*/ 603340 w 676818"/>
                <a:gd name="connsiteY1055" fmla="*/ 122464 h 363310"/>
                <a:gd name="connsiteX1056" fmla="*/ 604973 w 676818"/>
                <a:gd name="connsiteY1056" fmla="*/ 122464 h 363310"/>
                <a:gd name="connsiteX1057" fmla="*/ 605790 w 676818"/>
                <a:gd name="connsiteY1057" fmla="*/ 120831 h 363310"/>
                <a:gd name="connsiteX1058" fmla="*/ 606606 w 676818"/>
                <a:gd name="connsiteY1058" fmla="*/ 120015 h 363310"/>
                <a:gd name="connsiteX1059" fmla="*/ 608239 w 676818"/>
                <a:gd name="connsiteY1059" fmla="*/ 120015 h 363310"/>
                <a:gd name="connsiteX1060" fmla="*/ 609872 w 676818"/>
                <a:gd name="connsiteY1060" fmla="*/ 120015 h 363310"/>
                <a:gd name="connsiteX1061" fmla="*/ 613954 w 676818"/>
                <a:gd name="connsiteY1061" fmla="*/ 121648 h 363310"/>
                <a:gd name="connsiteX1062" fmla="*/ 616404 w 676818"/>
                <a:gd name="connsiteY1062" fmla="*/ 123281 h 363310"/>
                <a:gd name="connsiteX1063" fmla="*/ 618853 w 676818"/>
                <a:gd name="connsiteY1063" fmla="*/ 124914 h 363310"/>
                <a:gd name="connsiteX1064" fmla="*/ 620486 w 676818"/>
                <a:gd name="connsiteY1064" fmla="*/ 125730 h 363310"/>
                <a:gd name="connsiteX1065" fmla="*/ 621302 w 676818"/>
                <a:gd name="connsiteY1065" fmla="*/ 128179 h 363310"/>
                <a:gd name="connsiteX1066" fmla="*/ 622935 w 676818"/>
                <a:gd name="connsiteY1066" fmla="*/ 129812 h 363310"/>
                <a:gd name="connsiteX1067" fmla="*/ 624568 w 676818"/>
                <a:gd name="connsiteY1067" fmla="*/ 132262 h 363310"/>
                <a:gd name="connsiteX1068" fmla="*/ 624568 w 676818"/>
                <a:gd name="connsiteY1068" fmla="*/ 134711 h 363310"/>
                <a:gd name="connsiteX1069" fmla="*/ 625384 w 676818"/>
                <a:gd name="connsiteY1069" fmla="*/ 138793 h 363310"/>
                <a:gd name="connsiteX1070" fmla="*/ 626201 w 676818"/>
                <a:gd name="connsiteY1070" fmla="*/ 140426 h 363310"/>
                <a:gd name="connsiteX1071" fmla="*/ 627833 w 676818"/>
                <a:gd name="connsiteY1071" fmla="*/ 140426 h 363310"/>
                <a:gd name="connsiteX1072" fmla="*/ 629466 w 676818"/>
                <a:gd name="connsiteY1072" fmla="*/ 141242 h 363310"/>
                <a:gd name="connsiteX1073" fmla="*/ 631099 w 676818"/>
                <a:gd name="connsiteY1073" fmla="*/ 142059 h 363310"/>
                <a:gd name="connsiteX1074" fmla="*/ 635181 w 676818"/>
                <a:gd name="connsiteY1074" fmla="*/ 144508 h 363310"/>
                <a:gd name="connsiteX1075" fmla="*/ 636814 w 676818"/>
                <a:gd name="connsiteY1075" fmla="*/ 144508 h 363310"/>
                <a:gd name="connsiteX1076" fmla="*/ 637631 w 676818"/>
                <a:gd name="connsiteY1076" fmla="*/ 145324 h 363310"/>
                <a:gd name="connsiteX1077" fmla="*/ 637631 w 676818"/>
                <a:gd name="connsiteY1077" fmla="*/ 146957 h 363310"/>
                <a:gd name="connsiteX1078" fmla="*/ 637631 w 676818"/>
                <a:gd name="connsiteY1078" fmla="*/ 148590 h 363310"/>
                <a:gd name="connsiteX1079" fmla="*/ 638447 w 676818"/>
                <a:gd name="connsiteY1079" fmla="*/ 150223 h 363310"/>
                <a:gd name="connsiteX1080" fmla="*/ 640080 w 676818"/>
                <a:gd name="connsiteY1080" fmla="*/ 151856 h 363310"/>
                <a:gd name="connsiteX1081" fmla="*/ 640896 w 676818"/>
                <a:gd name="connsiteY1081" fmla="*/ 153489 h 363310"/>
                <a:gd name="connsiteX1082" fmla="*/ 641713 w 676818"/>
                <a:gd name="connsiteY1082" fmla="*/ 155938 h 363310"/>
                <a:gd name="connsiteX1083" fmla="*/ 641713 w 676818"/>
                <a:gd name="connsiteY1083" fmla="*/ 157571 h 363310"/>
                <a:gd name="connsiteX1084" fmla="*/ 642529 w 676818"/>
                <a:gd name="connsiteY1084" fmla="*/ 158387 h 363310"/>
                <a:gd name="connsiteX1085" fmla="*/ 644162 w 676818"/>
                <a:gd name="connsiteY1085" fmla="*/ 157571 h 363310"/>
                <a:gd name="connsiteX1086" fmla="*/ 646612 w 676818"/>
                <a:gd name="connsiteY1086" fmla="*/ 158387 h 363310"/>
                <a:gd name="connsiteX1087" fmla="*/ 653143 w 676818"/>
                <a:gd name="connsiteY1087" fmla="*/ 160020 h 363310"/>
                <a:gd name="connsiteX1088" fmla="*/ 653959 w 676818"/>
                <a:gd name="connsiteY1088" fmla="*/ 160020 h 363310"/>
                <a:gd name="connsiteX1089" fmla="*/ 654776 w 676818"/>
                <a:gd name="connsiteY1089" fmla="*/ 161653 h 363310"/>
                <a:gd name="connsiteX1090" fmla="*/ 655592 w 676818"/>
                <a:gd name="connsiteY1090" fmla="*/ 161653 h 363310"/>
                <a:gd name="connsiteX1091" fmla="*/ 656408 w 676818"/>
                <a:gd name="connsiteY1091" fmla="*/ 161653 h 363310"/>
                <a:gd name="connsiteX1092" fmla="*/ 658041 w 676818"/>
                <a:gd name="connsiteY1092" fmla="*/ 161653 h 363310"/>
                <a:gd name="connsiteX1093" fmla="*/ 658858 w 676818"/>
                <a:gd name="connsiteY1093" fmla="*/ 160837 h 363310"/>
                <a:gd name="connsiteX1094" fmla="*/ 659674 w 676818"/>
                <a:gd name="connsiteY1094" fmla="*/ 160020 h 363310"/>
                <a:gd name="connsiteX1095" fmla="*/ 662123 w 676818"/>
                <a:gd name="connsiteY1095" fmla="*/ 158387 h 363310"/>
                <a:gd name="connsiteX1096" fmla="*/ 663756 w 676818"/>
                <a:gd name="connsiteY1096" fmla="*/ 156754 h 363310"/>
                <a:gd name="connsiteX1097" fmla="*/ 665389 w 676818"/>
                <a:gd name="connsiteY1097" fmla="*/ 155121 h 363310"/>
                <a:gd name="connsiteX1098" fmla="*/ 666206 w 676818"/>
                <a:gd name="connsiteY1098" fmla="*/ 155121 h 363310"/>
                <a:gd name="connsiteX1099" fmla="*/ 667022 w 676818"/>
                <a:gd name="connsiteY1099" fmla="*/ 155938 h 363310"/>
                <a:gd name="connsiteX1100" fmla="*/ 667022 w 676818"/>
                <a:gd name="connsiteY1100" fmla="*/ 157571 h 363310"/>
                <a:gd name="connsiteX1101" fmla="*/ 666206 w 676818"/>
                <a:gd name="connsiteY1101" fmla="*/ 158387 h 363310"/>
                <a:gd name="connsiteX1102" fmla="*/ 665389 w 676818"/>
                <a:gd name="connsiteY1102" fmla="*/ 159204 h 363310"/>
                <a:gd name="connsiteX1103" fmla="*/ 665389 w 676818"/>
                <a:gd name="connsiteY1103" fmla="*/ 160020 h 363310"/>
                <a:gd name="connsiteX1104" fmla="*/ 667022 w 676818"/>
                <a:gd name="connsiteY1104" fmla="*/ 160020 h 363310"/>
                <a:gd name="connsiteX1105" fmla="*/ 668655 w 676818"/>
                <a:gd name="connsiteY1105" fmla="*/ 161653 h 363310"/>
                <a:gd name="connsiteX1106" fmla="*/ 671104 w 676818"/>
                <a:gd name="connsiteY1106" fmla="*/ 165735 h 363310"/>
                <a:gd name="connsiteX1107" fmla="*/ 671921 w 676818"/>
                <a:gd name="connsiteY1107" fmla="*/ 166552 h 363310"/>
                <a:gd name="connsiteX1108" fmla="*/ 672737 w 676818"/>
                <a:gd name="connsiteY1108" fmla="*/ 167368 h 363310"/>
                <a:gd name="connsiteX1109" fmla="*/ 674370 w 676818"/>
                <a:gd name="connsiteY1109" fmla="*/ 167368 h 363310"/>
                <a:gd name="connsiteX1110" fmla="*/ 676003 w 676818"/>
                <a:gd name="connsiteY1110" fmla="*/ 168184 h 363310"/>
                <a:gd name="connsiteX1111" fmla="*/ 676819 w 676818"/>
                <a:gd name="connsiteY1111" fmla="*/ 169817 h 363310"/>
                <a:gd name="connsiteX1112" fmla="*/ 673554 w 676818"/>
                <a:gd name="connsiteY1112" fmla="*/ 171450 h 363310"/>
                <a:gd name="connsiteX1113" fmla="*/ 62048 w 676818"/>
                <a:gd name="connsiteY1113" fmla="*/ 271054 h 363310"/>
                <a:gd name="connsiteX1114" fmla="*/ 62048 w 676818"/>
                <a:gd name="connsiteY1114" fmla="*/ 271054 h 363310"/>
                <a:gd name="connsiteX1115" fmla="*/ 61232 w 676818"/>
                <a:gd name="connsiteY1115" fmla="*/ 270238 h 363310"/>
                <a:gd name="connsiteX1116" fmla="*/ 62048 w 676818"/>
                <a:gd name="connsiteY1116" fmla="*/ 268605 h 363310"/>
                <a:gd name="connsiteX1117" fmla="*/ 62865 w 676818"/>
                <a:gd name="connsiteY1117" fmla="*/ 268605 h 363310"/>
                <a:gd name="connsiteX1118" fmla="*/ 62048 w 676818"/>
                <a:gd name="connsiteY1118" fmla="*/ 271054 h 363310"/>
                <a:gd name="connsiteX1119" fmla="*/ 62048 w 676818"/>
                <a:gd name="connsiteY1119" fmla="*/ 271054 h 363310"/>
                <a:gd name="connsiteX1120" fmla="*/ 59599 w 676818"/>
                <a:gd name="connsiteY1120" fmla="*/ 274320 h 363310"/>
                <a:gd name="connsiteX1121" fmla="*/ 59599 w 676818"/>
                <a:gd name="connsiteY1121" fmla="*/ 274320 h 363310"/>
                <a:gd name="connsiteX1122" fmla="*/ 57966 w 676818"/>
                <a:gd name="connsiteY1122" fmla="*/ 275137 h 363310"/>
                <a:gd name="connsiteX1123" fmla="*/ 56333 w 676818"/>
                <a:gd name="connsiteY1123" fmla="*/ 272687 h 363310"/>
                <a:gd name="connsiteX1124" fmla="*/ 57150 w 676818"/>
                <a:gd name="connsiteY1124" fmla="*/ 270238 h 363310"/>
                <a:gd name="connsiteX1125" fmla="*/ 57966 w 676818"/>
                <a:gd name="connsiteY1125" fmla="*/ 269421 h 363310"/>
                <a:gd name="connsiteX1126" fmla="*/ 58783 w 676818"/>
                <a:gd name="connsiteY1126" fmla="*/ 269421 h 363310"/>
                <a:gd name="connsiteX1127" fmla="*/ 58783 w 676818"/>
                <a:gd name="connsiteY1127" fmla="*/ 270238 h 363310"/>
                <a:gd name="connsiteX1128" fmla="*/ 57966 w 676818"/>
                <a:gd name="connsiteY1128" fmla="*/ 271054 h 363310"/>
                <a:gd name="connsiteX1129" fmla="*/ 57966 w 676818"/>
                <a:gd name="connsiteY1129" fmla="*/ 272687 h 363310"/>
                <a:gd name="connsiteX1130" fmla="*/ 58783 w 676818"/>
                <a:gd name="connsiteY1130" fmla="*/ 274320 h 363310"/>
                <a:gd name="connsiteX1131" fmla="*/ 59599 w 676818"/>
                <a:gd name="connsiteY1131" fmla="*/ 274320 h 36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Lst>
              <a:rect l="l" t="t" r="r" b="b"/>
              <a:pathLst>
                <a:path w="676818" h="363310">
                  <a:moveTo>
                    <a:pt x="673554" y="171450"/>
                  </a:moveTo>
                  <a:lnTo>
                    <a:pt x="671921" y="170634"/>
                  </a:lnTo>
                  <a:lnTo>
                    <a:pt x="668655" y="170634"/>
                  </a:lnTo>
                  <a:lnTo>
                    <a:pt x="667022" y="170634"/>
                  </a:lnTo>
                  <a:lnTo>
                    <a:pt x="666206" y="170634"/>
                  </a:lnTo>
                  <a:lnTo>
                    <a:pt x="664573" y="171450"/>
                  </a:lnTo>
                  <a:lnTo>
                    <a:pt x="663756" y="172266"/>
                  </a:lnTo>
                  <a:lnTo>
                    <a:pt x="663756" y="173899"/>
                  </a:lnTo>
                  <a:lnTo>
                    <a:pt x="664573" y="175532"/>
                  </a:lnTo>
                  <a:lnTo>
                    <a:pt x="663756" y="179614"/>
                  </a:lnTo>
                  <a:lnTo>
                    <a:pt x="662940" y="181247"/>
                  </a:lnTo>
                  <a:lnTo>
                    <a:pt x="661307" y="183696"/>
                  </a:lnTo>
                  <a:lnTo>
                    <a:pt x="660490" y="184513"/>
                  </a:lnTo>
                  <a:lnTo>
                    <a:pt x="658858" y="185329"/>
                  </a:lnTo>
                  <a:lnTo>
                    <a:pt x="657225" y="186146"/>
                  </a:lnTo>
                  <a:lnTo>
                    <a:pt x="653959" y="186962"/>
                  </a:lnTo>
                  <a:lnTo>
                    <a:pt x="649877" y="186962"/>
                  </a:lnTo>
                  <a:lnTo>
                    <a:pt x="648244" y="187779"/>
                  </a:lnTo>
                  <a:lnTo>
                    <a:pt x="647428" y="189412"/>
                  </a:lnTo>
                  <a:lnTo>
                    <a:pt x="646612" y="191044"/>
                  </a:lnTo>
                  <a:lnTo>
                    <a:pt x="645795" y="191861"/>
                  </a:lnTo>
                  <a:lnTo>
                    <a:pt x="644979" y="195943"/>
                  </a:lnTo>
                  <a:lnTo>
                    <a:pt x="644162" y="199209"/>
                  </a:lnTo>
                  <a:lnTo>
                    <a:pt x="644979" y="203291"/>
                  </a:lnTo>
                  <a:lnTo>
                    <a:pt x="645795" y="208189"/>
                  </a:lnTo>
                  <a:lnTo>
                    <a:pt x="645795" y="209822"/>
                  </a:lnTo>
                  <a:lnTo>
                    <a:pt x="646612" y="212271"/>
                  </a:lnTo>
                  <a:lnTo>
                    <a:pt x="647428" y="213904"/>
                  </a:lnTo>
                  <a:lnTo>
                    <a:pt x="647428" y="215537"/>
                  </a:lnTo>
                  <a:lnTo>
                    <a:pt x="645795" y="217170"/>
                  </a:lnTo>
                  <a:lnTo>
                    <a:pt x="644979" y="219619"/>
                  </a:lnTo>
                  <a:lnTo>
                    <a:pt x="644162" y="220436"/>
                  </a:lnTo>
                  <a:lnTo>
                    <a:pt x="641713" y="220436"/>
                  </a:lnTo>
                  <a:lnTo>
                    <a:pt x="640080" y="220436"/>
                  </a:lnTo>
                  <a:lnTo>
                    <a:pt x="638447" y="222069"/>
                  </a:lnTo>
                  <a:lnTo>
                    <a:pt x="636814" y="223702"/>
                  </a:lnTo>
                  <a:lnTo>
                    <a:pt x="634365" y="225334"/>
                  </a:lnTo>
                  <a:lnTo>
                    <a:pt x="633548" y="225334"/>
                  </a:lnTo>
                  <a:lnTo>
                    <a:pt x="632732" y="224518"/>
                  </a:lnTo>
                  <a:lnTo>
                    <a:pt x="631915" y="222885"/>
                  </a:lnTo>
                  <a:lnTo>
                    <a:pt x="631099" y="222069"/>
                  </a:lnTo>
                  <a:lnTo>
                    <a:pt x="629466" y="222069"/>
                  </a:lnTo>
                  <a:lnTo>
                    <a:pt x="628650" y="222069"/>
                  </a:lnTo>
                  <a:lnTo>
                    <a:pt x="625384" y="221252"/>
                  </a:lnTo>
                  <a:lnTo>
                    <a:pt x="622935" y="221252"/>
                  </a:lnTo>
                  <a:lnTo>
                    <a:pt x="621302" y="221252"/>
                  </a:lnTo>
                  <a:lnTo>
                    <a:pt x="619669" y="221252"/>
                  </a:lnTo>
                  <a:lnTo>
                    <a:pt x="616404" y="220436"/>
                  </a:lnTo>
                  <a:lnTo>
                    <a:pt x="614771" y="219619"/>
                  </a:lnTo>
                  <a:lnTo>
                    <a:pt x="613138" y="218803"/>
                  </a:lnTo>
                  <a:lnTo>
                    <a:pt x="609872" y="217170"/>
                  </a:lnTo>
                  <a:lnTo>
                    <a:pt x="605790" y="215537"/>
                  </a:lnTo>
                  <a:lnTo>
                    <a:pt x="604157" y="214721"/>
                  </a:lnTo>
                  <a:lnTo>
                    <a:pt x="603340" y="215537"/>
                  </a:lnTo>
                  <a:lnTo>
                    <a:pt x="603340" y="216354"/>
                  </a:lnTo>
                  <a:lnTo>
                    <a:pt x="603340" y="218803"/>
                  </a:lnTo>
                  <a:lnTo>
                    <a:pt x="602524" y="220436"/>
                  </a:lnTo>
                  <a:lnTo>
                    <a:pt x="599258" y="228600"/>
                  </a:lnTo>
                  <a:lnTo>
                    <a:pt x="597626" y="234315"/>
                  </a:lnTo>
                  <a:lnTo>
                    <a:pt x="595176" y="240030"/>
                  </a:lnTo>
                  <a:lnTo>
                    <a:pt x="594360" y="243296"/>
                  </a:lnTo>
                  <a:lnTo>
                    <a:pt x="592727" y="248194"/>
                  </a:lnTo>
                  <a:lnTo>
                    <a:pt x="591094" y="251460"/>
                  </a:lnTo>
                  <a:lnTo>
                    <a:pt x="590278" y="253093"/>
                  </a:lnTo>
                  <a:lnTo>
                    <a:pt x="590278" y="253909"/>
                  </a:lnTo>
                  <a:lnTo>
                    <a:pt x="590278" y="254726"/>
                  </a:lnTo>
                  <a:lnTo>
                    <a:pt x="592727" y="255542"/>
                  </a:lnTo>
                  <a:lnTo>
                    <a:pt x="595176" y="256359"/>
                  </a:lnTo>
                  <a:lnTo>
                    <a:pt x="595993" y="257175"/>
                  </a:lnTo>
                  <a:lnTo>
                    <a:pt x="595993" y="257991"/>
                  </a:lnTo>
                  <a:lnTo>
                    <a:pt x="595993" y="259624"/>
                  </a:lnTo>
                  <a:lnTo>
                    <a:pt x="595993" y="261257"/>
                  </a:lnTo>
                  <a:lnTo>
                    <a:pt x="595176" y="262890"/>
                  </a:lnTo>
                  <a:lnTo>
                    <a:pt x="594360" y="263706"/>
                  </a:lnTo>
                  <a:lnTo>
                    <a:pt x="593544" y="263706"/>
                  </a:lnTo>
                  <a:lnTo>
                    <a:pt x="591911" y="262890"/>
                  </a:lnTo>
                  <a:lnTo>
                    <a:pt x="591094" y="262074"/>
                  </a:lnTo>
                  <a:lnTo>
                    <a:pt x="590278" y="262074"/>
                  </a:lnTo>
                  <a:lnTo>
                    <a:pt x="587829" y="262890"/>
                  </a:lnTo>
                  <a:lnTo>
                    <a:pt x="585379" y="263706"/>
                  </a:lnTo>
                  <a:lnTo>
                    <a:pt x="584563" y="263706"/>
                  </a:lnTo>
                  <a:lnTo>
                    <a:pt x="582930" y="262890"/>
                  </a:lnTo>
                  <a:lnTo>
                    <a:pt x="581297" y="262074"/>
                  </a:lnTo>
                  <a:lnTo>
                    <a:pt x="580481" y="260441"/>
                  </a:lnTo>
                  <a:lnTo>
                    <a:pt x="579664" y="259624"/>
                  </a:lnTo>
                  <a:lnTo>
                    <a:pt x="578031" y="260441"/>
                  </a:lnTo>
                  <a:lnTo>
                    <a:pt x="573949" y="262074"/>
                  </a:lnTo>
                  <a:lnTo>
                    <a:pt x="569051" y="263706"/>
                  </a:lnTo>
                  <a:lnTo>
                    <a:pt x="565785" y="264523"/>
                  </a:lnTo>
                  <a:lnTo>
                    <a:pt x="564969" y="264523"/>
                  </a:lnTo>
                  <a:lnTo>
                    <a:pt x="562519" y="264523"/>
                  </a:lnTo>
                  <a:lnTo>
                    <a:pt x="560070" y="265339"/>
                  </a:lnTo>
                  <a:lnTo>
                    <a:pt x="558437" y="266156"/>
                  </a:lnTo>
                  <a:lnTo>
                    <a:pt x="555171" y="266972"/>
                  </a:lnTo>
                  <a:lnTo>
                    <a:pt x="552722" y="267789"/>
                  </a:lnTo>
                  <a:lnTo>
                    <a:pt x="551089" y="269421"/>
                  </a:lnTo>
                  <a:lnTo>
                    <a:pt x="549456" y="271054"/>
                  </a:lnTo>
                  <a:lnTo>
                    <a:pt x="549456" y="271871"/>
                  </a:lnTo>
                  <a:lnTo>
                    <a:pt x="550273" y="272687"/>
                  </a:lnTo>
                  <a:lnTo>
                    <a:pt x="551089" y="273504"/>
                  </a:lnTo>
                  <a:lnTo>
                    <a:pt x="553539" y="273504"/>
                  </a:lnTo>
                  <a:lnTo>
                    <a:pt x="555988" y="273504"/>
                  </a:lnTo>
                  <a:lnTo>
                    <a:pt x="557621" y="274320"/>
                  </a:lnTo>
                  <a:lnTo>
                    <a:pt x="559254" y="275137"/>
                  </a:lnTo>
                  <a:lnTo>
                    <a:pt x="560070" y="275953"/>
                  </a:lnTo>
                  <a:lnTo>
                    <a:pt x="559254" y="276769"/>
                  </a:lnTo>
                  <a:lnTo>
                    <a:pt x="558437" y="276769"/>
                  </a:lnTo>
                  <a:lnTo>
                    <a:pt x="558437" y="277586"/>
                  </a:lnTo>
                  <a:lnTo>
                    <a:pt x="558437" y="278402"/>
                  </a:lnTo>
                  <a:lnTo>
                    <a:pt x="557621" y="280035"/>
                  </a:lnTo>
                  <a:lnTo>
                    <a:pt x="557621" y="282484"/>
                  </a:lnTo>
                  <a:lnTo>
                    <a:pt x="557621" y="284934"/>
                  </a:lnTo>
                  <a:lnTo>
                    <a:pt x="557621" y="287383"/>
                  </a:lnTo>
                  <a:lnTo>
                    <a:pt x="557621" y="288199"/>
                  </a:lnTo>
                  <a:lnTo>
                    <a:pt x="557621" y="289832"/>
                  </a:lnTo>
                  <a:lnTo>
                    <a:pt x="558437" y="290649"/>
                  </a:lnTo>
                  <a:lnTo>
                    <a:pt x="559254" y="293098"/>
                  </a:lnTo>
                  <a:lnTo>
                    <a:pt x="560070" y="294731"/>
                  </a:lnTo>
                  <a:lnTo>
                    <a:pt x="561703" y="299629"/>
                  </a:lnTo>
                  <a:lnTo>
                    <a:pt x="562519" y="302079"/>
                  </a:lnTo>
                  <a:lnTo>
                    <a:pt x="563336" y="305344"/>
                  </a:lnTo>
                  <a:lnTo>
                    <a:pt x="562519" y="306977"/>
                  </a:lnTo>
                  <a:lnTo>
                    <a:pt x="562519" y="307794"/>
                  </a:lnTo>
                  <a:lnTo>
                    <a:pt x="563336" y="308610"/>
                  </a:lnTo>
                  <a:lnTo>
                    <a:pt x="564152" y="310243"/>
                  </a:lnTo>
                  <a:lnTo>
                    <a:pt x="564969" y="311059"/>
                  </a:lnTo>
                  <a:lnTo>
                    <a:pt x="564969" y="311876"/>
                  </a:lnTo>
                  <a:lnTo>
                    <a:pt x="564152" y="311876"/>
                  </a:lnTo>
                  <a:lnTo>
                    <a:pt x="561703" y="311059"/>
                  </a:lnTo>
                  <a:lnTo>
                    <a:pt x="560070" y="311876"/>
                  </a:lnTo>
                  <a:lnTo>
                    <a:pt x="558437" y="312692"/>
                  </a:lnTo>
                  <a:lnTo>
                    <a:pt x="558437" y="313509"/>
                  </a:lnTo>
                  <a:lnTo>
                    <a:pt x="558437" y="314325"/>
                  </a:lnTo>
                  <a:lnTo>
                    <a:pt x="558437" y="315141"/>
                  </a:lnTo>
                  <a:lnTo>
                    <a:pt x="559254" y="315958"/>
                  </a:lnTo>
                  <a:lnTo>
                    <a:pt x="560887" y="316774"/>
                  </a:lnTo>
                  <a:lnTo>
                    <a:pt x="560887" y="317591"/>
                  </a:lnTo>
                  <a:lnTo>
                    <a:pt x="559254" y="317591"/>
                  </a:lnTo>
                  <a:lnTo>
                    <a:pt x="555988" y="319224"/>
                  </a:lnTo>
                  <a:lnTo>
                    <a:pt x="555171" y="320856"/>
                  </a:lnTo>
                  <a:lnTo>
                    <a:pt x="554355" y="322489"/>
                  </a:lnTo>
                  <a:lnTo>
                    <a:pt x="554355" y="323306"/>
                  </a:lnTo>
                  <a:lnTo>
                    <a:pt x="554355" y="325755"/>
                  </a:lnTo>
                  <a:lnTo>
                    <a:pt x="555171" y="328204"/>
                  </a:lnTo>
                  <a:lnTo>
                    <a:pt x="555988" y="330654"/>
                  </a:lnTo>
                  <a:lnTo>
                    <a:pt x="555988" y="331470"/>
                  </a:lnTo>
                  <a:lnTo>
                    <a:pt x="555171" y="332287"/>
                  </a:lnTo>
                  <a:lnTo>
                    <a:pt x="555171" y="332287"/>
                  </a:lnTo>
                  <a:lnTo>
                    <a:pt x="552722" y="329837"/>
                  </a:lnTo>
                  <a:lnTo>
                    <a:pt x="550273" y="327388"/>
                  </a:lnTo>
                  <a:lnTo>
                    <a:pt x="548640" y="326571"/>
                  </a:lnTo>
                  <a:lnTo>
                    <a:pt x="545374" y="326571"/>
                  </a:lnTo>
                  <a:lnTo>
                    <a:pt x="543741" y="326571"/>
                  </a:lnTo>
                  <a:lnTo>
                    <a:pt x="542925" y="325755"/>
                  </a:lnTo>
                  <a:lnTo>
                    <a:pt x="542108" y="324122"/>
                  </a:lnTo>
                  <a:lnTo>
                    <a:pt x="541292" y="322489"/>
                  </a:lnTo>
                  <a:lnTo>
                    <a:pt x="539659" y="320856"/>
                  </a:lnTo>
                  <a:lnTo>
                    <a:pt x="538843" y="318407"/>
                  </a:lnTo>
                  <a:lnTo>
                    <a:pt x="538026" y="318407"/>
                  </a:lnTo>
                  <a:lnTo>
                    <a:pt x="537210" y="318407"/>
                  </a:lnTo>
                  <a:lnTo>
                    <a:pt x="535577" y="318407"/>
                  </a:lnTo>
                  <a:lnTo>
                    <a:pt x="534761" y="318407"/>
                  </a:lnTo>
                  <a:lnTo>
                    <a:pt x="533128" y="318407"/>
                  </a:lnTo>
                  <a:lnTo>
                    <a:pt x="530679" y="317591"/>
                  </a:lnTo>
                  <a:lnTo>
                    <a:pt x="529046" y="316774"/>
                  </a:lnTo>
                  <a:lnTo>
                    <a:pt x="526596" y="316774"/>
                  </a:lnTo>
                  <a:lnTo>
                    <a:pt x="524964" y="316774"/>
                  </a:lnTo>
                  <a:lnTo>
                    <a:pt x="520881" y="316774"/>
                  </a:lnTo>
                  <a:lnTo>
                    <a:pt x="517615" y="315958"/>
                  </a:lnTo>
                  <a:lnTo>
                    <a:pt x="514350" y="315958"/>
                  </a:lnTo>
                  <a:lnTo>
                    <a:pt x="512717" y="315958"/>
                  </a:lnTo>
                  <a:lnTo>
                    <a:pt x="511901" y="315958"/>
                  </a:lnTo>
                  <a:lnTo>
                    <a:pt x="510268" y="315958"/>
                  </a:lnTo>
                  <a:lnTo>
                    <a:pt x="507819" y="315958"/>
                  </a:lnTo>
                  <a:lnTo>
                    <a:pt x="504553" y="314325"/>
                  </a:lnTo>
                  <a:lnTo>
                    <a:pt x="503737" y="314325"/>
                  </a:lnTo>
                  <a:lnTo>
                    <a:pt x="502920" y="314325"/>
                  </a:lnTo>
                  <a:lnTo>
                    <a:pt x="498021" y="315141"/>
                  </a:lnTo>
                  <a:lnTo>
                    <a:pt x="495572" y="315141"/>
                  </a:lnTo>
                  <a:lnTo>
                    <a:pt x="490673" y="315141"/>
                  </a:lnTo>
                  <a:lnTo>
                    <a:pt x="485775" y="315141"/>
                  </a:lnTo>
                  <a:lnTo>
                    <a:pt x="484142" y="315141"/>
                  </a:lnTo>
                  <a:lnTo>
                    <a:pt x="483326" y="315141"/>
                  </a:lnTo>
                  <a:lnTo>
                    <a:pt x="481693" y="317591"/>
                  </a:lnTo>
                  <a:lnTo>
                    <a:pt x="480876" y="317591"/>
                  </a:lnTo>
                  <a:lnTo>
                    <a:pt x="476794" y="316774"/>
                  </a:lnTo>
                  <a:lnTo>
                    <a:pt x="471896" y="315141"/>
                  </a:lnTo>
                  <a:lnTo>
                    <a:pt x="467813" y="313509"/>
                  </a:lnTo>
                  <a:lnTo>
                    <a:pt x="464548" y="311876"/>
                  </a:lnTo>
                  <a:lnTo>
                    <a:pt x="460465" y="309427"/>
                  </a:lnTo>
                  <a:lnTo>
                    <a:pt x="458016" y="307794"/>
                  </a:lnTo>
                  <a:lnTo>
                    <a:pt x="458016" y="308610"/>
                  </a:lnTo>
                  <a:lnTo>
                    <a:pt x="457200" y="308610"/>
                  </a:lnTo>
                  <a:lnTo>
                    <a:pt x="456383" y="308610"/>
                  </a:lnTo>
                  <a:lnTo>
                    <a:pt x="453934" y="308610"/>
                  </a:lnTo>
                  <a:lnTo>
                    <a:pt x="453118" y="310243"/>
                  </a:lnTo>
                  <a:lnTo>
                    <a:pt x="450669" y="311059"/>
                  </a:lnTo>
                  <a:lnTo>
                    <a:pt x="449036" y="311876"/>
                  </a:lnTo>
                  <a:lnTo>
                    <a:pt x="448219" y="312692"/>
                  </a:lnTo>
                  <a:lnTo>
                    <a:pt x="446587" y="319224"/>
                  </a:lnTo>
                  <a:lnTo>
                    <a:pt x="445770" y="321673"/>
                  </a:lnTo>
                  <a:lnTo>
                    <a:pt x="446587" y="325755"/>
                  </a:lnTo>
                  <a:lnTo>
                    <a:pt x="444954" y="325755"/>
                  </a:lnTo>
                  <a:lnTo>
                    <a:pt x="443321" y="324939"/>
                  </a:lnTo>
                  <a:lnTo>
                    <a:pt x="442504" y="324122"/>
                  </a:lnTo>
                  <a:lnTo>
                    <a:pt x="440871" y="323306"/>
                  </a:lnTo>
                  <a:lnTo>
                    <a:pt x="435156" y="322489"/>
                  </a:lnTo>
                  <a:lnTo>
                    <a:pt x="434340" y="321673"/>
                  </a:lnTo>
                  <a:lnTo>
                    <a:pt x="433523" y="320856"/>
                  </a:lnTo>
                  <a:lnTo>
                    <a:pt x="431890" y="320040"/>
                  </a:lnTo>
                  <a:lnTo>
                    <a:pt x="430258" y="320040"/>
                  </a:lnTo>
                  <a:lnTo>
                    <a:pt x="426176" y="318407"/>
                  </a:lnTo>
                  <a:lnTo>
                    <a:pt x="424543" y="318407"/>
                  </a:lnTo>
                  <a:lnTo>
                    <a:pt x="418828" y="316774"/>
                  </a:lnTo>
                  <a:lnTo>
                    <a:pt x="418012" y="316774"/>
                  </a:lnTo>
                  <a:lnTo>
                    <a:pt x="417195" y="316774"/>
                  </a:lnTo>
                  <a:lnTo>
                    <a:pt x="414746" y="317591"/>
                  </a:lnTo>
                  <a:lnTo>
                    <a:pt x="413113" y="317591"/>
                  </a:lnTo>
                  <a:lnTo>
                    <a:pt x="411480" y="317591"/>
                  </a:lnTo>
                  <a:lnTo>
                    <a:pt x="409031" y="318407"/>
                  </a:lnTo>
                  <a:lnTo>
                    <a:pt x="407398" y="320040"/>
                  </a:lnTo>
                  <a:lnTo>
                    <a:pt x="406581" y="321673"/>
                  </a:lnTo>
                  <a:lnTo>
                    <a:pt x="405765" y="322489"/>
                  </a:lnTo>
                  <a:lnTo>
                    <a:pt x="405765" y="324122"/>
                  </a:lnTo>
                  <a:lnTo>
                    <a:pt x="404948" y="324939"/>
                  </a:lnTo>
                  <a:lnTo>
                    <a:pt x="404132" y="326571"/>
                  </a:lnTo>
                  <a:lnTo>
                    <a:pt x="404132" y="327388"/>
                  </a:lnTo>
                  <a:lnTo>
                    <a:pt x="404948" y="328204"/>
                  </a:lnTo>
                  <a:lnTo>
                    <a:pt x="403315" y="329021"/>
                  </a:lnTo>
                  <a:lnTo>
                    <a:pt x="401683" y="329021"/>
                  </a:lnTo>
                  <a:lnTo>
                    <a:pt x="400866" y="329837"/>
                  </a:lnTo>
                  <a:lnTo>
                    <a:pt x="400050" y="331470"/>
                  </a:lnTo>
                  <a:lnTo>
                    <a:pt x="399233" y="332287"/>
                  </a:lnTo>
                  <a:lnTo>
                    <a:pt x="398417" y="333103"/>
                  </a:lnTo>
                  <a:lnTo>
                    <a:pt x="397601" y="333103"/>
                  </a:lnTo>
                  <a:lnTo>
                    <a:pt x="396784" y="332287"/>
                  </a:lnTo>
                  <a:lnTo>
                    <a:pt x="395968" y="332287"/>
                  </a:lnTo>
                  <a:lnTo>
                    <a:pt x="394335" y="333103"/>
                  </a:lnTo>
                  <a:lnTo>
                    <a:pt x="392702" y="334736"/>
                  </a:lnTo>
                  <a:lnTo>
                    <a:pt x="390253" y="337185"/>
                  </a:lnTo>
                  <a:lnTo>
                    <a:pt x="387804" y="338818"/>
                  </a:lnTo>
                  <a:lnTo>
                    <a:pt x="385354" y="340451"/>
                  </a:lnTo>
                  <a:lnTo>
                    <a:pt x="382905" y="341267"/>
                  </a:lnTo>
                  <a:lnTo>
                    <a:pt x="381272" y="342084"/>
                  </a:lnTo>
                  <a:lnTo>
                    <a:pt x="378823" y="343716"/>
                  </a:lnTo>
                  <a:lnTo>
                    <a:pt x="378006" y="344533"/>
                  </a:lnTo>
                  <a:lnTo>
                    <a:pt x="376373" y="345349"/>
                  </a:lnTo>
                  <a:lnTo>
                    <a:pt x="374740" y="346166"/>
                  </a:lnTo>
                  <a:lnTo>
                    <a:pt x="373108" y="347799"/>
                  </a:lnTo>
                  <a:lnTo>
                    <a:pt x="373108" y="350248"/>
                  </a:lnTo>
                  <a:lnTo>
                    <a:pt x="372291" y="351881"/>
                  </a:lnTo>
                  <a:lnTo>
                    <a:pt x="369842" y="353514"/>
                  </a:lnTo>
                  <a:lnTo>
                    <a:pt x="368209" y="355146"/>
                  </a:lnTo>
                  <a:lnTo>
                    <a:pt x="366576" y="356779"/>
                  </a:lnTo>
                  <a:lnTo>
                    <a:pt x="364944" y="358412"/>
                  </a:lnTo>
                  <a:lnTo>
                    <a:pt x="364944" y="359229"/>
                  </a:lnTo>
                  <a:lnTo>
                    <a:pt x="364944" y="360862"/>
                  </a:lnTo>
                  <a:lnTo>
                    <a:pt x="365760" y="361678"/>
                  </a:lnTo>
                  <a:lnTo>
                    <a:pt x="365760" y="362494"/>
                  </a:lnTo>
                  <a:lnTo>
                    <a:pt x="364944" y="363311"/>
                  </a:lnTo>
                  <a:lnTo>
                    <a:pt x="363311" y="363311"/>
                  </a:lnTo>
                  <a:lnTo>
                    <a:pt x="361678" y="363311"/>
                  </a:lnTo>
                  <a:lnTo>
                    <a:pt x="359229" y="362494"/>
                  </a:lnTo>
                  <a:lnTo>
                    <a:pt x="356779" y="360862"/>
                  </a:lnTo>
                  <a:lnTo>
                    <a:pt x="355963" y="360045"/>
                  </a:lnTo>
                  <a:lnTo>
                    <a:pt x="355146" y="359229"/>
                  </a:lnTo>
                  <a:lnTo>
                    <a:pt x="355146" y="358412"/>
                  </a:lnTo>
                  <a:lnTo>
                    <a:pt x="355963" y="355963"/>
                  </a:lnTo>
                  <a:lnTo>
                    <a:pt x="355963" y="354330"/>
                  </a:lnTo>
                  <a:lnTo>
                    <a:pt x="355146" y="353514"/>
                  </a:lnTo>
                  <a:lnTo>
                    <a:pt x="354330" y="352697"/>
                  </a:lnTo>
                  <a:lnTo>
                    <a:pt x="353513" y="351881"/>
                  </a:lnTo>
                  <a:lnTo>
                    <a:pt x="352697" y="350248"/>
                  </a:lnTo>
                  <a:lnTo>
                    <a:pt x="351881" y="350248"/>
                  </a:lnTo>
                  <a:lnTo>
                    <a:pt x="351064" y="350248"/>
                  </a:lnTo>
                  <a:lnTo>
                    <a:pt x="350248" y="349431"/>
                  </a:lnTo>
                  <a:lnTo>
                    <a:pt x="346982" y="349431"/>
                  </a:lnTo>
                  <a:lnTo>
                    <a:pt x="344533" y="349431"/>
                  </a:lnTo>
                  <a:lnTo>
                    <a:pt x="342083" y="349431"/>
                  </a:lnTo>
                  <a:lnTo>
                    <a:pt x="338818" y="349431"/>
                  </a:lnTo>
                  <a:lnTo>
                    <a:pt x="334736" y="349431"/>
                  </a:lnTo>
                  <a:lnTo>
                    <a:pt x="333919" y="349431"/>
                  </a:lnTo>
                  <a:lnTo>
                    <a:pt x="333103" y="348615"/>
                  </a:lnTo>
                  <a:lnTo>
                    <a:pt x="332287" y="346982"/>
                  </a:lnTo>
                  <a:lnTo>
                    <a:pt x="332287" y="345349"/>
                  </a:lnTo>
                  <a:lnTo>
                    <a:pt x="331470" y="342084"/>
                  </a:lnTo>
                  <a:lnTo>
                    <a:pt x="330654" y="339634"/>
                  </a:lnTo>
                  <a:lnTo>
                    <a:pt x="329837" y="336369"/>
                  </a:lnTo>
                  <a:lnTo>
                    <a:pt x="329837" y="333103"/>
                  </a:lnTo>
                  <a:lnTo>
                    <a:pt x="329837" y="330654"/>
                  </a:lnTo>
                  <a:lnTo>
                    <a:pt x="327388" y="330654"/>
                  </a:lnTo>
                  <a:lnTo>
                    <a:pt x="324938" y="330654"/>
                  </a:lnTo>
                  <a:lnTo>
                    <a:pt x="321673" y="330654"/>
                  </a:lnTo>
                  <a:lnTo>
                    <a:pt x="321673" y="329021"/>
                  </a:lnTo>
                  <a:lnTo>
                    <a:pt x="321673" y="326571"/>
                  </a:lnTo>
                  <a:lnTo>
                    <a:pt x="321673" y="324122"/>
                  </a:lnTo>
                  <a:lnTo>
                    <a:pt x="322489" y="320856"/>
                  </a:lnTo>
                  <a:lnTo>
                    <a:pt x="322489" y="317591"/>
                  </a:lnTo>
                  <a:lnTo>
                    <a:pt x="322489" y="314325"/>
                  </a:lnTo>
                  <a:lnTo>
                    <a:pt x="322489" y="311876"/>
                  </a:lnTo>
                  <a:lnTo>
                    <a:pt x="322489" y="309427"/>
                  </a:lnTo>
                  <a:lnTo>
                    <a:pt x="320856" y="310243"/>
                  </a:lnTo>
                  <a:lnTo>
                    <a:pt x="319223" y="311059"/>
                  </a:lnTo>
                  <a:lnTo>
                    <a:pt x="317590" y="311876"/>
                  </a:lnTo>
                  <a:lnTo>
                    <a:pt x="316774" y="309427"/>
                  </a:lnTo>
                  <a:lnTo>
                    <a:pt x="315958" y="306977"/>
                  </a:lnTo>
                  <a:lnTo>
                    <a:pt x="314325" y="303712"/>
                  </a:lnTo>
                  <a:lnTo>
                    <a:pt x="312692" y="301262"/>
                  </a:lnTo>
                  <a:lnTo>
                    <a:pt x="310243" y="299629"/>
                  </a:lnTo>
                  <a:lnTo>
                    <a:pt x="308610" y="298813"/>
                  </a:lnTo>
                  <a:lnTo>
                    <a:pt x="306977" y="297180"/>
                  </a:lnTo>
                  <a:lnTo>
                    <a:pt x="305344" y="295547"/>
                  </a:lnTo>
                  <a:lnTo>
                    <a:pt x="303712" y="293914"/>
                  </a:lnTo>
                  <a:lnTo>
                    <a:pt x="302079" y="292281"/>
                  </a:lnTo>
                  <a:lnTo>
                    <a:pt x="300446" y="293098"/>
                  </a:lnTo>
                  <a:lnTo>
                    <a:pt x="298813" y="293914"/>
                  </a:lnTo>
                  <a:lnTo>
                    <a:pt x="297180" y="294731"/>
                  </a:lnTo>
                  <a:lnTo>
                    <a:pt x="295547" y="295547"/>
                  </a:lnTo>
                  <a:lnTo>
                    <a:pt x="294731" y="296364"/>
                  </a:lnTo>
                  <a:lnTo>
                    <a:pt x="292281" y="296364"/>
                  </a:lnTo>
                  <a:lnTo>
                    <a:pt x="290648" y="296364"/>
                  </a:lnTo>
                  <a:lnTo>
                    <a:pt x="287383" y="296364"/>
                  </a:lnTo>
                  <a:lnTo>
                    <a:pt x="284933" y="296364"/>
                  </a:lnTo>
                  <a:lnTo>
                    <a:pt x="282484" y="296364"/>
                  </a:lnTo>
                  <a:lnTo>
                    <a:pt x="278402" y="296364"/>
                  </a:lnTo>
                  <a:lnTo>
                    <a:pt x="274320" y="296364"/>
                  </a:lnTo>
                  <a:lnTo>
                    <a:pt x="271871" y="302895"/>
                  </a:lnTo>
                  <a:lnTo>
                    <a:pt x="268605" y="303712"/>
                  </a:lnTo>
                  <a:lnTo>
                    <a:pt x="265339" y="304528"/>
                  </a:lnTo>
                  <a:lnTo>
                    <a:pt x="262073" y="305344"/>
                  </a:lnTo>
                  <a:lnTo>
                    <a:pt x="258808" y="306161"/>
                  </a:lnTo>
                  <a:lnTo>
                    <a:pt x="256358" y="306977"/>
                  </a:lnTo>
                  <a:lnTo>
                    <a:pt x="254726" y="306977"/>
                  </a:lnTo>
                  <a:lnTo>
                    <a:pt x="253093" y="305344"/>
                  </a:lnTo>
                  <a:lnTo>
                    <a:pt x="250644" y="302079"/>
                  </a:lnTo>
                  <a:lnTo>
                    <a:pt x="249011" y="300446"/>
                  </a:lnTo>
                  <a:lnTo>
                    <a:pt x="247378" y="298813"/>
                  </a:lnTo>
                  <a:lnTo>
                    <a:pt x="244929" y="296364"/>
                  </a:lnTo>
                  <a:lnTo>
                    <a:pt x="243296" y="294731"/>
                  </a:lnTo>
                  <a:lnTo>
                    <a:pt x="241663" y="293098"/>
                  </a:lnTo>
                  <a:lnTo>
                    <a:pt x="240846" y="291465"/>
                  </a:lnTo>
                  <a:lnTo>
                    <a:pt x="240030" y="289016"/>
                  </a:lnTo>
                  <a:lnTo>
                    <a:pt x="239213" y="288199"/>
                  </a:lnTo>
                  <a:lnTo>
                    <a:pt x="236764" y="286566"/>
                  </a:lnTo>
                  <a:lnTo>
                    <a:pt x="234315" y="284934"/>
                  </a:lnTo>
                  <a:lnTo>
                    <a:pt x="231865" y="283301"/>
                  </a:lnTo>
                  <a:lnTo>
                    <a:pt x="229416" y="281668"/>
                  </a:lnTo>
                  <a:lnTo>
                    <a:pt x="226967" y="280035"/>
                  </a:lnTo>
                  <a:lnTo>
                    <a:pt x="224518" y="278402"/>
                  </a:lnTo>
                  <a:lnTo>
                    <a:pt x="222069" y="276769"/>
                  </a:lnTo>
                  <a:lnTo>
                    <a:pt x="219619" y="275137"/>
                  </a:lnTo>
                  <a:lnTo>
                    <a:pt x="217170" y="273504"/>
                  </a:lnTo>
                  <a:lnTo>
                    <a:pt x="214721" y="271871"/>
                  </a:lnTo>
                  <a:lnTo>
                    <a:pt x="212271" y="270238"/>
                  </a:lnTo>
                  <a:lnTo>
                    <a:pt x="209822" y="268605"/>
                  </a:lnTo>
                  <a:lnTo>
                    <a:pt x="207373" y="266972"/>
                  </a:lnTo>
                  <a:lnTo>
                    <a:pt x="204923" y="265339"/>
                  </a:lnTo>
                  <a:lnTo>
                    <a:pt x="202474" y="263706"/>
                  </a:lnTo>
                  <a:lnTo>
                    <a:pt x="200025" y="262074"/>
                  </a:lnTo>
                  <a:lnTo>
                    <a:pt x="197576" y="260441"/>
                  </a:lnTo>
                  <a:lnTo>
                    <a:pt x="195943" y="259624"/>
                  </a:lnTo>
                  <a:lnTo>
                    <a:pt x="194310" y="259624"/>
                  </a:lnTo>
                  <a:lnTo>
                    <a:pt x="191861" y="260441"/>
                  </a:lnTo>
                  <a:lnTo>
                    <a:pt x="189412" y="261257"/>
                  </a:lnTo>
                  <a:lnTo>
                    <a:pt x="186962" y="262074"/>
                  </a:lnTo>
                  <a:lnTo>
                    <a:pt x="182063" y="263706"/>
                  </a:lnTo>
                  <a:lnTo>
                    <a:pt x="178798" y="264523"/>
                  </a:lnTo>
                  <a:lnTo>
                    <a:pt x="176348" y="265339"/>
                  </a:lnTo>
                  <a:lnTo>
                    <a:pt x="173899" y="266156"/>
                  </a:lnTo>
                  <a:lnTo>
                    <a:pt x="170633" y="266972"/>
                  </a:lnTo>
                  <a:lnTo>
                    <a:pt x="167368" y="267789"/>
                  </a:lnTo>
                  <a:lnTo>
                    <a:pt x="164102" y="268605"/>
                  </a:lnTo>
                  <a:lnTo>
                    <a:pt x="160837" y="269421"/>
                  </a:lnTo>
                  <a:lnTo>
                    <a:pt x="158387" y="270238"/>
                  </a:lnTo>
                  <a:lnTo>
                    <a:pt x="157571" y="270238"/>
                  </a:lnTo>
                  <a:lnTo>
                    <a:pt x="155121" y="271054"/>
                  </a:lnTo>
                  <a:lnTo>
                    <a:pt x="155121" y="276769"/>
                  </a:lnTo>
                  <a:lnTo>
                    <a:pt x="155121" y="282484"/>
                  </a:lnTo>
                  <a:lnTo>
                    <a:pt x="155121" y="287383"/>
                  </a:lnTo>
                  <a:lnTo>
                    <a:pt x="155121" y="292281"/>
                  </a:lnTo>
                  <a:lnTo>
                    <a:pt x="155121" y="297180"/>
                  </a:lnTo>
                  <a:lnTo>
                    <a:pt x="155121" y="302079"/>
                  </a:lnTo>
                  <a:lnTo>
                    <a:pt x="155121" y="306977"/>
                  </a:lnTo>
                  <a:lnTo>
                    <a:pt x="155121" y="311876"/>
                  </a:lnTo>
                  <a:lnTo>
                    <a:pt x="155121" y="316774"/>
                  </a:lnTo>
                  <a:lnTo>
                    <a:pt x="155121" y="321673"/>
                  </a:lnTo>
                  <a:lnTo>
                    <a:pt x="155121" y="326571"/>
                  </a:lnTo>
                  <a:lnTo>
                    <a:pt x="155121" y="331470"/>
                  </a:lnTo>
                  <a:lnTo>
                    <a:pt x="155121" y="336369"/>
                  </a:lnTo>
                  <a:lnTo>
                    <a:pt x="155121" y="341267"/>
                  </a:lnTo>
                  <a:lnTo>
                    <a:pt x="155121" y="346166"/>
                  </a:lnTo>
                  <a:lnTo>
                    <a:pt x="155121" y="351064"/>
                  </a:lnTo>
                  <a:lnTo>
                    <a:pt x="154305" y="351064"/>
                  </a:lnTo>
                  <a:lnTo>
                    <a:pt x="152672" y="351064"/>
                  </a:lnTo>
                  <a:lnTo>
                    <a:pt x="150223" y="351881"/>
                  </a:lnTo>
                  <a:lnTo>
                    <a:pt x="147773" y="351881"/>
                  </a:lnTo>
                  <a:lnTo>
                    <a:pt x="146957" y="351881"/>
                  </a:lnTo>
                  <a:lnTo>
                    <a:pt x="146140" y="351064"/>
                  </a:lnTo>
                  <a:lnTo>
                    <a:pt x="145324" y="350248"/>
                  </a:lnTo>
                  <a:lnTo>
                    <a:pt x="144508" y="348615"/>
                  </a:lnTo>
                  <a:lnTo>
                    <a:pt x="143691" y="347799"/>
                  </a:lnTo>
                  <a:lnTo>
                    <a:pt x="142058" y="345349"/>
                  </a:lnTo>
                  <a:lnTo>
                    <a:pt x="141242" y="343716"/>
                  </a:lnTo>
                  <a:lnTo>
                    <a:pt x="138793" y="339634"/>
                  </a:lnTo>
                  <a:lnTo>
                    <a:pt x="138793" y="338818"/>
                  </a:lnTo>
                  <a:lnTo>
                    <a:pt x="137976" y="338002"/>
                  </a:lnTo>
                  <a:lnTo>
                    <a:pt x="137160" y="337185"/>
                  </a:lnTo>
                  <a:lnTo>
                    <a:pt x="133894" y="334736"/>
                  </a:lnTo>
                  <a:lnTo>
                    <a:pt x="130629" y="332287"/>
                  </a:lnTo>
                  <a:lnTo>
                    <a:pt x="127363" y="329837"/>
                  </a:lnTo>
                  <a:lnTo>
                    <a:pt x="126546" y="329021"/>
                  </a:lnTo>
                  <a:lnTo>
                    <a:pt x="124913" y="328204"/>
                  </a:lnTo>
                  <a:lnTo>
                    <a:pt x="123281" y="328204"/>
                  </a:lnTo>
                  <a:lnTo>
                    <a:pt x="121648" y="328204"/>
                  </a:lnTo>
                  <a:lnTo>
                    <a:pt x="117565" y="329021"/>
                  </a:lnTo>
                  <a:lnTo>
                    <a:pt x="114300" y="329837"/>
                  </a:lnTo>
                  <a:lnTo>
                    <a:pt x="110218" y="330654"/>
                  </a:lnTo>
                  <a:lnTo>
                    <a:pt x="106952" y="332287"/>
                  </a:lnTo>
                  <a:lnTo>
                    <a:pt x="106136" y="332287"/>
                  </a:lnTo>
                  <a:lnTo>
                    <a:pt x="103687" y="333919"/>
                  </a:lnTo>
                  <a:lnTo>
                    <a:pt x="100421" y="336369"/>
                  </a:lnTo>
                  <a:lnTo>
                    <a:pt x="97155" y="339634"/>
                  </a:lnTo>
                  <a:lnTo>
                    <a:pt x="96338" y="337185"/>
                  </a:lnTo>
                  <a:lnTo>
                    <a:pt x="96338" y="333919"/>
                  </a:lnTo>
                  <a:lnTo>
                    <a:pt x="96338" y="333103"/>
                  </a:lnTo>
                  <a:lnTo>
                    <a:pt x="97155" y="329837"/>
                  </a:lnTo>
                  <a:lnTo>
                    <a:pt x="97971" y="327388"/>
                  </a:lnTo>
                  <a:lnTo>
                    <a:pt x="98788" y="324939"/>
                  </a:lnTo>
                  <a:lnTo>
                    <a:pt x="98788" y="322489"/>
                  </a:lnTo>
                  <a:lnTo>
                    <a:pt x="97971" y="317591"/>
                  </a:lnTo>
                  <a:lnTo>
                    <a:pt x="97155" y="316774"/>
                  </a:lnTo>
                  <a:lnTo>
                    <a:pt x="96338" y="316774"/>
                  </a:lnTo>
                  <a:lnTo>
                    <a:pt x="95522" y="316774"/>
                  </a:lnTo>
                  <a:lnTo>
                    <a:pt x="93889" y="316774"/>
                  </a:lnTo>
                  <a:lnTo>
                    <a:pt x="93073" y="316774"/>
                  </a:lnTo>
                  <a:lnTo>
                    <a:pt x="92256" y="319224"/>
                  </a:lnTo>
                  <a:lnTo>
                    <a:pt x="90623" y="319224"/>
                  </a:lnTo>
                  <a:lnTo>
                    <a:pt x="89807" y="320040"/>
                  </a:lnTo>
                  <a:lnTo>
                    <a:pt x="88990" y="320040"/>
                  </a:lnTo>
                  <a:lnTo>
                    <a:pt x="88174" y="319224"/>
                  </a:lnTo>
                  <a:lnTo>
                    <a:pt x="87358" y="318407"/>
                  </a:lnTo>
                  <a:lnTo>
                    <a:pt x="86541" y="317591"/>
                  </a:lnTo>
                  <a:lnTo>
                    <a:pt x="85725" y="316774"/>
                  </a:lnTo>
                  <a:lnTo>
                    <a:pt x="84092" y="314325"/>
                  </a:lnTo>
                  <a:lnTo>
                    <a:pt x="82459" y="312692"/>
                  </a:lnTo>
                  <a:lnTo>
                    <a:pt x="80826" y="312692"/>
                  </a:lnTo>
                  <a:lnTo>
                    <a:pt x="78377" y="312692"/>
                  </a:lnTo>
                  <a:lnTo>
                    <a:pt x="77561" y="312692"/>
                  </a:lnTo>
                  <a:lnTo>
                    <a:pt x="77561" y="311059"/>
                  </a:lnTo>
                  <a:lnTo>
                    <a:pt x="77561" y="308610"/>
                  </a:lnTo>
                  <a:lnTo>
                    <a:pt x="77561" y="306977"/>
                  </a:lnTo>
                  <a:lnTo>
                    <a:pt x="77561" y="305344"/>
                  </a:lnTo>
                  <a:lnTo>
                    <a:pt x="76744" y="304528"/>
                  </a:lnTo>
                  <a:lnTo>
                    <a:pt x="75928" y="303712"/>
                  </a:lnTo>
                  <a:lnTo>
                    <a:pt x="74295" y="302079"/>
                  </a:lnTo>
                  <a:lnTo>
                    <a:pt x="72662" y="299629"/>
                  </a:lnTo>
                  <a:lnTo>
                    <a:pt x="70213" y="294731"/>
                  </a:lnTo>
                  <a:lnTo>
                    <a:pt x="68580" y="289016"/>
                  </a:lnTo>
                  <a:lnTo>
                    <a:pt x="67763" y="288199"/>
                  </a:lnTo>
                  <a:lnTo>
                    <a:pt x="66131" y="287383"/>
                  </a:lnTo>
                  <a:lnTo>
                    <a:pt x="62865" y="286566"/>
                  </a:lnTo>
                  <a:lnTo>
                    <a:pt x="60415" y="285750"/>
                  </a:lnTo>
                  <a:lnTo>
                    <a:pt x="59599" y="284934"/>
                  </a:lnTo>
                  <a:lnTo>
                    <a:pt x="59599" y="284117"/>
                  </a:lnTo>
                  <a:lnTo>
                    <a:pt x="59599" y="282484"/>
                  </a:lnTo>
                  <a:lnTo>
                    <a:pt x="59599" y="280852"/>
                  </a:lnTo>
                  <a:lnTo>
                    <a:pt x="60415" y="279219"/>
                  </a:lnTo>
                  <a:lnTo>
                    <a:pt x="62048" y="278402"/>
                  </a:lnTo>
                  <a:lnTo>
                    <a:pt x="66131" y="278402"/>
                  </a:lnTo>
                  <a:lnTo>
                    <a:pt x="69396" y="278402"/>
                  </a:lnTo>
                  <a:lnTo>
                    <a:pt x="72662" y="280852"/>
                  </a:lnTo>
                  <a:lnTo>
                    <a:pt x="73479" y="281668"/>
                  </a:lnTo>
                  <a:lnTo>
                    <a:pt x="74295" y="281668"/>
                  </a:lnTo>
                  <a:lnTo>
                    <a:pt x="76744" y="280852"/>
                  </a:lnTo>
                  <a:lnTo>
                    <a:pt x="77561" y="280852"/>
                  </a:lnTo>
                  <a:lnTo>
                    <a:pt x="80010" y="280852"/>
                  </a:lnTo>
                  <a:lnTo>
                    <a:pt x="79194" y="280035"/>
                  </a:lnTo>
                  <a:lnTo>
                    <a:pt x="78377" y="279219"/>
                  </a:lnTo>
                  <a:lnTo>
                    <a:pt x="77561" y="279219"/>
                  </a:lnTo>
                  <a:lnTo>
                    <a:pt x="76744" y="278402"/>
                  </a:lnTo>
                  <a:lnTo>
                    <a:pt x="75112" y="275953"/>
                  </a:lnTo>
                  <a:lnTo>
                    <a:pt x="72662" y="273504"/>
                  </a:lnTo>
                  <a:lnTo>
                    <a:pt x="71846" y="272687"/>
                  </a:lnTo>
                  <a:lnTo>
                    <a:pt x="71846" y="271054"/>
                  </a:lnTo>
                  <a:lnTo>
                    <a:pt x="72662" y="269421"/>
                  </a:lnTo>
                  <a:lnTo>
                    <a:pt x="74295" y="267789"/>
                  </a:lnTo>
                  <a:lnTo>
                    <a:pt x="75928" y="266156"/>
                  </a:lnTo>
                  <a:lnTo>
                    <a:pt x="76744" y="263706"/>
                  </a:lnTo>
                  <a:lnTo>
                    <a:pt x="77561" y="262890"/>
                  </a:lnTo>
                  <a:lnTo>
                    <a:pt x="79194" y="261257"/>
                  </a:lnTo>
                  <a:lnTo>
                    <a:pt x="81643" y="261257"/>
                  </a:lnTo>
                  <a:lnTo>
                    <a:pt x="84908" y="259624"/>
                  </a:lnTo>
                  <a:lnTo>
                    <a:pt x="89807" y="259624"/>
                  </a:lnTo>
                  <a:lnTo>
                    <a:pt x="96338" y="259624"/>
                  </a:lnTo>
                  <a:lnTo>
                    <a:pt x="97971" y="259624"/>
                  </a:lnTo>
                  <a:lnTo>
                    <a:pt x="102054" y="261257"/>
                  </a:lnTo>
                  <a:lnTo>
                    <a:pt x="104503" y="262074"/>
                  </a:lnTo>
                  <a:lnTo>
                    <a:pt x="106952" y="262074"/>
                  </a:lnTo>
                  <a:lnTo>
                    <a:pt x="108585" y="261257"/>
                  </a:lnTo>
                  <a:lnTo>
                    <a:pt x="106952" y="259624"/>
                  </a:lnTo>
                  <a:lnTo>
                    <a:pt x="102870" y="257175"/>
                  </a:lnTo>
                  <a:lnTo>
                    <a:pt x="102054" y="255542"/>
                  </a:lnTo>
                  <a:lnTo>
                    <a:pt x="103687" y="250644"/>
                  </a:lnTo>
                  <a:lnTo>
                    <a:pt x="106136" y="246562"/>
                  </a:lnTo>
                  <a:lnTo>
                    <a:pt x="107769" y="240846"/>
                  </a:lnTo>
                  <a:lnTo>
                    <a:pt x="106952" y="235948"/>
                  </a:lnTo>
                  <a:lnTo>
                    <a:pt x="106136" y="234315"/>
                  </a:lnTo>
                  <a:lnTo>
                    <a:pt x="106136" y="232682"/>
                  </a:lnTo>
                  <a:lnTo>
                    <a:pt x="106952" y="231049"/>
                  </a:lnTo>
                  <a:lnTo>
                    <a:pt x="107769" y="229416"/>
                  </a:lnTo>
                  <a:lnTo>
                    <a:pt x="108585" y="229416"/>
                  </a:lnTo>
                  <a:lnTo>
                    <a:pt x="107769" y="226967"/>
                  </a:lnTo>
                  <a:lnTo>
                    <a:pt x="106952" y="226151"/>
                  </a:lnTo>
                  <a:lnTo>
                    <a:pt x="105319" y="224518"/>
                  </a:lnTo>
                  <a:lnTo>
                    <a:pt x="101237" y="224518"/>
                  </a:lnTo>
                  <a:lnTo>
                    <a:pt x="97971" y="223702"/>
                  </a:lnTo>
                  <a:lnTo>
                    <a:pt x="97155" y="224518"/>
                  </a:lnTo>
                  <a:lnTo>
                    <a:pt x="96338" y="225334"/>
                  </a:lnTo>
                  <a:lnTo>
                    <a:pt x="95522" y="226151"/>
                  </a:lnTo>
                  <a:lnTo>
                    <a:pt x="93073" y="227784"/>
                  </a:lnTo>
                  <a:lnTo>
                    <a:pt x="92256" y="227784"/>
                  </a:lnTo>
                  <a:lnTo>
                    <a:pt x="91440" y="227784"/>
                  </a:lnTo>
                  <a:lnTo>
                    <a:pt x="89807" y="226151"/>
                  </a:lnTo>
                  <a:lnTo>
                    <a:pt x="88990" y="226151"/>
                  </a:lnTo>
                  <a:lnTo>
                    <a:pt x="85725" y="225334"/>
                  </a:lnTo>
                  <a:lnTo>
                    <a:pt x="84092" y="223702"/>
                  </a:lnTo>
                  <a:lnTo>
                    <a:pt x="83276" y="223702"/>
                  </a:lnTo>
                  <a:lnTo>
                    <a:pt x="77561" y="222069"/>
                  </a:lnTo>
                  <a:lnTo>
                    <a:pt x="75928" y="222069"/>
                  </a:lnTo>
                  <a:lnTo>
                    <a:pt x="71846" y="223702"/>
                  </a:lnTo>
                  <a:lnTo>
                    <a:pt x="68580" y="226151"/>
                  </a:lnTo>
                  <a:lnTo>
                    <a:pt x="67763" y="226151"/>
                  </a:lnTo>
                  <a:lnTo>
                    <a:pt x="66131" y="227784"/>
                  </a:lnTo>
                  <a:lnTo>
                    <a:pt x="65314" y="227784"/>
                  </a:lnTo>
                  <a:lnTo>
                    <a:pt x="64498" y="227784"/>
                  </a:lnTo>
                  <a:lnTo>
                    <a:pt x="63681" y="227784"/>
                  </a:lnTo>
                  <a:lnTo>
                    <a:pt x="62048" y="229416"/>
                  </a:lnTo>
                  <a:lnTo>
                    <a:pt x="58783" y="231866"/>
                  </a:lnTo>
                  <a:lnTo>
                    <a:pt x="57150" y="233499"/>
                  </a:lnTo>
                  <a:lnTo>
                    <a:pt x="55517" y="234315"/>
                  </a:lnTo>
                  <a:lnTo>
                    <a:pt x="53068" y="235131"/>
                  </a:lnTo>
                  <a:lnTo>
                    <a:pt x="50619" y="235131"/>
                  </a:lnTo>
                  <a:lnTo>
                    <a:pt x="49802" y="235948"/>
                  </a:lnTo>
                  <a:lnTo>
                    <a:pt x="47353" y="235948"/>
                  </a:lnTo>
                  <a:lnTo>
                    <a:pt x="45720" y="236764"/>
                  </a:lnTo>
                  <a:lnTo>
                    <a:pt x="45720" y="237581"/>
                  </a:lnTo>
                  <a:lnTo>
                    <a:pt x="45720" y="239214"/>
                  </a:lnTo>
                  <a:lnTo>
                    <a:pt x="44087" y="238397"/>
                  </a:lnTo>
                  <a:lnTo>
                    <a:pt x="43271" y="237581"/>
                  </a:lnTo>
                  <a:lnTo>
                    <a:pt x="44087" y="238397"/>
                  </a:lnTo>
                  <a:lnTo>
                    <a:pt x="43271" y="238397"/>
                  </a:lnTo>
                  <a:lnTo>
                    <a:pt x="39188" y="235948"/>
                  </a:lnTo>
                  <a:lnTo>
                    <a:pt x="35923" y="234315"/>
                  </a:lnTo>
                  <a:lnTo>
                    <a:pt x="33473" y="232682"/>
                  </a:lnTo>
                  <a:lnTo>
                    <a:pt x="33473" y="232682"/>
                  </a:lnTo>
                  <a:lnTo>
                    <a:pt x="32657" y="231866"/>
                  </a:lnTo>
                  <a:lnTo>
                    <a:pt x="31840" y="231049"/>
                  </a:lnTo>
                  <a:lnTo>
                    <a:pt x="31840" y="230233"/>
                  </a:lnTo>
                  <a:lnTo>
                    <a:pt x="31840" y="229416"/>
                  </a:lnTo>
                  <a:lnTo>
                    <a:pt x="32657" y="228600"/>
                  </a:lnTo>
                  <a:lnTo>
                    <a:pt x="33473" y="228600"/>
                  </a:lnTo>
                  <a:lnTo>
                    <a:pt x="34290" y="228600"/>
                  </a:lnTo>
                  <a:lnTo>
                    <a:pt x="35106" y="229416"/>
                  </a:lnTo>
                  <a:lnTo>
                    <a:pt x="36739" y="230233"/>
                  </a:lnTo>
                  <a:lnTo>
                    <a:pt x="38372" y="230233"/>
                  </a:lnTo>
                  <a:lnTo>
                    <a:pt x="39188" y="229416"/>
                  </a:lnTo>
                  <a:lnTo>
                    <a:pt x="39188" y="228600"/>
                  </a:lnTo>
                  <a:lnTo>
                    <a:pt x="36739" y="224518"/>
                  </a:lnTo>
                  <a:lnTo>
                    <a:pt x="35106" y="221252"/>
                  </a:lnTo>
                  <a:lnTo>
                    <a:pt x="33473" y="217170"/>
                  </a:lnTo>
                  <a:lnTo>
                    <a:pt x="32657" y="215537"/>
                  </a:lnTo>
                  <a:lnTo>
                    <a:pt x="30208" y="212271"/>
                  </a:lnTo>
                  <a:lnTo>
                    <a:pt x="27758" y="209006"/>
                  </a:lnTo>
                  <a:lnTo>
                    <a:pt x="26126" y="205740"/>
                  </a:lnTo>
                  <a:lnTo>
                    <a:pt x="25309" y="204924"/>
                  </a:lnTo>
                  <a:lnTo>
                    <a:pt x="22044" y="204924"/>
                  </a:lnTo>
                  <a:lnTo>
                    <a:pt x="16329" y="204107"/>
                  </a:lnTo>
                  <a:lnTo>
                    <a:pt x="14696" y="204107"/>
                  </a:lnTo>
                  <a:lnTo>
                    <a:pt x="13063" y="204924"/>
                  </a:lnTo>
                  <a:lnTo>
                    <a:pt x="11430" y="205740"/>
                  </a:lnTo>
                  <a:lnTo>
                    <a:pt x="9797" y="204107"/>
                  </a:lnTo>
                  <a:lnTo>
                    <a:pt x="8981" y="201658"/>
                  </a:lnTo>
                  <a:lnTo>
                    <a:pt x="8164" y="200025"/>
                  </a:lnTo>
                  <a:lnTo>
                    <a:pt x="8164" y="198392"/>
                  </a:lnTo>
                  <a:lnTo>
                    <a:pt x="8164" y="195943"/>
                  </a:lnTo>
                  <a:lnTo>
                    <a:pt x="7348" y="193494"/>
                  </a:lnTo>
                  <a:lnTo>
                    <a:pt x="6531" y="191861"/>
                  </a:lnTo>
                  <a:lnTo>
                    <a:pt x="4082" y="191044"/>
                  </a:lnTo>
                  <a:lnTo>
                    <a:pt x="816" y="188595"/>
                  </a:lnTo>
                  <a:lnTo>
                    <a:pt x="0" y="184513"/>
                  </a:lnTo>
                  <a:lnTo>
                    <a:pt x="1633" y="178798"/>
                  </a:lnTo>
                  <a:lnTo>
                    <a:pt x="4082" y="174716"/>
                  </a:lnTo>
                  <a:lnTo>
                    <a:pt x="5715" y="173083"/>
                  </a:lnTo>
                  <a:lnTo>
                    <a:pt x="6531" y="171450"/>
                  </a:lnTo>
                  <a:lnTo>
                    <a:pt x="6531" y="169817"/>
                  </a:lnTo>
                  <a:lnTo>
                    <a:pt x="6531" y="168184"/>
                  </a:lnTo>
                  <a:lnTo>
                    <a:pt x="5715" y="166552"/>
                  </a:lnTo>
                  <a:lnTo>
                    <a:pt x="4082" y="164919"/>
                  </a:lnTo>
                  <a:lnTo>
                    <a:pt x="3265" y="163286"/>
                  </a:lnTo>
                  <a:lnTo>
                    <a:pt x="3265" y="160020"/>
                  </a:lnTo>
                  <a:lnTo>
                    <a:pt x="4082" y="155121"/>
                  </a:lnTo>
                  <a:lnTo>
                    <a:pt x="5715" y="151039"/>
                  </a:lnTo>
                  <a:lnTo>
                    <a:pt x="8164" y="148590"/>
                  </a:lnTo>
                  <a:lnTo>
                    <a:pt x="9797" y="146957"/>
                  </a:lnTo>
                  <a:lnTo>
                    <a:pt x="10613" y="145324"/>
                  </a:lnTo>
                  <a:lnTo>
                    <a:pt x="10613" y="142875"/>
                  </a:lnTo>
                  <a:lnTo>
                    <a:pt x="10613" y="141242"/>
                  </a:lnTo>
                  <a:lnTo>
                    <a:pt x="11430" y="139609"/>
                  </a:lnTo>
                  <a:lnTo>
                    <a:pt x="12246" y="138793"/>
                  </a:lnTo>
                  <a:lnTo>
                    <a:pt x="13063" y="137977"/>
                  </a:lnTo>
                  <a:lnTo>
                    <a:pt x="14696" y="137160"/>
                  </a:lnTo>
                  <a:lnTo>
                    <a:pt x="16329" y="137160"/>
                  </a:lnTo>
                  <a:lnTo>
                    <a:pt x="17962" y="137977"/>
                  </a:lnTo>
                  <a:lnTo>
                    <a:pt x="20411" y="140426"/>
                  </a:lnTo>
                  <a:lnTo>
                    <a:pt x="23676" y="145324"/>
                  </a:lnTo>
                  <a:lnTo>
                    <a:pt x="25309" y="148590"/>
                  </a:lnTo>
                  <a:lnTo>
                    <a:pt x="26126" y="149406"/>
                  </a:lnTo>
                  <a:lnTo>
                    <a:pt x="27758" y="151039"/>
                  </a:lnTo>
                  <a:lnTo>
                    <a:pt x="29391" y="151856"/>
                  </a:lnTo>
                  <a:lnTo>
                    <a:pt x="31840" y="151039"/>
                  </a:lnTo>
                  <a:lnTo>
                    <a:pt x="34290" y="149406"/>
                  </a:lnTo>
                  <a:lnTo>
                    <a:pt x="35106" y="148590"/>
                  </a:lnTo>
                  <a:lnTo>
                    <a:pt x="35923" y="146957"/>
                  </a:lnTo>
                  <a:lnTo>
                    <a:pt x="35106" y="144508"/>
                  </a:lnTo>
                  <a:lnTo>
                    <a:pt x="34290" y="142875"/>
                  </a:lnTo>
                  <a:lnTo>
                    <a:pt x="33473" y="141242"/>
                  </a:lnTo>
                  <a:lnTo>
                    <a:pt x="35106" y="139609"/>
                  </a:lnTo>
                  <a:lnTo>
                    <a:pt x="34290" y="134711"/>
                  </a:lnTo>
                  <a:lnTo>
                    <a:pt x="33473" y="133078"/>
                  </a:lnTo>
                  <a:lnTo>
                    <a:pt x="34290" y="133078"/>
                  </a:lnTo>
                  <a:lnTo>
                    <a:pt x="35923" y="133078"/>
                  </a:lnTo>
                  <a:lnTo>
                    <a:pt x="36739" y="133078"/>
                  </a:lnTo>
                  <a:lnTo>
                    <a:pt x="38372" y="132262"/>
                  </a:lnTo>
                  <a:lnTo>
                    <a:pt x="40821" y="129812"/>
                  </a:lnTo>
                  <a:lnTo>
                    <a:pt x="44904" y="126546"/>
                  </a:lnTo>
                  <a:lnTo>
                    <a:pt x="45720" y="124097"/>
                  </a:lnTo>
                  <a:lnTo>
                    <a:pt x="46537" y="121648"/>
                  </a:lnTo>
                  <a:lnTo>
                    <a:pt x="47353" y="120015"/>
                  </a:lnTo>
                  <a:lnTo>
                    <a:pt x="49802" y="119199"/>
                  </a:lnTo>
                  <a:lnTo>
                    <a:pt x="52251" y="118382"/>
                  </a:lnTo>
                  <a:lnTo>
                    <a:pt x="53884" y="116749"/>
                  </a:lnTo>
                  <a:lnTo>
                    <a:pt x="56333" y="115116"/>
                  </a:lnTo>
                  <a:lnTo>
                    <a:pt x="58783" y="114300"/>
                  </a:lnTo>
                  <a:lnTo>
                    <a:pt x="59599" y="113484"/>
                  </a:lnTo>
                  <a:lnTo>
                    <a:pt x="60415" y="111851"/>
                  </a:lnTo>
                  <a:lnTo>
                    <a:pt x="62865" y="108585"/>
                  </a:lnTo>
                  <a:lnTo>
                    <a:pt x="65314" y="106136"/>
                  </a:lnTo>
                  <a:lnTo>
                    <a:pt x="66947" y="103687"/>
                  </a:lnTo>
                  <a:lnTo>
                    <a:pt x="67763" y="102054"/>
                  </a:lnTo>
                  <a:lnTo>
                    <a:pt x="69396" y="102054"/>
                  </a:lnTo>
                  <a:lnTo>
                    <a:pt x="71846" y="102870"/>
                  </a:lnTo>
                  <a:lnTo>
                    <a:pt x="74295" y="103687"/>
                  </a:lnTo>
                  <a:lnTo>
                    <a:pt x="75928" y="105319"/>
                  </a:lnTo>
                  <a:lnTo>
                    <a:pt x="75928" y="106952"/>
                  </a:lnTo>
                  <a:lnTo>
                    <a:pt x="75928" y="107769"/>
                  </a:lnTo>
                  <a:lnTo>
                    <a:pt x="76744" y="108585"/>
                  </a:lnTo>
                  <a:lnTo>
                    <a:pt x="77561" y="108585"/>
                  </a:lnTo>
                  <a:lnTo>
                    <a:pt x="79194" y="108585"/>
                  </a:lnTo>
                  <a:lnTo>
                    <a:pt x="81643" y="108585"/>
                  </a:lnTo>
                  <a:lnTo>
                    <a:pt x="84092" y="106952"/>
                  </a:lnTo>
                  <a:lnTo>
                    <a:pt x="88174" y="103687"/>
                  </a:lnTo>
                  <a:lnTo>
                    <a:pt x="91440" y="102870"/>
                  </a:lnTo>
                  <a:lnTo>
                    <a:pt x="93073" y="103687"/>
                  </a:lnTo>
                  <a:lnTo>
                    <a:pt x="94706" y="106136"/>
                  </a:lnTo>
                  <a:lnTo>
                    <a:pt x="95522" y="108585"/>
                  </a:lnTo>
                  <a:lnTo>
                    <a:pt x="97155" y="109402"/>
                  </a:lnTo>
                  <a:lnTo>
                    <a:pt x="97971" y="109402"/>
                  </a:lnTo>
                  <a:lnTo>
                    <a:pt x="97971" y="109402"/>
                  </a:lnTo>
                  <a:lnTo>
                    <a:pt x="99604" y="108585"/>
                  </a:lnTo>
                  <a:lnTo>
                    <a:pt x="99604" y="108585"/>
                  </a:lnTo>
                  <a:lnTo>
                    <a:pt x="101237" y="108585"/>
                  </a:lnTo>
                  <a:lnTo>
                    <a:pt x="102870" y="109402"/>
                  </a:lnTo>
                  <a:lnTo>
                    <a:pt x="105319" y="109402"/>
                  </a:lnTo>
                  <a:lnTo>
                    <a:pt x="108585" y="108585"/>
                  </a:lnTo>
                  <a:lnTo>
                    <a:pt x="108585" y="108585"/>
                  </a:lnTo>
                  <a:lnTo>
                    <a:pt x="110218" y="108585"/>
                  </a:lnTo>
                  <a:lnTo>
                    <a:pt x="111851" y="109402"/>
                  </a:lnTo>
                  <a:lnTo>
                    <a:pt x="113483" y="110218"/>
                  </a:lnTo>
                  <a:lnTo>
                    <a:pt x="115933" y="114300"/>
                  </a:lnTo>
                  <a:lnTo>
                    <a:pt x="117565" y="115116"/>
                  </a:lnTo>
                  <a:lnTo>
                    <a:pt x="120831" y="116749"/>
                  </a:lnTo>
                  <a:lnTo>
                    <a:pt x="122464" y="117566"/>
                  </a:lnTo>
                  <a:lnTo>
                    <a:pt x="124097" y="119199"/>
                  </a:lnTo>
                  <a:lnTo>
                    <a:pt x="124913" y="120015"/>
                  </a:lnTo>
                  <a:lnTo>
                    <a:pt x="126546" y="122464"/>
                  </a:lnTo>
                  <a:lnTo>
                    <a:pt x="128996" y="125730"/>
                  </a:lnTo>
                  <a:lnTo>
                    <a:pt x="128996" y="128179"/>
                  </a:lnTo>
                  <a:lnTo>
                    <a:pt x="129812" y="130629"/>
                  </a:lnTo>
                  <a:lnTo>
                    <a:pt x="130629" y="131445"/>
                  </a:lnTo>
                  <a:lnTo>
                    <a:pt x="131445" y="131445"/>
                  </a:lnTo>
                  <a:lnTo>
                    <a:pt x="132262" y="131445"/>
                  </a:lnTo>
                  <a:lnTo>
                    <a:pt x="133078" y="130629"/>
                  </a:lnTo>
                  <a:lnTo>
                    <a:pt x="133078" y="128996"/>
                  </a:lnTo>
                  <a:lnTo>
                    <a:pt x="133078" y="125730"/>
                  </a:lnTo>
                  <a:lnTo>
                    <a:pt x="132262" y="123281"/>
                  </a:lnTo>
                  <a:lnTo>
                    <a:pt x="131445" y="122464"/>
                  </a:lnTo>
                  <a:lnTo>
                    <a:pt x="131445" y="121648"/>
                  </a:lnTo>
                  <a:lnTo>
                    <a:pt x="132262" y="120831"/>
                  </a:lnTo>
                  <a:lnTo>
                    <a:pt x="133078" y="120015"/>
                  </a:lnTo>
                  <a:lnTo>
                    <a:pt x="134711" y="120015"/>
                  </a:lnTo>
                  <a:lnTo>
                    <a:pt x="137160" y="121648"/>
                  </a:lnTo>
                  <a:lnTo>
                    <a:pt x="139609" y="123281"/>
                  </a:lnTo>
                  <a:lnTo>
                    <a:pt x="142875" y="126546"/>
                  </a:lnTo>
                  <a:lnTo>
                    <a:pt x="145324" y="128996"/>
                  </a:lnTo>
                  <a:lnTo>
                    <a:pt x="148590" y="130629"/>
                  </a:lnTo>
                  <a:lnTo>
                    <a:pt x="151039" y="131445"/>
                  </a:lnTo>
                  <a:lnTo>
                    <a:pt x="152672" y="130629"/>
                  </a:lnTo>
                  <a:lnTo>
                    <a:pt x="155121" y="128996"/>
                  </a:lnTo>
                  <a:lnTo>
                    <a:pt x="156754" y="127363"/>
                  </a:lnTo>
                  <a:lnTo>
                    <a:pt x="157571" y="125730"/>
                  </a:lnTo>
                  <a:lnTo>
                    <a:pt x="158387" y="124097"/>
                  </a:lnTo>
                  <a:lnTo>
                    <a:pt x="161653" y="121648"/>
                  </a:lnTo>
                  <a:lnTo>
                    <a:pt x="164102" y="119199"/>
                  </a:lnTo>
                  <a:lnTo>
                    <a:pt x="165735" y="119199"/>
                  </a:lnTo>
                  <a:lnTo>
                    <a:pt x="166551" y="120015"/>
                  </a:lnTo>
                  <a:lnTo>
                    <a:pt x="169001" y="118382"/>
                  </a:lnTo>
                  <a:lnTo>
                    <a:pt x="169817" y="118382"/>
                  </a:lnTo>
                  <a:lnTo>
                    <a:pt x="172266" y="117566"/>
                  </a:lnTo>
                  <a:lnTo>
                    <a:pt x="174715" y="118382"/>
                  </a:lnTo>
                  <a:lnTo>
                    <a:pt x="177165" y="120831"/>
                  </a:lnTo>
                  <a:lnTo>
                    <a:pt x="179614" y="122464"/>
                  </a:lnTo>
                  <a:lnTo>
                    <a:pt x="181247" y="122464"/>
                  </a:lnTo>
                  <a:lnTo>
                    <a:pt x="182880" y="121648"/>
                  </a:lnTo>
                  <a:lnTo>
                    <a:pt x="183696" y="120015"/>
                  </a:lnTo>
                  <a:lnTo>
                    <a:pt x="184513" y="118382"/>
                  </a:lnTo>
                  <a:lnTo>
                    <a:pt x="185329" y="117566"/>
                  </a:lnTo>
                  <a:lnTo>
                    <a:pt x="185329" y="117566"/>
                  </a:lnTo>
                  <a:lnTo>
                    <a:pt x="188595" y="118382"/>
                  </a:lnTo>
                  <a:lnTo>
                    <a:pt x="191044" y="118382"/>
                  </a:lnTo>
                  <a:lnTo>
                    <a:pt x="191044" y="118382"/>
                  </a:lnTo>
                  <a:lnTo>
                    <a:pt x="193494" y="119199"/>
                  </a:lnTo>
                  <a:lnTo>
                    <a:pt x="196759" y="121648"/>
                  </a:lnTo>
                  <a:lnTo>
                    <a:pt x="198392" y="124097"/>
                  </a:lnTo>
                  <a:lnTo>
                    <a:pt x="200841" y="127363"/>
                  </a:lnTo>
                  <a:lnTo>
                    <a:pt x="201658" y="128179"/>
                  </a:lnTo>
                  <a:lnTo>
                    <a:pt x="203290" y="128996"/>
                  </a:lnTo>
                  <a:lnTo>
                    <a:pt x="204923" y="128996"/>
                  </a:lnTo>
                  <a:lnTo>
                    <a:pt x="206556" y="129812"/>
                  </a:lnTo>
                  <a:lnTo>
                    <a:pt x="211455" y="130629"/>
                  </a:lnTo>
                  <a:lnTo>
                    <a:pt x="212271" y="131445"/>
                  </a:lnTo>
                  <a:lnTo>
                    <a:pt x="213088" y="132262"/>
                  </a:lnTo>
                  <a:lnTo>
                    <a:pt x="212271" y="133894"/>
                  </a:lnTo>
                  <a:lnTo>
                    <a:pt x="213088" y="134711"/>
                  </a:lnTo>
                  <a:lnTo>
                    <a:pt x="217170" y="133078"/>
                  </a:lnTo>
                  <a:lnTo>
                    <a:pt x="217987" y="132262"/>
                  </a:lnTo>
                  <a:lnTo>
                    <a:pt x="219619" y="129812"/>
                  </a:lnTo>
                  <a:lnTo>
                    <a:pt x="220436" y="127363"/>
                  </a:lnTo>
                  <a:lnTo>
                    <a:pt x="221252" y="126546"/>
                  </a:lnTo>
                  <a:lnTo>
                    <a:pt x="222069" y="126546"/>
                  </a:lnTo>
                  <a:lnTo>
                    <a:pt x="222885" y="127363"/>
                  </a:lnTo>
                  <a:lnTo>
                    <a:pt x="224518" y="128996"/>
                  </a:lnTo>
                  <a:lnTo>
                    <a:pt x="226151" y="130629"/>
                  </a:lnTo>
                  <a:lnTo>
                    <a:pt x="228600" y="131445"/>
                  </a:lnTo>
                  <a:lnTo>
                    <a:pt x="230233" y="131445"/>
                  </a:lnTo>
                  <a:lnTo>
                    <a:pt x="232682" y="131445"/>
                  </a:lnTo>
                  <a:lnTo>
                    <a:pt x="237581" y="130629"/>
                  </a:lnTo>
                  <a:lnTo>
                    <a:pt x="242479" y="128179"/>
                  </a:lnTo>
                  <a:lnTo>
                    <a:pt x="244929" y="125730"/>
                  </a:lnTo>
                  <a:lnTo>
                    <a:pt x="246562" y="122464"/>
                  </a:lnTo>
                  <a:lnTo>
                    <a:pt x="247378" y="118382"/>
                  </a:lnTo>
                  <a:lnTo>
                    <a:pt x="248194" y="115933"/>
                  </a:lnTo>
                  <a:lnTo>
                    <a:pt x="247378" y="113484"/>
                  </a:lnTo>
                  <a:lnTo>
                    <a:pt x="244929" y="111034"/>
                  </a:lnTo>
                  <a:lnTo>
                    <a:pt x="244112" y="110218"/>
                  </a:lnTo>
                  <a:lnTo>
                    <a:pt x="238397" y="108585"/>
                  </a:lnTo>
                  <a:lnTo>
                    <a:pt x="238397" y="107769"/>
                  </a:lnTo>
                  <a:lnTo>
                    <a:pt x="238397" y="107769"/>
                  </a:lnTo>
                  <a:lnTo>
                    <a:pt x="232682" y="105319"/>
                  </a:lnTo>
                  <a:lnTo>
                    <a:pt x="230233" y="104503"/>
                  </a:lnTo>
                  <a:lnTo>
                    <a:pt x="229416" y="102870"/>
                  </a:lnTo>
                  <a:lnTo>
                    <a:pt x="228600" y="101237"/>
                  </a:lnTo>
                  <a:lnTo>
                    <a:pt x="226967" y="99604"/>
                  </a:lnTo>
                  <a:lnTo>
                    <a:pt x="222885" y="98788"/>
                  </a:lnTo>
                  <a:lnTo>
                    <a:pt x="222069" y="97971"/>
                  </a:lnTo>
                  <a:lnTo>
                    <a:pt x="222885" y="97155"/>
                  </a:lnTo>
                  <a:lnTo>
                    <a:pt x="225334" y="95522"/>
                  </a:lnTo>
                  <a:lnTo>
                    <a:pt x="228600" y="93073"/>
                  </a:lnTo>
                  <a:lnTo>
                    <a:pt x="229416" y="92256"/>
                  </a:lnTo>
                  <a:lnTo>
                    <a:pt x="231865" y="92256"/>
                  </a:lnTo>
                  <a:lnTo>
                    <a:pt x="234315" y="89807"/>
                  </a:lnTo>
                  <a:lnTo>
                    <a:pt x="235948" y="88174"/>
                  </a:lnTo>
                  <a:lnTo>
                    <a:pt x="236764" y="86541"/>
                  </a:lnTo>
                  <a:lnTo>
                    <a:pt x="236764" y="84909"/>
                  </a:lnTo>
                  <a:lnTo>
                    <a:pt x="234315" y="80010"/>
                  </a:lnTo>
                  <a:lnTo>
                    <a:pt x="233498" y="76744"/>
                  </a:lnTo>
                  <a:lnTo>
                    <a:pt x="234315" y="75112"/>
                  </a:lnTo>
                  <a:lnTo>
                    <a:pt x="235948" y="73479"/>
                  </a:lnTo>
                  <a:lnTo>
                    <a:pt x="236764" y="72662"/>
                  </a:lnTo>
                  <a:lnTo>
                    <a:pt x="237581" y="71029"/>
                  </a:lnTo>
                  <a:lnTo>
                    <a:pt x="238397" y="70213"/>
                  </a:lnTo>
                  <a:lnTo>
                    <a:pt x="240846" y="69396"/>
                  </a:lnTo>
                  <a:lnTo>
                    <a:pt x="244112" y="69396"/>
                  </a:lnTo>
                  <a:lnTo>
                    <a:pt x="246562" y="70213"/>
                  </a:lnTo>
                  <a:lnTo>
                    <a:pt x="249827" y="70213"/>
                  </a:lnTo>
                  <a:lnTo>
                    <a:pt x="252276" y="70213"/>
                  </a:lnTo>
                  <a:lnTo>
                    <a:pt x="253909" y="70213"/>
                  </a:lnTo>
                  <a:lnTo>
                    <a:pt x="254726" y="69396"/>
                  </a:lnTo>
                  <a:lnTo>
                    <a:pt x="255542" y="68580"/>
                  </a:lnTo>
                  <a:lnTo>
                    <a:pt x="255542" y="66947"/>
                  </a:lnTo>
                  <a:lnTo>
                    <a:pt x="254726" y="65314"/>
                  </a:lnTo>
                  <a:lnTo>
                    <a:pt x="250644" y="63681"/>
                  </a:lnTo>
                  <a:lnTo>
                    <a:pt x="249011" y="62049"/>
                  </a:lnTo>
                  <a:lnTo>
                    <a:pt x="247378" y="62049"/>
                  </a:lnTo>
                  <a:lnTo>
                    <a:pt x="244929" y="61232"/>
                  </a:lnTo>
                  <a:lnTo>
                    <a:pt x="242479" y="60416"/>
                  </a:lnTo>
                  <a:lnTo>
                    <a:pt x="240846" y="60416"/>
                  </a:lnTo>
                  <a:lnTo>
                    <a:pt x="240030" y="58783"/>
                  </a:lnTo>
                  <a:lnTo>
                    <a:pt x="240030" y="57150"/>
                  </a:lnTo>
                  <a:lnTo>
                    <a:pt x="240846" y="56334"/>
                  </a:lnTo>
                  <a:lnTo>
                    <a:pt x="242479" y="55517"/>
                  </a:lnTo>
                  <a:lnTo>
                    <a:pt x="244112" y="55517"/>
                  </a:lnTo>
                  <a:lnTo>
                    <a:pt x="245745" y="54701"/>
                  </a:lnTo>
                  <a:lnTo>
                    <a:pt x="246562" y="53884"/>
                  </a:lnTo>
                  <a:lnTo>
                    <a:pt x="246562" y="53068"/>
                  </a:lnTo>
                  <a:lnTo>
                    <a:pt x="246562" y="52252"/>
                  </a:lnTo>
                  <a:lnTo>
                    <a:pt x="245745" y="51435"/>
                  </a:lnTo>
                  <a:lnTo>
                    <a:pt x="244929" y="51435"/>
                  </a:lnTo>
                  <a:lnTo>
                    <a:pt x="244112" y="52252"/>
                  </a:lnTo>
                  <a:lnTo>
                    <a:pt x="242479" y="52252"/>
                  </a:lnTo>
                  <a:lnTo>
                    <a:pt x="240030" y="51435"/>
                  </a:lnTo>
                  <a:lnTo>
                    <a:pt x="238397" y="50619"/>
                  </a:lnTo>
                  <a:lnTo>
                    <a:pt x="238397" y="49802"/>
                  </a:lnTo>
                  <a:lnTo>
                    <a:pt x="240030" y="48169"/>
                  </a:lnTo>
                  <a:lnTo>
                    <a:pt x="240846" y="47353"/>
                  </a:lnTo>
                  <a:lnTo>
                    <a:pt x="240846" y="45720"/>
                  </a:lnTo>
                  <a:lnTo>
                    <a:pt x="240846" y="44087"/>
                  </a:lnTo>
                  <a:lnTo>
                    <a:pt x="241663" y="41638"/>
                  </a:lnTo>
                  <a:lnTo>
                    <a:pt x="243296" y="40005"/>
                  </a:lnTo>
                  <a:lnTo>
                    <a:pt x="244929" y="39189"/>
                  </a:lnTo>
                  <a:lnTo>
                    <a:pt x="249011" y="40821"/>
                  </a:lnTo>
                  <a:lnTo>
                    <a:pt x="254726" y="42454"/>
                  </a:lnTo>
                  <a:lnTo>
                    <a:pt x="255542" y="42454"/>
                  </a:lnTo>
                  <a:lnTo>
                    <a:pt x="255542" y="41638"/>
                  </a:lnTo>
                  <a:lnTo>
                    <a:pt x="256358" y="40821"/>
                  </a:lnTo>
                  <a:lnTo>
                    <a:pt x="263706" y="40821"/>
                  </a:lnTo>
                  <a:lnTo>
                    <a:pt x="265339" y="40005"/>
                  </a:lnTo>
                  <a:lnTo>
                    <a:pt x="266156" y="39189"/>
                  </a:lnTo>
                  <a:lnTo>
                    <a:pt x="273504" y="38372"/>
                  </a:lnTo>
                  <a:lnTo>
                    <a:pt x="274320" y="37556"/>
                  </a:lnTo>
                  <a:lnTo>
                    <a:pt x="275137" y="36739"/>
                  </a:lnTo>
                  <a:lnTo>
                    <a:pt x="276769" y="36739"/>
                  </a:lnTo>
                  <a:lnTo>
                    <a:pt x="278402" y="36739"/>
                  </a:lnTo>
                  <a:lnTo>
                    <a:pt x="280851" y="35923"/>
                  </a:lnTo>
                  <a:lnTo>
                    <a:pt x="282484" y="35106"/>
                  </a:lnTo>
                  <a:lnTo>
                    <a:pt x="282484" y="35106"/>
                  </a:lnTo>
                  <a:lnTo>
                    <a:pt x="284933" y="35106"/>
                  </a:lnTo>
                  <a:lnTo>
                    <a:pt x="287383" y="34290"/>
                  </a:lnTo>
                  <a:lnTo>
                    <a:pt x="288199" y="34290"/>
                  </a:lnTo>
                  <a:lnTo>
                    <a:pt x="289015" y="33474"/>
                  </a:lnTo>
                  <a:lnTo>
                    <a:pt x="291465" y="31841"/>
                  </a:lnTo>
                  <a:lnTo>
                    <a:pt x="295547" y="31024"/>
                  </a:lnTo>
                  <a:lnTo>
                    <a:pt x="296363" y="31841"/>
                  </a:lnTo>
                  <a:lnTo>
                    <a:pt x="298813" y="31841"/>
                  </a:lnTo>
                  <a:lnTo>
                    <a:pt x="301262" y="31024"/>
                  </a:lnTo>
                  <a:lnTo>
                    <a:pt x="302895" y="30208"/>
                  </a:lnTo>
                  <a:lnTo>
                    <a:pt x="303712" y="31024"/>
                  </a:lnTo>
                  <a:lnTo>
                    <a:pt x="305344" y="31841"/>
                  </a:lnTo>
                  <a:lnTo>
                    <a:pt x="306161" y="31024"/>
                  </a:lnTo>
                  <a:lnTo>
                    <a:pt x="306977" y="28575"/>
                  </a:lnTo>
                  <a:lnTo>
                    <a:pt x="307794" y="26126"/>
                  </a:lnTo>
                  <a:lnTo>
                    <a:pt x="309426" y="25309"/>
                  </a:lnTo>
                  <a:lnTo>
                    <a:pt x="310243" y="25309"/>
                  </a:lnTo>
                  <a:lnTo>
                    <a:pt x="311059" y="24493"/>
                  </a:lnTo>
                  <a:lnTo>
                    <a:pt x="311876" y="23677"/>
                  </a:lnTo>
                  <a:lnTo>
                    <a:pt x="315958" y="23677"/>
                  </a:lnTo>
                  <a:lnTo>
                    <a:pt x="319223" y="21227"/>
                  </a:lnTo>
                  <a:lnTo>
                    <a:pt x="320040" y="22044"/>
                  </a:lnTo>
                  <a:lnTo>
                    <a:pt x="324122" y="22044"/>
                  </a:lnTo>
                  <a:lnTo>
                    <a:pt x="329837" y="20411"/>
                  </a:lnTo>
                  <a:lnTo>
                    <a:pt x="333103" y="19594"/>
                  </a:lnTo>
                  <a:lnTo>
                    <a:pt x="338818" y="17962"/>
                  </a:lnTo>
                  <a:lnTo>
                    <a:pt x="341267" y="17145"/>
                  </a:lnTo>
                  <a:lnTo>
                    <a:pt x="345349" y="16329"/>
                  </a:lnTo>
                  <a:lnTo>
                    <a:pt x="348615" y="15512"/>
                  </a:lnTo>
                  <a:lnTo>
                    <a:pt x="351064" y="13063"/>
                  </a:lnTo>
                  <a:lnTo>
                    <a:pt x="352697" y="13063"/>
                  </a:lnTo>
                  <a:lnTo>
                    <a:pt x="355146" y="13063"/>
                  </a:lnTo>
                  <a:lnTo>
                    <a:pt x="356779" y="12246"/>
                  </a:lnTo>
                  <a:lnTo>
                    <a:pt x="357596" y="11430"/>
                  </a:lnTo>
                  <a:lnTo>
                    <a:pt x="358412" y="9797"/>
                  </a:lnTo>
                  <a:lnTo>
                    <a:pt x="358412" y="8164"/>
                  </a:lnTo>
                  <a:lnTo>
                    <a:pt x="358412" y="6531"/>
                  </a:lnTo>
                  <a:lnTo>
                    <a:pt x="360045" y="5715"/>
                  </a:lnTo>
                  <a:lnTo>
                    <a:pt x="362494" y="5715"/>
                  </a:lnTo>
                  <a:lnTo>
                    <a:pt x="364127" y="5715"/>
                  </a:lnTo>
                  <a:lnTo>
                    <a:pt x="367393" y="2449"/>
                  </a:lnTo>
                  <a:lnTo>
                    <a:pt x="369842" y="816"/>
                  </a:lnTo>
                  <a:lnTo>
                    <a:pt x="372291" y="0"/>
                  </a:lnTo>
                  <a:lnTo>
                    <a:pt x="376373" y="816"/>
                  </a:lnTo>
                  <a:lnTo>
                    <a:pt x="380456" y="1633"/>
                  </a:lnTo>
                  <a:lnTo>
                    <a:pt x="384538" y="3266"/>
                  </a:lnTo>
                  <a:lnTo>
                    <a:pt x="386987" y="4899"/>
                  </a:lnTo>
                  <a:lnTo>
                    <a:pt x="388620" y="6531"/>
                  </a:lnTo>
                  <a:lnTo>
                    <a:pt x="390253" y="7348"/>
                  </a:lnTo>
                  <a:lnTo>
                    <a:pt x="391886" y="8164"/>
                  </a:lnTo>
                  <a:lnTo>
                    <a:pt x="393519" y="7348"/>
                  </a:lnTo>
                  <a:lnTo>
                    <a:pt x="395151" y="6531"/>
                  </a:lnTo>
                  <a:lnTo>
                    <a:pt x="395968" y="5715"/>
                  </a:lnTo>
                  <a:lnTo>
                    <a:pt x="396784" y="4899"/>
                  </a:lnTo>
                  <a:lnTo>
                    <a:pt x="400866" y="4082"/>
                  </a:lnTo>
                  <a:lnTo>
                    <a:pt x="401683" y="5715"/>
                  </a:lnTo>
                  <a:lnTo>
                    <a:pt x="403315" y="9797"/>
                  </a:lnTo>
                  <a:lnTo>
                    <a:pt x="404948" y="14696"/>
                  </a:lnTo>
                  <a:lnTo>
                    <a:pt x="407398" y="21227"/>
                  </a:lnTo>
                  <a:lnTo>
                    <a:pt x="408214" y="24493"/>
                  </a:lnTo>
                  <a:lnTo>
                    <a:pt x="407398" y="26126"/>
                  </a:lnTo>
                  <a:lnTo>
                    <a:pt x="407398" y="28575"/>
                  </a:lnTo>
                  <a:lnTo>
                    <a:pt x="407398" y="31024"/>
                  </a:lnTo>
                  <a:lnTo>
                    <a:pt x="405765" y="34290"/>
                  </a:lnTo>
                  <a:lnTo>
                    <a:pt x="406581" y="35923"/>
                  </a:lnTo>
                  <a:lnTo>
                    <a:pt x="410663" y="37556"/>
                  </a:lnTo>
                  <a:lnTo>
                    <a:pt x="416379" y="36739"/>
                  </a:lnTo>
                  <a:lnTo>
                    <a:pt x="419644" y="35106"/>
                  </a:lnTo>
                  <a:lnTo>
                    <a:pt x="421277" y="35923"/>
                  </a:lnTo>
                  <a:lnTo>
                    <a:pt x="422094" y="35106"/>
                  </a:lnTo>
                  <a:lnTo>
                    <a:pt x="422910" y="32657"/>
                  </a:lnTo>
                  <a:lnTo>
                    <a:pt x="424543" y="31841"/>
                  </a:lnTo>
                  <a:lnTo>
                    <a:pt x="426176" y="33474"/>
                  </a:lnTo>
                  <a:lnTo>
                    <a:pt x="426992" y="35923"/>
                  </a:lnTo>
                  <a:lnTo>
                    <a:pt x="427808" y="37556"/>
                  </a:lnTo>
                  <a:lnTo>
                    <a:pt x="427808" y="39189"/>
                  </a:lnTo>
                  <a:lnTo>
                    <a:pt x="427808" y="41638"/>
                  </a:lnTo>
                  <a:lnTo>
                    <a:pt x="428625" y="42454"/>
                  </a:lnTo>
                  <a:lnTo>
                    <a:pt x="430258" y="41638"/>
                  </a:lnTo>
                  <a:lnTo>
                    <a:pt x="431074" y="40821"/>
                  </a:lnTo>
                  <a:lnTo>
                    <a:pt x="431074" y="40005"/>
                  </a:lnTo>
                  <a:lnTo>
                    <a:pt x="431074" y="39189"/>
                  </a:lnTo>
                  <a:lnTo>
                    <a:pt x="431074" y="38372"/>
                  </a:lnTo>
                  <a:lnTo>
                    <a:pt x="431074" y="37556"/>
                  </a:lnTo>
                  <a:lnTo>
                    <a:pt x="431890" y="37556"/>
                  </a:lnTo>
                  <a:lnTo>
                    <a:pt x="433523" y="37556"/>
                  </a:lnTo>
                  <a:lnTo>
                    <a:pt x="435973" y="38372"/>
                  </a:lnTo>
                  <a:lnTo>
                    <a:pt x="439238" y="41638"/>
                  </a:lnTo>
                  <a:lnTo>
                    <a:pt x="440871" y="42454"/>
                  </a:lnTo>
                  <a:lnTo>
                    <a:pt x="441688" y="42454"/>
                  </a:lnTo>
                  <a:lnTo>
                    <a:pt x="443321" y="42454"/>
                  </a:lnTo>
                  <a:lnTo>
                    <a:pt x="445770" y="41638"/>
                  </a:lnTo>
                  <a:lnTo>
                    <a:pt x="447403" y="40005"/>
                  </a:lnTo>
                  <a:lnTo>
                    <a:pt x="448219" y="39189"/>
                  </a:lnTo>
                  <a:lnTo>
                    <a:pt x="449036" y="39189"/>
                  </a:lnTo>
                  <a:lnTo>
                    <a:pt x="449852" y="40005"/>
                  </a:lnTo>
                  <a:lnTo>
                    <a:pt x="449852" y="41638"/>
                  </a:lnTo>
                  <a:lnTo>
                    <a:pt x="449036" y="43271"/>
                  </a:lnTo>
                  <a:lnTo>
                    <a:pt x="446587" y="44904"/>
                  </a:lnTo>
                  <a:lnTo>
                    <a:pt x="444137" y="46537"/>
                  </a:lnTo>
                  <a:lnTo>
                    <a:pt x="442504" y="49802"/>
                  </a:lnTo>
                  <a:lnTo>
                    <a:pt x="442504" y="53068"/>
                  </a:lnTo>
                  <a:lnTo>
                    <a:pt x="443321" y="54701"/>
                  </a:lnTo>
                  <a:lnTo>
                    <a:pt x="444137" y="55517"/>
                  </a:lnTo>
                  <a:lnTo>
                    <a:pt x="444137" y="57150"/>
                  </a:lnTo>
                  <a:lnTo>
                    <a:pt x="444954" y="57150"/>
                  </a:lnTo>
                  <a:lnTo>
                    <a:pt x="445770" y="56334"/>
                  </a:lnTo>
                  <a:lnTo>
                    <a:pt x="448219" y="53068"/>
                  </a:lnTo>
                  <a:lnTo>
                    <a:pt x="449852" y="52252"/>
                  </a:lnTo>
                  <a:lnTo>
                    <a:pt x="452301" y="51435"/>
                  </a:lnTo>
                  <a:lnTo>
                    <a:pt x="455567" y="51435"/>
                  </a:lnTo>
                  <a:lnTo>
                    <a:pt x="458016" y="52252"/>
                  </a:lnTo>
                  <a:lnTo>
                    <a:pt x="458833" y="53884"/>
                  </a:lnTo>
                  <a:lnTo>
                    <a:pt x="460465" y="54701"/>
                  </a:lnTo>
                  <a:lnTo>
                    <a:pt x="461282" y="53884"/>
                  </a:lnTo>
                  <a:lnTo>
                    <a:pt x="462098" y="52252"/>
                  </a:lnTo>
                  <a:lnTo>
                    <a:pt x="462098" y="50619"/>
                  </a:lnTo>
                  <a:lnTo>
                    <a:pt x="462098" y="49802"/>
                  </a:lnTo>
                  <a:lnTo>
                    <a:pt x="466181" y="46537"/>
                  </a:lnTo>
                  <a:lnTo>
                    <a:pt x="468630" y="44904"/>
                  </a:lnTo>
                  <a:lnTo>
                    <a:pt x="469446" y="44904"/>
                  </a:lnTo>
                  <a:lnTo>
                    <a:pt x="471079" y="45720"/>
                  </a:lnTo>
                  <a:lnTo>
                    <a:pt x="471896" y="45720"/>
                  </a:lnTo>
                  <a:lnTo>
                    <a:pt x="474345" y="44087"/>
                  </a:lnTo>
                  <a:lnTo>
                    <a:pt x="476794" y="41638"/>
                  </a:lnTo>
                  <a:lnTo>
                    <a:pt x="476794" y="40005"/>
                  </a:lnTo>
                  <a:lnTo>
                    <a:pt x="476794" y="38372"/>
                  </a:lnTo>
                  <a:lnTo>
                    <a:pt x="477611" y="37556"/>
                  </a:lnTo>
                  <a:lnTo>
                    <a:pt x="480876" y="36739"/>
                  </a:lnTo>
                  <a:lnTo>
                    <a:pt x="481693" y="36739"/>
                  </a:lnTo>
                  <a:lnTo>
                    <a:pt x="484958" y="35106"/>
                  </a:lnTo>
                  <a:lnTo>
                    <a:pt x="489040" y="32657"/>
                  </a:lnTo>
                  <a:lnTo>
                    <a:pt x="491490" y="31024"/>
                  </a:lnTo>
                  <a:lnTo>
                    <a:pt x="495572" y="30208"/>
                  </a:lnTo>
                  <a:lnTo>
                    <a:pt x="496388" y="29391"/>
                  </a:lnTo>
                  <a:lnTo>
                    <a:pt x="498021" y="28575"/>
                  </a:lnTo>
                  <a:lnTo>
                    <a:pt x="500471" y="26942"/>
                  </a:lnTo>
                  <a:lnTo>
                    <a:pt x="502104" y="26942"/>
                  </a:lnTo>
                  <a:lnTo>
                    <a:pt x="501287" y="30208"/>
                  </a:lnTo>
                  <a:lnTo>
                    <a:pt x="499654" y="34290"/>
                  </a:lnTo>
                  <a:lnTo>
                    <a:pt x="498838" y="35106"/>
                  </a:lnTo>
                  <a:lnTo>
                    <a:pt x="494756" y="35106"/>
                  </a:lnTo>
                  <a:lnTo>
                    <a:pt x="494756" y="35923"/>
                  </a:lnTo>
                  <a:lnTo>
                    <a:pt x="495572" y="37556"/>
                  </a:lnTo>
                  <a:lnTo>
                    <a:pt x="496388" y="38372"/>
                  </a:lnTo>
                  <a:lnTo>
                    <a:pt x="497205" y="39189"/>
                  </a:lnTo>
                  <a:lnTo>
                    <a:pt x="498021" y="40821"/>
                  </a:lnTo>
                  <a:lnTo>
                    <a:pt x="502104" y="44087"/>
                  </a:lnTo>
                  <a:lnTo>
                    <a:pt x="507002" y="48169"/>
                  </a:lnTo>
                  <a:lnTo>
                    <a:pt x="512717" y="53068"/>
                  </a:lnTo>
                  <a:lnTo>
                    <a:pt x="516799" y="56334"/>
                  </a:lnTo>
                  <a:lnTo>
                    <a:pt x="518432" y="57966"/>
                  </a:lnTo>
                  <a:lnTo>
                    <a:pt x="519248" y="59599"/>
                  </a:lnTo>
                  <a:lnTo>
                    <a:pt x="522514" y="64498"/>
                  </a:lnTo>
                  <a:lnTo>
                    <a:pt x="524964" y="69396"/>
                  </a:lnTo>
                  <a:lnTo>
                    <a:pt x="529862" y="77561"/>
                  </a:lnTo>
                  <a:lnTo>
                    <a:pt x="533944" y="84909"/>
                  </a:lnTo>
                  <a:lnTo>
                    <a:pt x="538026" y="93073"/>
                  </a:lnTo>
                  <a:lnTo>
                    <a:pt x="540476" y="97971"/>
                  </a:lnTo>
                  <a:lnTo>
                    <a:pt x="545374" y="107769"/>
                  </a:lnTo>
                  <a:lnTo>
                    <a:pt x="547007" y="111034"/>
                  </a:lnTo>
                  <a:lnTo>
                    <a:pt x="549456" y="116749"/>
                  </a:lnTo>
                  <a:lnTo>
                    <a:pt x="551906" y="122464"/>
                  </a:lnTo>
                  <a:lnTo>
                    <a:pt x="554355" y="127363"/>
                  </a:lnTo>
                  <a:lnTo>
                    <a:pt x="555988" y="128179"/>
                  </a:lnTo>
                  <a:lnTo>
                    <a:pt x="555988" y="126546"/>
                  </a:lnTo>
                  <a:lnTo>
                    <a:pt x="555988" y="125730"/>
                  </a:lnTo>
                  <a:lnTo>
                    <a:pt x="556804" y="124914"/>
                  </a:lnTo>
                  <a:lnTo>
                    <a:pt x="558437" y="123281"/>
                  </a:lnTo>
                  <a:lnTo>
                    <a:pt x="559254" y="123281"/>
                  </a:lnTo>
                  <a:lnTo>
                    <a:pt x="560887" y="123281"/>
                  </a:lnTo>
                  <a:lnTo>
                    <a:pt x="562519" y="122464"/>
                  </a:lnTo>
                  <a:lnTo>
                    <a:pt x="563336" y="120831"/>
                  </a:lnTo>
                  <a:lnTo>
                    <a:pt x="563336" y="118382"/>
                  </a:lnTo>
                  <a:lnTo>
                    <a:pt x="563336" y="117566"/>
                  </a:lnTo>
                  <a:lnTo>
                    <a:pt x="564152" y="115933"/>
                  </a:lnTo>
                  <a:lnTo>
                    <a:pt x="564969" y="115116"/>
                  </a:lnTo>
                  <a:lnTo>
                    <a:pt x="565785" y="115116"/>
                  </a:lnTo>
                  <a:lnTo>
                    <a:pt x="566601" y="115116"/>
                  </a:lnTo>
                  <a:lnTo>
                    <a:pt x="567418" y="113484"/>
                  </a:lnTo>
                  <a:lnTo>
                    <a:pt x="569051" y="112667"/>
                  </a:lnTo>
                  <a:lnTo>
                    <a:pt x="570683" y="112667"/>
                  </a:lnTo>
                  <a:lnTo>
                    <a:pt x="571500" y="112667"/>
                  </a:lnTo>
                  <a:lnTo>
                    <a:pt x="572316" y="113484"/>
                  </a:lnTo>
                  <a:lnTo>
                    <a:pt x="573133" y="115116"/>
                  </a:lnTo>
                  <a:lnTo>
                    <a:pt x="573949" y="115116"/>
                  </a:lnTo>
                  <a:lnTo>
                    <a:pt x="575582" y="115116"/>
                  </a:lnTo>
                  <a:lnTo>
                    <a:pt x="575582" y="115933"/>
                  </a:lnTo>
                  <a:lnTo>
                    <a:pt x="574765" y="117566"/>
                  </a:lnTo>
                  <a:lnTo>
                    <a:pt x="573949" y="119199"/>
                  </a:lnTo>
                  <a:lnTo>
                    <a:pt x="573949" y="120015"/>
                  </a:lnTo>
                  <a:lnTo>
                    <a:pt x="574765" y="120831"/>
                  </a:lnTo>
                  <a:lnTo>
                    <a:pt x="578031" y="120015"/>
                  </a:lnTo>
                  <a:lnTo>
                    <a:pt x="578848" y="120015"/>
                  </a:lnTo>
                  <a:lnTo>
                    <a:pt x="578848" y="121648"/>
                  </a:lnTo>
                  <a:lnTo>
                    <a:pt x="579664" y="122464"/>
                  </a:lnTo>
                  <a:lnTo>
                    <a:pt x="579664" y="124097"/>
                  </a:lnTo>
                  <a:lnTo>
                    <a:pt x="579664" y="125730"/>
                  </a:lnTo>
                  <a:lnTo>
                    <a:pt x="580481" y="126546"/>
                  </a:lnTo>
                  <a:lnTo>
                    <a:pt x="582930" y="126546"/>
                  </a:lnTo>
                  <a:lnTo>
                    <a:pt x="584563" y="125730"/>
                  </a:lnTo>
                  <a:lnTo>
                    <a:pt x="587829" y="125730"/>
                  </a:lnTo>
                  <a:lnTo>
                    <a:pt x="590278" y="127363"/>
                  </a:lnTo>
                  <a:lnTo>
                    <a:pt x="591911" y="127363"/>
                  </a:lnTo>
                  <a:lnTo>
                    <a:pt x="593544" y="126546"/>
                  </a:lnTo>
                  <a:lnTo>
                    <a:pt x="595993" y="126546"/>
                  </a:lnTo>
                  <a:lnTo>
                    <a:pt x="597626" y="125730"/>
                  </a:lnTo>
                  <a:lnTo>
                    <a:pt x="599258" y="124097"/>
                  </a:lnTo>
                  <a:lnTo>
                    <a:pt x="600075" y="123281"/>
                  </a:lnTo>
                  <a:lnTo>
                    <a:pt x="600891" y="122464"/>
                  </a:lnTo>
                  <a:lnTo>
                    <a:pt x="603340" y="122464"/>
                  </a:lnTo>
                  <a:lnTo>
                    <a:pt x="604973" y="122464"/>
                  </a:lnTo>
                  <a:lnTo>
                    <a:pt x="605790" y="120831"/>
                  </a:lnTo>
                  <a:lnTo>
                    <a:pt x="606606" y="120015"/>
                  </a:lnTo>
                  <a:lnTo>
                    <a:pt x="608239" y="120015"/>
                  </a:lnTo>
                  <a:lnTo>
                    <a:pt x="609872" y="120015"/>
                  </a:lnTo>
                  <a:lnTo>
                    <a:pt x="613954" y="121648"/>
                  </a:lnTo>
                  <a:lnTo>
                    <a:pt x="616404" y="123281"/>
                  </a:lnTo>
                  <a:lnTo>
                    <a:pt x="618853" y="124914"/>
                  </a:lnTo>
                  <a:lnTo>
                    <a:pt x="620486" y="125730"/>
                  </a:lnTo>
                  <a:lnTo>
                    <a:pt x="621302" y="128179"/>
                  </a:lnTo>
                  <a:lnTo>
                    <a:pt x="622935" y="129812"/>
                  </a:lnTo>
                  <a:lnTo>
                    <a:pt x="624568" y="132262"/>
                  </a:lnTo>
                  <a:lnTo>
                    <a:pt x="624568" y="134711"/>
                  </a:lnTo>
                  <a:lnTo>
                    <a:pt x="625384" y="138793"/>
                  </a:lnTo>
                  <a:lnTo>
                    <a:pt x="626201" y="140426"/>
                  </a:lnTo>
                  <a:lnTo>
                    <a:pt x="627833" y="140426"/>
                  </a:lnTo>
                  <a:lnTo>
                    <a:pt x="629466" y="141242"/>
                  </a:lnTo>
                  <a:lnTo>
                    <a:pt x="631099" y="142059"/>
                  </a:lnTo>
                  <a:lnTo>
                    <a:pt x="635181" y="144508"/>
                  </a:lnTo>
                  <a:lnTo>
                    <a:pt x="636814" y="144508"/>
                  </a:lnTo>
                  <a:lnTo>
                    <a:pt x="637631" y="145324"/>
                  </a:lnTo>
                  <a:lnTo>
                    <a:pt x="637631" y="146957"/>
                  </a:lnTo>
                  <a:lnTo>
                    <a:pt x="637631" y="148590"/>
                  </a:lnTo>
                  <a:lnTo>
                    <a:pt x="638447" y="150223"/>
                  </a:lnTo>
                  <a:lnTo>
                    <a:pt x="640080" y="151856"/>
                  </a:lnTo>
                  <a:lnTo>
                    <a:pt x="640896" y="153489"/>
                  </a:lnTo>
                  <a:lnTo>
                    <a:pt x="641713" y="155938"/>
                  </a:lnTo>
                  <a:lnTo>
                    <a:pt x="641713" y="157571"/>
                  </a:lnTo>
                  <a:lnTo>
                    <a:pt x="642529" y="158387"/>
                  </a:lnTo>
                  <a:lnTo>
                    <a:pt x="644162" y="157571"/>
                  </a:lnTo>
                  <a:lnTo>
                    <a:pt x="646612" y="158387"/>
                  </a:lnTo>
                  <a:lnTo>
                    <a:pt x="653143" y="160020"/>
                  </a:lnTo>
                  <a:lnTo>
                    <a:pt x="653959" y="160020"/>
                  </a:lnTo>
                  <a:lnTo>
                    <a:pt x="654776" y="161653"/>
                  </a:lnTo>
                  <a:lnTo>
                    <a:pt x="655592" y="161653"/>
                  </a:lnTo>
                  <a:lnTo>
                    <a:pt x="656408" y="161653"/>
                  </a:lnTo>
                  <a:lnTo>
                    <a:pt x="658041" y="161653"/>
                  </a:lnTo>
                  <a:lnTo>
                    <a:pt x="658858" y="160837"/>
                  </a:lnTo>
                  <a:lnTo>
                    <a:pt x="659674" y="160020"/>
                  </a:lnTo>
                  <a:lnTo>
                    <a:pt x="662123" y="158387"/>
                  </a:lnTo>
                  <a:lnTo>
                    <a:pt x="663756" y="156754"/>
                  </a:lnTo>
                  <a:lnTo>
                    <a:pt x="665389" y="155121"/>
                  </a:lnTo>
                  <a:lnTo>
                    <a:pt x="666206" y="155121"/>
                  </a:lnTo>
                  <a:lnTo>
                    <a:pt x="667022" y="155938"/>
                  </a:lnTo>
                  <a:lnTo>
                    <a:pt x="667022" y="157571"/>
                  </a:lnTo>
                  <a:lnTo>
                    <a:pt x="666206" y="158387"/>
                  </a:lnTo>
                  <a:lnTo>
                    <a:pt x="665389" y="159204"/>
                  </a:lnTo>
                  <a:lnTo>
                    <a:pt x="665389" y="160020"/>
                  </a:lnTo>
                  <a:lnTo>
                    <a:pt x="667022" y="160020"/>
                  </a:lnTo>
                  <a:lnTo>
                    <a:pt x="668655" y="161653"/>
                  </a:lnTo>
                  <a:lnTo>
                    <a:pt x="671104" y="165735"/>
                  </a:lnTo>
                  <a:lnTo>
                    <a:pt x="671921" y="166552"/>
                  </a:lnTo>
                  <a:lnTo>
                    <a:pt x="672737" y="167368"/>
                  </a:lnTo>
                  <a:lnTo>
                    <a:pt x="674370" y="167368"/>
                  </a:lnTo>
                  <a:lnTo>
                    <a:pt x="676003" y="168184"/>
                  </a:lnTo>
                  <a:lnTo>
                    <a:pt x="676819" y="169817"/>
                  </a:lnTo>
                  <a:lnTo>
                    <a:pt x="673554" y="171450"/>
                  </a:lnTo>
                  <a:close/>
                  <a:moveTo>
                    <a:pt x="62048" y="271054"/>
                  </a:moveTo>
                  <a:lnTo>
                    <a:pt x="62048" y="271054"/>
                  </a:lnTo>
                  <a:lnTo>
                    <a:pt x="61232" y="270238"/>
                  </a:lnTo>
                  <a:lnTo>
                    <a:pt x="62048" y="268605"/>
                  </a:lnTo>
                  <a:lnTo>
                    <a:pt x="62865" y="268605"/>
                  </a:lnTo>
                  <a:lnTo>
                    <a:pt x="62048" y="271054"/>
                  </a:lnTo>
                  <a:lnTo>
                    <a:pt x="62048" y="271054"/>
                  </a:lnTo>
                  <a:close/>
                  <a:moveTo>
                    <a:pt x="59599" y="274320"/>
                  </a:moveTo>
                  <a:lnTo>
                    <a:pt x="59599" y="274320"/>
                  </a:lnTo>
                  <a:lnTo>
                    <a:pt x="57966" y="275137"/>
                  </a:lnTo>
                  <a:lnTo>
                    <a:pt x="56333" y="272687"/>
                  </a:lnTo>
                  <a:lnTo>
                    <a:pt x="57150" y="270238"/>
                  </a:lnTo>
                  <a:lnTo>
                    <a:pt x="57966" y="269421"/>
                  </a:lnTo>
                  <a:lnTo>
                    <a:pt x="58783" y="269421"/>
                  </a:lnTo>
                  <a:lnTo>
                    <a:pt x="58783" y="270238"/>
                  </a:lnTo>
                  <a:lnTo>
                    <a:pt x="57966" y="271054"/>
                  </a:lnTo>
                  <a:lnTo>
                    <a:pt x="57966" y="272687"/>
                  </a:lnTo>
                  <a:lnTo>
                    <a:pt x="58783" y="274320"/>
                  </a:lnTo>
                  <a:lnTo>
                    <a:pt x="59599" y="274320"/>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43" name="Freeform: Shape 342">
              <a:extLst>
                <a:ext uri="{FF2B5EF4-FFF2-40B4-BE49-F238E27FC236}">
                  <a16:creationId xmlns:a16="http://schemas.microsoft.com/office/drawing/2014/main" id="{0DA4B26B-2B37-0FA5-B39B-15BB2131939B}"/>
                </a:ext>
              </a:extLst>
            </p:cNvPr>
            <p:cNvSpPr/>
            <p:nvPr/>
          </p:nvSpPr>
          <p:spPr>
            <a:xfrm>
              <a:off x="4959803" y="3611879"/>
              <a:ext cx="26125" cy="31024"/>
            </a:xfrm>
            <a:custGeom>
              <a:avLst/>
              <a:gdLst>
                <a:gd name="connsiteX0" fmla="*/ 12246 w 26125"/>
                <a:gd name="connsiteY0" fmla="*/ 23676 h 31024"/>
                <a:gd name="connsiteX1" fmla="*/ 12246 w 26125"/>
                <a:gd name="connsiteY1" fmla="*/ 23676 h 31024"/>
                <a:gd name="connsiteX2" fmla="*/ 10613 w 26125"/>
                <a:gd name="connsiteY2" fmla="*/ 25309 h 31024"/>
                <a:gd name="connsiteX3" fmla="*/ 9797 w 26125"/>
                <a:gd name="connsiteY3" fmla="*/ 26126 h 31024"/>
                <a:gd name="connsiteX4" fmla="*/ 8164 w 26125"/>
                <a:gd name="connsiteY4" fmla="*/ 26942 h 31024"/>
                <a:gd name="connsiteX5" fmla="*/ 8164 w 26125"/>
                <a:gd name="connsiteY5" fmla="*/ 27759 h 31024"/>
                <a:gd name="connsiteX6" fmla="*/ 8164 w 26125"/>
                <a:gd name="connsiteY6" fmla="*/ 26942 h 31024"/>
                <a:gd name="connsiteX7" fmla="*/ 7348 w 26125"/>
                <a:gd name="connsiteY7" fmla="*/ 27759 h 31024"/>
                <a:gd name="connsiteX8" fmla="*/ 6531 w 26125"/>
                <a:gd name="connsiteY8" fmla="*/ 30208 h 31024"/>
                <a:gd name="connsiteX9" fmla="*/ 4898 w 26125"/>
                <a:gd name="connsiteY9" fmla="*/ 31024 h 31024"/>
                <a:gd name="connsiteX10" fmla="*/ 3266 w 26125"/>
                <a:gd name="connsiteY10" fmla="*/ 31024 h 31024"/>
                <a:gd name="connsiteX11" fmla="*/ 1633 w 26125"/>
                <a:gd name="connsiteY11" fmla="*/ 31024 h 31024"/>
                <a:gd name="connsiteX12" fmla="*/ 0 w 26125"/>
                <a:gd name="connsiteY12" fmla="*/ 31024 h 31024"/>
                <a:gd name="connsiteX13" fmla="*/ 816 w 26125"/>
                <a:gd name="connsiteY13" fmla="*/ 29391 h 31024"/>
                <a:gd name="connsiteX14" fmla="*/ 1633 w 26125"/>
                <a:gd name="connsiteY14" fmla="*/ 27759 h 31024"/>
                <a:gd name="connsiteX15" fmla="*/ 2449 w 26125"/>
                <a:gd name="connsiteY15" fmla="*/ 25309 h 31024"/>
                <a:gd name="connsiteX16" fmla="*/ 4082 w 26125"/>
                <a:gd name="connsiteY16" fmla="*/ 22860 h 31024"/>
                <a:gd name="connsiteX17" fmla="*/ 7348 w 26125"/>
                <a:gd name="connsiteY17" fmla="*/ 15512 h 31024"/>
                <a:gd name="connsiteX18" fmla="*/ 8981 w 26125"/>
                <a:gd name="connsiteY18" fmla="*/ 12246 h 31024"/>
                <a:gd name="connsiteX19" fmla="*/ 9797 w 26125"/>
                <a:gd name="connsiteY19" fmla="*/ 8164 h 31024"/>
                <a:gd name="connsiteX20" fmla="*/ 12246 w 26125"/>
                <a:gd name="connsiteY20" fmla="*/ 4082 h 31024"/>
                <a:gd name="connsiteX21" fmla="*/ 13879 w 26125"/>
                <a:gd name="connsiteY21" fmla="*/ 3266 h 31024"/>
                <a:gd name="connsiteX22" fmla="*/ 14696 w 26125"/>
                <a:gd name="connsiteY22" fmla="*/ 2449 h 31024"/>
                <a:gd name="connsiteX23" fmla="*/ 14696 w 26125"/>
                <a:gd name="connsiteY23" fmla="*/ 816 h 31024"/>
                <a:gd name="connsiteX24" fmla="*/ 17962 w 26125"/>
                <a:gd name="connsiteY24" fmla="*/ 816 h 31024"/>
                <a:gd name="connsiteX25" fmla="*/ 19594 w 26125"/>
                <a:gd name="connsiteY25" fmla="*/ 816 h 31024"/>
                <a:gd name="connsiteX26" fmla="*/ 20411 w 26125"/>
                <a:gd name="connsiteY26" fmla="*/ 0 h 31024"/>
                <a:gd name="connsiteX27" fmla="*/ 22044 w 26125"/>
                <a:gd name="connsiteY27" fmla="*/ 816 h 31024"/>
                <a:gd name="connsiteX28" fmla="*/ 22860 w 26125"/>
                <a:gd name="connsiteY28" fmla="*/ 1633 h 31024"/>
                <a:gd name="connsiteX29" fmla="*/ 22044 w 26125"/>
                <a:gd name="connsiteY29" fmla="*/ 2449 h 31024"/>
                <a:gd name="connsiteX30" fmla="*/ 21227 w 26125"/>
                <a:gd name="connsiteY30" fmla="*/ 3266 h 31024"/>
                <a:gd name="connsiteX31" fmla="*/ 21227 w 26125"/>
                <a:gd name="connsiteY31" fmla="*/ 3266 h 31024"/>
                <a:gd name="connsiteX32" fmla="*/ 22044 w 26125"/>
                <a:gd name="connsiteY32" fmla="*/ 3266 h 31024"/>
                <a:gd name="connsiteX33" fmla="*/ 23677 w 26125"/>
                <a:gd name="connsiteY33" fmla="*/ 4082 h 31024"/>
                <a:gd name="connsiteX34" fmla="*/ 24493 w 26125"/>
                <a:gd name="connsiteY34" fmla="*/ 4899 h 31024"/>
                <a:gd name="connsiteX35" fmla="*/ 26126 w 26125"/>
                <a:gd name="connsiteY35" fmla="*/ 8981 h 31024"/>
                <a:gd name="connsiteX36" fmla="*/ 25309 w 26125"/>
                <a:gd name="connsiteY36" fmla="*/ 10614 h 31024"/>
                <a:gd name="connsiteX37" fmla="*/ 23677 w 26125"/>
                <a:gd name="connsiteY37" fmla="*/ 12246 h 31024"/>
                <a:gd name="connsiteX38" fmla="*/ 22860 w 26125"/>
                <a:gd name="connsiteY38" fmla="*/ 12246 h 31024"/>
                <a:gd name="connsiteX39" fmla="*/ 22044 w 26125"/>
                <a:gd name="connsiteY39" fmla="*/ 13063 h 31024"/>
                <a:gd name="connsiteX40" fmla="*/ 21227 w 26125"/>
                <a:gd name="connsiteY40" fmla="*/ 13879 h 31024"/>
                <a:gd name="connsiteX41" fmla="*/ 21227 w 26125"/>
                <a:gd name="connsiteY41" fmla="*/ 14696 h 31024"/>
                <a:gd name="connsiteX42" fmla="*/ 21227 w 26125"/>
                <a:gd name="connsiteY42" fmla="*/ 15512 h 31024"/>
                <a:gd name="connsiteX43" fmla="*/ 22860 w 26125"/>
                <a:gd name="connsiteY43" fmla="*/ 16329 h 31024"/>
                <a:gd name="connsiteX44" fmla="*/ 22860 w 26125"/>
                <a:gd name="connsiteY44" fmla="*/ 16329 h 31024"/>
                <a:gd name="connsiteX45" fmla="*/ 22860 w 26125"/>
                <a:gd name="connsiteY45" fmla="*/ 16329 h 31024"/>
                <a:gd name="connsiteX46" fmla="*/ 22044 w 26125"/>
                <a:gd name="connsiteY46" fmla="*/ 16329 h 31024"/>
                <a:gd name="connsiteX47" fmla="*/ 20411 w 26125"/>
                <a:gd name="connsiteY47" fmla="*/ 16329 h 31024"/>
                <a:gd name="connsiteX48" fmla="*/ 19594 w 26125"/>
                <a:gd name="connsiteY48" fmla="*/ 16329 h 31024"/>
                <a:gd name="connsiteX49" fmla="*/ 18778 w 26125"/>
                <a:gd name="connsiteY49" fmla="*/ 16329 h 31024"/>
                <a:gd name="connsiteX50" fmla="*/ 17962 w 26125"/>
                <a:gd name="connsiteY50" fmla="*/ 17145 h 31024"/>
                <a:gd name="connsiteX51" fmla="*/ 17145 w 26125"/>
                <a:gd name="connsiteY51" fmla="*/ 17962 h 31024"/>
                <a:gd name="connsiteX52" fmla="*/ 17145 w 26125"/>
                <a:gd name="connsiteY52" fmla="*/ 17962 h 31024"/>
                <a:gd name="connsiteX53" fmla="*/ 16329 w 26125"/>
                <a:gd name="connsiteY53" fmla="*/ 19594 h 31024"/>
                <a:gd name="connsiteX54" fmla="*/ 17145 w 26125"/>
                <a:gd name="connsiteY54" fmla="*/ 20411 h 31024"/>
                <a:gd name="connsiteX55" fmla="*/ 17962 w 26125"/>
                <a:gd name="connsiteY55" fmla="*/ 21227 h 31024"/>
                <a:gd name="connsiteX56" fmla="*/ 17962 w 26125"/>
                <a:gd name="connsiteY56" fmla="*/ 21227 h 31024"/>
                <a:gd name="connsiteX57" fmla="*/ 17962 w 26125"/>
                <a:gd name="connsiteY57" fmla="*/ 22044 h 31024"/>
                <a:gd name="connsiteX58" fmla="*/ 17145 w 26125"/>
                <a:gd name="connsiteY58" fmla="*/ 22860 h 31024"/>
                <a:gd name="connsiteX59" fmla="*/ 16329 w 26125"/>
                <a:gd name="connsiteY59" fmla="*/ 23676 h 31024"/>
                <a:gd name="connsiteX60" fmla="*/ 12246 w 26125"/>
                <a:gd name="connsiteY60" fmla="*/ 23676 h 31024"/>
                <a:gd name="connsiteX61" fmla="*/ 12246 w 26125"/>
                <a:gd name="connsiteY61" fmla="*/ 23676 h 3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6125" h="31024">
                  <a:moveTo>
                    <a:pt x="12246" y="23676"/>
                  </a:moveTo>
                  <a:lnTo>
                    <a:pt x="12246" y="23676"/>
                  </a:lnTo>
                  <a:lnTo>
                    <a:pt x="10613" y="25309"/>
                  </a:lnTo>
                  <a:lnTo>
                    <a:pt x="9797" y="26126"/>
                  </a:lnTo>
                  <a:lnTo>
                    <a:pt x="8164" y="26942"/>
                  </a:lnTo>
                  <a:lnTo>
                    <a:pt x="8164" y="27759"/>
                  </a:lnTo>
                  <a:lnTo>
                    <a:pt x="8164" y="26942"/>
                  </a:lnTo>
                  <a:lnTo>
                    <a:pt x="7348" y="27759"/>
                  </a:lnTo>
                  <a:lnTo>
                    <a:pt x="6531" y="30208"/>
                  </a:lnTo>
                  <a:lnTo>
                    <a:pt x="4898" y="31024"/>
                  </a:lnTo>
                  <a:lnTo>
                    <a:pt x="3266" y="31024"/>
                  </a:lnTo>
                  <a:lnTo>
                    <a:pt x="1633" y="31024"/>
                  </a:lnTo>
                  <a:lnTo>
                    <a:pt x="0" y="31024"/>
                  </a:lnTo>
                  <a:lnTo>
                    <a:pt x="816" y="29391"/>
                  </a:lnTo>
                  <a:lnTo>
                    <a:pt x="1633" y="27759"/>
                  </a:lnTo>
                  <a:lnTo>
                    <a:pt x="2449" y="25309"/>
                  </a:lnTo>
                  <a:lnTo>
                    <a:pt x="4082" y="22860"/>
                  </a:lnTo>
                  <a:lnTo>
                    <a:pt x="7348" y="15512"/>
                  </a:lnTo>
                  <a:lnTo>
                    <a:pt x="8981" y="12246"/>
                  </a:lnTo>
                  <a:lnTo>
                    <a:pt x="9797" y="8164"/>
                  </a:lnTo>
                  <a:lnTo>
                    <a:pt x="12246" y="4082"/>
                  </a:lnTo>
                  <a:lnTo>
                    <a:pt x="13879" y="3266"/>
                  </a:lnTo>
                  <a:lnTo>
                    <a:pt x="14696" y="2449"/>
                  </a:lnTo>
                  <a:lnTo>
                    <a:pt x="14696" y="816"/>
                  </a:lnTo>
                  <a:lnTo>
                    <a:pt x="17962" y="816"/>
                  </a:lnTo>
                  <a:lnTo>
                    <a:pt x="19594" y="816"/>
                  </a:lnTo>
                  <a:lnTo>
                    <a:pt x="20411" y="0"/>
                  </a:lnTo>
                  <a:lnTo>
                    <a:pt x="22044" y="816"/>
                  </a:lnTo>
                  <a:lnTo>
                    <a:pt x="22860" y="1633"/>
                  </a:lnTo>
                  <a:lnTo>
                    <a:pt x="22044" y="2449"/>
                  </a:lnTo>
                  <a:lnTo>
                    <a:pt x="21227" y="3266"/>
                  </a:lnTo>
                  <a:lnTo>
                    <a:pt x="21227" y="3266"/>
                  </a:lnTo>
                  <a:lnTo>
                    <a:pt x="22044" y="3266"/>
                  </a:lnTo>
                  <a:lnTo>
                    <a:pt x="23677" y="4082"/>
                  </a:lnTo>
                  <a:lnTo>
                    <a:pt x="24493" y="4899"/>
                  </a:lnTo>
                  <a:lnTo>
                    <a:pt x="26126" y="8981"/>
                  </a:lnTo>
                  <a:lnTo>
                    <a:pt x="25309" y="10614"/>
                  </a:lnTo>
                  <a:lnTo>
                    <a:pt x="23677" y="12246"/>
                  </a:lnTo>
                  <a:lnTo>
                    <a:pt x="22860" y="12246"/>
                  </a:lnTo>
                  <a:lnTo>
                    <a:pt x="22044" y="13063"/>
                  </a:lnTo>
                  <a:lnTo>
                    <a:pt x="21227" y="13879"/>
                  </a:lnTo>
                  <a:lnTo>
                    <a:pt x="21227" y="14696"/>
                  </a:lnTo>
                  <a:lnTo>
                    <a:pt x="21227" y="15512"/>
                  </a:lnTo>
                  <a:lnTo>
                    <a:pt x="22860" y="16329"/>
                  </a:lnTo>
                  <a:lnTo>
                    <a:pt x="22860" y="16329"/>
                  </a:lnTo>
                  <a:lnTo>
                    <a:pt x="22860" y="16329"/>
                  </a:lnTo>
                  <a:lnTo>
                    <a:pt x="22044" y="16329"/>
                  </a:lnTo>
                  <a:lnTo>
                    <a:pt x="20411" y="16329"/>
                  </a:lnTo>
                  <a:lnTo>
                    <a:pt x="19594" y="16329"/>
                  </a:lnTo>
                  <a:lnTo>
                    <a:pt x="18778" y="16329"/>
                  </a:lnTo>
                  <a:lnTo>
                    <a:pt x="17962" y="17145"/>
                  </a:lnTo>
                  <a:lnTo>
                    <a:pt x="17145" y="17962"/>
                  </a:lnTo>
                  <a:lnTo>
                    <a:pt x="17145" y="17962"/>
                  </a:lnTo>
                  <a:lnTo>
                    <a:pt x="16329" y="19594"/>
                  </a:lnTo>
                  <a:lnTo>
                    <a:pt x="17145" y="20411"/>
                  </a:lnTo>
                  <a:lnTo>
                    <a:pt x="17962" y="21227"/>
                  </a:lnTo>
                  <a:lnTo>
                    <a:pt x="17962" y="21227"/>
                  </a:lnTo>
                  <a:lnTo>
                    <a:pt x="17962" y="22044"/>
                  </a:lnTo>
                  <a:lnTo>
                    <a:pt x="17145" y="22860"/>
                  </a:lnTo>
                  <a:lnTo>
                    <a:pt x="16329" y="23676"/>
                  </a:lnTo>
                  <a:lnTo>
                    <a:pt x="12246" y="23676"/>
                  </a:lnTo>
                  <a:lnTo>
                    <a:pt x="12246" y="23676"/>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44" name="Freeform: Shape 343">
              <a:extLst>
                <a:ext uri="{FF2B5EF4-FFF2-40B4-BE49-F238E27FC236}">
                  <a16:creationId xmlns:a16="http://schemas.microsoft.com/office/drawing/2014/main" id="{97898B85-CC6B-FD58-3EBA-E903D63A69DB}"/>
                </a:ext>
              </a:extLst>
            </p:cNvPr>
            <p:cNvSpPr/>
            <p:nvPr/>
          </p:nvSpPr>
          <p:spPr>
            <a:xfrm>
              <a:off x="4536076" y="3335110"/>
              <a:ext cx="1632" cy="4898"/>
            </a:xfrm>
            <a:custGeom>
              <a:avLst/>
              <a:gdLst>
                <a:gd name="connsiteX0" fmla="*/ 1633 w 1632"/>
                <a:gd name="connsiteY0" fmla="*/ 4899 h 4898"/>
                <a:gd name="connsiteX1" fmla="*/ 0 w 1632"/>
                <a:gd name="connsiteY1" fmla="*/ 4899 h 4898"/>
                <a:gd name="connsiteX2" fmla="*/ 0 w 1632"/>
                <a:gd name="connsiteY2" fmla="*/ 4899 h 4898"/>
                <a:gd name="connsiteX3" fmla="*/ 0 w 1632"/>
                <a:gd name="connsiteY3" fmla="*/ 4082 h 4898"/>
                <a:gd name="connsiteX4" fmla="*/ 0 w 1632"/>
                <a:gd name="connsiteY4" fmla="*/ 2449 h 4898"/>
                <a:gd name="connsiteX5" fmla="*/ 817 w 1632"/>
                <a:gd name="connsiteY5" fmla="*/ 0 h 4898"/>
                <a:gd name="connsiteX6" fmla="*/ 817 w 1632"/>
                <a:gd name="connsiteY6" fmla="*/ 0 h 4898"/>
                <a:gd name="connsiteX7" fmla="*/ 817 w 1632"/>
                <a:gd name="connsiteY7" fmla="*/ 816 h 4898"/>
                <a:gd name="connsiteX8" fmla="*/ 817 w 1632"/>
                <a:gd name="connsiteY8" fmla="*/ 1633 h 4898"/>
                <a:gd name="connsiteX9" fmla="*/ 817 w 1632"/>
                <a:gd name="connsiteY9" fmla="*/ 2449 h 4898"/>
                <a:gd name="connsiteX10" fmla="*/ 817 w 1632"/>
                <a:gd name="connsiteY10" fmla="*/ 3266 h 4898"/>
                <a:gd name="connsiteX11" fmla="*/ 1633 w 1632"/>
                <a:gd name="connsiteY11" fmla="*/ 4082 h 4898"/>
                <a:gd name="connsiteX12" fmla="*/ 1633 w 1632"/>
                <a:gd name="connsiteY12" fmla="*/ 4899 h 4898"/>
                <a:gd name="connsiteX13" fmla="*/ 1633 w 1632"/>
                <a:gd name="connsiteY13" fmla="*/ 4899 h 4898"/>
                <a:gd name="connsiteX14" fmla="*/ 1633 w 1632"/>
                <a:gd name="connsiteY14" fmla="*/ 4899 h 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2" h="4898">
                  <a:moveTo>
                    <a:pt x="1633" y="4899"/>
                  </a:moveTo>
                  <a:lnTo>
                    <a:pt x="0" y="4899"/>
                  </a:lnTo>
                  <a:lnTo>
                    <a:pt x="0" y="4899"/>
                  </a:lnTo>
                  <a:lnTo>
                    <a:pt x="0" y="4082"/>
                  </a:lnTo>
                  <a:lnTo>
                    <a:pt x="0" y="2449"/>
                  </a:lnTo>
                  <a:lnTo>
                    <a:pt x="817" y="0"/>
                  </a:lnTo>
                  <a:lnTo>
                    <a:pt x="817" y="0"/>
                  </a:lnTo>
                  <a:lnTo>
                    <a:pt x="817" y="816"/>
                  </a:lnTo>
                  <a:lnTo>
                    <a:pt x="817" y="1633"/>
                  </a:lnTo>
                  <a:lnTo>
                    <a:pt x="817" y="2449"/>
                  </a:lnTo>
                  <a:lnTo>
                    <a:pt x="817" y="3266"/>
                  </a:lnTo>
                  <a:lnTo>
                    <a:pt x="1633" y="4082"/>
                  </a:lnTo>
                  <a:lnTo>
                    <a:pt x="1633" y="4899"/>
                  </a:lnTo>
                  <a:lnTo>
                    <a:pt x="1633" y="4899"/>
                  </a:lnTo>
                  <a:lnTo>
                    <a:pt x="1633" y="4899"/>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45" name="Freeform: Shape 344">
              <a:extLst>
                <a:ext uri="{FF2B5EF4-FFF2-40B4-BE49-F238E27FC236}">
                  <a16:creationId xmlns:a16="http://schemas.microsoft.com/office/drawing/2014/main" id="{5EE5A18F-DF8A-DCE2-CF5D-B3BE38DDC002}"/>
                </a:ext>
              </a:extLst>
            </p:cNvPr>
            <p:cNvSpPr/>
            <p:nvPr/>
          </p:nvSpPr>
          <p:spPr>
            <a:xfrm>
              <a:off x="5696222" y="4056832"/>
              <a:ext cx="35922" cy="63681"/>
            </a:xfrm>
            <a:custGeom>
              <a:avLst/>
              <a:gdLst>
                <a:gd name="connsiteX0" fmla="*/ 4898 w 35922"/>
                <a:gd name="connsiteY0" fmla="*/ 0 h 63681"/>
                <a:gd name="connsiteX1" fmla="*/ 6531 w 35922"/>
                <a:gd name="connsiteY1" fmla="*/ 0 h 63681"/>
                <a:gd name="connsiteX2" fmla="*/ 8164 w 35922"/>
                <a:gd name="connsiteY2" fmla="*/ 0 h 63681"/>
                <a:gd name="connsiteX3" fmla="*/ 8981 w 35922"/>
                <a:gd name="connsiteY3" fmla="*/ 0 h 63681"/>
                <a:gd name="connsiteX4" fmla="*/ 10613 w 35922"/>
                <a:gd name="connsiteY4" fmla="*/ 2449 h 63681"/>
                <a:gd name="connsiteX5" fmla="*/ 16329 w 35922"/>
                <a:gd name="connsiteY5" fmla="*/ 7348 h 63681"/>
                <a:gd name="connsiteX6" fmla="*/ 19594 w 35922"/>
                <a:gd name="connsiteY6" fmla="*/ 12246 h 63681"/>
                <a:gd name="connsiteX7" fmla="*/ 19594 w 35922"/>
                <a:gd name="connsiteY7" fmla="*/ 13063 h 63681"/>
                <a:gd name="connsiteX8" fmla="*/ 20411 w 35922"/>
                <a:gd name="connsiteY8" fmla="*/ 13879 h 63681"/>
                <a:gd name="connsiteX9" fmla="*/ 21227 w 35922"/>
                <a:gd name="connsiteY9" fmla="*/ 13879 h 63681"/>
                <a:gd name="connsiteX10" fmla="*/ 22044 w 35922"/>
                <a:gd name="connsiteY10" fmla="*/ 13879 h 63681"/>
                <a:gd name="connsiteX11" fmla="*/ 25309 w 35922"/>
                <a:gd name="connsiteY11" fmla="*/ 18778 h 63681"/>
                <a:gd name="connsiteX12" fmla="*/ 25309 w 35922"/>
                <a:gd name="connsiteY12" fmla="*/ 19594 h 63681"/>
                <a:gd name="connsiteX13" fmla="*/ 25309 w 35922"/>
                <a:gd name="connsiteY13" fmla="*/ 20411 h 63681"/>
                <a:gd name="connsiteX14" fmla="*/ 25309 w 35922"/>
                <a:gd name="connsiteY14" fmla="*/ 21227 h 63681"/>
                <a:gd name="connsiteX15" fmla="*/ 26126 w 35922"/>
                <a:gd name="connsiteY15" fmla="*/ 21227 h 63681"/>
                <a:gd name="connsiteX16" fmla="*/ 26942 w 35922"/>
                <a:gd name="connsiteY16" fmla="*/ 21227 h 63681"/>
                <a:gd name="connsiteX17" fmla="*/ 27758 w 35922"/>
                <a:gd name="connsiteY17" fmla="*/ 22044 h 63681"/>
                <a:gd name="connsiteX18" fmla="*/ 28575 w 35922"/>
                <a:gd name="connsiteY18" fmla="*/ 25309 h 63681"/>
                <a:gd name="connsiteX19" fmla="*/ 28575 w 35922"/>
                <a:gd name="connsiteY19" fmla="*/ 26126 h 63681"/>
                <a:gd name="connsiteX20" fmla="*/ 28575 w 35922"/>
                <a:gd name="connsiteY20" fmla="*/ 26942 h 63681"/>
                <a:gd name="connsiteX21" fmla="*/ 32657 w 35922"/>
                <a:gd name="connsiteY21" fmla="*/ 32657 h 63681"/>
                <a:gd name="connsiteX22" fmla="*/ 32657 w 35922"/>
                <a:gd name="connsiteY22" fmla="*/ 33474 h 63681"/>
                <a:gd name="connsiteX23" fmla="*/ 32657 w 35922"/>
                <a:gd name="connsiteY23" fmla="*/ 34290 h 63681"/>
                <a:gd name="connsiteX24" fmla="*/ 32657 w 35922"/>
                <a:gd name="connsiteY24" fmla="*/ 35107 h 63681"/>
                <a:gd name="connsiteX25" fmla="*/ 33473 w 35922"/>
                <a:gd name="connsiteY25" fmla="*/ 35923 h 63681"/>
                <a:gd name="connsiteX26" fmla="*/ 34290 w 35922"/>
                <a:gd name="connsiteY26" fmla="*/ 38372 h 63681"/>
                <a:gd name="connsiteX27" fmla="*/ 35106 w 35922"/>
                <a:gd name="connsiteY27" fmla="*/ 39189 h 63681"/>
                <a:gd name="connsiteX28" fmla="*/ 35923 w 35922"/>
                <a:gd name="connsiteY28" fmla="*/ 41638 h 63681"/>
                <a:gd name="connsiteX29" fmla="*/ 35923 w 35922"/>
                <a:gd name="connsiteY29" fmla="*/ 45720 h 63681"/>
                <a:gd name="connsiteX30" fmla="*/ 35923 w 35922"/>
                <a:gd name="connsiteY30" fmla="*/ 47353 h 63681"/>
                <a:gd name="connsiteX31" fmla="*/ 35106 w 35922"/>
                <a:gd name="connsiteY31" fmla="*/ 49802 h 63681"/>
                <a:gd name="connsiteX32" fmla="*/ 34290 w 35922"/>
                <a:gd name="connsiteY32" fmla="*/ 52251 h 63681"/>
                <a:gd name="connsiteX33" fmla="*/ 33473 w 35922"/>
                <a:gd name="connsiteY33" fmla="*/ 53884 h 63681"/>
                <a:gd name="connsiteX34" fmla="*/ 31840 w 35922"/>
                <a:gd name="connsiteY34" fmla="*/ 55517 h 63681"/>
                <a:gd name="connsiteX35" fmla="*/ 27758 w 35922"/>
                <a:gd name="connsiteY35" fmla="*/ 58783 h 63681"/>
                <a:gd name="connsiteX36" fmla="*/ 26942 w 35922"/>
                <a:gd name="connsiteY36" fmla="*/ 59599 h 63681"/>
                <a:gd name="connsiteX37" fmla="*/ 21227 w 35922"/>
                <a:gd name="connsiteY37" fmla="*/ 61232 h 63681"/>
                <a:gd name="connsiteX38" fmla="*/ 17145 w 35922"/>
                <a:gd name="connsiteY38" fmla="*/ 62865 h 63681"/>
                <a:gd name="connsiteX39" fmla="*/ 13063 w 35922"/>
                <a:gd name="connsiteY39" fmla="*/ 63682 h 63681"/>
                <a:gd name="connsiteX40" fmla="*/ 8981 w 35922"/>
                <a:gd name="connsiteY40" fmla="*/ 62865 h 63681"/>
                <a:gd name="connsiteX41" fmla="*/ 6531 w 35922"/>
                <a:gd name="connsiteY41" fmla="*/ 60416 h 63681"/>
                <a:gd name="connsiteX42" fmla="*/ 4898 w 35922"/>
                <a:gd name="connsiteY42" fmla="*/ 57150 h 63681"/>
                <a:gd name="connsiteX43" fmla="*/ 4082 w 35922"/>
                <a:gd name="connsiteY43" fmla="*/ 53884 h 63681"/>
                <a:gd name="connsiteX44" fmla="*/ 2449 w 35922"/>
                <a:gd name="connsiteY44" fmla="*/ 49802 h 63681"/>
                <a:gd name="connsiteX45" fmla="*/ 1633 w 35922"/>
                <a:gd name="connsiteY45" fmla="*/ 37556 h 63681"/>
                <a:gd name="connsiteX46" fmla="*/ 816 w 35922"/>
                <a:gd name="connsiteY46" fmla="*/ 34290 h 63681"/>
                <a:gd name="connsiteX47" fmla="*/ 0 w 35922"/>
                <a:gd name="connsiteY47" fmla="*/ 30208 h 63681"/>
                <a:gd name="connsiteX48" fmla="*/ 0 w 35922"/>
                <a:gd name="connsiteY48" fmla="*/ 28575 h 63681"/>
                <a:gd name="connsiteX49" fmla="*/ 816 w 35922"/>
                <a:gd name="connsiteY49" fmla="*/ 26942 h 63681"/>
                <a:gd name="connsiteX50" fmla="*/ 816 w 35922"/>
                <a:gd name="connsiteY50" fmla="*/ 31024 h 63681"/>
                <a:gd name="connsiteX51" fmla="*/ 1633 w 35922"/>
                <a:gd name="connsiteY51" fmla="*/ 31841 h 63681"/>
                <a:gd name="connsiteX52" fmla="*/ 2449 w 35922"/>
                <a:gd name="connsiteY52" fmla="*/ 31024 h 63681"/>
                <a:gd name="connsiteX53" fmla="*/ 2449 w 35922"/>
                <a:gd name="connsiteY53" fmla="*/ 26942 h 63681"/>
                <a:gd name="connsiteX54" fmla="*/ 2449 w 35922"/>
                <a:gd name="connsiteY54" fmla="*/ 25309 h 63681"/>
                <a:gd name="connsiteX55" fmla="*/ 4082 w 35922"/>
                <a:gd name="connsiteY55" fmla="*/ 20411 h 63681"/>
                <a:gd name="connsiteX56" fmla="*/ 4082 w 35922"/>
                <a:gd name="connsiteY56" fmla="*/ 19594 h 63681"/>
                <a:gd name="connsiteX57" fmla="*/ 4082 w 35922"/>
                <a:gd name="connsiteY57" fmla="*/ 17962 h 63681"/>
                <a:gd name="connsiteX58" fmla="*/ 4082 w 35922"/>
                <a:gd name="connsiteY58" fmla="*/ 17145 h 63681"/>
                <a:gd name="connsiteX59" fmla="*/ 6531 w 35922"/>
                <a:gd name="connsiteY59" fmla="*/ 13879 h 63681"/>
                <a:gd name="connsiteX60" fmla="*/ 7348 w 35922"/>
                <a:gd name="connsiteY60" fmla="*/ 12246 h 63681"/>
                <a:gd name="connsiteX61" fmla="*/ 7348 w 35922"/>
                <a:gd name="connsiteY61" fmla="*/ 10614 h 63681"/>
                <a:gd name="connsiteX62" fmla="*/ 7348 w 35922"/>
                <a:gd name="connsiteY62" fmla="*/ 8164 h 63681"/>
                <a:gd name="connsiteX63" fmla="*/ 7348 w 35922"/>
                <a:gd name="connsiteY63" fmla="*/ 5715 h 63681"/>
                <a:gd name="connsiteX64" fmla="*/ 8981 w 35922"/>
                <a:gd name="connsiteY64" fmla="*/ 6532 h 63681"/>
                <a:gd name="connsiteX65" fmla="*/ 9797 w 35922"/>
                <a:gd name="connsiteY65" fmla="*/ 7348 h 63681"/>
                <a:gd name="connsiteX66" fmla="*/ 10613 w 35922"/>
                <a:gd name="connsiteY66" fmla="*/ 8164 h 63681"/>
                <a:gd name="connsiteX67" fmla="*/ 11430 w 35922"/>
                <a:gd name="connsiteY67" fmla="*/ 8164 h 63681"/>
                <a:gd name="connsiteX68" fmla="*/ 12246 w 35922"/>
                <a:gd name="connsiteY68" fmla="*/ 8164 h 63681"/>
                <a:gd name="connsiteX69" fmla="*/ 11430 w 35922"/>
                <a:gd name="connsiteY69" fmla="*/ 7348 h 63681"/>
                <a:gd name="connsiteX70" fmla="*/ 8981 w 35922"/>
                <a:gd name="connsiteY70" fmla="*/ 6532 h 63681"/>
                <a:gd name="connsiteX71" fmla="*/ 5715 w 35922"/>
                <a:gd name="connsiteY71" fmla="*/ 5715 h 63681"/>
                <a:gd name="connsiteX72" fmla="*/ 4898 w 35922"/>
                <a:gd name="connsiteY72" fmla="*/ 4899 h 63681"/>
                <a:gd name="connsiteX73" fmla="*/ 4082 w 35922"/>
                <a:gd name="connsiteY73" fmla="*/ 4082 h 63681"/>
                <a:gd name="connsiteX74" fmla="*/ 4898 w 35922"/>
                <a:gd name="connsiteY74" fmla="*/ 0 h 63681"/>
                <a:gd name="connsiteX75" fmla="*/ 4898 w 35922"/>
                <a:gd name="connsiteY75" fmla="*/ 0 h 63681"/>
                <a:gd name="connsiteX76" fmla="*/ 4898 w 35922"/>
                <a:gd name="connsiteY76" fmla="*/ 3266 h 63681"/>
                <a:gd name="connsiteX77" fmla="*/ 4082 w 35922"/>
                <a:gd name="connsiteY77" fmla="*/ 3266 h 63681"/>
                <a:gd name="connsiteX78" fmla="*/ 3265 w 35922"/>
                <a:gd name="connsiteY78" fmla="*/ 2449 h 63681"/>
                <a:gd name="connsiteX79" fmla="*/ 3265 w 35922"/>
                <a:gd name="connsiteY79" fmla="*/ 1633 h 63681"/>
                <a:gd name="connsiteX80" fmla="*/ 3265 w 35922"/>
                <a:gd name="connsiteY80" fmla="*/ 1633 h 63681"/>
                <a:gd name="connsiteX81" fmla="*/ 3265 w 35922"/>
                <a:gd name="connsiteY81" fmla="*/ 1633 h 63681"/>
                <a:gd name="connsiteX82" fmla="*/ 3265 w 35922"/>
                <a:gd name="connsiteY82" fmla="*/ 1633 h 63681"/>
                <a:gd name="connsiteX83" fmla="*/ 3265 w 35922"/>
                <a:gd name="connsiteY83" fmla="*/ 2449 h 63681"/>
                <a:gd name="connsiteX84" fmla="*/ 4898 w 35922"/>
                <a:gd name="connsiteY84" fmla="*/ 3266 h 63681"/>
                <a:gd name="connsiteX85" fmla="*/ 3265 w 35922"/>
                <a:gd name="connsiteY85" fmla="*/ 13063 h 63681"/>
                <a:gd name="connsiteX86" fmla="*/ 4082 w 35922"/>
                <a:gd name="connsiteY86" fmla="*/ 14696 h 63681"/>
                <a:gd name="connsiteX87" fmla="*/ 2449 w 35922"/>
                <a:gd name="connsiteY87" fmla="*/ 13879 h 63681"/>
                <a:gd name="connsiteX88" fmla="*/ 1633 w 35922"/>
                <a:gd name="connsiteY88" fmla="*/ 13063 h 63681"/>
                <a:gd name="connsiteX89" fmla="*/ 1633 w 35922"/>
                <a:gd name="connsiteY89" fmla="*/ 12246 h 63681"/>
                <a:gd name="connsiteX90" fmla="*/ 3265 w 35922"/>
                <a:gd name="connsiteY90" fmla="*/ 13063 h 63681"/>
                <a:gd name="connsiteX91" fmla="*/ 3265 w 35922"/>
                <a:gd name="connsiteY91" fmla="*/ 13063 h 6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5922" h="63681">
                  <a:moveTo>
                    <a:pt x="4898" y="0"/>
                  </a:moveTo>
                  <a:lnTo>
                    <a:pt x="6531" y="0"/>
                  </a:lnTo>
                  <a:lnTo>
                    <a:pt x="8164" y="0"/>
                  </a:lnTo>
                  <a:lnTo>
                    <a:pt x="8981" y="0"/>
                  </a:lnTo>
                  <a:lnTo>
                    <a:pt x="10613" y="2449"/>
                  </a:lnTo>
                  <a:lnTo>
                    <a:pt x="16329" y="7348"/>
                  </a:lnTo>
                  <a:lnTo>
                    <a:pt x="19594" y="12246"/>
                  </a:lnTo>
                  <a:lnTo>
                    <a:pt x="19594" y="13063"/>
                  </a:lnTo>
                  <a:lnTo>
                    <a:pt x="20411" y="13879"/>
                  </a:lnTo>
                  <a:lnTo>
                    <a:pt x="21227" y="13879"/>
                  </a:lnTo>
                  <a:lnTo>
                    <a:pt x="22044" y="13879"/>
                  </a:lnTo>
                  <a:lnTo>
                    <a:pt x="25309" y="18778"/>
                  </a:lnTo>
                  <a:lnTo>
                    <a:pt x="25309" y="19594"/>
                  </a:lnTo>
                  <a:lnTo>
                    <a:pt x="25309" y="20411"/>
                  </a:lnTo>
                  <a:lnTo>
                    <a:pt x="25309" y="21227"/>
                  </a:lnTo>
                  <a:lnTo>
                    <a:pt x="26126" y="21227"/>
                  </a:lnTo>
                  <a:lnTo>
                    <a:pt x="26942" y="21227"/>
                  </a:lnTo>
                  <a:lnTo>
                    <a:pt x="27758" y="22044"/>
                  </a:lnTo>
                  <a:lnTo>
                    <a:pt x="28575" y="25309"/>
                  </a:lnTo>
                  <a:lnTo>
                    <a:pt x="28575" y="26126"/>
                  </a:lnTo>
                  <a:lnTo>
                    <a:pt x="28575" y="26942"/>
                  </a:lnTo>
                  <a:lnTo>
                    <a:pt x="32657" y="32657"/>
                  </a:lnTo>
                  <a:lnTo>
                    <a:pt x="32657" y="33474"/>
                  </a:lnTo>
                  <a:lnTo>
                    <a:pt x="32657" y="34290"/>
                  </a:lnTo>
                  <a:lnTo>
                    <a:pt x="32657" y="35107"/>
                  </a:lnTo>
                  <a:lnTo>
                    <a:pt x="33473" y="35923"/>
                  </a:lnTo>
                  <a:lnTo>
                    <a:pt x="34290" y="38372"/>
                  </a:lnTo>
                  <a:lnTo>
                    <a:pt x="35106" y="39189"/>
                  </a:lnTo>
                  <a:lnTo>
                    <a:pt x="35923" y="41638"/>
                  </a:lnTo>
                  <a:lnTo>
                    <a:pt x="35923" y="45720"/>
                  </a:lnTo>
                  <a:lnTo>
                    <a:pt x="35923" y="47353"/>
                  </a:lnTo>
                  <a:lnTo>
                    <a:pt x="35106" y="49802"/>
                  </a:lnTo>
                  <a:lnTo>
                    <a:pt x="34290" y="52251"/>
                  </a:lnTo>
                  <a:lnTo>
                    <a:pt x="33473" y="53884"/>
                  </a:lnTo>
                  <a:lnTo>
                    <a:pt x="31840" y="55517"/>
                  </a:lnTo>
                  <a:lnTo>
                    <a:pt x="27758" y="58783"/>
                  </a:lnTo>
                  <a:lnTo>
                    <a:pt x="26942" y="59599"/>
                  </a:lnTo>
                  <a:lnTo>
                    <a:pt x="21227" y="61232"/>
                  </a:lnTo>
                  <a:lnTo>
                    <a:pt x="17145" y="62865"/>
                  </a:lnTo>
                  <a:lnTo>
                    <a:pt x="13063" y="63682"/>
                  </a:lnTo>
                  <a:lnTo>
                    <a:pt x="8981" y="62865"/>
                  </a:lnTo>
                  <a:lnTo>
                    <a:pt x="6531" y="60416"/>
                  </a:lnTo>
                  <a:lnTo>
                    <a:pt x="4898" y="57150"/>
                  </a:lnTo>
                  <a:lnTo>
                    <a:pt x="4082" y="53884"/>
                  </a:lnTo>
                  <a:lnTo>
                    <a:pt x="2449" y="49802"/>
                  </a:lnTo>
                  <a:lnTo>
                    <a:pt x="1633" y="37556"/>
                  </a:lnTo>
                  <a:lnTo>
                    <a:pt x="816" y="34290"/>
                  </a:lnTo>
                  <a:lnTo>
                    <a:pt x="0" y="30208"/>
                  </a:lnTo>
                  <a:lnTo>
                    <a:pt x="0" y="28575"/>
                  </a:lnTo>
                  <a:lnTo>
                    <a:pt x="816" y="26942"/>
                  </a:lnTo>
                  <a:lnTo>
                    <a:pt x="816" y="31024"/>
                  </a:lnTo>
                  <a:lnTo>
                    <a:pt x="1633" y="31841"/>
                  </a:lnTo>
                  <a:lnTo>
                    <a:pt x="2449" y="31024"/>
                  </a:lnTo>
                  <a:lnTo>
                    <a:pt x="2449" y="26942"/>
                  </a:lnTo>
                  <a:lnTo>
                    <a:pt x="2449" y="25309"/>
                  </a:lnTo>
                  <a:lnTo>
                    <a:pt x="4082" y="20411"/>
                  </a:lnTo>
                  <a:lnTo>
                    <a:pt x="4082" y="19594"/>
                  </a:lnTo>
                  <a:lnTo>
                    <a:pt x="4082" y="17962"/>
                  </a:lnTo>
                  <a:lnTo>
                    <a:pt x="4082" y="17145"/>
                  </a:lnTo>
                  <a:lnTo>
                    <a:pt x="6531" y="13879"/>
                  </a:lnTo>
                  <a:lnTo>
                    <a:pt x="7348" y="12246"/>
                  </a:lnTo>
                  <a:lnTo>
                    <a:pt x="7348" y="10614"/>
                  </a:lnTo>
                  <a:lnTo>
                    <a:pt x="7348" y="8164"/>
                  </a:lnTo>
                  <a:lnTo>
                    <a:pt x="7348" y="5715"/>
                  </a:lnTo>
                  <a:lnTo>
                    <a:pt x="8981" y="6532"/>
                  </a:lnTo>
                  <a:lnTo>
                    <a:pt x="9797" y="7348"/>
                  </a:lnTo>
                  <a:lnTo>
                    <a:pt x="10613" y="8164"/>
                  </a:lnTo>
                  <a:lnTo>
                    <a:pt x="11430" y="8164"/>
                  </a:lnTo>
                  <a:lnTo>
                    <a:pt x="12246" y="8164"/>
                  </a:lnTo>
                  <a:lnTo>
                    <a:pt x="11430" y="7348"/>
                  </a:lnTo>
                  <a:lnTo>
                    <a:pt x="8981" y="6532"/>
                  </a:lnTo>
                  <a:lnTo>
                    <a:pt x="5715" y="5715"/>
                  </a:lnTo>
                  <a:lnTo>
                    <a:pt x="4898" y="4899"/>
                  </a:lnTo>
                  <a:lnTo>
                    <a:pt x="4082" y="4082"/>
                  </a:lnTo>
                  <a:lnTo>
                    <a:pt x="4898" y="0"/>
                  </a:lnTo>
                  <a:lnTo>
                    <a:pt x="4898" y="0"/>
                  </a:lnTo>
                  <a:close/>
                  <a:moveTo>
                    <a:pt x="4898" y="3266"/>
                  </a:moveTo>
                  <a:lnTo>
                    <a:pt x="4082" y="3266"/>
                  </a:lnTo>
                  <a:lnTo>
                    <a:pt x="3265" y="2449"/>
                  </a:lnTo>
                  <a:lnTo>
                    <a:pt x="3265" y="1633"/>
                  </a:lnTo>
                  <a:lnTo>
                    <a:pt x="3265" y="1633"/>
                  </a:lnTo>
                  <a:lnTo>
                    <a:pt x="3265" y="1633"/>
                  </a:lnTo>
                  <a:lnTo>
                    <a:pt x="3265" y="1633"/>
                  </a:lnTo>
                  <a:lnTo>
                    <a:pt x="3265" y="2449"/>
                  </a:lnTo>
                  <a:lnTo>
                    <a:pt x="4898" y="3266"/>
                  </a:lnTo>
                  <a:close/>
                  <a:moveTo>
                    <a:pt x="3265" y="13063"/>
                  </a:moveTo>
                  <a:lnTo>
                    <a:pt x="4082" y="14696"/>
                  </a:lnTo>
                  <a:lnTo>
                    <a:pt x="2449" y="13879"/>
                  </a:lnTo>
                  <a:lnTo>
                    <a:pt x="1633" y="13063"/>
                  </a:lnTo>
                  <a:lnTo>
                    <a:pt x="1633" y="12246"/>
                  </a:lnTo>
                  <a:lnTo>
                    <a:pt x="3265" y="13063"/>
                  </a:lnTo>
                  <a:lnTo>
                    <a:pt x="3265" y="13063"/>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46" name="Freeform: Shape 345">
              <a:extLst>
                <a:ext uri="{FF2B5EF4-FFF2-40B4-BE49-F238E27FC236}">
                  <a16:creationId xmlns:a16="http://schemas.microsoft.com/office/drawing/2014/main" id="{FE3D9B31-B3D3-3A5A-2D2B-A026A9D3A9FE}"/>
                </a:ext>
              </a:extLst>
            </p:cNvPr>
            <p:cNvSpPr/>
            <p:nvPr/>
          </p:nvSpPr>
          <p:spPr>
            <a:xfrm>
              <a:off x="4724672" y="3092630"/>
              <a:ext cx="97971" cy="72662"/>
            </a:xfrm>
            <a:custGeom>
              <a:avLst/>
              <a:gdLst>
                <a:gd name="connsiteX0" fmla="*/ 93889 w 97971"/>
                <a:gd name="connsiteY0" fmla="*/ 18778 h 72662"/>
                <a:gd name="connsiteX1" fmla="*/ 93889 w 97971"/>
                <a:gd name="connsiteY1" fmla="*/ 20411 h 72662"/>
                <a:gd name="connsiteX2" fmla="*/ 93889 w 97971"/>
                <a:gd name="connsiteY2" fmla="*/ 22860 h 72662"/>
                <a:gd name="connsiteX3" fmla="*/ 93073 w 97971"/>
                <a:gd name="connsiteY3" fmla="*/ 26126 h 72662"/>
                <a:gd name="connsiteX4" fmla="*/ 92256 w 97971"/>
                <a:gd name="connsiteY4" fmla="*/ 28575 h 72662"/>
                <a:gd name="connsiteX5" fmla="*/ 92256 w 97971"/>
                <a:gd name="connsiteY5" fmla="*/ 29391 h 72662"/>
                <a:gd name="connsiteX6" fmla="*/ 93073 w 97971"/>
                <a:gd name="connsiteY6" fmla="*/ 30208 h 72662"/>
                <a:gd name="connsiteX7" fmla="*/ 96338 w 97971"/>
                <a:gd name="connsiteY7" fmla="*/ 30208 h 72662"/>
                <a:gd name="connsiteX8" fmla="*/ 97971 w 97971"/>
                <a:gd name="connsiteY8" fmla="*/ 30208 h 72662"/>
                <a:gd name="connsiteX9" fmla="*/ 97971 w 97971"/>
                <a:gd name="connsiteY9" fmla="*/ 31024 h 72662"/>
                <a:gd name="connsiteX10" fmla="*/ 97155 w 97971"/>
                <a:gd name="connsiteY10" fmla="*/ 31841 h 72662"/>
                <a:gd name="connsiteX11" fmla="*/ 96338 w 97971"/>
                <a:gd name="connsiteY11" fmla="*/ 32657 h 72662"/>
                <a:gd name="connsiteX12" fmla="*/ 95522 w 97971"/>
                <a:gd name="connsiteY12" fmla="*/ 33473 h 72662"/>
                <a:gd name="connsiteX13" fmla="*/ 94706 w 97971"/>
                <a:gd name="connsiteY13" fmla="*/ 35923 h 72662"/>
                <a:gd name="connsiteX14" fmla="*/ 89807 w 97971"/>
                <a:gd name="connsiteY14" fmla="*/ 35923 h 72662"/>
                <a:gd name="connsiteX15" fmla="*/ 88990 w 97971"/>
                <a:gd name="connsiteY15" fmla="*/ 36739 h 72662"/>
                <a:gd name="connsiteX16" fmla="*/ 88990 w 97971"/>
                <a:gd name="connsiteY16" fmla="*/ 37556 h 72662"/>
                <a:gd name="connsiteX17" fmla="*/ 88990 w 97971"/>
                <a:gd name="connsiteY17" fmla="*/ 38372 h 72662"/>
                <a:gd name="connsiteX18" fmla="*/ 88174 w 97971"/>
                <a:gd name="connsiteY18" fmla="*/ 40005 h 72662"/>
                <a:gd name="connsiteX19" fmla="*/ 86541 w 97971"/>
                <a:gd name="connsiteY19" fmla="*/ 40821 h 72662"/>
                <a:gd name="connsiteX20" fmla="*/ 84092 w 97971"/>
                <a:gd name="connsiteY20" fmla="*/ 41638 h 72662"/>
                <a:gd name="connsiteX21" fmla="*/ 82459 w 97971"/>
                <a:gd name="connsiteY21" fmla="*/ 42454 h 72662"/>
                <a:gd name="connsiteX22" fmla="*/ 80826 w 97971"/>
                <a:gd name="connsiteY22" fmla="*/ 44904 h 72662"/>
                <a:gd name="connsiteX23" fmla="*/ 80010 w 97971"/>
                <a:gd name="connsiteY23" fmla="*/ 48169 h 72662"/>
                <a:gd name="connsiteX24" fmla="*/ 80010 w 97971"/>
                <a:gd name="connsiteY24" fmla="*/ 50619 h 72662"/>
                <a:gd name="connsiteX25" fmla="*/ 80010 w 97971"/>
                <a:gd name="connsiteY25" fmla="*/ 52251 h 72662"/>
                <a:gd name="connsiteX26" fmla="*/ 80010 w 97971"/>
                <a:gd name="connsiteY26" fmla="*/ 53068 h 72662"/>
                <a:gd name="connsiteX27" fmla="*/ 79194 w 97971"/>
                <a:gd name="connsiteY27" fmla="*/ 53884 h 72662"/>
                <a:gd name="connsiteX28" fmla="*/ 78377 w 97971"/>
                <a:gd name="connsiteY28" fmla="*/ 56334 h 72662"/>
                <a:gd name="connsiteX29" fmla="*/ 77561 w 97971"/>
                <a:gd name="connsiteY29" fmla="*/ 58783 h 72662"/>
                <a:gd name="connsiteX30" fmla="*/ 77561 w 97971"/>
                <a:gd name="connsiteY30" fmla="*/ 60416 h 72662"/>
                <a:gd name="connsiteX31" fmla="*/ 77561 w 97971"/>
                <a:gd name="connsiteY31" fmla="*/ 61232 h 72662"/>
                <a:gd name="connsiteX32" fmla="*/ 78377 w 97971"/>
                <a:gd name="connsiteY32" fmla="*/ 61232 h 72662"/>
                <a:gd name="connsiteX33" fmla="*/ 80010 w 97971"/>
                <a:gd name="connsiteY33" fmla="*/ 62048 h 72662"/>
                <a:gd name="connsiteX34" fmla="*/ 80826 w 97971"/>
                <a:gd name="connsiteY34" fmla="*/ 62865 h 72662"/>
                <a:gd name="connsiteX35" fmla="*/ 80826 w 97971"/>
                <a:gd name="connsiteY35" fmla="*/ 63681 h 72662"/>
                <a:gd name="connsiteX36" fmla="*/ 80826 w 97971"/>
                <a:gd name="connsiteY36" fmla="*/ 64498 h 72662"/>
                <a:gd name="connsiteX37" fmla="*/ 80826 w 97971"/>
                <a:gd name="connsiteY37" fmla="*/ 65314 h 72662"/>
                <a:gd name="connsiteX38" fmla="*/ 80010 w 97971"/>
                <a:gd name="connsiteY38" fmla="*/ 66131 h 72662"/>
                <a:gd name="connsiteX39" fmla="*/ 78377 w 97971"/>
                <a:gd name="connsiteY39" fmla="*/ 66131 h 72662"/>
                <a:gd name="connsiteX40" fmla="*/ 77561 w 97971"/>
                <a:gd name="connsiteY40" fmla="*/ 65314 h 72662"/>
                <a:gd name="connsiteX41" fmla="*/ 77561 w 97971"/>
                <a:gd name="connsiteY41" fmla="*/ 64498 h 72662"/>
                <a:gd name="connsiteX42" fmla="*/ 78377 w 97971"/>
                <a:gd name="connsiteY42" fmla="*/ 63681 h 72662"/>
                <a:gd name="connsiteX43" fmla="*/ 78377 w 97971"/>
                <a:gd name="connsiteY43" fmla="*/ 62048 h 72662"/>
                <a:gd name="connsiteX44" fmla="*/ 77561 w 97971"/>
                <a:gd name="connsiteY44" fmla="*/ 61232 h 72662"/>
                <a:gd name="connsiteX45" fmla="*/ 75928 w 97971"/>
                <a:gd name="connsiteY45" fmla="*/ 62048 h 72662"/>
                <a:gd name="connsiteX46" fmla="*/ 74295 w 97971"/>
                <a:gd name="connsiteY46" fmla="*/ 62048 h 72662"/>
                <a:gd name="connsiteX47" fmla="*/ 72662 w 97971"/>
                <a:gd name="connsiteY47" fmla="*/ 62865 h 72662"/>
                <a:gd name="connsiteX48" fmla="*/ 71846 w 97971"/>
                <a:gd name="connsiteY48" fmla="*/ 64498 h 72662"/>
                <a:gd name="connsiteX49" fmla="*/ 71029 w 97971"/>
                <a:gd name="connsiteY49" fmla="*/ 65314 h 72662"/>
                <a:gd name="connsiteX50" fmla="*/ 67763 w 97971"/>
                <a:gd name="connsiteY50" fmla="*/ 65314 h 72662"/>
                <a:gd name="connsiteX51" fmla="*/ 66947 w 97971"/>
                <a:gd name="connsiteY51" fmla="*/ 66131 h 72662"/>
                <a:gd name="connsiteX52" fmla="*/ 66131 w 97971"/>
                <a:gd name="connsiteY52" fmla="*/ 69396 h 72662"/>
                <a:gd name="connsiteX53" fmla="*/ 66131 w 97971"/>
                <a:gd name="connsiteY53" fmla="*/ 70213 h 72662"/>
                <a:gd name="connsiteX54" fmla="*/ 63681 w 97971"/>
                <a:gd name="connsiteY54" fmla="*/ 70213 h 72662"/>
                <a:gd name="connsiteX55" fmla="*/ 61232 w 97971"/>
                <a:gd name="connsiteY55" fmla="*/ 71846 h 72662"/>
                <a:gd name="connsiteX56" fmla="*/ 58783 w 97971"/>
                <a:gd name="connsiteY56" fmla="*/ 72662 h 72662"/>
                <a:gd name="connsiteX57" fmla="*/ 57150 w 97971"/>
                <a:gd name="connsiteY57" fmla="*/ 71846 h 72662"/>
                <a:gd name="connsiteX58" fmla="*/ 56333 w 97971"/>
                <a:gd name="connsiteY58" fmla="*/ 71029 h 72662"/>
                <a:gd name="connsiteX59" fmla="*/ 54701 w 97971"/>
                <a:gd name="connsiteY59" fmla="*/ 71029 h 72662"/>
                <a:gd name="connsiteX60" fmla="*/ 53068 w 97971"/>
                <a:gd name="connsiteY60" fmla="*/ 71029 h 72662"/>
                <a:gd name="connsiteX61" fmla="*/ 52251 w 97971"/>
                <a:gd name="connsiteY61" fmla="*/ 71029 h 72662"/>
                <a:gd name="connsiteX62" fmla="*/ 51435 w 97971"/>
                <a:gd name="connsiteY62" fmla="*/ 71029 h 72662"/>
                <a:gd name="connsiteX63" fmla="*/ 48986 w 97971"/>
                <a:gd name="connsiteY63" fmla="*/ 71846 h 72662"/>
                <a:gd name="connsiteX64" fmla="*/ 45720 w 97971"/>
                <a:gd name="connsiteY64" fmla="*/ 71846 h 72662"/>
                <a:gd name="connsiteX65" fmla="*/ 44087 w 97971"/>
                <a:gd name="connsiteY65" fmla="*/ 71029 h 72662"/>
                <a:gd name="connsiteX66" fmla="*/ 44087 w 97971"/>
                <a:gd name="connsiteY66" fmla="*/ 70213 h 72662"/>
                <a:gd name="connsiteX67" fmla="*/ 44087 w 97971"/>
                <a:gd name="connsiteY67" fmla="*/ 68580 h 72662"/>
                <a:gd name="connsiteX68" fmla="*/ 44087 w 97971"/>
                <a:gd name="connsiteY68" fmla="*/ 66131 h 72662"/>
                <a:gd name="connsiteX69" fmla="*/ 43271 w 97971"/>
                <a:gd name="connsiteY69" fmla="*/ 64498 h 72662"/>
                <a:gd name="connsiteX70" fmla="*/ 41638 w 97971"/>
                <a:gd name="connsiteY70" fmla="*/ 62865 h 72662"/>
                <a:gd name="connsiteX71" fmla="*/ 40005 w 97971"/>
                <a:gd name="connsiteY71" fmla="*/ 62048 h 72662"/>
                <a:gd name="connsiteX72" fmla="*/ 38372 w 97971"/>
                <a:gd name="connsiteY72" fmla="*/ 61232 h 72662"/>
                <a:gd name="connsiteX73" fmla="*/ 36739 w 97971"/>
                <a:gd name="connsiteY73" fmla="*/ 60416 h 72662"/>
                <a:gd name="connsiteX74" fmla="*/ 35923 w 97971"/>
                <a:gd name="connsiteY74" fmla="*/ 60416 h 72662"/>
                <a:gd name="connsiteX75" fmla="*/ 35923 w 97971"/>
                <a:gd name="connsiteY75" fmla="*/ 59599 h 72662"/>
                <a:gd name="connsiteX76" fmla="*/ 35923 w 97971"/>
                <a:gd name="connsiteY76" fmla="*/ 58783 h 72662"/>
                <a:gd name="connsiteX77" fmla="*/ 35106 w 97971"/>
                <a:gd name="connsiteY77" fmla="*/ 57966 h 72662"/>
                <a:gd name="connsiteX78" fmla="*/ 33473 w 97971"/>
                <a:gd name="connsiteY78" fmla="*/ 57150 h 72662"/>
                <a:gd name="connsiteX79" fmla="*/ 32657 w 97971"/>
                <a:gd name="connsiteY79" fmla="*/ 57150 h 72662"/>
                <a:gd name="connsiteX80" fmla="*/ 31840 w 97971"/>
                <a:gd name="connsiteY80" fmla="*/ 57966 h 72662"/>
                <a:gd name="connsiteX81" fmla="*/ 31024 w 97971"/>
                <a:gd name="connsiteY81" fmla="*/ 56334 h 72662"/>
                <a:gd name="connsiteX82" fmla="*/ 30208 w 97971"/>
                <a:gd name="connsiteY82" fmla="*/ 53884 h 72662"/>
                <a:gd name="connsiteX83" fmla="*/ 30208 w 97971"/>
                <a:gd name="connsiteY83" fmla="*/ 52251 h 72662"/>
                <a:gd name="connsiteX84" fmla="*/ 31024 w 97971"/>
                <a:gd name="connsiteY84" fmla="*/ 50619 h 72662"/>
                <a:gd name="connsiteX85" fmla="*/ 32657 w 97971"/>
                <a:gd name="connsiteY85" fmla="*/ 44904 h 72662"/>
                <a:gd name="connsiteX86" fmla="*/ 32657 w 97971"/>
                <a:gd name="connsiteY86" fmla="*/ 44087 h 72662"/>
                <a:gd name="connsiteX87" fmla="*/ 31024 w 97971"/>
                <a:gd name="connsiteY87" fmla="*/ 42454 h 72662"/>
                <a:gd name="connsiteX88" fmla="*/ 29391 w 97971"/>
                <a:gd name="connsiteY88" fmla="*/ 41638 h 72662"/>
                <a:gd name="connsiteX89" fmla="*/ 28575 w 97971"/>
                <a:gd name="connsiteY89" fmla="*/ 39189 h 72662"/>
                <a:gd name="connsiteX90" fmla="*/ 25309 w 97971"/>
                <a:gd name="connsiteY90" fmla="*/ 39189 h 72662"/>
                <a:gd name="connsiteX91" fmla="*/ 22044 w 97971"/>
                <a:gd name="connsiteY91" fmla="*/ 39189 h 72662"/>
                <a:gd name="connsiteX92" fmla="*/ 21227 w 97971"/>
                <a:gd name="connsiteY92" fmla="*/ 39189 h 72662"/>
                <a:gd name="connsiteX93" fmla="*/ 17962 w 97971"/>
                <a:gd name="connsiteY93" fmla="*/ 38372 h 72662"/>
                <a:gd name="connsiteX94" fmla="*/ 14696 w 97971"/>
                <a:gd name="connsiteY94" fmla="*/ 36739 h 72662"/>
                <a:gd name="connsiteX95" fmla="*/ 12246 w 97971"/>
                <a:gd name="connsiteY95" fmla="*/ 35923 h 72662"/>
                <a:gd name="connsiteX96" fmla="*/ 10613 w 97971"/>
                <a:gd name="connsiteY96" fmla="*/ 35106 h 72662"/>
                <a:gd name="connsiteX97" fmla="*/ 9797 w 97971"/>
                <a:gd name="connsiteY97" fmla="*/ 34290 h 72662"/>
                <a:gd name="connsiteX98" fmla="*/ 8164 w 97971"/>
                <a:gd name="connsiteY98" fmla="*/ 34290 h 72662"/>
                <a:gd name="connsiteX99" fmla="*/ 7348 w 97971"/>
                <a:gd name="connsiteY99" fmla="*/ 34290 h 72662"/>
                <a:gd name="connsiteX100" fmla="*/ 7348 w 97971"/>
                <a:gd name="connsiteY100" fmla="*/ 34290 h 72662"/>
                <a:gd name="connsiteX101" fmla="*/ 6531 w 97971"/>
                <a:gd name="connsiteY101" fmla="*/ 31841 h 72662"/>
                <a:gd name="connsiteX102" fmla="*/ 7348 w 97971"/>
                <a:gd name="connsiteY102" fmla="*/ 28575 h 72662"/>
                <a:gd name="connsiteX103" fmla="*/ 6531 w 97971"/>
                <a:gd name="connsiteY103" fmla="*/ 23676 h 72662"/>
                <a:gd name="connsiteX104" fmla="*/ 4898 w 97971"/>
                <a:gd name="connsiteY104" fmla="*/ 17961 h 72662"/>
                <a:gd name="connsiteX105" fmla="*/ 4898 w 97971"/>
                <a:gd name="connsiteY105" fmla="*/ 11430 h 72662"/>
                <a:gd name="connsiteX106" fmla="*/ 4898 w 97971"/>
                <a:gd name="connsiteY106" fmla="*/ 9797 h 72662"/>
                <a:gd name="connsiteX107" fmla="*/ 8981 w 97971"/>
                <a:gd name="connsiteY107" fmla="*/ 6531 h 72662"/>
                <a:gd name="connsiteX108" fmla="*/ 14696 w 97971"/>
                <a:gd name="connsiteY108" fmla="*/ 2449 h 72662"/>
                <a:gd name="connsiteX109" fmla="*/ 16329 w 97971"/>
                <a:gd name="connsiteY109" fmla="*/ 2449 h 72662"/>
                <a:gd name="connsiteX110" fmla="*/ 21227 w 97971"/>
                <a:gd name="connsiteY110" fmla="*/ 0 h 72662"/>
                <a:gd name="connsiteX111" fmla="*/ 22044 w 97971"/>
                <a:gd name="connsiteY111" fmla="*/ 0 h 72662"/>
                <a:gd name="connsiteX112" fmla="*/ 26942 w 97971"/>
                <a:gd name="connsiteY112" fmla="*/ 816 h 72662"/>
                <a:gd name="connsiteX113" fmla="*/ 30208 w 97971"/>
                <a:gd name="connsiteY113" fmla="*/ 1633 h 72662"/>
                <a:gd name="connsiteX114" fmla="*/ 33473 w 97971"/>
                <a:gd name="connsiteY114" fmla="*/ 1633 h 72662"/>
                <a:gd name="connsiteX115" fmla="*/ 35106 w 97971"/>
                <a:gd name="connsiteY115" fmla="*/ 816 h 72662"/>
                <a:gd name="connsiteX116" fmla="*/ 36739 w 97971"/>
                <a:gd name="connsiteY116" fmla="*/ 1633 h 72662"/>
                <a:gd name="connsiteX117" fmla="*/ 38372 w 97971"/>
                <a:gd name="connsiteY117" fmla="*/ 3266 h 72662"/>
                <a:gd name="connsiteX118" fmla="*/ 40005 w 97971"/>
                <a:gd name="connsiteY118" fmla="*/ 3266 h 72662"/>
                <a:gd name="connsiteX119" fmla="*/ 41638 w 97971"/>
                <a:gd name="connsiteY119" fmla="*/ 2449 h 72662"/>
                <a:gd name="connsiteX120" fmla="*/ 48169 w 97971"/>
                <a:gd name="connsiteY120" fmla="*/ 3266 h 72662"/>
                <a:gd name="connsiteX121" fmla="*/ 49802 w 97971"/>
                <a:gd name="connsiteY121" fmla="*/ 3266 h 72662"/>
                <a:gd name="connsiteX122" fmla="*/ 51435 w 97971"/>
                <a:gd name="connsiteY122" fmla="*/ 3266 h 72662"/>
                <a:gd name="connsiteX123" fmla="*/ 54701 w 97971"/>
                <a:gd name="connsiteY123" fmla="*/ 4082 h 72662"/>
                <a:gd name="connsiteX124" fmla="*/ 56333 w 97971"/>
                <a:gd name="connsiteY124" fmla="*/ 4898 h 72662"/>
                <a:gd name="connsiteX125" fmla="*/ 60415 w 97971"/>
                <a:gd name="connsiteY125" fmla="*/ 4082 h 72662"/>
                <a:gd name="connsiteX126" fmla="*/ 62048 w 97971"/>
                <a:gd name="connsiteY126" fmla="*/ 4082 h 72662"/>
                <a:gd name="connsiteX127" fmla="*/ 62865 w 97971"/>
                <a:gd name="connsiteY127" fmla="*/ 4082 h 72662"/>
                <a:gd name="connsiteX128" fmla="*/ 65314 w 97971"/>
                <a:gd name="connsiteY128" fmla="*/ 1633 h 72662"/>
                <a:gd name="connsiteX129" fmla="*/ 66131 w 97971"/>
                <a:gd name="connsiteY129" fmla="*/ 816 h 72662"/>
                <a:gd name="connsiteX130" fmla="*/ 66947 w 97971"/>
                <a:gd name="connsiteY130" fmla="*/ 0 h 72662"/>
                <a:gd name="connsiteX131" fmla="*/ 67763 w 97971"/>
                <a:gd name="connsiteY131" fmla="*/ 0 h 72662"/>
                <a:gd name="connsiteX132" fmla="*/ 68580 w 97971"/>
                <a:gd name="connsiteY132" fmla="*/ 2449 h 72662"/>
                <a:gd name="connsiteX133" fmla="*/ 71029 w 97971"/>
                <a:gd name="connsiteY133" fmla="*/ 6531 h 72662"/>
                <a:gd name="connsiteX134" fmla="*/ 73479 w 97971"/>
                <a:gd name="connsiteY134" fmla="*/ 7348 h 72662"/>
                <a:gd name="connsiteX135" fmla="*/ 80010 w 97971"/>
                <a:gd name="connsiteY135" fmla="*/ 8981 h 72662"/>
                <a:gd name="connsiteX136" fmla="*/ 81643 w 97971"/>
                <a:gd name="connsiteY136" fmla="*/ 9797 h 72662"/>
                <a:gd name="connsiteX137" fmla="*/ 84908 w 97971"/>
                <a:gd name="connsiteY137" fmla="*/ 13063 h 72662"/>
                <a:gd name="connsiteX138" fmla="*/ 87358 w 97971"/>
                <a:gd name="connsiteY138" fmla="*/ 14696 h 72662"/>
                <a:gd name="connsiteX139" fmla="*/ 88990 w 97971"/>
                <a:gd name="connsiteY139" fmla="*/ 16329 h 72662"/>
                <a:gd name="connsiteX140" fmla="*/ 91440 w 97971"/>
                <a:gd name="connsiteY140" fmla="*/ 18778 h 72662"/>
                <a:gd name="connsiteX141" fmla="*/ 92256 w 97971"/>
                <a:gd name="connsiteY141" fmla="*/ 20411 h 72662"/>
                <a:gd name="connsiteX142" fmla="*/ 93889 w 97971"/>
                <a:gd name="connsiteY142" fmla="*/ 22044 h 72662"/>
                <a:gd name="connsiteX143" fmla="*/ 96338 w 97971"/>
                <a:gd name="connsiteY143" fmla="*/ 22860 h 72662"/>
                <a:gd name="connsiteX144" fmla="*/ 93889 w 97971"/>
                <a:gd name="connsiteY144" fmla="*/ 18778 h 72662"/>
                <a:gd name="connsiteX145" fmla="*/ 816 w 97971"/>
                <a:gd name="connsiteY145" fmla="*/ 30208 h 72662"/>
                <a:gd name="connsiteX146" fmla="*/ 0 w 97971"/>
                <a:gd name="connsiteY146" fmla="*/ 30208 h 72662"/>
                <a:gd name="connsiteX147" fmla="*/ 1633 w 97971"/>
                <a:gd name="connsiteY147" fmla="*/ 26942 h 72662"/>
                <a:gd name="connsiteX148" fmla="*/ 2449 w 97971"/>
                <a:gd name="connsiteY148" fmla="*/ 24493 h 72662"/>
                <a:gd name="connsiteX149" fmla="*/ 3265 w 97971"/>
                <a:gd name="connsiteY149" fmla="*/ 21227 h 72662"/>
                <a:gd name="connsiteX150" fmla="*/ 4082 w 97971"/>
                <a:gd name="connsiteY150" fmla="*/ 20411 h 72662"/>
                <a:gd name="connsiteX151" fmla="*/ 4082 w 97971"/>
                <a:gd name="connsiteY151" fmla="*/ 22044 h 72662"/>
                <a:gd name="connsiteX152" fmla="*/ 4082 w 97971"/>
                <a:gd name="connsiteY152" fmla="*/ 24493 h 72662"/>
                <a:gd name="connsiteX153" fmla="*/ 3265 w 97971"/>
                <a:gd name="connsiteY153" fmla="*/ 28575 h 72662"/>
                <a:gd name="connsiteX154" fmla="*/ 816 w 97971"/>
                <a:gd name="connsiteY154" fmla="*/ 30208 h 7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97971" h="72662">
                  <a:moveTo>
                    <a:pt x="93889" y="18778"/>
                  </a:moveTo>
                  <a:lnTo>
                    <a:pt x="93889" y="20411"/>
                  </a:lnTo>
                  <a:lnTo>
                    <a:pt x="93889" y="22860"/>
                  </a:lnTo>
                  <a:lnTo>
                    <a:pt x="93073" y="26126"/>
                  </a:lnTo>
                  <a:lnTo>
                    <a:pt x="92256" y="28575"/>
                  </a:lnTo>
                  <a:lnTo>
                    <a:pt x="92256" y="29391"/>
                  </a:lnTo>
                  <a:lnTo>
                    <a:pt x="93073" y="30208"/>
                  </a:lnTo>
                  <a:lnTo>
                    <a:pt x="96338" y="30208"/>
                  </a:lnTo>
                  <a:lnTo>
                    <a:pt x="97971" y="30208"/>
                  </a:lnTo>
                  <a:lnTo>
                    <a:pt x="97971" y="31024"/>
                  </a:lnTo>
                  <a:lnTo>
                    <a:pt x="97155" y="31841"/>
                  </a:lnTo>
                  <a:lnTo>
                    <a:pt x="96338" y="32657"/>
                  </a:lnTo>
                  <a:lnTo>
                    <a:pt x="95522" y="33473"/>
                  </a:lnTo>
                  <a:lnTo>
                    <a:pt x="94706" y="35923"/>
                  </a:lnTo>
                  <a:lnTo>
                    <a:pt x="89807" y="35923"/>
                  </a:lnTo>
                  <a:lnTo>
                    <a:pt x="88990" y="36739"/>
                  </a:lnTo>
                  <a:lnTo>
                    <a:pt x="88990" y="37556"/>
                  </a:lnTo>
                  <a:lnTo>
                    <a:pt x="88990" y="38372"/>
                  </a:lnTo>
                  <a:lnTo>
                    <a:pt x="88174" y="40005"/>
                  </a:lnTo>
                  <a:lnTo>
                    <a:pt x="86541" y="40821"/>
                  </a:lnTo>
                  <a:lnTo>
                    <a:pt x="84092" y="41638"/>
                  </a:lnTo>
                  <a:lnTo>
                    <a:pt x="82459" y="42454"/>
                  </a:lnTo>
                  <a:lnTo>
                    <a:pt x="80826" y="44904"/>
                  </a:lnTo>
                  <a:lnTo>
                    <a:pt x="80010" y="48169"/>
                  </a:lnTo>
                  <a:lnTo>
                    <a:pt x="80010" y="50619"/>
                  </a:lnTo>
                  <a:lnTo>
                    <a:pt x="80010" y="52251"/>
                  </a:lnTo>
                  <a:lnTo>
                    <a:pt x="80010" y="53068"/>
                  </a:lnTo>
                  <a:lnTo>
                    <a:pt x="79194" y="53884"/>
                  </a:lnTo>
                  <a:lnTo>
                    <a:pt x="78377" y="56334"/>
                  </a:lnTo>
                  <a:lnTo>
                    <a:pt x="77561" y="58783"/>
                  </a:lnTo>
                  <a:lnTo>
                    <a:pt x="77561" y="60416"/>
                  </a:lnTo>
                  <a:lnTo>
                    <a:pt x="77561" y="61232"/>
                  </a:lnTo>
                  <a:lnTo>
                    <a:pt x="78377" y="61232"/>
                  </a:lnTo>
                  <a:lnTo>
                    <a:pt x="80010" y="62048"/>
                  </a:lnTo>
                  <a:lnTo>
                    <a:pt x="80826" y="62865"/>
                  </a:lnTo>
                  <a:lnTo>
                    <a:pt x="80826" y="63681"/>
                  </a:lnTo>
                  <a:lnTo>
                    <a:pt x="80826" y="64498"/>
                  </a:lnTo>
                  <a:lnTo>
                    <a:pt x="80826" y="65314"/>
                  </a:lnTo>
                  <a:lnTo>
                    <a:pt x="80010" y="66131"/>
                  </a:lnTo>
                  <a:lnTo>
                    <a:pt x="78377" y="66131"/>
                  </a:lnTo>
                  <a:lnTo>
                    <a:pt x="77561" y="65314"/>
                  </a:lnTo>
                  <a:lnTo>
                    <a:pt x="77561" y="64498"/>
                  </a:lnTo>
                  <a:lnTo>
                    <a:pt x="78377" y="63681"/>
                  </a:lnTo>
                  <a:lnTo>
                    <a:pt x="78377" y="62048"/>
                  </a:lnTo>
                  <a:lnTo>
                    <a:pt x="77561" y="61232"/>
                  </a:lnTo>
                  <a:lnTo>
                    <a:pt x="75928" y="62048"/>
                  </a:lnTo>
                  <a:lnTo>
                    <a:pt x="74295" y="62048"/>
                  </a:lnTo>
                  <a:lnTo>
                    <a:pt x="72662" y="62865"/>
                  </a:lnTo>
                  <a:lnTo>
                    <a:pt x="71846" y="64498"/>
                  </a:lnTo>
                  <a:lnTo>
                    <a:pt x="71029" y="65314"/>
                  </a:lnTo>
                  <a:lnTo>
                    <a:pt x="67763" y="65314"/>
                  </a:lnTo>
                  <a:lnTo>
                    <a:pt x="66947" y="66131"/>
                  </a:lnTo>
                  <a:lnTo>
                    <a:pt x="66131" y="69396"/>
                  </a:lnTo>
                  <a:lnTo>
                    <a:pt x="66131" y="70213"/>
                  </a:lnTo>
                  <a:lnTo>
                    <a:pt x="63681" y="70213"/>
                  </a:lnTo>
                  <a:lnTo>
                    <a:pt x="61232" y="71846"/>
                  </a:lnTo>
                  <a:lnTo>
                    <a:pt x="58783" y="72662"/>
                  </a:lnTo>
                  <a:lnTo>
                    <a:pt x="57150" y="71846"/>
                  </a:lnTo>
                  <a:lnTo>
                    <a:pt x="56333" y="71029"/>
                  </a:lnTo>
                  <a:lnTo>
                    <a:pt x="54701" y="71029"/>
                  </a:lnTo>
                  <a:lnTo>
                    <a:pt x="53068" y="71029"/>
                  </a:lnTo>
                  <a:lnTo>
                    <a:pt x="52251" y="71029"/>
                  </a:lnTo>
                  <a:lnTo>
                    <a:pt x="51435" y="71029"/>
                  </a:lnTo>
                  <a:lnTo>
                    <a:pt x="48986" y="71846"/>
                  </a:lnTo>
                  <a:lnTo>
                    <a:pt x="45720" y="71846"/>
                  </a:lnTo>
                  <a:lnTo>
                    <a:pt x="44087" y="71029"/>
                  </a:lnTo>
                  <a:lnTo>
                    <a:pt x="44087" y="70213"/>
                  </a:lnTo>
                  <a:lnTo>
                    <a:pt x="44087" y="68580"/>
                  </a:lnTo>
                  <a:lnTo>
                    <a:pt x="44087" y="66131"/>
                  </a:lnTo>
                  <a:lnTo>
                    <a:pt x="43271" y="64498"/>
                  </a:lnTo>
                  <a:lnTo>
                    <a:pt x="41638" y="62865"/>
                  </a:lnTo>
                  <a:lnTo>
                    <a:pt x="40005" y="62048"/>
                  </a:lnTo>
                  <a:lnTo>
                    <a:pt x="38372" y="61232"/>
                  </a:lnTo>
                  <a:lnTo>
                    <a:pt x="36739" y="60416"/>
                  </a:lnTo>
                  <a:lnTo>
                    <a:pt x="35923" y="60416"/>
                  </a:lnTo>
                  <a:lnTo>
                    <a:pt x="35923" y="59599"/>
                  </a:lnTo>
                  <a:lnTo>
                    <a:pt x="35923" y="58783"/>
                  </a:lnTo>
                  <a:lnTo>
                    <a:pt x="35106" y="57966"/>
                  </a:lnTo>
                  <a:lnTo>
                    <a:pt x="33473" y="57150"/>
                  </a:lnTo>
                  <a:lnTo>
                    <a:pt x="32657" y="57150"/>
                  </a:lnTo>
                  <a:lnTo>
                    <a:pt x="31840" y="57966"/>
                  </a:lnTo>
                  <a:lnTo>
                    <a:pt x="31024" y="56334"/>
                  </a:lnTo>
                  <a:lnTo>
                    <a:pt x="30208" y="53884"/>
                  </a:lnTo>
                  <a:lnTo>
                    <a:pt x="30208" y="52251"/>
                  </a:lnTo>
                  <a:lnTo>
                    <a:pt x="31024" y="50619"/>
                  </a:lnTo>
                  <a:lnTo>
                    <a:pt x="32657" y="44904"/>
                  </a:lnTo>
                  <a:lnTo>
                    <a:pt x="32657" y="44087"/>
                  </a:lnTo>
                  <a:lnTo>
                    <a:pt x="31024" y="42454"/>
                  </a:lnTo>
                  <a:lnTo>
                    <a:pt x="29391" y="41638"/>
                  </a:lnTo>
                  <a:lnTo>
                    <a:pt x="28575" y="39189"/>
                  </a:lnTo>
                  <a:lnTo>
                    <a:pt x="25309" y="39189"/>
                  </a:lnTo>
                  <a:lnTo>
                    <a:pt x="22044" y="39189"/>
                  </a:lnTo>
                  <a:lnTo>
                    <a:pt x="21227" y="39189"/>
                  </a:lnTo>
                  <a:lnTo>
                    <a:pt x="17962" y="38372"/>
                  </a:lnTo>
                  <a:lnTo>
                    <a:pt x="14696" y="36739"/>
                  </a:lnTo>
                  <a:lnTo>
                    <a:pt x="12246" y="35923"/>
                  </a:lnTo>
                  <a:lnTo>
                    <a:pt x="10613" y="35106"/>
                  </a:lnTo>
                  <a:lnTo>
                    <a:pt x="9797" y="34290"/>
                  </a:lnTo>
                  <a:lnTo>
                    <a:pt x="8164" y="34290"/>
                  </a:lnTo>
                  <a:lnTo>
                    <a:pt x="7348" y="34290"/>
                  </a:lnTo>
                  <a:lnTo>
                    <a:pt x="7348" y="34290"/>
                  </a:lnTo>
                  <a:lnTo>
                    <a:pt x="6531" y="31841"/>
                  </a:lnTo>
                  <a:lnTo>
                    <a:pt x="7348" y="28575"/>
                  </a:lnTo>
                  <a:lnTo>
                    <a:pt x="6531" y="23676"/>
                  </a:lnTo>
                  <a:lnTo>
                    <a:pt x="4898" y="17961"/>
                  </a:lnTo>
                  <a:lnTo>
                    <a:pt x="4898" y="11430"/>
                  </a:lnTo>
                  <a:lnTo>
                    <a:pt x="4898" y="9797"/>
                  </a:lnTo>
                  <a:lnTo>
                    <a:pt x="8981" y="6531"/>
                  </a:lnTo>
                  <a:lnTo>
                    <a:pt x="14696" y="2449"/>
                  </a:lnTo>
                  <a:lnTo>
                    <a:pt x="16329" y="2449"/>
                  </a:lnTo>
                  <a:lnTo>
                    <a:pt x="21227" y="0"/>
                  </a:lnTo>
                  <a:lnTo>
                    <a:pt x="22044" y="0"/>
                  </a:lnTo>
                  <a:lnTo>
                    <a:pt x="26942" y="816"/>
                  </a:lnTo>
                  <a:lnTo>
                    <a:pt x="30208" y="1633"/>
                  </a:lnTo>
                  <a:lnTo>
                    <a:pt x="33473" y="1633"/>
                  </a:lnTo>
                  <a:lnTo>
                    <a:pt x="35106" y="816"/>
                  </a:lnTo>
                  <a:lnTo>
                    <a:pt x="36739" y="1633"/>
                  </a:lnTo>
                  <a:lnTo>
                    <a:pt x="38372" y="3266"/>
                  </a:lnTo>
                  <a:lnTo>
                    <a:pt x="40005" y="3266"/>
                  </a:lnTo>
                  <a:lnTo>
                    <a:pt x="41638" y="2449"/>
                  </a:lnTo>
                  <a:lnTo>
                    <a:pt x="48169" y="3266"/>
                  </a:lnTo>
                  <a:lnTo>
                    <a:pt x="49802" y="3266"/>
                  </a:lnTo>
                  <a:lnTo>
                    <a:pt x="51435" y="3266"/>
                  </a:lnTo>
                  <a:lnTo>
                    <a:pt x="54701" y="4082"/>
                  </a:lnTo>
                  <a:lnTo>
                    <a:pt x="56333" y="4898"/>
                  </a:lnTo>
                  <a:lnTo>
                    <a:pt x="60415" y="4082"/>
                  </a:lnTo>
                  <a:lnTo>
                    <a:pt x="62048" y="4082"/>
                  </a:lnTo>
                  <a:lnTo>
                    <a:pt x="62865" y="4082"/>
                  </a:lnTo>
                  <a:lnTo>
                    <a:pt x="65314" y="1633"/>
                  </a:lnTo>
                  <a:lnTo>
                    <a:pt x="66131" y="816"/>
                  </a:lnTo>
                  <a:lnTo>
                    <a:pt x="66947" y="0"/>
                  </a:lnTo>
                  <a:lnTo>
                    <a:pt x="67763" y="0"/>
                  </a:lnTo>
                  <a:lnTo>
                    <a:pt x="68580" y="2449"/>
                  </a:lnTo>
                  <a:lnTo>
                    <a:pt x="71029" y="6531"/>
                  </a:lnTo>
                  <a:lnTo>
                    <a:pt x="73479" y="7348"/>
                  </a:lnTo>
                  <a:lnTo>
                    <a:pt x="80010" y="8981"/>
                  </a:lnTo>
                  <a:lnTo>
                    <a:pt x="81643" y="9797"/>
                  </a:lnTo>
                  <a:lnTo>
                    <a:pt x="84908" y="13063"/>
                  </a:lnTo>
                  <a:lnTo>
                    <a:pt x="87358" y="14696"/>
                  </a:lnTo>
                  <a:lnTo>
                    <a:pt x="88990" y="16329"/>
                  </a:lnTo>
                  <a:lnTo>
                    <a:pt x="91440" y="18778"/>
                  </a:lnTo>
                  <a:lnTo>
                    <a:pt x="92256" y="20411"/>
                  </a:lnTo>
                  <a:lnTo>
                    <a:pt x="93889" y="22044"/>
                  </a:lnTo>
                  <a:lnTo>
                    <a:pt x="96338" y="22860"/>
                  </a:lnTo>
                  <a:lnTo>
                    <a:pt x="93889" y="18778"/>
                  </a:lnTo>
                  <a:close/>
                  <a:moveTo>
                    <a:pt x="816" y="30208"/>
                  </a:moveTo>
                  <a:lnTo>
                    <a:pt x="0" y="30208"/>
                  </a:lnTo>
                  <a:lnTo>
                    <a:pt x="1633" y="26942"/>
                  </a:lnTo>
                  <a:lnTo>
                    <a:pt x="2449" y="24493"/>
                  </a:lnTo>
                  <a:lnTo>
                    <a:pt x="3265" y="21227"/>
                  </a:lnTo>
                  <a:lnTo>
                    <a:pt x="4082" y="20411"/>
                  </a:lnTo>
                  <a:lnTo>
                    <a:pt x="4082" y="22044"/>
                  </a:lnTo>
                  <a:lnTo>
                    <a:pt x="4082" y="24493"/>
                  </a:lnTo>
                  <a:lnTo>
                    <a:pt x="3265" y="28575"/>
                  </a:lnTo>
                  <a:lnTo>
                    <a:pt x="816" y="30208"/>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47" name="Freeform: Shape 346">
              <a:extLst>
                <a:ext uri="{FF2B5EF4-FFF2-40B4-BE49-F238E27FC236}">
                  <a16:creationId xmlns:a16="http://schemas.microsoft.com/office/drawing/2014/main" id="{67F45A88-F1F0-9CD8-3C77-B1CA940EAF80}"/>
                </a:ext>
              </a:extLst>
            </p:cNvPr>
            <p:cNvSpPr/>
            <p:nvPr/>
          </p:nvSpPr>
          <p:spPr>
            <a:xfrm>
              <a:off x="4528729" y="3642087"/>
              <a:ext cx="266155" cy="251459"/>
            </a:xfrm>
            <a:custGeom>
              <a:avLst/>
              <a:gdLst>
                <a:gd name="connsiteX0" fmla="*/ 266156 w 266155"/>
                <a:gd name="connsiteY0" fmla="*/ 27759 h 251459"/>
                <a:gd name="connsiteX1" fmla="*/ 266156 w 266155"/>
                <a:gd name="connsiteY1" fmla="*/ 27759 h 251459"/>
                <a:gd name="connsiteX2" fmla="*/ 264523 w 266155"/>
                <a:gd name="connsiteY2" fmla="*/ 29391 h 251459"/>
                <a:gd name="connsiteX3" fmla="*/ 263706 w 266155"/>
                <a:gd name="connsiteY3" fmla="*/ 30208 h 251459"/>
                <a:gd name="connsiteX4" fmla="*/ 262073 w 266155"/>
                <a:gd name="connsiteY4" fmla="*/ 31841 h 251459"/>
                <a:gd name="connsiteX5" fmla="*/ 260440 w 266155"/>
                <a:gd name="connsiteY5" fmla="*/ 33474 h 251459"/>
                <a:gd name="connsiteX6" fmla="*/ 260440 w 266155"/>
                <a:gd name="connsiteY6" fmla="*/ 35923 h 251459"/>
                <a:gd name="connsiteX7" fmla="*/ 260440 w 266155"/>
                <a:gd name="connsiteY7" fmla="*/ 38372 h 251459"/>
                <a:gd name="connsiteX8" fmla="*/ 261257 w 266155"/>
                <a:gd name="connsiteY8" fmla="*/ 40821 h 251459"/>
                <a:gd name="connsiteX9" fmla="*/ 262073 w 266155"/>
                <a:gd name="connsiteY9" fmla="*/ 44087 h 251459"/>
                <a:gd name="connsiteX10" fmla="*/ 262073 w 266155"/>
                <a:gd name="connsiteY10" fmla="*/ 45720 h 251459"/>
                <a:gd name="connsiteX11" fmla="*/ 261257 w 266155"/>
                <a:gd name="connsiteY11" fmla="*/ 48169 h 251459"/>
                <a:gd name="connsiteX12" fmla="*/ 260440 w 266155"/>
                <a:gd name="connsiteY12" fmla="*/ 49802 h 251459"/>
                <a:gd name="connsiteX13" fmla="*/ 257991 w 266155"/>
                <a:gd name="connsiteY13" fmla="*/ 53884 h 251459"/>
                <a:gd name="connsiteX14" fmla="*/ 257991 w 266155"/>
                <a:gd name="connsiteY14" fmla="*/ 54701 h 251459"/>
                <a:gd name="connsiteX15" fmla="*/ 257991 w 266155"/>
                <a:gd name="connsiteY15" fmla="*/ 56334 h 251459"/>
                <a:gd name="connsiteX16" fmla="*/ 259624 w 266155"/>
                <a:gd name="connsiteY16" fmla="*/ 61232 h 251459"/>
                <a:gd name="connsiteX17" fmla="*/ 259624 w 266155"/>
                <a:gd name="connsiteY17" fmla="*/ 62865 h 251459"/>
                <a:gd name="connsiteX18" fmla="*/ 260440 w 266155"/>
                <a:gd name="connsiteY18" fmla="*/ 67763 h 251459"/>
                <a:gd name="connsiteX19" fmla="*/ 261257 w 266155"/>
                <a:gd name="connsiteY19" fmla="*/ 71029 h 251459"/>
                <a:gd name="connsiteX20" fmla="*/ 262073 w 266155"/>
                <a:gd name="connsiteY20" fmla="*/ 74295 h 251459"/>
                <a:gd name="connsiteX21" fmla="*/ 262073 w 266155"/>
                <a:gd name="connsiteY21" fmla="*/ 75111 h 251459"/>
                <a:gd name="connsiteX22" fmla="*/ 262073 w 266155"/>
                <a:gd name="connsiteY22" fmla="*/ 79193 h 251459"/>
                <a:gd name="connsiteX23" fmla="*/ 262073 w 266155"/>
                <a:gd name="connsiteY23" fmla="*/ 83276 h 251459"/>
                <a:gd name="connsiteX24" fmla="*/ 262073 w 266155"/>
                <a:gd name="connsiteY24" fmla="*/ 87358 h 251459"/>
                <a:gd name="connsiteX25" fmla="*/ 262073 w 266155"/>
                <a:gd name="connsiteY25" fmla="*/ 91440 h 251459"/>
                <a:gd name="connsiteX26" fmla="*/ 262073 w 266155"/>
                <a:gd name="connsiteY26" fmla="*/ 95522 h 251459"/>
                <a:gd name="connsiteX27" fmla="*/ 262073 w 266155"/>
                <a:gd name="connsiteY27" fmla="*/ 99604 h 251459"/>
                <a:gd name="connsiteX28" fmla="*/ 262073 w 266155"/>
                <a:gd name="connsiteY28" fmla="*/ 103686 h 251459"/>
                <a:gd name="connsiteX29" fmla="*/ 262073 w 266155"/>
                <a:gd name="connsiteY29" fmla="*/ 107768 h 251459"/>
                <a:gd name="connsiteX30" fmla="*/ 262073 w 266155"/>
                <a:gd name="connsiteY30" fmla="*/ 111851 h 251459"/>
                <a:gd name="connsiteX31" fmla="*/ 262073 w 266155"/>
                <a:gd name="connsiteY31" fmla="*/ 115933 h 251459"/>
                <a:gd name="connsiteX32" fmla="*/ 262073 w 266155"/>
                <a:gd name="connsiteY32" fmla="*/ 120015 h 251459"/>
                <a:gd name="connsiteX33" fmla="*/ 262073 w 266155"/>
                <a:gd name="connsiteY33" fmla="*/ 124097 h 251459"/>
                <a:gd name="connsiteX34" fmla="*/ 262073 w 266155"/>
                <a:gd name="connsiteY34" fmla="*/ 128179 h 251459"/>
                <a:gd name="connsiteX35" fmla="*/ 262073 w 266155"/>
                <a:gd name="connsiteY35" fmla="*/ 132261 h 251459"/>
                <a:gd name="connsiteX36" fmla="*/ 262073 w 266155"/>
                <a:gd name="connsiteY36" fmla="*/ 136343 h 251459"/>
                <a:gd name="connsiteX37" fmla="*/ 262073 w 266155"/>
                <a:gd name="connsiteY37" fmla="*/ 140426 h 251459"/>
                <a:gd name="connsiteX38" fmla="*/ 262073 w 266155"/>
                <a:gd name="connsiteY38" fmla="*/ 144508 h 251459"/>
                <a:gd name="connsiteX39" fmla="*/ 262073 w 266155"/>
                <a:gd name="connsiteY39" fmla="*/ 148590 h 251459"/>
                <a:gd name="connsiteX40" fmla="*/ 262073 w 266155"/>
                <a:gd name="connsiteY40" fmla="*/ 152672 h 251459"/>
                <a:gd name="connsiteX41" fmla="*/ 262073 w 266155"/>
                <a:gd name="connsiteY41" fmla="*/ 156754 h 251459"/>
                <a:gd name="connsiteX42" fmla="*/ 262073 w 266155"/>
                <a:gd name="connsiteY42" fmla="*/ 160836 h 251459"/>
                <a:gd name="connsiteX43" fmla="*/ 262073 w 266155"/>
                <a:gd name="connsiteY43" fmla="*/ 164918 h 251459"/>
                <a:gd name="connsiteX44" fmla="*/ 262073 w 266155"/>
                <a:gd name="connsiteY44" fmla="*/ 169001 h 251459"/>
                <a:gd name="connsiteX45" fmla="*/ 262073 w 266155"/>
                <a:gd name="connsiteY45" fmla="*/ 173083 h 251459"/>
                <a:gd name="connsiteX46" fmla="*/ 262073 w 266155"/>
                <a:gd name="connsiteY46" fmla="*/ 177165 h 251459"/>
                <a:gd name="connsiteX47" fmla="*/ 262073 w 266155"/>
                <a:gd name="connsiteY47" fmla="*/ 181247 h 251459"/>
                <a:gd name="connsiteX48" fmla="*/ 262073 w 266155"/>
                <a:gd name="connsiteY48" fmla="*/ 185329 h 251459"/>
                <a:gd name="connsiteX49" fmla="*/ 262073 w 266155"/>
                <a:gd name="connsiteY49" fmla="*/ 189411 h 251459"/>
                <a:gd name="connsiteX50" fmla="*/ 262073 w 266155"/>
                <a:gd name="connsiteY50" fmla="*/ 193493 h 251459"/>
                <a:gd name="connsiteX51" fmla="*/ 262073 w 266155"/>
                <a:gd name="connsiteY51" fmla="*/ 197576 h 251459"/>
                <a:gd name="connsiteX52" fmla="*/ 262073 w 266155"/>
                <a:gd name="connsiteY52" fmla="*/ 201658 h 251459"/>
                <a:gd name="connsiteX53" fmla="*/ 262073 w 266155"/>
                <a:gd name="connsiteY53" fmla="*/ 205740 h 251459"/>
                <a:gd name="connsiteX54" fmla="*/ 262073 w 266155"/>
                <a:gd name="connsiteY54" fmla="*/ 214721 h 251459"/>
                <a:gd name="connsiteX55" fmla="*/ 262073 w 266155"/>
                <a:gd name="connsiteY55" fmla="*/ 223701 h 251459"/>
                <a:gd name="connsiteX56" fmla="*/ 262073 w 266155"/>
                <a:gd name="connsiteY56" fmla="*/ 232682 h 251459"/>
                <a:gd name="connsiteX57" fmla="*/ 262073 w 266155"/>
                <a:gd name="connsiteY57" fmla="*/ 241663 h 251459"/>
                <a:gd name="connsiteX58" fmla="*/ 262073 w 266155"/>
                <a:gd name="connsiteY58" fmla="*/ 241663 h 251459"/>
                <a:gd name="connsiteX59" fmla="*/ 262073 w 266155"/>
                <a:gd name="connsiteY59" fmla="*/ 241663 h 251459"/>
                <a:gd name="connsiteX60" fmla="*/ 262073 w 266155"/>
                <a:gd name="connsiteY60" fmla="*/ 241663 h 251459"/>
                <a:gd name="connsiteX61" fmla="*/ 262073 w 266155"/>
                <a:gd name="connsiteY61" fmla="*/ 241663 h 251459"/>
                <a:gd name="connsiteX62" fmla="*/ 257991 w 266155"/>
                <a:gd name="connsiteY62" fmla="*/ 241663 h 251459"/>
                <a:gd name="connsiteX63" fmla="*/ 253909 w 266155"/>
                <a:gd name="connsiteY63" fmla="*/ 241663 h 251459"/>
                <a:gd name="connsiteX64" fmla="*/ 249827 w 266155"/>
                <a:gd name="connsiteY64" fmla="*/ 241663 h 251459"/>
                <a:gd name="connsiteX65" fmla="*/ 245745 w 266155"/>
                <a:gd name="connsiteY65" fmla="*/ 241663 h 251459"/>
                <a:gd name="connsiteX66" fmla="*/ 245745 w 266155"/>
                <a:gd name="connsiteY66" fmla="*/ 244112 h 251459"/>
                <a:gd name="connsiteX67" fmla="*/ 245745 w 266155"/>
                <a:gd name="connsiteY67" fmla="*/ 246561 h 251459"/>
                <a:gd name="connsiteX68" fmla="*/ 245745 w 266155"/>
                <a:gd name="connsiteY68" fmla="*/ 249011 h 251459"/>
                <a:gd name="connsiteX69" fmla="*/ 245745 w 266155"/>
                <a:gd name="connsiteY69" fmla="*/ 251460 h 251459"/>
                <a:gd name="connsiteX70" fmla="*/ 237581 w 266155"/>
                <a:gd name="connsiteY70" fmla="*/ 247378 h 251459"/>
                <a:gd name="connsiteX71" fmla="*/ 229416 w 266155"/>
                <a:gd name="connsiteY71" fmla="*/ 243296 h 251459"/>
                <a:gd name="connsiteX72" fmla="*/ 221252 w 266155"/>
                <a:gd name="connsiteY72" fmla="*/ 239213 h 251459"/>
                <a:gd name="connsiteX73" fmla="*/ 213088 w 266155"/>
                <a:gd name="connsiteY73" fmla="*/ 235131 h 251459"/>
                <a:gd name="connsiteX74" fmla="*/ 204923 w 266155"/>
                <a:gd name="connsiteY74" fmla="*/ 231049 h 251459"/>
                <a:gd name="connsiteX75" fmla="*/ 196759 w 266155"/>
                <a:gd name="connsiteY75" fmla="*/ 226967 h 251459"/>
                <a:gd name="connsiteX76" fmla="*/ 188595 w 266155"/>
                <a:gd name="connsiteY76" fmla="*/ 222885 h 251459"/>
                <a:gd name="connsiteX77" fmla="*/ 180431 w 266155"/>
                <a:gd name="connsiteY77" fmla="*/ 218803 h 251459"/>
                <a:gd name="connsiteX78" fmla="*/ 172266 w 266155"/>
                <a:gd name="connsiteY78" fmla="*/ 214721 h 251459"/>
                <a:gd name="connsiteX79" fmla="*/ 164102 w 266155"/>
                <a:gd name="connsiteY79" fmla="*/ 210638 h 251459"/>
                <a:gd name="connsiteX80" fmla="*/ 155938 w 266155"/>
                <a:gd name="connsiteY80" fmla="*/ 206556 h 251459"/>
                <a:gd name="connsiteX81" fmla="*/ 147773 w 266155"/>
                <a:gd name="connsiteY81" fmla="*/ 202474 h 251459"/>
                <a:gd name="connsiteX82" fmla="*/ 139609 w 266155"/>
                <a:gd name="connsiteY82" fmla="*/ 198392 h 251459"/>
                <a:gd name="connsiteX83" fmla="*/ 131445 w 266155"/>
                <a:gd name="connsiteY83" fmla="*/ 194310 h 251459"/>
                <a:gd name="connsiteX84" fmla="*/ 123281 w 266155"/>
                <a:gd name="connsiteY84" fmla="*/ 190228 h 251459"/>
                <a:gd name="connsiteX85" fmla="*/ 115116 w 266155"/>
                <a:gd name="connsiteY85" fmla="*/ 186146 h 251459"/>
                <a:gd name="connsiteX86" fmla="*/ 109401 w 266155"/>
                <a:gd name="connsiteY86" fmla="*/ 182880 h 251459"/>
                <a:gd name="connsiteX87" fmla="*/ 103687 w 266155"/>
                <a:gd name="connsiteY87" fmla="*/ 185329 h 251459"/>
                <a:gd name="connsiteX88" fmla="*/ 98788 w 266155"/>
                <a:gd name="connsiteY88" fmla="*/ 187779 h 251459"/>
                <a:gd name="connsiteX89" fmla="*/ 93073 w 266155"/>
                <a:gd name="connsiteY89" fmla="*/ 191044 h 251459"/>
                <a:gd name="connsiteX90" fmla="*/ 93073 w 266155"/>
                <a:gd name="connsiteY90" fmla="*/ 191044 h 251459"/>
                <a:gd name="connsiteX91" fmla="*/ 85725 w 266155"/>
                <a:gd name="connsiteY91" fmla="*/ 195126 h 251459"/>
                <a:gd name="connsiteX92" fmla="*/ 80010 w 266155"/>
                <a:gd name="connsiteY92" fmla="*/ 198392 h 251459"/>
                <a:gd name="connsiteX93" fmla="*/ 80010 w 266155"/>
                <a:gd name="connsiteY93" fmla="*/ 198392 h 251459"/>
                <a:gd name="connsiteX94" fmla="*/ 80010 w 266155"/>
                <a:gd name="connsiteY94" fmla="*/ 198392 h 251459"/>
                <a:gd name="connsiteX95" fmla="*/ 74295 w 266155"/>
                <a:gd name="connsiteY95" fmla="*/ 193493 h 251459"/>
                <a:gd name="connsiteX96" fmla="*/ 70213 w 266155"/>
                <a:gd name="connsiteY96" fmla="*/ 189411 h 251459"/>
                <a:gd name="connsiteX97" fmla="*/ 68580 w 266155"/>
                <a:gd name="connsiteY97" fmla="*/ 188595 h 251459"/>
                <a:gd name="connsiteX98" fmla="*/ 60415 w 266155"/>
                <a:gd name="connsiteY98" fmla="*/ 186962 h 251459"/>
                <a:gd name="connsiteX99" fmla="*/ 52251 w 266155"/>
                <a:gd name="connsiteY99" fmla="*/ 185329 h 251459"/>
                <a:gd name="connsiteX100" fmla="*/ 43271 w 266155"/>
                <a:gd name="connsiteY100" fmla="*/ 182880 h 251459"/>
                <a:gd name="connsiteX101" fmla="*/ 41638 w 266155"/>
                <a:gd name="connsiteY101" fmla="*/ 179614 h 251459"/>
                <a:gd name="connsiteX102" fmla="*/ 40005 w 266155"/>
                <a:gd name="connsiteY102" fmla="*/ 176349 h 251459"/>
                <a:gd name="connsiteX103" fmla="*/ 37556 w 266155"/>
                <a:gd name="connsiteY103" fmla="*/ 172266 h 251459"/>
                <a:gd name="connsiteX104" fmla="*/ 35923 w 266155"/>
                <a:gd name="connsiteY104" fmla="*/ 169817 h 251459"/>
                <a:gd name="connsiteX105" fmla="*/ 35106 w 266155"/>
                <a:gd name="connsiteY105" fmla="*/ 169001 h 251459"/>
                <a:gd name="connsiteX106" fmla="*/ 28575 w 266155"/>
                <a:gd name="connsiteY106" fmla="*/ 166551 h 251459"/>
                <a:gd name="connsiteX107" fmla="*/ 21227 w 266155"/>
                <a:gd name="connsiteY107" fmla="*/ 164102 h 251459"/>
                <a:gd name="connsiteX108" fmla="*/ 17145 w 266155"/>
                <a:gd name="connsiteY108" fmla="*/ 165735 h 251459"/>
                <a:gd name="connsiteX109" fmla="*/ 16329 w 266155"/>
                <a:gd name="connsiteY109" fmla="*/ 165735 h 251459"/>
                <a:gd name="connsiteX110" fmla="*/ 15512 w 266155"/>
                <a:gd name="connsiteY110" fmla="*/ 164918 h 251459"/>
                <a:gd name="connsiteX111" fmla="*/ 14696 w 266155"/>
                <a:gd name="connsiteY111" fmla="*/ 164102 h 251459"/>
                <a:gd name="connsiteX112" fmla="*/ 13879 w 266155"/>
                <a:gd name="connsiteY112" fmla="*/ 162469 h 251459"/>
                <a:gd name="connsiteX113" fmla="*/ 12246 w 266155"/>
                <a:gd name="connsiteY113" fmla="*/ 160020 h 251459"/>
                <a:gd name="connsiteX114" fmla="*/ 10613 w 266155"/>
                <a:gd name="connsiteY114" fmla="*/ 155121 h 251459"/>
                <a:gd name="connsiteX115" fmla="*/ 10613 w 266155"/>
                <a:gd name="connsiteY115" fmla="*/ 151039 h 251459"/>
                <a:gd name="connsiteX116" fmla="*/ 10613 w 266155"/>
                <a:gd name="connsiteY116" fmla="*/ 149406 h 251459"/>
                <a:gd name="connsiteX117" fmla="*/ 7348 w 266155"/>
                <a:gd name="connsiteY117" fmla="*/ 143691 h 251459"/>
                <a:gd name="connsiteX118" fmla="*/ 4082 w 266155"/>
                <a:gd name="connsiteY118" fmla="*/ 138793 h 251459"/>
                <a:gd name="connsiteX119" fmla="*/ 1633 w 266155"/>
                <a:gd name="connsiteY119" fmla="*/ 135527 h 251459"/>
                <a:gd name="connsiteX120" fmla="*/ 816 w 266155"/>
                <a:gd name="connsiteY120" fmla="*/ 133894 h 251459"/>
                <a:gd name="connsiteX121" fmla="*/ 816 w 266155"/>
                <a:gd name="connsiteY121" fmla="*/ 132261 h 251459"/>
                <a:gd name="connsiteX122" fmla="*/ 1633 w 266155"/>
                <a:gd name="connsiteY122" fmla="*/ 130629 h 251459"/>
                <a:gd name="connsiteX123" fmla="*/ 4898 w 266155"/>
                <a:gd name="connsiteY123" fmla="*/ 128996 h 251459"/>
                <a:gd name="connsiteX124" fmla="*/ 8164 w 266155"/>
                <a:gd name="connsiteY124" fmla="*/ 126546 h 251459"/>
                <a:gd name="connsiteX125" fmla="*/ 8164 w 266155"/>
                <a:gd name="connsiteY125" fmla="*/ 124913 h 251459"/>
                <a:gd name="connsiteX126" fmla="*/ 8164 w 266155"/>
                <a:gd name="connsiteY126" fmla="*/ 120831 h 251459"/>
                <a:gd name="connsiteX127" fmla="*/ 7348 w 266155"/>
                <a:gd name="connsiteY127" fmla="*/ 119199 h 251459"/>
                <a:gd name="connsiteX128" fmla="*/ 6531 w 266155"/>
                <a:gd name="connsiteY128" fmla="*/ 116749 h 251459"/>
                <a:gd name="connsiteX129" fmla="*/ 5715 w 266155"/>
                <a:gd name="connsiteY129" fmla="*/ 113484 h 251459"/>
                <a:gd name="connsiteX130" fmla="*/ 5715 w 266155"/>
                <a:gd name="connsiteY130" fmla="*/ 111034 h 251459"/>
                <a:gd name="connsiteX131" fmla="*/ 7348 w 266155"/>
                <a:gd name="connsiteY131" fmla="*/ 106952 h 251459"/>
                <a:gd name="connsiteX132" fmla="*/ 8981 w 266155"/>
                <a:gd name="connsiteY132" fmla="*/ 102870 h 251459"/>
                <a:gd name="connsiteX133" fmla="*/ 8164 w 266155"/>
                <a:gd name="connsiteY133" fmla="*/ 97971 h 251459"/>
                <a:gd name="connsiteX134" fmla="*/ 7348 w 266155"/>
                <a:gd name="connsiteY134" fmla="*/ 88174 h 251459"/>
                <a:gd name="connsiteX135" fmla="*/ 8164 w 266155"/>
                <a:gd name="connsiteY135" fmla="*/ 80826 h 251459"/>
                <a:gd name="connsiteX136" fmla="*/ 8164 w 266155"/>
                <a:gd name="connsiteY136" fmla="*/ 78377 h 251459"/>
                <a:gd name="connsiteX137" fmla="*/ 8164 w 266155"/>
                <a:gd name="connsiteY137" fmla="*/ 77561 h 251459"/>
                <a:gd name="connsiteX138" fmla="*/ 7348 w 266155"/>
                <a:gd name="connsiteY138" fmla="*/ 74295 h 251459"/>
                <a:gd name="connsiteX139" fmla="*/ 6531 w 266155"/>
                <a:gd name="connsiteY139" fmla="*/ 70213 h 251459"/>
                <a:gd name="connsiteX140" fmla="*/ 5715 w 266155"/>
                <a:gd name="connsiteY140" fmla="*/ 68580 h 251459"/>
                <a:gd name="connsiteX141" fmla="*/ 4082 w 266155"/>
                <a:gd name="connsiteY141" fmla="*/ 65314 h 251459"/>
                <a:gd name="connsiteX142" fmla="*/ 1633 w 266155"/>
                <a:gd name="connsiteY142" fmla="*/ 61232 h 251459"/>
                <a:gd name="connsiteX143" fmla="*/ 0 w 266155"/>
                <a:gd name="connsiteY143" fmla="*/ 58783 h 251459"/>
                <a:gd name="connsiteX144" fmla="*/ 1633 w 266155"/>
                <a:gd name="connsiteY144" fmla="*/ 57966 h 251459"/>
                <a:gd name="connsiteX145" fmla="*/ 3265 w 266155"/>
                <a:gd name="connsiteY145" fmla="*/ 57150 h 251459"/>
                <a:gd name="connsiteX146" fmla="*/ 4898 w 266155"/>
                <a:gd name="connsiteY146" fmla="*/ 56334 h 251459"/>
                <a:gd name="connsiteX147" fmla="*/ 7348 w 266155"/>
                <a:gd name="connsiteY147" fmla="*/ 55517 h 251459"/>
                <a:gd name="connsiteX148" fmla="*/ 8981 w 266155"/>
                <a:gd name="connsiteY148" fmla="*/ 54701 h 251459"/>
                <a:gd name="connsiteX149" fmla="*/ 9797 w 266155"/>
                <a:gd name="connsiteY149" fmla="*/ 53884 h 251459"/>
                <a:gd name="connsiteX150" fmla="*/ 12246 w 266155"/>
                <a:gd name="connsiteY150" fmla="*/ 50618 h 251459"/>
                <a:gd name="connsiteX151" fmla="*/ 13063 w 266155"/>
                <a:gd name="connsiteY151" fmla="*/ 48986 h 251459"/>
                <a:gd name="connsiteX152" fmla="*/ 14696 w 266155"/>
                <a:gd name="connsiteY152" fmla="*/ 46536 h 251459"/>
                <a:gd name="connsiteX153" fmla="*/ 15512 w 266155"/>
                <a:gd name="connsiteY153" fmla="*/ 44904 h 251459"/>
                <a:gd name="connsiteX154" fmla="*/ 15512 w 266155"/>
                <a:gd name="connsiteY154" fmla="*/ 43271 h 251459"/>
                <a:gd name="connsiteX155" fmla="*/ 15512 w 266155"/>
                <a:gd name="connsiteY155" fmla="*/ 41638 h 251459"/>
                <a:gd name="connsiteX156" fmla="*/ 14696 w 266155"/>
                <a:gd name="connsiteY156" fmla="*/ 37556 h 251459"/>
                <a:gd name="connsiteX157" fmla="*/ 13879 w 266155"/>
                <a:gd name="connsiteY157" fmla="*/ 33474 h 251459"/>
                <a:gd name="connsiteX158" fmla="*/ 14696 w 266155"/>
                <a:gd name="connsiteY158" fmla="*/ 31841 h 251459"/>
                <a:gd name="connsiteX159" fmla="*/ 15512 w 266155"/>
                <a:gd name="connsiteY159" fmla="*/ 31024 h 251459"/>
                <a:gd name="connsiteX160" fmla="*/ 17145 w 266155"/>
                <a:gd name="connsiteY160" fmla="*/ 29391 h 251459"/>
                <a:gd name="connsiteX161" fmla="*/ 17962 w 266155"/>
                <a:gd name="connsiteY161" fmla="*/ 29391 h 251459"/>
                <a:gd name="connsiteX162" fmla="*/ 20411 w 266155"/>
                <a:gd name="connsiteY162" fmla="*/ 28575 h 251459"/>
                <a:gd name="connsiteX163" fmla="*/ 21227 w 266155"/>
                <a:gd name="connsiteY163" fmla="*/ 26942 h 251459"/>
                <a:gd name="connsiteX164" fmla="*/ 22044 w 266155"/>
                <a:gd name="connsiteY164" fmla="*/ 25309 h 251459"/>
                <a:gd name="connsiteX165" fmla="*/ 22044 w 266155"/>
                <a:gd name="connsiteY165" fmla="*/ 24493 h 251459"/>
                <a:gd name="connsiteX166" fmla="*/ 23676 w 266155"/>
                <a:gd name="connsiteY166" fmla="*/ 23676 h 251459"/>
                <a:gd name="connsiteX167" fmla="*/ 25309 w 266155"/>
                <a:gd name="connsiteY167" fmla="*/ 22860 h 251459"/>
                <a:gd name="connsiteX168" fmla="*/ 26126 w 266155"/>
                <a:gd name="connsiteY168" fmla="*/ 22043 h 251459"/>
                <a:gd name="connsiteX169" fmla="*/ 29391 w 266155"/>
                <a:gd name="connsiteY169" fmla="*/ 20411 h 251459"/>
                <a:gd name="connsiteX170" fmla="*/ 31840 w 266155"/>
                <a:gd name="connsiteY170" fmla="*/ 18778 h 251459"/>
                <a:gd name="connsiteX171" fmla="*/ 35106 w 266155"/>
                <a:gd name="connsiteY171" fmla="*/ 17145 h 251459"/>
                <a:gd name="connsiteX172" fmla="*/ 37556 w 266155"/>
                <a:gd name="connsiteY172" fmla="*/ 15512 h 251459"/>
                <a:gd name="connsiteX173" fmla="*/ 38372 w 266155"/>
                <a:gd name="connsiteY173" fmla="*/ 14696 h 251459"/>
                <a:gd name="connsiteX174" fmla="*/ 38372 w 266155"/>
                <a:gd name="connsiteY174" fmla="*/ 13879 h 251459"/>
                <a:gd name="connsiteX175" fmla="*/ 36739 w 266155"/>
                <a:gd name="connsiteY175" fmla="*/ 11430 h 251459"/>
                <a:gd name="connsiteX176" fmla="*/ 36739 w 266155"/>
                <a:gd name="connsiteY176" fmla="*/ 8981 h 251459"/>
                <a:gd name="connsiteX177" fmla="*/ 36739 w 266155"/>
                <a:gd name="connsiteY177" fmla="*/ 6531 h 251459"/>
                <a:gd name="connsiteX178" fmla="*/ 36739 w 266155"/>
                <a:gd name="connsiteY178" fmla="*/ 4899 h 251459"/>
                <a:gd name="connsiteX179" fmla="*/ 37556 w 266155"/>
                <a:gd name="connsiteY179" fmla="*/ 816 h 251459"/>
                <a:gd name="connsiteX180" fmla="*/ 37556 w 266155"/>
                <a:gd name="connsiteY180" fmla="*/ 0 h 251459"/>
                <a:gd name="connsiteX181" fmla="*/ 40005 w 266155"/>
                <a:gd name="connsiteY181" fmla="*/ 1633 h 251459"/>
                <a:gd name="connsiteX182" fmla="*/ 42454 w 266155"/>
                <a:gd name="connsiteY182" fmla="*/ 2449 h 251459"/>
                <a:gd name="connsiteX183" fmla="*/ 49802 w 266155"/>
                <a:gd name="connsiteY183" fmla="*/ 7348 h 251459"/>
                <a:gd name="connsiteX184" fmla="*/ 52251 w 266155"/>
                <a:gd name="connsiteY184" fmla="*/ 8164 h 251459"/>
                <a:gd name="connsiteX185" fmla="*/ 57966 w 266155"/>
                <a:gd name="connsiteY185" fmla="*/ 8981 h 251459"/>
                <a:gd name="connsiteX186" fmla="*/ 64498 w 266155"/>
                <a:gd name="connsiteY186" fmla="*/ 7348 h 251459"/>
                <a:gd name="connsiteX187" fmla="*/ 66947 w 266155"/>
                <a:gd name="connsiteY187" fmla="*/ 7348 h 251459"/>
                <a:gd name="connsiteX188" fmla="*/ 71029 w 266155"/>
                <a:gd name="connsiteY188" fmla="*/ 8981 h 251459"/>
                <a:gd name="connsiteX189" fmla="*/ 72662 w 266155"/>
                <a:gd name="connsiteY189" fmla="*/ 9797 h 251459"/>
                <a:gd name="connsiteX190" fmla="*/ 75928 w 266155"/>
                <a:gd name="connsiteY190" fmla="*/ 9797 h 251459"/>
                <a:gd name="connsiteX191" fmla="*/ 80826 w 266155"/>
                <a:gd name="connsiteY191" fmla="*/ 11430 h 251459"/>
                <a:gd name="connsiteX192" fmla="*/ 82459 w 266155"/>
                <a:gd name="connsiteY192" fmla="*/ 12246 h 251459"/>
                <a:gd name="connsiteX193" fmla="*/ 85725 w 266155"/>
                <a:gd name="connsiteY193" fmla="*/ 14696 h 251459"/>
                <a:gd name="connsiteX194" fmla="*/ 87358 w 266155"/>
                <a:gd name="connsiteY194" fmla="*/ 15512 h 251459"/>
                <a:gd name="connsiteX195" fmla="*/ 97971 w 266155"/>
                <a:gd name="connsiteY195" fmla="*/ 17961 h 251459"/>
                <a:gd name="connsiteX196" fmla="*/ 99604 w 266155"/>
                <a:gd name="connsiteY196" fmla="*/ 19594 h 251459"/>
                <a:gd name="connsiteX197" fmla="*/ 101237 w 266155"/>
                <a:gd name="connsiteY197" fmla="*/ 22860 h 251459"/>
                <a:gd name="connsiteX198" fmla="*/ 101237 w 266155"/>
                <a:gd name="connsiteY198" fmla="*/ 26126 h 251459"/>
                <a:gd name="connsiteX199" fmla="*/ 102054 w 266155"/>
                <a:gd name="connsiteY199" fmla="*/ 28575 h 251459"/>
                <a:gd name="connsiteX200" fmla="*/ 103687 w 266155"/>
                <a:gd name="connsiteY200" fmla="*/ 31841 h 251459"/>
                <a:gd name="connsiteX201" fmla="*/ 105319 w 266155"/>
                <a:gd name="connsiteY201" fmla="*/ 34290 h 251459"/>
                <a:gd name="connsiteX202" fmla="*/ 106952 w 266155"/>
                <a:gd name="connsiteY202" fmla="*/ 35923 h 251459"/>
                <a:gd name="connsiteX203" fmla="*/ 109401 w 266155"/>
                <a:gd name="connsiteY203" fmla="*/ 37556 h 251459"/>
                <a:gd name="connsiteX204" fmla="*/ 114300 w 266155"/>
                <a:gd name="connsiteY204" fmla="*/ 39188 h 251459"/>
                <a:gd name="connsiteX205" fmla="*/ 120015 w 266155"/>
                <a:gd name="connsiteY205" fmla="*/ 40005 h 251459"/>
                <a:gd name="connsiteX206" fmla="*/ 125730 w 266155"/>
                <a:gd name="connsiteY206" fmla="*/ 40005 h 251459"/>
                <a:gd name="connsiteX207" fmla="*/ 134711 w 266155"/>
                <a:gd name="connsiteY207" fmla="*/ 42454 h 251459"/>
                <a:gd name="connsiteX208" fmla="*/ 142875 w 266155"/>
                <a:gd name="connsiteY208" fmla="*/ 45720 h 251459"/>
                <a:gd name="connsiteX209" fmla="*/ 144508 w 266155"/>
                <a:gd name="connsiteY209" fmla="*/ 47353 h 251459"/>
                <a:gd name="connsiteX210" fmla="*/ 148590 w 266155"/>
                <a:gd name="connsiteY210" fmla="*/ 48986 h 251459"/>
                <a:gd name="connsiteX211" fmla="*/ 156754 w 266155"/>
                <a:gd name="connsiteY211" fmla="*/ 55517 h 251459"/>
                <a:gd name="connsiteX212" fmla="*/ 160837 w 266155"/>
                <a:gd name="connsiteY212" fmla="*/ 57966 h 251459"/>
                <a:gd name="connsiteX213" fmla="*/ 164102 w 266155"/>
                <a:gd name="connsiteY213" fmla="*/ 58783 h 251459"/>
                <a:gd name="connsiteX214" fmla="*/ 166551 w 266155"/>
                <a:gd name="connsiteY214" fmla="*/ 57966 h 251459"/>
                <a:gd name="connsiteX215" fmla="*/ 171450 w 266155"/>
                <a:gd name="connsiteY215" fmla="*/ 55517 h 251459"/>
                <a:gd name="connsiteX216" fmla="*/ 173083 w 266155"/>
                <a:gd name="connsiteY216" fmla="*/ 53884 h 251459"/>
                <a:gd name="connsiteX217" fmla="*/ 177981 w 266155"/>
                <a:gd name="connsiteY217" fmla="*/ 48169 h 251459"/>
                <a:gd name="connsiteX218" fmla="*/ 179614 w 266155"/>
                <a:gd name="connsiteY218" fmla="*/ 44904 h 251459"/>
                <a:gd name="connsiteX219" fmla="*/ 180431 w 266155"/>
                <a:gd name="connsiteY219" fmla="*/ 42454 h 251459"/>
                <a:gd name="connsiteX220" fmla="*/ 180431 w 266155"/>
                <a:gd name="connsiteY220" fmla="*/ 40005 h 251459"/>
                <a:gd name="connsiteX221" fmla="*/ 179614 w 266155"/>
                <a:gd name="connsiteY221" fmla="*/ 38372 h 251459"/>
                <a:gd name="connsiteX222" fmla="*/ 177981 w 266155"/>
                <a:gd name="connsiteY222" fmla="*/ 35923 h 251459"/>
                <a:gd name="connsiteX223" fmla="*/ 177165 w 266155"/>
                <a:gd name="connsiteY223" fmla="*/ 33474 h 251459"/>
                <a:gd name="connsiteX224" fmla="*/ 176348 w 266155"/>
                <a:gd name="connsiteY224" fmla="*/ 28575 h 251459"/>
                <a:gd name="connsiteX225" fmla="*/ 177165 w 266155"/>
                <a:gd name="connsiteY225" fmla="*/ 25309 h 251459"/>
                <a:gd name="connsiteX226" fmla="*/ 177981 w 266155"/>
                <a:gd name="connsiteY226" fmla="*/ 22860 h 251459"/>
                <a:gd name="connsiteX227" fmla="*/ 179614 w 266155"/>
                <a:gd name="connsiteY227" fmla="*/ 20411 h 251459"/>
                <a:gd name="connsiteX228" fmla="*/ 183696 w 266155"/>
                <a:gd name="connsiteY228" fmla="*/ 16329 h 251459"/>
                <a:gd name="connsiteX229" fmla="*/ 187779 w 266155"/>
                <a:gd name="connsiteY229" fmla="*/ 13063 h 251459"/>
                <a:gd name="connsiteX230" fmla="*/ 195126 w 266155"/>
                <a:gd name="connsiteY230" fmla="*/ 8981 h 251459"/>
                <a:gd name="connsiteX231" fmla="*/ 199208 w 266155"/>
                <a:gd name="connsiteY231" fmla="*/ 8981 h 251459"/>
                <a:gd name="connsiteX232" fmla="*/ 200841 w 266155"/>
                <a:gd name="connsiteY232" fmla="*/ 8164 h 251459"/>
                <a:gd name="connsiteX233" fmla="*/ 204107 w 266155"/>
                <a:gd name="connsiteY233" fmla="*/ 5715 h 251459"/>
                <a:gd name="connsiteX234" fmla="*/ 205740 w 266155"/>
                <a:gd name="connsiteY234" fmla="*/ 5715 h 251459"/>
                <a:gd name="connsiteX235" fmla="*/ 207373 w 266155"/>
                <a:gd name="connsiteY235" fmla="*/ 6531 h 251459"/>
                <a:gd name="connsiteX236" fmla="*/ 213088 w 266155"/>
                <a:gd name="connsiteY236" fmla="*/ 6531 h 251459"/>
                <a:gd name="connsiteX237" fmla="*/ 215537 w 266155"/>
                <a:gd name="connsiteY237" fmla="*/ 7348 h 251459"/>
                <a:gd name="connsiteX238" fmla="*/ 218803 w 266155"/>
                <a:gd name="connsiteY238" fmla="*/ 8981 h 251459"/>
                <a:gd name="connsiteX239" fmla="*/ 222885 w 266155"/>
                <a:gd name="connsiteY239" fmla="*/ 9797 h 251459"/>
                <a:gd name="connsiteX240" fmla="*/ 225334 w 266155"/>
                <a:gd name="connsiteY240" fmla="*/ 10613 h 251459"/>
                <a:gd name="connsiteX241" fmla="*/ 228600 w 266155"/>
                <a:gd name="connsiteY241" fmla="*/ 12246 h 251459"/>
                <a:gd name="connsiteX242" fmla="*/ 229416 w 266155"/>
                <a:gd name="connsiteY242" fmla="*/ 15512 h 251459"/>
                <a:gd name="connsiteX243" fmla="*/ 229416 w 266155"/>
                <a:gd name="connsiteY243" fmla="*/ 16329 h 251459"/>
                <a:gd name="connsiteX244" fmla="*/ 229416 w 266155"/>
                <a:gd name="connsiteY244" fmla="*/ 17961 h 251459"/>
                <a:gd name="connsiteX245" fmla="*/ 232682 w 266155"/>
                <a:gd name="connsiteY245" fmla="*/ 20411 h 251459"/>
                <a:gd name="connsiteX246" fmla="*/ 240846 w 266155"/>
                <a:gd name="connsiteY246" fmla="*/ 21227 h 251459"/>
                <a:gd name="connsiteX247" fmla="*/ 242479 w 266155"/>
                <a:gd name="connsiteY247" fmla="*/ 22043 h 251459"/>
                <a:gd name="connsiteX248" fmla="*/ 244929 w 266155"/>
                <a:gd name="connsiteY248" fmla="*/ 23676 h 251459"/>
                <a:gd name="connsiteX249" fmla="*/ 246562 w 266155"/>
                <a:gd name="connsiteY249" fmla="*/ 24493 h 251459"/>
                <a:gd name="connsiteX250" fmla="*/ 252276 w 266155"/>
                <a:gd name="connsiteY250" fmla="*/ 24493 h 251459"/>
                <a:gd name="connsiteX251" fmla="*/ 255542 w 266155"/>
                <a:gd name="connsiteY251" fmla="*/ 24493 h 251459"/>
                <a:gd name="connsiteX252" fmla="*/ 258808 w 266155"/>
                <a:gd name="connsiteY252" fmla="*/ 25309 h 251459"/>
                <a:gd name="connsiteX253" fmla="*/ 259624 w 266155"/>
                <a:gd name="connsiteY253" fmla="*/ 26126 h 251459"/>
                <a:gd name="connsiteX254" fmla="*/ 261257 w 266155"/>
                <a:gd name="connsiteY254" fmla="*/ 27759 h 251459"/>
                <a:gd name="connsiteX255" fmla="*/ 262890 w 266155"/>
                <a:gd name="connsiteY255" fmla="*/ 31024 h 251459"/>
                <a:gd name="connsiteX256" fmla="*/ 266156 w 266155"/>
                <a:gd name="connsiteY256" fmla="*/ 27759 h 25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266155" h="251459">
                  <a:moveTo>
                    <a:pt x="266156" y="27759"/>
                  </a:moveTo>
                  <a:lnTo>
                    <a:pt x="266156" y="27759"/>
                  </a:lnTo>
                  <a:lnTo>
                    <a:pt x="264523" y="29391"/>
                  </a:lnTo>
                  <a:lnTo>
                    <a:pt x="263706" y="30208"/>
                  </a:lnTo>
                  <a:lnTo>
                    <a:pt x="262073" y="31841"/>
                  </a:lnTo>
                  <a:lnTo>
                    <a:pt x="260440" y="33474"/>
                  </a:lnTo>
                  <a:lnTo>
                    <a:pt x="260440" y="35923"/>
                  </a:lnTo>
                  <a:lnTo>
                    <a:pt x="260440" y="38372"/>
                  </a:lnTo>
                  <a:lnTo>
                    <a:pt x="261257" y="40821"/>
                  </a:lnTo>
                  <a:lnTo>
                    <a:pt x="262073" y="44087"/>
                  </a:lnTo>
                  <a:lnTo>
                    <a:pt x="262073" y="45720"/>
                  </a:lnTo>
                  <a:lnTo>
                    <a:pt x="261257" y="48169"/>
                  </a:lnTo>
                  <a:lnTo>
                    <a:pt x="260440" y="49802"/>
                  </a:lnTo>
                  <a:lnTo>
                    <a:pt x="257991" y="53884"/>
                  </a:lnTo>
                  <a:lnTo>
                    <a:pt x="257991" y="54701"/>
                  </a:lnTo>
                  <a:lnTo>
                    <a:pt x="257991" y="56334"/>
                  </a:lnTo>
                  <a:lnTo>
                    <a:pt x="259624" y="61232"/>
                  </a:lnTo>
                  <a:lnTo>
                    <a:pt x="259624" y="62865"/>
                  </a:lnTo>
                  <a:lnTo>
                    <a:pt x="260440" y="67763"/>
                  </a:lnTo>
                  <a:lnTo>
                    <a:pt x="261257" y="71029"/>
                  </a:lnTo>
                  <a:lnTo>
                    <a:pt x="262073" y="74295"/>
                  </a:lnTo>
                  <a:lnTo>
                    <a:pt x="262073" y="75111"/>
                  </a:lnTo>
                  <a:lnTo>
                    <a:pt x="262073" y="79193"/>
                  </a:lnTo>
                  <a:lnTo>
                    <a:pt x="262073" y="83276"/>
                  </a:lnTo>
                  <a:lnTo>
                    <a:pt x="262073" y="87358"/>
                  </a:lnTo>
                  <a:lnTo>
                    <a:pt x="262073" y="91440"/>
                  </a:lnTo>
                  <a:lnTo>
                    <a:pt x="262073" y="95522"/>
                  </a:lnTo>
                  <a:lnTo>
                    <a:pt x="262073" y="99604"/>
                  </a:lnTo>
                  <a:lnTo>
                    <a:pt x="262073" y="103686"/>
                  </a:lnTo>
                  <a:lnTo>
                    <a:pt x="262073" y="107768"/>
                  </a:lnTo>
                  <a:lnTo>
                    <a:pt x="262073" y="111851"/>
                  </a:lnTo>
                  <a:lnTo>
                    <a:pt x="262073" y="115933"/>
                  </a:lnTo>
                  <a:lnTo>
                    <a:pt x="262073" y="120015"/>
                  </a:lnTo>
                  <a:lnTo>
                    <a:pt x="262073" y="124097"/>
                  </a:lnTo>
                  <a:lnTo>
                    <a:pt x="262073" y="128179"/>
                  </a:lnTo>
                  <a:lnTo>
                    <a:pt x="262073" y="132261"/>
                  </a:lnTo>
                  <a:lnTo>
                    <a:pt x="262073" y="136343"/>
                  </a:lnTo>
                  <a:lnTo>
                    <a:pt x="262073" y="140426"/>
                  </a:lnTo>
                  <a:lnTo>
                    <a:pt x="262073" y="144508"/>
                  </a:lnTo>
                  <a:lnTo>
                    <a:pt x="262073" y="148590"/>
                  </a:lnTo>
                  <a:lnTo>
                    <a:pt x="262073" y="152672"/>
                  </a:lnTo>
                  <a:lnTo>
                    <a:pt x="262073" y="156754"/>
                  </a:lnTo>
                  <a:lnTo>
                    <a:pt x="262073" y="160836"/>
                  </a:lnTo>
                  <a:lnTo>
                    <a:pt x="262073" y="164918"/>
                  </a:lnTo>
                  <a:lnTo>
                    <a:pt x="262073" y="169001"/>
                  </a:lnTo>
                  <a:lnTo>
                    <a:pt x="262073" y="173083"/>
                  </a:lnTo>
                  <a:lnTo>
                    <a:pt x="262073" y="177165"/>
                  </a:lnTo>
                  <a:lnTo>
                    <a:pt x="262073" y="181247"/>
                  </a:lnTo>
                  <a:lnTo>
                    <a:pt x="262073" y="185329"/>
                  </a:lnTo>
                  <a:lnTo>
                    <a:pt x="262073" y="189411"/>
                  </a:lnTo>
                  <a:lnTo>
                    <a:pt x="262073" y="193493"/>
                  </a:lnTo>
                  <a:lnTo>
                    <a:pt x="262073" y="197576"/>
                  </a:lnTo>
                  <a:lnTo>
                    <a:pt x="262073" y="201658"/>
                  </a:lnTo>
                  <a:lnTo>
                    <a:pt x="262073" y="205740"/>
                  </a:lnTo>
                  <a:lnTo>
                    <a:pt x="262073" y="214721"/>
                  </a:lnTo>
                  <a:lnTo>
                    <a:pt x="262073" y="223701"/>
                  </a:lnTo>
                  <a:lnTo>
                    <a:pt x="262073" y="232682"/>
                  </a:lnTo>
                  <a:lnTo>
                    <a:pt x="262073" y="241663"/>
                  </a:lnTo>
                  <a:lnTo>
                    <a:pt x="262073" y="241663"/>
                  </a:lnTo>
                  <a:lnTo>
                    <a:pt x="262073" y="241663"/>
                  </a:lnTo>
                  <a:lnTo>
                    <a:pt x="262073" y="241663"/>
                  </a:lnTo>
                  <a:lnTo>
                    <a:pt x="262073" y="241663"/>
                  </a:lnTo>
                  <a:lnTo>
                    <a:pt x="257991" y="241663"/>
                  </a:lnTo>
                  <a:lnTo>
                    <a:pt x="253909" y="241663"/>
                  </a:lnTo>
                  <a:lnTo>
                    <a:pt x="249827" y="241663"/>
                  </a:lnTo>
                  <a:lnTo>
                    <a:pt x="245745" y="241663"/>
                  </a:lnTo>
                  <a:lnTo>
                    <a:pt x="245745" y="244112"/>
                  </a:lnTo>
                  <a:lnTo>
                    <a:pt x="245745" y="246561"/>
                  </a:lnTo>
                  <a:lnTo>
                    <a:pt x="245745" y="249011"/>
                  </a:lnTo>
                  <a:lnTo>
                    <a:pt x="245745" y="251460"/>
                  </a:lnTo>
                  <a:lnTo>
                    <a:pt x="237581" y="247378"/>
                  </a:lnTo>
                  <a:lnTo>
                    <a:pt x="229416" y="243296"/>
                  </a:lnTo>
                  <a:lnTo>
                    <a:pt x="221252" y="239213"/>
                  </a:lnTo>
                  <a:lnTo>
                    <a:pt x="213088" y="235131"/>
                  </a:lnTo>
                  <a:lnTo>
                    <a:pt x="204923" y="231049"/>
                  </a:lnTo>
                  <a:lnTo>
                    <a:pt x="196759" y="226967"/>
                  </a:lnTo>
                  <a:lnTo>
                    <a:pt x="188595" y="222885"/>
                  </a:lnTo>
                  <a:lnTo>
                    <a:pt x="180431" y="218803"/>
                  </a:lnTo>
                  <a:lnTo>
                    <a:pt x="172266" y="214721"/>
                  </a:lnTo>
                  <a:lnTo>
                    <a:pt x="164102" y="210638"/>
                  </a:lnTo>
                  <a:lnTo>
                    <a:pt x="155938" y="206556"/>
                  </a:lnTo>
                  <a:lnTo>
                    <a:pt x="147773" y="202474"/>
                  </a:lnTo>
                  <a:lnTo>
                    <a:pt x="139609" y="198392"/>
                  </a:lnTo>
                  <a:lnTo>
                    <a:pt x="131445" y="194310"/>
                  </a:lnTo>
                  <a:lnTo>
                    <a:pt x="123281" y="190228"/>
                  </a:lnTo>
                  <a:lnTo>
                    <a:pt x="115116" y="186146"/>
                  </a:lnTo>
                  <a:lnTo>
                    <a:pt x="109401" y="182880"/>
                  </a:lnTo>
                  <a:lnTo>
                    <a:pt x="103687" y="185329"/>
                  </a:lnTo>
                  <a:lnTo>
                    <a:pt x="98788" y="187779"/>
                  </a:lnTo>
                  <a:lnTo>
                    <a:pt x="93073" y="191044"/>
                  </a:lnTo>
                  <a:lnTo>
                    <a:pt x="93073" y="191044"/>
                  </a:lnTo>
                  <a:lnTo>
                    <a:pt x="85725" y="195126"/>
                  </a:lnTo>
                  <a:lnTo>
                    <a:pt x="80010" y="198392"/>
                  </a:lnTo>
                  <a:lnTo>
                    <a:pt x="80010" y="198392"/>
                  </a:lnTo>
                  <a:lnTo>
                    <a:pt x="80010" y="198392"/>
                  </a:lnTo>
                  <a:lnTo>
                    <a:pt x="74295" y="193493"/>
                  </a:lnTo>
                  <a:lnTo>
                    <a:pt x="70213" y="189411"/>
                  </a:lnTo>
                  <a:lnTo>
                    <a:pt x="68580" y="188595"/>
                  </a:lnTo>
                  <a:lnTo>
                    <a:pt x="60415" y="186962"/>
                  </a:lnTo>
                  <a:lnTo>
                    <a:pt x="52251" y="185329"/>
                  </a:lnTo>
                  <a:lnTo>
                    <a:pt x="43271" y="182880"/>
                  </a:lnTo>
                  <a:lnTo>
                    <a:pt x="41638" y="179614"/>
                  </a:lnTo>
                  <a:lnTo>
                    <a:pt x="40005" y="176349"/>
                  </a:lnTo>
                  <a:lnTo>
                    <a:pt x="37556" y="172266"/>
                  </a:lnTo>
                  <a:lnTo>
                    <a:pt x="35923" y="169817"/>
                  </a:lnTo>
                  <a:lnTo>
                    <a:pt x="35106" y="169001"/>
                  </a:lnTo>
                  <a:lnTo>
                    <a:pt x="28575" y="166551"/>
                  </a:lnTo>
                  <a:lnTo>
                    <a:pt x="21227" y="164102"/>
                  </a:lnTo>
                  <a:lnTo>
                    <a:pt x="17145" y="165735"/>
                  </a:lnTo>
                  <a:lnTo>
                    <a:pt x="16329" y="165735"/>
                  </a:lnTo>
                  <a:lnTo>
                    <a:pt x="15512" y="164918"/>
                  </a:lnTo>
                  <a:lnTo>
                    <a:pt x="14696" y="164102"/>
                  </a:lnTo>
                  <a:lnTo>
                    <a:pt x="13879" y="162469"/>
                  </a:lnTo>
                  <a:lnTo>
                    <a:pt x="12246" y="160020"/>
                  </a:lnTo>
                  <a:lnTo>
                    <a:pt x="10613" y="155121"/>
                  </a:lnTo>
                  <a:lnTo>
                    <a:pt x="10613" y="151039"/>
                  </a:lnTo>
                  <a:lnTo>
                    <a:pt x="10613" y="149406"/>
                  </a:lnTo>
                  <a:lnTo>
                    <a:pt x="7348" y="143691"/>
                  </a:lnTo>
                  <a:lnTo>
                    <a:pt x="4082" y="138793"/>
                  </a:lnTo>
                  <a:lnTo>
                    <a:pt x="1633" y="135527"/>
                  </a:lnTo>
                  <a:lnTo>
                    <a:pt x="816" y="133894"/>
                  </a:lnTo>
                  <a:lnTo>
                    <a:pt x="816" y="132261"/>
                  </a:lnTo>
                  <a:lnTo>
                    <a:pt x="1633" y="130629"/>
                  </a:lnTo>
                  <a:lnTo>
                    <a:pt x="4898" y="128996"/>
                  </a:lnTo>
                  <a:lnTo>
                    <a:pt x="8164" y="126546"/>
                  </a:lnTo>
                  <a:lnTo>
                    <a:pt x="8164" y="124913"/>
                  </a:lnTo>
                  <a:lnTo>
                    <a:pt x="8164" y="120831"/>
                  </a:lnTo>
                  <a:lnTo>
                    <a:pt x="7348" y="119199"/>
                  </a:lnTo>
                  <a:lnTo>
                    <a:pt x="6531" y="116749"/>
                  </a:lnTo>
                  <a:lnTo>
                    <a:pt x="5715" y="113484"/>
                  </a:lnTo>
                  <a:lnTo>
                    <a:pt x="5715" y="111034"/>
                  </a:lnTo>
                  <a:lnTo>
                    <a:pt x="7348" y="106952"/>
                  </a:lnTo>
                  <a:lnTo>
                    <a:pt x="8981" y="102870"/>
                  </a:lnTo>
                  <a:lnTo>
                    <a:pt x="8164" y="97971"/>
                  </a:lnTo>
                  <a:lnTo>
                    <a:pt x="7348" y="88174"/>
                  </a:lnTo>
                  <a:lnTo>
                    <a:pt x="8164" y="80826"/>
                  </a:lnTo>
                  <a:lnTo>
                    <a:pt x="8164" y="78377"/>
                  </a:lnTo>
                  <a:lnTo>
                    <a:pt x="8164" y="77561"/>
                  </a:lnTo>
                  <a:lnTo>
                    <a:pt x="7348" y="74295"/>
                  </a:lnTo>
                  <a:lnTo>
                    <a:pt x="6531" y="70213"/>
                  </a:lnTo>
                  <a:lnTo>
                    <a:pt x="5715" y="68580"/>
                  </a:lnTo>
                  <a:lnTo>
                    <a:pt x="4082" y="65314"/>
                  </a:lnTo>
                  <a:lnTo>
                    <a:pt x="1633" y="61232"/>
                  </a:lnTo>
                  <a:lnTo>
                    <a:pt x="0" y="58783"/>
                  </a:lnTo>
                  <a:lnTo>
                    <a:pt x="1633" y="57966"/>
                  </a:lnTo>
                  <a:lnTo>
                    <a:pt x="3265" y="57150"/>
                  </a:lnTo>
                  <a:lnTo>
                    <a:pt x="4898" y="56334"/>
                  </a:lnTo>
                  <a:lnTo>
                    <a:pt x="7348" y="55517"/>
                  </a:lnTo>
                  <a:lnTo>
                    <a:pt x="8981" y="54701"/>
                  </a:lnTo>
                  <a:lnTo>
                    <a:pt x="9797" y="53884"/>
                  </a:lnTo>
                  <a:lnTo>
                    <a:pt x="12246" y="50618"/>
                  </a:lnTo>
                  <a:lnTo>
                    <a:pt x="13063" y="48986"/>
                  </a:lnTo>
                  <a:lnTo>
                    <a:pt x="14696" y="46536"/>
                  </a:lnTo>
                  <a:lnTo>
                    <a:pt x="15512" y="44904"/>
                  </a:lnTo>
                  <a:lnTo>
                    <a:pt x="15512" y="43271"/>
                  </a:lnTo>
                  <a:lnTo>
                    <a:pt x="15512" y="41638"/>
                  </a:lnTo>
                  <a:lnTo>
                    <a:pt x="14696" y="37556"/>
                  </a:lnTo>
                  <a:lnTo>
                    <a:pt x="13879" y="33474"/>
                  </a:lnTo>
                  <a:lnTo>
                    <a:pt x="14696" y="31841"/>
                  </a:lnTo>
                  <a:lnTo>
                    <a:pt x="15512" y="31024"/>
                  </a:lnTo>
                  <a:lnTo>
                    <a:pt x="17145" y="29391"/>
                  </a:lnTo>
                  <a:lnTo>
                    <a:pt x="17962" y="29391"/>
                  </a:lnTo>
                  <a:lnTo>
                    <a:pt x="20411" y="28575"/>
                  </a:lnTo>
                  <a:lnTo>
                    <a:pt x="21227" y="26942"/>
                  </a:lnTo>
                  <a:lnTo>
                    <a:pt x="22044" y="25309"/>
                  </a:lnTo>
                  <a:lnTo>
                    <a:pt x="22044" y="24493"/>
                  </a:lnTo>
                  <a:lnTo>
                    <a:pt x="23676" y="23676"/>
                  </a:lnTo>
                  <a:lnTo>
                    <a:pt x="25309" y="22860"/>
                  </a:lnTo>
                  <a:lnTo>
                    <a:pt x="26126" y="22043"/>
                  </a:lnTo>
                  <a:lnTo>
                    <a:pt x="29391" y="20411"/>
                  </a:lnTo>
                  <a:lnTo>
                    <a:pt x="31840" y="18778"/>
                  </a:lnTo>
                  <a:lnTo>
                    <a:pt x="35106" y="17145"/>
                  </a:lnTo>
                  <a:lnTo>
                    <a:pt x="37556" y="15512"/>
                  </a:lnTo>
                  <a:lnTo>
                    <a:pt x="38372" y="14696"/>
                  </a:lnTo>
                  <a:lnTo>
                    <a:pt x="38372" y="13879"/>
                  </a:lnTo>
                  <a:lnTo>
                    <a:pt x="36739" y="11430"/>
                  </a:lnTo>
                  <a:lnTo>
                    <a:pt x="36739" y="8981"/>
                  </a:lnTo>
                  <a:lnTo>
                    <a:pt x="36739" y="6531"/>
                  </a:lnTo>
                  <a:lnTo>
                    <a:pt x="36739" y="4899"/>
                  </a:lnTo>
                  <a:lnTo>
                    <a:pt x="37556" y="816"/>
                  </a:lnTo>
                  <a:lnTo>
                    <a:pt x="37556" y="0"/>
                  </a:lnTo>
                  <a:lnTo>
                    <a:pt x="40005" y="1633"/>
                  </a:lnTo>
                  <a:lnTo>
                    <a:pt x="42454" y="2449"/>
                  </a:lnTo>
                  <a:lnTo>
                    <a:pt x="49802" y="7348"/>
                  </a:lnTo>
                  <a:lnTo>
                    <a:pt x="52251" y="8164"/>
                  </a:lnTo>
                  <a:lnTo>
                    <a:pt x="57966" y="8981"/>
                  </a:lnTo>
                  <a:lnTo>
                    <a:pt x="64498" y="7348"/>
                  </a:lnTo>
                  <a:lnTo>
                    <a:pt x="66947" y="7348"/>
                  </a:lnTo>
                  <a:lnTo>
                    <a:pt x="71029" y="8981"/>
                  </a:lnTo>
                  <a:lnTo>
                    <a:pt x="72662" y="9797"/>
                  </a:lnTo>
                  <a:lnTo>
                    <a:pt x="75928" y="9797"/>
                  </a:lnTo>
                  <a:lnTo>
                    <a:pt x="80826" y="11430"/>
                  </a:lnTo>
                  <a:lnTo>
                    <a:pt x="82459" y="12246"/>
                  </a:lnTo>
                  <a:lnTo>
                    <a:pt x="85725" y="14696"/>
                  </a:lnTo>
                  <a:lnTo>
                    <a:pt x="87358" y="15512"/>
                  </a:lnTo>
                  <a:lnTo>
                    <a:pt x="97971" y="17961"/>
                  </a:lnTo>
                  <a:lnTo>
                    <a:pt x="99604" y="19594"/>
                  </a:lnTo>
                  <a:lnTo>
                    <a:pt x="101237" y="22860"/>
                  </a:lnTo>
                  <a:lnTo>
                    <a:pt x="101237" y="26126"/>
                  </a:lnTo>
                  <a:lnTo>
                    <a:pt x="102054" y="28575"/>
                  </a:lnTo>
                  <a:lnTo>
                    <a:pt x="103687" y="31841"/>
                  </a:lnTo>
                  <a:lnTo>
                    <a:pt x="105319" y="34290"/>
                  </a:lnTo>
                  <a:lnTo>
                    <a:pt x="106952" y="35923"/>
                  </a:lnTo>
                  <a:lnTo>
                    <a:pt x="109401" y="37556"/>
                  </a:lnTo>
                  <a:lnTo>
                    <a:pt x="114300" y="39188"/>
                  </a:lnTo>
                  <a:lnTo>
                    <a:pt x="120015" y="40005"/>
                  </a:lnTo>
                  <a:lnTo>
                    <a:pt x="125730" y="40005"/>
                  </a:lnTo>
                  <a:lnTo>
                    <a:pt x="134711" y="42454"/>
                  </a:lnTo>
                  <a:lnTo>
                    <a:pt x="142875" y="45720"/>
                  </a:lnTo>
                  <a:lnTo>
                    <a:pt x="144508" y="47353"/>
                  </a:lnTo>
                  <a:lnTo>
                    <a:pt x="148590" y="48986"/>
                  </a:lnTo>
                  <a:lnTo>
                    <a:pt x="156754" y="55517"/>
                  </a:lnTo>
                  <a:lnTo>
                    <a:pt x="160837" y="57966"/>
                  </a:lnTo>
                  <a:lnTo>
                    <a:pt x="164102" y="58783"/>
                  </a:lnTo>
                  <a:lnTo>
                    <a:pt x="166551" y="57966"/>
                  </a:lnTo>
                  <a:lnTo>
                    <a:pt x="171450" y="55517"/>
                  </a:lnTo>
                  <a:lnTo>
                    <a:pt x="173083" y="53884"/>
                  </a:lnTo>
                  <a:lnTo>
                    <a:pt x="177981" y="48169"/>
                  </a:lnTo>
                  <a:lnTo>
                    <a:pt x="179614" y="44904"/>
                  </a:lnTo>
                  <a:lnTo>
                    <a:pt x="180431" y="42454"/>
                  </a:lnTo>
                  <a:lnTo>
                    <a:pt x="180431" y="40005"/>
                  </a:lnTo>
                  <a:lnTo>
                    <a:pt x="179614" y="38372"/>
                  </a:lnTo>
                  <a:lnTo>
                    <a:pt x="177981" y="35923"/>
                  </a:lnTo>
                  <a:lnTo>
                    <a:pt x="177165" y="33474"/>
                  </a:lnTo>
                  <a:lnTo>
                    <a:pt x="176348" y="28575"/>
                  </a:lnTo>
                  <a:lnTo>
                    <a:pt x="177165" y="25309"/>
                  </a:lnTo>
                  <a:lnTo>
                    <a:pt x="177981" y="22860"/>
                  </a:lnTo>
                  <a:lnTo>
                    <a:pt x="179614" y="20411"/>
                  </a:lnTo>
                  <a:lnTo>
                    <a:pt x="183696" y="16329"/>
                  </a:lnTo>
                  <a:lnTo>
                    <a:pt x="187779" y="13063"/>
                  </a:lnTo>
                  <a:lnTo>
                    <a:pt x="195126" y="8981"/>
                  </a:lnTo>
                  <a:lnTo>
                    <a:pt x="199208" y="8981"/>
                  </a:lnTo>
                  <a:lnTo>
                    <a:pt x="200841" y="8164"/>
                  </a:lnTo>
                  <a:lnTo>
                    <a:pt x="204107" y="5715"/>
                  </a:lnTo>
                  <a:lnTo>
                    <a:pt x="205740" y="5715"/>
                  </a:lnTo>
                  <a:lnTo>
                    <a:pt x="207373" y="6531"/>
                  </a:lnTo>
                  <a:lnTo>
                    <a:pt x="213088" y="6531"/>
                  </a:lnTo>
                  <a:lnTo>
                    <a:pt x="215537" y="7348"/>
                  </a:lnTo>
                  <a:lnTo>
                    <a:pt x="218803" y="8981"/>
                  </a:lnTo>
                  <a:lnTo>
                    <a:pt x="222885" y="9797"/>
                  </a:lnTo>
                  <a:lnTo>
                    <a:pt x="225334" y="10613"/>
                  </a:lnTo>
                  <a:lnTo>
                    <a:pt x="228600" y="12246"/>
                  </a:lnTo>
                  <a:lnTo>
                    <a:pt x="229416" y="15512"/>
                  </a:lnTo>
                  <a:lnTo>
                    <a:pt x="229416" y="16329"/>
                  </a:lnTo>
                  <a:lnTo>
                    <a:pt x="229416" y="17961"/>
                  </a:lnTo>
                  <a:lnTo>
                    <a:pt x="232682" y="20411"/>
                  </a:lnTo>
                  <a:lnTo>
                    <a:pt x="240846" y="21227"/>
                  </a:lnTo>
                  <a:lnTo>
                    <a:pt x="242479" y="22043"/>
                  </a:lnTo>
                  <a:lnTo>
                    <a:pt x="244929" y="23676"/>
                  </a:lnTo>
                  <a:lnTo>
                    <a:pt x="246562" y="24493"/>
                  </a:lnTo>
                  <a:lnTo>
                    <a:pt x="252276" y="24493"/>
                  </a:lnTo>
                  <a:lnTo>
                    <a:pt x="255542" y="24493"/>
                  </a:lnTo>
                  <a:lnTo>
                    <a:pt x="258808" y="25309"/>
                  </a:lnTo>
                  <a:lnTo>
                    <a:pt x="259624" y="26126"/>
                  </a:lnTo>
                  <a:lnTo>
                    <a:pt x="261257" y="27759"/>
                  </a:lnTo>
                  <a:lnTo>
                    <a:pt x="262890" y="31024"/>
                  </a:lnTo>
                  <a:lnTo>
                    <a:pt x="266156" y="27759"/>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48" name="Freeform: Shape 347">
              <a:extLst>
                <a:ext uri="{FF2B5EF4-FFF2-40B4-BE49-F238E27FC236}">
                  <a16:creationId xmlns:a16="http://schemas.microsoft.com/office/drawing/2014/main" id="{494CC762-59DC-5237-66FF-E94ED072CF28}"/>
                </a:ext>
              </a:extLst>
            </p:cNvPr>
            <p:cNvSpPr/>
            <p:nvPr/>
          </p:nvSpPr>
          <p:spPr>
            <a:xfrm>
              <a:off x="4163785" y="3588203"/>
              <a:ext cx="199208" cy="160836"/>
            </a:xfrm>
            <a:custGeom>
              <a:avLst/>
              <a:gdLst>
                <a:gd name="connsiteX0" fmla="*/ 178798 w 199208"/>
                <a:gd name="connsiteY0" fmla="*/ 13879 h 160836"/>
                <a:gd name="connsiteX1" fmla="*/ 179614 w 199208"/>
                <a:gd name="connsiteY1" fmla="*/ 15512 h 160836"/>
                <a:gd name="connsiteX2" fmla="*/ 180431 w 199208"/>
                <a:gd name="connsiteY2" fmla="*/ 16329 h 160836"/>
                <a:gd name="connsiteX3" fmla="*/ 183696 w 199208"/>
                <a:gd name="connsiteY3" fmla="*/ 18778 h 160836"/>
                <a:gd name="connsiteX4" fmla="*/ 186146 w 199208"/>
                <a:gd name="connsiteY4" fmla="*/ 20411 h 160836"/>
                <a:gd name="connsiteX5" fmla="*/ 186146 w 199208"/>
                <a:gd name="connsiteY5" fmla="*/ 21227 h 160836"/>
                <a:gd name="connsiteX6" fmla="*/ 185329 w 199208"/>
                <a:gd name="connsiteY6" fmla="*/ 22860 h 160836"/>
                <a:gd name="connsiteX7" fmla="*/ 185329 w 199208"/>
                <a:gd name="connsiteY7" fmla="*/ 23676 h 160836"/>
                <a:gd name="connsiteX8" fmla="*/ 186146 w 199208"/>
                <a:gd name="connsiteY8" fmla="*/ 24493 h 160836"/>
                <a:gd name="connsiteX9" fmla="*/ 187779 w 199208"/>
                <a:gd name="connsiteY9" fmla="*/ 25309 h 160836"/>
                <a:gd name="connsiteX10" fmla="*/ 187779 w 199208"/>
                <a:gd name="connsiteY10" fmla="*/ 26126 h 160836"/>
                <a:gd name="connsiteX11" fmla="*/ 187779 w 199208"/>
                <a:gd name="connsiteY11" fmla="*/ 26942 h 160836"/>
                <a:gd name="connsiteX12" fmla="*/ 186962 w 199208"/>
                <a:gd name="connsiteY12" fmla="*/ 28575 h 160836"/>
                <a:gd name="connsiteX13" fmla="*/ 188595 w 199208"/>
                <a:gd name="connsiteY13" fmla="*/ 32657 h 160836"/>
                <a:gd name="connsiteX14" fmla="*/ 188595 w 199208"/>
                <a:gd name="connsiteY14" fmla="*/ 36739 h 160836"/>
                <a:gd name="connsiteX15" fmla="*/ 188595 w 199208"/>
                <a:gd name="connsiteY15" fmla="*/ 39188 h 160836"/>
                <a:gd name="connsiteX16" fmla="*/ 188595 w 199208"/>
                <a:gd name="connsiteY16" fmla="*/ 40821 h 160836"/>
                <a:gd name="connsiteX17" fmla="*/ 188595 w 199208"/>
                <a:gd name="connsiteY17" fmla="*/ 42454 h 160836"/>
                <a:gd name="connsiteX18" fmla="*/ 189412 w 199208"/>
                <a:gd name="connsiteY18" fmla="*/ 45720 h 160836"/>
                <a:gd name="connsiteX19" fmla="*/ 188595 w 199208"/>
                <a:gd name="connsiteY19" fmla="*/ 50619 h 160836"/>
                <a:gd name="connsiteX20" fmla="*/ 189412 w 199208"/>
                <a:gd name="connsiteY20" fmla="*/ 53068 h 160836"/>
                <a:gd name="connsiteX21" fmla="*/ 191044 w 199208"/>
                <a:gd name="connsiteY21" fmla="*/ 55517 h 160836"/>
                <a:gd name="connsiteX22" fmla="*/ 191861 w 199208"/>
                <a:gd name="connsiteY22" fmla="*/ 59599 h 160836"/>
                <a:gd name="connsiteX23" fmla="*/ 192677 w 199208"/>
                <a:gd name="connsiteY23" fmla="*/ 61232 h 160836"/>
                <a:gd name="connsiteX24" fmla="*/ 194310 w 199208"/>
                <a:gd name="connsiteY24" fmla="*/ 62865 h 160836"/>
                <a:gd name="connsiteX25" fmla="*/ 195127 w 199208"/>
                <a:gd name="connsiteY25" fmla="*/ 63681 h 160836"/>
                <a:gd name="connsiteX26" fmla="*/ 196759 w 199208"/>
                <a:gd name="connsiteY26" fmla="*/ 65314 h 160836"/>
                <a:gd name="connsiteX27" fmla="*/ 198392 w 199208"/>
                <a:gd name="connsiteY27" fmla="*/ 66131 h 160836"/>
                <a:gd name="connsiteX28" fmla="*/ 199209 w 199208"/>
                <a:gd name="connsiteY28" fmla="*/ 67763 h 160836"/>
                <a:gd name="connsiteX29" fmla="*/ 197576 w 199208"/>
                <a:gd name="connsiteY29" fmla="*/ 69396 h 160836"/>
                <a:gd name="connsiteX30" fmla="*/ 195943 w 199208"/>
                <a:gd name="connsiteY30" fmla="*/ 70213 h 160836"/>
                <a:gd name="connsiteX31" fmla="*/ 195943 w 199208"/>
                <a:gd name="connsiteY31" fmla="*/ 71846 h 160836"/>
                <a:gd name="connsiteX32" fmla="*/ 196759 w 199208"/>
                <a:gd name="connsiteY32" fmla="*/ 74295 h 160836"/>
                <a:gd name="connsiteX33" fmla="*/ 196759 w 199208"/>
                <a:gd name="connsiteY33" fmla="*/ 75112 h 160836"/>
                <a:gd name="connsiteX34" fmla="*/ 195943 w 199208"/>
                <a:gd name="connsiteY34" fmla="*/ 75112 h 160836"/>
                <a:gd name="connsiteX35" fmla="*/ 192677 w 199208"/>
                <a:gd name="connsiteY35" fmla="*/ 75112 h 160836"/>
                <a:gd name="connsiteX36" fmla="*/ 190228 w 199208"/>
                <a:gd name="connsiteY36" fmla="*/ 75112 h 160836"/>
                <a:gd name="connsiteX37" fmla="*/ 186962 w 199208"/>
                <a:gd name="connsiteY37" fmla="*/ 75112 h 160836"/>
                <a:gd name="connsiteX38" fmla="*/ 182880 w 199208"/>
                <a:gd name="connsiteY38" fmla="*/ 75112 h 160836"/>
                <a:gd name="connsiteX39" fmla="*/ 180431 w 199208"/>
                <a:gd name="connsiteY39" fmla="*/ 75112 h 160836"/>
                <a:gd name="connsiteX40" fmla="*/ 177165 w 199208"/>
                <a:gd name="connsiteY40" fmla="*/ 75112 h 160836"/>
                <a:gd name="connsiteX41" fmla="*/ 175532 w 199208"/>
                <a:gd name="connsiteY41" fmla="*/ 75112 h 160836"/>
                <a:gd name="connsiteX42" fmla="*/ 172266 w 199208"/>
                <a:gd name="connsiteY42" fmla="*/ 75928 h 160836"/>
                <a:gd name="connsiteX43" fmla="*/ 169817 w 199208"/>
                <a:gd name="connsiteY43" fmla="*/ 76744 h 160836"/>
                <a:gd name="connsiteX44" fmla="*/ 169817 w 199208"/>
                <a:gd name="connsiteY44" fmla="*/ 76744 h 160836"/>
                <a:gd name="connsiteX45" fmla="*/ 169001 w 199208"/>
                <a:gd name="connsiteY45" fmla="*/ 77561 h 160836"/>
                <a:gd name="connsiteX46" fmla="*/ 168184 w 199208"/>
                <a:gd name="connsiteY46" fmla="*/ 79194 h 160836"/>
                <a:gd name="connsiteX47" fmla="*/ 167368 w 199208"/>
                <a:gd name="connsiteY47" fmla="*/ 80826 h 160836"/>
                <a:gd name="connsiteX48" fmla="*/ 166552 w 199208"/>
                <a:gd name="connsiteY48" fmla="*/ 81643 h 160836"/>
                <a:gd name="connsiteX49" fmla="*/ 159204 w 199208"/>
                <a:gd name="connsiteY49" fmla="*/ 84092 h 160836"/>
                <a:gd name="connsiteX50" fmla="*/ 156754 w 199208"/>
                <a:gd name="connsiteY50" fmla="*/ 84092 h 160836"/>
                <a:gd name="connsiteX51" fmla="*/ 155121 w 199208"/>
                <a:gd name="connsiteY51" fmla="*/ 84092 h 160836"/>
                <a:gd name="connsiteX52" fmla="*/ 154305 w 199208"/>
                <a:gd name="connsiteY52" fmla="*/ 84092 h 160836"/>
                <a:gd name="connsiteX53" fmla="*/ 153488 w 199208"/>
                <a:gd name="connsiteY53" fmla="*/ 84909 h 160836"/>
                <a:gd name="connsiteX54" fmla="*/ 153488 w 199208"/>
                <a:gd name="connsiteY54" fmla="*/ 85725 h 160836"/>
                <a:gd name="connsiteX55" fmla="*/ 153488 w 199208"/>
                <a:gd name="connsiteY55" fmla="*/ 86541 h 160836"/>
                <a:gd name="connsiteX56" fmla="*/ 153488 w 199208"/>
                <a:gd name="connsiteY56" fmla="*/ 87358 h 160836"/>
                <a:gd name="connsiteX57" fmla="*/ 154305 w 199208"/>
                <a:gd name="connsiteY57" fmla="*/ 88991 h 160836"/>
                <a:gd name="connsiteX58" fmla="*/ 154305 w 199208"/>
                <a:gd name="connsiteY58" fmla="*/ 90624 h 160836"/>
                <a:gd name="connsiteX59" fmla="*/ 153488 w 199208"/>
                <a:gd name="connsiteY59" fmla="*/ 91440 h 160836"/>
                <a:gd name="connsiteX60" fmla="*/ 153488 w 199208"/>
                <a:gd name="connsiteY60" fmla="*/ 92256 h 160836"/>
                <a:gd name="connsiteX61" fmla="*/ 153488 w 199208"/>
                <a:gd name="connsiteY61" fmla="*/ 93073 h 160836"/>
                <a:gd name="connsiteX62" fmla="*/ 153488 w 199208"/>
                <a:gd name="connsiteY62" fmla="*/ 93889 h 160836"/>
                <a:gd name="connsiteX63" fmla="*/ 154305 w 199208"/>
                <a:gd name="connsiteY63" fmla="*/ 93889 h 160836"/>
                <a:gd name="connsiteX64" fmla="*/ 155121 w 199208"/>
                <a:gd name="connsiteY64" fmla="*/ 94706 h 160836"/>
                <a:gd name="connsiteX65" fmla="*/ 155938 w 199208"/>
                <a:gd name="connsiteY65" fmla="*/ 95522 h 160836"/>
                <a:gd name="connsiteX66" fmla="*/ 156754 w 199208"/>
                <a:gd name="connsiteY66" fmla="*/ 96338 h 160836"/>
                <a:gd name="connsiteX67" fmla="*/ 156754 w 199208"/>
                <a:gd name="connsiteY67" fmla="*/ 97971 h 160836"/>
                <a:gd name="connsiteX68" fmla="*/ 155938 w 199208"/>
                <a:gd name="connsiteY68" fmla="*/ 98788 h 160836"/>
                <a:gd name="connsiteX69" fmla="*/ 155121 w 199208"/>
                <a:gd name="connsiteY69" fmla="*/ 98788 h 160836"/>
                <a:gd name="connsiteX70" fmla="*/ 152672 w 199208"/>
                <a:gd name="connsiteY70" fmla="*/ 98788 h 160836"/>
                <a:gd name="connsiteX71" fmla="*/ 150223 w 199208"/>
                <a:gd name="connsiteY71" fmla="*/ 98788 h 160836"/>
                <a:gd name="connsiteX72" fmla="*/ 147773 w 199208"/>
                <a:gd name="connsiteY72" fmla="*/ 100421 h 160836"/>
                <a:gd name="connsiteX73" fmla="*/ 144508 w 199208"/>
                <a:gd name="connsiteY73" fmla="*/ 102870 h 160836"/>
                <a:gd name="connsiteX74" fmla="*/ 141242 w 199208"/>
                <a:gd name="connsiteY74" fmla="*/ 104503 h 160836"/>
                <a:gd name="connsiteX75" fmla="*/ 139609 w 199208"/>
                <a:gd name="connsiteY75" fmla="*/ 104503 h 160836"/>
                <a:gd name="connsiteX76" fmla="*/ 137160 w 199208"/>
                <a:gd name="connsiteY76" fmla="*/ 105319 h 160836"/>
                <a:gd name="connsiteX77" fmla="*/ 133894 w 199208"/>
                <a:gd name="connsiteY77" fmla="*/ 106952 h 160836"/>
                <a:gd name="connsiteX78" fmla="*/ 132262 w 199208"/>
                <a:gd name="connsiteY78" fmla="*/ 109401 h 160836"/>
                <a:gd name="connsiteX79" fmla="*/ 130629 w 199208"/>
                <a:gd name="connsiteY79" fmla="*/ 112667 h 160836"/>
                <a:gd name="connsiteX80" fmla="*/ 128996 w 199208"/>
                <a:gd name="connsiteY80" fmla="*/ 115116 h 160836"/>
                <a:gd name="connsiteX81" fmla="*/ 126546 w 199208"/>
                <a:gd name="connsiteY81" fmla="*/ 116749 h 160836"/>
                <a:gd name="connsiteX82" fmla="*/ 124097 w 199208"/>
                <a:gd name="connsiteY82" fmla="*/ 117566 h 160836"/>
                <a:gd name="connsiteX83" fmla="*/ 120831 w 199208"/>
                <a:gd name="connsiteY83" fmla="*/ 118382 h 160836"/>
                <a:gd name="connsiteX84" fmla="*/ 116749 w 199208"/>
                <a:gd name="connsiteY84" fmla="*/ 119199 h 160836"/>
                <a:gd name="connsiteX85" fmla="*/ 114300 w 199208"/>
                <a:gd name="connsiteY85" fmla="*/ 119199 h 160836"/>
                <a:gd name="connsiteX86" fmla="*/ 113484 w 199208"/>
                <a:gd name="connsiteY86" fmla="*/ 119199 h 160836"/>
                <a:gd name="connsiteX87" fmla="*/ 111034 w 199208"/>
                <a:gd name="connsiteY87" fmla="*/ 119199 h 160836"/>
                <a:gd name="connsiteX88" fmla="*/ 110218 w 199208"/>
                <a:gd name="connsiteY88" fmla="*/ 119199 h 160836"/>
                <a:gd name="connsiteX89" fmla="*/ 109402 w 199208"/>
                <a:gd name="connsiteY89" fmla="*/ 119199 h 160836"/>
                <a:gd name="connsiteX90" fmla="*/ 109402 w 199208"/>
                <a:gd name="connsiteY90" fmla="*/ 119199 h 160836"/>
                <a:gd name="connsiteX91" fmla="*/ 109402 w 199208"/>
                <a:gd name="connsiteY91" fmla="*/ 120015 h 160836"/>
                <a:gd name="connsiteX92" fmla="*/ 109402 w 199208"/>
                <a:gd name="connsiteY92" fmla="*/ 120831 h 160836"/>
                <a:gd name="connsiteX93" fmla="*/ 109402 w 199208"/>
                <a:gd name="connsiteY93" fmla="*/ 122464 h 160836"/>
                <a:gd name="connsiteX94" fmla="*/ 108585 w 199208"/>
                <a:gd name="connsiteY94" fmla="*/ 123281 h 160836"/>
                <a:gd name="connsiteX95" fmla="*/ 107769 w 199208"/>
                <a:gd name="connsiteY95" fmla="*/ 124097 h 160836"/>
                <a:gd name="connsiteX96" fmla="*/ 106952 w 199208"/>
                <a:gd name="connsiteY96" fmla="*/ 124097 h 160836"/>
                <a:gd name="connsiteX97" fmla="*/ 105319 w 199208"/>
                <a:gd name="connsiteY97" fmla="*/ 124097 h 160836"/>
                <a:gd name="connsiteX98" fmla="*/ 103687 w 199208"/>
                <a:gd name="connsiteY98" fmla="*/ 124097 h 160836"/>
                <a:gd name="connsiteX99" fmla="*/ 99604 w 199208"/>
                <a:gd name="connsiteY99" fmla="*/ 123281 h 160836"/>
                <a:gd name="connsiteX100" fmla="*/ 98788 w 199208"/>
                <a:gd name="connsiteY100" fmla="*/ 123281 h 160836"/>
                <a:gd name="connsiteX101" fmla="*/ 98788 w 199208"/>
                <a:gd name="connsiteY101" fmla="*/ 123281 h 160836"/>
                <a:gd name="connsiteX102" fmla="*/ 97155 w 199208"/>
                <a:gd name="connsiteY102" fmla="*/ 124097 h 160836"/>
                <a:gd name="connsiteX103" fmla="*/ 95522 w 199208"/>
                <a:gd name="connsiteY103" fmla="*/ 125730 h 160836"/>
                <a:gd name="connsiteX104" fmla="*/ 93889 w 199208"/>
                <a:gd name="connsiteY104" fmla="*/ 127363 h 160836"/>
                <a:gd name="connsiteX105" fmla="*/ 93073 w 199208"/>
                <a:gd name="connsiteY105" fmla="*/ 128179 h 160836"/>
                <a:gd name="connsiteX106" fmla="*/ 90623 w 199208"/>
                <a:gd name="connsiteY106" fmla="*/ 128179 h 160836"/>
                <a:gd name="connsiteX107" fmla="*/ 89807 w 199208"/>
                <a:gd name="connsiteY107" fmla="*/ 128996 h 160836"/>
                <a:gd name="connsiteX108" fmla="*/ 85725 w 199208"/>
                <a:gd name="connsiteY108" fmla="*/ 132262 h 160836"/>
                <a:gd name="connsiteX109" fmla="*/ 84909 w 199208"/>
                <a:gd name="connsiteY109" fmla="*/ 133078 h 160836"/>
                <a:gd name="connsiteX110" fmla="*/ 80827 w 199208"/>
                <a:gd name="connsiteY110" fmla="*/ 135527 h 160836"/>
                <a:gd name="connsiteX111" fmla="*/ 79194 w 199208"/>
                <a:gd name="connsiteY111" fmla="*/ 136344 h 160836"/>
                <a:gd name="connsiteX112" fmla="*/ 78377 w 199208"/>
                <a:gd name="connsiteY112" fmla="*/ 137160 h 160836"/>
                <a:gd name="connsiteX113" fmla="*/ 75928 w 199208"/>
                <a:gd name="connsiteY113" fmla="*/ 139609 h 160836"/>
                <a:gd name="connsiteX114" fmla="*/ 74295 w 199208"/>
                <a:gd name="connsiteY114" fmla="*/ 140426 h 160836"/>
                <a:gd name="connsiteX115" fmla="*/ 74295 w 199208"/>
                <a:gd name="connsiteY115" fmla="*/ 141242 h 160836"/>
                <a:gd name="connsiteX116" fmla="*/ 74295 w 199208"/>
                <a:gd name="connsiteY116" fmla="*/ 142875 h 160836"/>
                <a:gd name="connsiteX117" fmla="*/ 74295 w 199208"/>
                <a:gd name="connsiteY117" fmla="*/ 145324 h 160836"/>
                <a:gd name="connsiteX118" fmla="*/ 74295 w 199208"/>
                <a:gd name="connsiteY118" fmla="*/ 147774 h 160836"/>
                <a:gd name="connsiteX119" fmla="*/ 74295 w 199208"/>
                <a:gd name="connsiteY119" fmla="*/ 151856 h 160836"/>
                <a:gd name="connsiteX120" fmla="*/ 74295 w 199208"/>
                <a:gd name="connsiteY120" fmla="*/ 155938 h 160836"/>
                <a:gd name="connsiteX121" fmla="*/ 74295 w 199208"/>
                <a:gd name="connsiteY121" fmla="*/ 160837 h 160836"/>
                <a:gd name="connsiteX122" fmla="*/ 71846 w 199208"/>
                <a:gd name="connsiteY122" fmla="*/ 160837 h 160836"/>
                <a:gd name="connsiteX123" fmla="*/ 71846 w 199208"/>
                <a:gd name="connsiteY123" fmla="*/ 160837 h 160836"/>
                <a:gd name="connsiteX124" fmla="*/ 71846 w 199208"/>
                <a:gd name="connsiteY124" fmla="*/ 160837 h 160836"/>
                <a:gd name="connsiteX125" fmla="*/ 0 w 199208"/>
                <a:gd name="connsiteY125" fmla="*/ 160837 h 160836"/>
                <a:gd name="connsiteX126" fmla="*/ 0 w 199208"/>
                <a:gd name="connsiteY126" fmla="*/ 160837 h 160836"/>
                <a:gd name="connsiteX127" fmla="*/ 2449 w 199208"/>
                <a:gd name="connsiteY127" fmla="*/ 158387 h 160836"/>
                <a:gd name="connsiteX128" fmla="*/ 4082 w 199208"/>
                <a:gd name="connsiteY128" fmla="*/ 155938 h 160836"/>
                <a:gd name="connsiteX129" fmla="*/ 6531 w 199208"/>
                <a:gd name="connsiteY129" fmla="*/ 155121 h 160836"/>
                <a:gd name="connsiteX130" fmla="*/ 12246 w 199208"/>
                <a:gd name="connsiteY130" fmla="*/ 154305 h 160836"/>
                <a:gd name="connsiteX131" fmla="*/ 20411 w 199208"/>
                <a:gd name="connsiteY131" fmla="*/ 151856 h 160836"/>
                <a:gd name="connsiteX132" fmla="*/ 27759 w 199208"/>
                <a:gd name="connsiteY132" fmla="*/ 148590 h 160836"/>
                <a:gd name="connsiteX133" fmla="*/ 29391 w 199208"/>
                <a:gd name="connsiteY133" fmla="*/ 146957 h 160836"/>
                <a:gd name="connsiteX134" fmla="*/ 31841 w 199208"/>
                <a:gd name="connsiteY134" fmla="*/ 144508 h 160836"/>
                <a:gd name="connsiteX135" fmla="*/ 35106 w 199208"/>
                <a:gd name="connsiteY135" fmla="*/ 141242 h 160836"/>
                <a:gd name="connsiteX136" fmla="*/ 41638 w 199208"/>
                <a:gd name="connsiteY136" fmla="*/ 137160 h 160836"/>
                <a:gd name="connsiteX137" fmla="*/ 44904 w 199208"/>
                <a:gd name="connsiteY137" fmla="*/ 134711 h 160836"/>
                <a:gd name="connsiteX138" fmla="*/ 49802 w 199208"/>
                <a:gd name="connsiteY138" fmla="*/ 128996 h 160836"/>
                <a:gd name="connsiteX139" fmla="*/ 53068 w 199208"/>
                <a:gd name="connsiteY139" fmla="*/ 124097 h 160836"/>
                <a:gd name="connsiteX140" fmla="*/ 55517 w 199208"/>
                <a:gd name="connsiteY140" fmla="*/ 120831 h 160836"/>
                <a:gd name="connsiteX141" fmla="*/ 57150 w 199208"/>
                <a:gd name="connsiteY141" fmla="*/ 118382 h 160836"/>
                <a:gd name="connsiteX142" fmla="*/ 58783 w 199208"/>
                <a:gd name="connsiteY142" fmla="*/ 115116 h 160836"/>
                <a:gd name="connsiteX143" fmla="*/ 59599 w 199208"/>
                <a:gd name="connsiteY143" fmla="*/ 110218 h 160836"/>
                <a:gd name="connsiteX144" fmla="*/ 58783 w 199208"/>
                <a:gd name="connsiteY144" fmla="*/ 108585 h 160836"/>
                <a:gd name="connsiteX145" fmla="*/ 57150 w 199208"/>
                <a:gd name="connsiteY145" fmla="*/ 105319 h 160836"/>
                <a:gd name="connsiteX146" fmla="*/ 55517 w 199208"/>
                <a:gd name="connsiteY146" fmla="*/ 104503 h 160836"/>
                <a:gd name="connsiteX147" fmla="*/ 55517 w 199208"/>
                <a:gd name="connsiteY147" fmla="*/ 102870 h 160836"/>
                <a:gd name="connsiteX148" fmla="*/ 56334 w 199208"/>
                <a:gd name="connsiteY148" fmla="*/ 100421 h 160836"/>
                <a:gd name="connsiteX149" fmla="*/ 56334 w 199208"/>
                <a:gd name="connsiteY149" fmla="*/ 96338 h 160836"/>
                <a:gd name="connsiteX150" fmla="*/ 56334 w 199208"/>
                <a:gd name="connsiteY150" fmla="*/ 89807 h 160836"/>
                <a:gd name="connsiteX151" fmla="*/ 58783 w 199208"/>
                <a:gd name="connsiteY151" fmla="*/ 84092 h 160836"/>
                <a:gd name="connsiteX152" fmla="*/ 64498 w 199208"/>
                <a:gd name="connsiteY152" fmla="*/ 76744 h 160836"/>
                <a:gd name="connsiteX153" fmla="*/ 65314 w 199208"/>
                <a:gd name="connsiteY153" fmla="*/ 73479 h 160836"/>
                <a:gd name="connsiteX154" fmla="*/ 66131 w 199208"/>
                <a:gd name="connsiteY154" fmla="*/ 68580 h 160836"/>
                <a:gd name="connsiteX155" fmla="*/ 66131 w 199208"/>
                <a:gd name="connsiteY155" fmla="*/ 66947 h 160836"/>
                <a:gd name="connsiteX156" fmla="*/ 72662 w 199208"/>
                <a:gd name="connsiteY156" fmla="*/ 60416 h 160836"/>
                <a:gd name="connsiteX157" fmla="*/ 76744 w 199208"/>
                <a:gd name="connsiteY157" fmla="*/ 55517 h 160836"/>
                <a:gd name="connsiteX158" fmla="*/ 78377 w 199208"/>
                <a:gd name="connsiteY158" fmla="*/ 53884 h 160836"/>
                <a:gd name="connsiteX159" fmla="*/ 81643 w 199208"/>
                <a:gd name="connsiteY159" fmla="*/ 51435 h 160836"/>
                <a:gd name="connsiteX160" fmla="*/ 93889 w 199208"/>
                <a:gd name="connsiteY160" fmla="*/ 46537 h 160836"/>
                <a:gd name="connsiteX161" fmla="*/ 100421 w 199208"/>
                <a:gd name="connsiteY161" fmla="*/ 42454 h 160836"/>
                <a:gd name="connsiteX162" fmla="*/ 104503 w 199208"/>
                <a:gd name="connsiteY162" fmla="*/ 40005 h 160836"/>
                <a:gd name="connsiteX163" fmla="*/ 106952 w 199208"/>
                <a:gd name="connsiteY163" fmla="*/ 36739 h 160836"/>
                <a:gd name="connsiteX164" fmla="*/ 113484 w 199208"/>
                <a:gd name="connsiteY164" fmla="*/ 23676 h 160836"/>
                <a:gd name="connsiteX165" fmla="*/ 120015 w 199208"/>
                <a:gd name="connsiteY165" fmla="*/ 5715 h 160836"/>
                <a:gd name="connsiteX166" fmla="*/ 120831 w 199208"/>
                <a:gd name="connsiteY166" fmla="*/ 3266 h 160836"/>
                <a:gd name="connsiteX167" fmla="*/ 124097 w 199208"/>
                <a:gd name="connsiteY167" fmla="*/ 2449 h 160836"/>
                <a:gd name="connsiteX168" fmla="*/ 126546 w 199208"/>
                <a:gd name="connsiteY168" fmla="*/ 2449 h 160836"/>
                <a:gd name="connsiteX169" fmla="*/ 128179 w 199208"/>
                <a:gd name="connsiteY169" fmla="*/ 1633 h 160836"/>
                <a:gd name="connsiteX170" fmla="*/ 130629 w 199208"/>
                <a:gd name="connsiteY170" fmla="*/ 0 h 160836"/>
                <a:gd name="connsiteX171" fmla="*/ 132262 w 199208"/>
                <a:gd name="connsiteY171" fmla="*/ 816 h 160836"/>
                <a:gd name="connsiteX172" fmla="*/ 131445 w 199208"/>
                <a:gd name="connsiteY172" fmla="*/ 1633 h 160836"/>
                <a:gd name="connsiteX173" fmla="*/ 131445 w 199208"/>
                <a:gd name="connsiteY173" fmla="*/ 4082 h 160836"/>
                <a:gd name="connsiteX174" fmla="*/ 133078 w 199208"/>
                <a:gd name="connsiteY174" fmla="*/ 6531 h 160836"/>
                <a:gd name="connsiteX175" fmla="*/ 135527 w 199208"/>
                <a:gd name="connsiteY175" fmla="*/ 9797 h 160836"/>
                <a:gd name="connsiteX176" fmla="*/ 139609 w 199208"/>
                <a:gd name="connsiteY176" fmla="*/ 13879 h 160836"/>
                <a:gd name="connsiteX177" fmla="*/ 142875 w 199208"/>
                <a:gd name="connsiteY177" fmla="*/ 15512 h 160836"/>
                <a:gd name="connsiteX178" fmla="*/ 147773 w 199208"/>
                <a:gd name="connsiteY178" fmla="*/ 16329 h 160836"/>
                <a:gd name="connsiteX179" fmla="*/ 153488 w 199208"/>
                <a:gd name="connsiteY179" fmla="*/ 14696 h 160836"/>
                <a:gd name="connsiteX180" fmla="*/ 156754 w 199208"/>
                <a:gd name="connsiteY180" fmla="*/ 14696 h 160836"/>
                <a:gd name="connsiteX181" fmla="*/ 158387 w 199208"/>
                <a:gd name="connsiteY181" fmla="*/ 13879 h 160836"/>
                <a:gd name="connsiteX182" fmla="*/ 160020 w 199208"/>
                <a:gd name="connsiteY182" fmla="*/ 14696 h 160836"/>
                <a:gd name="connsiteX183" fmla="*/ 163286 w 199208"/>
                <a:gd name="connsiteY183" fmla="*/ 14696 h 160836"/>
                <a:gd name="connsiteX184" fmla="*/ 166552 w 199208"/>
                <a:gd name="connsiteY184" fmla="*/ 13879 h 160836"/>
                <a:gd name="connsiteX185" fmla="*/ 169001 w 199208"/>
                <a:gd name="connsiteY185" fmla="*/ 12246 h 160836"/>
                <a:gd name="connsiteX186" fmla="*/ 170634 w 199208"/>
                <a:gd name="connsiteY186" fmla="*/ 10613 h 160836"/>
                <a:gd name="connsiteX187" fmla="*/ 170634 w 199208"/>
                <a:gd name="connsiteY187" fmla="*/ 11430 h 160836"/>
                <a:gd name="connsiteX188" fmla="*/ 170634 w 199208"/>
                <a:gd name="connsiteY188" fmla="*/ 12246 h 160836"/>
                <a:gd name="connsiteX189" fmla="*/ 171450 w 199208"/>
                <a:gd name="connsiteY189" fmla="*/ 13063 h 160836"/>
                <a:gd name="connsiteX190" fmla="*/ 172266 w 199208"/>
                <a:gd name="connsiteY190" fmla="*/ 15512 h 160836"/>
                <a:gd name="connsiteX191" fmla="*/ 173083 w 199208"/>
                <a:gd name="connsiteY191" fmla="*/ 16329 h 160836"/>
                <a:gd name="connsiteX192" fmla="*/ 174716 w 199208"/>
                <a:gd name="connsiteY192" fmla="*/ 16329 h 160836"/>
                <a:gd name="connsiteX193" fmla="*/ 176348 w 199208"/>
                <a:gd name="connsiteY193" fmla="*/ 17145 h 160836"/>
                <a:gd name="connsiteX194" fmla="*/ 179614 w 199208"/>
                <a:gd name="connsiteY194" fmla="*/ 17145 h 160836"/>
                <a:gd name="connsiteX195" fmla="*/ 178798 w 199208"/>
                <a:gd name="connsiteY195" fmla="*/ 13879 h 16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199208" h="160836">
                  <a:moveTo>
                    <a:pt x="178798" y="13879"/>
                  </a:moveTo>
                  <a:lnTo>
                    <a:pt x="179614" y="15512"/>
                  </a:lnTo>
                  <a:lnTo>
                    <a:pt x="180431" y="16329"/>
                  </a:lnTo>
                  <a:lnTo>
                    <a:pt x="183696" y="18778"/>
                  </a:lnTo>
                  <a:lnTo>
                    <a:pt x="186146" y="20411"/>
                  </a:lnTo>
                  <a:lnTo>
                    <a:pt x="186146" y="21227"/>
                  </a:lnTo>
                  <a:lnTo>
                    <a:pt x="185329" y="22860"/>
                  </a:lnTo>
                  <a:lnTo>
                    <a:pt x="185329" y="23676"/>
                  </a:lnTo>
                  <a:lnTo>
                    <a:pt x="186146" y="24493"/>
                  </a:lnTo>
                  <a:lnTo>
                    <a:pt x="187779" y="25309"/>
                  </a:lnTo>
                  <a:lnTo>
                    <a:pt x="187779" y="26126"/>
                  </a:lnTo>
                  <a:lnTo>
                    <a:pt x="187779" y="26942"/>
                  </a:lnTo>
                  <a:lnTo>
                    <a:pt x="186962" y="28575"/>
                  </a:lnTo>
                  <a:lnTo>
                    <a:pt x="188595" y="32657"/>
                  </a:lnTo>
                  <a:lnTo>
                    <a:pt x="188595" y="36739"/>
                  </a:lnTo>
                  <a:lnTo>
                    <a:pt x="188595" y="39188"/>
                  </a:lnTo>
                  <a:lnTo>
                    <a:pt x="188595" y="40821"/>
                  </a:lnTo>
                  <a:lnTo>
                    <a:pt x="188595" y="42454"/>
                  </a:lnTo>
                  <a:lnTo>
                    <a:pt x="189412" y="45720"/>
                  </a:lnTo>
                  <a:lnTo>
                    <a:pt x="188595" y="50619"/>
                  </a:lnTo>
                  <a:lnTo>
                    <a:pt x="189412" y="53068"/>
                  </a:lnTo>
                  <a:lnTo>
                    <a:pt x="191044" y="55517"/>
                  </a:lnTo>
                  <a:lnTo>
                    <a:pt x="191861" y="59599"/>
                  </a:lnTo>
                  <a:lnTo>
                    <a:pt x="192677" y="61232"/>
                  </a:lnTo>
                  <a:lnTo>
                    <a:pt x="194310" y="62865"/>
                  </a:lnTo>
                  <a:lnTo>
                    <a:pt x="195127" y="63681"/>
                  </a:lnTo>
                  <a:lnTo>
                    <a:pt x="196759" y="65314"/>
                  </a:lnTo>
                  <a:lnTo>
                    <a:pt x="198392" y="66131"/>
                  </a:lnTo>
                  <a:lnTo>
                    <a:pt x="199209" y="67763"/>
                  </a:lnTo>
                  <a:lnTo>
                    <a:pt x="197576" y="69396"/>
                  </a:lnTo>
                  <a:lnTo>
                    <a:pt x="195943" y="70213"/>
                  </a:lnTo>
                  <a:lnTo>
                    <a:pt x="195943" y="71846"/>
                  </a:lnTo>
                  <a:lnTo>
                    <a:pt x="196759" y="74295"/>
                  </a:lnTo>
                  <a:lnTo>
                    <a:pt x="196759" y="75112"/>
                  </a:lnTo>
                  <a:lnTo>
                    <a:pt x="195943" y="75112"/>
                  </a:lnTo>
                  <a:lnTo>
                    <a:pt x="192677" y="75112"/>
                  </a:lnTo>
                  <a:lnTo>
                    <a:pt x="190228" y="75112"/>
                  </a:lnTo>
                  <a:lnTo>
                    <a:pt x="186962" y="75112"/>
                  </a:lnTo>
                  <a:lnTo>
                    <a:pt x="182880" y="75112"/>
                  </a:lnTo>
                  <a:lnTo>
                    <a:pt x="180431" y="75112"/>
                  </a:lnTo>
                  <a:lnTo>
                    <a:pt x="177165" y="75112"/>
                  </a:lnTo>
                  <a:lnTo>
                    <a:pt x="175532" y="75112"/>
                  </a:lnTo>
                  <a:lnTo>
                    <a:pt x="172266" y="75928"/>
                  </a:lnTo>
                  <a:lnTo>
                    <a:pt x="169817" y="76744"/>
                  </a:lnTo>
                  <a:lnTo>
                    <a:pt x="169817" y="76744"/>
                  </a:lnTo>
                  <a:lnTo>
                    <a:pt x="169001" y="77561"/>
                  </a:lnTo>
                  <a:lnTo>
                    <a:pt x="168184" y="79194"/>
                  </a:lnTo>
                  <a:lnTo>
                    <a:pt x="167368" y="80826"/>
                  </a:lnTo>
                  <a:lnTo>
                    <a:pt x="166552" y="81643"/>
                  </a:lnTo>
                  <a:lnTo>
                    <a:pt x="159204" y="84092"/>
                  </a:lnTo>
                  <a:lnTo>
                    <a:pt x="156754" y="84092"/>
                  </a:lnTo>
                  <a:lnTo>
                    <a:pt x="155121" y="84092"/>
                  </a:lnTo>
                  <a:lnTo>
                    <a:pt x="154305" y="84092"/>
                  </a:lnTo>
                  <a:lnTo>
                    <a:pt x="153488" y="84909"/>
                  </a:lnTo>
                  <a:lnTo>
                    <a:pt x="153488" y="85725"/>
                  </a:lnTo>
                  <a:lnTo>
                    <a:pt x="153488" y="86541"/>
                  </a:lnTo>
                  <a:lnTo>
                    <a:pt x="153488" y="87358"/>
                  </a:lnTo>
                  <a:lnTo>
                    <a:pt x="154305" y="88991"/>
                  </a:lnTo>
                  <a:lnTo>
                    <a:pt x="154305" y="90624"/>
                  </a:lnTo>
                  <a:lnTo>
                    <a:pt x="153488" y="91440"/>
                  </a:lnTo>
                  <a:lnTo>
                    <a:pt x="153488" y="92256"/>
                  </a:lnTo>
                  <a:lnTo>
                    <a:pt x="153488" y="93073"/>
                  </a:lnTo>
                  <a:lnTo>
                    <a:pt x="153488" y="93889"/>
                  </a:lnTo>
                  <a:lnTo>
                    <a:pt x="154305" y="93889"/>
                  </a:lnTo>
                  <a:lnTo>
                    <a:pt x="155121" y="94706"/>
                  </a:lnTo>
                  <a:lnTo>
                    <a:pt x="155938" y="95522"/>
                  </a:lnTo>
                  <a:lnTo>
                    <a:pt x="156754" y="96338"/>
                  </a:lnTo>
                  <a:lnTo>
                    <a:pt x="156754" y="97971"/>
                  </a:lnTo>
                  <a:lnTo>
                    <a:pt x="155938" y="98788"/>
                  </a:lnTo>
                  <a:lnTo>
                    <a:pt x="155121" y="98788"/>
                  </a:lnTo>
                  <a:lnTo>
                    <a:pt x="152672" y="98788"/>
                  </a:lnTo>
                  <a:lnTo>
                    <a:pt x="150223" y="98788"/>
                  </a:lnTo>
                  <a:lnTo>
                    <a:pt x="147773" y="100421"/>
                  </a:lnTo>
                  <a:lnTo>
                    <a:pt x="144508" y="102870"/>
                  </a:lnTo>
                  <a:lnTo>
                    <a:pt x="141242" y="104503"/>
                  </a:lnTo>
                  <a:lnTo>
                    <a:pt x="139609" y="104503"/>
                  </a:lnTo>
                  <a:lnTo>
                    <a:pt x="137160" y="105319"/>
                  </a:lnTo>
                  <a:lnTo>
                    <a:pt x="133894" y="106952"/>
                  </a:lnTo>
                  <a:lnTo>
                    <a:pt x="132262" y="109401"/>
                  </a:lnTo>
                  <a:lnTo>
                    <a:pt x="130629" y="112667"/>
                  </a:lnTo>
                  <a:lnTo>
                    <a:pt x="128996" y="115116"/>
                  </a:lnTo>
                  <a:lnTo>
                    <a:pt x="126546" y="116749"/>
                  </a:lnTo>
                  <a:lnTo>
                    <a:pt x="124097" y="117566"/>
                  </a:lnTo>
                  <a:lnTo>
                    <a:pt x="120831" y="118382"/>
                  </a:lnTo>
                  <a:lnTo>
                    <a:pt x="116749" y="119199"/>
                  </a:lnTo>
                  <a:lnTo>
                    <a:pt x="114300" y="119199"/>
                  </a:lnTo>
                  <a:lnTo>
                    <a:pt x="113484" y="119199"/>
                  </a:lnTo>
                  <a:lnTo>
                    <a:pt x="111034" y="119199"/>
                  </a:lnTo>
                  <a:lnTo>
                    <a:pt x="110218" y="119199"/>
                  </a:lnTo>
                  <a:lnTo>
                    <a:pt x="109402" y="119199"/>
                  </a:lnTo>
                  <a:lnTo>
                    <a:pt x="109402" y="119199"/>
                  </a:lnTo>
                  <a:lnTo>
                    <a:pt x="109402" y="120015"/>
                  </a:lnTo>
                  <a:lnTo>
                    <a:pt x="109402" y="120831"/>
                  </a:lnTo>
                  <a:lnTo>
                    <a:pt x="109402" y="122464"/>
                  </a:lnTo>
                  <a:lnTo>
                    <a:pt x="108585" y="123281"/>
                  </a:lnTo>
                  <a:lnTo>
                    <a:pt x="107769" y="124097"/>
                  </a:lnTo>
                  <a:lnTo>
                    <a:pt x="106952" y="124097"/>
                  </a:lnTo>
                  <a:lnTo>
                    <a:pt x="105319" y="124097"/>
                  </a:lnTo>
                  <a:lnTo>
                    <a:pt x="103687" y="124097"/>
                  </a:lnTo>
                  <a:lnTo>
                    <a:pt x="99604" y="123281"/>
                  </a:lnTo>
                  <a:lnTo>
                    <a:pt x="98788" y="123281"/>
                  </a:lnTo>
                  <a:lnTo>
                    <a:pt x="98788" y="123281"/>
                  </a:lnTo>
                  <a:lnTo>
                    <a:pt x="97155" y="124097"/>
                  </a:lnTo>
                  <a:lnTo>
                    <a:pt x="95522" y="125730"/>
                  </a:lnTo>
                  <a:lnTo>
                    <a:pt x="93889" y="127363"/>
                  </a:lnTo>
                  <a:lnTo>
                    <a:pt x="93073" y="128179"/>
                  </a:lnTo>
                  <a:lnTo>
                    <a:pt x="90623" y="128179"/>
                  </a:lnTo>
                  <a:lnTo>
                    <a:pt x="89807" y="128996"/>
                  </a:lnTo>
                  <a:lnTo>
                    <a:pt x="85725" y="132262"/>
                  </a:lnTo>
                  <a:lnTo>
                    <a:pt x="84909" y="133078"/>
                  </a:lnTo>
                  <a:lnTo>
                    <a:pt x="80827" y="135527"/>
                  </a:lnTo>
                  <a:lnTo>
                    <a:pt x="79194" y="136344"/>
                  </a:lnTo>
                  <a:lnTo>
                    <a:pt x="78377" y="137160"/>
                  </a:lnTo>
                  <a:lnTo>
                    <a:pt x="75928" y="139609"/>
                  </a:lnTo>
                  <a:lnTo>
                    <a:pt x="74295" y="140426"/>
                  </a:lnTo>
                  <a:lnTo>
                    <a:pt x="74295" y="141242"/>
                  </a:lnTo>
                  <a:lnTo>
                    <a:pt x="74295" y="142875"/>
                  </a:lnTo>
                  <a:lnTo>
                    <a:pt x="74295" y="145324"/>
                  </a:lnTo>
                  <a:lnTo>
                    <a:pt x="74295" y="147774"/>
                  </a:lnTo>
                  <a:lnTo>
                    <a:pt x="74295" y="151856"/>
                  </a:lnTo>
                  <a:lnTo>
                    <a:pt x="74295" y="155938"/>
                  </a:lnTo>
                  <a:lnTo>
                    <a:pt x="74295" y="160837"/>
                  </a:lnTo>
                  <a:lnTo>
                    <a:pt x="71846" y="160837"/>
                  </a:lnTo>
                  <a:lnTo>
                    <a:pt x="71846" y="160837"/>
                  </a:lnTo>
                  <a:lnTo>
                    <a:pt x="71846" y="160837"/>
                  </a:lnTo>
                  <a:lnTo>
                    <a:pt x="0" y="160837"/>
                  </a:lnTo>
                  <a:lnTo>
                    <a:pt x="0" y="160837"/>
                  </a:lnTo>
                  <a:lnTo>
                    <a:pt x="2449" y="158387"/>
                  </a:lnTo>
                  <a:lnTo>
                    <a:pt x="4082" y="155938"/>
                  </a:lnTo>
                  <a:lnTo>
                    <a:pt x="6531" y="155121"/>
                  </a:lnTo>
                  <a:lnTo>
                    <a:pt x="12246" y="154305"/>
                  </a:lnTo>
                  <a:lnTo>
                    <a:pt x="20411" y="151856"/>
                  </a:lnTo>
                  <a:lnTo>
                    <a:pt x="27759" y="148590"/>
                  </a:lnTo>
                  <a:lnTo>
                    <a:pt x="29391" y="146957"/>
                  </a:lnTo>
                  <a:lnTo>
                    <a:pt x="31841" y="144508"/>
                  </a:lnTo>
                  <a:lnTo>
                    <a:pt x="35106" y="141242"/>
                  </a:lnTo>
                  <a:lnTo>
                    <a:pt x="41638" y="137160"/>
                  </a:lnTo>
                  <a:lnTo>
                    <a:pt x="44904" y="134711"/>
                  </a:lnTo>
                  <a:lnTo>
                    <a:pt x="49802" y="128996"/>
                  </a:lnTo>
                  <a:lnTo>
                    <a:pt x="53068" y="124097"/>
                  </a:lnTo>
                  <a:lnTo>
                    <a:pt x="55517" y="120831"/>
                  </a:lnTo>
                  <a:lnTo>
                    <a:pt x="57150" y="118382"/>
                  </a:lnTo>
                  <a:lnTo>
                    <a:pt x="58783" y="115116"/>
                  </a:lnTo>
                  <a:lnTo>
                    <a:pt x="59599" y="110218"/>
                  </a:lnTo>
                  <a:lnTo>
                    <a:pt x="58783" y="108585"/>
                  </a:lnTo>
                  <a:lnTo>
                    <a:pt x="57150" y="105319"/>
                  </a:lnTo>
                  <a:lnTo>
                    <a:pt x="55517" y="104503"/>
                  </a:lnTo>
                  <a:lnTo>
                    <a:pt x="55517" y="102870"/>
                  </a:lnTo>
                  <a:lnTo>
                    <a:pt x="56334" y="100421"/>
                  </a:lnTo>
                  <a:lnTo>
                    <a:pt x="56334" y="96338"/>
                  </a:lnTo>
                  <a:lnTo>
                    <a:pt x="56334" y="89807"/>
                  </a:lnTo>
                  <a:lnTo>
                    <a:pt x="58783" y="84092"/>
                  </a:lnTo>
                  <a:lnTo>
                    <a:pt x="64498" y="76744"/>
                  </a:lnTo>
                  <a:lnTo>
                    <a:pt x="65314" y="73479"/>
                  </a:lnTo>
                  <a:lnTo>
                    <a:pt x="66131" y="68580"/>
                  </a:lnTo>
                  <a:lnTo>
                    <a:pt x="66131" y="66947"/>
                  </a:lnTo>
                  <a:lnTo>
                    <a:pt x="72662" y="60416"/>
                  </a:lnTo>
                  <a:lnTo>
                    <a:pt x="76744" y="55517"/>
                  </a:lnTo>
                  <a:lnTo>
                    <a:pt x="78377" y="53884"/>
                  </a:lnTo>
                  <a:lnTo>
                    <a:pt x="81643" y="51435"/>
                  </a:lnTo>
                  <a:lnTo>
                    <a:pt x="93889" y="46537"/>
                  </a:lnTo>
                  <a:lnTo>
                    <a:pt x="100421" y="42454"/>
                  </a:lnTo>
                  <a:lnTo>
                    <a:pt x="104503" y="40005"/>
                  </a:lnTo>
                  <a:lnTo>
                    <a:pt x="106952" y="36739"/>
                  </a:lnTo>
                  <a:lnTo>
                    <a:pt x="113484" y="23676"/>
                  </a:lnTo>
                  <a:lnTo>
                    <a:pt x="120015" y="5715"/>
                  </a:lnTo>
                  <a:lnTo>
                    <a:pt x="120831" y="3266"/>
                  </a:lnTo>
                  <a:lnTo>
                    <a:pt x="124097" y="2449"/>
                  </a:lnTo>
                  <a:lnTo>
                    <a:pt x="126546" y="2449"/>
                  </a:lnTo>
                  <a:lnTo>
                    <a:pt x="128179" y="1633"/>
                  </a:lnTo>
                  <a:lnTo>
                    <a:pt x="130629" y="0"/>
                  </a:lnTo>
                  <a:lnTo>
                    <a:pt x="132262" y="816"/>
                  </a:lnTo>
                  <a:lnTo>
                    <a:pt x="131445" y="1633"/>
                  </a:lnTo>
                  <a:lnTo>
                    <a:pt x="131445" y="4082"/>
                  </a:lnTo>
                  <a:lnTo>
                    <a:pt x="133078" y="6531"/>
                  </a:lnTo>
                  <a:lnTo>
                    <a:pt x="135527" y="9797"/>
                  </a:lnTo>
                  <a:lnTo>
                    <a:pt x="139609" y="13879"/>
                  </a:lnTo>
                  <a:lnTo>
                    <a:pt x="142875" y="15512"/>
                  </a:lnTo>
                  <a:lnTo>
                    <a:pt x="147773" y="16329"/>
                  </a:lnTo>
                  <a:lnTo>
                    <a:pt x="153488" y="14696"/>
                  </a:lnTo>
                  <a:lnTo>
                    <a:pt x="156754" y="14696"/>
                  </a:lnTo>
                  <a:lnTo>
                    <a:pt x="158387" y="13879"/>
                  </a:lnTo>
                  <a:lnTo>
                    <a:pt x="160020" y="14696"/>
                  </a:lnTo>
                  <a:lnTo>
                    <a:pt x="163286" y="14696"/>
                  </a:lnTo>
                  <a:lnTo>
                    <a:pt x="166552" y="13879"/>
                  </a:lnTo>
                  <a:lnTo>
                    <a:pt x="169001" y="12246"/>
                  </a:lnTo>
                  <a:lnTo>
                    <a:pt x="170634" y="10613"/>
                  </a:lnTo>
                  <a:lnTo>
                    <a:pt x="170634" y="11430"/>
                  </a:lnTo>
                  <a:lnTo>
                    <a:pt x="170634" y="12246"/>
                  </a:lnTo>
                  <a:lnTo>
                    <a:pt x="171450" y="13063"/>
                  </a:lnTo>
                  <a:lnTo>
                    <a:pt x="172266" y="15512"/>
                  </a:lnTo>
                  <a:lnTo>
                    <a:pt x="173083" y="16329"/>
                  </a:lnTo>
                  <a:lnTo>
                    <a:pt x="174716" y="16329"/>
                  </a:lnTo>
                  <a:lnTo>
                    <a:pt x="176348" y="17145"/>
                  </a:lnTo>
                  <a:lnTo>
                    <a:pt x="179614" y="17145"/>
                  </a:lnTo>
                  <a:lnTo>
                    <a:pt x="178798" y="13879"/>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49" name="Freeform: Shape 348">
              <a:extLst>
                <a:ext uri="{FF2B5EF4-FFF2-40B4-BE49-F238E27FC236}">
                  <a16:creationId xmlns:a16="http://schemas.microsoft.com/office/drawing/2014/main" id="{42AD4EE8-F136-108D-F885-5056AD1EEC68}"/>
                </a:ext>
              </a:extLst>
            </p:cNvPr>
            <p:cNvSpPr/>
            <p:nvPr/>
          </p:nvSpPr>
          <p:spPr>
            <a:xfrm>
              <a:off x="4500970" y="3417569"/>
              <a:ext cx="816" cy="816"/>
            </a:xfrm>
            <a:custGeom>
              <a:avLst/>
              <a:gdLst>
                <a:gd name="connsiteX0" fmla="*/ 817 w 816"/>
                <a:gd name="connsiteY0" fmla="*/ 0 h 816"/>
                <a:gd name="connsiteX1" fmla="*/ 0 w 816"/>
                <a:gd name="connsiteY1" fmla="*/ 816 h 816"/>
                <a:gd name="connsiteX2" fmla="*/ 0 w 816"/>
                <a:gd name="connsiteY2" fmla="*/ 0 h 816"/>
                <a:gd name="connsiteX3" fmla="*/ 817 w 816"/>
                <a:gd name="connsiteY3" fmla="*/ 0 h 816"/>
                <a:gd name="connsiteX4" fmla="*/ 817 w 816"/>
                <a:gd name="connsiteY4" fmla="*/ 0 h 816"/>
                <a:gd name="connsiteX5" fmla="*/ 817 w 816"/>
                <a:gd name="connsiteY5" fmla="*/ 0 h 816"/>
                <a:gd name="connsiteX6" fmla="*/ 817 w 816"/>
                <a:gd name="connsiteY6" fmla="*/ 0 h 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 h="816">
                  <a:moveTo>
                    <a:pt x="817" y="0"/>
                  </a:moveTo>
                  <a:lnTo>
                    <a:pt x="0" y="816"/>
                  </a:lnTo>
                  <a:lnTo>
                    <a:pt x="0" y="0"/>
                  </a:lnTo>
                  <a:lnTo>
                    <a:pt x="817" y="0"/>
                  </a:lnTo>
                  <a:lnTo>
                    <a:pt x="817" y="0"/>
                  </a:lnTo>
                  <a:lnTo>
                    <a:pt x="817" y="0"/>
                  </a:lnTo>
                  <a:lnTo>
                    <a:pt x="817" y="0"/>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50" name="Freeform: Shape 349">
              <a:extLst>
                <a:ext uri="{FF2B5EF4-FFF2-40B4-BE49-F238E27FC236}">
                  <a16:creationId xmlns:a16="http://schemas.microsoft.com/office/drawing/2014/main" id="{D9DEAB00-159A-CD6F-B921-D5F68FA5C8B6}"/>
                </a:ext>
              </a:extLst>
            </p:cNvPr>
            <p:cNvSpPr/>
            <p:nvPr/>
          </p:nvSpPr>
          <p:spPr>
            <a:xfrm>
              <a:off x="4685483" y="3420835"/>
              <a:ext cx="29391" cy="37555"/>
            </a:xfrm>
            <a:custGeom>
              <a:avLst/>
              <a:gdLst>
                <a:gd name="connsiteX0" fmla="*/ 10613 w 29391"/>
                <a:gd name="connsiteY0" fmla="*/ 1633 h 37555"/>
                <a:gd name="connsiteX1" fmla="*/ 10613 w 29391"/>
                <a:gd name="connsiteY1" fmla="*/ 1633 h 37555"/>
                <a:gd name="connsiteX2" fmla="*/ 10613 w 29391"/>
                <a:gd name="connsiteY2" fmla="*/ 2449 h 37555"/>
                <a:gd name="connsiteX3" fmla="*/ 10613 w 29391"/>
                <a:gd name="connsiteY3" fmla="*/ 3266 h 37555"/>
                <a:gd name="connsiteX4" fmla="*/ 12246 w 29391"/>
                <a:gd name="connsiteY4" fmla="*/ 4082 h 37555"/>
                <a:gd name="connsiteX5" fmla="*/ 13879 w 29391"/>
                <a:gd name="connsiteY5" fmla="*/ 5715 h 37555"/>
                <a:gd name="connsiteX6" fmla="*/ 16329 w 29391"/>
                <a:gd name="connsiteY6" fmla="*/ 8981 h 37555"/>
                <a:gd name="connsiteX7" fmla="*/ 17145 w 29391"/>
                <a:gd name="connsiteY7" fmla="*/ 9797 h 37555"/>
                <a:gd name="connsiteX8" fmla="*/ 17961 w 29391"/>
                <a:gd name="connsiteY8" fmla="*/ 9797 h 37555"/>
                <a:gd name="connsiteX9" fmla="*/ 19594 w 29391"/>
                <a:gd name="connsiteY9" fmla="*/ 10614 h 37555"/>
                <a:gd name="connsiteX10" fmla="*/ 21227 w 29391"/>
                <a:gd name="connsiteY10" fmla="*/ 10614 h 37555"/>
                <a:gd name="connsiteX11" fmla="*/ 22860 w 29391"/>
                <a:gd name="connsiteY11" fmla="*/ 10614 h 37555"/>
                <a:gd name="connsiteX12" fmla="*/ 26942 w 29391"/>
                <a:gd name="connsiteY12" fmla="*/ 13063 h 37555"/>
                <a:gd name="connsiteX13" fmla="*/ 28575 w 29391"/>
                <a:gd name="connsiteY13" fmla="*/ 13879 h 37555"/>
                <a:gd name="connsiteX14" fmla="*/ 29391 w 29391"/>
                <a:gd name="connsiteY14" fmla="*/ 14696 h 37555"/>
                <a:gd name="connsiteX15" fmla="*/ 29391 w 29391"/>
                <a:gd name="connsiteY15" fmla="*/ 15512 h 37555"/>
                <a:gd name="connsiteX16" fmla="*/ 29391 w 29391"/>
                <a:gd name="connsiteY16" fmla="*/ 16329 h 37555"/>
                <a:gd name="connsiteX17" fmla="*/ 26942 w 29391"/>
                <a:gd name="connsiteY17" fmla="*/ 17145 h 37555"/>
                <a:gd name="connsiteX18" fmla="*/ 26942 w 29391"/>
                <a:gd name="connsiteY18" fmla="*/ 17961 h 37555"/>
                <a:gd name="connsiteX19" fmla="*/ 26125 w 29391"/>
                <a:gd name="connsiteY19" fmla="*/ 17961 h 37555"/>
                <a:gd name="connsiteX20" fmla="*/ 24493 w 29391"/>
                <a:gd name="connsiteY20" fmla="*/ 17961 h 37555"/>
                <a:gd name="connsiteX21" fmla="*/ 24493 w 29391"/>
                <a:gd name="connsiteY21" fmla="*/ 18778 h 37555"/>
                <a:gd name="connsiteX22" fmla="*/ 25309 w 29391"/>
                <a:gd name="connsiteY22" fmla="*/ 19594 h 37555"/>
                <a:gd name="connsiteX23" fmla="*/ 25309 w 29391"/>
                <a:gd name="connsiteY23" fmla="*/ 20411 h 37555"/>
                <a:gd name="connsiteX24" fmla="*/ 25309 w 29391"/>
                <a:gd name="connsiteY24" fmla="*/ 22044 h 37555"/>
                <a:gd name="connsiteX25" fmla="*/ 25309 w 29391"/>
                <a:gd name="connsiteY25" fmla="*/ 22044 h 37555"/>
                <a:gd name="connsiteX26" fmla="*/ 25309 w 29391"/>
                <a:gd name="connsiteY26" fmla="*/ 22044 h 37555"/>
                <a:gd name="connsiteX27" fmla="*/ 23676 w 29391"/>
                <a:gd name="connsiteY27" fmla="*/ 22860 h 37555"/>
                <a:gd name="connsiteX28" fmla="*/ 22043 w 29391"/>
                <a:gd name="connsiteY28" fmla="*/ 23676 h 37555"/>
                <a:gd name="connsiteX29" fmla="*/ 21227 w 29391"/>
                <a:gd name="connsiteY29" fmla="*/ 23676 h 37555"/>
                <a:gd name="connsiteX30" fmla="*/ 20411 w 29391"/>
                <a:gd name="connsiteY30" fmla="*/ 22860 h 37555"/>
                <a:gd name="connsiteX31" fmla="*/ 20411 w 29391"/>
                <a:gd name="connsiteY31" fmla="*/ 22044 h 37555"/>
                <a:gd name="connsiteX32" fmla="*/ 20411 w 29391"/>
                <a:gd name="connsiteY32" fmla="*/ 20411 h 37555"/>
                <a:gd name="connsiteX33" fmla="*/ 20411 w 29391"/>
                <a:gd name="connsiteY33" fmla="*/ 19594 h 37555"/>
                <a:gd name="connsiteX34" fmla="*/ 20411 w 29391"/>
                <a:gd name="connsiteY34" fmla="*/ 19594 h 37555"/>
                <a:gd name="connsiteX35" fmla="*/ 19594 w 29391"/>
                <a:gd name="connsiteY35" fmla="*/ 20411 h 37555"/>
                <a:gd name="connsiteX36" fmla="*/ 18778 w 29391"/>
                <a:gd name="connsiteY36" fmla="*/ 22044 h 37555"/>
                <a:gd name="connsiteX37" fmla="*/ 17961 w 29391"/>
                <a:gd name="connsiteY37" fmla="*/ 23676 h 37555"/>
                <a:gd name="connsiteX38" fmla="*/ 16329 w 29391"/>
                <a:gd name="connsiteY38" fmla="*/ 25309 h 37555"/>
                <a:gd name="connsiteX39" fmla="*/ 15512 w 29391"/>
                <a:gd name="connsiteY39" fmla="*/ 26942 h 37555"/>
                <a:gd name="connsiteX40" fmla="*/ 14696 w 29391"/>
                <a:gd name="connsiteY40" fmla="*/ 29391 h 37555"/>
                <a:gd name="connsiteX41" fmla="*/ 13879 w 29391"/>
                <a:gd name="connsiteY41" fmla="*/ 31024 h 37555"/>
                <a:gd name="connsiteX42" fmla="*/ 14696 w 29391"/>
                <a:gd name="connsiteY42" fmla="*/ 31841 h 37555"/>
                <a:gd name="connsiteX43" fmla="*/ 15512 w 29391"/>
                <a:gd name="connsiteY43" fmla="*/ 33474 h 37555"/>
                <a:gd name="connsiteX44" fmla="*/ 15512 w 29391"/>
                <a:gd name="connsiteY44" fmla="*/ 34290 h 37555"/>
                <a:gd name="connsiteX45" fmla="*/ 15512 w 29391"/>
                <a:gd name="connsiteY45" fmla="*/ 35106 h 37555"/>
                <a:gd name="connsiteX46" fmla="*/ 15512 w 29391"/>
                <a:gd name="connsiteY46" fmla="*/ 36739 h 37555"/>
                <a:gd name="connsiteX47" fmla="*/ 15512 w 29391"/>
                <a:gd name="connsiteY47" fmla="*/ 37556 h 37555"/>
                <a:gd name="connsiteX48" fmla="*/ 13063 w 29391"/>
                <a:gd name="connsiteY48" fmla="*/ 35923 h 37555"/>
                <a:gd name="connsiteX49" fmla="*/ 12246 w 29391"/>
                <a:gd name="connsiteY49" fmla="*/ 33474 h 37555"/>
                <a:gd name="connsiteX50" fmla="*/ 8164 w 29391"/>
                <a:gd name="connsiteY50" fmla="*/ 29391 h 37555"/>
                <a:gd name="connsiteX51" fmla="*/ 4082 w 29391"/>
                <a:gd name="connsiteY51" fmla="*/ 26126 h 37555"/>
                <a:gd name="connsiteX52" fmla="*/ 4082 w 29391"/>
                <a:gd name="connsiteY52" fmla="*/ 25309 h 37555"/>
                <a:gd name="connsiteX53" fmla="*/ 4082 w 29391"/>
                <a:gd name="connsiteY53" fmla="*/ 24493 h 37555"/>
                <a:gd name="connsiteX54" fmla="*/ 4082 w 29391"/>
                <a:gd name="connsiteY54" fmla="*/ 23676 h 37555"/>
                <a:gd name="connsiteX55" fmla="*/ 3265 w 29391"/>
                <a:gd name="connsiteY55" fmla="*/ 23676 h 37555"/>
                <a:gd name="connsiteX56" fmla="*/ 2449 w 29391"/>
                <a:gd name="connsiteY56" fmla="*/ 23676 h 37555"/>
                <a:gd name="connsiteX57" fmla="*/ 1632 w 29391"/>
                <a:gd name="connsiteY57" fmla="*/ 23676 h 37555"/>
                <a:gd name="connsiteX58" fmla="*/ 816 w 29391"/>
                <a:gd name="connsiteY58" fmla="*/ 22860 h 37555"/>
                <a:gd name="connsiteX59" fmla="*/ 0 w 29391"/>
                <a:gd name="connsiteY59" fmla="*/ 22044 h 37555"/>
                <a:gd name="connsiteX60" fmla="*/ 0 w 29391"/>
                <a:gd name="connsiteY60" fmla="*/ 21227 h 37555"/>
                <a:gd name="connsiteX61" fmla="*/ 0 w 29391"/>
                <a:gd name="connsiteY61" fmla="*/ 21227 h 37555"/>
                <a:gd name="connsiteX62" fmla="*/ 816 w 29391"/>
                <a:gd name="connsiteY62" fmla="*/ 21227 h 37555"/>
                <a:gd name="connsiteX63" fmla="*/ 1632 w 29391"/>
                <a:gd name="connsiteY63" fmla="*/ 20411 h 37555"/>
                <a:gd name="connsiteX64" fmla="*/ 1632 w 29391"/>
                <a:gd name="connsiteY64" fmla="*/ 19594 h 37555"/>
                <a:gd name="connsiteX65" fmla="*/ 1632 w 29391"/>
                <a:gd name="connsiteY65" fmla="*/ 18778 h 37555"/>
                <a:gd name="connsiteX66" fmla="*/ 0 w 29391"/>
                <a:gd name="connsiteY66" fmla="*/ 16329 h 37555"/>
                <a:gd name="connsiteX67" fmla="*/ 0 w 29391"/>
                <a:gd name="connsiteY67" fmla="*/ 14696 h 37555"/>
                <a:gd name="connsiteX68" fmla="*/ 0 w 29391"/>
                <a:gd name="connsiteY68" fmla="*/ 12246 h 37555"/>
                <a:gd name="connsiteX69" fmla="*/ 0 w 29391"/>
                <a:gd name="connsiteY69" fmla="*/ 11430 h 37555"/>
                <a:gd name="connsiteX70" fmla="*/ 816 w 29391"/>
                <a:gd name="connsiteY70" fmla="*/ 11430 h 37555"/>
                <a:gd name="connsiteX71" fmla="*/ 3265 w 29391"/>
                <a:gd name="connsiteY71" fmla="*/ 11430 h 37555"/>
                <a:gd name="connsiteX72" fmla="*/ 3265 w 29391"/>
                <a:gd name="connsiteY72" fmla="*/ 8981 h 37555"/>
                <a:gd name="connsiteX73" fmla="*/ 3265 w 29391"/>
                <a:gd name="connsiteY73" fmla="*/ 8164 h 37555"/>
                <a:gd name="connsiteX74" fmla="*/ 4082 w 29391"/>
                <a:gd name="connsiteY74" fmla="*/ 7348 h 37555"/>
                <a:gd name="connsiteX75" fmla="*/ 4082 w 29391"/>
                <a:gd name="connsiteY75" fmla="*/ 6531 h 37555"/>
                <a:gd name="connsiteX76" fmla="*/ 5715 w 29391"/>
                <a:gd name="connsiteY76" fmla="*/ 5715 h 37555"/>
                <a:gd name="connsiteX77" fmla="*/ 7348 w 29391"/>
                <a:gd name="connsiteY77" fmla="*/ 4082 h 37555"/>
                <a:gd name="connsiteX78" fmla="*/ 8164 w 29391"/>
                <a:gd name="connsiteY78" fmla="*/ 4082 h 37555"/>
                <a:gd name="connsiteX79" fmla="*/ 8981 w 29391"/>
                <a:gd name="connsiteY79" fmla="*/ 4082 h 37555"/>
                <a:gd name="connsiteX80" fmla="*/ 9797 w 29391"/>
                <a:gd name="connsiteY80" fmla="*/ 5715 h 37555"/>
                <a:gd name="connsiteX81" fmla="*/ 10613 w 29391"/>
                <a:gd name="connsiteY81" fmla="*/ 5715 h 37555"/>
                <a:gd name="connsiteX82" fmla="*/ 10613 w 29391"/>
                <a:gd name="connsiteY82" fmla="*/ 4082 h 37555"/>
                <a:gd name="connsiteX83" fmla="*/ 9797 w 29391"/>
                <a:gd name="connsiteY83" fmla="*/ 2449 h 37555"/>
                <a:gd name="connsiteX84" fmla="*/ 8981 w 29391"/>
                <a:gd name="connsiteY84" fmla="*/ 816 h 37555"/>
                <a:gd name="connsiteX85" fmla="*/ 8981 w 29391"/>
                <a:gd name="connsiteY85" fmla="*/ 0 h 37555"/>
                <a:gd name="connsiteX86" fmla="*/ 8981 w 29391"/>
                <a:gd name="connsiteY86" fmla="*/ 0 h 37555"/>
                <a:gd name="connsiteX87" fmla="*/ 9797 w 29391"/>
                <a:gd name="connsiteY87" fmla="*/ 0 h 37555"/>
                <a:gd name="connsiteX88" fmla="*/ 10613 w 29391"/>
                <a:gd name="connsiteY88" fmla="*/ 0 h 37555"/>
                <a:gd name="connsiteX89" fmla="*/ 11430 w 29391"/>
                <a:gd name="connsiteY89" fmla="*/ 0 h 37555"/>
                <a:gd name="connsiteX90" fmla="*/ 10613 w 29391"/>
                <a:gd name="connsiteY90" fmla="*/ 1633 h 37555"/>
                <a:gd name="connsiteX91" fmla="*/ 10613 w 29391"/>
                <a:gd name="connsiteY91" fmla="*/ 1633 h 3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9391" h="37555">
                  <a:moveTo>
                    <a:pt x="10613" y="1633"/>
                  </a:moveTo>
                  <a:lnTo>
                    <a:pt x="10613" y="1633"/>
                  </a:lnTo>
                  <a:lnTo>
                    <a:pt x="10613" y="2449"/>
                  </a:lnTo>
                  <a:lnTo>
                    <a:pt x="10613" y="3266"/>
                  </a:lnTo>
                  <a:lnTo>
                    <a:pt x="12246" y="4082"/>
                  </a:lnTo>
                  <a:lnTo>
                    <a:pt x="13879" y="5715"/>
                  </a:lnTo>
                  <a:lnTo>
                    <a:pt x="16329" y="8981"/>
                  </a:lnTo>
                  <a:lnTo>
                    <a:pt x="17145" y="9797"/>
                  </a:lnTo>
                  <a:lnTo>
                    <a:pt x="17961" y="9797"/>
                  </a:lnTo>
                  <a:lnTo>
                    <a:pt x="19594" y="10614"/>
                  </a:lnTo>
                  <a:lnTo>
                    <a:pt x="21227" y="10614"/>
                  </a:lnTo>
                  <a:lnTo>
                    <a:pt x="22860" y="10614"/>
                  </a:lnTo>
                  <a:lnTo>
                    <a:pt x="26942" y="13063"/>
                  </a:lnTo>
                  <a:lnTo>
                    <a:pt x="28575" y="13879"/>
                  </a:lnTo>
                  <a:lnTo>
                    <a:pt x="29391" y="14696"/>
                  </a:lnTo>
                  <a:lnTo>
                    <a:pt x="29391" y="15512"/>
                  </a:lnTo>
                  <a:lnTo>
                    <a:pt x="29391" y="16329"/>
                  </a:lnTo>
                  <a:lnTo>
                    <a:pt x="26942" y="17145"/>
                  </a:lnTo>
                  <a:lnTo>
                    <a:pt x="26942" y="17961"/>
                  </a:lnTo>
                  <a:lnTo>
                    <a:pt x="26125" y="17961"/>
                  </a:lnTo>
                  <a:lnTo>
                    <a:pt x="24493" y="17961"/>
                  </a:lnTo>
                  <a:lnTo>
                    <a:pt x="24493" y="18778"/>
                  </a:lnTo>
                  <a:lnTo>
                    <a:pt x="25309" y="19594"/>
                  </a:lnTo>
                  <a:lnTo>
                    <a:pt x="25309" y="20411"/>
                  </a:lnTo>
                  <a:lnTo>
                    <a:pt x="25309" y="22044"/>
                  </a:lnTo>
                  <a:lnTo>
                    <a:pt x="25309" y="22044"/>
                  </a:lnTo>
                  <a:lnTo>
                    <a:pt x="25309" y="22044"/>
                  </a:lnTo>
                  <a:lnTo>
                    <a:pt x="23676" y="22860"/>
                  </a:lnTo>
                  <a:lnTo>
                    <a:pt x="22043" y="23676"/>
                  </a:lnTo>
                  <a:lnTo>
                    <a:pt x="21227" y="23676"/>
                  </a:lnTo>
                  <a:lnTo>
                    <a:pt x="20411" y="22860"/>
                  </a:lnTo>
                  <a:lnTo>
                    <a:pt x="20411" y="22044"/>
                  </a:lnTo>
                  <a:lnTo>
                    <a:pt x="20411" y="20411"/>
                  </a:lnTo>
                  <a:lnTo>
                    <a:pt x="20411" y="19594"/>
                  </a:lnTo>
                  <a:lnTo>
                    <a:pt x="20411" y="19594"/>
                  </a:lnTo>
                  <a:lnTo>
                    <a:pt x="19594" y="20411"/>
                  </a:lnTo>
                  <a:lnTo>
                    <a:pt x="18778" y="22044"/>
                  </a:lnTo>
                  <a:lnTo>
                    <a:pt x="17961" y="23676"/>
                  </a:lnTo>
                  <a:lnTo>
                    <a:pt x="16329" y="25309"/>
                  </a:lnTo>
                  <a:lnTo>
                    <a:pt x="15512" y="26942"/>
                  </a:lnTo>
                  <a:lnTo>
                    <a:pt x="14696" y="29391"/>
                  </a:lnTo>
                  <a:lnTo>
                    <a:pt x="13879" y="31024"/>
                  </a:lnTo>
                  <a:lnTo>
                    <a:pt x="14696" y="31841"/>
                  </a:lnTo>
                  <a:lnTo>
                    <a:pt x="15512" y="33474"/>
                  </a:lnTo>
                  <a:lnTo>
                    <a:pt x="15512" y="34290"/>
                  </a:lnTo>
                  <a:lnTo>
                    <a:pt x="15512" y="35106"/>
                  </a:lnTo>
                  <a:lnTo>
                    <a:pt x="15512" y="36739"/>
                  </a:lnTo>
                  <a:lnTo>
                    <a:pt x="15512" y="37556"/>
                  </a:lnTo>
                  <a:lnTo>
                    <a:pt x="13063" y="35923"/>
                  </a:lnTo>
                  <a:lnTo>
                    <a:pt x="12246" y="33474"/>
                  </a:lnTo>
                  <a:lnTo>
                    <a:pt x="8164" y="29391"/>
                  </a:lnTo>
                  <a:lnTo>
                    <a:pt x="4082" y="26126"/>
                  </a:lnTo>
                  <a:lnTo>
                    <a:pt x="4082" y="25309"/>
                  </a:lnTo>
                  <a:lnTo>
                    <a:pt x="4082" y="24493"/>
                  </a:lnTo>
                  <a:lnTo>
                    <a:pt x="4082" y="23676"/>
                  </a:lnTo>
                  <a:lnTo>
                    <a:pt x="3265" y="23676"/>
                  </a:lnTo>
                  <a:lnTo>
                    <a:pt x="2449" y="23676"/>
                  </a:lnTo>
                  <a:lnTo>
                    <a:pt x="1632" y="23676"/>
                  </a:lnTo>
                  <a:lnTo>
                    <a:pt x="816" y="22860"/>
                  </a:lnTo>
                  <a:lnTo>
                    <a:pt x="0" y="22044"/>
                  </a:lnTo>
                  <a:lnTo>
                    <a:pt x="0" y="21227"/>
                  </a:lnTo>
                  <a:lnTo>
                    <a:pt x="0" y="21227"/>
                  </a:lnTo>
                  <a:lnTo>
                    <a:pt x="816" y="21227"/>
                  </a:lnTo>
                  <a:lnTo>
                    <a:pt x="1632" y="20411"/>
                  </a:lnTo>
                  <a:lnTo>
                    <a:pt x="1632" y="19594"/>
                  </a:lnTo>
                  <a:lnTo>
                    <a:pt x="1632" y="18778"/>
                  </a:lnTo>
                  <a:lnTo>
                    <a:pt x="0" y="16329"/>
                  </a:lnTo>
                  <a:lnTo>
                    <a:pt x="0" y="14696"/>
                  </a:lnTo>
                  <a:lnTo>
                    <a:pt x="0" y="12246"/>
                  </a:lnTo>
                  <a:lnTo>
                    <a:pt x="0" y="11430"/>
                  </a:lnTo>
                  <a:lnTo>
                    <a:pt x="816" y="11430"/>
                  </a:lnTo>
                  <a:lnTo>
                    <a:pt x="3265" y="11430"/>
                  </a:lnTo>
                  <a:lnTo>
                    <a:pt x="3265" y="8981"/>
                  </a:lnTo>
                  <a:lnTo>
                    <a:pt x="3265" y="8164"/>
                  </a:lnTo>
                  <a:lnTo>
                    <a:pt x="4082" y="7348"/>
                  </a:lnTo>
                  <a:lnTo>
                    <a:pt x="4082" y="6531"/>
                  </a:lnTo>
                  <a:lnTo>
                    <a:pt x="5715" y="5715"/>
                  </a:lnTo>
                  <a:lnTo>
                    <a:pt x="7348" y="4082"/>
                  </a:lnTo>
                  <a:lnTo>
                    <a:pt x="8164" y="4082"/>
                  </a:lnTo>
                  <a:lnTo>
                    <a:pt x="8981" y="4082"/>
                  </a:lnTo>
                  <a:lnTo>
                    <a:pt x="9797" y="5715"/>
                  </a:lnTo>
                  <a:lnTo>
                    <a:pt x="10613" y="5715"/>
                  </a:lnTo>
                  <a:lnTo>
                    <a:pt x="10613" y="4082"/>
                  </a:lnTo>
                  <a:lnTo>
                    <a:pt x="9797" y="2449"/>
                  </a:lnTo>
                  <a:lnTo>
                    <a:pt x="8981" y="816"/>
                  </a:lnTo>
                  <a:lnTo>
                    <a:pt x="8981" y="0"/>
                  </a:lnTo>
                  <a:lnTo>
                    <a:pt x="8981" y="0"/>
                  </a:lnTo>
                  <a:lnTo>
                    <a:pt x="9797" y="0"/>
                  </a:lnTo>
                  <a:lnTo>
                    <a:pt x="10613" y="0"/>
                  </a:lnTo>
                  <a:lnTo>
                    <a:pt x="11430" y="0"/>
                  </a:lnTo>
                  <a:lnTo>
                    <a:pt x="10613" y="1633"/>
                  </a:lnTo>
                  <a:lnTo>
                    <a:pt x="10613" y="1633"/>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51" name="Freeform: Shape 350">
              <a:extLst>
                <a:ext uri="{FF2B5EF4-FFF2-40B4-BE49-F238E27FC236}">
                  <a16:creationId xmlns:a16="http://schemas.microsoft.com/office/drawing/2014/main" id="{F1EC0F37-29EB-F614-04E4-65684163A2B1}"/>
                </a:ext>
              </a:extLst>
            </p:cNvPr>
            <p:cNvSpPr/>
            <p:nvPr/>
          </p:nvSpPr>
          <p:spPr>
            <a:xfrm>
              <a:off x="5094514" y="4416061"/>
              <a:ext cx="120015" cy="237580"/>
            </a:xfrm>
            <a:custGeom>
              <a:avLst/>
              <a:gdLst>
                <a:gd name="connsiteX0" fmla="*/ 103687 w 120015"/>
                <a:gd name="connsiteY0" fmla="*/ 8981 h 237580"/>
                <a:gd name="connsiteX1" fmla="*/ 104503 w 120015"/>
                <a:gd name="connsiteY1" fmla="*/ 10614 h 237580"/>
                <a:gd name="connsiteX2" fmla="*/ 105319 w 120015"/>
                <a:gd name="connsiteY2" fmla="*/ 12246 h 237580"/>
                <a:gd name="connsiteX3" fmla="*/ 107769 w 120015"/>
                <a:gd name="connsiteY3" fmla="*/ 16329 h 237580"/>
                <a:gd name="connsiteX4" fmla="*/ 108585 w 120015"/>
                <a:gd name="connsiteY4" fmla="*/ 17962 h 237580"/>
                <a:gd name="connsiteX5" fmla="*/ 109402 w 120015"/>
                <a:gd name="connsiteY5" fmla="*/ 19594 h 237580"/>
                <a:gd name="connsiteX6" fmla="*/ 110218 w 120015"/>
                <a:gd name="connsiteY6" fmla="*/ 22860 h 237580"/>
                <a:gd name="connsiteX7" fmla="*/ 111851 w 120015"/>
                <a:gd name="connsiteY7" fmla="*/ 27759 h 237580"/>
                <a:gd name="connsiteX8" fmla="*/ 113484 w 120015"/>
                <a:gd name="connsiteY8" fmla="*/ 35923 h 237580"/>
                <a:gd name="connsiteX9" fmla="*/ 114300 w 120015"/>
                <a:gd name="connsiteY9" fmla="*/ 44087 h 237580"/>
                <a:gd name="connsiteX10" fmla="*/ 115116 w 120015"/>
                <a:gd name="connsiteY10" fmla="*/ 48169 h 237580"/>
                <a:gd name="connsiteX11" fmla="*/ 116749 w 120015"/>
                <a:gd name="connsiteY11" fmla="*/ 51435 h 237580"/>
                <a:gd name="connsiteX12" fmla="*/ 119198 w 120015"/>
                <a:gd name="connsiteY12" fmla="*/ 54701 h 237580"/>
                <a:gd name="connsiteX13" fmla="*/ 120015 w 120015"/>
                <a:gd name="connsiteY13" fmla="*/ 58783 h 237580"/>
                <a:gd name="connsiteX14" fmla="*/ 118382 w 120015"/>
                <a:gd name="connsiteY14" fmla="*/ 62865 h 237580"/>
                <a:gd name="connsiteX15" fmla="*/ 116749 w 120015"/>
                <a:gd name="connsiteY15" fmla="*/ 66947 h 237580"/>
                <a:gd name="connsiteX16" fmla="*/ 115933 w 120015"/>
                <a:gd name="connsiteY16" fmla="*/ 67764 h 237580"/>
                <a:gd name="connsiteX17" fmla="*/ 115116 w 120015"/>
                <a:gd name="connsiteY17" fmla="*/ 68580 h 237580"/>
                <a:gd name="connsiteX18" fmla="*/ 115116 w 120015"/>
                <a:gd name="connsiteY18" fmla="*/ 68580 h 237580"/>
                <a:gd name="connsiteX19" fmla="*/ 113484 w 120015"/>
                <a:gd name="connsiteY19" fmla="*/ 67764 h 237580"/>
                <a:gd name="connsiteX20" fmla="*/ 111851 w 120015"/>
                <a:gd name="connsiteY20" fmla="*/ 66131 h 237580"/>
                <a:gd name="connsiteX21" fmla="*/ 110218 w 120015"/>
                <a:gd name="connsiteY21" fmla="*/ 62049 h 237580"/>
                <a:gd name="connsiteX22" fmla="*/ 109402 w 120015"/>
                <a:gd name="connsiteY22" fmla="*/ 60416 h 237580"/>
                <a:gd name="connsiteX23" fmla="*/ 108585 w 120015"/>
                <a:gd name="connsiteY23" fmla="*/ 60416 h 237580"/>
                <a:gd name="connsiteX24" fmla="*/ 106952 w 120015"/>
                <a:gd name="connsiteY24" fmla="*/ 60416 h 237580"/>
                <a:gd name="connsiteX25" fmla="*/ 105319 w 120015"/>
                <a:gd name="connsiteY25" fmla="*/ 62049 h 237580"/>
                <a:gd name="connsiteX26" fmla="*/ 105319 w 120015"/>
                <a:gd name="connsiteY26" fmla="*/ 62865 h 237580"/>
                <a:gd name="connsiteX27" fmla="*/ 105319 w 120015"/>
                <a:gd name="connsiteY27" fmla="*/ 65314 h 237580"/>
                <a:gd name="connsiteX28" fmla="*/ 106136 w 120015"/>
                <a:gd name="connsiteY28" fmla="*/ 66947 h 237580"/>
                <a:gd name="connsiteX29" fmla="*/ 106136 w 120015"/>
                <a:gd name="connsiteY29" fmla="*/ 68580 h 237580"/>
                <a:gd name="connsiteX30" fmla="*/ 106136 w 120015"/>
                <a:gd name="connsiteY30" fmla="*/ 71029 h 237580"/>
                <a:gd name="connsiteX31" fmla="*/ 106952 w 120015"/>
                <a:gd name="connsiteY31" fmla="*/ 71846 h 237580"/>
                <a:gd name="connsiteX32" fmla="*/ 107769 w 120015"/>
                <a:gd name="connsiteY32" fmla="*/ 72662 h 237580"/>
                <a:gd name="connsiteX33" fmla="*/ 108585 w 120015"/>
                <a:gd name="connsiteY33" fmla="*/ 74295 h 237580"/>
                <a:gd name="connsiteX34" fmla="*/ 108585 w 120015"/>
                <a:gd name="connsiteY34" fmla="*/ 78377 h 237580"/>
                <a:gd name="connsiteX35" fmla="*/ 107769 w 120015"/>
                <a:gd name="connsiteY35" fmla="*/ 80010 h 237580"/>
                <a:gd name="connsiteX36" fmla="*/ 106136 w 120015"/>
                <a:gd name="connsiteY36" fmla="*/ 81643 h 237580"/>
                <a:gd name="connsiteX37" fmla="*/ 106136 w 120015"/>
                <a:gd name="connsiteY37" fmla="*/ 82459 h 237580"/>
                <a:gd name="connsiteX38" fmla="*/ 106952 w 120015"/>
                <a:gd name="connsiteY38" fmla="*/ 83276 h 237580"/>
                <a:gd name="connsiteX39" fmla="*/ 106136 w 120015"/>
                <a:gd name="connsiteY39" fmla="*/ 84092 h 237580"/>
                <a:gd name="connsiteX40" fmla="*/ 104503 w 120015"/>
                <a:gd name="connsiteY40" fmla="*/ 84909 h 237580"/>
                <a:gd name="connsiteX41" fmla="*/ 103687 w 120015"/>
                <a:gd name="connsiteY41" fmla="*/ 85725 h 237580"/>
                <a:gd name="connsiteX42" fmla="*/ 102870 w 120015"/>
                <a:gd name="connsiteY42" fmla="*/ 87358 h 237580"/>
                <a:gd name="connsiteX43" fmla="*/ 101237 w 120015"/>
                <a:gd name="connsiteY43" fmla="*/ 90624 h 237580"/>
                <a:gd name="connsiteX44" fmla="*/ 101237 w 120015"/>
                <a:gd name="connsiteY44" fmla="*/ 92257 h 237580"/>
                <a:gd name="connsiteX45" fmla="*/ 102054 w 120015"/>
                <a:gd name="connsiteY45" fmla="*/ 97971 h 237580"/>
                <a:gd name="connsiteX46" fmla="*/ 102054 w 120015"/>
                <a:gd name="connsiteY46" fmla="*/ 102054 h 237580"/>
                <a:gd name="connsiteX47" fmla="*/ 100421 w 120015"/>
                <a:gd name="connsiteY47" fmla="*/ 109401 h 237580"/>
                <a:gd name="connsiteX48" fmla="*/ 99604 w 120015"/>
                <a:gd name="connsiteY48" fmla="*/ 112667 h 237580"/>
                <a:gd name="connsiteX49" fmla="*/ 97971 w 120015"/>
                <a:gd name="connsiteY49" fmla="*/ 116749 h 237580"/>
                <a:gd name="connsiteX50" fmla="*/ 95522 w 120015"/>
                <a:gd name="connsiteY50" fmla="*/ 122464 h 237580"/>
                <a:gd name="connsiteX51" fmla="*/ 93073 w 120015"/>
                <a:gd name="connsiteY51" fmla="*/ 129812 h 237580"/>
                <a:gd name="connsiteX52" fmla="*/ 91440 w 120015"/>
                <a:gd name="connsiteY52" fmla="*/ 137160 h 237580"/>
                <a:gd name="connsiteX53" fmla="*/ 89807 w 120015"/>
                <a:gd name="connsiteY53" fmla="*/ 141242 h 237580"/>
                <a:gd name="connsiteX54" fmla="*/ 88174 w 120015"/>
                <a:gd name="connsiteY54" fmla="*/ 145324 h 237580"/>
                <a:gd name="connsiteX55" fmla="*/ 85725 w 120015"/>
                <a:gd name="connsiteY55" fmla="*/ 153489 h 237580"/>
                <a:gd name="connsiteX56" fmla="*/ 84092 w 120015"/>
                <a:gd name="connsiteY56" fmla="*/ 161653 h 237580"/>
                <a:gd name="connsiteX57" fmla="*/ 80827 w 120015"/>
                <a:gd name="connsiteY57" fmla="*/ 170634 h 237580"/>
                <a:gd name="connsiteX58" fmla="*/ 76744 w 120015"/>
                <a:gd name="connsiteY58" fmla="*/ 180431 h 237580"/>
                <a:gd name="connsiteX59" fmla="*/ 75928 w 120015"/>
                <a:gd name="connsiteY59" fmla="*/ 182064 h 237580"/>
                <a:gd name="connsiteX60" fmla="*/ 75112 w 120015"/>
                <a:gd name="connsiteY60" fmla="*/ 186962 h 237580"/>
                <a:gd name="connsiteX61" fmla="*/ 74295 w 120015"/>
                <a:gd name="connsiteY61" fmla="*/ 191044 h 237580"/>
                <a:gd name="connsiteX62" fmla="*/ 73479 w 120015"/>
                <a:gd name="connsiteY62" fmla="*/ 195126 h 237580"/>
                <a:gd name="connsiteX63" fmla="*/ 71029 w 120015"/>
                <a:gd name="connsiteY63" fmla="*/ 202474 h 237580"/>
                <a:gd name="connsiteX64" fmla="*/ 71029 w 120015"/>
                <a:gd name="connsiteY64" fmla="*/ 204924 h 237580"/>
                <a:gd name="connsiteX65" fmla="*/ 70213 w 120015"/>
                <a:gd name="connsiteY65" fmla="*/ 207373 h 237580"/>
                <a:gd name="connsiteX66" fmla="*/ 67763 w 120015"/>
                <a:gd name="connsiteY66" fmla="*/ 212271 h 237580"/>
                <a:gd name="connsiteX67" fmla="*/ 66947 w 120015"/>
                <a:gd name="connsiteY67" fmla="*/ 213904 h 237580"/>
                <a:gd name="connsiteX68" fmla="*/ 66131 w 120015"/>
                <a:gd name="connsiteY68" fmla="*/ 215537 h 237580"/>
                <a:gd name="connsiteX69" fmla="*/ 66131 w 120015"/>
                <a:gd name="connsiteY69" fmla="*/ 217987 h 237580"/>
                <a:gd name="connsiteX70" fmla="*/ 65314 w 120015"/>
                <a:gd name="connsiteY70" fmla="*/ 220436 h 237580"/>
                <a:gd name="connsiteX71" fmla="*/ 63681 w 120015"/>
                <a:gd name="connsiteY71" fmla="*/ 224518 h 237580"/>
                <a:gd name="connsiteX72" fmla="*/ 61232 w 120015"/>
                <a:gd name="connsiteY72" fmla="*/ 227784 h 237580"/>
                <a:gd name="connsiteX73" fmla="*/ 59599 w 120015"/>
                <a:gd name="connsiteY73" fmla="*/ 229416 h 237580"/>
                <a:gd name="connsiteX74" fmla="*/ 56334 w 120015"/>
                <a:gd name="connsiteY74" fmla="*/ 231049 h 237580"/>
                <a:gd name="connsiteX75" fmla="*/ 54701 w 120015"/>
                <a:gd name="connsiteY75" fmla="*/ 231049 h 237580"/>
                <a:gd name="connsiteX76" fmla="*/ 50619 w 120015"/>
                <a:gd name="connsiteY76" fmla="*/ 231049 h 237580"/>
                <a:gd name="connsiteX77" fmla="*/ 46537 w 120015"/>
                <a:gd name="connsiteY77" fmla="*/ 231866 h 237580"/>
                <a:gd name="connsiteX78" fmla="*/ 42454 w 120015"/>
                <a:gd name="connsiteY78" fmla="*/ 233499 h 237580"/>
                <a:gd name="connsiteX79" fmla="*/ 38372 w 120015"/>
                <a:gd name="connsiteY79" fmla="*/ 235948 h 237580"/>
                <a:gd name="connsiteX80" fmla="*/ 36739 w 120015"/>
                <a:gd name="connsiteY80" fmla="*/ 236764 h 237580"/>
                <a:gd name="connsiteX81" fmla="*/ 35106 w 120015"/>
                <a:gd name="connsiteY81" fmla="*/ 237581 h 237580"/>
                <a:gd name="connsiteX82" fmla="*/ 30208 w 120015"/>
                <a:gd name="connsiteY82" fmla="*/ 237581 h 237580"/>
                <a:gd name="connsiteX83" fmla="*/ 28575 w 120015"/>
                <a:gd name="connsiteY83" fmla="*/ 236764 h 237580"/>
                <a:gd name="connsiteX84" fmla="*/ 23677 w 120015"/>
                <a:gd name="connsiteY84" fmla="*/ 232682 h 237580"/>
                <a:gd name="connsiteX85" fmla="*/ 22044 w 120015"/>
                <a:gd name="connsiteY85" fmla="*/ 231866 h 237580"/>
                <a:gd name="connsiteX86" fmla="*/ 18778 w 120015"/>
                <a:gd name="connsiteY86" fmla="*/ 231049 h 237580"/>
                <a:gd name="connsiteX87" fmla="*/ 17962 w 120015"/>
                <a:gd name="connsiteY87" fmla="*/ 231049 h 237580"/>
                <a:gd name="connsiteX88" fmla="*/ 17145 w 120015"/>
                <a:gd name="connsiteY88" fmla="*/ 230233 h 237580"/>
                <a:gd name="connsiteX89" fmla="*/ 16329 w 120015"/>
                <a:gd name="connsiteY89" fmla="*/ 229416 h 237580"/>
                <a:gd name="connsiteX90" fmla="*/ 13063 w 120015"/>
                <a:gd name="connsiteY90" fmla="*/ 227784 h 237580"/>
                <a:gd name="connsiteX91" fmla="*/ 12246 w 120015"/>
                <a:gd name="connsiteY91" fmla="*/ 226967 h 237580"/>
                <a:gd name="connsiteX92" fmla="*/ 11430 w 120015"/>
                <a:gd name="connsiteY92" fmla="*/ 226151 h 237580"/>
                <a:gd name="connsiteX93" fmla="*/ 11430 w 120015"/>
                <a:gd name="connsiteY93" fmla="*/ 224518 h 237580"/>
                <a:gd name="connsiteX94" fmla="*/ 10613 w 120015"/>
                <a:gd name="connsiteY94" fmla="*/ 222885 h 237580"/>
                <a:gd name="connsiteX95" fmla="*/ 9797 w 120015"/>
                <a:gd name="connsiteY95" fmla="*/ 220436 h 237580"/>
                <a:gd name="connsiteX96" fmla="*/ 8981 w 120015"/>
                <a:gd name="connsiteY96" fmla="*/ 218803 h 237580"/>
                <a:gd name="connsiteX97" fmla="*/ 6531 w 120015"/>
                <a:gd name="connsiteY97" fmla="*/ 215537 h 237580"/>
                <a:gd name="connsiteX98" fmla="*/ 6531 w 120015"/>
                <a:gd name="connsiteY98" fmla="*/ 214721 h 237580"/>
                <a:gd name="connsiteX99" fmla="*/ 6531 w 120015"/>
                <a:gd name="connsiteY99" fmla="*/ 211455 h 237580"/>
                <a:gd name="connsiteX100" fmla="*/ 6531 w 120015"/>
                <a:gd name="connsiteY100" fmla="*/ 209006 h 237580"/>
                <a:gd name="connsiteX101" fmla="*/ 6531 w 120015"/>
                <a:gd name="connsiteY101" fmla="*/ 204924 h 237580"/>
                <a:gd name="connsiteX102" fmla="*/ 6531 w 120015"/>
                <a:gd name="connsiteY102" fmla="*/ 203291 h 237580"/>
                <a:gd name="connsiteX103" fmla="*/ 7348 w 120015"/>
                <a:gd name="connsiteY103" fmla="*/ 201658 h 237580"/>
                <a:gd name="connsiteX104" fmla="*/ 7348 w 120015"/>
                <a:gd name="connsiteY104" fmla="*/ 200025 h 237580"/>
                <a:gd name="connsiteX105" fmla="*/ 6531 w 120015"/>
                <a:gd name="connsiteY105" fmla="*/ 197576 h 237580"/>
                <a:gd name="connsiteX106" fmla="*/ 6531 w 120015"/>
                <a:gd name="connsiteY106" fmla="*/ 195126 h 237580"/>
                <a:gd name="connsiteX107" fmla="*/ 5715 w 120015"/>
                <a:gd name="connsiteY107" fmla="*/ 193494 h 237580"/>
                <a:gd name="connsiteX108" fmla="*/ 3266 w 120015"/>
                <a:gd name="connsiteY108" fmla="*/ 190228 h 237580"/>
                <a:gd name="connsiteX109" fmla="*/ 2449 w 120015"/>
                <a:gd name="connsiteY109" fmla="*/ 188595 h 237580"/>
                <a:gd name="connsiteX110" fmla="*/ 1633 w 120015"/>
                <a:gd name="connsiteY110" fmla="*/ 186962 h 237580"/>
                <a:gd name="connsiteX111" fmla="*/ 0 w 120015"/>
                <a:gd name="connsiteY111" fmla="*/ 180431 h 237580"/>
                <a:gd name="connsiteX112" fmla="*/ 0 w 120015"/>
                <a:gd name="connsiteY112" fmla="*/ 178798 h 237580"/>
                <a:gd name="connsiteX113" fmla="*/ 0 w 120015"/>
                <a:gd name="connsiteY113" fmla="*/ 174716 h 237580"/>
                <a:gd name="connsiteX114" fmla="*/ 0 w 120015"/>
                <a:gd name="connsiteY114" fmla="*/ 172266 h 237580"/>
                <a:gd name="connsiteX115" fmla="*/ 816 w 120015"/>
                <a:gd name="connsiteY115" fmla="*/ 170634 h 237580"/>
                <a:gd name="connsiteX116" fmla="*/ 816 w 120015"/>
                <a:gd name="connsiteY116" fmla="*/ 169817 h 237580"/>
                <a:gd name="connsiteX117" fmla="*/ 1633 w 120015"/>
                <a:gd name="connsiteY117" fmla="*/ 169001 h 237580"/>
                <a:gd name="connsiteX118" fmla="*/ 2449 w 120015"/>
                <a:gd name="connsiteY118" fmla="*/ 168184 h 237580"/>
                <a:gd name="connsiteX119" fmla="*/ 3266 w 120015"/>
                <a:gd name="connsiteY119" fmla="*/ 167368 h 237580"/>
                <a:gd name="connsiteX120" fmla="*/ 4082 w 120015"/>
                <a:gd name="connsiteY120" fmla="*/ 162469 h 237580"/>
                <a:gd name="connsiteX121" fmla="*/ 5715 w 120015"/>
                <a:gd name="connsiteY121" fmla="*/ 161653 h 237580"/>
                <a:gd name="connsiteX122" fmla="*/ 7348 w 120015"/>
                <a:gd name="connsiteY122" fmla="*/ 160837 h 237580"/>
                <a:gd name="connsiteX123" fmla="*/ 8981 w 120015"/>
                <a:gd name="connsiteY123" fmla="*/ 159204 h 237580"/>
                <a:gd name="connsiteX124" fmla="*/ 9797 w 120015"/>
                <a:gd name="connsiteY124" fmla="*/ 157571 h 237580"/>
                <a:gd name="connsiteX125" fmla="*/ 10613 w 120015"/>
                <a:gd name="connsiteY125" fmla="*/ 153489 h 237580"/>
                <a:gd name="connsiteX126" fmla="*/ 13063 w 120015"/>
                <a:gd name="connsiteY126" fmla="*/ 149407 h 237580"/>
                <a:gd name="connsiteX127" fmla="*/ 13879 w 120015"/>
                <a:gd name="connsiteY127" fmla="*/ 147774 h 237580"/>
                <a:gd name="connsiteX128" fmla="*/ 15512 w 120015"/>
                <a:gd name="connsiteY128" fmla="*/ 144508 h 237580"/>
                <a:gd name="connsiteX129" fmla="*/ 17145 w 120015"/>
                <a:gd name="connsiteY129" fmla="*/ 140426 h 237580"/>
                <a:gd name="connsiteX130" fmla="*/ 17962 w 120015"/>
                <a:gd name="connsiteY130" fmla="*/ 138793 h 237580"/>
                <a:gd name="connsiteX131" fmla="*/ 17962 w 120015"/>
                <a:gd name="connsiteY131" fmla="*/ 137160 h 237580"/>
                <a:gd name="connsiteX132" fmla="*/ 18778 w 120015"/>
                <a:gd name="connsiteY132" fmla="*/ 133078 h 237580"/>
                <a:gd name="connsiteX133" fmla="*/ 18778 w 120015"/>
                <a:gd name="connsiteY133" fmla="*/ 130629 h 237580"/>
                <a:gd name="connsiteX134" fmla="*/ 18778 w 120015"/>
                <a:gd name="connsiteY134" fmla="*/ 128179 h 237580"/>
                <a:gd name="connsiteX135" fmla="*/ 17962 w 120015"/>
                <a:gd name="connsiteY135" fmla="*/ 125730 h 237580"/>
                <a:gd name="connsiteX136" fmla="*/ 15512 w 120015"/>
                <a:gd name="connsiteY136" fmla="*/ 121648 h 237580"/>
                <a:gd name="connsiteX137" fmla="*/ 15512 w 120015"/>
                <a:gd name="connsiteY137" fmla="*/ 120832 h 237580"/>
                <a:gd name="connsiteX138" fmla="*/ 15512 w 120015"/>
                <a:gd name="connsiteY138" fmla="*/ 117566 h 237580"/>
                <a:gd name="connsiteX139" fmla="*/ 15512 w 120015"/>
                <a:gd name="connsiteY139" fmla="*/ 115116 h 237580"/>
                <a:gd name="connsiteX140" fmla="*/ 14696 w 120015"/>
                <a:gd name="connsiteY140" fmla="*/ 112667 h 237580"/>
                <a:gd name="connsiteX141" fmla="*/ 13879 w 120015"/>
                <a:gd name="connsiteY141" fmla="*/ 111034 h 237580"/>
                <a:gd name="connsiteX142" fmla="*/ 13063 w 120015"/>
                <a:gd name="connsiteY142" fmla="*/ 106952 h 237580"/>
                <a:gd name="connsiteX143" fmla="*/ 12246 w 120015"/>
                <a:gd name="connsiteY143" fmla="*/ 100421 h 237580"/>
                <a:gd name="connsiteX144" fmla="*/ 12246 w 120015"/>
                <a:gd name="connsiteY144" fmla="*/ 97971 h 237580"/>
                <a:gd name="connsiteX145" fmla="*/ 12246 w 120015"/>
                <a:gd name="connsiteY145" fmla="*/ 96339 h 237580"/>
                <a:gd name="connsiteX146" fmla="*/ 11430 w 120015"/>
                <a:gd name="connsiteY146" fmla="*/ 94706 h 237580"/>
                <a:gd name="connsiteX147" fmla="*/ 12246 w 120015"/>
                <a:gd name="connsiteY147" fmla="*/ 91440 h 237580"/>
                <a:gd name="connsiteX148" fmla="*/ 19594 w 120015"/>
                <a:gd name="connsiteY148" fmla="*/ 79194 h 237580"/>
                <a:gd name="connsiteX149" fmla="*/ 19594 w 120015"/>
                <a:gd name="connsiteY149" fmla="*/ 77561 h 237580"/>
                <a:gd name="connsiteX150" fmla="*/ 19594 w 120015"/>
                <a:gd name="connsiteY150" fmla="*/ 74295 h 237580"/>
                <a:gd name="connsiteX151" fmla="*/ 19594 w 120015"/>
                <a:gd name="connsiteY151" fmla="*/ 71846 h 237580"/>
                <a:gd name="connsiteX152" fmla="*/ 19594 w 120015"/>
                <a:gd name="connsiteY152" fmla="*/ 71029 h 237580"/>
                <a:gd name="connsiteX153" fmla="*/ 20411 w 120015"/>
                <a:gd name="connsiteY153" fmla="*/ 70213 h 237580"/>
                <a:gd name="connsiteX154" fmla="*/ 22044 w 120015"/>
                <a:gd name="connsiteY154" fmla="*/ 70213 h 237580"/>
                <a:gd name="connsiteX155" fmla="*/ 27759 w 120015"/>
                <a:gd name="connsiteY155" fmla="*/ 69396 h 237580"/>
                <a:gd name="connsiteX156" fmla="*/ 28575 w 120015"/>
                <a:gd name="connsiteY156" fmla="*/ 69396 h 237580"/>
                <a:gd name="connsiteX157" fmla="*/ 30208 w 120015"/>
                <a:gd name="connsiteY157" fmla="*/ 68580 h 237580"/>
                <a:gd name="connsiteX158" fmla="*/ 31841 w 120015"/>
                <a:gd name="connsiteY158" fmla="*/ 66947 h 237580"/>
                <a:gd name="connsiteX159" fmla="*/ 32657 w 120015"/>
                <a:gd name="connsiteY159" fmla="*/ 66131 h 237580"/>
                <a:gd name="connsiteX160" fmla="*/ 33473 w 120015"/>
                <a:gd name="connsiteY160" fmla="*/ 66131 h 237580"/>
                <a:gd name="connsiteX161" fmla="*/ 34290 w 120015"/>
                <a:gd name="connsiteY161" fmla="*/ 66947 h 237580"/>
                <a:gd name="connsiteX162" fmla="*/ 35106 w 120015"/>
                <a:gd name="connsiteY162" fmla="*/ 67764 h 237580"/>
                <a:gd name="connsiteX163" fmla="*/ 37556 w 120015"/>
                <a:gd name="connsiteY163" fmla="*/ 66947 h 237580"/>
                <a:gd name="connsiteX164" fmla="*/ 38372 w 120015"/>
                <a:gd name="connsiteY164" fmla="*/ 66947 h 237580"/>
                <a:gd name="connsiteX165" fmla="*/ 39188 w 120015"/>
                <a:gd name="connsiteY165" fmla="*/ 66947 h 237580"/>
                <a:gd name="connsiteX166" fmla="*/ 40005 w 120015"/>
                <a:gd name="connsiteY166" fmla="*/ 66131 h 237580"/>
                <a:gd name="connsiteX167" fmla="*/ 40005 w 120015"/>
                <a:gd name="connsiteY167" fmla="*/ 65314 h 237580"/>
                <a:gd name="connsiteX168" fmla="*/ 40005 w 120015"/>
                <a:gd name="connsiteY168" fmla="*/ 64498 h 237580"/>
                <a:gd name="connsiteX169" fmla="*/ 40821 w 120015"/>
                <a:gd name="connsiteY169" fmla="*/ 63682 h 237580"/>
                <a:gd name="connsiteX170" fmla="*/ 44087 w 120015"/>
                <a:gd name="connsiteY170" fmla="*/ 63682 h 237580"/>
                <a:gd name="connsiteX171" fmla="*/ 45720 w 120015"/>
                <a:gd name="connsiteY171" fmla="*/ 63682 h 237580"/>
                <a:gd name="connsiteX172" fmla="*/ 48169 w 120015"/>
                <a:gd name="connsiteY172" fmla="*/ 62865 h 237580"/>
                <a:gd name="connsiteX173" fmla="*/ 48986 w 120015"/>
                <a:gd name="connsiteY173" fmla="*/ 62865 h 237580"/>
                <a:gd name="connsiteX174" fmla="*/ 51435 w 120015"/>
                <a:gd name="connsiteY174" fmla="*/ 65314 h 237580"/>
                <a:gd name="connsiteX175" fmla="*/ 52252 w 120015"/>
                <a:gd name="connsiteY175" fmla="*/ 65314 h 237580"/>
                <a:gd name="connsiteX176" fmla="*/ 53068 w 120015"/>
                <a:gd name="connsiteY176" fmla="*/ 65314 h 237580"/>
                <a:gd name="connsiteX177" fmla="*/ 53884 w 120015"/>
                <a:gd name="connsiteY177" fmla="*/ 64498 h 237580"/>
                <a:gd name="connsiteX178" fmla="*/ 52252 w 120015"/>
                <a:gd name="connsiteY178" fmla="*/ 62865 h 237580"/>
                <a:gd name="connsiteX179" fmla="*/ 52252 w 120015"/>
                <a:gd name="connsiteY179" fmla="*/ 62049 h 237580"/>
                <a:gd name="connsiteX180" fmla="*/ 52252 w 120015"/>
                <a:gd name="connsiteY180" fmla="*/ 61232 h 237580"/>
                <a:gd name="connsiteX181" fmla="*/ 53068 w 120015"/>
                <a:gd name="connsiteY181" fmla="*/ 59599 h 237580"/>
                <a:gd name="connsiteX182" fmla="*/ 54701 w 120015"/>
                <a:gd name="connsiteY182" fmla="*/ 57966 h 237580"/>
                <a:gd name="connsiteX183" fmla="*/ 57966 w 120015"/>
                <a:gd name="connsiteY183" fmla="*/ 55517 h 237580"/>
                <a:gd name="connsiteX184" fmla="*/ 61232 w 120015"/>
                <a:gd name="connsiteY184" fmla="*/ 53068 h 237580"/>
                <a:gd name="connsiteX185" fmla="*/ 62048 w 120015"/>
                <a:gd name="connsiteY185" fmla="*/ 53068 h 237580"/>
                <a:gd name="connsiteX186" fmla="*/ 62865 w 120015"/>
                <a:gd name="connsiteY186" fmla="*/ 53068 h 237580"/>
                <a:gd name="connsiteX187" fmla="*/ 63681 w 120015"/>
                <a:gd name="connsiteY187" fmla="*/ 56334 h 237580"/>
                <a:gd name="connsiteX188" fmla="*/ 63681 w 120015"/>
                <a:gd name="connsiteY188" fmla="*/ 57150 h 237580"/>
                <a:gd name="connsiteX189" fmla="*/ 64498 w 120015"/>
                <a:gd name="connsiteY189" fmla="*/ 57150 h 237580"/>
                <a:gd name="connsiteX190" fmla="*/ 65314 w 120015"/>
                <a:gd name="connsiteY190" fmla="*/ 57150 h 237580"/>
                <a:gd name="connsiteX191" fmla="*/ 66131 w 120015"/>
                <a:gd name="connsiteY191" fmla="*/ 55517 h 237580"/>
                <a:gd name="connsiteX192" fmla="*/ 66131 w 120015"/>
                <a:gd name="connsiteY192" fmla="*/ 54701 h 237580"/>
                <a:gd name="connsiteX193" fmla="*/ 65314 w 120015"/>
                <a:gd name="connsiteY193" fmla="*/ 53884 h 237580"/>
                <a:gd name="connsiteX194" fmla="*/ 65314 w 120015"/>
                <a:gd name="connsiteY194" fmla="*/ 53068 h 237580"/>
                <a:gd name="connsiteX195" fmla="*/ 65314 w 120015"/>
                <a:gd name="connsiteY195" fmla="*/ 52251 h 237580"/>
                <a:gd name="connsiteX196" fmla="*/ 66947 w 120015"/>
                <a:gd name="connsiteY196" fmla="*/ 50619 h 237580"/>
                <a:gd name="connsiteX197" fmla="*/ 68580 w 120015"/>
                <a:gd name="connsiteY197" fmla="*/ 48986 h 237580"/>
                <a:gd name="connsiteX198" fmla="*/ 69396 w 120015"/>
                <a:gd name="connsiteY198" fmla="*/ 46537 h 237580"/>
                <a:gd name="connsiteX199" fmla="*/ 70213 w 120015"/>
                <a:gd name="connsiteY199" fmla="*/ 45720 h 237580"/>
                <a:gd name="connsiteX200" fmla="*/ 71846 w 120015"/>
                <a:gd name="connsiteY200" fmla="*/ 44904 h 237580"/>
                <a:gd name="connsiteX201" fmla="*/ 72662 w 120015"/>
                <a:gd name="connsiteY201" fmla="*/ 44904 h 237580"/>
                <a:gd name="connsiteX202" fmla="*/ 72662 w 120015"/>
                <a:gd name="connsiteY202" fmla="*/ 45720 h 237580"/>
                <a:gd name="connsiteX203" fmla="*/ 72662 w 120015"/>
                <a:gd name="connsiteY203" fmla="*/ 46537 h 237580"/>
                <a:gd name="connsiteX204" fmla="*/ 72662 w 120015"/>
                <a:gd name="connsiteY204" fmla="*/ 47353 h 237580"/>
                <a:gd name="connsiteX205" fmla="*/ 71846 w 120015"/>
                <a:gd name="connsiteY205" fmla="*/ 48169 h 237580"/>
                <a:gd name="connsiteX206" fmla="*/ 71846 w 120015"/>
                <a:gd name="connsiteY206" fmla="*/ 48986 h 237580"/>
                <a:gd name="connsiteX207" fmla="*/ 72662 w 120015"/>
                <a:gd name="connsiteY207" fmla="*/ 48986 h 237580"/>
                <a:gd name="connsiteX208" fmla="*/ 73479 w 120015"/>
                <a:gd name="connsiteY208" fmla="*/ 48986 h 237580"/>
                <a:gd name="connsiteX209" fmla="*/ 74295 w 120015"/>
                <a:gd name="connsiteY209" fmla="*/ 46537 h 237580"/>
                <a:gd name="connsiteX210" fmla="*/ 75928 w 120015"/>
                <a:gd name="connsiteY210" fmla="*/ 44087 h 237580"/>
                <a:gd name="connsiteX211" fmla="*/ 76744 w 120015"/>
                <a:gd name="connsiteY211" fmla="*/ 43271 h 237580"/>
                <a:gd name="connsiteX212" fmla="*/ 77561 w 120015"/>
                <a:gd name="connsiteY212" fmla="*/ 42454 h 237580"/>
                <a:gd name="connsiteX213" fmla="*/ 79194 w 120015"/>
                <a:gd name="connsiteY213" fmla="*/ 42454 h 237580"/>
                <a:gd name="connsiteX214" fmla="*/ 80827 w 120015"/>
                <a:gd name="connsiteY214" fmla="*/ 43271 h 237580"/>
                <a:gd name="connsiteX215" fmla="*/ 78377 w 120015"/>
                <a:gd name="connsiteY215" fmla="*/ 40821 h 237580"/>
                <a:gd name="connsiteX216" fmla="*/ 77561 w 120015"/>
                <a:gd name="connsiteY216" fmla="*/ 37556 h 237580"/>
                <a:gd name="connsiteX217" fmla="*/ 80827 w 120015"/>
                <a:gd name="connsiteY217" fmla="*/ 32657 h 237580"/>
                <a:gd name="connsiteX218" fmla="*/ 80827 w 120015"/>
                <a:gd name="connsiteY218" fmla="*/ 31841 h 237580"/>
                <a:gd name="connsiteX219" fmla="*/ 81643 w 120015"/>
                <a:gd name="connsiteY219" fmla="*/ 31841 h 237580"/>
                <a:gd name="connsiteX220" fmla="*/ 81643 w 120015"/>
                <a:gd name="connsiteY220" fmla="*/ 31024 h 237580"/>
                <a:gd name="connsiteX221" fmla="*/ 80010 w 120015"/>
                <a:gd name="connsiteY221" fmla="*/ 29391 h 237580"/>
                <a:gd name="connsiteX222" fmla="*/ 80010 w 120015"/>
                <a:gd name="connsiteY222" fmla="*/ 28575 h 237580"/>
                <a:gd name="connsiteX223" fmla="*/ 80010 w 120015"/>
                <a:gd name="connsiteY223" fmla="*/ 26942 h 237580"/>
                <a:gd name="connsiteX224" fmla="*/ 80827 w 120015"/>
                <a:gd name="connsiteY224" fmla="*/ 26126 h 237580"/>
                <a:gd name="connsiteX225" fmla="*/ 81643 w 120015"/>
                <a:gd name="connsiteY225" fmla="*/ 25309 h 237580"/>
                <a:gd name="connsiteX226" fmla="*/ 82459 w 120015"/>
                <a:gd name="connsiteY226" fmla="*/ 25309 h 237580"/>
                <a:gd name="connsiteX227" fmla="*/ 83276 w 120015"/>
                <a:gd name="connsiteY227" fmla="*/ 26126 h 237580"/>
                <a:gd name="connsiteX228" fmla="*/ 84909 w 120015"/>
                <a:gd name="connsiteY228" fmla="*/ 27759 h 237580"/>
                <a:gd name="connsiteX229" fmla="*/ 85725 w 120015"/>
                <a:gd name="connsiteY229" fmla="*/ 27759 h 237580"/>
                <a:gd name="connsiteX230" fmla="*/ 87358 w 120015"/>
                <a:gd name="connsiteY230" fmla="*/ 26126 h 237580"/>
                <a:gd name="connsiteX231" fmla="*/ 88174 w 120015"/>
                <a:gd name="connsiteY231" fmla="*/ 24493 h 237580"/>
                <a:gd name="connsiteX232" fmla="*/ 89807 w 120015"/>
                <a:gd name="connsiteY232" fmla="*/ 23676 h 237580"/>
                <a:gd name="connsiteX233" fmla="*/ 91440 w 120015"/>
                <a:gd name="connsiteY233" fmla="*/ 22860 h 237580"/>
                <a:gd name="connsiteX234" fmla="*/ 94706 w 120015"/>
                <a:gd name="connsiteY234" fmla="*/ 20411 h 237580"/>
                <a:gd name="connsiteX235" fmla="*/ 96338 w 120015"/>
                <a:gd name="connsiteY235" fmla="*/ 14696 h 237580"/>
                <a:gd name="connsiteX236" fmla="*/ 96338 w 120015"/>
                <a:gd name="connsiteY236" fmla="*/ 13063 h 237580"/>
                <a:gd name="connsiteX237" fmla="*/ 95522 w 120015"/>
                <a:gd name="connsiteY237" fmla="*/ 11430 h 237580"/>
                <a:gd name="connsiteX238" fmla="*/ 94706 w 120015"/>
                <a:gd name="connsiteY238" fmla="*/ 9797 h 237580"/>
                <a:gd name="connsiteX239" fmla="*/ 93889 w 120015"/>
                <a:gd name="connsiteY239" fmla="*/ 7348 h 237580"/>
                <a:gd name="connsiteX240" fmla="*/ 93889 w 120015"/>
                <a:gd name="connsiteY240" fmla="*/ 6532 h 237580"/>
                <a:gd name="connsiteX241" fmla="*/ 95522 w 120015"/>
                <a:gd name="connsiteY241" fmla="*/ 6532 h 237580"/>
                <a:gd name="connsiteX242" fmla="*/ 96338 w 120015"/>
                <a:gd name="connsiteY242" fmla="*/ 6532 h 237580"/>
                <a:gd name="connsiteX243" fmla="*/ 97971 w 120015"/>
                <a:gd name="connsiteY243" fmla="*/ 4082 h 237580"/>
                <a:gd name="connsiteX244" fmla="*/ 100421 w 120015"/>
                <a:gd name="connsiteY244" fmla="*/ 0 h 237580"/>
                <a:gd name="connsiteX245" fmla="*/ 101237 w 120015"/>
                <a:gd name="connsiteY245" fmla="*/ 0 h 237580"/>
                <a:gd name="connsiteX246" fmla="*/ 102054 w 120015"/>
                <a:gd name="connsiteY246" fmla="*/ 816 h 237580"/>
                <a:gd name="connsiteX247" fmla="*/ 102054 w 120015"/>
                <a:gd name="connsiteY247" fmla="*/ 1633 h 237580"/>
                <a:gd name="connsiteX248" fmla="*/ 102870 w 120015"/>
                <a:gd name="connsiteY248" fmla="*/ 2449 h 237580"/>
                <a:gd name="connsiteX249" fmla="*/ 104503 w 120015"/>
                <a:gd name="connsiteY249" fmla="*/ 4082 h 237580"/>
                <a:gd name="connsiteX250" fmla="*/ 103687 w 120015"/>
                <a:gd name="connsiteY250" fmla="*/ 8981 h 237580"/>
                <a:gd name="connsiteX251" fmla="*/ 84092 w 120015"/>
                <a:gd name="connsiteY251" fmla="*/ 24493 h 237580"/>
                <a:gd name="connsiteX252" fmla="*/ 84092 w 120015"/>
                <a:gd name="connsiteY252" fmla="*/ 24493 h 237580"/>
                <a:gd name="connsiteX253" fmla="*/ 81643 w 120015"/>
                <a:gd name="connsiteY253" fmla="*/ 24493 h 237580"/>
                <a:gd name="connsiteX254" fmla="*/ 81643 w 120015"/>
                <a:gd name="connsiteY254" fmla="*/ 22044 h 237580"/>
                <a:gd name="connsiteX255" fmla="*/ 82459 w 120015"/>
                <a:gd name="connsiteY255" fmla="*/ 22044 h 237580"/>
                <a:gd name="connsiteX256" fmla="*/ 82459 w 120015"/>
                <a:gd name="connsiteY256" fmla="*/ 21227 h 237580"/>
                <a:gd name="connsiteX257" fmla="*/ 83276 w 120015"/>
                <a:gd name="connsiteY257" fmla="*/ 21227 h 237580"/>
                <a:gd name="connsiteX258" fmla="*/ 84092 w 120015"/>
                <a:gd name="connsiteY258" fmla="*/ 22860 h 237580"/>
                <a:gd name="connsiteX259" fmla="*/ 84092 w 120015"/>
                <a:gd name="connsiteY259" fmla="*/ 24493 h 237580"/>
                <a:gd name="connsiteX260" fmla="*/ 110218 w 120015"/>
                <a:gd name="connsiteY260" fmla="*/ 84909 h 237580"/>
                <a:gd name="connsiteX261" fmla="*/ 108585 w 120015"/>
                <a:gd name="connsiteY261" fmla="*/ 88174 h 237580"/>
                <a:gd name="connsiteX262" fmla="*/ 109402 w 120015"/>
                <a:gd name="connsiteY262" fmla="*/ 85725 h 237580"/>
                <a:gd name="connsiteX263" fmla="*/ 111851 w 120015"/>
                <a:gd name="connsiteY263" fmla="*/ 81643 h 237580"/>
                <a:gd name="connsiteX264" fmla="*/ 112667 w 120015"/>
                <a:gd name="connsiteY264" fmla="*/ 81643 h 237580"/>
                <a:gd name="connsiteX265" fmla="*/ 110218 w 120015"/>
                <a:gd name="connsiteY265" fmla="*/ 84909 h 23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120015" h="237580">
                  <a:moveTo>
                    <a:pt x="103687" y="8981"/>
                  </a:moveTo>
                  <a:lnTo>
                    <a:pt x="104503" y="10614"/>
                  </a:lnTo>
                  <a:lnTo>
                    <a:pt x="105319" y="12246"/>
                  </a:lnTo>
                  <a:lnTo>
                    <a:pt x="107769" y="16329"/>
                  </a:lnTo>
                  <a:lnTo>
                    <a:pt x="108585" y="17962"/>
                  </a:lnTo>
                  <a:lnTo>
                    <a:pt x="109402" y="19594"/>
                  </a:lnTo>
                  <a:lnTo>
                    <a:pt x="110218" y="22860"/>
                  </a:lnTo>
                  <a:lnTo>
                    <a:pt x="111851" y="27759"/>
                  </a:lnTo>
                  <a:lnTo>
                    <a:pt x="113484" y="35923"/>
                  </a:lnTo>
                  <a:lnTo>
                    <a:pt x="114300" y="44087"/>
                  </a:lnTo>
                  <a:lnTo>
                    <a:pt x="115116" y="48169"/>
                  </a:lnTo>
                  <a:lnTo>
                    <a:pt x="116749" y="51435"/>
                  </a:lnTo>
                  <a:lnTo>
                    <a:pt x="119198" y="54701"/>
                  </a:lnTo>
                  <a:lnTo>
                    <a:pt x="120015" y="58783"/>
                  </a:lnTo>
                  <a:lnTo>
                    <a:pt x="118382" y="62865"/>
                  </a:lnTo>
                  <a:lnTo>
                    <a:pt x="116749" y="66947"/>
                  </a:lnTo>
                  <a:lnTo>
                    <a:pt x="115933" y="67764"/>
                  </a:lnTo>
                  <a:lnTo>
                    <a:pt x="115116" y="68580"/>
                  </a:lnTo>
                  <a:lnTo>
                    <a:pt x="115116" y="68580"/>
                  </a:lnTo>
                  <a:lnTo>
                    <a:pt x="113484" y="67764"/>
                  </a:lnTo>
                  <a:lnTo>
                    <a:pt x="111851" y="66131"/>
                  </a:lnTo>
                  <a:lnTo>
                    <a:pt x="110218" y="62049"/>
                  </a:lnTo>
                  <a:lnTo>
                    <a:pt x="109402" y="60416"/>
                  </a:lnTo>
                  <a:lnTo>
                    <a:pt x="108585" y="60416"/>
                  </a:lnTo>
                  <a:lnTo>
                    <a:pt x="106952" y="60416"/>
                  </a:lnTo>
                  <a:lnTo>
                    <a:pt x="105319" y="62049"/>
                  </a:lnTo>
                  <a:lnTo>
                    <a:pt x="105319" y="62865"/>
                  </a:lnTo>
                  <a:lnTo>
                    <a:pt x="105319" y="65314"/>
                  </a:lnTo>
                  <a:lnTo>
                    <a:pt x="106136" y="66947"/>
                  </a:lnTo>
                  <a:lnTo>
                    <a:pt x="106136" y="68580"/>
                  </a:lnTo>
                  <a:lnTo>
                    <a:pt x="106136" y="71029"/>
                  </a:lnTo>
                  <a:lnTo>
                    <a:pt x="106952" y="71846"/>
                  </a:lnTo>
                  <a:lnTo>
                    <a:pt x="107769" y="72662"/>
                  </a:lnTo>
                  <a:lnTo>
                    <a:pt x="108585" y="74295"/>
                  </a:lnTo>
                  <a:lnTo>
                    <a:pt x="108585" y="78377"/>
                  </a:lnTo>
                  <a:lnTo>
                    <a:pt x="107769" y="80010"/>
                  </a:lnTo>
                  <a:lnTo>
                    <a:pt x="106136" y="81643"/>
                  </a:lnTo>
                  <a:lnTo>
                    <a:pt x="106136" y="82459"/>
                  </a:lnTo>
                  <a:lnTo>
                    <a:pt x="106952" y="83276"/>
                  </a:lnTo>
                  <a:lnTo>
                    <a:pt x="106136" y="84092"/>
                  </a:lnTo>
                  <a:lnTo>
                    <a:pt x="104503" y="84909"/>
                  </a:lnTo>
                  <a:lnTo>
                    <a:pt x="103687" y="85725"/>
                  </a:lnTo>
                  <a:lnTo>
                    <a:pt x="102870" y="87358"/>
                  </a:lnTo>
                  <a:lnTo>
                    <a:pt x="101237" y="90624"/>
                  </a:lnTo>
                  <a:lnTo>
                    <a:pt x="101237" y="92257"/>
                  </a:lnTo>
                  <a:lnTo>
                    <a:pt x="102054" y="97971"/>
                  </a:lnTo>
                  <a:lnTo>
                    <a:pt x="102054" y="102054"/>
                  </a:lnTo>
                  <a:lnTo>
                    <a:pt x="100421" y="109401"/>
                  </a:lnTo>
                  <a:lnTo>
                    <a:pt x="99604" y="112667"/>
                  </a:lnTo>
                  <a:lnTo>
                    <a:pt x="97971" y="116749"/>
                  </a:lnTo>
                  <a:lnTo>
                    <a:pt x="95522" y="122464"/>
                  </a:lnTo>
                  <a:lnTo>
                    <a:pt x="93073" y="129812"/>
                  </a:lnTo>
                  <a:lnTo>
                    <a:pt x="91440" y="137160"/>
                  </a:lnTo>
                  <a:lnTo>
                    <a:pt x="89807" y="141242"/>
                  </a:lnTo>
                  <a:lnTo>
                    <a:pt x="88174" y="145324"/>
                  </a:lnTo>
                  <a:lnTo>
                    <a:pt x="85725" y="153489"/>
                  </a:lnTo>
                  <a:lnTo>
                    <a:pt x="84092" y="161653"/>
                  </a:lnTo>
                  <a:lnTo>
                    <a:pt x="80827" y="170634"/>
                  </a:lnTo>
                  <a:lnTo>
                    <a:pt x="76744" y="180431"/>
                  </a:lnTo>
                  <a:lnTo>
                    <a:pt x="75928" y="182064"/>
                  </a:lnTo>
                  <a:lnTo>
                    <a:pt x="75112" y="186962"/>
                  </a:lnTo>
                  <a:lnTo>
                    <a:pt x="74295" y="191044"/>
                  </a:lnTo>
                  <a:lnTo>
                    <a:pt x="73479" y="195126"/>
                  </a:lnTo>
                  <a:lnTo>
                    <a:pt x="71029" y="202474"/>
                  </a:lnTo>
                  <a:lnTo>
                    <a:pt x="71029" y="204924"/>
                  </a:lnTo>
                  <a:lnTo>
                    <a:pt x="70213" y="207373"/>
                  </a:lnTo>
                  <a:lnTo>
                    <a:pt x="67763" y="212271"/>
                  </a:lnTo>
                  <a:lnTo>
                    <a:pt x="66947" y="213904"/>
                  </a:lnTo>
                  <a:lnTo>
                    <a:pt x="66131" y="215537"/>
                  </a:lnTo>
                  <a:lnTo>
                    <a:pt x="66131" y="217987"/>
                  </a:lnTo>
                  <a:lnTo>
                    <a:pt x="65314" y="220436"/>
                  </a:lnTo>
                  <a:lnTo>
                    <a:pt x="63681" y="224518"/>
                  </a:lnTo>
                  <a:lnTo>
                    <a:pt x="61232" y="227784"/>
                  </a:lnTo>
                  <a:lnTo>
                    <a:pt x="59599" y="229416"/>
                  </a:lnTo>
                  <a:lnTo>
                    <a:pt x="56334" y="231049"/>
                  </a:lnTo>
                  <a:lnTo>
                    <a:pt x="54701" y="231049"/>
                  </a:lnTo>
                  <a:lnTo>
                    <a:pt x="50619" y="231049"/>
                  </a:lnTo>
                  <a:lnTo>
                    <a:pt x="46537" y="231866"/>
                  </a:lnTo>
                  <a:lnTo>
                    <a:pt x="42454" y="233499"/>
                  </a:lnTo>
                  <a:lnTo>
                    <a:pt x="38372" y="235948"/>
                  </a:lnTo>
                  <a:lnTo>
                    <a:pt x="36739" y="236764"/>
                  </a:lnTo>
                  <a:lnTo>
                    <a:pt x="35106" y="237581"/>
                  </a:lnTo>
                  <a:lnTo>
                    <a:pt x="30208" y="237581"/>
                  </a:lnTo>
                  <a:lnTo>
                    <a:pt x="28575" y="236764"/>
                  </a:lnTo>
                  <a:lnTo>
                    <a:pt x="23677" y="232682"/>
                  </a:lnTo>
                  <a:lnTo>
                    <a:pt x="22044" y="231866"/>
                  </a:lnTo>
                  <a:lnTo>
                    <a:pt x="18778" y="231049"/>
                  </a:lnTo>
                  <a:lnTo>
                    <a:pt x="17962" y="231049"/>
                  </a:lnTo>
                  <a:lnTo>
                    <a:pt x="17145" y="230233"/>
                  </a:lnTo>
                  <a:lnTo>
                    <a:pt x="16329" y="229416"/>
                  </a:lnTo>
                  <a:lnTo>
                    <a:pt x="13063" y="227784"/>
                  </a:lnTo>
                  <a:lnTo>
                    <a:pt x="12246" y="226967"/>
                  </a:lnTo>
                  <a:lnTo>
                    <a:pt x="11430" y="226151"/>
                  </a:lnTo>
                  <a:lnTo>
                    <a:pt x="11430" y="224518"/>
                  </a:lnTo>
                  <a:lnTo>
                    <a:pt x="10613" y="222885"/>
                  </a:lnTo>
                  <a:lnTo>
                    <a:pt x="9797" y="220436"/>
                  </a:lnTo>
                  <a:lnTo>
                    <a:pt x="8981" y="218803"/>
                  </a:lnTo>
                  <a:lnTo>
                    <a:pt x="6531" y="215537"/>
                  </a:lnTo>
                  <a:lnTo>
                    <a:pt x="6531" y="214721"/>
                  </a:lnTo>
                  <a:lnTo>
                    <a:pt x="6531" y="211455"/>
                  </a:lnTo>
                  <a:lnTo>
                    <a:pt x="6531" y="209006"/>
                  </a:lnTo>
                  <a:lnTo>
                    <a:pt x="6531" y="204924"/>
                  </a:lnTo>
                  <a:lnTo>
                    <a:pt x="6531" y="203291"/>
                  </a:lnTo>
                  <a:lnTo>
                    <a:pt x="7348" y="201658"/>
                  </a:lnTo>
                  <a:lnTo>
                    <a:pt x="7348" y="200025"/>
                  </a:lnTo>
                  <a:lnTo>
                    <a:pt x="6531" y="197576"/>
                  </a:lnTo>
                  <a:lnTo>
                    <a:pt x="6531" y="195126"/>
                  </a:lnTo>
                  <a:lnTo>
                    <a:pt x="5715" y="193494"/>
                  </a:lnTo>
                  <a:lnTo>
                    <a:pt x="3266" y="190228"/>
                  </a:lnTo>
                  <a:lnTo>
                    <a:pt x="2449" y="188595"/>
                  </a:lnTo>
                  <a:lnTo>
                    <a:pt x="1633" y="186962"/>
                  </a:lnTo>
                  <a:lnTo>
                    <a:pt x="0" y="180431"/>
                  </a:lnTo>
                  <a:lnTo>
                    <a:pt x="0" y="178798"/>
                  </a:lnTo>
                  <a:lnTo>
                    <a:pt x="0" y="174716"/>
                  </a:lnTo>
                  <a:lnTo>
                    <a:pt x="0" y="172266"/>
                  </a:lnTo>
                  <a:lnTo>
                    <a:pt x="816" y="170634"/>
                  </a:lnTo>
                  <a:lnTo>
                    <a:pt x="816" y="169817"/>
                  </a:lnTo>
                  <a:lnTo>
                    <a:pt x="1633" y="169001"/>
                  </a:lnTo>
                  <a:lnTo>
                    <a:pt x="2449" y="168184"/>
                  </a:lnTo>
                  <a:lnTo>
                    <a:pt x="3266" y="167368"/>
                  </a:lnTo>
                  <a:lnTo>
                    <a:pt x="4082" y="162469"/>
                  </a:lnTo>
                  <a:lnTo>
                    <a:pt x="5715" y="161653"/>
                  </a:lnTo>
                  <a:lnTo>
                    <a:pt x="7348" y="160837"/>
                  </a:lnTo>
                  <a:lnTo>
                    <a:pt x="8981" y="159204"/>
                  </a:lnTo>
                  <a:lnTo>
                    <a:pt x="9797" y="157571"/>
                  </a:lnTo>
                  <a:lnTo>
                    <a:pt x="10613" y="153489"/>
                  </a:lnTo>
                  <a:lnTo>
                    <a:pt x="13063" y="149407"/>
                  </a:lnTo>
                  <a:lnTo>
                    <a:pt x="13879" y="147774"/>
                  </a:lnTo>
                  <a:lnTo>
                    <a:pt x="15512" y="144508"/>
                  </a:lnTo>
                  <a:lnTo>
                    <a:pt x="17145" y="140426"/>
                  </a:lnTo>
                  <a:lnTo>
                    <a:pt x="17962" y="138793"/>
                  </a:lnTo>
                  <a:lnTo>
                    <a:pt x="17962" y="137160"/>
                  </a:lnTo>
                  <a:lnTo>
                    <a:pt x="18778" y="133078"/>
                  </a:lnTo>
                  <a:lnTo>
                    <a:pt x="18778" y="130629"/>
                  </a:lnTo>
                  <a:lnTo>
                    <a:pt x="18778" y="128179"/>
                  </a:lnTo>
                  <a:lnTo>
                    <a:pt x="17962" y="125730"/>
                  </a:lnTo>
                  <a:lnTo>
                    <a:pt x="15512" y="121648"/>
                  </a:lnTo>
                  <a:lnTo>
                    <a:pt x="15512" y="120832"/>
                  </a:lnTo>
                  <a:lnTo>
                    <a:pt x="15512" y="117566"/>
                  </a:lnTo>
                  <a:lnTo>
                    <a:pt x="15512" y="115116"/>
                  </a:lnTo>
                  <a:lnTo>
                    <a:pt x="14696" y="112667"/>
                  </a:lnTo>
                  <a:lnTo>
                    <a:pt x="13879" y="111034"/>
                  </a:lnTo>
                  <a:lnTo>
                    <a:pt x="13063" y="106952"/>
                  </a:lnTo>
                  <a:lnTo>
                    <a:pt x="12246" y="100421"/>
                  </a:lnTo>
                  <a:lnTo>
                    <a:pt x="12246" y="97971"/>
                  </a:lnTo>
                  <a:lnTo>
                    <a:pt x="12246" y="96339"/>
                  </a:lnTo>
                  <a:lnTo>
                    <a:pt x="11430" y="94706"/>
                  </a:lnTo>
                  <a:lnTo>
                    <a:pt x="12246" y="91440"/>
                  </a:lnTo>
                  <a:lnTo>
                    <a:pt x="19594" y="79194"/>
                  </a:lnTo>
                  <a:lnTo>
                    <a:pt x="19594" y="77561"/>
                  </a:lnTo>
                  <a:lnTo>
                    <a:pt x="19594" y="74295"/>
                  </a:lnTo>
                  <a:lnTo>
                    <a:pt x="19594" y="71846"/>
                  </a:lnTo>
                  <a:lnTo>
                    <a:pt x="19594" y="71029"/>
                  </a:lnTo>
                  <a:lnTo>
                    <a:pt x="20411" y="70213"/>
                  </a:lnTo>
                  <a:lnTo>
                    <a:pt x="22044" y="70213"/>
                  </a:lnTo>
                  <a:lnTo>
                    <a:pt x="27759" y="69396"/>
                  </a:lnTo>
                  <a:lnTo>
                    <a:pt x="28575" y="69396"/>
                  </a:lnTo>
                  <a:lnTo>
                    <a:pt x="30208" y="68580"/>
                  </a:lnTo>
                  <a:lnTo>
                    <a:pt x="31841" y="66947"/>
                  </a:lnTo>
                  <a:lnTo>
                    <a:pt x="32657" y="66131"/>
                  </a:lnTo>
                  <a:lnTo>
                    <a:pt x="33473" y="66131"/>
                  </a:lnTo>
                  <a:lnTo>
                    <a:pt x="34290" y="66947"/>
                  </a:lnTo>
                  <a:lnTo>
                    <a:pt x="35106" y="67764"/>
                  </a:lnTo>
                  <a:lnTo>
                    <a:pt x="37556" y="66947"/>
                  </a:lnTo>
                  <a:lnTo>
                    <a:pt x="38372" y="66947"/>
                  </a:lnTo>
                  <a:lnTo>
                    <a:pt x="39188" y="66947"/>
                  </a:lnTo>
                  <a:lnTo>
                    <a:pt x="40005" y="66131"/>
                  </a:lnTo>
                  <a:lnTo>
                    <a:pt x="40005" y="65314"/>
                  </a:lnTo>
                  <a:lnTo>
                    <a:pt x="40005" y="64498"/>
                  </a:lnTo>
                  <a:lnTo>
                    <a:pt x="40821" y="63682"/>
                  </a:lnTo>
                  <a:lnTo>
                    <a:pt x="44087" y="63682"/>
                  </a:lnTo>
                  <a:lnTo>
                    <a:pt x="45720" y="63682"/>
                  </a:lnTo>
                  <a:lnTo>
                    <a:pt x="48169" y="62865"/>
                  </a:lnTo>
                  <a:lnTo>
                    <a:pt x="48986" y="62865"/>
                  </a:lnTo>
                  <a:lnTo>
                    <a:pt x="51435" y="65314"/>
                  </a:lnTo>
                  <a:lnTo>
                    <a:pt x="52252" y="65314"/>
                  </a:lnTo>
                  <a:lnTo>
                    <a:pt x="53068" y="65314"/>
                  </a:lnTo>
                  <a:lnTo>
                    <a:pt x="53884" y="64498"/>
                  </a:lnTo>
                  <a:lnTo>
                    <a:pt x="52252" y="62865"/>
                  </a:lnTo>
                  <a:lnTo>
                    <a:pt x="52252" y="62049"/>
                  </a:lnTo>
                  <a:lnTo>
                    <a:pt x="52252" y="61232"/>
                  </a:lnTo>
                  <a:lnTo>
                    <a:pt x="53068" y="59599"/>
                  </a:lnTo>
                  <a:lnTo>
                    <a:pt x="54701" y="57966"/>
                  </a:lnTo>
                  <a:lnTo>
                    <a:pt x="57966" y="55517"/>
                  </a:lnTo>
                  <a:lnTo>
                    <a:pt x="61232" y="53068"/>
                  </a:lnTo>
                  <a:lnTo>
                    <a:pt x="62048" y="53068"/>
                  </a:lnTo>
                  <a:lnTo>
                    <a:pt x="62865" y="53068"/>
                  </a:lnTo>
                  <a:lnTo>
                    <a:pt x="63681" y="56334"/>
                  </a:lnTo>
                  <a:lnTo>
                    <a:pt x="63681" y="57150"/>
                  </a:lnTo>
                  <a:lnTo>
                    <a:pt x="64498" y="57150"/>
                  </a:lnTo>
                  <a:lnTo>
                    <a:pt x="65314" y="57150"/>
                  </a:lnTo>
                  <a:lnTo>
                    <a:pt x="66131" y="55517"/>
                  </a:lnTo>
                  <a:lnTo>
                    <a:pt x="66131" y="54701"/>
                  </a:lnTo>
                  <a:lnTo>
                    <a:pt x="65314" y="53884"/>
                  </a:lnTo>
                  <a:lnTo>
                    <a:pt x="65314" y="53068"/>
                  </a:lnTo>
                  <a:lnTo>
                    <a:pt x="65314" y="52251"/>
                  </a:lnTo>
                  <a:lnTo>
                    <a:pt x="66947" y="50619"/>
                  </a:lnTo>
                  <a:lnTo>
                    <a:pt x="68580" y="48986"/>
                  </a:lnTo>
                  <a:lnTo>
                    <a:pt x="69396" y="46537"/>
                  </a:lnTo>
                  <a:lnTo>
                    <a:pt x="70213" y="45720"/>
                  </a:lnTo>
                  <a:lnTo>
                    <a:pt x="71846" y="44904"/>
                  </a:lnTo>
                  <a:lnTo>
                    <a:pt x="72662" y="44904"/>
                  </a:lnTo>
                  <a:lnTo>
                    <a:pt x="72662" y="45720"/>
                  </a:lnTo>
                  <a:lnTo>
                    <a:pt x="72662" y="46537"/>
                  </a:lnTo>
                  <a:lnTo>
                    <a:pt x="72662" y="47353"/>
                  </a:lnTo>
                  <a:lnTo>
                    <a:pt x="71846" y="48169"/>
                  </a:lnTo>
                  <a:lnTo>
                    <a:pt x="71846" y="48986"/>
                  </a:lnTo>
                  <a:lnTo>
                    <a:pt x="72662" y="48986"/>
                  </a:lnTo>
                  <a:lnTo>
                    <a:pt x="73479" y="48986"/>
                  </a:lnTo>
                  <a:lnTo>
                    <a:pt x="74295" y="46537"/>
                  </a:lnTo>
                  <a:lnTo>
                    <a:pt x="75928" y="44087"/>
                  </a:lnTo>
                  <a:lnTo>
                    <a:pt x="76744" y="43271"/>
                  </a:lnTo>
                  <a:lnTo>
                    <a:pt x="77561" y="42454"/>
                  </a:lnTo>
                  <a:lnTo>
                    <a:pt x="79194" y="42454"/>
                  </a:lnTo>
                  <a:lnTo>
                    <a:pt x="80827" y="43271"/>
                  </a:lnTo>
                  <a:lnTo>
                    <a:pt x="78377" y="40821"/>
                  </a:lnTo>
                  <a:lnTo>
                    <a:pt x="77561" y="37556"/>
                  </a:lnTo>
                  <a:lnTo>
                    <a:pt x="80827" y="32657"/>
                  </a:lnTo>
                  <a:lnTo>
                    <a:pt x="80827" y="31841"/>
                  </a:lnTo>
                  <a:lnTo>
                    <a:pt x="81643" y="31841"/>
                  </a:lnTo>
                  <a:lnTo>
                    <a:pt x="81643" y="31024"/>
                  </a:lnTo>
                  <a:lnTo>
                    <a:pt x="80010" y="29391"/>
                  </a:lnTo>
                  <a:lnTo>
                    <a:pt x="80010" y="28575"/>
                  </a:lnTo>
                  <a:lnTo>
                    <a:pt x="80010" y="26942"/>
                  </a:lnTo>
                  <a:lnTo>
                    <a:pt x="80827" y="26126"/>
                  </a:lnTo>
                  <a:lnTo>
                    <a:pt x="81643" y="25309"/>
                  </a:lnTo>
                  <a:lnTo>
                    <a:pt x="82459" y="25309"/>
                  </a:lnTo>
                  <a:lnTo>
                    <a:pt x="83276" y="26126"/>
                  </a:lnTo>
                  <a:lnTo>
                    <a:pt x="84909" y="27759"/>
                  </a:lnTo>
                  <a:lnTo>
                    <a:pt x="85725" y="27759"/>
                  </a:lnTo>
                  <a:lnTo>
                    <a:pt x="87358" y="26126"/>
                  </a:lnTo>
                  <a:lnTo>
                    <a:pt x="88174" y="24493"/>
                  </a:lnTo>
                  <a:lnTo>
                    <a:pt x="89807" y="23676"/>
                  </a:lnTo>
                  <a:lnTo>
                    <a:pt x="91440" y="22860"/>
                  </a:lnTo>
                  <a:lnTo>
                    <a:pt x="94706" y="20411"/>
                  </a:lnTo>
                  <a:lnTo>
                    <a:pt x="96338" y="14696"/>
                  </a:lnTo>
                  <a:lnTo>
                    <a:pt x="96338" y="13063"/>
                  </a:lnTo>
                  <a:lnTo>
                    <a:pt x="95522" y="11430"/>
                  </a:lnTo>
                  <a:lnTo>
                    <a:pt x="94706" y="9797"/>
                  </a:lnTo>
                  <a:lnTo>
                    <a:pt x="93889" y="7348"/>
                  </a:lnTo>
                  <a:lnTo>
                    <a:pt x="93889" y="6532"/>
                  </a:lnTo>
                  <a:lnTo>
                    <a:pt x="95522" y="6532"/>
                  </a:lnTo>
                  <a:lnTo>
                    <a:pt x="96338" y="6532"/>
                  </a:lnTo>
                  <a:lnTo>
                    <a:pt x="97971" y="4082"/>
                  </a:lnTo>
                  <a:lnTo>
                    <a:pt x="100421" y="0"/>
                  </a:lnTo>
                  <a:lnTo>
                    <a:pt x="101237" y="0"/>
                  </a:lnTo>
                  <a:lnTo>
                    <a:pt x="102054" y="816"/>
                  </a:lnTo>
                  <a:lnTo>
                    <a:pt x="102054" y="1633"/>
                  </a:lnTo>
                  <a:lnTo>
                    <a:pt x="102870" y="2449"/>
                  </a:lnTo>
                  <a:lnTo>
                    <a:pt x="104503" y="4082"/>
                  </a:lnTo>
                  <a:lnTo>
                    <a:pt x="103687" y="8981"/>
                  </a:lnTo>
                  <a:close/>
                  <a:moveTo>
                    <a:pt x="84092" y="24493"/>
                  </a:moveTo>
                  <a:lnTo>
                    <a:pt x="84092" y="24493"/>
                  </a:lnTo>
                  <a:lnTo>
                    <a:pt x="81643" y="24493"/>
                  </a:lnTo>
                  <a:lnTo>
                    <a:pt x="81643" y="22044"/>
                  </a:lnTo>
                  <a:lnTo>
                    <a:pt x="82459" y="22044"/>
                  </a:lnTo>
                  <a:lnTo>
                    <a:pt x="82459" y="21227"/>
                  </a:lnTo>
                  <a:lnTo>
                    <a:pt x="83276" y="21227"/>
                  </a:lnTo>
                  <a:lnTo>
                    <a:pt x="84092" y="22860"/>
                  </a:lnTo>
                  <a:lnTo>
                    <a:pt x="84092" y="24493"/>
                  </a:lnTo>
                  <a:close/>
                  <a:moveTo>
                    <a:pt x="110218" y="84909"/>
                  </a:moveTo>
                  <a:lnTo>
                    <a:pt x="108585" y="88174"/>
                  </a:lnTo>
                  <a:lnTo>
                    <a:pt x="109402" y="85725"/>
                  </a:lnTo>
                  <a:lnTo>
                    <a:pt x="111851" y="81643"/>
                  </a:lnTo>
                  <a:lnTo>
                    <a:pt x="112667" y="81643"/>
                  </a:lnTo>
                  <a:lnTo>
                    <a:pt x="110218" y="84909"/>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52" name="Freeform: Shape 351">
              <a:extLst>
                <a:ext uri="{FF2B5EF4-FFF2-40B4-BE49-F238E27FC236}">
                  <a16:creationId xmlns:a16="http://schemas.microsoft.com/office/drawing/2014/main" id="{43AE724E-6F5E-8A31-EC28-AE7942C79127}"/>
                </a:ext>
              </a:extLst>
            </p:cNvPr>
            <p:cNvSpPr/>
            <p:nvPr/>
          </p:nvSpPr>
          <p:spPr>
            <a:xfrm>
              <a:off x="5905227" y="3730261"/>
              <a:ext cx="149406" cy="325754"/>
            </a:xfrm>
            <a:custGeom>
              <a:avLst/>
              <a:gdLst>
                <a:gd name="connsiteX0" fmla="*/ 146141 w 149406"/>
                <a:gd name="connsiteY0" fmla="*/ 125730 h 325754"/>
                <a:gd name="connsiteX1" fmla="*/ 145324 w 149406"/>
                <a:gd name="connsiteY1" fmla="*/ 127363 h 325754"/>
                <a:gd name="connsiteX2" fmla="*/ 142875 w 149406"/>
                <a:gd name="connsiteY2" fmla="*/ 128996 h 325754"/>
                <a:gd name="connsiteX3" fmla="*/ 141242 w 149406"/>
                <a:gd name="connsiteY3" fmla="*/ 129812 h 325754"/>
                <a:gd name="connsiteX4" fmla="*/ 140426 w 149406"/>
                <a:gd name="connsiteY4" fmla="*/ 129812 h 325754"/>
                <a:gd name="connsiteX5" fmla="*/ 139610 w 149406"/>
                <a:gd name="connsiteY5" fmla="*/ 130629 h 325754"/>
                <a:gd name="connsiteX6" fmla="*/ 138793 w 149406"/>
                <a:gd name="connsiteY6" fmla="*/ 133078 h 325754"/>
                <a:gd name="connsiteX7" fmla="*/ 137977 w 149406"/>
                <a:gd name="connsiteY7" fmla="*/ 134711 h 325754"/>
                <a:gd name="connsiteX8" fmla="*/ 137160 w 149406"/>
                <a:gd name="connsiteY8" fmla="*/ 134711 h 325754"/>
                <a:gd name="connsiteX9" fmla="*/ 136344 w 149406"/>
                <a:gd name="connsiteY9" fmla="*/ 135527 h 325754"/>
                <a:gd name="connsiteX10" fmla="*/ 136344 w 149406"/>
                <a:gd name="connsiteY10" fmla="*/ 137160 h 325754"/>
                <a:gd name="connsiteX11" fmla="*/ 137160 w 149406"/>
                <a:gd name="connsiteY11" fmla="*/ 137976 h 325754"/>
                <a:gd name="connsiteX12" fmla="*/ 137977 w 149406"/>
                <a:gd name="connsiteY12" fmla="*/ 137976 h 325754"/>
                <a:gd name="connsiteX13" fmla="*/ 137977 w 149406"/>
                <a:gd name="connsiteY13" fmla="*/ 137976 h 325754"/>
                <a:gd name="connsiteX14" fmla="*/ 137160 w 149406"/>
                <a:gd name="connsiteY14" fmla="*/ 138793 h 325754"/>
                <a:gd name="connsiteX15" fmla="*/ 136344 w 149406"/>
                <a:gd name="connsiteY15" fmla="*/ 138793 h 325754"/>
                <a:gd name="connsiteX16" fmla="*/ 134711 w 149406"/>
                <a:gd name="connsiteY16" fmla="*/ 138793 h 325754"/>
                <a:gd name="connsiteX17" fmla="*/ 133078 w 149406"/>
                <a:gd name="connsiteY17" fmla="*/ 139609 h 325754"/>
                <a:gd name="connsiteX18" fmla="*/ 131445 w 149406"/>
                <a:gd name="connsiteY18" fmla="*/ 140426 h 325754"/>
                <a:gd name="connsiteX19" fmla="*/ 130629 w 149406"/>
                <a:gd name="connsiteY19" fmla="*/ 142875 h 325754"/>
                <a:gd name="connsiteX20" fmla="*/ 129812 w 149406"/>
                <a:gd name="connsiteY20" fmla="*/ 146957 h 325754"/>
                <a:gd name="connsiteX21" fmla="*/ 129812 w 149406"/>
                <a:gd name="connsiteY21" fmla="*/ 147774 h 325754"/>
                <a:gd name="connsiteX22" fmla="*/ 128179 w 149406"/>
                <a:gd name="connsiteY22" fmla="*/ 146957 h 325754"/>
                <a:gd name="connsiteX23" fmla="*/ 127363 w 149406"/>
                <a:gd name="connsiteY23" fmla="*/ 146141 h 325754"/>
                <a:gd name="connsiteX24" fmla="*/ 126546 w 149406"/>
                <a:gd name="connsiteY24" fmla="*/ 146141 h 325754"/>
                <a:gd name="connsiteX25" fmla="*/ 125730 w 149406"/>
                <a:gd name="connsiteY25" fmla="*/ 146957 h 325754"/>
                <a:gd name="connsiteX26" fmla="*/ 124913 w 149406"/>
                <a:gd name="connsiteY26" fmla="*/ 147774 h 325754"/>
                <a:gd name="connsiteX27" fmla="*/ 124097 w 149406"/>
                <a:gd name="connsiteY27" fmla="*/ 147774 h 325754"/>
                <a:gd name="connsiteX28" fmla="*/ 122464 w 149406"/>
                <a:gd name="connsiteY28" fmla="*/ 147774 h 325754"/>
                <a:gd name="connsiteX29" fmla="*/ 120831 w 149406"/>
                <a:gd name="connsiteY29" fmla="*/ 147774 h 325754"/>
                <a:gd name="connsiteX30" fmla="*/ 120015 w 149406"/>
                <a:gd name="connsiteY30" fmla="*/ 147774 h 325754"/>
                <a:gd name="connsiteX31" fmla="*/ 120015 w 149406"/>
                <a:gd name="connsiteY31" fmla="*/ 147774 h 325754"/>
                <a:gd name="connsiteX32" fmla="*/ 120831 w 149406"/>
                <a:gd name="connsiteY32" fmla="*/ 149407 h 325754"/>
                <a:gd name="connsiteX33" fmla="*/ 120831 w 149406"/>
                <a:gd name="connsiteY33" fmla="*/ 151039 h 325754"/>
                <a:gd name="connsiteX34" fmla="*/ 120831 w 149406"/>
                <a:gd name="connsiteY34" fmla="*/ 151856 h 325754"/>
                <a:gd name="connsiteX35" fmla="*/ 120015 w 149406"/>
                <a:gd name="connsiteY35" fmla="*/ 152672 h 325754"/>
                <a:gd name="connsiteX36" fmla="*/ 119199 w 149406"/>
                <a:gd name="connsiteY36" fmla="*/ 153489 h 325754"/>
                <a:gd name="connsiteX37" fmla="*/ 118382 w 149406"/>
                <a:gd name="connsiteY37" fmla="*/ 153489 h 325754"/>
                <a:gd name="connsiteX38" fmla="*/ 117566 w 149406"/>
                <a:gd name="connsiteY38" fmla="*/ 153489 h 325754"/>
                <a:gd name="connsiteX39" fmla="*/ 115933 w 149406"/>
                <a:gd name="connsiteY39" fmla="*/ 152672 h 325754"/>
                <a:gd name="connsiteX40" fmla="*/ 115117 w 149406"/>
                <a:gd name="connsiteY40" fmla="*/ 152672 h 325754"/>
                <a:gd name="connsiteX41" fmla="*/ 114300 w 149406"/>
                <a:gd name="connsiteY41" fmla="*/ 152672 h 325754"/>
                <a:gd name="connsiteX42" fmla="*/ 113484 w 149406"/>
                <a:gd name="connsiteY42" fmla="*/ 153489 h 325754"/>
                <a:gd name="connsiteX43" fmla="*/ 113484 w 149406"/>
                <a:gd name="connsiteY43" fmla="*/ 154305 h 325754"/>
                <a:gd name="connsiteX44" fmla="*/ 112667 w 149406"/>
                <a:gd name="connsiteY44" fmla="*/ 157571 h 325754"/>
                <a:gd name="connsiteX45" fmla="*/ 111851 w 149406"/>
                <a:gd name="connsiteY45" fmla="*/ 158387 h 325754"/>
                <a:gd name="connsiteX46" fmla="*/ 111035 w 149406"/>
                <a:gd name="connsiteY46" fmla="*/ 159204 h 325754"/>
                <a:gd name="connsiteX47" fmla="*/ 110218 w 149406"/>
                <a:gd name="connsiteY47" fmla="*/ 159204 h 325754"/>
                <a:gd name="connsiteX48" fmla="*/ 109402 w 149406"/>
                <a:gd name="connsiteY48" fmla="*/ 159204 h 325754"/>
                <a:gd name="connsiteX49" fmla="*/ 108585 w 149406"/>
                <a:gd name="connsiteY49" fmla="*/ 159204 h 325754"/>
                <a:gd name="connsiteX50" fmla="*/ 104503 w 149406"/>
                <a:gd name="connsiteY50" fmla="*/ 160020 h 325754"/>
                <a:gd name="connsiteX51" fmla="*/ 103687 w 149406"/>
                <a:gd name="connsiteY51" fmla="*/ 160020 h 325754"/>
                <a:gd name="connsiteX52" fmla="*/ 102054 w 149406"/>
                <a:gd name="connsiteY52" fmla="*/ 160020 h 325754"/>
                <a:gd name="connsiteX53" fmla="*/ 100421 w 149406"/>
                <a:gd name="connsiteY53" fmla="*/ 160020 h 325754"/>
                <a:gd name="connsiteX54" fmla="*/ 99604 w 149406"/>
                <a:gd name="connsiteY54" fmla="*/ 160020 h 325754"/>
                <a:gd name="connsiteX55" fmla="*/ 97155 w 149406"/>
                <a:gd name="connsiteY55" fmla="*/ 158387 h 325754"/>
                <a:gd name="connsiteX56" fmla="*/ 96338 w 149406"/>
                <a:gd name="connsiteY56" fmla="*/ 158387 h 325754"/>
                <a:gd name="connsiteX57" fmla="*/ 95522 w 149406"/>
                <a:gd name="connsiteY57" fmla="*/ 158387 h 325754"/>
                <a:gd name="connsiteX58" fmla="*/ 95522 w 149406"/>
                <a:gd name="connsiteY58" fmla="*/ 160020 h 325754"/>
                <a:gd name="connsiteX59" fmla="*/ 93889 w 149406"/>
                <a:gd name="connsiteY59" fmla="*/ 160837 h 325754"/>
                <a:gd name="connsiteX60" fmla="*/ 92256 w 149406"/>
                <a:gd name="connsiteY60" fmla="*/ 163286 h 325754"/>
                <a:gd name="connsiteX61" fmla="*/ 92256 w 149406"/>
                <a:gd name="connsiteY61" fmla="*/ 166551 h 325754"/>
                <a:gd name="connsiteX62" fmla="*/ 92256 w 149406"/>
                <a:gd name="connsiteY62" fmla="*/ 169001 h 325754"/>
                <a:gd name="connsiteX63" fmla="*/ 90624 w 149406"/>
                <a:gd name="connsiteY63" fmla="*/ 171450 h 325754"/>
                <a:gd name="connsiteX64" fmla="*/ 90624 w 149406"/>
                <a:gd name="connsiteY64" fmla="*/ 172266 h 325754"/>
                <a:gd name="connsiteX65" fmla="*/ 91440 w 149406"/>
                <a:gd name="connsiteY65" fmla="*/ 177982 h 325754"/>
                <a:gd name="connsiteX66" fmla="*/ 91440 w 149406"/>
                <a:gd name="connsiteY66" fmla="*/ 178798 h 325754"/>
                <a:gd name="connsiteX67" fmla="*/ 91440 w 149406"/>
                <a:gd name="connsiteY67" fmla="*/ 178798 h 325754"/>
                <a:gd name="connsiteX68" fmla="*/ 90624 w 149406"/>
                <a:gd name="connsiteY68" fmla="*/ 178798 h 325754"/>
                <a:gd name="connsiteX69" fmla="*/ 88991 w 149406"/>
                <a:gd name="connsiteY69" fmla="*/ 179614 h 325754"/>
                <a:gd name="connsiteX70" fmla="*/ 88174 w 149406"/>
                <a:gd name="connsiteY70" fmla="*/ 180431 h 325754"/>
                <a:gd name="connsiteX71" fmla="*/ 87358 w 149406"/>
                <a:gd name="connsiteY71" fmla="*/ 180431 h 325754"/>
                <a:gd name="connsiteX72" fmla="*/ 85725 w 149406"/>
                <a:gd name="connsiteY72" fmla="*/ 180431 h 325754"/>
                <a:gd name="connsiteX73" fmla="*/ 85725 w 149406"/>
                <a:gd name="connsiteY73" fmla="*/ 180431 h 325754"/>
                <a:gd name="connsiteX74" fmla="*/ 85725 w 149406"/>
                <a:gd name="connsiteY74" fmla="*/ 181247 h 325754"/>
                <a:gd name="connsiteX75" fmla="*/ 86542 w 149406"/>
                <a:gd name="connsiteY75" fmla="*/ 183696 h 325754"/>
                <a:gd name="connsiteX76" fmla="*/ 87358 w 149406"/>
                <a:gd name="connsiteY76" fmla="*/ 184513 h 325754"/>
                <a:gd name="connsiteX77" fmla="*/ 88991 w 149406"/>
                <a:gd name="connsiteY77" fmla="*/ 184513 h 325754"/>
                <a:gd name="connsiteX78" fmla="*/ 89807 w 149406"/>
                <a:gd name="connsiteY78" fmla="*/ 184513 h 325754"/>
                <a:gd name="connsiteX79" fmla="*/ 89807 w 149406"/>
                <a:gd name="connsiteY79" fmla="*/ 185329 h 325754"/>
                <a:gd name="connsiteX80" fmla="*/ 90624 w 149406"/>
                <a:gd name="connsiteY80" fmla="*/ 186962 h 325754"/>
                <a:gd name="connsiteX81" fmla="*/ 91440 w 149406"/>
                <a:gd name="connsiteY81" fmla="*/ 189412 h 325754"/>
                <a:gd name="connsiteX82" fmla="*/ 91440 w 149406"/>
                <a:gd name="connsiteY82" fmla="*/ 191044 h 325754"/>
                <a:gd name="connsiteX83" fmla="*/ 90624 w 149406"/>
                <a:gd name="connsiteY83" fmla="*/ 192677 h 325754"/>
                <a:gd name="connsiteX84" fmla="*/ 90624 w 149406"/>
                <a:gd name="connsiteY84" fmla="*/ 193494 h 325754"/>
                <a:gd name="connsiteX85" fmla="*/ 90624 w 149406"/>
                <a:gd name="connsiteY85" fmla="*/ 193494 h 325754"/>
                <a:gd name="connsiteX86" fmla="*/ 91440 w 149406"/>
                <a:gd name="connsiteY86" fmla="*/ 195126 h 325754"/>
                <a:gd name="connsiteX87" fmla="*/ 93889 w 149406"/>
                <a:gd name="connsiteY87" fmla="*/ 197576 h 325754"/>
                <a:gd name="connsiteX88" fmla="*/ 96338 w 149406"/>
                <a:gd name="connsiteY88" fmla="*/ 200025 h 325754"/>
                <a:gd name="connsiteX89" fmla="*/ 97971 w 149406"/>
                <a:gd name="connsiteY89" fmla="*/ 202474 h 325754"/>
                <a:gd name="connsiteX90" fmla="*/ 99604 w 149406"/>
                <a:gd name="connsiteY90" fmla="*/ 204107 h 325754"/>
                <a:gd name="connsiteX91" fmla="*/ 102870 w 149406"/>
                <a:gd name="connsiteY91" fmla="*/ 207373 h 325754"/>
                <a:gd name="connsiteX92" fmla="*/ 103687 w 149406"/>
                <a:gd name="connsiteY92" fmla="*/ 209006 h 325754"/>
                <a:gd name="connsiteX93" fmla="*/ 103687 w 149406"/>
                <a:gd name="connsiteY93" fmla="*/ 211455 h 325754"/>
                <a:gd name="connsiteX94" fmla="*/ 104503 w 149406"/>
                <a:gd name="connsiteY94" fmla="*/ 213088 h 325754"/>
                <a:gd name="connsiteX95" fmla="*/ 105319 w 149406"/>
                <a:gd name="connsiteY95" fmla="*/ 213904 h 325754"/>
                <a:gd name="connsiteX96" fmla="*/ 106136 w 149406"/>
                <a:gd name="connsiteY96" fmla="*/ 214721 h 325754"/>
                <a:gd name="connsiteX97" fmla="*/ 106952 w 149406"/>
                <a:gd name="connsiteY97" fmla="*/ 217987 h 325754"/>
                <a:gd name="connsiteX98" fmla="*/ 107769 w 149406"/>
                <a:gd name="connsiteY98" fmla="*/ 218803 h 325754"/>
                <a:gd name="connsiteX99" fmla="*/ 110218 w 149406"/>
                <a:gd name="connsiteY99" fmla="*/ 217170 h 325754"/>
                <a:gd name="connsiteX100" fmla="*/ 111035 w 149406"/>
                <a:gd name="connsiteY100" fmla="*/ 217170 h 325754"/>
                <a:gd name="connsiteX101" fmla="*/ 111035 w 149406"/>
                <a:gd name="connsiteY101" fmla="*/ 217987 h 325754"/>
                <a:gd name="connsiteX102" fmla="*/ 111035 w 149406"/>
                <a:gd name="connsiteY102" fmla="*/ 218803 h 325754"/>
                <a:gd name="connsiteX103" fmla="*/ 111035 w 149406"/>
                <a:gd name="connsiteY103" fmla="*/ 219619 h 325754"/>
                <a:gd name="connsiteX104" fmla="*/ 110218 w 149406"/>
                <a:gd name="connsiteY104" fmla="*/ 220436 h 325754"/>
                <a:gd name="connsiteX105" fmla="*/ 103687 w 149406"/>
                <a:gd name="connsiteY105" fmla="*/ 221252 h 325754"/>
                <a:gd name="connsiteX106" fmla="*/ 103687 w 149406"/>
                <a:gd name="connsiteY106" fmla="*/ 222885 h 325754"/>
                <a:gd name="connsiteX107" fmla="*/ 103687 w 149406"/>
                <a:gd name="connsiteY107" fmla="*/ 226151 h 325754"/>
                <a:gd name="connsiteX108" fmla="*/ 103687 w 149406"/>
                <a:gd name="connsiteY108" fmla="*/ 229416 h 325754"/>
                <a:gd name="connsiteX109" fmla="*/ 103687 w 149406"/>
                <a:gd name="connsiteY109" fmla="*/ 231866 h 325754"/>
                <a:gd name="connsiteX110" fmla="*/ 103687 w 149406"/>
                <a:gd name="connsiteY110" fmla="*/ 232682 h 325754"/>
                <a:gd name="connsiteX111" fmla="*/ 103687 w 149406"/>
                <a:gd name="connsiteY111" fmla="*/ 232682 h 325754"/>
                <a:gd name="connsiteX112" fmla="*/ 102054 w 149406"/>
                <a:gd name="connsiteY112" fmla="*/ 232682 h 325754"/>
                <a:gd name="connsiteX113" fmla="*/ 100421 w 149406"/>
                <a:gd name="connsiteY113" fmla="*/ 234315 h 325754"/>
                <a:gd name="connsiteX114" fmla="*/ 99604 w 149406"/>
                <a:gd name="connsiteY114" fmla="*/ 234315 h 325754"/>
                <a:gd name="connsiteX115" fmla="*/ 98788 w 149406"/>
                <a:gd name="connsiteY115" fmla="*/ 235132 h 325754"/>
                <a:gd name="connsiteX116" fmla="*/ 97971 w 149406"/>
                <a:gd name="connsiteY116" fmla="*/ 235948 h 325754"/>
                <a:gd name="connsiteX117" fmla="*/ 97971 w 149406"/>
                <a:gd name="connsiteY117" fmla="*/ 236764 h 325754"/>
                <a:gd name="connsiteX118" fmla="*/ 97971 w 149406"/>
                <a:gd name="connsiteY118" fmla="*/ 240030 h 325754"/>
                <a:gd name="connsiteX119" fmla="*/ 98788 w 149406"/>
                <a:gd name="connsiteY119" fmla="*/ 242479 h 325754"/>
                <a:gd name="connsiteX120" fmla="*/ 100421 w 149406"/>
                <a:gd name="connsiteY120" fmla="*/ 244112 h 325754"/>
                <a:gd name="connsiteX121" fmla="*/ 101237 w 149406"/>
                <a:gd name="connsiteY121" fmla="*/ 245745 h 325754"/>
                <a:gd name="connsiteX122" fmla="*/ 102870 w 149406"/>
                <a:gd name="connsiteY122" fmla="*/ 248194 h 325754"/>
                <a:gd name="connsiteX123" fmla="*/ 104503 w 149406"/>
                <a:gd name="connsiteY123" fmla="*/ 249827 h 325754"/>
                <a:gd name="connsiteX124" fmla="*/ 106952 w 149406"/>
                <a:gd name="connsiteY124" fmla="*/ 252276 h 325754"/>
                <a:gd name="connsiteX125" fmla="*/ 110218 w 149406"/>
                <a:gd name="connsiteY125" fmla="*/ 255542 h 325754"/>
                <a:gd name="connsiteX126" fmla="*/ 111851 w 149406"/>
                <a:gd name="connsiteY126" fmla="*/ 257175 h 325754"/>
                <a:gd name="connsiteX127" fmla="*/ 112667 w 149406"/>
                <a:gd name="connsiteY127" fmla="*/ 259624 h 325754"/>
                <a:gd name="connsiteX128" fmla="*/ 113484 w 149406"/>
                <a:gd name="connsiteY128" fmla="*/ 261257 h 325754"/>
                <a:gd name="connsiteX129" fmla="*/ 113484 w 149406"/>
                <a:gd name="connsiteY129" fmla="*/ 263707 h 325754"/>
                <a:gd name="connsiteX130" fmla="*/ 113484 w 149406"/>
                <a:gd name="connsiteY130" fmla="*/ 265339 h 325754"/>
                <a:gd name="connsiteX131" fmla="*/ 113484 w 149406"/>
                <a:gd name="connsiteY131" fmla="*/ 269421 h 325754"/>
                <a:gd name="connsiteX132" fmla="*/ 112667 w 149406"/>
                <a:gd name="connsiteY132" fmla="*/ 270238 h 325754"/>
                <a:gd name="connsiteX133" fmla="*/ 111851 w 149406"/>
                <a:gd name="connsiteY133" fmla="*/ 271054 h 325754"/>
                <a:gd name="connsiteX134" fmla="*/ 111851 w 149406"/>
                <a:gd name="connsiteY134" fmla="*/ 272687 h 325754"/>
                <a:gd name="connsiteX135" fmla="*/ 112667 w 149406"/>
                <a:gd name="connsiteY135" fmla="*/ 273504 h 325754"/>
                <a:gd name="connsiteX136" fmla="*/ 112667 w 149406"/>
                <a:gd name="connsiteY136" fmla="*/ 275137 h 325754"/>
                <a:gd name="connsiteX137" fmla="*/ 113484 w 149406"/>
                <a:gd name="connsiteY137" fmla="*/ 277586 h 325754"/>
                <a:gd name="connsiteX138" fmla="*/ 115117 w 149406"/>
                <a:gd name="connsiteY138" fmla="*/ 279219 h 325754"/>
                <a:gd name="connsiteX139" fmla="*/ 116749 w 149406"/>
                <a:gd name="connsiteY139" fmla="*/ 280035 h 325754"/>
                <a:gd name="connsiteX140" fmla="*/ 117566 w 149406"/>
                <a:gd name="connsiteY140" fmla="*/ 280851 h 325754"/>
                <a:gd name="connsiteX141" fmla="*/ 117566 w 149406"/>
                <a:gd name="connsiteY141" fmla="*/ 282484 h 325754"/>
                <a:gd name="connsiteX142" fmla="*/ 117566 w 149406"/>
                <a:gd name="connsiteY142" fmla="*/ 284117 h 325754"/>
                <a:gd name="connsiteX143" fmla="*/ 117566 w 149406"/>
                <a:gd name="connsiteY143" fmla="*/ 285750 h 325754"/>
                <a:gd name="connsiteX144" fmla="*/ 118382 w 149406"/>
                <a:gd name="connsiteY144" fmla="*/ 287383 h 325754"/>
                <a:gd name="connsiteX145" fmla="*/ 119199 w 149406"/>
                <a:gd name="connsiteY145" fmla="*/ 289016 h 325754"/>
                <a:gd name="connsiteX146" fmla="*/ 120831 w 149406"/>
                <a:gd name="connsiteY146" fmla="*/ 293914 h 325754"/>
                <a:gd name="connsiteX147" fmla="*/ 120831 w 149406"/>
                <a:gd name="connsiteY147" fmla="*/ 294731 h 325754"/>
                <a:gd name="connsiteX148" fmla="*/ 120015 w 149406"/>
                <a:gd name="connsiteY148" fmla="*/ 295547 h 325754"/>
                <a:gd name="connsiteX149" fmla="*/ 119199 w 149406"/>
                <a:gd name="connsiteY149" fmla="*/ 296364 h 325754"/>
                <a:gd name="connsiteX150" fmla="*/ 118382 w 149406"/>
                <a:gd name="connsiteY150" fmla="*/ 296364 h 325754"/>
                <a:gd name="connsiteX151" fmla="*/ 117566 w 149406"/>
                <a:gd name="connsiteY151" fmla="*/ 297180 h 325754"/>
                <a:gd name="connsiteX152" fmla="*/ 115933 w 149406"/>
                <a:gd name="connsiteY152" fmla="*/ 299629 h 325754"/>
                <a:gd name="connsiteX153" fmla="*/ 113484 w 149406"/>
                <a:gd name="connsiteY153" fmla="*/ 304528 h 325754"/>
                <a:gd name="connsiteX154" fmla="*/ 111035 w 149406"/>
                <a:gd name="connsiteY154" fmla="*/ 307794 h 325754"/>
                <a:gd name="connsiteX155" fmla="*/ 108585 w 149406"/>
                <a:gd name="connsiteY155" fmla="*/ 310243 h 325754"/>
                <a:gd name="connsiteX156" fmla="*/ 106952 w 149406"/>
                <a:gd name="connsiteY156" fmla="*/ 311876 h 325754"/>
                <a:gd name="connsiteX157" fmla="*/ 106136 w 149406"/>
                <a:gd name="connsiteY157" fmla="*/ 312692 h 325754"/>
                <a:gd name="connsiteX158" fmla="*/ 106136 w 149406"/>
                <a:gd name="connsiteY158" fmla="*/ 313509 h 325754"/>
                <a:gd name="connsiteX159" fmla="*/ 106136 w 149406"/>
                <a:gd name="connsiteY159" fmla="*/ 314325 h 325754"/>
                <a:gd name="connsiteX160" fmla="*/ 106136 w 149406"/>
                <a:gd name="connsiteY160" fmla="*/ 316774 h 325754"/>
                <a:gd name="connsiteX161" fmla="*/ 106136 w 149406"/>
                <a:gd name="connsiteY161" fmla="*/ 318407 h 325754"/>
                <a:gd name="connsiteX162" fmla="*/ 105319 w 149406"/>
                <a:gd name="connsiteY162" fmla="*/ 320040 h 325754"/>
                <a:gd name="connsiteX163" fmla="*/ 105319 w 149406"/>
                <a:gd name="connsiteY163" fmla="*/ 321673 h 325754"/>
                <a:gd name="connsiteX164" fmla="*/ 104503 w 149406"/>
                <a:gd name="connsiteY164" fmla="*/ 321673 h 325754"/>
                <a:gd name="connsiteX165" fmla="*/ 102870 w 149406"/>
                <a:gd name="connsiteY165" fmla="*/ 324122 h 325754"/>
                <a:gd name="connsiteX166" fmla="*/ 102054 w 149406"/>
                <a:gd name="connsiteY166" fmla="*/ 323306 h 325754"/>
                <a:gd name="connsiteX167" fmla="*/ 102054 w 149406"/>
                <a:gd name="connsiteY167" fmla="*/ 321673 h 325754"/>
                <a:gd name="connsiteX168" fmla="*/ 102870 w 149406"/>
                <a:gd name="connsiteY168" fmla="*/ 319224 h 325754"/>
                <a:gd name="connsiteX169" fmla="*/ 102054 w 149406"/>
                <a:gd name="connsiteY169" fmla="*/ 313509 h 325754"/>
                <a:gd name="connsiteX170" fmla="*/ 102870 w 149406"/>
                <a:gd name="connsiteY170" fmla="*/ 312692 h 325754"/>
                <a:gd name="connsiteX171" fmla="*/ 103687 w 149406"/>
                <a:gd name="connsiteY171" fmla="*/ 312692 h 325754"/>
                <a:gd name="connsiteX172" fmla="*/ 104503 w 149406"/>
                <a:gd name="connsiteY172" fmla="*/ 310243 h 325754"/>
                <a:gd name="connsiteX173" fmla="*/ 106136 w 149406"/>
                <a:gd name="connsiteY173" fmla="*/ 307794 h 325754"/>
                <a:gd name="connsiteX174" fmla="*/ 106136 w 149406"/>
                <a:gd name="connsiteY174" fmla="*/ 305344 h 325754"/>
                <a:gd name="connsiteX175" fmla="*/ 106952 w 149406"/>
                <a:gd name="connsiteY175" fmla="*/ 303712 h 325754"/>
                <a:gd name="connsiteX176" fmla="*/ 106952 w 149406"/>
                <a:gd name="connsiteY176" fmla="*/ 302079 h 325754"/>
                <a:gd name="connsiteX177" fmla="*/ 106952 w 149406"/>
                <a:gd name="connsiteY177" fmla="*/ 300446 h 325754"/>
                <a:gd name="connsiteX178" fmla="*/ 106952 w 149406"/>
                <a:gd name="connsiteY178" fmla="*/ 298813 h 325754"/>
                <a:gd name="connsiteX179" fmla="*/ 106952 w 149406"/>
                <a:gd name="connsiteY179" fmla="*/ 297996 h 325754"/>
                <a:gd name="connsiteX180" fmla="*/ 107769 w 149406"/>
                <a:gd name="connsiteY180" fmla="*/ 296364 h 325754"/>
                <a:gd name="connsiteX181" fmla="*/ 109402 w 149406"/>
                <a:gd name="connsiteY181" fmla="*/ 295547 h 325754"/>
                <a:gd name="connsiteX182" fmla="*/ 108585 w 149406"/>
                <a:gd name="connsiteY182" fmla="*/ 295547 h 325754"/>
                <a:gd name="connsiteX183" fmla="*/ 107769 w 149406"/>
                <a:gd name="connsiteY183" fmla="*/ 294731 h 325754"/>
                <a:gd name="connsiteX184" fmla="*/ 106136 w 149406"/>
                <a:gd name="connsiteY184" fmla="*/ 295547 h 325754"/>
                <a:gd name="connsiteX185" fmla="*/ 105319 w 149406"/>
                <a:gd name="connsiteY185" fmla="*/ 295547 h 325754"/>
                <a:gd name="connsiteX186" fmla="*/ 105319 w 149406"/>
                <a:gd name="connsiteY186" fmla="*/ 294731 h 325754"/>
                <a:gd name="connsiteX187" fmla="*/ 105319 w 149406"/>
                <a:gd name="connsiteY187" fmla="*/ 293914 h 325754"/>
                <a:gd name="connsiteX188" fmla="*/ 105319 w 149406"/>
                <a:gd name="connsiteY188" fmla="*/ 293098 h 325754"/>
                <a:gd name="connsiteX189" fmla="*/ 106136 w 149406"/>
                <a:gd name="connsiteY189" fmla="*/ 292282 h 325754"/>
                <a:gd name="connsiteX190" fmla="*/ 106136 w 149406"/>
                <a:gd name="connsiteY190" fmla="*/ 290649 h 325754"/>
                <a:gd name="connsiteX191" fmla="*/ 106136 w 149406"/>
                <a:gd name="connsiteY191" fmla="*/ 289016 h 325754"/>
                <a:gd name="connsiteX192" fmla="*/ 106952 w 149406"/>
                <a:gd name="connsiteY192" fmla="*/ 287383 h 325754"/>
                <a:gd name="connsiteX193" fmla="*/ 106136 w 149406"/>
                <a:gd name="connsiteY193" fmla="*/ 287383 h 325754"/>
                <a:gd name="connsiteX194" fmla="*/ 105319 w 149406"/>
                <a:gd name="connsiteY194" fmla="*/ 287383 h 325754"/>
                <a:gd name="connsiteX195" fmla="*/ 105319 w 149406"/>
                <a:gd name="connsiteY195" fmla="*/ 286566 h 325754"/>
                <a:gd name="connsiteX196" fmla="*/ 106136 w 149406"/>
                <a:gd name="connsiteY196" fmla="*/ 285750 h 325754"/>
                <a:gd name="connsiteX197" fmla="*/ 105319 w 149406"/>
                <a:gd name="connsiteY197" fmla="*/ 284117 h 325754"/>
                <a:gd name="connsiteX198" fmla="*/ 106136 w 149406"/>
                <a:gd name="connsiteY198" fmla="*/ 282484 h 325754"/>
                <a:gd name="connsiteX199" fmla="*/ 106136 w 149406"/>
                <a:gd name="connsiteY199" fmla="*/ 280035 h 325754"/>
                <a:gd name="connsiteX200" fmla="*/ 105319 w 149406"/>
                <a:gd name="connsiteY200" fmla="*/ 278402 h 325754"/>
                <a:gd name="connsiteX201" fmla="*/ 105319 w 149406"/>
                <a:gd name="connsiteY201" fmla="*/ 276769 h 325754"/>
                <a:gd name="connsiteX202" fmla="*/ 104503 w 149406"/>
                <a:gd name="connsiteY202" fmla="*/ 274320 h 325754"/>
                <a:gd name="connsiteX203" fmla="*/ 104503 w 149406"/>
                <a:gd name="connsiteY203" fmla="*/ 271054 h 325754"/>
                <a:gd name="connsiteX204" fmla="*/ 102870 w 149406"/>
                <a:gd name="connsiteY204" fmla="*/ 268605 h 325754"/>
                <a:gd name="connsiteX205" fmla="*/ 102054 w 149406"/>
                <a:gd name="connsiteY205" fmla="*/ 265339 h 325754"/>
                <a:gd name="connsiteX206" fmla="*/ 98788 w 149406"/>
                <a:gd name="connsiteY206" fmla="*/ 261257 h 325754"/>
                <a:gd name="connsiteX207" fmla="*/ 98788 w 149406"/>
                <a:gd name="connsiteY207" fmla="*/ 259624 h 325754"/>
                <a:gd name="connsiteX208" fmla="*/ 98788 w 149406"/>
                <a:gd name="connsiteY208" fmla="*/ 257991 h 325754"/>
                <a:gd name="connsiteX209" fmla="*/ 97971 w 149406"/>
                <a:gd name="connsiteY209" fmla="*/ 257175 h 325754"/>
                <a:gd name="connsiteX210" fmla="*/ 97155 w 149406"/>
                <a:gd name="connsiteY210" fmla="*/ 262890 h 325754"/>
                <a:gd name="connsiteX211" fmla="*/ 96338 w 149406"/>
                <a:gd name="connsiteY211" fmla="*/ 262074 h 325754"/>
                <a:gd name="connsiteX212" fmla="*/ 96338 w 149406"/>
                <a:gd name="connsiteY212" fmla="*/ 258808 h 325754"/>
                <a:gd name="connsiteX213" fmla="*/ 95522 w 149406"/>
                <a:gd name="connsiteY213" fmla="*/ 257175 h 325754"/>
                <a:gd name="connsiteX214" fmla="*/ 96338 w 149406"/>
                <a:gd name="connsiteY214" fmla="*/ 253909 h 325754"/>
                <a:gd name="connsiteX215" fmla="*/ 94706 w 149406"/>
                <a:gd name="connsiteY215" fmla="*/ 250644 h 325754"/>
                <a:gd name="connsiteX216" fmla="*/ 94706 w 149406"/>
                <a:gd name="connsiteY216" fmla="*/ 248194 h 325754"/>
                <a:gd name="connsiteX217" fmla="*/ 93889 w 149406"/>
                <a:gd name="connsiteY217" fmla="*/ 244929 h 325754"/>
                <a:gd name="connsiteX218" fmla="*/ 93889 w 149406"/>
                <a:gd name="connsiteY218" fmla="*/ 244112 h 325754"/>
                <a:gd name="connsiteX219" fmla="*/ 95522 w 149406"/>
                <a:gd name="connsiteY219" fmla="*/ 244929 h 325754"/>
                <a:gd name="connsiteX220" fmla="*/ 93889 w 149406"/>
                <a:gd name="connsiteY220" fmla="*/ 243296 h 325754"/>
                <a:gd name="connsiteX221" fmla="*/ 93073 w 149406"/>
                <a:gd name="connsiteY221" fmla="*/ 244112 h 325754"/>
                <a:gd name="connsiteX222" fmla="*/ 92256 w 149406"/>
                <a:gd name="connsiteY222" fmla="*/ 241663 h 325754"/>
                <a:gd name="connsiteX223" fmla="*/ 92256 w 149406"/>
                <a:gd name="connsiteY223" fmla="*/ 235948 h 325754"/>
                <a:gd name="connsiteX224" fmla="*/ 91440 w 149406"/>
                <a:gd name="connsiteY224" fmla="*/ 233499 h 325754"/>
                <a:gd name="connsiteX225" fmla="*/ 92256 w 149406"/>
                <a:gd name="connsiteY225" fmla="*/ 231049 h 325754"/>
                <a:gd name="connsiteX226" fmla="*/ 91440 w 149406"/>
                <a:gd name="connsiteY226" fmla="*/ 223701 h 325754"/>
                <a:gd name="connsiteX227" fmla="*/ 88991 w 149406"/>
                <a:gd name="connsiteY227" fmla="*/ 221252 h 325754"/>
                <a:gd name="connsiteX228" fmla="*/ 89807 w 149406"/>
                <a:gd name="connsiteY228" fmla="*/ 218803 h 325754"/>
                <a:gd name="connsiteX229" fmla="*/ 90624 w 149406"/>
                <a:gd name="connsiteY229" fmla="*/ 217170 h 325754"/>
                <a:gd name="connsiteX230" fmla="*/ 90624 w 149406"/>
                <a:gd name="connsiteY230" fmla="*/ 213904 h 325754"/>
                <a:gd name="connsiteX231" fmla="*/ 91440 w 149406"/>
                <a:gd name="connsiteY231" fmla="*/ 213088 h 325754"/>
                <a:gd name="connsiteX232" fmla="*/ 92256 w 149406"/>
                <a:gd name="connsiteY232" fmla="*/ 212271 h 325754"/>
                <a:gd name="connsiteX233" fmla="*/ 91440 w 149406"/>
                <a:gd name="connsiteY233" fmla="*/ 212271 h 325754"/>
                <a:gd name="connsiteX234" fmla="*/ 90624 w 149406"/>
                <a:gd name="connsiteY234" fmla="*/ 212271 h 325754"/>
                <a:gd name="connsiteX235" fmla="*/ 88991 w 149406"/>
                <a:gd name="connsiteY235" fmla="*/ 212271 h 325754"/>
                <a:gd name="connsiteX236" fmla="*/ 86542 w 149406"/>
                <a:gd name="connsiteY236" fmla="*/ 212271 h 325754"/>
                <a:gd name="connsiteX237" fmla="*/ 85725 w 149406"/>
                <a:gd name="connsiteY237" fmla="*/ 209822 h 325754"/>
                <a:gd name="connsiteX238" fmla="*/ 84909 w 149406"/>
                <a:gd name="connsiteY238" fmla="*/ 208189 h 325754"/>
                <a:gd name="connsiteX239" fmla="*/ 84092 w 149406"/>
                <a:gd name="connsiteY239" fmla="*/ 205740 h 325754"/>
                <a:gd name="connsiteX240" fmla="*/ 83276 w 149406"/>
                <a:gd name="connsiteY240" fmla="*/ 202474 h 325754"/>
                <a:gd name="connsiteX241" fmla="*/ 83276 w 149406"/>
                <a:gd name="connsiteY241" fmla="*/ 201658 h 325754"/>
                <a:gd name="connsiteX242" fmla="*/ 81643 w 149406"/>
                <a:gd name="connsiteY242" fmla="*/ 200841 h 325754"/>
                <a:gd name="connsiteX243" fmla="*/ 80827 w 149406"/>
                <a:gd name="connsiteY243" fmla="*/ 200025 h 325754"/>
                <a:gd name="connsiteX244" fmla="*/ 79194 w 149406"/>
                <a:gd name="connsiteY244" fmla="*/ 198392 h 325754"/>
                <a:gd name="connsiteX245" fmla="*/ 77561 w 149406"/>
                <a:gd name="connsiteY245" fmla="*/ 196759 h 325754"/>
                <a:gd name="connsiteX246" fmla="*/ 78377 w 149406"/>
                <a:gd name="connsiteY246" fmla="*/ 197576 h 325754"/>
                <a:gd name="connsiteX247" fmla="*/ 79194 w 149406"/>
                <a:gd name="connsiteY247" fmla="*/ 198392 h 325754"/>
                <a:gd name="connsiteX248" fmla="*/ 78377 w 149406"/>
                <a:gd name="connsiteY248" fmla="*/ 200025 h 325754"/>
                <a:gd name="connsiteX249" fmla="*/ 79194 w 149406"/>
                <a:gd name="connsiteY249" fmla="*/ 203291 h 325754"/>
                <a:gd name="connsiteX250" fmla="*/ 78377 w 149406"/>
                <a:gd name="connsiteY250" fmla="*/ 204924 h 325754"/>
                <a:gd name="connsiteX251" fmla="*/ 77561 w 149406"/>
                <a:gd name="connsiteY251" fmla="*/ 207373 h 325754"/>
                <a:gd name="connsiteX252" fmla="*/ 76744 w 149406"/>
                <a:gd name="connsiteY252" fmla="*/ 208189 h 325754"/>
                <a:gd name="connsiteX253" fmla="*/ 71029 w 149406"/>
                <a:gd name="connsiteY253" fmla="*/ 213088 h 325754"/>
                <a:gd name="connsiteX254" fmla="*/ 69396 w 149406"/>
                <a:gd name="connsiteY254" fmla="*/ 213904 h 325754"/>
                <a:gd name="connsiteX255" fmla="*/ 67763 w 149406"/>
                <a:gd name="connsiteY255" fmla="*/ 213904 h 325754"/>
                <a:gd name="connsiteX256" fmla="*/ 66947 w 149406"/>
                <a:gd name="connsiteY256" fmla="*/ 213904 h 325754"/>
                <a:gd name="connsiteX257" fmla="*/ 65314 w 149406"/>
                <a:gd name="connsiteY257" fmla="*/ 212271 h 325754"/>
                <a:gd name="connsiteX258" fmla="*/ 65314 w 149406"/>
                <a:gd name="connsiteY258" fmla="*/ 211455 h 325754"/>
                <a:gd name="connsiteX259" fmla="*/ 65314 w 149406"/>
                <a:gd name="connsiteY259" fmla="*/ 209822 h 325754"/>
                <a:gd name="connsiteX260" fmla="*/ 64498 w 149406"/>
                <a:gd name="connsiteY260" fmla="*/ 209822 h 325754"/>
                <a:gd name="connsiteX261" fmla="*/ 63681 w 149406"/>
                <a:gd name="connsiteY261" fmla="*/ 209822 h 325754"/>
                <a:gd name="connsiteX262" fmla="*/ 64498 w 149406"/>
                <a:gd name="connsiteY262" fmla="*/ 212271 h 325754"/>
                <a:gd name="connsiteX263" fmla="*/ 64498 w 149406"/>
                <a:gd name="connsiteY263" fmla="*/ 213088 h 325754"/>
                <a:gd name="connsiteX264" fmla="*/ 66131 w 149406"/>
                <a:gd name="connsiteY264" fmla="*/ 215537 h 325754"/>
                <a:gd name="connsiteX265" fmla="*/ 65314 w 149406"/>
                <a:gd name="connsiteY265" fmla="*/ 216354 h 325754"/>
                <a:gd name="connsiteX266" fmla="*/ 62865 w 149406"/>
                <a:gd name="connsiteY266" fmla="*/ 217170 h 325754"/>
                <a:gd name="connsiteX267" fmla="*/ 62049 w 149406"/>
                <a:gd name="connsiteY267" fmla="*/ 217170 h 325754"/>
                <a:gd name="connsiteX268" fmla="*/ 61232 w 149406"/>
                <a:gd name="connsiteY268" fmla="*/ 217170 h 325754"/>
                <a:gd name="connsiteX269" fmla="*/ 61232 w 149406"/>
                <a:gd name="connsiteY269" fmla="*/ 217987 h 325754"/>
                <a:gd name="connsiteX270" fmla="*/ 61232 w 149406"/>
                <a:gd name="connsiteY270" fmla="*/ 218803 h 325754"/>
                <a:gd name="connsiteX271" fmla="*/ 57150 w 149406"/>
                <a:gd name="connsiteY271" fmla="*/ 220436 h 325754"/>
                <a:gd name="connsiteX272" fmla="*/ 56334 w 149406"/>
                <a:gd name="connsiteY272" fmla="*/ 222069 h 325754"/>
                <a:gd name="connsiteX273" fmla="*/ 55517 w 149406"/>
                <a:gd name="connsiteY273" fmla="*/ 223701 h 325754"/>
                <a:gd name="connsiteX274" fmla="*/ 53068 w 149406"/>
                <a:gd name="connsiteY274" fmla="*/ 226151 h 325754"/>
                <a:gd name="connsiteX275" fmla="*/ 50619 w 149406"/>
                <a:gd name="connsiteY275" fmla="*/ 227784 h 325754"/>
                <a:gd name="connsiteX276" fmla="*/ 49802 w 149406"/>
                <a:gd name="connsiteY276" fmla="*/ 227784 h 325754"/>
                <a:gd name="connsiteX277" fmla="*/ 48986 w 149406"/>
                <a:gd name="connsiteY277" fmla="*/ 226967 h 325754"/>
                <a:gd name="connsiteX278" fmla="*/ 48986 w 149406"/>
                <a:gd name="connsiteY278" fmla="*/ 224518 h 325754"/>
                <a:gd name="connsiteX279" fmla="*/ 49802 w 149406"/>
                <a:gd name="connsiteY279" fmla="*/ 222885 h 325754"/>
                <a:gd name="connsiteX280" fmla="*/ 49802 w 149406"/>
                <a:gd name="connsiteY280" fmla="*/ 221252 h 325754"/>
                <a:gd name="connsiteX281" fmla="*/ 49802 w 149406"/>
                <a:gd name="connsiteY281" fmla="*/ 222069 h 325754"/>
                <a:gd name="connsiteX282" fmla="*/ 48169 w 149406"/>
                <a:gd name="connsiteY282" fmla="*/ 224518 h 325754"/>
                <a:gd name="connsiteX283" fmla="*/ 47353 w 149406"/>
                <a:gd name="connsiteY283" fmla="*/ 225334 h 325754"/>
                <a:gd name="connsiteX284" fmla="*/ 45720 w 149406"/>
                <a:gd name="connsiteY284" fmla="*/ 225334 h 325754"/>
                <a:gd name="connsiteX285" fmla="*/ 43271 w 149406"/>
                <a:gd name="connsiteY285" fmla="*/ 225334 h 325754"/>
                <a:gd name="connsiteX286" fmla="*/ 42454 w 149406"/>
                <a:gd name="connsiteY286" fmla="*/ 222885 h 325754"/>
                <a:gd name="connsiteX287" fmla="*/ 42454 w 149406"/>
                <a:gd name="connsiteY287" fmla="*/ 222069 h 325754"/>
                <a:gd name="connsiteX288" fmla="*/ 42454 w 149406"/>
                <a:gd name="connsiteY288" fmla="*/ 221252 h 325754"/>
                <a:gd name="connsiteX289" fmla="*/ 42454 w 149406"/>
                <a:gd name="connsiteY289" fmla="*/ 220436 h 325754"/>
                <a:gd name="connsiteX290" fmla="*/ 42454 w 149406"/>
                <a:gd name="connsiteY290" fmla="*/ 219619 h 325754"/>
                <a:gd name="connsiteX291" fmla="*/ 41638 w 149406"/>
                <a:gd name="connsiteY291" fmla="*/ 221252 h 325754"/>
                <a:gd name="connsiteX292" fmla="*/ 41638 w 149406"/>
                <a:gd name="connsiteY292" fmla="*/ 222069 h 325754"/>
                <a:gd name="connsiteX293" fmla="*/ 40821 w 149406"/>
                <a:gd name="connsiteY293" fmla="*/ 222885 h 325754"/>
                <a:gd name="connsiteX294" fmla="*/ 38372 w 149406"/>
                <a:gd name="connsiteY294" fmla="*/ 223701 h 325754"/>
                <a:gd name="connsiteX295" fmla="*/ 38372 w 149406"/>
                <a:gd name="connsiteY295" fmla="*/ 222069 h 325754"/>
                <a:gd name="connsiteX296" fmla="*/ 38372 w 149406"/>
                <a:gd name="connsiteY296" fmla="*/ 220436 h 325754"/>
                <a:gd name="connsiteX297" fmla="*/ 39188 w 149406"/>
                <a:gd name="connsiteY297" fmla="*/ 219619 h 325754"/>
                <a:gd name="connsiteX298" fmla="*/ 39188 w 149406"/>
                <a:gd name="connsiteY298" fmla="*/ 217987 h 325754"/>
                <a:gd name="connsiteX299" fmla="*/ 40005 w 149406"/>
                <a:gd name="connsiteY299" fmla="*/ 215537 h 325754"/>
                <a:gd name="connsiteX300" fmla="*/ 40005 w 149406"/>
                <a:gd name="connsiteY300" fmla="*/ 214721 h 325754"/>
                <a:gd name="connsiteX301" fmla="*/ 40005 w 149406"/>
                <a:gd name="connsiteY301" fmla="*/ 213904 h 325754"/>
                <a:gd name="connsiteX302" fmla="*/ 40005 w 149406"/>
                <a:gd name="connsiteY302" fmla="*/ 215537 h 325754"/>
                <a:gd name="connsiteX303" fmla="*/ 40005 w 149406"/>
                <a:gd name="connsiteY303" fmla="*/ 217170 h 325754"/>
                <a:gd name="connsiteX304" fmla="*/ 39188 w 149406"/>
                <a:gd name="connsiteY304" fmla="*/ 217987 h 325754"/>
                <a:gd name="connsiteX305" fmla="*/ 38372 w 149406"/>
                <a:gd name="connsiteY305" fmla="*/ 217987 h 325754"/>
                <a:gd name="connsiteX306" fmla="*/ 36739 w 149406"/>
                <a:gd name="connsiteY306" fmla="*/ 219619 h 325754"/>
                <a:gd name="connsiteX307" fmla="*/ 35923 w 149406"/>
                <a:gd name="connsiteY307" fmla="*/ 221252 h 325754"/>
                <a:gd name="connsiteX308" fmla="*/ 33474 w 149406"/>
                <a:gd name="connsiteY308" fmla="*/ 222885 h 325754"/>
                <a:gd name="connsiteX309" fmla="*/ 31841 w 149406"/>
                <a:gd name="connsiteY309" fmla="*/ 222885 h 325754"/>
                <a:gd name="connsiteX310" fmla="*/ 31841 w 149406"/>
                <a:gd name="connsiteY310" fmla="*/ 221252 h 325754"/>
                <a:gd name="connsiteX311" fmla="*/ 32657 w 149406"/>
                <a:gd name="connsiteY311" fmla="*/ 214721 h 325754"/>
                <a:gd name="connsiteX312" fmla="*/ 33474 w 149406"/>
                <a:gd name="connsiteY312" fmla="*/ 213904 h 325754"/>
                <a:gd name="connsiteX313" fmla="*/ 34290 w 149406"/>
                <a:gd name="connsiteY313" fmla="*/ 213088 h 325754"/>
                <a:gd name="connsiteX314" fmla="*/ 35106 w 149406"/>
                <a:gd name="connsiteY314" fmla="*/ 209006 h 325754"/>
                <a:gd name="connsiteX315" fmla="*/ 35923 w 149406"/>
                <a:gd name="connsiteY315" fmla="*/ 207373 h 325754"/>
                <a:gd name="connsiteX316" fmla="*/ 35923 w 149406"/>
                <a:gd name="connsiteY316" fmla="*/ 204107 h 325754"/>
                <a:gd name="connsiteX317" fmla="*/ 35923 w 149406"/>
                <a:gd name="connsiteY317" fmla="*/ 203291 h 325754"/>
                <a:gd name="connsiteX318" fmla="*/ 36739 w 149406"/>
                <a:gd name="connsiteY318" fmla="*/ 200841 h 325754"/>
                <a:gd name="connsiteX319" fmla="*/ 36739 w 149406"/>
                <a:gd name="connsiteY319" fmla="*/ 196759 h 325754"/>
                <a:gd name="connsiteX320" fmla="*/ 35923 w 149406"/>
                <a:gd name="connsiteY320" fmla="*/ 194310 h 325754"/>
                <a:gd name="connsiteX321" fmla="*/ 35106 w 149406"/>
                <a:gd name="connsiteY321" fmla="*/ 191861 h 325754"/>
                <a:gd name="connsiteX322" fmla="*/ 34290 w 149406"/>
                <a:gd name="connsiteY322" fmla="*/ 185329 h 325754"/>
                <a:gd name="connsiteX323" fmla="*/ 31841 w 149406"/>
                <a:gd name="connsiteY323" fmla="*/ 180431 h 325754"/>
                <a:gd name="connsiteX324" fmla="*/ 31841 w 149406"/>
                <a:gd name="connsiteY324" fmla="*/ 178798 h 325754"/>
                <a:gd name="connsiteX325" fmla="*/ 30208 w 149406"/>
                <a:gd name="connsiteY325" fmla="*/ 176349 h 325754"/>
                <a:gd name="connsiteX326" fmla="*/ 31841 w 149406"/>
                <a:gd name="connsiteY326" fmla="*/ 176349 h 325754"/>
                <a:gd name="connsiteX327" fmla="*/ 29392 w 149406"/>
                <a:gd name="connsiteY327" fmla="*/ 174716 h 325754"/>
                <a:gd name="connsiteX328" fmla="*/ 29392 w 149406"/>
                <a:gd name="connsiteY328" fmla="*/ 173899 h 325754"/>
                <a:gd name="connsiteX329" fmla="*/ 28575 w 149406"/>
                <a:gd name="connsiteY329" fmla="*/ 169817 h 325754"/>
                <a:gd name="connsiteX330" fmla="*/ 28575 w 149406"/>
                <a:gd name="connsiteY330" fmla="*/ 167368 h 325754"/>
                <a:gd name="connsiteX331" fmla="*/ 28575 w 149406"/>
                <a:gd name="connsiteY331" fmla="*/ 167368 h 325754"/>
                <a:gd name="connsiteX332" fmla="*/ 28575 w 149406"/>
                <a:gd name="connsiteY332" fmla="*/ 169001 h 325754"/>
                <a:gd name="connsiteX333" fmla="*/ 27759 w 149406"/>
                <a:gd name="connsiteY333" fmla="*/ 169817 h 325754"/>
                <a:gd name="connsiteX334" fmla="*/ 28575 w 149406"/>
                <a:gd name="connsiteY334" fmla="*/ 172266 h 325754"/>
                <a:gd name="connsiteX335" fmla="*/ 28575 w 149406"/>
                <a:gd name="connsiteY335" fmla="*/ 173083 h 325754"/>
                <a:gd name="connsiteX336" fmla="*/ 27759 w 149406"/>
                <a:gd name="connsiteY336" fmla="*/ 173899 h 325754"/>
                <a:gd name="connsiteX337" fmla="*/ 25310 w 149406"/>
                <a:gd name="connsiteY337" fmla="*/ 173083 h 325754"/>
                <a:gd name="connsiteX338" fmla="*/ 23677 w 149406"/>
                <a:gd name="connsiteY338" fmla="*/ 172266 h 325754"/>
                <a:gd name="connsiteX339" fmla="*/ 22044 w 149406"/>
                <a:gd name="connsiteY339" fmla="*/ 169817 h 325754"/>
                <a:gd name="connsiteX340" fmla="*/ 20411 w 149406"/>
                <a:gd name="connsiteY340" fmla="*/ 166551 h 325754"/>
                <a:gd name="connsiteX341" fmla="*/ 21227 w 149406"/>
                <a:gd name="connsiteY341" fmla="*/ 165735 h 325754"/>
                <a:gd name="connsiteX342" fmla="*/ 22044 w 149406"/>
                <a:gd name="connsiteY342" fmla="*/ 165735 h 325754"/>
                <a:gd name="connsiteX343" fmla="*/ 24493 w 149406"/>
                <a:gd name="connsiteY343" fmla="*/ 168184 h 325754"/>
                <a:gd name="connsiteX344" fmla="*/ 26126 w 149406"/>
                <a:gd name="connsiteY344" fmla="*/ 169001 h 325754"/>
                <a:gd name="connsiteX345" fmla="*/ 26942 w 149406"/>
                <a:gd name="connsiteY345" fmla="*/ 168184 h 325754"/>
                <a:gd name="connsiteX346" fmla="*/ 28575 w 149406"/>
                <a:gd name="connsiteY346" fmla="*/ 167368 h 325754"/>
                <a:gd name="connsiteX347" fmla="*/ 29392 w 149406"/>
                <a:gd name="connsiteY347" fmla="*/ 165735 h 325754"/>
                <a:gd name="connsiteX348" fmla="*/ 28575 w 149406"/>
                <a:gd name="connsiteY348" fmla="*/ 164919 h 325754"/>
                <a:gd name="connsiteX349" fmla="*/ 27759 w 149406"/>
                <a:gd name="connsiteY349" fmla="*/ 164919 h 325754"/>
                <a:gd name="connsiteX350" fmla="*/ 26942 w 149406"/>
                <a:gd name="connsiteY350" fmla="*/ 164102 h 325754"/>
                <a:gd name="connsiteX351" fmla="*/ 26126 w 149406"/>
                <a:gd name="connsiteY351" fmla="*/ 162469 h 325754"/>
                <a:gd name="connsiteX352" fmla="*/ 26126 w 149406"/>
                <a:gd name="connsiteY352" fmla="*/ 161653 h 325754"/>
                <a:gd name="connsiteX353" fmla="*/ 26126 w 149406"/>
                <a:gd name="connsiteY353" fmla="*/ 160837 h 325754"/>
                <a:gd name="connsiteX354" fmla="*/ 25310 w 149406"/>
                <a:gd name="connsiteY354" fmla="*/ 160020 h 325754"/>
                <a:gd name="connsiteX355" fmla="*/ 24493 w 149406"/>
                <a:gd name="connsiteY355" fmla="*/ 159204 h 325754"/>
                <a:gd name="connsiteX356" fmla="*/ 25310 w 149406"/>
                <a:gd name="connsiteY356" fmla="*/ 157571 h 325754"/>
                <a:gd name="connsiteX357" fmla="*/ 26126 w 149406"/>
                <a:gd name="connsiteY357" fmla="*/ 156754 h 325754"/>
                <a:gd name="connsiteX358" fmla="*/ 23677 w 149406"/>
                <a:gd name="connsiteY358" fmla="*/ 156754 h 325754"/>
                <a:gd name="connsiteX359" fmla="*/ 21227 w 149406"/>
                <a:gd name="connsiteY359" fmla="*/ 155121 h 325754"/>
                <a:gd name="connsiteX360" fmla="*/ 20411 w 149406"/>
                <a:gd name="connsiteY360" fmla="*/ 154305 h 325754"/>
                <a:gd name="connsiteX361" fmla="*/ 19594 w 149406"/>
                <a:gd name="connsiteY361" fmla="*/ 154305 h 325754"/>
                <a:gd name="connsiteX362" fmla="*/ 17962 w 149406"/>
                <a:gd name="connsiteY362" fmla="*/ 154305 h 325754"/>
                <a:gd name="connsiteX363" fmla="*/ 16329 w 149406"/>
                <a:gd name="connsiteY363" fmla="*/ 155121 h 325754"/>
                <a:gd name="connsiteX364" fmla="*/ 17145 w 149406"/>
                <a:gd name="connsiteY364" fmla="*/ 157571 h 325754"/>
                <a:gd name="connsiteX365" fmla="*/ 17145 w 149406"/>
                <a:gd name="connsiteY365" fmla="*/ 158387 h 325754"/>
                <a:gd name="connsiteX366" fmla="*/ 16329 w 149406"/>
                <a:gd name="connsiteY366" fmla="*/ 158387 h 325754"/>
                <a:gd name="connsiteX367" fmla="*/ 13879 w 149406"/>
                <a:gd name="connsiteY367" fmla="*/ 154305 h 325754"/>
                <a:gd name="connsiteX368" fmla="*/ 14696 w 149406"/>
                <a:gd name="connsiteY368" fmla="*/ 153489 h 325754"/>
                <a:gd name="connsiteX369" fmla="*/ 15512 w 149406"/>
                <a:gd name="connsiteY369" fmla="*/ 152672 h 325754"/>
                <a:gd name="connsiteX370" fmla="*/ 14696 w 149406"/>
                <a:gd name="connsiteY370" fmla="*/ 152672 h 325754"/>
                <a:gd name="connsiteX371" fmla="*/ 13879 w 149406"/>
                <a:gd name="connsiteY371" fmla="*/ 152672 h 325754"/>
                <a:gd name="connsiteX372" fmla="*/ 14696 w 149406"/>
                <a:gd name="connsiteY372" fmla="*/ 149407 h 325754"/>
                <a:gd name="connsiteX373" fmla="*/ 13879 w 149406"/>
                <a:gd name="connsiteY373" fmla="*/ 148590 h 325754"/>
                <a:gd name="connsiteX374" fmla="*/ 13879 w 149406"/>
                <a:gd name="connsiteY374" fmla="*/ 149407 h 325754"/>
                <a:gd name="connsiteX375" fmla="*/ 13063 w 149406"/>
                <a:gd name="connsiteY375" fmla="*/ 150223 h 325754"/>
                <a:gd name="connsiteX376" fmla="*/ 11430 w 149406"/>
                <a:gd name="connsiteY376" fmla="*/ 152672 h 325754"/>
                <a:gd name="connsiteX377" fmla="*/ 10613 w 149406"/>
                <a:gd name="connsiteY377" fmla="*/ 151856 h 325754"/>
                <a:gd name="connsiteX378" fmla="*/ 9797 w 149406"/>
                <a:gd name="connsiteY378" fmla="*/ 151039 h 325754"/>
                <a:gd name="connsiteX379" fmla="*/ 10613 w 149406"/>
                <a:gd name="connsiteY379" fmla="*/ 149407 h 325754"/>
                <a:gd name="connsiteX380" fmla="*/ 11430 w 149406"/>
                <a:gd name="connsiteY380" fmla="*/ 149407 h 325754"/>
                <a:gd name="connsiteX381" fmla="*/ 11430 w 149406"/>
                <a:gd name="connsiteY381" fmla="*/ 148590 h 325754"/>
                <a:gd name="connsiteX382" fmla="*/ 10613 w 149406"/>
                <a:gd name="connsiteY382" fmla="*/ 146957 h 325754"/>
                <a:gd name="connsiteX383" fmla="*/ 9797 w 149406"/>
                <a:gd name="connsiteY383" fmla="*/ 146141 h 325754"/>
                <a:gd name="connsiteX384" fmla="*/ 8981 w 149406"/>
                <a:gd name="connsiteY384" fmla="*/ 144508 h 325754"/>
                <a:gd name="connsiteX385" fmla="*/ 8164 w 149406"/>
                <a:gd name="connsiteY385" fmla="*/ 144508 h 325754"/>
                <a:gd name="connsiteX386" fmla="*/ 8164 w 149406"/>
                <a:gd name="connsiteY386" fmla="*/ 146141 h 325754"/>
                <a:gd name="connsiteX387" fmla="*/ 8164 w 149406"/>
                <a:gd name="connsiteY387" fmla="*/ 148590 h 325754"/>
                <a:gd name="connsiteX388" fmla="*/ 6531 w 149406"/>
                <a:gd name="connsiteY388" fmla="*/ 145324 h 325754"/>
                <a:gd name="connsiteX389" fmla="*/ 2449 w 149406"/>
                <a:gd name="connsiteY389" fmla="*/ 141242 h 325754"/>
                <a:gd name="connsiteX390" fmla="*/ 1633 w 149406"/>
                <a:gd name="connsiteY390" fmla="*/ 139609 h 325754"/>
                <a:gd name="connsiteX391" fmla="*/ 1633 w 149406"/>
                <a:gd name="connsiteY391" fmla="*/ 137976 h 325754"/>
                <a:gd name="connsiteX392" fmla="*/ 817 w 149406"/>
                <a:gd name="connsiteY392" fmla="*/ 137160 h 325754"/>
                <a:gd name="connsiteX393" fmla="*/ 817 w 149406"/>
                <a:gd name="connsiteY393" fmla="*/ 135527 h 325754"/>
                <a:gd name="connsiteX394" fmla="*/ 817 w 149406"/>
                <a:gd name="connsiteY394" fmla="*/ 134711 h 325754"/>
                <a:gd name="connsiteX395" fmla="*/ 0 w 149406"/>
                <a:gd name="connsiteY395" fmla="*/ 133894 h 325754"/>
                <a:gd name="connsiteX396" fmla="*/ 0 w 149406"/>
                <a:gd name="connsiteY396" fmla="*/ 132262 h 325754"/>
                <a:gd name="connsiteX397" fmla="*/ 0 w 149406"/>
                <a:gd name="connsiteY397" fmla="*/ 130629 h 325754"/>
                <a:gd name="connsiteX398" fmla="*/ 817 w 149406"/>
                <a:gd name="connsiteY398" fmla="*/ 129812 h 325754"/>
                <a:gd name="connsiteX399" fmla="*/ 1633 w 149406"/>
                <a:gd name="connsiteY399" fmla="*/ 128179 h 325754"/>
                <a:gd name="connsiteX400" fmla="*/ 2449 w 149406"/>
                <a:gd name="connsiteY400" fmla="*/ 128179 h 325754"/>
                <a:gd name="connsiteX401" fmla="*/ 3266 w 149406"/>
                <a:gd name="connsiteY401" fmla="*/ 128996 h 325754"/>
                <a:gd name="connsiteX402" fmla="*/ 4899 w 149406"/>
                <a:gd name="connsiteY402" fmla="*/ 129812 h 325754"/>
                <a:gd name="connsiteX403" fmla="*/ 5715 w 149406"/>
                <a:gd name="connsiteY403" fmla="*/ 130629 h 325754"/>
                <a:gd name="connsiteX404" fmla="*/ 6531 w 149406"/>
                <a:gd name="connsiteY404" fmla="*/ 131445 h 325754"/>
                <a:gd name="connsiteX405" fmla="*/ 7348 w 149406"/>
                <a:gd name="connsiteY405" fmla="*/ 131445 h 325754"/>
                <a:gd name="connsiteX406" fmla="*/ 8164 w 149406"/>
                <a:gd name="connsiteY406" fmla="*/ 130629 h 325754"/>
                <a:gd name="connsiteX407" fmla="*/ 8164 w 149406"/>
                <a:gd name="connsiteY407" fmla="*/ 129812 h 325754"/>
                <a:gd name="connsiteX408" fmla="*/ 7348 w 149406"/>
                <a:gd name="connsiteY408" fmla="*/ 127363 h 325754"/>
                <a:gd name="connsiteX409" fmla="*/ 7348 w 149406"/>
                <a:gd name="connsiteY409" fmla="*/ 124914 h 325754"/>
                <a:gd name="connsiteX410" fmla="*/ 7348 w 149406"/>
                <a:gd name="connsiteY410" fmla="*/ 119199 h 325754"/>
                <a:gd name="connsiteX411" fmla="*/ 7348 w 149406"/>
                <a:gd name="connsiteY411" fmla="*/ 118382 h 325754"/>
                <a:gd name="connsiteX412" fmla="*/ 8164 w 149406"/>
                <a:gd name="connsiteY412" fmla="*/ 117566 h 325754"/>
                <a:gd name="connsiteX413" fmla="*/ 8164 w 149406"/>
                <a:gd name="connsiteY413" fmla="*/ 116749 h 325754"/>
                <a:gd name="connsiteX414" fmla="*/ 8164 w 149406"/>
                <a:gd name="connsiteY414" fmla="*/ 115933 h 325754"/>
                <a:gd name="connsiteX415" fmla="*/ 8164 w 149406"/>
                <a:gd name="connsiteY415" fmla="*/ 115116 h 325754"/>
                <a:gd name="connsiteX416" fmla="*/ 8981 w 149406"/>
                <a:gd name="connsiteY416" fmla="*/ 115116 h 325754"/>
                <a:gd name="connsiteX417" fmla="*/ 9797 w 149406"/>
                <a:gd name="connsiteY417" fmla="*/ 115933 h 325754"/>
                <a:gd name="connsiteX418" fmla="*/ 11430 w 149406"/>
                <a:gd name="connsiteY418" fmla="*/ 117566 h 325754"/>
                <a:gd name="connsiteX419" fmla="*/ 12246 w 149406"/>
                <a:gd name="connsiteY419" fmla="*/ 117566 h 325754"/>
                <a:gd name="connsiteX420" fmla="*/ 13063 w 149406"/>
                <a:gd name="connsiteY420" fmla="*/ 117566 h 325754"/>
                <a:gd name="connsiteX421" fmla="*/ 13879 w 149406"/>
                <a:gd name="connsiteY421" fmla="*/ 115116 h 325754"/>
                <a:gd name="connsiteX422" fmla="*/ 13879 w 149406"/>
                <a:gd name="connsiteY422" fmla="*/ 114300 h 325754"/>
                <a:gd name="connsiteX423" fmla="*/ 14696 w 149406"/>
                <a:gd name="connsiteY423" fmla="*/ 113484 h 325754"/>
                <a:gd name="connsiteX424" fmla="*/ 15512 w 149406"/>
                <a:gd name="connsiteY424" fmla="*/ 113484 h 325754"/>
                <a:gd name="connsiteX425" fmla="*/ 16329 w 149406"/>
                <a:gd name="connsiteY425" fmla="*/ 112667 h 325754"/>
                <a:gd name="connsiteX426" fmla="*/ 16329 w 149406"/>
                <a:gd name="connsiteY426" fmla="*/ 111851 h 325754"/>
                <a:gd name="connsiteX427" fmla="*/ 16329 w 149406"/>
                <a:gd name="connsiteY427" fmla="*/ 111034 h 325754"/>
                <a:gd name="connsiteX428" fmla="*/ 15512 w 149406"/>
                <a:gd name="connsiteY428" fmla="*/ 107769 h 325754"/>
                <a:gd name="connsiteX429" fmla="*/ 15512 w 149406"/>
                <a:gd name="connsiteY429" fmla="*/ 106136 h 325754"/>
                <a:gd name="connsiteX430" fmla="*/ 15512 w 149406"/>
                <a:gd name="connsiteY430" fmla="*/ 104503 h 325754"/>
                <a:gd name="connsiteX431" fmla="*/ 16329 w 149406"/>
                <a:gd name="connsiteY431" fmla="*/ 102870 h 325754"/>
                <a:gd name="connsiteX432" fmla="*/ 17145 w 149406"/>
                <a:gd name="connsiteY432" fmla="*/ 101237 h 325754"/>
                <a:gd name="connsiteX433" fmla="*/ 17145 w 149406"/>
                <a:gd name="connsiteY433" fmla="*/ 99604 h 325754"/>
                <a:gd name="connsiteX434" fmla="*/ 17145 w 149406"/>
                <a:gd name="connsiteY434" fmla="*/ 98788 h 325754"/>
                <a:gd name="connsiteX435" fmla="*/ 17962 w 149406"/>
                <a:gd name="connsiteY435" fmla="*/ 98788 h 325754"/>
                <a:gd name="connsiteX436" fmla="*/ 18778 w 149406"/>
                <a:gd name="connsiteY436" fmla="*/ 98788 h 325754"/>
                <a:gd name="connsiteX437" fmla="*/ 19594 w 149406"/>
                <a:gd name="connsiteY437" fmla="*/ 98788 h 325754"/>
                <a:gd name="connsiteX438" fmla="*/ 20411 w 149406"/>
                <a:gd name="connsiteY438" fmla="*/ 97971 h 325754"/>
                <a:gd name="connsiteX439" fmla="*/ 20411 w 149406"/>
                <a:gd name="connsiteY439" fmla="*/ 97155 h 325754"/>
                <a:gd name="connsiteX440" fmla="*/ 21227 w 149406"/>
                <a:gd name="connsiteY440" fmla="*/ 93073 h 325754"/>
                <a:gd name="connsiteX441" fmla="*/ 21227 w 149406"/>
                <a:gd name="connsiteY441" fmla="*/ 89807 h 325754"/>
                <a:gd name="connsiteX442" fmla="*/ 21227 w 149406"/>
                <a:gd name="connsiteY442" fmla="*/ 87358 h 325754"/>
                <a:gd name="connsiteX443" fmla="*/ 20411 w 149406"/>
                <a:gd name="connsiteY443" fmla="*/ 85725 h 325754"/>
                <a:gd name="connsiteX444" fmla="*/ 19594 w 149406"/>
                <a:gd name="connsiteY444" fmla="*/ 81643 h 325754"/>
                <a:gd name="connsiteX445" fmla="*/ 19594 w 149406"/>
                <a:gd name="connsiteY445" fmla="*/ 80826 h 325754"/>
                <a:gd name="connsiteX446" fmla="*/ 20411 w 149406"/>
                <a:gd name="connsiteY446" fmla="*/ 80826 h 325754"/>
                <a:gd name="connsiteX447" fmla="*/ 22044 w 149406"/>
                <a:gd name="connsiteY447" fmla="*/ 82459 h 325754"/>
                <a:gd name="connsiteX448" fmla="*/ 22860 w 149406"/>
                <a:gd name="connsiteY448" fmla="*/ 82459 h 325754"/>
                <a:gd name="connsiteX449" fmla="*/ 23677 w 149406"/>
                <a:gd name="connsiteY449" fmla="*/ 82459 h 325754"/>
                <a:gd name="connsiteX450" fmla="*/ 24493 w 149406"/>
                <a:gd name="connsiteY450" fmla="*/ 82459 h 325754"/>
                <a:gd name="connsiteX451" fmla="*/ 25310 w 149406"/>
                <a:gd name="connsiteY451" fmla="*/ 82459 h 325754"/>
                <a:gd name="connsiteX452" fmla="*/ 26126 w 149406"/>
                <a:gd name="connsiteY452" fmla="*/ 83276 h 325754"/>
                <a:gd name="connsiteX453" fmla="*/ 27759 w 149406"/>
                <a:gd name="connsiteY453" fmla="*/ 84092 h 325754"/>
                <a:gd name="connsiteX454" fmla="*/ 30208 w 149406"/>
                <a:gd name="connsiteY454" fmla="*/ 84909 h 325754"/>
                <a:gd name="connsiteX455" fmla="*/ 31024 w 149406"/>
                <a:gd name="connsiteY455" fmla="*/ 85725 h 325754"/>
                <a:gd name="connsiteX456" fmla="*/ 31841 w 149406"/>
                <a:gd name="connsiteY456" fmla="*/ 85725 h 325754"/>
                <a:gd name="connsiteX457" fmla="*/ 32657 w 149406"/>
                <a:gd name="connsiteY457" fmla="*/ 84092 h 325754"/>
                <a:gd name="connsiteX458" fmla="*/ 33474 w 149406"/>
                <a:gd name="connsiteY458" fmla="*/ 81643 h 325754"/>
                <a:gd name="connsiteX459" fmla="*/ 34290 w 149406"/>
                <a:gd name="connsiteY459" fmla="*/ 77561 h 325754"/>
                <a:gd name="connsiteX460" fmla="*/ 35923 w 149406"/>
                <a:gd name="connsiteY460" fmla="*/ 75112 h 325754"/>
                <a:gd name="connsiteX461" fmla="*/ 35923 w 149406"/>
                <a:gd name="connsiteY461" fmla="*/ 74295 h 325754"/>
                <a:gd name="connsiteX462" fmla="*/ 37556 w 149406"/>
                <a:gd name="connsiteY462" fmla="*/ 71846 h 325754"/>
                <a:gd name="connsiteX463" fmla="*/ 39188 w 149406"/>
                <a:gd name="connsiteY463" fmla="*/ 69396 h 325754"/>
                <a:gd name="connsiteX464" fmla="*/ 40821 w 149406"/>
                <a:gd name="connsiteY464" fmla="*/ 66131 h 325754"/>
                <a:gd name="connsiteX465" fmla="*/ 41638 w 149406"/>
                <a:gd name="connsiteY465" fmla="*/ 63682 h 325754"/>
                <a:gd name="connsiteX466" fmla="*/ 41638 w 149406"/>
                <a:gd name="connsiteY466" fmla="*/ 62865 h 325754"/>
                <a:gd name="connsiteX467" fmla="*/ 40821 w 149406"/>
                <a:gd name="connsiteY467" fmla="*/ 62049 h 325754"/>
                <a:gd name="connsiteX468" fmla="*/ 40005 w 149406"/>
                <a:gd name="connsiteY468" fmla="*/ 61232 h 325754"/>
                <a:gd name="connsiteX469" fmla="*/ 39188 w 149406"/>
                <a:gd name="connsiteY469" fmla="*/ 60416 h 325754"/>
                <a:gd name="connsiteX470" fmla="*/ 39188 w 149406"/>
                <a:gd name="connsiteY470" fmla="*/ 59599 h 325754"/>
                <a:gd name="connsiteX471" fmla="*/ 39188 w 149406"/>
                <a:gd name="connsiteY471" fmla="*/ 58783 h 325754"/>
                <a:gd name="connsiteX472" fmla="*/ 40005 w 149406"/>
                <a:gd name="connsiteY472" fmla="*/ 57150 h 325754"/>
                <a:gd name="connsiteX473" fmla="*/ 40821 w 149406"/>
                <a:gd name="connsiteY473" fmla="*/ 55517 h 325754"/>
                <a:gd name="connsiteX474" fmla="*/ 41638 w 149406"/>
                <a:gd name="connsiteY474" fmla="*/ 54701 h 325754"/>
                <a:gd name="connsiteX475" fmla="*/ 43271 w 149406"/>
                <a:gd name="connsiteY475" fmla="*/ 53884 h 325754"/>
                <a:gd name="connsiteX476" fmla="*/ 44904 w 149406"/>
                <a:gd name="connsiteY476" fmla="*/ 52251 h 325754"/>
                <a:gd name="connsiteX477" fmla="*/ 46537 w 149406"/>
                <a:gd name="connsiteY477" fmla="*/ 50619 h 325754"/>
                <a:gd name="connsiteX478" fmla="*/ 47353 w 149406"/>
                <a:gd name="connsiteY478" fmla="*/ 48986 h 325754"/>
                <a:gd name="connsiteX479" fmla="*/ 47353 w 149406"/>
                <a:gd name="connsiteY479" fmla="*/ 46537 h 325754"/>
                <a:gd name="connsiteX480" fmla="*/ 48169 w 149406"/>
                <a:gd name="connsiteY480" fmla="*/ 45720 h 325754"/>
                <a:gd name="connsiteX481" fmla="*/ 48986 w 149406"/>
                <a:gd name="connsiteY481" fmla="*/ 44904 h 325754"/>
                <a:gd name="connsiteX482" fmla="*/ 49802 w 149406"/>
                <a:gd name="connsiteY482" fmla="*/ 44087 h 325754"/>
                <a:gd name="connsiteX483" fmla="*/ 49802 w 149406"/>
                <a:gd name="connsiteY483" fmla="*/ 43271 h 325754"/>
                <a:gd name="connsiteX484" fmla="*/ 49802 w 149406"/>
                <a:gd name="connsiteY484" fmla="*/ 43271 h 325754"/>
                <a:gd name="connsiteX485" fmla="*/ 48986 w 149406"/>
                <a:gd name="connsiteY485" fmla="*/ 41638 h 325754"/>
                <a:gd name="connsiteX486" fmla="*/ 48986 w 149406"/>
                <a:gd name="connsiteY486" fmla="*/ 38372 h 325754"/>
                <a:gd name="connsiteX487" fmla="*/ 48986 w 149406"/>
                <a:gd name="connsiteY487" fmla="*/ 35923 h 325754"/>
                <a:gd name="connsiteX488" fmla="*/ 49802 w 149406"/>
                <a:gd name="connsiteY488" fmla="*/ 35107 h 325754"/>
                <a:gd name="connsiteX489" fmla="*/ 50619 w 149406"/>
                <a:gd name="connsiteY489" fmla="*/ 33474 h 325754"/>
                <a:gd name="connsiteX490" fmla="*/ 51435 w 149406"/>
                <a:gd name="connsiteY490" fmla="*/ 32657 h 325754"/>
                <a:gd name="connsiteX491" fmla="*/ 53068 w 149406"/>
                <a:gd name="connsiteY491" fmla="*/ 31841 h 325754"/>
                <a:gd name="connsiteX492" fmla="*/ 55517 w 149406"/>
                <a:gd name="connsiteY492" fmla="*/ 30208 h 325754"/>
                <a:gd name="connsiteX493" fmla="*/ 60416 w 149406"/>
                <a:gd name="connsiteY493" fmla="*/ 26942 h 325754"/>
                <a:gd name="connsiteX494" fmla="*/ 62049 w 149406"/>
                <a:gd name="connsiteY494" fmla="*/ 26126 h 325754"/>
                <a:gd name="connsiteX495" fmla="*/ 62865 w 149406"/>
                <a:gd name="connsiteY495" fmla="*/ 25309 h 325754"/>
                <a:gd name="connsiteX496" fmla="*/ 63681 w 149406"/>
                <a:gd name="connsiteY496" fmla="*/ 23676 h 325754"/>
                <a:gd name="connsiteX497" fmla="*/ 65314 w 149406"/>
                <a:gd name="connsiteY497" fmla="*/ 22044 h 325754"/>
                <a:gd name="connsiteX498" fmla="*/ 67763 w 149406"/>
                <a:gd name="connsiteY498" fmla="*/ 21227 h 325754"/>
                <a:gd name="connsiteX499" fmla="*/ 69396 w 149406"/>
                <a:gd name="connsiteY499" fmla="*/ 21227 h 325754"/>
                <a:gd name="connsiteX500" fmla="*/ 75928 w 149406"/>
                <a:gd name="connsiteY500" fmla="*/ 20411 h 325754"/>
                <a:gd name="connsiteX501" fmla="*/ 76744 w 149406"/>
                <a:gd name="connsiteY501" fmla="*/ 20411 h 325754"/>
                <a:gd name="connsiteX502" fmla="*/ 77561 w 149406"/>
                <a:gd name="connsiteY502" fmla="*/ 21227 h 325754"/>
                <a:gd name="connsiteX503" fmla="*/ 79194 w 149406"/>
                <a:gd name="connsiteY503" fmla="*/ 23676 h 325754"/>
                <a:gd name="connsiteX504" fmla="*/ 80010 w 149406"/>
                <a:gd name="connsiteY504" fmla="*/ 24493 h 325754"/>
                <a:gd name="connsiteX505" fmla="*/ 81643 w 149406"/>
                <a:gd name="connsiteY505" fmla="*/ 25309 h 325754"/>
                <a:gd name="connsiteX506" fmla="*/ 82460 w 149406"/>
                <a:gd name="connsiteY506" fmla="*/ 25309 h 325754"/>
                <a:gd name="connsiteX507" fmla="*/ 82460 w 149406"/>
                <a:gd name="connsiteY507" fmla="*/ 24493 h 325754"/>
                <a:gd name="connsiteX508" fmla="*/ 79194 w 149406"/>
                <a:gd name="connsiteY508" fmla="*/ 19594 h 325754"/>
                <a:gd name="connsiteX509" fmla="*/ 79194 w 149406"/>
                <a:gd name="connsiteY509" fmla="*/ 17962 h 325754"/>
                <a:gd name="connsiteX510" fmla="*/ 79194 w 149406"/>
                <a:gd name="connsiteY510" fmla="*/ 16329 h 325754"/>
                <a:gd name="connsiteX511" fmla="*/ 79194 w 149406"/>
                <a:gd name="connsiteY511" fmla="*/ 15512 h 325754"/>
                <a:gd name="connsiteX512" fmla="*/ 80010 w 149406"/>
                <a:gd name="connsiteY512" fmla="*/ 14696 h 325754"/>
                <a:gd name="connsiteX513" fmla="*/ 81643 w 149406"/>
                <a:gd name="connsiteY513" fmla="*/ 13879 h 325754"/>
                <a:gd name="connsiteX514" fmla="*/ 83276 w 149406"/>
                <a:gd name="connsiteY514" fmla="*/ 12246 h 325754"/>
                <a:gd name="connsiteX515" fmla="*/ 84092 w 149406"/>
                <a:gd name="connsiteY515" fmla="*/ 11430 h 325754"/>
                <a:gd name="connsiteX516" fmla="*/ 85725 w 149406"/>
                <a:gd name="connsiteY516" fmla="*/ 11430 h 325754"/>
                <a:gd name="connsiteX517" fmla="*/ 86542 w 149406"/>
                <a:gd name="connsiteY517" fmla="*/ 10614 h 325754"/>
                <a:gd name="connsiteX518" fmla="*/ 86542 w 149406"/>
                <a:gd name="connsiteY518" fmla="*/ 9797 h 325754"/>
                <a:gd name="connsiteX519" fmla="*/ 86542 w 149406"/>
                <a:gd name="connsiteY519" fmla="*/ 8981 h 325754"/>
                <a:gd name="connsiteX520" fmla="*/ 85725 w 149406"/>
                <a:gd name="connsiteY520" fmla="*/ 8164 h 325754"/>
                <a:gd name="connsiteX521" fmla="*/ 85725 w 149406"/>
                <a:gd name="connsiteY521" fmla="*/ 6532 h 325754"/>
                <a:gd name="connsiteX522" fmla="*/ 85725 w 149406"/>
                <a:gd name="connsiteY522" fmla="*/ 5715 h 325754"/>
                <a:gd name="connsiteX523" fmla="*/ 86542 w 149406"/>
                <a:gd name="connsiteY523" fmla="*/ 4899 h 325754"/>
                <a:gd name="connsiteX524" fmla="*/ 88174 w 149406"/>
                <a:gd name="connsiteY524" fmla="*/ 3266 h 325754"/>
                <a:gd name="connsiteX525" fmla="*/ 88991 w 149406"/>
                <a:gd name="connsiteY525" fmla="*/ 1633 h 325754"/>
                <a:gd name="connsiteX526" fmla="*/ 88991 w 149406"/>
                <a:gd name="connsiteY526" fmla="*/ 816 h 325754"/>
                <a:gd name="connsiteX527" fmla="*/ 89807 w 149406"/>
                <a:gd name="connsiteY527" fmla="*/ 0 h 325754"/>
                <a:gd name="connsiteX528" fmla="*/ 90624 w 149406"/>
                <a:gd name="connsiteY528" fmla="*/ 0 h 325754"/>
                <a:gd name="connsiteX529" fmla="*/ 91440 w 149406"/>
                <a:gd name="connsiteY529" fmla="*/ 0 h 325754"/>
                <a:gd name="connsiteX530" fmla="*/ 92256 w 149406"/>
                <a:gd name="connsiteY530" fmla="*/ 816 h 325754"/>
                <a:gd name="connsiteX531" fmla="*/ 93073 w 149406"/>
                <a:gd name="connsiteY531" fmla="*/ 1633 h 325754"/>
                <a:gd name="connsiteX532" fmla="*/ 93889 w 149406"/>
                <a:gd name="connsiteY532" fmla="*/ 2449 h 325754"/>
                <a:gd name="connsiteX533" fmla="*/ 94706 w 149406"/>
                <a:gd name="connsiteY533" fmla="*/ 2449 h 325754"/>
                <a:gd name="connsiteX534" fmla="*/ 95522 w 149406"/>
                <a:gd name="connsiteY534" fmla="*/ 2449 h 325754"/>
                <a:gd name="connsiteX535" fmla="*/ 95522 w 149406"/>
                <a:gd name="connsiteY535" fmla="*/ 2449 h 325754"/>
                <a:gd name="connsiteX536" fmla="*/ 96338 w 149406"/>
                <a:gd name="connsiteY536" fmla="*/ 3266 h 325754"/>
                <a:gd name="connsiteX537" fmla="*/ 97971 w 149406"/>
                <a:gd name="connsiteY537" fmla="*/ 4899 h 325754"/>
                <a:gd name="connsiteX538" fmla="*/ 98788 w 149406"/>
                <a:gd name="connsiteY538" fmla="*/ 5715 h 325754"/>
                <a:gd name="connsiteX539" fmla="*/ 99604 w 149406"/>
                <a:gd name="connsiteY539" fmla="*/ 6532 h 325754"/>
                <a:gd name="connsiteX540" fmla="*/ 99604 w 149406"/>
                <a:gd name="connsiteY540" fmla="*/ 8164 h 325754"/>
                <a:gd name="connsiteX541" fmla="*/ 99604 w 149406"/>
                <a:gd name="connsiteY541" fmla="*/ 9797 h 325754"/>
                <a:gd name="connsiteX542" fmla="*/ 101237 w 149406"/>
                <a:gd name="connsiteY542" fmla="*/ 15512 h 325754"/>
                <a:gd name="connsiteX543" fmla="*/ 102054 w 149406"/>
                <a:gd name="connsiteY543" fmla="*/ 16329 h 325754"/>
                <a:gd name="connsiteX544" fmla="*/ 102054 w 149406"/>
                <a:gd name="connsiteY544" fmla="*/ 17145 h 325754"/>
                <a:gd name="connsiteX545" fmla="*/ 102870 w 149406"/>
                <a:gd name="connsiteY545" fmla="*/ 17145 h 325754"/>
                <a:gd name="connsiteX546" fmla="*/ 103687 w 149406"/>
                <a:gd name="connsiteY546" fmla="*/ 16329 h 325754"/>
                <a:gd name="connsiteX547" fmla="*/ 103687 w 149406"/>
                <a:gd name="connsiteY547" fmla="*/ 15512 h 325754"/>
                <a:gd name="connsiteX548" fmla="*/ 104503 w 149406"/>
                <a:gd name="connsiteY548" fmla="*/ 15512 h 325754"/>
                <a:gd name="connsiteX549" fmla="*/ 105319 w 149406"/>
                <a:gd name="connsiteY549" fmla="*/ 15512 h 325754"/>
                <a:gd name="connsiteX550" fmla="*/ 106952 w 149406"/>
                <a:gd name="connsiteY550" fmla="*/ 16329 h 325754"/>
                <a:gd name="connsiteX551" fmla="*/ 107769 w 149406"/>
                <a:gd name="connsiteY551" fmla="*/ 17145 h 325754"/>
                <a:gd name="connsiteX552" fmla="*/ 108585 w 149406"/>
                <a:gd name="connsiteY552" fmla="*/ 19594 h 325754"/>
                <a:gd name="connsiteX553" fmla="*/ 108585 w 149406"/>
                <a:gd name="connsiteY553" fmla="*/ 22860 h 325754"/>
                <a:gd name="connsiteX554" fmla="*/ 108585 w 149406"/>
                <a:gd name="connsiteY554" fmla="*/ 23676 h 325754"/>
                <a:gd name="connsiteX555" fmla="*/ 109402 w 149406"/>
                <a:gd name="connsiteY555" fmla="*/ 26126 h 325754"/>
                <a:gd name="connsiteX556" fmla="*/ 109402 w 149406"/>
                <a:gd name="connsiteY556" fmla="*/ 29391 h 325754"/>
                <a:gd name="connsiteX557" fmla="*/ 109402 w 149406"/>
                <a:gd name="connsiteY557" fmla="*/ 31024 h 325754"/>
                <a:gd name="connsiteX558" fmla="*/ 109402 w 149406"/>
                <a:gd name="connsiteY558" fmla="*/ 32657 h 325754"/>
                <a:gd name="connsiteX559" fmla="*/ 109402 w 149406"/>
                <a:gd name="connsiteY559" fmla="*/ 35107 h 325754"/>
                <a:gd name="connsiteX560" fmla="*/ 109402 w 149406"/>
                <a:gd name="connsiteY560" fmla="*/ 37556 h 325754"/>
                <a:gd name="connsiteX561" fmla="*/ 108585 w 149406"/>
                <a:gd name="connsiteY561" fmla="*/ 40005 h 325754"/>
                <a:gd name="connsiteX562" fmla="*/ 108585 w 149406"/>
                <a:gd name="connsiteY562" fmla="*/ 41638 h 325754"/>
                <a:gd name="connsiteX563" fmla="*/ 108585 w 149406"/>
                <a:gd name="connsiteY563" fmla="*/ 42454 h 325754"/>
                <a:gd name="connsiteX564" fmla="*/ 106952 w 149406"/>
                <a:gd name="connsiteY564" fmla="*/ 43271 h 325754"/>
                <a:gd name="connsiteX565" fmla="*/ 106952 w 149406"/>
                <a:gd name="connsiteY565" fmla="*/ 44087 h 325754"/>
                <a:gd name="connsiteX566" fmla="*/ 107769 w 149406"/>
                <a:gd name="connsiteY566" fmla="*/ 45720 h 325754"/>
                <a:gd name="connsiteX567" fmla="*/ 108585 w 149406"/>
                <a:gd name="connsiteY567" fmla="*/ 47353 h 325754"/>
                <a:gd name="connsiteX568" fmla="*/ 108585 w 149406"/>
                <a:gd name="connsiteY568" fmla="*/ 48169 h 325754"/>
                <a:gd name="connsiteX569" fmla="*/ 107769 w 149406"/>
                <a:gd name="connsiteY569" fmla="*/ 48986 h 325754"/>
                <a:gd name="connsiteX570" fmla="*/ 106952 w 149406"/>
                <a:gd name="connsiteY570" fmla="*/ 48986 h 325754"/>
                <a:gd name="connsiteX571" fmla="*/ 105319 w 149406"/>
                <a:gd name="connsiteY571" fmla="*/ 49802 h 325754"/>
                <a:gd name="connsiteX572" fmla="*/ 104503 w 149406"/>
                <a:gd name="connsiteY572" fmla="*/ 51435 h 325754"/>
                <a:gd name="connsiteX573" fmla="*/ 103687 w 149406"/>
                <a:gd name="connsiteY573" fmla="*/ 53068 h 325754"/>
                <a:gd name="connsiteX574" fmla="*/ 102870 w 149406"/>
                <a:gd name="connsiteY574" fmla="*/ 53068 h 325754"/>
                <a:gd name="connsiteX575" fmla="*/ 100421 w 149406"/>
                <a:gd name="connsiteY575" fmla="*/ 52251 h 325754"/>
                <a:gd name="connsiteX576" fmla="*/ 99604 w 149406"/>
                <a:gd name="connsiteY576" fmla="*/ 53068 h 325754"/>
                <a:gd name="connsiteX577" fmla="*/ 98788 w 149406"/>
                <a:gd name="connsiteY577" fmla="*/ 55517 h 325754"/>
                <a:gd name="connsiteX578" fmla="*/ 97971 w 149406"/>
                <a:gd name="connsiteY578" fmla="*/ 56334 h 325754"/>
                <a:gd name="connsiteX579" fmla="*/ 97155 w 149406"/>
                <a:gd name="connsiteY579" fmla="*/ 57150 h 325754"/>
                <a:gd name="connsiteX580" fmla="*/ 96338 w 149406"/>
                <a:gd name="connsiteY580" fmla="*/ 57966 h 325754"/>
                <a:gd name="connsiteX581" fmla="*/ 95522 w 149406"/>
                <a:gd name="connsiteY581" fmla="*/ 58783 h 325754"/>
                <a:gd name="connsiteX582" fmla="*/ 93889 w 149406"/>
                <a:gd name="connsiteY582" fmla="*/ 58783 h 325754"/>
                <a:gd name="connsiteX583" fmla="*/ 93073 w 149406"/>
                <a:gd name="connsiteY583" fmla="*/ 60416 h 325754"/>
                <a:gd name="connsiteX584" fmla="*/ 92256 w 149406"/>
                <a:gd name="connsiteY584" fmla="*/ 62865 h 325754"/>
                <a:gd name="connsiteX585" fmla="*/ 92256 w 149406"/>
                <a:gd name="connsiteY585" fmla="*/ 63682 h 325754"/>
                <a:gd name="connsiteX586" fmla="*/ 93073 w 149406"/>
                <a:gd name="connsiteY586" fmla="*/ 65314 h 325754"/>
                <a:gd name="connsiteX587" fmla="*/ 93073 w 149406"/>
                <a:gd name="connsiteY587" fmla="*/ 66131 h 325754"/>
                <a:gd name="connsiteX588" fmla="*/ 92256 w 149406"/>
                <a:gd name="connsiteY588" fmla="*/ 66131 h 325754"/>
                <a:gd name="connsiteX589" fmla="*/ 90624 w 149406"/>
                <a:gd name="connsiteY589" fmla="*/ 66947 h 325754"/>
                <a:gd name="connsiteX590" fmla="*/ 89807 w 149406"/>
                <a:gd name="connsiteY590" fmla="*/ 69396 h 325754"/>
                <a:gd name="connsiteX591" fmla="*/ 89807 w 149406"/>
                <a:gd name="connsiteY591" fmla="*/ 71846 h 325754"/>
                <a:gd name="connsiteX592" fmla="*/ 90624 w 149406"/>
                <a:gd name="connsiteY592" fmla="*/ 72662 h 325754"/>
                <a:gd name="connsiteX593" fmla="*/ 91440 w 149406"/>
                <a:gd name="connsiteY593" fmla="*/ 72662 h 325754"/>
                <a:gd name="connsiteX594" fmla="*/ 92256 w 149406"/>
                <a:gd name="connsiteY594" fmla="*/ 73479 h 325754"/>
                <a:gd name="connsiteX595" fmla="*/ 92256 w 149406"/>
                <a:gd name="connsiteY595" fmla="*/ 74295 h 325754"/>
                <a:gd name="connsiteX596" fmla="*/ 93073 w 149406"/>
                <a:gd name="connsiteY596" fmla="*/ 75928 h 325754"/>
                <a:gd name="connsiteX597" fmla="*/ 93073 w 149406"/>
                <a:gd name="connsiteY597" fmla="*/ 77561 h 325754"/>
                <a:gd name="connsiteX598" fmla="*/ 91440 w 149406"/>
                <a:gd name="connsiteY598" fmla="*/ 80010 h 325754"/>
                <a:gd name="connsiteX599" fmla="*/ 91440 w 149406"/>
                <a:gd name="connsiteY599" fmla="*/ 81643 h 325754"/>
                <a:gd name="connsiteX600" fmla="*/ 92256 w 149406"/>
                <a:gd name="connsiteY600" fmla="*/ 82459 h 325754"/>
                <a:gd name="connsiteX601" fmla="*/ 93073 w 149406"/>
                <a:gd name="connsiteY601" fmla="*/ 82459 h 325754"/>
                <a:gd name="connsiteX602" fmla="*/ 93889 w 149406"/>
                <a:gd name="connsiteY602" fmla="*/ 81643 h 325754"/>
                <a:gd name="connsiteX603" fmla="*/ 95522 w 149406"/>
                <a:gd name="connsiteY603" fmla="*/ 80826 h 325754"/>
                <a:gd name="connsiteX604" fmla="*/ 98788 w 149406"/>
                <a:gd name="connsiteY604" fmla="*/ 79194 h 325754"/>
                <a:gd name="connsiteX605" fmla="*/ 102054 w 149406"/>
                <a:gd name="connsiteY605" fmla="*/ 78377 h 325754"/>
                <a:gd name="connsiteX606" fmla="*/ 104503 w 149406"/>
                <a:gd name="connsiteY606" fmla="*/ 78377 h 325754"/>
                <a:gd name="connsiteX607" fmla="*/ 106952 w 149406"/>
                <a:gd name="connsiteY607" fmla="*/ 78377 h 325754"/>
                <a:gd name="connsiteX608" fmla="*/ 107769 w 149406"/>
                <a:gd name="connsiteY608" fmla="*/ 78377 h 325754"/>
                <a:gd name="connsiteX609" fmla="*/ 107769 w 149406"/>
                <a:gd name="connsiteY609" fmla="*/ 79194 h 325754"/>
                <a:gd name="connsiteX610" fmla="*/ 111035 w 149406"/>
                <a:gd name="connsiteY610" fmla="*/ 78377 h 325754"/>
                <a:gd name="connsiteX611" fmla="*/ 111851 w 149406"/>
                <a:gd name="connsiteY611" fmla="*/ 78377 h 325754"/>
                <a:gd name="connsiteX612" fmla="*/ 112667 w 149406"/>
                <a:gd name="connsiteY612" fmla="*/ 78377 h 325754"/>
                <a:gd name="connsiteX613" fmla="*/ 112667 w 149406"/>
                <a:gd name="connsiteY613" fmla="*/ 79194 h 325754"/>
                <a:gd name="connsiteX614" fmla="*/ 110218 w 149406"/>
                <a:gd name="connsiteY614" fmla="*/ 81643 h 325754"/>
                <a:gd name="connsiteX615" fmla="*/ 110218 w 149406"/>
                <a:gd name="connsiteY615" fmla="*/ 82459 h 325754"/>
                <a:gd name="connsiteX616" fmla="*/ 110218 w 149406"/>
                <a:gd name="connsiteY616" fmla="*/ 83276 h 325754"/>
                <a:gd name="connsiteX617" fmla="*/ 111035 w 149406"/>
                <a:gd name="connsiteY617" fmla="*/ 84092 h 325754"/>
                <a:gd name="connsiteX618" fmla="*/ 111851 w 149406"/>
                <a:gd name="connsiteY618" fmla="*/ 84909 h 325754"/>
                <a:gd name="connsiteX619" fmla="*/ 112667 w 149406"/>
                <a:gd name="connsiteY619" fmla="*/ 86541 h 325754"/>
                <a:gd name="connsiteX620" fmla="*/ 111851 w 149406"/>
                <a:gd name="connsiteY620" fmla="*/ 88174 h 325754"/>
                <a:gd name="connsiteX621" fmla="*/ 111851 w 149406"/>
                <a:gd name="connsiteY621" fmla="*/ 88991 h 325754"/>
                <a:gd name="connsiteX622" fmla="*/ 112667 w 149406"/>
                <a:gd name="connsiteY622" fmla="*/ 89807 h 325754"/>
                <a:gd name="connsiteX623" fmla="*/ 112667 w 149406"/>
                <a:gd name="connsiteY623" fmla="*/ 90624 h 325754"/>
                <a:gd name="connsiteX624" fmla="*/ 112667 w 149406"/>
                <a:gd name="connsiteY624" fmla="*/ 92257 h 325754"/>
                <a:gd name="connsiteX625" fmla="*/ 112667 w 149406"/>
                <a:gd name="connsiteY625" fmla="*/ 94706 h 325754"/>
                <a:gd name="connsiteX626" fmla="*/ 115933 w 149406"/>
                <a:gd name="connsiteY626" fmla="*/ 95522 h 325754"/>
                <a:gd name="connsiteX627" fmla="*/ 118382 w 149406"/>
                <a:gd name="connsiteY627" fmla="*/ 96339 h 325754"/>
                <a:gd name="connsiteX628" fmla="*/ 120015 w 149406"/>
                <a:gd name="connsiteY628" fmla="*/ 96339 h 325754"/>
                <a:gd name="connsiteX629" fmla="*/ 121648 w 149406"/>
                <a:gd name="connsiteY629" fmla="*/ 97155 h 325754"/>
                <a:gd name="connsiteX630" fmla="*/ 122464 w 149406"/>
                <a:gd name="connsiteY630" fmla="*/ 97971 h 325754"/>
                <a:gd name="connsiteX631" fmla="*/ 123281 w 149406"/>
                <a:gd name="connsiteY631" fmla="*/ 98788 h 325754"/>
                <a:gd name="connsiteX632" fmla="*/ 123281 w 149406"/>
                <a:gd name="connsiteY632" fmla="*/ 99604 h 325754"/>
                <a:gd name="connsiteX633" fmla="*/ 122464 w 149406"/>
                <a:gd name="connsiteY633" fmla="*/ 100421 h 325754"/>
                <a:gd name="connsiteX634" fmla="*/ 120831 w 149406"/>
                <a:gd name="connsiteY634" fmla="*/ 102054 h 325754"/>
                <a:gd name="connsiteX635" fmla="*/ 120015 w 149406"/>
                <a:gd name="connsiteY635" fmla="*/ 104503 h 325754"/>
                <a:gd name="connsiteX636" fmla="*/ 120015 w 149406"/>
                <a:gd name="connsiteY636" fmla="*/ 106136 h 325754"/>
                <a:gd name="connsiteX637" fmla="*/ 120015 w 149406"/>
                <a:gd name="connsiteY637" fmla="*/ 107769 h 325754"/>
                <a:gd name="connsiteX638" fmla="*/ 118382 w 149406"/>
                <a:gd name="connsiteY638" fmla="*/ 110218 h 325754"/>
                <a:gd name="connsiteX639" fmla="*/ 117566 w 149406"/>
                <a:gd name="connsiteY639" fmla="*/ 111851 h 325754"/>
                <a:gd name="connsiteX640" fmla="*/ 116749 w 149406"/>
                <a:gd name="connsiteY640" fmla="*/ 113484 h 325754"/>
                <a:gd name="connsiteX641" fmla="*/ 116749 w 149406"/>
                <a:gd name="connsiteY641" fmla="*/ 114300 h 325754"/>
                <a:gd name="connsiteX642" fmla="*/ 116749 w 149406"/>
                <a:gd name="connsiteY642" fmla="*/ 115116 h 325754"/>
                <a:gd name="connsiteX643" fmla="*/ 117566 w 149406"/>
                <a:gd name="connsiteY643" fmla="*/ 115116 h 325754"/>
                <a:gd name="connsiteX644" fmla="*/ 118382 w 149406"/>
                <a:gd name="connsiteY644" fmla="*/ 115116 h 325754"/>
                <a:gd name="connsiteX645" fmla="*/ 120015 w 149406"/>
                <a:gd name="connsiteY645" fmla="*/ 115116 h 325754"/>
                <a:gd name="connsiteX646" fmla="*/ 123281 w 149406"/>
                <a:gd name="connsiteY646" fmla="*/ 115116 h 325754"/>
                <a:gd name="connsiteX647" fmla="*/ 127363 w 149406"/>
                <a:gd name="connsiteY647" fmla="*/ 115933 h 325754"/>
                <a:gd name="connsiteX648" fmla="*/ 128996 w 149406"/>
                <a:gd name="connsiteY648" fmla="*/ 115933 h 325754"/>
                <a:gd name="connsiteX649" fmla="*/ 129812 w 149406"/>
                <a:gd name="connsiteY649" fmla="*/ 116749 h 325754"/>
                <a:gd name="connsiteX650" fmla="*/ 129812 w 149406"/>
                <a:gd name="connsiteY650" fmla="*/ 118382 h 325754"/>
                <a:gd name="connsiteX651" fmla="*/ 129812 w 149406"/>
                <a:gd name="connsiteY651" fmla="*/ 120015 h 325754"/>
                <a:gd name="connsiteX652" fmla="*/ 129812 w 149406"/>
                <a:gd name="connsiteY652" fmla="*/ 120832 h 325754"/>
                <a:gd name="connsiteX653" fmla="*/ 130629 w 149406"/>
                <a:gd name="connsiteY653" fmla="*/ 121648 h 325754"/>
                <a:gd name="connsiteX654" fmla="*/ 131445 w 149406"/>
                <a:gd name="connsiteY654" fmla="*/ 121648 h 325754"/>
                <a:gd name="connsiteX655" fmla="*/ 132262 w 149406"/>
                <a:gd name="connsiteY655" fmla="*/ 121648 h 325754"/>
                <a:gd name="connsiteX656" fmla="*/ 132262 w 149406"/>
                <a:gd name="connsiteY656" fmla="*/ 122464 h 325754"/>
                <a:gd name="connsiteX657" fmla="*/ 132262 w 149406"/>
                <a:gd name="connsiteY657" fmla="*/ 123281 h 325754"/>
                <a:gd name="connsiteX658" fmla="*/ 133078 w 149406"/>
                <a:gd name="connsiteY658" fmla="*/ 124097 h 325754"/>
                <a:gd name="connsiteX659" fmla="*/ 133894 w 149406"/>
                <a:gd name="connsiteY659" fmla="*/ 124914 h 325754"/>
                <a:gd name="connsiteX660" fmla="*/ 134711 w 149406"/>
                <a:gd name="connsiteY660" fmla="*/ 124914 h 325754"/>
                <a:gd name="connsiteX661" fmla="*/ 137160 w 149406"/>
                <a:gd name="connsiteY661" fmla="*/ 124097 h 325754"/>
                <a:gd name="connsiteX662" fmla="*/ 138793 w 149406"/>
                <a:gd name="connsiteY662" fmla="*/ 124097 h 325754"/>
                <a:gd name="connsiteX663" fmla="*/ 140426 w 149406"/>
                <a:gd name="connsiteY663" fmla="*/ 124914 h 325754"/>
                <a:gd name="connsiteX664" fmla="*/ 141242 w 149406"/>
                <a:gd name="connsiteY664" fmla="*/ 124914 h 325754"/>
                <a:gd name="connsiteX665" fmla="*/ 142059 w 149406"/>
                <a:gd name="connsiteY665" fmla="*/ 124097 h 325754"/>
                <a:gd name="connsiteX666" fmla="*/ 144508 w 149406"/>
                <a:gd name="connsiteY666" fmla="*/ 121648 h 325754"/>
                <a:gd name="connsiteX667" fmla="*/ 147774 w 149406"/>
                <a:gd name="connsiteY667" fmla="*/ 120015 h 325754"/>
                <a:gd name="connsiteX668" fmla="*/ 148590 w 149406"/>
                <a:gd name="connsiteY668" fmla="*/ 120015 h 325754"/>
                <a:gd name="connsiteX669" fmla="*/ 149406 w 149406"/>
                <a:gd name="connsiteY669" fmla="*/ 120015 h 325754"/>
                <a:gd name="connsiteX670" fmla="*/ 149406 w 149406"/>
                <a:gd name="connsiteY670" fmla="*/ 120015 h 325754"/>
                <a:gd name="connsiteX671" fmla="*/ 149406 w 149406"/>
                <a:gd name="connsiteY671" fmla="*/ 120832 h 325754"/>
                <a:gd name="connsiteX672" fmla="*/ 146141 w 149406"/>
                <a:gd name="connsiteY672" fmla="*/ 125730 h 325754"/>
                <a:gd name="connsiteX673" fmla="*/ 146141 w 149406"/>
                <a:gd name="connsiteY673" fmla="*/ 125730 h 325754"/>
                <a:gd name="connsiteX674" fmla="*/ 11430 w 149406"/>
                <a:gd name="connsiteY674" fmla="*/ 154305 h 325754"/>
                <a:gd name="connsiteX675" fmla="*/ 11430 w 149406"/>
                <a:gd name="connsiteY675" fmla="*/ 155938 h 325754"/>
                <a:gd name="connsiteX676" fmla="*/ 10613 w 149406"/>
                <a:gd name="connsiteY676" fmla="*/ 155121 h 325754"/>
                <a:gd name="connsiteX677" fmla="*/ 9797 w 149406"/>
                <a:gd name="connsiteY677" fmla="*/ 152672 h 325754"/>
                <a:gd name="connsiteX678" fmla="*/ 9797 w 149406"/>
                <a:gd name="connsiteY678" fmla="*/ 151039 h 325754"/>
                <a:gd name="connsiteX679" fmla="*/ 10613 w 149406"/>
                <a:gd name="connsiteY679" fmla="*/ 151856 h 325754"/>
                <a:gd name="connsiteX680" fmla="*/ 11430 w 149406"/>
                <a:gd name="connsiteY680" fmla="*/ 154305 h 325754"/>
                <a:gd name="connsiteX681" fmla="*/ 19594 w 149406"/>
                <a:gd name="connsiteY681" fmla="*/ 155121 h 325754"/>
                <a:gd name="connsiteX682" fmla="*/ 19594 w 149406"/>
                <a:gd name="connsiteY682" fmla="*/ 157571 h 325754"/>
                <a:gd name="connsiteX683" fmla="*/ 18778 w 149406"/>
                <a:gd name="connsiteY683" fmla="*/ 156754 h 325754"/>
                <a:gd name="connsiteX684" fmla="*/ 17962 w 149406"/>
                <a:gd name="connsiteY684" fmla="*/ 155121 h 325754"/>
                <a:gd name="connsiteX685" fmla="*/ 17962 w 149406"/>
                <a:gd name="connsiteY685" fmla="*/ 153489 h 325754"/>
                <a:gd name="connsiteX686" fmla="*/ 19594 w 149406"/>
                <a:gd name="connsiteY686" fmla="*/ 155121 h 325754"/>
                <a:gd name="connsiteX687" fmla="*/ 22860 w 149406"/>
                <a:gd name="connsiteY687" fmla="*/ 160837 h 325754"/>
                <a:gd name="connsiteX688" fmla="*/ 24493 w 149406"/>
                <a:gd name="connsiteY688" fmla="*/ 162469 h 325754"/>
                <a:gd name="connsiteX689" fmla="*/ 25310 w 149406"/>
                <a:gd name="connsiteY689" fmla="*/ 162469 h 325754"/>
                <a:gd name="connsiteX690" fmla="*/ 26126 w 149406"/>
                <a:gd name="connsiteY690" fmla="*/ 163286 h 325754"/>
                <a:gd name="connsiteX691" fmla="*/ 26126 w 149406"/>
                <a:gd name="connsiteY691" fmla="*/ 163286 h 325754"/>
                <a:gd name="connsiteX692" fmla="*/ 26126 w 149406"/>
                <a:gd name="connsiteY692" fmla="*/ 164102 h 325754"/>
                <a:gd name="connsiteX693" fmla="*/ 25310 w 149406"/>
                <a:gd name="connsiteY693" fmla="*/ 164919 h 325754"/>
                <a:gd name="connsiteX694" fmla="*/ 23677 w 149406"/>
                <a:gd name="connsiteY694" fmla="*/ 165735 h 325754"/>
                <a:gd name="connsiteX695" fmla="*/ 22860 w 149406"/>
                <a:gd name="connsiteY695" fmla="*/ 164919 h 325754"/>
                <a:gd name="connsiteX696" fmla="*/ 22860 w 149406"/>
                <a:gd name="connsiteY696" fmla="*/ 163286 h 325754"/>
                <a:gd name="connsiteX697" fmla="*/ 22044 w 149406"/>
                <a:gd name="connsiteY697" fmla="*/ 162469 h 325754"/>
                <a:gd name="connsiteX698" fmla="*/ 22044 w 149406"/>
                <a:gd name="connsiteY698" fmla="*/ 161653 h 325754"/>
                <a:gd name="connsiteX699" fmla="*/ 22860 w 149406"/>
                <a:gd name="connsiteY699" fmla="*/ 160837 h 325754"/>
                <a:gd name="connsiteX700" fmla="*/ 22860 w 149406"/>
                <a:gd name="connsiteY700" fmla="*/ 160837 h 325754"/>
                <a:gd name="connsiteX701" fmla="*/ 22860 w 149406"/>
                <a:gd name="connsiteY701" fmla="*/ 176349 h 325754"/>
                <a:gd name="connsiteX702" fmla="*/ 22860 w 149406"/>
                <a:gd name="connsiteY702" fmla="*/ 176349 h 325754"/>
                <a:gd name="connsiteX703" fmla="*/ 21227 w 149406"/>
                <a:gd name="connsiteY703" fmla="*/ 174716 h 325754"/>
                <a:gd name="connsiteX704" fmla="*/ 19594 w 149406"/>
                <a:gd name="connsiteY704" fmla="*/ 173083 h 325754"/>
                <a:gd name="connsiteX705" fmla="*/ 22044 w 149406"/>
                <a:gd name="connsiteY705" fmla="*/ 173083 h 325754"/>
                <a:gd name="connsiteX706" fmla="*/ 24493 w 149406"/>
                <a:gd name="connsiteY706" fmla="*/ 173083 h 325754"/>
                <a:gd name="connsiteX707" fmla="*/ 24493 w 149406"/>
                <a:gd name="connsiteY707" fmla="*/ 173899 h 325754"/>
                <a:gd name="connsiteX708" fmla="*/ 22860 w 149406"/>
                <a:gd name="connsiteY708" fmla="*/ 176349 h 325754"/>
                <a:gd name="connsiteX709" fmla="*/ 22860 w 149406"/>
                <a:gd name="connsiteY709" fmla="*/ 176349 h 325754"/>
                <a:gd name="connsiteX710" fmla="*/ 87358 w 149406"/>
                <a:gd name="connsiteY710" fmla="*/ 217987 h 325754"/>
                <a:gd name="connsiteX711" fmla="*/ 87358 w 149406"/>
                <a:gd name="connsiteY711" fmla="*/ 217987 h 325754"/>
                <a:gd name="connsiteX712" fmla="*/ 85725 w 149406"/>
                <a:gd name="connsiteY712" fmla="*/ 217170 h 325754"/>
                <a:gd name="connsiteX713" fmla="*/ 85725 w 149406"/>
                <a:gd name="connsiteY713" fmla="*/ 214721 h 325754"/>
                <a:gd name="connsiteX714" fmla="*/ 86542 w 149406"/>
                <a:gd name="connsiteY714" fmla="*/ 213904 h 325754"/>
                <a:gd name="connsiteX715" fmla="*/ 87358 w 149406"/>
                <a:gd name="connsiteY715" fmla="*/ 213904 h 325754"/>
                <a:gd name="connsiteX716" fmla="*/ 88174 w 149406"/>
                <a:gd name="connsiteY716" fmla="*/ 213904 h 325754"/>
                <a:gd name="connsiteX717" fmla="*/ 88174 w 149406"/>
                <a:gd name="connsiteY717" fmla="*/ 214721 h 325754"/>
                <a:gd name="connsiteX718" fmla="*/ 88174 w 149406"/>
                <a:gd name="connsiteY718" fmla="*/ 215537 h 325754"/>
                <a:gd name="connsiteX719" fmla="*/ 88174 w 149406"/>
                <a:gd name="connsiteY719" fmla="*/ 216354 h 325754"/>
                <a:gd name="connsiteX720" fmla="*/ 87358 w 149406"/>
                <a:gd name="connsiteY720" fmla="*/ 217987 h 325754"/>
                <a:gd name="connsiteX721" fmla="*/ 35923 w 149406"/>
                <a:gd name="connsiteY721" fmla="*/ 222885 h 325754"/>
                <a:gd name="connsiteX722" fmla="*/ 35106 w 149406"/>
                <a:gd name="connsiteY722" fmla="*/ 224518 h 325754"/>
                <a:gd name="connsiteX723" fmla="*/ 35106 w 149406"/>
                <a:gd name="connsiteY723" fmla="*/ 222069 h 325754"/>
                <a:gd name="connsiteX724" fmla="*/ 36739 w 149406"/>
                <a:gd name="connsiteY724" fmla="*/ 220436 h 325754"/>
                <a:gd name="connsiteX725" fmla="*/ 37556 w 149406"/>
                <a:gd name="connsiteY725" fmla="*/ 218803 h 325754"/>
                <a:gd name="connsiteX726" fmla="*/ 38372 w 149406"/>
                <a:gd name="connsiteY726" fmla="*/ 217987 h 325754"/>
                <a:gd name="connsiteX727" fmla="*/ 38372 w 149406"/>
                <a:gd name="connsiteY727" fmla="*/ 218803 h 325754"/>
                <a:gd name="connsiteX728" fmla="*/ 37556 w 149406"/>
                <a:gd name="connsiteY728" fmla="*/ 221252 h 325754"/>
                <a:gd name="connsiteX729" fmla="*/ 35923 w 149406"/>
                <a:gd name="connsiteY729" fmla="*/ 222885 h 325754"/>
                <a:gd name="connsiteX730" fmla="*/ 41638 w 149406"/>
                <a:gd name="connsiteY730" fmla="*/ 225334 h 325754"/>
                <a:gd name="connsiteX731" fmla="*/ 41638 w 149406"/>
                <a:gd name="connsiteY731" fmla="*/ 225334 h 325754"/>
                <a:gd name="connsiteX732" fmla="*/ 40821 w 149406"/>
                <a:gd name="connsiteY732" fmla="*/ 225334 h 325754"/>
                <a:gd name="connsiteX733" fmla="*/ 40821 w 149406"/>
                <a:gd name="connsiteY733" fmla="*/ 225334 h 325754"/>
                <a:gd name="connsiteX734" fmla="*/ 42454 w 149406"/>
                <a:gd name="connsiteY734" fmla="*/ 223701 h 325754"/>
                <a:gd name="connsiteX735" fmla="*/ 42454 w 149406"/>
                <a:gd name="connsiteY735" fmla="*/ 224518 h 325754"/>
                <a:gd name="connsiteX736" fmla="*/ 41638 w 149406"/>
                <a:gd name="connsiteY736" fmla="*/ 225334 h 325754"/>
                <a:gd name="connsiteX737" fmla="*/ 99604 w 149406"/>
                <a:gd name="connsiteY737" fmla="*/ 271871 h 325754"/>
                <a:gd name="connsiteX738" fmla="*/ 99604 w 149406"/>
                <a:gd name="connsiteY738" fmla="*/ 274320 h 325754"/>
                <a:gd name="connsiteX739" fmla="*/ 98788 w 149406"/>
                <a:gd name="connsiteY739" fmla="*/ 272687 h 325754"/>
                <a:gd name="connsiteX740" fmla="*/ 98788 w 149406"/>
                <a:gd name="connsiteY740" fmla="*/ 271054 h 325754"/>
                <a:gd name="connsiteX741" fmla="*/ 98788 w 149406"/>
                <a:gd name="connsiteY741" fmla="*/ 269421 h 325754"/>
                <a:gd name="connsiteX742" fmla="*/ 98788 w 149406"/>
                <a:gd name="connsiteY742" fmla="*/ 269421 h 325754"/>
                <a:gd name="connsiteX743" fmla="*/ 98788 w 149406"/>
                <a:gd name="connsiteY743" fmla="*/ 269421 h 325754"/>
                <a:gd name="connsiteX744" fmla="*/ 99604 w 149406"/>
                <a:gd name="connsiteY744" fmla="*/ 270238 h 325754"/>
                <a:gd name="connsiteX745" fmla="*/ 99604 w 149406"/>
                <a:gd name="connsiteY745" fmla="*/ 271871 h 325754"/>
                <a:gd name="connsiteX746" fmla="*/ 101237 w 149406"/>
                <a:gd name="connsiteY746" fmla="*/ 280035 h 325754"/>
                <a:gd name="connsiteX747" fmla="*/ 101237 w 149406"/>
                <a:gd name="connsiteY747" fmla="*/ 280035 h 325754"/>
                <a:gd name="connsiteX748" fmla="*/ 102054 w 149406"/>
                <a:gd name="connsiteY748" fmla="*/ 280851 h 325754"/>
                <a:gd name="connsiteX749" fmla="*/ 102054 w 149406"/>
                <a:gd name="connsiteY749" fmla="*/ 282484 h 325754"/>
                <a:gd name="connsiteX750" fmla="*/ 100421 w 149406"/>
                <a:gd name="connsiteY750" fmla="*/ 284117 h 325754"/>
                <a:gd name="connsiteX751" fmla="*/ 99604 w 149406"/>
                <a:gd name="connsiteY751" fmla="*/ 284117 h 325754"/>
                <a:gd name="connsiteX752" fmla="*/ 99604 w 149406"/>
                <a:gd name="connsiteY752" fmla="*/ 284117 h 325754"/>
                <a:gd name="connsiteX753" fmla="*/ 99604 w 149406"/>
                <a:gd name="connsiteY753" fmla="*/ 280851 h 325754"/>
                <a:gd name="connsiteX754" fmla="*/ 98788 w 149406"/>
                <a:gd name="connsiteY754" fmla="*/ 279219 h 325754"/>
                <a:gd name="connsiteX755" fmla="*/ 98788 w 149406"/>
                <a:gd name="connsiteY755" fmla="*/ 278402 h 325754"/>
                <a:gd name="connsiteX756" fmla="*/ 100421 w 149406"/>
                <a:gd name="connsiteY756" fmla="*/ 279219 h 325754"/>
                <a:gd name="connsiteX757" fmla="*/ 101237 w 149406"/>
                <a:gd name="connsiteY757" fmla="*/ 280035 h 325754"/>
                <a:gd name="connsiteX758" fmla="*/ 95522 w 149406"/>
                <a:gd name="connsiteY758" fmla="*/ 283301 h 325754"/>
                <a:gd name="connsiteX759" fmla="*/ 95522 w 149406"/>
                <a:gd name="connsiteY759" fmla="*/ 283301 h 325754"/>
                <a:gd name="connsiteX760" fmla="*/ 94706 w 149406"/>
                <a:gd name="connsiteY760" fmla="*/ 284934 h 325754"/>
                <a:gd name="connsiteX761" fmla="*/ 93889 w 149406"/>
                <a:gd name="connsiteY761" fmla="*/ 284117 h 325754"/>
                <a:gd name="connsiteX762" fmla="*/ 93889 w 149406"/>
                <a:gd name="connsiteY762" fmla="*/ 284117 h 325754"/>
                <a:gd name="connsiteX763" fmla="*/ 94706 w 149406"/>
                <a:gd name="connsiteY763" fmla="*/ 283301 h 325754"/>
                <a:gd name="connsiteX764" fmla="*/ 95522 w 149406"/>
                <a:gd name="connsiteY764" fmla="*/ 283301 h 325754"/>
                <a:gd name="connsiteX765" fmla="*/ 95522 w 149406"/>
                <a:gd name="connsiteY765" fmla="*/ 283301 h 325754"/>
                <a:gd name="connsiteX766" fmla="*/ 95522 w 149406"/>
                <a:gd name="connsiteY766" fmla="*/ 283301 h 325754"/>
                <a:gd name="connsiteX767" fmla="*/ 96338 w 149406"/>
                <a:gd name="connsiteY767" fmla="*/ 287383 h 325754"/>
                <a:gd name="connsiteX768" fmla="*/ 96338 w 149406"/>
                <a:gd name="connsiteY768" fmla="*/ 287383 h 325754"/>
                <a:gd name="connsiteX769" fmla="*/ 96338 w 149406"/>
                <a:gd name="connsiteY769" fmla="*/ 287383 h 325754"/>
                <a:gd name="connsiteX770" fmla="*/ 95522 w 149406"/>
                <a:gd name="connsiteY770" fmla="*/ 287383 h 325754"/>
                <a:gd name="connsiteX771" fmla="*/ 94706 w 149406"/>
                <a:gd name="connsiteY771" fmla="*/ 286566 h 325754"/>
                <a:gd name="connsiteX772" fmla="*/ 94706 w 149406"/>
                <a:gd name="connsiteY772" fmla="*/ 285750 h 325754"/>
                <a:gd name="connsiteX773" fmla="*/ 94706 w 149406"/>
                <a:gd name="connsiteY773" fmla="*/ 285750 h 325754"/>
                <a:gd name="connsiteX774" fmla="*/ 95522 w 149406"/>
                <a:gd name="connsiteY774" fmla="*/ 285750 h 325754"/>
                <a:gd name="connsiteX775" fmla="*/ 95522 w 149406"/>
                <a:gd name="connsiteY775" fmla="*/ 285750 h 325754"/>
                <a:gd name="connsiteX776" fmla="*/ 95522 w 149406"/>
                <a:gd name="connsiteY776" fmla="*/ 285750 h 325754"/>
                <a:gd name="connsiteX777" fmla="*/ 95522 w 149406"/>
                <a:gd name="connsiteY777" fmla="*/ 286566 h 325754"/>
                <a:gd name="connsiteX778" fmla="*/ 96338 w 149406"/>
                <a:gd name="connsiteY778" fmla="*/ 287383 h 325754"/>
                <a:gd name="connsiteX779" fmla="*/ 96338 w 149406"/>
                <a:gd name="connsiteY779" fmla="*/ 287383 h 325754"/>
                <a:gd name="connsiteX780" fmla="*/ 102870 w 149406"/>
                <a:gd name="connsiteY780" fmla="*/ 291465 h 325754"/>
                <a:gd name="connsiteX781" fmla="*/ 102870 w 149406"/>
                <a:gd name="connsiteY781" fmla="*/ 291465 h 325754"/>
                <a:gd name="connsiteX782" fmla="*/ 102054 w 149406"/>
                <a:gd name="connsiteY782" fmla="*/ 289016 h 325754"/>
                <a:gd name="connsiteX783" fmla="*/ 102054 w 149406"/>
                <a:gd name="connsiteY783" fmla="*/ 289016 h 325754"/>
                <a:gd name="connsiteX784" fmla="*/ 102870 w 149406"/>
                <a:gd name="connsiteY784" fmla="*/ 290649 h 325754"/>
                <a:gd name="connsiteX785" fmla="*/ 104503 w 149406"/>
                <a:gd name="connsiteY785" fmla="*/ 291465 h 325754"/>
                <a:gd name="connsiteX786" fmla="*/ 103687 w 149406"/>
                <a:gd name="connsiteY786" fmla="*/ 292282 h 325754"/>
                <a:gd name="connsiteX787" fmla="*/ 102870 w 149406"/>
                <a:gd name="connsiteY787" fmla="*/ 291465 h 325754"/>
                <a:gd name="connsiteX788" fmla="*/ 95522 w 149406"/>
                <a:gd name="connsiteY788" fmla="*/ 295547 h 325754"/>
                <a:gd name="connsiteX789" fmla="*/ 95522 w 149406"/>
                <a:gd name="connsiteY789" fmla="*/ 296364 h 325754"/>
                <a:gd name="connsiteX790" fmla="*/ 94706 w 149406"/>
                <a:gd name="connsiteY790" fmla="*/ 295547 h 325754"/>
                <a:gd name="connsiteX791" fmla="*/ 94706 w 149406"/>
                <a:gd name="connsiteY791" fmla="*/ 293098 h 325754"/>
                <a:gd name="connsiteX792" fmla="*/ 95522 w 149406"/>
                <a:gd name="connsiteY792" fmla="*/ 294731 h 325754"/>
                <a:gd name="connsiteX793" fmla="*/ 95522 w 149406"/>
                <a:gd name="connsiteY793" fmla="*/ 295547 h 325754"/>
                <a:gd name="connsiteX794" fmla="*/ 95522 w 149406"/>
                <a:gd name="connsiteY794" fmla="*/ 295547 h 325754"/>
                <a:gd name="connsiteX795" fmla="*/ 102870 w 149406"/>
                <a:gd name="connsiteY795" fmla="*/ 294731 h 325754"/>
                <a:gd name="connsiteX796" fmla="*/ 102054 w 149406"/>
                <a:gd name="connsiteY796" fmla="*/ 297996 h 325754"/>
                <a:gd name="connsiteX797" fmla="*/ 101237 w 149406"/>
                <a:gd name="connsiteY797" fmla="*/ 297180 h 325754"/>
                <a:gd name="connsiteX798" fmla="*/ 100421 w 149406"/>
                <a:gd name="connsiteY798" fmla="*/ 297180 h 325754"/>
                <a:gd name="connsiteX799" fmla="*/ 99604 w 149406"/>
                <a:gd name="connsiteY799" fmla="*/ 295547 h 325754"/>
                <a:gd name="connsiteX800" fmla="*/ 99604 w 149406"/>
                <a:gd name="connsiteY800" fmla="*/ 294731 h 325754"/>
                <a:gd name="connsiteX801" fmla="*/ 99604 w 149406"/>
                <a:gd name="connsiteY801" fmla="*/ 293098 h 325754"/>
                <a:gd name="connsiteX802" fmla="*/ 102054 w 149406"/>
                <a:gd name="connsiteY802" fmla="*/ 293098 h 325754"/>
                <a:gd name="connsiteX803" fmla="*/ 102870 w 149406"/>
                <a:gd name="connsiteY803" fmla="*/ 294731 h 325754"/>
                <a:gd name="connsiteX804" fmla="*/ 97971 w 149406"/>
                <a:gd name="connsiteY804" fmla="*/ 298813 h 325754"/>
                <a:gd name="connsiteX805" fmla="*/ 97971 w 149406"/>
                <a:gd name="connsiteY805" fmla="*/ 298813 h 325754"/>
                <a:gd name="connsiteX806" fmla="*/ 97971 w 149406"/>
                <a:gd name="connsiteY806" fmla="*/ 298813 h 325754"/>
                <a:gd name="connsiteX807" fmla="*/ 97971 w 149406"/>
                <a:gd name="connsiteY807" fmla="*/ 298813 h 325754"/>
                <a:gd name="connsiteX808" fmla="*/ 97971 w 149406"/>
                <a:gd name="connsiteY808" fmla="*/ 297180 h 325754"/>
                <a:gd name="connsiteX809" fmla="*/ 98788 w 149406"/>
                <a:gd name="connsiteY809" fmla="*/ 295547 h 325754"/>
                <a:gd name="connsiteX810" fmla="*/ 99604 w 149406"/>
                <a:gd name="connsiteY810" fmla="*/ 293914 h 325754"/>
                <a:gd name="connsiteX811" fmla="*/ 99604 w 149406"/>
                <a:gd name="connsiteY811" fmla="*/ 293098 h 325754"/>
                <a:gd name="connsiteX812" fmla="*/ 99604 w 149406"/>
                <a:gd name="connsiteY812" fmla="*/ 293914 h 325754"/>
                <a:gd name="connsiteX813" fmla="*/ 99604 w 149406"/>
                <a:gd name="connsiteY813" fmla="*/ 296364 h 325754"/>
                <a:gd name="connsiteX814" fmla="*/ 97971 w 149406"/>
                <a:gd name="connsiteY814" fmla="*/ 298813 h 325754"/>
                <a:gd name="connsiteX815" fmla="*/ 97971 w 149406"/>
                <a:gd name="connsiteY815" fmla="*/ 298813 h 325754"/>
                <a:gd name="connsiteX816" fmla="*/ 102870 w 149406"/>
                <a:gd name="connsiteY816" fmla="*/ 307794 h 325754"/>
                <a:gd name="connsiteX817" fmla="*/ 102870 w 149406"/>
                <a:gd name="connsiteY817" fmla="*/ 307794 h 325754"/>
                <a:gd name="connsiteX818" fmla="*/ 102870 w 149406"/>
                <a:gd name="connsiteY818" fmla="*/ 307794 h 325754"/>
                <a:gd name="connsiteX819" fmla="*/ 102054 w 149406"/>
                <a:gd name="connsiteY819" fmla="*/ 307794 h 325754"/>
                <a:gd name="connsiteX820" fmla="*/ 102870 w 149406"/>
                <a:gd name="connsiteY820" fmla="*/ 306161 h 325754"/>
                <a:gd name="connsiteX821" fmla="*/ 102870 w 149406"/>
                <a:gd name="connsiteY821" fmla="*/ 307794 h 325754"/>
                <a:gd name="connsiteX822" fmla="*/ 97155 w 149406"/>
                <a:gd name="connsiteY822" fmla="*/ 307794 h 325754"/>
                <a:gd name="connsiteX823" fmla="*/ 98788 w 149406"/>
                <a:gd name="connsiteY823" fmla="*/ 311059 h 325754"/>
                <a:gd name="connsiteX824" fmla="*/ 98788 w 149406"/>
                <a:gd name="connsiteY824" fmla="*/ 311876 h 325754"/>
                <a:gd name="connsiteX825" fmla="*/ 98788 w 149406"/>
                <a:gd name="connsiteY825" fmla="*/ 311876 h 325754"/>
                <a:gd name="connsiteX826" fmla="*/ 98788 w 149406"/>
                <a:gd name="connsiteY826" fmla="*/ 311876 h 325754"/>
                <a:gd name="connsiteX827" fmla="*/ 97971 w 149406"/>
                <a:gd name="connsiteY827" fmla="*/ 310243 h 325754"/>
                <a:gd name="connsiteX828" fmla="*/ 97155 w 149406"/>
                <a:gd name="connsiteY828" fmla="*/ 309426 h 325754"/>
                <a:gd name="connsiteX829" fmla="*/ 95522 w 149406"/>
                <a:gd name="connsiteY829" fmla="*/ 309426 h 325754"/>
                <a:gd name="connsiteX830" fmla="*/ 96338 w 149406"/>
                <a:gd name="connsiteY830" fmla="*/ 307794 h 325754"/>
                <a:gd name="connsiteX831" fmla="*/ 97155 w 149406"/>
                <a:gd name="connsiteY831" fmla="*/ 307794 h 325754"/>
                <a:gd name="connsiteX832" fmla="*/ 97155 w 149406"/>
                <a:gd name="connsiteY832" fmla="*/ 307794 h 325754"/>
                <a:gd name="connsiteX833" fmla="*/ 97155 w 149406"/>
                <a:gd name="connsiteY833" fmla="*/ 324939 h 325754"/>
                <a:gd name="connsiteX834" fmla="*/ 96338 w 149406"/>
                <a:gd name="connsiteY834" fmla="*/ 325755 h 325754"/>
                <a:gd name="connsiteX835" fmla="*/ 96338 w 149406"/>
                <a:gd name="connsiteY835" fmla="*/ 325755 h 325754"/>
                <a:gd name="connsiteX836" fmla="*/ 97155 w 149406"/>
                <a:gd name="connsiteY836" fmla="*/ 324939 h 325754"/>
                <a:gd name="connsiteX837" fmla="*/ 97971 w 149406"/>
                <a:gd name="connsiteY837" fmla="*/ 323306 h 325754"/>
                <a:gd name="connsiteX838" fmla="*/ 98788 w 149406"/>
                <a:gd name="connsiteY838" fmla="*/ 323306 h 325754"/>
                <a:gd name="connsiteX839" fmla="*/ 98788 w 149406"/>
                <a:gd name="connsiteY839" fmla="*/ 324122 h 325754"/>
                <a:gd name="connsiteX840" fmla="*/ 97155 w 149406"/>
                <a:gd name="connsiteY840" fmla="*/ 324939 h 325754"/>
                <a:gd name="connsiteX841" fmla="*/ 97155 w 149406"/>
                <a:gd name="connsiteY841" fmla="*/ 324939 h 32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Lst>
              <a:rect l="l" t="t" r="r" b="b"/>
              <a:pathLst>
                <a:path w="149406" h="325754">
                  <a:moveTo>
                    <a:pt x="146141" y="125730"/>
                  </a:moveTo>
                  <a:lnTo>
                    <a:pt x="145324" y="127363"/>
                  </a:lnTo>
                  <a:lnTo>
                    <a:pt x="142875" y="128996"/>
                  </a:lnTo>
                  <a:lnTo>
                    <a:pt x="141242" y="129812"/>
                  </a:lnTo>
                  <a:lnTo>
                    <a:pt x="140426" y="129812"/>
                  </a:lnTo>
                  <a:lnTo>
                    <a:pt x="139610" y="130629"/>
                  </a:lnTo>
                  <a:lnTo>
                    <a:pt x="138793" y="133078"/>
                  </a:lnTo>
                  <a:lnTo>
                    <a:pt x="137977" y="134711"/>
                  </a:lnTo>
                  <a:lnTo>
                    <a:pt x="137160" y="134711"/>
                  </a:lnTo>
                  <a:lnTo>
                    <a:pt x="136344" y="135527"/>
                  </a:lnTo>
                  <a:lnTo>
                    <a:pt x="136344" y="137160"/>
                  </a:lnTo>
                  <a:lnTo>
                    <a:pt x="137160" y="137976"/>
                  </a:lnTo>
                  <a:lnTo>
                    <a:pt x="137977" y="137976"/>
                  </a:lnTo>
                  <a:lnTo>
                    <a:pt x="137977" y="137976"/>
                  </a:lnTo>
                  <a:lnTo>
                    <a:pt x="137160" y="138793"/>
                  </a:lnTo>
                  <a:lnTo>
                    <a:pt x="136344" y="138793"/>
                  </a:lnTo>
                  <a:lnTo>
                    <a:pt x="134711" y="138793"/>
                  </a:lnTo>
                  <a:lnTo>
                    <a:pt x="133078" y="139609"/>
                  </a:lnTo>
                  <a:lnTo>
                    <a:pt x="131445" y="140426"/>
                  </a:lnTo>
                  <a:lnTo>
                    <a:pt x="130629" y="142875"/>
                  </a:lnTo>
                  <a:lnTo>
                    <a:pt x="129812" y="146957"/>
                  </a:lnTo>
                  <a:lnTo>
                    <a:pt x="129812" y="147774"/>
                  </a:lnTo>
                  <a:lnTo>
                    <a:pt x="128179" y="146957"/>
                  </a:lnTo>
                  <a:lnTo>
                    <a:pt x="127363" y="146141"/>
                  </a:lnTo>
                  <a:lnTo>
                    <a:pt x="126546" y="146141"/>
                  </a:lnTo>
                  <a:lnTo>
                    <a:pt x="125730" y="146957"/>
                  </a:lnTo>
                  <a:lnTo>
                    <a:pt x="124913" y="147774"/>
                  </a:lnTo>
                  <a:lnTo>
                    <a:pt x="124097" y="147774"/>
                  </a:lnTo>
                  <a:lnTo>
                    <a:pt x="122464" y="147774"/>
                  </a:lnTo>
                  <a:lnTo>
                    <a:pt x="120831" y="147774"/>
                  </a:lnTo>
                  <a:lnTo>
                    <a:pt x="120015" y="147774"/>
                  </a:lnTo>
                  <a:lnTo>
                    <a:pt x="120015" y="147774"/>
                  </a:lnTo>
                  <a:lnTo>
                    <a:pt x="120831" y="149407"/>
                  </a:lnTo>
                  <a:lnTo>
                    <a:pt x="120831" y="151039"/>
                  </a:lnTo>
                  <a:lnTo>
                    <a:pt x="120831" y="151856"/>
                  </a:lnTo>
                  <a:lnTo>
                    <a:pt x="120015" y="152672"/>
                  </a:lnTo>
                  <a:lnTo>
                    <a:pt x="119199" y="153489"/>
                  </a:lnTo>
                  <a:lnTo>
                    <a:pt x="118382" y="153489"/>
                  </a:lnTo>
                  <a:lnTo>
                    <a:pt x="117566" y="153489"/>
                  </a:lnTo>
                  <a:lnTo>
                    <a:pt x="115933" y="152672"/>
                  </a:lnTo>
                  <a:lnTo>
                    <a:pt x="115117" y="152672"/>
                  </a:lnTo>
                  <a:lnTo>
                    <a:pt x="114300" y="152672"/>
                  </a:lnTo>
                  <a:lnTo>
                    <a:pt x="113484" y="153489"/>
                  </a:lnTo>
                  <a:lnTo>
                    <a:pt x="113484" y="154305"/>
                  </a:lnTo>
                  <a:lnTo>
                    <a:pt x="112667" y="157571"/>
                  </a:lnTo>
                  <a:lnTo>
                    <a:pt x="111851" y="158387"/>
                  </a:lnTo>
                  <a:lnTo>
                    <a:pt x="111035" y="159204"/>
                  </a:lnTo>
                  <a:lnTo>
                    <a:pt x="110218" y="159204"/>
                  </a:lnTo>
                  <a:lnTo>
                    <a:pt x="109402" y="159204"/>
                  </a:lnTo>
                  <a:lnTo>
                    <a:pt x="108585" y="159204"/>
                  </a:lnTo>
                  <a:lnTo>
                    <a:pt x="104503" y="160020"/>
                  </a:lnTo>
                  <a:lnTo>
                    <a:pt x="103687" y="160020"/>
                  </a:lnTo>
                  <a:lnTo>
                    <a:pt x="102054" y="160020"/>
                  </a:lnTo>
                  <a:lnTo>
                    <a:pt x="100421" y="160020"/>
                  </a:lnTo>
                  <a:lnTo>
                    <a:pt x="99604" y="160020"/>
                  </a:lnTo>
                  <a:lnTo>
                    <a:pt x="97155" y="158387"/>
                  </a:lnTo>
                  <a:lnTo>
                    <a:pt x="96338" y="158387"/>
                  </a:lnTo>
                  <a:lnTo>
                    <a:pt x="95522" y="158387"/>
                  </a:lnTo>
                  <a:lnTo>
                    <a:pt x="95522" y="160020"/>
                  </a:lnTo>
                  <a:lnTo>
                    <a:pt x="93889" y="160837"/>
                  </a:lnTo>
                  <a:lnTo>
                    <a:pt x="92256" y="163286"/>
                  </a:lnTo>
                  <a:lnTo>
                    <a:pt x="92256" y="166551"/>
                  </a:lnTo>
                  <a:lnTo>
                    <a:pt x="92256" y="169001"/>
                  </a:lnTo>
                  <a:lnTo>
                    <a:pt x="90624" y="171450"/>
                  </a:lnTo>
                  <a:lnTo>
                    <a:pt x="90624" y="172266"/>
                  </a:lnTo>
                  <a:lnTo>
                    <a:pt x="91440" y="177982"/>
                  </a:lnTo>
                  <a:lnTo>
                    <a:pt x="91440" y="178798"/>
                  </a:lnTo>
                  <a:lnTo>
                    <a:pt x="91440" y="178798"/>
                  </a:lnTo>
                  <a:lnTo>
                    <a:pt x="90624" y="178798"/>
                  </a:lnTo>
                  <a:lnTo>
                    <a:pt x="88991" y="179614"/>
                  </a:lnTo>
                  <a:lnTo>
                    <a:pt x="88174" y="180431"/>
                  </a:lnTo>
                  <a:lnTo>
                    <a:pt x="87358" y="180431"/>
                  </a:lnTo>
                  <a:lnTo>
                    <a:pt x="85725" y="180431"/>
                  </a:lnTo>
                  <a:lnTo>
                    <a:pt x="85725" y="180431"/>
                  </a:lnTo>
                  <a:lnTo>
                    <a:pt x="85725" y="181247"/>
                  </a:lnTo>
                  <a:lnTo>
                    <a:pt x="86542" y="183696"/>
                  </a:lnTo>
                  <a:lnTo>
                    <a:pt x="87358" y="184513"/>
                  </a:lnTo>
                  <a:lnTo>
                    <a:pt x="88991" y="184513"/>
                  </a:lnTo>
                  <a:lnTo>
                    <a:pt x="89807" y="184513"/>
                  </a:lnTo>
                  <a:lnTo>
                    <a:pt x="89807" y="185329"/>
                  </a:lnTo>
                  <a:lnTo>
                    <a:pt x="90624" y="186962"/>
                  </a:lnTo>
                  <a:lnTo>
                    <a:pt x="91440" y="189412"/>
                  </a:lnTo>
                  <a:lnTo>
                    <a:pt x="91440" y="191044"/>
                  </a:lnTo>
                  <a:lnTo>
                    <a:pt x="90624" y="192677"/>
                  </a:lnTo>
                  <a:lnTo>
                    <a:pt x="90624" y="193494"/>
                  </a:lnTo>
                  <a:lnTo>
                    <a:pt x="90624" y="193494"/>
                  </a:lnTo>
                  <a:lnTo>
                    <a:pt x="91440" y="195126"/>
                  </a:lnTo>
                  <a:lnTo>
                    <a:pt x="93889" y="197576"/>
                  </a:lnTo>
                  <a:lnTo>
                    <a:pt x="96338" y="200025"/>
                  </a:lnTo>
                  <a:lnTo>
                    <a:pt x="97971" y="202474"/>
                  </a:lnTo>
                  <a:lnTo>
                    <a:pt x="99604" y="204107"/>
                  </a:lnTo>
                  <a:lnTo>
                    <a:pt x="102870" y="207373"/>
                  </a:lnTo>
                  <a:lnTo>
                    <a:pt x="103687" y="209006"/>
                  </a:lnTo>
                  <a:lnTo>
                    <a:pt x="103687" y="211455"/>
                  </a:lnTo>
                  <a:lnTo>
                    <a:pt x="104503" y="213088"/>
                  </a:lnTo>
                  <a:lnTo>
                    <a:pt x="105319" y="213904"/>
                  </a:lnTo>
                  <a:lnTo>
                    <a:pt x="106136" y="214721"/>
                  </a:lnTo>
                  <a:lnTo>
                    <a:pt x="106952" y="217987"/>
                  </a:lnTo>
                  <a:lnTo>
                    <a:pt x="107769" y="218803"/>
                  </a:lnTo>
                  <a:lnTo>
                    <a:pt x="110218" y="217170"/>
                  </a:lnTo>
                  <a:lnTo>
                    <a:pt x="111035" y="217170"/>
                  </a:lnTo>
                  <a:lnTo>
                    <a:pt x="111035" y="217987"/>
                  </a:lnTo>
                  <a:lnTo>
                    <a:pt x="111035" y="218803"/>
                  </a:lnTo>
                  <a:lnTo>
                    <a:pt x="111035" y="219619"/>
                  </a:lnTo>
                  <a:lnTo>
                    <a:pt x="110218" y="220436"/>
                  </a:lnTo>
                  <a:lnTo>
                    <a:pt x="103687" y="221252"/>
                  </a:lnTo>
                  <a:lnTo>
                    <a:pt x="103687" y="222885"/>
                  </a:lnTo>
                  <a:lnTo>
                    <a:pt x="103687" y="226151"/>
                  </a:lnTo>
                  <a:lnTo>
                    <a:pt x="103687" y="229416"/>
                  </a:lnTo>
                  <a:lnTo>
                    <a:pt x="103687" y="231866"/>
                  </a:lnTo>
                  <a:lnTo>
                    <a:pt x="103687" y="232682"/>
                  </a:lnTo>
                  <a:lnTo>
                    <a:pt x="103687" y="232682"/>
                  </a:lnTo>
                  <a:lnTo>
                    <a:pt x="102054" y="232682"/>
                  </a:lnTo>
                  <a:lnTo>
                    <a:pt x="100421" y="234315"/>
                  </a:lnTo>
                  <a:lnTo>
                    <a:pt x="99604" y="234315"/>
                  </a:lnTo>
                  <a:lnTo>
                    <a:pt x="98788" y="235132"/>
                  </a:lnTo>
                  <a:lnTo>
                    <a:pt x="97971" y="235948"/>
                  </a:lnTo>
                  <a:lnTo>
                    <a:pt x="97971" y="236764"/>
                  </a:lnTo>
                  <a:lnTo>
                    <a:pt x="97971" y="240030"/>
                  </a:lnTo>
                  <a:lnTo>
                    <a:pt x="98788" y="242479"/>
                  </a:lnTo>
                  <a:lnTo>
                    <a:pt x="100421" y="244112"/>
                  </a:lnTo>
                  <a:lnTo>
                    <a:pt x="101237" y="245745"/>
                  </a:lnTo>
                  <a:lnTo>
                    <a:pt x="102870" y="248194"/>
                  </a:lnTo>
                  <a:lnTo>
                    <a:pt x="104503" y="249827"/>
                  </a:lnTo>
                  <a:lnTo>
                    <a:pt x="106952" y="252276"/>
                  </a:lnTo>
                  <a:lnTo>
                    <a:pt x="110218" y="255542"/>
                  </a:lnTo>
                  <a:lnTo>
                    <a:pt x="111851" y="257175"/>
                  </a:lnTo>
                  <a:lnTo>
                    <a:pt x="112667" y="259624"/>
                  </a:lnTo>
                  <a:lnTo>
                    <a:pt x="113484" y="261257"/>
                  </a:lnTo>
                  <a:lnTo>
                    <a:pt x="113484" y="263707"/>
                  </a:lnTo>
                  <a:lnTo>
                    <a:pt x="113484" y="265339"/>
                  </a:lnTo>
                  <a:lnTo>
                    <a:pt x="113484" y="269421"/>
                  </a:lnTo>
                  <a:lnTo>
                    <a:pt x="112667" y="270238"/>
                  </a:lnTo>
                  <a:lnTo>
                    <a:pt x="111851" y="271054"/>
                  </a:lnTo>
                  <a:lnTo>
                    <a:pt x="111851" y="272687"/>
                  </a:lnTo>
                  <a:lnTo>
                    <a:pt x="112667" y="273504"/>
                  </a:lnTo>
                  <a:lnTo>
                    <a:pt x="112667" y="275137"/>
                  </a:lnTo>
                  <a:lnTo>
                    <a:pt x="113484" y="277586"/>
                  </a:lnTo>
                  <a:lnTo>
                    <a:pt x="115117" y="279219"/>
                  </a:lnTo>
                  <a:lnTo>
                    <a:pt x="116749" y="280035"/>
                  </a:lnTo>
                  <a:lnTo>
                    <a:pt x="117566" y="280851"/>
                  </a:lnTo>
                  <a:lnTo>
                    <a:pt x="117566" y="282484"/>
                  </a:lnTo>
                  <a:lnTo>
                    <a:pt x="117566" y="284117"/>
                  </a:lnTo>
                  <a:lnTo>
                    <a:pt x="117566" y="285750"/>
                  </a:lnTo>
                  <a:lnTo>
                    <a:pt x="118382" y="287383"/>
                  </a:lnTo>
                  <a:lnTo>
                    <a:pt x="119199" y="289016"/>
                  </a:lnTo>
                  <a:lnTo>
                    <a:pt x="120831" y="293914"/>
                  </a:lnTo>
                  <a:lnTo>
                    <a:pt x="120831" y="294731"/>
                  </a:lnTo>
                  <a:lnTo>
                    <a:pt x="120015" y="295547"/>
                  </a:lnTo>
                  <a:lnTo>
                    <a:pt x="119199" y="296364"/>
                  </a:lnTo>
                  <a:lnTo>
                    <a:pt x="118382" y="296364"/>
                  </a:lnTo>
                  <a:lnTo>
                    <a:pt x="117566" y="297180"/>
                  </a:lnTo>
                  <a:lnTo>
                    <a:pt x="115933" y="299629"/>
                  </a:lnTo>
                  <a:lnTo>
                    <a:pt x="113484" y="304528"/>
                  </a:lnTo>
                  <a:lnTo>
                    <a:pt x="111035" y="307794"/>
                  </a:lnTo>
                  <a:lnTo>
                    <a:pt x="108585" y="310243"/>
                  </a:lnTo>
                  <a:lnTo>
                    <a:pt x="106952" y="311876"/>
                  </a:lnTo>
                  <a:lnTo>
                    <a:pt x="106136" y="312692"/>
                  </a:lnTo>
                  <a:lnTo>
                    <a:pt x="106136" y="313509"/>
                  </a:lnTo>
                  <a:lnTo>
                    <a:pt x="106136" y="314325"/>
                  </a:lnTo>
                  <a:lnTo>
                    <a:pt x="106136" y="316774"/>
                  </a:lnTo>
                  <a:lnTo>
                    <a:pt x="106136" y="318407"/>
                  </a:lnTo>
                  <a:lnTo>
                    <a:pt x="105319" y="320040"/>
                  </a:lnTo>
                  <a:lnTo>
                    <a:pt x="105319" y="321673"/>
                  </a:lnTo>
                  <a:lnTo>
                    <a:pt x="104503" y="321673"/>
                  </a:lnTo>
                  <a:lnTo>
                    <a:pt x="102870" y="324122"/>
                  </a:lnTo>
                  <a:lnTo>
                    <a:pt x="102054" y="323306"/>
                  </a:lnTo>
                  <a:lnTo>
                    <a:pt x="102054" y="321673"/>
                  </a:lnTo>
                  <a:lnTo>
                    <a:pt x="102870" y="319224"/>
                  </a:lnTo>
                  <a:lnTo>
                    <a:pt x="102054" y="313509"/>
                  </a:lnTo>
                  <a:lnTo>
                    <a:pt x="102870" y="312692"/>
                  </a:lnTo>
                  <a:lnTo>
                    <a:pt x="103687" y="312692"/>
                  </a:lnTo>
                  <a:lnTo>
                    <a:pt x="104503" y="310243"/>
                  </a:lnTo>
                  <a:lnTo>
                    <a:pt x="106136" y="307794"/>
                  </a:lnTo>
                  <a:lnTo>
                    <a:pt x="106136" y="305344"/>
                  </a:lnTo>
                  <a:lnTo>
                    <a:pt x="106952" y="303712"/>
                  </a:lnTo>
                  <a:lnTo>
                    <a:pt x="106952" y="302079"/>
                  </a:lnTo>
                  <a:lnTo>
                    <a:pt x="106952" y="300446"/>
                  </a:lnTo>
                  <a:lnTo>
                    <a:pt x="106952" y="298813"/>
                  </a:lnTo>
                  <a:lnTo>
                    <a:pt x="106952" y="297996"/>
                  </a:lnTo>
                  <a:lnTo>
                    <a:pt x="107769" y="296364"/>
                  </a:lnTo>
                  <a:lnTo>
                    <a:pt x="109402" y="295547"/>
                  </a:lnTo>
                  <a:lnTo>
                    <a:pt x="108585" y="295547"/>
                  </a:lnTo>
                  <a:lnTo>
                    <a:pt x="107769" y="294731"/>
                  </a:lnTo>
                  <a:lnTo>
                    <a:pt x="106136" y="295547"/>
                  </a:lnTo>
                  <a:lnTo>
                    <a:pt x="105319" y="295547"/>
                  </a:lnTo>
                  <a:lnTo>
                    <a:pt x="105319" y="294731"/>
                  </a:lnTo>
                  <a:lnTo>
                    <a:pt x="105319" y="293914"/>
                  </a:lnTo>
                  <a:lnTo>
                    <a:pt x="105319" y="293098"/>
                  </a:lnTo>
                  <a:lnTo>
                    <a:pt x="106136" y="292282"/>
                  </a:lnTo>
                  <a:lnTo>
                    <a:pt x="106136" y="290649"/>
                  </a:lnTo>
                  <a:lnTo>
                    <a:pt x="106136" y="289016"/>
                  </a:lnTo>
                  <a:lnTo>
                    <a:pt x="106952" y="287383"/>
                  </a:lnTo>
                  <a:lnTo>
                    <a:pt x="106136" y="287383"/>
                  </a:lnTo>
                  <a:lnTo>
                    <a:pt x="105319" y="287383"/>
                  </a:lnTo>
                  <a:lnTo>
                    <a:pt x="105319" y="286566"/>
                  </a:lnTo>
                  <a:lnTo>
                    <a:pt x="106136" y="285750"/>
                  </a:lnTo>
                  <a:lnTo>
                    <a:pt x="105319" y="284117"/>
                  </a:lnTo>
                  <a:lnTo>
                    <a:pt x="106136" y="282484"/>
                  </a:lnTo>
                  <a:lnTo>
                    <a:pt x="106136" y="280035"/>
                  </a:lnTo>
                  <a:lnTo>
                    <a:pt x="105319" y="278402"/>
                  </a:lnTo>
                  <a:lnTo>
                    <a:pt x="105319" y="276769"/>
                  </a:lnTo>
                  <a:lnTo>
                    <a:pt x="104503" y="274320"/>
                  </a:lnTo>
                  <a:lnTo>
                    <a:pt x="104503" y="271054"/>
                  </a:lnTo>
                  <a:lnTo>
                    <a:pt x="102870" y="268605"/>
                  </a:lnTo>
                  <a:lnTo>
                    <a:pt x="102054" y="265339"/>
                  </a:lnTo>
                  <a:lnTo>
                    <a:pt x="98788" y="261257"/>
                  </a:lnTo>
                  <a:lnTo>
                    <a:pt x="98788" y="259624"/>
                  </a:lnTo>
                  <a:lnTo>
                    <a:pt x="98788" y="257991"/>
                  </a:lnTo>
                  <a:lnTo>
                    <a:pt x="97971" y="257175"/>
                  </a:lnTo>
                  <a:lnTo>
                    <a:pt x="97155" y="262890"/>
                  </a:lnTo>
                  <a:lnTo>
                    <a:pt x="96338" y="262074"/>
                  </a:lnTo>
                  <a:lnTo>
                    <a:pt x="96338" y="258808"/>
                  </a:lnTo>
                  <a:lnTo>
                    <a:pt x="95522" y="257175"/>
                  </a:lnTo>
                  <a:lnTo>
                    <a:pt x="96338" y="253909"/>
                  </a:lnTo>
                  <a:lnTo>
                    <a:pt x="94706" y="250644"/>
                  </a:lnTo>
                  <a:lnTo>
                    <a:pt x="94706" y="248194"/>
                  </a:lnTo>
                  <a:lnTo>
                    <a:pt x="93889" y="244929"/>
                  </a:lnTo>
                  <a:lnTo>
                    <a:pt x="93889" y="244112"/>
                  </a:lnTo>
                  <a:lnTo>
                    <a:pt x="95522" y="244929"/>
                  </a:lnTo>
                  <a:lnTo>
                    <a:pt x="93889" y="243296"/>
                  </a:lnTo>
                  <a:lnTo>
                    <a:pt x="93073" y="244112"/>
                  </a:lnTo>
                  <a:lnTo>
                    <a:pt x="92256" y="241663"/>
                  </a:lnTo>
                  <a:lnTo>
                    <a:pt x="92256" y="235948"/>
                  </a:lnTo>
                  <a:lnTo>
                    <a:pt x="91440" y="233499"/>
                  </a:lnTo>
                  <a:lnTo>
                    <a:pt x="92256" y="231049"/>
                  </a:lnTo>
                  <a:lnTo>
                    <a:pt x="91440" y="223701"/>
                  </a:lnTo>
                  <a:lnTo>
                    <a:pt x="88991" y="221252"/>
                  </a:lnTo>
                  <a:lnTo>
                    <a:pt x="89807" y="218803"/>
                  </a:lnTo>
                  <a:lnTo>
                    <a:pt x="90624" y="217170"/>
                  </a:lnTo>
                  <a:lnTo>
                    <a:pt x="90624" y="213904"/>
                  </a:lnTo>
                  <a:lnTo>
                    <a:pt x="91440" y="213088"/>
                  </a:lnTo>
                  <a:lnTo>
                    <a:pt x="92256" y="212271"/>
                  </a:lnTo>
                  <a:lnTo>
                    <a:pt x="91440" y="212271"/>
                  </a:lnTo>
                  <a:lnTo>
                    <a:pt x="90624" y="212271"/>
                  </a:lnTo>
                  <a:lnTo>
                    <a:pt x="88991" y="212271"/>
                  </a:lnTo>
                  <a:lnTo>
                    <a:pt x="86542" y="212271"/>
                  </a:lnTo>
                  <a:lnTo>
                    <a:pt x="85725" y="209822"/>
                  </a:lnTo>
                  <a:lnTo>
                    <a:pt x="84909" y="208189"/>
                  </a:lnTo>
                  <a:lnTo>
                    <a:pt x="84092" y="205740"/>
                  </a:lnTo>
                  <a:lnTo>
                    <a:pt x="83276" y="202474"/>
                  </a:lnTo>
                  <a:lnTo>
                    <a:pt x="83276" y="201658"/>
                  </a:lnTo>
                  <a:lnTo>
                    <a:pt x="81643" y="200841"/>
                  </a:lnTo>
                  <a:lnTo>
                    <a:pt x="80827" y="200025"/>
                  </a:lnTo>
                  <a:lnTo>
                    <a:pt x="79194" y="198392"/>
                  </a:lnTo>
                  <a:lnTo>
                    <a:pt x="77561" y="196759"/>
                  </a:lnTo>
                  <a:lnTo>
                    <a:pt x="78377" y="197576"/>
                  </a:lnTo>
                  <a:lnTo>
                    <a:pt x="79194" y="198392"/>
                  </a:lnTo>
                  <a:lnTo>
                    <a:pt x="78377" y="200025"/>
                  </a:lnTo>
                  <a:lnTo>
                    <a:pt x="79194" y="203291"/>
                  </a:lnTo>
                  <a:lnTo>
                    <a:pt x="78377" y="204924"/>
                  </a:lnTo>
                  <a:lnTo>
                    <a:pt x="77561" y="207373"/>
                  </a:lnTo>
                  <a:lnTo>
                    <a:pt x="76744" y="208189"/>
                  </a:lnTo>
                  <a:lnTo>
                    <a:pt x="71029" y="213088"/>
                  </a:lnTo>
                  <a:lnTo>
                    <a:pt x="69396" y="213904"/>
                  </a:lnTo>
                  <a:lnTo>
                    <a:pt x="67763" y="213904"/>
                  </a:lnTo>
                  <a:lnTo>
                    <a:pt x="66947" y="213904"/>
                  </a:lnTo>
                  <a:lnTo>
                    <a:pt x="65314" y="212271"/>
                  </a:lnTo>
                  <a:lnTo>
                    <a:pt x="65314" y="211455"/>
                  </a:lnTo>
                  <a:lnTo>
                    <a:pt x="65314" y="209822"/>
                  </a:lnTo>
                  <a:lnTo>
                    <a:pt x="64498" y="209822"/>
                  </a:lnTo>
                  <a:lnTo>
                    <a:pt x="63681" y="209822"/>
                  </a:lnTo>
                  <a:lnTo>
                    <a:pt x="64498" y="212271"/>
                  </a:lnTo>
                  <a:lnTo>
                    <a:pt x="64498" y="213088"/>
                  </a:lnTo>
                  <a:lnTo>
                    <a:pt x="66131" y="215537"/>
                  </a:lnTo>
                  <a:lnTo>
                    <a:pt x="65314" y="216354"/>
                  </a:lnTo>
                  <a:lnTo>
                    <a:pt x="62865" y="217170"/>
                  </a:lnTo>
                  <a:lnTo>
                    <a:pt x="62049" y="217170"/>
                  </a:lnTo>
                  <a:lnTo>
                    <a:pt x="61232" y="217170"/>
                  </a:lnTo>
                  <a:lnTo>
                    <a:pt x="61232" y="217987"/>
                  </a:lnTo>
                  <a:lnTo>
                    <a:pt x="61232" y="218803"/>
                  </a:lnTo>
                  <a:lnTo>
                    <a:pt x="57150" y="220436"/>
                  </a:lnTo>
                  <a:lnTo>
                    <a:pt x="56334" y="222069"/>
                  </a:lnTo>
                  <a:lnTo>
                    <a:pt x="55517" y="223701"/>
                  </a:lnTo>
                  <a:lnTo>
                    <a:pt x="53068" y="226151"/>
                  </a:lnTo>
                  <a:lnTo>
                    <a:pt x="50619" y="227784"/>
                  </a:lnTo>
                  <a:lnTo>
                    <a:pt x="49802" y="227784"/>
                  </a:lnTo>
                  <a:lnTo>
                    <a:pt x="48986" y="226967"/>
                  </a:lnTo>
                  <a:lnTo>
                    <a:pt x="48986" y="224518"/>
                  </a:lnTo>
                  <a:lnTo>
                    <a:pt x="49802" y="222885"/>
                  </a:lnTo>
                  <a:lnTo>
                    <a:pt x="49802" y="221252"/>
                  </a:lnTo>
                  <a:lnTo>
                    <a:pt x="49802" y="222069"/>
                  </a:lnTo>
                  <a:lnTo>
                    <a:pt x="48169" y="224518"/>
                  </a:lnTo>
                  <a:lnTo>
                    <a:pt x="47353" y="225334"/>
                  </a:lnTo>
                  <a:lnTo>
                    <a:pt x="45720" y="225334"/>
                  </a:lnTo>
                  <a:lnTo>
                    <a:pt x="43271" y="225334"/>
                  </a:lnTo>
                  <a:lnTo>
                    <a:pt x="42454" y="222885"/>
                  </a:lnTo>
                  <a:lnTo>
                    <a:pt x="42454" y="222069"/>
                  </a:lnTo>
                  <a:lnTo>
                    <a:pt x="42454" y="221252"/>
                  </a:lnTo>
                  <a:lnTo>
                    <a:pt x="42454" y="220436"/>
                  </a:lnTo>
                  <a:lnTo>
                    <a:pt x="42454" y="219619"/>
                  </a:lnTo>
                  <a:lnTo>
                    <a:pt x="41638" y="221252"/>
                  </a:lnTo>
                  <a:lnTo>
                    <a:pt x="41638" y="222069"/>
                  </a:lnTo>
                  <a:lnTo>
                    <a:pt x="40821" y="222885"/>
                  </a:lnTo>
                  <a:lnTo>
                    <a:pt x="38372" y="223701"/>
                  </a:lnTo>
                  <a:lnTo>
                    <a:pt x="38372" y="222069"/>
                  </a:lnTo>
                  <a:lnTo>
                    <a:pt x="38372" y="220436"/>
                  </a:lnTo>
                  <a:lnTo>
                    <a:pt x="39188" y="219619"/>
                  </a:lnTo>
                  <a:lnTo>
                    <a:pt x="39188" y="217987"/>
                  </a:lnTo>
                  <a:lnTo>
                    <a:pt x="40005" y="215537"/>
                  </a:lnTo>
                  <a:lnTo>
                    <a:pt x="40005" y="214721"/>
                  </a:lnTo>
                  <a:lnTo>
                    <a:pt x="40005" y="213904"/>
                  </a:lnTo>
                  <a:lnTo>
                    <a:pt x="40005" y="215537"/>
                  </a:lnTo>
                  <a:lnTo>
                    <a:pt x="40005" y="217170"/>
                  </a:lnTo>
                  <a:lnTo>
                    <a:pt x="39188" y="217987"/>
                  </a:lnTo>
                  <a:lnTo>
                    <a:pt x="38372" y="217987"/>
                  </a:lnTo>
                  <a:lnTo>
                    <a:pt x="36739" y="219619"/>
                  </a:lnTo>
                  <a:lnTo>
                    <a:pt x="35923" y="221252"/>
                  </a:lnTo>
                  <a:lnTo>
                    <a:pt x="33474" y="222885"/>
                  </a:lnTo>
                  <a:lnTo>
                    <a:pt x="31841" y="222885"/>
                  </a:lnTo>
                  <a:lnTo>
                    <a:pt x="31841" y="221252"/>
                  </a:lnTo>
                  <a:lnTo>
                    <a:pt x="32657" y="214721"/>
                  </a:lnTo>
                  <a:lnTo>
                    <a:pt x="33474" y="213904"/>
                  </a:lnTo>
                  <a:lnTo>
                    <a:pt x="34290" y="213088"/>
                  </a:lnTo>
                  <a:lnTo>
                    <a:pt x="35106" y="209006"/>
                  </a:lnTo>
                  <a:lnTo>
                    <a:pt x="35923" y="207373"/>
                  </a:lnTo>
                  <a:lnTo>
                    <a:pt x="35923" y="204107"/>
                  </a:lnTo>
                  <a:lnTo>
                    <a:pt x="35923" y="203291"/>
                  </a:lnTo>
                  <a:lnTo>
                    <a:pt x="36739" y="200841"/>
                  </a:lnTo>
                  <a:lnTo>
                    <a:pt x="36739" y="196759"/>
                  </a:lnTo>
                  <a:lnTo>
                    <a:pt x="35923" y="194310"/>
                  </a:lnTo>
                  <a:lnTo>
                    <a:pt x="35106" y="191861"/>
                  </a:lnTo>
                  <a:lnTo>
                    <a:pt x="34290" y="185329"/>
                  </a:lnTo>
                  <a:lnTo>
                    <a:pt x="31841" y="180431"/>
                  </a:lnTo>
                  <a:lnTo>
                    <a:pt x="31841" y="178798"/>
                  </a:lnTo>
                  <a:lnTo>
                    <a:pt x="30208" y="176349"/>
                  </a:lnTo>
                  <a:lnTo>
                    <a:pt x="31841" y="176349"/>
                  </a:lnTo>
                  <a:lnTo>
                    <a:pt x="29392" y="174716"/>
                  </a:lnTo>
                  <a:lnTo>
                    <a:pt x="29392" y="173899"/>
                  </a:lnTo>
                  <a:lnTo>
                    <a:pt x="28575" y="169817"/>
                  </a:lnTo>
                  <a:lnTo>
                    <a:pt x="28575" y="167368"/>
                  </a:lnTo>
                  <a:lnTo>
                    <a:pt x="28575" y="167368"/>
                  </a:lnTo>
                  <a:lnTo>
                    <a:pt x="28575" y="169001"/>
                  </a:lnTo>
                  <a:lnTo>
                    <a:pt x="27759" y="169817"/>
                  </a:lnTo>
                  <a:lnTo>
                    <a:pt x="28575" y="172266"/>
                  </a:lnTo>
                  <a:lnTo>
                    <a:pt x="28575" y="173083"/>
                  </a:lnTo>
                  <a:lnTo>
                    <a:pt x="27759" y="173899"/>
                  </a:lnTo>
                  <a:lnTo>
                    <a:pt x="25310" y="173083"/>
                  </a:lnTo>
                  <a:lnTo>
                    <a:pt x="23677" y="172266"/>
                  </a:lnTo>
                  <a:lnTo>
                    <a:pt x="22044" y="169817"/>
                  </a:lnTo>
                  <a:lnTo>
                    <a:pt x="20411" y="166551"/>
                  </a:lnTo>
                  <a:lnTo>
                    <a:pt x="21227" y="165735"/>
                  </a:lnTo>
                  <a:lnTo>
                    <a:pt x="22044" y="165735"/>
                  </a:lnTo>
                  <a:lnTo>
                    <a:pt x="24493" y="168184"/>
                  </a:lnTo>
                  <a:lnTo>
                    <a:pt x="26126" y="169001"/>
                  </a:lnTo>
                  <a:lnTo>
                    <a:pt x="26942" y="168184"/>
                  </a:lnTo>
                  <a:lnTo>
                    <a:pt x="28575" y="167368"/>
                  </a:lnTo>
                  <a:lnTo>
                    <a:pt x="29392" y="165735"/>
                  </a:lnTo>
                  <a:lnTo>
                    <a:pt x="28575" y="164919"/>
                  </a:lnTo>
                  <a:lnTo>
                    <a:pt x="27759" y="164919"/>
                  </a:lnTo>
                  <a:lnTo>
                    <a:pt x="26942" y="164102"/>
                  </a:lnTo>
                  <a:lnTo>
                    <a:pt x="26126" y="162469"/>
                  </a:lnTo>
                  <a:lnTo>
                    <a:pt x="26126" y="161653"/>
                  </a:lnTo>
                  <a:lnTo>
                    <a:pt x="26126" y="160837"/>
                  </a:lnTo>
                  <a:lnTo>
                    <a:pt x="25310" y="160020"/>
                  </a:lnTo>
                  <a:lnTo>
                    <a:pt x="24493" y="159204"/>
                  </a:lnTo>
                  <a:lnTo>
                    <a:pt x="25310" y="157571"/>
                  </a:lnTo>
                  <a:lnTo>
                    <a:pt x="26126" y="156754"/>
                  </a:lnTo>
                  <a:lnTo>
                    <a:pt x="23677" y="156754"/>
                  </a:lnTo>
                  <a:lnTo>
                    <a:pt x="21227" y="155121"/>
                  </a:lnTo>
                  <a:lnTo>
                    <a:pt x="20411" y="154305"/>
                  </a:lnTo>
                  <a:lnTo>
                    <a:pt x="19594" y="154305"/>
                  </a:lnTo>
                  <a:lnTo>
                    <a:pt x="17962" y="154305"/>
                  </a:lnTo>
                  <a:lnTo>
                    <a:pt x="16329" y="155121"/>
                  </a:lnTo>
                  <a:lnTo>
                    <a:pt x="17145" y="157571"/>
                  </a:lnTo>
                  <a:lnTo>
                    <a:pt x="17145" y="158387"/>
                  </a:lnTo>
                  <a:lnTo>
                    <a:pt x="16329" y="158387"/>
                  </a:lnTo>
                  <a:lnTo>
                    <a:pt x="13879" y="154305"/>
                  </a:lnTo>
                  <a:lnTo>
                    <a:pt x="14696" y="153489"/>
                  </a:lnTo>
                  <a:lnTo>
                    <a:pt x="15512" y="152672"/>
                  </a:lnTo>
                  <a:lnTo>
                    <a:pt x="14696" y="152672"/>
                  </a:lnTo>
                  <a:lnTo>
                    <a:pt x="13879" y="152672"/>
                  </a:lnTo>
                  <a:lnTo>
                    <a:pt x="14696" y="149407"/>
                  </a:lnTo>
                  <a:lnTo>
                    <a:pt x="13879" y="148590"/>
                  </a:lnTo>
                  <a:lnTo>
                    <a:pt x="13879" y="149407"/>
                  </a:lnTo>
                  <a:lnTo>
                    <a:pt x="13063" y="150223"/>
                  </a:lnTo>
                  <a:lnTo>
                    <a:pt x="11430" y="152672"/>
                  </a:lnTo>
                  <a:lnTo>
                    <a:pt x="10613" y="151856"/>
                  </a:lnTo>
                  <a:lnTo>
                    <a:pt x="9797" y="151039"/>
                  </a:lnTo>
                  <a:lnTo>
                    <a:pt x="10613" y="149407"/>
                  </a:lnTo>
                  <a:lnTo>
                    <a:pt x="11430" y="149407"/>
                  </a:lnTo>
                  <a:lnTo>
                    <a:pt x="11430" y="148590"/>
                  </a:lnTo>
                  <a:lnTo>
                    <a:pt x="10613" y="146957"/>
                  </a:lnTo>
                  <a:lnTo>
                    <a:pt x="9797" y="146141"/>
                  </a:lnTo>
                  <a:lnTo>
                    <a:pt x="8981" y="144508"/>
                  </a:lnTo>
                  <a:lnTo>
                    <a:pt x="8164" y="144508"/>
                  </a:lnTo>
                  <a:lnTo>
                    <a:pt x="8164" y="146141"/>
                  </a:lnTo>
                  <a:lnTo>
                    <a:pt x="8164" y="148590"/>
                  </a:lnTo>
                  <a:lnTo>
                    <a:pt x="6531" y="145324"/>
                  </a:lnTo>
                  <a:lnTo>
                    <a:pt x="2449" y="141242"/>
                  </a:lnTo>
                  <a:lnTo>
                    <a:pt x="1633" y="139609"/>
                  </a:lnTo>
                  <a:lnTo>
                    <a:pt x="1633" y="137976"/>
                  </a:lnTo>
                  <a:lnTo>
                    <a:pt x="817" y="137160"/>
                  </a:lnTo>
                  <a:lnTo>
                    <a:pt x="817" y="135527"/>
                  </a:lnTo>
                  <a:lnTo>
                    <a:pt x="817" y="134711"/>
                  </a:lnTo>
                  <a:lnTo>
                    <a:pt x="0" y="133894"/>
                  </a:lnTo>
                  <a:lnTo>
                    <a:pt x="0" y="132262"/>
                  </a:lnTo>
                  <a:lnTo>
                    <a:pt x="0" y="130629"/>
                  </a:lnTo>
                  <a:lnTo>
                    <a:pt x="817" y="129812"/>
                  </a:lnTo>
                  <a:lnTo>
                    <a:pt x="1633" y="128179"/>
                  </a:lnTo>
                  <a:lnTo>
                    <a:pt x="2449" y="128179"/>
                  </a:lnTo>
                  <a:lnTo>
                    <a:pt x="3266" y="128996"/>
                  </a:lnTo>
                  <a:lnTo>
                    <a:pt x="4899" y="129812"/>
                  </a:lnTo>
                  <a:lnTo>
                    <a:pt x="5715" y="130629"/>
                  </a:lnTo>
                  <a:lnTo>
                    <a:pt x="6531" y="131445"/>
                  </a:lnTo>
                  <a:lnTo>
                    <a:pt x="7348" y="131445"/>
                  </a:lnTo>
                  <a:lnTo>
                    <a:pt x="8164" y="130629"/>
                  </a:lnTo>
                  <a:lnTo>
                    <a:pt x="8164" y="129812"/>
                  </a:lnTo>
                  <a:lnTo>
                    <a:pt x="7348" y="127363"/>
                  </a:lnTo>
                  <a:lnTo>
                    <a:pt x="7348" y="124914"/>
                  </a:lnTo>
                  <a:lnTo>
                    <a:pt x="7348" y="119199"/>
                  </a:lnTo>
                  <a:lnTo>
                    <a:pt x="7348" y="118382"/>
                  </a:lnTo>
                  <a:lnTo>
                    <a:pt x="8164" y="117566"/>
                  </a:lnTo>
                  <a:lnTo>
                    <a:pt x="8164" y="116749"/>
                  </a:lnTo>
                  <a:lnTo>
                    <a:pt x="8164" y="115933"/>
                  </a:lnTo>
                  <a:lnTo>
                    <a:pt x="8164" y="115116"/>
                  </a:lnTo>
                  <a:lnTo>
                    <a:pt x="8981" y="115116"/>
                  </a:lnTo>
                  <a:lnTo>
                    <a:pt x="9797" y="115933"/>
                  </a:lnTo>
                  <a:lnTo>
                    <a:pt x="11430" y="117566"/>
                  </a:lnTo>
                  <a:lnTo>
                    <a:pt x="12246" y="117566"/>
                  </a:lnTo>
                  <a:lnTo>
                    <a:pt x="13063" y="117566"/>
                  </a:lnTo>
                  <a:lnTo>
                    <a:pt x="13879" y="115116"/>
                  </a:lnTo>
                  <a:lnTo>
                    <a:pt x="13879" y="114300"/>
                  </a:lnTo>
                  <a:lnTo>
                    <a:pt x="14696" y="113484"/>
                  </a:lnTo>
                  <a:lnTo>
                    <a:pt x="15512" y="113484"/>
                  </a:lnTo>
                  <a:lnTo>
                    <a:pt x="16329" y="112667"/>
                  </a:lnTo>
                  <a:lnTo>
                    <a:pt x="16329" y="111851"/>
                  </a:lnTo>
                  <a:lnTo>
                    <a:pt x="16329" y="111034"/>
                  </a:lnTo>
                  <a:lnTo>
                    <a:pt x="15512" y="107769"/>
                  </a:lnTo>
                  <a:lnTo>
                    <a:pt x="15512" y="106136"/>
                  </a:lnTo>
                  <a:lnTo>
                    <a:pt x="15512" y="104503"/>
                  </a:lnTo>
                  <a:lnTo>
                    <a:pt x="16329" y="102870"/>
                  </a:lnTo>
                  <a:lnTo>
                    <a:pt x="17145" y="101237"/>
                  </a:lnTo>
                  <a:lnTo>
                    <a:pt x="17145" y="99604"/>
                  </a:lnTo>
                  <a:lnTo>
                    <a:pt x="17145" y="98788"/>
                  </a:lnTo>
                  <a:lnTo>
                    <a:pt x="17962" y="98788"/>
                  </a:lnTo>
                  <a:lnTo>
                    <a:pt x="18778" y="98788"/>
                  </a:lnTo>
                  <a:lnTo>
                    <a:pt x="19594" y="98788"/>
                  </a:lnTo>
                  <a:lnTo>
                    <a:pt x="20411" y="97971"/>
                  </a:lnTo>
                  <a:lnTo>
                    <a:pt x="20411" y="97155"/>
                  </a:lnTo>
                  <a:lnTo>
                    <a:pt x="21227" y="93073"/>
                  </a:lnTo>
                  <a:lnTo>
                    <a:pt x="21227" y="89807"/>
                  </a:lnTo>
                  <a:lnTo>
                    <a:pt x="21227" y="87358"/>
                  </a:lnTo>
                  <a:lnTo>
                    <a:pt x="20411" y="85725"/>
                  </a:lnTo>
                  <a:lnTo>
                    <a:pt x="19594" y="81643"/>
                  </a:lnTo>
                  <a:lnTo>
                    <a:pt x="19594" y="80826"/>
                  </a:lnTo>
                  <a:lnTo>
                    <a:pt x="20411" y="80826"/>
                  </a:lnTo>
                  <a:lnTo>
                    <a:pt x="22044" y="82459"/>
                  </a:lnTo>
                  <a:lnTo>
                    <a:pt x="22860" y="82459"/>
                  </a:lnTo>
                  <a:lnTo>
                    <a:pt x="23677" y="82459"/>
                  </a:lnTo>
                  <a:lnTo>
                    <a:pt x="24493" y="82459"/>
                  </a:lnTo>
                  <a:lnTo>
                    <a:pt x="25310" y="82459"/>
                  </a:lnTo>
                  <a:lnTo>
                    <a:pt x="26126" y="83276"/>
                  </a:lnTo>
                  <a:lnTo>
                    <a:pt x="27759" y="84092"/>
                  </a:lnTo>
                  <a:lnTo>
                    <a:pt x="30208" y="84909"/>
                  </a:lnTo>
                  <a:lnTo>
                    <a:pt x="31024" y="85725"/>
                  </a:lnTo>
                  <a:lnTo>
                    <a:pt x="31841" y="85725"/>
                  </a:lnTo>
                  <a:lnTo>
                    <a:pt x="32657" y="84092"/>
                  </a:lnTo>
                  <a:lnTo>
                    <a:pt x="33474" y="81643"/>
                  </a:lnTo>
                  <a:lnTo>
                    <a:pt x="34290" y="77561"/>
                  </a:lnTo>
                  <a:lnTo>
                    <a:pt x="35923" y="75112"/>
                  </a:lnTo>
                  <a:lnTo>
                    <a:pt x="35923" y="74295"/>
                  </a:lnTo>
                  <a:lnTo>
                    <a:pt x="37556" y="71846"/>
                  </a:lnTo>
                  <a:lnTo>
                    <a:pt x="39188" y="69396"/>
                  </a:lnTo>
                  <a:lnTo>
                    <a:pt x="40821" y="66131"/>
                  </a:lnTo>
                  <a:lnTo>
                    <a:pt x="41638" y="63682"/>
                  </a:lnTo>
                  <a:lnTo>
                    <a:pt x="41638" y="62865"/>
                  </a:lnTo>
                  <a:lnTo>
                    <a:pt x="40821" y="62049"/>
                  </a:lnTo>
                  <a:lnTo>
                    <a:pt x="40005" y="61232"/>
                  </a:lnTo>
                  <a:lnTo>
                    <a:pt x="39188" y="60416"/>
                  </a:lnTo>
                  <a:lnTo>
                    <a:pt x="39188" y="59599"/>
                  </a:lnTo>
                  <a:lnTo>
                    <a:pt x="39188" y="58783"/>
                  </a:lnTo>
                  <a:lnTo>
                    <a:pt x="40005" y="57150"/>
                  </a:lnTo>
                  <a:lnTo>
                    <a:pt x="40821" y="55517"/>
                  </a:lnTo>
                  <a:lnTo>
                    <a:pt x="41638" y="54701"/>
                  </a:lnTo>
                  <a:lnTo>
                    <a:pt x="43271" y="53884"/>
                  </a:lnTo>
                  <a:lnTo>
                    <a:pt x="44904" y="52251"/>
                  </a:lnTo>
                  <a:lnTo>
                    <a:pt x="46537" y="50619"/>
                  </a:lnTo>
                  <a:lnTo>
                    <a:pt x="47353" y="48986"/>
                  </a:lnTo>
                  <a:lnTo>
                    <a:pt x="47353" y="46537"/>
                  </a:lnTo>
                  <a:lnTo>
                    <a:pt x="48169" y="45720"/>
                  </a:lnTo>
                  <a:lnTo>
                    <a:pt x="48986" y="44904"/>
                  </a:lnTo>
                  <a:lnTo>
                    <a:pt x="49802" y="44087"/>
                  </a:lnTo>
                  <a:lnTo>
                    <a:pt x="49802" y="43271"/>
                  </a:lnTo>
                  <a:lnTo>
                    <a:pt x="49802" y="43271"/>
                  </a:lnTo>
                  <a:lnTo>
                    <a:pt x="48986" y="41638"/>
                  </a:lnTo>
                  <a:lnTo>
                    <a:pt x="48986" y="38372"/>
                  </a:lnTo>
                  <a:lnTo>
                    <a:pt x="48986" y="35923"/>
                  </a:lnTo>
                  <a:lnTo>
                    <a:pt x="49802" y="35107"/>
                  </a:lnTo>
                  <a:lnTo>
                    <a:pt x="50619" y="33474"/>
                  </a:lnTo>
                  <a:lnTo>
                    <a:pt x="51435" y="32657"/>
                  </a:lnTo>
                  <a:lnTo>
                    <a:pt x="53068" y="31841"/>
                  </a:lnTo>
                  <a:lnTo>
                    <a:pt x="55517" y="30208"/>
                  </a:lnTo>
                  <a:lnTo>
                    <a:pt x="60416" y="26942"/>
                  </a:lnTo>
                  <a:lnTo>
                    <a:pt x="62049" y="26126"/>
                  </a:lnTo>
                  <a:lnTo>
                    <a:pt x="62865" y="25309"/>
                  </a:lnTo>
                  <a:lnTo>
                    <a:pt x="63681" y="23676"/>
                  </a:lnTo>
                  <a:lnTo>
                    <a:pt x="65314" y="22044"/>
                  </a:lnTo>
                  <a:lnTo>
                    <a:pt x="67763" y="21227"/>
                  </a:lnTo>
                  <a:lnTo>
                    <a:pt x="69396" y="21227"/>
                  </a:lnTo>
                  <a:lnTo>
                    <a:pt x="75928" y="20411"/>
                  </a:lnTo>
                  <a:lnTo>
                    <a:pt x="76744" y="20411"/>
                  </a:lnTo>
                  <a:lnTo>
                    <a:pt x="77561" y="21227"/>
                  </a:lnTo>
                  <a:lnTo>
                    <a:pt x="79194" y="23676"/>
                  </a:lnTo>
                  <a:lnTo>
                    <a:pt x="80010" y="24493"/>
                  </a:lnTo>
                  <a:lnTo>
                    <a:pt x="81643" y="25309"/>
                  </a:lnTo>
                  <a:lnTo>
                    <a:pt x="82460" y="25309"/>
                  </a:lnTo>
                  <a:lnTo>
                    <a:pt x="82460" y="24493"/>
                  </a:lnTo>
                  <a:lnTo>
                    <a:pt x="79194" y="19594"/>
                  </a:lnTo>
                  <a:lnTo>
                    <a:pt x="79194" y="17962"/>
                  </a:lnTo>
                  <a:lnTo>
                    <a:pt x="79194" y="16329"/>
                  </a:lnTo>
                  <a:lnTo>
                    <a:pt x="79194" y="15512"/>
                  </a:lnTo>
                  <a:lnTo>
                    <a:pt x="80010" y="14696"/>
                  </a:lnTo>
                  <a:lnTo>
                    <a:pt x="81643" y="13879"/>
                  </a:lnTo>
                  <a:lnTo>
                    <a:pt x="83276" y="12246"/>
                  </a:lnTo>
                  <a:lnTo>
                    <a:pt x="84092" y="11430"/>
                  </a:lnTo>
                  <a:lnTo>
                    <a:pt x="85725" y="11430"/>
                  </a:lnTo>
                  <a:lnTo>
                    <a:pt x="86542" y="10614"/>
                  </a:lnTo>
                  <a:lnTo>
                    <a:pt x="86542" y="9797"/>
                  </a:lnTo>
                  <a:lnTo>
                    <a:pt x="86542" y="8981"/>
                  </a:lnTo>
                  <a:lnTo>
                    <a:pt x="85725" y="8164"/>
                  </a:lnTo>
                  <a:lnTo>
                    <a:pt x="85725" y="6532"/>
                  </a:lnTo>
                  <a:lnTo>
                    <a:pt x="85725" y="5715"/>
                  </a:lnTo>
                  <a:lnTo>
                    <a:pt x="86542" y="4899"/>
                  </a:lnTo>
                  <a:lnTo>
                    <a:pt x="88174" y="3266"/>
                  </a:lnTo>
                  <a:lnTo>
                    <a:pt x="88991" y="1633"/>
                  </a:lnTo>
                  <a:lnTo>
                    <a:pt x="88991" y="816"/>
                  </a:lnTo>
                  <a:lnTo>
                    <a:pt x="89807" y="0"/>
                  </a:lnTo>
                  <a:lnTo>
                    <a:pt x="90624" y="0"/>
                  </a:lnTo>
                  <a:lnTo>
                    <a:pt x="91440" y="0"/>
                  </a:lnTo>
                  <a:lnTo>
                    <a:pt x="92256" y="816"/>
                  </a:lnTo>
                  <a:lnTo>
                    <a:pt x="93073" y="1633"/>
                  </a:lnTo>
                  <a:lnTo>
                    <a:pt x="93889" y="2449"/>
                  </a:lnTo>
                  <a:lnTo>
                    <a:pt x="94706" y="2449"/>
                  </a:lnTo>
                  <a:lnTo>
                    <a:pt x="95522" y="2449"/>
                  </a:lnTo>
                  <a:lnTo>
                    <a:pt x="95522" y="2449"/>
                  </a:lnTo>
                  <a:lnTo>
                    <a:pt x="96338" y="3266"/>
                  </a:lnTo>
                  <a:lnTo>
                    <a:pt x="97971" y="4899"/>
                  </a:lnTo>
                  <a:lnTo>
                    <a:pt x="98788" y="5715"/>
                  </a:lnTo>
                  <a:lnTo>
                    <a:pt x="99604" y="6532"/>
                  </a:lnTo>
                  <a:lnTo>
                    <a:pt x="99604" y="8164"/>
                  </a:lnTo>
                  <a:lnTo>
                    <a:pt x="99604" y="9797"/>
                  </a:lnTo>
                  <a:lnTo>
                    <a:pt x="101237" y="15512"/>
                  </a:lnTo>
                  <a:lnTo>
                    <a:pt x="102054" y="16329"/>
                  </a:lnTo>
                  <a:lnTo>
                    <a:pt x="102054" y="17145"/>
                  </a:lnTo>
                  <a:lnTo>
                    <a:pt x="102870" y="17145"/>
                  </a:lnTo>
                  <a:lnTo>
                    <a:pt x="103687" y="16329"/>
                  </a:lnTo>
                  <a:lnTo>
                    <a:pt x="103687" y="15512"/>
                  </a:lnTo>
                  <a:lnTo>
                    <a:pt x="104503" y="15512"/>
                  </a:lnTo>
                  <a:lnTo>
                    <a:pt x="105319" y="15512"/>
                  </a:lnTo>
                  <a:lnTo>
                    <a:pt x="106952" y="16329"/>
                  </a:lnTo>
                  <a:lnTo>
                    <a:pt x="107769" y="17145"/>
                  </a:lnTo>
                  <a:lnTo>
                    <a:pt x="108585" y="19594"/>
                  </a:lnTo>
                  <a:lnTo>
                    <a:pt x="108585" y="22860"/>
                  </a:lnTo>
                  <a:lnTo>
                    <a:pt x="108585" y="23676"/>
                  </a:lnTo>
                  <a:lnTo>
                    <a:pt x="109402" y="26126"/>
                  </a:lnTo>
                  <a:lnTo>
                    <a:pt x="109402" y="29391"/>
                  </a:lnTo>
                  <a:lnTo>
                    <a:pt x="109402" y="31024"/>
                  </a:lnTo>
                  <a:lnTo>
                    <a:pt x="109402" y="32657"/>
                  </a:lnTo>
                  <a:lnTo>
                    <a:pt x="109402" y="35107"/>
                  </a:lnTo>
                  <a:lnTo>
                    <a:pt x="109402" y="37556"/>
                  </a:lnTo>
                  <a:lnTo>
                    <a:pt x="108585" y="40005"/>
                  </a:lnTo>
                  <a:lnTo>
                    <a:pt x="108585" y="41638"/>
                  </a:lnTo>
                  <a:lnTo>
                    <a:pt x="108585" y="42454"/>
                  </a:lnTo>
                  <a:lnTo>
                    <a:pt x="106952" y="43271"/>
                  </a:lnTo>
                  <a:lnTo>
                    <a:pt x="106952" y="44087"/>
                  </a:lnTo>
                  <a:lnTo>
                    <a:pt x="107769" y="45720"/>
                  </a:lnTo>
                  <a:lnTo>
                    <a:pt x="108585" y="47353"/>
                  </a:lnTo>
                  <a:lnTo>
                    <a:pt x="108585" y="48169"/>
                  </a:lnTo>
                  <a:lnTo>
                    <a:pt x="107769" y="48986"/>
                  </a:lnTo>
                  <a:lnTo>
                    <a:pt x="106952" y="48986"/>
                  </a:lnTo>
                  <a:lnTo>
                    <a:pt x="105319" y="49802"/>
                  </a:lnTo>
                  <a:lnTo>
                    <a:pt x="104503" y="51435"/>
                  </a:lnTo>
                  <a:lnTo>
                    <a:pt x="103687" y="53068"/>
                  </a:lnTo>
                  <a:lnTo>
                    <a:pt x="102870" y="53068"/>
                  </a:lnTo>
                  <a:lnTo>
                    <a:pt x="100421" y="52251"/>
                  </a:lnTo>
                  <a:lnTo>
                    <a:pt x="99604" y="53068"/>
                  </a:lnTo>
                  <a:lnTo>
                    <a:pt x="98788" y="55517"/>
                  </a:lnTo>
                  <a:lnTo>
                    <a:pt x="97971" y="56334"/>
                  </a:lnTo>
                  <a:lnTo>
                    <a:pt x="97155" y="57150"/>
                  </a:lnTo>
                  <a:lnTo>
                    <a:pt x="96338" y="57966"/>
                  </a:lnTo>
                  <a:lnTo>
                    <a:pt x="95522" y="58783"/>
                  </a:lnTo>
                  <a:lnTo>
                    <a:pt x="93889" y="58783"/>
                  </a:lnTo>
                  <a:lnTo>
                    <a:pt x="93073" y="60416"/>
                  </a:lnTo>
                  <a:lnTo>
                    <a:pt x="92256" y="62865"/>
                  </a:lnTo>
                  <a:lnTo>
                    <a:pt x="92256" y="63682"/>
                  </a:lnTo>
                  <a:lnTo>
                    <a:pt x="93073" y="65314"/>
                  </a:lnTo>
                  <a:lnTo>
                    <a:pt x="93073" y="66131"/>
                  </a:lnTo>
                  <a:lnTo>
                    <a:pt x="92256" y="66131"/>
                  </a:lnTo>
                  <a:lnTo>
                    <a:pt x="90624" y="66947"/>
                  </a:lnTo>
                  <a:lnTo>
                    <a:pt x="89807" y="69396"/>
                  </a:lnTo>
                  <a:lnTo>
                    <a:pt x="89807" y="71846"/>
                  </a:lnTo>
                  <a:lnTo>
                    <a:pt x="90624" y="72662"/>
                  </a:lnTo>
                  <a:lnTo>
                    <a:pt x="91440" y="72662"/>
                  </a:lnTo>
                  <a:lnTo>
                    <a:pt x="92256" y="73479"/>
                  </a:lnTo>
                  <a:lnTo>
                    <a:pt x="92256" y="74295"/>
                  </a:lnTo>
                  <a:lnTo>
                    <a:pt x="93073" y="75928"/>
                  </a:lnTo>
                  <a:lnTo>
                    <a:pt x="93073" y="77561"/>
                  </a:lnTo>
                  <a:lnTo>
                    <a:pt x="91440" y="80010"/>
                  </a:lnTo>
                  <a:lnTo>
                    <a:pt x="91440" y="81643"/>
                  </a:lnTo>
                  <a:lnTo>
                    <a:pt x="92256" y="82459"/>
                  </a:lnTo>
                  <a:lnTo>
                    <a:pt x="93073" y="82459"/>
                  </a:lnTo>
                  <a:lnTo>
                    <a:pt x="93889" y="81643"/>
                  </a:lnTo>
                  <a:lnTo>
                    <a:pt x="95522" y="80826"/>
                  </a:lnTo>
                  <a:lnTo>
                    <a:pt x="98788" y="79194"/>
                  </a:lnTo>
                  <a:lnTo>
                    <a:pt x="102054" y="78377"/>
                  </a:lnTo>
                  <a:lnTo>
                    <a:pt x="104503" y="78377"/>
                  </a:lnTo>
                  <a:lnTo>
                    <a:pt x="106952" y="78377"/>
                  </a:lnTo>
                  <a:lnTo>
                    <a:pt x="107769" y="78377"/>
                  </a:lnTo>
                  <a:lnTo>
                    <a:pt x="107769" y="79194"/>
                  </a:lnTo>
                  <a:lnTo>
                    <a:pt x="111035" y="78377"/>
                  </a:lnTo>
                  <a:lnTo>
                    <a:pt x="111851" y="78377"/>
                  </a:lnTo>
                  <a:lnTo>
                    <a:pt x="112667" y="78377"/>
                  </a:lnTo>
                  <a:lnTo>
                    <a:pt x="112667" y="79194"/>
                  </a:lnTo>
                  <a:lnTo>
                    <a:pt x="110218" y="81643"/>
                  </a:lnTo>
                  <a:lnTo>
                    <a:pt x="110218" y="82459"/>
                  </a:lnTo>
                  <a:lnTo>
                    <a:pt x="110218" y="83276"/>
                  </a:lnTo>
                  <a:lnTo>
                    <a:pt x="111035" y="84092"/>
                  </a:lnTo>
                  <a:lnTo>
                    <a:pt x="111851" y="84909"/>
                  </a:lnTo>
                  <a:lnTo>
                    <a:pt x="112667" y="86541"/>
                  </a:lnTo>
                  <a:lnTo>
                    <a:pt x="111851" y="88174"/>
                  </a:lnTo>
                  <a:lnTo>
                    <a:pt x="111851" y="88991"/>
                  </a:lnTo>
                  <a:lnTo>
                    <a:pt x="112667" y="89807"/>
                  </a:lnTo>
                  <a:lnTo>
                    <a:pt x="112667" y="90624"/>
                  </a:lnTo>
                  <a:lnTo>
                    <a:pt x="112667" y="92257"/>
                  </a:lnTo>
                  <a:lnTo>
                    <a:pt x="112667" y="94706"/>
                  </a:lnTo>
                  <a:lnTo>
                    <a:pt x="115933" y="95522"/>
                  </a:lnTo>
                  <a:lnTo>
                    <a:pt x="118382" y="96339"/>
                  </a:lnTo>
                  <a:lnTo>
                    <a:pt x="120015" y="96339"/>
                  </a:lnTo>
                  <a:lnTo>
                    <a:pt x="121648" y="97155"/>
                  </a:lnTo>
                  <a:lnTo>
                    <a:pt x="122464" y="97971"/>
                  </a:lnTo>
                  <a:lnTo>
                    <a:pt x="123281" y="98788"/>
                  </a:lnTo>
                  <a:lnTo>
                    <a:pt x="123281" y="99604"/>
                  </a:lnTo>
                  <a:lnTo>
                    <a:pt x="122464" y="100421"/>
                  </a:lnTo>
                  <a:lnTo>
                    <a:pt x="120831" y="102054"/>
                  </a:lnTo>
                  <a:lnTo>
                    <a:pt x="120015" y="104503"/>
                  </a:lnTo>
                  <a:lnTo>
                    <a:pt x="120015" y="106136"/>
                  </a:lnTo>
                  <a:lnTo>
                    <a:pt x="120015" y="107769"/>
                  </a:lnTo>
                  <a:lnTo>
                    <a:pt x="118382" y="110218"/>
                  </a:lnTo>
                  <a:lnTo>
                    <a:pt x="117566" y="111851"/>
                  </a:lnTo>
                  <a:lnTo>
                    <a:pt x="116749" y="113484"/>
                  </a:lnTo>
                  <a:lnTo>
                    <a:pt x="116749" y="114300"/>
                  </a:lnTo>
                  <a:lnTo>
                    <a:pt x="116749" y="115116"/>
                  </a:lnTo>
                  <a:lnTo>
                    <a:pt x="117566" y="115116"/>
                  </a:lnTo>
                  <a:lnTo>
                    <a:pt x="118382" y="115116"/>
                  </a:lnTo>
                  <a:lnTo>
                    <a:pt x="120015" y="115116"/>
                  </a:lnTo>
                  <a:lnTo>
                    <a:pt x="123281" y="115116"/>
                  </a:lnTo>
                  <a:lnTo>
                    <a:pt x="127363" y="115933"/>
                  </a:lnTo>
                  <a:lnTo>
                    <a:pt x="128996" y="115933"/>
                  </a:lnTo>
                  <a:lnTo>
                    <a:pt x="129812" y="116749"/>
                  </a:lnTo>
                  <a:lnTo>
                    <a:pt x="129812" y="118382"/>
                  </a:lnTo>
                  <a:lnTo>
                    <a:pt x="129812" y="120015"/>
                  </a:lnTo>
                  <a:lnTo>
                    <a:pt x="129812" y="120832"/>
                  </a:lnTo>
                  <a:lnTo>
                    <a:pt x="130629" y="121648"/>
                  </a:lnTo>
                  <a:lnTo>
                    <a:pt x="131445" y="121648"/>
                  </a:lnTo>
                  <a:lnTo>
                    <a:pt x="132262" y="121648"/>
                  </a:lnTo>
                  <a:lnTo>
                    <a:pt x="132262" y="122464"/>
                  </a:lnTo>
                  <a:lnTo>
                    <a:pt x="132262" y="123281"/>
                  </a:lnTo>
                  <a:lnTo>
                    <a:pt x="133078" y="124097"/>
                  </a:lnTo>
                  <a:lnTo>
                    <a:pt x="133894" y="124914"/>
                  </a:lnTo>
                  <a:lnTo>
                    <a:pt x="134711" y="124914"/>
                  </a:lnTo>
                  <a:lnTo>
                    <a:pt x="137160" y="124097"/>
                  </a:lnTo>
                  <a:lnTo>
                    <a:pt x="138793" y="124097"/>
                  </a:lnTo>
                  <a:lnTo>
                    <a:pt x="140426" y="124914"/>
                  </a:lnTo>
                  <a:lnTo>
                    <a:pt x="141242" y="124914"/>
                  </a:lnTo>
                  <a:lnTo>
                    <a:pt x="142059" y="124097"/>
                  </a:lnTo>
                  <a:lnTo>
                    <a:pt x="144508" y="121648"/>
                  </a:lnTo>
                  <a:lnTo>
                    <a:pt x="147774" y="120015"/>
                  </a:lnTo>
                  <a:lnTo>
                    <a:pt x="148590" y="120015"/>
                  </a:lnTo>
                  <a:lnTo>
                    <a:pt x="149406" y="120015"/>
                  </a:lnTo>
                  <a:lnTo>
                    <a:pt x="149406" y="120015"/>
                  </a:lnTo>
                  <a:lnTo>
                    <a:pt x="149406" y="120832"/>
                  </a:lnTo>
                  <a:lnTo>
                    <a:pt x="146141" y="125730"/>
                  </a:lnTo>
                  <a:lnTo>
                    <a:pt x="146141" y="125730"/>
                  </a:lnTo>
                  <a:close/>
                  <a:moveTo>
                    <a:pt x="11430" y="154305"/>
                  </a:moveTo>
                  <a:lnTo>
                    <a:pt x="11430" y="155938"/>
                  </a:lnTo>
                  <a:lnTo>
                    <a:pt x="10613" y="155121"/>
                  </a:lnTo>
                  <a:lnTo>
                    <a:pt x="9797" y="152672"/>
                  </a:lnTo>
                  <a:lnTo>
                    <a:pt x="9797" y="151039"/>
                  </a:lnTo>
                  <a:lnTo>
                    <a:pt x="10613" y="151856"/>
                  </a:lnTo>
                  <a:lnTo>
                    <a:pt x="11430" y="154305"/>
                  </a:lnTo>
                  <a:close/>
                  <a:moveTo>
                    <a:pt x="19594" y="155121"/>
                  </a:moveTo>
                  <a:lnTo>
                    <a:pt x="19594" y="157571"/>
                  </a:lnTo>
                  <a:lnTo>
                    <a:pt x="18778" y="156754"/>
                  </a:lnTo>
                  <a:lnTo>
                    <a:pt x="17962" y="155121"/>
                  </a:lnTo>
                  <a:lnTo>
                    <a:pt x="17962" y="153489"/>
                  </a:lnTo>
                  <a:lnTo>
                    <a:pt x="19594" y="155121"/>
                  </a:lnTo>
                  <a:close/>
                  <a:moveTo>
                    <a:pt x="22860" y="160837"/>
                  </a:moveTo>
                  <a:lnTo>
                    <a:pt x="24493" y="162469"/>
                  </a:lnTo>
                  <a:lnTo>
                    <a:pt x="25310" y="162469"/>
                  </a:lnTo>
                  <a:lnTo>
                    <a:pt x="26126" y="163286"/>
                  </a:lnTo>
                  <a:lnTo>
                    <a:pt x="26126" y="163286"/>
                  </a:lnTo>
                  <a:lnTo>
                    <a:pt x="26126" y="164102"/>
                  </a:lnTo>
                  <a:lnTo>
                    <a:pt x="25310" y="164919"/>
                  </a:lnTo>
                  <a:lnTo>
                    <a:pt x="23677" y="165735"/>
                  </a:lnTo>
                  <a:lnTo>
                    <a:pt x="22860" y="164919"/>
                  </a:lnTo>
                  <a:lnTo>
                    <a:pt x="22860" y="163286"/>
                  </a:lnTo>
                  <a:lnTo>
                    <a:pt x="22044" y="162469"/>
                  </a:lnTo>
                  <a:lnTo>
                    <a:pt x="22044" y="161653"/>
                  </a:lnTo>
                  <a:lnTo>
                    <a:pt x="22860" y="160837"/>
                  </a:lnTo>
                  <a:lnTo>
                    <a:pt x="22860" y="160837"/>
                  </a:lnTo>
                  <a:close/>
                  <a:moveTo>
                    <a:pt x="22860" y="176349"/>
                  </a:moveTo>
                  <a:lnTo>
                    <a:pt x="22860" y="176349"/>
                  </a:lnTo>
                  <a:lnTo>
                    <a:pt x="21227" y="174716"/>
                  </a:lnTo>
                  <a:lnTo>
                    <a:pt x="19594" y="173083"/>
                  </a:lnTo>
                  <a:lnTo>
                    <a:pt x="22044" y="173083"/>
                  </a:lnTo>
                  <a:lnTo>
                    <a:pt x="24493" y="173083"/>
                  </a:lnTo>
                  <a:lnTo>
                    <a:pt x="24493" y="173899"/>
                  </a:lnTo>
                  <a:lnTo>
                    <a:pt x="22860" y="176349"/>
                  </a:lnTo>
                  <a:lnTo>
                    <a:pt x="22860" y="176349"/>
                  </a:lnTo>
                  <a:close/>
                  <a:moveTo>
                    <a:pt x="87358" y="217987"/>
                  </a:moveTo>
                  <a:lnTo>
                    <a:pt x="87358" y="217987"/>
                  </a:lnTo>
                  <a:lnTo>
                    <a:pt x="85725" y="217170"/>
                  </a:lnTo>
                  <a:lnTo>
                    <a:pt x="85725" y="214721"/>
                  </a:lnTo>
                  <a:lnTo>
                    <a:pt x="86542" y="213904"/>
                  </a:lnTo>
                  <a:lnTo>
                    <a:pt x="87358" y="213904"/>
                  </a:lnTo>
                  <a:lnTo>
                    <a:pt x="88174" y="213904"/>
                  </a:lnTo>
                  <a:lnTo>
                    <a:pt x="88174" y="214721"/>
                  </a:lnTo>
                  <a:lnTo>
                    <a:pt x="88174" y="215537"/>
                  </a:lnTo>
                  <a:lnTo>
                    <a:pt x="88174" y="216354"/>
                  </a:lnTo>
                  <a:lnTo>
                    <a:pt x="87358" y="217987"/>
                  </a:lnTo>
                  <a:close/>
                  <a:moveTo>
                    <a:pt x="35923" y="222885"/>
                  </a:moveTo>
                  <a:lnTo>
                    <a:pt x="35106" y="224518"/>
                  </a:lnTo>
                  <a:lnTo>
                    <a:pt x="35106" y="222069"/>
                  </a:lnTo>
                  <a:lnTo>
                    <a:pt x="36739" y="220436"/>
                  </a:lnTo>
                  <a:lnTo>
                    <a:pt x="37556" y="218803"/>
                  </a:lnTo>
                  <a:lnTo>
                    <a:pt x="38372" y="217987"/>
                  </a:lnTo>
                  <a:lnTo>
                    <a:pt x="38372" y="218803"/>
                  </a:lnTo>
                  <a:lnTo>
                    <a:pt x="37556" y="221252"/>
                  </a:lnTo>
                  <a:lnTo>
                    <a:pt x="35923" y="222885"/>
                  </a:lnTo>
                  <a:close/>
                  <a:moveTo>
                    <a:pt x="41638" y="225334"/>
                  </a:moveTo>
                  <a:lnTo>
                    <a:pt x="41638" y="225334"/>
                  </a:lnTo>
                  <a:lnTo>
                    <a:pt x="40821" y="225334"/>
                  </a:lnTo>
                  <a:lnTo>
                    <a:pt x="40821" y="225334"/>
                  </a:lnTo>
                  <a:lnTo>
                    <a:pt x="42454" y="223701"/>
                  </a:lnTo>
                  <a:lnTo>
                    <a:pt x="42454" y="224518"/>
                  </a:lnTo>
                  <a:lnTo>
                    <a:pt x="41638" y="225334"/>
                  </a:lnTo>
                  <a:close/>
                  <a:moveTo>
                    <a:pt x="99604" y="271871"/>
                  </a:moveTo>
                  <a:lnTo>
                    <a:pt x="99604" y="274320"/>
                  </a:lnTo>
                  <a:lnTo>
                    <a:pt x="98788" y="272687"/>
                  </a:lnTo>
                  <a:lnTo>
                    <a:pt x="98788" y="271054"/>
                  </a:lnTo>
                  <a:lnTo>
                    <a:pt x="98788" y="269421"/>
                  </a:lnTo>
                  <a:lnTo>
                    <a:pt x="98788" y="269421"/>
                  </a:lnTo>
                  <a:lnTo>
                    <a:pt x="98788" y="269421"/>
                  </a:lnTo>
                  <a:lnTo>
                    <a:pt x="99604" y="270238"/>
                  </a:lnTo>
                  <a:lnTo>
                    <a:pt x="99604" y="271871"/>
                  </a:lnTo>
                  <a:close/>
                  <a:moveTo>
                    <a:pt x="101237" y="280035"/>
                  </a:moveTo>
                  <a:lnTo>
                    <a:pt x="101237" y="280035"/>
                  </a:lnTo>
                  <a:lnTo>
                    <a:pt x="102054" y="280851"/>
                  </a:lnTo>
                  <a:lnTo>
                    <a:pt x="102054" y="282484"/>
                  </a:lnTo>
                  <a:lnTo>
                    <a:pt x="100421" y="284117"/>
                  </a:lnTo>
                  <a:lnTo>
                    <a:pt x="99604" y="284117"/>
                  </a:lnTo>
                  <a:lnTo>
                    <a:pt x="99604" y="284117"/>
                  </a:lnTo>
                  <a:lnTo>
                    <a:pt x="99604" y="280851"/>
                  </a:lnTo>
                  <a:lnTo>
                    <a:pt x="98788" y="279219"/>
                  </a:lnTo>
                  <a:lnTo>
                    <a:pt x="98788" y="278402"/>
                  </a:lnTo>
                  <a:lnTo>
                    <a:pt x="100421" y="279219"/>
                  </a:lnTo>
                  <a:lnTo>
                    <a:pt x="101237" y="280035"/>
                  </a:lnTo>
                  <a:close/>
                  <a:moveTo>
                    <a:pt x="95522" y="283301"/>
                  </a:moveTo>
                  <a:lnTo>
                    <a:pt x="95522" y="283301"/>
                  </a:lnTo>
                  <a:lnTo>
                    <a:pt x="94706" y="284934"/>
                  </a:lnTo>
                  <a:lnTo>
                    <a:pt x="93889" y="284117"/>
                  </a:lnTo>
                  <a:lnTo>
                    <a:pt x="93889" y="284117"/>
                  </a:lnTo>
                  <a:lnTo>
                    <a:pt x="94706" y="283301"/>
                  </a:lnTo>
                  <a:lnTo>
                    <a:pt x="95522" y="283301"/>
                  </a:lnTo>
                  <a:lnTo>
                    <a:pt x="95522" y="283301"/>
                  </a:lnTo>
                  <a:lnTo>
                    <a:pt x="95522" y="283301"/>
                  </a:lnTo>
                  <a:close/>
                  <a:moveTo>
                    <a:pt x="96338" y="287383"/>
                  </a:moveTo>
                  <a:lnTo>
                    <a:pt x="96338" y="287383"/>
                  </a:lnTo>
                  <a:lnTo>
                    <a:pt x="96338" y="287383"/>
                  </a:lnTo>
                  <a:lnTo>
                    <a:pt x="95522" y="287383"/>
                  </a:lnTo>
                  <a:lnTo>
                    <a:pt x="94706" y="286566"/>
                  </a:lnTo>
                  <a:lnTo>
                    <a:pt x="94706" y="285750"/>
                  </a:lnTo>
                  <a:lnTo>
                    <a:pt x="94706" y="285750"/>
                  </a:lnTo>
                  <a:lnTo>
                    <a:pt x="95522" y="285750"/>
                  </a:lnTo>
                  <a:lnTo>
                    <a:pt x="95522" y="285750"/>
                  </a:lnTo>
                  <a:lnTo>
                    <a:pt x="95522" y="285750"/>
                  </a:lnTo>
                  <a:lnTo>
                    <a:pt x="95522" y="286566"/>
                  </a:lnTo>
                  <a:lnTo>
                    <a:pt x="96338" y="287383"/>
                  </a:lnTo>
                  <a:lnTo>
                    <a:pt x="96338" y="287383"/>
                  </a:lnTo>
                  <a:close/>
                  <a:moveTo>
                    <a:pt x="102870" y="291465"/>
                  </a:moveTo>
                  <a:lnTo>
                    <a:pt x="102870" y="291465"/>
                  </a:lnTo>
                  <a:lnTo>
                    <a:pt x="102054" y="289016"/>
                  </a:lnTo>
                  <a:lnTo>
                    <a:pt x="102054" y="289016"/>
                  </a:lnTo>
                  <a:lnTo>
                    <a:pt x="102870" y="290649"/>
                  </a:lnTo>
                  <a:lnTo>
                    <a:pt x="104503" y="291465"/>
                  </a:lnTo>
                  <a:lnTo>
                    <a:pt x="103687" y="292282"/>
                  </a:lnTo>
                  <a:lnTo>
                    <a:pt x="102870" y="291465"/>
                  </a:lnTo>
                  <a:close/>
                  <a:moveTo>
                    <a:pt x="95522" y="295547"/>
                  </a:moveTo>
                  <a:lnTo>
                    <a:pt x="95522" y="296364"/>
                  </a:lnTo>
                  <a:lnTo>
                    <a:pt x="94706" y="295547"/>
                  </a:lnTo>
                  <a:lnTo>
                    <a:pt x="94706" y="293098"/>
                  </a:lnTo>
                  <a:lnTo>
                    <a:pt x="95522" y="294731"/>
                  </a:lnTo>
                  <a:lnTo>
                    <a:pt x="95522" y="295547"/>
                  </a:lnTo>
                  <a:lnTo>
                    <a:pt x="95522" y="295547"/>
                  </a:lnTo>
                  <a:close/>
                  <a:moveTo>
                    <a:pt x="102870" y="294731"/>
                  </a:moveTo>
                  <a:lnTo>
                    <a:pt x="102054" y="297996"/>
                  </a:lnTo>
                  <a:lnTo>
                    <a:pt x="101237" y="297180"/>
                  </a:lnTo>
                  <a:lnTo>
                    <a:pt x="100421" y="297180"/>
                  </a:lnTo>
                  <a:lnTo>
                    <a:pt x="99604" y="295547"/>
                  </a:lnTo>
                  <a:lnTo>
                    <a:pt x="99604" y="294731"/>
                  </a:lnTo>
                  <a:lnTo>
                    <a:pt x="99604" y="293098"/>
                  </a:lnTo>
                  <a:lnTo>
                    <a:pt x="102054" y="293098"/>
                  </a:lnTo>
                  <a:lnTo>
                    <a:pt x="102870" y="294731"/>
                  </a:lnTo>
                  <a:close/>
                  <a:moveTo>
                    <a:pt x="97971" y="298813"/>
                  </a:moveTo>
                  <a:lnTo>
                    <a:pt x="97971" y="298813"/>
                  </a:lnTo>
                  <a:lnTo>
                    <a:pt x="97971" y="298813"/>
                  </a:lnTo>
                  <a:lnTo>
                    <a:pt x="97971" y="298813"/>
                  </a:lnTo>
                  <a:lnTo>
                    <a:pt x="97971" y="297180"/>
                  </a:lnTo>
                  <a:lnTo>
                    <a:pt x="98788" y="295547"/>
                  </a:lnTo>
                  <a:lnTo>
                    <a:pt x="99604" y="293914"/>
                  </a:lnTo>
                  <a:lnTo>
                    <a:pt x="99604" y="293098"/>
                  </a:lnTo>
                  <a:lnTo>
                    <a:pt x="99604" y="293914"/>
                  </a:lnTo>
                  <a:lnTo>
                    <a:pt x="99604" y="296364"/>
                  </a:lnTo>
                  <a:lnTo>
                    <a:pt x="97971" y="298813"/>
                  </a:lnTo>
                  <a:lnTo>
                    <a:pt x="97971" y="298813"/>
                  </a:lnTo>
                  <a:close/>
                  <a:moveTo>
                    <a:pt x="102870" y="307794"/>
                  </a:moveTo>
                  <a:lnTo>
                    <a:pt x="102870" y="307794"/>
                  </a:lnTo>
                  <a:lnTo>
                    <a:pt x="102870" y="307794"/>
                  </a:lnTo>
                  <a:lnTo>
                    <a:pt x="102054" y="307794"/>
                  </a:lnTo>
                  <a:lnTo>
                    <a:pt x="102870" y="306161"/>
                  </a:lnTo>
                  <a:lnTo>
                    <a:pt x="102870" y="307794"/>
                  </a:lnTo>
                  <a:close/>
                  <a:moveTo>
                    <a:pt x="97155" y="307794"/>
                  </a:moveTo>
                  <a:lnTo>
                    <a:pt x="98788" y="311059"/>
                  </a:lnTo>
                  <a:lnTo>
                    <a:pt x="98788" y="311876"/>
                  </a:lnTo>
                  <a:lnTo>
                    <a:pt x="98788" y="311876"/>
                  </a:lnTo>
                  <a:lnTo>
                    <a:pt x="98788" y="311876"/>
                  </a:lnTo>
                  <a:lnTo>
                    <a:pt x="97971" y="310243"/>
                  </a:lnTo>
                  <a:lnTo>
                    <a:pt x="97155" y="309426"/>
                  </a:lnTo>
                  <a:lnTo>
                    <a:pt x="95522" y="309426"/>
                  </a:lnTo>
                  <a:lnTo>
                    <a:pt x="96338" y="307794"/>
                  </a:lnTo>
                  <a:lnTo>
                    <a:pt x="97155" y="307794"/>
                  </a:lnTo>
                  <a:lnTo>
                    <a:pt x="97155" y="307794"/>
                  </a:lnTo>
                  <a:close/>
                  <a:moveTo>
                    <a:pt x="97155" y="324939"/>
                  </a:moveTo>
                  <a:lnTo>
                    <a:pt x="96338" y="325755"/>
                  </a:lnTo>
                  <a:lnTo>
                    <a:pt x="96338" y="325755"/>
                  </a:lnTo>
                  <a:lnTo>
                    <a:pt x="97155" y="324939"/>
                  </a:lnTo>
                  <a:lnTo>
                    <a:pt x="97971" y="323306"/>
                  </a:lnTo>
                  <a:lnTo>
                    <a:pt x="98788" y="323306"/>
                  </a:lnTo>
                  <a:lnTo>
                    <a:pt x="98788" y="324122"/>
                  </a:lnTo>
                  <a:lnTo>
                    <a:pt x="97155" y="324939"/>
                  </a:lnTo>
                  <a:lnTo>
                    <a:pt x="97155" y="324939"/>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53" name="Freeform: Shape 352">
              <a:extLst>
                <a:ext uri="{FF2B5EF4-FFF2-40B4-BE49-F238E27FC236}">
                  <a16:creationId xmlns:a16="http://schemas.microsoft.com/office/drawing/2014/main" id="{44EBE934-C18A-0CC4-CEE6-AF9A1E46A3B3}"/>
                </a:ext>
              </a:extLst>
            </p:cNvPr>
            <p:cNvSpPr/>
            <p:nvPr/>
          </p:nvSpPr>
          <p:spPr>
            <a:xfrm>
              <a:off x="5830932" y="3215911"/>
              <a:ext cx="528229" cy="247377"/>
            </a:xfrm>
            <a:custGeom>
              <a:avLst/>
              <a:gdLst>
                <a:gd name="connsiteX0" fmla="*/ 477611 w 528229"/>
                <a:gd name="connsiteY0" fmla="*/ 54701 h 247377"/>
                <a:gd name="connsiteX1" fmla="*/ 475978 w 528229"/>
                <a:gd name="connsiteY1" fmla="*/ 57966 h 247377"/>
                <a:gd name="connsiteX2" fmla="*/ 472712 w 528229"/>
                <a:gd name="connsiteY2" fmla="*/ 65314 h 247377"/>
                <a:gd name="connsiteX3" fmla="*/ 470263 w 528229"/>
                <a:gd name="connsiteY3" fmla="*/ 71029 h 247377"/>
                <a:gd name="connsiteX4" fmla="*/ 468630 w 528229"/>
                <a:gd name="connsiteY4" fmla="*/ 74295 h 247377"/>
                <a:gd name="connsiteX5" fmla="*/ 467813 w 528229"/>
                <a:gd name="connsiteY5" fmla="*/ 76744 h 247377"/>
                <a:gd name="connsiteX6" fmla="*/ 466997 w 528229"/>
                <a:gd name="connsiteY6" fmla="*/ 79194 h 247377"/>
                <a:gd name="connsiteX7" fmla="*/ 466997 w 528229"/>
                <a:gd name="connsiteY7" fmla="*/ 80827 h 247377"/>
                <a:gd name="connsiteX8" fmla="*/ 466181 w 528229"/>
                <a:gd name="connsiteY8" fmla="*/ 83276 h 247377"/>
                <a:gd name="connsiteX9" fmla="*/ 463731 w 528229"/>
                <a:gd name="connsiteY9" fmla="*/ 85725 h 247377"/>
                <a:gd name="connsiteX10" fmla="*/ 462915 w 528229"/>
                <a:gd name="connsiteY10" fmla="*/ 88991 h 247377"/>
                <a:gd name="connsiteX11" fmla="*/ 462915 w 528229"/>
                <a:gd name="connsiteY11" fmla="*/ 91440 h 247377"/>
                <a:gd name="connsiteX12" fmla="*/ 462915 w 528229"/>
                <a:gd name="connsiteY12" fmla="*/ 93889 h 247377"/>
                <a:gd name="connsiteX13" fmla="*/ 460465 w 528229"/>
                <a:gd name="connsiteY13" fmla="*/ 95522 h 247377"/>
                <a:gd name="connsiteX14" fmla="*/ 458833 w 528229"/>
                <a:gd name="connsiteY14" fmla="*/ 97155 h 247377"/>
                <a:gd name="connsiteX15" fmla="*/ 459649 w 528229"/>
                <a:gd name="connsiteY15" fmla="*/ 102054 h 247377"/>
                <a:gd name="connsiteX16" fmla="*/ 460465 w 528229"/>
                <a:gd name="connsiteY16" fmla="*/ 103687 h 247377"/>
                <a:gd name="connsiteX17" fmla="*/ 462098 w 528229"/>
                <a:gd name="connsiteY17" fmla="*/ 105319 h 247377"/>
                <a:gd name="connsiteX18" fmla="*/ 463731 w 528229"/>
                <a:gd name="connsiteY18" fmla="*/ 106952 h 247377"/>
                <a:gd name="connsiteX19" fmla="*/ 465364 w 528229"/>
                <a:gd name="connsiteY19" fmla="*/ 108585 h 247377"/>
                <a:gd name="connsiteX20" fmla="*/ 466997 w 528229"/>
                <a:gd name="connsiteY20" fmla="*/ 107769 h 247377"/>
                <a:gd name="connsiteX21" fmla="*/ 468630 w 528229"/>
                <a:gd name="connsiteY21" fmla="*/ 106136 h 247377"/>
                <a:gd name="connsiteX22" fmla="*/ 471079 w 528229"/>
                <a:gd name="connsiteY22" fmla="*/ 104503 h 247377"/>
                <a:gd name="connsiteX23" fmla="*/ 472712 w 528229"/>
                <a:gd name="connsiteY23" fmla="*/ 104503 h 247377"/>
                <a:gd name="connsiteX24" fmla="*/ 473529 w 528229"/>
                <a:gd name="connsiteY24" fmla="*/ 104503 h 247377"/>
                <a:gd name="connsiteX25" fmla="*/ 475978 w 528229"/>
                <a:gd name="connsiteY25" fmla="*/ 104503 h 247377"/>
                <a:gd name="connsiteX26" fmla="*/ 478427 w 528229"/>
                <a:gd name="connsiteY26" fmla="*/ 103687 h 247377"/>
                <a:gd name="connsiteX27" fmla="*/ 480060 w 528229"/>
                <a:gd name="connsiteY27" fmla="*/ 103687 h 247377"/>
                <a:gd name="connsiteX28" fmla="*/ 482509 w 528229"/>
                <a:gd name="connsiteY28" fmla="*/ 104503 h 247377"/>
                <a:gd name="connsiteX29" fmla="*/ 483326 w 528229"/>
                <a:gd name="connsiteY29" fmla="*/ 104503 h 247377"/>
                <a:gd name="connsiteX30" fmla="*/ 484958 w 528229"/>
                <a:gd name="connsiteY30" fmla="*/ 105319 h 247377"/>
                <a:gd name="connsiteX31" fmla="*/ 487408 w 528229"/>
                <a:gd name="connsiteY31" fmla="*/ 106952 h 247377"/>
                <a:gd name="connsiteX32" fmla="*/ 489040 w 528229"/>
                <a:gd name="connsiteY32" fmla="*/ 108585 h 247377"/>
                <a:gd name="connsiteX33" fmla="*/ 489857 w 528229"/>
                <a:gd name="connsiteY33" fmla="*/ 108585 h 247377"/>
                <a:gd name="connsiteX34" fmla="*/ 490673 w 528229"/>
                <a:gd name="connsiteY34" fmla="*/ 107769 h 247377"/>
                <a:gd name="connsiteX35" fmla="*/ 491490 w 528229"/>
                <a:gd name="connsiteY35" fmla="*/ 106136 h 247377"/>
                <a:gd name="connsiteX36" fmla="*/ 493123 w 528229"/>
                <a:gd name="connsiteY36" fmla="*/ 104503 h 247377"/>
                <a:gd name="connsiteX37" fmla="*/ 494756 w 528229"/>
                <a:gd name="connsiteY37" fmla="*/ 102054 h 247377"/>
                <a:gd name="connsiteX38" fmla="*/ 496388 w 528229"/>
                <a:gd name="connsiteY38" fmla="*/ 100421 h 247377"/>
                <a:gd name="connsiteX39" fmla="*/ 497205 w 528229"/>
                <a:gd name="connsiteY39" fmla="*/ 100421 h 247377"/>
                <a:gd name="connsiteX40" fmla="*/ 499654 w 528229"/>
                <a:gd name="connsiteY40" fmla="*/ 100421 h 247377"/>
                <a:gd name="connsiteX41" fmla="*/ 500471 w 528229"/>
                <a:gd name="connsiteY41" fmla="*/ 99604 h 247377"/>
                <a:gd name="connsiteX42" fmla="*/ 502104 w 528229"/>
                <a:gd name="connsiteY42" fmla="*/ 99604 h 247377"/>
                <a:gd name="connsiteX43" fmla="*/ 503737 w 528229"/>
                <a:gd name="connsiteY43" fmla="*/ 100421 h 247377"/>
                <a:gd name="connsiteX44" fmla="*/ 507819 w 528229"/>
                <a:gd name="connsiteY44" fmla="*/ 100421 h 247377"/>
                <a:gd name="connsiteX45" fmla="*/ 508635 w 528229"/>
                <a:gd name="connsiteY45" fmla="*/ 101237 h 247377"/>
                <a:gd name="connsiteX46" fmla="*/ 510268 w 528229"/>
                <a:gd name="connsiteY46" fmla="*/ 104503 h 247377"/>
                <a:gd name="connsiteX47" fmla="*/ 511084 w 528229"/>
                <a:gd name="connsiteY47" fmla="*/ 106136 h 247377"/>
                <a:gd name="connsiteX48" fmla="*/ 512717 w 528229"/>
                <a:gd name="connsiteY48" fmla="*/ 106952 h 247377"/>
                <a:gd name="connsiteX49" fmla="*/ 513533 w 528229"/>
                <a:gd name="connsiteY49" fmla="*/ 107769 h 247377"/>
                <a:gd name="connsiteX50" fmla="*/ 514350 w 528229"/>
                <a:gd name="connsiteY50" fmla="*/ 108585 h 247377"/>
                <a:gd name="connsiteX51" fmla="*/ 515166 w 528229"/>
                <a:gd name="connsiteY51" fmla="*/ 109402 h 247377"/>
                <a:gd name="connsiteX52" fmla="*/ 515166 w 528229"/>
                <a:gd name="connsiteY52" fmla="*/ 110218 h 247377"/>
                <a:gd name="connsiteX53" fmla="*/ 515983 w 528229"/>
                <a:gd name="connsiteY53" fmla="*/ 111851 h 247377"/>
                <a:gd name="connsiteX54" fmla="*/ 516799 w 528229"/>
                <a:gd name="connsiteY54" fmla="*/ 112667 h 247377"/>
                <a:gd name="connsiteX55" fmla="*/ 517615 w 528229"/>
                <a:gd name="connsiteY55" fmla="*/ 113484 h 247377"/>
                <a:gd name="connsiteX56" fmla="*/ 518432 w 528229"/>
                <a:gd name="connsiteY56" fmla="*/ 114300 h 247377"/>
                <a:gd name="connsiteX57" fmla="*/ 518432 w 528229"/>
                <a:gd name="connsiteY57" fmla="*/ 115116 h 247377"/>
                <a:gd name="connsiteX58" fmla="*/ 518432 w 528229"/>
                <a:gd name="connsiteY58" fmla="*/ 115933 h 247377"/>
                <a:gd name="connsiteX59" fmla="*/ 519248 w 528229"/>
                <a:gd name="connsiteY59" fmla="*/ 116749 h 247377"/>
                <a:gd name="connsiteX60" fmla="*/ 521698 w 528229"/>
                <a:gd name="connsiteY60" fmla="*/ 120015 h 247377"/>
                <a:gd name="connsiteX61" fmla="*/ 522514 w 528229"/>
                <a:gd name="connsiteY61" fmla="*/ 120831 h 247377"/>
                <a:gd name="connsiteX62" fmla="*/ 524147 w 528229"/>
                <a:gd name="connsiteY62" fmla="*/ 122464 h 247377"/>
                <a:gd name="connsiteX63" fmla="*/ 524964 w 528229"/>
                <a:gd name="connsiteY63" fmla="*/ 124097 h 247377"/>
                <a:gd name="connsiteX64" fmla="*/ 524964 w 528229"/>
                <a:gd name="connsiteY64" fmla="*/ 125730 h 247377"/>
                <a:gd name="connsiteX65" fmla="*/ 525780 w 528229"/>
                <a:gd name="connsiteY65" fmla="*/ 126546 h 247377"/>
                <a:gd name="connsiteX66" fmla="*/ 527413 w 528229"/>
                <a:gd name="connsiteY66" fmla="*/ 128179 h 247377"/>
                <a:gd name="connsiteX67" fmla="*/ 528229 w 528229"/>
                <a:gd name="connsiteY67" fmla="*/ 128996 h 247377"/>
                <a:gd name="connsiteX68" fmla="*/ 528229 w 528229"/>
                <a:gd name="connsiteY68" fmla="*/ 130629 h 247377"/>
                <a:gd name="connsiteX69" fmla="*/ 528229 w 528229"/>
                <a:gd name="connsiteY69" fmla="*/ 132262 h 247377"/>
                <a:gd name="connsiteX70" fmla="*/ 527413 w 528229"/>
                <a:gd name="connsiteY70" fmla="*/ 133894 h 247377"/>
                <a:gd name="connsiteX71" fmla="*/ 525780 w 528229"/>
                <a:gd name="connsiteY71" fmla="*/ 134711 h 247377"/>
                <a:gd name="connsiteX72" fmla="*/ 524964 w 528229"/>
                <a:gd name="connsiteY72" fmla="*/ 135527 h 247377"/>
                <a:gd name="connsiteX73" fmla="*/ 523331 w 528229"/>
                <a:gd name="connsiteY73" fmla="*/ 135527 h 247377"/>
                <a:gd name="connsiteX74" fmla="*/ 520881 w 528229"/>
                <a:gd name="connsiteY74" fmla="*/ 134711 h 247377"/>
                <a:gd name="connsiteX75" fmla="*/ 518432 w 528229"/>
                <a:gd name="connsiteY75" fmla="*/ 134711 h 247377"/>
                <a:gd name="connsiteX76" fmla="*/ 515983 w 528229"/>
                <a:gd name="connsiteY76" fmla="*/ 133894 h 247377"/>
                <a:gd name="connsiteX77" fmla="*/ 513533 w 528229"/>
                <a:gd name="connsiteY77" fmla="*/ 132262 h 247377"/>
                <a:gd name="connsiteX78" fmla="*/ 512717 w 528229"/>
                <a:gd name="connsiteY78" fmla="*/ 131445 h 247377"/>
                <a:gd name="connsiteX79" fmla="*/ 511084 w 528229"/>
                <a:gd name="connsiteY79" fmla="*/ 130629 h 247377"/>
                <a:gd name="connsiteX80" fmla="*/ 510268 w 528229"/>
                <a:gd name="connsiteY80" fmla="*/ 130629 h 247377"/>
                <a:gd name="connsiteX81" fmla="*/ 509451 w 528229"/>
                <a:gd name="connsiteY81" fmla="*/ 132262 h 247377"/>
                <a:gd name="connsiteX82" fmla="*/ 507819 w 528229"/>
                <a:gd name="connsiteY82" fmla="*/ 132262 h 247377"/>
                <a:gd name="connsiteX83" fmla="*/ 507002 w 528229"/>
                <a:gd name="connsiteY83" fmla="*/ 132262 h 247377"/>
                <a:gd name="connsiteX84" fmla="*/ 503737 w 528229"/>
                <a:gd name="connsiteY84" fmla="*/ 132262 h 247377"/>
                <a:gd name="connsiteX85" fmla="*/ 502104 w 528229"/>
                <a:gd name="connsiteY85" fmla="*/ 132262 h 247377"/>
                <a:gd name="connsiteX86" fmla="*/ 499654 w 528229"/>
                <a:gd name="connsiteY86" fmla="*/ 133078 h 247377"/>
                <a:gd name="connsiteX87" fmla="*/ 498021 w 528229"/>
                <a:gd name="connsiteY87" fmla="*/ 133078 h 247377"/>
                <a:gd name="connsiteX88" fmla="*/ 495572 w 528229"/>
                <a:gd name="connsiteY88" fmla="*/ 133894 h 247377"/>
                <a:gd name="connsiteX89" fmla="*/ 493939 w 528229"/>
                <a:gd name="connsiteY89" fmla="*/ 135527 h 247377"/>
                <a:gd name="connsiteX90" fmla="*/ 493123 w 528229"/>
                <a:gd name="connsiteY90" fmla="*/ 136344 h 247377"/>
                <a:gd name="connsiteX91" fmla="*/ 492306 w 528229"/>
                <a:gd name="connsiteY91" fmla="*/ 136344 h 247377"/>
                <a:gd name="connsiteX92" fmla="*/ 491490 w 528229"/>
                <a:gd name="connsiteY92" fmla="*/ 135527 h 247377"/>
                <a:gd name="connsiteX93" fmla="*/ 490673 w 528229"/>
                <a:gd name="connsiteY93" fmla="*/ 134711 h 247377"/>
                <a:gd name="connsiteX94" fmla="*/ 489040 w 528229"/>
                <a:gd name="connsiteY94" fmla="*/ 134711 h 247377"/>
                <a:gd name="connsiteX95" fmla="*/ 488224 w 528229"/>
                <a:gd name="connsiteY95" fmla="*/ 134711 h 247377"/>
                <a:gd name="connsiteX96" fmla="*/ 488224 w 528229"/>
                <a:gd name="connsiteY96" fmla="*/ 135527 h 247377"/>
                <a:gd name="connsiteX97" fmla="*/ 487408 w 528229"/>
                <a:gd name="connsiteY97" fmla="*/ 137977 h 247377"/>
                <a:gd name="connsiteX98" fmla="*/ 487408 w 528229"/>
                <a:gd name="connsiteY98" fmla="*/ 138793 h 247377"/>
                <a:gd name="connsiteX99" fmla="*/ 487408 w 528229"/>
                <a:gd name="connsiteY99" fmla="*/ 139609 h 247377"/>
                <a:gd name="connsiteX100" fmla="*/ 486591 w 528229"/>
                <a:gd name="connsiteY100" fmla="*/ 139609 h 247377"/>
                <a:gd name="connsiteX101" fmla="*/ 484958 w 528229"/>
                <a:gd name="connsiteY101" fmla="*/ 139609 h 247377"/>
                <a:gd name="connsiteX102" fmla="*/ 481693 w 528229"/>
                <a:gd name="connsiteY102" fmla="*/ 139609 h 247377"/>
                <a:gd name="connsiteX103" fmla="*/ 480060 w 528229"/>
                <a:gd name="connsiteY103" fmla="*/ 139609 h 247377"/>
                <a:gd name="connsiteX104" fmla="*/ 479244 w 528229"/>
                <a:gd name="connsiteY104" fmla="*/ 139609 h 247377"/>
                <a:gd name="connsiteX105" fmla="*/ 477611 w 528229"/>
                <a:gd name="connsiteY105" fmla="*/ 141242 h 247377"/>
                <a:gd name="connsiteX106" fmla="*/ 476794 w 528229"/>
                <a:gd name="connsiteY106" fmla="*/ 141242 h 247377"/>
                <a:gd name="connsiteX107" fmla="*/ 475978 w 528229"/>
                <a:gd name="connsiteY107" fmla="*/ 142059 h 247377"/>
                <a:gd name="connsiteX108" fmla="*/ 475162 w 528229"/>
                <a:gd name="connsiteY108" fmla="*/ 143691 h 247377"/>
                <a:gd name="connsiteX109" fmla="*/ 474345 w 528229"/>
                <a:gd name="connsiteY109" fmla="*/ 144508 h 247377"/>
                <a:gd name="connsiteX110" fmla="*/ 472712 w 528229"/>
                <a:gd name="connsiteY110" fmla="*/ 146141 h 247377"/>
                <a:gd name="connsiteX111" fmla="*/ 471079 w 528229"/>
                <a:gd name="connsiteY111" fmla="*/ 149406 h 247377"/>
                <a:gd name="connsiteX112" fmla="*/ 470263 w 528229"/>
                <a:gd name="connsiteY112" fmla="*/ 151039 h 247377"/>
                <a:gd name="connsiteX113" fmla="*/ 470263 w 528229"/>
                <a:gd name="connsiteY113" fmla="*/ 151856 h 247377"/>
                <a:gd name="connsiteX114" fmla="*/ 470263 w 528229"/>
                <a:gd name="connsiteY114" fmla="*/ 152672 h 247377"/>
                <a:gd name="connsiteX115" fmla="*/ 469446 w 528229"/>
                <a:gd name="connsiteY115" fmla="*/ 154305 h 247377"/>
                <a:gd name="connsiteX116" fmla="*/ 467813 w 528229"/>
                <a:gd name="connsiteY116" fmla="*/ 155938 h 247377"/>
                <a:gd name="connsiteX117" fmla="*/ 466997 w 528229"/>
                <a:gd name="connsiteY117" fmla="*/ 155938 h 247377"/>
                <a:gd name="connsiteX118" fmla="*/ 465364 w 528229"/>
                <a:gd name="connsiteY118" fmla="*/ 156754 h 247377"/>
                <a:gd name="connsiteX119" fmla="*/ 462915 w 528229"/>
                <a:gd name="connsiteY119" fmla="*/ 159204 h 247377"/>
                <a:gd name="connsiteX120" fmla="*/ 461282 w 528229"/>
                <a:gd name="connsiteY120" fmla="*/ 160837 h 247377"/>
                <a:gd name="connsiteX121" fmla="*/ 458833 w 528229"/>
                <a:gd name="connsiteY121" fmla="*/ 161653 h 247377"/>
                <a:gd name="connsiteX122" fmla="*/ 457200 w 528229"/>
                <a:gd name="connsiteY122" fmla="*/ 162469 h 247377"/>
                <a:gd name="connsiteX123" fmla="*/ 453934 w 528229"/>
                <a:gd name="connsiteY123" fmla="*/ 163286 h 247377"/>
                <a:gd name="connsiteX124" fmla="*/ 453118 w 528229"/>
                <a:gd name="connsiteY124" fmla="*/ 163286 h 247377"/>
                <a:gd name="connsiteX125" fmla="*/ 449036 w 528229"/>
                <a:gd name="connsiteY125" fmla="*/ 163286 h 247377"/>
                <a:gd name="connsiteX126" fmla="*/ 445770 w 528229"/>
                <a:gd name="connsiteY126" fmla="*/ 162469 h 247377"/>
                <a:gd name="connsiteX127" fmla="*/ 444137 w 528229"/>
                <a:gd name="connsiteY127" fmla="*/ 162469 h 247377"/>
                <a:gd name="connsiteX128" fmla="*/ 442504 w 528229"/>
                <a:gd name="connsiteY128" fmla="*/ 163286 h 247377"/>
                <a:gd name="connsiteX129" fmla="*/ 441688 w 528229"/>
                <a:gd name="connsiteY129" fmla="*/ 164102 h 247377"/>
                <a:gd name="connsiteX130" fmla="*/ 441688 w 528229"/>
                <a:gd name="connsiteY130" fmla="*/ 164919 h 247377"/>
                <a:gd name="connsiteX131" fmla="*/ 441688 w 528229"/>
                <a:gd name="connsiteY131" fmla="*/ 165735 h 247377"/>
                <a:gd name="connsiteX132" fmla="*/ 440871 w 528229"/>
                <a:gd name="connsiteY132" fmla="*/ 167368 h 247377"/>
                <a:gd name="connsiteX133" fmla="*/ 438422 w 528229"/>
                <a:gd name="connsiteY133" fmla="*/ 169817 h 247377"/>
                <a:gd name="connsiteX134" fmla="*/ 436789 w 528229"/>
                <a:gd name="connsiteY134" fmla="*/ 171450 h 247377"/>
                <a:gd name="connsiteX135" fmla="*/ 435156 w 528229"/>
                <a:gd name="connsiteY135" fmla="*/ 173083 h 247377"/>
                <a:gd name="connsiteX136" fmla="*/ 434340 w 528229"/>
                <a:gd name="connsiteY136" fmla="*/ 173899 h 247377"/>
                <a:gd name="connsiteX137" fmla="*/ 432707 w 528229"/>
                <a:gd name="connsiteY137" fmla="*/ 174716 h 247377"/>
                <a:gd name="connsiteX138" fmla="*/ 431890 w 528229"/>
                <a:gd name="connsiteY138" fmla="*/ 174716 h 247377"/>
                <a:gd name="connsiteX139" fmla="*/ 429441 w 528229"/>
                <a:gd name="connsiteY139" fmla="*/ 176349 h 247377"/>
                <a:gd name="connsiteX140" fmla="*/ 427808 w 528229"/>
                <a:gd name="connsiteY140" fmla="*/ 177981 h 247377"/>
                <a:gd name="connsiteX141" fmla="*/ 426992 w 528229"/>
                <a:gd name="connsiteY141" fmla="*/ 177981 h 247377"/>
                <a:gd name="connsiteX142" fmla="*/ 425359 w 528229"/>
                <a:gd name="connsiteY142" fmla="*/ 177981 h 247377"/>
                <a:gd name="connsiteX143" fmla="*/ 424543 w 528229"/>
                <a:gd name="connsiteY143" fmla="*/ 177981 h 247377"/>
                <a:gd name="connsiteX144" fmla="*/ 422094 w 528229"/>
                <a:gd name="connsiteY144" fmla="*/ 177165 h 247377"/>
                <a:gd name="connsiteX145" fmla="*/ 420461 w 528229"/>
                <a:gd name="connsiteY145" fmla="*/ 177165 h 247377"/>
                <a:gd name="connsiteX146" fmla="*/ 418012 w 528229"/>
                <a:gd name="connsiteY146" fmla="*/ 177165 h 247377"/>
                <a:gd name="connsiteX147" fmla="*/ 412296 w 528229"/>
                <a:gd name="connsiteY147" fmla="*/ 175532 h 247377"/>
                <a:gd name="connsiteX148" fmla="*/ 410663 w 528229"/>
                <a:gd name="connsiteY148" fmla="*/ 174716 h 247377"/>
                <a:gd name="connsiteX149" fmla="*/ 409031 w 528229"/>
                <a:gd name="connsiteY149" fmla="*/ 172266 h 247377"/>
                <a:gd name="connsiteX150" fmla="*/ 407398 w 528229"/>
                <a:gd name="connsiteY150" fmla="*/ 171450 h 247377"/>
                <a:gd name="connsiteX151" fmla="*/ 405765 w 528229"/>
                <a:gd name="connsiteY151" fmla="*/ 171450 h 247377"/>
                <a:gd name="connsiteX152" fmla="*/ 402499 w 528229"/>
                <a:gd name="connsiteY152" fmla="*/ 171450 h 247377"/>
                <a:gd name="connsiteX153" fmla="*/ 400866 w 528229"/>
                <a:gd name="connsiteY153" fmla="*/ 170634 h 247377"/>
                <a:gd name="connsiteX154" fmla="*/ 398417 w 528229"/>
                <a:gd name="connsiteY154" fmla="*/ 170634 h 247377"/>
                <a:gd name="connsiteX155" fmla="*/ 395968 w 528229"/>
                <a:gd name="connsiteY155" fmla="*/ 173083 h 247377"/>
                <a:gd name="connsiteX156" fmla="*/ 395151 w 528229"/>
                <a:gd name="connsiteY156" fmla="*/ 174716 h 247377"/>
                <a:gd name="connsiteX157" fmla="*/ 394335 w 528229"/>
                <a:gd name="connsiteY157" fmla="*/ 176349 h 247377"/>
                <a:gd name="connsiteX158" fmla="*/ 393519 w 528229"/>
                <a:gd name="connsiteY158" fmla="*/ 179614 h 247377"/>
                <a:gd name="connsiteX159" fmla="*/ 392702 w 528229"/>
                <a:gd name="connsiteY159" fmla="*/ 182064 h 247377"/>
                <a:gd name="connsiteX160" fmla="*/ 391886 w 528229"/>
                <a:gd name="connsiteY160" fmla="*/ 183696 h 247377"/>
                <a:gd name="connsiteX161" fmla="*/ 390253 w 528229"/>
                <a:gd name="connsiteY161" fmla="*/ 186146 h 247377"/>
                <a:gd name="connsiteX162" fmla="*/ 390253 w 528229"/>
                <a:gd name="connsiteY162" fmla="*/ 186962 h 247377"/>
                <a:gd name="connsiteX163" fmla="*/ 391069 w 528229"/>
                <a:gd name="connsiteY163" fmla="*/ 187779 h 247377"/>
                <a:gd name="connsiteX164" fmla="*/ 391886 w 528229"/>
                <a:gd name="connsiteY164" fmla="*/ 188595 h 247377"/>
                <a:gd name="connsiteX165" fmla="*/ 392702 w 528229"/>
                <a:gd name="connsiteY165" fmla="*/ 190228 h 247377"/>
                <a:gd name="connsiteX166" fmla="*/ 394335 w 528229"/>
                <a:gd name="connsiteY166" fmla="*/ 191861 h 247377"/>
                <a:gd name="connsiteX167" fmla="*/ 395968 w 528229"/>
                <a:gd name="connsiteY167" fmla="*/ 193494 h 247377"/>
                <a:gd name="connsiteX168" fmla="*/ 398417 w 528229"/>
                <a:gd name="connsiteY168" fmla="*/ 195943 h 247377"/>
                <a:gd name="connsiteX169" fmla="*/ 399233 w 528229"/>
                <a:gd name="connsiteY169" fmla="*/ 197576 h 247377"/>
                <a:gd name="connsiteX170" fmla="*/ 400050 w 528229"/>
                <a:gd name="connsiteY170" fmla="*/ 199209 h 247377"/>
                <a:gd name="connsiteX171" fmla="*/ 400050 w 528229"/>
                <a:gd name="connsiteY171" fmla="*/ 200841 h 247377"/>
                <a:gd name="connsiteX172" fmla="*/ 400050 w 528229"/>
                <a:gd name="connsiteY172" fmla="*/ 201658 h 247377"/>
                <a:gd name="connsiteX173" fmla="*/ 399233 w 528229"/>
                <a:gd name="connsiteY173" fmla="*/ 202474 h 247377"/>
                <a:gd name="connsiteX174" fmla="*/ 397601 w 528229"/>
                <a:gd name="connsiteY174" fmla="*/ 202474 h 247377"/>
                <a:gd name="connsiteX175" fmla="*/ 396784 w 528229"/>
                <a:gd name="connsiteY175" fmla="*/ 203291 h 247377"/>
                <a:gd name="connsiteX176" fmla="*/ 395151 w 528229"/>
                <a:gd name="connsiteY176" fmla="*/ 204924 h 247377"/>
                <a:gd name="connsiteX177" fmla="*/ 393519 w 528229"/>
                <a:gd name="connsiteY177" fmla="*/ 206556 h 247377"/>
                <a:gd name="connsiteX178" fmla="*/ 392702 w 528229"/>
                <a:gd name="connsiteY178" fmla="*/ 206556 h 247377"/>
                <a:gd name="connsiteX179" fmla="*/ 391886 w 528229"/>
                <a:gd name="connsiteY179" fmla="*/ 206556 h 247377"/>
                <a:gd name="connsiteX180" fmla="*/ 387804 w 528229"/>
                <a:gd name="connsiteY180" fmla="*/ 208189 h 247377"/>
                <a:gd name="connsiteX181" fmla="*/ 386171 w 528229"/>
                <a:gd name="connsiteY181" fmla="*/ 209006 h 247377"/>
                <a:gd name="connsiteX182" fmla="*/ 384538 w 528229"/>
                <a:gd name="connsiteY182" fmla="*/ 209822 h 247377"/>
                <a:gd name="connsiteX183" fmla="*/ 382905 w 528229"/>
                <a:gd name="connsiteY183" fmla="*/ 211455 h 247377"/>
                <a:gd name="connsiteX184" fmla="*/ 382088 w 528229"/>
                <a:gd name="connsiteY184" fmla="*/ 213088 h 247377"/>
                <a:gd name="connsiteX185" fmla="*/ 380456 w 528229"/>
                <a:gd name="connsiteY185" fmla="*/ 214721 h 247377"/>
                <a:gd name="connsiteX186" fmla="*/ 379639 w 528229"/>
                <a:gd name="connsiteY186" fmla="*/ 215537 h 247377"/>
                <a:gd name="connsiteX187" fmla="*/ 378006 w 528229"/>
                <a:gd name="connsiteY187" fmla="*/ 217170 h 247377"/>
                <a:gd name="connsiteX188" fmla="*/ 376373 w 528229"/>
                <a:gd name="connsiteY188" fmla="*/ 219619 h 247377"/>
                <a:gd name="connsiteX189" fmla="*/ 375557 w 528229"/>
                <a:gd name="connsiteY189" fmla="*/ 220436 h 247377"/>
                <a:gd name="connsiteX190" fmla="*/ 374740 w 528229"/>
                <a:gd name="connsiteY190" fmla="*/ 221252 h 247377"/>
                <a:gd name="connsiteX191" fmla="*/ 373924 w 528229"/>
                <a:gd name="connsiteY191" fmla="*/ 222069 h 247377"/>
                <a:gd name="connsiteX192" fmla="*/ 372291 w 528229"/>
                <a:gd name="connsiteY192" fmla="*/ 222885 h 247377"/>
                <a:gd name="connsiteX193" fmla="*/ 370658 w 528229"/>
                <a:gd name="connsiteY193" fmla="*/ 223702 h 247377"/>
                <a:gd name="connsiteX194" fmla="*/ 368209 w 528229"/>
                <a:gd name="connsiteY194" fmla="*/ 224518 h 247377"/>
                <a:gd name="connsiteX195" fmla="*/ 364944 w 528229"/>
                <a:gd name="connsiteY195" fmla="*/ 225334 h 247377"/>
                <a:gd name="connsiteX196" fmla="*/ 362494 w 528229"/>
                <a:gd name="connsiteY196" fmla="*/ 226151 h 247377"/>
                <a:gd name="connsiteX197" fmla="*/ 360862 w 528229"/>
                <a:gd name="connsiteY197" fmla="*/ 226967 h 247377"/>
                <a:gd name="connsiteX198" fmla="*/ 358412 w 528229"/>
                <a:gd name="connsiteY198" fmla="*/ 227784 h 247377"/>
                <a:gd name="connsiteX199" fmla="*/ 356779 w 528229"/>
                <a:gd name="connsiteY199" fmla="*/ 227784 h 247377"/>
                <a:gd name="connsiteX200" fmla="*/ 353513 w 528229"/>
                <a:gd name="connsiteY200" fmla="*/ 227784 h 247377"/>
                <a:gd name="connsiteX201" fmla="*/ 349431 w 528229"/>
                <a:gd name="connsiteY201" fmla="*/ 227784 h 247377"/>
                <a:gd name="connsiteX202" fmla="*/ 346165 w 528229"/>
                <a:gd name="connsiteY202" fmla="*/ 227784 h 247377"/>
                <a:gd name="connsiteX203" fmla="*/ 343716 w 528229"/>
                <a:gd name="connsiteY203" fmla="*/ 227784 h 247377"/>
                <a:gd name="connsiteX204" fmla="*/ 340451 w 528229"/>
                <a:gd name="connsiteY204" fmla="*/ 227784 h 247377"/>
                <a:gd name="connsiteX205" fmla="*/ 338001 w 528229"/>
                <a:gd name="connsiteY205" fmla="*/ 227784 h 247377"/>
                <a:gd name="connsiteX206" fmla="*/ 336369 w 528229"/>
                <a:gd name="connsiteY206" fmla="*/ 228600 h 247377"/>
                <a:gd name="connsiteX207" fmla="*/ 332287 w 528229"/>
                <a:gd name="connsiteY207" fmla="*/ 229416 h 247377"/>
                <a:gd name="connsiteX208" fmla="*/ 331470 w 528229"/>
                <a:gd name="connsiteY208" fmla="*/ 229416 h 247377"/>
                <a:gd name="connsiteX209" fmla="*/ 324122 w 528229"/>
                <a:gd name="connsiteY209" fmla="*/ 230233 h 247377"/>
                <a:gd name="connsiteX210" fmla="*/ 320856 w 528229"/>
                <a:gd name="connsiteY210" fmla="*/ 231049 h 247377"/>
                <a:gd name="connsiteX211" fmla="*/ 317590 w 528229"/>
                <a:gd name="connsiteY211" fmla="*/ 231049 h 247377"/>
                <a:gd name="connsiteX212" fmla="*/ 315141 w 528229"/>
                <a:gd name="connsiteY212" fmla="*/ 231866 h 247377"/>
                <a:gd name="connsiteX213" fmla="*/ 313508 w 528229"/>
                <a:gd name="connsiteY213" fmla="*/ 232682 h 247377"/>
                <a:gd name="connsiteX214" fmla="*/ 311876 w 528229"/>
                <a:gd name="connsiteY214" fmla="*/ 233499 h 247377"/>
                <a:gd name="connsiteX215" fmla="*/ 311059 w 528229"/>
                <a:gd name="connsiteY215" fmla="*/ 233499 h 247377"/>
                <a:gd name="connsiteX216" fmla="*/ 307794 w 528229"/>
                <a:gd name="connsiteY216" fmla="*/ 235131 h 247377"/>
                <a:gd name="connsiteX217" fmla="*/ 300446 w 528229"/>
                <a:gd name="connsiteY217" fmla="*/ 238397 h 247377"/>
                <a:gd name="connsiteX218" fmla="*/ 295547 w 528229"/>
                <a:gd name="connsiteY218" fmla="*/ 240846 h 247377"/>
                <a:gd name="connsiteX219" fmla="*/ 294731 w 528229"/>
                <a:gd name="connsiteY219" fmla="*/ 241663 h 247377"/>
                <a:gd name="connsiteX220" fmla="*/ 291465 w 528229"/>
                <a:gd name="connsiteY220" fmla="*/ 243296 h 247377"/>
                <a:gd name="connsiteX221" fmla="*/ 289832 w 528229"/>
                <a:gd name="connsiteY221" fmla="*/ 244112 h 247377"/>
                <a:gd name="connsiteX222" fmla="*/ 288199 w 528229"/>
                <a:gd name="connsiteY222" fmla="*/ 245745 h 247377"/>
                <a:gd name="connsiteX223" fmla="*/ 287383 w 528229"/>
                <a:gd name="connsiteY223" fmla="*/ 246562 h 247377"/>
                <a:gd name="connsiteX224" fmla="*/ 286566 w 528229"/>
                <a:gd name="connsiteY224" fmla="*/ 247378 h 247377"/>
                <a:gd name="connsiteX225" fmla="*/ 284933 w 528229"/>
                <a:gd name="connsiteY225" fmla="*/ 246562 h 247377"/>
                <a:gd name="connsiteX226" fmla="*/ 283301 w 528229"/>
                <a:gd name="connsiteY226" fmla="*/ 246562 h 247377"/>
                <a:gd name="connsiteX227" fmla="*/ 278402 w 528229"/>
                <a:gd name="connsiteY227" fmla="*/ 246562 h 247377"/>
                <a:gd name="connsiteX228" fmla="*/ 278402 w 528229"/>
                <a:gd name="connsiteY228" fmla="*/ 241663 h 247377"/>
                <a:gd name="connsiteX229" fmla="*/ 275137 w 528229"/>
                <a:gd name="connsiteY229" fmla="*/ 242479 h 247377"/>
                <a:gd name="connsiteX230" fmla="*/ 270238 w 528229"/>
                <a:gd name="connsiteY230" fmla="*/ 243296 h 247377"/>
                <a:gd name="connsiteX231" fmla="*/ 265339 w 528229"/>
                <a:gd name="connsiteY231" fmla="*/ 244112 h 247377"/>
                <a:gd name="connsiteX232" fmla="*/ 261257 w 528229"/>
                <a:gd name="connsiteY232" fmla="*/ 241663 h 247377"/>
                <a:gd name="connsiteX233" fmla="*/ 257991 w 528229"/>
                <a:gd name="connsiteY233" fmla="*/ 240030 h 247377"/>
                <a:gd name="connsiteX234" fmla="*/ 254726 w 528229"/>
                <a:gd name="connsiteY234" fmla="*/ 238397 h 247377"/>
                <a:gd name="connsiteX235" fmla="*/ 250644 w 528229"/>
                <a:gd name="connsiteY235" fmla="*/ 237581 h 247377"/>
                <a:gd name="connsiteX236" fmla="*/ 246562 w 528229"/>
                <a:gd name="connsiteY236" fmla="*/ 236764 h 247377"/>
                <a:gd name="connsiteX237" fmla="*/ 240030 w 528229"/>
                <a:gd name="connsiteY237" fmla="*/ 235131 h 247377"/>
                <a:gd name="connsiteX238" fmla="*/ 236764 w 528229"/>
                <a:gd name="connsiteY238" fmla="*/ 233499 h 247377"/>
                <a:gd name="connsiteX239" fmla="*/ 235131 w 528229"/>
                <a:gd name="connsiteY239" fmla="*/ 231866 h 247377"/>
                <a:gd name="connsiteX240" fmla="*/ 232682 w 528229"/>
                <a:gd name="connsiteY240" fmla="*/ 227784 h 247377"/>
                <a:gd name="connsiteX241" fmla="*/ 231865 w 528229"/>
                <a:gd name="connsiteY241" fmla="*/ 226967 h 247377"/>
                <a:gd name="connsiteX242" fmla="*/ 230233 w 528229"/>
                <a:gd name="connsiteY242" fmla="*/ 226151 h 247377"/>
                <a:gd name="connsiteX243" fmla="*/ 228600 w 528229"/>
                <a:gd name="connsiteY243" fmla="*/ 226151 h 247377"/>
                <a:gd name="connsiteX244" fmla="*/ 225334 w 528229"/>
                <a:gd name="connsiteY244" fmla="*/ 226151 h 247377"/>
                <a:gd name="connsiteX245" fmla="*/ 222069 w 528229"/>
                <a:gd name="connsiteY245" fmla="*/ 226151 h 247377"/>
                <a:gd name="connsiteX246" fmla="*/ 217170 w 528229"/>
                <a:gd name="connsiteY246" fmla="*/ 225334 h 247377"/>
                <a:gd name="connsiteX247" fmla="*/ 213088 w 528229"/>
                <a:gd name="connsiteY247" fmla="*/ 224518 h 247377"/>
                <a:gd name="connsiteX248" fmla="*/ 205740 w 528229"/>
                <a:gd name="connsiteY248" fmla="*/ 223702 h 247377"/>
                <a:gd name="connsiteX249" fmla="*/ 204107 w 528229"/>
                <a:gd name="connsiteY249" fmla="*/ 223702 h 247377"/>
                <a:gd name="connsiteX250" fmla="*/ 200025 w 528229"/>
                <a:gd name="connsiteY250" fmla="*/ 224518 h 247377"/>
                <a:gd name="connsiteX251" fmla="*/ 195126 w 528229"/>
                <a:gd name="connsiteY251" fmla="*/ 226151 h 247377"/>
                <a:gd name="connsiteX252" fmla="*/ 186146 w 528229"/>
                <a:gd name="connsiteY252" fmla="*/ 225334 h 247377"/>
                <a:gd name="connsiteX253" fmla="*/ 182063 w 528229"/>
                <a:gd name="connsiteY253" fmla="*/ 224518 h 247377"/>
                <a:gd name="connsiteX254" fmla="*/ 174715 w 528229"/>
                <a:gd name="connsiteY254" fmla="*/ 223702 h 247377"/>
                <a:gd name="connsiteX255" fmla="*/ 165735 w 528229"/>
                <a:gd name="connsiteY255" fmla="*/ 222885 h 247377"/>
                <a:gd name="connsiteX256" fmla="*/ 157571 w 528229"/>
                <a:gd name="connsiteY256" fmla="*/ 222069 h 247377"/>
                <a:gd name="connsiteX257" fmla="*/ 151039 w 528229"/>
                <a:gd name="connsiteY257" fmla="*/ 222885 h 247377"/>
                <a:gd name="connsiteX258" fmla="*/ 147773 w 528229"/>
                <a:gd name="connsiteY258" fmla="*/ 222885 h 247377"/>
                <a:gd name="connsiteX259" fmla="*/ 143691 w 528229"/>
                <a:gd name="connsiteY259" fmla="*/ 223702 h 247377"/>
                <a:gd name="connsiteX260" fmla="*/ 142875 w 528229"/>
                <a:gd name="connsiteY260" fmla="*/ 222885 h 247377"/>
                <a:gd name="connsiteX261" fmla="*/ 142875 w 528229"/>
                <a:gd name="connsiteY261" fmla="*/ 220436 h 247377"/>
                <a:gd name="connsiteX262" fmla="*/ 142058 w 528229"/>
                <a:gd name="connsiteY262" fmla="*/ 218803 h 247377"/>
                <a:gd name="connsiteX263" fmla="*/ 139609 w 528229"/>
                <a:gd name="connsiteY263" fmla="*/ 217170 h 247377"/>
                <a:gd name="connsiteX264" fmla="*/ 137976 w 528229"/>
                <a:gd name="connsiteY264" fmla="*/ 215537 h 247377"/>
                <a:gd name="connsiteX265" fmla="*/ 135527 w 528229"/>
                <a:gd name="connsiteY265" fmla="*/ 213088 h 247377"/>
                <a:gd name="connsiteX266" fmla="*/ 134711 w 528229"/>
                <a:gd name="connsiteY266" fmla="*/ 211455 h 247377"/>
                <a:gd name="connsiteX267" fmla="*/ 134711 w 528229"/>
                <a:gd name="connsiteY267" fmla="*/ 209006 h 247377"/>
                <a:gd name="connsiteX268" fmla="*/ 132262 w 528229"/>
                <a:gd name="connsiteY268" fmla="*/ 202474 h 247377"/>
                <a:gd name="connsiteX269" fmla="*/ 130629 w 528229"/>
                <a:gd name="connsiteY269" fmla="*/ 198392 h 247377"/>
                <a:gd name="connsiteX270" fmla="*/ 130629 w 528229"/>
                <a:gd name="connsiteY270" fmla="*/ 197576 h 247377"/>
                <a:gd name="connsiteX271" fmla="*/ 129812 w 528229"/>
                <a:gd name="connsiteY271" fmla="*/ 195943 h 247377"/>
                <a:gd name="connsiteX272" fmla="*/ 128996 w 528229"/>
                <a:gd name="connsiteY272" fmla="*/ 195127 h 247377"/>
                <a:gd name="connsiteX273" fmla="*/ 127363 w 528229"/>
                <a:gd name="connsiteY273" fmla="*/ 194310 h 247377"/>
                <a:gd name="connsiteX274" fmla="*/ 126546 w 528229"/>
                <a:gd name="connsiteY274" fmla="*/ 193494 h 247377"/>
                <a:gd name="connsiteX275" fmla="*/ 126546 w 528229"/>
                <a:gd name="connsiteY275" fmla="*/ 191861 h 247377"/>
                <a:gd name="connsiteX276" fmla="*/ 126546 w 528229"/>
                <a:gd name="connsiteY276" fmla="*/ 189412 h 247377"/>
                <a:gd name="connsiteX277" fmla="*/ 126546 w 528229"/>
                <a:gd name="connsiteY277" fmla="*/ 187779 h 247377"/>
                <a:gd name="connsiteX278" fmla="*/ 126546 w 528229"/>
                <a:gd name="connsiteY278" fmla="*/ 187779 h 247377"/>
                <a:gd name="connsiteX279" fmla="*/ 121648 w 528229"/>
                <a:gd name="connsiteY279" fmla="*/ 188595 h 247377"/>
                <a:gd name="connsiteX280" fmla="*/ 118382 w 528229"/>
                <a:gd name="connsiteY280" fmla="*/ 187779 h 247377"/>
                <a:gd name="connsiteX281" fmla="*/ 115933 w 528229"/>
                <a:gd name="connsiteY281" fmla="*/ 186962 h 247377"/>
                <a:gd name="connsiteX282" fmla="*/ 112667 w 528229"/>
                <a:gd name="connsiteY282" fmla="*/ 184513 h 247377"/>
                <a:gd name="connsiteX283" fmla="*/ 110218 w 528229"/>
                <a:gd name="connsiteY283" fmla="*/ 183696 h 247377"/>
                <a:gd name="connsiteX284" fmla="*/ 107769 w 528229"/>
                <a:gd name="connsiteY284" fmla="*/ 180431 h 247377"/>
                <a:gd name="connsiteX285" fmla="*/ 103687 w 528229"/>
                <a:gd name="connsiteY285" fmla="*/ 179614 h 247377"/>
                <a:gd name="connsiteX286" fmla="*/ 102054 w 528229"/>
                <a:gd name="connsiteY286" fmla="*/ 178798 h 247377"/>
                <a:gd name="connsiteX287" fmla="*/ 100421 w 528229"/>
                <a:gd name="connsiteY287" fmla="*/ 176349 h 247377"/>
                <a:gd name="connsiteX288" fmla="*/ 98788 w 528229"/>
                <a:gd name="connsiteY288" fmla="*/ 174716 h 247377"/>
                <a:gd name="connsiteX289" fmla="*/ 96338 w 528229"/>
                <a:gd name="connsiteY289" fmla="*/ 173899 h 247377"/>
                <a:gd name="connsiteX290" fmla="*/ 93073 w 528229"/>
                <a:gd name="connsiteY290" fmla="*/ 173083 h 247377"/>
                <a:gd name="connsiteX291" fmla="*/ 86541 w 528229"/>
                <a:gd name="connsiteY291" fmla="*/ 172266 h 247377"/>
                <a:gd name="connsiteX292" fmla="*/ 84092 w 528229"/>
                <a:gd name="connsiteY292" fmla="*/ 172266 h 247377"/>
                <a:gd name="connsiteX293" fmla="*/ 80826 w 528229"/>
                <a:gd name="connsiteY293" fmla="*/ 173083 h 247377"/>
                <a:gd name="connsiteX294" fmla="*/ 78377 w 528229"/>
                <a:gd name="connsiteY294" fmla="*/ 173083 h 247377"/>
                <a:gd name="connsiteX295" fmla="*/ 74295 w 528229"/>
                <a:gd name="connsiteY295" fmla="*/ 172266 h 247377"/>
                <a:gd name="connsiteX296" fmla="*/ 71846 w 528229"/>
                <a:gd name="connsiteY296" fmla="*/ 171450 h 247377"/>
                <a:gd name="connsiteX297" fmla="*/ 68580 w 528229"/>
                <a:gd name="connsiteY297" fmla="*/ 171450 h 247377"/>
                <a:gd name="connsiteX298" fmla="*/ 66947 w 528229"/>
                <a:gd name="connsiteY298" fmla="*/ 171450 h 247377"/>
                <a:gd name="connsiteX299" fmla="*/ 64498 w 528229"/>
                <a:gd name="connsiteY299" fmla="*/ 171450 h 247377"/>
                <a:gd name="connsiteX300" fmla="*/ 62865 w 528229"/>
                <a:gd name="connsiteY300" fmla="*/ 170634 h 247377"/>
                <a:gd name="connsiteX301" fmla="*/ 62048 w 528229"/>
                <a:gd name="connsiteY301" fmla="*/ 169817 h 247377"/>
                <a:gd name="connsiteX302" fmla="*/ 59599 w 528229"/>
                <a:gd name="connsiteY302" fmla="*/ 169817 h 247377"/>
                <a:gd name="connsiteX303" fmla="*/ 57966 w 528229"/>
                <a:gd name="connsiteY303" fmla="*/ 169001 h 247377"/>
                <a:gd name="connsiteX304" fmla="*/ 56333 w 528229"/>
                <a:gd name="connsiteY304" fmla="*/ 168184 h 247377"/>
                <a:gd name="connsiteX305" fmla="*/ 54701 w 528229"/>
                <a:gd name="connsiteY305" fmla="*/ 167368 h 247377"/>
                <a:gd name="connsiteX306" fmla="*/ 53068 w 528229"/>
                <a:gd name="connsiteY306" fmla="*/ 167368 h 247377"/>
                <a:gd name="connsiteX307" fmla="*/ 52251 w 528229"/>
                <a:gd name="connsiteY307" fmla="*/ 168184 h 247377"/>
                <a:gd name="connsiteX308" fmla="*/ 51435 w 528229"/>
                <a:gd name="connsiteY308" fmla="*/ 168184 h 247377"/>
                <a:gd name="connsiteX309" fmla="*/ 51435 w 528229"/>
                <a:gd name="connsiteY309" fmla="*/ 166552 h 247377"/>
                <a:gd name="connsiteX310" fmla="*/ 49802 w 528229"/>
                <a:gd name="connsiteY310" fmla="*/ 164102 h 247377"/>
                <a:gd name="connsiteX311" fmla="*/ 49802 w 528229"/>
                <a:gd name="connsiteY311" fmla="*/ 163286 h 247377"/>
                <a:gd name="connsiteX312" fmla="*/ 48986 w 528229"/>
                <a:gd name="connsiteY312" fmla="*/ 161653 h 247377"/>
                <a:gd name="connsiteX313" fmla="*/ 48169 w 528229"/>
                <a:gd name="connsiteY313" fmla="*/ 160837 h 247377"/>
                <a:gd name="connsiteX314" fmla="*/ 48169 w 528229"/>
                <a:gd name="connsiteY314" fmla="*/ 159204 h 247377"/>
                <a:gd name="connsiteX315" fmla="*/ 48986 w 528229"/>
                <a:gd name="connsiteY315" fmla="*/ 155938 h 247377"/>
                <a:gd name="connsiteX316" fmla="*/ 50619 w 528229"/>
                <a:gd name="connsiteY316" fmla="*/ 152672 h 247377"/>
                <a:gd name="connsiteX317" fmla="*/ 51435 w 528229"/>
                <a:gd name="connsiteY317" fmla="*/ 151856 h 247377"/>
                <a:gd name="connsiteX318" fmla="*/ 52251 w 528229"/>
                <a:gd name="connsiteY318" fmla="*/ 151039 h 247377"/>
                <a:gd name="connsiteX319" fmla="*/ 53068 w 528229"/>
                <a:gd name="connsiteY319" fmla="*/ 149406 h 247377"/>
                <a:gd name="connsiteX320" fmla="*/ 53884 w 528229"/>
                <a:gd name="connsiteY320" fmla="*/ 148590 h 247377"/>
                <a:gd name="connsiteX321" fmla="*/ 53884 w 528229"/>
                <a:gd name="connsiteY321" fmla="*/ 146957 h 247377"/>
                <a:gd name="connsiteX322" fmla="*/ 53068 w 528229"/>
                <a:gd name="connsiteY322" fmla="*/ 145324 h 247377"/>
                <a:gd name="connsiteX323" fmla="*/ 52251 w 528229"/>
                <a:gd name="connsiteY323" fmla="*/ 142875 h 247377"/>
                <a:gd name="connsiteX324" fmla="*/ 52251 w 528229"/>
                <a:gd name="connsiteY324" fmla="*/ 141242 h 247377"/>
                <a:gd name="connsiteX325" fmla="*/ 53068 w 528229"/>
                <a:gd name="connsiteY325" fmla="*/ 139609 h 247377"/>
                <a:gd name="connsiteX326" fmla="*/ 53884 w 528229"/>
                <a:gd name="connsiteY326" fmla="*/ 136344 h 247377"/>
                <a:gd name="connsiteX327" fmla="*/ 53884 w 528229"/>
                <a:gd name="connsiteY327" fmla="*/ 135527 h 247377"/>
                <a:gd name="connsiteX328" fmla="*/ 53884 w 528229"/>
                <a:gd name="connsiteY328" fmla="*/ 134711 h 247377"/>
                <a:gd name="connsiteX329" fmla="*/ 53884 w 528229"/>
                <a:gd name="connsiteY329" fmla="*/ 133078 h 247377"/>
                <a:gd name="connsiteX330" fmla="*/ 53884 w 528229"/>
                <a:gd name="connsiteY330" fmla="*/ 130629 h 247377"/>
                <a:gd name="connsiteX331" fmla="*/ 52251 w 528229"/>
                <a:gd name="connsiteY331" fmla="*/ 127363 h 247377"/>
                <a:gd name="connsiteX332" fmla="*/ 51435 w 528229"/>
                <a:gd name="connsiteY332" fmla="*/ 125730 h 247377"/>
                <a:gd name="connsiteX333" fmla="*/ 50619 w 528229"/>
                <a:gd name="connsiteY333" fmla="*/ 124914 h 247377"/>
                <a:gd name="connsiteX334" fmla="*/ 48986 w 528229"/>
                <a:gd name="connsiteY334" fmla="*/ 124097 h 247377"/>
                <a:gd name="connsiteX335" fmla="*/ 48169 w 528229"/>
                <a:gd name="connsiteY335" fmla="*/ 121648 h 247377"/>
                <a:gd name="connsiteX336" fmla="*/ 46537 w 528229"/>
                <a:gd name="connsiteY336" fmla="*/ 119199 h 247377"/>
                <a:gd name="connsiteX337" fmla="*/ 45720 w 528229"/>
                <a:gd name="connsiteY337" fmla="*/ 117566 h 247377"/>
                <a:gd name="connsiteX338" fmla="*/ 45720 w 528229"/>
                <a:gd name="connsiteY338" fmla="*/ 116749 h 247377"/>
                <a:gd name="connsiteX339" fmla="*/ 45720 w 528229"/>
                <a:gd name="connsiteY339" fmla="*/ 115116 h 247377"/>
                <a:gd name="connsiteX340" fmla="*/ 44904 w 528229"/>
                <a:gd name="connsiteY340" fmla="*/ 112667 h 247377"/>
                <a:gd name="connsiteX341" fmla="*/ 44087 w 528229"/>
                <a:gd name="connsiteY341" fmla="*/ 111034 h 247377"/>
                <a:gd name="connsiteX342" fmla="*/ 43271 w 528229"/>
                <a:gd name="connsiteY342" fmla="*/ 110218 h 247377"/>
                <a:gd name="connsiteX343" fmla="*/ 43271 w 528229"/>
                <a:gd name="connsiteY343" fmla="*/ 108585 h 247377"/>
                <a:gd name="connsiteX344" fmla="*/ 43271 w 528229"/>
                <a:gd name="connsiteY344" fmla="*/ 107769 h 247377"/>
                <a:gd name="connsiteX345" fmla="*/ 41638 w 528229"/>
                <a:gd name="connsiteY345" fmla="*/ 106952 h 247377"/>
                <a:gd name="connsiteX346" fmla="*/ 40005 w 528229"/>
                <a:gd name="connsiteY346" fmla="*/ 106136 h 247377"/>
                <a:gd name="connsiteX347" fmla="*/ 39188 w 528229"/>
                <a:gd name="connsiteY347" fmla="*/ 104503 h 247377"/>
                <a:gd name="connsiteX348" fmla="*/ 39188 w 528229"/>
                <a:gd name="connsiteY348" fmla="*/ 103687 h 247377"/>
                <a:gd name="connsiteX349" fmla="*/ 38372 w 528229"/>
                <a:gd name="connsiteY349" fmla="*/ 102870 h 247377"/>
                <a:gd name="connsiteX350" fmla="*/ 37556 w 528229"/>
                <a:gd name="connsiteY350" fmla="*/ 102870 h 247377"/>
                <a:gd name="connsiteX351" fmla="*/ 36739 w 528229"/>
                <a:gd name="connsiteY351" fmla="*/ 103687 h 247377"/>
                <a:gd name="connsiteX352" fmla="*/ 35106 w 528229"/>
                <a:gd name="connsiteY352" fmla="*/ 104503 h 247377"/>
                <a:gd name="connsiteX353" fmla="*/ 34290 w 528229"/>
                <a:gd name="connsiteY353" fmla="*/ 104503 h 247377"/>
                <a:gd name="connsiteX354" fmla="*/ 33473 w 528229"/>
                <a:gd name="connsiteY354" fmla="*/ 103687 h 247377"/>
                <a:gd name="connsiteX355" fmla="*/ 32657 w 528229"/>
                <a:gd name="connsiteY355" fmla="*/ 102870 h 247377"/>
                <a:gd name="connsiteX356" fmla="*/ 31840 w 528229"/>
                <a:gd name="connsiteY356" fmla="*/ 102054 h 247377"/>
                <a:gd name="connsiteX357" fmla="*/ 30208 w 528229"/>
                <a:gd name="connsiteY357" fmla="*/ 99604 h 247377"/>
                <a:gd name="connsiteX358" fmla="*/ 28575 w 528229"/>
                <a:gd name="connsiteY358" fmla="*/ 98788 h 247377"/>
                <a:gd name="connsiteX359" fmla="*/ 26126 w 528229"/>
                <a:gd name="connsiteY359" fmla="*/ 98788 h 247377"/>
                <a:gd name="connsiteX360" fmla="*/ 23676 w 528229"/>
                <a:gd name="connsiteY360" fmla="*/ 99604 h 247377"/>
                <a:gd name="connsiteX361" fmla="*/ 22044 w 528229"/>
                <a:gd name="connsiteY361" fmla="*/ 99604 h 247377"/>
                <a:gd name="connsiteX362" fmla="*/ 21227 w 528229"/>
                <a:gd name="connsiteY362" fmla="*/ 99604 h 247377"/>
                <a:gd name="connsiteX363" fmla="*/ 19594 w 528229"/>
                <a:gd name="connsiteY363" fmla="*/ 98788 h 247377"/>
                <a:gd name="connsiteX364" fmla="*/ 18778 w 528229"/>
                <a:gd name="connsiteY364" fmla="*/ 97971 h 247377"/>
                <a:gd name="connsiteX365" fmla="*/ 17145 w 528229"/>
                <a:gd name="connsiteY365" fmla="*/ 97971 h 247377"/>
                <a:gd name="connsiteX366" fmla="*/ 14696 w 528229"/>
                <a:gd name="connsiteY366" fmla="*/ 96339 h 247377"/>
                <a:gd name="connsiteX367" fmla="*/ 13063 w 528229"/>
                <a:gd name="connsiteY367" fmla="*/ 94706 h 247377"/>
                <a:gd name="connsiteX368" fmla="*/ 13063 w 528229"/>
                <a:gd name="connsiteY368" fmla="*/ 92256 h 247377"/>
                <a:gd name="connsiteX369" fmla="*/ 12246 w 528229"/>
                <a:gd name="connsiteY369" fmla="*/ 90624 h 247377"/>
                <a:gd name="connsiteX370" fmla="*/ 10613 w 528229"/>
                <a:gd name="connsiteY370" fmla="*/ 89807 h 247377"/>
                <a:gd name="connsiteX371" fmla="*/ 8981 w 528229"/>
                <a:gd name="connsiteY371" fmla="*/ 88174 h 247377"/>
                <a:gd name="connsiteX372" fmla="*/ 6531 w 528229"/>
                <a:gd name="connsiteY372" fmla="*/ 87358 h 247377"/>
                <a:gd name="connsiteX373" fmla="*/ 4898 w 528229"/>
                <a:gd name="connsiteY373" fmla="*/ 86541 h 247377"/>
                <a:gd name="connsiteX374" fmla="*/ 3265 w 528229"/>
                <a:gd name="connsiteY374" fmla="*/ 85725 h 247377"/>
                <a:gd name="connsiteX375" fmla="*/ 3265 w 528229"/>
                <a:gd name="connsiteY375" fmla="*/ 84909 h 247377"/>
                <a:gd name="connsiteX376" fmla="*/ 3265 w 528229"/>
                <a:gd name="connsiteY376" fmla="*/ 84092 h 247377"/>
                <a:gd name="connsiteX377" fmla="*/ 4082 w 528229"/>
                <a:gd name="connsiteY377" fmla="*/ 83276 h 247377"/>
                <a:gd name="connsiteX378" fmla="*/ 4898 w 528229"/>
                <a:gd name="connsiteY378" fmla="*/ 82459 h 247377"/>
                <a:gd name="connsiteX379" fmla="*/ 4898 w 528229"/>
                <a:gd name="connsiteY379" fmla="*/ 81643 h 247377"/>
                <a:gd name="connsiteX380" fmla="*/ 4082 w 528229"/>
                <a:gd name="connsiteY380" fmla="*/ 80827 h 247377"/>
                <a:gd name="connsiteX381" fmla="*/ 2449 w 528229"/>
                <a:gd name="connsiteY381" fmla="*/ 80010 h 247377"/>
                <a:gd name="connsiteX382" fmla="*/ 816 w 528229"/>
                <a:gd name="connsiteY382" fmla="*/ 79194 h 247377"/>
                <a:gd name="connsiteX383" fmla="*/ 816 w 528229"/>
                <a:gd name="connsiteY383" fmla="*/ 78377 h 247377"/>
                <a:gd name="connsiteX384" fmla="*/ 0 w 528229"/>
                <a:gd name="connsiteY384" fmla="*/ 77561 h 247377"/>
                <a:gd name="connsiteX385" fmla="*/ 0 w 528229"/>
                <a:gd name="connsiteY385" fmla="*/ 76744 h 247377"/>
                <a:gd name="connsiteX386" fmla="*/ 816 w 528229"/>
                <a:gd name="connsiteY386" fmla="*/ 75928 h 247377"/>
                <a:gd name="connsiteX387" fmla="*/ 1633 w 528229"/>
                <a:gd name="connsiteY387" fmla="*/ 75112 h 247377"/>
                <a:gd name="connsiteX388" fmla="*/ 1633 w 528229"/>
                <a:gd name="connsiteY388" fmla="*/ 74295 h 247377"/>
                <a:gd name="connsiteX389" fmla="*/ 816 w 528229"/>
                <a:gd name="connsiteY389" fmla="*/ 73479 h 247377"/>
                <a:gd name="connsiteX390" fmla="*/ 816 w 528229"/>
                <a:gd name="connsiteY390" fmla="*/ 72662 h 247377"/>
                <a:gd name="connsiteX391" fmla="*/ 816 w 528229"/>
                <a:gd name="connsiteY391" fmla="*/ 71846 h 247377"/>
                <a:gd name="connsiteX392" fmla="*/ 816 w 528229"/>
                <a:gd name="connsiteY392" fmla="*/ 71029 h 247377"/>
                <a:gd name="connsiteX393" fmla="*/ 816 w 528229"/>
                <a:gd name="connsiteY393" fmla="*/ 71029 h 247377"/>
                <a:gd name="connsiteX394" fmla="*/ 2449 w 528229"/>
                <a:gd name="connsiteY394" fmla="*/ 71029 h 247377"/>
                <a:gd name="connsiteX395" fmla="*/ 3265 w 528229"/>
                <a:gd name="connsiteY395" fmla="*/ 70213 h 247377"/>
                <a:gd name="connsiteX396" fmla="*/ 4082 w 528229"/>
                <a:gd name="connsiteY396" fmla="*/ 69396 h 247377"/>
                <a:gd name="connsiteX397" fmla="*/ 5715 w 528229"/>
                <a:gd name="connsiteY397" fmla="*/ 68580 h 247377"/>
                <a:gd name="connsiteX398" fmla="*/ 5715 w 528229"/>
                <a:gd name="connsiteY398" fmla="*/ 67764 h 247377"/>
                <a:gd name="connsiteX399" fmla="*/ 5715 w 528229"/>
                <a:gd name="connsiteY399" fmla="*/ 65314 h 247377"/>
                <a:gd name="connsiteX400" fmla="*/ 6531 w 528229"/>
                <a:gd name="connsiteY400" fmla="*/ 63681 h 247377"/>
                <a:gd name="connsiteX401" fmla="*/ 8981 w 528229"/>
                <a:gd name="connsiteY401" fmla="*/ 62865 h 247377"/>
                <a:gd name="connsiteX402" fmla="*/ 9797 w 528229"/>
                <a:gd name="connsiteY402" fmla="*/ 62865 h 247377"/>
                <a:gd name="connsiteX403" fmla="*/ 10613 w 528229"/>
                <a:gd name="connsiteY403" fmla="*/ 62865 h 247377"/>
                <a:gd name="connsiteX404" fmla="*/ 12246 w 528229"/>
                <a:gd name="connsiteY404" fmla="*/ 62865 h 247377"/>
                <a:gd name="connsiteX405" fmla="*/ 13879 w 528229"/>
                <a:gd name="connsiteY405" fmla="*/ 62865 h 247377"/>
                <a:gd name="connsiteX406" fmla="*/ 14696 w 528229"/>
                <a:gd name="connsiteY406" fmla="*/ 63681 h 247377"/>
                <a:gd name="connsiteX407" fmla="*/ 15512 w 528229"/>
                <a:gd name="connsiteY407" fmla="*/ 64498 h 247377"/>
                <a:gd name="connsiteX408" fmla="*/ 17145 w 528229"/>
                <a:gd name="connsiteY408" fmla="*/ 64498 h 247377"/>
                <a:gd name="connsiteX409" fmla="*/ 17962 w 528229"/>
                <a:gd name="connsiteY409" fmla="*/ 63681 h 247377"/>
                <a:gd name="connsiteX410" fmla="*/ 17962 w 528229"/>
                <a:gd name="connsiteY410" fmla="*/ 62865 h 247377"/>
                <a:gd name="connsiteX411" fmla="*/ 18778 w 528229"/>
                <a:gd name="connsiteY411" fmla="*/ 62865 h 247377"/>
                <a:gd name="connsiteX412" fmla="*/ 19594 w 528229"/>
                <a:gd name="connsiteY412" fmla="*/ 63681 h 247377"/>
                <a:gd name="connsiteX413" fmla="*/ 20411 w 528229"/>
                <a:gd name="connsiteY413" fmla="*/ 64498 h 247377"/>
                <a:gd name="connsiteX414" fmla="*/ 21227 w 528229"/>
                <a:gd name="connsiteY414" fmla="*/ 64498 h 247377"/>
                <a:gd name="connsiteX415" fmla="*/ 22860 w 528229"/>
                <a:gd name="connsiteY415" fmla="*/ 63681 h 247377"/>
                <a:gd name="connsiteX416" fmla="*/ 23676 w 528229"/>
                <a:gd name="connsiteY416" fmla="*/ 62865 h 247377"/>
                <a:gd name="connsiteX417" fmla="*/ 23676 w 528229"/>
                <a:gd name="connsiteY417" fmla="*/ 61232 h 247377"/>
                <a:gd name="connsiteX418" fmla="*/ 24493 w 528229"/>
                <a:gd name="connsiteY418" fmla="*/ 60416 h 247377"/>
                <a:gd name="connsiteX419" fmla="*/ 25309 w 528229"/>
                <a:gd name="connsiteY419" fmla="*/ 60416 h 247377"/>
                <a:gd name="connsiteX420" fmla="*/ 26942 w 528229"/>
                <a:gd name="connsiteY420" fmla="*/ 60416 h 247377"/>
                <a:gd name="connsiteX421" fmla="*/ 28575 w 528229"/>
                <a:gd name="connsiteY421" fmla="*/ 58783 h 247377"/>
                <a:gd name="connsiteX422" fmla="*/ 30208 w 528229"/>
                <a:gd name="connsiteY422" fmla="*/ 57966 h 247377"/>
                <a:gd name="connsiteX423" fmla="*/ 31840 w 528229"/>
                <a:gd name="connsiteY423" fmla="*/ 57150 h 247377"/>
                <a:gd name="connsiteX424" fmla="*/ 31840 w 528229"/>
                <a:gd name="connsiteY424" fmla="*/ 56334 h 247377"/>
                <a:gd name="connsiteX425" fmla="*/ 31024 w 528229"/>
                <a:gd name="connsiteY425" fmla="*/ 54701 h 247377"/>
                <a:gd name="connsiteX426" fmla="*/ 31024 w 528229"/>
                <a:gd name="connsiteY426" fmla="*/ 53068 h 247377"/>
                <a:gd name="connsiteX427" fmla="*/ 32657 w 528229"/>
                <a:gd name="connsiteY427" fmla="*/ 52252 h 247377"/>
                <a:gd name="connsiteX428" fmla="*/ 35106 w 528229"/>
                <a:gd name="connsiteY428" fmla="*/ 52252 h 247377"/>
                <a:gd name="connsiteX429" fmla="*/ 36739 w 528229"/>
                <a:gd name="connsiteY429" fmla="*/ 51435 h 247377"/>
                <a:gd name="connsiteX430" fmla="*/ 37556 w 528229"/>
                <a:gd name="connsiteY430" fmla="*/ 48986 h 247377"/>
                <a:gd name="connsiteX431" fmla="*/ 38372 w 528229"/>
                <a:gd name="connsiteY431" fmla="*/ 48169 h 247377"/>
                <a:gd name="connsiteX432" fmla="*/ 39188 w 528229"/>
                <a:gd name="connsiteY432" fmla="*/ 48169 h 247377"/>
                <a:gd name="connsiteX433" fmla="*/ 40821 w 528229"/>
                <a:gd name="connsiteY433" fmla="*/ 48169 h 247377"/>
                <a:gd name="connsiteX434" fmla="*/ 42454 w 528229"/>
                <a:gd name="connsiteY434" fmla="*/ 47353 h 247377"/>
                <a:gd name="connsiteX435" fmla="*/ 43271 w 528229"/>
                <a:gd name="connsiteY435" fmla="*/ 47353 h 247377"/>
                <a:gd name="connsiteX436" fmla="*/ 45720 w 528229"/>
                <a:gd name="connsiteY436" fmla="*/ 46537 h 247377"/>
                <a:gd name="connsiteX437" fmla="*/ 48169 w 528229"/>
                <a:gd name="connsiteY437" fmla="*/ 46537 h 247377"/>
                <a:gd name="connsiteX438" fmla="*/ 48986 w 528229"/>
                <a:gd name="connsiteY438" fmla="*/ 45720 h 247377"/>
                <a:gd name="connsiteX439" fmla="*/ 49802 w 528229"/>
                <a:gd name="connsiteY439" fmla="*/ 44904 h 247377"/>
                <a:gd name="connsiteX440" fmla="*/ 51435 w 528229"/>
                <a:gd name="connsiteY440" fmla="*/ 44087 h 247377"/>
                <a:gd name="connsiteX441" fmla="*/ 53068 w 528229"/>
                <a:gd name="connsiteY441" fmla="*/ 43271 h 247377"/>
                <a:gd name="connsiteX442" fmla="*/ 54701 w 528229"/>
                <a:gd name="connsiteY442" fmla="*/ 41638 h 247377"/>
                <a:gd name="connsiteX443" fmla="*/ 55517 w 528229"/>
                <a:gd name="connsiteY443" fmla="*/ 41638 h 247377"/>
                <a:gd name="connsiteX444" fmla="*/ 57966 w 528229"/>
                <a:gd name="connsiteY444" fmla="*/ 40821 h 247377"/>
                <a:gd name="connsiteX445" fmla="*/ 58783 w 528229"/>
                <a:gd name="connsiteY445" fmla="*/ 40821 h 247377"/>
                <a:gd name="connsiteX446" fmla="*/ 59599 w 528229"/>
                <a:gd name="connsiteY446" fmla="*/ 40821 h 247377"/>
                <a:gd name="connsiteX447" fmla="*/ 61232 w 528229"/>
                <a:gd name="connsiteY447" fmla="*/ 40821 h 247377"/>
                <a:gd name="connsiteX448" fmla="*/ 62048 w 528229"/>
                <a:gd name="connsiteY448" fmla="*/ 39189 h 247377"/>
                <a:gd name="connsiteX449" fmla="*/ 63681 w 528229"/>
                <a:gd name="connsiteY449" fmla="*/ 38372 h 247377"/>
                <a:gd name="connsiteX450" fmla="*/ 65314 w 528229"/>
                <a:gd name="connsiteY450" fmla="*/ 38372 h 247377"/>
                <a:gd name="connsiteX451" fmla="*/ 66131 w 528229"/>
                <a:gd name="connsiteY451" fmla="*/ 37556 h 247377"/>
                <a:gd name="connsiteX452" fmla="*/ 66947 w 528229"/>
                <a:gd name="connsiteY452" fmla="*/ 35923 h 247377"/>
                <a:gd name="connsiteX453" fmla="*/ 68580 w 528229"/>
                <a:gd name="connsiteY453" fmla="*/ 35106 h 247377"/>
                <a:gd name="connsiteX454" fmla="*/ 71029 w 528229"/>
                <a:gd name="connsiteY454" fmla="*/ 35106 h 247377"/>
                <a:gd name="connsiteX455" fmla="*/ 73479 w 528229"/>
                <a:gd name="connsiteY455" fmla="*/ 35106 h 247377"/>
                <a:gd name="connsiteX456" fmla="*/ 75112 w 528229"/>
                <a:gd name="connsiteY456" fmla="*/ 35106 h 247377"/>
                <a:gd name="connsiteX457" fmla="*/ 75928 w 528229"/>
                <a:gd name="connsiteY457" fmla="*/ 33474 h 247377"/>
                <a:gd name="connsiteX458" fmla="*/ 75928 w 528229"/>
                <a:gd name="connsiteY458" fmla="*/ 32657 h 247377"/>
                <a:gd name="connsiteX459" fmla="*/ 75928 w 528229"/>
                <a:gd name="connsiteY459" fmla="*/ 31841 h 247377"/>
                <a:gd name="connsiteX460" fmla="*/ 76744 w 528229"/>
                <a:gd name="connsiteY460" fmla="*/ 31841 h 247377"/>
                <a:gd name="connsiteX461" fmla="*/ 77561 w 528229"/>
                <a:gd name="connsiteY461" fmla="*/ 33474 h 247377"/>
                <a:gd name="connsiteX462" fmla="*/ 78377 w 528229"/>
                <a:gd name="connsiteY462" fmla="*/ 34290 h 247377"/>
                <a:gd name="connsiteX463" fmla="*/ 80010 w 528229"/>
                <a:gd name="connsiteY463" fmla="*/ 35106 h 247377"/>
                <a:gd name="connsiteX464" fmla="*/ 80826 w 528229"/>
                <a:gd name="connsiteY464" fmla="*/ 35923 h 247377"/>
                <a:gd name="connsiteX465" fmla="*/ 81643 w 528229"/>
                <a:gd name="connsiteY465" fmla="*/ 35923 h 247377"/>
                <a:gd name="connsiteX466" fmla="*/ 82459 w 528229"/>
                <a:gd name="connsiteY466" fmla="*/ 35106 h 247377"/>
                <a:gd name="connsiteX467" fmla="*/ 83276 w 528229"/>
                <a:gd name="connsiteY467" fmla="*/ 33474 h 247377"/>
                <a:gd name="connsiteX468" fmla="*/ 84908 w 528229"/>
                <a:gd name="connsiteY468" fmla="*/ 33474 h 247377"/>
                <a:gd name="connsiteX469" fmla="*/ 86541 w 528229"/>
                <a:gd name="connsiteY469" fmla="*/ 33474 h 247377"/>
                <a:gd name="connsiteX470" fmla="*/ 86541 w 528229"/>
                <a:gd name="connsiteY470" fmla="*/ 34290 h 247377"/>
                <a:gd name="connsiteX471" fmla="*/ 86541 w 528229"/>
                <a:gd name="connsiteY471" fmla="*/ 35106 h 247377"/>
                <a:gd name="connsiteX472" fmla="*/ 87358 w 528229"/>
                <a:gd name="connsiteY472" fmla="*/ 36739 h 247377"/>
                <a:gd name="connsiteX473" fmla="*/ 88990 w 528229"/>
                <a:gd name="connsiteY473" fmla="*/ 38372 h 247377"/>
                <a:gd name="connsiteX474" fmla="*/ 90623 w 528229"/>
                <a:gd name="connsiteY474" fmla="*/ 38372 h 247377"/>
                <a:gd name="connsiteX475" fmla="*/ 91440 w 528229"/>
                <a:gd name="connsiteY475" fmla="*/ 38372 h 247377"/>
                <a:gd name="connsiteX476" fmla="*/ 93073 w 528229"/>
                <a:gd name="connsiteY476" fmla="*/ 38372 h 247377"/>
                <a:gd name="connsiteX477" fmla="*/ 94706 w 528229"/>
                <a:gd name="connsiteY477" fmla="*/ 38372 h 247377"/>
                <a:gd name="connsiteX478" fmla="*/ 97155 w 528229"/>
                <a:gd name="connsiteY478" fmla="*/ 38372 h 247377"/>
                <a:gd name="connsiteX479" fmla="*/ 97971 w 528229"/>
                <a:gd name="connsiteY479" fmla="*/ 38372 h 247377"/>
                <a:gd name="connsiteX480" fmla="*/ 100421 w 528229"/>
                <a:gd name="connsiteY480" fmla="*/ 38372 h 247377"/>
                <a:gd name="connsiteX481" fmla="*/ 103687 w 528229"/>
                <a:gd name="connsiteY481" fmla="*/ 38372 h 247377"/>
                <a:gd name="connsiteX482" fmla="*/ 105319 w 528229"/>
                <a:gd name="connsiteY482" fmla="*/ 38372 h 247377"/>
                <a:gd name="connsiteX483" fmla="*/ 108585 w 528229"/>
                <a:gd name="connsiteY483" fmla="*/ 39189 h 247377"/>
                <a:gd name="connsiteX484" fmla="*/ 109401 w 528229"/>
                <a:gd name="connsiteY484" fmla="*/ 40005 h 247377"/>
                <a:gd name="connsiteX485" fmla="*/ 110218 w 528229"/>
                <a:gd name="connsiteY485" fmla="*/ 42454 h 247377"/>
                <a:gd name="connsiteX486" fmla="*/ 111034 w 528229"/>
                <a:gd name="connsiteY486" fmla="*/ 44904 h 247377"/>
                <a:gd name="connsiteX487" fmla="*/ 111034 w 528229"/>
                <a:gd name="connsiteY487" fmla="*/ 47353 h 247377"/>
                <a:gd name="connsiteX488" fmla="*/ 111851 w 528229"/>
                <a:gd name="connsiteY488" fmla="*/ 48169 h 247377"/>
                <a:gd name="connsiteX489" fmla="*/ 112667 w 528229"/>
                <a:gd name="connsiteY489" fmla="*/ 48169 h 247377"/>
                <a:gd name="connsiteX490" fmla="*/ 113483 w 528229"/>
                <a:gd name="connsiteY490" fmla="*/ 48986 h 247377"/>
                <a:gd name="connsiteX491" fmla="*/ 114300 w 528229"/>
                <a:gd name="connsiteY491" fmla="*/ 49802 h 247377"/>
                <a:gd name="connsiteX492" fmla="*/ 115116 w 528229"/>
                <a:gd name="connsiteY492" fmla="*/ 51435 h 247377"/>
                <a:gd name="connsiteX493" fmla="*/ 115933 w 528229"/>
                <a:gd name="connsiteY493" fmla="*/ 51435 h 247377"/>
                <a:gd name="connsiteX494" fmla="*/ 116749 w 528229"/>
                <a:gd name="connsiteY494" fmla="*/ 51435 h 247377"/>
                <a:gd name="connsiteX495" fmla="*/ 118382 w 528229"/>
                <a:gd name="connsiteY495" fmla="*/ 51435 h 247377"/>
                <a:gd name="connsiteX496" fmla="*/ 120015 w 528229"/>
                <a:gd name="connsiteY496" fmla="*/ 51435 h 247377"/>
                <a:gd name="connsiteX497" fmla="*/ 121648 w 528229"/>
                <a:gd name="connsiteY497" fmla="*/ 52252 h 247377"/>
                <a:gd name="connsiteX498" fmla="*/ 122464 w 528229"/>
                <a:gd name="connsiteY498" fmla="*/ 53068 h 247377"/>
                <a:gd name="connsiteX499" fmla="*/ 123281 w 528229"/>
                <a:gd name="connsiteY499" fmla="*/ 53884 h 247377"/>
                <a:gd name="connsiteX500" fmla="*/ 124097 w 528229"/>
                <a:gd name="connsiteY500" fmla="*/ 53884 h 247377"/>
                <a:gd name="connsiteX501" fmla="*/ 126546 w 528229"/>
                <a:gd name="connsiteY501" fmla="*/ 53884 h 247377"/>
                <a:gd name="connsiteX502" fmla="*/ 127363 w 528229"/>
                <a:gd name="connsiteY502" fmla="*/ 53884 h 247377"/>
                <a:gd name="connsiteX503" fmla="*/ 128179 w 528229"/>
                <a:gd name="connsiteY503" fmla="*/ 54701 h 247377"/>
                <a:gd name="connsiteX504" fmla="*/ 129812 w 528229"/>
                <a:gd name="connsiteY504" fmla="*/ 54701 h 247377"/>
                <a:gd name="connsiteX505" fmla="*/ 130629 w 528229"/>
                <a:gd name="connsiteY505" fmla="*/ 53884 h 247377"/>
                <a:gd name="connsiteX506" fmla="*/ 133078 w 528229"/>
                <a:gd name="connsiteY506" fmla="*/ 53068 h 247377"/>
                <a:gd name="connsiteX507" fmla="*/ 134711 w 528229"/>
                <a:gd name="connsiteY507" fmla="*/ 52252 h 247377"/>
                <a:gd name="connsiteX508" fmla="*/ 135527 w 528229"/>
                <a:gd name="connsiteY508" fmla="*/ 52252 h 247377"/>
                <a:gd name="connsiteX509" fmla="*/ 136344 w 528229"/>
                <a:gd name="connsiteY509" fmla="*/ 53068 h 247377"/>
                <a:gd name="connsiteX510" fmla="*/ 137160 w 528229"/>
                <a:gd name="connsiteY510" fmla="*/ 53884 h 247377"/>
                <a:gd name="connsiteX511" fmla="*/ 137976 w 528229"/>
                <a:gd name="connsiteY511" fmla="*/ 53884 h 247377"/>
                <a:gd name="connsiteX512" fmla="*/ 138793 w 528229"/>
                <a:gd name="connsiteY512" fmla="*/ 53068 h 247377"/>
                <a:gd name="connsiteX513" fmla="*/ 139609 w 528229"/>
                <a:gd name="connsiteY513" fmla="*/ 53068 h 247377"/>
                <a:gd name="connsiteX514" fmla="*/ 140426 w 528229"/>
                <a:gd name="connsiteY514" fmla="*/ 53884 h 247377"/>
                <a:gd name="connsiteX515" fmla="*/ 142058 w 528229"/>
                <a:gd name="connsiteY515" fmla="*/ 54701 h 247377"/>
                <a:gd name="connsiteX516" fmla="*/ 143691 w 528229"/>
                <a:gd name="connsiteY516" fmla="*/ 56334 h 247377"/>
                <a:gd name="connsiteX517" fmla="*/ 144508 w 528229"/>
                <a:gd name="connsiteY517" fmla="*/ 56334 h 247377"/>
                <a:gd name="connsiteX518" fmla="*/ 146140 w 528229"/>
                <a:gd name="connsiteY518" fmla="*/ 56334 h 247377"/>
                <a:gd name="connsiteX519" fmla="*/ 146957 w 528229"/>
                <a:gd name="connsiteY519" fmla="*/ 56334 h 247377"/>
                <a:gd name="connsiteX520" fmla="*/ 147773 w 528229"/>
                <a:gd name="connsiteY520" fmla="*/ 57150 h 247377"/>
                <a:gd name="connsiteX521" fmla="*/ 148590 w 528229"/>
                <a:gd name="connsiteY521" fmla="*/ 57150 h 247377"/>
                <a:gd name="connsiteX522" fmla="*/ 149406 w 528229"/>
                <a:gd name="connsiteY522" fmla="*/ 56334 h 247377"/>
                <a:gd name="connsiteX523" fmla="*/ 150223 w 528229"/>
                <a:gd name="connsiteY523" fmla="*/ 56334 h 247377"/>
                <a:gd name="connsiteX524" fmla="*/ 155121 w 528229"/>
                <a:gd name="connsiteY524" fmla="*/ 57150 h 247377"/>
                <a:gd name="connsiteX525" fmla="*/ 155938 w 528229"/>
                <a:gd name="connsiteY525" fmla="*/ 58783 h 247377"/>
                <a:gd name="connsiteX526" fmla="*/ 156754 w 528229"/>
                <a:gd name="connsiteY526" fmla="*/ 59599 h 247377"/>
                <a:gd name="connsiteX527" fmla="*/ 157571 w 528229"/>
                <a:gd name="connsiteY527" fmla="*/ 60416 h 247377"/>
                <a:gd name="connsiteX528" fmla="*/ 158387 w 528229"/>
                <a:gd name="connsiteY528" fmla="*/ 61232 h 247377"/>
                <a:gd name="connsiteX529" fmla="*/ 160837 w 528229"/>
                <a:gd name="connsiteY529" fmla="*/ 61232 h 247377"/>
                <a:gd name="connsiteX530" fmla="*/ 161653 w 528229"/>
                <a:gd name="connsiteY530" fmla="*/ 60416 h 247377"/>
                <a:gd name="connsiteX531" fmla="*/ 163286 w 528229"/>
                <a:gd name="connsiteY531" fmla="*/ 58783 h 247377"/>
                <a:gd name="connsiteX532" fmla="*/ 164102 w 528229"/>
                <a:gd name="connsiteY532" fmla="*/ 57150 h 247377"/>
                <a:gd name="connsiteX533" fmla="*/ 164919 w 528229"/>
                <a:gd name="connsiteY533" fmla="*/ 56334 h 247377"/>
                <a:gd name="connsiteX534" fmla="*/ 165735 w 528229"/>
                <a:gd name="connsiteY534" fmla="*/ 56334 h 247377"/>
                <a:gd name="connsiteX535" fmla="*/ 166551 w 528229"/>
                <a:gd name="connsiteY535" fmla="*/ 56334 h 247377"/>
                <a:gd name="connsiteX536" fmla="*/ 167368 w 528229"/>
                <a:gd name="connsiteY536" fmla="*/ 56334 h 247377"/>
                <a:gd name="connsiteX537" fmla="*/ 169001 w 528229"/>
                <a:gd name="connsiteY537" fmla="*/ 54701 h 247377"/>
                <a:gd name="connsiteX538" fmla="*/ 169817 w 528229"/>
                <a:gd name="connsiteY538" fmla="*/ 53884 h 247377"/>
                <a:gd name="connsiteX539" fmla="*/ 171450 w 528229"/>
                <a:gd name="connsiteY539" fmla="*/ 52252 h 247377"/>
                <a:gd name="connsiteX540" fmla="*/ 171450 w 528229"/>
                <a:gd name="connsiteY540" fmla="*/ 51435 h 247377"/>
                <a:gd name="connsiteX541" fmla="*/ 172266 w 528229"/>
                <a:gd name="connsiteY541" fmla="*/ 49802 h 247377"/>
                <a:gd name="connsiteX542" fmla="*/ 173083 w 528229"/>
                <a:gd name="connsiteY542" fmla="*/ 48986 h 247377"/>
                <a:gd name="connsiteX543" fmla="*/ 173899 w 528229"/>
                <a:gd name="connsiteY543" fmla="*/ 47353 h 247377"/>
                <a:gd name="connsiteX544" fmla="*/ 174715 w 528229"/>
                <a:gd name="connsiteY544" fmla="*/ 44087 h 247377"/>
                <a:gd name="connsiteX545" fmla="*/ 174715 w 528229"/>
                <a:gd name="connsiteY545" fmla="*/ 42454 h 247377"/>
                <a:gd name="connsiteX546" fmla="*/ 174715 w 528229"/>
                <a:gd name="connsiteY546" fmla="*/ 41638 h 247377"/>
                <a:gd name="connsiteX547" fmla="*/ 173899 w 528229"/>
                <a:gd name="connsiteY547" fmla="*/ 40821 h 247377"/>
                <a:gd name="connsiteX548" fmla="*/ 172266 w 528229"/>
                <a:gd name="connsiteY548" fmla="*/ 40821 h 247377"/>
                <a:gd name="connsiteX549" fmla="*/ 171450 w 528229"/>
                <a:gd name="connsiteY549" fmla="*/ 40005 h 247377"/>
                <a:gd name="connsiteX550" fmla="*/ 170633 w 528229"/>
                <a:gd name="connsiteY550" fmla="*/ 39189 h 247377"/>
                <a:gd name="connsiteX551" fmla="*/ 169817 w 528229"/>
                <a:gd name="connsiteY551" fmla="*/ 37556 h 247377"/>
                <a:gd name="connsiteX552" fmla="*/ 169001 w 528229"/>
                <a:gd name="connsiteY552" fmla="*/ 35923 h 247377"/>
                <a:gd name="connsiteX553" fmla="*/ 169001 w 528229"/>
                <a:gd name="connsiteY553" fmla="*/ 34290 h 247377"/>
                <a:gd name="connsiteX554" fmla="*/ 169001 w 528229"/>
                <a:gd name="connsiteY554" fmla="*/ 33474 h 247377"/>
                <a:gd name="connsiteX555" fmla="*/ 168184 w 528229"/>
                <a:gd name="connsiteY555" fmla="*/ 32657 h 247377"/>
                <a:gd name="connsiteX556" fmla="*/ 167368 w 528229"/>
                <a:gd name="connsiteY556" fmla="*/ 31024 h 247377"/>
                <a:gd name="connsiteX557" fmla="*/ 166551 w 528229"/>
                <a:gd name="connsiteY557" fmla="*/ 30208 h 247377"/>
                <a:gd name="connsiteX558" fmla="*/ 166551 w 528229"/>
                <a:gd name="connsiteY558" fmla="*/ 28575 h 247377"/>
                <a:gd name="connsiteX559" fmla="*/ 168184 w 528229"/>
                <a:gd name="connsiteY559" fmla="*/ 25309 h 247377"/>
                <a:gd name="connsiteX560" fmla="*/ 168184 w 528229"/>
                <a:gd name="connsiteY560" fmla="*/ 23677 h 247377"/>
                <a:gd name="connsiteX561" fmla="*/ 168184 w 528229"/>
                <a:gd name="connsiteY561" fmla="*/ 22860 h 247377"/>
                <a:gd name="connsiteX562" fmla="*/ 168184 w 528229"/>
                <a:gd name="connsiteY562" fmla="*/ 22044 h 247377"/>
                <a:gd name="connsiteX563" fmla="*/ 168184 w 528229"/>
                <a:gd name="connsiteY563" fmla="*/ 20411 h 247377"/>
                <a:gd name="connsiteX564" fmla="*/ 169001 w 528229"/>
                <a:gd name="connsiteY564" fmla="*/ 19594 h 247377"/>
                <a:gd name="connsiteX565" fmla="*/ 169817 w 528229"/>
                <a:gd name="connsiteY565" fmla="*/ 17962 h 247377"/>
                <a:gd name="connsiteX566" fmla="*/ 170633 w 528229"/>
                <a:gd name="connsiteY566" fmla="*/ 17145 h 247377"/>
                <a:gd name="connsiteX567" fmla="*/ 172266 w 528229"/>
                <a:gd name="connsiteY567" fmla="*/ 17145 h 247377"/>
                <a:gd name="connsiteX568" fmla="*/ 173083 w 528229"/>
                <a:gd name="connsiteY568" fmla="*/ 16329 h 247377"/>
                <a:gd name="connsiteX569" fmla="*/ 173083 w 528229"/>
                <a:gd name="connsiteY569" fmla="*/ 14696 h 247377"/>
                <a:gd name="connsiteX570" fmla="*/ 173899 w 528229"/>
                <a:gd name="connsiteY570" fmla="*/ 13063 h 247377"/>
                <a:gd name="connsiteX571" fmla="*/ 174715 w 528229"/>
                <a:gd name="connsiteY571" fmla="*/ 12246 h 247377"/>
                <a:gd name="connsiteX572" fmla="*/ 175532 w 528229"/>
                <a:gd name="connsiteY572" fmla="*/ 11430 h 247377"/>
                <a:gd name="connsiteX573" fmla="*/ 180431 w 528229"/>
                <a:gd name="connsiteY573" fmla="*/ 8981 h 247377"/>
                <a:gd name="connsiteX574" fmla="*/ 182063 w 528229"/>
                <a:gd name="connsiteY574" fmla="*/ 6531 h 247377"/>
                <a:gd name="connsiteX575" fmla="*/ 182880 w 528229"/>
                <a:gd name="connsiteY575" fmla="*/ 4899 h 247377"/>
                <a:gd name="connsiteX576" fmla="*/ 183696 w 528229"/>
                <a:gd name="connsiteY576" fmla="*/ 1633 h 247377"/>
                <a:gd name="connsiteX577" fmla="*/ 184513 w 528229"/>
                <a:gd name="connsiteY577" fmla="*/ 0 h 247377"/>
                <a:gd name="connsiteX578" fmla="*/ 185329 w 528229"/>
                <a:gd name="connsiteY578" fmla="*/ 816 h 247377"/>
                <a:gd name="connsiteX579" fmla="*/ 186962 w 528229"/>
                <a:gd name="connsiteY579" fmla="*/ 2449 h 247377"/>
                <a:gd name="connsiteX580" fmla="*/ 187779 w 528229"/>
                <a:gd name="connsiteY580" fmla="*/ 2449 h 247377"/>
                <a:gd name="connsiteX581" fmla="*/ 189412 w 528229"/>
                <a:gd name="connsiteY581" fmla="*/ 3266 h 247377"/>
                <a:gd name="connsiteX582" fmla="*/ 193494 w 528229"/>
                <a:gd name="connsiteY582" fmla="*/ 4899 h 247377"/>
                <a:gd name="connsiteX583" fmla="*/ 195943 w 528229"/>
                <a:gd name="connsiteY583" fmla="*/ 5715 h 247377"/>
                <a:gd name="connsiteX584" fmla="*/ 197576 w 528229"/>
                <a:gd name="connsiteY584" fmla="*/ 5715 h 247377"/>
                <a:gd name="connsiteX585" fmla="*/ 199208 w 528229"/>
                <a:gd name="connsiteY585" fmla="*/ 6531 h 247377"/>
                <a:gd name="connsiteX586" fmla="*/ 200025 w 528229"/>
                <a:gd name="connsiteY586" fmla="*/ 7348 h 247377"/>
                <a:gd name="connsiteX587" fmla="*/ 202474 w 528229"/>
                <a:gd name="connsiteY587" fmla="*/ 8981 h 247377"/>
                <a:gd name="connsiteX588" fmla="*/ 204107 w 528229"/>
                <a:gd name="connsiteY588" fmla="*/ 9797 h 247377"/>
                <a:gd name="connsiteX589" fmla="*/ 207373 w 528229"/>
                <a:gd name="connsiteY589" fmla="*/ 9797 h 247377"/>
                <a:gd name="connsiteX590" fmla="*/ 211455 w 528229"/>
                <a:gd name="connsiteY590" fmla="*/ 9797 h 247377"/>
                <a:gd name="connsiteX591" fmla="*/ 212271 w 528229"/>
                <a:gd name="connsiteY591" fmla="*/ 9797 h 247377"/>
                <a:gd name="connsiteX592" fmla="*/ 215537 w 528229"/>
                <a:gd name="connsiteY592" fmla="*/ 11430 h 247377"/>
                <a:gd name="connsiteX593" fmla="*/ 218803 w 528229"/>
                <a:gd name="connsiteY593" fmla="*/ 13063 h 247377"/>
                <a:gd name="connsiteX594" fmla="*/ 222069 w 528229"/>
                <a:gd name="connsiteY594" fmla="*/ 14696 h 247377"/>
                <a:gd name="connsiteX595" fmla="*/ 224518 w 528229"/>
                <a:gd name="connsiteY595" fmla="*/ 15512 h 247377"/>
                <a:gd name="connsiteX596" fmla="*/ 226151 w 528229"/>
                <a:gd name="connsiteY596" fmla="*/ 16329 h 247377"/>
                <a:gd name="connsiteX597" fmla="*/ 227783 w 528229"/>
                <a:gd name="connsiteY597" fmla="*/ 17145 h 247377"/>
                <a:gd name="connsiteX598" fmla="*/ 229416 w 528229"/>
                <a:gd name="connsiteY598" fmla="*/ 16329 h 247377"/>
                <a:gd name="connsiteX599" fmla="*/ 231049 w 528229"/>
                <a:gd name="connsiteY599" fmla="*/ 16329 h 247377"/>
                <a:gd name="connsiteX600" fmla="*/ 235131 w 528229"/>
                <a:gd name="connsiteY600" fmla="*/ 17962 h 247377"/>
                <a:gd name="connsiteX601" fmla="*/ 237581 w 528229"/>
                <a:gd name="connsiteY601" fmla="*/ 18778 h 247377"/>
                <a:gd name="connsiteX602" fmla="*/ 240030 w 528229"/>
                <a:gd name="connsiteY602" fmla="*/ 19594 h 247377"/>
                <a:gd name="connsiteX603" fmla="*/ 240846 w 528229"/>
                <a:gd name="connsiteY603" fmla="*/ 20411 h 247377"/>
                <a:gd name="connsiteX604" fmla="*/ 240846 w 528229"/>
                <a:gd name="connsiteY604" fmla="*/ 22044 h 247377"/>
                <a:gd name="connsiteX605" fmla="*/ 240846 w 528229"/>
                <a:gd name="connsiteY605" fmla="*/ 22860 h 247377"/>
                <a:gd name="connsiteX606" fmla="*/ 240846 w 528229"/>
                <a:gd name="connsiteY606" fmla="*/ 25309 h 247377"/>
                <a:gd name="connsiteX607" fmla="*/ 241663 w 528229"/>
                <a:gd name="connsiteY607" fmla="*/ 26942 h 247377"/>
                <a:gd name="connsiteX608" fmla="*/ 241663 w 528229"/>
                <a:gd name="connsiteY608" fmla="*/ 28575 h 247377"/>
                <a:gd name="connsiteX609" fmla="*/ 241663 w 528229"/>
                <a:gd name="connsiteY609" fmla="*/ 30208 h 247377"/>
                <a:gd name="connsiteX610" fmla="*/ 241663 w 528229"/>
                <a:gd name="connsiteY610" fmla="*/ 31841 h 247377"/>
                <a:gd name="connsiteX611" fmla="*/ 241663 w 528229"/>
                <a:gd name="connsiteY611" fmla="*/ 32657 h 247377"/>
                <a:gd name="connsiteX612" fmla="*/ 242479 w 528229"/>
                <a:gd name="connsiteY612" fmla="*/ 33474 h 247377"/>
                <a:gd name="connsiteX613" fmla="*/ 243296 w 528229"/>
                <a:gd name="connsiteY613" fmla="*/ 35106 h 247377"/>
                <a:gd name="connsiteX614" fmla="*/ 243296 w 528229"/>
                <a:gd name="connsiteY614" fmla="*/ 36739 h 247377"/>
                <a:gd name="connsiteX615" fmla="*/ 243296 w 528229"/>
                <a:gd name="connsiteY615" fmla="*/ 37556 h 247377"/>
                <a:gd name="connsiteX616" fmla="*/ 243296 w 528229"/>
                <a:gd name="connsiteY616" fmla="*/ 39189 h 247377"/>
                <a:gd name="connsiteX617" fmla="*/ 244112 w 528229"/>
                <a:gd name="connsiteY617" fmla="*/ 40005 h 247377"/>
                <a:gd name="connsiteX618" fmla="*/ 244929 w 528229"/>
                <a:gd name="connsiteY618" fmla="*/ 40005 h 247377"/>
                <a:gd name="connsiteX619" fmla="*/ 245745 w 528229"/>
                <a:gd name="connsiteY619" fmla="*/ 40005 h 247377"/>
                <a:gd name="connsiteX620" fmla="*/ 247378 w 528229"/>
                <a:gd name="connsiteY620" fmla="*/ 41638 h 247377"/>
                <a:gd name="connsiteX621" fmla="*/ 249827 w 528229"/>
                <a:gd name="connsiteY621" fmla="*/ 43271 h 247377"/>
                <a:gd name="connsiteX622" fmla="*/ 251460 w 528229"/>
                <a:gd name="connsiteY622" fmla="*/ 44087 h 247377"/>
                <a:gd name="connsiteX623" fmla="*/ 253093 w 528229"/>
                <a:gd name="connsiteY623" fmla="*/ 44904 h 247377"/>
                <a:gd name="connsiteX624" fmla="*/ 256358 w 528229"/>
                <a:gd name="connsiteY624" fmla="*/ 45720 h 247377"/>
                <a:gd name="connsiteX625" fmla="*/ 257991 w 528229"/>
                <a:gd name="connsiteY625" fmla="*/ 45720 h 247377"/>
                <a:gd name="connsiteX626" fmla="*/ 258808 w 528229"/>
                <a:gd name="connsiteY626" fmla="*/ 46537 h 247377"/>
                <a:gd name="connsiteX627" fmla="*/ 259624 w 528229"/>
                <a:gd name="connsiteY627" fmla="*/ 48169 h 247377"/>
                <a:gd name="connsiteX628" fmla="*/ 261257 w 528229"/>
                <a:gd name="connsiteY628" fmla="*/ 48169 h 247377"/>
                <a:gd name="connsiteX629" fmla="*/ 262890 w 528229"/>
                <a:gd name="connsiteY629" fmla="*/ 48986 h 247377"/>
                <a:gd name="connsiteX630" fmla="*/ 265339 w 528229"/>
                <a:gd name="connsiteY630" fmla="*/ 49802 h 247377"/>
                <a:gd name="connsiteX631" fmla="*/ 266972 w 528229"/>
                <a:gd name="connsiteY631" fmla="*/ 49802 h 247377"/>
                <a:gd name="connsiteX632" fmla="*/ 268605 w 528229"/>
                <a:gd name="connsiteY632" fmla="*/ 48986 h 247377"/>
                <a:gd name="connsiteX633" fmla="*/ 269421 w 528229"/>
                <a:gd name="connsiteY633" fmla="*/ 48986 h 247377"/>
                <a:gd name="connsiteX634" fmla="*/ 271054 w 528229"/>
                <a:gd name="connsiteY634" fmla="*/ 48986 h 247377"/>
                <a:gd name="connsiteX635" fmla="*/ 272687 w 528229"/>
                <a:gd name="connsiteY635" fmla="*/ 48986 h 247377"/>
                <a:gd name="connsiteX636" fmla="*/ 274320 w 528229"/>
                <a:gd name="connsiteY636" fmla="*/ 48986 h 247377"/>
                <a:gd name="connsiteX637" fmla="*/ 275953 w 528229"/>
                <a:gd name="connsiteY637" fmla="*/ 48169 h 247377"/>
                <a:gd name="connsiteX638" fmla="*/ 277586 w 528229"/>
                <a:gd name="connsiteY638" fmla="*/ 46537 h 247377"/>
                <a:gd name="connsiteX639" fmla="*/ 279219 w 528229"/>
                <a:gd name="connsiteY639" fmla="*/ 45720 h 247377"/>
                <a:gd name="connsiteX640" fmla="*/ 281668 w 528229"/>
                <a:gd name="connsiteY640" fmla="*/ 45720 h 247377"/>
                <a:gd name="connsiteX641" fmla="*/ 283301 w 528229"/>
                <a:gd name="connsiteY641" fmla="*/ 44904 h 247377"/>
                <a:gd name="connsiteX642" fmla="*/ 288199 w 528229"/>
                <a:gd name="connsiteY642" fmla="*/ 44087 h 247377"/>
                <a:gd name="connsiteX643" fmla="*/ 289832 w 528229"/>
                <a:gd name="connsiteY643" fmla="*/ 44087 h 247377"/>
                <a:gd name="connsiteX644" fmla="*/ 291465 w 528229"/>
                <a:gd name="connsiteY644" fmla="*/ 43271 h 247377"/>
                <a:gd name="connsiteX645" fmla="*/ 293098 w 528229"/>
                <a:gd name="connsiteY645" fmla="*/ 42454 h 247377"/>
                <a:gd name="connsiteX646" fmla="*/ 294731 w 528229"/>
                <a:gd name="connsiteY646" fmla="*/ 42454 h 247377"/>
                <a:gd name="connsiteX647" fmla="*/ 297180 w 528229"/>
                <a:gd name="connsiteY647" fmla="*/ 43271 h 247377"/>
                <a:gd name="connsiteX648" fmla="*/ 299629 w 528229"/>
                <a:gd name="connsiteY648" fmla="*/ 44087 h 247377"/>
                <a:gd name="connsiteX649" fmla="*/ 302895 w 528229"/>
                <a:gd name="connsiteY649" fmla="*/ 44087 h 247377"/>
                <a:gd name="connsiteX650" fmla="*/ 304528 w 528229"/>
                <a:gd name="connsiteY650" fmla="*/ 44904 h 247377"/>
                <a:gd name="connsiteX651" fmla="*/ 306161 w 528229"/>
                <a:gd name="connsiteY651" fmla="*/ 45720 h 247377"/>
                <a:gd name="connsiteX652" fmla="*/ 308610 w 528229"/>
                <a:gd name="connsiteY652" fmla="*/ 46537 h 247377"/>
                <a:gd name="connsiteX653" fmla="*/ 311059 w 528229"/>
                <a:gd name="connsiteY653" fmla="*/ 46537 h 247377"/>
                <a:gd name="connsiteX654" fmla="*/ 314325 w 528229"/>
                <a:gd name="connsiteY654" fmla="*/ 46537 h 247377"/>
                <a:gd name="connsiteX655" fmla="*/ 316774 w 528229"/>
                <a:gd name="connsiteY655" fmla="*/ 47353 h 247377"/>
                <a:gd name="connsiteX656" fmla="*/ 319223 w 528229"/>
                <a:gd name="connsiteY656" fmla="*/ 48986 h 247377"/>
                <a:gd name="connsiteX657" fmla="*/ 320856 w 528229"/>
                <a:gd name="connsiteY657" fmla="*/ 50619 h 247377"/>
                <a:gd name="connsiteX658" fmla="*/ 322489 w 528229"/>
                <a:gd name="connsiteY658" fmla="*/ 53068 h 247377"/>
                <a:gd name="connsiteX659" fmla="*/ 324122 w 528229"/>
                <a:gd name="connsiteY659" fmla="*/ 54701 h 247377"/>
                <a:gd name="connsiteX660" fmla="*/ 325755 w 528229"/>
                <a:gd name="connsiteY660" fmla="*/ 55517 h 247377"/>
                <a:gd name="connsiteX661" fmla="*/ 327388 w 528229"/>
                <a:gd name="connsiteY661" fmla="*/ 55517 h 247377"/>
                <a:gd name="connsiteX662" fmla="*/ 332287 w 528229"/>
                <a:gd name="connsiteY662" fmla="*/ 55517 h 247377"/>
                <a:gd name="connsiteX663" fmla="*/ 334736 w 528229"/>
                <a:gd name="connsiteY663" fmla="*/ 56334 h 247377"/>
                <a:gd name="connsiteX664" fmla="*/ 337185 w 528229"/>
                <a:gd name="connsiteY664" fmla="*/ 56334 h 247377"/>
                <a:gd name="connsiteX665" fmla="*/ 338001 w 528229"/>
                <a:gd name="connsiteY665" fmla="*/ 57150 h 247377"/>
                <a:gd name="connsiteX666" fmla="*/ 338001 w 528229"/>
                <a:gd name="connsiteY666" fmla="*/ 58783 h 247377"/>
                <a:gd name="connsiteX667" fmla="*/ 338001 w 528229"/>
                <a:gd name="connsiteY667" fmla="*/ 61232 h 247377"/>
                <a:gd name="connsiteX668" fmla="*/ 338001 w 528229"/>
                <a:gd name="connsiteY668" fmla="*/ 62865 h 247377"/>
                <a:gd name="connsiteX669" fmla="*/ 338818 w 528229"/>
                <a:gd name="connsiteY669" fmla="*/ 63681 h 247377"/>
                <a:gd name="connsiteX670" fmla="*/ 339634 w 528229"/>
                <a:gd name="connsiteY670" fmla="*/ 63681 h 247377"/>
                <a:gd name="connsiteX671" fmla="*/ 339634 w 528229"/>
                <a:gd name="connsiteY671" fmla="*/ 65314 h 247377"/>
                <a:gd name="connsiteX672" fmla="*/ 340451 w 528229"/>
                <a:gd name="connsiteY672" fmla="*/ 66131 h 247377"/>
                <a:gd name="connsiteX673" fmla="*/ 342083 w 528229"/>
                <a:gd name="connsiteY673" fmla="*/ 66947 h 247377"/>
                <a:gd name="connsiteX674" fmla="*/ 345349 w 528229"/>
                <a:gd name="connsiteY674" fmla="*/ 70213 h 247377"/>
                <a:gd name="connsiteX675" fmla="*/ 346982 w 528229"/>
                <a:gd name="connsiteY675" fmla="*/ 71846 h 247377"/>
                <a:gd name="connsiteX676" fmla="*/ 348615 w 528229"/>
                <a:gd name="connsiteY676" fmla="*/ 72662 h 247377"/>
                <a:gd name="connsiteX677" fmla="*/ 350248 w 528229"/>
                <a:gd name="connsiteY677" fmla="*/ 72662 h 247377"/>
                <a:gd name="connsiteX678" fmla="*/ 353513 w 528229"/>
                <a:gd name="connsiteY678" fmla="*/ 72662 h 247377"/>
                <a:gd name="connsiteX679" fmla="*/ 358412 w 528229"/>
                <a:gd name="connsiteY679" fmla="*/ 72662 h 247377"/>
                <a:gd name="connsiteX680" fmla="*/ 361678 w 528229"/>
                <a:gd name="connsiteY680" fmla="*/ 73479 h 247377"/>
                <a:gd name="connsiteX681" fmla="*/ 363311 w 528229"/>
                <a:gd name="connsiteY681" fmla="*/ 74295 h 247377"/>
                <a:gd name="connsiteX682" fmla="*/ 366576 w 528229"/>
                <a:gd name="connsiteY682" fmla="*/ 75112 h 247377"/>
                <a:gd name="connsiteX683" fmla="*/ 370658 w 528229"/>
                <a:gd name="connsiteY683" fmla="*/ 75928 h 247377"/>
                <a:gd name="connsiteX684" fmla="*/ 373924 w 528229"/>
                <a:gd name="connsiteY684" fmla="*/ 76744 h 247377"/>
                <a:gd name="connsiteX685" fmla="*/ 375557 w 528229"/>
                <a:gd name="connsiteY685" fmla="*/ 75928 h 247377"/>
                <a:gd name="connsiteX686" fmla="*/ 377190 w 528229"/>
                <a:gd name="connsiteY686" fmla="*/ 75928 h 247377"/>
                <a:gd name="connsiteX687" fmla="*/ 378823 w 528229"/>
                <a:gd name="connsiteY687" fmla="*/ 76744 h 247377"/>
                <a:gd name="connsiteX688" fmla="*/ 380456 w 528229"/>
                <a:gd name="connsiteY688" fmla="*/ 78377 h 247377"/>
                <a:gd name="connsiteX689" fmla="*/ 382088 w 528229"/>
                <a:gd name="connsiteY689" fmla="*/ 78377 h 247377"/>
                <a:gd name="connsiteX690" fmla="*/ 383721 w 528229"/>
                <a:gd name="connsiteY690" fmla="*/ 77561 h 247377"/>
                <a:gd name="connsiteX691" fmla="*/ 390253 w 528229"/>
                <a:gd name="connsiteY691" fmla="*/ 74295 h 247377"/>
                <a:gd name="connsiteX692" fmla="*/ 392702 w 528229"/>
                <a:gd name="connsiteY692" fmla="*/ 72662 h 247377"/>
                <a:gd name="connsiteX693" fmla="*/ 394335 w 528229"/>
                <a:gd name="connsiteY693" fmla="*/ 72662 h 247377"/>
                <a:gd name="connsiteX694" fmla="*/ 395968 w 528229"/>
                <a:gd name="connsiteY694" fmla="*/ 71846 h 247377"/>
                <a:gd name="connsiteX695" fmla="*/ 396784 w 528229"/>
                <a:gd name="connsiteY695" fmla="*/ 71846 h 247377"/>
                <a:gd name="connsiteX696" fmla="*/ 399233 w 528229"/>
                <a:gd name="connsiteY696" fmla="*/ 71029 h 247377"/>
                <a:gd name="connsiteX697" fmla="*/ 400866 w 528229"/>
                <a:gd name="connsiteY697" fmla="*/ 71029 h 247377"/>
                <a:gd name="connsiteX698" fmla="*/ 402499 w 528229"/>
                <a:gd name="connsiteY698" fmla="*/ 71029 h 247377"/>
                <a:gd name="connsiteX699" fmla="*/ 404948 w 528229"/>
                <a:gd name="connsiteY699" fmla="*/ 71029 h 247377"/>
                <a:gd name="connsiteX700" fmla="*/ 409847 w 528229"/>
                <a:gd name="connsiteY700" fmla="*/ 68580 h 247377"/>
                <a:gd name="connsiteX701" fmla="*/ 411480 w 528229"/>
                <a:gd name="connsiteY701" fmla="*/ 67764 h 247377"/>
                <a:gd name="connsiteX702" fmla="*/ 414746 w 528229"/>
                <a:gd name="connsiteY702" fmla="*/ 68580 h 247377"/>
                <a:gd name="connsiteX703" fmla="*/ 416379 w 528229"/>
                <a:gd name="connsiteY703" fmla="*/ 67764 h 247377"/>
                <a:gd name="connsiteX704" fmla="*/ 418012 w 528229"/>
                <a:gd name="connsiteY704" fmla="*/ 66947 h 247377"/>
                <a:gd name="connsiteX705" fmla="*/ 420461 w 528229"/>
                <a:gd name="connsiteY705" fmla="*/ 66131 h 247377"/>
                <a:gd name="connsiteX706" fmla="*/ 421277 w 528229"/>
                <a:gd name="connsiteY706" fmla="*/ 64498 h 247377"/>
                <a:gd name="connsiteX707" fmla="*/ 422094 w 528229"/>
                <a:gd name="connsiteY707" fmla="*/ 62049 h 247377"/>
                <a:gd name="connsiteX708" fmla="*/ 424543 w 528229"/>
                <a:gd name="connsiteY708" fmla="*/ 60416 h 247377"/>
                <a:gd name="connsiteX709" fmla="*/ 426992 w 528229"/>
                <a:gd name="connsiteY709" fmla="*/ 58783 h 247377"/>
                <a:gd name="connsiteX710" fmla="*/ 429441 w 528229"/>
                <a:gd name="connsiteY710" fmla="*/ 57150 h 247377"/>
                <a:gd name="connsiteX711" fmla="*/ 431890 w 528229"/>
                <a:gd name="connsiteY711" fmla="*/ 55517 h 247377"/>
                <a:gd name="connsiteX712" fmla="*/ 434340 w 528229"/>
                <a:gd name="connsiteY712" fmla="*/ 54701 h 247377"/>
                <a:gd name="connsiteX713" fmla="*/ 437606 w 528229"/>
                <a:gd name="connsiteY713" fmla="*/ 52252 h 247377"/>
                <a:gd name="connsiteX714" fmla="*/ 440055 w 528229"/>
                <a:gd name="connsiteY714" fmla="*/ 50619 h 247377"/>
                <a:gd name="connsiteX715" fmla="*/ 441688 w 528229"/>
                <a:gd name="connsiteY715" fmla="*/ 49802 h 247377"/>
                <a:gd name="connsiteX716" fmla="*/ 443321 w 528229"/>
                <a:gd name="connsiteY716" fmla="*/ 50619 h 247377"/>
                <a:gd name="connsiteX717" fmla="*/ 445770 w 528229"/>
                <a:gd name="connsiteY717" fmla="*/ 50619 h 247377"/>
                <a:gd name="connsiteX718" fmla="*/ 447403 w 528229"/>
                <a:gd name="connsiteY718" fmla="*/ 50619 h 247377"/>
                <a:gd name="connsiteX719" fmla="*/ 448219 w 528229"/>
                <a:gd name="connsiteY719" fmla="*/ 50619 h 247377"/>
                <a:gd name="connsiteX720" fmla="*/ 450669 w 528229"/>
                <a:gd name="connsiteY720" fmla="*/ 52252 h 247377"/>
                <a:gd name="connsiteX721" fmla="*/ 453118 w 528229"/>
                <a:gd name="connsiteY721" fmla="*/ 53068 h 247377"/>
                <a:gd name="connsiteX722" fmla="*/ 454751 w 528229"/>
                <a:gd name="connsiteY722" fmla="*/ 54701 h 247377"/>
                <a:gd name="connsiteX723" fmla="*/ 458016 w 528229"/>
                <a:gd name="connsiteY723" fmla="*/ 57150 h 247377"/>
                <a:gd name="connsiteX724" fmla="*/ 459649 w 528229"/>
                <a:gd name="connsiteY724" fmla="*/ 57966 h 247377"/>
                <a:gd name="connsiteX725" fmla="*/ 460465 w 528229"/>
                <a:gd name="connsiteY725" fmla="*/ 57966 h 247377"/>
                <a:gd name="connsiteX726" fmla="*/ 462915 w 528229"/>
                <a:gd name="connsiteY726" fmla="*/ 57966 h 247377"/>
                <a:gd name="connsiteX727" fmla="*/ 465364 w 528229"/>
                <a:gd name="connsiteY727" fmla="*/ 57966 h 247377"/>
                <a:gd name="connsiteX728" fmla="*/ 466997 w 528229"/>
                <a:gd name="connsiteY728" fmla="*/ 57150 h 247377"/>
                <a:gd name="connsiteX729" fmla="*/ 469446 w 528229"/>
                <a:gd name="connsiteY729" fmla="*/ 56334 h 247377"/>
                <a:gd name="connsiteX730" fmla="*/ 472712 w 528229"/>
                <a:gd name="connsiteY730" fmla="*/ 54701 h 247377"/>
                <a:gd name="connsiteX731" fmla="*/ 474345 w 528229"/>
                <a:gd name="connsiteY731" fmla="*/ 54701 h 247377"/>
                <a:gd name="connsiteX732" fmla="*/ 476794 w 528229"/>
                <a:gd name="connsiteY732" fmla="*/ 55517 h 247377"/>
                <a:gd name="connsiteX733" fmla="*/ 480060 w 528229"/>
                <a:gd name="connsiteY733" fmla="*/ 57150 h 247377"/>
                <a:gd name="connsiteX734" fmla="*/ 481693 w 528229"/>
                <a:gd name="connsiteY734" fmla="*/ 57966 h 247377"/>
                <a:gd name="connsiteX735" fmla="*/ 477611 w 528229"/>
                <a:gd name="connsiteY735" fmla="*/ 54701 h 2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Lst>
              <a:rect l="l" t="t" r="r" b="b"/>
              <a:pathLst>
                <a:path w="528229" h="247377">
                  <a:moveTo>
                    <a:pt x="477611" y="54701"/>
                  </a:moveTo>
                  <a:lnTo>
                    <a:pt x="475978" y="57966"/>
                  </a:lnTo>
                  <a:lnTo>
                    <a:pt x="472712" y="65314"/>
                  </a:lnTo>
                  <a:lnTo>
                    <a:pt x="470263" y="71029"/>
                  </a:lnTo>
                  <a:lnTo>
                    <a:pt x="468630" y="74295"/>
                  </a:lnTo>
                  <a:lnTo>
                    <a:pt x="467813" y="76744"/>
                  </a:lnTo>
                  <a:lnTo>
                    <a:pt x="466997" y="79194"/>
                  </a:lnTo>
                  <a:lnTo>
                    <a:pt x="466997" y="80827"/>
                  </a:lnTo>
                  <a:lnTo>
                    <a:pt x="466181" y="83276"/>
                  </a:lnTo>
                  <a:lnTo>
                    <a:pt x="463731" y="85725"/>
                  </a:lnTo>
                  <a:lnTo>
                    <a:pt x="462915" y="88991"/>
                  </a:lnTo>
                  <a:lnTo>
                    <a:pt x="462915" y="91440"/>
                  </a:lnTo>
                  <a:lnTo>
                    <a:pt x="462915" y="93889"/>
                  </a:lnTo>
                  <a:lnTo>
                    <a:pt x="460465" y="95522"/>
                  </a:lnTo>
                  <a:lnTo>
                    <a:pt x="458833" y="97155"/>
                  </a:lnTo>
                  <a:lnTo>
                    <a:pt x="459649" y="102054"/>
                  </a:lnTo>
                  <a:lnTo>
                    <a:pt x="460465" y="103687"/>
                  </a:lnTo>
                  <a:lnTo>
                    <a:pt x="462098" y="105319"/>
                  </a:lnTo>
                  <a:lnTo>
                    <a:pt x="463731" y="106952"/>
                  </a:lnTo>
                  <a:lnTo>
                    <a:pt x="465364" y="108585"/>
                  </a:lnTo>
                  <a:lnTo>
                    <a:pt x="466997" y="107769"/>
                  </a:lnTo>
                  <a:lnTo>
                    <a:pt x="468630" y="106136"/>
                  </a:lnTo>
                  <a:lnTo>
                    <a:pt x="471079" y="104503"/>
                  </a:lnTo>
                  <a:lnTo>
                    <a:pt x="472712" y="104503"/>
                  </a:lnTo>
                  <a:lnTo>
                    <a:pt x="473529" y="104503"/>
                  </a:lnTo>
                  <a:lnTo>
                    <a:pt x="475978" y="104503"/>
                  </a:lnTo>
                  <a:lnTo>
                    <a:pt x="478427" y="103687"/>
                  </a:lnTo>
                  <a:lnTo>
                    <a:pt x="480060" y="103687"/>
                  </a:lnTo>
                  <a:lnTo>
                    <a:pt x="482509" y="104503"/>
                  </a:lnTo>
                  <a:lnTo>
                    <a:pt x="483326" y="104503"/>
                  </a:lnTo>
                  <a:lnTo>
                    <a:pt x="484958" y="105319"/>
                  </a:lnTo>
                  <a:lnTo>
                    <a:pt x="487408" y="106952"/>
                  </a:lnTo>
                  <a:lnTo>
                    <a:pt x="489040" y="108585"/>
                  </a:lnTo>
                  <a:lnTo>
                    <a:pt x="489857" y="108585"/>
                  </a:lnTo>
                  <a:lnTo>
                    <a:pt x="490673" y="107769"/>
                  </a:lnTo>
                  <a:lnTo>
                    <a:pt x="491490" y="106136"/>
                  </a:lnTo>
                  <a:lnTo>
                    <a:pt x="493123" y="104503"/>
                  </a:lnTo>
                  <a:lnTo>
                    <a:pt x="494756" y="102054"/>
                  </a:lnTo>
                  <a:lnTo>
                    <a:pt x="496388" y="100421"/>
                  </a:lnTo>
                  <a:lnTo>
                    <a:pt x="497205" y="100421"/>
                  </a:lnTo>
                  <a:lnTo>
                    <a:pt x="499654" y="100421"/>
                  </a:lnTo>
                  <a:lnTo>
                    <a:pt x="500471" y="99604"/>
                  </a:lnTo>
                  <a:lnTo>
                    <a:pt x="502104" y="99604"/>
                  </a:lnTo>
                  <a:lnTo>
                    <a:pt x="503737" y="100421"/>
                  </a:lnTo>
                  <a:lnTo>
                    <a:pt x="507819" y="100421"/>
                  </a:lnTo>
                  <a:lnTo>
                    <a:pt x="508635" y="101237"/>
                  </a:lnTo>
                  <a:lnTo>
                    <a:pt x="510268" y="104503"/>
                  </a:lnTo>
                  <a:lnTo>
                    <a:pt x="511084" y="106136"/>
                  </a:lnTo>
                  <a:lnTo>
                    <a:pt x="512717" y="106952"/>
                  </a:lnTo>
                  <a:lnTo>
                    <a:pt x="513533" y="107769"/>
                  </a:lnTo>
                  <a:lnTo>
                    <a:pt x="514350" y="108585"/>
                  </a:lnTo>
                  <a:lnTo>
                    <a:pt x="515166" y="109402"/>
                  </a:lnTo>
                  <a:lnTo>
                    <a:pt x="515166" y="110218"/>
                  </a:lnTo>
                  <a:lnTo>
                    <a:pt x="515983" y="111851"/>
                  </a:lnTo>
                  <a:lnTo>
                    <a:pt x="516799" y="112667"/>
                  </a:lnTo>
                  <a:lnTo>
                    <a:pt x="517615" y="113484"/>
                  </a:lnTo>
                  <a:lnTo>
                    <a:pt x="518432" y="114300"/>
                  </a:lnTo>
                  <a:lnTo>
                    <a:pt x="518432" y="115116"/>
                  </a:lnTo>
                  <a:lnTo>
                    <a:pt x="518432" y="115933"/>
                  </a:lnTo>
                  <a:lnTo>
                    <a:pt x="519248" y="116749"/>
                  </a:lnTo>
                  <a:lnTo>
                    <a:pt x="521698" y="120015"/>
                  </a:lnTo>
                  <a:lnTo>
                    <a:pt x="522514" y="120831"/>
                  </a:lnTo>
                  <a:lnTo>
                    <a:pt x="524147" y="122464"/>
                  </a:lnTo>
                  <a:lnTo>
                    <a:pt x="524964" y="124097"/>
                  </a:lnTo>
                  <a:lnTo>
                    <a:pt x="524964" y="125730"/>
                  </a:lnTo>
                  <a:lnTo>
                    <a:pt x="525780" y="126546"/>
                  </a:lnTo>
                  <a:lnTo>
                    <a:pt x="527413" y="128179"/>
                  </a:lnTo>
                  <a:lnTo>
                    <a:pt x="528229" y="128996"/>
                  </a:lnTo>
                  <a:lnTo>
                    <a:pt x="528229" y="130629"/>
                  </a:lnTo>
                  <a:lnTo>
                    <a:pt x="528229" y="132262"/>
                  </a:lnTo>
                  <a:lnTo>
                    <a:pt x="527413" y="133894"/>
                  </a:lnTo>
                  <a:lnTo>
                    <a:pt x="525780" y="134711"/>
                  </a:lnTo>
                  <a:lnTo>
                    <a:pt x="524964" y="135527"/>
                  </a:lnTo>
                  <a:lnTo>
                    <a:pt x="523331" y="135527"/>
                  </a:lnTo>
                  <a:lnTo>
                    <a:pt x="520881" y="134711"/>
                  </a:lnTo>
                  <a:lnTo>
                    <a:pt x="518432" y="134711"/>
                  </a:lnTo>
                  <a:lnTo>
                    <a:pt x="515983" y="133894"/>
                  </a:lnTo>
                  <a:lnTo>
                    <a:pt x="513533" y="132262"/>
                  </a:lnTo>
                  <a:lnTo>
                    <a:pt x="512717" y="131445"/>
                  </a:lnTo>
                  <a:lnTo>
                    <a:pt x="511084" y="130629"/>
                  </a:lnTo>
                  <a:lnTo>
                    <a:pt x="510268" y="130629"/>
                  </a:lnTo>
                  <a:lnTo>
                    <a:pt x="509451" y="132262"/>
                  </a:lnTo>
                  <a:lnTo>
                    <a:pt x="507819" y="132262"/>
                  </a:lnTo>
                  <a:lnTo>
                    <a:pt x="507002" y="132262"/>
                  </a:lnTo>
                  <a:lnTo>
                    <a:pt x="503737" y="132262"/>
                  </a:lnTo>
                  <a:lnTo>
                    <a:pt x="502104" y="132262"/>
                  </a:lnTo>
                  <a:lnTo>
                    <a:pt x="499654" y="133078"/>
                  </a:lnTo>
                  <a:lnTo>
                    <a:pt x="498021" y="133078"/>
                  </a:lnTo>
                  <a:lnTo>
                    <a:pt x="495572" y="133894"/>
                  </a:lnTo>
                  <a:lnTo>
                    <a:pt x="493939" y="135527"/>
                  </a:lnTo>
                  <a:lnTo>
                    <a:pt x="493123" y="136344"/>
                  </a:lnTo>
                  <a:lnTo>
                    <a:pt x="492306" y="136344"/>
                  </a:lnTo>
                  <a:lnTo>
                    <a:pt x="491490" y="135527"/>
                  </a:lnTo>
                  <a:lnTo>
                    <a:pt x="490673" y="134711"/>
                  </a:lnTo>
                  <a:lnTo>
                    <a:pt x="489040" y="134711"/>
                  </a:lnTo>
                  <a:lnTo>
                    <a:pt x="488224" y="134711"/>
                  </a:lnTo>
                  <a:lnTo>
                    <a:pt x="488224" y="135527"/>
                  </a:lnTo>
                  <a:lnTo>
                    <a:pt x="487408" y="137977"/>
                  </a:lnTo>
                  <a:lnTo>
                    <a:pt x="487408" y="138793"/>
                  </a:lnTo>
                  <a:lnTo>
                    <a:pt x="487408" y="139609"/>
                  </a:lnTo>
                  <a:lnTo>
                    <a:pt x="486591" y="139609"/>
                  </a:lnTo>
                  <a:lnTo>
                    <a:pt x="484958" y="139609"/>
                  </a:lnTo>
                  <a:lnTo>
                    <a:pt x="481693" y="139609"/>
                  </a:lnTo>
                  <a:lnTo>
                    <a:pt x="480060" y="139609"/>
                  </a:lnTo>
                  <a:lnTo>
                    <a:pt x="479244" y="139609"/>
                  </a:lnTo>
                  <a:lnTo>
                    <a:pt x="477611" y="141242"/>
                  </a:lnTo>
                  <a:lnTo>
                    <a:pt x="476794" y="141242"/>
                  </a:lnTo>
                  <a:lnTo>
                    <a:pt x="475978" y="142059"/>
                  </a:lnTo>
                  <a:lnTo>
                    <a:pt x="475162" y="143691"/>
                  </a:lnTo>
                  <a:lnTo>
                    <a:pt x="474345" y="144508"/>
                  </a:lnTo>
                  <a:lnTo>
                    <a:pt x="472712" y="146141"/>
                  </a:lnTo>
                  <a:lnTo>
                    <a:pt x="471079" y="149406"/>
                  </a:lnTo>
                  <a:lnTo>
                    <a:pt x="470263" y="151039"/>
                  </a:lnTo>
                  <a:lnTo>
                    <a:pt x="470263" y="151856"/>
                  </a:lnTo>
                  <a:lnTo>
                    <a:pt x="470263" y="152672"/>
                  </a:lnTo>
                  <a:lnTo>
                    <a:pt x="469446" y="154305"/>
                  </a:lnTo>
                  <a:lnTo>
                    <a:pt x="467813" y="155938"/>
                  </a:lnTo>
                  <a:lnTo>
                    <a:pt x="466997" y="155938"/>
                  </a:lnTo>
                  <a:lnTo>
                    <a:pt x="465364" y="156754"/>
                  </a:lnTo>
                  <a:lnTo>
                    <a:pt x="462915" y="159204"/>
                  </a:lnTo>
                  <a:lnTo>
                    <a:pt x="461282" y="160837"/>
                  </a:lnTo>
                  <a:lnTo>
                    <a:pt x="458833" y="161653"/>
                  </a:lnTo>
                  <a:lnTo>
                    <a:pt x="457200" y="162469"/>
                  </a:lnTo>
                  <a:lnTo>
                    <a:pt x="453934" y="163286"/>
                  </a:lnTo>
                  <a:lnTo>
                    <a:pt x="453118" y="163286"/>
                  </a:lnTo>
                  <a:lnTo>
                    <a:pt x="449036" y="163286"/>
                  </a:lnTo>
                  <a:lnTo>
                    <a:pt x="445770" y="162469"/>
                  </a:lnTo>
                  <a:lnTo>
                    <a:pt x="444137" y="162469"/>
                  </a:lnTo>
                  <a:lnTo>
                    <a:pt x="442504" y="163286"/>
                  </a:lnTo>
                  <a:lnTo>
                    <a:pt x="441688" y="164102"/>
                  </a:lnTo>
                  <a:lnTo>
                    <a:pt x="441688" y="164919"/>
                  </a:lnTo>
                  <a:lnTo>
                    <a:pt x="441688" y="165735"/>
                  </a:lnTo>
                  <a:lnTo>
                    <a:pt x="440871" y="167368"/>
                  </a:lnTo>
                  <a:lnTo>
                    <a:pt x="438422" y="169817"/>
                  </a:lnTo>
                  <a:lnTo>
                    <a:pt x="436789" y="171450"/>
                  </a:lnTo>
                  <a:lnTo>
                    <a:pt x="435156" y="173083"/>
                  </a:lnTo>
                  <a:lnTo>
                    <a:pt x="434340" y="173899"/>
                  </a:lnTo>
                  <a:lnTo>
                    <a:pt x="432707" y="174716"/>
                  </a:lnTo>
                  <a:lnTo>
                    <a:pt x="431890" y="174716"/>
                  </a:lnTo>
                  <a:lnTo>
                    <a:pt x="429441" y="176349"/>
                  </a:lnTo>
                  <a:lnTo>
                    <a:pt x="427808" y="177981"/>
                  </a:lnTo>
                  <a:lnTo>
                    <a:pt x="426992" y="177981"/>
                  </a:lnTo>
                  <a:lnTo>
                    <a:pt x="425359" y="177981"/>
                  </a:lnTo>
                  <a:lnTo>
                    <a:pt x="424543" y="177981"/>
                  </a:lnTo>
                  <a:lnTo>
                    <a:pt x="422094" y="177165"/>
                  </a:lnTo>
                  <a:lnTo>
                    <a:pt x="420461" y="177165"/>
                  </a:lnTo>
                  <a:lnTo>
                    <a:pt x="418012" y="177165"/>
                  </a:lnTo>
                  <a:lnTo>
                    <a:pt x="412296" y="175532"/>
                  </a:lnTo>
                  <a:lnTo>
                    <a:pt x="410663" y="174716"/>
                  </a:lnTo>
                  <a:lnTo>
                    <a:pt x="409031" y="172266"/>
                  </a:lnTo>
                  <a:lnTo>
                    <a:pt x="407398" y="171450"/>
                  </a:lnTo>
                  <a:lnTo>
                    <a:pt x="405765" y="171450"/>
                  </a:lnTo>
                  <a:lnTo>
                    <a:pt x="402499" y="171450"/>
                  </a:lnTo>
                  <a:lnTo>
                    <a:pt x="400866" y="170634"/>
                  </a:lnTo>
                  <a:lnTo>
                    <a:pt x="398417" y="170634"/>
                  </a:lnTo>
                  <a:lnTo>
                    <a:pt x="395968" y="173083"/>
                  </a:lnTo>
                  <a:lnTo>
                    <a:pt x="395151" y="174716"/>
                  </a:lnTo>
                  <a:lnTo>
                    <a:pt x="394335" y="176349"/>
                  </a:lnTo>
                  <a:lnTo>
                    <a:pt x="393519" y="179614"/>
                  </a:lnTo>
                  <a:lnTo>
                    <a:pt x="392702" y="182064"/>
                  </a:lnTo>
                  <a:lnTo>
                    <a:pt x="391886" y="183696"/>
                  </a:lnTo>
                  <a:lnTo>
                    <a:pt x="390253" y="186146"/>
                  </a:lnTo>
                  <a:lnTo>
                    <a:pt x="390253" y="186962"/>
                  </a:lnTo>
                  <a:lnTo>
                    <a:pt x="391069" y="187779"/>
                  </a:lnTo>
                  <a:lnTo>
                    <a:pt x="391886" y="188595"/>
                  </a:lnTo>
                  <a:lnTo>
                    <a:pt x="392702" y="190228"/>
                  </a:lnTo>
                  <a:lnTo>
                    <a:pt x="394335" y="191861"/>
                  </a:lnTo>
                  <a:lnTo>
                    <a:pt x="395968" y="193494"/>
                  </a:lnTo>
                  <a:lnTo>
                    <a:pt x="398417" y="195943"/>
                  </a:lnTo>
                  <a:lnTo>
                    <a:pt x="399233" y="197576"/>
                  </a:lnTo>
                  <a:lnTo>
                    <a:pt x="400050" y="199209"/>
                  </a:lnTo>
                  <a:lnTo>
                    <a:pt x="400050" y="200841"/>
                  </a:lnTo>
                  <a:lnTo>
                    <a:pt x="400050" y="201658"/>
                  </a:lnTo>
                  <a:lnTo>
                    <a:pt x="399233" y="202474"/>
                  </a:lnTo>
                  <a:lnTo>
                    <a:pt x="397601" y="202474"/>
                  </a:lnTo>
                  <a:lnTo>
                    <a:pt x="396784" y="203291"/>
                  </a:lnTo>
                  <a:lnTo>
                    <a:pt x="395151" y="204924"/>
                  </a:lnTo>
                  <a:lnTo>
                    <a:pt x="393519" y="206556"/>
                  </a:lnTo>
                  <a:lnTo>
                    <a:pt x="392702" y="206556"/>
                  </a:lnTo>
                  <a:lnTo>
                    <a:pt x="391886" y="206556"/>
                  </a:lnTo>
                  <a:lnTo>
                    <a:pt x="387804" y="208189"/>
                  </a:lnTo>
                  <a:lnTo>
                    <a:pt x="386171" y="209006"/>
                  </a:lnTo>
                  <a:lnTo>
                    <a:pt x="384538" y="209822"/>
                  </a:lnTo>
                  <a:lnTo>
                    <a:pt x="382905" y="211455"/>
                  </a:lnTo>
                  <a:lnTo>
                    <a:pt x="382088" y="213088"/>
                  </a:lnTo>
                  <a:lnTo>
                    <a:pt x="380456" y="214721"/>
                  </a:lnTo>
                  <a:lnTo>
                    <a:pt x="379639" y="215537"/>
                  </a:lnTo>
                  <a:lnTo>
                    <a:pt x="378006" y="217170"/>
                  </a:lnTo>
                  <a:lnTo>
                    <a:pt x="376373" y="219619"/>
                  </a:lnTo>
                  <a:lnTo>
                    <a:pt x="375557" y="220436"/>
                  </a:lnTo>
                  <a:lnTo>
                    <a:pt x="374740" y="221252"/>
                  </a:lnTo>
                  <a:lnTo>
                    <a:pt x="373924" y="222069"/>
                  </a:lnTo>
                  <a:lnTo>
                    <a:pt x="372291" y="222885"/>
                  </a:lnTo>
                  <a:lnTo>
                    <a:pt x="370658" y="223702"/>
                  </a:lnTo>
                  <a:lnTo>
                    <a:pt x="368209" y="224518"/>
                  </a:lnTo>
                  <a:lnTo>
                    <a:pt x="364944" y="225334"/>
                  </a:lnTo>
                  <a:lnTo>
                    <a:pt x="362494" y="226151"/>
                  </a:lnTo>
                  <a:lnTo>
                    <a:pt x="360862" y="226967"/>
                  </a:lnTo>
                  <a:lnTo>
                    <a:pt x="358412" y="227784"/>
                  </a:lnTo>
                  <a:lnTo>
                    <a:pt x="356779" y="227784"/>
                  </a:lnTo>
                  <a:lnTo>
                    <a:pt x="353513" y="227784"/>
                  </a:lnTo>
                  <a:lnTo>
                    <a:pt x="349431" y="227784"/>
                  </a:lnTo>
                  <a:lnTo>
                    <a:pt x="346165" y="227784"/>
                  </a:lnTo>
                  <a:lnTo>
                    <a:pt x="343716" y="227784"/>
                  </a:lnTo>
                  <a:lnTo>
                    <a:pt x="340451" y="227784"/>
                  </a:lnTo>
                  <a:lnTo>
                    <a:pt x="338001" y="227784"/>
                  </a:lnTo>
                  <a:lnTo>
                    <a:pt x="336369" y="228600"/>
                  </a:lnTo>
                  <a:lnTo>
                    <a:pt x="332287" y="229416"/>
                  </a:lnTo>
                  <a:lnTo>
                    <a:pt x="331470" y="229416"/>
                  </a:lnTo>
                  <a:lnTo>
                    <a:pt x="324122" y="230233"/>
                  </a:lnTo>
                  <a:lnTo>
                    <a:pt x="320856" y="231049"/>
                  </a:lnTo>
                  <a:lnTo>
                    <a:pt x="317590" y="231049"/>
                  </a:lnTo>
                  <a:lnTo>
                    <a:pt x="315141" y="231866"/>
                  </a:lnTo>
                  <a:lnTo>
                    <a:pt x="313508" y="232682"/>
                  </a:lnTo>
                  <a:lnTo>
                    <a:pt x="311876" y="233499"/>
                  </a:lnTo>
                  <a:lnTo>
                    <a:pt x="311059" y="233499"/>
                  </a:lnTo>
                  <a:lnTo>
                    <a:pt x="307794" y="235131"/>
                  </a:lnTo>
                  <a:lnTo>
                    <a:pt x="300446" y="238397"/>
                  </a:lnTo>
                  <a:lnTo>
                    <a:pt x="295547" y="240846"/>
                  </a:lnTo>
                  <a:lnTo>
                    <a:pt x="294731" y="241663"/>
                  </a:lnTo>
                  <a:lnTo>
                    <a:pt x="291465" y="243296"/>
                  </a:lnTo>
                  <a:lnTo>
                    <a:pt x="289832" y="244112"/>
                  </a:lnTo>
                  <a:lnTo>
                    <a:pt x="288199" y="245745"/>
                  </a:lnTo>
                  <a:lnTo>
                    <a:pt x="287383" y="246562"/>
                  </a:lnTo>
                  <a:lnTo>
                    <a:pt x="286566" y="247378"/>
                  </a:lnTo>
                  <a:lnTo>
                    <a:pt x="284933" y="246562"/>
                  </a:lnTo>
                  <a:lnTo>
                    <a:pt x="283301" y="246562"/>
                  </a:lnTo>
                  <a:lnTo>
                    <a:pt x="278402" y="246562"/>
                  </a:lnTo>
                  <a:lnTo>
                    <a:pt x="278402" y="241663"/>
                  </a:lnTo>
                  <a:lnTo>
                    <a:pt x="275137" y="242479"/>
                  </a:lnTo>
                  <a:lnTo>
                    <a:pt x="270238" y="243296"/>
                  </a:lnTo>
                  <a:lnTo>
                    <a:pt x="265339" y="244112"/>
                  </a:lnTo>
                  <a:lnTo>
                    <a:pt x="261257" y="241663"/>
                  </a:lnTo>
                  <a:lnTo>
                    <a:pt x="257991" y="240030"/>
                  </a:lnTo>
                  <a:lnTo>
                    <a:pt x="254726" y="238397"/>
                  </a:lnTo>
                  <a:lnTo>
                    <a:pt x="250644" y="237581"/>
                  </a:lnTo>
                  <a:lnTo>
                    <a:pt x="246562" y="236764"/>
                  </a:lnTo>
                  <a:lnTo>
                    <a:pt x="240030" y="235131"/>
                  </a:lnTo>
                  <a:lnTo>
                    <a:pt x="236764" y="233499"/>
                  </a:lnTo>
                  <a:lnTo>
                    <a:pt x="235131" y="231866"/>
                  </a:lnTo>
                  <a:lnTo>
                    <a:pt x="232682" y="227784"/>
                  </a:lnTo>
                  <a:lnTo>
                    <a:pt x="231865" y="226967"/>
                  </a:lnTo>
                  <a:lnTo>
                    <a:pt x="230233" y="226151"/>
                  </a:lnTo>
                  <a:lnTo>
                    <a:pt x="228600" y="226151"/>
                  </a:lnTo>
                  <a:lnTo>
                    <a:pt x="225334" y="226151"/>
                  </a:lnTo>
                  <a:lnTo>
                    <a:pt x="222069" y="226151"/>
                  </a:lnTo>
                  <a:lnTo>
                    <a:pt x="217170" y="225334"/>
                  </a:lnTo>
                  <a:lnTo>
                    <a:pt x="213088" y="224518"/>
                  </a:lnTo>
                  <a:lnTo>
                    <a:pt x="205740" y="223702"/>
                  </a:lnTo>
                  <a:lnTo>
                    <a:pt x="204107" y="223702"/>
                  </a:lnTo>
                  <a:lnTo>
                    <a:pt x="200025" y="224518"/>
                  </a:lnTo>
                  <a:lnTo>
                    <a:pt x="195126" y="226151"/>
                  </a:lnTo>
                  <a:lnTo>
                    <a:pt x="186146" y="225334"/>
                  </a:lnTo>
                  <a:lnTo>
                    <a:pt x="182063" y="224518"/>
                  </a:lnTo>
                  <a:lnTo>
                    <a:pt x="174715" y="223702"/>
                  </a:lnTo>
                  <a:lnTo>
                    <a:pt x="165735" y="222885"/>
                  </a:lnTo>
                  <a:lnTo>
                    <a:pt x="157571" y="222069"/>
                  </a:lnTo>
                  <a:lnTo>
                    <a:pt x="151039" y="222885"/>
                  </a:lnTo>
                  <a:lnTo>
                    <a:pt x="147773" y="222885"/>
                  </a:lnTo>
                  <a:lnTo>
                    <a:pt x="143691" y="223702"/>
                  </a:lnTo>
                  <a:lnTo>
                    <a:pt x="142875" y="222885"/>
                  </a:lnTo>
                  <a:lnTo>
                    <a:pt x="142875" y="220436"/>
                  </a:lnTo>
                  <a:lnTo>
                    <a:pt x="142058" y="218803"/>
                  </a:lnTo>
                  <a:lnTo>
                    <a:pt x="139609" y="217170"/>
                  </a:lnTo>
                  <a:lnTo>
                    <a:pt x="137976" y="215537"/>
                  </a:lnTo>
                  <a:lnTo>
                    <a:pt x="135527" y="213088"/>
                  </a:lnTo>
                  <a:lnTo>
                    <a:pt x="134711" y="211455"/>
                  </a:lnTo>
                  <a:lnTo>
                    <a:pt x="134711" y="209006"/>
                  </a:lnTo>
                  <a:lnTo>
                    <a:pt x="132262" y="202474"/>
                  </a:lnTo>
                  <a:lnTo>
                    <a:pt x="130629" y="198392"/>
                  </a:lnTo>
                  <a:lnTo>
                    <a:pt x="130629" y="197576"/>
                  </a:lnTo>
                  <a:lnTo>
                    <a:pt x="129812" y="195943"/>
                  </a:lnTo>
                  <a:lnTo>
                    <a:pt x="128996" y="195127"/>
                  </a:lnTo>
                  <a:lnTo>
                    <a:pt x="127363" y="194310"/>
                  </a:lnTo>
                  <a:lnTo>
                    <a:pt x="126546" y="193494"/>
                  </a:lnTo>
                  <a:lnTo>
                    <a:pt x="126546" y="191861"/>
                  </a:lnTo>
                  <a:lnTo>
                    <a:pt x="126546" y="189412"/>
                  </a:lnTo>
                  <a:lnTo>
                    <a:pt x="126546" y="187779"/>
                  </a:lnTo>
                  <a:lnTo>
                    <a:pt x="126546" y="187779"/>
                  </a:lnTo>
                  <a:lnTo>
                    <a:pt x="121648" y="188595"/>
                  </a:lnTo>
                  <a:lnTo>
                    <a:pt x="118382" y="187779"/>
                  </a:lnTo>
                  <a:lnTo>
                    <a:pt x="115933" y="186962"/>
                  </a:lnTo>
                  <a:lnTo>
                    <a:pt x="112667" y="184513"/>
                  </a:lnTo>
                  <a:lnTo>
                    <a:pt x="110218" y="183696"/>
                  </a:lnTo>
                  <a:lnTo>
                    <a:pt x="107769" y="180431"/>
                  </a:lnTo>
                  <a:lnTo>
                    <a:pt x="103687" y="179614"/>
                  </a:lnTo>
                  <a:lnTo>
                    <a:pt x="102054" y="178798"/>
                  </a:lnTo>
                  <a:lnTo>
                    <a:pt x="100421" y="176349"/>
                  </a:lnTo>
                  <a:lnTo>
                    <a:pt x="98788" y="174716"/>
                  </a:lnTo>
                  <a:lnTo>
                    <a:pt x="96338" y="173899"/>
                  </a:lnTo>
                  <a:lnTo>
                    <a:pt x="93073" y="173083"/>
                  </a:lnTo>
                  <a:lnTo>
                    <a:pt x="86541" y="172266"/>
                  </a:lnTo>
                  <a:lnTo>
                    <a:pt x="84092" y="172266"/>
                  </a:lnTo>
                  <a:lnTo>
                    <a:pt x="80826" y="173083"/>
                  </a:lnTo>
                  <a:lnTo>
                    <a:pt x="78377" y="173083"/>
                  </a:lnTo>
                  <a:lnTo>
                    <a:pt x="74295" y="172266"/>
                  </a:lnTo>
                  <a:lnTo>
                    <a:pt x="71846" y="171450"/>
                  </a:lnTo>
                  <a:lnTo>
                    <a:pt x="68580" y="171450"/>
                  </a:lnTo>
                  <a:lnTo>
                    <a:pt x="66947" y="171450"/>
                  </a:lnTo>
                  <a:lnTo>
                    <a:pt x="64498" y="171450"/>
                  </a:lnTo>
                  <a:lnTo>
                    <a:pt x="62865" y="170634"/>
                  </a:lnTo>
                  <a:lnTo>
                    <a:pt x="62048" y="169817"/>
                  </a:lnTo>
                  <a:lnTo>
                    <a:pt x="59599" y="169817"/>
                  </a:lnTo>
                  <a:lnTo>
                    <a:pt x="57966" y="169001"/>
                  </a:lnTo>
                  <a:lnTo>
                    <a:pt x="56333" y="168184"/>
                  </a:lnTo>
                  <a:lnTo>
                    <a:pt x="54701" y="167368"/>
                  </a:lnTo>
                  <a:lnTo>
                    <a:pt x="53068" y="167368"/>
                  </a:lnTo>
                  <a:lnTo>
                    <a:pt x="52251" y="168184"/>
                  </a:lnTo>
                  <a:lnTo>
                    <a:pt x="51435" y="168184"/>
                  </a:lnTo>
                  <a:lnTo>
                    <a:pt x="51435" y="166552"/>
                  </a:lnTo>
                  <a:lnTo>
                    <a:pt x="49802" y="164102"/>
                  </a:lnTo>
                  <a:lnTo>
                    <a:pt x="49802" y="163286"/>
                  </a:lnTo>
                  <a:lnTo>
                    <a:pt x="48986" y="161653"/>
                  </a:lnTo>
                  <a:lnTo>
                    <a:pt x="48169" y="160837"/>
                  </a:lnTo>
                  <a:lnTo>
                    <a:pt x="48169" y="159204"/>
                  </a:lnTo>
                  <a:lnTo>
                    <a:pt x="48986" y="155938"/>
                  </a:lnTo>
                  <a:lnTo>
                    <a:pt x="50619" y="152672"/>
                  </a:lnTo>
                  <a:lnTo>
                    <a:pt x="51435" y="151856"/>
                  </a:lnTo>
                  <a:lnTo>
                    <a:pt x="52251" y="151039"/>
                  </a:lnTo>
                  <a:lnTo>
                    <a:pt x="53068" y="149406"/>
                  </a:lnTo>
                  <a:lnTo>
                    <a:pt x="53884" y="148590"/>
                  </a:lnTo>
                  <a:lnTo>
                    <a:pt x="53884" y="146957"/>
                  </a:lnTo>
                  <a:lnTo>
                    <a:pt x="53068" y="145324"/>
                  </a:lnTo>
                  <a:lnTo>
                    <a:pt x="52251" y="142875"/>
                  </a:lnTo>
                  <a:lnTo>
                    <a:pt x="52251" y="141242"/>
                  </a:lnTo>
                  <a:lnTo>
                    <a:pt x="53068" y="139609"/>
                  </a:lnTo>
                  <a:lnTo>
                    <a:pt x="53884" y="136344"/>
                  </a:lnTo>
                  <a:lnTo>
                    <a:pt x="53884" y="135527"/>
                  </a:lnTo>
                  <a:lnTo>
                    <a:pt x="53884" y="134711"/>
                  </a:lnTo>
                  <a:lnTo>
                    <a:pt x="53884" y="133078"/>
                  </a:lnTo>
                  <a:lnTo>
                    <a:pt x="53884" y="130629"/>
                  </a:lnTo>
                  <a:lnTo>
                    <a:pt x="52251" y="127363"/>
                  </a:lnTo>
                  <a:lnTo>
                    <a:pt x="51435" y="125730"/>
                  </a:lnTo>
                  <a:lnTo>
                    <a:pt x="50619" y="124914"/>
                  </a:lnTo>
                  <a:lnTo>
                    <a:pt x="48986" y="124097"/>
                  </a:lnTo>
                  <a:lnTo>
                    <a:pt x="48169" y="121648"/>
                  </a:lnTo>
                  <a:lnTo>
                    <a:pt x="46537" y="119199"/>
                  </a:lnTo>
                  <a:lnTo>
                    <a:pt x="45720" y="117566"/>
                  </a:lnTo>
                  <a:lnTo>
                    <a:pt x="45720" y="116749"/>
                  </a:lnTo>
                  <a:lnTo>
                    <a:pt x="45720" y="115116"/>
                  </a:lnTo>
                  <a:lnTo>
                    <a:pt x="44904" y="112667"/>
                  </a:lnTo>
                  <a:lnTo>
                    <a:pt x="44087" y="111034"/>
                  </a:lnTo>
                  <a:lnTo>
                    <a:pt x="43271" y="110218"/>
                  </a:lnTo>
                  <a:lnTo>
                    <a:pt x="43271" y="108585"/>
                  </a:lnTo>
                  <a:lnTo>
                    <a:pt x="43271" y="107769"/>
                  </a:lnTo>
                  <a:lnTo>
                    <a:pt x="41638" y="106952"/>
                  </a:lnTo>
                  <a:lnTo>
                    <a:pt x="40005" y="106136"/>
                  </a:lnTo>
                  <a:lnTo>
                    <a:pt x="39188" y="104503"/>
                  </a:lnTo>
                  <a:lnTo>
                    <a:pt x="39188" y="103687"/>
                  </a:lnTo>
                  <a:lnTo>
                    <a:pt x="38372" y="102870"/>
                  </a:lnTo>
                  <a:lnTo>
                    <a:pt x="37556" y="102870"/>
                  </a:lnTo>
                  <a:lnTo>
                    <a:pt x="36739" y="103687"/>
                  </a:lnTo>
                  <a:lnTo>
                    <a:pt x="35106" y="104503"/>
                  </a:lnTo>
                  <a:lnTo>
                    <a:pt x="34290" y="104503"/>
                  </a:lnTo>
                  <a:lnTo>
                    <a:pt x="33473" y="103687"/>
                  </a:lnTo>
                  <a:lnTo>
                    <a:pt x="32657" y="102870"/>
                  </a:lnTo>
                  <a:lnTo>
                    <a:pt x="31840" y="102054"/>
                  </a:lnTo>
                  <a:lnTo>
                    <a:pt x="30208" y="99604"/>
                  </a:lnTo>
                  <a:lnTo>
                    <a:pt x="28575" y="98788"/>
                  </a:lnTo>
                  <a:lnTo>
                    <a:pt x="26126" y="98788"/>
                  </a:lnTo>
                  <a:lnTo>
                    <a:pt x="23676" y="99604"/>
                  </a:lnTo>
                  <a:lnTo>
                    <a:pt x="22044" y="99604"/>
                  </a:lnTo>
                  <a:lnTo>
                    <a:pt x="21227" y="99604"/>
                  </a:lnTo>
                  <a:lnTo>
                    <a:pt x="19594" y="98788"/>
                  </a:lnTo>
                  <a:lnTo>
                    <a:pt x="18778" y="97971"/>
                  </a:lnTo>
                  <a:lnTo>
                    <a:pt x="17145" y="97971"/>
                  </a:lnTo>
                  <a:lnTo>
                    <a:pt x="14696" y="96339"/>
                  </a:lnTo>
                  <a:lnTo>
                    <a:pt x="13063" y="94706"/>
                  </a:lnTo>
                  <a:lnTo>
                    <a:pt x="13063" y="92256"/>
                  </a:lnTo>
                  <a:lnTo>
                    <a:pt x="12246" y="90624"/>
                  </a:lnTo>
                  <a:lnTo>
                    <a:pt x="10613" y="89807"/>
                  </a:lnTo>
                  <a:lnTo>
                    <a:pt x="8981" y="88174"/>
                  </a:lnTo>
                  <a:lnTo>
                    <a:pt x="6531" y="87358"/>
                  </a:lnTo>
                  <a:lnTo>
                    <a:pt x="4898" y="86541"/>
                  </a:lnTo>
                  <a:lnTo>
                    <a:pt x="3265" y="85725"/>
                  </a:lnTo>
                  <a:lnTo>
                    <a:pt x="3265" y="84909"/>
                  </a:lnTo>
                  <a:lnTo>
                    <a:pt x="3265" y="84092"/>
                  </a:lnTo>
                  <a:lnTo>
                    <a:pt x="4082" y="83276"/>
                  </a:lnTo>
                  <a:lnTo>
                    <a:pt x="4898" y="82459"/>
                  </a:lnTo>
                  <a:lnTo>
                    <a:pt x="4898" y="81643"/>
                  </a:lnTo>
                  <a:lnTo>
                    <a:pt x="4082" y="80827"/>
                  </a:lnTo>
                  <a:lnTo>
                    <a:pt x="2449" y="80010"/>
                  </a:lnTo>
                  <a:lnTo>
                    <a:pt x="816" y="79194"/>
                  </a:lnTo>
                  <a:lnTo>
                    <a:pt x="816" y="78377"/>
                  </a:lnTo>
                  <a:lnTo>
                    <a:pt x="0" y="77561"/>
                  </a:lnTo>
                  <a:lnTo>
                    <a:pt x="0" y="76744"/>
                  </a:lnTo>
                  <a:lnTo>
                    <a:pt x="816" y="75928"/>
                  </a:lnTo>
                  <a:lnTo>
                    <a:pt x="1633" y="75112"/>
                  </a:lnTo>
                  <a:lnTo>
                    <a:pt x="1633" y="74295"/>
                  </a:lnTo>
                  <a:lnTo>
                    <a:pt x="816" y="73479"/>
                  </a:lnTo>
                  <a:lnTo>
                    <a:pt x="816" y="72662"/>
                  </a:lnTo>
                  <a:lnTo>
                    <a:pt x="816" y="71846"/>
                  </a:lnTo>
                  <a:lnTo>
                    <a:pt x="816" y="71029"/>
                  </a:lnTo>
                  <a:lnTo>
                    <a:pt x="816" y="71029"/>
                  </a:lnTo>
                  <a:lnTo>
                    <a:pt x="2449" y="71029"/>
                  </a:lnTo>
                  <a:lnTo>
                    <a:pt x="3265" y="70213"/>
                  </a:lnTo>
                  <a:lnTo>
                    <a:pt x="4082" y="69396"/>
                  </a:lnTo>
                  <a:lnTo>
                    <a:pt x="5715" y="68580"/>
                  </a:lnTo>
                  <a:lnTo>
                    <a:pt x="5715" y="67764"/>
                  </a:lnTo>
                  <a:lnTo>
                    <a:pt x="5715" y="65314"/>
                  </a:lnTo>
                  <a:lnTo>
                    <a:pt x="6531" y="63681"/>
                  </a:lnTo>
                  <a:lnTo>
                    <a:pt x="8981" y="62865"/>
                  </a:lnTo>
                  <a:lnTo>
                    <a:pt x="9797" y="62865"/>
                  </a:lnTo>
                  <a:lnTo>
                    <a:pt x="10613" y="62865"/>
                  </a:lnTo>
                  <a:lnTo>
                    <a:pt x="12246" y="62865"/>
                  </a:lnTo>
                  <a:lnTo>
                    <a:pt x="13879" y="62865"/>
                  </a:lnTo>
                  <a:lnTo>
                    <a:pt x="14696" y="63681"/>
                  </a:lnTo>
                  <a:lnTo>
                    <a:pt x="15512" y="64498"/>
                  </a:lnTo>
                  <a:lnTo>
                    <a:pt x="17145" y="64498"/>
                  </a:lnTo>
                  <a:lnTo>
                    <a:pt x="17962" y="63681"/>
                  </a:lnTo>
                  <a:lnTo>
                    <a:pt x="17962" y="62865"/>
                  </a:lnTo>
                  <a:lnTo>
                    <a:pt x="18778" y="62865"/>
                  </a:lnTo>
                  <a:lnTo>
                    <a:pt x="19594" y="63681"/>
                  </a:lnTo>
                  <a:lnTo>
                    <a:pt x="20411" y="64498"/>
                  </a:lnTo>
                  <a:lnTo>
                    <a:pt x="21227" y="64498"/>
                  </a:lnTo>
                  <a:lnTo>
                    <a:pt x="22860" y="63681"/>
                  </a:lnTo>
                  <a:lnTo>
                    <a:pt x="23676" y="62865"/>
                  </a:lnTo>
                  <a:lnTo>
                    <a:pt x="23676" y="61232"/>
                  </a:lnTo>
                  <a:lnTo>
                    <a:pt x="24493" y="60416"/>
                  </a:lnTo>
                  <a:lnTo>
                    <a:pt x="25309" y="60416"/>
                  </a:lnTo>
                  <a:lnTo>
                    <a:pt x="26942" y="60416"/>
                  </a:lnTo>
                  <a:lnTo>
                    <a:pt x="28575" y="58783"/>
                  </a:lnTo>
                  <a:lnTo>
                    <a:pt x="30208" y="57966"/>
                  </a:lnTo>
                  <a:lnTo>
                    <a:pt x="31840" y="57150"/>
                  </a:lnTo>
                  <a:lnTo>
                    <a:pt x="31840" y="56334"/>
                  </a:lnTo>
                  <a:lnTo>
                    <a:pt x="31024" y="54701"/>
                  </a:lnTo>
                  <a:lnTo>
                    <a:pt x="31024" y="53068"/>
                  </a:lnTo>
                  <a:lnTo>
                    <a:pt x="32657" y="52252"/>
                  </a:lnTo>
                  <a:lnTo>
                    <a:pt x="35106" y="52252"/>
                  </a:lnTo>
                  <a:lnTo>
                    <a:pt x="36739" y="51435"/>
                  </a:lnTo>
                  <a:lnTo>
                    <a:pt x="37556" y="48986"/>
                  </a:lnTo>
                  <a:lnTo>
                    <a:pt x="38372" y="48169"/>
                  </a:lnTo>
                  <a:lnTo>
                    <a:pt x="39188" y="48169"/>
                  </a:lnTo>
                  <a:lnTo>
                    <a:pt x="40821" y="48169"/>
                  </a:lnTo>
                  <a:lnTo>
                    <a:pt x="42454" y="47353"/>
                  </a:lnTo>
                  <a:lnTo>
                    <a:pt x="43271" y="47353"/>
                  </a:lnTo>
                  <a:lnTo>
                    <a:pt x="45720" y="46537"/>
                  </a:lnTo>
                  <a:lnTo>
                    <a:pt x="48169" y="46537"/>
                  </a:lnTo>
                  <a:lnTo>
                    <a:pt x="48986" y="45720"/>
                  </a:lnTo>
                  <a:lnTo>
                    <a:pt x="49802" y="44904"/>
                  </a:lnTo>
                  <a:lnTo>
                    <a:pt x="51435" y="44087"/>
                  </a:lnTo>
                  <a:lnTo>
                    <a:pt x="53068" y="43271"/>
                  </a:lnTo>
                  <a:lnTo>
                    <a:pt x="54701" y="41638"/>
                  </a:lnTo>
                  <a:lnTo>
                    <a:pt x="55517" y="41638"/>
                  </a:lnTo>
                  <a:lnTo>
                    <a:pt x="57966" y="40821"/>
                  </a:lnTo>
                  <a:lnTo>
                    <a:pt x="58783" y="40821"/>
                  </a:lnTo>
                  <a:lnTo>
                    <a:pt x="59599" y="40821"/>
                  </a:lnTo>
                  <a:lnTo>
                    <a:pt x="61232" y="40821"/>
                  </a:lnTo>
                  <a:lnTo>
                    <a:pt x="62048" y="39189"/>
                  </a:lnTo>
                  <a:lnTo>
                    <a:pt x="63681" y="38372"/>
                  </a:lnTo>
                  <a:lnTo>
                    <a:pt x="65314" y="38372"/>
                  </a:lnTo>
                  <a:lnTo>
                    <a:pt x="66131" y="37556"/>
                  </a:lnTo>
                  <a:lnTo>
                    <a:pt x="66947" y="35923"/>
                  </a:lnTo>
                  <a:lnTo>
                    <a:pt x="68580" y="35106"/>
                  </a:lnTo>
                  <a:lnTo>
                    <a:pt x="71029" y="35106"/>
                  </a:lnTo>
                  <a:lnTo>
                    <a:pt x="73479" y="35106"/>
                  </a:lnTo>
                  <a:lnTo>
                    <a:pt x="75112" y="35106"/>
                  </a:lnTo>
                  <a:lnTo>
                    <a:pt x="75928" y="33474"/>
                  </a:lnTo>
                  <a:lnTo>
                    <a:pt x="75928" y="32657"/>
                  </a:lnTo>
                  <a:lnTo>
                    <a:pt x="75928" y="31841"/>
                  </a:lnTo>
                  <a:lnTo>
                    <a:pt x="76744" y="31841"/>
                  </a:lnTo>
                  <a:lnTo>
                    <a:pt x="77561" y="33474"/>
                  </a:lnTo>
                  <a:lnTo>
                    <a:pt x="78377" y="34290"/>
                  </a:lnTo>
                  <a:lnTo>
                    <a:pt x="80010" y="35106"/>
                  </a:lnTo>
                  <a:lnTo>
                    <a:pt x="80826" y="35923"/>
                  </a:lnTo>
                  <a:lnTo>
                    <a:pt x="81643" y="35923"/>
                  </a:lnTo>
                  <a:lnTo>
                    <a:pt x="82459" y="35106"/>
                  </a:lnTo>
                  <a:lnTo>
                    <a:pt x="83276" y="33474"/>
                  </a:lnTo>
                  <a:lnTo>
                    <a:pt x="84908" y="33474"/>
                  </a:lnTo>
                  <a:lnTo>
                    <a:pt x="86541" y="33474"/>
                  </a:lnTo>
                  <a:lnTo>
                    <a:pt x="86541" y="34290"/>
                  </a:lnTo>
                  <a:lnTo>
                    <a:pt x="86541" y="35106"/>
                  </a:lnTo>
                  <a:lnTo>
                    <a:pt x="87358" y="36739"/>
                  </a:lnTo>
                  <a:lnTo>
                    <a:pt x="88990" y="38372"/>
                  </a:lnTo>
                  <a:lnTo>
                    <a:pt x="90623" y="38372"/>
                  </a:lnTo>
                  <a:lnTo>
                    <a:pt x="91440" y="38372"/>
                  </a:lnTo>
                  <a:lnTo>
                    <a:pt x="93073" y="38372"/>
                  </a:lnTo>
                  <a:lnTo>
                    <a:pt x="94706" y="38372"/>
                  </a:lnTo>
                  <a:lnTo>
                    <a:pt x="97155" y="38372"/>
                  </a:lnTo>
                  <a:lnTo>
                    <a:pt x="97971" y="38372"/>
                  </a:lnTo>
                  <a:lnTo>
                    <a:pt x="100421" y="38372"/>
                  </a:lnTo>
                  <a:lnTo>
                    <a:pt x="103687" y="38372"/>
                  </a:lnTo>
                  <a:lnTo>
                    <a:pt x="105319" y="38372"/>
                  </a:lnTo>
                  <a:lnTo>
                    <a:pt x="108585" y="39189"/>
                  </a:lnTo>
                  <a:lnTo>
                    <a:pt x="109401" y="40005"/>
                  </a:lnTo>
                  <a:lnTo>
                    <a:pt x="110218" y="42454"/>
                  </a:lnTo>
                  <a:lnTo>
                    <a:pt x="111034" y="44904"/>
                  </a:lnTo>
                  <a:lnTo>
                    <a:pt x="111034" y="47353"/>
                  </a:lnTo>
                  <a:lnTo>
                    <a:pt x="111851" y="48169"/>
                  </a:lnTo>
                  <a:lnTo>
                    <a:pt x="112667" y="48169"/>
                  </a:lnTo>
                  <a:lnTo>
                    <a:pt x="113483" y="48986"/>
                  </a:lnTo>
                  <a:lnTo>
                    <a:pt x="114300" y="49802"/>
                  </a:lnTo>
                  <a:lnTo>
                    <a:pt x="115116" y="51435"/>
                  </a:lnTo>
                  <a:lnTo>
                    <a:pt x="115933" y="51435"/>
                  </a:lnTo>
                  <a:lnTo>
                    <a:pt x="116749" y="51435"/>
                  </a:lnTo>
                  <a:lnTo>
                    <a:pt x="118382" y="51435"/>
                  </a:lnTo>
                  <a:lnTo>
                    <a:pt x="120015" y="51435"/>
                  </a:lnTo>
                  <a:lnTo>
                    <a:pt x="121648" y="52252"/>
                  </a:lnTo>
                  <a:lnTo>
                    <a:pt x="122464" y="53068"/>
                  </a:lnTo>
                  <a:lnTo>
                    <a:pt x="123281" y="53884"/>
                  </a:lnTo>
                  <a:lnTo>
                    <a:pt x="124097" y="53884"/>
                  </a:lnTo>
                  <a:lnTo>
                    <a:pt x="126546" y="53884"/>
                  </a:lnTo>
                  <a:lnTo>
                    <a:pt x="127363" y="53884"/>
                  </a:lnTo>
                  <a:lnTo>
                    <a:pt x="128179" y="54701"/>
                  </a:lnTo>
                  <a:lnTo>
                    <a:pt x="129812" y="54701"/>
                  </a:lnTo>
                  <a:lnTo>
                    <a:pt x="130629" y="53884"/>
                  </a:lnTo>
                  <a:lnTo>
                    <a:pt x="133078" y="53068"/>
                  </a:lnTo>
                  <a:lnTo>
                    <a:pt x="134711" y="52252"/>
                  </a:lnTo>
                  <a:lnTo>
                    <a:pt x="135527" y="52252"/>
                  </a:lnTo>
                  <a:lnTo>
                    <a:pt x="136344" y="53068"/>
                  </a:lnTo>
                  <a:lnTo>
                    <a:pt x="137160" y="53884"/>
                  </a:lnTo>
                  <a:lnTo>
                    <a:pt x="137976" y="53884"/>
                  </a:lnTo>
                  <a:lnTo>
                    <a:pt x="138793" y="53068"/>
                  </a:lnTo>
                  <a:lnTo>
                    <a:pt x="139609" y="53068"/>
                  </a:lnTo>
                  <a:lnTo>
                    <a:pt x="140426" y="53884"/>
                  </a:lnTo>
                  <a:lnTo>
                    <a:pt x="142058" y="54701"/>
                  </a:lnTo>
                  <a:lnTo>
                    <a:pt x="143691" y="56334"/>
                  </a:lnTo>
                  <a:lnTo>
                    <a:pt x="144508" y="56334"/>
                  </a:lnTo>
                  <a:lnTo>
                    <a:pt x="146140" y="56334"/>
                  </a:lnTo>
                  <a:lnTo>
                    <a:pt x="146957" y="56334"/>
                  </a:lnTo>
                  <a:lnTo>
                    <a:pt x="147773" y="57150"/>
                  </a:lnTo>
                  <a:lnTo>
                    <a:pt x="148590" y="57150"/>
                  </a:lnTo>
                  <a:lnTo>
                    <a:pt x="149406" y="56334"/>
                  </a:lnTo>
                  <a:lnTo>
                    <a:pt x="150223" y="56334"/>
                  </a:lnTo>
                  <a:lnTo>
                    <a:pt x="155121" y="57150"/>
                  </a:lnTo>
                  <a:lnTo>
                    <a:pt x="155938" y="58783"/>
                  </a:lnTo>
                  <a:lnTo>
                    <a:pt x="156754" y="59599"/>
                  </a:lnTo>
                  <a:lnTo>
                    <a:pt x="157571" y="60416"/>
                  </a:lnTo>
                  <a:lnTo>
                    <a:pt x="158387" y="61232"/>
                  </a:lnTo>
                  <a:lnTo>
                    <a:pt x="160837" y="61232"/>
                  </a:lnTo>
                  <a:lnTo>
                    <a:pt x="161653" y="60416"/>
                  </a:lnTo>
                  <a:lnTo>
                    <a:pt x="163286" y="58783"/>
                  </a:lnTo>
                  <a:lnTo>
                    <a:pt x="164102" y="57150"/>
                  </a:lnTo>
                  <a:lnTo>
                    <a:pt x="164919" y="56334"/>
                  </a:lnTo>
                  <a:lnTo>
                    <a:pt x="165735" y="56334"/>
                  </a:lnTo>
                  <a:lnTo>
                    <a:pt x="166551" y="56334"/>
                  </a:lnTo>
                  <a:lnTo>
                    <a:pt x="167368" y="56334"/>
                  </a:lnTo>
                  <a:lnTo>
                    <a:pt x="169001" y="54701"/>
                  </a:lnTo>
                  <a:lnTo>
                    <a:pt x="169817" y="53884"/>
                  </a:lnTo>
                  <a:lnTo>
                    <a:pt x="171450" y="52252"/>
                  </a:lnTo>
                  <a:lnTo>
                    <a:pt x="171450" y="51435"/>
                  </a:lnTo>
                  <a:lnTo>
                    <a:pt x="172266" y="49802"/>
                  </a:lnTo>
                  <a:lnTo>
                    <a:pt x="173083" y="48986"/>
                  </a:lnTo>
                  <a:lnTo>
                    <a:pt x="173899" y="47353"/>
                  </a:lnTo>
                  <a:lnTo>
                    <a:pt x="174715" y="44087"/>
                  </a:lnTo>
                  <a:lnTo>
                    <a:pt x="174715" y="42454"/>
                  </a:lnTo>
                  <a:lnTo>
                    <a:pt x="174715" y="41638"/>
                  </a:lnTo>
                  <a:lnTo>
                    <a:pt x="173899" y="40821"/>
                  </a:lnTo>
                  <a:lnTo>
                    <a:pt x="172266" y="40821"/>
                  </a:lnTo>
                  <a:lnTo>
                    <a:pt x="171450" y="40005"/>
                  </a:lnTo>
                  <a:lnTo>
                    <a:pt x="170633" y="39189"/>
                  </a:lnTo>
                  <a:lnTo>
                    <a:pt x="169817" y="37556"/>
                  </a:lnTo>
                  <a:lnTo>
                    <a:pt x="169001" y="35923"/>
                  </a:lnTo>
                  <a:lnTo>
                    <a:pt x="169001" y="34290"/>
                  </a:lnTo>
                  <a:lnTo>
                    <a:pt x="169001" y="33474"/>
                  </a:lnTo>
                  <a:lnTo>
                    <a:pt x="168184" y="32657"/>
                  </a:lnTo>
                  <a:lnTo>
                    <a:pt x="167368" y="31024"/>
                  </a:lnTo>
                  <a:lnTo>
                    <a:pt x="166551" y="30208"/>
                  </a:lnTo>
                  <a:lnTo>
                    <a:pt x="166551" y="28575"/>
                  </a:lnTo>
                  <a:lnTo>
                    <a:pt x="168184" y="25309"/>
                  </a:lnTo>
                  <a:lnTo>
                    <a:pt x="168184" y="23677"/>
                  </a:lnTo>
                  <a:lnTo>
                    <a:pt x="168184" y="22860"/>
                  </a:lnTo>
                  <a:lnTo>
                    <a:pt x="168184" y="22044"/>
                  </a:lnTo>
                  <a:lnTo>
                    <a:pt x="168184" y="20411"/>
                  </a:lnTo>
                  <a:lnTo>
                    <a:pt x="169001" y="19594"/>
                  </a:lnTo>
                  <a:lnTo>
                    <a:pt x="169817" y="17962"/>
                  </a:lnTo>
                  <a:lnTo>
                    <a:pt x="170633" y="17145"/>
                  </a:lnTo>
                  <a:lnTo>
                    <a:pt x="172266" y="17145"/>
                  </a:lnTo>
                  <a:lnTo>
                    <a:pt x="173083" y="16329"/>
                  </a:lnTo>
                  <a:lnTo>
                    <a:pt x="173083" y="14696"/>
                  </a:lnTo>
                  <a:lnTo>
                    <a:pt x="173899" y="13063"/>
                  </a:lnTo>
                  <a:lnTo>
                    <a:pt x="174715" y="12246"/>
                  </a:lnTo>
                  <a:lnTo>
                    <a:pt x="175532" y="11430"/>
                  </a:lnTo>
                  <a:lnTo>
                    <a:pt x="180431" y="8981"/>
                  </a:lnTo>
                  <a:lnTo>
                    <a:pt x="182063" y="6531"/>
                  </a:lnTo>
                  <a:lnTo>
                    <a:pt x="182880" y="4899"/>
                  </a:lnTo>
                  <a:lnTo>
                    <a:pt x="183696" y="1633"/>
                  </a:lnTo>
                  <a:lnTo>
                    <a:pt x="184513" y="0"/>
                  </a:lnTo>
                  <a:lnTo>
                    <a:pt x="185329" y="816"/>
                  </a:lnTo>
                  <a:lnTo>
                    <a:pt x="186962" y="2449"/>
                  </a:lnTo>
                  <a:lnTo>
                    <a:pt x="187779" y="2449"/>
                  </a:lnTo>
                  <a:lnTo>
                    <a:pt x="189412" y="3266"/>
                  </a:lnTo>
                  <a:lnTo>
                    <a:pt x="193494" y="4899"/>
                  </a:lnTo>
                  <a:lnTo>
                    <a:pt x="195943" y="5715"/>
                  </a:lnTo>
                  <a:lnTo>
                    <a:pt x="197576" y="5715"/>
                  </a:lnTo>
                  <a:lnTo>
                    <a:pt x="199208" y="6531"/>
                  </a:lnTo>
                  <a:lnTo>
                    <a:pt x="200025" y="7348"/>
                  </a:lnTo>
                  <a:lnTo>
                    <a:pt x="202474" y="8981"/>
                  </a:lnTo>
                  <a:lnTo>
                    <a:pt x="204107" y="9797"/>
                  </a:lnTo>
                  <a:lnTo>
                    <a:pt x="207373" y="9797"/>
                  </a:lnTo>
                  <a:lnTo>
                    <a:pt x="211455" y="9797"/>
                  </a:lnTo>
                  <a:lnTo>
                    <a:pt x="212271" y="9797"/>
                  </a:lnTo>
                  <a:lnTo>
                    <a:pt x="215537" y="11430"/>
                  </a:lnTo>
                  <a:lnTo>
                    <a:pt x="218803" y="13063"/>
                  </a:lnTo>
                  <a:lnTo>
                    <a:pt x="222069" y="14696"/>
                  </a:lnTo>
                  <a:lnTo>
                    <a:pt x="224518" y="15512"/>
                  </a:lnTo>
                  <a:lnTo>
                    <a:pt x="226151" y="16329"/>
                  </a:lnTo>
                  <a:lnTo>
                    <a:pt x="227783" y="17145"/>
                  </a:lnTo>
                  <a:lnTo>
                    <a:pt x="229416" y="16329"/>
                  </a:lnTo>
                  <a:lnTo>
                    <a:pt x="231049" y="16329"/>
                  </a:lnTo>
                  <a:lnTo>
                    <a:pt x="235131" y="17962"/>
                  </a:lnTo>
                  <a:lnTo>
                    <a:pt x="237581" y="18778"/>
                  </a:lnTo>
                  <a:lnTo>
                    <a:pt x="240030" y="19594"/>
                  </a:lnTo>
                  <a:lnTo>
                    <a:pt x="240846" y="20411"/>
                  </a:lnTo>
                  <a:lnTo>
                    <a:pt x="240846" y="22044"/>
                  </a:lnTo>
                  <a:lnTo>
                    <a:pt x="240846" y="22860"/>
                  </a:lnTo>
                  <a:lnTo>
                    <a:pt x="240846" y="25309"/>
                  </a:lnTo>
                  <a:lnTo>
                    <a:pt x="241663" y="26942"/>
                  </a:lnTo>
                  <a:lnTo>
                    <a:pt x="241663" y="28575"/>
                  </a:lnTo>
                  <a:lnTo>
                    <a:pt x="241663" y="30208"/>
                  </a:lnTo>
                  <a:lnTo>
                    <a:pt x="241663" y="31841"/>
                  </a:lnTo>
                  <a:lnTo>
                    <a:pt x="241663" y="32657"/>
                  </a:lnTo>
                  <a:lnTo>
                    <a:pt x="242479" y="33474"/>
                  </a:lnTo>
                  <a:lnTo>
                    <a:pt x="243296" y="35106"/>
                  </a:lnTo>
                  <a:lnTo>
                    <a:pt x="243296" y="36739"/>
                  </a:lnTo>
                  <a:lnTo>
                    <a:pt x="243296" y="37556"/>
                  </a:lnTo>
                  <a:lnTo>
                    <a:pt x="243296" y="39189"/>
                  </a:lnTo>
                  <a:lnTo>
                    <a:pt x="244112" y="40005"/>
                  </a:lnTo>
                  <a:lnTo>
                    <a:pt x="244929" y="40005"/>
                  </a:lnTo>
                  <a:lnTo>
                    <a:pt x="245745" y="40005"/>
                  </a:lnTo>
                  <a:lnTo>
                    <a:pt x="247378" y="41638"/>
                  </a:lnTo>
                  <a:lnTo>
                    <a:pt x="249827" y="43271"/>
                  </a:lnTo>
                  <a:lnTo>
                    <a:pt x="251460" y="44087"/>
                  </a:lnTo>
                  <a:lnTo>
                    <a:pt x="253093" y="44904"/>
                  </a:lnTo>
                  <a:lnTo>
                    <a:pt x="256358" y="45720"/>
                  </a:lnTo>
                  <a:lnTo>
                    <a:pt x="257991" y="45720"/>
                  </a:lnTo>
                  <a:lnTo>
                    <a:pt x="258808" y="46537"/>
                  </a:lnTo>
                  <a:lnTo>
                    <a:pt x="259624" y="48169"/>
                  </a:lnTo>
                  <a:lnTo>
                    <a:pt x="261257" y="48169"/>
                  </a:lnTo>
                  <a:lnTo>
                    <a:pt x="262890" y="48986"/>
                  </a:lnTo>
                  <a:lnTo>
                    <a:pt x="265339" y="49802"/>
                  </a:lnTo>
                  <a:lnTo>
                    <a:pt x="266972" y="49802"/>
                  </a:lnTo>
                  <a:lnTo>
                    <a:pt x="268605" y="48986"/>
                  </a:lnTo>
                  <a:lnTo>
                    <a:pt x="269421" y="48986"/>
                  </a:lnTo>
                  <a:lnTo>
                    <a:pt x="271054" y="48986"/>
                  </a:lnTo>
                  <a:lnTo>
                    <a:pt x="272687" y="48986"/>
                  </a:lnTo>
                  <a:lnTo>
                    <a:pt x="274320" y="48986"/>
                  </a:lnTo>
                  <a:lnTo>
                    <a:pt x="275953" y="48169"/>
                  </a:lnTo>
                  <a:lnTo>
                    <a:pt x="277586" y="46537"/>
                  </a:lnTo>
                  <a:lnTo>
                    <a:pt x="279219" y="45720"/>
                  </a:lnTo>
                  <a:lnTo>
                    <a:pt x="281668" y="45720"/>
                  </a:lnTo>
                  <a:lnTo>
                    <a:pt x="283301" y="44904"/>
                  </a:lnTo>
                  <a:lnTo>
                    <a:pt x="288199" y="44087"/>
                  </a:lnTo>
                  <a:lnTo>
                    <a:pt x="289832" y="44087"/>
                  </a:lnTo>
                  <a:lnTo>
                    <a:pt x="291465" y="43271"/>
                  </a:lnTo>
                  <a:lnTo>
                    <a:pt x="293098" y="42454"/>
                  </a:lnTo>
                  <a:lnTo>
                    <a:pt x="294731" y="42454"/>
                  </a:lnTo>
                  <a:lnTo>
                    <a:pt x="297180" y="43271"/>
                  </a:lnTo>
                  <a:lnTo>
                    <a:pt x="299629" y="44087"/>
                  </a:lnTo>
                  <a:lnTo>
                    <a:pt x="302895" y="44087"/>
                  </a:lnTo>
                  <a:lnTo>
                    <a:pt x="304528" y="44904"/>
                  </a:lnTo>
                  <a:lnTo>
                    <a:pt x="306161" y="45720"/>
                  </a:lnTo>
                  <a:lnTo>
                    <a:pt x="308610" y="46537"/>
                  </a:lnTo>
                  <a:lnTo>
                    <a:pt x="311059" y="46537"/>
                  </a:lnTo>
                  <a:lnTo>
                    <a:pt x="314325" y="46537"/>
                  </a:lnTo>
                  <a:lnTo>
                    <a:pt x="316774" y="47353"/>
                  </a:lnTo>
                  <a:lnTo>
                    <a:pt x="319223" y="48986"/>
                  </a:lnTo>
                  <a:lnTo>
                    <a:pt x="320856" y="50619"/>
                  </a:lnTo>
                  <a:lnTo>
                    <a:pt x="322489" y="53068"/>
                  </a:lnTo>
                  <a:lnTo>
                    <a:pt x="324122" y="54701"/>
                  </a:lnTo>
                  <a:lnTo>
                    <a:pt x="325755" y="55517"/>
                  </a:lnTo>
                  <a:lnTo>
                    <a:pt x="327388" y="55517"/>
                  </a:lnTo>
                  <a:lnTo>
                    <a:pt x="332287" y="55517"/>
                  </a:lnTo>
                  <a:lnTo>
                    <a:pt x="334736" y="56334"/>
                  </a:lnTo>
                  <a:lnTo>
                    <a:pt x="337185" y="56334"/>
                  </a:lnTo>
                  <a:lnTo>
                    <a:pt x="338001" y="57150"/>
                  </a:lnTo>
                  <a:lnTo>
                    <a:pt x="338001" y="58783"/>
                  </a:lnTo>
                  <a:lnTo>
                    <a:pt x="338001" y="61232"/>
                  </a:lnTo>
                  <a:lnTo>
                    <a:pt x="338001" y="62865"/>
                  </a:lnTo>
                  <a:lnTo>
                    <a:pt x="338818" y="63681"/>
                  </a:lnTo>
                  <a:lnTo>
                    <a:pt x="339634" y="63681"/>
                  </a:lnTo>
                  <a:lnTo>
                    <a:pt x="339634" y="65314"/>
                  </a:lnTo>
                  <a:lnTo>
                    <a:pt x="340451" y="66131"/>
                  </a:lnTo>
                  <a:lnTo>
                    <a:pt x="342083" y="66947"/>
                  </a:lnTo>
                  <a:lnTo>
                    <a:pt x="345349" y="70213"/>
                  </a:lnTo>
                  <a:lnTo>
                    <a:pt x="346982" y="71846"/>
                  </a:lnTo>
                  <a:lnTo>
                    <a:pt x="348615" y="72662"/>
                  </a:lnTo>
                  <a:lnTo>
                    <a:pt x="350248" y="72662"/>
                  </a:lnTo>
                  <a:lnTo>
                    <a:pt x="353513" y="72662"/>
                  </a:lnTo>
                  <a:lnTo>
                    <a:pt x="358412" y="72662"/>
                  </a:lnTo>
                  <a:lnTo>
                    <a:pt x="361678" y="73479"/>
                  </a:lnTo>
                  <a:lnTo>
                    <a:pt x="363311" y="74295"/>
                  </a:lnTo>
                  <a:lnTo>
                    <a:pt x="366576" y="75112"/>
                  </a:lnTo>
                  <a:lnTo>
                    <a:pt x="370658" y="75928"/>
                  </a:lnTo>
                  <a:lnTo>
                    <a:pt x="373924" y="76744"/>
                  </a:lnTo>
                  <a:lnTo>
                    <a:pt x="375557" y="75928"/>
                  </a:lnTo>
                  <a:lnTo>
                    <a:pt x="377190" y="75928"/>
                  </a:lnTo>
                  <a:lnTo>
                    <a:pt x="378823" y="76744"/>
                  </a:lnTo>
                  <a:lnTo>
                    <a:pt x="380456" y="78377"/>
                  </a:lnTo>
                  <a:lnTo>
                    <a:pt x="382088" y="78377"/>
                  </a:lnTo>
                  <a:lnTo>
                    <a:pt x="383721" y="77561"/>
                  </a:lnTo>
                  <a:lnTo>
                    <a:pt x="390253" y="74295"/>
                  </a:lnTo>
                  <a:lnTo>
                    <a:pt x="392702" y="72662"/>
                  </a:lnTo>
                  <a:lnTo>
                    <a:pt x="394335" y="72662"/>
                  </a:lnTo>
                  <a:lnTo>
                    <a:pt x="395968" y="71846"/>
                  </a:lnTo>
                  <a:lnTo>
                    <a:pt x="396784" y="71846"/>
                  </a:lnTo>
                  <a:lnTo>
                    <a:pt x="399233" y="71029"/>
                  </a:lnTo>
                  <a:lnTo>
                    <a:pt x="400866" y="71029"/>
                  </a:lnTo>
                  <a:lnTo>
                    <a:pt x="402499" y="71029"/>
                  </a:lnTo>
                  <a:lnTo>
                    <a:pt x="404948" y="71029"/>
                  </a:lnTo>
                  <a:lnTo>
                    <a:pt x="409847" y="68580"/>
                  </a:lnTo>
                  <a:lnTo>
                    <a:pt x="411480" y="67764"/>
                  </a:lnTo>
                  <a:lnTo>
                    <a:pt x="414746" y="68580"/>
                  </a:lnTo>
                  <a:lnTo>
                    <a:pt x="416379" y="67764"/>
                  </a:lnTo>
                  <a:lnTo>
                    <a:pt x="418012" y="66947"/>
                  </a:lnTo>
                  <a:lnTo>
                    <a:pt x="420461" y="66131"/>
                  </a:lnTo>
                  <a:lnTo>
                    <a:pt x="421277" y="64498"/>
                  </a:lnTo>
                  <a:lnTo>
                    <a:pt x="422094" y="62049"/>
                  </a:lnTo>
                  <a:lnTo>
                    <a:pt x="424543" y="60416"/>
                  </a:lnTo>
                  <a:lnTo>
                    <a:pt x="426992" y="58783"/>
                  </a:lnTo>
                  <a:lnTo>
                    <a:pt x="429441" y="57150"/>
                  </a:lnTo>
                  <a:lnTo>
                    <a:pt x="431890" y="55517"/>
                  </a:lnTo>
                  <a:lnTo>
                    <a:pt x="434340" y="54701"/>
                  </a:lnTo>
                  <a:lnTo>
                    <a:pt x="437606" y="52252"/>
                  </a:lnTo>
                  <a:lnTo>
                    <a:pt x="440055" y="50619"/>
                  </a:lnTo>
                  <a:lnTo>
                    <a:pt x="441688" y="49802"/>
                  </a:lnTo>
                  <a:lnTo>
                    <a:pt x="443321" y="50619"/>
                  </a:lnTo>
                  <a:lnTo>
                    <a:pt x="445770" y="50619"/>
                  </a:lnTo>
                  <a:lnTo>
                    <a:pt x="447403" y="50619"/>
                  </a:lnTo>
                  <a:lnTo>
                    <a:pt x="448219" y="50619"/>
                  </a:lnTo>
                  <a:lnTo>
                    <a:pt x="450669" y="52252"/>
                  </a:lnTo>
                  <a:lnTo>
                    <a:pt x="453118" y="53068"/>
                  </a:lnTo>
                  <a:lnTo>
                    <a:pt x="454751" y="54701"/>
                  </a:lnTo>
                  <a:lnTo>
                    <a:pt x="458016" y="57150"/>
                  </a:lnTo>
                  <a:lnTo>
                    <a:pt x="459649" y="57966"/>
                  </a:lnTo>
                  <a:lnTo>
                    <a:pt x="460465" y="57966"/>
                  </a:lnTo>
                  <a:lnTo>
                    <a:pt x="462915" y="57966"/>
                  </a:lnTo>
                  <a:lnTo>
                    <a:pt x="465364" y="57966"/>
                  </a:lnTo>
                  <a:lnTo>
                    <a:pt x="466997" y="57150"/>
                  </a:lnTo>
                  <a:lnTo>
                    <a:pt x="469446" y="56334"/>
                  </a:lnTo>
                  <a:lnTo>
                    <a:pt x="472712" y="54701"/>
                  </a:lnTo>
                  <a:lnTo>
                    <a:pt x="474345" y="54701"/>
                  </a:lnTo>
                  <a:lnTo>
                    <a:pt x="476794" y="55517"/>
                  </a:lnTo>
                  <a:lnTo>
                    <a:pt x="480060" y="57150"/>
                  </a:lnTo>
                  <a:lnTo>
                    <a:pt x="481693" y="57966"/>
                  </a:lnTo>
                  <a:lnTo>
                    <a:pt x="477611" y="54701"/>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54" name="Freeform: Shape 353">
              <a:extLst>
                <a:ext uri="{FF2B5EF4-FFF2-40B4-BE49-F238E27FC236}">
                  <a16:creationId xmlns:a16="http://schemas.microsoft.com/office/drawing/2014/main" id="{623D2E22-24E4-FDC1-3D8E-8AC0C75FE461}"/>
                </a:ext>
              </a:extLst>
            </p:cNvPr>
            <p:cNvSpPr/>
            <p:nvPr/>
          </p:nvSpPr>
          <p:spPr>
            <a:xfrm>
              <a:off x="5592535" y="4149905"/>
              <a:ext cx="1632" cy="15512"/>
            </a:xfrm>
            <a:custGeom>
              <a:avLst/>
              <a:gdLst>
                <a:gd name="connsiteX0" fmla="*/ 1633 w 1632"/>
                <a:gd name="connsiteY0" fmla="*/ 816 h 15512"/>
                <a:gd name="connsiteX1" fmla="*/ 1633 w 1632"/>
                <a:gd name="connsiteY1" fmla="*/ 816 h 15512"/>
                <a:gd name="connsiteX2" fmla="*/ 1633 w 1632"/>
                <a:gd name="connsiteY2" fmla="*/ 816 h 15512"/>
                <a:gd name="connsiteX3" fmla="*/ 1633 w 1632"/>
                <a:gd name="connsiteY3" fmla="*/ 816 h 15512"/>
                <a:gd name="connsiteX4" fmla="*/ 1633 w 1632"/>
                <a:gd name="connsiteY4" fmla="*/ 816 h 15512"/>
                <a:gd name="connsiteX5" fmla="*/ 1633 w 1632"/>
                <a:gd name="connsiteY5" fmla="*/ 816 h 15512"/>
                <a:gd name="connsiteX6" fmla="*/ 1633 w 1632"/>
                <a:gd name="connsiteY6" fmla="*/ 0 h 15512"/>
                <a:gd name="connsiteX7" fmla="*/ 1633 w 1632"/>
                <a:gd name="connsiteY7" fmla="*/ 0 h 15512"/>
                <a:gd name="connsiteX8" fmla="*/ 1633 w 1632"/>
                <a:gd name="connsiteY8" fmla="*/ 0 h 15512"/>
                <a:gd name="connsiteX9" fmla="*/ 1633 w 1632"/>
                <a:gd name="connsiteY9" fmla="*/ 0 h 15512"/>
                <a:gd name="connsiteX10" fmla="*/ 1633 w 1632"/>
                <a:gd name="connsiteY10" fmla="*/ 816 h 15512"/>
                <a:gd name="connsiteX11" fmla="*/ 1633 w 1632"/>
                <a:gd name="connsiteY11" fmla="*/ 816 h 15512"/>
                <a:gd name="connsiteX12" fmla="*/ 1633 w 1632"/>
                <a:gd name="connsiteY12" fmla="*/ 816 h 15512"/>
                <a:gd name="connsiteX13" fmla="*/ 0 w 1632"/>
                <a:gd name="connsiteY13" fmla="*/ 15512 h 15512"/>
                <a:gd name="connsiteX14" fmla="*/ 0 w 1632"/>
                <a:gd name="connsiteY14" fmla="*/ 15512 h 15512"/>
                <a:gd name="connsiteX15" fmla="*/ 0 w 1632"/>
                <a:gd name="connsiteY15" fmla="*/ 15512 h 15512"/>
                <a:gd name="connsiteX16" fmla="*/ 0 w 1632"/>
                <a:gd name="connsiteY16" fmla="*/ 15512 h 15512"/>
                <a:gd name="connsiteX17" fmla="*/ 0 w 1632"/>
                <a:gd name="connsiteY17" fmla="*/ 14696 h 15512"/>
                <a:gd name="connsiteX18" fmla="*/ 816 w 1632"/>
                <a:gd name="connsiteY18" fmla="*/ 14696 h 15512"/>
                <a:gd name="connsiteX19" fmla="*/ 0 w 1632"/>
                <a:gd name="connsiteY19" fmla="*/ 15512 h 15512"/>
                <a:gd name="connsiteX20" fmla="*/ 0 w 1632"/>
                <a:gd name="connsiteY20" fmla="*/ 15512 h 15512"/>
                <a:gd name="connsiteX21" fmla="*/ 0 w 1632"/>
                <a:gd name="connsiteY21" fmla="*/ 15512 h 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32" h="15512">
                  <a:moveTo>
                    <a:pt x="1633" y="816"/>
                  </a:moveTo>
                  <a:lnTo>
                    <a:pt x="1633" y="816"/>
                  </a:lnTo>
                  <a:lnTo>
                    <a:pt x="1633" y="816"/>
                  </a:lnTo>
                  <a:lnTo>
                    <a:pt x="1633" y="816"/>
                  </a:lnTo>
                  <a:lnTo>
                    <a:pt x="1633" y="816"/>
                  </a:lnTo>
                  <a:lnTo>
                    <a:pt x="1633" y="816"/>
                  </a:lnTo>
                  <a:lnTo>
                    <a:pt x="1633" y="0"/>
                  </a:lnTo>
                  <a:lnTo>
                    <a:pt x="1633" y="0"/>
                  </a:lnTo>
                  <a:lnTo>
                    <a:pt x="1633" y="0"/>
                  </a:lnTo>
                  <a:lnTo>
                    <a:pt x="1633" y="0"/>
                  </a:lnTo>
                  <a:lnTo>
                    <a:pt x="1633" y="816"/>
                  </a:lnTo>
                  <a:lnTo>
                    <a:pt x="1633" y="816"/>
                  </a:lnTo>
                  <a:lnTo>
                    <a:pt x="1633" y="816"/>
                  </a:lnTo>
                  <a:close/>
                  <a:moveTo>
                    <a:pt x="0" y="15512"/>
                  </a:moveTo>
                  <a:lnTo>
                    <a:pt x="0" y="15512"/>
                  </a:lnTo>
                  <a:lnTo>
                    <a:pt x="0" y="15512"/>
                  </a:lnTo>
                  <a:lnTo>
                    <a:pt x="0" y="15512"/>
                  </a:lnTo>
                  <a:lnTo>
                    <a:pt x="0" y="14696"/>
                  </a:lnTo>
                  <a:lnTo>
                    <a:pt x="816" y="14696"/>
                  </a:lnTo>
                  <a:lnTo>
                    <a:pt x="0" y="15512"/>
                  </a:lnTo>
                  <a:lnTo>
                    <a:pt x="0" y="15512"/>
                  </a:lnTo>
                  <a:lnTo>
                    <a:pt x="0" y="15512"/>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55" name="Freeform: Shape 354">
              <a:extLst>
                <a:ext uri="{FF2B5EF4-FFF2-40B4-BE49-F238E27FC236}">
                  <a16:creationId xmlns:a16="http://schemas.microsoft.com/office/drawing/2014/main" id="{0BBD30C1-913D-F81E-6A0C-1B35B4173EAF}"/>
                </a:ext>
              </a:extLst>
            </p:cNvPr>
            <p:cNvSpPr/>
            <p:nvPr/>
          </p:nvSpPr>
          <p:spPr>
            <a:xfrm>
              <a:off x="2421527" y="3646986"/>
              <a:ext cx="524146" cy="332286"/>
            </a:xfrm>
            <a:custGeom>
              <a:avLst/>
              <a:gdLst>
                <a:gd name="connsiteX0" fmla="*/ 351064 w 524146"/>
                <a:gd name="connsiteY0" fmla="*/ 129812 h 332286"/>
                <a:gd name="connsiteX1" fmla="*/ 351064 w 524146"/>
                <a:gd name="connsiteY1" fmla="*/ 133894 h 332286"/>
                <a:gd name="connsiteX2" fmla="*/ 350248 w 524146"/>
                <a:gd name="connsiteY2" fmla="*/ 137160 h 332286"/>
                <a:gd name="connsiteX3" fmla="*/ 346982 w 524146"/>
                <a:gd name="connsiteY3" fmla="*/ 143691 h 332286"/>
                <a:gd name="connsiteX4" fmla="*/ 345349 w 524146"/>
                <a:gd name="connsiteY4" fmla="*/ 147773 h 332286"/>
                <a:gd name="connsiteX5" fmla="*/ 342900 w 524146"/>
                <a:gd name="connsiteY5" fmla="*/ 159204 h 332286"/>
                <a:gd name="connsiteX6" fmla="*/ 342084 w 524146"/>
                <a:gd name="connsiteY6" fmla="*/ 166551 h 332286"/>
                <a:gd name="connsiteX7" fmla="*/ 342084 w 524146"/>
                <a:gd name="connsiteY7" fmla="*/ 169817 h 332286"/>
                <a:gd name="connsiteX8" fmla="*/ 342084 w 524146"/>
                <a:gd name="connsiteY8" fmla="*/ 170634 h 332286"/>
                <a:gd name="connsiteX9" fmla="*/ 342084 w 524146"/>
                <a:gd name="connsiteY9" fmla="*/ 171450 h 332286"/>
                <a:gd name="connsiteX10" fmla="*/ 341267 w 524146"/>
                <a:gd name="connsiteY10" fmla="*/ 178798 h 332286"/>
                <a:gd name="connsiteX11" fmla="*/ 341267 w 524146"/>
                <a:gd name="connsiteY11" fmla="*/ 185329 h 332286"/>
                <a:gd name="connsiteX12" fmla="*/ 341267 w 524146"/>
                <a:gd name="connsiteY12" fmla="*/ 186146 h 332286"/>
                <a:gd name="connsiteX13" fmla="*/ 340451 w 524146"/>
                <a:gd name="connsiteY13" fmla="*/ 187779 h 332286"/>
                <a:gd name="connsiteX14" fmla="*/ 339634 w 524146"/>
                <a:gd name="connsiteY14" fmla="*/ 190228 h 332286"/>
                <a:gd name="connsiteX15" fmla="*/ 339634 w 524146"/>
                <a:gd name="connsiteY15" fmla="*/ 191044 h 332286"/>
                <a:gd name="connsiteX16" fmla="*/ 339634 w 524146"/>
                <a:gd name="connsiteY16" fmla="*/ 191861 h 332286"/>
                <a:gd name="connsiteX17" fmla="*/ 340451 w 524146"/>
                <a:gd name="connsiteY17" fmla="*/ 195943 h 332286"/>
                <a:gd name="connsiteX18" fmla="*/ 340451 w 524146"/>
                <a:gd name="connsiteY18" fmla="*/ 199209 h 332286"/>
                <a:gd name="connsiteX19" fmla="*/ 343716 w 524146"/>
                <a:gd name="connsiteY19" fmla="*/ 204107 h 332286"/>
                <a:gd name="connsiteX20" fmla="*/ 345349 w 524146"/>
                <a:gd name="connsiteY20" fmla="*/ 205740 h 332286"/>
                <a:gd name="connsiteX21" fmla="*/ 347799 w 524146"/>
                <a:gd name="connsiteY21" fmla="*/ 207373 h 332286"/>
                <a:gd name="connsiteX22" fmla="*/ 348615 w 524146"/>
                <a:gd name="connsiteY22" fmla="*/ 208189 h 332286"/>
                <a:gd name="connsiteX23" fmla="*/ 348615 w 524146"/>
                <a:gd name="connsiteY23" fmla="*/ 210638 h 332286"/>
                <a:gd name="connsiteX24" fmla="*/ 347799 w 524146"/>
                <a:gd name="connsiteY24" fmla="*/ 211455 h 332286"/>
                <a:gd name="connsiteX25" fmla="*/ 347799 w 524146"/>
                <a:gd name="connsiteY25" fmla="*/ 213088 h 332286"/>
                <a:gd name="connsiteX26" fmla="*/ 346982 w 524146"/>
                <a:gd name="connsiteY26" fmla="*/ 211455 h 332286"/>
                <a:gd name="connsiteX27" fmla="*/ 346982 w 524146"/>
                <a:gd name="connsiteY27" fmla="*/ 209822 h 332286"/>
                <a:gd name="connsiteX28" fmla="*/ 347799 w 524146"/>
                <a:gd name="connsiteY28" fmla="*/ 209006 h 332286"/>
                <a:gd name="connsiteX29" fmla="*/ 347799 w 524146"/>
                <a:gd name="connsiteY29" fmla="*/ 208189 h 332286"/>
                <a:gd name="connsiteX30" fmla="*/ 346982 w 524146"/>
                <a:gd name="connsiteY30" fmla="*/ 207373 h 332286"/>
                <a:gd name="connsiteX31" fmla="*/ 344533 w 524146"/>
                <a:gd name="connsiteY31" fmla="*/ 204923 h 332286"/>
                <a:gd name="connsiteX32" fmla="*/ 342084 w 524146"/>
                <a:gd name="connsiteY32" fmla="*/ 200025 h 332286"/>
                <a:gd name="connsiteX33" fmla="*/ 343716 w 524146"/>
                <a:gd name="connsiteY33" fmla="*/ 207373 h 332286"/>
                <a:gd name="connsiteX34" fmla="*/ 344533 w 524146"/>
                <a:gd name="connsiteY34" fmla="*/ 208189 h 332286"/>
                <a:gd name="connsiteX35" fmla="*/ 345349 w 524146"/>
                <a:gd name="connsiteY35" fmla="*/ 209006 h 332286"/>
                <a:gd name="connsiteX36" fmla="*/ 346166 w 524146"/>
                <a:gd name="connsiteY36" fmla="*/ 209822 h 332286"/>
                <a:gd name="connsiteX37" fmla="*/ 346166 w 524146"/>
                <a:gd name="connsiteY37" fmla="*/ 210638 h 332286"/>
                <a:gd name="connsiteX38" fmla="*/ 346166 w 524146"/>
                <a:gd name="connsiteY38" fmla="*/ 211455 h 332286"/>
                <a:gd name="connsiteX39" fmla="*/ 348615 w 524146"/>
                <a:gd name="connsiteY39" fmla="*/ 216354 h 332286"/>
                <a:gd name="connsiteX40" fmla="*/ 351064 w 524146"/>
                <a:gd name="connsiteY40" fmla="*/ 222068 h 332286"/>
                <a:gd name="connsiteX41" fmla="*/ 351064 w 524146"/>
                <a:gd name="connsiteY41" fmla="*/ 223701 h 332286"/>
                <a:gd name="connsiteX42" fmla="*/ 351881 w 524146"/>
                <a:gd name="connsiteY42" fmla="*/ 225334 h 332286"/>
                <a:gd name="connsiteX43" fmla="*/ 358412 w 524146"/>
                <a:gd name="connsiteY43" fmla="*/ 232682 h 332286"/>
                <a:gd name="connsiteX44" fmla="*/ 362494 w 524146"/>
                <a:gd name="connsiteY44" fmla="*/ 238397 h 332286"/>
                <a:gd name="connsiteX45" fmla="*/ 364127 w 524146"/>
                <a:gd name="connsiteY45" fmla="*/ 243296 h 332286"/>
                <a:gd name="connsiteX46" fmla="*/ 364943 w 524146"/>
                <a:gd name="connsiteY46" fmla="*/ 244929 h 332286"/>
                <a:gd name="connsiteX47" fmla="*/ 365760 w 524146"/>
                <a:gd name="connsiteY47" fmla="*/ 247378 h 332286"/>
                <a:gd name="connsiteX48" fmla="*/ 368209 w 524146"/>
                <a:gd name="connsiteY48" fmla="*/ 249827 h 332286"/>
                <a:gd name="connsiteX49" fmla="*/ 369026 w 524146"/>
                <a:gd name="connsiteY49" fmla="*/ 251460 h 332286"/>
                <a:gd name="connsiteX50" fmla="*/ 370659 w 524146"/>
                <a:gd name="connsiteY50" fmla="*/ 252276 h 332286"/>
                <a:gd name="connsiteX51" fmla="*/ 371475 w 524146"/>
                <a:gd name="connsiteY51" fmla="*/ 254726 h 332286"/>
                <a:gd name="connsiteX52" fmla="*/ 373924 w 524146"/>
                <a:gd name="connsiteY52" fmla="*/ 256359 h 332286"/>
                <a:gd name="connsiteX53" fmla="*/ 373108 w 524146"/>
                <a:gd name="connsiteY53" fmla="*/ 256359 h 332286"/>
                <a:gd name="connsiteX54" fmla="*/ 371475 w 524146"/>
                <a:gd name="connsiteY54" fmla="*/ 255542 h 332286"/>
                <a:gd name="connsiteX55" fmla="*/ 371475 w 524146"/>
                <a:gd name="connsiteY55" fmla="*/ 256359 h 332286"/>
                <a:gd name="connsiteX56" fmla="*/ 373108 w 524146"/>
                <a:gd name="connsiteY56" fmla="*/ 257175 h 332286"/>
                <a:gd name="connsiteX57" fmla="*/ 376374 w 524146"/>
                <a:gd name="connsiteY57" fmla="*/ 257991 h 332286"/>
                <a:gd name="connsiteX58" fmla="*/ 377190 w 524146"/>
                <a:gd name="connsiteY58" fmla="*/ 257991 h 332286"/>
                <a:gd name="connsiteX59" fmla="*/ 375557 w 524146"/>
                <a:gd name="connsiteY59" fmla="*/ 257175 h 332286"/>
                <a:gd name="connsiteX60" fmla="*/ 374741 w 524146"/>
                <a:gd name="connsiteY60" fmla="*/ 256359 h 332286"/>
                <a:gd name="connsiteX61" fmla="*/ 374741 w 524146"/>
                <a:gd name="connsiteY61" fmla="*/ 256359 h 332286"/>
                <a:gd name="connsiteX62" fmla="*/ 377190 w 524146"/>
                <a:gd name="connsiteY62" fmla="*/ 257175 h 332286"/>
                <a:gd name="connsiteX63" fmla="*/ 383721 w 524146"/>
                <a:gd name="connsiteY63" fmla="*/ 257175 h 332286"/>
                <a:gd name="connsiteX64" fmla="*/ 386171 w 524146"/>
                <a:gd name="connsiteY64" fmla="*/ 259624 h 332286"/>
                <a:gd name="connsiteX65" fmla="*/ 389436 w 524146"/>
                <a:gd name="connsiteY65" fmla="*/ 260441 h 332286"/>
                <a:gd name="connsiteX66" fmla="*/ 391069 w 524146"/>
                <a:gd name="connsiteY66" fmla="*/ 263706 h 332286"/>
                <a:gd name="connsiteX67" fmla="*/ 393518 w 524146"/>
                <a:gd name="connsiteY67" fmla="*/ 266972 h 332286"/>
                <a:gd name="connsiteX68" fmla="*/ 395151 w 524146"/>
                <a:gd name="connsiteY68" fmla="*/ 266972 h 332286"/>
                <a:gd name="connsiteX69" fmla="*/ 395968 w 524146"/>
                <a:gd name="connsiteY69" fmla="*/ 266972 h 332286"/>
                <a:gd name="connsiteX70" fmla="*/ 399234 w 524146"/>
                <a:gd name="connsiteY70" fmla="*/ 266156 h 332286"/>
                <a:gd name="connsiteX71" fmla="*/ 404132 w 524146"/>
                <a:gd name="connsiteY71" fmla="*/ 264523 h 332286"/>
                <a:gd name="connsiteX72" fmla="*/ 405765 w 524146"/>
                <a:gd name="connsiteY72" fmla="*/ 263706 h 332286"/>
                <a:gd name="connsiteX73" fmla="*/ 409031 w 524146"/>
                <a:gd name="connsiteY73" fmla="*/ 262073 h 332286"/>
                <a:gd name="connsiteX74" fmla="*/ 414746 w 524146"/>
                <a:gd name="connsiteY74" fmla="*/ 262073 h 332286"/>
                <a:gd name="connsiteX75" fmla="*/ 416379 w 524146"/>
                <a:gd name="connsiteY75" fmla="*/ 262073 h 332286"/>
                <a:gd name="connsiteX76" fmla="*/ 420461 w 524146"/>
                <a:gd name="connsiteY76" fmla="*/ 261257 h 332286"/>
                <a:gd name="connsiteX77" fmla="*/ 422093 w 524146"/>
                <a:gd name="connsiteY77" fmla="*/ 260441 h 332286"/>
                <a:gd name="connsiteX78" fmla="*/ 422910 w 524146"/>
                <a:gd name="connsiteY78" fmla="*/ 259624 h 332286"/>
                <a:gd name="connsiteX79" fmla="*/ 422910 w 524146"/>
                <a:gd name="connsiteY79" fmla="*/ 258808 h 332286"/>
                <a:gd name="connsiteX80" fmla="*/ 426992 w 524146"/>
                <a:gd name="connsiteY80" fmla="*/ 257991 h 332286"/>
                <a:gd name="connsiteX81" fmla="*/ 427809 w 524146"/>
                <a:gd name="connsiteY81" fmla="*/ 257991 h 332286"/>
                <a:gd name="connsiteX82" fmla="*/ 431891 w 524146"/>
                <a:gd name="connsiteY82" fmla="*/ 257991 h 332286"/>
                <a:gd name="connsiteX83" fmla="*/ 433524 w 524146"/>
                <a:gd name="connsiteY83" fmla="*/ 257991 h 332286"/>
                <a:gd name="connsiteX84" fmla="*/ 435973 w 524146"/>
                <a:gd name="connsiteY84" fmla="*/ 257991 h 332286"/>
                <a:gd name="connsiteX85" fmla="*/ 437606 w 524146"/>
                <a:gd name="connsiteY85" fmla="*/ 259624 h 332286"/>
                <a:gd name="connsiteX86" fmla="*/ 437606 w 524146"/>
                <a:gd name="connsiteY86" fmla="*/ 260441 h 332286"/>
                <a:gd name="connsiteX87" fmla="*/ 436789 w 524146"/>
                <a:gd name="connsiteY87" fmla="*/ 261257 h 332286"/>
                <a:gd name="connsiteX88" fmla="*/ 437606 w 524146"/>
                <a:gd name="connsiteY88" fmla="*/ 262073 h 332286"/>
                <a:gd name="connsiteX89" fmla="*/ 439238 w 524146"/>
                <a:gd name="connsiteY89" fmla="*/ 262890 h 332286"/>
                <a:gd name="connsiteX90" fmla="*/ 442504 w 524146"/>
                <a:gd name="connsiteY90" fmla="*/ 262890 h 332286"/>
                <a:gd name="connsiteX91" fmla="*/ 443321 w 524146"/>
                <a:gd name="connsiteY91" fmla="*/ 262890 h 332286"/>
                <a:gd name="connsiteX92" fmla="*/ 444954 w 524146"/>
                <a:gd name="connsiteY92" fmla="*/ 261257 h 332286"/>
                <a:gd name="connsiteX93" fmla="*/ 447403 w 524146"/>
                <a:gd name="connsiteY93" fmla="*/ 259624 h 332286"/>
                <a:gd name="connsiteX94" fmla="*/ 447403 w 524146"/>
                <a:gd name="connsiteY94" fmla="*/ 257991 h 332286"/>
                <a:gd name="connsiteX95" fmla="*/ 446586 w 524146"/>
                <a:gd name="connsiteY95" fmla="*/ 257175 h 332286"/>
                <a:gd name="connsiteX96" fmla="*/ 445770 w 524146"/>
                <a:gd name="connsiteY96" fmla="*/ 257175 h 332286"/>
                <a:gd name="connsiteX97" fmla="*/ 445770 w 524146"/>
                <a:gd name="connsiteY97" fmla="*/ 256359 h 332286"/>
                <a:gd name="connsiteX98" fmla="*/ 446586 w 524146"/>
                <a:gd name="connsiteY98" fmla="*/ 254726 h 332286"/>
                <a:gd name="connsiteX99" fmla="*/ 446586 w 524146"/>
                <a:gd name="connsiteY99" fmla="*/ 253909 h 332286"/>
                <a:gd name="connsiteX100" fmla="*/ 444954 w 524146"/>
                <a:gd name="connsiteY100" fmla="*/ 254726 h 332286"/>
                <a:gd name="connsiteX101" fmla="*/ 444954 w 524146"/>
                <a:gd name="connsiteY101" fmla="*/ 254726 h 332286"/>
                <a:gd name="connsiteX102" fmla="*/ 444954 w 524146"/>
                <a:gd name="connsiteY102" fmla="*/ 253909 h 332286"/>
                <a:gd name="connsiteX103" fmla="*/ 444954 w 524146"/>
                <a:gd name="connsiteY103" fmla="*/ 253093 h 332286"/>
                <a:gd name="connsiteX104" fmla="*/ 449852 w 524146"/>
                <a:gd name="connsiteY104" fmla="*/ 250643 h 332286"/>
                <a:gd name="connsiteX105" fmla="*/ 451485 w 524146"/>
                <a:gd name="connsiteY105" fmla="*/ 249827 h 332286"/>
                <a:gd name="connsiteX106" fmla="*/ 453118 w 524146"/>
                <a:gd name="connsiteY106" fmla="*/ 249011 h 332286"/>
                <a:gd name="connsiteX107" fmla="*/ 456384 w 524146"/>
                <a:gd name="connsiteY107" fmla="*/ 245745 h 332286"/>
                <a:gd name="connsiteX108" fmla="*/ 457200 w 524146"/>
                <a:gd name="connsiteY108" fmla="*/ 239213 h 332286"/>
                <a:gd name="connsiteX109" fmla="*/ 458016 w 524146"/>
                <a:gd name="connsiteY109" fmla="*/ 238397 h 332286"/>
                <a:gd name="connsiteX110" fmla="*/ 460466 w 524146"/>
                <a:gd name="connsiteY110" fmla="*/ 236764 h 332286"/>
                <a:gd name="connsiteX111" fmla="*/ 460466 w 524146"/>
                <a:gd name="connsiteY111" fmla="*/ 235948 h 332286"/>
                <a:gd name="connsiteX112" fmla="*/ 460466 w 524146"/>
                <a:gd name="connsiteY112" fmla="*/ 234315 h 332286"/>
                <a:gd name="connsiteX113" fmla="*/ 460466 w 524146"/>
                <a:gd name="connsiteY113" fmla="*/ 231049 h 332286"/>
                <a:gd name="connsiteX114" fmla="*/ 460466 w 524146"/>
                <a:gd name="connsiteY114" fmla="*/ 228600 h 332286"/>
                <a:gd name="connsiteX115" fmla="*/ 460466 w 524146"/>
                <a:gd name="connsiteY115" fmla="*/ 225334 h 332286"/>
                <a:gd name="connsiteX116" fmla="*/ 461282 w 524146"/>
                <a:gd name="connsiteY116" fmla="*/ 222885 h 332286"/>
                <a:gd name="connsiteX117" fmla="*/ 461282 w 524146"/>
                <a:gd name="connsiteY117" fmla="*/ 222068 h 332286"/>
                <a:gd name="connsiteX118" fmla="*/ 462915 w 524146"/>
                <a:gd name="connsiteY118" fmla="*/ 217986 h 332286"/>
                <a:gd name="connsiteX119" fmla="*/ 465364 w 524146"/>
                <a:gd name="connsiteY119" fmla="*/ 216354 h 332286"/>
                <a:gd name="connsiteX120" fmla="*/ 470263 w 524146"/>
                <a:gd name="connsiteY120" fmla="*/ 213904 h 332286"/>
                <a:gd name="connsiteX121" fmla="*/ 471079 w 524146"/>
                <a:gd name="connsiteY121" fmla="*/ 213904 h 332286"/>
                <a:gd name="connsiteX122" fmla="*/ 486591 w 524146"/>
                <a:gd name="connsiteY122" fmla="*/ 211455 h 332286"/>
                <a:gd name="connsiteX123" fmla="*/ 489041 w 524146"/>
                <a:gd name="connsiteY123" fmla="*/ 210638 h 332286"/>
                <a:gd name="connsiteX124" fmla="*/ 491490 w 524146"/>
                <a:gd name="connsiteY124" fmla="*/ 209006 h 332286"/>
                <a:gd name="connsiteX125" fmla="*/ 493123 w 524146"/>
                <a:gd name="connsiteY125" fmla="*/ 208189 h 332286"/>
                <a:gd name="connsiteX126" fmla="*/ 496388 w 524146"/>
                <a:gd name="connsiteY126" fmla="*/ 208189 h 332286"/>
                <a:gd name="connsiteX127" fmla="*/ 497205 w 524146"/>
                <a:gd name="connsiteY127" fmla="*/ 208189 h 332286"/>
                <a:gd name="connsiteX128" fmla="*/ 497205 w 524146"/>
                <a:gd name="connsiteY128" fmla="*/ 208189 h 332286"/>
                <a:gd name="connsiteX129" fmla="*/ 497205 w 524146"/>
                <a:gd name="connsiteY129" fmla="*/ 208189 h 332286"/>
                <a:gd name="connsiteX130" fmla="*/ 498021 w 524146"/>
                <a:gd name="connsiteY130" fmla="*/ 208189 h 332286"/>
                <a:gd name="connsiteX131" fmla="*/ 500471 w 524146"/>
                <a:gd name="connsiteY131" fmla="*/ 208189 h 332286"/>
                <a:gd name="connsiteX132" fmla="*/ 504553 w 524146"/>
                <a:gd name="connsiteY132" fmla="*/ 209006 h 332286"/>
                <a:gd name="connsiteX133" fmla="*/ 506186 w 524146"/>
                <a:gd name="connsiteY133" fmla="*/ 209006 h 332286"/>
                <a:gd name="connsiteX134" fmla="*/ 509451 w 524146"/>
                <a:gd name="connsiteY134" fmla="*/ 209822 h 332286"/>
                <a:gd name="connsiteX135" fmla="*/ 513534 w 524146"/>
                <a:gd name="connsiteY135" fmla="*/ 210638 h 332286"/>
                <a:gd name="connsiteX136" fmla="*/ 514350 w 524146"/>
                <a:gd name="connsiteY136" fmla="*/ 210638 h 332286"/>
                <a:gd name="connsiteX137" fmla="*/ 515166 w 524146"/>
                <a:gd name="connsiteY137" fmla="*/ 210638 h 332286"/>
                <a:gd name="connsiteX138" fmla="*/ 515166 w 524146"/>
                <a:gd name="connsiteY138" fmla="*/ 209822 h 332286"/>
                <a:gd name="connsiteX139" fmla="*/ 515166 w 524146"/>
                <a:gd name="connsiteY139" fmla="*/ 209006 h 332286"/>
                <a:gd name="connsiteX140" fmla="*/ 515166 w 524146"/>
                <a:gd name="connsiteY140" fmla="*/ 209006 h 332286"/>
                <a:gd name="connsiteX141" fmla="*/ 514350 w 524146"/>
                <a:gd name="connsiteY141" fmla="*/ 209006 h 332286"/>
                <a:gd name="connsiteX142" fmla="*/ 513534 w 524146"/>
                <a:gd name="connsiteY142" fmla="*/ 209006 h 332286"/>
                <a:gd name="connsiteX143" fmla="*/ 511901 w 524146"/>
                <a:gd name="connsiteY143" fmla="*/ 208189 h 332286"/>
                <a:gd name="connsiteX144" fmla="*/ 511901 w 524146"/>
                <a:gd name="connsiteY144" fmla="*/ 208189 h 332286"/>
                <a:gd name="connsiteX145" fmla="*/ 513534 w 524146"/>
                <a:gd name="connsiteY145" fmla="*/ 208189 h 332286"/>
                <a:gd name="connsiteX146" fmla="*/ 514350 w 524146"/>
                <a:gd name="connsiteY146" fmla="*/ 208189 h 332286"/>
                <a:gd name="connsiteX147" fmla="*/ 515983 w 524146"/>
                <a:gd name="connsiteY147" fmla="*/ 207373 h 332286"/>
                <a:gd name="connsiteX148" fmla="*/ 517616 w 524146"/>
                <a:gd name="connsiteY148" fmla="*/ 208189 h 332286"/>
                <a:gd name="connsiteX149" fmla="*/ 519249 w 524146"/>
                <a:gd name="connsiteY149" fmla="*/ 210638 h 332286"/>
                <a:gd name="connsiteX150" fmla="*/ 520881 w 524146"/>
                <a:gd name="connsiteY150" fmla="*/ 211455 h 332286"/>
                <a:gd name="connsiteX151" fmla="*/ 520881 w 524146"/>
                <a:gd name="connsiteY151" fmla="*/ 214721 h 332286"/>
                <a:gd name="connsiteX152" fmla="*/ 520881 w 524146"/>
                <a:gd name="connsiteY152" fmla="*/ 215537 h 332286"/>
                <a:gd name="connsiteX153" fmla="*/ 521698 w 524146"/>
                <a:gd name="connsiteY153" fmla="*/ 216354 h 332286"/>
                <a:gd name="connsiteX154" fmla="*/ 520881 w 524146"/>
                <a:gd name="connsiteY154" fmla="*/ 218803 h 332286"/>
                <a:gd name="connsiteX155" fmla="*/ 520065 w 524146"/>
                <a:gd name="connsiteY155" fmla="*/ 221252 h 332286"/>
                <a:gd name="connsiteX156" fmla="*/ 519249 w 524146"/>
                <a:gd name="connsiteY156" fmla="*/ 222885 h 332286"/>
                <a:gd name="connsiteX157" fmla="*/ 516799 w 524146"/>
                <a:gd name="connsiteY157" fmla="*/ 225334 h 332286"/>
                <a:gd name="connsiteX158" fmla="*/ 514350 w 524146"/>
                <a:gd name="connsiteY158" fmla="*/ 227784 h 332286"/>
                <a:gd name="connsiteX159" fmla="*/ 511084 w 524146"/>
                <a:gd name="connsiteY159" fmla="*/ 232682 h 332286"/>
                <a:gd name="connsiteX160" fmla="*/ 510268 w 524146"/>
                <a:gd name="connsiteY160" fmla="*/ 235131 h 332286"/>
                <a:gd name="connsiteX161" fmla="*/ 510268 w 524146"/>
                <a:gd name="connsiteY161" fmla="*/ 236764 h 332286"/>
                <a:gd name="connsiteX162" fmla="*/ 511084 w 524146"/>
                <a:gd name="connsiteY162" fmla="*/ 238397 h 332286"/>
                <a:gd name="connsiteX163" fmla="*/ 511084 w 524146"/>
                <a:gd name="connsiteY163" fmla="*/ 239213 h 332286"/>
                <a:gd name="connsiteX164" fmla="*/ 511084 w 524146"/>
                <a:gd name="connsiteY164" fmla="*/ 240030 h 332286"/>
                <a:gd name="connsiteX165" fmla="*/ 510268 w 524146"/>
                <a:gd name="connsiteY165" fmla="*/ 240030 h 332286"/>
                <a:gd name="connsiteX166" fmla="*/ 508635 w 524146"/>
                <a:gd name="connsiteY166" fmla="*/ 240846 h 332286"/>
                <a:gd name="connsiteX167" fmla="*/ 507002 w 524146"/>
                <a:gd name="connsiteY167" fmla="*/ 243296 h 332286"/>
                <a:gd name="connsiteX168" fmla="*/ 507002 w 524146"/>
                <a:gd name="connsiteY168" fmla="*/ 244112 h 332286"/>
                <a:gd name="connsiteX169" fmla="*/ 507818 w 524146"/>
                <a:gd name="connsiteY169" fmla="*/ 244929 h 332286"/>
                <a:gd name="connsiteX170" fmla="*/ 508635 w 524146"/>
                <a:gd name="connsiteY170" fmla="*/ 244929 h 332286"/>
                <a:gd name="connsiteX171" fmla="*/ 510268 w 524146"/>
                <a:gd name="connsiteY171" fmla="*/ 244929 h 332286"/>
                <a:gd name="connsiteX172" fmla="*/ 511084 w 524146"/>
                <a:gd name="connsiteY172" fmla="*/ 244929 h 332286"/>
                <a:gd name="connsiteX173" fmla="*/ 511901 w 524146"/>
                <a:gd name="connsiteY173" fmla="*/ 244929 h 332286"/>
                <a:gd name="connsiteX174" fmla="*/ 511901 w 524146"/>
                <a:gd name="connsiteY174" fmla="*/ 246561 h 332286"/>
                <a:gd name="connsiteX175" fmla="*/ 511084 w 524146"/>
                <a:gd name="connsiteY175" fmla="*/ 247378 h 332286"/>
                <a:gd name="connsiteX176" fmla="*/ 510268 w 524146"/>
                <a:gd name="connsiteY176" fmla="*/ 247378 h 332286"/>
                <a:gd name="connsiteX177" fmla="*/ 509451 w 524146"/>
                <a:gd name="connsiteY177" fmla="*/ 247378 h 332286"/>
                <a:gd name="connsiteX178" fmla="*/ 508635 w 524146"/>
                <a:gd name="connsiteY178" fmla="*/ 248194 h 332286"/>
                <a:gd name="connsiteX179" fmla="*/ 507818 w 524146"/>
                <a:gd name="connsiteY179" fmla="*/ 249011 h 332286"/>
                <a:gd name="connsiteX180" fmla="*/ 507818 w 524146"/>
                <a:gd name="connsiteY180" fmla="*/ 250643 h 332286"/>
                <a:gd name="connsiteX181" fmla="*/ 508635 w 524146"/>
                <a:gd name="connsiteY181" fmla="*/ 250643 h 332286"/>
                <a:gd name="connsiteX182" fmla="*/ 509451 w 524146"/>
                <a:gd name="connsiteY182" fmla="*/ 249011 h 332286"/>
                <a:gd name="connsiteX183" fmla="*/ 510268 w 524146"/>
                <a:gd name="connsiteY183" fmla="*/ 249011 h 332286"/>
                <a:gd name="connsiteX184" fmla="*/ 510268 w 524146"/>
                <a:gd name="connsiteY184" fmla="*/ 249827 h 332286"/>
                <a:gd name="connsiteX185" fmla="*/ 508635 w 524146"/>
                <a:gd name="connsiteY185" fmla="*/ 253909 h 332286"/>
                <a:gd name="connsiteX186" fmla="*/ 507818 w 524146"/>
                <a:gd name="connsiteY186" fmla="*/ 257991 h 332286"/>
                <a:gd name="connsiteX187" fmla="*/ 506186 w 524146"/>
                <a:gd name="connsiteY187" fmla="*/ 260441 h 332286"/>
                <a:gd name="connsiteX188" fmla="*/ 505369 w 524146"/>
                <a:gd name="connsiteY188" fmla="*/ 263706 h 332286"/>
                <a:gd name="connsiteX189" fmla="*/ 504553 w 524146"/>
                <a:gd name="connsiteY189" fmla="*/ 265339 h 332286"/>
                <a:gd name="connsiteX190" fmla="*/ 503736 w 524146"/>
                <a:gd name="connsiteY190" fmla="*/ 266972 h 332286"/>
                <a:gd name="connsiteX191" fmla="*/ 502920 w 524146"/>
                <a:gd name="connsiteY191" fmla="*/ 266972 h 332286"/>
                <a:gd name="connsiteX192" fmla="*/ 501287 w 524146"/>
                <a:gd name="connsiteY192" fmla="*/ 263706 h 332286"/>
                <a:gd name="connsiteX193" fmla="*/ 499654 w 524146"/>
                <a:gd name="connsiteY193" fmla="*/ 262890 h 332286"/>
                <a:gd name="connsiteX194" fmla="*/ 499654 w 524146"/>
                <a:gd name="connsiteY194" fmla="*/ 262073 h 332286"/>
                <a:gd name="connsiteX195" fmla="*/ 500471 w 524146"/>
                <a:gd name="connsiteY195" fmla="*/ 258808 h 332286"/>
                <a:gd name="connsiteX196" fmla="*/ 500471 w 524146"/>
                <a:gd name="connsiteY196" fmla="*/ 257175 h 332286"/>
                <a:gd name="connsiteX197" fmla="*/ 499654 w 524146"/>
                <a:gd name="connsiteY197" fmla="*/ 257175 h 332286"/>
                <a:gd name="connsiteX198" fmla="*/ 498838 w 524146"/>
                <a:gd name="connsiteY198" fmla="*/ 257991 h 332286"/>
                <a:gd name="connsiteX199" fmla="*/ 498021 w 524146"/>
                <a:gd name="connsiteY199" fmla="*/ 258808 h 332286"/>
                <a:gd name="connsiteX200" fmla="*/ 498021 w 524146"/>
                <a:gd name="connsiteY200" fmla="*/ 260441 h 332286"/>
                <a:gd name="connsiteX201" fmla="*/ 496388 w 524146"/>
                <a:gd name="connsiteY201" fmla="*/ 262890 h 332286"/>
                <a:gd name="connsiteX202" fmla="*/ 496388 w 524146"/>
                <a:gd name="connsiteY202" fmla="*/ 263706 h 332286"/>
                <a:gd name="connsiteX203" fmla="*/ 494756 w 524146"/>
                <a:gd name="connsiteY203" fmla="*/ 263706 h 332286"/>
                <a:gd name="connsiteX204" fmla="*/ 493123 w 524146"/>
                <a:gd name="connsiteY204" fmla="*/ 263706 h 332286"/>
                <a:gd name="connsiteX205" fmla="*/ 492306 w 524146"/>
                <a:gd name="connsiteY205" fmla="*/ 264523 h 332286"/>
                <a:gd name="connsiteX206" fmla="*/ 491490 w 524146"/>
                <a:gd name="connsiteY206" fmla="*/ 266972 h 332286"/>
                <a:gd name="connsiteX207" fmla="*/ 489041 w 524146"/>
                <a:gd name="connsiteY207" fmla="*/ 271054 h 332286"/>
                <a:gd name="connsiteX208" fmla="*/ 488224 w 524146"/>
                <a:gd name="connsiteY208" fmla="*/ 272687 h 332286"/>
                <a:gd name="connsiteX209" fmla="*/ 487408 w 524146"/>
                <a:gd name="connsiteY209" fmla="*/ 273504 h 332286"/>
                <a:gd name="connsiteX210" fmla="*/ 486591 w 524146"/>
                <a:gd name="connsiteY210" fmla="*/ 273504 h 332286"/>
                <a:gd name="connsiteX211" fmla="*/ 485775 w 524146"/>
                <a:gd name="connsiteY211" fmla="*/ 272687 h 332286"/>
                <a:gd name="connsiteX212" fmla="*/ 484142 w 524146"/>
                <a:gd name="connsiteY212" fmla="*/ 271871 h 332286"/>
                <a:gd name="connsiteX213" fmla="*/ 482509 w 524146"/>
                <a:gd name="connsiteY213" fmla="*/ 272687 h 332286"/>
                <a:gd name="connsiteX214" fmla="*/ 481693 w 524146"/>
                <a:gd name="connsiteY214" fmla="*/ 273504 h 332286"/>
                <a:gd name="connsiteX215" fmla="*/ 481693 w 524146"/>
                <a:gd name="connsiteY215" fmla="*/ 275136 h 332286"/>
                <a:gd name="connsiteX216" fmla="*/ 478427 w 524146"/>
                <a:gd name="connsiteY216" fmla="*/ 275136 h 332286"/>
                <a:gd name="connsiteX217" fmla="*/ 472712 w 524146"/>
                <a:gd name="connsiteY217" fmla="*/ 275136 h 332286"/>
                <a:gd name="connsiteX218" fmla="*/ 465364 w 524146"/>
                <a:gd name="connsiteY218" fmla="*/ 275136 h 332286"/>
                <a:gd name="connsiteX219" fmla="*/ 458016 w 524146"/>
                <a:gd name="connsiteY219" fmla="*/ 275136 h 332286"/>
                <a:gd name="connsiteX220" fmla="*/ 452301 w 524146"/>
                <a:gd name="connsiteY220" fmla="*/ 275136 h 332286"/>
                <a:gd name="connsiteX221" fmla="*/ 452301 w 524146"/>
                <a:gd name="connsiteY221" fmla="*/ 278402 h 332286"/>
                <a:gd name="connsiteX222" fmla="*/ 452301 w 524146"/>
                <a:gd name="connsiteY222" fmla="*/ 281668 h 332286"/>
                <a:gd name="connsiteX223" fmla="*/ 452301 w 524146"/>
                <a:gd name="connsiteY223" fmla="*/ 284934 h 332286"/>
                <a:gd name="connsiteX224" fmla="*/ 449036 w 524146"/>
                <a:gd name="connsiteY224" fmla="*/ 284934 h 332286"/>
                <a:gd name="connsiteX225" fmla="*/ 445770 w 524146"/>
                <a:gd name="connsiteY225" fmla="*/ 284934 h 332286"/>
                <a:gd name="connsiteX226" fmla="*/ 445770 w 524146"/>
                <a:gd name="connsiteY226" fmla="*/ 284934 h 332286"/>
                <a:gd name="connsiteX227" fmla="*/ 446586 w 524146"/>
                <a:gd name="connsiteY227" fmla="*/ 285750 h 332286"/>
                <a:gd name="connsiteX228" fmla="*/ 448219 w 524146"/>
                <a:gd name="connsiteY228" fmla="*/ 287383 h 332286"/>
                <a:gd name="connsiteX229" fmla="*/ 449852 w 524146"/>
                <a:gd name="connsiteY229" fmla="*/ 289832 h 332286"/>
                <a:gd name="connsiteX230" fmla="*/ 452301 w 524146"/>
                <a:gd name="connsiteY230" fmla="*/ 291465 h 332286"/>
                <a:gd name="connsiteX231" fmla="*/ 454751 w 524146"/>
                <a:gd name="connsiteY231" fmla="*/ 293098 h 332286"/>
                <a:gd name="connsiteX232" fmla="*/ 456384 w 524146"/>
                <a:gd name="connsiteY232" fmla="*/ 294731 h 332286"/>
                <a:gd name="connsiteX233" fmla="*/ 457200 w 524146"/>
                <a:gd name="connsiteY233" fmla="*/ 296363 h 332286"/>
                <a:gd name="connsiteX234" fmla="*/ 458016 w 524146"/>
                <a:gd name="connsiteY234" fmla="*/ 297180 h 332286"/>
                <a:gd name="connsiteX235" fmla="*/ 458016 w 524146"/>
                <a:gd name="connsiteY235" fmla="*/ 297996 h 332286"/>
                <a:gd name="connsiteX236" fmla="*/ 458833 w 524146"/>
                <a:gd name="connsiteY236" fmla="*/ 298813 h 332286"/>
                <a:gd name="connsiteX237" fmla="*/ 460466 w 524146"/>
                <a:gd name="connsiteY237" fmla="*/ 299629 h 332286"/>
                <a:gd name="connsiteX238" fmla="*/ 461282 w 524146"/>
                <a:gd name="connsiteY238" fmla="*/ 300446 h 332286"/>
                <a:gd name="connsiteX239" fmla="*/ 461282 w 524146"/>
                <a:gd name="connsiteY239" fmla="*/ 301262 h 332286"/>
                <a:gd name="connsiteX240" fmla="*/ 460466 w 524146"/>
                <a:gd name="connsiteY240" fmla="*/ 302895 h 332286"/>
                <a:gd name="connsiteX241" fmla="*/ 460466 w 524146"/>
                <a:gd name="connsiteY241" fmla="*/ 304528 h 332286"/>
                <a:gd name="connsiteX242" fmla="*/ 460466 w 524146"/>
                <a:gd name="connsiteY242" fmla="*/ 306161 h 332286"/>
                <a:gd name="connsiteX243" fmla="*/ 458833 w 524146"/>
                <a:gd name="connsiteY243" fmla="*/ 306161 h 332286"/>
                <a:gd name="connsiteX244" fmla="*/ 455567 w 524146"/>
                <a:gd name="connsiteY244" fmla="*/ 306161 h 332286"/>
                <a:gd name="connsiteX245" fmla="*/ 450668 w 524146"/>
                <a:gd name="connsiteY245" fmla="*/ 306161 h 332286"/>
                <a:gd name="connsiteX246" fmla="*/ 446586 w 524146"/>
                <a:gd name="connsiteY246" fmla="*/ 306161 h 332286"/>
                <a:gd name="connsiteX247" fmla="*/ 443321 w 524146"/>
                <a:gd name="connsiteY247" fmla="*/ 306161 h 332286"/>
                <a:gd name="connsiteX248" fmla="*/ 438422 w 524146"/>
                <a:gd name="connsiteY248" fmla="*/ 306161 h 332286"/>
                <a:gd name="connsiteX249" fmla="*/ 436789 w 524146"/>
                <a:gd name="connsiteY249" fmla="*/ 308610 h 332286"/>
                <a:gd name="connsiteX250" fmla="*/ 434340 w 524146"/>
                <a:gd name="connsiteY250" fmla="*/ 312692 h 332286"/>
                <a:gd name="connsiteX251" fmla="*/ 431891 w 524146"/>
                <a:gd name="connsiteY251" fmla="*/ 315958 h 332286"/>
                <a:gd name="connsiteX252" fmla="*/ 430258 w 524146"/>
                <a:gd name="connsiteY252" fmla="*/ 319223 h 332286"/>
                <a:gd name="connsiteX253" fmla="*/ 430258 w 524146"/>
                <a:gd name="connsiteY253" fmla="*/ 320040 h 332286"/>
                <a:gd name="connsiteX254" fmla="*/ 430258 w 524146"/>
                <a:gd name="connsiteY254" fmla="*/ 320856 h 332286"/>
                <a:gd name="connsiteX255" fmla="*/ 432707 w 524146"/>
                <a:gd name="connsiteY255" fmla="*/ 323306 h 332286"/>
                <a:gd name="connsiteX256" fmla="*/ 432707 w 524146"/>
                <a:gd name="connsiteY256" fmla="*/ 324122 h 332286"/>
                <a:gd name="connsiteX257" fmla="*/ 431891 w 524146"/>
                <a:gd name="connsiteY257" fmla="*/ 324938 h 332286"/>
                <a:gd name="connsiteX258" fmla="*/ 431891 w 524146"/>
                <a:gd name="connsiteY258" fmla="*/ 325755 h 332286"/>
                <a:gd name="connsiteX259" fmla="*/ 431891 w 524146"/>
                <a:gd name="connsiteY259" fmla="*/ 326571 h 332286"/>
                <a:gd name="connsiteX260" fmla="*/ 431074 w 524146"/>
                <a:gd name="connsiteY260" fmla="*/ 328204 h 332286"/>
                <a:gd name="connsiteX261" fmla="*/ 431074 w 524146"/>
                <a:gd name="connsiteY261" fmla="*/ 329021 h 332286"/>
                <a:gd name="connsiteX262" fmla="*/ 431074 w 524146"/>
                <a:gd name="connsiteY262" fmla="*/ 329837 h 332286"/>
                <a:gd name="connsiteX263" fmla="*/ 430258 w 524146"/>
                <a:gd name="connsiteY263" fmla="*/ 330654 h 332286"/>
                <a:gd name="connsiteX264" fmla="*/ 430258 w 524146"/>
                <a:gd name="connsiteY264" fmla="*/ 331470 h 332286"/>
                <a:gd name="connsiteX265" fmla="*/ 429441 w 524146"/>
                <a:gd name="connsiteY265" fmla="*/ 332286 h 332286"/>
                <a:gd name="connsiteX266" fmla="*/ 428625 w 524146"/>
                <a:gd name="connsiteY266" fmla="*/ 332286 h 332286"/>
                <a:gd name="connsiteX267" fmla="*/ 424543 w 524146"/>
                <a:gd name="connsiteY267" fmla="*/ 327388 h 332286"/>
                <a:gd name="connsiteX268" fmla="*/ 419644 w 524146"/>
                <a:gd name="connsiteY268" fmla="*/ 322489 h 332286"/>
                <a:gd name="connsiteX269" fmla="*/ 418011 w 524146"/>
                <a:gd name="connsiteY269" fmla="*/ 320856 h 332286"/>
                <a:gd name="connsiteX270" fmla="*/ 416379 w 524146"/>
                <a:gd name="connsiteY270" fmla="*/ 319223 h 332286"/>
                <a:gd name="connsiteX271" fmla="*/ 413929 w 524146"/>
                <a:gd name="connsiteY271" fmla="*/ 316774 h 332286"/>
                <a:gd name="connsiteX272" fmla="*/ 407398 w 524146"/>
                <a:gd name="connsiteY272" fmla="*/ 311876 h 332286"/>
                <a:gd name="connsiteX273" fmla="*/ 404132 w 524146"/>
                <a:gd name="connsiteY273" fmla="*/ 309426 h 332286"/>
                <a:gd name="connsiteX274" fmla="*/ 400866 w 524146"/>
                <a:gd name="connsiteY274" fmla="*/ 306977 h 332286"/>
                <a:gd name="connsiteX275" fmla="*/ 398417 w 524146"/>
                <a:gd name="connsiteY275" fmla="*/ 305344 h 332286"/>
                <a:gd name="connsiteX276" fmla="*/ 395968 w 524146"/>
                <a:gd name="connsiteY276" fmla="*/ 304528 h 332286"/>
                <a:gd name="connsiteX277" fmla="*/ 395151 w 524146"/>
                <a:gd name="connsiteY277" fmla="*/ 303711 h 332286"/>
                <a:gd name="connsiteX278" fmla="*/ 394335 w 524146"/>
                <a:gd name="connsiteY278" fmla="*/ 302895 h 332286"/>
                <a:gd name="connsiteX279" fmla="*/ 393518 w 524146"/>
                <a:gd name="connsiteY279" fmla="*/ 302895 h 332286"/>
                <a:gd name="connsiteX280" fmla="*/ 393518 w 524146"/>
                <a:gd name="connsiteY280" fmla="*/ 303711 h 332286"/>
                <a:gd name="connsiteX281" fmla="*/ 394335 w 524146"/>
                <a:gd name="connsiteY281" fmla="*/ 304528 h 332286"/>
                <a:gd name="connsiteX282" fmla="*/ 395151 w 524146"/>
                <a:gd name="connsiteY282" fmla="*/ 305344 h 332286"/>
                <a:gd name="connsiteX283" fmla="*/ 395968 w 524146"/>
                <a:gd name="connsiteY283" fmla="*/ 305344 h 332286"/>
                <a:gd name="connsiteX284" fmla="*/ 396784 w 524146"/>
                <a:gd name="connsiteY284" fmla="*/ 305344 h 332286"/>
                <a:gd name="connsiteX285" fmla="*/ 399234 w 524146"/>
                <a:gd name="connsiteY285" fmla="*/ 306977 h 332286"/>
                <a:gd name="connsiteX286" fmla="*/ 400050 w 524146"/>
                <a:gd name="connsiteY286" fmla="*/ 307793 h 332286"/>
                <a:gd name="connsiteX287" fmla="*/ 391886 w 524146"/>
                <a:gd name="connsiteY287" fmla="*/ 304528 h 332286"/>
                <a:gd name="connsiteX288" fmla="*/ 388620 w 524146"/>
                <a:gd name="connsiteY288" fmla="*/ 304528 h 332286"/>
                <a:gd name="connsiteX289" fmla="*/ 388620 w 524146"/>
                <a:gd name="connsiteY289" fmla="*/ 303711 h 332286"/>
                <a:gd name="connsiteX290" fmla="*/ 390253 w 524146"/>
                <a:gd name="connsiteY290" fmla="*/ 302079 h 332286"/>
                <a:gd name="connsiteX291" fmla="*/ 389436 w 524146"/>
                <a:gd name="connsiteY291" fmla="*/ 301262 h 332286"/>
                <a:gd name="connsiteX292" fmla="*/ 388620 w 524146"/>
                <a:gd name="connsiteY292" fmla="*/ 301262 h 332286"/>
                <a:gd name="connsiteX293" fmla="*/ 386987 w 524146"/>
                <a:gd name="connsiteY293" fmla="*/ 302079 h 332286"/>
                <a:gd name="connsiteX294" fmla="*/ 386171 w 524146"/>
                <a:gd name="connsiteY294" fmla="*/ 302079 h 332286"/>
                <a:gd name="connsiteX295" fmla="*/ 386171 w 524146"/>
                <a:gd name="connsiteY295" fmla="*/ 301262 h 332286"/>
                <a:gd name="connsiteX296" fmla="*/ 386171 w 524146"/>
                <a:gd name="connsiteY296" fmla="*/ 300446 h 332286"/>
                <a:gd name="connsiteX297" fmla="*/ 385354 w 524146"/>
                <a:gd name="connsiteY297" fmla="*/ 299629 h 332286"/>
                <a:gd name="connsiteX298" fmla="*/ 384538 w 524146"/>
                <a:gd name="connsiteY298" fmla="*/ 299629 h 332286"/>
                <a:gd name="connsiteX299" fmla="*/ 383721 w 524146"/>
                <a:gd name="connsiteY299" fmla="*/ 300446 h 332286"/>
                <a:gd name="connsiteX300" fmla="*/ 382088 w 524146"/>
                <a:gd name="connsiteY300" fmla="*/ 302079 h 332286"/>
                <a:gd name="connsiteX301" fmla="*/ 382088 w 524146"/>
                <a:gd name="connsiteY301" fmla="*/ 302895 h 332286"/>
                <a:gd name="connsiteX302" fmla="*/ 385354 w 524146"/>
                <a:gd name="connsiteY302" fmla="*/ 303711 h 332286"/>
                <a:gd name="connsiteX303" fmla="*/ 386171 w 524146"/>
                <a:gd name="connsiteY303" fmla="*/ 303711 h 332286"/>
                <a:gd name="connsiteX304" fmla="*/ 386171 w 524146"/>
                <a:gd name="connsiteY304" fmla="*/ 303711 h 332286"/>
                <a:gd name="connsiteX305" fmla="*/ 383721 w 524146"/>
                <a:gd name="connsiteY305" fmla="*/ 303711 h 332286"/>
                <a:gd name="connsiteX306" fmla="*/ 380456 w 524146"/>
                <a:gd name="connsiteY306" fmla="*/ 304528 h 332286"/>
                <a:gd name="connsiteX307" fmla="*/ 374741 w 524146"/>
                <a:gd name="connsiteY307" fmla="*/ 307793 h 332286"/>
                <a:gd name="connsiteX308" fmla="*/ 369842 w 524146"/>
                <a:gd name="connsiteY308" fmla="*/ 309426 h 332286"/>
                <a:gd name="connsiteX309" fmla="*/ 362494 w 524146"/>
                <a:gd name="connsiteY309" fmla="*/ 312692 h 332286"/>
                <a:gd name="connsiteX310" fmla="*/ 359229 w 524146"/>
                <a:gd name="connsiteY310" fmla="*/ 312692 h 332286"/>
                <a:gd name="connsiteX311" fmla="*/ 357596 w 524146"/>
                <a:gd name="connsiteY311" fmla="*/ 313509 h 332286"/>
                <a:gd name="connsiteX312" fmla="*/ 352697 w 524146"/>
                <a:gd name="connsiteY312" fmla="*/ 311876 h 332286"/>
                <a:gd name="connsiteX313" fmla="*/ 346166 w 524146"/>
                <a:gd name="connsiteY313" fmla="*/ 308610 h 332286"/>
                <a:gd name="connsiteX314" fmla="*/ 336368 w 524146"/>
                <a:gd name="connsiteY314" fmla="*/ 307793 h 332286"/>
                <a:gd name="connsiteX315" fmla="*/ 329837 w 524146"/>
                <a:gd name="connsiteY315" fmla="*/ 303711 h 332286"/>
                <a:gd name="connsiteX316" fmla="*/ 323306 w 524146"/>
                <a:gd name="connsiteY316" fmla="*/ 302079 h 332286"/>
                <a:gd name="connsiteX317" fmla="*/ 319224 w 524146"/>
                <a:gd name="connsiteY317" fmla="*/ 297996 h 332286"/>
                <a:gd name="connsiteX318" fmla="*/ 316774 w 524146"/>
                <a:gd name="connsiteY318" fmla="*/ 297996 h 332286"/>
                <a:gd name="connsiteX319" fmla="*/ 315141 w 524146"/>
                <a:gd name="connsiteY319" fmla="*/ 297180 h 332286"/>
                <a:gd name="connsiteX320" fmla="*/ 309426 w 524146"/>
                <a:gd name="connsiteY320" fmla="*/ 295547 h 332286"/>
                <a:gd name="connsiteX321" fmla="*/ 303711 w 524146"/>
                <a:gd name="connsiteY321" fmla="*/ 294731 h 332286"/>
                <a:gd name="connsiteX322" fmla="*/ 297996 w 524146"/>
                <a:gd name="connsiteY322" fmla="*/ 291465 h 332286"/>
                <a:gd name="connsiteX323" fmla="*/ 294731 w 524146"/>
                <a:gd name="connsiteY323" fmla="*/ 290648 h 332286"/>
                <a:gd name="connsiteX324" fmla="*/ 291465 w 524146"/>
                <a:gd name="connsiteY324" fmla="*/ 289016 h 332286"/>
                <a:gd name="connsiteX325" fmla="*/ 284934 w 524146"/>
                <a:gd name="connsiteY325" fmla="*/ 286566 h 332286"/>
                <a:gd name="connsiteX326" fmla="*/ 282484 w 524146"/>
                <a:gd name="connsiteY326" fmla="*/ 284934 h 332286"/>
                <a:gd name="connsiteX327" fmla="*/ 280035 w 524146"/>
                <a:gd name="connsiteY327" fmla="*/ 283301 h 332286"/>
                <a:gd name="connsiteX328" fmla="*/ 275953 w 524146"/>
                <a:gd name="connsiteY328" fmla="*/ 280851 h 332286"/>
                <a:gd name="connsiteX329" fmla="*/ 274320 w 524146"/>
                <a:gd name="connsiteY329" fmla="*/ 279218 h 332286"/>
                <a:gd name="connsiteX330" fmla="*/ 272687 w 524146"/>
                <a:gd name="connsiteY330" fmla="*/ 278402 h 332286"/>
                <a:gd name="connsiteX331" fmla="*/ 270238 w 524146"/>
                <a:gd name="connsiteY331" fmla="*/ 275136 h 332286"/>
                <a:gd name="connsiteX332" fmla="*/ 268605 w 524146"/>
                <a:gd name="connsiteY332" fmla="*/ 273504 h 332286"/>
                <a:gd name="connsiteX333" fmla="*/ 272687 w 524146"/>
                <a:gd name="connsiteY333" fmla="*/ 271871 h 332286"/>
                <a:gd name="connsiteX334" fmla="*/ 271054 w 524146"/>
                <a:gd name="connsiteY334" fmla="*/ 271871 h 332286"/>
                <a:gd name="connsiteX335" fmla="*/ 267788 w 524146"/>
                <a:gd name="connsiteY335" fmla="*/ 271871 h 332286"/>
                <a:gd name="connsiteX336" fmla="*/ 262074 w 524146"/>
                <a:gd name="connsiteY336" fmla="*/ 270238 h 332286"/>
                <a:gd name="connsiteX337" fmla="*/ 259624 w 524146"/>
                <a:gd name="connsiteY337" fmla="*/ 270238 h 332286"/>
                <a:gd name="connsiteX338" fmla="*/ 254726 w 524146"/>
                <a:gd name="connsiteY338" fmla="*/ 267788 h 332286"/>
                <a:gd name="connsiteX339" fmla="*/ 247378 w 524146"/>
                <a:gd name="connsiteY339" fmla="*/ 265339 h 332286"/>
                <a:gd name="connsiteX340" fmla="*/ 244929 w 524146"/>
                <a:gd name="connsiteY340" fmla="*/ 262890 h 332286"/>
                <a:gd name="connsiteX341" fmla="*/ 243296 w 524146"/>
                <a:gd name="connsiteY341" fmla="*/ 260441 h 332286"/>
                <a:gd name="connsiteX342" fmla="*/ 240030 w 524146"/>
                <a:gd name="connsiteY342" fmla="*/ 257175 h 332286"/>
                <a:gd name="connsiteX343" fmla="*/ 237581 w 524146"/>
                <a:gd name="connsiteY343" fmla="*/ 255542 h 332286"/>
                <a:gd name="connsiteX344" fmla="*/ 233499 w 524146"/>
                <a:gd name="connsiteY344" fmla="*/ 253909 h 332286"/>
                <a:gd name="connsiteX345" fmla="*/ 231049 w 524146"/>
                <a:gd name="connsiteY345" fmla="*/ 252276 h 332286"/>
                <a:gd name="connsiteX346" fmla="*/ 227784 w 524146"/>
                <a:gd name="connsiteY346" fmla="*/ 251460 h 332286"/>
                <a:gd name="connsiteX347" fmla="*/ 222068 w 524146"/>
                <a:gd name="connsiteY347" fmla="*/ 249011 h 332286"/>
                <a:gd name="connsiteX348" fmla="*/ 220436 w 524146"/>
                <a:gd name="connsiteY348" fmla="*/ 246561 h 332286"/>
                <a:gd name="connsiteX349" fmla="*/ 219619 w 524146"/>
                <a:gd name="connsiteY349" fmla="*/ 244112 h 332286"/>
                <a:gd name="connsiteX350" fmla="*/ 216354 w 524146"/>
                <a:gd name="connsiteY350" fmla="*/ 241663 h 332286"/>
                <a:gd name="connsiteX351" fmla="*/ 213088 w 524146"/>
                <a:gd name="connsiteY351" fmla="*/ 236764 h 332286"/>
                <a:gd name="connsiteX352" fmla="*/ 212271 w 524146"/>
                <a:gd name="connsiteY352" fmla="*/ 235131 h 332286"/>
                <a:gd name="connsiteX353" fmla="*/ 211455 w 524146"/>
                <a:gd name="connsiteY353" fmla="*/ 232682 h 332286"/>
                <a:gd name="connsiteX354" fmla="*/ 210638 w 524146"/>
                <a:gd name="connsiteY354" fmla="*/ 231049 h 332286"/>
                <a:gd name="connsiteX355" fmla="*/ 209822 w 524146"/>
                <a:gd name="connsiteY355" fmla="*/ 230233 h 332286"/>
                <a:gd name="connsiteX356" fmla="*/ 210638 w 524146"/>
                <a:gd name="connsiteY356" fmla="*/ 229416 h 332286"/>
                <a:gd name="connsiteX357" fmla="*/ 212271 w 524146"/>
                <a:gd name="connsiteY357" fmla="*/ 228600 h 332286"/>
                <a:gd name="connsiteX358" fmla="*/ 214721 w 524146"/>
                <a:gd name="connsiteY358" fmla="*/ 228600 h 332286"/>
                <a:gd name="connsiteX359" fmla="*/ 216354 w 524146"/>
                <a:gd name="connsiteY359" fmla="*/ 227784 h 332286"/>
                <a:gd name="connsiteX360" fmla="*/ 216354 w 524146"/>
                <a:gd name="connsiteY360" fmla="*/ 226967 h 332286"/>
                <a:gd name="connsiteX361" fmla="*/ 216354 w 524146"/>
                <a:gd name="connsiteY361" fmla="*/ 226151 h 332286"/>
                <a:gd name="connsiteX362" fmla="*/ 214721 w 524146"/>
                <a:gd name="connsiteY362" fmla="*/ 224518 h 332286"/>
                <a:gd name="connsiteX363" fmla="*/ 213088 w 524146"/>
                <a:gd name="connsiteY363" fmla="*/ 224518 h 332286"/>
                <a:gd name="connsiteX364" fmla="*/ 212271 w 524146"/>
                <a:gd name="connsiteY364" fmla="*/ 224518 h 332286"/>
                <a:gd name="connsiteX365" fmla="*/ 212271 w 524146"/>
                <a:gd name="connsiteY365" fmla="*/ 223701 h 332286"/>
                <a:gd name="connsiteX366" fmla="*/ 213088 w 524146"/>
                <a:gd name="connsiteY366" fmla="*/ 222885 h 332286"/>
                <a:gd name="connsiteX367" fmla="*/ 213904 w 524146"/>
                <a:gd name="connsiteY367" fmla="*/ 221252 h 332286"/>
                <a:gd name="connsiteX368" fmla="*/ 215537 w 524146"/>
                <a:gd name="connsiteY368" fmla="*/ 219619 h 332286"/>
                <a:gd name="connsiteX369" fmla="*/ 216354 w 524146"/>
                <a:gd name="connsiteY369" fmla="*/ 217986 h 332286"/>
                <a:gd name="connsiteX370" fmla="*/ 216354 w 524146"/>
                <a:gd name="connsiteY370" fmla="*/ 215537 h 332286"/>
                <a:gd name="connsiteX371" fmla="*/ 216354 w 524146"/>
                <a:gd name="connsiteY371" fmla="*/ 213088 h 332286"/>
                <a:gd name="connsiteX372" fmla="*/ 216354 w 524146"/>
                <a:gd name="connsiteY372" fmla="*/ 211455 h 332286"/>
                <a:gd name="connsiteX373" fmla="*/ 212271 w 524146"/>
                <a:gd name="connsiteY373" fmla="*/ 209006 h 332286"/>
                <a:gd name="connsiteX374" fmla="*/ 211455 w 524146"/>
                <a:gd name="connsiteY374" fmla="*/ 208189 h 332286"/>
                <a:gd name="connsiteX375" fmla="*/ 210638 w 524146"/>
                <a:gd name="connsiteY375" fmla="*/ 205740 h 332286"/>
                <a:gd name="connsiteX376" fmla="*/ 209006 w 524146"/>
                <a:gd name="connsiteY376" fmla="*/ 202474 h 332286"/>
                <a:gd name="connsiteX377" fmla="*/ 209006 w 524146"/>
                <a:gd name="connsiteY377" fmla="*/ 196759 h 332286"/>
                <a:gd name="connsiteX378" fmla="*/ 206556 w 524146"/>
                <a:gd name="connsiteY378" fmla="*/ 191044 h 332286"/>
                <a:gd name="connsiteX379" fmla="*/ 204107 w 524146"/>
                <a:gd name="connsiteY379" fmla="*/ 188595 h 332286"/>
                <a:gd name="connsiteX380" fmla="*/ 202474 w 524146"/>
                <a:gd name="connsiteY380" fmla="*/ 187779 h 332286"/>
                <a:gd name="connsiteX381" fmla="*/ 199209 w 524146"/>
                <a:gd name="connsiteY381" fmla="*/ 183696 h 332286"/>
                <a:gd name="connsiteX382" fmla="*/ 196759 w 524146"/>
                <a:gd name="connsiteY382" fmla="*/ 181247 h 332286"/>
                <a:gd name="connsiteX383" fmla="*/ 194310 w 524146"/>
                <a:gd name="connsiteY383" fmla="*/ 176348 h 332286"/>
                <a:gd name="connsiteX384" fmla="*/ 191861 w 524146"/>
                <a:gd name="connsiteY384" fmla="*/ 173083 h 332286"/>
                <a:gd name="connsiteX385" fmla="*/ 188595 w 524146"/>
                <a:gd name="connsiteY385" fmla="*/ 168184 h 332286"/>
                <a:gd name="connsiteX386" fmla="*/ 186146 w 524146"/>
                <a:gd name="connsiteY386" fmla="*/ 165735 h 332286"/>
                <a:gd name="connsiteX387" fmla="*/ 174716 w 524146"/>
                <a:gd name="connsiteY387" fmla="*/ 157571 h 332286"/>
                <a:gd name="connsiteX388" fmla="*/ 175532 w 524146"/>
                <a:gd name="connsiteY388" fmla="*/ 157571 h 332286"/>
                <a:gd name="connsiteX389" fmla="*/ 178798 w 524146"/>
                <a:gd name="connsiteY389" fmla="*/ 159204 h 332286"/>
                <a:gd name="connsiteX390" fmla="*/ 179614 w 524146"/>
                <a:gd name="connsiteY390" fmla="*/ 159204 h 332286"/>
                <a:gd name="connsiteX391" fmla="*/ 179614 w 524146"/>
                <a:gd name="connsiteY391" fmla="*/ 158387 h 332286"/>
                <a:gd name="connsiteX392" fmla="*/ 179614 w 524146"/>
                <a:gd name="connsiteY392" fmla="*/ 157571 h 332286"/>
                <a:gd name="connsiteX393" fmla="*/ 178798 w 524146"/>
                <a:gd name="connsiteY393" fmla="*/ 157571 h 332286"/>
                <a:gd name="connsiteX394" fmla="*/ 177981 w 524146"/>
                <a:gd name="connsiteY394" fmla="*/ 157571 h 332286"/>
                <a:gd name="connsiteX395" fmla="*/ 177165 w 524146"/>
                <a:gd name="connsiteY395" fmla="*/ 157571 h 332286"/>
                <a:gd name="connsiteX396" fmla="*/ 176349 w 524146"/>
                <a:gd name="connsiteY396" fmla="*/ 157571 h 332286"/>
                <a:gd name="connsiteX397" fmla="*/ 174716 w 524146"/>
                <a:gd name="connsiteY397" fmla="*/ 157571 h 332286"/>
                <a:gd name="connsiteX398" fmla="*/ 172266 w 524146"/>
                <a:gd name="connsiteY398" fmla="*/ 155938 h 332286"/>
                <a:gd name="connsiteX399" fmla="*/ 171450 w 524146"/>
                <a:gd name="connsiteY399" fmla="*/ 154305 h 332286"/>
                <a:gd name="connsiteX400" fmla="*/ 171450 w 524146"/>
                <a:gd name="connsiteY400" fmla="*/ 152672 h 332286"/>
                <a:gd name="connsiteX401" fmla="*/ 168184 w 524146"/>
                <a:gd name="connsiteY401" fmla="*/ 149406 h 332286"/>
                <a:gd name="connsiteX402" fmla="*/ 167368 w 524146"/>
                <a:gd name="connsiteY402" fmla="*/ 147773 h 332286"/>
                <a:gd name="connsiteX403" fmla="*/ 168184 w 524146"/>
                <a:gd name="connsiteY403" fmla="*/ 147773 h 332286"/>
                <a:gd name="connsiteX404" fmla="*/ 169001 w 524146"/>
                <a:gd name="connsiteY404" fmla="*/ 148590 h 332286"/>
                <a:gd name="connsiteX405" fmla="*/ 169817 w 524146"/>
                <a:gd name="connsiteY405" fmla="*/ 148590 h 332286"/>
                <a:gd name="connsiteX406" fmla="*/ 170634 w 524146"/>
                <a:gd name="connsiteY406" fmla="*/ 148590 h 332286"/>
                <a:gd name="connsiteX407" fmla="*/ 171450 w 524146"/>
                <a:gd name="connsiteY407" fmla="*/ 148590 h 332286"/>
                <a:gd name="connsiteX408" fmla="*/ 171450 w 524146"/>
                <a:gd name="connsiteY408" fmla="*/ 147773 h 332286"/>
                <a:gd name="connsiteX409" fmla="*/ 170634 w 524146"/>
                <a:gd name="connsiteY409" fmla="*/ 146957 h 332286"/>
                <a:gd name="connsiteX410" fmla="*/ 165735 w 524146"/>
                <a:gd name="connsiteY410" fmla="*/ 145324 h 332286"/>
                <a:gd name="connsiteX411" fmla="*/ 164102 w 524146"/>
                <a:gd name="connsiteY411" fmla="*/ 143691 h 332286"/>
                <a:gd name="connsiteX412" fmla="*/ 160020 w 524146"/>
                <a:gd name="connsiteY412" fmla="*/ 141242 h 332286"/>
                <a:gd name="connsiteX413" fmla="*/ 159204 w 524146"/>
                <a:gd name="connsiteY413" fmla="*/ 140426 h 332286"/>
                <a:gd name="connsiteX414" fmla="*/ 158387 w 524146"/>
                <a:gd name="connsiteY414" fmla="*/ 137976 h 332286"/>
                <a:gd name="connsiteX415" fmla="*/ 157571 w 524146"/>
                <a:gd name="connsiteY415" fmla="*/ 137976 h 332286"/>
                <a:gd name="connsiteX416" fmla="*/ 156754 w 524146"/>
                <a:gd name="connsiteY416" fmla="*/ 138793 h 332286"/>
                <a:gd name="connsiteX417" fmla="*/ 154305 w 524146"/>
                <a:gd name="connsiteY417" fmla="*/ 139609 h 332286"/>
                <a:gd name="connsiteX418" fmla="*/ 153488 w 524146"/>
                <a:gd name="connsiteY418" fmla="*/ 138793 h 332286"/>
                <a:gd name="connsiteX419" fmla="*/ 153488 w 524146"/>
                <a:gd name="connsiteY419" fmla="*/ 137976 h 332286"/>
                <a:gd name="connsiteX420" fmla="*/ 155121 w 524146"/>
                <a:gd name="connsiteY420" fmla="*/ 137160 h 332286"/>
                <a:gd name="connsiteX421" fmla="*/ 156754 w 524146"/>
                <a:gd name="connsiteY421" fmla="*/ 135527 h 332286"/>
                <a:gd name="connsiteX422" fmla="*/ 156754 w 524146"/>
                <a:gd name="connsiteY422" fmla="*/ 134711 h 332286"/>
                <a:gd name="connsiteX423" fmla="*/ 155938 w 524146"/>
                <a:gd name="connsiteY423" fmla="*/ 135527 h 332286"/>
                <a:gd name="connsiteX424" fmla="*/ 155121 w 524146"/>
                <a:gd name="connsiteY424" fmla="*/ 136343 h 332286"/>
                <a:gd name="connsiteX425" fmla="*/ 153488 w 524146"/>
                <a:gd name="connsiteY425" fmla="*/ 137160 h 332286"/>
                <a:gd name="connsiteX426" fmla="*/ 151856 w 524146"/>
                <a:gd name="connsiteY426" fmla="*/ 137160 h 332286"/>
                <a:gd name="connsiteX427" fmla="*/ 151039 w 524146"/>
                <a:gd name="connsiteY427" fmla="*/ 137160 h 332286"/>
                <a:gd name="connsiteX428" fmla="*/ 150223 w 524146"/>
                <a:gd name="connsiteY428" fmla="*/ 136343 h 332286"/>
                <a:gd name="connsiteX429" fmla="*/ 148590 w 524146"/>
                <a:gd name="connsiteY429" fmla="*/ 134711 h 332286"/>
                <a:gd name="connsiteX430" fmla="*/ 147774 w 524146"/>
                <a:gd name="connsiteY430" fmla="*/ 128996 h 332286"/>
                <a:gd name="connsiteX431" fmla="*/ 148590 w 524146"/>
                <a:gd name="connsiteY431" fmla="*/ 127363 h 332286"/>
                <a:gd name="connsiteX432" fmla="*/ 150223 w 524146"/>
                <a:gd name="connsiteY432" fmla="*/ 125730 h 332286"/>
                <a:gd name="connsiteX433" fmla="*/ 151039 w 524146"/>
                <a:gd name="connsiteY433" fmla="*/ 124913 h 332286"/>
                <a:gd name="connsiteX434" fmla="*/ 151856 w 524146"/>
                <a:gd name="connsiteY434" fmla="*/ 125730 h 332286"/>
                <a:gd name="connsiteX435" fmla="*/ 152672 w 524146"/>
                <a:gd name="connsiteY435" fmla="*/ 125730 h 332286"/>
                <a:gd name="connsiteX436" fmla="*/ 151856 w 524146"/>
                <a:gd name="connsiteY436" fmla="*/ 124913 h 332286"/>
                <a:gd name="connsiteX437" fmla="*/ 151039 w 524146"/>
                <a:gd name="connsiteY437" fmla="*/ 124097 h 332286"/>
                <a:gd name="connsiteX438" fmla="*/ 151039 w 524146"/>
                <a:gd name="connsiteY438" fmla="*/ 123281 h 332286"/>
                <a:gd name="connsiteX439" fmla="*/ 151039 w 524146"/>
                <a:gd name="connsiteY439" fmla="*/ 122464 h 332286"/>
                <a:gd name="connsiteX440" fmla="*/ 150223 w 524146"/>
                <a:gd name="connsiteY440" fmla="*/ 120831 h 332286"/>
                <a:gd name="connsiteX441" fmla="*/ 146957 w 524146"/>
                <a:gd name="connsiteY441" fmla="*/ 117566 h 332286"/>
                <a:gd name="connsiteX442" fmla="*/ 143691 w 524146"/>
                <a:gd name="connsiteY442" fmla="*/ 117566 h 332286"/>
                <a:gd name="connsiteX443" fmla="*/ 142059 w 524146"/>
                <a:gd name="connsiteY443" fmla="*/ 117566 h 332286"/>
                <a:gd name="connsiteX444" fmla="*/ 141242 w 524146"/>
                <a:gd name="connsiteY444" fmla="*/ 115933 h 332286"/>
                <a:gd name="connsiteX445" fmla="*/ 140426 w 524146"/>
                <a:gd name="connsiteY445" fmla="*/ 113484 h 332286"/>
                <a:gd name="connsiteX446" fmla="*/ 139609 w 524146"/>
                <a:gd name="connsiteY446" fmla="*/ 111851 h 332286"/>
                <a:gd name="connsiteX447" fmla="*/ 139609 w 524146"/>
                <a:gd name="connsiteY447" fmla="*/ 111034 h 332286"/>
                <a:gd name="connsiteX448" fmla="*/ 139609 w 524146"/>
                <a:gd name="connsiteY448" fmla="*/ 110218 h 332286"/>
                <a:gd name="connsiteX449" fmla="*/ 133894 w 524146"/>
                <a:gd name="connsiteY449" fmla="*/ 108585 h 332286"/>
                <a:gd name="connsiteX450" fmla="*/ 132261 w 524146"/>
                <a:gd name="connsiteY450" fmla="*/ 106952 h 332286"/>
                <a:gd name="connsiteX451" fmla="*/ 130629 w 524146"/>
                <a:gd name="connsiteY451" fmla="*/ 105319 h 332286"/>
                <a:gd name="connsiteX452" fmla="*/ 129812 w 524146"/>
                <a:gd name="connsiteY452" fmla="*/ 103686 h 332286"/>
                <a:gd name="connsiteX453" fmla="*/ 128996 w 524146"/>
                <a:gd name="connsiteY453" fmla="*/ 102870 h 332286"/>
                <a:gd name="connsiteX454" fmla="*/ 128179 w 524146"/>
                <a:gd name="connsiteY454" fmla="*/ 101237 h 332286"/>
                <a:gd name="connsiteX455" fmla="*/ 128179 w 524146"/>
                <a:gd name="connsiteY455" fmla="*/ 99604 h 332286"/>
                <a:gd name="connsiteX456" fmla="*/ 128996 w 524146"/>
                <a:gd name="connsiteY456" fmla="*/ 97155 h 332286"/>
                <a:gd name="connsiteX457" fmla="*/ 129812 w 524146"/>
                <a:gd name="connsiteY457" fmla="*/ 95522 h 332286"/>
                <a:gd name="connsiteX458" fmla="*/ 125730 w 524146"/>
                <a:gd name="connsiteY458" fmla="*/ 94706 h 332286"/>
                <a:gd name="connsiteX459" fmla="*/ 124097 w 524146"/>
                <a:gd name="connsiteY459" fmla="*/ 94706 h 332286"/>
                <a:gd name="connsiteX460" fmla="*/ 123281 w 524146"/>
                <a:gd name="connsiteY460" fmla="*/ 95522 h 332286"/>
                <a:gd name="connsiteX461" fmla="*/ 122464 w 524146"/>
                <a:gd name="connsiteY461" fmla="*/ 94706 h 332286"/>
                <a:gd name="connsiteX462" fmla="*/ 120015 w 524146"/>
                <a:gd name="connsiteY462" fmla="*/ 93889 h 332286"/>
                <a:gd name="connsiteX463" fmla="*/ 117566 w 524146"/>
                <a:gd name="connsiteY463" fmla="*/ 91440 h 332286"/>
                <a:gd name="connsiteX464" fmla="*/ 114300 w 524146"/>
                <a:gd name="connsiteY464" fmla="*/ 86541 h 332286"/>
                <a:gd name="connsiteX465" fmla="*/ 111034 w 524146"/>
                <a:gd name="connsiteY465" fmla="*/ 84909 h 332286"/>
                <a:gd name="connsiteX466" fmla="*/ 110218 w 524146"/>
                <a:gd name="connsiteY466" fmla="*/ 83276 h 332286"/>
                <a:gd name="connsiteX467" fmla="*/ 108585 w 524146"/>
                <a:gd name="connsiteY467" fmla="*/ 81643 h 332286"/>
                <a:gd name="connsiteX468" fmla="*/ 106952 w 524146"/>
                <a:gd name="connsiteY468" fmla="*/ 80010 h 332286"/>
                <a:gd name="connsiteX469" fmla="*/ 106952 w 524146"/>
                <a:gd name="connsiteY469" fmla="*/ 79193 h 332286"/>
                <a:gd name="connsiteX470" fmla="*/ 106952 w 524146"/>
                <a:gd name="connsiteY470" fmla="*/ 78377 h 332286"/>
                <a:gd name="connsiteX471" fmla="*/ 105319 w 524146"/>
                <a:gd name="connsiteY471" fmla="*/ 76744 h 332286"/>
                <a:gd name="connsiteX472" fmla="*/ 103686 w 524146"/>
                <a:gd name="connsiteY472" fmla="*/ 74295 h 332286"/>
                <a:gd name="connsiteX473" fmla="*/ 102870 w 524146"/>
                <a:gd name="connsiteY473" fmla="*/ 72662 h 332286"/>
                <a:gd name="connsiteX474" fmla="*/ 102054 w 524146"/>
                <a:gd name="connsiteY474" fmla="*/ 70213 h 332286"/>
                <a:gd name="connsiteX475" fmla="*/ 101237 w 524146"/>
                <a:gd name="connsiteY475" fmla="*/ 67763 h 332286"/>
                <a:gd name="connsiteX476" fmla="*/ 99604 w 524146"/>
                <a:gd name="connsiteY476" fmla="*/ 66947 h 332286"/>
                <a:gd name="connsiteX477" fmla="*/ 99604 w 524146"/>
                <a:gd name="connsiteY477" fmla="*/ 65314 h 332286"/>
                <a:gd name="connsiteX478" fmla="*/ 99604 w 524146"/>
                <a:gd name="connsiteY478" fmla="*/ 64498 h 332286"/>
                <a:gd name="connsiteX479" fmla="*/ 98788 w 524146"/>
                <a:gd name="connsiteY479" fmla="*/ 62865 h 332286"/>
                <a:gd name="connsiteX480" fmla="*/ 96338 w 524146"/>
                <a:gd name="connsiteY480" fmla="*/ 59599 h 332286"/>
                <a:gd name="connsiteX481" fmla="*/ 94706 w 524146"/>
                <a:gd name="connsiteY481" fmla="*/ 57150 h 332286"/>
                <a:gd name="connsiteX482" fmla="*/ 93889 w 524146"/>
                <a:gd name="connsiteY482" fmla="*/ 56334 h 332286"/>
                <a:gd name="connsiteX483" fmla="*/ 93073 w 524146"/>
                <a:gd name="connsiteY483" fmla="*/ 54701 h 332286"/>
                <a:gd name="connsiteX484" fmla="*/ 93073 w 524146"/>
                <a:gd name="connsiteY484" fmla="*/ 52251 h 332286"/>
                <a:gd name="connsiteX485" fmla="*/ 92256 w 524146"/>
                <a:gd name="connsiteY485" fmla="*/ 48986 h 332286"/>
                <a:gd name="connsiteX486" fmla="*/ 89807 w 524146"/>
                <a:gd name="connsiteY486" fmla="*/ 44904 h 332286"/>
                <a:gd name="connsiteX487" fmla="*/ 88174 w 524146"/>
                <a:gd name="connsiteY487" fmla="*/ 42454 h 332286"/>
                <a:gd name="connsiteX488" fmla="*/ 87358 w 524146"/>
                <a:gd name="connsiteY488" fmla="*/ 40005 h 332286"/>
                <a:gd name="connsiteX489" fmla="*/ 87358 w 524146"/>
                <a:gd name="connsiteY489" fmla="*/ 37556 h 332286"/>
                <a:gd name="connsiteX490" fmla="*/ 87358 w 524146"/>
                <a:gd name="connsiteY490" fmla="*/ 35923 h 332286"/>
                <a:gd name="connsiteX491" fmla="*/ 87358 w 524146"/>
                <a:gd name="connsiteY491" fmla="*/ 35923 h 332286"/>
                <a:gd name="connsiteX492" fmla="*/ 87358 w 524146"/>
                <a:gd name="connsiteY492" fmla="*/ 35106 h 332286"/>
                <a:gd name="connsiteX493" fmla="*/ 88174 w 524146"/>
                <a:gd name="connsiteY493" fmla="*/ 35106 h 332286"/>
                <a:gd name="connsiteX494" fmla="*/ 88991 w 524146"/>
                <a:gd name="connsiteY494" fmla="*/ 34290 h 332286"/>
                <a:gd name="connsiteX495" fmla="*/ 88991 w 524146"/>
                <a:gd name="connsiteY495" fmla="*/ 32657 h 332286"/>
                <a:gd name="connsiteX496" fmla="*/ 88174 w 524146"/>
                <a:gd name="connsiteY496" fmla="*/ 31841 h 332286"/>
                <a:gd name="connsiteX497" fmla="*/ 86541 w 524146"/>
                <a:gd name="connsiteY497" fmla="*/ 31024 h 332286"/>
                <a:gd name="connsiteX498" fmla="*/ 85725 w 524146"/>
                <a:gd name="connsiteY498" fmla="*/ 31024 h 332286"/>
                <a:gd name="connsiteX499" fmla="*/ 81643 w 524146"/>
                <a:gd name="connsiteY499" fmla="*/ 30208 h 332286"/>
                <a:gd name="connsiteX500" fmla="*/ 79193 w 524146"/>
                <a:gd name="connsiteY500" fmla="*/ 29391 h 332286"/>
                <a:gd name="connsiteX501" fmla="*/ 79193 w 524146"/>
                <a:gd name="connsiteY501" fmla="*/ 26942 h 332286"/>
                <a:gd name="connsiteX502" fmla="*/ 78377 w 524146"/>
                <a:gd name="connsiteY502" fmla="*/ 26126 h 332286"/>
                <a:gd name="connsiteX503" fmla="*/ 77561 w 524146"/>
                <a:gd name="connsiteY503" fmla="*/ 25309 h 332286"/>
                <a:gd name="connsiteX504" fmla="*/ 74295 w 524146"/>
                <a:gd name="connsiteY504" fmla="*/ 23676 h 332286"/>
                <a:gd name="connsiteX505" fmla="*/ 73479 w 524146"/>
                <a:gd name="connsiteY505" fmla="*/ 24493 h 332286"/>
                <a:gd name="connsiteX506" fmla="*/ 72662 w 524146"/>
                <a:gd name="connsiteY506" fmla="*/ 26126 h 332286"/>
                <a:gd name="connsiteX507" fmla="*/ 71029 w 524146"/>
                <a:gd name="connsiteY507" fmla="*/ 26126 h 332286"/>
                <a:gd name="connsiteX508" fmla="*/ 70213 w 524146"/>
                <a:gd name="connsiteY508" fmla="*/ 26126 h 332286"/>
                <a:gd name="connsiteX509" fmla="*/ 68580 w 524146"/>
                <a:gd name="connsiteY509" fmla="*/ 25309 h 332286"/>
                <a:gd name="connsiteX510" fmla="*/ 63681 w 524146"/>
                <a:gd name="connsiteY510" fmla="*/ 22043 h 332286"/>
                <a:gd name="connsiteX511" fmla="*/ 62865 w 524146"/>
                <a:gd name="connsiteY511" fmla="*/ 21227 h 332286"/>
                <a:gd name="connsiteX512" fmla="*/ 61232 w 524146"/>
                <a:gd name="connsiteY512" fmla="*/ 21227 h 332286"/>
                <a:gd name="connsiteX513" fmla="*/ 60416 w 524146"/>
                <a:gd name="connsiteY513" fmla="*/ 20411 h 332286"/>
                <a:gd name="connsiteX514" fmla="*/ 57150 w 524146"/>
                <a:gd name="connsiteY514" fmla="*/ 18778 h 332286"/>
                <a:gd name="connsiteX515" fmla="*/ 57966 w 524146"/>
                <a:gd name="connsiteY515" fmla="*/ 19594 h 332286"/>
                <a:gd name="connsiteX516" fmla="*/ 58783 w 524146"/>
                <a:gd name="connsiteY516" fmla="*/ 20411 h 332286"/>
                <a:gd name="connsiteX517" fmla="*/ 59599 w 524146"/>
                <a:gd name="connsiteY517" fmla="*/ 23676 h 332286"/>
                <a:gd name="connsiteX518" fmla="*/ 58783 w 524146"/>
                <a:gd name="connsiteY518" fmla="*/ 26126 h 332286"/>
                <a:gd name="connsiteX519" fmla="*/ 57966 w 524146"/>
                <a:gd name="connsiteY519" fmla="*/ 33473 h 332286"/>
                <a:gd name="connsiteX520" fmla="*/ 58783 w 524146"/>
                <a:gd name="connsiteY520" fmla="*/ 35106 h 332286"/>
                <a:gd name="connsiteX521" fmla="*/ 60416 w 524146"/>
                <a:gd name="connsiteY521" fmla="*/ 37556 h 332286"/>
                <a:gd name="connsiteX522" fmla="*/ 61232 w 524146"/>
                <a:gd name="connsiteY522" fmla="*/ 41638 h 332286"/>
                <a:gd name="connsiteX523" fmla="*/ 61232 w 524146"/>
                <a:gd name="connsiteY523" fmla="*/ 44087 h 332286"/>
                <a:gd name="connsiteX524" fmla="*/ 62049 w 524146"/>
                <a:gd name="connsiteY524" fmla="*/ 46536 h 332286"/>
                <a:gd name="connsiteX525" fmla="*/ 62049 w 524146"/>
                <a:gd name="connsiteY525" fmla="*/ 51435 h 332286"/>
                <a:gd name="connsiteX526" fmla="*/ 62049 w 524146"/>
                <a:gd name="connsiteY526" fmla="*/ 53068 h 332286"/>
                <a:gd name="connsiteX527" fmla="*/ 63681 w 524146"/>
                <a:gd name="connsiteY527" fmla="*/ 55517 h 332286"/>
                <a:gd name="connsiteX528" fmla="*/ 66131 w 524146"/>
                <a:gd name="connsiteY528" fmla="*/ 57966 h 332286"/>
                <a:gd name="connsiteX529" fmla="*/ 66947 w 524146"/>
                <a:gd name="connsiteY529" fmla="*/ 59599 h 332286"/>
                <a:gd name="connsiteX530" fmla="*/ 70213 w 524146"/>
                <a:gd name="connsiteY530" fmla="*/ 61232 h 332286"/>
                <a:gd name="connsiteX531" fmla="*/ 71846 w 524146"/>
                <a:gd name="connsiteY531" fmla="*/ 63681 h 332286"/>
                <a:gd name="connsiteX532" fmla="*/ 75928 w 524146"/>
                <a:gd name="connsiteY532" fmla="*/ 66947 h 332286"/>
                <a:gd name="connsiteX533" fmla="*/ 76744 w 524146"/>
                <a:gd name="connsiteY533" fmla="*/ 68580 h 332286"/>
                <a:gd name="connsiteX534" fmla="*/ 80010 w 524146"/>
                <a:gd name="connsiteY534" fmla="*/ 73479 h 332286"/>
                <a:gd name="connsiteX535" fmla="*/ 80010 w 524146"/>
                <a:gd name="connsiteY535" fmla="*/ 75111 h 332286"/>
                <a:gd name="connsiteX536" fmla="*/ 80826 w 524146"/>
                <a:gd name="connsiteY536" fmla="*/ 76744 h 332286"/>
                <a:gd name="connsiteX537" fmla="*/ 82459 w 524146"/>
                <a:gd name="connsiteY537" fmla="*/ 76744 h 332286"/>
                <a:gd name="connsiteX538" fmla="*/ 83276 w 524146"/>
                <a:gd name="connsiteY538" fmla="*/ 78377 h 332286"/>
                <a:gd name="connsiteX539" fmla="*/ 83276 w 524146"/>
                <a:gd name="connsiteY539" fmla="*/ 79193 h 332286"/>
                <a:gd name="connsiteX540" fmla="*/ 83276 w 524146"/>
                <a:gd name="connsiteY540" fmla="*/ 80010 h 332286"/>
                <a:gd name="connsiteX541" fmla="*/ 84092 w 524146"/>
                <a:gd name="connsiteY541" fmla="*/ 80010 h 332286"/>
                <a:gd name="connsiteX542" fmla="*/ 84909 w 524146"/>
                <a:gd name="connsiteY542" fmla="*/ 80010 h 332286"/>
                <a:gd name="connsiteX543" fmla="*/ 86541 w 524146"/>
                <a:gd name="connsiteY543" fmla="*/ 85725 h 332286"/>
                <a:gd name="connsiteX544" fmla="*/ 87358 w 524146"/>
                <a:gd name="connsiteY544" fmla="*/ 86541 h 332286"/>
                <a:gd name="connsiteX545" fmla="*/ 88991 w 524146"/>
                <a:gd name="connsiteY545" fmla="*/ 86541 h 332286"/>
                <a:gd name="connsiteX546" fmla="*/ 90624 w 524146"/>
                <a:gd name="connsiteY546" fmla="*/ 87358 h 332286"/>
                <a:gd name="connsiteX547" fmla="*/ 90624 w 524146"/>
                <a:gd name="connsiteY547" fmla="*/ 88991 h 332286"/>
                <a:gd name="connsiteX548" fmla="*/ 90624 w 524146"/>
                <a:gd name="connsiteY548" fmla="*/ 89807 h 332286"/>
                <a:gd name="connsiteX549" fmla="*/ 91440 w 524146"/>
                <a:gd name="connsiteY549" fmla="*/ 91440 h 332286"/>
                <a:gd name="connsiteX550" fmla="*/ 91440 w 524146"/>
                <a:gd name="connsiteY550" fmla="*/ 93889 h 332286"/>
                <a:gd name="connsiteX551" fmla="*/ 92256 w 524146"/>
                <a:gd name="connsiteY551" fmla="*/ 95522 h 332286"/>
                <a:gd name="connsiteX552" fmla="*/ 92256 w 524146"/>
                <a:gd name="connsiteY552" fmla="*/ 97155 h 332286"/>
                <a:gd name="connsiteX553" fmla="*/ 92256 w 524146"/>
                <a:gd name="connsiteY553" fmla="*/ 98788 h 332286"/>
                <a:gd name="connsiteX554" fmla="*/ 95522 w 524146"/>
                <a:gd name="connsiteY554" fmla="*/ 102054 h 332286"/>
                <a:gd name="connsiteX555" fmla="*/ 99604 w 524146"/>
                <a:gd name="connsiteY555" fmla="*/ 104503 h 332286"/>
                <a:gd name="connsiteX556" fmla="*/ 100421 w 524146"/>
                <a:gd name="connsiteY556" fmla="*/ 107768 h 332286"/>
                <a:gd name="connsiteX557" fmla="*/ 102054 w 524146"/>
                <a:gd name="connsiteY557" fmla="*/ 111034 h 332286"/>
                <a:gd name="connsiteX558" fmla="*/ 103686 w 524146"/>
                <a:gd name="connsiteY558" fmla="*/ 111851 h 332286"/>
                <a:gd name="connsiteX559" fmla="*/ 105319 w 524146"/>
                <a:gd name="connsiteY559" fmla="*/ 113484 h 332286"/>
                <a:gd name="connsiteX560" fmla="*/ 105319 w 524146"/>
                <a:gd name="connsiteY560" fmla="*/ 115116 h 332286"/>
                <a:gd name="connsiteX561" fmla="*/ 105319 w 524146"/>
                <a:gd name="connsiteY561" fmla="*/ 115933 h 332286"/>
                <a:gd name="connsiteX562" fmla="*/ 107768 w 524146"/>
                <a:gd name="connsiteY562" fmla="*/ 118382 h 332286"/>
                <a:gd name="connsiteX563" fmla="*/ 107768 w 524146"/>
                <a:gd name="connsiteY563" fmla="*/ 121648 h 332286"/>
                <a:gd name="connsiteX564" fmla="*/ 109401 w 524146"/>
                <a:gd name="connsiteY564" fmla="*/ 123281 h 332286"/>
                <a:gd name="connsiteX565" fmla="*/ 110218 w 524146"/>
                <a:gd name="connsiteY565" fmla="*/ 123281 h 332286"/>
                <a:gd name="connsiteX566" fmla="*/ 110218 w 524146"/>
                <a:gd name="connsiteY566" fmla="*/ 123281 h 332286"/>
                <a:gd name="connsiteX567" fmla="*/ 109401 w 524146"/>
                <a:gd name="connsiteY567" fmla="*/ 116749 h 332286"/>
                <a:gd name="connsiteX568" fmla="*/ 108585 w 524146"/>
                <a:gd name="connsiteY568" fmla="*/ 115116 h 332286"/>
                <a:gd name="connsiteX569" fmla="*/ 108585 w 524146"/>
                <a:gd name="connsiteY569" fmla="*/ 113484 h 332286"/>
                <a:gd name="connsiteX570" fmla="*/ 109401 w 524146"/>
                <a:gd name="connsiteY570" fmla="*/ 113484 h 332286"/>
                <a:gd name="connsiteX571" fmla="*/ 113484 w 524146"/>
                <a:gd name="connsiteY571" fmla="*/ 116749 h 332286"/>
                <a:gd name="connsiteX572" fmla="*/ 113484 w 524146"/>
                <a:gd name="connsiteY572" fmla="*/ 119198 h 332286"/>
                <a:gd name="connsiteX573" fmla="*/ 115116 w 524146"/>
                <a:gd name="connsiteY573" fmla="*/ 120831 h 332286"/>
                <a:gd name="connsiteX574" fmla="*/ 115116 w 524146"/>
                <a:gd name="connsiteY574" fmla="*/ 122464 h 332286"/>
                <a:gd name="connsiteX575" fmla="*/ 115933 w 524146"/>
                <a:gd name="connsiteY575" fmla="*/ 123281 h 332286"/>
                <a:gd name="connsiteX576" fmla="*/ 115933 w 524146"/>
                <a:gd name="connsiteY576" fmla="*/ 124913 h 332286"/>
                <a:gd name="connsiteX577" fmla="*/ 116749 w 524146"/>
                <a:gd name="connsiteY577" fmla="*/ 127363 h 332286"/>
                <a:gd name="connsiteX578" fmla="*/ 116749 w 524146"/>
                <a:gd name="connsiteY578" fmla="*/ 130629 h 332286"/>
                <a:gd name="connsiteX579" fmla="*/ 117566 w 524146"/>
                <a:gd name="connsiteY579" fmla="*/ 133078 h 332286"/>
                <a:gd name="connsiteX580" fmla="*/ 120015 w 524146"/>
                <a:gd name="connsiteY580" fmla="*/ 137160 h 332286"/>
                <a:gd name="connsiteX581" fmla="*/ 121648 w 524146"/>
                <a:gd name="connsiteY581" fmla="*/ 137976 h 332286"/>
                <a:gd name="connsiteX582" fmla="*/ 121648 w 524146"/>
                <a:gd name="connsiteY582" fmla="*/ 139609 h 332286"/>
                <a:gd name="connsiteX583" fmla="*/ 123281 w 524146"/>
                <a:gd name="connsiteY583" fmla="*/ 144508 h 332286"/>
                <a:gd name="connsiteX584" fmla="*/ 125730 w 524146"/>
                <a:gd name="connsiteY584" fmla="*/ 146957 h 332286"/>
                <a:gd name="connsiteX585" fmla="*/ 126546 w 524146"/>
                <a:gd name="connsiteY585" fmla="*/ 149406 h 332286"/>
                <a:gd name="connsiteX586" fmla="*/ 126546 w 524146"/>
                <a:gd name="connsiteY586" fmla="*/ 151039 h 332286"/>
                <a:gd name="connsiteX587" fmla="*/ 125730 w 524146"/>
                <a:gd name="connsiteY587" fmla="*/ 153488 h 332286"/>
                <a:gd name="connsiteX588" fmla="*/ 125730 w 524146"/>
                <a:gd name="connsiteY588" fmla="*/ 155121 h 332286"/>
                <a:gd name="connsiteX589" fmla="*/ 127363 w 524146"/>
                <a:gd name="connsiteY589" fmla="*/ 159204 h 332286"/>
                <a:gd name="connsiteX590" fmla="*/ 128996 w 524146"/>
                <a:gd name="connsiteY590" fmla="*/ 161653 h 332286"/>
                <a:gd name="connsiteX591" fmla="*/ 131445 w 524146"/>
                <a:gd name="connsiteY591" fmla="*/ 162469 h 332286"/>
                <a:gd name="connsiteX592" fmla="*/ 131445 w 524146"/>
                <a:gd name="connsiteY592" fmla="*/ 162469 h 332286"/>
                <a:gd name="connsiteX593" fmla="*/ 131445 w 524146"/>
                <a:gd name="connsiteY593" fmla="*/ 163286 h 332286"/>
                <a:gd name="connsiteX594" fmla="*/ 132261 w 524146"/>
                <a:gd name="connsiteY594" fmla="*/ 164102 h 332286"/>
                <a:gd name="connsiteX595" fmla="*/ 133078 w 524146"/>
                <a:gd name="connsiteY595" fmla="*/ 163286 h 332286"/>
                <a:gd name="connsiteX596" fmla="*/ 133078 w 524146"/>
                <a:gd name="connsiteY596" fmla="*/ 162469 h 332286"/>
                <a:gd name="connsiteX597" fmla="*/ 133078 w 524146"/>
                <a:gd name="connsiteY597" fmla="*/ 161653 h 332286"/>
                <a:gd name="connsiteX598" fmla="*/ 133078 w 524146"/>
                <a:gd name="connsiteY598" fmla="*/ 160836 h 332286"/>
                <a:gd name="connsiteX599" fmla="*/ 133078 w 524146"/>
                <a:gd name="connsiteY599" fmla="*/ 160020 h 332286"/>
                <a:gd name="connsiteX600" fmla="*/ 133894 w 524146"/>
                <a:gd name="connsiteY600" fmla="*/ 160020 h 332286"/>
                <a:gd name="connsiteX601" fmla="*/ 137976 w 524146"/>
                <a:gd name="connsiteY601" fmla="*/ 163286 h 332286"/>
                <a:gd name="connsiteX602" fmla="*/ 138793 w 524146"/>
                <a:gd name="connsiteY602" fmla="*/ 164102 h 332286"/>
                <a:gd name="connsiteX603" fmla="*/ 140426 w 524146"/>
                <a:gd name="connsiteY603" fmla="*/ 165735 h 332286"/>
                <a:gd name="connsiteX604" fmla="*/ 142059 w 524146"/>
                <a:gd name="connsiteY604" fmla="*/ 167368 h 332286"/>
                <a:gd name="connsiteX605" fmla="*/ 142875 w 524146"/>
                <a:gd name="connsiteY605" fmla="*/ 169001 h 332286"/>
                <a:gd name="connsiteX606" fmla="*/ 143691 w 524146"/>
                <a:gd name="connsiteY606" fmla="*/ 169817 h 332286"/>
                <a:gd name="connsiteX607" fmla="*/ 144508 w 524146"/>
                <a:gd name="connsiteY607" fmla="*/ 172266 h 332286"/>
                <a:gd name="connsiteX608" fmla="*/ 146957 w 524146"/>
                <a:gd name="connsiteY608" fmla="*/ 173083 h 332286"/>
                <a:gd name="connsiteX609" fmla="*/ 148590 w 524146"/>
                <a:gd name="connsiteY609" fmla="*/ 175532 h 332286"/>
                <a:gd name="connsiteX610" fmla="*/ 148590 w 524146"/>
                <a:gd name="connsiteY610" fmla="*/ 177165 h 332286"/>
                <a:gd name="connsiteX611" fmla="*/ 147774 w 524146"/>
                <a:gd name="connsiteY611" fmla="*/ 180431 h 332286"/>
                <a:gd name="connsiteX612" fmla="*/ 146957 w 524146"/>
                <a:gd name="connsiteY612" fmla="*/ 181247 h 332286"/>
                <a:gd name="connsiteX613" fmla="*/ 144508 w 524146"/>
                <a:gd name="connsiteY613" fmla="*/ 182880 h 332286"/>
                <a:gd name="connsiteX614" fmla="*/ 142875 w 524146"/>
                <a:gd name="connsiteY614" fmla="*/ 184513 h 332286"/>
                <a:gd name="connsiteX615" fmla="*/ 141242 w 524146"/>
                <a:gd name="connsiteY615" fmla="*/ 185329 h 332286"/>
                <a:gd name="connsiteX616" fmla="*/ 139609 w 524146"/>
                <a:gd name="connsiteY616" fmla="*/ 186146 h 332286"/>
                <a:gd name="connsiteX617" fmla="*/ 137976 w 524146"/>
                <a:gd name="connsiteY617" fmla="*/ 186146 h 332286"/>
                <a:gd name="connsiteX618" fmla="*/ 136343 w 524146"/>
                <a:gd name="connsiteY618" fmla="*/ 184513 h 332286"/>
                <a:gd name="connsiteX619" fmla="*/ 134711 w 524146"/>
                <a:gd name="connsiteY619" fmla="*/ 178798 h 332286"/>
                <a:gd name="connsiteX620" fmla="*/ 133894 w 524146"/>
                <a:gd name="connsiteY620" fmla="*/ 177165 h 332286"/>
                <a:gd name="connsiteX621" fmla="*/ 133894 w 524146"/>
                <a:gd name="connsiteY621" fmla="*/ 173899 h 332286"/>
                <a:gd name="connsiteX622" fmla="*/ 132261 w 524146"/>
                <a:gd name="connsiteY622" fmla="*/ 172266 h 332286"/>
                <a:gd name="connsiteX623" fmla="*/ 128179 w 524146"/>
                <a:gd name="connsiteY623" fmla="*/ 169817 h 332286"/>
                <a:gd name="connsiteX624" fmla="*/ 125730 w 524146"/>
                <a:gd name="connsiteY624" fmla="*/ 167368 h 332286"/>
                <a:gd name="connsiteX625" fmla="*/ 123281 w 524146"/>
                <a:gd name="connsiteY625" fmla="*/ 165735 h 332286"/>
                <a:gd name="connsiteX626" fmla="*/ 120831 w 524146"/>
                <a:gd name="connsiteY626" fmla="*/ 163286 h 332286"/>
                <a:gd name="connsiteX627" fmla="*/ 114300 w 524146"/>
                <a:gd name="connsiteY627" fmla="*/ 159204 h 332286"/>
                <a:gd name="connsiteX628" fmla="*/ 111851 w 524146"/>
                <a:gd name="connsiteY628" fmla="*/ 156754 h 332286"/>
                <a:gd name="connsiteX629" fmla="*/ 110218 w 524146"/>
                <a:gd name="connsiteY629" fmla="*/ 155121 h 332286"/>
                <a:gd name="connsiteX630" fmla="*/ 109401 w 524146"/>
                <a:gd name="connsiteY630" fmla="*/ 155121 h 332286"/>
                <a:gd name="connsiteX631" fmla="*/ 108585 w 524146"/>
                <a:gd name="connsiteY631" fmla="*/ 155121 h 332286"/>
                <a:gd name="connsiteX632" fmla="*/ 108585 w 524146"/>
                <a:gd name="connsiteY632" fmla="*/ 154305 h 332286"/>
                <a:gd name="connsiteX633" fmla="*/ 108585 w 524146"/>
                <a:gd name="connsiteY633" fmla="*/ 153488 h 332286"/>
                <a:gd name="connsiteX634" fmla="*/ 108585 w 524146"/>
                <a:gd name="connsiteY634" fmla="*/ 152672 h 332286"/>
                <a:gd name="connsiteX635" fmla="*/ 104503 w 524146"/>
                <a:gd name="connsiteY635" fmla="*/ 149406 h 332286"/>
                <a:gd name="connsiteX636" fmla="*/ 103686 w 524146"/>
                <a:gd name="connsiteY636" fmla="*/ 147773 h 332286"/>
                <a:gd name="connsiteX637" fmla="*/ 103686 w 524146"/>
                <a:gd name="connsiteY637" fmla="*/ 146141 h 332286"/>
                <a:gd name="connsiteX638" fmla="*/ 104503 w 524146"/>
                <a:gd name="connsiteY638" fmla="*/ 141242 h 332286"/>
                <a:gd name="connsiteX639" fmla="*/ 104503 w 524146"/>
                <a:gd name="connsiteY639" fmla="*/ 137976 h 332286"/>
                <a:gd name="connsiteX640" fmla="*/ 104503 w 524146"/>
                <a:gd name="connsiteY640" fmla="*/ 136343 h 332286"/>
                <a:gd name="connsiteX641" fmla="*/ 104503 w 524146"/>
                <a:gd name="connsiteY641" fmla="*/ 136343 h 332286"/>
                <a:gd name="connsiteX642" fmla="*/ 104503 w 524146"/>
                <a:gd name="connsiteY642" fmla="*/ 135527 h 332286"/>
                <a:gd name="connsiteX643" fmla="*/ 104503 w 524146"/>
                <a:gd name="connsiteY643" fmla="*/ 133078 h 332286"/>
                <a:gd name="connsiteX644" fmla="*/ 103686 w 524146"/>
                <a:gd name="connsiteY644" fmla="*/ 130629 h 332286"/>
                <a:gd name="connsiteX645" fmla="*/ 100421 w 524146"/>
                <a:gd name="connsiteY645" fmla="*/ 124913 h 332286"/>
                <a:gd name="connsiteX646" fmla="*/ 97971 w 524146"/>
                <a:gd name="connsiteY646" fmla="*/ 124097 h 332286"/>
                <a:gd name="connsiteX647" fmla="*/ 95522 w 524146"/>
                <a:gd name="connsiteY647" fmla="*/ 123281 h 332286"/>
                <a:gd name="connsiteX648" fmla="*/ 89807 w 524146"/>
                <a:gd name="connsiteY648" fmla="*/ 118382 h 332286"/>
                <a:gd name="connsiteX649" fmla="*/ 88174 w 524146"/>
                <a:gd name="connsiteY649" fmla="*/ 115933 h 332286"/>
                <a:gd name="connsiteX650" fmla="*/ 88174 w 524146"/>
                <a:gd name="connsiteY650" fmla="*/ 114300 h 332286"/>
                <a:gd name="connsiteX651" fmla="*/ 88174 w 524146"/>
                <a:gd name="connsiteY651" fmla="*/ 111851 h 332286"/>
                <a:gd name="connsiteX652" fmla="*/ 87358 w 524146"/>
                <a:gd name="connsiteY652" fmla="*/ 113484 h 332286"/>
                <a:gd name="connsiteX653" fmla="*/ 86541 w 524146"/>
                <a:gd name="connsiteY653" fmla="*/ 114300 h 332286"/>
                <a:gd name="connsiteX654" fmla="*/ 84092 w 524146"/>
                <a:gd name="connsiteY654" fmla="*/ 114300 h 332286"/>
                <a:gd name="connsiteX655" fmla="*/ 81643 w 524146"/>
                <a:gd name="connsiteY655" fmla="*/ 115933 h 332286"/>
                <a:gd name="connsiteX656" fmla="*/ 80010 w 524146"/>
                <a:gd name="connsiteY656" fmla="*/ 114300 h 332286"/>
                <a:gd name="connsiteX657" fmla="*/ 79193 w 524146"/>
                <a:gd name="connsiteY657" fmla="*/ 112667 h 332286"/>
                <a:gd name="connsiteX658" fmla="*/ 77561 w 524146"/>
                <a:gd name="connsiteY658" fmla="*/ 111034 h 332286"/>
                <a:gd name="connsiteX659" fmla="*/ 75928 w 524146"/>
                <a:gd name="connsiteY659" fmla="*/ 111034 h 332286"/>
                <a:gd name="connsiteX660" fmla="*/ 75111 w 524146"/>
                <a:gd name="connsiteY660" fmla="*/ 111034 h 332286"/>
                <a:gd name="connsiteX661" fmla="*/ 73479 w 524146"/>
                <a:gd name="connsiteY661" fmla="*/ 108585 h 332286"/>
                <a:gd name="connsiteX662" fmla="*/ 71846 w 524146"/>
                <a:gd name="connsiteY662" fmla="*/ 107768 h 332286"/>
                <a:gd name="connsiteX663" fmla="*/ 69396 w 524146"/>
                <a:gd name="connsiteY663" fmla="*/ 107768 h 332286"/>
                <a:gd name="connsiteX664" fmla="*/ 67763 w 524146"/>
                <a:gd name="connsiteY664" fmla="*/ 106952 h 332286"/>
                <a:gd name="connsiteX665" fmla="*/ 66947 w 524146"/>
                <a:gd name="connsiteY665" fmla="*/ 106136 h 332286"/>
                <a:gd name="connsiteX666" fmla="*/ 66947 w 524146"/>
                <a:gd name="connsiteY666" fmla="*/ 104503 h 332286"/>
                <a:gd name="connsiteX667" fmla="*/ 66131 w 524146"/>
                <a:gd name="connsiteY667" fmla="*/ 103686 h 332286"/>
                <a:gd name="connsiteX668" fmla="*/ 62865 w 524146"/>
                <a:gd name="connsiteY668" fmla="*/ 102054 h 332286"/>
                <a:gd name="connsiteX669" fmla="*/ 60416 w 524146"/>
                <a:gd name="connsiteY669" fmla="*/ 99604 h 332286"/>
                <a:gd name="connsiteX670" fmla="*/ 57966 w 524146"/>
                <a:gd name="connsiteY670" fmla="*/ 97971 h 332286"/>
                <a:gd name="connsiteX671" fmla="*/ 57150 w 524146"/>
                <a:gd name="connsiteY671" fmla="*/ 97155 h 332286"/>
                <a:gd name="connsiteX672" fmla="*/ 57150 w 524146"/>
                <a:gd name="connsiteY672" fmla="*/ 96338 h 332286"/>
                <a:gd name="connsiteX673" fmla="*/ 60416 w 524146"/>
                <a:gd name="connsiteY673" fmla="*/ 96338 h 332286"/>
                <a:gd name="connsiteX674" fmla="*/ 64498 w 524146"/>
                <a:gd name="connsiteY674" fmla="*/ 97155 h 332286"/>
                <a:gd name="connsiteX675" fmla="*/ 66131 w 524146"/>
                <a:gd name="connsiteY675" fmla="*/ 97155 h 332286"/>
                <a:gd name="connsiteX676" fmla="*/ 67763 w 524146"/>
                <a:gd name="connsiteY676" fmla="*/ 96338 h 332286"/>
                <a:gd name="connsiteX677" fmla="*/ 68580 w 524146"/>
                <a:gd name="connsiteY677" fmla="*/ 95522 h 332286"/>
                <a:gd name="connsiteX678" fmla="*/ 68580 w 524146"/>
                <a:gd name="connsiteY678" fmla="*/ 96338 h 332286"/>
                <a:gd name="connsiteX679" fmla="*/ 68580 w 524146"/>
                <a:gd name="connsiteY679" fmla="*/ 97155 h 332286"/>
                <a:gd name="connsiteX680" fmla="*/ 69396 w 524146"/>
                <a:gd name="connsiteY680" fmla="*/ 97971 h 332286"/>
                <a:gd name="connsiteX681" fmla="*/ 71029 w 524146"/>
                <a:gd name="connsiteY681" fmla="*/ 98788 h 332286"/>
                <a:gd name="connsiteX682" fmla="*/ 71846 w 524146"/>
                <a:gd name="connsiteY682" fmla="*/ 98788 h 332286"/>
                <a:gd name="connsiteX683" fmla="*/ 71029 w 524146"/>
                <a:gd name="connsiteY683" fmla="*/ 97971 h 332286"/>
                <a:gd name="connsiteX684" fmla="*/ 70213 w 524146"/>
                <a:gd name="connsiteY684" fmla="*/ 96338 h 332286"/>
                <a:gd name="connsiteX685" fmla="*/ 70213 w 524146"/>
                <a:gd name="connsiteY685" fmla="*/ 95522 h 332286"/>
                <a:gd name="connsiteX686" fmla="*/ 70213 w 524146"/>
                <a:gd name="connsiteY686" fmla="*/ 94706 h 332286"/>
                <a:gd name="connsiteX687" fmla="*/ 68580 w 524146"/>
                <a:gd name="connsiteY687" fmla="*/ 94706 h 332286"/>
                <a:gd name="connsiteX688" fmla="*/ 68580 w 524146"/>
                <a:gd name="connsiteY688" fmla="*/ 93889 h 332286"/>
                <a:gd name="connsiteX689" fmla="*/ 70213 w 524146"/>
                <a:gd name="connsiteY689" fmla="*/ 92256 h 332286"/>
                <a:gd name="connsiteX690" fmla="*/ 71846 w 524146"/>
                <a:gd name="connsiteY690" fmla="*/ 88174 h 332286"/>
                <a:gd name="connsiteX691" fmla="*/ 72662 w 524146"/>
                <a:gd name="connsiteY691" fmla="*/ 84092 h 332286"/>
                <a:gd name="connsiteX692" fmla="*/ 71029 w 524146"/>
                <a:gd name="connsiteY692" fmla="*/ 80826 h 332286"/>
                <a:gd name="connsiteX693" fmla="*/ 68580 w 524146"/>
                <a:gd name="connsiteY693" fmla="*/ 78377 h 332286"/>
                <a:gd name="connsiteX694" fmla="*/ 62865 w 524146"/>
                <a:gd name="connsiteY694" fmla="*/ 71846 h 332286"/>
                <a:gd name="connsiteX695" fmla="*/ 59599 w 524146"/>
                <a:gd name="connsiteY695" fmla="*/ 68580 h 332286"/>
                <a:gd name="connsiteX696" fmla="*/ 58783 w 524146"/>
                <a:gd name="connsiteY696" fmla="*/ 66947 h 332286"/>
                <a:gd name="connsiteX697" fmla="*/ 57966 w 524146"/>
                <a:gd name="connsiteY697" fmla="*/ 66131 h 332286"/>
                <a:gd name="connsiteX698" fmla="*/ 55517 w 524146"/>
                <a:gd name="connsiteY698" fmla="*/ 65314 h 332286"/>
                <a:gd name="connsiteX699" fmla="*/ 53068 w 524146"/>
                <a:gd name="connsiteY699" fmla="*/ 63681 h 332286"/>
                <a:gd name="connsiteX700" fmla="*/ 48986 w 524146"/>
                <a:gd name="connsiteY700" fmla="*/ 61232 h 332286"/>
                <a:gd name="connsiteX701" fmla="*/ 47353 w 524146"/>
                <a:gd name="connsiteY701" fmla="*/ 59599 h 332286"/>
                <a:gd name="connsiteX702" fmla="*/ 45720 w 524146"/>
                <a:gd name="connsiteY702" fmla="*/ 56334 h 332286"/>
                <a:gd name="connsiteX703" fmla="*/ 44904 w 524146"/>
                <a:gd name="connsiteY703" fmla="*/ 55517 h 332286"/>
                <a:gd name="connsiteX704" fmla="*/ 44904 w 524146"/>
                <a:gd name="connsiteY704" fmla="*/ 53068 h 332286"/>
                <a:gd name="connsiteX705" fmla="*/ 44087 w 524146"/>
                <a:gd name="connsiteY705" fmla="*/ 48986 h 332286"/>
                <a:gd name="connsiteX706" fmla="*/ 43271 w 524146"/>
                <a:gd name="connsiteY706" fmla="*/ 48169 h 332286"/>
                <a:gd name="connsiteX707" fmla="*/ 40821 w 524146"/>
                <a:gd name="connsiteY707" fmla="*/ 47353 h 332286"/>
                <a:gd name="connsiteX708" fmla="*/ 40005 w 524146"/>
                <a:gd name="connsiteY708" fmla="*/ 44904 h 332286"/>
                <a:gd name="connsiteX709" fmla="*/ 40005 w 524146"/>
                <a:gd name="connsiteY709" fmla="*/ 42454 h 332286"/>
                <a:gd name="connsiteX710" fmla="*/ 39188 w 524146"/>
                <a:gd name="connsiteY710" fmla="*/ 40821 h 332286"/>
                <a:gd name="connsiteX711" fmla="*/ 35106 w 524146"/>
                <a:gd name="connsiteY711" fmla="*/ 37556 h 332286"/>
                <a:gd name="connsiteX712" fmla="*/ 35106 w 524146"/>
                <a:gd name="connsiteY712" fmla="*/ 35923 h 332286"/>
                <a:gd name="connsiteX713" fmla="*/ 35106 w 524146"/>
                <a:gd name="connsiteY713" fmla="*/ 34290 h 332286"/>
                <a:gd name="connsiteX714" fmla="*/ 35106 w 524146"/>
                <a:gd name="connsiteY714" fmla="*/ 32657 h 332286"/>
                <a:gd name="connsiteX715" fmla="*/ 32657 w 524146"/>
                <a:gd name="connsiteY715" fmla="*/ 29391 h 332286"/>
                <a:gd name="connsiteX716" fmla="*/ 30208 w 524146"/>
                <a:gd name="connsiteY716" fmla="*/ 26942 h 332286"/>
                <a:gd name="connsiteX717" fmla="*/ 29391 w 524146"/>
                <a:gd name="connsiteY717" fmla="*/ 25309 h 332286"/>
                <a:gd name="connsiteX718" fmla="*/ 29391 w 524146"/>
                <a:gd name="connsiteY718" fmla="*/ 22860 h 332286"/>
                <a:gd name="connsiteX719" fmla="*/ 28575 w 524146"/>
                <a:gd name="connsiteY719" fmla="*/ 22043 h 332286"/>
                <a:gd name="connsiteX720" fmla="*/ 28575 w 524146"/>
                <a:gd name="connsiteY720" fmla="*/ 22043 h 332286"/>
                <a:gd name="connsiteX721" fmla="*/ 29391 w 524146"/>
                <a:gd name="connsiteY721" fmla="*/ 22043 h 332286"/>
                <a:gd name="connsiteX722" fmla="*/ 30208 w 524146"/>
                <a:gd name="connsiteY722" fmla="*/ 22043 h 332286"/>
                <a:gd name="connsiteX723" fmla="*/ 30208 w 524146"/>
                <a:gd name="connsiteY723" fmla="*/ 20411 h 332286"/>
                <a:gd name="connsiteX724" fmla="*/ 26126 w 524146"/>
                <a:gd name="connsiteY724" fmla="*/ 17961 h 332286"/>
                <a:gd name="connsiteX725" fmla="*/ 25309 w 524146"/>
                <a:gd name="connsiteY725" fmla="*/ 13879 h 332286"/>
                <a:gd name="connsiteX726" fmla="*/ 23676 w 524146"/>
                <a:gd name="connsiteY726" fmla="*/ 11430 h 332286"/>
                <a:gd name="connsiteX727" fmla="*/ 22860 w 524146"/>
                <a:gd name="connsiteY727" fmla="*/ 10613 h 332286"/>
                <a:gd name="connsiteX728" fmla="*/ 22043 w 524146"/>
                <a:gd name="connsiteY728" fmla="*/ 6531 h 332286"/>
                <a:gd name="connsiteX729" fmla="*/ 26942 w 524146"/>
                <a:gd name="connsiteY729" fmla="*/ 5715 h 332286"/>
                <a:gd name="connsiteX730" fmla="*/ 31841 w 524146"/>
                <a:gd name="connsiteY730" fmla="*/ 4898 h 332286"/>
                <a:gd name="connsiteX731" fmla="*/ 36739 w 524146"/>
                <a:gd name="connsiteY731" fmla="*/ 4082 h 332286"/>
                <a:gd name="connsiteX732" fmla="*/ 41638 w 524146"/>
                <a:gd name="connsiteY732" fmla="*/ 3266 h 332286"/>
                <a:gd name="connsiteX733" fmla="*/ 46536 w 524146"/>
                <a:gd name="connsiteY733" fmla="*/ 2449 h 332286"/>
                <a:gd name="connsiteX734" fmla="*/ 51435 w 524146"/>
                <a:gd name="connsiteY734" fmla="*/ 1633 h 332286"/>
                <a:gd name="connsiteX735" fmla="*/ 56334 w 524146"/>
                <a:gd name="connsiteY735" fmla="*/ 816 h 332286"/>
                <a:gd name="connsiteX736" fmla="*/ 61232 w 524146"/>
                <a:gd name="connsiteY736" fmla="*/ 0 h 332286"/>
                <a:gd name="connsiteX737" fmla="*/ 62865 w 524146"/>
                <a:gd name="connsiteY737" fmla="*/ 0 h 332286"/>
                <a:gd name="connsiteX738" fmla="*/ 62049 w 524146"/>
                <a:gd name="connsiteY738" fmla="*/ 3266 h 332286"/>
                <a:gd name="connsiteX739" fmla="*/ 61232 w 524146"/>
                <a:gd name="connsiteY739" fmla="*/ 4082 h 332286"/>
                <a:gd name="connsiteX740" fmla="*/ 69396 w 524146"/>
                <a:gd name="connsiteY740" fmla="*/ 7348 h 332286"/>
                <a:gd name="connsiteX741" fmla="*/ 77561 w 524146"/>
                <a:gd name="connsiteY741" fmla="*/ 10613 h 332286"/>
                <a:gd name="connsiteX742" fmla="*/ 85725 w 524146"/>
                <a:gd name="connsiteY742" fmla="*/ 13879 h 332286"/>
                <a:gd name="connsiteX743" fmla="*/ 93889 w 524146"/>
                <a:gd name="connsiteY743" fmla="*/ 17145 h 332286"/>
                <a:gd name="connsiteX744" fmla="*/ 102054 w 524146"/>
                <a:gd name="connsiteY744" fmla="*/ 20411 h 332286"/>
                <a:gd name="connsiteX745" fmla="*/ 110218 w 524146"/>
                <a:gd name="connsiteY745" fmla="*/ 23676 h 332286"/>
                <a:gd name="connsiteX746" fmla="*/ 118382 w 524146"/>
                <a:gd name="connsiteY746" fmla="*/ 26126 h 332286"/>
                <a:gd name="connsiteX747" fmla="*/ 126546 w 524146"/>
                <a:gd name="connsiteY747" fmla="*/ 28575 h 332286"/>
                <a:gd name="connsiteX748" fmla="*/ 132261 w 524146"/>
                <a:gd name="connsiteY748" fmla="*/ 28575 h 332286"/>
                <a:gd name="connsiteX749" fmla="*/ 137976 w 524146"/>
                <a:gd name="connsiteY749" fmla="*/ 28575 h 332286"/>
                <a:gd name="connsiteX750" fmla="*/ 143691 w 524146"/>
                <a:gd name="connsiteY750" fmla="*/ 28575 h 332286"/>
                <a:gd name="connsiteX751" fmla="*/ 149406 w 524146"/>
                <a:gd name="connsiteY751" fmla="*/ 28575 h 332286"/>
                <a:gd name="connsiteX752" fmla="*/ 155121 w 524146"/>
                <a:gd name="connsiteY752" fmla="*/ 28575 h 332286"/>
                <a:gd name="connsiteX753" fmla="*/ 160836 w 524146"/>
                <a:gd name="connsiteY753" fmla="*/ 28575 h 332286"/>
                <a:gd name="connsiteX754" fmla="*/ 166551 w 524146"/>
                <a:gd name="connsiteY754" fmla="*/ 28575 h 332286"/>
                <a:gd name="connsiteX755" fmla="*/ 172266 w 524146"/>
                <a:gd name="connsiteY755" fmla="*/ 28575 h 332286"/>
                <a:gd name="connsiteX756" fmla="*/ 172266 w 524146"/>
                <a:gd name="connsiteY756" fmla="*/ 26126 h 332286"/>
                <a:gd name="connsiteX757" fmla="*/ 172266 w 524146"/>
                <a:gd name="connsiteY757" fmla="*/ 23676 h 332286"/>
                <a:gd name="connsiteX758" fmla="*/ 172266 w 524146"/>
                <a:gd name="connsiteY758" fmla="*/ 21227 h 332286"/>
                <a:gd name="connsiteX759" fmla="*/ 172266 w 524146"/>
                <a:gd name="connsiteY759" fmla="*/ 18778 h 332286"/>
                <a:gd name="connsiteX760" fmla="*/ 175532 w 524146"/>
                <a:gd name="connsiteY760" fmla="*/ 18778 h 332286"/>
                <a:gd name="connsiteX761" fmla="*/ 178798 w 524146"/>
                <a:gd name="connsiteY761" fmla="*/ 18778 h 332286"/>
                <a:gd name="connsiteX762" fmla="*/ 182063 w 524146"/>
                <a:gd name="connsiteY762" fmla="*/ 18778 h 332286"/>
                <a:gd name="connsiteX763" fmla="*/ 185329 w 524146"/>
                <a:gd name="connsiteY763" fmla="*/ 18778 h 332286"/>
                <a:gd name="connsiteX764" fmla="*/ 188595 w 524146"/>
                <a:gd name="connsiteY764" fmla="*/ 18778 h 332286"/>
                <a:gd name="connsiteX765" fmla="*/ 191861 w 524146"/>
                <a:gd name="connsiteY765" fmla="*/ 18778 h 332286"/>
                <a:gd name="connsiteX766" fmla="*/ 195126 w 524146"/>
                <a:gd name="connsiteY766" fmla="*/ 18778 h 332286"/>
                <a:gd name="connsiteX767" fmla="*/ 198392 w 524146"/>
                <a:gd name="connsiteY767" fmla="*/ 18778 h 332286"/>
                <a:gd name="connsiteX768" fmla="*/ 198392 w 524146"/>
                <a:gd name="connsiteY768" fmla="*/ 18778 h 332286"/>
                <a:gd name="connsiteX769" fmla="*/ 198392 w 524146"/>
                <a:gd name="connsiteY769" fmla="*/ 18778 h 332286"/>
                <a:gd name="connsiteX770" fmla="*/ 200025 w 524146"/>
                <a:gd name="connsiteY770" fmla="*/ 20411 h 332286"/>
                <a:gd name="connsiteX771" fmla="*/ 201658 w 524146"/>
                <a:gd name="connsiteY771" fmla="*/ 22860 h 332286"/>
                <a:gd name="connsiteX772" fmla="*/ 203291 w 524146"/>
                <a:gd name="connsiteY772" fmla="*/ 24493 h 332286"/>
                <a:gd name="connsiteX773" fmla="*/ 205740 w 524146"/>
                <a:gd name="connsiteY773" fmla="*/ 25309 h 332286"/>
                <a:gd name="connsiteX774" fmla="*/ 209006 w 524146"/>
                <a:gd name="connsiteY774" fmla="*/ 28575 h 332286"/>
                <a:gd name="connsiteX775" fmla="*/ 213904 w 524146"/>
                <a:gd name="connsiteY775" fmla="*/ 33473 h 332286"/>
                <a:gd name="connsiteX776" fmla="*/ 217986 w 524146"/>
                <a:gd name="connsiteY776" fmla="*/ 36739 h 332286"/>
                <a:gd name="connsiteX777" fmla="*/ 221252 w 524146"/>
                <a:gd name="connsiteY777" fmla="*/ 38372 h 332286"/>
                <a:gd name="connsiteX778" fmla="*/ 222885 w 524146"/>
                <a:gd name="connsiteY778" fmla="*/ 40005 h 332286"/>
                <a:gd name="connsiteX779" fmla="*/ 223701 w 524146"/>
                <a:gd name="connsiteY779" fmla="*/ 40821 h 332286"/>
                <a:gd name="connsiteX780" fmla="*/ 225334 w 524146"/>
                <a:gd name="connsiteY780" fmla="*/ 43271 h 332286"/>
                <a:gd name="connsiteX781" fmla="*/ 227784 w 524146"/>
                <a:gd name="connsiteY781" fmla="*/ 48986 h 332286"/>
                <a:gd name="connsiteX782" fmla="*/ 227784 w 524146"/>
                <a:gd name="connsiteY782" fmla="*/ 51435 h 332286"/>
                <a:gd name="connsiteX783" fmla="*/ 228600 w 524146"/>
                <a:gd name="connsiteY783" fmla="*/ 53884 h 332286"/>
                <a:gd name="connsiteX784" fmla="*/ 230233 w 524146"/>
                <a:gd name="connsiteY784" fmla="*/ 57150 h 332286"/>
                <a:gd name="connsiteX785" fmla="*/ 231866 w 524146"/>
                <a:gd name="connsiteY785" fmla="*/ 58783 h 332286"/>
                <a:gd name="connsiteX786" fmla="*/ 233499 w 524146"/>
                <a:gd name="connsiteY786" fmla="*/ 59599 h 332286"/>
                <a:gd name="connsiteX787" fmla="*/ 235131 w 524146"/>
                <a:gd name="connsiteY787" fmla="*/ 60416 h 332286"/>
                <a:gd name="connsiteX788" fmla="*/ 236764 w 524146"/>
                <a:gd name="connsiteY788" fmla="*/ 62048 h 332286"/>
                <a:gd name="connsiteX789" fmla="*/ 238397 w 524146"/>
                <a:gd name="connsiteY789" fmla="*/ 62865 h 332286"/>
                <a:gd name="connsiteX790" fmla="*/ 240846 w 524146"/>
                <a:gd name="connsiteY790" fmla="*/ 63681 h 332286"/>
                <a:gd name="connsiteX791" fmla="*/ 244112 w 524146"/>
                <a:gd name="connsiteY791" fmla="*/ 65314 h 332286"/>
                <a:gd name="connsiteX792" fmla="*/ 248194 w 524146"/>
                <a:gd name="connsiteY792" fmla="*/ 67763 h 332286"/>
                <a:gd name="connsiteX793" fmla="*/ 250643 w 524146"/>
                <a:gd name="connsiteY793" fmla="*/ 69396 h 332286"/>
                <a:gd name="connsiteX794" fmla="*/ 252276 w 524146"/>
                <a:gd name="connsiteY794" fmla="*/ 69396 h 332286"/>
                <a:gd name="connsiteX795" fmla="*/ 253909 w 524146"/>
                <a:gd name="connsiteY795" fmla="*/ 68580 h 332286"/>
                <a:gd name="connsiteX796" fmla="*/ 254726 w 524146"/>
                <a:gd name="connsiteY796" fmla="*/ 66947 h 332286"/>
                <a:gd name="connsiteX797" fmla="*/ 255542 w 524146"/>
                <a:gd name="connsiteY797" fmla="*/ 66131 h 332286"/>
                <a:gd name="connsiteX798" fmla="*/ 256359 w 524146"/>
                <a:gd name="connsiteY798" fmla="*/ 65314 h 332286"/>
                <a:gd name="connsiteX799" fmla="*/ 257175 w 524146"/>
                <a:gd name="connsiteY799" fmla="*/ 64498 h 332286"/>
                <a:gd name="connsiteX800" fmla="*/ 257175 w 524146"/>
                <a:gd name="connsiteY800" fmla="*/ 63681 h 332286"/>
                <a:gd name="connsiteX801" fmla="*/ 257991 w 524146"/>
                <a:gd name="connsiteY801" fmla="*/ 61232 h 332286"/>
                <a:gd name="connsiteX802" fmla="*/ 259624 w 524146"/>
                <a:gd name="connsiteY802" fmla="*/ 57150 h 332286"/>
                <a:gd name="connsiteX803" fmla="*/ 261257 w 524146"/>
                <a:gd name="connsiteY803" fmla="*/ 54701 h 332286"/>
                <a:gd name="connsiteX804" fmla="*/ 263706 w 524146"/>
                <a:gd name="connsiteY804" fmla="*/ 54701 h 332286"/>
                <a:gd name="connsiteX805" fmla="*/ 265339 w 524146"/>
                <a:gd name="connsiteY805" fmla="*/ 53884 h 332286"/>
                <a:gd name="connsiteX806" fmla="*/ 266156 w 524146"/>
                <a:gd name="connsiteY806" fmla="*/ 53068 h 332286"/>
                <a:gd name="connsiteX807" fmla="*/ 267788 w 524146"/>
                <a:gd name="connsiteY807" fmla="*/ 53068 h 332286"/>
                <a:gd name="connsiteX808" fmla="*/ 269421 w 524146"/>
                <a:gd name="connsiteY808" fmla="*/ 53884 h 332286"/>
                <a:gd name="connsiteX809" fmla="*/ 271871 w 524146"/>
                <a:gd name="connsiteY809" fmla="*/ 54701 h 332286"/>
                <a:gd name="connsiteX810" fmla="*/ 275953 w 524146"/>
                <a:gd name="connsiteY810" fmla="*/ 54701 h 332286"/>
                <a:gd name="connsiteX811" fmla="*/ 278402 w 524146"/>
                <a:gd name="connsiteY811" fmla="*/ 54701 h 332286"/>
                <a:gd name="connsiteX812" fmla="*/ 279218 w 524146"/>
                <a:gd name="connsiteY812" fmla="*/ 53884 h 332286"/>
                <a:gd name="connsiteX813" fmla="*/ 279218 w 524146"/>
                <a:gd name="connsiteY813" fmla="*/ 53884 h 332286"/>
                <a:gd name="connsiteX814" fmla="*/ 279218 w 524146"/>
                <a:gd name="connsiteY814" fmla="*/ 54701 h 332286"/>
                <a:gd name="connsiteX815" fmla="*/ 280035 w 524146"/>
                <a:gd name="connsiteY815" fmla="*/ 54701 h 332286"/>
                <a:gd name="connsiteX816" fmla="*/ 280851 w 524146"/>
                <a:gd name="connsiteY816" fmla="*/ 54701 h 332286"/>
                <a:gd name="connsiteX817" fmla="*/ 281668 w 524146"/>
                <a:gd name="connsiteY817" fmla="*/ 55517 h 332286"/>
                <a:gd name="connsiteX818" fmla="*/ 283301 w 524146"/>
                <a:gd name="connsiteY818" fmla="*/ 57966 h 332286"/>
                <a:gd name="connsiteX819" fmla="*/ 287383 w 524146"/>
                <a:gd name="connsiteY819" fmla="*/ 61232 h 332286"/>
                <a:gd name="connsiteX820" fmla="*/ 287383 w 524146"/>
                <a:gd name="connsiteY820" fmla="*/ 61232 h 332286"/>
                <a:gd name="connsiteX821" fmla="*/ 287383 w 524146"/>
                <a:gd name="connsiteY821" fmla="*/ 62048 h 332286"/>
                <a:gd name="connsiteX822" fmla="*/ 289016 w 524146"/>
                <a:gd name="connsiteY822" fmla="*/ 63681 h 332286"/>
                <a:gd name="connsiteX823" fmla="*/ 291465 w 524146"/>
                <a:gd name="connsiteY823" fmla="*/ 66131 h 332286"/>
                <a:gd name="connsiteX824" fmla="*/ 293098 w 524146"/>
                <a:gd name="connsiteY824" fmla="*/ 68580 h 332286"/>
                <a:gd name="connsiteX825" fmla="*/ 293098 w 524146"/>
                <a:gd name="connsiteY825" fmla="*/ 70213 h 332286"/>
                <a:gd name="connsiteX826" fmla="*/ 294731 w 524146"/>
                <a:gd name="connsiteY826" fmla="*/ 72662 h 332286"/>
                <a:gd name="connsiteX827" fmla="*/ 297180 w 524146"/>
                <a:gd name="connsiteY827" fmla="*/ 76744 h 332286"/>
                <a:gd name="connsiteX828" fmla="*/ 297996 w 524146"/>
                <a:gd name="connsiteY828" fmla="*/ 79193 h 332286"/>
                <a:gd name="connsiteX829" fmla="*/ 297996 w 524146"/>
                <a:gd name="connsiteY829" fmla="*/ 79193 h 332286"/>
                <a:gd name="connsiteX830" fmla="*/ 297996 w 524146"/>
                <a:gd name="connsiteY830" fmla="*/ 80010 h 332286"/>
                <a:gd name="connsiteX831" fmla="*/ 298813 w 524146"/>
                <a:gd name="connsiteY831" fmla="*/ 81643 h 332286"/>
                <a:gd name="connsiteX832" fmla="*/ 300446 w 524146"/>
                <a:gd name="connsiteY832" fmla="*/ 83276 h 332286"/>
                <a:gd name="connsiteX833" fmla="*/ 302079 w 524146"/>
                <a:gd name="connsiteY833" fmla="*/ 84909 h 332286"/>
                <a:gd name="connsiteX834" fmla="*/ 303711 w 524146"/>
                <a:gd name="connsiteY834" fmla="*/ 87358 h 332286"/>
                <a:gd name="connsiteX835" fmla="*/ 305344 w 524146"/>
                <a:gd name="connsiteY835" fmla="*/ 90623 h 332286"/>
                <a:gd name="connsiteX836" fmla="*/ 307793 w 524146"/>
                <a:gd name="connsiteY836" fmla="*/ 93073 h 332286"/>
                <a:gd name="connsiteX837" fmla="*/ 310243 w 524146"/>
                <a:gd name="connsiteY837" fmla="*/ 94706 h 332286"/>
                <a:gd name="connsiteX838" fmla="*/ 311876 w 524146"/>
                <a:gd name="connsiteY838" fmla="*/ 96338 h 332286"/>
                <a:gd name="connsiteX839" fmla="*/ 311876 w 524146"/>
                <a:gd name="connsiteY839" fmla="*/ 97971 h 332286"/>
                <a:gd name="connsiteX840" fmla="*/ 311876 w 524146"/>
                <a:gd name="connsiteY840" fmla="*/ 99604 h 332286"/>
                <a:gd name="connsiteX841" fmla="*/ 311876 w 524146"/>
                <a:gd name="connsiteY841" fmla="*/ 100421 h 332286"/>
                <a:gd name="connsiteX842" fmla="*/ 311876 w 524146"/>
                <a:gd name="connsiteY842" fmla="*/ 101237 h 332286"/>
                <a:gd name="connsiteX843" fmla="*/ 312692 w 524146"/>
                <a:gd name="connsiteY843" fmla="*/ 102054 h 332286"/>
                <a:gd name="connsiteX844" fmla="*/ 312692 w 524146"/>
                <a:gd name="connsiteY844" fmla="*/ 102870 h 332286"/>
                <a:gd name="connsiteX845" fmla="*/ 312692 w 524146"/>
                <a:gd name="connsiteY845" fmla="*/ 104503 h 332286"/>
                <a:gd name="connsiteX846" fmla="*/ 312692 w 524146"/>
                <a:gd name="connsiteY846" fmla="*/ 105319 h 332286"/>
                <a:gd name="connsiteX847" fmla="*/ 312692 w 524146"/>
                <a:gd name="connsiteY847" fmla="*/ 105319 h 332286"/>
                <a:gd name="connsiteX848" fmla="*/ 312692 w 524146"/>
                <a:gd name="connsiteY848" fmla="*/ 105319 h 332286"/>
                <a:gd name="connsiteX849" fmla="*/ 315141 w 524146"/>
                <a:gd name="connsiteY849" fmla="*/ 107768 h 332286"/>
                <a:gd name="connsiteX850" fmla="*/ 315958 w 524146"/>
                <a:gd name="connsiteY850" fmla="*/ 110218 h 332286"/>
                <a:gd name="connsiteX851" fmla="*/ 316774 w 524146"/>
                <a:gd name="connsiteY851" fmla="*/ 113484 h 332286"/>
                <a:gd name="connsiteX852" fmla="*/ 316774 w 524146"/>
                <a:gd name="connsiteY852" fmla="*/ 113484 h 332286"/>
                <a:gd name="connsiteX853" fmla="*/ 317591 w 524146"/>
                <a:gd name="connsiteY853" fmla="*/ 115933 h 332286"/>
                <a:gd name="connsiteX854" fmla="*/ 319224 w 524146"/>
                <a:gd name="connsiteY854" fmla="*/ 116749 h 332286"/>
                <a:gd name="connsiteX855" fmla="*/ 321673 w 524146"/>
                <a:gd name="connsiteY855" fmla="*/ 116749 h 332286"/>
                <a:gd name="connsiteX856" fmla="*/ 323306 w 524146"/>
                <a:gd name="connsiteY856" fmla="*/ 117566 h 332286"/>
                <a:gd name="connsiteX857" fmla="*/ 324122 w 524146"/>
                <a:gd name="connsiteY857" fmla="*/ 118382 h 332286"/>
                <a:gd name="connsiteX858" fmla="*/ 325755 w 524146"/>
                <a:gd name="connsiteY858" fmla="*/ 119198 h 332286"/>
                <a:gd name="connsiteX859" fmla="*/ 327388 w 524146"/>
                <a:gd name="connsiteY859" fmla="*/ 119198 h 332286"/>
                <a:gd name="connsiteX860" fmla="*/ 329021 w 524146"/>
                <a:gd name="connsiteY860" fmla="*/ 120015 h 332286"/>
                <a:gd name="connsiteX861" fmla="*/ 330654 w 524146"/>
                <a:gd name="connsiteY861" fmla="*/ 121648 h 332286"/>
                <a:gd name="connsiteX862" fmla="*/ 333919 w 524146"/>
                <a:gd name="connsiteY862" fmla="*/ 122464 h 332286"/>
                <a:gd name="connsiteX863" fmla="*/ 338818 w 524146"/>
                <a:gd name="connsiteY863" fmla="*/ 123281 h 332286"/>
                <a:gd name="connsiteX864" fmla="*/ 342084 w 524146"/>
                <a:gd name="connsiteY864" fmla="*/ 124097 h 332286"/>
                <a:gd name="connsiteX865" fmla="*/ 344533 w 524146"/>
                <a:gd name="connsiteY865" fmla="*/ 125730 h 332286"/>
                <a:gd name="connsiteX866" fmla="*/ 345349 w 524146"/>
                <a:gd name="connsiteY866" fmla="*/ 125730 h 332286"/>
                <a:gd name="connsiteX867" fmla="*/ 345349 w 524146"/>
                <a:gd name="connsiteY867" fmla="*/ 125730 h 332286"/>
                <a:gd name="connsiteX868" fmla="*/ 345349 w 524146"/>
                <a:gd name="connsiteY868" fmla="*/ 125730 h 332286"/>
                <a:gd name="connsiteX869" fmla="*/ 345349 w 524146"/>
                <a:gd name="connsiteY869" fmla="*/ 124913 h 332286"/>
                <a:gd name="connsiteX870" fmla="*/ 346166 w 524146"/>
                <a:gd name="connsiteY870" fmla="*/ 124097 h 332286"/>
                <a:gd name="connsiteX871" fmla="*/ 351064 w 524146"/>
                <a:gd name="connsiteY871" fmla="*/ 129812 h 332286"/>
                <a:gd name="connsiteX872" fmla="*/ 61232 w 524146"/>
                <a:gd name="connsiteY872" fmla="*/ 22043 h 332286"/>
                <a:gd name="connsiteX873" fmla="*/ 61232 w 524146"/>
                <a:gd name="connsiteY873" fmla="*/ 22043 h 332286"/>
                <a:gd name="connsiteX874" fmla="*/ 59599 w 524146"/>
                <a:gd name="connsiteY874" fmla="*/ 21227 h 332286"/>
                <a:gd name="connsiteX875" fmla="*/ 59599 w 524146"/>
                <a:gd name="connsiteY875" fmla="*/ 20411 h 332286"/>
                <a:gd name="connsiteX876" fmla="*/ 59599 w 524146"/>
                <a:gd name="connsiteY876" fmla="*/ 20411 h 332286"/>
                <a:gd name="connsiteX877" fmla="*/ 60416 w 524146"/>
                <a:gd name="connsiteY877" fmla="*/ 21227 h 332286"/>
                <a:gd name="connsiteX878" fmla="*/ 61232 w 524146"/>
                <a:gd name="connsiteY878" fmla="*/ 22043 h 332286"/>
                <a:gd name="connsiteX879" fmla="*/ 61232 w 524146"/>
                <a:gd name="connsiteY879" fmla="*/ 22043 h 332286"/>
                <a:gd name="connsiteX880" fmla="*/ 86541 w 524146"/>
                <a:gd name="connsiteY880" fmla="*/ 72662 h 332286"/>
                <a:gd name="connsiteX881" fmla="*/ 86541 w 524146"/>
                <a:gd name="connsiteY881" fmla="*/ 72662 h 332286"/>
                <a:gd name="connsiteX882" fmla="*/ 84909 w 524146"/>
                <a:gd name="connsiteY882" fmla="*/ 71846 h 332286"/>
                <a:gd name="connsiteX883" fmla="*/ 80826 w 524146"/>
                <a:gd name="connsiteY883" fmla="*/ 67763 h 332286"/>
                <a:gd name="connsiteX884" fmla="*/ 79193 w 524146"/>
                <a:gd name="connsiteY884" fmla="*/ 66131 h 332286"/>
                <a:gd name="connsiteX885" fmla="*/ 79193 w 524146"/>
                <a:gd name="connsiteY885" fmla="*/ 65314 h 332286"/>
                <a:gd name="connsiteX886" fmla="*/ 79193 w 524146"/>
                <a:gd name="connsiteY886" fmla="*/ 62865 h 332286"/>
                <a:gd name="connsiteX887" fmla="*/ 80826 w 524146"/>
                <a:gd name="connsiteY887" fmla="*/ 62865 h 332286"/>
                <a:gd name="connsiteX888" fmla="*/ 82459 w 524146"/>
                <a:gd name="connsiteY888" fmla="*/ 64498 h 332286"/>
                <a:gd name="connsiteX889" fmla="*/ 83276 w 524146"/>
                <a:gd name="connsiteY889" fmla="*/ 66131 h 332286"/>
                <a:gd name="connsiteX890" fmla="*/ 83276 w 524146"/>
                <a:gd name="connsiteY890" fmla="*/ 67763 h 332286"/>
                <a:gd name="connsiteX891" fmla="*/ 85725 w 524146"/>
                <a:gd name="connsiteY891" fmla="*/ 68580 h 332286"/>
                <a:gd name="connsiteX892" fmla="*/ 85725 w 524146"/>
                <a:gd name="connsiteY892" fmla="*/ 71846 h 332286"/>
                <a:gd name="connsiteX893" fmla="*/ 86541 w 524146"/>
                <a:gd name="connsiteY893" fmla="*/ 72662 h 332286"/>
                <a:gd name="connsiteX894" fmla="*/ 102870 w 524146"/>
                <a:gd name="connsiteY894" fmla="*/ 73479 h 332286"/>
                <a:gd name="connsiteX895" fmla="*/ 101237 w 524146"/>
                <a:gd name="connsiteY895" fmla="*/ 77561 h 332286"/>
                <a:gd name="connsiteX896" fmla="*/ 99604 w 524146"/>
                <a:gd name="connsiteY896" fmla="*/ 77561 h 332286"/>
                <a:gd name="connsiteX897" fmla="*/ 97155 w 524146"/>
                <a:gd name="connsiteY897" fmla="*/ 75928 h 332286"/>
                <a:gd name="connsiteX898" fmla="*/ 97155 w 524146"/>
                <a:gd name="connsiteY898" fmla="*/ 75111 h 332286"/>
                <a:gd name="connsiteX899" fmla="*/ 97971 w 524146"/>
                <a:gd name="connsiteY899" fmla="*/ 70213 h 332286"/>
                <a:gd name="connsiteX900" fmla="*/ 98788 w 524146"/>
                <a:gd name="connsiteY900" fmla="*/ 69396 h 332286"/>
                <a:gd name="connsiteX901" fmla="*/ 101237 w 524146"/>
                <a:gd name="connsiteY901" fmla="*/ 68580 h 332286"/>
                <a:gd name="connsiteX902" fmla="*/ 101237 w 524146"/>
                <a:gd name="connsiteY902" fmla="*/ 69396 h 332286"/>
                <a:gd name="connsiteX903" fmla="*/ 101237 w 524146"/>
                <a:gd name="connsiteY903" fmla="*/ 71029 h 332286"/>
                <a:gd name="connsiteX904" fmla="*/ 102870 w 524146"/>
                <a:gd name="connsiteY904" fmla="*/ 73479 h 332286"/>
                <a:gd name="connsiteX905" fmla="*/ 2449 w 524146"/>
                <a:gd name="connsiteY905" fmla="*/ 75111 h 332286"/>
                <a:gd name="connsiteX906" fmla="*/ 2449 w 524146"/>
                <a:gd name="connsiteY906" fmla="*/ 75111 h 332286"/>
                <a:gd name="connsiteX907" fmla="*/ 0 w 524146"/>
                <a:gd name="connsiteY907" fmla="*/ 71846 h 332286"/>
                <a:gd name="connsiteX908" fmla="*/ 0 w 524146"/>
                <a:gd name="connsiteY908" fmla="*/ 71029 h 332286"/>
                <a:gd name="connsiteX909" fmla="*/ 816 w 524146"/>
                <a:gd name="connsiteY909" fmla="*/ 70213 h 332286"/>
                <a:gd name="connsiteX910" fmla="*/ 1633 w 524146"/>
                <a:gd name="connsiteY910" fmla="*/ 70213 h 332286"/>
                <a:gd name="connsiteX911" fmla="*/ 1633 w 524146"/>
                <a:gd name="connsiteY911" fmla="*/ 71029 h 332286"/>
                <a:gd name="connsiteX912" fmla="*/ 2449 w 524146"/>
                <a:gd name="connsiteY912" fmla="*/ 71846 h 332286"/>
                <a:gd name="connsiteX913" fmla="*/ 2449 w 524146"/>
                <a:gd name="connsiteY913" fmla="*/ 72662 h 332286"/>
                <a:gd name="connsiteX914" fmla="*/ 2449 w 524146"/>
                <a:gd name="connsiteY914" fmla="*/ 75111 h 332286"/>
                <a:gd name="connsiteX915" fmla="*/ 53068 w 524146"/>
                <a:gd name="connsiteY915" fmla="*/ 91440 h 332286"/>
                <a:gd name="connsiteX916" fmla="*/ 53068 w 524146"/>
                <a:gd name="connsiteY916" fmla="*/ 91440 h 332286"/>
                <a:gd name="connsiteX917" fmla="*/ 49802 w 524146"/>
                <a:gd name="connsiteY917" fmla="*/ 90623 h 332286"/>
                <a:gd name="connsiteX918" fmla="*/ 51435 w 524146"/>
                <a:gd name="connsiteY918" fmla="*/ 88174 h 332286"/>
                <a:gd name="connsiteX919" fmla="*/ 51435 w 524146"/>
                <a:gd name="connsiteY919" fmla="*/ 85725 h 332286"/>
                <a:gd name="connsiteX920" fmla="*/ 52251 w 524146"/>
                <a:gd name="connsiteY920" fmla="*/ 84909 h 332286"/>
                <a:gd name="connsiteX921" fmla="*/ 53068 w 524146"/>
                <a:gd name="connsiteY921" fmla="*/ 85725 h 332286"/>
                <a:gd name="connsiteX922" fmla="*/ 53884 w 524146"/>
                <a:gd name="connsiteY922" fmla="*/ 88991 h 332286"/>
                <a:gd name="connsiteX923" fmla="*/ 53068 w 524146"/>
                <a:gd name="connsiteY923" fmla="*/ 91440 h 332286"/>
                <a:gd name="connsiteX924" fmla="*/ 120831 w 524146"/>
                <a:gd name="connsiteY924" fmla="*/ 128996 h 332286"/>
                <a:gd name="connsiteX925" fmla="*/ 120831 w 524146"/>
                <a:gd name="connsiteY925" fmla="*/ 128996 h 332286"/>
                <a:gd name="connsiteX926" fmla="*/ 120831 w 524146"/>
                <a:gd name="connsiteY926" fmla="*/ 129812 h 332286"/>
                <a:gd name="connsiteX927" fmla="*/ 120831 w 524146"/>
                <a:gd name="connsiteY927" fmla="*/ 128996 h 332286"/>
                <a:gd name="connsiteX928" fmla="*/ 119199 w 524146"/>
                <a:gd name="connsiteY928" fmla="*/ 132261 h 332286"/>
                <a:gd name="connsiteX929" fmla="*/ 119199 w 524146"/>
                <a:gd name="connsiteY929" fmla="*/ 132261 h 332286"/>
                <a:gd name="connsiteX930" fmla="*/ 120015 w 524146"/>
                <a:gd name="connsiteY930" fmla="*/ 128179 h 332286"/>
                <a:gd name="connsiteX931" fmla="*/ 120831 w 524146"/>
                <a:gd name="connsiteY931" fmla="*/ 127363 h 332286"/>
                <a:gd name="connsiteX932" fmla="*/ 121648 w 524146"/>
                <a:gd name="connsiteY932" fmla="*/ 127363 h 332286"/>
                <a:gd name="connsiteX933" fmla="*/ 120831 w 524146"/>
                <a:gd name="connsiteY933" fmla="*/ 128996 h 332286"/>
                <a:gd name="connsiteX934" fmla="*/ 105319 w 524146"/>
                <a:gd name="connsiteY934" fmla="*/ 155938 h 332286"/>
                <a:gd name="connsiteX935" fmla="*/ 105319 w 524146"/>
                <a:gd name="connsiteY935" fmla="*/ 155938 h 332286"/>
                <a:gd name="connsiteX936" fmla="*/ 103686 w 524146"/>
                <a:gd name="connsiteY936" fmla="*/ 154305 h 332286"/>
                <a:gd name="connsiteX937" fmla="*/ 103686 w 524146"/>
                <a:gd name="connsiteY937" fmla="*/ 152672 h 332286"/>
                <a:gd name="connsiteX938" fmla="*/ 102870 w 524146"/>
                <a:gd name="connsiteY938" fmla="*/ 151856 h 332286"/>
                <a:gd name="connsiteX939" fmla="*/ 101237 w 524146"/>
                <a:gd name="connsiteY939" fmla="*/ 151039 h 332286"/>
                <a:gd name="connsiteX940" fmla="*/ 102870 w 524146"/>
                <a:gd name="connsiteY940" fmla="*/ 147773 h 332286"/>
                <a:gd name="connsiteX941" fmla="*/ 103686 w 524146"/>
                <a:gd name="connsiteY941" fmla="*/ 142059 h 332286"/>
                <a:gd name="connsiteX942" fmla="*/ 104503 w 524146"/>
                <a:gd name="connsiteY942" fmla="*/ 142875 h 332286"/>
                <a:gd name="connsiteX943" fmla="*/ 103686 w 524146"/>
                <a:gd name="connsiteY943" fmla="*/ 149406 h 332286"/>
                <a:gd name="connsiteX944" fmla="*/ 103686 w 524146"/>
                <a:gd name="connsiteY944" fmla="*/ 150223 h 332286"/>
                <a:gd name="connsiteX945" fmla="*/ 104503 w 524146"/>
                <a:gd name="connsiteY945" fmla="*/ 151039 h 332286"/>
                <a:gd name="connsiteX946" fmla="*/ 105319 w 524146"/>
                <a:gd name="connsiteY946" fmla="*/ 152672 h 332286"/>
                <a:gd name="connsiteX947" fmla="*/ 105319 w 524146"/>
                <a:gd name="connsiteY947" fmla="*/ 154305 h 332286"/>
                <a:gd name="connsiteX948" fmla="*/ 105319 w 524146"/>
                <a:gd name="connsiteY948" fmla="*/ 155938 h 332286"/>
                <a:gd name="connsiteX949" fmla="*/ 105319 w 524146"/>
                <a:gd name="connsiteY949" fmla="*/ 155938 h 332286"/>
                <a:gd name="connsiteX950" fmla="*/ 129812 w 524146"/>
                <a:gd name="connsiteY950" fmla="*/ 147773 h 332286"/>
                <a:gd name="connsiteX951" fmla="*/ 130629 w 524146"/>
                <a:gd name="connsiteY951" fmla="*/ 149406 h 332286"/>
                <a:gd name="connsiteX952" fmla="*/ 129812 w 524146"/>
                <a:gd name="connsiteY952" fmla="*/ 149406 h 332286"/>
                <a:gd name="connsiteX953" fmla="*/ 128996 w 524146"/>
                <a:gd name="connsiteY953" fmla="*/ 148590 h 332286"/>
                <a:gd name="connsiteX954" fmla="*/ 128179 w 524146"/>
                <a:gd name="connsiteY954" fmla="*/ 146957 h 332286"/>
                <a:gd name="connsiteX955" fmla="*/ 128179 w 524146"/>
                <a:gd name="connsiteY955" fmla="*/ 146141 h 332286"/>
                <a:gd name="connsiteX956" fmla="*/ 128179 w 524146"/>
                <a:gd name="connsiteY956" fmla="*/ 146141 h 332286"/>
                <a:gd name="connsiteX957" fmla="*/ 129812 w 524146"/>
                <a:gd name="connsiteY957" fmla="*/ 147773 h 332286"/>
                <a:gd name="connsiteX958" fmla="*/ 129812 w 524146"/>
                <a:gd name="connsiteY958" fmla="*/ 147773 h 332286"/>
                <a:gd name="connsiteX959" fmla="*/ 111034 w 524146"/>
                <a:gd name="connsiteY959" fmla="*/ 158387 h 332286"/>
                <a:gd name="connsiteX960" fmla="*/ 111034 w 524146"/>
                <a:gd name="connsiteY960" fmla="*/ 159204 h 332286"/>
                <a:gd name="connsiteX961" fmla="*/ 106136 w 524146"/>
                <a:gd name="connsiteY961" fmla="*/ 155938 h 332286"/>
                <a:gd name="connsiteX962" fmla="*/ 106952 w 524146"/>
                <a:gd name="connsiteY962" fmla="*/ 155938 h 332286"/>
                <a:gd name="connsiteX963" fmla="*/ 108585 w 524146"/>
                <a:gd name="connsiteY963" fmla="*/ 155938 h 332286"/>
                <a:gd name="connsiteX964" fmla="*/ 111034 w 524146"/>
                <a:gd name="connsiteY964" fmla="*/ 158387 h 332286"/>
                <a:gd name="connsiteX965" fmla="*/ 142059 w 524146"/>
                <a:gd name="connsiteY965" fmla="*/ 162469 h 332286"/>
                <a:gd name="connsiteX966" fmla="*/ 142059 w 524146"/>
                <a:gd name="connsiteY966" fmla="*/ 162469 h 332286"/>
                <a:gd name="connsiteX967" fmla="*/ 141242 w 524146"/>
                <a:gd name="connsiteY967" fmla="*/ 161653 h 332286"/>
                <a:gd name="connsiteX968" fmla="*/ 141242 w 524146"/>
                <a:gd name="connsiteY968" fmla="*/ 159204 h 332286"/>
                <a:gd name="connsiteX969" fmla="*/ 141242 w 524146"/>
                <a:gd name="connsiteY969" fmla="*/ 159204 h 332286"/>
                <a:gd name="connsiteX970" fmla="*/ 142059 w 524146"/>
                <a:gd name="connsiteY970" fmla="*/ 162469 h 332286"/>
                <a:gd name="connsiteX971" fmla="*/ 142059 w 524146"/>
                <a:gd name="connsiteY971" fmla="*/ 162469 h 332286"/>
                <a:gd name="connsiteX972" fmla="*/ 142059 w 524146"/>
                <a:gd name="connsiteY972" fmla="*/ 162469 h 332286"/>
                <a:gd name="connsiteX973" fmla="*/ 196759 w 524146"/>
                <a:gd name="connsiteY973" fmla="*/ 208189 h 332286"/>
                <a:gd name="connsiteX974" fmla="*/ 195943 w 524146"/>
                <a:gd name="connsiteY974" fmla="*/ 209822 h 332286"/>
                <a:gd name="connsiteX975" fmla="*/ 194310 w 524146"/>
                <a:gd name="connsiteY975" fmla="*/ 209006 h 332286"/>
                <a:gd name="connsiteX976" fmla="*/ 193493 w 524146"/>
                <a:gd name="connsiteY976" fmla="*/ 208189 h 332286"/>
                <a:gd name="connsiteX977" fmla="*/ 193493 w 524146"/>
                <a:gd name="connsiteY977" fmla="*/ 206556 h 332286"/>
                <a:gd name="connsiteX978" fmla="*/ 194310 w 524146"/>
                <a:gd name="connsiteY978" fmla="*/ 206556 h 332286"/>
                <a:gd name="connsiteX979" fmla="*/ 195126 w 524146"/>
                <a:gd name="connsiteY979" fmla="*/ 207373 h 332286"/>
                <a:gd name="connsiteX980" fmla="*/ 196759 w 524146"/>
                <a:gd name="connsiteY980" fmla="*/ 208189 h 332286"/>
                <a:gd name="connsiteX981" fmla="*/ 196759 w 524146"/>
                <a:gd name="connsiteY981" fmla="*/ 208189 h 332286"/>
                <a:gd name="connsiteX982" fmla="*/ 524147 w 524146"/>
                <a:gd name="connsiteY982" fmla="*/ 214721 h 332286"/>
                <a:gd name="connsiteX983" fmla="*/ 524147 w 524146"/>
                <a:gd name="connsiteY983" fmla="*/ 215537 h 332286"/>
                <a:gd name="connsiteX984" fmla="*/ 524147 w 524146"/>
                <a:gd name="connsiteY984" fmla="*/ 214721 h 332286"/>
                <a:gd name="connsiteX985" fmla="*/ 524147 w 524146"/>
                <a:gd name="connsiteY985" fmla="*/ 214721 h 332286"/>
                <a:gd name="connsiteX986" fmla="*/ 524147 w 524146"/>
                <a:gd name="connsiteY986" fmla="*/ 214721 h 332286"/>
                <a:gd name="connsiteX987" fmla="*/ 524147 w 524146"/>
                <a:gd name="connsiteY987" fmla="*/ 214721 h 332286"/>
                <a:gd name="connsiteX988" fmla="*/ 524147 w 524146"/>
                <a:gd name="connsiteY988" fmla="*/ 214721 h 332286"/>
                <a:gd name="connsiteX989" fmla="*/ 524147 w 524146"/>
                <a:gd name="connsiteY989" fmla="*/ 214721 h 332286"/>
                <a:gd name="connsiteX990" fmla="*/ 520065 w 524146"/>
                <a:gd name="connsiteY990" fmla="*/ 231049 h 332286"/>
                <a:gd name="connsiteX991" fmla="*/ 519249 w 524146"/>
                <a:gd name="connsiteY991" fmla="*/ 231866 h 332286"/>
                <a:gd name="connsiteX992" fmla="*/ 518432 w 524146"/>
                <a:gd name="connsiteY992" fmla="*/ 230233 h 332286"/>
                <a:gd name="connsiteX993" fmla="*/ 519249 w 524146"/>
                <a:gd name="connsiteY993" fmla="*/ 228600 h 332286"/>
                <a:gd name="connsiteX994" fmla="*/ 520065 w 524146"/>
                <a:gd name="connsiteY994" fmla="*/ 227784 h 332286"/>
                <a:gd name="connsiteX995" fmla="*/ 521698 w 524146"/>
                <a:gd name="connsiteY995" fmla="*/ 227784 h 332286"/>
                <a:gd name="connsiteX996" fmla="*/ 522514 w 524146"/>
                <a:gd name="connsiteY996" fmla="*/ 227784 h 332286"/>
                <a:gd name="connsiteX997" fmla="*/ 522514 w 524146"/>
                <a:gd name="connsiteY997" fmla="*/ 228600 h 332286"/>
                <a:gd name="connsiteX998" fmla="*/ 521698 w 524146"/>
                <a:gd name="connsiteY998" fmla="*/ 230233 h 332286"/>
                <a:gd name="connsiteX999" fmla="*/ 520065 w 524146"/>
                <a:gd name="connsiteY999" fmla="*/ 231049 h 332286"/>
                <a:gd name="connsiteX1000" fmla="*/ 124097 w 524146"/>
                <a:gd name="connsiteY1000" fmla="*/ 258808 h 332286"/>
                <a:gd name="connsiteX1001" fmla="*/ 123281 w 524146"/>
                <a:gd name="connsiteY1001" fmla="*/ 258808 h 332286"/>
                <a:gd name="connsiteX1002" fmla="*/ 121648 w 524146"/>
                <a:gd name="connsiteY1002" fmla="*/ 257991 h 332286"/>
                <a:gd name="connsiteX1003" fmla="*/ 121648 w 524146"/>
                <a:gd name="connsiteY1003" fmla="*/ 257175 h 332286"/>
                <a:gd name="connsiteX1004" fmla="*/ 122464 w 524146"/>
                <a:gd name="connsiteY1004" fmla="*/ 256359 h 332286"/>
                <a:gd name="connsiteX1005" fmla="*/ 123281 w 524146"/>
                <a:gd name="connsiteY1005" fmla="*/ 257175 h 332286"/>
                <a:gd name="connsiteX1006" fmla="*/ 124097 w 524146"/>
                <a:gd name="connsiteY1006" fmla="*/ 258808 h 332286"/>
                <a:gd name="connsiteX1007" fmla="*/ 441688 w 524146"/>
                <a:gd name="connsiteY1007" fmla="*/ 259624 h 332286"/>
                <a:gd name="connsiteX1008" fmla="*/ 440055 w 524146"/>
                <a:gd name="connsiteY1008" fmla="*/ 259624 h 332286"/>
                <a:gd name="connsiteX1009" fmla="*/ 440055 w 524146"/>
                <a:gd name="connsiteY1009" fmla="*/ 259624 h 332286"/>
                <a:gd name="connsiteX1010" fmla="*/ 444137 w 524146"/>
                <a:gd name="connsiteY1010" fmla="*/ 257991 h 332286"/>
                <a:gd name="connsiteX1011" fmla="*/ 444954 w 524146"/>
                <a:gd name="connsiteY1011" fmla="*/ 257991 h 332286"/>
                <a:gd name="connsiteX1012" fmla="*/ 444954 w 524146"/>
                <a:gd name="connsiteY1012" fmla="*/ 257991 h 332286"/>
                <a:gd name="connsiteX1013" fmla="*/ 441688 w 524146"/>
                <a:gd name="connsiteY1013" fmla="*/ 259624 h 332286"/>
                <a:gd name="connsiteX1014" fmla="*/ 441688 w 524146"/>
                <a:gd name="connsiteY1014" fmla="*/ 259624 h 33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24146" h="332286">
                  <a:moveTo>
                    <a:pt x="351064" y="129812"/>
                  </a:moveTo>
                  <a:lnTo>
                    <a:pt x="351064" y="133894"/>
                  </a:lnTo>
                  <a:lnTo>
                    <a:pt x="350248" y="137160"/>
                  </a:lnTo>
                  <a:lnTo>
                    <a:pt x="346982" y="143691"/>
                  </a:lnTo>
                  <a:lnTo>
                    <a:pt x="345349" y="147773"/>
                  </a:lnTo>
                  <a:lnTo>
                    <a:pt x="342900" y="159204"/>
                  </a:lnTo>
                  <a:lnTo>
                    <a:pt x="342084" y="166551"/>
                  </a:lnTo>
                  <a:lnTo>
                    <a:pt x="342084" y="169817"/>
                  </a:lnTo>
                  <a:lnTo>
                    <a:pt x="342084" y="170634"/>
                  </a:lnTo>
                  <a:lnTo>
                    <a:pt x="342084" y="171450"/>
                  </a:lnTo>
                  <a:lnTo>
                    <a:pt x="341267" y="178798"/>
                  </a:lnTo>
                  <a:lnTo>
                    <a:pt x="341267" y="185329"/>
                  </a:lnTo>
                  <a:lnTo>
                    <a:pt x="341267" y="186146"/>
                  </a:lnTo>
                  <a:lnTo>
                    <a:pt x="340451" y="187779"/>
                  </a:lnTo>
                  <a:lnTo>
                    <a:pt x="339634" y="190228"/>
                  </a:lnTo>
                  <a:lnTo>
                    <a:pt x="339634" y="191044"/>
                  </a:lnTo>
                  <a:lnTo>
                    <a:pt x="339634" y="191861"/>
                  </a:lnTo>
                  <a:lnTo>
                    <a:pt x="340451" y="195943"/>
                  </a:lnTo>
                  <a:lnTo>
                    <a:pt x="340451" y="199209"/>
                  </a:lnTo>
                  <a:lnTo>
                    <a:pt x="343716" y="204107"/>
                  </a:lnTo>
                  <a:lnTo>
                    <a:pt x="345349" y="205740"/>
                  </a:lnTo>
                  <a:lnTo>
                    <a:pt x="347799" y="207373"/>
                  </a:lnTo>
                  <a:lnTo>
                    <a:pt x="348615" y="208189"/>
                  </a:lnTo>
                  <a:lnTo>
                    <a:pt x="348615" y="210638"/>
                  </a:lnTo>
                  <a:lnTo>
                    <a:pt x="347799" y="211455"/>
                  </a:lnTo>
                  <a:lnTo>
                    <a:pt x="347799" y="213088"/>
                  </a:lnTo>
                  <a:lnTo>
                    <a:pt x="346982" y="211455"/>
                  </a:lnTo>
                  <a:lnTo>
                    <a:pt x="346982" y="209822"/>
                  </a:lnTo>
                  <a:lnTo>
                    <a:pt x="347799" y="209006"/>
                  </a:lnTo>
                  <a:lnTo>
                    <a:pt x="347799" y="208189"/>
                  </a:lnTo>
                  <a:lnTo>
                    <a:pt x="346982" y="207373"/>
                  </a:lnTo>
                  <a:lnTo>
                    <a:pt x="344533" y="204923"/>
                  </a:lnTo>
                  <a:lnTo>
                    <a:pt x="342084" y="200025"/>
                  </a:lnTo>
                  <a:lnTo>
                    <a:pt x="343716" y="207373"/>
                  </a:lnTo>
                  <a:lnTo>
                    <a:pt x="344533" y="208189"/>
                  </a:lnTo>
                  <a:lnTo>
                    <a:pt x="345349" y="209006"/>
                  </a:lnTo>
                  <a:lnTo>
                    <a:pt x="346166" y="209822"/>
                  </a:lnTo>
                  <a:lnTo>
                    <a:pt x="346166" y="210638"/>
                  </a:lnTo>
                  <a:lnTo>
                    <a:pt x="346166" y="211455"/>
                  </a:lnTo>
                  <a:lnTo>
                    <a:pt x="348615" y="216354"/>
                  </a:lnTo>
                  <a:lnTo>
                    <a:pt x="351064" y="222068"/>
                  </a:lnTo>
                  <a:lnTo>
                    <a:pt x="351064" y="223701"/>
                  </a:lnTo>
                  <a:lnTo>
                    <a:pt x="351881" y="225334"/>
                  </a:lnTo>
                  <a:lnTo>
                    <a:pt x="358412" y="232682"/>
                  </a:lnTo>
                  <a:lnTo>
                    <a:pt x="362494" y="238397"/>
                  </a:lnTo>
                  <a:lnTo>
                    <a:pt x="364127" y="243296"/>
                  </a:lnTo>
                  <a:lnTo>
                    <a:pt x="364943" y="244929"/>
                  </a:lnTo>
                  <a:lnTo>
                    <a:pt x="365760" y="247378"/>
                  </a:lnTo>
                  <a:lnTo>
                    <a:pt x="368209" y="249827"/>
                  </a:lnTo>
                  <a:lnTo>
                    <a:pt x="369026" y="251460"/>
                  </a:lnTo>
                  <a:lnTo>
                    <a:pt x="370659" y="252276"/>
                  </a:lnTo>
                  <a:lnTo>
                    <a:pt x="371475" y="254726"/>
                  </a:lnTo>
                  <a:lnTo>
                    <a:pt x="373924" y="256359"/>
                  </a:lnTo>
                  <a:lnTo>
                    <a:pt x="373108" y="256359"/>
                  </a:lnTo>
                  <a:lnTo>
                    <a:pt x="371475" y="255542"/>
                  </a:lnTo>
                  <a:lnTo>
                    <a:pt x="371475" y="256359"/>
                  </a:lnTo>
                  <a:lnTo>
                    <a:pt x="373108" y="257175"/>
                  </a:lnTo>
                  <a:lnTo>
                    <a:pt x="376374" y="257991"/>
                  </a:lnTo>
                  <a:lnTo>
                    <a:pt x="377190" y="257991"/>
                  </a:lnTo>
                  <a:lnTo>
                    <a:pt x="375557" y="257175"/>
                  </a:lnTo>
                  <a:lnTo>
                    <a:pt x="374741" y="256359"/>
                  </a:lnTo>
                  <a:lnTo>
                    <a:pt x="374741" y="256359"/>
                  </a:lnTo>
                  <a:lnTo>
                    <a:pt x="377190" y="257175"/>
                  </a:lnTo>
                  <a:lnTo>
                    <a:pt x="383721" y="257175"/>
                  </a:lnTo>
                  <a:lnTo>
                    <a:pt x="386171" y="259624"/>
                  </a:lnTo>
                  <a:lnTo>
                    <a:pt x="389436" y="260441"/>
                  </a:lnTo>
                  <a:lnTo>
                    <a:pt x="391069" y="263706"/>
                  </a:lnTo>
                  <a:lnTo>
                    <a:pt x="393518" y="266972"/>
                  </a:lnTo>
                  <a:lnTo>
                    <a:pt x="395151" y="266972"/>
                  </a:lnTo>
                  <a:lnTo>
                    <a:pt x="395968" y="266972"/>
                  </a:lnTo>
                  <a:lnTo>
                    <a:pt x="399234" y="266156"/>
                  </a:lnTo>
                  <a:lnTo>
                    <a:pt x="404132" y="264523"/>
                  </a:lnTo>
                  <a:lnTo>
                    <a:pt x="405765" y="263706"/>
                  </a:lnTo>
                  <a:lnTo>
                    <a:pt x="409031" y="262073"/>
                  </a:lnTo>
                  <a:lnTo>
                    <a:pt x="414746" y="262073"/>
                  </a:lnTo>
                  <a:lnTo>
                    <a:pt x="416379" y="262073"/>
                  </a:lnTo>
                  <a:lnTo>
                    <a:pt x="420461" y="261257"/>
                  </a:lnTo>
                  <a:lnTo>
                    <a:pt x="422093" y="260441"/>
                  </a:lnTo>
                  <a:lnTo>
                    <a:pt x="422910" y="259624"/>
                  </a:lnTo>
                  <a:lnTo>
                    <a:pt x="422910" y="258808"/>
                  </a:lnTo>
                  <a:lnTo>
                    <a:pt x="426992" y="257991"/>
                  </a:lnTo>
                  <a:lnTo>
                    <a:pt x="427809" y="257991"/>
                  </a:lnTo>
                  <a:lnTo>
                    <a:pt x="431891" y="257991"/>
                  </a:lnTo>
                  <a:lnTo>
                    <a:pt x="433524" y="257991"/>
                  </a:lnTo>
                  <a:lnTo>
                    <a:pt x="435973" y="257991"/>
                  </a:lnTo>
                  <a:lnTo>
                    <a:pt x="437606" y="259624"/>
                  </a:lnTo>
                  <a:lnTo>
                    <a:pt x="437606" y="260441"/>
                  </a:lnTo>
                  <a:lnTo>
                    <a:pt x="436789" y="261257"/>
                  </a:lnTo>
                  <a:lnTo>
                    <a:pt x="437606" y="262073"/>
                  </a:lnTo>
                  <a:lnTo>
                    <a:pt x="439238" y="262890"/>
                  </a:lnTo>
                  <a:lnTo>
                    <a:pt x="442504" y="262890"/>
                  </a:lnTo>
                  <a:lnTo>
                    <a:pt x="443321" y="262890"/>
                  </a:lnTo>
                  <a:lnTo>
                    <a:pt x="444954" y="261257"/>
                  </a:lnTo>
                  <a:lnTo>
                    <a:pt x="447403" y="259624"/>
                  </a:lnTo>
                  <a:lnTo>
                    <a:pt x="447403" y="257991"/>
                  </a:lnTo>
                  <a:lnTo>
                    <a:pt x="446586" y="257175"/>
                  </a:lnTo>
                  <a:lnTo>
                    <a:pt x="445770" y="257175"/>
                  </a:lnTo>
                  <a:lnTo>
                    <a:pt x="445770" y="256359"/>
                  </a:lnTo>
                  <a:lnTo>
                    <a:pt x="446586" y="254726"/>
                  </a:lnTo>
                  <a:lnTo>
                    <a:pt x="446586" y="253909"/>
                  </a:lnTo>
                  <a:lnTo>
                    <a:pt x="444954" y="254726"/>
                  </a:lnTo>
                  <a:lnTo>
                    <a:pt x="444954" y="254726"/>
                  </a:lnTo>
                  <a:lnTo>
                    <a:pt x="444954" y="253909"/>
                  </a:lnTo>
                  <a:lnTo>
                    <a:pt x="444954" y="253093"/>
                  </a:lnTo>
                  <a:lnTo>
                    <a:pt x="449852" y="250643"/>
                  </a:lnTo>
                  <a:lnTo>
                    <a:pt x="451485" y="249827"/>
                  </a:lnTo>
                  <a:lnTo>
                    <a:pt x="453118" y="249011"/>
                  </a:lnTo>
                  <a:lnTo>
                    <a:pt x="456384" y="245745"/>
                  </a:lnTo>
                  <a:lnTo>
                    <a:pt x="457200" y="239213"/>
                  </a:lnTo>
                  <a:lnTo>
                    <a:pt x="458016" y="238397"/>
                  </a:lnTo>
                  <a:lnTo>
                    <a:pt x="460466" y="236764"/>
                  </a:lnTo>
                  <a:lnTo>
                    <a:pt x="460466" y="235948"/>
                  </a:lnTo>
                  <a:lnTo>
                    <a:pt x="460466" y="234315"/>
                  </a:lnTo>
                  <a:lnTo>
                    <a:pt x="460466" y="231049"/>
                  </a:lnTo>
                  <a:lnTo>
                    <a:pt x="460466" y="228600"/>
                  </a:lnTo>
                  <a:lnTo>
                    <a:pt x="460466" y="225334"/>
                  </a:lnTo>
                  <a:lnTo>
                    <a:pt x="461282" y="222885"/>
                  </a:lnTo>
                  <a:lnTo>
                    <a:pt x="461282" y="222068"/>
                  </a:lnTo>
                  <a:lnTo>
                    <a:pt x="462915" y="217986"/>
                  </a:lnTo>
                  <a:lnTo>
                    <a:pt x="465364" y="216354"/>
                  </a:lnTo>
                  <a:lnTo>
                    <a:pt x="470263" y="213904"/>
                  </a:lnTo>
                  <a:lnTo>
                    <a:pt x="471079" y="213904"/>
                  </a:lnTo>
                  <a:lnTo>
                    <a:pt x="486591" y="211455"/>
                  </a:lnTo>
                  <a:lnTo>
                    <a:pt x="489041" y="210638"/>
                  </a:lnTo>
                  <a:lnTo>
                    <a:pt x="491490" y="209006"/>
                  </a:lnTo>
                  <a:lnTo>
                    <a:pt x="493123" y="208189"/>
                  </a:lnTo>
                  <a:lnTo>
                    <a:pt x="496388" y="208189"/>
                  </a:lnTo>
                  <a:lnTo>
                    <a:pt x="497205" y="208189"/>
                  </a:lnTo>
                  <a:lnTo>
                    <a:pt x="497205" y="208189"/>
                  </a:lnTo>
                  <a:lnTo>
                    <a:pt x="497205" y="208189"/>
                  </a:lnTo>
                  <a:lnTo>
                    <a:pt x="498021" y="208189"/>
                  </a:lnTo>
                  <a:lnTo>
                    <a:pt x="500471" y="208189"/>
                  </a:lnTo>
                  <a:lnTo>
                    <a:pt x="504553" y="209006"/>
                  </a:lnTo>
                  <a:lnTo>
                    <a:pt x="506186" y="209006"/>
                  </a:lnTo>
                  <a:lnTo>
                    <a:pt x="509451" y="209822"/>
                  </a:lnTo>
                  <a:lnTo>
                    <a:pt x="513534" y="210638"/>
                  </a:lnTo>
                  <a:lnTo>
                    <a:pt x="514350" y="210638"/>
                  </a:lnTo>
                  <a:lnTo>
                    <a:pt x="515166" y="210638"/>
                  </a:lnTo>
                  <a:lnTo>
                    <a:pt x="515166" y="209822"/>
                  </a:lnTo>
                  <a:lnTo>
                    <a:pt x="515166" y="209006"/>
                  </a:lnTo>
                  <a:lnTo>
                    <a:pt x="515166" y="209006"/>
                  </a:lnTo>
                  <a:lnTo>
                    <a:pt x="514350" y="209006"/>
                  </a:lnTo>
                  <a:lnTo>
                    <a:pt x="513534" y="209006"/>
                  </a:lnTo>
                  <a:lnTo>
                    <a:pt x="511901" y="208189"/>
                  </a:lnTo>
                  <a:lnTo>
                    <a:pt x="511901" y="208189"/>
                  </a:lnTo>
                  <a:lnTo>
                    <a:pt x="513534" y="208189"/>
                  </a:lnTo>
                  <a:lnTo>
                    <a:pt x="514350" y="208189"/>
                  </a:lnTo>
                  <a:lnTo>
                    <a:pt x="515983" y="207373"/>
                  </a:lnTo>
                  <a:lnTo>
                    <a:pt x="517616" y="208189"/>
                  </a:lnTo>
                  <a:lnTo>
                    <a:pt x="519249" y="210638"/>
                  </a:lnTo>
                  <a:lnTo>
                    <a:pt x="520881" y="211455"/>
                  </a:lnTo>
                  <a:lnTo>
                    <a:pt x="520881" y="214721"/>
                  </a:lnTo>
                  <a:lnTo>
                    <a:pt x="520881" y="215537"/>
                  </a:lnTo>
                  <a:lnTo>
                    <a:pt x="521698" y="216354"/>
                  </a:lnTo>
                  <a:lnTo>
                    <a:pt x="520881" y="218803"/>
                  </a:lnTo>
                  <a:lnTo>
                    <a:pt x="520065" y="221252"/>
                  </a:lnTo>
                  <a:lnTo>
                    <a:pt x="519249" y="222885"/>
                  </a:lnTo>
                  <a:lnTo>
                    <a:pt x="516799" y="225334"/>
                  </a:lnTo>
                  <a:lnTo>
                    <a:pt x="514350" y="227784"/>
                  </a:lnTo>
                  <a:lnTo>
                    <a:pt x="511084" y="232682"/>
                  </a:lnTo>
                  <a:lnTo>
                    <a:pt x="510268" y="235131"/>
                  </a:lnTo>
                  <a:lnTo>
                    <a:pt x="510268" y="236764"/>
                  </a:lnTo>
                  <a:lnTo>
                    <a:pt x="511084" y="238397"/>
                  </a:lnTo>
                  <a:lnTo>
                    <a:pt x="511084" y="239213"/>
                  </a:lnTo>
                  <a:lnTo>
                    <a:pt x="511084" y="240030"/>
                  </a:lnTo>
                  <a:lnTo>
                    <a:pt x="510268" y="240030"/>
                  </a:lnTo>
                  <a:lnTo>
                    <a:pt x="508635" y="240846"/>
                  </a:lnTo>
                  <a:lnTo>
                    <a:pt x="507002" y="243296"/>
                  </a:lnTo>
                  <a:lnTo>
                    <a:pt x="507002" y="244112"/>
                  </a:lnTo>
                  <a:lnTo>
                    <a:pt x="507818" y="244929"/>
                  </a:lnTo>
                  <a:lnTo>
                    <a:pt x="508635" y="244929"/>
                  </a:lnTo>
                  <a:lnTo>
                    <a:pt x="510268" y="244929"/>
                  </a:lnTo>
                  <a:lnTo>
                    <a:pt x="511084" y="244929"/>
                  </a:lnTo>
                  <a:lnTo>
                    <a:pt x="511901" y="244929"/>
                  </a:lnTo>
                  <a:lnTo>
                    <a:pt x="511901" y="246561"/>
                  </a:lnTo>
                  <a:lnTo>
                    <a:pt x="511084" y="247378"/>
                  </a:lnTo>
                  <a:lnTo>
                    <a:pt x="510268" y="247378"/>
                  </a:lnTo>
                  <a:lnTo>
                    <a:pt x="509451" y="247378"/>
                  </a:lnTo>
                  <a:lnTo>
                    <a:pt x="508635" y="248194"/>
                  </a:lnTo>
                  <a:lnTo>
                    <a:pt x="507818" y="249011"/>
                  </a:lnTo>
                  <a:lnTo>
                    <a:pt x="507818" y="250643"/>
                  </a:lnTo>
                  <a:lnTo>
                    <a:pt x="508635" y="250643"/>
                  </a:lnTo>
                  <a:lnTo>
                    <a:pt x="509451" y="249011"/>
                  </a:lnTo>
                  <a:lnTo>
                    <a:pt x="510268" y="249011"/>
                  </a:lnTo>
                  <a:lnTo>
                    <a:pt x="510268" y="249827"/>
                  </a:lnTo>
                  <a:lnTo>
                    <a:pt x="508635" y="253909"/>
                  </a:lnTo>
                  <a:lnTo>
                    <a:pt x="507818" y="257991"/>
                  </a:lnTo>
                  <a:lnTo>
                    <a:pt x="506186" y="260441"/>
                  </a:lnTo>
                  <a:lnTo>
                    <a:pt x="505369" y="263706"/>
                  </a:lnTo>
                  <a:lnTo>
                    <a:pt x="504553" y="265339"/>
                  </a:lnTo>
                  <a:lnTo>
                    <a:pt x="503736" y="266972"/>
                  </a:lnTo>
                  <a:lnTo>
                    <a:pt x="502920" y="266972"/>
                  </a:lnTo>
                  <a:lnTo>
                    <a:pt x="501287" y="263706"/>
                  </a:lnTo>
                  <a:lnTo>
                    <a:pt x="499654" y="262890"/>
                  </a:lnTo>
                  <a:lnTo>
                    <a:pt x="499654" y="262073"/>
                  </a:lnTo>
                  <a:lnTo>
                    <a:pt x="500471" y="258808"/>
                  </a:lnTo>
                  <a:lnTo>
                    <a:pt x="500471" y="257175"/>
                  </a:lnTo>
                  <a:lnTo>
                    <a:pt x="499654" y="257175"/>
                  </a:lnTo>
                  <a:lnTo>
                    <a:pt x="498838" y="257991"/>
                  </a:lnTo>
                  <a:lnTo>
                    <a:pt x="498021" y="258808"/>
                  </a:lnTo>
                  <a:lnTo>
                    <a:pt x="498021" y="260441"/>
                  </a:lnTo>
                  <a:lnTo>
                    <a:pt x="496388" y="262890"/>
                  </a:lnTo>
                  <a:lnTo>
                    <a:pt x="496388" y="263706"/>
                  </a:lnTo>
                  <a:lnTo>
                    <a:pt x="494756" y="263706"/>
                  </a:lnTo>
                  <a:lnTo>
                    <a:pt x="493123" y="263706"/>
                  </a:lnTo>
                  <a:lnTo>
                    <a:pt x="492306" y="264523"/>
                  </a:lnTo>
                  <a:lnTo>
                    <a:pt x="491490" y="266972"/>
                  </a:lnTo>
                  <a:lnTo>
                    <a:pt x="489041" y="271054"/>
                  </a:lnTo>
                  <a:lnTo>
                    <a:pt x="488224" y="272687"/>
                  </a:lnTo>
                  <a:lnTo>
                    <a:pt x="487408" y="273504"/>
                  </a:lnTo>
                  <a:lnTo>
                    <a:pt x="486591" y="273504"/>
                  </a:lnTo>
                  <a:lnTo>
                    <a:pt x="485775" y="272687"/>
                  </a:lnTo>
                  <a:lnTo>
                    <a:pt x="484142" y="271871"/>
                  </a:lnTo>
                  <a:lnTo>
                    <a:pt x="482509" y="272687"/>
                  </a:lnTo>
                  <a:lnTo>
                    <a:pt x="481693" y="273504"/>
                  </a:lnTo>
                  <a:lnTo>
                    <a:pt x="481693" y="275136"/>
                  </a:lnTo>
                  <a:lnTo>
                    <a:pt x="478427" y="275136"/>
                  </a:lnTo>
                  <a:lnTo>
                    <a:pt x="472712" y="275136"/>
                  </a:lnTo>
                  <a:lnTo>
                    <a:pt x="465364" y="275136"/>
                  </a:lnTo>
                  <a:lnTo>
                    <a:pt x="458016" y="275136"/>
                  </a:lnTo>
                  <a:lnTo>
                    <a:pt x="452301" y="275136"/>
                  </a:lnTo>
                  <a:lnTo>
                    <a:pt x="452301" y="278402"/>
                  </a:lnTo>
                  <a:lnTo>
                    <a:pt x="452301" y="281668"/>
                  </a:lnTo>
                  <a:lnTo>
                    <a:pt x="452301" y="284934"/>
                  </a:lnTo>
                  <a:lnTo>
                    <a:pt x="449036" y="284934"/>
                  </a:lnTo>
                  <a:lnTo>
                    <a:pt x="445770" y="284934"/>
                  </a:lnTo>
                  <a:lnTo>
                    <a:pt x="445770" y="284934"/>
                  </a:lnTo>
                  <a:lnTo>
                    <a:pt x="446586" y="285750"/>
                  </a:lnTo>
                  <a:lnTo>
                    <a:pt x="448219" y="287383"/>
                  </a:lnTo>
                  <a:lnTo>
                    <a:pt x="449852" y="289832"/>
                  </a:lnTo>
                  <a:lnTo>
                    <a:pt x="452301" y="291465"/>
                  </a:lnTo>
                  <a:lnTo>
                    <a:pt x="454751" y="293098"/>
                  </a:lnTo>
                  <a:lnTo>
                    <a:pt x="456384" y="294731"/>
                  </a:lnTo>
                  <a:lnTo>
                    <a:pt x="457200" y="296363"/>
                  </a:lnTo>
                  <a:lnTo>
                    <a:pt x="458016" y="297180"/>
                  </a:lnTo>
                  <a:lnTo>
                    <a:pt x="458016" y="297996"/>
                  </a:lnTo>
                  <a:lnTo>
                    <a:pt x="458833" y="298813"/>
                  </a:lnTo>
                  <a:lnTo>
                    <a:pt x="460466" y="299629"/>
                  </a:lnTo>
                  <a:lnTo>
                    <a:pt x="461282" y="300446"/>
                  </a:lnTo>
                  <a:lnTo>
                    <a:pt x="461282" y="301262"/>
                  </a:lnTo>
                  <a:lnTo>
                    <a:pt x="460466" y="302895"/>
                  </a:lnTo>
                  <a:lnTo>
                    <a:pt x="460466" y="304528"/>
                  </a:lnTo>
                  <a:lnTo>
                    <a:pt x="460466" y="306161"/>
                  </a:lnTo>
                  <a:lnTo>
                    <a:pt x="458833" y="306161"/>
                  </a:lnTo>
                  <a:lnTo>
                    <a:pt x="455567" y="306161"/>
                  </a:lnTo>
                  <a:lnTo>
                    <a:pt x="450668" y="306161"/>
                  </a:lnTo>
                  <a:lnTo>
                    <a:pt x="446586" y="306161"/>
                  </a:lnTo>
                  <a:lnTo>
                    <a:pt x="443321" y="306161"/>
                  </a:lnTo>
                  <a:lnTo>
                    <a:pt x="438422" y="306161"/>
                  </a:lnTo>
                  <a:lnTo>
                    <a:pt x="436789" y="308610"/>
                  </a:lnTo>
                  <a:lnTo>
                    <a:pt x="434340" y="312692"/>
                  </a:lnTo>
                  <a:lnTo>
                    <a:pt x="431891" y="315958"/>
                  </a:lnTo>
                  <a:lnTo>
                    <a:pt x="430258" y="319223"/>
                  </a:lnTo>
                  <a:lnTo>
                    <a:pt x="430258" y="320040"/>
                  </a:lnTo>
                  <a:lnTo>
                    <a:pt x="430258" y="320856"/>
                  </a:lnTo>
                  <a:lnTo>
                    <a:pt x="432707" y="323306"/>
                  </a:lnTo>
                  <a:lnTo>
                    <a:pt x="432707" y="324122"/>
                  </a:lnTo>
                  <a:lnTo>
                    <a:pt x="431891" y="324938"/>
                  </a:lnTo>
                  <a:lnTo>
                    <a:pt x="431891" y="325755"/>
                  </a:lnTo>
                  <a:lnTo>
                    <a:pt x="431891" y="326571"/>
                  </a:lnTo>
                  <a:lnTo>
                    <a:pt x="431074" y="328204"/>
                  </a:lnTo>
                  <a:lnTo>
                    <a:pt x="431074" y="329021"/>
                  </a:lnTo>
                  <a:lnTo>
                    <a:pt x="431074" y="329837"/>
                  </a:lnTo>
                  <a:lnTo>
                    <a:pt x="430258" y="330654"/>
                  </a:lnTo>
                  <a:lnTo>
                    <a:pt x="430258" y="331470"/>
                  </a:lnTo>
                  <a:lnTo>
                    <a:pt x="429441" y="332286"/>
                  </a:lnTo>
                  <a:lnTo>
                    <a:pt x="428625" y="332286"/>
                  </a:lnTo>
                  <a:lnTo>
                    <a:pt x="424543" y="327388"/>
                  </a:lnTo>
                  <a:lnTo>
                    <a:pt x="419644" y="322489"/>
                  </a:lnTo>
                  <a:lnTo>
                    <a:pt x="418011" y="320856"/>
                  </a:lnTo>
                  <a:lnTo>
                    <a:pt x="416379" y="319223"/>
                  </a:lnTo>
                  <a:lnTo>
                    <a:pt x="413929" y="316774"/>
                  </a:lnTo>
                  <a:lnTo>
                    <a:pt x="407398" y="311876"/>
                  </a:lnTo>
                  <a:lnTo>
                    <a:pt x="404132" y="309426"/>
                  </a:lnTo>
                  <a:lnTo>
                    <a:pt x="400866" y="306977"/>
                  </a:lnTo>
                  <a:lnTo>
                    <a:pt x="398417" y="305344"/>
                  </a:lnTo>
                  <a:lnTo>
                    <a:pt x="395968" y="304528"/>
                  </a:lnTo>
                  <a:lnTo>
                    <a:pt x="395151" y="303711"/>
                  </a:lnTo>
                  <a:lnTo>
                    <a:pt x="394335" y="302895"/>
                  </a:lnTo>
                  <a:lnTo>
                    <a:pt x="393518" y="302895"/>
                  </a:lnTo>
                  <a:lnTo>
                    <a:pt x="393518" y="303711"/>
                  </a:lnTo>
                  <a:lnTo>
                    <a:pt x="394335" y="304528"/>
                  </a:lnTo>
                  <a:lnTo>
                    <a:pt x="395151" y="305344"/>
                  </a:lnTo>
                  <a:lnTo>
                    <a:pt x="395968" y="305344"/>
                  </a:lnTo>
                  <a:lnTo>
                    <a:pt x="396784" y="305344"/>
                  </a:lnTo>
                  <a:lnTo>
                    <a:pt x="399234" y="306977"/>
                  </a:lnTo>
                  <a:lnTo>
                    <a:pt x="400050" y="307793"/>
                  </a:lnTo>
                  <a:lnTo>
                    <a:pt x="391886" y="304528"/>
                  </a:lnTo>
                  <a:lnTo>
                    <a:pt x="388620" y="304528"/>
                  </a:lnTo>
                  <a:lnTo>
                    <a:pt x="388620" y="303711"/>
                  </a:lnTo>
                  <a:lnTo>
                    <a:pt x="390253" y="302079"/>
                  </a:lnTo>
                  <a:lnTo>
                    <a:pt x="389436" y="301262"/>
                  </a:lnTo>
                  <a:lnTo>
                    <a:pt x="388620" y="301262"/>
                  </a:lnTo>
                  <a:lnTo>
                    <a:pt x="386987" y="302079"/>
                  </a:lnTo>
                  <a:lnTo>
                    <a:pt x="386171" y="302079"/>
                  </a:lnTo>
                  <a:lnTo>
                    <a:pt x="386171" y="301262"/>
                  </a:lnTo>
                  <a:lnTo>
                    <a:pt x="386171" y="300446"/>
                  </a:lnTo>
                  <a:lnTo>
                    <a:pt x="385354" y="299629"/>
                  </a:lnTo>
                  <a:lnTo>
                    <a:pt x="384538" y="299629"/>
                  </a:lnTo>
                  <a:lnTo>
                    <a:pt x="383721" y="300446"/>
                  </a:lnTo>
                  <a:lnTo>
                    <a:pt x="382088" y="302079"/>
                  </a:lnTo>
                  <a:lnTo>
                    <a:pt x="382088" y="302895"/>
                  </a:lnTo>
                  <a:lnTo>
                    <a:pt x="385354" y="303711"/>
                  </a:lnTo>
                  <a:lnTo>
                    <a:pt x="386171" y="303711"/>
                  </a:lnTo>
                  <a:lnTo>
                    <a:pt x="386171" y="303711"/>
                  </a:lnTo>
                  <a:lnTo>
                    <a:pt x="383721" y="303711"/>
                  </a:lnTo>
                  <a:lnTo>
                    <a:pt x="380456" y="304528"/>
                  </a:lnTo>
                  <a:lnTo>
                    <a:pt x="374741" y="307793"/>
                  </a:lnTo>
                  <a:lnTo>
                    <a:pt x="369842" y="309426"/>
                  </a:lnTo>
                  <a:lnTo>
                    <a:pt x="362494" y="312692"/>
                  </a:lnTo>
                  <a:lnTo>
                    <a:pt x="359229" y="312692"/>
                  </a:lnTo>
                  <a:lnTo>
                    <a:pt x="357596" y="313509"/>
                  </a:lnTo>
                  <a:lnTo>
                    <a:pt x="352697" y="311876"/>
                  </a:lnTo>
                  <a:lnTo>
                    <a:pt x="346166" y="308610"/>
                  </a:lnTo>
                  <a:lnTo>
                    <a:pt x="336368" y="307793"/>
                  </a:lnTo>
                  <a:lnTo>
                    <a:pt x="329837" y="303711"/>
                  </a:lnTo>
                  <a:lnTo>
                    <a:pt x="323306" y="302079"/>
                  </a:lnTo>
                  <a:lnTo>
                    <a:pt x="319224" y="297996"/>
                  </a:lnTo>
                  <a:lnTo>
                    <a:pt x="316774" y="297996"/>
                  </a:lnTo>
                  <a:lnTo>
                    <a:pt x="315141" y="297180"/>
                  </a:lnTo>
                  <a:lnTo>
                    <a:pt x="309426" y="295547"/>
                  </a:lnTo>
                  <a:lnTo>
                    <a:pt x="303711" y="294731"/>
                  </a:lnTo>
                  <a:lnTo>
                    <a:pt x="297996" y="291465"/>
                  </a:lnTo>
                  <a:lnTo>
                    <a:pt x="294731" y="290648"/>
                  </a:lnTo>
                  <a:lnTo>
                    <a:pt x="291465" y="289016"/>
                  </a:lnTo>
                  <a:lnTo>
                    <a:pt x="284934" y="286566"/>
                  </a:lnTo>
                  <a:lnTo>
                    <a:pt x="282484" y="284934"/>
                  </a:lnTo>
                  <a:lnTo>
                    <a:pt x="280035" y="283301"/>
                  </a:lnTo>
                  <a:lnTo>
                    <a:pt x="275953" y="280851"/>
                  </a:lnTo>
                  <a:lnTo>
                    <a:pt x="274320" y="279218"/>
                  </a:lnTo>
                  <a:lnTo>
                    <a:pt x="272687" y="278402"/>
                  </a:lnTo>
                  <a:lnTo>
                    <a:pt x="270238" y="275136"/>
                  </a:lnTo>
                  <a:lnTo>
                    <a:pt x="268605" y="273504"/>
                  </a:lnTo>
                  <a:lnTo>
                    <a:pt x="272687" y="271871"/>
                  </a:lnTo>
                  <a:lnTo>
                    <a:pt x="271054" y="271871"/>
                  </a:lnTo>
                  <a:lnTo>
                    <a:pt x="267788" y="271871"/>
                  </a:lnTo>
                  <a:lnTo>
                    <a:pt x="262074" y="270238"/>
                  </a:lnTo>
                  <a:lnTo>
                    <a:pt x="259624" y="270238"/>
                  </a:lnTo>
                  <a:lnTo>
                    <a:pt x="254726" y="267788"/>
                  </a:lnTo>
                  <a:lnTo>
                    <a:pt x="247378" y="265339"/>
                  </a:lnTo>
                  <a:lnTo>
                    <a:pt x="244929" y="262890"/>
                  </a:lnTo>
                  <a:lnTo>
                    <a:pt x="243296" y="260441"/>
                  </a:lnTo>
                  <a:lnTo>
                    <a:pt x="240030" y="257175"/>
                  </a:lnTo>
                  <a:lnTo>
                    <a:pt x="237581" y="255542"/>
                  </a:lnTo>
                  <a:lnTo>
                    <a:pt x="233499" y="253909"/>
                  </a:lnTo>
                  <a:lnTo>
                    <a:pt x="231049" y="252276"/>
                  </a:lnTo>
                  <a:lnTo>
                    <a:pt x="227784" y="251460"/>
                  </a:lnTo>
                  <a:lnTo>
                    <a:pt x="222068" y="249011"/>
                  </a:lnTo>
                  <a:lnTo>
                    <a:pt x="220436" y="246561"/>
                  </a:lnTo>
                  <a:lnTo>
                    <a:pt x="219619" y="244112"/>
                  </a:lnTo>
                  <a:lnTo>
                    <a:pt x="216354" y="241663"/>
                  </a:lnTo>
                  <a:lnTo>
                    <a:pt x="213088" y="236764"/>
                  </a:lnTo>
                  <a:lnTo>
                    <a:pt x="212271" y="235131"/>
                  </a:lnTo>
                  <a:lnTo>
                    <a:pt x="211455" y="232682"/>
                  </a:lnTo>
                  <a:lnTo>
                    <a:pt x="210638" y="231049"/>
                  </a:lnTo>
                  <a:lnTo>
                    <a:pt x="209822" y="230233"/>
                  </a:lnTo>
                  <a:lnTo>
                    <a:pt x="210638" y="229416"/>
                  </a:lnTo>
                  <a:lnTo>
                    <a:pt x="212271" y="228600"/>
                  </a:lnTo>
                  <a:lnTo>
                    <a:pt x="214721" y="228600"/>
                  </a:lnTo>
                  <a:lnTo>
                    <a:pt x="216354" y="227784"/>
                  </a:lnTo>
                  <a:lnTo>
                    <a:pt x="216354" y="226967"/>
                  </a:lnTo>
                  <a:lnTo>
                    <a:pt x="216354" y="226151"/>
                  </a:lnTo>
                  <a:lnTo>
                    <a:pt x="214721" y="224518"/>
                  </a:lnTo>
                  <a:lnTo>
                    <a:pt x="213088" y="224518"/>
                  </a:lnTo>
                  <a:lnTo>
                    <a:pt x="212271" y="224518"/>
                  </a:lnTo>
                  <a:lnTo>
                    <a:pt x="212271" y="223701"/>
                  </a:lnTo>
                  <a:lnTo>
                    <a:pt x="213088" y="222885"/>
                  </a:lnTo>
                  <a:lnTo>
                    <a:pt x="213904" y="221252"/>
                  </a:lnTo>
                  <a:lnTo>
                    <a:pt x="215537" y="219619"/>
                  </a:lnTo>
                  <a:lnTo>
                    <a:pt x="216354" y="217986"/>
                  </a:lnTo>
                  <a:lnTo>
                    <a:pt x="216354" y="215537"/>
                  </a:lnTo>
                  <a:lnTo>
                    <a:pt x="216354" y="213088"/>
                  </a:lnTo>
                  <a:lnTo>
                    <a:pt x="216354" y="211455"/>
                  </a:lnTo>
                  <a:lnTo>
                    <a:pt x="212271" y="209006"/>
                  </a:lnTo>
                  <a:lnTo>
                    <a:pt x="211455" y="208189"/>
                  </a:lnTo>
                  <a:lnTo>
                    <a:pt x="210638" y="205740"/>
                  </a:lnTo>
                  <a:lnTo>
                    <a:pt x="209006" y="202474"/>
                  </a:lnTo>
                  <a:lnTo>
                    <a:pt x="209006" y="196759"/>
                  </a:lnTo>
                  <a:lnTo>
                    <a:pt x="206556" y="191044"/>
                  </a:lnTo>
                  <a:lnTo>
                    <a:pt x="204107" y="188595"/>
                  </a:lnTo>
                  <a:lnTo>
                    <a:pt x="202474" y="187779"/>
                  </a:lnTo>
                  <a:lnTo>
                    <a:pt x="199209" y="183696"/>
                  </a:lnTo>
                  <a:lnTo>
                    <a:pt x="196759" y="181247"/>
                  </a:lnTo>
                  <a:lnTo>
                    <a:pt x="194310" y="176348"/>
                  </a:lnTo>
                  <a:lnTo>
                    <a:pt x="191861" y="173083"/>
                  </a:lnTo>
                  <a:lnTo>
                    <a:pt x="188595" y="168184"/>
                  </a:lnTo>
                  <a:lnTo>
                    <a:pt x="186146" y="165735"/>
                  </a:lnTo>
                  <a:lnTo>
                    <a:pt x="174716" y="157571"/>
                  </a:lnTo>
                  <a:lnTo>
                    <a:pt x="175532" y="157571"/>
                  </a:lnTo>
                  <a:lnTo>
                    <a:pt x="178798" y="159204"/>
                  </a:lnTo>
                  <a:lnTo>
                    <a:pt x="179614" y="159204"/>
                  </a:lnTo>
                  <a:lnTo>
                    <a:pt x="179614" y="158387"/>
                  </a:lnTo>
                  <a:lnTo>
                    <a:pt x="179614" y="157571"/>
                  </a:lnTo>
                  <a:lnTo>
                    <a:pt x="178798" y="157571"/>
                  </a:lnTo>
                  <a:lnTo>
                    <a:pt x="177981" y="157571"/>
                  </a:lnTo>
                  <a:lnTo>
                    <a:pt x="177165" y="157571"/>
                  </a:lnTo>
                  <a:lnTo>
                    <a:pt x="176349" y="157571"/>
                  </a:lnTo>
                  <a:lnTo>
                    <a:pt x="174716" y="157571"/>
                  </a:lnTo>
                  <a:lnTo>
                    <a:pt x="172266" y="155938"/>
                  </a:lnTo>
                  <a:lnTo>
                    <a:pt x="171450" y="154305"/>
                  </a:lnTo>
                  <a:lnTo>
                    <a:pt x="171450" y="152672"/>
                  </a:lnTo>
                  <a:lnTo>
                    <a:pt x="168184" y="149406"/>
                  </a:lnTo>
                  <a:lnTo>
                    <a:pt x="167368" y="147773"/>
                  </a:lnTo>
                  <a:lnTo>
                    <a:pt x="168184" y="147773"/>
                  </a:lnTo>
                  <a:lnTo>
                    <a:pt x="169001" y="148590"/>
                  </a:lnTo>
                  <a:lnTo>
                    <a:pt x="169817" y="148590"/>
                  </a:lnTo>
                  <a:lnTo>
                    <a:pt x="170634" y="148590"/>
                  </a:lnTo>
                  <a:lnTo>
                    <a:pt x="171450" y="148590"/>
                  </a:lnTo>
                  <a:lnTo>
                    <a:pt x="171450" y="147773"/>
                  </a:lnTo>
                  <a:lnTo>
                    <a:pt x="170634" y="146957"/>
                  </a:lnTo>
                  <a:lnTo>
                    <a:pt x="165735" y="145324"/>
                  </a:lnTo>
                  <a:lnTo>
                    <a:pt x="164102" y="143691"/>
                  </a:lnTo>
                  <a:lnTo>
                    <a:pt x="160020" y="141242"/>
                  </a:lnTo>
                  <a:lnTo>
                    <a:pt x="159204" y="140426"/>
                  </a:lnTo>
                  <a:lnTo>
                    <a:pt x="158387" y="137976"/>
                  </a:lnTo>
                  <a:lnTo>
                    <a:pt x="157571" y="137976"/>
                  </a:lnTo>
                  <a:lnTo>
                    <a:pt x="156754" y="138793"/>
                  </a:lnTo>
                  <a:lnTo>
                    <a:pt x="154305" y="139609"/>
                  </a:lnTo>
                  <a:lnTo>
                    <a:pt x="153488" y="138793"/>
                  </a:lnTo>
                  <a:lnTo>
                    <a:pt x="153488" y="137976"/>
                  </a:lnTo>
                  <a:lnTo>
                    <a:pt x="155121" y="137160"/>
                  </a:lnTo>
                  <a:lnTo>
                    <a:pt x="156754" y="135527"/>
                  </a:lnTo>
                  <a:lnTo>
                    <a:pt x="156754" y="134711"/>
                  </a:lnTo>
                  <a:lnTo>
                    <a:pt x="155938" y="135527"/>
                  </a:lnTo>
                  <a:lnTo>
                    <a:pt x="155121" y="136343"/>
                  </a:lnTo>
                  <a:lnTo>
                    <a:pt x="153488" y="137160"/>
                  </a:lnTo>
                  <a:lnTo>
                    <a:pt x="151856" y="137160"/>
                  </a:lnTo>
                  <a:lnTo>
                    <a:pt x="151039" y="137160"/>
                  </a:lnTo>
                  <a:lnTo>
                    <a:pt x="150223" y="136343"/>
                  </a:lnTo>
                  <a:lnTo>
                    <a:pt x="148590" y="134711"/>
                  </a:lnTo>
                  <a:lnTo>
                    <a:pt x="147774" y="128996"/>
                  </a:lnTo>
                  <a:lnTo>
                    <a:pt x="148590" y="127363"/>
                  </a:lnTo>
                  <a:lnTo>
                    <a:pt x="150223" y="125730"/>
                  </a:lnTo>
                  <a:lnTo>
                    <a:pt x="151039" y="124913"/>
                  </a:lnTo>
                  <a:lnTo>
                    <a:pt x="151856" y="125730"/>
                  </a:lnTo>
                  <a:lnTo>
                    <a:pt x="152672" y="125730"/>
                  </a:lnTo>
                  <a:lnTo>
                    <a:pt x="151856" y="124913"/>
                  </a:lnTo>
                  <a:lnTo>
                    <a:pt x="151039" y="124097"/>
                  </a:lnTo>
                  <a:lnTo>
                    <a:pt x="151039" y="123281"/>
                  </a:lnTo>
                  <a:lnTo>
                    <a:pt x="151039" y="122464"/>
                  </a:lnTo>
                  <a:lnTo>
                    <a:pt x="150223" y="120831"/>
                  </a:lnTo>
                  <a:lnTo>
                    <a:pt x="146957" y="117566"/>
                  </a:lnTo>
                  <a:lnTo>
                    <a:pt x="143691" y="117566"/>
                  </a:lnTo>
                  <a:lnTo>
                    <a:pt x="142059" y="117566"/>
                  </a:lnTo>
                  <a:lnTo>
                    <a:pt x="141242" y="115933"/>
                  </a:lnTo>
                  <a:lnTo>
                    <a:pt x="140426" y="113484"/>
                  </a:lnTo>
                  <a:lnTo>
                    <a:pt x="139609" y="111851"/>
                  </a:lnTo>
                  <a:lnTo>
                    <a:pt x="139609" y="111034"/>
                  </a:lnTo>
                  <a:lnTo>
                    <a:pt x="139609" y="110218"/>
                  </a:lnTo>
                  <a:lnTo>
                    <a:pt x="133894" y="108585"/>
                  </a:lnTo>
                  <a:lnTo>
                    <a:pt x="132261" y="106952"/>
                  </a:lnTo>
                  <a:lnTo>
                    <a:pt x="130629" y="105319"/>
                  </a:lnTo>
                  <a:lnTo>
                    <a:pt x="129812" y="103686"/>
                  </a:lnTo>
                  <a:lnTo>
                    <a:pt x="128996" y="102870"/>
                  </a:lnTo>
                  <a:lnTo>
                    <a:pt x="128179" y="101237"/>
                  </a:lnTo>
                  <a:lnTo>
                    <a:pt x="128179" y="99604"/>
                  </a:lnTo>
                  <a:lnTo>
                    <a:pt x="128996" y="97155"/>
                  </a:lnTo>
                  <a:lnTo>
                    <a:pt x="129812" y="95522"/>
                  </a:lnTo>
                  <a:lnTo>
                    <a:pt x="125730" y="94706"/>
                  </a:lnTo>
                  <a:lnTo>
                    <a:pt x="124097" y="94706"/>
                  </a:lnTo>
                  <a:lnTo>
                    <a:pt x="123281" y="95522"/>
                  </a:lnTo>
                  <a:lnTo>
                    <a:pt x="122464" y="94706"/>
                  </a:lnTo>
                  <a:lnTo>
                    <a:pt x="120015" y="93889"/>
                  </a:lnTo>
                  <a:lnTo>
                    <a:pt x="117566" y="91440"/>
                  </a:lnTo>
                  <a:lnTo>
                    <a:pt x="114300" y="86541"/>
                  </a:lnTo>
                  <a:lnTo>
                    <a:pt x="111034" y="84909"/>
                  </a:lnTo>
                  <a:lnTo>
                    <a:pt x="110218" y="83276"/>
                  </a:lnTo>
                  <a:lnTo>
                    <a:pt x="108585" y="81643"/>
                  </a:lnTo>
                  <a:lnTo>
                    <a:pt x="106952" y="80010"/>
                  </a:lnTo>
                  <a:lnTo>
                    <a:pt x="106952" y="79193"/>
                  </a:lnTo>
                  <a:lnTo>
                    <a:pt x="106952" y="78377"/>
                  </a:lnTo>
                  <a:lnTo>
                    <a:pt x="105319" y="76744"/>
                  </a:lnTo>
                  <a:lnTo>
                    <a:pt x="103686" y="74295"/>
                  </a:lnTo>
                  <a:lnTo>
                    <a:pt x="102870" y="72662"/>
                  </a:lnTo>
                  <a:lnTo>
                    <a:pt x="102054" y="70213"/>
                  </a:lnTo>
                  <a:lnTo>
                    <a:pt x="101237" y="67763"/>
                  </a:lnTo>
                  <a:lnTo>
                    <a:pt x="99604" y="66947"/>
                  </a:lnTo>
                  <a:lnTo>
                    <a:pt x="99604" y="65314"/>
                  </a:lnTo>
                  <a:lnTo>
                    <a:pt x="99604" y="64498"/>
                  </a:lnTo>
                  <a:lnTo>
                    <a:pt x="98788" y="62865"/>
                  </a:lnTo>
                  <a:lnTo>
                    <a:pt x="96338" y="59599"/>
                  </a:lnTo>
                  <a:lnTo>
                    <a:pt x="94706" y="57150"/>
                  </a:lnTo>
                  <a:lnTo>
                    <a:pt x="93889" y="56334"/>
                  </a:lnTo>
                  <a:lnTo>
                    <a:pt x="93073" y="54701"/>
                  </a:lnTo>
                  <a:lnTo>
                    <a:pt x="93073" y="52251"/>
                  </a:lnTo>
                  <a:lnTo>
                    <a:pt x="92256" y="48986"/>
                  </a:lnTo>
                  <a:lnTo>
                    <a:pt x="89807" y="44904"/>
                  </a:lnTo>
                  <a:lnTo>
                    <a:pt x="88174" y="42454"/>
                  </a:lnTo>
                  <a:lnTo>
                    <a:pt x="87358" y="40005"/>
                  </a:lnTo>
                  <a:lnTo>
                    <a:pt x="87358" y="37556"/>
                  </a:lnTo>
                  <a:lnTo>
                    <a:pt x="87358" y="35923"/>
                  </a:lnTo>
                  <a:lnTo>
                    <a:pt x="87358" y="35923"/>
                  </a:lnTo>
                  <a:lnTo>
                    <a:pt x="87358" y="35106"/>
                  </a:lnTo>
                  <a:lnTo>
                    <a:pt x="88174" y="35106"/>
                  </a:lnTo>
                  <a:lnTo>
                    <a:pt x="88991" y="34290"/>
                  </a:lnTo>
                  <a:lnTo>
                    <a:pt x="88991" y="32657"/>
                  </a:lnTo>
                  <a:lnTo>
                    <a:pt x="88174" y="31841"/>
                  </a:lnTo>
                  <a:lnTo>
                    <a:pt x="86541" y="31024"/>
                  </a:lnTo>
                  <a:lnTo>
                    <a:pt x="85725" y="31024"/>
                  </a:lnTo>
                  <a:lnTo>
                    <a:pt x="81643" y="30208"/>
                  </a:lnTo>
                  <a:lnTo>
                    <a:pt x="79193" y="29391"/>
                  </a:lnTo>
                  <a:lnTo>
                    <a:pt x="79193" y="26942"/>
                  </a:lnTo>
                  <a:lnTo>
                    <a:pt x="78377" y="26126"/>
                  </a:lnTo>
                  <a:lnTo>
                    <a:pt x="77561" y="25309"/>
                  </a:lnTo>
                  <a:lnTo>
                    <a:pt x="74295" y="23676"/>
                  </a:lnTo>
                  <a:lnTo>
                    <a:pt x="73479" y="24493"/>
                  </a:lnTo>
                  <a:lnTo>
                    <a:pt x="72662" y="26126"/>
                  </a:lnTo>
                  <a:lnTo>
                    <a:pt x="71029" y="26126"/>
                  </a:lnTo>
                  <a:lnTo>
                    <a:pt x="70213" y="26126"/>
                  </a:lnTo>
                  <a:lnTo>
                    <a:pt x="68580" y="25309"/>
                  </a:lnTo>
                  <a:lnTo>
                    <a:pt x="63681" y="22043"/>
                  </a:lnTo>
                  <a:lnTo>
                    <a:pt x="62865" y="21227"/>
                  </a:lnTo>
                  <a:lnTo>
                    <a:pt x="61232" y="21227"/>
                  </a:lnTo>
                  <a:lnTo>
                    <a:pt x="60416" y="20411"/>
                  </a:lnTo>
                  <a:lnTo>
                    <a:pt x="57150" y="18778"/>
                  </a:lnTo>
                  <a:lnTo>
                    <a:pt x="57966" y="19594"/>
                  </a:lnTo>
                  <a:lnTo>
                    <a:pt x="58783" y="20411"/>
                  </a:lnTo>
                  <a:lnTo>
                    <a:pt x="59599" y="23676"/>
                  </a:lnTo>
                  <a:lnTo>
                    <a:pt x="58783" y="26126"/>
                  </a:lnTo>
                  <a:lnTo>
                    <a:pt x="57966" y="33473"/>
                  </a:lnTo>
                  <a:lnTo>
                    <a:pt x="58783" y="35106"/>
                  </a:lnTo>
                  <a:lnTo>
                    <a:pt x="60416" y="37556"/>
                  </a:lnTo>
                  <a:lnTo>
                    <a:pt x="61232" y="41638"/>
                  </a:lnTo>
                  <a:lnTo>
                    <a:pt x="61232" y="44087"/>
                  </a:lnTo>
                  <a:lnTo>
                    <a:pt x="62049" y="46536"/>
                  </a:lnTo>
                  <a:lnTo>
                    <a:pt x="62049" y="51435"/>
                  </a:lnTo>
                  <a:lnTo>
                    <a:pt x="62049" y="53068"/>
                  </a:lnTo>
                  <a:lnTo>
                    <a:pt x="63681" y="55517"/>
                  </a:lnTo>
                  <a:lnTo>
                    <a:pt x="66131" y="57966"/>
                  </a:lnTo>
                  <a:lnTo>
                    <a:pt x="66947" y="59599"/>
                  </a:lnTo>
                  <a:lnTo>
                    <a:pt x="70213" y="61232"/>
                  </a:lnTo>
                  <a:lnTo>
                    <a:pt x="71846" y="63681"/>
                  </a:lnTo>
                  <a:lnTo>
                    <a:pt x="75928" y="66947"/>
                  </a:lnTo>
                  <a:lnTo>
                    <a:pt x="76744" y="68580"/>
                  </a:lnTo>
                  <a:lnTo>
                    <a:pt x="80010" y="73479"/>
                  </a:lnTo>
                  <a:lnTo>
                    <a:pt x="80010" y="75111"/>
                  </a:lnTo>
                  <a:lnTo>
                    <a:pt x="80826" y="76744"/>
                  </a:lnTo>
                  <a:lnTo>
                    <a:pt x="82459" y="76744"/>
                  </a:lnTo>
                  <a:lnTo>
                    <a:pt x="83276" y="78377"/>
                  </a:lnTo>
                  <a:lnTo>
                    <a:pt x="83276" y="79193"/>
                  </a:lnTo>
                  <a:lnTo>
                    <a:pt x="83276" y="80010"/>
                  </a:lnTo>
                  <a:lnTo>
                    <a:pt x="84092" y="80010"/>
                  </a:lnTo>
                  <a:lnTo>
                    <a:pt x="84909" y="80010"/>
                  </a:lnTo>
                  <a:lnTo>
                    <a:pt x="86541" y="85725"/>
                  </a:lnTo>
                  <a:lnTo>
                    <a:pt x="87358" y="86541"/>
                  </a:lnTo>
                  <a:lnTo>
                    <a:pt x="88991" y="86541"/>
                  </a:lnTo>
                  <a:lnTo>
                    <a:pt x="90624" y="87358"/>
                  </a:lnTo>
                  <a:lnTo>
                    <a:pt x="90624" y="88991"/>
                  </a:lnTo>
                  <a:lnTo>
                    <a:pt x="90624" y="89807"/>
                  </a:lnTo>
                  <a:lnTo>
                    <a:pt x="91440" y="91440"/>
                  </a:lnTo>
                  <a:lnTo>
                    <a:pt x="91440" y="93889"/>
                  </a:lnTo>
                  <a:lnTo>
                    <a:pt x="92256" y="95522"/>
                  </a:lnTo>
                  <a:lnTo>
                    <a:pt x="92256" y="97155"/>
                  </a:lnTo>
                  <a:lnTo>
                    <a:pt x="92256" y="98788"/>
                  </a:lnTo>
                  <a:lnTo>
                    <a:pt x="95522" y="102054"/>
                  </a:lnTo>
                  <a:lnTo>
                    <a:pt x="99604" y="104503"/>
                  </a:lnTo>
                  <a:lnTo>
                    <a:pt x="100421" y="107768"/>
                  </a:lnTo>
                  <a:lnTo>
                    <a:pt x="102054" y="111034"/>
                  </a:lnTo>
                  <a:lnTo>
                    <a:pt x="103686" y="111851"/>
                  </a:lnTo>
                  <a:lnTo>
                    <a:pt x="105319" y="113484"/>
                  </a:lnTo>
                  <a:lnTo>
                    <a:pt x="105319" y="115116"/>
                  </a:lnTo>
                  <a:lnTo>
                    <a:pt x="105319" y="115933"/>
                  </a:lnTo>
                  <a:lnTo>
                    <a:pt x="107768" y="118382"/>
                  </a:lnTo>
                  <a:lnTo>
                    <a:pt x="107768" y="121648"/>
                  </a:lnTo>
                  <a:lnTo>
                    <a:pt x="109401" y="123281"/>
                  </a:lnTo>
                  <a:lnTo>
                    <a:pt x="110218" y="123281"/>
                  </a:lnTo>
                  <a:lnTo>
                    <a:pt x="110218" y="123281"/>
                  </a:lnTo>
                  <a:lnTo>
                    <a:pt x="109401" y="116749"/>
                  </a:lnTo>
                  <a:lnTo>
                    <a:pt x="108585" y="115116"/>
                  </a:lnTo>
                  <a:lnTo>
                    <a:pt x="108585" y="113484"/>
                  </a:lnTo>
                  <a:lnTo>
                    <a:pt x="109401" y="113484"/>
                  </a:lnTo>
                  <a:lnTo>
                    <a:pt x="113484" y="116749"/>
                  </a:lnTo>
                  <a:lnTo>
                    <a:pt x="113484" y="119198"/>
                  </a:lnTo>
                  <a:lnTo>
                    <a:pt x="115116" y="120831"/>
                  </a:lnTo>
                  <a:lnTo>
                    <a:pt x="115116" y="122464"/>
                  </a:lnTo>
                  <a:lnTo>
                    <a:pt x="115933" y="123281"/>
                  </a:lnTo>
                  <a:lnTo>
                    <a:pt x="115933" y="124913"/>
                  </a:lnTo>
                  <a:lnTo>
                    <a:pt x="116749" y="127363"/>
                  </a:lnTo>
                  <a:lnTo>
                    <a:pt x="116749" y="130629"/>
                  </a:lnTo>
                  <a:lnTo>
                    <a:pt x="117566" y="133078"/>
                  </a:lnTo>
                  <a:lnTo>
                    <a:pt x="120015" y="137160"/>
                  </a:lnTo>
                  <a:lnTo>
                    <a:pt x="121648" y="137976"/>
                  </a:lnTo>
                  <a:lnTo>
                    <a:pt x="121648" y="139609"/>
                  </a:lnTo>
                  <a:lnTo>
                    <a:pt x="123281" y="144508"/>
                  </a:lnTo>
                  <a:lnTo>
                    <a:pt x="125730" y="146957"/>
                  </a:lnTo>
                  <a:lnTo>
                    <a:pt x="126546" y="149406"/>
                  </a:lnTo>
                  <a:lnTo>
                    <a:pt x="126546" y="151039"/>
                  </a:lnTo>
                  <a:lnTo>
                    <a:pt x="125730" y="153488"/>
                  </a:lnTo>
                  <a:lnTo>
                    <a:pt x="125730" y="155121"/>
                  </a:lnTo>
                  <a:lnTo>
                    <a:pt x="127363" y="159204"/>
                  </a:lnTo>
                  <a:lnTo>
                    <a:pt x="128996" y="161653"/>
                  </a:lnTo>
                  <a:lnTo>
                    <a:pt x="131445" y="162469"/>
                  </a:lnTo>
                  <a:lnTo>
                    <a:pt x="131445" y="162469"/>
                  </a:lnTo>
                  <a:lnTo>
                    <a:pt x="131445" y="163286"/>
                  </a:lnTo>
                  <a:lnTo>
                    <a:pt x="132261" y="164102"/>
                  </a:lnTo>
                  <a:lnTo>
                    <a:pt x="133078" y="163286"/>
                  </a:lnTo>
                  <a:lnTo>
                    <a:pt x="133078" y="162469"/>
                  </a:lnTo>
                  <a:lnTo>
                    <a:pt x="133078" y="161653"/>
                  </a:lnTo>
                  <a:lnTo>
                    <a:pt x="133078" y="160836"/>
                  </a:lnTo>
                  <a:lnTo>
                    <a:pt x="133078" y="160020"/>
                  </a:lnTo>
                  <a:lnTo>
                    <a:pt x="133894" y="160020"/>
                  </a:lnTo>
                  <a:lnTo>
                    <a:pt x="137976" y="163286"/>
                  </a:lnTo>
                  <a:lnTo>
                    <a:pt x="138793" y="164102"/>
                  </a:lnTo>
                  <a:lnTo>
                    <a:pt x="140426" y="165735"/>
                  </a:lnTo>
                  <a:lnTo>
                    <a:pt x="142059" y="167368"/>
                  </a:lnTo>
                  <a:lnTo>
                    <a:pt x="142875" y="169001"/>
                  </a:lnTo>
                  <a:lnTo>
                    <a:pt x="143691" y="169817"/>
                  </a:lnTo>
                  <a:lnTo>
                    <a:pt x="144508" y="172266"/>
                  </a:lnTo>
                  <a:lnTo>
                    <a:pt x="146957" y="173083"/>
                  </a:lnTo>
                  <a:lnTo>
                    <a:pt x="148590" y="175532"/>
                  </a:lnTo>
                  <a:lnTo>
                    <a:pt x="148590" y="177165"/>
                  </a:lnTo>
                  <a:lnTo>
                    <a:pt x="147774" y="180431"/>
                  </a:lnTo>
                  <a:lnTo>
                    <a:pt x="146957" y="181247"/>
                  </a:lnTo>
                  <a:lnTo>
                    <a:pt x="144508" y="182880"/>
                  </a:lnTo>
                  <a:lnTo>
                    <a:pt x="142875" y="184513"/>
                  </a:lnTo>
                  <a:lnTo>
                    <a:pt x="141242" y="185329"/>
                  </a:lnTo>
                  <a:lnTo>
                    <a:pt x="139609" y="186146"/>
                  </a:lnTo>
                  <a:lnTo>
                    <a:pt x="137976" y="186146"/>
                  </a:lnTo>
                  <a:lnTo>
                    <a:pt x="136343" y="184513"/>
                  </a:lnTo>
                  <a:lnTo>
                    <a:pt x="134711" y="178798"/>
                  </a:lnTo>
                  <a:lnTo>
                    <a:pt x="133894" y="177165"/>
                  </a:lnTo>
                  <a:lnTo>
                    <a:pt x="133894" y="173899"/>
                  </a:lnTo>
                  <a:lnTo>
                    <a:pt x="132261" y="172266"/>
                  </a:lnTo>
                  <a:lnTo>
                    <a:pt x="128179" y="169817"/>
                  </a:lnTo>
                  <a:lnTo>
                    <a:pt x="125730" y="167368"/>
                  </a:lnTo>
                  <a:lnTo>
                    <a:pt x="123281" y="165735"/>
                  </a:lnTo>
                  <a:lnTo>
                    <a:pt x="120831" y="163286"/>
                  </a:lnTo>
                  <a:lnTo>
                    <a:pt x="114300" y="159204"/>
                  </a:lnTo>
                  <a:lnTo>
                    <a:pt x="111851" y="156754"/>
                  </a:lnTo>
                  <a:lnTo>
                    <a:pt x="110218" y="155121"/>
                  </a:lnTo>
                  <a:lnTo>
                    <a:pt x="109401" y="155121"/>
                  </a:lnTo>
                  <a:lnTo>
                    <a:pt x="108585" y="155121"/>
                  </a:lnTo>
                  <a:lnTo>
                    <a:pt x="108585" y="154305"/>
                  </a:lnTo>
                  <a:lnTo>
                    <a:pt x="108585" y="153488"/>
                  </a:lnTo>
                  <a:lnTo>
                    <a:pt x="108585" y="152672"/>
                  </a:lnTo>
                  <a:lnTo>
                    <a:pt x="104503" y="149406"/>
                  </a:lnTo>
                  <a:lnTo>
                    <a:pt x="103686" y="147773"/>
                  </a:lnTo>
                  <a:lnTo>
                    <a:pt x="103686" y="146141"/>
                  </a:lnTo>
                  <a:lnTo>
                    <a:pt x="104503" y="141242"/>
                  </a:lnTo>
                  <a:lnTo>
                    <a:pt x="104503" y="137976"/>
                  </a:lnTo>
                  <a:lnTo>
                    <a:pt x="104503" y="136343"/>
                  </a:lnTo>
                  <a:lnTo>
                    <a:pt x="104503" y="136343"/>
                  </a:lnTo>
                  <a:lnTo>
                    <a:pt x="104503" y="135527"/>
                  </a:lnTo>
                  <a:lnTo>
                    <a:pt x="104503" y="133078"/>
                  </a:lnTo>
                  <a:lnTo>
                    <a:pt x="103686" y="130629"/>
                  </a:lnTo>
                  <a:lnTo>
                    <a:pt x="100421" y="124913"/>
                  </a:lnTo>
                  <a:lnTo>
                    <a:pt x="97971" y="124097"/>
                  </a:lnTo>
                  <a:lnTo>
                    <a:pt x="95522" y="123281"/>
                  </a:lnTo>
                  <a:lnTo>
                    <a:pt x="89807" y="118382"/>
                  </a:lnTo>
                  <a:lnTo>
                    <a:pt x="88174" y="115933"/>
                  </a:lnTo>
                  <a:lnTo>
                    <a:pt x="88174" y="114300"/>
                  </a:lnTo>
                  <a:lnTo>
                    <a:pt x="88174" y="111851"/>
                  </a:lnTo>
                  <a:lnTo>
                    <a:pt x="87358" y="113484"/>
                  </a:lnTo>
                  <a:lnTo>
                    <a:pt x="86541" y="114300"/>
                  </a:lnTo>
                  <a:lnTo>
                    <a:pt x="84092" y="114300"/>
                  </a:lnTo>
                  <a:lnTo>
                    <a:pt x="81643" y="115933"/>
                  </a:lnTo>
                  <a:lnTo>
                    <a:pt x="80010" y="114300"/>
                  </a:lnTo>
                  <a:lnTo>
                    <a:pt x="79193" y="112667"/>
                  </a:lnTo>
                  <a:lnTo>
                    <a:pt x="77561" y="111034"/>
                  </a:lnTo>
                  <a:lnTo>
                    <a:pt x="75928" y="111034"/>
                  </a:lnTo>
                  <a:lnTo>
                    <a:pt x="75111" y="111034"/>
                  </a:lnTo>
                  <a:lnTo>
                    <a:pt x="73479" y="108585"/>
                  </a:lnTo>
                  <a:lnTo>
                    <a:pt x="71846" y="107768"/>
                  </a:lnTo>
                  <a:lnTo>
                    <a:pt x="69396" y="107768"/>
                  </a:lnTo>
                  <a:lnTo>
                    <a:pt x="67763" y="106952"/>
                  </a:lnTo>
                  <a:lnTo>
                    <a:pt x="66947" y="106136"/>
                  </a:lnTo>
                  <a:lnTo>
                    <a:pt x="66947" y="104503"/>
                  </a:lnTo>
                  <a:lnTo>
                    <a:pt x="66131" y="103686"/>
                  </a:lnTo>
                  <a:lnTo>
                    <a:pt x="62865" y="102054"/>
                  </a:lnTo>
                  <a:lnTo>
                    <a:pt x="60416" y="99604"/>
                  </a:lnTo>
                  <a:lnTo>
                    <a:pt x="57966" y="97971"/>
                  </a:lnTo>
                  <a:lnTo>
                    <a:pt x="57150" y="97155"/>
                  </a:lnTo>
                  <a:lnTo>
                    <a:pt x="57150" y="96338"/>
                  </a:lnTo>
                  <a:lnTo>
                    <a:pt x="60416" y="96338"/>
                  </a:lnTo>
                  <a:lnTo>
                    <a:pt x="64498" y="97155"/>
                  </a:lnTo>
                  <a:lnTo>
                    <a:pt x="66131" y="97155"/>
                  </a:lnTo>
                  <a:lnTo>
                    <a:pt x="67763" y="96338"/>
                  </a:lnTo>
                  <a:lnTo>
                    <a:pt x="68580" y="95522"/>
                  </a:lnTo>
                  <a:lnTo>
                    <a:pt x="68580" y="96338"/>
                  </a:lnTo>
                  <a:lnTo>
                    <a:pt x="68580" y="97155"/>
                  </a:lnTo>
                  <a:lnTo>
                    <a:pt x="69396" y="97971"/>
                  </a:lnTo>
                  <a:lnTo>
                    <a:pt x="71029" y="98788"/>
                  </a:lnTo>
                  <a:lnTo>
                    <a:pt x="71846" y="98788"/>
                  </a:lnTo>
                  <a:lnTo>
                    <a:pt x="71029" y="97971"/>
                  </a:lnTo>
                  <a:lnTo>
                    <a:pt x="70213" y="96338"/>
                  </a:lnTo>
                  <a:lnTo>
                    <a:pt x="70213" y="95522"/>
                  </a:lnTo>
                  <a:lnTo>
                    <a:pt x="70213" y="94706"/>
                  </a:lnTo>
                  <a:lnTo>
                    <a:pt x="68580" y="94706"/>
                  </a:lnTo>
                  <a:lnTo>
                    <a:pt x="68580" y="93889"/>
                  </a:lnTo>
                  <a:lnTo>
                    <a:pt x="70213" y="92256"/>
                  </a:lnTo>
                  <a:lnTo>
                    <a:pt x="71846" y="88174"/>
                  </a:lnTo>
                  <a:lnTo>
                    <a:pt x="72662" y="84092"/>
                  </a:lnTo>
                  <a:lnTo>
                    <a:pt x="71029" y="80826"/>
                  </a:lnTo>
                  <a:lnTo>
                    <a:pt x="68580" y="78377"/>
                  </a:lnTo>
                  <a:lnTo>
                    <a:pt x="62865" y="71846"/>
                  </a:lnTo>
                  <a:lnTo>
                    <a:pt x="59599" y="68580"/>
                  </a:lnTo>
                  <a:lnTo>
                    <a:pt x="58783" y="66947"/>
                  </a:lnTo>
                  <a:lnTo>
                    <a:pt x="57966" y="66131"/>
                  </a:lnTo>
                  <a:lnTo>
                    <a:pt x="55517" y="65314"/>
                  </a:lnTo>
                  <a:lnTo>
                    <a:pt x="53068" y="63681"/>
                  </a:lnTo>
                  <a:lnTo>
                    <a:pt x="48986" y="61232"/>
                  </a:lnTo>
                  <a:lnTo>
                    <a:pt x="47353" y="59599"/>
                  </a:lnTo>
                  <a:lnTo>
                    <a:pt x="45720" y="56334"/>
                  </a:lnTo>
                  <a:lnTo>
                    <a:pt x="44904" y="55517"/>
                  </a:lnTo>
                  <a:lnTo>
                    <a:pt x="44904" y="53068"/>
                  </a:lnTo>
                  <a:lnTo>
                    <a:pt x="44087" y="48986"/>
                  </a:lnTo>
                  <a:lnTo>
                    <a:pt x="43271" y="48169"/>
                  </a:lnTo>
                  <a:lnTo>
                    <a:pt x="40821" y="47353"/>
                  </a:lnTo>
                  <a:lnTo>
                    <a:pt x="40005" y="44904"/>
                  </a:lnTo>
                  <a:lnTo>
                    <a:pt x="40005" y="42454"/>
                  </a:lnTo>
                  <a:lnTo>
                    <a:pt x="39188" y="40821"/>
                  </a:lnTo>
                  <a:lnTo>
                    <a:pt x="35106" y="37556"/>
                  </a:lnTo>
                  <a:lnTo>
                    <a:pt x="35106" y="35923"/>
                  </a:lnTo>
                  <a:lnTo>
                    <a:pt x="35106" y="34290"/>
                  </a:lnTo>
                  <a:lnTo>
                    <a:pt x="35106" y="32657"/>
                  </a:lnTo>
                  <a:lnTo>
                    <a:pt x="32657" y="29391"/>
                  </a:lnTo>
                  <a:lnTo>
                    <a:pt x="30208" y="26942"/>
                  </a:lnTo>
                  <a:lnTo>
                    <a:pt x="29391" y="25309"/>
                  </a:lnTo>
                  <a:lnTo>
                    <a:pt x="29391" y="22860"/>
                  </a:lnTo>
                  <a:lnTo>
                    <a:pt x="28575" y="22043"/>
                  </a:lnTo>
                  <a:lnTo>
                    <a:pt x="28575" y="22043"/>
                  </a:lnTo>
                  <a:lnTo>
                    <a:pt x="29391" y="22043"/>
                  </a:lnTo>
                  <a:lnTo>
                    <a:pt x="30208" y="22043"/>
                  </a:lnTo>
                  <a:lnTo>
                    <a:pt x="30208" y="20411"/>
                  </a:lnTo>
                  <a:lnTo>
                    <a:pt x="26126" y="17961"/>
                  </a:lnTo>
                  <a:lnTo>
                    <a:pt x="25309" y="13879"/>
                  </a:lnTo>
                  <a:lnTo>
                    <a:pt x="23676" y="11430"/>
                  </a:lnTo>
                  <a:lnTo>
                    <a:pt x="22860" y="10613"/>
                  </a:lnTo>
                  <a:lnTo>
                    <a:pt x="22043" y="6531"/>
                  </a:lnTo>
                  <a:lnTo>
                    <a:pt x="26942" y="5715"/>
                  </a:lnTo>
                  <a:lnTo>
                    <a:pt x="31841" y="4898"/>
                  </a:lnTo>
                  <a:lnTo>
                    <a:pt x="36739" y="4082"/>
                  </a:lnTo>
                  <a:lnTo>
                    <a:pt x="41638" y="3266"/>
                  </a:lnTo>
                  <a:lnTo>
                    <a:pt x="46536" y="2449"/>
                  </a:lnTo>
                  <a:lnTo>
                    <a:pt x="51435" y="1633"/>
                  </a:lnTo>
                  <a:lnTo>
                    <a:pt x="56334" y="816"/>
                  </a:lnTo>
                  <a:lnTo>
                    <a:pt x="61232" y="0"/>
                  </a:lnTo>
                  <a:lnTo>
                    <a:pt x="62865" y="0"/>
                  </a:lnTo>
                  <a:lnTo>
                    <a:pt x="62049" y="3266"/>
                  </a:lnTo>
                  <a:lnTo>
                    <a:pt x="61232" y="4082"/>
                  </a:lnTo>
                  <a:lnTo>
                    <a:pt x="69396" y="7348"/>
                  </a:lnTo>
                  <a:lnTo>
                    <a:pt x="77561" y="10613"/>
                  </a:lnTo>
                  <a:lnTo>
                    <a:pt x="85725" y="13879"/>
                  </a:lnTo>
                  <a:lnTo>
                    <a:pt x="93889" y="17145"/>
                  </a:lnTo>
                  <a:lnTo>
                    <a:pt x="102054" y="20411"/>
                  </a:lnTo>
                  <a:lnTo>
                    <a:pt x="110218" y="23676"/>
                  </a:lnTo>
                  <a:lnTo>
                    <a:pt x="118382" y="26126"/>
                  </a:lnTo>
                  <a:lnTo>
                    <a:pt x="126546" y="28575"/>
                  </a:lnTo>
                  <a:lnTo>
                    <a:pt x="132261" y="28575"/>
                  </a:lnTo>
                  <a:lnTo>
                    <a:pt x="137976" y="28575"/>
                  </a:lnTo>
                  <a:lnTo>
                    <a:pt x="143691" y="28575"/>
                  </a:lnTo>
                  <a:lnTo>
                    <a:pt x="149406" y="28575"/>
                  </a:lnTo>
                  <a:lnTo>
                    <a:pt x="155121" y="28575"/>
                  </a:lnTo>
                  <a:lnTo>
                    <a:pt x="160836" y="28575"/>
                  </a:lnTo>
                  <a:lnTo>
                    <a:pt x="166551" y="28575"/>
                  </a:lnTo>
                  <a:lnTo>
                    <a:pt x="172266" y="28575"/>
                  </a:lnTo>
                  <a:lnTo>
                    <a:pt x="172266" y="26126"/>
                  </a:lnTo>
                  <a:lnTo>
                    <a:pt x="172266" y="23676"/>
                  </a:lnTo>
                  <a:lnTo>
                    <a:pt x="172266" y="21227"/>
                  </a:lnTo>
                  <a:lnTo>
                    <a:pt x="172266" y="18778"/>
                  </a:lnTo>
                  <a:lnTo>
                    <a:pt x="175532" y="18778"/>
                  </a:lnTo>
                  <a:lnTo>
                    <a:pt x="178798" y="18778"/>
                  </a:lnTo>
                  <a:lnTo>
                    <a:pt x="182063" y="18778"/>
                  </a:lnTo>
                  <a:lnTo>
                    <a:pt x="185329" y="18778"/>
                  </a:lnTo>
                  <a:lnTo>
                    <a:pt x="188595" y="18778"/>
                  </a:lnTo>
                  <a:lnTo>
                    <a:pt x="191861" y="18778"/>
                  </a:lnTo>
                  <a:lnTo>
                    <a:pt x="195126" y="18778"/>
                  </a:lnTo>
                  <a:lnTo>
                    <a:pt x="198392" y="18778"/>
                  </a:lnTo>
                  <a:lnTo>
                    <a:pt x="198392" y="18778"/>
                  </a:lnTo>
                  <a:lnTo>
                    <a:pt x="198392" y="18778"/>
                  </a:lnTo>
                  <a:lnTo>
                    <a:pt x="200025" y="20411"/>
                  </a:lnTo>
                  <a:lnTo>
                    <a:pt x="201658" y="22860"/>
                  </a:lnTo>
                  <a:lnTo>
                    <a:pt x="203291" y="24493"/>
                  </a:lnTo>
                  <a:lnTo>
                    <a:pt x="205740" y="25309"/>
                  </a:lnTo>
                  <a:lnTo>
                    <a:pt x="209006" y="28575"/>
                  </a:lnTo>
                  <a:lnTo>
                    <a:pt x="213904" y="33473"/>
                  </a:lnTo>
                  <a:lnTo>
                    <a:pt x="217986" y="36739"/>
                  </a:lnTo>
                  <a:lnTo>
                    <a:pt x="221252" y="38372"/>
                  </a:lnTo>
                  <a:lnTo>
                    <a:pt x="222885" y="40005"/>
                  </a:lnTo>
                  <a:lnTo>
                    <a:pt x="223701" y="40821"/>
                  </a:lnTo>
                  <a:lnTo>
                    <a:pt x="225334" y="43271"/>
                  </a:lnTo>
                  <a:lnTo>
                    <a:pt x="227784" y="48986"/>
                  </a:lnTo>
                  <a:lnTo>
                    <a:pt x="227784" y="51435"/>
                  </a:lnTo>
                  <a:lnTo>
                    <a:pt x="228600" y="53884"/>
                  </a:lnTo>
                  <a:lnTo>
                    <a:pt x="230233" y="57150"/>
                  </a:lnTo>
                  <a:lnTo>
                    <a:pt x="231866" y="58783"/>
                  </a:lnTo>
                  <a:lnTo>
                    <a:pt x="233499" y="59599"/>
                  </a:lnTo>
                  <a:lnTo>
                    <a:pt x="235131" y="60416"/>
                  </a:lnTo>
                  <a:lnTo>
                    <a:pt x="236764" y="62048"/>
                  </a:lnTo>
                  <a:lnTo>
                    <a:pt x="238397" y="62865"/>
                  </a:lnTo>
                  <a:lnTo>
                    <a:pt x="240846" y="63681"/>
                  </a:lnTo>
                  <a:lnTo>
                    <a:pt x="244112" y="65314"/>
                  </a:lnTo>
                  <a:lnTo>
                    <a:pt x="248194" y="67763"/>
                  </a:lnTo>
                  <a:lnTo>
                    <a:pt x="250643" y="69396"/>
                  </a:lnTo>
                  <a:lnTo>
                    <a:pt x="252276" y="69396"/>
                  </a:lnTo>
                  <a:lnTo>
                    <a:pt x="253909" y="68580"/>
                  </a:lnTo>
                  <a:lnTo>
                    <a:pt x="254726" y="66947"/>
                  </a:lnTo>
                  <a:lnTo>
                    <a:pt x="255542" y="66131"/>
                  </a:lnTo>
                  <a:lnTo>
                    <a:pt x="256359" y="65314"/>
                  </a:lnTo>
                  <a:lnTo>
                    <a:pt x="257175" y="64498"/>
                  </a:lnTo>
                  <a:lnTo>
                    <a:pt x="257175" y="63681"/>
                  </a:lnTo>
                  <a:lnTo>
                    <a:pt x="257991" y="61232"/>
                  </a:lnTo>
                  <a:lnTo>
                    <a:pt x="259624" y="57150"/>
                  </a:lnTo>
                  <a:lnTo>
                    <a:pt x="261257" y="54701"/>
                  </a:lnTo>
                  <a:lnTo>
                    <a:pt x="263706" y="54701"/>
                  </a:lnTo>
                  <a:lnTo>
                    <a:pt x="265339" y="53884"/>
                  </a:lnTo>
                  <a:lnTo>
                    <a:pt x="266156" y="53068"/>
                  </a:lnTo>
                  <a:lnTo>
                    <a:pt x="267788" y="53068"/>
                  </a:lnTo>
                  <a:lnTo>
                    <a:pt x="269421" y="53884"/>
                  </a:lnTo>
                  <a:lnTo>
                    <a:pt x="271871" y="54701"/>
                  </a:lnTo>
                  <a:lnTo>
                    <a:pt x="275953" y="54701"/>
                  </a:lnTo>
                  <a:lnTo>
                    <a:pt x="278402" y="54701"/>
                  </a:lnTo>
                  <a:lnTo>
                    <a:pt x="279218" y="53884"/>
                  </a:lnTo>
                  <a:lnTo>
                    <a:pt x="279218" y="53884"/>
                  </a:lnTo>
                  <a:lnTo>
                    <a:pt x="279218" y="54701"/>
                  </a:lnTo>
                  <a:lnTo>
                    <a:pt x="280035" y="54701"/>
                  </a:lnTo>
                  <a:lnTo>
                    <a:pt x="280851" y="54701"/>
                  </a:lnTo>
                  <a:lnTo>
                    <a:pt x="281668" y="55517"/>
                  </a:lnTo>
                  <a:lnTo>
                    <a:pt x="283301" y="57966"/>
                  </a:lnTo>
                  <a:lnTo>
                    <a:pt x="287383" y="61232"/>
                  </a:lnTo>
                  <a:lnTo>
                    <a:pt x="287383" y="61232"/>
                  </a:lnTo>
                  <a:lnTo>
                    <a:pt x="287383" y="62048"/>
                  </a:lnTo>
                  <a:lnTo>
                    <a:pt x="289016" y="63681"/>
                  </a:lnTo>
                  <a:lnTo>
                    <a:pt x="291465" y="66131"/>
                  </a:lnTo>
                  <a:lnTo>
                    <a:pt x="293098" y="68580"/>
                  </a:lnTo>
                  <a:lnTo>
                    <a:pt x="293098" y="70213"/>
                  </a:lnTo>
                  <a:lnTo>
                    <a:pt x="294731" y="72662"/>
                  </a:lnTo>
                  <a:lnTo>
                    <a:pt x="297180" y="76744"/>
                  </a:lnTo>
                  <a:lnTo>
                    <a:pt x="297996" y="79193"/>
                  </a:lnTo>
                  <a:lnTo>
                    <a:pt x="297996" y="79193"/>
                  </a:lnTo>
                  <a:lnTo>
                    <a:pt x="297996" y="80010"/>
                  </a:lnTo>
                  <a:lnTo>
                    <a:pt x="298813" y="81643"/>
                  </a:lnTo>
                  <a:lnTo>
                    <a:pt x="300446" y="83276"/>
                  </a:lnTo>
                  <a:lnTo>
                    <a:pt x="302079" y="84909"/>
                  </a:lnTo>
                  <a:lnTo>
                    <a:pt x="303711" y="87358"/>
                  </a:lnTo>
                  <a:lnTo>
                    <a:pt x="305344" y="90623"/>
                  </a:lnTo>
                  <a:lnTo>
                    <a:pt x="307793" y="93073"/>
                  </a:lnTo>
                  <a:lnTo>
                    <a:pt x="310243" y="94706"/>
                  </a:lnTo>
                  <a:lnTo>
                    <a:pt x="311876" y="96338"/>
                  </a:lnTo>
                  <a:lnTo>
                    <a:pt x="311876" y="97971"/>
                  </a:lnTo>
                  <a:lnTo>
                    <a:pt x="311876" y="99604"/>
                  </a:lnTo>
                  <a:lnTo>
                    <a:pt x="311876" y="100421"/>
                  </a:lnTo>
                  <a:lnTo>
                    <a:pt x="311876" y="101237"/>
                  </a:lnTo>
                  <a:lnTo>
                    <a:pt x="312692" y="102054"/>
                  </a:lnTo>
                  <a:lnTo>
                    <a:pt x="312692" y="102870"/>
                  </a:lnTo>
                  <a:lnTo>
                    <a:pt x="312692" y="104503"/>
                  </a:lnTo>
                  <a:lnTo>
                    <a:pt x="312692" y="105319"/>
                  </a:lnTo>
                  <a:lnTo>
                    <a:pt x="312692" y="105319"/>
                  </a:lnTo>
                  <a:lnTo>
                    <a:pt x="312692" y="105319"/>
                  </a:lnTo>
                  <a:lnTo>
                    <a:pt x="315141" y="107768"/>
                  </a:lnTo>
                  <a:lnTo>
                    <a:pt x="315958" y="110218"/>
                  </a:lnTo>
                  <a:lnTo>
                    <a:pt x="316774" y="113484"/>
                  </a:lnTo>
                  <a:lnTo>
                    <a:pt x="316774" y="113484"/>
                  </a:lnTo>
                  <a:lnTo>
                    <a:pt x="317591" y="115933"/>
                  </a:lnTo>
                  <a:lnTo>
                    <a:pt x="319224" y="116749"/>
                  </a:lnTo>
                  <a:lnTo>
                    <a:pt x="321673" y="116749"/>
                  </a:lnTo>
                  <a:lnTo>
                    <a:pt x="323306" y="117566"/>
                  </a:lnTo>
                  <a:lnTo>
                    <a:pt x="324122" y="118382"/>
                  </a:lnTo>
                  <a:lnTo>
                    <a:pt x="325755" y="119198"/>
                  </a:lnTo>
                  <a:lnTo>
                    <a:pt x="327388" y="119198"/>
                  </a:lnTo>
                  <a:lnTo>
                    <a:pt x="329021" y="120015"/>
                  </a:lnTo>
                  <a:lnTo>
                    <a:pt x="330654" y="121648"/>
                  </a:lnTo>
                  <a:lnTo>
                    <a:pt x="333919" y="122464"/>
                  </a:lnTo>
                  <a:lnTo>
                    <a:pt x="338818" y="123281"/>
                  </a:lnTo>
                  <a:lnTo>
                    <a:pt x="342084" y="124097"/>
                  </a:lnTo>
                  <a:lnTo>
                    <a:pt x="344533" y="125730"/>
                  </a:lnTo>
                  <a:lnTo>
                    <a:pt x="345349" y="125730"/>
                  </a:lnTo>
                  <a:lnTo>
                    <a:pt x="345349" y="125730"/>
                  </a:lnTo>
                  <a:lnTo>
                    <a:pt x="345349" y="125730"/>
                  </a:lnTo>
                  <a:lnTo>
                    <a:pt x="345349" y="124913"/>
                  </a:lnTo>
                  <a:lnTo>
                    <a:pt x="346166" y="124097"/>
                  </a:lnTo>
                  <a:lnTo>
                    <a:pt x="351064" y="129812"/>
                  </a:lnTo>
                  <a:close/>
                  <a:moveTo>
                    <a:pt x="61232" y="22043"/>
                  </a:moveTo>
                  <a:lnTo>
                    <a:pt x="61232" y="22043"/>
                  </a:lnTo>
                  <a:lnTo>
                    <a:pt x="59599" y="21227"/>
                  </a:lnTo>
                  <a:lnTo>
                    <a:pt x="59599" y="20411"/>
                  </a:lnTo>
                  <a:lnTo>
                    <a:pt x="59599" y="20411"/>
                  </a:lnTo>
                  <a:lnTo>
                    <a:pt x="60416" y="21227"/>
                  </a:lnTo>
                  <a:lnTo>
                    <a:pt x="61232" y="22043"/>
                  </a:lnTo>
                  <a:lnTo>
                    <a:pt x="61232" y="22043"/>
                  </a:lnTo>
                  <a:close/>
                  <a:moveTo>
                    <a:pt x="86541" y="72662"/>
                  </a:moveTo>
                  <a:lnTo>
                    <a:pt x="86541" y="72662"/>
                  </a:lnTo>
                  <a:lnTo>
                    <a:pt x="84909" y="71846"/>
                  </a:lnTo>
                  <a:lnTo>
                    <a:pt x="80826" y="67763"/>
                  </a:lnTo>
                  <a:lnTo>
                    <a:pt x="79193" y="66131"/>
                  </a:lnTo>
                  <a:lnTo>
                    <a:pt x="79193" y="65314"/>
                  </a:lnTo>
                  <a:lnTo>
                    <a:pt x="79193" y="62865"/>
                  </a:lnTo>
                  <a:lnTo>
                    <a:pt x="80826" y="62865"/>
                  </a:lnTo>
                  <a:lnTo>
                    <a:pt x="82459" y="64498"/>
                  </a:lnTo>
                  <a:lnTo>
                    <a:pt x="83276" y="66131"/>
                  </a:lnTo>
                  <a:lnTo>
                    <a:pt x="83276" y="67763"/>
                  </a:lnTo>
                  <a:lnTo>
                    <a:pt x="85725" y="68580"/>
                  </a:lnTo>
                  <a:lnTo>
                    <a:pt x="85725" y="71846"/>
                  </a:lnTo>
                  <a:lnTo>
                    <a:pt x="86541" y="72662"/>
                  </a:lnTo>
                  <a:close/>
                  <a:moveTo>
                    <a:pt x="102870" y="73479"/>
                  </a:moveTo>
                  <a:lnTo>
                    <a:pt x="101237" y="77561"/>
                  </a:lnTo>
                  <a:lnTo>
                    <a:pt x="99604" y="77561"/>
                  </a:lnTo>
                  <a:lnTo>
                    <a:pt x="97155" y="75928"/>
                  </a:lnTo>
                  <a:lnTo>
                    <a:pt x="97155" y="75111"/>
                  </a:lnTo>
                  <a:lnTo>
                    <a:pt x="97971" y="70213"/>
                  </a:lnTo>
                  <a:lnTo>
                    <a:pt x="98788" y="69396"/>
                  </a:lnTo>
                  <a:lnTo>
                    <a:pt x="101237" y="68580"/>
                  </a:lnTo>
                  <a:lnTo>
                    <a:pt x="101237" y="69396"/>
                  </a:lnTo>
                  <a:lnTo>
                    <a:pt x="101237" y="71029"/>
                  </a:lnTo>
                  <a:lnTo>
                    <a:pt x="102870" y="73479"/>
                  </a:lnTo>
                  <a:close/>
                  <a:moveTo>
                    <a:pt x="2449" y="75111"/>
                  </a:moveTo>
                  <a:lnTo>
                    <a:pt x="2449" y="75111"/>
                  </a:lnTo>
                  <a:lnTo>
                    <a:pt x="0" y="71846"/>
                  </a:lnTo>
                  <a:lnTo>
                    <a:pt x="0" y="71029"/>
                  </a:lnTo>
                  <a:lnTo>
                    <a:pt x="816" y="70213"/>
                  </a:lnTo>
                  <a:lnTo>
                    <a:pt x="1633" y="70213"/>
                  </a:lnTo>
                  <a:lnTo>
                    <a:pt x="1633" y="71029"/>
                  </a:lnTo>
                  <a:lnTo>
                    <a:pt x="2449" y="71846"/>
                  </a:lnTo>
                  <a:lnTo>
                    <a:pt x="2449" y="72662"/>
                  </a:lnTo>
                  <a:lnTo>
                    <a:pt x="2449" y="75111"/>
                  </a:lnTo>
                  <a:close/>
                  <a:moveTo>
                    <a:pt x="53068" y="91440"/>
                  </a:moveTo>
                  <a:lnTo>
                    <a:pt x="53068" y="91440"/>
                  </a:lnTo>
                  <a:lnTo>
                    <a:pt x="49802" y="90623"/>
                  </a:lnTo>
                  <a:lnTo>
                    <a:pt x="51435" y="88174"/>
                  </a:lnTo>
                  <a:lnTo>
                    <a:pt x="51435" y="85725"/>
                  </a:lnTo>
                  <a:lnTo>
                    <a:pt x="52251" y="84909"/>
                  </a:lnTo>
                  <a:lnTo>
                    <a:pt x="53068" y="85725"/>
                  </a:lnTo>
                  <a:lnTo>
                    <a:pt x="53884" y="88991"/>
                  </a:lnTo>
                  <a:lnTo>
                    <a:pt x="53068" y="91440"/>
                  </a:lnTo>
                  <a:close/>
                  <a:moveTo>
                    <a:pt x="120831" y="128996"/>
                  </a:moveTo>
                  <a:lnTo>
                    <a:pt x="120831" y="128996"/>
                  </a:lnTo>
                  <a:lnTo>
                    <a:pt x="120831" y="129812"/>
                  </a:lnTo>
                  <a:lnTo>
                    <a:pt x="120831" y="128996"/>
                  </a:lnTo>
                  <a:lnTo>
                    <a:pt x="119199" y="132261"/>
                  </a:lnTo>
                  <a:lnTo>
                    <a:pt x="119199" y="132261"/>
                  </a:lnTo>
                  <a:lnTo>
                    <a:pt x="120015" y="128179"/>
                  </a:lnTo>
                  <a:lnTo>
                    <a:pt x="120831" y="127363"/>
                  </a:lnTo>
                  <a:lnTo>
                    <a:pt x="121648" y="127363"/>
                  </a:lnTo>
                  <a:lnTo>
                    <a:pt x="120831" y="128996"/>
                  </a:lnTo>
                  <a:close/>
                  <a:moveTo>
                    <a:pt x="105319" y="155938"/>
                  </a:moveTo>
                  <a:lnTo>
                    <a:pt x="105319" y="155938"/>
                  </a:lnTo>
                  <a:lnTo>
                    <a:pt x="103686" y="154305"/>
                  </a:lnTo>
                  <a:lnTo>
                    <a:pt x="103686" y="152672"/>
                  </a:lnTo>
                  <a:lnTo>
                    <a:pt x="102870" y="151856"/>
                  </a:lnTo>
                  <a:lnTo>
                    <a:pt x="101237" y="151039"/>
                  </a:lnTo>
                  <a:lnTo>
                    <a:pt x="102870" y="147773"/>
                  </a:lnTo>
                  <a:lnTo>
                    <a:pt x="103686" y="142059"/>
                  </a:lnTo>
                  <a:lnTo>
                    <a:pt x="104503" y="142875"/>
                  </a:lnTo>
                  <a:lnTo>
                    <a:pt x="103686" y="149406"/>
                  </a:lnTo>
                  <a:lnTo>
                    <a:pt x="103686" y="150223"/>
                  </a:lnTo>
                  <a:lnTo>
                    <a:pt x="104503" y="151039"/>
                  </a:lnTo>
                  <a:lnTo>
                    <a:pt x="105319" y="152672"/>
                  </a:lnTo>
                  <a:lnTo>
                    <a:pt x="105319" y="154305"/>
                  </a:lnTo>
                  <a:lnTo>
                    <a:pt x="105319" y="155938"/>
                  </a:lnTo>
                  <a:lnTo>
                    <a:pt x="105319" y="155938"/>
                  </a:lnTo>
                  <a:close/>
                  <a:moveTo>
                    <a:pt x="129812" y="147773"/>
                  </a:moveTo>
                  <a:lnTo>
                    <a:pt x="130629" y="149406"/>
                  </a:lnTo>
                  <a:lnTo>
                    <a:pt x="129812" y="149406"/>
                  </a:lnTo>
                  <a:lnTo>
                    <a:pt x="128996" y="148590"/>
                  </a:lnTo>
                  <a:lnTo>
                    <a:pt x="128179" y="146957"/>
                  </a:lnTo>
                  <a:lnTo>
                    <a:pt x="128179" y="146141"/>
                  </a:lnTo>
                  <a:lnTo>
                    <a:pt x="128179" y="146141"/>
                  </a:lnTo>
                  <a:lnTo>
                    <a:pt x="129812" y="147773"/>
                  </a:lnTo>
                  <a:lnTo>
                    <a:pt x="129812" y="147773"/>
                  </a:lnTo>
                  <a:close/>
                  <a:moveTo>
                    <a:pt x="111034" y="158387"/>
                  </a:moveTo>
                  <a:lnTo>
                    <a:pt x="111034" y="159204"/>
                  </a:lnTo>
                  <a:lnTo>
                    <a:pt x="106136" y="155938"/>
                  </a:lnTo>
                  <a:lnTo>
                    <a:pt x="106952" y="155938"/>
                  </a:lnTo>
                  <a:lnTo>
                    <a:pt x="108585" y="155938"/>
                  </a:lnTo>
                  <a:lnTo>
                    <a:pt x="111034" y="158387"/>
                  </a:lnTo>
                  <a:close/>
                  <a:moveTo>
                    <a:pt x="142059" y="162469"/>
                  </a:moveTo>
                  <a:lnTo>
                    <a:pt x="142059" y="162469"/>
                  </a:lnTo>
                  <a:lnTo>
                    <a:pt x="141242" y="161653"/>
                  </a:lnTo>
                  <a:lnTo>
                    <a:pt x="141242" y="159204"/>
                  </a:lnTo>
                  <a:lnTo>
                    <a:pt x="141242" y="159204"/>
                  </a:lnTo>
                  <a:lnTo>
                    <a:pt x="142059" y="162469"/>
                  </a:lnTo>
                  <a:lnTo>
                    <a:pt x="142059" y="162469"/>
                  </a:lnTo>
                  <a:lnTo>
                    <a:pt x="142059" y="162469"/>
                  </a:lnTo>
                  <a:close/>
                  <a:moveTo>
                    <a:pt x="196759" y="208189"/>
                  </a:moveTo>
                  <a:lnTo>
                    <a:pt x="195943" y="209822"/>
                  </a:lnTo>
                  <a:lnTo>
                    <a:pt x="194310" y="209006"/>
                  </a:lnTo>
                  <a:lnTo>
                    <a:pt x="193493" y="208189"/>
                  </a:lnTo>
                  <a:lnTo>
                    <a:pt x="193493" y="206556"/>
                  </a:lnTo>
                  <a:lnTo>
                    <a:pt x="194310" y="206556"/>
                  </a:lnTo>
                  <a:lnTo>
                    <a:pt x="195126" y="207373"/>
                  </a:lnTo>
                  <a:lnTo>
                    <a:pt x="196759" y="208189"/>
                  </a:lnTo>
                  <a:lnTo>
                    <a:pt x="196759" y="208189"/>
                  </a:lnTo>
                  <a:close/>
                  <a:moveTo>
                    <a:pt x="524147" y="214721"/>
                  </a:moveTo>
                  <a:lnTo>
                    <a:pt x="524147" y="215537"/>
                  </a:lnTo>
                  <a:lnTo>
                    <a:pt x="524147" y="214721"/>
                  </a:lnTo>
                  <a:lnTo>
                    <a:pt x="524147" y="214721"/>
                  </a:lnTo>
                  <a:lnTo>
                    <a:pt x="524147" y="214721"/>
                  </a:lnTo>
                  <a:lnTo>
                    <a:pt x="524147" y="214721"/>
                  </a:lnTo>
                  <a:lnTo>
                    <a:pt x="524147" y="214721"/>
                  </a:lnTo>
                  <a:lnTo>
                    <a:pt x="524147" y="214721"/>
                  </a:lnTo>
                  <a:close/>
                  <a:moveTo>
                    <a:pt x="520065" y="231049"/>
                  </a:moveTo>
                  <a:lnTo>
                    <a:pt x="519249" y="231866"/>
                  </a:lnTo>
                  <a:lnTo>
                    <a:pt x="518432" y="230233"/>
                  </a:lnTo>
                  <a:lnTo>
                    <a:pt x="519249" y="228600"/>
                  </a:lnTo>
                  <a:lnTo>
                    <a:pt x="520065" y="227784"/>
                  </a:lnTo>
                  <a:lnTo>
                    <a:pt x="521698" y="227784"/>
                  </a:lnTo>
                  <a:lnTo>
                    <a:pt x="522514" y="227784"/>
                  </a:lnTo>
                  <a:lnTo>
                    <a:pt x="522514" y="228600"/>
                  </a:lnTo>
                  <a:lnTo>
                    <a:pt x="521698" y="230233"/>
                  </a:lnTo>
                  <a:lnTo>
                    <a:pt x="520065" y="231049"/>
                  </a:lnTo>
                  <a:close/>
                  <a:moveTo>
                    <a:pt x="124097" y="258808"/>
                  </a:moveTo>
                  <a:lnTo>
                    <a:pt x="123281" y="258808"/>
                  </a:lnTo>
                  <a:lnTo>
                    <a:pt x="121648" y="257991"/>
                  </a:lnTo>
                  <a:lnTo>
                    <a:pt x="121648" y="257175"/>
                  </a:lnTo>
                  <a:lnTo>
                    <a:pt x="122464" y="256359"/>
                  </a:lnTo>
                  <a:lnTo>
                    <a:pt x="123281" y="257175"/>
                  </a:lnTo>
                  <a:lnTo>
                    <a:pt x="124097" y="258808"/>
                  </a:lnTo>
                  <a:close/>
                  <a:moveTo>
                    <a:pt x="441688" y="259624"/>
                  </a:moveTo>
                  <a:lnTo>
                    <a:pt x="440055" y="259624"/>
                  </a:lnTo>
                  <a:lnTo>
                    <a:pt x="440055" y="259624"/>
                  </a:lnTo>
                  <a:lnTo>
                    <a:pt x="444137" y="257991"/>
                  </a:lnTo>
                  <a:lnTo>
                    <a:pt x="444954" y="257991"/>
                  </a:lnTo>
                  <a:lnTo>
                    <a:pt x="444954" y="257991"/>
                  </a:lnTo>
                  <a:lnTo>
                    <a:pt x="441688" y="259624"/>
                  </a:lnTo>
                  <a:lnTo>
                    <a:pt x="441688" y="259624"/>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56" name="Freeform: Shape 355">
              <a:extLst>
                <a:ext uri="{FF2B5EF4-FFF2-40B4-BE49-F238E27FC236}">
                  <a16:creationId xmlns:a16="http://schemas.microsoft.com/office/drawing/2014/main" id="{1007D466-96EC-711B-0F40-2CF9EC7724E3}"/>
                </a:ext>
              </a:extLst>
            </p:cNvPr>
            <p:cNvSpPr/>
            <p:nvPr/>
          </p:nvSpPr>
          <p:spPr>
            <a:xfrm>
              <a:off x="6026059" y="4097654"/>
              <a:ext cx="329837" cy="110217"/>
            </a:xfrm>
            <a:custGeom>
              <a:avLst/>
              <a:gdLst>
                <a:gd name="connsiteX0" fmla="*/ 289832 w 329837"/>
                <a:gd name="connsiteY0" fmla="*/ 3266 h 110217"/>
                <a:gd name="connsiteX1" fmla="*/ 289016 w 329837"/>
                <a:gd name="connsiteY1" fmla="*/ 4082 h 110217"/>
                <a:gd name="connsiteX2" fmla="*/ 289016 w 329837"/>
                <a:gd name="connsiteY2" fmla="*/ 3266 h 110217"/>
                <a:gd name="connsiteX3" fmla="*/ 289016 w 329837"/>
                <a:gd name="connsiteY3" fmla="*/ 1633 h 110217"/>
                <a:gd name="connsiteX4" fmla="*/ 290649 w 329837"/>
                <a:gd name="connsiteY4" fmla="*/ 0 h 110217"/>
                <a:gd name="connsiteX5" fmla="*/ 292282 w 329837"/>
                <a:gd name="connsiteY5" fmla="*/ 0 h 110217"/>
                <a:gd name="connsiteX6" fmla="*/ 292282 w 329837"/>
                <a:gd name="connsiteY6" fmla="*/ 816 h 110217"/>
                <a:gd name="connsiteX7" fmla="*/ 292282 w 329837"/>
                <a:gd name="connsiteY7" fmla="*/ 1633 h 110217"/>
                <a:gd name="connsiteX8" fmla="*/ 291465 w 329837"/>
                <a:gd name="connsiteY8" fmla="*/ 2449 h 110217"/>
                <a:gd name="connsiteX9" fmla="*/ 289832 w 329837"/>
                <a:gd name="connsiteY9" fmla="*/ 3266 h 110217"/>
                <a:gd name="connsiteX10" fmla="*/ 297180 w 329837"/>
                <a:gd name="connsiteY10" fmla="*/ 53068 h 110217"/>
                <a:gd name="connsiteX11" fmla="*/ 297180 w 329837"/>
                <a:gd name="connsiteY11" fmla="*/ 53068 h 110217"/>
                <a:gd name="connsiteX12" fmla="*/ 295547 w 329837"/>
                <a:gd name="connsiteY12" fmla="*/ 53068 h 110217"/>
                <a:gd name="connsiteX13" fmla="*/ 292282 w 329837"/>
                <a:gd name="connsiteY13" fmla="*/ 51435 h 110217"/>
                <a:gd name="connsiteX14" fmla="*/ 289016 w 329837"/>
                <a:gd name="connsiteY14" fmla="*/ 50619 h 110217"/>
                <a:gd name="connsiteX15" fmla="*/ 284934 w 329837"/>
                <a:gd name="connsiteY15" fmla="*/ 50619 h 110217"/>
                <a:gd name="connsiteX16" fmla="*/ 282485 w 329837"/>
                <a:gd name="connsiteY16" fmla="*/ 50619 h 110217"/>
                <a:gd name="connsiteX17" fmla="*/ 281668 w 329837"/>
                <a:gd name="connsiteY17" fmla="*/ 50619 h 110217"/>
                <a:gd name="connsiteX18" fmla="*/ 280852 w 329837"/>
                <a:gd name="connsiteY18" fmla="*/ 50619 h 110217"/>
                <a:gd name="connsiteX19" fmla="*/ 280035 w 329837"/>
                <a:gd name="connsiteY19" fmla="*/ 50619 h 110217"/>
                <a:gd name="connsiteX20" fmla="*/ 279219 w 329837"/>
                <a:gd name="connsiteY20" fmla="*/ 50619 h 110217"/>
                <a:gd name="connsiteX21" fmla="*/ 277586 w 329837"/>
                <a:gd name="connsiteY21" fmla="*/ 51435 h 110217"/>
                <a:gd name="connsiteX22" fmla="*/ 276770 w 329837"/>
                <a:gd name="connsiteY22" fmla="*/ 51435 h 110217"/>
                <a:gd name="connsiteX23" fmla="*/ 275953 w 329837"/>
                <a:gd name="connsiteY23" fmla="*/ 50619 h 110217"/>
                <a:gd name="connsiteX24" fmla="*/ 274320 w 329837"/>
                <a:gd name="connsiteY24" fmla="*/ 50619 h 110217"/>
                <a:gd name="connsiteX25" fmla="*/ 272687 w 329837"/>
                <a:gd name="connsiteY25" fmla="*/ 50619 h 110217"/>
                <a:gd name="connsiteX26" fmla="*/ 271054 w 329837"/>
                <a:gd name="connsiteY26" fmla="*/ 51435 h 110217"/>
                <a:gd name="connsiteX27" fmla="*/ 268605 w 329837"/>
                <a:gd name="connsiteY27" fmla="*/ 50619 h 110217"/>
                <a:gd name="connsiteX28" fmla="*/ 267789 w 329837"/>
                <a:gd name="connsiteY28" fmla="*/ 50619 h 110217"/>
                <a:gd name="connsiteX29" fmla="*/ 267789 w 329837"/>
                <a:gd name="connsiteY29" fmla="*/ 50619 h 110217"/>
                <a:gd name="connsiteX30" fmla="*/ 266972 w 329837"/>
                <a:gd name="connsiteY30" fmla="*/ 52251 h 110217"/>
                <a:gd name="connsiteX31" fmla="*/ 265339 w 329837"/>
                <a:gd name="connsiteY31" fmla="*/ 53068 h 110217"/>
                <a:gd name="connsiteX32" fmla="*/ 264523 w 329837"/>
                <a:gd name="connsiteY32" fmla="*/ 54701 h 110217"/>
                <a:gd name="connsiteX33" fmla="*/ 263707 w 329837"/>
                <a:gd name="connsiteY33" fmla="*/ 56334 h 110217"/>
                <a:gd name="connsiteX34" fmla="*/ 262890 w 329837"/>
                <a:gd name="connsiteY34" fmla="*/ 57150 h 110217"/>
                <a:gd name="connsiteX35" fmla="*/ 262890 w 329837"/>
                <a:gd name="connsiteY35" fmla="*/ 60416 h 110217"/>
                <a:gd name="connsiteX36" fmla="*/ 262890 w 329837"/>
                <a:gd name="connsiteY36" fmla="*/ 62049 h 110217"/>
                <a:gd name="connsiteX37" fmla="*/ 263707 w 329837"/>
                <a:gd name="connsiteY37" fmla="*/ 64498 h 110217"/>
                <a:gd name="connsiteX38" fmla="*/ 263707 w 329837"/>
                <a:gd name="connsiteY38" fmla="*/ 65314 h 110217"/>
                <a:gd name="connsiteX39" fmla="*/ 262890 w 329837"/>
                <a:gd name="connsiteY39" fmla="*/ 66947 h 110217"/>
                <a:gd name="connsiteX40" fmla="*/ 262890 w 329837"/>
                <a:gd name="connsiteY40" fmla="*/ 66947 h 110217"/>
                <a:gd name="connsiteX41" fmla="*/ 262890 w 329837"/>
                <a:gd name="connsiteY41" fmla="*/ 69396 h 110217"/>
                <a:gd name="connsiteX42" fmla="*/ 262890 w 329837"/>
                <a:gd name="connsiteY42" fmla="*/ 70213 h 110217"/>
                <a:gd name="connsiteX43" fmla="*/ 262890 w 329837"/>
                <a:gd name="connsiteY43" fmla="*/ 71029 h 110217"/>
                <a:gd name="connsiteX44" fmla="*/ 262074 w 329837"/>
                <a:gd name="connsiteY44" fmla="*/ 72662 h 110217"/>
                <a:gd name="connsiteX45" fmla="*/ 261257 w 329837"/>
                <a:gd name="connsiteY45" fmla="*/ 73479 h 110217"/>
                <a:gd name="connsiteX46" fmla="*/ 260441 w 329837"/>
                <a:gd name="connsiteY46" fmla="*/ 73479 h 110217"/>
                <a:gd name="connsiteX47" fmla="*/ 259625 w 329837"/>
                <a:gd name="connsiteY47" fmla="*/ 72662 h 110217"/>
                <a:gd name="connsiteX48" fmla="*/ 258808 w 329837"/>
                <a:gd name="connsiteY48" fmla="*/ 73479 h 110217"/>
                <a:gd name="connsiteX49" fmla="*/ 257992 w 329837"/>
                <a:gd name="connsiteY49" fmla="*/ 75112 h 110217"/>
                <a:gd name="connsiteX50" fmla="*/ 257175 w 329837"/>
                <a:gd name="connsiteY50" fmla="*/ 75928 h 110217"/>
                <a:gd name="connsiteX51" fmla="*/ 257175 w 329837"/>
                <a:gd name="connsiteY51" fmla="*/ 76744 h 110217"/>
                <a:gd name="connsiteX52" fmla="*/ 257175 w 329837"/>
                <a:gd name="connsiteY52" fmla="*/ 77561 h 110217"/>
                <a:gd name="connsiteX53" fmla="*/ 257175 w 329837"/>
                <a:gd name="connsiteY53" fmla="*/ 78377 h 110217"/>
                <a:gd name="connsiteX54" fmla="*/ 257175 w 329837"/>
                <a:gd name="connsiteY54" fmla="*/ 79194 h 110217"/>
                <a:gd name="connsiteX55" fmla="*/ 257175 w 329837"/>
                <a:gd name="connsiteY55" fmla="*/ 80010 h 110217"/>
                <a:gd name="connsiteX56" fmla="*/ 257992 w 329837"/>
                <a:gd name="connsiteY56" fmla="*/ 80010 h 110217"/>
                <a:gd name="connsiteX57" fmla="*/ 258808 w 329837"/>
                <a:gd name="connsiteY57" fmla="*/ 80826 h 110217"/>
                <a:gd name="connsiteX58" fmla="*/ 258808 w 329837"/>
                <a:gd name="connsiteY58" fmla="*/ 81643 h 110217"/>
                <a:gd name="connsiteX59" fmla="*/ 257992 w 329837"/>
                <a:gd name="connsiteY59" fmla="*/ 82459 h 110217"/>
                <a:gd name="connsiteX60" fmla="*/ 257175 w 329837"/>
                <a:gd name="connsiteY60" fmla="*/ 83276 h 110217"/>
                <a:gd name="connsiteX61" fmla="*/ 255543 w 329837"/>
                <a:gd name="connsiteY61" fmla="*/ 84909 h 110217"/>
                <a:gd name="connsiteX62" fmla="*/ 253093 w 329837"/>
                <a:gd name="connsiteY62" fmla="*/ 86541 h 110217"/>
                <a:gd name="connsiteX63" fmla="*/ 252277 w 329837"/>
                <a:gd name="connsiteY63" fmla="*/ 86541 h 110217"/>
                <a:gd name="connsiteX64" fmla="*/ 252277 w 329837"/>
                <a:gd name="connsiteY64" fmla="*/ 87358 h 110217"/>
                <a:gd name="connsiteX65" fmla="*/ 252277 w 329837"/>
                <a:gd name="connsiteY65" fmla="*/ 88174 h 110217"/>
                <a:gd name="connsiteX66" fmla="*/ 253093 w 329837"/>
                <a:gd name="connsiteY66" fmla="*/ 89807 h 110217"/>
                <a:gd name="connsiteX67" fmla="*/ 253910 w 329837"/>
                <a:gd name="connsiteY67" fmla="*/ 90624 h 110217"/>
                <a:gd name="connsiteX68" fmla="*/ 253910 w 329837"/>
                <a:gd name="connsiteY68" fmla="*/ 91440 h 110217"/>
                <a:gd name="connsiteX69" fmla="*/ 253910 w 329837"/>
                <a:gd name="connsiteY69" fmla="*/ 92257 h 110217"/>
                <a:gd name="connsiteX70" fmla="*/ 253910 w 329837"/>
                <a:gd name="connsiteY70" fmla="*/ 93073 h 110217"/>
                <a:gd name="connsiteX71" fmla="*/ 253093 w 329837"/>
                <a:gd name="connsiteY71" fmla="*/ 93889 h 110217"/>
                <a:gd name="connsiteX72" fmla="*/ 252277 w 329837"/>
                <a:gd name="connsiteY72" fmla="*/ 93889 h 110217"/>
                <a:gd name="connsiteX73" fmla="*/ 252277 w 329837"/>
                <a:gd name="connsiteY73" fmla="*/ 94706 h 110217"/>
                <a:gd name="connsiteX74" fmla="*/ 251460 w 329837"/>
                <a:gd name="connsiteY74" fmla="*/ 97155 h 110217"/>
                <a:gd name="connsiteX75" fmla="*/ 250644 w 329837"/>
                <a:gd name="connsiteY75" fmla="*/ 97971 h 110217"/>
                <a:gd name="connsiteX76" fmla="*/ 249827 w 329837"/>
                <a:gd name="connsiteY76" fmla="*/ 99604 h 110217"/>
                <a:gd name="connsiteX77" fmla="*/ 249827 w 329837"/>
                <a:gd name="connsiteY77" fmla="*/ 100421 h 110217"/>
                <a:gd name="connsiteX78" fmla="*/ 249011 w 329837"/>
                <a:gd name="connsiteY78" fmla="*/ 100421 h 110217"/>
                <a:gd name="connsiteX79" fmla="*/ 246562 w 329837"/>
                <a:gd name="connsiteY79" fmla="*/ 99604 h 110217"/>
                <a:gd name="connsiteX80" fmla="*/ 244929 w 329837"/>
                <a:gd name="connsiteY80" fmla="*/ 100421 h 110217"/>
                <a:gd name="connsiteX81" fmla="*/ 242479 w 329837"/>
                <a:gd name="connsiteY81" fmla="*/ 100421 h 110217"/>
                <a:gd name="connsiteX82" fmla="*/ 240030 w 329837"/>
                <a:gd name="connsiteY82" fmla="*/ 100421 h 110217"/>
                <a:gd name="connsiteX83" fmla="*/ 238397 w 329837"/>
                <a:gd name="connsiteY83" fmla="*/ 100421 h 110217"/>
                <a:gd name="connsiteX84" fmla="*/ 237581 w 329837"/>
                <a:gd name="connsiteY84" fmla="*/ 101237 h 110217"/>
                <a:gd name="connsiteX85" fmla="*/ 235948 w 329837"/>
                <a:gd name="connsiteY85" fmla="*/ 102054 h 110217"/>
                <a:gd name="connsiteX86" fmla="*/ 234315 w 329837"/>
                <a:gd name="connsiteY86" fmla="*/ 102870 h 110217"/>
                <a:gd name="connsiteX87" fmla="*/ 233499 w 329837"/>
                <a:gd name="connsiteY87" fmla="*/ 102870 h 110217"/>
                <a:gd name="connsiteX88" fmla="*/ 231866 w 329837"/>
                <a:gd name="connsiteY88" fmla="*/ 102054 h 110217"/>
                <a:gd name="connsiteX89" fmla="*/ 231050 w 329837"/>
                <a:gd name="connsiteY89" fmla="*/ 102054 h 110217"/>
                <a:gd name="connsiteX90" fmla="*/ 229417 w 329837"/>
                <a:gd name="connsiteY90" fmla="*/ 101237 h 110217"/>
                <a:gd name="connsiteX91" fmla="*/ 225335 w 329837"/>
                <a:gd name="connsiteY91" fmla="*/ 99604 h 110217"/>
                <a:gd name="connsiteX92" fmla="*/ 224518 w 329837"/>
                <a:gd name="connsiteY92" fmla="*/ 99604 h 110217"/>
                <a:gd name="connsiteX93" fmla="*/ 223702 w 329837"/>
                <a:gd name="connsiteY93" fmla="*/ 99604 h 110217"/>
                <a:gd name="connsiteX94" fmla="*/ 223702 w 329837"/>
                <a:gd name="connsiteY94" fmla="*/ 99604 h 110217"/>
                <a:gd name="connsiteX95" fmla="*/ 223702 w 329837"/>
                <a:gd name="connsiteY95" fmla="*/ 98788 h 110217"/>
                <a:gd name="connsiteX96" fmla="*/ 223702 w 329837"/>
                <a:gd name="connsiteY96" fmla="*/ 97971 h 110217"/>
                <a:gd name="connsiteX97" fmla="*/ 222885 w 329837"/>
                <a:gd name="connsiteY97" fmla="*/ 97971 h 110217"/>
                <a:gd name="connsiteX98" fmla="*/ 215537 w 329837"/>
                <a:gd name="connsiteY98" fmla="*/ 97971 h 110217"/>
                <a:gd name="connsiteX99" fmla="*/ 213088 w 329837"/>
                <a:gd name="connsiteY99" fmla="*/ 98788 h 110217"/>
                <a:gd name="connsiteX100" fmla="*/ 211455 w 329837"/>
                <a:gd name="connsiteY100" fmla="*/ 99604 h 110217"/>
                <a:gd name="connsiteX101" fmla="*/ 210639 w 329837"/>
                <a:gd name="connsiteY101" fmla="*/ 100421 h 110217"/>
                <a:gd name="connsiteX102" fmla="*/ 210639 w 329837"/>
                <a:gd name="connsiteY102" fmla="*/ 102054 h 110217"/>
                <a:gd name="connsiteX103" fmla="*/ 209822 w 329837"/>
                <a:gd name="connsiteY103" fmla="*/ 103687 h 110217"/>
                <a:gd name="connsiteX104" fmla="*/ 209006 w 329837"/>
                <a:gd name="connsiteY104" fmla="*/ 105319 h 110217"/>
                <a:gd name="connsiteX105" fmla="*/ 206557 w 329837"/>
                <a:gd name="connsiteY105" fmla="*/ 106136 h 110217"/>
                <a:gd name="connsiteX106" fmla="*/ 204924 w 329837"/>
                <a:gd name="connsiteY106" fmla="*/ 107769 h 110217"/>
                <a:gd name="connsiteX107" fmla="*/ 204107 w 329837"/>
                <a:gd name="connsiteY107" fmla="*/ 107769 h 110217"/>
                <a:gd name="connsiteX108" fmla="*/ 202475 w 329837"/>
                <a:gd name="connsiteY108" fmla="*/ 107769 h 110217"/>
                <a:gd name="connsiteX109" fmla="*/ 200842 w 329837"/>
                <a:gd name="connsiteY109" fmla="*/ 107769 h 110217"/>
                <a:gd name="connsiteX110" fmla="*/ 200025 w 329837"/>
                <a:gd name="connsiteY110" fmla="*/ 108585 h 110217"/>
                <a:gd name="connsiteX111" fmla="*/ 199209 w 329837"/>
                <a:gd name="connsiteY111" fmla="*/ 108585 h 110217"/>
                <a:gd name="connsiteX112" fmla="*/ 195943 w 329837"/>
                <a:gd name="connsiteY112" fmla="*/ 107769 h 110217"/>
                <a:gd name="connsiteX113" fmla="*/ 192677 w 329837"/>
                <a:gd name="connsiteY113" fmla="*/ 107769 h 110217"/>
                <a:gd name="connsiteX114" fmla="*/ 191044 w 329837"/>
                <a:gd name="connsiteY114" fmla="*/ 107769 h 110217"/>
                <a:gd name="connsiteX115" fmla="*/ 190228 w 329837"/>
                <a:gd name="connsiteY115" fmla="*/ 107769 h 110217"/>
                <a:gd name="connsiteX116" fmla="*/ 184513 w 329837"/>
                <a:gd name="connsiteY116" fmla="*/ 110218 h 110217"/>
                <a:gd name="connsiteX117" fmla="*/ 182880 w 329837"/>
                <a:gd name="connsiteY117" fmla="*/ 110218 h 110217"/>
                <a:gd name="connsiteX118" fmla="*/ 182064 w 329837"/>
                <a:gd name="connsiteY118" fmla="*/ 110218 h 110217"/>
                <a:gd name="connsiteX119" fmla="*/ 181247 w 329837"/>
                <a:gd name="connsiteY119" fmla="*/ 109401 h 110217"/>
                <a:gd name="connsiteX120" fmla="*/ 179614 w 329837"/>
                <a:gd name="connsiteY120" fmla="*/ 108585 h 110217"/>
                <a:gd name="connsiteX121" fmla="*/ 176349 w 329837"/>
                <a:gd name="connsiteY121" fmla="*/ 105319 h 110217"/>
                <a:gd name="connsiteX122" fmla="*/ 174716 w 329837"/>
                <a:gd name="connsiteY122" fmla="*/ 104503 h 110217"/>
                <a:gd name="connsiteX123" fmla="*/ 173900 w 329837"/>
                <a:gd name="connsiteY123" fmla="*/ 103687 h 110217"/>
                <a:gd name="connsiteX124" fmla="*/ 173083 w 329837"/>
                <a:gd name="connsiteY124" fmla="*/ 102870 h 110217"/>
                <a:gd name="connsiteX125" fmla="*/ 172267 w 329837"/>
                <a:gd name="connsiteY125" fmla="*/ 102054 h 110217"/>
                <a:gd name="connsiteX126" fmla="*/ 171450 w 329837"/>
                <a:gd name="connsiteY126" fmla="*/ 101237 h 110217"/>
                <a:gd name="connsiteX127" fmla="*/ 169818 w 329837"/>
                <a:gd name="connsiteY127" fmla="*/ 99604 h 110217"/>
                <a:gd name="connsiteX128" fmla="*/ 168185 w 329837"/>
                <a:gd name="connsiteY128" fmla="*/ 97971 h 110217"/>
                <a:gd name="connsiteX129" fmla="*/ 168185 w 329837"/>
                <a:gd name="connsiteY129" fmla="*/ 95522 h 110217"/>
                <a:gd name="connsiteX130" fmla="*/ 167368 w 329837"/>
                <a:gd name="connsiteY130" fmla="*/ 94706 h 110217"/>
                <a:gd name="connsiteX131" fmla="*/ 167368 w 329837"/>
                <a:gd name="connsiteY131" fmla="*/ 93889 h 110217"/>
                <a:gd name="connsiteX132" fmla="*/ 167368 w 329837"/>
                <a:gd name="connsiteY132" fmla="*/ 93073 h 110217"/>
                <a:gd name="connsiteX133" fmla="*/ 169001 w 329837"/>
                <a:gd name="connsiteY133" fmla="*/ 90624 h 110217"/>
                <a:gd name="connsiteX134" fmla="*/ 169818 w 329837"/>
                <a:gd name="connsiteY134" fmla="*/ 93073 h 110217"/>
                <a:gd name="connsiteX135" fmla="*/ 170634 w 329837"/>
                <a:gd name="connsiteY135" fmla="*/ 93889 h 110217"/>
                <a:gd name="connsiteX136" fmla="*/ 173083 w 329837"/>
                <a:gd name="connsiteY136" fmla="*/ 95522 h 110217"/>
                <a:gd name="connsiteX137" fmla="*/ 174716 w 329837"/>
                <a:gd name="connsiteY137" fmla="*/ 96339 h 110217"/>
                <a:gd name="connsiteX138" fmla="*/ 177165 w 329837"/>
                <a:gd name="connsiteY138" fmla="*/ 96339 h 110217"/>
                <a:gd name="connsiteX139" fmla="*/ 179614 w 329837"/>
                <a:gd name="connsiteY139" fmla="*/ 96339 h 110217"/>
                <a:gd name="connsiteX140" fmla="*/ 180431 w 329837"/>
                <a:gd name="connsiteY140" fmla="*/ 96339 h 110217"/>
                <a:gd name="connsiteX141" fmla="*/ 181247 w 329837"/>
                <a:gd name="connsiteY141" fmla="*/ 96339 h 110217"/>
                <a:gd name="connsiteX142" fmla="*/ 182064 w 329837"/>
                <a:gd name="connsiteY142" fmla="*/ 96339 h 110217"/>
                <a:gd name="connsiteX143" fmla="*/ 186962 w 329837"/>
                <a:gd name="connsiteY143" fmla="*/ 98788 h 110217"/>
                <a:gd name="connsiteX144" fmla="*/ 188595 w 329837"/>
                <a:gd name="connsiteY144" fmla="*/ 99604 h 110217"/>
                <a:gd name="connsiteX145" fmla="*/ 190228 w 329837"/>
                <a:gd name="connsiteY145" fmla="*/ 99604 h 110217"/>
                <a:gd name="connsiteX146" fmla="*/ 191044 w 329837"/>
                <a:gd name="connsiteY146" fmla="*/ 99604 h 110217"/>
                <a:gd name="connsiteX147" fmla="*/ 193494 w 329837"/>
                <a:gd name="connsiteY147" fmla="*/ 101237 h 110217"/>
                <a:gd name="connsiteX148" fmla="*/ 194310 w 329837"/>
                <a:gd name="connsiteY148" fmla="*/ 101237 h 110217"/>
                <a:gd name="connsiteX149" fmla="*/ 195943 w 329837"/>
                <a:gd name="connsiteY149" fmla="*/ 101237 h 110217"/>
                <a:gd name="connsiteX150" fmla="*/ 194310 w 329837"/>
                <a:gd name="connsiteY150" fmla="*/ 100421 h 110217"/>
                <a:gd name="connsiteX151" fmla="*/ 193494 w 329837"/>
                <a:gd name="connsiteY151" fmla="*/ 99604 h 110217"/>
                <a:gd name="connsiteX152" fmla="*/ 192677 w 329837"/>
                <a:gd name="connsiteY152" fmla="*/ 98788 h 110217"/>
                <a:gd name="connsiteX153" fmla="*/ 192677 w 329837"/>
                <a:gd name="connsiteY153" fmla="*/ 97155 h 110217"/>
                <a:gd name="connsiteX154" fmla="*/ 193494 w 329837"/>
                <a:gd name="connsiteY154" fmla="*/ 96339 h 110217"/>
                <a:gd name="connsiteX155" fmla="*/ 194310 w 329837"/>
                <a:gd name="connsiteY155" fmla="*/ 95522 h 110217"/>
                <a:gd name="connsiteX156" fmla="*/ 194310 w 329837"/>
                <a:gd name="connsiteY156" fmla="*/ 93073 h 110217"/>
                <a:gd name="connsiteX157" fmla="*/ 195127 w 329837"/>
                <a:gd name="connsiteY157" fmla="*/ 91440 h 110217"/>
                <a:gd name="connsiteX158" fmla="*/ 195943 w 329837"/>
                <a:gd name="connsiteY158" fmla="*/ 89807 h 110217"/>
                <a:gd name="connsiteX159" fmla="*/ 195943 w 329837"/>
                <a:gd name="connsiteY159" fmla="*/ 88174 h 110217"/>
                <a:gd name="connsiteX160" fmla="*/ 195127 w 329837"/>
                <a:gd name="connsiteY160" fmla="*/ 87358 h 110217"/>
                <a:gd name="connsiteX161" fmla="*/ 195127 w 329837"/>
                <a:gd name="connsiteY161" fmla="*/ 85725 h 110217"/>
                <a:gd name="connsiteX162" fmla="*/ 195127 w 329837"/>
                <a:gd name="connsiteY162" fmla="*/ 84092 h 110217"/>
                <a:gd name="connsiteX163" fmla="*/ 195943 w 329837"/>
                <a:gd name="connsiteY163" fmla="*/ 83276 h 110217"/>
                <a:gd name="connsiteX164" fmla="*/ 196760 w 329837"/>
                <a:gd name="connsiteY164" fmla="*/ 84092 h 110217"/>
                <a:gd name="connsiteX165" fmla="*/ 197576 w 329837"/>
                <a:gd name="connsiteY165" fmla="*/ 84909 h 110217"/>
                <a:gd name="connsiteX166" fmla="*/ 198393 w 329837"/>
                <a:gd name="connsiteY166" fmla="*/ 84909 h 110217"/>
                <a:gd name="connsiteX167" fmla="*/ 199209 w 329837"/>
                <a:gd name="connsiteY167" fmla="*/ 84909 h 110217"/>
                <a:gd name="connsiteX168" fmla="*/ 199209 w 329837"/>
                <a:gd name="connsiteY168" fmla="*/ 84092 h 110217"/>
                <a:gd name="connsiteX169" fmla="*/ 199209 w 329837"/>
                <a:gd name="connsiteY169" fmla="*/ 83276 h 110217"/>
                <a:gd name="connsiteX170" fmla="*/ 199209 w 329837"/>
                <a:gd name="connsiteY170" fmla="*/ 80826 h 110217"/>
                <a:gd name="connsiteX171" fmla="*/ 200025 w 329837"/>
                <a:gd name="connsiteY171" fmla="*/ 79194 h 110217"/>
                <a:gd name="connsiteX172" fmla="*/ 201658 w 329837"/>
                <a:gd name="connsiteY172" fmla="*/ 77561 h 110217"/>
                <a:gd name="connsiteX173" fmla="*/ 203291 w 329837"/>
                <a:gd name="connsiteY173" fmla="*/ 76744 h 110217"/>
                <a:gd name="connsiteX174" fmla="*/ 209822 w 329837"/>
                <a:gd name="connsiteY174" fmla="*/ 75928 h 110217"/>
                <a:gd name="connsiteX175" fmla="*/ 220436 w 329837"/>
                <a:gd name="connsiteY175" fmla="*/ 73479 h 110217"/>
                <a:gd name="connsiteX176" fmla="*/ 223702 w 329837"/>
                <a:gd name="connsiteY176" fmla="*/ 72662 h 110217"/>
                <a:gd name="connsiteX177" fmla="*/ 224518 w 329837"/>
                <a:gd name="connsiteY177" fmla="*/ 71846 h 110217"/>
                <a:gd name="connsiteX178" fmla="*/ 225335 w 329837"/>
                <a:gd name="connsiteY178" fmla="*/ 71029 h 110217"/>
                <a:gd name="connsiteX179" fmla="*/ 226968 w 329837"/>
                <a:gd name="connsiteY179" fmla="*/ 68580 h 110217"/>
                <a:gd name="connsiteX180" fmla="*/ 230233 w 329837"/>
                <a:gd name="connsiteY180" fmla="*/ 65314 h 110217"/>
                <a:gd name="connsiteX181" fmla="*/ 232682 w 329837"/>
                <a:gd name="connsiteY181" fmla="*/ 62049 h 110217"/>
                <a:gd name="connsiteX182" fmla="*/ 236764 w 329837"/>
                <a:gd name="connsiteY182" fmla="*/ 57966 h 110217"/>
                <a:gd name="connsiteX183" fmla="*/ 240030 w 329837"/>
                <a:gd name="connsiteY183" fmla="*/ 53884 h 110217"/>
                <a:gd name="connsiteX184" fmla="*/ 240846 w 329837"/>
                <a:gd name="connsiteY184" fmla="*/ 53068 h 110217"/>
                <a:gd name="connsiteX185" fmla="*/ 241663 w 329837"/>
                <a:gd name="connsiteY185" fmla="*/ 50619 h 110217"/>
                <a:gd name="connsiteX186" fmla="*/ 241663 w 329837"/>
                <a:gd name="connsiteY186" fmla="*/ 49802 h 110217"/>
                <a:gd name="connsiteX187" fmla="*/ 241663 w 329837"/>
                <a:gd name="connsiteY187" fmla="*/ 48986 h 110217"/>
                <a:gd name="connsiteX188" fmla="*/ 242479 w 329837"/>
                <a:gd name="connsiteY188" fmla="*/ 48169 h 110217"/>
                <a:gd name="connsiteX189" fmla="*/ 243296 w 329837"/>
                <a:gd name="connsiteY189" fmla="*/ 48169 h 110217"/>
                <a:gd name="connsiteX190" fmla="*/ 243296 w 329837"/>
                <a:gd name="connsiteY190" fmla="*/ 48169 h 110217"/>
                <a:gd name="connsiteX191" fmla="*/ 244112 w 329837"/>
                <a:gd name="connsiteY191" fmla="*/ 48986 h 110217"/>
                <a:gd name="connsiteX192" fmla="*/ 244929 w 329837"/>
                <a:gd name="connsiteY192" fmla="*/ 49802 h 110217"/>
                <a:gd name="connsiteX193" fmla="*/ 245745 w 329837"/>
                <a:gd name="connsiteY193" fmla="*/ 50619 h 110217"/>
                <a:gd name="connsiteX194" fmla="*/ 246562 w 329837"/>
                <a:gd name="connsiteY194" fmla="*/ 51435 h 110217"/>
                <a:gd name="connsiteX195" fmla="*/ 247378 w 329837"/>
                <a:gd name="connsiteY195" fmla="*/ 52251 h 110217"/>
                <a:gd name="connsiteX196" fmla="*/ 247378 w 329837"/>
                <a:gd name="connsiteY196" fmla="*/ 53068 h 110217"/>
                <a:gd name="connsiteX197" fmla="*/ 248194 w 329837"/>
                <a:gd name="connsiteY197" fmla="*/ 53884 h 110217"/>
                <a:gd name="connsiteX198" fmla="*/ 249827 w 329837"/>
                <a:gd name="connsiteY198" fmla="*/ 53884 h 110217"/>
                <a:gd name="connsiteX199" fmla="*/ 250644 w 329837"/>
                <a:gd name="connsiteY199" fmla="*/ 54701 h 110217"/>
                <a:gd name="connsiteX200" fmla="*/ 251460 w 329837"/>
                <a:gd name="connsiteY200" fmla="*/ 56334 h 110217"/>
                <a:gd name="connsiteX201" fmla="*/ 252277 w 329837"/>
                <a:gd name="connsiteY201" fmla="*/ 57150 h 110217"/>
                <a:gd name="connsiteX202" fmla="*/ 253093 w 329837"/>
                <a:gd name="connsiteY202" fmla="*/ 57966 h 110217"/>
                <a:gd name="connsiteX203" fmla="*/ 253910 w 329837"/>
                <a:gd name="connsiteY203" fmla="*/ 57966 h 110217"/>
                <a:gd name="connsiteX204" fmla="*/ 254726 w 329837"/>
                <a:gd name="connsiteY204" fmla="*/ 57150 h 110217"/>
                <a:gd name="connsiteX205" fmla="*/ 255543 w 329837"/>
                <a:gd name="connsiteY205" fmla="*/ 56334 h 110217"/>
                <a:gd name="connsiteX206" fmla="*/ 256359 w 329837"/>
                <a:gd name="connsiteY206" fmla="*/ 54701 h 110217"/>
                <a:gd name="connsiteX207" fmla="*/ 255543 w 329837"/>
                <a:gd name="connsiteY207" fmla="*/ 54701 h 110217"/>
                <a:gd name="connsiteX208" fmla="*/ 256359 w 329837"/>
                <a:gd name="connsiteY208" fmla="*/ 53884 h 110217"/>
                <a:gd name="connsiteX209" fmla="*/ 256359 w 329837"/>
                <a:gd name="connsiteY209" fmla="*/ 53068 h 110217"/>
                <a:gd name="connsiteX210" fmla="*/ 256359 w 329837"/>
                <a:gd name="connsiteY210" fmla="*/ 52251 h 110217"/>
                <a:gd name="connsiteX211" fmla="*/ 255543 w 329837"/>
                <a:gd name="connsiteY211" fmla="*/ 51435 h 110217"/>
                <a:gd name="connsiteX212" fmla="*/ 255543 w 329837"/>
                <a:gd name="connsiteY212" fmla="*/ 49802 h 110217"/>
                <a:gd name="connsiteX213" fmla="*/ 255543 w 329837"/>
                <a:gd name="connsiteY213" fmla="*/ 48169 h 110217"/>
                <a:gd name="connsiteX214" fmla="*/ 255543 w 329837"/>
                <a:gd name="connsiteY214" fmla="*/ 47353 h 110217"/>
                <a:gd name="connsiteX215" fmla="*/ 256359 w 329837"/>
                <a:gd name="connsiteY215" fmla="*/ 46537 h 110217"/>
                <a:gd name="connsiteX216" fmla="*/ 257992 w 329837"/>
                <a:gd name="connsiteY216" fmla="*/ 45720 h 110217"/>
                <a:gd name="connsiteX217" fmla="*/ 259625 w 329837"/>
                <a:gd name="connsiteY217" fmla="*/ 44904 h 110217"/>
                <a:gd name="connsiteX218" fmla="*/ 261257 w 329837"/>
                <a:gd name="connsiteY218" fmla="*/ 44087 h 110217"/>
                <a:gd name="connsiteX219" fmla="*/ 261257 w 329837"/>
                <a:gd name="connsiteY219" fmla="*/ 45720 h 110217"/>
                <a:gd name="connsiteX220" fmla="*/ 261257 w 329837"/>
                <a:gd name="connsiteY220" fmla="*/ 48169 h 110217"/>
                <a:gd name="connsiteX221" fmla="*/ 261257 w 329837"/>
                <a:gd name="connsiteY221" fmla="*/ 49802 h 110217"/>
                <a:gd name="connsiteX222" fmla="*/ 262074 w 329837"/>
                <a:gd name="connsiteY222" fmla="*/ 53068 h 110217"/>
                <a:gd name="connsiteX223" fmla="*/ 262890 w 329837"/>
                <a:gd name="connsiteY223" fmla="*/ 53884 h 110217"/>
                <a:gd name="connsiteX224" fmla="*/ 264523 w 329837"/>
                <a:gd name="connsiteY224" fmla="*/ 53884 h 110217"/>
                <a:gd name="connsiteX225" fmla="*/ 265339 w 329837"/>
                <a:gd name="connsiteY225" fmla="*/ 53884 h 110217"/>
                <a:gd name="connsiteX226" fmla="*/ 266156 w 329837"/>
                <a:gd name="connsiteY226" fmla="*/ 53884 h 110217"/>
                <a:gd name="connsiteX227" fmla="*/ 266156 w 329837"/>
                <a:gd name="connsiteY227" fmla="*/ 53884 h 110217"/>
                <a:gd name="connsiteX228" fmla="*/ 265339 w 329837"/>
                <a:gd name="connsiteY228" fmla="*/ 52251 h 110217"/>
                <a:gd name="connsiteX229" fmla="*/ 265339 w 329837"/>
                <a:gd name="connsiteY229" fmla="*/ 48986 h 110217"/>
                <a:gd name="connsiteX230" fmla="*/ 264523 w 329837"/>
                <a:gd name="connsiteY230" fmla="*/ 47353 h 110217"/>
                <a:gd name="connsiteX231" fmla="*/ 263707 w 329837"/>
                <a:gd name="connsiteY231" fmla="*/ 45720 h 110217"/>
                <a:gd name="connsiteX232" fmla="*/ 262890 w 329837"/>
                <a:gd name="connsiteY232" fmla="*/ 44904 h 110217"/>
                <a:gd name="connsiteX233" fmla="*/ 266972 w 329837"/>
                <a:gd name="connsiteY233" fmla="*/ 44087 h 110217"/>
                <a:gd name="connsiteX234" fmla="*/ 267789 w 329837"/>
                <a:gd name="connsiteY234" fmla="*/ 43271 h 110217"/>
                <a:gd name="connsiteX235" fmla="*/ 269421 w 329837"/>
                <a:gd name="connsiteY235" fmla="*/ 41638 h 110217"/>
                <a:gd name="connsiteX236" fmla="*/ 270238 w 329837"/>
                <a:gd name="connsiteY236" fmla="*/ 40821 h 110217"/>
                <a:gd name="connsiteX237" fmla="*/ 271054 w 329837"/>
                <a:gd name="connsiteY237" fmla="*/ 39189 h 110217"/>
                <a:gd name="connsiteX238" fmla="*/ 269421 w 329837"/>
                <a:gd name="connsiteY238" fmla="*/ 38372 h 110217"/>
                <a:gd name="connsiteX239" fmla="*/ 268605 w 329837"/>
                <a:gd name="connsiteY239" fmla="*/ 36739 h 110217"/>
                <a:gd name="connsiteX240" fmla="*/ 268605 w 329837"/>
                <a:gd name="connsiteY240" fmla="*/ 35107 h 110217"/>
                <a:gd name="connsiteX241" fmla="*/ 271054 w 329837"/>
                <a:gd name="connsiteY241" fmla="*/ 32657 h 110217"/>
                <a:gd name="connsiteX242" fmla="*/ 271871 w 329837"/>
                <a:gd name="connsiteY242" fmla="*/ 31841 h 110217"/>
                <a:gd name="connsiteX243" fmla="*/ 271871 w 329837"/>
                <a:gd name="connsiteY243" fmla="*/ 32657 h 110217"/>
                <a:gd name="connsiteX244" fmla="*/ 272687 w 329837"/>
                <a:gd name="connsiteY244" fmla="*/ 32657 h 110217"/>
                <a:gd name="connsiteX245" fmla="*/ 273504 w 329837"/>
                <a:gd name="connsiteY245" fmla="*/ 32657 h 110217"/>
                <a:gd name="connsiteX246" fmla="*/ 274320 w 329837"/>
                <a:gd name="connsiteY246" fmla="*/ 32657 h 110217"/>
                <a:gd name="connsiteX247" fmla="*/ 275953 w 329837"/>
                <a:gd name="connsiteY247" fmla="*/ 31024 h 110217"/>
                <a:gd name="connsiteX248" fmla="*/ 276770 w 329837"/>
                <a:gd name="connsiteY248" fmla="*/ 29391 h 110217"/>
                <a:gd name="connsiteX249" fmla="*/ 279219 w 329837"/>
                <a:gd name="connsiteY249" fmla="*/ 26942 h 110217"/>
                <a:gd name="connsiteX250" fmla="*/ 280035 w 329837"/>
                <a:gd name="connsiteY250" fmla="*/ 25309 h 110217"/>
                <a:gd name="connsiteX251" fmla="*/ 280852 w 329837"/>
                <a:gd name="connsiteY251" fmla="*/ 22860 h 110217"/>
                <a:gd name="connsiteX252" fmla="*/ 286567 w 329837"/>
                <a:gd name="connsiteY252" fmla="*/ 16329 h 110217"/>
                <a:gd name="connsiteX253" fmla="*/ 287383 w 329837"/>
                <a:gd name="connsiteY253" fmla="*/ 15512 h 110217"/>
                <a:gd name="connsiteX254" fmla="*/ 290649 w 329837"/>
                <a:gd name="connsiteY254" fmla="*/ 8981 h 110217"/>
                <a:gd name="connsiteX255" fmla="*/ 291465 w 329837"/>
                <a:gd name="connsiteY255" fmla="*/ 8981 h 110217"/>
                <a:gd name="connsiteX256" fmla="*/ 292282 w 329837"/>
                <a:gd name="connsiteY256" fmla="*/ 9797 h 110217"/>
                <a:gd name="connsiteX257" fmla="*/ 292282 w 329837"/>
                <a:gd name="connsiteY257" fmla="*/ 12246 h 110217"/>
                <a:gd name="connsiteX258" fmla="*/ 292282 w 329837"/>
                <a:gd name="connsiteY258" fmla="*/ 13063 h 110217"/>
                <a:gd name="connsiteX259" fmla="*/ 291465 w 329837"/>
                <a:gd name="connsiteY259" fmla="*/ 14696 h 110217"/>
                <a:gd name="connsiteX260" fmla="*/ 291465 w 329837"/>
                <a:gd name="connsiteY260" fmla="*/ 16329 h 110217"/>
                <a:gd name="connsiteX261" fmla="*/ 291465 w 329837"/>
                <a:gd name="connsiteY261" fmla="*/ 16329 h 110217"/>
                <a:gd name="connsiteX262" fmla="*/ 293098 w 329837"/>
                <a:gd name="connsiteY262" fmla="*/ 15512 h 110217"/>
                <a:gd name="connsiteX263" fmla="*/ 294731 w 329837"/>
                <a:gd name="connsiteY263" fmla="*/ 13063 h 110217"/>
                <a:gd name="connsiteX264" fmla="*/ 295547 w 329837"/>
                <a:gd name="connsiteY264" fmla="*/ 11430 h 110217"/>
                <a:gd name="connsiteX265" fmla="*/ 296364 w 329837"/>
                <a:gd name="connsiteY265" fmla="*/ 10614 h 110217"/>
                <a:gd name="connsiteX266" fmla="*/ 297996 w 329837"/>
                <a:gd name="connsiteY266" fmla="*/ 11430 h 110217"/>
                <a:gd name="connsiteX267" fmla="*/ 297996 w 329837"/>
                <a:gd name="connsiteY267" fmla="*/ 11430 h 110217"/>
                <a:gd name="connsiteX268" fmla="*/ 297996 w 329837"/>
                <a:gd name="connsiteY268" fmla="*/ 13063 h 110217"/>
                <a:gd name="connsiteX269" fmla="*/ 297996 w 329837"/>
                <a:gd name="connsiteY269" fmla="*/ 13879 h 110217"/>
                <a:gd name="connsiteX270" fmla="*/ 298813 w 329837"/>
                <a:gd name="connsiteY270" fmla="*/ 15512 h 110217"/>
                <a:gd name="connsiteX271" fmla="*/ 300446 w 329837"/>
                <a:gd name="connsiteY271" fmla="*/ 16329 h 110217"/>
                <a:gd name="connsiteX272" fmla="*/ 302079 w 329837"/>
                <a:gd name="connsiteY272" fmla="*/ 17145 h 110217"/>
                <a:gd name="connsiteX273" fmla="*/ 303712 w 329837"/>
                <a:gd name="connsiteY273" fmla="*/ 17962 h 110217"/>
                <a:gd name="connsiteX274" fmla="*/ 304528 w 329837"/>
                <a:gd name="connsiteY274" fmla="*/ 18778 h 110217"/>
                <a:gd name="connsiteX275" fmla="*/ 304528 w 329837"/>
                <a:gd name="connsiteY275" fmla="*/ 19594 h 110217"/>
                <a:gd name="connsiteX276" fmla="*/ 304528 w 329837"/>
                <a:gd name="connsiteY276" fmla="*/ 21227 h 110217"/>
                <a:gd name="connsiteX277" fmla="*/ 304528 w 329837"/>
                <a:gd name="connsiteY277" fmla="*/ 22860 h 110217"/>
                <a:gd name="connsiteX278" fmla="*/ 302895 w 329837"/>
                <a:gd name="connsiteY278" fmla="*/ 24493 h 110217"/>
                <a:gd name="connsiteX279" fmla="*/ 303712 w 329837"/>
                <a:gd name="connsiteY279" fmla="*/ 26126 h 110217"/>
                <a:gd name="connsiteX280" fmla="*/ 303712 w 329837"/>
                <a:gd name="connsiteY280" fmla="*/ 26942 h 110217"/>
                <a:gd name="connsiteX281" fmla="*/ 302895 w 329837"/>
                <a:gd name="connsiteY281" fmla="*/ 27759 h 110217"/>
                <a:gd name="connsiteX282" fmla="*/ 301262 w 329837"/>
                <a:gd name="connsiteY282" fmla="*/ 28575 h 110217"/>
                <a:gd name="connsiteX283" fmla="*/ 306161 w 329837"/>
                <a:gd name="connsiteY283" fmla="*/ 27759 h 110217"/>
                <a:gd name="connsiteX284" fmla="*/ 307794 w 329837"/>
                <a:gd name="connsiteY284" fmla="*/ 26942 h 110217"/>
                <a:gd name="connsiteX285" fmla="*/ 309427 w 329837"/>
                <a:gd name="connsiteY285" fmla="*/ 25309 h 110217"/>
                <a:gd name="connsiteX286" fmla="*/ 310243 w 329837"/>
                <a:gd name="connsiteY286" fmla="*/ 26126 h 110217"/>
                <a:gd name="connsiteX287" fmla="*/ 311060 w 329837"/>
                <a:gd name="connsiteY287" fmla="*/ 27759 h 110217"/>
                <a:gd name="connsiteX288" fmla="*/ 310243 w 329837"/>
                <a:gd name="connsiteY288" fmla="*/ 28575 h 110217"/>
                <a:gd name="connsiteX289" fmla="*/ 307794 w 329837"/>
                <a:gd name="connsiteY289" fmla="*/ 29391 h 110217"/>
                <a:gd name="connsiteX290" fmla="*/ 307794 w 329837"/>
                <a:gd name="connsiteY290" fmla="*/ 29391 h 110217"/>
                <a:gd name="connsiteX291" fmla="*/ 308610 w 329837"/>
                <a:gd name="connsiteY291" fmla="*/ 30208 h 110217"/>
                <a:gd name="connsiteX292" fmla="*/ 309427 w 329837"/>
                <a:gd name="connsiteY292" fmla="*/ 30208 h 110217"/>
                <a:gd name="connsiteX293" fmla="*/ 311060 w 329837"/>
                <a:gd name="connsiteY293" fmla="*/ 29391 h 110217"/>
                <a:gd name="connsiteX294" fmla="*/ 312693 w 329837"/>
                <a:gd name="connsiteY294" fmla="*/ 28575 h 110217"/>
                <a:gd name="connsiteX295" fmla="*/ 313509 w 329837"/>
                <a:gd name="connsiteY295" fmla="*/ 28575 h 110217"/>
                <a:gd name="connsiteX296" fmla="*/ 314325 w 329837"/>
                <a:gd name="connsiteY296" fmla="*/ 28575 h 110217"/>
                <a:gd name="connsiteX297" fmla="*/ 315958 w 329837"/>
                <a:gd name="connsiteY297" fmla="*/ 29391 h 110217"/>
                <a:gd name="connsiteX298" fmla="*/ 316775 w 329837"/>
                <a:gd name="connsiteY298" fmla="*/ 30208 h 110217"/>
                <a:gd name="connsiteX299" fmla="*/ 317591 w 329837"/>
                <a:gd name="connsiteY299" fmla="*/ 31024 h 110217"/>
                <a:gd name="connsiteX300" fmla="*/ 318407 w 329837"/>
                <a:gd name="connsiteY300" fmla="*/ 32657 h 110217"/>
                <a:gd name="connsiteX301" fmla="*/ 320040 w 329837"/>
                <a:gd name="connsiteY301" fmla="*/ 33474 h 110217"/>
                <a:gd name="connsiteX302" fmla="*/ 324122 w 329837"/>
                <a:gd name="connsiteY302" fmla="*/ 35923 h 110217"/>
                <a:gd name="connsiteX303" fmla="*/ 324939 w 329837"/>
                <a:gd name="connsiteY303" fmla="*/ 35923 h 110217"/>
                <a:gd name="connsiteX304" fmla="*/ 325755 w 329837"/>
                <a:gd name="connsiteY304" fmla="*/ 35923 h 110217"/>
                <a:gd name="connsiteX305" fmla="*/ 328204 w 329837"/>
                <a:gd name="connsiteY305" fmla="*/ 35923 h 110217"/>
                <a:gd name="connsiteX306" fmla="*/ 329021 w 329837"/>
                <a:gd name="connsiteY306" fmla="*/ 35923 h 110217"/>
                <a:gd name="connsiteX307" fmla="*/ 329837 w 329837"/>
                <a:gd name="connsiteY307" fmla="*/ 36739 h 110217"/>
                <a:gd name="connsiteX308" fmla="*/ 329837 w 329837"/>
                <a:gd name="connsiteY308" fmla="*/ 37556 h 110217"/>
                <a:gd name="connsiteX309" fmla="*/ 329837 w 329837"/>
                <a:gd name="connsiteY309" fmla="*/ 38372 h 110217"/>
                <a:gd name="connsiteX310" fmla="*/ 329837 w 329837"/>
                <a:gd name="connsiteY310" fmla="*/ 39189 h 110217"/>
                <a:gd name="connsiteX311" fmla="*/ 329021 w 329837"/>
                <a:gd name="connsiteY311" fmla="*/ 40005 h 110217"/>
                <a:gd name="connsiteX312" fmla="*/ 327388 w 329837"/>
                <a:gd name="connsiteY312" fmla="*/ 40821 h 110217"/>
                <a:gd name="connsiteX313" fmla="*/ 324122 w 329837"/>
                <a:gd name="connsiteY313" fmla="*/ 42454 h 110217"/>
                <a:gd name="connsiteX314" fmla="*/ 320040 w 329837"/>
                <a:gd name="connsiteY314" fmla="*/ 43271 h 110217"/>
                <a:gd name="connsiteX315" fmla="*/ 318407 w 329837"/>
                <a:gd name="connsiteY315" fmla="*/ 43271 h 110217"/>
                <a:gd name="connsiteX316" fmla="*/ 315958 w 329837"/>
                <a:gd name="connsiteY316" fmla="*/ 42454 h 110217"/>
                <a:gd name="connsiteX317" fmla="*/ 315142 w 329837"/>
                <a:gd name="connsiteY317" fmla="*/ 42454 h 110217"/>
                <a:gd name="connsiteX318" fmla="*/ 314325 w 329837"/>
                <a:gd name="connsiteY318" fmla="*/ 42454 h 110217"/>
                <a:gd name="connsiteX319" fmla="*/ 312693 w 329837"/>
                <a:gd name="connsiteY319" fmla="*/ 44904 h 110217"/>
                <a:gd name="connsiteX320" fmla="*/ 315142 w 329837"/>
                <a:gd name="connsiteY320" fmla="*/ 47353 h 110217"/>
                <a:gd name="connsiteX321" fmla="*/ 319224 w 329837"/>
                <a:gd name="connsiteY321" fmla="*/ 49802 h 110217"/>
                <a:gd name="connsiteX322" fmla="*/ 320040 w 329837"/>
                <a:gd name="connsiteY322" fmla="*/ 50619 h 110217"/>
                <a:gd name="connsiteX323" fmla="*/ 320040 w 329837"/>
                <a:gd name="connsiteY323" fmla="*/ 51435 h 110217"/>
                <a:gd name="connsiteX324" fmla="*/ 319224 w 329837"/>
                <a:gd name="connsiteY324" fmla="*/ 52251 h 110217"/>
                <a:gd name="connsiteX325" fmla="*/ 318407 w 329837"/>
                <a:gd name="connsiteY325" fmla="*/ 52251 h 110217"/>
                <a:gd name="connsiteX326" fmla="*/ 315958 w 329837"/>
                <a:gd name="connsiteY326" fmla="*/ 53068 h 110217"/>
                <a:gd name="connsiteX327" fmla="*/ 313509 w 329837"/>
                <a:gd name="connsiteY327" fmla="*/ 53068 h 110217"/>
                <a:gd name="connsiteX328" fmla="*/ 311876 w 329837"/>
                <a:gd name="connsiteY328" fmla="*/ 53884 h 110217"/>
                <a:gd name="connsiteX329" fmla="*/ 310243 w 329837"/>
                <a:gd name="connsiteY329" fmla="*/ 54701 h 110217"/>
                <a:gd name="connsiteX330" fmla="*/ 308610 w 329837"/>
                <a:gd name="connsiteY330" fmla="*/ 54701 h 110217"/>
                <a:gd name="connsiteX331" fmla="*/ 306161 w 329837"/>
                <a:gd name="connsiteY331" fmla="*/ 53068 h 110217"/>
                <a:gd name="connsiteX332" fmla="*/ 305345 w 329837"/>
                <a:gd name="connsiteY332" fmla="*/ 53068 h 110217"/>
                <a:gd name="connsiteX333" fmla="*/ 304528 w 329837"/>
                <a:gd name="connsiteY333" fmla="*/ 53884 h 110217"/>
                <a:gd name="connsiteX334" fmla="*/ 297180 w 329837"/>
                <a:gd name="connsiteY334" fmla="*/ 53068 h 110217"/>
                <a:gd name="connsiteX335" fmla="*/ 297180 w 329837"/>
                <a:gd name="connsiteY335" fmla="*/ 53068 h 110217"/>
                <a:gd name="connsiteX336" fmla="*/ 40821 w 329837"/>
                <a:gd name="connsiteY336" fmla="*/ 18778 h 110217"/>
                <a:gd name="connsiteX337" fmla="*/ 43271 w 329837"/>
                <a:gd name="connsiteY337" fmla="*/ 19594 h 110217"/>
                <a:gd name="connsiteX338" fmla="*/ 44087 w 329837"/>
                <a:gd name="connsiteY338" fmla="*/ 20411 h 110217"/>
                <a:gd name="connsiteX339" fmla="*/ 47353 w 329837"/>
                <a:gd name="connsiteY339" fmla="*/ 25309 h 110217"/>
                <a:gd name="connsiteX340" fmla="*/ 51435 w 329837"/>
                <a:gd name="connsiteY340" fmla="*/ 28575 h 110217"/>
                <a:gd name="connsiteX341" fmla="*/ 53068 w 329837"/>
                <a:gd name="connsiteY341" fmla="*/ 30208 h 110217"/>
                <a:gd name="connsiteX342" fmla="*/ 54701 w 329837"/>
                <a:gd name="connsiteY342" fmla="*/ 31024 h 110217"/>
                <a:gd name="connsiteX343" fmla="*/ 56334 w 329837"/>
                <a:gd name="connsiteY343" fmla="*/ 32657 h 110217"/>
                <a:gd name="connsiteX344" fmla="*/ 57967 w 329837"/>
                <a:gd name="connsiteY344" fmla="*/ 35107 h 110217"/>
                <a:gd name="connsiteX345" fmla="*/ 61232 w 329837"/>
                <a:gd name="connsiteY345" fmla="*/ 41638 h 110217"/>
                <a:gd name="connsiteX346" fmla="*/ 62049 w 329837"/>
                <a:gd name="connsiteY346" fmla="*/ 44904 h 110217"/>
                <a:gd name="connsiteX347" fmla="*/ 62049 w 329837"/>
                <a:gd name="connsiteY347" fmla="*/ 49802 h 110217"/>
                <a:gd name="connsiteX348" fmla="*/ 61232 w 329837"/>
                <a:gd name="connsiteY348" fmla="*/ 56334 h 110217"/>
                <a:gd name="connsiteX349" fmla="*/ 60416 w 329837"/>
                <a:gd name="connsiteY349" fmla="*/ 59599 h 110217"/>
                <a:gd name="connsiteX350" fmla="*/ 60416 w 329837"/>
                <a:gd name="connsiteY350" fmla="*/ 61232 h 110217"/>
                <a:gd name="connsiteX351" fmla="*/ 62049 w 329837"/>
                <a:gd name="connsiteY351" fmla="*/ 63682 h 110217"/>
                <a:gd name="connsiteX352" fmla="*/ 62049 w 329837"/>
                <a:gd name="connsiteY352" fmla="*/ 66131 h 110217"/>
                <a:gd name="connsiteX353" fmla="*/ 62049 w 329837"/>
                <a:gd name="connsiteY353" fmla="*/ 67764 h 110217"/>
                <a:gd name="connsiteX354" fmla="*/ 62049 w 329837"/>
                <a:gd name="connsiteY354" fmla="*/ 73479 h 110217"/>
                <a:gd name="connsiteX355" fmla="*/ 62865 w 329837"/>
                <a:gd name="connsiteY355" fmla="*/ 75112 h 110217"/>
                <a:gd name="connsiteX356" fmla="*/ 63682 w 329837"/>
                <a:gd name="connsiteY356" fmla="*/ 75928 h 110217"/>
                <a:gd name="connsiteX357" fmla="*/ 68580 w 329837"/>
                <a:gd name="connsiteY357" fmla="*/ 79194 h 110217"/>
                <a:gd name="connsiteX358" fmla="*/ 68580 w 329837"/>
                <a:gd name="connsiteY358" fmla="*/ 80010 h 110217"/>
                <a:gd name="connsiteX359" fmla="*/ 71029 w 329837"/>
                <a:gd name="connsiteY359" fmla="*/ 84092 h 110217"/>
                <a:gd name="connsiteX360" fmla="*/ 75112 w 329837"/>
                <a:gd name="connsiteY360" fmla="*/ 93073 h 110217"/>
                <a:gd name="connsiteX361" fmla="*/ 75928 w 329837"/>
                <a:gd name="connsiteY361" fmla="*/ 97155 h 110217"/>
                <a:gd name="connsiteX362" fmla="*/ 75928 w 329837"/>
                <a:gd name="connsiteY362" fmla="*/ 97971 h 110217"/>
                <a:gd name="connsiteX363" fmla="*/ 75112 w 329837"/>
                <a:gd name="connsiteY363" fmla="*/ 98788 h 110217"/>
                <a:gd name="connsiteX364" fmla="*/ 74295 w 329837"/>
                <a:gd name="connsiteY364" fmla="*/ 98788 h 110217"/>
                <a:gd name="connsiteX365" fmla="*/ 73479 w 329837"/>
                <a:gd name="connsiteY365" fmla="*/ 97971 h 110217"/>
                <a:gd name="connsiteX366" fmla="*/ 73479 w 329837"/>
                <a:gd name="connsiteY366" fmla="*/ 97155 h 110217"/>
                <a:gd name="connsiteX367" fmla="*/ 73479 w 329837"/>
                <a:gd name="connsiteY367" fmla="*/ 96339 h 110217"/>
                <a:gd name="connsiteX368" fmla="*/ 73479 w 329837"/>
                <a:gd name="connsiteY368" fmla="*/ 95522 h 110217"/>
                <a:gd name="connsiteX369" fmla="*/ 72662 w 329837"/>
                <a:gd name="connsiteY369" fmla="*/ 94706 h 110217"/>
                <a:gd name="connsiteX370" fmla="*/ 71846 w 329837"/>
                <a:gd name="connsiteY370" fmla="*/ 93889 h 110217"/>
                <a:gd name="connsiteX371" fmla="*/ 71846 w 329837"/>
                <a:gd name="connsiteY371" fmla="*/ 94706 h 110217"/>
                <a:gd name="connsiteX372" fmla="*/ 71846 w 329837"/>
                <a:gd name="connsiteY372" fmla="*/ 96339 h 110217"/>
                <a:gd name="connsiteX373" fmla="*/ 70213 w 329837"/>
                <a:gd name="connsiteY373" fmla="*/ 96339 h 110217"/>
                <a:gd name="connsiteX374" fmla="*/ 68580 w 329837"/>
                <a:gd name="connsiteY374" fmla="*/ 95522 h 110217"/>
                <a:gd name="connsiteX375" fmla="*/ 66947 w 329837"/>
                <a:gd name="connsiteY375" fmla="*/ 96339 h 110217"/>
                <a:gd name="connsiteX376" fmla="*/ 64498 w 329837"/>
                <a:gd name="connsiteY376" fmla="*/ 97971 h 110217"/>
                <a:gd name="connsiteX377" fmla="*/ 63682 w 329837"/>
                <a:gd name="connsiteY377" fmla="*/ 97971 h 110217"/>
                <a:gd name="connsiteX378" fmla="*/ 62865 w 329837"/>
                <a:gd name="connsiteY378" fmla="*/ 96339 h 110217"/>
                <a:gd name="connsiteX379" fmla="*/ 62049 w 329837"/>
                <a:gd name="connsiteY379" fmla="*/ 95522 h 110217"/>
                <a:gd name="connsiteX380" fmla="*/ 61232 w 329837"/>
                <a:gd name="connsiteY380" fmla="*/ 94706 h 110217"/>
                <a:gd name="connsiteX381" fmla="*/ 53885 w 329837"/>
                <a:gd name="connsiteY381" fmla="*/ 90624 h 110217"/>
                <a:gd name="connsiteX382" fmla="*/ 51435 w 329837"/>
                <a:gd name="connsiteY382" fmla="*/ 89807 h 110217"/>
                <a:gd name="connsiteX383" fmla="*/ 48169 w 329837"/>
                <a:gd name="connsiteY383" fmla="*/ 86541 h 110217"/>
                <a:gd name="connsiteX384" fmla="*/ 41638 w 329837"/>
                <a:gd name="connsiteY384" fmla="*/ 83276 h 110217"/>
                <a:gd name="connsiteX385" fmla="*/ 37556 w 329837"/>
                <a:gd name="connsiteY385" fmla="*/ 80010 h 110217"/>
                <a:gd name="connsiteX386" fmla="*/ 35923 w 329837"/>
                <a:gd name="connsiteY386" fmla="*/ 78377 h 110217"/>
                <a:gd name="connsiteX387" fmla="*/ 31841 w 329837"/>
                <a:gd name="connsiteY387" fmla="*/ 76744 h 110217"/>
                <a:gd name="connsiteX388" fmla="*/ 30208 w 329837"/>
                <a:gd name="connsiteY388" fmla="*/ 74295 h 110217"/>
                <a:gd name="connsiteX389" fmla="*/ 29392 w 329837"/>
                <a:gd name="connsiteY389" fmla="*/ 73479 h 110217"/>
                <a:gd name="connsiteX390" fmla="*/ 28575 w 329837"/>
                <a:gd name="connsiteY390" fmla="*/ 72662 h 110217"/>
                <a:gd name="connsiteX391" fmla="*/ 29392 w 329837"/>
                <a:gd name="connsiteY391" fmla="*/ 70213 h 110217"/>
                <a:gd name="connsiteX392" fmla="*/ 29392 w 329837"/>
                <a:gd name="connsiteY392" fmla="*/ 67764 h 110217"/>
                <a:gd name="connsiteX393" fmla="*/ 28575 w 329837"/>
                <a:gd name="connsiteY393" fmla="*/ 66131 h 110217"/>
                <a:gd name="connsiteX394" fmla="*/ 25310 w 329837"/>
                <a:gd name="connsiteY394" fmla="*/ 62865 h 110217"/>
                <a:gd name="connsiteX395" fmla="*/ 23677 w 329837"/>
                <a:gd name="connsiteY395" fmla="*/ 60416 h 110217"/>
                <a:gd name="connsiteX396" fmla="*/ 20411 w 329837"/>
                <a:gd name="connsiteY396" fmla="*/ 57966 h 110217"/>
                <a:gd name="connsiteX397" fmla="*/ 19594 w 329837"/>
                <a:gd name="connsiteY397" fmla="*/ 56334 h 110217"/>
                <a:gd name="connsiteX398" fmla="*/ 18778 w 329837"/>
                <a:gd name="connsiteY398" fmla="*/ 54701 h 110217"/>
                <a:gd name="connsiteX399" fmla="*/ 19594 w 329837"/>
                <a:gd name="connsiteY399" fmla="*/ 53884 h 110217"/>
                <a:gd name="connsiteX400" fmla="*/ 20411 w 329837"/>
                <a:gd name="connsiteY400" fmla="*/ 53884 h 110217"/>
                <a:gd name="connsiteX401" fmla="*/ 19594 w 329837"/>
                <a:gd name="connsiteY401" fmla="*/ 53068 h 110217"/>
                <a:gd name="connsiteX402" fmla="*/ 17962 w 329837"/>
                <a:gd name="connsiteY402" fmla="*/ 50619 h 110217"/>
                <a:gd name="connsiteX403" fmla="*/ 17145 w 329837"/>
                <a:gd name="connsiteY403" fmla="*/ 48169 h 110217"/>
                <a:gd name="connsiteX404" fmla="*/ 17145 w 329837"/>
                <a:gd name="connsiteY404" fmla="*/ 43271 h 110217"/>
                <a:gd name="connsiteX405" fmla="*/ 14696 w 329837"/>
                <a:gd name="connsiteY405" fmla="*/ 36739 h 110217"/>
                <a:gd name="connsiteX406" fmla="*/ 13063 w 329837"/>
                <a:gd name="connsiteY406" fmla="*/ 27759 h 110217"/>
                <a:gd name="connsiteX407" fmla="*/ 13063 w 329837"/>
                <a:gd name="connsiteY407" fmla="*/ 24493 h 110217"/>
                <a:gd name="connsiteX408" fmla="*/ 12246 w 329837"/>
                <a:gd name="connsiteY408" fmla="*/ 21227 h 110217"/>
                <a:gd name="connsiteX409" fmla="*/ 10614 w 329837"/>
                <a:gd name="connsiteY409" fmla="*/ 17962 h 110217"/>
                <a:gd name="connsiteX410" fmla="*/ 8981 w 329837"/>
                <a:gd name="connsiteY410" fmla="*/ 15512 h 110217"/>
                <a:gd name="connsiteX411" fmla="*/ 8164 w 329837"/>
                <a:gd name="connsiteY411" fmla="*/ 13879 h 110217"/>
                <a:gd name="connsiteX412" fmla="*/ 8164 w 329837"/>
                <a:gd name="connsiteY412" fmla="*/ 13063 h 110217"/>
                <a:gd name="connsiteX413" fmla="*/ 8164 w 329837"/>
                <a:gd name="connsiteY413" fmla="*/ 10614 h 110217"/>
                <a:gd name="connsiteX414" fmla="*/ 8164 w 329837"/>
                <a:gd name="connsiteY414" fmla="*/ 9797 h 110217"/>
                <a:gd name="connsiteX415" fmla="*/ 8981 w 329837"/>
                <a:gd name="connsiteY415" fmla="*/ 9797 h 110217"/>
                <a:gd name="connsiteX416" fmla="*/ 9797 w 329837"/>
                <a:gd name="connsiteY416" fmla="*/ 9797 h 110217"/>
                <a:gd name="connsiteX417" fmla="*/ 11430 w 329837"/>
                <a:gd name="connsiteY417" fmla="*/ 12246 h 110217"/>
                <a:gd name="connsiteX418" fmla="*/ 14696 w 329837"/>
                <a:gd name="connsiteY418" fmla="*/ 13879 h 110217"/>
                <a:gd name="connsiteX419" fmla="*/ 15512 w 329837"/>
                <a:gd name="connsiteY419" fmla="*/ 13879 h 110217"/>
                <a:gd name="connsiteX420" fmla="*/ 17145 w 329837"/>
                <a:gd name="connsiteY420" fmla="*/ 13063 h 110217"/>
                <a:gd name="connsiteX421" fmla="*/ 17962 w 329837"/>
                <a:gd name="connsiteY421" fmla="*/ 13063 h 110217"/>
                <a:gd name="connsiteX422" fmla="*/ 18778 w 329837"/>
                <a:gd name="connsiteY422" fmla="*/ 13879 h 110217"/>
                <a:gd name="connsiteX423" fmla="*/ 18778 w 329837"/>
                <a:gd name="connsiteY423" fmla="*/ 15512 h 110217"/>
                <a:gd name="connsiteX424" fmla="*/ 19594 w 329837"/>
                <a:gd name="connsiteY424" fmla="*/ 17145 h 110217"/>
                <a:gd name="connsiteX425" fmla="*/ 21227 w 329837"/>
                <a:gd name="connsiteY425" fmla="*/ 17145 h 110217"/>
                <a:gd name="connsiteX426" fmla="*/ 22044 w 329837"/>
                <a:gd name="connsiteY426" fmla="*/ 17145 h 110217"/>
                <a:gd name="connsiteX427" fmla="*/ 22044 w 329837"/>
                <a:gd name="connsiteY427" fmla="*/ 17145 h 110217"/>
                <a:gd name="connsiteX428" fmla="*/ 22044 w 329837"/>
                <a:gd name="connsiteY428" fmla="*/ 18778 h 110217"/>
                <a:gd name="connsiteX429" fmla="*/ 22044 w 329837"/>
                <a:gd name="connsiteY429" fmla="*/ 21227 h 110217"/>
                <a:gd name="connsiteX430" fmla="*/ 22044 w 329837"/>
                <a:gd name="connsiteY430" fmla="*/ 22860 h 110217"/>
                <a:gd name="connsiteX431" fmla="*/ 20411 w 329837"/>
                <a:gd name="connsiteY431" fmla="*/ 24493 h 110217"/>
                <a:gd name="connsiteX432" fmla="*/ 20411 w 329837"/>
                <a:gd name="connsiteY432" fmla="*/ 26126 h 110217"/>
                <a:gd name="connsiteX433" fmla="*/ 21227 w 329837"/>
                <a:gd name="connsiteY433" fmla="*/ 26942 h 110217"/>
                <a:gd name="connsiteX434" fmla="*/ 22044 w 329837"/>
                <a:gd name="connsiteY434" fmla="*/ 27759 h 110217"/>
                <a:gd name="connsiteX435" fmla="*/ 22860 w 329837"/>
                <a:gd name="connsiteY435" fmla="*/ 28575 h 110217"/>
                <a:gd name="connsiteX436" fmla="*/ 23677 w 329837"/>
                <a:gd name="connsiteY436" fmla="*/ 28575 h 110217"/>
                <a:gd name="connsiteX437" fmla="*/ 24493 w 329837"/>
                <a:gd name="connsiteY437" fmla="*/ 27759 h 110217"/>
                <a:gd name="connsiteX438" fmla="*/ 25310 w 329837"/>
                <a:gd name="connsiteY438" fmla="*/ 26942 h 110217"/>
                <a:gd name="connsiteX439" fmla="*/ 26126 w 329837"/>
                <a:gd name="connsiteY439" fmla="*/ 26126 h 110217"/>
                <a:gd name="connsiteX440" fmla="*/ 28575 w 329837"/>
                <a:gd name="connsiteY440" fmla="*/ 25309 h 110217"/>
                <a:gd name="connsiteX441" fmla="*/ 31025 w 329837"/>
                <a:gd name="connsiteY441" fmla="*/ 24493 h 110217"/>
                <a:gd name="connsiteX442" fmla="*/ 31025 w 329837"/>
                <a:gd name="connsiteY442" fmla="*/ 24493 h 110217"/>
                <a:gd name="connsiteX443" fmla="*/ 31025 w 329837"/>
                <a:gd name="connsiteY443" fmla="*/ 24493 h 110217"/>
                <a:gd name="connsiteX444" fmla="*/ 31841 w 329837"/>
                <a:gd name="connsiteY444" fmla="*/ 26126 h 110217"/>
                <a:gd name="connsiteX445" fmla="*/ 32657 w 329837"/>
                <a:gd name="connsiteY445" fmla="*/ 26126 h 110217"/>
                <a:gd name="connsiteX446" fmla="*/ 33474 w 329837"/>
                <a:gd name="connsiteY446" fmla="*/ 26126 h 110217"/>
                <a:gd name="connsiteX447" fmla="*/ 34290 w 329837"/>
                <a:gd name="connsiteY447" fmla="*/ 26126 h 110217"/>
                <a:gd name="connsiteX448" fmla="*/ 35923 w 329837"/>
                <a:gd name="connsiteY448" fmla="*/ 25309 h 110217"/>
                <a:gd name="connsiteX449" fmla="*/ 36739 w 329837"/>
                <a:gd name="connsiteY449" fmla="*/ 23676 h 110217"/>
                <a:gd name="connsiteX450" fmla="*/ 36739 w 329837"/>
                <a:gd name="connsiteY450" fmla="*/ 22860 h 110217"/>
                <a:gd name="connsiteX451" fmla="*/ 38372 w 329837"/>
                <a:gd name="connsiteY451" fmla="*/ 21227 h 110217"/>
                <a:gd name="connsiteX452" fmla="*/ 38372 w 329837"/>
                <a:gd name="connsiteY452" fmla="*/ 19594 h 110217"/>
                <a:gd name="connsiteX453" fmla="*/ 40821 w 329837"/>
                <a:gd name="connsiteY453" fmla="*/ 18778 h 110217"/>
                <a:gd name="connsiteX454" fmla="*/ 4082 w 329837"/>
                <a:gd name="connsiteY454" fmla="*/ 14696 h 110217"/>
                <a:gd name="connsiteX455" fmla="*/ 4899 w 329837"/>
                <a:gd name="connsiteY455" fmla="*/ 16329 h 110217"/>
                <a:gd name="connsiteX456" fmla="*/ 4082 w 329837"/>
                <a:gd name="connsiteY456" fmla="*/ 17145 h 110217"/>
                <a:gd name="connsiteX457" fmla="*/ 4082 w 329837"/>
                <a:gd name="connsiteY457" fmla="*/ 17145 h 110217"/>
                <a:gd name="connsiteX458" fmla="*/ 3266 w 329837"/>
                <a:gd name="connsiteY458" fmla="*/ 17145 h 110217"/>
                <a:gd name="connsiteX459" fmla="*/ 2450 w 329837"/>
                <a:gd name="connsiteY459" fmla="*/ 17962 h 110217"/>
                <a:gd name="connsiteX460" fmla="*/ 1633 w 329837"/>
                <a:gd name="connsiteY460" fmla="*/ 17962 h 110217"/>
                <a:gd name="connsiteX461" fmla="*/ 817 w 329837"/>
                <a:gd name="connsiteY461" fmla="*/ 16329 h 110217"/>
                <a:gd name="connsiteX462" fmla="*/ 0 w 329837"/>
                <a:gd name="connsiteY462" fmla="*/ 15512 h 110217"/>
                <a:gd name="connsiteX463" fmla="*/ 0 w 329837"/>
                <a:gd name="connsiteY463" fmla="*/ 14696 h 110217"/>
                <a:gd name="connsiteX464" fmla="*/ 817 w 329837"/>
                <a:gd name="connsiteY464" fmla="*/ 14696 h 110217"/>
                <a:gd name="connsiteX465" fmla="*/ 1633 w 329837"/>
                <a:gd name="connsiteY465" fmla="*/ 14696 h 110217"/>
                <a:gd name="connsiteX466" fmla="*/ 4082 w 329837"/>
                <a:gd name="connsiteY466" fmla="*/ 14696 h 110217"/>
                <a:gd name="connsiteX467" fmla="*/ 4082 w 329837"/>
                <a:gd name="connsiteY467" fmla="*/ 14696 h 110217"/>
                <a:gd name="connsiteX468" fmla="*/ 11430 w 329837"/>
                <a:gd name="connsiteY468" fmla="*/ 34290 h 110217"/>
                <a:gd name="connsiteX469" fmla="*/ 11430 w 329837"/>
                <a:gd name="connsiteY469" fmla="*/ 34290 h 110217"/>
                <a:gd name="connsiteX470" fmla="*/ 9797 w 329837"/>
                <a:gd name="connsiteY470" fmla="*/ 34290 h 110217"/>
                <a:gd name="connsiteX471" fmla="*/ 9797 w 329837"/>
                <a:gd name="connsiteY471" fmla="*/ 31841 h 110217"/>
                <a:gd name="connsiteX472" fmla="*/ 10614 w 329837"/>
                <a:gd name="connsiteY472" fmla="*/ 31841 h 110217"/>
                <a:gd name="connsiteX473" fmla="*/ 11430 w 329837"/>
                <a:gd name="connsiteY473" fmla="*/ 32657 h 110217"/>
                <a:gd name="connsiteX474" fmla="*/ 12246 w 329837"/>
                <a:gd name="connsiteY474" fmla="*/ 33474 h 110217"/>
                <a:gd name="connsiteX475" fmla="*/ 11430 w 329837"/>
                <a:gd name="connsiteY475" fmla="*/ 34290 h 110217"/>
                <a:gd name="connsiteX476" fmla="*/ 302079 w 329837"/>
                <a:gd name="connsiteY476" fmla="*/ 52251 h 110217"/>
                <a:gd name="connsiteX477" fmla="*/ 299629 w 329837"/>
                <a:gd name="connsiteY477" fmla="*/ 52251 h 110217"/>
                <a:gd name="connsiteX478" fmla="*/ 297996 w 329837"/>
                <a:gd name="connsiteY478" fmla="*/ 52251 h 110217"/>
                <a:gd name="connsiteX479" fmla="*/ 297996 w 329837"/>
                <a:gd name="connsiteY479" fmla="*/ 51435 h 110217"/>
                <a:gd name="connsiteX480" fmla="*/ 297996 w 329837"/>
                <a:gd name="connsiteY480" fmla="*/ 50619 h 110217"/>
                <a:gd name="connsiteX481" fmla="*/ 298813 w 329837"/>
                <a:gd name="connsiteY481" fmla="*/ 50619 h 110217"/>
                <a:gd name="connsiteX482" fmla="*/ 299629 w 329837"/>
                <a:gd name="connsiteY482" fmla="*/ 50619 h 110217"/>
                <a:gd name="connsiteX483" fmla="*/ 302079 w 329837"/>
                <a:gd name="connsiteY483" fmla="*/ 52251 h 110217"/>
                <a:gd name="connsiteX484" fmla="*/ 27759 w 329837"/>
                <a:gd name="connsiteY484" fmla="*/ 71846 h 110217"/>
                <a:gd name="connsiteX485" fmla="*/ 26943 w 329837"/>
                <a:gd name="connsiteY485" fmla="*/ 71846 h 110217"/>
                <a:gd name="connsiteX486" fmla="*/ 26943 w 329837"/>
                <a:gd name="connsiteY486" fmla="*/ 71029 h 110217"/>
                <a:gd name="connsiteX487" fmla="*/ 27759 w 329837"/>
                <a:gd name="connsiteY487" fmla="*/ 71846 h 110217"/>
                <a:gd name="connsiteX488" fmla="*/ 27759 w 329837"/>
                <a:gd name="connsiteY488" fmla="*/ 70213 h 110217"/>
                <a:gd name="connsiteX489" fmla="*/ 27759 w 329837"/>
                <a:gd name="connsiteY489" fmla="*/ 70213 h 110217"/>
                <a:gd name="connsiteX490" fmla="*/ 27759 w 329837"/>
                <a:gd name="connsiteY490" fmla="*/ 71846 h 110217"/>
                <a:gd name="connsiteX491" fmla="*/ 75928 w 329837"/>
                <a:gd name="connsiteY491" fmla="*/ 76744 h 110217"/>
                <a:gd name="connsiteX492" fmla="*/ 75928 w 329837"/>
                <a:gd name="connsiteY492" fmla="*/ 76744 h 110217"/>
                <a:gd name="connsiteX493" fmla="*/ 74295 w 329837"/>
                <a:gd name="connsiteY493" fmla="*/ 76744 h 110217"/>
                <a:gd name="connsiteX494" fmla="*/ 74295 w 329837"/>
                <a:gd name="connsiteY494" fmla="*/ 75928 h 110217"/>
                <a:gd name="connsiteX495" fmla="*/ 75112 w 329837"/>
                <a:gd name="connsiteY495" fmla="*/ 74295 h 110217"/>
                <a:gd name="connsiteX496" fmla="*/ 75112 w 329837"/>
                <a:gd name="connsiteY496" fmla="*/ 74295 h 110217"/>
                <a:gd name="connsiteX497" fmla="*/ 75928 w 329837"/>
                <a:gd name="connsiteY497" fmla="*/ 76744 h 110217"/>
                <a:gd name="connsiteX498" fmla="*/ 75928 w 329837"/>
                <a:gd name="connsiteY498" fmla="*/ 76744 h 110217"/>
                <a:gd name="connsiteX499" fmla="*/ 194310 w 329837"/>
                <a:gd name="connsiteY499" fmla="*/ 81643 h 110217"/>
                <a:gd name="connsiteX500" fmla="*/ 194310 w 329837"/>
                <a:gd name="connsiteY500" fmla="*/ 81643 h 110217"/>
                <a:gd name="connsiteX501" fmla="*/ 192677 w 329837"/>
                <a:gd name="connsiteY501" fmla="*/ 81643 h 110217"/>
                <a:gd name="connsiteX502" fmla="*/ 192677 w 329837"/>
                <a:gd name="connsiteY502" fmla="*/ 76744 h 110217"/>
                <a:gd name="connsiteX503" fmla="*/ 193494 w 329837"/>
                <a:gd name="connsiteY503" fmla="*/ 75928 h 110217"/>
                <a:gd name="connsiteX504" fmla="*/ 193494 w 329837"/>
                <a:gd name="connsiteY504" fmla="*/ 75928 h 110217"/>
                <a:gd name="connsiteX505" fmla="*/ 193494 w 329837"/>
                <a:gd name="connsiteY505" fmla="*/ 76744 h 110217"/>
                <a:gd name="connsiteX506" fmla="*/ 193494 w 329837"/>
                <a:gd name="connsiteY506" fmla="*/ 79194 h 110217"/>
                <a:gd name="connsiteX507" fmla="*/ 194310 w 329837"/>
                <a:gd name="connsiteY507" fmla="*/ 81643 h 110217"/>
                <a:gd name="connsiteX508" fmla="*/ 194310 w 329837"/>
                <a:gd name="connsiteY508" fmla="*/ 81643 h 11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329837" h="110217">
                  <a:moveTo>
                    <a:pt x="289832" y="3266"/>
                  </a:moveTo>
                  <a:lnTo>
                    <a:pt x="289016" y="4082"/>
                  </a:lnTo>
                  <a:lnTo>
                    <a:pt x="289016" y="3266"/>
                  </a:lnTo>
                  <a:lnTo>
                    <a:pt x="289016" y="1633"/>
                  </a:lnTo>
                  <a:lnTo>
                    <a:pt x="290649" y="0"/>
                  </a:lnTo>
                  <a:lnTo>
                    <a:pt x="292282" y="0"/>
                  </a:lnTo>
                  <a:lnTo>
                    <a:pt x="292282" y="816"/>
                  </a:lnTo>
                  <a:lnTo>
                    <a:pt x="292282" y="1633"/>
                  </a:lnTo>
                  <a:lnTo>
                    <a:pt x="291465" y="2449"/>
                  </a:lnTo>
                  <a:lnTo>
                    <a:pt x="289832" y="3266"/>
                  </a:lnTo>
                  <a:close/>
                  <a:moveTo>
                    <a:pt x="297180" y="53068"/>
                  </a:moveTo>
                  <a:lnTo>
                    <a:pt x="297180" y="53068"/>
                  </a:lnTo>
                  <a:lnTo>
                    <a:pt x="295547" y="53068"/>
                  </a:lnTo>
                  <a:lnTo>
                    <a:pt x="292282" y="51435"/>
                  </a:lnTo>
                  <a:lnTo>
                    <a:pt x="289016" y="50619"/>
                  </a:lnTo>
                  <a:lnTo>
                    <a:pt x="284934" y="50619"/>
                  </a:lnTo>
                  <a:lnTo>
                    <a:pt x="282485" y="50619"/>
                  </a:lnTo>
                  <a:lnTo>
                    <a:pt x="281668" y="50619"/>
                  </a:lnTo>
                  <a:lnTo>
                    <a:pt x="280852" y="50619"/>
                  </a:lnTo>
                  <a:lnTo>
                    <a:pt x="280035" y="50619"/>
                  </a:lnTo>
                  <a:lnTo>
                    <a:pt x="279219" y="50619"/>
                  </a:lnTo>
                  <a:lnTo>
                    <a:pt x="277586" y="51435"/>
                  </a:lnTo>
                  <a:lnTo>
                    <a:pt x="276770" y="51435"/>
                  </a:lnTo>
                  <a:lnTo>
                    <a:pt x="275953" y="50619"/>
                  </a:lnTo>
                  <a:lnTo>
                    <a:pt x="274320" y="50619"/>
                  </a:lnTo>
                  <a:lnTo>
                    <a:pt x="272687" y="50619"/>
                  </a:lnTo>
                  <a:lnTo>
                    <a:pt x="271054" y="51435"/>
                  </a:lnTo>
                  <a:lnTo>
                    <a:pt x="268605" y="50619"/>
                  </a:lnTo>
                  <a:lnTo>
                    <a:pt x="267789" y="50619"/>
                  </a:lnTo>
                  <a:lnTo>
                    <a:pt x="267789" y="50619"/>
                  </a:lnTo>
                  <a:lnTo>
                    <a:pt x="266972" y="52251"/>
                  </a:lnTo>
                  <a:lnTo>
                    <a:pt x="265339" y="53068"/>
                  </a:lnTo>
                  <a:lnTo>
                    <a:pt x="264523" y="54701"/>
                  </a:lnTo>
                  <a:lnTo>
                    <a:pt x="263707" y="56334"/>
                  </a:lnTo>
                  <a:lnTo>
                    <a:pt x="262890" y="57150"/>
                  </a:lnTo>
                  <a:lnTo>
                    <a:pt x="262890" y="60416"/>
                  </a:lnTo>
                  <a:lnTo>
                    <a:pt x="262890" y="62049"/>
                  </a:lnTo>
                  <a:lnTo>
                    <a:pt x="263707" y="64498"/>
                  </a:lnTo>
                  <a:lnTo>
                    <a:pt x="263707" y="65314"/>
                  </a:lnTo>
                  <a:lnTo>
                    <a:pt x="262890" y="66947"/>
                  </a:lnTo>
                  <a:lnTo>
                    <a:pt x="262890" y="66947"/>
                  </a:lnTo>
                  <a:lnTo>
                    <a:pt x="262890" y="69396"/>
                  </a:lnTo>
                  <a:lnTo>
                    <a:pt x="262890" y="70213"/>
                  </a:lnTo>
                  <a:lnTo>
                    <a:pt x="262890" y="71029"/>
                  </a:lnTo>
                  <a:lnTo>
                    <a:pt x="262074" y="72662"/>
                  </a:lnTo>
                  <a:lnTo>
                    <a:pt x="261257" y="73479"/>
                  </a:lnTo>
                  <a:lnTo>
                    <a:pt x="260441" y="73479"/>
                  </a:lnTo>
                  <a:lnTo>
                    <a:pt x="259625" y="72662"/>
                  </a:lnTo>
                  <a:lnTo>
                    <a:pt x="258808" y="73479"/>
                  </a:lnTo>
                  <a:lnTo>
                    <a:pt x="257992" y="75112"/>
                  </a:lnTo>
                  <a:lnTo>
                    <a:pt x="257175" y="75928"/>
                  </a:lnTo>
                  <a:lnTo>
                    <a:pt x="257175" y="76744"/>
                  </a:lnTo>
                  <a:lnTo>
                    <a:pt x="257175" y="77561"/>
                  </a:lnTo>
                  <a:lnTo>
                    <a:pt x="257175" y="78377"/>
                  </a:lnTo>
                  <a:lnTo>
                    <a:pt x="257175" y="79194"/>
                  </a:lnTo>
                  <a:lnTo>
                    <a:pt x="257175" y="80010"/>
                  </a:lnTo>
                  <a:lnTo>
                    <a:pt x="257992" y="80010"/>
                  </a:lnTo>
                  <a:lnTo>
                    <a:pt x="258808" y="80826"/>
                  </a:lnTo>
                  <a:lnTo>
                    <a:pt x="258808" y="81643"/>
                  </a:lnTo>
                  <a:lnTo>
                    <a:pt x="257992" y="82459"/>
                  </a:lnTo>
                  <a:lnTo>
                    <a:pt x="257175" y="83276"/>
                  </a:lnTo>
                  <a:lnTo>
                    <a:pt x="255543" y="84909"/>
                  </a:lnTo>
                  <a:lnTo>
                    <a:pt x="253093" y="86541"/>
                  </a:lnTo>
                  <a:lnTo>
                    <a:pt x="252277" y="86541"/>
                  </a:lnTo>
                  <a:lnTo>
                    <a:pt x="252277" y="87358"/>
                  </a:lnTo>
                  <a:lnTo>
                    <a:pt x="252277" y="88174"/>
                  </a:lnTo>
                  <a:lnTo>
                    <a:pt x="253093" y="89807"/>
                  </a:lnTo>
                  <a:lnTo>
                    <a:pt x="253910" y="90624"/>
                  </a:lnTo>
                  <a:lnTo>
                    <a:pt x="253910" y="91440"/>
                  </a:lnTo>
                  <a:lnTo>
                    <a:pt x="253910" y="92257"/>
                  </a:lnTo>
                  <a:lnTo>
                    <a:pt x="253910" y="93073"/>
                  </a:lnTo>
                  <a:lnTo>
                    <a:pt x="253093" y="93889"/>
                  </a:lnTo>
                  <a:lnTo>
                    <a:pt x="252277" y="93889"/>
                  </a:lnTo>
                  <a:lnTo>
                    <a:pt x="252277" y="94706"/>
                  </a:lnTo>
                  <a:lnTo>
                    <a:pt x="251460" y="97155"/>
                  </a:lnTo>
                  <a:lnTo>
                    <a:pt x="250644" y="97971"/>
                  </a:lnTo>
                  <a:lnTo>
                    <a:pt x="249827" y="99604"/>
                  </a:lnTo>
                  <a:lnTo>
                    <a:pt x="249827" y="100421"/>
                  </a:lnTo>
                  <a:lnTo>
                    <a:pt x="249011" y="100421"/>
                  </a:lnTo>
                  <a:lnTo>
                    <a:pt x="246562" y="99604"/>
                  </a:lnTo>
                  <a:lnTo>
                    <a:pt x="244929" y="100421"/>
                  </a:lnTo>
                  <a:lnTo>
                    <a:pt x="242479" y="100421"/>
                  </a:lnTo>
                  <a:lnTo>
                    <a:pt x="240030" y="100421"/>
                  </a:lnTo>
                  <a:lnTo>
                    <a:pt x="238397" y="100421"/>
                  </a:lnTo>
                  <a:lnTo>
                    <a:pt x="237581" y="101237"/>
                  </a:lnTo>
                  <a:lnTo>
                    <a:pt x="235948" y="102054"/>
                  </a:lnTo>
                  <a:lnTo>
                    <a:pt x="234315" y="102870"/>
                  </a:lnTo>
                  <a:lnTo>
                    <a:pt x="233499" y="102870"/>
                  </a:lnTo>
                  <a:lnTo>
                    <a:pt x="231866" y="102054"/>
                  </a:lnTo>
                  <a:lnTo>
                    <a:pt x="231050" y="102054"/>
                  </a:lnTo>
                  <a:lnTo>
                    <a:pt x="229417" y="101237"/>
                  </a:lnTo>
                  <a:lnTo>
                    <a:pt x="225335" y="99604"/>
                  </a:lnTo>
                  <a:lnTo>
                    <a:pt x="224518" y="99604"/>
                  </a:lnTo>
                  <a:lnTo>
                    <a:pt x="223702" y="99604"/>
                  </a:lnTo>
                  <a:lnTo>
                    <a:pt x="223702" y="99604"/>
                  </a:lnTo>
                  <a:lnTo>
                    <a:pt x="223702" y="98788"/>
                  </a:lnTo>
                  <a:lnTo>
                    <a:pt x="223702" y="97971"/>
                  </a:lnTo>
                  <a:lnTo>
                    <a:pt x="222885" y="97971"/>
                  </a:lnTo>
                  <a:lnTo>
                    <a:pt x="215537" y="97971"/>
                  </a:lnTo>
                  <a:lnTo>
                    <a:pt x="213088" y="98788"/>
                  </a:lnTo>
                  <a:lnTo>
                    <a:pt x="211455" y="99604"/>
                  </a:lnTo>
                  <a:lnTo>
                    <a:pt x="210639" y="100421"/>
                  </a:lnTo>
                  <a:lnTo>
                    <a:pt x="210639" y="102054"/>
                  </a:lnTo>
                  <a:lnTo>
                    <a:pt x="209822" y="103687"/>
                  </a:lnTo>
                  <a:lnTo>
                    <a:pt x="209006" y="105319"/>
                  </a:lnTo>
                  <a:lnTo>
                    <a:pt x="206557" y="106136"/>
                  </a:lnTo>
                  <a:lnTo>
                    <a:pt x="204924" y="107769"/>
                  </a:lnTo>
                  <a:lnTo>
                    <a:pt x="204107" y="107769"/>
                  </a:lnTo>
                  <a:lnTo>
                    <a:pt x="202475" y="107769"/>
                  </a:lnTo>
                  <a:lnTo>
                    <a:pt x="200842" y="107769"/>
                  </a:lnTo>
                  <a:lnTo>
                    <a:pt x="200025" y="108585"/>
                  </a:lnTo>
                  <a:lnTo>
                    <a:pt x="199209" y="108585"/>
                  </a:lnTo>
                  <a:lnTo>
                    <a:pt x="195943" y="107769"/>
                  </a:lnTo>
                  <a:lnTo>
                    <a:pt x="192677" y="107769"/>
                  </a:lnTo>
                  <a:lnTo>
                    <a:pt x="191044" y="107769"/>
                  </a:lnTo>
                  <a:lnTo>
                    <a:pt x="190228" y="107769"/>
                  </a:lnTo>
                  <a:lnTo>
                    <a:pt x="184513" y="110218"/>
                  </a:lnTo>
                  <a:lnTo>
                    <a:pt x="182880" y="110218"/>
                  </a:lnTo>
                  <a:lnTo>
                    <a:pt x="182064" y="110218"/>
                  </a:lnTo>
                  <a:lnTo>
                    <a:pt x="181247" y="109401"/>
                  </a:lnTo>
                  <a:lnTo>
                    <a:pt x="179614" y="108585"/>
                  </a:lnTo>
                  <a:lnTo>
                    <a:pt x="176349" y="105319"/>
                  </a:lnTo>
                  <a:lnTo>
                    <a:pt x="174716" y="104503"/>
                  </a:lnTo>
                  <a:lnTo>
                    <a:pt x="173900" y="103687"/>
                  </a:lnTo>
                  <a:lnTo>
                    <a:pt x="173083" y="102870"/>
                  </a:lnTo>
                  <a:lnTo>
                    <a:pt x="172267" y="102054"/>
                  </a:lnTo>
                  <a:lnTo>
                    <a:pt x="171450" y="101237"/>
                  </a:lnTo>
                  <a:lnTo>
                    <a:pt x="169818" y="99604"/>
                  </a:lnTo>
                  <a:lnTo>
                    <a:pt x="168185" y="97971"/>
                  </a:lnTo>
                  <a:lnTo>
                    <a:pt x="168185" y="95522"/>
                  </a:lnTo>
                  <a:lnTo>
                    <a:pt x="167368" y="94706"/>
                  </a:lnTo>
                  <a:lnTo>
                    <a:pt x="167368" y="93889"/>
                  </a:lnTo>
                  <a:lnTo>
                    <a:pt x="167368" y="93073"/>
                  </a:lnTo>
                  <a:lnTo>
                    <a:pt x="169001" y="90624"/>
                  </a:lnTo>
                  <a:lnTo>
                    <a:pt x="169818" y="93073"/>
                  </a:lnTo>
                  <a:lnTo>
                    <a:pt x="170634" y="93889"/>
                  </a:lnTo>
                  <a:lnTo>
                    <a:pt x="173083" y="95522"/>
                  </a:lnTo>
                  <a:lnTo>
                    <a:pt x="174716" y="96339"/>
                  </a:lnTo>
                  <a:lnTo>
                    <a:pt x="177165" y="96339"/>
                  </a:lnTo>
                  <a:lnTo>
                    <a:pt x="179614" y="96339"/>
                  </a:lnTo>
                  <a:lnTo>
                    <a:pt x="180431" y="96339"/>
                  </a:lnTo>
                  <a:lnTo>
                    <a:pt x="181247" y="96339"/>
                  </a:lnTo>
                  <a:lnTo>
                    <a:pt x="182064" y="96339"/>
                  </a:lnTo>
                  <a:lnTo>
                    <a:pt x="186962" y="98788"/>
                  </a:lnTo>
                  <a:lnTo>
                    <a:pt x="188595" y="99604"/>
                  </a:lnTo>
                  <a:lnTo>
                    <a:pt x="190228" y="99604"/>
                  </a:lnTo>
                  <a:lnTo>
                    <a:pt x="191044" y="99604"/>
                  </a:lnTo>
                  <a:lnTo>
                    <a:pt x="193494" y="101237"/>
                  </a:lnTo>
                  <a:lnTo>
                    <a:pt x="194310" y="101237"/>
                  </a:lnTo>
                  <a:lnTo>
                    <a:pt x="195943" y="101237"/>
                  </a:lnTo>
                  <a:lnTo>
                    <a:pt x="194310" y="100421"/>
                  </a:lnTo>
                  <a:lnTo>
                    <a:pt x="193494" y="99604"/>
                  </a:lnTo>
                  <a:lnTo>
                    <a:pt x="192677" y="98788"/>
                  </a:lnTo>
                  <a:lnTo>
                    <a:pt x="192677" y="97155"/>
                  </a:lnTo>
                  <a:lnTo>
                    <a:pt x="193494" y="96339"/>
                  </a:lnTo>
                  <a:lnTo>
                    <a:pt x="194310" y="95522"/>
                  </a:lnTo>
                  <a:lnTo>
                    <a:pt x="194310" y="93073"/>
                  </a:lnTo>
                  <a:lnTo>
                    <a:pt x="195127" y="91440"/>
                  </a:lnTo>
                  <a:lnTo>
                    <a:pt x="195943" y="89807"/>
                  </a:lnTo>
                  <a:lnTo>
                    <a:pt x="195943" y="88174"/>
                  </a:lnTo>
                  <a:lnTo>
                    <a:pt x="195127" y="87358"/>
                  </a:lnTo>
                  <a:lnTo>
                    <a:pt x="195127" y="85725"/>
                  </a:lnTo>
                  <a:lnTo>
                    <a:pt x="195127" y="84092"/>
                  </a:lnTo>
                  <a:lnTo>
                    <a:pt x="195943" y="83276"/>
                  </a:lnTo>
                  <a:lnTo>
                    <a:pt x="196760" y="84092"/>
                  </a:lnTo>
                  <a:lnTo>
                    <a:pt x="197576" y="84909"/>
                  </a:lnTo>
                  <a:lnTo>
                    <a:pt x="198393" y="84909"/>
                  </a:lnTo>
                  <a:lnTo>
                    <a:pt x="199209" y="84909"/>
                  </a:lnTo>
                  <a:lnTo>
                    <a:pt x="199209" y="84092"/>
                  </a:lnTo>
                  <a:lnTo>
                    <a:pt x="199209" y="83276"/>
                  </a:lnTo>
                  <a:lnTo>
                    <a:pt x="199209" y="80826"/>
                  </a:lnTo>
                  <a:lnTo>
                    <a:pt x="200025" y="79194"/>
                  </a:lnTo>
                  <a:lnTo>
                    <a:pt x="201658" y="77561"/>
                  </a:lnTo>
                  <a:lnTo>
                    <a:pt x="203291" y="76744"/>
                  </a:lnTo>
                  <a:lnTo>
                    <a:pt x="209822" y="75928"/>
                  </a:lnTo>
                  <a:lnTo>
                    <a:pt x="220436" y="73479"/>
                  </a:lnTo>
                  <a:lnTo>
                    <a:pt x="223702" y="72662"/>
                  </a:lnTo>
                  <a:lnTo>
                    <a:pt x="224518" y="71846"/>
                  </a:lnTo>
                  <a:lnTo>
                    <a:pt x="225335" y="71029"/>
                  </a:lnTo>
                  <a:lnTo>
                    <a:pt x="226968" y="68580"/>
                  </a:lnTo>
                  <a:lnTo>
                    <a:pt x="230233" y="65314"/>
                  </a:lnTo>
                  <a:lnTo>
                    <a:pt x="232682" y="62049"/>
                  </a:lnTo>
                  <a:lnTo>
                    <a:pt x="236764" y="57966"/>
                  </a:lnTo>
                  <a:lnTo>
                    <a:pt x="240030" y="53884"/>
                  </a:lnTo>
                  <a:lnTo>
                    <a:pt x="240846" y="53068"/>
                  </a:lnTo>
                  <a:lnTo>
                    <a:pt x="241663" y="50619"/>
                  </a:lnTo>
                  <a:lnTo>
                    <a:pt x="241663" y="49802"/>
                  </a:lnTo>
                  <a:lnTo>
                    <a:pt x="241663" y="48986"/>
                  </a:lnTo>
                  <a:lnTo>
                    <a:pt x="242479" y="48169"/>
                  </a:lnTo>
                  <a:lnTo>
                    <a:pt x="243296" y="48169"/>
                  </a:lnTo>
                  <a:lnTo>
                    <a:pt x="243296" y="48169"/>
                  </a:lnTo>
                  <a:lnTo>
                    <a:pt x="244112" y="48986"/>
                  </a:lnTo>
                  <a:lnTo>
                    <a:pt x="244929" y="49802"/>
                  </a:lnTo>
                  <a:lnTo>
                    <a:pt x="245745" y="50619"/>
                  </a:lnTo>
                  <a:lnTo>
                    <a:pt x="246562" y="51435"/>
                  </a:lnTo>
                  <a:lnTo>
                    <a:pt x="247378" y="52251"/>
                  </a:lnTo>
                  <a:lnTo>
                    <a:pt x="247378" y="53068"/>
                  </a:lnTo>
                  <a:lnTo>
                    <a:pt x="248194" y="53884"/>
                  </a:lnTo>
                  <a:lnTo>
                    <a:pt x="249827" y="53884"/>
                  </a:lnTo>
                  <a:lnTo>
                    <a:pt x="250644" y="54701"/>
                  </a:lnTo>
                  <a:lnTo>
                    <a:pt x="251460" y="56334"/>
                  </a:lnTo>
                  <a:lnTo>
                    <a:pt x="252277" y="57150"/>
                  </a:lnTo>
                  <a:lnTo>
                    <a:pt x="253093" y="57966"/>
                  </a:lnTo>
                  <a:lnTo>
                    <a:pt x="253910" y="57966"/>
                  </a:lnTo>
                  <a:lnTo>
                    <a:pt x="254726" y="57150"/>
                  </a:lnTo>
                  <a:lnTo>
                    <a:pt x="255543" y="56334"/>
                  </a:lnTo>
                  <a:lnTo>
                    <a:pt x="256359" y="54701"/>
                  </a:lnTo>
                  <a:lnTo>
                    <a:pt x="255543" y="54701"/>
                  </a:lnTo>
                  <a:lnTo>
                    <a:pt x="256359" y="53884"/>
                  </a:lnTo>
                  <a:lnTo>
                    <a:pt x="256359" y="53068"/>
                  </a:lnTo>
                  <a:lnTo>
                    <a:pt x="256359" y="52251"/>
                  </a:lnTo>
                  <a:lnTo>
                    <a:pt x="255543" y="51435"/>
                  </a:lnTo>
                  <a:lnTo>
                    <a:pt x="255543" y="49802"/>
                  </a:lnTo>
                  <a:lnTo>
                    <a:pt x="255543" y="48169"/>
                  </a:lnTo>
                  <a:lnTo>
                    <a:pt x="255543" y="47353"/>
                  </a:lnTo>
                  <a:lnTo>
                    <a:pt x="256359" y="46537"/>
                  </a:lnTo>
                  <a:lnTo>
                    <a:pt x="257992" y="45720"/>
                  </a:lnTo>
                  <a:lnTo>
                    <a:pt x="259625" y="44904"/>
                  </a:lnTo>
                  <a:lnTo>
                    <a:pt x="261257" y="44087"/>
                  </a:lnTo>
                  <a:lnTo>
                    <a:pt x="261257" y="45720"/>
                  </a:lnTo>
                  <a:lnTo>
                    <a:pt x="261257" y="48169"/>
                  </a:lnTo>
                  <a:lnTo>
                    <a:pt x="261257" y="49802"/>
                  </a:lnTo>
                  <a:lnTo>
                    <a:pt x="262074" y="53068"/>
                  </a:lnTo>
                  <a:lnTo>
                    <a:pt x="262890" y="53884"/>
                  </a:lnTo>
                  <a:lnTo>
                    <a:pt x="264523" y="53884"/>
                  </a:lnTo>
                  <a:lnTo>
                    <a:pt x="265339" y="53884"/>
                  </a:lnTo>
                  <a:lnTo>
                    <a:pt x="266156" y="53884"/>
                  </a:lnTo>
                  <a:lnTo>
                    <a:pt x="266156" y="53884"/>
                  </a:lnTo>
                  <a:lnTo>
                    <a:pt x="265339" y="52251"/>
                  </a:lnTo>
                  <a:lnTo>
                    <a:pt x="265339" y="48986"/>
                  </a:lnTo>
                  <a:lnTo>
                    <a:pt x="264523" y="47353"/>
                  </a:lnTo>
                  <a:lnTo>
                    <a:pt x="263707" y="45720"/>
                  </a:lnTo>
                  <a:lnTo>
                    <a:pt x="262890" y="44904"/>
                  </a:lnTo>
                  <a:lnTo>
                    <a:pt x="266972" y="44087"/>
                  </a:lnTo>
                  <a:lnTo>
                    <a:pt x="267789" y="43271"/>
                  </a:lnTo>
                  <a:lnTo>
                    <a:pt x="269421" y="41638"/>
                  </a:lnTo>
                  <a:lnTo>
                    <a:pt x="270238" y="40821"/>
                  </a:lnTo>
                  <a:lnTo>
                    <a:pt x="271054" y="39189"/>
                  </a:lnTo>
                  <a:lnTo>
                    <a:pt x="269421" y="38372"/>
                  </a:lnTo>
                  <a:lnTo>
                    <a:pt x="268605" y="36739"/>
                  </a:lnTo>
                  <a:lnTo>
                    <a:pt x="268605" y="35107"/>
                  </a:lnTo>
                  <a:lnTo>
                    <a:pt x="271054" y="32657"/>
                  </a:lnTo>
                  <a:lnTo>
                    <a:pt x="271871" y="31841"/>
                  </a:lnTo>
                  <a:lnTo>
                    <a:pt x="271871" y="32657"/>
                  </a:lnTo>
                  <a:lnTo>
                    <a:pt x="272687" y="32657"/>
                  </a:lnTo>
                  <a:lnTo>
                    <a:pt x="273504" y="32657"/>
                  </a:lnTo>
                  <a:lnTo>
                    <a:pt x="274320" y="32657"/>
                  </a:lnTo>
                  <a:lnTo>
                    <a:pt x="275953" y="31024"/>
                  </a:lnTo>
                  <a:lnTo>
                    <a:pt x="276770" y="29391"/>
                  </a:lnTo>
                  <a:lnTo>
                    <a:pt x="279219" y="26942"/>
                  </a:lnTo>
                  <a:lnTo>
                    <a:pt x="280035" y="25309"/>
                  </a:lnTo>
                  <a:lnTo>
                    <a:pt x="280852" y="22860"/>
                  </a:lnTo>
                  <a:lnTo>
                    <a:pt x="286567" y="16329"/>
                  </a:lnTo>
                  <a:lnTo>
                    <a:pt x="287383" y="15512"/>
                  </a:lnTo>
                  <a:lnTo>
                    <a:pt x="290649" y="8981"/>
                  </a:lnTo>
                  <a:lnTo>
                    <a:pt x="291465" y="8981"/>
                  </a:lnTo>
                  <a:lnTo>
                    <a:pt x="292282" y="9797"/>
                  </a:lnTo>
                  <a:lnTo>
                    <a:pt x="292282" y="12246"/>
                  </a:lnTo>
                  <a:lnTo>
                    <a:pt x="292282" y="13063"/>
                  </a:lnTo>
                  <a:lnTo>
                    <a:pt x="291465" y="14696"/>
                  </a:lnTo>
                  <a:lnTo>
                    <a:pt x="291465" y="16329"/>
                  </a:lnTo>
                  <a:lnTo>
                    <a:pt x="291465" y="16329"/>
                  </a:lnTo>
                  <a:lnTo>
                    <a:pt x="293098" y="15512"/>
                  </a:lnTo>
                  <a:lnTo>
                    <a:pt x="294731" y="13063"/>
                  </a:lnTo>
                  <a:lnTo>
                    <a:pt x="295547" y="11430"/>
                  </a:lnTo>
                  <a:lnTo>
                    <a:pt x="296364" y="10614"/>
                  </a:lnTo>
                  <a:lnTo>
                    <a:pt x="297996" y="11430"/>
                  </a:lnTo>
                  <a:lnTo>
                    <a:pt x="297996" y="11430"/>
                  </a:lnTo>
                  <a:lnTo>
                    <a:pt x="297996" y="13063"/>
                  </a:lnTo>
                  <a:lnTo>
                    <a:pt x="297996" y="13879"/>
                  </a:lnTo>
                  <a:lnTo>
                    <a:pt x="298813" y="15512"/>
                  </a:lnTo>
                  <a:lnTo>
                    <a:pt x="300446" y="16329"/>
                  </a:lnTo>
                  <a:lnTo>
                    <a:pt x="302079" y="17145"/>
                  </a:lnTo>
                  <a:lnTo>
                    <a:pt x="303712" y="17962"/>
                  </a:lnTo>
                  <a:lnTo>
                    <a:pt x="304528" y="18778"/>
                  </a:lnTo>
                  <a:lnTo>
                    <a:pt x="304528" y="19594"/>
                  </a:lnTo>
                  <a:lnTo>
                    <a:pt x="304528" y="21227"/>
                  </a:lnTo>
                  <a:lnTo>
                    <a:pt x="304528" y="22860"/>
                  </a:lnTo>
                  <a:lnTo>
                    <a:pt x="302895" y="24493"/>
                  </a:lnTo>
                  <a:lnTo>
                    <a:pt x="303712" y="26126"/>
                  </a:lnTo>
                  <a:lnTo>
                    <a:pt x="303712" y="26942"/>
                  </a:lnTo>
                  <a:lnTo>
                    <a:pt x="302895" y="27759"/>
                  </a:lnTo>
                  <a:lnTo>
                    <a:pt x="301262" y="28575"/>
                  </a:lnTo>
                  <a:lnTo>
                    <a:pt x="306161" y="27759"/>
                  </a:lnTo>
                  <a:lnTo>
                    <a:pt x="307794" y="26942"/>
                  </a:lnTo>
                  <a:lnTo>
                    <a:pt x="309427" y="25309"/>
                  </a:lnTo>
                  <a:lnTo>
                    <a:pt x="310243" y="26126"/>
                  </a:lnTo>
                  <a:lnTo>
                    <a:pt x="311060" y="27759"/>
                  </a:lnTo>
                  <a:lnTo>
                    <a:pt x="310243" y="28575"/>
                  </a:lnTo>
                  <a:lnTo>
                    <a:pt x="307794" y="29391"/>
                  </a:lnTo>
                  <a:lnTo>
                    <a:pt x="307794" y="29391"/>
                  </a:lnTo>
                  <a:lnTo>
                    <a:pt x="308610" y="30208"/>
                  </a:lnTo>
                  <a:lnTo>
                    <a:pt x="309427" y="30208"/>
                  </a:lnTo>
                  <a:lnTo>
                    <a:pt x="311060" y="29391"/>
                  </a:lnTo>
                  <a:lnTo>
                    <a:pt x="312693" y="28575"/>
                  </a:lnTo>
                  <a:lnTo>
                    <a:pt x="313509" y="28575"/>
                  </a:lnTo>
                  <a:lnTo>
                    <a:pt x="314325" y="28575"/>
                  </a:lnTo>
                  <a:lnTo>
                    <a:pt x="315958" y="29391"/>
                  </a:lnTo>
                  <a:lnTo>
                    <a:pt x="316775" y="30208"/>
                  </a:lnTo>
                  <a:lnTo>
                    <a:pt x="317591" y="31024"/>
                  </a:lnTo>
                  <a:lnTo>
                    <a:pt x="318407" y="32657"/>
                  </a:lnTo>
                  <a:lnTo>
                    <a:pt x="320040" y="33474"/>
                  </a:lnTo>
                  <a:lnTo>
                    <a:pt x="324122" y="35923"/>
                  </a:lnTo>
                  <a:lnTo>
                    <a:pt x="324939" y="35923"/>
                  </a:lnTo>
                  <a:lnTo>
                    <a:pt x="325755" y="35923"/>
                  </a:lnTo>
                  <a:lnTo>
                    <a:pt x="328204" y="35923"/>
                  </a:lnTo>
                  <a:lnTo>
                    <a:pt x="329021" y="35923"/>
                  </a:lnTo>
                  <a:lnTo>
                    <a:pt x="329837" y="36739"/>
                  </a:lnTo>
                  <a:lnTo>
                    <a:pt x="329837" y="37556"/>
                  </a:lnTo>
                  <a:lnTo>
                    <a:pt x="329837" y="38372"/>
                  </a:lnTo>
                  <a:lnTo>
                    <a:pt x="329837" y="39189"/>
                  </a:lnTo>
                  <a:lnTo>
                    <a:pt x="329021" y="40005"/>
                  </a:lnTo>
                  <a:lnTo>
                    <a:pt x="327388" y="40821"/>
                  </a:lnTo>
                  <a:lnTo>
                    <a:pt x="324122" y="42454"/>
                  </a:lnTo>
                  <a:lnTo>
                    <a:pt x="320040" y="43271"/>
                  </a:lnTo>
                  <a:lnTo>
                    <a:pt x="318407" y="43271"/>
                  </a:lnTo>
                  <a:lnTo>
                    <a:pt x="315958" y="42454"/>
                  </a:lnTo>
                  <a:lnTo>
                    <a:pt x="315142" y="42454"/>
                  </a:lnTo>
                  <a:lnTo>
                    <a:pt x="314325" y="42454"/>
                  </a:lnTo>
                  <a:lnTo>
                    <a:pt x="312693" y="44904"/>
                  </a:lnTo>
                  <a:lnTo>
                    <a:pt x="315142" y="47353"/>
                  </a:lnTo>
                  <a:lnTo>
                    <a:pt x="319224" y="49802"/>
                  </a:lnTo>
                  <a:lnTo>
                    <a:pt x="320040" y="50619"/>
                  </a:lnTo>
                  <a:lnTo>
                    <a:pt x="320040" y="51435"/>
                  </a:lnTo>
                  <a:lnTo>
                    <a:pt x="319224" y="52251"/>
                  </a:lnTo>
                  <a:lnTo>
                    <a:pt x="318407" y="52251"/>
                  </a:lnTo>
                  <a:lnTo>
                    <a:pt x="315958" y="53068"/>
                  </a:lnTo>
                  <a:lnTo>
                    <a:pt x="313509" y="53068"/>
                  </a:lnTo>
                  <a:lnTo>
                    <a:pt x="311876" y="53884"/>
                  </a:lnTo>
                  <a:lnTo>
                    <a:pt x="310243" y="54701"/>
                  </a:lnTo>
                  <a:lnTo>
                    <a:pt x="308610" y="54701"/>
                  </a:lnTo>
                  <a:lnTo>
                    <a:pt x="306161" y="53068"/>
                  </a:lnTo>
                  <a:lnTo>
                    <a:pt x="305345" y="53068"/>
                  </a:lnTo>
                  <a:lnTo>
                    <a:pt x="304528" y="53884"/>
                  </a:lnTo>
                  <a:lnTo>
                    <a:pt x="297180" y="53068"/>
                  </a:lnTo>
                  <a:lnTo>
                    <a:pt x="297180" y="53068"/>
                  </a:lnTo>
                  <a:close/>
                  <a:moveTo>
                    <a:pt x="40821" y="18778"/>
                  </a:moveTo>
                  <a:lnTo>
                    <a:pt x="43271" y="19594"/>
                  </a:lnTo>
                  <a:lnTo>
                    <a:pt x="44087" y="20411"/>
                  </a:lnTo>
                  <a:lnTo>
                    <a:pt x="47353" y="25309"/>
                  </a:lnTo>
                  <a:lnTo>
                    <a:pt x="51435" y="28575"/>
                  </a:lnTo>
                  <a:lnTo>
                    <a:pt x="53068" y="30208"/>
                  </a:lnTo>
                  <a:lnTo>
                    <a:pt x="54701" y="31024"/>
                  </a:lnTo>
                  <a:lnTo>
                    <a:pt x="56334" y="32657"/>
                  </a:lnTo>
                  <a:lnTo>
                    <a:pt x="57967" y="35107"/>
                  </a:lnTo>
                  <a:lnTo>
                    <a:pt x="61232" y="41638"/>
                  </a:lnTo>
                  <a:lnTo>
                    <a:pt x="62049" y="44904"/>
                  </a:lnTo>
                  <a:lnTo>
                    <a:pt x="62049" y="49802"/>
                  </a:lnTo>
                  <a:lnTo>
                    <a:pt x="61232" y="56334"/>
                  </a:lnTo>
                  <a:lnTo>
                    <a:pt x="60416" y="59599"/>
                  </a:lnTo>
                  <a:lnTo>
                    <a:pt x="60416" y="61232"/>
                  </a:lnTo>
                  <a:lnTo>
                    <a:pt x="62049" y="63682"/>
                  </a:lnTo>
                  <a:lnTo>
                    <a:pt x="62049" y="66131"/>
                  </a:lnTo>
                  <a:lnTo>
                    <a:pt x="62049" y="67764"/>
                  </a:lnTo>
                  <a:lnTo>
                    <a:pt x="62049" y="73479"/>
                  </a:lnTo>
                  <a:lnTo>
                    <a:pt x="62865" y="75112"/>
                  </a:lnTo>
                  <a:lnTo>
                    <a:pt x="63682" y="75928"/>
                  </a:lnTo>
                  <a:lnTo>
                    <a:pt x="68580" y="79194"/>
                  </a:lnTo>
                  <a:lnTo>
                    <a:pt x="68580" y="80010"/>
                  </a:lnTo>
                  <a:lnTo>
                    <a:pt x="71029" y="84092"/>
                  </a:lnTo>
                  <a:lnTo>
                    <a:pt x="75112" y="93073"/>
                  </a:lnTo>
                  <a:lnTo>
                    <a:pt x="75928" y="97155"/>
                  </a:lnTo>
                  <a:lnTo>
                    <a:pt x="75928" y="97971"/>
                  </a:lnTo>
                  <a:lnTo>
                    <a:pt x="75112" y="98788"/>
                  </a:lnTo>
                  <a:lnTo>
                    <a:pt x="74295" y="98788"/>
                  </a:lnTo>
                  <a:lnTo>
                    <a:pt x="73479" y="97971"/>
                  </a:lnTo>
                  <a:lnTo>
                    <a:pt x="73479" y="97155"/>
                  </a:lnTo>
                  <a:lnTo>
                    <a:pt x="73479" y="96339"/>
                  </a:lnTo>
                  <a:lnTo>
                    <a:pt x="73479" y="95522"/>
                  </a:lnTo>
                  <a:lnTo>
                    <a:pt x="72662" y="94706"/>
                  </a:lnTo>
                  <a:lnTo>
                    <a:pt x="71846" y="93889"/>
                  </a:lnTo>
                  <a:lnTo>
                    <a:pt x="71846" y="94706"/>
                  </a:lnTo>
                  <a:lnTo>
                    <a:pt x="71846" y="96339"/>
                  </a:lnTo>
                  <a:lnTo>
                    <a:pt x="70213" y="96339"/>
                  </a:lnTo>
                  <a:lnTo>
                    <a:pt x="68580" y="95522"/>
                  </a:lnTo>
                  <a:lnTo>
                    <a:pt x="66947" y="96339"/>
                  </a:lnTo>
                  <a:lnTo>
                    <a:pt x="64498" y="97971"/>
                  </a:lnTo>
                  <a:lnTo>
                    <a:pt x="63682" y="97971"/>
                  </a:lnTo>
                  <a:lnTo>
                    <a:pt x="62865" y="96339"/>
                  </a:lnTo>
                  <a:lnTo>
                    <a:pt x="62049" y="95522"/>
                  </a:lnTo>
                  <a:lnTo>
                    <a:pt x="61232" y="94706"/>
                  </a:lnTo>
                  <a:lnTo>
                    <a:pt x="53885" y="90624"/>
                  </a:lnTo>
                  <a:lnTo>
                    <a:pt x="51435" y="89807"/>
                  </a:lnTo>
                  <a:lnTo>
                    <a:pt x="48169" y="86541"/>
                  </a:lnTo>
                  <a:lnTo>
                    <a:pt x="41638" y="83276"/>
                  </a:lnTo>
                  <a:lnTo>
                    <a:pt x="37556" y="80010"/>
                  </a:lnTo>
                  <a:lnTo>
                    <a:pt x="35923" y="78377"/>
                  </a:lnTo>
                  <a:lnTo>
                    <a:pt x="31841" y="76744"/>
                  </a:lnTo>
                  <a:lnTo>
                    <a:pt x="30208" y="74295"/>
                  </a:lnTo>
                  <a:lnTo>
                    <a:pt x="29392" y="73479"/>
                  </a:lnTo>
                  <a:lnTo>
                    <a:pt x="28575" y="72662"/>
                  </a:lnTo>
                  <a:lnTo>
                    <a:pt x="29392" y="70213"/>
                  </a:lnTo>
                  <a:lnTo>
                    <a:pt x="29392" y="67764"/>
                  </a:lnTo>
                  <a:lnTo>
                    <a:pt x="28575" y="66131"/>
                  </a:lnTo>
                  <a:lnTo>
                    <a:pt x="25310" y="62865"/>
                  </a:lnTo>
                  <a:lnTo>
                    <a:pt x="23677" y="60416"/>
                  </a:lnTo>
                  <a:lnTo>
                    <a:pt x="20411" y="57966"/>
                  </a:lnTo>
                  <a:lnTo>
                    <a:pt x="19594" y="56334"/>
                  </a:lnTo>
                  <a:lnTo>
                    <a:pt x="18778" y="54701"/>
                  </a:lnTo>
                  <a:lnTo>
                    <a:pt x="19594" y="53884"/>
                  </a:lnTo>
                  <a:lnTo>
                    <a:pt x="20411" y="53884"/>
                  </a:lnTo>
                  <a:lnTo>
                    <a:pt x="19594" y="53068"/>
                  </a:lnTo>
                  <a:lnTo>
                    <a:pt x="17962" y="50619"/>
                  </a:lnTo>
                  <a:lnTo>
                    <a:pt x="17145" y="48169"/>
                  </a:lnTo>
                  <a:lnTo>
                    <a:pt x="17145" y="43271"/>
                  </a:lnTo>
                  <a:lnTo>
                    <a:pt x="14696" y="36739"/>
                  </a:lnTo>
                  <a:lnTo>
                    <a:pt x="13063" y="27759"/>
                  </a:lnTo>
                  <a:lnTo>
                    <a:pt x="13063" y="24493"/>
                  </a:lnTo>
                  <a:lnTo>
                    <a:pt x="12246" y="21227"/>
                  </a:lnTo>
                  <a:lnTo>
                    <a:pt x="10614" y="17962"/>
                  </a:lnTo>
                  <a:lnTo>
                    <a:pt x="8981" y="15512"/>
                  </a:lnTo>
                  <a:lnTo>
                    <a:pt x="8164" y="13879"/>
                  </a:lnTo>
                  <a:lnTo>
                    <a:pt x="8164" y="13063"/>
                  </a:lnTo>
                  <a:lnTo>
                    <a:pt x="8164" y="10614"/>
                  </a:lnTo>
                  <a:lnTo>
                    <a:pt x="8164" y="9797"/>
                  </a:lnTo>
                  <a:lnTo>
                    <a:pt x="8981" y="9797"/>
                  </a:lnTo>
                  <a:lnTo>
                    <a:pt x="9797" y="9797"/>
                  </a:lnTo>
                  <a:lnTo>
                    <a:pt x="11430" y="12246"/>
                  </a:lnTo>
                  <a:lnTo>
                    <a:pt x="14696" y="13879"/>
                  </a:lnTo>
                  <a:lnTo>
                    <a:pt x="15512" y="13879"/>
                  </a:lnTo>
                  <a:lnTo>
                    <a:pt x="17145" y="13063"/>
                  </a:lnTo>
                  <a:lnTo>
                    <a:pt x="17962" y="13063"/>
                  </a:lnTo>
                  <a:lnTo>
                    <a:pt x="18778" y="13879"/>
                  </a:lnTo>
                  <a:lnTo>
                    <a:pt x="18778" y="15512"/>
                  </a:lnTo>
                  <a:lnTo>
                    <a:pt x="19594" y="17145"/>
                  </a:lnTo>
                  <a:lnTo>
                    <a:pt x="21227" y="17145"/>
                  </a:lnTo>
                  <a:lnTo>
                    <a:pt x="22044" y="17145"/>
                  </a:lnTo>
                  <a:lnTo>
                    <a:pt x="22044" y="17145"/>
                  </a:lnTo>
                  <a:lnTo>
                    <a:pt x="22044" y="18778"/>
                  </a:lnTo>
                  <a:lnTo>
                    <a:pt x="22044" y="21227"/>
                  </a:lnTo>
                  <a:lnTo>
                    <a:pt x="22044" y="22860"/>
                  </a:lnTo>
                  <a:lnTo>
                    <a:pt x="20411" y="24493"/>
                  </a:lnTo>
                  <a:lnTo>
                    <a:pt x="20411" y="26126"/>
                  </a:lnTo>
                  <a:lnTo>
                    <a:pt x="21227" y="26942"/>
                  </a:lnTo>
                  <a:lnTo>
                    <a:pt x="22044" y="27759"/>
                  </a:lnTo>
                  <a:lnTo>
                    <a:pt x="22860" y="28575"/>
                  </a:lnTo>
                  <a:lnTo>
                    <a:pt x="23677" y="28575"/>
                  </a:lnTo>
                  <a:lnTo>
                    <a:pt x="24493" y="27759"/>
                  </a:lnTo>
                  <a:lnTo>
                    <a:pt x="25310" y="26942"/>
                  </a:lnTo>
                  <a:lnTo>
                    <a:pt x="26126" y="26126"/>
                  </a:lnTo>
                  <a:lnTo>
                    <a:pt x="28575" y="25309"/>
                  </a:lnTo>
                  <a:lnTo>
                    <a:pt x="31025" y="24493"/>
                  </a:lnTo>
                  <a:lnTo>
                    <a:pt x="31025" y="24493"/>
                  </a:lnTo>
                  <a:lnTo>
                    <a:pt x="31025" y="24493"/>
                  </a:lnTo>
                  <a:lnTo>
                    <a:pt x="31841" y="26126"/>
                  </a:lnTo>
                  <a:lnTo>
                    <a:pt x="32657" y="26126"/>
                  </a:lnTo>
                  <a:lnTo>
                    <a:pt x="33474" y="26126"/>
                  </a:lnTo>
                  <a:lnTo>
                    <a:pt x="34290" y="26126"/>
                  </a:lnTo>
                  <a:lnTo>
                    <a:pt x="35923" y="25309"/>
                  </a:lnTo>
                  <a:lnTo>
                    <a:pt x="36739" y="23676"/>
                  </a:lnTo>
                  <a:lnTo>
                    <a:pt x="36739" y="22860"/>
                  </a:lnTo>
                  <a:lnTo>
                    <a:pt x="38372" y="21227"/>
                  </a:lnTo>
                  <a:lnTo>
                    <a:pt x="38372" y="19594"/>
                  </a:lnTo>
                  <a:lnTo>
                    <a:pt x="40821" y="18778"/>
                  </a:lnTo>
                  <a:close/>
                  <a:moveTo>
                    <a:pt x="4082" y="14696"/>
                  </a:moveTo>
                  <a:lnTo>
                    <a:pt x="4899" y="16329"/>
                  </a:lnTo>
                  <a:lnTo>
                    <a:pt x="4082" y="17145"/>
                  </a:lnTo>
                  <a:lnTo>
                    <a:pt x="4082" y="17145"/>
                  </a:lnTo>
                  <a:lnTo>
                    <a:pt x="3266" y="17145"/>
                  </a:lnTo>
                  <a:lnTo>
                    <a:pt x="2450" y="17962"/>
                  </a:lnTo>
                  <a:lnTo>
                    <a:pt x="1633" y="17962"/>
                  </a:lnTo>
                  <a:lnTo>
                    <a:pt x="817" y="16329"/>
                  </a:lnTo>
                  <a:lnTo>
                    <a:pt x="0" y="15512"/>
                  </a:lnTo>
                  <a:lnTo>
                    <a:pt x="0" y="14696"/>
                  </a:lnTo>
                  <a:lnTo>
                    <a:pt x="817" y="14696"/>
                  </a:lnTo>
                  <a:lnTo>
                    <a:pt x="1633" y="14696"/>
                  </a:lnTo>
                  <a:lnTo>
                    <a:pt x="4082" y="14696"/>
                  </a:lnTo>
                  <a:lnTo>
                    <a:pt x="4082" y="14696"/>
                  </a:lnTo>
                  <a:close/>
                  <a:moveTo>
                    <a:pt x="11430" y="34290"/>
                  </a:moveTo>
                  <a:lnTo>
                    <a:pt x="11430" y="34290"/>
                  </a:lnTo>
                  <a:lnTo>
                    <a:pt x="9797" y="34290"/>
                  </a:lnTo>
                  <a:lnTo>
                    <a:pt x="9797" y="31841"/>
                  </a:lnTo>
                  <a:lnTo>
                    <a:pt x="10614" y="31841"/>
                  </a:lnTo>
                  <a:lnTo>
                    <a:pt x="11430" y="32657"/>
                  </a:lnTo>
                  <a:lnTo>
                    <a:pt x="12246" y="33474"/>
                  </a:lnTo>
                  <a:lnTo>
                    <a:pt x="11430" y="34290"/>
                  </a:lnTo>
                  <a:close/>
                  <a:moveTo>
                    <a:pt x="302079" y="52251"/>
                  </a:moveTo>
                  <a:lnTo>
                    <a:pt x="299629" y="52251"/>
                  </a:lnTo>
                  <a:lnTo>
                    <a:pt x="297996" y="52251"/>
                  </a:lnTo>
                  <a:lnTo>
                    <a:pt x="297996" y="51435"/>
                  </a:lnTo>
                  <a:lnTo>
                    <a:pt x="297996" y="50619"/>
                  </a:lnTo>
                  <a:lnTo>
                    <a:pt x="298813" y="50619"/>
                  </a:lnTo>
                  <a:lnTo>
                    <a:pt x="299629" y="50619"/>
                  </a:lnTo>
                  <a:lnTo>
                    <a:pt x="302079" y="52251"/>
                  </a:lnTo>
                  <a:close/>
                  <a:moveTo>
                    <a:pt x="27759" y="71846"/>
                  </a:moveTo>
                  <a:lnTo>
                    <a:pt x="26943" y="71846"/>
                  </a:lnTo>
                  <a:lnTo>
                    <a:pt x="26943" y="71029"/>
                  </a:lnTo>
                  <a:lnTo>
                    <a:pt x="27759" y="71846"/>
                  </a:lnTo>
                  <a:lnTo>
                    <a:pt x="27759" y="70213"/>
                  </a:lnTo>
                  <a:lnTo>
                    <a:pt x="27759" y="70213"/>
                  </a:lnTo>
                  <a:lnTo>
                    <a:pt x="27759" y="71846"/>
                  </a:lnTo>
                  <a:close/>
                  <a:moveTo>
                    <a:pt x="75928" y="76744"/>
                  </a:moveTo>
                  <a:lnTo>
                    <a:pt x="75928" y="76744"/>
                  </a:lnTo>
                  <a:lnTo>
                    <a:pt x="74295" y="76744"/>
                  </a:lnTo>
                  <a:lnTo>
                    <a:pt x="74295" y="75928"/>
                  </a:lnTo>
                  <a:lnTo>
                    <a:pt x="75112" y="74295"/>
                  </a:lnTo>
                  <a:lnTo>
                    <a:pt x="75112" y="74295"/>
                  </a:lnTo>
                  <a:lnTo>
                    <a:pt x="75928" y="76744"/>
                  </a:lnTo>
                  <a:lnTo>
                    <a:pt x="75928" y="76744"/>
                  </a:lnTo>
                  <a:close/>
                  <a:moveTo>
                    <a:pt x="194310" y="81643"/>
                  </a:moveTo>
                  <a:lnTo>
                    <a:pt x="194310" y="81643"/>
                  </a:lnTo>
                  <a:lnTo>
                    <a:pt x="192677" y="81643"/>
                  </a:lnTo>
                  <a:lnTo>
                    <a:pt x="192677" y="76744"/>
                  </a:lnTo>
                  <a:lnTo>
                    <a:pt x="193494" y="75928"/>
                  </a:lnTo>
                  <a:lnTo>
                    <a:pt x="193494" y="75928"/>
                  </a:lnTo>
                  <a:lnTo>
                    <a:pt x="193494" y="76744"/>
                  </a:lnTo>
                  <a:lnTo>
                    <a:pt x="193494" y="79194"/>
                  </a:lnTo>
                  <a:lnTo>
                    <a:pt x="194310" y="81643"/>
                  </a:lnTo>
                  <a:lnTo>
                    <a:pt x="194310" y="81643"/>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57" name="Freeform: Shape 356">
              <a:extLst>
                <a:ext uri="{FF2B5EF4-FFF2-40B4-BE49-F238E27FC236}">
                  <a16:creationId xmlns:a16="http://schemas.microsoft.com/office/drawing/2014/main" id="{B6F5BAB9-411F-BCB8-28D1-EA487714AABA}"/>
                </a:ext>
              </a:extLst>
            </p:cNvPr>
            <p:cNvSpPr/>
            <p:nvPr/>
          </p:nvSpPr>
          <p:spPr>
            <a:xfrm>
              <a:off x="4881426" y="4391568"/>
              <a:ext cx="173899" cy="285749"/>
            </a:xfrm>
            <a:custGeom>
              <a:avLst/>
              <a:gdLst>
                <a:gd name="connsiteX0" fmla="*/ 41638 w 173899"/>
                <a:gd name="connsiteY0" fmla="*/ 285750 h 285749"/>
                <a:gd name="connsiteX1" fmla="*/ 40005 w 173899"/>
                <a:gd name="connsiteY1" fmla="*/ 285750 h 285749"/>
                <a:gd name="connsiteX2" fmla="*/ 36739 w 173899"/>
                <a:gd name="connsiteY2" fmla="*/ 285750 h 285749"/>
                <a:gd name="connsiteX3" fmla="*/ 35106 w 173899"/>
                <a:gd name="connsiteY3" fmla="*/ 285750 h 285749"/>
                <a:gd name="connsiteX4" fmla="*/ 32657 w 173899"/>
                <a:gd name="connsiteY4" fmla="*/ 285750 h 285749"/>
                <a:gd name="connsiteX5" fmla="*/ 30207 w 173899"/>
                <a:gd name="connsiteY5" fmla="*/ 284934 h 285749"/>
                <a:gd name="connsiteX6" fmla="*/ 28575 w 173899"/>
                <a:gd name="connsiteY6" fmla="*/ 284934 h 285749"/>
                <a:gd name="connsiteX7" fmla="*/ 28575 w 173899"/>
                <a:gd name="connsiteY7" fmla="*/ 279219 h 285749"/>
                <a:gd name="connsiteX8" fmla="*/ 27758 w 173899"/>
                <a:gd name="connsiteY8" fmla="*/ 277586 h 285749"/>
                <a:gd name="connsiteX9" fmla="*/ 26942 w 173899"/>
                <a:gd name="connsiteY9" fmla="*/ 275953 h 285749"/>
                <a:gd name="connsiteX10" fmla="*/ 26942 w 173899"/>
                <a:gd name="connsiteY10" fmla="*/ 275137 h 285749"/>
                <a:gd name="connsiteX11" fmla="*/ 26942 w 173899"/>
                <a:gd name="connsiteY11" fmla="*/ 274320 h 285749"/>
                <a:gd name="connsiteX12" fmla="*/ 26942 w 173899"/>
                <a:gd name="connsiteY12" fmla="*/ 272687 h 285749"/>
                <a:gd name="connsiteX13" fmla="*/ 26942 w 173899"/>
                <a:gd name="connsiteY13" fmla="*/ 271054 h 285749"/>
                <a:gd name="connsiteX14" fmla="*/ 25309 w 173899"/>
                <a:gd name="connsiteY14" fmla="*/ 270238 h 285749"/>
                <a:gd name="connsiteX15" fmla="*/ 25309 w 173899"/>
                <a:gd name="connsiteY15" fmla="*/ 270238 h 285749"/>
                <a:gd name="connsiteX16" fmla="*/ 25309 w 173899"/>
                <a:gd name="connsiteY16" fmla="*/ 268605 h 285749"/>
                <a:gd name="connsiteX17" fmla="*/ 25309 w 173899"/>
                <a:gd name="connsiteY17" fmla="*/ 266972 h 285749"/>
                <a:gd name="connsiteX18" fmla="*/ 26125 w 173899"/>
                <a:gd name="connsiteY18" fmla="*/ 264523 h 285749"/>
                <a:gd name="connsiteX19" fmla="*/ 26125 w 173899"/>
                <a:gd name="connsiteY19" fmla="*/ 259624 h 285749"/>
                <a:gd name="connsiteX20" fmla="*/ 26125 w 173899"/>
                <a:gd name="connsiteY20" fmla="*/ 257991 h 285749"/>
                <a:gd name="connsiteX21" fmla="*/ 26125 w 173899"/>
                <a:gd name="connsiteY21" fmla="*/ 254726 h 285749"/>
                <a:gd name="connsiteX22" fmla="*/ 26125 w 173899"/>
                <a:gd name="connsiteY22" fmla="*/ 250644 h 285749"/>
                <a:gd name="connsiteX23" fmla="*/ 26125 w 173899"/>
                <a:gd name="connsiteY23" fmla="*/ 246562 h 285749"/>
                <a:gd name="connsiteX24" fmla="*/ 26125 w 173899"/>
                <a:gd name="connsiteY24" fmla="*/ 243296 h 285749"/>
                <a:gd name="connsiteX25" fmla="*/ 26125 w 173899"/>
                <a:gd name="connsiteY25" fmla="*/ 241663 h 285749"/>
                <a:gd name="connsiteX26" fmla="*/ 26125 w 173899"/>
                <a:gd name="connsiteY26" fmla="*/ 240846 h 285749"/>
                <a:gd name="connsiteX27" fmla="*/ 25309 w 173899"/>
                <a:gd name="connsiteY27" fmla="*/ 237581 h 285749"/>
                <a:gd name="connsiteX28" fmla="*/ 24493 w 173899"/>
                <a:gd name="connsiteY28" fmla="*/ 234315 h 285749"/>
                <a:gd name="connsiteX29" fmla="*/ 23676 w 173899"/>
                <a:gd name="connsiteY29" fmla="*/ 231866 h 285749"/>
                <a:gd name="connsiteX30" fmla="*/ 22043 w 173899"/>
                <a:gd name="connsiteY30" fmla="*/ 230233 h 285749"/>
                <a:gd name="connsiteX31" fmla="*/ 22043 w 173899"/>
                <a:gd name="connsiteY31" fmla="*/ 229416 h 285749"/>
                <a:gd name="connsiteX32" fmla="*/ 22043 w 173899"/>
                <a:gd name="connsiteY32" fmla="*/ 227784 h 285749"/>
                <a:gd name="connsiteX33" fmla="*/ 21227 w 173899"/>
                <a:gd name="connsiteY33" fmla="*/ 225334 h 285749"/>
                <a:gd name="connsiteX34" fmla="*/ 20411 w 173899"/>
                <a:gd name="connsiteY34" fmla="*/ 223701 h 285749"/>
                <a:gd name="connsiteX35" fmla="*/ 20411 w 173899"/>
                <a:gd name="connsiteY35" fmla="*/ 222885 h 285749"/>
                <a:gd name="connsiteX36" fmla="*/ 20411 w 173899"/>
                <a:gd name="connsiteY36" fmla="*/ 220436 h 285749"/>
                <a:gd name="connsiteX37" fmla="*/ 19594 w 173899"/>
                <a:gd name="connsiteY37" fmla="*/ 215537 h 285749"/>
                <a:gd name="connsiteX38" fmla="*/ 18778 w 173899"/>
                <a:gd name="connsiteY38" fmla="*/ 212271 h 285749"/>
                <a:gd name="connsiteX39" fmla="*/ 17961 w 173899"/>
                <a:gd name="connsiteY39" fmla="*/ 208189 h 285749"/>
                <a:gd name="connsiteX40" fmla="*/ 17145 w 173899"/>
                <a:gd name="connsiteY40" fmla="*/ 205740 h 285749"/>
                <a:gd name="connsiteX41" fmla="*/ 17145 w 173899"/>
                <a:gd name="connsiteY41" fmla="*/ 204924 h 285749"/>
                <a:gd name="connsiteX42" fmla="*/ 17145 w 173899"/>
                <a:gd name="connsiteY42" fmla="*/ 204107 h 285749"/>
                <a:gd name="connsiteX43" fmla="*/ 19594 w 173899"/>
                <a:gd name="connsiteY43" fmla="*/ 202474 h 285749"/>
                <a:gd name="connsiteX44" fmla="*/ 22043 w 173899"/>
                <a:gd name="connsiteY44" fmla="*/ 200025 h 285749"/>
                <a:gd name="connsiteX45" fmla="*/ 24493 w 173899"/>
                <a:gd name="connsiteY45" fmla="*/ 196759 h 285749"/>
                <a:gd name="connsiteX46" fmla="*/ 26942 w 173899"/>
                <a:gd name="connsiteY46" fmla="*/ 194310 h 285749"/>
                <a:gd name="connsiteX47" fmla="*/ 29391 w 173899"/>
                <a:gd name="connsiteY47" fmla="*/ 191861 h 285749"/>
                <a:gd name="connsiteX48" fmla="*/ 32657 w 173899"/>
                <a:gd name="connsiteY48" fmla="*/ 188595 h 285749"/>
                <a:gd name="connsiteX49" fmla="*/ 35923 w 173899"/>
                <a:gd name="connsiteY49" fmla="*/ 185329 h 285749"/>
                <a:gd name="connsiteX50" fmla="*/ 36739 w 173899"/>
                <a:gd name="connsiteY50" fmla="*/ 185329 h 285749"/>
                <a:gd name="connsiteX51" fmla="*/ 36739 w 173899"/>
                <a:gd name="connsiteY51" fmla="*/ 185329 h 285749"/>
                <a:gd name="connsiteX52" fmla="*/ 35106 w 173899"/>
                <a:gd name="connsiteY52" fmla="*/ 182880 h 285749"/>
                <a:gd name="connsiteX53" fmla="*/ 36739 w 173899"/>
                <a:gd name="connsiteY53" fmla="*/ 179614 h 285749"/>
                <a:gd name="connsiteX54" fmla="*/ 36739 w 173899"/>
                <a:gd name="connsiteY54" fmla="*/ 177165 h 285749"/>
                <a:gd name="connsiteX55" fmla="*/ 36739 w 173899"/>
                <a:gd name="connsiteY55" fmla="*/ 175532 h 285749"/>
                <a:gd name="connsiteX56" fmla="*/ 36739 w 173899"/>
                <a:gd name="connsiteY56" fmla="*/ 174716 h 285749"/>
                <a:gd name="connsiteX57" fmla="*/ 37556 w 173899"/>
                <a:gd name="connsiteY57" fmla="*/ 173899 h 285749"/>
                <a:gd name="connsiteX58" fmla="*/ 40005 w 173899"/>
                <a:gd name="connsiteY58" fmla="*/ 172266 h 285749"/>
                <a:gd name="connsiteX59" fmla="*/ 41638 w 173899"/>
                <a:gd name="connsiteY59" fmla="*/ 169817 h 285749"/>
                <a:gd name="connsiteX60" fmla="*/ 43271 w 173899"/>
                <a:gd name="connsiteY60" fmla="*/ 167368 h 285749"/>
                <a:gd name="connsiteX61" fmla="*/ 44904 w 173899"/>
                <a:gd name="connsiteY61" fmla="*/ 163286 h 285749"/>
                <a:gd name="connsiteX62" fmla="*/ 44904 w 173899"/>
                <a:gd name="connsiteY62" fmla="*/ 162469 h 285749"/>
                <a:gd name="connsiteX63" fmla="*/ 44904 w 173899"/>
                <a:gd name="connsiteY63" fmla="*/ 161653 h 285749"/>
                <a:gd name="connsiteX64" fmla="*/ 44087 w 173899"/>
                <a:gd name="connsiteY64" fmla="*/ 160020 h 285749"/>
                <a:gd name="connsiteX65" fmla="*/ 42454 w 173899"/>
                <a:gd name="connsiteY65" fmla="*/ 157571 h 285749"/>
                <a:gd name="connsiteX66" fmla="*/ 41638 w 173899"/>
                <a:gd name="connsiteY66" fmla="*/ 155938 h 285749"/>
                <a:gd name="connsiteX67" fmla="*/ 40821 w 173899"/>
                <a:gd name="connsiteY67" fmla="*/ 152672 h 285749"/>
                <a:gd name="connsiteX68" fmla="*/ 41638 w 173899"/>
                <a:gd name="connsiteY68" fmla="*/ 150223 h 285749"/>
                <a:gd name="connsiteX69" fmla="*/ 41638 w 173899"/>
                <a:gd name="connsiteY69" fmla="*/ 148590 h 285749"/>
                <a:gd name="connsiteX70" fmla="*/ 41638 w 173899"/>
                <a:gd name="connsiteY70" fmla="*/ 147774 h 285749"/>
                <a:gd name="connsiteX71" fmla="*/ 41638 w 173899"/>
                <a:gd name="connsiteY71" fmla="*/ 146957 h 285749"/>
                <a:gd name="connsiteX72" fmla="*/ 40821 w 173899"/>
                <a:gd name="connsiteY72" fmla="*/ 146141 h 285749"/>
                <a:gd name="connsiteX73" fmla="*/ 40005 w 173899"/>
                <a:gd name="connsiteY73" fmla="*/ 146141 h 285749"/>
                <a:gd name="connsiteX74" fmla="*/ 40005 w 173899"/>
                <a:gd name="connsiteY74" fmla="*/ 145324 h 285749"/>
                <a:gd name="connsiteX75" fmla="*/ 40005 w 173899"/>
                <a:gd name="connsiteY75" fmla="*/ 143691 h 285749"/>
                <a:gd name="connsiteX76" fmla="*/ 40005 w 173899"/>
                <a:gd name="connsiteY76" fmla="*/ 142875 h 285749"/>
                <a:gd name="connsiteX77" fmla="*/ 42454 w 173899"/>
                <a:gd name="connsiteY77" fmla="*/ 142059 h 285749"/>
                <a:gd name="connsiteX78" fmla="*/ 43271 w 173899"/>
                <a:gd name="connsiteY78" fmla="*/ 141242 h 285749"/>
                <a:gd name="connsiteX79" fmla="*/ 43271 w 173899"/>
                <a:gd name="connsiteY79" fmla="*/ 140426 h 285749"/>
                <a:gd name="connsiteX80" fmla="*/ 43271 w 173899"/>
                <a:gd name="connsiteY80" fmla="*/ 139609 h 285749"/>
                <a:gd name="connsiteX81" fmla="*/ 44087 w 173899"/>
                <a:gd name="connsiteY81" fmla="*/ 137160 h 285749"/>
                <a:gd name="connsiteX82" fmla="*/ 44904 w 173899"/>
                <a:gd name="connsiteY82" fmla="*/ 134711 h 285749"/>
                <a:gd name="connsiteX83" fmla="*/ 44904 w 173899"/>
                <a:gd name="connsiteY83" fmla="*/ 133894 h 285749"/>
                <a:gd name="connsiteX84" fmla="*/ 44904 w 173899"/>
                <a:gd name="connsiteY84" fmla="*/ 133078 h 285749"/>
                <a:gd name="connsiteX85" fmla="*/ 44904 w 173899"/>
                <a:gd name="connsiteY85" fmla="*/ 131445 h 285749"/>
                <a:gd name="connsiteX86" fmla="*/ 44904 w 173899"/>
                <a:gd name="connsiteY86" fmla="*/ 129812 h 285749"/>
                <a:gd name="connsiteX87" fmla="*/ 44904 w 173899"/>
                <a:gd name="connsiteY87" fmla="*/ 124097 h 285749"/>
                <a:gd name="connsiteX88" fmla="*/ 45720 w 173899"/>
                <a:gd name="connsiteY88" fmla="*/ 118382 h 285749"/>
                <a:gd name="connsiteX89" fmla="*/ 45720 w 173899"/>
                <a:gd name="connsiteY89" fmla="*/ 115116 h 285749"/>
                <a:gd name="connsiteX90" fmla="*/ 44087 w 173899"/>
                <a:gd name="connsiteY90" fmla="*/ 111034 h 285749"/>
                <a:gd name="connsiteX91" fmla="*/ 44087 w 173899"/>
                <a:gd name="connsiteY91" fmla="*/ 108585 h 285749"/>
                <a:gd name="connsiteX92" fmla="*/ 44904 w 173899"/>
                <a:gd name="connsiteY92" fmla="*/ 106952 h 285749"/>
                <a:gd name="connsiteX93" fmla="*/ 44904 w 173899"/>
                <a:gd name="connsiteY93" fmla="*/ 106136 h 285749"/>
                <a:gd name="connsiteX94" fmla="*/ 44087 w 173899"/>
                <a:gd name="connsiteY94" fmla="*/ 106136 h 285749"/>
                <a:gd name="connsiteX95" fmla="*/ 42454 w 173899"/>
                <a:gd name="connsiteY95" fmla="*/ 106136 h 285749"/>
                <a:gd name="connsiteX96" fmla="*/ 41638 w 173899"/>
                <a:gd name="connsiteY96" fmla="*/ 106136 h 285749"/>
                <a:gd name="connsiteX97" fmla="*/ 40005 w 173899"/>
                <a:gd name="connsiteY97" fmla="*/ 104503 h 285749"/>
                <a:gd name="connsiteX98" fmla="*/ 36739 w 173899"/>
                <a:gd name="connsiteY98" fmla="*/ 102870 h 285749"/>
                <a:gd name="connsiteX99" fmla="*/ 33473 w 173899"/>
                <a:gd name="connsiteY99" fmla="*/ 102054 h 285749"/>
                <a:gd name="connsiteX100" fmla="*/ 28575 w 173899"/>
                <a:gd name="connsiteY100" fmla="*/ 102054 h 285749"/>
                <a:gd name="connsiteX101" fmla="*/ 24493 w 173899"/>
                <a:gd name="connsiteY101" fmla="*/ 97971 h 285749"/>
                <a:gd name="connsiteX102" fmla="*/ 21227 w 173899"/>
                <a:gd name="connsiteY102" fmla="*/ 97155 h 285749"/>
                <a:gd name="connsiteX103" fmla="*/ 20411 w 173899"/>
                <a:gd name="connsiteY103" fmla="*/ 96339 h 285749"/>
                <a:gd name="connsiteX104" fmla="*/ 17145 w 173899"/>
                <a:gd name="connsiteY104" fmla="*/ 93889 h 285749"/>
                <a:gd name="connsiteX105" fmla="*/ 12246 w 173899"/>
                <a:gd name="connsiteY105" fmla="*/ 93889 h 285749"/>
                <a:gd name="connsiteX106" fmla="*/ 7348 w 173899"/>
                <a:gd name="connsiteY106" fmla="*/ 93889 h 285749"/>
                <a:gd name="connsiteX107" fmla="*/ 4082 w 173899"/>
                <a:gd name="connsiteY107" fmla="*/ 93889 h 285749"/>
                <a:gd name="connsiteX108" fmla="*/ 3265 w 173899"/>
                <a:gd name="connsiteY108" fmla="*/ 93889 h 285749"/>
                <a:gd name="connsiteX109" fmla="*/ 3265 w 173899"/>
                <a:gd name="connsiteY109" fmla="*/ 90624 h 285749"/>
                <a:gd name="connsiteX110" fmla="*/ 3265 w 173899"/>
                <a:gd name="connsiteY110" fmla="*/ 88174 h 285749"/>
                <a:gd name="connsiteX111" fmla="*/ 3265 w 173899"/>
                <a:gd name="connsiteY111" fmla="*/ 85725 h 285749"/>
                <a:gd name="connsiteX112" fmla="*/ 2449 w 173899"/>
                <a:gd name="connsiteY112" fmla="*/ 83276 h 285749"/>
                <a:gd name="connsiteX113" fmla="*/ 1632 w 173899"/>
                <a:gd name="connsiteY113" fmla="*/ 82459 h 285749"/>
                <a:gd name="connsiteX114" fmla="*/ 816 w 173899"/>
                <a:gd name="connsiteY114" fmla="*/ 80826 h 285749"/>
                <a:gd name="connsiteX115" fmla="*/ 0 w 173899"/>
                <a:gd name="connsiteY115" fmla="*/ 79194 h 285749"/>
                <a:gd name="connsiteX116" fmla="*/ 0 w 173899"/>
                <a:gd name="connsiteY116" fmla="*/ 78377 h 285749"/>
                <a:gd name="connsiteX117" fmla="*/ 0 w 173899"/>
                <a:gd name="connsiteY117" fmla="*/ 78377 h 285749"/>
                <a:gd name="connsiteX118" fmla="*/ 3265 w 173899"/>
                <a:gd name="connsiteY118" fmla="*/ 76744 h 285749"/>
                <a:gd name="connsiteX119" fmla="*/ 4898 w 173899"/>
                <a:gd name="connsiteY119" fmla="*/ 75928 h 285749"/>
                <a:gd name="connsiteX120" fmla="*/ 7348 w 173899"/>
                <a:gd name="connsiteY120" fmla="*/ 75112 h 285749"/>
                <a:gd name="connsiteX121" fmla="*/ 11430 w 173899"/>
                <a:gd name="connsiteY121" fmla="*/ 74295 h 285749"/>
                <a:gd name="connsiteX122" fmla="*/ 14696 w 173899"/>
                <a:gd name="connsiteY122" fmla="*/ 73479 h 285749"/>
                <a:gd name="connsiteX123" fmla="*/ 17961 w 173899"/>
                <a:gd name="connsiteY123" fmla="*/ 72662 h 285749"/>
                <a:gd name="connsiteX124" fmla="*/ 21227 w 173899"/>
                <a:gd name="connsiteY124" fmla="*/ 71846 h 285749"/>
                <a:gd name="connsiteX125" fmla="*/ 22860 w 173899"/>
                <a:gd name="connsiteY125" fmla="*/ 71029 h 285749"/>
                <a:gd name="connsiteX126" fmla="*/ 24493 w 173899"/>
                <a:gd name="connsiteY126" fmla="*/ 70213 h 285749"/>
                <a:gd name="connsiteX127" fmla="*/ 28575 w 173899"/>
                <a:gd name="connsiteY127" fmla="*/ 68580 h 285749"/>
                <a:gd name="connsiteX128" fmla="*/ 29391 w 173899"/>
                <a:gd name="connsiteY128" fmla="*/ 67764 h 285749"/>
                <a:gd name="connsiteX129" fmla="*/ 31840 w 173899"/>
                <a:gd name="connsiteY129" fmla="*/ 66947 h 285749"/>
                <a:gd name="connsiteX130" fmla="*/ 32657 w 173899"/>
                <a:gd name="connsiteY130" fmla="*/ 66947 h 285749"/>
                <a:gd name="connsiteX131" fmla="*/ 37556 w 173899"/>
                <a:gd name="connsiteY131" fmla="*/ 65314 h 285749"/>
                <a:gd name="connsiteX132" fmla="*/ 43271 w 173899"/>
                <a:gd name="connsiteY132" fmla="*/ 63682 h 285749"/>
                <a:gd name="connsiteX133" fmla="*/ 44904 w 173899"/>
                <a:gd name="connsiteY133" fmla="*/ 62865 h 285749"/>
                <a:gd name="connsiteX134" fmla="*/ 48169 w 173899"/>
                <a:gd name="connsiteY134" fmla="*/ 62049 h 285749"/>
                <a:gd name="connsiteX135" fmla="*/ 48986 w 173899"/>
                <a:gd name="connsiteY135" fmla="*/ 62865 h 285749"/>
                <a:gd name="connsiteX136" fmla="*/ 51435 w 173899"/>
                <a:gd name="connsiteY136" fmla="*/ 66947 h 285749"/>
                <a:gd name="connsiteX137" fmla="*/ 53068 w 173899"/>
                <a:gd name="connsiteY137" fmla="*/ 69396 h 285749"/>
                <a:gd name="connsiteX138" fmla="*/ 55517 w 173899"/>
                <a:gd name="connsiteY138" fmla="*/ 71846 h 285749"/>
                <a:gd name="connsiteX139" fmla="*/ 55517 w 173899"/>
                <a:gd name="connsiteY139" fmla="*/ 71846 h 285749"/>
                <a:gd name="connsiteX140" fmla="*/ 56333 w 173899"/>
                <a:gd name="connsiteY140" fmla="*/ 71029 h 285749"/>
                <a:gd name="connsiteX141" fmla="*/ 57150 w 173899"/>
                <a:gd name="connsiteY141" fmla="*/ 71029 h 285749"/>
                <a:gd name="connsiteX142" fmla="*/ 60415 w 173899"/>
                <a:gd name="connsiteY142" fmla="*/ 70213 h 285749"/>
                <a:gd name="connsiteX143" fmla="*/ 62048 w 173899"/>
                <a:gd name="connsiteY143" fmla="*/ 70213 h 285749"/>
                <a:gd name="connsiteX144" fmla="*/ 62865 w 173899"/>
                <a:gd name="connsiteY144" fmla="*/ 69396 h 285749"/>
                <a:gd name="connsiteX145" fmla="*/ 64498 w 173899"/>
                <a:gd name="connsiteY145" fmla="*/ 68580 h 285749"/>
                <a:gd name="connsiteX146" fmla="*/ 66947 w 173899"/>
                <a:gd name="connsiteY146" fmla="*/ 68580 h 285749"/>
                <a:gd name="connsiteX147" fmla="*/ 67763 w 173899"/>
                <a:gd name="connsiteY147" fmla="*/ 68580 h 285749"/>
                <a:gd name="connsiteX148" fmla="*/ 70213 w 173899"/>
                <a:gd name="connsiteY148" fmla="*/ 71846 h 285749"/>
                <a:gd name="connsiteX149" fmla="*/ 70213 w 173899"/>
                <a:gd name="connsiteY149" fmla="*/ 74295 h 285749"/>
                <a:gd name="connsiteX150" fmla="*/ 71029 w 173899"/>
                <a:gd name="connsiteY150" fmla="*/ 77561 h 285749"/>
                <a:gd name="connsiteX151" fmla="*/ 71029 w 173899"/>
                <a:gd name="connsiteY151" fmla="*/ 79194 h 285749"/>
                <a:gd name="connsiteX152" fmla="*/ 71029 w 173899"/>
                <a:gd name="connsiteY152" fmla="*/ 81643 h 285749"/>
                <a:gd name="connsiteX153" fmla="*/ 71029 w 173899"/>
                <a:gd name="connsiteY153" fmla="*/ 84092 h 285749"/>
                <a:gd name="connsiteX154" fmla="*/ 69396 w 173899"/>
                <a:gd name="connsiteY154" fmla="*/ 87358 h 285749"/>
                <a:gd name="connsiteX155" fmla="*/ 69396 w 173899"/>
                <a:gd name="connsiteY155" fmla="*/ 88991 h 285749"/>
                <a:gd name="connsiteX156" fmla="*/ 68580 w 173899"/>
                <a:gd name="connsiteY156" fmla="*/ 91440 h 285749"/>
                <a:gd name="connsiteX157" fmla="*/ 66947 w 173899"/>
                <a:gd name="connsiteY157" fmla="*/ 92257 h 285749"/>
                <a:gd name="connsiteX158" fmla="*/ 66131 w 173899"/>
                <a:gd name="connsiteY158" fmla="*/ 93073 h 285749"/>
                <a:gd name="connsiteX159" fmla="*/ 66131 w 173899"/>
                <a:gd name="connsiteY159" fmla="*/ 93889 h 285749"/>
                <a:gd name="connsiteX160" fmla="*/ 66947 w 173899"/>
                <a:gd name="connsiteY160" fmla="*/ 94706 h 285749"/>
                <a:gd name="connsiteX161" fmla="*/ 68580 w 173899"/>
                <a:gd name="connsiteY161" fmla="*/ 96339 h 285749"/>
                <a:gd name="connsiteX162" fmla="*/ 69396 w 173899"/>
                <a:gd name="connsiteY162" fmla="*/ 97155 h 285749"/>
                <a:gd name="connsiteX163" fmla="*/ 69396 w 173899"/>
                <a:gd name="connsiteY163" fmla="*/ 97971 h 285749"/>
                <a:gd name="connsiteX164" fmla="*/ 69396 w 173899"/>
                <a:gd name="connsiteY164" fmla="*/ 98788 h 285749"/>
                <a:gd name="connsiteX165" fmla="*/ 69396 w 173899"/>
                <a:gd name="connsiteY165" fmla="*/ 99604 h 285749"/>
                <a:gd name="connsiteX166" fmla="*/ 70213 w 173899"/>
                <a:gd name="connsiteY166" fmla="*/ 100421 h 285749"/>
                <a:gd name="connsiteX167" fmla="*/ 71846 w 173899"/>
                <a:gd name="connsiteY167" fmla="*/ 101237 h 285749"/>
                <a:gd name="connsiteX168" fmla="*/ 73479 w 173899"/>
                <a:gd name="connsiteY168" fmla="*/ 102870 h 285749"/>
                <a:gd name="connsiteX169" fmla="*/ 75928 w 173899"/>
                <a:gd name="connsiteY169" fmla="*/ 105319 h 285749"/>
                <a:gd name="connsiteX170" fmla="*/ 79193 w 173899"/>
                <a:gd name="connsiteY170" fmla="*/ 108585 h 285749"/>
                <a:gd name="connsiteX171" fmla="*/ 80826 w 173899"/>
                <a:gd name="connsiteY171" fmla="*/ 109401 h 285749"/>
                <a:gd name="connsiteX172" fmla="*/ 81643 w 173899"/>
                <a:gd name="connsiteY172" fmla="*/ 109401 h 285749"/>
                <a:gd name="connsiteX173" fmla="*/ 82459 w 173899"/>
                <a:gd name="connsiteY173" fmla="*/ 110218 h 285749"/>
                <a:gd name="connsiteX174" fmla="*/ 82459 w 173899"/>
                <a:gd name="connsiteY174" fmla="*/ 111851 h 285749"/>
                <a:gd name="connsiteX175" fmla="*/ 81643 w 173899"/>
                <a:gd name="connsiteY175" fmla="*/ 112667 h 285749"/>
                <a:gd name="connsiteX176" fmla="*/ 81643 w 173899"/>
                <a:gd name="connsiteY176" fmla="*/ 113484 h 285749"/>
                <a:gd name="connsiteX177" fmla="*/ 82459 w 173899"/>
                <a:gd name="connsiteY177" fmla="*/ 114300 h 285749"/>
                <a:gd name="connsiteX178" fmla="*/ 83275 w 173899"/>
                <a:gd name="connsiteY178" fmla="*/ 114300 h 285749"/>
                <a:gd name="connsiteX179" fmla="*/ 84908 w 173899"/>
                <a:gd name="connsiteY179" fmla="*/ 114300 h 285749"/>
                <a:gd name="connsiteX180" fmla="*/ 85725 w 173899"/>
                <a:gd name="connsiteY180" fmla="*/ 114300 h 285749"/>
                <a:gd name="connsiteX181" fmla="*/ 85725 w 173899"/>
                <a:gd name="connsiteY181" fmla="*/ 114300 h 285749"/>
                <a:gd name="connsiteX182" fmla="*/ 85725 w 173899"/>
                <a:gd name="connsiteY182" fmla="*/ 109401 h 285749"/>
                <a:gd name="connsiteX183" fmla="*/ 84908 w 173899"/>
                <a:gd name="connsiteY183" fmla="*/ 106136 h 285749"/>
                <a:gd name="connsiteX184" fmla="*/ 84092 w 173899"/>
                <a:gd name="connsiteY184" fmla="*/ 105319 h 285749"/>
                <a:gd name="connsiteX185" fmla="*/ 84092 w 173899"/>
                <a:gd name="connsiteY185" fmla="*/ 105319 h 285749"/>
                <a:gd name="connsiteX186" fmla="*/ 84092 w 173899"/>
                <a:gd name="connsiteY186" fmla="*/ 104503 h 285749"/>
                <a:gd name="connsiteX187" fmla="*/ 84908 w 173899"/>
                <a:gd name="connsiteY187" fmla="*/ 102054 h 285749"/>
                <a:gd name="connsiteX188" fmla="*/ 85725 w 173899"/>
                <a:gd name="connsiteY188" fmla="*/ 99604 h 285749"/>
                <a:gd name="connsiteX189" fmla="*/ 86541 w 173899"/>
                <a:gd name="connsiteY189" fmla="*/ 98788 h 285749"/>
                <a:gd name="connsiteX190" fmla="*/ 87357 w 173899"/>
                <a:gd name="connsiteY190" fmla="*/ 97971 h 285749"/>
                <a:gd name="connsiteX191" fmla="*/ 91440 w 173899"/>
                <a:gd name="connsiteY191" fmla="*/ 97155 h 285749"/>
                <a:gd name="connsiteX192" fmla="*/ 93073 w 173899"/>
                <a:gd name="connsiteY192" fmla="*/ 96339 h 285749"/>
                <a:gd name="connsiteX193" fmla="*/ 93889 w 173899"/>
                <a:gd name="connsiteY193" fmla="*/ 95522 h 285749"/>
                <a:gd name="connsiteX194" fmla="*/ 94706 w 173899"/>
                <a:gd name="connsiteY194" fmla="*/ 93889 h 285749"/>
                <a:gd name="connsiteX195" fmla="*/ 95522 w 173899"/>
                <a:gd name="connsiteY195" fmla="*/ 88991 h 285749"/>
                <a:gd name="connsiteX196" fmla="*/ 95522 w 173899"/>
                <a:gd name="connsiteY196" fmla="*/ 84909 h 285749"/>
                <a:gd name="connsiteX197" fmla="*/ 94706 w 173899"/>
                <a:gd name="connsiteY197" fmla="*/ 82459 h 285749"/>
                <a:gd name="connsiteX198" fmla="*/ 95522 w 173899"/>
                <a:gd name="connsiteY198" fmla="*/ 78377 h 285749"/>
                <a:gd name="connsiteX199" fmla="*/ 96338 w 173899"/>
                <a:gd name="connsiteY199" fmla="*/ 75928 h 285749"/>
                <a:gd name="connsiteX200" fmla="*/ 90623 w 173899"/>
                <a:gd name="connsiteY200" fmla="*/ 74295 h 285749"/>
                <a:gd name="connsiteX201" fmla="*/ 90623 w 173899"/>
                <a:gd name="connsiteY201" fmla="*/ 71029 h 285749"/>
                <a:gd name="connsiteX202" fmla="*/ 88174 w 173899"/>
                <a:gd name="connsiteY202" fmla="*/ 67764 h 285749"/>
                <a:gd name="connsiteX203" fmla="*/ 84908 w 173899"/>
                <a:gd name="connsiteY203" fmla="*/ 63682 h 285749"/>
                <a:gd name="connsiteX204" fmla="*/ 83275 w 173899"/>
                <a:gd name="connsiteY204" fmla="*/ 61232 h 285749"/>
                <a:gd name="connsiteX205" fmla="*/ 80826 w 173899"/>
                <a:gd name="connsiteY205" fmla="*/ 58783 h 285749"/>
                <a:gd name="connsiteX206" fmla="*/ 76744 w 173899"/>
                <a:gd name="connsiteY206" fmla="*/ 54701 h 285749"/>
                <a:gd name="connsiteX207" fmla="*/ 75111 w 173899"/>
                <a:gd name="connsiteY207" fmla="*/ 53068 h 285749"/>
                <a:gd name="connsiteX208" fmla="*/ 74295 w 173899"/>
                <a:gd name="connsiteY208" fmla="*/ 52251 h 285749"/>
                <a:gd name="connsiteX209" fmla="*/ 71029 w 173899"/>
                <a:gd name="connsiteY209" fmla="*/ 51435 h 285749"/>
                <a:gd name="connsiteX210" fmla="*/ 70213 w 173899"/>
                <a:gd name="connsiteY210" fmla="*/ 50619 h 285749"/>
                <a:gd name="connsiteX211" fmla="*/ 69396 w 173899"/>
                <a:gd name="connsiteY211" fmla="*/ 48986 h 285749"/>
                <a:gd name="connsiteX212" fmla="*/ 69396 w 173899"/>
                <a:gd name="connsiteY212" fmla="*/ 46537 h 285749"/>
                <a:gd name="connsiteX213" fmla="*/ 69396 w 173899"/>
                <a:gd name="connsiteY213" fmla="*/ 44904 h 285749"/>
                <a:gd name="connsiteX214" fmla="*/ 69396 w 173899"/>
                <a:gd name="connsiteY214" fmla="*/ 41638 h 285749"/>
                <a:gd name="connsiteX215" fmla="*/ 68580 w 173899"/>
                <a:gd name="connsiteY215" fmla="*/ 37556 h 285749"/>
                <a:gd name="connsiteX216" fmla="*/ 68580 w 173899"/>
                <a:gd name="connsiteY216" fmla="*/ 35923 h 285749"/>
                <a:gd name="connsiteX217" fmla="*/ 67763 w 173899"/>
                <a:gd name="connsiteY217" fmla="*/ 32657 h 285749"/>
                <a:gd name="connsiteX218" fmla="*/ 66947 w 173899"/>
                <a:gd name="connsiteY218" fmla="*/ 29391 h 285749"/>
                <a:gd name="connsiteX219" fmla="*/ 66947 w 173899"/>
                <a:gd name="connsiteY219" fmla="*/ 28575 h 285749"/>
                <a:gd name="connsiteX220" fmla="*/ 66947 w 173899"/>
                <a:gd name="connsiteY220" fmla="*/ 27759 h 285749"/>
                <a:gd name="connsiteX221" fmla="*/ 68580 w 173899"/>
                <a:gd name="connsiteY221" fmla="*/ 25309 h 285749"/>
                <a:gd name="connsiteX222" fmla="*/ 69396 w 173899"/>
                <a:gd name="connsiteY222" fmla="*/ 23676 h 285749"/>
                <a:gd name="connsiteX223" fmla="*/ 70213 w 173899"/>
                <a:gd name="connsiteY223" fmla="*/ 22860 h 285749"/>
                <a:gd name="connsiteX224" fmla="*/ 71029 w 173899"/>
                <a:gd name="connsiteY224" fmla="*/ 20411 h 285749"/>
                <a:gd name="connsiteX225" fmla="*/ 71029 w 173899"/>
                <a:gd name="connsiteY225" fmla="*/ 19594 h 285749"/>
                <a:gd name="connsiteX226" fmla="*/ 71846 w 173899"/>
                <a:gd name="connsiteY226" fmla="*/ 18778 h 285749"/>
                <a:gd name="connsiteX227" fmla="*/ 74295 w 173899"/>
                <a:gd name="connsiteY227" fmla="*/ 18778 h 285749"/>
                <a:gd name="connsiteX228" fmla="*/ 76744 w 173899"/>
                <a:gd name="connsiteY228" fmla="*/ 18778 h 285749"/>
                <a:gd name="connsiteX229" fmla="*/ 80826 w 173899"/>
                <a:gd name="connsiteY229" fmla="*/ 18778 h 285749"/>
                <a:gd name="connsiteX230" fmla="*/ 84908 w 173899"/>
                <a:gd name="connsiteY230" fmla="*/ 18778 h 285749"/>
                <a:gd name="connsiteX231" fmla="*/ 85725 w 173899"/>
                <a:gd name="connsiteY231" fmla="*/ 18778 h 285749"/>
                <a:gd name="connsiteX232" fmla="*/ 86541 w 173899"/>
                <a:gd name="connsiteY232" fmla="*/ 18778 h 285749"/>
                <a:gd name="connsiteX233" fmla="*/ 87357 w 173899"/>
                <a:gd name="connsiteY233" fmla="*/ 18778 h 285749"/>
                <a:gd name="connsiteX234" fmla="*/ 88174 w 173899"/>
                <a:gd name="connsiteY234" fmla="*/ 18778 h 285749"/>
                <a:gd name="connsiteX235" fmla="*/ 88990 w 173899"/>
                <a:gd name="connsiteY235" fmla="*/ 17962 h 285749"/>
                <a:gd name="connsiteX236" fmla="*/ 90623 w 173899"/>
                <a:gd name="connsiteY236" fmla="*/ 16329 h 285749"/>
                <a:gd name="connsiteX237" fmla="*/ 93073 w 173899"/>
                <a:gd name="connsiteY237" fmla="*/ 16329 h 285749"/>
                <a:gd name="connsiteX238" fmla="*/ 95522 w 173899"/>
                <a:gd name="connsiteY238" fmla="*/ 17962 h 285749"/>
                <a:gd name="connsiteX239" fmla="*/ 97155 w 173899"/>
                <a:gd name="connsiteY239" fmla="*/ 18778 h 285749"/>
                <a:gd name="connsiteX240" fmla="*/ 97155 w 173899"/>
                <a:gd name="connsiteY240" fmla="*/ 19594 h 285749"/>
                <a:gd name="connsiteX241" fmla="*/ 98788 w 173899"/>
                <a:gd name="connsiteY241" fmla="*/ 20411 h 285749"/>
                <a:gd name="connsiteX242" fmla="*/ 102054 w 173899"/>
                <a:gd name="connsiteY242" fmla="*/ 20411 h 285749"/>
                <a:gd name="connsiteX243" fmla="*/ 104503 w 173899"/>
                <a:gd name="connsiteY243" fmla="*/ 19594 h 285749"/>
                <a:gd name="connsiteX244" fmla="*/ 106136 w 173899"/>
                <a:gd name="connsiteY244" fmla="*/ 17962 h 285749"/>
                <a:gd name="connsiteX245" fmla="*/ 107768 w 173899"/>
                <a:gd name="connsiteY245" fmla="*/ 17145 h 285749"/>
                <a:gd name="connsiteX246" fmla="*/ 109401 w 173899"/>
                <a:gd name="connsiteY246" fmla="*/ 17145 h 285749"/>
                <a:gd name="connsiteX247" fmla="*/ 111034 w 173899"/>
                <a:gd name="connsiteY247" fmla="*/ 17962 h 285749"/>
                <a:gd name="connsiteX248" fmla="*/ 111850 w 173899"/>
                <a:gd name="connsiteY248" fmla="*/ 18778 h 285749"/>
                <a:gd name="connsiteX249" fmla="*/ 113483 w 173899"/>
                <a:gd name="connsiteY249" fmla="*/ 19594 h 285749"/>
                <a:gd name="connsiteX250" fmla="*/ 115932 w 173899"/>
                <a:gd name="connsiteY250" fmla="*/ 19594 h 285749"/>
                <a:gd name="connsiteX251" fmla="*/ 118382 w 173899"/>
                <a:gd name="connsiteY251" fmla="*/ 18778 h 285749"/>
                <a:gd name="connsiteX252" fmla="*/ 121648 w 173899"/>
                <a:gd name="connsiteY252" fmla="*/ 17145 h 285749"/>
                <a:gd name="connsiteX253" fmla="*/ 123281 w 173899"/>
                <a:gd name="connsiteY253" fmla="*/ 15512 h 285749"/>
                <a:gd name="connsiteX254" fmla="*/ 124097 w 173899"/>
                <a:gd name="connsiteY254" fmla="*/ 13879 h 285749"/>
                <a:gd name="connsiteX255" fmla="*/ 124913 w 173899"/>
                <a:gd name="connsiteY255" fmla="*/ 13063 h 285749"/>
                <a:gd name="connsiteX256" fmla="*/ 125730 w 173899"/>
                <a:gd name="connsiteY256" fmla="*/ 13063 h 285749"/>
                <a:gd name="connsiteX257" fmla="*/ 127363 w 173899"/>
                <a:gd name="connsiteY257" fmla="*/ 13063 h 285749"/>
                <a:gd name="connsiteX258" fmla="*/ 129812 w 173899"/>
                <a:gd name="connsiteY258" fmla="*/ 13063 h 285749"/>
                <a:gd name="connsiteX259" fmla="*/ 132261 w 173899"/>
                <a:gd name="connsiteY259" fmla="*/ 13879 h 285749"/>
                <a:gd name="connsiteX260" fmla="*/ 135527 w 173899"/>
                <a:gd name="connsiteY260" fmla="*/ 15512 h 285749"/>
                <a:gd name="connsiteX261" fmla="*/ 137160 w 173899"/>
                <a:gd name="connsiteY261" fmla="*/ 14696 h 285749"/>
                <a:gd name="connsiteX262" fmla="*/ 140425 w 173899"/>
                <a:gd name="connsiteY262" fmla="*/ 13063 h 285749"/>
                <a:gd name="connsiteX263" fmla="*/ 143691 w 173899"/>
                <a:gd name="connsiteY263" fmla="*/ 12246 h 285749"/>
                <a:gd name="connsiteX264" fmla="*/ 146957 w 173899"/>
                <a:gd name="connsiteY264" fmla="*/ 12246 h 285749"/>
                <a:gd name="connsiteX265" fmla="*/ 149406 w 173899"/>
                <a:gd name="connsiteY265" fmla="*/ 11430 h 285749"/>
                <a:gd name="connsiteX266" fmla="*/ 151039 w 173899"/>
                <a:gd name="connsiteY266" fmla="*/ 9797 h 285749"/>
                <a:gd name="connsiteX267" fmla="*/ 153488 w 173899"/>
                <a:gd name="connsiteY267" fmla="*/ 8981 h 285749"/>
                <a:gd name="connsiteX268" fmla="*/ 155938 w 173899"/>
                <a:gd name="connsiteY268" fmla="*/ 8981 h 285749"/>
                <a:gd name="connsiteX269" fmla="*/ 157571 w 173899"/>
                <a:gd name="connsiteY269" fmla="*/ 8164 h 285749"/>
                <a:gd name="connsiteX270" fmla="*/ 160020 w 173899"/>
                <a:gd name="connsiteY270" fmla="*/ 6532 h 285749"/>
                <a:gd name="connsiteX271" fmla="*/ 163286 w 173899"/>
                <a:gd name="connsiteY271" fmla="*/ 4082 h 285749"/>
                <a:gd name="connsiteX272" fmla="*/ 166551 w 173899"/>
                <a:gd name="connsiteY272" fmla="*/ 1633 h 285749"/>
                <a:gd name="connsiteX273" fmla="*/ 168184 w 173899"/>
                <a:gd name="connsiteY273" fmla="*/ 0 h 285749"/>
                <a:gd name="connsiteX274" fmla="*/ 169000 w 173899"/>
                <a:gd name="connsiteY274" fmla="*/ 1633 h 285749"/>
                <a:gd name="connsiteX275" fmla="*/ 170633 w 173899"/>
                <a:gd name="connsiteY275" fmla="*/ 3266 h 285749"/>
                <a:gd name="connsiteX276" fmla="*/ 169817 w 173899"/>
                <a:gd name="connsiteY276" fmla="*/ 4082 h 285749"/>
                <a:gd name="connsiteX277" fmla="*/ 169000 w 173899"/>
                <a:gd name="connsiteY277" fmla="*/ 4899 h 285749"/>
                <a:gd name="connsiteX278" fmla="*/ 170633 w 173899"/>
                <a:gd name="connsiteY278" fmla="*/ 5715 h 285749"/>
                <a:gd name="connsiteX279" fmla="*/ 169000 w 173899"/>
                <a:gd name="connsiteY279" fmla="*/ 7348 h 285749"/>
                <a:gd name="connsiteX280" fmla="*/ 169000 w 173899"/>
                <a:gd name="connsiteY280" fmla="*/ 8164 h 285749"/>
                <a:gd name="connsiteX281" fmla="*/ 169000 w 173899"/>
                <a:gd name="connsiteY281" fmla="*/ 8981 h 285749"/>
                <a:gd name="connsiteX282" fmla="*/ 169000 w 173899"/>
                <a:gd name="connsiteY282" fmla="*/ 9797 h 285749"/>
                <a:gd name="connsiteX283" fmla="*/ 168184 w 173899"/>
                <a:gd name="connsiteY283" fmla="*/ 11430 h 285749"/>
                <a:gd name="connsiteX284" fmla="*/ 167368 w 173899"/>
                <a:gd name="connsiteY284" fmla="*/ 13063 h 285749"/>
                <a:gd name="connsiteX285" fmla="*/ 167368 w 173899"/>
                <a:gd name="connsiteY285" fmla="*/ 13879 h 285749"/>
                <a:gd name="connsiteX286" fmla="*/ 168184 w 173899"/>
                <a:gd name="connsiteY286" fmla="*/ 15512 h 285749"/>
                <a:gd name="connsiteX287" fmla="*/ 167368 w 173899"/>
                <a:gd name="connsiteY287" fmla="*/ 18778 h 285749"/>
                <a:gd name="connsiteX288" fmla="*/ 168184 w 173899"/>
                <a:gd name="connsiteY288" fmla="*/ 22044 h 285749"/>
                <a:gd name="connsiteX289" fmla="*/ 168184 w 173899"/>
                <a:gd name="connsiteY289" fmla="*/ 23676 h 285749"/>
                <a:gd name="connsiteX290" fmla="*/ 168184 w 173899"/>
                <a:gd name="connsiteY290" fmla="*/ 24493 h 285749"/>
                <a:gd name="connsiteX291" fmla="*/ 167368 w 173899"/>
                <a:gd name="connsiteY291" fmla="*/ 26126 h 285749"/>
                <a:gd name="connsiteX292" fmla="*/ 167368 w 173899"/>
                <a:gd name="connsiteY292" fmla="*/ 29391 h 285749"/>
                <a:gd name="connsiteX293" fmla="*/ 167368 w 173899"/>
                <a:gd name="connsiteY293" fmla="*/ 31024 h 285749"/>
                <a:gd name="connsiteX294" fmla="*/ 166551 w 173899"/>
                <a:gd name="connsiteY294" fmla="*/ 32657 h 285749"/>
                <a:gd name="connsiteX295" fmla="*/ 167368 w 173899"/>
                <a:gd name="connsiteY295" fmla="*/ 33474 h 285749"/>
                <a:gd name="connsiteX296" fmla="*/ 168184 w 173899"/>
                <a:gd name="connsiteY296" fmla="*/ 35107 h 285749"/>
                <a:gd name="connsiteX297" fmla="*/ 168184 w 173899"/>
                <a:gd name="connsiteY297" fmla="*/ 37556 h 285749"/>
                <a:gd name="connsiteX298" fmla="*/ 168184 w 173899"/>
                <a:gd name="connsiteY298" fmla="*/ 38372 h 285749"/>
                <a:gd name="connsiteX299" fmla="*/ 166551 w 173899"/>
                <a:gd name="connsiteY299" fmla="*/ 40005 h 285749"/>
                <a:gd name="connsiteX300" fmla="*/ 166551 w 173899"/>
                <a:gd name="connsiteY300" fmla="*/ 40821 h 285749"/>
                <a:gd name="connsiteX301" fmla="*/ 166551 w 173899"/>
                <a:gd name="connsiteY301" fmla="*/ 41638 h 285749"/>
                <a:gd name="connsiteX302" fmla="*/ 169000 w 173899"/>
                <a:gd name="connsiteY302" fmla="*/ 41638 h 285749"/>
                <a:gd name="connsiteX303" fmla="*/ 169000 w 173899"/>
                <a:gd name="connsiteY303" fmla="*/ 43271 h 285749"/>
                <a:gd name="connsiteX304" fmla="*/ 169000 w 173899"/>
                <a:gd name="connsiteY304" fmla="*/ 44087 h 285749"/>
                <a:gd name="connsiteX305" fmla="*/ 169000 w 173899"/>
                <a:gd name="connsiteY305" fmla="*/ 45720 h 285749"/>
                <a:gd name="connsiteX306" fmla="*/ 169000 w 173899"/>
                <a:gd name="connsiteY306" fmla="*/ 46537 h 285749"/>
                <a:gd name="connsiteX307" fmla="*/ 169817 w 173899"/>
                <a:gd name="connsiteY307" fmla="*/ 48169 h 285749"/>
                <a:gd name="connsiteX308" fmla="*/ 169000 w 173899"/>
                <a:gd name="connsiteY308" fmla="*/ 49802 h 285749"/>
                <a:gd name="connsiteX309" fmla="*/ 169000 w 173899"/>
                <a:gd name="connsiteY309" fmla="*/ 50619 h 285749"/>
                <a:gd name="connsiteX310" fmla="*/ 169000 w 173899"/>
                <a:gd name="connsiteY310" fmla="*/ 52251 h 285749"/>
                <a:gd name="connsiteX311" fmla="*/ 169817 w 173899"/>
                <a:gd name="connsiteY311" fmla="*/ 56334 h 285749"/>
                <a:gd name="connsiteX312" fmla="*/ 169817 w 173899"/>
                <a:gd name="connsiteY312" fmla="*/ 61232 h 285749"/>
                <a:gd name="connsiteX313" fmla="*/ 169817 w 173899"/>
                <a:gd name="connsiteY313" fmla="*/ 62049 h 285749"/>
                <a:gd name="connsiteX314" fmla="*/ 170633 w 173899"/>
                <a:gd name="connsiteY314" fmla="*/ 62865 h 285749"/>
                <a:gd name="connsiteX315" fmla="*/ 171450 w 173899"/>
                <a:gd name="connsiteY315" fmla="*/ 62865 h 285749"/>
                <a:gd name="connsiteX316" fmla="*/ 171450 w 173899"/>
                <a:gd name="connsiteY316" fmla="*/ 64498 h 285749"/>
                <a:gd name="connsiteX317" fmla="*/ 170633 w 173899"/>
                <a:gd name="connsiteY317" fmla="*/ 66131 h 285749"/>
                <a:gd name="connsiteX318" fmla="*/ 170633 w 173899"/>
                <a:gd name="connsiteY318" fmla="*/ 66947 h 285749"/>
                <a:gd name="connsiteX319" fmla="*/ 170633 w 173899"/>
                <a:gd name="connsiteY319" fmla="*/ 68580 h 285749"/>
                <a:gd name="connsiteX320" fmla="*/ 172266 w 173899"/>
                <a:gd name="connsiteY320" fmla="*/ 66947 h 285749"/>
                <a:gd name="connsiteX321" fmla="*/ 173082 w 173899"/>
                <a:gd name="connsiteY321" fmla="*/ 66947 h 285749"/>
                <a:gd name="connsiteX322" fmla="*/ 173899 w 173899"/>
                <a:gd name="connsiteY322" fmla="*/ 67764 h 285749"/>
                <a:gd name="connsiteX323" fmla="*/ 173899 w 173899"/>
                <a:gd name="connsiteY323" fmla="*/ 68580 h 285749"/>
                <a:gd name="connsiteX324" fmla="*/ 173899 w 173899"/>
                <a:gd name="connsiteY324" fmla="*/ 69396 h 285749"/>
                <a:gd name="connsiteX325" fmla="*/ 173899 w 173899"/>
                <a:gd name="connsiteY325" fmla="*/ 70213 h 285749"/>
                <a:gd name="connsiteX326" fmla="*/ 173899 w 173899"/>
                <a:gd name="connsiteY326" fmla="*/ 71846 h 285749"/>
                <a:gd name="connsiteX327" fmla="*/ 173899 w 173899"/>
                <a:gd name="connsiteY327" fmla="*/ 73479 h 285749"/>
                <a:gd name="connsiteX328" fmla="*/ 173082 w 173899"/>
                <a:gd name="connsiteY328" fmla="*/ 74295 h 285749"/>
                <a:gd name="connsiteX329" fmla="*/ 171450 w 173899"/>
                <a:gd name="connsiteY329" fmla="*/ 75928 h 285749"/>
                <a:gd name="connsiteX330" fmla="*/ 171450 w 173899"/>
                <a:gd name="connsiteY330" fmla="*/ 77561 h 285749"/>
                <a:gd name="connsiteX331" fmla="*/ 171450 w 173899"/>
                <a:gd name="connsiteY331" fmla="*/ 78377 h 285749"/>
                <a:gd name="connsiteX332" fmla="*/ 170633 w 173899"/>
                <a:gd name="connsiteY332" fmla="*/ 78377 h 285749"/>
                <a:gd name="connsiteX333" fmla="*/ 170633 w 173899"/>
                <a:gd name="connsiteY333" fmla="*/ 79194 h 285749"/>
                <a:gd name="connsiteX334" fmla="*/ 171450 w 173899"/>
                <a:gd name="connsiteY334" fmla="*/ 80826 h 285749"/>
                <a:gd name="connsiteX335" fmla="*/ 171450 w 173899"/>
                <a:gd name="connsiteY335" fmla="*/ 81643 h 285749"/>
                <a:gd name="connsiteX336" fmla="*/ 169817 w 173899"/>
                <a:gd name="connsiteY336" fmla="*/ 84909 h 285749"/>
                <a:gd name="connsiteX337" fmla="*/ 165735 w 173899"/>
                <a:gd name="connsiteY337" fmla="*/ 89807 h 285749"/>
                <a:gd name="connsiteX338" fmla="*/ 164102 w 173899"/>
                <a:gd name="connsiteY338" fmla="*/ 91440 h 285749"/>
                <a:gd name="connsiteX339" fmla="*/ 162469 w 173899"/>
                <a:gd name="connsiteY339" fmla="*/ 93073 h 285749"/>
                <a:gd name="connsiteX340" fmla="*/ 162469 w 173899"/>
                <a:gd name="connsiteY340" fmla="*/ 93889 h 285749"/>
                <a:gd name="connsiteX341" fmla="*/ 162469 w 173899"/>
                <a:gd name="connsiteY341" fmla="*/ 94706 h 285749"/>
                <a:gd name="connsiteX342" fmla="*/ 160836 w 173899"/>
                <a:gd name="connsiteY342" fmla="*/ 97155 h 285749"/>
                <a:gd name="connsiteX343" fmla="*/ 158387 w 173899"/>
                <a:gd name="connsiteY343" fmla="*/ 97971 h 285749"/>
                <a:gd name="connsiteX344" fmla="*/ 155938 w 173899"/>
                <a:gd name="connsiteY344" fmla="*/ 98788 h 285749"/>
                <a:gd name="connsiteX345" fmla="*/ 156754 w 173899"/>
                <a:gd name="connsiteY345" fmla="*/ 101237 h 285749"/>
                <a:gd name="connsiteX346" fmla="*/ 155121 w 173899"/>
                <a:gd name="connsiteY346" fmla="*/ 102054 h 285749"/>
                <a:gd name="connsiteX347" fmla="*/ 152672 w 173899"/>
                <a:gd name="connsiteY347" fmla="*/ 103687 h 285749"/>
                <a:gd name="connsiteX348" fmla="*/ 146140 w 173899"/>
                <a:gd name="connsiteY348" fmla="*/ 106952 h 285749"/>
                <a:gd name="connsiteX349" fmla="*/ 145324 w 173899"/>
                <a:gd name="connsiteY349" fmla="*/ 107769 h 285749"/>
                <a:gd name="connsiteX350" fmla="*/ 143691 w 173899"/>
                <a:gd name="connsiteY350" fmla="*/ 110218 h 285749"/>
                <a:gd name="connsiteX351" fmla="*/ 141242 w 173899"/>
                <a:gd name="connsiteY351" fmla="*/ 111034 h 285749"/>
                <a:gd name="connsiteX352" fmla="*/ 140425 w 173899"/>
                <a:gd name="connsiteY352" fmla="*/ 111851 h 285749"/>
                <a:gd name="connsiteX353" fmla="*/ 137976 w 173899"/>
                <a:gd name="connsiteY353" fmla="*/ 111851 h 285749"/>
                <a:gd name="connsiteX354" fmla="*/ 137160 w 173899"/>
                <a:gd name="connsiteY354" fmla="*/ 111851 h 285749"/>
                <a:gd name="connsiteX355" fmla="*/ 136343 w 173899"/>
                <a:gd name="connsiteY355" fmla="*/ 111851 h 285749"/>
                <a:gd name="connsiteX356" fmla="*/ 135527 w 173899"/>
                <a:gd name="connsiteY356" fmla="*/ 112667 h 285749"/>
                <a:gd name="connsiteX357" fmla="*/ 131445 w 173899"/>
                <a:gd name="connsiteY357" fmla="*/ 114300 h 285749"/>
                <a:gd name="connsiteX358" fmla="*/ 127363 w 173899"/>
                <a:gd name="connsiteY358" fmla="*/ 115933 h 285749"/>
                <a:gd name="connsiteX359" fmla="*/ 126546 w 173899"/>
                <a:gd name="connsiteY359" fmla="*/ 116749 h 285749"/>
                <a:gd name="connsiteX360" fmla="*/ 125730 w 173899"/>
                <a:gd name="connsiteY360" fmla="*/ 117566 h 285749"/>
                <a:gd name="connsiteX361" fmla="*/ 122464 w 173899"/>
                <a:gd name="connsiteY361" fmla="*/ 119199 h 285749"/>
                <a:gd name="connsiteX362" fmla="*/ 116749 w 173899"/>
                <a:gd name="connsiteY362" fmla="*/ 122464 h 285749"/>
                <a:gd name="connsiteX363" fmla="*/ 112667 w 173899"/>
                <a:gd name="connsiteY363" fmla="*/ 125730 h 285749"/>
                <a:gd name="connsiteX364" fmla="*/ 109401 w 173899"/>
                <a:gd name="connsiteY364" fmla="*/ 128996 h 285749"/>
                <a:gd name="connsiteX365" fmla="*/ 108585 w 173899"/>
                <a:gd name="connsiteY365" fmla="*/ 129812 h 285749"/>
                <a:gd name="connsiteX366" fmla="*/ 107768 w 173899"/>
                <a:gd name="connsiteY366" fmla="*/ 130629 h 285749"/>
                <a:gd name="connsiteX367" fmla="*/ 107768 w 173899"/>
                <a:gd name="connsiteY367" fmla="*/ 132262 h 285749"/>
                <a:gd name="connsiteX368" fmla="*/ 107768 w 173899"/>
                <a:gd name="connsiteY368" fmla="*/ 133078 h 285749"/>
                <a:gd name="connsiteX369" fmla="*/ 105319 w 173899"/>
                <a:gd name="connsiteY369" fmla="*/ 136344 h 285749"/>
                <a:gd name="connsiteX370" fmla="*/ 102054 w 173899"/>
                <a:gd name="connsiteY370" fmla="*/ 139609 h 285749"/>
                <a:gd name="connsiteX371" fmla="*/ 101237 w 173899"/>
                <a:gd name="connsiteY371" fmla="*/ 140426 h 285749"/>
                <a:gd name="connsiteX372" fmla="*/ 99604 w 173899"/>
                <a:gd name="connsiteY372" fmla="*/ 142059 h 285749"/>
                <a:gd name="connsiteX373" fmla="*/ 99604 w 173899"/>
                <a:gd name="connsiteY373" fmla="*/ 143691 h 285749"/>
                <a:gd name="connsiteX374" fmla="*/ 97971 w 173899"/>
                <a:gd name="connsiteY374" fmla="*/ 143691 h 285749"/>
                <a:gd name="connsiteX375" fmla="*/ 97155 w 173899"/>
                <a:gd name="connsiteY375" fmla="*/ 142059 h 285749"/>
                <a:gd name="connsiteX376" fmla="*/ 96338 w 173899"/>
                <a:gd name="connsiteY376" fmla="*/ 144508 h 285749"/>
                <a:gd name="connsiteX377" fmla="*/ 95522 w 173899"/>
                <a:gd name="connsiteY377" fmla="*/ 144508 h 285749"/>
                <a:gd name="connsiteX378" fmla="*/ 94706 w 173899"/>
                <a:gd name="connsiteY378" fmla="*/ 143691 h 285749"/>
                <a:gd name="connsiteX379" fmla="*/ 92256 w 173899"/>
                <a:gd name="connsiteY379" fmla="*/ 144508 h 285749"/>
                <a:gd name="connsiteX380" fmla="*/ 89807 w 173899"/>
                <a:gd name="connsiteY380" fmla="*/ 146141 h 285749"/>
                <a:gd name="connsiteX381" fmla="*/ 86541 w 173899"/>
                <a:gd name="connsiteY381" fmla="*/ 149407 h 285749"/>
                <a:gd name="connsiteX382" fmla="*/ 81643 w 173899"/>
                <a:gd name="connsiteY382" fmla="*/ 155121 h 285749"/>
                <a:gd name="connsiteX383" fmla="*/ 75111 w 173899"/>
                <a:gd name="connsiteY383" fmla="*/ 160837 h 285749"/>
                <a:gd name="connsiteX384" fmla="*/ 74295 w 173899"/>
                <a:gd name="connsiteY384" fmla="*/ 160837 h 285749"/>
                <a:gd name="connsiteX385" fmla="*/ 73479 w 173899"/>
                <a:gd name="connsiteY385" fmla="*/ 160837 h 285749"/>
                <a:gd name="connsiteX386" fmla="*/ 71029 w 173899"/>
                <a:gd name="connsiteY386" fmla="*/ 159204 h 285749"/>
                <a:gd name="connsiteX387" fmla="*/ 70213 w 173899"/>
                <a:gd name="connsiteY387" fmla="*/ 159204 h 285749"/>
                <a:gd name="connsiteX388" fmla="*/ 71029 w 173899"/>
                <a:gd name="connsiteY388" fmla="*/ 160020 h 285749"/>
                <a:gd name="connsiteX389" fmla="*/ 71846 w 173899"/>
                <a:gd name="connsiteY389" fmla="*/ 160837 h 285749"/>
                <a:gd name="connsiteX390" fmla="*/ 71846 w 173899"/>
                <a:gd name="connsiteY390" fmla="*/ 162469 h 285749"/>
                <a:gd name="connsiteX391" fmla="*/ 71846 w 173899"/>
                <a:gd name="connsiteY391" fmla="*/ 164919 h 285749"/>
                <a:gd name="connsiteX392" fmla="*/ 71029 w 173899"/>
                <a:gd name="connsiteY392" fmla="*/ 170634 h 285749"/>
                <a:gd name="connsiteX393" fmla="*/ 71029 w 173899"/>
                <a:gd name="connsiteY393" fmla="*/ 171450 h 285749"/>
                <a:gd name="connsiteX394" fmla="*/ 71846 w 173899"/>
                <a:gd name="connsiteY394" fmla="*/ 173083 h 285749"/>
                <a:gd name="connsiteX395" fmla="*/ 73479 w 173899"/>
                <a:gd name="connsiteY395" fmla="*/ 174716 h 285749"/>
                <a:gd name="connsiteX396" fmla="*/ 75111 w 173899"/>
                <a:gd name="connsiteY396" fmla="*/ 177165 h 285749"/>
                <a:gd name="connsiteX397" fmla="*/ 77561 w 173899"/>
                <a:gd name="connsiteY397" fmla="*/ 183696 h 285749"/>
                <a:gd name="connsiteX398" fmla="*/ 77561 w 173899"/>
                <a:gd name="connsiteY398" fmla="*/ 186962 h 285749"/>
                <a:gd name="connsiteX399" fmla="*/ 80010 w 173899"/>
                <a:gd name="connsiteY399" fmla="*/ 191861 h 285749"/>
                <a:gd name="connsiteX400" fmla="*/ 80010 w 173899"/>
                <a:gd name="connsiteY400" fmla="*/ 193494 h 285749"/>
                <a:gd name="connsiteX401" fmla="*/ 80826 w 173899"/>
                <a:gd name="connsiteY401" fmla="*/ 198392 h 285749"/>
                <a:gd name="connsiteX402" fmla="*/ 80826 w 173899"/>
                <a:gd name="connsiteY402" fmla="*/ 202474 h 285749"/>
                <a:gd name="connsiteX403" fmla="*/ 80826 w 173899"/>
                <a:gd name="connsiteY403" fmla="*/ 204924 h 285749"/>
                <a:gd name="connsiteX404" fmla="*/ 81643 w 173899"/>
                <a:gd name="connsiteY404" fmla="*/ 205740 h 285749"/>
                <a:gd name="connsiteX405" fmla="*/ 82459 w 173899"/>
                <a:gd name="connsiteY405" fmla="*/ 204924 h 285749"/>
                <a:gd name="connsiteX406" fmla="*/ 82459 w 173899"/>
                <a:gd name="connsiteY406" fmla="*/ 203291 h 285749"/>
                <a:gd name="connsiteX407" fmla="*/ 82459 w 173899"/>
                <a:gd name="connsiteY407" fmla="*/ 200841 h 285749"/>
                <a:gd name="connsiteX408" fmla="*/ 83275 w 173899"/>
                <a:gd name="connsiteY408" fmla="*/ 200025 h 285749"/>
                <a:gd name="connsiteX409" fmla="*/ 84092 w 173899"/>
                <a:gd name="connsiteY409" fmla="*/ 200025 h 285749"/>
                <a:gd name="connsiteX410" fmla="*/ 84092 w 173899"/>
                <a:gd name="connsiteY410" fmla="*/ 200841 h 285749"/>
                <a:gd name="connsiteX411" fmla="*/ 84908 w 173899"/>
                <a:gd name="connsiteY411" fmla="*/ 201658 h 285749"/>
                <a:gd name="connsiteX412" fmla="*/ 84908 w 173899"/>
                <a:gd name="connsiteY412" fmla="*/ 202474 h 285749"/>
                <a:gd name="connsiteX413" fmla="*/ 84908 w 173899"/>
                <a:gd name="connsiteY413" fmla="*/ 204107 h 285749"/>
                <a:gd name="connsiteX414" fmla="*/ 84092 w 173899"/>
                <a:gd name="connsiteY414" fmla="*/ 209006 h 285749"/>
                <a:gd name="connsiteX415" fmla="*/ 84092 w 173899"/>
                <a:gd name="connsiteY415" fmla="*/ 210639 h 285749"/>
                <a:gd name="connsiteX416" fmla="*/ 84908 w 173899"/>
                <a:gd name="connsiteY416" fmla="*/ 213904 h 285749"/>
                <a:gd name="connsiteX417" fmla="*/ 83275 w 173899"/>
                <a:gd name="connsiteY417" fmla="*/ 217987 h 285749"/>
                <a:gd name="connsiteX418" fmla="*/ 81643 w 173899"/>
                <a:gd name="connsiteY418" fmla="*/ 226967 h 285749"/>
                <a:gd name="connsiteX419" fmla="*/ 81643 w 173899"/>
                <a:gd name="connsiteY419" fmla="*/ 228600 h 285749"/>
                <a:gd name="connsiteX420" fmla="*/ 82459 w 173899"/>
                <a:gd name="connsiteY420" fmla="*/ 229416 h 285749"/>
                <a:gd name="connsiteX421" fmla="*/ 83275 w 173899"/>
                <a:gd name="connsiteY421" fmla="*/ 229416 h 285749"/>
                <a:gd name="connsiteX422" fmla="*/ 83275 w 173899"/>
                <a:gd name="connsiteY422" fmla="*/ 228600 h 285749"/>
                <a:gd name="connsiteX423" fmla="*/ 84092 w 173899"/>
                <a:gd name="connsiteY423" fmla="*/ 228600 h 285749"/>
                <a:gd name="connsiteX424" fmla="*/ 84092 w 173899"/>
                <a:gd name="connsiteY424" fmla="*/ 229416 h 285749"/>
                <a:gd name="connsiteX425" fmla="*/ 83275 w 173899"/>
                <a:gd name="connsiteY425" fmla="*/ 233499 h 285749"/>
                <a:gd name="connsiteX426" fmla="*/ 82459 w 173899"/>
                <a:gd name="connsiteY426" fmla="*/ 235132 h 285749"/>
                <a:gd name="connsiteX427" fmla="*/ 79193 w 173899"/>
                <a:gd name="connsiteY427" fmla="*/ 240030 h 285749"/>
                <a:gd name="connsiteX428" fmla="*/ 77561 w 173899"/>
                <a:gd name="connsiteY428" fmla="*/ 241663 h 285749"/>
                <a:gd name="connsiteX429" fmla="*/ 75111 w 173899"/>
                <a:gd name="connsiteY429" fmla="*/ 243296 h 285749"/>
                <a:gd name="connsiteX430" fmla="*/ 68580 w 173899"/>
                <a:gd name="connsiteY430" fmla="*/ 246562 h 285749"/>
                <a:gd name="connsiteX431" fmla="*/ 55517 w 173899"/>
                <a:gd name="connsiteY431" fmla="*/ 250644 h 285749"/>
                <a:gd name="connsiteX432" fmla="*/ 50618 w 173899"/>
                <a:gd name="connsiteY432" fmla="*/ 253093 h 285749"/>
                <a:gd name="connsiteX433" fmla="*/ 47353 w 173899"/>
                <a:gd name="connsiteY433" fmla="*/ 254726 h 285749"/>
                <a:gd name="connsiteX434" fmla="*/ 40821 w 173899"/>
                <a:gd name="connsiteY434" fmla="*/ 258808 h 285749"/>
                <a:gd name="connsiteX435" fmla="*/ 38372 w 173899"/>
                <a:gd name="connsiteY435" fmla="*/ 261257 h 285749"/>
                <a:gd name="connsiteX436" fmla="*/ 37556 w 173899"/>
                <a:gd name="connsiteY436" fmla="*/ 264523 h 285749"/>
                <a:gd name="connsiteX437" fmla="*/ 36739 w 173899"/>
                <a:gd name="connsiteY437" fmla="*/ 266156 h 285749"/>
                <a:gd name="connsiteX438" fmla="*/ 35923 w 173899"/>
                <a:gd name="connsiteY438" fmla="*/ 267789 h 285749"/>
                <a:gd name="connsiteX439" fmla="*/ 36739 w 173899"/>
                <a:gd name="connsiteY439" fmla="*/ 269421 h 285749"/>
                <a:gd name="connsiteX440" fmla="*/ 37556 w 173899"/>
                <a:gd name="connsiteY440" fmla="*/ 270238 h 285749"/>
                <a:gd name="connsiteX441" fmla="*/ 38372 w 173899"/>
                <a:gd name="connsiteY441" fmla="*/ 271054 h 285749"/>
                <a:gd name="connsiteX442" fmla="*/ 39188 w 173899"/>
                <a:gd name="connsiteY442" fmla="*/ 271871 h 285749"/>
                <a:gd name="connsiteX443" fmla="*/ 40005 w 173899"/>
                <a:gd name="connsiteY443" fmla="*/ 272687 h 285749"/>
                <a:gd name="connsiteX444" fmla="*/ 40821 w 173899"/>
                <a:gd name="connsiteY444" fmla="*/ 270238 h 285749"/>
                <a:gd name="connsiteX445" fmla="*/ 40821 w 173899"/>
                <a:gd name="connsiteY445" fmla="*/ 269421 h 285749"/>
                <a:gd name="connsiteX446" fmla="*/ 41638 w 173899"/>
                <a:gd name="connsiteY446" fmla="*/ 269421 h 285749"/>
                <a:gd name="connsiteX447" fmla="*/ 41638 w 173899"/>
                <a:gd name="connsiteY447" fmla="*/ 272687 h 285749"/>
                <a:gd name="connsiteX448" fmla="*/ 41638 w 173899"/>
                <a:gd name="connsiteY448" fmla="*/ 285750 h 285749"/>
                <a:gd name="connsiteX449" fmla="*/ 41638 w 173899"/>
                <a:gd name="connsiteY449" fmla="*/ 285750 h 285749"/>
                <a:gd name="connsiteX450" fmla="*/ 71846 w 173899"/>
                <a:gd name="connsiteY450" fmla="*/ 27759 h 285749"/>
                <a:gd name="connsiteX451" fmla="*/ 71846 w 173899"/>
                <a:gd name="connsiteY451" fmla="*/ 27759 h 285749"/>
                <a:gd name="connsiteX452" fmla="*/ 72662 w 173899"/>
                <a:gd name="connsiteY452" fmla="*/ 26942 h 285749"/>
                <a:gd name="connsiteX453" fmla="*/ 72662 w 173899"/>
                <a:gd name="connsiteY453" fmla="*/ 26126 h 285749"/>
                <a:gd name="connsiteX454" fmla="*/ 72662 w 173899"/>
                <a:gd name="connsiteY454" fmla="*/ 26126 h 285749"/>
                <a:gd name="connsiteX455" fmla="*/ 72662 w 173899"/>
                <a:gd name="connsiteY455" fmla="*/ 26126 h 285749"/>
                <a:gd name="connsiteX456" fmla="*/ 71846 w 173899"/>
                <a:gd name="connsiteY456" fmla="*/ 26126 h 285749"/>
                <a:gd name="connsiteX457" fmla="*/ 71846 w 173899"/>
                <a:gd name="connsiteY457" fmla="*/ 26942 h 285749"/>
                <a:gd name="connsiteX458" fmla="*/ 71846 w 173899"/>
                <a:gd name="connsiteY458" fmla="*/ 27759 h 285749"/>
                <a:gd name="connsiteX459" fmla="*/ 71846 w 173899"/>
                <a:gd name="connsiteY459" fmla="*/ 27759 h 285749"/>
                <a:gd name="connsiteX460" fmla="*/ 71846 w 173899"/>
                <a:gd name="connsiteY460" fmla="*/ 27759 h 285749"/>
                <a:gd name="connsiteX461" fmla="*/ 70213 w 173899"/>
                <a:gd name="connsiteY461" fmla="*/ 26126 h 285749"/>
                <a:gd name="connsiteX462" fmla="*/ 70213 w 173899"/>
                <a:gd name="connsiteY462" fmla="*/ 26126 h 285749"/>
                <a:gd name="connsiteX463" fmla="*/ 69396 w 173899"/>
                <a:gd name="connsiteY463" fmla="*/ 25309 h 285749"/>
                <a:gd name="connsiteX464" fmla="*/ 68580 w 173899"/>
                <a:gd name="connsiteY464" fmla="*/ 25309 h 285749"/>
                <a:gd name="connsiteX465" fmla="*/ 68580 w 173899"/>
                <a:gd name="connsiteY465" fmla="*/ 26126 h 285749"/>
                <a:gd name="connsiteX466" fmla="*/ 69396 w 173899"/>
                <a:gd name="connsiteY466" fmla="*/ 26942 h 285749"/>
                <a:gd name="connsiteX467" fmla="*/ 70213 w 173899"/>
                <a:gd name="connsiteY467" fmla="*/ 26942 h 285749"/>
                <a:gd name="connsiteX468" fmla="*/ 70213 w 173899"/>
                <a:gd name="connsiteY468" fmla="*/ 26126 h 28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Lst>
              <a:rect l="l" t="t" r="r" b="b"/>
              <a:pathLst>
                <a:path w="173899" h="285749">
                  <a:moveTo>
                    <a:pt x="41638" y="285750"/>
                  </a:moveTo>
                  <a:lnTo>
                    <a:pt x="40005" y="285750"/>
                  </a:lnTo>
                  <a:lnTo>
                    <a:pt x="36739" y="285750"/>
                  </a:lnTo>
                  <a:lnTo>
                    <a:pt x="35106" y="285750"/>
                  </a:lnTo>
                  <a:lnTo>
                    <a:pt x="32657" y="285750"/>
                  </a:lnTo>
                  <a:lnTo>
                    <a:pt x="30207" y="284934"/>
                  </a:lnTo>
                  <a:lnTo>
                    <a:pt x="28575" y="284934"/>
                  </a:lnTo>
                  <a:lnTo>
                    <a:pt x="28575" y="279219"/>
                  </a:lnTo>
                  <a:lnTo>
                    <a:pt x="27758" y="277586"/>
                  </a:lnTo>
                  <a:lnTo>
                    <a:pt x="26942" y="275953"/>
                  </a:lnTo>
                  <a:lnTo>
                    <a:pt x="26942" y="275137"/>
                  </a:lnTo>
                  <a:lnTo>
                    <a:pt x="26942" y="274320"/>
                  </a:lnTo>
                  <a:lnTo>
                    <a:pt x="26942" y="272687"/>
                  </a:lnTo>
                  <a:lnTo>
                    <a:pt x="26942" y="271054"/>
                  </a:lnTo>
                  <a:lnTo>
                    <a:pt x="25309" y="270238"/>
                  </a:lnTo>
                  <a:lnTo>
                    <a:pt x="25309" y="270238"/>
                  </a:lnTo>
                  <a:lnTo>
                    <a:pt x="25309" y="268605"/>
                  </a:lnTo>
                  <a:lnTo>
                    <a:pt x="25309" y="266972"/>
                  </a:lnTo>
                  <a:lnTo>
                    <a:pt x="26125" y="264523"/>
                  </a:lnTo>
                  <a:lnTo>
                    <a:pt x="26125" y="259624"/>
                  </a:lnTo>
                  <a:lnTo>
                    <a:pt x="26125" y="257991"/>
                  </a:lnTo>
                  <a:lnTo>
                    <a:pt x="26125" y="254726"/>
                  </a:lnTo>
                  <a:lnTo>
                    <a:pt x="26125" y="250644"/>
                  </a:lnTo>
                  <a:lnTo>
                    <a:pt x="26125" y="246562"/>
                  </a:lnTo>
                  <a:lnTo>
                    <a:pt x="26125" y="243296"/>
                  </a:lnTo>
                  <a:lnTo>
                    <a:pt x="26125" y="241663"/>
                  </a:lnTo>
                  <a:lnTo>
                    <a:pt x="26125" y="240846"/>
                  </a:lnTo>
                  <a:lnTo>
                    <a:pt x="25309" y="237581"/>
                  </a:lnTo>
                  <a:lnTo>
                    <a:pt x="24493" y="234315"/>
                  </a:lnTo>
                  <a:lnTo>
                    <a:pt x="23676" y="231866"/>
                  </a:lnTo>
                  <a:lnTo>
                    <a:pt x="22043" y="230233"/>
                  </a:lnTo>
                  <a:lnTo>
                    <a:pt x="22043" y="229416"/>
                  </a:lnTo>
                  <a:lnTo>
                    <a:pt x="22043" y="227784"/>
                  </a:lnTo>
                  <a:lnTo>
                    <a:pt x="21227" y="225334"/>
                  </a:lnTo>
                  <a:lnTo>
                    <a:pt x="20411" y="223701"/>
                  </a:lnTo>
                  <a:lnTo>
                    <a:pt x="20411" y="222885"/>
                  </a:lnTo>
                  <a:lnTo>
                    <a:pt x="20411" y="220436"/>
                  </a:lnTo>
                  <a:lnTo>
                    <a:pt x="19594" y="215537"/>
                  </a:lnTo>
                  <a:lnTo>
                    <a:pt x="18778" y="212271"/>
                  </a:lnTo>
                  <a:lnTo>
                    <a:pt x="17961" y="208189"/>
                  </a:lnTo>
                  <a:lnTo>
                    <a:pt x="17145" y="205740"/>
                  </a:lnTo>
                  <a:lnTo>
                    <a:pt x="17145" y="204924"/>
                  </a:lnTo>
                  <a:lnTo>
                    <a:pt x="17145" y="204107"/>
                  </a:lnTo>
                  <a:lnTo>
                    <a:pt x="19594" y="202474"/>
                  </a:lnTo>
                  <a:lnTo>
                    <a:pt x="22043" y="200025"/>
                  </a:lnTo>
                  <a:lnTo>
                    <a:pt x="24493" y="196759"/>
                  </a:lnTo>
                  <a:lnTo>
                    <a:pt x="26942" y="194310"/>
                  </a:lnTo>
                  <a:lnTo>
                    <a:pt x="29391" y="191861"/>
                  </a:lnTo>
                  <a:lnTo>
                    <a:pt x="32657" y="188595"/>
                  </a:lnTo>
                  <a:lnTo>
                    <a:pt x="35923" y="185329"/>
                  </a:lnTo>
                  <a:lnTo>
                    <a:pt x="36739" y="185329"/>
                  </a:lnTo>
                  <a:lnTo>
                    <a:pt x="36739" y="185329"/>
                  </a:lnTo>
                  <a:lnTo>
                    <a:pt x="35106" y="182880"/>
                  </a:lnTo>
                  <a:lnTo>
                    <a:pt x="36739" y="179614"/>
                  </a:lnTo>
                  <a:lnTo>
                    <a:pt x="36739" y="177165"/>
                  </a:lnTo>
                  <a:lnTo>
                    <a:pt x="36739" y="175532"/>
                  </a:lnTo>
                  <a:lnTo>
                    <a:pt x="36739" y="174716"/>
                  </a:lnTo>
                  <a:lnTo>
                    <a:pt x="37556" y="173899"/>
                  </a:lnTo>
                  <a:lnTo>
                    <a:pt x="40005" y="172266"/>
                  </a:lnTo>
                  <a:lnTo>
                    <a:pt x="41638" y="169817"/>
                  </a:lnTo>
                  <a:lnTo>
                    <a:pt x="43271" y="167368"/>
                  </a:lnTo>
                  <a:lnTo>
                    <a:pt x="44904" y="163286"/>
                  </a:lnTo>
                  <a:lnTo>
                    <a:pt x="44904" y="162469"/>
                  </a:lnTo>
                  <a:lnTo>
                    <a:pt x="44904" y="161653"/>
                  </a:lnTo>
                  <a:lnTo>
                    <a:pt x="44087" y="160020"/>
                  </a:lnTo>
                  <a:lnTo>
                    <a:pt x="42454" y="157571"/>
                  </a:lnTo>
                  <a:lnTo>
                    <a:pt x="41638" y="155938"/>
                  </a:lnTo>
                  <a:lnTo>
                    <a:pt x="40821" y="152672"/>
                  </a:lnTo>
                  <a:lnTo>
                    <a:pt x="41638" y="150223"/>
                  </a:lnTo>
                  <a:lnTo>
                    <a:pt x="41638" y="148590"/>
                  </a:lnTo>
                  <a:lnTo>
                    <a:pt x="41638" y="147774"/>
                  </a:lnTo>
                  <a:lnTo>
                    <a:pt x="41638" y="146957"/>
                  </a:lnTo>
                  <a:lnTo>
                    <a:pt x="40821" y="146141"/>
                  </a:lnTo>
                  <a:lnTo>
                    <a:pt x="40005" y="146141"/>
                  </a:lnTo>
                  <a:lnTo>
                    <a:pt x="40005" y="145324"/>
                  </a:lnTo>
                  <a:lnTo>
                    <a:pt x="40005" y="143691"/>
                  </a:lnTo>
                  <a:lnTo>
                    <a:pt x="40005" y="142875"/>
                  </a:lnTo>
                  <a:lnTo>
                    <a:pt x="42454" y="142059"/>
                  </a:lnTo>
                  <a:lnTo>
                    <a:pt x="43271" y="141242"/>
                  </a:lnTo>
                  <a:lnTo>
                    <a:pt x="43271" y="140426"/>
                  </a:lnTo>
                  <a:lnTo>
                    <a:pt x="43271" y="139609"/>
                  </a:lnTo>
                  <a:lnTo>
                    <a:pt x="44087" y="137160"/>
                  </a:lnTo>
                  <a:lnTo>
                    <a:pt x="44904" y="134711"/>
                  </a:lnTo>
                  <a:lnTo>
                    <a:pt x="44904" y="133894"/>
                  </a:lnTo>
                  <a:lnTo>
                    <a:pt x="44904" y="133078"/>
                  </a:lnTo>
                  <a:lnTo>
                    <a:pt x="44904" y="131445"/>
                  </a:lnTo>
                  <a:lnTo>
                    <a:pt x="44904" y="129812"/>
                  </a:lnTo>
                  <a:lnTo>
                    <a:pt x="44904" y="124097"/>
                  </a:lnTo>
                  <a:lnTo>
                    <a:pt x="45720" y="118382"/>
                  </a:lnTo>
                  <a:lnTo>
                    <a:pt x="45720" y="115116"/>
                  </a:lnTo>
                  <a:lnTo>
                    <a:pt x="44087" y="111034"/>
                  </a:lnTo>
                  <a:lnTo>
                    <a:pt x="44087" y="108585"/>
                  </a:lnTo>
                  <a:lnTo>
                    <a:pt x="44904" y="106952"/>
                  </a:lnTo>
                  <a:lnTo>
                    <a:pt x="44904" y="106136"/>
                  </a:lnTo>
                  <a:lnTo>
                    <a:pt x="44087" y="106136"/>
                  </a:lnTo>
                  <a:lnTo>
                    <a:pt x="42454" y="106136"/>
                  </a:lnTo>
                  <a:lnTo>
                    <a:pt x="41638" y="106136"/>
                  </a:lnTo>
                  <a:lnTo>
                    <a:pt x="40005" y="104503"/>
                  </a:lnTo>
                  <a:lnTo>
                    <a:pt x="36739" y="102870"/>
                  </a:lnTo>
                  <a:lnTo>
                    <a:pt x="33473" y="102054"/>
                  </a:lnTo>
                  <a:lnTo>
                    <a:pt x="28575" y="102054"/>
                  </a:lnTo>
                  <a:lnTo>
                    <a:pt x="24493" y="97971"/>
                  </a:lnTo>
                  <a:lnTo>
                    <a:pt x="21227" y="97155"/>
                  </a:lnTo>
                  <a:lnTo>
                    <a:pt x="20411" y="96339"/>
                  </a:lnTo>
                  <a:lnTo>
                    <a:pt x="17145" y="93889"/>
                  </a:lnTo>
                  <a:lnTo>
                    <a:pt x="12246" y="93889"/>
                  </a:lnTo>
                  <a:lnTo>
                    <a:pt x="7348" y="93889"/>
                  </a:lnTo>
                  <a:lnTo>
                    <a:pt x="4082" y="93889"/>
                  </a:lnTo>
                  <a:lnTo>
                    <a:pt x="3265" y="93889"/>
                  </a:lnTo>
                  <a:lnTo>
                    <a:pt x="3265" y="90624"/>
                  </a:lnTo>
                  <a:lnTo>
                    <a:pt x="3265" y="88174"/>
                  </a:lnTo>
                  <a:lnTo>
                    <a:pt x="3265" y="85725"/>
                  </a:lnTo>
                  <a:lnTo>
                    <a:pt x="2449" y="83276"/>
                  </a:lnTo>
                  <a:lnTo>
                    <a:pt x="1632" y="82459"/>
                  </a:lnTo>
                  <a:lnTo>
                    <a:pt x="816" y="80826"/>
                  </a:lnTo>
                  <a:lnTo>
                    <a:pt x="0" y="79194"/>
                  </a:lnTo>
                  <a:lnTo>
                    <a:pt x="0" y="78377"/>
                  </a:lnTo>
                  <a:lnTo>
                    <a:pt x="0" y="78377"/>
                  </a:lnTo>
                  <a:lnTo>
                    <a:pt x="3265" y="76744"/>
                  </a:lnTo>
                  <a:lnTo>
                    <a:pt x="4898" y="75928"/>
                  </a:lnTo>
                  <a:lnTo>
                    <a:pt x="7348" y="75112"/>
                  </a:lnTo>
                  <a:lnTo>
                    <a:pt x="11430" y="74295"/>
                  </a:lnTo>
                  <a:lnTo>
                    <a:pt x="14696" y="73479"/>
                  </a:lnTo>
                  <a:lnTo>
                    <a:pt x="17961" y="72662"/>
                  </a:lnTo>
                  <a:lnTo>
                    <a:pt x="21227" y="71846"/>
                  </a:lnTo>
                  <a:lnTo>
                    <a:pt x="22860" y="71029"/>
                  </a:lnTo>
                  <a:lnTo>
                    <a:pt x="24493" y="70213"/>
                  </a:lnTo>
                  <a:lnTo>
                    <a:pt x="28575" y="68580"/>
                  </a:lnTo>
                  <a:lnTo>
                    <a:pt x="29391" y="67764"/>
                  </a:lnTo>
                  <a:lnTo>
                    <a:pt x="31840" y="66947"/>
                  </a:lnTo>
                  <a:lnTo>
                    <a:pt x="32657" y="66947"/>
                  </a:lnTo>
                  <a:lnTo>
                    <a:pt x="37556" y="65314"/>
                  </a:lnTo>
                  <a:lnTo>
                    <a:pt x="43271" y="63682"/>
                  </a:lnTo>
                  <a:lnTo>
                    <a:pt x="44904" y="62865"/>
                  </a:lnTo>
                  <a:lnTo>
                    <a:pt x="48169" y="62049"/>
                  </a:lnTo>
                  <a:lnTo>
                    <a:pt x="48986" y="62865"/>
                  </a:lnTo>
                  <a:lnTo>
                    <a:pt x="51435" y="66947"/>
                  </a:lnTo>
                  <a:lnTo>
                    <a:pt x="53068" y="69396"/>
                  </a:lnTo>
                  <a:lnTo>
                    <a:pt x="55517" y="71846"/>
                  </a:lnTo>
                  <a:lnTo>
                    <a:pt x="55517" y="71846"/>
                  </a:lnTo>
                  <a:lnTo>
                    <a:pt x="56333" y="71029"/>
                  </a:lnTo>
                  <a:lnTo>
                    <a:pt x="57150" y="71029"/>
                  </a:lnTo>
                  <a:lnTo>
                    <a:pt x="60415" y="70213"/>
                  </a:lnTo>
                  <a:lnTo>
                    <a:pt x="62048" y="70213"/>
                  </a:lnTo>
                  <a:lnTo>
                    <a:pt x="62865" y="69396"/>
                  </a:lnTo>
                  <a:lnTo>
                    <a:pt x="64498" y="68580"/>
                  </a:lnTo>
                  <a:lnTo>
                    <a:pt x="66947" y="68580"/>
                  </a:lnTo>
                  <a:lnTo>
                    <a:pt x="67763" y="68580"/>
                  </a:lnTo>
                  <a:lnTo>
                    <a:pt x="70213" y="71846"/>
                  </a:lnTo>
                  <a:lnTo>
                    <a:pt x="70213" y="74295"/>
                  </a:lnTo>
                  <a:lnTo>
                    <a:pt x="71029" y="77561"/>
                  </a:lnTo>
                  <a:lnTo>
                    <a:pt x="71029" y="79194"/>
                  </a:lnTo>
                  <a:lnTo>
                    <a:pt x="71029" y="81643"/>
                  </a:lnTo>
                  <a:lnTo>
                    <a:pt x="71029" y="84092"/>
                  </a:lnTo>
                  <a:lnTo>
                    <a:pt x="69396" y="87358"/>
                  </a:lnTo>
                  <a:lnTo>
                    <a:pt x="69396" y="88991"/>
                  </a:lnTo>
                  <a:lnTo>
                    <a:pt x="68580" y="91440"/>
                  </a:lnTo>
                  <a:lnTo>
                    <a:pt x="66947" y="92257"/>
                  </a:lnTo>
                  <a:lnTo>
                    <a:pt x="66131" y="93073"/>
                  </a:lnTo>
                  <a:lnTo>
                    <a:pt x="66131" y="93889"/>
                  </a:lnTo>
                  <a:lnTo>
                    <a:pt x="66947" y="94706"/>
                  </a:lnTo>
                  <a:lnTo>
                    <a:pt x="68580" y="96339"/>
                  </a:lnTo>
                  <a:lnTo>
                    <a:pt x="69396" y="97155"/>
                  </a:lnTo>
                  <a:lnTo>
                    <a:pt x="69396" y="97971"/>
                  </a:lnTo>
                  <a:lnTo>
                    <a:pt x="69396" y="98788"/>
                  </a:lnTo>
                  <a:lnTo>
                    <a:pt x="69396" y="99604"/>
                  </a:lnTo>
                  <a:lnTo>
                    <a:pt x="70213" y="100421"/>
                  </a:lnTo>
                  <a:lnTo>
                    <a:pt x="71846" y="101237"/>
                  </a:lnTo>
                  <a:lnTo>
                    <a:pt x="73479" y="102870"/>
                  </a:lnTo>
                  <a:lnTo>
                    <a:pt x="75928" y="105319"/>
                  </a:lnTo>
                  <a:lnTo>
                    <a:pt x="79193" y="108585"/>
                  </a:lnTo>
                  <a:lnTo>
                    <a:pt x="80826" y="109401"/>
                  </a:lnTo>
                  <a:lnTo>
                    <a:pt x="81643" y="109401"/>
                  </a:lnTo>
                  <a:lnTo>
                    <a:pt x="82459" y="110218"/>
                  </a:lnTo>
                  <a:lnTo>
                    <a:pt x="82459" y="111851"/>
                  </a:lnTo>
                  <a:lnTo>
                    <a:pt x="81643" y="112667"/>
                  </a:lnTo>
                  <a:lnTo>
                    <a:pt x="81643" y="113484"/>
                  </a:lnTo>
                  <a:lnTo>
                    <a:pt x="82459" y="114300"/>
                  </a:lnTo>
                  <a:lnTo>
                    <a:pt x="83275" y="114300"/>
                  </a:lnTo>
                  <a:lnTo>
                    <a:pt x="84908" y="114300"/>
                  </a:lnTo>
                  <a:lnTo>
                    <a:pt x="85725" y="114300"/>
                  </a:lnTo>
                  <a:lnTo>
                    <a:pt x="85725" y="114300"/>
                  </a:lnTo>
                  <a:lnTo>
                    <a:pt x="85725" y="109401"/>
                  </a:lnTo>
                  <a:lnTo>
                    <a:pt x="84908" y="106136"/>
                  </a:lnTo>
                  <a:lnTo>
                    <a:pt x="84092" y="105319"/>
                  </a:lnTo>
                  <a:lnTo>
                    <a:pt x="84092" y="105319"/>
                  </a:lnTo>
                  <a:lnTo>
                    <a:pt x="84092" y="104503"/>
                  </a:lnTo>
                  <a:lnTo>
                    <a:pt x="84908" y="102054"/>
                  </a:lnTo>
                  <a:lnTo>
                    <a:pt x="85725" y="99604"/>
                  </a:lnTo>
                  <a:lnTo>
                    <a:pt x="86541" y="98788"/>
                  </a:lnTo>
                  <a:lnTo>
                    <a:pt x="87357" y="97971"/>
                  </a:lnTo>
                  <a:lnTo>
                    <a:pt x="91440" y="97155"/>
                  </a:lnTo>
                  <a:lnTo>
                    <a:pt x="93073" y="96339"/>
                  </a:lnTo>
                  <a:lnTo>
                    <a:pt x="93889" y="95522"/>
                  </a:lnTo>
                  <a:lnTo>
                    <a:pt x="94706" y="93889"/>
                  </a:lnTo>
                  <a:lnTo>
                    <a:pt x="95522" y="88991"/>
                  </a:lnTo>
                  <a:lnTo>
                    <a:pt x="95522" y="84909"/>
                  </a:lnTo>
                  <a:lnTo>
                    <a:pt x="94706" y="82459"/>
                  </a:lnTo>
                  <a:lnTo>
                    <a:pt x="95522" y="78377"/>
                  </a:lnTo>
                  <a:lnTo>
                    <a:pt x="96338" y="75928"/>
                  </a:lnTo>
                  <a:lnTo>
                    <a:pt x="90623" y="74295"/>
                  </a:lnTo>
                  <a:lnTo>
                    <a:pt x="90623" y="71029"/>
                  </a:lnTo>
                  <a:lnTo>
                    <a:pt x="88174" y="67764"/>
                  </a:lnTo>
                  <a:lnTo>
                    <a:pt x="84908" y="63682"/>
                  </a:lnTo>
                  <a:lnTo>
                    <a:pt x="83275" y="61232"/>
                  </a:lnTo>
                  <a:lnTo>
                    <a:pt x="80826" y="58783"/>
                  </a:lnTo>
                  <a:lnTo>
                    <a:pt x="76744" y="54701"/>
                  </a:lnTo>
                  <a:lnTo>
                    <a:pt x="75111" y="53068"/>
                  </a:lnTo>
                  <a:lnTo>
                    <a:pt x="74295" y="52251"/>
                  </a:lnTo>
                  <a:lnTo>
                    <a:pt x="71029" y="51435"/>
                  </a:lnTo>
                  <a:lnTo>
                    <a:pt x="70213" y="50619"/>
                  </a:lnTo>
                  <a:lnTo>
                    <a:pt x="69396" y="48986"/>
                  </a:lnTo>
                  <a:lnTo>
                    <a:pt x="69396" y="46537"/>
                  </a:lnTo>
                  <a:lnTo>
                    <a:pt x="69396" y="44904"/>
                  </a:lnTo>
                  <a:lnTo>
                    <a:pt x="69396" y="41638"/>
                  </a:lnTo>
                  <a:lnTo>
                    <a:pt x="68580" y="37556"/>
                  </a:lnTo>
                  <a:lnTo>
                    <a:pt x="68580" y="35923"/>
                  </a:lnTo>
                  <a:lnTo>
                    <a:pt x="67763" y="32657"/>
                  </a:lnTo>
                  <a:lnTo>
                    <a:pt x="66947" y="29391"/>
                  </a:lnTo>
                  <a:lnTo>
                    <a:pt x="66947" y="28575"/>
                  </a:lnTo>
                  <a:lnTo>
                    <a:pt x="66947" y="27759"/>
                  </a:lnTo>
                  <a:lnTo>
                    <a:pt x="68580" y="25309"/>
                  </a:lnTo>
                  <a:lnTo>
                    <a:pt x="69396" y="23676"/>
                  </a:lnTo>
                  <a:lnTo>
                    <a:pt x="70213" y="22860"/>
                  </a:lnTo>
                  <a:lnTo>
                    <a:pt x="71029" y="20411"/>
                  </a:lnTo>
                  <a:lnTo>
                    <a:pt x="71029" y="19594"/>
                  </a:lnTo>
                  <a:lnTo>
                    <a:pt x="71846" y="18778"/>
                  </a:lnTo>
                  <a:lnTo>
                    <a:pt x="74295" y="18778"/>
                  </a:lnTo>
                  <a:lnTo>
                    <a:pt x="76744" y="18778"/>
                  </a:lnTo>
                  <a:lnTo>
                    <a:pt x="80826" y="18778"/>
                  </a:lnTo>
                  <a:lnTo>
                    <a:pt x="84908" y="18778"/>
                  </a:lnTo>
                  <a:lnTo>
                    <a:pt x="85725" y="18778"/>
                  </a:lnTo>
                  <a:lnTo>
                    <a:pt x="86541" y="18778"/>
                  </a:lnTo>
                  <a:lnTo>
                    <a:pt x="87357" y="18778"/>
                  </a:lnTo>
                  <a:lnTo>
                    <a:pt x="88174" y="18778"/>
                  </a:lnTo>
                  <a:lnTo>
                    <a:pt x="88990" y="17962"/>
                  </a:lnTo>
                  <a:lnTo>
                    <a:pt x="90623" y="16329"/>
                  </a:lnTo>
                  <a:lnTo>
                    <a:pt x="93073" y="16329"/>
                  </a:lnTo>
                  <a:lnTo>
                    <a:pt x="95522" y="17962"/>
                  </a:lnTo>
                  <a:lnTo>
                    <a:pt x="97155" y="18778"/>
                  </a:lnTo>
                  <a:lnTo>
                    <a:pt x="97155" y="19594"/>
                  </a:lnTo>
                  <a:lnTo>
                    <a:pt x="98788" y="20411"/>
                  </a:lnTo>
                  <a:lnTo>
                    <a:pt x="102054" y="20411"/>
                  </a:lnTo>
                  <a:lnTo>
                    <a:pt x="104503" y="19594"/>
                  </a:lnTo>
                  <a:lnTo>
                    <a:pt x="106136" y="17962"/>
                  </a:lnTo>
                  <a:lnTo>
                    <a:pt x="107768" y="17145"/>
                  </a:lnTo>
                  <a:lnTo>
                    <a:pt x="109401" y="17145"/>
                  </a:lnTo>
                  <a:lnTo>
                    <a:pt x="111034" y="17962"/>
                  </a:lnTo>
                  <a:lnTo>
                    <a:pt x="111850" y="18778"/>
                  </a:lnTo>
                  <a:lnTo>
                    <a:pt x="113483" y="19594"/>
                  </a:lnTo>
                  <a:lnTo>
                    <a:pt x="115932" y="19594"/>
                  </a:lnTo>
                  <a:lnTo>
                    <a:pt x="118382" y="18778"/>
                  </a:lnTo>
                  <a:lnTo>
                    <a:pt x="121648" y="17145"/>
                  </a:lnTo>
                  <a:lnTo>
                    <a:pt x="123281" y="15512"/>
                  </a:lnTo>
                  <a:lnTo>
                    <a:pt x="124097" y="13879"/>
                  </a:lnTo>
                  <a:lnTo>
                    <a:pt x="124913" y="13063"/>
                  </a:lnTo>
                  <a:lnTo>
                    <a:pt x="125730" y="13063"/>
                  </a:lnTo>
                  <a:lnTo>
                    <a:pt x="127363" y="13063"/>
                  </a:lnTo>
                  <a:lnTo>
                    <a:pt x="129812" y="13063"/>
                  </a:lnTo>
                  <a:lnTo>
                    <a:pt x="132261" y="13879"/>
                  </a:lnTo>
                  <a:lnTo>
                    <a:pt x="135527" y="15512"/>
                  </a:lnTo>
                  <a:lnTo>
                    <a:pt x="137160" y="14696"/>
                  </a:lnTo>
                  <a:lnTo>
                    <a:pt x="140425" y="13063"/>
                  </a:lnTo>
                  <a:lnTo>
                    <a:pt x="143691" y="12246"/>
                  </a:lnTo>
                  <a:lnTo>
                    <a:pt x="146957" y="12246"/>
                  </a:lnTo>
                  <a:lnTo>
                    <a:pt x="149406" y="11430"/>
                  </a:lnTo>
                  <a:lnTo>
                    <a:pt x="151039" y="9797"/>
                  </a:lnTo>
                  <a:lnTo>
                    <a:pt x="153488" y="8981"/>
                  </a:lnTo>
                  <a:lnTo>
                    <a:pt x="155938" y="8981"/>
                  </a:lnTo>
                  <a:lnTo>
                    <a:pt x="157571" y="8164"/>
                  </a:lnTo>
                  <a:lnTo>
                    <a:pt x="160020" y="6532"/>
                  </a:lnTo>
                  <a:lnTo>
                    <a:pt x="163286" y="4082"/>
                  </a:lnTo>
                  <a:lnTo>
                    <a:pt x="166551" y="1633"/>
                  </a:lnTo>
                  <a:lnTo>
                    <a:pt x="168184" y="0"/>
                  </a:lnTo>
                  <a:lnTo>
                    <a:pt x="169000" y="1633"/>
                  </a:lnTo>
                  <a:lnTo>
                    <a:pt x="170633" y="3266"/>
                  </a:lnTo>
                  <a:lnTo>
                    <a:pt x="169817" y="4082"/>
                  </a:lnTo>
                  <a:lnTo>
                    <a:pt x="169000" y="4899"/>
                  </a:lnTo>
                  <a:lnTo>
                    <a:pt x="170633" y="5715"/>
                  </a:lnTo>
                  <a:lnTo>
                    <a:pt x="169000" y="7348"/>
                  </a:lnTo>
                  <a:lnTo>
                    <a:pt x="169000" y="8164"/>
                  </a:lnTo>
                  <a:lnTo>
                    <a:pt x="169000" y="8981"/>
                  </a:lnTo>
                  <a:lnTo>
                    <a:pt x="169000" y="9797"/>
                  </a:lnTo>
                  <a:lnTo>
                    <a:pt x="168184" y="11430"/>
                  </a:lnTo>
                  <a:lnTo>
                    <a:pt x="167368" y="13063"/>
                  </a:lnTo>
                  <a:lnTo>
                    <a:pt x="167368" y="13879"/>
                  </a:lnTo>
                  <a:lnTo>
                    <a:pt x="168184" y="15512"/>
                  </a:lnTo>
                  <a:lnTo>
                    <a:pt x="167368" y="18778"/>
                  </a:lnTo>
                  <a:lnTo>
                    <a:pt x="168184" y="22044"/>
                  </a:lnTo>
                  <a:lnTo>
                    <a:pt x="168184" y="23676"/>
                  </a:lnTo>
                  <a:lnTo>
                    <a:pt x="168184" y="24493"/>
                  </a:lnTo>
                  <a:lnTo>
                    <a:pt x="167368" y="26126"/>
                  </a:lnTo>
                  <a:lnTo>
                    <a:pt x="167368" y="29391"/>
                  </a:lnTo>
                  <a:lnTo>
                    <a:pt x="167368" y="31024"/>
                  </a:lnTo>
                  <a:lnTo>
                    <a:pt x="166551" y="32657"/>
                  </a:lnTo>
                  <a:lnTo>
                    <a:pt x="167368" y="33474"/>
                  </a:lnTo>
                  <a:lnTo>
                    <a:pt x="168184" y="35107"/>
                  </a:lnTo>
                  <a:lnTo>
                    <a:pt x="168184" y="37556"/>
                  </a:lnTo>
                  <a:lnTo>
                    <a:pt x="168184" y="38372"/>
                  </a:lnTo>
                  <a:lnTo>
                    <a:pt x="166551" y="40005"/>
                  </a:lnTo>
                  <a:lnTo>
                    <a:pt x="166551" y="40821"/>
                  </a:lnTo>
                  <a:lnTo>
                    <a:pt x="166551" y="41638"/>
                  </a:lnTo>
                  <a:lnTo>
                    <a:pt x="169000" y="41638"/>
                  </a:lnTo>
                  <a:lnTo>
                    <a:pt x="169000" y="43271"/>
                  </a:lnTo>
                  <a:lnTo>
                    <a:pt x="169000" y="44087"/>
                  </a:lnTo>
                  <a:lnTo>
                    <a:pt x="169000" y="45720"/>
                  </a:lnTo>
                  <a:lnTo>
                    <a:pt x="169000" y="46537"/>
                  </a:lnTo>
                  <a:lnTo>
                    <a:pt x="169817" y="48169"/>
                  </a:lnTo>
                  <a:lnTo>
                    <a:pt x="169000" y="49802"/>
                  </a:lnTo>
                  <a:lnTo>
                    <a:pt x="169000" y="50619"/>
                  </a:lnTo>
                  <a:lnTo>
                    <a:pt x="169000" y="52251"/>
                  </a:lnTo>
                  <a:lnTo>
                    <a:pt x="169817" y="56334"/>
                  </a:lnTo>
                  <a:lnTo>
                    <a:pt x="169817" y="61232"/>
                  </a:lnTo>
                  <a:lnTo>
                    <a:pt x="169817" y="62049"/>
                  </a:lnTo>
                  <a:lnTo>
                    <a:pt x="170633" y="62865"/>
                  </a:lnTo>
                  <a:lnTo>
                    <a:pt x="171450" y="62865"/>
                  </a:lnTo>
                  <a:lnTo>
                    <a:pt x="171450" y="64498"/>
                  </a:lnTo>
                  <a:lnTo>
                    <a:pt x="170633" y="66131"/>
                  </a:lnTo>
                  <a:lnTo>
                    <a:pt x="170633" y="66947"/>
                  </a:lnTo>
                  <a:lnTo>
                    <a:pt x="170633" y="68580"/>
                  </a:lnTo>
                  <a:lnTo>
                    <a:pt x="172266" y="66947"/>
                  </a:lnTo>
                  <a:lnTo>
                    <a:pt x="173082" y="66947"/>
                  </a:lnTo>
                  <a:lnTo>
                    <a:pt x="173899" y="67764"/>
                  </a:lnTo>
                  <a:lnTo>
                    <a:pt x="173899" y="68580"/>
                  </a:lnTo>
                  <a:lnTo>
                    <a:pt x="173899" y="69396"/>
                  </a:lnTo>
                  <a:lnTo>
                    <a:pt x="173899" y="70213"/>
                  </a:lnTo>
                  <a:lnTo>
                    <a:pt x="173899" y="71846"/>
                  </a:lnTo>
                  <a:lnTo>
                    <a:pt x="173899" y="73479"/>
                  </a:lnTo>
                  <a:lnTo>
                    <a:pt x="173082" y="74295"/>
                  </a:lnTo>
                  <a:lnTo>
                    <a:pt x="171450" y="75928"/>
                  </a:lnTo>
                  <a:lnTo>
                    <a:pt x="171450" y="77561"/>
                  </a:lnTo>
                  <a:lnTo>
                    <a:pt x="171450" y="78377"/>
                  </a:lnTo>
                  <a:lnTo>
                    <a:pt x="170633" y="78377"/>
                  </a:lnTo>
                  <a:lnTo>
                    <a:pt x="170633" y="79194"/>
                  </a:lnTo>
                  <a:lnTo>
                    <a:pt x="171450" y="80826"/>
                  </a:lnTo>
                  <a:lnTo>
                    <a:pt x="171450" y="81643"/>
                  </a:lnTo>
                  <a:lnTo>
                    <a:pt x="169817" y="84909"/>
                  </a:lnTo>
                  <a:lnTo>
                    <a:pt x="165735" y="89807"/>
                  </a:lnTo>
                  <a:lnTo>
                    <a:pt x="164102" y="91440"/>
                  </a:lnTo>
                  <a:lnTo>
                    <a:pt x="162469" y="93073"/>
                  </a:lnTo>
                  <a:lnTo>
                    <a:pt x="162469" y="93889"/>
                  </a:lnTo>
                  <a:lnTo>
                    <a:pt x="162469" y="94706"/>
                  </a:lnTo>
                  <a:lnTo>
                    <a:pt x="160836" y="97155"/>
                  </a:lnTo>
                  <a:lnTo>
                    <a:pt x="158387" y="97971"/>
                  </a:lnTo>
                  <a:lnTo>
                    <a:pt x="155938" y="98788"/>
                  </a:lnTo>
                  <a:lnTo>
                    <a:pt x="156754" y="101237"/>
                  </a:lnTo>
                  <a:lnTo>
                    <a:pt x="155121" y="102054"/>
                  </a:lnTo>
                  <a:lnTo>
                    <a:pt x="152672" y="103687"/>
                  </a:lnTo>
                  <a:lnTo>
                    <a:pt x="146140" y="106952"/>
                  </a:lnTo>
                  <a:lnTo>
                    <a:pt x="145324" y="107769"/>
                  </a:lnTo>
                  <a:lnTo>
                    <a:pt x="143691" y="110218"/>
                  </a:lnTo>
                  <a:lnTo>
                    <a:pt x="141242" y="111034"/>
                  </a:lnTo>
                  <a:lnTo>
                    <a:pt x="140425" y="111851"/>
                  </a:lnTo>
                  <a:lnTo>
                    <a:pt x="137976" y="111851"/>
                  </a:lnTo>
                  <a:lnTo>
                    <a:pt x="137160" y="111851"/>
                  </a:lnTo>
                  <a:lnTo>
                    <a:pt x="136343" y="111851"/>
                  </a:lnTo>
                  <a:lnTo>
                    <a:pt x="135527" y="112667"/>
                  </a:lnTo>
                  <a:lnTo>
                    <a:pt x="131445" y="114300"/>
                  </a:lnTo>
                  <a:lnTo>
                    <a:pt x="127363" y="115933"/>
                  </a:lnTo>
                  <a:lnTo>
                    <a:pt x="126546" y="116749"/>
                  </a:lnTo>
                  <a:lnTo>
                    <a:pt x="125730" y="117566"/>
                  </a:lnTo>
                  <a:lnTo>
                    <a:pt x="122464" y="119199"/>
                  </a:lnTo>
                  <a:lnTo>
                    <a:pt x="116749" y="122464"/>
                  </a:lnTo>
                  <a:lnTo>
                    <a:pt x="112667" y="125730"/>
                  </a:lnTo>
                  <a:lnTo>
                    <a:pt x="109401" y="128996"/>
                  </a:lnTo>
                  <a:lnTo>
                    <a:pt x="108585" y="129812"/>
                  </a:lnTo>
                  <a:lnTo>
                    <a:pt x="107768" y="130629"/>
                  </a:lnTo>
                  <a:lnTo>
                    <a:pt x="107768" y="132262"/>
                  </a:lnTo>
                  <a:lnTo>
                    <a:pt x="107768" y="133078"/>
                  </a:lnTo>
                  <a:lnTo>
                    <a:pt x="105319" y="136344"/>
                  </a:lnTo>
                  <a:lnTo>
                    <a:pt x="102054" y="139609"/>
                  </a:lnTo>
                  <a:lnTo>
                    <a:pt x="101237" y="140426"/>
                  </a:lnTo>
                  <a:lnTo>
                    <a:pt x="99604" y="142059"/>
                  </a:lnTo>
                  <a:lnTo>
                    <a:pt x="99604" y="143691"/>
                  </a:lnTo>
                  <a:lnTo>
                    <a:pt x="97971" y="143691"/>
                  </a:lnTo>
                  <a:lnTo>
                    <a:pt x="97155" y="142059"/>
                  </a:lnTo>
                  <a:lnTo>
                    <a:pt x="96338" y="144508"/>
                  </a:lnTo>
                  <a:lnTo>
                    <a:pt x="95522" y="144508"/>
                  </a:lnTo>
                  <a:lnTo>
                    <a:pt x="94706" y="143691"/>
                  </a:lnTo>
                  <a:lnTo>
                    <a:pt x="92256" y="144508"/>
                  </a:lnTo>
                  <a:lnTo>
                    <a:pt x="89807" y="146141"/>
                  </a:lnTo>
                  <a:lnTo>
                    <a:pt x="86541" y="149407"/>
                  </a:lnTo>
                  <a:lnTo>
                    <a:pt x="81643" y="155121"/>
                  </a:lnTo>
                  <a:lnTo>
                    <a:pt x="75111" y="160837"/>
                  </a:lnTo>
                  <a:lnTo>
                    <a:pt x="74295" y="160837"/>
                  </a:lnTo>
                  <a:lnTo>
                    <a:pt x="73479" y="160837"/>
                  </a:lnTo>
                  <a:lnTo>
                    <a:pt x="71029" y="159204"/>
                  </a:lnTo>
                  <a:lnTo>
                    <a:pt x="70213" y="159204"/>
                  </a:lnTo>
                  <a:lnTo>
                    <a:pt x="71029" y="160020"/>
                  </a:lnTo>
                  <a:lnTo>
                    <a:pt x="71846" y="160837"/>
                  </a:lnTo>
                  <a:lnTo>
                    <a:pt x="71846" y="162469"/>
                  </a:lnTo>
                  <a:lnTo>
                    <a:pt x="71846" y="164919"/>
                  </a:lnTo>
                  <a:lnTo>
                    <a:pt x="71029" y="170634"/>
                  </a:lnTo>
                  <a:lnTo>
                    <a:pt x="71029" y="171450"/>
                  </a:lnTo>
                  <a:lnTo>
                    <a:pt x="71846" y="173083"/>
                  </a:lnTo>
                  <a:lnTo>
                    <a:pt x="73479" y="174716"/>
                  </a:lnTo>
                  <a:lnTo>
                    <a:pt x="75111" y="177165"/>
                  </a:lnTo>
                  <a:lnTo>
                    <a:pt x="77561" y="183696"/>
                  </a:lnTo>
                  <a:lnTo>
                    <a:pt x="77561" y="186962"/>
                  </a:lnTo>
                  <a:lnTo>
                    <a:pt x="80010" y="191861"/>
                  </a:lnTo>
                  <a:lnTo>
                    <a:pt x="80010" y="193494"/>
                  </a:lnTo>
                  <a:lnTo>
                    <a:pt x="80826" y="198392"/>
                  </a:lnTo>
                  <a:lnTo>
                    <a:pt x="80826" y="202474"/>
                  </a:lnTo>
                  <a:lnTo>
                    <a:pt x="80826" y="204924"/>
                  </a:lnTo>
                  <a:lnTo>
                    <a:pt x="81643" y="205740"/>
                  </a:lnTo>
                  <a:lnTo>
                    <a:pt x="82459" y="204924"/>
                  </a:lnTo>
                  <a:lnTo>
                    <a:pt x="82459" y="203291"/>
                  </a:lnTo>
                  <a:lnTo>
                    <a:pt x="82459" y="200841"/>
                  </a:lnTo>
                  <a:lnTo>
                    <a:pt x="83275" y="200025"/>
                  </a:lnTo>
                  <a:lnTo>
                    <a:pt x="84092" y="200025"/>
                  </a:lnTo>
                  <a:lnTo>
                    <a:pt x="84092" y="200841"/>
                  </a:lnTo>
                  <a:lnTo>
                    <a:pt x="84908" y="201658"/>
                  </a:lnTo>
                  <a:lnTo>
                    <a:pt x="84908" y="202474"/>
                  </a:lnTo>
                  <a:lnTo>
                    <a:pt x="84908" y="204107"/>
                  </a:lnTo>
                  <a:lnTo>
                    <a:pt x="84092" y="209006"/>
                  </a:lnTo>
                  <a:lnTo>
                    <a:pt x="84092" y="210639"/>
                  </a:lnTo>
                  <a:lnTo>
                    <a:pt x="84908" y="213904"/>
                  </a:lnTo>
                  <a:lnTo>
                    <a:pt x="83275" y="217987"/>
                  </a:lnTo>
                  <a:lnTo>
                    <a:pt x="81643" y="226967"/>
                  </a:lnTo>
                  <a:lnTo>
                    <a:pt x="81643" y="228600"/>
                  </a:lnTo>
                  <a:lnTo>
                    <a:pt x="82459" y="229416"/>
                  </a:lnTo>
                  <a:lnTo>
                    <a:pt x="83275" y="229416"/>
                  </a:lnTo>
                  <a:lnTo>
                    <a:pt x="83275" y="228600"/>
                  </a:lnTo>
                  <a:lnTo>
                    <a:pt x="84092" y="228600"/>
                  </a:lnTo>
                  <a:lnTo>
                    <a:pt x="84092" y="229416"/>
                  </a:lnTo>
                  <a:lnTo>
                    <a:pt x="83275" y="233499"/>
                  </a:lnTo>
                  <a:lnTo>
                    <a:pt x="82459" y="235132"/>
                  </a:lnTo>
                  <a:lnTo>
                    <a:pt x="79193" y="240030"/>
                  </a:lnTo>
                  <a:lnTo>
                    <a:pt x="77561" y="241663"/>
                  </a:lnTo>
                  <a:lnTo>
                    <a:pt x="75111" y="243296"/>
                  </a:lnTo>
                  <a:lnTo>
                    <a:pt x="68580" y="246562"/>
                  </a:lnTo>
                  <a:lnTo>
                    <a:pt x="55517" y="250644"/>
                  </a:lnTo>
                  <a:lnTo>
                    <a:pt x="50618" y="253093"/>
                  </a:lnTo>
                  <a:lnTo>
                    <a:pt x="47353" y="254726"/>
                  </a:lnTo>
                  <a:lnTo>
                    <a:pt x="40821" y="258808"/>
                  </a:lnTo>
                  <a:lnTo>
                    <a:pt x="38372" y="261257"/>
                  </a:lnTo>
                  <a:lnTo>
                    <a:pt x="37556" y="264523"/>
                  </a:lnTo>
                  <a:lnTo>
                    <a:pt x="36739" y="266156"/>
                  </a:lnTo>
                  <a:lnTo>
                    <a:pt x="35923" y="267789"/>
                  </a:lnTo>
                  <a:lnTo>
                    <a:pt x="36739" y="269421"/>
                  </a:lnTo>
                  <a:lnTo>
                    <a:pt x="37556" y="270238"/>
                  </a:lnTo>
                  <a:lnTo>
                    <a:pt x="38372" y="271054"/>
                  </a:lnTo>
                  <a:lnTo>
                    <a:pt x="39188" y="271871"/>
                  </a:lnTo>
                  <a:lnTo>
                    <a:pt x="40005" y="272687"/>
                  </a:lnTo>
                  <a:lnTo>
                    <a:pt x="40821" y="270238"/>
                  </a:lnTo>
                  <a:lnTo>
                    <a:pt x="40821" y="269421"/>
                  </a:lnTo>
                  <a:lnTo>
                    <a:pt x="41638" y="269421"/>
                  </a:lnTo>
                  <a:lnTo>
                    <a:pt x="41638" y="272687"/>
                  </a:lnTo>
                  <a:lnTo>
                    <a:pt x="41638" y="285750"/>
                  </a:lnTo>
                  <a:lnTo>
                    <a:pt x="41638" y="285750"/>
                  </a:lnTo>
                  <a:close/>
                  <a:moveTo>
                    <a:pt x="71846" y="27759"/>
                  </a:moveTo>
                  <a:lnTo>
                    <a:pt x="71846" y="27759"/>
                  </a:lnTo>
                  <a:lnTo>
                    <a:pt x="72662" y="26942"/>
                  </a:lnTo>
                  <a:lnTo>
                    <a:pt x="72662" y="26126"/>
                  </a:lnTo>
                  <a:lnTo>
                    <a:pt x="72662" y="26126"/>
                  </a:lnTo>
                  <a:lnTo>
                    <a:pt x="72662" y="26126"/>
                  </a:lnTo>
                  <a:lnTo>
                    <a:pt x="71846" y="26126"/>
                  </a:lnTo>
                  <a:lnTo>
                    <a:pt x="71846" y="26942"/>
                  </a:lnTo>
                  <a:lnTo>
                    <a:pt x="71846" y="27759"/>
                  </a:lnTo>
                  <a:lnTo>
                    <a:pt x="71846" y="27759"/>
                  </a:lnTo>
                  <a:lnTo>
                    <a:pt x="71846" y="27759"/>
                  </a:lnTo>
                  <a:close/>
                  <a:moveTo>
                    <a:pt x="70213" y="26126"/>
                  </a:moveTo>
                  <a:lnTo>
                    <a:pt x="70213" y="26126"/>
                  </a:lnTo>
                  <a:lnTo>
                    <a:pt x="69396" y="25309"/>
                  </a:lnTo>
                  <a:lnTo>
                    <a:pt x="68580" y="25309"/>
                  </a:lnTo>
                  <a:lnTo>
                    <a:pt x="68580" y="26126"/>
                  </a:lnTo>
                  <a:lnTo>
                    <a:pt x="69396" y="26942"/>
                  </a:lnTo>
                  <a:lnTo>
                    <a:pt x="70213" y="26942"/>
                  </a:lnTo>
                  <a:lnTo>
                    <a:pt x="70213" y="26126"/>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58" name="Freeform: Shape 357">
              <a:extLst>
                <a:ext uri="{FF2B5EF4-FFF2-40B4-BE49-F238E27FC236}">
                  <a16:creationId xmlns:a16="http://schemas.microsoft.com/office/drawing/2014/main" id="{FC251D3E-A606-2AB7-FB31-773E7692CB9F}"/>
                </a:ext>
              </a:extLst>
            </p:cNvPr>
            <p:cNvSpPr/>
            <p:nvPr/>
          </p:nvSpPr>
          <p:spPr>
            <a:xfrm>
              <a:off x="4569550" y="4506685"/>
              <a:ext cx="226150" cy="209822"/>
            </a:xfrm>
            <a:custGeom>
              <a:avLst/>
              <a:gdLst>
                <a:gd name="connsiteX0" fmla="*/ 195943 w 226150"/>
                <a:gd name="connsiteY0" fmla="*/ 6531 h 209822"/>
                <a:gd name="connsiteX1" fmla="*/ 199208 w 226150"/>
                <a:gd name="connsiteY1" fmla="*/ 5715 h 209822"/>
                <a:gd name="connsiteX2" fmla="*/ 202474 w 226150"/>
                <a:gd name="connsiteY2" fmla="*/ 4899 h 209822"/>
                <a:gd name="connsiteX3" fmla="*/ 206556 w 226150"/>
                <a:gd name="connsiteY3" fmla="*/ 4082 h 209822"/>
                <a:gd name="connsiteX4" fmla="*/ 209822 w 226150"/>
                <a:gd name="connsiteY4" fmla="*/ 3266 h 209822"/>
                <a:gd name="connsiteX5" fmla="*/ 210638 w 226150"/>
                <a:gd name="connsiteY5" fmla="*/ 3266 h 209822"/>
                <a:gd name="connsiteX6" fmla="*/ 217987 w 226150"/>
                <a:gd name="connsiteY6" fmla="*/ 4082 h 209822"/>
                <a:gd name="connsiteX7" fmla="*/ 221252 w 226150"/>
                <a:gd name="connsiteY7" fmla="*/ 4899 h 209822"/>
                <a:gd name="connsiteX8" fmla="*/ 222069 w 226150"/>
                <a:gd name="connsiteY8" fmla="*/ 5715 h 209822"/>
                <a:gd name="connsiteX9" fmla="*/ 223701 w 226150"/>
                <a:gd name="connsiteY9" fmla="*/ 6531 h 209822"/>
                <a:gd name="connsiteX10" fmla="*/ 226151 w 226150"/>
                <a:gd name="connsiteY10" fmla="*/ 8981 h 209822"/>
                <a:gd name="connsiteX11" fmla="*/ 225334 w 226150"/>
                <a:gd name="connsiteY11" fmla="*/ 8981 h 209822"/>
                <a:gd name="connsiteX12" fmla="*/ 220436 w 226150"/>
                <a:gd name="connsiteY12" fmla="*/ 9797 h 209822"/>
                <a:gd name="connsiteX13" fmla="*/ 218803 w 226150"/>
                <a:gd name="connsiteY13" fmla="*/ 10613 h 209822"/>
                <a:gd name="connsiteX14" fmla="*/ 214721 w 226150"/>
                <a:gd name="connsiteY14" fmla="*/ 13879 h 209822"/>
                <a:gd name="connsiteX15" fmla="*/ 213904 w 226150"/>
                <a:gd name="connsiteY15" fmla="*/ 13063 h 209822"/>
                <a:gd name="connsiteX16" fmla="*/ 213088 w 226150"/>
                <a:gd name="connsiteY16" fmla="*/ 12246 h 209822"/>
                <a:gd name="connsiteX17" fmla="*/ 212271 w 226150"/>
                <a:gd name="connsiteY17" fmla="*/ 12246 h 209822"/>
                <a:gd name="connsiteX18" fmla="*/ 210638 w 226150"/>
                <a:gd name="connsiteY18" fmla="*/ 13063 h 209822"/>
                <a:gd name="connsiteX19" fmla="*/ 209006 w 226150"/>
                <a:gd name="connsiteY19" fmla="*/ 13879 h 209822"/>
                <a:gd name="connsiteX20" fmla="*/ 206556 w 226150"/>
                <a:gd name="connsiteY20" fmla="*/ 15512 h 209822"/>
                <a:gd name="connsiteX21" fmla="*/ 204923 w 226150"/>
                <a:gd name="connsiteY21" fmla="*/ 17145 h 209822"/>
                <a:gd name="connsiteX22" fmla="*/ 204107 w 226150"/>
                <a:gd name="connsiteY22" fmla="*/ 17962 h 209822"/>
                <a:gd name="connsiteX23" fmla="*/ 201658 w 226150"/>
                <a:gd name="connsiteY23" fmla="*/ 20411 h 209822"/>
                <a:gd name="connsiteX24" fmla="*/ 200841 w 226150"/>
                <a:gd name="connsiteY24" fmla="*/ 21227 h 209822"/>
                <a:gd name="connsiteX25" fmla="*/ 200025 w 226150"/>
                <a:gd name="connsiteY25" fmla="*/ 21227 h 209822"/>
                <a:gd name="connsiteX26" fmla="*/ 200025 w 226150"/>
                <a:gd name="connsiteY26" fmla="*/ 21227 h 209822"/>
                <a:gd name="connsiteX27" fmla="*/ 200025 w 226150"/>
                <a:gd name="connsiteY27" fmla="*/ 20411 h 209822"/>
                <a:gd name="connsiteX28" fmla="*/ 198392 w 226150"/>
                <a:gd name="connsiteY28" fmla="*/ 17962 h 209822"/>
                <a:gd name="connsiteX29" fmla="*/ 195943 w 226150"/>
                <a:gd name="connsiteY29" fmla="*/ 14696 h 209822"/>
                <a:gd name="connsiteX30" fmla="*/ 195126 w 226150"/>
                <a:gd name="connsiteY30" fmla="*/ 14696 h 209822"/>
                <a:gd name="connsiteX31" fmla="*/ 194310 w 226150"/>
                <a:gd name="connsiteY31" fmla="*/ 14696 h 209822"/>
                <a:gd name="connsiteX32" fmla="*/ 192677 w 226150"/>
                <a:gd name="connsiteY32" fmla="*/ 14696 h 209822"/>
                <a:gd name="connsiteX33" fmla="*/ 186962 w 226150"/>
                <a:gd name="connsiteY33" fmla="*/ 15512 h 209822"/>
                <a:gd name="connsiteX34" fmla="*/ 182063 w 226150"/>
                <a:gd name="connsiteY34" fmla="*/ 16329 h 209822"/>
                <a:gd name="connsiteX35" fmla="*/ 174715 w 226150"/>
                <a:gd name="connsiteY35" fmla="*/ 17962 h 209822"/>
                <a:gd name="connsiteX36" fmla="*/ 166551 w 226150"/>
                <a:gd name="connsiteY36" fmla="*/ 18778 h 209822"/>
                <a:gd name="connsiteX37" fmla="*/ 161653 w 226150"/>
                <a:gd name="connsiteY37" fmla="*/ 19594 h 209822"/>
                <a:gd name="connsiteX38" fmla="*/ 157571 w 226150"/>
                <a:gd name="connsiteY38" fmla="*/ 19594 h 209822"/>
                <a:gd name="connsiteX39" fmla="*/ 157571 w 226150"/>
                <a:gd name="connsiteY39" fmla="*/ 22860 h 209822"/>
                <a:gd name="connsiteX40" fmla="*/ 157571 w 226150"/>
                <a:gd name="connsiteY40" fmla="*/ 30208 h 209822"/>
                <a:gd name="connsiteX41" fmla="*/ 157571 w 226150"/>
                <a:gd name="connsiteY41" fmla="*/ 37556 h 209822"/>
                <a:gd name="connsiteX42" fmla="*/ 157571 w 226150"/>
                <a:gd name="connsiteY42" fmla="*/ 44904 h 209822"/>
                <a:gd name="connsiteX43" fmla="*/ 157571 w 226150"/>
                <a:gd name="connsiteY43" fmla="*/ 52251 h 209822"/>
                <a:gd name="connsiteX44" fmla="*/ 157571 w 226150"/>
                <a:gd name="connsiteY44" fmla="*/ 59599 h 209822"/>
                <a:gd name="connsiteX45" fmla="*/ 157571 w 226150"/>
                <a:gd name="connsiteY45" fmla="*/ 66947 h 209822"/>
                <a:gd name="connsiteX46" fmla="*/ 157571 w 226150"/>
                <a:gd name="connsiteY46" fmla="*/ 74295 h 209822"/>
                <a:gd name="connsiteX47" fmla="*/ 157571 w 226150"/>
                <a:gd name="connsiteY47" fmla="*/ 81643 h 209822"/>
                <a:gd name="connsiteX48" fmla="*/ 157571 w 226150"/>
                <a:gd name="connsiteY48" fmla="*/ 84909 h 209822"/>
                <a:gd name="connsiteX49" fmla="*/ 157571 w 226150"/>
                <a:gd name="connsiteY49" fmla="*/ 85725 h 209822"/>
                <a:gd name="connsiteX50" fmla="*/ 155121 w 226150"/>
                <a:gd name="connsiteY50" fmla="*/ 85725 h 209822"/>
                <a:gd name="connsiteX51" fmla="*/ 149406 w 226150"/>
                <a:gd name="connsiteY51" fmla="*/ 85725 h 209822"/>
                <a:gd name="connsiteX52" fmla="*/ 144508 w 226150"/>
                <a:gd name="connsiteY52" fmla="*/ 85725 h 209822"/>
                <a:gd name="connsiteX53" fmla="*/ 140426 w 226150"/>
                <a:gd name="connsiteY53" fmla="*/ 85725 h 209822"/>
                <a:gd name="connsiteX54" fmla="*/ 140426 w 226150"/>
                <a:gd name="connsiteY54" fmla="*/ 89807 h 209822"/>
                <a:gd name="connsiteX55" fmla="*/ 140426 w 226150"/>
                <a:gd name="connsiteY55" fmla="*/ 94706 h 209822"/>
                <a:gd name="connsiteX56" fmla="*/ 140426 w 226150"/>
                <a:gd name="connsiteY56" fmla="*/ 99604 h 209822"/>
                <a:gd name="connsiteX57" fmla="*/ 140426 w 226150"/>
                <a:gd name="connsiteY57" fmla="*/ 104503 h 209822"/>
                <a:gd name="connsiteX58" fmla="*/ 140426 w 226150"/>
                <a:gd name="connsiteY58" fmla="*/ 109401 h 209822"/>
                <a:gd name="connsiteX59" fmla="*/ 140426 w 226150"/>
                <a:gd name="connsiteY59" fmla="*/ 114300 h 209822"/>
                <a:gd name="connsiteX60" fmla="*/ 140426 w 226150"/>
                <a:gd name="connsiteY60" fmla="*/ 119199 h 209822"/>
                <a:gd name="connsiteX61" fmla="*/ 140426 w 226150"/>
                <a:gd name="connsiteY61" fmla="*/ 124097 h 209822"/>
                <a:gd name="connsiteX62" fmla="*/ 140426 w 226150"/>
                <a:gd name="connsiteY62" fmla="*/ 128996 h 209822"/>
                <a:gd name="connsiteX63" fmla="*/ 140426 w 226150"/>
                <a:gd name="connsiteY63" fmla="*/ 133078 h 209822"/>
                <a:gd name="connsiteX64" fmla="*/ 140426 w 226150"/>
                <a:gd name="connsiteY64" fmla="*/ 133894 h 209822"/>
                <a:gd name="connsiteX65" fmla="*/ 140426 w 226150"/>
                <a:gd name="connsiteY65" fmla="*/ 141242 h 209822"/>
                <a:gd name="connsiteX66" fmla="*/ 140426 w 226150"/>
                <a:gd name="connsiteY66" fmla="*/ 149406 h 209822"/>
                <a:gd name="connsiteX67" fmla="*/ 140426 w 226150"/>
                <a:gd name="connsiteY67" fmla="*/ 157571 h 209822"/>
                <a:gd name="connsiteX68" fmla="*/ 140426 w 226150"/>
                <a:gd name="connsiteY68" fmla="*/ 165735 h 209822"/>
                <a:gd name="connsiteX69" fmla="*/ 140426 w 226150"/>
                <a:gd name="connsiteY69" fmla="*/ 173899 h 209822"/>
                <a:gd name="connsiteX70" fmla="*/ 140426 w 226150"/>
                <a:gd name="connsiteY70" fmla="*/ 182063 h 209822"/>
                <a:gd name="connsiteX71" fmla="*/ 140426 w 226150"/>
                <a:gd name="connsiteY71" fmla="*/ 190228 h 209822"/>
                <a:gd name="connsiteX72" fmla="*/ 140426 w 226150"/>
                <a:gd name="connsiteY72" fmla="*/ 198392 h 209822"/>
                <a:gd name="connsiteX73" fmla="*/ 140426 w 226150"/>
                <a:gd name="connsiteY73" fmla="*/ 200841 h 209822"/>
                <a:gd name="connsiteX74" fmla="*/ 138793 w 226150"/>
                <a:gd name="connsiteY74" fmla="*/ 200841 h 209822"/>
                <a:gd name="connsiteX75" fmla="*/ 135527 w 226150"/>
                <a:gd name="connsiteY75" fmla="*/ 201658 h 209822"/>
                <a:gd name="connsiteX76" fmla="*/ 133078 w 226150"/>
                <a:gd name="connsiteY76" fmla="*/ 203291 h 209822"/>
                <a:gd name="connsiteX77" fmla="*/ 132262 w 226150"/>
                <a:gd name="connsiteY77" fmla="*/ 204924 h 209822"/>
                <a:gd name="connsiteX78" fmla="*/ 130629 w 226150"/>
                <a:gd name="connsiteY78" fmla="*/ 205740 h 209822"/>
                <a:gd name="connsiteX79" fmla="*/ 128996 w 226150"/>
                <a:gd name="connsiteY79" fmla="*/ 205740 h 209822"/>
                <a:gd name="connsiteX80" fmla="*/ 128179 w 226150"/>
                <a:gd name="connsiteY80" fmla="*/ 206556 h 209822"/>
                <a:gd name="connsiteX81" fmla="*/ 128179 w 226150"/>
                <a:gd name="connsiteY81" fmla="*/ 208189 h 209822"/>
                <a:gd name="connsiteX82" fmla="*/ 127363 w 226150"/>
                <a:gd name="connsiteY82" fmla="*/ 209006 h 209822"/>
                <a:gd name="connsiteX83" fmla="*/ 125730 w 226150"/>
                <a:gd name="connsiteY83" fmla="*/ 209822 h 209822"/>
                <a:gd name="connsiteX84" fmla="*/ 123281 w 226150"/>
                <a:gd name="connsiteY84" fmla="*/ 209822 h 209822"/>
                <a:gd name="connsiteX85" fmla="*/ 120015 w 226150"/>
                <a:gd name="connsiteY85" fmla="*/ 209006 h 209822"/>
                <a:gd name="connsiteX86" fmla="*/ 115933 w 226150"/>
                <a:gd name="connsiteY86" fmla="*/ 209006 h 209822"/>
                <a:gd name="connsiteX87" fmla="*/ 111034 w 226150"/>
                <a:gd name="connsiteY87" fmla="*/ 209822 h 209822"/>
                <a:gd name="connsiteX88" fmla="*/ 107769 w 226150"/>
                <a:gd name="connsiteY88" fmla="*/ 209822 h 209822"/>
                <a:gd name="connsiteX89" fmla="*/ 105319 w 226150"/>
                <a:gd name="connsiteY89" fmla="*/ 209006 h 209822"/>
                <a:gd name="connsiteX90" fmla="*/ 102870 w 226150"/>
                <a:gd name="connsiteY90" fmla="*/ 208189 h 209822"/>
                <a:gd name="connsiteX91" fmla="*/ 100421 w 226150"/>
                <a:gd name="connsiteY91" fmla="*/ 208189 h 209822"/>
                <a:gd name="connsiteX92" fmla="*/ 98788 w 226150"/>
                <a:gd name="connsiteY92" fmla="*/ 207373 h 209822"/>
                <a:gd name="connsiteX93" fmla="*/ 96338 w 226150"/>
                <a:gd name="connsiteY93" fmla="*/ 206556 h 209822"/>
                <a:gd name="connsiteX94" fmla="*/ 95522 w 226150"/>
                <a:gd name="connsiteY94" fmla="*/ 204924 h 209822"/>
                <a:gd name="connsiteX95" fmla="*/ 95522 w 226150"/>
                <a:gd name="connsiteY95" fmla="*/ 204107 h 209822"/>
                <a:gd name="connsiteX96" fmla="*/ 94706 w 226150"/>
                <a:gd name="connsiteY96" fmla="*/ 203291 h 209822"/>
                <a:gd name="connsiteX97" fmla="*/ 94706 w 226150"/>
                <a:gd name="connsiteY97" fmla="*/ 202474 h 209822"/>
                <a:gd name="connsiteX98" fmla="*/ 95522 w 226150"/>
                <a:gd name="connsiteY98" fmla="*/ 201658 h 209822"/>
                <a:gd name="connsiteX99" fmla="*/ 95522 w 226150"/>
                <a:gd name="connsiteY99" fmla="*/ 200841 h 209822"/>
                <a:gd name="connsiteX100" fmla="*/ 94706 w 226150"/>
                <a:gd name="connsiteY100" fmla="*/ 199209 h 209822"/>
                <a:gd name="connsiteX101" fmla="*/ 93889 w 226150"/>
                <a:gd name="connsiteY101" fmla="*/ 198392 h 209822"/>
                <a:gd name="connsiteX102" fmla="*/ 93073 w 226150"/>
                <a:gd name="connsiteY102" fmla="*/ 198392 h 209822"/>
                <a:gd name="connsiteX103" fmla="*/ 92256 w 226150"/>
                <a:gd name="connsiteY103" fmla="*/ 197576 h 209822"/>
                <a:gd name="connsiteX104" fmla="*/ 92256 w 226150"/>
                <a:gd name="connsiteY104" fmla="*/ 195943 h 209822"/>
                <a:gd name="connsiteX105" fmla="*/ 91440 w 226150"/>
                <a:gd name="connsiteY105" fmla="*/ 195126 h 209822"/>
                <a:gd name="connsiteX106" fmla="*/ 89807 w 226150"/>
                <a:gd name="connsiteY106" fmla="*/ 194310 h 209822"/>
                <a:gd name="connsiteX107" fmla="*/ 88174 w 226150"/>
                <a:gd name="connsiteY107" fmla="*/ 195126 h 209822"/>
                <a:gd name="connsiteX108" fmla="*/ 87358 w 226150"/>
                <a:gd name="connsiteY108" fmla="*/ 195943 h 209822"/>
                <a:gd name="connsiteX109" fmla="*/ 86541 w 226150"/>
                <a:gd name="connsiteY109" fmla="*/ 197576 h 209822"/>
                <a:gd name="connsiteX110" fmla="*/ 85725 w 226150"/>
                <a:gd name="connsiteY110" fmla="*/ 198392 h 209822"/>
                <a:gd name="connsiteX111" fmla="*/ 85725 w 226150"/>
                <a:gd name="connsiteY111" fmla="*/ 200025 h 209822"/>
                <a:gd name="connsiteX112" fmla="*/ 85725 w 226150"/>
                <a:gd name="connsiteY112" fmla="*/ 200841 h 209822"/>
                <a:gd name="connsiteX113" fmla="*/ 84908 w 226150"/>
                <a:gd name="connsiteY113" fmla="*/ 201658 h 209822"/>
                <a:gd name="connsiteX114" fmla="*/ 84092 w 226150"/>
                <a:gd name="connsiteY114" fmla="*/ 202474 h 209822"/>
                <a:gd name="connsiteX115" fmla="*/ 83276 w 226150"/>
                <a:gd name="connsiteY115" fmla="*/ 202474 h 209822"/>
                <a:gd name="connsiteX116" fmla="*/ 82459 w 226150"/>
                <a:gd name="connsiteY116" fmla="*/ 203291 h 209822"/>
                <a:gd name="connsiteX117" fmla="*/ 80010 w 226150"/>
                <a:gd name="connsiteY117" fmla="*/ 204924 h 209822"/>
                <a:gd name="connsiteX118" fmla="*/ 79194 w 226150"/>
                <a:gd name="connsiteY118" fmla="*/ 205740 h 209822"/>
                <a:gd name="connsiteX119" fmla="*/ 77561 w 226150"/>
                <a:gd name="connsiteY119" fmla="*/ 204107 h 209822"/>
                <a:gd name="connsiteX120" fmla="*/ 71846 w 226150"/>
                <a:gd name="connsiteY120" fmla="*/ 198392 h 209822"/>
                <a:gd name="connsiteX121" fmla="*/ 70213 w 226150"/>
                <a:gd name="connsiteY121" fmla="*/ 196759 h 209822"/>
                <a:gd name="connsiteX122" fmla="*/ 67763 w 226150"/>
                <a:gd name="connsiteY122" fmla="*/ 193494 h 209822"/>
                <a:gd name="connsiteX123" fmla="*/ 61232 w 226150"/>
                <a:gd name="connsiteY123" fmla="*/ 182880 h 209822"/>
                <a:gd name="connsiteX124" fmla="*/ 60415 w 226150"/>
                <a:gd name="connsiteY124" fmla="*/ 180431 h 209822"/>
                <a:gd name="connsiteX125" fmla="*/ 59599 w 226150"/>
                <a:gd name="connsiteY125" fmla="*/ 175532 h 209822"/>
                <a:gd name="connsiteX126" fmla="*/ 57966 w 226150"/>
                <a:gd name="connsiteY126" fmla="*/ 171450 h 209822"/>
                <a:gd name="connsiteX127" fmla="*/ 57966 w 226150"/>
                <a:gd name="connsiteY127" fmla="*/ 169001 h 209822"/>
                <a:gd name="connsiteX128" fmla="*/ 58783 w 226150"/>
                <a:gd name="connsiteY128" fmla="*/ 167368 h 209822"/>
                <a:gd name="connsiteX129" fmla="*/ 58783 w 226150"/>
                <a:gd name="connsiteY129" fmla="*/ 165735 h 209822"/>
                <a:gd name="connsiteX130" fmla="*/ 57966 w 226150"/>
                <a:gd name="connsiteY130" fmla="*/ 164102 h 209822"/>
                <a:gd name="connsiteX131" fmla="*/ 55517 w 226150"/>
                <a:gd name="connsiteY131" fmla="*/ 162469 h 209822"/>
                <a:gd name="connsiteX132" fmla="*/ 54701 w 226150"/>
                <a:gd name="connsiteY132" fmla="*/ 155938 h 209822"/>
                <a:gd name="connsiteX133" fmla="*/ 53068 w 226150"/>
                <a:gd name="connsiteY133" fmla="*/ 151856 h 209822"/>
                <a:gd name="connsiteX134" fmla="*/ 53068 w 226150"/>
                <a:gd name="connsiteY134" fmla="*/ 148590 h 209822"/>
                <a:gd name="connsiteX135" fmla="*/ 52251 w 226150"/>
                <a:gd name="connsiteY135" fmla="*/ 145324 h 209822"/>
                <a:gd name="connsiteX136" fmla="*/ 52251 w 226150"/>
                <a:gd name="connsiteY136" fmla="*/ 143691 h 209822"/>
                <a:gd name="connsiteX137" fmla="*/ 52251 w 226150"/>
                <a:gd name="connsiteY137" fmla="*/ 139609 h 209822"/>
                <a:gd name="connsiteX138" fmla="*/ 51435 w 226150"/>
                <a:gd name="connsiteY138" fmla="*/ 135527 h 209822"/>
                <a:gd name="connsiteX139" fmla="*/ 48986 w 226150"/>
                <a:gd name="connsiteY139" fmla="*/ 131445 h 209822"/>
                <a:gd name="connsiteX140" fmla="*/ 46537 w 226150"/>
                <a:gd name="connsiteY140" fmla="*/ 124913 h 209822"/>
                <a:gd name="connsiteX141" fmla="*/ 46537 w 226150"/>
                <a:gd name="connsiteY141" fmla="*/ 122464 h 209822"/>
                <a:gd name="connsiteX142" fmla="*/ 46537 w 226150"/>
                <a:gd name="connsiteY142" fmla="*/ 115116 h 209822"/>
                <a:gd name="connsiteX143" fmla="*/ 46537 w 226150"/>
                <a:gd name="connsiteY143" fmla="*/ 111851 h 209822"/>
                <a:gd name="connsiteX144" fmla="*/ 46537 w 226150"/>
                <a:gd name="connsiteY144" fmla="*/ 108585 h 209822"/>
                <a:gd name="connsiteX145" fmla="*/ 45720 w 226150"/>
                <a:gd name="connsiteY145" fmla="*/ 105319 h 209822"/>
                <a:gd name="connsiteX146" fmla="*/ 45720 w 226150"/>
                <a:gd name="connsiteY146" fmla="*/ 103687 h 209822"/>
                <a:gd name="connsiteX147" fmla="*/ 46537 w 226150"/>
                <a:gd name="connsiteY147" fmla="*/ 102054 h 209822"/>
                <a:gd name="connsiteX148" fmla="*/ 46537 w 226150"/>
                <a:gd name="connsiteY148" fmla="*/ 102870 h 209822"/>
                <a:gd name="connsiteX149" fmla="*/ 47353 w 226150"/>
                <a:gd name="connsiteY149" fmla="*/ 102870 h 209822"/>
                <a:gd name="connsiteX150" fmla="*/ 47353 w 226150"/>
                <a:gd name="connsiteY150" fmla="*/ 100421 h 209822"/>
                <a:gd name="connsiteX151" fmla="*/ 47353 w 226150"/>
                <a:gd name="connsiteY151" fmla="*/ 98788 h 209822"/>
                <a:gd name="connsiteX152" fmla="*/ 46537 w 226150"/>
                <a:gd name="connsiteY152" fmla="*/ 93889 h 209822"/>
                <a:gd name="connsiteX153" fmla="*/ 44087 w 226150"/>
                <a:gd name="connsiteY153" fmla="*/ 88991 h 209822"/>
                <a:gd name="connsiteX154" fmla="*/ 38372 w 226150"/>
                <a:gd name="connsiteY154" fmla="*/ 81643 h 209822"/>
                <a:gd name="connsiteX155" fmla="*/ 36739 w 226150"/>
                <a:gd name="connsiteY155" fmla="*/ 79194 h 209822"/>
                <a:gd name="connsiteX156" fmla="*/ 35923 w 226150"/>
                <a:gd name="connsiteY156" fmla="*/ 76744 h 209822"/>
                <a:gd name="connsiteX157" fmla="*/ 29391 w 226150"/>
                <a:gd name="connsiteY157" fmla="*/ 66947 h 209822"/>
                <a:gd name="connsiteX158" fmla="*/ 26942 w 226150"/>
                <a:gd name="connsiteY158" fmla="*/ 60416 h 209822"/>
                <a:gd name="connsiteX159" fmla="*/ 25309 w 226150"/>
                <a:gd name="connsiteY159" fmla="*/ 54701 h 209822"/>
                <a:gd name="connsiteX160" fmla="*/ 22860 w 226150"/>
                <a:gd name="connsiteY160" fmla="*/ 52251 h 209822"/>
                <a:gd name="connsiteX161" fmla="*/ 13063 w 226150"/>
                <a:gd name="connsiteY161" fmla="*/ 32657 h 209822"/>
                <a:gd name="connsiteX162" fmla="*/ 10613 w 226150"/>
                <a:gd name="connsiteY162" fmla="*/ 29391 h 209822"/>
                <a:gd name="connsiteX163" fmla="*/ 6531 w 226150"/>
                <a:gd name="connsiteY163" fmla="*/ 26126 h 209822"/>
                <a:gd name="connsiteX164" fmla="*/ 5715 w 226150"/>
                <a:gd name="connsiteY164" fmla="*/ 25309 h 209822"/>
                <a:gd name="connsiteX165" fmla="*/ 4082 w 226150"/>
                <a:gd name="connsiteY165" fmla="*/ 22044 h 209822"/>
                <a:gd name="connsiteX166" fmla="*/ 816 w 226150"/>
                <a:gd name="connsiteY166" fmla="*/ 17145 h 209822"/>
                <a:gd name="connsiteX167" fmla="*/ 0 w 226150"/>
                <a:gd name="connsiteY167" fmla="*/ 13063 h 209822"/>
                <a:gd name="connsiteX168" fmla="*/ 0 w 226150"/>
                <a:gd name="connsiteY168" fmla="*/ 8164 h 209822"/>
                <a:gd name="connsiteX169" fmla="*/ 0 w 226150"/>
                <a:gd name="connsiteY169" fmla="*/ 4082 h 209822"/>
                <a:gd name="connsiteX170" fmla="*/ 2449 w 226150"/>
                <a:gd name="connsiteY170" fmla="*/ 4082 h 209822"/>
                <a:gd name="connsiteX171" fmla="*/ 4082 w 226150"/>
                <a:gd name="connsiteY171" fmla="*/ 3266 h 209822"/>
                <a:gd name="connsiteX172" fmla="*/ 5715 w 226150"/>
                <a:gd name="connsiteY172" fmla="*/ 3266 h 209822"/>
                <a:gd name="connsiteX173" fmla="*/ 7348 w 226150"/>
                <a:gd name="connsiteY173" fmla="*/ 4082 h 209822"/>
                <a:gd name="connsiteX174" fmla="*/ 8981 w 226150"/>
                <a:gd name="connsiteY174" fmla="*/ 4082 h 209822"/>
                <a:gd name="connsiteX175" fmla="*/ 9797 w 226150"/>
                <a:gd name="connsiteY175" fmla="*/ 4082 h 209822"/>
                <a:gd name="connsiteX176" fmla="*/ 13063 w 226150"/>
                <a:gd name="connsiteY176" fmla="*/ 4082 h 209822"/>
                <a:gd name="connsiteX177" fmla="*/ 14696 w 226150"/>
                <a:gd name="connsiteY177" fmla="*/ 3266 h 209822"/>
                <a:gd name="connsiteX178" fmla="*/ 17145 w 226150"/>
                <a:gd name="connsiteY178" fmla="*/ 2449 h 209822"/>
                <a:gd name="connsiteX179" fmla="*/ 18778 w 226150"/>
                <a:gd name="connsiteY179" fmla="*/ 1633 h 209822"/>
                <a:gd name="connsiteX180" fmla="*/ 20411 w 226150"/>
                <a:gd name="connsiteY180" fmla="*/ 816 h 209822"/>
                <a:gd name="connsiteX181" fmla="*/ 22860 w 226150"/>
                <a:gd name="connsiteY181" fmla="*/ 0 h 209822"/>
                <a:gd name="connsiteX182" fmla="*/ 24493 w 226150"/>
                <a:gd name="connsiteY182" fmla="*/ 0 h 209822"/>
                <a:gd name="connsiteX183" fmla="*/ 26126 w 226150"/>
                <a:gd name="connsiteY183" fmla="*/ 0 h 209822"/>
                <a:gd name="connsiteX184" fmla="*/ 28575 w 226150"/>
                <a:gd name="connsiteY184" fmla="*/ 0 h 209822"/>
                <a:gd name="connsiteX185" fmla="*/ 29391 w 226150"/>
                <a:gd name="connsiteY185" fmla="*/ 816 h 209822"/>
                <a:gd name="connsiteX186" fmla="*/ 31024 w 226150"/>
                <a:gd name="connsiteY186" fmla="*/ 2449 h 209822"/>
                <a:gd name="connsiteX187" fmla="*/ 33473 w 226150"/>
                <a:gd name="connsiteY187" fmla="*/ 4082 h 209822"/>
                <a:gd name="connsiteX188" fmla="*/ 35106 w 226150"/>
                <a:gd name="connsiteY188" fmla="*/ 4899 h 209822"/>
                <a:gd name="connsiteX189" fmla="*/ 36739 w 226150"/>
                <a:gd name="connsiteY189" fmla="*/ 6531 h 209822"/>
                <a:gd name="connsiteX190" fmla="*/ 37556 w 226150"/>
                <a:gd name="connsiteY190" fmla="*/ 7348 h 209822"/>
                <a:gd name="connsiteX191" fmla="*/ 38372 w 226150"/>
                <a:gd name="connsiteY191" fmla="*/ 7348 h 209822"/>
                <a:gd name="connsiteX192" fmla="*/ 39188 w 226150"/>
                <a:gd name="connsiteY192" fmla="*/ 7348 h 209822"/>
                <a:gd name="connsiteX193" fmla="*/ 42454 w 226150"/>
                <a:gd name="connsiteY193" fmla="*/ 7348 h 209822"/>
                <a:gd name="connsiteX194" fmla="*/ 45720 w 226150"/>
                <a:gd name="connsiteY194" fmla="*/ 7348 h 209822"/>
                <a:gd name="connsiteX195" fmla="*/ 48986 w 226150"/>
                <a:gd name="connsiteY195" fmla="*/ 7348 h 209822"/>
                <a:gd name="connsiteX196" fmla="*/ 55517 w 226150"/>
                <a:gd name="connsiteY196" fmla="*/ 7348 h 209822"/>
                <a:gd name="connsiteX197" fmla="*/ 62048 w 226150"/>
                <a:gd name="connsiteY197" fmla="*/ 7348 h 209822"/>
                <a:gd name="connsiteX198" fmla="*/ 68580 w 226150"/>
                <a:gd name="connsiteY198" fmla="*/ 7348 h 209822"/>
                <a:gd name="connsiteX199" fmla="*/ 75112 w 226150"/>
                <a:gd name="connsiteY199" fmla="*/ 7348 h 209822"/>
                <a:gd name="connsiteX200" fmla="*/ 81643 w 226150"/>
                <a:gd name="connsiteY200" fmla="*/ 7348 h 209822"/>
                <a:gd name="connsiteX201" fmla="*/ 88174 w 226150"/>
                <a:gd name="connsiteY201" fmla="*/ 7348 h 209822"/>
                <a:gd name="connsiteX202" fmla="*/ 94706 w 226150"/>
                <a:gd name="connsiteY202" fmla="*/ 7348 h 209822"/>
                <a:gd name="connsiteX203" fmla="*/ 101237 w 226150"/>
                <a:gd name="connsiteY203" fmla="*/ 7348 h 209822"/>
                <a:gd name="connsiteX204" fmla="*/ 103687 w 226150"/>
                <a:gd name="connsiteY204" fmla="*/ 7348 h 209822"/>
                <a:gd name="connsiteX205" fmla="*/ 108585 w 226150"/>
                <a:gd name="connsiteY205" fmla="*/ 7348 h 209822"/>
                <a:gd name="connsiteX206" fmla="*/ 113483 w 226150"/>
                <a:gd name="connsiteY206" fmla="*/ 7348 h 209822"/>
                <a:gd name="connsiteX207" fmla="*/ 114300 w 226150"/>
                <a:gd name="connsiteY207" fmla="*/ 7348 h 209822"/>
                <a:gd name="connsiteX208" fmla="*/ 115116 w 226150"/>
                <a:gd name="connsiteY208" fmla="*/ 7348 h 209822"/>
                <a:gd name="connsiteX209" fmla="*/ 115933 w 226150"/>
                <a:gd name="connsiteY209" fmla="*/ 7348 h 209822"/>
                <a:gd name="connsiteX210" fmla="*/ 117565 w 226150"/>
                <a:gd name="connsiteY210" fmla="*/ 9797 h 209822"/>
                <a:gd name="connsiteX211" fmla="*/ 120015 w 226150"/>
                <a:gd name="connsiteY211" fmla="*/ 12246 h 209822"/>
                <a:gd name="connsiteX212" fmla="*/ 121648 w 226150"/>
                <a:gd name="connsiteY212" fmla="*/ 13063 h 209822"/>
                <a:gd name="connsiteX213" fmla="*/ 124097 w 226150"/>
                <a:gd name="connsiteY213" fmla="*/ 13879 h 209822"/>
                <a:gd name="connsiteX214" fmla="*/ 125730 w 226150"/>
                <a:gd name="connsiteY214" fmla="*/ 13879 h 209822"/>
                <a:gd name="connsiteX215" fmla="*/ 127363 w 226150"/>
                <a:gd name="connsiteY215" fmla="*/ 13879 h 209822"/>
                <a:gd name="connsiteX216" fmla="*/ 130629 w 226150"/>
                <a:gd name="connsiteY216" fmla="*/ 13879 h 209822"/>
                <a:gd name="connsiteX217" fmla="*/ 134711 w 226150"/>
                <a:gd name="connsiteY217" fmla="*/ 14696 h 209822"/>
                <a:gd name="connsiteX218" fmla="*/ 139609 w 226150"/>
                <a:gd name="connsiteY218" fmla="*/ 14696 h 209822"/>
                <a:gd name="connsiteX219" fmla="*/ 144508 w 226150"/>
                <a:gd name="connsiteY219" fmla="*/ 14696 h 209822"/>
                <a:gd name="connsiteX220" fmla="*/ 147773 w 226150"/>
                <a:gd name="connsiteY220" fmla="*/ 14696 h 209822"/>
                <a:gd name="connsiteX221" fmla="*/ 149406 w 226150"/>
                <a:gd name="connsiteY221" fmla="*/ 15512 h 209822"/>
                <a:gd name="connsiteX222" fmla="*/ 151039 w 226150"/>
                <a:gd name="connsiteY222" fmla="*/ 16329 h 209822"/>
                <a:gd name="connsiteX223" fmla="*/ 152672 w 226150"/>
                <a:gd name="connsiteY223" fmla="*/ 16329 h 209822"/>
                <a:gd name="connsiteX224" fmla="*/ 155121 w 226150"/>
                <a:gd name="connsiteY224" fmla="*/ 16329 h 209822"/>
                <a:gd name="connsiteX225" fmla="*/ 158387 w 226150"/>
                <a:gd name="connsiteY225" fmla="*/ 15512 h 209822"/>
                <a:gd name="connsiteX226" fmla="*/ 161653 w 226150"/>
                <a:gd name="connsiteY226" fmla="*/ 15512 h 209822"/>
                <a:gd name="connsiteX227" fmla="*/ 163286 w 226150"/>
                <a:gd name="connsiteY227" fmla="*/ 16329 h 209822"/>
                <a:gd name="connsiteX228" fmla="*/ 164102 w 226150"/>
                <a:gd name="connsiteY228" fmla="*/ 16329 h 209822"/>
                <a:gd name="connsiteX229" fmla="*/ 169001 w 226150"/>
                <a:gd name="connsiteY229" fmla="*/ 15512 h 209822"/>
                <a:gd name="connsiteX230" fmla="*/ 173083 w 226150"/>
                <a:gd name="connsiteY230" fmla="*/ 14696 h 209822"/>
                <a:gd name="connsiteX231" fmla="*/ 178798 w 226150"/>
                <a:gd name="connsiteY231" fmla="*/ 13879 h 209822"/>
                <a:gd name="connsiteX232" fmla="*/ 183696 w 226150"/>
                <a:gd name="connsiteY232" fmla="*/ 13063 h 209822"/>
                <a:gd name="connsiteX233" fmla="*/ 191044 w 226150"/>
                <a:gd name="connsiteY233" fmla="*/ 11430 h 209822"/>
                <a:gd name="connsiteX234" fmla="*/ 195943 w 226150"/>
                <a:gd name="connsiteY234" fmla="*/ 6531 h 20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226150" h="209822">
                  <a:moveTo>
                    <a:pt x="195943" y="6531"/>
                  </a:moveTo>
                  <a:lnTo>
                    <a:pt x="199208" y="5715"/>
                  </a:lnTo>
                  <a:lnTo>
                    <a:pt x="202474" y="4899"/>
                  </a:lnTo>
                  <a:lnTo>
                    <a:pt x="206556" y="4082"/>
                  </a:lnTo>
                  <a:lnTo>
                    <a:pt x="209822" y="3266"/>
                  </a:lnTo>
                  <a:lnTo>
                    <a:pt x="210638" y="3266"/>
                  </a:lnTo>
                  <a:lnTo>
                    <a:pt x="217987" y="4082"/>
                  </a:lnTo>
                  <a:lnTo>
                    <a:pt x="221252" y="4899"/>
                  </a:lnTo>
                  <a:lnTo>
                    <a:pt x="222069" y="5715"/>
                  </a:lnTo>
                  <a:lnTo>
                    <a:pt x="223701" y="6531"/>
                  </a:lnTo>
                  <a:lnTo>
                    <a:pt x="226151" y="8981"/>
                  </a:lnTo>
                  <a:lnTo>
                    <a:pt x="225334" y="8981"/>
                  </a:lnTo>
                  <a:lnTo>
                    <a:pt x="220436" y="9797"/>
                  </a:lnTo>
                  <a:lnTo>
                    <a:pt x="218803" y="10613"/>
                  </a:lnTo>
                  <a:lnTo>
                    <a:pt x="214721" y="13879"/>
                  </a:lnTo>
                  <a:lnTo>
                    <a:pt x="213904" y="13063"/>
                  </a:lnTo>
                  <a:lnTo>
                    <a:pt x="213088" y="12246"/>
                  </a:lnTo>
                  <a:lnTo>
                    <a:pt x="212271" y="12246"/>
                  </a:lnTo>
                  <a:lnTo>
                    <a:pt x="210638" y="13063"/>
                  </a:lnTo>
                  <a:lnTo>
                    <a:pt x="209006" y="13879"/>
                  </a:lnTo>
                  <a:lnTo>
                    <a:pt x="206556" y="15512"/>
                  </a:lnTo>
                  <a:lnTo>
                    <a:pt x="204923" y="17145"/>
                  </a:lnTo>
                  <a:lnTo>
                    <a:pt x="204107" y="17962"/>
                  </a:lnTo>
                  <a:lnTo>
                    <a:pt x="201658" y="20411"/>
                  </a:lnTo>
                  <a:lnTo>
                    <a:pt x="200841" y="21227"/>
                  </a:lnTo>
                  <a:lnTo>
                    <a:pt x="200025" y="21227"/>
                  </a:lnTo>
                  <a:lnTo>
                    <a:pt x="200025" y="21227"/>
                  </a:lnTo>
                  <a:lnTo>
                    <a:pt x="200025" y="20411"/>
                  </a:lnTo>
                  <a:lnTo>
                    <a:pt x="198392" y="17962"/>
                  </a:lnTo>
                  <a:lnTo>
                    <a:pt x="195943" y="14696"/>
                  </a:lnTo>
                  <a:lnTo>
                    <a:pt x="195126" y="14696"/>
                  </a:lnTo>
                  <a:lnTo>
                    <a:pt x="194310" y="14696"/>
                  </a:lnTo>
                  <a:lnTo>
                    <a:pt x="192677" y="14696"/>
                  </a:lnTo>
                  <a:lnTo>
                    <a:pt x="186962" y="15512"/>
                  </a:lnTo>
                  <a:lnTo>
                    <a:pt x="182063" y="16329"/>
                  </a:lnTo>
                  <a:lnTo>
                    <a:pt x="174715" y="17962"/>
                  </a:lnTo>
                  <a:lnTo>
                    <a:pt x="166551" y="18778"/>
                  </a:lnTo>
                  <a:lnTo>
                    <a:pt x="161653" y="19594"/>
                  </a:lnTo>
                  <a:lnTo>
                    <a:pt x="157571" y="19594"/>
                  </a:lnTo>
                  <a:lnTo>
                    <a:pt x="157571" y="22860"/>
                  </a:lnTo>
                  <a:lnTo>
                    <a:pt x="157571" y="30208"/>
                  </a:lnTo>
                  <a:lnTo>
                    <a:pt x="157571" y="37556"/>
                  </a:lnTo>
                  <a:lnTo>
                    <a:pt x="157571" y="44904"/>
                  </a:lnTo>
                  <a:lnTo>
                    <a:pt x="157571" y="52251"/>
                  </a:lnTo>
                  <a:lnTo>
                    <a:pt x="157571" y="59599"/>
                  </a:lnTo>
                  <a:lnTo>
                    <a:pt x="157571" y="66947"/>
                  </a:lnTo>
                  <a:lnTo>
                    <a:pt x="157571" y="74295"/>
                  </a:lnTo>
                  <a:lnTo>
                    <a:pt x="157571" y="81643"/>
                  </a:lnTo>
                  <a:lnTo>
                    <a:pt x="157571" y="84909"/>
                  </a:lnTo>
                  <a:lnTo>
                    <a:pt x="157571" y="85725"/>
                  </a:lnTo>
                  <a:lnTo>
                    <a:pt x="155121" y="85725"/>
                  </a:lnTo>
                  <a:lnTo>
                    <a:pt x="149406" y="85725"/>
                  </a:lnTo>
                  <a:lnTo>
                    <a:pt x="144508" y="85725"/>
                  </a:lnTo>
                  <a:lnTo>
                    <a:pt x="140426" y="85725"/>
                  </a:lnTo>
                  <a:lnTo>
                    <a:pt x="140426" y="89807"/>
                  </a:lnTo>
                  <a:lnTo>
                    <a:pt x="140426" y="94706"/>
                  </a:lnTo>
                  <a:lnTo>
                    <a:pt x="140426" y="99604"/>
                  </a:lnTo>
                  <a:lnTo>
                    <a:pt x="140426" y="104503"/>
                  </a:lnTo>
                  <a:lnTo>
                    <a:pt x="140426" y="109401"/>
                  </a:lnTo>
                  <a:lnTo>
                    <a:pt x="140426" y="114300"/>
                  </a:lnTo>
                  <a:lnTo>
                    <a:pt x="140426" y="119199"/>
                  </a:lnTo>
                  <a:lnTo>
                    <a:pt x="140426" y="124097"/>
                  </a:lnTo>
                  <a:lnTo>
                    <a:pt x="140426" y="128996"/>
                  </a:lnTo>
                  <a:lnTo>
                    <a:pt x="140426" y="133078"/>
                  </a:lnTo>
                  <a:lnTo>
                    <a:pt x="140426" y="133894"/>
                  </a:lnTo>
                  <a:lnTo>
                    <a:pt x="140426" y="141242"/>
                  </a:lnTo>
                  <a:lnTo>
                    <a:pt x="140426" y="149406"/>
                  </a:lnTo>
                  <a:lnTo>
                    <a:pt x="140426" y="157571"/>
                  </a:lnTo>
                  <a:lnTo>
                    <a:pt x="140426" y="165735"/>
                  </a:lnTo>
                  <a:lnTo>
                    <a:pt x="140426" y="173899"/>
                  </a:lnTo>
                  <a:lnTo>
                    <a:pt x="140426" y="182063"/>
                  </a:lnTo>
                  <a:lnTo>
                    <a:pt x="140426" y="190228"/>
                  </a:lnTo>
                  <a:lnTo>
                    <a:pt x="140426" y="198392"/>
                  </a:lnTo>
                  <a:lnTo>
                    <a:pt x="140426" y="200841"/>
                  </a:lnTo>
                  <a:lnTo>
                    <a:pt x="138793" y="200841"/>
                  </a:lnTo>
                  <a:lnTo>
                    <a:pt x="135527" y="201658"/>
                  </a:lnTo>
                  <a:lnTo>
                    <a:pt x="133078" y="203291"/>
                  </a:lnTo>
                  <a:lnTo>
                    <a:pt x="132262" y="204924"/>
                  </a:lnTo>
                  <a:lnTo>
                    <a:pt x="130629" y="205740"/>
                  </a:lnTo>
                  <a:lnTo>
                    <a:pt x="128996" y="205740"/>
                  </a:lnTo>
                  <a:lnTo>
                    <a:pt x="128179" y="206556"/>
                  </a:lnTo>
                  <a:lnTo>
                    <a:pt x="128179" y="208189"/>
                  </a:lnTo>
                  <a:lnTo>
                    <a:pt x="127363" y="209006"/>
                  </a:lnTo>
                  <a:lnTo>
                    <a:pt x="125730" y="209822"/>
                  </a:lnTo>
                  <a:lnTo>
                    <a:pt x="123281" y="209822"/>
                  </a:lnTo>
                  <a:lnTo>
                    <a:pt x="120015" y="209006"/>
                  </a:lnTo>
                  <a:lnTo>
                    <a:pt x="115933" y="209006"/>
                  </a:lnTo>
                  <a:lnTo>
                    <a:pt x="111034" y="209822"/>
                  </a:lnTo>
                  <a:lnTo>
                    <a:pt x="107769" y="209822"/>
                  </a:lnTo>
                  <a:lnTo>
                    <a:pt x="105319" y="209006"/>
                  </a:lnTo>
                  <a:lnTo>
                    <a:pt x="102870" y="208189"/>
                  </a:lnTo>
                  <a:lnTo>
                    <a:pt x="100421" y="208189"/>
                  </a:lnTo>
                  <a:lnTo>
                    <a:pt x="98788" y="207373"/>
                  </a:lnTo>
                  <a:lnTo>
                    <a:pt x="96338" y="206556"/>
                  </a:lnTo>
                  <a:lnTo>
                    <a:pt x="95522" y="204924"/>
                  </a:lnTo>
                  <a:lnTo>
                    <a:pt x="95522" y="204107"/>
                  </a:lnTo>
                  <a:lnTo>
                    <a:pt x="94706" y="203291"/>
                  </a:lnTo>
                  <a:lnTo>
                    <a:pt x="94706" y="202474"/>
                  </a:lnTo>
                  <a:lnTo>
                    <a:pt x="95522" y="201658"/>
                  </a:lnTo>
                  <a:lnTo>
                    <a:pt x="95522" y="200841"/>
                  </a:lnTo>
                  <a:lnTo>
                    <a:pt x="94706" y="199209"/>
                  </a:lnTo>
                  <a:lnTo>
                    <a:pt x="93889" y="198392"/>
                  </a:lnTo>
                  <a:lnTo>
                    <a:pt x="93073" y="198392"/>
                  </a:lnTo>
                  <a:lnTo>
                    <a:pt x="92256" y="197576"/>
                  </a:lnTo>
                  <a:lnTo>
                    <a:pt x="92256" y="195943"/>
                  </a:lnTo>
                  <a:lnTo>
                    <a:pt x="91440" y="195126"/>
                  </a:lnTo>
                  <a:lnTo>
                    <a:pt x="89807" y="194310"/>
                  </a:lnTo>
                  <a:lnTo>
                    <a:pt x="88174" y="195126"/>
                  </a:lnTo>
                  <a:lnTo>
                    <a:pt x="87358" y="195943"/>
                  </a:lnTo>
                  <a:lnTo>
                    <a:pt x="86541" y="197576"/>
                  </a:lnTo>
                  <a:lnTo>
                    <a:pt x="85725" y="198392"/>
                  </a:lnTo>
                  <a:lnTo>
                    <a:pt x="85725" y="200025"/>
                  </a:lnTo>
                  <a:lnTo>
                    <a:pt x="85725" y="200841"/>
                  </a:lnTo>
                  <a:lnTo>
                    <a:pt x="84908" y="201658"/>
                  </a:lnTo>
                  <a:lnTo>
                    <a:pt x="84092" y="202474"/>
                  </a:lnTo>
                  <a:lnTo>
                    <a:pt x="83276" y="202474"/>
                  </a:lnTo>
                  <a:lnTo>
                    <a:pt x="82459" y="203291"/>
                  </a:lnTo>
                  <a:lnTo>
                    <a:pt x="80010" y="204924"/>
                  </a:lnTo>
                  <a:lnTo>
                    <a:pt x="79194" y="205740"/>
                  </a:lnTo>
                  <a:lnTo>
                    <a:pt x="77561" y="204107"/>
                  </a:lnTo>
                  <a:lnTo>
                    <a:pt x="71846" y="198392"/>
                  </a:lnTo>
                  <a:lnTo>
                    <a:pt x="70213" y="196759"/>
                  </a:lnTo>
                  <a:lnTo>
                    <a:pt x="67763" y="193494"/>
                  </a:lnTo>
                  <a:lnTo>
                    <a:pt x="61232" y="182880"/>
                  </a:lnTo>
                  <a:lnTo>
                    <a:pt x="60415" y="180431"/>
                  </a:lnTo>
                  <a:lnTo>
                    <a:pt x="59599" y="175532"/>
                  </a:lnTo>
                  <a:lnTo>
                    <a:pt x="57966" y="171450"/>
                  </a:lnTo>
                  <a:lnTo>
                    <a:pt x="57966" y="169001"/>
                  </a:lnTo>
                  <a:lnTo>
                    <a:pt x="58783" y="167368"/>
                  </a:lnTo>
                  <a:lnTo>
                    <a:pt x="58783" y="165735"/>
                  </a:lnTo>
                  <a:lnTo>
                    <a:pt x="57966" y="164102"/>
                  </a:lnTo>
                  <a:lnTo>
                    <a:pt x="55517" y="162469"/>
                  </a:lnTo>
                  <a:lnTo>
                    <a:pt x="54701" y="155938"/>
                  </a:lnTo>
                  <a:lnTo>
                    <a:pt x="53068" y="151856"/>
                  </a:lnTo>
                  <a:lnTo>
                    <a:pt x="53068" y="148590"/>
                  </a:lnTo>
                  <a:lnTo>
                    <a:pt x="52251" y="145324"/>
                  </a:lnTo>
                  <a:lnTo>
                    <a:pt x="52251" y="143691"/>
                  </a:lnTo>
                  <a:lnTo>
                    <a:pt x="52251" y="139609"/>
                  </a:lnTo>
                  <a:lnTo>
                    <a:pt x="51435" y="135527"/>
                  </a:lnTo>
                  <a:lnTo>
                    <a:pt x="48986" y="131445"/>
                  </a:lnTo>
                  <a:lnTo>
                    <a:pt x="46537" y="124913"/>
                  </a:lnTo>
                  <a:lnTo>
                    <a:pt x="46537" y="122464"/>
                  </a:lnTo>
                  <a:lnTo>
                    <a:pt x="46537" y="115116"/>
                  </a:lnTo>
                  <a:lnTo>
                    <a:pt x="46537" y="111851"/>
                  </a:lnTo>
                  <a:lnTo>
                    <a:pt x="46537" y="108585"/>
                  </a:lnTo>
                  <a:lnTo>
                    <a:pt x="45720" y="105319"/>
                  </a:lnTo>
                  <a:lnTo>
                    <a:pt x="45720" y="103687"/>
                  </a:lnTo>
                  <a:lnTo>
                    <a:pt x="46537" y="102054"/>
                  </a:lnTo>
                  <a:lnTo>
                    <a:pt x="46537" y="102870"/>
                  </a:lnTo>
                  <a:lnTo>
                    <a:pt x="47353" y="102870"/>
                  </a:lnTo>
                  <a:lnTo>
                    <a:pt x="47353" y="100421"/>
                  </a:lnTo>
                  <a:lnTo>
                    <a:pt x="47353" y="98788"/>
                  </a:lnTo>
                  <a:lnTo>
                    <a:pt x="46537" y="93889"/>
                  </a:lnTo>
                  <a:lnTo>
                    <a:pt x="44087" y="88991"/>
                  </a:lnTo>
                  <a:lnTo>
                    <a:pt x="38372" y="81643"/>
                  </a:lnTo>
                  <a:lnTo>
                    <a:pt x="36739" y="79194"/>
                  </a:lnTo>
                  <a:lnTo>
                    <a:pt x="35923" y="76744"/>
                  </a:lnTo>
                  <a:lnTo>
                    <a:pt x="29391" y="66947"/>
                  </a:lnTo>
                  <a:lnTo>
                    <a:pt x="26942" y="60416"/>
                  </a:lnTo>
                  <a:lnTo>
                    <a:pt x="25309" y="54701"/>
                  </a:lnTo>
                  <a:lnTo>
                    <a:pt x="22860" y="52251"/>
                  </a:lnTo>
                  <a:lnTo>
                    <a:pt x="13063" y="32657"/>
                  </a:lnTo>
                  <a:lnTo>
                    <a:pt x="10613" y="29391"/>
                  </a:lnTo>
                  <a:lnTo>
                    <a:pt x="6531" y="26126"/>
                  </a:lnTo>
                  <a:lnTo>
                    <a:pt x="5715" y="25309"/>
                  </a:lnTo>
                  <a:lnTo>
                    <a:pt x="4082" y="22044"/>
                  </a:lnTo>
                  <a:lnTo>
                    <a:pt x="816" y="17145"/>
                  </a:lnTo>
                  <a:lnTo>
                    <a:pt x="0" y="13063"/>
                  </a:lnTo>
                  <a:lnTo>
                    <a:pt x="0" y="8164"/>
                  </a:lnTo>
                  <a:lnTo>
                    <a:pt x="0" y="4082"/>
                  </a:lnTo>
                  <a:lnTo>
                    <a:pt x="2449" y="4082"/>
                  </a:lnTo>
                  <a:lnTo>
                    <a:pt x="4082" y="3266"/>
                  </a:lnTo>
                  <a:lnTo>
                    <a:pt x="5715" y="3266"/>
                  </a:lnTo>
                  <a:lnTo>
                    <a:pt x="7348" y="4082"/>
                  </a:lnTo>
                  <a:lnTo>
                    <a:pt x="8981" y="4082"/>
                  </a:lnTo>
                  <a:lnTo>
                    <a:pt x="9797" y="4082"/>
                  </a:lnTo>
                  <a:lnTo>
                    <a:pt x="13063" y="4082"/>
                  </a:lnTo>
                  <a:lnTo>
                    <a:pt x="14696" y="3266"/>
                  </a:lnTo>
                  <a:lnTo>
                    <a:pt x="17145" y="2449"/>
                  </a:lnTo>
                  <a:lnTo>
                    <a:pt x="18778" y="1633"/>
                  </a:lnTo>
                  <a:lnTo>
                    <a:pt x="20411" y="816"/>
                  </a:lnTo>
                  <a:lnTo>
                    <a:pt x="22860" y="0"/>
                  </a:lnTo>
                  <a:lnTo>
                    <a:pt x="24493" y="0"/>
                  </a:lnTo>
                  <a:lnTo>
                    <a:pt x="26126" y="0"/>
                  </a:lnTo>
                  <a:lnTo>
                    <a:pt x="28575" y="0"/>
                  </a:lnTo>
                  <a:lnTo>
                    <a:pt x="29391" y="816"/>
                  </a:lnTo>
                  <a:lnTo>
                    <a:pt x="31024" y="2449"/>
                  </a:lnTo>
                  <a:lnTo>
                    <a:pt x="33473" y="4082"/>
                  </a:lnTo>
                  <a:lnTo>
                    <a:pt x="35106" y="4899"/>
                  </a:lnTo>
                  <a:lnTo>
                    <a:pt x="36739" y="6531"/>
                  </a:lnTo>
                  <a:lnTo>
                    <a:pt x="37556" y="7348"/>
                  </a:lnTo>
                  <a:lnTo>
                    <a:pt x="38372" y="7348"/>
                  </a:lnTo>
                  <a:lnTo>
                    <a:pt x="39188" y="7348"/>
                  </a:lnTo>
                  <a:lnTo>
                    <a:pt x="42454" y="7348"/>
                  </a:lnTo>
                  <a:lnTo>
                    <a:pt x="45720" y="7348"/>
                  </a:lnTo>
                  <a:lnTo>
                    <a:pt x="48986" y="7348"/>
                  </a:lnTo>
                  <a:lnTo>
                    <a:pt x="55517" y="7348"/>
                  </a:lnTo>
                  <a:lnTo>
                    <a:pt x="62048" y="7348"/>
                  </a:lnTo>
                  <a:lnTo>
                    <a:pt x="68580" y="7348"/>
                  </a:lnTo>
                  <a:lnTo>
                    <a:pt x="75112" y="7348"/>
                  </a:lnTo>
                  <a:lnTo>
                    <a:pt x="81643" y="7348"/>
                  </a:lnTo>
                  <a:lnTo>
                    <a:pt x="88174" y="7348"/>
                  </a:lnTo>
                  <a:lnTo>
                    <a:pt x="94706" y="7348"/>
                  </a:lnTo>
                  <a:lnTo>
                    <a:pt x="101237" y="7348"/>
                  </a:lnTo>
                  <a:lnTo>
                    <a:pt x="103687" y="7348"/>
                  </a:lnTo>
                  <a:lnTo>
                    <a:pt x="108585" y="7348"/>
                  </a:lnTo>
                  <a:lnTo>
                    <a:pt x="113483" y="7348"/>
                  </a:lnTo>
                  <a:lnTo>
                    <a:pt x="114300" y="7348"/>
                  </a:lnTo>
                  <a:lnTo>
                    <a:pt x="115116" y="7348"/>
                  </a:lnTo>
                  <a:lnTo>
                    <a:pt x="115933" y="7348"/>
                  </a:lnTo>
                  <a:lnTo>
                    <a:pt x="117565" y="9797"/>
                  </a:lnTo>
                  <a:lnTo>
                    <a:pt x="120015" y="12246"/>
                  </a:lnTo>
                  <a:lnTo>
                    <a:pt x="121648" y="13063"/>
                  </a:lnTo>
                  <a:lnTo>
                    <a:pt x="124097" y="13879"/>
                  </a:lnTo>
                  <a:lnTo>
                    <a:pt x="125730" y="13879"/>
                  </a:lnTo>
                  <a:lnTo>
                    <a:pt x="127363" y="13879"/>
                  </a:lnTo>
                  <a:lnTo>
                    <a:pt x="130629" y="13879"/>
                  </a:lnTo>
                  <a:lnTo>
                    <a:pt x="134711" y="14696"/>
                  </a:lnTo>
                  <a:lnTo>
                    <a:pt x="139609" y="14696"/>
                  </a:lnTo>
                  <a:lnTo>
                    <a:pt x="144508" y="14696"/>
                  </a:lnTo>
                  <a:lnTo>
                    <a:pt x="147773" y="14696"/>
                  </a:lnTo>
                  <a:lnTo>
                    <a:pt x="149406" y="15512"/>
                  </a:lnTo>
                  <a:lnTo>
                    <a:pt x="151039" y="16329"/>
                  </a:lnTo>
                  <a:lnTo>
                    <a:pt x="152672" y="16329"/>
                  </a:lnTo>
                  <a:lnTo>
                    <a:pt x="155121" y="16329"/>
                  </a:lnTo>
                  <a:lnTo>
                    <a:pt x="158387" y="15512"/>
                  </a:lnTo>
                  <a:lnTo>
                    <a:pt x="161653" y="15512"/>
                  </a:lnTo>
                  <a:lnTo>
                    <a:pt x="163286" y="16329"/>
                  </a:lnTo>
                  <a:lnTo>
                    <a:pt x="164102" y="16329"/>
                  </a:lnTo>
                  <a:lnTo>
                    <a:pt x="169001" y="15512"/>
                  </a:lnTo>
                  <a:lnTo>
                    <a:pt x="173083" y="14696"/>
                  </a:lnTo>
                  <a:lnTo>
                    <a:pt x="178798" y="13879"/>
                  </a:lnTo>
                  <a:lnTo>
                    <a:pt x="183696" y="13063"/>
                  </a:lnTo>
                  <a:lnTo>
                    <a:pt x="191044" y="11430"/>
                  </a:lnTo>
                  <a:lnTo>
                    <a:pt x="195943" y="6531"/>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59" name="Freeform: Shape 358">
              <a:extLst>
                <a:ext uri="{FF2B5EF4-FFF2-40B4-BE49-F238E27FC236}">
                  <a16:creationId xmlns:a16="http://schemas.microsoft.com/office/drawing/2014/main" id="{D8C31145-A5C1-BD3E-95E8-498E09FAAB6C}"/>
                </a:ext>
              </a:extLst>
            </p:cNvPr>
            <p:cNvSpPr/>
            <p:nvPr/>
          </p:nvSpPr>
          <p:spPr>
            <a:xfrm>
              <a:off x="4382588" y="3827416"/>
              <a:ext cx="261257" cy="201657"/>
            </a:xfrm>
            <a:custGeom>
              <a:avLst/>
              <a:gdLst>
                <a:gd name="connsiteX0" fmla="*/ 244112 w 261257"/>
                <a:gd name="connsiteY0" fmla="*/ 3266 h 201657"/>
                <a:gd name="connsiteX1" fmla="*/ 245745 w 261257"/>
                <a:gd name="connsiteY1" fmla="*/ 13879 h 201657"/>
                <a:gd name="connsiteX2" fmla="*/ 247378 w 261257"/>
                <a:gd name="connsiteY2" fmla="*/ 22860 h 201657"/>
                <a:gd name="connsiteX3" fmla="*/ 247378 w 261257"/>
                <a:gd name="connsiteY3" fmla="*/ 28575 h 201657"/>
                <a:gd name="connsiteX4" fmla="*/ 247378 w 261257"/>
                <a:gd name="connsiteY4" fmla="*/ 30208 h 201657"/>
                <a:gd name="connsiteX5" fmla="*/ 248194 w 261257"/>
                <a:gd name="connsiteY5" fmla="*/ 31024 h 201657"/>
                <a:gd name="connsiteX6" fmla="*/ 249827 w 261257"/>
                <a:gd name="connsiteY6" fmla="*/ 31841 h 201657"/>
                <a:gd name="connsiteX7" fmla="*/ 254726 w 261257"/>
                <a:gd name="connsiteY7" fmla="*/ 40005 h 201657"/>
                <a:gd name="connsiteX8" fmla="*/ 253910 w 261257"/>
                <a:gd name="connsiteY8" fmla="*/ 41638 h 201657"/>
                <a:gd name="connsiteX9" fmla="*/ 254726 w 261257"/>
                <a:gd name="connsiteY9" fmla="*/ 44087 h 201657"/>
                <a:gd name="connsiteX10" fmla="*/ 256359 w 261257"/>
                <a:gd name="connsiteY10" fmla="*/ 44904 h 201657"/>
                <a:gd name="connsiteX11" fmla="*/ 260441 w 261257"/>
                <a:gd name="connsiteY11" fmla="*/ 49802 h 201657"/>
                <a:gd name="connsiteX12" fmla="*/ 261257 w 261257"/>
                <a:gd name="connsiteY12" fmla="*/ 50619 h 201657"/>
                <a:gd name="connsiteX13" fmla="*/ 261257 w 261257"/>
                <a:gd name="connsiteY13" fmla="*/ 51435 h 201657"/>
                <a:gd name="connsiteX14" fmla="*/ 257992 w 261257"/>
                <a:gd name="connsiteY14" fmla="*/ 57150 h 201657"/>
                <a:gd name="connsiteX15" fmla="*/ 257175 w 261257"/>
                <a:gd name="connsiteY15" fmla="*/ 58783 h 201657"/>
                <a:gd name="connsiteX16" fmla="*/ 256359 w 261257"/>
                <a:gd name="connsiteY16" fmla="*/ 66131 h 201657"/>
                <a:gd name="connsiteX17" fmla="*/ 255542 w 261257"/>
                <a:gd name="connsiteY17" fmla="*/ 71029 h 201657"/>
                <a:gd name="connsiteX18" fmla="*/ 254726 w 261257"/>
                <a:gd name="connsiteY18" fmla="*/ 77561 h 201657"/>
                <a:gd name="connsiteX19" fmla="*/ 253910 w 261257"/>
                <a:gd name="connsiteY19" fmla="*/ 85725 h 201657"/>
                <a:gd name="connsiteX20" fmla="*/ 253093 w 261257"/>
                <a:gd name="connsiteY20" fmla="*/ 92257 h 201657"/>
                <a:gd name="connsiteX21" fmla="*/ 252277 w 261257"/>
                <a:gd name="connsiteY21" fmla="*/ 101237 h 201657"/>
                <a:gd name="connsiteX22" fmla="*/ 251460 w 261257"/>
                <a:gd name="connsiteY22" fmla="*/ 110218 h 201657"/>
                <a:gd name="connsiteX23" fmla="*/ 247378 w 261257"/>
                <a:gd name="connsiteY23" fmla="*/ 115116 h 201657"/>
                <a:gd name="connsiteX24" fmla="*/ 240030 w 261257"/>
                <a:gd name="connsiteY24" fmla="*/ 123281 h 201657"/>
                <a:gd name="connsiteX25" fmla="*/ 233499 w 261257"/>
                <a:gd name="connsiteY25" fmla="*/ 129812 h 201657"/>
                <a:gd name="connsiteX26" fmla="*/ 230233 w 261257"/>
                <a:gd name="connsiteY26" fmla="*/ 134711 h 201657"/>
                <a:gd name="connsiteX27" fmla="*/ 223702 w 261257"/>
                <a:gd name="connsiteY27" fmla="*/ 143691 h 201657"/>
                <a:gd name="connsiteX28" fmla="*/ 222069 w 261257"/>
                <a:gd name="connsiteY28" fmla="*/ 148590 h 201657"/>
                <a:gd name="connsiteX29" fmla="*/ 219619 w 261257"/>
                <a:gd name="connsiteY29" fmla="*/ 151856 h 201657"/>
                <a:gd name="connsiteX30" fmla="*/ 218803 w 261257"/>
                <a:gd name="connsiteY30" fmla="*/ 153489 h 201657"/>
                <a:gd name="connsiteX31" fmla="*/ 219619 w 261257"/>
                <a:gd name="connsiteY31" fmla="*/ 157571 h 201657"/>
                <a:gd name="connsiteX32" fmla="*/ 221252 w 261257"/>
                <a:gd name="connsiteY32" fmla="*/ 164919 h 201657"/>
                <a:gd name="connsiteX33" fmla="*/ 217987 w 261257"/>
                <a:gd name="connsiteY33" fmla="*/ 164919 h 201657"/>
                <a:gd name="connsiteX34" fmla="*/ 216354 w 261257"/>
                <a:gd name="connsiteY34" fmla="*/ 165735 h 201657"/>
                <a:gd name="connsiteX35" fmla="*/ 213904 w 261257"/>
                <a:gd name="connsiteY35" fmla="*/ 167368 h 201657"/>
                <a:gd name="connsiteX36" fmla="*/ 211455 w 261257"/>
                <a:gd name="connsiteY36" fmla="*/ 168184 h 201657"/>
                <a:gd name="connsiteX37" fmla="*/ 208189 w 261257"/>
                <a:gd name="connsiteY37" fmla="*/ 169817 h 201657"/>
                <a:gd name="connsiteX38" fmla="*/ 206556 w 261257"/>
                <a:gd name="connsiteY38" fmla="*/ 170634 h 201657"/>
                <a:gd name="connsiteX39" fmla="*/ 204924 w 261257"/>
                <a:gd name="connsiteY39" fmla="*/ 171450 h 201657"/>
                <a:gd name="connsiteX40" fmla="*/ 202474 w 261257"/>
                <a:gd name="connsiteY40" fmla="*/ 173899 h 201657"/>
                <a:gd name="connsiteX41" fmla="*/ 201658 w 261257"/>
                <a:gd name="connsiteY41" fmla="*/ 175532 h 201657"/>
                <a:gd name="connsiteX42" fmla="*/ 199209 w 261257"/>
                <a:gd name="connsiteY42" fmla="*/ 175532 h 201657"/>
                <a:gd name="connsiteX43" fmla="*/ 195943 w 261257"/>
                <a:gd name="connsiteY43" fmla="*/ 175532 h 201657"/>
                <a:gd name="connsiteX44" fmla="*/ 193494 w 261257"/>
                <a:gd name="connsiteY44" fmla="*/ 173899 h 201657"/>
                <a:gd name="connsiteX45" fmla="*/ 188595 w 261257"/>
                <a:gd name="connsiteY45" fmla="*/ 172266 h 201657"/>
                <a:gd name="connsiteX46" fmla="*/ 185329 w 261257"/>
                <a:gd name="connsiteY46" fmla="*/ 171450 h 201657"/>
                <a:gd name="connsiteX47" fmla="*/ 183696 w 261257"/>
                <a:gd name="connsiteY47" fmla="*/ 171450 h 201657"/>
                <a:gd name="connsiteX48" fmla="*/ 176349 w 261257"/>
                <a:gd name="connsiteY48" fmla="*/ 171450 h 201657"/>
                <a:gd name="connsiteX49" fmla="*/ 168185 w 261257"/>
                <a:gd name="connsiteY49" fmla="*/ 172266 h 201657"/>
                <a:gd name="connsiteX50" fmla="*/ 164102 w 261257"/>
                <a:gd name="connsiteY50" fmla="*/ 173083 h 201657"/>
                <a:gd name="connsiteX51" fmla="*/ 163286 w 261257"/>
                <a:gd name="connsiteY51" fmla="*/ 173083 h 201657"/>
                <a:gd name="connsiteX52" fmla="*/ 160837 w 261257"/>
                <a:gd name="connsiteY52" fmla="*/ 173899 h 201657"/>
                <a:gd name="connsiteX53" fmla="*/ 159204 w 261257"/>
                <a:gd name="connsiteY53" fmla="*/ 174716 h 201657"/>
                <a:gd name="connsiteX54" fmla="*/ 154305 w 261257"/>
                <a:gd name="connsiteY54" fmla="*/ 180431 h 201657"/>
                <a:gd name="connsiteX55" fmla="*/ 147774 w 261257"/>
                <a:gd name="connsiteY55" fmla="*/ 180431 h 201657"/>
                <a:gd name="connsiteX56" fmla="*/ 143692 w 261257"/>
                <a:gd name="connsiteY56" fmla="*/ 179614 h 201657"/>
                <a:gd name="connsiteX57" fmla="*/ 140426 w 261257"/>
                <a:gd name="connsiteY57" fmla="*/ 178798 h 201657"/>
                <a:gd name="connsiteX58" fmla="*/ 135527 w 261257"/>
                <a:gd name="connsiteY58" fmla="*/ 176349 h 201657"/>
                <a:gd name="connsiteX59" fmla="*/ 129812 w 261257"/>
                <a:gd name="connsiteY59" fmla="*/ 172266 h 201657"/>
                <a:gd name="connsiteX60" fmla="*/ 127363 w 261257"/>
                <a:gd name="connsiteY60" fmla="*/ 171450 h 201657"/>
                <a:gd name="connsiteX61" fmla="*/ 124913 w 261257"/>
                <a:gd name="connsiteY61" fmla="*/ 171450 h 201657"/>
                <a:gd name="connsiteX62" fmla="*/ 124097 w 261257"/>
                <a:gd name="connsiteY62" fmla="*/ 171450 h 201657"/>
                <a:gd name="connsiteX63" fmla="*/ 116749 w 261257"/>
                <a:gd name="connsiteY63" fmla="*/ 175532 h 201657"/>
                <a:gd name="connsiteX64" fmla="*/ 115117 w 261257"/>
                <a:gd name="connsiteY64" fmla="*/ 175532 h 201657"/>
                <a:gd name="connsiteX65" fmla="*/ 113484 w 261257"/>
                <a:gd name="connsiteY65" fmla="*/ 176349 h 201657"/>
                <a:gd name="connsiteX66" fmla="*/ 112667 w 261257"/>
                <a:gd name="connsiteY66" fmla="*/ 177165 h 201657"/>
                <a:gd name="connsiteX67" fmla="*/ 111851 w 261257"/>
                <a:gd name="connsiteY67" fmla="*/ 177982 h 201657"/>
                <a:gd name="connsiteX68" fmla="*/ 111035 w 261257"/>
                <a:gd name="connsiteY68" fmla="*/ 177982 h 201657"/>
                <a:gd name="connsiteX69" fmla="*/ 110218 w 261257"/>
                <a:gd name="connsiteY69" fmla="*/ 177982 h 201657"/>
                <a:gd name="connsiteX70" fmla="*/ 109402 w 261257"/>
                <a:gd name="connsiteY70" fmla="*/ 177165 h 201657"/>
                <a:gd name="connsiteX71" fmla="*/ 108585 w 261257"/>
                <a:gd name="connsiteY71" fmla="*/ 176349 h 201657"/>
                <a:gd name="connsiteX72" fmla="*/ 105319 w 261257"/>
                <a:gd name="connsiteY72" fmla="*/ 172266 h 201657"/>
                <a:gd name="connsiteX73" fmla="*/ 104503 w 261257"/>
                <a:gd name="connsiteY73" fmla="*/ 171450 h 201657"/>
                <a:gd name="connsiteX74" fmla="*/ 102870 w 261257"/>
                <a:gd name="connsiteY74" fmla="*/ 169817 h 201657"/>
                <a:gd name="connsiteX75" fmla="*/ 100421 w 261257"/>
                <a:gd name="connsiteY75" fmla="*/ 168184 h 201657"/>
                <a:gd name="connsiteX76" fmla="*/ 98788 w 261257"/>
                <a:gd name="connsiteY76" fmla="*/ 167368 h 201657"/>
                <a:gd name="connsiteX77" fmla="*/ 97971 w 261257"/>
                <a:gd name="connsiteY77" fmla="*/ 167368 h 201657"/>
                <a:gd name="connsiteX78" fmla="*/ 97155 w 261257"/>
                <a:gd name="connsiteY78" fmla="*/ 167368 h 201657"/>
                <a:gd name="connsiteX79" fmla="*/ 91440 w 261257"/>
                <a:gd name="connsiteY79" fmla="*/ 165735 h 201657"/>
                <a:gd name="connsiteX80" fmla="*/ 85725 w 261257"/>
                <a:gd name="connsiteY80" fmla="*/ 164102 h 201657"/>
                <a:gd name="connsiteX81" fmla="*/ 84092 w 261257"/>
                <a:gd name="connsiteY81" fmla="*/ 164102 h 201657"/>
                <a:gd name="connsiteX82" fmla="*/ 83276 w 261257"/>
                <a:gd name="connsiteY82" fmla="*/ 164102 h 201657"/>
                <a:gd name="connsiteX83" fmla="*/ 81643 w 261257"/>
                <a:gd name="connsiteY83" fmla="*/ 165735 h 201657"/>
                <a:gd name="connsiteX84" fmla="*/ 79194 w 261257"/>
                <a:gd name="connsiteY84" fmla="*/ 165735 h 201657"/>
                <a:gd name="connsiteX85" fmla="*/ 75928 w 261257"/>
                <a:gd name="connsiteY85" fmla="*/ 165735 h 201657"/>
                <a:gd name="connsiteX86" fmla="*/ 74295 w 261257"/>
                <a:gd name="connsiteY86" fmla="*/ 165735 h 201657"/>
                <a:gd name="connsiteX87" fmla="*/ 71846 w 261257"/>
                <a:gd name="connsiteY87" fmla="*/ 166552 h 201657"/>
                <a:gd name="connsiteX88" fmla="*/ 70213 w 261257"/>
                <a:gd name="connsiteY88" fmla="*/ 167368 h 201657"/>
                <a:gd name="connsiteX89" fmla="*/ 67763 w 261257"/>
                <a:gd name="connsiteY89" fmla="*/ 168184 h 201657"/>
                <a:gd name="connsiteX90" fmla="*/ 64498 w 261257"/>
                <a:gd name="connsiteY90" fmla="*/ 170634 h 201657"/>
                <a:gd name="connsiteX91" fmla="*/ 63681 w 261257"/>
                <a:gd name="connsiteY91" fmla="*/ 170634 h 201657"/>
                <a:gd name="connsiteX92" fmla="*/ 62865 w 261257"/>
                <a:gd name="connsiteY92" fmla="*/ 171450 h 201657"/>
                <a:gd name="connsiteX93" fmla="*/ 62049 w 261257"/>
                <a:gd name="connsiteY93" fmla="*/ 177982 h 201657"/>
                <a:gd name="connsiteX94" fmla="*/ 61232 w 261257"/>
                <a:gd name="connsiteY94" fmla="*/ 179614 h 201657"/>
                <a:gd name="connsiteX95" fmla="*/ 59599 w 261257"/>
                <a:gd name="connsiteY95" fmla="*/ 182064 h 201657"/>
                <a:gd name="connsiteX96" fmla="*/ 56334 w 261257"/>
                <a:gd name="connsiteY96" fmla="*/ 184513 h 201657"/>
                <a:gd name="connsiteX97" fmla="*/ 54701 w 261257"/>
                <a:gd name="connsiteY97" fmla="*/ 186146 h 201657"/>
                <a:gd name="connsiteX98" fmla="*/ 54701 w 261257"/>
                <a:gd name="connsiteY98" fmla="*/ 188595 h 201657"/>
                <a:gd name="connsiteX99" fmla="*/ 54701 w 261257"/>
                <a:gd name="connsiteY99" fmla="*/ 191861 h 201657"/>
                <a:gd name="connsiteX100" fmla="*/ 54701 w 261257"/>
                <a:gd name="connsiteY100" fmla="*/ 194310 h 201657"/>
                <a:gd name="connsiteX101" fmla="*/ 54701 w 261257"/>
                <a:gd name="connsiteY101" fmla="*/ 195943 h 201657"/>
                <a:gd name="connsiteX102" fmla="*/ 54701 w 261257"/>
                <a:gd name="connsiteY102" fmla="*/ 196759 h 201657"/>
                <a:gd name="connsiteX103" fmla="*/ 54701 w 261257"/>
                <a:gd name="connsiteY103" fmla="*/ 197576 h 201657"/>
                <a:gd name="connsiteX104" fmla="*/ 54701 w 261257"/>
                <a:gd name="connsiteY104" fmla="*/ 198392 h 201657"/>
                <a:gd name="connsiteX105" fmla="*/ 55517 w 261257"/>
                <a:gd name="connsiteY105" fmla="*/ 199209 h 201657"/>
                <a:gd name="connsiteX106" fmla="*/ 55517 w 261257"/>
                <a:gd name="connsiteY106" fmla="*/ 200025 h 201657"/>
                <a:gd name="connsiteX107" fmla="*/ 55517 w 261257"/>
                <a:gd name="connsiteY107" fmla="*/ 200841 h 201657"/>
                <a:gd name="connsiteX108" fmla="*/ 54701 w 261257"/>
                <a:gd name="connsiteY108" fmla="*/ 201658 h 201657"/>
                <a:gd name="connsiteX109" fmla="*/ 53885 w 261257"/>
                <a:gd name="connsiteY109" fmla="*/ 200025 h 201657"/>
                <a:gd name="connsiteX110" fmla="*/ 52252 w 261257"/>
                <a:gd name="connsiteY110" fmla="*/ 199209 h 201657"/>
                <a:gd name="connsiteX111" fmla="*/ 50619 w 261257"/>
                <a:gd name="connsiteY111" fmla="*/ 198392 h 201657"/>
                <a:gd name="connsiteX112" fmla="*/ 49802 w 261257"/>
                <a:gd name="connsiteY112" fmla="*/ 197576 h 201657"/>
                <a:gd name="connsiteX113" fmla="*/ 48986 w 261257"/>
                <a:gd name="connsiteY113" fmla="*/ 196759 h 201657"/>
                <a:gd name="connsiteX114" fmla="*/ 47353 w 261257"/>
                <a:gd name="connsiteY114" fmla="*/ 194310 h 201657"/>
                <a:gd name="connsiteX115" fmla="*/ 43271 w 261257"/>
                <a:gd name="connsiteY115" fmla="*/ 190228 h 201657"/>
                <a:gd name="connsiteX116" fmla="*/ 42454 w 261257"/>
                <a:gd name="connsiteY116" fmla="*/ 190228 h 201657"/>
                <a:gd name="connsiteX117" fmla="*/ 41638 w 261257"/>
                <a:gd name="connsiteY117" fmla="*/ 190228 h 201657"/>
                <a:gd name="connsiteX118" fmla="*/ 40005 w 261257"/>
                <a:gd name="connsiteY118" fmla="*/ 191044 h 201657"/>
                <a:gd name="connsiteX119" fmla="*/ 39188 w 261257"/>
                <a:gd name="connsiteY119" fmla="*/ 191861 h 201657"/>
                <a:gd name="connsiteX120" fmla="*/ 38372 w 261257"/>
                <a:gd name="connsiteY120" fmla="*/ 191861 h 201657"/>
                <a:gd name="connsiteX121" fmla="*/ 37556 w 261257"/>
                <a:gd name="connsiteY121" fmla="*/ 191861 h 201657"/>
                <a:gd name="connsiteX122" fmla="*/ 35106 w 261257"/>
                <a:gd name="connsiteY122" fmla="*/ 192677 h 201657"/>
                <a:gd name="connsiteX123" fmla="*/ 33474 w 261257"/>
                <a:gd name="connsiteY123" fmla="*/ 193494 h 201657"/>
                <a:gd name="connsiteX124" fmla="*/ 33474 w 261257"/>
                <a:gd name="connsiteY124" fmla="*/ 194310 h 201657"/>
                <a:gd name="connsiteX125" fmla="*/ 34290 w 261257"/>
                <a:gd name="connsiteY125" fmla="*/ 197576 h 201657"/>
                <a:gd name="connsiteX126" fmla="*/ 34290 w 261257"/>
                <a:gd name="connsiteY126" fmla="*/ 199209 h 201657"/>
                <a:gd name="connsiteX127" fmla="*/ 33474 w 261257"/>
                <a:gd name="connsiteY127" fmla="*/ 198392 h 201657"/>
                <a:gd name="connsiteX128" fmla="*/ 31024 w 261257"/>
                <a:gd name="connsiteY128" fmla="*/ 195127 h 201657"/>
                <a:gd name="connsiteX129" fmla="*/ 29392 w 261257"/>
                <a:gd name="connsiteY129" fmla="*/ 192677 h 201657"/>
                <a:gd name="connsiteX130" fmla="*/ 29392 w 261257"/>
                <a:gd name="connsiteY130" fmla="*/ 191861 h 201657"/>
                <a:gd name="connsiteX131" fmla="*/ 29392 w 261257"/>
                <a:gd name="connsiteY131" fmla="*/ 191044 h 201657"/>
                <a:gd name="connsiteX132" fmla="*/ 29392 w 261257"/>
                <a:gd name="connsiteY132" fmla="*/ 191044 h 201657"/>
                <a:gd name="connsiteX133" fmla="*/ 30208 w 261257"/>
                <a:gd name="connsiteY133" fmla="*/ 191044 h 201657"/>
                <a:gd name="connsiteX134" fmla="*/ 31841 w 261257"/>
                <a:gd name="connsiteY134" fmla="*/ 191044 h 201657"/>
                <a:gd name="connsiteX135" fmla="*/ 31841 w 261257"/>
                <a:gd name="connsiteY135" fmla="*/ 191044 h 201657"/>
                <a:gd name="connsiteX136" fmla="*/ 31841 w 261257"/>
                <a:gd name="connsiteY136" fmla="*/ 190228 h 201657"/>
                <a:gd name="connsiteX137" fmla="*/ 31841 w 261257"/>
                <a:gd name="connsiteY137" fmla="*/ 189412 h 201657"/>
                <a:gd name="connsiteX138" fmla="*/ 31024 w 261257"/>
                <a:gd name="connsiteY138" fmla="*/ 187779 h 201657"/>
                <a:gd name="connsiteX139" fmla="*/ 30208 w 261257"/>
                <a:gd name="connsiteY139" fmla="*/ 186962 h 201657"/>
                <a:gd name="connsiteX140" fmla="*/ 29392 w 261257"/>
                <a:gd name="connsiteY140" fmla="*/ 186962 h 201657"/>
                <a:gd name="connsiteX141" fmla="*/ 28575 w 261257"/>
                <a:gd name="connsiteY141" fmla="*/ 186962 h 201657"/>
                <a:gd name="connsiteX142" fmla="*/ 27759 w 261257"/>
                <a:gd name="connsiteY142" fmla="*/ 186962 h 201657"/>
                <a:gd name="connsiteX143" fmla="*/ 26126 w 261257"/>
                <a:gd name="connsiteY143" fmla="*/ 188595 h 201657"/>
                <a:gd name="connsiteX144" fmla="*/ 25310 w 261257"/>
                <a:gd name="connsiteY144" fmla="*/ 188595 h 201657"/>
                <a:gd name="connsiteX145" fmla="*/ 23677 w 261257"/>
                <a:gd name="connsiteY145" fmla="*/ 188595 h 201657"/>
                <a:gd name="connsiteX146" fmla="*/ 22044 w 261257"/>
                <a:gd name="connsiteY146" fmla="*/ 188595 h 201657"/>
                <a:gd name="connsiteX147" fmla="*/ 21227 w 261257"/>
                <a:gd name="connsiteY147" fmla="*/ 187779 h 201657"/>
                <a:gd name="connsiteX148" fmla="*/ 17962 w 261257"/>
                <a:gd name="connsiteY148" fmla="*/ 185329 h 201657"/>
                <a:gd name="connsiteX149" fmla="*/ 14696 w 261257"/>
                <a:gd name="connsiteY149" fmla="*/ 182880 h 201657"/>
                <a:gd name="connsiteX150" fmla="*/ 13063 w 261257"/>
                <a:gd name="connsiteY150" fmla="*/ 182880 h 201657"/>
                <a:gd name="connsiteX151" fmla="*/ 13063 w 261257"/>
                <a:gd name="connsiteY151" fmla="*/ 182880 h 201657"/>
                <a:gd name="connsiteX152" fmla="*/ 13063 w 261257"/>
                <a:gd name="connsiteY152" fmla="*/ 180431 h 201657"/>
                <a:gd name="connsiteX153" fmla="*/ 13063 w 261257"/>
                <a:gd name="connsiteY153" fmla="*/ 177982 h 201657"/>
                <a:gd name="connsiteX154" fmla="*/ 13063 w 261257"/>
                <a:gd name="connsiteY154" fmla="*/ 177165 h 201657"/>
                <a:gd name="connsiteX155" fmla="*/ 14696 w 261257"/>
                <a:gd name="connsiteY155" fmla="*/ 177165 h 201657"/>
                <a:gd name="connsiteX156" fmla="*/ 16329 w 261257"/>
                <a:gd name="connsiteY156" fmla="*/ 177165 h 201657"/>
                <a:gd name="connsiteX157" fmla="*/ 17145 w 261257"/>
                <a:gd name="connsiteY157" fmla="*/ 176349 h 201657"/>
                <a:gd name="connsiteX158" fmla="*/ 15512 w 261257"/>
                <a:gd name="connsiteY158" fmla="*/ 175532 h 201657"/>
                <a:gd name="connsiteX159" fmla="*/ 13879 w 261257"/>
                <a:gd name="connsiteY159" fmla="*/ 174716 h 201657"/>
                <a:gd name="connsiteX160" fmla="*/ 13063 w 261257"/>
                <a:gd name="connsiteY160" fmla="*/ 173083 h 201657"/>
                <a:gd name="connsiteX161" fmla="*/ 12246 w 261257"/>
                <a:gd name="connsiteY161" fmla="*/ 172266 h 201657"/>
                <a:gd name="connsiteX162" fmla="*/ 11430 w 261257"/>
                <a:gd name="connsiteY162" fmla="*/ 171450 h 201657"/>
                <a:gd name="connsiteX163" fmla="*/ 10613 w 261257"/>
                <a:gd name="connsiteY163" fmla="*/ 171450 h 201657"/>
                <a:gd name="connsiteX164" fmla="*/ 9797 w 261257"/>
                <a:gd name="connsiteY164" fmla="*/ 171450 h 201657"/>
                <a:gd name="connsiteX165" fmla="*/ 8981 w 261257"/>
                <a:gd name="connsiteY165" fmla="*/ 170634 h 201657"/>
                <a:gd name="connsiteX166" fmla="*/ 8164 w 261257"/>
                <a:gd name="connsiteY166" fmla="*/ 170634 h 201657"/>
                <a:gd name="connsiteX167" fmla="*/ 7348 w 261257"/>
                <a:gd name="connsiteY167" fmla="*/ 170634 h 201657"/>
                <a:gd name="connsiteX168" fmla="*/ 5715 w 261257"/>
                <a:gd name="connsiteY168" fmla="*/ 168184 h 201657"/>
                <a:gd name="connsiteX169" fmla="*/ 4082 w 261257"/>
                <a:gd name="connsiteY169" fmla="*/ 165735 h 201657"/>
                <a:gd name="connsiteX170" fmla="*/ 3266 w 261257"/>
                <a:gd name="connsiteY170" fmla="*/ 164102 h 201657"/>
                <a:gd name="connsiteX171" fmla="*/ 3266 w 261257"/>
                <a:gd name="connsiteY171" fmla="*/ 163286 h 201657"/>
                <a:gd name="connsiteX172" fmla="*/ 4082 w 261257"/>
                <a:gd name="connsiteY172" fmla="*/ 161653 h 201657"/>
                <a:gd name="connsiteX173" fmla="*/ 3266 w 261257"/>
                <a:gd name="connsiteY173" fmla="*/ 160837 h 201657"/>
                <a:gd name="connsiteX174" fmla="*/ 1633 w 261257"/>
                <a:gd name="connsiteY174" fmla="*/ 159204 h 201657"/>
                <a:gd name="connsiteX175" fmla="*/ 0 w 261257"/>
                <a:gd name="connsiteY175" fmla="*/ 157571 h 201657"/>
                <a:gd name="connsiteX176" fmla="*/ 0 w 261257"/>
                <a:gd name="connsiteY176" fmla="*/ 155121 h 201657"/>
                <a:gd name="connsiteX177" fmla="*/ 0 w 261257"/>
                <a:gd name="connsiteY177" fmla="*/ 152672 h 201657"/>
                <a:gd name="connsiteX178" fmla="*/ 0 w 261257"/>
                <a:gd name="connsiteY178" fmla="*/ 151039 h 201657"/>
                <a:gd name="connsiteX179" fmla="*/ 0 w 261257"/>
                <a:gd name="connsiteY179" fmla="*/ 150223 h 201657"/>
                <a:gd name="connsiteX180" fmla="*/ 0 w 261257"/>
                <a:gd name="connsiteY180" fmla="*/ 149407 h 201657"/>
                <a:gd name="connsiteX181" fmla="*/ 817 w 261257"/>
                <a:gd name="connsiteY181" fmla="*/ 149407 h 201657"/>
                <a:gd name="connsiteX182" fmla="*/ 3266 w 261257"/>
                <a:gd name="connsiteY182" fmla="*/ 149407 h 201657"/>
                <a:gd name="connsiteX183" fmla="*/ 8164 w 261257"/>
                <a:gd name="connsiteY183" fmla="*/ 150223 h 201657"/>
                <a:gd name="connsiteX184" fmla="*/ 12246 w 261257"/>
                <a:gd name="connsiteY184" fmla="*/ 149407 h 201657"/>
                <a:gd name="connsiteX185" fmla="*/ 12246 w 261257"/>
                <a:gd name="connsiteY185" fmla="*/ 149407 h 201657"/>
                <a:gd name="connsiteX186" fmla="*/ 14696 w 261257"/>
                <a:gd name="connsiteY186" fmla="*/ 146957 h 201657"/>
                <a:gd name="connsiteX187" fmla="*/ 17962 w 261257"/>
                <a:gd name="connsiteY187" fmla="*/ 144508 h 201657"/>
                <a:gd name="connsiteX188" fmla="*/ 22044 w 261257"/>
                <a:gd name="connsiteY188" fmla="*/ 144508 h 201657"/>
                <a:gd name="connsiteX189" fmla="*/ 26942 w 261257"/>
                <a:gd name="connsiteY189" fmla="*/ 144508 h 201657"/>
                <a:gd name="connsiteX190" fmla="*/ 31024 w 261257"/>
                <a:gd name="connsiteY190" fmla="*/ 144508 h 201657"/>
                <a:gd name="connsiteX191" fmla="*/ 36739 w 261257"/>
                <a:gd name="connsiteY191" fmla="*/ 144508 h 201657"/>
                <a:gd name="connsiteX192" fmla="*/ 40821 w 261257"/>
                <a:gd name="connsiteY192" fmla="*/ 144508 h 201657"/>
                <a:gd name="connsiteX193" fmla="*/ 45720 w 261257"/>
                <a:gd name="connsiteY193" fmla="*/ 144508 h 201657"/>
                <a:gd name="connsiteX194" fmla="*/ 45720 w 261257"/>
                <a:gd name="connsiteY194" fmla="*/ 143691 h 201657"/>
                <a:gd name="connsiteX195" fmla="*/ 45720 w 261257"/>
                <a:gd name="connsiteY195" fmla="*/ 143691 h 201657"/>
                <a:gd name="connsiteX196" fmla="*/ 46537 w 261257"/>
                <a:gd name="connsiteY196" fmla="*/ 143691 h 201657"/>
                <a:gd name="connsiteX197" fmla="*/ 50619 w 261257"/>
                <a:gd name="connsiteY197" fmla="*/ 144508 h 201657"/>
                <a:gd name="connsiteX198" fmla="*/ 53885 w 261257"/>
                <a:gd name="connsiteY198" fmla="*/ 145324 h 201657"/>
                <a:gd name="connsiteX199" fmla="*/ 53885 w 261257"/>
                <a:gd name="connsiteY199" fmla="*/ 142875 h 201657"/>
                <a:gd name="connsiteX200" fmla="*/ 57150 w 261257"/>
                <a:gd name="connsiteY200" fmla="*/ 140426 h 201657"/>
                <a:gd name="connsiteX201" fmla="*/ 58783 w 261257"/>
                <a:gd name="connsiteY201" fmla="*/ 139609 h 201657"/>
                <a:gd name="connsiteX202" fmla="*/ 59599 w 261257"/>
                <a:gd name="connsiteY202" fmla="*/ 138793 h 201657"/>
                <a:gd name="connsiteX203" fmla="*/ 60416 w 261257"/>
                <a:gd name="connsiteY203" fmla="*/ 137977 h 201657"/>
                <a:gd name="connsiteX204" fmla="*/ 60416 w 261257"/>
                <a:gd name="connsiteY204" fmla="*/ 136344 h 201657"/>
                <a:gd name="connsiteX205" fmla="*/ 60416 w 261257"/>
                <a:gd name="connsiteY205" fmla="*/ 135527 h 201657"/>
                <a:gd name="connsiteX206" fmla="*/ 61232 w 261257"/>
                <a:gd name="connsiteY206" fmla="*/ 134711 h 201657"/>
                <a:gd name="connsiteX207" fmla="*/ 62049 w 261257"/>
                <a:gd name="connsiteY207" fmla="*/ 133078 h 201657"/>
                <a:gd name="connsiteX208" fmla="*/ 62865 w 261257"/>
                <a:gd name="connsiteY208" fmla="*/ 130629 h 201657"/>
                <a:gd name="connsiteX209" fmla="*/ 64498 w 261257"/>
                <a:gd name="connsiteY209" fmla="*/ 128179 h 201657"/>
                <a:gd name="connsiteX210" fmla="*/ 65314 w 261257"/>
                <a:gd name="connsiteY210" fmla="*/ 124097 h 201657"/>
                <a:gd name="connsiteX211" fmla="*/ 65314 w 261257"/>
                <a:gd name="connsiteY211" fmla="*/ 120015 h 201657"/>
                <a:gd name="connsiteX212" fmla="*/ 65314 w 261257"/>
                <a:gd name="connsiteY212" fmla="*/ 117566 h 201657"/>
                <a:gd name="connsiteX213" fmla="*/ 66131 w 261257"/>
                <a:gd name="connsiteY213" fmla="*/ 116749 h 201657"/>
                <a:gd name="connsiteX214" fmla="*/ 66131 w 261257"/>
                <a:gd name="connsiteY214" fmla="*/ 111851 h 201657"/>
                <a:gd name="connsiteX215" fmla="*/ 66131 w 261257"/>
                <a:gd name="connsiteY215" fmla="*/ 106952 h 201657"/>
                <a:gd name="connsiteX216" fmla="*/ 66131 w 261257"/>
                <a:gd name="connsiteY216" fmla="*/ 102870 h 201657"/>
                <a:gd name="connsiteX217" fmla="*/ 66131 w 261257"/>
                <a:gd name="connsiteY217" fmla="*/ 97155 h 201657"/>
                <a:gd name="connsiteX218" fmla="*/ 66131 w 261257"/>
                <a:gd name="connsiteY218" fmla="*/ 92257 h 201657"/>
                <a:gd name="connsiteX219" fmla="*/ 66131 w 261257"/>
                <a:gd name="connsiteY219" fmla="*/ 87358 h 201657"/>
                <a:gd name="connsiteX220" fmla="*/ 66131 w 261257"/>
                <a:gd name="connsiteY220" fmla="*/ 82459 h 201657"/>
                <a:gd name="connsiteX221" fmla="*/ 66131 w 261257"/>
                <a:gd name="connsiteY221" fmla="*/ 79194 h 201657"/>
                <a:gd name="connsiteX222" fmla="*/ 69396 w 261257"/>
                <a:gd name="connsiteY222" fmla="*/ 78377 h 201657"/>
                <a:gd name="connsiteX223" fmla="*/ 73479 w 261257"/>
                <a:gd name="connsiteY223" fmla="*/ 77561 h 201657"/>
                <a:gd name="connsiteX224" fmla="*/ 79194 w 261257"/>
                <a:gd name="connsiteY224" fmla="*/ 76744 h 201657"/>
                <a:gd name="connsiteX225" fmla="*/ 84909 w 261257"/>
                <a:gd name="connsiteY225" fmla="*/ 75928 h 201657"/>
                <a:gd name="connsiteX226" fmla="*/ 91440 w 261257"/>
                <a:gd name="connsiteY226" fmla="*/ 74295 h 201657"/>
                <a:gd name="connsiteX227" fmla="*/ 93073 w 261257"/>
                <a:gd name="connsiteY227" fmla="*/ 73479 h 201657"/>
                <a:gd name="connsiteX228" fmla="*/ 97971 w 261257"/>
                <a:gd name="connsiteY228" fmla="*/ 69396 h 201657"/>
                <a:gd name="connsiteX229" fmla="*/ 100421 w 261257"/>
                <a:gd name="connsiteY229" fmla="*/ 67764 h 201657"/>
                <a:gd name="connsiteX230" fmla="*/ 104503 w 261257"/>
                <a:gd name="connsiteY230" fmla="*/ 63682 h 201657"/>
                <a:gd name="connsiteX231" fmla="*/ 107769 w 261257"/>
                <a:gd name="connsiteY231" fmla="*/ 60416 h 201657"/>
                <a:gd name="connsiteX232" fmla="*/ 111851 w 261257"/>
                <a:gd name="connsiteY232" fmla="*/ 56334 h 201657"/>
                <a:gd name="connsiteX233" fmla="*/ 116749 w 261257"/>
                <a:gd name="connsiteY233" fmla="*/ 52252 h 201657"/>
                <a:gd name="connsiteX234" fmla="*/ 120015 w 261257"/>
                <a:gd name="connsiteY234" fmla="*/ 48986 h 201657"/>
                <a:gd name="connsiteX235" fmla="*/ 125730 w 261257"/>
                <a:gd name="connsiteY235" fmla="*/ 45720 h 201657"/>
                <a:gd name="connsiteX236" fmla="*/ 133894 w 261257"/>
                <a:gd name="connsiteY236" fmla="*/ 40005 h 201657"/>
                <a:gd name="connsiteX237" fmla="*/ 142059 w 261257"/>
                <a:gd name="connsiteY237" fmla="*/ 34290 h 201657"/>
                <a:gd name="connsiteX238" fmla="*/ 150223 w 261257"/>
                <a:gd name="connsiteY238" fmla="*/ 28575 h 201657"/>
                <a:gd name="connsiteX239" fmla="*/ 158387 w 261257"/>
                <a:gd name="connsiteY239" fmla="*/ 22860 h 201657"/>
                <a:gd name="connsiteX240" fmla="*/ 166552 w 261257"/>
                <a:gd name="connsiteY240" fmla="*/ 17145 h 201657"/>
                <a:gd name="connsiteX241" fmla="*/ 174716 w 261257"/>
                <a:gd name="connsiteY241" fmla="*/ 11430 h 201657"/>
                <a:gd name="connsiteX242" fmla="*/ 182880 w 261257"/>
                <a:gd name="connsiteY242" fmla="*/ 5715 h 201657"/>
                <a:gd name="connsiteX243" fmla="*/ 191044 w 261257"/>
                <a:gd name="connsiteY243" fmla="*/ 0 h 201657"/>
                <a:gd name="connsiteX244" fmla="*/ 200025 w 261257"/>
                <a:gd name="connsiteY244" fmla="*/ 2449 h 201657"/>
                <a:gd name="connsiteX245" fmla="*/ 208189 w 261257"/>
                <a:gd name="connsiteY245" fmla="*/ 4082 h 201657"/>
                <a:gd name="connsiteX246" fmla="*/ 216354 w 261257"/>
                <a:gd name="connsiteY246" fmla="*/ 5715 h 201657"/>
                <a:gd name="connsiteX247" fmla="*/ 217987 w 261257"/>
                <a:gd name="connsiteY247" fmla="*/ 6532 h 201657"/>
                <a:gd name="connsiteX248" fmla="*/ 222069 w 261257"/>
                <a:gd name="connsiteY248" fmla="*/ 10614 h 201657"/>
                <a:gd name="connsiteX249" fmla="*/ 227784 w 261257"/>
                <a:gd name="connsiteY249" fmla="*/ 15512 h 201657"/>
                <a:gd name="connsiteX250" fmla="*/ 227784 w 261257"/>
                <a:gd name="connsiteY250" fmla="*/ 15512 h 201657"/>
                <a:gd name="connsiteX251" fmla="*/ 227784 w 261257"/>
                <a:gd name="connsiteY251" fmla="*/ 15512 h 201657"/>
                <a:gd name="connsiteX252" fmla="*/ 233499 w 261257"/>
                <a:gd name="connsiteY252" fmla="*/ 12246 h 201657"/>
                <a:gd name="connsiteX253" fmla="*/ 244112 w 261257"/>
                <a:gd name="connsiteY253" fmla="*/ 3266 h 20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261257" h="201657">
                  <a:moveTo>
                    <a:pt x="244112" y="3266"/>
                  </a:moveTo>
                  <a:lnTo>
                    <a:pt x="245745" y="13879"/>
                  </a:lnTo>
                  <a:lnTo>
                    <a:pt x="247378" y="22860"/>
                  </a:lnTo>
                  <a:lnTo>
                    <a:pt x="247378" y="28575"/>
                  </a:lnTo>
                  <a:lnTo>
                    <a:pt x="247378" y="30208"/>
                  </a:lnTo>
                  <a:lnTo>
                    <a:pt x="248194" y="31024"/>
                  </a:lnTo>
                  <a:lnTo>
                    <a:pt x="249827" y="31841"/>
                  </a:lnTo>
                  <a:lnTo>
                    <a:pt x="254726" y="40005"/>
                  </a:lnTo>
                  <a:lnTo>
                    <a:pt x="253910" y="41638"/>
                  </a:lnTo>
                  <a:lnTo>
                    <a:pt x="254726" y="44087"/>
                  </a:lnTo>
                  <a:lnTo>
                    <a:pt x="256359" y="44904"/>
                  </a:lnTo>
                  <a:lnTo>
                    <a:pt x="260441" y="49802"/>
                  </a:lnTo>
                  <a:lnTo>
                    <a:pt x="261257" y="50619"/>
                  </a:lnTo>
                  <a:lnTo>
                    <a:pt x="261257" y="51435"/>
                  </a:lnTo>
                  <a:lnTo>
                    <a:pt x="257992" y="57150"/>
                  </a:lnTo>
                  <a:lnTo>
                    <a:pt x="257175" y="58783"/>
                  </a:lnTo>
                  <a:lnTo>
                    <a:pt x="256359" y="66131"/>
                  </a:lnTo>
                  <a:lnTo>
                    <a:pt x="255542" y="71029"/>
                  </a:lnTo>
                  <a:lnTo>
                    <a:pt x="254726" y="77561"/>
                  </a:lnTo>
                  <a:lnTo>
                    <a:pt x="253910" y="85725"/>
                  </a:lnTo>
                  <a:lnTo>
                    <a:pt x="253093" y="92257"/>
                  </a:lnTo>
                  <a:lnTo>
                    <a:pt x="252277" y="101237"/>
                  </a:lnTo>
                  <a:lnTo>
                    <a:pt x="251460" y="110218"/>
                  </a:lnTo>
                  <a:lnTo>
                    <a:pt x="247378" y="115116"/>
                  </a:lnTo>
                  <a:lnTo>
                    <a:pt x="240030" y="123281"/>
                  </a:lnTo>
                  <a:lnTo>
                    <a:pt x="233499" y="129812"/>
                  </a:lnTo>
                  <a:lnTo>
                    <a:pt x="230233" y="134711"/>
                  </a:lnTo>
                  <a:lnTo>
                    <a:pt x="223702" y="143691"/>
                  </a:lnTo>
                  <a:lnTo>
                    <a:pt x="222069" y="148590"/>
                  </a:lnTo>
                  <a:lnTo>
                    <a:pt x="219619" y="151856"/>
                  </a:lnTo>
                  <a:lnTo>
                    <a:pt x="218803" y="153489"/>
                  </a:lnTo>
                  <a:lnTo>
                    <a:pt x="219619" y="157571"/>
                  </a:lnTo>
                  <a:lnTo>
                    <a:pt x="221252" y="164919"/>
                  </a:lnTo>
                  <a:lnTo>
                    <a:pt x="217987" y="164919"/>
                  </a:lnTo>
                  <a:lnTo>
                    <a:pt x="216354" y="165735"/>
                  </a:lnTo>
                  <a:lnTo>
                    <a:pt x="213904" y="167368"/>
                  </a:lnTo>
                  <a:lnTo>
                    <a:pt x="211455" y="168184"/>
                  </a:lnTo>
                  <a:lnTo>
                    <a:pt x="208189" y="169817"/>
                  </a:lnTo>
                  <a:lnTo>
                    <a:pt x="206556" y="170634"/>
                  </a:lnTo>
                  <a:lnTo>
                    <a:pt x="204924" y="171450"/>
                  </a:lnTo>
                  <a:lnTo>
                    <a:pt x="202474" y="173899"/>
                  </a:lnTo>
                  <a:lnTo>
                    <a:pt x="201658" y="175532"/>
                  </a:lnTo>
                  <a:lnTo>
                    <a:pt x="199209" y="175532"/>
                  </a:lnTo>
                  <a:lnTo>
                    <a:pt x="195943" y="175532"/>
                  </a:lnTo>
                  <a:lnTo>
                    <a:pt x="193494" y="173899"/>
                  </a:lnTo>
                  <a:lnTo>
                    <a:pt x="188595" y="172266"/>
                  </a:lnTo>
                  <a:lnTo>
                    <a:pt x="185329" y="171450"/>
                  </a:lnTo>
                  <a:lnTo>
                    <a:pt x="183696" y="171450"/>
                  </a:lnTo>
                  <a:lnTo>
                    <a:pt x="176349" y="171450"/>
                  </a:lnTo>
                  <a:lnTo>
                    <a:pt x="168185" y="172266"/>
                  </a:lnTo>
                  <a:lnTo>
                    <a:pt x="164102" y="173083"/>
                  </a:lnTo>
                  <a:lnTo>
                    <a:pt x="163286" y="173083"/>
                  </a:lnTo>
                  <a:lnTo>
                    <a:pt x="160837" y="173899"/>
                  </a:lnTo>
                  <a:lnTo>
                    <a:pt x="159204" y="174716"/>
                  </a:lnTo>
                  <a:lnTo>
                    <a:pt x="154305" y="180431"/>
                  </a:lnTo>
                  <a:lnTo>
                    <a:pt x="147774" y="180431"/>
                  </a:lnTo>
                  <a:lnTo>
                    <a:pt x="143692" y="179614"/>
                  </a:lnTo>
                  <a:lnTo>
                    <a:pt x="140426" y="178798"/>
                  </a:lnTo>
                  <a:lnTo>
                    <a:pt x="135527" y="176349"/>
                  </a:lnTo>
                  <a:lnTo>
                    <a:pt x="129812" y="172266"/>
                  </a:lnTo>
                  <a:lnTo>
                    <a:pt x="127363" y="171450"/>
                  </a:lnTo>
                  <a:lnTo>
                    <a:pt x="124913" y="171450"/>
                  </a:lnTo>
                  <a:lnTo>
                    <a:pt x="124097" y="171450"/>
                  </a:lnTo>
                  <a:lnTo>
                    <a:pt x="116749" y="175532"/>
                  </a:lnTo>
                  <a:lnTo>
                    <a:pt x="115117" y="175532"/>
                  </a:lnTo>
                  <a:lnTo>
                    <a:pt x="113484" y="176349"/>
                  </a:lnTo>
                  <a:lnTo>
                    <a:pt x="112667" y="177165"/>
                  </a:lnTo>
                  <a:lnTo>
                    <a:pt x="111851" y="177982"/>
                  </a:lnTo>
                  <a:lnTo>
                    <a:pt x="111035" y="177982"/>
                  </a:lnTo>
                  <a:lnTo>
                    <a:pt x="110218" y="177982"/>
                  </a:lnTo>
                  <a:lnTo>
                    <a:pt x="109402" y="177165"/>
                  </a:lnTo>
                  <a:lnTo>
                    <a:pt x="108585" y="176349"/>
                  </a:lnTo>
                  <a:lnTo>
                    <a:pt x="105319" y="172266"/>
                  </a:lnTo>
                  <a:lnTo>
                    <a:pt x="104503" y="171450"/>
                  </a:lnTo>
                  <a:lnTo>
                    <a:pt x="102870" y="169817"/>
                  </a:lnTo>
                  <a:lnTo>
                    <a:pt x="100421" y="168184"/>
                  </a:lnTo>
                  <a:lnTo>
                    <a:pt x="98788" y="167368"/>
                  </a:lnTo>
                  <a:lnTo>
                    <a:pt x="97971" y="167368"/>
                  </a:lnTo>
                  <a:lnTo>
                    <a:pt x="97155" y="167368"/>
                  </a:lnTo>
                  <a:lnTo>
                    <a:pt x="91440" y="165735"/>
                  </a:lnTo>
                  <a:lnTo>
                    <a:pt x="85725" y="164102"/>
                  </a:lnTo>
                  <a:lnTo>
                    <a:pt x="84092" y="164102"/>
                  </a:lnTo>
                  <a:lnTo>
                    <a:pt x="83276" y="164102"/>
                  </a:lnTo>
                  <a:lnTo>
                    <a:pt x="81643" y="165735"/>
                  </a:lnTo>
                  <a:lnTo>
                    <a:pt x="79194" y="165735"/>
                  </a:lnTo>
                  <a:lnTo>
                    <a:pt x="75928" y="165735"/>
                  </a:lnTo>
                  <a:lnTo>
                    <a:pt x="74295" y="165735"/>
                  </a:lnTo>
                  <a:lnTo>
                    <a:pt x="71846" y="166552"/>
                  </a:lnTo>
                  <a:lnTo>
                    <a:pt x="70213" y="167368"/>
                  </a:lnTo>
                  <a:lnTo>
                    <a:pt x="67763" y="168184"/>
                  </a:lnTo>
                  <a:lnTo>
                    <a:pt x="64498" y="170634"/>
                  </a:lnTo>
                  <a:lnTo>
                    <a:pt x="63681" y="170634"/>
                  </a:lnTo>
                  <a:lnTo>
                    <a:pt x="62865" y="171450"/>
                  </a:lnTo>
                  <a:lnTo>
                    <a:pt x="62049" y="177982"/>
                  </a:lnTo>
                  <a:lnTo>
                    <a:pt x="61232" y="179614"/>
                  </a:lnTo>
                  <a:lnTo>
                    <a:pt x="59599" y="182064"/>
                  </a:lnTo>
                  <a:lnTo>
                    <a:pt x="56334" y="184513"/>
                  </a:lnTo>
                  <a:lnTo>
                    <a:pt x="54701" y="186146"/>
                  </a:lnTo>
                  <a:lnTo>
                    <a:pt x="54701" y="188595"/>
                  </a:lnTo>
                  <a:lnTo>
                    <a:pt x="54701" y="191861"/>
                  </a:lnTo>
                  <a:lnTo>
                    <a:pt x="54701" y="194310"/>
                  </a:lnTo>
                  <a:lnTo>
                    <a:pt x="54701" y="195943"/>
                  </a:lnTo>
                  <a:lnTo>
                    <a:pt x="54701" y="196759"/>
                  </a:lnTo>
                  <a:lnTo>
                    <a:pt x="54701" y="197576"/>
                  </a:lnTo>
                  <a:lnTo>
                    <a:pt x="54701" y="198392"/>
                  </a:lnTo>
                  <a:lnTo>
                    <a:pt x="55517" y="199209"/>
                  </a:lnTo>
                  <a:lnTo>
                    <a:pt x="55517" y="200025"/>
                  </a:lnTo>
                  <a:lnTo>
                    <a:pt x="55517" y="200841"/>
                  </a:lnTo>
                  <a:lnTo>
                    <a:pt x="54701" y="201658"/>
                  </a:lnTo>
                  <a:lnTo>
                    <a:pt x="53885" y="200025"/>
                  </a:lnTo>
                  <a:lnTo>
                    <a:pt x="52252" y="199209"/>
                  </a:lnTo>
                  <a:lnTo>
                    <a:pt x="50619" y="198392"/>
                  </a:lnTo>
                  <a:lnTo>
                    <a:pt x="49802" y="197576"/>
                  </a:lnTo>
                  <a:lnTo>
                    <a:pt x="48986" y="196759"/>
                  </a:lnTo>
                  <a:lnTo>
                    <a:pt x="47353" y="194310"/>
                  </a:lnTo>
                  <a:lnTo>
                    <a:pt x="43271" y="190228"/>
                  </a:lnTo>
                  <a:lnTo>
                    <a:pt x="42454" y="190228"/>
                  </a:lnTo>
                  <a:lnTo>
                    <a:pt x="41638" y="190228"/>
                  </a:lnTo>
                  <a:lnTo>
                    <a:pt x="40005" y="191044"/>
                  </a:lnTo>
                  <a:lnTo>
                    <a:pt x="39188" y="191861"/>
                  </a:lnTo>
                  <a:lnTo>
                    <a:pt x="38372" y="191861"/>
                  </a:lnTo>
                  <a:lnTo>
                    <a:pt x="37556" y="191861"/>
                  </a:lnTo>
                  <a:lnTo>
                    <a:pt x="35106" y="192677"/>
                  </a:lnTo>
                  <a:lnTo>
                    <a:pt x="33474" y="193494"/>
                  </a:lnTo>
                  <a:lnTo>
                    <a:pt x="33474" y="194310"/>
                  </a:lnTo>
                  <a:lnTo>
                    <a:pt x="34290" y="197576"/>
                  </a:lnTo>
                  <a:lnTo>
                    <a:pt x="34290" y="199209"/>
                  </a:lnTo>
                  <a:lnTo>
                    <a:pt x="33474" y="198392"/>
                  </a:lnTo>
                  <a:lnTo>
                    <a:pt x="31024" y="195127"/>
                  </a:lnTo>
                  <a:lnTo>
                    <a:pt x="29392" y="192677"/>
                  </a:lnTo>
                  <a:lnTo>
                    <a:pt x="29392" y="191861"/>
                  </a:lnTo>
                  <a:lnTo>
                    <a:pt x="29392" y="191044"/>
                  </a:lnTo>
                  <a:lnTo>
                    <a:pt x="29392" y="191044"/>
                  </a:lnTo>
                  <a:lnTo>
                    <a:pt x="30208" y="191044"/>
                  </a:lnTo>
                  <a:lnTo>
                    <a:pt x="31841" y="191044"/>
                  </a:lnTo>
                  <a:lnTo>
                    <a:pt x="31841" y="191044"/>
                  </a:lnTo>
                  <a:lnTo>
                    <a:pt x="31841" y="190228"/>
                  </a:lnTo>
                  <a:lnTo>
                    <a:pt x="31841" y="189412"/>
                  </a:lnTo>
                  <a:lnTo>
                    <a:pt x="31024" y="187779"/>
                  </a:lnTo>
                  <a:lnTo>
                    <a:pt x="30208" y="186962"/>
                  </a:lnTo>
                  <a:lnTo>
                    <a:pt x="29392" y="186962"/>
                  </a:lnTo>
                  <a:lnTo>
                    <a:pt x="28575" y="186962"/>
                  </a:lnTo>
                  <a:lnTo>
                    <a:pt x="27759" y="186962"/>
                  </a:lnTo>
                  <a:lnTo>
                    <a:pt x="26126" y="188595"/>
                  </a:lnTo>
                  <a:lnTo>
                    <a:pt x="25310" y="188595"/>
                  </a:lnTo>
                  <a:lnTo>
                    <a:pt x="23677" y="188595"/>
                  </a:lnTo>
                  <a:lnTo>
                    <a:pt x="22044" y="188595"/>
                  </a:lnTo>
                  <a:lnTo>
                    <a:pt x="21227" y="187779"/>
                  </a:lnTo>
                  <a:lnTo>
                    <a:pt x="17962" y="185329"/>
                  </a:lnTo>
                  <a:lnTo>
                    <a:pt x="14696" y="182880"/>
                  </a:lnTo>
                  <a:lnTo>
                    <a:pt x="13063" y="182880"/>
                  </a:lnTo>
                  <a:lnTo>
                    <a:pt x="13063" y="182880"/>
                  </a:lnTo>
                  <a:lnTo>
                    <a:pt x="13063" y="180431"/>
                  </a:lnTo>
                  <a:lnTo>
                    <a:pt x="13063" y="177982"/>
                  </a:lnTo>
                  <a:lnTo>
                    <a:pt x="13063" y="177165"/>
                  </a:lnTo>
                  <a:lnTo>
                    <a:pt x="14696" y="177165"/>
                  </a:lnTo>
                  <a:lnTo>
                    <a:pt x="16329" y="177165"/>
                  </a:lnTo>
                  <a:lnTo>
                    <a:pt x="17145" y="176349"/>
                  </a:lnTo>
                  <a:lnTo>
                    <a:pt x="15512" y="175532"/>
                  </a:lnTo>
                  <a:lnTo>
                    <a:pt x="13879" y="174716"/>
                  </a:lnTo>
                  <a:lnTo>
                    <a:pt x="13063" y="173083"/>
                  </a:lnTo>
                  <a:lnTo>
                    <a:pt x="12246" y="172266"/>
                  </a:lnTo>
                  <a:lnTo>
                    <a:pt x="11430" y="171450"/>
                  </a:lnTo>
                  <a:lnTo>
                    <a:pt x="10613" y="171450"/>
                  </a:lnTo>
                  <a:lnTo>
                    <a:pt x="9797" y="171450"/>
                  </a:lnTo>
                  <a:lnTo>
                    <a:pt x="8981" y="170634"/>
                  </a:lnTo>
                  <a:lnTo>
                    <a:pt x="8164" y="170634"/>
                  </a:lnTo>
                  <a:lnTo>
                    <a:pt x="7348" y="170634"/>
                  </a:lnTo>
                  <a:lnTo>
                    <a:pt x="5715" y="168184"/>
                  </a:lnTo>
                  <a:lnTo>
                    <a:pt x="4082" y="165735"/>
                  </a:lnTo>
                  <a:lnTo>
                    <a:pt x="3266" y="164102"/>
                  </a:lnTo>
                  <a:lnTo>
                    <a:pt x="3266" y="163286"/>
                  </a:lnTo>
                  <a:lnTo>
                    <a:pt x="4082" y="161653"/>
                  </a:lnTo>
                  <a:lnTo>
                    <a:pt x="3266" y="160837"/>
                  </a:lnTo>
                  <a:lnTo>
                    <a:pt x="1633" y="159204"/>
                  </a:lnTo>
                  <a:lnTo>
                    <a:pt x="0" y="157571"/>
                  </a:lnTo>
                  <a:lnTo>
                    <a:pt x="0" y="155121"/>
                  </a:lnTo>
                  <a:lnTo>
                    <a:pt x="0" y="152672"/>
                  </a:lnTo>
                  <a:lnTo>
                    <a:pt x="0" y="151039"/>
                  </a:lnTo>
                  <a:lnTo>
                    <a:pt x="0" y="150223"/>
                  </a:lnTo>
                  <a:lnTo>
                    <a:pt x="0" y="149407"/>
                  </a:lnTo>
                  <a:lnTo>
                    <a:pt x="817" y="149407"/>
                  </a:lnTo>
                  <a:lnTo>
                    <a:pt x="3266" y="149407"/>
                  </a:lnTo>
                  <a:lnTo>
                    <a:pt x="8164" y="150223"/>
                  </a:lnTo>
                  <a:lnTo>
                    <a:pt x="12246" y="149407"/>
                  </a:lnTo>
                  <a:lnTo>
                    <a:pt x="12246" y="149407"/>
                  </a:lnTo>
                  <a:lnTo>
                    <a:pt x="14696" y="146957"/>
                  </a:lnTo>
                  <a:lnTo>
                    <a:pt x="17962" y="144508"/>
                  </a:lnTo>
                  <a:lnTo>
                    <a:pt x="22044" y="144508"/>
                  </a:lnTo>
                  <a:lnTo>
                    <a:pt x="26942" y="144508"/>
                  </a:lnTo>
                  <a:lnTo>
                    <a:pt x="31024" y="144508"/>
                  </a:lnTo>
                  <a:lnTo>
                    <a:pt x="36739" y="144508"/>
                  </a:lnTo>
                  <a:lnTo>
                    <a:pt x="40821" y="144508"/>
                  </a:lnTo>
                  <a:lnTo>
                    <a:pt x="45720" y="144508"/>
                  </a:lnTo>
                  <a:lnTo>
                    <a:pt x="45720" y="143691"/>
                  </a:lnTo>
                  <a:lnTo>
                    <a:pt x="45720" y="143691"/>
                  </a:lnTo>
                  <a:lnTo>
                    <a:pt x="46537" y="143691"/>
                  </a:lnTo>
                  <a:lnTo>
                    <a:pt x="50619" y="144508"/>
                  </a:lnTo>
                  <a:lnTo>
                    <a:pt x="53885" y="145324"/>
                  </a:lnTo>
                  <a:lnTo>
                    <a:pt x="53885" y="142875"/>
                  </a:lnTo>
                  <a:lnTo>
                    <a:pt x="57150" y="140426"/>
                  </a:lnTo>
                  <a:lnTo>
                    <a:pt x="58783" y="139609"/>
                  </a:lnTo>
                  <a:lnTo>
                    <a:pt x="59599" y="138793"/>
                  </a:lnTo>
                  <a:lnTo>
                    <a:pt x="60416" y="137977"/>
                  </a:lnTo>
                  <a:lnTo>
                    <a:pt x="60416" y="136344"/>
                  </a:lnTo>
                  <a:lnTo>
                    <a:pt x="60416" y="135527"/>
                  </a:lnTo>
                  <a:lnTo>
                    <a:pt x="61232" y="134711"/>
                  </a:lnTo>
                  <a:lnTo>
                    <a:pt x="62049" y="133078"/>
                  </a:lnTo>
                  <a:lnTo>
                    <a:pt x="62865" y="130629"/>
                  </a:lnTo>
                  <a:lnTo>
                    <a:pt x="64498" y="128179"/>
                  </a:lnTo>
                  <a:lnTo>
                    <a:pt x="65314" y="124097"/>
                  </a:lnTo>
                  <a:lnTo>
                    <a:pt x="65314" y="120015"/>
                  </a:lnTo>
                  <a:lnTo>
                    <a:pt x="65314" y="117566"/>
                  </a:lnTo>
                  <a:lnTo>
                    <a:pt x="66131" y="116749"/>
                  </a:lnTo>
                  <a:lnTo>
                    <a:pt x="66131" y="111851"/>
                  </a:lnTo>
                  <a:lnTo>
                    <a:pt x="66131" y="106952"/>
                  </a:lnTo>
                  <a:lnTo>
                    <a:pt x="66131" y="102870"/>
                  </a:lnTo>
                  <a:lnTo>
                    <a:pt x="66131" y="97155"/>
                  </a:lnTo>
                  <a:lnTo>
                    <a:pt x="66131" y="92257"/>
                  </a:lnTo>
                  <a:lnTo>
                    <a:pt x="66131" y="87358"/>
                  </a:lnTo>
                  <a:lnTo>
                    <a:pt x="66131" y="82459"/>
                  </a:lnTo>
                  <a:lnTo>
                    <a:pt x="66131" y="79194"/>
                  </a:lnTo>
                  <a:lnTo>
                    <a:pt x="69396" y="78377"/>
                  </a:lnTo>
                  <a:lnTo>
                    <a:pt x="73479" y="77561"/>
                  </a:lnTo>
                  <a:lnTo>
                    <a:pt x="79194" y="76744"/>
                  </a:lnTo>
                  <a:lnTo>
                    <a:pt x="84909" y="75928"/>
                  </a:lnTo>
                  <a:lnTo>
                    <a:pt x="91440" y="74295"/>
                  </a:lnTo>
                  <a:lnTo>
                    <a:pt x="93073" y="73479"/>
                  </a:lnTo>
                  <a:lnTo>
                    <a:pt x="97971" y="69396"/>
                  </a:lnTo>
                  <a:lnTo>
                    <a:pt x="100421" y="67764"/>
                  </a:lnTo>
                  <a:lnTo>
                    <a:pt x="104503" y="63682"/>
                  </a:lnTo>
                  <a:lnTo>
                    <a:pt x="107769" y="60416"/>
                  </a:lnTo>
                  <a:lnTo>
                    <a:pt x="111851" y="56334"/>
                  </a:lnTo>
                  <a:lnTo>
                    <a:pt x="116749" y="52252"/>
                  </a:lnTo>
                  <a:lnTo>
                    <a:pt x="120015" y="48986"/>
                  </a:lnTo>
                  <a:lnTo>
                    <a:pt x="125730" y="45720"/>
                  </a:lnTo>
                  <a:lnTo>
                    <a:pt x="133894" y="40005"/>
                  </a:lnTo>
                  <a:lnTo>
                    <a:pt x="142059" y="34290"/>
                  </a:lnTo>
                  <a:lnTo>
                    <a:pt x="150223" y="28575"/>
                  </a:lnTo>
                  <a:lnTo>
                    <a:pt x="158387" y="22860"/>
                  </a:lnTo>
                  <a:lnTo>
                    <a:pt x="166552" y="17145"/>
                  </a:lnTo>
                  <a:lnTo>
                    <a:pt x="174716" y="11430"/>
                  </a:lnTo>
                  <a:lnTo>
                    <a:pt x="182880" y="5715"/>
                  </a:lnTo>
                  <a:lnTo>
                    <a:pt x="191044" y="0"/>
                  </a:lnTo>
                  <a:lnTo>
                    <a:pt x="200025" y="2449"/>
                  </a:lnTo>
                  <a:lnTo>
                    <a:pt x="208189" y="4082"/>
                  </a:lnTo>
                  <a:lnTo>
                    <a:pt x="216354" y="5715"/>
                  </a:lnTo>
                  <a:lnTo>
                    <a:pt x="217987" y="6532"/>
                  </a:lnTo>
                  <a:lnTo>
                    <a:pt x="222069" y="10614"/>
                  </a:lnTo>
                  <a:lnTo>
                    <a:pt x="227784" y="15512"/>
                  </a:lnTo>
                  <a:lnTo>
                    <a:pt x="227784" y="15512"/>
                  </a:lnTo>
                  <a:lnTo>
                    <a:pt x="227784" y="15512"/>
                  </a:lnTo>
                  <a:lnTo>
                    <a:pt x="233499" y="12246"/>
                  </a:lnTo>
                  <a:lnTo>
                    <a:pt x="244112" y="3266"/>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60" name="Freeform: Shape 359">
              <a:extLst>
                <a:ext uri="{FF2B5EF4-FFF2-40B4-BE49-F238E27FC236}">
                  <a16:creationId xmlns:a16="http://schemas.microsoft.com/office/drawing/2014/main" id="{ED47BF59-FEDA-B57D-2D4E-B7CFBB93673E}"/>
                </a:ext>
              </a:extLst>
            </p:cNvPr>
            <p:cNvSpPr/>
            <p:nvPr/>
          </p:nvSpPr>
          <p:spPr>
            <a:xfrm>
              <a:off x="7155180" y="4717323"/>
              <a:ext cx="816" cy="816"/>
            </a:xfrm>
            <a:custGeom>
              <a:avLst/>
              <a:gdLst>
                <a:gd name="connsiteX0" fmla="*/ 0 w 816"/>
                <a:gd name="connsiteY0" fmla="*/ 0 h 816"/>
                <a:gd name="connsiteX1" fmla="*/ 0 w 816"/>
                <a:gd name="connsiteY1" fmla="*/ 0 h 816"/>
                <a:gd name="connsiteX2" fmla="*/ 0 w 816"/>
                <a:gd name="connsiteY2" fmla="*/ 0 h 816"/>
                <a:gd name="connsiteX3" fmla="*/ 816 w 816"/>
                <a:gd name="connsiteY3" fmla="*/ 816 h 816"/>
                <a:gd name="connsiteX4" fmla="*/ 0 w 816"/>
                <a:gd name="connsiteY4" fmla="*/ 0 h 816"/>
                <a:gd name="connsiteX5" fmla="*/ 816 w 816"/>
                <a:gd name="connsiteY5" fmla="*/ 816 h 816"/>
                <a:gd name="connsiteX6" fmla="*/ 816 w 816"/>
                <a:gd name="connsiteY6" fmla="*/ 816 h 816"/>
                <a:gd name="connsiteX7" fmla="*/ 816 w 816"/>
                <a:gd name="connsiteY7" fmla="*/ 816 h 816"/>
                <a:gd name="connsiteX8" fmla="*/ 816 w 816"/>
                <a:gd name="connsiteY8" fmla="*/ 816 h 816"/>
                <a:gd name="connsiteX9" fmla="*/ 816 w 816"/>
                <a:gd name="connsiteY9" fmla="*/ 816 h 816"/>
                <a:gd name="connsiteX10" fmla="*/ 816 w 816"/>
                <a:gd name="connsiteY10" fmla="*/ 816 h 816"/>
                <a:gd name="connsiteX11" fmla="*/ 816 w 816"/>
                <a:gd name="connsiteY11" fmla="*/ 816 h 816"/>
                <a:gd name="connsiteX12" fmla="*/ 816 w 816"/>
                <a:gd name="connsiteY12" fmla="*/ 816 h 816"/>
                <a:gd name="connsiteX13" fmla="*/ 816 w 816"/>
                <a:gd name="connsiteY13" fmla="*/ 816 h 816"/>
                <a:gd name="connsiteX14" fmla="*/ 816 w 816"/>
                <a:gd name="connsiteY14" fmla="*/ 816 h 816"/>
                <a:gd name="connsiteX15" fmla="*/ 816 w 816"/>
                <a:gd name="connsiteY15" fmla="*/ 816 h 816"/>
                <a:gd name="connsiteX16" fmla="*/ 816 w 816"/>
                <a:gd name="connsiteY16" fmla="*/ 816 h 816"/>
                <a:gd name="connsiteX17" fmla="*/ 816 w 816"/>
                <a:gd name="connsiteY17" fmla="*/ 816 h 816"/>
                <a:gd name="connsiteX18" fmla="*/ 0 w 816"/>
                <a:gd name="connsiteY18" fmla="*/ 0 h 816"/>
                <a:gd name="connsiteX19" fmla="*/ 0 w 816"/>
                <a:gd name="connsiteY19" fmla="*/ 0 h 816"/>
                <a:gd name="connsiteX20" fmla="*/ 0 w 816"/>
                <a:gd name="connsiteY20" fmla="*/ 0 h 816"/>
                <a:gd name="connsiteX21" fmla="*/ 0 w 816"/>
                <a:gd name="connsiteY21" fmla="*/ 0 h 816"/>
                <a:gd name="connsiteX22" fmla="*/ 0 w 816"/>
                <a:gd name="connsiteY22" fmla="*/ 0 h 816"/>
                <a:gd name="connsiteX23" fmla="*/ 0 w 816"/>
                <a:gd name="connsiteY23" fmla="*/ 0 h 816"/>
                <a:gd name="connsiteX24" fmla="*/ 0 w 816"/>
                <a:gd name="connsiteY24" fmla="*/ 0 h 816"/>
                <a:gd name="connsiteX25" fmla="*/ 0 w 816"/>
                <a:gd name="connsiteY25" fmla="*/ 0 h 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6" h="816">
                  <a:moveTo>
                    <a:pt x="0" y="0"/>
                  </a:moveTo>
                  <a:lnTo>
                    <a:pt x="0" y="0"/>
                  </a:lnTo>
                  <a:lnTo>
                    <a:pt x="0" y="0"/>
                  </a:lnTo>
                  <a:lnTo>
                    <a:pt x="816" y="816"/>
                  </a:lnTo>
                  <a:lnTo>
                    <a:pt x="0" y="0"/>
                  </a:lnTo>
                  <a:lnTo>
                    <a:pt x="816" y="816"/>
                  </a:lnTo>
                  <a:lnTo>
                    <a:pt x="816" y="816"/>
                  </a:lnTo>
                  <a:lnTo>
                    <a:pt x="816" y="816"/>
                  </a:lnTo>
                  <a:lnTo>
                    <a:pt x="816" y="816"/>
                  </a:lnTo>
                  <a:lnTo>
                    <a:pt x="816" y="816"/>
                  </a:lnTo>
                  <a:lnTo>
                    <a:pt x="816" y="816"/>
                  </a:lnTo>
                  <a:lnTo>
                    <a:pt x="816" y="816"/>
                  </a:lnTo>
                  <a:lnTo>
                    <a:pt x="816" y="816"/>
                  </a:lnTo>
                  <a:lnTo>
                    <a:pt x="816" y="816"/>
                  </a:lnTo>
                  <a:lnTo>
                    <a:pt x="816" y="816"/>
                  </a:lnTo>
                  <a:lnTo>
                    <a:pt x="816" y="816"/>
                  </a:lnTo>
                  <a:lnTo>
                    <a:pt x="816" y="816"/>
                  </a:lnTo>
                  <a:lnTo>
                    <a:pt x="816" y="816"/>
                  </a:lnTo>
                  <a:lnTo>
                    <a:pt x="0" y="0"/>
                  </a:lnTo>
                  <a:lnTo>
                    <a:pt x="0" y="0"/>
                  </a:lnTo>
                  <a:lnTo>
                    <a:pt x="0" y="0"/>
                  </a:lnTo>
                  <a:lnTo>
                    <a:pt x="0" y="0"/>
                  </a:lnTo>
                  <a:lnTo>
                    <a:pt x="0" y="0"/>
                  </a:lnTo>
                  <a:lnTo>
                    <a:pt x="0" y="0"/>
                  </a:lnTo>
                  <a:lnTo>
                    <a:pt x="0" y="0"/>
                  </a:lnTo>
                  <a:lnTo>
                    <a:pt x="0" y="0"/>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61" name="Freeform: Shape 360">
              <a:extLst>
                <a:ext uri="{FF2B5EF4-FFF2-40B4-BE49-F238E27FC236}">
                  <a16:creationId xmlns:a16="http://schemas.microsoft.com/office/drawing/2014/main" id="{1B2E1078-F666-D290-0164-200C1A699A2D}"/>
                </a:ext>
              </a:extLst>
            </p:cNvPr>
            <p:cNvSpPr/>
            <p:nvPr/>
          </p:nvSpPr>
          <p:spPr>
            <a:xfrm>
              <a:off x="4421776" y="3989069"/>
              <a:ext cx="198392" cy="158387"/>
            </a:xfrm>
            <a:custGeom>
              <a:avLst/>
              <a:gdLst>
                <a:gd name="connsiteX0" fmla="*/ 182064 w 198392"/>
                <a:gd name="connsiteY0" fmla="*/ 2449 h 158387"/>
                <a:gd name="connsiteX1" fmla="*/ 184513 w 198392"/>
                <a:gd name="connsiteY1" fmla="*/ 5715 h 158387"/>
                <a:gd name="connsiteX2" fmla="*/ 186962 w 198392"/>
                <a:gd name="connsiteY2" fmla="*/ 9797 h 158387"/>
                <a:gd name="connsiteX3" fmla="*/ 189412 w 198392"/>
                <a:gd name="connsiteY3" fmla="*/ 13063 h 158387"/>
                <a:gd name="connsiteX4" fmla="*/ 191044 w 198392"/>
                <a:gd name="connsiteY4" fmla="*/ 21227 h 158387"/>
                <a:gd name="connsiteX5" fmla="*/ 191044 w 198392"/>
                <a:gd name="connsiteY5" fmla="*/ 22860 h 158387"/>
                <a:gd name="connsiteX6" fmla="*/ 191044 w 198392"/>
                <a:gd name="connsiteY6" fmla="*/ 23676 h 158387"/>
                <a:gd name="connsiteX7" fmla="*/ 191044 w 198392"/>
                <a:gd name="connsiteY7" fmla="*/ 24493 h 158387"/>
                <a:gd name="connsiteX8" fmla="*/ 191044 w 198392"/>
                <a:gd name="connsiteY8" fmla="*/ 25309 h 158387"/>
                <a:gd name="connsiteX9" fmla="*/ 192677 w 198392"/>
                <a:gd name="connsiteY9" fmla="*/ 26126 h 158387"/>
                <a:gd name="connsiteX10" fmla="*/ 195127 w 198392"/>
                <a:gd name="connsiteY10" fmla="*/ 26126 h 158387"/>
                <a:gd name="connsiteX11" fmla="*/ 196760 w 198392"/>
                <a:gd name="connsiteY11" fmla="*/ 26942 h 158387"/>
                <a:gd name="connsiteX12" fmla="*/ 197576 w 198392"/>
                <a:gd name="connsiteY12" fmla="*/ 28575 h 158387"/>
                <a:gd name="connsiteX13" fmla="*/ 197576 w 198392"/>
                <a:gd name="connsiteY13" fmla="*/ 28575 h 158387"/>
                <a:gd name="connsiteX14" fmla="*/ 198393 w 198392"/>
                <a:gd name="connsiteY14" fmla="*/ 29391 h 158387"/>
                <a:gd name="connsiteX15" fmla="*/ 198393 w 198392"/>
                <a:gd name="connsiteY15" fmla="*/ 30208 h 158387"/>
                <a:gd name="connsiteX16" fmla="*/ 198393 w 198392"/>
                <a:gd name="connsiteY16" fmla="*/ 32657 h 158387"/>
                <a:gd name="connsiteX17" fmla="*/ 198393 w 198392"/>
                <a:gd name="connsiteY17" fmla="*/ 35106 h 158387"/>
                <a:gd name="connsiteX18" fmla="*/ 197576 w 198392"/>
                <a:gd name="connsiteY18" fmla="*/ 36739 h 158387"/>
                <a:gd name="connsiteX19" fmla="*/ 197576 w 198392"/>
                <a:gd name="connsiteY19" fmla="*/ 39188 h 158387"/>
                <a:gd name="connsiteX20" fmla="*/ 197576 w 198392"/>
                <a:gd name="connsiteY20" fmla="*/ 40005 h 158387"/>
                <a:gd name="connsiteX21" fmla="*/ 197576 w 198392"/>
                <a:gd name="connsiteY21" fmla="*/ 40821 h 158387"/>
                <a:gd name="connsiteX22" fmla="*/ 196760 w 198392"/>
                <a:gd name="connsiteY22" fmla="*/ 41638 h 158387"/>
                <a:gd name="connsiteX23" fmla="*/ 195127 w 198392"/>
                <a:gd name="connsiteY23" fmla="*/ 42454 h 158387"/>
                <a:gd name="connsiteX24" fmla="*/ 191861 w 198392"/>
                <a:gd name="connsiteY24" fmla="*/ 44904 h 158387"/>
                <a:gd name="connsiteX25" fmla="*/ 191044 w 198392"/>
                <a:gd name="connsiteY25" fmla="*/ 44904 h 158387"/>
                <a:gd name="connsiteX26" fmla="*/ 189412 w 198392"/>
                <a:gd name="connsiteY26" fmla="*/ 44904 h 158387"/>
                <a:gd name="connsiteX27" fmla="*/ 187779 w 198392"/>
                <a:gd name="connsiteY27" fmla="*/ 45720 h 158387"/>
                <a:gd name="connsiteX28" fmla="*/ 186146 w 198392"/>
                <a:gd name="connsiteY28" fmla="*/ 46536 h 158387"/>
                <a:gd name="connsiteX29" fmla="*/ 182880 w 198392"/>
                <a:gd name="connsiteY29" fmla="*/ 50618 h 158387"/>
                <a:gd name="connsiteX30" fmla="*/ 180431 w 198392"/>
                <a:gd name="connsiteY30" fmla="*/ 54701 h 158387"/>
                <a:gd name="connsiteX31" fmla="*/ 179614 w 198392"/>
                <a:gd name="connsiteY31" fmla="*/ 58783 h 158387"/>
                <a:gd name="connsiteX32" fmla="*/ 178798 w 198392"/>
                <a:gd name="connsiteY32" fmla="*/ 62049 h 158387"/>
                <a:gd name="connsiteX33" fmla="*/ 176349 w 198392"/>
                <a:gd name="connsiteY33" fmla="*/ 64498 h 158387"/>
                <a:gd name="connsiteX34" fmla="*/ 176349 w 198392"/>
                <a:gd name="connsiteY34" fmla="*/ 66131 h 158387"/>
                <a:gd name="connsiteX35" fmla="*/ 176349 w 198392"/>
                <a:gd name="connsiteY35" fmla="*/ 66947 h 158387"/>
                <a:gd name="connsiteX36" fmla="*/ 176349 w 198392"/>
                <a:gd name="connsiteY36" fmla="*/ 68580 h 158387"/>
                <a:gd name="connsiteX37" fmla="*/ 176349 w 198392"/>
                <a:gd name="connsiteY37" fmla="*/ 71029 h 158387"/>
                <a:gd name="connsiteX38" fmla="*/ 176349 w 198392"/>
                <a:gd name="connsiteY38" fmla="*/ 72662 h 158387"/>
                <a:gd name="connsiteX39" fmla="*/ 176349 w 198392"/>
                <a:gd name="connsiteY39" fmla="*/ 72662 h 158387"/>
                <a:gd name="connsiteX40" fmla="*/ 173900 w 198392"/>
                <a:gd name="connsiteY40" fmla="*/ 73479 h 158387"/>
                <a:gd name="connsiteX41" fmla="*/ 172267 w 198392"/>
                <a:gd name="connsiteY41" fmla="*/ 74295 h 158387"/>
                <a:gd name="connsiteX42" fmla="*/ 171450 w 198392"/>
                <a:gd name="connsiteY42" fmla="*/ 76744 h 158387"/>
                <a:gd name="connsiteX43" fmla="*/ 171450 w 198392"/>
                <a:gd name="connsiteY43" fmla="*/ 79193 h 158387"/>
                <a:gd name="connsiteX44" fmla="*/ 170634 w 198392"/>
                <a:gd name="connsiteY44" fmla="*/ 81643 h 158387"/>
                <a:gd name="connsiteX45" fmla="*/ 170634 w 198392"/>
                <a:gd name="connsiteY45" fmla="*/ 84092 h 158387"/>
                <a:gd name="connsiteX46" fmla="*/ 170634 w 198392"/>
                <a:gd name="connsiteY46" fmla="*/ 84909 h 158387"/>
                <a:gd name="connsiteX47" fmla="*/ 169818 w 198392"/>
                <a:gd name="connsiteY47" fmla="*/ 85725 h 158387"/>
                <a:gd name="connsiteX48" fmla="*/ 168185 w 198392"/>
                <a:gd name="connsiteY48" fmla="*/ 87358 h 158387"/>
                <a:gd name="connsiteX49" fmla="*/ 167368 w 198392"/>
                <a:gd name="connsiteY49" fmla="*/ 88174 h 158387"/>
                <a:gd name="connsiteX50" fmla="*/ 164102 w 198392"/>
                <a:gd name="connsiteY50" fmla="*/ 88991 h 158387"/>
                <a:gd name="connsiteX51" fmla="*/ 162469 w 198392"/>
                <a:gd name="connsiteY51" fmla="*/ 92256 h 158387"/>
                <a:gd name="connsiteX52" fmla="*/ 160837 w 198392"/>
                <a:gd name="connsiteY52" fmla="*/ 94706 h 158387"/>
                <a:gd name="connsiteX53" fmla="*/ 160837 w 198392"/>
                <a:gd name="connsiteY53" fmla="*/ 95522 h 158387"/>
                <a:gd name="connsiteX54" fmla="*/ 159204 w 198392"/>
                <a:gd name="connsiteY54" fmla="*/ 100421 h 158387"/>
                <a:gd name="connsiteX55" fmla="*/ 156754 w 198392"/>
                <a:gd name="connsiteY55" fmla="*/ 103686 h 158387"/>
                <a:gd name="connsiteX56" fmla="*/ 156754 w 198392"/>
                <a:gd name="connsiteY56" fmla="*/ 105319 h 158387"/>
                <a:gd name="connsiteX57" fmla="*/ 156754 w 198392"/>
                <a:gd name="connsiteY57" fmla="*/ 106136 h 158387"/>
                <a:gd name="connsiteX58" fmla="*/ 154305 w 198392"/>
                <a:gd name="connsiteY58" fmla="*/ 109401 h 158387"/>
                <a:gd name="connsiteX59" fmla="*/ 153489 w 198392"/>
                <a:gd name="connsiteY59" fmla="*/ 110218 h 158387"/>
                <a:gd name="connsiteX60" fmla="*/ 152672 w 198392"/>
                <a:gd name="connsiteY60" fmla="*/ 111034 h 158387"/>
                <a:gd name="connsiteX61" fmla="*/ 153489 w 198392"/>
                <a:gd name="connsiteY61" fmla="*/ 111851 h 158387"/>
                <a:gd name="connsiteX62" fmla="*/ 154305 w 198392"/>
                <a:gd name="connsiteY62" fmla="*/ 112667 h 158387"/>
                <a:gd name="connsiteX63" fmla="*/ 154305 w 198392"/>
                <a:gd name="connsiteY63" fmla="*/ 112667 h 158387"/>
                <a:gd name="connsiteX64" fmla="*/ 152672 w 198392"/>
                <a:gd name="connsiteY64" fmla="*/ 113484 h 158387"/>
                <a:gd name="connsiteX65" fmla="*/ 150223 w 198392"/>
                <a:gd name="connsiteY65" fmla="*/ 115116 h 158387"/>
                <a:gd name="connsiteX66" fmla="*/ 148590 w 198392"/>
                <a:gd name="connsiteY66" fmla="*/ 115933 h 158387"/>
                <a:gd name="connsiteX67" fmla="*/ 148590 w 198392"/>
                <a:gd name="connsiteY67" fmla="*/ 116749 h 158387"/>
                <a:gd name="connsiteX68" fmla="*/ 148590 w 198392"/>
                <a:gd name="connsiteY68" fmla="*/ 119199 h 158387"/>
                <a:gd name="connsiteX69" fmla="*/ 148590 w 198392"/>
                <a:gd name="connsiteY69" fmla="*/ 120015 h 158387"/>
                <a:gd name="connsiteX70" fmla="*/ 147774 w 198392"/>
                <a:gd name="connsiteY70" fmla="*/ 120831 h 158387"/>
                <a:gd name="connsiteX71" fmla="*/ 146141 w 198392"/>
                <a:gd name="connsiteY71" fmla="*/ 121648 h 158387"/>
                <a:gd name="connsiteX72" fmla="*/ 144508 w 198392"/>
                <a:gd name="connsiteY72" fmla="*/ 122464 h 158387"/>
                <a:gd name="connsiteX73" fmla="*/ 142875 w 198392"/>
                <a:gd name="connsiteY73" fmla="*/ 123281 h 158387"/>
                <a:gd name="connsiteX74" fmla="*/ 141243 w 198392"/>
                <a:gd name="connsiteY74" fmla="*/ 123281 h 158387"/>
                <a:gd name="connsiteX75" fmla="*/ 140426 w 198392"/>
                <a:gd name="connsiteY75" fmla="*/ 123281 h 158387"/>
                <a:gd name="connsiteX76" fmla="*/ 139610 w 198392"/>
                <a:gd name="connsiteY76" fmla="*/ 122464 h 158387"/>
                <a:gd name="connsiteX77" fmla="*/ 138793 w 198392"/>
                <a:gd name="connsiteY77" fmla="*/ 119199 h 158387"/>
                <a:gd name="connsiteX78" fmla="*/ 138793 w 198392"/>
                <a:gd name="connsiteY78" fmla="*/ 118382 h 158387"/>
                <a:gd name="connsiteX79" fmla="*/ 137977 w 198392"/>
                <a:gd name="connsiteY79" fmla="*/ 117566 h 158387"/>
                <a:gd name="connsiteX80" fmla="*/ 136344 w 198392"/>
                <a:gd name="connsiteY80" fmla="*/ 115933 h 158387"/>
                <a:gd name="connsiteX81" fmla="*/ 134711 w 198392"/>
                <a:gd name="connsiteY81" fmla="*/ 114300 h 158387"/>
                <a:gd name="connsiteX82" fmla="*/ 132262 w 198392"/>
                <a:gd name="connsiteY82" fmla="*/ 112667 h 158387"/>
                <a:gd name="connsiteX83" fmla="*/ 131445 w 198392"/>
                <a:gd name="connsiteY83" fmla="*/ 112667 h 158387"/>
                <a:gd name="connsiteX84" fmla="*/ 131445 w 198392"/>
                <a:gd name="connsiteY84" fmla="*/ 112667 h 158387"/>
                <a:gd name="connsiteX85" fmla="*/ 130629 w 198392"/>
                <a:gd name="connsiteY85" fmla="*/ 114300 h 158387"/>
                <a:gd name="connsiteX86" fmla="*/ 129812 w 198392"/>
                <a:gd name="connsiteY86" fmla="*/ 115116 h 158387"/>
                <a:gd name="connsiteX87" fmla="*/ 128996 w 198392"/>
                <a:gd name="connsiteY87" fmla="*/ 115116 h 158387"/>
                <a:gd name="connsiteX88" fmla="*/ 127363 w 198392"/>
                <a:gd name="connsiteY88" fmla="*/ 115116 h 158387"/>
                <a:gd name="connsiteX89" fmla="*/ 125730 w 198392"/>
                <a:gd name="connsiteY89" fmla="*/ 115116 h 158387"/>
                <a:gd name="connsiteX90" fmla="*/ 125730 w 198392"/>
                <a:gd name="connsiteY90" fmla="*/ 115116 h 158387"/>
                <a:gd name="connsiteX91" fmla="*/ 125730 w 198392"/>
                <a:gd name="connsiteY91" fmla="*/ 114300 h 158387"/>
                <a:gd name="connsiteX92" fmla="*/ 125730 w 198392"/>
                <a:gd name="connsiteY92" fmla="*/ 113484 h 158387"/>
                <a:gd name="connsiteX93" fmla="*/ 124097 w 198392"/>
                <a:gd name="connsiteY93" fmla="*/ 115116 h 158387"/>
                <a:gd name="connsiteX94" fmla="*/ 121648 w 198392"/>
                <a:gd name="connsiteY94" fmla="*/ 116749 h 158387"/>
                <a:gd name="connsiteX95" fmla="*/ 120832 w 198392"/>
                <a:gd name="connsiteY95" fmla="*/ 116749 h 158387"/>
                <a:gd name="connsiteX96" fmla="*/ 120015 w 198392"/>
                <a:gd name="connsiteY96" fmla="*/ 116749 h 158387"/>
                <a:gd name="connsiteX97" fmla="*/ 119199 w 198392"/>
                <a:gd name="connsiteY97" fmla="*/ 118382 h 158387"/>
                <a:gd name="connsiteX98" fmla="*/ 118382 w 198392"/>
                <a:gd name="connsiteY98" fmla="*/ 120015 h 158387"/>
                <a:gd name="connsiteX99" fmla="*/ 116750 w 198392"/>
                <a:gd name="connsiteY99" fmla="*/ 120831 h 158387"/>
                <a:gd name="connsiteX100" fmla="*/ 115117 w 198392"/>
                <a:gd name="connsiteY100" fmla="*/ 121648 h 158387"/>
                <a:gd name="connsiteX101" fmla="*/ 114300 w 198392"/>
                <a:gd name="connsiteY101" fmla="*/ 122464 h 158387"/>
                <a:gd name="connsiteX102" fmla="*/ 113484 w 198392"/>
                <a:gd name="connsiteY102" fmla="*/ 123281 h 158387"/>
                <a:gd name="connsiteX103" fmla="*/ 111035 w 198392"/>
                <a:gd name="connsiteY103" fmla="*/ 125730 h 158387"/>
                <a:gd name="connsiteX104" fmla="*/ 107769 w 198392"/>
                <a:gd name="connsiteY104" fmla="*/ 128996 h 158387"/>
                <a:gd name="connsiteX105" fmla="*/ 106952 w 198392"/>
                <a:gd name="connsiteY105" fmla="*/ 130629 h 158387"/>
                <a:gd name="connsiteX106" fmla="*/ 106136 w 198392"/>
                <a:gd name="connsiteY106" fmla="*/ 133078 h 158387"/>
                <a:gd name="connsiteX107" fmla="*/ 105319 w 198392"/>
                <a:gd name="connsiteY107" fmla="*/ 135527 h 158387"/>
                <a:gd name="connsiteX108" fmla="*/ 104503 w 198392"/>
                <a:gd name="connsiteY108" fmla="*/ 137976 h 158387"/>
                <a:gd name="connsiteX109" fmla="*/ 103687 w 198392"/>
                <a:gd name="connsiteY109" fmla="*/ 142059 h 158387"/>
                <a:gd name="connsiteX110" fmla="*/ 102054 w 198392"/>
                <a:gd name="connsiteY110" fmla="*/ 144508 h 158387"/>
                <a:gd name="connsiteX111" fmla="*/ 100421 w 198392"/>
                <a:gd name="connsiteY111" fmla="*/ 146141 h 158387"/>
                <a:gd name="connsiteX112" fmla="*/ 99604 w 198392"/>
                <a:gd name="connsiteY112" fmla="*/ 147774 h 158387"/>
                <a:gd name="connsiteX113" fmla="*/ 98788 w 198392"/>
                <a:gd name="connsiteY113" fmla="*/ 149406 h 158387"/>
                <a:gd name="connsiteX114" fmla="*/ 98788 w 198392"/>
                <a:gd name="connsiteY114" fmla="*/ 149406 h 158387"/>
                <a:gd name="connsiteX115" fmla="*/ 97971 w 198392"/>
                <a:gd name="connsiteY115" fmla="*/ 150223 h 158387"/>
                <a:gd name="connsiteX116" fmla="*/ 96339 w 198392"/>
                <a:gd name="connsiteY116" fmla="*/ 150223 h 158387"/>
                <a:gd name="connsiteX117" fmla="*/ 95522 w 198392"/>
                <a:gd name="connsiteY117" fmla="*/ 149406 h 158387"/>
                <a:gd name="connsiteX118" fmla="*/ 94706 w 198392"/>
                <a:gd name="connsiteY118" fmla="*/ 149406 h 158387"/>
                <a:gd name="connsiteX119" fmla="*/ 93073 w 198392"/>
                <a:gd name="connsiteY119" fmla="*/ 147774 h 158387"/>
                <a:gd name="connsiteX120" fmla="*/ 93073 w 198392"/>
                <a:gd name="connsiteY120" fmla="*/ 147774 h 158387"/>
                <a:gd name="connsiteX121" fmla="*/ 94706 w 198392"/>
                <a:gd name="connsiteY121" fmla="*/ 151856 h 158387"/>
                <a:gd name="connsiteX122" fmla="*/ 93889 w 198392"/>
                <a:gd name="connsiteY122" fmla="*/ 153488 h 158387"/>
                <a:gd name="connsiteX123" fmla="*/ 89807 w 198392"/>
                <a:gd name="connsiteY123" fmla="*/ 153488 h 158387"/>
                <a:gd name="connsiteX124" fmla="*/ 85725 w 198392"/>
                <a:gd name="connsiteY124" fmla="*/ 154305 h 158387"/>
                <a:gd name="connsiteX125" fmla="*/ 83276 w 198392"/>
                <a:gd name="connsiteY125" fmla="*/ 154305 h 158387"/>
                <a:gd name="connsiteX126" fmla="*/ 81643 w 198392"/>
                <a:gd name="connsiteY126" fmla="*/ 153488 h 158387"/>
                <a:gd name="connsiteX127" fmla="*/ 80827 w 198392"/>
                <a:gd name="connsiteY127" fmla="*/ 151856 h 158387"/>
                <a:gd name="connsiteX128" fmla="*/ 80827 w 198392"/>
                <a:gd name="connsiteY128" fmla="*/ 151856 h 158387"/>
                <a:gd name="connsiteX129" fmla="*/ 80827 w 198392"/>
                <a:gd name="connsiteY129" fmla="*/ 152672 h 158387"/>
                <a:gd name="connsiteX130" fmla="*/ 80010 w 198392"/>
                <a:gd name="connsiteY130" fmla="*/ 153488 h 158387"/>
                <a:gd name="connsiteX131" fmla="*/ 76744 w 198392"/>
                <a:gd name="connsiteY131" fmla="*/ 153488 h 158387"/>
                <a:gd name="connsiteX132" fmla="*/ 75112 w 198392"/>
                <a:gd name="connsiteY132" fmla="*/ 152672 h 158387"/>
                <a:gd name="connsiteX133" fmla="*/ 74295 w 198392"/>
                <a:gd name="connsiteY133" fmla="*/ 151856 h 158387"/>
                <a:gd name="connsiteX134" fmla="*/ 73479 w 198392"/>
                <a:gd name="connsiteY134" fmla="*/ 151039 h 158387"/>
                <a:gd name="connsiteX135" fmla="*/ 73479 w 198392"/>
                <a:gd name="connsiteY135" fmla="*/ 151856 h 158387"/>
                <a:gd name="connsiteX136" fmla="*/ 75112 w 198392"/>
                <a:gd name="connsiteY136" fmla="*/ 152672 h 158387"/>
                <a:gd name="connsiteX137" fmla="*/ 75112 w 198392"/>
                <a:gd name="connsiteY137" fmla="*/ 154305 h 158387"/>
                <a:gd name="connsiteX138" fmla="*/ 72662 w 198392"/>
                <a:gd name="connsiteY138" fmla="*/ 155938 h 158387"/>
                <a:gd name="connsiteX139" fmla="*/ 71029 w 198392"/>
                <a:gd name="connsiteY139" fmla="*/ 155938 h 158387"/>
                <a:gd name="connsiteX140" fmla="*/ 70213 w 198392"/>
                <a:gd name="connsiteY140" fmla="*/ 155121 h 158387"/>
                <a:gd name="connsiteX141" fmla="*/ 69396 w 198392"/>
                <a:gd name="connsiteY141" fmla="*/ 153488 h 158387"/>
                <a:gd name="connsiteX142" fmla="*/ 69396 w 198392"/>
                <a:gd name="connsiteY142" fmla="*/ 151856 h 158387"/>
                <a:gd name="connsiteX143" fmla="*/ 68580 w 198392"/>
                <a:gd name="connsiteY143" fmla="*/ 150223 h 158387"/>
                <a:gd name="connsiteX144" fmla="*/ 68580 w 198392"/>
                <a:gd name="connsiteY144" fmla="*/ 150223 h 158387"/>
                <a:gd name="connsiteX145" fmla="*/ 68580 w 198392"/>
                <a:gd name="connsiteY145" fmla="*/ 151039 h 158387"/>
                <a:gd name="connsiteX146" fmla="*/ 68580 w 198392"/>
                <a:gd name="connsiteY146" fmla="*/ 151856 h 158387"/>
                <a:gd name="connsiteX147" fmla="*/ 68580 w 198392"/>
                <a:gd name="connsiteY147" fmla="*/ 153488 h 158387"/>
                <a:gd name="connsiteX148" fmla="*/ 69396 w 198392"/>
                <a:gd name="connsiteY148" fmla="*/ 155121 h 158387"/>
                <a:gd name="connsiteX149" fmla="*/ 67764 w 198392"/>
                <a:gd name="connsiteY149" fmla="*/ 155938 h 158387"/>
                <a:gd name="connsiteX150" fmla="*/ 66947 w 198392"/>
                <a:gd name="connsiteY150" fmla="*/ 155938 h 158387"/>
                <a:gd name="connsiteX151" fmla="*/ 65314 w 198392"/>
                <a:gd name="connsiteY151" fmla="*/ 155938 h 158387"/>
                <a:gd name="connsiteX152" fmla="*/ 65314 w 198392"/>
                <a:gd name="connsiteY152" fmla="*/ 155121 h 158387"/>
                <a:gd name="connsiteX153" fmla="*/ 65314 w 198392"/>
                <a:gd name="connsiteY153" fmla="*/ 153488 h 158387"/>
                <a:gd name="connsiteX154" fmla="*/ 65314 w 198392"/>
                <a:gd name="connsiteY154" fmla="*/ 153488 h 158387"/>
                <a:gd name="connsiteX155" fmla="*/ 64498 w 198392"/>
                <a:gd name="connsiteY155" fmla="*/ 155938 h 158387"/>
                <a:gd name="connsiteX156" fmla="*/ 63682 w 198392"/>
                <a:gd name="connsiteY156" fmla="*/ 155938 h 158387"/>
                <a:gd name="connsiteX157" fmla="*/ 62865 w 198392"/>
                <a:gd name="connsiteY157" fmla="*/ 155938 h 158387"/>
                <a:gd name="connsiteX158" fmla="*/ 60416 w 198392"/>
                <a:gd name="connsiteY158" fmla="*/ 156754 h 158387"/>
                <a:gd name="connsiteX159" fmla="*/ 59600 w 198392"/>
                <a:gd name="connsiteY159" fmla="*/ 156754 h 158387"/>
                <a:gd name="connsiteX160" fmla="*/ 59600 w 198392"/>
                <a:gd name="connsiteY160" fmla="*/ 155938 h 158387"/>
                <a:gd name="connsiteX161" fmla="*/ 59600 w 198392"/>
                <a:gd name="connsiteY161" fmla="*/ 155121 h 158387"/>
                <a:gd name="connsiteX162" fmla="*/ 59600 w 198392"/>
                <a:gd name="connsiteY162" fmla="*/ 154305 h 158387"/>
                <a:gd name="connsiteX163" fmla="*/ 58783 w 198392"/>
                <a:gd name="connsiteY163" fmla="*/ 155121 h 158387"/>
                <a:gd name="connsiteX164" fmla="*/ 58783 w 198392"/>
                <a:gd name="connsiteY164" fmla="*/ 156754 h 158387"/>
                <a:gd name="connsiteX165" fmla="*/ 57967 w 198392"/>
                <a:gd name="connsiteY165" fmla="*/ 156754 h 158387"/>
                <a:gd name="connsiteX166" fmla="*/ 56334 w 198392"/>
                <a:gd name="connsiteY166" fmla="*/ 156754 h 158387"/>
                <a:gd name="connsiteX167" fmla="*/ 54701 w 198392"/>
                <a:gd name="connsiteY167" fmla="*/ 155938 h 158387"/>
                <a:gd name="connsiteX168" fmla="*/ 53885 w 198392"/>
                <a:gd name="connsiteY168" fmla="*/ 155121 h 158387"/>
                <a:gd name="connsiteX169" fmla="*/ 52252 w 198392"/>
                <a:gd name="connsiteY169" fmla="*/ 154305 h 158387"/>
                <a:gd name="connsiteX170" fmla="*/ 48986 w 198392"/>
                <a:gd name="connsiteY170" fmla="*/ 151039 h 158387"/>
                <a:gd name="connsiteX171" fmla="*/ 48169 w 198392"/>
                <a:gd name="connsiteY171" fmla="*/ 149406 h 158387"/>
                <a:gd name="connsiteX172" fmla="*/ 47353 w 198392"/>
                <a:gd name="connsiteY172" fmla="*/ 147774 h 158387"/>
                <a:gd name="connsiteX173" fmla="*/ 46537 w 198392"/>
                <a:gd name="connsiteY173" fmla="*/ 146141 h 158387"/>
                <a:gd name="connsiteX174" fmla="*/ 45720 w 198392"/>
                <a:gd name="connsiteY174" fmla="*/ 142875 h 158387"/>
                <a:gd name="connsiteX175" fmla="*/ 45720 w 198392"/>
                <a:gd name="connsiteY175" fmla="*/ 142875 h 158387"/>
                <a:gd name="connsiteX176" fmla="*/ 46537 w 198392"/>
                <a:gd name="connsiteY176" fmla="*/ 142875 h 158387"/>
                <a:gd name="connsiteX177" fmla="*/ 46537 w 198392"/>
                <a:gd name="connsiteY177" fmla="*/ 142059 h 158387"/>
                <a:gd name="connsiteX178" fmla="*/ 44904 w 198392"/>
                <a:gd name="connsiteY178" fmla="*/ 142059 h 158387"/>
                <a:gd name="connsiteX179" fmla="*/ 44904 w 198392"/>
                <a:gd name="connsiteY179" fmla="*/ 142059 h 158387"/>
                <a:gd name="connsiteX180" fmla="*/ 44904 w 198392"/>
                <a:gd name="connsiteY180" fmla="*/ 141242 h 158387"/>
                <a:gd name="connsiteX181" fmla="*/ 44904 w 198392"/>
                <a:gd name="connsiteY181" fmla="*/ 139609 h 158387"/>
                <a:gd name="connsiteX182" fmla="*/ 45720 w 198392"/>
                <a:gd name="connsiteY182" fmla="*/ 138793 h 158387"/>
                <a:gd name="connsiteX183" fmla="*/ 46537 w 198392"/>
                <a:gd name="connsiteY183" fmla="*/ 138793 h 158387"/>
                <a:gd name="connsiteX184" fmla="*/ 47353 w 198392"/>
                <a:gd name="connsiteY184" fmla="*/ 137976 h 158387"/>
                <a:gd name="connsiteX185" fmla="*/ 47353 w 198392"/>
                <a:gd name="connsiteY185" fmla="*/ 137160 h 158387"/>
                <a:gd name="connsiteX186" fmla="*/ 44904 w 198392"/>
                <a:gd name="connsiteY186" fmla="*/ 137976 h 158387"/>
                <a:gd name="connsiteX187" fmla="*/ 42454 w 198392"/>
                <a:gd name="connsiteY187" fmla="*/ 136343 h 158387"/>
                <a:gd name="connsiteX188" fmla="*/ 41638 w 198392"/>
                <a:gd name="connsiteY188" fmla="*/ 135527 h 158387"/>
                <a:gd name="connsiteX189" fmla="*/ 41638 w 198392"/>
                <a:gd name="connsiteY189" fmla="*/ 134711 h 158387"/>
                <a:gd name="connsiteX190" fmla="*/ 42454 w 198392"/>
                <a:gd name="connsiteY190" fmla="*/ 134711 h 158387"/>
                <a:gd name="connsiteX191" fmla="*/ 44087 w 198392"/>
                <a:gd name="connsiteY191" fmla="*/ 134711 h 158387"/>
                <a:gd name="connsiteX192" fmla="*/ 44904 w 198392"/>
                <a:gd name="connsiteY192" fmla="*/ 133894 h 158387"/>
                <a:gd name="connsiteX193" fmla="*/ 44087 w 198392"/>
                <a:gd name="connsiteY193" fmla="*/ 133894 h 158387"/>
                <a:gd name="connsiteX194" fmla="*/ 43271 w 198392"/>
                <a:gd name="connsiteY194" fmla="*/ 133894 h 158387"/>
                <a:gd name="connsiteX195" fmla="*/ 42454 w 198392"/>
                <a:gd name="connsiteY195" fmla="*/ 133894 h 158387"/>
                <a:gd name="connsiteX196" fmla="*/ 42454 w 198392"/>
                <a:gd name="connsiteY196" fmla="*/ 133078 h 158387"/>
                <a:gd name="connsiteX197" fmla="*/ 42454 w 198392"/>
                <a:gd name="connsiteY197" fmla="*/ 133078 h 158387"/>
                <a:gd name="connsiteX198" fmla="*/ 41638 w 198392"/>
                <a:gd name="connsiteY198" fmla="*/ 133894 h 158387"/>
                <a:gd name="connsiteX199" fmla="*/ 40005 w 198392"/>
                <a:gd name="connsiteY199" fmla="*/ 134711 h 158387"/>
                <a:gd name="connsiteX200" fmla="*/ 39189 w 198392"/>
                <a:gd name="connsiteY200" fmla="*/ 133894 h 158387"/>
                <a:gd name="connsiteX201" fmla="*/ 39189 w 198392"/>
                <a:gd name="connsiteY201" fmla="*/ 132261 h 158387"/>
                <a:gd name="connsiteX202" fmla="*/ 39189 w 198392"/>
                <a:gd name="connsiteY202" fmla="*/ 131445 h 158387"/>
                <a:gd name="connsiteX203" fmla="*/ 38372 w 198392"/>
                <a:gd name="connsiteY203" fmla="*/ 130629 h 158387"/>
                <a:gd name="connsiteX204" fmla="*/ 35107 w 198392"/>
                <a:gd name="connsiteY204" fmla="*/ 126546 h 158387"/>
                <a:gd name="connsiteX205" fmla="*/ 31025 w 198392"/>
                <a:gd name="connsiteY205" fmla="*/ 123281 h 158387"/>
                <a:gd name="connsiteX206" fmla="*/ 27759 w 198392"/>
                <a:gd name="connsiteY206" fmla="*/ 120831 h 158387"/>
                <a:gd name="connsiteX207" fmla="*/ 22860 w 198392"/>
                <a:gd name="connsiteY207" fmla="*/ 120015 h 158387"/>
                <a:gd name="connsiteX208" fmla="*/ 12246 w 198392"/>
                <a:gd name="connsiteY208" fmla="*/ 120015 h 158387"/>
                <a:gd name="connsiteX209" fmla="*/ 11430 w 198392"/>
                <a:gd name="connsiteY209" fmla="*/ 120015 h 158387"/>
                <a:gd name="connsiteX210" fmla="*/ 12246 w 198392"/>
                <a:gd name="connsiteY210" fmla="*/ 119199 h 158387"/>
                <a:gd name="connsiteX211" fmla="*/ 13063 w 198392"/>
                <a:gd name="connsiteY211" fmla="*/ 119199 h 158387"/>
                <a:gd name="connsiteX212" fmla="*/ 16329 w 198392"/>
                <a:gd name="connsiteY212" fmla="*/ 117566 h 158387"/>
                <a:gd name="connsiteX213" fmla="*/ 15512 w 198392"/>
                <a:gd name="connsiteY213" fmla="*/ 117566 h 158387"/>
                <a:gd name="connsiteX214" fmla="*/ 12246 w 198392"/>
                <a:gd name="connsiteY214" fmla="*/ 118382 h 158387"/>
                <a:gd name="connsiteX215" fmla="*/ 11430 w 198392"/>
                <a:gd name="connsiteY215" fmla="*/ 118382 h 158387"/>
                <a:gd name="connsiteX216" fmla="*/ 9797 w 198392"/>
                <a:gd name="connsiteY216" fmla="*/ 120831 h 158387"/>
                <a:gd name="connsiteX217" fmla="*/ 817 w 198392"/>
                <a:gd name="connsiteY217" fmla="*/ 120831 h 158387"/>
                <a:gd name="connsiteX218" fmla="*/ 0 w 198392"/>
                <a:gd name="connsiteY218" fmla="*/ 120831 h 158387"/>
                <a:gd name="connsiteX219" fmla="*/ 0 w 198392"/>
                <a:gd name="connsiteY219" fmla="*/ 120015 h 158387"/>
                <a:gd name="connsiteX220" fmla="*/ 817 w 198392"/>
                <a:gd name="connsiteY220" fmla="*/ 117566 h 158387"/>
                <a:gd name="connsiteX221" fmla="*/ 817 w 198392"/>
                <a:gd name="connsiteY221" fmla="*/ 116749 h 158387"/>
                <a:gd name="connsiteX222" fmla="*/ 817 w 198392"/>
                <a:gd name="connsiteY222" fmla="*/ 115933 h 158387"/>
                <a:gd name="connsiteX223" fmla="*/ 817 w 198392"/>
                <a:gd name="connsiteY223" fmla="*/ 115116 h 158387"/>
                <a:gd name="connsiteX224" fmla="*/ 817 w 198392"/>
                <a:gd name="connsiteY224" fmla="*/ 113484 h 158387"/>
                <a:gd name="connsiteX225" fmla="*/ 817 w 198392"/>
                <a:gd name="connsiteY225" fmla="*/ 111034 h 158387"/>
                <a:gd name="connsiteX226" fmla="*/ 1633 w 198392"/>
                <a:gd name="connsiteY226" fmla="*/ 110218 h 158387"/>
                <a:gd name="connsiteX227" fmla="*/ 1633 w 198392"/>
                <a:gd name="connsiteY227" fmla="*/ 109401 h 158387"/>
                <a:gd name="connsiteX228" fmla="*/ 1633 w 198392"/>
                <a:gd name="connsiteY228" fmla="*/ 107768 h 158387"/>
                <a:gd name="connsiteX229" fmla="*/ 1633 w 198392"/>
                <a:gd name="connsiteY229" fmla="*/ 103686 h 158387"/>
                <a:gd name="connsiteX230" fmla="*/ 1633 w 198392"/>
                <a:gd name="connsiteY230" fmla="*/ 102870 h 158387"/>
                <a:gd name="connsiteX231" fmla="*/ 1633 w 198392"/>
                <a:gd name="connsiteY231" fmla="*/ 102870 h 158387"/>
                <a:gd name="connsiteX232" fmla="*/ 1633 w 198392"/>
                <a:gd name="connsiteY232" fmla="*/ 102054 h 158387"/>
                <a:gd name="connsiteX233" fmla="*/ 817 w 198392"/>
                <a:gd name="connsiteY233" fmla="*/ 101237 h 158387"/>
                <a:gd name="connsiteX234" fmla="*/ 0 w 198392"/>
                <a:gd name="connsiteY234" fmla="*/ 99604 h 158387"/>
                <a:gd name="connsiteX235" fmla="*/ 0 w 198392"/>
                <a:gd name="connsiteY235" fmla="*/ 97971 h 158387"/>
                <a:gd name="connsiteX236" fmla="*/ 0 w 198392"/>
                <a:gd name="connsiteY236" fmla="*/ 96338 h 158387"/>
                <a:gd name="connsiteX237" fmla="*/ 0 w 198392"/>
                <a:gd name="connsiteY237" fmla="*/ 95522 h 158387"/>
                <a:gd name="connsiteX238" fmla="*/ 0 w 198392"/>
                <a:gd name="connsiteY238" fmla="*/ 92256 h 158387"/>
                <a:gd name="connsiteX239" fmla="*/ 0 w 198392"/>
                <a:gd name="connsiteY239" fmla="*/ 88174 h 158387"/>
                <a:gd name="connsiteX240" fmla="*/ 0 w 198392"/>
                <a:gd name="connsiteY240" fmla="*/ 86541 h 158387"/>
                <a:gd name="connsiteX241" fmla="*/ 0 w 198392"/>
                <a:gd name="connsiteY241" fmla="*/ 85725 h 158387"/>
                <a:gd name="connsiteX242" fmla="*/ 0 w 198392"/>
                <a:gd name="connsiteY242" fmla="*/ 83276 h 158387"/>
                <a:gd name="connsiteX243" fmla="*/ 0 w 198392"/>
                <a:gd name="connsiteY243" fmla="*/ 80826 h 158387"/>
                <a:gd name="connsiteX244" fmla="*/ 817 w 198392"/>
                <a:gd name="connsiteY244" fmla="*/ 76744 h 158387"/>
                <a:gd name="connsiteX245" fmla="*/ 2450 w 198392"/>
                <a:gd name="connsiteY245" fmla="*/ 76744 h 158387"/>
                <a:gd name="connsiteX246" fmla="*/ 4899 w 198392"/>
                <a:gd name="connsiteY246" fmla="*/ 76744 h 158387"/>
                <a:gd name="connsiteX247" fmla="*/ 5715 w 198392"/>
                <a:gd name="connsiteY247" fmla="*/ 75111 h 158387"/>
                <a:gd name="connsiteX248" fmla="*/ 6532 w 198392"/>
                <a:gd name="connsiteY248" fmla="*/ 72662 h 158387"/>
                <a:gd name="connsiteX249" fmla="*/ 6532 w 198392"/>
                <a:gd name="connsiteY249" fmla="*/ 70213 h 158387"/>
                <a:gd name="connsiteX250" fmla="*/ 7348 w 198392"/>
                <a:gd name="connsiteY250" fmla="*/ 69396 h 158387"/>
                <a:gd name="connsiteX251" fmla="*/ 8164 w 198392"/>
                <a:gd name="connsiteY251" fmla="*/ 68580 h 158387"/>
                <a:gd name="connsiteX252" fmla="*/ 9797 w 198392"/>
                <a:gd name="connsiteY252" fmla="*/ 66947 h 158387"/>
                <a:gd name="connsiteX253" fmla="*/ 9797 w 198392"/>
                <a:gd name="connsiteY253" fmla="*/ 65314 h 158387"/>
                <a:gd name="connsiteX254" fmla="*/ 10614 w 198392"/>
                <a:gd name="connsiteY254" fmla="*/ 64498 h 158387"/>
                <a:gd name="connsiteX255" fmla="*/ 11430 w 198392"/>
                <a:gd name="connsiteY255" fmla="*/ 63681 h 158387"/>
                <a:gd name="connsiteX256" fmla="*/ 12246 w 198392"/>
                <a:gd name="connsiteY256" fmla="*/ 63681 h 158387"/>
                <a:gd name="connsiteX257" fmla="*/ 13879 w 198392"/>
                <a:gd name="connsiteY257" fmla="*/ 62865 h 158387"/>
                <a:gd name="connsiteX258" fmla="*/ 14696 w 198392"/>
                <a:gd name="connsiteY258" fmla="*/ 61232 h 158387"/>
                <a:gd name="connsiteX259" fmla="*/ 15512 w 198392"/>
                <a:gd name="connsiteY259" fmla="*/ 58783 h 158387"/>
                <a:gd name="connsiteX260" fmla="*/ 14696 w 198392"/>
                <a:gd name="connsiteY260" fmla="*/ 57150 h 158387"/>
                <a:gd name="connsiteX261" fmla="*/ 14696 w 198392"/>
                <a:gd name="connsiteY261" fmla="*/ 57150 h 158387"/>
                <a:gd name="connsiteX262" fmla="*/ 15512 w 198392"/>
                <a:gd name="connsiteY262" fmla="*/ 56334 h 158387"/>
                <a:gd name="connsiteX263" fmla="*/ 16329 w 198392"/>
                <a:gd name="connsiteY263" fmla="*/ 55517 h 158387"/>
                <a:gd name="connsiteX264" fmla="*/ 17145 w 198392"/>
                <a:gd name="connsiteY264" fmla="*/ 55517 h 158387"/>
                <a:gd name="connsiteX265" fmla="*/ 18778 w 198392"/>
                <a:gd name="connsiteY265" fmla="*/ 55517 h 158387"/>
                <a:gd name="connsiteX266" fmla="*/ 18778 w 198392"/>
                <a:gd name="connsiteY266" fmla="*/ 55517 h 158387"/>
                <a:gd name="connsiteX267" fmla="*/ 18778 w 198392"/>
                <a:gd name="connsiteY267" fmla="*/ 55517 h 158387"/>
                <a:gd name="connsiteX268" fmla="*/ 19594 w 198392"/>
                <a:gd name="connsiteY268" fmla="*/ 52251 h 158387"/>
                <a:gd name="connsiteX269" fmla="*/ 19594 w 198392"/>
                <a:gd name="connsiteY269" fmla="*/ 51435 h 158387"/>
                <a:gd name="connsiteX270" fmla="*/ 19594 w 198392"/>
                <a:gd name="connsiteY270" fmla="*/ 52251 h 158387"/>
                <a:gd name="connsiteX271" fmla="*/ 19594 w 198392"/>
                <a:gd name="connsiteY271" fmla="*/ 50618 h 158387"/>
                <a:gd name="connsiteX272" fmla="*/ 19594 w 198392"/>
                <a:gd name="connsiteY272" fmla="*/ 48986 h 158387"/>
                <a:gd name="connsiteX273" fmla="*/ 19594 w 198392"/>
                <a:gd name="connsiteY273" fmla="*/ 47353 h 158387"/>
                <a:gd name="connsiteX274" fmla="*/ 19594 w 198392"/>
                <a:gd name="connsiteY274" fmla="*/ 46536 h 158387"/>
                <a:gd name="connsiteX275" fmla="*/ 18778 w 198392"/>
                <a:gd name="connsiteY275" fmla="*/ 45720 h 158387"/>
                <a:gd name="connsiteX276" fmla="*/ 18778 w 198392"/>
                <a:gd name="connsiteY276" fmla="*/ 45720 h 158387"/>
                <a:gd name="connsiteX277" fmla="*/ 16329 w 198392"/>
                <a:gd name="connsiteY277" fmla="*/ 42454 h 158387"/>
                <a:gd name="connsiteX278" fmla="*/ 16329 w 198392"/>
                <a:gd name="connsiteY278" fmla="*/ 40821 h 158387"/>
                <a:gd name="connsiteX279" fmla="*/ 17145 w 198392"/>
                <a:gd name="connsiteY279" fmla="*/ 38372 h 158387"/>
                <a:gd name="connsiteX280" fmla="*/ 17962 w 198392"/>
                <a:gd name="connsiteY280" fmla="*/ 37556 h 158387"/>
                <a:gd name="connsiteX281" fmla="*/ 18778 w 198392"/>
                <a:gd name="connsiteY281" fmla="*/ 36739 h 158387"/>
                <a:gd name="connsiteX282" fmla="*/ 18778 w 198392"/>
                <a:gd name="connsiteY282" fmla="*/ 35923 h 158387"/>
                <a:gd name="connsiteX283" fmla="*/ 18778 w 198392"/>
                <a:gd name="connsiteY283" fmla="*/ 35106 h 158387"/>
                <a:gd name="connsiteX284" fmla="*/ 17962 w 198392"/>
                <a:gd name="connsiteY284" fmla="*/ 34290 h 158387"/>
                <a:gd name="connsiteX285" fmla="*/ 17962 w 198392"/>
                <a:gd name="connsiteY285" fmla="*/ 33474 h 158387"/>
                <a:gd name="connsiteX286" fmla="*/ 17962 w 198392"/>
                <a:gd name="connsiteY286" fmla="*/ 32657 h 158387"/>
                <a:gd name="connsiteX287" fmla="*/ 17962 w 198392"/>
                <a:gd name="connsiteY287" fmla="*/ 31841 h 158387"/>
                <a:gd name="connsiteX288" fmla="*/ 17962 w 198392"/>
                <a:gd name="connsiteY288" fmla="*/ 30208 h 158387"/>
                <a:gd name="connsiteX289" fmla="*/ 17962 w 198392"/>
                <a:gd name="connsiteY289" fmla="*/ 27759 h 158387"/>
                <a:gd name="connsiteX290" fmla="*/ 17962 w 198392"/>
                <a:gd name="connsiteY290" fmla="*/ 24493 h 158387"/>
                <a:gd name="connsiteX291" fmla="*/ 17962 w 198392"/>
                <a:gd name="connsiteY291" fmla="*/ 22043 h 158387"/>
                <a:gd name="connsiteX292" fmla="*/ 19594 w 198392"/>
                <a:gd name="connsiteY292" fmla="*/ 20411 h 158387"/>
                <a:gd name="connsiteX293" fmla="*/ 22860 w 198392"/>
                <a:gd name="connsiteY293" fmla="*/ 17961 h 158387"/>
                <a:gd name="connsiteX294" fmla="*/ 24493 w 198392"/>
                <a:gd name="connsiteY294" fmla="*/ 15512 h 158387"/>
                <a:gd name="connsiteX295" fmla="*/ 25310 w 198392"/>
                <a:gd name="connsiteY295" fmla="*/ 13879 h 158387"/>
                <a:gd name="connsiteX296" fmla="*/ 26126 w 198392"/>
                <a:gd name="connsiteY296" fmla="*/ 7348 h 158387"/>
                <a:gd name="connsiteX297" fmla="*/ 26943 w 198392"/>
                <a:gd name="connsiteY297" fmla="*/ 6531 h 158387"/>
                <a:gd name="connsiteX298" fmla="*/ 27759 w 198392"/>
                <a:gd name="connsiteY298" fmla="*/ 6531 h 158387"/>
                <a:gd name="connsiteX299" fmla="*/ 31025 w 198392"/>
                <a:gd name="connsiteY299" fmla="*/ 4082 h 158387"/>
                <a:gd name="connsiteX300" fmla="*/ 33474 w 198392"/>
                <a:gd name="connsiteY300" fmla="*/ 3266 h 158387"/>
                <a:gd name="connsiteX301" fmla="*/ 35107 w 198392"/>
                <a:gd name="connsiteY301" fmla="*/ 2449 h 158387"/>
                <a:gd name="connsiteX302" fmla="*/ 37556 w 198392"/>
                <a:gd name="connsiteY302" fmla="*/ 1633 h 158387"/>
                <a:gd name="connsiteX303" fmla="*/ 39189 w 198392"/>
                <a:gd name="connsiteY303" fmla="*/ 1633 h 158387"/>
                <a:gd name="connsiteX304" fmla="*/ 42454 w 198392"/>
                <a:gd name="connsiteY304" fmla="*/ 1633 h 158387"/>
                <a:gd name="connsiteX305" fmla="*/ 44904 w 198392"/>
                <a:gd name="connsiteY305" fmla="*/ 1633 h 158387"/>
                <a:gd name="connsiteX306" fmla="*/ 46537 w 198392"/>
                <a:gd name="connsiteY306" fmla="*/ 0 h 158387"/>
                <a:gd name="connsiteX307" fmla="*/ 47353 w 198392"/>
                <a:gd name="connsiteY307" fmla="*/ 0 h 158387"/>
                <a:gd name="connsiteX308" fmla="*/ 48986 w 198392"/>
                <a:gd name="connsiteY308" fmla="*/ 0 h 158387"/>
                <a:gd name="connsiteX309" fmla="*/ 54701 w 198392"/>
                <a:gd name="connsiteY309" fmla="*/ 1633 h 158387"/>
                <a:gd name="connsiteX310" fmla="*/ 60416 w 198392"/>
                <a:gd name="connsiteY310" fmla="*/ 3266 h 158387"/>
                <a:gd name="connsiteX311" fmla="*/ 61232 w 198392"/>
                <a:gd name="connsiteY311" fmla="*/ 3266 h 158387"/>
                <a:gd name="connsiteX312" fmla="*/ 62049 w 198392"/>
                <a:gd name="connsiteY312" fmla="*/ 3266 h 158387"/>
                <a:gd name="connsiteX313" fmla="*/ 63682 w 198392"/>
                <a:gd name="connsiteY313" fmla="*/ 4082 h 158387"/>
                <a:gd name="connsiteX314" fmla="*/ 66131 w 198392"/>
                <a:gd name="connsiteY314" fmla="*/ 5715 h 158387"/>
                <a:gd name="connsiteX315" fmla="*/ 67764 w 198392"/>
                <a:gd name="connsiteY315" fmla="*/ 7348 h 158387"/>
                <a:gd name="connsiteX316" fmla="*/ 68580 w 198392"/>
                <a:gd name="connsiteY316" fmla="*/ 8164 h 158387"/>
                <a:gd name="connsiteX317" fmla="*/ 71846 w 198392"/>
                <a:gd name="connsiteY317" fmla="*/ 12246 h 158387"/>
                <a:gd name="connsiteX318" fmla="*/ 72662 w 198392"/>
                <a:gd name="connsiteY318" fmla="*/ 13063 h 158387"/>
                <a:gd name="connsiteX319" fmla="*/ 73479 w 198392"/>
                <a:gd name="connsiteY319" fmla="*/ 13879 h 158387"/>
                <a:gd name="connsiteX320" fmla="*/ 74295 w 198392"/>
                <a:gd name="connsiteY320" fmla="*/ 13879 h 158387"/>
                <a:gd name="connsiteX321" fmla="*/ 75112 w 198392"/>
                <a:gd name="connsiteY321" fmla="*/ 13879 h 158387"/>
                <a:gd name="connsiteX322" fmla="*/ 75928 w 198392"/>
                <a:gd name="connsiteY322" fmla="*/ 13063 h 158387"/>
                <a:gd name="connsiteX323" fmla="*/ 76744 w 198392"/>
                <a:gd name="connsiteY323" fmla="*/ 12246 h 158387"/>
                <a:gd name="connsiteX324" fmla="*/ 78377 w 198392"/>
                <a:gd name="connsiteY324" fmla="*/ 11430 h 158387"/>
                <a:gd name="connsiteX325" fmla="*/ 80010 w 198392"/>
                <a:gd name="connsiteY325" fmla="*/ 11430 h 158387"/>
                <a:gd name="connsiteX326" fmla="*/ 87358 w 198392"/>
                <a:gd name="connsiteY326" fmla="*/ 7348 h 158387"/>
                <a:gd name="connsiteX327" fmla="*/ 88175 w 198392"/>
                <a:gd name="connsiteY327" fmla="*/ 7348 h 158387"/>
                <a:gd name="connsiteX328" fmla="*/ 90624 w 198392"/>
                <a:gd name="connsiteY328" fmla="*/ 7348 h 158387"/>
                <a:gd name="connsiteX329" fmla="*/ 93073 w 198392"/>
                <a:gd name="connsiteY329" fmla="*/ 8164 h 158387"/>
                <a:gd name="connsiteX330" fmla="*/ 98788 w 198392"/>
                <a:gd name="connsiteY330" fmla="*/ 12246 h 158387"/>
                <a:gd name="connsiteX331" fmla="*/ 103687 w 198392"/>
                <a:gd name="connsiteY331" fmla="*/ 14696 h 158387"/>
                <a:gd name="connsiteX332" fmla="*/ 106952 w 198392"/>
                <a:gd name="connsiteY332" fmla="*/ 15512 h 158387"/>
                <a:gd name="connsiteX333" fmla="*/ 111035 w 198392"/>
                <a:gd name="connsiteY333" fmla="*/ 16329 h 158387"/>
                <a:gd name="connsiteX334" fmla="*/ 117566 w 198392"/>
                <a:gd name="connsiteY334" fmla="*/ 16329 h 158387"/>
                <a:gd name="connsiteX335" fmla="*/ 122464 w 198392"/>
                <a:gd name="connsiteY335" fmla="*/ 10613 h 158387"/>
                <a:gd name="connsiteX336" fmla="*/ 124097 w 198392"/>
                <a:gd name="connsiteY336" fmla="*/ 9797 h 158387"/>
                <a:gd name="connsiteX337" fmla="*/ 126546 w 198392"/>
                <a:gd name="connsiteY337" fmla="*/ 8981 h 158387"/>
                <a:gd name="connsiteX338" fmla="*/ 127363 w 198392"/>
                <a:gd name="connsiteY338" fmla="*/ 8981 h 158387"/>
                <a:gd name="connsiteX339" fmla="*/ 131445 w 198392"/>
                <a:gd name="connsiteY339" fmla="*/ 8164 h 158387"/>
                <a:gd name="connsiteX340" fmla="*/ 139610 w 198392"/>
                <a:gd name="connsiteY340" fmla="*/ 7348 h 158387"/>
                <a:gd name="connsiteX341" fmla="*/ 146957 w 198392"/>
                <a:gd name="connsiteY341" fmla="*/ 7348 h 158387"/>
                <a:gd name="connsiteX342" fmla="*/ 148590 w 198392"/>
                <a:gd name="connsiteY342" fmla="*/ 7348 h 158387"/>
                <a:gd name="connsiteX343" fmla="*/ 151856 w 198392"/>
                <a:gd name="connsiteY343" fmla="*/ 8164 h 158387"/>
                <a:gd name="connsiteX344" fmla="*/ 156754 w 198392"/>
                <a:gd name="connsiteY344" fmla="*/ 9797 h 158387"/>
                <a:gd name="connsiteX345" fmla="*/ 159204 w 198392"/>
                <a:gd name="connsiteY345" fmla="*/ 11430 h 158387"/>
                <a:gd name="connsiteX346" fmla="*/ 162469 w 198392"/>
                <a:gd name="connsiteY346" fmla="*/ 11430 h 158387"/>
                <a:gd name="connsiteX347" fmla="*/ 164919 w 198392"/>
                <a:gd name="connsiteY347" fmla="*/ 11430 h 158387"/>
                <a:gd name="connsiteX348" fmla="*/ 165735 w 198392"/>
                <a:gd name="connsiteY348" fmla="*/ 9797 h 158387"/>
                <a:gd name="connsiteX349" fmla="*/ 168185 w 198392"/>
                <a:gd name="connsiteY349" fmla="*/ 7348 h 158387"/>
                <a:gd name="connsiteX350" fmla="*/ 169818 w 198392"/>
                <a:gd name="connsiteY350" fmla="*/ 6531 h 158387"/>
                <a:gd name="connsiteX351" fmla="*/ 171450 w 198392"/>
                <a:gd name="connsiteY351" fmla="*/ 5715 h 158387"/>
                <a:gd name="connsiteX352" fmla="*/ 174716 w 198392"/>
                <a:gd name="connsiteY352" fmla="*/ 4082 h 158387"/>
                <a:gd name="connsiteX353" fmla="*/ 177165 w 198392"/>
                <a:gd name="connsiteY353" fmla="*/ 3266 h 158387"/>
                <a:gd name="connsiteX354" fmla="*/ 179614 w 198392"/>
                <a:gd name="connsiteY354" fmla="*/ 1633 h 158387"/>
                <a:gd name="connsiteX355" fmla="*/ 181247 w 198392"/>
                <a:gd name="connsiteY355" fmla="*/ 816 h 158387"/>
                <a:gd name="connsiteX356" fmla="*/ 182064 w 198392"/>
                <a:gd name="connsiteY356" fmla="*/ 2449 h 158387"/>
                <a:gd name="connsiteX357" fmla="*/ 78377 w 198392"/>
                <a:gd name="connsiteY357" fmla="*/ 157571 h 158387"/>
                <a:gd name="connsiteX358" fmla="*/ 76744 w 198392"/>
                <a:gd name="connsiteY358" fmla="*/ 158387 h 158387"/>
                <a:gd name="connsiteX359" fmla="*/ 75928 w 198392"/>
                <a:gd name="connsiteY359" fmla="*/ 158387 h 158387"/>
                <a:gd name="connsiteX360" fmla="*/ 77561 w 198392"/>
                <a:gd name="connsiteY360" fmla="*/ 155938 h 158387"/>
                <a:gd name="connsiteX361" fmla="*/ 78377 w 198392"/>
                <a:gd name="connsiteY361" fmla="*/ 156754 h 158387"/>
                <a:gd name="connsiteX362" fmla="*/ 79194 w 198392"/>
                <a:gd name="connsiteY362" fmla="*/ 156754 h 158387"/>
                <a:gd name="connsiteX363" fmla="*/ 78377 w 198392"/>
                <a:gd name="connsiteY363" fmla="*/ 157571 h 15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98392" h="158387">
                  <a:moveTo>
                    <a:pt x="182064" y="2449"/>
                  </a:moveTo>
                  <a:lnTo>
                    <a:pt x="184513" y="5715"/>
                  </a:lnTo>
                  <a:lnTo>
                    <a:pt x="186962" y="9797"/>
                  </a:lnTo>
                  <a:lnTo>
                    <a:pt x="189412" y="13063"/>
                  </a:lnTo>
                  <a:lnTo>
                    <a:pt x="191044" y="21227"/>
                  </a:lnTo>
                  <a:lnTo>
                    <a:pt x="191044" y="22860"/>
                  </a:lnTo>
                  <a:lnTo>
                    <a:pt x="191044" y="23676"/>
                  </a:lnTo>
                  <a:lnTo>
                    <a:pt x="191044" y="24493"/>
                  </a:lnTo>
                  <a:lnTo>
                    <a:pt x="191044" y="25309"/>
                  </a:lnTo>
                  <a:lnTo>
                    <a:pt x="192677" y="26126"/>
                  </a:lnTo>
                  <a:lnTo>
                    <a:pt x="195127" y="26126"/>
                  </a:lnTo>
                  <a:lnTo>
                    <a:pt x="196760" y="26942"/>
                  </a:lnTo>
                  <a:lnTo>
                    <a:pt x="197576" y="28575"/>
                  </a:lnTo>
                  <a:lnTo>
                    <a:pt x="197576" y="28575"/>
                  </a:lnTo>
                  <a:lnTo>
                    <a:pt x="198393" y="29391"/>
                  </a:lnTo>
                  <a:lnTo>
                    <a:pt x="198393" y="30208"/>
                  </a:lnTo>
                  <a:lnTo>
                    <a:pt x="198393" y="32657"/>
                  </a:lnTo>
                  <a:lnTo>
                    <a:pt x="198393" y="35106"/>
                  </a:lnTo>
                  <a:lnTo>
                    <a:pt x="197576" y="36739"/>
                  </a:lnTo>
                  <a:lnTo>
                    <a:pt x="197576" y="39188"/>
                  </a:lnTo>
                  <a:lnTo>
                    <a:pt x="197576" y="40005"/>
                  </a:lnTo>
                  <a:lnTo>
                    <a:pt x="197576" y="40821"/>
                  </a:lnTo>
                  <a:lnTo>
                    <a:pt x="196760" y="41638"/>
                  </a:lnTo>
                  <a:lnTo>
                    <a:pt x="195127" y="42454"/>
                  </a:lnTo>
                  <a:lnTo>
                    <a:pt x="191861" y="44904"/>
                  </a:lnTo>
                  <a:lnTo>
                    <a:pt x="191044" y="44904"/>
                  </a:lnTo>
                  <a:lnTo>
                    <a:pt x="189412" y="44904"/>
                  </a:lnTo>
                  <a:lnTo>
                    <a:pt x="187779" y="45720"/>
                  </a:lnTo>
                  <a:lnTo>
                    <a:pt x="186146" y="46536"/>
                  </a:lnTo>
                  <a:lnTo>
                    <a:pt x="182880" y="50618"/>
                  </a:lnTo>
                  <a:lnTo>
                    <a:pt x="180431" y="54701"/>
                  </a:lnTo>
                  <a:lnTo>
                    <a:pt x="179614" y="58783"/>
                  </a:lnTo>
                  <a:lnTo>
                    <a:pt x="178798" y="62049"/>
                  </a:lnTo>
                  <a:lnTo>
                    <a:pt x="176349" y="64498"/>
                  </a:lnTo>
                  <a:lnTo>
                    <a:pt x="176349" y="66131"/>
                  </a:lnTo>
                  <a:lnTo>
                    <a:pt x="176349" y="66947"/>
                  </a:lnTo>
                  <a:lnTo>
                    <a:pt x="176349" y="68580"/>
                  </a:lnTo>
                  <a:lnTo>
                    <a:pt x="176349" y="71029"/>
                  </a:lnTo>
                  <a:lnTo>
                    <a:pt x="176349" y="72662"/>
                  </a:lnTo>
                  <a:lnTo>
                    <a:pt x="176349" y="72662"/>
                  </a:lnTo>
                  <a:lnTo>
                    <a:pt x="173900" y="73479"/>
                  </a:lnTo>
                  <a:lnTo>
                    <a:pt x="172267" y="74295"/>
                  </a:lnTo>
                  <a:lnTo>
                    <a:pt x="171450" y="76744"/>
                  </a:lnTo>
                  <a:lnTo>
                    <a:pt x="171450" y="79193"/>
                  </a:lnTo>
                  <a:lnTo>
                    <a:pt x="170634" y="81643"/>
                  </a:lnTo>
                  <a:lnTo>
                    <a:pt x="170634" y="84092"/>
                  </a:lnTo>
                  <a:lnTo>
                    <a:pt x="170634" y="84909"/>
                  </a:lnTo>
                  <a:lnTo>
                    <a:pt x="169818" y="85725"/>
                  </a:lnTo>
                  <a:lnTo>
                    <a:pt x="168185" y="87358"/>
                  </a:lnTo>
                  <a:lnTo>
                    <a:pt x="167368" y="88174"/>
                  </a:lnTo>
                  <a:lnTo>
                    <a:pt x="164102" y="88991"/>
                  </a:lnTo>
                  <a:lnTo>
                    <a:pt x="162469" y="92256"/>
                  </a:lnTo>
                  <a:lnTo>
                    <a:pt x="160837" y="94706"/>
                  </a:lnTo>
                  <a:lnTo>
                    <a:pt x="160837" y="95522"/>
                  </a:lnTo>
                  <a:lnTo>
                    <a:pt x="159204" y="100421"/>
                  </a:lnTo>
                  <a:lnTo>
                    <a:pt x="156754" y="103686"/>
                  </a:lnTo>
                  <a:lnTo>
                    <a:pt x="156754" y="105319"/>
                  </a:lnTo>
                  <a:lnTo>
                    <a:pt x="156754" y="106136"/>
                  </a:lnTo>
                  <a:lnTo>
                    <a:pt x="154305" y="109401"/>
                  </a:lnTo>
                  <a:lnTo>
                    <a:pt x="153489" y="110218"/>
                  </a:lnTo>
                  <a:lnTo>
                    <a:pt x="152672" y="111034"/>
                  </a:lnTo>
                  <a:lnTo>
                    <a:pt x="153489" y="111851"/>
                  </a:lnTo>
                  <a:lnTo>
                    <a:pt x="154305" y="112667"/>
                  </a:lnTo>
                  <a:lnTo>
                    <a:pt x="154305" y="112667"/>
                  </a:lnTo>
                  <a:lnTo>
                    <a:pt x="152672" y="113484"/>
                  </a:lnTo>
                  <a:lnTo>
                    <a:pt x="150223" y="115116"/>
                  </a:lnTo>
                  <a:lnTo>
                    <a:pt x="148590" y="115933"/>
                  </a:lnTo>
                  <a:lnTo>
                    <a:pt x="148590" y="116749"/>
                  </a:lnTo>
                  <a:lnTo>
                    <a:pt x="148590" y="119199"/>
                  </a:lnTo>
                  <a:lnTo>
                    <a:pt x="148590" y="120015"/>
                  </a:lnTo>
                  <a:lnTo>
                    <a:pt x="147774" y="120831"/>
                  </a:lnTo>
                  <a:lnTo>
                    <a:pt x="146141" y="121648"/>
                  </a:lnTo>
                  <a:lnTo>
                    <a:pt x="144508" y="122464"/>
                  </a:lnTo>
                  <a:lnTo>
                    <a:pt x="142875" y="123281"/>
                  </a:lnTo>
                  <a:lnTo>
                    <a:pt x="141243" y="123281"/>
                  </a:lnTo>
                  <a:lnTo>
                    <a:pt x="140426" y="123281"/>
                  </a:lnTo>
                  <a:lnTo>
                    <a:pt x="139610" y="122464"/>
                  </a:lnTo>
                  <a:lnTo>
                    <a:pt x="138793" y="119199"/>
                  </a:lnTo>
                  <a:lnTo>
                    <a:pt x="138793" y="118382"/>
                  </a:lnTo>
                  <a:lnTo>
                    <a:pt x="137977" y="117566"/>
                  </a:lnTo>
                  <a:lnTo>
                    <a:pt x="136344" y="115933"/>
                  </a:lnTo>
                  <a:lnTo>
                    <a:pt x="134711" y="114300"/>
                  </a:lnTo>
                  <a:lnTo>
                    <a:pt x="132262" y="112667"/>
                  </a:lnTo>
                  <a:lnTo>
                    <a:pt x="131445" y="112667"/>
                  </a:lnTo>
                  <a:lnTo>
                    <a:pt x="131445" y="112667"/>
                  </a:lnTo>
                  <a:lnTo>
                    <a:pt x="130629" y="114300"/>
                  </a:lnTo>
                  <a:lnTo>
                    <a:pt x="129812" y="115116"/>
                  </a:lnTo>
                  <a:lnTo>
                    <a:pt x="128996" y="115116"/>
                  </a:lnTo>
                  <a:lnTo>
                    <a:pt x="127363" y="115116"/>
                  </a:lnTo>
                  <a:lnTo>
                    <a:pt x="125730" y="115116"/>
                  </a:lnTo>
                  <a:lnTo>
                    <a:pt x="125730" y="115116"/>
                  </a:lnTo>
                  <a:lnTo>
                    <a:pt x="125730" y="114300"/>
                  </a:lnTo>
                  <a:lnTo>
                    <a:pt x="125730" y="113484"/>
                  </a:lnTo>
                  <a:lnTo>
                    <a:pt x="124097" y="115116"/>
                  </a:lnTo>
                  <a:lnTo>
                    <a:pt x="121648" y="116749"/>
                  </a:lnTo>
                  <a:lnTo>
                    <a:pt x="120832" y="116749"/>
                  </a:lnTo>
                  <a:lnTo>
                    <a:pt x="120015" y="116749"/>
                  </a:lnTo>
                  <a:lnTo>
                    <a:pt x="119199" y="118382"/>
                  </a:lnTo>
                  <a:lnTo>
                    <a:pt x="118382" y="120015"/>
                  </a:lnTo>
                  <a:lnTo>
                    <a:pt x="116750" y="120831"/>
                  </a:lnTo>
                  <a:lnTo>
                    <a:pt x="115117" y="121648"/>
                  </a:lnTo>
                  <a:lnTo>
                    <a:pt x="114300" y="122464"/>
                  </a:lnTo>
                  <a:lnTo>
                    <a:pt x="113484" y="123281"/>
                  </a:lnTo>
                  <a:lnTo>
                    <a:pt x="111035" y="125730"/>
                  </a:lnTo>
                  <a:lnTo>
                    <a:pt x="107769" y="128996"/>
                  </a:lnTo>
                  <a:lnTo>
                    <a:pt x="106952" y="130629"/>
                  </a:lnTo>
                  <a:lnTo>
                    <a:pt x="106136" y="133078"/>
                  </a:lnTo>
                  <a:lnTo>
                    <a:pt x="105319" y="135527"/>
                  </a:lnTo>
                  <a:lnTo>
                    <a:pt x="104503" y="137976"/>
                  </a:lnTo>
                  <a:lnTo>
                    <a:pt x="103687" y="142059"/>
                  </a:lnTo>
                  <a:lnTo>
                    <a:pt x="102054" y="144508"/>
                  </a:lnTo>
                  <a:lnTo>
                    <a:pt x="100421" y="146141"/>
                  </a:lnTo>
                  <a:lnTo>
                    <a:pt x="99604" y="147774"/>
                  </a:lnTo>
                  <a:lnTo>
                    <a:pt x="98788" y="149406"/>
                  </a:lnTo>
                  <a:lnTo>
                    <a:pt x="98788" y="149406"/>
                  </a:lnTo>
                  <a:lnTo>
                    <a:pt x="97971" y="150223"/>
                  </a:lnTo>
                  <a:lnTo>
                    <a:pt x="96339" y="150223"/>
                  </a:lnTo>
                  <a:lnTo>
                    <a:pt x="95522" y="149406"/>
                  </a:lnTo>
                  <a:lnTo>
                    <a:pt x="94706" y="149406"/>
                  </a:lnTo>
                  <a:lnTo>
                    <a:pt x="93073" y="147774"/>
                  </a:lnTo>
                  <a:lnTo>
                    <a:pt x="93073" y="147774"/>
                  </a:lnTo>
                  <a:lnTo>
                    <a:pt x="94706" y="151856"/>
                  </a:lnTo>
                  <a:lnTo>
                    <a:pt x="93889" y="153488"/>
                  </a:lnTo>
                  <a:lnTo>
                    <a:pt x="89807" y="153488"/>
                  </a:lnTo>
                  <a:lnTo>
                    <a:pt x="85725" y="154305"/>
                  </a:lnTo>
                  <a:lnTo>
                    <a:pt x="83276" y="154305"/>
                  </a:lnTo>
                  <a:lnTo>
                    <a:pt x="81643" y="153488"/>
                  </a:lnTo>
                  <a:lnTo>
                    <a:pt x="80827" y="151856"/>
                  </a:lnTo>
                  <a:lnTo>
                    <a:pt x="80827" y="151856"/>
                  </a:lnTo>
                  <a:lnTo>
                    <a:pt x="80827" y="152672"/>
                  </a:lnTo>
                  <a:lnTo>
                    <a:pt x="80010" y="153488"/>
                  </a:lnTo>
                  <a:lnTo>
                    <a:pt x="76744" y="153488"/>
                  </a:lnTo>
                  <a:lnTo>
                    <a:pt x="75112" y="152672"/>
                  </a:lnTo>
                  <a:lnTo>
                    <a:pt x="74295" y="151856"/>
                  </a:lnTo>
                  <a:lnTo>
                    <a:pt x="73479" y="151039"/>
                  </a:lnTo>
                  <a:lnTo>
                    <a:pt x="73479" y="151856"/>
                  </a:lnTo>
                  <a:lnTo>
                    <a:pt x="75112" y="152672"/>
                  </a:lnTo>
                  <a:lnTo>
                    <a:pt x="75112" y="154305"/>
                  </a:lnTo>
                  <a:lnTo>
                    <a:pt x="72662" y="155938"/>
                  </a:lnTo>
                  <a:lnTo>
                    <a:pt x="71029" y="155938"/>
                  </a:lnTo>
                  <a:lnTo>
                    <a:pt x="70213" y="155121"/>
                  </a:lnTo>
                  <a:lnTo>
                    <a:pt x="69396" y="153488"/>
                  </a:lnTo>
                  <a:lnTo>
                    <a:pt x="69396" y="151856"/>
                  </a:lnTo>
                  <a:lnTo>
                    <a:pt x="68580" y="150223"/>
                  </a:lnTo>
                  <a:lnTo>
                    <a:pt x="68580" y="150223"/>
                  </a:lnTo>
                  <a:lnTo>
                    <a:pt x="68580" y="151039"/>
                  </a:lnTo>
                  <a:lnTo>
                    <a:pt x="68580" y="151856"/>
                  </a:lnTo>
                  <a:lnTo>
                    <a:pt x="68580" y="153488"/>
                  </a:lnTo>
                  <a:lnTo>
                    <a:pt x="69396" y="155121"/>
                  </a:lnTo>
                  <a:lnTo>
                    <a:pt x="67764" y="155938"/>
                  </a:lnTo>
                  <a:lnTo>
                    <a:pt x="66947" y="155938"/>
                  </a:lnTo>
                  <a:lnTo>
                    <a:pt x="65314" y="155938"/>
                  </a:lnTo>
                  <a:lnTo>
                    <a:pt x="65314" y="155121"/>
                  </a:lnTo>
                  <a:lnTo>
                    <a:pt x="65314" y="153488"/>
                  </a:lnTo>
                  <a:lnTo>
                    <a:pt x="65314" y="153488"/>
                  </a:lnTo>
                  <a:lnTo>
                    <a:pt x="64498" y="155938"/>
                  </a:lnTo>
                  <a:lnTo>
                    <a:pt x="63682" y="155938"/>
                  </a:lnTo>
                  <a:lnTo>
                    <a:pt x="62865" y="155938"/>
                  </a:lnTo>
                  <a:lnTo>
                    <a:pt x="60416" y="156754"/>
                  </a:lnTo>
                  <a:lnTo>
                    <a:pt x="59600" y="156754"/>
                  </a:lnTo>
                  <a:lnTo>
                    <a:pt x="59600" y="155938"/>
                  </a:lnTo>
                  <a:lnTo>
                    <a:pt x="59600" y="155121"/>
                  </a:lnTo>
                  <a:lnTo>
                    <a:pt x="59600" y="154305"/>
                  </a:lnTo>
                  <a:lnTo>
                    <a:pt x="58783" y="155121"/>
                  </a:lnTo>
                  <a:lnTo>
                    <a:pt x="58783" y="156754"/>
                  </a:lnTo>
                  <a:lnTo>
                    <a:pt x="57967" y="156754"/>
                  </a:lnTo>
                  <a:lnTo>
                    <a:pt x="56334" y="156754"/>
                  </a:lnTo>
                  <a:lnTo>
                    <a:pt x="54701" y="155938"/>
                  </a:lnTo>
                  <a:lnTo>
                    <a:pt x="53885" y="155121"/>
                  </a:lnTo>
                  <a:lnTo>
                    <a:pt x="52252" y="154305"/>
                  </a:lnTo>
                  <a:lnTo>
                    <a:pt x="48986" y="151039"/>
                  </a:lnTo>
                  <a:lnTo>
                    <a:pt x="48169" y="149406"/>
                  </a:lnTo>
                  <a:lnTo>
                    <a:pt x="47353" y="147774"/>
                  </a:lnTo>
                  <a:lnTo>
                    <a:pt x="46537" y="146141"/>
                  </a:lnTo>
                  <a:lnTo>
                    <a:pt x="45720" y="142875"/>
                  </a:lnTo>
                  <a:lnTo>
                    <a:pt x="45720" y="142875"/>
                  </a:lnTo>
                  <a:lnTo>
                    <a:pt x="46537" y="142875"/>
                  </a:lnTo>
                  <a:lnTo>
                    <a:pt x="46537" y="142059"/>
                  </a:lnTo>
                  <a:lnTo>
                    <a:pt x="44904" y="142059"/>
                  </a:lnTo>
                  <a:lnTo>
                    <a:pt x="44904" y="142059"/>
                  </a:lnTo>
                  <a:lnTo>
                    <a:pt x="44904" y="141242"/>
                  </a:lnTo>
                  <a:lnTo>
                    <a:pt x="44904" y="139609"/>
                  </a:lnTo>
                  <a:lnTo>
                    <a:pt x="45720" y="138793"/>
                  </a:lnTo>
                  <a:lnTo>
                    <a:pt x="46537" y="138793"/>
                  </a:lnTo>
                  <a:lnTo>
                    <a:pt x="47353" y="137976"/>
                  </a:lnTo>
                  <a:lnTo>
                    <a:pt x="47353" y="137160"/>
                  </a:lnTo>
                  <a:lnTo>
                    <a:pt x="44904" y="137976"/>
                  </a:lnTo>
                  <a:lnTo>
                    <a:pt x="42454" y="136343"/>
                  </a:lnTo>
                  <a:lnTo>
                    <a:pt x="41638" y="135527"/>
                  </a:lnTo>
                  <a:lnTo>
                    <a:pt x="41638" y="134711"/>
                  </a:lnTo>
                  <a:lnTo>
                    <a:pt x="42454" y="134711"/>
                  </a:lnTo>
                  <a:lnTo>
                    <a:pt x="44087" y="134711"/>
                  </a:lnTo>
                  <a:lnTo>
                    <a:pt x="44904" y="133894"/>
                  </a:lnTo>
                  <a:lnTo>
                    <a:pt x="44087" y="133894"/>
                  </a:lnTo>
                  <a:lnTo>
                    <a:pt x="43271" y="133894"/>
                  </a:lnTo>
                  <a:lnTo>
                    <a:pt x="42454" y="133894"/>
                  </a:lnTo>
                  <a:lnTo>
                    <a:pt x="42454" y="133078"/>
                  </a:lnTo>
                  <a:lnTo>
                    <a:pt x="42454" y="133078"/>
                  </a:lnTo>
                  <a:lnTo>
                    <a:pt x="41638" y="133894"/>
                  </a:lnTo>
                  <a:lnTo>
                    <a:pt x="40005" y="134711"/>
                  </a:lnTo>
                  <a:lnTo>
                    <a:pt x="39189" y="133894"/>
                  </a:lnTo>
                  <a:lnTo>
                    <a:pt x="39189" y="132261"/>
                  </a:lnTo>
                  <a:lnTo>
                    <a:pt x="39189" y="131445"/>
                  </a:lnTo>
                  <a:lnTo>
                    <a:pt x="38372" y="130629"/>
                  </a:lnTo>
                  <a:lnTo>
                    <a:pt x="35107" y="126546"/>
                  </a:lnTo>
                  <a:lnTo>
                    <a:pt x="31025" y="123281"/>
                  </a:lnTo>
                  <a:lnTo>
                    <a:pt x="27759" y="120831"/>
                  </a:lnTo>
                  <a:lnTo>
                    <a:pt x="22860" y="120015"/>
                  </a:lnTo>
                  <a:lnTo>
                    <a:pt x="12246" y="120015"/>
                  </a:lnTo>
                  <a:lnTo>
                    <a:pt x="11430" y="120015"/>
                  </a:lnTo>
                  <a:lnTo>
                    <a:pt x="12246" y="119199"/>
                  </a:lnTo>
                  <a:lnTo>
                    <a:pt x="13063" y="119199"/>
                  </a:lnTo>
                  <a:lnTo>
                    <a:pt x="16329" y="117566"/>
                  </a:lnTo>
                  <a:lnTo>
                    <a:pt x="15512" y="117566"/>
                  </a:lnTo>
                  <a:lnTo>
                    <a:pt x="12246" y="118382"/>
                  </a:lnTo>
                  <a:lnTo>
                    <a:pt x="11430" y="118382"/>
                  </a:lnTo>
                  <a:lnTo>
                    <a:pt x="9797" y="120831"/>
                  </a:lnTo>
                  <a:lnTo>
                    <a:pt x="817" y="120831"/>
                  </a:lnTo>
                  <a:lnTo>
                    <a:pt x="0" y="120831"/>
                  </a:lnTo>
                  <a:lnTo>
                    <a:pt x="0" y="120015"/>
                  </a:lnTo>
                  <a:lnTo>
                    <a:pt x="817" y="117566"/>
                  </a:lnTo>
                  <a:lnTo>
                    <a:pt x="817" y="116749"/>
                  </a:lnTo>
                  <a:lnTo>
                    <a:pt x="817" y="115933"/>
                  </a:lnTo>
                  <a:lnTo>
                    <a:pt x="817" y="115116"/>
                  </a:lnTo>
                  <a:lnTo>
                    <a:pt x="817" y="113484"/>
                  </a:lnTo>
                  <a:lnTo>
                    <a:pt x="817" y="111034"/>
                  </a:lnTo>
                  <a:lnTo>
                    <a:pt x="1633" y="110218"/>
                  </a:lnTo>
                  <a:lnTo>
                    <a:pt x="1633" y="109401"/>
                  </a:lnTo>
                  <a:lnTo>
                    <a:pt x="1633" y="107768"/>
                  </a:lnTo>
                  <a:lnTo>
                    <a:pt x="1633" y="103686"/>
                  </a:lnTo>
                  <a:lnTo>
                    <a:pt x="1633" y="102870"/>
                  </a:lnTo>
                  <a:lnTo>
                    <a:pt x="1633" y="102870"/>
                  </a:lnTo>
                  <a:lnTo>
                    <a:pt x="1633" y="102054"/>
                  </a:lnTo>
                  <a:lnTo>
                    <a:pt x="817" y="101237"/>
                  </a:lnTo>
                  <a:lnTo>
                    <a:pt x="0" y="99604"/>
                  </a:lnTo>
                  <a:lnTo>
                    <a:pt x="0" y="97971"/>
                  </a:lnTo>
                  <a:lnTo>
                    <a:pt x="0" y="96338"/>
                  </a:lnTo>
                  <a:lnTo>
                    <a:pt x="0" y="95522"/>
                  </a:lnTo>
                  <a:lnTo>
                    <a:pt x="0" y="92256"/>
                  </a:lnTo>
                  <a:lnTo>
                    <a:pt x="0" y="88174"/>
                  </a:lnTo>
                  <a:lnTo>
                    <a:pt x="0" y="86541"/>
                  </a:lnTo>
                  <a:lnTo>
                    <a:pt x="0" y="85725"/>
                  </a:lnTo>
                  <a:lnTo>
                    <a:pt x="0" y="83276"/>
                  </a:lnTo>
                  <a:lnTo>
                    <a:pt x="0" y="80826"/>
                  </a:lnTo>
                  <a:lnTo>
                    <a:pt x="817" y="76744"/>
                  </a:lnTo>
                  <a:lnTo>
                    <a:pt x="2450" y="76744"/>
                  </a:lnTo>
                  <a:lnTo>
                    <a:pt x="4899" y="76744"/>
                  </a:lnTo>
                  <a:lnTo>
                    <a:pt x="5715" y="75111"/>
                  </a:lnTo>
                  <a:lnTo>
                    <a:pt x="6532" y="72662"/>
                  </a:lnTo>
                  <a:lnTo>
                    <a:pt x="6532" y="70213"/>
                  </a:lnTo>
                  <a:lnTo>
                    <a:pt x="7348" y="69396"/>
                  </a:lnTo>
                  <a:lnTo>
                    <a:pt x="8164" y="68580"/>
                  </a:lnTo>
                  <a:lnTo>
                    <a:pt x="9797" y="66947"/>
                  </a:lnTo>
                  <a:lnTo>
                    <a:pt x="9797" y="65314"/>
                  </a:lnTo>
                  <a:lnTo>
                    <a:pt x="10614" y="64498"/>
                  </a:lnTo>
                  <a:lnTo>
                    <a:pt x="11430" y="63681"/>
                  </a:lnTo>
                  <a:lnTo>
                    <a:pt x="12246" y="63681"/>
                  </a:lnTo>
                  <a:lnTo>
                    <a:pt x="13879" y="62865"/>
                  </a:lnTo>
                  <a:lnTo>
                    <a:pt x="14696" y="61232"/>
                  </a:lnTo>
                  <a:lnTo>
                    <a:pt x="15512" y="58783"/>
                  </a:lnTo>
                  <a:lnTo>
                    <a:pt x="14696" y="57150"/>
                  </a:lnTo>
                  <a:lnTo>
                    <a:pt x="14696" y="57150"/>
                  </a:lnTo>
                  <a:lnTo>
                    <a:pt x="15512" y="56334"/>
                  </a:lnTo>
                  <a:lnTo>
                    <a:pt x="16329" y="55517"/>
                  </a:lnTo>
                  <a:lnTo>
                    <a:pt x="17145" y="55517"/>
                  </a:lnTo>
                  <a:lnTo>
                    <a:pt x="18778" y="55517"/>
                  </a:lnTo>
                  <a:lnTo>
                    <a:pt x="18778" y="55517"/>
                  </a:lnTo>
                  <a:lnTo>
                    <a:pt x="18778" y="55517"/>
                  </a:lnTo>
                  <a:lnTo>
                    <a:pt x="19594" y="52251"/>
                  </a:lnTo>
                  <a:lnTo>
                    <a:pt x="19594" y="51435"/>
                  </a:lnTo>
                  <a:lnTo>
                    <a:pt x="19594" y="52251"/>
                  </a:lnTo>
                  <a:lnTo>
                    <a:pt x="19594" y="50618"/>
                  </a:lnTo>
                  <a:lnTo>
                    <a:pt x="19594" y="48986"/>
                  </a:lnTo>
                  <a:lnTo>
                    <a:pt x="19594" y="47353"/>
                  </a:lnTo>
                  <a:lnTo>
                    <a:pt x="19594" y="46536"/>
                  </a:lnTo>
                  <a:lnTo>
                    <a:pt x="18778" y="45720"/>
                  </a:lnTo>
                  <a:lnTo>
                    <a:pt x="18778" y="45720"/>
                  </a:lnTo>
                  <a:lnTo>
                    <a:pt x="16329" y="42454"/>
                  </a:lnTo>
                  <a:lnTo>
                    <a:pt x="16329" y="40821"/>
                  </a:lnTo>
                  <a:lnTo>
                    <a:pt x="17145" y="38372"/>
                  </a:lnTo>
                  <a:lnTo>
                    <a:pt x="17962" y="37556"/>
                  </a:lnTo>
                  <a:lnTo>
                    <a:pt x="18778" y="36739"/>
                  </a:lnTo>
                  <a:lnTo>
                    <a:pt x="18778" y="35923"/>
                  </a:lnTo>
                  <a:lnTo>
                    <a:pt x="18778" y="35106"/>
                  </a:lnTo>
                  <a:lnTo>
                    <a:pt x="17962" y="34290"/>
                  </a:lnTo>
                  <a:lnTo>
                    <a:pt x="17962" y="33474"/>
                  </a:lnTo>
                  <a:lnTo>
                    <a:pt x="17962" y="32657"/>
                  </a:lnTo>
                  <a:lnTo>
                    <a:pt x="17962" y="31841"/>
                  </a:lnTo>
                  <a:lnTo>
                    <a:pt x="17962" y="30208"/>
                  </a:lnTo>
                  <a:lnTo>
                    <a:pt x="17962" y="27759"/>
                  </a:lnTo>
                  <a:lnTo>
                    <a:pt x="17962" y="24493"/>
                  </a:lnTo>
                  <a:lnTo>
                    <a:pt x="17962" y="22043"/>
                  </a:lnTo>
                  <a:lnTo>
                    <a:pt x="19594" y="20411"/>
                  </a:lnTo>
                  <a:lnTo>
                    <a:pt x="22860" y="17961"/>
                  </a:lnTo>
                  <a:lnTo>
                    <a:pt x="24493" y="15512"/>
                  </a:lnTo>
                  <a:lnTo>
                    <a:pt x="25310" y="13879"/>
                  </a:lnTo>
                  <a:lnTo>
                    <a:pt x="26126" y="7348"/>
                  </a:lnTo>
                  <a:lnTo>
                    <a:pt x="26943" y="6531"/>
                  </a:lnTo>
                  <a:lnTo>
                    <a:pt x="27759" y="6531"/>
                  </a:lnTo>
                  <a:lnTo>
                    <a:pt x="31025" y="4082"/>
                  </a:lnTo>
                  <a:lnTo>
                    <a:pt x="33474" y="3266"/>
                  </a:lnTo>
                  <a:lnTo>
                    <a:pt x="35107" y="2449"/>
                  </a:lnTo>
                  <a:lnTo>
                    <a:pt x="37556" y="1633"/>
                  </a:lnTo>
                  <a:lnTo>
                    <a:pt x="39189" y="1633"/>
                  </a:lnTo>
                  <a:lnTo>
                    <a:pt x="42454" y="1633"/>
                  </a:lnTo>
                  <a:lnTo>
                    <a:pt x="44904" y="1633"/>
                  </a:lnTo>
                  <a:lnTo>
                    <a:pt x="46537" y="0"/>
                  </a:lnTo>
                  <a:lnTo>
                    <a:pt x="47353" y="0"/>
                  </a:lnTo>
                  <a:lnTo>
                    <a:pt x="48986" y="0"/>
                  </a:lnTo>
                  <a:lnTo>
                    <a:pt x="54701" y="1633"/>
                  </a:lnTo>
                  <a:lnTo>
                    <a:pt x="60416" y="3266"/>
                  </a:lnTo>
                  <a:lnTo>
                    <a:pt x="61232" y="3266"/>
                  </a:lnTo>
                  <a:lnTo>
                    <a:pt x="62049" y="3266"/>
                  </a:lnTo>
                  <a:lnTo>
                    <a:pt x="63682" y="4082"/>
                  </a:lnTo>
                  <a:lnTo>
                    <a:pt x="66131" y="5715"/>
                  </a:lnTo>
                  <a:lnTo>
                    <a:pt x="67764" y="7348"/>
                  </a:lnTo>
                  <a:lnTo>
                    <a:pt x="68580" y="8164"/>
                  </a:lnTo>
                  <a:lnTo>
                    <a:pt x="71846" y="12246"/>
                  </a:lnTo>
                  <a:lnTo>
                    <a:pt x="72662" y="13063"/>
                  </a:lnTo>
                  <a:lnTo>
                    <a:pt x="73479" y="13879"/>
                  </a:lnTo>
                  <a:lnTo>
                    <a:pt x="74295" y="13879"/>
                  </a:lnTo>
                  <a:lnTo>
                    <a:pt x="75112" y="13879"/>
                  </a:lnTo>
                  <a:lnTo>
                    <a:pt x="75928" y="13063"/>
                  </a:lnTo>
                  <a:lnTo>
                    <a:pt x="76744" y="12246"/>
                  </a:lnTo>
                  <a:lnTo>
                    <a:pt x="78377" y="11430"/>
                  </a:lnTo>
                  <a:lnTo>
                    <a:pt x="80010" y="11430"/>
                  </a:lnTo>
                  <a:lnTo>
                    <a:pt x="87358" y="7348"/>
                  </a:lnTo>
                  <a:lnTo>
                    <a:pt x="88175" y="7348"/>
                  </a:lnTo>
                  <a:lnTo>
                    <a:pt x="90624" y="7348"/>
                  </a:lnTo>
                  <a:lnTo>
                    <a:pt x="93073" y="8164"/>
                  </a:lnTo>
                  <a:lnTo>
                    <a:pt x="98788" y="12246"/>
                  </a:lnTo>
                  <a:lnTo>
                    <a:pt x="103687" y="14696"/>
                  </a:lnTo>
                  <a:lnTo>
                    <a:pt x="106952" y="15512"/>
                  </a:lnTo>
                  <a:lnTo>
                    <a:pt x="111035" y="16329"/>
                  </a:lnTo>
                  <a:lnTo>
                    <a:pt x="117566" y="16329"/>
                  </a:lnTo>
                  <a:lnTo>
                    <a:pt x="122464" y="10613"/>
                  </a:lnTo>
                  <a:lnTo>
                    <a:pt x="124097" y="9797"/>
                  </a:lnTo>
                  <a:lnTo>
                    <a:pt x="126546" y="8981"/>
                  </a:lnTo>
                  <a:lnTo>
                    <a:pt x="127363" y="8981"/>
                  </a:lnTo>
                  <a:lnTo>
                    <a:pt x="131445" y="8164"/>
                  </a:lnTo>
                  <a:lnTo>
                    <a:pt x="139610" y="7348"/>
                  </a:lnTo>
                  <a:lnTo>
                    <a:pt x="146957" y="7348"/>
                  </a:lnTo>
                  <a:lnTo>
                    <a:pt x="148590" y="7348"/>
                  </a:lnTo>
                  <a:lnTo>
                    <a:pt x="151856" y="8164"/>
                  </a:lnTo>
                  <a:lnTo>
                    <a:pt x="156754" y="9797"/>
                  </a:lnTo>
                  <a:lnTo>
                    <a:pt x="159204" y="11430"/>
                  </a:lnTo>
                  <a:lnTo>
                    <a:pt x="162469" y="11430"/>
                  </a:lnTo>
                  <a:lnTo>
                    <a:pt x="164919" y="11430"/>
                  </a:lnTo>
                  <a:lnTo>
                    <a:pt x="165735" y="9797"/>
                  </a:lnTo>
                  <a:lnTo>
                    <a:pt x="168185" y="7348"/>
                  </a:lnTo>
                  <a:lnTo>
                    <a:pt x="169818" y="6531"/>
                  </a:lnTo>
                  <a:lnTo>
                    <a:pt x="171450" y="5715"/>
                  </a:lnTo>
                  <a:lnTo>
                    <a:pt x="174716" y="4082"/>
                  </a:lnTo>
                  <a:lnTo>
                    <a:pt x="177165" y="3266"/>
                  </a:lnTo>
                  <a:lnTo>
                    <a:pt x="179614" y="1633"/>
                  </a:lnTo>
                  <a:lnTo>
                    <a:pt x="181247" y="816"/>
                  </a:lnTo>
                  <a:lnTo>
                    <a:pt x="182064" y="2449"/>
                  </a:lnTo>
                  <a:close/>
                  <a:moveTo>
                    <a:pt x="78377" y="157571"/>
                  </a:moveTo>
                  <a:lnTo>
                    <a:pt x="76744" y="158387"/>
                  </a:lnTo>
                  <a:lnTo>
                    <a:pt x="75928" y="158387"/>
                  </a:lnTo>
                  <a:lnTo>
                    <a:pt x="77561" y="155938"/>
                  </a:lnTo>
                  <a:lnTo>
                    <a:pt x="78377" y="156754"/>
                  </a:lnTo>
                  <a:lnTo>
                    <a:pt x="79194" y="156754"/>
                  </a:lnTo>
                  <a:lnTo>
                    <a:pt x="78377" y="157571"/>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62" name="Freeform: Shape 361">
              <a:extLst>
                <a:ext uri="{FF2B5EF4-FFF2-40B4-BE49-F238E27FC236}">
                  <a16:creationId xmlns:a16="http://schemas.microsoft.com/office/drawing/2014/main" id="{8B44404D-C794-49B9-E432-334472CEB38E}"/>
                </a:ext>
              </a:extLst>
            </p:cNvPr>
            <p:cNvSpPr/>
            <p:nvPr/>
          </p:nvSpPr>
          <p:spPr>
            <a:xfrm>
              <a:off x="2932611" y="3969475"/>
              <a:ext cx="72662" cy="71029"/>
            </a:xfrm>
            <a:custGeom>
              <a:avLst/>
              <a:gdLst>
                <a:gd name="connsiteX0" fmla="*/ 71846 w 72662"/>
                <a:gd name="connsiteY0" fmla="*/ 0 h 71029"/>
                <a:gd name="connsiteX1" fmla="*/ 71846 w 72662"/>
                <a:gd name="connsiteY1" fmla="*/ 0 h 71029"/>
                <a:gd name="connsiteX2" fmla="*/ 71029 w 72662"/>
                <a:gd name="connsiteY2" fmla="*/ 816 h 71029"/>
                <a:gd name="connsiteX3" fmla="*/ 70213 w 72662"/>
                <a:gd name="connsiteY3" fmla="*/ 2449 h 71029"/>
                <a:gd name="connsiteX4" fmla="*/ 70213 w 72662"/>
                <a:gd name="connsiteY4" fmla="*/ 2449 h 71029"/>
                <a:gd name="connsiteX5" fmla="*/ 70213 w 72662"/>
                <a:gd name="connsiteY5" fmla="*/ 816 h 71029"/>
                <a:gd name="connsiteX6" fmla="*/ 69396 w 72662"/>
                <a:gd name="connsiteY6" fmla="*/ 816 h 71029"/>
                <a:gd name="connsiteX7" fmla="*/ 68580 w 72662"/>
                <a:gd name="connsiteY7" fmla="*/ 1633 h 71029"/>
                <a:gd name="connsiteX8" fmla="*/ 68580 w 72662"/>
                <a:gd name="connsiteY8" fmla="*/ 2449 h 71029"/>
                <a:gd name="connsiteX9" fmla="*/ 69396 w 72662"/>
                <a:gd name="connsiteY9" fmla="*/ 3266 h 71029"/>
                <a:gd name="connsiteX10" fmla="*/ 70213 w 72662"/>
                <a:gd name="connsiteY10" fmla="*/ 3266 h 71029"/>
                <a:gd name="connsiteX11" fmla="*/ 71029 w 72662"/>
                <a:gd name="connsiteY11" fmla="*/ 3266 h 71029"/>
                <a:gd name="connsiteX12" fmla="*/ 72662 w 72662"/>
                <a:gd name="connsiteY12" fmla="*/ 9797 h 71029"/>
                <a:gd name="connsiteX13" fmla="*/ 72662 w 72662"/>
                <a:gd name="connsiteY13" fmla="*/ 11430 h 71029"/>
                <a:gd name="connsiteX14" fmla="*/ 71846 w 72662"/>
                <a:gd name="connsiteY14" fmla="*/ 13063 h 71029"/>
                <a:gd name="connsiteX15" fmla="*/ 71029 w 72662"/>
                <a:gd name="connsiteY15" fmla="*/ 14696 h 71029"/>
                <a:gd name="connsiteX16" fmla="*/ 70213 w 72662"/>
                <a:gd name="connsiteY16" fmla="*/ 15512 h 71029"/>
                <a:gd name="connsiteX17" fmla="*/ 68580 w 72662"/>
                <a:gd name="connsiteY17" fmla="*/ 19594 h 71029"/>
                <a:gd name="connsiteX18" fmla="*/ 67763 w 72662"/>
                <a:gd name="connsiteY18" fmla="*/ 26942 h 71029"/>
                <a:gd name="connsiteX19" fmla="*/ 68580 w 72662"/>
                <a:gd name="connsiteY19" fmla="*/ 33473 h 71029"/>
                <a:gd name="connsiteX20" fmla="*/ 67763 w 72662"/>
                <a:gd name="connsiteY20" fmla="*/ 39188 h 71029"/>
                <a:gd name="connsiteX21" fmla="*/ 67763 w 72662"/>
                <a:gd name="connsiteY21" fmla="*/ 40821 h 71029"/>
                <a:gd name="connsiteX22" fmla="*/ 67763 w 72662"/>
                <a:gd name="connsiteY22" fmla="*/ 42454 h 71029"/>
                <a:gd name="connsiteX23" fmla="*/ 66947 w 72662"/>
                <a:gd name="connsiteY23" fmla="*/ 42454 h 71029"/>
                <a:gd name="connsiteX24" fmla="*/ 66131 w 72662"/>
                <a:gd name="connsiteY24" fmla="*/ 42454 h 71029"/>
                <a:gd name="connsiteX25" fmla="*/ 65314 w 72662"/>
                <a:gd name="connsiteY25" fmla="*/ 41638 h 71029"/>
                <a:gd name="connsiteX26" fmla="*/ 65314 w 72662"/>
                <a:gd name="connsiteY26" fmla="*/ 40821 h 71029"/>
                <a:gd name="connsiteX27" fmla="*/ 66131 w 72662"/>
                <a:gd name="connsiteY27" fmla="*/ 40005 h 71029"/>
                <a:gd name="connsiteX28" fmla="*/ 66131 w 72662"/>
                <a:gd name="connsiteY28" fmla="*/ 38372 h 71029"/>
                <a:gd name="connsiteX29" fmla="*/ 66131 w 72662"/>
                <a:gd name="connsiteY29" fmla="*/ 37556 h 71029"/>
                <a:gd name="connsiteX30" fmla="*/ 65314 w 72662"/>
                <a:gd name="connsiteY30" fmla="*/ 39188 h 71029"/>
                <a:gd name="connsiteX31" fmla="*/ 64498 w 72662"/>
                <a:gd name="connsiteY31" fmla="*/ 40005 h 71029"/>
                <a:gd name="connsiteX32" fmla="*/ 63681 w 72662"/>
                <a:gd name="connsiteY32" fmla="*/ 40005 h 71029"/>
                <a:gd name="connsiteX33" fmla="*/ 62865 w 72662"/>
                <a:gd name="connsiteY33" fmla="*/ 40821 h 71029"/>
                <a:gd name="connsiteX34" fmla="*/ 63681 w 72662"/>
                <a:gd name="connsiteY34" fmla="*/ 42454 h 71029"/>
                <a:gd name="connsiteX35" fmla="*/ 64498 w 72662"/>
                <a:gd name="connsiteY35" fmla="*/ 43271 h 71029"/>
                <a:gd name="connsiteX36" fmla="*/ 64498 w 72662"/>
                <a:gd name="connsiteY36" fmla="*/ 44087 h 71029"/>
                <a:gd name="connsiteX37" fmla="*/ 64498 w 72662"/>
                <a:gd name="connsiteY37" fmla="*/ 44904 h 71029"/>
                <a:gd name="connsiteX38" fmla="*/ 64498 w 72662"/>
                <a:gd name="connsiteY38" fmla="*/ 48169 h 71029"/>
                <a:gd name="connsiteX39" fmla="*/ 64498 w 72662"/>
                <a:gd name="connsiteY39" fmla="*/ 48169 h 71029"/>
                <a:gd name="connsiteX40" fmla="*/ 64498 w 72662"/>
                <a:gd name="connsiteY40" fmla="*/ 47353 h 71029"/>
                <a:gd name="connsiteX41" fmla="*/ 63681 w 72662"/>
                <a:gd name="connsiteY41" fmla="*/ 47353 h 71029"/>
                <a:gd name="connsiteX42" fmla="*/ 63681 w 72662"/>
                <a:gd name="connsiteY42" fmla="*/ 48986 h 71029"/>
                <a:gd name="connsiteX43" fmla="*/ 63681 w 72662"/>
                <a:gd name="connsiteY43" fmla="*/ 49802 h 71029"/>
                <a:gd name="connsiteX44" fmla="*/ 62865 w 72662"/>
                <a:gd name="connsiteY44" fmla="*/ 50618 h 71029"/>
                <a:gd name="connsiteX45" fmla="*/ 62865 w 72662"/>
                <a:gd name="connsiteY45" fmla="*/ 51435 h 71029"/>
                <a:gd name="connsiteX46" fmla="*/ 63681 w 72662"/>
                <a:gd name="connsiteY46" fmla="*/ 52251 h 71029"/>
                <a:gd name="connsiteX47" fmla="*/ 64498 w 72662"/>
                <a:gd name="connsiteY47" fmla="*/ 52251 h 71029"/>
                <a:gd name="connsiteX48" fmla="*/ 65314 w 72662"/>
                <a:gd name="connsiteY48" fmla="*/ 52251 h 71029"/>
                <a:gd name="connsiteX49" fmla="*/ 66131 w 72662"/>
                <a:gd name="connsiteY49" fmla="*/ 53884 h 71029"/>
                <a:gd name="connsiteX50" fmla="*/ 66131 w 72662"/>
                <a:gd name="connsiteY50" fmla="*/ 55517 h 71029"/>
                <a:gd name="connsiteX51" fmla="*/ 64498 w 72662"/>
                <a:gd name="connsiteY51" fmla="*/ 57150 h 71029"/>
                <a:gd name="connsiteX52" fmla="*/ 63681 w 72662"/>
                <a:gd name="connsiteY52" fmla="*/ 57966 h 71029"/>
                <a:gd name="connsiteX53" fmla="*/ 62865 w 72662"/>
                <a:gd name="connsiteY53" fmla="*/ 59599 h 71029"/>
                <a:gd name="connsiteX54" fmla="*/ 62048 w 72662"/>
                <a:gd name="connsiteY54" fmla="*/ 61232 h 71029"/>
                <a:gd name="connsiteX55" fmla="*/ 62048 w 72662"/>
                <a:gd name="connsiteY55" fmla="*/ 62048 h 71029"/>
                <a:gd name="connsiteX56" fmla="*/ 62865 w 72662"/>
                <a:gd name="connsiteY56" fmla="*/ 64498 h 71029"/>
                <a:gd name="connsiteX57" fmla="*/ 63681 w 72662"/>
                <a:gd name="connsiteY57" fmla="*/ 66131 h 71029"/>
                <a:gd name="connsiteX58" fmla="*/ 64498 w 72662"/>
                <a:gd name="connsiteY58" fmla="*/ 67763 h 71029"/>
                <a:gd name="connsiteX59" fmla="*/ 65314 w 72662"/>
                <a:gd name="connsiteY59" fmla="*/ 67763 h 71029"/>
                <a:gd name="connsiteX60" fmla="*/ 65314 w 72662"/>
                <a:gd name="connsiteY60" fmla="*/ 69396 h 71029"/>
                <a:gd name="connsiteX61" fmla="*/ 64498 w 72662"/>
                <a:gd name="connsiteY61" fmla="*/ 70213 h 71029"/>
                <a:gd name="connsiteX62" fmla="*/ 62865 w 72662"/>
                <a:gd name="connsiteY62" fmla="*/ 71029 h 71029"/>
                <a:gd name="connsiteX63" fmla="*/ 61232 w 72662"/>
                <a:gd name="connsiteY63" fmla="*/ 71029 h 71029"/>
                <a:gd name="connsiteX64" fmla="*/ 57966 w 72662"/>
                <a:gd name="connsiteY64" fmla="*/ 70213 h 71029"/>
                <a:gd name="connsiteX65" fmla="*/ 57150 w 72662"/>
                <a:gd name="connsiteY65" fmla="*/ 70213 h 71029"/>
                <a:gd name="connsiteX66" fmla="*/ 56334 w 72662"/>
                <a:gd name="connsiteY66" fmla="*/ 70213 h 71029"/>
                <a:gd name="connsiteX67" fmla="*/ 56334 w 72662"/>
                <a:gd name="connsiteY67" fmla="*/ 69396 h 71029"/>
                <a:gd name="connsiteX68" fmla="*/ 55517 w 72662"/>
                <a:gd name="connsiteY68" fmla="*/ 68580 h 71029"/>
                <a:gd name="connsiteX69" fmla="*/ 53884 w 72662"/>
                <a:gd name="connsiteY69" fmla="*/ 66947 h 71029"/>
                <a:gd name="connsiteX70" fmla="*/ 53068 w 72662"/>
                <a:gd name="connsiteY70" fmla="*/ 66947 h 71029"/>
                <a:gd name="connsiteX71" fmla="*/ 51435 w 72662"/>
                <a:gd name="connsiteY71" fmla="*/ 66947 h 71029"/>
                <a:gd name="connsiteX72" fmla="*/ 48986 w 72662"/>
                <a:gd name="connsiteY72" fmla="*/ 66131 h 71029"/>
                <a:gd name="connsiteX73" fmla="*/ 48169 w 72662"/>
                <a:gd name="connsiteY73" fmla="*/ 66131 h 71029"/>
                <a:gd name="connsiteX74" fmla="*/ 46536 w 72662"/>
                <a:gd name="connsiteY74" fmla="*/ 66947 h 71029"/>
                <a:gd name="connsiteX75" fmla="*/ 44904 w 72662"/>
                <a:gd name="connsiteY75" fmla="*/ 67763 h 71029"/>
                <a:gd name="connsiteX76" fmla="*/ 40821 w 72662"/>
                <a:gd name="connsiteY76" fmla="*/ 66131 h 71029"/>
                <a:gd name="connsiteX77" fmla="*/ 37556 w 72662"/>
                <a:gd name="connsiteY77" fmla="*/ 65314 h 71029"/>
                <a:gd name="connsiteX78" fmla="*/ 35106 w 72662"/>
                <a:gd name="connsiteY78" fmla="*/ 64498 h 71029"/>
                <a:gd name="connsiteX79" fmla="*/ 34290 w 72662"/>
                <a:gd name="connsiteY79" fmla="*/ 64498 h 71029"/>
                <a:gd name="connsiteX80" fmla="*/ 33473 w 72662"/>
                <a:gd name="connsiteY80" fmla="*/ 64498 h 71029"/>
                <a:gd name="connsiteX81" fmla="*/ 32657 w 72662"/>
                <a:gd name="connsiteY81" fmla="*/ 65314 h 71029"/>
                <a:gd name="connsiteX82" fmla="*/ 31841 w 72662"/>
                <a:gd name="connsiteY82" fmla="*/ 66131 h 71029"/>
                <a:gd name="connsiteX83" fmla="*/ 31841 w 72662"/>
                <a:gd name="connsiteY83" fmla="*/ 66131 h 71029"/>
                <a:gd name="connsiteX84" fmla="*/ 31841 w 72662"/>
                <a:gd name="connsiteY84" fmla="*/ 66131 h 71029"/>
                <a:gd name="connsiteX85" fmla="*/ 31841 w 72662"/>
                <a:gd name="connsiteY85" fmla="*/ 66131 h 71029"/>
                <a:gd name="connsiteX86" fmla="*/ 31841 w 72662"/>
                <a:gd name="connsiteY86" fmla="*/ 65314 h 71029"/>
                <a:gd name="connsiteX87" fmla="*/ 30208 w 72662"/>
                <a:gd name="connsiteY87" fmla="*/ 63681 h 71029"/>
                <a:gd name="connsiteX88" fmla="*/ 27759 w 72662"/>
                <a:gd name="connsiteY88" fmla="*/ 61232 h 71029"/>
                <a:gd name="connsiteX89" fmla="*/ 19594 w 72662"/>
                <a:gd name="connsiteY89" fmla="*/ 54701 h 71029"/>
                <a:gd name="connsiteX90" fmla="*/ 16329 w 72662"/>
                <a:gd name="connsiteY90" fmla="*/ 50618 h 71029"/>
                <a:gd name="connsiteX91" fmla="*/ 14696 w 72662"/>
                <a:gd name="connsiteY91" fmla="*/ 47353 h 71029"/>
                <a:gd name="connsiteX92" fmla="*/ 13063 w 72662"/>
                <a:gd name="connsiteY92" fmla="*/ 45720 h 71029"/>
                <a:gd name="connsiteX93" fmla="*/ 8164 w 72662"/>
                <a:gd name="connsiteY93" fmla="*/ 42454 h 71029"/>
                <a:gd name="connsiteX94" fmla="*/ 7348 w 72662"/>
                <a:gd name="connsiteY94" fmla="*/ 40821 h 71029"/>
                <a:gd name="connsiteX95" fmla="*/ 3266 w 72662"/>
                <a:gd name="connsiteY95" fmla="*/ 36739 h 71029"/>
                <a:gd name="connsiteX96" fmla="*/ 0 w 72662"/>
                <a:gd name="connsiteY96" fmla="*/ 34290 h 71029"/>
                <a:gd name="connsiteX97" fmla="*/ 0 w 72662"/>
                <a:gd name="connsiteY97" fmla="*/ 33473 h 71029"/>
                <a:gd name="connsiteX98" fmla="*/ 1633 w 72662"/>
                <a:gd name="connsiteY98" fmla="*/ 31841 h 71029"/>
                <a:gd name="connsiteX99" fmla="*/ 2449 w 72662"/>
                <a:gd name="connsiteY99" fmla="*/ 31841 h 71029"/>
                <a:gd name="connsiteX100" fmla="*/ 3266 w 72662"/>
                <a:gd name="connsiteY100" fmla="*/ 32657 h 71029"/>
                <a:gd name="connsiteX101" fmla="*/ 4082 w 72662"/>
                <a:gd name="connsiteY101" fmla="*/ 33473 h 71029"/>
                <a:gd name="connsiteX102" fmla="*/ 4898 w 72662"/>
                <a:gd name="connsiteY102" fmla="*/ 33473 h 71029"/>
                <a:gd name="connsiteX103" fmla="*/ 5715 w 72662"/>
                <a:gd name="connsiteY103" fmla="*/ 32657 h 71029"/>
                <a:gd name="connsiteX104" fmla="*/ 5715 w 72662"/>
                <a:gd name="connsiteY104" fmla="*/ 31841 h 71029"/>
                <a:gd name="connsiteX105" fmla="*/ 10613 w 72662"/>
                <a:gd name="connsiteY105" fmla="*/ 31841 h 71029"/>
                <a:gd name="connsiteX106" fmla="*/ 11430 w 72662"/>
                <a:gd name="connsiteY106" fmla="*/ 31841 h 71029"/>
                <a:gd name="connsiteX107" fmla="*/ 12246 w 72662"/>
                <a:gd name="connsiteY107" fmla="*/ 31024 h 71029"/>
                <a:gd name="connsiteX108" fmla="*/ 13063 w 72662"/>
                <a:gd name="connsiteY108" fmla="*/ 30208 h 71029"/>
                <a:gd name="connsiteX109" fmla="*/ 13063 w 72662"/>
                <a:gd name="connsiteY109" fmla="*/ 29391 h 71029"/>
                <a:gd name="connsiteX110" fmla="*/ 13063 w 72662"/>
                <a:gd name="connsiteY110" fmla="*/ 28575 h 71029"/>
                <a:gd name="connsiteX111" fmla="*/ 13879 w 72662"/>
                <a:gd name="connsiteY111" fmla="*/ 27759 h 71029"/>
                <a:gd name="connsiteX112" fmla="*/ 15512 w 72662"/>
                <a:gd name="connsiteY112" fmla="*/ 27759 h 71029"/>
                <a:gd name="connsiteX113" fmla="*/ 16329 w 72662"/>
                <a:gd name="connsiteY113" fmla="*/ 27759 h 71029"/>
                <a:gd name="connsiteX114" fmla="*/ 16329 w 72662"/>
                <a:gd name="connsiteY114" fmla="*/ 26942 h 71029"/>
                <a:gd name="connsiteX115" fmla="*/ 16329 w 72662"/>
                <a:gd name="connsiteY115" fmla="*/ 25309 h 71029"/>
                <a:gd name="connsiteX116" fmla="*/ 15512 w 72662"/>
                <a:gd name="connsiteY116" fmla="*/ 21227 h 71029"/>
                <a:gd name="connsiteX117" fmla="*/ 15512 w 72662"/>
                <a:gd name="connsiteY117" fmla="*/ 20411 h 71029"/>
                <a:gd name="connsiteX118" fmla="*/ 15512 w 72662"/>
                <a:gd name="connsiteY118" fmla="*/ 19594 h 71029"/>
                <a:gd name="connsiteX119" fmla="*/ 16329 w 72662"/>
                <a:gd name="connsiteY119" fmla="*/ 19594 h 71029"/>
                <a:gd name="connsiteX120" fmla="*/ 17961 w 72662"/>
                <a:gd name="connsiteY120" fmla="*/ 19594 h 71029"/>
                <a:gd name="connsiteX121" fmla="*/ 22043 w 72662"/>
                <a:gd name="connsiteY121" fmla="*/ 19594 h 71029"/>
                <a:gd name="connsiteX122" fmla="*/ 22860 w 72662"/>
                <a:gd name="connsiteY122" fmla="*/ 19594 h 71029"/>
                <a:gd name="connsiteX123" fmla="*/ 24493 w 72662"/>
                <a:gd name="connsiteY123" fmla="*/ 17145 h 71029"/>
                <a:gd name="connsiteX124" fmla="*/ 26126 w 72662"/>
                <a:gd name="connsiteY124" fmla="*/ 15512 h 71029"/>
                <a:gd name="connsiteX125" fmla="*/ 26942 w 72662"/>
                <a:gd name="connsiteY125" fmla="*/ 14696 h 71029"/>
                <a:gd name="connsiteX126" fmla="*/ 27759 w 72662"/>
                <a:gd name="connsiteY126" fmla="*/ 14696 h 71029"/>
                <a:gd name="connsiteX127" fmla="*/ 28575 w 72662"/>
                <a:gd name="connsiteY127" fmla="*/ 16329 h 71029"/>
                <a:gd name="connsiteX128" fmla="*/ 31841 w 72662"/>
                <a:gd name="connsiteY128" fmla="*/ 18778 h 71029"/>
                <a:gd name="connsiteX129" fmla="*/ 32657 w 72662"/>
                <a:gd name="connsiteY129" fmla="*/ 18778 h 71029"/>
                <a:gd name="connsiteX130" fmla="*/ 32657 w 72662"/>
                <a:gd name="connsiteY130" fmla="*/ 18778 h 71029"/>
                <a:gd name="connsiteX131" fmla="*/ 32657 w 72662"/>
                <a:gd name="connsiteY131" fmla="*/ 18778 h 71029"/>
                <a:gd name="connsiteX132" fmla="*/ 32657 w 72662"/>
                <a:gd name="connsiteY132" fmla="*/ 17961 h 71029"/>
                <a:gd name="connsiteX133" fmla="*/ 33473 w 72662"/>
                <a:gd name="connsiteY133" fmla="*/ 17145 h 71029"/>
                <a:gd name="connsiteX134" fmla="*/ 35106 w 72662"/>
                <a:gd name="connsiteY134" fmla="*/ 16329 h 71029"/>
                <a:gd name="connsiteX135" fmla="*/ 36739 w 72662"/>
                <a:gd name="connsiteY135" fmla="*/ 14696 h 71029"/>
                <a:gd name="connsiteX136" fmla="*/ 38372 w 72662"/>
                <a:gd name="connsiteY136" fmla="*/ 13063 h 71029"/>
                <a:gd name="connsiteX137" fmla="*/ 40005 w 72662"/>
                <a:gd name="connsiteY137" fmla="*/ 12246 h 71029"/>
                <a:gd name="connsiteX138" fmla="*/ 41638 w 72662"/>
                <a:gd name="connsiteY138" fmla="*/ 12246 h 71029"/>
                <a:gd name="connsiteX139" fmla="*/ 42454 w 72662"/>
                <a:gd name="connsiteY139" fmla="*/ 11430 h 71029"/>
                <a:gd name="connsiteX140" fmla="*/ 42454 w 72662"/>
                <a:gd name="connsiteY140" fmla="*/ 10613 h 71029"/>
                <a:gd name="connsiteX141" fmla="*/ 42454 w 72662"/>
                <a:gd name="connsiteY141" fmla="*/ 9797 h 71029"/>
                <a:gd name="connsiteX142" fmla="*/ 43271 w 72662"/>
                <a:gd name="connsiteY142" fmla="*/ 8164 h 71029"/>
                <a:gd name="connsiteX143" fmla="*/ 44087 w 72662"/>
                <a:gd name="connsiteY143" fmla="*/ 7348 h 71029"/>
                <a:gd name="connsiteX144" fmla="*/ 44904 w 72662"/>
                <a:gd name="connsiteY144" fmla="*/ 7348 h 71029"/>
                <a:gd name="connsiteX145" fmla="*/ 44904 w 72662"/>
                <a:gd name="connsiteY145" fmla="*/ 6531 h 71029"/>
                <a:gd name="connsiteX146" fmla="*/ 44904 w 72662"/>
                <a:gd name="connsiteY146" fmla="*/ 5715 h 71029"/>
                <a:gd name="connsiteX147" fmla="*/ 44904 w 72662"/>
                <a:gd name="connsiteY147" fmla="*/ 4898 h 71029"/>
                <a:gd name="connsiteX148" fmla="*/ 45720 w 72662"/>
                <a:gd name="connsiteY148" fmla="*/ 4082 h 71029"/>
                <a:gd name="connsiteX149" fmla="*/ 48169 w 72662"/>
                <a:gd name="connsiteY149" fmla="*/ 3266 h 71029"/>
                <a:gd name="connsiteX150" fmla="*/ 48986 w 72662"/>
                <a:gd name="connsiteY150" fmla="*/ 3266 h 71029"/>
                <a:gd name="connsiteX151" fmla="*/ 49802 w 72662"/>
                <a:gd name="connsiteY151" fmla="*/ 4898 h 71029"/>
                <a:gd name="connsiteX152" fmla="*/ 51435 w 72662"/>
                <a:gd name="connsiteY152" fmla="*/ 5715 h 71029"/>
                <a:gd name="connsiteX153" fmla="*/ 53068 w 72662"/>
                <a:gd name="connsiteY153" fmla="*/ 6531 h 71029"/>
                <a:gd name="connsiteX154" fmla="*/ 54701 w 72662"/>
                <a:gd name="connsiteY154" fmla="*/ 6531 h 71029"/>
                <a:gd name="connsiteX155" fmla="*/ 55517 w 72662"/>
                <a:gd name="connsiteY155" fmla="*/ 5715 h 71029"/>
                <a:gd name="connsiteX156" fmla="*/ 56334 w 72662"/>
                <a:gd name="connsiteY156" fmla="*/ 5715 h 71029"/>
                <a:gd name="connsiteX157" fmla="*/ 57150 w 72662"/>
                <a:gd name="connsiteY157" fmla="*/ 5715 h 71029"/>
                <a:gd name="connsiteX158" fmla="*/ 57966 w 72662"/>
                <a:gd name="connsiteY158" fmla="*/ 5715 h 71029"/>
                <a:gd name="connsiteX159" fmla="*/ 57966 w 72662"/>
                <a:gd name="connsiteY159" fmla="*/ 4898 h 71029"/>
                <a:gd name="connsiteX160" fmla="*/ 57966 w 72662"/>
                <a:gd name="connsiteY160" fmla="*/ 4898 h 71029"/>
                <a:gd name="connsiteX161" fmla="*/ 58783 w 72662"/>
                <a:gd name="connsiteY161" fmla="*/ 4898 h 71029"/>
                <a:gd name="connsiteX162" fmla="*/ 59599 w 72662"/>
                <a:gd name="connsiteY162" fmla="*/ 4898 h 71029"/>
                <a:gd name="connsiteX163" fmla="*/ 60416 w 72662"/>
                <a:gd name="connsiteY163" fmla="*/ 4898 h 71029"/>
                <a:gd name="connsiteX164" fmla="*/ 60416 w 72662"/>
                <a:gd name="connsiteY164" fmla="*/ 4898 h 71029"/>
                <a:gd name="connsiteX165" fmla="*/ 60416 w 72662"/>
                <a:gd name="connsiteY165" fmla="*/ 4898 h 71029"/>
                <a:gd name="connsiteX166" fmla="*/ 61232 w 72662"/>
                <a:gd name="connsiteY166" fmla="*/ 4898 h 71029"/>
                <a:gd name="connsiteX167" fmla="*/ 62865 w 72662"/>
                <a:gd name="connsiteY167" fmla="*/ 4898 h 71029"/>
                <a:gd name="connsiteX168" fmla="*/ 64498 w 72662"/>
                <a:gd name="connsiteY168" fmla="*/ 4898 h 71029"/>
                <a:gd name="connsiteX169" fmla="*/ 66131 w 72662"/>
                <a:gd name="connsiteY169" fmla="*/ 4082 h 71029"/>
                <a:gd name="connsiteX170" fmla="*/ 67763 w 72662"/>
                <a:gd name="connsiteY170" fmla="*/ 3266 h 71029"/>
                <a:gd name="connsiteX171" fmla="*/ 68580 w 72662"/>
                <a:gd name="connsiteY171" fmla="*/ 3266 h 71029"/>
                <a:gd name="connsiteX172" fmla="*/ 69396 w 72662"/>
                <a:gd name="connsiteY172" fmla="*/ 2449 h 71029"/>
                <a:gd name="connsiteX173" fmla="*/ 70213 w 72662"/>
                <a:gd name="connsiteY173" fmla="*/ 1633 h 71029"/>
                <a:gd name="connsiteX174" fmla="*/ 71846 w 72662"/>
                <a:gd name="connsiteY174" fmla="*/ 816 h 71029"/>
                <a:gd name="connsiteX175" fmla="*/ 71846 w 72662"/>
                <a:gd name="connsiteY175" fmla="*/ 0 h 7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2662" h="71029">
                  <a:moveTo>
                    <a:pt x="71846" y="0"/>
                  </a:moveTo>
                  <a:lnTo>
                    <a:pt x="71846" y="0"/>
                  </a:lnTo>
                  <a:lnTo>
                    <a:pt x="71029" y="816"/>
                  </a:lnTo>
                  <a:lnTo>
                    <a:pt x="70213" y="2449"/>
                  </a:lnTo>
                  <a:lnTo>
                    <a:pt x="70213" y="2449"/>
                  </a:lnTo>
                  <a:lnTo>
                    <a:pt x="70213" y="816"/>
                  </a:lnTo>
                  <a:lnTo>
                    <a:pt x="69396" y="816"/>
                  </a:lnTo>
                  <a:lnTo>
                    <a:pt x="68580" y="1633"/>
                  </a:lnTo>
                  <a:lnTo>
                    <a:pt x="68580" y="2449"/>
                  </a:lnTo>
                  <a:lnTo>
                    <a:pt x="69396" y="3266"/>
                  </a:lnTo>
                  <a:lnTo>
                    <a:pt x="70213" y="3266"/>
                  </a:lnTo>
                  <a:lnTo>
                    <a:pt x="71029" y="3266"/>
                  </a:lnTo>
                  <a:lnTo>
                    <a:pt x="72662" y="9797"/>
                  </a:lnTo>
                  <a:lnTo>
                    <a:pt x="72662" y="11430"/>
                  </a:lnTo>
                  <a:lnTo>
                    <a:pt x="71846" y="13063"/>
                  </a:lnTo>
                  <a:lnTo>
                    <a:pt x="71029" y="14696"/>
                  </a:lnTo>
                  <a:lnTo>
                    <a:pt x="70213" y="15512"/>
                  </a:lnTo>
                  <a:lnTo>
                    <a:pt x="68580" y="19594"/>
                  </a:lnTo>
                  <a:lnTo>
                    <a:pt x="67763" y="26942"/>
                  </a:lnTo>
                  <a:lnTo>
                    <a:pt x="68580" y="33473"/>
                  </a:lnTo>
                  <a:lnTo>
                    <a:pt x="67763" y="39188"/>
                  </a:lnTo>
                  <a:lnTo>
                    <a:pt x="67763" y="40821"/>
                  </a:lnTo>
                  <a:lnTo>
                    <a:pt x="67763" y="42454"/>
                  </a:lnTo>
                  <a:lnTo>
                    <a:pt x="66947" y="42454"/>
                  </a:lnTo>
                  <a:lnTo>
                    <a:pt x="66131" y="42454"/>
                  </a:lnTo>
                  <a:lnTo>
                    <a:pt x="65314" y="41638"/>
                  </a:lnTo>
                  <a:lnTo>
                    <a:pt x="65314" y="40821"/>
                  </a:lnTo>
                  <a:lnTo>
                    <a:pt x="66131" y="40005"/>
                  </a:lnTo>
                  <a:lnTo>
                    <a:pt x="66131" y="38372"/>
                  </a:lnTo>
                  <a:lnTo>
                    <a:pt x="66131" y="37556"/>
                  </a:lnTo>
                  <a:lnTo>
                    <a:pt x="65314" y="39188"/>
                  </a:lnTo>
                  <a:lnTo>
                    <a:pt x="64498" y="40005"/>
                  </a:lnTo>
                  <a:lnTo>
                    <a:pt x="63681" y="40005"/>
                  </a:lnTo>
                  <a:lnTo>
                    <a:pt x="62865" y="40821"/>
                  </a:lnTo>
                  <a:lnTo>
                    <a:pt x="63681" y="42454"/>
                  </a:lnTo>
                  <a:lnTo>
                    <a:pt x="64498" y="43271"/>
                  </a:lnTo>
                  <a:lnTo>
                    <a:pt x="64498" y="44087"/>
                  </a:lnTo>
                  <a:lnTo>
                    <a:pt x="64498" y="44904"/>
                  </a:lnTo>
                  <a:lnTo>
                    <a:pt x="64498" y="48169"/>
                  </a:lnTo>
                  <a:lnTo>
                    <a:pt x="64498" y="48169"/>
                  </a:lnTo>
                  <a:lnTo>
                    <a:pt x="64498" y="47353"/>
                  </a:lnTo>
                  <a:lnTo>
                    <a:pt x="63681" y="47353"/>
                  </a:lnTo>
                  <a:lnTo>
                    <a:pt x="63681" y="48986"/>
                  </a:lnTo>
                  <a:lnTo>
                    <a:pt x="63681" y="49802"/>
                  </a:lnTo>
                  <a:lnTo>
                    <a:pt x="62865" y="50618"/>
                  </a:lnTo>
                  <a:lnTo>
                    <a:pt x="62865" y="51435"/>
                  </a:lnTo>
                  <a:lnTo>
                    <a:pt x="63681" y="52251"/>
                  </a:lnTo>
                  <a:lnTo>
                    <a:pt x="64498" y="52251"/>
                  </a:lnTo>
                  <a:lnTo>
                    <a:pt x="65314" y="52251"/>
                  </a:lnTo>
                  <a:lnTo>
                    <a:pt x="66131" y="53884"/>
                  </a:lnTo>
                  <a:lnTo>
                    <a:pt x="66131" y="55517"/>
                  </a:lnTo>
                  <a:lnTo>
                    <a:pt x="64498" y="57150"/>
                  </a:lnTo>
                  <a:lnTo>
                    <a:pt x="63681" y="57966"/>
                  </a:lnTo>
                  <a:lnTo>
                    <a:pt x="62865" y="59599"/>
                  </a:lnTo>
                  <a:lnTo>
                    <a:pt x="62048" y="61232"/>
                  </a:lnTo>
                  <a:lnTo>
                    <a:pt x="62048" y="62048"/>
                  </a:lnTo>
                  <a:lnTo>
                    <a:pt x="62865" y="64498"/>
                  </a:lnTo>
                  <a:lnTo>
                    <a:pt x="63681" y="66131"/>
                  </a:lnTo>
                  <a:lnTo>
                    <a:pt x="64498" y="67763"/>
                  </a:lnTo>
                  <a:lnTo>
                    <a:pt x="65314" y="67763"/>
                  </a:lnTo>
                  <a:lnTo>
                    <a:pt x="65314" y="69396"/>
                  </a:lnTo>
                  <a:lnTo>
                    <a:pt x="64498" y="70213"/>
                  </a:lnTo>
                  <a:lnTo>
                    <a:pt x="62865" y="71029"/>
                  </a:lnTo>
                  <a:lnTo>
                    <a:pt x="61232" y="71029"/>
                  </a:lnTo>
                  <a:lnTo>
                    <a:pt x="57966" y="70213"/>
                  </a:lnTo>
                  <a:lnTo>
                    <a:pt x="57150" y="70213"/>
                  </a:lnTo>
                  <a:lnTo>
                    <a:pt x="56334" y="70213"/>
                  </a:lnTo>
                  <a:lnTo>
                    <a:pt x="56334" y="69396"/>
                  </a:lnTo>
                  <a:lnTo>
                    <a:pt x="55517" y="68580"/>
                  </a:lnTo>
                  <a:lnTo>
                    <a:pt x="53884" y="66947"/>
                  </a:lnTo>
                  <a:lnTo>
                    <a:pt x="53068" y="66947"/>
                  </a:lnTo>
                  <a:lnTo>
                    <a:pt x="51435" y="66947"/>
                  </a:lnTo>
                  <a:lnTo>
                    <a:pt x="48986" y="66131"/>
                  </a:lnTo>
                  <a:lnTo>
                    <a:pt x="48169" y="66131"/>
                  </a:lnTo>
                  <a:lnTo>
                    <a:pt x="46536" y="66947"/>
                  </a:lnTo>
                  <a:lnTo>
                    <a:pt x="44904" y="67763"/>
                  </a:lnTo>
                  <a:lnTo>
                    <a:pt x="40821" y="66131"/>
                  </a:lnTo>
                  <a:lnTo>
                    <a:pt x="37556" y="65314"/>
                  </a:lnTo>
                  <a:lnTo>
                    <a:pt x="35106" y="64498"/>
                  </a:lnTo>
                  <a:lnTo>
                    <a:pt x="34290" y="64498"/>
                  </a:lnTo>
                  <a:lnTo>
                    <a:pt x="33473" y="64498"/>
                  </a:lnTo>
                  <a:lnTo>
                    <a:pt x="32657" y="65314"/>
                  </a:lnTo>
                  <a:lnTo>
                    <a:pt x="31841" y="66131"/>
                  </a:lnTo>
                  <a:lnTo>
                    <a:pt x="31841" y="66131"/>
                  </a:lnTo>
                  <a:lnTo>
                    <a:pt x="31841" y="66131"/>
                  </a:lnTo>
                  <a:lnTo>
                    <a:pt x="31841" y="66131"/>
                  </a:lnTo>
                  <a:lnTo>
                    <a:pt x="31841" y="65314"/>
                  </a:lnTo>
                  <a:lnTo>
                    <a:pt x="30208" y="63681"/>
                  </a:lnTo>
                  <a:lnTo>
                    <a:pt x="27759" y="61232"/>
                  </a:lnTo>
                  <a:lnTo>
                    <a:pt x="19594" y="54701"/>
                  </a:lnTo>
                  <a:lnTo>
                    <a:pt x="16329" y="50618"/>
                  </a:lnTo>
                  <a:lnTo>
                    <a:pt x="14696" y="47353"/>
                  </a:lnTo>
                  <a:lnTo>
                    <a:pt x="13063" y="45720"/>
                  </a:lnTo>
                  <a:lnTo>
                    <a:pt x="8164" y="42454"/>
                  </a:lnTo>
                  <a:lnTo>
                    <a:pt x="7348" y="40821"/>
                  </a:lnTo>
                  <a:lnTo>
                    <a:pt x="3266" y="36739"/>
                  </a:lnTo>
                  <a:lnTo>
                    <a:pt x="0" y="34290"/>
                  </a:lnTo>
                  <a:lnTo>
                    <a:pt x="0" y="33473"/>
                  </a:lnTo>
                  <a:lnTo>
                    <a:pt x="1633" y="31841"/>
                  </a:lnTo>
                  <a:lnTo>
                    <a:pt x="2449" y="31841"/>
                  </a:lnTo>
                  <a:lnTo>
                    <a:pt x="3266" y="32657"/>
                  </a:lnTo>
                  <a:lnTo>
                    <a:pt x="4082" y="33473"/>
                  </a:lnTo>
                  <a:lnTo>
                    <a:pt x="4898" y="33473"/>
                  </a:lnTo>
                  <a:lnTo>
                    <a:pt x="5715" y="32657"/>
                  </a:lnTo>
                  <a:lnTo>
                    <a:pt x="5715" y="31841"/>
                  </a:lnTo>
                  <a:lnTo>
                    <a:pt x="10613" y="31841"/>
                  </a:lnTo>
                  <a:lnTo>
                    <a:pt x="11430" y="31841"/>
                  </a:lnTo>
                  <a:lnTo>
                    <a:pt x="12246" y="31024"/>
                  </a:lnTo>
                  <a:lnTo>
                    <a:pt x="13063" y="30208"/>
                  </a:lnTo>
                  <a:lnTo>
                    <a:pt x="13063" y="29391"/>
                  </a:lnTo>
                  <a:lnTo>
                    <a:pt x="13063" y="28575"/>
                  </a:lnTo>
                  <a:lnTo>
                    <a:pt x="13879" y="27759"/>
                  </a:lnTo>
                  <a:lnTo>
                    <a:pt x="15512" y="27759"/>
                  </a:lnTo>
                  <a:lnTo>
                    <a:pt x="16329" y="27759"/>
                  </a:lnTo>
                  <a:lnTo>
                    <a:pt x="16329" y="26942"/>
                  </a:lnTo>
                  <a:lnTo>
                    <a:pt x="16329" y="25309"/>
                  </a:lnTo>
                  <a:lnTo>
                    <a:pt x="15512" y="21227"/>
                  </a:lnTo>
                  <a:lnTo>
                    <a:pt x="15512" y="20411"/>
                  </a:lnTo>
                  <a:lnTo>
                    <a:pt x="15512" y="19594"/>
                  </a:lnTo>
                  <a:lnTo>
                    <a:pt x="16329" y="19594"/>
                  </a:lnTo>
                  <a:lnTo>
                    <a:pt x="17961" y="19594"/>
                  </a:lnTo>
                  <a:lnTo>
                    <a:pt x="22043" y="19594"/>
                  </a:lnTo>
                  <a:lnTo>
                    <a:pt x="22860" y="19594"/>
                  </a:lnTo>
                  <a:lnTo>
                    <a:pt x="24493" y="17145"/>
                  </a:lnTo>
                  <a:lnTo>
                    <a:pt x="26126" y="15512"/>
                  </a:lnTo>
                  <a:lnTo>
                    <a:pt x="26942" y="14696"/>
                  </a:lnTo>
                  <a:lnTo>
                    <a:pt x="27759" y="14696"/>
                  </a:lnTo>
                  <a:lnTo>
                    <a:pt x="28575" y="16329"/>
                  </a:lnTo>
                  <a:lnTo>
                    <a:pt x="31841" y="18778"/>
                  </a:lnTo>
                  <a:lnTo>
                    <a:pt x="32657" y="18778"/>
                  </a:lnTo>
                  <a:lnTo>
                    <a:pt x="32657" y="18778"/>
                  </a:lnTo>
                  <a:lnTo>
                    <a:pt x="32657" y="18778"/>
                  </a:lnTo>
                  <a:lnTo>
                    <a:pt x="32657" y="17961"/>
                  </a:lnTo>
                  <a:lnTo>
                    <a:pt x="33473" y="17145"/>
                  </a:lnTo>
                  <a:lnTo>
                    <a:pt x="35106" y="16329"/>
                  </a:lnTo>
                  <a:lnTo>
                    <a:pt x="36739" y="14696"/>
                  </a:lnTo>
                  <a:lnTo>
                    <a:pt x="38372" y="13063"/>
                  </a:lnTo>
                  <a:lnTo>
                    <a:pt x="40005" y="12246"/>
                  </a:lnTo>
                  <a:lnTo>
                    <a:pt x="41638" y="12246"/>
                  </a:lnTo>
                  <a:lnTo>
                    <a:pt x="42454" y="11430"/>
                  </a:lnTo>
                  <a:lnTo>
                    <a:pt x="42454" y="10613"/>
                  </a:lnTo>
                  <a:lnTo>
                    <a:pt x="42454" y="9797"/>
                  </a:lnTo>
                  <a:lnTo>
                    <a:pt x="43271" y="8164"/>
                  </a:lnTo>
                  <a:lnTo>
                    <a:pt x="44087" y="7348"/>
                  </a:lnTo>
                  <a:lnTo>
                    <a:pt x="44904" y="7348"/>
                  </a:lnTo>
                  <a:lnTo>
                    <a:pt x="44904" y="6531"/>
                  </a:lnTo>
                  <a:lnTo>
                    <a:pt x="44904" y="5715"/>
                  </a:lnTo>
                  <a:lnTo>
                    <a:pt x="44904" y="4898"/>
                  </a:lnTo>
                  <a:lnTo>
                    <a:pt x="45720" y="4082"/>
                  </a:lnTo>
                  <a:lnTo>
                    <a:pt x="48169" y="3266"/>
                  </a:lnTo>
                  <a:lnTo>
                    <a:pt x="48986" y="3266"/>
                  </a:lnTo>
                  <a:lnTo>
                    <a:pt x="49802" y="4898"/>
                  </a:lnTo>
                  <a:lnTo>
                    <a:pt x="51435" y="5715"/>
                  </a:lnTo>
                  <a:lnTo>
                    <a:pt x="53068" y="6531"/>
                  </a:lnTo>
                  <a:lnTo>
                    <a:pt x="54701" y="6531"/>
                  </a:lnTo>
                  <a:lnTo>
                    <a:pt x="55517" y="5715"/>
                  </a:lnTo>
                  <a:lnTo>
                    <a:pt x="56334" y="5715"/>
                  </a:lnTo>
                  <a:lnTo>
                    <a:pt x="57150" y="5715"/>
                  </a:lnTo>
                  <a:lnTo>
                    <a:pt x="57966" y="5715"/>
                  </a:lnTo>
                  <a:lnTo>
                    <a:pt x="57966" y="4898"/>
                  </a:lnTo>
                  <a:lnTo>
                    <a:pt x="57966" y="4898"/>
                  </a:lnTo>
                  <a:lnTo>
                    <a:pt x="58783" y="4898"/>
                  </a:lnTo>
                  <a:lnTo>
                    <a:pt x="59599" y="4898"/>
                  </a:lnTo>
                  <a:lnTo>
                    <a:pt x="60416" y="4898"/>
                  </a:lnTo>
                  <a:lnTo>
                    <a:pt x="60416" y="4898"/>
                  </a:lnTo>
                  <a:lnTo>
                    <a:pt x="60416" y="4898"/>
                  </a:lnTo>
                  <a:lnTo>
                    <a:pt x="61232" y="4898"/>
                  </a:lnTo>
                  <a:lnTo>
                    <a:pt x="62865" y="4898"/>
                  </a:lnTo>
                  <a:lnTo>
                    <a:pt x="64498" y="4898"/>
                  </a:lnTo>
                  <a:lnTo>
                    <a:pt x="66131" y="4082"/>
                  </a:lnTo>
                  <a:lnTo>
                    <a:pt x="67763" y="3266"/>
                  </a:lnTo>
                  <a:lnTo>
                    <a:pt x="68580" y="3266"/>
                  </a:lnTo>
                  <a:lnTo>
                    <a:pt x="69396" y="2449"/>
                  </a:lnTo>
                  <a:lnTo>
                    <a:pt x="70213" y="1633"/>
                  </a:lnTo>
                  <a:lnTo>
                    <a:pt x="71846" y="816"/>
                  </a:lnTo>
                  <a:lnTo>
                    <a:pt x="71846" y="0"/>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63" name="Freeform: Shape 362">
              <a:extLst>
                <a:ext uri="{FF2B5EF4-FFF2-40B4-BE49-F238E27FC236}">
                  <a16:creationId xmlns:a16="http://schemas.microsoft.com/office/drawing/2014/main" id="{E7462E92-B840-2554-3BE3-C3209735B143}"/>
                </a:ext>
              </a:extLst>
            </p:cNvPr>
            <p:cNvSpPr/>
            <p:nvPr/>
          </p:nvSpPr>
          <p:spPr>
            <a:xfrm>
              <a:off x="4434023" y="3169375"/>
              <a:ext cx="63681" cy="79193"/>
            </a:xfrm>
            <a:custGeom>
              <a:avLst/>
              <a:gdLst>
                <a:gd name="connsiteX0" fmla="*/ 31841 w 63681"/>
                <a:gd name="connsiteY0" fmla="*/ 7348 h 79193"/>
                <a:gd name="connsiteX1" fmla="*/ 31841 w 63681"/>
                <a:gd name="connsiteY1" fmla="*/ 7348 h 79193"/>
                <a:gd name="connsiteX2" fmla="*/ 35107 w 63681"/>
                <a:gd name="connsiteY2" fmla="*/ 5715 h 79193"/>
                <a:gd name="connsiteX3" fmla="*/ 37556 w 63681"/>
                <a:gd name="connsiteY3" fmla="*/ 5715 h 79193"/>
                <a:gd name="connsiteX4" fmla="*/ 38372 w 63681"/>
                <a:gd name="connsiteY4" fmla="*/ 5715 h 79193"/>
                <a:gd name="connsiteX5" fmla="*/ 34290 w 63681"/>
                <a:gd name="connsiteY5" fmla="*/ 7348 h 79193"/>
                <a:gd name="connsiteX6" fmla="*/ 31841 w 63681"/>
                <a:gd name="connsiteY6" fmla="*/ 7348 h 79193"/>
                <a:gd name="connsiteX7" fmla="*/ 40005 w 63681"/>
                <a:gd name="connsiteY7" fmla="*/ 4899 h 79193"/>
                <a:gd name="connsiteX8" fmla="*/ 43271 w 63681"/>
                <a:gd name="connsiteY8" fmla="*/ 4082 h 79193"/>
                <a:gd name="connsiteX9" fmla="*/ 43271 w 63681"/>
                <a:gd name="connsiteY9" fmla="*/ 4082 h 79193"/>
                <a:gd name="connsiteX10" fmla="*/ 42454 w 63681"/>
                <a:gd name="connsiteY10" fmla="*/ 4082 h 79193"/>
                <a:gd name="connsiteX11" fmla="*/ 40005 w 63681"/>
                <a:gd name="connsiteY11" fmla="*/ 4082 h 79193"/>
                <a:gd name="connsiteX12" fmla="*/ 39189 w 63681"/>
                <a:gd name="connsiteY12" fmla="*/ 4082 h 79193"/>
                <a:gd name="connsiteX13" fmla="*/ 39189 w 63681"/>
                <a:gd name="connsiteY13" fmla="*/ 4082 h 79193"/>
                <a:gd name="connsiteX14" fmla="*/ 40005 w 63681"/>
                <a:gd name="connsiteY14" fmla="*/ 4899 h 79193"/>
                <a:gd name="connsiteX15" fmla="*/ 29392 w 63681"/>
                <a:gd name="connsiteY15" fmla="*/ 8981 h 79193"/>
                <a:gd name="connsiteX16" fmla="*/ 27759 w 63681"/>
                <a:gd name="connsiteY16" fmla="*/ 8981 h 79193"/>
                <a:gd name="connsiteX17" fmla="*/ 26126 w 63681"/>
                <a:gd name="connsiteY17" fmla="*/ 10614 h 79193"/>
                <a:gd name="connsiteX18" fmla="*/ 26126 w 63681"/>
                <a:gd name="connsiteY18" fmla="*/ 10614 h 79193"/>
                <a:gd name="connsiteX19" fmla="*/ 29392 w 63681"/>
                <a:gd name="connsiteY19" fmla="*/ 8981 h 79193"/>
                <a:gd name="connsiteX20" fmla="*/ 49802 w 63681"/>
                <a:gd name="connsiteY20" fmla="*/ 3266 h 79193"/>
                <a:gd name="connsiteX21" fmla="*/ 49802 w 63681"/>
                <a:gd name="connsiteY21" fmla="*/ 3266 h 79193"/>
                <a:gd name="connsiteX22" fmla="*/ 47353 w 63681"/>
                <a:gd name="connsiteY22" fmla="*/ 4082 h 79193"/>
                <a:gd name="connsiteX23" fmla="*/ 47353 w 63681"/>
                <a:gd name="connsiteY23" fmla="*/ 4082 h 79193"/>
                <a:gd name="connsiteX24" fmla="*/ 48169 w 63681"/>
                <a:gd name="connsiteY24" fmla="*/ 4082 h 79193"/>
                <a:gd name="connsiteX25" fmla="*/ 49802 w 63681"/>
                <a:gd name="connsiteY25" fmla="*/ 3266 h 79193"/>
                <a:gd name="connsiteX26" fmla="*/ 57150 w 63681"/>
                <a:gd name="connsiteY26" fmla="*/ 0 h 79193"/>
                <a:gd name="connsiteX27" fmla="*/ 57150 w 63681"/>
                <a:gd name="connsiteY27" fmla="*/ 0 h 79193"/>
                <a:gd name="connsiteX28" fmla="*/ 54701 w 63681"/>
                <a:gd name="connsiteY28" fmla="*/ 816 h 79193"/>
                <a:gd name="connsiteX29" fmla="*/ 53885 w 63681"/>
                <a:gd name="connsiteY29" fmla="*/ 1633 h 79193"/>
                <a:gd name="connsiteX30" fmla="*/ 55518 w 63681"/>
                <a:gd name="connsiteY30" fmla="*/ 1633 h 79193"/>
                <a:gd name="connsiteX31" fmla="*/ 57150 w 63681"/>
                <a:gd name="connsiteY31" fmla="*/ 0 h 79193"/>
                <a:gd name="connsiteX32" fmla="*/ 24493 w 63681"/>
                <a:gd name="connsiteY32" fmla="*/ 17145 h 79193"/>
                <a:gd name="connsiteX33" fmla="*/ 26126 w 63681"/>
                <a:gd name="connsiteY33" fmla="*/ 15512 h 79193"/>
                <a:gd name="connsiteX34" fmla="*/ 26126 w 63681"/>
                <a:gd name="connsiteY34" fmla="*/ 12246 h 79193"/>
                <a:gd name="connsiteX35" fmla="*/ 23677 w 63681"/>
                <a:gd name="connsiteY35" fmla="*/ 14696 h 79193"/>
                <a:gd name="connsiteX36" fmla="*/ 22860 w 63681"/>
                <a:gd name="connsiteY36" fmla="*/ 16329 h 79193"/>
                <a:gd name="connsiteX37" fmla="*/ 22860 w 63681"/>
                <a:gd name="connsiteY37" fmla="*/ 17145 h 79193"/>
                <a:gd name="connsiteX38" fmla="*/ 24493 w 63681"/>
                <a:gd name="connsiteY38" fmla="*/ 17145 h 79193"/>
                <a:gd name="connsiteX39" fmla="*/ 28575 w 63681"/>
                <a:gd name="connsiteY39" fmla="*/ 18778 h 79193"/>
                <a:gd name="connsiteX40" fmla="*/ 30208 w 63681"/>
                <a:gd name="connsiteY40" fmla="*/ 22044 h 79193"/>
                <a:gd name="connsiteX41" fmla="*/ 30208 w 63681"/>
                <a:gd name="connsiteY41" fmla="*/ 23677 h 79193"/>
                <a:gd name="connsiteX42" fmla="*/ 31025 w 63681"/>
                <a:gd name="connsiteY42" fmla="*/ 24493 h 79193"/>
                <a:gd name="connsiteX43" fmla="*/ 31841 w 63681"/>
                <a:gd name="connsiteY43" fmla="*/ 24493 h 79193"/>
                <a:gd name="connsiteX44" fmla="*/ 33474 w 63681"/>
                <a:gd name="connsiteY44" fmla="*/ 24493 h 79193"/>
                <a:gd name="connsiteX45" fmla="*/ 34290 w 63681"/>
                <a:gd name="connsiteY45" fmla="*/ 25309 h 79193"/>
                <a:gd name="connsiteX46" fmla="*/ 33474 w 63681"/>
                <a:gd name="connsiteY46" fmla="*/ 26126 h 79193"/>
                <a:gd name="connsiteX47" fmla="*/ 33474 w 63681"/>
                <a:gd name="connsiteY47" fmla="*/ 26942 h 79193"/>
                <a:gd name="connsiteX48" fmla="*/ 31841 w 63681"/>
                <a:gd name="connsiteY48" fmla="*/ 27759 h 79193"/>
                <a:gd name="connsiteX49" fmla="*/ 31025 w 63681"/>
                <a:gd name="connsiteY49" fmla="*/ 26942 h 79193"/>
                <a:gd name="connsiteX50" fmla="*/ 30208 w 63681"/>
                <a:gd name="connsiteY50" fmla="*/ 27759 h 79193"/>
                <a:gd name="connsiteX51" fmla="*/ 30208 w 63681"/>
                <a:gd name="connsiteY51" fmla="*/ 29391 h 79193"/>
                <a:gd name="connsiteX52" fmla="*/ 31025 w 63681"/>
                <a:gd name="connsiteY52" fmla="*/ 31024 h 79193"/>
                <a:gd name="connsiteX53" fmla="*/ 30208 w 63681"/>
                <a:gd name="connsiteY53" fmla="*/ 32657 h 79193"/>
                <a:gd name="connsiteX54" fmla="*/ 31025 w 63681"/>
                <a:gd name="connsiteY54" fmla="*/ 32657 h 79193"/>
                <a:gd name="connsiteX55" fmla="*/ 29392 w 63681"/>
                <a:gd name="connsiteY55" fmla="*/ 34290 h 79193"/>
                <a:gd name="connsiteX56" fmla="*/ 28575 w 63681"/>
                <a:gd name="connsiteY56" fmla="*/ 34290 h 79193"/>
                <a:gd name="connsiteX57" fmla="*/ 29392 w 63681"/>
                <a:gd name="connsiteY57" fmla="*/ 35106 h 79193"/>
                <a:gd name="connsiteX58" fmla="*/ 31025 w 63681"/>
                <a:gd name="connsiteY58" fmla="*/ 35106 h 79193"/>
                <a:gd name="connsiteX59" fmla="*/ 31025 w 63681"/>
                <a:gd name="connsiteY59" fmla="*/ 33474 h 79193"/>
                <a:gd name="connsiteX60" fmla="*/ 35923 w 63681"/>
                <a:gd name="connsiteY60" fmla="*/ 30208 h 79193"/>
                <a:gd name="connsiteX61" fmla="*/ 36739 w 63681"/>
                <a:gd name="connsiteY61" fmla="*/ 29391 h 79193"/>
                <a:gd name="connsiteX62" fmla="*/ 37556 w 63681"/>
                <a:gd name="connsiteY62" fmla="*/ 29391 h 79193"/>
                <a:gd name="connsiteX63" fmla="*/ 38372 w 63681"/>
                <a:gd name="connsiteY63" fmla="*/ 28575 h 79193"/>
                <a:gd name="connsiteX64" fmla="*/ 40005 w 63681"/>
                <a:gd name="connsiteY64" fmla="*/ 27759 h 79193"/>
                <a:gd name="connsiteX65" fmla="*/ 40005 w 63681"/>
                <a:gd name="connsiteY65" fmla="*/ 26942 h 79193"/>
                <a:gd name="connsiteX66" fmla="*/ 39189 w 63681"/>
                <a:gd name="connsiteY66" fmla="*/ 26126 h 79193"/>
                <a:gd name="connsiteX67" fmla="*/ 39189 w 63681"/>
                <a:gd name="connsiteY67" fmla="*/ 22860 h 79193"/>
                <a:gd name="connsiteX68" fmla="*/ 40005 w 63681"/>
                <a:gd name="connsiteY68" fmla="*/ 20411 h 79193"/>
                <a:gd name="connsiteX69" fmla="*/ 40005 w 63681"/>
                <a:gd name="connsiteY69" fmla="*/ 19594 h 79193"/>
                <a:gd name="connsiteX70" fmla="*/ 38372 w 63681"/>
                <a:gd name="connsiteY70" fmla="*/ 20411 h 79193"/>
                <a:gd name="connsiteX71" fmla="*/ 36739 w 63681"/>
                <a:gd name="connsiteY71" fmla="*/ 19594 h 79193"/>
                <a:gd name="connsiteX72" fmla="*/ 35923 w 63681"/>
                <a:gd name="connsiteY72" fmla="*/ 19594 h 79193"/>
                <a:gd name="connsiteX73" fmla="*/ 35107 w 63681"/>
                <a:gd name="connsiteY73" fmla="*/ 18778 h 79193"/>
                <a:gd name="connsiteX74" fmla="*/ 35923 w 63681"/>
                <a:gd name="connsiteY74" fmla="*/ 17961 h 79193"/>
                <a:gd name="connsiteX75" fmla="*/ 35923 w 63681"/>
                <a:gd name="connsiteY75" fmla="*/ 15512 h 79193"/>
                <a:gd name="connsiteX76" fmla="*/ 35107 w 63681"/>
                <a:gd name="connsiteY76" fmla="*/ 13063 h 79193"/>
                <a:gd name="connsiteX77" fmla="*/ 28575 w 63681"/>
                <a:gd name="connsiteY77" fmla="*/ 18778 h 79193"/>
                <a:gd name="connsiteX78" fmla="*/ 63682 w 63681"/>
                <a:gd name="connsiteY78" fmla="*/ 9797 h 79193"/>
                <a:gd name="connsiteX79" fmla="*/ 61232 w 63681"/>
                <a:gd name="connsiteY79" fmla="*/ 8981 h 79193"/>
                <a:gd name="connsiteX80" fmla="*/ 59600 w 63681"/>
                <a:gd name="connsiteY80" fmla="*/ 8164 h 79193"/>
                <a:gd name="connsiteX81" fmla="*/ 58783 w 63681"/>
                <a:gd name="connsiteY81" fmla="*/ 6531 h 79193"/>
                <a:gd name="connsiteX82" fmla="*/ 57150 w 63681"/>
                <a:gd name="connsiteY82" fmla="*/ 4899 h 79193"/>
                <a:gd name="connsiteX83" fmla="*/ 53068 w 63681"/>
                <a:gd name="connsiteY83" fmla="*/ 4899 h 79193"/>
                <a:gd name="connsiteX84" fmla="*/ 49802 w 63681"/>
                <a:gd name="connsiteY84" fmla="*/ 5715 h 79193"/>
                <a:gd name="connsiteX85" fmla="*/ 44904 w 63681"/>
                <a:gd name="connsiteY85" fmla="*/ 5715 h 79193"/>
                <a:gd name="connsiteX86" fmla="*/ 41638 w 63681"/>
                <a:gd name="connsiteY86" fmla="*/ 6531 h 79193"/>
                <a:gd name="connsiteX87" fmla="*/ 35923 w 63681"/>
                <a:gd name="connsiteY87" fmla="*/ 9797 h 79193"/>
                <a:gd name="connsiteX88" fmla="*/ 34290 w 63681"/>
                <a:gd name="connsiteY88" fmla="*/ 11430 h 79193"/>
                <a:gd name="connsiteX89" fmla="*/ 32657 w 63681"/>
                <a:gd name="connsiteY89" fmla="*/ 14696 h 79193"/>
                <a:gd name="connsiteX90" fmla="*/ 33474 w 63681"/>
                <a:gd name="connsiteY90" fmla="*/ 17145 h 79193"/>
                <a:gd name="connsiteX91" fmla="*/ 33474 w 63681"/>
                <a:gd name="connsiteY91" fmla="*/ 19594 h 79193"/>
                <a:gd name="connsiteX92" fmla="*/ 32657 w 63681"/>
                <a:gd name="connsiteY92" fmla="*/ 20411 h 79193"/>
                <a:gd name="connsiteX93" fmla="*/ 33474 w 63681"/>
                <a:gd name="connsiteY93" fmla="*/ 21227 h 79193"/>
                <a:gd name="connsiteX94" fmla="*/ 34290 w 63681"/>
                <a:gd name="connsiteY94" fmla="*/ 21227 h 79193"/>
                <a:gd name="connsiteX95" fmla="*/ 35923 w 63681"/>
                <a:gd name="connsiteY95" fmla="*/ 22044 h 79193"/>
                <a:gd name="connsiteX96" fmla="*/ 37556 w 63681"/>
                <a:gd name="connsiteY96" fmla="*/ 21227 h 79193"/>
                <a:gd name="connsiteX97" fmla="*/ 37556 w 63681"/>
                <a:gd name="connsiteY97" fmla="*/ 22044 h 79193"/>
                <a:gd name="connsiteX98" fmla="*/ 36739 w 63681"/>
                <a:gd name="connsiteY98" fmla="*/ 24493 h 79193"/>
                <a:gd name="connsiteX99" fmla="*/ 36739 w 63681"/>
                <a:gd name="connsiteY99" fmla="*/ 27759 h 79193"/>
                <a:gd name="connsiteX100" fmla="*/ 37556 w 63681"/>
                <a:gd name="connsiteY100" fmla="*/ 28575 h 79193"/>
                <a:gd name="connsiteX101" fmla="*/ 37556 w 63681"/>
                <a:gd name="connsiteY101" fmla="*/ 29391 h 79193"/>
                <a:gd name="connsiteX102" fmla="*/ 35923 w 63681"/>
                <a:gd name="connsiteY102" fmla="*/ 30208 h 79193"/>
                <a:gd name="connsiteX103" fmla="*/ 35107 w 63681"/>
                <a:gd name="connsiteY103" fmla="*/ 31024 h 79193"/>
                <a:gd name="connsiteX104" fmla="*/ 34290 w 63681"/>
                <a:gd name="connsiteY104" fmla="*/ 31024 h 79193"/>
                <a:gd name="connsiteX105" fmla="*/ 33474 w 63681"/>
                <a:gd name="connsiteY105" fmla="*/ 31841 h 79193"/>
                <a:gd name="connsiteX106" fmla="*/ 28575 w 63681"/>
                <a:gd name="connsiteY106" fmla="*/ 35106 h 79193"/>
                <a:gd name="connsiteX107" fmla="*/ 28575 w 63681"/>
                <a:gd name="connsiteY107" fmla="*/ 36739 h 79193"/>
                <a:gd name="connsiteX108" fmla="*/ 26943 w 63681"/>
                <a:gd name="connsiteY108" fmla="*/ 36739 h 79193"/>
                <a:gd name="connsiteX109" fmla="*/ 26126 w 63681"/>
                <a:gd name="connsiteY109" fmla="*/ 35923 h 79193"/>
                <a:gd name="connsiteX110" fmla="*/ 26943 w 63681"/>
                <a:gd name="connsiteY110" fmla="*/ 35923 h 79193"/>
                <a:gd name="connsiteX111" fmla="*/ 28575 w 63681"/>
                <a:gd name="connsiteY111" fmla="*/ 34290 h 79193"/>
                <a:gd name="connsiteX112" fmla="*/ 27759 w 63681"/>
                <a:gd name="connsiteY112" fmla="*/ 34290 h 79193"/>
                <a:gd name="connsiteX113" fmla="*/ 28575 w 63681"/>
                <a:gd name="connsiteY113" fmla="*/ 32657 h 79193"/>
                <a:gd name="connsiteX114" fmla="*/ 27759 w 63681"/>
                <a:gd name="connsiteY114" fmla="*/ 31024 h 79193"/>
                <a:gd name="connsiteX115" fmla="*/ 27759 w 63681"/>
                <a:gd name="connsiteY115" fmla="*/ 29391 h 79193"/>
                <a:gd name="connsiteX116" fmla="*/ 28575 w 63681"/>
                <a:gd name="connsiteY116" fmla="*/ 28575 h 79193"/>
                <a:gd name="connsiteX117" fmla="*/ 29392 w 63681"/>
                <a:gd name="connsiteY117" fmla="*/ 29391 h 79193"/>
                <a:gd name="connsiteX118" fmla="*/ 31025 w 63681"/>
                <a:gd name="connsiteY118" fmla="*/ 28575 h 79193"/>
                <a:gd name="connsiteX119" fmla="*/ 31025 w 63681"/>
                <a:gd name="connsiteY119" fmla="*/ 27759 h 79193"/>
                <a:gd name="connsiteX120" fmla="*/ 31841 w 63681"/>
                <a:gd name="connsiteY120" fmla="*/ 26942 h 79193"/>
                <a:gd name="connsiteX121" fmla="*/ 31025 w 63681"/>
                <a:gd name="connsiteY121" fmla="*/ 26126 h 79193"/>
                <a:gd name="connsiteX122" fmla="*/ 29392 w 63681"/>
                <a:gd name="connsiteY122" fmla="*/ 26126 h 79193"/>
                <a:gd name="connsiteX123" fmla="*/ 28575 w 63681"/>
                <a:gd name="connsiteY123" fmla="*/ 26126 h 79193"/>
                <a:gd name="connsiteX124" fmla="*/ 27759 w 63681"/>
                <a:gd name="connsiteY124" fmla="*/ 25309 h 79193"/>
                <a:gd name="connsiteX125" fmla="*/ 27759 w 63681"/>
                <a:gd name="connsiteY125" fmla="*/ 23677 h 79193"/>
                <a:gd name="connsiteX126" fmla="*/ 26126 w 63681"/>
                <a:gd name="connsiteY126" fmla="*/ 20411 h 79193"/>
                <a:gd name="connsiteX127" fmla="*/ 23677 w 63681"/>
                <a:gd name="connsiteY127" fmla="*/ 21227 h 79193"/>
                <a:gd name="connsiteX128" fmla="*/ 22860 w 63681"/>
                <a:gd name="connsiteY128" fmla="*/ 20411 h 79193"/>
                <a:gd name="connsiteX129" fmla="*/ 22044 w 63681"/>
                <a:gd name="connsiteY129" fmla="*/ 20411 h 79193"/>
                <a:gd name="connsiteX130" fmla="*/ 21227 w 63681"/>
                <a:gd name="connsiteY130" fmla="*/ 22044 h 79193"/>
                <a:gd name="connsiteX131" fmla="*/ 20411 w 63681"/>
                <a:gd name="connsiteY131" fmla="*/ 23677 h 79193"/>
                <a:gd name="connsiteX132" fmla="*/ 18778 w 63681"/>
                <a:gd name="connsiteY132" fmla="*/ 33474 h 79193"/>
                <a:gd name="connsiteX133" fmla="*/ 17145 w 63681"/>
                <a:gd name="connsiteY133" fmla="*/ 36739 h 79193"/>
                <a:gd name="connsiteX134" fmla="*/ 15512 w 63681"/>
                <a:gd name="connsiteY134" fmla="*/ 40005 h 79193"/>
                <a:gd name="connsiteX135" fmla="*/ 13063 w 63681"/>
                <a:gd name="connsiteY135" fmla="*/ 44087 h 79193"/>
                <a:gd name="connsiteX136" fmla="*/ 11430 w 63681"/>
                <a:gd name="connsiteY136" fmla="*/ 45720 h 79193"/>
                <a:gd name="connsiteX137" fmla="*/ 10614 w 63681"/>
                <a:gd name="connsiteY137" fmla="*/ 46536 h 79193"/>
                <a:gd name="connsiteX138" fmla="*/ 9797 w 63681"/>
                <a:gd name="connsiteY138" fmla="*/ 48169 h 79193"/>
                <a:gd name="connsiteX139" fmla="*/ 8981 w 63681"/>
                <a:gd name="connsiteY139" fmla="*/ 50619 h 79193"/>
                <a:gd name="connsiteX140" fmla="*/ 8164 w 63681"/>
                <a:gd name="connsiteY140" fmla="*/ 51435 h 79193"/>
                <a:gd name="connsiteX141" fmla="*/ 11430 w 63681"/>
                <a:gd name="connsiteY141" fmla="*/ 54701 h 79193"/>
                <a:gd name="connsiteX142" fmla="*/ 11430 w 63681"/>
                <a:gd name="connsiteY142" fmla="*/ 55517 h 79193"/>
                <a:gd name="connsiteX143" fmla="*/ 11430 w 63681"/>
                <a:gd name="connsiteY143" fmla="*/ 56334 h 79193"/>
                <a:gd name="connsiteX144" fmla="*/ 8164 w 63681"/>
                <a:gd name="connsiteY144" fmla="*/ 56334 h 79193"/>
                <a:gd name="connsiteX145" fmla="*/ 9797 w 63681"/>
                <a:gd name="connsiteY145" fmla="*/ 57150 h 79193"/>
                <a:gd name="connsiteX146" fmla="*/ 11430 w 63681"/>
                <a:gd name="connsiteY146" fmla="*/ 57966 h 79193"/>
                <a:gd name="connsiteX147" fmla="*/ 12246 w 63681"/>
                <a:gd name="connsiteY147" fmla="*/ 57966 h 79193"/>
                <a:gd name="connsiteX148" fmla="*/ 13063 w 63681"/>
                <a:gd name="connsiteY148" fmla="*/ 58783 h 79193"/>
                <a:gd name="connsiteX149" fmla="*/ 12246 w 63681"/>
                <a:gd name="connsiteY149" fmla="*/ 58783 h 79193"/>
                <a:gd name="connsiteX150" fmla="*/ 11430 w 63681"/>
                <a:gd name="connsiteY150" fmla="*/ 58783 h 79193"/>
                <a:gd name="connsiteX151" fmla="*/ 7348 w 63681"/>
                <a:gd name="connsiteY151" fmla="*/ 55517 h 79193"/>
                <a:gd name="connsiteX152" fmla="*/ 7348 w 63681"/>
                <a:gd name="connsiteY152" fmla="*/ 55517 h 79193"/>
                <a:gd name="connsiteX153" fmla="*/ 4082 w 63681"/>
                <a:gd name="connsiteY153" fmla="*/ 55517 h 79193"/>
                <a:gd name="connsiteX154" fmla="*/ 3266 w 63681"/>
                <a:gd name="connsiteY154" fmla="*/ 55517 h 79193"/>
                <a:gd name="connsiteX155" fmla="*/ 2450 w 63681"/>
                <a:gd name="connsiteY155" fmla="*/ 56334 h 79193"/>
                <a:gd name="connsiteX156" fmla="*/ 3266 w 63681"/>
                <a:gd name="connsiteY156" fmla="*/ 57966 h 79193"/>
                <a:gd name="connsiteX157" fmla="*/ 4082 w 63681"/>
                <a:gd name="connsiteY157" fmla="*/ 58783 h 79193"/>
                <a:gd name="connsiteX158" fmla="*/ 5715 w 63681"/>
                <a:gd name="connsiteY158" fmla="*/ 58783 h 79193"/>
                <a:gd name="connsiteX159" fmla="*/ 8164 w 63681"/>
                <a:gd name="connsiteY159" fmla="*/ 59599 h 79193"/>
                <a:gd name="connsiteX160" fmla="*/ 11430 w 63681"/>
                <a:gd name="connsiteY160" fmla="*/ 58783 h 79193"/>
                <a:gd name="connsiteX161" fmla="*/ 13879 w 63681"/>
                <a:gd name="connsiteY161" fmla="*/ 59599 h 79193"/>
                <a:gd name="connsiteX162" fmla="*/ 15512 w 63681"/>
                <a:gd name="connsiteY162" fmla="*/ 59599 h 79193"/>
                <a:gd name="connsiteX163" fmla="*/ 17145 w 63681"/>
                <a:gd name="connsiteY163" fmla="*/ 60416 h 79193"/>
                <a:gd name="connsiteX164" fmla="*/ 17962 w 63681"/>
                <a:gd name="connsiteY164" fmla="*/ 60416 h 79193"/>
                <a:gd name="connsiteX165" fmla="*/ 18778 w 63681"/>
                <a:gd name="connsiteY165" fmla="*/ 60416 h 79193"/>
                <a:gd name="connsiteX166" fmla="*/ 18778 w 63681"/>
                <a:gd name="connsiteY166" fmla="*/ 58783 h 79193"/>
                <a:gd name="connsiteX167" fmla="*/ 19594 w 63681"/>
                <a:gd name="connsiteY167" fmla="*/ 57966 h 79193"/>
                <a:gd name="connsiteX168" fmla="*/ 20411 w 63681"/>
                <a:gd name="connsiteY168" fmla="*/ 57966 h 79193"/>
                <a:gd name="connsiteX169" fmla="*/ 21227 w 63681"/>
                <a:gd name="connsiteY169" fmla="*/ 58783 h 79193"/>
                <a:gd name="connsiteX170" fmla="*/ 22044 w 63681"/>
                <a:gd name="connsiteY170" fmla="*/ 59599 h 79193"/>
                <a:gd name="connsiteX171" fmla="*/ 22860 w 63681"/>
                <a:gd name="connsiteY171" fmla="*/ 59599 h 79193"/>
                <a:gd name="connsiteX172" fmla="*/ 24493 w 63681"/>
                <a:gd name="connsiteY172" fmla="*/ 57966 h 79193"/>
                <a:gd name="connsiteX173" fmla="*/ 25310 w 63681"/>
                <a:gd name="connsiteY173" fmla="*/ 57966 h 79193"/>
                <a:gd name="connsiteX174" fmla="*/ 26126 w 63681"/>
                <a:gd name="connsiteY174" fmla="*/ 58783 h 79193"/>
                <a:gd name="connsiteX175" fmla="*/ 26126 w 63681"/>
                <a:gd name="connsiteY175" fmla="*/ 59599 h 79193"/>
                <a:gd name="connsiteX176" fmla="*/ 26126 w 63681"/>
                <a:gd name="connsiteY176" fmla="*/ 60416 h 79193"/>
                <a:gd name="connsiteX177" fmla="*/ 26943 w 63681"/>
                <a:gd name="connsiteY177" fmla="*/ 60416 h 79193"/>
                <a:gd name="connsiteX178" fmla="*/ 28575 w 63681"/>
                <a:gd name="connsiteY178" fmla="*/ 60416 h 79193"/>
                <a:gd name="connsiteX179" fmla="*/ 29392 w 63681"/>
                <a:gd name="connsiteY179" fmla="*/ 59599 h 79193"/>
                <a:gd name="connsiteX180" fmla="*/ 30208 w 63681"/>
                <a:gd name="connsiteY180" fmla="*/ 58783 h 79193"/>
                <a:gd name="connsiteX181" fmla="*/ 31025 w 63681"/>
                <a:gd name="connsiteY181" fmla="*/ 59599 h 79193"/>
                <a:gd name="connsiteX182" fmla="*/ 31025 w 63681"/>
                <a:gd name="connsiteY182" fmla="*/ 61232 h 79193"/>
                <a:gd name="connsiteX183" fmla="*/ 31841 w 63681"/>
                <a:gd name="connsiteY183" fmla="*/ 62865 h 79193"/>
                <a:gd name="connsiteX184" fmla="*/ 33474 w 63681"/>
                <a:gd name="connsiteY184" fmla="*/ 64498 h 79193"/>
                <a:gd name="connsiteX185" fmla="*/ 35107 w 63681"/>
                <a:gd name="connsiteY185" fmla="*/ 65314 h 79193"/>
                <a:gd name="connsiteX186" fmla="*/ 36739 w 63681"/>
                <a:gd name="connsiteY186" fmla="*/ 65314 h 79193"/>
                <a:gd name="connsiteX187" fmla="*/ 37556 w 63681"/>
                <a:gd name="connsiteY187" fmla="*/ 65314 h 79193"/>
                <a:gd name="connsiteX188" fmla="*/ 38372 w 63681"/>
                <a:gd name="connsiteY188" fmla="*/ 65314 h 79193"/>
                <a:gd name="connsiteX189" fmla="*/ 39189 w 63681"/>
                <a:gd name="connsiteY189" fmla="*/ 66131 h 79193"/>
                <a:gd name="connsiteX190" fmla="*/ 40005 w 63681"/>
                <a:gd name="connsiteY190" fmla="*/ 66947 h 79193"/>
                <a:gd name="connsiteX191" fmla="*/ 42454 w 63681"/>
                <a:gd name="connsiteY191" fmla="*/ 67764 h 79193"/>
                <a:gd name="connsiteX192" fmla="*/ 43271 w 63681"/>
                <a:gd name="connsiteY192" fmla="*/ 68580 h 79193"/>
                <a:gd name="connsiteX193" fmla="*/ 44087 w 63681"/>
                <a:gd name="connsiteY193" fmla="*/ 69396 h 79193"/>
                <a:gd name="connsiteX194" fmla="*/ 44087 w 63681"/>
                <a:gd name="connsiteY194" fmla="*/ 70213 h 79193"/>
                <a:gd name="connsiteX195" fmla="*/ 43271 w 63681"/>
                <a:gd name="connsiteY195" fmla="*/ 72662 h 79193"/>
                <a:gd name="connsiteX196" fmla="*/ 43271 w 63681"/>
                <a:gd name="connsiteY196" fmla="*/ 73479 h 79193"/>
                <a:gd name="connsiteX197" fmla="*/ 43271 w 63681"/>
                <a:gd name="connsiteY197" fmla="*/ 73479 h 79193"/>
                <a:gd name="connsiteX198" fmla="*/ 43271 w 63681"/>
                <a:gd name="connsiteY198" fmla="*/ 74295 h 79193"/>
                <a:gd name="connsiteX199" fmla="*/ 41638 w 63681"/>
                <a:gd name="connsiteY199" fmla="*/ 75928 h 79193"/>
                <a:gd name="connsiteX200" fmla="*/ 41638 w 63681"/>
                <a:gd name="connsiteY200" fmla="*/ 76744 h 79193"/>
                <a:gd name="connsiteX201" fmla="*/ 42454 w 63681"/>
                <a:gd name="connsiteY201" fmla="*/ 77561 h 79193"/>
                <a:gd name="connsiteX202" fmla="*/ 42454 w 63681"/>
                <a:gd name="connsiteY202" fmla="*/ 78377 h 79193"/>
                <a:gd name="connsiteX203" fmla="*/ 42454 w 63681"/>
                <a:gd name="connsiteY203" fmla="*/ 78377 h 79193"/>
                <a:gd name="connsiteX204" fmla="*/ 44904 w 63681"/>
                <a:gd name="connsiteY204" fmla="*/ 77561 h 79193"/>
                <a:gd name="connsiteX205" fmla="*/ 45720 w 63681"/>
                <a:gd name="connsiteY205" fmla="*/ 79194 h 79193"/>
                <a:gd name="connsiteX206" fmla="*/ 47353 w 63681"/>
                <a:gd name="connsiteY206" fmla="*/ 79194 h 79193"/>
                <a:gd name="connsiteX207" fmla="*/ 48169 w 63681"/>
                <a:gd name="connsiteY207" fmla="*/ 75111 h 79193"/>
                <a:gd name="connsiteX208" fmla="*/ 47353 w 63681"/>
                <a:gd name="connsiteY208" fmla="*/ 74295 h 79193"/>
                <a:gd name="connsiteX209" fmla="*/ 46537 w 63681"/>
                <a:gd name="connsiteY209" fmla="*/ 73479 h 79193"/>
                <a:gd name="connsiteX210" fmla="*/ 45720 w 63681"/>
                <a:gd name="connsiteY210" fmla="*/ 73479 h 79193"/>
                <a:gd name="connsiteX211" fmla="*/ 44904 w 63681"/>
                <a:gd name="connsiteY211" fmla="*/ 72662 h 79193"/>
                <a:gd name="connsiteX212" fmla="*/ 44904 w 63681"/>
                <a:gd name="connsiteY212" fmla="*/ 71846 h 79193"/>
                <a:gd name="connsiteX213" fmla="*/ 44904 w 63681"/>
                <a:gd name="connsiteY213" fmla="*/ 71846 h 79193"/>
                <a:gd name="connsiteX214" fmla="*/ 45720 w 63681"/>
                <a:gd name="connsiteY214" fmla="*/ 71846 h 79193"/>
                <a:gd name="connsiteX215" fmla="*/ 45720 w 63681"/>
                <a:gd name="connsiteY215" fmla="*/ 71029 h 79193"/>
                <a:gd name="connsiteX216" fmla="*/ 48169 w 63681"/>
                <a:gd name="connsiteY216" fmla="*/ 68580 h 79193"/>
                <a:gd name="connsiteX217" fmla="*/ 48169 w 63681"/>
                <a:gd name="connsiteY217" fmla="*/ 67764 h 79193"/>
                <a:gd name="connsiteX218" fmla="*/ 48169 w 63681"/>
                <a:gd name="connsiteY218" fmla="*/ 67764 h 79193"/>
                <a:gd name="connsiteX219" fmla="*/ 47353 w 63681"/>
                <a:gd name="connsiteY219" fmla="*/ 67764 h 79193"/>
                <a:gd name="connsiteX220" fmla="*/ 47353 w 63681"/>
                <a:gd name="connsiteY220" fmla="*/ 66947 h 79193"/>
                <a:gd name="connsiteX221" fmla="*/ 47353 w 63681"/>
                <a:gd name="connsiteY221" fmla="*/ 66131 h 79193"/>
                <a:gd name="connsiteX222" fmla="*/ 48986 w 63681"/>
                <a:gd name="connsiteY222" fmla="*/ 62865 h 79193"/>
                <a:gd name="connsiteX223" fmla="*/ 49802 w 63681"/>
                <a:gd name="connsiteY223" fmla="*/ 61232 h 79193"/>
                <a:gd name="connsiteX224" fmla="*/ 49802 w 63681"/>
                <a:gd name="connsiteY224" fmla="*/ 60416 h 79193"/>
                <a:gd name="connsiteX225" fmla="*/ 49802 w 63681"/>
                <a:gd name="connsiteY225" fmla="*/ 59599 h 79193"/>
                <a:gd name="connsiteX226" fmla="*/ 48986 w 63681"/>
                <a:gd name="connsiteY226" fmla="*/ 57966 h 79193"/>
                <a:gd name="connsiteX227" fmla="*/ 48169 w 63681"/>
                <a:gd name="connsiteY227" fmla="*/ 56334 h 79193"/>
                <a:gd name="connsiteX228" fmla="*/ 48169 w 63681"/>
                <a:gd name="connsiteY228" fmla="*/ 55517 h 79193"/>
                <a:gd name="connsiteX229" fmla="*/ 47353 w 63681"/>
                <a:gd name="connsiteY229" fmla="*/ 54701 h 79193"/>
                <a:gd name="connsiteX230" fmla="*/ 45720 w 63681"/>
                <a:gd name="connsiteY230" fmla="*/ 52252 h 79193"/>
                <a:gd name="connsiteX231" fmla="*/ 45720 w 63681"/>
                <a:gd name="connsiteY231" fmla="*/ 51435 h 79193"/>
                <a:gd name="connsiteX232" fmla="*/ 46537 w 63681"/>
                <a:gd name="connsiteY232" fmla="*/ 50619 h 79193"/>
                <a:gd name="connsiteX233" fmla="*/ 48169 w 63681"/>
                <a:gd name="connsiteY233" fmla="*/ 49802 h 79193"/>
                <a:gd name="connsiteX234" fmla="*/ 48986 w 63681"/>
                <a:gd name="connsiteY234" fmla="*/ 48986 h 79193"/>
                <a:gd name="connsiteX235" fmla="*/ 49802 w 63681"/>
                <a:gd name="connsiteY235" fmla="*/ 48986 h 79193"/>
                <a:gd name="connsiteX236" fmla="*/ 52252 w 63681"/>
                <a:gd name="connsiteY236" fmla="*/ 49802 h 79193"/>
                <a:gd name="connsiteX237" fmla="*/ 53068 w 63681"/>
                <a:gd name="connsiteY237" fmla="*/ 50619 h 79193"/>
                <a:gd name="connsiteX238" fmla="*/ 53068 w 63681"/>
                <a:gd name="connsiteY238" fmla="*/ 50619 h 79193"/>
                <a:gd name="connsiteX239" fmla="*/ 53885 w 63681"/>
                <a:gd name="connsiteY239" fmla="*/ 49802 h 79193"/>
                <a:gd name="connsiteX240" fmla="*/ 55518 w 63681"/>
                <a:gd name="connsiteY240" fmla="*/ 49802 h 79193"/>
                <a:gd name="connsiteX241" fmla="*/ 59600 w 63681"/>
                <a:gd name="connsiteY241" fmla="*/ 48169 h 79193"/>
                <a:gd name="connsiteX242" fmla="*/ 60416 w 63681"/>
                <a:gd name="connsiteY242" fmla="*/ 47353 h 79193"/>
                <a:gd name="connsiteX243" fmla="*/ 61232 w 63681"/>
                <a:gd name="connsiteY243" fmla="*/ 46536 h 79193"/>
                <a:gd name="connsiteX244" fmla="*/ 61232 w 63681"/>
                <a:gd name="connsiteY244" fmla="*/ 46536 h 79193"/>
                <a:gd name="connsiteX245" fmla="*/ 59600 w 63681"/>
                <a:gd name="connsiteY245" fmla="*/ 44904 h 79193"/>
                <a:gd name="connsiteX246" fmla="*/ 59600 w 63681"/>
                <a:gd name="connsiteY246" fmla="*/ 44087 h 79193"/>
                <a:gd name="connsiteX247" fmla="*/ 59600 w 63681"/>
                <a:gd name="connsiteY247" fmla="*/ 43271 h 79193"/>
                <a:gd name="connsiteX248" fmla="*/ 59600 w 63681"/>
                <a:gd name="connsiteY248" fmla="*/ 42454 h 79193"/>
                <a:gd name="connsiteX249" fmla="*/ 60416 w 63681"/>
                <a:gd name="connsiteY249" fmla="*/ 42454 h 79193"/>
                <a:gd name="connsiteX250" fmla="*/ 61232 w 63681"/>
                <a:gd name="connsiteY250" fmla="*/ 41638 h 79193"/>
                <a:gd name="connsiteX251" fmla="*/ 62865 w 63681"/>
                <a:gd name="connsiteY251" fmla="*/ 40005 h 79193"/>
                <a:gd name="connsiteX252" fmla="*/ 63682 w 63681"/>
                <a:gd name="connsiteY252" fmla="*/ 38372 h 79193"/>
                <a:gd name="connsiteX253" fmla="*/ 63682 w 63681"/>
                <a:gd name="connsiteY253" fmla="*/ 36739 h 79193"/>
                <a:gd name="connsiteX254" fmla="*/ 63682 w 63681"/>
                <a:gd name="connsiteY254" fmla="*/ 35106 h 79193"/>
                <a:gd name="connsiteX255" fmla="*/ 62865 w 63681"/>
                <a:gd name="connsiteY255" fmla="*/ 34290 h 79193"/>
                <a:gd name="connsiteX256" fmla="*/ 62049 w 63681"/>
                <a:gd name="connsiteY256" fmla="*/ 33474 h 79193"/>
                <a:gd name="connsiteX257" fmla="*/ 61232 w 63681"/>
                <a:gd name="connsiteY257" fmla="*/ 33474 h 79193"/>
                <a:gd name="connsiteX258" fmla="*/ 59600 w 63681"/>
                <a:gd name="connsiteY258" fmla="*/ 33474 h 79193"/>
                <a:gd name="connsiteX259" fmla="*/ 57967 w 63681"/>
                <a:gd name="connsiteY259" fmla="*/ 32657 h 79193"/>
                <a:gd name="connsiteX260" fmla="*/ 57150 w 63681"/>
                <a:gd name="connsiteY260" fmla="*/ 31841 h 79193"/>
                <a:gd name="connsiteX261" fmla="*/ 57150 w 63681"/>
                <a:gd name="connsiteY261" fmla="*/ 31024 h 79193"/>
                <a:gd name="connsiteX262" fmla="*/ 57150 w 63681"/>
                <a:gd name="connsiteY262" fmla="*/ 30208 h 79193"/>
                <a:gd name="connsiteX263" fmla="*/ 57150 w 63681"/>
                <a:gd name="connsiteY263" fmla="*/ 29391 h 79193"/>
                <a:gd name="connsiteX264" fmla="*/ 57150 w 63681"/>
                <a:gd name="connsiteY264" fmla="*/ 28575 h 79193"/>
                <a:gd name="connsiteX265" fmla="*/ 57150 w 63681"/>
                <a:gd name="connsiteY265" fmla="*/ 27759 h 79193"/>
                <a:gd name="connsiteX266" fmla="*/ 57967 w 63681"/>
                <a:gd name="connsiteY266" fmla="*/ 26942 h 79193"/>
                <a:gd name="connsiteX267" fmla="*/ 62049 w 63681"/>
                <a:gd name="connsiteY267" fmla="*/ 26942 h 79193"/>
                <a:gd name="connsiteX268" fmla="*/ 62049 w 63681"/>
                <a:gd name="connsiteY268" fmla="*/ 26126 h 79193"/>
                <a:gd name="connsiteX269" fmla="*/ 62049 w 63681"/>
                <a:gd name="connsiteY269" fmla="*/ 23677 h 79193"/>
                <a:gd name="connsiteX270" fmla="*/ 62865 w 63681"/>
                <a:gd name="connsiteY270" fmla="*/ 19594 h 79193"/>
                <a:gd name="connsiteX271" fmla="*/ 63682 w 63681"/>
                <a:gd name="connsiteY271" fmla="*/ 17145 h 79193"/>
                <a:gd name="connsiteX272" fmla="*/ 63682 w 63681"/>
                <a:gd name="connsiteY272" fmla="*/ 16329 h 79193"/>
                <a:gd name="connsiteX273" fmla="*/ 63682 w 63681"/>
                <a:gd name="connsiteY273" fmla="*/ 11430 h 79193"/>
                <a:gd name="connsiteX274" fmla="*/ 63682 w 63681"/>
                <a:gd name="connsiteY274" fmla="*/ 9797 h 79193"/>
                <a:gd name="connsiteX275" fmla="*/ 6532 w 63681"/>
                <a:gd name="connsiteY275" fmla="*/ 53068 h 79193"/>
                <a:gd name="connsiteX276" fmla="*/ 8164 w 63681"/>
                <a:gd name="connsiteY276" fmla="*/ 52252 h 79193"/>
                <a:gd name="connsiteX277" fmla="*/ 10614 w 63681"/>
                <a:gd name="connsiteY277" fmla="*/ 53884 h 79193"/>
                <a:gd name="connsiteX278" fmla="*/ 13063 w 63681"/>
                <a:gd name="connsiteY278" fmla="*/ 53068 h 79193"/>
                <a:gd name="connsiteX279" fmla="*/ 13063 w 63681"/>
                <a:gd name="connsiteY279" fmla="*/ 52252 h 79193"/>
                <a:gd name="connsiteX280" fmla="*/ 13063 w 63681"/>
                <a:gd name="connsiteY280" fmla="*/ 51435 h 79193"/>
                <a:gd name="connsiteX281" fmla="*/ 11430 w 63681"/>
                <a:gd name="connsiteY281" fmla="*/ 49802 h 79193"/>
                <a:gd name="connsiteX282" fmla="*/ 8981 w 63681"/>
                <a:gd name="connsiteY282" fmla="*/ 49802 h 79193"/>
                <a:gd name="connsiteX283" fmla="*/ 7348 w 63681"/>
                <a:gd name="connsiteY283" fmla="*/ 50619 h 79193"/>
                <a:gd name="connsiteX284" fmla="*/ 7348 w 63681"/>
                <a:gd name="connsiteY284" fmla="*/ 51435 h 79193"/>
                <a:gd name="connsiteX285" fmla="*/ 6532 w 63681"/>
                <a:gd name="connsiteY285" fmla="*/ 53068 h 79193"/>
                <a:gd name="connsiteX286" fmla="*/ 11430 w 63681"/>
                <a:gd name="connsiteY286" fmla="*/ 60416 h 79193"/>
                <a:gd name="connsiteX287" fmla="*/ 8981 w 63681"/>
                <a:gd name="connsiteY287" fmla="*/ 61232 h 79193"/>
                <a:gd name="connsiteX288" fmla="*/ 6532 w 63681"/>
                <a:gd name="connsiteY288" fmla="*/ 61232 h 79193"/>
                <a:gd name="connsiteX289" fmla="*/ 4082 w 63681"/>
                <a:gd name="connsiteY289" fmla="*/ 60416 h 79193"/>
                <a:gd name="connsiteX290" fmla="*/ 1633 w 63681"/>
                <a:gd name="connsiteY290" fmla="*/ 60416 h 79193"/>
                <a:gd name="connsiteX291" fmla="*/ 0 w 63681"/>
                <a:gd name="connsiteY291" fmla="*/ 61232 h 79193"/>
                <a:gd name="connsiteX292" fmla="*/ 817 w 63681"/>
                <a:gd name="connsiteY292" fmla="*/ 63681 h 79193"/>
                <a:gd name="connsiteX293" fmla="*/ 817 w 63681"/>
                <a:gd name="connsiteY293" fmla="*/ 64498 h 79193"/>
                <a:gd name="connsiteX294" fmla="*/ 1633 w 63681"/>
                <a:gd name="connsiteY294" fmla="*/ 65314 h 79193"/>
                <a:gd name="connsiteX295" fmla="*/ 2450 w 63681"/>
                <a:gd name="connsiteY295" fmla="*/ 65314 h 79193"/>
                <a:gd name="connsiteX296" fmla="*/ 3266 w 63681"/>
                <a:gd name="connsiteY296" fmla="*/ 64498 h 79193"/>
                <a:gd name="connsiteX297" fmla="*/ 4082 w 63681"/>
                <a:gd name="connsiteY297" fmla="*/ 63681 h 79193"/>
                <a:gd name="connsiteX298" fmla="*/ 5715 w 63681"/>
                <a:gd name="connsiteY298" fmla="*/ 63681 h 79193"/>
                <a:gd name="connsiteX299" fmla="*/ 6532 w 63681"/>
                <a:gd name="connsiteY299" fmla="*/ 64498 h 79193"/>
                <a:gd name="connsiteX300" fmla="*/ 7348 w 63681"/>
                <a:gd name="connsiteY300" fmla="*/ 65314 h 79193"/>
                <a:gd name="connsiteX301" fmla="*/ 8164 w 63681"/>
                <a:gd name="connsiteY301" fmla="*/ 66131 h 79193"/>
                <a:gd name="connsiteX302" fmla="*/ 8981 w 63681"/>
                <a:gd name="connsiteY302" fmla="*/ 66131 h 79193"/>
                <a:gd name="connsiteX303" fmla="*/ 11430 w 63681"/>
                <a:gd name="connsiteY303" fmla="*/ 65314 h 79193"/>
                <a:gd name="connsiteX304" fmla="*/ 13879 w 63681"/>
                <a:gd name="connsiteY304" fmla="*/ 63681 h 79193"/>
                <a:gd name="connsiteX305" fmla="*/ 14696 w 63681"/>
                <a:gd name="connsiteY305" fmla="*/ 62865 h 79193"/>
                <a:gd name="connsiteX306" fmla="*/ 14696 w 63681"/>
                <a:gd name="connsiteY306" fmla="*/ 62049 h 79193"/>
                <a:gd name="connsiteX307" fmla="*/ 13063 w 63681"/>
                <a:gd name="connsiteY307" fmla="*/ 62865 h 79193"/>
                <a:gd name="connsiteX308" fmla="*/ 11430 w 63681"/>
                <a:gd name="connsiteY308" fmla="*/ 60416 h 7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Lst>
              <a:rect l="l" t="t" r="r" b="b"/>
              <a:pathLst>
                <a:path w="63681" h="79193">
                  <a:moveTo>
                    <a:pt x="31841" y="7348"/>
                  </a:moveTo>
                  <a:lnTo>
                    <a:pt x="31841" y="7348"/>
                  </a:lnTo>
                  <a:lnTo>
                    <a:pt x="35107" y="5715"/>
                  </a:lnTo>
                  <a:lnTo>
                    <a:pt x="37556" y="5715"/>
                  </a:lnTo>
                  <a:lnTo>
                    <a:pt x="38372" y="5715"/>
                  </a:lnTo>
                  <a:lnTo>
                    <a:pt x="34290" y="7348"/>
                  </a:lnTo>
                  <a:lnTo>
                    <a:pt x="31841" y="7348"/>
                  </a:lnTo>
                  <a:close/>
                  <a:moveTo>
                    <a:pt x="40005" y="4899"/>
                  </a:moveTo>
                  <a:lnTo>
                    <a:pt x="43271" y="4082"/>
                  </a:lnTo>
                  <a:lnTo>
                    <a:pt x="43271" y="4082"/>
                  </a:lnTo>
                  <a:lnTo>
                    <a:pt x="42454" y="4082"/>
                  </a:lnTo>
                  <a:lnTo>
                    <a:pt x="40005" y="4082"/>
                  </a:lnTo>
                  <a:lnTo>
                    <a:pt x="39189" y="4082"/>
                  </a:lnTo>
                  <a:lnTo>
                    <a:pt x="39189" y="4082"/>
                  </a:lnTo>
                  <a:lnTo>
                    <a:pt x="40005" y="4899"/>
                  </a:lnTo>
                  <a:close/>
                  <a:moveTo>
                    <a:pt x="29392" y="8981"/>
                  </a:moveTo>
                  <a:lnTo>
                    <a:pt x="27759" y="8981"/>
                  </a:lnTo>
                  <a:lnTo>
                    <a:pt x="26126" y="10614"/>
                  </a:lnTo>
                  <a:lnTo>
                    <a:pt x="26126" y="10614"/>
                  </a:lnTo>
                  <a:lnTo>
                    <a:pt x="29392" y="8981"/>
                  </a:lnTo>
                  <a:close/>
                  <a:moveTo>
                    <a:pt x="49802" y="3266"/>
                  </a:moveTo>
                  <a:lnTo>
                    <a:pt x="49802" y="3266"/>
                  </a:lnTo>
                  <a:lnTo>
                    <a:pt x="47353" y="4082"/>
                  </a:lnTo>
                  <a:lnTo>
                    <a:pt x="47353" y="4082"/>
                  </a:lnTo>
                  <a:lnTo>
                    <a:pt x="48169" y="4082"/>
                  </a:lnTo>
                  <a:lnTo>
                    <a:pt x="49802" y="3266"/>
                  </a:lnTo>
                  <a:close/>
                  <a:moveTo>
                    <a:pt x="57150" y="0"/>
                  </a:moveTo>
                  <a:lnTo>
                    <a:pt x="57150" y="0"/>
                  </a:lnTo>
                  <a:lnTo>
                    <a:pt x="54701" y="816"/>
                  </a:lnTo>
                  <a:lnTo>
                    <a:pt x="53885" y="1633"/>
                  </a:lnTo>
                  <a:lnTo>
                    <a:pt x="55518" y="1633"/>
                  </a:lnTo>
                  <a:lnTo>
                    <a:pt x="57150" y="0"/>
                  </a:lnTo>
                  <a:close/>
                  <a:moveTo>
                    <a:pt x="24493" y="17145"/>
                  </a:moveTo>
                  <a:lnTo>
                    <a:pt x="26126" y="15512"/>
                  </a:lnTo>
                  <a:lnTo>
                    <a:pt x="26126" y="12246"/>
                  </a:lnTo>
                  <a:lnTo>
                    <a:pt x="23677" y="14696"/>
                  </a:lnTo>
                  <a:lnTo>
                    <a:pt x="22860" y="16329"/>
                  </a:lnTo>
                  <a:lnTo>
                    <a:pt x="22860" y="17145"/>
                  </a:lnTo>
                  <a:lnTo>
                    <a:pt x="24493" y="17145"/>
                  </a:lnTo>
                  <a:close/>
                  <a:moveTo>
                    <a:pt x="28575" y="18778"/>
                  </a:moveTo>
                  <a:lnTo>
                    <a:pt x="30208" y="22044"/>
                  </a:lnTo>
                  <a:lnTo>
                    <a:pt x="30208" y="23677"/>
                  </a:lnTo>
                  <a:lnTo>
                    <a:pt x="31025" y="24493"/>
                  </a:lnTo>
                  <a:lnTo>
                    <a:pt x="31841" y="24493"/>
                  </a:lnTo>
                  <a:lnTo>
                    <a:pt x="33474" y="24493"/>
                  </a:lnTo>
                  <a:lnTo>
                    <a:pt x="34290" y="25309"/>
                  </a:lnTo>
                  <a:lnTo>
                    <a:pt x="33474" y="26126"/>
                  </a:lnTo>
                  <a:lnTo>
                    <a:pt x="33474" y="26942"/>
                  </a:lnTo>
                  <a:lnTo>
                    <a:pt x="31841" y="27759"/>
                  </a:lnTo>
                  <a:lnTo>
                    <a:pt x="31025" y="26942"/>
                  </a:lnTo>
                  <a:lnTo>
                    <a:pt x="30208" y="27759"/>
                  </a:lnTo>
                  <a:lnTo>
                    <a:pt x="30208" y="29391"/>
                  </a:lnTo>
                  <a:lnTo>
                    <a:pt x="31025" y="31024"/>
                  </a:lnTo>
                  <a:lnTo>
                    <a:pt x="30208" y="32657"/>
                  </a:lnTo>
                  <a:lnTo>
                    <a:pt x="31025" y="32657"/>
                  </a:lnTo>
                  <a:lnTo>
                    <a:pt x="29392" y="34290"/>
                  </a:lnTo>
                  <a:lnTo>
                    <a:pt x="28575" y="34290"/>
                  </a:lnTo>
                  <a:lnTo>
                    <a:pt x="29392" y="35106"/>
                  </a:lnTo>
                  <a:lnTo>
                    <a:pt x="31025" y="35106"/>
                  </a:lnTo>
                  <a:lnTo>
                    <a:pt x="31025" y="33474"/>
                  </a:lnTo>
                  <a:lnTo>
                    <a:pt x="35923" y="30208"/>
                  </a:lnTo>
                  <a:lnTo>
                    <a:pt x="36739" y="29391"/>
                  </a:lnTo>
                  <a:lnTo>
                    <a:pt x="37556" y="29391"/>
                  </a:lnTo>
                  <a:lnTo>
                    <a:pt x="38372" y="28575"/>
                  </a:lnTo>
                  <a:lnTo>
                    <a:pt x="40005" y="27759"/>
                  </a:lnTo>
                  <a:lnTo>
                    <a:pt x="40005" y="26942"/>
                  </a:lnTo>
                  <a:lnTo>
                    <a:pt x="39189" y="26126"/>
                  </a:lnTo>
                  <a:lnTo>
                    <a:pt x="39189" y="22860"/>
                  </a:lnTo>
                  <a:lnTo>
                    <a:pt x="40005" y="20411"/>
                  </a:lnTo>
                  <a:lnTo>
                    <a:pt x="40005" y="19594"/>
                  </a:lnTo>
                  <a:lnTo>
                    <a:pt x="38372" y="20411"/>
                  </a:lnTo>
                  <a:lnTo>
                    <a:pt x="36739" y="19594"/>
                  </a:lnTo>
                  <a:lnTo>
                    <a:pt x="35923" y="19594"/>
                  </a:lnTo>
                  <a:lnTo>
                    <a:pt x="35107" y="18778"/>
                  </a:lnTo>
                  <a:lnTo>
                    <a:pt x="35923" y="17961"/>
                  </a:lnTo>
                  <a:lnTo>
                    <a:pt x="35923" y="15512"/>
                  </a:lnTo>
                  <a:lnTo>
                    <a:pt x="35107" y="13063"/>
                  </a:lnTo>
                  <a:lnTo>
                    <a:pt x="28575" y="18778"/>
                  </a:lnTo>
                  <a:close/>
                  <a:moveTo>
                    <a:pt x="63682" y="9797"/>
                  </a:moveTo>
                  <a:lnTo>
                    <a:pt x="61232" y="8981"/>
                  </a:lnTo>
                  <a:lnTo>
                    <a:pt x="59600" y="8164"/>
                  </a:lnTo>
                  <a:lnTo>
                    <a:pt x="58783" y="6531"/>
                  </a:lnTo>
                  <a:lnTo>
                    <a:pt x="57150" y="4899"/>
                  </a:lnTo>
                  <a:lnTo>
                    <a:pt x="53068" y="4899"/>
                  </a:lnTo>
                  <a:lnTo>
                    <a:pt x="49802" y="5715"/>
                  </a:lnTo>
                  <a:lnTo>
                    <a:pt x="44904" y="5715"/>
                  </a:lnTo>
                  <a:lnTo>
                    <a:pt x="41638" y="6531"/>
                  </a:lnTo>
                  <a:lnTo>
                    <a:pt x="35923" y="9797"/>
                  </a:lnTo>
                  <a:lnTo>
                    <a:pt x="34290" y="11430"/>
                  </a:lnTo>
                  <a:lnTo>
                    <a:pt x="32657" y="14696"/>
                  </a:lnTo>
                  <a:lnTo>
                    <a:pt x="33474" y="17145"/>
                  </a:lnTo>
                  <a:lnTo>
                    <a:pt x="33474" y="19594"/>
                  </a:lnTo>
                  <a:lnTo>
                    <a:pt x="32657" y="20411"/>
                  </a:lnTo>
                  <a:lnTo>
                    <a:pt x="33474" y="21227"/>
                  </a:lnTo>
                  <a:lnTo>
                    <a:pt x="34290" y="21227"/>
                  </a:lnTo>
                  <a:lnTo>
                    <a:pt x="35923" y="22044"/>
                  </a:lnTo>
                  <a:lnTo>
                    <a:pt x="37556" y="21227"/>
                  </a:lnTo>
                  <a:lnTo>
                    <a:pt x="37556" y="22044"/>
                  </a:lnTo>
                  <a:lnTo>
                    <a:pt x="36739" y="24493"/>
                  </a:lnTo>
                  <a:lnTo>
                    <a:pt x="36739" y="27759"/>
                  </a:lnTo>
                  <a:lnTo>
                    <a:pt x="37556" y="28575"/>
                  </a:lnTo>
                  <a:lnTo>
                    <a:pt x="37556" y="29391"/>
                  </a:lnTo>
                  <a:lnTo>
                    <a:pt x="35923" y="30208"/>
                  </a:lnTo>
                  <a:lnTo>
                    <a:pt x="35107" y="31024"/>
                  </a:lnTo>
                  <a:lnTo>
                    <a:pt x="34290" y="31024"/>
                  </a:lnTo>
                  <a:lnTo>
                    <a:pt x="33474" y="31841"/>
                  </a:lnTo>
                  <a:lnTo>
                    <a:pt x="28575" y="35106"/>
                  </a:lnTo>
                  <a:lnTo>
                    <a:pt x="28575" y="36739"/>
                  </a:lnTo>
                  <a:lnTo>
                    <a:pt x="26943" y="36739"/>
                  </a:lnTo>
                  <a:lnTo>
                    <a:pt x="26126" y="35923"/>
                  </a:lnTo>
                  <a:lnTo>
                    <a:pt x="26943" y="35923"/>
                  </a:lnTo>
                  <a:lnTo>
                    <a:pt x="28575" y="34290"/>
                  </a:lnTo>
                  <a:lnTo>
                    <a:pt x="27759" y="34290"/>
                  </a:lnTo>
                  <a:lnTo>
                    <a:pt x="28575" y="32657"/>
                  </a:lnTo>
                  <a:lnTo>
                    <a:pt x="27759" y="31024"/>
                  </a:lnTo>
                  <a:lnTo>
                    <a:pt x="27759" y="29391"/>
                  </a:lnTo>
                  <a:lnTo>
                    <a:pt x="28575" y="28575"/>
                  </a:lnTo>
                  <a:lnTo>
                    <a:pt x="29392" y="29391"/>
                  </a:lnTo>
                  <a:lnTo>
                    <a:pt x="31025" y="28575"/>
                  </a:lnTo>
                  <a:lnTo>
                    <a:pt x="31025" y="27759"/>
                  </a:lnTo>
                  <a:lnTo>
                    <a:pt x="31841" y="26942"/>
                  </a:lnTo>
                  <a:lnTo>
                    <a:pt x="31025" y="26126"/>
                  </a:lnTo>
                  <a:lnTo>
                    <a:pt x="29392" y="26126"/>
                  </a:lnTo>
                  <a:lnTo>
                    <a:pt x="28575" y="26126"/>
                  </a:lnTo>
                  <a:lnTo>
                    <a:pt x="27759" y="25309"/>
                  </a:lnTo>
                  <a:lnTo>
                    <a:pt x="27759" y="23677"/>
                  </a:lnTo>
                  <a:lnTo>
                    <a:pt x="26126" y="20411"/>
                  </a:lnTo>
                  <a:lnTo>
                    <a:pt x="23677" y="21227"/>
                  </a:lnTo>
                  <a:lnTo>
                    <a:pt x="22860" y="20411"/>
                  </a:lnTo>
                  <a:lnTo>
                    <a:pt x="22044" y="20411"/>
                  </a:lnTo>
                  <a:lnTo>
                    <a:pt x="21227" y="22044"/>
                  </a:lnTo>
                  <a:lnTo>
                    <a:pt x="20411" y="23677"/>
                  </a:lnTo>
                  <a:lnTo>
                    <a:pt x="18778" y="33474"/>
                  </a:lnTo>
                  <a:lnTo>
                    <a:pt x="17145" y="36739"/>
                  </a:lnTo>
                  <a:lnTo>
                    <a:pt x="15512" y="40005"/>
                  </a:lnTo>
                  <a:lnTo>
                    <a:pt x="13063" y="44087"/>
                  </a:lnTo>
                  <a:lnTo>
                    <a:pt x="11430" y="45720"/>
                  </a:lnTo>
                  <a:lnTo>
                    <a:pt x="10614" y="46536"/>
                  </a:lnTo>
                  <a:lnTo>
                    <a:pt x="9797" y="48169"/>
                  </a:lnTo>
                  <a:lnTo>
                    <a:pt x="8981" y="50619"/>
                  </a:lnTo>
                  <a:lnTo>
                    <a:pt x="8164" y="51435"/>
                  </a:lnTo>
                  <a:lnTo>
                    <a:pt x="11430" y="54701"/>
                  </a:lnTo>
                  <a:lnTo>
                    <a:pt x="11430" y="55517"/>
                  </a:lnTo>
                  <a:lnTo>
                    <a:pt x="11430" y="56334"/>
                  </a:lnTo>
                  <a:lnTo>
                    <a:pt x="8164" y="56334"/>
                  </a:lnTo>
                  <a:lnTo>
                    <a:pt x="9797" y="57150"/>
                  </a:lnTo>
                  <a:lnTo>
                    <a:pt x="11430" y="57966"/>
                  </a:lnTo>
                  <a:lnTo>
                    <a:pt x="12246" y="57966"/>
                  </a:lnTo>
                  <a:lnTo>
                    <a:pt x="13063" y="58783"/>
                  </a:lnTo>
                  <a:lnTo>
                    <a:pt x="12246" y="58783"/>
                  </a:lnTo>
                  <a:lnTo>
                    <a:pt x="11430" y="58783"/>
                  </a:lnTo>
                  <a:lnTo>
                    <a:pt x="7348" y="55517"/>
                  </a:lnTo>
                  <a:lnTo>
                    <a:pt x="7348" y="55517"/>
                  </a:lnTo>
                  <a:lnTo>
                    <a:pt x="4082" y="55517"/>
                  </a:lnTo>
                  <a:lnTo>
                    <a:pt x="3266" y="55517"/>
                  </a:lnTo>
                  <a:lnTo>
                    <a:pt x="2450" y="56334"/>
                  </a:lnTo>
                  <a:lnTo>
                    <a:pt x="3266" y="57966"/>
                  </a:lnTo>
                  <a:lnTo>
                    <a:pt x="4082" y="58783"/>
                  </a:lnTo>
                  <a:lnTo>
                    <a:pt x="5715" y="58783"/>
                  </a:lnTo>
                  <a:lnTo>
                    <a:pt x="8164" y="59599"/>
                  </a:lnTo>
                  <a:lnTo>
                    <a:pt x="11430" y="58783"/>
                  </a:lnTo>
                  <a:lnTo>
                    <a:pt x="13879" y="59599"/>
                  </a:lnTo>
                  <a:lnTo>
                    <a:pt x="15512" y="59599"/>
                  </a:lnTo>
                  <a:lnTo>
                    <a:pt x="17145" y="60416"/>
                  </a:lnTo>
                  <a:lnTo>
                    <a:pt x="17962" y="60416"/>
                  </a:lnTo>
                  <a:lnTo>
                    <a:pt x="18778" y="60416"/>
                  </a:lnTo>
                  <a:lnTo>
                    <a:pt x="18778" y="58783"/>
                  </a:lnTo>
                  <a:lnTo>
                    <a:pt x="19594" y="57966"/>
                  </a:lnTo>
                  <a:lnTo>
                    <a:pt x="20411" y="57966"/>
                  </a:lnTo>
                  <a:lnTo>
                    <a:pt x="21227" y="58783"/>
                  </a:lnTo>
                  <a:lnTo>
                    <a:pt x="22044" y="59599"/>
                  </a:lnTo>
                  <a:lnTo>
                    <a:pt x="22860" y="59599"/>
                  </a:lnTo>
                  <a:lnTo>
                    <a:pt x="24493" y="57966"/>
                  </a:lnTo>
                  <a:lnTo>
                    <a:pt x="25310" y="57966"/>
                  </a:lnTo>
                  <a:lnTo>
                    <a:pt x="26126" y="58783"/>
                  </a:lnTo>
                  <a:lnTo>
                    <a:pt x="26126" y="59599"/>
                  </a:lnTo>
                  <a:lnTo>
                    <a:pt x="26126" y="60416"/>
                  </a:lnTo>
                  <a:lnTo>
                    <a:pt x="26943" y="60416"/>
                  </a:lnTo>
                  <a:lnTo>
                    <a:pt x="28575" y="60416"/>
                  </a:lnTo>
                  <a:lnTo>
                    <a:pt x="29392" y="59599"/>
                  </a:lnTo>
                  <a:lnTo>
                    <a:pt x="30208" y="58783"/>
                  </a:lnTo>
                  <a:lnTo>
                    <a:pt x="31025" y="59599"/>
                  </a:lnTo>
                  <a:lnTo>
                    <a:pt x="31025" y="61232"/>
                  </a:lnTo>
                  <a:lnTo>
                    <a:pt x="31841" y="62865"/>
                  </a:lnTo>
                  <a:lnTo>
                    <a:pt x="33474" y="64498"/>
                  </a:lnTo>
                  <a:lnTo>
                    <a:pt x="35107" y="65314"/>
                  </a:lnTo>
                  <a:lnTo>
                    <a:pt x="36739" y="65314"/>
                  </a:lnTo>
                  <a:lnTo>
                    <a:pt x="37556" y="65314"/>
                  </a:lnTo>
                  <a:lnTo>
                    <a:pt x="38372" y="65314"/>
                  </a:lnTo>
                  <a:lnTo>
                    <a:pt x="39189" y="66131"/>
                  </a:lnTo>
                  <a:lnTo>
                    <a:pt x="40005" y="66947"/>
                  </a:lnTo>
                  <a:lnTo>
                    <a:pt x="42454" y="67764"/>
                  </a:lnTo>
                  <a:lnTo>
                    <a:pt x="43271" y="68580"/>
                  </a:lnTo>
                  <a:lnTo>
                    <a:pt x="44087" y="69396"/>
                  </a:lnTo>
                  <a:lnTo>
                    <a:pt x="44087" y="70213"/>
                  </a:lnTo>
                  <a:lnTo>
                    <a:pt x="43271" y="72662"/>
                  </a:lnTo>
                  <a:lnTo>
                    <a:pt x="43271" y="73479"/>
                  </a:lnTo>
                  <a:lnTo>
                    <a:pt x="43271" y="73479"/>
                  </a:lnTo>
                  <a:lnTo>
                    <a:pt x="43271" y="74295"/>
                  </a:lnTo>
                  <a:lnTo>
                    <a:pt x="41638" y="75928"/>
                  </a:lnTo>
                  <a:lnTo>
                    <a:pt x="41638" y="76744"/>
                  </a:lnTo>
                  <a:lnTo>
                    <a:pt x="42454" y="77561"/>
                  </a:lnTo>
                  <a:lnTo>
                    <a:pt x="42454" y="78377"/>
                  </a:lnTo>
                  <a:lnTo>
                    <a:pt x="42454" y="78377"/>
                  </a:lnTo>
                  <a:lnTo>
                    <a:pt x="44904" y="77561"/>
                  </a:lnTo>
                  <a:lnTo>
                    <a:pt x="45720" y="79194"/>
                  </a:lnTo>
                  <a:lnTo>
                    <a:pt x="47353" y="79194"/>
                  </a:lnTo>
                  <a:lnTo>
                    <a:pt x="48169" y="75111"/>
                  </a:lnTo>
                  <a:lnTo>
                    <a:pt x="47353" y="74295"/>
                  </a:lnTo>
                  <a:lnTo>
                    <a:pt x="46537" y="73479"/>
                  </a:lnTo>
                  <a:lnTo>
                    <a:pt x="45720" y="73479"/>
                  </a:lnTo>
                  <a:lnTo>
                    <a:pt x="44904" y="72662"/>
                  </a:lnTo>
                  <a:lnTo>
                    <a:pt x="44904" y="71846"/>
                  </a:lnTo>
                  <a:lnTo>
                    <a:pt x="44904" y="71846"/>
                  </a:lnTo>
                  <a:lnTo>
                    <a:pt x="45720" y="71846"/>
                  </a:lnTo>
                  <a:lnTo>
                    <a:pt x="45720" y="71029"/>
                  </a:lnTo>
                  <a:lnTo>
                    <a:pt x="48169" y="68580"/>
                  </a:lnTo>
                  <a:lnTo>
                    <a:pt x="48169" y="67764"/>
                  </a:lnTo>
                  <a:lnTo>
                    <a:pt x="48169" y="67764"/>
                  </a:lnTo>
                  <a:lnTo>
                    <a:pt x="47353" y="67764"/>
                  </a:lnTo>
                  <a:lnTo>
                    <a:pt x="47353" y="66947"/>
                  </a:lnTo>
                  <a:lnTo>
                    <a:pt x="47353" y="66131"/>
                  </a:lnTo>
                  <a:lnTo>
                    <a:pt x="48986" y="62865"/>
                  </a:lnTo>
                  <a:lnTo>
                    <a:pt x="49802" y="61232"/>
                  </a:lnTo>
                  <a:lnTo>
                    <a:pt x="49802" y="60416"/>
                  </a:lnTo>
                  <a:lnTo>
                    <a:pt x="49802" y="59599"/>
                  </a:lnTo>
                  <a:lnTo>
                    <a:pt x="48986" y="57966"/>
                  </a:lnTo>
                  <a:lnTo>
                    <a:pt x="48169" y="56334"/>
                  </a:lnTo>
                  <a:lnTo>
                    <a:pt x="48169" y="55517"/>
                  </a:lnTo>
                  <a:lnTo>
                    <a:pt x="47353" y="54701"/>
                  </a:lnTo>
                  <a:lnTo>
                    <a:pt x="45720" y="52252"/>
                  </a:lnTo>
                  <a:lnTo>
                    <a:pt x="45720" y="51435"/>
                  </a:lnTo>
                  <a:lnTo>
                    <a:pt x="46537" y="50619"/>
                  </a:lnTo>
                  <a:lnTo>
                    <a:pt x="48169" y="49802"/>
                  </a:lnTo>
                  <a:lnTo>
                    <a:pt x="48986" y="48986"/>
                  </a:lnTo>
                  <a:lnTo>
                    <a:pt x="49802" y="48986"/>
                  </a:lnTo>
                  <a:lnTo>
                    <a:pt x="52252" y="49802"/>
                  </a:lnTo>
                  <a:lnTo>
                    <a:pt x="53068" y="50619"/>
                  </a:lnTo>
                  <a:lnTo>
                    <a:pt x="53068" y="50619"/>
                  </a:lnTo>
                  <a:lnTo>
                    <a:pt x="53885" y="49802"/>
                  </a:lnTo>
                  <a:lnTo>
                    <a:pt x="55518" y="49802"/>
                  </a:lnTo>
                  <a:lnTo>
                    <a:pt x="59600" y="48169"/>
                  </a:lnTo>
                  <a:lnTo>
                    <a:pt x="60416" y="47353"/>
                  </a:lnTo>
                  <a:lnTo>
                    <a:pt x="61232" y="46536"/>
                  </a:lnTo>
                  <a:lnTo>
                    <a:pt x="61232" y="46536"/>
                  </a:lnTo>
                  <a:lnTo>
                    <a:pt x="59600" y="44904"/>
                  </a:lnTo>
                  <a:lnTo>
                    <a:pt x="59600" y="44087"/>
                  </a:lnTo>
                  <a:lnTo>
                    <a:pt x="59600" y="43271"/>
                  </a:lnTo>
                  <a:lnTo>
                    <a:pt x="59600" y="42454"/>
                  </a:lnTo>
                  <a:lnTo>
                    <a:pt x="60416" y="42454"/>
                  </a:lnTo>
                  <a:lnTo>
                    <a:pt x="61232" y="41638"/>
                  </a:lnTo>
                  <a:lnTo>
                    <a:pt x="62865" y="40005"/>
                  </a:lnTo>
                  <a:lnTo>
                    <a:pt x="63682" y="38372"/>
                  </a:lnTo>
                  <a:lnTo>
                    <a:pt x="63682" y="36739"/>
                  </a:lnTo>
                  <a:lnTo>
                    <a:pt x="63682" y="35106"/>
                  </a:lnTo>
                  <a:lnTo>
                    <a:pt x="62865" y="34290"/>
                  </a:lnTo>
                  <a:lnTo>
                    <a:pt x="62049" y="33474"/>
                  </a:lnTo>
                  <a:lnTo>
                    <a:pt x="61232" y="33474"/>
                  </a:lnTo>
                  <a:lnTo>
                    <a:pt x="59600" y="33474"/>
                  </a:lnTo>
                  <a:lnTo>
                    <a:pt x="57967" y="32657"/>
                  </a:lnTo>
                  <a:lnTo>
                    <a:pt x="57150" y="31841"/>
                  </a:lnTo>
                  <a:lnTo>
                    <a:pt x="57150" y="31024"/>
                  </a:lnTo>
                  <a:lnTo>
                    <a:pt x="57150" y="30208"/>
                  </a:lnTo>
                  <a:lnTo>
                    <a:pt x="57150" y="29391"/>
                  </a:lnTo>
                  <a:lnTo>
                    <a:pt x="57150" y="28575"/>
                  </a:lnTo>
                  <a:lnTo>
                    <a:pt x="57150" y="27759"/>
                  </a:lnTo>
                  <a:lnTo>
                    <a:pt x="57967" y="26942"/>
                  </a:lnTo>
                  <a:lnTo>
                    <a:pt x="62049" y="26942"/>
                  </a:lnTo>
                  <a:lnTo>
                    <a:pt x="62049" y="26126"/>
                  </a:lnTo>
                  <a:lnTo>
                    <a:pt x="62049" y="23677"/>
                  </a:lnTo>
                  <a:lnTo>
                    <a:pt x="62865" y="19594"/>
                  </a:lnTo>
                  <a:lnTo>
                    <a:pt x="63682" y="17145"/>
                  </a:lnTo>
                  <a:lnTo>
                    <a:pt x="63682" y="16329"/>
                  </a:lnTo>
                  <a:lnTo>
                    <a:pt x="63682" y="11430"/>
                  </a:lnTo>
                  <a:lnTo>
                    <a:pt x="63682" y="9797"/>
                  </a:lnTo>
                  <a:close/>
                  <a:moveTo>
                    <a:pt x="6532" y="53068"/>
                  </a:moveTo>
                  <a:lnTo>
                    <a:pt x="8164" y="52252"/>
                  </a:lnTo>
                  <a:lnTo>
                    <a:pt x="10614" y="53884"/>
                  </a:lnTo>
                  <a:lnTo>
                    <a:pt x="13063" y="53068"/>
                  </a:lnTo>
                  <a:lnTo>
                    <a:pt x="13063" y="52252"/>
                  </a:lnTo>
                  <a:lnTo>
                    <a:pt x="13063" y="51435"/>
                  </a:lnTo>
                  <a:lnTo>
                    <a:pt x="11430" y="49802"/>
                  </a:lnTo>
                  <a:lnTo>
                    <a:pt x="8981" y="49802"/>
                  </a:lnTo>
                  <a:lnTo>
                    <a:pt x="7348" y="50619"/>
                  </a:lnTo>
                  <a:lnTo>
                    <a:pt x="7348" y="51435"/>
                  </a:lnTo>
                  <a:lnTo>
                    <a:pt x="6532" y="53068"/>
                  </a:lnTo>
                  <a:close/>
                  <a:moveTo>
                    <a:pt x="11430" y="60416"/>
                  </a:moveTo>
                  <a:lnTo>
                    <a:pt x="8981" y="61232"/>
                  </a:lnTo>
                  <a:lnTo>
                    <a:pt x="6532" y="61232"/>
                  </a:lnTo>
                  <a:lnTo>
                    <a:pt x="4082" y="60416"/>
                  </a:lnTo>
                  <a:lnTo>
                    <a:pt x="1633" y="60416"/>
                  </a:lnTo>
                  <a:lnTo>
                    <a:pt x="0" y="61232"/>
                  </a:lnTo>
                  <a:lnTo>
                    <a:pt x="817" y="63681"/>
                  </a:lnTo>
                  <a:lnTo>
                    <a:pt x="817" y="64498"/>
                  </a:lnTo>
                  <a:lnTo>
                    <a:pt x="1633" y="65314"/>
                  </a:lnTo>
                  <a:lnTo>
                    <a:pt x="2450" y="65314"/>
                  </a:lnTo>
                  <a:lnTo>
                    <a:pt x="3266" y="64498"/>
                  </a:lnTo>
                  <a:lnTo>
                    <a:pt x="4082" y="63681"/>
                  </a:lnTo>
                  <a:lnTo>
                    <a:pt x="5715" y="63681"/>
                  </a:lnTo>
                  <a:lnTo>
                    <a:pt x="6532" y="64498"/>
                  </a:lnTo>
                  <a:lnTo>
                    <a:pt x="7348" y="65314"/>
                  </a:lnTo>
                  <a:lnTo>
                    <a:pt x="8164" y="66131"/>
                  </a:lnTo>
                  <a:lnTo>
                    <a:pt x="8981" y="66131"/>
                  </a:lnTo>
                  <a:lnTo>
                    <a:pt x="11430" y="65314"/>
                  </a:lnTo>
                  <a:lnTo>
                    <a:pt x="13879" y="63681"/>
                  </a:lnTo>
                  <a:lnTo>
                    <a:pt x="14696" y="62865"/>
                  </a:lnTo>
                  <a:lnTo>
                    <a:pt x="14696" y="62049"/>
                  </a:lnTo>
                  <a:lnTo>
                    <a:pt x="13063" y="62865"/>
                  </a:lnTo>
                  <a:lnTo>
                    <a:pt x="11430" y="60416"/>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64" name="Freeform: Shape 363">
              <a:extLst>
                <a:ext uri="{FF2B5EF4-FFF2-40B4-BE49-F238E27FC236}">
                  <a16:creationId xmlns:a16="http://schemas.microsoft.com/office/drawing/2014/main" id="{92378537-985A-793D-6F27-82193CCB452F}"/>
                </a:ext>
              </a:extLst>
            </p:cNvPr>
            <p:cNvSpPr/>
            <p:nvPr/>
          </p:nvSpPr>
          <p:spPr>
            <a:xfrm>
              <a:off x="4453617" y="2522763"/>
              <a:ext cx="439238" cy="514349"/>
            </a:xfrm>
            <a:custGeom>
              <a:avLst/>
              <a:gdLst>
                <a:gd name="connsiteX0" fmla="*/ 348615 w 439238"/>
                <a:gd name="connsiteY0" fmla="*/ 1633 h 514349"/>
                <a:gd name="connsiteX1" fmla="*/ 352697 w 439238"/>
                <a:gd name="connsiteY1" fmla="*/ 3266 h 514349"/>
                <a:gd name="connsiteX2" fmla="*/ 354330 w 439238"/>
                <a:gd name="connsiteY2" fmla="*/ 3266 h 514349"/>
                <a:gd name="connsiteX3" fmla="*/ 356779 w 439238"/>
                <a:gd name="connsiteY3" fmla="*/ 6531 h 514349"/>
                <a:gd name="connsiteX4" fmla="*/ 357596 w 439238"/>
                <a:gd name="connsiteY4" fmla="*/ 6531 h 514349"/>
                <a:gd name="connsiteX5" fmla="*/ 357596 w 439238"/>
                <a:gd name="connsiteY5" fmla="*/ 8981 h 514349"/>
                <a:gd name="connsiteX6" fmla="*/ 355146 w 439238"/>
                <a:gd name="connsiteY6" fmla="*/ 9797 h 514349"/>
                <a:gd name="connsiteX7" fmla="*/ 351881 w 439238"/>
                <a:gd name="connsiteY7" fmla="*/ 10614 h 514349"/>
                <a:gd name="connsiteX8" fmla="*/ 351064 w 439238"/>
                <a:gd name="connsiteY8" fmla="*/ 11430 h 514349"/>
                <a:gd name="connsiteX9" fmla="*/ 347798 w 439238"/>
                <a:gd name="connsiteY9" fmla="*/ 11430 h 514349"/>
                <a:gd name="connsiteX10" fmla="*/ 346166 w 439238"/>
                <a:gd name="connsiteY10" fmla="*/ 8164 h 514349"/>
                <a:gd name="connsiteX11" fmla="*/ 343716 w 439238"/>
                <a:gd name="connsiteY11" fmla="*/ 7348 h 514349"/>
                <a:gd name="connsiteX12" fmla="*/ 343716 w 439238"/>
                <a:gd name="connsiteY12" fmla="*/ 6531 h 514349"/>
                <a:gd name="connsiteX13" fmla="*/ 345349 w 439238"/>
                <a:gd name="connsiteY13" fmla="*/ 4082 h 514349"/>
                <a:gd name="connsiteX14" fmla="*/ 348615 w 439238"/>
                <a:gd name="connsiteY14" fmla="*/ 1633 h 514349"/>
                <a:gd name="connsiteX15" fmla="*/ 435973 w 439238"/>
                <a:gd name="connsiteY15" fmla="*/ 68580 h 514349"/>
                <a:gd name="connsiteX16" fmla="*/ 436789 w 439238"/>
                <a:gd name="connsiteY16" fmla="*/ 75111 h 514349"/>
                <a:gd name="connsiteX17" fmla="*/ 436789 w 439238"/>
                <a:gd name="connsiteY17" fmla="*/ 77561 h 514349"/>
                <a:gd name="connsiteX18" fmla="*/ 435973 w 439238"/>
                <a:gd name="connsiteY18" fmla="*/ 80010 h 514349"/>
                <a:gd name="connsiteX19" fmla="*/ 435156 w 439238"/>
                <a:gd name="connsiteY19" fmla="*/ 80826 h 514349"/>
                <a:gd name="connsiteX20" fmla="*/ 434340 w 439238"/>
                <a:gd name="connsiteY20" fmla="*/ 81643 h 514349"/>
                <a:gd name="connsiteX21" fmla="*/ 431074 w 439238"/>
                <a:gd name="connsiteY21" fmla="*/ 81643 h 514349"/>
                <a:gd name="connsiteX22" fmla="*/ 426992 w 439238"/>
                <a:gd name="connsiteY22" fmla="*/ 79194 h 514349"/>
                <a:gd name="connsiteX23" fmla="*/ 424543 w 439238"/>
                <a:gd name="connsiteY23" fmla="*/ 76744 h 514349"/>
                <a:gd name="connsiteX24" fmla="*/ 423727 w 439238"/>
                <a:gd name="connsiteY24" fmla="*/ 76744 h 514349"/>
                <a:gd name="connsiteX25" fmla="*/ 423727 w 439238"/>
                <a:gd name="connsiteY25" fmla="*/ 76744 h 514349"/>
                <a:gd name="connsiteX26" fmla="*/ 424543 w 439238"/>
                <a:gd name="connsiteY26" fmla="*/ 79194 h 514349"/>
                <a:gd name="connsiteX27" fmla="*/ 424543 w 439238"/>
                <a:gd name="connsiteY27" fmla="*/ 80826 h 514349"/>
                <a:gd name="connsiteX28" fmla="*/ 424543 w 439238"/>
                <a:gd name="connsiteY28" fmla="*/ 82459 h 514349"/>
                <a:gd name="connsiteX29" fmla="*/ 423727 w 439238"/>
                <a:gd name="connsiteY29" fmla="*/ 84092 h 514349"/>
                <a:gd name="connsiteX30" fmla="*/ 422910 w 439238"/>
                <a:gd name="connsiteY30" fmla="*/ 85725 h 514349"/>
                <a:gd name="connsiteX31" fmla="*/ 421277 w 439238"/>
                <a:gd name="connsiteY31" fmla="*/ 87358 h 514349"/>
                <a:gd name="connsiteX32" fmla="*/ 418828 w 439238"/>
                <a:gd name="connsiteY32" fmla="*/ 88991 h 514349"/>
                <a:gd name="connsiteX33" fmla="*/ 411480 w 439238"/>
                <a:gd name="connsiteY33" fmla="*/ 92256 h 514349"/>
                <a:gd name="connsiteX34" fmla="*/ 410663 w 439238"/>
                <a:gd name="connsiteY34" fmla="*/ 93889 h 514349"/>
                <a:gd name="connsiteX35" fmla="*/ 408214 w 439238"/>
                <a:gd name="connsiteY35" fmla="*/ 102054 h 514349"/>
                <a:gd name="connsiteX36" fmla="*/ 407398 w 439238"/>
                <a:gd name="connsiteY36" fmla="*/ 102870 h 514349"/>
                <a:gd name="connsiteX37" fmla="*/ 406581 w 439238"/>
                <a:gd name="connsiteY37" fmla="*/ 103686 h 514349"/>
                <a:gd name="connsiteX38" fmla="*/ 404132 w 439238"/>
                <a:gd name="connsiteY38" fmla="*/ 105319 h 514349"/>
                <a:gd name="connsiteX39" fmla="*/ 402499 w 439238"/>
                <a:gd name="connsiteY39" fmla="*/ 103686 h 514349"/>
                <a:gd name="connsiteX40" fmla="*/ 401683 w 439238"/>
                <a:gd name="connsiteY40" fmla="*/ 101237 h 514349"/>
                <a:gd name="connsiteX41" fmla="*/ 401683 w 439238"/>
                <a:gd name="connsiteY41" fmla="*/ 98788 h 514349"/>
                <a:gd name="connsiteX42" fmla="*/ 404948 w 439238"/>
                <a:gd name="connsiteY42" fmla="*/ 93889 h 514349"/>
                <a:gd name="connsiteX43" fmla="*/ 407398 w 439238"/>
                <a:gd name="connsiteY43" fmla="*/ 89807 h 514349"/>
                <a:gd name="connsiteX44" fmla="*/ 408214 w 439238"/>
                <a:gd name="connsiteY44" fmla="*/ 88174 h 514349"/>
                <a:gd name="connsiteX45" fmla="*/ 409847 w 439238"/>
                <a:gd name="connsiteY45" fmla="*/ 84092 h 514349"/>
                <a:gd name="connsiteX46" fmla="*/ 406581 w 439238"/>
                <a:gd name="connsiteY46" fmla="*/ 74295 h 514349"/>
                <a:gd name="connsiteX47" fmla="*/ 400866 w 439238"/>
                <a:gd name="connsiteY47" fmla="*/ 71846 h 514349"/>
                <a:gd name="connsiteX48" fmla="*/ 394335 w 439238"/>
                <a:gd name="connsiteY48" fmla="*/ 67764 h 514349"/>
                <a:gd name="connsiteX49" fmla="*/ 391886 w 439238"/>
                <a:gd name="connsiteY49" fmla="*/ 65314 h 514349"/>
                <a:gd name="connsiteX50" fmla="*/ 388620 w 439238"/>
                <a:gd name="connsiteY50" fmla="*/ 60416 h 514349"/>
                <a:gd name="connsiteX51" fmla="*/ 386171 w 439238"/>
                <a:gd name="connsiteY51" fmla="*/ 56334 h 514349"/>
                <a:gd name="connsiteX52" fmla="*/ 383721 w 439238"/>
                <a:gd name="connsiteY52" fmla="*/ 56334 h 514349"/>
                <a:gd name="connsiteX53" fmla="*/ 381272 w 439238"/>
                <a:gd name="connsiteY53" fmla="*/ 57150 h 514349"/>
                <a:gd name="connsiteX54" fmla="*/ 377190 w 439238"/>
                <a:gd name="connsiteY54" fmla="*/ 61232 h 514349"/>
                <a:gd name="connsiteX55" fmla="*/ 374741 w 439238"/>
                <a:gd name="connsiteY55" fmla="*/ 62865 h 514349"/>
                <a:gd name="connsiteX56" fmla="*/ 373108 w 439238"/>
                <a:gd name="connsiteY56" fmla="*/ 63681 h 514349"/>
                <a:gd name="connsiteX57" fmla="*/ 373108 w 439238"/>
                <a:gd name="connsiteY57" fmla="*/ 63681 h 514349"/>
                <a:gd name="connsiteX58" fmla="*/ 369842 w 439238"/>
                <a:gd name="connsiteY58" fmla="*/ 62865 h 514349"/>
                <a:gd name="connsiteX59" fmla="*/ 366577 w 439238"/>
                <a:gd name="connsiteY59" fmla="*/ 62865 h 514349"/>
                <a:gd name="connsiteX60" fmla="*/ 364127 w 439238"/>
                <a:gd name="connsiteY60" fmla="*/ 62865 h 514349"/>
                <a:gd name="connsiteX61" fmla="*/ 363311 w 439238"/>
                <a:gd name="connsiteY61" fmla="*/ 63681 h 514349"/>
                <a:gd name="connsiteX62" fmla="*/ 360045 w 439238"/>
                <a:gd name="connsiteY62" fmla="*/ 70213 h 514349"/>
                <a:gd name="connsiteX63" fmla="*/ 357596 w 439238"/>
                <a:gd name="connsiteY63" fmla="*/ 73479 h 514349"/>
                <a:gd name="connsiteX64" fmla="*/ 355963 w 439238"/>
                <a:gd name="connsiteY64" fmla="*/ 74295 h 514349"/>
                <a:gd name="connsiteX65" fmla="*/ 355146 w 439238"/>
                <a:gd name="connsiteY65" fmla="*/ 75928 h 514349"/>
                <a:gd name="connsiteX66" fmla="*/ 354330 w 439238"/>
                <a:gd name="connsiteY66" fmla="*/ 79194 h 514349"/>
                <a:gd name="connsiteX67" fmla="*/ 352697 w 439238"/>
                <a:gd name="connsiteY67" fmla="*/ 89807 h 514349"/>
                <a:gd name="connsiteX68" fmla="*/ 351064 w 439238"/>
                <a:gd name="connsiteY68" fmla="*/ 93889 h 514349"/>
                <a:gd name="connsiteX69" fmla="*/ 351064 w 439238"/>
                <a:gd name="connsiteY69" fmla="*/ 96339 h 514349"/>
                <a:gd name="connsiteX70" fmla="*/ 351064 w 439238"/>
                <a:gd name="connsiteY70" fmla="*/ 103686 h 514349"/>
                <a:gd name="connsiteX71" fmla="*/ 351064 w 439238"/>
                <a:gd name="connsiteY71" fmla="*/ 107769 h 514349"/>
                <a:gd name="connsiteX72" fmla="*/ 349431 w 439238"/>
                <a:gd name="connsiteY72" fmla="*/ 111034 h 514349"/>
                <a:gd name="connsiteX73" fmla="*/ 348615 w 439238"/>
                <a:gd name="connsiteY73" fmla="*/ 112667 h 514349"/>
                <a:gd name="connsiteX74" fmla="*/ 346982 w 439238"/>
                <a:gd name="connsiteY74" fmla="*/ 112667 h 514349"/>
                <a:gd name="connsiteX75" fmla="*/ 344533 w 439238"/>
                <a:gd name="connsiteY75" fmla="*/ 113484 h 514349"/>
                <a:gd name="connsiteX76" fmla="*/ 342900 w 439238"/>
                <a:gd name="connsiteY76" fmla="*/ 115116 h 514349"/>
                <a:gd name="connsiteX77" fmla="*/ 341267 w 439238"/>
                <a:gd name="connsiteY77" fmla="*/ 117566 h 514349"/>
                <a:gd name="connsiteX78" fmla="*/ 339634 w 439238"/>
                <a:gd name="connsiteY78" fmla="*/ 123281 h 514349"/>
                <a:gd name="connsiteX79" fmla="*/ 337185 w 439238"/>
                <a:gd name="connsiteY79" fmla="*/ 125730 h 514349"/>
                <a:gd name="connsiteX80" fmla="*/ 334736 w 439238"/>
                <a:gd name="connsiteY80" fmla="*/ 124914 h 514349"/>
                <a:gd name="connsiteX81" fmla="*/ 333103 w 439238"/>
                <a:gd name="connsiteY81" fmla="*/ 122464 h 514349"/>
                <a:gd name="connsiteX82" fmla="*/ 329837 w 439238"/>
                <a:gd name="connsiteY82" fmla="*/ 120831 h 514349"/>
                <a:gd name="connsiteX83" fmla="*/ 327388 w 439238"/>
                <a:gd name="connsiteY83" fmla="*/ 120015 h 514349"/>
                <a:gd name="connsiteX84" fmla="*/ 324122 w 439238"/>
                <a:gd name="connsiteY84" fmla="*/ 117566 h 514349"/>
                <a:gd name="connsiteX85" fmla="*/ 322489 w 439238"/>
                <a:gd name="connsiteY85" fmla="*/ 114300 h 514349"/>
                <a:gd name="connsiteX86" fmla="*/ 320040 w 439238"/>
                <a:gd name="connsiteY86" fmla="*/ 114300 h 514349"/>
                <a:gd name="connsiteX87" fmla="*/ 318407 w 439238"/>
                <a:gd name="connsiteY87" fmla="*/ 116749 h 514349"/>
                <a:gd name="connsiteX88" fmla="*/ 317591 w 439238"/>
                <a:gd name="connsiteY88" fmla="*/ 118382 h 514349"/>
                <a:gd name="connsiteX89" fmla="*/ 313509 w 439238"/>
                <a:gd name="connsiteY89" fmla="*/ 120015 h 514349"/>
                <a:gd name="connsiteX90" fmla="*/ 311059 w 439238"/>
                <a:gd name="connsiteY90" fmla="*/ 121648 h 514349"/>
                <a:gd name="connsiteX91" fmla="*/ 307794 w 439238"/>
                <a:gd name="connsiteY91" fmla="*/ 121648 h 514349"/>
                <a:gd name="connsiteX92" fmla="*/ 306977 w 439238"/>
                <a:gd name="connsiteY92" fmla="*/ 120015 h 514349"/>
                <a:gd name="connsiteX93" fmla="*/ 302895 w 439238"/>
                <a:gd name="connsiteY93" fmla="*/ 119199 h 514349"/>
                <a:gd name="connsiteX94" fmla="*/ 297996 w 439238"/>
                <a:gd name="connsiteY94" fmla="*/ 118382 h 514349"/>
                <a:gd name="connsiteX95" fmla="*/ 296363 w 439238"/>
                <a:gd name="connsiteY95" fmla="*/ 118382 h 514349"/>
                <a:gd name="connsiteX96" fmla="*/ 295547 w 439238"/>
                <a:gd name="connsiteY96" fmla="*/ 115933 h 514349"/>
                <a:gd name="connsiteX97" fmla="*/ 293914 w 439238"/>
                <a:gd name="connsiteY97" fmla="*/ 112667 h 514349"/>
                <a:gd name="connsiteX98" fmla="*/ 290648 w 439238"/>
                <a:gd name="connsiteY98" fmla="*/ 106136 h 514349"/>
                <a:gd name="connsiteX99" fmla="*/ 289016 w 439238"/>
                <a:gd name="connsiteY99" fmla="*/ 103686 h 514349"/>
                <a:gd name="connsiteX100" fmla="*/ 286566 w 439238"/>
                <a:gd name="connsiteY100" fmla="*/ 98788 h 514349"/>
                <a:gd name="connsiteX101" fmla="*/ 283301 w 439238"/>
                <a:gd name="connsiteY101" fmla="*/ 93073 h 514349"/>
                <a:gd name="connsiteX102" fmla="*/ 282484 w 439238"/>
                <a:gd name="connsiteY102" fmla="*/ 93073 h 514349"/>
                <a:gd name="connsiteX103" fmla="*/ 280035 w 439238"/>
                <a:gd name="connsiteY103" fmla="*/ 93073 h 514349"/>
                <a:gd name="connsiteX104" fmla="*/ 276770 w 439238"/>
                <a:gd name="connsiteY104" fmla="*/ 93073 h 514349"/>
                <a:gd name="connsiteX105" fmla="*/ 275137 w 439238"/>
                <a:gd name="connsiteY105" fmla="*/ 94706 h 514349"/>
                <a:gd name="connsiteX106" fmla="*/ 273504 w 439238"/>
                <a:gd name="connsiteY106" fmla="*/ 96339 h 514349"/>
                <a:gd name="connsiteX107" fmla="*/ 273504 w 439238"/>
                <a:gd name="connsiteY107" fmla="*/ 97971 h 514349"/>
                <a:gd name="connsiteX108" fmla="*/ 275137 w 439238"/>
                <a:gd name="connsiteY108" fmla="*/ 102870 h 514349"/>
                <a:gd name="connsiteX109" fmla="*/ 275137 w 439238"/>
                <a:gd name="connsiteY109" fmla="*/ 103686 h 514349"/>
                <a:gd name="connsiteX110" fmla="*/ 274320 w 439238"/>
                <a:gd name="connsiteY110" fmla="*/ 104503 h 514349"/>
                <a:gd name="connsiteX111" fmla="*/ 271054 w 439238"/>
                <a:gd name="connsiteY111" fmla="*/ 102870 h 514349"/>
                <a:gd name="connsiteX112" fmla="*/ 267788 w 439238"/>
                <a:gd name="connsiteY112" fmla="*/ 102870 h 514349"/>
                <a:gd name="connsiteX113" fmla="*/ 266972 w 439238"/>
                <a:gd name="connsiteY113" fmla="*/ 104503 h 514349"/>
                <a:gd name="connsiteX114" fmla="*/ 264523 w 439238"/>
                <a:gd name="connsiteY114" fmla="*/ 104503 h 514349"/>
                <a:gd name="connsiteX115" fmla="*/ 257991 w 439238"/>
                <a:gd name="connsiteY115" fmla="*/ 105319 h 514349"/>
                <a:gd name="connsiteX116" fmla="*/ 260441 w 439238"/>
                <a:gd name="connsiteY116" fmla="*/ 109401 h 514349"/>
                <a:gd name="connsiteX117" fmla="*/ 261257 w 439238"/>
                <a:gd name="connsiteY117" fmla="*/ 111034 h 514349"/>
                <a:gd name="connsiteX118" fmla="*/ 261257 w 439238"/>
                <a:gd name="connsiteY118" fmla="*/ 113484 h 514349"/>
                <a:gd name="connsiteX119" fmla="*/ 260441 w 439238"/>
                <a:gd name="connsiteY119" fmla="*/ 117566 h 514349"/>
                <a:gd name="connsiteX120" fmla="*/ 258808 w 439238"/>
                <a:gd name="connsiteY120" fmla="*/ 121648 h 514349"/>
                <a:gd name="connsiteX121" fmla="*/ 257175 w 439238"/>
                <a:gd name="connsiteY121" fmla="*/ 124914 h 514349"/>
                <a:gd name="connsiteX122" fmla="*/ 253909 w 439238"/>
                <a:gd name="connsiteY122" fmla="*/ 128179 h 514349"/>
                <a:gd name="connsiteX123" fmla="*/ 257991 w 439238"/>
                <a:gd name="connsiteY123" fmla="*/ 131445 h 514349"/>
                <a:gd name="connsiteX124" fmla="*/ 254726 w 439238"/>
                <a:gd name="connsiteY124" fmla="*/ 135527 h 514349"/>
                <a:gd name="connsiteX125" fmla="*/ 253093 w 439238"/>
                <a:gd name="connsiteY125" fmla="*/ 137160 h 514349"/>
                <a:gd name="connsiteX126" fmla="*/ 251460 w 439238"/>
                <a:gd name="connsiteY126" fmla="*/ 137160 h 514349"/>
                <a:gd name="connsiteX127" fmla="*/ 248194 w 439238"/>
                <a:gd name="connsiteY127" fmla="*/ 135527 h 514349"/>
                <a:gd name="connsiteX128" fmla="*/ 240846 w 439238"/>
                <a:gd name="connsiteY128" fmla="*/ 132261 h 514349"/>
                <a:gd name="connsiteX129" fmla="*/ 237581 w 439238"/>
                <a:gd name="connsiteY129" fmla="*/ 130629 h 514349"/>
                <a:gd name="connsiteX130" fmla="*/ 234315 w 439238"/>
                <a:gd name="connsiteY130" fmla="*/ 130629 h 514349"/>
                <a:gd name="connsiteX131" fmla="*/ 232682 w 439238"/>
                <a:gd name="connsiteY131" fmla="*/ 130629 h 514349"/>
                <a:gd name="connsiteX132" fmla="*/ 226151 w 439238"/>
                <a:gd name="connsiteY132" fmla="*/ 128179 h 514349"/>
                <a:gd name="connsiteX133" fmla="*/ 224518 w 439238"/>
                <a:gd name="connsiteY133" fmla="*/ 128179 h 514349"/>
                <a:gd name="connsiteX134" fmla="*/ 222069 w 439238"/>
                <a:gd name="connsiteY134" fmla="*/ 128996 h 514349"/>
                <a:gd name="connsiteX135" fmla="*/ 222069 w 439238"/>
                <a:gd name="connsiteY135" fmla="*/ 131445 h 514349"/>
                <a:gd name="connsiteX136" fmla="*/ 222069 w 439238"/>
                <a:gd name="connsiteY136" fmla="*/ 137976 h 514349"/>
                <a:gd name="connsiteX137" fmla="*/ 222069 w 439238"/>
                <a:gd name="connsiteY137" fmla="*/ 142875 h 514349"/>
                <a:gd name="connsiteX138" fmla="*/ 221252 w 439238"/>
                <a:gd name="connsiteY138" fmla="*/ 146141 h 514349"/>
                <a:gd name="connsiteX139" fmla="*/ 224518 w 439238"/>
                <a:gd name="connsiteY139" fmla="*/ 146957 h 514349"/>
                <a:gd name="connsiteX140" fmla="*/ 222069 w 439238"/>
                <a:gd name="connsiteY140" fmla="*/ 152672 h 514349"/>
                <a:gd name="connsiteX141" fmla="*/ 216354 w 439238"/>
                <a:gd name="connsiteY141" fmla="*/ 148590 h 514349"/>
                <a:gd name="connsiteX142" fmla="*/ 212271 w 439238"/>
                <a:gd name="connsiteY142" fmla="*/ 146141 h 514349"/>
                <a:gd name="connsiteX143" fmla="*/ 209822 w 439238"/>
                <a:gd name="connsiteY143" fmla="*/ 149406 h 514349"/>
                <a:gd name="connsiteX144" fmla="*/ 203291 w 439238"/>
                <a:gd name="connsiteY144" fmla="*/ 155121 h 514349"/>
                <a:gd name="connsiteX145" fmla="*/ 200025 w 439238"/>
                <a:gd name="connsiteY145" fmla="*/ 166551 h 514349"/>
                <a:gd name="connsiteX146" fmla="*/ 200025 w 439238"/>
                <a:gd name="connsiteY146" fmla="*/ 166551 h 514349"/>
                <a:gd name="connsiteX147" fmla="*/ 198392 w 439238"/>
                <a:gd name="connsiteY147" fmla="*/ 169817 h 514349"/>
                <a:gd name="connsiteX148" fmla="*/ 195943 w 439238"/>
                <a:gd name="connsiteY148" fmla="*/ 171450 h 514349"/>
                <a:gd name="connsiteX149" fmla="*/ 194310 w 439238"/>
                <a:gd name="connsiteY149" fmla="*/ 172266 h 514349"/>
                <a:gd name="connsiteX150" fmla="*/ 193494 w 439238"/>
                <a:gd name="connsiteY150" fmla="*/ 175532 h 514349"/>
                <a:gd name="connsiteX151" fmla="*/ 195943 w 439238"/>
                <a:gd name="connsiteY151" fmla="*/ 180431 h 514349"/>
                <a:gd name="connsiteX152" fmla="*/ 197576 w 439238"/>
                <a:gd name="connsiteY152" fmla="*/ 182880 h 514349"/>
                <a:gd name="connsiteX153" fmla="*/ 198392 w 439238"/>
                <a:gd name="connsiteY153" fmla="*/ 186962 h 514349"/>
                <a:gd name="connsiteX154" fmla="*/ 198392 w 439238"/>
                <a:gd name="connsiteY154" fmla="*/ 189411 h 514349"/>
                <a:gd name="connsiteX155" fmla="*/ 198392 w 439238"/>
                <a:gd name="connsiteY155" fmla="*/ 191044 h 514349"/>
                <a:gd name="connsiteX156" fmla="*/ 195943 w 439238"/>
                <a:gd name="connsiteY156" fmla="*/ 194310 h 514349"/>
                <a:gd name="connsiteX157" fmla="*/ 190228 w 439238"/>
                <a:gd name="connsiteY157" fmla="*/ 203291 h 514349"/>
                <a:gd name="connsiteX158" fmla="*/ 184513 w 439238"/>
                <a:gd name="connsiteY158" fmla="*/ 212271 h 514349"/>
                <a:gd name="connsiteX159" fmla="*/ 182063 w 439238"/>
                <a:gd name="connsiteY159" fmla="*/ 214721 h 514349"/>
                <a:gd name="connsiteX160" fmla="*/ 182880 w 439238"/>
                <a:gd name="connsiteY160" fmla="*/ 222069 h 514349"/>
                <a:gd name="connsiteX161" fmla="*/ 181247 w 439238"/>
                <a:gd name="connsiteY161" fmla="*/ 224518 h 514349"/>
                <a:gd name="connsiteX162" fmla="*/ 177981 w 439238"/>
                <a:gd name="connsiteY162" fmla="*/ 226967 h 514349"/>
                <a:gd name="connsiteX163" fmla="*/ 176348 w 439238"/>
                <a:gd name="connsiteY163" fmla="*/ 227784 h 514349"/>
                <a:gd name="connsiteX164" fmla="*/ 174716 w 439238"/>
                <a:gd name="connsiteY164" fmla="*/ 228600 h 514349"/>
                <a:gd name="connsiteX165" fmla="*/ 168184 w 439238"/>
                <a:gd name="connsiteY165" fmla="*/ 229416 h 514349"/>
                <a:gd name="connsiteX166" fmla="*/ 169001 w 439238"/>
                <a:gd name="connsiteY166" fmla="*/ 237581 h 514349"/>
                <a:gd name="connsiteX167" fmla="*/ 169817 w 439238"/>
                <a:gd name="connsiteY167" fmla="*/ 240846 h 514349"/>
                <a:gd name="connsiteX168" fmla="*/ 169817 w 439238"/>
                <a:gd name="connsiteY168" fmla="*/ 243296 h 514349"/>
                <a:gd name="connsiteX169" fmla="*/ 169001 w 439238"/>
                <a:gd name="connsiteY169" fmla="*/ 244929 h 514349"/>
                <a:gd name="connsiteX170" fmla="*/ 168184 w 439238"/>
                <a:gd name="connsiteY170" fmla="*/ 249011 h 514349"/>
                <a:gd name="connsiteX171" fmla="*/ 167368 w 439238"/>
                <a:gd name="connsiteY171" fmla="*/ 262890 h 514349"/>
                <a:gd name="connsiteX172" fmla="*/ 166552 w 439238"/>
                <a:gd name="connsiteY172" fmla="*/ 264523 h 514349"/>
                <a:gd name="connsiteX173" fmla="*/ 165735 w 439238"/>
                <a:gd name="connsiteY173" fmla="*/ 268605 h 514349"/>
                <a:gd name="connsiteX174" fmla="*/ 161653 w 439238"/>
                <a:gd name="connsiteY174" fmla="*/ 277586 h 514349"/>
                <a:gd name="connsiteX175" fmla="*/ 158387 w 439238"/>
                <a:gd name="connsiteY175" fmla="*/ 283301 h 514349"/>
                <a:gd name="connsiteX176" fmla="*/ 153488 w 439238"/>
                <a:gd name="connsiteY176" fmla="*/ 291465 h 514349"/>
                <a:gd name="connsiteX177" fmla="*/ 157571 w 439238"/>
                <a:gd name="connsiteY177" fmla="*/ 293914 h 514349"/>
                <a:gd name="connsiteX178" fmla="*/ 160837 w 439238"/>
                <a:gd name="connsiteY178" fmla="*/ 295547 h 514349"/>
                <a:gd name="connsiteX179" fmla="*/ 161653 w 439238"/>
                <a:gd name="connsiteY179" fmla="*/ 298813 h 514349"/>
                <a:gd name="connsiteX180" fmla="*/ 162469 w 439238"/>
                <a:gd name="connsiteY180" fmla="*/ 303711 h 514349"/>
                <a:gd name="connsiteX181" fmla="*/ 162469 w 439238"/>
                <a:gd name="connsiteY181" fmla="*/ 306977 h 514349"/>
                <a:gd name="connsiteX182" fmla="*/ 160837 w 439238"/>
                <a:gd name="connsiteY182" fmla="*/ 310243 h 514349"/>
                <a:gd name="connsiteX183" fmla="*/ 160020 w 439238"/>
                <a:gd name="connsiteY183" fmla="*/ 312692 h 514349"/>
                <a:gd name="connsiteX184" fmla="*/ 159204 w 439238"/>
                <a:gd name="connsiteY184" fmla="*/ 313509 h 514349"/>
                <a:gd name="connsiteX185" fmla="*/ 154305 w 439238"/>
                <a:gd name="connsiteY185" fmla="*/ 312692 h 514349"/>
                <a:gd name="connsiteX186" fmla="*/ 147773 w 439238"/>
                <a:gd name="connsiteY186" fmla="*/ 311059 h 514349"/>
                <a:gd name="connsiteX187" fmla="*/ 146141 w 439238"/>
                <a:gd name="connsiteY187" fmla="*/ 311059 h 514349"/>
                <a:gd name="connsiteX188" fmla="*/ 142875 w 439238"/>
                <a:gd name="connsiteY188" fmla="*/ 311876 h 514349"/>
                <a:gd name="connsiteX189" fmla="*/ 139609 w 439238"/>
                <a:gd name="connsiteY189" fmla="*/ 313509 h 514349"/>
                <a:gd name="connsiteX190" fmla="*/ 137977 w 439238"/>
                <a:gd name="connsiteY190" fmla="*/ 315141 h 514349"/>
                <a:gd name="connsiteX191" fmla="*/ 137160 w 439238"/>
                <a:gd name="connsiteY191" fmla="*/ 315958 h 514349"/>
                <a:gd name="connsiteX192" fmla="*/ 134711 w 439238"/>
                <a:gd name="connsiteY192" fmla="*/ 319224 h 514349"/>
                <a:gd name="connsiteX193" fmla="*/ 130629 w 439238"/>
                <a:gd name="connsiteY193" fmla="*/ 325755 h 514349"/>
                <a:gd name="connsiteX194" fmla="*/ 128179 w 439238"/>
                <a:gd name="connsiteY194" fmla="*/ 328204 h 514349"/>
                <a:gd name="connsiteX195" fmla="*/ 128996 w 439238"/>
                <a:gd name="connsiteY195" fmla="*/ 332286 h 514349"/>
                <a:gd name="connsiteX196" fmla="*/ 125730 w 439238"/>
                <a:gd name="connsiteY196" fmla="*/ 339634 h 514349"/>
                <a:gd name="connsiteX197" fmla="*/ 128179 w 439238"/>
                <a:gd name="connsiteY197" fmla="*/ 346982 h 514349"/>
                <a:gd name="connsiteX198" fmla="*/ 128179 w 439238"/>
                <a:gd name="connsiteY198" fmla="*/ 346982 h 514349"/>
                <a:gd name="connsiteX199" fmla="*/ 128996 w 439238"/>
                <a:gd name="connsiteY199" fmla="*/ 350248 h 514349"/>
                <a:gd name="connsiteX200" fmla="*/ 127363 w 439238"/>
                <a:gd name="connsiteY200" fmla="*/ 351881 h 514349"/>
                <a:gd name="connsiteX201" fmla="*/ 126546 w 439238"/>
                <a:gd name="connsiteY201" fmla="*/ 352697 h 514349"/>
                <a:gd name="connsiteX202" fmla="*/ 126546 w 439238"/>
                <a:gd name="connsiteY202" fmla="*/ 355963 h 514349"/>
                <a:gd name="connsiteX203" fmla="*/ 126546 w 439238"/>
                <a:gd name="connsiteY203" fmla="*/ 360045 h 514349"/>
                <a:gd name="connsiteX204" fmla="*/ 126546 w 439238"/>
                <a:gd name="connsiteY204" fmla="*/ 362494 h 514349"/>
                <a:gd name="connsiteX205" fmla="*/ 126546 w 439238"/>
                <a:gd name="connsiteY205" fmla="*/ 364944 h 514349"/>
                <a:gd name="connsiteX206" fmla="*/ 129812 w 439238"/>
                <a:gd name="connsiteY206" fmla="*/ 375557 h 514349"/>
                <a:gd name="connsiteX207" fmla="*/ 129812 w 439238"/>
                <a:gd name="connsiteY207" fmla="*/ 378006 h 514349"/>
                <a:gd name="connsiteX208" fmla="*/ 129812 w 439238"/>
                <a:gd name="connsiteY208" fmla="*/ 379639 h 514349"/>
                <a:gd name="connsiteX209" fmla="*/ 128996 w 439238"/>
                <a:gd name="connsiteY209" fmla="*/ 386171 h 514349"/>
                <a:gd name="connsiteX210" fmla="*/ 127363 w 439238"/>
                <a:gd name="connsiteY210" fmla="*/ 395151 h 514349"/>
                <a:gd name="connsiteX211" fmla="*/ 129812 w 439238"/>
                <a:gd name="connsiteY211" fmla="*/ 397601 h 514349"/>
                <a:gd name="connsiteX212" fmla="*/ 133078 w 439238"/>
                <a:gd name="connsiteY212" fmla="*/ 400050 h 514349"/>
                <a:gd name="connsiteX213" fmla="*/ 134711 w 439238"/>
                <a:gd name="connsiteY213" fmla="*/ 400866 h 514349"/>
                <a:gd name="connsiteX214" fmla="*/ 137160 w 439238"/>
                <a:gd name="connsiteY214" fmla="*/ 404132 h 514349"/>
                <a:gd name="connsiteX215" fmla="*/ 138793 w 439238"/>
                <a:gd name="connsiteY215" fmla="*/ 407398 h 514349"/>
                <a:gd name="connsiteX216" fmla="*/ 138793 w 439238"/>
                <a:gd name="connsiteY216" fmla="*/ 409847 h 514349"/>
                <a:gd name="connsiteX217" fmla="*/ 137977 w 439238"/>
                <a:gd name="connsiteY217" fmla="*/ 412296 h 514349"/>
                <a:gd name="connsiteX218" fmla="*/ 137160 w 439238"/>
                <a:gd name="connsiteY218" fmla="*/ 413929 h 514349"/>
                <a:gd name="connsiteX219" fmla="*/ 136344 w 439238"/>
                <a:gd name="connsiteY219" fmla="*/ 416379 h 514349"/>
                <a:gd name="connsiteX220" fmla="*/ 136344 w 439238"/>
                <a:gd name="connsiteY220" fmla="*/ 418011 h 514349"/>
                <a:gd name="connsiteX221" fmla="*/ 136344 w 439238"/>
                <a:gd name="connsiteY221" fmla="*/ 418828 h 514349"/>
                <a:gd name="connsiteX222" fmla="*/ 133078 w 439238"/>
                <a:gd name="connsiteY222" fmla="*/ 418828 h 514349"/>
                <a:gd name="connsiteX223" fmla="*/ 131445 w 439238"/>
                <a:gd name="connsiteY223" fmla="*/ 419644 h 514349"/>
                <a:gd name="connsiteX224" fmla="*/ 130629 w 439238"/>
                <a:gd name="connsiteY224" fmla="*/ 420461 h 514349"/>
                <a:gd name="connsiteX225" fmla="*/ 130629 w 439238"/>
                <a:gd name="connsiteY225" fmla="*/ 424543 h 514349"/>
                <a:gd name="connsiteX226" fmla="*/ 133078 w 439238"/>
                <a:gd name="connsiteY226" fmla="*/ 431074 h 514349"/>
                <a:gd name="connsiteX227" fmla="*/ 134711 w 439238"/>
                <a:gd name="connsiteY227" fmla="*/ 435973 h 514349"/>
                <a:gd name="connsiteX228" fmla="*/ 135527 w 439238"/>
                <a:gd name="connsiteY228" fmla="*/ 439239 h 514349"/>
                <a:gd name="connsiteX229" fmla="*/ 134711 w 439238"/>
                <a:gd name="connsiteY229" fmla="*/ 442504 h 514349"/>
                <a:gd name="connsiteX230" fmla="*/ 133894 w 439238"/>
                <a:gd name="connsiteY230" fmla="*/ 444137 h 514349"/>
                <a:gd name="connsiteX231" fmla="*/ 133894 w 439238"/>
                <a:gd name="connsiteY231" fmla="*/ 446586 h 514349"/>
                <a:gd name="connsiteX232" fmla="*/ 133078 w 439238"/>
                <a:gd name="connsiteY232" fmla="*/ 450669 h 514349"/>
                <a:gd name="connsiteX233" fmla="*/ 131445 w 439238"/>
                <a:gd name="connsiteY233" fmla="*/ 453118 h 514349"/>
                <a:gd name="connsiteX234" fmla="*/ 129812 w 439238"/>
                <a:gd name="connsiteY234" fmla="*/ 455567 h 514349"/>
                <a:gd name="connsiteX235" fmla="*/ 126546 w 439238"/>
                <a:gd name="connsiteY235" fmla="*/ 457200 h 514349"/>
                <a:gd name="connsiteX236" fmla="*/ 124913 w 439238"/>
                <a:gd name="connsiteY236" fmla="*/ 458016 h 514349"/>
                <a:gd name="connsiteX237" fmla="*/ 123281 w 439238"/>
                <a:gd name="connsiteY237" fmla="*/ 458016 h 514349"/>
                <a:gd name="connsiteX238" fmla="*/ 122464 w 439238"/>
                <a:gd name="connsiteY238" fmla="*/ 458833 h 514349"/>
                <a:gd name="connsiteX239" fmla="*/ 121648 w 439238"/>
                <a:gd name="connsiteY239" fmla="*/ 461282 h 514349"/>
                <a:gd name="connsiteX240" fmla="*/ 120831 w 439238"/>
                <a:gd name="connsiteY240" fmla="*/ 463731 h 514349"/>
                <a:gd name="connsiteX241" fmla="*/ 118382 w 439238"/>
                <a:gd name="connsiteY241" fmla="*/ 466997 h 514349"/>
                <a:gd name="connsiteX242" fmla="*/ 118382 w 439238"/>
                <a:gd name="connsiteY242" fmla="*/ 467814 h 514349"/>
                <a:gd name="connsiteX243" fmla="*/ 119198 w 439238"/>
                <a:gd name="connsiteY243" fmla="*/ 471896 h 514349"/>
                <a:gd name="connsiteX244" fmla="*/ 120015 w 439238"/>
                <a:gd name="connsiteY244" fmla="*/ 476794 h 514349"/>
                <a:gd name="connsiteX245" fmla="*/ 119198 w 439238"/>
                <a:gd name="connsiteY245" fmla="*/ 480876 h 514349"/>
                <a:gd name="connsiteX246" fmla="*/ 118382 w 439238"/>
                <a:gd name="connsiteY246" fmla="*/ 484959 h 514349"/>
                <a:gd name="connsiteX247" fmla="*/ 117566 w 439238"/>
                <a:gd name="connsiteY247" fmla="*/ 488224 h 514349"/>
                <a:gd name="connsiteX248" fmla="*/ 115933 w 439238"/>
                <a:gd name="connsiteY248" fmla="*/ 489041 h 514349"/>
                <a:gd name="connsiteX249" fmla="*/ 115116 w 439238"/>
                <a:gd name="connsiteY249" fmla="*/ 488224 h 514349"/>
                <a:gd name="connsiteX250" fmla="*/ 113484 w 439238"/>
                <a:gd name="connsiteY250" fmla="*/ 484142 h 514349"/>
                <a:gd name="connsiteX251" fmla="*/ 113484 w 439238"/>
                <a:gd name="connsiteY251" fmla="*/ 483326 h 514349"/>
                <a:gd name="connsiteX252" fmla="*/ 113484 w 439238"/>
                <a:gd name="connsiteY252" fmla="*/ 481693 h 514349"/>
                <a:gd name="connsiteX253" fmla="*/ 109402 w 439238"/>
                <a:gd name="connsiteY253" fmla="*/ 480060 h 514349"/>
                <a:gd name="connsiteX254" fmla="*/ 108585 w 439238"/>
                <a:gd name="connsiteY254" fmla="*/ 480060 h 514349"/>
                <a:gd name="connsiteX255" fmla="*/ 106952 w 439238"/>
                <a:gd name="connsiteY255" fmla="*/ 479244 h 514349"/>
                <a:gd name="connsiteX256" fmla="*/ 106136 w 439238"/>
                <a:gd name="connsiteY256" fmla="*/ 479244 h 514349"/>
                <a:gd name="connsiteX257" fmla="*/ 104503 w 439238"/>
                <a:gd name="connsiteY257" fmla="*/ 478427 h 514349"/>
                <a:gd name="connsiteX258" fmla="*/ 102870 w 439238"/>
                <a:gd name="connsiteY258" fmla="*/ 475161 h 514349"/>
                <a:gd name="connsiteX259" fmla="*/ 101237 w 439238"/>
                <a:gd name="connsiteY259" fmla="*/ 471896 h 514349"/>
                <a:gd name="connsiteX260" fmla="*/ 101237 w 439238"/>
                <a:gd name="connsiteY260" fmla="*/ 470263 h 514349"/>
                <a:gd name="connsiteX261" fmla="*/ 101237 w 439238"/>
                <a:gd name="connsiteY261" fmla="*/ 464548 h 514349"/>
                <a:gd name="connsiteX262" fmla="*/ 100421 w 439238"/>
                <a:gd name="connsiteY262" fmla="*/ 462099 h 514349"/>
                <a:gd name="connsiteX263" fmla="*/ 100421 w 439238"/>
                <a:gd name="connsiteY263" fmla="*/ 459649 h 514349"/>
                <a:gd name="connsiteX264" fmla="*/ 99604 w 439238"/>
                <a:gd name="connsiteY264" fmla="*/ 462099 h 514349"/>
                <a:gd name="connsiteX265" fmla="*/ 100421 w 439238"/>
                <a:gd name="connsiteY265" fmla="*/ 465364 h 514349"/>
                <a:gd name="connsiteX266" fmla="*/ 98788 w 439238"/>
                <a:gd name="connsiteY266" fmla="*/ 466997 h 514349"/>
                <a:gd name="connsiteX267" fmla="*/ 97155 w 439238"/>
                <a:gd name="connsiteY267" fmla="*/ 467814 h 514349"/>
                <a:gd name="connsiteX268" fmla="*/ 97155 w 439238"/>
                <a:gd name="connsiteY268" fmla="*/ 470263 h 514349"/>
                <a:gd name="connsiteX269" fmla="*/ 97971 w 439238"/>
                <a:gd name="connsiteY269" fmla="*/ 470263 h 514349"/>
                <a:gd name="connsiteX270" fmla="*/ 97971 w 439238"/>
                <a:gd name="connsiteY270" fmla="*/ 472712 h 514349"/>
                <a:gd name="connsiteX271" fmla="*/ 97971 w 439238"/>
                <a:gd name="connsiteY271" fmla="*/ 475978 h 514349"/>
                <a:gd name="connsiteX272" fmla="*/ 94706 w 439238"/>
                <a:gd name="connsiteY272" fmla="*/ 483326 h 514349"/>
                <a:gd name="connsiteX273" fmla="*/ 93889 w 439238"/>
                <a:gd name="connsiteY273" fmla="*/ 484142 h 514349"/>
                <a:gd name="connsiteX274" fmla="*/ 93073 w 439238"/>
                <a:gd name="connsiteY274" fmla="*/ 484959 h 514349"/>
                <a:gd name="connsiteX275" fmla="*/ 91440 w 439238"/>
                <a:gd name="connsiteY275" fmla="*/ 484142 h 514349"/>
                <a:gd name="connsiteX276" fmla="*/ 88991 w 439238"/>
                <a:gd name="connsiteY276" fmla="*/ 485775 h 514349"/>
                <a:gd name="connsiteX277" fmla="*/ 87358 w 439238"/>
                <a:gd name="connsiteY277" fmla="*/ 485775 h 514349"/>
                <a:gd name="connsiteX278" fmla="*/ 86541 w 439238"/>
                <a:gd name="connsiteY278" fmla="*/ 483326 h 514349"/>
                <a:gd name="connsiteX279" fmla="*/ 84092 w 439238"/>
                <a:gd name="connsiteY279" fmla="*/ 480060 h 514349"/>
                <a:gd name="connsiteX280" fmla="*/ 82459 w 439238"/>
                <a:gd name="connsiteY280" fmla="*/ 480060 h 514349"/>
                <a:gd name="connsiteX281" fmla="*/ 83276 w 439238"/>
                <a:gd name="connsiteY281" fmla="*/ 481693 h 514349"/>
                <a:gd name="connsiteX282" fmla="*/ 84092 w 439238"/>
                <a:gd name="connsiteY282" fmla="*/ 483326 h 514349"/>
                <a:gd name="connsiteX283" fmla="*/ 83276 w 439238"/>
                <a:gd name="connsiteY283" fmla="*/ 484959 h 514349"/>
                <a:gd name="connsiteX284" fmla="*/ 82459 w 439238"/>
                <a:gd name="connsiteY284" fmla="*/ 485775 h 514349"/>
                <a:gd name="connsiteX285" fmla="*/ 81643 w 439238"/>
                <a:gd name="connsiteY285" fmla="*/ 486591 h 514349"/>
                <a:gd name="connsiteX286" fmla="*/ 77561 w 439238"/>
                <a:gd name="connsiteY286" fmla="*/ 489041 h 514349"/>
                <a:gd name="connsiteX287" fmla="*/ 79194 w 439238"/>
                <a:gd name="connsiteY287" fmla="*/ 490674 h 514349"/>
                <a:gd name="connsiteX288" fmla="*/ 78377 w 439238"/>
                <a:gd name="connsiteY288" fmla="*/ 492306 h 514349"/>
                <a:gd name="connsiteX289" fmla="*/ 76744 w 439238"/>
                <a:gd name="connsiteY289" fmla="*/ 492306 h 514349"/>
                <a:gd name="connsiteX290" fmla="*/ 75928 w 439238"/>
                <a:gd name="connsiteY290" fmla="*/ 493123 h 514349"/>
                <a:gd name="connsiteX291" fmla="*/ 75928 w 439238"/>
                <a:gd name="connsiteY291" fmla="*/ 493939 h 514349"/>
                <a:gd name="connsiteX292" fmla="*/ 71846 w 439238"/>
                <a:gd name="connsiteY292" fmla="*/ 497205 h 514349"/>
                <a:gd name="connsiteX293" fmla="*/ 65314 w 439238"/>
                <a:gd name="connsiteY293" fmla="*/ 505369 h 514349"/>
                <a:gd name="connsiteX294" fmla="*/ 62048 w 439238"/>
                <a:gd name="connsiteY294" fmla="*/ 507819 h 514349"/>
                <a:gd name="connsiteX295" fmla="*/ 59599 w 439238"/>
                <a:gd name="connsiteY295" fmla="*/ 510268 h 514349"/>
                <a:gd name="connsiteX296" fmla="*/ 57150 w 439238"/>
                <a:gd name="connsiteY296" fmla="*/ 510268 h 514349"/>
                <a:gd name="connsiteX297" fmla="*/ 54701 w 439238"/>
                <a:gd name="connsiteY297" fmla="*/ 512717 h 514349"/>
                <a:gd name="connsiteX298" fmla="*/ 48169 w 439238"/>
                <a:gd name="connsiteY298" fmla="*/ 514350 h 514349"/>
                <a:gd name="connsiteX299" fmla="*/ 43271 w 439238"/>
                <a:gd name="connsiteY299" fmla="*/ 513534 h 514349"/>
                <a:gd name="connsiteX300" fmla="*/ 40005 w 439238"/>
                <a:gd name="connsiteY300" fmla="*/ 514350 h 514349"/>
                <a:gd name="connsiteX301" fmla="*/ 38372 w 439238"/>
                <a:gd name="connsiteY301" fmla="*/ 512717 h 514349"/>
                <a:gd name="connsiteX302" fmla="*/ 38372 w 439238"/>
                <a:gd name="connsiteY302" fmla="*/ 511901 h 514349"/>
                <a:gd name="connsiteX303" fmla="*/ 38372 w 439238"/>
                <a:gd name="connsiteY303" fmla="*/ 511084 h 514349"/>
                <a:gd name="connsiteX304" fmla="*/ 38372 w 439238"/>
                <a:gd name="connsiteY304" fmla="*/ 510268 h 514349"/>
                <a:gd name="connsiteX305" fmla="*/ 37556 w 439238"/>
                <a:gd name="connsiteY305" fmla="*/ 510268 h 514349"/>
                <a:gd name="connsiteX306" fmla="*/ 35923 w 439238"/>
                <a:gd name="connsiteY306" fmla="*/ 510268 h 514349"/>
                <a:gd name="connsiteX307" fmla="*/ 35106 w 439238"/>
                <a:gd name="connsiteY307" fmla="*/ 511084 h 514349"/>
                <a:gd name="connsiteX308" fmla="*/ 35106 w 439238"/>
                <a:gd name="connsiteY308" fmla="*/ 512717 h 514349"/>
                <a:gd name="connsiteX309" fmla="*/ 34290 w 439238"/>
                <a:gd name="connsiteY309" fmla="*/ 513534 h 514349"/>
                <a:gd name="connsiteX310" fmla="*/ 31841 w 439238"/>
                <a:gd name="connsiteY310" fmla="*/ 512717 h 514349"/>
                <a:gd name="connsiteX311" fmla="*/ 31024 w 439238"/>
                <a:gd name="connsiteY311" fmla="*/ 511901 h 514349"/>
                <a:gd name="connsiteX312" fmla="*/ 31841 w 439238"/>
                <a:gd name="connsiteY312" fmla="*/ 510268 h 514349"/>
                <a:gd name="connsiteX313" fmla="*/ 33473 w 439238"/>
                <a:gd name="connsiteY313" fmla="*/ 508635 h 514349"/>
                <a:gd name="connsiteX314" fmla="*/ 33473 w 439238"/>
                <a:gd name="connsiteY314" fmla="*/ 508635 h 514349"/>
                <a:gd name="connsiteX315" fmla="*/ 33473 w 439238"/>
                <a:gd name="connsiteY315" fmla="*/ 507819 h 514349"/>
                <a:gd name="connsiteX316" fmla="*/ 32657 w 439238"/>
                <a:gd name="connsiteY316" fmla="*/ 507819 h 514349"/>
                <a:gd name="connsiteX317" fmla="*/ 30208 w 439238"/>
                <a:gd name="connsiteY317" fmla="*/ 507819 h 514349"/>
                <a:gd name="connsiteX318" fmla="*/ 28575 w 439238"/>
                <a:gd name="connsiteY318" fmla="*/ 507819 h 514349"/>
                <a:gd name="connsiteX319" fmla="*/ 22860 w 439238"/>
                <a:gd name="connsiteY319" fmla="*/ 504553 h 514349"/>
                <a:gd name="connsiteX320" fmla="*/ 21227 w 439238"/>
                <a:gd name="connsiteY320" fmla="*/ 502920 h 514349"/>
                <a:gd name="connsiteX321" fmla="*/ 17145 w 439238"/>
                <a:gd name="connsiteY321" fmla="*/ 499654 h 514349"/>
                <a:gd name="connsiteX322" fmla="*/ 15512 w 439238"/>
                <a:gd name="connsiteY322" fmla="*/ 496389 h 514349"/>
                <a:gd name="connsiteX323" fmla="*/ 14696 w 439238"/>
                <a:gd name="connsiteY323" fmla="*/ 493123 h 514349"/>
                <a:gd name="connsiteX324" fmla="*/ 14696 w 439238"/>
                <a:gd name="connsiteY324" fmla="*/ 489857 h 514349"/>
                <a:gd name="connsiteX325" fmla="*/ 15512 w 439238"/>
                <a:gd name="connsiteY325" fmla="*/ 484959 h 514349"/>
                <a:gd name="connsiteX326" fmla="*/ 16329 w 439238"/>
                <a:gd name="connsiteY326" fmla="*/ 484142 h 514349"/>
                <a:gd name="connsiteX327" fmla="*/ 20411 w 439238"/>
                <a:gd name="connsiteY327" fmla="*/ 485775 h 514349"/>
                <a:gd name="connsiteX328" fmla="*/ 24493 w 439238"/>
                <a:gd name="connsiteY328" fmla="*/ 488224 h 514349"/>
                <a:gd name="connsiteX329" fmla="*/ 25309 w 439238"/>
                <a:gd name="connsiteY329" fmla="*/ 488224 h 514349"/>
                <a:gd name="connsiteX330" fmla="*/ 26942 w 439238"/>
                <a:gd name="connsiteY330" fmla="*/ 485775 h 514349"/>
                <a:gd name="connsiteX331" fmla="*/ 29391 w 439238"/>
                <a:gd name="connsiteY331" fmla="*/ 484142 h 514349"/>
                <a:gd name="connsiteX332" fmla="*/ 28575 w 439238"/>
                <a:gd name="connsiteY332" fmla="*/ 483326 h 514349"/>
                <a:gd name="connsiteX333" fmla="*/ 25309 w 439238"/>
                <a:gd name="connsiteY333" fmla="*/ 485775 h 514349"/>
                <a:gd name="connsiteX334" fmla="*/ 23677 w 439238"/>
                <a:gd name="connsiteY334" fmla="*/ 484959 h 514349"/>
                <a:gd name="connsiteX335" fmla="*/ 21227 w 439238"/>
                <a:gd name="connsiteY335" fmla="*/ 482509 h 514349"/>
                <a:gd name="connsiteX336" fmla="*/ 21227 w 439238"/>
                <a:gd name="connsiteY336" fmla="*/ 481693 h 514349"/>
                <a:gd name="connsiteX337" fmla="*/ 22044 w 439238"/>
                <a:gd name="connsiteY337" fmla="*/ 480876 h 514349"/>
                <a:gd name="connsiteX338" fmla="*/ 22044 w 439238"/>
                <a:gd name="connsiteY338" fmla="*/ 479244 h 514349"/>
                <a:gd name="connsiteX339" fmla="*/ 21227 w 439238"/>
                <a:gd name="connsiteY339" fmla="*/ 477611 h 514349"/>
                <a:gd name="connsiteX340" fmla="*/ 21227 w 439238"/>
                <a:gd name="connsiteY340" fmla="*/ 475161 h 514349"/>
                <a:gd name="connsiteX341" fmla="*/ 22860 w 439238"/>
                <a:gd name="connsiteY341" fmla="*/ 472712 h 514349"/>
                <a:gd name="connsiteX342" fmla="*/ 25309 w 439238"/>
                <a:gd name="connsiteY342" fmla="*/ 470263 h 514349"/>
                <a:gd name="connsiteX343" fmla="*/ 26942 w 439238"/>
                <a:gd name="connsiteY343" fmla="*/ 467814 h 514349"/>
                <a:gd name="connsiteX344" fmla="*/ 28575 w 439238"/>
                <a:gd name="connsiteY344" fmla="*/ 466181 h 514349"/>
                <a:gd name="connsiteX345" fmla="*/ 28575 w 439238"/>
                <a:gd name="connsiteY345" fmla="*/ 465364 h 514349"/>
                <a:gd name="connsiteX346" fmla="*/ 26126 w 439238"/>
                <a:gd name="connsiteY346" fmla="*/ 466181 h 514349"/>
                <a:gd name="connsiteX347" fmla="*/ 24493 w 439238"/>
                <a:gd name="connsiteY347" fmla="*/ 467814 h 514349"/>
                <a:gd name="connsiteX348" fmla="*/ 22044 w 439238"/>
                <a:gd name="connsiteY348" fmla="*/ 470263 h 514349"/>
                <a:gd name="connsiteX349" fmla="*/ 19594 w 439238"/>
                <a:gd name="connsiteY349" fmla="*/ 471896 h 514349"/>
                <a:gd name="connsiteX350" fmla="*/ 17145 w 439238"/>
                <a:gd name="connsiteY350" fmla="*/ 472712 h 514349"/>
                <a:gd name="connsiteX351" fmla="*/ 16329 w 439238"/>
                <a:gd name="connsiteY351" fmla="*/ 473529 h 514349"/>
                <a:gd name="connsiteX352" fmla="*/ 14696 w 439238"/>
                <a:gd name="connsiteY352" fmla="*/ 474345 h 514349"/>
                <a:gd name="connsiteX353" fmla="*/ 13063 w 439238"/>
                <a:gd name="connsiteY353" fmla="*/ 476794 h 514349"/>
                <a:gd name="connsiteX354" fmla="*/ 11430 w 439238"/>
                <a:gd name="connsiteY354" fmla="*/ 477611 h 514349"/>
                <a:gd name="connsiteX355" fmla="*/ 8164 w 439238"/>
                <a:gd name="connsiteY355" fmla="*/ 477611 h 514349"/>
                <a:gd name="connsiteX356" fmla="*/ 7348 w 439238"/>
                <a:gd name="connsiteY356" fmla="*/ 475161 h 514349"/>
                <a:gd name="connsiteX357" fmla="*/ 8164 w 439238"/>
                <a:gd name="connsiteY357" fmla="*/ 467814 h 514349"/>
                <a:gd name="connsiteX358" fmla="*/ 8981 w 439238"/>
                <a:gd name="connsiteY358" fmla="*/ 464548 h 514349"/>
                <a:gd name="connsiteX359" fmla="*/ 9797 w 439238"/>
                <a:gd name="connsiteY359" fmla="*/ 462099 h 514349"/>
                <a:gd name="connsiteX360" fmla="*/ 11430 w 439238"/>
                <a:gd name="connsiteY360" fmla="*/ 461282 h 514349"/>
                <a:gd name="connsiteX361" fmla="*/ 12246 w 439238"/>
                <a:gd name="connsiteY361" fmla="*/ 459649 h 514349"/>
                <a:gd name="connsiteX362" fmla="*/ 13063 w 439238"/>
                <a:gd name="connsiteY362" fmla="*/ 459649 h 514349"/>
                <a:gd name="connsiteX363" fmla="*/ 13879 w 439238"/>
                <a:gd name="connsiteY363" fmla="*/ 460466 h 514349"/>
                <a:gd name="connsiteX364" fmla="*/ 17145 w 439238"/>
                <a:gd name="connsiteY364" fmla="*/ 461282 h 514349"/>
                <a:gd name="connsiteX365" fmla="*/ 18778 w 439238"/>
                <a:gd name="connsiteY365" fmla="*/ 458833 h 514349"/>
                <a:gd name="connsiteX366" fmla="*/ 21227 w 439238"/>
                <a:gd name="connsiteY366" fmla="*/ 458833 h 514349"/>
                <a:gd name="connsiteX367" fmla="*/ 25309 w 439238"/>
                <a:gd name="connsiteY367" fmla="*/ 456384 h 514349"/>
                <a:gd name="connsiteX368" fmla="*/ 25309 w 439238"/>
                <a:gd name="connsiteY368" fmla="*/ 455567 h 514349"/>
                <a:gd name="connsiteX369" fmla="*/ 22860 w 439238"/>
                <a:gd name="connsiteY369" fmla="*/ 456384 h 514349"/>
                <a:gd name="connsiteX370" fmla="*/ 21227 w 439238"/>
                <a:gd name="connsiteY370" fmla="*/ 456384 h 514349"/>
                <a:gd name="connsiteX371" fmla="*/ 18778 w 439238"/>
                <a:gd name="connsiteY371" fmla="*/ 457200 h 514349"/>
                <a:gd name="connsiteX372" fmla="*/ 17962 w 439238"/>
                <a:gd name="connsiteY372" fmla="*/ 456384 h 514349"/>
                <a:gd name="connsiteX373" fmla="*/ 17145 w 439238"/>
                <a:gd name="connsiteY373" fmla="*/ 454751 h 514349"/>
                <a:gd name="connsiteX374" fmla="*/ 17962 w 439238"/>
                <a:gd name="connsiteY374" fmla="*/ 453118 h 514349"/>
                <a:gd name="connsiteX375" fmla="*/ 21227 w 439238"/>
                <a:gd name="connsiteY375" fmla="*/ 449036 h 514349"/>
                <a:gd name="connsiteX376" fmla="*/ 22044 w 439238"/>
                <a:gd name="connsiteY376" fmla="*/ 447403 h 514349"/>
                <a:gd name="connsiteX377" fmla="*/ 22860 w 439238"/>
                <a:gd name="connsiteY377" fmla="*/ 445770 h 514349"/>
                <a:gd name="connsiteX378" fmla="*/ 22860 w 439238"/>
                <a:gd name="connsiteY378" fmla="*/ 444954 h 514349"/>
                <a:gd name="connsiteX379" fmla="*/ 23677 w 439238"/>
                <a:gd name="connsiteY379" fmla="*/ 442504 h 514349"/>
                <a:gd name="connsiteX380" fmla="*/ 26942 w 439238"/>
                <a:gd name="connsiteY380" fmla="*/ 438422 h 514349"/>
                <a:gd name="connsiteX381" fmla="*/ 29391 w 439238"/>
                <a:gd name="connsiteY381" fmla="*/ 436789 h 514349"/>
                <a:gd name="connsiteX382" fmla="*/ 30208 w 439238"/>
                <a:gd name="connsiteY382" fmla="*/ 438422 h 514349"/>
                <a:gd name="connsiteX383" fmla="*/ 29391 w 439238"/>
                <a:gd name="connsiteY383" fmla="*/ 443321 h 514349"/>
                <a:gd name="connsiteX384" fmla="*/ 29391 w 439238"/>
                <a:gd name="connsiteY384" fmla="*/ 444954 h 514349"/>
                <a:gd name="connsiteX385" fmla="*/ 31841 w 439238"/>
                <a:gd name="connsiteY385" fmla="*/ 437606 h 514349"/>
                <a:gd name="connsiteX386" fmla="*/ 32657 w 439238"/>
                <a:gd name="connsiteY386" fmla="*/ 435973 h 514349"/>
                <a:gd name="connsiteX387" fmla="*/ 33473 w 439238"/>
                <a:gd name="connsiteY387" fmla="*/ 435156 h 514349"/>
                <a:gd name="connsiteX388" fmla="*/ 35923 w 439238"/>
                <a:gd name="connsiteY388" fmla="*/ 434340 h 514349"/>
                <a:gd name="connsiteX389" fmla="*/ 36739 w 439238"/>
                <a:gd name="connsiteY389" fmla="*/ 433524 h 514349"/>
                <a:gd name="connsiteX390" fmla="*/ 33473 w 439238"/>
                <a:gd name="connsiteY390" fmla="*/ 433524 h 514349"/>
                <a:gd name="connsiteX391" fmla="*/ 26126 w 439238"/>
                <a:gd name="connsiteY391" fmla="*/ 435973 h 514349"/>
                <a:gd name="connsiteX392" fmla="*/ 22860 w 439238"/>
                <a:gd name="connsiteY392" fmla="*/ 438422 h 514349"/>
                <a:gd name="connsiteX393" fmla="*/ 22044 w 439238"/>
                <a:gd name="connsiteY393" fmla="*/ 440055 h 514349"/>
                <a:gd name="connsiteX394" fmla="*/ 19594 w 439238"/>
                <a:gd name="connsiteY394" fmla="*/ 442504 h 514349"/>
                <a:gd name="connsiteX395" fmla="*/ 18778 w 439238"/>
                <a:gd name="connsiteY395" fmla="*/ 444137 h 514349"/>
                <a:gd name="connsiteX396" fmla="*/ 17962 w 439238"/>
                <a:gd name="connsiteY396" fmla="*/ 446586 h 514349"/>
                <a:gd name="connsiteX397" fmla="*/ 16329 w 439238"/>
                <a:gd name="connsiteY397" fmla="*/ 448219 h 514349"/>
                <a:gd name="connsiteX398" fmla="*/ 14696 w 439238"/>
                <a:gd name="connsiteY398" fmla="*/ 449036 h 514349"/>
                <a:gd name="connsiteX399" fmla="*/ 12246 w 439238"/>
                <a:gd name="connsiteY399" fmla="*/ 452301 h 514349"/>
                <a:gd name="connsiteX400" fmla="*/ 11430 w 439238"/>
                <a:gd name="connsiteY400" fmla="*/ 454751 h 514349"/>
                <a:gd name="connsiteX401" fmla="*/ 8981 w 439238"/>
                <a:gd name="connsiteY401" fmla="*/ 457200 h 514349"/>
                <a:gd name="connsiteX402" fmla="*/ 7348 w 439238"/>
                <a:gd name="connsiteY402" fmla="*/ 458833 h 514349"/>
                <a:gd name="connsiteX403" fmla="*/ 6531 w 439238"/>
                <a:gd name="connsiteY403" fmla="*/ 459649 h 514349"/>
                <a:gd name="connsiteX404" fmla="*/ 5715 w 439238"/>
                <a:gd name="connsiteY404" fmla="*/ 461282 h 514349"/>
                <a:gd name="connsiteX405" fmla="*/ 4898 w 439238"/>
                <a:gd name="connsiteY405" fmla="*/ 461282 h 514349"/>
                <a:gd name="connsiteX406" fmla="*/ 4082 w 439238"/>
                <a:gd name="connsiteY406" fmla="*/ 460466 h 514349"/>
                <a:gd name="connsiteX407" fmla="*/ 4082 w 439238"/>
                <a:gd name="connsiteY407" fmla="*/ 458016 h 514349"/>
                <a:gd name="connsiteX408" fmla="*/ 4082 w 439238"/>
                <a:gd name="connsiteY408" fmla="*/ 454751 h 514349"/>
                <a:gd name="connsiteX409" fmla="*/ 4898 w 439238"/>
                <a:gd name="connsiteY409" fmla="*/ 452301 h 514349"/>
                <a:gd name="connsiteX410" fmla="*/ 5715 w 439238"/>
                <a:gd name="connsiteY410" fmla="*/ 449852 h 514349"/>
                <a:gd name="connsiteX411" fmla="*/ 4898 w 439238"/>
                <a:gd name="connsiteY411" fmla="*/ 447403 h 514349"/>
                <a:gd name="connsiteX412" fmla="*/ 5715 w 439238"/>
                <a:gd name="connsiteY412" fmla="*/ 445770 h 514349"/>
                <a:gd name="connsiteX413" fmla="*/ 6531 w 439238"/>
                <a:gd name="connsiteY413" fmla="*/ 445770 h 514349"/>
                <a:gd name="connsiteX414" fmla="*/ 8164 w 439238"/>
                <a:gd name="connsiteY414" fmla="*/ 446586 h 514349"/>
                <a:gd name="connsiteX415" fmla="*/ 9797 w 439238"/>
                <a:gd name="connsiteY415" fmla="*/ 446586 h 514349"/>
                <a:gd name="connsiteX416" fmla="*/ 13063 w 439238"/>
                <a:gd name="connsiteY416" fmla="*/ 444954 h 514349"/>
                <a:gd name="connsiteX417" fmla="*/ 12246 w 439238"/>
                <a:gd name="connsiteY417" fmla="*/ 444137 h 514349"/>
                <a:gd name="connsiteX418" fmla="*/ 10613 w 439238"/>
                <a:gd name="connsiteY418" fmla="*/ 444137 h 514349"/>
                <a:gd name="connsiteX419" fmla="*/ 8164 w 439238"/>
                <a:gd name="connsiteY419" fmla="*/ 444137 h 514349"/>
                <a:gd name="connsiteX420" fmla="*/ 5715 w 439238"/>
                <a:gd name="connsiteY420" fmla="*/ 442504 h 514349"/>
                <a:gd name="connsiteX421" fmla="*/ 4082 w 439238"/>
                <a:gd name="connsiteY421" fmla="*/ 439239 h 514349"/>
                <a:gd name="connsiteX422" fmla="*/ 3266 w 439238"/>
                <a:gd name="connsiteY422" fmla="*/ 434340 h 514349"/>
                <a:gd name="connsiteX423" fmla="*/ 4082 w 439238"/>
                <a:gd name="connsiteY423" fmla="*/ 432707 h 514349"/>
                <a:gd name="connsiteX424" fmla="*/ 10613 w 439238"/>
                <a:gd name="connsiteY424" fmla="*/ 427809 h 514349"/>
                <a:gd name="connsiteX425" fmla="*/ 12246 w 439238"/>
                <a:gd name="connsiteY425" fmla="*/ 425359 h 514349"/>
                <a:gd name="connsiteX426" fmla="*/ 11430 w 439238"/>
                <a:gd name="connsiteY426" fmla="*/ 425359 h 514349"/>
                <a:gd name="connsiteX427" fmla="*/ 8981 w 439238"/>
                <a:gd name="connsiteY427" fmla="*/ 427809 h 514349"/>
                <a:gd name="connsiteX428" fmla="*/ 5715 w 439238"/>
                <a:gd name="connsiteY428" fmla="*/ 429441 h 514349"/>
                <a:gd name="connsiteX429" fmla="*/ 3266 w 439238"/>
                <a:gd name="connsiteY429" fmla="*/ 426992 h 514349"/>
                <a:gd name="connsiteX430" fmla="*/ 2449 w 439238"/>
                <a:gd name="connsiteY430" fmla="*/ 424543 h 514349"/>
                <a:gd name="connsiteX431" fmla="*/ 1633 w 439238"/>
                <a:gd name="connsiteY431" fmla="*/ 419644 h 514349"/>
                <a:gd name="connsiteX432" fmla="*/ 1633 w 439238"/>
                <a:gd name="connsiteY432" fmla="*/ 417195 h 514349"/>
                <a:gd name="connsiteX433" fmla="*/ 1633 w 439238"/>
                <a:gd name="connsiteY433" fmla="*/ 413929 h 514349"/>
                <a:gd name="connsiteX434" fmla="*/ 3266 w 439238"/>
                <a:gd name="connsiteY434" fmla="*/ 413113 h 514349"/>
                <a:gd name="connsiteX435" fmla="*/ 4898 w 439238"/>
                <a:gd name="connsiteY435" fmla="*/ 413929 h 514349"/>
                <a:gd name="connsiteX436" fmla="*/ 6531 w 439238"/>
                <a:gd name="connsiteY436" fmla="*/ 413929 h 514349"/>
                <a:gd name="connsiteX437" fmla="*/ 9797 w 439238"/>
                <a:gd name="connsiteY437" fmla="*/ 413929 h 514349"/>
                <a:gd name="connsiteX438" fmla="*/ 17962 w 439238"/>
                <a:gd name="connsiteY438" fmla="*/ 411480 h 514349"/>
                <a:gd name="connsiteX439" fmla="*/ 22860 w 439238"/>
                <a:gd name="connsiteY439" fmla="*/ 413113 h 514349"/>
                <a:gd name="connsiteX440" fmla="*/ 25309 w 439238"/>
                <a:gd name="connsiteY440" fmla="*/ 413113 h 514349"/>
                <a:gd name="connsiteX441" fmla="*/ 28575 w 439238"/>
                <a:gd name="connsiteY441" fmla="*/ 411480 h 514349"/>
                <a:gd name="connsiteX442" fmla="*/ 31024 w 439238"/>
                <a:gd name="connsiteY442" fmla="*/ 411480 h 514349"/>
                <a:gd name="connsiteX443" fmla="*/ 33473 w 439238"/>
                <a:gd name="connsiteY443" fmla="*/ 413113 h 514349"/>
                <a:gd name="connsiteX444" fmla="*/ 34290 w 439238"/>
                <a:gd name="connsiteY444" fmla="*/ 414746 h 514349"/>
                <a:gd name="connsiteX445" fmla="*/ 34290 w 439238"/>
                <a:gd name="connsiteY445" fmla="*/ 417195 h 514349"/>
                <a:gd name="connsiteX446" fmla="*/ 35106 w 439238"/>
                <a:gd name="connsiteY446" fmla="*/ 418828 h 514349"/>
                <a:gd name="connsiteX447" fmla="*/ 35923 w 439238"/>
                <a:gd name="connsiteY447" fmla="*/ 418011 h 514349"/>
                <a:gd name="connsiteX448" fmla="*/ 35106 w 439238"/>
                <a:gd name="connsiteY448" fmla="*/ 416379 h 514349"/>
                <a:gd name="connsiteX449" fmla="*/ 35106 w 439238"/>
                <a:gd name="connsiteY449" fmla="*/ 413929 h 514349"/>
                <a:gd name="connsiteX450" fmla="*/ 43271 w 439238"/>
                <a:gd name="connsiteY450" fmla="*/ 410664 h 514349"/>
                <a:gd name="connsiteX451" fmla="*/ 44087 w 439238"/>
                <a:gd name="connsiteY451" fmla="*/ 409847 h 514349"/>
                <a:gd name="connsiteX452" fmla="*/ 40821 w 439238"/>
                <a:gd name="connsiteY452" fmla="*/ 409847 h 514349"/>
                <a:gd name="connsiteX453" fmla="*/ 40005 w 439238"/>
                <a:gd name="connsiteY453" fmla="*/ 407398 h 514349"/>
                <a:gd name="connsiteX454" fmla="*/ 41638 w 439238"/>
                <a:gd name="connsiteY454" fmla="*/ 403316 h 514349"/>
                <a:gd name="connsiteX455" fmla="*/ 41638 w 439238"/>
                <a:gd name="connsiteY455" fmla="*/ 402499 h 514349"/>
                <a:gd name="connsiteX456" fmla="*/ 40005 w 439238"/>
                <a:gd name="connsiteY456" fmla="*/ 404949 h 514349"/>
                <a:gd name="connsiteX457" fmla="*/ 39188 w 439238"/>
                <a:gd name="connsiteY457" fmla="*/ 408214 h 514349"/>
                <a:gd name="connsiteX458" fmla="*/ 39188 w 439238"/>
                <a:gd name="connsiteY458" fmla="*/ 410664 h 514349"/>
                <a:gd name="connsiteX459" fmla="*/ 39188 w 439238"/>
                <a:gd name="connsiteY459" fmla="*/ 411480 h 514349"/>
                <a:gd name="connsiteX460" fmla="*/ 37556 w 439238"/>
                <a:gd name="connsiteY460" fmla="*/ 412296 h 514349"/>
                <a:gd name="connsiteX461" fmla="*/ 33473 w 439238"/>
                <a:gd name="connsiteY461" fmla="*/ 412296 h 514349"/>
                <a:gd name="connsiteX462" fmla="*/ 31024 w 439238"/>
                <a:gd name="connsiteY462" fmla="*/ 411480 h 514349"/>
                <a:gd name="connsiteX463" fmla="*/ 28575 w 439238"/>
                <a:gd name="connsiteY463" fmla="*/ 410664 h 514349"/>
                <a:gd name="connsiteX464" fmla="*/ 27759 w 439238"/>
                <a:gd name="connsiteY464" fmla="*/ 409847 h 514349"/>
                <a:gd name="connsiteX465" fmla="*/ 27759 w 439238"/>
                <a:gd name="connsiteY465" fmla="*/ 408214 h 514349"/>
                <a:gd name="connsiteX466" fmla="*/ 26942 w 439238"/>
                <a:gd name="connsiteY466" fmla="*/ 408214 h 514349"/>
                <a:gd name="connsiteX467" fmla="*/ 26126 w 439238"/>
                <a:gd name="connsiteY467" fmla="*/ 409847 h 514349"/>
                <a:gd name="connsiteX468" fmla="*/ 25309 w 439238"/>
                <a:gd name="connsiteY468" fmla="*/ 413113 h 514349"/>
                <a:gd name="connsiteX469" fmla="*/ 23677 w 439238"/>
                <a:gd name="connsiteY469" fmla="*/ 413929 h 514349"/>
                <a:gd name="connsiteX470" fmla="*/ 18778 w 439238"/>
                <a:gd name="connsiteY470" fmla="*/ 413113 h 514349"/>
                <a:gd name="connsiteX471" fmla="*/ 11430 w 439238"/>
                <a:gd name="connsiteY471" fmla="*/ 413929 h 514349"/>
                <a:gd name="connsiteX472" fmla="*/ 8164 w 439238"/>
                <a:gd name="connsiteY472" fmla="*/ 415562 h 514349"/>
                <a:gd name="connsiteX473" fmla="*/ 5715 w 439238"/>
                <a:gd name="connsiteY473" fmla="*/ 415562 h 514349"/>
                <a:gd name="connsiteX474" fmla="*/ 2449 w 439238"/>
                <a:gd name="connsiteY474" fmla="*/ 413113 h 514349"/>
                <a:gd name="connsiteX475" fmla="*/ 816 w 439238"/>
                <a:gd name="connsiteY475" fmla="*/ 410664 h 514349"/>
                <a:gd name="connsiteX476" fmla="*/ 0 w 439238"/>
                <a:gd name="connsiteY476" fmla="*/ 406581 h 514349"/>
                <a:gd name="connsiteX477" fmla="*/ 0 w 439238"/>
                <a:gd name="connsiteY477" fmla="*/ 404949 h 514349"/>
                <a:gd name="connsiteX478" fmla="*/ 2449 w 439238"/>
                <a:gd name="connsiteY478" fmla="*/ 404132 h 514349"/>
                <a:gd name="connsiteX479" fmla="*/ 4082 w 439238"/>
                <a:gd name="connsiteY479" fmla="*/ 404132 h 514349"/>
                <a:gd name="connsiteX480" fmla="*/ 5715 w 439238"/>
                <a:gd name="connsiteY480" fmla="*/ 403316 h 514349"/>
                <a:gd name="connsiteX481" fmla="*/ 4898 w 439238"/>
                <a:gd name="connsiteY481" fmla="*/ 402499 h 514349"/>
                <a:gd name="connsiteX482" fmla="*/ 3266 w 439238"/>
                <a:gd name="connsiteY482" fmla="*/ 400866 h 514349"/>
                <a:gd name="connsiteX483" fmla="*/ 2449 w 439238"/>
                <a:gd name="connsiteY483" fmla="*/ 398417 h 514349"/>
                <a:gd name="connsiteX484" fmla="*/ 816 w 439238"/>
                <a:gd name="connsiteY484" fmla="*/ 397601 h 514349"/>
                <a:gd name="connsiteX485" fmla="*/ 0 w 439238"/>
                <a:gd name="connsiteY485" fmla="*/ 395151 h 514349"/>
                <a:gd name="connsiteX486" fmla="*/ 0 w 439238"/>
                <a:gd name="connsiteY486" fmla="*/ 391886 h 514349"/>
                <a:gd name="connsiteX487" fmla="*/ 0 w 439238"/>
                <a:gd name="connsiteY487" fmla="*/ 389436 h 514349"/>
                <a:gd name="connsiteX488" fmla="*/ 816 w 439238"/>
                <a:gd name="connsiteY488" fmla="*/ 388620 h 514349"/>
                <a:gd name="connsiteX489" fmla="*/ 3266 w 439238"/>
                <a:gd name="connsiteY489" fmla="*/ 389436 h 514349"/>
                <a:gd name="connsiteX490" fmla="*/ 8981 w 439238"/>
                <a:gd name="connsiteY490" fmla="*/ 389436 h 514349"/>
                <a:gd name="connsiteX491" fmla="*/ 14696 w 439238"/>
                <a:gd name="connsiteY491" fmla="*/ 391886 h 514349"/>
                <a:gd name="connsiteX492" fmla="*/ 18778 w 439238"/>
                <a:gd name="connsiteY492" fmla="*/ 393519 h 514349"/>
                <a:gd name="connsiteX493" fmla="*/ 26126 w 439238"/>
                <a:gd name="connsiteY493" fmla="*/ 392702 h 514349"/>
                <a:gd name="connsiteX494" fmla="*/ 30208 w 439238"/>
                <a:gd name="connsiteY494" fmla="*/ 390253 h 514349"/>
                <a:gd name="connsiteX495" fmla="*/ 29391 w 439238"/>
                <a:gd name="connsiteY495" fmla="*/ 389436 h 514349"/>
                <a:gd name="connsiteX496" fmla="*/ 24493 w 439238"/>
                <a:gd name="connsiteY496" fmla="*/ 391069 h 514349"/>
                <a:gd name="connsiteX497" fmla="*/ 20411 w 439238"/>
                <a:gd name="connsiteY497" fmla="*/ 391069 h 514349"/>
                <a:gd name="connsiteX498" fmla="*/ 13063 w 439238"/>
                <a:gd name="connsiteY498" fmla="*/ 388620 h 514349"/>
                <a:gd name="connsiteX499" fmla="*/ 9797 w 439238"/>
                <a:gd name="connsiteY499" fmla="*/ 387804 h 514349"/>
                <a:gd name="connsiteX500" fmla="*/ 6531 w 439238"/>
                <a:gd name="connsiteY500" fmla="*/ 387804 h 514349"/>
                <a:gd name="connsiteX501" fmla="*/ 4898 w 439238"/>
                <a:gd name="connsiteY501" fmla="*/ 386987 h 514349"/>
                <a:gd name="connsiteX502" fmla="*/ 4082 w 439238"/>
                <a:gd name="connsiteY502" fmla="*/ 384538 h 514349"/>
                <a:gd name="connsiteX503" fmla="*/ 4898 w 439238"/>
                <a:gd name="connsiteY503" fmla="*/ 379639 h 514349"/>
                <a:gd name="connsiteX504" fmla="*/ 6531 w 439238"/>
                <a:gd name="connsiteY504" fmla="*/ 378823 h 514349"/>
                <a:gd name="connsiteX505" fmla="*/ 7348 w 439238"/>
                <a:gd name="connsiteY505" fmla="*/ 380456 h 514349"/>
                <a:gd name="connsiteX506" fmla="*/ 8164 w 439238"/>
                <a:gd name="connsiteY506" fmla="*/ 380456 h 514349"/>
                <a:gd name="connsiteX507" fmla="*/ 8981 w 439238"/>
                <a:gd name="connsiteY507" fmla="*/ 378823 h 514349"/>
                <a:gd name="connsiteX508" fmla="*/ 9797 w 439238"/>
                <a:gd name="connsiteY508" fmla="*/ 378006 h 514349"/>
                <a:gd name="connsiteX509" fmla="*/ 10613 w 439238"/>
                <a:gd name="connsiteY509" fmla="*/ 375557 h 514349"/>
                <a:gd name="connsiteX510" fmla="*/ 13879 w 439238"/>
                <a:gd name="connsiteY510" fmla="*/ 373108 h 514349"/>
                <a:gd name="connsiteX511" fmla="*/ 15512 w 439238"/>
                <a:gd name="connsiteY511" fmla="*/ 373108 h 514349"/>
                <a:gd name="connsiteX512" fmla="*/ 17145 w 439238"/>
                <a:gd name="connsiteY512" fmla="*/ 372291 h 514349"/>
                <a:gd name="connsiteX513" fmla="*/ 17962 w 439238"/>
                <a:gd name="connsiteY513" fmla="*/ 372291 h 514349"/>
                <a:gd name="connsiteX514" fmla="*/ 18778 w 439238"/>
                <a:gd name="connsiteY514" fmla="*/ 373108 h 514349"/>
                <a:gd name="connsiteX515" fmla="*/ 19594 w 439238"/>
                <a:gd name="connsiteY515" fmla="*/ 373924 h 514349"/>
                <a:gd name="connsiteX516" fmla="*/ 22044 w 439238"/>
                <a:gd name="connsiteY516" fmla="*/ 373924 h 514349"/>
                <a:gd name="connsiteX517" fmla="*/ 28575 w 439238"/>
                <a:gd name="connsiteY517" fmla="*/ 372291 h 514349"/>
                <a:gd name="connsiteX518" fmla="*/ 29391 w 439238"/>
                <a:gd name="connsiteY518" fmla="*/ 371475 h 514349"/>
                <a:gd name="connsiteX519" fmla="*/ 30208 w 439238"/>
                <a:gd name="connsiteY519" fmla="*/ 369842 h 514349"/>
                <a:gd name="connsiteX520" fmla="*/ 26126 w 439238"/>
                <a:gd name="connsiteY520" fmla="*/ 370659 h 514349"/>
                <a:gd name="connsiteX521" fmla="*/ 22860 w 439238"/>
                <a:gd name="connsiteY521" fmla="*/ 371475 h 514349"/>
                <a:gd name="connsiteX522" fmla="*/ 20411 w 439238"/>
                <a:gd name="connsiteY522" fmla="*/ 371475 h 514349"/>
                <a:gd name="connsiteX523" fmla="*/ 20411 w 439238"/>
                <a:gd name="connsiteY523" fmla="*/ 369842 h 514349"/>
                <a:gd name="connsiteX524" fmla="*/ 21227 w 439238"/>
                <a:gd name="connsiteY524" fmla="*/ 368209 h 514349"/>
                <a:gd name="connsiteX525" fmla="*/ 22044 w 439238"/>
                <a:gd name="connsiteY525" fmla="*/ 366576 h 514349"/>
                <a:gd name="connsiteX526" fmla="*/ 22860 w 439238"/>
                <a:gd name="connsiteY526" fmla="*/ 364127 h 514349"/>
                <a:gd name="connsiteX527" fmla="*/ 24493 w 439238"/>
                <a:gd name="connsiteY527" fmla="*/ 363311 h 514349"/>
                <a:gd name="connsiteX528" fmla="*/ 26126 w 439238"/>
                <a:gd name="connsiteY528" fmla="*/ 363311 h 514349"/>
                <a:gd name="connsiteX529" fmla="*/ 29391 w 439238"/>
                <a:gd name="connsiteY529" fmla="*/ 362494 h 514349"/>
                <a:gd name="connsiteX530" fmla="*/ 31841 w 439238"/>
                <a:gd name="connsiteY530" fmla="*/ 361678 h 514349"/>
                <a:gd name="connsiteX531" fmla="*/ 35106 w 439238"/>
                <a:gd name="connsiteY531" fmla="*/ 361678 h 514349"/>
                <a:gd name="connsiteX532" fmla="*/ 40821 w 439238"/>
                <a:gd name="connsiteY532" fmla="*/ 362494 h 514349"/>
                <a:gd name="connsiteX533" fmla="*/ 44087 w 439238"/>
                <a:gd name="connsiteY533" fmla="*/ 364944 h 514349"/>
                <a:gd name="connsiteX534" fmla="*/ 45720 w 439238"/>
                <a:gd name="connsiteY534" fmla="*/ 364944 h 514349"/>
                <a:gd name="connsiteX535" fmla="*/ 47353 w 439238"/>
                <a:gd name="connsiteY535" fmla="*/ 364127 h 514349"/>
                <a:gd name="connsiteX536" fmla="*/ 48169 w 439238"/>
                <a:gd name="connsiteY536" fmla="*/ 363311 h 514349"/>
                <a:gd name="connsiteX537" fmla="*/ 45720 w 439238"/>
                <a:gd name="connsiteY537" fmla="*/ 362494 h 514349"/>
                <a:gd name="connsiteX538" fmla="*/ 45720 w 439238"/>
                <a:gd name="connsiteY538" fmla="*/ 360861 h 514349"/>
                <a:gd name="connsiteX539" fmla="*/ 45720 w 439238"/>
                <a:gd name="connsiteY539" fmla="*/ 360045 h 514349"/>
                <a:gd name="connsiteX540" fmla="*/ 49802 w 439238"/>
                <a:gd name="connsiteY540" fmla="*/ 358412 h 514349"/>
                <a:gd name="connsiteX541" fmla="*/ 54701 w 439238"/>
                <a:gd name="connsiteY541" fmla="*/ 358412 h 514349"/>
                <a:gd name="connsiteX542" fmla="*/ 53884 w 439238"/>
                <a:gd name="connsiteY542" fmla="*/ 356779 h 514349"/>
                <a:gd name="connsiteX543" fmla="*/ 43271 w 439238"/>
                <a:gd name="connsiteY543" fmla="*/ 359229 h 514349"/>
                <a:gd name="connsiteX544" fmla="*/ 44904 w 439238"/>
                <a:gd name="connsiteY544" fmla="*/ 359229 h 514349"/>
                <a:gd name="connsiteX545" fmla="*/ 42454 w 439238"/>
                <a:gd name="connsiteY545" fmla="*/ 359229 h 514349"/>
                <a:gd name="connsiteX546" fmla="*/ 40821 w 439238"/>
                <a:gd name="connsiteY546" fmla="*/ 360045 h 514349"/>
                <a:gd name="connsiteX547" fmla="*/ 36739 w 439238"/>
                <a:gd name="connsiteY547" fmla="*/ 360861 h 514349"/>
                <a:gd name="connsiteX548" fmla="*/ 35923 w 439238"/>
                <a:gd name="connsiteY548" fmla="*/ 360045 h 514349"/>
                <a:gd name="connsiteX549" fmla="*/ 36739 w 439238"/>
                <a:gd name="connsiteY549" fmla="*/ 357596 h 514349"/>
                <a:gd name="connsiteX550" fmla="*/ 39188 w 439238"/>
                <a:gd name="connsiteY550" fmla="*/ 353514 h 514349"/>
                <a:gd name="connsiteX551" fmla="*/ 39188 w 439238"/>
                <a:gd name="connsiteY551" fmla="*/ 352697 h 514349"/>
                <a:gd name="connsiteX552" fmla="*/ 40005 w 439238"/>
                <a:gd name="connsiteY552" fmla="*/ 351881 h 514349"/>
                <a:gd name="connsiteX553" fmla="*/ 46537 w 439238"/>
                <a:gd name="connsiteY553" fmla="*/ 349431 h 514349"/>
                <a:gd name="connsiteX554" fmla="*/ 49802 w 439238"/>
                <a:gd name="connsiteY554" fmla="*/ 346982 h 514349"/>
                <a:gd name="connsiteX555" fmla="*/ 51435 w 439238"/>
                <a:gd name="connsiteY555" fmla="*/ 346982 h 514349"/>
                <a:gd name="connsiteX556" fmla="*/ 53068 w 439238"/>
                <a:gd name="connsiteY556" fmla="*/ 346982 h 514349"/>
                <a:gd name="connsiteX557" fmla="*/ 55517 w 439238"/>
                <a:gd name="connsiteY557" fmla="*/ 346982 h 514349"/>
                <a:gd name="connsiteX558" fmla="*/ 59599 w 439238"/>
                <a:gd name="connsiteY558" fmla="*/ 347799 h 514349"/>
                <a:gd name="connsiteX559" fmla="*/ 61232 w 439238"/>
                <a:gd name="connsiteY559" fmla="*/ 351064 h 514349"/>
                <a:gd name="connsiteX560" fmla="*/ 62865 w 439238"/>
                <a:gd name="connsiteY560" fmla="*/ 351881 h 514349"/>
                <a:gd name="connsiteX561" fmla="*/ 67763 w 439238"/>
                <a:gd name="connsiteY561" fmla="*/ 355963 h 514349"/>
                <a:gd name="connsiteX562" fmla="*/ 67763 w 439238"/>
                <a:gd name="connsiteY562" fmla="*/ 354330 h 514349"/>
                <a:gd name="connsiteX563" fmla="*/ 63681 w 439238"/>
                <a:gd name="connsiteY563" fmla="*/ 348615 h 514349"/>
                <a:gd name="connsiteX564" fmla="*/ 62048 w 439238"/>
                <a:gd name="connsiteY564" fmla="*/ 346982 h 514349"/>
                <a:gd name="connsiteX565" fmla="*/ 60416 w 439238"/>
                <a:gd name="connsiteY565" fmla="*/ 343716 h 514349"/>
                <a:gd name="connsiteX566" fmla="*/ 61232 w 439238"/>
                <a:gd name="connsiteY566" fmla="*/ 341267 h 514349"/>
                <a:gd name="connsiteX567" fmla="*/ 62865 w 439238"/>
                <a:gd name="connsiteY567" fmla="*/ 339634 h 514349"/>
                <a:gd name="connsiteX568" fmla="*/ 67763 w 439238"/>
                <a:gd name="connsiteY568" fmla="*/ 338818 h 514349"/>
                <a:gd name="connsiteX569" fmla="*/ 68580 w 439238"/>
                <a:gd name="connsiteY569" fmla="*/ 338001 h 514349"/>
                <a:gd name="connsiteX570" fmla="*/ 68580 w 439238"/>
                <a:gd name="connsiteY570" fmla="*/ 336369 h 514349"/>
                <a:gd name="connsiteX571" fmla="*/ 67763 w 439238"/>
                <a:gd name="connsiteY571" fmla="*/ 334736 h 514349"/>
                <a:gd name="connsiteX572" fmla="*/ 66131 w 439238"/>
                <a:gd name="connsiteY572" fmla="*/ 334736 h 514349"/>
                <a:gd name="connsiteX573" fmla="*/ 64498 w 439238"/>
                <a:gd name="connsiteY573" fmla="*/ 333919 h 514349"/>
                <a:gd name="connsiteX574" fmla="*/ 63681 w 439238"/>
                <a:gd name="connsiteY574" fmla="*/ 332286 h 514349"/>
                <a:gd name="connsiteX575" fmla="*/ 64498 w 439238"/>
                <a:gd name="connsiteY575" fmla="*/ 330654 h 514349"/>
                <a:gd name="connsiteX576" fmla="*/ 67763 w 439238"/>
                <a:gd name="connsiteY576" fmla="*/ 328204 h 514349"/>
                <a:gd name="connsiteX577" fmla="*/ 69396 w 439238"/>
                <a:gd name="connsiteY577" fmla="*/ 327388 h 514349"/>
                <a:gd name="connsiteX578" fmla="*/ 71846 w 439238"/>
                <a:gd name="connsiteY578" fmla="*/ 326571 h 514349"/>
                <a:gd name="connsiteX579" fmla="*/ 76744 w 439238"/>
                <a:gd name="connsiteY579" fmla="*/ 328204 h 514349"/>
                <a:gd name="connsiteX580" fmla="*/ 76744 w 439238"/>
                <a:gd name="connsiteY580" fmla="*/ 329021 h 514349"/>
                <a:gd name="connsiteX581" fmla="*/ 75112 w 439238"/>
                <a:gd name="connsiteY581" fmla="*/ 331470 h 514349"/>
                <a:gd name="connsiteX582" fmla="*/ 75112 w 439238"/>
                <a:gd name="connsiteY582" fmla="*/ 333103 h 514349"/>
                <a:gd name="connsiteX583" fmla="*/ 75928 w 439238"/>
                <a:gd name="connsiteY583" fmla="*/ 333103 h 514349"/>
                <a:gd name="connsiteX584" fmla="*/ 78377 w 439238"/>
                <a:gd name="connsiteY584" fmla="*/ 329021 h 514349"/>
                <a:gd name="connsiteX585" fmla="*/ 81643 w 439238"/>
                <a:gd name="connsiteY585" fmla="*/ 328204 h 514349"/>
                <a:gd name="connsiteX586" fmla="*/ 83276 w 439238"/>
                <a:gd name="connsiteY586" fmla="*/ 327388 h 514349"/>
                <a:gd name="connsiteX587" fmla="*/ 84909 w 439238"/>
                <a:gd name="connsiteY587" fmla="*/ 326571 h 514349"/>
                <a:gd name="connsiteX588" fmla="*/ 87358 w 439238"/>
                <a:gd name="connsiteY588" fmla="*/ 330654 h 514349"/>
                <a:gd name="connsiteX589" fmla="*/ 88174 w 439238"/>
                <a:gd name="connsiteY589" fmla="*/ 331470 h 514349"/>
                <a:gd name="connsiteX590" fmla="*/ 88991 w 439238"/>
                <a:gd name="connsiteY590" fmla="*/ 332286 h 514349"/>
                <a:gd name="connsiteX591" fmla="*/ 89807 w 439238"/>
                <a:gd name="connsiteY591" fmla="*/ 335552 h 514349"/>
                <a:gd name="connsiteX592" fmla="*/ 90623 w 439238"/>
                <a:gd name="connsiteY592" fmla="*/ 335552 h 514349"/>
                <a:gd name="connsiteX593" fmla="*/ 91440 w 439238"/>
                <a:gd name="connsiteY593" fmla="*/ 333919 h 514349"/>
                <a:gd name="connsiteX594" fmla="*/ 93073 w 439238"/>
                <a:gd name="connsiteY594" fmla="*/ 333103 h 514349"/>
                <a:gd name="connsiteX595" fmla="*/ 95522 w 439238"/>
                <a:gd name="connsiteY595" fmla="*/ 332286 h 514349"/>
                <a:gd name="connsiteX596" fmla="*/ 99604 w 439238"/>
                <a:gd name="connsiteY596" fmla="*/ 333103 h 514349"/>
                <a:gd name="connsiteX597" fmla="*/ 101237 w 439238"/>
                <a:gd name="connsiteY597" fmla="*/ 332286 h 514349"/>
                <a:gd name="connsiteX598" fmla="*/ 102054 w 439238"/>
                <a:gd name="connsiteY598" fmla="*/ 332286 h 514349"/>
                <a:gd name="connsiteX599" fmla="*/ 101237 w 439238"/>
                <a:gd name="connsiteY599" fmla="*/ 329837 h 514349"/>
                <a:gd name="connsiteX600" fmla="*/ 100421 w 439238"/>
                <a:gd name="connsiteY600" fmla="*/ 329021 h 514349"/>
                <a:gd name="connsiteX601" fmla="*/ 101237 w 439238"/>
                <a:gd name="connsiteY601" fmla="*/ 326571 h 514349"/>
                <a:gd name="connsiteX602" fmla="*/ 102054 w 439238"/>
                <a:gd name="connsiteY602" fmla="*/ 325755 h 514349"/>
                <a:gd name="connsiteX603" fmla="*/ 105319 w 439238"/>
                <a:gd name="connsiteY603" fmla="*/ 324122 h 514349"/>
                <a:gd name="connsiteX604" fmla="*/ 107769 w 439238"/>
                <a:gd name="connsiteY604" fmla="*/ 323306 h 514349"/>
                <a:gd name="connsiteX605" fmla="*/ 109402 w 439238"/>
                <a:gd name="connsiteY605" fmla="*/ 321673 h 514349"/>
                <a:gd name="connsiteX606" fmla="*/ 111851 w 439238"/>
                <a:gd name="connsiteY606" fmla="*/ 320040 h 514349"/>
                <a:gd name="connsiteX607" fmla="*/ 111851 w 439238"/>
                <a:gd name="connsiteY607" fmla="*/ 318407 h 514349"/>
                <a:gd name="connsiteX608" fmla="*/ 111034 w 439238"/>
                <a:gd name="connsiteY608" fmla="*/ 316774 h 514349"/>
                <a:gd name="connsiteX609" fmla="*/ 109402 w 439238"/>
                <a:gd name="connsiteY609" fmla="*/ 316774 h 514349"/>
                <a:gd name="connsiteX610" fmla="*/ 108585 w 439238"/>
                <a:gd name="connsiteY610" fmla="*/ 315958 h 514349"/>
                <a:gd name="connsiteX611" fmla="*/ 110218 w 439238"/>
                <a:gd name="connsiteY611" fmla="*/ 314325 h 514349"/>
                <a:gd name="connsiteX612" fmla="*/ 112667 w 439238"/>
                <a:gd name="connsiteY612" fmla="*/ 311876 h 514349"/>
                <a:gd name="connsiteX613" fmla="*/ 111851 w 439238"/>
                <a:gd name="connsiteY613" fmla="*/ 311059 h 514349"/>
                <a:gd name="connsiteX614" fmla="*/ 110218 w 439238"/>
                <a:gd name="connsiteY614" fmla="*/ 310243 h 514349"/>
                <a:gd name="connsiteX615" fmla="*/ 108585 w 439238"/>
                <a:gd name="connsiteY615" fmla="*/ 311059 h 514349"/>
                <a:gd name="connsiteX616" fmla="*/ 106136 w 439238"/>
                <a:gd name="connsiteY616" fmla="*/ 312692 h 514349"/>
                <a:gd name="connsiteX617" fmla="*/ 103687 w 439238"/>
                <a:gd name="connsiteY617" fmla="*/ 315141 h 514349"/>
                <a:gd name="connsiteX618" fmla="*/ 104503 w 439238"/>
                <a:gd name="connsiteY618" fmla="*/ 315958 h 514349"/>
                <a:gd name="connsiteX619" fmla="*/ 106136 w 439238"/>
                <a:gd name="connsiteY619" fmla="*/ 318407 h 514349"/>
                <a:gd name="connsiteX620" fmla="*/ 104503 w 439238"/>
                <a:gd name="connsiteY620" fmla="*/ 320856 h 514349"/>
                <a:gd name="connsiteX621" fmla="*/ 94706 w 439238"/>
                <a:gd name="connsiteY621" fmla="*/ 328204 h 514349"/>
                <a:gd name="connsiteX622" fmla="*/ 89807 w 439238"/>
                <a:gd name="connsiteY622" fmla="*/ 330654 h 514349"/>
                <a:gd name="connsiteX623" fmla="*/ 87358 w 439238"/>
                <a:gd name="connsiteY623" fmla="*/ 330654 h 514349"/>
                <a:gd name="connsiteX624" fmla="*/ 86541 w 439238"/>
                <a:gd name="connsiteY624" fmla="*/ 329021 h 514349"/>
                <a:gd name="connsiteX625" fmla="*/ 85725 w 439238"/>
                <a:gd name="connsiteY625" fmla="*/ 327388 h 514349"/>
                <a:gd name="connsiteX626" fmla="*/ 84909 w 439238"/>
                <a:gd name="connsiteY626" fmla="*/ 324122 h 514349"/>
                <a:gd name="connsiteX627" fmla="*/ 83276 w 439238"/>
                <a:gd name="connsiteY627" fmla="*/ 324122 h 514349"/>
                <a:gd name="connsiteX628" fmla="*/ 82459 w 439238"/>
                <a:gd name="connsiteY628" fmla="*/ 324939 h 514349"/>
                <a:gd name="connsiteX629" fmla="*/ 81643 w 439238"/>
                <a:gd name="connsiteY629" fmla="*/ 324122 h 514349"/>
                <a:gd name="connsiteX630" fmla="*/ 82459 w 439238"/>
                <a:gd name="connsiteY630" fmla="*/ 320856 h 514349"/>
                <a:gd name="connsiteX631" fmla="*/ 84092 w 439238"/>
                <a:gd name="connsiteY631" fmla="*/ 318407 h 514349"/>
                <a:gd name="connsiteX632" fmla="*/ 86541 w 439238"/>
                <a:gd name="connsiteY632" fmla="*/ 316774 h 514349"/>
                <a:gd name="connsiteX633" fmla="*/ 88174 w 439238"/>
                <a:gd name="connsiteY633" fmla="*/ 314325 h 514349"/>
                <a:gd name="connsiteX634" fmla="*/ 88991 w 439238"/>
                <a:gd name="connsiteY634" fmla="*/ 310243 h 514349"/>
                <a:gd name="connsiteX635" fmla="*/ 93073 w 439238"/>
                <a:gd name="connsiteY635" fmla="*/ 306977 h 514349"/>
                <a:gd name="connsiteX636" fmla="*/ 98788 w 439238"/>
                <a:gd name="connsiteY636" fmla="*/ 297996 h 514349"/>
                <a:gd name="connsiteX637" fmla="*/ 102870 w 439238"/>
                <a:gd name="connsiteY637" fmla="*/ 294731 h 514349"/>
                <a:gd name="connsiteX638" fmla="*/ 104503 w 439238"/>
                <a:gd name="connsiteY638" fmla="*/ 291465 h 514349"/>
                <a:gd name="connsiteX639" fmla="*/ 106952 w 439238"/>
                <a:gd name="connsiteY639" fmla="*/ 289832 h 514349"/>
                <a:gd name="connsiteX640" fmla="*/ 109402 w 439238"/>
                <a:gd name="connsiteY640" fmla="*/ 287383 h 514349"/>
                <a:gd name="connsiteX641" fmla="*/ 111034 w 439238"/>
                <a:gd name="connsiteY641" fmla="*/ 287383 h 514349"/>
                <a:gd name="connsiteX642" fmla="*/ 114300 w 439238"/>
                <a:gd name="connsiteY642" fmla="*/ 284934 h 514349"/>
                <a:gd name="connsiteX643" fmla="*/ 115933 w 439238"/>
                <a:gd name="connsiteY643" fmla="*/ 282484 h 514349"/>
                <a:gd name="connsiteX644" fmla="*/ 115116 w 439238"/>
                <a:gd name="connsiteY644" fmla="*/ 282484 h 514349"/>
                <a:gd name="connsiteX645" fmla="*/ 112667 w 439238"/>
                <a:gd name="connsiteY645" fmla="*/ 284117 h 514349"/>
                <a:gd name="connsiteX646" fmla="*/ 111034 w 439238"/>
                <a:gd name="connsiteY646" fmla="*/ 284934 h 514349"/>
                <a:gd name="connsiteX647" fmla="*/ 111034 w 439238"/>
                <a:gd name="connsiteY647" fmla="*/ 281668 h 514349"/>
                <a:gd name="connsiteX648" fmla="*/ 111851 w 439238"/>
                <a:gd name="connsiteY648" fmla="*/ 278402 h 514349"/>
                <a:gd name="connsiteX649" fmla="*/ 114300 w 439238"/>
                <a:gd name="connsiteY649" fmla="*/ 275953 h 514349"/>
                <a:gd name="connsiteX650" fmla="*/ 125730 w 439238"/>
                <a:gd name="connsiteY650" fmla="*/ 267789 h 514349"/>
                <a:gd name="connsiteX651" fmla="*/ 126546 w 439238"/>
                <a:gd name="connsiteY651" fmla="*/ 269421 h 514349"/>
                <a:gd name="connsiteX652" fmla="*/ 128179 w 439238"/>
                <a:gd name="connsiteY652" fmla="*/ 271871 h 514349"/>
                <a:gd name="connsiteX653" fmla="*/ 131445 w 439238"/>
                <a:gd name="connsiteY653" fmla="*/ 271054 h 514349"/>
                <a:gd name="connsiteX654" fmla="*/ 135527 w 439238"/>
                <a:gd name="connsiteY654" fmla="*/ 266156 h 514349"/>
                <a:gd name="connsiteX655" fmla="*/ 138793 w 439238"/>
                <a:gd name="connsiteY655" fmla="*/ 261257 h 514349"/>
                <a:gd name="connsiteX656" fmla="*/ 137160 w 439238"/>
                <a:gd name="connsiteY656" fmla="*/ 262074 h 514349"/>
                <a:gd name="connsiteX657" fmla="*/ 135527 w 439238"/>
                <a:gd name="connsiteY657" fmla="*/ 263706 h 514349"/>
                <a:gd name="connsiteX658" fmla="*/ 132262 w 439238"/>
                <a:gd name="connsiteY658" fmla="*/ 266156 h 514349"/>
                <a:gd name="connsiteX659" fmla="*/ 130629 w 439238"/>
                <a:gd name="connsiteY659" fmla="*/ 266972 h 514349"/>
                <a:gd name="connsiteX660" fmla="*/ 129812 w 439238"/>
                <a:gd name="connsiteY660" fmla="*/ 266972 h 514349"/>
                <a:gd name="connsiteX661" fmla="*/ 128996 w 439238"/>
                <a:gd name="connsiteY661" fmla="*/ 265339 h 514349"/>
                <a:gd name="connsiteX662" fmla="*/ 128179 w 439238"/>
                <a:gd name="connsiteY662" fmla="*/ 264523 h 514349"/>
                <a:gd name="connsiteX663" fmla="*/ 127363 w 439238"/>
                <a:gd name="connsiteY663" fmla="*/ 265339 h 514349"/>
                <a:gd name="connsiteX664" fmla="*/ 126546 w 439238"/>
                <a:gd name="connsiteY664" fmla="*/ 263706 h 514349"/>
                <a:gd name="connsiteX665" fmla="*/ 126546 w 439238"/>
                <a:gd name="connsiteY665" fmla="*/ 260441 h 514349"/>
                <a:gd name="connsiteX666" fmla="*/ 128179 w 439238"/>
                <a:gd name="connsiteY666" fmla="*/ 255542 h 514349"/>
                <a:gd name="connsiteX667" fmla="*/ 128996 w 439238"/>
                <a:gd name="connsiteY667" fmla="*/ 252276 h 514349"/>
                <a:gd name="connsiteX668" fmla="*/ 129812 w 439238"/>
                <a:gd name="connsiteY668" fmla="*/ 249827 h 514349"/>
                <a:gd name="connsiteX669" fmla="*/ 134711 w 439238"/>
                <a:gd name="connsiteY669" fmla="*/ 242479 h 514349"/>
                <a:gd name="connsiteX670" fmla="*/ 135527 w 439238"/>
                <a:gd name="connsiteY670" fmla="*/ 238397 h 514349"/>
                <a:gd name="connsiteX671" fmla="*/ 137977 w 439238"/>
                <a:gd name="connsiteY671" fmla="*/ 235948 h 514349"/>
                <a:gd name="connsiteX672" fmla="*/ 140426 w 439238"/>
                <a:gd name="connsiteY672" fmla="*/ 236764 h 514349"/>
                <a:gd name="connsiteX673" fmla="*/ 141242 w 439238"/>
                <a:gd name="connsiteY673" fmla="*/ 235948 h 514349"/>
                <a:gd name="connsiteX674" fmla="*/ 140426 w 439238"/>
                <a:gd name="connsiteY674" fmla="*/ 233499 h 514349"/>
                <a:gd name="connsiteX675" fmla="*/ 137160 w 439238"/>
                <a:gd name="connsiteY675" fmla="*/ 231866 h 514349"/>
                <a:gd name="connsiteX676" fmla="*/ 137160 w 439238"/>
                <a:gd name="connsiteY676" fmla="*/ 230233 h 514349"/>
                <a:gd name="connsiteX677" fmla="*/ 146957 w 439238"/>
                <a:gd name="connsiteY677" fmla="*/ 226967 h 514349"/>
                <a:gd name="connsiteX678" fmla="*/ 151856 w 439238"/>
                <a:gd name="connsiteY678" fmla="*/ 226967 h 514349"/>
                <a:gd name="connsiteX679" fmla="*/ 153488 w 439238"/>
                <a:gd name="connsiteY679" fmla="*/ 225334 h 514349"/>
                <a:gd name="connsiteX680" fmla="*/ 155938 w 439238"/>
                <a:gd name="connsiteY680" fmla="*/ 224518 h 514349"/>
                <a:gd name="connsiteX681" fmla="*/ 157571 w 439238"/>
                <a:gd name="connsiteY681" fmla="*/ 222069 h 514349"/>
                <a:gd name="connsiteX682" fmla="*/ 156754 w 439238"/>
                <a:gd name="connsiteY682" fmla="*/ 221252 h 514349"/>
                <a:gd name="connsiteX683" fmla="*/ 151856 w 439238"/>
                <a:gd name="connsiteY683" fmla="*/ 222885 h 514349"/>
                <a:gd name="connsiteX684" fmla="*/ 148590 w 439238"/>
                <a:gd name="connsiteY684" fmla="*/ 223701 h 514349"/>
                <a:gd name="connsiteX685" fmla="*/ 146957 w 439238"/>
                <a:gd name="connsiteY685" fmla="*/ 223701 h 514349"/>
                <a:gd name="connsiteX686" fmla="*/ 146141 w 439238"/>
                <a:gd name="connsiteY686" fmla="*/ 224518 h 514349"/>
                <a:gd name="connsiteX687" fmla="*/ 142059 w 439238"/>
                <a:gd name="connsiteY687" fmla="*/ 224518 h 514349"/>
                <a:gd name="connsiteX688" fmla="*/ 141242 w 439238"/>
                <a:gd name="connsiteY688" fmla="*/ 216354 h 514349"/>
                <a:gd name="connsiteX689" fmla="*/ 142059 w 439238"/>
                <a:gd name="connsiteY689" fmla="*/ 211455 h 514349"/>
                <a:gd name="connsiteX690" fmla="*/ 143691 w 439238"/>
                <a:gd name="connsiteY690" fmla="*/ 211455 h 514349"/>
                <a:gd name="connsiteX691" fmla="*/ 143691 w 439238"/>
                <a:gd name="connsiteY691" fmla="*/ 207373 h 514349"/>
                <a:gd name="connsiteX692" fmla="*/ 145324 w 439238"/>
                <a:gd name="connsiteY692" fmla="*/ 204924 h 514349"/>
                <a:gd name="connsiteX693" fmla="*/ 147773 w 439238"/>
                <a:gd name="connsiteY693" fmla="*/ 204107 h 514349"/>
                <a:gd name="connsiteX694" fmla="*/ 148590 w 439238"/>
                <a:gd name="connsiteY694" fmla="*/ 203291 h 514349"/>
                <a:gd name="connsiteX695" fmla="*/ 150223 w 439238"/>
                <a:gd name="connsiteY695" fmla="*/ 200841 h 514349"/>
                <a:gd name="connsiteX696" fmla="*/ 152672 w 439238"/>
                <a:gd name="connsiteY696" fmla="*/ 201658 h 514349"/>
                <a:gd name="connsiteX697" fmla="*/ 155121 w 439238"/>
                <a:gd name="connsiteY697" fmla="*/ 200841 h 514349"/>
                <a:gd name="connsiteX698" fmla="*/ 154305 w 439238"/>
                <a:gd name="connsiteY698" fmla="*/ 200025 h 514349"/>
                <a:gd name="connsiteX699" fmla="*/ 151039 w 439238"/>
                <a:gd name="connsiteY699" fmla="*/ 198392 h 514349"/>
                <a:gd name="connsiteX700" fmla="*/ 150223 w 439238"/>
                <a:gd name="connsiteY700" fmla="*/ 195943 h 514349"/>
                <a:gd name="connsiteX701" fmla="*/ 151856 w 439238"/>
                <a:gd name="connsiteY701" fmla="*/ 194310 h 514349"/>
                <a:gd name="connsiteX702" fmla="*/ 153488 w 439238"/>
                <a:gd name="connsiteY702" fmla="*/ 193494 h 514349"/>
                <a:gd name="connsiteX703" fmla="*/ 154305 w 439238"/>
                <a:gd name="connsiteY703" fmla="*/ 193494 h 514349"/>
                <a:gd name="connsiteX704" fmla="*/ 156754 w 439238"/>
                <a:gd name="connsiteY704" fmla="*/ 188595 h 514349"/>
                <a:gd name="connsiteX705" fmla="*/ 158387 w 439238"/>
                <a:gd name="connsiteY705" fmla="*/ 186962 h 514349"/>
                <a:gd name="connsiteX706" fmla="*/ 160020 w 439238"/>
                <a:gd name="connsiteY706" fmla="*/ 186962 h 514349"/>
                <a:gd name="connsiteX707" fmla="*/ 162469 w 439238"/>
                <a:gd name="connsiteY707" fmla="*/ 185329 h 514349"/>
                <a:gd name="connsiteX708" fmla="*/ 164919 w 439238"/>
                <a:gd name="connsiteY708" fmla="*/ 186146 h 514349"/>
                <a:gd name="connsiteX709" fmla="*/ 167368 w 439238"/>
                <a:gd name="connsiteY709" fmla="*/ 184513 h 514349"/>
                <a:gd name="connsiteX710" fmla="*/ 170634 w 439238"/>
                <a:gd name="connsiteY710" fmla="*/ 183696 h 514349"/>
                <a:gd name="connsiteX711" fmla="*/ 181247 w 439238"/>
                <a:gd name="connsiteY711" fmla="*/ 183696 h 514349"/>
                <a:gd name="connsiteX712" fmla="*/ 181247 w 439238"/>
                <a:gd name="connsiteY712" fmla="*/ 182064 h 514349"/>
                <a:gd name="connsiteX713" fmla="*/ 178798 w 439238"/>
                <a:gd name="connsiteY713" fmla="*/ 181247 h 514349"/>
                <a:gd name="connsiteX714" fmla="*/ 170634 w 439238"/>
                <a:gd name="connsiteY714" fmla="*/ 180431 h 514349"/>
                <a:gd name="connsiteX715" fmla="*/ 166552 w 439238"/>
                <a:gd name="connsiteY715" fmla="*/ 180431 h 514349"/>
                <a:gd name="connsiteX716" fmla="*/ 164919 w 439238"/>
                <a:gd name="connsiteY716" fmla="*/ 181247 h 514349"/>
                <a:gd name="connsiteX717" fmla="*/ 164102 w 439238"/>
                <a:gd name="connsiteY717" fmla="*/ 180431 h 514349"/>
                <a:gd name="connsiteX718" fmla="*/ 164102 w 439238"/>
                <a:gd name="connsiteY718" fmla="*/ 179614 h 514349"/>
                <a:gd name="connsiteX719" fmla="*/ 165735 w 439238"/>
                <a:gd name="connsiteY719" fmla="*/ 177981 h 514349"/>
                <a:gd name="connsiteX720" fmla="*/ 166552 w 439238"/>
                <a:gd name="connsiteY720" fmla="*/ 176349 h 514349"/>
                <a:gd name="connsiteX721" fmla="*/ 169817 w 439238"/>
                <a:gd name="connsiteY721" fmla="*/ 171450 h 514349"/>
                <a:gd name="connsiteX722" fmla="*/ 173083 w 439238"/>
                <a:gd name="connsiteY722" fmla="*/ 168184 h 514349"/>
                <a:gd name="connsiteX723" fmla="*/ 175532 w 439238"/>
                <a:gd name="connsiteY723" fmla="*/ 169001 h 514349"/>
                <a:gd name="connsiteX724" fmla="*/ 177981 w 439238"/>
                <a:gd name="connsiteY724" fmla="*/ 172266 h 514349"/>
                <a:gd name="connsiteX725" fmla="*/ 179614 w 439238"/>
                <a:gd name="connsiteY725" fmla="*/ 172266 h 514349"/>
                <a:gd name="connsiteX726" fmla="*/ 180431 w 439238"/>
                <a:gd name="connsiteY726" fmla="*/ 173083 h 514349"/>
                <a:gd name="connsiteX727" fmla="*/ 182063 w 439238"/>
                <a:gd name="connsiteY727" fmla="*/ 177165 h 514349"/>
                <a:gd name="connsiteX728" fmla="*/ 182880 w 439238"/>
                <a:gd name="connsiteY728" fmla="*/ 177165 h 514349"/>
                <a:gd name="connsiteX729" fmla="*/ 182880 w 439238"/>
                <a:gd name="connsiteY729" fmla="*/ 173083 h 514349"/>
                <a:gd name="connsiteX730" fmla="*/ 184513 w 439238"/>
                <a:gd name="connsiteY730" fmla="*/ 169817 h 514349"/>
                <a:gd name="connsiteX731" fmla="*/ 183696 w 439238"/>
                <a:gd name="connsiteY731" fmla="*/ 169001 h 514349"/>
                <a:gd name="connsiteX732" fmla="*/ 180431 w 439238"/>
                <a:gd name="connsiteY732" fmla="*/ 169817 h 514349"/>
                <a:gd name="connsiteX733" fmla="*/ 177981 w 439238"/>
                <a:gd name="connsiteY733" fmla="*/ 168184 h 514349"/>
                <a:gd name="connsiteX734" fmla="*/ 176348 w 439238"/>
                <a:gd name="connsiteY734" fmla="*/ 165735 h 514349"/>
                <a:gd name="connsiteX735" fmla="*/ 175532 w 439238"/>
                <a:gd name="connsiteY735" fmla="*/ 163286 h 514349"/>
                <a:gd name="connsiteX736" fmla="*/ 176348 w 439238"/>
                <a:gd name="connsiteY736" fmla="*/ 160836 h 514349"/>
                <a:gd name="connsiteX737" fmla="*/ 177165 w 439238"/>
                <a:gd name="connsiteY737" fmla="*/ 160020 h 514349"/>
                <a:gd name="connsiteX738" fmla="*/ 176348 w 439238"/>
                <a:gd name="connsiteY738" fmla="*/ 158387 h 514349"/>
                <a:gd name="connsiteX739" fmla="*/ 172266 w 439238"/>
                <a:gd name="connsiteY739" fmla="*/ 161653 h 514349"/>
                <a:gd name="connsiteX740" fmla="*/ 169001 w 439238"/>
                <a:gd name="connsiteY740" fmla="*/ 162469 h 514349"/>
                <a:gd name="connsiteX741" fmla="*/ 168184 w 439238"/>
                <a:gd name="connsiteY741" fmla="*/ 161653 h 514349"/>
                <a:gd name="connsiteX742" fmla="*/ 169001 w 439238"/>
                <a:gd name="connsiteY742" fmla="*/ 158387 h 514349"/>
                <a:gd name="connsiteX743" fmla="*/ 169001 w 439238"/>
                <a:gd name="connsiteY743" fmla="*/ 155938 h 514349"/>
                <a:gd name="connsiteX744" fmla="*/ 173083 w 439238"/>
                <a:gd name="connsiteY744" fmla="*/ 149406 h 514349"/>
                <a:gd name="connsiteX745" fmla="*/ 174716 w 439238"/>
                <a:gd name="connsiteY745" fmla="*/ 148590 h 514349"/>
                <a:gd name="connsiteX746" fmla="*/ 177165 w 439238"/>
                <a:gd name="connsiteY746" fmla="*/ 149406 h 514349"/>
                <a:gd name="connsiteX747" fmla="*/ 179614 w 439238"/>
                <a:gd name="connsiteY747" fmla="*/ 151039 h 514349"/>
                <a:gd name="connsiteX748" fmla="*/ 181247 w 439238"/>
                <a:gd name="connsiteY748" fmla="*/ 151039 h 514349"/>
                <a:gd name="connsiteX749" fmla="*/ 182880 w 439238"/>
                <a:gd name="connsiteY749" fmla="*/ 150223 h 514349"/>
                <a:gd name="connsiteX750" fmla="*/ 182880 w 439238"/>
                <a:gd name="connsiteY750" fmla="*/ 148590 h 514349"/>
                <a:gd name="connsiteX751" fmla="*/ 178798 w 439238"/>
                <a:gd name="connsiteY751" fmla="*/ 147774 h 514349"/>
                <a:gd name="connsiteX752" fmla="*/ 177981 w 439238"/>
                <a:gd name="connsiteY752" fmla="*/ 146141 h 514349"/>
                <a:gd name="connsiteX753" fmla="*/ 177981 w 439238"/>
                <a:gd name="connsiteY753" fmla="*/ 144508 h 514349"/>
                <a:gd name="connsiteX754" fmla="*/ 180431 w 439238"/>
                <a:gd name="connsiteY754" fmla="*/ 142875 h 514349"/>
                <a:gd name="connsiteX755" fmla="*/ 182880 w 439238"/>
                <a:gd name="connsiteY755" fmla="*/ 140426 h 514349"/>
                <a:gd name="connsiteX756" fmla="*/ 186146 w 439238"/>
                <a:gd name="connsiteY756" fmla="*/ 139609 h 514349"/>
                <a:gd name="connsiteX757" fmla="*/ 188595 w 439238"/>
                <a:gd name="connsiteY757" fmla="*/ 137160 h 514349"/>
                <a:gd name="connsiteX758" fmla="*/ 189412 w 439238"/>
                <a:gd name="connsiteY758" fmla="*/ 137976 h 514349"/>
                <a:gd name="connsiteX759" fmla="*/ 190228 w 439238"/>
                <a:gd name="connsiteY759" fmla="*/ 138793 h 514349"/>
                <a:gd name="connsiteX760" fmla="*/ 191044 w 439238"/>
                <a:gd name="connsiteY760" fmla="*/ 146141 h 514349"/>
                <a:gd name="connsiteX761" fmla="*/ 193494 w 439238"/>
                <a:gd name="connsiteY761" fmla="*/ 152672 h 514349"/>
                <a:gd name="connsiteX762" fmla="*/ 194310 w 439238"/>
                <a:gd name="connsiteY762" fmla="*/ 152672 h 514349"/>
                <a:gd name="connsiteX763" fmla="*/ 193494 w 439238"/>
                <a:gd name="connsiteY763" fmla="*/ 147774 h 514349"/>
                <a:gd name="connsiteX764" fmla="*/ 194310 w 439238"/>
                <a:gd name="connsiteY764" fmla="*/ 146141 h 514349"/>
                <a:gd name="connsiteX765" fmla="*/ 195127 w 439238"/>
                <a:gd name="connsiteY765" fmla="*/ 145324 h 514349"/>
                <a:gd name="connsiteX766" fmla="*/ 195127 w 439238"/>
                <a:gd name="connsiteY766" fmla="*/ 143691 h 514349"/>
                <a:gd name="connsiteX767" fmla="*/ 194310 w 439238"/>
                <a:gd name="connsiteY767" fmla="*/ 142875 h 514349"/>
                <a:gd name="connsiteX768" fmla="*/ 193494 w 439238"/>
                <a:gd name="connsiteY768" fmla="*/ 141242 h 514349"/>
                <a:gd name="connsiteX769" fmla="*/ 191861 w 439238"/>
                <a:gd name="connsiteY769" fmla="*/ 135527 h 514349"/>
                <a:gd name="connsiteX770" fmla="*/ 192677 w 439238"/>
                <a:gd name="connsiteY770" fmla="*/ 133894 h 514349"/>
                <a:gd name="connsiteX771" fmla="*/ 195943 w 439238"/>
                <a:gd name="connsiteY771" fmla="*/ 130629 h 514349"/>
                <a:gd name="connsiteX772" fmla="*/ 200025 w 439238"/>
                <a:gd name="connsiteY772" fmla="*/ 129812 h 514349"/>
                <a:gd name="connsiteX773" fmla="*/ 204107 w 439238"/>
                <a:gd name="connsiteY773" fmla="*/ 132261 h 514349"/>
                <a:gd name="connsiteX774" fmla="*/ 205740 w 439238"/>
                <a:gd name="connsiteY774" fmla="*/ 132261 h 514349"/>
                <a:gd name="connsiteX775" fmla="*/ 208189 w 439238"/>
                <a:gd name="connsiteY775" fmla="*/ 131445 h 514349"/>
                <a:gd name="connsiteX776" fmla="*/ 212271 w 439238"/>
                <a:gd name="connsiteY776" fmla="*/ 129812 h 514349"/>
                <a:gd name="connsiteX777" fmla="*/ 214721 w 439238"/>
                <a:gd name="connsiteY777" fmla="*/ 128996 h 514349"/>
                <a:gd name="connsiteX778" fmla="*/ 216354 w 439238"/>
                <a:gd name="connsiteY778" fmla="*/ 128996 h 514349"/>
                <a:gd name="connsiteX779" fmla="*/ 216354 w 439238"/>
                <a:gd name="connsiteY779" fmla="*/ 128179 h 514349"/>
                <a:gd name="connsiteX780" fmla="*/ 215537 w 439238"/>
                <a:gd name="connsiteY780" fmla="*/ 127363 h 514349"/>
                <a:gd name="connsiteX781" fmla="*/ 215537 w 439238"/>
                <a:gd name="connsiteY781" fmla="*/ 126546 h 514349"/>
                <a:gd name="connsiteX782" fmla="*/ 214721 w 439238"/>
                <a:gd name="connsiteY782" fmla="*/ 126546 h 514349"/>
                <a:gd name="connsiteX783" fmla="*/ 210638 w 439238"/>
                <a:gd name="connsiteY783" fmla="*/ 127363 h 514349"/>
                <a:gd name="connsiteX784" fmla="*/ 200025 w 439238"/>
                <a:gd name="connsiteY784" fmla="*/ 127363 h 514349"/>
                <a:gd name="connsiteX785" fmla="*/ 199209 w 439238"/>
                <a:gd name="connsiteY785" fmla="*/ 126546 h 514349"/>
                <a:gd name="connsiteX786" fmla="*/ 199209 w 439238"/>
                <a:gd name="connsiteY786" fmla="*/ 124914 h 514349"/>
                <a:gd name="connsiteX787" fmla="*/ 200025 w 439238"/>
                <a:gd name="connsiteY787" fmla="*/ 122464 h 514349"/>
                <a:gd name="connsiteX788" fmla="*/ 200841 w 439238"/>
                <a:gd name="connsiteY788" fmla="*/ 120831 h 514349"/>
                <a:gd name="connsiteX789" fmla="*/ 204923 w 439238"/>
                <a:gd name="connsiteY789" fmla="*/ 118382 h 514349"/>
                <a:gd name="connsiteX790" fmla="*/ 209006 w 439238"/>
                <a:gd name="connsiteY790" fmla="*/ 118382 h 514349"/>
                <a:gd name="connsiteX791" fmla="*/ 213088 w 439238"/>
                <a:gd name="connsiteY791" fmla="*/ 113484 h 514349"/>
                <a:gd name="connsiteX792" fmla="*/ 214721 w 439238"/>
                <a:gd name="connsiteY792" fmla="*/ 110218 h 514349"/>
                <a:gd name="connsiteX793" fmla="*/ 215537 w 439238"/>
                <a:gd name="connsiteY793" fmla="*/ 104503 h 514349"/>
                <a:gd name="connsiteX794" fmla="*/ 217987 w 439238"/>
                <a:gd name="connsiteY794" fmla="*/ 99604 h 514349"/>
                <a:gd name="connsiteX795" fmla="*/ 224518 w 439238"/>
                <a:gd name="connsiteY795" fmla="*/ 97155 h 514349"/>
                <a:gd name="connsiteX796" fmla="*/ 224518 w 439238"/>
                <a:gd name="connsiteY796" fmla="*/ 96339 h 514349"/>
                <a:gd name="connsiteX797" fmla="*/ 223702 w 439238"/>
                <a:gd name="connsiteY797" fmla="*/ 93889 h 514349"/>
                <a:gd name="connsiteX798" fmla="*/ 223702 w 439238"/>
                <a:gd name="connsiteY798" fmla="*/ 89807 h 514349"/>
                <a:gd name="connsiteX799" fmla="*/ 225334 w 439238"/>
                <a:gd name="connsiteY799" fmla="*/ 84909 h 514349"/>
                <a:gd name="connsiteX800" fmla="*/ 226151 w 439238"/>
                <a:gd name="connsiteY800" fmla="*/ 83276 h 514349"/>
                <a:gd name="connsiteX801" fmla="*/ 226967 w 439238"/>
                <a:gd name="connsiteY801" fmla="*/ 83276 h 514349"/>
                <a:gd name="connsiteX802" fmla="*/ 228600 w 439238"/>
                <a:gd name="connsiteY802" fmla="*/ 84909 h 514349"/>
                <a:gd name="connsiteX803" fmla="*/ 230233 w 439238"/>
                <a:gd name="connsiteY803" fmla="*/ 88174 h 514349"/>
                <a:gd name="connsiteX804" fmla="*/ 232682 w 439238"/>
                <a:gd name="connsiteY804" fmla="*/ 89807 h 514349"/>
                <a:gd name="connsiteX805" fmla="*/ 235948 w 439238"/>
                <a:gd name="connsiteY805" fmla="*/ 89807 h 514349"/>
                <a:gd name="connsiteX806" fmla="*/ 236764 w 439238"/>
                <a:gd name="connsiteY806" fmla="*/ 88991 h 514349"/>
                <a:gd name="connsiteX807" fmla="*/ 234315 w 439238"/>
                <a:gd name="connsiteY807" fmla="*/ 87358 h 514349"/>
                <a:gd name="connsiteX808" fmla="*/ 231866 w 439238"/>
                <a:gd name="connsiteY808" fmla="*/ 84909 h 514349"/>
                <a:gd name="connsiteX809" fmla="*/ 231866 w 439238"/>
                <a:gd name="connsiteY809" fmla="*/ 82459 h 514349"/>
                <a:gd name="connsiteX810" fmla="*/ 232682 w 439238"/>
                <a:gd name="connsiteY810" fmla="*/ 80826 h 514349"/>
                <a:gd name="connsiteX811" fmla="*/ 234315 w 439238"/>
                <a:gd name="connsiteY811" fmla="*/ 80826 h 514349"/>
                <a:gd name="connsiteX812" fmla="*/ 235948 w 439238"/>
                <a:gd name="connsiteY812" fmla="*/ 80826 h 514349"/>
                <a:gd name="connsiteX813" fmla="*/ 237581 w 439238"/>
                <a:gd name="connsiteY813" fmla="*/ 79194 h 514349"/>
                <a:gd name="connsiteX814" fmla="*/ 237581 w 439238"/>
                <a:gd name="connsiteY814" fmla="*/ 77561 h 514349"/>
                <a:gd name="connsiteX815" fmla="*/ 237581 w 439238"/>
                <a:gd name="connsiteY815" fmla="*/ 75928 h 514349"/>
                <a:gd name="connsiteX816" fmla="*/ 238397 w 439238"/>
                <a:gd name="connsiteY816" fmla="*/ 74295 h 514349"/>
                <a:gd name="connsiteX817" fmla="*/ 240846 w 439238"/>
                <a:gd name="connsiteY817" fmla="*/ 70213 h 514349"/>
                <a:gd name="connsiteX818" fmla="*/ 249011 w 439238"/>
                <a:gd name="connsiteY818" fmla="*/ 67764 h 514349"/>
                <a:gd name="connsiteX819" fmla="*/ 249827 w 439238"/>
                <a:gd name="connsiteY819" fmla="*/ 68580 h 514349"/>
                <a:gd name="connsiteX820" fmla="*/ 249011 w 439238"/>
                <a:gd name="connsiteY820" fmla="*/ 76744 h 514349"/>
                <a:gd name="connsiteX821" fmla="*/ 248194 w 439238"/>
                <a:gd name="connsiteY821" fmla="*/ 81643 h 514349"/>
                <a:gd name="connsiteX822" fmla="*/ 248194 w 439238"/>
                <a:gd name="connsiteY822" fmla="*/ 85725 h 514349"/>
                <a:gd name="connsiteX823" fmla="*/ 249827 w 439238"/>
                <a:gd name="connsiteY823" fmla="*/ 81643 h 514349"/>
                <a:gd name="connsiteX824" fmla="*/ 252277 w 439238"/>
                <a:gd name="connsiteY824" fmla="*/ 71029 h 514349"/>
                <a:gd name="connsiteX825" fmla="*/ 253909 w 439238"/>
                <a:gd name="connsiteY825" fmla="*/ 66131 h 514349"/>
                <a:gd name="connsiteX826" fmla="*/ 255542 w 439238"/>
                <a:gd name="connsiteY826" fmla="*/ 63681 h 514349"/>
                <a:gd name="connsiteX827" fmla="*/ 257175 w 439238"/>
                <a:gd name="connsiteY827" fmla="*/ 62865 h 514349"/>
                <a:gd name="connsiteX828" fmla="*/ 258808 w 439238"/>
                <a:gd name="connsiteY828" fmla="*/ 61232 h 514349"/>
                <a:gd name="connsiteX829" fmla="*/ 260441 w 439238"/>
                <a:gd name="connsiteY829" fmla="*/ 60416 h 514349"/>
                <a:gd name="connsiteX830" fmla="*/ 261257 w 439238"/>
                <a:gd name="connsiteY830" fmla="*/ 61232 h 514349"/>
                <a:gd name="connsiteX831" fmla="*/ 262073 w 439238"/>
                <a:gd name="connsiteY831" fmla="*/ 63681 h 514349"/>
                <a:gd name="connsiteX832" fmla="*/ 261257 w 439238"/>
                <a:gd name="connsiteY832" fmla="*/ 72662 h 514349"/>
                <a:gd name="connsiteX833" fmla="*/ 261257 w 439238"/>
                <a:gd name="connsiteY833" fmla="*/ 75928 h 514349"/>
                <a:gd name="connsiteX834" fmla="*/ 260441 w 439238"/>
                <a:gd name="connsiteY834" fmla="*/ 80010 h 514349"/>
                <a:gd name="connsiteX835" fmla="*/ 256359 w 439238"/>
                <a:gd name="connsiteY835" fmla="*/ 88174 h 514349"/>
                <a:gd name="connsiteX836" fmla="*/ 256359 w 439238"/>
                <a:gd name="connsiteY836" fmla="*/ 88991 h 514349"/>
                <a:gd name="connsiteX837" fmla="*/ 257175 w 439238"/>
                <a:gd name="connsiteY837" fmla="*/ 88991 h 514349"/>
                <a:gd name="connsiteX838" fmla="*/ 258808 w 439238"/>
                <a:gd name="connsiteY838" fmla="*/ 87358 h 514349"/>
                <a:gd name="connsiteX839" fmla="*/ 263706 w 439238"/>
                <a:gd name="connsiteY839" fmla="*/ 79194 h 514349"/>
                <a:gd name="connsiteX840" fmla="*/ 267788 w 439238"/>
                <a:gd name="connsiteY840" fmla="*/ 80010 h 514349"/>
                <a:gd name="connsiteX841" fmla="*/ 267788 w 439238"/>
                <a:gd name="connsiteY841" fmla="*/ 79194 h 514349"/>
                <a:gd name="connsiteX842" fmla="*/ 266156 w 439238"/>
                <a:gd name="connsiteY842" fmla="*/ 76744 h 514349"/>
                <a:gd name="connsiteX843" fmla="*/ 264523 w 439238"/>
                <a:gd name="connsiteY843" fmla="*/ 74295 h 514349"/>
                <a:gd name="connsiteX844" fmla="*/ 263706 w 439238"/>
                <a:gd name="connsiteY844" fmla="*/ 71846 h 514349"/>
                <a:gd name="connsiteX845" fmla="*/ 263706 w 439238"/>
                <a:gd name="connsiteY845" fmla="*/ 64498 h 514349"/>
                <a:gd name="connsiteX846" fmla="*/ 265339 w 439238"/>
                <a:gd name="connsiteY846" fmla="*/ 61232 h 514349"/>
                <a:gd name="connsiteX847" fmla="*/ 268605 w 439238"/>
                <a:gd name="connsiteY847" fmla="*/ 61232 h 514349"/>
                <a:gd name="connsiteX848" fmla="*/ 271054 w 439238"/>
                <a:gd name="connsiteY848" fmla="*/ 60416 h 514349"/>
                <a:gd name="connsiteX849" fmla="*/ 271871 w 439238"/>
                <a:gd name="connsiteY849" fmla="*/ 62049 h 514349"/>
                <a:gd name="connsiteX850" fmla="*/ 274320 w 439238"/>
                <a:gd name="connsiteY850" fmla="*/ 62049 h 514349"/>
                <a:gd name="connsiteX851" fmla="*/ 275953 w 439238"/>
                <a:gd name="connsiteY851" fmla="*/ 56334 h 514349"/>
                <a:gd name="connsiteX852" fmla="*/ 279219 w 439238"/>
                <a:gd name="connsiteY852" fmla="*/ 55517 h 514349"/>
                <a:gd name="connsiteX853" fmla="*/ 281668 w 439238"/>
                <a:gd name="connsiteY853" fmla="*/ 58783 h 514349"/>
                <a:gd name="connsiteX854" fmla="*/ 284934 w 439238"/>
                <a:gd name="connsiteY854" fmla="*/ 61232 h 514349"/>
                <a:gd name="connsiteX855" fmla="*/ 287383 w 439238"/>
                <a:gd name="connsiteY855" fmla="*/ 64498 h 514349"/>
                <a:gd name="connsiteX856" fmla="*/ 288199 w 439238"/>
                <a:gd name="connsiteY856" fmla="*/ 63681 h 514349"/>
                <a:gd name="connsiteX857" fmla="*/ 286566 w 439238"/>
                <a:gd name="connsiteY857" fmla="*/ 55517 h 514349"/>
                <a:gd name="connsiteX858" fmla="*/ 284934 w 439238"/>
                <a:gd name="connsiteY858" fmla="*/ 52251 h 514349"/>
                <a:gd name="connsiteX859" fmla="*/ 281668 w 439238"/>
                <a:gd name="connsiteY859" fmla="*/ 50619 h 514349"/>
                <a:gd name="connsiteX860" fmla="*/ 278402 w 439238"/>
                <a:gd name="connsiteY860" fmla="*/ 46536 h 514349"/>
                <a:gd name="connsiteX861" fmla="*/ 277586 w 439238"/>
                <a:gd name="connsiteY861" fmla="*/ 44904 h 514349"/>
                <a:gd name="connsiteX862" fmla="*/ 277586 w 439238"/>
                <a:gd name="connsiteY862" fmla="*/ 43271 h 514349"/>
                <a:gd name="connsiteX863" fmla="*/ 280852 w 439238"/>
                <a:gd name="connsiteY863" fmla="*/ 42454 h 514349"/>
                <a:gd name="connsiteX864" fmla="*/ 284934 w 439238"/>
                <a:gd name="connsiteY864" fmla="*/ 44087 h 514349"/>
                <a:gd name="connsiteX865" fmla="*/ 288199 w 439238"/>
                <a:gd name="connsiteY865" fmla="*/ 40821 h 514349"/>
                <a:gd name="connsiteX866" fmla="*/ 289016 w 439238"/>
                <a:gd name="connsiteY866" fmla="*/ 41638 h 514349"/>
                <a:gd name="connsiteX867" fmla="*/ 291465 w 439238"/>
                <a:gd name="connsiteY867" fmla="*/ 40005 h 514349"/>
                <a:gd name="connsiteX868" fmla="*/ 293098 w 439238"/>
                <a:gd name="connsiteY868" fmla="*/ 42454 h 514349"/>
                <a:gd name="connsiteX869" fmla="*/ 293914 w 439238"/>
                <a:gd name="connsiteY869" fmla="*/ 41638 h 514349"/>
                <a:gd name="connsiteX870" fmla="*/ 294731 w 439238"/>
                <a:gd name="connsiteY870" fmla="*/ 38372 h 514349"/>
                <a:gd name="connsiteX871" fmla="*/ 298813 w 439238"/>
                <a:gd name="connsiteY871" fmla="*/ 36739 h 514349"/>
                <a:gd name="connsiteX872" fmla="*/ 301262 w 439238"/>
                <a:gd name="connsiteY872" fmla="*/ 38372 h 514349"/>
                <a:gd name="connsiteX873" fmla="*/ 302895 w 439238"/>
                <a:gd name="connsiteY873" fmla="*/ 40005 h 514349"/>
                <a:gd name="connsiteX874" fmla="*/ 303712 w 439238"/>
                <a:gd name="connsiteY874" fmla="*/ 43271 h 514349"/>
                <a:gd name="connsiteX875" fmla="*/ 304528 w 439238"/>
                <a:gd name="connsiteY875" fmla="*/ 49802 h 514349"/>
                <a:gd name="connsiteX876" fmla="*/ 306977 w 439238"/>
                <a:gd name="connsiteY876" fmla="*/ 53068 h 514349"/>
                <a:gd name="connsiteX877" fmla="*/ 308610 w 439238"/>
                <a:gd name="connsiteY877" fmla="*/ 54701 h 514349"/>
                <a:gd name="connsiteX878" fmla="*/ 310243 w 439238"/>
                <a:gd name="connsiteY878" fmla="*/ 55517 h 514349"/>
                <a:gd name="connsiteX879" fmla="*/ 311059 w 439238"/>
                <a:gd name="connsiteY879" fmla="*/ 53884 h 514349"/>
                <a:gd name="connsiteX880" fmla="*/ 309427 w 439238"/>
                <a:gd name="connsiteY880" fmla="*/ 51435 h 514349"/>
                <a:gd name="connsiteX881" fmla="*/ 309427 w 439238"/>
                <a:gd name="connsiteY881" fmla="*/ 49802 h 514349"/>
                <a:gd name="connsiteX882" fmla="*/ 310243 w 439238"/>
                <a:gd name="connsiteY882" fmla="*/ 44904 h 514349"/>
                <a:gd name="connsiteX883" fmla="*/ 311059 w 439238"/>
                <a:gd name="connsiteY883" fmla="*/ 43271 h 514349"/>
                <a:gd name="connsiteX884" fmla="*/ 315958 w 439238"/>
                <a:gd name="connsiteY884" fmla="*/ 35923 h 514349"/>
                <a:gd name="connsiteX885" fmla="*/ 320040 w 439238"/>
                <a:gd name="connsiteY885" fmla="*/ 31841 h 514349"/>
                <a:gd name="connsiteX886" fmla="*/ 322489 w 439238"/>
                <a:gd name="connsiteY886" fmla="*/ 31841 h 514349"/>
                <a:gd name="connsiteX887" fmla="*/ 326571 w 439238"/>
                <a:gd name="connsiteY887" fmla="*/ 22860 h 514349"/>
                <a:gd name="connsiteX888" fmla="*/ 327388 w 439238"/>
                <a:gd name="connsiteY888" fmla="*/ 21227 h 514349"/>
                <a:gd name="connsiteX889" fmla="*/ 328204 w 439238"/>
                <a:gd name="connsiteY889" fmla="*/ 21227 h 514349"/>
                <a:gd name="connsiteX890" fmla="*/ 328204 w 439238"/>
                <a:gd name="connsiteY890" fmla="*/ 18778 h 514349"/>
                <a:gd name="connsiteX891" fmla="*/ 325755 w 439238"/>
                <a:gd name="connsiteY891" fmla="*/ 17145 h 514349"/>
                <a:gd name="connsiteX892" fmla="*/ 325755 w 439238"/>
                <a:gd name="connsiteY892" fmla="*/ 14696 h 514349"/>
                <a:gd name="connsiteX893" fmla="*/ 329021 w 439238"/>
                <a:gd name="connsiteY893" fmla="*/ 11430 h 514349"/>
                <a:gd name="connsiteX894" fmla="*/ 332287 w 439238"/>
                <a:gd name="connsiteY894" fmla="*/ 5715 h 514349"/>
                <a:gd name="connsiteX895" fmla="*/ 333920 w 439238"/>
                <a:gd name="connsiteY895" fmla="*/ 5715 h 514349"/>
                <a:gd name="connsiteX896" fmla="*/ 334736 w 439238"/>
                <a:gd name="connsiteY896" fmla="*/ 7348 h 514349"/>
                <a:gd name="connsiteX897" fmla="*/ 338002 w 439238"/>
                <a:gd name="connsiteY897" fmla="*/ 9797 h 514349"/>
                <a:gd name="connsiteX898" fmla="*/ 340451 w 439238"/>
                <a:gd name="connsiteY898" fmla="*/ 12246 h 514349"/>
                <a:gd name="connsiteX899" fmla="*/ 342084 w 439238"/>
                <a:gd name="connsiteY899" fmla="*/ 13879 h 514349"/>
                <a:gd name="connsiteX900" fmla="*/ 342900 w 439238"/>
                <a:gd name="connsiteY900" fmla="*/ 13879 h 514349"/>
                <a:gd name="connsiteX901" fmla="*/ 343716 w 439238"/>
                <a:gd name="connsiteY901" fmla="*/ 11430 h 514349"/>
                <a:gd name="connsiteX902" fmla="*/ 344533 w 439238"/>
                <a:gd name="connsiteY902" fmla="*/ 10614 h 514349"/>
                <a:gd name="connsiteX903" fmla="*/ 346982 w 439238"/>
                <a:gd name="connsiteY903" fmla="*/ 11430 h 514349"/>
                <a:gd name="connsiteX904" fmla="*/ 348615 w 439238"/>
                <a:gd name="connsiteY904" fmla="*/ 13063 h 514349"/>
                <a:gd name="connsiteX905" fmla="*/ 349431 w 439238"/>
                <a:gd name="connsiteY905" fmla="*/ 13063 h 514349"/>
                <a:gd name="connsiteX906" fmla="*/ 350248 w 439238"/>
                <a:gd name="connsiteY906" fmla="*/ 13879 h 514349"/>
                <a:gd name="connsiteX907" fmla="*/ 350248 w 439238"/>
                <a:gd name="connsiteY907" fmla="*/ 15512 h 514349"/>
                <a:gd name="connsiteX908" fmla="*/ 348615 w 439238"/>
                <a:gd name="connsiteY908" fmla="*/ 17145 h 514349"/>
                <a:gd name="connsiteX909" fmla="*/ 345349 w 439238"/>
                <a:gd name="connsiteY909" fmla="*/ 22044 h 514349"/>
                <a:gd name="connsiteX910" fmla="*/ 342084 w 439238"/>
                <a:gd name="connsiteY910" fmla="*/ 27759 h 514349"/>
                <a:gd name="connsiteX911" fmla="*/ 341267 w 439238"/>
                <a:gd name="connsiteY911" fmla="*/ 31024 h 514349"/>
                <a:gd name="connsiteX912" fmla="*/ 340451 w 439238"/>
                <a:gd name="connsiteY912" fmla="*/ 39189 h 514349"/>
                <a:gd name="connsiteX913" fmla="*/ 338002 w 439238"/>
                <a:gd name="connsiteY913" fmla="*/ 44087 h 514349"/>
                <a:gd name="connsiteX914" fmla="*/ 338002 w 439238"/>
                <a:gd name="connsiteY914" fmla="*/ 47353 h 514349"/>
                <a:gd name="connsiteX915" fmla="*/ 338818 w 439238"/>
                <a:gd name="connsiteY915" fmla="*/ 48986 h 514349"/>
                <a:gd name="connsiteX916" fmla="*/ 341267 w 439238"/>
                <a:gd name="connsiteY916" fmla="*/ 47353 h 514349"/>
                <a:gd name="connsiteX917" fmla="*/ 344533 w 439238"/>
                <a:gd name="connsiteY917" fmla="*/ 42454 h 514349"/>
                <a:gd name="connsiteX918" fmla="*/ 345349 w 439238"/>
                <a:gd name="connsiteY918" fmla="*/ 37556 h 514349"/>
                <a:gd name="connsiteX919" fmla="*/ 353513 w 439238"/>
                <a:gd name="connsiteY919" fmla="*/ 23676 h 514349"/>
                <a:gd name="connsiteX920" fmla="*/ 357596 w 439238"/>
                <a:gd name="connsiteY920" fmla="*/ 15512 h 514349"/>
                <a:gd name="connsiteX921" fmla="*/ 362495 w 439238"/>
                <a:gd name="connsiteY921" fmla="*/ 8981 h 514349"/>
                <a:gd name="connsiteX922" fmla="*/ 364944 w 439238"/>
                <a:gd name="connsiteY922" fmla="*/ 7348 h 514349"/>
                <a:gd name="connsiteX923" fmla="*/ 365760 w 439238"/>
                <a:gd name="connsiteY923" fmla="*/ 11430 h 514349"/>
                <a:gd name="connsiteX924" fmla="*/ 364944 w 439238"/>
                <a:gd name="connsiteY924" fmla="*/ 17145 h 514349"/>
                <a:gd name="connsiteX925" fmla="*/ 363311 w 439238"/>
                <a:gd name="connsiteY925" fmla="*/ 20411 h 514349"/>
                <a:gd name="connsiteX926" fmla="*/ 364944 w 439238"/>
                <a:gd name="connsiteY926" fmla="*/ 22044 h 514349"/>
                <a:gd name="connsiteX927" fmla="*/ 364944 w 439238"/>
                <a:gd name="connsiteY927" fmla="*/ 26126 h 514349"/>
                <a:gd name="connsiteX928" fmla="*/ 364127 w 439238"/>
                <a:gd name="connsiteY928" fmla="*/ 28575 h 514349"/>
                <a:gd name="connsiteX929" fmla="*/ 364127 w 439238"/>
                <a:gd name="connsiteY929" fmla="*/ 31024 h 514349"/>
                <a:gd name="connsiteX930" fmla="*/ 364127 w 439238"/>
                <a:gd name="connsiteY930" fmla="*/ 33474 h 514349"/>
                <a:gd name="connsiteX931" fmla="*/ 365760 w 439238"/>
                <a:gd name="connsiteY931" fmla="*/ 32657 h 514349"/>
                <a:gd name="connsiteX932" fmla="*/ 371475 w 439238"/>
                <a:gd name="connsiteY932" fmla="*/ 28575 h 514349"/>
                <a:gd name="connsiteX933" fmla="*/ 373108 w 439238"/>
                <a:gd name="connsiteY933" fmla="*/ 23676 h 514349"/>
                <a:gd name="connsiteX934" fmla="*/ 374741 w 439238"/>
                <a:gd name="connsiteY934" fmla="*/ 20411 h 514349"/>
                <a:gd name="connsiteX935" fmla="*/ 375557 w 439238"/>
                <a:gd name="connsiteY935" fmla="*/ 17145 h 514349"/>
                <a:gd name="connsiteX936" fmla="*/ 378006 w 439238"/>
                <a:gd name="connsiteY936" fmla="*/ 13879 h 514349"/>
                <a:gd name="connsiteX937" fmla="*/ 382088 w 439238"/>
                <a:gd name="connsiteY937" fmla="*/ 13879 h 514349"/>
                <a:gd name="connsiteX938" fmla="*/ 382088 w 439238"/>
                <a:gd name="connsiteY938" fmla="*/ 13063 h 514349"/>
                <a:gd name="connsiteX939" fmla="*/ 377190 w 439238"/>
                <a:gd name="connsiteY939" fmla="*/ 8981 h 514349"/>
                <a:gd name="connsiteX940" fmla="*/ 376373 w 439238"/>
                <a:gd name="connsiteY940" fmla="*/ 7348 h 514349"/>
                <a:gd name="connsiteX941" fmla="*/ 378006 w 439238"/>
                <a:gd name="connsiteY941" fmla="*/ 4899 h 514349"/>
                <a:gd name="connsiteX942" fmla="*/ 382088 w 439238"/>
                <a:gd name="connsiteY942" fmla="*/ 0 h 514349"/>
                <a:gd name="connsiteX943" fmla="*/ 384538 w 439238"/>
                <a:gd name="connsiteY943" fmla="*/ 816 h 514349"/>
                <a:gd name="connsiteX944" fmla="*/ 386171 w 439238"/>
                <a:gd name="connsiteY944" fmla="*/ 1633 h 514349"/>
                <a:gd name="connsiteX945" fmla="*/ 391886 w 439238"/>
                <a:gd name="connsiteY945" fmla="*/ 2449 h 514349"/>
                <a:gd name="connsiteX946" fmla="*/ 395968 w 439238"/>
                <a:gd name="connsiteY946" fmla="*/ 5715 h 514349"/>
                <a:gd name="connsiteX947" fmla="*/ 395968 w 439238"/>
                <a:gd name="connsiteY947" fmla="*/ 11430 h 514349"/>
                <a:gd name="connsiteX948" fmla="*/ 395152 w 439238"/>
                <a:gd name="connsiteY948" fmla="*/ 13879 h 514349"/>
                <a:gd name="connsiteX949" fmla="*/ 394335 w 439238"/>
                <a:gd name="connsiteY949" fmla="*/ 15512 h 514349"/>
                <a:gd name="connsiteX950" fmla="*/ 388620 w 439238"/>
                <a:gd name="connsiteY950" fmla="*/ 19594 h 514349"/>
                <a:gd name="connsiteX951" fmla="*/ 387804 w 439238"/>
                <a:gd name="connsiteY951" fmla="*/ 21227 h 514349"/>
                <a:gd name="connsiteX952" fmla="*/ 389437 w 439238"/>
                <a:gd name="connsiteY952" fmla="*/ 22044 h 514349"/>
                <a:gd name="connsiteX953" fmla="*/ 392702 w 439238"/>
                <a:gd name="connsiteY953" fmla="*/ 20411 h 514349"/>
                <a:gd name="connsiteX954" fmla="*/ 393519 w 439238"/>
                <a:gd name="connsiteY954" fmla="*/ 22044 h 514349"/>
                <a:gd name="connsiteX955" fmla="*/ 392702 w 439238"/>
                <a:gd name="connsiteY955" fmla="*/ 26942 h 514349"/>
                <a:gd name="connsiteX956" fmla="*/ 392702 w 439238"/>
                <a:gd name="connsiteY956" fmla="*/ 33474 h 514349"/>
                <a:gd name="connsiteX957" fmla="*/ 391886 w 439238"/>
                <a:gd name="connsiteY957" fmla="*/ 37556 h 514349"/>
                <a:gd name="connsiteX958" fmla="*/ 391886 w 439238"/>
                <a:gd name="connsiteY958" fmla="*/ 40821 h 514349"/>
                <a:gd name="connsiteX959" fmla="*/ 392702 w 439238"/>
                <a:gd name="connsiteY959" fmla="*/ 42454 h 514349"/>
                <a:gd name="connsiteX960" fmla="*/ 394335 w 439238"/>
                <a:gd name="connsiteY960" fmla="*/ 35106 h 514349"/>
                <a:gd name="connsiteX961" fmla="*/ 395152 w 439238"/>
                <a:gd name="connsiteY961" fmla="*/ 33474 h 514349"/>
                <a:gd name="connsiteX962" fmla="*/ 397601 w 439238"/>
                <a:gd name="connsiteY962" fmla="*/ 30208 h 514349"/>
                <a:gd name="connsiteX963" fmla="*/ 398417 w 439238"/>
                <a:gd name="connsiteY963" fmla="*/ 24493 h 514349"/>
                <a:gd name="connsiteX964" fmla="*/ 400866 w 439238"/>
                <a:gd name="connsiteY964" fmla="*/ 17145 h 514349"/>
                <a:gd name="connsiteX965" fmla="*/ 403316 w 439238"/>
                <a:gd name="connsiteY965" fmla="*/ 13063 h 514349"/>
                <a:gd name="connsiteX966" fmla="*/ 404948 w 439238"/>
                <a:gd name="connsiteY966" fmla="*/ 12246 h 514349"/>
                <a:gd name="connsiteX967" fmla="*/ 409031 w 439238"/>
                <a:gd name="connsiteY967" fmla="*/ 12246 h 514349"/>
                <a:gd name="connsiteX968" fmla="*/ 410663 w 439238"/>
                <a:gd name="connsiteY968" fmla="*/ 13879 h 514349"/>
                <a:gd name="connsiteX969" fmla="*/ 412296 w 439238"/>
                <a:gd name="connsiteY969" fmla="*/ 17145 h 514349"/>
                <a:gd name="connsiteX970" fmla="*/ 413929 w 439238"/>
                <a:gd name="connsiteY970" fmla="*/ 18778 h 514349"/>
                <a:gd name="connsiteX971" fmla="*/ 418012 w 439238"/>
                <a:gd name="connsiteY971" fmla="*/ 20411 h 514349"/>
                <a:gd name="connsiteX972" fmla="*/ 419645 w 439238"/>
                <a:gd name="connsiteY972" fmla="*/ 22044 h 514349"/>
                <a:gd name="connsiteX973" fmla="*/ 419645 w 439238"/>
                <a:gd name="connsiteY973" fmla="*/ 22860 h 514349"/>
                <a:gd name="connsiteX974" fmla="*/ 420461 w 439238"/>
                <a:gd name="connsiteY974" fmla="*/ 22860 h 514349"/>
                <a:gd name="connsiteX975" fmla="*/ 422910 w 439238"/>
                <a:gd name="connsiteY975" fmla="*/ 20411 h 514349"/>
                <a:gd name="connsiteX976" fmla="*/ 424543 w 439238"/>
                <a:gd name="connsiteY976" fmla="*/ 19594 h 514349"/>
                <a:gd name="connsiteX977" fmla="*/ 426992 w 439238"/>
                <a:gd name="connsiteY977" fmla="*/ 23676 h 514349"/>
                <a:gd name="connsiteX978" fmla="*/ 426176 w 439238"/>
                <a:gd name="connsiteY978" fmla="*/ 26942 h 514349"/>
                <a:gd name="connsiteX979" fmla="*/ 426176 w 439238"/>
                <a:gd name="connsiteY979" fmla="*/ 27759 h 514349"/>
                <a:gd name="connsiteX980" fmla="*/ 429441 w 439238"/>
                <a:gd name="connsiteY980" fmla="*/ 27759 h 514349"/>
                <a:gd name="connsiteX981" fmla="*/ 432707 w 439238"/>
                <a:gd name="connsiteY981" fmla="*/ 28575 h 514349"/>
                <a:gd name="connsiteX982" fmla="*/ 438422 w 439238"/>
                <a:gd name="connsiteY982" fmla="*/ 34290 h 514349"/>
                <a:gd name="connsiteX983" fmla="*/ 439238 w 439238"/>
                <a:gd name="connsiteY983" fmla="*/ 36739 h 514349"/>
                <a:gd name="connsiteX984" fmla="*/ 439238 w 439238"/>
                <a:gd name="connsiteY984" fmla="*/ 40005 h 514349"/>
                <a:gd name="connsiteX985" fmla="*/ 431074 w 439238"/>
                <a:gd name="connsiteY985" fmla="*/ 44087 h 514349"/>
                <a:gd name="connsiteX986" fmla="*/ 427809 w 439238"/>
                <a:gd name="connsiteY986" fmla="*/ 47353 h 514349"/>
                <a:gd name="connsiteX987" fmla="*/ 422094 w 439238"/>
                <a:gd name="connsiteY987" fmla="*/ 48986 h 514349"/>
                <a:gd name="connsiteX988" fmla="*/ 403316 w 439238"/>
                <a:gd name="connsiteY988" fmla="*/ 46536 h 514349"/>
                <a:gd name="connsiteX989" fmla="*/ 403316 w 439238"/>
                <a:gd name="connsiteY989" fmla="*/ 48986 h 514349"/>
                <a:gd name="connsiteX990" fmla="*/ 416379 w 439238"/>
                <a:gd name="connsiteY990" fmla="*/ 54701 h 514349"/>
                <a:gd name="connsiteX991" fmla="*/ 417195 w 439238"/>
                <a:gd name="connsiteY991" fmla="*/ 56334 h 514349"/>
                <a:gd name="connsiteX992" fmla="*/ 416379 w 439238"/>
                <a:gd name="connsiteY992" fmla="*/ 59599 h 514349"/>
                <a:gd name="connsiteX993" fmla="*/ 416379 w 439238"/>
                <a:gd name="connsiteY993" fmla="*/ 62049 h 514349"/>
                <a:gd name="connsiteX994" fmla="*/ 416379 w 439238"/>
                <a:gd name="connsiteY994" fmla="*/ 63681 h 514349"/>
                <a:gd name="connsiteX995" fmla="*/ 417195 w 439238"/>
                <a:gd name="connsiteY995" fmla="*/ 65314 h 514349"/>
                <a:gd name="connsiteX996" fmla="*/ 418828 w 439238"/>
                <a:gd name="connsiteY996" fmla="*/ 66131 h 514349"/>
                <a:gd name="connsiteX997" fmla="*/ 422094 w 439238"/>
                <a:gd name="connsiteY997" fmla="*/ 65314 h 514349"/>
                <a:gd name="connsiteX998" fmla="*/ 423727 w 439238"/>
                <a:gd name="connsiteY998" fmla="*/ 66131 h 514349"/>
                <a:gd name="connsiteX999" fmla="*/ 424543 w 439238"/>
                <a:gd name="connsiteY999" fmla="*/ 64498 h 514349"/>
                <a:gd name="connsiteX1000" fmla="*/ 425359 w 439238"/>
                <a:gd name="connsiteY1000" fmla="*/ 59599 h 514349"/>
                <a:gd name="connsiteX1001" fmla="*/ 426176 w 439238"/>
                <a:gd name="connsiteY1001" fmla="*/ 58783 h 514349"/>
                <a:gd name="connsiteX1002" fmla="*/ 427809 w 439238"/>
                <a:gd name="connsiteY1002" fmla="*/ 60416 h 514349"/>
                <a:gd name="connsiteX1003" fmla="*/ 428625 w 439238"/>
                <a:gd name="connsiteY1003" fmla="*/ 65314 h 514349"/>
                <a:gd name="connsiteX1004" fmla="*/ 429441 w 439238"/>
                <a:gd name="connsiteY1004" fmla="*/ 66131 h 514349"/>
                <a:gd name="connsiteX1005" fmla="*/ 430258 w 439238"/>
                <a:gd name="connsiteY1005" fmla="*/ 62865 h 514349"/>
                <a:gd name="connsiteX1006" fmla="*/ 431891 w 439238"/>
                <a:gd name="connsiteY1006" fmla="*/ 62865 h 514349"/>
                <a:gd name="connsiteX1007" fmla="*/ 433523 w 439238"/>
                <a:gd name="connsiteY1007" fmla="*/ 62865 h 514349"/>
                <a:gd name="connsiteX1008" fmla="*/ 435973 w 439238"/>
                <a:gd name="connsiteY1008" fmla="*/ 68580 h 514349"/>
                <a:gd name="connsiteX1009" fmla="*/ 312692 w 439238"/>
                <a:gd name="connsiteY1009" fmla="*/ 17961 h 514349"/>
                <a:gd name="connsiteX1010" fmla="*/ 312692 w 439238"/>
                <a:gd name="connsiteY1010" fmla="*/ 19594 h 514349"/>
                <a:gd name="connsiteX1011" fmla="*/ 311876 w 439238"/>
                <a:gd name="connsiteY1011" fmla="*/ 21227 h 514349"/>
                <a:gd name="connsiteX1012" fmla="*/ 310243 w 439238"/>
                <a:gd name="connsiteY1012" fmla="*/ 22860 h 514349"/>
                <a:gd name="connsiteX1013" fmla="*/ 306161 w 439238"/>
                <a:gd name="connsiteY1013" fmla="*/ 29391 h 514349"/>
                <a:gd name="connsiteX1014" fmla="*/ 303712 w 439238"/>
                <a:gd name="connsiteY1014" fmla="*/ 30208 h 514349"/>
                <a:gd name="connsiteX1015" fmla="*/ 302895 w 439238"/>
                <a:gd name="connsiteY1015" fmla="*/ 31024 h 514349"/>
                <a:gd name="connsiteX1016" fmla="*/ 302079 w 439238"/>
                <a:gd name="connsiteY1016" fmla="*/ 31841 h 514349"/>
                <a:gd name="connsiteX1017" fmla="*/ 298813 w 439238"/>
                <a:gd name="connsiteY1017" fmla="*/ 31024 h 514349"/>
                <a:gd name="connsiteX1018" fmla="*/ 297996 w 439238"/>
                <a:gd name="connsiteY1018" fmla="*/ 32657 h 514349"/>
                <a:gd name="connsiteX1019" fmla="*/ 297996 w 439238"/>
                <a:gd name="connsiteY1019" fmla="*/ 32657 h 514349"/>
                <a:gd name="connsiteX1020" fmla="*/ 295547 w 439238"/>
                <a:gd name="connsiteY1020" fmla="*/ 32657 h 514349"/>
                <a:gd name="connsiteX1021" fmla="*/ 294731 w 439238"/>
                <a:gd name="connsiteY1021" fmla="*/ 32657 h 514349"/>
                <a:gd name="connsiteX1022" fmla="*/ 291465 w 439238"/>
                <a:gd name="connsiteY1022" fmla="*/ 30208 h 514349"/>
                <a:gd name="connsiteX1023" fmla="*/ 289832 w 439238"/>
                <a:gd name="connsiteY1023" fmla="*/ 27759 h 514349"/>
                <a:gd name="connsiteX1024" fmla="*/ 289016 w 439238"/>
                <a:gd name="connsiteY1024" fmla="*/ 25309 h 514349"/>
                <a:gd name="connsiteX1025" fmla="*/ 292281 w 439238"/>
                <a:gd name="connsiteY1025" fmla="*/ 25309 h 514349"/>
                <a:gd name="connsiteX1026" fmla="*/ 293098 w 439238"/>
                <a:gd name="connsiteY1026" fmla="*/ 24493 h 514349"/>
                <a:gd name="connsiteX1027" fmla="*/ 294731 w 439238"/>
                <a:gd name="connsiteY1027" fmla="*/ 25309 h 514349"/>
                <a:gd name="connsiteX1028" fmla="*/ 295547 w 439238"/>
                <a:gd name="connsiteY1028" fmla="*/ 22860 h 514349"/>
                <a:gd name="connsiteX1029" fmla="*/ 297996 w 439238"/>
                <a:gd name="connsiteY1029" fmla="*/ 22860 h 514349"/>
                <a:gd name="connsiteX1030" fmla="*/ 302895 w 439238"/>
                <a:gd name="connsiteY1030" fmla="*/ 21227 h 514349"/>
                <a:gd name="connsiteX1031" fmla="*/ 304528 w 439238"/>
                <a:gd name="connsiteY1031" fmla="*/ 22044 h 514349"/>
                <a:gd name="connsiteX1032" fmla="*/ 308610 w 439238"/>
                <a:gd name="connsiteY1032" fmla="*/ 17145 h 514349"/>
                <a:gd name="connsiteX1033" fmla="*/ 310243 w 439238"/>
                <a:gd name="connsiteY1033" fmla="*/ 17145 h 514349"/>
                <a:gd name="connsiteX1034" fmla="*/ 311876 w 439238"/>
                <a:gd name="connsiteY1034" fmla="*/ 15512 h 514349"/>
                <a:gd name="connsiteX1035" fmla="*/ 312692 w 439238"/>
                <a:gd name="connsiteY1035" fmla="*/ 17961 h 514349"/>
                <a:gd name="connsiteX1036" fmla="*/ 322489 w 439238"/>
                <a:gd name="connsiteY1036" fmla="*/ 30208 h 514349"/>
                <a:gd name="connsiteX1037" fmla="*/ 319223 w 439238"/>
                <a:gd name="connsiteY1037" fmla="*/ 31841 h 514349"/>
                <a:gd name="connsiteX1038" fmla="*/ 317591 w 439238"/>
                <a:gd name="connsiteY1038" fmla="*/ 30208 h 514349"/>
                <a:gd name="connsiteX1039" fmla="*/ 316774 w 439238"/>
                <a:gd name="connsiteY1039" fmla="*/ 28575 h 514349"/>
                <a:gd name="connsiteX1040" fmla="*/ 316774 w 439238"/>
                <a:gd name="connsiteY1040" fmla="*/ 24493 h 514349"/>
                <a:gd name="connsiteX1041" fmla="*/ 317591 w 439238"/>
                <a:gd name="connsiteY1041" fmla="*/ 22044 h 514349"/>
                <a:gd name="connsiteX1042" fmla="*/ 319223 w 439238"/>
                <a:gd name="connsiteY1042" fmla="*/ 20411 h 514349"/>
                <a:gd name="connsiteX1043" fmla="*/ 320040 w 439238"/>
                <a:gd name="connsiteY1043" fmla="*/ 21227 h 514349"/>
                <a:gd name="connsiteX1044" fmla="*/ 320040 w 439238"/>
                <a:gd name="connsiteY1044" fmla="*/ 22044 h 514349"/>
                <a:gd name="connsiteX1045" fmla="*/ 321673 w 439238"/>
                <a:gd name="connsiteY1045" fmla="*/ 22860 h 514349"/>
                <a:gd name="connsiteX1046" fmla="*/ 323306 w 439238"/>
                <a:gd name="connsiteY1046" fmla="*/ 25309 h 514349"/>
                <a:gd name="connsiteX1047" fmla="*/ 322489 w 439238"/>
                <a:gd name="connsiteY1047" fmla="*/ 30208 h 514349"/>
                <a:gd name="connsiteX1048" fmla="*/ 315958 w 439238"/>
                <a:gd name="connsiteY1048" fmla="*/ 31024 h 514349"/>
                <a:gd name="connsiteX1049" fmla="*/ 315958 w 439238"/>
                <a:gd name="connsiteY1049" fmla="*/ 33474 h 514349"/>
                <a:gd name="connsiteX1050" fmla="*/ 315958 w 439238"/>
                <a:gd name="connsiteY1050" fmla="*/ 35106 h 514349"/>
                <a:gd name="connsiteX1051" fmla="*/ 314325 w 439238"/>
                <a:gd name="connsiteY1051" fmla="*/ 37556 h 514349"/>
                <a:gd name="connsiteX1052" fmla="*/ 311059 w 439238"/>
                <a:gd name="connsiteY1052" fmla="*/ 40821 h 514349"/>
                <a:gd name="connsiteX1053" fmla="*/ 311059 w 439238"/>
                <a:gd name="connsiteY1053" fmla="*/ 41638 h 514349"/>
                <a:gd name="connsiteX1054" fmla="*/ 309427 w 439238"/>
                <a:gd name="connsiteY1054" fmla="*/ 42454 h 514349"/>
                <a:gd name="connsiteX1055" fmla="*/ 307794 w 439238"/>
                <a:gd name="connsiteY1055" fmla="*/ 43271 h 514349"/>
                <a:gd name="connsiteX1056" fmla="*/ 306977 w 439238"/>
                <a:gd name="connsiteY1056" fmla="*/ 42454 h 514349"/>
                <a:gd name="connsiteX1057" fmla="*/ 306977 w 439238"/>
                <a:gd name="connsiteY1057" fmla="*/ 39189 h 514349"/>
                <a:gd name="connsiteX1058" fmla="*/ 306977 w 439238"/>
                <a:gd name="connsiteY1058" fmla="*/ 38372 h 514349"/>
                <a:gd name="connsiteX1059" fmla="*/ 306161 w 439238"/>
                <a:gd name="connsiteY1059" fmla="*/ 40821 h 514349"/>
                <a:gd name="connsiteX1060" fmla="*/ 304528 w 439238"/>
                <a:gd name="connsiteY1060" fmla="*/ 39189 h 514349"/>
                <a:gd name="connsiteX1061" fmla="*/ 304528 w 439238"/>
                <a:gd name="connsiteY1061" fmla="*/ 37556 h 514349"/>
                <a:gd name="connsiteX1062" fmla="*/ 304528 w 439238"/>
                <a:gd name="connsiteY1062" fmla="*/ 35923 h 514349"/>
                <a:gd name="connsiteX1063" fmla="*/ 306161 w 439238"/>
                <a:gd name="connsiteY1063" fmla="*/ 33474 h 514349"/>
                <a:gd name="connsiteX1064" fmla="*/ 308610 w 439238"/>
                <a:gd name="connsiteY1064" fmla="*/ 31841 h 514349"/>
                <a:gd name="connsiteX1065" fmla="*/ 310243 w 439238"/>
                <a:gd name="connsiteY1065" fmla="*/ 32657 h 514349"/>
                <a:gd name="connsiteX1066" fmla="*/ 315141 w 439238"/>
                <a:gd name="connsiteY1066" fmla="*/ 26942 h 514349"/>
                <a:gd name="connsiteX1067" fmla="*/ 315958 w 439238"/>
                <a:gd name="connsiteY1067" fmla="*/ 27759 h 514349"/>
                <a:gd name="connsiteX1068" fmla="*/ 315958 w 439238"/>
                <a:gd name="connsiteY1068" fmla="*/ 31024 h 514349"/>
                <a:gd name="connsiteX1069" fmla="*/ 252277 w 439238"/>
                <a:gd name="connsiteY1069" fmla="*/ 47353 h 514349"/>
                <a:gd name="connsiteX1070" fmla="*/ 253093 w 439238"/>
                <a:gd name="connsiteY1070" fmla="*/ 48169 h 514349"/>
                <a:gd name="connsiteX1071" fmla="*/ 253909 w 439238"/>
                <a:gd name="connsiteY1071" fmla="*/ 48169 h 514349"/>
                <a:gd name="connsiteX1072" fmla="*/ 254726 w 439238"/>
                <a:gd name="connsiteY1072" fmla="*/ 48986 h 514349"/>
                <a:gd name="connsiteX1073" fmla="*/ 256359 w 439238"/>
                <a:gd name="connsiteY1073" fmla="*/ 51435 h 514349"/>
                <a:gd name="connsiteX1074" fmla="*/ 257991 w 439238"/>
                <a:gd name="connsiteY1074" fmla="*/ 52251 h 514349"/>
                <a:gd name="connsiteX1075" fmla="*/ 257991 w 439238"/>
                <a:gd name="connsiteY1075" fmla="*/ 53884 h 514349"/>
                <a:gd name="connsiteX1076" fmla="*/ 256359 w 439238"/>
                <a:gd name="connsiteY1076" fmla="*/ 55517 h 514349"/>
                <a:gd name="connsiteX1077" fmla="*/ 254726 w 439238"/>
                <a:gd name="connsiteY1077" fmla="*/ 55517 h 514349"/>
                <a:gd name="connsiteX1078" fmla="*/ 253093 w 439238"/>
                <a:gd name="connsiteY1078" fmla="*/ 54701 h 514349"/>
                <a:gd name="connsiteX1079" fmla="*/ 252277 w 439238"/>
                <a:gd name="connsiteY1079" fmla="*/ 53068 h 514349"/>
                <a:gd name="connsiteX1080" fmla="*/ 251460 w 439238"/>
                <a:gd name="connsiteY1080" fmla="*/ 50619 h 514349"/>
                <a:gd name="connsiteX1081" fmla="*/ 249827 w 439238"/>
                <a:gd name="connsiteY1081" fmla="*/ 48169 h 514349"/>
                <a:gd name="connsiteX1082" fmla="*/ 249827 w 439238"/>
                <a:gd name="connsiteY1082" fmla="*/ 45720 h 514349"/>
                <a:gd name="connsiteX1083" fmla="*/ 251460 w 439238"/>
                <a:gd name="connsiteY1083" fmla="*/ 45720 h 514349"/>
                <a:gd name="connsiteX1084" fmla="*/ 252277 w 439238"/>
                <a:gd name="connsiteY1084" fmla="*/ 47353 h 514349"/>
                <a:gd name="connsiteX1085" fmla="*/ 244112 w 439238"/>
                <a:gd name="connsiteY1085" fmla="*/ 54701 h 514349"/>
                <a:gd name="connsiteX1086" fmla="*/ 245745 w 439238"/>
                <a:gd name="connsiteY1086" fmla="*/ 57150 h 514349"/>
                <a:gd name="connsiteX1087" fmla="*/ 247378 w 439238"/>
                <a:gd name="connsiteY1087" fmla="*/ 57150 h 514349"/>
                <a:gd name="connsiteX1088" fmla="*/ 247378 w 439238"/>
                <a:gd name="connsiteY1088" fmla="*/ 56334 h 514349"/>
                <a:gd name="connsiteX1089" fmla="*/ 248194 w 439238"/>
                <a:gd name="connsiteY1089" fmla="*/ 55517 h 514349"/>
                <a:gd name="connsiteX1090" fmla="*/ 249827 w 439238"/>
                <a:gd name="connsiteY1090" fmla="*/ 57150 h 514349"/>
                <a:gd name="connsiteX1091" fmla="*/ 249827 w 439238"/>
                <a:gd name="connsiteY1091" fmla="*/ 59599 h 514349"/>
                <a:gd name="connsiteX1092" fmla="*/ 247378 w 439238"/>
                <a:gd name="connsiteY1092" fmla="*/ 62865 h 514349"/>
                <a:gd name="connsiteX1093" fmla="*/ 245745 w 439238"/>
                <a:gd name="connsiteY1093" fmla="*/ 66947 h 514349"/>
                <a:gd name="connsiteX1094" fmla="*/ 243296 w 439238"/>
                <a:gd name="connsiteY1094" fmla="*/ 67764 h 514349"/>
                <a:gd name="connsiteX1095" fmla="*/ 242479 w 439238"/>
                <a:gd name="connsiteY1095" fmla="*/ 66947 h 514349"/>
                <a:gd name="connsiteX1096" fmla="*/ 240846 w 439238"/>
                <a:gd name="connsiteY1096" fmla="*/ 69396 h 514349"/>
                <a:gd name="connsiteX1097" fmla="*/ 239213 w 439238"/>
                <a:gd name="connsiteY1097" fmla="*/ 71846 h 514349"/>
                <a:gd name="connsiteX1098" fmla="*/ 237581 w 439238"/>
                <a:gd name="connsiteY1098" fmla="*/ 75111 h 514349"/>
                <a:gd name="connsiteX1099" fmla="*/ 237581 w 439238"/>
                <a:gd name="connsiteY1099" fmla="*/ 76744 h 514349"/>
                <a:gd name="connsiteX1100" fmla="*/ 237581 w 439238"/>
                <a:gd name="connsiteY1100" fmla="*/ 78377 h 514349"/>
                <a:gd name="connsiteX1101" fmla="*/ 231049 w 439238"/>
                <a:gd name="connsiteY1101" fmla="*/ 80010 h 514349"/>
                <a:gd name="connsiteX1102" fmla="*/ 228600 w 439238"/>
                <a:gd name="connsiteY1102" fmla="*/ 80826 h 514349"/>
                <a:gd name="connsiteX1103" fmla="*/ 226151 w 439238"/>
                <a:gd name="connsiteY1103" fmla="*/ 80010 h 514349"/>
                <a:gd name="connsiteX1104" fmla="*/ 225334 w 439238"/>
                <a:gd name="connsiteY1104" fmla="*/ 77561 h 514349"/>
                <a:gd name="connsiteX1105" fmla="*/ 225334 w 439238"/>
                <a:gd name="connsiteY1105" fmla="*/ 76744 h 514349"/>
                <a:gd name="connsiteX1106" fmla="*/ 227784 w 439238"/>
                <a:gd name="connsiteY1106" fmla="*/ 75928 h 514349"/>
                <a:gd name="connsiteX1107" fmla="*/ 227784 w 439238"/>
                <a:gd name="connsiteY1107" fmla="*/ 74295 h 514349"/>
                <a:gd name="connsiteX1108" fmla="*/ 228600 w 439238"/>
                <a:gd name="connsiteY1108" fmla="*/ 73479 h 514349"/>
                <a:gd name="connsiteX1109" fmla="*/ 229416 w 439238"/>
                <a:gd name="connsiteY1109" fmla="*/ 72662 h 514349"/>
                <a:gd name="connsiteX1110" fmla="*/ 230233 w 439238"/>
                <a:gd name="connsiteY1110" fmla="*/ 70213 h 514349"/>
                <a:gd name="connsiteX1111" fmla="*/ 231049 w 439238"/>
                <a:gd name="connsiteY1111" fmla="*/ 69396 h 514349"/>
                <a:gd name="connsiteX1112" fmla="*/ 232682 w 439238"/>
                <a:gd name="connsiteY1112" fmla="*/ 70213 h 514349"/>
                <a:gd name="connsiteX1113" fmla="*/ 233498 w 439238"/>
                <a:gd name="connsiteY1113" fmla="*/ 68580 h 514349"/>
                <a:gd name="connsiteX1114" fmla="*/ 234315 w 439238"/>
                <a:gd name="connsiteY1114" fmla="*/ 68580 h 514349"/>
                <a:gd name="connsiteX1115" fmla="*/ 235131 w 439238"/>
                <a:gd name="connsiteY1115" fmla="*/ 70213 h 514349"/>
                <a:gd name="connsiteX1116" fmla="*/ 235131 w 439238"/>
                <a:gd name="connsiteY1116" fmla="*/ 67764 h 514349"/>
                <a:gd name="connsiteX1117" fmla="*/ 235131 w 439238"/>
                <a:gd name="connsiteY1117" fmla="*/ 66131 h 514349"/>
                <a:gd name="connsiteX1118" fmla="*/ 235131 w 439238"/>
                <a:gd name="connsiteY1118" fmla="*/ 64498 h 514349"/>
                <a:gd name="connsiteX1119" fmla="*/ 237581 w 439238"/>
                <a:gd name="connsiteY1119" fmla="*/ 61232 h 514349"/>
                <a:gd name="connsiteX1120" fmla="*/ 238397 w 439238"/>
                <a:gd name="connsiteY1120" fmla="*/ 58783 h 514349"/>
                <a:gd name="connsiteX1121" fmla="*/ 240030 w 439238"/>
                <a:gd name="connsiteY1121" fmla="*/ 57150 h 514349"/>
                <a:gd name="connsiteX1122" fmla="*/ 241663 w 439238"/>
                <a:gd name="connsiteY1122" fmla="*/ 57150 h 514349"/>
                <a:gd name="connsiteX1123" fmla="*/ 241663 w 439238"/>
                <a:gd name="connsiteY1123" fmla="*/ 54701 h 514349"/>
                <a:gd name="connsiteX1124" fmla="*/ 241663 w 439238"/>
                <a:gd name="connsiteY1124" fmla="*/ 52251 h 514349"/>
                <a:gd name="connsiteX1125" fmla="*/ 241663 w 439238"/>
                <a:gd name="connsiteY1125" fmla="*/ 50619 h 514349"/>
                <a:gd name="connsiteX1126" fmla="*/ 242479 w 439238"/>
                <a:gd name="connsiteY1126" fmla="*/ 46536 h 514349"/>
                <a:gd name="connsiteX1127" fmla="*/ 244112 w 439238"/>
                <a:gd name="connsiteY1127" fmla="*/ 46536 h 514349"/>
                <a:gd name="connsiteX1128" fmla="*/ 244929 w 439238"/>
                <a:gd name="connsiteY1128" fmla="*/ 49802 h 514349"/>
                <a:gd name="connsiteX1129" fmla="*/ 244112 w 439238"/>
                <a:gd name="connsiteY1129" fmla="*/ 54701 h 514349"/>
                <a:gd name="connsiteX1130" fmla="*/ 268605 w 439238"/>
                <a:gd name="connsiteY1130" fmla="*/ 53884 h 514349"/>
                <a:gd name="connsiteX1131" fmla="*/ 267788 w 439238"/>
                <a:gd name="connsiteY1131" fmla="*/ 54701 h 514349"/>
                <a:gd name="connsiteX1132" fmla="*/ 266156 w 439238"/>
                <a:gd name="connsiteY1132" fmla="*/ 55517 h 514349"/>
                <a:gd name="connsiteX1133" fmla="*/ 265339 w 439238"/>
                <a:gd name="connsiteY1133" fmla="*/ 54701 h 514349"/>
                <a:gd name="connsiteX1134" fmla="*/ 264523 w 439238"/>
                <a:gd name="connsiteY1134" fmla="*/ 53884 h 514349"/>
                <a:gd name="connsiteX1135" fmla="*/ 263706 w 439238"/>
                <a:gd name="connsiteY1135" fmla="*/ 53884 h 514349"/>
                <a:gd name="connsiteX1136" fmla="*/ 262890 w 439238"/>
                <a:gd name="connsiteY1136" fmla="*/ 51435 h 514349"/>
                <a:gd name="connsiteX1137" fmla="*/ 262890 w 439238"/>
                <a:gd name="connsiteY1137" fmla="*/ 49802 h 514349"/>
                <a:gd name="connsiteX1138" fmla="*/ 264523 w 439238"/>
                <a:gd name="connsiteY1138" fmla="*/ 47353 h 514349"/>
                <a:gd name="connsiteX1139" fmla="*/ 266972 w 439238"/>
                <a:gd name="connsiteY1139" fmla="*/ 45720 h 514349"/>
                <a:gd name="connsiteX1140" fmla="*/ 269421 w 439238"/>
                <a:gd name="connsiteY1140" fmla="*/ 46536 h 514349"/>
                <a:gd name="connsiteX1141" fmla="*/ 270238 w 439238"/>
                <a:gd name="connsiteY1141" fmla="*/ 47353 h 514349"/>
                <a:gd name="connsiteX1142" fmla="*/ 268605 w 439238"/>
                <a:gd name="connsiteY1142" fmla="*/ 53884 h 514349"/>
                <a:gd name="connsiteX1143" fmla="*/ 420461 w 439238"/>
                <a:gd name="connsiteY1143" fmla="*/ 67764 h 514349"/>
                <a:gd name="connsiteX1144" fmla="*/ 417195 w 439238"/>
                <a:gd name="connsiteY1144" fmla="*/ 69396 h 514349"/>
                <a:gd name="connsiteX1145" fmla="*/ 417195 w 439238"/>
                <a:gd name="connsiteY1145" fmla="*/ 68580 h 514349"/>
                <a:gd name="connsiteX1146" fmla="*/ 418012 w 439238"/>
                <a:gd name="connsiteY1146" fmla="*/ 66947 h 514349"/>
                <a:gd name="connsiteX1147" fmla="*/ 418828 w 439238"/>
                <a:gd name="connsiteY1147" fmla="*/ 62865 h 514349"/>
                <a:gd name="connsiteX1148" fmla="*/ 420461 w 439238"/>
                <a:gd name="connsiteY1148" fmla="*/ 62865 h 514349"/>
                <a:gd name="connsiteX1149" fmla="*/ 422094 w 439238"/>
                <a:gd name="connsiteY1149" fmla="*/ 64498 h 514349"/>
                <a:gd name="connsiteX1150" fmla="*/ 422910 w 439238"/>
                <a:gd name="connsiteY1150" fmla="*/ 66131 h 514349"/>
                <a:gd name="connsiteX1151" fmla="*/ 420461 w 439238"/>
                <a:gd name="connsiteY1151" fmla="*/ 67764 h 514349"/>
                <a:gd name="connsiteX1152" fmla="*/ 214721 w 439238"/>
                <a:gd name="connsiteY1152" fmla="*/ 77561 h 514349"/>
                <a:gd name="connsiteX1153" fmla="*/ 216354 w 439238"/>
                <a:gd name="connsiteY1153" fmla="*/ 80010 h 514349"/>
                <a:gd name="connsiteX1154" fmla="*/ 217170 w 439238"/>
                <a:gd name="connsiteY1154" fmla="*/ 79194 h 514349"/>
                <a:gd name="connsiteX1155" fmla="*/ 218803 w 439238"/>
                <a:gd name="connsiteY1155" fmla="*/ 79194 h 514349"/>
                <a:gd name="connsiteX1156" fmla="*/ 220436 w 439238"/>
                <a:gd name="connsiteY1156" fmla="*/ 80010 h 514349"/>
                <a:gd name="connsiteX1157" fmla="*/ 221252 w 439238"/>
                <a:gd name="connsiteY1157" fmla="*/ 81643 h 514349"/>
                <a:gd name="connsiteX1158" fmla="*/ 222885 w 439238"/>
                <a:gd name="connsiteY1158" fmla="*/ 81643 h 514349"/>
                <a:gd name="connsiteX1159" fmla="*/ 223702 w 439238"/>
                <a:gd name="connsiteY1159" fmla="*/ 84092 h 514349"/>
                <a:gd name="connsiteX1160" fmla="*/ 223702 w 439238"/>
                <a:gd name="connsiteY1160" fmla="*/ 87358 h 514349"/>
                <a:gd name="connsiteX1161" fmla="*/ 222885 w 439238"/>
                <a:gd name="connsiteY1161" fmla="*/ 89807 h 514349"/>
                <a:gd name="connsiteX1162" fmla="*/ 221252 w 439238"/>
                <a:gd name="connsiteY1162" fmla="*/ 90624 h 514349"/>
                <a:gd name="connsiteX1163" fmla="*/ 221252 w 439238"/>
                <a:gd name="connsiteY1163" fmla="*/ 93073 h 514349"/>
                <a:gd name="connsiteX1164" fmla="*/ 222069 w 439238"/>
                <a:gd name="connsiteY1164" fmla="*/ 96339 h 514349"/>
                <a:gd name="connsiteX1165" fmla="*/ 218803 w 439238"/>
                <a:gd name="connsiteY1165" fmla="*/ 97155 h 514349"/>
                <a:gd name="connsiteX1166" fmla="*/ 215537 w 439238"/>
                <a:gd name="connsiteY1166" fmla="*/ 97971 h 514349"/>
                <a:gd name="connsiteX1167" fmla="*/ 213904 w 439238"/>
                <a:gd name="connsiteY1167" fmla="*/ 96339 h 514349"/>
                <a:gd name="connsiteX1168" fmla="*/ 211455 w 439238"/>
                <a:gd name="connsiteY1168" fmla="*/ 99604 h 514349"/>
                <a:gd name="connsiteX1169" fmla="*/ 209006 w 439238"/>
                <a:gd name="connsiteY1169" fmla="*/ 104503 h 514349"/>
                <a:gd name="connsiteX1170" fmla="*/ 207373 w 439238"/>
                <a:gd name="connsiteY1170" fmla="*/ 105319 h 514349"/>
                <a:gd name="connsiteX1171" fmla="*/ 207373 w 439238"/>
                <a:gd name="connsiteY1171" fmla="*/ 103686 h 514349"/>
                <a:gd name="connsiteX1172" fmla="*/ 205740 w 439238"/>
                <a:gd name="connsiteY1172" fmla="*/ 102870 h 514349"/>
                <a:gd name="connsiteX1173" fmla="*/ 203291 w 439238"/>
                <a:gd name="connsiteY1173" fmla="*/ 102870 h 514349"/>
                <a:gd name="connsiteX1174" fmla="*/ 203291 w 439238"/>
                <a:gd name="connsiteY1174" fmla="*/ 102054 h 514349"/>
                <a:gd name="connsiteX1175" fmla="*/ 204107 w 439238"/>
                <a:gd name="connsiteY1175" fmla="*/ 101237 h 514349"/>
                <a:gd name="connsiteX1176" fmla="*/ 206556 w 439238"/>
                <a:gd name="connsiteY1176" fmla="*/ 100421 h 514349"/>
                <a:gd name="connsiteX1177" fmla="*/ 207373 w 439238"/>
                <a:gd name="connsiteY1177" fmla="*/ 97971 h 514349"/>
                <a:gd name="connsiteX1178" fmla="*/ 207373 w 439238"/>
                <a:gd name="connsiteY1178" fmla="*/ 93889 h 514349"/>
                <a:gd name="connsiteX1179" fmla="*/ 207373 w 439238"/>
                <a:gd name="connsiteY1179" fmla="*/ 91440 h 514349"/>
                <a:gd name="connsiteX1180" fmla="*/ 207373 w 439238"/>
                <a:gd name="connsiteY1180" fmla="*/ 89807 h 514349"/>
                <a:gd name="connsiteX1181" fmla="*/ 209006 w 439238"/>
                <a:gd name="connsiteY1181" fmla="*/ 88174 h 514349"/>
                <a:gd name="connsiteX1182" fmla="*/ 213904 w 439238"/>
                <a:gd name="connsiteY1182" fmla="*/ 88991 h 514349"/>
                <a:gd name="connsiteX1183" fmla="*/ 214721 w 439238"/>
                <a:gd name="connsiteY1183" fmla="*/ 87358 h 514349"/>
                <a:gd name="connsiteX1184" fmla="*/ 214721 w 439238"/>
                <a:gd name="connsiteY1184" fmla="*/ 86541 h 514349"/>
                <a:gd name="connsiteX1185" fmla="*/ 212271 w 439238"/>
                <a:gd name="connsiteY1185" fmla="*/ 84909 h 514349"/>
                <a:gd name="connsiteX1186" fmla="*/ 212271 w 439238"/>
                <a:gd name="connsiteY1186" fmla="*/ 83276 h 514349"/>
                <a:gd name="connsiteX1187" fmla="*/ 213904 w 439238"/>
                <a:gd name="connsiteY1187" fmla="*/ 82459 h 514349"/>
                <a:gd name="connsiteX1188" fmla="*/ 215537 w 439238"/>
                <a:gd name="connsiteY1188" fmla="*/ 82459 h 514349"/>
                <a:gd name="connsiteX1189" fmla="*/ 216354 w 439238"/>
                <a:gd name="connsiteY1189" fmla="*/ 80826 h 514349"/>
                <a:gd name="connsiteX1190" fmla="*/ 214721 w 439238"/>
                <a:gd name="connsiteY1190" fmla="*/ 77561 h 514349"/>
                <a:gd name="connsiteX1191" fmla="*/ 214721 w 439238"/>
                <a:gd name="connsiteY1191" fmla="*/ 77561 h 514349"/>
                <a:gd name="connsiteX1192" fmla="*/ 186146 w 439238"/>
                <a:gd name="connsiteY1192" fmla="*/ 125730 h 514349"/>
                <a:gd name="connsiteX1193" fmla="*/ 186146 w 439238"/>
                <a:gd name="connsiteY1193" fmla="*/ 125730 h 514349"/>
                <a:gd name="connsiteX1194" fmla="*/ 188595 w 439238"/>
                <a:gd name="connsiteY1194" fmla="*/ 121648 h 514349"/>
                <a:gd name="connsiteX1195" fmla="*/ 191044 w 439238"/>
                <a:gd name="connsiteY1195" fmla="*/ 120015 h 514349"/>
                <a:gd name="connsiteX1196" fmla="*/ 191044 w 439238"/>
                <a:gd name="connsiteY1196" fmla="*/ 118382 h 514349"/>
                <a:gd name="connsiteX1197" fmla="*/ 191861 w 439238"/>
                <a:gd name="connsiteY1197" fmla="*/ 116749 h 514349"/>
                <a:gd name="connsiteX1198" fmla="*/ 191861 w 439238"/>
                <a:gd name="connsiteY1198" fmla="*/ 114300 h 514349"/>
                <a:gd name="connsiteX1199" fmla="*/ 192677 w 439238"/>
                <a:gd name="connsiteY1199" fmla="*/ 112667 h 514349"/>
                <a:gd name="connsiteX1200" fmla="*/ 194310 w 439238"/>
                <a:gd name="connsiteY1200" fmla="*/ 111851 h 514349"/>
                <a:gd name="connsiteX1201" fmla="*/ 195127 w 439238"/>
                <a:gd name="connsiteY1201" fmla="*/ 111034 h 514349"/>
                <a:gd name="connsiteX1202" fmla="*/ 195943 w 439238"/>
                <a:gd name="connsiteY1202" fmla="*/ 111034 h 514349"/>
                <a:gd name="connsiteX1203" fmla="*/ 197576 w 439238"/>
                <a:gd name="connsiteY1203" fmla="*/ 112667 h 514349"/>
                <a:gd name="connsiteX1204" fmla="*/ 198392 w 439238"/>
                <a:gd name="connsiteY1204" fmla="*/ 114300 h 514349"/>
                <a:gd name="connsiteX1205" fmla="*/ 199209 w 439238"/>
                <a:gd name="connsiteY1205" fmla="*/ 118382 h 514349"/>
                <a:gd name="connsiteX1206" fmla="*/ 198392 w 439238"/>
                <a:gd name="connsiteY1206" fmla="*/ 122464 h 514349"/>
                <a:gd name="connsiteX1207" fmla="*/ 195127 w 439238"/>
                <a:gd name="connsiteY1207" fmla="*/ 125730 h 514349"/>
                <a:gd name="connsiteX1208" fmla="*/ 192677 w 439238"/>
                <a:gd name="connsiteY1208" fmla="*/ 127363 h 514349"/>
                <a:gd name="connsiteX1209" fmla="*/ 190228 w 439238"/>
                <a:gd name="connsiteY1209" fmla="*/ 130629 h 514349"/>
                <a:gd name="connsiteX1210" fmla="*/ 189412 w 439238"/>
                <a:gd name="connsiteY1210" fmla="*/ 133078 h 514349"/>
                <a:gd name="connsiteX1211" fmla="*/ 188595 w 439238"/>
                <a:gd name="connsiteY1211" fmla="*/ 133894 h 514349"/>
                <a:gd name="connsiteX1212" fmla="*/ 187779 w 439238"/>
                <a:gd name="connsiteY1212" fmla="*/ 133894 h 514349"/>
                <a:gd name="connsiteX1213" fmla="*/ 186962 w 439238"/>
                <a:gd name="connsiteY1213" fmla="*/ 133078 h 514349"/>
                <a:gd name="connsiteX1214" fmla="*/ 186146 w 439238"/>
                <a:gd name="connsiteY1214" fmla="*/ 133078 h 514349"/>
                <a:gd name="connsiteX1215" fmla="*/ 184513 w 439238"/>
                <a:gd name="connsiteY1215" fmla="*/ 135527 h 514349"/>
                <a:gd name="connsiteX1216" fmla="*/ 180431 w 439238"/>
                <a:gd name="connsiteY1216" fmla="*/ 137160 h 514349"/>
                <a:gd name="connsiteX1217" fmla="*/ 178798 w 439238"/>
                <a:gd name="connsiteY1217" fmla="*/ 136344 h 514349"/>
                <a:gd name="connsiteX1218" fmla="*/ 178798 w 439238"/>
                <a:gd name="connsiteY1218" fmla="*/ 133894 h 514349"/>
                <a:gd name="connsiteX1219" fmla="*/ 177981 w 439238"/>
                <a:gd name="connsiteY1219" fmla="*/ 133894 h 514349"/>
                <a:gd name="connsiteX1220" fmla="*/ 176348 w 439238"/>
                <a:gd name="connsiteY1220" fmla="*/ 136344 h 514349"/>
                <a:gd name="connsiteX1221" fmla="*/ 174716 w 439238"/>
                <a:gd name="connsiteY1221" fmla="*/ 137160 h 514349"/>
                <a:gd name="connsiteX1222" fmla="*/ 173899 w 439238"/>
                <a:gd name="connsiteY1222" fmla="*/ 137160 h 514349"/>
                <a:gd name="connsiteX1223" fmla="*/ 172266 w 439238"/>
                <a:gd name="connsiteY1223" fmla="*/ 136344 h 514349"/>
                <a:gd name="connsiteX1224" fmla="*/ 167368 w 439238"/>
                <a:gd name="connsiteY1224" fmla="*/ 141242 h 514349"/>
                <a:gd name="connsiteX1225" fmla="*/ 162469 w 439238"/>
                <a:gd name="connsiteY1225" fmla="*/ 142059 h 514349"/>
                <a:gd name="connsiteX1226" fmla="*/ 160837 w 439238"/>
                <a:gd name="connsiteY1226" fmla="*/ 141242 h 514349"/>
                <a:gd name="connsiteX1227" fmla="*/ 160837 w 439238"/>
                <a:gd name="connsiteY1227" fmla="*/ 137976 h 514349"/>
                <a:gd name="connsiteX1228" fmla="*/ 164102 w 439238"/>
                <a:gd name="connsiteY1228" fmla="*/ 133894 h 514349"/>
                <a:gd name="connsiteX1229" fmla="*/ 166552 w 439238"/>
                <a:gd name="connsiteY1229" fmla="*/ 131445 h 514349"/>
                <a:gd name="connsiteX1230" fmla="*/ 174716 w 439238"/>
                <a:gd name="connsiteY1230" fmla="*/ 129812 h 514349"/>
                <a:gd name="connsiteX1231" fmla="*/ 179614 w 439238"/>
                <a:gd name="connsiteY1231" fmla="*/ 121648 h 514349"/>
                <a:gd name="connsiteX1232" fmla="*/ 181247 w 439238"/>
                <a:gd name="connsiteY1232" fmla="*/ 112667 h 514349"/>
                <a:gd name="connsiteX1233" fmla="*/ 182880 w 439238"/>
                <a:gd name="connsiteY1233" fmla="*/ 109401 h 514349"/>
                <a:gd name="connsiteX1234" fmla="*/ 182063 w 439238"/>
                <a:gd name="connsiteY1234" fmla="*/ 107769 h 514349"/>
                <a:gd name="connsiteX1235" fmla="*/ 180431 w 439238"/>
                <a:gd name="connsiteY1235" fmla="*/ 107769 h 514349"/>
                <a:gd name="connsiteX1236" fmla="*/ 180431 w 439238"/>
                <a:gd name="connsiteY1236" fmla="*/ 105319 h 514349"/>
                <a:gd name="connsiteX1237" fmla="*/ 181247 w 439238"/>
                <a:gd name="connsiteY1237" fmla="*/ 102054 h 514349"/>
                <a:gd name="connsiteX1238" fmla="*/ 183696 w 439238"/>
                <a:gd name="connsiteY1238" fmla="*/ 97971 h 514349"/>
                <a:gd name="connsiteX1239" fmla="*/ 185329 w 439238"/>
                <a:gd name="connsiteY1239" fmla="*/ 96339 h 514349"/>
                <a:gd name="connsiteX1240" fmla="*/ 187779 w 439238"/>
                <a:gd name="connsiteY1240" fmla="*/ 91440 h 514349"/>
                <a:gd name="connsiteX1241" fmla="*/ 188595 w 439238"/>
                <a:gd name="connsiteY1241" fmla="*/ 90624 h 514349"/>
                <a:gd name="connsiteX1242" fmla="*/ 190228 w 439238"/>
                <a:gd name="connsiteY1242" fmla="*/ 90624 h 514349"/>
                <a:gd name="connsiteX1243" fmla="*/ 191861 w 439238"/>
                <a:gd name="connsiteY1243" fmla="*/ 92256 h 514349"/>
                <a:gd name="connsiteX1244" fmla="*/ 191861 w 439238"/>
                <a:gd name="connsiteY1244" fmla="*/ 94706 h 514349"/>
                <a:gd name="connsiteX1245" fmla="*/ 190228 w 439238"/>
                <a:gd name="connsiteY1245" fmla="*/ 99604 h 514349"/>
                <a:gd name="connsiteX1246" fmla="*/ 186962 w 439238"/>
                <a:gd name="connsiteY1246" fmla="*/ 103686 h 514349"/>
                <a:gd name="connsiteX1247" fmla="*/ 186962 w 439238"/>
                <a:gd name="connsiteY1247" fmla="*/ 106952 h 514349"/>
                <a:gd name="connsiteX1248" fmla="*/ 187779 w 439238"/>
                <a:gd name="connsiteY1248" fmla="*/ 109401 h 514349"/>
                <a:gd name="connsiteX1249" fmla="*/ 187779 w 439238"/>
                <a:gd name="connsiteY1249" fmla="*/ 113484 h 514349"/>
                <a:gd name="connsiteX1250" fmla="*/ 187779 w 439238"/>
                <a:gd name="connsiteY1250" fmla="*/ 117566 h 514349"/>
                <a:gd name="connsiteX1251" fmla="*/ 185329 w 439238"/>
                <a:gd name="connsiteY1251" fmla="*/ 122464 h 514349"/>
                <a:gd name="connsiteX1252" fmla="*/ 186146 w 439238"/>
                <a:gd name="connsiteY1252" fmla="*/ 125730 h 514349"/>
                <a:gd name="connsiteX1253" fmla="*/ 177165 w 439238"/>
                <a:gd name="connsiteY1253" fmla="*/ 107769 h 514349"/>
                <a:gd name="connsiteX1254" fmla="*/ 179614 w 439238"/>
                <a:gd name="connsiteY1254" fmla="*/ 112667 h 514349"/>
                <a:gd name="connsiteX1255" fmla="*/ 180431 w 439238"/>
                <a:gd name="connsiteY1255" fmla="*/ 115116 h 514349"/>
                <a:gd name="connsiteX1256" fmla="*/ 179614 w 439238"/>
                <a:gd name="connsiteY1256" fmla="*/ 120015 h 514349"/>
                <a:gd name="connsiteX1257" fmla="*/ 177165 w 439238"/>
                <a:gd name="connsiteY1257" fmla="*/ 122464 h 514349"/>
                <a:gd name="connsiteX1258" fmla="*/ 173899 w 439238"/>
                <a:gd name="connsiteY1258" fmla="*/ 123281 h 514349"/>
                <a:gd name="connsiteX1259" fmla="*/ 171450 w 439238"/>
                <a:gd name="connsiteY1259" fmla="*/ 123281 h 514349"/>
                <a:gd name="connsiteX1260" fmla="*/ 169817 w 439238"/>
                <a:gd name="connsiteY1260" fmla="*/ 121648 h 514349"/>
                <a:gd name="connsiteX1261" fmla="*/ 169817 w 439238"/>
                <a:gd name="connsiteY1261" fmla="*/ 120015 h 514349"/>
                <a:gd name="connsiteX1262" fmla="*/ 169001 w 439238"/>
                <a:gd name="connsiteY1262" fmla="*/ 120015 h 514349"/>
                <a:gd name="connsiteX1263" fmla="*/ 166552 w 439238"/>
                <a:gd name="connsiteY1263" fmla="*/ 121648 h 514349"/>
                <a:gd name="connsiteX1264" fmla="*/ 164919 w 439238"/>
                <a:gd name="connsiteY1264" fmla="*/ 121648 h 514349"/>
                <a:gd name="connsiteX1265" fmla="*/ 163286 w 439238"/>
                <a:gd name="connsiteY1265" fmla="*/ 120015 h 514349"/>
                <a:gd name="connsiteX1266" fmla="*/ 162469 w 439238"/>
                <a:gd name="connsiteY1266" fmla="*/ 117566 h 514349"/>
                <a:gd name="connsiteX1267" fmla="*/ 164102 w 439238"/>
                <a:gd name="connsiteY1267" fmla="*/ 115116 h 514349"/>
                <a:gd name="connsiteX1268" fmla="*/ 164919 w 439238"/>
                <a:gd name="connsiteY1268" fmla="*/ 112667 h 514349"/>
                <a:gd name="connsiteX1269" fmla="*/ 167368 w 439238"/>
                <a:gd name="connsiteY1269" fmla="*/ 112667 h 514349"/>
                <a:gd name="connsiteX1270" fmla="*/ 168184 w 439238"/>
                <a:gd name="connsiteY1270" fmla="*/ 113484 h 514349"/>
                <a:gd name="connsiteX1271" fmla="*/ 169817 w 439238"/>
                <a:gd name="connsiteY1271" fmla="*/ 114300 h 514349"/>
                <a:gd name="connsiteX1272" fmla="*/ 170634 w 439238"/>
                <a:gd name="connsiteY1272" fmla="*/ 111851 h 514349"/>
                <a:gd name="connsiteX1273" fmla="*/ 170634 w 439238"/>
                <a:gd name="connsiteY1273" fmla="*/ 110218 h 514349"/>
                <a:gd name="connsiteX1274" fmla="*/ 171450 w 439238"/>
                <a:gd name="connsiteY1274" fmla="*/ 108585 h 514349"/>
                <a:gd name="connsiteX1275" fmla="*/ 173899 w 439238"/>
                <a:gd name="connsiteY1275" fmla="*/ 109401 h 514349"/>
                <a:gd name="connsiteX1276" fmla="*/ 173899 w 439238"/>
                <a:gd name="connsiteY1276" fmla="*/ 104503 h 514349"/>
                <a:gd name="connsiteX1277" fmla="*/ 174716 w 439238"/>
                <a:gd name="connsiteY1277" fmla="*/ 104503 h 514349"/>
                <a:gd name="connsiteX1278" fmla="*/ 175532 w 439238"/>
                <a:gd name="connsiteY1278" fmla="*/ 104503 h 514349"/>
                <a:gd name="connsiteX1279" fmla="*/ 176348 w 439238"/>
                <a:gd name="connsiteY1279" fmla="*/ 105319 h 514349"/>
                <a:gd name="connsiteX1280" fmla="*/ 177165 w 439238"/>
                <a:gd name="connsiteY1280" fmla="*/ 107769 h 514349"/>
                <a:gd name="connsiteX1281" fmla="*/ 155121 w 439238"/>
                <a:gd name="connsiteY1281" fmla="*/ 138793 h 514349"/>
                <a:gd name="connsiteX1282" fmla="*/ 155938 w 439238"/>
                <a:gd name="connsiteY1282" fmla="*/ 139609 h 514349"/>
                <a:gd name="connsiteX1283" fmla="*/ 158387 w 439238"/>
                <a:gd name="connsiteY1283" fmla="*/ 139609 h 514349"/>
                <a:gd name="connsiteX1284" fmla="*/ 159204 w 439238"/>
                <a:gd name="connsiteY1284" fmla="*/ 139609 h 514349"/>
                <a:gd name="connsiteX1285" fmla="*/ 159204 w 439238"/>
                <a:gd name="connsiteY1285" fmla="*/ 141242 h 514349"/>
                <a:gd name="connsiteX1286" fmla="*/ 158387 w 439238"/>
                <a:gd name="connsiteY1286" fmla="*/ 142875 h 514349"/>
                <a:gd name="connsiteX1287" fmla="*/ 155938 w 439238"/>
                <a:gd name="connsiteY1287" fmla="*/ 143691 h 514349"/>
                <a:gd name="connsiteX1288" fmla="*/ 155121 w 439238"/>
                <a:gd name="connsiteY1288" fmla="*/ 146141 h 514349"/>
                <a:gd name="connsiteX1289" fmla="*/ 154305 w 439238"/>
                <a:gd name="connsiteY1289" fmla="*/ 146957 h 514349"/>
                <a:gd name="connsiteX1290" fmla="*/ 152672 w 439238"/>
                <a:gd name="connsiteY1290" fmla="*/ 146957 h 514349"/>
                <a:gd name="connsiteX1291" fmla="*/ 151856 w 439238"/>
                <a:gd name="connsiteY1291" fmla="*/ 147774 h 514349"/>
                <a:gd name="connsiteX1292" fmla="*/ 150223 w 439238"/>
                <a:gd name="connsiteY1292" fmla="*/ 149406 h 514349"/>
                <a:gd name="connsiteX1293" fmla="*/ 149406 w 439238"/>
                <a:gd name="connsiteY1293" fmla="*/ 147774 h 514349"/>
                <a:gd name="connsiteX1294" fmla="*/ 149406 w 439238"/>
                <a:gd name="connsiteY1294" fmla="*/ 148590 h 514349"/>
                <a:gd name="connsiteX1295" fmla="*/ 149406 w 439238"/>
                <a:gd name="connsiteY1295" fmla="*/ 150223 h 514349"/>
                <a:gd name="connsiteX1296" fmla="*/ 148590 w 439238"/>
                <a:gd name="connsiteY1296" fmla="*/ 151039 h 514349"/>
                <a:gd name="connsiteX1297" fmla="*/ 146957 w 439238"/>
                <a:gd name="connsiteY1297" fmla="*/ 151856 h 514349"/>
                <a:gd name="connsiteX1298" fmla="*/ 146141 w 439238"/>
                <a:gd name="connsiteY1298" fmla="*/ 147774 h 514349"/>
                <a:gd name="connsiteX1299" fmla="*/ 146957 w 439238"/>
                <a:gd name="connsiteY1299" fmla="*/ 146141 h 514349"/>
                <a:gd name="connsiteX1300" fmla="*/ 147773 w 439238"/>
                <a:gd name="connsiteY1300" fmla="*/ 144508 h 514349"/>
                <a:gd name="connsiteX1301" fmla="*/ 148590 w 439238"/>
                <a:gd name="connsiteY1301" fmla="*/ 144508 h 514349"/>
                <a:gd name="connsiteX1302" fmla="*/ 149406 w 439238"/>
                <a:gd name="connsiteY1302" fmla="*/ 144508 h 514349"/>
                <a:gd name="connsiteX1303" fmla="*/ 151039 w 439238"/>
                <a:gd name="connsiteY1303" fmla="*/ 140426 h 514349"/>
                <a:gd name="connsiteX1304" fmla="*/ 153488 w 439238"/>
                <a:gd name="connsiteY1304" fmla="*/ 139609 h 514349"/>
                <a:gd name="connsiteX1305" fmla="*/ 155121 w 439238"/>
                <a:gd name="connsiteY1305" fmla="*/ 139609 h 514349"/>
                <a:gd name="connsiteX1306" fmla="*/ 155121 w 439238"/>
                <a:gd name="connsiteY1306" fmla="*/ 138793 h 514349"/>
                <a:gd name="connsiteX1307" fmla="*/ 139609 w 439238"/>
                <a:gd name="connsiteY1307" fmla="*/ 155938 h 514349"/>
                <a:gd name="connsiteX1308" fmla="*/ 137160 w 439238"/>
                <a:gd name="connsiteY1308" fmla="*/ 158387 h 514349"/>
                <a:gd name="connsiteX1309" fmla="*/ 137977 w 439238"/>
                <a:gd name="connsiteY1309" fmla="*/ 154305 h 514349"/>
                <a:gd name="connsiteX1310" fmla="*/ 139609 w 439238"/>
                <a:gd name="connsiteY1310" fmla="*/ 150223 h 514349"/>
                <a:gd name="connsiteX1311" fmla="*/ 141242 w 439238"/>
                <a:gd name="connsiteY1311" fmla="*/ 147774 h 514349"/>
                <a:gd name="connsiteX1312" fmla="*/ 142059 w 439238"/>
                <a:gd name="connsiteY1312" fmla="*/ 148590 h 514349"/>
                <a:gd name="connsiteX1313" fmla="*/ 141242 w 439238"/>
                <a:gd name="connsiteY1313" fmla="*/ 151039 h 514349"/>
                <a:gd name="connsiteX1314" fmla="*/ 141242 w 439238"/>
                <a:gd name="connsiteY1314" fmla="*/ 152672 h 514349"/>
                <a:gd name="connsiteX1315" fmla="*/ 141242 w 439238"/>
                <a:gd name="connsiteY1315" fmla="*/ 153489 h 514349"/>
                <a:gd name="connsiteX1316" fmla="*/ 139609 w 439238"/>
                <a:gd name="connsiteY1316" fmla="*/ 155938 h 514349"/>
                <a:gd name="connsiteX1317" fmla="*/ 130629 w 439238"/>
                <a:gd name="connsiteY1317" fmla="*/ 233499 h 514349"/>
                <a:gd name="connsiteX1318" fmla="*/ 128996 w 439238"/>
                <a:gd name="connsiteY1318" fmla="*/ 233499 h 514349"/>
                <a:gd name="connsiteX1319" fmla="*/ 128996 w 439238"/>
                <a:gd name="connsiteY1319" fmla="*/ 231866 h 514349"/>
                <a:gd name="connsiteX1320" fmla="*/ 130629 w 439238"/>
                <a:gd name="connsiteY1320" fmla="*/ 230233 h 514349"/>
                <a:gd name="connsiteX1321" fmla="*/ 131445 w 439238"/>
                <a:gd name="connsiteY1321" fmla="*/ 229416 h 514349"/>
                <a:gd name="connsiteX1322" fmla="*/ 131445 w 439238"/>
                <a:gd name="connsiteY1322" fmla="*/ 227784 h 514349"/>
                <a:gd name="connsiteX1323" fmla="*/ 132262 w 439238"/>
                <a:gd name="connsiteY1323" fmla="*/ 226967 h 514349"/>
                <a:gd name="connsiteX1324" fmla="*/ 133894 w 439238"/>
                <a:gd name="connsiteY1324" fmla="*/ 228600 h 514349"/>
                <a:gd name="connsiteX1325" fmla="*/ 133894 w 439238"/>
                <a:gd name="connsiteY1325" fmla="*/ 231049 h 514349"/>
                <a:gd name="connsiteX1326" fmla="*/ 133078 w 439238"/>
                <a:gd name="connsiteY1326" fmla="*/ 233499 h 514349"/>
                <a:gd name="connsiteX1327" fmla="*/ 130629 w 439238"/>
                <a:gd name="connsiteY1327" fmla="*/ 233499 h 514349"/>
                <a:gd name="connsiteX1328" fmla="*/ 132262 w 439238"/>
                <a:gd name="connsiteY1328" fmla="*/ 239214 h 514349"/>
                <a:gd name="connsiteX1329" fmla="*/ 130629 w 439238"/>
                <a:gd name="connsiteY1329" fmla="*/ 239214 h 514349"/>
                <a:gd name="connsiteX1330" fmla="*/ 130629 w 439238"/>
                <a:gd name="connsiteY1330" fmla="*/ 237581 h 514349"/>
                <a:gd name="connsiteX1331" fmla="*/ 131445 w 439238"/>
                <a:gd name="connsiteY1331" fmla="*/ 235948 h 514349"/>
                <a:gd name="connsiteX1332" fmla="*/ 132262 w 439238"/>
                <a:gd name="connsiteY1332" fmla="*/ 235131 h 514349"/>
                <a:gd name="connsiteX1333" fmla="*/ 133894 w 439238"/>
                <a:gd name="connsiteY1333" fmla="*/ 235131 h 514349"/>
                <a:gd name="connsiteX1334" fmla="*/ 135527 w 439238"/>
                <a:gd name="connsiteY1334" fmla="*/ 235131 h 514349"/>
                <a:gd name="connsiteX1335" fmla="*/ 136344 w 439238"/>
                <a:gd name="connsiteY1335" fmla="*/ 235948 h 514349"/>
                <a:gd name="connsiteX1336" fmla="*/ 135527 w 439238"/>
                <a:gd name="connsiteY1336" fmla="*/ 236764 h 514349"/>
                <a:gd name="connsiteX1337" fmla="*/ 132262 w 439238"/>
                <a:gd name="connsiteY1337" fmla="*/ 239214 h 514349"/>
                <a:gd name="connsiteX1338" fmla="*/ 123281 w 439238"/>
                <a:gd name="connsiteY1338" fmla="*/ 249827 h 514349"/>
                <a:gd name="connsiteX1339" fmla="*/ 122464 w 439238"/>
                <a:gd name="connsiteY1339" fmla="*/ 251460 h 514349"/>
                <a:gd name="connsiteX1340" fmla="*/ 120015 w 439238"/>
                <a:gd name="connsiteY1340" fmla="*/ 251460 h 514349"/>
                <a:gd name="connsiteX1341" fmla="*/ 120015 w 439238"/>
                <a:gd name="connsiteY1341" fmla="*/ 250644 h 514349"/>
                <a:gd name="connsiteX1342" fmla="*/ 120831 w 439238"/>
                <a:gd name="connsiteY1342" fmla="*/ 248194 h 514349"/>
                <a:gd name="connsiteX1343" fmla="*/ 122464 w 439238"/>
                <a:gd name="connsiteY1343" fmla="*/ 247378 h 514349"/>
                <a:gd name="connsiteX1344" fmla="*/ 124097 w 439238"/>
                <a:gd name="connsiteY1344" fmla="*/ 247378 h 514349"/>
                <a:gd name="connsiteX1345" fmla="*/ 124913 w 439238"/>
                <a:gd name="connsiteY1345" fmla="*/ 248194 h 514349"/>
                <a:gd name="connsiteX1346" fmla="*/ 123281 w 439238"/>
                <a:gd name="connsiteY1346" fmla="*/ 249827 h 514349"/>
                <a:gd name="connsiteX1347" fmla="*/ 111034 w 439238"/>
                <a:gd name="connsiteY1347" fmla="*/ 280035 h 514349"/>
                <a:gd name="connsiteX1348" fmla="*/ 110218 w 439238"/>
                <a:gd name="connsiteY1348" fmla="*/ 280851 h 514349"/>
                <a:gd name="connsiteX1349" fmla="*/ 108585 w 439238"/>
                <a:gd name="connsiteY1349" fmla="*/ 280035 h 514349"/>
                <a:gd name="connsiteX1350" fmla="*/ 104503 w 439238"/>
                <a:gd name="connsiteY1350" fmla="*/ 280851 h 514349"/>
                <a:gd name="connsiteX1351" fmla="*/ 102870 w 439238"/>
                <a:gd name="connsiteY1351" fmla="*/ 280035 h 514349"/>
                <a:gd name="connsiteX1352" fmla="*/ 103687 w 439238"/>
                <a:gd name="connsiteY1352" fmla="*/ 277586 h 514349"/>
                <a:gd name="connsiteX1353" fmla="*/ 106952 w 439238"/>
                <a:gd name="connsiteY1353" fmla="*/ 275136 h 514349"/>
                <a:gd name="connsiteX1354" fmla="*/ 108585 w 439238"/>
                <a:gd name="connsiteY1354" fmla="*/ 275136 h 514349"/>
                <a:gd name="connsiteX1355" fmla="*/ 110218 w 439238"/>
                <a:gd name="connsiteY1355" fmla="*/ 277586 h 514349"/>
                <a:gd name="connsiteX1356" fmla="*/ 111034 w 439238"/>
                <a:gd name="connsiteY1356" fmla="*/ 280035 h 514349"/>
                <a:gd name="connsiteX1357" fmla="*/ 65314 w 439238"/>
                <a:gd name="connsiteY1357" fmla="*/ 325755 h 514349"/>
                <a:gd name="connsiteX1358" fmla="*/ 63681 w 439238"/>
                <a:gd name="connsiteY1358" fmla="*/ 325755 h 514349"/>
                <a:gd name="connsiteX1359" fmla="*/ 62865 w 439238"/>
                <a:gd name="connsiteY1359" fmla="*/ 324939 h 514349"/>
                <a:gd name="connsiteX1360" fmla="*/ 65314 w 439238"/>
                <a:gd name="connsiteY1360" fmla="*/ 323306 h 514349"/>
                <a:gd name="connsiteX1361" fmla="*/ 69396 w 439238"/>
                <a:gd name="connsiteY1361" fmla="*/ 321673 h 514349"/>
                <a:gd name="connsiteX1362" fmla="*/ 69396 w 439238"/>
                <a:gd name="connsiteY1362" fmla="*/ 320856 h 514349"/>
                <a:gd name="connsiteX1363" fmla="*/ 70213 w 439238"/>
                <a:gd name="connsiteY1363" fmla="*/ 320856 h 514349"/>
                <a:gd name="connsiteX1364" fmla="*/ 71029 w 439238"/>
                <a:gd name="connsiteY1364" fmla="*/ 322489 h 514349"/>
                <a:gd name="connsiteX1365" fmla="*/ 71029 w 439238"/>
                <a:gd name="connsiteY1365" fmla="*/ 324122 h 514349"/>
                <a:gd name="connsiteX1366" fmla="*/ 70213 w 439238"/>
                <a:gd name="connsiteY1366" fmla="*/ 324939 h 514349"/>
                <a:gd name="connsiteX1367" fmla="*/ 65314 w 439238"/>
                <a:gd name="connsiteY1367" fmla="*/ 325755 h 514349"/>
                <a:gd name="connsiteX1368" fmla="*/ 59599 w 439238"/>
                <a:gd name="connsiteY1368" fmla="*/ 338001 h 514349"/>
                <a:gd name="connsiteX1369" fmla="*/ 57966 w 439238"/>
                <a:gd name="connsiteY1369" fmla="*/ 338001 h 514349"/>
                <a:gd name="connsiteX1370" fmla="*/ 56334 w 439238"/>
                <a:gd name="connsiteY1370" fmla="*/ 337185 h 514349"/>
                <a:gd name="connsiteX1371" fmla="*/ 55517 w 439238"/>
                <a:gd name="connsiteY1371" fmla="*/ 336369 h 514349"/>
                <a:gd name="connsiteX1372" fmla="*/ 55517 w 439238"/>
                <a:gd name="connsiteY1372" fmla="*/ 335552 h 514349"/>
                <a:gd name="connsiteX1373" fmla="*/ 57966 w 439238"/>
                <a:gd name="connsiteY1373" fmla="*/ 333919 h 514349"/>
                <a:gd name="connsiteX1374" fmla="*/ 60416 w 439238"/>
                <a:gd name="connsiteY1374" fmla="*/ 333103 h 514349"/>
                <a:gd name="connsiteX1375" fmla="*/ 61232 w 439238"/>
                <a:gd name="connsiteY1375" fmla="*/ 334736 h 514349"/>
                <a:gd name="connsiteX1376" fmla="*/ 61232 w 439238"/>
                <a:gd name="connsiteY1376" fmla="*/ 337185 h 514349"/>
                <a:gd name="connsiteX1377" fmla="*/ 59599 w 439238"/>
                <a:gd name="connsiteY1377" fmla="*/ 338001 h 514349"/>
                <a:gd name="connsiteX1378" fmla="*/ 7348 w 439238"/>
                <a:gd name="connsiteY1378" fmla="*/ 418011 h 514349"/>
                <a:gd name="connsiteX1379" fmla="*/ 5715 w 439238"/>
                <a:gd name="connsiteY1379" fmla="*/ 418828 h 514349"/>
                <a:gd name="connsiteX1380" fmla="*/ 4898 w 439238"/>
                <a:gd name="connsiteY1380" fmla="*/ 418828 h 514349"/>
                <a:gd name="connsiteX1381" fmla="*/ 5715 w 439238"/>
                <a:gd name="connsiteY1381" fmla="*/ 415562 h 514349"/>
                <a:gd name="connsiteX1382" fmla="*/ 6531 w 439238"/>
                <a:gd name="connsiteY1382" fmla="*/ 414746 h 514349"/>
                <a:gd name="connsiteX1383" fmla="*/ 7348 w 439238"/>
                <a:gd name="connsiteY1383" fmla="*/ 414746 h 514349"/>
                <a:gd name="connsiteX1384" fmla="*/ 8164 w 439238"/>
                <a:gd name="connsiteY1384" fmla="*/ 416379 h 514349"/>
                <a:gd name="connsiteX1385" fmla="*/ 7348 w 439238"/>
                <a:gd name="connsiteY1385" fmla="*/ 418011 h 514349"/>
                <a:gd name="connsiteX1386" fmla="*/ 9797 w 439238"/>
                <a:gd name="connsiteY1386" fmla="*/ 444137 h 514349"/>
                <a:gd name="connsiteX1387" fmla="*/ 9797 w 439238"/>
                <a:gd name="connsiteY1387" fmla="*/ 448219 h 514349"/>
                <a:gd name="connsiteX1388" fmla="*/ 8164 w 439238"/>
                <a:gd name="connsiteY1388" fmla="*/ 448219 h 514349"/>
                <a:gd name="connsiteX1389" fmla="*/ 7348 w 439238"/>
                <a:gd name="connsiteY1389" fmla="*/ 446586 h 514349"/>
                <a:gd name="connsiteX1390" fmla="*/ 7348 w 439238"/>
                <a:gd name="connsiteY1390" fmla="*/ 445770 h 514349"/>
                <a:gd name="connsiteX1391" fmla="*/ 7348 w 439238"/>
                <a:gd name="connsiteY1391" fmla="*/ 443321 h 514349"/>
                <a:gd name="connsiteX1392" fmla="*/ 7348 w 439238"/>
                <a:gd name="connsiteY1392" fmla="*/ 440871 h 514349"/>
                <a:gd name="connsiteX1393" fmla="*/ 8164 w 439238"/>
                <a:gd name="connsiteY1393" fmla="*/ 440055 h 514349"/>
                <a:gd name="connsiteX1394" fmla="*/ 8981 w 439238"/>
                <a:gd name="connsiteY1394" fmla="*/ 440055 h 514349"/>
                <a:gd name="connsiteX1395" fmla="*/ 9797 w 439238"/>
                <a:gd name="connsiteY1395" fmla="*/ 442504 h 514349"/>
                <a:gd name="connsiteX1396" fmla="*/ 9797 w 439238"/>
                <a:gd name="connsiteY1396" fmla="*/ 444137 h 51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Lst>
              <a:rect l="l" t="t" r="r" b="b"/>
              <a:pathLst>
                <a:path w="439238" h="514349">
                  <a:moveTo>
                    <a:pt x="348615" y="1633"/>
                  </a:moveTo>
                  <a:lnTo>
                    <a:pt x="352697" y="3266"/>
                  </a:lnTo>
                  <a:lnTo>
                    <a:pt x="354330" y="3266"/>
                  </a:lnTo>
                  <a:lnTo>
                    <a:pt x="356779" y="6531"/>
                  </a:lnTo>
                  <a:lnTo>
                    <a:pt x="357596" y="6531"/>
                  </a:lnTo>
                  <a:lnTo>
                    <a:pt x="357596" y="8981"/>
                  </a:lnTo>
                  <a:lnTo>
                    <a:pt x="355146" y="9797"/>
                  </a:lnTo>
                  <a:lnTo>
                    <a:pt x="351881" y="10614"/>
                  </a:lnTo>
                  <a:lnTo>
                    <a:pt x="351064" y="11430"/>
                  </a:lnTo>
                  <a:lnTo>
                    <a:pt x="347798" y="11430"/>
                  </a:lnTo>
                  <a:lnTo>
                    <a:pt x="346166" y="8164"/>
                  </a:lnTo>
                  <a:lnTo>
                    <a:pt x="343716" y="7348"/>
                  </a:lnTo>
                  <a:lnTo>
                    <a:pt x="343716" y="6531"/>
                  </a:lnTo>
                  <a:lnTo>
                    <a:pt x="345349" y="4082"/>
                  </a:lnTo>
                  <a:lnTo>
                    <a:pt x="348615" y="1633"/>
                  </a:lnTo>
                  <a:close/>
                  <a:moveTo>
                    <a:pt x="435973" y="68580"/>
                  </a:moveTo>
                  <a:lnTo>
                    <a:pt x="436789" y="75111"/>
                  </a:lnTo>
                  <a:lnTo>
                    <a:pt x="436789" y="77561"/>
                  </a:lnTo>
                  <a:lnTo>
                    <a:pt x="435973" y="80010"/>
                  </a:lnTo>
                  <a:lnTo>
                    <a:pt x="435156" y="80826"/>
                  </a:lnTo>
                  <a:lnTo>
                    <a:pt x="434340" y="81643"/>
                  </a:lnTo>
                  <a:lnTo>
                    <a:pt x="431074" y="81643"/>
                  </a:lnTo>
                  <a:lnTo>
                    <a:pt x="426992" y="79194"/>
                  </a:lnTo>
                  <a:lnTo>
                    <a:pt x="424543" y="76744"/>
                  </a:lnTo>
                  <a:lnTo>
                    <a:pt x="423727" y="76744"/>
                  </a:lnTo>
                  <a:lnTo>
                    <a:pt x="423727" y="76744"/>
                  </a:lnTo>
                  <a:lnTo>
                    <a:pt x="424543" y="79194"/>
                  </a:lnTo>
                  <a:lnTo>
                    <a:pt x="424543" y="80826"/>
                  </a:lnTo>
                  <a:lnTo>
                    <a:pt x="424543" y="82459"/>
                  </a:lnTo>
                  <a:lnTo>
                    <a:pt x="423727" y="84092"/>
                  </a:lnTo>
                  <a:lnTo>
                    <a:pt x="422910" y="85725"/>
                  </a:lnTo>
                  <a:lnTo>
                    <a:pt x="421277" y="87358"/>
                  </a:lnTo>
                  <a:lnTo>
                    <a:pt x="418828" y="88991"/>
                  </a:lnTo>
                  <a:lnTo>
                    <a:pt x="411480" y="92256"/>
                  </a:lnTo>
                  <a:lnTo>
                    <a:pt x="410663" y="93889"/>
                  </a:lnTo>
                  <a:lnTo>
                    <a:pt x="408214" y="102054"/>
                  </a:lnTo>
                  <a:lnTo>
                    <a:pt x="407398" y="102870"/>
                  </a:lnTo>
                  <a:lnTo>
                    <a:pt x="406581" y="103686"/>
                  </a:lnTo>
                  <a:lnTo>
                    <a:pt x="404132" y="105319"/>
                  </a:lnTo>
                  <a:lnTo>
                    <a:pt x="402499" y="103686"/>
                  </a:lnTo>
                  <a:lnTo>
                    <a:pt x="401683" y="101237"/>
                  </a:lnTo>
                  <a:lnTo>
                    <a:pt x="401683" y="98788"/>
                  </a:lnTo>
                  <a:lnTo>
                    <a:pt x="404948" y="93889"/>
                  </a:lnTo>
                  <a:lnTo>
                    <a:pt x="407398" y="89807"/>
                  </a:lnTo>
                  <a:lnTo>
                    <a:pt x="408214" y="88174"/>
                  </a:lnTo>
                  <a:lnTo>
                    <a:pt x="409847" y="84092"/>
                  </a:lnTo>
                  <a:lnTo>
                    <a:pt x="406581" y="74295"/>
                  </a:lnTo>
                  <a:lnTo>
                    <a:pt x="400866" y="71846"/>
                  </a:lnTo>
                  <a:lnTo>
                    <a:pt x="394335" y="67764"/>
                  </a:lnTo>
                  <a:lnTo>
                    <a:pt x="391886" y="65314"/>
                  </a:lnTo>
                  <a:lnTo>
                    <a:pt x="388620" y="60416"/>
                  </a:lnTo>
                  <a:lnTo>
                    <a:pt x="386171" y="56334"/>
                  </a:lnTo>
                  <a:lnTo>
                    <a:pt x="383721" y="56334"/>
                  </a:lnTo>
                  <a:lnTo>
                    <a:pt x="381272" y="57150"/>
                  </a:lnTo>
                  <a:lnTo>
                    <a:pt x="377190" y="61232"/>
                  </a:lnTo>
                  <a:lnTo>
                    <a:pt x="374741" y="62865"/>
                  </a:lnTo>
                  <a:lnTo>
                    <a:pt x="373108" y="63681"/>
                  </a:lnTo>
                  <a:lnTo>
                    <a:pt x="373108" y="63681"/>
                  </a:lnTo>
                  <a:lnTo>
                    <a:pt x="369842" y="62865"/>
                  </a:lnTo>
                  <a:lnTo>
                    <a:pt x="366577" y="62865"/>
                  </a:lnTo>
                  <a:lnTo>
                    <a:pt x="364127" y="62865"/>
                  </a:lnTo>
                  <a:lnTo>
                    <a:pt x="363311" y="63681"/>
                  </a:lnTo>
                  <a:lnTo>
                    <a:pt x="360045" y="70213"/>
                  </a:lnTo>
                  <a:lnTo>
                    <a:pt x="357596" y="73479"/>
                  </a:lnTo>
                  <a:lnTo>
                    <a:pt x="355963" y="74295"/>
                  </a:lnTo>
                  <a:lnTo>
                    <a:pt x="355146" y="75928"/>
                  </a:lnTo>
                  <a:lnTo>
                    <a:pt x="354330" y="79194"/>
                  </a:lnTo>
                  <a:lnTo>
                    <a:pt x="352697" y="89807"/>
                  </a:lnTo>
                  <a:lnTo>
                    <a:pt x="351064" y="93889"/>
                  </a:lnTo>
                  <a:lnTo>
                    <a:pt x="351064" y="96339"/>
                  </a:lnTo>
                  <a:lnTo>
                    <a:pt x="351064" y="103686"/>
                  </a:lnTo>
                  <a:lnTo>
                    <a:pt x="351064" y="107769"/>
                  </a:lnTo>
                  <a:lnTo>
                    <a:pt x="349431" y="111034"/>
                  </a:lnTo>
                  <a:lnTo>
                    <a:pt x="348615" y="112667"/>
                  </a:lnTo>
                  <a:lnTo>
                    <a:pt x="346982" y="112667"/>
                  </a:lnTo>
                  <a:lnTo>
                    <a:pt x="344533" y="113484"/>
                  </a:lnTo>
                  <a:lnTo>
                    <a:pt x="342900" y="115116"/>
                  </a:lnTo>
                  <a:lnTo>
                    <a:pt x="341267" y="117566"/>
                  </a:lnTo>
                  <a:lnTo>
                    <a:pt x="339634" y="123281"/>
                  </a:lnTo>
                  <a:lnTo>
                    <a:pt x="337185" y="125730"/>
                  </a:lnTo>
                  <a:lnTo>
                    <a:pt x="334736" y="124914"/>
                  </a:lnTo>
                  <a:lnTo>
                    <a:pt x="333103" y="122464"/>
                  </a:lnTo>
                  <a:lnTo>
                    <a:pt x="329837" y="120831"/>
                  </a:lnTo>
                  <a:lnTo>
                    <a:pt x="327388" y="120015"/>
                  </a:lnTo>
                  <a:lnTo>
                    <a:pt x="324122" y="117566"/>
                  </a:lnTo>
                  <a:lnTo>
                    <a:pt x="322489" y="114300"/>
                  </a:lnTo>
                  <a:lnTo>
                    <a:pt x="320040" y="114300"/>
                  </a:lnTo>
                  <a:lnTo>
                    <a:pt x="318407" y="116749"/>
                  </a:lnTo>
                  <a:lnTo>
                    <a:pt x="317591" y="118382"/>
                  </a:lnTo>
                  <a:lnTo>
                    <a:pt x="313509" y="120015"/>
                  </a:lnTo>
                  <a:lnTo>
                    <a:pt x="311059" y="121648"/>
                  </a:lnTo>
                  <a:lnTo>
                    <a:pt x="307794" y="121648"/>
                  </a:lnTo>
                  <a:lnTo>
                    <a:pt x="306977" y="120015"/>
                  </a:lnTo>
                  <a:lnTo>
                    <a:pt x="302895" y="119199"/>
                  </a:lnTo>
                  <a:lnTo>
                    <a:pt x="297996" y="118382"/>
                  </a:lnTo>
                  <a:lnTo>
                    <a:pt x="296363" y="118382"/>
                  </a:lnTo>
                  <a:lnTo>
                    <a:pt x="295547" y="115933"/>
                  </a:lnTo>
                  <a:lnTo>
                    <a:pt x="293914" y="112667"/>
                  </a:lnTo>
                  <a:lnTo>
                    <a:pt x="290648" y="106136"/>
                  </a:lnTo>
                  <a:lnTo>
                    <a:pt x="289016" y="103686"/>
                  </a:lnTo>
                  <a:lnTo>
                    <a:pt x="286566" y="98788"/>
                  </a:lnTo>
                  <a:lnTo>
                    <a:pt x="283301" y="93073"/>
                  </a:lnTo>
                  <a:lnTo>
                    <a:pt x="282484" y="93073"/>
                  </a:lnTo>
                  <a:lnTo>
                    <a:pt x="280035" y="93073"/>
                  </a:lnTo>
                  <a:lnTo>
                    <a:pt x="276770" y="93073"/>
                  </a:lnTo>
                  <a:lnTo>
                    <a:pt x="275137" y="94706"/>
                  </a:lnTo>
                  <a:lnTo>
                    <a:pt x="273504" y="96339"/>
                  </a:lnTo>
                  <a:lnTo>
                    <a:pt x="273504" y="97971"/>
                  </a:lnTo>
                  <a:lnTo>
                    <a:pt x="275137" y="102870"/>
                  </a:lnTo>
                  <a:lnTo>
                    <a:pt x="275137" y="103686"/>
                  </a:lnTo>
                  <a:lnTo>
                    <a:pt x="274320" y="104503"/>
                  </a:lnTo>
                  <a:lnTo>
                    <a:pt x="271054" y="102870"/>
                  </a:lnTo>
                  <a:lnTo>
                    <a:pt x="267788" y="102870"/>
                  </a:lnTo>
                  <a:lnTo>
                    <a:pt x="266972" y="104503"/>
                  </a:lnTo>
                  <a:lnTo>
                    <a:pt x="264523" y="104503"/>
                  </a:lnTo>
                  <a:lnTo>
                    <a:pt x="257991" y="105319"/>
                  </a:lnTo>
                  <a:lnTo>
                    <a:pt x="260441" y="109401"/>
                  </a:lnTo>
                  <a:lnTo>
                    <a:pt x="261257" y="111034"/>
                  </a:lnTo>
                  <a:lnTo>
                    <a:pt x="261257" y="113484"/>
                  </a:lnTo>
                  <a:lnTo>
                    <a:pt x="260441" y="117566"/>
                  </a:lnTo>
                  <a:lnTo>
                    <a:pt x="258808" y="121648"/>
                  </a:lnTo>
                  <a:lnTo>
                    <a:pt x="257175" y="124914"/>
                  </a:lnTo>
                  <a:lnTo>
                    <a:pt x="253909" y="128179"/>
                  </a:lnTo>
                  <a:lnTo>
                    <a:pt x="257991" y="131445"/>
                  </a:lnTo>
                  <a:lnTo>
                    <a:pt x="254726" y="135527"/>
                  </a:lnTo>
                  <a:lnTo>
                    <a:pt x="253093" y="137160"/>
                  </a:lnTo>
                  <a:lnTo>
                    <a:pt x="251460" y="137160"/>
                  </a:lnTo>
                  <a:lnTo>
                    <a:pt x="248194" y="135527"/>
                  </a:lnTo>
                  <a:lnTo>
                    <a:pt x="240846" y="132261"/>
                  </a:lnTo>
                  <a:lnTo>
                    <a:pt x="237581" y="130629"/>
                  </a:lnTo>
                  <a:lnTo>
                    <a:pt x="234315" y="130629"/>
                  </a:lnTo>
                  <a:lnTo>
                    <a:pt x="232682" y="130629"/>
                  </a:lnTo>
                  <a:lnTo>
                    <a:pt x="226151" y="128179"/>
                  </a:lnTo>
                  <a:lnTo>
                    <a:pt x="224518" y="128179"/>
                  </a:lnTo>
                  <a:lnTo>
                    <a:pt x="222069" y="128996"/>
                  </a:lnTo>
                  <a:lnTo>
                    <a:pt x="222069" y="131445"/>
                  </a:lnTo>
                  <a:lnTo>
                    <a:pt x="222069" y="137976"/>
                  </a:lnTo>
                  <a:lnTo>
                    <a:pt x="222069" y="142875"/>
                  </a:lnTo>
                  <a:lnTo>
                    <a:pt x="221252" y="146141"/>
                  </a:lnTo>
                  <a:lnTo>
                    <a:pt x="224518" y="146957"/>
                  </a:lnTo>
                  <a:lnTo>
                    <a:pt x="222069" y="152672"/>
                  </a:lnTo>
                  <a:lnTo>
                    <a:pt x="216354" y="148590"/>
                  </a:lnTo>
                  <a:lnTo>
                    <a:pt x="212271" y="146141"/>
                  </a:lnTo>
                  <a:lnTo>
                    <a:pt x="209822" y="149406"/>
                  </a:lnTo>
                  <a:lnTo>
                    <a:pt x="203291" y="155121"/>
                  </a:lnTo>
                  <a:lnTo>
                    <a:pt x="200025" y="166551"/>
                  </a:lnTo>
                  <a:lnTo>
                    <a:pt x="200025" y="166551"/>
                  </a:lnTo>
                  <a:lnTo>
                    <a:pt x="198392" y="169817"/>
                  </a:lnTo>
                  <a:lnTo>
                    <a:pt x="195943" y="171450"/>
                  </a:lnTo>
                  <a:lnTo>
                    <a:pt x="194310" y="172266"/>
                  </a:lnTo>
                  <a:lnTo>
                    <a:pt x="193494" y="175532"/>
                  </a:lnTo>
                  <a:lnTo>
                    <a:pt x="195943" y="180431"/>
                  </a:lnTo>
                  <a:lnTo>
                    <a:pt x="197576" y="182880"/>
                  </a:lnTo>
                  <a:lnTo>
                    <a:pt x="198392" y="186962"/>
                  </a:lnTo>
                  <a:lnTo>
                    <a:pt x="198392" y="189411"/>
                  </a:lnTo>
                  <a:lnTo>
                    <a:pt x="198392" y="191044"/>
                  </a:lnTo>
                  <a:lnTo>
                    <a:pt x="195943" y="194310"/>
                  </a:lnTo>
                  <a:lnTo>
                    <a:pt x="190228" y="203291"/>
                  </a:lnTo>
                  <a:lnTo>
                    <a:pt x="184513" y="212271"/>
                  </a:lnTo>
                  <a:lnTo>
                    <a:pt x="182063" y="214721"/>
                  </a:lnTo>
                  <a:lnTo>
                    <a:pt x="182880" y="222069"/>
                  </a:lnTo>
                  <a:lnTo>
                    <a:pt x="181247" y="224518"/>
                  </a:lnTo>
                  <a:lnTo>
                    <a:pt x="177981" y="226967"/>
                  </a:lnTo>
                  <a:lnTo>
                    <a:pt x="176348" y="227784"/>
                  </a:lnTo>
                  <a:lnTo>
                    <a:pt x="174716" y="228600"/>
                  </a:lnTo>
                  <a:lnTo>
                    <a:pt x="168184" y="229416"/>
                  </a:lnTo>
                  <a:lnTo>
                    <a:pt x="169001" y="237581"/>
                  </a:lnTo>
                  <a:lnTo>
                    <a:pt x="169817" y="240846"/>
                  </a:lnTo>
                  <a:lnTo>
                    <a:pt x="169817" y="243296"/>
                  </a:lnTo>
                  <a:lnTo>
                    <a:pt x="169001" y="244929"/>
                  </a:lnTo>
                  <a:lnTo>
                    <a:pt x="168184" y="249011"/>
                  </a:lnTo>
                  <a:lnTo>
                    <a:pt x="167368" y="262890"/>
                  </a:lnTo>
                  <a:lnTo>
                    <a:pt x="166552" y="264523"/>
                  </a:lnTo>
                  <a:lnTo>
                    <a:pt x="165735" y="268605"/>
                  </a:lnTo>
                  <a:lnTo>
                    <a:pt x="161653" y="277586"/>
                  </a:lnTo>
                  <a:lnTo>
                    <a:pt x="158387" y="283301"/>
                  </a:lnTo>
                  <a:lnTo>
                    <a:pt x="153488" y="291465"/>
                  </a:lnTo>
                  <a:lnTo>
                    <a:pt x="157571" y="293914"/>
                  </a:lnTo>
                  <a:lnTo>
                    <a:pt x="160837" y="295547"/>
                  </a:lnTo>
                  <a:lnTo>
                    <a:pt x="161653" y="298813"/>
                  </a:lnTo>
                  <a:lnTo>
                    <a:pt x="162469" y="303711"/>
                  </a:lnTo>
                  <a:lnTo>
                    <a:pt x="162469" y="306977"/>
                  </a:lnTo>
                  <a:lnTo>
                    <a:pt x="160837" y="310243"/>
                  </a:lnTo>
                  <a:lnTo>
                    <a:pt x="160020" y="312692"/>
                  </a:lnTo>
                  <a:lnTo>
                    <a:pt x="159204" y="313509"/>
                  </a:lnTo>
                  <a:lnTo>
                    <a:pt x="154305" y="312692"/>
                  </a:lnTo>
                  <a:lnTo>
                    <a:pt x="147773" y="311059"/>
                  </a:lnTo>
                  <a:lnTo>
                    <a:pt x="146141" y="311059"/>
                  </a:lnTo>
                  <a:lnTo>
                    <a:pt x="142875" y="311876"/>
                  </a:lnTo>
                  <a:lnTo>
                    <a:pt x="139609" y="313509"/>
                  </a:lnTo>
                  <a:lnTo>
                    <a:pt x="137977" y="315141"/>
                  </a:lnTo>
                  <a:lnTo>
                    <a:pt x="137160" y="315958"/>
                  </a:lnTo>
                  <a:lnTo>
                    <a:pt x="134711" y="319224"/>
                  </a:lnTo>
                  <a:lnTo>
                    <a:pt x="130629" y="325755"/>
                  </a:lnTo>
                  <a:lnTo>
                    <a:pt x="128179" y="328204"/>
                  </a:lnTo>
                  <a:lnTo>
                    <a:pt x="128996" y="332286"/>
                  </a:lnTo>
                  <a:lnTo>
                    <a:pt x="125730" y="339634"/>
                  </a:lnTo>
                  <a:lnTo>
                    <a:pt x="128179" y="346982"/>
                  </a:lnTo>
                  <a:lnTo>
                    <a:pt x="128179" y="346982"/>
                  </a:lnTo>
                  <a:lnTo>
                    <a:pt x="128996" y="350248"/>
                  </a:lnTo>
                  <a:lnTo>
                    <a:pt x="127363" y="351881"/>
                  </a:lnTo>
                  <a:lnTo>
                    <a:pt x="126546" y="352697"/>
                  </a:lnTo>
                  <a:lnTo>
                    <a:pt x="126546" y="355963"/>
                  </a:lnTo>
                  <a:lnTo>
                    <a:pt x="126546" y="360045"/>
                  </a:lnTo>
                  <a:lnTo>
                    <a:pt x="126546" y="362494"/>
                  </a:lnTo>
                  <a:lnTo>
                    <a:pt x="126546" y="364944"/>
                  </a:lnTo>
                  <a:lnTo>
                    <a:pt x="129812" y="375557"/>
                  </a:lnTo>
                  <a:lnTo>
                    <a:pt x="129812" y="378006"/>
                  </a:lnTo>
                  <a:lnTo>
                    <a:pt x="129812" y="379639"/>
                  </a:lnTo>
                  <a:lnTo>
                    <a:pt x="128996" y="386171"/>
                  </a:lnTo>
                  <a:lnTo>
                    <a:pt x="127363" y="395151"/>
                  </a:lnTo>
                  <a:lnTo>
                    <a:pt x="129812" y="397601"/>
                  </a:lnTo>
                  <a:lnTo>
                    <a:pt x="133078" y="400050"/>
                  </a:lnTo>
                  <a:lnTo>
                    <a:pt x="134711" y="400866"/>
                  </a:lnTo>
                  <a:lnTo>
                    <a:pt x="137160" y="404132"/>
                  </a:lnTo>
                  <a:lnTo>
                    <a:pt x="138793" y="407398"/>
                  </a:lnTo>
                  <a:lnTo>
                    <a:pt x="138793" y="409847"/>
                  </a:lnTo>
                  <a:lnTo>
                    <a:pt x="137977" y="412296"/>
                  </a:lnTo>
                  <a:lnTo>
                    <a:pt x="137160" y="413929"/>
                  </a:lnTo>
                  <a:lnTo>
                    <a:pt x="136344" y="416379"/>
                  </a:lnTo>
                  <a:lnTo>
                    <a:pt x="136344" y="418011"/>
                  </a:lnTo>
                  <a:lnTo>
                    <a:pt x="136344" y="418828"/>
                  </a:lnTo>
                  <a:lnTo>
                    <a:pt x="133078" y="418828"/>
                  </a:lnTo>
                  <a:lnTo>
                    <a:pt x="131445" y="419644"/>
                  </a:lnTo>
                  <a:lnTo>
                    <a:pt x="130629" y="420461"/>
                  </a:lnTo>
                  <a:lnTo>
                    <a:pt x="130629" y="424543"/>
                  </a:lnTo>
                  <a:lnTo>
                    <a:pt x="133078" y="431074"/>
                  </a:lnTo>
                  <a:lnTo>
                    <a:pt x="134711" y="435973"/>
                  </a:lnTo>
                  <a:lnTo>
                    <a:pt x="135527" y="439239"/>
                  </a:lnTo>
                  <a:lnTo>
                    <a:pt x="134711" y="442504"/>
                  </a:lnTo>
                  <a:lnTo>
                    <a:pt x="133894" y="444137"/>
                  </a:lnTo>
                  <a:lnTo>
                    <a:pt x="133894" y="446586"/>
                  </a:lnTo>
                  <a:lnTo>
                    <a:pt x="133078" y="450669"/>
                  </a:lnTo>
                  <a:lnTo>
                    <a:pt x="131445" y="453118"/>
                  </a:lnTo>
                  <a:lnTo>
                    <a:pt x="129812" y="455567"/>
                  </a:lnTo>
                  <a:lnTo>
                    <a:pt x="126546" y="457200"/>
                  </a:lnTo>
                  <a:lnTo>
                    <a:pt x="124913" y="458016"/>
                  </a:lnTo>
                  <a:lnTo>
                    <a:pt x="123281" y="458016"/>
                  </a:lnTo>
                  <a:lnTo>
                    <a:pt x="122464" y="458833"/>
                  </a:lnTo>
                  <a:lnTo>
                    <a:pt x="121648" y="461282"/>
                  </a:lnTo>
                  <a:lnTo>
                    <a:pt x="120831" y="463731"/>
                  </a:lnTo>
                  <a:lnTo>
                    <a:pt x="118382" y="466997"/>
                  </a:lnTo>
                  <a:lnTo>
                    <a:pt x="118382" y="467814"/>
                  </a:lnTo>
                  <a:lnTo>
                    <a:pt x="119198" y="471896"/>
                  </a:lnTo>
                  <a:lnTo>
                    <a:pt x="120015" y="476794"/>
                  </a:lnTo>
                  <a:lnTo>
                    <a:pt x="119198" y="480876"/>
                  </a:lnTo>
                  <a:lnTo>
                    <a:pt x="118382" y="484959"/>
                  </a:lnTo>
                  <a:lnTo>
                    <a:pt x="117566" y="488224"/>
                  </a:lnTo>
                  <a:lnTo>
                    <a:pt x="115933" y="489041"/>
                  </a:lnTo>
                  <a:lnTo>
                    <a:pt x="115116" y="488224"/>
                  </a:lnTo>
                  <a:lnTo>
                    <a:pt x="113484" y="484142"/>
                  </a:lnTo>
                  <a:lnTo>
                    <a:pt x="113484" y="483326"/>
                  </a:lnTo>
                  <a:lnTo>
                    <a:pt x="113484" y="481693"/>
                  </a:lnTo>
                  <a:lnTo>
                    <a:pt x="109402" y="480060"/>
                  </a:lnTo>
                  <a:lnTo>
                    <a:pt x="108585" y="480060"/>
                  </a:lnTo>
                  <a:lnTo>
                    <a:pt x="106952" y="479244"/>
                  </a:lnTo>
                  <a:lnTo>
                    <a:pt x="106136" y="479244"/>
                  </a:lnTo>
                  <a:lnTo>
                    <a:pt x="104503" y="478427"/>
                  </a:lnTo>
                  <a:lnTo>
                    <a:pt x="102870" y="475161"/>
                  </a:lnTo>
                  <a:lnTo>
                    <a:pt x="101237" y="471896"/>
                  </a:lnTo>
                  <a:lnTo>
                    <a:pt x="101237" y="470263"/>
                  </a:lnTo>
                  <a:lnTo>
                    <a:pt x="101237" y="464548"/>
                  </a:lnTo>
                  <a:lnTo>
                    <a:pt x="100421" y="462099"/>
                  </a:lnTo>
                  <a:lnTo>
                    <a:pt x="100421" y="459649"/>
                  </a:lnTo>
                  <a:lnTo>
                    <a:pt x="99604" y="462099"/>
                  </a:lnTo>
                  <a:lnTo>
                    <a:pt x="100421" y="465364"/>
                  </a:lnTo>
                  <a:lnTo>
                    <a:pt x="98788" y="466997"/>
                  </a:lnTo>
                  <a:lnTo>
                    <a:pt x="97155" y="467814"/>
                  </a:lnTo>
                  <a:lnTo>
                    <a:pt x="97155" y="470263"/>
                  </a:lnTo>
                  <a:lnTo>
                    <a:pt x="97971" y="470263"/>
                  </a:lnTo>
                  <a:lnTo>
                    <a:pt x="97971" y="472712"/>
                  </a:lnTo>
                  <a:lnTo>
                    <a:pt x="97971" y="475978"/>
                  </a:lnTo>
                  <a:lnTo>
                    <a:pt x="94706" y="483326"/>
                  </a:lnTo>
                  <a:lnTo>
                    <a:pt x="93889" y="484142"/>
                  </a:lnTo>
                  <a:lnTo>
                    <a:pt x="93073" y="484959"/>
                  </a:lnTo>
                  <a:lnTo>
                    <a:pt x="91440" y="484142"/>
                  </a:lnTo>
                  <a:lnTo>
                    <a:pt x="88991" y="485775"/>
                  </a:lnTo>
                  <a:lnTo>
                    <a:pt x="87358" y="485775"/>
                  </a:lnTo>
                  <a:lnTo>
                    <a:pt x="86541" y="483326"/>
                  </a:lnTo>
                  <a:lnTo>
                    <a:pt x="84092" y="480060"/>
                  </a:lnTo>
                  <a:lnTo>
                    <a:pt x="82459" y="480060"/>
                  </a:lnTo>
                  <a:lnTo>
                    <a:pt x="83276" y="481693"/>
                  </a:lnTo>
                  <a:lnTo>
                    <a:pt x="84092" y="483326"/>
                  </a:lnTo>
                  <a:lnTo>
                    <a:pt x="83276" y="484959"/>
                  </a:lnTo>
                  <a:lnTo>
                    <a:pt x="82459" y="485775"/>
                  </a:lnTo>
                  <a:lnTo>
                    <a:pt x="81643" y="486591"/>
                  </a:lnTo>
                  <a:lnTo>
                    <a:pt x="77561" y="489041"/>
                  </a:lnTo>
                  <a:lnTo>
                    <a:pt x="79194" y="490674"/>
                  </a:lnTo>
                  <a:lnTo>
                    <a:pt x="78377" y="492306"/>
                  </a:lnTo>
                  <a:lnTo>
                    <a:pt x="76744" y="492306"/>
                  </a:lnTo>
                  <a:lnTo>
                    <a:pt x="75928" y="493123"/>
                  </a:lnTo>
                  <a:lnTo>
                    <a:pt x="75928" y="493939"/>
                  </a:lnTo>
                  <a:lnTo>
                    <a:pt x="71846" y="497205"/>
                  </a:lnTo>
                  <a:lnTo>
                    <a:pt x="65314" y="505369"/>
                  </a:lnTo>
                  <a:lnTo>
                    <a:pt x="62048" y="507819"/>
                  </a:lnTo>
                  <a:lnTo>
                    <a:pt x="59599" y="510268"/>
                  </a:lnTo>
                  <a:lnTo>
                    <a:pt x="57150" y="510268"/>
                  </a:lnTo>
                  <a:lnTo>
                    <a:pt x="54701" y="512717"/>
                  </a:lnTo>
                  <a:lnTo>
                    <a:pt x="48169" y="514350"/>
                  </a:lnTo>
                  <a:lnTo>
                    <a:pt x="43271" y="513534"/>
                  </a:lnTo>
                  <a:lnTo>
                    <a:pt x="40005" y="514350"/>
                  </a:lnTo>
                  <a:lnTo>
                    <a:pt x="38372" y="512717"/>
                  </a:lnTo>
                  <a:lnTo>
                    <a:pt x="38372" y="511901"/>
                  </a:lnTo>
                  <a:lnTo>
                    <a:pt x="38372" y="511084"/>
                  </a:lnTo>
                  <a:lnTo>
                    <a:pt x="38372" y="510268"/>
                  </a:lnTo>
                  <a:lnTo>
                    <a:pt x="37556" y="510268"/>
                  </a:lnTo>
                  <a:lnTo>
                    <a:pt x="35923" y="510268"/>
                  </a:lnTo>
                  <a:lnTo>
                    <a:pt x="35106" y="511084"/>
                  </a:lnTo>
                  <a:lnTo>
                    <a:pt x="35106" y="512717"/>
                  </a:lnTo>
                  <a:lnTo>
                    <a:pt x="34290" y="513534"/>
                  </a:lnTo>
                  <a:lnTo>
                    <a:pt x="31841" y="512717"/>
                  </a:lnTo>
                  <a:lnTo>
                    <a:pt x="31024" y="511901"/>
                  </a:lnTo>
                  <a:lnTo>
                    <a:pt x="31841" y="510268"/>
                  </a:lnTo>
                  <a:lnTo>
                    <a:pt x="33473" y="508635"/>
                  </a:lnTo>
                  <a:lnTo>
                    <a:pt x="33473" y="508635"/>
                  </a:lnTo>
                  <a:lnTo>
                    <a:pt x="33473" y="507819"/>
                  </a:lnTo>
                  <a:lnTo>
                    <a:pt x="32657" y="507819"/>
                  </a:lnTo>
                  <a:lnTo>
                    <a:pt x="30208" y="507819"/>
                  </a:lnTo>
                  <a:lnTo>
                    <a:pt x="28575" y="507819"/>
                  </a:lnTo>
                  <a:lnTo>
                    <a:pt x="22860" y="504553"/>
                  </a:lnTo>
                  <a:lnTo>
                    <a:pt x="21227" y="502920"/>
                  </a:lnTo>
                  <a:lnTo>
                    <a:pt x="17145" y="499654"/>
                  </a:lnTo>
                  <a:lnTo>
                    <a:pt x="15512" y="496389"/>
                  </a:lnTo>
                  <a:lnTo>
                    <a:pt x="14696" y="493123"/>
                  </a:lnTo>
                  <a:lnTo>
                    <a:pt x="14696" y="489857"/>
                  </a:lnTo>
                  <a:lnTo>
                    <a:pt x="15512" y="484959"/>
                  </a:lnTo>
                  <a:lnTo>
                    <a:pt x="16329" y="484142"/>
                  </a:lnTo>
                  <a:lnTo>
                    <a:pt x="20411" y="485775"/>
                  </a:lnTo>
                  <a:lnTo>
                    <a:pt x="24493" y="488224"/>
                  </a:lnTo>
                  <a:lnTo>
                    <a:pt x="25309" y="488224"/>
                  </a:lnTo>
                  <a:lnTo>
                    <a:pt x="26942" y="485775"/>
                  </a:lnTo>
                  <a:lnTo>
                    <a:pt x="29391" y="484142"/>
                  </a:lnTo>
                  <a:lnTo>
                    <a:pt x="28575" y="483326"/>
                  </a:lnTo>
                  <a:lnTo>
                    <a:pt x="25309" y="485775"/>
                  </a:lnTo>
                  <a:lnTo>
                    <a:pt x="23677" y="484959"/>
                  </a:lnTo>
                  <a:lnTo>
                    <a:pt x="21227" y="482509"/>
                  </a:lnTo>
                  <a:lnTo>
                    <a:pt x="21227" y="481693"/>
                  </a:lnTo>
                  <a:lnTo>
                    <a:pt x="22044" y="480876"/>
                  </a:lnTo>
                  <a:lnTo>
                    <a:pt x="22044" y="479244"/>
                  </a:lnTo>
                  <a:lnTo>
                    <a:pt x="21227" y="477611"/>
                  </a:lnTo>
                  <a:lnTo>
                    <a:pt x="21227" y="475161"/>
                  </a:lnTo>
                  <a:lnTo>
                    <a:pt x="22860" y="472712"/>
                  </a:lnTo>
                  <a:lnTo>
                    <a:pt x="25309" y="470263"/>
                  </a:lnTo>
                  <a:lnTo>
                    <a:pt x="26942" y="467814"/>
                  </a:lnTo>
                  <a:lnTo>
                    <a:pt x="28575" y="466181"/>
                  </a:lnTo>
                  <a:lnTo>
                    <a:pt x="28575" y="465364"/>
                  </a:lnTo>
                  <a:lnTo>
                    <a:pt x="26126" y="466181"/>
                  </a:lnTo>
                  <a:lnTo>
                    <a:pt x="24493" y="467814"/>
                  </a:lnTo>
                  <a:lnTo>
                    <a:pt x="22044" y="470263"/>
                  </a:lnTo>
                  <a:lnTo>
                    <a:pt x="19594" y="471896"/>
                  </a:lnTo>
                  <a:lnTo>
                    <a:pt x="17145" y="472712"/>
                  </a:lnTo>
                  <a:lnTo>
                    <a:pt x="16329" y="473529"/>
                  </a:lnTo>
                  <a:lnTo>
                    <a:pt x="14696" y="474345"/>
                  </a:lnTo>
                  <a:lnTo>
                    <a:pt x="13063" y="476794"/>
                  </a:lnTo>
                  <a:lnTo>
                    <a:pt x="11430" y="477611"/>
                  </a:lnTo>
                  <a:lnTo>
                    <a:pt x="8164" y="477611"/>
                  </a:lnTo>
                  <a:lnTo>
                    <a:pt x="7348" y="475161"/>
                  </a:lnTo>
                  <a:lnTo>
                    <a:pt x="8164" y="467814"/>
                  </a:lnTo>
                  <a:lnTo>
                    <a:pt x="8981" y="464548"/>
                  </a:lnTo>
                  <a:lnTo>
                    <a:pt x="9797" y="462099"/>
                  </a:lnTo>
                  <a:lnTo>
                    <a:pt x="11430" y="461282"/>
                  </a:lnTo>
                  <a:lnTo>
                    <a:pt x="12246" y="459649"/>
                  </a:lnTo>
                  <a:lnTo>
                    <a:pt x="13063" y="459649"/>
                  </a:lnTo>
                  <a:lnTo>
                    <a:pt x="13879" y="460466"/>
                  </a:lnTo>
                  <a:lnTo>
                    <a:pt x="17145" y="461282"/>
                  </a:lnTo>
                  <a:lnTo>
                    <a:pt x="18778" y="458833"/>
                  </a:lnTo>
                  <a:lnTo>
                    <a:pt x="21227" y="458833"/>
                  </a:lnTo>
                  <a:lnTo>
                    <a:pt x="25309" y="456384"/>
                  </a:lnTo>
                  <a:lnTo>
                    <a:pt x="25309" y="455567"/>
                  </a:lnTo>
                  <a:lnTo>
                    <a:pt x="22860" y="456384"/>
                  </a:lnTo>
                  <a:lnTo>
                    <a:pt x="21227" y="456384"/>
                  </a:lnTo>
                  <a:lnTo>
                    <a:pt x="18778" y="457200"/>
                  </a:lnTo>
                  <a:lnTo>
                    <a:pt x="17962" y="456384"/>
                  </a:lnTo>
                  <a:lnTo>
                    <a:pt x="17145" y="454751"/>
                  </a:lnTo>
                  <a:lnTo>
                    <a:pt x="17962" y="453118"/>
                  </a:lnTo>
                  <a:lnTo>
                    <a:pt x="21227" y="449036"/>
                  </a:lnTo>
                  <a:lnTo>
                    <a:pt x="22044" y="447403"/>
                  </a:lnTo>
                  <a:lnTo>
                    <a:pt x="22860" y="445770"/>
                  </a:lnTo>
                  <a:lnTo>
                    <a:pt x="22860" y="444954"/>
                  </a:lnTo>
                  <a:lnTo>
                    <a:pt x="23677" y="442504"/>
                  </a:lnTo>
                  <a:lnTo>
                    <a:pt x="26942" y="438422"/>
                  </a:lnTo>
                  <a:lnTo>
                    <a:pt x="29391" y="436789"/>
                  </a:lnTo>
                  <a:lnTo>
                    <a:pt x="30208" y="438422"/>
                  </a:lnTo>
                  <a:lnTo>
                    <a:pt x="29391" y="443321"/>
                  </a:lnTo>
                  <a:lnTo>
                    <a:pt x="29391" y="444954"/>
                  </a:lnTo>
                  <a:lnTo>
                    <a:pt x="31841" y="437606"/>
                  </a:lnTo>
                  <a:lnTo>
                    <a:pt x="32657" y="435973"/>
                  </a:lnTo>
                  <a:lnTo>
                    <a:pt x="33473" y="435156"/>
                  </a:lnTo>
                  <a:lnTo>
                    <a:pt x="35923" y="434340"/>
                  </a:lnTo>
                  <a:lnTo>
                    <a:pt x="36739" y="433524"/>
                  </a:lnTo>
                  <a:lnTo>
                    <a:pt x="33473" y="433524"/>
                  </a:lnTo>
                  <a:lnTo>
                    <a:pt x="26126" y="435973"/>
                  </a:lnTo>
                  <a:lnTo>
                    <a:pt x="22860" y="438422"/>
                  </a:lnTo>
                  <a:lnTo>
                    <a:pt x="22044" y="440055"/>
                  </a:lnTo>
                  <a:lnTo>
                    <a:pt x="19594" y="442504"/>
                  </a:lnTo>
                  <a:lnTo>
                    <a:pt x="18778" y="444137"/>
                  </a:lnTo>
                  <a:lnTo>
                    <a:pt x="17962" y="446586"/>
                  </a:lnTo>
                  <a:lnTo>
                    <a:pt x="16329" y="448219"/>
                  </a:lnTo>
                  <a:lnTo>
                    <a:pt x="14696" y="449036"/>
                  </a:lnTo>
                  <a:lnTo>
                    <a:pt x="12246" y="452301"/>
                  </a:lnTo>
                  <a:lnTo>
                    <a:pt x="11430" y="454751"/>
                  </a:lnTo>
                  <a:lnTo>
                    <a:pt x="8981" y="457200"/>
                  </a:lnTo>
                  <a:lnTo>
                    <a:pt x="7348" y="458833"/>
                  </a:lnTo>
                  <a:lnTo>
                    <a:pt x="6531" y="459649"/>
                  </a:lnTo>
                  <a:lnTo>
                    <a:pt x="5715" y="461282"/>
                  </a:lnTo>
                  <a:lnTo>
                    <a:pt x="4898" y="461282"/>
                  </a:lnTo>
                  <a:lnTo>
                    <a:pt x="4082" y="460466"/>
                  </a:lnTo>
                  <a:lnTo>
                    <a:pt x="4082" y="458016"/>
                  </a:lnTo>
                  <a:lnTo>
                    <a:pt x="4082" y="454751"/>
                  </a:lnTo>
                  <a:lnTo>
                    <a:pt x="4898" y="452301"/>
                  </a:lnTo>
                  <a:lnTo>
                    <a:pt x="5715" y="449852"/>
                  </a:lnTo>
                  <a:lnTo>
                    <a:pt x="4898" y="447403"/>
                  </a:lnTo>
                  <a:lnTo>
                    <a:pt x="5715" y="445770"/>
                  </a:lnTo>
                  <a:lnTo>
                    <a:pt x="6531" y="445770"/>
                  </a:lnTo>
                  <a:lnTo>
                    <a:pt x="8164" y="446586"/>
                  </a:lnTo>
                  <a:lnTo>
                    <a:pt x="9797" y="446586"/>
                  </a:lnTo>
                  <a:lnTo>
                    <a:pt x="13063" y="444954"/>
                  </a:lnTo>
                  <a:lnTo>
                    <a:pt x="12246" y="444137"/>
                  </a:lnTo>
                  <a:lnTo>
                    <a:pt x="10613" y="444137"/>
                  </a:lnTo>
                  <a:lnTo>
                    <a:pt x="8164" y="444137"/>
                  </a:lnTo>
                  <a:lnTo>
                    <a:pt x="5715" y="442504"/>
                  </a:lnTo>
                  <a:lnTo>
                    <a:pt x="4082" y="439239"/>
                  </a:lnTo>
                  <a:lnTo>
                    <a:pt x="3266" y="434340"/>
                  </a:lnTo>
                  <a:lnTo>
                    <a:pt x="4082" y="432707"/>
                  </a:lnTo>
                  <a:lnTo>
                    <a:pt x="10613" y="427809"/>
                  </a:lnTo>
                  <a:lnTo>
                    <a:pt x="12246" y="425359"/>
                  </a:lnTo>
                  <a:lnTo>
                    <a:pt x="11430" y="425359"/>
                  </a:lnTo>
                  <a:lnTo>
                    <a:pt x="8981" y="427809"/>
                  </a:lnTo>
                  <a:lnTo>
                    <a:pt x="5715" y="429441"/>
                  </a:lnTo>
                  <a:lnTo>
                    <a:pt x="3266" y="426992"/>
                  </a:lnTo>
                  <a:lnTo>
                    <a:pt x="2449" y="424543"/>
                  </a:lnTo>
                  <a:lnTo>
                    <a:pt x="1633" y="419644"/>
                  </a:lnTo>
                  <a:lnTo>
                    <a:pt x="1633" y="417195"/>
                  </a:lnTo>
                  <a:lnTo>
                    <a:pt x="1633" y="413929"/>
                  </a:lnTo>
                  <a:lnTo>
                    <a:pt x="3266" y="413113"/>
                  </a:lnTo>
                  <a:lnTo>
                    <a:pt x="4898" y="413929"/>
                  </a:lnTo>
                  <a:lnTo>
                    <a:pt x="6531" y="413929"/>
                  </a:lnTo>
                  <a:lnTo>
                    <a:pt x="9797" y="413929"/>
                  </a:lnTo>
                  <a:lnTo>
                    <a:pt x="17962" y="411480"/>
                  </a:lnTo>
                  <a:lnTo>
                    <a:pt x="22860" y="413113"/>
                  </a:lnTo>
                  <a:lnTo>
                    <a:pt x="25309" y="413113"/>
                  </a:lnTo>
                  <a:lnTo>
                    <a:pt x="28575" y="411480"/>
                  </a:lnTo>
                  <a:lnTo>
                    <a:pt x="31024" y="411480"/>
                  </a:lnTo>
                  <a:lnTo>
                    <a:pt x="33473" y="413113"/>
                  </a:lnTo>
                  <a:lnTo>
                    <a:pt x="34290" y="414746"/>
                  </a:lnTo>
                  <a:lnTo>
                    <a:pt x="34290" y="417195"/>
                  </a:lnTo>
                  <a:lnTo>
                    <a:pt x="35106" y="418828"/>
                  </a:lnTo>
                  <a:lnTo>
                    <a:pt x="35923" y="418011"/>
                  </a:lnTo>
                  <a:lnTo>
                    <a:pt x="35106" y="416379"/>
                  </a:lnTo>
                  <a:lnTo>
                    <a:pt x="35106" y="413929"/>
                  </a:lnTo>
                  <a:lnTo>
                    <a:pt x="43271" y="410664"/>
                  </a:lnTo>
                  <a:lnTo>
                    <a:pt x="44087" y="409847"/>
                  </a:lnTo>
                  <a:lnTo>
                    <a:pt x="40821" y="409847"/>
                  </a:lnTo>
                  <a:lnTo>
                    <a:pt x="40005" y="407398"/>
                  </a:lnTo>
                  <a:lnTo>
                    <a:pt x="41638" y="403316"/>
                  </a:lnTo>
                  <a:lnTo>
                    <a:pt x="41638" y="402499"/>
                  </a:lnTo>
                  <a:lnTo>
                    <a:pt x="40005" y="404949"/>
                  </a:lnTo>
                  <a:lnTo>
                    <a:pt x="39188" y="408214"/>
                  </a:lnTo>
                  <a:lnTo>
                    <a:pt x="39188" y="410664"/>
                  </a:lnTo>
                  <a:lnTo>
                    <a:pt x="39188" y="411480"/>
                  </a:lnTo>
                  <a:lnTo>
                    <a:pt x="37556" y="412296"/>
                  </a:lnTo>
                  <a:lnTo>
                    <a:pt x="33473" y="412296"/>
                  </a:lnTo>
                  <a:lnTo>
                    <a:pt x="31024" y="411480"/>
                  </a:lnTo>
                  <a:lnTo>
                    <a:pt x="28575" y="410664"/>
                  </a:lnTo>
                  <a:lnTo>
                    <a:pt x="27759" y="409847"/>
                  </a:lnTo>
                  <a:lnTo>
                    <a:pt x="27759" y="408214"/>
                  </a:lnTo>
                  <a:lnTo>
                    <a:pt x="26942" y="408214"/>
                  </a:lnTo>
                  <a:lnTo>
                    <a:pt x="26126" y="409847"/>
                  </a:lnTo>
                  <a:lnTo>
                    <a:pt x="25309" y="413113"/>
                  </a:lnTo>
                  <a:lnTo>
                    <a:pt x="23677" y="413929"/>
                  </a:lnTo>
                  <a:lnTo>
                    <a:pt x="18778" y="413113"/>
                  </a:lnTo>
                  <a:lnTo>
                    <a:pt x="11430" y="413929"/>
                  </a:lnTo>
                  <a:lnTo>
                    <a:pt x="8164" y="415562"/>
                  </a:lnTo>
                  <a:lnTo>
                    <a:pt x="5715" y="415562"/>
                  </a:lnTo>
                  <a:lnTo>
                    <a:pt x="2449" y="413113"/>
                  </a:lnTo>
                  <a:lnTo>
                    <a:pt x="816" y="410664"/>
                  </a:lnTo>
                  <a:lnTo>
                    <a:pt x="0" y="406581"/>
                  </a:lnTo>
                  <a:lnTo>
                    <a:pt x="0" y="404949"/>
                  </a:lnTo>
                  <a:lnTo>
                    <a:pt x="2449" y="404132"/>
                  </a:lnTo>
                  <a:lnTo>
                    <a:pt x="4082" y="404132"/>
                  </a:lnTo>
                  <a:lnTo>
                    <a:pt x="5715" y="403316"/>
                  </a:lnTo>
                  <a:lnTo>
                    <a:pt x="4898" y="402499"/>
                  </a:lnTo>
                  <a:lnTo>
                    <a:pt x="3266" y="400866"/>
                  </a:lnTo>
                  <a:lnTo>
                    <a:pt x="2449" y="398417"/>
                  </a:lnTo>
                  <a:lnTo>
                    <a:pt x="816" y="397601"/>
                  </a:lnTo>
                  <a:lnTo>
                    <a:pt x="0" y="395151"/>
                  </a:lnTo>
                  <a:lnTo>
                    <a:pt x="0" y="391886"/>
                  </a:lnTo>
                  <a:lnTo>
                    <a:pt x="0" y="389436"/>
                  </a:lnTo>
                  <a:lnTo>
                    <a:pt x="816" y="388620"/>
                  </a:lnTo>
                  <a:lnTo>
                    <a:pt x="3266" y="389436"/>
                  </a:lnTo>
                  <a:lnTo>
                    <a:pt x="8981" y="389436"/>
                  </a:lnTo>
                  <a:lnTo>
                    <a:pt x="14696" y="391886"/>
                  </a:lnTo>
                  <a:lnTo>
                    <a:pt x="18778" y="393519"/>
                  </a:lnTo>
                  <a:lnTo>
                    <a:pt x="26126" y="392702"/>
                  </a:lnTo>
                  <a:lnTo>
                    <a:pt x="30208" y="390253"/>
                  </a:lnTo>
                  <a:lnTo>
                    <a:pt x="29391" y="389436"/>
                  </a:lnTo>
                  <a:lnTo>
                    <a:pt x="24493" y="391069"/>
                  </a:lnTo>
                  <a:lnTo>
                    <a:pt x="20411" y="391069"/>
                  </a:lnTo>
                  <a:lnTo>
                    <a:pt x="13063" y="388620"/>
                  </a:lnTo>
                  <a:lnTo>
                    <a:pt x="9797" y="387804"/>
                  </a:lnTo>
                  <a:lnTo>
                    <a:pt x="6531" y="387804"/>
                  </a:lnTo>
                  <a:lnTo>
                    <a:pt x="4898" y="386987"/>
                  </a:lnTo>
                  <a:lnTo>
                    <a:pt x="4082" y="384538"/>
                  </a:lnTo>
                  <a:lnTo>
                    <a:pt x="4898" y="379639"/>
                  </a:lnTo>
                  <a:lnTo>
                    <a:pt x="6531" y="378823"/>
                  </a:lnTo>
                  <a:lnTo>
                    <a:pt x="7348" y="380456"/>
                  </a:lnTo>
                  <a:lnTo>
                    <a:pt x="8164" y="380456"/>
                  </a:lnTo>
                  <a:lnTo>
                    <a:pt x="8981" y="378823"/>
                  </a:lnTo>
                  <a:lnTo>
                    <a:pt x="9797" y="378006"/>
                  </a:lnTo>
                  <a:lnTo>
                    <a:pt x="10613" y="375557"/>
                  </a:lnTo>
                  <a:lnTo>
                    <a:pt x="13879" y="373108"/>
                  </a:lnTo>
                  <a:lnTo>
                    <a:pt x="15512" y="373108"/>
                  </a:lnTo>
                  <a:lnTo>
                    <a:pt x="17145" y="372291"/>
                  </a:lnTo>
                  <a:lnTo>
                    <a:pt x="17962" y="372291"/>
                  </a:lnTo>
                  <a:lnTo>
                    <a:pt x="18778" y="373108"/>
                  </a:lnTo>
                  <a:lnTo>
                    <a:pt x="19594" y="373924"/>
                  </a:lnTo>
                  <a:lnTo>
                    <a:pt x="22044" y="373924"/>
                  </a:lnTo>
                  <a:lnTo>
                    <a:pt x="28575" y="372291"/>
                  </a:lnTo>
                  <a:lnTo>
                    <a:pt x="29391" y="371475"/>
                  </a:lnTo>
                  <a:lnTo>
                    <a:pt x="30208" y="369842"/>
                  </a:lnTo>
                  <a:lnTo>
                    <a:pt x="26126" y="370659"/>
                  </a:lnTo>
                  <a:lnTo>
                    <a:pt x="22860" y="371475"/>
                  </a:lnTo>
                  <a:lnTo>
                    <a:pt x="20411" y="371475"/>
                  </a:lnTo>
                  <a:lnTo>
                    <a:pt x="20411" y="369842"/>
                  </a:lnTo>
                  <a:lnTo>
                    <a:pt x="21227" y="368209"/>
                  </a:lnTo>
                  <a:lnTo>
                    <a:pt x="22044" y="366576"/>
                  </a:lnTo>
                  <a:lnTo>
                    <a:pt x="22860" y="364127"/>
                  </a:lnTo>
                  <a:lnTo>
                    <a:pt x="24493" y="363311"/>
                  </a:lnTo>
                  <a:lnTo>
                    <a:pt x="26126" y="363311"/>
                  </a:lnTo>
                  <a:lnTo>
                    <a:pt x="29391" y="362494"/>
                  </a:lnTo>
                  <a:lnTo>
                    <a:pt x="31841" y="361678"/>
                  </a:lnTo>
                  <a:lnTo>
                    <a:pt x="35106" y="361678"/>
                  </a:lnTo>
                  <a:lnTo>
                    <a:pt x="40821" y="362494"/>
                  </a:lnTo>
                  <a:lnTo>
                    <a:pt x="44087" y="364944"/>
                  </a:lnTo>
                  <a:lnTo>
                    <a:pt x="45720" y="364944"/>
                  </a:lnTo>
                  <a:lnTo>
                    <a:pt x="47353" y="364127"/>
                  </a:lnTo>
                  <a:lnTo>
                    <a:pt x="48169" y="363311"/>
                  </a:lnTo>
                  <a:lnTo>
                    <a:pt x="45720" y="362494"/>
                  </a:lnTo>
                  <a:lnTo>
                    <a:pt x="45720" y="360861"/>
                  </a:lnTo>
                  <a:lnTo>
                    <a:pt x="45720" y="360045"/>
                  </a:lnTo>
                  <a:lnTo>
                    <a:pt x="49802" y="358412"/>
                  </a:lnTo>
                  <a:lnTo>
                    <a:pt x="54701" y="358412"/>
                  </a:lnTo>
                  <a:lnTo>
                    <a:pt x="53884" y="356779"/>
                  </a:lnTo>
                  <a:lnTo>
                    <a:pt x="43271" y="359229"/>
                  </a:lnTo>
                  <a:lnTo>
                    <a:pt x="44904" y="359229"/>
                  </a:lnTo>
                  <a:lnTo>
                    <a:pt x="42454" y="359229"/>
                  </a:lnTo>
                  <a:lnTo>
                    <a:pt x="40821" y="360045"/>
                  </a:lnTo>
                  <a:lnTo>
                    <a:pt x="36739" y="360861"/>
                  </a:lnTo>
                  <a:lnTo>
                    <a:pt x="35923" y="360045"/>
                  </a:lnTo>
                  <a:lnTo>
                    <a:pt x="36739" y="357596"/>
                  </a:lnTo>
                  <a:lnTo>
                    <a:pt x="39188" y="353514"/>
                  </a:lnTo>
                  <a:lnTo>
                    <a:pt x="39188" y="352697"/>
                  </a:lnTo>
                  <a:lnTo>
                    <a:pt x="40005" y="351881"/>
                  </a:lnTo>
                  <a:lnTo>
                    <a:pt x="46537" y="349431"/>
                  </a:lnTo>
                  <a:lnTo>
                    <a:pt x="49802" y="346982"/>
                  </a:lnTo>
                  <a:lnTo>
                    <a:pt x="51435" y="346982"/>
                  </a:lnTo>
                  <a:lnTo>
                    <a:pt x="53068" y="346982"/>
                  </a:lnTo>
                  <a:lnTo>
                    <a:pt x="55517" y="346982"/>
                  </a:lnTo>
                  <a:lnTo>
                    <a:pt x="59599" y="347799"/>
                  </a:lnTo>
                  <a:lnTo>
                    <a:pt x="61232" y="351064"/>
                  </a:lnTo>
                  <a:lnTo>
                    <a:pt x="62865" y="351881"/>
                  </a:lnTo>
                  <a:lnTo>
                    <a:pt x="67763" y="355963"/>
                  </a:lnTo>
                  <a:lnTo>
                    <a:pt x="67763" y="354330"/>
                  </a:lnTo>
                  <a:lnTo>
                    <a:pt x="63681" y="348615"/>
                  </a:lnTo>
                  <a:lnTo>
                    <a:pt x="62048" y="346982"/>
                  </a:lnTo>
                  <a:lnTo>
                    <a:pt x="60416" y="343716"/>
                  </a:lnTo>
                  <a:lnTo>
                    <a:pt x="61232" y="341267"/>
                  </a:lnTo>
                  <a:lnTo>
                    <a:pt x="62865" y="339634"/>
                  </a:lnTo>
                  <a:lnTo>
                    <a:pt x="67763" y="338818"/>
                  </a:lnTo>
                  <a:lnTo>
                    <a:pt x="68580" y="338001"/>
                  </a:lnTo>
                  <a:lnTo>
                    <a:pt x="68580" y="336369"/>
                  </a:lnTo>
                  <a:lnTo>
                    <a:pt x="67763" y="334736"/>
                  </a:lnTo>
                  <a:lnTo>
                    <a:pt x="66131" y="334736"/>
                  </a:lnTo>
                  <a:lnTo>
                    <a:pt x="64498" y="333919"/>
                  </a:lnTo>
                  <a:lnTo>
                    <a:pt x="63681" y="332286"/>
                  </a:lnTo>
                  <a:lnTo>
                    <a:pt x="64498" y="330654"/>
                  </a:lnTo>
                  <a:lnTo>
                    <a:pt x="67763" y="328204"/>
                  </a:lnTo>
                  <a:lnTo>
                    <a:pt x="69396" y="327388"/>
                  </a:lnTo>
                  <a:lnTo>
                    <a:pt x="71846" y="326571"/>
                  </a:lnTo>
                  <a:lnTo>
                    <a:pt x="76744" y="328204"/>
                  </a:lnTo>
                  <a:lnTo>
                    <a:pt x="76744" y="329021"/>
                  </a:lnTo>
                  <a:lnTo>
                    <a:pt x="75112" y="331470"/>
                  </a:lnTo>
                  <a:lnTo>
                    <a:pt x="75112" y="333103"/>
                  </a:lnTo>
                  <a:lnTo>
                    <a:pt x="75928" y="333103"/>
                  </a:lnTo>
                  <a:lnTo>
                    <a:pt x="78377" y="329021"/>
                  </a:lnTo>
                  <a:lnTo>
                    <a:pt x="81643" y="328204"/>
                  </a:lnTo>
                  <a:lnTo>
                    <a:pt x="83276" y="327388"/>
                  </a:lnTo>
                  <a:lnTo>
                    <a:pt x="84909" y="326571"/>
                  </a:lnTo>
                  <a:lnTo>
                    <a:pt x="87358" y="330654"/>
                  </a:lnTo>
                  <a:lnTo>
                    <a:pt x="88174" y="331470"/>
                  </a:lnTo>
                  <a:lnTo>
                    <a:pt x="88991" y="332286"/>
                  </a:lnTo>
                  <a:lnTo>
                    <a:pt x="89807" y="335552"/>
                  </a:lnTo>
                  <a:lnTo>
                    <a:pt x="90623" y="335552"/>
                  </a:lnTo>
                  <a:lnTo>
                    <a:pt x="91440" y="333919"/>
                  </a:lnTo>
                  <a:lnTo>
                    <a:pt x="93073" y="333103"/>
                  </a:lnTo>
                  <a:lnTo>
                    <a:pt x="95522" y="332286"/>
                  </a:lnTo>
                  <a:lnTo>
                    <a:pt x="99604" y="333103"/>
                  </a:lnTo>
                  <a:lnTo>
                    <a:pt x="101237" y="332286"/>
                  </a:lnTo>
                  <a:lnTo>
                    <a:pt x="102054" y="332286"/>
                  </a:lnTo>
                  <a:lnTo>
                    <a:pt x="101237" y="329837"/>
                  </a:lnTo>
                  <a:lnTo>
                    <a:pt x="100421" y="329021"/>
                  </a:lnTo>
                  <a:lnTo>
                    <a:pt x="101237" y="326571"/>
                  </a:lnTo>
                  <a:lnTo>
                    <a:pt x="102054" y="325755"/>
                  </a:lnTo>
                  <a:lnTo>
                    <a:pt x="105319" y="324122"/>
                  </a:lnTo>
                  <a:lnTo>
                    <a:pt x="107769" y="323306"/>
                  </a:lnTo>
                  <a:lnTo>
                    <a:pt x="109402" y="321673"/>
                  </a:lnTo>
                  <a:lnTo>
                    <a:pt x="111851" y="320040"/>
                  </a:lnTo>
                  <a:lnTo>
                    <a:pt x="111851" y="318407"/>
                  </a:lnTo>
                  <a:lnTo>
                    <a:pt x="111034" y="316774"/>
                  </a:lnTo>
                  <a:lnTo>
                    <a:pt x="109402" y="316774"/>
                  </a:lnTo>
                  <a:lnTo>
                    <a:pt x="108585" y="315958"/>
                  </a:lnTo>
                  <a:lnTo>
                    <a:pt x="110218" y="314325"/>
                  </a:lnTo>
                  <a:lnTo>
                    <a:pt x="112667" y="311876"/>
                  </a:lnTo>
                  <a:lnTo>
                    <a:pt x="111851" y="311059"/>
                  </a:lnTo>
                  <a:lnTo>
                    <a:pt x="110218" y="310243"/>
                  </a:lnTo>
                  <a:lnTo>
                    <a:pt x="108585" y="311059"/>
                  </a:lnTo>
                  <a:lnTo>
                    <a:pt x="106136" y="312692"/>
                  </a:lnTo>
                  <a:lnTo>
                    <a:pt x="103687" y="315141"/>
                  </a:lnTo>
                  <a:lnTo>
                    <a:pt x="104503" y="315958"/>
                  </a:lnTo>
                  <a:lnTo>
                    <a:pt x="106136" y="318407"/>
                  </a:lnTo>
                  <a:lnTo>
                    <a:pt x="104503" y="320856"/>
                  </a:lnTo>
                  <a:lnTo>
                    <a:pt x="94706" y="328204"/>
                  </a:lnTo>
                  <a:lnTo>
                    <a:pt x="89807" y="330654"/>
                  </a:lnTo>
                  <a:lnTo>
                    <a:pt x="87358" y="330654"/>
                  </a:lnTo>
                  <a:lnTo>
                    <a:pt x="86541" y="329021"/>
                  </a:lnTo>
                  <a:lnTo>
                    <a:pt x="85725" y="327388"/>
                  </a:lnTo>
                  <a:lnTo>
                    <a:pt x="84909" y="324122"/>
                  </a:lnTo>
                  <a:lnTo>
                    <a:pt x="83276" y="324122"/>
                  </a:lnTo>
                  <a:lnTo>
                    <a:pt x="82459" y="324939"/>
                  </a:lnTo>
                  <a:lnTo>
                    <a:pt x="81643" y="324122"/>
                  </a:lnTo>
                  <a:lnTo>
                    <a:pt x="82459" y="320856"/>
                  </a:lnTo>
                  <a:lnTo>
                    <a:pt x="84092" y="318407"/>
                  </a:lnTo>
                  <a:lnTo>
                    <a:pt x="86541" y="316774"/>
                  </a:lnTo>
                  <a:lnTo>
                    <a:pt x="88174" y="314325"/>
                  </a:lnTo>
                  <a:lnTo>
                    <a:pt x="88991" y="310243"/>
                  </a:lnTo>
                  <a:lnTo>
                    <a:pt x="93073" y="306977"/>
                  </a:lnTo>
                  <a:lnTo>
                    <a:pt x="98788" y="297996"/>
                  </a:lnTo>
                  <a:lnTo>
                    <a:pt x="102870" y="294731"/>
                  </a:lnTo>
                  <a:lnTo>
                    <a:pt x="104503" y="291465"/>
                  </a:lnTo>
                  <a:lnTo>
                    <a:pt x="106952" y="289832"/>
                  </a:lnTo>
                  <a:lnTo>
                    <a:pt x="109402" y="287383"/>
                  </a:lnTo>
                  <a:lnTo>
                    <a:pt x="111034" y="287383"/>
                  </a:lnTo>
                  <a:lnTo>
                    <a:pt x="114300" y="284934"/>
                  </a:lnTo>
                  <a:lnTo>
                    <a:pt x="115933" y="282484"/>
                  </a:lnTo>
                  <a:lnTo>
                    <a:pt x="115116" y="282484"/>
                  </a:lnTo>
                  <a:lnTo>
                    <a:pt x="112667" y="284117"/>
                  </a:lnTo>
                  <a:lnTo>
                    <a:pt x="111034" y="284934"/>
                  </a:lnTo>
                  <a:lnTo>
                    <a:pt x="111034" y="281668"/>
                  </a:lnTo>
                  <a:lnTo>
                    <a:pt x="111851" y="278402"/>
                  </a:lnTo>
                  <a:lnTo>
                    <a:pt x="114300" y="275953"/>
                  </a:lnTo>
                  <a:lnTo>
                    <a:pt x="125730" y="267789"/>
                  </a:lnTo>
                  <a:lnTo>
                    <a:pt x="126546" y="269421"/>
                  </a:lnTo>
                  <a:lnTo>
                    <a:pt x="128179" y="271871"/>
                  </a:lnTo>
                  <a:lnTo>
                    <a:pt x="131445" y="271054"/>
                  </a:lnTo>
                  <a:lnTo>
                    <a:pt x="135527" y="266156"/>
                  </a:lnTo>
                  <a:lnTo>
                    <a:pt x="138793" y="261257"/>
                  </a:lnTo>
                  <a:lnTo>
                    <a:pt x="137160" y="262074"/>
                  </a:lnTo>
                  <a:lnTo>
                    <a:pt x="135527" y="263706"/>
                  </a:lnTo>
                  <a:lnTo>
                    <a:pt x="132262" y="266156"/>
                  </a:lnTo>
                  <a:lnTo>
                    <a:pt x="130629" y="266972"/>
                  </a:lnTo>
                  <a:lnTo>
                    <a:pt x="129812" y="266972"/>
                  </a:lnTo>
                  <a:lnTo>
                    <a:pt x="128996" y="265339"/>
                  </a:lnTo>
                  <a:lnTo>
                    <a:pt x="128179" y="264523"/>
                  </a:lnTo>
                  <a:lnTo>
                    <a:pt x="127363" y="265339"/>
                  </a:lnTo>
                  <a:lnTo>
                    <a:pt x="126546" y="263706"/>
                  </a:lnTo>
                  <a:lnTo>
                    <a:pt x="126546" y="260441"/>
                  </a:lnTo>
                  <a:lnTo>
                    <a:pt x="128179" y="255542"/>
                  </a:lnTo>
                  <a:lnTo>
                    <a:pt x="128996" y="252276"/>
                  </a:lnTo>
                  <a:lnTo>
                    <a:pt x="129812" y="249827"/>
                  </a:lnTo>
                  <a:lnTo>
                    <a:pt x="134711" y="242479"/>
                  </a:lnTo>
                  <a:lnTo>
                    <a:pt x="135527" y="238397"/>
                  </a:lnTo>
                  <a:lnTo>
                    <a:pt x="137977" y="235948"/>
                  </a:lnTo>
                  <a:lnTo>
                    <a:pt x="140426" y="236764"/>
                  </a:lnTo>
                  <a:lnTo>
                    <a:pt x="141242" y="235948"/>
                  </a:lnTo>
                  <a:lnTo>
                    <a:pt x="140426" y="233499"/>
                  </a:lnTo>
                  <a:lnTo>
                    <a:pt x="137160" y="231866"/>
                  </a:lnTo>
                  <a:lnTo>
                    <a:pt x="137160" y="230233"/>
                  </a:lnTo>
                  <a:lnTo>
                    <a:pt x="146957" y="226967"/>
                  </a:lnTo>
                  <a:lnTo>
                    <a:pt x="151856" y="226967"/>
                  </a:lnTo>
                  <a:lnTo>
                    <a:pt x="153488" y="225334"/>
                  </a:lnTo>
                  <a:lnTo>
                    <a:pt x="155938" y="224518"/>
                  </a:lnTo>
                  <a:lnTo>
                    <a:pt x="157571" y="222069"/>
                  </a:lnTo>
                  <a:lnTo>
                    <a:pt x="156754" y="221252"/>
                  </a:lnTo>
                  <a:lnTo>
                    <a:pt x="151856" y="222885"/>
                  </a:lnTo>
                  <a:lnTo>
                    <a:pt x="148590" y="223701"/>
                  </a:lnTo>
                  <a:lnTo>
                    <a:pt x="146957" y="223701"/>
                  </a:lnTo>
                  <a:lnTo>
                    <a:pt x="146141" y="224518"/>
                  </a:lnTo>
                  <a:lnTo>
                    <a:pt x="142059" y="224518"/>
                  </a:lnTo>
                  <a:lnTo>
                    <a:pt x="141242" y="216354"/>
                  </a:lnTo>
                  <a:lnTo>
                    <a:pt x="142059" y="211455"/>
                  </a:lnTo>
                  <a:lnTo>
                    <a:pt x="143691" y="211455"/>
                  </a:lnTo>
                  <a:lnTo>
                    <a:pt x="143691" y="207373"/>
                  </a:lnTo>
                  <a:lnTo>
                    <a:pt x="145324" y="204924"/>
                  </a:lnTo>
                  <a:lnTo>
                    <a:pt x="147773" y="204107"/>
                  </a:lnTo>
                  <a:lnTo>
                    <a:pt x="148590" y="203291"/>
                  </a:lnTo>
                  <a:lnTo>
                    <a:pt x="150223" y="200841"/>
                  </a:lnTo>
                  <a:lnTo>
                    <a:pt x="152672" y="201658"/>
                  </a:lnTo>
                  <a:lnTo>
                    <a:pt x="155121" y="200841"/>
                  </a:lnTo>
                  <a:lnTo>
                    <a:pt x="154305" y="200025"/>
                  </a:lnTo>
                  <a:lnTo>
                    <a:pt x="151039" y="198392"/>
                  </a:lnTo>
                  <a:lnTo>
                    <a:pt x="150223" y="195943"/>
                  </a:lnTo>
                  <a:lnTo>
                    <a:pt x="151856" y="194310"/>
                  </a:lnTo>
                  <a:lnTo>
                    <a:pt x="153488" y="193494"/>
                  </a:lnTo>
                  <a:lnTo>
                    <a:pt x="154305" y="193494"/>
                  </a:lnTo>
                  <a:lnTo>
                    <a:pt x="156754" y="188595"/>
                  </a:lnTo>
                  <a:lnTo>
                    <a:pt x="158387" y="186962"/>
                  </a:lnTo>
                  <a:lnTo>
                    <a:pt x="160020" y="186962"/>
                  </a:lnTo>
                  <a:lnTo>
                    <a:pt x="162469" y="185329"/>
                  </a:lnTo>
                  <a:lnTo>
                    <a:pt x="164919" y="186146"/>
                  </a:lnTo>
                  <a:lnTo>
                    <a:pt x="167368" y="184513"/>
                  </a:lnTo>
                  <a:lnTo>
                    <a:pt x="170634" y="183696"/>
                  </a:lnTo>
                  <a:lnTo>
                    <a:pt x="181247" y="183696"/>
                  </a:lnTo>
                  <a:lnTo>
                    <a:pt x="181247" y="182064"/>
                  </a:lnTo>
                  <a:lnTo>
                    <a:pt x="178798" y="181247"/>
                  </a:lnTo>
                  <a:lnTo>
                    <a:pt x="170634" y="180431"/>
                  </a:lnTo>
                  <a:lnTo>
                    <a:pt x="166552" y="180431"/>
                  </a:lnTo>
                  <a:lnTo>
                    <a:pt x="164919" y="181247"/>
                  </a:lnTo>
                  <a:lnTo>
                    <a:pt x="164102" y="180431"/>
                  </a:lnTo>
                  <a:lnTo>
                    <a:pt x="164102" y="179614"/>
                  </a:lnTo>
                  <a:lnTo>
                    <a:pt x="165735" y="177981"/>
                  </a:lnTo>
                  <a:lnTo>
                    <a:pt x="166552" y="176349"/>
                  </a:lnTo>
                  <a:lnTo>
                    <a:pt x="169817" y="171450"/>
                  </a:lnTo>
                  <a:lnTo>
                    <a:pt x="173083" y="168184"/>
                  </a:lnTo>
                  <a:lnTo>
                    <a:pt x="175532" y="169001"/>
                  </a:lnTo>
                  <a:lnTo>
                    <a:pt x="177981" y="172266"/>
                  </a:lnTo>
                  <a:lnTo>
                    <a:pt x="179614" y="172266"/>
                  </a:lnTo>
                  <a:lnTo>
                    <a:pt x="180431" y="173083"/>
                  </a:lnTo>
                  <a:lnTo>
                    <a:pt x="182063" y="177165"/>
                  </a:lnTo>
                  <a:lnTo>
                    <a:pt x="182880" y="177165"/>
                  </a:lnTo>
                  <a:lnTo>
                    <a:pt x="182880" y="173083"/>
                  </a:lnTo>
                  <a:lnTo>
                    <a:pt x="184513" y="169817"/>
                  </a:lnTo>
                  <a:lnTo>
                    <a:pt x="183696" y="169001"/>
                  </a:lnTo>
                  <a:lnTo>
                    <a:pt x="180431" y="169817"/>
                  </a:lnTo>
                  <a:lnTo>
                    <a:pt x="177981" y="168184"/>
                  </a:lnTo>
                  <a:lnTo>
                    <a:pt x="176348" y="165735"/>
                  </a:lnTo>
                  <a:lnTo>
                    <a:pt x="175532" y="163286"/>
                  </a:lnTo>
                  <a:lnTo>
                    <a:pt x="176348" y="160836"/>
                  </a:lnTo>
                  <a:lnTo>
                    <a:pt x="177165" y="160020"/>
                  </a:lnTo>
                  <a:lnTo>
                    <a:pt x="176348" y="158387"/>
                  </a:lnTo>
                  <a:lnTo>
                    <a:pt x="172266" y="161653"/>
                  </a:lnTo>
                  <a:lnTo>
                    <a:pt x="169001" y="162469"/>
                  </a:lnTo>
                  <a:lnTo>
                    <a:pt x="168184" y="161653"/>
                  </a:lnTo>
                  <a:lnTo>
                    <a:pt x="169001" y="158387"/>
                  </a:lnTo>
                  <a:lnTo>
                    <a:pt x="169001" y="155938"/>
                  </a:lnTo>
                  <a:lnTo>
                    <a:pt x="173083" y="149406"/>
                  </a:lnTo>
                  <a:lnTo>
                    <a:pt x="174716" y="148590"/>
                  </a:lnTo>
                  <a:lnTo>
                    <a:pt x="177165" y="149406"/>
                  </a:lnTo>
                  <a:lnTo>
                    <a:pt x="179614" y="151039"/>
                  </a:lnTo>
                  <a:lnTo>
                    <a:pt x="181247" y="151039"/>
                  </a:lnTo>
                  <a:lnTo>
                    <a:pt x="182880" y="150223"/>
                  </a:lnTo>
                  <a:lnTo>
                    <a:pt x="182880" y="148590"/>
                  </a:lnTo>
                  <a:lnTo>
                    <a:pt x="178798" y="147774"/>
                  </a:lnTo>
                  <a:lnTo>
                    <a:pt x="177981" y="146141"/>
                  </a:lnTo>
                  <a:lnTo>
                    <a:pt x="177981" y="144508"/>
                  </a:lnTo>
                  <a:lnTo>
                    <a:pt x="180431" y="142875"/>
                  </a:lnTo>
                  <a:lnTo>
                    <a:pt x="182880" y="140426"/>
                  </a:lnTo>
                  <a:lnTo>
                    <a:pt x="186146" y="139609"/>
                  </a:lnTo>
                  <a:lnTo>
                    <a:pt x="188595" y="137160"/>
                  </a:lnTo>
                  <a:lnTo>
                    <a:pt x="189412" y="137976"/>
                  </a:lnTo>
                  <a:lnTo>
                    <a:pt x="190228" y="138793"/>
                  </a:lnTo>
                  <a:lnTo>
                    <a:pt x="191044" y="146141"/>
                  </a:lnTo>
                  <a:lnTo>
                    <a:pt x="193494" y="152672"/>
                  </a:lnTo>
                  <a:lnTo>
                    <a:pt x="194310" y="152672"/>
                  </a:lnTo>
                  <a:lnTo>
                    <a:pt x="193494" y="147774"/>
                  </a:lnTo>
                  <a:lnTo>
                    <a:pt x="194310" y="146141"/>
                  </a:lnTo>
                  <a:lnTo>
                    <a:pt x="195127" y="145324"/>
                  </a:lnTo>
                  <a:lnTo>
                    <a:pt x="195127" y="143691"/>
                  </a:lnTo>
                  <a:lnTo>
                    <a:pt x="194310" y="142875"/>
                  </a:lnTo>
                  <a:lnTo>
                    <a:pt x="193494" y="141242"/>
                  </a:lnTo>
                  <a:lnTo>
                    <a:pt x="191861" y="135527"/>
                  </a:lnTo>
                  <a:lnTo>
                    <a:pt x="192677" y="133894"/>
                  </a:lnTo>
                  <a:lnTo>
                    <a:pt x="195943" y="130629"/>
                  </a:lnTo>
                  <a:lnTo>
                    <a:pt x="200025" y="129812"/>
                  </a:lnTo>
                  <a:lnTo>
                    <a:pt x="204107" y="132261"/>
                  </a:lnTo>
                  <a:lnTo>
                    <a:pt x="205740" y="132261"/>
                  </a:lnTo>
                  <a:lnTo>
                    <a:pt x="208189" y="131445"/>
                  </a:lnTo>
                  <a:lnTo>
                    <a:pt x="212271" y="129812"/>
                  </a:lnTo>
                  <a:lnTo>
                    <a:pt x="214721" y="128996"/>
                  </a:lnTo>
                  <a:lnTo>
                    <a:pt x="216354" y="128996"/>
                  </a:lnTo>
                  <a:lnTo>
                    <a:pt x="216354" y="128179"/>
                  </a:lnTo>
                  <a:lnTo>
                    <a:pt x="215537" y="127363"/>
                  </a:lnTo>
                  <a:lnTo>
                    <a:pt x="215537" y="126546"/>
                  </a:lnTo>
                  <a:lnTo>
                    <a:pt x="214721" y="126546"/>
                  </a:lnTo>
                  <a:lnTo>
                    <a:pt x="210638" y="127363"/>
                  </a:lnTo>
                  <a:lnTo>
                    <a:pt x="200025" y="127363"/>
                  </a:lnTo>
                  <a:lnTo>
                    <a:pt x="199209" y="126546"/>
                  </a:lnTo>
                  <a:lnTo>
                    <a:pt x="199209" y="124914"/>
                  </a:lnTo>
                  <a:lnTo>
                    <a:pt x="200025" y="122464"/>
                  </a:lnTo>
                  <a:lnTo>
                    <a:pt x="200841" y="120831"/>
                  </a:lnTo>
                  <a:lnTo>
                    <a:pt x="204923" y="118382"/>
                  </a:lnTo>
                  <a:lnTo>
                    <a:pt x="209006" y="118382"/>
                  </a:lnTo>
                  <a:lnTo>
                    <a:pt x="213088" y="113484"/>
                  </a:lnTo>
                  <a:lnTo>
                    <a:pt x="214721" y="110218"/>
                  </a:lnTo>
                  <a:lnTo>
                    <a:pt x="215537" y="104503"/>
                  </a:lnTo>
                  <a:lnTo>
                    <a:pt x="217987" y="99604"/>
                  </a:lnTo>
                  <a:lnTo>
                    <a:pt x="224518" y="97155"/>
                  </a:lnTo>
                  <a:lnTo>
                    <a:pt x="224518" y="96339"/>
                  </a:lnTo>
                  <a:lnTo>
                    <a:pt x="223702" y="93889"/>
                  </a:lnTo>
                  <a:lnTo>
                    <a:pt x="223702" y="89807"/>
                  </a:lnTo>
                  <a:lnTo>
                    <a:pt x="225334" y="84909"/>
                  </a:lnTo>
                  <a:lnTo>
                    <a:pt x="226151" y="83276"/>
                  </a:lnTo>
                  <a:lnTo>
                    <a:pt x="226967" y="83276"/>
                  </a:lnTo>
                  <a:lnTo>
                    <a:pt x="228600" y="84909"/>
                  </a:lnTo>
                  <a:lnTo>
                    <a:pt x="230233" y="88174"/>
                  </a:lnTo>
                  <a:lnTo>
                    <a:pt x="232682" y="89807"/>
                  </a:lnTo>
                  <a:lnTo>
                    <a:pt x="235948" y="89807"/>
                  </a:lnTo>
                  <a:lnTo>
                    <a:pt x="236764" y="88991"/>
                  </a:lnTo>
                  <a:lnTo>
                    <a:pt x="234315" y="87358"/>
                  </a:lnTo>
                  <a:lnTo>
                    <a:pt x="231866" y="84909"/>
                  </a:lnTo>
                  <a:lnTo>
                    <a:pt x="231866" y="82459"/>
                  </a:lnTo>
                  <a:lnTo>
                    <a:pt x="232682" y="80826"/>
                  </a:lnTo>
                  <a:lnTo>
                    <a:pt x="234315" y="80826"/>
                  </a:lnTo>
                  <a:lnTo>
                    <a:pt x="235948" y="80826"/>
                  </a:lnTo>
                  <a:lnTo>
                    <a:pt x="237581" y="79194"/>
                  </a:lnTo>
                  <a:lnTo>
                    <a:pt x="237581" y="77561"/>
                  </a:lnTo>
                  <a:lnTo>
                    <a:pt x="237581" y="75928"/>
                  </a:lnTo>
                  <a:lnTo>
                    <a:pt x="238397" y="74295"/>
                  </a:lnTo>
                  <a:lnTo>
                    <a:pt x="240846" y="70213"/>
                  </a:lnTo>
                  <a:lnTo>
                    <a:pt x="249011" y="67764"/>
                  </a:lnTo>
                  <a:lnTo>
                    <a:pt x="249827" y="68580"/>
                  </a:lnTo>
                  <a:lnTo>
                    <a:pt x="249011" y="76744"/>
                  </a:lnTo>
                  <a:lnTo>
                    <a:pt x="248194" y="81643"/>
                  </a:lnTo>
                  <a:lnTo>
                    <a:pt x="248194" y="85725"/>
                  </a:lnTo>
                  <a:lnTo>
                    <a:pt x="249827" y="81643"/>
                  </a:lnTo>
                  <a:lnTo>
                    <a:pt x="252277" y="71029"/>
                  </a:lnTo>
                  <a:lnTo>
                    <a:pt x="253909" y="66131"/>
                  </a:lnTo>
                  <a:lnTo>
                    <a:pt x="255542" y="63681"/>
                  </a:lnTo>
                  <a:lnTo>
                    <a:pt x="257175" y="62865"/>
                  </a:lnTo>
                  <a:lnTo>
                    <a:pt x="258808" y="61232"/>
                  </a:lnTo>
                  <a:lnTo>
                    <a:pt x="260441" y="60416"/>
                  </a:lnTo>
                  <a:lnTo>
                    <a:pt x="261257" y="61232"/>
                  </a:lnTo>
                  <a:lnTo>
                    <a:pt x="262073" y="63681"/>
                  </a:lnTo>
                  <a:lnTo>
                    <a:pt x="261257" y="72662"/>
                  </a:lnTo>
                  <a:lnTo>
                    <a:pt x="261257" y="75928"/>
                  </a:lnTo>
                  <a:lnTo>
                    <a:pt x="260441" y="80010"/>
                  </a:lnTo>
                  <a:lnTo>
                    <a:pt x="256359" y="88174"/>
                  </a:lnTo>
                  <a:lnTo>
                    <a:pt x="256359" y="88991"/>
                  </a:lnTo>
                  <a:lnTo>
                    <a:pt x="257175" y="88991"/>
                  </a:lnTo>
                  <a:lnTo>
                    <a:pt x="258808" y="87358"/>
                  </a:lnTo>
                  <a:lnTo>
                    <a:pt x="263706" y="79194"/>
                  </a:lnTo>
                  <a:lnTo>
                    <a:pt x="267788" y="80010"/>
                  </a:lnTo>
                  <a:lnTo>
                    <a:pt x="267788" y="79194"/>
                  </a:lnTo>
                  <a:lnTo>
                    <a:pt x="266156" y="76744"/>
                  </a:lnTo>
                  <a:lnTo>
                    <a:pt x="264523" y="74295"/>
                  </a:lnTo>
                  <a:lnTo>
                    <a:pt x="263706" y="71846"/>
                  </a:lnTo>
                  <a:lnTo>
                    <a:pt x="263706" y="64498"/>
                  </a:lnTo>
                  <a:lnTo>
                    <a:pt x="265339" y="61232"/>
                  </a:lnTo>
                  <a:lnTo>
                    <a:pt x="268605" y="61232"/>
                  </a:lnTo>
                  <a:lnTo>
                    <a:pt x="271054" y="60416"/>
                  </a:lnTo>
                  <a:lnTo>
                    <a:pt x="271871" y="62049"/>
                  </a:lnTo>
                  <a:lnTo>
                    <a:pt x="274320" y="62049"/>
                  </a:lnTo>
                  <a:lnTo>
                    <a:pt x="275953" y="56334"/>
                  </a:lnTo>
                  <a:lnTo>
                    <a:pt x="279219" y="55517"/>
                  </a:lnTo>
                  <a:lnTo>
                    <a:pt x="281668" y="58783"/>
                  </a:lnTo>
                  <a:lnTo>
                    <a:pt x="284934" y="61232"/>
                  </a:lnTo>
                  <a:lnTo>
                    <a:pt x="287383" y="64498"/>
                  </a:lnTo>
                  <a:lnTo>
                    <a:pt x="288199" y="63681"/>
                  </a:lnTo>
                  <a:lnTo>
                    <a:pt x="286566" y="55517"/>
                  </a:lnTo>
                  <a:lnTo>
                    <a:pt x="284934" y="52251"/>
                  </a:lnTo>
                  <a:lnTo>
                    <a:pt x="281668" y="50619"/>
                  </a:lnTo>
                  <a:lnTo>
                    <a:pt x="278402" y="46536"/>
                  </a:lnTo>
                  <a:lnTo>
                    <a:pt x="277586" y="44904"/>
                  </a:lnTo>
                  <a:lnTo>
                    <a:pt x="277586" y="43271"/>
                  </a:lnTo>
                  <a:lnTo>
                    <a:pt x="280852" y="42454"/>
                  </a:lnTo>
                  <a:lnTo>
                    <a:pt x="284934" y="44087"/>
                  </a:lnTo>
                  <a:lnTo>
                    <a:pt x="288199" y="40821"/>
                  </a:lnTo>
                  <a:lnTo>
                    <a:pt x="289016" y="41638"/>
                  </a:lnTo>
                  <a:lnTo>
                    <a:pt x="291465" y="40005"/>
                  </a:lnTo>
                  <a:lnTo>
                    <a:pt x="293098" y="42454"/>
                  </a:lnTo>
                  <a:lnTo>
                    <a:pt x="293914" y="41638"/>
                  </a:lnTo>
                  <a:lnTo>
                    <a:pt x="294731" y="38372"/>
                  </a:lnTo>
                  <a:lnTo>
                    <a:pt x="298813" y="36739"/>
                  </a:lnTo>
                  <a:lnTo>
                    <a:pt x="301262" y="38372"/>
                  </a:lnTo>
                  <a:lnTo>
                    <a:pt x="302895" y="40005"/>
                  </a:lnTo>
                  <a:lnTo>
                    <a:pt x="303712" y="43271"/>
                  </a:lnTo>
                  <a:lnTo>
                    <a:pt x="304528" y="49802"/>
                  </a:lnTo>
                  <a:lnTo>
                    <a:pt x="306977" y="53068"/>
                  </a:lnTo>
                  <a:lnTo>
                    <a:pt x="308610" y="54701"/>
                  </a:lnTo>
                  <a:lnTo>
                    <a:pt x="310243" y="55517"/>
                  </a:lnTo>
                  <a:lnTo>
                    <a:pt x="311059" y="53884"/>
                  </a:lnTo>
                  <a:lnTo>
                    <a:pt x="309427" y="51435"/>
                  </a:lnTo>
                  <a:lnTo>
                    <a:pt x="309427" y="49802"/>
                  </a:lnTo>
                  <a:lnTo>
                    <a:pt x="310243" y="44904"/>
                  </a:lnTo>
                  <a:lnTo>
                    <a:pt x="311059" y="43271"/>
                  </a:lnTo>
                  <a:lnTo>
                    <a:pt x="315958" y="35923"/>
                  </a:lnTo>
                  <a:lnTo>
                    <a:pt x="320040" y="31841"/>
                  </a:lnTo>
                  <a:lnTo>
                    <a:pt x="322489" y="31841"/>
                  </a:lnTo>
                  <a:lnTo>
                    <a:pt x="326571" y="22860"/>
                  </a:lnTo>
                  <a:lnTo>
                    <a:pt x="327388" y="21227"/>
                  </a:lnTo>
                  <a:lnTo>
                    <a:pt x="328204" y="21227"/>
                  </a:lnTo>
                  <a:lnTo>
                    <a:pt x="328204" y="18778"/>
                  </a:lnTo>
                  <a:lnTo>
                    <a:pt x="325755" y="17145"/>
                  </a:lnTo>
                  <a:lnTo>
                    <a:pt x="325755" y="14696"/>
                  </a:lnTo>
                  <a:lnTo>
                    <a:pt x="329021" y="11430"/>
                  </a:lnTo>
                  <a:lnTo>
                    <a:pt x="332287" y="5715"/>
                  </a:lnTo>
                  <a:lnTo>
                    <a:pt x="333920" y="5715"/>
                  </a:lnTo>
                  <a:lnTo>
                    <a:pt x="334736" y="7348"/>
                  </a:lnTo>
                  <a:lnTo>
                    <a:pt x="338002" y="9797"/>
                  </a:lnTo>
                  <a:lnTo>
                    <a:pt x="340451" y="12246"/>
                  </a:lnTo>
                  <a:lnTo>
                    <a:pt x="342084" y="13879"/>
                  </a:lnTo>
                  <a:lnTo>
                    <a:pt x="342900" y="13879"/>
                  </a:lnTo>
                  <a:lnTo>
                    <a:pt x="343716" y="11430"/>
                  </a:lnTo>
                  <a:lnTo>
                    <a:pt x="344533" y="10614"/>
                  </a:lnTo>
                  <a:lnTo>
                    <a:pt x="346982" y="11430"/>
                  </a:lnTo>
                  <a:lnTo>
                    <a:pt x="348615" y="13063"/>
                  </a:lnTo>
                  <a:lnTo>
                    <a:pt x="349431" y="13063"/>
                  </a:lnTo>
                  <a:lnTo>
                    <a:pt x="350248" y="13879"/>
                  </a:lnTo>
                  <a:lnTo>
                    <a:pt x="350248" y="15512"/>
                  </a:lnTo>
                  <a:lnTo>
                    <a:pt x="348615" y="17145"/>
                  </a:lnTo>
                  <a:lnTo>
                    <a:pt x="345349" y="22044"/>
                  </a:lnTo>
                  <a:lnTo>
                    <a:pt x="342084" y="27759"/>
                  </a:lnTo>
                  <a:lnTo>
                    <a:pt x="341267" y="31024"/>
                  </a:lnTo>
                  <a:lnTo>
                    <a:pt x="340451" y="39189"/>
                  </a:lnTo>
                  <a:lnTo>
                    <a:pt x="338002" y="44087"/>
                  </a:lnTo>
                  <a:lnTo>
                    <a:pt x="338002" y="47353"/>
                  </a:lnTo>
                  <a:lnTo>
                    <a:pt x="338818" y="48986"/>
                  </a:lnTo>
                  <a:lnTo>
                    <a:pt x="341267" y="47353"/>
                  </a:lnTo>
                  <a:lnTo>
                    <a:pt x="344533" y="42454"/>
                  </a:lnTo>
                  <a:lnTo>
                    <a:pt x="345349" y="37556"/>
                  </a:lnTo>
                  <a:lnTo>
                    <a:pt x="353513" y="23676"/>
                  </a:lnTo>
                  <a:lnTo>
                    <a:pt x="357596" y="15512"/>
                  </a:lnTo>
                  <a:lnTo>
                    <a:pt x="362495" y="8981"/>
                  </a:lnTo>
                  <a:lnTo>
                    <a:pt x="364944" y="7348"/>
                  </a:lnTo>
                  <a:lnTo>
                    <a:pt x="365760" y="11430"/>
                  </a:lnTo>
                  <a:lnTo>
                    <a:pt x="364944" y="17145"/>
                  </a:lnTo>
                  <a:lnTo>
                    <a:pt x="363311" y="20411"/>
                  </a:lnTo>
                  <a:lnTo>
                    <a:pt x="364944" y="22044"/>
                  </a:lnTo>
                  <a:lnTo>
                    <a:pt x="364944" y="26126"/>
                  </a:lnTo>
                  <a:lnTo>
                    <a:pt x="364127" y="28575"/>
                  </a:lnTo>
                  <a:lnTo>
                    <a:pt x="364127" y="31024"/>
                  </a:lnTo>
                  <a:lnTo>
                    <a:pt x="364127" y="33474"/>
                  </a:lnTo>
                  <a:lnTo>
                    <a:pt x="365760" y="32657"/>
                  </a:lnTo>
                  <a:lnTo>
                    <a:pt x="371475" y="28575"/>
                  </a:lnTo>
                  <a:lnTo>
                    <a:pt x="373108" y="23676"/>
                  </a:lnTo>
                  <a:lnTo>
                    <a:pt x="374741" y="20411"/>
                  </a:lnTo>
                  <a:lnTo>
                    <a:pt x="375557" y="17145"/>
                  </a:lnTo>
                  <a:lnTo>
                    <a:pt x="378006" y="13879"/>
                  </a:lnTo>
                  <a:lnTo>
                    <a:pt x="382088" y="13879"/>
                  </a:lnTo>
                  <a:lnTo>
                    <a:pt x="382088" y="13063"/>
                  </a:lnTo>
                  <a:lnTo>
                    <a:pt x="377190" y="8981"/>
                  </a:lnTo>
                  <a:lnTo>
                    <a:pt x="376373" y="7348"/>
                  </a:lnTo>
                  <a:lnTo>
                    <a:pt x="378006" y="4899"/>
                  </a:lnTo>
                  <a:lnTo>
                    <a:pt x="382088" y="0"/>
                  </a:lnTo>
                  <a:lnTo>
                    <a:pt x="384538" y="816"/>
                  </a:lnTo>
                  <a:lnTo>
                    <a:pt x="386171" y="1633"/>
                  </a:lnTo>
                  <a:lnTo>
                    <a:pt x="391886" y="2449"/>
                  </a:lnTo>
                  <a:lnTo>
                    <a:pt x="395968" y="5715"/>
                  </a:lnTo>
                  <a:lnTo>
                    <a:pt x="395968" y="11430"/>
                  </a:lnTo>
                  <a:lnTo>
                    <a:pt x="395152" y="13879"/>
                  </a:lnTo>
                  <a:lnTo>
                    <a:pt x="394335" y="15512"/>
                  </a:lnTo>
                  <a:lnTo>
                    <a:pt x="388620" y="19594"/>
                  </a:lnTo>
                  <a:lnTo>
                    <a:pt x="387804" y="21227"/>
                  </a:lnTo>
                  <a:lnTo>
                    <a:pt x="389437" y="22044"/>
                  </a:lnTo>
                  <a:lnTo>
                    <a:pt x="392702" y="20411"/>
                  </a:lnTo>
                  <a:lnTo>
                    <a:pt x="393519" y="22044"/>
                  </a:lnTo>
                  <a:lnTo>
                    <a:pt x="392702" y="26942"/>
                  </a:lnTo>
                  <a:lnTo>
                    <a:pt x="392702" y="33474"/>
                  </a:lnTo>
                  <a:lnTo>
                    <a:pt x="391886" y="37556"/>
                  </a:lnTo>
                  <a:lnTo>
                    <a:pt x="391886" y="40821"/>
                  </a:lnTo>
                  <a:lnTo>
                    <a:pt x="392702" y="42454"/>
                  </a:lnTo>
                  <a:lnTo>
                    <a:pt x="394335" y="35106"/>
                  </a:lnTo>
                  <a:lnTo>
                    <a:pt x="395152" y="33474"/>
                  </a:lnTo>
                  <a:lnTo>
                    <a:pt x="397601" y="30208"/>
                  </a:lnTo>
                  <a:lnTo>
                    <a:pt x="398417" y="24493"/>
                  </a:lnTo>
                  <a:lnTo>
                    <a:pt x="400866" y="17145"/>
                  </a:lnTo>
                  <a:lnTo>
                    <a:pt x="403316" y="13063"/>
                  </a:lnTo>
                  <a:lnTo>
                    <a:pt x="404948" y="12246"/>
                  </a:lnTo>
                  <a:lnTo>
                    <a:pt x="409031" y="12246"/>
                  </a:lnTo>
                  <a:lnTo>
                    <a:pt x="410663" y="13879"/>
                  </a:lnTo>
                  <a:lnTo>
                    <a:pt x="412296" y="17145"/>
                  </a:lnTo>
                  <a:lnTo>
                    <a:pt x="413929" y="18778"/>
                  </a:lnTo>
                  <a:lnTo>
                    <a:pt x="418012" y="20411"/>
                  </a:lnTo>
                  <a:lnTo>
                    <a:pt x="419645" y="22044"/>
                  </a:lnTo>
                  <a:lnTo>
                    <a:pt x="419645" y="22860"/>
                  </a:lnTo>
                  <a:lnTo>
                    <a:pt x="420461" y="22860"/>
                  </a:lnTo>
                  <a:lnTo>
                    <a:pt x="422910" y="20411"/>
                  </a:lnTo>
                  <a:lnTo>
                    <a:pt x="424543" y="19594"/>
                  </a:lnTo>
                  <a:lnTo>
                    <a:pt x="426992" y="23676"/>
                  </a:lnTo>
                  <a:lnTo>
                    <a:pt x="426176" y="26942"/>
                  </a:lnTo>
                  <a:lnTo>
                    <a:pt x="426176" y="27759"/>
                  </a:lnTo>
                  <a:lnTo>
                    <a:pt x="429441" y="27759"/>
                  </a:lnTo>
                  <a:lnTo>
                    <a:pt x="432707" y="28575"/>
                  </a:lnTo>
                  <a:lnTo>
                    <a:pt x="438422" y="34290"/>
                  </a:lnTo>
                  <a:lnTo>
                    <a:pt x="439238" y="36739"/>
                  </a:lnTo>
                  <a:lnTo>
                    <a:pt x="439238" y="40005"/>
                  </a:lnTo>
                  <a:lnTo>
                    <a:pt x="431074" y="44087"/>
                  </a:lnTo>
                  <a:lnTo>
                    <a:pt x="427809" y="47353"/>
                  </a:lnTo>
                  <a:lnTo>
                    <a:pt x="422094" y="48986"/>
                  </a:lnTo>
                  <a:lnTo>
                    <a:pt x="403316" y="46536"/>
                  </a:lnTo>
                  <a:lnTo>
                    <a:pt x="403316" y="48986"/>
                  </a:lnTo>
                  <a:lnTo>
                    <a:pt x="416379" y="54701"/>
                  </a:lnTo>
                  <a:lnTo>
                    <a:pt x="417195" y="56334"/>
                  </a:lnTo>
                  <a:lnTo>
                    <a:pt x="416379" y="59599"/>
                  </a:lnTo>
                  <a:lnTo>
                    <a:pt x="416379" y="62049"/>
                  </a:lnTo>
                  <a:lnTo>
                    <a:pt x="416379" y="63681"/>
                  </a:lnTo>
                  <a:lnTo>
                    <a:pt x="417195" y="65314"/>
                  </a:lnTo>
                  <a:lnTo>
                    <a:pt x="418828" y="66131"/>
                  </a:lnTo>
                  <a:lnTo>
                    <a:pt x="422094" y="65314"/>
                  </a:lnTo>
                  <a:lnTo>
                    <a:pt x="423727" y="66131"/>
                  </a:lnTo>
                  <a:lnTo>
                    <a:pt x="424543" y="64498"/>
                  </a:lnTo>
                  <a:lnTo>
                    <a:pt x="425359" y="59599"/>
                  </a:lnTo>
                  <a:lnTo>
                    <a:pt x="426176" y="58783"/>
                  </a:lnTo>
                  <a:lnTo>
                    <a:pt x="427809" y="60416"/>
                  </a:lnTo>
                  <a:lnTo>
                    <a:pt x="428625" y="65314"/>
                  </a:lnTo>
                  <a:lnTo>
                    <a:pt x="429441" y="66131"/>
                  </a:lnTo>
                  <a:lnTo>
                    <a:pt x="430258" y="62865"/>
                  </a:lnTo>
                  <a:lnTo>
                    <a:pt x="431891" y="62865"/>
                  </a:lnTo>
                  <a:lnTo>
                    <a:pt x="433523" y="62865"/>
                  </a:lnTo>
                  <a:lnTo>
                    <a:pt x="435973" y="68580"/>
                  </a:lnTo>
                  <a:close/>
                  <a:moveTo>
                    <a:pt x="312692" y="17961"/>
                  </a:moveTo>
                  <a:lnTo>
                    <a:pt x="312692" y="19594"/>
                  </a:lnTo>
                  <a:lnTo>
                    <a:pt x="311876" y="21227"/>
                  </a:lnTo>
                  <a:lnTo>
                    <a:pt x="310243" y="22860"/>
                  </a:lnTo>
                  <a:lnTo>
                    <a:pt x="306161" y="29391"/>
                  </a:lnTo>
                  <a:lnTo>
                    <a:pt x="303712" y="30208"/>
                  </a:lnTo>
                  <a:lnTo>
                    <a:pt x="302895" y="31024"/>
                  </a:lnTo>
                  <a:lnTo>
                    <a:pt x="302079" y="31841"/>
                  </a:lnTo>
                  <a:lnTo>
                    <a:pt x="298813" y="31024"/>
                  </a:lnTo>
                  <a:lnTo>
                    <a:pt x="297996" y="32657"/>
                  </a:lnTo>
                  <a:lnTo>
                    <a:pt x="297996" y="32657"/>
                  </a:lnTo>
                  <a:lnTo>
                    <a:pt x="295547" y="32657"/>
                  </a:lnTo>
                  <a:lnTo>
                    <a:pt x="294731" y="32657"/>
                  </a:lnTo>
                  <a:lnTo>
                    <a:pt x="291465" y="30208"/>
                  </a:lnTo>
                  <a:lnTo>
                    <a:pt x="289832" y="27759"/>
                  </a:lnTo>
                  <a:lnTo>
                    <a:pt x="289016" y="25309"/>
                  </a:lnTo>
                  <a:lnTo>
                    <a:pt x="292281" y="25309"/>
                  </a:lnTo>
                  <a:lnTo>
                    <a:pt x="293098" y="24493"/>
                  </a:lnTo>
                  <a:lnTo>
                    <a:pt x="294731" y="25309"/>
                  </a:lnTo>
                  <a:lnTo>
                    <a:pt x="295547" y="22860"/>
                  </a:lnTo>
                  <a:lnTo>
                    <a:pt x="297996" y="22860"/>
                  </a:lnTo>
                  <a:lnTo>
                    <a:pt x="302895" y="21227"/>
                  </a:lnTo>
                  <a:lnTo>
                    <a:pt x="304528" y="22044"/>
                  </a:lnTo>
                  <a:lnTo>
                    <a:pt x="308610" y="17145"/>
                  </a:lnTo>
                  <a:lnTo>
                    <a:pt x="310243" y="17145"/>
                  </a:lnTo>
                  <a:lnTo>
                    <a:pt x="311876" y="15512"/>
                  </a:lnTo>
                  <a:lnTo>
                    <a:pt x="312692" y="17961"/>
                  </a:lnTo>
                  <a:close/>
                  <a:moveTo>
                    <a:pt x="322489" y="30208"/>
                  </a:moveTo>
                  <a:lnTo>
                    <a:pt x="319223" y="31841"/>
                  </a:lnTo>
                  <a:lnTo>
                    <a:pt x="317591" y="30208"/>
                  </a:lnTo>
                  <a:lnTo>
                    <a:pt x="316774" y="28575"/>
                  </a:lnTo>
                  <a:lnTo>
                    <a:pt x="316774" y="24493"/>
                  </a:lnTo>
                  <a:lnTo>
                    <a:pt x="317591" y="22044"/>
                  </a:lnTo>
                  <a:lnTo>
                    <a:pt x="319223" y="20411"/>
                  </a:lnTo>
                  <a:lnTo>
                    <a:pt x="320040" y="21227"/>
                  </a:lnTo>
                  <a:lnTo>
                    <a:pt x="320040" y="22044"/>
                  </a:lnTo>
                  <a:lnTo>
                    <a:pt x="321673" y="22860"/>
                  </a:lnTo>
                  <a:lnTo>
                    <a:pt x="323306" y="25309"/>
                  </a:lnTo>
                  <a:lnTo>
                    <a:pt x="322489" y="30208"/>
                  </a:lnTo>
                  <a:close/>
                  <a:moveTo>
                    <a:pt x="315958" y="31024"/>
                  </a:moveTo>
                  <a:lnTo>
                    <a:pt x="315958" y="33474"/>
                  </a:lnTo>
                  <a:lnTo>
                    <a:pt x="315958" y="35106"/>
                  </a:lnTo>
                  <a:lnTo>
                    <a:pt x="314325" y="37556"/>
                  </a:lnTo>
                  <a:lnTo>
                    <a:pt x="311059" y="40821"/>
                  </a:lnTo>
                  <a:lnTo>
                    <a:pt x="311059" y="41638"/>
                  </a:lnTo>
                  <a:lnTo>
                    <a:pt x="309427" y="42454"/>
                  </a:lnTo>
                  <a:lnTo>
                    <a:pt x="307794" y="43271"/>
                  </a:lnTo>
                  <a:lnTo>
                    <a:pt x="306977" y="42454"/>
                  </a:lnTo>
                  <a:lnTo>
                    <a:pt x="306977" y="39189"/>
                  </a:lnTo>
                  <a:lnTo>
                    <a:pt x="306977" y="38372"/>
                  </a:lnTo>
                  <a:lnTo>
                    <a:pt x="306161" y="40821"/>
                  </a:lnTo>
                  <a:lnTo>
                    <a:pt x="304528" y="39189"/>
                  </a:lnTo>
                  <a:lnTo>
                    <a:pt x="304528" y="37556"/>
                  </a:lnTo>
                  <a:lnTo>
                    <a:pt x="304528" y="35923"/>
                  </a:lnTo>
                  <a:lnTo>
                    <a:pt x="306161" y="33474"/>
                  </a:lnTo>
                  <a:lnTo>
                    <a:pt x="308610" y="31841"/>
                  </a:lnTo>
                  <a:lnTo>
                    <a:pt x="310243" y="32657"/>
                  </a:lnTo>
                  <a:lnTo>
                    <a:pt x="315141" y="26942"/>
                  </a:lnTo>
                  <a:lnTo>
                    <a:pt x="315958" y="27759"/>
                  </a:lnTo>
                  <a:lnTo>
                    <a:pt x="315958" y="31024"/>
                  </a:lnTo>
                  <a:close/>
                  <a:moveTo>
                    <a:pt x="252277" y="47353"/>
                  </a:moveTo>
                  <a:lnTo>
                    <a:pt x="253093" y="48169"/>
                  </a:lnTo>
                  <a:lnTo>
                    <a:pt x="253909" y="48169"/>
                  </a:lnTo>
                  <a:lnTo>
                    <a:pt x="254726" y="48986"/>
                  </a:lnTo>
                  <a:lnTo>
                    <a:pt x="256359" y="51435"/>
                  </a:lnTo>
                  <a:lnTo>
                    <a:pt x="257991" y="52251"/>
                  </a:lnTo>
                  <a:lnTo>
                    <a:pt x="257991" y="53884"/>
                  </a:lnTo>
                  <a:lnTo>
                    <a:pt x="256359" y="55517"/>
                  </a:lnTo>
                  <a:lnTo>
                    <a:pt x="254726" y="55517"/>
                  </a:lnTo>
                  <a:lnTo>
                    <a:pt x="253093" y="54701"/>
                  </a:lnTo>
                  <a:lnTo>
                    <a:pt x="252277" y="53068"/>
                  </a:lnTo>
                  <a:lnTo>
                    <a:pt x="251460" y="50619"/>
                  </a:lnTo>
                  <a:lnTo>
                    <a:pt x="249827" y="48169"/>
                  </a:lnTo>
                  <a:lnTo>
                    <a:pt x="249827" y="45720"/>
                  </a:lnTo>
                  <a:lnTo>
                    <a:pt x="251460" y="45720"/>
                  </a:lnTo>
                  <a:lnTo>
                    <a:pt x="252277" y="47353"/>
                  </a:lnTo>
                  <a:close/>
                  <a:moveTo>
                    <a:pt x="244112" y="54701"/>
                  </a:moveTo>
                  <a:lnTo>
                    <a:pt x="245745" y="57150"/>
                  </a:lnTo>
                  <a:lnTo>
                    <a:pt x="247378" y="57150"/>
                  </a:lnTo>
                  <a:lnTo>
                    <a:pt x="247378" y="56334"/>
                  </a:lnTo>
                  <a:lnTo>
                    <a:pt x="248194" y="55517"/>
                  </a:lnTo>
                  <a:lnTo>
                    <a:pt x="249827" y="57150"/>
                  </a:lnTo>
                  <a:lnTo>
                    <a:pt x="249827" y="59599"/>
                  </a:lnTo>
                  <a:lnTo>
                    <a:pt x="247378" y="62865"/>
                  </a:lnTo>
                  <a:lnTo>
                    <a:pt x="245745" y="66947"/>
                  </a:lnTo>
                  <a:lnTo>
                    <a:pt x="243296" y="67764"/>
                  </a:lnTo>
                  <a:lnTo>
                    <a:pt x="242479" y="66947"/>
                  </a:lnTo>
                  <a:lnTo>
                    <a:pt x="240846" y="69396"/>
                  </a:lnTo>
                  <a:lnTo>
                    <a:pt x="239213" y="71846"/>
                  </a:lnTo>
                  <a:lnTo>
                    <a:pt x="237581" y="75111"/>
                  </a:lnTo>
                  <a:lnTo>
                    <a:pt x="237581" y="76744"/>
                  </a:lnTo>
                  <a:lnTo>
                    <a:pt x="237581" y="78377"/>
                  </a:lnTo>
                  <a:lnTo>
                    <a:pt x="231049" y="80010"/>
                  </a:lnTo>
                  <a:lnTo>
                    <a:pt x="228600" y="80826"/>
                  </a:lnTo>
                  <a:lnTo>
                    <a:pt x="226151" y="80010"/>
                  </a:lnTo>
                  <a:lnTo>
                    <a:pt x="225334" y="77561"/>
                  </a:lnTo>
                  <a:lnTo>
                    <a:pt x="225334" y="76744"/>
                  </a:lnTo>
                  <a:lnTo>
                    <a:pt x="227784" y="75928"/>
                  </a:lnTo>
                  <a:lnTo>
                    <a:pt x="227784" y="74295"/>
                  </a:lnTo>
                  <a:lnTo>
                    <a:pt x="228600" y="73479"/>
                  </a:lnTo>
                  <a:lnTo>
                    <a:pt x="229416" y="72662"/>
                  </a:lnTo>
                  <a:lnTo>
                    <a:pt x="230233" y="70213"/>
                  </a:lnTo>
                  <a:lnTo>
                    <a:pt x="231049" y="69396"/>
                  </a:lnTo>
                  <a:lnTo>
                    <a:pt x="232682" y="70213"/>
                  </a:lnTo>
                  <a:lnTo>
                    <a:pt x="233498" y="68580"/>
                  </a:lnTo>
                  <a:lnTo>
                    <a:pt x="234315" y="68580"/>
                  </a:lnTo>
                  <a:lnTo>
                    <a:pt x="235131" y="70213"/>
                  </a:lnTo>
                  <a:lnTo>
                    <a:pt x="235131" y="67764"/>
                  </a:lnTo>
                  <a:lnTo>
                    <a:pt x="235131" y="66131"/>
                  </a:lnTo>
                  <a:lnTo>
                    <a:pt x="235131" y="64498"/>
                  </a:lnTo>
                  <a:lnTo>
                    <a:pt x="237581" y="61232"/>
                  </a:lnTo>
                  <a:lnTo>
                    <a:pt x="238397" y="58783"/>
                  </a:lnTo>
                  <a:lnTo>
                    <a:pt x="240030" y="57150"/>
                  </a:lnTo>
                  <a:lnTo>
                    <a:pt x="241663" y="57150"/>
                  </a:lnTo>
                  <a:lnTo>
                    <a:pt x="241663" y="54701"/>
                  </a:lnTo>
                  <a:lnTo>
                    <a:pt x="241663" y="52251"/>
                  </a:lnTo>
                  <a:lnTo>
                    <a:pt x="241663" y="50619"/>
                  </a:lnTo>
                  <a:lnTo>
                    <a:pt x="242479" y="46536"/>
                  </a:lnTo>
                  <a:lnTo>
                    <a:pt x="244112" y="46536"/>
                  </a:lnTo>
                  <a:lnTo>
                    <a:pt x="244929" y="49802"/>
                  </a:lnTo>
                  <a:lnTo>
                    <a:pt x="244112" y="54701"/>
                  </a:lnTo>
                  <a:close/>
                  <a:moveTo>
                    <a:pt x="268605" y="53884"/>
                  </a:moveTo>
                  <a:lnTo>
                    <a:pt x="267788" y="54701"/>
                  </a:lnTo>
                  <a:lnTo>
                    <a:pt x="266156" y="55517"/>
                  </a:lnTo>
                  <a:lnTo>
                    <a:pt x="265339" y="54701"/>
                  </a:lnTo>
                  <a:lnTo>
                    <a:pt x="264523" y="53884"/>
                  </a:lnTo>
                  <a:lnTo>
                    <a:pt x="263706" y="53884"/>
                  </a:lnTo>
                  <a:lnTo>
                    <a:pt x="262890" y="51435"/>
                  </a:lnTo>
                  <a:lnTo>
                    <a:pt x="262890" y="49802"/>
                  </a:lnTo>
                  <a:lnTo>
                    <a:pt x="264523" y="47353"/>
                  </a:lnTo>
                  <a:lnTo>
                    <a:pt x="266972" y="45720"/>
                  </a:lnTo>
                  <a:lnTo>
                    <a:pt x="269421" y="46536"/>
                  </a:lnTo>
                  <a:lnTo>
                    <a:pt x="270238" y="47353"/>
                  </a:lnTo>
                  <a:lnTo>
                    <a:pt x="268605" y="53884"/>
                  </a:lnTo>
                  <a:close/>
                  <a:moveTo>
                    <a:pt x="420461" y="67764"/>
                  </a:moveTo>
                  <a:lnTo>
                    <a:pt x="417195" y="69396"/>
                  </a:lnTo>
                  <a:lnTo>
                    <a:pt x="417195" y="68580"/>
                  </a:lnTo>
                  <a:lnTo>
                    <a:pt x="418012" y="66947"/>
                  </a:lnTo>
                  <a:lnTo>
                    <a:pt x="418828" y="62865"/>
                  </a:lnTo>
                  <a:lnTo>
                    <a:pt x="420461" y="62865"/>
                  </a:lnTo>
                  <a:lnTo>
                    <a:pt x="422094" y="64498"/>
                  </a:lnTo>
                  <a:lnTo>
                    <a:pt x="422910" y="66131"/>
                  </a:lnTo>
                  <a:lnTo>
                    <a:pt x="420461" y="67764"/>
                  </a:lnTo>
                  <a:close/>
                  <a:moveTo>
                    <a:pt x="214721" y="77561"/>
                  </a:moveTo>
                  <a:lnTo>
                    <a:pt x="216354" y="80010"/>
                  </a:lnTo>
                  <a:lnTo>
                    <a:pt x="217170" y="79194"/>
                  </a:lnTo>
                  <a:lnTo>
                    <a:pt x="218803" y="79194"/>
                  </a:lnTo>
                  <a:lnTo>
                    <a:pt x="220436" y="80010"/>
                  </a:lnTo>
                  <a:lnTo>
                    <a:pt x="221252" y="81643"/>
                  </a:lnTo>
                  <a:lnTo>
                    <a:pt x="222885" y="81643"/>
                  </a:lnTo>
                  <a:lnTo>
                    <a:pt x="223702" y="84092"/>
                  </a:lnTo>
                  <a:lnTo>
                    <a:pt x="223702" y="87358"/>
                  </a:lnTo>
                  <a:lnTo>
                    <a:pt x="222885" y="89807"/>
                  </a:lnTo>
                  <a:lnTo>
                    <a:pt x="221252" y="90624"/>
                  </a:lnTo>
                  <a:lnTo>
                    <a:pt x="221252" y="93073"/>
                  </a:lnTo>
                  <a:lnTo>
                    <a:pt x="222069" y="96339"/>
                  </a:lnTo>
                  <a:lnTo>
                    <a:pt x="218803" y="97155"/>
                  </a:lnTo>
                  <a:lnTo>
                    <a:pt x="215537" y="97971"/>
                  </a:lnTo>
                  <a:lnTo>
                    <a:pt x="213904" y="96339"/>
                  </a:lnTo>
                  <a:lnTo>
                    <a:pt x="211455" y="99604"/>
                  </a:lnTo>
                  <a:lnTo>
                    <a:pt x="209006" y="104503"/>
                  </a:lnTo>
                  <a:lnTo>
                    <a:pt x="207373" y="105319"/>
                  </a:lnTo>
                  <a:lnTo>
                    <a:pt x="207373" y="103686"/>
                  </a:lnTo>
                  <a:lnTo>
                    <a:pt x="205740" y="102870"/>
                  </a:lnTo>
                  <a:lnTo>
                    <a:pt x="203291" y="102870"/>
                  </a:lnTo>
                  <a:lnTo>
                    <a:pt x="203291" y="102054"/>
                  </a:lnTo>
                  <a:lnTo>
                    <a:pt x="204107" y="101237"/>
                  </a:lnTo>
                  <a:lnTo>
                    <a:pt x="206556" y="100421"/>
                  </a:lnTo>
                  <a:lnTo>
                    <a:pt x="207373" y="97971"/>
                  </a:lnTo>
                  <a:lnTo>
                    <a:pt x="207373" y="93889"/>
                  </a:lnTo>
                  <a:lnTo>
                    <a:pt x="207373" y="91440"/>
                  </a:lnTo>
                  <a:lnTo>
                    <a:pt x="207373" y="89807"/>
                  </a:lnTo>
                  <a:lnTo>
                    <a:pt x="209006" y="88174"/>
                  </a:lnTo>
                  <a:lnTo>
                    <a:pt x="213904" y="88991"/>
                  </a:lnTo>
                  <a:lnTo>
                    <a:pt x="214721" y="87358"/>
                  </a:lnTo>
                  <a:lnTo>
                    <a:pt x="214721" y="86541"/>
                  </a:lnTo>
                  <a:lnTo>
                    <a:pt x="212271" y="84909"/>
                  </a:lnTo>
                  <a:lnTo>
                    <a:pt x="212271" y="83276"/>
                  </a:lnTo>
                  <a:lnTo>
                    <a:pt x="213904" y="82459"/>
                  </a:lnTo>
                  <a:lnTo>
                    <a:pt x="215537" y="82459"/>
                  </a:lnTo>
                  <a:lnTo>
                    <a:pt x="216354" y="80826"/>
                  </a:lnTo>
                  <a:lnTo>
                    <a:pt x="214721" y="77561"/>
                  </a:lnTo>
                  <a:lnTo>
                    <a:pt x="214721" y="77561"/>
                  </a:lnTo>
                  <a:close/>
                  <a:moveTo>
                    <a:pt x="186146" y="125730"/>
                  </a:moveTo>
                  <a:lnTo>
                    <a:pt x="186146" y="125730"/>
                  </a:lnTo>
                  <a:lnTo>
                    <a:pt x="188595" y="121648"/>
                  </a:lnTo>
                  <a:lnTo>
                    <a:pt x="191044" y="120015"/>
                  </a:lnTo>
                  <a:lnTo>
                    <a:pt x="191044" y="118382"/>
                  </a:lnTo>
                  <a:lnTo>
                    <a:pt x="191861" y="116749"/>
                  </a:lnTo>
                  <a:lnTo>
                    <a:pt x="191861" y="114300"/>
                  </a:lnTo>
                  <a:lnTo>
                    <a:pt x="192677" y="112667"/>
                  </a:lnTo>
                  <a:lnTo>
                    <a:pt x="194310" y="111851"/>
                  </a:lnTo>
                  <a:lnTo>
                    <a:pt x="195127" y="111034"/>
                  </a:lnTo>
                  <a:lnTo>
                    <a:pt x="195943" y="111034"/>
                  </a:lnTo>
                  <a:lnTo>
                    <a:pt x="197576" y="112667"/>
                  </a:lnTo>
                  <a:lnTo>
                    <a:pt x="198392" y="114300"/>
                  </a:lnTo>
                  <a:lnTo>
                    <a:pt x="199209" y="118382"/>
                  </a:lnTo>
                  <a:lnTo>
                    <a:pt x="198392" y="122464"/>
                  </a:lnTo>
                  <a:lnTo>
                    <a:pt x="195127" y="125730"/>
                  </a:lnTo>
                  <a:lnTo>
                    <a:pt x="192677" y="127363"/>
                  </a:lnTo>
                  <a:lnTo>
                    <a:pt x="190228" y="130629"/>
                  </a:lnTo>
                  <a:lnTo>
                    <a:pt x="189412" y="133078"/>
                  </a:lnTo>
                  <a:lnTo>
                    <a:pt x="188595" y="133894"/>
                  </a:lnTo>
                  <a:lnTo>
                    <a:pt x="187779" y="133894"/>
                  </a:lnTo>
                  <a:lnTo>
                    <a:pt x="186962" y="133078"/>
                  </a:lnTo>
                  <a:lnTo>
                    <a:pt x="186146" y="133078"/>
                  </a:lnTo>
                  <a:lnTo>
                    <a:pt x="184513" y="135527"/>
                  </a:lnTo>
                  <a:lnTo>
                    <a:pt x="180431" y="137160"/>
                  </a:lnTo>
                  <a:lnTo>
                    <a:pt x="178798" y="136344"/>
                  </a:lnTo>
                  <a:lnTo>
                    <a:pt x="178798" y="133894"/>
                  </a:lnTo>
                  <a:lnTo>
                    <a:pt x="177981" y="133894"/>
                  </a:lnTo>
                  <a:lnTo>
                    <a:pt x="176348" y="136344"/>
                  </a:lnTo>
                  <a:lnTo>
                    <a:pt x="174716" y="137160"/>
                  </a:lnTo>
                  <a:lnTo>
                    <a:pt x="173899" y="137160"/>
                  </a:lnTo>
                  <a:lnTo>
                    <a:pt x="172266" y="136344"/>
                  </a:lnTo>
                  <a:lnTo>
                    <a:pt x="167368" y="141242"/>
                  </a:lnTo>
                  <a:lnTo>
                    <a:pt x="162469" y="142059"/>
                  </a:lnTo>
                  <a:lnTo>
                    <a:pt x="160837" y="141242"/>
                  </a:lnTo>
                  <a:lnTo>
                    <a:pt x="160837" y="137976"/>
                  </a:lnTo>
                  <a:lnTo>
                    <a:pt x="164102" y="133894"/>
                  </a:lnTo>
                  <a:lnTo>
                    <a:pt x="166552" y="131445"/>
                  </a:lnTo>
                  <a:lnTo>
                    <a:pt x="174716" y="129812"/>
                  </a:lnTo>
                  <a:lnTo>
                    <a:pt x="179614" y="121648"/>
                  </a:lnTo>
                  <a:lnTo>
                    <a:pt x="181247" y="112667"/>
                  </a:lnTo>
                  <a:lnTo>
                    <a:pt x="182880" y="109401"/>
                  </a:lnTo>
                  <a:lnTo>
                    <a:pt x="182063" y="107769"/>
                  </a:lnTo>
                  <a:lnTo>
                    <a:pt x="180431" y="107769"/>
                  </a:lnTo>
                  <a:lnTo>
                    <a:pt x="180431" y="105319"/>
                  </a:lnTo>
                  <a:lnTo>
                    <a:pt x="181247" y="102054"/>
                  </a:lnTo>
                  <a:lnTo>
                    <a:pt x="183696" y="97971"/>
                  </a:lnTo>
                  <a:lnTo>
                    <a:pt x="185329" y="96339"/>
                  </a:lnTo>
                  <a:lnTo>
                    <a:pt x="187779" y="91440"/>
                  </a:lnTo>
                  <a:lnTo>
                    <a:pt x="188595" y="90624"/>
                  </a:lnTo>
                  <a:lnTo>
                    <a:pt x="190228" y="90624"/>
                  </a:lnTo>
                  <a:lnTo>
                    <a:pt x="191861" y="92256"/>
                  </a:lnTo>
                  <a:lnTo>
                    <a:pt x="191861" y="94706"/>
                  </a:lnTo>
                  <a:lnTo>
                    <a:pt x="190228" y="99604"/>
                  </a:lnTo>
                  <a:lnTo>
                    <a:pt x="186962" y="103686"/>
                  </a:lnTo>
                  <a:lnTo>
                    <a:pt x="186962" y="106952"/>
                  </a:lnTo>
                  <a:lnTo>
                    <a:pt x="187779" y="109401"/>
                  </a:lnTo>
                  <a:lnTo>
                    <a:pt x="187779" y="113484"/>
                  </a:lnTo>
                  <a:lnTo>
                    <a:pt x="187779" y="117566"/>
                  </a:lnTo>
                  <a:lnTo>
                    <a:pt x="185329" y="122464"/>
                  </a:lnTo>
                  <a:lnTo>
                    <a:pt x="186146" y="125730"/>
                  </a:lnTo>
                  <a:close/>
                  <a:moveTo>
                    <a:pt x="177165" y="107769"/>
                  </a:moveTo>
                  <a:lnTo>
                    <a:pt x="179614" y="112667"/>
                  </a:lnTo>
                  <a:lnTo>
                    <a:pt x="180431" y="115116"/>
                  </a:lnTo>
                  <a:lnTo>
                    <a:pt x="179614" y="120015"/>
                  </a:lnTo>
                  <a:lnTo>
                    <a:pt x="177165" y="122464"/>
                  </a:lnTo>
                  <a:lnTo>
                    <a:pt x="173899" y="123281"/>
                  </a:lnTo>
                  <a:lnTo>
                    <a:pt x="171450" y="123281"/>
                  </a:lnTo>
                  <a:lnTo>
                    <a:pt x="169817" y="121648"/>
                  </a:lnTo>
                  <a:lnTo>
                    <a:pt x="169817" y="120015"/>
                  </a:lnTo>
                  <a:lnTo>
                    <a:pt x="169001" y="120015"/>
                  </a:lnTo>
                  <a:lnTo>
                    <a:pt x="166552" y="121648"/>
                  </a:lnTo>
                  <a:lnTo>
                    <a:pt x="164919" y="121648"/>
                  </a:lnTo>
                  <a:lnTo>
                    <a:pt x="163286" y="120015"/>
                  </a:lnTo>
                  <a:lnTo>
                    <a:pt x="162469" y="117566"/>
                  </a:lnTo>
                  <a:lnTo>
                    <a:pt x="164102" y="115116"/>
                  </a:lnTo>
                  <a:lnTo>
                    <a:pt x="164919" y="112667"/>
                  </a:lnTo>
                  <a:lnTo>
                    <a:pt x="167368" y="112667"/>
                  </a:lnTo>
                  <a:lnTo>
                    <a:pt x="168184" y="113484"/>
                  </a:lnTo>
                  <a:lnTo>
                    <a:pt x="169817" y="114300"/>
                  </a:lnTo>
                  <a:lnTo>
                    <a:pt x="170634" y="111851"/>
                  </a:lnTo>
                  <a:lnTo>
                    <a:pt x="170634" y="110218"/>
                  </a:lnTo>
                  <a:lnTo>
                    <a:pt x="171450" y="108585"/>
                  </a:lnTo>
                  <a:lnTo>
                    <a:pt x="173899" y="109401"/>
                  </a:lnTo>
                  <a:lnTo>
                    <a:pt x="173899" y="104503"/>
                  </a:lnTo>
                  <a:lnTo>
                    <a:pt x="174716" y="104503"/>
                  </a:lnTo>
                  <a:lnTo>
                    <a:pt x="175532" y="104503"/>
                  </a:lnTo>
                  <a:lnTo>
                    <a:pt x="176348" y="105319"/>
                  </a:lnTo>
                  <a:lnTo>
                    <a:pt x="177165" y="107769"/>
                  </a:lnTo>
                  <a:close/>
                  <a:moveTo>
                    <a:pt x="155121" y="138793"/>
                  </a:moveTo>
                  <a:lnTo>
                    <a:pt x="155938" y="139609"/>
                  </a:lnTo>
                  <a:lnTo>
                    <a:pt x="158387" y="139609"/>
                  </a:lnTo>
                  <a:lnTo>
                    <a:pt x="159204" y="139609"/>
                  </a:lnTo>
                  <a:lnTo>
                    <a:pt x="159204" y="141242"/>
                  </a:lnTo>
                  <a:lnTo>
                    <a:pt x="158387" y="142875"/>
                  </a:lnTo>
                  <a:lnTo>
                    <a:pt x="155938" y="143691"/>
                  </a:lnTo>
                  <a:lnTo>
                    <a:pt x="155121" y="146141"/>
                  </a:lnTo>
                  <a:lnTo>
                    <a:pt x="154305" y="146957"/>
                  </a:lnTo>
                  <a:lnTo>
                    <a:pt x="152672" y="146957"/>
                  </a:lnTo>
                  <a:lnTo>
                    <a:pt x="151856" y="147774"/>
                  </a:lnTo>
                  <a:lnTo>
                    <a:pt x="150223" y="149406"/>
                  </a:lnTo>
                  <a:lnTo>
                    <a:pt x="149406" y="147774"/>
                  </a:lnTo>
                  <a:lnTo>
                    <a:pt x="149406" y="148590"/>
                  </a:lnTo>
                  <a:lnTo>
                    <a:pt x="149406" y="150223"/>
                  </a:lnTo>
                  <a:lnTo>
                    <a:pt x="148590" y="151039"/>
                  </a:lnTo>
                  <a:lnTo>
                    <a:pt x="146957" y="151856"/>
                  </a:lnTo>
                  <a:lnTo>
                    <a:pt x="146141" y="147774"/>
                  </a:lnTo>
                  <a:lnTo>
                    <a:pt x="146957" y="146141"/>
                  </a:lnTo>
                  <a:lnTo>
                    <a:pt x="147773" y="144508"/>
                  </a:lnTo>
                  <a:lnTo>
                    <a:pt x="148590" y="144508"/>
                  </a:lnTo>
                  <a:lnTo>
                    <a:pt x="149406" y="144508"/>
                  </a:lnTo>
                  <a:lnTo>
                    <a:pt x="151039" y="140426"/>
                  </a:lnTo>
                  <a:lnTo>
                    <a:pt x="153488" y="139609"/>
                  </a:lnTo>
                  <a:lnTo>
                    <a:pt x="155121" y="139609"/>
                  </a:lnTo>
                  <a:lnTo>
                    <a:pt x="155121" y="138793"/>
                  </a:lnTo>
                  <a:close/>
                  <a:moveTo>
                    <a:pt x="139609" y="155938"/>
                  </a:moveTo>
                  <a:lnTo>
                    <a:pt x="137160" y="158387"/>
                  </a:lnTo>
                  <a:lnTo>
                    <a:pt x="137977" y="154305"/>
                  </a:lnTo>
                  <a:lnTo>
                    <a:pt x="139609" y="150223"/>
                  </a:lnTo>
                  <a:lnTo>
                    <a:pt x="141242" y="147774"/>
                  </a:lnTo>
                  <a:lnTo>
                    <a:pt x="142059" y="148590"/>
                  </a:lnTo>
                  <a:lnTo>
                    <a:pt x="141242" y="151039"/>
                  </a:lnTo>
                  <a:lnTo>
                    <a:pt x="141242" y="152672"/>
                  </a:lnTo>
                  <a:lnTo>
                    <a:pt x="141242" y="153489"/>
                  </a:lnTo>
                  <a:lnTo>
                    <a:pt x="139609" y="155938"/>
                  </a:lnTo>
                  <a:close/>
                  <a:moveTo>
                    <a:pt x="130629" y="233499"/>
                  </a:moveTo>
                  <a:lnTo>
                    <a:pt x="128996" y="233499"/>
                  </a:lnTo>
                  <a:lnTo>
                    <a:pt x="128996" y="231866"/>
                  </a:lnTo>
                  <a:lnTo>
                    <a:pt x="130629" y="230233"/>
                  </a:lnTo>
                  <a:lnTo>
                    <a:pt x="131445" y="229416"/>
                  </a:lnTo>
                  <a:lnTo>
                    <a:pt x="131445" y="227784"/>
                  </a:lnTo>
                  <a:lnTo>
                    <a:pt x="132262" y="226967"/>
                  </a:lnTo>
                  <a:lnTo>
                    <a:pt x="133894" y="228600"/>
                  </a:lnTo>
                  <a:lnTo>
                    <a:pt x="133894" y="231049"/>
                  </a:lnTo>
                  <a:lnTo>
                    <a:pt x="133078" y="233499"/>
                  </a:lnTo>
                  <a:lnTo>
                    <a:pt x="130629" y="233499"/>
                  </a:lnTo>
                  <a:close/>
                  <a:moveTo>
                    <a:pt x="132262" y="239214"/>
                  </a:moveTo>
                  <a:lnTo>
                    <a:pt x="130629" y="239214"/>
                  </a:lnTo>
                  <a:lnTo>
                    <a:pt x="130629" y="237581"/>
                  </a:lnTo>
                  <a:lnTo>
                    <a:pt x="131445" y="235948"/>
                  </a:lnTo>
                  <a:lnTo>
                    <a:pt x="132262" y="235131"/>
                  </a:lnTo>
                  <a:lnTo>
                    <a:pt x="133894" y="235131"/>
                  </a:lnTo>
                  <a:lnTo>
                    <a:pt x="135527" y="235131"/>
                  </a:lnTo>
                  <a:lnTo>
                    <a:pt x="136344" y="235948"/>
                  </a:lnTo>
                  <a:lnTo>
                    <a:pt x="135527" y="236764"/>
                  </a:lnTo>
                  <a:lnTo>
                    <a:pt x="132262" y="239214"/>
                  </a:lnTo>
                  <a:close/>
                  <a:moveTo>
                    <a:pt x="123281" y="249827"/>
                  </a:moveTo>
                  <a:lnTo>
                    <a:pt x="122464" y="251460"/>
                  </a:lnTo>
                  <a:lnTo>
                    <a:pt x="120015" y="251460"/>
                  </a:lnTo>
                  <a:lnTo>
                    <a:pt x="120015" y="250644"/>
                  </a:lnTo>
                  <a:lnTo>
                    <a:pt x="120831" y="248194"/>
                  </a:lnTo>
                  <a:lnTo>
                    <a:pt x="122464" y="247378"/>
                  </a:lnTo>
                  <a:lnTo>
                    <a:pt x="124097" y="247378"/>
                  </a:lnTo>
                  <a:lnTo>
                    <a:pt x="124913" y="248194"/>
                  </a:lnTo>
                  <a:lnTo>
                    <a:pt x="123281" y="249827"/>
                  </a:lnTo>
                  <a:close/>
                  <a:moveTo>
                    <a:pt x="111034" y="280035"/>
                  </a:moveTo>
                  <a:lnTo>
                    <a:pt x="110218" y="280851"/>
                  </a:lnTo>
                  <a:lnTo>
                    <a:pt x="108585" y="280035"/>
                  </a:lnTo>
                  <a:lnTo>
                    <a:pt x="104503" y="280851"/>
                  </a:lnTo>
                  <a:lnTo>
                    <a:pt x="102870" y="280035"/>
                  </a:lnTo>
                  <a:lnTo>
                    <a:pt x="103687" y="277586"/>
                  </a:lnTo>
                  <a:lnTo>
                    <a:pt x="106952" y="275136"/>
                  </a:lnTo>
                  <a:lnTo>
                    <a:pt x="108585" y="275136"/>
                  </a:lnTo>
                  <a:lnTo>
                    <a:pt x="110218" y="277586"/>
                  </a:lnTo>
                  <a:lnTo>
                    <a:pt x="111034" y="280035"/>
                  </a:lnTo>
                  <a:close/>
                  <a:moveTo>
                    <a:pt x="65314" y="325755"/>
                  </a:moveTo>
                  <a:lnTo>
                    <a:pt x="63681" y="325755"/>
                  </a:lnTo>
                  <a:lnTo>
                    <a:pt x="62865" y="324939"/>
                  </a:lnTo>
                  <a:lnTo>
                    <a:pt x="65314" y="323306"/>
                  </a:lnTo>
                  <a:lnTo>
                    <a:pt x="69396" y="321673"/>
                  </a:lnTo>
                  <a:lnTo>
                    <a:pt x="69396" y="320856"/>
                  </a:lnTo>
                  <a:lnTo>
                    <a:pt x="70213" y="320856"/>
                  </a:lnTo>
                  <a:lnTo>
                    <a:pt x="71029" y="322489"/>
                  </a:lnTo>
                  <a:lnTo>
                    <a:pt x="71029" y="324122"/>
                  </a:lnTo>
                  <a:lnTo>
                    <a:pt x="70213" y="324939"/>
                  </a:lnTo>
                  <a:lnTo>
                    <a:pt x="65314" y="325755"/>
                  </a:lnTo>
                  <a:close/>
                  <a:moveTo>
                    <a:pt x="59599" y="338001"/>
                  </a:moveTo>
                  <a:lnTo>
                    <a:pt x="57966" y="338001"/>
                  </a:lnTo>
                  <a:lnTo>
                    <a:pt x="56334" y="337185"/>
                  </a:lnTo>
                  <a:lnTo>
                    <a:pt x="55517" y="336369"/>
                  </a:lnTo>
                  <a:lnTo>
                    <a:pt x="55517" y="335552"/>
                  </a:lnTo>
                  <a:lnTo>
                    <a:pt x="57966" y="333919"/>
                  </a:lnTo>
                  <a:lnTo>
                    <a:pt x="60416" y="333103"/>
                  </a:lnTo>
                  <a:lnTo>
                    <a:pt x="61232" y="334736"/>
                  </a:lnTo>
                  <a:lnTo>
                    <a:pt x="61232" y="337185"/>
                  </a:lnTo>
                  <a:lnTo>
                    <a:pt x="59599" y="338001"/>
                  </a:lnTo>
                  <a:close/>
                  <a:moveTo>
                    <a:pt x="7348" y="418011"/>
                  </a:moveTo>
                  <a:lnTo>
                    <a:pt x="5715" y="418828"/>
                  </a:lnTo>
                  <a:lnTo>
                    <a:pt x="4898" y="418828"/>
                  </a:lnTo>
                  <a:lnTo>
                    <a:pt x="5715" y="415562"/>
                  </a:lnTo>
                  <a:lnTo>
                    <a:pt x="6531" y="414746"/>
                  </a:lnTo>
                  <a:lnTo>
                    <a:pt x="7348" y="414746"/>
                  </a:lnTo>
                  <a:lnTo>
                    <a:pt x="8164" y="416379"/>
                  </a:lnTo>
                  <a:lnTo>
                    <a:pt x="7348" y="418011"/>
                  </a:lnTo>
                  <a:close/>
                  <a:moveTo>
                    <a:pt x="9797" y="444137"/>
                  </a:moveTo>
                  <a:lnTo>
                    <a:pt x="9797" y="448219"/>
                  </a:lnTo>
                  <a:lnTo>
                    <a:pt x="8164" y="448219"/>
                  </a:lnTo>
                  <a:lnTo>
                    <a:pt x="7348" y="446586"/>
                  </a:lnTo>
                  <a:lnTo>
                    <a:pt x="7348" y="445770"/>
                  </a:lnTo>
                  <a:lnTo>
                    <a:pt x="7348" y="443321"/>
                  </a:lnTo>
                  <a:lnTo>
                    <a:pt x="7348" y="440871"/>
                  </a:lnTo>
                  <a:lnTo>
                    <a:pt x="8164" y="440055"/>
                  </a:lnTo>
                  <a:lnTo>
                    <a:pt x="8981" y="440055"/>
                  </a:lnTo>
                  <a:lnTo>
                    <a:pt x="9797" y="442504"/>
                  </a:lnTo>
                  <a:lnTo>
                    <a:pt x="9797" y="444137"/>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65" name="Freeform: Shape 364">
              <a:extLst>
                <a:ext uri="{FF2B5EF4-FFF2-40B4-BE49-F238E27FC236}">
                  <a16:creationId xmlns:a16="http://schemas.microsoft.com/office/drawing/2014/main" id="{1A651863-6090-E034-D16A-A973BC516CAD}"/>
                </a:ext>
              </a:extLst>
            </p:cNvPr>
            <p:cNvSpPr/>
            <p:nvPr/>
          </p:nvSpPr>
          <p:spPr>
            <a:xfrm>
              <a:off x="5701937" y="3700053"/>
              <a:ext cx="134710" cy="71029"/>
            </a:xfrm>
            <a:custGeom>
              <a:avLst/>
              <a:gdLst>
                <a:gd name="connsiteX0" fmla="*/ 133894 w 134710"/>
                <a:gd name="connsiteY0" fmla="*/ 41638 h 71029"/>
                <a:gd name="connsiteX1" fmla="*/ 133894 w 134710"/>
                <a:gd name="connsiteY1" fmla="*/ 41638 h 71029"/>
                <a:gd name="connsiteX2" fmla="*/ 134711 w 134710"/>
                <a:gd name="connsiteY2" fmla="*/ 43271 h 71029"/>
                <a:gd name="connsiteX3" fmla="*/ 134711 w 134710"/>
                <a:gd name="connsiteY3" fmla="*/ 44087 h 71029"/>
                <a:gd name="connsiteX4" fmla="*/ 133894 w 134710"/>
                <a:gd name="connsiteY4" fmla="*/ 45720 h 71029"/>
                <a:gd name="connsiteX5" fmla="*/ 133078 w 134710"/>
                <a:gd name="connsiteY5" fmla="*/ 47353 h 71029"/>
                <a:gd name="connsiteX6" fmla="*/ 132261 w 134710"/>
                <a:gd name="connsiteY6" fmla="*/ 50618 h 71029"/>
                <a:gd name="connsiteX7" fmla="*/ 131445 w 134710"/>
                <a:gd name="connsiteY7" fmla="*/ 55517 h 71029"/>
                <a:gd name="connsiteX8" fmla="*/ 131445 w 134710"/>
                <a:gd name="connsiteY8" fmla="*/ 56334 h 71029"/>
                <a:gd name="connsiteX9" fmla="*/ 133078 w 134710"/>
                <a:gd name="connsiteY9" fmla="*/ 59599 h 71029"/>
                <a:gd name="connsiteX10" fmla="*/ 133894 w 134710"/>
                <a:gd name="connsiteY10" fmla="*/ 62048 h 71029"/>
                <a:gd name="connsiteX11" fmla="*/ 133894 w 134710"/>
                <a:gd name="connsiteY11" fmla="*/ 63681 h 71029"/>
                <a:gd name="connsiteX12" fmla="*/ 133078 w 134710"/>
                <a:gd name="connsiteY12" fmla="*/ 66131 h 71029"/>
                <a:gd name="connsiteX13" fmla="*/ 132261 w 134710"/>
                <a:gd name="connsiteY13" fmla="*/ 69396 h 71029"/>
                <a:gd name="connsiteX14" fmla="*/ 131445 w 134710"/>
                <a:gd name="connsiteY14" fmla="*/ 70213 h 71029"/>
                <a:gd name="connsiteX15" fmla="*/ 130629 w 134710"/>
                <a:gd name="connsiteY15" fmla="*/ 70213 h 71029"/>
                <a:gd name="connsiteX16" fmla="*/ 128179 w 134710"/>
                <a:gd name="connsiteY16" fmla="*/ 69396 h 71029"/>
                <a:gd name="connsiteX17" fmla="*/ 126546 w 134710"/>
                <a:gd name="connsiteY17" fmla="*/ 69396 h 71029"/>
                <a:gd name="connsiteX18" fmla="*/ 124913 w 134710"/>
                <a:gd name="connsiteY18" fmla="*/ 70213 h 71029"/>
                <a:gd name="connsiteX19" fmla="*/ 123281 w 134710"/>
                <a:gd name="connsiteY19" fmla="*/ 70213 h 71029"/>
                <a:gd name="connsiteX20" fmla="*/ 121648 w 134710"/>
                <a:gd name="connsiteY20" fmla="*/ 70213 h 71029"/>
                <a:gd name="connsiteX21" fmla="*/ 119198 w 134710"/>
                <a:gd name="connsiteY21" fmla="*/ 71029 h 71029"/>
                <a:gd name="connsiteX22" fmla="*/ 117565 w 134710"/>
                <a:gd name="connsiteY22" fmla="*/ 70213 h 71029"/>
                <a:gd name="connsiteX23" fmla="*/ 115932 w 134710"/>
                <a:gd name="connsiteY23" fmla="*/ 69396 h 71029"/>
                <a:gd name="connsiteX24" fmla="*/ 115116 w 134710"/>
                <a:gd name="connsiteY24" fmla="*/ 67763 h 71029"/>
                <a:gd name="connsiteX25" fmla="*/ 115116 w 134710"/>
                <a:gd name="connsiteY25" fmla="*/ 67763 h 71029"/>
                <a:gd name="connsiteX26" fmla="*/ 111034 w 134710"/>
                <a:gd name="connsiteY26" fmla="*/ 70213 h 71029"/>
                <a:gd name="connsiteX27" fmla="*/ 110218 w 134710"/>
                <a:gd name="connsiteY27" fmla="*/ 70213 h 71029"/>
                <a:gd name="connsiteX28" fmla="*/ 107768 w 134710"/>
                <a:gd name="connsiteY28" fmla="*/ 69396 h 71029"/>
                <a:gd name="connsiteX29" fmla="*/ 105319 w 134710"/>
                <a:gd name="connsiteY29" fmla="*/ 68580 h 71029"/>
                <a:gd name="connsiteX30" fmla="*/ 104503 w 134710"/>
                <a:gd name="connsiteY30" fmla="*/ 68580 h 71029"/>
                <a:gd name="connsiteX31" fmla="*/ 102054 w 134710"/>
                <a:gd name="connsiteY31" fmla="*/ 67763 h 71029"/>
                <a:gd name="connsiteX32" fmla="*/ 100421 w 134710"/>
                <a:gd name="connsiteY32" fmla="*/ 67763 h 71029"/>
                <a:gd name="connsiteX33" fmla="*/ 98788 w 134710"/>
                <a:gd name="connsiteY33" fmla="*/ 66947 h 71029"/>
                <a:gd name="connsiteX34" fmla="*/ 96338 w 134710"/>
                <a:gd name="connsiteY34" fmla="*/ 67763 h 71029"/>
                <a:gd name="connsiteX35" fmla="*/ 95522 w 134710"/>
                <a:gd name="connsiteY35" fmla="*/ 67763 h 71029"/>
                <a:gd name="connsiteX36" fmla="*/ 94706 w 134710"/>
                <a:gd name="connsiteY36" fmla="*/ 66947 h 71029"/>
                <a:gd name="connsiteX37" fmla="*/ 93889 w 134710"/>
                <a:gd name="connsiteY37" fmla="*/ 65314 h 71029"/>
                <a:gd name="connsiteX38" fmla="*/ 93889 w 134710"/>
                <a:gd name="connsiteY38" fmla="*/ 63681 h 71029"/>
                <a:gd name="connsiteX39" fmla="*/ 93073 w 134710"/>
                <a:gd name="connsiteY39" fmla="*/ 62865 h 71029"/>
                <a:gd name="connsiteX40" fmla="*/ 91440 w 134710"/>
                <a:gd name="connsiteY40" fmla="*/ 62865 h 71029"/>
                <a:gd name="connsiteX41" fmla="*/ 89807 w 134710"/>
                <a:gd name="connsiteY41" fmla="*/ 63681 h 71029"/>
                <a:gd name="connsiteX42" fmla="*/ 87357 w 134710"/>
                <a:gd name="connsiteY42" fmla="*/ 64498 h 71029"/>
                <a:gd name="connsiteX43" fmla="*/ 86541 w 134710"/>
                <a:gd name="connsiteY43" fmla="*/ 64498 h 71029"/>
                <a:gd name="connsiteX44" fmla="*/ 85725 w 134710"/>
                <a:gd name="connsiteY44" fmla="*/ 64498 h 71029"/>
                <a:gd name="connsiteX45" fmla="*/ 85725 w 134710"/>
                <a:gd name="connsiteY45" fmla="*/ 64498 h 71029"/>
                <a:gd name="connsiteX46" fmla="*/ 85725 w 134710"/>
                <a:gd name="connsiteY46" fmla="*/ 63681 h 71029"/>
                <a:gd name="connsiteX47" fmla="*/ 84908 w 134710"/>
                <a:gd name="connsiteY47" fmla="*/ 63681 h 71029"/>
                <a:gd name="connsiteX48" fmla="*/ 84092 w 134710"/>
                <a:gd name="connsiteY48" fmla="*/ 63681 h 71029"/>
                <a:gd name="connsiteX49" fmla="*/ 83275 w 134710"/>
                <a:gd name="connsiteY49" fmla="*/ 63681 h 71029"/>
                <a:gd name="connsiteX50" fmla="*/ 81643 w 134710"/>
                <a:gd name="connsiteY50" fmla="*/ 62865 h 71029"/>
                <a:gd name="connsiteX51" fmla="*/ 77561 w 134710"/>
                <a:gd name="connsiteY51" fmla="*/ 60416 h 71029"/>
                <a:gd name="connsiteX52" fmla="*/ 76744 w 134710"/>
                <a:gd name="connsiteY52" fmla="*/ 59599 h 71029"/>
                <a:gd name="connsiteX53" fmla="*/ 76744 w 134710"/>
                <a:gd name="connsiteY53" fmla="*/ 57150 h 71029"/>
                <a:gd name="connsiteX54" fmla="*/ 76744 w 134710"/>
                <a:gd name="connsiteY54" fmla="*/ 56334 h 71029"/>
                <a:gd name="connsiteX55" fmla="*/ 75928 w 134710"/>
                <a:gd name="connsiteY55" fmla="*/ 55517 h 71029"/>
                <a:gd name="connsiteX56" fmla="*/ 73479 w 134710"/>
                <a:gd name="connsiteY56" fmla="*/ 54701 h 71029"/>
                <a:gd name="connsiteX57" fmla="*/ 69396 w 134710"/>
                <a:gd name="connsiteY57" fmla="*/ 53068 h 71029"/>
                <a:gd name="connsiteX58" fmla="*/ 66947 w 134710"/>
                <a:gd name="connsiteY58" fmla="*/ 52251 h 71029"/>
                <a:gd name="connsiteX59" fmla="*/ 66131 w 134710"/>
                <a:gd name="connsiteY59" fmla="*/ 53068 h 71029"/>
                <a:gd name="connsiteX60" fmla="*/ 63681 w 134710"/>
                <a:gd name="connsiteY60" fmla="*/ 53884 h 71029"/>
                <a:gd name="connsiteX61" fmla="*/ 62865 w 134710"/>
                <a:gd name="connsiteY61" fmla="*/ 54701 h 71029"/>
                <a:gd name="connsiteX62" fmla="*/ 61232 w 134710"/>
                <a:gd name="connsiteY62" fmla="*/ 54701 h 71029"/>
                <a:gd name="connsiteX63" fmla="*/ 57966 w 134710"/>
                <a:gd name="connsiteY63" fmla="*/ 53884 h 71029"/>
                <a:gd name="connsiteX64" fmla="*/ 56333 w 134710"/>
                <a:gd name="connsiteY64" fmla="*/ 53884 h 71029"/>
                <a:gd name="connsiteX65" fmla="*/ 55517 w 134710"/>
                <a:gd name="connsiteY65" fmla="*/ 53884 h 71029"/>
                <a:gd name="connsiteX66" fmla="*/ 55517 w 134710"/>
                <a:gd name="connsiteY66" fmla="*/ 54701 h 71029"/>
                <a:gd name="connsiteX67" fmla="*/ 53884 w 134710"/>
                <a:gd name="connsiteY67" fmla="*/ 55517 h 71029"/>
                <a:gd name="connsiteX68" fmla="*/ 52251 w 134710"/>
                <a:gd name="connsiteY68" fmla="*/ 54701 h 71029"/>
                <a:gd name="connsiteX69" fmla="*/ 49802 w 134710"/>
                <a:gd name="connsiteY69" fmla="*/ 53884 h 71029"/>
                <a:gd name="connsiteX70" fmla="*/ 47353 w 134710"/>
                <a:gd name="connsiteY70" fmla="*/ 53068 h 71029"/>
                <a:gd name="connsiteX71" fmla="*/ 44087 w 134710"/>
                <a:gd name="connsiteY71" fmla="*/ 52251 h 71029"/>
                <a:gd name="connsiteX72" fmla="*/ 44087 w 134710"/>
                <a:gd name="connsiteY72" fmla="*/ 50618 h 71029"/>
                <a:gd name="connsiteX73" fmla="*/ 43271 w 134710"/>
                <a:gd name="connsiteY73" fmla="*/ 48986 h 71029"/>
                <a:gd name="connsiteX74" fmla="*/ 42454 w 134710"/>
                <a:gd name="connsiteY74" fmla="*/ 48986 h 71029"/>
                <a:gd name="connsiteX75" fmla="*/ 39188 w 134710"/>
                <a:gd name="connsiteY75" fmla="*/ 48986 h 71029"/>
                <a:gd name="connsiteX76" fmla="*/ 36739 w 134710"/>
                <a:gd name="connsiteY76" fmla="*/ 47353 h 71029"/>
                <a:gd name="connsiteX77" fmla="*/ 33473 w 134710"/>
                <a:gd name="connsiteY77" fmla="*/ 45720 h 71029"/>
                <a:gd name="connsiteX78" fmla="*/ 31840 w 134710"/>
                <a:gd name="connsiteY78" fmla="*/ 44904 h 71029"/>
                <a:gd name="connsiteX79" fmla="*/ 31024 w 134710"/>
                <a:gd name="connsiteY79" fmla="*/ 44904 h 71029"/>
                <a:gd name="connsiteX80" fmla="*/ 30207 w 134710"/>
                <a:gd name="connsiteY80" fmla="*/ 44904 h 71029"/>
                <a:gd name="connsiteX81" fmla="*/ 29391 w 134710"/>
                <a:gd name="connsiteY81" fmla="*/ 45720 h 71029"/>
                <a:gd name="connsiteX82" fmla="*/ 28575 w 134710"/>
                <a:gd name="connsiteY82" fmla="*/ 45720 h 71029"/>
                <a:gd name="connsiteX83" fmla="*/ 26942 w 134710"/>
                <a:gd name="connsiteY83" fmla="*/ 44904 h 71029"/>
                <a:gd name="connsiteX84" fmla="*/ 25309 w 134710"/>
                <a:gd name="connsiteY84" fmla="*/ 43271 h 71029"/>
                <a:gd name="connsiteX85" fmla="*/ 22860 w 134710"/>
                <a:gd name="connsiteY85" fmla="*/ 41638 h 71029"/>
                <a:gd name="connsiteX86" fmla="*/ 19594 w 134710"/>
                <a:gd name="connsiteY86" fmla="*/ 39188 h 71029"/>
                <a:gd name="connsiteX87" fmla="*/ 18778 w 134710"/>
                <a:gd name="connsiteY87" fmla="*/ 38372 h 71029"/>
                <a:gd name="connsiteX88" fmla="*/ 17961 w 134710"/>
                <a:gd name="connsiteY88" fmla="*/ 37556 h 71029"/>
                <a:gd name="connsiteX89" fmla="*/ 17145 w 134710"/>
                <a:gd name="connsiteY89" fmla="*/ 36739 h 71029"/>
                <a:gd name="connsiteX90" fmla="*/ 14696 w 134710"/>
                <a:gd name="connsiteY90" fmla="*/ 35106 h 71029"/>
                <a:gd name="connsiteX91" fmla="*/ 13063 w 134710"/>
                <a:gd name="connsiteY91" fmla="*/ 34290 h 71029"/>
                <a:gd name="connsiteX92" fmla="*/ 10613 w 134710"/>
                <a:gd name="connsiteY92" fmla="*/ 32657 h 71029"/>
                <a:gd name="connsiteX93" fmla="*/ 10613 w 134710"/>
                <a:gd name="connsiteY93" fmla="*/ 32657 h 71029"/>
                <a:gd name="connsiteX94" fmla="*/ 9797 w 134710"/>
                <a:gd name="connsiteY94" fmla="*/ 31841 h 71029"/>
                <a:gd name="connsiteX95" fmla="*/ 8164 w 134710"/>
                <a:gd name="connsiteY95" fmla="*/ 31024 h 71029"/>
                <a:gd name="connsiteX96" fmla="*/ 7348 w 134710"/>
                <a:gd name="connsiteY96" fmla="*/ 31024 h 71029"/>
                <a:gd name="connsiteX97" fmla="*/ 7348 w 134710"/>
                <a:gd name="connsiteY97" fmla="*/ 31841 h 71029"/>
                <a:gd name="connsiteX98" fmla="*/ 7348 w 134710"/>
                <a:gd name="connsiteY98" fmla="*/ 32657 h 71029"/>
                <a:gd name="connsiteX99" fmla="*/ 6531 w 134710"/>
                <a:gd name="connsiteY99" fmla="*/ 32657 h 71029"/>
                <a:gd name="connsiteX100" fmla="*/ 4898 w 134710"/>
                <a:gd name="connsiteY100" fmla="*/ 31841 h 71029"/>
                <a:gd name="connsiteX101" fmla="*/ 3265 w 134710"/>
                <a:gd name="connsiteY101" fmla="*/ 31024 h 71029"/>
                <a:gd name="connsiteX102" fmla="*/ 1632 w 134710"/>
                <a:gd name="connsiteY102" fmla="*/ 30208 h 71029"/>
                <a:gd name="connsiteX103" fmla="*/ 0 w 134710"/>
                <a:gd name="connsiteY103" fmla="*/ 29391 h 71029"/>
                <a:gd name="connsiteX104" fmla="*/ 0 w 134710"/>
                <a:gd name="connsiteY104" fmla="*/ 28575 h 71029"/>
                <a:gd name="connsiteX105" fmla="*/ 816 w 134710"/>
                <a:gd name="connsiteY105" fmla="*/ 26126 h 71029"/>
                <a:gd name="connsiteX106" fmla="*/ 1632 w 134710"/>
                <a:gd name="connsiteY106" fmla="*/ 24493 h 71029"/>
                <a:gd name="connsiteX107" fmla="*/ 2449 w 134710"/>
                <a:gd name="connsiteY107" fmla="*/ 23676 h 71029"/>
                <a:gd name="connsiteX108" fmla="*/ 3265 w 134710"/>
                <a:gd name="connsiteY108" fmla="*/ 22043 h 71029"/>
                <a:gd name="connsiteX109" fmla="*/ 3265 w 134710"/>
                <a:gd name="connsiteY109" fmla="*/ 19594 h 71029"/>
                <a:gd name="connsiteX110" fmla="*/ 3265 w 134710"/>
                <a:gd name="connsiteY110" fmla="*/ 17961 h 71029"/>
                <a:gd name="connsiteX111" fmla="*/ 4082 w 134710"/>
                <a:gd name="connsiteY111" fmla="*/ 15512 h 71029"/>
                <a:gd name="connsiteX112" fmla="*/ 5715 w 134710"/>
                <a:gd name="connsiteY112" fmla="*/ 12246 h 71029"/>
                <a:gd name="connsiteX113" fmla="*/ 8164 w 134710"/>
                <a:gd name="connsiteY113" fmla="*/ 8981 h 71029"/>
                <a:gd name="connsiteX114" fmla="*/ 8981 w 134710"/>
                <a:gd name="connsiteY114" fmla="*/ 8164 h 71029"/>
                <a:gd name="connsiteX115" fmla="*/ 9797 w 134710"/>
                <a:gd name="connsiteY115" fmla="*/ 7348 h 71029"/>
                <a:gd name="connsiteX116" fmla="*/ 12246 w 134710"/>
                <a:gd name="connsiteY116" fmla="*/ 4898 h 71029"/>
                <a:gd name="connsiteX117" fmla="*/ 13063 w 134710"/>
                <a:gd name="connsiteY117" fmla="*/ 4898 h 71029"/>
                <a:gd name="connsiteX118" fmla="*/ 13879 w 134710"/>
                <a:gd name="connsiteY118" fmla="*/ 4082 h 71029"/>
                <a:gd name="connsiteX119" fmla="*/ 14696 w 134710"/>
                <a:gd name="connsiteY119" fmla="*/ 4082 h 71029"/>
                <a:gd name="connsiteX120" fmla="*/ 15512 w 134710"/>
                <a:gd name="connsiteY120" fmla="*/ 4082 h 71029"/>
                <a:gd name="connsiteX121" fmla="*/ 16329 w 134710"/>
                <a:gd name="connsiteY121" fmla="*/ 5715 h 71029"/>
                <a:gd name="connsiteX122" fmla="*/ 17145 w 134710"/>
                <a:gd name="connsiteY122" fmla="*/ 6531 h 71029"/>
                <a:gd name="connsiteX123" fmla="*/ 17961 w 134710"/>
                <a:gd name="connsiteY123" fmla="*/ 6531 h 71029"/>
                <a:gd name="connsiteX124" fmla="*/ 19594 w 134710"/>
                <a:gd name="connsiteY124" fmla="*/ 5715 h 71029"/>
                <a:gd name="connsiteX125" fmla="*/ 22043 w 134710"/>
                <a:gd name="connsiteY125" fmla="*/ 816 h 71029"/>
                <a:gd name="connsiteX126" fmla="*/ 26125 w 134710"/>
                <a:gd name="connsiteY126" fmla="*/ 0 h 71029"/>
                <a:gd name="connsiteX127" fmla="*/ 29391 w 134710"/>
                <a:gd name="connsiteY127" fmla="*/ 816 h 71029"/>
                <a:gd name="connsiteX128" fmla="*/ 32657 w 134710"/>
                <a:gd name="connsiteY128" fmla="*/ 1633 h 71029"/>
                <a:gd name="connsiteX129" fmla="*/ 33473 w 134710"/>
                <a:gd name="connsiteY129" fmla="*/ 3266 h 71029"/>
                <a:gd name="connsiteX130" fmla="*/ 34290 w 134710"/>
                <a:gd name="connsiteY130" fmla="*/ 4898 h 71029"/>
                <a:gd name="connsiteX131" fmla="*/ 34290 w 134710"/>
                <a:gd name="connsiteY131" fmla="*/ 5715 h 71029"/>
                <a:gd name="connsiteX132" fmla="*/ 35106 w 134710"/>
                <a:gd name="connsiteY132" fmla="*/ 6531 h 71029"/>
                <a:gd name="connsiteX133" fmla="*/ 39188 w 134710"/>
                <a:gd name="connsiteY133" fmla="*/ 8981 h 71029"/>
                <a:gd name="connsiteX134" fmla="*/ 41638 w 134710"/>
                <a:gd name="connsiteY134" fmla="*/ 11430 h 71029"/>
                <a:gd name="connsiteX135" fmla="*/ 44904 w 134710"/>
                <a:gd name="connsiteY135" fmla="*/ 13879 h 71029"/>
                <a:gd name="connsiteX136" fmla="*/ 47353 w 134710"/>
                <a:gd name="connsiteY136" fmla="*/ 15512 h 71029"/>
                <a:gd name="connsiteX137" fmla="*/ 49802 w 134710"/>
                <a:gd name="connsiteY137" fmla="*/ 15512 h 71029"/>
                <a:gd name="connsiteX138" fmla="*/ 51435 w 134710"/>
                <a:gd name="connsiteY138" fmla="*/ 16329 h 71029"/>
                <a:gd name="connsiteX139" fmla="*/ 53068 w 134710"/>
                <a:gd name="connsiteY139" fmla="*/ 18778 h 71029"/>
                <a:gd name="connsiteX140" fmla="*/ 54700 w 134710"/>
                <a:gd name="connsiteY140" fmla="*/ 21227 h 71029"/>
                <a:gd name="connsiteX141" fmla="*/ 57150 w 134710"/>
                <a:gd name="connsiteY141" fmla="*/ 23676 h 71029"/>
                <a:gd name="connsiteX142" fmla="*/ 58782 w 134710"/>
                <a:gd name="connsiteY142" fmla="*/ 23676 h 71029"/>
                <a:gd name="connsiteX143" fmla="*/ 60415 w 134710"/>
                <a:gd name="connsiteY143" fmla="*/ 22860 h 71029"/>
                <a:gd name="connsiteX144" fmla="*/ 62865 w 134710"/>
                <a:gd name="connsiteY144" fmla="*/ 22043 h 71029"/>
                <a:gd name="connsiteX145" fmla="*/ 64498 w 134710"/>
                <a:gd name="connsiteY145" fmla="*/ 22860 h 71029"/>
                <a:gd name="connsiteX146" fmla="*/ 66131 w 134710"/>
                <a:gd name="connsiteY146" fmla="*/ 23676 h 71029"/>
                <a:gd name="connsiteX147" fmla="*/ 66947 w 134710"/>
                <a:gd name="connsiteY147" fmla="*/ 24493 h 71029"/>
                <a:gd name="connsiteX148" fmla="*/ 67763 w 134710"/>
                <a:gd name="connsiteY148" fmla="*/ 26942 h 71029"/>
                <a:gd name="connsiteX149" fmla="*/ 68580 w 134710"/>
                <a:gd name="connsiteY149" fmla="*/ 29391 h 71029"/>
                <a:gd name="connsiteX150" fmla="*/ 70213 w 134710"/>
                <a:gd name="connsiteY150" fmla="*/ 30208 h 71029"/>
                <a:gd name="connsiteX151" fmla="*/ 71846 w 134710"/>
                <a:gd name="connsiteY151" fmla="*/ 31024 h 71029"/>
                <a:gd name="connsiteX152" fmla="*/ 72662 w 134710"/>
                <a:gd name="connsiteY152" fmla="*/ 31841 h 71029"/>
                <a:gd name="connsiteX153" fmla="*/ 75928 w 134710"/>
                <a:gd name="connsiteY153" fmla="*/ 33473 h 71029"/>
                <a:gd name="connsiteX154" fmla="*/ 76744 w 134710"/>
                <a:gd name="connsiteY154" fmla="*/ 34290 h 71029"/>
                <a:gd name="connsiteX155" fmla="*/ 77561 w 134710"/>
                <a:gd name="connsiteY155" fmla="*/ 35106 h 71029"/>
                <a:gd name="connsiteX156" fmla="*/ 78377 w 134710"/>
                <a:gd name="connsiteY156" fmla="*/ 35106 h 71029"/>
                <a:gd name="connsiteX157" fmla="*/ 79193 w 134710"/>
                <a:gd name="connsiteY157" fmla="*/ 35106 h 71029"/>
                <a:gd name="connsiteX158" fmla="*/ 80010 w 134710"/>
                <a:gd name="connsiteY158" fmla="*/ 35106 h 71029"/>
                <a:gd name="connsiteX159" fmla="*/ 83275 w 134710"/>
                <a:gd name="connsiteY159" fmla="*/ 34290 h 71029"/>
                <a:gd name="connsiteX160" fmla="*/ 84092 w 134710"/>
                <a:gd name="connsiteY160" fmla="*/ 34290 h 71029"/>
                <a:gd name="connsiteX161" fmla="*/ 84908 w 134710"/>
                <a:gd name="connsiteY161" fmla="*/ 34290 h 71029"/>
                <a:gd name="connsiteX162" fmla="*/ 84908 w 134710"/>
                <a:gd name="connsiteY162" fmla="*/ 34290 h 71029"/>
                <a:gd name="connsiteX163" fmla="*/ 84092 w 134710"/>
                <a:gd name="connsiteY163" fmla="*/ 35923 h 71029"/>
                <a:gd name="connsiteX164" fmla="*/ 83275 w 134710"/>
                <a:gd name="connsiteY164" fmla="*/ 38372 h 71029"/>
                <a:gd name="connsiteX165" fmla="*/ 84092 w 134710"/>
                <a:gd name="connsiteY165" fmla="*/ 39188 h 71029"/>
                <a:gd name="connsiteX166" fmla="*/ 85725 w 134710"/>
                <a:gd name="connsiteY166" fmla="*/ 40005 h 71029"/>
                <a:gd name="connsiteX167" fmla="*/ 88990 w 134710"/>
                <a:gd name="connsiteY167" fmla="*/ 40005 h 71029"/>
                <a:gd name="connsiteX168" fmla="*/ 93073 w 134710"/>
                <a:gd name="connsiteY168" fmla="*/ 40005 h 71029"/>
                <a:gd name="connsiteX169" fmla="*/ 94706 w 134710"/>
                <a:gd name="connsiteY169" fmla="*/ 40821 h 71029"/>
                <a:gd name="connsiteX170" fmla="*/ 96338 w 134710"/>
                <a:gd name="connsiteY170" fmla="*/ 42454 h 71029"/>
                <a:gd name="connsiteX171" fmla="*/ 97971 w 134710"/>
                <a:gd name="connsiteY171" fmla="*/ 44904 h 71029"/>
                <a:gd name="connsiteX172" fmla="*/ 98788 w 134710"/>
                <a:gd name="connsiteY172" fmla="*/ 45720 h 71029"/>
                <a:gd name="connsiteX173" fmla="*/ 99604 w 134710"/>
                <a:gd name="connsiteY173" fmla="*/ 45720 h 71029"/>
                <a:gd name="connsiteX174" fmla="*/ 100421 w 134710"/>
                <a:gd name="connsiteY174" fmla="*/ 44904 h 71029"/>
                <a:gd name="connsiteX175" fmla="*/ 100421 w 134710"/>
                <a:gd name="connsiteY175" fmla="*/ 44087 h 71029"/>
                <a:gd name="connsiteX176" fmla="*/ 100421 w 134710"/>
                <a:gd name="connsiteY176" fmla="*/ 42454 h 71029"/>
                <a:gd name="connsiteX177" fmla="*/ 101237 w 134710"/>
                <a:gd name="connsiteY177" fmla="*/ 41638 h 71029"/>
                <a:gd name="connsiteX178" fmla="*/ 102054 w 134710"/>
                <a:gd name="connsiteY178" fmla="*/ 42454 h 71029"/>
                <a:gd name="connsiteX179" fmla="*/ 102870 w 134710"/>
                <a:gd name="connsiteY179" fmla="*/ 44087 h 71029"/>
                <a:gd name="connsiteX180" fmla="*/ 104503 w 134710"/>
                <a:gd name="connsiteY180" fmla="*/ 44904 h 71029"/>
                <a:gd name="connsiteX181" fmla="*/ 106136 w 134710"/>
                <a:gd name="connsiteY181" fmla="*/ 45720 h 71029"/>
                <a:gd name="connsiteX182" fmla="*/ 107768 w 134710"/>
                <a:gd name="connsiteY182" fmla="*/ 45720 h 71029"/>
                <a:gd name="connsiteX183" fmla="*/ 108585 w 134710"/>
                <a:gd name="connsiteY183" fmla="*/ 44904 h 71029"/>
                <a:gd name="connsiteX184" fmla="*/ 109401 w 134710"/>
                <a:gd name="connsiteY184" fmla="*/ 42454 h 71029"/>
                <a:gd name="connsiteX185" fmla="*/ 110218 w 134710"/>
                <a:gd name="connsiteY185" fmla="*/ 42454 h 71029"/>
                <a:gd name="connsiteX186" fmla="*/ 111850 w 134710"/>
                <a:gd name="connsiteY186" fmla="*/ 42454 h 71029"/>
                <a:gd name="connsiteX187" fmla="*/ 112667 w 134710"/>
                <a:gd name="connsiteY187" fmla="*/ 43271 h 71029"/>
                <a:gd name="connsiteX188" fmla="*/ 113483 w 134710"/>
                <a:gd name="connsiteY188" fmla="*/ 44087 h 71029"/>
                <a:gd name="connsiteX189" fmla="*/ 115116 w 134710"/>
                <a:gd name="connsiteY189" fmla="*/ 44904 h 71029"/>
                <a:gd name="connsiteX190" fmla="*/ 116749 w 134710"/>
                <a:gd name="connsiteY190" fmla="*/ 45720 h 71029"/>
                <a:gd name="connsiteX191" fmla="*/ 118382 w 134710"/>
                <a:gd name="connsiteY191" fmla="*/ 46536 h 71029"/>
                <a:gd name="connsiteX192" fmla="*/ 120015 w 134710"/>
                <a:gd name="connsiteY192" fmla="*/ 48169 h 71029"/>
                <a:gd name="connsiteX193" fmla="*/ 122464 w 134710"/>
                <a:gd name="connsiteY193" fmla="*/ 48169 h 71029"/>
                <a:gd name="connsiteX194" fmla="*/ 125730 w 134710"/>
                <a:gd name="connsiteY194" fmla="*/ 48169 h 71029"/>
                <a:gd name="connsiteX195" fmla="*/ 127363 w 134710"/>
                <a:gd name="connsiteY195" fmla="*/ 48169 h 71029"/>
                <a:gd name="connsiteX196" fmla="*/ 128179 w 134710"/>
                <a:gd name="connsiteY196" fmla="*/ 48169 h 71029"/>
                <a:gd name="connsiteX197" fmla="*/ 128996 w 134710"/>
                <a:gd name="connsiteY197" fmla="*/ 48169 h 71029"/>
                <a:gd name="connsiteX198" fmla="*/ 132261 w 134710"/>
                <a:gd name="connsiteY198" fmla="*/ 47353 h 71029"/>
                <a:gd name="connsiteX199" fmla="*/ 133078 w 134710"/>
                <a:gd name="connsiteY199" fmla="*/ 47353 h 71029"/>
                <a:gd name="connsiteX200" fmla="*/ 134711 w 134710"/>
                <a:gd name="connsiteY200" fmla="*/ 47353 h 71029"/>
                <a:gd name="connsiteX201" fmla="*/ 133894 w 134710"/>
                <a:gd name="connsiteY201" fmla="*/ 41638 h 7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134710" h="71029">
                  <a:moveTo>
                    <a:pt x="133894" y="41638"/>
                  </a:moveTo>
                  <a:lnTo>
                    <a:pt x="133894" y="41638"/>
                  </a:lnTo>
                  <a:lnTo>
                    <a:pt x="134711" y="43271"/>
                  </a:lnTo>
                  <a:lnTo>
                    <a:pt x="134711" y="44087"/>
                  </a:lnTo>
                  <a:lnTo>
                    <a:pt x="133894" y="45720"/>
                  </a:lnTo>
                  <a:lnTo>
                    <a:pt x="133078" y="47353"/>
                  </a:lnTo>
                  <a:lnTo>
                    <a:pt x="132261" y="50618"/>
                  </a:lnTo>
                  <a:lnTo>
                    <a:pt x="131445" y="55517"/>
                  </a:lnTo>
                  <a:lnTo>
                    <a:pt x="131445" y="56334"/>
                  </a:lnTo>
                  <a:lnTo>
                    <a:pt x="133078" y="59599"/>
                  </a:lnTo>
                  <a:lnTo>
                    <a:pt x="133894" y="62048"/>
                  </a:lnTo>
                  <a:lnTo>
                    <a:pt x="133894" y="63681"/>
                  </a:lnTo>
                  <a:lnTo>
                    <a:pt x="133078" y="66131"/>
                  </a:lnTo>
                  <a:lnTo>
                    <a:pt x="132261" y="69396"/>
                  </a:lnTo>
                  <a:lnTo>
                    <a:pt x="131445" y="70213"/>
                  </a:lnTo>
                  <a:lnTo>
                    <a:pt x="130629" y="70213"/>
                  </a:lnTo>
                  <a:lnTo>
                    <a:pt x="128179" y="69396"/>
                  </a:lnTo>
                  <a:lnTo>
                    <a:pt x="126546" y="69396"/>
                  </a:lnTo>
                  <a:lnTo>
                    <a:pt x="124913" y="70213"/>
                  </a:lnTo>
                  <a:lnTo>
                    <a:pt x="123281" y="70213"/>
                  </a:lnTo>
                  <a:lnTo>
                    <a:pt x="121648" y="70213"/>
                  </a:lnTo>
                  <a:lnTo>
                    <a:pt x="119198" y="71029"/>
                  </a:lnTo>
                  <a:lnTo>
                    <a:pt x="117565" y="70213"/>
                  </a:lnTo>
                  <a:lnTo>
                    <a:pt x="115932" y="69396"/>
                  </a:lnTo>
                  <a:lnTo>
                    <a:pt x="115116" y="67763"/>
                  </a:lnTo>
                  <a:lnTo>
                    <a:pt x="115116" y="67763"/>
                  </a:lnTo>
                  <a:lnTo>
                    <a:pt x="111034" y="70213"/>
                  </a:lnTo>
                  <a:lnTo>
                    <a:pt x="110218" y="70213"/>
                  </a:lnTo>
                  <a:lnTo>
                    <a:pt x="107768" y="69396"/>
                  </a:lnTo>
                  <a:lnTo>
                    <a:pt x="105319" y="68580"/>
                  </a:lnTo>
                  <a:lnTo>
                    <a:pt x="104503" y="68580"/>
                  </a:lnTo>
                  <a:lnTo>
                    <a:pt x="102054" y="67763"/>
                  </a:lnTo>
                  <a:lnTo>
                    <a:pt x="100421" y="67763"/>
                  </a:lnTo>
                  <a:lnTo>
                    <a:pt x="98788" y="66947"/>
                  </a:lnTo>
                  <a:lnTo>
                    <a:pt x="96338" y="67763"/>
                  </a:lnTo>
                  <a:lnTo>
                    <a:pt x="95522" y="67763"/>
                  </a:lnTo>
                  <a:lnTo>
                    <a:pt x="94706" y="66947"/>
                  </a:lnTo>
                  <a:lnTo>
                    <a:pt x="93889" y="65314"/>
                  </a:lnTo>
                  <a:lnTo>
                    <a:pt x="93889" y="63681"/>
                  </a:lnTo>
                  <a:lnTo>
                    <a:pt x="93073" y="62865"/>
                  </a:lnTo>
                  <a:lnTo>
                    <a:pt x="91440" y="62865"/>
                  </a:lnTo>
                  <a:lnTo>
                    <a:pt x="89807" y="63681"/>
                  </a:lnTo>
                  <a:lnTo>
                    <a:pt x="87357" y="64498"/>
                  </a:lnTo>
                  <a:lnTo>
                    <a:pt x="86541" y="64498"/>
                  </a:lnTo>
                  <a:lnTo>
                    <a:pt x="85725" y="64498"/>
                  </a:lnTo>
                  <a:lnTo>
                    <a:pt x="85725" y="64498"/>
                  </a:lnTo>
                  <a:lnTo>
                    <a:pt x="85725" y="63681"/>
                  </a:lnTo>
                  <a:lnTo>
                    <a:pt x="84908" y="63681"/>
                  </a:lnTo>
                  <a:lnTo>
                    <a:pt x="84092" y="63681"/>
                  </a:lnTo>
                  <a:lnTo>
                    <a:pt x="83275" y="63681"/>
                  </a:lnTo>
                  <a:lnTo>
                    <a:pt x="81643" y="62865"/>
                  </a:lnTo>
                  <a:lnTo>
                    <a:pt x="77561" y="60416"/>
                  </a:lnTo>
                  <a:lnTo>
                    <a:pt x="76744" y="59599"/>
                  </a:lnTo>
                  <a:lnTo>
                    <a:pt x="76744" y="57150"/>
                  </a:lnTo>
                  <a:lnTo>
                    <a:pt x="76744" y="56334"/>
                  </a:lnTo>
                  <a:lnTo>
                    <a:pt x="75928" y="55517"/>
                  </a:lnTo>
                  <a:lnTo>
                    <a:pt x="73479" y="54701"/>
                  </a:lnTo>
                  <a:lnTo>
                    <a:pt x="69396" y="53068"/>
                  </a:lnTo>
                  <a:lnTo>
                    <a:pt x="66947" y="52251"/>
                  </a:lnTo>
                  <a:lnTo>
                    <a:pt x="66131" y="53068"/>
                  </a:lnTo>
                  <a:lnTo>
                    <a:pt x="63681" y="53884"/>
                  </a:lnTo>
                  <a:lnTo>
                    <a:pt x="62865" y="54701"/>
                  </a:lnTo>
                  <a:lnTo>
                    <a:pt x="61232" y="54701"/>
                  </a:lnTo>
                  <a:lnTo>
                    <a:pt x="57966" y="53884"/>
                  </a:lnTo>
                  <a:lnTo>
                    <a:pt x="56333" y="53884"/>
                  </a:lnTo>
                  <a:lnTo>
                    <a:pt x="55517" y="53884"/>
                  </a:lnTo>
                  <a:lnTo>
                    <a:pt x="55517" y="54701"/>
                  </a:lnTo>
                  <a:lnTo>
                    <a:pt x="53884" y="55517"/>
                  </a:lnTo>
                  <a:lnTo>
                    <a:pt x="52251" y="54701"/>
                  </a:lnTo>
                  <a:lnTo>
                    <a:pt x="49802" y="53884"/>
                  </a:lnTo>
                  <a:lnTo>
                    <a:pt x="47353" y="53068"/>
                  </a:lnTo>
                  <a:lnTo>
                    <a:pt x="44087" y="52251"/>
                  </a:lnTo>
                  <a:lnTo>
                    <a:pt x="44087" y="50618"/>
                  </a:lnTo>
                  <a:lnTo>
                    <a:pt x="43271" y="48986"/>
                  </a:lnTo>
                  <a:lnTo>
                    <a:pt x="42454" y="48986"/>
                  </a:lnTo>
                  <a:lnTo>
                    <a:pt x="39188" y="48986"/>
                  </a:lnTo>
                  <a:lnTo>
                    <a:pt x="36739" y="47353"/>
                  </a:lnTo>
                  <a:lnTo>
                    <a:pt x="33473" y="45720"/>
                  </a:lnTo>
                  <a:lnTo>
                    <a:pt x="31840" y="44904"/>
                  </a:lnTo>
                  <a:lnTo>
                    <a:pt x="31024" y="44904"/>
                  </a:lnTo>
                  <a:lnTo>
                    <a:pt x="30207" y="44904"/>
                  </a:lnTo>
                  <a:lnTo>
                    <a:pt x="29391" y="45720"/>
                  </a:lnTo>
                  <a:lnTo>
                    <a:pt x="28575" y="45720"/>
                  </a:lnTo>
                  <a:lnTo>
                    <a:pt x="26942" y="44904"/>
                  </a:lnTo>
                  <a:lnTo>
                    <a:pt x="25309" y="43271"/>
                  </a:lnTo>
                  <a:lnTo>
                    <a:pt x="22860" y="41638"/>
                  </a:lnTo>
                  <a:lnTo>
                    <a:pt x="19594" y="39188"/>
                  </a:lnTo>
                  <a:lnTo>
                    <a:pt x="18778" y="38372"/>
                  </a:lnTo>
                  <a:lnTo>
                    <a:pt x="17961" y="37556"/>
                  </a:lnTo>
                  <a:lnTo>
                    <a:pt x="17145" y="36739"/>
                  </a:lnTo>
                  <a:lnTo>
                    <a:pt x="14696" y="35106"/>
                  </a:lnTo>
                  <a:lnTo>
                    <a:pt x="13063" y="34290"/>
                  </a:lnTo>
                  <a:lnTo>
                    <a:pt x="10613" y="32657"/>
                  </a:lnTo>
                  <a:lnTo>
                    <a:pt x="10613" y="32657"/>
                  </a:lnTo>
                  <a:lnTo>
                    <a:pt x="9797" y="31841"/>
                  </a:lnTo>
                  <a:lnTo>
                    <a:pt x="8164" y="31024"/>
                  </a:lnTo>
                  <a:lnTo>
                    <a:pt x="7348" y="31024"/>
                  </a:lnTo>
                  <a:lnTo>
                    <a:pt x="7348" y="31841"/>
                  </a:lnTo>
                  <a:lnTo>
                    <a:pt x="7348" y="32657"/>
                  </a:lnTo>
                  <a:lnTo>
                    <a:pt x="6531" y="32657"/>
                  </a:lnTo>
                  <a:lnTo>
                    <a:pt x="4898" y="31841"/>
                  </a:lnTo>
                  <a:lnTo>
                    <a:pt x="3265" y="31024"/>
                  </a:lnTo>
                  <a:lnTo>
                    <a:pt x="1632" y="30208"/>
                  </a:lnTo>
                  <a:lnTo>
                    <a:pt x="0" y="29391"/>
                  </a:lnTo>
                  <a:lnTo>
                    <a:pt x="0" y="28575"/>
                  </a:lnTo>
                  <a:lnTo>
                    <a:pt x="816" y="26126"/>
                  </a:lnTo>
                  <a:lnTo>
                    <a:pt x="1632" y="24493"/>
                  </a:lnTo>
                  <a:lnTo>
                    <a:pt x="2449" y="23676"/>
                  </a:lnTo>
                  <a:lnTo>
                    <a:pt x="3265" y="22043"/>
                  </a:lnTo>
                  <a:lnTo>
                    <a:pt x="3265" y="19594"/>
                  </a:lnTo>
                  <a:lnTo>
                    <a:pt x="3265" y="17961"/>
                  </a:lnTo>
                  <a:lnTo>
                    <a:pt x="4082" y="15512"/>
                  </a:lnTo>
                  <a:lnTo>
                    <a:pt x="5715" y="12246"/>
                  </a:lnTo>
                  <a:lnTo>
                    <a:pt x="8164" y="8981"/>
                  </a:lnTo>
                  <a:lnTo>
                    <a:pt x="8981" y="8164"/>
                  </a:lnTo>
                  <a:lnTo>
                    <a:pt x="9797" y="7348"/>
                  </a:lnTo>
                  <a:lnTo>
                    <a:pt x="12246" y="4898"/>
                  </a:lnTo>
                  <a:lnTo>
                    <a:pt x="13063" y="4898"/>
                  </a:lnTo>
                  <a:lnTo>
                    <a:pt x="13879" y="4082"/>
                  </a:lnTo>
                  <a:lnTo>
                    <a:pt x="14696" y="4082"/>
                  </a:lnTo>
                  <a:lnTo>
                    <a:pt x="15512" y="4082"/>
                  </a:lnTo>
                  <a:lnTo>
                    <a:pt x="16329" y="5715"/>
                  </a:lnTo>
                  <a:lnTo>
                    <a:pt x="17145" y="6531"/>
                  </a:lnTo>
                  <a:lnTo>
                    <a:pt x="17961" y="6531"/>
                  </a:lnTo>
                  <a:lnTo>
                    <a:pt x="19594" y="5715"/>
                  </a:lnTo>
                  <a:lnTo>
                    <a:pt x="22043" y="816"/>
                  </a:lnTo>
                  <a:lnTo>
                    <a:pt x="26125" y="0"/>
                  </a:lnTo>
                  <a:lnTo>
                    <a:pt x="29391" y="816"/>
                  </a:lnTo>
                  <a:lnTo>
                    <a:pt x="32657" y="1633"/>
                  </a:lnTo>
                  <a:lnTo>
                    <a:pt x="33473" y="3266"/>
                  </a:lnTo>
                  <a:lnTo>
                    <a:pt x="34290" y="4898"/>
                  </a:lnTo>
                  <a:lnTo>
                    <a:pt x="34290" y="5715"/>
                  </a:lnTo>
                  <a:lnTo>
                    <a:pt x="35106" y="6531"/>
                  </a:lnTo>
                  <a:lnTo>
                    <a:pt x="39188" y="8981"/>
                  </a:lnTo>
                  <a:lnTo>
                    <a:pt x="41638" y="11430"/>
                  </a:lnTo>
                  <a:lnTo>
                    <a:pt x="44904" y="13879"/>
                  </a:lnTo>
                  <a:lnTo>
                    <a:pt x="47353" y="15512"/>
                  </a:lnTo>
                  <a:lnTo>
                    <a:pt x="49802" y="15512"/>
                  </a:lnTo>
                  <a:lnTo>
                    <a:pt x="51435" y="16329"/>
                  </a:lnTo>
                  <a:lnTo>
                    <a:pt x="53068" y="18778"/>
                  </a:lnTo>
                  <a:lnTo>
                    <a:pt x="54700" y="21227"/>
                  </a:lnTo>
                  <a:lnTo>
                    <a:pt x="57150" y="23676"/>
                  </a:lnTo>
                  <a:lnTo>
                    <a:pt x="58782" y="23676"/>
                  </a:lnTo>
                  <a:lnTo>
                    <a:pt x="60415" y="22860"/>
                  </a:lnTo>
                  <a:lnTo>
                    <a:pt x="62865" y="22043"/>
                  </a:lnTo>
                  <a:lnTo>
                    <a:pt x="64498" y="22860"/>
                  </a:lnTo>
                  <a:lnTo>
                    <a:pt x="66131" y="23676"/>
                  </a:lnTo>
                  <a:lnTo>
                    <a:pt x="66947" y="24493"/>
                  </a:lnTo>
                  <a:lnTo>
                    <a:pt x="67763" y="26942"/>
                  </a:lnTo>
                  <a:lnTo>
                    <a:pt x="68580" y="29391"/>
                  </a:lnTo>
                  <a:lnTo>
                    <a:pt x="70213" y="30208"/>
                  </a:lnTo>
                  <a:lnTo>
                    <a:pt x="71846" y="31024"/>
                  </a:lnTo>
                  <a:lnTo>
                    <a:pt x="72662" y="31841"/>
                  </a:lnTo>
                  <a:lnTo>
                    <a:pt x="75928" y="33473"/>
                  </a:lnTo>
                  <a:lnTo>
                    <a:pt x="76744" y="34290"/>
                  </a:lnTo>
                  <a:lnTo>
                    <a:pt x="77561" y="35106"/>
                  </a:lnTo>
                  <a:lnTo>
                    <a:pt x="78377" y="35106"/>
                  </a:lnTo>
                  <a:lnTo>
                    <a:pt x="79193" y="35106"/>
                  </a:lnTo>
                  <a:lnTo>
                    <a:pt x="80010" y="35106"/>
                  </a:lnTo>
                  <a:lnTo>
                    <a:pt x="83275" y="34290"/>
                  </a:lnTo>
                  <a:lnTo>
                    <a:pt x="84092" y="34290"/>
                  </a:lnTo>
                  <a:lnTo>
                    <a:pt x="84908" y="34290"/>
                  </a:lnTo>
                  <a:lnTo>
                    <a:pt x="84908" y="34290"/>
                  </a:lnTo>
                  <a:lnTo>
                    <a:pt x="84092" y="35923"/>
                  </a:lnTo>
                  <a:lnTo>
                    <a:pt x="83275" y="38372"/>
                  </a:lnTo>
                  <a:lnTo>
                    <a:pt x="84092" y="39188"/>
                  </a:lnTo>
                  <a:lnTo>
                    <a:pt x="85725" y="40005"/>
                  </a:lnTo>
                  <a:lnTo>
                    <a:pt x="88990" y="40005"/>
                  </a:lnTo>
                  <a:lnTo>
                    <a:pt x="93073" y="40005"/>
                  </a:lnTo>
                  <a:lnTo>
                    <a:pt x="94706" y="40821"/>
                  </a:lnTo>
                  <a:lnTo>
                    <a:pt x="96338" y="42454"/>
                  </a:lnTo>
                  <a:lnTo>
                    <a:pt x="97971" y="44904"/>
                  </a:lnTo>
                  <a:lnTo>
                    <a:pt x="98788" y="45720"/>
                  </a:lnTo>
                  <a:lnTo>
                    <a:pt x="99604" y="45720"/>
                  </a:lnTo>
                  <a:lnTo>
                    <a:pt x="100421" y="44904"/>
                  </a:lnTo>
                  <a:lnTo>
                    <a:pt x="100421" y="44087"/>
                  </a:lnTo>
                  <a:lnTo>
                    <a:pt x="100421" y="42454"/>
                  </a:lnTo>
                  <a:lnTo>
                    <a:pt x="101237" y="41638"/>
                  </a:lnTo>
                  <a:lnTo>
                    <a:pt x="102054" y="42454"/>
                  </a:lnTo>
                  <a:lnTo>
                    <a:pt x="102870" y="44087"/>
                  </a:lnTo>
                  <a:lnTo>
                    <a:pt x="104503" y="44904"/>
                  </a:lnTo>
                  <a:lnTo>
                    <a:pt x="106136" y="45720"/>
                  </a:lnTo>
                  <a:lnTo>
                    <a:pt x="107768" y="45720"/>
                  </a:lnTo>
                  <a:lnTo>
                    <a:pt x="108585" y="44904"/>
                  </a:lnTo>
                  <a:lnTo>
                    <a:pt x="109401" y="42454"/>
                  </a:lnTo>
                  <a:lnTo>
                    <a:pt x="110218" y="42454"/>
                  </a:lnTo>
                  <a:lnTo>
                    <a:pt x="111850" y="42454"/>
                  </a:lnTo>
                  <a:lnTo>
                    <a:pt x="112667" y="43271"/>
                  </a:lnTo>
                  <a:lnTo>
                    <a:pt x="113483" y="44087"/>
                  </a:lnTo>
                  <a:lnTo>
                    <a:pt x="115116" y="44904"/>
                  </a:lnTo>
                  <a:lnTo>
                    <a:pt x="116749" y="45720"/>
                  </a:lnTo>
                  <a:lnTo>
                    <a:pt x="118382" y="46536"/>
                  </a:lnTo>
                  <a:lnTo>
                    <a:pt x="120015" y="48169"/>
                  </a:lnTo>
                  <a:lnTo>
                    <a:pt x="122464" y="48169"/>
                  </a:lnTo>
                  <a:lnTo>
                    <a:pt x="125730" y="48169"/>
                  </a:lnTo>
                  <a:lnTo>
                    <a:pt x="127363" y="48169"/>
                  </a:lnTo>
                  <a:lnTo>
                    <a:pt x="128179" y="48169"/>
                  </a:lnTo>
                  <a:lnTo>
                    <a:pt x="128996" y="48169"/>
                  </a:lnTo>
                  <a:lnTo>
                    <a:pt x="132261" y="47353"/>
                  </a:lnTo>
                  <a:lnTo>
                    <a:pt x="133078" y="47353"/>
                  </a:lnTo>
                  <a:lnTo>
                    <a:pt x="134711" y="47353"/>
                  </a:lnTo>
                  <a:lnTo>
                    <a:pt x="133894" y="41638"/>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66" name="Freeform: Shape 365">
              <a:extLst>
                <a:ext uri="{FF2B5EF4-FFF2-40B4-BE49-F238E27FC236}">
                  <a16:creationId xmlns:a16="http://schemas.microsoft.com/office/drawing/2014/main" id="{73FBB3DF-CE7C-C0C6-A345-20DD4ACD4F39}"/>
                </a:ext>
              </a:extLst>
            </p:cNvPr>
            <p:cNvSpPr/>
            <p:nvPr/>
          </p:nvSpPr>
          <p:spPr>
            <a:xfrm>
              <a:off x="7122523" y="4821010"/>
              <a:ext cx="297179" cy="418827"/>
            </a:xfrm>
            <a:custGeom>
              <a:avLst/>
              <a:gdLst>
                <a:gd name="connsiteX0" fmla="*/ 295547 w 297179"/>
                <a:gd name="connsiteY0" fmla="*/ 199209 h 418827"/>
                <a:gd name="connsiteX1" fmla="*/ 295547 w 297179"/>
                <a:gd name="connsiteY1" fmla="*/ 199209 h 418827"/>
                <a:gd name="connsiteX2" fmla="*/ 293914 w 297179"/>
                <a:gd name="connsiteY2" fmla="*/ 200025 h 418827"/>
                <a:gd name="connsiteX3" fmla="*/ 292281 w 297179"/>
                <a:gd name="connsiteY3" fmla="*/ 202474 h 418827"/>
                <a:gd name="connsiteX4" fmla="*/ 292281 w 297179"/>
                <a:gd name="connsiteY4" fmla="*/ 200841 h 418827"/>
                <a:gd name="connsiteX5" fmla="*/ 291465 w 297179"/>
                <a:gd name="connsiteY5" fmla="*/ 200025 h 418827"/>
                <a:gd name="connsiteX6" fmla="*/ 289832 w 297179"/>
                <a:gd name="connsiteY6" fmla="*/ 200025 h 418827"/>
                <a:gd name="connsiteX7" fmla="*/ 289832 w 297179"/>
                <a:gd name="connsiteY7" fmla="*/ 200025 h 418827"/>
                <a:gd name="connsiteX8" fmla="*/ 290648 w 297179"/>
                <a:gd name="connsiteY8" fmla="*/ 200841 h 418827"/>
                <a:gd name="connsiteX9" fmla="*/ 290648 w 297179"/>
                <a:gd name="connsiteY9" fmla="*/ 200841 h 418827"/>
                <a:gd name="connsiteX10" fmla="*/ 289832 w 297179"/>
                <a:gd name="connsiteY10" fmla="*/ 201658 h 418827"/>
                <a:gd name="connsiteX11" fmla="*/ 290648 w 297179"/>
                <a:gd name="connsiteY11" fmla="*/ 204107 h 418827"/>
                <a:gd name="connsiteX12" fmla="*/ 291465 w 297179"/>
                <a:gd name="connsiteY12" fmla="*/ 204107 h 418827"/>
                <a:gd name="connsiteX13" fmla="*/ 292281 w 297179"/>
                <a:gd name="connsiteY13" fmla="*/ 205740 h 418827"/>
                <a:gd name="connsiteX14" fmla="*/ 292281 w 297179"/>
                <a:gd name="connsiteY14" fmla="*/ 206556 h 418827"/>
                <a:gd name="connsiteX15" fmla="*/ 290648 w 297179"/>
                <a:gd name="connsiteY15" fmla="*/ 207373 h 418827"/>
                <a:gd name="connsiteX16" fmla="*/ 289832 w 297179"/>
                <a:gd name="connsiteY16" fmla="*/ 208189 h 418827"/>
                <a:gd name="connsiteX17" fmla="*/ 289015 w 297179"/>
                <a:gd name="connsiteY17" fmla="*/ 208189 h 418827"/>
                <a:gd name="connsiteX18" fmla="*/ 288199 w 297179"/>
                <a:gd name="connsiteY18" fmla="*/ 208189 h 418827"/>
                <a:gd name="connsiteX19" fmla="*/ 287382 w 297179"/>
                <a:gd name="connsiteY19" fmla="*/ 206556 h 418827"/>
                <a:gd name="connsiteX20" fmla="*/ 287382 w 297179"/>
                <a:gd name="connsiteY20" fmla="*/ 205740 h 418827"/>
                <a:gd name="connsiteX21" fmla="*/ 288199 w 297179"/>
                <a:gd name="connsiteY21" fmla="*/ 204924 h 418827"/>
                <a:gd name="connsiteX22" fmla="*/ 289015 w 297179"/>
                <a:gd name="connsiteY22" fmla="*/ 204107 h 418827"/>
                <a:gd name="connsiteX23" fmla="*/ 288199 w 297179"/>
                <a:gd name="connsiteY23" fmla="*/ 203291 h 418827"/>
                <a:gd name="connsiteX24" fmla="*/ 286566 w 297179"/>
                <a:gd name="connsiteY24" fmla="*/ 202474 h 418827"/>
                <a:gd name="connsiteX25" fmla="*/ 283300 w 297179"/>
                <a:gd name="connsiteY25" fmla="*/ 202474 h 418827"/>
                <a:gd name="connsiteX26" fmla="*/ 282484 w 297179"/>
                <a:gd name="connsiteY26" fmla="*/ 202474 h 418827"/>
                <a:gd name="connsiteX27" fmla="*/ 284117 w 297179"/>
                <a:gd name="connsiteY27" fmla="*/ 200841 h 418827"/>
                <a:gd name="connsiteX28" fmla="*/ 285750 w 297179"/>
                <a:gd name="connsiteY28" fmla="*/ 200841 h 418827"/>
                <a:gd name="connsiteX29" fmla="*/ 287382 w 297179"/>
                <a:gd name="connsiteY29" fmla="*/ 200025 h 418827"/>
                <a:gd name="connsiteX30" fmla="*/ 295547 w 297179"/>
                <a:gd name="connsiteY30" fmla="*/ 199209 h 418827"/>
                <a:gd name="connsiteX31" fmla="*/ 295547 w 297179"/>
                <a:gd name="connsiteY31" fmla="*/ 212271 h 418827"/>
                <a:gd name="connsiteX32" fmla="*/ 295547 w 297179"/>
                <a:gd name="connsiteY32" fmla="*/ 212271 h 418827"/>
                <a:gd name="connsiteX33" fmla="*/ 294731 w 297179"/>
                <a:gd name="connsiteY33" fmla="*/ 211455 h 418827"/>
                <a:gd name="connsiteX34" fmla="*/ 294731 w 297179"/>
                <a:gd name="connsiteY34" fmla="*/ 210638 h 418827"/>
                <a:gd name="connsiteX35" fmla="*/ 296363 w 297179"/>
                <a:gd name="connsiteY35" fmla="*/ 210638 h 418827"/>
                <a:gd name="connsiteX36" fmla="*/ 297180 w 297179"/>
                <a:gd name="connsiteY36" fmla="*/ 211455 h 418827"/>
                <a:gd name="connsiteX37" fmla="*/ 295547 w 297179"/>
                <a:gd name="connsiteY37" fmla="*/ 212271 h 418827"/>
                <a:gd name="connsiteX38" fmla="*/ 120831 w 297179"/>
                <a:gd name="connsiteY38" fmla="*/ 11430 h 418827"/>
                <a:gd name="connsiteX39" fmla="*/ 120831 w 297179"/>
                <a:gd name="connsiteY39" fmla="*/ 12246 h 418827"/>
                <a:gd name="connsiteX40" fmla="*/ 121648 w 297179"/>
                <a:gd name="connsiteY40" fmla="*/ 11430 h 418827"/>
                <a:gd name="connsiteX41" fmla="*/ 122464 w 297179"/>
                <a:gd name="connsiteY41" fmla="*/ 10613 h 418827"/>
                <a:gd name="connsiteX42" fmla="*/ 123281 w 297179"/>
                <a:gd name="connsiteY42" fmla="*/ 9797 h 418827"/>
                <a:gd name="connsiteX43" fmla="*/ 123281 w 297179"/>
                <a:gd name="connsiteY43" fmla="*/ 11430 h 418827"/>
                <a:gd name="connsiteX44" fmla="*/ 124097 w 297179"/>
                <a:gd name="connsiteY44" fmla="*/ 11430 h 418827"/>
                <a:gd name="connsiteX45" fmla="*/ 127363 w 297179"/>
                <a:gd name="connsiteY45" fmla="*/ 12246 h 418827"/>
                <a:gd name="connsiteX46" fmla="*/ 128179 w 297179"/>
                <a:gd name="connsiteY46" fmla="*/ 13063 h 418827"/>
                <a:gd name="connsiteX47" fmla="*/ 128996 w 297179"/>
                <a:gd name="connsiteY47" fmla="*/ 13063 h 418827"/>
                <a:gd name="connsiteX48" fmla="*/ 129812 w 297179"/>
                <a:gd name="connsiteY48" fmla="*/ 12246 h 418827"/>
                <a:gd name="connsiteX49" fmla="*/ 130629 w 297179"/>
                <a:gd name="connsiteY49" fmla="*/ 12246 h 418827"/>
                <a:gd name="connsiteX50" fmla="*/ 132261 w 297179"/>
                <a:gd name="connsiteY50" fmla="*/ 13063 h 418827"/>
                <a:gd name="connsiteX51" fmla="*/ 135527 w 297179"/>
                <a:gd name="connsiteY51" fmla="*/ 14696 h 418827"/>
                <a:gd name="connsiteX52" fmla="*/ 135527 w 297179"/>
                <a:gd name="connsiteY52" fmla="*/ 15512 h 418827"/>
                <a:gd name="connsiteX53" fmla="*/ 135527 w 297179"/>
                <a:gd name="connsiteY53" fmla="*/ 16329 h 418827"/>
                <a:gd name="connsiteX54" fmla="*/ 135527 w 297179"/>
                <a:gd name="connsiteY54" fmla="*/ 17145 h 418827"/>
                <a:gd name="connsiteX55" fmla="*/ 135527 w 297179"/>
                <a:gd name="connsiteY55" fmla="*/ 17962 h 418827"/>
                <a:gd name="connsiteX56" fmla="*/ 136343 w 297179"/>
                <a:gd name="connsiteY56" fmla="*/ 17962 h 418827"/>
                <a:gd name="connsiteX57" fmla="*/ 137976 w 297179"/>
                <a:gd name="connsiteY57" fmla="*/ 17145 h 418827"/>
                <a:gd name="connsiteX58" fmla="*/ 138793 w 297179"/>
                <a:gd name="connsiteY58" fmla="*/ 17145 h 418827"/>
                <a:gd name="connsiteX59" fmla="*/ 139609 w 297179"/>
                <a:gd name="connsiteY59" fmla="*/ 18778 h 418827"/>
                <a:gd name="connsiteX60" fmla="*/ 139609 w 297179"/>
                <a:gd name="connsiteY60" fmla="*/ 19594 h 418827"/>
                <a:gd name="connsiteX61" fmla="*/ 139609 w 297179"/>
                <a:gd name="connsiteY61" fmla="*/ 19594 h 418827"/>
                <a:gd name="connsiteX62" fmla="*/ 140425 w 297179"/>
                <a:gd name="connsiteY62" fmla="*/ 20411 h 418827"/>
                <a:gd name="connsiteX63" fmla="*/ 141242 w 297179"/>
                <a:gd name="connsiteY63" fmla="*/ 21227 h 418827"/>
                <a:gd name="connsiteX64" fmla="*/ 142875 w 297179"/>
                <a:gd name="connsiteY64" fmla="*/ 23676 h 418827"/>
                <a:gd name="connsiteX65" fmla="*/ 142875 w 297179"/>
                <a:gd name="connsiteY65" fmla="*/ 24493 h 418827"/>
                <a:gd name="connsiteX66" fmla="*/ 142875 w 297179"/>
                <a:gd name="connsiteY66" fmla="*/ 25309 h 418827"/>
                <a:gd name="connsiteX67" fmla="*/ 143691 w 297179"/>
                <a:gd name="connsiteY67" fmla="*/ 27759 h 418827"/>
                <a:gd name="connsiteX68" fmla="*/ 142875 w 297179"/>
                <a:gd name="connsiteY68" fmla="*/ 27759 h 418827"/>
                <a:gd name="connsiteX69" fmla="*/ 140425 w 297179"/>
                <a:gd name="connsiteY69" fmla="*/ 27759 h 418827"/>
                <a:gd name="connsiteX70" fmla="*/ 140425 w 297179"/>
                <a:gd name="connsiteY70" fmla="*/ 28575 h 418827"/>
                <a:gd name="connsiteX71" fmla="*/ 142058 w 297179"/>
                <a:gd name="connsiteY71" fmla="*/ 30208 h 418827"/>
                <a:gd name="connsiteX72" fmla="*/ 142875 w 297179"/>
                <a:gd name="connsiteY72" fmla="*/ 32657 h 418827"/>
                <a:gd name="connsiteX73" fmla="*/ 143691 w 297179"/>
                <a:gd name="connsiteY73" fmla="*/ 34290 h 418827"/>
                <a:gd name="connsiteX74" fmla="*/ 146957 w 297179"/>
                <a:gd name="connsiteY74" fmla="*/ 39188 h 418827"/>
                <a:gd name="connsiteX75" fmla="*/ 146140 w 297179"/>
                <a:gd name="connsiteY75" fmla="*/ 40821 h 418827"/>
                <a:gd name="connsiteX76" fmla="*/ 146140 w 297179"/>
                <a:gd name="connsiteY76" fmla="*/ 41638 h 418827"/>
                <a:gd name="connsiteX77" fmla="*/ 145324 w 297179"/>
                <a:gd name="connsiteY77" fmla="*/ 42454 h 418827"/>
                <a:gd name="connsiteX78" fmla="*/ 146140 w 297179"/>
                <a:gd name="connsiteY78" fmla="*/ 44904 h 418827"/>
                <a:gd name="connsiteX79" fmla="*/ 145324 w 297179"/>
                <a:gd name="connsiteY79" fmla="*/ 45720 h 418827"/>
                <a:gd name="connsiteX80" fmla="*/ 144507 w 297179"/>
                <a:gd name="connsiteY80" fmla="*/ 48169 h 418827"/>
                <a:gd name="connsiteX81" fmla="*/ 143691 w 297179"/>
                <a:gd name="connsiteY81" fmla="*/ 48986 h 418827"/>
                <a:gd name="connsiteX82" fmla="*/ 143691 w 297179"/>
                <a:gd name="connsiteY82" fmla="*/ 49802 h 418827"/>
                <a:gd name="connsiteX83" fmla="*/ 145324 w 297179"/>
                <a:gd name="connsiteY83" fmla="*/ 49802 h 418827"/>
                <a:gd name="connsiteX84" fmla="*/ 146140 w 297179"/>
                <a:gd name="connsiteY84" fmla="*/ 49802 h 418827"/>
                <a:gd name="connsiteX85" fmla="*/ 146957 w 297179"/>
                <a:gd name="connsiteY85" fmla="*/ 50619 h 418827"/>
                <a:gd name="connsiteX86" fmla="*/ 147773 w 297179"/>
                <a:gd name="connsiteY86" fmla="*/ 49802 h 418827"/>
                <a:gd name="connsiteX87" fmla="*/ 148590 w 297179"/>
                <a:gd name="connsiteY87" fmla="*/ 49802 h 418827"/>
                <a:gd name="connsiteX88" fmla="*/ 150223 w 297179"/>
                <a:gd name="connsiteY88" fmla="*/ 50619 h 418827"/>
                <a:gd name="connsiteX89" fmla="*/ 153488 w 297179"/>
                <a:gd name="connsiteY89" fmla="*/ 51435 h 418827"/>
                <a:gd name="connsiteX90" fmla="*/ 154305 w 297179"/>
                <a:gd name="connsiteY90" fmla="*/ 52251 h 418827"/>
                <a:gd name="connsiteX91" fmla="*/ 155121 w 297179"/>
                <a:gd name="connsiteY91" fmla="*/ 53068 h 418827"/>
                <a:gd name="connsiteX92" fmla="*/ 155121 w 297179"/>
                <a:gd name="connsiteY92" fmla="*/ 55517 h 418827"/>
                <a:gd name="connsiteX93" fmla="*/ 155938 w 297179"/>
                <a:gd name="connsiteY93" fmla="*/ 56334 h 418827"/>
                <a:gd name="connsiteX94" fmla="*/ 157571 w 297179"/>
                <a:gd name="connsiteY94" fmla="*/ 56334 h 418827"/>
                <a:gd name="connsiteX95" fmla="*/ 159204 w 297179"/>
                <a:gd name="connsiteY95" fmla="*/ 56334 h 418827"/>
                <a:gd name="connsiteX96" fmla="*/ 160020 w 297179"/>
                <a:gd name="connsiteY96" fmla="*/ 55517 h 418827"/>
                <a:gd name="connsiteX97" fmla="*/ 160020 w 297179"/>
                <a:gd name="connsiteY97" fmla="*/ 53068 h 418827"/>
                <a:gd name="connsiteX98" fmla="*/ 159204 w 297179"/>
                <a:gd name="connsiteY98" fmla="*/ 48986 h 418827"/>
                <a:gd name="connsiteX99" fmla="*/ 159204 w 297179"/>
                <a:gd name="connsiteY99" fmla="*/ 48169 h 418827"/>
                <a:gd name="connsiteX100" fmla="*/ 159204 w 297179"/>
                <a:gd name="connsiteY100" fmla="*/ 47353 h 418827"/>
                <a:gd name="connsiteX101" fmla="*/ 159204 w 297179"/>
                <a:gd name="connsiteY101" fmla="*/ 46537 h 418827"/>
                <a:gd name="connsiteX102" fmla="*/ 158387 w 297179"/>
                <a:gd name="connsiteY102" fmla="*/ 45720 h 418827"/>
                <a:gd name="connsiteX103" fmla="*/ 157571 w 297179"/>
                <a:gd name="connsiteY103" fmla="*/ 44904 h 418827"/>
                <a:gd name="connsiteX104" fmla="*/ 156754 w 297179"/>
                <a:gd name="connsiteY104" fmla="*/ 44087 h 418827"/>
                <a:gd name="connsiteX105" fmla="*/ 156754 w 297179"/>
                <a:gd name="connsiteY105" fmla="*/ 43271 h 418827"/>
                <a:gd name="connsiteX106" fmla="*/ 157571 w 297179"/>
                <a:gd name="connsiteY106" fmla="*/ 42454 h 418827"/>
                <a:gd name="connsiteX107" fmla="*/ 158387 w 297179"/>
                <a:gd name="connsiteY107" fmla="*/ 43271 h 418827"/>
                <a:gd name="connsiteX108" fmla="*/ 159204 w 297179"/>
                <a:gd name="connsiteY108" fmla="*/ 44087 h 418827"/>
                <a:gd name="connsiteX109" fmla="*/ 161653 w 297179"/>
                <a:gd name="connsiteY109" fmla="*/ 47353 h 418827"/>
                <a:gd name="connsiteX110" fmla="*/ 163286 w 297179"/>
                <a:gd name="connsiteY110" fmla="*/ 47353 h 418827"/>
                <a:gd name="connsiteX111" fmla="*/ 163286 w 297179"/>
                <a:gd name="connsiteY111" fmla="*/ 48986 h 418827"/>
                <a:gd name="connsiteX112" fmla="*/ 164102 w 297179"/>
                <a:gd name="connsiteY112" fmla="*/ 50619 h 418827"/>
                <a:gd name="connsiteX113" fmla="*/ 164918 w 297179"/>
                <a:gd name="connsiteY113" fmla="*/ 52251 h 418827"/>
                <a:gd name="connsiteX114" fmla="*/ 165735 w 297179"/>
                <a:gd name="connsiteY114" fmla="*/ 57150 h 418827"/>
                <a:gd name="connsiteX115" fmla="*/ 166551 w 297179"/>
                <a:gd name="connsiteY115" fmla="*/ 62049 h 418827"/>
                <a:gd name="connsiteX116" fmla="*/ 169000 w 297179"/>
                <a:gd name="connsiteY116" fmla="*/ 64498 h 418827"/>
                <a:gd name="connsiteX117" fmla="*/ 169000 w 297179"/>
                <a:gd name="connsiteY117" fmla="*/ 65314 h 418827"/>
                <a:gd name="connsiteX118" fmla="*/ 167368 w 297179"/>
                <a:gd name="connsiteY118" fmla="*/ 64498 h 418827"/>
                <a:gd name="connsiteX119" fmla="*/ 167368 w 297179"/>
                <a:gd name="connsiteY119" fmla="*/ 64498 h 418827"/>
                <a:gd name="connsiteX120" fmla="*/ 167368 w 297179"/>
                <a:gd name="connsiteY120" fmla="*/ 65314 h 418827"/>
                <a:gd name="connsiteX121" fmla="*/ 168184 w 297179"/>
                <a:gd name="connsiteY121" fmla="*/ 66131 h 418827"/>
                <a:gd name="connsiteX122" fmla="*/ 169817 w 297179"/>
                <a:gd name="connsiteY122" fmla="*/ 66947 h 418827"/>
                <a:gd name="connsiteX123" fmla="*/ 170633 w 297179"/>
                <a:gd name="connsiteY123" fmla="*/ 66947 h 418827"/>
                <a:gd name="connsiteX124" fmla="*/ 171450 w 297179"/>
                <a:gd name="connsiteY124" fmla="*/ 66947 h 418827"/>
                <a:gd name="connsiteX125" fmla="*/ 177165 w 297179"/>
                <a:gd name="connsiteY125" fmla="*/ 70213 h 418827"/>
                <a:gd name="connsiteX126" fmla="*/ 179614 w 297179"/>
                <a:gd name="connsiteY126" fmla="*/ 71846 h 418827"/>
                <a:gd name="connsiteX127" fmla="*/ 186146 w 297179"/>
                <a:gd name="connsiteY127" fmla="*/ 73479 h 418827"/>
                <a:gd name="connsiteX128" fmla="*/ 187779 w 297179"/>
                <a:gd name="connsiteY128" fmla="*/ 73479 h 418827"/>
                <a:gd name="connsiteX129" fmla="*/ 188595 w 297179"/>
                <a:gd name="connsiteY129" fmla="*/ 73479 h 418827"/>
                <a:gd name="connsiteX130" fmla="*/ 190228 w 297179"/>
                <a:gd name="connsiteY130" fmla="*/ 72662 h 418827"/>
                <a:gd name="connsiteX131" fmla="*/ 191861 w 297179"/>
                <a:gd name="connsiteY131" fmla="*/ 71029 h 418827"/>
                <a:gd name="connsiteX132" fmla="*/ 193493 w 297179"/>
                <a:gd name="connsiteY132" fmla="*/ 69396 h 418827"/>
                <a:gd name="connsiteX133" fmla="*/ 195126 w 297179"/>
                <a:gd name="connsiteY133" fmla="*/ 66947 h 418827"/>
                <a:gd name="connsiteX134" fmla="*/ 196759 w 297179"/>
                <a:gd name="connsiteY134" fmla="*/ 66131 h 418827"/>
                <a:gd name="connsiteX135" fmla="*/ 198392 w 297179"/>
                <a:gd name="connsiteY135" fmla="*/ 65314 h 418827"/>
                <a:gd name="connsiteX136" fmla="*/ 199208 w 297179"/>
                <a:gd name="connsiteY136" fmla="*/ 64498 h 418827"/>
                <a:gd name="connsiteX137" fmla="*/ 200025 w 297179"/>
                <a:gd name="connsiteY137" fmla="*/ 63681 h 418827"/>
                <a:gd name="connsiteX138" fmla="*/ 204107 w 297179"/>
                <a:gd name="connsiteY138" fmla="*/ 63681 h 418827"/>
                <a:gd name="connsiteX139" fmla="*/ 205740 w 297179"/>
                <a:gd name="connsiteY139" fmla="*/ 64498 h 418827"/>
                <a:gd name="connsiteX140" fmla="*/ 207373 w 297179"/>
                <a:gd name="connsiteY140" fmla="*/ 65314 h 418827"/>
                <a:gd name="connsiteX141" fmla="*/ 208189 w 297179"/>
                <a:gd name="connsiteY141" fmla="*/ 66131 h 418827"/>
                <a:gd name="connsiteX142" fmla="*/ 208189 w 297179"/>
                <a:gd name="connsiteY142" fmla="*/ 67763 h 418827"/>
                <a:gd name="connsiteX143" fmla="*/ 207373 w 297179"/>
                <a:gd name="connsiteY143" fmla="*/ 69396 h 418827"/>
                <a:gd name="connsiteX144" fmla="*/ 206556 w 297179"/>
                <a:gd name="connsiteY144" fmla="*/ 71846 h 418827"/>
                <a:gd name="connsiteX145" fmla="*/ 205740 w 297179"/>
                <a:gd name="connsiteY145" fmla="*/ 76744 h 418827"/>
                <a:gd name="connsiteX146" fmla="*/ 204923 w 297179"/>
                <a:gd name="connsiteY146" fmla="*/ 81643 h 418827"/>
                <a:gd name="connsiteX147" fmla="*/ 204107 w 297179"/>
                <a:gd name="connsiteY147" fmla="*/ 84092 h 418827"/>
                <a:gd name="connsiteX148" fmla="*/ 202474 w 297179"/>
                <a:gd name="connsiteY148" fmla="*/ 85725 h 418827"/>
                <a:gd name="connsiteX149" fmla="*/ 200841 w 297179"/>
                <a:gd name="connsiteY149" fmla="*/ 87358 h 418827"/>
                <a:gd name="connsiteX150" fmla="*/ 199208 w 297179"/>
                <a:gd name="connsiteY150" fmla="*/ 88174 h 418827"/>
                <a:gd name="connsiteX151" fmla="*/ 198392 w 297179"/>
                <a:gd name="connsiteY151" fmla="*/ 91440 h 418827"/>
                <a:gd name="connsiteX152" fmla="*/ 198392 w 297179"/>
                <a:gd name="connsiteY152" fmla="*/ 94706 h 418827"/>
                <a:gd name="connsiteX153" fmla="*/ 198392 w 297179"/>
                <a:gd name="connsiteY153" fmla="*/ 95522 h 418827"/>
                <a:gd name="connsiteX154" fmla="*/ 199208 w 297179"/>
                <a:gd name="connsiteY154" fmla="*/ 96338 h 418827"/>
                <a:gd name="connsiteX155" fmla="*/ 199208 w 297179"/>
                <a:gd name="connsiteY155" fmla="*/ 97155 h 418827"/>
                <a:gd name="connsiteX156" fmla="*/ 198392 w 297179"/>
                <a:gd name="connsiteY156" fmla="*/ 99604 h 418827"/>
                <a:gd name="connsiteX157" fmla="*/ 197575 w 297179"/>
                <a:gd name="connsiteY157" fmla="*/ 99604 h 418827"/>
                <a:gd name="connsiteX158" fmla="*/ 196759 w 297179"/>
                <a:gd name="connsiteY158" fmla="*/ 97971 h 418827"/>
                <a:gd name="connsiteX159" fmla="*/ 195943 w 297179"/>
                <a:gd name="connsiteY159" fmla="*/ 97155 h 418827"/>
                <a:gd name="connsiteX160" fmla="*/ 193493 w 297179"/>
                <a:gd name="connsiteY160" fmla="*/ 96338 h 418827"/>
                <a:gd name="connsiteX161" fmla="*/ 191044 w 297179"/>
                <a:gd name="connsiteY161" fmla="*/ 96338 h 418827"/>
                <a:gd name="connsiteX162" fmla="*/ 189411 w 297179"/>
                <a:gd name="connsiteY162" fmla="*/ 96338 h 418827"/>
                <a:gd name="connsiteX163" fmla="*/ 187779 w 297179"/>
                <a:gd name="connsiteY163" fmla="*/ 97155 h 418827"/>
                <a:gd name="connsiteX164" fmla="*/ 185329 w 297179"/>
                <a:gd name="connsiteY164" fmla="*/ 98788 h 418827"/>
                <a:gd name="connsiteX165" fmla="*/ 184513 w 297179"/>
                <a:gd name="connsiteY165" fmla="*/ 99604 h 418827"/>
                <a:gd name="connsiteX166" fmla="*/ 183696 w 297179"/>
                <a:gd name="connsiteY166" fmla="*/ 100421 h 418827"/>
                <a:gd name="connsiteX167" fmla="*/ 182063 w 297179"/>
                <a:gd name="connsiteY167" fmla="*/ 102870 h 418827"/>
                <a:gd name="connsiteX168" fmla="*/ 182063 w 297179"/>
                <a:gd name="connsiteY168" fmla="*/ 105319 h 418827"/>
                <a:gd name="connsiteX169" fmla="*/ 182063 w 297179"/>
                <a:gd name="connsiteY169" fmla="*/ 106952 h 418827"/>
                <a:gd name="connsiteX170" fmla="*/ 182880 w 297179"/>
                <a:gd name="connsiteY170" fmla="*/ 107769 h 418827"/>
                <a:gd name="connsiteX171" fmla="*/ 185329 w 297179"/>
                <a:gd name="connsiteY171" fmla="*/ 109401 h 418827"/>
                <a:gd name="connsiteX172" fmla="*/ 182880 w 297179"/>
                <a:gd name="connsiteY172" fmla="*/ 114300 h 418827"/>
                <a:gd name="connsiteX173" fmla="*/ 180431 w 297179"/>
                <a:gd name="connsiteY173" fmla="*/ 120015 h 418827"/>
                <a:gd name="connsiteX174" fmla="*/ 179614 w 297179"/>
                <a:gd name="connsiteY174" fmla="*/ 121648 h 418827"/>
                <a:gd name="connsiteX175" fmla="*/ 177981 w 297179"/>
                <a:gd name="connsiteY175" fmla="*/ 123281 h 418827"/>
                <a:gd name="connsiteX176" fmla="*/ 176348 w 297179"/>
                <a:gd name="connsiteY176" fmla="*/ 126546 h 418827"/>
                <a:gd name="connsiteX177" fmla="*/ 173899 w 297179"/>
                <a:gd name="connsiteY177" fmla="*/ 128996 h 418827"/>
                <a:gd name="connsiteX178" fmla="*/ 172266 w 297179"/>
                <a:gd name="connsiteY178" fmla="*/ 131445 h 418827"/>
                <a:gd name="connsiteX179" fmla="*/ 171450 w 297179"/>
                <a:gd name="connsiteY179" fmla="*/ 133894 h 418827"/>
                <a:gd name="connsiteX180" fmla="*/ 170633 w 297179"/>
                <a:gd name="connsiteY180" fmla="*/ 136344 h 418827"/>
                <a:gd name="connsiteX181" fmla="*/ 168184 w 297179"/>
                <a:gd name="connsiteY181" fmla="*/ 139609 h 418827"/>
                <a:gd name="connsiteX182" fmla="*/ 167368 w 297179"/>
                <a:gd name="connsiteY182" fmla="*/ 142059 h 418827"/>
                <a:gd name="connsiteX183" fmla="*/ 165735 w 297179"/>
                <a:gd name="connsiteY183" fmla="*/ 143691 h 418827"/>
                <a:gd name="connsiteX184" fmla="*/ 163286 w 297179"/>
                <a:gd name="connsiteY184" fmla="*/ 146141 h 418827"/>
                <a:gd name="connsiteX185" fmla="*/ 160836 w 297179"/>
                <a:gd name="connsiteY185" fmla="*/ 147774 h 418827"/>
                <a:gd name="connsiteX186" fmla="*/ 156754 w 297179"/>
                <a:gd name="connsiteY186" fmla="*/ 150223 h 418827"/>
                <a:gd name="connsiteX187" fmla="*/ 155938 w 297179"/>
                <a:gd name="connsiteY187" fmla="*/ 151039 h 418827"/>
                <a:gd name="connsiteX188" fmla="*/ 155121 w 297179"/>
                <a:gd name="connsiteY188" fmla="*/ 151856 h 418827"/>
                <a:gd name="connsiteX189" fmla="*/ 153488 w 297179"/>
                <a:gd name="connsiteY189" fmla="*/ 151039 h 418827"/>
                <a:gd name="connsiteX190" fmla="*/ 153488 w 297179"/>
                <a:gd name="connsiteY190" fmla="*/ 150223 h 418827"/>
                <a:gd name="connsiteX191" fmla="*/ 153488 w 297179"/>
                <a:gd name="connsiteY191" fmla="*/ 148590 h 418827"/>
                <a:gd name="connsiteX192" fmla="*/ 153488 w 297179"/>
                <a:gd name="connsiteY192" fmla="*/ 147774 h 418827"/>
                <a:gd name="connsiteX193" fmla="*/ 151856 w 297179"/>
                <a:gd name="connsiteY193" fmla="*/ 146957 h 418827"/>
                <a:gd name="connsiteX194" fmla="*/ 149406 w 297179"/>
                <a:gd name="connsiteY194" fmla="*/ 147774 h 418827"/>
                <a:gd name="connsiteX195" fmla="*/ 149406 w 297179"/>
                <a:gd name="connsiteY195" fmla="*/ 147774 h 418827"/>
                <a:gd name="connsiteX196" fmla="*/ 149406 w 297179"/>
                <a:gd name="connsiteY196" fmla="*/ 146957 h 418827"/>
                <a:gd name="connsiteX197" fmla="*/ 149406 w 297179"/>
                <a:gd name="connsiteY197" fmla="*/ 144508 h 418827"/>
                <a:gd name="connsiteX198" fmla="*/ 150223 w 297179"/>
                <a:gd name="connsiteY198" fmla="*/ 143691 h 418827"/>
                <a:gd name="connsiteX199" fmla="*/ 149406 w 297179"/>
                <a:gd name="connsiteY199" fmla="*/ 142875 h 418827"/>
                <a:gd name="connsiteX200" fmla="*/ 148590 w 297179"/>
                <a:gd name="connsiteY200" fmla="*/ 142875 h 418827"/>
                <a:gd name="connsiteX201" fmla="*/ 148590 w 297179"/>
                <a:gd name="connsiteY201" fmla="*/ 143691 h 418827"/>
                <a:gd name="connsiteX202" fmla="*/ 148590 w 297179"/>
                <a:gd name="connsiteY202" fmla="*/ 144508 h 418827"/>
                <a:gd name="connsiteX203" fmla="*/ 146957 w 297179"/>
                <a:gd name="connsiteY203" fmla="*/ 145324 h 418827"/>
                <a:gd name="connsiteX204" fmla="*/ 145324 w 297179"/>
                <a:gd name="connsiteY204" fmla="*/ 145324 h 418827"/>
                <a:gd name="connsiteX205" fmla="*/ 144507 w 297179"/>
                <a:gd name="connsiteY205" fmla="*/ 145324 h 418827"/>
                <a:gd name="connsiteX206" fmla="*/ 144507 w 297179"/>
                <a:gd name="connsiteY206" fmla="*/ 144508 h 418827"/>
                <a:gd name="connsiteX207" fmla="*/ 144507 w 297179"/>
                <a:gd name="connsiteY207" fmla="*/ 143691 h 418827"/>
                <a:gd name="connsiteX208" fmla="*/ 145324 w 297179"/>
                <a:gd name="connsiteY208" fmla="*/ 142875 h 418827"/>
                <a:gd name="connsiteX209" fmla="*/ 147773 w 297179"/>
                <a:gd name="connsiteY209" fmla="*/ 139609 h 418827"/>
                <a:gd name="connsiteX210" fmla="*/ 150223 w 297179"/>
                <a:gd name="connsiteY210" fmla="*/ 134711 h 418827"/>
                <a:gd name="connsiteX211" fmla="*/ 152672 w 297179"/>
                <a:gd name="connsiteY211" fmla="*/ 129812 h 418827"/>
                <a:gd name="connsiteX212" fmla="*/ 153488 w 297179"/>
                <a:gd name="connsiteY212" fmla="*/ 127363 h 418827"/>
                <a:gd name="connsiteX213" fmla="*/ 154305 w 297179"/>
                <a:gd name="connsiteY213" fmla="*/ 122464 h 418827"/>
                <a:gd name="connsiteX214" fmla="*/ 153488 w 297179"/>
                <a:gd name="connsiteY214" fmla="*/ 120831 h 418827"/>
                <a:gd name="connsiteX215" fmla="*/ 152672 w 297179"/>
                <a:gd name="connsiteY215" fmla="*/ 119199 h 418827"/>
                <a:gd name="connsiteX216" fmla="*/ 150223 w 297179"/>
                <a:gd name="connsiteY216" fmla="*/ 115933 h 418827"/>
                <a:gd name="connsiteX217" fmla="*/ 146957 w 297179"/>
                <a:gd name="connsiteY217" fmla="*/ 114300 h 418827"/>
                <a:gd name="connsiteX218" fmla="*/ 144507 w 297179"/>
                <a:gd name="connsiteY218" fmla="*/ 114300 h 418827"/>
                <a:gd name="connsiteX219" fmla="*/ 142875 w 297179"/>
                <a:gd name="connsiteY219" fmla="*/ 113484 h 418827"/>
                <a:gd name="connsiteX220" fmla="*/ 141242 w 297179"/>
                <a:gd name="connsiteY220" fmla="*/ 111851 h 418827"/>
                <a:gd name="connsiteX221" fmla="*/ 139609 w 297179"/>
                <a:gd name="connsiteY221" fmla="*/ 110218 h 418827"/>
                <a:gd name="connsiteX222" fmla="*/ 136343 w 297179"/>
                <a:gd name="connsiteY222" fmla="*/ 108585 h 418827"/>
                <a:gd name="connsiteX223" fmla="*/ 133078 w 297179"/>
                <a:gd name="connsiteY223" fmla="*/ 106952 h 418827"/>
                <a:gd name="connsiteX224" fmla="*/ 131445 w 297179"/>
                <a:gd name="connsiteY224" fmla="*/ 105319 h 418827"/>
                <a:gd name="connsiteX225" fmla="*/ 130629 w 297179"/>
                <a:gd name="connsiteY225" fmla="*/ 104503 h 418827"/>
                <a:gd name="connsiteX226" fmla="*/ 130629 w 297179"/>
                <a:gd name="connsiteY226" fmla="*/ 102870 h 418827"/>
                <a:gd name="connsiteX227" fmla="*/ 130629 w 297179"/>
                <a:gd name="connsiteY227" fmla="*/ 102054 h 418827"/>
                <a:gd name="connsiteX228" fmla="*/ 130629 w 297179"/>
                <a:gd name="connsiteY228" fmla="*/ 101237 h 418827"/>
                <a:gd name="connsiteX229" fmla="*/ 130629 w 297179"/>
                <a:gd name="connsiteY229" fmla="*/ 100421 h 418827"/>
                <a:gd name="connsiteX230" fmla="*/ 131445 w 297179"/>
                <a:gd name="connsiteY230" fmla="*/ 99604 h 418827"/>
                <a:gd name="connsiteX231" fmla="*/ 135527 w 297179"/>
                <a:gd name="connsiteY231" fmla="*/ 97155 h 418827"/>
                <a:gd name="connsiteX232" fmla="*/ 139609 w 297179"/>
                <a:gd name="connsiteY232" fmla="*/ 95522 h 418827"/>
                <a:gd name="connsiteX233" fmla="*/ 140425 w 297179"/>
                <a:gd name="connsiteY233" fmla="*/ 95522 h 418827"/>
                <a:gd name="connsiteX234" fmla="*/ 141242 w 297179"/>
                <a:gd name="connsiteY234" fmla="*/ 95522 h 418827"/>
                <a:gd name="connsiteX235" fmla="*/ 142058 w 297179"/>
                <a:gd name="connsiteY235" fmla="*/ 94706 h 418827"/>
                <a:gd name="connsiteX236" fmla="*/ 143691 w 297179"/>
                <a:gd name="connsiteY236" fmla="*/ 93073 h 418827"/>
                <a:gd name="connsiteX237" fmla="*/ 144507 w 297179"/>
                <a:gd name="connsiteY237" fmla="*/ 92256 h 418827"/>
                <a:gd name="connsiteX238" fmla="*/ 144507 w 297179"/>
                <a:gd name="connsiteY238" fmla="*/ 88174 h 418827"/>
                <a:gd name="connsiteX239" fmla="*/ 145324 w 297179"/>
                <a:gd name="connsiteY239" fmla="*/ 84092 h 418827"/>
                <a:gd name="connsiteX240" fmla="*/ 146140 w 297179"/>
                <a:gd name="connsiteY240" fmla="*/ 80010 h 418827"/>
                <a:gd name="connsiteX241" fmla="*/ 147773 w 297179"/>
                <a:gd name="connsiteY241" fmla="*/ 77561 h 418827"/>
                <a:gd name="connsiteX242" fmla="*/ 148590 w 297179"/>
                <a:gd name="connsiteY242" fmla="*/ 75928 h 418827"/>
                <a:gd name="connsiteX243" fmla="*/ 147773 w 297179"/>
                <a:gd name="connsiteY243" fmla="*/ 73479 h 418827"/>
                <a:gd name="connsiteX244" fmla="*/ 148590 w 297179"/>
                <a:gd name="connsiteY244" fmla="*/ 72662 h 418827"/>
                <a:gd name="connsiteX245" fmla="*/ 149406 w 297179"/>
                <a:gd name="connsiteY245" fmla="*/ 71846 h 418827"/>
                <a:gd name="connsiteX246" fmla="*/ 150223 w 297179"/>
                <a:gd name="connsiteY246" fmla="*/ 71846 h 418827"/>
                <a:gd name="connsiteX247" fmla="*/ 148590 w 297179"/>
                <a:gd name="connsiteY247" fmla="*/ 69396 h 418827"/>
                <a:gd name="connsiteX248" fmla="*/ 146957 w 297179"/>
                <a:gd name="connsiteY248" fmla="*/ 65314 h 418827"/>
                <a:gd name="connsiteX249" fmla="*/ 146957 w 297179"/>
                <a:gd name="connsiteY249" fmla="*/ 64498 h 418827"/>
                <a:gd name="connsiteX250" fmla="*/ 146957 w 297179"/>
                <a:gd name="connsiteY250" fmla="*/ 63681 h 418827"/>
                <a:gd name="connsiteX251" fmla="*/ 146957 w 297179"/>
                <a:gd name="connsiteY251" fmla="*/ 62865 h 418827"/>
                <a:gd name="connsiteX252" fmla="*/ 146140 w 297179"/>
                <a:gd name="connsiteY252" fmla="*/ 62865 h 418827"/>
                <a:gd name="connsiteX253" fmla="*/ 145324 w 297179"/>
                <a:gd name="connsiteY253" fmla="*/ 62049 h 418827"/>
                <a:gd name="connsiteX254" fmla="*/ 143691 w 297179"/>
                <a:gd name="connsiteY254" fmla="*/ 58783 h 418827"/>
                <a:gd name="connsiteX255" fmla="*/ 143691 w 297179"/>
                <a:gd name="connsiteY255" fmla="*/ 57966 h 418827"/>
                <a:gd name="connsiteX256" fmla="*/ 144507 w 297179"/>
                <a:gd name="connsiteY256" fmla="*/ 57966 h 418827"/>
                <a:gd name="connsiteX257" fmla="*/ 146140 w 297179"/>
                <a:gd name="connsiteY257" fmla="*/ 60416 h 418827"/>
                <a:gd name="connsiteX258" fmla="*/ 146140 w 297179"/>
                <a:gd name="connsiteY258" fmla="*/ 58783 h 418827"/>
                <a:gd name="connsiteX259" fmla="*/ 146957 w 297179"/>
                <a:gd name="connsiteY259" fmla="*/ 57966 h 418827"/>
                <a:gd name="connsiteX260" fmla="*/ 147773 w 297179"/>
                <a:gd name="connsiteY260" fmla="*/ 57150 h 418827"/>
                <a:gd name="connsiteX261" fmla="*/ 148590 w 297179"/>
                <a:gd name="connsiteY261" fmla="*/ 57150 h 418827"/>
                <a:gd name="connsiteX262" fmla="*/ 146140 w 297179"/>
                <a:gd name="connsiteY262" fmla="*/ 53884 h 418827"/>
                <a:gd name="connsiteX263" fmla="*/ 145324 w 297179"/>
                <a:gd name="connsiteY263" fmla="*/ 53884 h 418827"/>
                <a:gd name="connsiteX264" fmla="*/ 144507 w 297179"/>
                <a:gd name="connsiteY264" fmla="*/ 54701 h 418827"/>
                <a:gd name="connsiteX265" fmla="*/ 143691 w 297179"/>
                <a:gd name="connsiteY265" fmla="*/ 54701 h 418827"/>
                <a:gd name="connsiteX266" fmla="*/ 142875 w 297179"/>
                <a:gd name="connsiteY266" fmla="*/ 54701 h 418827"/>
                <a:gd name="connsiteX267" fmla="*/ 142058 w 297179"/>
                <a:gd name="connsiteY267" fmla="*/ 53884 h 418827"/>
                <a:gd name="connsiteX268" fmla="*/ 141242 w 297179"/>
                <a:gd name="connsiteY268" fmla="*/ 52251 h 418827"/>
                <a:gd name="connsiteX269" fmla="*/ 140425 w 297179"/>
                <a:gd name="connsiteY269" fmla="*/ 49802 h 418827"/>
                <a:gd name="connsiteX270" fmla="*/ 140425 w 297179"/>
                <a:gd name="connsiteY270" fmla="*/ 48986 h 418827"/>
                <a:gd name="connsiteX271" fmla="*/ 137160 w 297179"/>
                <a:gd name="connsiteY271" fmla="*/ 44087 h 418827"/>
                <a:gd name="connsiteX272" fmla="*/ 137976 w 297179"/>
                <a:gd name="connsiteY272" fmla="*/ 44087 h 418827"/>
                <a:gd name="connsiteX273" fmla="*/ 140425 w 297179"/>
                <a:gd name="connsiteY273" fmla="*/ 46537 h 418827"/>
                <a:gd name="connsiteX274" fmla="*/ 141242 w 297179"/>
                <a:gd name="connsiteY274" fmla="*/ 45720 h 418827"/>
                <a:gd name="connsiteX275" fmla="*/ 141242 w 297179"/>
                <a:gd name="connsiteY275" fmla="*/ 44904 h 418827"/>
                <a:gd name="connsiteX276" fmla="*/ 141242 w 297179"/>
                <a:gd name="connsiteY276" fmla="*/ 43271 h 418827"/>
                <a:gd name="connsiteX277" fmla="*/ 140425 w 297179"/>
                <a:gd name="connsiteY277" fmla="*/ 42454 h 418827"/>
                <a:gd name="connsiteX278" fmla="*/ 139609 w 297179"/>
                <a:gd name="connsiteY278" fmla="*/ 41638 h 418827"/>
                <a:gd name="connsiteX279" fmla="*/ 139609 w 297179"/>
                <a:gd name="connsiteY279" fmla="*/ 40821 h 418827"/>
                <a:gd name="connsiteX280" fmla="*/ 140425 w 297179"/>
                <a:gd name="connsiteY280" fmla="*/ 40005 h 418827"/>
                <a:gd name="connsiteX281" fmla="*/ 140425 w 297179"/>
                <a:gd name="connsiteY281" fmla="*/ 39188 h 418827"/>
                <a:gd name="connsiteX282" fmla="*/ 138793 w 297179"/>
                <a:gd name="connsiteY282" fmla="*/ 37556 h 418827"/>
                <a:gd name="connsiteX283" fmla="*/ 137976 w 297179"/>
                <a:gd name="connsiteY283" fmla="*/ 37556 h 418827"/>
                <a:gd name="connsiteX284" fmla="*/ 137976 w 297179"/>
                <a:gd name="connsiteY284" fmla="*/ 38372 h 418827"/>
                <a:gd name="connsiteX285" fmla="*/ 138793 w 297179"/>
                <a:gd name="connsiteY285" fmla="*/ 39188 h 418827"/>
                <a:gd name="connsiteX286" fmla="*/ 138793 w 297179"/>
                <a:gd name="connsiteY286" fmla="*/ 39188 h 418827"/>
                <a:gd name="connsiteX287" fmla="*/ 135527 w 297179"/>
                <a:gd name="connsiteY287" fmla="*/ 36739 h 418827"/>
                <a:gd name="connsiteX288" fmla="*/ 134711 w 297179"/>
                <a:gd name="connsiteY288" fmla="*/ 34290 h 418827"/>
                <a:gd name="connsiteX289" fmla="*/ 133894 w 297179"/>
                <a:gd name="connsiteY289" fmla="*/ 31841 h 418827"/>
                <a:gd name="connsiteX290" fmla="*/ 133894 w 297179"/>
                <a:gd name="connsiteY290" fmla="*/ 32657 h 418827"/>
                <a:gd name="connsiteX291" fmla="*/ 133894 w 297179"/>
                <a:gd name="connsiteY291" fmla="*/ 34290 h 418827"/>
                <a:gd name="connsiteX292" fmla="*/ 135527 w 297179"/>
                <a:gd name="connsiteY292" fmla="*/ 36739 h 418827"/>
                <a:gd name="connsiteX293" fmla="*/ 137976 w 297179"/>
                <a:gd name="connsiteY293" fmla="*/ 40005 h 418827"/>
                <a:gd name="connsiteX294" fmla="*/ 137976 w 297179"/>
                <a:gd name="connsiteY294" fmla="*/ 40821 h 418827"/>
                <a:gd name="connsiteX295" fmla="*/ 137976 w 297179"/>
                <a:gd name="connsiteY295" fmla="*/ 41638 h 418827"/>
                <a:gd name="connsiteX296" fmla="*/ 137160 w 297179"/>
                <a:gd name="connsiteY296" fmla="*/ 41638 h 418827"/>
                <a:gd name="connsiteX297" fmla="*/ 136343 w 297179"/>
                <a:gd name="connsiteY297" fmla="*/ 40821 h 418827"/>
                <a:gd name="connsiteX298" fmla="*/ 135527 w 297179"/>
                <a:gd name="connsiteY298" fmla="*/ 38372 h 418827"/>
                <a:gd name="connsiteX299" fmla="*/ 134711 w 297179"/>
                <a:gd name="connsiteY299" fmla="*/ 36739 h 418827"/>
                <a:gd name="connsiteX300" fmla="*/ 125730 w 297179"/>
                <a:gd name="connsiteY300" fmla="*/ 23676 h 418827"/>
                <a:gd name="connsiteX301" fmla="*/ 126546 w 297179"/>
                <a:gd name="connsiteY301" fmla="*/ 22044 h 418827"/>
                <a:gd name="connsiteX302" fmla="*/ 128179 w 297179"/>
                <a:gd name="connsiteY302" fmla="*/ 20411 h 418827"/>
                <a:gd name="connsiteX303" fmla="*/ 128179 w 297179"/>
                <a:gd name="connsiteY303" fmla="*/ 19594 h 418827"/>
                <a:gd name="connsiteX304" fmla="*/ 128179 w 297179"/>
                <a:gd name="connsiteY304" fmla="*/ 18778 h 418827"/>
                <a:gd name="connsiteX305" fmla="*/ 127363 w 297179"/>
                <a:gd name="connsiteY305" fmla="*/ 18778 h 418827"/>
                <a:gd name="connsiteX306" fmla="*/ 126546 w 297179"/>
                <a:gd name="connsiteY306" fmla="*/ 18778 h 418827"/>
                <a:gd name="connsiteX307" fmla="*/ 125730 w 297179"/>
                <a:gd name="connsiteY307" fmla="*/ 19594 h 418827"/>
                <a:gd name="connsiteX308" fmla="*/ 124913 w 297179"/>
                <a:gd name="connsiteY308" fmla="*/ 20411 h 418827"/>
                <a:gd name="connsiteX309" fmla="*/ 124097 w 297179"/>
                <a:gd name="connsiteY309" fmla="*/ 22044 h 418827"/>
                <a:gd name="connsiteX310" fmla="*/ 123281 w 297179"/>
                <a:gd name="connsiteY310" fmla="*/ 22044 h 418827"/>
                <a:gd name="connsiteX311" fmla="*/ 122464 w 297179"/>
                <a:gd name="connsiteY311" fmla="*/ 21227 h 418827"/>
                <a:gd name="connsiteX312" fmla="*/ 122464 w 297179"/>
                <a:gd name="connsiteY312" fmla="*/ 20411 h 418827"/>
                <a:gd name="connsiteX313" fmla="*/ 122464 w 297179"/>
                <a:gd name="connsiteY313" fmla="*/ 19594 h 418827"/>
                <a:gd name="connsiteX314" fmla="*/ 122464 w 297179"/>
                <a:gd name="connsiteY314" fmla="*/ 18778 h 418827"/>
                <a:gd name="connsiteX315" fmla="*/ 121648 w 297179"/>
                <a:gd name="connsiteY315" fmla="*/ 18778 h 418827"/>
                <a:gd name="connsiteX316" fmla="*/ 120831 w 297179"/>
                <a:gd name="connsiteY316" fmla="*/ 17145 h 418827"/>
                <a:gd name="connsiteX317" fmla="*/ 120015 w 297179"/>
                <a:gd name="connsiteY317" fmla="*/ 16329 h 418827"/>
                <a:gd name="connsiteX318" fmla="*/ 120831 w 297179"/>
                <a:gd name="connsiteY318" fmla="*/ 14696 h 418827"/>
                <a:gd name="connsiteX319" fmla="*/ 120831 w 297179"/>
                <a:gd name="connsiteY319" fmla="*/ 12246 h 418827"/>
                <a:gd name="connsiteX320" fmla="*/ 120015 w 297179"/>
                <a:gd name="connsiteY320" fmla="*/ 9797 h 418827"/>
                <a:gd name="connsiteX321" fmla="*/ 118382 w 297179"/>
                <a:gd name="connsiteY321" fmla="*/ 7348 h 418827"/>
                <a:gd name="connsiteX322" fmla="*/ 115932 w 297179"/>
                <a:gd name="connsiteY322" fmla="*/ 4082 h 418827"/>
                <a:gd name="connsiteX323" fmla="*/ 113483 w 297179"/>
                <a:gd name="connsiteY323" fmla="*/ 816 h 418827"/>
                <a:gd name="connsiteX324" fmla="*/ 115932 w 297179"/>
                <a:gd name="connsiteY324" fmla="*/ 0 h 418827"/>
                <a:gd name="connsiteX325" fmla="*/ 118382 w 297179"/>
                <a:gd name="connsiteY325" fmla="*/ 0 h 418827"/>
                <a:gd name="connsiteX326" fmla="*/ 116749 w 297179"/>
                <a:gd name="connsiteY326" fmla="*/ 2449 h 418827"/>
                <a:gd name="connsiteX327" fmla="*/ 117565 w 297179"/>
                <a:gd name="connsiteY327" fmla="*/ 4082 h 418827"/>
                <a:gd name="connsiteX328" fmla="*/ 118382 w 297179"/>
                <a:gd name="connsiteY328" fmla="*/ 4899 h 418827"/>
                <a:gd name="connsiteX329" fmla="*/ 120015 w 297179"/>
                <a:gd name="connsiteY329" fmla="*/ 8164 h 418827"/>
                <a:gd name="connsiteX330" fmla="*/ 120015 w 297179"/>
                <a:gd name="connsiteY330" fmla="*/ 8981 h 418827"/>
                <a:gd name="connsiteX331" fmla="*/ 120831 w 297179"/>
                <a:gd name="connsiteY331" fmla="*/ 11430 h 418827"/>
                <a:gd name="connsiteX332" fmla="*/ 120831 w 297179"/>
                <a:gd name="connsiteY332" fmla="*/ 11430 h 418827"/>
                <a:gd name="connsiteX333" fmla="*/ 158387 w 297179"/>
                <a:gd name="connsiteY333" fmla="*/ 38372 h 418827"/>
                <a:gd name="connsiteX334" fmla="*/ 158387 w 297179"/>
                <a:gd name="connsiteY334" fmla="*/ 39188 h 418827"/>
                <a:gd name="connsiteX335" fmla="*/ 156754 w 297179"/>
                <a:gd name="connsiteY335" fmla="*/ 39188 h 418827"/>
                <a:gd name="connsiteX336" fmla="*/ 155938 w 297179"/>
                <a:gd name="connsiteY336" fmla="*/ 38372 h 418827"/>
                <a:gd name="connsiteX337" fmla="*/ 154305 w 297179"/>
                <a:gd name="connsiteY337" fmla="*/ 37556 h 418827"/>
                <a:gd name="connsiteX338" fmla="*/ 154305 w 297179"/>
                <a:gd name="connsiteY338" fmla="*/ 37556 h 418827"/>
                <a:gd name="connsiteX339" fmla="*/ 154305 w 297179"/>
                <a:gd name="connsiteY339" fmla="*/ 35923 h 418827"/>
                <a:gd name="connsiteX340" fmla="*/ 155121 w 297179"/>
                <a:gd name="connsiteY340" fmla="*/ 35106 h 418827"/>
                <a:gd name="connsiteX341" fmla="*/ 155121 w 297179"/>
                <a:gd name="connsiteY341" fmla="*/ 35106 h 418827"/>
                <a:gd name="connsiteX342" fmla="*/ 155121 w 297179"/>
                <a:gd name="connsiteY342" fmla="*/ 35106 h 418827"/>
                <a:gd name="connsiteX343" fmla="*/ 155938 w 297179"/>
                <a:gd name="connsiteY343" fmla="*/ 35923 h 418827"/>
                <a:gd name="connsiteX344" fmla="*/ 156754 w 297179"/>
                <a:gd name="connsiteY344" fmla="*/ 37556 h 418827"/>
                <a:gd name="connsiteX345" fmla="*/ 158387 w 297179"/>
                <a:gd name="connsiteY345" fmla="*/ 38372 h 418827"/>
                <a:gd name="connsiteX346" fmla="*/ 118382 w 297179"/>
                <a:gd name="connsiteY346" fmla="*/ 144508 h 418827"/>
                <a:gd name="connsiteX347" fmla="*/ 120015 w 297179"/>
                <a:gd name="connsiteY347" fmla="*/ 144508 h 418827"/>
                <a:gd name="connsiteX348" fmla="*/ 121648 w 297179"/>
                <a:gd name="connsiteY348" fmla="*/ 142875 h 418827"/>
                <a:gd name="connsiteX349" fmla="*/ 123281 w 297179"/>
                <a:gd name="connsiteY349" fmla="*/ 141242 h 418827"/>
                <a:gd name="connsiteX350" fmla="*/ 124913 w 297179"/>
                <a:gd name="connsiteY350" fmla="*/ 140426 h 418827"/>
                <a:gd name="connsiteX351" fmla="*/ 128179 w 297179"/>
                <a:gd name="connsiteY351" fmla="*/ 137976 h 418827"/>
                <a:gd name="connsiteX352" fmla="*/ 128996 w 297179"/>
                <a:gd name="connsiteY352" fmla="*/ 137976 h 418827"/>
                <a:gd name="connsiteX353" fmla="*/ 130629 w 297179"/>
                <a:gd name="connsiteY353" fmla="*/ 137160 h 418827"/>
                <a:gd name="connsiteX354" fmla="*/ 131445 w 297179"/>
                <a:gd name="connsiteY354" fmla="*/ 136344 h 418827"/>
                <a:gd name="connsiteX355" fmla="*/ 132261 w 297179"/>
                <a:gd name="connsiteY355" fmla="*/ 136344 h 418827"/>
                <a:gd name="connsiteX356" fmla="*/ 131445 w 297179"/>
                <a:gd name="connsiteY356" fmla="*/ 137976 h 418827"/>
                <a:gd name="connsiteX357" fmla="*/ 130629 w 297179"/>
                <a:gd name="connsiteY357" fmla="*/ 138793 h 418827"/>
                <a:gd name="connsiteX358" fmla="*/ 130629 w 297179"/>
                <a:gd name="connsiteY358" fmla="*/ 139609 h 418827"/>
                <a:gd name="connsiteX359" fmla="*/ 131445 w 297179"/>
                <a:gd name="connsiteY359" fmla="*/ 140426 h 418827"/>
                <a:gd name="connsiteX360" fmla="*/ 130629 w 297179"/>
                <a:gd name="connsiteY360" fmla="*/ 141242 h 418827"/>
                <a:gd name="connsiteX361" fmla="*/ 130629 w 297179"/>
                <a:gd name="connsiteY361" fmla="*/ 142875 h 418827"/>
                <a:gd name="connsiteX362" fmla="*/ 129812 w 297179"/>
                <a:gd name="connsiteY362" fmla="*/ 144508 h 418827"/>
                <a:gd name="connsiteX363" fmla="*/ 131445 w 297179"/>
                <a:gd name="connsiteY363" fmla="*/ 143691 h 418827"/>
                <a:gd name="connsiteX364" fmla="*/ 132261 w 297179"/>
                <a:gd name="connsiteY364" fmla="*/ 142875 h 418827"/>
                <a:gd name="connsiteX365" fmla="*/ 132261 w 297179"/>
                <a:gd name="connsiteY365" fmla="*/ 142059 h 418827"/>
                <a:gd name="connsiteX366" fmla="*/ 133078 w 297179"/>
                <a:gd name="connsiteY366" fmla="*/ 140426 h 418827"/>
                <a:gd name="connsiteX367" fmla="*/ 133894 w 297179"/>
                <a:gd name="connsiteY367" fmla="*/ 139609 h 418827"/>
                <a:gd name="connsiteX368" fmla="*/ 133078 w 297179"/>
                <a:gd name="connsiteY368" fmla="*/ 138793 h 418827"/>
                <a:gd name="connsiteX369" fmla="*/ 133078 w 297179"/>
                <a:gd name="connsiteY369" fmla="*/ 137976 h 418827"/>
                <a:gd name="connsiteX370" fmla="*/ 134711 w 297179"/>
                <a:gd name="connsiteY370" fmla="*/ 137976 h 418827"/>
                <a:gd name="connsiteX371" fmla="*/ 135527 w 297179"/>
                <a:gd name="connsiteY371" fmla="*/ 137976 h 418827"/>
                <a:gd name="connsiteX372" fmla="*/ 136343 w 297179"/>
                <a:gd name="connsiteY372" fmla="*/ 137976 h 418827"/>
                <a:gd name="connsiteX373" fmla="*/ 137160 w 297179"/>
                <a:gd name="connsiteY373" fmla="*/ 137976 h 418827"/>
                <a:gd name="connsiteX374" fmla="*/ 137160 w 297179"/>
                <a:gd name="connsiteY374" fmla="*/ 138793 h 418827"/>
                <a:gd name="connsiteX375" fmla="*/ 138793 w 297179"/>
                <a:gd name="connsiteY375" fmla="*/ 138793 h 418827"/>
                <a:gd name="connsiteX376" fmla="*/ 137976 w 297179"/>
                <a:gd name="connsiteY376" fmla="*/ 139609 h 418827"/>
                <a:gd name="connsiteX377" fmla="*/ 137160 w 297179"/>
                <a:gd name="connsiteY377" fmla="*/ 141242 h 418827"/>
                <a:gd name="connsiteX378" fmla="*/ 137160 w 297179"/>
                <a:gd name="connsiteY378" fmla="*/ 142059 h 418827"/>
                <a:gd name="connsiteX379" fmla="*/ 135527 w 297179"/>
                <a:gd name="connsiteY379" fmla="*/ 143691 h 418827"/>
                <a:gd name="connsiteX380" fmla="*/ 134711 w 297179"/>
                <a:gd name="connsiteY380" fmla="*/ 144508 h 418827"/>
                <a:gd name="connsiteX381" fmla="*/ 136343 w 297179"/>
                <a:gd name="connsiteY381" fmla="*/ 144508 h 418827"/>
                <a:gd name="connsiteX382" fmla="*/ 138793 w 297179"/>
                <a:gd name="connsiteY382" fmla="*/ 142875 h 418827"/>
                <a:gd name="connsiteX383" fmla="*/ 140425 w 297179"/>
                <a:gd name="connsiteY383" fmla="*/ 141242 h 418827"/>
                <a:gd name="connsiteX384" fmla="*/ 140425 w 297179"/>
                <a:gd name="connsiteY384" fmla="*/ 142875 h 418827"/>
                <a:gd name="connsiteX385" fmla="*/ 139609 w 297179"/>
                <a:gd name="connsiteY385" fmla="*/ 144508 h 418827"/>
                <a:gd name="connsiteX386" fmla="*/ 138793 w 297179"/>
                <a:gd name="connsiteY386" fmla="*/ 145324 h 418827"/>
                <a:gd name="connsiteX387" fmla="*/ 137976 w 297179"/>
                <a:gd name="connsiteY387" fmla="*/ 145324 h 418827"/>
                <a:gd name="connsiteX388" fmla="*/ 137160 w 297179"/>
                <a:gd name="connsiteY388" fmla="*/ 146141 h 418827"/>
                <a:gd name="connsiteX389" fmla="*/ 136343 w 297179"/>
                <a:gd name="connsiteY389" fmla="*/ 147774 h 418827"/>
                <a:gd name="connsiteX390" fmla="*/ 136343 w 297179"/>
                <a:gd name="connsiteY390" fmla="*/ 148590 h 418827"/>
                <a:gd name="connsiteX391" fmla="*/ 136343 w 297179"/>
                <a:gd name="connsiteY391" fmla="*/ 149406 h 418827"/>
                <a:gd name="connsiteX392" fmla="*/ 137160 w 297179"/>
                <a:gd name="connsiteY392" fmla="*/ 151039 h 418827"/>
                <a:gd name="connsiteX393" fmla="*/ 135527 w 297179"/>
                <a:gd name="connsiteY393" fmla="*/ 153488 h 418827"/>
                <a:gd name="connsiteX394" fmla="*/ 137160 w 297179"/>
                <a:gd name="connsiteY394" fmla="*/ 153488 h 418827"/>
                <a:gd name="connsiteX395" fmla="*/ 137976 w 297179"/>
                <a:gd name="connsiteY395" fmla="*/ 154305 h 418827"/>
                <a:gd name="connsiteX396" fmla="*/ 138793 w 297179"/>
                <a:gd name="connsiteY396" fmla="*/ 155938 h 418827"/>
                <a:gd name="connsiteX397" fmla="*/ 137976 w 297179"/>
                <a:gd name="connsiteY397" fmla="*/ 157571 h 418827"/>
                <a:gd name="connsiteX398" fmla="*/ 137160 w 297179"/>
                <a:gd name="connsiteY398" fmla="*/ 158387 h 418827"/>
                <a:gd name="connsiteX399" fmla="*/ 134711 w 297179"/>
                <a:gd name="connsiteY399" fmla="*/ 161653 h 418827"/>
                <a:gd name="connsiteX400" fmla="*/ 133894 w 297179"/>
                <a:gd name="connsiteY400" fmla="*/ 163286 h 418827"/>
                <a:gd name="connsiteX401" fmla="*/ 132261 w 297179"/>
                <a:gd name="connsiteY401" fmla="*/ 164102 h 418827"/>
                <a:gd name="connsiteX402" fmla="*/ 132261 w 297179"/>
                <a:gd name="connsiteY402" fmla="*/ 165735 h 418827"/>
                <a:gd name="connsiteX403" fmla="*/ 131445 w 297179"/>
                <a:gd name="connsiteY403" fmla="*/ 167368 h 418827"/>
                <a:gd name="connsiteX404" fmla="*/ 127363 w 297179"/>
                <a:gd name="connsiteY404" fmla="*/ 172266 h 418827"/>
                <a:gd name="connsiteX405" fmla="*/ 126546 w 297179"/>
                <a:gd name="connsiteY405" fmla="*/ 173083 h 418827"/>
                <a:gd name="connsiteX406" fmla="*/ 123281 w 297179"/>
                <a:gd name="connsiteY406" fmla="*/ 180431 h 418827"/>
                <a:gd name="connsiteX407" fmla="*/ 120831 w 297179"/>
                <a:gd name="connsiteY407" fmla="*/ 183696 h 418827"/>
                <a:gd name="connsiteX408" fmla="*/ 120015 w 297179"/>
                <a:gd name="connsiteY408" fmla="*/ 184513 h 418827"/>
                <a:gd name="connsiteX409" fmla="*/ 118382 w 297179"/>
                <a:gd name="connsiteY409" fmla="*/ 185329 h 418827"/>
                <a:gd name="connsiteX410" fmla="*/ 115116 w 297179"/>
                <a:gd name="connsiteY410" fmla="*/ 186962 h 418827"/>
                <a:gd name="connsiteX411" fmla="*/ 113483 w 297179"/>
                <a:gd name="connsiteY411" fmla="*/ 188595 h 418827"/>
                <a:gd name="connsiteX412" fmla="*/ 111850 w 297179"/>
                <a:gd name="connsiteY412" fmla="*/ 190228 h 418827"/>
                <a:gd name="connsiteX413" fmla="*/ 110218 w 297179"/>
                <a:gd name="connsiteY413" fmla="*/ 190228 h 418827"/>
                <a:gd name="connsiteX414" fmla="*/ 110218 w 297179"/>
                <a:gd name="connsiteY414" fmla="*/ 191044 h 418827"/>
                <a:gd name="connsiteX415" fmla="*/ 111034 w 297179"/>
                <a:gd name="connsiteY415" fmla="*/ 191044 h 418827"/>
                <a:gd name="connsiteX416" fmla="*/ 111850 w 297179"/>
                <a:gd name="connsiteY416" fmla="*/ 191861 h 418827"/>
                <a:gd name="connsiteX417" fmla="*/ 111034 w 297179"/>
                <a:gd name="connsiteY417" fmla="*/ 192677 h 418827"/>
                <a:gd name="connsiteX418" fmla="*/ 110218 w 297179"/>
                <a:gd name="connsiteY418" fmla="*/ 193494 h 418827"/>
                <a:gd name="connsiteX419" fmla="*/ 109401 w 297179"/>
                <a:gd name="connsiteY419" fmla="*/ 193494 h 418827"/>
                <a:gd name="connsiteX420" fmla="*/ 108585 w 297179"/>
                <a:gd name="connsiteY420" fmla="*/ 194310 h 418827"/>
                <a:gd name="connsiteX421" fmla="*/ 111034 w 297179"/>
                <a:gd name="connsiteY421" fmla="*/ 193494 h 418827"/>
                <a:gd name="connsiteX422" fmla="*/ 111850 w 297179"/>
                <a:gd name="connsiteY422" fmla="*/ 194310 h 418827"/>
                <a:gd name="connsiteX423" fmla="*/ 111850 w 297179"/>
                <a:gd name="connsiteY423" fmla="*/ 195126 h 418827"/>
                <a:gd name="connsiteX424" fmla="*/ 111850 w 297179"/>
                <a:gd name="connsiteY424" fmla="*/ 195943 h 418827"/>
                <a:gd name="connsiteX425" fmla="*/ 112667 w 297179"/>
                <a:gd name="connsiteY425" fmla="*/ 197576 h 418827"/>
                <a:gd name="connsiteX426" fmla="*/ 115116 w 297179"/>
                <a:gd name="connsiteY426" fmla="*/ 198392 h 418827"/>
                <a:gd name="connsiteX427" fmla="*/ 117565 w 297179"/>
                <a:gd name="connsiteY427" fmla="*/ 198392 h 418827"/>
                <a:gd name="connsiteX428" fmla="*/ 117565 w 297179"/>
                <a:gd name="connsiteY428" fmla="*/ 199209 h 418827"/>
                <a:gd name="connsiteX429" fmla="*/ 117565 w 297179"/>
                <a:gd name="connsiteY429" fmla="*/ 201658 h 418827"/>
                <a:gd name="connsiteX430" fmla="*/ 117565 w 297179"/>
                <a:gd name="connsiteY430" fmla="*/ 202474 h 418827"/>
                <a:gd name="connsiteX431" fmla="*/ 116749 w 297179"/>
                <a:gd name="connsiteY431" fmla="*/ 203291 h 418827"/>
                <a:gd name="connsiteX432" fmla="*/ 115932 w 297179"/>
                <a:gd name="connsiteY432" fmla="*/ 203291 h 418827"/>
                <a:gd name="connsiteX433" fmla="*/ 114300 w 297179"/>
                <a:gd name="connsiteY433" fmla="*/ 203291 h 418827"/>
                <a:gd name="connsiteX434" fmla="*/ 112667 w 297179"/>
                <a:gd name="connsiteY434" fmla="*/ 202474 h 418827"/>
                <a:gd name="connsiteX435" fmla="*/ 111850 w 297179"/>
                <a:gd name="connsiteY435" fmla="*/ 200841 h 418827"/>
                <a:gd name="connsiteX436" fmla="*/ 108585 w 297179"/>
                <a:gd name="connsiteY436" fmla="*/ 201658 h 418827"/>
                <a:gd name="connsiteX437" fmla="*/ 107768 w 297179"/>
                <a:gd name="connsiteY437" fmla="*/ 201658 h 418827"/>
                <a:gd name="connsiteX438" fmla="*/ 106952 w 297179"/>
                <a:gd name="connsiteY438" fmla="*/ 201658 h 418827"/>
                <a:gd name="connsiteX439" fmla="*/ 108585 w 297179"/>
                <a:gd name="connsiteY439" fmla="*/ 200025 h 418827"/>
                <a:gd name="connsiteX440" fmla="*/ 107768 w 297179"/>
                <a:gd name="connsiteY440" fmla="*/ 199209 h 418827"/>
                <a:gd name="connsiteX441" fmla="*/ 106952 w 297179"/>
                <a:gd name="connsiteY441" fmla="*/ 199209 h 418827"/>
                <a:gd name="connsiteX442" fmla="*/ 106136 w 297179"/>
                <a:gd name="connsiteY442" fmla="*/ 200025 h 418827"/>
                <a:gd name="connsiteX443" fmla="*/ 105319 w 297179"/>
                <a:gd name="connsiteY443" fmla="*/ 200841 h 418827"/>
                <a:gd name="connsiteX444" fmla="*/ 105319 w 297179"/>
                <a:gd name="connsiteY444" fmla="*/ 201658 h 418827"/>
                <a:gd name="connsiteX445" fmla="*/ 104503 w 297179"/>
                <a:gd name="connsiteY445" fmla="*/ 202474 h 418827"/>
                <a:gd name="connsiteX446" fmla="*/ 103686 w 297179"/>
                <a:gd name="connsiteY446" fmla="*/ 202474 h 418827"/>
                <a:gd name="connsiteX447" fmla="*/ 102054 w 297179"/>
                <a:gd name="connsiteY447" fmla="*/ 201658 h 418827"/>
                <a:gd name="connsiteX448" fmla="*/ 102870 w 297179"/>
                <a:gd name="connsiteY448" fmla="*/ 200025 h 418827"/>
                <a:gd name="connsiteX449" fmla="*/ 101237 w 297179"/>
                <a:gd name="connsiteY449" fmla="*/ 198392 h 418827"/>
                <a:gd name="connsiteX450" fmla="*/ 101237 w 297179"/>
                <a:gd name="connsiteY450" fmla="*/ 199209 h 418827"/>
                <a:gd name="connsiteX451" fmla="*/ 102870 w 297179"/>
                <a:gd name="connsiteY451" fmla="*/ 201658 h 418827"/>
                <a:gd name="connsiteX452" fmla="*/ 103686 w 297179"/>
                <a:gd name="connsiteY452" fmla="*/ 203291 h 418827"/>
                <a:gd name="connsiteX453" fmla="*/ 102054 w 297179"/>
                <a:gd name="connsiteY453" fmla="*/ 204107 h 418827"/>
                <a:gd name="connsiteX454" fmla="*/ 100421 w 297179"/>
                <a:gd name="connsiteY454" fmla="*/ 204924 h 418827"/>
                <a:gd name="connsiteX455" fmla="*/ 98788 w 297179"/>
                <a:gd name="connsiteY455" fmla="*/ 205740 h 418827"/>
                <a:gd name="connsiteX456" fmla="*/ 97155 w 297179"/>
                <a:gd name="connsiteY456" fmla="*/ 206556 h 418827"/>
                <a:gd name="connsiteX457" fmla="*/ 95522 w 297179"/>
                <a:gd name="connsiteY457" fmla="*/ 208189 h 418827"/>
                <a:gd name="connsiteX458" fmla="*/ 94706 w 297179"/>
                <a:gd name="connsiteY458" fmla="*/ 208189 h 418827"/>
                <a:gd name="connsiteX459" fmla="*/ 92256 w 297179"/>
                <a:gd name="connsiteY459" fmla="*/ 208189 h 418827"/>
                <a:gd name="connsiteX460" fmla="*/ 90623 w 297179"/>
                <a:gd name="connsiteY460" fmla="*/ 208189 h 418827"/>
                <a:gd name="connsiteX461" fmla="*/ 89807 w 297179"/>
                <a:gd name="connsiteY461" fmla="*/ 209822 h 418827"/>
                <a:gd name="connsiteX462" fmla="*/ 88990 w 297179"/>
                <a:gd name="connsiteY462" fmla="*/ 210638 h 418827"/>
                <a:gd name="connsiteX463" fmla="*/ 86541 w 297179"/>
                <a:gd name="connsiteY463" fmla="*/ 210638 h 418827"/>
                <a:gd name="connsiteX464" fmla="*/ 87357 w 297179"/>
                <a:gd name="connsiteY464" fmla="*/ 210638 h 418827"/>
                <a:gd name="connsiteX465" fmla="*/ 88174 w 297179"/>
                <a:gd name="connsiteY465" fmla="*/ 211455 h 418827"/>
                <a:gd name="connsiteX466" fmla="*/ 86541 w 297179"/>
                <a:gd name="connsiteY466" fmla="*/ 216354 h 418827"/>
                <a:gd name="connsiteX467" fmla="*/ 86541 w 297179"/>
                <a:gd name="connsiteY467" fmla="*/ 218803 h 418827"/>
                <a:gd name="connsiteX468" fmla="*/ 86541 w 297179"/>
                <a:gd name="connsiteY468" fmla="*/ 222069 h 418827"/>
                <a:gd name="connsiteX469" fmla="*/ 85725 w 297179"/>
                <a:gd name="connsiteY469" fmla="*/ 225334 h 418827"/>
                <a:gd name="connsiteX470" fmla="*/ 83275 w 297179"/>
                <a:gd name="connsiteY470" fmla="*/ 225334 h 418827"/>
                <a:gd name="connsiteX471" fmla="*/ 83275 w 297179"/>
                <a:gd name="connsiteY471" fmla="*/ 226151 h 418827"/>
                <a:gd name="connsiteX472" fmla="*/ 84908 w 297179"/>
                <a:gd name="connsiteY472" fmla="*/ 226967 h 418827"/>
                <a:gd name="connsiteX473" fmla="*/ 84908 w 297179"/>
                <a:gd name="connsiteY473" fmla="*/ 228600 h 418827"/>
                <a:gd name="connsiteX474" fmla="*/ 83275 w 297179"/>
                <a:gd name="connsiteY474" fmla="*/ 231049 h 418827"/>
                <a:gd name="connsiteX475" fmla="*/ 82459 w 297179"/>
                <a:gd name="connsiteY475" fmla="*/ 232682 h 418827"/>
                <a:gd name="connsiteX476" fmla="*/ 81643 w 297179"/>
                <a:gd name="connsiteY476" fmla="*/ 236764 h 418827"/>
                <a:gd name="connsiteX477" fmla="*/ 80010 w 297179"/>
                <a:gd name="connsiteY477" fmla="*/ 240030 h 418827"/>
                <a:gd name="connsiteX478" fmla="*/ 78377 w 297179"/>
                <a:gd name="connsiteY478" fmla="*/ 244112 h 418827"/>
                <a:gd name="connsiteX479" fmla="*/ 78377 w 297179"/>
                <a:gd name="connsiteY479" fmla="*/ 244929 h 418827"/>
                <a:gd name="connsiteX480" fmla="*/ 79193 w 297179"/>
                <a:gd name="connsiteY480" fmla="*/ 245745 h 418827"/>
                <a:gd name="connsiteX481" fmla="*/ 80010 w 297179"/>
                <a:gd name="connsiteY481" fmla="*/ 246562 h 418827"/>
                <a:gd name="connsiteX482" fmla="*/ 80010 w 297179"/>
                <a:gd name="connsiteY482" fmla="*/ 247378 h 418827"/>
                <a:gd name="connsiteX483" fmla="*/ 80010 w 297179"/>
                <a:gd name="connsiteY483" fmla="*/ 248194 h 418827"/>
                <a:gd name="connsiteX484" fmla="*/ 79193 w 297179"/>
                <a:gd name="connsiteY484" fmla="*/ 248194 h 418827"/>
                <a:gd name="connsiteX485" fmla="*/ 78377 w 297179"/>
                <a:gd name="connsiteY485" fmla="*/ 249011 h 418827"/>
                <a:gd name="connsiteX486" fmla="*/ 74295 w 297179"/>
                <a:gd name="connsiteY486" fmla="*/ 249827 h 418827"/>
                <a:gd name="connsiteX487" fmla="*/ 72662 w 297179"/>
                <a:gd name="connsiteY487" fmla="*/ 250644 h 418827"/>
                <a:gd name="connsiteX488" fmla="*/ 71846 w 297179"/>
                <a:gd name="connsiteY488" fmla="*/ 253093 h 418827"/>
                <a:gd name="connsiteX489" fmla="*/ 70213 w 297179"/>
                <a:gd name="connsiteY489" fmla="*/ 254726 h 418827"/>
                <a:gd name="connsiteX490" fmla="*/ 66131 w 297179"/>
                <a:gd name="connsiteY490" fmla="*/ 258808 h 418827"/>
                <a:gd name="connsiteX491" fmla="*/ 63681 w 297179"/>
                <a:gd name="connsiteY491" fmla="*/ 262074 h 418827"/>
                <a:gd name="connsiteX492" fmla="*/ 62865 w 297179"/>
                <a:gd name="connsiteY492" fmla="*/ 262890 h 418827"/>
                <a:gd name="connsiteX493" fmla="*/ 62048 w 297179"/>
                <a:gd name="connsiteY493" fmla="*/ 263706 h 418827"/>
                <a:gd name="connsiteX494" fmla="*/ 56333 w 297179"/>
                <a:gd name="connsiteY494" fmla="*/ 265339 h 418827"/>
                <a:gd name="connsiteX495" fmla="*/ 52251 w 297179"/>
                <a:gd name="connsiteY495" fmla="*/ 265339 h 418827"/>
                <a:gd name="connsiteX496" fmla="*/ 49802 w 297179"/>
                <a:gd name="connsiteY496" fmla="*/ 264523 h 418827"/>
                <a:gd name="connsiteX497" fmla="*/ 47353 w 297179"/>
                <a:gd name="connsiteY497" fmla="*/ 263706 h 418827"/>
                <a:gd name="connsiteX498" fmla="*/ 46536 w 297179"/>
                <a:gd name="connsiteY498" fmla="*/ 263706 h 418827"/>
                <a:gd name="connsiteX499" fmla="*/ 44087 w 297179"/>
                <a:gd name="connsiteY499" fmla="*/ 264523 h 418827"/>
                <a:gd name="connsiteX500" fmla="*/ 43271 w 297179"/>
                <a:gd name="connsiteY500" fmla="*/ 265339 h 418827"/>
                <a:gd name="connsiteX501" fmla="*/ 41638 w 297179"/>
                <a:gd name="connsiteY501" fmla="*/ 264523 h 418827"/>
                <a:gd name="connsiteX502" fmla="*/ 40005 w 297179"/>
                <a:gd name="connsiteY502" fmla="*/ 265339 h 418827"/>
                <a:gd name="connsiteX503" fmla="*/ 39188 w 297179"/>
                <a:gd name="connsiteY503" fmla="*/ 265339 h 418827"/>
                <a:gd name="connsiteX504" fmla="*/ 38372 w 297179"/>
                <a:gd name="connsiteY504" fmla="*/ 264523 h 418827"/>
                <a:gd name="connsiteX505" fmla="*/ 38372 w 297179"/>
                <a:gd name="connsiteY505" fmla="*/ 262890 h 418827"/>
                <a:gd name="connsiteX506" fmla="*/ 38372 w 297179"/>
                <a:gd name="connsiteY506" fmla="*/ 262074 h 418827"/>
                <a:gd name="connsiteX507" fmla="*/ 37556 w 297179"/>
                <a:gd name="connsiteY507" fmla="*/ 261257 h 418827"/>
                <a:gd name="connsiteX508" fmla="*/ 36739 w 297179"/>
                <a:gd name="connsiteY508" fmla="*/ 260441 h 418827"/>
                <a:gd name="connsiteX509" fmla="*/ 35923 w 297179"/>
                <a:gd name="connsiteY509" fmla="*/ 259624 h 418827"/>
                <a:gd name="connsiteX510" fmla="*/ 34290 w 297179"/>
                <a:gd name="connsiteY510" fmla="*/ 259624 h 418827"/>
                <a:gd name="connsiteX511" fmla="*/ 31024 w 297179"/>
                <a:gd name="connsiteY511" fmla="*/ 259624 h 418827"/>
                <a:gd name="connsiteX512" fmla="*/ 30207 w 297179"/>
                <a:gd name="connsiteY512" fmla="*/ 259624 h 418827"/>
                <a:gd name="connsiteX513" fmla="*/ 29391 w 297179"/>
                <a:gd name="connsiteY513" fmla="*/ 257175 h 418827"/>
                <a:gd name="connsiteX514" fmla="*/ 28575 w 297179"/>
                <a:gd name="connsiteY514" fmla="*/ 256359 h 418827"/>
                <a:gd name="connsiteX515" fmla="*/ 26125 w 297179"/>
                <a:gd name="connsiteY515" fmla="*/ 255542 h 418827"/>
                <a:gd name="connsiteX516" fmla="*/ 25309 w 297179"/>
                <a:gd name="connsiteY516" fmla="*/ 255542 h 418827"/>
                <a:gd name="connsiteX517" fmla="*/ 23676 w 297179"/>
                <a:gd name="connsiteY517" fmla="*/ 257175 h 418827"/>
                <a:gd name="connsiteX518" fmla="*/ 22860 w 297179"/>
                <a:gd name="connsiteY518" fmla="*/ 257175 h 418827"/>
                <a:gd name="connsiteX519" fmla="*/ 18778 w 297179"/>
                <a:gd name="connsiteY519" fmla="*/ 257175 h 418827"/>
                <a:gd name="connsiteX520" fmla="*/ 14696 w 297179"/>
                <a:gd name="connsiteY520" fmla="*/ 256359 h 418827"/>
                <a:gd name="connsiteX521" fmla="*/ 13063 w 297179"/>
                <a:gd name="connsiteY521" fmla="*/ 255542 h 418827"/>
                <a:gd name="connsiteX522" fmla="*/ 13063 w 297179"/>
                <a:gd name="connsiteY522" fmla="*/ 253909 h 418827"/>
                <a:gd name="connsiteX523" fmla="*/ 16329 w 297179"/>
                <a:gd name="connsiteY523" fmla="*/ 249827 h 418827"/>
                <a:gd name="connsiteX524" fmla="*/ 15512 w 297179"/>
                <a:gd name="connsiteY524" fmla="*/ 250644 h 418827"/>
                <a:gd name="connsiteX525" fmla="*/ 13063 w 297179"/>
                <a:gd name="connsiteY525" fmla="*/ 252276 h 418827"/>
                <a:gd name="connsiteX526" fmla="*/ 11430 w 297179"/>
                <a:gd name="connsiteY526" fmla="*/ 252276 h 418827"/>
                <a:gd name="connsiteX527" fmla="*/ 13063 w 297179"/>
                <a:gd name="connsiteY527" fmla="*/ 250644 h 418827"/>
                <a:gd name="connsiteX528" fmla="*/ 13063 w 297179"/>
                <a:gd name="connsiteY528" fmla="*/ 249827 h 418827"/>
                <a:gd name="connsiteX529" fmla="*/ 13063 w 297179"/>
                <a:gd name="connsiteY529" fmla="*/ 249011 h 418827"/>
                <a:gd name="connsiteX530" fmla="*/ 11430 w 297179"/>
                <a:gd name="connsiteY530" fmla="*/ 250644 h 418827"/>
                <a:gd name="connsiteX531" fmla="*/ 9797 w 297179"/>
                <a:gd name="connsiteY531" fmla="*/ 250644 h 418827"/>
                <a:gd name="connsiteX532" fmla="*/ 9797 w 297179"/>
                <a:gd name="connsiteY532" fmla="*/ 249011 h 418827"/>
                <a:gd name="connsiteX533" fmla="*/ 9797 w 297179"/>
                <a:gd name="connsiteY533" fmla="*/ 247378 h 418827"/>
                <a:gd name="connsiteX534" fmla="*/ 9797 w 297179"/>
                <a:gd name="connsiteY534" fmla="*/ 246562 h 418827"/>
                <a:gd name="connsiteX535" fmla="*/ 15512 w 297179"/>
                <a:gd name="connsiteY535" fmla="*/ 245745 h 418827"/>
                <a:gd name="connsiteX536" fmla="*/ 17145 w 297179"/>
                <a:gd name="connsiteY536" fmla="*/ 244929 h 418827"/>
                <a:gd name="connsiteX537" fmla="*/ 17961 w 297179"/>
                <a:gd name="connsiteY537" fmla="*/ 244112 h 418827"/>
                <a:gd name="connsiteX538" fmla="*/ 14696 w 297179"/>
                <a:gd name="connsiteY538" fmla="*/ 244112 h 418827"/>
                <a:gd name="connsiteX539" fmla="*/ 14696 w 297179"/>
                <a:gd name="connsiteY539" fmla="*/ 242479 h 418827"/>
                <a:gd name="connsiteX540" fmla="*/ 15512 w 297179"/>
                <a:gd name="connsiteY540" fmla="*/ 241663 h 418827"/>
                <a:gd name="connsiteX541" fmla="*/ 17961 w 297179"/>
                <a:gd name="connsiteY541" fmla="*/ 240030 h 418827"/>
                <a:gd name="connsiteX542" fmla="*/ 16329 w 297179"/>
                <a:gd name="connsiteY542" fmla="*/ 240846 h 418827"/>
                <a:gd name="connsiteX543" fmla="*/ 13879 w 297179"/>
                <a:gd name="connsiteY543" fmla="*/ 240846 h 418827"/>
                <a:gd name="connsiteX544" fmla="*/ 13879 w 297179"/>
                <a:gd name="connsiteY544" fmla="*/ 239213 h 418827"/>
                <a:gd name="connsiteX545" fmla="*/ 14696 w 297179"/>
                <a:gd name="connsiteY545" fmla="*/ 237581 h 418827"/>
                <a:gd name="connsiteX546" fmla="*/ 17145 w 297179"/>
                <a:gd name="connsiteY546" fmla="*/ 237581 h 418827"/>
                <a:gd name="connsiteX547" fmla="*/ 16329 w 297179"/>
                <a:gd name="connsiteY547" fmla="*/ 236764 h 418827"/>
                <a:gd name="connsiteX548" fmla="*/ 16329 w 297179"/>
                <a:gd name="connsiteY548" fmla="*/ 235131 h 418827"/>
                <a:gd name="connsiteX549" fmla="*/ 17145 w 297179"/>
                <a:gd name="connsiteY549" fmla="*/ 235131 h 418827"/>
                <a:gd name="connsiteX550" fmla="*/ 19594 w 297179"/>
                <a:gd name="connsiteY550" fmla="*/ 236764 h 418827"/>
                <a:gd name="connsiteX551" fmla="*/ 21227 w 297179"/>
                <a:gd name="connsiteY551" fmla="*/ 237581 h 418827"/>
                <a:gd name="connsiteX552" fmla="*/ 20411 w 297179"/>
                <a:gd name="connsiteY552" fmla="*/ 235948 h 418827"/>
                <a:gd name="connsiteX553" fmla="*/ 20411 w 297179"/>
                <a:gd name="connsiteY553" fmla="*/ 235131 h 418827"/>
                <a:gd name="connsiteX554" fmla="*/ 21227 w 297179"/>
                <a:gd name="connsiteY554" fmla="*/ 235131 h 418827"/>
                <a:gd name="connsiteX555" fmla="*/ 22860 w 297179"/>
                <a:gd name="connsiteY555" fmla="*/ 235131 h 418827"/>
                <a:gd name="connsiteX556" fmla="*/ 22860 w 297179"/>
                <a:gd name="connsiteY556" fmla="*/ 235131 h 418827"/>
                <a:gd name="connsiteX557" fmla="*/ 21227 w 297179"/>
                <a:gd name="connsiteY557" fmla="*/ 235131 h 418827"/>
                <a:gd name="connsiteX558" fmla="*/ 19594 w 297179"/>
                <a:gd name="connsiteY558" fmla="*/ 234315 h 418827"/>
                <a:gd name="connsiteX559" fmla="*/ 19594 w 297179"/>
                <a:gd name="connsiteY559" fmla="*/ 233499 h 418827"/>
                <a:gd name="connsiteX560" fmla="*/ 19594 w 297179"/>
                <a:gd name="connsiteY560" fmla="*/ 231866 h 418827"/>
                <a:gd name="connsiteX561" fmla="*/ 21227 w 297179"/>
                <a:gd name="connsiteY561" fmla="*/ 230233 h 418827"/>
                <a:gd name="connsiteX562" fmla="*/ 22043 w 297179"/>
                <a:gd name="connsiteY562" fmla="*/ 231049 h 418827"/>
                <a:gd name="connsiteX563" fmla="*/ 22860 w 297179"/>
                <a:gd name="connsiteY563" fmla="*/ 231049 h 418827"/>
                <a:gd name="connsiteX564" fmla="*/ 22043 w 297179"/>
                <a:gd name="connsiteY564" fmla="*/ 230233 h 418827"/>
                <a:gd name="connsiteX565" fmla="*/ 21227 w 297179"/>
                <a:gd name="connsiteY565" fmla="*/ 229416 h 418827"/>
                <a:gd name="connsiteX566" fmla="*/ 21227 w 297179"/>
                <a:gd name="connsiteY566" fmla="*/ 228600 h 418827"/>
                <a:gd name="connsiteX567" fmla="*/ 24493 w 297179"/>
                <a:gd name="connsiteY567" fmla="*/ 225334 h 418827"/>
                <a:gd name="connsiteX568" fmla="*/ 25309 w 297179"/>
                <a:gd name="connsiteY568" fmla="*/ 228600 h 418827"/>
                <a:gd name="connsiteX569" fmla="*/ 25309 w 297179"/>
                <a:gd name="connsiteY569" fmla="*/ 227784 h 418827"/>
                <a:gd name="connsiteX570" fmla="*/ 25309 w 297179"/>
                <a:gd name="connsiteY570" fmla="*/ 226967 h 418827"/>
                <a:gd name="connsiteX571" fmla="*/ 24493 w 297179"/>
                <a:gd name="connsiteY571" fmla="*/ 226151 h 418827"/>
                <a:gd name="connsiteX572" fmla="*/ 24493 w 297179"/>
                <a:gd name="connsiteY572" fmla="*/ 225334 h 418827"/>
                <a:gd name="connsiteX573" fmla="*/ 25309 w 297179"/>
                <a:gd name="connsiteY573" fmla="*/ 224518 h 418827"/>
                <a:gd name="connsiteX574" fmla="*/ 26942 w 297179"/>
                <a:gd name="connsiteY574" fmla="*/ 223701 h 418827"/>
                <a:gd name="connsiteX575" fmla="*/ 28575 w 297179"/>
                <a:gd name="connsiteY575" fmla="*/ 221252 h 418827"/>
                <a:gd name="connsiteX576" fmla="*/ 30207 w 297179"/>
                <a:gd name="connsiteY576" fmla="*/ 220436 h 418827"/>
                <a:gd name="connsiteX577" fmla="*/ 31024 w 297179"/>
                <a:gd name="connsiteY577" fmla="*/ 221252 h 418827"/>
                <a:gd name="connsiteX578" fmla="*/ 31840 w 297179"/>
                <a:gd name="connsiteY578" fmla="*/ 222069 h 418827"/>
                <a:gd name="connsiteX579" fmla="*/ 31840 w 297179"/>
                <a:gd name="connsiteY579" fmla="*/ 221252 h 418827"/>
                <a:gd name="connsiteX580" fmla="*/ 31024 w 297179"/>
                <a:gd name="connsiteY580" fmla="*/ 220436 h 418827"/>
                <a:gd name="connsiteX581" fmla="*/ 31024 w 297179"/>
                <a:gd name="connsiteY581" fmla="*/ 217987 h 418827"/>
                <a:gd name="connsiteX582" fmla="*/ 33473 w 297179"/>
                <a:gd name="connsiteY582" fmla="*/ 214721 h 418827"/>
                <a:gd name="connsiteX583" fmla="*/ 36739 w 297179"/>
                <a:gd name="connsiteY583" fmla="*/ 211455 h 418827"/>
                <a:gd name="connsiteX584" fmla="*/ 39188 w 297179"/>
                <a:gd name="connsiteY584" fmla="*/ 208189 h 418827"/>
                <a:gd name="connsiteX585" fmla="*/ 40821 w 297179"/>
                <a:gd name="connsiteY585" fmla="*/ 207373 h 418827"/>
                <a:gd name="connsiteX586" fmla="*/ 44087 w 297179"/>
                <a:gd name="connsiteY586" fmla="*/ 205740 h 418827"/>
                <a:gd name="connsiteX587" fmla="*/ 46536 w 297179"/>
                <a:gd name="connsiteY587" fmla="*/ 206556 h 418827"/>
                <a:gd name="connsiteX588" fmla="*/ 47353 w 297179"/>
                <a:gd name="connsiteY588" fmla="*/ 206556 h 418827"/>
                <a:gd name="connsiteX589" fmla="*/ 50618 w 297179"/>
                <a:gd name="connsiteY589" fmla="*/ 204107 h 418827"/>
                <a:gd name="connsiteX590" fmla="*/ 52251 w 297179"/>
                <a:gd name="connsiteY590" fmla="*/ 203291 h 418827"/>
                <a:gd name="connsiteX591" fmla="*/ 53068 w 297179"/>
                <a:gd name="connsiteY591" fmla="*/ 204107 h 418827"/>
                <a:gd name="connsiteX592" fmla="*/ 53884 w 297179"/>
                <a:gd name="connsiteY592" fmla="*/ 204107 h 418827"/>
                <a:gd name="connsiteX593" fmla="*/ 53068 w 297179"/>
                <a:gd name="connsiteY593" fmla="*/ 201658 h 418827"/>
                <a:gd name="connsiteX594" fmla="*/ 53884 w 297179"/>
                <a:gd name="connsiteY594" fmla="*/ 200841 h 418827"/>
                <a:gd name="connsiteX595" fmla="*/ 56333 w 297179"/>
                <a:gd name="connsiteY595" fmla="*/ 199209 h 418827"/>
                <a:gd name="connsiteX596" fmla="*/ 59599 w 297179"/>
                <a:gd name="connsiteY596" fmla="*/ 197576 h 418827"/>
                <a:gd name="connsiteX597" fmla="*/ 62048 w 297179"/>
                <a:gd name="connsiteY597" fmla="*/ 196759 h 418827"/>
                <a:gd name="connsiteX598" fmla="*/ 63681 w 297179"/>
                <a:gd name="connsiteY598" fmla="*/ 195943 h 418827"/>
                <a:gd name="connsiteX599" fmla="*/ 64498 w 297179"/>
                <a:gd name="connsiteY599" fmla="*/ 195943 h 418827"/>
                <a:gd name="connsiteX600" fmla="*/ 64498 w 297179"/>
                <a:gd name="connsiteY600" fmla="*/ 195126 h 418827"/>
                <a:gd name="connsiteX601" fmla="*/ 64498 w 297179"/>
                <a:gd name="connsiteY601" fmla="*/ 194310 h 418827"/>
                <a:gd name="connsiteX602" fmla="*/ 65314 w 297179"/>
                <a:gd name="connsiteY602" fmla="*/ 194310 h 418827"/>
                <a:gd name="connsiteX603" fmla="*/ 65314 w 297179"/>
                <a:gd name="connsiteY603" fmla="*/ 194310 h 418827"/>
                <a:gd name="connsiteX604" fmla="*/ 64498 w 297179"/>
                <a:gd name="connsiteY604" fmla="*/ 193494 h 418827"/>
                <a:gd name="connsiteX605" fmla="*/ 66947 w 297179"/>
                <a:gd name="connsiteY605" fmla="*/ 191861 h 418827"/>
                <a:gd name="connsiteX606" fmla="*/ 68580 w 297179"/>
                <a:gd name="connsiteY606" fmla="*/ 190228 h 418827"/>
                <a:gd name="connsiteX607" fmla="*/ 69396 w 297179"/>
                <a:gd name="connsiteY607" fmla="*/ 190228 h 418827"/>
                <a:gd name="connsiteX608" fmla="*/ 70213 w 297179"/>
                <a:gd name="connsiteY608" fmla="*/ 189412 h 418827"/>
                <a:gd name="connsiteX609" fmla="*/ 71029 w 297179"/>
                <a:gd name="connsiteY609" fmla="*/ 187779 h 418827"/>
                <a:gd name="connsiteX610" fmla="*/ 71846 w 297179"/>
                <a:gd name="connsiteY610" fmla="*/ 186962 h 418827"/>
                <a:gd name="connsiteX611" fmla="*/ 72662 w 297179"/>
                <a:gd name="connsiteY611" fmla="*/ 186962 h 418827"/>
                <a:gd name="connsiteX612" fmla="*/ 73479 w 297179"/>
                <a:gd name="connsiteY612" fmla="*/ 187779 h 418827"/>
                <a:gd name="connsiteX613" fmla="*/ 73479 w 297179"/>
                <a:gd name="connsiteY613" fmla="*/ 186962 h 418827"/>
                <a:gd name="connsiteX614" fmla="*/ 72662 w 297179"/>
                <a:gd name="connsiteY614" fmla="*/ 186146 h 418827"/>
                <a:gd name="connsiteX615" fmla="*/ 74295 w 297179"/>
                <a:gd name="connsiteY615" fmla="*/ 185329 h 418827"/>
                <a:gd name="connsiteX616" fmla="*/ 75928 w 297179"/>
                <a:gd name="connsiteY616" fmla="*/ 184513 h 418827"/>
                <a:gd name="connsiteX617" fmla="*/ 77561 w 297179"/>
                <a:gd name="connsiteY617" fmla="*/ 185329 h 418827"/>
                <a:gd name="connsiteX618" fmla="*/ 79193 w 297179"/>
                <a:gd name="connsiteY618" fmla="*/ 186146 h 418827"/>
                <a:gd name="connsiteX619" fmla="*/ 77561 w 297179"/>
                <a:gd name="connsiteY619" fmla="*/ 185329 h 418827"/>
                <a:gd name="connsiteX620" fmla="*/ 77561 w 297179"/>
                <a:gd name="connsiteY620" fmla="*/ 184513 h 418827"/>
                <a:gd name="connsiteX621" fmla="*/ 79193 w 297179"/>
                <a:gd name="connsiteY621" fmla="*/ 183696 h 418827"/>
                <a:gd name="connsiteX622" fmla="*/ 80010 w 297179"/>
                <a:gd name="connsiteY622" fmla="*/ 183696 h 418827"/>
                <a:gd name="connsiteX623" fmla="*/ 80826 w 297179"/>
                <a:gd name="connsiteY623" fmla="*/ 185329 h 418827"/>
                <a:gd name="connsiteX624" fmla="*/ 80826 w 297179"/>
                <a:gd name="connsiteY624" fmla="*/ 183696 h 418827"/>
                <a:gd name="connsiteX625" fmla="*/ 80826 w 297179"/>
                <a:gd name="connsiteY625" fmla="*/ 182880 h 418827"/>
                <a:gd name="connsiteX626" fmla="*/ 82459 w 297179"/>
                <a:gd name="connsiteY626" fmla="*/ 181247 h 418827"/>
                <a:gd name="connsiteX627" fmla="*/ 84908 w 297179"/>
                <a:gd name="connsiteY627" fmla="*/ 177981 h 418827"/>
                <a:gd name="connsiteX628" fmla="*/ 85725 w 297179"/>
                <a:gd name="connsiteY628" fmla="*/ 178798 h 418827"/>
                <a:gd name="connsiteX629" fmla="*/ 85725 w 297179"/>
                <a:gd name="connsiteY629" fmla="*/ 180431 h 418827"/>
                <a:gd name="connsiteX630" fmla="*/ 85725 w 297179"/>
                <a:gd name="connsiteY630" fmla="*/ 182063 h 418827"/>
                <a:gd name="connsiteX631" fmla="*/ 86541 w 297179"/>
                <a:gd name="connsiteY631" fmla="*/ 181247 h 418827"/>
                <a:gd name="connsiteX632" fmla="*/ 86541 w 297179"/>
                <a:gd name="connsiteY632" fmla="*/ 179614 h 418827"/>
                <a:gd name="connsiteX633" fmla="*/ 86541 w 297179"/>
                <a:gd name="connsiteY633" fmla="*/ 177165 h 418827"/>
                <a:gd name="connsiteX634" fmla="*/ 88990 w 297179"/>
                <a:gd name="connsiteY634" fmla="*/ 173083 h 418827"/>
                <a:gd name="connsiteX635" fmla="*/ 89807 w 297179"/>
                <a:gd name="connsiteY635" fmla="*/ 172266 h 418827"/>
                <a:gd name="connsiteX636" fmla="*/ 90623 w 297179"/>
                <a:gd name="connsiteY636" fmla="*/ 172266 h 418827"/>
                <a:gd name="connsiteX637" fmla="*/ 91440 w 297179"/>
                <a:gd name="connsiteY637" fmla="*/ 172266 h 418827"/>
                <a:gd name="connsiteX638" fmla="*/ 91440 w 297179"/>
                <a:gd name="connsiteY638" fmla="*/ 171450 h 418827"/>
                <a:gd name="connsiteX639" fmla="*/ 90623 w 297179"/>
                <a:gd name="connsiteY639" fmla="*/ 170634 h 418827"/>
                <a:gd name="connsiteX640" fmla="*/ 91440 w 297179"/>
                <a:gd name="connsiteY640" fmla="*/ 168184 h 418827"/>
                <a:gd name="connsiteX641" fmla="*/ 92256 w 297179"/>
                <a:gd name="connsiteY641" fmla="*/ 165735 h 418827"/>
                <a:gd name="connsiteX642" fmla="*/ 93073 w 297179"/>
                <a:gd name="connsiteY642" fmla="*/ 163286 h 418827"/>
                <a:gd name="connsiteX643" fmla="*/ 93889 w 297179"/>
                <a:gd name="connsiteY643" fmla="*/ 160837 h 418827"/>
                <a:gd name="connsiteX644" fmla="*/ 94706 w 297179"/>
                <a:gd name="connsiteY644" fmla="*/ 156754 h 418827"/>
                <a:gd name="connsiteX645" fmla="*/ 95522 w 297179"/>
                <a:gd name="connsiteY645" fmla="*/ 155938 h 418827"/>
                <a:gd name="connsiteX646" fmla="*/ 97971 w 297179"/>
                <a:gd name="connsiteY646" fmla="*/ 155938 h 418827"/>
                <a:gd name="connsiteX647" fmla="*/ 98788 w 297179"/>
                <a:gd name="connsiteY647" fmla="*/ 155121 h 418827"/>
                <a:gd name="connsiteX648" fmla="*/ 100421 w 297179"/>
                <a:gd name="connsiteY648" fmla="*/ 153488 h 418827"/>
                <a:gd name="connsiteX649" fmla="*/ 102054 w 297179"/>
                <a:gd name="connsiteY649" fmla="*/ 151039 h 418827"/>
                <a:gd name="connsiteX650" fmla="*/ 102870 w 297179"/>
                <a:gd name="connsiteY650" fmla="*/ 148590 h 418827"/>
                <a:gd name="connsiteX651" fmla="*/ 104503 w 297179"/>
                <a:gd name="connsiteY651" fmla="*/ 142875 h 418827"/>
                <a:gd name="connsiteX652" fmla="*/ 105319 w 297179"/>
                <a:gd name="connsiteY652" fmla="*/ 137160 h 418827"/>
                <a:gd name="connsiteX653" fmla="*/ 107768 w 297179"/>
                <a:gd name="connsiteY653" fmla="*/ 133078 h 418827"/>
                <a:gd name="connsiteX654" fmla="*/ 111034 w 297179"/>
                <a:gd name="connsiteY654" fmla="*/ 129812 h 418827"/>
                <a:gd name="connsiteX655" fmla="*/ 113483 w 297179"/>
                <a:gd name="connsiteY655" fmla="*/ 127363 h 418827"/>
                <a:gd name="connsiteX656" fmla="*/ 114300 w 297179"/>
                <a:gd name="connsiteY656" fmla="*/ 126546 h 418827"/>
                <a:gd name="connsiteX657" fmla="*/ 115932 w 297179"/>
                <a:gd name="connsiteY657" fmla="*/ 126546 h 418827"/>
                <a:gd name="connsiteX658" fmla="*/ 117565 w 297179"/>
                <a:gd name="connsiteY658" fmla="*/ 127363 h 418827"/>
                <a:gd name="connsiteX659" fmla="*/ 114300 w 297179"/>
                <a:gd name="connsiteY659" fmla="*/ 128179 h 418827"/>
                <a:gd name="connsiteX660" fmla="*/ 114300 w 297179"/>
                <a:gd name="connsiteY660" fmla="*/ 129812 h 418827"/>
                <a:gd name="connsiteX661" fmla="*/ 114300 w 297179"/>
                <a:gd name="connsiteY661" fmla="*/ 131445 h 418827"/>
                <a:gd name="connsiteX662" fmla="*/ 114300 w 297179"/>
                <a:gd name="connsiteY662" fmla="*/ 132262 h 418827"/>
                <a:gd name="connsiteX663" fmla="*/ 115116 w 297179"/>
                <a:gd name="connsiteY663" fmla="*/ 133078 h 418827"/>
                <a:gd name="connsiteX664" fmla="*/ 116749 w 297179"/>
                <a:gd name="connsiteY664" fmla="*/ 133894 h 418827"/>
                <a:gd name="connsiteX665" fmla="*/ 118382 w 297179"/>
                <a:gd name="connsiteY665" fmla="*/ 134711 h 418827"/>
                <a:gd name="connsiteX666" fmla="*/ 119198 w 297179"/>
                <a:gd name="connsiteY666" fmla="*/ 137160 h 418827"/>
                <a:gd name="connsiteX667" fmla="*/ 119198 w 297179"/>
                <a:gd name="connsiteY667" fmla="*/ 139609 h 418827"/>
                <a:gd name="connsiteX668" fmla="*/ 119198 w 297179"/>
                <a:gd name="connsiteY668" fmla="*/ 142059 h 418827"/>
                <a:gd name="connsiteX669" fmla="*/ 118382 w 297179"/>
                <a:gd name="connsiteY669" fmla="*/ 144508 h 418827"/>
                <a:gd name="connsiteX670" fmla="*/ 131445 w 297179"/>
                <a:gd name="connsiteY670" fmla="*/ 135527 h 418827"/>
                <a:gd name="connsiteX671" fmla="*/ 128996 w 297179"/>
                <a:gd name="connsiteY671" fmla="*/ 137160 h 418827"/>
                <a:gd name="connsiteX672" fmla="*/ 128996 w 297179"/>
                <a:gd name="connsiteY672" fmla="*/ 136344 h 418827"/>
                <a:gd name="connsiteX673" fmla="*/ 129812 w 297179"/>
                <a:gd name="connsiteY673" fmla="*/ 134711 h 418827"/>
                <a:gd name="connsiteX674" fmla="*/ 130629 w 297179"/>
                <a:gd name="connsiteY674" fmla="*/ 133894 h 418827"/>
                <a:gd name="connsiteX675" fmla="*/ 131445 w 297179"/>
                <a:gd name="connsiteY675" fmla="*/ 133894 h 418827"/>
                <a:gd name="connsiteX676" fmla="*/ 132261 w 297179"/>
                <a:gd name="connsiteY676" fmla="*/ 133078 h 418827"/>
                <a:gd name="connsiteX677" fmla="*/ 132261 w 297179"/>
                <a:gd name="connsiteY677" fmla="*/ 134711 h 418827"/>
                <a:gd name="connsiteX678" fmla="*/ 131445 w 297179"/>
                <a:gd name="connsiteY678" fmla="*/ 135527 h 418827"/>
                <a:gd name="connsiteX679" fmla="*/ 17145 w 297179"/>
                <a:gd name="connsiteY679" fmla="*/ 232682 h 418827"/>
                <a:gd name="connsiteX680" fmla="*/ 17961 w 297179"/>
                <a:gd name="connsiteY680" fmla="*/ 235131 h 418827"/>
                <a:gd name="connsiteX681" fmla="*/ 16329 w 297179"/>
                <a:gd name="connsiteY681" fmla="*/ 234315 h 418827"/>
                <a:gd name="connsiteX682" fmla="*/ 15512 w 297179"/>
                <a:gd name="connsiteY682" fmla="*/ 233499 h 418827"/>
                <a:gd name="connsiteX683" fmla="*/ 17145 w 297179"/>
                <a:gd name="connsiteY683" fmla="*/ 232682 h 418827"/>
                <a:gd name="connsiteX684" fmla="*/ 17145 w 297179"/>
                <a:gd name="connsiteY684" fmla="*/ 232682 h 418827"/>
                <a:gd name="connsiteX685" fmla="*/ 13063 w 297179"/>
                <a:gd name="connsiteY685" fmla="*/ 243296 h 418827"/>
                <a:gd name="connsiteX686" fmla="*/ 13063 w 297179"/>
                <a:gd name="connsiteY686" fmla="*/ 244112 h 418827"/>
                <a:gd name="connsiteX687" fmla="*/ 13063 w 297179"/>
                <a:gd name="connsiteY687" fmla="*/ 244929 h 418827"/>
                <a:gd name="connsiteX688" fmla="*/ 12246 w 297179"/>
                <a:gd name="connsiteY688" fmla="*/ 244929 h 418827"/>
                <a:gd name="connsiteX689" fmla="*/ 11430 w 297179"/>
                <a:gd name="connsiteY689" fmla="*/ 244929 h 418827"/>
                <a:gd name="connsiteX690" fmla="*/ 10613 w 297179"/>
                <a:gd name="connsiteY690" fmla="*/ 244112 h 418827"/>
                <a:gd name="connsiteX691" fmla="*/ 9797 w 297179"/>
                <a:gd name="connsiteY691" fmla="*/ 244112 h 418827"/>
                <a:gd name="connsiteX692" fmla="*/ 8981 w 297179"/>
                <a:gd name="connsiteY692" fmla="*/ 244112 h 418827"/>
                <a:gd name="connsiteX693" fmla="*/ 9797 w 297179"/>
                <a:gd name="connsiteY693" fmla="*/ 242479 h 418827"/>
                <a:gd name="connsiteX694" fmla="*/ 11430 w 297179"/>
                <a:gd name="connsiteY694" fmla="*/ 241663 h 418827"/>
                <a:gd name="connsiteX695" fmla="*/ 13063 w 297179"/>
                <a:gd name="connsiteY695" fmla="*/ 243296 h 418827"/>
                <a:gd name="connsiteX696" fmla="*/ 13063 w 297179"/>
                <a:gd name="connsiteY696" fmla="*/ 243296 h 418827"/>
                <a:gd name="connsiteX697" fmla="*/ 36739 w 297179"/>
                <a:gd name="connsiteY697" fmla="*/ 272687 h 418827"/>
                <a:gd name="connsiteX698" fmla="*/ 36739 w 297179"/>
                <a:gd name="connsiteY698" fmla="*/ 273504 h 418827"/>
                <a:gd name="connsiteX699" fmla="*/ 35106 w 297179"/>
                <a:gd name="connsiteY699" fmla="*/ 273504 h 418827"/>
                <a:gd name="connsiteX700" fmla="*/ 35106 w 297179"/>
                <a:gd name="connsiteY700" fmla="*/ 274320 h 418827"/>
                <a:gd name="connsiteX701" fmla="*/ 36739 w 297179"/>
                <a:gd name="connsiteY701" fmla="*/ 275137 h 418827"/>
                <a:gd name="connsiteX702" fmla="*/ 37556 w 297179"/>
                <a:gd name="connsiteY702" fmla="*/ 275953 h 418827"/>
                <a:gd name="connsiteX703" fmla="*/ 39188 w 297179"/>
                <a:gd name="connsiteY703" fmla="*/ 275953 h 418827"/>
                <a:gd name="connsiteX704" fmla="*/ 39188 w 297179"/>
                <a:gd name="connsiteY704" fmla="*/ 276769 h 418827"/>
                <a:gd name="connsiteX705" fmla="*/ 39188 w 297179"/>
                <a:gd name="connsiteY705" fmla="*/ 277586 h 418827"/>
                <a:gd name="connsiteX706" fmla="*/ 38372 w 297179"/>
                <a:gd name="connsiteY706" fmla="*/ 278402 h 418827"/>
                <a:gd name="connsiteX707" fmla="*/ 35923 w 297179"/>
                <a:gd name="connsiteY707" fmla="*/ 278402 h 418827"/>
                <a:gd name="connsiteX708" fmla="*/ 34290 w 297179"/>
                <a:gd name="connsiteY708" fmla="*/ 280035 h 418827"/>
                <a:gd name="connsiteX709" fmla="*/ 32657 w 297179"/>
                <a:gd name="connsiteY709" fmla="*/ 280035 h 418827"/>
                <a:gd name="connsiteX710" fmla="*/ 31840 w 297179"/>
                <a:gd name="connsiteY710" fmla="*/ 280035 h 418827"/>
                <a:gd name="connsiteX711" fmla="*/ 30207 w 297179"/>
                <a:gd name="connsiteY711" fmla="*/ 281668 h 418827"/>
                <a:gd name="connsiteX712" fmla="*/ 28575 w 297179"/>
                <a:gd name="connsiteY712" fmla="*/ 282484 h 418827"/>
                <a:gd name="connsiteX713" fmla="*/ 27758 w 297179"/>
                <a:gd name="connsiteY713" fmla="*/ 282484 h 418827"/>
                <a:gd name="connsiteX714" fmla="*/ 27758 w 297179"/>
                <a:gd name="connsiteY714" fmla="*/ 280851 h 418827"/>
                <a:gd name="connsiteX715" fmla="*/ 29391 w 297179"/>
                <a:gd name="connsiteY715" fmla="*/ 279219 h 418827"/>
                <a:gd name="connsiteX716" fmla="*/ 29391 w 297179"/>
                <a:gd name="connsiteY716" fmla="*/ 277586 h 418827"/>
                <a:gd name="connsiteX717" fmla="*/ 29391 w 297179"/>
                <a:gd name="connsiteY717" fmla="*/ 276769 h 418827"/>
                <a:gd name="connsiteX718" fmla="*/ 31024 w 297179"/>
                <a:gd name="connsiteY718" fmla="*/ 275953 h 418827"/>
                <a:gd name="connsiteX719" fmla="*/ 31024 w 297179"/>
                <a:gd name="connsiteY719" fmla="*/ 274320 h 418827"/>
                <a:gd name="connsiteX720" fmla="*/ 31840 w 297179"/>
                <a:gd name="connsiteY720" fmla="*/ 273504 h 418827"/>
                <a:gd name="connsiteX721" fmla="*/ 31024 w 297179"/>
                <a:gd name="connsiteY721" fmla="*/ 271054 h 418827"/>
                <a:gd name="connsiteX722" fmla="*/ 31024 w 297179"/>
                <a:gd name="connsiteY722" fmla="*/ 268605 h 418827"/>
                <a:gd name="connsiteX723" fmla="*/ 33473 w 297179"/>
                <a:gd name="connsiteY723" fmla="*/ 268605 h 418827"/>
                <a:gd name="connsiteX724" fmla="*/ 36739 w 297179"/>
                <a:gd name="connsiteY724" fmla="*/ 272687 h 418827"/>
                <a:gd name="connsiteX725" fmla="*/ 4898 w 297179"/>
                <a:gd name="connsiteY725" fmla="*/ 369842 h 418827"/>
                <a:gd name="connsiteX726" fmla="*/ 4898 w 297179"/>
                <a:gd name="connsiteY726" fmla="*/ 372291 h 418827"/>
                <a:gd name="connsiteX727" fmla="*/ 4082 w 297179"/>
                <a:gd name="connsiteY727" fmla="*/ 372291 h 418827"/>
                <a:gd name="connsiteX728" fmla="*/ 2449 w 297179"/>
                <a:gd name="connsiteY728" fmla="*/ 371475 h 418827"/>
                <a:gd name="connsiteX729" fmla="*/ 1632 w 297179"/>
                <a:gd name="connsiteY729" fmla="*/ 370659 h 418827"/>
                <a:gd name="connsiteX730" fmla="*/ 1632 w 297179"/>
                <a:gd name="connsiteY730" fmla="*/ 370659 h 418827"/>
                <a:gd name="connsiteX731" fmla="*/ 816 w 297179"/>
                <a:gd name="connsiteY731" fmla="*/ 371475 h 418827"/>
                <a:gd name="connsiteX732" fmla="*/ 0 w 297179"/>
                <a:gd name="connsiteY732" fmla="*/ 371475 h 418827"/>
                <a:gd name="connsiteX733" fmla="*/ 0 w 297179"/>
                <a:gd name="connsiteY733" fmla="*/ 371475 h 418827"/>
                <a:gd name="connsiteX734" fmla="*/ 816 w 297179"/>
                <a:gd name="connsiteY734" fmla="*/ 370659 h 418827"/>
                <a:gd name="connsiteX735" fmla="*/ 3265 w 297179"/>
                <a:gd name="connsiteY735" fmla="*/ 368209 h 418827"/>
                <a:gd name="connsiteX736" fmla="*/ 4082 w 297179"/>
                <a:gd name="connsiteY736" fmla="*/ 365760 h 418827"/>
                <a:gd name="connsiteX737" fmla="*/ 4082 w 297179"/>
                <a:gd name="connsiteY737" fmla="*/ 364944 h 418827"/>
                <a:gd name="connsiteX738" fmla="*/ 6531 w 297179"/>
                <a:gd name="connsiteY738" fmla="*/ 364944 h 418827"/>
                <a:gd name="connsiteX739" fmla="*/ 7348 w 297179"/>
                <a:gd name="connsiteY739" fmla="*/ 364944 h 418827"/>
                <a:gd name="connsiteX740" fmla="*/ 7348 w 297179"/>
                <a:gd name="connsiteY740" fmla="*/ 364944 h 418827"/>
                <a:gd name="connsiteX741" fmla="*/ 7348 w 297179"/>
                <a:gd name="connsiteY741" fmla="*/ 365760 h 418827"/>
                <a:gd name="connsiteX742" fmla="*/ 6531 w 297179"/>
                <a:gd name="connsiteY742" fmla="*/ 366576 h 418827"/>
                <a:gd name="connsiteX743" fmla="*/ 6531 w 297179"/>
                <a:gd name="connsiteY743" fmla="*/ 367393 h 418827"/>
                <a:gd name="connsiteX744" fmla="*/ 6531 w 297179"/>
                <a:gd name="connsiteY744" fmla="*/ 368209 h 418827"/>
                <a:gd name="connsiteX745" fmla="*/ 5715 w 297179"/>
                <a:gd name="connsiteY745" fmla="*/ 369026 h 418827"/>
                <a:gd name="connsiteX746" fmla="*/ 4898 w 297179"/>
                <a:gd name="connsiteY746" fmla="*/ 369842 h 418827"/>
                <a:gd name="connsiteX747" fmla="*/ 4898 w 297179"/>
                <a:gd name="connsiteY747" fmla="*/ 369842 h 418827"/>
                <a:gd name="connsiteX748" fmla="*/ 53884 w 297179"/>
                <a:gd name="connsiteY748" fmla="*/ 416379 h 418827"/>
                <a:gd name="connsiteX749" fmla="*/ 54700 w 297179"/>
                <a:gd name="connsiteY749" fmla="*/ 418012 h 418827"/>
                <a:gd name="connsiteX750" fmla="*/ 53068 w 297179"/>
                <a:gd name="connsiteY750" fmla="*/ 418828 h 418827"/>
                <a:gd name="connsiteX751" fmla="*/ 52251 w 297179"/>
                <a:gd name="connsiteY751" fmla="*/ 418012 h 418827"/>
                <a:gd name="connsiteX752" fmla="*/ 51435 w 297179"/>
                <a:gd name="connsiteY752" fmla="*/ 417195 h 418827"/>
                <a:gd name="connsiteX753" fmla="*/ 51435 w 297179"/>
                <a:gd name="connsiteY753" fmla="*/ 416379 h 418827"/>
                <a:gd name="connsiteX754" fmla="*/ 52251 w 297179"/>
                <a:gd name="connsiteY754" fmla="*/ 416379 h 418827"/>
                <a:gd name="connsiteX755" fmla="*/ 53068 w 297179"/>
                <a:gd name="connsiteY755" fmla="*/ 416379 h 418827"/>
                <a:gd name="connsiteX756" fmla="*/ 53884 w 297179"/>
                <a:gd name="connsiteY756" fmla="*/ 416379 h 41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Lst>
              <a:rect l="l" t="t" r="r" b="b"/>
              <a:pathLst>
                <a:path w="297179" h="418827">
                  <a:moveTo>
                    <a:pt x="295547" y="199209"/>
                  </a:moveTo>
                  <a:lnTo>
                    <a:pt x="295547" y="199209"/>
                  </a:lnTo>
                  <a:lnTo>
                    <a:pt x="293914" y="200025"/>
                  </a:lnTo>
                  <a:lnTo>
                    <a:pt x="292281" y="202474"/>
                  </a:lnTo>
                  <a:lnTo>
                    <a:pt x="292281" y="200841"/>
                  </a:lnTo>
                  <a:lnTo>
                    <a:pt x="291465" y="200025"/>
                  </a:lnTo>
                  <a:lnTo>
                    <a:pt x="289832" y="200025"/>
                  </a:lnTo>
                  <a:lnTo>
                    <a:pt x="289832" y="200025"/>
                  </a:lnTo>
                  <a:lnTo>
                    <a:pt x="290648" y="200841"/>
                  </a:lnTo>
                  <a:lnTo>
                    <a:pt x="290648" y="200841"/>
                  </a:lnTo>
                  <a:lnTo>
                    <a:pt x="289832" y="201658"/>
                  </a:lnTo>
                  <a:lnTo>
                    <a:pt x="290648" y="204107"/>
                  </a:lnTo>
                  <a:lnTo>
                    <a:pt x="291465" y="204107"/>
                  </a:lnTo>
                  <a:lnTo>
                    <a:pt x="292281" y="205740"/>
                  </a:lnTo>
                  <a:lnTo>
                    <a:pt x="292281" y="206556"/>
                  </a:lnTo>
                  <a:lnTo>
                    <a:pt x="290648" y="207373"/>
                  </a:lnTo>
                  <a:lnTo>
                    <a:pt x="289832" y="208189"/>
                  </a:lnTo>
                  <a:lnTo>
                    <a:pt x="289015" y="208189"/>
                  </a:lnTo>
                  <a:lnTo>
                    <a:pt x="288199" y="208189"/>
                  </a:lnTo>
                  <a:lnTo>
                    <a:pt x="287382" y="206556"/>
                  </a:lnTo>
                  <a:lnTo>
                    <a:pt x="287382" y="205740"/>
                  </a:lnTo>
                  <a:lnTo>
                    <a:pt x="288199" y="204924"/>
                  </a:lnTo>
                  <a:lnTo>
                    <a:pt x="289015" y="204107"/>
                  </a:lnTo>
                  <a:lnTo>
                    <a:pt x="288199" y="203291"/>
                  </a:lnTo>
                  <a:lnTo>
                    <a:pt x="286566" y="202474"/>
                  </a:lnTo>
                  <a:lnTo>
                    <a:pt x="283300" y="202474"/>
                  </a:lnTo>
                  <a:lnTo>
                    <a:pt x="282484" y="202474"/>
                  </a:lnTo>
                  <a:lnTo>
                    <a:pt x="284117" y="200841"/>
                  </a:lnTo>
                  <a:lnTo>
                    <a:pt x="285750" y="200841"/>
                  </a:lnTo>
                  <a:lnTo>
                    <a:pt x="287382" y="200025"/>
                  </a:lnTo>
                  <a:lnTo>
                    <a:pt x="295547" y="199209"/>
                  </a:lnTo>
                  <a:close/>
                  <a:moveTo>
                    <a:pt x="295547" y="212271"/>
                  </a:moveTo>
                  <a:lnTo>
                    <a:pt x="295547" y="212271"/>
                  </a:lnTo>
                  <a:lnTo>
                    <a:pt x="294731" y="211455"/>
                  </a:lnTo>
                  <a:lnTo>
                    <a:pt x="294731" y="210638"/>
                  </a:lnTo>
                  <a:lnTo>
                    <a:pt x="296363" y="210638"/>
                  </a:lnTo>
                  <a:lnTo>
                    <a:pt x="297180" y="211455"/>
                  </a:lnTo>
                  <a:lnTo>
                    <a:pt x="295547" y="212271"/>
                  </a:lnTo>
                  <a:close/>
                  <a:moveTo>
                    <a:pt x="120831" y="11430"/>
                  </a:moveTo>
                  <a:lnTo>
                    <a:pt x="120831" y="12246"/>
                  </a:lnTo>
                  <a:lnTo>
                    <a:pt x="121648" y="11430"/>
                  </a:lnTo>
                  <a:lnTo>
                    <a:pt x="122464" y="10613"/>
                  </a:lnTo>
                  <a:lnTo>
                    <a:pt x="123281" y="9797"/>
                  </a:lnTo>
                  <a:lnTo>
                    <a:pt x="123281" y="11430"/>
                  </a:lnTo>
                  <a:lnTo>
                    <a:pt x="124097" y="11430"/>
                  </a:lnTo>
                  <a:lnTo>
                    <a:pt x="127363" y="12246"/>
                  </a:lnTo>
                  <a:lnTo>
                    <a:pt x="128179" y="13063"/>
                  </a:lnTo>
                  <a:lnTo>
                    <a:pt x="128996" y="13063"/>
                  </a:lnTo>
                  <a:lnTo>
                    <a:pt x="129812" y="12246"/>
                  </a:lnTo>
                  <a:lnTo>
                    <a:pt x="130629" y="12246"/>
                  </a:lnTo>
                  <a:lnTo>
                    <a:pt x="132261" y="13063"/>
                  </a:lnTo>
                  <a:lnTo>
                    <a:pt x="135527" y="14696"/>
                  </a:lnTo>
                  <a:lnTo>
                    <a:pt x="135527" y="15512"/>
                  </a:lnTo>
                  <a:lnTo>
                    <a:pt x="135527" y="16329"/>
                  </a:lnTo>
                  <a:lnTo>
                    <a:pt x="135527" y="17145"/>
                  </a:lnTo>
                  <a:lnTo>
                    <a:pt x="135527" y="17962"/>
                  </a:lnTo>
                  <a:lnTo>
                    <a:pt x="136343" y="17962"/>
                  </a:lnTo>
                  <a:lnTo>
                    <a:pt x="137976" y="17145"/>
                  </a:lnTo>
                  <a:lnTo>
                    <a:pt x="138793" y="17145"/>
                  </a:lnTo>
                  <a:lnTo>
                    <a:pt x="139609" y="18778"/>
                  </a:lnTo>
                  <a:lnTo>
                    <a:pt x="139609" y="19594"/>
                  </a:lnTo>
                  <a:lnTo>
                    <a:pt x="139609" y="19594"/>
                  </a:lnTo>
                  <a:lnTo>
                    <a:pt x="140425" y="20411"/>
                  </a:lnTo>
                  <a:lnTo>
                    <a:pt x="141242" y="21227"/>
                  </a:lnTo>
                  <a:lnTo>
                    <a:pt x="142875" y="23676"/>
                  </a:lnTo>
                  <a:lnTo>
                    <a:pt x="142875" y="24493"/>
                  </a:lnTo>
                  <a:lnTo>
                    <a:pt x="142875" y="25309"/>
                  </a:lnTo>
                  <a:lnTo>
                    <a:pt x="143691" y="27759"/>
                  </a:lnTo>
                  <a:lnTo>
                    <a:pt x="142875" y="27759"/>
                  </a:lnTo>
                  <a:lnTo>
                    <a:pt x="140425" y="27759"/>
                  </a:lnTo>
                  <a:lnTo>
                    <a:pt x="140425" y="28575"/>
                  </a:lnTo>
                  <a:lnTo>
                    <a:pt x="142058" y="30208"/>
                  </a:lnTo>
                  <a:lnTo>
                    <a:pt x="142875" y="32657"/>
                  </a:lnTo>
                  <a:lnTo>
                    <a:pt x="143691" y="34290"/>
                  </a:lnTo>
                  <a:lnTo>
                    <a:pt x="146957" y="39188"/>
                  </a:lnTo>
                  <a:lnTo>
                    <a:pt x="146140" y="40821"/>
                  </a:lnTo>
                  <a:lnTo>
                    <a:pt x="146140" y="41638"/>
                  </a:lnTo>
                  <a:lnTo>
                    <a:pt x="145324" y="42454"/>
                  </a:lnTo>
                  <a:lnTo>
                    <a:pt x="146140" y="44904"/>
                  </a:lnTo>
                  <a:lnTo>
                    <a:pt x="145324" y="45720"/>
                  </a:lnTo>
                  <a:lnTo>
                    <a:pt x="144507" y="48169"/>
                  </a:lnTo>
                  <a:lnTo>
                    <a:pt x="143691" y="48986"/>
                  </a:lnTo>
                  <a:lnTo>
                    <a:pt x="143691" y="49802"/>
                  </a:lnTo>
                  <a:lnTo>
                    <a:pt x="145324" y="49802"/>
                  </a:lnTo>
                  <a:lnTo>
                    <a:pt x="146140" y="49802"/>
                  </a:lnTo>
                  <a:lnTo>
                    <a:pt x="146957" y="50619"/>
                  </a:lnTo>
                  <a:lnTo>
                    <a:pt x="147773" y="49802"/>
                  </a:lnTo>
                  <a:lnTo>
                    <a:pt x="148590" y="49802"/>
                  </a:lnTo>
                  <a:lnTo>
                    <a:pt x="150223" y="50619"/>
                  </a:lnTo>
                  <a:lnTo>
                    <a:pt x="153488" y="51435"/>
                  </a:lnTo>
                  <a:lnTo>
                    <a:pt x="154305" y="52251"/>
                  </a:lnTo>
                  <a:lnTo>
                    <a:pt x="155121" y="53068"/>
                  </a:lnTo>
                  <a:lnTo>
                    <a:pt x="155121" y="55517"/>
                  </a:lnTo>
                  <a:lnTo>
                    <a:pt x="155938" y="56334"/>
                  </a:lnTo>
                  <a:lnTo>
                    <a:pt x="157571" y="56334"/>
                  </a:lnTo>
                  <a:lnTo>
                    <a:pt x="159204" y="56334"/>
                  </a:lnTo>
                  <a:lnTo>
                    <a:pt x="160020" y="55517"/>
                  </a:lnTo>
                  <a:lnTo>
                    <a:pt x="160020" y="53068"/>
                  </a:lnTo>
                  <a:lnTo>
                    <a:pt x="159204" y="48986"/>
                  </a:lnTo>
                  <a:lnTo>
                    <a:pt x="159204" y="48169"/>
                  </a:lnTo>
                  <a:lnTo>
                    <a:pt x="159204" y="47353"/>
                  </a:lnTo>
                  <a:lnTo>
                    <a:pt x="159204" y="46537"/>
                  </a:lnTo>
                  <a:lnTo>
                    <a:pt x="158387" y="45720"/>
                  </a:lnTo>
                  <a:lnTo>
                    <a:pt x="157571" y="44904"/>
                  </a:lnTo>
                  <a:lnTo>
                    <a:pt x="156754" y="44087"/>
                  </a:lnTo>
                  <a:lnTo>
                    <a:pt x="156754" y="43271"/>
                  </a:lnTo>
                  <a:lnTo>
                    <a:pt x="157571" y="42454"/>
                  </a:lnTo>
                  <a:lnTo>
                    <a:pt x="158387" y="43271"/>
                  </a:lnTo>
                  <a:lnTo>
                    <a:pt x="159204" y="44087"/>
                  </a:lnTo>
                  <a:lnTo>
                    <a:pt x="161653" y="47353"/>
                  </a:lnTo>
                  <a:lnTo>
                    <a:pt x="163286" y="47353"/>
                  </a:lnTo>
                  <a:lnTo>
                    <a:pt x="163286" y="48986"/>
                  </a:lnTo>
                  <a:lnTo>
                    <a:pt x="164102" y="50619"/>
                  </a:lnTo>
                  <a:lnTo>
                    <a:pt x="164918" y="52251"/>
                  </a:lnTo>
                  <a:lnTo>
                    <a:pt x="165735" y="57150"/>
                  </a:lnTo>
                  <a:lnTo>
                    <a:pt x="166551" y="62049"/>
                  </a:lnTo>
                  <a:lnTo>
                    <a:pt x="169000" y="64498"/>
                  </a:lnTo>
                  <a:lnTo>
                    <a:pt x="169000" y="65314"/>
                  </a:lnTo>
                  <a:lnTo>
                    <a:pt x="167368" y="64498"/>
                  </a:lnTo>
                  <a:lnTo>
                    <a:pt x="167368" y="64498"/>
                  </a:lnTo>
                  <a:lnTo>
                    <a:pt x="167368" y="65314"/>
                  </a:lnTo>
                  <a:lnTo>
                    <a:pt x="168184" y="66131"/>
                  </a:lnTo>
                  <a:lnTo>
                    <a:pt x="169817" y="66947"/>
                  </a:lnTo>
                  <a:lnTo>
                    <a:pt x="170633" y="66947"/>
                  </a:lnTo>
                  <a:lnTo>
                    <a:pt x="171450" y="66947"/>
                  </a:lnTo>
                  <a:lnTo>
                    <a:pt x="177165" y="70213"/>
                  </a:lnTo>
                  <a:lnTo>
                    <a:pt x="179614" y="71846"/>
                  </a:lnTo>
                  <a:lnTo>
                    <a:pt x="186146" y="73479"/>
                  </a:lnTo>
                  <a:lnTo>
                    <a:pt x="187779" y="73479"/>
                  </a:lnTo>
                  <a:lnTo>
                    <a:pt x="188595" y="73479"/>
                  </a:lnTo>
                  <a:lnTo>
                    <a:pt x="190228" y="72662"/>
                  </a:lnTo>
                  <a:lnTo>
                    <a:pt x="191861" y="71029"/>
                  </a:lnTo>
                  <a:lnTo>
                    <a:pt x="193493" y="69396"/>
                  </a:lnTo>
                  <a:lnTo>
                    <a:pt x="195126" y="66947"/>
                  </a:lnTo>
                  <a:lnTo>
                    <a:pt x="196759" y="66131"/>
                  </a:lnTo>
                  <a:lnTo>
                    <a:pt x="198392" y="65314"/>
                  </a:lnTo>
                  <a:lnTo>
                    <a:pt x="199208" y="64498"/>
                  </a:lnTo>
                  <a:lnTo>
                    <a:pt x="200025" y="63681"/>
                  </a:lnTo>
                  <a:lnTo>
                    <a:pt x="204107" y="63681"/>
                  </a:lnTo>
                  <a:lnTo>
                    <a:pt x="205740" y="64498"/>
                  </a:lnTo>
                  <a:lnTo>
                    <a:pt x="207373" y="65314"/>
                  </a:lnTo>
                  <a:lnTo>
                    <a:pt x="208189" y="66131"/>
                  </a:lnTo>
                  <a:lnTo>
                    <a:pt x="208189" y="67763"/>
                  </a:lnTo>
                  <a:lnTo>
                    <a:pt x="207373" y="69396"/>
                  </a:lnTo>
                  <a:lnTo>
                    <a:pt x="206556" y="71846"/>
                  </a:lnTo>
                  <a:lnTo>
                    <a:pt x="205740" y="76744"/>
                  </a:lnTo>
                  <a:lnTo>
                    <a:pt x="204923" y="81643"/>
                  </a:lnTo>
                  <a:lnTo>
                    <a:pt x="204107" y="84092"/>
                  </a:lnTo>
                  <a:lnTo>
                    <a:pt x="202474" y="85725"/>
                  </a:lnTo>
                  <a:lnTo>
                    <a:pt x="200841" y="87358"/>
                  </a:lnTo>
                  <a:lnTo>
                    <a:pt x="199208" y="88174"/>
                  </a:lnTo>
                  <a:lnTo>
                    <a:pt x="198392" y="91440"/>
                  </a:lnTo>
                  <a:lnTo>
                    <a:pt x="198392" y="94706"/>
                  </a:lnTo>
                  <a:lnTo>
                    <a:pt x="198392" y="95522"/>
                  </a:lnTo>
                  <a:lnTo>
                    <a:pt x="199208" y="96338"/>
                  </a:lnTo>
                  <a:lnTo>
                    <a:pt x="199208" y="97155"/>
                  </a:lnTo>
                  <a:lnTo>
                    <a:pt x="198392" y="99604"/>
                  </a:lnTo>
                  <a:lnTo>
                    <a:pt x="197575" y="99604"/>
                  </a:lnTo>
                  <a:lnTo>
                    <a:pt x="196759" y="97971"/>
                  </a:lnTo>
                  <a:lnTo>
                    <a:pt x="195943" y="97155"/>
                  </a:lnTo>
                  <a:lnTo>
                    <a:pt x="193493" y="96338"/>
                  </a:lnTo>
                  <a:lnTo>
                    <a:pt x="191044" y="96338"/>
                  </a:lnTo>
                  <a:lnTo>
                    <a:pt x="189411" y="96338"/>
                  </a:lnTo>
                  <a:lnTo>
                    <a:pt x="187779" y="97155"/>
                  </a:lnTo>
                  <a:lnTo>
                    <a:pt x="185329" y="98788"/>
                  </a:lnTo>
                  <a:lnTo>
                    <a:pt x="184513" y="99604"/>
                  </a:lnTo>
                  <a:lnTo>
                    <a:pt x="183696" y="100421"/>
                  </a:lnTo>
                  <a:lnTo>
                    <a:pt x="182063" y="102870"/>
                  </a:lnTo>
                  <a:lnTo>
                    <a:pt x="182063" y="105319"/>
                  </a:lnTo>
                  <a:lnTo>
                    <a:pt x="182063" y="106952"/>
                  </a:lnTo>
                  <a:lnTo>
                    <a:pt x="182880" y="107769"/>
                  </a:lnTo>
                  <a:lnTo>
                    <a:pt x="185329" y="109401"/>
                  </a:lnTo>
                  <a:lnTo>
                    <a:pt x="182880" y="114300"/>
                  </a:lnTo>
                  <a:lnTo>
                    <a:pt x="180431" y="120015"/>
                  </a:lnTo>
                  <a:lnTo>
                    <a:pt x="179614" y="121648"/>
                  </a:lnTo>
                  <a:lnTo>
                    <a:pt x="177981" y="123281"/>
                  </a:lnTo>
                  <a:lnTo>
                    <a:pt x="176348" y="126546"/>
                  </a:lnTo>
                  <a:lnTo>
                    <a:pt x="173899" y="128996"/>
                  </a:lnTo>
                  <a:lnTo>
                    <a:pt x="172266" y="131445"/>
                  </a:lnTo>
                  <a:lnTo>
                    <a:pt x="171450" y="133894"/>
                  </a:lnTo>
                  <a:lnTo>
                    <a:pt x="170633" y="136344"/>
                  </a:lnTo>
                  <a:lnTo>
                    <a:pt x="168184" y="139609"/>
                  </a:lnTo>
                  <a:lnTo>
                    <a:pt x="167368" y="142059"/>
                  </a:lnTo>
                  <a:lnTo>
                    <a:pt x="165735" y="143691"/>
                  </a:lnTo>
                  <a:lnTo>
                    <a:pt x="163286" y="146141"/>
                  </a:lnTo>
                  <a:lnTo>
                    <a:pt x="160836" y="147774"/>
                  </a:lnTo>
                  <a:lnTo>
                    <a:pt x="156754" y="150223"/>
                  </a:lnTo>
                  <a:lnTo>
                    <a:pt x="155938" y="151039"/>
                  </a:lnTo>
                  <a:lnTo>
                    <a:pt x="155121" y="151856"/>
                  </a:lnTo>
                  <a:lnTo>
                    <a:pt x="153488" y="151039"/>
                  </a:lnTo>
                  <a:lnTo>
                    <a:pt x="153488" y="150223"/>
                  </a:lnTo>
                  <a:lnTo>
                    <a:pt x="153488" y="148590"/>
                  </a:lnTo>
                  <a:lnTo>
                    <a:pt x="153488" y="147774"/>
                  </a:lnTo>
                  <a:lnTo>
                    <a:pt x="151856" y="146957"/>
                  </a:lnTo>
                  <a:lnTo>
                    <a:pt x="149406" y="147774"/>
                  </a:lnTo>
                  <a:lnTo>
                    <a:pt x="149406" y="147774"/>
                  </a:lnTo>
                  <a:lnTo>
                    <a:pt x="149406" y="146957"/>
                  </a:lnTo>
                  <a:lnTo>
                    <a:pt x="149406" y="144508"/>
                  </a:lnTo>
                  <a:lnTo>
                    <a:pt x="150223" y="143691"/>
                  </a:lnTo>
                  <a:lnTo>
                    <a:pt x="149406" y="142875"/>
                  </a:lnTo>
                  <a:lnTo>
                    <a:pt x="148590" y="142875"/>
                  </a:lnTo>
                  <a:lnTo>
                    <a:pt x="148590" y="143691"/>
                  </a:lnTo>
                  <a:lnTo>
                    <a:pt x="148590" y="144508"/>
                  </a:lnTo>
                  <a:lnTo>
                    <a:pt x="146957" y="145324"/>
                  </a:lnTo>
                  <a:lnTo>
                    <a:pt x="145324" y="145324"/>
                  </a:lnTo>
                  <a:lnTo>
                    <a:pt x="144507" y="145324"/>
                  </a:lnTo>
                  <a:lnTo>
                    <a:pt x="144507" y="144508"/>
                  </a:lnTo>
                  <a:lnTo>
                    <a:pt x="144507" y="143691"/>
                  </a:lnTo>
                  <a:lnTo>
                    <a:pt x="145324" y="142875"/>
                  </a:lnTo>
                  <a:lnTo>
                    <a:pt x="147773" y="139609"/>
                  </a:lnTo>
                  <a:lnTo>
                    <a:pt x="150223" y="134711"/>
                  </a:lnTo>
                  <a:lnTo>
                    <a:pt x="152672" y="129812"/>
                  </a:lnTo>
                  <a:lnTo>
                    <a:pt x="153488" y="127363"/>
                  </a:lnTo>
                  <a:lnTo>
                    <a:pt x="154305" y="122464"/>
                  </a:lnTo>
                  <a:lnTo>
                    <a:pt x="153488" y="120831"/>
                  </a:lnTo>
                  <a:lnTo>
                    <a:pt x="152672" y="119199"/>
                  </a:lnTo>
                  <a:lnTo>
                    <a:pt x="150223" y="115933"/>
                  </a:lnTo>
                  <a:lnTo>
                    <a:pt x="146957" y="114300"/>
                  </a:lnTo>
                  <a:lnTo>
                    <a:pt x="144507" y="114300"/>
                  </a:lnTo>
                  <a:lnTo>
                    <a:pt x="142875" y="113484"/>
                  </a:lnTo>
                  <a:lnTo>
                    <a:pt x="141242" y="111851"/>
                  </a:lnTo>
                  <a:lnTo>
                    <a:pt x="139609" y="110218"/>
                  </a:lnTo>
                  <a:lnTo>
                    <a:pt x="136343" y="108585"/>
                  </a:lnTo>
                  <a:lnTo>
                    <a:pt x="133078" y="106952"/>
                  </a:lnTo>
                  <a:lnTo>
                    <a:pt x="131445" y="105319"/>
                  </a:lnTo>
                  <a:lnTo>
                    <a:pt x="130629" y="104503"/>
                  </a:lnTo>
                  <a:lnTo>
                    <a:pt x="130629" y="102870"/>
                  </a:lnTo>
                  <a:lnTo>
                    <a:pt x="130629" y="102054"/>
                  </a:lnTo>
                  <a:lnTo>
                    <a:pt x="130629" y="101237"/>
                  </a:lnTo>
                  <a:lnTo>
                    <a:pt x="130629" y="100421"/>
                  </a:lnTo>
                  <a:lnTo>
                    <a:pt x="131445" y="99604"/>
                  </a:lnTo>
                  <a:lnTo>
                    <a:pt x="135527" y="97155"/>
                  </a:lnTo>
                  <a:lnTo>
                    <a:pt x="139609" y="95522"/>
                  </a:lnTo>
                  <a:lnTo>
                    <a:pt x="140425" y="95522"/>
                  </a:lnTo>
                  <a:lnTo>
                    <a:pt x="141242" y="95522"/>
                  </a:lnTo>
                  <a:lnTo>
                    <a:pt x="142058" y="94706"/>
                  </a:lnTo>
                  <a:lnTo>
                    <a:pt x="143691" y="93073"/>
                  </a:lnTo>
                  <a:lnTo>
                    <a:pt x="144507" y="92256"/>
                  </a:lnTo>
                  <a:lnTo>
                    <a:pt x="144507" y="88174"/>
                  </a:lnTo>
                  <a:lnTo>
                    <a:pt x="145324" y="84092"/>
                  </a:lnTo>
                  <a:lnTo>
                    <a:pt x="146140" y="80010"/>
                  </a:lnTo>
                  <a:lnTo>
                    <a:pt x="147773" y="77561"/>
                  </a:lnTo>
                  <a:lnTo>
                    <a:pt x="148590" y="75928"/>
                  </a:lnTo>
                  <a:lnTo>
                    <a:pt x="147773" y="73479"/>
                  </a:lnTo>
                  <a:lnTo>
                    <a:pt x="148590" y="72662"/>
                  </a:lnTo>
                  <a:lnTo>
                    <a:pt x="149406" y="71846"/>
                  </a:lnTo>
                  <a:lnTo>
                    <a:pt x="150223" y="71846"/>
                  </a:lnTo>
                  <a:lnTo>
                    <a:pt x="148590" y="69396"/>
                  </a:lnTo>
                  <a:lnTo>
                    <a:pt x="146957" y="65314"/>
                  </a:lnTo>
                  <a:lnTo>
                    <a:pt x="146957" y="64498"/>
                  </a:lnTo>
                  <a:lnTo>
                    <a:pt x="146957" y="63681"/>
                  </a:lnTo>
                  <a:lnTo>
                    <a:pt x="146957" y="62865"/>
                  </a:lnTo>
                  <a:lnTo>
                    <a:pt x="146140" y="62865"/>
                  </a:lnTo>
                  <a:lnTo>
                    <a:pt x="145324" y="62049"/>
                  </a:lnTo>
                  <a:lnTo>
                    <a:pt x="143691" y="58783"/>
                  </a:lnTo>
                  <a:lnTo>
                    <a:pt x="143691" y="57966"/>
                  </a:lnTo>
                  <a:lnTo>
                    <a:pt x="144507" y="57966"/>
                  </a:lnTo>
                  <a:lnTo>
                    <a:pt x="146140" y="60416"/>
                  </a:lnTo>
                  <a:lnTo>
                    <a:pt x="146140" y="58783"/>
                  </a:lnTo>
                  <a:lnTo>
                    <a:pt x="146957" y="57966"/>
                  </a:lnTo>
                  <a:lnTo>
                    <a:pt x="147773" y="57150"/>
                  </a:lnTo>
                  <a:lnTo>
                    <a:pt x="148590" y="57150"/>
                  </a:lnTo>
                  <a:lnTo>
                    <a:pt x="146140" y="53884"/>
                  </a:lnTo>
                  <a:lnTo>
                    <a:pt x="145324" y="53884"/>
                  </a:lnTo>
                  <a:lnTo>
                    <a:pt x="144507" y="54701"/>
                  </a:lnTo>
                  <a:lnTo>
                    <a:pt x="143691" y="54701"/>
                  </a:lnTo>
                  <a:lnTo>
                    <a:pt x="142875" y="54701"/>
                  </a:lnTo>
                  <a:lnTo>
                    <a:pt x="142058" y="53884"/>
                  </a:lnTo>
                  <a:lnTo>
                    <a:pt x="141242" y="52251"/>
                  </a:lnTo>
                  <a:lnTo>
                    <a:pt x="140425" y="49802"/>
                  </a:lnTo>
                  <a:lnTo>
                    <a:pt x="140425" y="48986"/>
                  </a:lnTo>
                  <a:lnTo>
                    <a:pt x="137160" y="44087"/>
                  </a:lnTo>
                  <a:lnTo>
                    <a:pt x="137976" y="44087"/>
                  </a:lnTo>
                  <a:lnTo>
                    <a:pt x="140425" y="46537"/>
                  </a:lnTo>
                  <a:lnTo>
                    <a:pt x="141242" y="45720"/>
                  </a:lnTo>
                  <a:lnTo>
                    <a:pt x="141242" y="44904"/>
                  </a:lnTo>
                  <a:lnTo>
                    <a:pt x="141242" y="43271"/>
                  </a:lnTo>
                  <a:lnTo>
                    <a:pt x="140425" y="42454"/>
                  </a:lnTo>
                  <a:lnTo>
                    <a:pt x="139609" y="41638"/>
                  </a:lnTo>
                  <a:lnTo>
                    <a:pt x="139609" y="40821"/>
                  </a:lnTo>
                  <a:lnTo>
                    <a:pt x="140425" y="40005"/>
                  </a:lnTo>
                  <a:lnTo>
                    <a:pt x="140425" y="39188"/>
                  </a:lnTo>
                  <a:lnTo>
                    <a:pt x="138793" y="37556"/>
                  </a:lnTo>
                  <a:lnTo>
                    <a:pt x="137976" y="37556"/>
                  </a:lnTo>
                  <a:lnTo>
                    <a:pt x="137976" y="38372"/>
                  </a:lnTo>
                  <a:lnTo>
                    <a:pt x="138793" y="39188"/>
                  </a:lnTo>
                  <a:lnTo>
                    <a:pt x="138793" y="39188"/>
                  </a:lnTo>
                  <a:lnTo>
                    <a:pt x="135527" y="36739"/>
                  </a:lnTo>
                  <a:lnTo>
                    <a:pt x="134711" y="34290"/>
                  </a:lnTo>
                  <a:lnTo>
                    <a:pt x="133894" y="31841"/>
                  </a:lnTo>
                  <a:lnTo>
                    <a:pt x="133894" y="32657"/>
                  </a:lnTo>
                  <a:lnTo>
                    <a:pt x="133894" y="34290"/>
                  </a:lnTo>
                  <a:lnTo>
                    <a:pt x="135527" y="36739"/>
                  </a:lnTo>
                  <a:lnTo>
                    <a:pt x="137976" y="40005"/>
                  </a:lnTo>
                  <a:lnTo>
                    <a:pt x="137976" y="40821"/>
                  </a:lnTo>
                  <a:lnTo>
                    <a:pt x="137976" y="41638"/>
                  </a:lnTo>
                  <a:lnTo>
                    <a:pt x="137160" y="41638"/>
                  </a:lnTo>
                  <a:lnTo>
                    <a:pt x="136343" y="40821"/>
                  </a:lnTo>
                  <a:lnTo>
                    <a:pt x="135527" y="38372"/>
                  </a:lnTo>
                  <a:lnTo>
                    <a:pt x="134711" y="36739"/>
                  </a:lnTo>
                  <a:lnTo>
                    <a:pt x="125730" y="23676"/>
                  </a:lnTo>
                  <a:lnTo>
                    <a:pt x="126546" y="22044"/>
                  </a:lnTo>
                  <a:lnTo>
                    <a:pt x="128179" y="20411"/>
                  </a:lnTo>
                  <a:lnTo>
                    <a:pt x="128179" y="19594"/>
                  </a:lnTo>
                  <a:lnTo>
                    <a:pt x="128179" y="18778"/>
                  </a:lnTo>
                  <a:lnTo>
                    <a:pt x="127363" y="18778"/>
                  </a:lnTo>
                  <a:lnTo>
                    <a:pt x="126546" y="18778"/>
                  </a:lnTo>
                  <a:lnTo>
                    <a:pt x="125730" y="19594"/>
                  </a:lnTo>
                  <a:lnTo>
                    <a:pt x="124913" y="20411"/>
                  </a:lnTo>
                  <a:lnTo>
                    <a:pt x="124097" y="22044"/>
                  </a:lnTo>
                  <a:lnTo>
                    <a:pt x="123281" y="22044"/>
                  </a:lnTo>
                  <a:lnTo>
                    <a:pt x="122464" y="21227"/>
                  </a:lnTo>
                  <a:lnTo>
                    <a:pt x="122464" y="20411"/>
                  </a:lnTo>
                  <a:lnTo>
                    <a:pt x="122464" y="19594"/>
                  </a:lnTo>
                  <a:lnTo>
                    <a:pt x="122464" y="18778"/>
                  </a:lnTo>
                  <a:lnTo>
                    <a:pt x="121648" y="18778"/>
                  </a:lnTo>
                  <a:lnTo>
                    <a:pt x="120831" y="17145"/>
                  </a:lnTo>
                  <a:lnTo>
                    <a:pt x="120015" y="16329"/>
                  </a:lnTo>
                  <a:lnTo>
                    <a:pt x="120831" y="14696"/>
                  </a:lnTo>
                  <a:lnTo>
                    <a:pt x="120831" y="12246"/>
                  </a:lnTo>
                  <a:lnTo>
                    <a:pt x="120015" y="9797"/>
                  </a:lnTo>
                  <a:lnTo>
                    <a:pt x="118382" y="7348"/>
                  </a:lnTo>
                  <a:lnTo>
                    <a:pt x="115932" y="4082"/>
                  </a:lnTo>
                  <a:lnTo>
                    <a:pt x="113483" y="816"/>
                  </a:lnTo>
                  <a:lnTo>
                    <a:pt x="115932" y="0"/>
                  </a:lnTo>
                  <a:lnTo>
                    <a:pt x="118382" y="0"/>
                  </a:lnTo>
                  <a:lnTo>
                    <a:pt x="116749" y="2449"/>
                  </a:lnTo>
                  <a:lnTo>
                    <a:pt x="117565" y="4082"/>
                  </a:lnTo>
                  <a:lnTo>
                    <a:pt x="118382" y="4899"/>
                  </a:lnTo>
                  <a:lnTo>
                    <a:pt x="120015" y="8164"/>
                  </a:lnTo>
                  <a:lnTo>
                    <a:pt x="120015" y="8981"/>
                  </a:lnTo>
                  <a:lnTo>
                    <a:pt x="120831" y="11430"/>
                  </a:lnTo>
                  <a:lnTo>
                    <a:pt x="120831" y="11430"/>
                  </a:lnTo>
                  <a:close/>
                  <a:moveTo>
                    <a:pt x="158387" y="38372"/>
                  </a:moveTo>
                  <a:lnTo>
                    <a:pt x="158387" y="39188"/>
                  </a:lnTo>
                  <a:lnTo>
                    <a:pt x="156754" y="39188"/>
                  </a:lnTo>
                  <a:lnTo>
                    <a:pt x="155938" y="38372"/>
                  </a:lnTo>
                  <a:lnTo>
                    <a:pt x="154305" y="37556"/>
                  </a:lnTo>
                  <a:lnTo>
                    <a:pt x="154305" y="37556"/>
                  </a:lnTo>
                  <a:lnTo>
                    <a:pt x="154305" y="35923"/>
                  </a:lnTo>
                  <a:lnTo>
                    <a:pt x="155121" y="35106"/>
                  </a:lnTo>
                  <a:lnTo>
                    <a:pt x="155121" y="35106"/>
                  </a:lnTo>
                  <a:lnTo>
                    <a:pt x="155121" y="35106"/>
                  </a:lnTo>
                  <a:lnTo>
                    <a:pt x="155938" y="35923"/>
                  </a:lnTo>
                  <a:lnTo>
                    <a:pt x="156754" y="37556"/>
                  </a:lnTo>
                  <a:lnTo>
                    <a:pt x="158387" y="38372"/>
                  </a:lnTo>
                  <a:close/>
                  <a:moveTo>
                    <a:pt x="118382" y="144508"/>
                  </a:moveTo>
                  <a:lnTo>
                    <a:pt x="120015" y="144508"/>
                  </a:lnTo>
                  <a:lnTo>
                    <a:pt x="121648" y="142875"/>
                  </a:lnTo>
                  <a:lnTo>
                    <a:pt x="123281" y="141242"/>
                  </a:lnTo>
                  <a:lnTo>
                    <a:pt x="124913" y="140426"/>
                  </a:lnTo>
                  <a:lnTo>
                    <a:pt x="128179" y="137976"/>
                  </a:lnTo>
                  <a:lnTo>
                    <a:pt x="128996" y="137976"/>
                  </a:lnTo>
                  <a:lnTo>
                    <a:pt x="130629" y="137160"/>
                  </a:lnTo>
                  <a:lnTo>
                    <a:pt x="131445" y="136344"/>
                  </a:lnTo>
                  <a:lnTo>
                    <a:pt x="132261" y="136344"/>
                  </a:lnTo>
                  <a:lnTo>
                    <a:pt x="131445" y="137976"/>
                  </a:lnTo>
                  <a:lnTo>
                    <a:pt x="130629" y="138793"/>
                  </a:lnTo>
                  <a:lnTo>
                    <a:pt x="130629" y="139609"/>
                  </a:lnTo>
                  <a:lnTo>
                    <a:pt x="131445" y="140426"/>
                  </a:lnTo>
                  <a:lnTo>
                    <a:pt x="130629" y="141242"/>
                  </a:lnTo>
                  <a:lnTo>
                    <a:pt x="130629" y="142875"/>
                  </a:lnTo>
                  <a:lnTo>
                    <a:pt x="129812" y="144508"/>
                  </a:lnTo>
                  <a:lnTo>
                    <a:pt x="131445" y="143691"/>
                  </a:lnTo>
                  <a:lnTo>
                    <a:pt x="132261" y="142875"/>
                  </a:lnTo>
                  <a:lnTo>
                    <a:pt x="132261" y="142059"/>
                  </a:lnTo>
                  <a:lnTo>
                    <a:pt x="133078" y="140426"/>
                  </a:lnTo>
                  <a:lnTo>
                    <a:pt x="133894" y="139609"/>
                  </a:lnTo>
                  <a:lnTo>
                    <a:pt x="133078" y="138793"/>
                  </a:lnTo>
                  <a:lnTo>
                    <a:pt x="133078" y="137976"/>
                  </a:lnTo>
                  <a:lnTo>
                    <a:pt x="134711" y="137976"/>
                  </a:lnTo>
                  <a:lnTo>
                    <a:pt x="135527" y="137976"/>
                  </a:lnTo>
                  <a:lnTo>
                    <a:pt x="136343" y="137976"/>
                  </a:lnTo>
                  <a:lnTo>
                    <a:pt x="137160" y="137976"/>
                  </a:lnTo>
                  <a:lnTo>
                    <a:pt x="137160" y="138793"/>
                  </a:lnTo>
                  <a:lnTo>
                    <a:pt x="138793" y="138793"/>
                  </a:lnTo>
                  <a:lnTo>
                    <a:pt x="137976" y="139609"/>
                  </a:lnTo>
                  <a:lnTo>
                    <a:pt x="137160" y="141242"/>
                  </a:lnTo>
                  <a:lnTo>
                    <a:pt x="137160" y="142059"/>
                  </a:lnTo>
                  <a:lnTo>
                    <a:pt x="135527" y="143691"/>
                  </a:lnTo>
                  <a:lnTo>
                    <a:pt x="134711" y="144508"/>
                  </a:lnTo>
                  <a:lnTo>
                    <a:pt x="136343" y="144508"/>
                  </a:lnTo>
                  <a:lnTo>
                    <a:pt x="138793" y="142875"/>
                  </a:lnTo>
                  <a:lnTo>
                    <a:pt x="140425" y="141242"/>
                  </a:lnTo>
                  <a:lnTo>
                    <a:pt x="140425" y="142875"/>
                  </a:lnTo>
                  <a:lnTo>
                    <a:pt x="139609" y="144508"/>
                  </a:lnTo>
                  <a:lnTo>
                    <a:pt x="138793" y="145324"/>
                  </a:lnTo>
                  <a:lnTo>
                    <a:pt x="137976" y="145324"/>
                  </a:lnTo>
                  <a:lnTo>
                    <a:pt x="137160" y="146141"/>
                  </a:lnTo>
                  <a:lnTo>
                    <a:pt x="136343" y="147774"/>
                  </a:lnTo>
                  <a:lnTo>
                    <a:pt x="136343" y="148590"/>
                  </a:lnTo>
                  <a:lnTo>
                    <a:pt x="136343" y="149406"/>
                  </a:lnTo>
                  <a:lnTo>
                    <a:pt x="137160" y="151039"/>
                  </a:lnTo>
                  <a:lnTo>
                    <a:pt x="135527" y="153488"/>
                  </a:lnTo>
                  <a:lnTo>
                    <a:pt x="137160" y="153488"/>
                  </a:lnTo>
                  <a:lnTo>
                    <a:pt x="137976" y="154305"/>
                  </a:lnTo>
                  <a:lnTo>
                    <a:pt x="138793" y="155938"/>
                  </a:lnTo>
                  <a:lnTo>
                    <a:pt x="137976" y="157571"/>
                  </a:lnTo>
                  <a:lnTo>
                    <a:pt x="137160" y="158387"/>
                  </a:lnTo>
                  <a:lnTo>
                    <a:pt x="134711" y="161653"/>
                  </a:lnTo>
                  <a:lnTo>
                    <a:pt x="133894" y="163286"/>
                  </a:lnTo>
                  <a:lnTo>
                    <a:pt x="132261" y="164102"/>
                  </a:lnTo>
                  <a:lnTo>
                    <a:pt x="132261" y="165735"/>
                  </a:lnTo>
                  <a:lnTo>
                    <a:pt x="131445" y="167368"/>
                  </a:lnTo>
                  <a:lnTo>
                    <a:pt x="127363" y="172266"/>
                  </a:lnTo>
                  <a:lnTo>
                    <a:pt x="126546" y="173083"/>
                  </a:lnTo>
                  <a:lnTo>
                    <a:pt x="123281" y="180431"/>
                  </a:lnTo>
                  <a:lnTo>
                    <a:pt x="120831" y="183696"/>
                  </a:lnTo>
                  <a:lnTo>
                    <a:pt x="120015" y="184513"/>
                  </a:lnTo>
                  <a:lnTo>
                    <a:pt x="118382" y="185329"/>
                  </a:lnTo>
                  <a:lnTo>
                    <a:pt x="115116" y="186962"/>
                  </a:lnTo>
                  <a:lnTo>
                    <a:pt x="113483" y="188595"/>
                  </a:lnTo>
                  <a:lnTo>
                    <a:pt x="111850" y="190228"/>
                  </a:lnTo>
                  <a:lnTo>
                    <a:pt x="110218" y="190228"/>
                  </a:lnTo>
                  <a:lnTo>
                    <a:pt x="110218" y="191044"/>
                  </a:lnTo>
                  <a:lnTo>
                    <a:pt x="111034" y="191044"/>
                  </a:lnTo>
                  <a:lnTo>
                    <a:pt x="111850" y="191861"/>
                  </a:lnTo>
                  <a:lnTo>
                    <a:pt x="111034" y="192677"/>
                  </a:lnTo>
                  <a:lnTo>
                    <a:pt x="110218" y="193494"/>
                  </a:lnTo>
                  <a:lnTo>
                    <a:pt x="109401" y="193494"/>
                  </a:lnTo>
                  <a:lnTo>
                    <a:pt x="108585" y="194310"/>
                  </a:lnTo>
                  <a:lnTo>
                    <a:pt x="111034" y="193494"/>
                  </a:lnTo>
                  <a:lnTo>
                    <a:pt x="111850" y="194310"/>
                  </a:lnTo>
                  <a:lnTo>
                    <a:pt x="111850" y="195126"/>
                  </a:lnTo>
                  <a:lnTo>
                    <a:pt x="111850" y="195943"/>
                  </a:lnTo>
                  <a:lnTo>
                    <a:pt x="112667" y="197576"/>
                  </a:lnTo>
                  <a:lnTo>
                    <a:pt x="115116" y="198392"/>
                  </a:lnTo>
                  <a:lnTo>
                    <a:pt x="117565" y="198392"/>
                  </a:lnTo>
                  <a:lnTo>
                    <a:pt x="117565" y="199209"/>
                  </a:lnTo>
                  <a:lnTo>
                    <a:pt x="117565" y="201658"/>
                  </a:lnTo>
                  <a:lnTo>
                    <a:pt x="117565" y="202474"/>
                  </a:lnTo>
                  <a:lnTo>
                    <a:pt x="116749" y="203291"/>
                  </a:lnTo>
                  <a:lnTo>
                    <a:pt x="115932" y="203291"/>
                  </a:lnTo>
                  <a:lnTo>
                    <a:pt x="114300" y="203291"/>
                  </a:lnTo>
                  <a:lnTo>
                    <a:pt x="112667" y="202474"/>
                  </a:lnTo>
                  <a:lnTo>
                    <a:pt x="111850" y="200841"/>
                  </a:lnTo>
                  <a:lnTo>
                    <a:pt x="108585" y="201658"/>
                  </a:lnTo>
                  <a:lnTo>
                    <a:pt x="107768" y="201658"/>
                  </a:lnTo>
                  <a:lnTo>
                    <a:pt x="106952" y="201658"/>
                  </a:lnTo>
                  <a:lnTo>
                    <a:pt x="108585" y="200025"/>
                  </a:lnTo>
                  <a:lnTo>
                    <a:pt x="107768" y="199209"/>
                  </a:lnTo>
                  <a:lnTo>
                    <a:pt x="106952" y="199209"/>
                  </a:lnTo>
                  <a:lnTo>
                    <a:pt x="106136" y="200025"/>
                  </a:lnTo>
                  <a:lnTo>
                    <a:pt x="105319" y="200841"/>
                  </a:lnTo>
                  <a:lnTo>
                    <a:pt x="105319" y="201658"/>
                  </a:lnTo>
                  <a:lnTo>
                    <a:pt x="104503" y="202474"/>
                  </a:lnTo>
                  <a:lnTo>
                    <a:pt x="103686" y="202474"/>
                  </a:lnTo>
                  <a:lnTo>
                    <a:pt x="102054" y="201658"/>
                  </a:lnTo>
                  <a:lnTo>
                    <a:pt x="102870" y="200025"/>
                  </a:lnTo>
                  <a:lnTo>
                    <a:pt x="101237" y="198392"/>
                  </a:lnTo>
                  <a:lnTo>
                    <a:pt x="101237" y="199209"/>
                  </a:lnTo>
                  <a:lnTo>
                    <a:pt x="102870" y="201658"/>
                  </a:lnTo>
                  <a:lnTo>
                    <a:pt x="103686" y="203291"/>
                  </a:lnTo>
                  <a:lnTo>
                    <a:pt x="102054" y="204107"/>
                  </a:lnTo>
                  <a:lnTo>
                    <a:pt x="100421" y="204924"/>
                  </a:lnTo>
                  <a:lnTo>
                    <a:pt x="98788" y="205740"/>
                  </a:lnTo>
                  <a:lnTo>
                    <a:pt x="97155" y="206556"/>
                  </a:lnTo>
                  <a:lnTo>
                    <a:pt x="95522" y="208189"/>
                  </a:lnTo>
                  <a:lnTo>
                    <a:pt x="94706" y="208189"/>
                  </a:lnTo>
                  <a:lnTo>
                    <a:pt x="92256" y="208189"/>
                  </a:lnTo>
                  <a:lnTo>
                    <a:pt x="90623" y="208189"/>
                  </a:lnTo>
                  <a:lnTo>
                    <a:pt x="89807" y="209822"/>
                  </a:lnTo>
                  <a:lnTo>
                    <a:pt x="88990" y="210638"/>
                  </a:lnTo>
                  <a:lnTo>
                    <a:pt x="86541" y="210638"/>
                  </a:lnTo>
                  <a:lnTo>
                    <a:pt x="87357" y="210638"/>
                  </a:lnTo>
                  <a:lnTo>
                    <a:pt x="88174" y="211455"/>
                  </a:lnTo>
                  <a:lnTo>
                    <a:pt x="86541" y="216354"/>
                  </a:lnTo>
                  <a:lnTo>
                    <a:pt x="86541" y="218803"/>
                  </a:lnTo>
                  <a:lnTo>
                    <a:pt x="86541" y="222069"/>
                  </a:lnTo>
                  <a:lnTo>
                    <a:pt x="85725" y="225334"/>
                  </a:lnTo>
                  <a:lnTo>
                    <a:pt x="83275" y="225334"/>
                  </a:lnTo>
                  <a:lnTo>
                    <a:pt x="83275" y="226151"/>
                  </a:lnTo>
                  <a:lnTo>
                    <a:pt x="84908" y="226967"/>
                  </a:lnTo>
                  <a:lnTo>
                    <a:pt x="84908" y="228600"/>
                  </a:lnTo>
                  <a:lnTo>
                    <a:pt x="83275" y="231049"/>
                  </a:lnTo>
                  <a:lnTo>
                    <a:pt x="82459" y="232682"/>
                  </a:lnTo>
                  <a:lnTo>
                    <a:pt x="81643" y="236764"/>
                  </a:lnTo>
                  <a:lnTo>
                    <a:pt x="80010" y="240030"/>
                  </a:lnTo>
                  <a:lnTo>
                    <a:pt x="78377" y="244112"/>
                  </a:lnTo>
                  <a:lnTo>
                    <a:pt x="78377" y="244929"/>
                  </a:lnTo>
                  <a:lnTo>
                    <a:pt x="79193" y="245745"/>
                  </a:lnTo>
                  <a:lnTo>
                    <a:pt x="80010" y="246562"/>
                  </a:lnTo>
                  <a:lnTo>
                    <a:pt x="80010" y="247378"/>
                  </a:lnTo>
                  <a:lnTo>
                    <a:pt x="80010" y="248194"/>
                  </a:lnTo>
                  <a:lnTo>
                    <a:pt x="79193" y="248194"/>
                  </a:lnTo>
                  <a:lnTo>
                    <a:pt x="78377" y="249011"/>
                  </a:lnTo>
                  <a:lnTo>
                    <a:pt x="74295" y="249827"/>
                  </a:lnTo>
                  <a:lnTo>
                    <a:pt x="72662" y="250644"/>
                  </a:lnTo>
                  <a:lnTo>
                    <a:pt x="71846" y="253093"/>
                  </a:lnTo>
                  <a:lnTo>
                    <a:pt x="70213" y="254726"/>
                  </a:lnTo>
                  <a:lnTo>
                    <a:pt x="66131" y="258808"/>
                  </a:lnTo>
                  <a:lnTo>
                    <a:pt x="63681" y="262074"/>
                  </a:lnTo>
                  <a:lnTo>
                    <a:pt x="62865" y="262890"/>
                  </a:lnTo>
                  <a:lnTo>
                    <a:pt x="62048" y="263706"/>
                  </a:lnTo>
                  <a:lnTo>
                    <a:pt x="56333" y="265339"/>
                  </a:lnTo>
                  <a:lnTo>
                    <a:pt x="52251" y="265339"/>
                  </a:lnTo>
                  <a:lnTo>
                    <a:pt x="49802" y="264523"/>
                  </a:lnTo>
                  <a:lnTo>
                    <a:pt x="47353" y="263706"/>
                  </a:lnTo>
                  <a:lnTo>
                    <a:pt x="46536" y="263706"/>
                  </a:lnTo>
                  <a:lnTo>
                    <a:pt x="44087" y="264523"/>
                  </a:lnTo>
                  <a:lnTo>
                    <a:pt x="43271" y="265339"/>
                  </a:lnTo>
                  <a:lnTo>
                    <a:pt x="41638" y="264523"/>
                  </a:lnTo>
                  <a:lnTo>
                    <a:pt x="40005" y="265339"/>
                  </a:lnTo>
                  <a:lnTo>
                    <a:pt x="39188" y="265339"/>
                  </a:lnTo>
                  <a:lnTo>
                    <a:pt x="38372" y="264523"/>
                  </a:lnTo>
                  <a:lnTo>
                    <a:pt x="38372" y="262890"/>
                  </a:lnTo>
                  <a:lnTo>
                    <a:pt x="38372" y="262074"/>
                  </a:lnTo>
                  <a:lnTo>
                    <a:pt x="37556" y="261257"/>
                  </a:lnTo>
                  <a:lnTo>
                    <a:pt x="36739" y="260441"/>
                  </a:lnTo>
                  <a:lnTo>
                    <a:pt x="35923" y="259624"/>
                  </a:lnTo>
                  <a:lnTo>
                    <a:pt x="34290" y="259624"/>
                  </a:lnTo>
                  <a:lnTo>
                    <a:pt x="31024" y="259624"/>
                  </a:lnTo>
                  <a:lnTo>
                    <a:pt x="30207" y="259624"/>
                  </a:lnTo>
                  <a:lnTo>
                    <a:pt x="29391" y="257175"/>
                  </a:lnTo>
                  <a:lnTo>
                    <a:pt x="28575" y="256359"/>
                  </a:lnTo>
                  <a:lnTo>
                    <a:pt x="26125" y="255542"/>
                  </a:lnTo>
                  <a:lnTo>
                    <a:pt x="25309" y="255542"/>
                  </a:lnTo>
                  <a:lnTo>
                    <a:pt x="23676" y="257175"/>
                  </a:lnTo>
                  <a:lnTo>
                    <a:pt x="22860" y="257175"/>
                  </a:lnTo>
                  <a:lnTo>
                    <a:pt x="18778" y="257175"/>
                  </a:lnTo>
                  <a:lnTo>
                    <a:pt x="14696" y="256359"/>
                  </a:lnTo>
                  <a:lnTo>
                    <a:pt x="13063" y="255542"/>
                  </a:lnTo>
                  <a:lnTo>
                    <a:pt x="13063" y="253909"/>
                  </a:lnTo>
                  <a:lnTo>
                    <a:pt x="16329" y="249827"/>
                  </a:lnTo>
                  <a:lnTo>
                    <a:pt x="15512" y="250644"/>
                  </a:lnTo>
                  <a:lnTo>
                    <a:pt x="13063" y="252276"/>
                  </a:lnTo>
                  <a:lnTo>
                    <a:pt x="11430" y="252276"/>
                  </a:lnTo>
                  <a:lnTo>
                    <a:pt x="13063" y="250644"/>
                  </a:lnTo>
                  <a:lnTo>
                    <a:pt x="13063" y="249827"/>
                  </a:lnTo>
                  <a:lnTo>
                    <a:pt x="13063" y="249011"/>
                  </a:lnTo>
                  <a:lnTo>
                    <a:pt x="11430" y="250644"/>
                  </a:lnTo>
                  <a:lnTo>
                    <a:pt x="9797" y="250644"/>
                  </a:lnTo>
                  <a:lnTo>
                    <a:pt x="9797" y="249011"/>
                  </a:lnTo>
                  <a:lnTo>
                    <a:pt x="9797" y="247378"/>
                  </a:lnTo>
                  <a:lnTo>
                    <a:pt x="9797" y="246562"/>
                  </a:lnTo>
                  <a:lnTo>
                    <a:pt x="15512" y="245745"/>
                  </a:lnTo>
                  <a:lnTo>
                    <a:pt x="17145" y="244929"/>
                  </a:lnTo>
                  <a:lnTo>
                    <a:pt x="17961" y="244112"/>
                  </a:lnTo>
                  <a:lnTo>
                    <a:pt x="14696" y="244112"/>
                  </a:lnTo>
                  <a:lnTo>
                    <a:pt x="14696" y="242479"/>
                  </a:lnTo>
                  <a:lnTo>
                    <a:pt x="15512" y="241663"/>
                  </a:lnTo>
                  <a:lnTo>
                    <a:pt x="17961" y="240030"/>
                  </a:lnTo>
                  <a:lnTo>
                    <a:pt x="16329" y="240846"/>
                  </a:lnTo>
                  <a:lnTo>
                    <a:pt x="13879" y="240846"/>
                  </a:lnTo>
                  <a:lnTo>
                    <a:pt x="13879" y="239213"/>
                  </a:lnTo>
                  <a:lnTo>
                    <a:pt x="14696" y="237581"/>
                  </a:lnTo>
                  <a:lnTo>
                    <a:pt x="17145" y="237581"/>
                  </a:lnTo>
                  <a:lnTo>
                    <a:pt x="16329" y="236764"/>
                  </a:lnTo>
                  <a:lnTo>
                    <a:pt x="16329" y="235131"/>
                  </a:lnTo>
                  <a:lnTo>
                    <a:pt x="17145" y="235131"/>
                  </a:lnTo>
                  <a:lnTo>
                    <a:pt x="19594" y="236764"/>
                  </a:lnTo>
                  <a:lnTo>
                    <a:pt x="21227" y="237581"/>
                  </a:lnTo>
                  <a:lnTo>
                    <a:pt x="20411" y="235948"/>
                  </a:lnTo>
                  <a:lnTo>
                    <a:pt x="20411" y="235131"/>
                  </a:lnTo>
                  <a:lnTo>
                    <a:pt x="21227" y="235131"/>
                  </a:lnTo>
                  <a:lnTo>
                    <a:pt x="22860" y="235131"/>
                  </a:lnTo>
                  <a:lnTo>
                    <a:pt x="22860" y="235131"/>
                  </a:lnTo>
                  <a:lnTo>
                    <a:pt x="21227" y="235131"/>
                  </a:lnTo>
                  <a:lnTo>
                    <a:pt x="19594" y="234315"/>
                  </a:lnTo>
                  <a:lnTo>
                    <a:pt x="19594" y="233499"/>
                  </a:lnTo>
                  <a:lnTo>
                    <a:pt x="19594" y="231866"/>
                  </a:lnTo>
                  <a:lnTo>
                    <a:pt x="21227" y="230233"/>
                  </a:lnTo>
                  <a:lnTo>
                    <a:pt x="22043" y="231049"/>
                  </a:lnTo>
                  <a:lnTo>
                    <a:pt x="22860" y="231049"/>
                  </a:lnTo>
                  <a:lnTo>
                    <a:pt x="22043" y="230233"/>
                  </a:lnTo>
                  <a:lnTo>
                    <a:pt x="21227" y="229416"/>
                  </a:lnTo>
                  <a:lnTo>
                    <a:pt x="21227" y="228600"/>
                  </a:lnTo>
                  <a:lnTo>
                    <a:pt x="24493" y="225334"/>
                  </a:lnTo>
                  <a:lnTo>
                    <a:pt x="25309" y="228600"/>
                  </a:lnTo>
                  <a:lnTo>
                    <a:pt x="25309" y="227784"/>
                  </a:lnTo>
                  <a:lnTo>
                    <a:pt x="25309" y="226967"/>
                  </a:lnTo>
                  <a:lnTo>
                    <a:pt x="24493" y="226151"/>
                  </a:lnTo>
                  <a:lnTo>
                    <a:pt x="24493" y="225334"/>
                  </a:lnTo>
                  <a:lnTo>
                    <a:pt x="25309" y="224518"/>
                  </a:lnTo>
                  <a:lnTo>
                    <a:pt x="26942" y="223701"/>
                  </a:lnTo>
                  <a:lnTo>
                    <a:pt x="28575" y="221252"/>
                  </a:lnTo>
                  <a:lnTo>
                    <a:pt x="30207" y="220436"/>
                  </a:lnTo>
                  <a:lnTo>
                    <a:pt x="31024" y="221252"/>
                  </a:lnTo>
                  <a:lnTo>
                    <a:pt x="31840" y="222069"/>
                  </a:lnTo>
                  <a:lnTo>
                    <a:pt x="31840" y="221252"/>
                  </a:lnTo>
                  <a:lnTo>
                    <a:pt x="31024" y="220436"/>
                  </a:lnTo>
                  <a:lnTo>
                    <a:pt x="31024" y="217987"/>
                  </a:lnTo>
                  <a:lnTo>
                    <a:pt x="33473" y="214721"/>
                  </a:lnTo>
                  <a:lnTo>
                    <a:pt x="36739" y="211455"/>
                  </a:lnTo>
                  <a:lnTo>
                    <a:pt x="39188" y="208189"/>
                  </a:lnTo>
                  <a:lnTo>
                    <a:pt x="40821" y="207373"/>
                  </a:lnTo>
                  <a:lnTo>
                    <a:pt x="44087" y="205740"/>
                  </a:lnTo>
                  <a:lnTo>
                    <a:pt x="46536" y="206556"/>
                  </a:lnTo>
                  <a:lnTo>
                    <a:pt x="47353" y="206556"/>
                  </a:lnTo>
                  <a:lnTo>
                    <a:pt x="50618" y="204107"/>
                  </a:lnTo>
                  <a:lnTo>
                    <a:pt x="52251" y="203291"/>
                  </a:lnTo>
                  <a:lnTo>
                    <a:pt x="53068" y="204107"/>
                  </a:lnTo>
                  <a:lnTo>
                    <a:pt x="53884" y="204107"/>
                  </a:lnTo>
                  <a:lnTo>
                    <a:pt x="53068" y="201658"/>
                  </a:lnTo>
                  <a:lnTo>
                    <a:pt x="53884" y="200841"/>
                  </a:lnTo>
                  <a:lnTo>
                    <a:pt x="56333" y="199209"/>
                  </a:lnTo>
                  <a:lnTo>
                    <a:pt x="59599" y="197576"/>
                  </a:lnTo>
                  <a:lnTo>
                    <a:pt x="62048" y="196759"/>
                  </a:lnTo>
                  <a:lnTo>
                    <a:pt x="63681" y="195943"/>
                  </a:lnTo>
                  <a:lnTo>
                    <a:pt x="64498" y="195943"/>
                  </a:lnTo>
                  <a:lnTo>
                    <a:pt x="64498" y="195126"/>
                  </a:lnTo>
                  <a:lnTo>
                    <a:pt x="64498" y="194310"/>
                  </a:lnTo>
                  <a:lnTo>
                    <a:pt x="65314" y="194310"/>
                  </a:lnTo>
                  <a:lnTo>
                    <a:pt x="65314" y="194310"/>
                  </a:lnTo>
                  <a:lnTo>
                    <a:pt x="64498" y="193494"/>
                  </a:lnTo>
                  <a:lnTo>
                    <a:pt x="66947" y="191861"/>
                  </a:lnTo>
                  <a:lnTo>
                    <a:pt x="68580" y="190228"/>
                  </a:lnTo>
                  <a:lnTo>
                    <a:pt x="69396" y="190228"/>
                  </a:lnTo>
                  <a:lnTo>
                    <a:pt x="70213" y="189412"/>
                  </a:lnTo>
                  <a:lnTo>
                    <a:pt x="71029" y="187779"/>
                  </a:lnTo>
                  <a:lnTo>
                    <a:pt x="71846" y="186962"/>
                  </a:lnTo>
                  <a:lnTo>
                    <a:pt x="72662" y="186962"/>
                  </a:lnTo>
                  <a:lnTo>
                    <a:pt x="73479" y="187779"/>
                  </a:lnTo>
                  <a:lnTo>
                    <a:pt x="73479" y="186962"/>
                  </a:lnTo>
                  <a:lnTo>
                    <a:pt x="72662" y="186146"/>
                  </a:lnTo>
                  <a:lnTo>
                    <a:pt x="74295" y="185329"/>
                  </a:lnTo>
                  <a:lnTo>
                    <a:pt x="75928" y="184513"/>
                  </a:lnTo>
                  <a:lnTo>
                    <a:pt x="77561" y="185329"/>
                  </a:lnTo>
                  <a:lnTo>
                    <a:pt x="79193" y="186146"/>
                  </a:lnTo>
                  <a:lnTo>
                    <a:pt x="77561" y="185329"/>
                  </a:lnTo>
                  <a:lnTo>
                    <a:pt x="77561" y="184513"/>
                  </a:lnTo>
                  <a:lnTo>
                    <a:pt x="79193" y="183696"/>
                  </a:lnTo>
                  <a:lnTo>
                    <a:pt x="80010" y="183696"/>
                  </a:lnTo>
                  <a:lnTo>
                    <a:pt x="80826" y="185329"/>
                  </a:lnTo>
                  <a:lnTo>
                    <a:pt x="80826" y="183696"/>
                  </a:lnTo>
                  <a:lnTo>
                    <a:pt x="80826" y="182880"/>
                  </a:lnTo>
                  <a:lnTo>
                    <a:pt x="82459" y="181247"/>
                  </a:lnTo>
                  <a:lnTo>
                    <a:pt x="84908" y="177981"/>
                  </a:lnTo>
                  <a:lnTo>
                    <a:pt x="85725" y="178798"/>
                  </a:lnTo>
                  <a:lnTo>
                    <a:pt x="85725" y="180431"/>
                  </a:lnTo>
                  <a:lnTo>
                    <a:pt x="85725" y="182063"/>
                  </a:lnTo>
                  <a:lnTo>
                    <a:pt x="86541" y="181247"/>
                  </a:lnTo>
                  <a:lnTo>
                    <a:pt x="86541" y="179614"/>
                  </a:lnTo>
                  <a:lnTo>
                    <a:pt x="86541" y="177165"/>
                  </a:lnTo>
                  <a:lnTo>
                    <a:pt x="88990" y="173083"/>
                  </a:lnTo>
                  <a:lnTo>
                    <a:pt x="89807" y="172266"/>
                  </a:lnTo>
                  <a:lnTo>
                    <a:pt x="90623" y="172266"/>
                  </a:lnTo>
                  <a:lnTo>
                    <a:pt x="91440" y="172266"/>
                  </a:lnTo>
                  <a:lnTo>
                    <a:pt x="91440" y="171450"/>
                  </a:lnTo>
                  <a:lnTo>
                    <a:pt x="90623" y="170634"/>
                  </a:lnTo>
                  <a:lnTo>
                    <a:pt x="91440" y="168184"/>
                  </a:lnTo>
                  <a:lnTo>
                    <a:pt x="92256" y="165735"/>
                  </a:lnTo>
                  <a:lnTo>
                    <a:pt x="93073" y="163286"/>
                  </a:lnTo>
                  <a:lnTo>
                    <a:pt x="93889" y="160837"/>
                  </a:lnTo>
                  <a:lnTo>
                    <a:pt x="94706" y="156754"/>
                  </a:lnTo>
                  <a:lnTo>
                    <a:pt x="95522" y="155938"/>
                  </a:lnTo>
                  <a:lnTo>
                    <a:pt x="97971" y="155938"/>
                  </a:lnTo>
                  <a:lnTo>
                    <a:pt x="98788" y="155121"/>
                  </a:lnTo>
                  <a:lnTo>
                    <a:pt x="100421" y="153488"/>
                  </a:lnTo>
                  <a:lnTo>
                    <a:pt x="102054" y="151039"/>
                  </a:lnTo>
                  <a:lnTo>
                    <a:pt x="102870" y="148590"/>
                  </a:lnTo>
                  <a:lnTo>
                    <a:pt x="104503" y="142875"/>
                  </a:lnTo>
                  <a:lnTo>
                    <a:pt x="105319" y="137160"/>
                  </a:lnTo>
                  <a:lnTo>
                    <a:pt x="107768" y="133078"/>
                  </a:lnTo>
                  <a:lnTo>
                    <a:pt x="111034" y="129812"/>
                  </a:lnTo>
                  <a:lnTo>
                    <a:pt x="113483" y="127363"/>
                  </a:lnTo>
                  <a:lnTo>
                    <a:pt x="114300" y="126546"/>
                  </a:lnTo>
                  <a:lnTo>
                    <a:pt x="115932" y="126546"/>
                  </a:lnTo>
                  <a:lnTo>
                    <a:pt x="117565" y="127363"/>
                  </a:lnTo>
                  <a:lnTo>
                    <a:pt x="114300" y="128179"/>
                  </a:lnTo>
                  <a:lnTo>
                    <a:pt x="114300" y="129812"/>
                  </a:lnTo>
                  <a:lnTo>
                    <a:pt x="114300" y="131445"/>
                  </a:lnTo>
                  <a:lnTo>
                    <a:pt x="114300" y="132262"/>
                  </a:lnTo>
                  <a:lnTo>
                    <a:pt x="115116" y="133078"/>
                  </a:lnTo>
                  <a:lnTo>
                    <a:pt x="116749" y="133894"/>
                  </a:lnTo>
                  <a:lnTo>
                    <a:pt x="118382" y="134711"/>
                  </a:lnTo>
                  <a:lnTo>
                    <a:pt x="119198" y="137160"/>
                  </a:lnTo>
                  <a:lnTo>
                    <a:pt x="119198" y="139609"/>
                  </a:lnTo>
                  <a:lnTo>
                    <a:pt x="119198" y="142059"/>
                  </a:lnTo>
                  <a:lnTo>
                    <a:pt x="118382" y="144508"/>
                  </a:lnTo>
                  <a:close/>
                  <a:moveTo>
                    <a:pt x="131445" y="135527"/>
                  </a:moveTo>
                  <a:lnTo>
                    <a:pt x="128996" y="137160"/>
                  </a:lnTo>
                  <a:lnTo>
                    <a:pt x="128996" y="136344"/>
                  </a:lnTo>
                  <a:lnTo>
                    <a:pt x="129812" y="134711"/>
                  </a:lnTo>
                  <a:lnTo>
                    <a:pt x="130629" y="133894"/>
                  </a:lnTo>
                  <a:lnTo>
                    <a:pt x="131445" y="133894"/>
                  </a:lnTo>
                  <a:lnTo>
                    <a:pt x="132261" y="133078"/>
                  </a:lnTo>
                  <a:lnTo>
                    <a:pt x="132261" y="134711"/>
                  </a:lnTo>
                  <a:lnTo>
                    <a:pt x="131445" y="135527"/>
                  </a:lnTo>
                  <a:close/>
                  <a:moveTo>
                    <a:pt x="17145" y="232682"/>
                  </a:moveTo>
                  <a:lnTo>
                    <a:pt x="17961" y="235131"/>
                  </a:lnTo>
                  <a:lnTo>
                    <a:pt x="16329" y="234315"/>
                  </a:lnTo>
                  <a:lnTo>
                    <a:pt x="15512" y="233499"/>
                  </a:lnTo>
                  <a:lnTo>
                    <a:pt x="17145" y="232682"/>
                  </a:lnTo>
                  <a:lnTo>
                    <a:pt x="17145" y="232682"/>
                  </a:lnTo>
                  <a:close/>
                  <a:moveTo>
                    <a:pt x="13063" y="243296"/>
                  </a:moveTo>
                  <a:lnTo>
                    <a:pt x="13063" y="244112"/>
                  </a:lnTo>
                  <a:lnTo>
                    <a:pt x="13063" y="244929"/>
                  </a:lnTo>
                  <a:lnTo>
                    <a:pt x="12246" y="244929"/>
                  </a:lnTo>
                  <a:lnTo>
                    <a:pt x="11430" y="244929"/>
                  </a:lnTo>
                  <a:lnTo>
                    <a:pt x="10613" y="244112"/>
                  </a:lnTo>
                  <a:lnTo>
                    <a:pt x="9797" y="244112"/>
                  </a:lnTo>
                  <a:lnTo>
                    <a:pt x="8981" y="244112"/>
                  </a:lnTo>
                  <a:lnTo>
                    <a:pt x="9797" y="242479"/>
                  </a:lnTo>
                  <a:lnTo>
                    <a:pt x="11430" y="241663"/>
                  </a:lnTo>
                  <a:lnTo>
                    <a:pt x="13063" y="243296"/>
                  </a:lnTo>
                  <a:lnTo>
                    <a:pt x="13063" y="243296"/>
                  </a:lnTo>
                  <a:close/>
                  <a:moveTo>
                    <a:pt x="36739" y="272687"/>
                  </a:moveTo>
                  <a:lnTo>
                    <a:pt x="36739" y="273504"/>
                  </a:lnTo>
                  <a:lnTo>
                    <a:pt x="35106" y="273504"/>
                  </a:lnTo>
                  <a:lnTo>
                    <a:pt x="35106" y="274320"/>
                  </a:lnTo>
                  <a:lnTo>
                    <a:pt x="36739" y="275137"/>
                  </a:lnTo>
                  <a:lnTo>
                    <a:pt x="37556" y="275953"/>
                  </a:lnTo>
                  <a:lnTo>
                    <a:pt x="39188" y="275953"/>
                  </a:lnTo>
                  <a:lnTo>
                    <a:pt x="39188" y="276769"/>
                  </a:lnTo>
                  <a:lnTo>
                    <a:pt x="39188" y="277586"/>
                  </a:lnTo>
                  <a:lnTo>
                    <a:pt x="38372" y="278402"/>
                  </a:lnTo>
                  <a:lnTo>
                    <a:pt x="35923" y="278402"/>
                  </a:lnTo>
                  <a:lnTo>
                    <a:pt x="34290" y="280035"/>
                  </a:lnTo>
                  <a:lnTo>
                    <a:pt x="32657" y="280035"/>
                  </a:lnTo>
                  <a:lnTo>
                    <a:pt x="31840" y="280035"/>
                  </a:lnTo>
                  <a:lnTo>
                    <a:pt x="30207" y="281668"/>
                  </a:lnTo>
                  <a:lnTo>
                    <a:pt x="28575" y="282484"/>
                  </a:lnTo>
                  <a:lnTo>
                    <a:pt x="27758" y="282484"/>
                  </a:lnTo>
                  <a:lnTo>
                    <a:pt x="27758" y="280851"/>
                  </a:lnTo>
                  <a:lnTo>
                    <a:pt x="29391" y="279219"/>
                  </a:lnTo>
                  <a:lnTo>
                    <a:pt x="29391" y="277586"/>
                  </a:lnTo>
                  <a:lnTo>
                    <a:pt x="29391" y="276769"/>
                  </a:lnTo>
                  <a:lnTo>
                    <a:pt x="31024" y="275953"/>
                  </a:lnTo>
                  <a:lnTo>
                    <a:pt x="31024" y="274320"/>
                  </a:lnTo>
                  <a:lnTo>
                    <a:pt x="31840" y="273504"/>
                  </a:lnTo>
                  <a:lnTo>
                    <a:pt x="31024" y="271054"/>
                  </a:lnTo>
                  <a:lnTo>
                    <a:pt x="31024" y="268605"/>
                  </a:lnTo>
                  <a:lnTo>
                    <a:pt x="33473" y="268605"/>
                  </a:lnTo>
                  <a:lnTo>
                    <a:pt x="36739" y="272687"/>
                  </a:lnTo>
                  <a:close/>
                  <a:moveTo>
                    <a:pt x="4898" y="369842"/>
                  </a:moveTo>
                  <a:lnTo>
                    <a:pt x="4898" y="372291"/>
                  </a:lnTo>
                  <a:lnTo>
                    <a:pt x="4082" y="372291"/>
                  </a:lnTo>
                  <a:lnTo>
                    <a:pt x="2449" y="371475"/>
                  </a:lnTo>
                  <a:lnTo>
                    <a:pt x="1632" y="370659"/>
                  </a:lnTo>
                  <a:lnTo>
                    <a:pt x="1632" y="370659"/>
                  </a:lnTo>
                  <a:lnTo>
                    <a:pt x="816" y="371475"/>
                  </a:lnTo>
                  <a:lnTo>
                    <a:pt x="0" y="371475"/>
                  </a:lnTo>
                  <a:lnTo>
                    <a:pt x="0" y="371475"/>
                  </a:lnTo>
                  <a:lnTo>
                    <a:pt x="816" y="370659"/>
                  </a:lnTo>
                  <a:lnTo>
                    <a:pt x="3265" y="368209"/>
                  </a:lnTo>
                  <a:lnTo>
                    <a:pt x="4082" y="365760"/>
                  </a:lnTo>
                  <a:lnTo>
                    <a:pt x="4082" y="364944"/>
                  </a:lnTo>
                  <a:lnTo>
                    <a:pt x="6531" y="364944"/>
                  </a:lnTo>
                  <a:lnTo>
                    <a:pt x="7348" y="364944"/>
                  </a:lnTo>
                  <a:lnTo>
                    <a:pt x="7348" y="364944"/>
                  </a:lnTo>
                  <a:lnTo>
                    <a:pt x="7348" y="365760"/>
                  </a:lnTo>
                  <a:lnTo>
                    <a:pt x="6531" y="366576"/>
                  </a:lnTo>
                  <a:lnTo>
                    <a:pt x="6531" y="367393"/>
                  </a:lnTo>
                  <a:lnTo>
                    <a:pt x="6531" y="368209"/>
                  </a:lnTo>
                  <a:lnTo>
                    <a:pt x="5715" y="369026"/>
                  </a:lnTo>
                  <a:lnTo>
                    <a:pt x="4898" y="369842"/>
                  </a:lnTo>
                  <a:lnTo>
                    <a:pt x="4898" y="369842"/>
                  </a:lnTo>
                  <a:close/>
                  <a:moveTo>
                    <a:pt x="53884" y="416379"/>
                  </a:moveTo>
                  <a:lnTo>
                    <a:pt x="54700" y="418012"/>
                  </a:lnTo>
                  <a:lnTo>
                    <a:pt x="53068" y="418828"/>
                  </a:lnTo>
                  <a:lnTo>
                    <a:pt x="52251" y="418012"/>
                  </a:lnTo>
                  <a:lnTo>
                    <a:pt x="51435" y="417195"/>
                  </a:lnTo>
                  <a:lnTo>
                    <a:pt x="51435" y="416379"/>
                  </a:lnTo>
                  <a:lnTo>
                    <a:pt x="52251" y="416379"/>
                  </a:lnTo>
                  <a:lnTo>
                    <a:pt x="53068" y="416379"/>
                  </a:lnTo>
                  <a:lnTo>
                    <a:pt x="53884" y="416379"/>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67" name="Freeform: Shape 366">
              <a:extLst>
                <a:ext uri="{FF2B5EF4-FFF2-40B4-BE49-F238E27FC236}">
                  <a16:creationId xmlns:a16="http://schemas.microsoft.com/office/drawing/2014/main" id="{FDB45FCD-417D-CA86-6498-19EDD42B0F3F}"/>
                </a:ext>
              </a:extLst>
            </p:cNvPr>
            <p:cNvSpPr/>
            <p:nvPr/>
          </p:nvSpPr>
          <p:spPr>
            <a:xfrm>
              <a:off x="3008539" y="4061731"/>
              <a:ext cx="92256" cy="39188"/>
            </a:xfrm>
            <a:custGeom>
              <a:avLst/>
              <a:gdLst>
                <a:gd name="connsiteX0" fmla="*/ 91440 w 92256"/>
                <a:gd name="connsiteY0" fmla="*/ 14696 h 39188"/>
                <a:gd name="connsiteX1" fmla="*/ 91440 w 92256"/>
                <a:gd name="connsiteY1" fmla="*/ 14696 h 39188"/>
                <a:gd name="connsiteX2" fmla="*/ 89807 w 92256"/>
                <a:gd name="connsiteY2" fmla="*/ 16329 h 39188"/>
                <a:gd name="connsiteX3" fmla="*/ 88991 w 92256"/>
                <a:gd name="connsiteY3" fmla="*/ 17145 h 39188"/>
                <a:gd name="connsiteX4" fmla="*/ 89807 w 92256"/>
                <a:gd name="connsiteY4" fmla="*/ 17962 h 39188"/>
                <a:gd name="connsiteX5" fmla="*/ 89807 w 92256"/>
                <a:gd name="connsiteY5" fmla="*/ 19594 h 39188"/>
                <a:gd name="connsiteX6" fmla="*/ 90624 w 92256"/>
                <a:gd name="connsiteY6" fmla="*/ 21227 h 39188"/>
                <a:gd name="connsiteX7" fmla="*/ 91440 w 92256"/>
                <a:gd name="connsiteY7" fmla="*/ 22860 h 39188"/>
                <a:gd name="connsiteX8" fmla="*/ 92256 w 92256"/>
                <a:gd name="connsiteY8" fmla="*/ 25309 h 39188"/>
                <a:gd name="connsiteX9" fmla="*/ 92256 w 92256"/>
                <a:gd name="connsiteY9" fmla="*/ 26126 h 39188"/>
                <a:gd name="connsiteX10" fmla="*/ 92256 w 92256"/>
                <a:gd name="connsiteY10" fmla="*/ 26942 h 39188"/>
                <a:gd name="connsiteX11" fmla="*/ 91440 w 92256"/>
                <a:gd name="connsiteY11" fmla="*/ 26942 h 39188"/>
                <a:gd name="connsiteX12" fmla="*/ 90624 w 92256"/>
                <a:gd name="connsiteY12" fmla="*/ 27759 h 39188"/>
                <a:gd name="connsiteX13" fmla="*/ 90624 w 92256"/>
                <a:gd name="connsiteY13" fmla="*/ 29391 h 39188"/>
                <a:gd name="connsiteX14" fmla="*/ 90624 w 92256"/>
                <a:gd name="connsiteY14" fmla="*/ 30208 h 39188"/>
                <a:gd name="connsiteX15" fmla="*/ 87358 w 92256"/>
                <a:gd name="connsiteY15" fmla="*/ 32657 h 39188"/>
                <a:gd name="connsiteX16" fmla="*/ 86541 w 92256"/>
                <a:gd name="connsiteY16" fmla="*/ 32657 h 39188"/>
                <a:gd name="connsiteX17" fmla="*/ 85725 w 92256"/>
                <a:gd name="connsiteY17" fmla="*/ 32657 h 39188"/>
                <a:gd name="connsiteX18" fmla="*/ 84909 w 92256"/>
                <a:gd name="connsiteY18" fmla="*/ 31841 h 39188"/>
                <a:gd name="connsiteX19" fmla="*/ 84092 w 92256"/>
                <a:gd name="connsiteY19" fmla="*/ 31024 h 39188"/>
                <a:gd name="connsiteX20" fmla="*/ 83276 w 92256"/>
                <a:gd name="connsiteY20" fmla="*/ 31024 h 39188"/>
                <a:gd name="connsiteX21" fmla="*/ 83276 w 92256"/>
                <a:gd name="connsiteY21" fmla="*/ 31024 h 39188"/>
                <a:gd name="connsiteX22" fmla="*/ 83276 w 92256"/>
                <a:gd name="connsiteY22" fmla="*/ 31024 h 39188"/>
                <a:gd name="connsiteX23" fmla="*/ 83276 w 92256"/>
                <a:gd name="connsiteY23" fmla="*/ 31841 h 39188"/>
                <a:gd name="connsiteX24" fmla="*/ 84092 w 92256"/>
                <a:gd name="connsiteY24" fmla="*/ 34290 h 39188"/>
                <a:gd name="connsiteX25" fmla="*/ 84092 w 92256"/>
                <a:gd name="connsiteY25" fmla="*/ 35106 h 39188"/>
                <a:gd name="connsiteX26" fmla="*/ 83276 w 92256"/>
                <a:gd name="connsiteY26" fmla="*/ 35923 h 39188"/>
                <a:gd name="connsiteX27" fmla="*/ 82459 w 92256"/>
                <a:gd name="connsiteY27" fmla="*/ 39188 h 39188"/>
                <a:gd name="connsiteX28" fmla="*/ 81643 w 92256"/>
                <a:gd name="connsiteY28" fmla="*/ 38372 h 39188"/>
                <a:gd name="connsiteX29" fmla="*/ 77561 w 92256"/>
                <a:gd name="connsiteY29" fmla="*/ 33474 h 39188"/>
                <a:gd name="connsiteX30" fmla="*/ 74295 w 92256"/>
                <a:gd name="connsiteY30" fmla="*/ 27759 h 39188"/>
                <a:gd name="connsiteX31" fmla="*/ 73479 w 92256"/>
                <a:gd name="connsiteY31" fmla="*/ 25309 h 39188"/>
                <a:gd name="connsiteX32" fmla="*/ 74295 w 92256"/>
                <a:gd name="connsiteY32" fmla="*/ 25309 h 39188"/>
                <a:gd name="connsiteX33" fmla="*/ 75112 w 92256"/>
                <a:gd name="connsiteY33" fmla="*/ 25309 h 39188"/>
                <a:gd name="connsiteX34" fmla="*/ 75928 w 92256"/>
                <a:gd name="connsiteY34" fmla="*/ 24493 h 39188"/>
                <a:gd name="connsiteX35" fmla="*/ 76744 w 92256"/>
                <a:gd name="connsiteY35" fmla="*/ 23676 h 39188"/>
                <a:gd name="connsiteX36" fmla="*/ 75928 w 92256"/>
                <a:gd name="connsiteY36" fmla="*/ 22044 h 39188"/>
                <a:gd name="connsiteX37" fmla="*/ 77561 w 92256"/>
                <a:gd name="connsiteY37" fmla="*/ 20411 h 39188"/>
                <a:gd name="connsiteX38" fmla="*/ 78377 w 92256"/>
                <a:gd name="connsiteY38" fmla="*/ 19594 h 39188"/>
                <a:gd name="connsiteX39" fmla="*/ 79194 w 92256"/>
                <a:gd name="connsiteY39" fmla="*/ 19594 h 39188"/>
                <a:gd name="connsiteX40" fmla="*/ 80010 w 92256"/>
                <a:gd name="connsiteY40" fmla="*/ 21227 h 39188"/>
                <a:gd name="connsiteX41" fmla="*/ 81643 w 92256"/>
                <a:gd name="connsiteY41" fmla="*/ 22044 h 39188"/>
                <a:gd name="connsiteX42" fmla="*/ 83276 w 92256"/>
                <a:gd name="connsiteY42" fmla="*/ 23676 h 39188"/>
                <a:gd name="connsiteX43" fmla="*/ 84092 w 92256"/>
                <a:gd name="connsiteY43" fmla="*/ 23676 h 39188"/>
                <a:gd name="connsiteX44" fmla="*/ 82459 w 92256"/>
                <a:gd name="connsiteY44" fmla="*/ 22044 h 39188"/>
                <a:gd name="connsiteX45" fmla="*/ 80010 w 92256"/>
                <a:gd name="connsiteY45" fmla="*/ 20411 h 39188"/>
                <a:gd name="connsiteX46" fmla="*/ 79194 w 92256"/>
                <a:gd name="connsiteY46" fmla="*/ 19594 h 39188"/>
                <a:gd name="connsiteX47" fmla="*/ 78377 w 92256"/>
                <a:gd name="connsiteY47" fmla="*/ 17962 h 39188"/>
                <a:gd name="connsiteX48" fmla="*/ 77561 w 92256"/>
                <a:gd name="connsiteY48" fmla="*/ 18778 h 39188"/>
                <a:gd name="connsiteX49" fmla="*/ 76744 w 92256"/>
                <a:gd name="connsiteY49" fmla="*/ 19594 h 39188"/>
                <a:gd name="connsiteX50" fmla="*/ 75928 w 92256"/>
                <a:gd name="connsiteY50" fmla="*/ 19594 h 39188"/>
                <a:gd name="connsiteX51" fmla="*/ 75112 w 92256"/>
                <a:gd name="connsiteY51" fmla="*/ 18778 h 39188"/>
                <a:gd name="connsiteX52" fmla="*/ 75112 w 92256"/>
                <a:gd name="connsiteY52" fmla="*/ 17962 h 39188"/>
                <a:gd name="connsiteX53" fmla="*/ 73479 w 92256"/>
                <a:gd name="connsiteY53" fmla="*/ 17962 h 39188"/>
                <a:gd name="connsiteX54" fmla="*/ 73479 w 92256"/>
                <a:gd name="connsiteY54" fmla="*/ 17145 h 39188"/>
                <a:gd name="connsiteX55" fmla="*/ 72662 w 92256"/>
                <a:gd name="connsiteY55" fmla="*/ 17145 h 39188"/>
                <a:gd name="connsiteX56" fmla="*/ 72662 w 92256"/>
                <a:gd name="connsiteY56" fmla="*/ 17962 h 39188"/>
                <a:gd name="connsiteX57" fmla="*/ 72662 w 92256"/>
                <a:gd name="connsiteY57" fmla="*/ 18778 h 39188"/>
                <a:gd name="connsiteX58" fmla="*/ 72662 w 92256"/>
                <a:gd name="connsiteY58" fmla="*/ 19594 h 39188"/>
                <a:gd name="connsiteX59" fmla="*/ 71846 w 92256"/>
                <a:gd name="connsiteY59" fmla="*/ 19594 h 39188"/>
                <a:gd name="connsiteX60" fmla="*/ 71029 w 92256"/>
                <a:gd name="connsiteY60" fmla="*/ 18778 h 39188"/>
                <a:gd name="connsiteX61" fmla="*/ 70213 w 92256"/>
                <a:gd name="connsiteY61" fmla="*/ 17962 h 39188"/>
                <a:gd name="connsiteX62" fmla="*/ 69396 w 92256"/>
                <a:gd name="connsiteY62" fmla="*/ 14696 h 39188"/>
                <a:gd name="connsiteX63" fmla="*/ 67763 w 92256"/>
                <a:gd name="connsiteY63" fmla="*/ 13063 h 39188"/>
                <a:gd name="connsiteX64" fmla="*/ 66947 w 92256"/>
                <a:gd name="connsiteY64" fmla="*/ 12246 h 39188"/>
                <a:gd name="connsiteX65" fmla="*/ 66131 w 92256"/>
                <a:gd name="connsiteY65" fmla="*/ 12246 h 39188"/>
                <a:gd name="connsiteX66" fmla="*/ 65314 w 92256"/>
                <a:gd name="connsiteY66" fmla="*/ 11430 h 39188"/>
                <a:gd name="connsiteX67" fmla="*/ 63681 w 92256"/>
                <a:gd name="connsiteY67" fmla="*/ 10613 h 39188"/>
                <a:gd name="connsiteX68" fmla="*/ 62049 w 92256"/>
                <a:gd name="connsiteY68" fmla="*/ 8981 h 39188"/>
                <a:gd name="connsiteX69" fmla="*/ 59599 w 92256"/>
                <a:gd name="connsiteY69" fmla="*/ 8164 h 39188"/>
                <a:gd name="connsiteX70" fmla="*/ 57150 w 92256"/>
                <a:gd name="connsiteY70" fmla="*/ 8164 h 39188"/>
                <a:gd name="connsiteX71" fmla="*/ 53884 w 92256"/>
                <a:gd name="connsiteY71" fmla="*/ 8164 h 39188"/>
                <a:gd name="connsiteX72" fmla="*/ 53068 w 92256"/>
                <a:gd name="connsiteY72" fmla="*/ 8981 h 39188"/>
                <a:gd name="connsiteX73" fmla="*/ 52251 w 92256"/>
                <a:gd name="connsiteY73" fmla="*/ 9797 h 39188"/>
                <a:gd name="connsiteX74" fmla="*/ 52251 w 92256"/>
                <a:gd name="connsiteY74" fmla="*/ 9797 h 39188"/>
                <a:gd name="connsiteX75" fmla="*/ 50619 w 92256"/>
                <a:gd name="connsiteY75" fmla="*/ 10613 h 39188"/>
                <a:gd name="connsiteX76" fmla="*/ 49802 w 92256"/>
                <a:gd name="connsiteY76" fmla="*/ 12246 h 39188"/>
                <a:gd name="connsiteX77" fmla="*/ 48986 w 92256"/>
                <a:gd name="connsiteY77" fmla="*/ 13063 h 39188"/>
                <a:gd name="connsiteX78" fmla="*/ 48169 w 92256"/>
                <a:gd name="connsiteY78" fmla="*/ 13879 h 39188"/>
                <a:gd name="connsiteX79" fmla="*/ 48986 w 92256"/>
                <a:gd name="connsiteY79" fmla="*/ 14696 h 39188"/>
                <a:gd name="connsiteX80" fmla="*/ 42454 w 92256"/>
                <a:gd name="connsiteY80" fmla="*/ 18778 h 39188"/>
                <a:gd name="connsiteX81" fmla="*/ 44904 w 92256"/>
                <a:gd name="connsiteY81" fmla="*/ 20411 h 39188"/>
                <a:gd name="connsiteX82" fmla="*/ 42454 w 92256"/>
                <a:gd name="connsiteY82" fmla="*/ 21227 h 39188"/>
                <a:gd name="connsiteX83" fmla="*/ 41638 w 92256"/>
                <a:gd name="connsiteY83" fmla="*/ 22044 h 39188"/>
                <a:gd name="connsiteX84" fmla="*/ 40821 w 92256"/>
                <a:gd name="connsiteY84" fmla="*/ 22860 h 39188"/>
                <a:gd name="connsiteX85" fmla="*/ 40821 w 92256"/>
                <a:gd name="connsiteY85" fmla="*/ 24493 h 39188"/>
                <a:gd name="connsiteX86" fmla="*/ 40821 w 92256"/>
                <a:gd name="connsiteY86" fmla="*/ 25309 h 39188"/>
                <a:gd name="connsiteX87" fmla="*/ 41638 w 92256"/>
                <a:gd name="connsiteY87" fmla="*/ 26126 h 39188"/>
                <a:gd name="connsiteX88" fmla="*/ 42454 w 92256"/>
                <a:gd name="connsiteY88" fmla="*/ 26942 h 39188"/>
                <a:gd name="connsiteX89" fmla="*/ 44087 w 92256"/>
                <a:gd name="connsiteY89" fmla="*/ 29391 h 39188"/>
                <a:gd name="connsiteX90" fmla="*/ 47353 w 92256"/>
                <a:gd name="connsiteY90" fmla="*/ 32657 h 39188"/>
                <a:gd name="connsiteX91" fmla="*/ 48169 w 92256"/>
                <a:gd name="connsiteY91" fmla="*/ 33474 h 39188"/>
                <a:gd name="connsiteX92" fmla="*/ 48986 w 92256"/>
                <a:gd name="connsiteY92" fmla="*/ 35106 h 39188"/>
                <a:gd name="connsiteX93" fmla="*/ 48169 w 92256"/>
                <a:gd name="connsiteY93" fmla="*/ 35923 h 39188"/>
                <a:gd name="connsiteX94" fmla="*/ 47353 w 92256"/>
                <a:gd name="connsiteY94" fmla="*/ 35923 h 39188"/>
                <a:gd name="connsiteX95" fmla="*/ 44087 w 92256"/>
                <a:gd name="connsiteY95" fmla="*/ 35923 h 39188"/>
                <a:gd name="connsiteX96" fmla="*/ 43271 w 92256"/>
                <a:gd name="connsiteY96" fmla="*/ 36739 h 39188"/>
                <a:gd name="connsiteX97" fmla="*/ 43271 w 92256"/>
                <a:gd name="connsiteY97" fmla="*/ 37556 h 39188"/>
                <a:gd name="connsiteX98" fmla="*/ 42454 w 92256"/>
                <a:gd name="connsiteY98" fmla="*/ 38372 h 39188"/>
                <a:gd name="connsiteX99" fmla="*/ 38372 w 92256"/>
                <a:gd name="connsiteY99" fmla="*/ 39188 h 39188"/>
                <a:gd name="connsiteX100" fmla="*/ 35106 w 92256"/>
                <a:gd name="connsiteY100" fmla="*/ 39188 h 39188"/>
                <a:gd name="connsiteX101" fmla="*/ 34290 w 92256"/>
                <a:gd name="connsiteY101" fmla="*/ 38372 h 39188"/>
                <a:gd name="connsiteX102" fmla="*/ 34290 w 92256"/>
                <a:gd name="connsiteY102" fmla="*/ 35923 h 39188"/>
                <a:gd name="connsiteX103" fmla="*/ 32657 w 92256"/>
                <a:gd name="connsiteY103" fmla="*/ 31024 h 39188"/>
                <a:gd name="connsiteX104" fmla="*/ 31841 w 92256"/>
                <a:gd name="connsiteY104" fmla="*/ 27759 h 39188"/>
                <a:gd name="connsiteX105" fmla="*/ 31024 w 92256"/>
                <a:gd name="connsiteY105" fmla="*/ 27759 h 39188"/>
                <a:gd name="connsiteX106" fmla="*/ 30208 w 92256"/>
                <a:gd name="connsiteY106" fmla="*/ 27759 h 39188"/>
                <a:gd name="connsiteX107" fmla="*/ 30208 w 92256"/>
                <a:gd name="connsiteY107" fmla="*/ 28575 h 39188"/>
                <a:gd name="connsiteX108" fmla="*/ 30208 w 92256"/>
                <a:gd name="connsiteY108" fmla="*/ 31024 h 39188"/>
                <a:gd name="connsiteX109" fmla="*/ 30208 w 92256"/>
                <a:gd name="connsiteY109" fmla="*/ 31841 h 39188"/>
                <a:gd name="connsiteX110" fmla="*/ 29391 w 92256"/>
                <a:gd name="connsiteY110" fmla="*/ 31841 h 39188"/>
                <a:gd name="connsiteX111" fmla="*/ 27759 w 92256"/>
                <a:gd name="connsiteY111" fmla="*/ 31024 h 39188"/>
                <a:gd name="connsiteX112" fmla="*/ 25309 w 92256"/>
                <a:gd name="connsiteY112" fmla="*/ 30208 h 39188"/>
                <a:gd name="connsiteX113" fmla="*/ 22860 w 92256"/>
                <a:gd name="connsiteY113" fmla="*/ 25309 h 39188"/>
                <a:gd name="connsiteX114" fmla="*/ 22860 w 92256"/>
                <a:gd name="connsiteY114" fmla="*/ 24493 h 39188"/>
                <a:gd name="connsiteX115" fmla="*/ 22044 w 92256"/>
                <a:gd name="connsiteY115" fmla="*/ 23676 h 39188"/>
                <a:gd name="connsiteX116" fmla="*/ 19594 w 92256"/>
                <a:gd name="connsiteY116" fmla="*/ 22860 h 39188"/>
                <a:gd name="connsiteX117" fmla="*/ 17962 w 92256"/>
                <a:gd name="connsiteY117" fmla="*/ 22044 h 39188"/>
                <a:gd name="connsiteX118" fmla="*/ 16329 w 92256"/>
                <a:gd name="connsiteY118" fmla="*/ 22044 h 39188"/>
                <a:gd name="connsiteX119" fmla="*/ 15512 w 92256"/>
                <a:gd name="connsiteY119" fmla="*/ 22860 h 39188"/>
                <a:gd name="connsiteX120" fmla="*/ 14696 w 92256"/>
                <a:gd name="connsiteY120" fmla="*/ 22044 h 39188"/>
                <a:gd name="connsiteX121" fmla="*/ 14696 w 92256"/>
                <a:gd name="connsiteY121" fmla="*/ 20411 h 39188"/>
                <a:gd name="connsiteX122" fmla="*/ 12246 w 92256"/>
                <a:gd name="connsiteY122" fmla="*/ 21227 h 39188"/>
                <a:gd name="connsiteX123" fmla="*/ 9797 w 92256"/>
                <a:gd name="connsiteY123" fmla="*/ 21227 h 39188"/>
                <a:gd name="connsiteX124" fmla="*/ 7348 w 92256"/>
                <a:gd name="connsiteY124" fmla="*/ 20411 h 39188"/>
                <a:gd name="connsiteX125" fmla="*/ 5715 w 92256"/>
                <a:gd name="connsiteY125" fmla="*/ 20411 h 39188"/>
                <a:gd name="connsiteX126" fmla="*/ 4082 w 92256"/>
                <a:gd name="connsiteY126" fmla="*/ 21227 h 39188"/>
                <a:gd name="connsiteX127" fmla="*/ 4082 w 92256"/>
                <a:gd name="connsiteY127" fmla="*/ 23676 h 39188"/>
                <a:gd name="connsiteX128" fmla="*/ 3266 w 92256"/>
                <a:gd name="connsiteY128" fmla="*/ 24493 h 39188"/>
                <a:gd name="connsiteX129" fmla="*/ 3266 w 92256"/>
                <a:gd name="connsiteY129" fmla="*/ 23676 h 39188"/>
                <a:gd name="connsiteX130" fmla="*/ 2449 w 92256"/>
                <a:gd name="connsiteY130" fmla="*/ 22860 h 39188"/>
                <a:gd name="connsiteX131" fmla="*/ 1633 w 92256"/>
                <a:gd name="connsiteY131" fmla="*/ 22044 h 39188"/>
                <a:gd name="connsiteX132" fmla="*/ 0 w 92256"/>
                <a:gd name="connsiteY132" fmla="*/ 21227 h 39188"/>
                <a:gd name="connsiteX133" fmla="*/ 0 w 92256"/>
                <a:gd name="connsiteY133" fmla="*/ 21227 h 39188"/>
                <a:gd name="connsiteX134" fmla="*/ 816 w 92256"/>
                <a:gd name="connsiteY134" fmla="*/ 20411 h 39188"/>
                <a:gd name="connsiteX135" fmla="*/ 3266 w 92256"/>
                <a:gd name="connsiteY135" fmla="*/ 18778 h 39188"/>
                <a:gd name="connsiteX136" fmla="*/ 3266 w 92256"/>
                <a:gd name="connsiteY136" fmla="*/ 17962 h 39188"/>
                <a:gd name="connsiteX137" fmla="*/ 3266 w 92256"/>
                <a:gd name="connsiteY137" fmla="*/ 16329 h 39188"/>
                <a:gd name="connsiteX138" fmla="*/ 3266 w 92256"/>
                <a:gd name="connsiteY138" fmla="*/ 15512 h 39188"/>
                <a:gd name="connsiteX139" fmla="*/ 2449 w 92256"/>
                <a:gd name="connsiteY139" fmla="*/ 13879 h 39188"/>
                <a:gd name="connsiteX140" fmla="*/ 3266 w 92256"/>
                <a:gd name="connsiteY140" fmla="*/ 13063 h 39188"/>
                <a:gd name="connsiteX141" fmla="*/ 4082 w 92256"/>
                <a:gd name="connsiteY141" fmla="*/ 12246 h 39188"/>
                <a:gd name="connsiteX142" fmla="*/ 4899 w 92256"/>
                <a:gd name="connsiteY142" fmla="*/ 11430 h 39188"/>
                <a:gd name="connsiteX143" fmla="*/ 4899 w 92256"/>
                <a:gd name="connsiteY143" fmla="*/ 11430 h 39188"/>
                <a:gd name="connsiteX144" fmla="*/ 4899 w 92256"/>
                <a:gd name="connsiteY144" fmla="*/ 10613 h 39188"/>
                <a:gd name="connsiteX145" fmla="*/ 4082 w 92256"/>
                <a:gd name="connsiteY145" fmla="*/ 9797 h 39188"/>
                <a:gd name="connsiteX146" fmla="*/ 2449 w 92256"/>
                <a:gd name="connsiteY146" fmla="*/ 8981 h 39188"/>
                <a:gd name="connsiteX147" fmla="*/ 1633 w 92256"/>
                <a:gd name="connsiteY147" fmla="*/ 8981 h 39188"/>
                <a:gd name="connsiteX148" fmla="*/ 1633 w 92256"/>
                <a:gd name="connsiteY148" fmla="*/ 5715 h 39188"/>
                <a:gd name="connsiteX149" fmla="*/ 1633 w 92256"/>
                <a:gd name="connsiteY149" fmla="*/ 2449 h 39188"/>
                <a:gd name="connsiteX150" fmla="*/ 1633 w 92256"/>
                <a:gd name="connsiteY150" fmla="*/ 2449 h 39188"/>
                <a:gd name="connsiteX151" fmla="*/ 2449 w 92256"/>
                <a:gd name="connsiteY151" fmla="*/ 2449 h 39188"/>
                <a:gd name="connsiteX152" fmla="*/ 3266 w 92256"/>
                <a:gd name="connsiteY152" fmla="*/ 1633 h 39188"/>
                <a:gd name="connsiteX153" fmla="*/ 3266 w 92256"/>
                <a:gd name="connsiteY153" fmla="*/ 816 h 39188"/>
                <a:gd name="connsiteX154" fmla="*/ 4082 w 92256"/>
                <a:gd name="connsiteY154" fmla="*/ 816 h 39188"/>
                <a:gd name="connsiteX155" fmla="*/ 5715 w 92256"/>
                <a:gd name="connsiteY155" fmla="*/ 1633 h 39188"/>
                <a:gd name="connsiteX156" fmla="*/ 7348 w 92256"/>
                <a:gd name="connsiteY156" fmla="*/ 2449 h 39188"/>
                <a:gd name="connsiteX157" fmla="*/ 8164 w 92256"/>
                <a:gd name="connsiteY157" fmla="*/ 2449 h 39188"/>
                <a:gd name="connsiteX158" fmla="*/ 8164 w 92256"/>
                <a:gd name="connsiteY158" fmla="*/ 2449 h 39188"/>
                <a:gd name="connsiteX159" fmla="*/ 8164 w 92256"/>
                <a:gd name="connsiteY159" fmla="*/ 2449 h 39188"/>
                <a:gd name="connsiteX160" fmla="*/ 8164 w 92256"/>
                <a:gd name="connsiteY160" fmla="*/ 2449 h 39188"/>
                <a:gd name="connsiteX161" fmla="*/ 8981 w 92256"/>
                <a:gd name="connsiteY161" fmla="*/ 3266 h 39188"/>
                <a:gd name="connsiteX162" fmla="*/ 11430 w 92256"/>
                <a:gd name="connsiteY162" fmla="*/ 4899 h 39188"/>
                <a:gd name="connsiteX163" fmla="*/ 11430 w 92256"/>
                <a:gd name="connsiteY163" fmla="*/ 5715 h 39188"/>
                <a:gd name="connsiteX164" fmla="*/ 11430 w 92256"/>
                <a:gd name="connsiteY164" fmla="*/ 6531 h 39188"/>
                <a:gd name="connsiteX165" fmla="*/ 12246 w 92256"/>
                <a:gd name="connsiteY165" fmla="*/ 8981 h 39188"/>
                <a:gd name="connsiteX166" fmla="*/ 13063 w 92256"/>
                <a:gd name="connsiteY166" fmla="*/ 8981 h 39188"/>
                <a:gd name="connsiteX167" fmla="*/ 13879 w 92256"/>
                <a:gd name="connsiteY167" fmla="*/ 8164 h 39188"/>
                <a:gd name="connsiteX168" fmla="*/ 13879 w 92256"/>
                <a:gd name="connsiteY168" fmla="*/ 8164 h 39188"/>
                <a:gd name="connsiteX169" fmla="*/ 13879 w 92256"/>
                <a:gd name="connsiteY169" fmla="*/ 8164 h 39188"/>
                <a:gd name="connsiteX170" fmla="*/ 13063 w 92256"/>
                <a:gd name="connsiteY170" fmla="*/ 8981 h 39188"/>
                <a:gd name="connsiteX171" fmla="*/ 13063 w 92256"/>
                <a:gd name="connsiteY171" fmla="*/ 10613 h 39188"/>
                <a:gd name="connsiteX172" fmla="*/ 14696 w 92256"/>
                <a:gd name="connsiteY172" fmla="*/ 11430 h 39188"/>
                <a:gd name="connsiteX173" fmla="*/ 15512 w 92256"/>
                <a:gd name="connsiteY173" fmla="*/ 12246 h 39188"/>
                <a:gd name="connsiteX174" fmla="*/ 18778 w 92256"/>
                <a:gd name="connsiteY174" fmla="*/ 12246 h 39188"/>
                <a:gd name="connsiteX175" fmla="*/ 19594 w 92256"/>
                <a:gd name="connsiteY175" fmla="*/ 12246 h 39188"/>
                <a:gd name="connsiteX176" fmla="*/ 20411 w 92256"/>
                <a:gd name="connsiteY176" fmla="*/ 12246 h 39188"/>
                <a:gd name="connsiteX177" fmla="*/ 19594 w 92256"/>
                <a:gd name="connsiteY177" fmla="*/ 10613 h 39188"/>
                <a:gd name="connsiteX178" fmla="*/ 18778 w 92256"/>
                <a:gd name="connsiteY178" fmla="*/ 9797 h 39188"/>
                <a:gd name="connsiteX179" fmla="*/ 18778 w 92256"/>
                <a:gd name="connsiteY179" fmla="*/ 8981 h 39188"/>
                <a:gd name="connsiteX180" fmla="*/ 19594 w 92256"/>
                <a:gd name="connsiteY180" fmla="*/ 8981 h 39188"/>
                <a:gd name="connsiteX181" fmla="*/ 20411 w 92256"/>
                <a:gd name="connsiteY181" fmla="*/ 9797 h 39188"/>
                <a:gd name="connsiteX182" fmla="*/ 22044 w 92256"/>
                <a:gd name="connsiteY182" fmla="*/ 10613 h 39188"/>
                <a:gd name="connsiteX183" fmla="*/ 24493 w 92256"/>
                <a:gd name="connsiteY183" fmla="*/ 13879 h 39188"/>
                <a:gd name="connsiteX184" fmla="*/ 27759 w 92256"/>
                <a:gd name="connsiteY184" fmla="*/ 14696 h 39188"/>
                <a:gd name="connsiteX185" fmla="*/ 30208 w 92256"/>
                <a:gd name="connsiteY185" fmla="*/ 14696 h 39188"/>
                <a:gd name="connsiteX186" fmla="*/ 32657 w 92256"/>
                <a:gd name="connsiteY186" fmla="*/ 13879 h 39188"/>
                <a:gd name="connsiteX187" fmla="*/ 36739 w 92256"/>
                <a:gd name="connsiteY187" fmla="*/ 12246 h 39188"/>
                <a:gd name="connsiteX188" fmla="*/ 39188 w 92256"/>
                <a:gd name="connsiteY188" fmla="*/ 9797 h 39188"/>
                <a:gd name="connsiteX189" fmla="*/ 41638 w 92256"/>
                <a:gd name="connsiteY189" fmla="*/ 8981 h 39188"/>
                <a:gd name="connsiteX190" fmla="*/ 48169 w 92256"/>
                <a:gd name="connsiteY190" fmla="*/ 6531 h 39188"/>
                <a:gd name="connsiteX191" fmla="*/ 50619 w 92256"/>
                <a:gd name="connsiteY191" fmla="*/ 4082 h 39188"/>
                <a:gd name="connsiteX192" fmla="*/ 51435 w 92256"/>
                <a:gd name="connsiteY192" fmla="*/ 4082 h 39188"/>
                <a:gd name="connsiteX193" fmla="*/ 52251 w 92256"/>
                <a:gd name="connsiteY193" fmla="*/ 4082 h 39188"/>
                <a:gd name="connsiteX194" fmla="*/ 54701 w 92256"/>
                <a:gd name="connsiteY194" fmla="*/ 2449 h 39188"/>
                <a:gd name="connsiteX195" fmla="*/ 55517 w 92256"/>
                <a:gd name="connsiteY195" fmla="*/ 816 h 39188"/>
                <a:gd name="connsiteX196" fmla="*/ 57150 w 92256"/>
                <a:gd name="connsiteY196" fmla="*/ 0 h 39188"/>
                <a:gd name="connsiteX197" fmla="*/ 60416 w 92256"/>
                <a:gd name="connsiteY197" fmla="*/ 816 h 39188"/>
                <a:gd name="connsiteX198" fmla="*/ 62865 w 92256"/>
                <a:gd name="connsiteY198" fmla="*/ 1633 h 39188"/>
                <a:gd name="connsiteX199" fmla="*/ 64498 w 92256"/>
                <a:gd name="connsiteY199" fmla="*/ 1633 h 39188"/>
                <a:gd name="connsiteX200" fmla="*/ 66131 w 92256"/>
                <a:gd name="connsiteY200" fmla="*/ 2449 h 39188"/>
                <a:gd name="connsiteX201" fmla="*/ 66947 w 92256"/>
                <a:gd name="connsiteY201" fmla="*/ 3266 h 39188"/>
                <a:gd name="connsiteX202" fmla="*/ 67763 w 92256"/>
                <a:gd name="connsiteY202" fmla="*/ 3266 h 39188"/>
                <a:gd name="connsiteX203" fmla="*/ 71846 w 92256"/>
                <a:gd name="connsiteY203" fmla="*/ 3266 h 39188"/>
                <a:gd name="connsiteX204" fmla="*/ 75112 w 92256"/>
                <a:gd name="connsiteY204" fmla="*/ 4082 h 39188"/>
                <a:gd name="connsiteX205" fmla="*/ 82459 w 92256"/>
                <a:gd name="connsiteY205" fmla="*/ 6531 h 39188"/>
                <a:gd name="connsiteX206" fmla="*/ 86541 w 92256"/>
                <a:gd name="connsiteY206" fmla="*/ 8981 h 39188"/>
                <a:gd name="connsiteX207" fmla="*/ 88991 w 92256"/>
                <a:gd name="connsiteY207" fmla="*/ 12246 h 39188"/>
                <a:gd name="connsiteX208" fmla="*/ 91440 w 92256"/>
                <a:gd name="connsiteY208" fmla="*/ 14696 h 39188"/>
                <a:gd name="connsiteX209" fmla="*/ 10613 w 92256"/>
                <a:gd name="connsiteY209" fmla="*/ 2449 h 39188"/>
                <a:gd name="connsiteX210" fmla="*/ 10613 w 92256"/>
                <a:gd name="connsiteY210" fmla="*/ 2449 h 39188"/>
                <a:gd name="connsiteX211" fmla="*/ 8981 w 92256"/>
                <a:gd name="connsiteY211" fmla="*/ 1633 h 39188"/>
                <a:gd name="connsiteX212" fmla="*/ 9797 w 92256"/>
                <a:gd name="connsiteY212" fmla="*/ 1633 h 39188"/>
                <a:gd name="connsiteX213" fmla="*/ 9797 w 92256"/>
                <a:gd name="connsiteY213" fmla="*/ 1633 h 39188"/>
                <a:gd name="connsiteX214" fmla="*/ 10613 w 92256"/>
                <a:gd name="connsiteY214" fmla="*/ 2449 h 39188"/>
                <a:gd name="connsiteX215" fmla="*/ 66131 w 92256"/>
                <a:gd name="connsiteY215" fmla="*/ 20411 h 39188"/>
                <a:gd name="connsiteX216" fmla="*/ 66131 w 92256"/>
                <a:gd name="connsiteY216" fmla="*/ 20411 h 39188"/>
                <a:gd name="connsiteX217" fmla="*/ 65314 w 92256"/>
                <a:gd name="connsiteY217" fmla="*/ 19594 h 39188"/>
                <a:gd name="connsiteX218" fmla="*/ 65314 w 92256"/>
                <a:gd name="connsiteY218" fmla="*/ 19594 h 39188"/>
                <a:gd name="connsiteX219" fmla="*/ 65314 w 92256"/>
                <a:gd name="connsiteY219" fmla="*/ 17962 h 39188"/>
                <a:gd name="connsiteX220" fmla="*/ 66131 w 92256"/>
                <a:gd name="connsiteY220" fmla="*/ 17962 h 39188"/>
                <a:gd name="connsiteX221" fmla="*/ 66947 w 92256"/>
                <a:gd name="connsiteY221" fmla="*/ 17962 h 39188"/>
                <a:gd name="connsiteX222" fmla="*/ 67763 w 92256"/>
                <a:gd name="connsiteY222" fmla="*/ 17962 h 39188"/>
                <a:gd name="connsiteX223" fmla="*/ 67763 w 92256"/>
                <a:gd name="connsiteY223" fmla="*/ 19594 h 39188"/>
                <a:gd name="connsiteX224" fmla="*/ 66131 w 92256"/>
                <a:gd name="connsiteY224" fmla="*/ 20411 h 39188"/>
                <a:gd name="connsiteX225" fmla="*/ 66131 w 92256"/>
                <a:gd name="connsiteY225" fmla="*/ 20411 h 39188"/>
                <a:gd name="connsiteX226" fmla="*/ 63681 w 92256"/>
                <a:gd name="connsiteY226" fmla="*/ 21227 h 39188"/>
                <a:gd name="connsiteX227" fmla="*/ 63681 w 92256"/>
                <a:gd name="connsiteY227" fmla="*/ 21227 h 39188"/>
                <a:gd name="connsiteX228" fmla="*/ 62865 w 92256"/>
                <a:gd name="connsiteY228" fmla="*/ 21227 h 39188"/>
                <a:gd name="connsiteX229" fmla="*/ 63681 w 92256"/>
                <a:gd name="connsiteY229" fmla="*/ 21227 h 39188"/>
                <a:gd name="connsiteX230" fmla="*/ 63681 w 92256"/>
                <a:gd name="connsiteY230" fmla="*/ 21227 h 39188"/>
                <a:gd name="connsiteX231" fmla="*/ 63681 w 92256"/>
                <a:gd name="connsiteY231" fmla="*/ 21227 h 39188"/>
                <a:gd name="connsiteX232" fmla="*/ 21227 w 92256"/>
                <a:gd name="connsiteY232" fmla="*/ 36739 h 39188"/>
                <a:gd name="connsiteX233" fmla="*/ 20411 w 92256"/>
                <a:gd name="connsiteY233" fmla="*/ 36739 h 39188"/>
                <a:gd name="connsiteX234" fmla="*/ 18778 w 92256"/>
                <a:gd name="connsiteY234" fmla="*/ 35923 h 39188"/>
                <a:gd name="connsiteX235" fmla="*/ 17145 w 92256"/>
                <a:gd name="connsiteY235" fmla="*/ 34290 h 39188"/>
                <a:gd name="connsiteX236" fmla="*/ 17145 w 92256"/>
                <a:gd name="connsiteY236" fmla="*/ 33474 h 39188"/>
                <a:gd name="connsiteX237" fmla="*/ 17145 w 92256"/>
                <a:gd name="connsiteY237" fmla="*/ 32657 h 39188"/>
                <a:gd name="connsiteX238" fmla="*/ 17962 w 92256"/>
                <a:gd name="connsiteY238" fmla="*/ 31024 h 39188"/>
                <a:gd name="connsiteX239" fmla="*/ 18778 w 92256"/>
                <a:gd name="connsiteY239" fmla="*/ 30208 h 39188"/>
                <a:gd name="connsiteX240" fmla="*/ 18778 w 92256"/>
                <a:gd name="connsiteY240" fmla="*/ 30208 h 39188"/>
                <a:gd name="connsiteX241" fmla="*/ 19594 w 92256"/>
                <a:gd name="connsiteY241" fmla="*/ 31841 h 39188"/>
                <a:gd name="connsiteX242" fmla="*/ 18778 w 92256"/>
                <a:gd name="connsiteY242" fmla="*/ 32657 h 39188"/>
                <a:gd name="connsiteX243" fmla="*/ 18778 w 92256"/>
                <a:gd name="connsiteY243" fmla="*/ 33474 h 39188"/>
                <a:gd name="connsiteX244" fmla="*/ 21227 w 92256"/>
                <a:gd name="connsiteY244" fmla="*/ 36739 h 39188"/>
                <a:gd name="connsiteX245" fmla="*/ 21227 w 92256"/>
                <a:gd name="connsiteY245" fmla="*/ 36739 h 39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Lst>
              <a:rect l="l" t="t" r="r" b="b"/>
              <a:pathLst>
                <a:path w="92256" h="39188">
                  <a:moveTo>
                    <a:pt x="91440" y="14696"/>
                  </a:moveTo>
                  <a:lnTo>
                    <a:pt x="91440" y="14696"/>
                  </a:lnTo>
                  <a:lnTo>
                    <a:pt x="89807" y="16329"/>
                  </a:lnTo>
                  <a:lnTo>
                    <a:pt x="88991" y="17145"/>
                  </a:lnTo>
                  <a:lnTo>
                    <a:pt x="89807" y="17962"/>
                  </a:lnTo>
                  <a:lnTo>
                    <a:pt x="89807" y="19594"/>
                  </a:lnTo>
                  <a:lnTo>
                    <a:pt x="90624" y="21227"/>
                  </a:lnTo>
                  <a:lnTo>
                    <a:pt x="91440" y="22860"/>
                  </a:lnTo>
                  <a:lnTo>
                    <a:pt x="92256" y="25309"/>
                  </a:lnTo>
                  <a:lnTo>
                    <a:pt x="92256" y="26126"/>
                  </a:lnTo>
                  <a:lnTo>
                    <a:pt x="92256" y="26942"/>
                  </a:lnTo>
                  <a:lnTo>
                    <a:pt x="91440" y="26942"/>
                  </a:lnTo>
                  <a:lnTo>
                    <a:pt x="90624" y="27759"/>
                  </a:lnTo>
                  <a:lnTo>
                    <a:pt x="90624" y="29391"/>
                  </a:lnTo>
                  <a:lnTo>
                    <a:pt x="90624" y="30208"/>
                  </a:lnTo>
                  <a:lnTo>
                    <a:pt x="87358" y="32657"/>
                  </a:lnTo>
                  <a:lnTo>
                    <a:pt x="86541" y="32657"/>
                  </a:lnTo>
                  <a:lnTo>
                    <a:pt x="85725" y="32657"/>
                  </a:lnTo>
                  <a:lnTo>
                    <a:pt x="84909" y="31841"/>
                  </a:lnTo>
                  <a:lnTo>
                    <a:pt x="84092" y="31024"/>
                  </a:lnTo>
                  <a:lnTo>
                    <a:pt x="83276" y="31024"/>
                  </a:lnTo>
                  <a:lnTo>
                    <a:pt x="83276" y="31024"/>
                  </a:lnTo>
                  <a:lnTo>
                    <a:pt x="83276" y="31024"/>
                  </a:lnTo>
                  <a:lnTo>
                    <a:pt x="83276" y="31841"/>
                  </a:lnTo>
                  <a:lnTo>
                    <a:pt x="84092" y="34290"/>
                  </a:lnTo>
                  <a:lnTo>
                    <a:pt x="84092" y="35106"/>
                  </a:lnTo>
                  <a:lnTo>
                    <a:pt x="83276" y="35923"/>
                  </a:lnTo>
                  <a:lnTo>
                    <a:pt x="82459" y="39188"/>
                  </a:lnTo>
                  <a:lnTo>
                    <a:pt x="81643" y="38372"/>
                  </a:lnTo>
                  <a:lnTo>
                    <a:pt x="77561" y="33474"/>
                  </a:lnTo>
                  <a:lnTo>
                    <a:pt x="74295" y="27759"/>
                  </a:lnTo>
                  <a:lnTo>
                    <a:pt x="73479" y="25309"/>
                  </a:lnTo>
                  <a:lnTo>
                    <a:pt x="74295" y="25309"/>
                  </a:lnTo>
                  <a:lnTo>
                    <a:pt x="75112" y="25309"/>
                  </a:lnTo>
                  <a:lnTo>
                    <a:pt x="75928" y="24493"/>
                  </a:lnTo>
                  <a:lnTo>
                    <a:pt x="76744" y="23676"/>
                  </a:lnTo>
                  <a:lnTo>
                    <a:pt x="75928" y="22044"/>
                  </a:lnTo>
                  <a:lnTo>
                    <a:pt x="77561" y="20411"/>
                  </a:lnTo>
                  <a:lnTo>
                    <a:pt x="78377" y="19594"/>
                  </a:lnTo>
                  <a:lnTo>
                    <a:pt x="79194" y="19594"/>
                  </a:lnTo>
                  <a:lnTo>
                    <a:pt x="80010" y="21227"/>
                  </a:lnTo>
                  <a:lnTo>
                    <a:pt x="81643" y="22044"/>
                  </a:lnTo>
                  <a:lnTo>
                    <a:pt x="83276" y="23676"/>
                  </a:lnTo>
                  <a:lnTo>
                    <a:pt x="84092" y="23676"/>
                  </a:lnTo>
                  <a:lnTo>
                    <a:pt x="82459" y="22044"/>
                  </a:lnTo>
                  <a:lnTo>
                    <a:pt x="80010" y="20411"/>
                  </a:lnTo>
                  <a:lnTo>
                    <a:pt x="79194" y="19594"/>
                  </a:lnTo>
                  <a:lnTo>
                    <a:pt x="78377" y="17962"/>
                  </a:lnTo>
                  <a:lnTo>
                    <a:pt x="77561" y="18778"/>
                  </a:lnTo>
                  <a:lnTo>
                    <a:pt x="76744" y="19594"/>
                  </a:lnTo>
                  <a:lnTo>
                    <a:pt x="75928" y="19594"/>
                  </a:lnTo>
                  <a:lnTo>
                    <a:pt x="75112" y="18778"/>
                  </a:lnTo>
                  <a:lnTo>
                    <a:pt x="75112" y="17962"/>
                  </a:lnTo>
                  <a:lnTo>
                    <a:pt x="73479" y="17962"/>
                  </a:lnTo>
                  <a:lnTo>
                    <a:pt x="73479" y="17145"/>
                  </a:lnTo>
                  <a:lnTo>
                    <a:pt x="72662" y="17145"/>
                  </a:lnTo>
                  <a:lnTo>
                    <a:pt x="72662" y="17962"/>
                  </a:lnTo>
                  <a:lnTo>
                    <a:pt x="72662" y="18778"/>
                  </a:lnTo>
                  <a:lnTo>
                    <a:pt x="72662" y="19594"/>
                  </a:lnTo>
                  <a:lnTo>
                    <a:pt x="71846" y="19594"/>
                  </a:lnTo>
                  <a:lnTo>
                    <a:pt x="71029" y="18778"/>
                  </a:lnTo>
                  <a:lnTo>
                    <a:pt x="70213" y="17962"/>
                  </a:lnTo>
                  <a:lnTo>
                    <a:pt x="69396" y="14696"/>
                  </a:lnTo>
                  <a:lnTo>
                    <a:pt x="67763" y="13063"/>
                  </a:lnTo>
                  <a:lnTo>
                    <a:pt x="66947" y="12246"/>
                  </a:lnTo>
                  <a:lnTo>
                    <a:pt x="66131" y="12246"/>
                  </a:lnTo>
                  <a:lnTo>
                    <a:pt x="65314" y="11430"/>
                  </a:lnTo>
                  <a:lnTo>
                    <a:pt x="63681" y="10613"/>
                  </a:lnTo>
                  <a:lnTo>
                    <a:pt x="62049" y="8981"/>
                  </a:lnTo>
                  <a:lnTo>
                    <a:pt x="59599" y="8164"/>
                  </a:lnTo>
                  <a:lnTo>
                    <a:pt x="57150" y="8164"/>
                  </a:lnTo>
                  <a:lnTo>
                    <a:pt x="53884" y="8164"/>
                  </a:lnTo>
                  <a:lnTo>
                    <a:pt x="53068" y="8981"/>
                  </a:lnTo>
                  <a:lnTo>
                    <a:pt x="52251" y="9797"/>
                  </a:lnTo>
                  <a:lnTo>
                    <a:pt x="52251" y="9797"/>
                  </a:lnTo>
                  <a:lnTo>
                    <a:pt x="50619" y="10613"/>
                  </a:lnTo>
                  <a:lnTo>
                    <a:pt x="49802" y="12246"/>
                  </a:lnTo>
                  <a:lnTo>
                    <a:pt x="48986" y="13063"/>
                  </a:lnTo>
                  <a:lnTo>
                    <a:pt x="48169" y="13879"/>
                  </a:lnTo>
                  <a:lnTo>
                    <a:pt x="48986" y="14696"/>
                  </a:lnTo>
                  <a:lnTo>
                    <a:pt x="42454" y="18778"/>
                  </a:lnTo>
                  <a:lnTo>
                    <a:pt x="44904" y="20411"/>
                  </a:lnTo>
                  <a:lnTo>
                    <a:pt x="42454" y="21227"/>
                  </a:lnTo>
                  <a:lnTo>
                    <a:pt x="41638" y="22044"/>
                  </a:lnTo>
                  <a:lnTo>
                    <a:pt x="40821" y="22860"/>
                  </a:lnTo>
                  <a:lnTo>
                    <a:pt x="40821" y="24493"/>
                  </a:lnTo>
                  <a:lnTo>
                    <a:pt x="40821" y="25309"/>
                  </a:lnTo>
                  <a:lnTo>
                    <a:pt x="41638" y="26126"/>
                  </a:lnTo>
                  <a:lnTo>
                    <a:pt x="42454" y="26942"/>
                  </a:lnTo>
                  <a:lnTo>
                    <a:pt x="44087" y="29391"/>
                  </a:lnTo>
                  <a:lnTo>
                    <a:pt x="47353" y="32657"/>
                  </a:lnTo>
                  <a:lnTo>
                    <a:pt x="48169" y="33474"/>
                  </a:lnTo>
                  <a:lnTo>
                    <a:pt x="48986" y="35106"/>
                  </a:lnTo>
                  <a:lnTo>
                    <a:pt x="48169" y="35923"/>
                  </a:lnTo>
                  <a:lnTo>
                    <a:pt x="47353" y="35923"/>
                  </a:lnTo>
                  <a:lnTo>
                    <a:pt x="44087" y="35923"/>
                  </a:lnTo>
                  <a:lnTo>
                    <a:pt x="43271" y="36739"/>
                  </a:lnTo>
                  <a:lnTo>
                    <a:pt x="43271" y="37556"/>
                  </a:lnTo>
                  <a:lnTo>
                    <a:pt x="42454" y="38372"/>
                  </a:lnTo>
                  <a:lnTo>
                    <a:pt x="38372" y="39188"/>
                  </a:lnTo>
                  <a:lnTo>
                    <a:pt x="35106" y="39188"/>
                  </a:lnTo>
                  <a:lnTo>
                    <a:pt x="34290" y="38372"/>
                  </a:lnTo>
                  <a:lnTo>
                    <a:pt x="34290" y="35923"/>
                  </a:lnTo>
                  <a:lnTo>
                    <a:pt x="32657" y="31024"/>
                  </a:lnTo>
                  <a:lnTo>
                    <a:pt x="31841" y="27759"/>
                  </a:lnTo>
                  <a:lnTo>
                    <a:pt x="31024" y="27759"/>
                  </a:lnTo>
                  <a:lnTo>
                    <a:pt x="30208" y="27759"/>
                  </a:lnTo>
                  <a:lnTo>
                    <a:pt x="30208" y="28575"/>
                  </a:lnTo>
                  <a:lnTo>
                    <a:pt x="30208" y="31024"/>
                  </a:lnTo>
                  <a:lnTo>
                    <a:pt x="30208" y="31841"/>
                  </a:lnTo>
                  <a:lnTo>
                    <a:pt x="29391" y="31841"/>
                  </a:lnTo>
                  <a:lnTo>
                    <a:pt x="27759" y="31024"/>
                  </a:lnTo>
                  <a:lnTo>
                    <a:pt x="25309" y="30208"/>
                  </a:lnTo>
                  <a:lnTo>
                    <a:pt x="22860" y="25309"/>
                  </a:lnTo>
                  <a:lnTo>
                    <a:pt x="22860" y="24493"/>
                  </a:lnTo>
                  <a:lnTo>
                    <a:pt x="22044" y="23676"/>
                  </a:lnTo>
                  <a:lnTo>
                    <a:pt x="19594" y="22860"/>
                  </a:lnTo>
                  <a:lnTo>
                    <a:pt x="17962" y="22044"/>
                  </a:lnTo>
                  <a:lnTo>
                    <a:pt x="16329" y="22044"/>
                  </a:lnTo>
                  <a:lnTo>
                    <a:pt x="15512" y="22860"/>
                  </a:lnTo>
                  <a:lnTo>
                    <a:pt x="14696" y="22044"/>
                  </a:lnTo>
                  <a:lnTo>
                    <a:pt x="14696" y="20411"/>
                  </a:lnTo>
                  <a:lnTo>
                    <a:pt x="12246" y="21227"/>
                  </a:lnTo>
                  <a:lnTo>
                    <a:pt x="9797" y="21227"/>
                  </a:lnTo>
                  <a:lnTo>
                    <a:pt x="7348" y="20411"/>
                  </a:lnTo>
                  <a:lnTo>
                    <a:pt x="5715" y="20411"/>
                  </a:lnTo>
                  <a:lnTo>
                    <a:pt x="4082" y="21227"/>
                  </a:lnTo>
                  <a:lnTo>
                    <a:pt x="4082" y="23676"/>
                  </a:lnTo>
                  <a:lnTo>
                    <a:pt x="3266" y="24493"/>
                  </a:lnTo>
                  <a:lnTo>
                    <a:pt x="3266" y="23676"/>
                  </a:lnTo>
                  <a:lnTo>
                    <a:pt x="2449" y="22860"/>
                  </a:lnTo>
                  <a:lnTo>
                    <a:pt x="1633" y="22044"/>
                  </a:lnTo>
                  <a:lnTo>
                    <a:pt x="0" y="21227"/>
                  </a:lnTo>
                  <a:lnTo>
                    <a:pt x="0" y="21227"/>
                  </a:lnTo>
                  <a:lnTo>
                    <a:pt x="816" y="20411"/>
                  </a:lnTo>
                  <a:lnTo>
                    <a:pt x="3266" y="18778"/>
                  </a:lnTo>
                  <a:lnTo>
                    <a:pt x="3266" y="17962"/>
                  </a:lnTo>
                  <a:lnTo>
                    <a:pt x="3266" y="16329"/>
                  </a:lnTo>
                  <a:lnTo>
                    <a:pt x="3266" y="15512"/>
                  </a:lnTo>
                  <a:lnTo>
                    <a:pt x="2449" y="13879"/>
                  </a:lnTo>
                  <a:lnTo>
                    <a:pt x="3266" y="13063"/>
                  </a:lnTo>
                  <a:lnTo>
                    <a:pt x="4082" y="12246"/>
                  </a:lnTo>
                  <a:lnTo>
                    <a:pt x="4899" y="11430"/>
                  </a:lnTo>
                  <a:lnTo>
                    <a:pt x="4899" y="11430"/>
                  </a:lnTo>
                  <a:lnTo>
                    <a:pt x="4899" y="10613"/>
                  </a:lnTo>
                  <a:lnTo>
                    <a:pt x="4082" y="9797"/>
                  </a:lnTo>
                  <a:lnTo>
                    <a:pt x="2449" y="8981"/>
                  </a:lnTo>
                  <a:lnTo>
                    <a:pt x="1633" y="8981"/>
                  </a:lnTo>
                  <a:lnTo>
                    <a:pt x="1633" y="5715"/>
                  </a:lnTo>
                  <a:lnTo>
                    <a:pt x="1633" y="2449"/>
                  </a:lnTo>
                  <a:lnTo>
                    <a:pt x="1633" y="2449"/>
                  </a:lnTo>
                  <a:lnTo>
                    <a:pt x="2449" y="2449"/>
                  </a:lnTo>
                  <a:lnTo>
                    <a:pt x="3266" y="1633"/>
                  </a:lnTo>
                  <a:lnTo>
                    <a:pt x="3266" y="816"/>
                  </a:lnTo>
                  <a:lnTo>
                    <a:pt x="4082" y="816"/>
                  </a:lnTo>
                  <a:lnTo>
                    <a:pt x="5715" y="1633"/>
                  </a:lnTo>
                  <a:lnTo>
                    <a:pt x="7348" y="2449"/>
                  </a:lnTo>
                  <a:lnTo>
                    <a:pt x="8164" y="2449"/>
                  </a:lnTo>
                  <a:lnTo>
                    <a:pt x="8164" y="2449"/>
                  </a:lnTo>
                  <a:lnTo>
                    <a:pt x="8164" y="2449"/>
                  </a:lnTo>
                  <a:lnTo>
                    <a:pt x="8164" y="2449"/>
                  </a:lnTo>
                  <a:lnTo>
                    <a:pt x="8981" y="3266"/>
                  </a:lnTo>
                  <a:lnTo>
                    <a:pt x="11430" y="4899"/>
                  </a:lnTo>
                  <a:lnTo>
                    <a:pt x="11430" y="5715"/>
                  </a:lnTo>
                  <a:lnTo>
                    <a:pt x="11430" y="6531"/>
                  </a:lnTo>
                  <a:lnTo>
                    <a:pt x="12246" y="8981"/>
                  </a:lnTo>
                  <a:lnTo>
                    <a:pt x="13063" y="8981"/>
                  </a:lnTo>
                  <a:lnTo>
                    <a:pt x="13879" y="8164"/>
                  </a:lnTo>
                  <a:lnTo>
                    <a:pt x="13879" y="8164"/>
                  </a:lnTo>
                  <a:lnTo>
                    <a:pt x="13879" y="8164"/>
                  </a:lnTo>
                  <a:lnTo>
                    <a:pt x="13063" y="8981"/>
                  </a:lnTo>
                  <a:lnTo>
                    <a:pt x="13063" y="10613"/>
                  </a:lnTo>
                  <a:lnTo>
                    <a:pt x="14696" y="11430"/>
                  </a:lnTo>
                  <a:lnTo>
                    <a:pt x="15512" y="12246"/>
                  </a:lnTo>
                  <a:lnTo>
                    <a:pt x="18778" y="12246"/>
                  </a:lnTo>
                  <a:lnTo>
                    <a:pt x="19594" y="12246"/>
                  </a:lnTo>
                  <a:lnTo>
                    <a:pt x="20411" y="12246"/>
                  </a:lnTo>
                  <a:lnTo>
                    <a:pt x="19594" y="10613"/>
                  </a:lnTo>
                  <a:lnTo>
                    <a:pt x="18778" y="9797"/>
                  </a:lnTo>
                  <a:lnTo>
                    <a:pt x="18778" y="8981"/>
                  </a:lnTo>
                  <a:lnTo>
                    <a:pt x="19594" y="8981"/>
                  </a:lnTo>
                  <a:lnTo>
                    <a:pt x="20411" y="9797"/>
                  </a:lnTo>
                  <a:lnTo>
                    <a:pt x="22044" y="10613"/>
                  </a:lnTo>
                  <a:lnTo>
                    <a:pt x="24493" y="13879"/>
                  </a:lnTo>
                  <a:lnTo>
                    <a:pt x="27759" y="14696"/>
                  </a:lnTo>
                  <a:lnTo>
                    <a:pt x="30208" y="14696"/>
                  </a:lnTo>
                  <a:lnTo>
                    <a:pt x="32657" y="13879"/>
                  </a:lnTo>
                  <a:lnTo>
                    <a:pt x="36739" y="12246"/>
                  </a:lnTo>
                  <a:lnTo>
                    <a:pt x="39188" y="9797"/>
                  </a:lnTo>
                  <a:lnTo>
                    <a:pt x="41638" y="8981"/>
                  </a:lnTo>
                  <a:lnTo>
                    <a:pt x="48169" y="6531"/>
                  </a:lnTo>
                  <a:lnTo>
                    <a:pt x="50619" y="4082"/>
                  </a:lnTo>
                  <a:lnTo>
                    <a:pt x="51435" y="4082"/>
                  </a:lnTo>
                  <a:lnTo>
                    <a:pt x="52251" y="4082"/>
                  </a:lnTo>
                  <a:lnTo>
                    <a:pt x="54701" y="2449"/>
                  </a:lnTo>
                  <a:lnTo>
                    <a:pt x="55517" y="816"/>
                  </a:lnTo>
                  <a:lnTo>
                    <a:pt x="57150" y="0"/>
                  </a:lnTo>
                  <a:lnTo>
                    <a:pt x="60416" y="816"/>
                  </a:lnTo>
                  <a:lnTo>
                    <a:pt x="62865" y="1633"/>
                  </a:lnTo>
                  <a:lnTo>
                    <a:pt x="64498" y="1633"/>
                  </a:lnTo>
                  <a:lnTo>
                    <a:pt x="66131" y="2449"/>
                  </a:lnTo>
                  <a:lnTo>
                    <a:pt x="66947" y="3266"/>
                  </a:lnTo>
                  <a:lnTo>
                    <a:pt x="67763" y="3266"/>
                  </a:lnTo>
                  <a:lnTo>
                    <a:pt x="71846" y="3266"/>
                  </a:lnTo>
                  <a:lnTo>
                    <a:pt x="75112" y="4082"/>
                  </a:lnTo>
                  <a:lnTo>
                    <a:pt x="82459" y="6531"/>
                  </a:lnTo>
                  <a:lnTo>
                    <a:pt x="86541" y="8981"/>
                  </a:lnTo>
                  <a:lnTo>
                    <a:pt x="88991" y="12246"/>
                  </a:lnTo>
                  <a:lnTo>
                    <a:pt x="91440" y="14696"/>
                  </a:lnTo>
                  <a:close/>
                  <a:moveTo>
                    <a:pt x="10613" y="2449"/>
                  </a:moveTo>
                  <a:lnTo>
                    <a:pt x="10613" y="2449"/>
                  </a:lnTo>
                  <a:lnTo>
                    <a:pt x="8981" y="1633"/>
                  </a:lnTo>
                  <a:lnTo>
                    <a:pt x="9797" y="1633"/>
                  </a:lnTo>
                  <a:lnTo>
                    <a:pt x="9797" y="1633"/>
                  </a:lnTo>
                  <a:lnTo>
                    <a:pt x="10613" y="2449"/>
                  </a:lnTo>
                  <a:close/>
                  <a:moveTo>
                    <a:pt x="66131" y="20411"/>
                  </a:moveTo>
                  <a:lnTo>
                    <a:pt x="66131" y="20411"/>
                  </a:lnTo>
                  <a:lnTo>
                    <a:pt x="65314" y="19594"/>
                  </a:lnTo>
                  <a:lnTo>
                    <a:pt x="65314" y="19594"/>
                  </a:lnTo>
                  <a:lnTo>
                    <a:pt x="65314" y="17962"/>
                  </a:lnTo>
                  <a:lnTo>
                    <a:pt x="66131" y="17962"/>
                  </a:lnTo>
                  <a:lnTo>
                    <a:pt x="66947" y="17962"/>
                  </a:lnTo>
                  <a:lnTo>
                    <a:pt x="67763" y="17962"/>
                  </a:lnTo>
                  <a:lnTo>
                    <a:pt x="67763" y="19594"/>
                  </a:lnTo>
                  <a:lnTo>
                    <a:pt x="66131" y="20411"/>
                  </a:lnTo>
                  <a:lnTo>
                    <a:pt x="66131" y="20411"/>
                  </a:lnTo>
                  <a:close/>
                  <a:moveTo>
                    <a:pt x="63681" y="21227"/>
                  </a:moveTo>
                  <a:lnTo>
                    <a:pt x="63681" y="21227"/>
                  </a:lnTo>
                  <a:lnTo>
                    <a:pt x="62865" y="21227"/>
                  </a:lnTo>
                  <a:lnTo>
                    <a:pt x="63681" y="21227"/>
                  </a:lnTo>
                  <a:lnTo>
                    <a:pt x="63681" y="21227"/>
                  </a:lnTo>
                  <a:lnTo>
                    <a:pt x="63681" y="21227"/>
                  </a:lnTo>
                  <a:close/>
                  <a:moveTo>
                    <a:pt x="21227" y="36739"/>
                  </a:moveTo>
                  <a:lnTo>
                    <a:pt x="20411" y="36739"/>
                  </a:lnTo>
                  <a:lnTo>
                    <a:pt x="18778" y="35923"/>
                  </a:lnTo>
                  <a:lnTo>
                    <a:pt x="17145" y="34290"/>
                  </a:lnTo>
                  <a:lnTo>
                    <a:pt x="17145" y="33474"/>
                  </a:lnTo>
                  <a:lnTo>
                    <a:pt x="17145" y="32657"/>
                  </a:lnTo>
                  <a:lnTo>
                    <a:pt x="17962" y="31024"/>
                  </a:lnTo>
                  <a:lnTo>
                    <a:pt x="18778" y="30208"/>
                  </a:lnTo>
                  <a:lnTo>
                    <a:pt x="18778" y="30208"/>
                  </a:lnTo>
                  <a:lnTo>
                    <a:pt x="19594" y="31841"/>
                  </a:lnTo>
                  <a:lnTo>
                    <a:pt x="18778" y="32657"/>
                  </a:lnTo>
                  <a:lnTo>
                    <a:pt x="18778" y="33474"/>
                  </a:lnTo>
                  <a:lnTo>
                    <a:pt x="21227" y="36739"/>
                  </a:lnTo>
                  <a:lnTo>
                    <a:pt x="21227" y="36739"/>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68" name="Freeform: Shape 367">
              <a:extLst>
                <a:ext uri="{FF2B5EF4-FFF2-40B4-BE49-F238E27FC236}">
                  <a16:creationId xmlns:a16="http://schemas.microsoft.com/office/drawing/2014/main" id="{23306786-7D28-A51A-C10D-ACDCD8DAFDF3}"/>
                </a:ext>
              </a:extLst>
            </p:cNvPr>
            <p:cNvSpPr/>
            <p:nvPr/>
          </p:nvSpPr>
          <p:spPr>
            <a:xfrm>
              <a:off x="3026500" y="4228282"/>
              <a:ext cx="214720" cy="299629"/>
            </a:xfrm>
            <a:custGeom>
              <a:avLst/>
              <a:gdLst>
                <a:gd name="connsiteX0" fmla="*/ 195943 w 214720"/>
                <a:gd name="connsiteY0" fmla="*/ 60416 h 299629"/>
                <a:gd name="connsiteX1" fmla="*/ 195943 w 214720"/>
                <a:gd name="connsiteY1" fmla="*/ 61232 h 299629"/>
                <a:gd name="connsiteX2" fmla="*/ 195126 w 214720"/>
                <a:gd name="connsiteY2" fmla="*/ 62049 h 299629"/>
                <a:gd name="connsiteX3" fmla="*/ 194310 w 214720"/>
                <a:gd name="connsiteY3" fmla="*/ 62049 h 299629"/>
                <a:gd name="connsiteX4" fmla="*/ 192677 w 214720"/>
                <a:gd name="connsiteY4" fmla="*/ 61232 h 299629"/>
                <a:gd name="connsiteX5" fmla="*/ 191861 w 214720"/>
                <a:gd name="connsiteY5" fmla="*/ 61232 h 299629"/>
                <a:gd name="connsiteX6" fmla="*/ 191044 w 214720"/>
                <a:gd name="connsiteY6" fmla="*/ 61232 h 299629"/>
                <a:gd name="connsiteX7" fmla="*/ 189411 w 214720"/>
                <a:gd name="connsiteY7" fmla="*/ 60416 h 299629"/>
                <a:gd name="connsiteX8" fmla="*/ 188595 w 214720"/>
                <a:gd name="connsiteY8" fmla="*/ 59599 h 299629"/>
                <a:gd name="connsiteX9" fmla="*/ 187779 w 214720"/>
                <a:gd name="connsiteY9" fmla="*/ 58783 h 299629"/>
                <a:gd name="connsiteX10" fmla="*/ 185329 w 214720"/>
                <a:gd name="connsiteY10" fmla="*/ 58783 h 299629"/>
                <a:gd name="connsiteX11" fmla="*/ 183696 w 214720"/>
                <a:gd name="connsiteY11" fmla="*/ 58783 h 299629"/>
                <a:gd name="connsiteX12" fmla="*/ 182063 w 214720"/>
                <a:gd name="connsiteY12" fmla="*/ 58783 h 299629"/>
                <a:gd name="connsiteX13" fmla="*/ 180431 w 214720"/>
                <a:gd name="connsiteY13" fmla="*/ 58783 h 299629"/>
                <a:gd name="connsiteX14" fmla="*/ 179614 w 214720"/>
                <a:gd name="connsiteY14" fmla="*/ 59599 h 299629"/>
                <a:gd name="connsiteX15" fmla="*/ 178798 w 214720"/>
                <a:gd name="connsiteY15" fmla="*/ 60416 h 299629"/>
                <a:gd name="connsiteX16" fmla="*/ 177981 w 214720"/>
                <a:gd name="connsiteY16" fmla="*/ 61232 h 299629"/>
                <a:gd name="connsiteX17" fmla="*/ 175532 w 214720"/>
                <a:gd name="connsiteY17" fmla="*/ 62049 h 299629"/>
                <a:gd name="connsiteX18" fmla="*/ 173899 w 214720"/>
                <a:gd name="connsiteY18" fmla="*/ 62049 h 299629"/>
                <a:gd name="connsiteX19" fmla="*/ 172266 w 214720"/>
                <a:gd name="connsiteY19" fmla="*/ 62865 h 299629"/>
                <a:gd name="connsiteX20" fmla="*/ 170634 w 214720"/>
                <a:gd name="connsiteY20" fmla="*/ 62865 h 299629"/>
                <a:gd name="connsiteX21" fmla="*/ 169001 w 214720"/>
                <a:gd name="connsiteY21" fmla="*/ 63682 h 299629"/>
                <a:gd name="connsiteX22" fmla="*/ 166551 w 214720"/>
                <a:gd name="connsiteY22" fmla="*/ 63682 h 299629"/>
                <a:gd name="connsiteX23" fmla="*/ 163286 w 214720"/>
                <a:gd name="connsiteY23" fmla="*/ 63682 h 299629"/>
                <a:gd name="connsiteX24" fmla="*/ 161653 w 214720"/>
                <a:gd name="connsiteY24" fmla="*/ 64498 h 299629"/>
                <a:gd name="connsiteX25" fmla="*/ 160836 w 214720"/>
                <a:gd name="connsiteY25" fmla="*/ 64498 h 299629"/>
                <a:gd name="connsiteX26" fmla="*/ 159204 w 214720"/>
                <a:gd name="connsiteY26" fmla="*/ 65314 h 299629"/>
                <a:gd name="connsiteX27" fmla="*/ 155938 w 214720"/>
                <a:gd name="connsiteY27" fmla="*/ 66947 h 299629"/>
                <a:gd name="connsiteX28" fmla="*/ 154305 w 214720"/>
                <a:gd name="connsiteY28" fmla="*/ 67764 h 299629"/>
                <a:gd name="connsiteX29" fmla="*/ 152672 w 214720"/>
                <a:gd name="connsiteY29" fmla="*/ 69396 h 299629"/>
                <a:gd name="connsiteX30" fmla="*/ 150223 w 214720"/>
                <a:gd name="connsiteY30" fmla="*/ 71029 h 299629"/>
                <a:gd name="connsiteX31" fmla="*/ 148590 w 214720"/>
                <a:gd name="connsiteY31" fmla="*/ 71846 h 299629"/>
                <a:gd name="connsiteX32" fmla="*/ 146141 w 214720"/>
                <a:gd name="connsiteY32" fmla="*/ 72662 h 299629"/>
                <a:gd name="connsiteX33" fmla="*/ 145324 w 214720"/>
                <a:gd name="connsiteY33" fmla="*/ 73479 h 299629"/>
                <a:gd name="connsiteX34" fmla="*/ 145324 w 214720"/>
                <a:gd name="connsiteY34" fmla="*/ 74295 h 299629"/>
                <a:gd name="connsiteX35" fmla="*/ 145324 w 214720"/>
                <a:gd name="connsiteY35" fmla="*/ 75112 h 299629"/>
                <a:gd name="connsiteX36" fmla="*/ 145324 w 214720"/>
                <a:gd name="connsiteY36" fmla="*/ 76744 h 299629"/>
                <a:gd name="connsiteX37" fmla="*/ 144508 w 214720"/>
                <a:gd name="connsiteY37" fmla="*/ 80010 h 299629"/>
                <a:gd name="connsiteX38" fmla="*/ 144508 w 214720"/>
                <a:gd name="connsiteY38" fmla="*/ 81643 h 299629"/>
                <a:gd name="connsiteX39" fmla="*/ 144508 w 214720"/>
                <a:gd name="connsiteY39" fmla="*/ 82459 h 299629"/>
                <a:gd name="connsiteX40" fmla="*/ 142875 w 214720"/>
                <a:gd name="connsiteY40" fmla="*/ 84909 h 299629"/>
                <a:gd name="connsiteX41" fmla="*/ 141242 w 214720"/>
                <a:gd name="connsiteY41" fmla="*/ 87358 h 299629"/>
                <a:gd name="connsiteX42" fmla="*/ 140426 w 214720"/>
                <a:gd name="connsiteY42" fmla="*/ 88991 h 299629"/>
                <a:gd name="connsiteX43" fmla="*/ 139609 w 214720"/>
                <a:gd name="connsiteY43" fmla="*/ 89807 h 299629"/>
                <a:gd name="connsiteX44" fmla="*/ 140426 w 214720"/>
                <a:gd name="connsiteY44" fmla="*/ 90624 h 299629"/>
                <a:gd name="connsiteX45" fmla="*/ 141242 w 214720"/>
                <a:gd name="connsiteY45" fmla="*/ 92257 h 299629"/>
                <a:gd name="connsiteX46" fmla="*/ 142059 w 214720"/>
                <a:gd name="connsiteY46" fmla="*/ 93889 h 299629"/>
                <a:gd name="connsiteX47" fmla="*/ 142059 w 214720"/>
                <a:gd name="connsiteY47" fmla="*/ 94706 h 299629"/>
                <a:gd name="connsiteX48" fmla="*/ 142059 w 214720"/>
                <a:gd name="connsiteY48" fmla="*/ 95522 h 299629"/>
                <a:gd name="connsiteX49" fmla="*/ 141242 w 214720"/>
                <a:gd name="connsiteY49" fmla="*/ 96339 h 299629"/>
                <a:gd name="connsiteX50" fmla="*/ 140426 w 214720"/>
                <a:gd name="connsiteY50" fmla="*/ 97155 h 299629"/>
                <a:gd name="connsiteX51" fmla="*/ 138793 w 214720"/>
                <a:gd name="connsiteY51" fmla="*/ 97155 h 299629"/>
                <a:gd name="connsiteX52" fmla="*/ 135527 w 214720"/>
                <a:gd name="connsiteY52" fmla="*/ 98788 h 299629"/>
                <a:gd name="connsiteX53" fmla="*/ 132261 w 214720"/>
                <a:gd name="connsiteY53" fmla="*/ 101237 h 299629"/>
                <a:gd name="connsiteX54" fmla="*/ 131445 w 214720"/>
                <a:gd name="connsiteY54" fmla="*/ 102054 h 299629"/>
                <a:gd name="connsiteX55" fmla="*/ 131445 w 214720"/>
                <a:gd name="connsiteY55" fmla="*/ 102870 h 299629"/>
                <a:gd name="connsiteX56" fmla="*/ 130629 w 214720"/>
                <a:gd name="connsiteY56" fmla="*/ 104503 h 299629"/>
                <a:gd name="connsiteX57" fmla="*/ 130629 w 214720"/>
                <a:gd name="connsiteY57" fmla="*/ 105319 h 299629"/>
                <a:gd name="connsiteX58" fmla="*/ 131445 w 214720"/>
                <a:gd name="connsiteY58" fmla="*/ 106136 h 299629"/>
                <a:gd name="connsiteX59" fmla="*/ 132261 w 214720"/>
                <a:gd name="connsiteY59" fmla="*/ 107769 h 299629"/>
                <a:gd name="connsiteX60" fmla="*/ 132261 w 214720"/>
                <a:gd name="connsiteY60" fmla="*/ 108585 h 299629"/>
                <a:gd name="connsiteX61" fmla="*/ 131445 w 214720"/>
                <a:gd name="connsiteY61" fmla="*/ 109401 h 299629"/>
                <a:gd name="connsiteX62" fmla="*/ 130629 w 214720"/>
                <a:gd name="connsiteY62" fmla="*/ 109401 h 299629"/>
                <a:gd name="connsiteX63" fmla="*/ 129812 w 214720"/>
                <a:gd name="connsiteY63" fmla="*/ 109401 h 299629"/>
                <a:gd name="connsiteX64" fmla="*/ 128996 w 214720"/>
                <a:gd name="connsiteY64" fmla="*/ 109401 h 299629"/>
                <a:gd name="connsiteX65" fmla="*/ 128179 w 214720"/>
                <a:gd name="connsiteY65" fmla="*/ 109401 h 299629"/>
                <a:gd name="connsiteX66" fmla="*/ 127363 w 214720"/>
                <a:gd name="connsiteY66" fmla="*/ 109401 h 299629"/>
                <a:gd name="connsiteX67" fmla="*/ 127363 w 214720"/>
                <a:gd name="connsiteY67" fmla="*/ 110218 h 299629"/>
                <a:gd name="connsiteX68" fmla="*/ 127363 w 214720"/>
                <a:gd name="connsiteY68" fmla="*/ 111034 h 299629"/>
                <a:gd name="connsiteX69" fmla="*/ 127363 w 214720"/>
                <a:gd name="connsiteY69" fmla="*/ 111851 h 299629"/>
                <a:gd name="connsiteX70" fmla="*/ 127363 w 214720"/>
                <a:gd name="connsiteY70" fmla="*/ 112667 h 299629"/>
                <a:gd name="connsiteX71" fmla="*/ 127363 w 214720"/>
                <a:gd name="connsiteY71" fmla="*/ 112667 h 299629"/>
                <a:gd name="connsiteX72" fmla="*/ 127363 w 214720"/>
                <a:gd name="connsiteY72" fmla="*/ 113484 h 299629"/>
                <a:gd name="connsiteX73" fmla="*/ 128179 w 214720"/>
                <a:gd name="connsiteY73" fmla="*/ 114300 h 299629"/>
                <a:gd name="connsiteX74" fmla="*/ 128996 w 214720"/>
                <a:gd name="connsiteY74" fmla="*/ 115116 h 299629"/>
                <a:gd name="connsiteX75" fmla="*/ 129812 w 214720"/>
                <a:gd name="connsiteY75" fmla="*/ 116749 h 299629"/>
                <a:gd name="connsiteX76" fmla="*/ 130629 w 214720"/>
                <a:gd name="connsiteY76" fmla="*/ 116749 h 299629"/>
                <a:gd name="connsiteX77" fmla="*/ 131445 w 214720"/>
                <a:gd name="connsiteY77" fmla="*/ 117566 h 299629"/>
                <a:gd name="connsiteX78" fmla="*/ 131445 w 214720"/>
                <a:gd name="connsiteY78" fmla="*/ 118382 h 299629"/>
                <a:gd name="connsiteX79" fmla="*/ 131445 w 214720"/>
                <a:gd name="connsiteY79" fmla="*/ 119199 h 299629"/>
                <a:gd name="connsiteX80" fmla="*/ 130629 w 214720"/>
                <a:gd name="connsiteY80" fmla="*/ 119199 h 299629"/>
                <a:gd name="connsiteX81" fmla="*/ 130629 w 214720"/>
                <a:gd name="connsiteY81" fmla="*/ 120015 h 299629"/>
                <a:gd name="connsiteX82" fmla="*/ 131445 w 214720"/>
                <a:gd name="connsiteY82" fmla="*/ 120832 h 299629"/>
                <a:gd name="connsiteX83" fmla="*/ 132261 w 214720"/>
                <a:gd name="connsiteY83" fmla="*/ 121648 h 299629"/>
                <a:gd name="connsiteX84" fmla="*/ 133078 w 214720"/>
                <a:gd name="connsiteY84" fmla="*/ 122464 h 299629"/>
                <a:gd name="connsiteX85" fmla="*/ 133894 w 214720"/>
                <a:gd name="connsiteY85" fmla="*/ 123281 h 299629"/>
                <a:gd name="connsiteX86" fmla="*/ 133894 w 214720"/>
                <a:gd name="connsiteY86" fmla="*/ 124097 h 299629"/>
                <a:gd name="connsiteX87" fmla="*/ 134711 w 214720"/>
                <a:gd name="connsiteY87" fmla="*/ 124914 h 299629"/>
                <a:gd name="connsiteX88" fmla="*/ 134711 w 214720"/>
                <a:gd name="connsiteY88" fmla="*/ 125730 h 299629"/>
                <a:gd name="connsiteX89" fmla="*/ 134711 w 214720"/>
                <a:gd name="connsiteY89" fmla="*/ 126546 h 299629"/>
                <a:gd name="connsiteX90" fmla="*/ 135527 w 214720"/>
                <a:gd name="connsiteY90" fmla="*/ 127363 h 299629"/>
                <a:gd name="connsiteX91" fmla="*/ 136343 w 214720"/>
                <a:gd name="connsiteY91" fmla="*/ 128179 h 299629"/>
                <a:gd name="connsiteX92" fmla="*/ 137160 w 214720"/>
                <a:gd name="connsiteY92" fmla="*/ 128996 h 299629"/>
                <a:gd name="connsiteX93" fmla="*/ 137976 w 214720"/>
                <a:gd name="connsiteY93" fmla="*/ 128996 h 299629"/>
                <a:gd name="connsiteX94" fmla="*/ 137976 w 214720"/>
                <a:gd name="connsiteY94" fmla="*/ 129812 h 299629"/>
                <a:gd name="connsiteX95" fmla="*/ 137976 w 214720"/>
                <a:gd name="connsiteY95" fmla="*/ 130629 h 299629"/>
                <a:gd name="connsiteX96" fmla="*/ 138793 w 214720"/>
                <a:gd name="connsiteY96" fmla="*/ 132262 h 299629"/>
                <a:gd name="connsiteX97" fmla="*/ 140426 w 214720"/>
                <a:gd name="connsiteY97" fmla="*/ 133078 h 299629"/>
                <a:gd name="connsiteX98" fmla="*/ 142059 w 214720"/>
                <a:gd name="connsiteY98" fmla="*/ 134711 h 299629"/>
                <a:gd name="connsiteX99" fmla="*/ 142875 w 214720"/>
                <a:gd name="connsiteY99" fmla="*/ 135527 h 299629"/>
                <a:gd name="connsiteX100" fmla="*/ 144508 w 214720"/>
                <a:gd name="connsiteY100" fmla="*/ 137160 h 299629"/>
                <a:gd name="connsiteX101" fmla="*/ 144508 w 214720"/>
                <a:gd name="connsiteY101" fmla="*/ 139609 h 299629"/>
                <a:gd name="connsiteX102" fmla="*/ 142875 w 214720"/>
                <a:gd name="connsiteY102" fmla="*/ 142059 h 299629"/>
                <a:gd name="connsiteX103" fmla="*/ 141242 w 214720"/>
                <a:gd name="connsiteY103" fmla="*/ 144508 h 299629"/>
                <a:gd name="connsiteX104" fmla="*/ 144508 w 214720"/>
                <a:gd name="connsiteY104" fmla="*/ 144508 h 299629"/>
                <a:gd name="connsiteX105" fmla="*/ 147773 w 214720"/>
                <a:gd name="connsiteY105" fmla="*/ 144508 h 299629"/>
                <a:gd name="connsiteX106" fmla="*/ 151039 w 214720"/>
                <a:gd name="connsiteY106" fmla="*/ 145324 h 299629"/>
                <a:gd name="connsiteX107" fmla="*/ 153488 w 214720"/>
                <a:gd name="connsiteY107" fmla="*/ 146141 h 299629"/>
                <a:gd name="connsiteX108" fmla="*/ 155121 w 214720"/>
                <a:gd name="connsiteY108" fmla="*/ 146141 h 299629"/>
                <a:gd name="connsiteX109" fmla="*/ 155938 w 214720"/>
                <a:gd name="connsiteY109" fmla="*/ 146957 h 299629"/>
                <a:gd name="connsiteX110" fmla="*/ 156754 w 214720"/>
                <a:gd name="connsiteY110" fmla="*/ 147774 h 299629"/>
                <a:gd name="connsiteX111" fmla="*/ 156754 w 214720"/>
                <a:gd name="connsiteY111" fmla="*/ 148590 h 299629"/>
                <a:gd name="connsiteX112" fmla="*/ 156754 w 214720"/>
                <a:gd name="connsiteY112" fmla="*/ 150223 h 299629"/>
                <a:gd name="connsiteX113" fmla="*/ 158387 w 214720"/>
                <a:gd name="connsiteY113" fmla="*/ 151039 h 299629"/>
                <a:gd name="connsiteX114" fmla="*/ 158387 w 214720"/>
                <a:gd name="connsiteY114" fmla="*/ 151856 h 299629"/>
                <a:gd name="connsiteX115" fmla="*/ 158387 w 214720"/>
                <a:gd name="connsiteY115" fmla="*/ 153489 h 299629"/>
                <a:gd name="connsiteX116" fmla="*/ 159204 w 214720"/>
                <a:gd name="connsiteY116" fmla="*/ 153489 h 299629"/>
                <a:gd name="connsiteX117" fmla="*/ 163286 w 214720"/>
                <a:gd name="connsiteY117" fmla="*/ 153489 h 299629"/>
                <a:gd name="connsiteX118" fmla="*/ 168184 w 214720"/>
                <a:gd name="connsiteY118" fmla="*/ 153489 h 299629"/>
                <a:gd name="connsiteX119" fmla="*/ 172266 w 214720"/>
                <a:gd name="connsiteY119" fmla="*/ 153489 h 299629"/>
                <a:gd name="connsiteX120" fmla="*/ 173899 w 214720"/>
                <a:gd name="connsiteY120" fmla="*/ 153489 h 299629"/>
                <a:gd name="connsiteX121" fmla="*/ 175532 w 214720"/>
                <a:gd name="connsiteY121" fmla="*/ 151856 h 299629"/>
                <a:gd name="connsiteX122" fmla="*/ 176348 w 214720"/>
                <a:gd name="connsiteY122" fmla="*/ 151039 h 299629"/>
                <a:gd name="connsiteX123" fmla="*/ 177165 w 214720"/>
                <a:gd name="connsiteY123" fmla="*/ 150223 h 299629"/>
                <a:gd name="connsiteX124" fmla="*/ 178798 w 214720"/>
                <a:gd name="connsiteY124" fmla="*/ 148590 h 299629"/>
                <a:gd name="connsiteX125" fmla="*/ 179614 w 214720"/>
                <a:gd name="connsiteY125" fmla="*/ 147774 h 299629"/>
                <a:gd name="connsiteX126" fmla="*/ 180431 w 214720"/>
                <a:gd name="connsiteY126" fmla="*/ 146957 h 299629"/>
                <a:gd name="connsiteX127" fmla="*/ 182063 w 214720"/>
                <a:gd name="connsiteY127" fmla="*/ 146141 h 299629"/>
                <a:gd name="connsiteX128" fmla="*/ 182880 w 214720"/>
                <a:gd name="connsiteY128" fmla="*/ 145324 h 299629"/>
                <a:gd name="connsiteX129" fmla="*/ 183696 w 214720"/>
                <a:gd name="connsiteY129" fmla="*/ 145324 h 299629"/>
                <a:gd name="connsiteX130" fmla="*/ 184513 w 214720"/>
                <a:gd name="connsiteY130" fmla="*/ 144508 h 299629"/>
                <a:gd name="connsiteX131" fmla="*/ 183696 w 214720"/>
                <a:gd name="connsiteY131" fmla="*/ 145324 h 299629"/>
                <a:gd name="connsiteX132" fmla="*/ 183696 w 214720"/>
                <a:gd name="connsiteY132" fmla="*/ 146141 h 299629"/>
                <a:gd name="connsiteX133" fmla="*/ 183696 w 214720"/>
                <a:gd name="connsiteY133" fmla="*/ 147774 h 299629"/>
                <a:gd name="connsiteX134" fmla="*/ 184513 w 214720"/>
                <a:gd name="connsiteY134" fmla="*/ 149407 h 299629"/>
                <a:gd name="connsiteX135" fmla="*/ 183696 w 214720"/>
                <a:gd name="connsiteY135" fmla="*/ 150223 h 299629"/>
                <a:gd name="connsiteX136" fmla="*/ 182880 w 214720"/>
                <a:gd name="connsiteY136" fmla="*/ 151039 h 299629"/>
                <a:gd name="connsiteX137" fmla="*/ 182880 w 214720"/>
                <a:gd name="connsiteY137" fmla="*/ 153489 h 299629"/>
                <a:gd name="connsiteX138" fmla="*/ 182880 w 214720"/>
                <a:gd name="connsiteY138" fmla="*/ 156754 h 299629"/>
                <a:gd name="connsiteX139" fmla="*/ 182880 w 214720"/>
                <a:gd name="connsiteY139" fmla="*/ 160020 h 299629"/>
                <a:gd name="connsiteX140" fmla="*/ 182880 w 214720"/>
                <a:gd name="connsiteY140" fmla="*/ 164102 h 299629"/>
                <a:gd name="connsiteX141" fmla="*/ 182880 w 214720"/>
                <a:gd name="connsiteY141" fmla="*/ 168184 h 299629"/>
                <a:gd name="connsiteX142" fmla="*/ 182880 w 214720"/>
                <a:gd name="connsiteY142" fmla="*/ 170634 h 299629"/>
                <a:gd name="connsiteX143" fmla="*/ 183696 w 214720"/>
                <a:gd name="connsiteY143" fmla="*/ 169817 h 299629"/>
                <a:gd name="connsiteX144" fmla="*/ 184513 w 214720"/>
                <a:gd name="connsiteY144" fmla="*/ 169001 h 299629"/>
                <a:gd name="connsiteX145" fmla="*/ 186146 w 214720"/>
                <a:gd name="connsiteY145" fmla="*/ 170634 h 299629"/>
                <a:gd name="connsiteX146" fmla="*/ 186962 w 214720"/>
                <a:gd name="connsiteY146" fmla="*/ 171450 h 299629"/>
                <a:gd name="connsiteX147" fmla="*/ 187779 w 214720"/>
                <a:gd name="connsiteY147" fmla="*/ 171450 h 299629"/>
                <a:gd name="connsiteX148" fmla="*/ 188595 w 214720"/>
                <a:gd name="connsiteY148" fmla="*/ 171450 h 299629"/>
                <a:gd name="connsiteX149" fmla="*/ 189411 w 214720"/>
                <a:gd name="connsiteY149" fmla="*/ 171450 h 299629"/>
                <a:gd name="connsiteX150" fmla="*/ 191861 w 214720"/>
                <a:gd name="connsiteY150" fmla="*/ 170634 h 299629"/>
                <a:gd name="connsiteX151" fmla="*/ 193493 w 214720"/>
                <a:gd name="connsiteY151" fmla="*/ 169817 h 299629"/>
                <a:gd name="connsiteX152" fmla="*/ 195126 w 214720"/>
                <a:gd name="connsiteY152" fmla="*/ 169817 h 299629"/>
                <a:gd name="connsiteX153" fmla="*/ 197576 w 214720"/>
                <a:gd name="connsiteY153" fmla="*/ 169817 h 299629"/>
                <a:gd name="connsiteX154" fmla="*/ 199209 w 214720"/>
                <a:gd name="connsiteY154" fmla="*/ 169817 h 299629"/>
                <a:gd name="connsiteX155" fmla="*/ 201658 w 214720"/>
                <a:gd name="connsiteY155" fmla="*/ 173083 h 299629"/>
                <a:gd name="connsiteX156" fmla="*/ 203291 w 214720"/>
                <a:gd name="connsiteY156" fmla="*/ 175532 h 299629"/>
                <a:gd name="connsiteX157" fmla="*/ 204923 w 214720"/>
                <a:gd name="connsiteY157" fmla="*/ 178798 h 299629"/>
                <a:gd name="connsiteX158" fmla="*/ 206556 w 214720"/>
                <a:gd name="connsiteY158" fmla="*/ 181247 h 299629"/>
                <a:gd name="connsiteX159" fmla="*/ 209006 w 214720"/>
                <a:gd name="connsiteY159" fmla="*/ 185329 h 299629"/>
                <a:gd name="connsiteX160" fmla="*/ 210638 w 214720"/>
                <a:gd name="connsiteY160" fmla="*/ 188595 h 299629"/>
                <a:gd name="connsiteX161" fmla="*/ 212271 w 214720"/>
                <a:gd name="connsiteY161" fmla="*/ 191861 h 299629"/>
                <a:gd name="connsiteX162" fmla="*/ 214721 w 214720"/>
                <a:gd name="connsiteY162" fmla="*/ 195943 h 299629"/>
                <a:gd name="connsiteX163" fmla="*/ 213904 w 214720"/>
                <a:gd name="connsiteY163" fmla="*/ 196759 h 299629"/>
                <a:gd name="connsiteX164" fmla="*/ 213088 w 214720"/>
                <a:gd name="connsiteY164" fmla="*/ 197576 h 299629"/>
                <a:gd name="connsiteX165" fmla="*/ 213088 w 214720"/>
                <a:gd name="connsiteY165" fmla="*/ 199209 h 299629"/>
                <a:gd name="connsiteX166" fmla="*/ 212271 w 214720"/>
                <a:gd name="connsiteY166" fmla="*/ 200025 h 299629"/>
                <a:gd name="connsiteX167" fmla="*/ 211455 w 214720"/>
                <a:gd name="connsiteY167" fmla="*/ 200841 h 299629"/>
                <a:gd name="connsiteX168" fmla="*/ 210638 w 214720"/>
                <a:gd name="connsiteY168" fmla="*/ 201658 h 299629"/>
                <a:gd name="connsiteX169" fmla="*/ 209822 w 214720"/>
                <a:gd name="connsiteY169" fmla="*/ 202474 h 299629"/>
                <a:gd name="connsiteX170" fmla="*/ 209822 w 214720"/>
                <a:gd name="connsiteY170" fmla="*/ 204107 h 299629"/>
                <a:gd name="connsiteX171" fmla="*/ 209822 w 214720"/>
                <a:gd name="connsiteY171" fmla="*/ 211455 h 299629"/>
                <a:gd name="connsiteX172" fmla="*/ 209822 w 214720"/>
                <a:gd name="connsiteY172" fmla="*/ 213088 h 299629"/>
                <a:gd name="connsiteX173" fmla="*/ 209006 w 214720"/>
                <a:gd name="connsiteY173" fmla="*/ 214721 h 299629"/>
                <a:gd name="connsiteX174" fmla="*/ 208189 w 214720"/>
                <a:gd name="connsiteY174" fmla="*/ 215537 h 299629"/>
                <a:gd name="connsiteX175" fmla="*/ 208189 w 214720"/>
                <a:gd name="connsiteY175" fmla="*/ 216354 h 299629"/>
                <a:gd name="connsiteX176" fmla="*/ 209006 w 214720"/>
                <a:gd name="connsiteY176" fmla="*/ 217987 h 299629"/>
                <a:gd name="connsiteX177" fmla="*/ 209822 w 214720"/>
                <a:gd name="connsiteY177" fmla="*/ 221252 h 299629"/>
                <a:gd name="connsiteX178" fmla="*/ 210638 w 214720"/>
                <a:gd name="connsiteY178" fmla="*/ 222069 h 299629"/>
                <a:gd name="connsiteX179" fmla="*/ 211455 w 214720"/>
                <a:gd name="connsiteY179" fmla="*/ 223701 h 299629"/>
                <a:gd name="connsiteX180" fmla="*/ 211455 w 214720"/>
                <a:gd name="connsiteY180" fmla="*/ 225334 h 299629"/>
                <a:gd name="connsiteX181" fmla="*/ 211455 w 214720"/>
                <a:gd name="connsiteY181" fmla="*/ 226151 h 299629"/>
                <a:gd name="connsiteX182" fmla="*/ 209822 w 214720"/>
                <a:gd name="connsiteY182" fmla="*/ 226967 h 299629"/>
                <a:gd name="connsiteX183" fmla="*/ 209006 w 214720"/>
                <a:gd name="connsiteY183" fmla="*/ 227784 h 299629"/>
                <a:gd name="connsiteX184" fmla="*/ 209006 w 214720"/>
                <a:gd name="connsiteY184" fmla="*/ 229416 h 299629"/>
                <a:gd name="connsiteX185" fmla="*/ 208189 w 214720"/>
                <a:gd name="connsiteY185" fmla="*/ 230233 h 299629"/>
                <a:gd name="connsiteX186" fmla="*/ 207373 w 214720"/>
                <a:gd name="connsiteY186" fmla="*/ 231049 h 299629"/>
                <a:gd name="connsiteX187" fmla="*/ 206556 w 214720"/>
                <a:gd name="connsiteY187" fmla="*/ 231866 h 299629"/>
                <a:gd name="connsiteX188" fmla="*/ 205740 w 214720"/>
                <a:gd name="connsiteY188" fmla="*/ 232682 h 299629"/>
                <a:gd name="connsiteX189" fmla="*/ 204923 w 214720"/>
                <a:gd name="connsiteY189" fmla="*/ 233499 h 299629"/>
                <a:gd name="connsiteX190" fmla="*/ 204923 w 214720"/>
                <a:gd name="connsiteY190" fmla="*/ 235132 h 299629"/>
                <a:gd name="connsiteX191" fmla="*/ 204923 w 214720"/>
                <a:gd name="connsiteY191" fmla="*/ 236764 h 299629"/>
                <a:gd name="connsiteX192" fmla="*/ 203291 w 214720"/>
                <a:gd name="connsiteY192" fmla="*/ 237581 h 299629"/>
                <a:gd name="connsiteX193" fmla="*/ 203291 w 214720"/>
                <a:gd name="connsiteY193" fmla="*/ 239214 h 299629"/>
                <a:gd name="connsiteX194" fmla="*/ 203291 w 214720"/>
                <a:gd name="connsiteY194" fmla="*/ 240846 h 299629"/>
                <a:gd name="connsiteX195" fmla="*/ 204107 w 214720"/>
                <a:gd name="connsiteY195" fmla="*/ 242479 h 299629"/>
                <a:gd name="connsiteX196" fmla="*/ 206556 w 214720"/>
                <a:gd name="connsiteY196" fmla="*/ 244929 h 299629"/>
                <a:gd name="connsiteX197" fmla="*/ 206556 w 214720"/>
                <a:gd name="connsiteY197" fmla="*/ 245745 h 299629"/>
                <a:gd name="connsiteX198" fmla="*/ 204923 w 214720"/>
                <a:gd name="connsiteY198" fmla="*/ 247378 h 299629"/>
                <a:gd name="connsiteX199" fmla="*/ 204107 w 214720"/>
                <a:gd name="connsiteY199" fmla="*/ 248194 h 299629"/>
                <a:gd name="connsiteX200" fmla="*/ 202474 w 214720"/>
                <a:gd name="connsiteY200" fmla="*/ 251460 h 299629"/>
                <a:gd name="connsiteX201" fmla="*/ 202474 w 214720"/>
                <a:gd name="connsiteY201" fmla="*/ 252276 h 299629"/>
                <a:gd name="connsiteX202" fmla="*/ 203291 w 214720"/>
                <a:gd name="connsiteY202" fmla="*/ 253909 h 299629"/>
                <a:gd name="connsiteX203" fmla="*/ 206556 w 214720"/>
                <a:gd name="connsiteY203" fmla="*/ 261257 h 299629"/>
                <a:gd name="connsiteX204" fmla="*/ 207373 w 214720"/>
                <a:gd name="connsiteY204" fmla="*/ 262074 h 299629"/>
                <a:gd name="connsiteX205" fmla="*/ 208189 w 214720"/>
                <a:gd name="connsiteY205" fmla="*/ 262890 h 299629"/>
                <a:gd name="connsiteX206" fmla="*/ 209822 w 214720"/>
                <a:gd name="connsiteY206" fmla="*/ 262890 h 299629"/>
                <a:gd name="connsiteX207" fmla="*/ 212271 w 214720"/>
                <a:gd name="connsiteY207" fmla="*/ 263707 h 299629"/>
                <a:gd name="connsiteX208" fmla="*/ 213088 w 214720"/>
                <a:gd name="connsiteY208" fmla="*/ 264523 h 299629"/>
                <a:gd name="connsiteX209" fmla="*/ 213088 w 214720"/>
                <a:gd name="connsiteY209" fmla="*/ 265339 h 299629"/>
                <a:gd name="connsiteX210" fmla="*/ 213088 w 214720"/>
                <a:gd name="connsiteY210" fmla="*/ 265339 h 299629"/>
                <a:gd name="connsiteX211" fmla="*/ 212271 w 214720"/>
                <a:gd name="connsiteY211" fmla="*/ 266156 h 299629"/>
                <a:gd name="connsiteX212" fmla="*/ 210638 w 214720"/>
                <a:gd name="connsiteY212" fmla="*/ 266972 h 299629"/>
                <a:gd name="connsiteX213" fmla="*/ 209822 w 214720"/>
                <a:gd name="connsiteY213" fmla="*/ 267789 h 299629"/>
                <a:gd name="connsiteX214" fmla="*/ 209822 w 214720"/>
                <a:gd name="connsiteY214" fmla="*/ 268605 h 299629"/>
                <a:gd name="connsiteX215" fmla="*/ 209822 w 214720"/>
                <a:gd name="connsiteY215" fmla="*/ 270238 h 299629"/>
                <a:gd name="connsiteX216" fmla="*/ 209006 w 214720"/>
                <a:gd name="connsiteY216" fmla="*/ 271054 h 299629"/>
                <a:gd name="connsiteX217" fmla="*/ 207373 w 214720"/>
                <a:gd name="connsiteY217" fmla="*/ 271871 h 299629"/>
                <a:gd name="connsiteX218" fmla="*/ 206556 w 214720"/>
                <a:gd name="connsiteY218" fmla="*/ 272687 h 299629"/>
                <a:gd name="connsiteX219" fmla="*/ 205740 w 214720"/>
                <a:gd name="connsiteY219" fmla="*/ 274320 h 299629"/>
                <a:gd name="connsiteX220" fmla="*/ 204107 w 214720"/>
                <a:gd name="connsiteY220" fmla="*/ 276769 h 299629"/>
                <a:gd name="connsiteX221" fmla="*/ 203291 w 214720"/>
                <a:gd name="connsiteY221" fmla="*/ 277586 h 299629"/>
                <a:gd name="connsiteX222" fmla="*/ 203291 w 214720"/>
                <a:gd name="connsiteY222" fmla="*/ 278402 h 299629"/>
                <a:gd name="connsiteX223" fmla="*/ 202474 w 214720"/>
                <a:gd name="connsiteY223" fmla="*/ 278402 h 299629"/>
                <a:gd name="connsiteX224" fmla="*/ 200841 w 214720"/>
                <a:gd name="connsiteY224" fmla="*/ 280035 h 299629"/>
                <a:gd name="connsiteX225" fmla="*/ 200841 w 214720"/>
                <a:gd name="connsiteY225" fmla="*/ 280851 h 299629"/>
                <a:gd name="connsiteX226" fmla="*/ 200841 w 214720"/>
                <a:gd name="connsiteY226" fmla="*/ 281668 h 299629"/>
                <a:gd name="connsiteX227" fmla="*/ 201658 w 214720"/>
                <a:gd name="connsiteY227" fmla="*/ 282484 h 299629"/>
                <a:gd name="connsiteX228" fmla="*/ 202474 w 214720"/>
                <a:gd name="connsiteY228" fmla="*/ 283301 h 299629"/>
                <a:gd name="connsiteX229" fmla="*/ 202474 w 214720"/>
                <a:gd name="connsiteY229" fmla="*/ 284934 h 299629"/>
                <a:gd name="connsiteX230" fmla="*/ 202474 w 214720"/>
                <a:gd name="connsiteY230" fmla="*/ 285750 h 299629"/>
                <a:gd name="connsiteX231" fmla="*/ 202474 w 214720"/>
                <a:gd name="connsiteY231" fmla="*/ 285750 h 299629"/>
                <a:gd name="connsiteX232" fmla="*/ 200841 w 214720"/>
                <a:gd name="connsiteY232" fmla="*/ 286566 h 299629"/>
                <a:gd name="connsiteX233" fmla="*/ 199209 w 214720"/>
                <a:gd name="connsiteY233" fmla="*/ 288199 h 299629"/>
                <a:gd name="connsiteX234" fmla="*/ 197576 w 214720"/>
                <a:gd name="connsiteY234" fmla="*/ 288199 h 299629"/>
                <a:gd name="connsiteX235" fmla="*/ 196759 w 214720"/>
                <a:gd name="connsiteY235" fmla="*/ 289016 h 299629"/>
                <a:gd name="connsiteX236" fmla="*/ 196759 w 214720"/>
                <a:gd name="connsiteY236" fmla="*/ 290649 h 299629"/>
                <a:gd name="connsiteX237" fmla="*/ 197576 w 214720"/>
                <a:gd name="connsiteY237" fmla="*/ 292282 h 299629"/>
                <a:gd name="connsiteX238" fmla="*/ 197576 w 214720"/>
                <a:gd name="connsiteY238" fmla="*/ 293914 h 299629"/>
                <a:gd name="connsiteX239" fmla="*/ 196759 w 214720"/>
                <a:gd name="connsiteY239" fmla="*/ 295547 h 299629"/>
                <a:gd name="connsiteX240" fmla="*/ 195126 w 214720"/>
                <a:gd name="connsiteY240" fmla="*/ 297180 h 299629"/>
                <a:gd name="connsiteX241" fmla="*/ 192677 w 214720"/>
                <a:gd name="connsiteY241" fmla="*/ 298813 h 299629"/>
                <a:gd name="connsiteX242" fmla="*/ 190228 w 214720"/>
                <a:gd name="connsiteY242" fmla="*/ 299629 h 299629"/>
                <a:gd name="connsiteX243" fmla="*/ 188595 w 214720"/>
                <a:gd name="connsiteY243" fmla="*/ 299629 h 299629"/>
                <a:gd name="connsiteX244" fmla="*/ 186962 w 214720"/>
                <a:gd name="connsiteY244" fmla="*/ 299629 h 299629"/>
                <a:gd name="connsiteX245" fmla="*/ 186146 w 214720"/>
                <a:gd name="connsiteY245" fmla="*/ 299629 h 299629"/>
                <a:gd name="connsiteX246" fmla="*/ 185329 w 214720"/>
                <a:gd name="connsiteY246" fmla="*/ 298813 h 299629"/>
                <a:gd name="connsiteX247" fmla="*/ 179614 w 214720"/>
                <a:gd name="connsiteY247" fmla="*/ 294731 h 299629"/>
                <a:gd name="connsiteX248" fmla="*/ 177165 w 214720"/>
                <a:gd name="connsiteY248" fmla="*/ 292282 h 299629"/>
                <a:gd name="connsiteX249" fmla="*/ 175532 w 214720"/>
                <a:gd name="connsiteY249" fmla="*/ 291465 h 299629"/>
                <a:gd name="connsiteX250" fmla="*/ 170634 w 214720"/>
                <a:gd name="connsiteY250" fmla="*/ 288199 h 299629"/>
                <a:gd name="connsiteX251" fmla="*/ 169817 w 214720"/>
                <a:gd name="connsiteY251" fmla="*/ 287383 h 299629"/>
                <a:gd name="connsiteX252" fmla="*/ 169001 w 214720"/>
                <a:gd name="connsiteY252" fmla="*/ 284117 h 299629"/>
                <a:gd name="connsiteX253" fmla="*/ 168184 w 214720"/>
                <a:gd name="connsiteY253" fmla="*/ 283301 h 299629"/>
                <a:gd name="connsiteX254" fmla="*/ 166551 w 214720"/>
                <a:gd name="connsiteY254" fmla="*/ 281668 h 299629"/>
                <a:gd name="connsiteX255" fmla="*/ 162469 w 214720"/>
                <a:gd name="connsiteY255" fmla="*/ 280035 h 299629"/>
                <a:gd name="connsiteX256" fmla="*/ 160836 w 214720"/>
                <a:gd name="connsiteY256" fmla="*/ 279219 h 299629"/>
                <a:gd name="connsiteX257" fmla="*/ 159204 w 214720"/>
                <a:gd name="connsiteY257" fmla="*/ 277586 h 299629"/>
                <a:gd name="connsiteX258" fmla="*/ 156754 w 214720"/>
                <a:gd name="connsiteY258" fmla="*/ 276769 h 299629"/>
                <a:gd name="connsiteX259" fmla="*/ 154305 w 214720"/>
                <a:gd name="connsiteY259" fmla="*/ 274320 h 299629"/>
                <a:gd name="connsiteX260" fmla="*/ 152672 w 214720"/>
                <a:gd name="connsiteY260" fmla="*/ 272687 h 299629"/>
                <a:gd name="connsiteX261" fmla="*/ 151039 w 214720"/>
                <a:gd name="connsiteY261" fmla="*/ 271871 h 299629"/>
                <a:gd name="connsiteX262" fmla="*/ 145324 w 214720"/>
                <a:gd name="connsiteY262" fmla="*/ 270238 h 299629"/>
                <a:gd name="connsiteX263" fmla="*/ 142875 w 214720"/>
                <a:gd name="connsiteY263" fmla="*/ 268605 h 299629"/>
                <a:gd name="connsiteX264" fmla="*/ 137976 w 214720"/>
                <a:gd name="connsiteY264" fmla="*/ 266156 h 299629"/>
                <a:gd name="connsiteX265" fmla="*/ 135527 w 214720"/>
                <a:gd name="connsiteY265" fmla="*/ 264523 h 299629"/>
                <a:gd name="connsiteX266" fmla="*/ 129812 w 214720"/>
                <a:gd name="connsiteY266" fmla="*/ 262890 h 299629"/>
                <a:gd name="connsiteX267" fmla="*/ 128179 w 214720"/>
                <a:gd name="connsiteY267" fmla="*/ 262074 h 299629"/>
                <a:gd name="connsiteX268" fmla="*/ 122464 w 214720"/>
                <a:gd name="connsiteY268" fmla="*/ 257991 h 299629"/>
                <a:gd name="connsiteX269" fmla="*/ 118382 w 214720"/>
                <a:gd name="connsiteY269" fmla="*/ 256359 h 299629"/>
                <a:gd name="connsiteX270" fmla="*/ 115116 w 214720"/>
                <a:gd name="connsiteY270" fmla="*/ 253909 h 299629"/>
                <a:gd name="connsiteX271" fmla="*/ 106136 w 214720"/>
                <a:gd name="connsiteY271" fmla="*/ 249011 h 299629"/>
                <a:gd name="connsiteX272" fmla="*/ 104503 w 214720"/>
                <a:gd name="connsiteY272" fmla="*/ 247378 h 299629"/>
                <a:gd name="connsiteX273" fmla="*/ 102870 w 214720"/>
                <a:gd name="connsiteY273" fmla="*/ 244929 h 299629"/>
                <a:gd name="connsiteX274" fmla="*/ 101237 w 214720"/>
                <a:gd name="connsiteY274" fmla="*/ 243296 h 299629"/>
                <a:gd name="connsiteX275" fmla="*/ 98788 w 214720"/>
                <a:gd name="connsiteY275" fmla="*/ 240030 h 299629"/>
                <a:gd name="connsiteX276" fmla="*/ 95522 w 214720"/>
                <a:gd name="connsiteY276" fmla="*/ 238397 h 299629"/>
                <a:gd name="connsiteX277" fmla="*/ 92256 w 214720"/>
                <a:gd name="connsiteY277" fmla="*/ 235948 h 299629"/>
                <a:gd name="connsiteX278" fmla="*/ 91440 w 214720"/>
                <a:gd name="connsiteY278" fmla="*/ 233499 h 299629"/>
                <a:gd name="connsiteX279" fmla="*/ 88991 w 214720"/>
                <a:gd name="connsiteY279" fmla="*/ 230233 h 299629"/>
                <a:gd name="connsiteX280" fmla="*/ 88174 w 214720"/>
                <a:gd name="connsiteY280" fmla="*/ 228600 h 299629"/>
                <a:gd name="connsiteX281" fmla="*/ 86541 w 214720"/>
                <a:gd name="connsiteY281" fmla="*/ 226967 h 299629"/>
                <a:gd name="connsiteX282" fmla="*/ 86541 w 214720"/>
                <a:gd name="connsiteY282" fmla="*/ 223701 h 299629"/>
                <a:gd name="connsiteX283" fmla="*/ 84909 w 214720"/>
                <a:gd name="connsiteY283" fmla="*/ 222069 h 299629"/>
                <a:gd name="connsiteX284" fmla="*/ 85725 w 214720"/>
                <a:gd name="connsiteY284" fmla="*/ 221252 h 299629"/>
                <a:gd name="connsiteX285" fmla="*/ 86541 w 214720"/>
                <a:gd name="connsiteY285" fmla="*/ 221252 h 299629"/>
                <a:gd name="connsiteX286" fmla="*/ 88174 w 214720"/>
                <a:gd name="connsiteY286" fmla="*/ 216354 h 299629"/>
                <a:gd name="connsiteX287" fmla="*/ 87358 w 214720"/>
                <a:gd name="connsiteY287" fmla="*/ 213904 h 299629"/>
                <a:gd name="connsiteX288" fmla="*/ 84092 w 214720"/>
                <a:gd name="connsiteY288" fmla="*/ 209822 h 299629"/>
                <a:gd name="connsiteX289" fmla="*/ 82459 w 214720"/>
                <a:gd name="connsiteY289" fmla="*/ 207373 h 299629"/>
                <a:gd name="connsiteX290" fmla="*/ 81643 w 214720"/>
                <a:gd name="connsiteY290" fmla="*/ 204924 h 299629"/>
                <a:gd name="connsiteX291" fmla="*/ 80010 w 214720"/>
                <a:gd name="connsiteY291" fmla="*/ 203291 h 299629"/>
                <a:gd name="connsiteX292" fmla="*/ 78377 w 214720"/>
                <a:gd name="connsiteY292" fmla="*/ 200025 h 299629"/>
                <a:gd name="connsiteX293" fmla="*/ 76744 w 214720"/>
                <a:gd name="connsiteY293" fmla="*/ 196759 h 299629"/>
                <a:gd name="connsiteX294" fmla="*/ 74295 w 214720"/>
                <a:gd name="connsiteY294" fmla="*/ 194310 h 299629"/>
                <a:gd name="connsiteX295" fmla="*/ 73479 w 214720"/>
                <a:gd name="connsiteY295" fmla="*/ 193494 h 299629"/>
                <a:gd name="connsiteX296" fmla="*/ 73479 w 214720"/>
                <a:gd name="connsiteY296" fmla="*/ 192677 h 299629"/>
                <a:gd name="connsiteX297" fmla="*/ 71846 w 214720"/>
                <a:gd name="connsiteY297" fmla="*/ 191861 h 299629"/>
                <a:gd name="connsiteX298" fmla="*/ 71846 w 214720"/>
                <a:gd name="connsiteY298" fmla="*/ 189412 h 299629"/>
                <a:gd name="connsiteX299" fmla="*/ 71029 w 214720"/>
                <a:gd name="connsiteY299" fmla="*/ 185329 h 299629"/>
                <a:gd name="connsiteX300" fmla="*/ 69396 w 214720"/>
                <a:gd name="connsiteY300" fmla="*/ 182880 h 299629"/>
                <a:gd name="connsiteX301" fmla="*/ 63681 w 214720"/>
                <a:gd name="connsiteY301" fmla="*/ 178798 h 299629"/>
                <a:gd name="connsiteX302" fmla="*/ 63681 w 214720"/>
                <a:gd name="connsiteY302" fmla="*/ 177165 h 299629"/>
                <a:gd name="connsiteX303" fmla="*/ 62865 w 214720"/>
                <a:gd name="connsiteY303" fmla="*/ 173899 h 299629"/>
                <a:gd name="connsiteX304" fmla="*/ 62048 w 214720"/>
                <a:gd name="connsiteY304" fmla="*/ 170634 h 299629"/>
                <a:gd name="connsiteX305" fmla="*/ 56334 w 214720"/>
                <a:gd name="connsiteY305" fmla="*/ 160837 h 299629"/>
                <a:gd name="connsiteX306" fmla="*/ 54701 w 214720"/>
                <a:gd name="connsiteY306" fmla="*/ 157571 h 299629"/>
                <a:gd name="connsiteX307" fmla="*/ 53068 w 214720"/>
                <a:gd name="connsiteY307" fmla="*/ 152672 h 299629"/>
                <a:gd name="connsiteX308" fmla="*/ 51435 w 214720"/>
                <a:gd name="connsiteY308" fmla="*/ 150223 h 299629"/>
                <a:gd name="connsiteX309" fmla="*/ 49802 w 214720"/>
                <a:gd name="connsiteY309" fmla="*/ 145324 h 299629"/>
                <a:gd name="connsiteX310" fmla="*/ 47353 w 214720"/>
                <a:gd name="connsiteY310" fmla="*/ 142059 h 299629"/>
                <a:gd name="connsiteX311" fmla="*/ 45720 w 214720"/>
                <a:gd name="connsiteY311" fmla="*/ 138793 h 299629"/>
                <a:gd name="connsiteX312" fmla="*/ 44087 w 214720"/>
                <a:gd name="connsiteY312" fmla="*/ 134711 h 299629"/>
                <a:gd name="connsiteX313" fmla="*/ 44087 w 214720"/>
                <a:gd name="connsiteY313" fmla="*/ 132262 h 299629"/>
                <a:gd name="connsiteX314" fmla="*/ 41638 w 214720"/>
                <a:gd name="connsiteY314" fmla="*/ 128996 h 299629"/>
                <a:gd name="connsiteX315" fmla="*/ 40005 w 214720"/>
                <a:gd name="connsiteY315" fmla="*/ 125730 h 299629"/>
                <a:gd name="connsiteX316" fmla="*/ 37556 w 214720"/>
                <a:gd name="connsiteY316" fmla="*/ 123281 h 299629"/>
                <a:gd name="connsiteX317" fmla="*/ 35106 w 214720"/>
                <a:gd name="connsiteY317" fmla="*/ 120832 h 299629"/>
                <a:gd name="connsiteX318" fmla="*/ 34290 w 214720"/>
                <a:gd name="connsiteY318" fmla="*/ 119199 h 299629"/>
                <a:gd name="connsiteX319" fmla="*/ 31024 w 214720"/>
                <a:gd name="connsiteY319" fmla="*/ 112667 h 299629"/>
                <a:gd name="connsiteX320" fmla="*/ 30208 w 214720"/>
                <a:gd name="connsiteY320" fmla="*/ 110218 h 299629"/>
                <a:gd name="connsiteX321" fmla="*/ 27759 w 214720"/>
                <a:gd name="connsiteY321" fmla="*/ 106136 h 299629"/>
                <a:gd name="connsiteX322" fmla="*/ 25309 w 214720"/>
                <a:gd name="connsiteY322" fmla="*/ 103687 h 299629"/>
                <a:gd name="connsiteX323" fmla="*/ 23676 w 214720"/>
                <a:gd name="connsiteY323" fmla="*/ 101237 h 299629"/>
                <a:gd name="connsiteX324" fmla="*/ 22043 w 214720"/>
                <a:gd name="connsiteY324" fmla="*/ 99604 h 299629"/>
                <a:gd name="connsiteX325" fmla="*/ 10613 w 214720"/>
                <a:gd name="connsiteY325" fmla="*/ 93889 h 299629"/>
                <a:gd name="connsiteX326" fmla="*/ 6531 w 214720"/>
                <a:gd name="connsiteY326" fmla="*/ 91440 h 299629"/>
                <a:gd name="connsiteX327" fmla="*/ 4898 w 214720"/>
                <a:gd name="connsiteY327" fmla="*/ 90624 h 299629"/>
                <a:gd name="connsiteX328" fmla="*/ 4082 w 214720"/>
                <a:gd name="connsiteY328" fmla="*/ 88991 h 299629"/>
                <a:gd name="connsiteX329" fmla="*/ 4082 w 214720"/>
                <a:gd name="connsiteY329" fmla="*/ 88174 h 299629"/>
                <a:gd name="connsiteX330" fmla="*/ 4898 w 214720"/>
                <a:gd name="connsiteY330" fmla="*/ 87358 h 299629"/>
                <a:gd name="connsiteX331" fmla="*/ 6531 w 214720"/>
                <a:gd name="connsiteY331" fmla="*/ 88174 h 299629"/>
                <a:gd name="connsiteX332" fmla="*/ 7348 w 214720"/>
                <a:gd name="connsiteY332" fmla="*/ 88174 h 299629"/>
                <a:gd name="connsiteX333" fmla="*/ 8164 w 214720"/>
                <a:gd name="connsiteY333" fmla="*/ 86541 h 299629"/>
                <a:gd name="connsiteX334" fmla="*/ 8164 w 214720"/>
                <a:gd name="connsiteY334" fmla="*/ 84092 h 299629"/>
                <a:gd name="connsiteX335" fmla="*/ 7348 w 214720"/>
                <a:gd name="connsiteY335" fmla="*/ 81643 h 299629"/>
                <a:gd name="connsiteX336" fmla="*/ 3266 w 214720"/>
                <a:gd name="connsiteY336" fmla="*/ 76744 h 299629"/>
                <a:gd name="connsiteX337" fmla="*/ 3266 w 214720"/>
                <a:gd name="connsiteY337" fmla="*/ 75928 h 299629"/>
                <a:gd name="connsiteX338" fmla="*/ 4082 w 214720"/>
                <a:gd name="connsiteY338" fmla="*/ 75112 h 299629"/>
                <a:gd name="connsiteX339" fmla="*/ 2449 w 214720"/>
                <a:gd name="connsiteY339" fmla="*/ 72662 h 299629"/>
                <a:gd name="connsiteX340" fmla="*/ 816 w 214720"/>
                <a:gd name="connsiteY340" fmla="*/ 71029 h 299629"/>
                <a:gd name="connsiteX341" fmla="*/ 0 w 214720"/>
                <a:gd name="connsiteY341" fmla="*/ 69396 h 299629"/>
                <a:gd name="connsiteX342" fmla="*/ 816 w 214720"/>
                <a:gd name="connsiteY342" fmla="*/ 63682 h 299629"/>
                <a:gd name="connsiteX343" fmla="*/ 1633 w 214720"/>
                <a:gd name="connsiteY343" fmla="*/ 62049 h 299629"/>
                <a:gd name="connsiteX344" fmla="*/ 7348 w 214720"/>
                <a:gd name="connsiteY344" fmla="*/ 56334 h 299629"/>
                <a:gd name="connsiteX345" fmla="*/ 8981 w 214720"/>
                <a:gd name="connsiteY345" fmla="*/ 53884 h 299629"/>
                <a:gd name="connsiteX346" fmla="*/ 11430 w 214720"/>
                <a:gd name="connsiteY346" fmla="*/ 52251 h 299629"/>
                <a:gd name="connsiteX347" fmla="*/ 13879 w 214720"/>
                <a:gd name="connsiteY347" fmla="*/ 49802 h 299629"/>
                <a:gd name="connsiteX348" fmla="*/ 17145 w 214720"/>
                <a:gd name="connsiteY348" fmla="*/ 48169 h 299629"/>
                <a:gd name="connsiteX349" fmla="*/ 17961 w 214720"/>
                <a:gd name="connsiteY349" fmla="*/ 48169 h 299629"/>
                <a:gd name="connsiteX350" fmla="*/ 18778 w 214720"/>
                <a:gd name="connsiteY350" fmla="*/ 48169 h 299629"/>
                <a:gd name="connsiteX351" fmla="*/ 18778 w 214720"/>
                <a:gd name="connsiteY351" fmla="*/ 48986 h 299629"/>
                <a:gd name="connsiteX352" fmla="*/ 18778 w 214720"/>
                <a:gd name="connsiteY352" fmla="*/ 49802 h 299629"/>
                <a:gd name="connsiteX353" fmla="*/ 18778 w 214720"/>
                <a:gd name="connsiteY353" fmla="*/ 50619 h 299629"/>
                <a:gd name="connsiteX354" fmla="*/ 18778 w 214720"/>
                <a:gd name="connsiteY354" fmla="*/ 51435 h 299629"/>
                <a:gd name="connsiteX355" fmla="*/ 18778 w 214720"/>
                <a:gd name="connsiteY355" fmla="*/ 52251 h 299629"/>
                <a:gd name="connsiteX356" fmla="*/ 18778 w 214720"/>
                <a:gd name="connsiteY356" fmla="*/ 53068 h 299629"/>
                <a:gd name="connsiteX357" fmla="*/ 18778 w 214720"/>
                <a:gd name="connsiteY357" fmla="*/ 53884 h 299629"/>
                <a:gd name="connsiteX358" fmla="*/ 18778 w 214720"/>
                <a:gd name="connsiteY358" fmla="*/ 54701 h 299629"/>
                <a:gd name="connsiteX359" fmla="*/ 18778 w 214720"/>
                <a:gd name="connsiteY359" fmla="*/ 55517 h 299629"/>
                <a:gd name="connsiteX360" fmla="*/ 19594 w 214720"/>
                <a:gd name="connsiteY360" fmla="*/ 57150 h 299629"/>
                <a:gd name="connsiteX361" fmla="*/ 19594 w 214720"/>
                <a:gd name="connsiteY361" fmla="*/ 57966 h 299629"/>
                <a:gd name="connsiteX362" fmla="*/ 18778 w 214720"/>
                <a:gd name="connsiteY362" fmla="*/ 57966 h 299629"/>
                <a:gd name="connsiteX363" fmla="*/ 17961 w 214720"/>
                <a:gd name="connsiteY363" fmla="*/ 58783 h 299629"/>
                <a:gd name="connsiteX364" fmla="*/ 17145 w 214720"/>
                <a:gd name="connsiteY364" fmla="*/ 59599 h 299629"/>
                <a:gd name="connsiteX365" fmla="*/ 16329 w 214720"/>
                <a:gd name="connsiteY365" fmla="*/ 59599 h 299629"/>
                <a:gd name="connsiteX366" fmla="*/ 14696 w 214720"/>
                <a:gd name="connsiteY366" fmla="*/ 59599 h 299629"/>
                <a:gd name="connsiteX367" fmla="*/ 13879 w 214720"/>
                <a:gd name="connsiteY367" fmla="*/ 60416 h 299629"/>
                <a:gd name="connsiteX368" fmla="*/ 13879 w 214720"/>
                <a:gd name="connsiteY368" fmla="*/ 61232 h 299629"/>
                <a:gd name="connsiteX369" fmla="*/ 13879 w 214720"/>
                <a:gd name="connsiteY369" fmla="*/ 62049 h 299629"/>
                <a:gd name="connsiteX370" fmla="*/ 13879 w 214720"/>
                <a:gd name="connsiteY370" fmla="*/ 62865 h 299629"/>
                <a:gd name="connsiteX371" fmla="*/ 14696 w 214720"/>
                <a:gd name="connsiteY371" fmla="*/ 63682 h 299629"/>
                <a:gd name="connsiteX372" fmla="*/ 16329 w 214720"/>
                <a:gd name="connsiteY372" fmla="*/ 63682 h 299629"/>
                <a:gd name="connsiteX373" fmla="*/ 14696 w 214720"/>
                <a:gd name="connsiteY373" fmla="*/ 66131 h 299629"/>
                <a:gd name="connsiteX374" fmla="*/ 13879 w 214720"/>
                <a:gd name="connsiteY374" fmla="*/ 66947 h 299629"/>
                <a:gd name="connsiteX375" fmla="*/ 13879 w 214720"/>
                <a:gd name="connsiteY375" fmla="*/ 67764 h 299629"/>
                <a:gd name="connsiteX376" fmla="*/ 14696 w 214720"/>
                <a:gd name="connsiteY376" fmla="*/ 68580 h 299629"/>
                <a:gd name="connsiteX377" fmla="*/ 15512 w 214720"/>
                <a:gd name="connsiteY377" fmla="*/ 68580 h 299629"/>
                <a:gd name="connsiteX378" fmla="*/ 17145 w 214720"/>
                <a:gd name="connsiteY378" fmla="*/ 67764 h 299629"/>
                <a:gd name="connsiteX379" fmla="*/ 17961 w 214720"/>
                <a:gd name="connsiteY379" fmla="*/ 66947 h 299629"/>
                <a:gd name="connsiteX380" fmla="*/ 18778 w 214720"/>
                <a:gd name="connsiteY380" fmla="*/ 66131 h 299629"/>
                <a:gd name="connsiteX381" fmla="*/ 19594 w 214720"/>
                <a:gd name="connsiteY381" fmla="*/ 66131 h 299629"/>
                <a:gd name="connsiteX382" fmla="*/ 21227 w 214720"/>
                <a:gd name="connsiteY382" fmla="*/ 66947 h 299629"/>
                <a:gd name="connsiteX383" fmla="*/ 22860 w 214720"/>
                <a:gd name="connsiteY383" fmla="*/ 67764 h 299629"/>
                <a:gd name="connsiteX384" fmla="*/ 24493 w 214720"/>
                <a:gd name="connsiteY384" fmla="*/ 68580 h 299629"/>
                <a:gd name="connsiteX385" fmla="*/ 25309 w 214720"/>
                <a:gd name="connsiteY385" fmla="*/ 69396 h 299629"/>
                <a:gd name="connsiteX386" fmla="*/ 26942 w 214720"/>
                <a:gd name="connsiteY386" fmla="*/ 69396 h 299629"/>
                <a:gd name="connsiteX387" fmla="*/ 27759 w 214720"/>
                <a:gd name="connsiteY387" fmla="*/ 69396 h 299629"/>
                <a:gd name="connsiteX388" fmla="*/ 28575 w 214720"/>
                <a:gd name="connsiteY388" fmla="*/ 70213 h 299629"/>
                <a:gd name="connsiteX389" fmla="*/ 29391 w 214720"/>
                <a:gd name="connsiteY389" fmla="*/ 71029 h 299629"/>
                <a:gd name="connsiteX390" fmla="*/ 29391 w 214720"/>
                <a:gd name="connsiteY390" fmla="*/ 73479 h 299629"/>
                <a:gd name="connsiteX391" fmla="*/ 30208 w 214720"/>
                <a:gd name="connsiteY391" fmla="*/ 75112 h 299629"/>
                <a:gd name="connsiteX392" fmla="*/ 31024 w 214720"/>
                <a:gd name="connsiteY392" fmla="*/ 75928 h 299629"/>
                <a:gd name="connsiteX393" fmla="*/ 31841 w 214720"/>
                <a:gd name="connsiteY393" fmla="*/ 77561 h 299629"/>
                <a:gd name="connsiteX394" fmla="*/ 32657 w 214720"/>
                <a:gd name="connsiteY394" fmla="*/ 78377 h 299629"/>
                <a:gd name="connsiteX395" fmla="*/ 34290 w 214720"/>
                <a:gd name="connsiteY395" fmla="*/ 78377 h 299629"/>
                <a:gd name="connsiteX396" fmla="*/ 35923 w 214720"/>
                <a:gd name="connsiteY396" fmla="*/ 79194 h 299629"/>
                <a:gd name="connsiteX397" fmla="*/ 36739 w 214720"/>
                <a:gd name="connsiteY397" fmla="*/ 79194 h 299629"/>
                <a:gd name="connsiteX398" fmla="*/ 37556 w 214720"/>
                <a:gd name="connsiteY398" fmla="*/ 78377 h 299629"/>
                <a:gd name="connsiteX399" fmla="*/ 37556 w 214720"/>
                <a:gd name="connsiteY399" fmla="*/ 77561 h 299629"/>
                <a:gd name="connsiteX400" fmla="*/ 38372 w 214720"/>
                <a:gd name="connsiteY400" fmla="*/ 77561 h 299629"/>
                <a:gd name="connsiteX401" fmla="*/ 38372 w 214720"/>
                <a:gd name="connsiteY401" fmla="*/ 76744 h 299629"/>
                <a:gd name="connsiteX402" fmla="*/ 38372 w 214720"/>
                <a:gd name="connsiteY402" fmla="*/ 75928 h 299629"/>
                <a:gd name="connsiteX403" fmla="*/ 38372 w 214720"/>
                <a:gd name="connsiteY403" fmla="*/ 75112 h 299629"/>
                <a:gd name="connsiteX404" fmla="*/ 39188 w 214720"/>
                <a:gd name="connsiteY404" fmla="*/ 74295 h 299629"/>
                <a:gd name="connsiteX405" fmla="*/ 40821 w 214720"/>
                <a:gd name="connsiteY405" fmla="*/ 73479 h 299629"/>
                <a:gd name="connsiteX406" fmla="*/ 41638 w 214720"/>
                <a:gd name="connsiteY406" fmla="*/ 72662 h 299629"/>
                <a:gd name="connsiteX407" fmla="*/ 41638 w 214720"/>
                <a:gd name="connsiteY407" fmla="*/ 71846 h 299629"/>
                <a:gd name="connsiteX408" fmla="*/ 41638 w 214720"/>
                <a:gd name="connsiteY408" fmla="*/ 71029 h 299629"/>
                <a:gd name="connsiteX409" fmla="*/ 41638 w 214720"/>
                <a:gd name="connsiteY409" fmla="*/ 70213 h 299629"/>
                <a:gd name="connsiteX410" fmla="*/ 41638 w 214720"/>
                <a:gd name="connsiteY410" fmla="*/ 69396 h 299629"/>
                <a:gd name="connsiteX411" fmla="*/ 41638 w 214720"/>
                <a:gd name="connsiteY411" fmla="*/ 68580 h 299629"/>
                <a:gd name="connsiteX412" fmla="*/ 42454 w 214720"/>
                <a:gd name="connsiteY412" fmla="*/ 66947 h 299629"/>
                <a:gd name="connsiteX413" fmla="*/ 43271 w 214720"/>
                <a:gd name="connsiteY413" fmla="*/ 65314 h 299629"/>
                <a:gd name="connsiteX414" fmla="*/ 44087 w 214720"/>
                <a:gd name="connsiteY414" fmla="*/ 63682 h 299629"/>
                <a:gd name="connsiteX415" fmla="*/ 44087 w 214720"/>
                <a:gd name="connsiteY415" fmla="*/ 62865 h 299629"/>
                <a:gd name="connsiteX416" fmla="*/ 44904 w 214720"/>
                <a:gd name="connsiteY416" fmla="*/ 62049 h 299629"/>
                <a:gd name="connsiteX417" fmla="*/ 44904 w 214720"/>
                <a:gd name="connsiteY417" fmla="*/ 61232 h 299629"/>
                <a:gd name="connsiteX418" fmla="*/ 44904 w 214720"/>
                <a:gd name="connsiteY418" fmla="*/ 60416 h 299629"/>
                <a:gd name="connsiteX419" fmla="*/ 45720 w 214720"/>
                <a:gd name="connsiteY419" fmla="*/ 59599 h 299629"/>
                <a:gd name="connsiteX420" fmla="*/ 45720 w 214720"/>
                <a:gd name="connsiteY420" fmla="*/ 58783 h 299629"/>
                <a:gd name="connsiteX421" fmla="*/ 45720 w 214720"/>
                <a:gd name="connsiteY421" fmla="*/ 57966 h 299629"/>
                <a:gd name="connsiteX422" fmla="*/ 45720 w 214720"/>
                <a:gd name="connsiteY422" fmla="*/ 56334 h 299629"/>
                <a:gd name="connsiteX423" fmla="*/ 46536 w 214720"/>
                <a:gd name="connsiteY423" fmla="*/ 53884 h 299629"/>
                <a:gd name="connsiteX424" fmla="*/ 46536 w 214720"/>
                <a:gd name="connsiteY424" fmla="*/ 53068 h 299629"/>
                <a:gd name="connsiteX425" fmla="*/ 46536 w 214720"/>
                <a:gd name="connsiteY425" fmla="*/ 53068 h 299629"/>
                <a:gd name="connsiteX426" fmla="*/ 47353 w 214720"/>
                <a:gd name="connsiteY426" fmla="*/ 53068 h 299629"/>
                <a:gd name="connsiteX427" fmla="*/ 48169 w 214720"/>
                <a:gd name="connsiteY427" fmla="*/ 53884 h 299629"/>
                <a:gd name="connsiteX428" fmla="*/ 48169 w 214720"/>
                <a:gd name="connsiteY428" fmla="*/ 54701 h 299629"/>
                <a:gd name="connsiteX429" fmla="*/ 48169 w 214720"/>
                <a:gd name="connsiteY429" fmla="*/ 54701 h 299629"/>
                <a:gd name="connsiteX430" fmla="*/ 48986 w 214720"/>
                <a:gd name="connsiteY430" fmla="*/ 54701 h 299629"/>
                <a:gd name="connsiteX431" fmla="*/ 49802 w 214720"/>
                <a:gd name="connsiteY431" fmla="*/ 54701 h 299629"/>
                <a:gd name="connsiteX432" fmla="*/ 49802 w 214720"/>
                <a:gd name="connsiteY432" fmla="*/ 53884 h 299629"/>
                <a:gd name="connsiteX433" fmla="*/ 48986 w 214720"/>
                <a:gd name="connsiteY433" fmla="*/ 53068 h 299629"/>
                <a:gd name="connsiteX434" fmla="*/ 48986 w 214720"/>
                <a:gd name="connsiteY434" fmla="*/ 53068 h 299629"/>
                <a:gd name="connsiteX435" fmla="*/ 48986 w 214720"/>
                <a:gd name="connsiteY435" fmla="*/ 52251 h 299629"/>
                <a:gd name="connsiteX436" fmla="*/ 49802 w 214720"/>
                <a:gd name="connsiteY436" fmla="*/ 51435 h 299629"/>
                <a:gd name="connsiteX437" fmla="*/ 50618 w 214720"/>
                <a:gd name="connsiteY437" fmla="*/ 49802 h 299629"/>
                <a:gd name="connsiteX438" fmla="*/ 53068 w 214720"/>
                <a:gd name="connsiteY438" fmla="*/ 47353 h 299629"/>
                <a:gd name="connsiteX439" fmla="*/ 54701 w 214720"/>
                <a:gd name="connsiteY439" fmla="*/ 46537 h 299629"/>
                <a:gd name="connsiteX440" fmla="*/ 57966 w 214720"/>
                <a:gd name="connsiteY440" fmla="*/ 45720 h 299629"/>
                <a:gd name="connsiteX441" fmla="*/ 60416 w 214720"/>
                <a:gd name="connsiteY441" fmla="*/ 44904 h 299629"/>
                <a:gd name="connsiteX442" fmla="*/ 62865 w 214720"/>
                <a:gd name="connsiteY442" fmla="*/ 44087 h 299629"/>
                <a:gd name="connsiteX443" fmla="*/ 66131 w 214720"/>
                <a:gd name="connsiteY443" fmla="*/ 43271 h 299629"/>
                <a:gd name="connsiteX444" fmla="*/ 71029 w 214720"/>
                <a:gd name="connsiteY444" fmla="*/ 41638 h 299629"/>
                <a:gd name="connsiteX445" fmla="*/ 74295 w 214720"/>
                <a:gd name="connsiteY445" fmla="*/ 40821 h 299629"/>
                <a:gd name="connsiteX446" fmla="*/ 77561 w 214720"/>
                <a:gd name="connsiteY446" fmla="*/ 38372 h 299629"/>
                <a:gd name="connsiteX447" fmla="*/ 80010 w 214720"/>
                <a:gd name="connsiteY447" fmla="*/ 36739 h 299629"/>
                <a:gd name="connsiteX448" fmla="*/ 81643 w 214720"/>
                <a:gd name="connsiteY448" fmla="*/ 35107 h 299629"/>
                <a:gd name="connsiteX449" fmla="*/ 84092 w 214720"/>
                <a:gd name="connsiteY449" fmla="*/ 33474 h 299629"/>
                <a:gd name="connsiteX450" fmla="*/ 87358 w 214720"/>
                <a:gd name="connsiteY450" fmla="*/ 29391 h 299629"/>
                <a:gd name="connsiteX451" fmla="*/ 89807 w 214720"/>
                <a:gd name="connsiteY451" fmla="*/ 26942 h 299629"/>
                <a:gd name="connsiteX452" fmla="*/ 91440 w 214720"/>
                <a:gd name="connsiteY452" fmla="*/ 25309 h 299629"/>
                <a:gd name="connsiteX453" fmla="*/ 92256 w 214720"/>
                <a:gd name="connsiteY453" fmla="*/ 23676 h 299629"/>
                <a:gd name="connsiteX454" fmla="*/ 93073 w 214720"/>
                <a:gd name="connsiteY454" fmla="*/ 20411 h 299629"/>
                <a:gd name="connsiteX455" fmla="*/ 93889 w 214720"/>
                <a:gd name="connsiteY455" fmla="*/ 16329 h 299629"/>
                <a:gd name="connsiteX456" fmla="*/ 94706 w 214720"/>
                <a:gd name="connsiteY456" fmla="*/ 14696 h 299629"/>
                <a:gd name="connsiteX457" fmla="*/ 94706 w 214720"/>
                <a:gd name="connsiteY457" fmla="*/ 13879 h 299629"/>
                <a:gd name="connsiteX458" fmla="*/ 95522 w 214720"/>
                <a:gd name="connsiteY458" fmla="*/ 13879 h 299629"/>
                <a:gd name="connsiteX459" fmla="*/ 96338 w 214720"/>
                <a:gd name="connsiteY459" fmla="*/ 14696 h 299629"/>
                <a:gd name="connsiteX460" fmla="*/ 97155 w 214720"/>
                <a:gd name="connsiteY460" fmla="*/ 14696 h 299629"/>
                <a:gd name="connsiteX461" fmla="*/ 97971 w 214720"/>
                <a:gd name="connsiteY461" fmla="*/ 14696 h 299629"/>
                <a:gd name="connsiteX462" fmla="*/ 97971 w 214720"/>
                <a:gd name="connsiteY462" fmla="*/ 14696 h 299629"/>
                <a:gd name="connsiteX463" fmla="*/ 97155 w 214720"/>
                <a:gd name="connsiteY463" fmla="*/ 10614 h 299629"/>
                <a:gd name="connsiteX464" fmla="*/ 97155 w 214720"/>
                <a:gd name="connsiteY464" fmla="*/ 9797 h 299629"/>
                <a:gd name="connsiteX465" fmla="*/ 97155 w 214720"/>
                <a:gd name="connsiteY465" fmla="*/ 8981 h 299629"/>
                <a:gd name="connsiteX466" fmla="*/ 97155 w 214720"/>
                <a:gd name="connsiteY466" fmla="*/ 8164 h 299629"/>
                <a:gd name="connsiteX467" fmla="*/ 96338 w 214720"/>
                <a:gd name="connsiteY467" fmla="*/ 7348 h 299629"/>
                <a:gd name="connsiteX468" fmla="*/ 94706 w 214720"/>
                <a:gd name="connsiteY468" fmla="*/ 5715 h 299629"/>
                <a:gd name="connsiteX469" fmla="*/ 93889 w 214720"/>
                <a:gd name="connsiteY469" fmla="*/ 4082 h 299629"/>
                <a:gd name="connsiteX470" fmla="*/ 93073 w 214720"/>
                <a:gd name="connsiteY470" fmla="*/ 3266 h 299629"/>
                <a:gd name="connsiteX471" fmla="*/ 92256 w 214720"/>
                <a:gd name="connsiteY471" fmla="*/ 2449 h 299629"/>
                <a:gd name="connsiteX472" fmla="*/ 91440 w 214720"/>
                <a:gd name="connsiteY472" fmla="*/ 1633 h 299629"/>
                <a:gd name="connsiteX473" fmla="*/ 91440 w 214720"/>
                <a:gd name="connsiteY473" fmla="*/ 816 h 299629"/>
                <a:gd name="connsiteX474" fmla="*/ 92256 w 214720"/>
                <a:gd name="connsiteY474" fmla="*/ 816 h 299629"/>
                <a:gd name="connsiteX475" fmla="*/ 93889 w 214720"/>
                <a:gd name="connsiteY475" fmla="*/ 1633 h 299629"/>
                <a:gd name="connsiteX476" fmla="*/ 95522 w 214720"/>
                <a:gd name="connsiteY476" fmla="*/ 1633 h 299629"/>
                <a:gd name="connsiteX477" fmla="*/ 96338 w 214720"/>
                <a:gd name="connsiteY477" fmla="*/ 1633 h 299629"/>
                <a:gd name="connsiteX478" fmla="*/ 97155 w 214720"/>
                <a:gd name="connsiteY478" fmla="*/ 816 h 299629"/>
                <a:gd name="connsiteX479" fmla="*/ 97971 w 214720"/>
                <a:gd name="connsiteY479" fmla="*/ 0 h 299629"/>
                <a:gd name="connsiteX480" fmla="*/ 98788 w 214720"/>
                <a:gd name="connsiteY480" fmla="*/ 0 h 299629"/>
                <a:gd name="connsiteX481" fmla="*/ 99604 w 214720"/>
                <a:gd name="connsiteY481" fmla="*/ 0 h 299629"/>
                <a:gd name="connsiteX482" fmla="*/ 101237 w 214720"/>
                <a:gd name="connsiteY482" fmla="*/ 816 h 299629"/>
                <a:gd name="connsiteX483" fmla="*/ 102054 w 214720"/>
                <a:gd name="connsiteY483" fmla="*/ 1633 h 299629"/>
                <a:gd name="connsiteX484" fmla="*/ 102870 w 214720"/>
                <a:gd name="connsiteY484" fmla="*/ 2449 h 299629"/>
                <a:gd name="connsiteX485" fmla="*/ 103686 w 214720"/>
                <a:gd name="connsiteY485" fmla="*/ 2449 h 299629"/>
                <a:gd name="connsiteX486" fmla="*/ 104503 w 214720"/>
                <a:gd name="connsiteY486" fmla="*/ 2449 h 299629"/>
                <a:gd name="connsiteX487" fmla="*/ 105319 w 214720"/>
                <a:gd name="connsiteY487" fmla="*/ 2449 h 299629"/>
                <a:gd name="connsiteX488" fmla="*/ 105319 w 214720"/>
                <a:gd name="connsiteY488" fmla="*/ 3266 h 299629"/>
                <a:gd name="connsiteX489" fmla="*/ 106136 w 214720"/>
                <a:gd name="connsiteY489" fmla="*/ 4082 h 299629"/>
                <a:gd name="connsiteX490" fmla="*/ 106952 w 214720"/>
                <a:gd name="connsiteY490" fmla="*/ 4899 h 299629"/>
                <a:gd name="connsiteX491" fmla="*/ 108585 w 214720"/>
                <a:gd name="connsiteY491" fmla="*/ 5715 h 299629"/>
                <a:gd name="connsiteX492" fmla="*/ 109401 w 214720"/>
                <a:gd name="connsiteY492" fmla="*/ 6532 h 299629"/>
                <a:gd name="connsiteX493" fmla="*/ 110218 w 214720"/>
                <a:gd name="connsiteY493" fmla="*/ 7348 h 299629"/>
                <a:gd name="connsiteX494" fmla="*/ 111034 w 214720"/>
                <a:gd name="connsiteY494" fmla="*/ 8164 h 299629"/>
                <a:gd name="connsiteX495" fmla="*/ 111851 w 214720"/>
                <a:gd name="connsiteY495" fmla="*/ 8981 h 299629"/>
                <a:gd name="connsiteX496" fmla="*/ 112667 w 214720"/>
                <a:gd name="connsiteY496" fmla="*/ 10614 h 299629"/>
                <a:gd name="connsiteX497" fmla="*/ 112667 w 214720"/>
                <a:gd name="connsiteY497" fmla="*/ 12246 h 299629"/>
                <a:gd name="connsiteX498" fmla="*/ 112667 w 214720"/>
                <a:gd name="connsiteY498" fmla="*/ 13063 h 299629"/>
                <a:gd name="connsiteX499" fmla="*/ 112667 w 214720"/>
                <a:gd name="connsiteY499" fmla="*/ 13879 h 299629"/>
                <a:gd name="connsiteX500" fmla="*/ 113484 w 214720"/>
                <a:gd name="connsiteY500" fmla="*/ 15512 h 299629"/>
                <a:gd name="connsiteX501" fmla="*/ 114300 w 214720"/>
                <a:gd name="connsiteY501" fmla="*/ 16329 h 299629"/>
                <a:gd name="connsiteX502" fmla="*/ 115116 w 214720"/>
                <a:gd name="connsiteY502" fmla="*/ 17145 h 299629"/>
                <a:gd name="connsiteX503" fmla="*/ 117566 w 214720"/>
                <a:gd name="connsiteY503" fmla="*/ 17962 h 299629"/>
                <a:gd name="connsiteX504" fmla="*/ 118382 w 214720"/>
                <a:gd name="connsiteY504" fmla="*/ 18778 h 299629"/>
                <a:gd name="connsiteX505" fmla="*/ 119198 w 214720"/>
                <a:gd name="connsiteY505" fmla="*/ 19594 h 299629"/>
                <a:gd name="connsiteX506" fmla="*/ 120015 w 214720"/>
                <a:gd name="connsiteY506" fmla="*/ 20411 h 299629"/>
                <a:gd name="connsiteX507" fmla="*/ 120831 w 214720"/>
                <a:gd name="connsiteY507" fmla="*/ 20411 h 299629"/>
                <a:gd name="connsiteX508" fmla="*/ 121648 w 214720"/>
                <a:gd name="connsiteY508" fmla="*/ 20411 h 299629"/>
                <a:gd name="connsiteX509" fmla="*/ 122464 w 214720"/>
                <a:gd name="connsiteY509" fmla="*/ 21227 h 299629"/>
                <a:gd name="connsiteX510" fmla="*/ 123281 w 214720"/>
                <a:gd name="connsiteY510" fmla="*/ 22044 h 299629"/>
                <a:gd name="connsiteX511" fmla="*/ 124097 w 214720"/>
                <a:gd name="connsiteY511" fmla="*/ 23676 h 299629"/>
                <a:gd name="connsiteX512" fmla="*/ 124913 w 214720"/>
                <a:gd name="connsiteY512" fmla="*/ 24493 h 299629"/>
                <a:gd name="connsiteX513" fmla="*/ 125730 w 214720"/>
                <a:gd name="connsiteY513" fmla="*/ 26126 h 299629"/>
                <a:gd name="connsiteX514" fmla="*/ 124913 w 214720"/>
                <a:gd name="connsiteY514" fmla="*/ 27759 h 299629"/>
                <a:gd name="connsiteX515" fmla="*/ 125730 w 214720"/>
                <a:gd name="connsiteY515" fmla="*/ 28575 h 299629"/>
                <a:gd name="connsiteX516" fmla="*/ 126546 w 214720"/>
                <a:gd name="connsiteY516" fmla="*/ 29391 h 299629"/>
                <a:gd name="connsiteX517" fmla="*/ 128179 w 214720"/>
                <a:gd name="connsiteY517" fmla="*/ 30208 h 299629"/>
                <a:gd name="connsiteX518" fmla="*/ 129812 w 214720"/>
                <a:gd name="connsiteY518" fmla="*/ 30208 h 299629"/>
                <a:gd name="connsiteX519" fmla="*/ 130629 w 214720"/>
                <a:gd name="connsiteY519" fmla="*/ 30208 h 299629"/>
                <a:gd name="connsiteX520" fmla="*/ 131445 w 214720"/>
                <a:gd name="connsiteY520" fmla="*/ 31024 h 299629"/>
                <a:gd name="connsiteX521" fmla="*/ 131445 w 214720"/>
                <a:gd name="connsiteY521" fmla="*/ 31841 h 299629"/>
                <a:gd name="connsiteX522" fmla="*/ 132261 w 214720"/>
                <a:gd name="connsiteY522" fmla="*/ 33474 h 299629"/>
                <a:gd name="connsiteX523" fmla="*/ 132261 w 214720"/>
                <a:gd name="connsiteY523" fmla="*/ 35107 h 299629"/>
                <a:gd name="connsiteX524" fmla="*/ 131445 w 214720"/>
                <a:gd name="connsiteY524" fmla="*/ 36739 h 299629"/>
                <a:gd name="connsiteX525" fmla="*/ 131445 w 214720"/>
                <a:gd name="connsiteY525" fmla="*/ 37556 h 299629"/>
                <a:gd name="connsiteX526" fmla="*/ 131445 w 214720"/>
                <a:gd name="connsiteY526" fmla="*/ 38372 h 299629"/>
                <a:gd name="connsiteX527" fmla="*/ 133078 w 214720"/>
                <a:gd name="connsiteY527" fmla="*/ 39189 h 299629"/>
                <a:gd name="connsiteX528" fmla="*/ 134711 w 214720"/>
                <a:gd name="connsiteY528" fmla="*/ 40005 h 299629"/>
                <a:gd name="connsiteX529" fmla="*/ 135527 w 214720"/>
                <a:gd name="connsiteY529" fmla="*/ 40821 h 299629"/>
                <a:gd name="connsiteX530" fmla="*/ 136343 w 214720"/>
                <a:gd name="connsiteY530" fmla="*/ 40821 h 299629"/>
                <a:gd name="connsiteX531" fmla="*/ 137976 w 214720"/>
                <a:gd name="connsiteY531" fmla="*/ 40821 h 299629"/>
                <a:gd name="connsiteX532" fmla="*/ 139609 w 214720"/>
                <a:gd name="connsiteY532" fmla="*/ 40821 h 299629"/>
                <a:gd name="connsiteX533" fmla="*/ 140426 w 214720"/>
                <a:gd name="connsiteY533" fmla="*/ 40005 h 299629"/>
                <a:gd name="connsiteX534" fmla="*/ 141242 w 214720"/>
                <a:gd name="connsiteY534" fmla="*/ 40005 h 299629"/>
                <a:gd name="connsiteX535" fmla="*/ 142059 w 214720"/>
                <a:gd name="connsiteY535" fmla="*/ 40005 h 299629"/>
                <a:gd name="connsiteX536" fmla="*/ 143691 w 214720"/>
                <a:gd name="connsiteY536" fmla="*/ 40821 h 299629"/>
                <a:gd name="connsiteX537" fmla="*/ 145324 w 214720"/>
                <a:gd name="connsiteY537" fmla="*/ 41638 h 299629"/>
                <a:gd name="connsiteX538" fmla="*/ 146957 w 214720"/>
                <a:gd name="connsiteY538" fmla="*/ 41638 h 299629"/>
                <a:gd name="connsiteX539" fmla="*/ 148590 w 214720"/>
                <a:gd name="connsiteY539" fmla="*/ 41638 h 299629"/>
                <a:gd name="connsiteX540" fmla="*/ 150223 w 214720"/>
                <a:gd name="connsiteY540" fmla="*/ 41638 h 299629"/>
                <a:gd name="connsiteX541" fmla="*/ 151856 w 214720"/>
                <a:gd name="connsiteY541" fmla="*/ 40821 h 299629"/>
                <a:gd name="connsiteX542" fmla="*/ 152672 w 214720"/>
                <a:gd name="connsiteY542" fmla="*/ 40821 h 299629"/>
                <a:gd name="connsiteX543" fmla="*/ 153488 w 214720"/>
                <a:gd name="connsiteY543" fmla="*/ 40005 h 299629"/>
                <a:gd name="connsiteX544" fmla="*/ 154305 w 214720"/>
                <a:gd name="connsiteY544" fmla="*/ 39189 h 299629"/>
                <a:gd name="connsiteX545" fmla="*/ 155121 w 214720"/>
                <a:gd name="connsiteY545" fmla="*/ 38372 h 299629"/>
                <a:gd name="connsiteX546" fmla="*/ 155938 w 214720"/>
                <a:gd name="connsiteY546" fmla="*/ 38372 h 299629"/>
                <a:gd name="connsiteX547" fmla="*/ 157571 w 214720"/>
                <a:gd name="connsiteY547" fmla="*/ 39189 h 299629"/>
                <a:gd name="connsiteX548" fmla="*/ 159204 w 214720"/>
                <a:gd name="connsiteY548" fmla="*/ 40005 h 299629"/>
                <a:gd name="connsiteX549" fmla="*/ 160020 w 214720"/>
                <a:gd name="connsiteY549" fmla="*/ 40821 h 299629"/>
                <a:gd name="connsiteX550" fmla="*/ 160836 w 214720"/>
                <a:gd name="connsiteY550" fmla="*/ 40821 h 299629"/>
                <a:gd name="connsiteX551" fmla="*/ 161653 w 214720"/>
                <a:gd name="connsiteY551" fmla="*/ 41638 h 299629"/>
                <a:gd name="connsiteX552" fmla="*/ 163286 w 214720"/>
                <a:gd name="connsiteY552" fmla="*/ 41638 h 299629"/>
                <a:gd name="connsiteX553" fmla="*/ 164918 w 214720"/>
                <a:gd name="connsiteY553" fmla="*/ 41638 h 299629"/>
                <a:gd name="connsiteX554" fmla="*/ 166551 w 214720"/>
                <a:gd name="connsiteY554" fmla="*/ 40821 h 299629"/>
                <a:gd name="connsiteX555" fmla="*/ 168184 w 214720"/>
                <a:gd name="connsiteY555" fmla="*/ 40821 h 299629"/>
                <a:gd name="connsiteX556" fmla="*/ 169001 w 214720"/>
                <a:gd name="connsiteY556" fmla="*/ 40821 h 299629"/>
                <a:gd name="connsiteX557" fmla="*/ 169817 w 214720"/>
                <a:gd name="connsiteY557" fmla="*/ 40821 h 299629"/>
                <a:gd name="connsiteX558" fmla="*/ 173083 w 214720"/>
                <a:gd name="connsiteY558" fmla="*/ 42454 h 299629"/>
                <a:gd name="connsiteX559" fmla="*/ 173899 w 214720"/>
                <a:gd name="connsiteY559" fmla="*/ 43271 h 299629"/>
                <a:gd name="connsiteX560" fmla="*/ 174716 w 214720"/>
                <a:gd name="connsiteY560" fmla="*/ 43271 h 299629"/>
                <a:gd name="connsiteX561" fmla="*/ 175532 w 214720"/>
                <a:gd name="connsiteY561" fmla="*/ 44087 h 299629"/>
                <a:gd name="connsiteX562" fmla="*/ 177165 w 214720"/>
                <a:gd name="connsiteY562" fmla="*/ 44904 h 299629"/>
                <a:gd name="connsiteX563" fmla="*/ 177981 w 214720"/>
                <a:gd name="connsiteY563" fmla="*/ 45720 h 299629"/>
                <a:gd name="connsiteX564" fmla="*/ 178798 w 214720"/>
                <a:gd name="connsiteY564" fmla="*/ 45720 h 299629"/>
                <a:gd name="connsiteX565" fmla="*/ 179614 w 214720"/>
                <a:gd name="connsiteY565" fmla="*/ 46537 h 299629"/>
                <a:gd name="connsiteX566" fmla="*/ 181247 w 214720"/>
                <a:gd name="connsiteY566" fmla="*/ 47353 h 299629"/>
                <a:gd name="connsiteX567" fmla="*/ 182063 w 214720"/>
                <a:gd name="connsiteY567" fmla="*/ 47353 h 299629"/>
                <a:gd name="connsiteX568" fmla="*/ 182880 w 214720"/>
                <a:gd name="connsiteY568" fmla="*/ 48169 h 299629"/>
                <a:gd name="connsiteX569" fmla="*/ 182880 w 214720"/>
                <a:gd name="connsiteY569" fmla="*/ 48986 h 299629"/>
                <a:gd name="connsiteX570" fmla="*/ 182880 w 214720"/>
                <a:gd name="connsiteY570" fmla="*/ 48986 h 299629"/>
                <a:gd name="connsiteX571" fmla="*/ 182063 w 214720"/>
                <a:gd name="connsiteY571" fmla="*/ 50619 h 299629"/>
                <a:gd name="connsiteX572" fmla="*/ 190228 w 214720"/>
                <a:gd name="connsiteY572" fmla="*/ 41638 h 299629"/>
                <a:gd name="connsiteX573" fmla="*/ 187779 w 214720"/>
                <a:gd name="connsiteY573" fmla="*/ 44904 h 299629"/>
                <a:gd name="connsiteX574" fmla="*/ 184513 w 214720"/>
                <a:gd name="connsiteY574" fmla="*/ 49802 h 299629"/>
                <a:gd name="connsiteX575" fmla="*/ 182880 w 214720"/>
                <a:gd name="connsiteY575" fmla="*/ 53068 h 299629"/>
                <a:gd name="connsiteX576" fmla="*/ 183696 w 214720"/>
                <a:gd name="connsiteY576" fmla="*/ 53068 h 299629"/>
                <a:gd name="connsiteX577" fmla="*/ 186962 w 214720"/>
                <a:gd name="connsiteY577" fmla="*/ 54701 h 299629"/>
                <a:gd name="connsiteX578" fmla="*/ 187779 w 214720"/>
                <a:gd name="connsiteY578" fmla="*/ 54701 h 299629"/>
                <a:gd name="connsiteX579" fmla="*/ 188595 w 214720"/>
                <a:gd name="connsiteY579" fmla="*/ 54701 h 299629"/>
                <a:gd name="connsiteX580" fmla="*/ 189411 w 214720"/>
                <a:gd name="connsiteY580" fmla="*/ 53884 h 299629"/>
                <a:gd name="connsiteX581" fmla="*/ 190228 w 214720"/>
                <a:gd name="connsiteY581" fmla="*/ 53884 h 299629"/>
                <a:gd name="connsiteX582" fmla="*/ 191044 w 214720"/>
                <a:gd name="connsiteY582" fmla="*/ 54701 h 299629"/>
                <a:gd name="connsiteX583" fmla="*/ 191861 w 214720"/>
                <a:gd name="connsiteY583" fmla="*/ 55517 h 299629"/>
                <a:gd name="connsiteX584" fmla="*/ 192677 w 214720"/>
                <a:gd name="connsiteY584" fmla="*/ 57150 h 299629"/>
                <a:gd name="connsiteX585" fmla="*/ 193493 w 214720"/>
                <a:gd name="connsiteY585" fmla="*/ 57966 h 299629"/>
                <a:gd name="connsiteX586" fmla="*/ 194310 w 214720"/>
                <a:gd name="connsiteY586" fmla="*/ 58783 h 299629"/>
                <a:gd name="connsiteX587" fmla="*/ 195943 w 214720"/>
                <a:gd name="connsiteY587" fmla="*/ 59599 h 299629"/>
                <a:gd name="connsiteX588" fmla="*/ 195943 w 214720"/>
                <a:gd name="connsiteY588" fmla="*/ 60416 h 29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Lst>
              <a:rect l="l" t="t" r="r" b="b"/>
              <a:pathLst>
                <a:path w="214720" h="299629">
                  <a:moveTo>
                    <a:pt x="195943" y="60416"/>
                  </a:moveTo>
                  <a:lnTo>
                    <a:pt x="195943" y="61232"/>
                  </a:lnTo>
                  <a:lnTo>
                    <a:pt x="195126" y="62049"/>
                  </a:lnTo>
                  <a:lnTo>
                    <a:pt x="194310" y="62049"/>
                  </a:lnTo>
                  <a:lnTo>
                    <a:pt x="192677" y="61232"/>
                  </a:lnTo>
                  <a:lnTo>
                    <a:pt x="191861" y="61232"/>
                  </a:lnTo>
                  <a:lnTo>
                    <a:pt x="191044" y="61232"/>
                  </a:lnTo>
                  <a:lnTo>
                    <a:pt x="189411" y="60416"/>
                  </a:lnTo>
                  <a:lnTo>
                    <a:pt x="188595" y="59599"/>
                  </a:lnTo>
                  <a:lnTo>
                    <a:pt x="187779" y="58783"/>
                  </a:lnTo>
                  <a:lnTo>
                    <a:pt x="185329" y="58783"/>
                  </a:lnTo>
                  <a:lnTo>
                    <a:pt x="183696" y="58783"/>
                  </a:lnTo>
                  <a:lnTo>
                    <a:pt x="182063" y="58783"/>
                  </a:lnTo>
                  <a:lnTo>
                    <a:pt x="180431" y="58783"/>
                  </a:lnTo>
                  <a:lnTo>
                    <a:pt x="179614" y="59599"/>
                  </a:lnTo>
                  <a:lnTo>
                    <a:pt x="178798" y="60416"/>
                  </a:lnTo>
                  <a:lnTo>
                    <a:pt x="177981" y="61232"/>
                  </a:lnTo>
                  <a:lnTo>
                    <a:pt x="175532" y="62049"/>
                  </a:lnTo>
                  <a:lnTo>
                    <a:pt x="173899" y="62049"/>
                  </a:lnTo>
                  <a:lnTo>
                    <a:pt x="172266" y="62865"/>
                  </a:lnTo>
                  <a:lnTo>
                    <a:pt x="170634" y="62865"/>
                  </a:lnTo>
                  <a:lnTo>
                    <a:pt x="169001" y="63682"/>
                  </a:lnTo>
                  <a:lnTo>
                    <a:pt x="166551" y="63682"/>
                  </a:lnTo>
                  <a:lnTo>
                    <a:pt x="163286" y="63682"/>
                  </a:lnTo>
                  <a:lnTo>
                    <a:pt x="161653" y="64498"/>
                  </a:lnTo>
                  <a:lnTo>
                    <a:pt x="160836" y="64498"/>
                  </a:lnTo>
                  <a:lnTo>
                    <a:pt x="159204" y="65314"/>
                  </a:lnTo>
                  <a:lnTo>
                    <a:pt x="155938" y="66947"/>
                  </a:lnTo>
                  <a:lnTo>
                    <a:pt x="154305" y="67764"/>
                  </a:lnTo>
                  <a:lnTo>
                    <a:pt x="152672" y="69396"/>
                  </a:lnTo>
                  <a:lnTo>
                    <a:pt x="150223" y="71029"/>
                  </a:lnTo>
                  <a:lnTo>
                    <a:pt x="148590" y="71846"/>
                  </a:lnTo>
                  <a:lnTo>
                    <a:pt x="146141" y="72662"/>
                  </a:lnTo>
                  <a:lnTo>
                    <a:pt x="145324" y="73479"/>
                  </a:lnTo>
                  <a:lnTo>
                    <a:pt x="145324" y="74295"/>
                  </a:lnTo>
                  <a:lnTo>
                    <a:pt x="145324" y="75112"/>
                  </a:lnTo>
                  <a:lnTo>
                    <a:pt x="145324" y="76744"/>
                  </a:lnTo>
                  <a:lnTo>
                    <a:pt x="144508" y="80010"/>
                  </a:lnTo>
                  <a:lnTo>
                    <a:pt x="144508" y="81643"/>
                  </a:lnTo>
                  <a:lnTo>
                    <a:pt x="144508" y="82459"/>
                  </a:lnTo>
                  <a:lnTo>
                    <a:pt x="142875" y="84909"/>
                  </a:lnTo>
                  <a:lnTo>
                    <a:pt x="141242" y="87358"/>
                  </a:lnTo>
                  <a:lnTo>
                    <a:pt x="140426" y="88991"/>
                  </a:lnTo>
                  <a:lnTo>
                    <a:pt x="139609" y="89807"/>
                  </a:lnTo>
                  <a:lnTo>
                    <a:pt x="140426" y="90624"/>
                  </a:lnTo>
                  <a:lnTo>
                    <a:pt x="141242" y="92257"/>
                  </a:lnTo>
                  <a:lnTo>
                    <a:pt x="142059" y="93889"/>
                  </a:lnTo>
                  <a:lnTo>
                    <a:pt x="142059" y="94706"/>
                  </a:lnTo>
                  <a:lnTo>
                    <a:pt x="142059" y="95522"/>
                  </a:lnTo>
                  <a:lnTo>
                    <a:pt x="141242" y="96339"/>
                  </a:lnTo>
                  <a:lnTo>
                    <a:pt x="140426" y="97155"/>
                  </a:lnTo>
                  <a:lnTo>
                    <a:pt x="138793" y="97155"/>
                  </a:lnTo>
                  <a:lnTo>
                    <a:pt x="135527" y="98788"/>
                  </a:lnTo>
                  <a:lnTo>
                    <a:pt x="132261" y="101237"/>
                  </a:lnTo>
                  <a:lnTo>
                    <a:pt x="131445" y="102054"/>
                  </a:lnTo>
                  <a:lnTo>
                    <a:pt x="131445" y="102870"/>
                  </a:lnTo>
                  <a:lnTo>
                    <a:pt x="130629" y="104503"/>
                  </a:lnTo>
                  <a:lnTo>
                    <a:pt x="130629" y="105319"/>
                  </a:lnTo>
                  <a:lnTo>
                    <a:pt x="131445" y="106136"/>
                  </a:lnTo>
                  <a:lnTo>
                    <a:pt x="132261" y="107769"/>
                  </a:lnTo>
                  <a:lnTo>
                    <a:pt x="132261" y="108585"/>
                  </a:lnTo>
                  <a:lnTo>
                    <a:pt x="131445" y="109401"/>
                  </a:lnTo>
                  <a:lnTo>
                    <a:pt x="130629" y="109401"/>
                  </a:lnTo>
                  <a:lnTo>
                    <a:pt x="129812" y="109401"/>
                  </a:lnTo>
                  <a:lnTo>
                    <a:pt x="128996" y="109401"/>
                  </a:lnTo>
                  <a:lnTo>
                    <a:pt x="128179" y="109401"/>
                  </a:lnTo>
                  <a:lnTo>
                    <a:pt x="127363" y="109401"/>
                  </a:lnTo>
                  <a:lnTo>
                    <a:pt x="127363" y="110218"/>
                  </a:lnTo>
                  <a:lnTo>
                    <a:pt x="127363" y="111034"/>
                  </a:lnTo>
                  <a:lnTo>
                    <a:pt x="127363" y="111851"/>
                  </a:lnTo>
                  <a:lnTo>
                    <a:pt x="127363" y="112667"/>
                  </a:lnTo>
                  <a:lnTo>
                    <a:pt x="127363" y="112667"/>
                  </a:lnTo>
                  <a:lnTo>
                    <a:pt x="127363" y="113484"/>
                  </a:lnTo>
                  <a:lnTo>
                    <a:pt x="128179" y="114300"/>
                  </a:lnTo>
                  <a:lnTo>
                    <a:pt x="128996" y="115116"/>
                  </a:lnTo>
                  <a:lnTo>
                    <a:pt x="129812" y="116749"/>
                  </a:lnTo>
                  <a:lnTo>
                    <a:pt x="130629" y="116749"/>
                  </a:lnTo>
                  <a:lnTo>
                    <a:pt x="131445" y="117566"/>
                  </a:lnTo>
                  <a:lnTo>
                    <a:pt x="131445" y="118382"/>
                  </a:lnTo>
                  <a:lnTo>
                    <a:pt x="131445" y="119199"/>
                  </a:lnTo>
                  <a:lnTo>
                    <a:pt x="130629" y="119199"/>
                  </a:lnTo>
                  <a:lnTo>
                    <a:pt x="130629" y="120015"/>
                  </a:lnTo>
                  <a:lnTo>
                    <a:pt x="131445" y="120832"/>
                  </a:lnTo>
                  <a:lnTo>
                    <a:pt x="132261" y="121648"/>
                  </a:lnTo>
                  <a:lnTo>
                    <a:pt x="133078" y="122464"/>
                  </a:lnTo>
                  <a:lnTo>
                    <a:pt x="133894" y="123281"/>
                  </a:lnTo>
                  <a:lnTo>
                    <a:pt x="133894" y="124097"/>
                  </a:lnTo>
                  <a:lnTo>
                    <a:pt x="134711" y="124914"/>
                  </a:lnTo>
                  <a:lnTo>
                    <a:pt x="134711" y="125730"/>
                  </a:lnTo>
                  <a:lnTo>
                    <a:pt x="134711" y="126546"/>
                  </a:lnTo>
                  <a:lnTo>
                    <a:pt x="135527" y="127363"/>
                  </a:lnTo>
                  <a:lnTo>
                    <a:pt x="136343" y="128179"/>
                  </a:lnTo>
                  <a:lnTo>
                    <a:pt x="137160" y="128996"/>
                  </a:lnTo>
                  <a:lnTo>
                    <a:pt x="137976" y="128996"/>
                  </a:lnTo>
                  <a:lnTo>
                    <a:pt x="137976" y="129812"/>
                  </a:lnTo>
                  <a:lnTo>
                    <a:pt x="137976" y="130629"/>
                  </a:lnTo>
                  <a:lnTo>
                    <a:pt x="138793" y="132262"/>
                  </a:lnTo>
                  <a:lnTo>
                    <a:pt x="140426" y="133078"/>
                  </a:lnTo>
                  <a:lnTo>
                    <a:pt x="142059" y="134711"/>
                  </a:lnTo>
                  <a:lnTo>
                    <a:pt x="142875" y="135527"/>
                  </a:lnTo>
                  <a:lnTo>
                    <a:pt x="144508" y="137160"/>
                  </a:lnTo>
                  <a:lnTo>
                    <a:pt x="144508" y="139609"/>
                  </a:lnTo>
                  <a:lnTo>
                    <a:pt x="142875" y="142059"/>
                  </a:lnTo>
                  <a:lnTo>
                    <a:pt x="141242" y="144508"/>
                  </a:lnTo>
                  <a:lnTo>
                    <a:pt x="144508" y="144508"/>
                  </a:lnTo>
                  <a:lnTo>
                    <a:pt x="147773" y="144508"/>
                  </a:lnTo>
                  <a:lnTo>
                    <a:pt x="151039" y="145324"/>
                  </a:lnTo>
                  <a:lnTo>
                    <a:pt x="153488" y="146141"/>
                  </a:lnTo>
                  <a:lnTo>
                    <a:pt x="155121" y="146141"/>
                  </a:lnTo>
                  <a:lnTo>
                    <a:pt x="155938" y="146957"/>
                  </a:lnTo>
                  <a:lnTo>
                    <a:pt x="156754" y="147774"/>
                  </a:lnTo>
                  <a:lnTo>
                    <a:pt x="156754" y="148590"/>
                  </a:lnTo>
                  <a:lnTo>
                    <a:pt x="156754" y="150223"/>
                  </a:lnTo>
                  <a:lnTo>
                    <a:pt x="158387" y="151039"/>
                  </a:lnTo>
                  <a:lnTo>
                    <a:pt x="158387" y="151856"/>
                  </a:lnTo>
                  <a:lnTo>
                    <a:pt x="158387" y="153489"/>
                  </a:lnTo>
                  <a:lnTo>
                    <a:pt x="159204" y="153489"/>
                  </a:lnTo>
                  <a:lnTo>
                    <a:pt x="163286" y="153489"/>
                  </a:lnTo>
                  <a:lnTo>
                    <a:pt x="168184" y="153489"/>
                  </a:lnTo>
                  <a:lnTo>
                    <a:pt x="172266" y="153489"/>
                  </a:lnTo>
                  <a:lnTo>
                    <a:pt x="173899" y="153489"/>
                  </a:lnTo>
                  <a:lnTo>
                    <a:pt x="175532" y="151856"/>
                  </a:lnTo>
                  <a:lnTo>
                    <a:pt x="176348" y="151039"/>
                  </a:lnTo>
                  <a:lnTo>
                    <a:pt x="177165" y="150223"/>
                  </a:lnTo>
                  <a:lnTo>
                    <a:pt x="178798" y="148590"/>
                  </a:lnTo>
                  <a:lnTo>
                    <a:pt x="179614" y="147774"/>
                  </a:lnTo>
                  <a:lnTo>
                    <a:pt x="180431" y="146957"/>
                  </a:lnTo>
                  <a:lnTo>
                    <a:pt x="182063" y="146141"/>
                  </a:lnTo>
                  <a:lnTo>
                    <a:pt x="182880" y="145324"/>
                  </a:lnTo>
                  <a:lnTo>
                    <a:pt x="183696" y="145324"/>
                  </a:lnTo>
                  <a:lnTo>
                    <a:pt x="184513" y="144508"/>
                  </a:lnTo>
                  <a:lnTo>
                    <a:pt x="183696" y="145324"/>
                  </a:lnTo>
                  <a:lnTo>
                    <a:pt x="183696" y="146141"/>
                  </a:lnTo>
                  <a:lnTo>
                    <a:pt x="183696" y="147774"/>
                  </a:lnTo>
                  <a:lnTo>
                    <a:pt x="184513" y="149407"/>
                  </a:lnTo>
                  <a:lnTo>
                    <a:pt x="183696" y="150223"/>
                  </a:lnTo>
                  <a:lnTo>
                    <a:pt x="182880" y="151039"/>
                  </a:lnTo>
                  <a:lnTo>
                    <a:pt x="182880" y="153489"/>
                  </a:lnTo>
                  <a:lnTo>
                    <a:pt x="182880" y="156754"/>
                  </a:lnTo>
                  <a:lnTo>
                    <a:pt x="182880" y="160020"/>
                  </a:lnTo>
                  <a:lnTo>
                    <a:pt x="182880" y="164102"/>
                  </a:lnTo>
                  <a:lnTo>
                    <a:pt x="182880" y="168184"/>
                  </a:lnTo>
                  <a:lnTo>
                    <a:pt x="182880" y="170634"/>
                  </a:lnTo>
                  <a:lnTo>
                    <a:pt x="183696" y="169817"/>
                  </a:lnTo>
                  <a:lnTo>
                    <a:pt x="184513" y="169001"/>
                  </a:lnTo>
                  <a:lnTo>
                    <a:pt x="186146" y="170634"/>
                  </a:lnTo>
                  <a:lnTo>
                    <a:pt x="186962" y="171450"/>
                  </a:lnTo>
                  <a:lnTo>
                    <a:pt x="187779" y="171450"/>
                  </a:lnTo>
                  <a:lnTo>
                    <a:pt x="188595" y="171450"/>
                  </a:lnTo>
                  <a:lnTo>
                    <a:pt x="189411" y="171450"/>
                  </a:lnTo>
                  <a:lnTo>
                    <a:pt x="191861" y="170634"/>
                  </a:lnTo>
                  <a:lnTo>
                    <a:pt x="193493" y="169817"/>
                  </a:lnTo>
                  <a:lnTo>
                    <a:pt x="195126" y="169817"/>
                  </a:lnTo>
                  <a:lnTo>
                    <a:pt x="197576" y="169817"/>
                  </a:lnTo>
                  <a:lnTo>
                    <a:pt x="199209" y="169817"/>
                  </a:lnTo>
                  <a:lnTo>
                    <a:pt x="201658" y="173083"/>
                  </a:lnTo>
                  <a:lnTo>
                    <a:pt x="203291" y="175532"/>
                  </a:lnTo>
                  <a:lnTo>
                    <a:pt x="204923" y="178798"/>
                  </a:lnTo>
                  <a:lnTo>
                    <a:pt x="206556" y="181247"/>
                  </a:lnTo>
                  <a:lnTo>
                    <a:pt x="209006" y="185329"/>
                  </a:lnTo>
                  <a:lnTo>
                    <a:pt x="210638" y="188595"/>
                  </a:lnTo>
                  <a:lnTo>
                    <a:pt x="212271" y="191861"/>
                  </a:lnTo>
                  <a:lnTo>
                    <a:pt x="214721" y="195943"/>
                  </a:lnTo>
                  <a:lnTo>
                    <a:pt x="213904" y="196759"/>
                  </a:lnTo>
                  <a:lnTo>
                    <a:pt x="213088" y="197576"/>
                  </a:lnTo>
                  <a:lnTo>
                    <a:pt x="213088" y="199209"/>
                  </a:lnTo>
                  <a:lnTo>
                    <a:pt x="212271" y="200025"/>
                  </a:lnTo>
                  <a:lnTo>
                    <a:pt x="211455" y="200841"/>
                  </a:lnTo>
                  <a:lnTo>
                    <a:pt x="210638" y="201658"/>
                  </a:lnTo>
                  <a:lnTo>
                    <a:pt x="209822" y="202474"/>
                  </a:lnTo>
                  <a:lnTo>
                    <a:pt x="209822" y="204107"/>
                  </a:lnTo>
                  <a:lnTo>
                    <a:pt x="209822" y="211455"/>
                  </a:lnTo>
                  <a:lnTo>
                    <a:pt x="209822" y="213088"/>
                  </a:lnTo>
                  <a:lnTo>
                    <a:pt x="209006" y="214721"/>
                  </a:lnTo>
                  <a:lnTo>
                    <a:pt x="208189" y="215537"/>
                  </a:lnTo>
                  <a:lnTo>
                    <a:pt x="208189" y="216354"/>
                  </a:lnTo>
                  <a:lnTo>
                    <a:pt x="209006" y="217987"/>
                  </a:lnTo>
                  <a:lnTo>
                    <a:pt x="209822" y="221252"/>
                  </a:lnTo>
                  <a:lnTo>
                    <a:pt x="210638" y="222069"/>
                  </a:lnTo>
                  <a:lnTo>
                    <a:pt x="211455" y="223701"/>
                  </a:lnTo>
                  <a:lnTo>
                    <a:pt x="211455" y="225334"/>
                  </a:lnTo>
                  <a:lnTo>
                    <a:pt x="211455" y="226151"/>
                  </a:lnTo>
                  <a:lnTo>
                    <a:pt x="209822" y="226967"/>
                  </a:lnTo>
                  <a:lnTo>
                    <a:pt x="209006" y="227784"/>
                  </a:lnTo>
                  <a:lnTo>
                    <a:pt x="209006" y="229416"/>
                  </a:lnTo>
                  <a:lnTo>
                    <a:pt x="208189" y="230233"/>
                  </a:lnTo>
                  <a:lnTo>
                    <a:pt x="207373" y="231049"/>
                  </a:lnTo>
                  <a:lnTo>
                    <a:pt x="206556" y="231866"/>
                  </a:lnTo>
                  <a:lnTo>
                    <a:pt x="205740" y="232682"/>
                  </a:lnTo>
                  <a:lnTo>
                    <a:pt x="204923" y="233499"/>
                  </a:lnTo>
                  <a:lnTo>
                    <a:pt x="204923" y="235132"/>
                  </a:lnTo>
                  <a:lnTo>
                    <a:pt x="204923" y="236764"/>
                  </a:lnTo>
                  <a:lnTo>
                    <a:pt x="203291" y="237581"/>
                  </a:lnTo>
                  <a:lnTo>
                    <a:pt x="203291" y="239214"/>
                  </a:lnTo>
                  <a:lnTo>
                    <a:pt x="203291" y="240846"/>
                  </a:lnTo>
                  <a:lnTo>
                    <a:pt x="204107" y="242479"/>
                  </a:lnTo>
                  <a:lnTo>
                    <a:pt x="206556" y="244929"/>
                  </a:lnTo>
                  <a:lnTo>
                    <a:pt x="206556" y="245745"/>
                  </a:lnTo>
                  <a:lnTo>
                    <a:pt x="204923" y="247378"/>
                  </a:lnTo>
                  <a:lnTo>
                    <a:pt x="204107" y="248194"/>
                  </a:lnTo>
                  <a:lnTo>
                    <a:pt x="202474" y="251460"/>
                  </a:lnTo>
                  <a:lnTo>
                    <a:pt x="202474" y="252276"/>
                  </a:lnTo>
                  <a:lnTo>
                    <a:pt x="203291" y="253909"/>
                  </a:lnTo>
                  <a:lnTo>
                    <a:pt x="206556" y="261257"/>
                  </a:lnTo>
                  <a:lnTo>
                    <a:pt x="207373" y="262074"/>
                  </a:lnTo>
                  <a:lnTo>
                    <a:pt x="208189" y="262890"/>
                  </a:lnTo>
                  <a:lnTo>
                    <a:pt x="209822" y="262890"/>
                  </a:lnTo>
                  <a:lnTo>
                    <a:pt x="212271" y="263707"/>
                  </a:lnTo>
                  <a:lnTo>
                    <a:pt x="213088" y="264523"/>
                  </a:lnTo>
                  <a:lnTo>
                    <a:pt x="213088" y="265339"/>
                  </a:lnTo>
                  <a:lnTo>
                    <a:pt x="213088" y="265339"/>
                  </a:lnTo>
                  <a:lnTo>
                    <a:pt x="212271" y="266156"/>
                  </a:lnTo>
                  <a:lnTo>
                    <a:pt x="210638" y="266972"/>
                  </a:lnTo>
                  <a:lnTo>
                    <a:pt x="209822" y="267789"/>
                  </a:lnTo>
                  <a:lnTo>
                    <a:pt x="209822" y="268605"/>
                  </a:lnTo>
                  <a:lnTo>
                    <a:pt x="209822" y="270238"/>
                  </a:lnTo>
                  <a:lnTo>
                    <a:pt x="209006" y="271054"/>
                  </a:lnTo>
                  <a:lnTo>
                    <a:pt x="207373" y="271871"/>
                  </a:lnTo>
                  <a:lnTo>
                    <a:pt x="206556" y="272687"/>
                  </a:lnTo>
                  <a:lnTo>
                    <a:pt x="205740" y="274320"/>
                  </a:lnTo>
                  <a:lnTo>
                    <a:pt x="204107" y="276769"/>
                  </a:lnTo>
                  <a:lnTo>
                    <a:pt x="203291" y="277586"/>
                  </a:lnTo>
                  <a:lnTo>
                    <a:pt x="203291" y="278402"/>
                  </a:lnTo>
                  <a:lnTo>
                    <a:pt x="202474" y="278402"/>
                  </a:lnTo>
                  <a:lnTo>
                    <a:pt x="200841" y="280035"/>
                  </a:lnTo>
                  <a:lnTo>
                    <a:pt x="200841" y="280851"/>
                  </a:lnTo>
                  <a:lnTo>
                    <a:pt x="200841" y="281668"/>
                  </a:lnTo>
                  <a:lnTo>
                    <a:pt x="201658" y="282484"/>
                  </a:lnTo>
                  <a:lnTo>
                    <a:pt x="202474" y="283301"/>
                  </a:lnTo>
                  <a:lnTo>
                    <a:pt x="202474" y="284934"/>
                  </a:lnTo>
                  <a:lnTo>
                    <a:pt x="202474" y="285750"/>
                  </a:lnTo>
                  <a:lnTo>
                    <a:pt x="202474" y="285750"/>
                  </a:lnTo>
                  <a:lnTo>
                    <a:pt x="200841" y="286566"/>
                  </a:lnTo>
                  <a:lnTo>
                    <a:pt x="199209" y="288199"/>
                  </a:lnTo>
                  <a:lnTo>
                    <a:pt x="197576" y="288199"/>
                  </a:lnTo>
                  <a:lnTo>
                    <a:pt x="196759" y="289016"/>
                  </a:lnTo>
                  <a:lnTo>
                    <a:pt x="196759" y="290649"/>
                  </a:lnTo>
                  <a:lnTo>
                    <a:pt x="197576" y="292282"/>
                  </a:lnTo>
                  <a:lnTo>
                    <a:pt x="197576" y="293914"/>
                  </a:lnTo>
                  <a:lnTo>
                    <a:pt x="196759" y="295547"/>
                  </a:lnTo>
                  <a:lnTo>
                    <a:pt x="195126" y="297180"/>
                  </a:lnTo>
                  <a:lnTo>
                    <a:pt x="192677" y="298813"/>
                  </a:lnTo>
                  <a:lnTo>
                    <a:pt x="190228" y="299629"/>
                  </a:lnTo>
                  <a:lnTo>
                    <a:pt x="188595" y="299629"/>
                  </a:lnTo>
                  <a:lnTo>
                    <a:pt x="186962" y="299629"/>
                  </a:lnTo>
                  <a:lnTo>
                    <a:pt x="186146" y="299629"/>
                  </a:lnTo>
                  <a:lnTo>
                    <a:pt x="185329" y="298813"/>
                  </a:lnTo>
                  <a:lnTo>
                    <a:pt x="179614" y="294731"/>
                  </a:lnTo>
                  <a:lnTo>
                    <a:pt x="177165" y="292282"/>
                  </a:lnTo>
                  <a:lnTo>
                    <a:pt x="175532" y="291465"/>
                  </a:lnTo>
                  <a:lnTo>
                    <a:pt x="170634" y="288199"/>
                  </a:lnTo>
                  <a:lnTo>
                    <a:pt x="169817" y="287383"/>
                  </a:lnTo>
                  <a:lnTo>
                    <a:pt x="169001" y="284117"/>
                  </a:lnTo>
                  <a:lnTo>
                    <a:pt x="168184" y="283301"/>
                  </a:lnTo>
                  <a:lnTo>
                    <a:pt x="166551" y="281668"/>
                  </a:lnTo>
                  <a:lnTo>
                    <a:pt x="162469" y="280035"/>
                  </a:lnTo>
                  <a:lnTo>
                    <a:pt x="160836" y="279219"/>
                  </a:lnTo>
                  <a:lnTo>
                    <a:pt x="159204" y="277586"/>
                  </a:lnTo>
                  <a:lnTo>
                    <a:pt x="156754" y="276769"/>
                  </a:lnTo>
                  <a:lnTo>
                    <a:pt x="154305" y="274320"/>
                  </a:lnTo>
                  <a:lnTo>
                    <a:pt x="152672" y="272687"/>
                  </a:lnTo>
                  <a:lnTo>
                    <a:pt x="151039" y="271871"/>
                  </a:lnTo>
                  <a:lnTo>
                    <a:pt x="145324" y="270238"/>
                  </a:lnTo>
                  <a:lnTo>
                    <a:pt x="142875" y="268605"/>
                  </a:lnTo>
                  <a:lnTo>
                    <a:pt x="137976" y="266156"/>
                  </a:lnTo>
                  <a:lnTo>
                    <a:pt x="135527" y="264523"/>
                  </a:lnTo>
                  <a:lnTo>
                    <a:pt x="129812" y="262890"/>
                  </a:lnTo>
                  <a:lnTo>
                    <a:pt x="128179" y="262074"/>
                  </a:lnTo>
                  <a:lnTo>
                    <a:pt x="122464" y="257991"/>
                  </a:lnTo>
                  <a:lnTo>
                    <a:pt x="118382" y="256359"/>
                  </a:lnTo>
                  <a:lnTo>
                    <a:pt x="115116" y="253909"/>
                  </a:lnTo>
                  <a:lnTo>
                    <a:pt x="106136" y="249011"/>
                  </a:lnTo>
                  <a:lnTo>
                    <a:pt x="104503" y="247378"/>
                  </a:lnTo>
                  <a:lnTo>
                    <a:pt x="102870" y="244929"/>
                  </a:lnTo>
                  <a:lnTo>
                    <a:pt x="101237" y="243296"/>
                  </a:lnTo>
                  <a:lnTo>
                    <a:pt x="98788" y="240030"/>
                  </a:lnTo>
                  <a:lnTo>
                    <a:pt x="95522" y="238397"/>
                  </a:lnTo>
                  <a:lnTo>
                    <a:pt x="92256" y="235948"/>
                  </a:lnTo>
                  <a:lnTo>
                    <a:pt x="91440" y="233499"/>
                  </a:lnTo>
                  <a:lnTo>
                    <a:pt x="88991" y="230233"/>
                  </a:lnTo>
                  <a:lnTo>
                    <a:pt x="88174" y="228600"/>
                  </a:lnTo>
                  <a:lnTo>
                    <a:pt x="86541" y="226967"/>
                  </a:lnTo>
                  <a:lnTo>
                    <a:pt x="86541" y="223701"/>
                  </a:lnTo>
                  <a:lnTo>
                    <a:pt x="84909" y="222069"/>
                  </a:lnTo>
                  <a:lnTo>
                    <a:pt x="85725" y="221252"/>
                  </a:lnTo>
                  <a:lnTo>
                    <a:pt x="86541" y="221252"/>
                  </a:lnTo>
                  <a:lnTo>
                    <a:pt x="88174" y="216354"/>
                  </a:lnTo>
                  <a:lnTo>
                    <a:pt x="87358" y="213904"/>
                  </a:lnTo>
                  <a:lnTo>
                    <a:pt x="84092" y="209822"/>
                  </a:lnTo>
                  <a:lnTo>
                    <a:pt x="82459" y="207373"/>
                  </a:lnTo>
                  <a:lnTo>
                    <a:pt x="81643" y="204924"/>
                  </a:lnTo>
                  <a:lnTo>
                    <a:pt x="80010" y="203291"/>
                  </a:lnTo>
                  <a:lnTo>
                    <a:pt x="78377" y="200025"/>
                  </a:lnTo>
                  <a:lnTo>
                    <a:pt x="76744" y="196759"/>
                  </a:lnTo>
                  <a:lnTo>
                    <a:pt x="74295" y="194310"/>
                  </a:lnTo>
                  <a:lnTo>
                    <a:pt x="73479" y="193494"/>
                  </a:lnTo>
                  <a:lnTo>
                    <a:pt x="73479" y="192677"/>
                  </a:lnTo>
                  <a:lnTo>
                    <a:pt x="71846" y="191861"/>
                  </a:lnTo>
                  <a:lnTo>
                    <a:pt x="71846" y="189412"/>
                  </a:lnTo>
                  <a:lnTo>
                    <a:pt x="71029" y="185329"/>
                  </a:lnTo>
                  <a:lnTo>
                    <a:pt x="69396" y="182880"/>
                  </a:lnTo>
                  <a:lnTo>
                    <a:pt x="63681" y="178798"/>
                  </a:lnTo>
                  <a:lnTo>
                    <a:pt x="63681" y="177165"/>
                  </a:lnTo>
                  <a:lnTo>
                    <a:pt x="62865" y="173899"/>
                  </a:lnTo>
                  <a:lnTo>
                    <a:pt x="62048" y="170634"/>
                  </a:lnTo>
                  <a:lnTo>
                    <a:pt x="56334" y="160837"/>
                  </a:lnTo>
                  <a:lnTo>
                    <a:pt x="54701" y="157571"/>
                  </a:lnTo>
                  <a:lnTo>
                    <a:pt x="53068" y="152672"/>
                  </a:lnTo>
                  <a:lnTo>
                    <a:pt x="51435" y="150223"/>
                  </a:lnTo>
                  <a:lnTo>
                    <a:pt x="49802" y="145324"/>
                  </a:lnTo>
                  <a:lnTo>
                    <a:pt x="47353" y="142059"/>
                  </a:lnTo>
                  <a:lnTo>
                    <a:pt x="45720" y="138793"/>
                  </a:lnTo>
                  <a:lnTo>
                    <a:pt x="44087" y="134711"/>
                  </a:lnTo>
                  <a:lnTo>
                    <a:pt x="44087" y="132262"/>
                  </a:lnTo>
                  <a:lnTo>
                    <a:pt x="41638" y="128996"/>
                  </a:lnTo>
                  <a:lnTo>
                    <a:pt x="40005" y="125730"/>
                  </a:lnTo>
                  <a:lnTo>
                    <a:pt x="37556" y="123281"/>
                  </a:lnTo>
                  <a:lnTo>
                    <a:pt x="35106" y="120832"/>
                  </a:lnTo>
                  <a:lnTo>
                    <a:pt x="34290" y="119199"/>
                  </a:lnTo>
                  <a:lnTo>
                    <a:pt x="31024" y="112667"/>
                  </a:lnTo>
                  <a:lnTo>
                    <a:pt x="30208" y="110218"/>
                  </a:lnTo>
                  <a:lnTo>
                    <a:pt x="27759" y="106136"/>
                  </a:lnTo>
                  <a:lnTo>
                    <a:pt x="25309" y="103687"/>
                  </a:lnTo>
                  <a:lnTo>
                    <a:pt x="23676" y="101237"/>
                  </a:lnTo>
                  <a:lnTo>
                    <a:pt x="22043" y="99604"/>
                  </a:lnTo>
                  <a:lnTo>
                    <a:pt x="10613" y="93889"/>
                  </a:lnTo>
                  <a:lnTo>
                    <a:pt x="6531" y="91440"/>
                  </a:lnTo>
                  <a:lnTo>
                    <a:pt x="4898" y="90624"/>
                  </a:lnTo>
                  <a:lnTo>
                    <a:pt x="4082" y="88991"/>
                  </a:lnTo>
                  <a:lnTo>
                    <a:pt x="4082" y="88174"/>
                  </a:lnTo>
                  <a:lnTo>
                    <a:pt x="4898" y="87358"/>
                  </a:lnTo>
                  <a:lnTo>
                    <a:pt x="6531" y="88174"/>
                  </a:lnTo>
                  <a:lnTo>
                    <a:pt x="7348" y="88174"/>
                  </a:lnTo>
                  <a:lnTo>
                    <a:pt x="8164" y="86541"/>
                  </a:lnTo>
                  <a:lnTo>
                    <a:pt x="8164" y="84092"/>
                  </a:lnTo>
                  <a:lnTo>
                    <a:pt x="7348" y="81643"/>
                  </a:lnTo>
                  <a:lnTo>
                    <a:pt x="3266" y="76744"/>
                  </a:lnTo>
                  <a:lnTo>
                    <a:pt x="3266" y="75928"/>
                  </a:lnTo>
                  <a:lnTo>
                    <a:pt x="4082" y="75112"/>
                  </a:lnTo>
                  <a:lnTo>
                    <a:pt x="2449" y="72662"/>
                  </a:lnTo>
                  <a:lnTo>
                    <a:pt x="816" y="71029"/>
                  </a:lnTo>
                  <a:lnTo>
                    <a:pt x="0" y="69396"/>
                  </a:lnTo>
                  <a:lnTo>
                    <a:pt x="816" y="63682"/>
                  </a:lnTo>
                  <a:lnTo>
                    <a:pt x="1633" y="62049"/>
                  </a:lnTo>
                  <a:lnTo>
                    <a:pt x="7348" y="56334"/>
                  </a:lnTo>
                  <a:lnTo>
                    <a:pt x="8981" y="53884"/>
                  </a:lnTo>
                  <a:lnTo>
                    <a:pt x="11430" y="52251"/>
                  </a:lnTo>
                  <a:lnTo>
                    <a:pt x="13879" y="49802"/>
                  </a:lnTo>
                  <a:lnTo>
                    <a:pt x="17145" y="48169"/>
                  </a:lnTo>
                  <a:lnTo>
                    <a:pt x="17961" y="48169"/>
                  </a:lnTo>
                  <a:lnTo>
                    <a:pt x="18778" y="48169"/>
                  </a:lnTo>
                  <a:lnTo>
                    <a:pt x="18778" y="48986"/>
                  </a:lnTo>
                  <a:lnTo>
                    <a:pt x="18778" y="49802"/>
                  </a:lnTo>
                  <a:lnTo>
                    <a:pt x="18778" y="50619"/>
                  </a:lnTo>
                  <a:lnTo>
                    <a:pt x="18778" y="51435"/>
                  </a:lnTo>
                  <a:lnTo>
                    <a:pt x="18778" y="52251"/>
                  </a:lnTo>
                  <a:lnTo>
                    <a:pt x="18778" y="53068"/>
                  </a:lnTo>
                  <a:lnTo>
                    <a:pt x="18778" y="53884"/>
                  </a:lnTo>
                  <a:lnTo>
                    <a:pt x="18778" y="54701"/>
                  </a:lnTo>
                  <a:lnTo>
                    <a:pt x="18778" y="55517"/>
                  </a:lnTo>
                  <a:lnTo>
                    <a:pt x="19594" y="57150"/>
                  </a:lnTo>
                  <a:lnTo>
                    <a:pt x="19594" y="57966"/>
                  </a:lnTo>
                  <a:lnTo>
                    <a:pt x="18778" y="57966"/>
                  </a:lnTo>
                  <a:lnTo>
                    <a:pt x="17961" y="58783"/>
                  </a:lnTo>
                  <a:lnTo>
                    <a:pt x="17145" y="59599"/>
                  </a:lnTo>
                  <a:lnTo>
                    <a:pt x="16329" y="59599"/>
                  </a:lnTo>
                  <a:lnTo>
                    <a:pt x="14696" y="59599"/>
                  </a:lnTo>
                  <a:lnTo>
                    <a:pt x="13879" y="60416"/>
                  </a:lnTo>
                  <a:lnTo>
                    <a:pt x="13879" y="61232"/>
                  </a:lnTo>
                  <a:lnTo>
                    <a:pt x="13879" y="62049"/>
                  </a:lnTo>
                  <a:lnTo>
                    <a:pt x="13879" y="62865"/>
                  </a:lnTo>
                  <a:lnTo>
                    <a:pt x="14696" y="63682"/>
                  </a:lnTo>
                  <a:lnTo>
                    <a:pt x="16329" y="63682"/>
                  </a:lnTo>
                  <a:lnTo>
                    <a:pt x="14696" y="66131"/>
                  </a:lnTo>
                  <a:lnTo>
                    <a:pt x="13879" y="66947"/>
                  </a:lnTo>
                  <a:lnTo>
                    <a:pt x="13879" y="67764"/>
                  </a:lnTo>
                  <a:lnTo>
                    <a:pt x="14696" y="68580"/>
                  </a:lnTo>
                  <a:lnTo>
                    <a:pt x="15512" y="68580"/>
                  </a:lnTo>
                  <a:lnTo>
                    <a:pt x="17145" y="67764"/>
                  </a:lnTo>
                  <a:lnTo>
                    <a:pt x="17961" y="66947"/>
                  </a:lnTo>
                  <a:lnTo>
                    <a:pt x="18778" y="66131"/>
                  </a:lnTo>
                  <a:lnTo>
                    <a:pt x="19594" y="66131"/>
                  </a:lnTo>
                  <a:lnTo>
                    <a:pt x="21227" y="66947"/>
                  </a:lnTo>
                  <a:lnTo>
                    <a:pt x="22860" y="67764"/>
                  </a:lnTo>
                  <a:lnTo>
                    <a:pt x="24493" y="68580"/>
                  </a:lnTo>
                  <a:lnTo>
                    <a:pt x="25309" y="69396"/>
                  </a:lnTo>
                  <a:lnTo>
                    <a:pt x="26942" y="69396"/>
                  </a:lnTo>
                  <a:lnTo>
                    <a:pt x="27759" y="69396"/>
                  </a:lnTo>
                  <a:lnTo>
                    <a:pt x="28575" y="70213"/>
                  </a:lnTo>
                  <a:lnTo>
                    <a:pt x="29391" y="71029"/>
                  </a:lnTo>
                  <a:lnTo>
                    <a:pt x="29391" y="73479"/>
                  </a:lnTo>
                  <a:lnTo>
                    <a:pt x="30208" y="75112"/>
                  </a:lnTo>
                  <a:lnTo>
                    <a:pt x="31024" y="75928"/>
                  </a:lnTo>
                  <a:lnTo>
                    <a:pt x="31841" y="77561"/>
                  </a:lnTo>
                  <a:lnTo>
                    <a:pt x="32657" y="78377"/>
                  </a:lnTo>
                  <a:lnTo>
                    <a:pt x="34290" y="78377"/>
                  </a:lnTo>
                  <a:lnTo>
                    <a:pt x="35923" y="79194"/>
                  </a:lnTo>
                  <a:lnTo>
                    <a:pt x="36739" y="79194"/>
                  </a:lnTo>
                  <a:lnTo>
                    <a:pt x="37556" y="78377"/>
                  </a:lnTo>
                  <a:lnTo>
                    <a:pt x="37556" y="77561"/>
                  </a:lnTo>
                  <a:lnTo>
                    <a:pt x="38372" y="77561"/>
                  </a:lnTo>
                  <a:lnTo>
                    <a:pt x="38372" y="76744"/>
                  </a:lnTo>
                  <a:lnTo>
                    <a:pt x="38372" y="75928"/>
                  </a:lnTo>
                  <a:lnTo>
                    <a:pt x="38372" y="75112"/>
                  </a:lnTo>
                  <a:lnTo>
                    <a:pt x="39188" y="74295"/>
                  </a:lnTo>
                  <a:lnTo>
                    <a:pt x="40821" y="73479"/>
                  </a:lnTo>
                  <a:lnTo>
                    <a:pt x="41638" y="72662"/>
                  </a:lnTo>
                  <a:lnTo>
                    <a:pt x="41638" y="71846"/>
                  </a:lnTo>
                  <a:lnTo>
                    <a:pt x="41638" y="71029"/>
                  </a:lnTo>
                  <a:lnTo>
                    <a:pt x="41638" y="70213"/>
                  </a:lnTo>
                  <a:lnTo>
                    <a:pt x="41638" y="69396"/>
                  </a:lnTo>
                  <a:lnTo>
                    <a:pt x="41638" y="68580"/>
                  </a:lnTo>
                  <a:lnTo>
                    <a:pt x="42454" y="66947"/>
                  </a:lnTo>
                  <a:lnTo>
                    <a:pt x="43271" y="65314"/>
                  </a:lnTo>
                  <a:lnTo>
                    <a:pt x="44087" y="63682"/>
                  </a:lnTo>
                  <a:lnTo>
                    <a:pt x="44087" y="62865"/>
                  </a:lnTo>
                  <a:lnTo>
                    <a:pt x="44904" y="62049"/>
                  </a:lnTo>
                  <a:lnTo>
                    <a:pt x="44904" y="61232"/>
                  </a:lnTo>
                  <a:lnTo>
                    <a:pt x="44904" y="60416"/>
                  </a:lnTo>
                  <a:lnTo>
                    <a:pt x="45720" y="59599"/>
                  </a:lnTo>
                  <a:lnTo>
                    <a:pt x="45720" y="58783"/>
                  </a:lnTo>
                  <a:lnTo>
                    <a:pt x="45720" y="57966"/>
                  </a:lnTo>
                  <a:lnTo>
                    <a:pt x="45720" y="56334"/>
                  </a:lnTo>
                  <a:lnTo>
                    <a:pt x="46536" y="53884"/>
                  </a:lnTo>
                  <a:lnTo>
                    <a:pt x="46536" y="53068"/>
                  </a:lnTo>
                  <a:lnTo>
                    <a:pt x="46536" y="53068"/>
                  </a:lnTo>
                  <a:lnTo>
                    <a:pt x="47353" y="53068"/>
                  </a:lnTo>
                  <a:lnTo>
                    <a:pt x="48169" y="53884"/>
                  </a:lnTo>
                  <a:lnTo>
                    <a:pt x="48169" y="54701"/>
                  </a:lnTo>
                  <a:lnTo>
                    <a:pt x="48169" y="54701"/>
                  </a:lnTo>
                  <a:lnTo>
                    <a:pt x="48986" y="54701"/>
                  </a:lnTo>
                  <a:lnTo>
                    <a:pt x="49802" y="54701"/>
                  </a:lnTo>
                  <a:lnTo>
                    <a:pt x="49802" y="53884"/>
                  </a:lnTo>
                  <a:lnTo>
                    <a:pt x="48986" y="53068"/>
                  </a:lnTo>
                  <a:lnTo>
                    <a:pt x="48986" y="53068"/>
                  </a:lnTo>
                  <a:lnTo>
                    <a:pt x="48986" y="52251"/>
                  </a:lnTo>
                  <a:lnTo>
                    <a:pt x="49802" y="51435"/>
                  </a:lnTo>
                  <a:lnTo>
                    <a:pt x="50618" y="49802"/>
                  </a:lnTo>
                  <a:lnTo>
                    <a:pt x="53068" y="47353"/>
                  </a:lnTo>
                  <a:lnTo>
                    <a:pt x="54701" y="46537"/>
                  </a:lnTo>
                  <a:lnTo>
                    <a:pt x="57966" y="45720"/>
                  </a:lnTo>
                  <a:lnTo>
                    <a:pt x="60416" y="44904"/>
                  </a:lnTo>
                  <a:lnTo>
                    <a:pt x="62865" y="44087"/>
                  </a:lnTo>
                  <a:lnTo>
                    <a:pt x="66131" y="43271"/>
                  </a:lnTo>
                  <a:lnTo>
                    <a:pt x="71029" y="41638"/>
                  </a:lnTo>
                  <a:lnTo>
                    <a:pt x="74295" y="40821"/>
                  </a:lnTo>
                  <a:lnTo>
                    <a:pt x="77561" y="38372"/>
                  </a:lnTo>
                  <a:lnTo>
                    <a:pt x="80010" y="36739"/>
                  </a:lnTo>
                  <a:lnTo>
                    <a:pt x="81643" y="35107"/>
                  </a:lnTo>
                  <a:lnTo>
                    <a:pt x="84092" y="33474"/>
                  </a:lnTo>
                  <a:lnTo>
                    <a:pt x="87358" y="29391"/>
                  </a:lnTo>
                  <a:lnTo>
                    <a:pt x="89807" y="26942"/>
                  </a:lnTo>
                  <a:lnTo>
                    <a:pt x="91440" y="25309"/>
                  </a:lnTo>
                  <a:lnTo>
                    <a:pt x="92256" y="23676"/>
                  </a:lnTo>
                  <a:lnTo>
                    <a:pt x="93073" y="20411"/>
                  </a:lnTo>
                  <a:lnTo>
                    <a:pt x="93889" y="16329"/>
                  </a:lnTo>
                  <a:lnTo>
                    <a:pt x="94706" y="14696"/>
                  </a:lnTo>
                  <a:lnTo>
                    <a:pt x="94706" y="13879"/>
                  </a:lnTo>
                  <a:lnTo>
                    <a:pt x="95522" y="13879"/>
                  </a:lnTo>
                  <a:lnTo>
                    <a:pt x="96338" y="14696"/>
                  </a:lnTo>
                  <a:lnTo>
                    <a:pt x="97155" y="14696"/>
                  </a:lnTo>
                  <a:lnTo>
                    <a:pt x="97971" y="14696"/>
                  </a:lnTo>
                  <a:lnTo>
                    <a:pt x="97971" y="14696"/>
                  </a:lnTo>
                  <a:lnTo>
                    <a:pt x="97155" y="10614"/>
                  </a:lnTo>
                  <a:lnTo>
                    <a:pt x="97155" y="9797"/>
                  </a:lnTo>
                  <a:lnTo>
                    <a:pt x="97155" y="8981"/>
                  </a:lnTo>
                  <a:lnTo>
                    <a:pt x="97155" y="8164"/>
                  </a:lnTo>
                  <a:lnTo>
                    <a:pt x="96338" y="7348"/>
                  </a:lnTo>
                  <a:lnTo>
                    <a:pt x="94706" y="5715"/>
                  </a:lnTo>
                  <a:lnTo>
                    <a:pt x="93889" y="4082"/>
                  </a:lnTo>
                  <a:lnTo>
                    <a:pt x="93073" y="3266"/>
                  </a:lnTo>
                  <a:lnTo>
                    <a:pt x="92256" y="2449"/>
                  </a:lnTo>
                  <a:lnTo>
                    <a:pt x="91440" y="1633"/>
                  </a:lnTo>
                  <a:lnTo>
                    <a:pt x="91440" y="816"/>
                  </a:lnTo>
                  <a:lnTo>
                    <a:pt x="92256" y="816"/>
                  </a:lnTo>
                  <a:lnTo>
                    <a:pt x="93889" y="1633"/>
                  </a:lnTo>
                  <a:lnTo>
                    <a:pt x="95522" y="1633"/>
                  </a:lnTo>
                  <a:lnTo>
                    <a:pt x="96338" y="1633"/>
                  </a:lnTo>
                  <a:lnTo>
                    <a:pt x="97155" y="816"/>
                  </a:lnTo>
                  <a:lnTo>
                    <a:pt x="97971" y="0"/>
                  </a:lnTo>
                  <a:lnTo>
                    <a:pt x="98788" y="0"/>
                  </a:lnTo>
                  <a:lnTo>
                    <a:pt x="99604" y="0"/>
                  </a:lnTo>
                  <a:lnTo>
                    <a:pt x="101237" y="816"/>
                  </a:lnTo>
                  <a:lnTo>
                    <a:pt x="102054" y="1633"/>
                  </a:lnTo>
                  <a:lnTo>
                    <a:pt x="102870" y="2449"/>
                  </a:lnTo>
                  <a:lnTo>
                    <a:pt x="103686" y="2449"/>
                  </a:lnTo>
                  <a:lnTo>
                    <a:pt x="104503" y="2449"/>
                  </a:lnTo>
                  <a:lnTo>
                    <a:pt x="105319" y="2449"/>
                  </a:lnTo>
                  <a:lnTo>
                    <a:pt x="105319" y="3266"/>
                  </a:lnTo>
                  <a:lnTo>
                    <a:pt x="106136" y="4082"/>
                  </a:lnTo>
                  <a:lnTo>
                    <a:pt x="106952" y="4899"/>
                  </a:lnTo>
                  <a:lnTo>
                    <a:pt x="108585" y="5715"/>
                  </a:lnTo>
                  <a:lnTo>
                    <a:pt x="109401" y="6532"/>
                  </a:lnTo>
                  <a:lnTo>
                    <a:pt x="110218" y="7348"/>
                  </a:lnTo>
                  <a:lnTo>
                    <a:pt x="111034" y="8164"/>
                  </a:lnTo>
                  <a:lnTo>
                    <a:pt x="111851" y="8981"/>
                  </a:lnTo>
                  <a:lnTo>
                    <a:pt x="112667" y="10614"/>
                  </a:lnTo>
                  <a:lnTo>
                    <a:pt x="112667" y="12246"/>
                  </a:lnTo>
                  <a:lnTo>
                    <a:pt x="112667" y="13063"/>
                  </a:lnTo>
                  <a:lnTo>
                    <a:pt x="112667" y="13879"/>
                  </a:lnTo>
                  <a:lnTo>
                    <a:pt x="113484" y="15512"/>
                  </a:lnTo>
                  <a:lnTo>
                    <a:pt x="114300" y="16329"/>
                  </a:lnTo>
                  <a:lnTo>
                    <a:pt x="115116" y="17145"/>
                  </a:lnTo>
                  <a:lnTo>
                    <a:pt x="117566" y="17962"/>
                  </a:lnTo>
                  <a:lnTo>
                    <a:pt x="118382" y="18778"/>
                  </a:lnTo>
                  <a:lnTo>
                    <a:pt x="119198" y="19594"/>
                  </a:lnTo>
                  <a:lnTo>
                    <a:pt x="120015" y="20411"/>
                  </a:lnTo>
                  <a:lnTo>
                    <a:pt x="120831" y="20411"/>
                  </a:lnTo>
                  <a:lnTo>
                    <a:pt x="121648" y="20411"/>
                  </a:lnTo>
                  <a:lnTo>
                    <a:pt x="122464" y="21227"/>
                  </a:lnTo>
                  <a:lnTo>
                    <a:pt x="123281" y="22044"/>
                  </a:lnTo>
                  <a:lnTo>
                    <a:pt x="124097" y="23676"/>
                  </a:lnTo>
                  <a:lnTo>
                    <a:pt x="124913" y="24493"/>
                  </a:lnTo>
                  <a:lnTo>
                    <a:pt x="125730" y="26126"/>
                  </a:lnTo>
                  <a:lnTo>
                    <a:pt x="124913" y="27759"/>
                  </a:lnTo>
                  <a:lnTo>
                    <a:pt x="125730" y="28575"/>
                  </a:lnTo>
                  <a:lnTo>
                    <a:pt x="126546" y="29391"/>
                  </a:lnTo>
                  <a:lnTo>
                    <a:pt x="128179" y="30208"/>
                  </a:lnTo>
                  <a:lnTo>
                    <a:pt x="129812" y="30208"/>
                  </a:lnTo>
                  <a:lnTo>
                    <a:pt x="130629" y="30208"/>
                  </a:lnTo>
                  <a:lnTo>
                    <a:pt x="131445" y="31024"/>
                  </a:lnTo>
                  <a:lnTo>
                    <a:pt x="131445" y="31841"/>
                  </a:lnTo>
                  <a:lnTo>
                    <a:pt x="132261" y="33474"/>
                  </a:lnTo>
                  <a:lnTo>
                    <a:pt x="132261" y="35107"/>
                  </a:lnTo>
                  <a:lnTo>
                    <a:pt x="131445" y="36739"/>
                  </a:lnTo>
                  <a:lnTo>
                    <a:pt x="131445" y="37556"/>
                  </a:lnTo>
                  <a:lnTo>
                    <a:pt x="131445" y="38372"/>
                  </a:lnTo>
                  <a:lnTo>
                    <a:pt x="133078" y="39189"/>
                  </a:lnTo>
                  <a:lnTo>
                    <a:pt x="134711" y="40005"/>
                  </a:lnTo>
                  <a:lnTo>
                    <a:pt x="135527" y="40821"/>
                  </a:lnTo>
                  <a:lnTo>
                    <a:pt x="136343" y="40821"/>
                  </a:lnTo>
                  <a:lnTo>
                    <a:pt x="137976" y="40821"/>
                  </a:lnTo>
                  <a:lnTo>
                    <a:pt x="139609" y="40821"/>
                  </a:lnTo>
                  <a:lnTo>
                    <a:pt x="140426" y="40005"/>
                  </a:lnTo>
                  <a:lnTo>
                    <a:pt x="141242" y="40005"/>
                  </a:lnTo>
                  <a:lnTo>
                    <a:pt x="142059" y="40005"/>
                  </a:lnTo>
                  <a:lnTo>
                    <a:pt x="143691" y="40821"/>
                  </a:lnTo>
                  <a:lnTo>
                    <a:pt x="145324" y="41638"/>
                  </a:lnTo>
                  <a:lnTo>
                    <a:pt x="146957" y="41638"/>
                  </a:lnTo>
                  <a:lnTo>
                    <a:pt x="148590" y="41638"/>
                  </a:lnTo>
                  <a:lnTo>
                    <a:pt x="150223" y="41638"/>
                  </a:lnTo>
                  <a:lnTo>
                    <a:pt x="151856" y="40821"/>
                  </a:lnTo>
                  <a:lnTo>
                    <a:pt x="152672" y="40821"/>
                  </a:lnTo>
                  <a:lnTo>
                    <a:pt x="153488" y="40005"/>
                  </a:lnTo>
                  <a:lnTo>
                    <a:pt x="154305" y="39189"/>
                  </a:lnTo>
                  <a:lnTo>
                    <a:pt x="155121" y="38372"/>
                  </a:lnTo>
                  <a:lnTo>
                    <a:pt x="155938" y="38372"/>
                  </a:lnTo>
                  <a:lnTo>
                    <a:pt x="157571" y="39189"/>
                  </a:lnTo>
                  <a:lnTo>
                    <a:pt x="159204" y="40005"/>
                  </a:lnTo>
                  <a:lnTo>
                    <a:pt x="160020" y="40821"/>
                  </a:lnTo>
                  <a:lnTo>
                    <a:pt x="160836" y="40821"/>
                  </a:lnTo>
                  <a:lnTo>
                    <a:pt x="161653" y="41638"/>
                  </a:lnTo>
                  <a:lnTo>
                    <a:pt x="163286" y="41638"/>
                  </a:lnTo>
                  <a:lnTo>
                    <a:pt x="164918" y="41638"/>
                  </a:lnTo>
                  <a:lnTo>
                    <a:pt x="166551" y="40821"/>
                  </a:lnTo>
                  <a:lnTo>
                    <a:pt x="168184" y="40821"/>
                  </a:lnTo>
                  <a:lnTo>
                    <a:pt x="169001" y="40821"/>
                  </a:lnTo>
                  <a:lnTo>
                    <a:pt x="169817" y="40821"/>
                  </a:lnTo>
                  <a:lnTo>
                    <a:pt x="173083" y="42454"/>
                  </a:lnTo>
                  <a:lnTo>
                    <a:pt x="173899" y="43271"/>
                  </a:lnTo>
                  <a:lnTo>
                    <a:pt x="174716" y="43271"/>
                  </a:lnTo>
                  <a:lnTo>
                    <a:pt x="175532" y="44087"/>
                  </a:lnTo>
                  <a:lnTo>
                    <a:pt x="177165" y="44904"/>
                  </a:lnTo>
                  <a:lnTo>
                    <a:pt x="177981" y="45720"/>
                  </a:lnTo>
                  <a:lnTo>
                    <a:pt x="178798" y="45720"/>
                  </a:lnTo>
                  <a:lnTo>
                    <a:pt x="179614" y="46537"/>
                  </a:lnTo>
                  <a:lnTo>
                    <a:pt x="181247" y="47353"/>
                  </a:lnTo>
                  <a:lnTo>
                    <a:pt x="182063" y="47353"/>
                  </a:lnTo>
                  <a:lnTo>
                    <a:pt x="182880" y="48169"/>
                  </a:lnTo>
                  <a:lnTo>
                    <a:pt x="182880" y="48986"/>
                  </a:lnTo>
                  <a:lnTo>
                    <a:pt x="182880" y="48986"/>
                  </a:lnTo>
                  <a:lnTo>
                    <a:pt x="182063" y="50619"/>
                  </a:lnTo>
                  <a:lnTo>
                    <a:pt x="190228" y="41638"/>
                  </a:lnTo>
                  <a:lnTo>
                    <a:pt x="187779" y="44904"/>
                  </a:lnTo>
                  <a:lnTo>
                    <a:pt x="184513" y="49802"/>
                  </a:lnTo>
                  <a:lnTo>
                    <a:pt x="182880" y="53068"/>
                  </a:lnTo>
                  <a:lnTo>
                    <a:pt x="183696" y="53068"/>
                  </a:lnTo>
                  <a:lnTo>
                    <a:pt x="186962" y="54701"/>
                  </a:lnTo>
                  <a:lnTo>
                    <a:pt x="187779" y="54701"/>
                  </a:lnTo>
                  <a:lnTo>
                    <a:pt x="188595" y="54701"/>
                  </a:lnTo>
                  <a:lnTo>
                    <a:pt x="189411" y="53884"/>
                  </a:lnTo>
                  <a:lnTo>
                    <a:pt x="190228" y="53884"/>
                  </a:lnTo>
                  <a:lnTo>
                    <a:pt x="191044" y="54701"/>
                  </a:lnTo>
                  <a:lnTo>
                    <a:pt x="191861" y="55517"/>
                  </a:lnTo>
                  <a:lnTo>
                    <a:pt x="192677" y="57150"/>
                  </a:lnTo>
                  <a:lnTo>
                    <a:pt x="193493" y="57966"/>
                  </a:lnTo>
                  <a:lnTo>
                    <a:pt x="194310" y="58783"/>
                  </a:lnTo>
                  <a:lnTo>
                    <a:pt x="195943" y="59599"/>
                  </a:lnTo>
                  <a:lnTo>
                    <a:pt x="195943" y="60416"/>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69" name="Freeform: Shape 368">
              <a:extLst>
                <a:ext uri="{FF2B5EF4-FFF2-40B4-BE49-F238E27FC236}">
                  <a16:creationId xmlns:a16="http://schemas.microsoft.com/office/drawing/2014/main" id="{BFEC2A14-3344-893A-3598-0C625CC73D76}"/>
                </a:ext>
              </a:extLst>
            </p:cNvPr>
            <p:cNvSpPr/>
            <p:nvPr/>
          </p:nvSpPr>
          <p:spPr>
            <a:xfrm>
              <a:off x="1873703" y="4362993"/>
              <a:ext cx="252276" cy="206556"/>
            </a:xfrm>
            <a:custGeom>
              <a:avLst/>
              <a:gdLst>
                <a:gd name="connsiteX0" fmla="*/ 189411 w 252276"/>
                <a:gd name="connsiteY0" fmla="*/ 2449 h 206556"/>
                <a:gd name="connsiteX1" fmla="*/ 187779 w 252276"/>
                <a:gd name="connsiteY1" fmla="*/ 2449 h 206556"/>
                <a:gd name="connsiteX2" fmla="*/ 186962 w 252276"/>
                <a:gd name="connsiteY2" fmla="*/ 2449 h 206556"/>
                <a:gd name="connsiteX3" fmla="*/ 186146 w 252276"/>
                <a:gd name="connsiteY3" fmla="*/ 816 h 206556"/>
                <a:gd name="connsiteX4" fmla="*/ 186146 w 252276"/>
                <a:gd name="connsiteY4" fmla="*/ 0 h 206556"/>
                <a:gd name="connsiteX5" fmla="*/ 186146 w 252276"/>
                <a:gd name="connsiteY5" fmla="*/ 0 h 206556"/>
                <a:gd name="connsiteX6" fmla="*/ 188595 w 252276"/>
                <a:gd name="connsiteY6" fmla="*/ 0 h 206556"/>
                <a:gd name="connsiteX7" fmla="*/ 188595 w 252276"/>
                <a:gd name="connsiteY7" fmla="*/ 816 h 206556"/>
                <a:gd name="connsiteX8" fmla="*/ 189411 w 252276"/>
                <a:gd name="connsiteY8" fmla="*/ 2449 h 206556"/>
                <a:gd name="connsiteX9" fmla="*/ 189411 w 252276"/>
                <a:gd name="connsiteY9" fmla="*/ 2449 h 206556"/>
                <a:gd name="connsiteX10" fmla="*/ 198392 w 252276"/>
                <a:gd name="connsiteY10" fmla="*/ 3266 h 206556"/>
                <a:gd name="connsiteX11" fmla="*/ 197576 w 252276"/>
                <a:gd name="connsiteY11" fmla="*/ 3266 h 206556"/>
                <a:gd name="connsiteX12" fmla="*/ 197576 w 252276"/>
                <a:gd name="connsiteY12" fmla="*/ 2449 h 206556"/>
                <a:gd name="connsiteX13" fmla="*/ 197576 w 252276"/>
                <a:gd name="connsiteY13" fmla="*/ 1633 h 206556"/>
                <a:gd name="connsiteX14" fmla="*/ 198392 w 252276"/>
                <a:gd name="connsiteY14" fmla="*/ 1633 h 206556"/>
                <a:gd name="connsiteX15" fmla="*/ 199209 w 252276"/>
                <a:gd name="connsiteY15" fmla="*/ 1633 h 206556"/>
                <a:gd name="connsiteX16" fmla="*/ 198392 w 252276"/>
                <a:gd name="connsiteY16" fmla="*/ 3266 h 206556"/>
                <a:gd name="connsiteX17" fmla="*/ 198392 w 252276"/>
                <a:gd name="connsiteY17" fmla="*/ 3266 h 206556"/>
                <a:gd name="connsiteX18" fmla="*/ 198392 w 252276"/>
                <a:gd name="connsiteY18" fmla="*/ 3266 h 206556"/>
                <a:gd name="connsiteX19" fmla="*/ 189411 w 252276"/>
                <a:gd name="connsiteY19" fmla="*/ 11430 h 206556"/>
                <a:gd name="connsiteX20" fmla="*/ 189411 w 252276"/>
                <a:gd name="connsiteY20" fmla="*/ 11430 h 206556"/>
                <a:gd name="connsiteX21" fmla="*/ 188595 w 252276"/>
                <a:gd name="connsiteY21" fmla="*/ 10614 h 206556"/>
                <a:gd name="connsiteX22" fmla="*/ 188595 w 252276"/>
                <a:gd name="connsiteY22" fmla="*/ 9797 h 206556"/>
                <a:gd name="connsiteX23" fmla="*/ 189411 w 252276"/>
                <a:gd name="connsiteY23" fmla="*/ 8981 h 206556"/>
                <a:gd name="connsiteX24" fmla="*/ 190228 w 252276"/>
                <a:gd name="connsiteY24" fmla="*/ 8981 h 206556"/>
                <a:gd name="connsiteX25" fmla="*/ 189411 w 252276"/>
                <a:gd name="connsiteY25" fmla="*/ 11430 h 206556"/>
                <a:gd name="connsiteX26" fmla="*/ 206556 w 252276"/>
                <a:gd name="connsiteY26" fmla="*/ 15512 h 206556"/>
                <a:gd name="connsiteX27" fmla="*/ 209006 w 252276"/>
                <a:gd name="connsiteY27" fmla="*/ 16329 h 206556"/>
                <a:gd name="connsiteX28" fmla="*/ 209822 w 252276"/>
                <a:gd name="connsiteY28" fmla="*/ 16329 h 206556"/>
                <a:gd name="connsiteX29" fmla="*/ 209006 w 252276"/>
                <a:gd name="connsiteY29" fmla="*/ 17145 h 206556"/>
                <a:gd name="connsiteX30" fmla="*/ 206556 w 252276"/>
                <a:gd name="connsiteY30" fmla="*/ 17962 h 206556"/>
                <a:gd name="connsiteX31" fmla="*/ 205740 w 252276"/>
                <a:gd name="connsiteY31" fmla="*/ 18778 h 206556"/>
                <a:gd name="connsiteX32" fmla="*/ 204924 w 252276"/>
                <a:gd name="connsiteY32" fmla="*/ 18778 h 206556"/>
                <a:gd name="connsiteX33" fmla="*/ 204107 w 252276"/>
                <a:gd name="connsiteY33" fmla="*/ 17962 h 206556"/>
                <a:gd name="connsiteX34" fmla="*/ 206556 w 252276"/>
                <a:gd name="connsiteY34" fmla="*/ 15512 h 206556"/>
                <a:gd name="connsiteX35" fmla="*/ 206556 w 252276"/>
                <a:gd name="connsiteY35" fmla="*/ 19594 h 206556"/>
                <a:gd name="connsiteX36" fmla="*/ 204924 w 252276"/>
                <a:gd name="connsiteY36" fmla="*/ 21227 h 206556"/>
                <a:gd name="connsiteX37" fmla="*/ 204924 w 252276"/>
                <a:gd name="connsiteY37" fmla="*/ 19594 h 206556"/>
                <a:gd name="connsiteX38" fmla="*/ 206556 w 252276"/>
                <a:gd name="connsiteY38" fmla="*/ 19594 h 206556"/>
                <a:gd name="connsiteX39" fmla="*/ 206556 w 252276"/>
                <a:gd name="connsiteY39" fmla="*/ 19594 h 206556"/>
                <a:gd name="connsiteX40" fmla="*/ 206556 w 252276"/>
                <a:gd name="connsiteY40" fmla="*/ 19594 h 206556"/>
                <a:gd name="connsiteX41" fmla="*/ 213088 w 252276"/>
                <a:gd name="connsiteY41" fmla="*/ 29391 h 206556"/>
                <a:gd name="connsiteX42" fmla="*/ 213088 w 252276"/>
                <a:gd name="connsiteY42" fmla="*/ 29391 h 206556"/>
                <a:gd name="connsiteX43" fmla="*/ 212271 w 252276"/>
                <a:gd name="connsiteY43" fmla="*/ 27759 h 206556"/>
                <a:gd name="connsiteX44" fmla="*/ 213088 w 252276"/>
                <a:gd name="connsiteY44" fmla="*/ 27759 h 206556"/>
                <a:gd name="connsiteX45" fmla="*/ 213088 w 252276"/>
                <a:gd name="connsiteY45" fmla="*/ 27759 h 206556"/>
                <a:gd name="connsiteX46" fmla="*/ 213088 w 252276"/>
                <a:gd name="connsiteY46" fmla="*/ 29391 h 206556"/>
                <a:gd name="connsiteX47" fmla="*/ 213088 w 252276"/>
                <a:gd name="connsiteY47" fmla="*/ 29391 h 206556"/>
                <a:gd name="connsiteX48" fmla="*/ 106952 w 252276"/>
                <a:gd name="connsiteY48" fmla="*/ 120015 h 206556"/>
                <a:gd name="connsiteX49" fmla="*/ 106952 w 252276"/>
                <a:gd name="connsiteY49" fmla="*/ 120015 h 206556"/>
                <a:gd name="connsiteX50" fmla="*/ 106952 w 252276"/>
                <a:gd name="connsiteY50" fmla="*/ 120015 h 206556"/>
                <a:gd name="connsiteX51" fmla="*/ 105319 w 252276"/>
                <a:gd name="connsiteY51" fmla="*/ 119199 h 206556"/>
                <a:gd name="connsiteX52" fmla="*/ 105319 w 252276"/>
                <a:gd name="connsiteY52" fmla="*/ 118382 h 206556"/>
                <a:gd name="connsiteX53" fmla="*/ 106136 w 252276"/>
                <a:gd name="connsiteY53" fmla="*/ 118382 h 206556"/>
                <a:gd name="connsiteX54" fmla="*/ 106952 w 252276"/>
                <a:gd name="connsiteY54" fmla="*/ 120015 h 206556"/>
                <a:gd name="connsiteX55" fmla="*/ 149406 w 252276"/>
                <a:gd name="connsiteY55" fmla="*/ 124097 h 206556"/>
                <a:gd name="connsiteX56" fmla="*/ 149406 w 252276"/>
                <a:gd name="connsiteY56" fmla="*/ 124097 h 206556"/>
                <a:gd name="connsiteX57" fmla="*/ 149406 w 252276"/>
                <a:gd name="connsiteY57" fmla="*/ 123281 h 206556"/>
                <a:gd name="connsiteX58" fmla="*/ 150223 w 252276"/>
                <a:gd name="connsiteY58" fmla="*/ 123281 h 206556"/>
                <a:gd name="connsiteX59" fmla="*/ 149406 w 252276"/>
                <a:gd name="connsiteY59" fmla="*/ 124097 h 206556"/>
                <a:gd name="connsiteX60" fmla="*/ 100421 w 252276"/>
                <a:gd name="connsiteY60" fmla="*/ 128179 h 206556"/>
                <a:gd name="connsiteX61" fmla="*/ 100421 w 252276"/>
                <a:gd name="connsiteY61" fmla="*/ 128179 h 206556"/>
                <a:gd name="connsiteX62" fmla="*/ 100421 w 252276"/>
                <a:gd name="connsiteY62" fmla="*/ 128179 h 206556"/>
                <a:gd name="connsiteX63" fmla="*/ 99604 w 252276"/>
                <a:gd name="connsiteY63" fmla="*/ 127363 h 206556"/>
                <a:gd name="connsiteX64" fmla="*/ 99604 w 252276"/>
                <a:gd name="connsiteY64" fmla="*/ 126546 h 206556"/>
                <a:gd name="connsiteX65" fmla="*/ 99604 w 252276"/>
                <a:gd name="connsiteY65" fmla="*/ 125730 h 206556"/>
                <a:gd name="connsiteX66" fmla="*/ 98788 w 252276"/>
                <a:gd name="connsiteY66" fmla="*/ 124914 h 206556"/>
                <a:gd name="connsiteX67" fmla="*/ 98788 w 252276"/>
                <a:gd name="connsiteY67" fmla="*/ 124097 h 206556"/>
                <a:gd name="connsiteX68" fmla="*/ 98788 w 252276"/>
                <a:gd name="connsiteY68" fmla="*/ 123281 h 206556"/>
                <a:gd name="connsiteX69" fmla="*/ 99604 w 252276"/>
                <a:gd name="connsiteY69" fmla="*/ 124914 h 206556"/>
                <a:gd name="connsiteX70" fmla="*/ 100421 w 252276"/>
                <a:gd name="connsiteY70" fmla="*/ 125730 h 206556"/>
                <a:gd name="connsiteX71" fmla="*/ 101237 w 252276"/>
                <a:gd name="connsiteY71" fmla="*/ 126546 h 206556"/>
                <a:gd name="connsiteX72" fmla="*/ 100421 w 252276"/>
                <a:gd name="connsiteY72" fmla="*/ 128179 h 206556"/>
                <a:gd name="connsiteX73" fmla="*/ 816 w 252276"/>
                <a:gd name="connsiteY73" fmla="*/ 133078 h 206556"/>
                <a:gd name="connsiteX74" fmla="*/ 816 w 252276"/>
                <a:gd name="connsiteY74" fmla="*/ 133078 h 206556"/>
                <a:gd name="connsiteX75" fmla="*/ 816 w 252276"/>
                <a:gd name="connsiteY75" fmla="*/ 133078 h 206556"/>
                <a:gd name="connsiteX76" fmla="*/ 816 w 252276"/>
                <a:gd name="connsiteY76" fmla="*/ 133078 h 206556"/>
                <a:gd name="connsiteX77" fmla="*/ 0 w 252276"/>
                <a:gd name="connsiteY77" fmla="*/ 131445 h 206556"/>
                <a:gd name="connsiteX78" fmla="*/ 816 w 252276"/>
                <a:gd name="connsiteY78" fmla="*/ 132262 h 206556"/>
                <a:gd name="connsiteX79" fmla="*/ 816 w 252276"/>
                <a:gd name="connsiteY79" fmla="*/ 133078 h 206556"/>
                <a:gd name="connsiteX80" fmla="*/ 816 w 252276"/>
                <a:gd name="connsiteY80" fmla="*/ 133078 h 206556"/>
                <a:gd name="connsiteX81" fmla="*/ 131445 w 252276"/>
                <a:gd name="connsiteY81" fmla="*/ 133078 h 206556"/>
                <a:gd name="connsiteX82" fmla="*/ 131445 w 252276"/>
                <a:gd name="connsiteY82" fmla="*/ 133078 h 206556"/>
                <a:gd name="connsiteX83" fmla="*/ 128996 w 252276"/>
                <a:gd name="connsiteY83" fmla="*/ 132262 h 206556"/>
                <a:gd name="connsiteX84" fmla="*/ 129812 w 252276"/>
                <a:gd name="connsiteY84" fmla="*/ 132262 h 206556"/>
                <a:gd name="connsiteX85" fmla="*/ 131445 w 252276"/>
                <a:gd name="connsiteY85" fmla="*/ 133078 h 206556"/>
                <a:gd name="connsiteX86" fmla="*/ 131445 w 252276"/>
                <a:gd name="connsiteY86" fmla="*/ 133078 h 206556"/>
                <a:gd name="connsiteX87" fmla="*/ 133894 w 252276"/>
                <a:gd name="connsiteY87" fmla="*/ 133078 h 206556"/>
                <a:gd name="connsiteX88" fmla="*/ 134711 w 252276"/>
                <a:gd name="connsiteY88" fmla="*/ 133894 h 206556"/>
                <a:gd name="connsiteX89" fmla="*/ 133894 w 252276"/>
                <a:gd name="connsiteY89" fmla="*/ 133078 h 206556"/>
                <a:gd name="connsiteX90" fmla="*/ 132261 w 252276"/>
                <a:gd name="connsiteY90" fmla="*/ 133078 h 206556"/>
                <a:gd name="connsiteX91" fmla="*/ 133078 w 252276"/>
                <a:gd name="connsiteY91" fmla="*/ 133078 h 206556"/>
                <a:gd name="connsiteX92" fmla="*/ 133894 w 252276"/>
                <a:gd name="connsiteY92" fmla="*/ 133078 h 206556"/>
                <a:gd name="connsiteX93" fmla="*/ 133894 w 252276"/>
                <a:gd name="connsiteY93" fmla="*/ 133078 h 206556"/>
                <a:gd name="connsiteX94" fmla="*/ 2449 w 252276"/>
                <a:gd name="connsiteY94" fmla="*/ 137160 h 206556"/>
                <a:gd name="connsiteX95" fmla="*/ 2449 w 252276"/>
                <a:gd name="connsiteY95" fmla="*/ 137160 h 206556"/>
                <a:gd name="connsiteX96" fmla="*/ 816 w 252276"/>
                <a:gd name="connsiteY96" fmla="*/ 137160 h 206556"/>
                <a:gd name="connsiteX97" fmla="*/ 816 w 252276"/>
                <a:gd name="connsiteY97" fmla="*/ 135527 h 206556"/>
                <a:gd name="connsiteX98" fmla="*/ 816 w 252276"/>
                <a:gd name="connsiteY98" fmla="*/ 135527 h 206556"/>
                <a:gd name="connsiteX99" fmla="*/ 1633 w 252276"/>
                <a:gd name="connsiteY99" fmla="*/ 136344 h 206556"/>
                <a:gd name="connsiteX100" fmla="*/ 2449 w 252276"/>
                <a:gd name="connsiteY100" fmla="*/ 137160 h 206556"/>
                <a:gd name="connsiteX101" fmla="*/ 2449 w 252276"/>
                <a:gd name="connsiteY101" fmla="*/ 137160 h 206556"/>
                <a:gd name="connsiteX102" fmla="*/ 28575 w 252276"/>
                <a:gd name="connsiteY102" fmla="*/ 148590 h 206556"/>
                <a:gd name="connsiteX103" fmla="*/ 28575 w 252276"/>
                <a:gd name="connsiteY103" fmla="*/ 148590 h 206556"/>
                <a:gd name="connsiteX104" fmla="*/ 27759 w 252276"/>
                <a:gd name="connsiteY104" fmla="*/ 148590 h 206556"/>
                <a:gd name="connsiteX105" fmla="*/ 27759 w 252276"/>
                <a:gd name="connsiteY105" fmla="*/ 147774 h 206556"/>
                <a:gd name="connsiteX106" fmla="*/ 27759 w 252276"/>
                <a:gd name="connsiteY106" fmla="*/ 146957 h 206556"/>
                <a:gd name="connsiteX107" fmla="*/ 27759 w 252276"/>
                <a:gd name="connsiteY107" fmla="*/ 146141 h 206556"/>
                <a:gd name="connsiteX108" fmla="*/ 29391 w 252276"/>
                <a:gd name="connsiteY108" fmla="*/ 146141 h 206556"/>
                <a:gd name="connsiteX109" fmla="*/ 30208 w 252276"/>
                <a:gd name="connsiteY109" fmla="*/ 146141 h 206556"/>
                <a:gd name="connsiteX110" fmla="*/ 28575 w 252276"/>
                <a:gd name="connsiteY110" fmla="*/ 148590 h 206556"/>
                <a:gd name="connsiteX111" fmla="*/ 36739 w 252276"/>
                <a:gd name="connsiteY111" fmla="*/ 151039 h 206556"/>
                <a:gd name="connsiteX112" fmla="*/ 39189 w 252276"/>
                <a:gd name="connsiteY112" fmla="*/ 151856 h 206556"/>
                <a:gd name="connsiteX113" fmla="*/ 40005 w 252276"/>
                <a:gd name="connsiteY113" fmla="*/ 153489 h 206556"/>
                <a:gd name="connsiteX114" fmla="*/ 39189 w 252276"/>
                <a:gd name="connsiteY114" fmla="*/ 154305 h 206556"/>
                <a:gd name="connsiteX115" fmla="*/ 38372 w 252276"/>
                <a:gd name="connsiteY115" fmla="*/ 154305 h 206556"/>
                <a:gd name="connsiteX116" fmla="*/ 37556 w 252276"/>
                <a:gd name="connsiteY116" fmla="*/ 153489 h 206556"/>
                <a:gd name="connsiteX117" fmla="*/ 36739 w 252276"/>
                <a:gd name="connsiteY117" fmla="*/ 151039 h 206556"/>
                <a:gd name="connsiteX118" fmla="*/ 34290 w 252276"/>
                <a:gd name="connsiteY118" fmla="*/ 151856 h 206556"/>
                <a:gd name="connsiteX119" fmla="*/ 32657 w 252276"/>
                <a:gd name="connsiteY119" fmla="*/ 151856 h 206556"/>
                <a:gd name="connsiteX120" fmla="*/ 31841 w 252276"/>
                <a:gd name="connsiteY120" fmla="*/ 150223 h 206556"/>
                <a:gd name="connsiteX121" fmla="*/ 31841 w 252276"/>
                <a:gd name="connsiteY121" fmla="*/ 149407 h 206556"/>
                <a:gd name="connsiteX122" fmla="*/ 31841 w 252276"/>
                <a:gd name="connsiteY122" fmla="*/ 148590 h 206556"/>
                <a:gd name="connsiteX123" fmla="*/ 33474 w 252276"/>
                <a:gd name="connsiteY123" fmla="*/ 147774 h 206556"/>
                <a:gd name="connsiteX124" fmla="*/ 35923 w 252276"/>
                <a:gd name="connsiteY124" fmla="*/ 148590 h 206556"/>
                <a:gd name="connsiteX125" fmla="*/ 36739 w 252276"/>
                <a:gd name="connsiteY125" fmla="*/ 149407 h 206556"/>
                <a:gd name="connsiteX126" fmla="*/ 36739 w 252276"/>
                <a:gd name="connsiteY126" fmla="*/ 151039 h 206556"/>
                <a:gd name="connsiteX127" fmla="*/ 177165 w 252276"/>
                <a:gd name="connsiteY127" fmla="*/ 154305 h 206556"/>
                <a:gd name="connsiteX128" fmla="*/ 177165 w 252276"/>
                <a:gd name="connsiteY128" fmla="*/ 154305 h 206556"/>
                <a:gd name="connsiteX129" fmla="*/ 177165 w 252276"/>
                <a:gd name="connsiteY129" fmla="*/ 154305 h 206556"/>
                <a:gd name="connsiteX130" fmla="*/ 177165 w 252276"/>
                <a:gd name="connsiteY130" fmla="*/ 154305 h 206556"/>
                <a:gd name="connsiteX131" fmla="*/ 177165 w 252276"/>
                <a:gd name="connsiteY131" fmla="*/ 154305 h 206556"/>
                <a:gd name="connsiteX132" fmla="*/ 177165 w 252276"/>
                <a:gd name="connsiteY132" fmla="*/ 153489 h 206556"/>
                <a:gd name="connsiteX133" fmla="*/ 177165 w 252276"/>
                <a:gd name="connsiteY133" fmla="*/ 152672 h 206556"/>
                <a:gd name="connsiteX134" fmla="*/ 177981 w 252276"/>
                <a:gd name="connsiteY134" fmla="*/ 151856 h 206556"/>
                <a:gd name="connsiteX135" fmla="*/ 179614 w 252276"/>
                <a:gd name="connsiteY135" fmla="*/ 151039 h 206556"/>
                <a:gd name="connsiteX136" fmla="*/ 180431 w 252276"/>
                <a:gd name="connsiteY136" fmla="*/ 151039 h 206556"/>
                <a:gd name="connsiteX137" fmla="*/ 180431 w 252276"/>
                <a:gd name="connsiteY137" fmla="*/ 151039 h 206556"/>
                <a:gd name="connsiteX138" fmla="*/ 180431 w 252276"/>
                <a:gd name="connsiteY138" fmla="*/ 151039 h 206556"/>
                <a:gd name="connsiteX139" fmla="*/ 177981 w 252276"/>
                <a:gd name="connsiteY139" fmla="*/ 152672 h 206556"/>
                <a:gd name="connsiteX140" fmla="*/ 177165 w 252276"/>
                <a:gd name="connsiteY140" fmla="*/ 153489 h 206556"/>
                <a:gd name="connsiteX141" fmla="*/ 177165 w 252276"/>
                <a:gd name="connsiteY141" fmla="*/ 154305 h 206556"/>
                <a:gd name="connsiteX142" fmla="*/ 177165 w 252276"/>
                <a:gd name="connsiteY142" fmla="*/ 154305 h 206556"/>
                <a:gd name="connsiteX143" fmla="*/ 177165 w 252276"/>
                <a:gd name="connsiteY143" fmla="*/ 154305 h 206556"/>
                <a:gd name="connsiteX144" fmla="*/ 177165 w 252276"/>
                <a:gd name="connsiteY144" fmla="*/ 160020 h 206556"/>
                <a:gd name="connsiteX145" fmla="*/ 177165 w 252276"/>
                <a:gd name="connsiteY145" fmla="*/ 160020 h 206556"/>
                <a:gd name="connsiteX146" fmla="*/ 177165 w 252276"/>
                <a:gd name="connsiteY146" fmla="*/ 160020 h 206556"/>
                <a:gd name="connsiteX147" fmla="*/ 176349 w 252276"/>
                <a:gd name="connsiteY147" fmla="*/ 159204 h 206556"/>
                <a:gd name="connsiteX148" fmla="*/ 175532 w 252276"/>
                <a:gd name="connsiteY148" fmla="*/ 158387 h 206556"/>
                <a:gd name="connsiteX149" fmla="*/ 175532 w 252276"/>
                <a:gd name="connsiteY149" fmla="*/ 157571 h 206556"/>
                <a:gd name="connsiteX150" fmla="*/ 176349 w 252276"/>
                <a:gd name="connsiteY150" fmla="*/ 158387 h 206556"/>
                <a:gd name="connsiteX151" fmla="*/ 177165 w 252276"/>
                <a:gd name="connsiteY151" fmla="*/ 159204 h 206556"/>
                <a:gd name="connsiteX152" fmla="*/ 177165 w 252276"/>
                <a:gd name="connsiteY152" fmla="*/ 160020 h 206556"/>
                <a:gd name="connsiteX153" fmla="*/ 240846 w 252276"/>
                <a:gd name="connsiteY153" fmla="*/ 162469 h 206556"/>
                <a:gd name="connsiteX154" fmla="*/ 240846 w 252276"/>
                <a:gd name="connsiteY154" fmla="*/ 162469 h 206556"/>
                <a:gd name="connsiteX155" fmla="*/ 239213 w 252276"/>
                <a:gd name="connsiteY155" fmla="*/ 160837 h 206556"/>
                <a:gd name="connsiteX156" fmla="*/ 240030 w 252276"/>
                <a:gd name="connsiteY156" fmla="*/ 160837 h 206556"/>
                <a:gd name="connsiteX157" fmla="*/ 240846 w 252276"/>
                <a:gd name="connsiteY157" fmla="*/ 162469 h 206556"/>
                <a:gd name="connsiteX158" fmla="*/ 179614 w 252276"/>
                <a:gd name="connsiteY158" fmla="*/ 163286 h 206556"/>
                <a:gd name="connsiteX159" fmla="*/ 179614 w 252276"/>
                <a:gd name="connsiteY159" fmla="*/ 163286 h 206556"/>
                <a:gd name="connsiteX160" fmla="*/ 179614 w 252276"/>
                <a:gd name="connsiteY160" fmla="*/ 163286 h 206556"/>
                <a:gd name="connsiteX161" fmla="*/ 177981 w 252276"/>
                <a:gd name="connsiteY161" fmla="*/ 163286 h 206556"/>
                <a:gd name="connsiteX162" fmla="*/ 177981 w 252276"/>
                <a:gd name="connsiteY162" fmla="*/ 162469 h 206556"/>
                <a:gd name="connsiteX163" fmla="*/ 179614 w 252276"/>
                <a:gd name="connsiteY163" fmla="*/ 163286 h 206556"/>
                <a:gd name="connsiteX164" fmla="*/ 252276 w 252276"/>
                <a:gd name="connsiteY164" fmla="*/ 165735 h 206556"/>
                <a:gd name="connsiteX165" fmla="*/ 252276 w 252276"/>
                <a:gd name="connsiteY165" fmla="*/ 165735 h 206556"/>
                <a:gd name="connsiteX166" fmla="*/ 252276 w 252276"/>
                <a:gd name="connsiteY166" fmla="*/ 165735 h 206556"/>
                <a:gd name="connsiteX167" fmla="*/ 251460 w 252276"/>
                <a:gd name="connsiteY167" fmla="*/ 165735 h 206556"/>
                <a:gd name="connsiteX168" fmla="*/ 250644 w 252276"/>
                <a:gd name="connsiteY168" fmla="*/ 165735 h 206556"/>
                <a:gd name="connsiteX169" fmla="*/ 249827 w 252276"/>
                <a:gd name="connsiteY169" fmla="*/ 164919 h 206556"/>
                <a:gd name="connsiteX170" fmla="*/ 249011 w 252276"/>
                <a:gd name="connsiteY170" fmla="*/ 164919 h 206556"/>
                <a:gd name="connsiteX171" fmla="*/ 249011 w 252276"/>
                <a:gd name="connsiteY171" fmla="*/ 164919 h 206556"/>
                <a:gd name="connsiteX172" fmla="*/ 249011 w 252276"/>
                <a:gd name="connsiteY172" fmla="*/ 164919 h 206556"/>
                <a:gd name="connsiteX173" fmla="*/ 249827 w 252276"/>
                <a:gd name="connsiteY173" fmla="*/ 164919 h 206556"/>
                <a:gd name="connsiteX174" fmla="*/ 250644 w 252276"/>
                <a:gd name="connsiteY174" fmla="*/ 164919 h 206556"/>
                <a:gd name="connsiteX175" fmla="*/ 252276 w 252276"/>
                <a:gd name="connsiteY175" fmla="*/ 165735 h 206556"/>
                <a:gd name="connsiteX176" fmla="*/ 252276 w 252276"/>
                <a:gd name="connsiteY176" fmla="*/ 165735 h 206556"/>
                <a:gd name="connsiteX177" fmla="*/ 215537 w 252276"/>
                <a:gd name="connsiteY177" fmla="*/ 206557 h 206556"/>
                <a:gd name="connsiteX178" fmla="*/ 215537 w 252276"/>
                <a:gd name="connsiteY178" fmla="*/ 206557 h 206556"/>
                <a:gd name="connsiteX179" fmla="*/ 215537 w 252276"/>
                <a:gd name="connsiteY179" fmla="*/ 206557 h 206556"/>
                <a:gd name="connsiteX180" fmla="*/ 214721 w 252276"/>
                <a:gd name="connsiteY180" fmla="*/ 205740 h 206556"/>
                <a:gd name="connsiteX181" fmla="*/ 214721 w 252276"/>
                <a:gd name="connsiteY181" fmla="*/ 205740 h 206556"/>
                <a:gd name="connsiteX182" fmla="*/ 214721 w 252276"/>
                <a:gd name="connsiteY182" fmla="*/ 205740 h 206556"/>
                <a:gd name="connsiteX183" fmla="*/ 215537 w 252276"/>
                <a:gd name="connsiteY183" fmla="*/ 206557 h 206556"/>
                <a:gd name="connsiteX184" fmla="*/ 215537 w 252276"/>
                <a:gd name="connsiteY184" fmla="*/ 206557 h 20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252276" h="206556">
                  <a:moveTo>
                    <a:pt x="189411" y="2449"/>
                  </a:moveTo>
                  <a:lnTo>
                    <a:pt x="187779" y="2449"/>
                  </a:lnTo>
                  <a:lnTo>
                    <a:pt x="186962" y="2449"/>
                  </a:lnTo>
                  <a:lnTo>
                    <a:pt x="186146" y="816"/>
                  </a:lnTo>
                  <a:lnTo>
                    <a:pt x="186146" y="0"/>
                  </a:lnTo>
                  <a:lnTo>
                    <a:pt x="186146" y="0"/>
                  </a:lnTo>
                  <a:lnTo>
                    <a:pt x="188595" y="0"/>
                  </a:lnTo>
                  <a:lnTo>
                    <a:pt x="188595" y="816"/>
                  </a:lnTo>
                  <a:lnTo>
                    <a:pt x="189411" y="2449"/>
                  </a:lnTo>
                  <a:lnTo>
                    <a:pt x="189411" y="2449"/>
                  </a:lnTo>
                  <a:close/>
                  <a:moveTo>
                    <a:pt x="198392" y="3266"/>
                  </a:moveTo>
                  <a:lnTo>
                    <a:pt x="197576" y="3266"/>
                  </a:lnTo>
                  <a:lnTo>
                    <a:pt x="197576" y="2449"/>
                  </a:lnTo>
                  <a:lnTo>
                    <a:pt x="197576" y="1633"/>
                  </a:lnTo>
                  <a:lnTo>
                    <a:pt x="198392" y="1633"/>
                  </a:lnTo>
                  <a:lnTo>
                    <a:pt x="199209" y="1633"/>
                  </a:lnTo>
                  <a:lnTo>
                    <a:pt x="198392" y="3266"/>
                  </a:lnTo>
                  <a:lnTo>
                    <a:pt x="198392" y="3266"/>
                  </a:lnTo>
                  <a:lnTo>
                    <a:pt x="198392" y="3266"/>
                  </a:lnTo>
                  <a:close/>
                  <a:moveTo>
                    <a:pt x="189411" y="11430"/>
                  </a:moveTo>
                  <a:lnTo>
                    <a:pt x="189411" y="11430"/>
                  </a:lnTo>
                  <a:lnTo>
                    <a:pt x="188595" y="10614"/>
                  </a:lnTo>
                  <a:lnTo>
                    <a:pt x="188595" y="9797"/>
                  </a:lnTo>
                  <a:lnTo>
                    <a:pt x="189411" y="8981"/>
                  </a:lnTo>
                  <a:lnTo>
                    <a:pt x="190228" y="8981"/>
                  </a:lnTo>
                  <a:lnTo>
                    <a:pt x="189411" y="11430"/>
                  </a:lnTo>
                  <a:close/>
                  <a:moveTo>
                    <a:pt x="206556" y="15512"/>
                  </a:moveTo>
                  <a:lnTo>
                    <a:pt x="209006" y="16329"/>
                  </a:lnTo>
                  <a:lnTo>
                    <a:pt x="209822" y="16329"/>
                  </a:lnTo>
                  <a:lnTo>
                    <a:pt x="209006" y="17145"/>
                  </a:lnTo>
                  <a:lnTo>
                    <a:pt x="206556" y="17962"/>
                  </a:lnTo>
                  <a:lnTo>
                    <a:pt x="205740" y="18778"/>
                  </a:lnTo>
                  <a:lnTo>
                    <a:pt x="204924" y="18778"/>
                  </a:lnTo>
                  <a:lnTo>
                    <a:pt x="204107" y="17962"/>
                  </a:lnTo>
                  <a:lnTo>
                    <a:pt x="206556" y="15512"/>
                  </a:lnTo>
                  <a:close/>
                  <a:moveTo>
                    <a:pt x="206556" y="19594"/>
                  </a:moveTo>
                  <a:lnTo>
                    <a:pt x="204924" y="21227"/>
                  </a:lnTo>
                  <a:lnTo>
                    <a:pt x="204924" y="19594"/>
                  </a:lnTo>
                  <a:lnTo>
                    <a:pt x="206556" y="19594"/>
                  </a:lnTo>
                  <a:lnTo>
                    <a:pt x="206556" y="19594"/>
                  </a:lnTo>
                  <a:lnTo>
                    <a:pt x="206556" y="19594"/>
                  </a:lnTo>
                  <a:close/>
                  <a:moveTo>
                    <a:pt x="213088" y="29391"/>
                  </a:moveTo>
                  <a:lnTo>
                    <a:pt x="213088" y="29391"/>
                  </a:lnTo>
                  <a:lnTo>
                    <a:pt x="212271" y="27759"/>
                  </a:lnTo>
                  <a:lnTo>
                    <a:pt x="213088" y="27759"/>
                  </a:lnTo>
                  <a:lnTo>
                    <a:pt x="213088" y="27759"/>
                  </a:lnTo>
                  <a:lnTo>
                    <a:pt x="213088" y="29391"/>
                  </a:lnTo>
                  <a:lnTo>
                    <a:pt x="213088" y="29391"/>
                  </a:lnTo>
                  <a:close/>
                  <a:moveTo>
                    <a:pt x="106952" y="120015"/>
                  </a:moveTo>
                  <a:lnTo>
                    <a:pt x="106952" y="120015"/>
                  </a:lnTo>
                  <a:lnTo>
                    <a:pt x="106952" y="120015"/>
                  </a:lnTo>
                  <a:lnTo>
                    <a:pt x="105319" y="119199"/>
                  </a:lnTo>
                  <a:lnTo>
                    <a:pt x="105319" y="118382"/>
                  </a:lnTo>
                  <a:lnTo>
                    <a:pt x="106136" y="118382"/>
                  </a:lnTo>
                  <a:lnTo>
                    <a:pt x="106952" y="120015"/>
                  </a:lnTo>
                  <a:close/>
                  <a:moveTo>
                    <a:pt x="149406" y="124097"/>
                  </a:moveTo>
                  <a:lnTo>
                    <a:pt x="149406" y="124097"/>
                  </a:lnTo>
                  <a:lnTo>
                    <a:pt x="149406" y="123281"/>
                  </a:lnTo>
                  <a:lnTo>
                    <a:pt x="150223" y="123281"/>
                  </a:lnTo>
                  <a:lnTo>
                    <a:pt x="149406" y="124097"/>
                  </a:lnTo>
                  <a:close/>
                  <a:moveTo>
                    <a:pt x="100421" y="128179"/>
                  </a:moveTo>
                  <a:lnTo>
                    <a:pt x="100421" y="128179"/>
                  </a:lnTo>
                  <a:lnTo>
                    <a:pt x="100421" y="128179"/>
                  </a:lnTo>
                  <a:lnTo>
                    <a:pt x="99604" y="127363"/>
                  </a:lnTo>
                  <a:lnTo>
                    <a:pt x="99604" y="126546"/>
                  </a:lnTo>
                  <a:lnTo>
                    <a:pt x="99604" y="125730"/>
                  </a:lnTo>
                  <a:lnTo>
                    <a:pt x="98788" y="124914"/>
                  </a:lnTo>
                  <a:lnTo>
                    <a:pt x="98788" y="124097"/>
                  </a:lnTo>
                  <a:lnTo>
                    <a:pt x="98788" y="123281"/>
                  </a:lnTo>
                  <a:lnTo>
                    <a:pt x="99604" y="124914"/>
                  </a:lnTo>
                  <a:lnTo>
                    <a:pt x="100421" y="125730"/>
                  </a:lnTo>
                  <a:lnTo>
                    <a:pt x="101237" y="126546"/>
                  </a:lnTo>
                  <a:lnTo>
                    <a:pt x="100421" y="128179"/>
                  </a:lnTo>
                  <a:close/>
                  <a:moveTo>
                    <a:pt x="816" y="133078"/>
                  </a:moveTo>
                  <a:lnTo>
                    <a:pt x="816" y="133078"/>
                  </a:lnTo>
                  <a:lnTo>
                    <a:pt x="816" y="133078"/>
                  </a:lnTo>
                  <a:lnTo>
                    <a:pt x="816" y="133078"/>
                  </a:lnTo>
                  <a:lnTo>
                    <a:pt x="0" y="131445"/>
                  </a:lnTo>
                  <a:lnTo>
                    <a:pt x="816" y="132262"/>
                  </a:lnTo>
                  <a:lnTo>
                    <a:pt x="816" y="133078"/>
                  </a:lnTo>
                  <a:lnTo>
                    <a:pt x="816" y="133078"/>
                  </a:lnTo>
                  <a:close/>
                  <a:moveTo>
                    <a:pt x="131445" y="133078"/>
                  </a:moveTo>
                  <a:lnTo>
                    <a:pt x="131445" y="133078"/>
                  </a:lnTo>
                  <a:lnTo>
                    <a:pt x="128996" y="132262"/>
                  </a:lnTo>
                  <a:lnTo>
                    <a:pt x="129812" y="132262"/>
                  </a:lnTo>
                  <a:lnTo>
                    <a:pt x="131445" y="133078"/>
                  </a:lnTo>
                  <a:lnTo>
                    <a:pt x="131445" y="133078"/>
                  </a:lnTo>
                  <a:close/>
                  <a:moveTo>
                    <a:pt x="133894" y="133078"/>
                  </a:moveTo>
                  <a:lnTo>
                    <a:pt x="134711" y="133894"/>
                  </a:lnTo>
                  <a:lnTo>
                    <a:pt x="133894" y="133078"/>
                  </a:lnTo>
                  <a:lnTo>
                    <a:pt x="132261" y="133078"/>
                  </a:lnTo>
                  <a:lnTo>
                    <a:pt x="133078" y="133078"/>
                  </a:lnTo>
                  <a:lnTo>
                    <a:pt x="133894" y="133078"/>
                  </a:lnTo>
                  <a:lnTo>
                    <a:pt x="133894" y="133078"/>
                  </a:lnTo>
                  <a:close/>
                  <a:moveTo>
                    <a:pt x="2449" y="137160"/>
                  </a:moveTo>
                  <a:lnTo>
                    <a:pt x="2449" y="137160"/>
                  </a:lnTo>
                  <a:lnTo>
                    <a:pt x="816" y="137160"/>
                  </a:lnTo>
                  <a:lnTo>
                    <a:pt x="816" y="135527"/>
                  </a:lnTo>
                  <a:lnTo>
                    <a:pt x="816" y="135527"/>
                  </a:lnTo>
                  <a:lnTo>
                    <a:pt x="1633" y="136344"/>
                  </a:lnTo>
                  <a:lnTo>
                    <a:pt x="2449" y="137160"/>
                  </a:lnTo>
                  <a:lnTo>
                    <a:pt x="2449" y="137160"/>
                  </a:lnTo>
                  <a:close/>
                  <a:moveTo>
                    <a:pt x="28575" y="148590"/>
                  </a:moveTo>
                  <a:lnTo>
                    <a:pt x="28575" y="148590"/>
                  </a:lnTo>
                  <a:lnTo>
                    <a:pt x="27759" y="148590"/>
                  </a:lnTo>
                  <a:lnTo>
                    <a:pt x="27759" y="147774"/>
                  </a:lnTo>
                  <a:lnTo>
                    <a:pt x="27759" y="146957"/>
                  </a:lnTo>
                  <a:lnTo>
                    <a:pt x="27759" y="146141"/>
                  </a:lnTo>
                  <a:lnTo>
                    <a:pt x="29391" y="146141"/>
                  </a:lnTo>
                  <a:lnTo>
                    <a:pt x="30208" y="146141"/>
                  </a:lnTo>
                  <a:lnTo>
                    <a:pt x="28575" y="148590"/>
                  </a:lnTo>
                  <a:close/>
                  <a:moveTo>
                    <a:pt x="36739" y="151039"/>
                  </a:moveTo>
                  <a:lnTo>
                    <a:pt x="39189" y="151856"/>
                  </a:lnTo>
                  <a:lnTo>
                    <a:pt x="40005" y="153489"/>
                  </a:lnTo>
                  <a:lnTo>
                    <a:pt x="39189" y="154305"/>
                  </a:lnTo>
                  <a:lnTo>
                    <a:pt x="38372" y="154305"/>
                  </a:lnTo>
                  <a:lnTo>
                    <a:pt x="37556" y="153489"/>
                  </a:lnTo>
                  <a:lnTo>
                    <a:pt x="36739" y="151039"/>
                  </a:lnTo>
                  <a:lnTo>
                    <a:pt x="34290" y="151856"/>
                  </a:lnTo>
                  <a:lnTo>
                    <a:pt x="32657" y="151856"/>
                  </a:lnTo>
                  <a:lnTo>
                    <a:pt x="31841" y="150223"/>
                  </a:lnTo>
                  <a:lnTo>
                    <a:pt x="31841" y="149407"/>
                  </a:lnTo>
                  <a:lnTo>
                    <a:pt x="31841" y="148590"/>
                  </a:lnTo>
                  <a:lnTo>
                    <a:pt x="33474" y="147774"/>
                  </a:lnTo>
                  <a:lnTo>
                    <a:pt x="35923" y="148590"/>
                  </a:lnTo>
                  <a:lnTo>
                    <a:pt x="36739" y="149407"/>
                  </a:lnTo>
                  <a:lnTo>
                    <a:pt x="36739" y="151039"/>
                  </a:lnTo>
                  <a:close/>
                  <a:moveTo>
                    <a:pt x="177165" y="154305"/>
                  </a:moveTo>
                  <a:lnTo>
                    <a:pt x="177165" y="154305"/>
                  </a:lnTo>
                  <a:lnTo>
                    <a:pt x="177165" y="154305"/>
                  </a:lnTo>
                  <a:lnTo>
                    <a:pt x="177165" y="154305"/>
                  </a:lnTo>
                  <a:lnTo>
                    <a:pt x="177165" y="154305"/>
                  </a:lnTo>
                  <a:lnTo>
                    <a:pt x="177165" y="153489"/>
                  </a:lnTo>
                  <a:lnTo>
                    <a:pt x="177165" y="152672"/>
                  </a:lnTo>
                  <a:lnTo>
                    <a:pt x="177981" y="151856"/>
                  </a:lnTo>
                  <a:lnTo>
                    <a:pt x="179614" y="151039"/>
                  </a:lnTo>
                  <a:lnTo>
                    <a:pt x="180431" y="151039"/>
                  </a:lnTo>
                  <a:lnTo>
                    <a:pt x="180431" y="151039"/>
                  </a:lnTo>
                  <a:lnTo>
                    <a:pt x="180431" y="151039"/>
                  </a:lnTo>
                  <a:lnTo>
                    <a:pt x="177981" y="152672"/>
                  </a:lnTo>
                  <a:lnTo>
                    <a:pt x="177165" y="153489"/>
                  </a:lnTo>
                  <a:lnTo>
                    <a:pt x="177165" y="154305"/>
                  </a:lnTo>
                  <a:lnTo>
                    <a:pt x="177165" y="154305"/>
                  </a:lnTo>
                  <a:lnTo>
                    <a:pt x="177165" y="154305"/>
                  </a:lnTo>
                  <a:close/>
                  <a:moveTo>
                    <a:pt x="177165" y="160020"/>
                  </a:moveTo>
                  <a:lnTo>
                    <a:pt x="177165" y="160020"/>
                  </a:lnTo>
                  <a:lnTo>
                    <a:pt x="177165" y="160020"/>
                  </a:lnTo>
                  <a:lnTo>
                    <a:pt x="176349" y="159204"/>
                  </a:lnTo>
                  <a:lnTo>
                    <a:pt x="175532" y="158387"/>
                  </a:lnTo>
                  <a:lnTo>
                    <a:pt x="175532" y="157571"/>
                  </a:lnTo>
                  <a:lnTo>
                    <a:pt x="176349" y="158387"/>
                  </a:lnTo>
                  <a:lnTo>
                    <a:pt x="177165" y="159204"/>
                  </a:lnTo>
                  <a:lnTo>
                    <a:pt x="177165" y="160020"/>
                  </a:lnTo>
                  <a:close/>
                  <a:moveTo>
                    <a:pt x="240846" y="162469"/>
                  </a:moveTo>
                  <a:lnTo>
                    <a:pt x="240846" y="162469"/>
                  </a:lnTo>
                  <a:lnTo>
                    <a:pt x="239213" y="160837"/>
                  </a:lnTo>
                  <a:lnTo>
                    <a:pt x="240030" y="160837"/>
                  </a:lnTo>
                  <a:lnTo>
                    <a:pt x="240846" y="162469"/>
                  </a:lnTo>
                  <a:close/>
                  <a:moveTo>
                    <a:pt x="179614" y="163286"/>
                  </a:moveTo>
                  <a:lnTo>
                    <a:pt x="179614" y="163286"/>
                  </a:lnTo>
                  <a:lnTo>
                    <a:pt x="179614" y="163286"/>
                  </a:lnTo>
                  <a:lnTo>
                    <a:pt x="177981" y="163286"/>
                  </a:lnTo>
                  <a:lnTo>
                    <a:pt x="177981" y="162469"/>
                  </a:lnTo>
                  <a:lnTo>
                    <a:pt x="179614" y="163286"/>
                  </a:lnTo>
                  <a:close/>
                  <a:moveTo>
                    <a:pt x="252276" y="165735"/>
                  </a:moveTo>
                  <a:lnTo>
                    <a:pt x="252276" y="165735"/>
                  </a:lnTo>
                  <a:lnTo>
                    <a:pt x="252276" y="165735"/>
                  </a:lnTo>
                  <a:lnTo>
                    <a:pt x="251460" y="165735"/>
                  </a:lnTo>
                  <a:lnTo>
                    <a:pt x="250644" y="165735"/>
                  </a:lnTo>
                  <a:lnTo>
                    <a:pt x="249827" y="164919"/>
                  </a:lnTo>
                  <a:lnTo>
                    <a:pt x="249011" y="164919"/>
                  </a:lnTo>
                  <a:lnTo>
                    <a:pt x="249011" y="164919"/>
                  </a:lnTo>
                  <a:lnTo>
                    <a:pt x="249011" y="164919"/>
                  </a:lnTo>
                  <a:lnTo>
                    <a:pt x="249827" y="164919"/>
                  </a:lnTo>
                  <a:lnTo>
                    <a:pt x="250644" y="164919"/>
                  </a:lnTo>
                  <a:lnTo>
                    <a:pt x="252276" y="165735"/>
                  </a:lnTo>
                  <a:lnTo>
                    <a:pt x="252276" y="165735"/>
                  </a:lnTo>
                  <a:close/>
                  <a:moveTo>
                    <a:pt x="215537" y="206557"/>
                  </a:moveTo>
                  <a:lnTo>
                    <a:pt x="215537" y="206557"/>
                  </a:lnTo>
                  <a:lnTo>
                    <a:pt x="215537" y="206557"/>
                  </a:lnTo>
                  <a:lnTo>
                    <a:pt x="214721" y="205740"/>
                  </a:lnTo>
                  <a:lnTo>
                    <a:pt x="214721" y="205740"/>
                  </a:lnTo>
                  <a:lnTo>
                    <a:pt x="214721" y="205740"/>
                  </a:lnTo>
                  <a:lnTo>
                    <a:pt x="215537" y="206557"/>
                  </a:lnTo>
                  <a:lnTo>
                    <a:pt x="215537" y="206557"/>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70" name="Freeform: Shape 369">
              <a:extLst>
                <a:ext uri="{FF2B5EF4-FFF2-40B4-BE49-F238E27FC236}">
                  <a16:creationId xmlns:a16="http://schemas.microsoft.com/office/drawing/2014/main" id="{CDBA3CF8-2A69-D7E0-4C40-A16500C3253B}"/>
                </a:ext>
              </a:extLst>
            </p:cNvPr>
            <p:cNvSpPr/>
            <p:nvPr/>
          </p:nvSpPr>
          <p:spPr>
            <a:xfrm>
              <a:off x="6313442" y="3869054"/>
              <a:ext cx="157570" cy="266155"/>
            </a:xfrm>
            <a:custGeom>
              <a:avLst/>
              <a:gdLst>
                <a:gd name="connsiteX0" fmla="*/ 80827 w 157570"/>
                <a:gd name="connsiteY0" fmla="*/ 816 h 266155"/>
                <a:gd name="connsiteX1" fmla="*/ 80010 w 157570"/>
                <a:gd name="connsiteY1" fmla="*/ 2449 h 266155"/>
                <a:gd name="connsiteX2" fmla="*/ 79194 w 157570"/>
                <a:gd name="connsiteY2" fmla="*/ 2449 h 266155"/>
                <a:gd name="connsiteX3" fmla="*/ 79194 w 157570"/>
                <a:gd name="connsiteY3" fmla="*/ 1633 h 266155"/>
                <a:gd name="connsiteX4" fmla="*/ 80010 w 157570"/>
                <a:gd name="connsiteY4" fmla="*/ 0 h 266155"/>
                <a:gd name="connsiteX5" fmla="*/ 80010 w 157570"/>
                <a:gd name="connsiteY5" fmla="*/ 0 h 266155"/>
                <a:gd name="connsiteX6" fmla="*/ 80827 w 157570"/>
                <a:gd name="connsiteY6" fmla="*/ 816 h 266155"/>
                <a:gd name="connsiteX7" fmla="*/ 81643 w 157570"/>
                <a:gd name="connsiteY7" fmla="*/ 8164 h 266155"/>
                <a:gd name="connsiteX8" fmla="*/ 81643 w 157570"/>
                <a:gd name="connsiteY8" fmla="*/ 8164 h 266155"/>
                <a:gd name="connsiteX9" fmla="*/ 81643 w 157570"/>
                <a:gd name="connsiteY9" fmla="*/ 8164 h 266155"/>
                <a:gd name="connsiteX10" fmla="*/ 81643 w 157570"/>
                <a:gd name="connsiteY10" fmla="*/ 6532 h 266155"/>
                <a:gd name="connsiteX11" fmla="*/ 82460 w 157570"/>
                <a:gd name="connsiteY11" fmla="*/ 5715 h 266155"/>
                <a:gd name="connsiteX12" fmla="*/ 83276 w 157570"/>
                <a:gd name="connsiteY12" fmla="*/ 5715 h 266155"/>
                <a:gd name="connsiteX13" fmla="*/ 81643 w 157570"/>
                <a:gd name="connsiteY13" fmla="*/ 8164 h 266155"/>
                <a:gd name="connsiteX14" fmla="*/ 74295 w 157570"/>
                <a:gd name="connsiteY14" fmla="*/ 25309 h 266155"/>
                <a:gd name="connsiteX15" fmla="*/ 74295 w 157570"/>
                <a:gd name="connsiteY15" fmla="*/ 26942 h 266155"/>
                <a:gd name="connsiteX16" fmla="*/ 73479 w 157570"/>
                <a:gd name="connsiteY16" fmla="*/ 26942 h 266155"/>
                <a:gd name="connsiteX17" fmla="*/ 71846 w 157570"/>
                <a:gd name="connsiteY17" fmla="*/ 26126 h 266155"/>
                <a:gd name="connsiteX18" fmla="*/ 71846 w 157570"/>
                <a:gd name="connsiteY18" fmla="*/ 25309 h 266155"/>
                <a:gd name="connsiteX19" fmla="*/ 71846 w 157570"/>
                <a:gd name="connsiteY19" fmla="*/ 25309 h 266155"/>
                <a:gd name="connsiteX20" fmla="*/ 71846 w 157570"/>
                <a:gd name="connsiteY20" fmla="*/ 25309 h 266155"/>
                <a:gd name="connsiteX21" fmla="*/ 74295 w 157570"/>
                <a:gd name="connsiteY21" fmla="*/ 25309 h 266155"/>
                <a:gd name="connsiteX22" fmla="*/ 70213 w 157570"/>
                <a:gd name="connsiteY22" fmla="*/ 30208 h 266155"/>
                <a:gd name="connsiteX23" fmla="*/ 70213 w 157570"/>
                <a:gd name="connsiteY23" fmla="*/ 31024 h 266155"/>
                <a:gd name="connsiteX24" fmla="*/ 69396 w 157570"/>
                <a:gd name="connsiteY24" fmla="*/ 30208 h 266155"/>
                <a:gd name="connsiteX25" fmla="*/ 69396 w 157570"/>
                <a:gd name="connsiteY25" fmla="*/ 29391 h 266155"/>
                <a:gd name="connsiteX26" fmla="*/ 69396 w 157570"/>
                <a:gd name="connsiteY26" fmla="*/ 28575 h 266155"/>
                <a:gd name="connsiteX27" fmla="*/ 69396 w 157570"/>
                <a:gd name="connsiteY27" fmla="*/ 27759 h 266155"/>
                <a:gd name="connsiteX28" fmla="*/ 70213 w 157570"/>
                <a:gd name="connsiteY28" fmla="*/ 28575 h 266155"/>
                <a:gd name="connsiteX29" fmla="*/ 70213 w 157570"/>
                <a:gd name="connsiteY29" fmla="*/ 30208 h 266155"/>
                <a:gd name="connsiteX30" fmla="*/ 81643 w 157570"/>
                <a:gd name="connsiteY30" fmla="*/ 33474 h 266155"/>
                <a:gd name="connsiteX31" fmla="*/ 80827 w 157570"/>
                <a:gd name="connsiteY31" fmla="*/ 35107 h 266155"/>
                <a:gd name="connsiteX32" fmla="*/ 80010 w 157570"/>
                <a:gd name="connsiteY32" fmla="*/ 35107 h 266155"/>
                <a:gd name="connsiteX33" fmla="*/ 80827 w 157570"/>
                <a:gd name="connsiteY33" fmla="*/ 34290 h 266155"/>
                <a:gd name="connsiteX34" fmla="*/ 80827 w 157570"/>
                <a:gd name="connsiteY34" fmla="*/ 33474 h 266155"/>
                <a:gd name="connsiteX35" fmla="*/ 81643 w 157570"/>
                <a:gd name="connsiteY35" fmla="*/ 32657 h 266155"/>
                <a:gd name="connsiteX36" fmla="*/ 82460 w 157570"/>
                <a:gd name="connsiteY36" fmla="*/ 32657 h 266155"/>
                <a:gd name="connsiteX37" fmla="*/ 83276 w 157570"/>
                <a:gd name="connsiteY37" fmla="*/ 33474 h 266155"/>
                <a:gd name="connsiteX38" fmla="*/ 81643 w 157570"/>
                <a:gd name="connsiteY38" fmla="*/ 33474 h 266155"/>
                <a:gd name="connsiteX39" fmla="*/ 67763 w 157570"/>
                <a:gd name="connsiteY39" fmla="*/ 38372 h 266155"/>
                <a:gd name="connsiteX40" fmla="*/ 70213 w 157570"/>
                <a:gd name="connsiteY40" fmla="*/ 39189 h 266155"/>
                <a:gd name="connsiteX41" fmla="*/ 75928 w 157570"/>
                <a:gd name="connsiteY41" fmla="*/ 42454 h 266155"/>
                <a:gd name="connsiteX42" fmla="*/ 78377 w 157570"/>
                <a:gd name="connsiteY42" fmla="*/ 43271 h 266155"/>
                <a:gd name="connsiteX43" fmla="*/ 80827 w 157570"/>
                <a:gd name="connsiteY43" fmla="*/ 44087 h 266155"/>
                <a:gd name="connsiteX44" fmla="*/ 82460 w 157570"/>
                <a:gd name="connsiteY44" fmla="*/ 44087 h 266155"/>
                <a:gd name="connsiteX45" fmla="*/ 84092 w 157570"/>
                <a:gd name="connsiteY45" fmla="*/ 43271 h 266155"/>
                <a:gd name="connsiteX46" fmla="*/ 84909 w 157570"/>
                <a:gd name="connsiteY46" fmla="*/ 42454 h 266155"/>
                <a:gd name="connsiteX47" fmla="*/ 85725 w 157570"/>
                <a:gd name="connsiteY47" fmla="*/ 40821 h 266155"/>
                <a:gd name="connsiteX48" fmla="*/ 87358 w 157570"/>
                <a:gd name="connsiteY48" fmla="*/ 40821 h 266155"/>
                <a:gd name="connsiteX49" fmla="*/ 88174 w 157570"/>
                <a:gd name="connsiteY49" fmla="*/ 41638 h 266155"/>
                <a:gd name="connsiteX50" fmla="*/ 88991 w 157570"/>
                <a:gd name="connsiteY50" fmla="*/ 42454 h 266155"/>
                <a:gd name="connsiteX51" fmla="*/ 88991 w 157570"/>
                <a:gd name="connsiteY51" fmla="*/ 44087 h 266155"/>
                <a:gd name="connsiteX52" fmla="*/ 88991 w 157570"/>
                <a:gd name="connsiteY52" fmla="*/ 45720 h 266155"/>
                <a:gd name="connsiteX53" fmla="*/ 88174 w 157570"/>
                <a:gd name="connsiteY53" fmla="*/ 47353 h 266155"/>
                <a:gd name="connsiteX54" fmla="*/ 87358 w 157570"/>
                <a:gd name="connsiteY54" fmla="*/ 48986 h 266155"/>
                <a:gd name="connsiteX55" fmla="*/ 86542 w 157570"/>
                <a:gd name="connsiteY55" fmla="*/ 54701 h 266155"/>
                <a:gd name="connsiteX56" fmla="*/ 86542 w 157570"/>
                <a:gd name="connsiteY56" fmla="*/ 56334 h 266155"/>
                <a:gd name="connsiteX57" fmla="*/ 86542 w 157570"/>
                <a:gd name="connsiteY57" fmla="*/ 57966 h 266155"/>
                <a:gd name="connsiteX58" fmla="*/ 87358 w 157570"/>
                <a:gd name="connsiteY58" fmla="*/ 60416 h 266155"/>
                <a:gd name="connsiteX59" fmla="*/ 88174 w 157570"/>
                <a:gd name="connsiteY59" fmla="*/ 61232 h 266155"/>
                <a:gd name="connsiteX60" fmla="*/ 89807 w 157570"/>
                <a:gd name="connsiteY60" fmla="*/ 62049 h 266155"/>
                <a:gd name="connsiteX61" fmla="*/ 90624 w 157570"/>
                <a:gd name="connsiteY61" fmla="*/ 62865 h 266155"/>
                <a:gd name="connsiteX62" fmla="*/ 90624 w 157570"/>
                <a:gd name="connsiteY62" fmla="*/ 63682 h 266155"/>
                <a:gd name="connsiteX63" fmla="*/ 90624 w 157570"/>
                <a:gd name="connsiteY63" fmla="*/ 64498 h 266155"/>
                <a:gd name="connsiteX64" fmla="*/ 91440 w 157570"/>
                <a:gd name="connsiteY64" fmla="*/ 64498 h 266155"/>
                <a:gd name="connsiteX65" fmla="*/ 92256 w 157570"/>
                <a:gd name="connsiteY65" fmla="*/ 65314 h 266155"/>
                <a:gd name="connsiteX66" fmla="*/ 92256 w 157570"/>
                <a:gd name="connsiteY66" fmla="*/ 66131 h 266155"/>
                <a:gd name="connsiteX67" fmla="*/ 91440 w 157570"/>
                <a:gd name="connsiteY67" fmla="*/ 66947 h 266155"/>
                <a:gd name="connsiteX68" fmla="*/ 90624 w 157570"/>
                <a:gd name="connsiteY68" fmla="*/ 70213 h 266155"/>
                <a:gd name="connsiteX69" fmla="*/ 87358 w 157570"/>
                <a:gd name="connsiteY69" fmla="*/ 76744 h 266155"/>
                <a:gd name="connsiteX70" fmla="*/ 87358 w 157570"/>
                <a:gd name="connsiteY70" fmla="*/ 78377 h 266155"/>
                <a:gd name="connsiteX71" fmla="*/ 85725 w 157570"/>
                <a:gd name="connsiteY71" fmla="*/ 80826 h 266155"/>
                <a:gd name="connsiteX72" fmla="*/ 83276 w 157570"/>
                <a:gd name="connsiteY72" fmla="*/ 81643 h 266155"/>
                <a:gd name="connsiteX73" fmla="*/ 79194 w 157570"/>
                <a:gd name="connsiteY73" fmla="*/ 82459 h 266155"/>
                <a:gd name="connsiteX74" fmla="*/ 77561 w 157570"/>
                <a:gd name="connsiteY74" fmla="*/ 83276 h 266155"/>
                <a:gd name="connsiteX75" fmla="*/ 75928 w 157570"/>
                <a:gd name="connsiteY75" fmla="*/ 84909 h 266155"/>
                <a:gd name="connsiteX76" fmla="*/ 75112 w 157570"/>
                <a:gd name="connsiteY76" fmla="*/ 86541 h 266155"/>
                <a:gd name="connsiteX77" fmla="*/ 75928 w 157570"/>
                <a:gd name="connsiteY77" fmla="*/ 87358 h 266155"/>
                <a:gd name="connsiteX78" fmla="*/ 75928 w 157570"/>
                <a:gd name="connsiteY78" fmla="*/ 88174 h 266155"/>
                <a:gd name="connsiteX79" fmla="*/ 75928 w 157570"/>
                <a:gd name="connsiteY79" fmla="*/ 88991 h 266155"/>
                <a:gd name="connsiteX80" fmla="*/ 75112 w 157570"/>
                <a:gd name="connsiteY80" fmla="*/ 89807 h 266155"/>
                <a:gd name="connsiteX81" fmla="*/ 73479 w 157570"/>
                <a:gd name="connsiteY81" fmla="*/ 91440 h 266155"/>
                <a:gd name="connsiteX82" fmla="*/ 72662 w 157570"/>
                <a:gd name="connsiteY82" fmla="*/ 93073 h 266155"/>
                <a:gd name="connsiteX83" fmla="*/ 71846 w 157570"/>
                <a:gd name="connsiteY83" fmla="*/ 93889 h 266155"/>
                <a:gd name="connsiteX84" fmla="*/ 71846 w 157570"/>
                <a:gd name="connsiteY84" fmla="*/ 94706 h 266155"/>
                <a:gd name="connsiteX85" fmla="*/ 71846 w 157570"/>
                <a:gd name="connsiteY85" fmla="*/ 95522 h 266155"/>
                <a:gd name="connsiteX86" fmla="*/ 72662 w 157570"/>
                <a:gd name="connsiteY86" fmla="*/ 96339 h 266155"/>
                <a:gd name="connsiteX87" fmla="*/ 74295 w 157570"/>
                <a:gd name="connsiteY87" fmla="*/ 100421 h 266155"/>
                <a:gd name="connsiteX88" fmla="*/ 75928 w 157570"/>
                <a:gd name="connsiteY88" fmla="*/ 103687 h 266155"/>
                <a:gd name="connsiteX89" fmla="*/ 76744 w 157570"/>
                <a:gd name="connsiteY89" fmla="*/ 104503 h 266155"/>
                <a:gd name="connsiteX90" fmla="*/ 76744 w 157570"/>
                <a:gd name="connsiteY90" fmla="*/ 105319 h 266155"/>
                <a:gd name="connsiteX91" fmla="*/ 75928 w 157570"/>
                <a:gd name="connsiteY91" fmla="*/ 106136 h 266155"/>
                <a:gd name="connsiteX92" fmla="*/ 75928 w 157570"/>
                <a:gd name="connsiteY92" fmla="*/ 107769 h 266155"/>
                <a:gd name="connsiteX93" fmla="*/ 75928 w 157570"/>
                <a:gd name="connsiteY93" fmla="*/ 109401 h 266155"/>
                <a:gd name="connsiteX94" fmla="*/ 77561 w 157570"/>
                <a:gd name="connsiteY94" fmla="*/ 113484 h 266155"/>
                <a:gd name="connsiteX95" fmla="*/ 77561 w 157570"/>
                <a:gd name="connsiteY95" fmla="*/ 114300 h 266155"/>
                <a:gd name="connsiteX96" fmla="*/ 78377 w 157570"/>
                <a:gd name="connsiteY96" fmla="*/ 115116 h 266155"/>
                <a:gd name="connsiteX97" fmla="*/ 79194 w 157570"/>
                <a:gd name="connsiteY97" fmla="*/ 115933 h 266155"/>
                <a:gd name="connsiteX98" fmla="*/ 80010 w 157570"/>
                <a:gd name="connsiteY98" fmla="*/ 116749 h 266155"/>
                <a:gd name="connsiteX99" fmla="*/ 82460 w 157570"/>
                <a:gd name="connsiteY99" fmla="*/ 118382 h 266155"/>
                <a:gd name="connsiteX100" fmla="*/ 83276 w 157570"/>
                <a:gd name="connsiteY100" fmla="*/ 118382 h 266155"/>
                <a:gd name="connsiteX101" fmla="*/ 84092 w 157570"/>
                <a:gd name="connsiteY101" fmla="*/ 118382 h 266155"/>
                <a:gd name="connsiteX102" fmla="*/ 84092 w 157570"/>
                <a:gd name="connsiteY102" fmla="*/ 117566 h 266155"/>
                <a:gd name="connsiteX103" fmla="*/ 84909 w 157570"/>
                <a:gd name="connsiteY103" fmla="*/ 117566 h 266155"/>
                <a:gd name="connsiteX104" fmla="*/ 84909 w 157570"/>
                <a:gd name="connsiteY104" fmla="*/ 116749 h 266155"/>
                <a:gd name="connsiteX105" fmla="*/ 84092 w 157570"/>
                <a:gd name="connsiteY105" fmla="*/ 115933 h 266155"/>
                <a:gd name="connsiteX106" fmla="*/ 84092 w 157570"/>
                <a:gd name="connsiteY106" fmla="*/ 115116 h 266155"/>
                <a:gd name="connsiteX107" fmla="*/ 84909 w 157570"/>
                <a:gd name="connsiteY107" fmla="*/ 114300 h 266155"/>
                <a:gd name="connsiteX108" fmla="*/ 85725 w 157570"/>
                <a:gd name="connsiteY108" fmla="*/ 114300 h 266155"/>
                <a:gd name="connsiteX109" fmla="*/ 87358 w 157570"/>
                <a:gd name="connsiteY109" fmla="*/ 112667 h 266155"/>
                <a:gd name="connsiteX110" fmla="*/ 88991 w 157570"/>
                <a:gd name="connsiteY110" fmla="*/ 111851 h 266155"/>
                <a:gd name="connsiteX111" fmla="*/ 91440 w 157570"/>
                <a:gd name="connsiteY111" fmla="*/ 111851 h 266155"/>
                <a:gd name="connsiteX112" fmla="*/ 93889 w 157570"/>
                <a:gd name="connsiteY112" fmla="*/ 112667 h 266155"/>
                <a:gd name="connsiteX113" fmla="*/ 95522 w 157570"/>
                <a:gd name="connsiteY113" fmla="*/ 113484 h 266155"/>
                <a:gd name="connsiteX114" fmla="*/ 97155 w 157570"/>
                <a:gd name="connsiteY114" fmla="*/ 114300 h 266155"/>
                <a:gd name="connsiteX115" fmla="*/ 98788 w 157570"/>
                <a:gd name="connsiteY115" fmla="*/ 115933 h 266155"/>
                <a:gd name="connsiteX116" fmla="*/ 99604 w 157570"/>
                <a:gd name="connsiteY116" fmla="*/ 117566 h 266155"/>
                <a:gd name="connsiteX117" fmla="*/ 99604 w 157570"/>
                <a:gd name="connsiteY117" fmla="*/ 118382 h 266155"/>
                <a:gd name="connsiteX118" fmla="*/ 99604 w 157570"/>
                <a:gd name="connsiteY118" fmla="*/ 119199 h 266155"/>
                <a:gd name="connsiteX119" fmla="*/ 99604 w 157570"/>
                <a:gd name="connsiteY119" fmla="*/ 120015 h 266155"/>
                <a:gd name="connsiteX120" fmla="*/ 100421 w 157570"/>
                <a:gd name="connsiteY120" fmla="*/ 120832 h 266155"/>
                <a:gd name="connsiteX121" fmla="*/ 102870 w 157570"/>
                <a:gd name="connsiteY121" fmla="*/ 120832 h 266155"/>
                <a:gd name="connsiteX122" fmla="*/ 103687 w 157570"/>
                <a:gd name="connsiteY122" fmla="*/ 119199 h 266155"/>
                <a:gd name="connsiteX123" fmla="*/ 103687 w 157570"/>
                <a:gd name="connsiteY123" fmla="*/ 117566 h 266155"/>
                <a:gd name="connsiteX124" fmla="*/ 102870 w 157570"/>
                <a:gd name="connsiteY124" fmla="*/ 116749 h 266155"/>
                <a:gd name="connsiteX125" fmla="*/ 102870 w 157570"/>
                <a:gd name="connsiteY125" fmla="*/ 115933 h 266155"/>
                <a:gd name="connsiteX126" fmla="*/ 103687 w 157570"/>
                <a:gd name="connsiteY126" fmla="*/ 115116 h 266155"/>
                <a:gd name="connsiteX127" fmla="*/ 104503 w 157570"/>
                <a:gd name="connsiteY127" fmla="*/ 115933 h 266155"/>
                <a:gd name="connsiteX128" fmla="*/ 105319 w 157570"/>
                <a:gd name="connsiteY128" fmla="*/ 116749 h 266155"/>
                <a:gd name="connsiteX129" fmla="*/ 108585 w 157570"/>
                <a:gd name="connsiteY129" fmla="*/ 117566 h 266155"/>
                <a:gd name="connsiteX130" fmla="*/ 109402 w 157570"/>
                <a:gd name="connsiteY130" fmla="*/ 117566 h 266155"/>
                <a:gd name="connsiteX131" fmla="*/ 110218 w 157570"/>
                <a:gd name="connsiteY131" fmla="*/ 117566 h 266155"/>
                <a:gd name="connsiteX132" fmla="*/ 111851 w 157570"/>
                <a:gd name="connsiteY132" fmla="*/ 118382 h 266155"/>
                <a:gd name="connsiteX133" fmla="*/ 112667 w 157570"/>
                <a:gd name="connsiteY133" fmla="*/ 119199 h 266155"/>
                <a:gd name="connsiteX134" fmla="*/ 111851 w 157570"/>
                <a:gd name="connsiteY134" fmla="*/ 120832 h 266155"/>
                <a:gd name="connsiteX135" fmla="*/ 108585 w 157570"/>
                <a:gd name="connsiteY135" fmla="*/ 120832 h 266155"/>
                <a:gd name="connsiteX136" fmla="*/ 107769 w 157570"/>
                <a:gd name="connsiteY136" fmla="*/ 121648 h 266155"/>
                <a:gd name="connsiteX137" fmla="*/ 108585 w 157570"/>
                <a:gd name="connsiteY137" fmla="*/ 123281 h 266155"/>
                <a:gd name="connsiteX138" fmla="*/ 110218 w 157570"/>
                <a:gd name="connsiteY138" fmla="*/ 124914 h 266155"/>
                <a:gd name="connsiteX139" fmla="*/ 111035 w 157570"/>
                <a:gd name="connsiteY139" fmla="*/ 126546 h 266155"/>
                <a:gd name="connsiteX140" fmla="*/ 111851 w 157570"/>
                <a:gd name="connsiteY140" fmla="*/ 128179 h 266155"/>
                <a:gd name="connsiteX141" fmla="*/ 111851 w 157570"/>
                <a:gd name="connsiteY141" fmla="*/ 129812 h 266155"/>
                <a:gd name="connsiteX142" fmla="*/ 111035 w 157570"/>
                <a:gd name="connsiteY142" fmla="*/ 131445 h 266155"/>
                <a:gd name="connsiteX143" fmla="*/ 112667 w 157570"/>
                <a:gd name="connsiteY143" fmla="*/ 131445 h 266155"/>
                <a:gd name="connsiteX144" fmla="*/ 114300 w 157570"/>
                <a:gd name="connsiteY144" fmla="*/ 131445 h 266155"/>
                <a:gd name="connsiteX145" fmla="*/ 115933 w 157570"/>
                <a:gd name="connsiteY145" fmla="*/ 132262 h 266155"/>
                <a:gd name="connsiteX146" fmla="*/ 116749 w 157570"/>
                <a:gd name="connsiteY146" fmla="*/ 132262 h 266155"/>
                <a:gd name="connsiteX147" fmla="*/ 117566 w 157570"/>
                <a:gd name="connsiteY147" fmla="*/ 132262 h 266155"/>
                <a:gd name="connsiteX148" fmla="*/ 117566 w 157570"/>
                <a:gd name="connsiteY148" fmla="*/ 136344 h 266155"/>
                <a:gd name="connsiteX149" fmla="*/ 115933 w 157570"/>
                <a:gd name="connsiteY149" fmla="*/ 140426 h 266155"/>
                <a:gd name="connsiteX150" fmla="*/ 114300 w 157570"/>
                <a:gd name="connsiteY150" fmla="*/ 139609 h 266155"/>
                <a:gd name="connsiteX151" fmla="*/ 112667 w 157570"/>
                <a:gd name="connsiteY151" fmla="*/ 137976 h 266155"/>
                <a:gd name="connsiteX152" fmla="*/ 112667 w 157570"/>
                <a:gd name="connsiteY152" fmla="*/ 136344 h 266155"/>
                <a:gd name="connsiteX153" fmla="*/ 113484 w 157570"/>
                <a:gd name="connsiteY153" fmla="*/ 134711 h 266155"/>
                <a:gd name="connsiteX154" fmla="*/ 112667 w 157570"/>
                <a:gd name="connsiteY154" fmla="*/ 134711 h 266155"/>
                <a:gd name="connsiteX155" fmla="*/ 111851 w 157570"/>
                <a:gd name="connsiteY155" fmla="*/ 134711 h 266155"/>
                <a:gd name="connsiteX156" fmla="*/ 111035 w 157570"/>
                <a:gd name="connsiteY156" fmla="*/ 135527 h 266155"/>
                <a:gd name="connsiteX157" fmla="*/ 110218 w 157570"/>
                <a:gd name="connsiteY157" fmla="*/ 135527 h 266155"/>
                <a:gd name="connsiteX158" fmla="*/ 108585 w 157570"/>
                <a:gd name="connsiteY158" fmla="*/ 135527 h 266155"/>
                <a:gd name="connsiteX159" fmla="*/ 104503 w 157570"/>
                <a:gd name="connsiteY159" fmla="*/ 133078 h 266155"/>
                <a:gd name="connsiteX160" fmla="*/ 102870 w 157570"/>
                <a:gd name="connsiteY160" fmla="*/ 133078 h 266155"/>
                <a:gd name="connsiteX161" fmla="*/ 102870 w 157570"/>
                <a:gd name="connsiteY161" fmla="*/ 132262 h 266155"/>
                <a:gd name="connsiteX162" fmla="*/ 102870 w 157570"/>
                <a:gd name="connsiteY162" fmla="*/ 130629 h 266155"/>
                <a:gd name="connsiteX163" fmla="*/ 101237 w 157570"/>
                <a:gd name="connsiteY163" fmla="*/ 128179 h 266155"/>
                <a:gd name="connsiteX164" fmla="*/ 101237 w 157570"/>
                <a:gd name="connsiteY164" fmla="*/ 127363 h 266155"/>
                <a:gd name="connsiteX165" fmla="*/ 100421 w 157570"/>
                <a:gd name="connsiteY165" fmla="*/ 126546 h 266155"/>
                <a:gd name="connsiteX166" fmla="*/ 96338 w 157570"/>
                <a:gd name="connsiteY166" fmla="*/ 124097 h 266155"/>
                <a:gd name="connsiteX167" fmla="*/ 95522 w 157570"/>
                <a:gd name="connsiteY167" fmla="*/ 123281 h 266155"/>
                <a:gd name="connsiteX168" fmla="*/ 93889 w 157570"/>
                <a:gd name="connsiteY168" fmla="*/ 121648 h 266155"/>
                <a:gd name="connsiteX169" fmla="*/ 90624 w 157570"/>
                <a:gd name="connsiteY169" fmla="*/ 118382 h 266155"/>
                <a:gd name="connsiteX170" fmla="*/ 89807 w 157570"/>
                <a:gd name="connsiteY170" fmla="*/ 118382 h 266155"/>
                <a:gd name="connsiteX171" fmla="*/ 88991 w 157570"/>
                <a:gd name="connsiteY171" fmla="*/ 118382 h 266155"/>
                <a:gd name="connsiteX172" fmla="*/ 88991 w 157570"/>
                <a:gd name="connsiteY172" fmla="*/ 119199 h 266155"/>
                <a:gd name="connsiteX173" fmla="*/ 89807 w 157570"/>
                <a:gd name="connsiteY173" fmla="*/ 120015 h 266155"/>
                <a:gd name="connsiteX174" fmla="*/ 89807 w 157570"/>
                <a:gd name="connsiteY174" fmla="*/ 120832 h 266155"/>
                <a:gd name="connsiteX175" fmla="*/ 89807 w 157570"/>
                <a:gd name="connsiteY175" fmla="*/ 121648 h 266155"/>
                <a:gd name="connsiteX176" fmla="*/ 89807 w 157570"/>
                <a:gd name="connsiteY176" fmla="*/ 122464 h 266155"/>
                <a:gd name="connsiteX177" fmla="*/ 91440 w 157570"/>
                <a:gd name="connsiteY177" fmla="*/ 124097 h 266155"/>
                <a:gd name="connsiteX178" fmla="*/ 91440 w 157570"/>
                <a:gd name="connsiteY178" fmla="*/ 124914 h 266155"/>
                <a:gd name="connsiteX179" fmla="*/ 92256 w 157570"/>
                <a:gd name="connsiteY179" fmla="*/ 127363 h 266155"/>
                <a:gd name="connsiteX180" fmla="*/ 92256 w 157570"/>
                <a:gd name="connsiteY180" fmla="*/ 129812 h 266155"/>
                <a:gd name="connsiteX181" fmla="*/ 90624 w 157570"/>
                <a:gd name="connsiteY181" fmla="*/ 130629 h 266155"/>
                <a:gd name="connsiteX182" fmla="*/ 88991 w 157570"/>
                <a:gd name="connsiteY182" fmla="*/ 129812 h 266155"/>
                <a:gd name="connsiteX183" fmla="*/ 88991 w 157570"/>
                <a:gd name="connsiteY183" fmla="*/ 128996 h 266155"/>
                <a:gd name="connsiteX184" fmla="*/ 88991 w 157570"/>
                <a:gd name="connsiteY184" fmla="*/ 128179 h 266155"/>
                <a:gd name="connsiteX185" fmla="*/ 87358 w 157570"/>
                <a:gd name="connsiteY185" fmla="*/ 125730 h 266155"/>
                <a:gd name="connsiteX186" fmla="*/ 86542 w 157570"/>
                <a:gd name="connsiteY186" fmla="*/ 124914 h 266155"/>
                <a:gd name="connsiteX187" fmla="*/ 84092 w 157570"/>
                <a:gd name="connsiteY187" fmla="*/ 122464 h 266155"/>
                <a:gd name="connsiteX188" fmla="*/ 81643 w 157570"/>
                <a:gd name="connsiteY188" fmla="*/ 120015 h 266155"/>
                <a:gd name="connsiteX189" fmla="*/ 76744 w 157570"/>
                <a:gd name="connsiteY189" fmla="*/ 117566 h 266155"/>
                <a:gd name="connsiteX190" fmla="*/ 75928 w 157570"/>
                <a:gd name="connsiteY190" fmla="*/ 117566 h 266155"/>
                <a:gd name="connsiteX191" fmla="*/ 75112 w 157570"/>
                <a:gd name="connsiteY191" fmla="*/ 117566 h 266155"/>
                <a:gd name="connsiteX192" fmla="*/ 74295 w 157570"/>
                <a:gd name="connsiteY192" fmla="*/ 117566 h 266155"/>
                <a:gd name="connsiteX193" fmla="*/ 71846 w 157570"/>
                <a:gd name="connsiteY193" fmla="*/ 119199 h 266155"/>
                <a:gd name="connsiteX194" fmla="*/ 71029 w 157570"/>
                <a:gd name="connsiteY194" fmla="*/ 120015 h 266155"/>
                <a:gd name="connsiteX195" fmla="*/ 71029 w 157570"/>
                <a:gd name="connsiteY195" fmla="*/ 121648 h 266155"/>
                <a:gd name="connsiteX196" fmla="*/ 69396 w 157570"/>
                <a:gd name="connsiteY196" fmla="*/ 122464 h 266155"/>
                <a:gd name="connsiteX197" fmla="*/ 66947 w 157570"/>
                <a:gd name="connsiteY197" fmla="*/ 122464 h 266155"/>
                <a:gd name="connsiteX198" fmla="*/ 65314 w 157570"/>
                <a:gd name="connsiteY198" fmla="*/ 121648 h 266155"/>
                <a:gd name="connsiteX199" fmla="*/ 63681 w 157570"/>
                <a:gd name="connsiteY199" fmla="*/ 120015 h 266155"/>
                <a:gd name="connsiteX200" fmla="*/ 62865 w 157570"/>
                <a:gd name="connsiteY200" fmla="*/ 120015 h 266155"/>
                <a:gd name="connsiteX201" fmla="*/ 61232 w 157570"/>
                <a:gd name="connsiteY201" fmla="*/ 117566 h 266155"/>
                <a:gd name="connsiteX202" fmla="*/ 59599 w 157570"/>
                <a:gd name="connsiteY202" fmla="*/ 117566 h 266155"/>
                <a:gd name="connsiteX203" fmla="*/ 57967 w 157570"/>
                <a:gd name="connsiteY203" fmla="*/ 119199 h 266155"/>
                <a:gd name="connsiteX204" fmla="*/ 57967 w 157570"/>
                <a:gd name="connsiteY204" fmla="*/ 115933 h 266155"/>
                <a:gd name="connsiteX205" fmla="*/ 57967 w 157570"/>
                <a:gd name="connsiteY205" fmla="*/ 112667 h 266155"/>
                <a:gd name="connsiteX206" fmla="*/ 58783 w 157570"/>
                <a:gd name="connsiteY206" fmla="*/ 111851 h 266155"/>
                <a:gd name="connsiteX207" fmla="*/ 59599 w 157570"/>
                <a:gd name="connsiteY207" fmla="*/ 111034 h 266155"/>
                <a:gd name="connsiteX208" fmla="*/ 63681 w 157570"/>
                <a:gd name="connsiteY208" fmla="*/ 107769 h 266155"/>
                <a:gd name="connsiteX209" fmla="*/ 64498 w 157570"/>
                <a:gd name="connsiteY209" fmla="*/ 106952 h 266155"/>
                <a:gd name="connsiteX210" fmla="*/ 64498 w 157570"/>
                <a:gd name="connsiteY210" fmla="*/ 105319 h 266155"/>
                <a:gd name="connsiteX211" fmla="*/ 63681 w 157570"/>
                <a:gd name="connsiteY211" fmla="*/ 104503 h 266155"/>
                <a:gd name="connsiteX212" fmla="*/ 62049 w 157570"/>
                <a:gd name="connsiteY212" fmla="*/ 103687 h 266155"/>
                <a:gd name="connsiteX213" fmla="*/ 60416 w 157570"/>
                <a:gd name="connsiteY213" fmla="*/ 103687 h 266155"/>
                <a:gd name="connsiteX214" fmla="*/ 59599 w 157570"/>
                <a:gd name="connsiteY214" fmla="*/ 102870 h 266155"/>
                <a:gd name="connsiteX215" fmla="*/ 58783 w 157570"/>
                <a:gd name="connsiteY215" fmla="*/ 102054 h 266155"/>
                <a:gd name="connsiteX216" fmla="*/ 57967 w 157570"/>
                <a:gd name="connsiteY216" fmla="*/ 103687 h 266155"/>
                <a:gd name="connsiteX217" fmla="*/ 58783 w 157570"/>
                <a:gd name="connsiteY217" fmla="*/ 106952 h 266155"/>
                <a:gd name="connsiteX218" fmla="*/ 58783 w 157570"/>
                <a:gd name="connsiteY218" fmla="*/ 108585 h 266155"/>
                <a:gd name="connsiteX219" fmla="*/ 57967 w 157570"/>
                <a:gd name="connsiteY219" fmla="*/ 109401 h 266155"/>
                <a:gd name="connsiteX220" fmla="*/ 57150 w 157570"/>
                <a:gd name="connsiteY220" fmla="*/ 109401 h 266155"/>
                <a:gd name="connsiteX221" fmla="*/ 56334 w 157570"/>
                <a:gd name="connsiteY221" fmla="*/ 109401 h 266155"/>
                <a:gd name="connsiteX222" fmla="*/ 55517 w 157570"/>
                <a:gd name="connsiteY222" fmla="*/ 108585 h 266155"/>
                <a:gd name="connsiteX223" fmla="*/ 54701 w 157570"/>
                <a:gd name="connsiteY223" fmla="*/ 106952 h 266155"/>
                <a:gd name="connsiteX224" fmla="*/ 53068 w 157570"/>
                <a:gd name="connsiteY224" fmla="*/ 105319 h 266155"/>
                <a:gd name="connsiteX225" fmla="*/ 52252 w 157570"/>
                <a:gd name="connsiteY225" fmla="*/ 103687 h 266155"/>
                <a:gd name="connsiteX226" fmla="*/ 51435 w 157570"/>
                <a:gd name="connsiteY226" fmla="*/ 103687 h 266155"/>
                <a:gd name="connsiteX227" fmla="*/ 49802 w 157570"/>
                <a:gd name="connsiteY227" fmla="*/ 103687 h 266155"/>
                <a:gd name="connsiteX228" fmla="*/ 48986 w 157570"/>
                <a:gd name="connsiteY228" fmla="*/ 102870 h 266155"/>
                <a:gd name="connsiteX229" fmla="*/ 48169 w 157570"/>
                <a:gd name="connsiteY229" fmla="*/ 100421 h 266155"/>
                <a:gd name="connsiteX230" fmla="*/ 48169 w 157570"/>
                <a:gd name="connsiteY230" fmla="*/ 97971 h 266155"/>
                <a:gd name="connsiteX231" fmla="*/ 47353 w 157570"/>
                <a:gd name="connsiteY231" fmla="*/ 96339 h 266155"/>
                <a:gd name="connsiteX232" fmla="*/ 46537 w 157570"/>
                <a:gd name="connsiteY232" fmla="*/ 94706 h 266155"/>
                <a:gd name="connsiteX233" fmla="*/ 45720 w 157570"/>
                <a:gd name="connsiteY233" fmla="*/ 93073 h 266155"/>
                <a:gd name="connsiteX234" fmla="*/ 44904 w 157570"/>
                <a:gd name="connsiteY234" fmla="*/ 86541 h 266155"/>
                <a:gd name="connsiteX235" fmla="*/ 44904 w 157570"/>
                <a:gd name="connsiteY235" fmla="*/ 85725 h 266155"/>
                <a:gd name="connsiteX236" fmla="*/ 44904 w 157570"/>
                <a:gd name="connsiteY236" fmla="*/ 84909 h 266155"/>
                <a:gd name="connsiteX237" fmla="*/ 44087 w 157570"/>
                <a:gd name="connsiteY237" fmla="*/ 84092 h 266155"/>
                <a:gd name="connsiteX238" fmla="*/ 43271 w 157570"/>
                <a:gd name="connsiteY238" fmla="*/ 83276 h 266155"/>
                <a:gd name="connsiteX239" fmla="*/ 43271 w 157570"/>
                <a:gd name="connsiteY239" fmla="*/ 82459 h 266155"/>
                <a:gd name="connsiteX240" fmla="*/ 43271 w 157570"/>
                <a:gd name="connsiteY240" fmla="*/ 79194 h 266155"/>
                <a:gd name="connsiteX241" fmla="*/ 43271 w 157570"/>
                <a:gd name="connsiteY241" fmla="*/ 78377 h 266155"/>
                <a:gd name="connsiteX242" fmla="*/ 44087 w 157570"/>
                <a:gd name="connsiteY242" fmla="*/ 78377 h 266155"/>
                <a:gd name="connsiteX243" fmla="*/ 44904 w 157570"/>
                <a:gd name="connsiteY243" fmla="*/ 79194 h 266155"/>
                <a:gd name="connsiteX244" fmla="*/ 45720 w 157570"/>
                <a:gd name="connsiteY244" fmla="*/ 80010 h 266155"/>
                <a:gd name="connsiteX245" fmla="*/ 46537 w 157570"/>
                <a:gd name="connsiteY245" fmla="*/ 80010 h 266155"/>
                <a:gd name="connsiteX246" fmla="*/ 47353 w 157570"/>
                <a:gd name="connsiteY246" fmla="*/ 80826 h 266155"/>
                <a:gd name="connsiteX247" fmla="*/ 48986 w 157570"/>
                <a:gd name="connsiteY247" fmla="*/ 82459 h 266155"/>
                <a:gd name="connsiteX248" fmla="*/ 49802 w 157570"/>
                <a:gd name="connsiteY248" fmla="*/ 82459 h 266155"/>
                <a:gd name="connsiteX249" fmla="*/ 51435 w 157570"/>
                <a:gd name="connsiteY249" fmla="*/ 82459 h 266155"/>
                <a:gd name="connsiteX250" fmla="*/ 52252 w 157570"/>
                <a:gd name="connsiteY250" fmla="*/ 82459 h 266155"/>
                <a:gd name="connsiteX251" fmla="*/ 53068 w 157570"/>
                <a:gd name="connsiteY251" fmla="*/ 81643 h 266155"/>
                <a:gd name="connsiteX252" fmla="*/ 53068 w 157570"/>
                <a:gd name="connsiteY252" fmla="*/ 80826 h 266155"/>
                <a:gd name="connsiteX253" fmla="*/ 53068 w 157570"/>
                <a:gd name="connsiteY253" fmla="*/ 80010 h 266155"/>
                <a:gd name="connsiteX254" fmla="*/ 52252 w 157570"/>
                <a:gd name="connsiteY254" fmla="*/ 76744 h 266155"/>
                <a:gd name="connsiteX255" fmla="*/ 52252 w 157570"/>
                <a:gd name="connsiteY255" fmla="*/ 74295 h 266155"/>
                <a:gd name="connsiteX256" fmla="*/ 52252 w 157570"/>
                <a:gd name="connsiteY256" fmla="*/ 72662 h 266155"/>
                <a:gd name="connsiteX257" fmla="*/ 52252 w 157570"/>
                <a:gd name="connsiteY257" fmla="*/ 71029 h 266155"/>
                <a:gd name="connsiteX258" fmla="*/ 53885 w 157570"/>
                <a:gd name="connsiteY258" fmla="*/ 67764 h 266155"/>
                <a:gd name="connsiteX259" fmla="*/ 53885 w 157570"/>
                <a:gd name="connsiteY259" fmla="*/ 65314 h 266155"/>
                <a:gd name="connsiteX260" fmla="*/ 53885 w 157570"/>
                <a:gd name="connsiteY260" fmla="*/ 62049 h 266155"/>
                <a:gd name="connsiteX261" fmla="*/ 53885 w 157570"/>
                <a:gd name="connsiteY261" fmla="*/ 60416 h 266155"/>
                <a:gd name="connsiteX262" fmla="*/ 53885 w 157570"/>
                <a:gd name="connsiteY262" fmla="*/ 59599 h 266155"/>
                <a:gd name="connsiteX263" fmla="*/ 53068 w 157570"/>
                <a:gd name="connsiteY263" fmla="*/ 57966 h 266155"/>
                <a:gd name="connsiteX264" fmla="*/ 53068 w 157570"/>
                <a:gd name="connsiteY264" fmla="*/ 56334 h 266155"/>
                <a:gd name="connsiteX265" fmla="*/ 55517 w 157570"/>
                <a:gd name="connsiteY265" fmla="*/ 47353 h 266155"/>
                <a:gd name="connsiteX266" fmla="*/ 56334 w 157570"/>
                <a:gd name="connsiteY266" fmla="*/ 45720 h 266155"/>
                <a:gd name="connsiteX267" fmla="*/ 57150 w 157570"/>
                <a:gd name="connsiteY267" fmla="*/ 44087 h 266155"/>
                <a:gd name="connsiteX268" fmla="*/ 57150 w 157570"/>
                <a:gd name="connsiteY268" fmla="*/ 41638 h 266155"/>
                <a:gd name="connsiteX269" fmla="*/ 58783 w 157570"/>
                <a:gd name="connsiteY269" fmla="*/ 40821 h 266155"/>
                <a:gd name="connsiteX270" fmla="*/ 60416 w 157570"/>
                <a:gd name="connsiteY270" fmla="*/ 40005 h 266155"/>
                <a:gd name="connsiteX271" fmla="*/ 61232 w 157570"/>
                <a:gd name="connsiteY271" fmla="*/ 40005 h 266155"/>
                <a:gd name="connsiteX272" fmla="*/ 62049 w 157570"/>
                <a:gd name="connsiteY272" fmla="*/ 40005 h 266155"/>
                <a:gd name="connsiteX273" fmla="*/ 64498 w 157570"/>
                <a:gd name="connsiteY273" fmla="*/ 39189 h 266155"/>
                <a:gd name="connsiteX274" fmla="*/ 67763 w 157570"/>
                <a:gd name="connsiteY274" fmla="*/ 38372 h 266155"/>
                <a:gd name="connsiteX275" fmla="*/ 83276 w 157570"/>
                <a:gd name="connsiteY275" fmla="*/ 100421 h 266155"/>
                <a:gd name="connsiteX276" fmla="*/ 83276 w 157570"/>
                <a:gd name="connsiteY276" fmla="*/ 100421 h 266155"/>
                <a:gd name="connsiteX277" fmla="*/ 83276 w 157570"/>
                <a:gd name="connsiteY277" fmla="*/ 100421 h 266155"/>
                <a:gd name="connsiteX278" fmla="*/ 83276 w 157570"/>
                <a:gd name="connsiteY278" fmla="*/ 100421 h 266155"/>
                <a:gd name="connsiteX279" fmla="*/ 82460 w 157570"/>
                <a:gd name="connsiteY279" fmla="*/ 102054 h 266155"/>
                <a:gd name="connsiteX280" fmla="*/ 83276 w 157570"/>
                <a:gd name="connsiteY280" fmla="*/ 104503 h 266155"/>
                <a:gd name="connsiteX281" fmla="*/ 82460 w 157570"/>
                <a:gd name="connsiteY281" fmla="*/ 106136 h 266155"/>
                <a:gd name="connsiteX282" fmla="*/ 81643 w 157570"/>
                <a:gd name="connsiteY282" fmla="*/ 106136 h 266155"/>
                <a:gd name="connsiteX283" fmla="*/ 81643 w 157570"/>
                <a:gd name="connsiteY283" fmla="*/ 106136 h 266155"/>
                <a:gd name="connsiteX284" fmla="*/ 81643 w 157570"/>
                <a:gd name="connsiteY284" fmla="*/ 105319 h 266155"/>
                <a:gd name="connsiteX285" fmla="*/ 81643 w 157570"/>
                <a:gd name="connsiteY285" fmla="*/ 105319 h 266155"/>
                <a:gd name="connsiteX286" fmla="*/ 81643 w 157570"/>
                <a:gd name="connsiteY286" fmla="*/ 104503 h 266155"/>
                <a:gd name="connsiteX287" fmla="*/ 80827 w 157570"/>
                <a:gd name="connsiteY287" fmla="*/ 103687 h 266155"/>
                <a:gd name="connsiteX288" fmla="*/ 80010 w 157570"/>
                <a:gd name="connsiteY288" fmla="*/ 102054 h 266155"/>
                <a:gd name="connsiteX289" fmla="*/ 79194 w 157570"/>
                <a:gd name="connsiteY289" fmla="*/ 101237 h 266155"/>
                <a:gd name="connsiteX290" fmla="*/ 79194 w 157570"/>
                <a:gd name="connsiteY290" fmla="*/ 99604 h 266155"/>
                <a:gd name="connsiteX291" fmla="*/ 81643 w 157570"/>
                <a:gd name="connsiteY291" fmla="*/ 99604 h 266155"/>
                <a:gd name="connsiteX292" fmla="*/ 83276 w 157570"/>
                <a:gd name="connsiteY292" fmla="*/ 100421 h 266155"/>
                <a:gd name="connsiteX293" fmla="*/ 85725 w 157570"/>
                <a:gd name="connsiteY293" fmla="*/ 116749 h 266155"/>
                <a:gd name="connsiteX294" fmla="*/ 85725 w 157570"/>
                <a:gd name="connsiteY294" fmla="*/ 116749 h 266155"/>
                <a:gd name="connsiteX295" fmla="*/ 82460 w 157570"/>
                <a:gd name="connsiteY295" fmla="*/ 115116 h 266155"/>
                <a:gd name="connsiteX296" fmla="*/ 82460 w 157570"/>
                <a:gd name="connsiteY296" fmla="*/ 114300 h 266155"/>
                <a:gd name="connsiteX297" fmla="*/ 82460 w 157570"/>
                <a:gd name="connsiteY297" fmla="*/ 114300 h 266155"/>
                <a:gd name="connsiteX298" fmla="*/ 82460 w 157570"/>
                <a:gd name="connsiteY298" fmla="*/ 114300 h 266155"/>
                <a:gd name="connsiteX299" fmla="*/ 85725 w 157570"/>
                <a:gd name="connsiteY299" fmla="*/ 116749 h 266155"/>
                <a:gd name="connsiteX300" fmla="*/ 121648 w 157570"/>
                <a:gd name="connsiteY300" fmla="*/ 124097 h 266155"/>
                <a:gd name="connsiteX301" fmla="*/ 120831 w 157570"/>
                <a:gd name="connsiteY301" fmla="*/ 124914 h 266155"/>
                <a:gd name="connsiteX302" fmla="*/ 120015 w 157570"/>
                <a:gd name="connsiteY302" fmla="*/ 124914 h 266155"/>
                <a:gd name="connsiteX303" fmla="*/ 119199 w 157570"/>
                <a:gd name="connsiteY303" fmla="*/ 124914 h 266155"/>
                <a:gd name="connsiteX304" fmla="*/ 118382 w 157570"/>
                <a:gd name="connsiteY304" fmla="*/ 125730 h 266155"/>
                <a:gd name="connsiteX305" fmla="*/ 116749 w 157570"/>
                <a:gd name="connsiteY305" fmla="*/ 124097 h 266155"/>
                <a:gd name="connsiteX306" fmla="*/ 116749 w 157570"/>
                <a:gd name="connsiteY306" fmla="*/ 123281 h 266155"/>
                <a:gd name="connsiteX307" fmla="*/ 118382 w 157570"/>
                <a:gd name="connsiteY307" fmla="*/ 120832 h 266155"/>
                <a:gd name="connsiteX308" fmla="*/ 118382 w 157570"/>
                <a:gd name="connsiteY308" fmla="*/ 117566 h 266155"/>
                <a:gd name="connsiteX309" fmla="*/ 119199 w 157570"/>
                <a:gd name="connsiteY309" fmla="*/ 116749 h 266155"/>
                <a:gd name="connsiteX310" fmla="*/ 120015 w 157570"/>
                <a:gd name="connsiteY310" fmla="*/ 115933 h 266155"/>
                <a:gd name="connsiteX311" fmla="*/ 120831 w 157570"/>
                <a:gd name="connsiteY311" fmla="*/ 115933 h 266155"/>
                <a:gd name="connsiteX312" fmla="*/ 122464 w 157570"/>
                <a:gd name="connsiteY312" fmla="*/ 118382 h 266155"/>
                <a:gd name="connsiteX313" fmla="*/ 123281 w 157570"/>
                <a:gd name="connsiteY313" fmla="*/ 118382 h 266155"/>
                <a:gd name="connsiteX314" fmla="*/ 124913 w 157570"/>
                <a:gd name="connsiteY314" fmla="*/ 119199 h 266155"/>
                <a:gd name="connsiteX315" fmla="*/ 124913 w 157570"/>
                <a:gd name="connsiteY315" fmla="*/ 121648 h 266155"/>
                <a:gd name="connsiteX316" fmla="*/ 124913 w 157570"/>
                <a:gd name="connsiteY316" fmla="*/ 122464 h 266155"/>
                <a:gd name="connsiteX317" fmla="*/ 121648 w 157570"/>
                <a:gd name="connsiteY317" fmla="*/ 124097 h 266155"/>
                <a:gd name="connsiteX318" fmla="*/ 53885 w 157570"/>
                <a:gd name="connsiteY318" fmla="*/ 121648 h 266155"/>
                <a:gd name="connsiteX319" fmla="*/ 53885 w 157570"/>
                <a:gd name="connsiteY319" fmla="*/ 122464 h 266155"/>
                <a:gd name="connsiteX320" fmla="*/ 51435 w 157570"/>
                <a:gd name="connsiteY320" fmla="*/ 120832 h 266155"/>
                <a:gd name="connsiteX321" fmla="*/ 51435 w 157570"/>
                <a:gd name="connsiteY321" fmla="*/ 120015 h 266155"/>
                <a:gd name="connsiteX322" fmla="*/ 51435 w 157570"/>
                <a:gd name="connsiteY322" fmla="*/ 119199 h 266155"/>
                <a:gd name="connsiteX323" fmla="*/ 51435 w 157570"/>
                <a:gd name="connsiteY323" fmla="*/ 119199 h 266155"/>
                <a:gd name="connsiteX324" fmla="*/ 53068 w 157570"/>
                <a:gd name="connsiteY324" fmla="*/ 120015 h 266155"/>
                <a:gd name="connsiteX325" fmla="*/ 53885 w 157570"/>
                <a:gd name="connsiteY325" fmla="*/ 121648 h 266155"/>
                <a:gd name="connsiteX326" fmla="*/ 80827 w 157570"/>
                <a:gd name="connsiteY326" fmla="*/ 125730 h 266155"/>
                <a:gd name="connsiteX327" fmla="*/ 81643 w 157570"/>
                <a:gd name="connsiteY327" fmla="*/ 125730 h 266155"/>
                <a:gd name="connsiteX328" fmla="*/ 81643 w 157570"/>
                <a:gd name="connsiteY328" fmla="*/ 125730 h 266155"/>
                <a:gd name="connsiteX329" fmla="*/ 83276 w 157570"/>
                <a:gd name="connsiteY329" fmla="*/ 127363 h 266155"/>
                <a:gd name="connsiteX330" fmla="*/ 83276 w 157570"/>
                <a:gd name="connsiteY330" fmla="*/ 128179 h 266155"/>
                <a:gd name="connsiteX331" fmla="*/ 83276 w 157570"/>
                <a:gd name="connsiteY331" fmla="*/ 128996 h 266155"/>
                <a:gd name="connsiteX332" fmla="*/ 82460 w 157570"/>
                <a:gd name="connsiteY332" fmla="*/ 130629 h 266155"/>
                <a:gd name="connsiteX333" fmla="*/ 82460 w 157570"/>
                <a:gd name="connsiteY333" fmla="*/ 131445 h 266155"/>
                <a:gd name="connsiteX334" fmla="*/ 81643 w 157570"/>
                <a:gd name="connsiteY334" fmla="*/ 132262 h 266155"/>
                <a:gd name="connsiteX335" fmla="*/ 79194 w 157570"/>
                <a:gd name="connsiteY335" fmla="*/ 130629 h 266155"/>
                <a:gd name="connsiteX336" fmla="*/ 78377 w 157570"/>
                <a:gd name="connsiteY336" fmla="*/ 129812 h 266155"/>
                <a:gd name="connsiteX337" fmla="*/ 78377 w 157570"/>
                <a:gd name="connsiteY337" fmla="*/ 128179 h 266155"/>
                <a:gd name="connsiteX338" fmla="*/ 80827 w 157570"/>
                <a:gd name="connsiteY338" fmla="*/ 125730 h 266155"/>
                <a:gd name="connsiteX339" fmla="*/ 80827 w 157570"/>
                <a:gd name="connsiteY339" fmla="*/ 125730 h 266155"/>
                <a:gd name="connsiteX340" fmla="*/ 61232 w 157570"/>
                <a:gd name="connsiteY340" fmla="*/ 126546 h 266155"/>
                <a:gd name="connsiteX341" fmla="*/ 62049 w 157570"/>
                <a:gd name="connsiteY341" fmla="*/ 126546 h 266155"/>
                <a:gd name="connsiteX342" fmla="*/ 64498 w 157570"/>
                <a:gd name="connsiteY342" fmla="*/ 125730 h 266155"/>
                <a:gd name="connsiteX343" fmla="*/ 65314 w 157570"/>
                <a:gd name="connsiteY343" fmla="*/ 125730 h 266155"/>
                <a:gd name="connsiteX344" fmla="*/ 66131 w 157570"/>
                <a:gd name="connsiteY344" fmla="*/ 126546 h 266155"/>
                <a:gd name="connsiteX345" fmla="*/ 66947 w 157570"/>
                <a:gd name="connsiteY345" fmla="*/ 126546 h 266155"/>
                <a:gd name="connsiteX346" fmla="*/ 67763 w 157570"/>
                <a:gd name="connsiteY346" fmla="*/ 127363 h 266155"/>
                <a:gd name="connsiteX347" fmla="*/ 69396 w 157570"/>
                <a:gd name="connsiteY347" fmla="*/ 126546 h 266155"/>
                <a:gd name="connsiteX348" fmla="*/ 71029 w 157570"/>
                <a:gd name="connsiteY348" fmla="*/ 127363 h 266155"/>
                <a:gd name="connsiteX349" fmla="*/ 71846 w 157570"/>
                <a:gd name="connsiteY349" fmla="*/ 128996 h 266155"/>
                <a:gd name="connsiteX350" fmla="*/ 73479 w 157570"/>
                <a:gd name="connsiteY350" fmla="*/ 130629 h 266155"/>
                <a:gd name="connsiteX351" fmla="*/ 75112 w 157570"/>
                <a:gd name="connsiteY351" fmla="*/ 131445 h 266155"/>
                <a:gd name="connsiteX352" fmla="*/ 75112 w 157570"/>
                <a:gd name="connsiteY352" fmla="*/ 132262 h 266155"/>
                <a:gd name="connsiteX353" fmla="*/ 74295 w 157570"/>
                <a:gd name="connsiteY353" fmla="*/ 133078 h 266155"/>
                <a:gd name="connsiteX354" fmla="*/ 74295 w 157570"/>
                <a:gd name="connsiteY354" fmla="*/ 134711 h 266155"/>
                <a:gd name="connsiteX355" fmla="*/ 74295 w 157570"/>
                <a:gd name="connsiteY355" fmla="*/ 136344 h 266155"/>
                <a:gd name="connsiteX356" fmla="*/ 75112 w 157570"/>
                <a:gd name="connsiteY356" fmla="*/ 139609 h 266155"/>
                <a:gd name="connsiteX357" fmla="*/ 75112 w 157570"/>
                <a:gd name="connsiteY357" fmla="*/ 140426 h 266155"/>
                <a:gd name="connsiteX358" fmla="*/ 74295 w 157570"/>
                <a:gd name="connsiteY358" fmla="*/ 142059 h 266155"/>
                <a:gd name="connsiteX359" fmla="*/ 73479 w 157570"/>
                <a:gd name="connsiteY359" fmla="*/ 143691 h 266155"/>
                <a:gd name="connsiteX360" fmla="*/ 73479 w 157570"/>
                <a:gd name="connsiteY360" fmla="*/ 144508 h 266155"/>
                <a:gd name="connsiteX361" fmla="*/ 73479 w 157570"/>
                <a:gd name="connsiteY361" fmla="*/ 145324 h 266155"/>
                <a:gd name="connsiteX362" fmla="*/ 73479 w 157570"/>
                <a:gd name="connsiteY362" fmla="*/ 146141 h 266155"/>
                <a:gd name="connsiteX363" fmla="*/ 72662 w 157570"/>
                <a:gd name="connsiteY363" fmla="*/ 146141 h 266155"/>
                <a:gd name="connsiteX364" fmla="*/ 71846 w 157570"/>
                <a:gd name="connsiteY364" fmla="*/ 146141 h 266155"/>
                <a:gd name="connsiteX365" fmla="*/ 71029 w 157570"/>
                <a:gd name="connsiteY365" fmla="*/ 146957 h 266155"/>
                <a:gd name="connsiteX366" fmla="*/ 70213 w 157570"/>
                <a:gd name="connsiteY366" fmla="*/ 147774 h 266155"/>
                <a:gd name="connsiteX367" fmla="*/ 68580 w 157570"/>
                <a:gd name="connsiteY367" fmla="*/ 147774 h 266155"/>
                <a:gd name="connsiteX368" fmla="*/ 67763 w 157570"/>
                <a:gd name="connsiteY368" fmla="*/ 147774 h 266155"/>
                <a:gd name="connsiteX369" fmla="*/ 67763 w 157570"/>
                <a:gd name="connsiteY369" fmla="*/ 146957 h 266155"/>
                <a:gd name="connsiteX370" fmla="*/ 67763 w 157570"/>
                <a:gd name="connsiteY370" fmla="*/ 146141 h 266155"/>
                <a:gd name="connsiteX371" fmla="*/ 66947 w 157570"/>
                <a:gd name="connsiteY371" fmla="*/ 146141 h 266155"/>
                <a:gd name="connsiteX372" fmla="*/ 65314 w 157570"/>
                <a:gd name="connsiteY372" fmla="*/ 144508 h 266155"/>
                <a:gd name="connsiteX373" fmla="*/ 64498 w 157570"/>
                <a:gd name="connsiteY373" fmla="*/ 143691 h 266155"/>
                <a:gd name="connsiteX374" fmla="*/ 64498 w 157570"/>
                <a:gd name="connsiteY374" fmla="*/ 142875 h 266155"/>
                <a:gd name="connsiteX375" fmla="*/ 64498 w 157570"/>
                <a:gd name="connsiteY375" fmla="*/ 142059 h 266155"/>
                <a:gd name="connsiteX376" fmla="*/ 63681 w 157570"/>
                <a:gd name="connsiteY376" fmla="*/ 141242 h 266155"/>
                <a:gd name="connsiteX377" fmla="*/ 62865 w 157570"/>
                <a:gd name="connsiteY377" fmla="*/ 140426 h 266155"/>
                <a:gd name="connsiteX378" fmla="*/ 62865 w 157570"/>
                <a:gd name="connsiteY378" fmla="*/ 139609 h 266155"/>
                <a:gd name="connsiteX379" fmla="*/ 62865 w 157570"/>
                <a:gd name="connsiteY379" fmla="*/ 138793 h 266155"/>
                <a:gd name="connsiteX380" fmla="*/ 62865 w 157570"/>
                <a:gd name="connsiteY380" fmla="*/ 136344 h 266155"/>
                <a:gd name="connsiteX381" fmla="*/ 61232 w 157570"/>
                <a:gd name="connsiteY381" fmla="*/ 133894 h 266155"/>
                <a:gd name="connsiteX382" fmla="*/ 60416 w 157570"/>
                <a:gd name="connsiteY382" fmla="*/ 133078 h 266155"/>
                <a:gd name="connsiteX383" fmla="*/ 58783 w 157570"/>
                <a:gd name="connsiteY383" fmla="*/ 132262 h 266155"/>
                <a:gd name="connsiteX384" fmla="*/ 57967 w 157570"/>
                <a:gd name="connsiteY384" fmla="*/ 131445 h 266155"/>
                <a:gd name="connsiteX385" fmla="*/ 57150 w 157570"/>
                <a:gd name="connsiteY385" fmla="*/ 130629 h 266155"/>
                <a:gd name="connsiteX386" fmla="*/ 56334 w 157570"/>
                <a:gd name="connsiteY386" fmla="*/ 128996 h 266155"/>
                <a:gd name="connsiteX387" fmla="*/ 56334 w 157570"/>
                <a:gd name="connsiteY387" fmla="*/ 128996 h 266155"/>
                <a:gd name="connsiteX388" fmla="*/ 55517 w 157570"/>
                <a:gd name="connsiteY388" fmla="*/ 128996 h 266155"/>
                <a:gd name="connsiteX389" fmla="*/ 54701 w 157570"/>
                <a:gd name="connsiteY389" fmla="*/ 128996 h 266155"/>
                <a:gd name="connsiteX390" fmla="*/ 54701 w 157570"/>
                <a:gd name="connsiteY390" fmla="*/ 128179 h 266155"/>
                <a:gd name="connsiteX391" fmla="*/ 55517 w 157570"/>
                <a:gd name="connsiteY391" fmla="*/ 127363 h 266155"/>
                <a:gd name="connsiteX392" fmla="*/ 56334 w 157570"/>
                <a:gd name="connsiteY392" fmla="*/ 127363 h 266155"/>
                <a:gd name="connsiteX393" fmla="*/ 59599 w 157570"/>
                <a:gd name="connsiteY393" fmla="*/ 128179 h 266155"/>
                <a:gd name="connsiteX394" fmla="*/ 61232 w 157570"/>
                <a:gd name="connsiteY394" fmla="*/ 126546 h 266155"/>
                <a:gd name="connsiteX395" fmla="*/ 103687 w 157570"/>
                <a:gd name="connsiteY395" fmla="*/ 137160 h 266155"/>
                <a:gd name="connsiteX396" fmla="*/ 105319 w 157570"/>
                <a:gd name="connsiteY396" fmla="*/ 139609 h 266155"/>
                <a:gd name="connsiteX397" fmla="*/ 103687 w 157570"/>
                <a:gd name="connsiteY397" fmla="*/ 137976 h 266155"/>
                <a:gd name="connsiteX398" fmla="*/ 102054 w 157570"/>
                <a:gd name="connsiteY398" fmla="*/ 137160 h 266155"/>
                <a:gd name="connsiteX399" fmla="*/ 100421 w 157570"/>
                <a:gd name="connsiteY399" fmla="*/ 135527 h 266155"/>
                <a:gd name="connsiteX400" fmla="*/ 98788 w 157570"/>
                <a:gd name="connsiteY400" fmla="*/ 134711 h 266155"/>
                <a:gd name="connsiteX401" fmla="*/ 98788 w 157570"/>
                <a:gd name="connsiteY401" fmla="*/ 134711 h 266155"/>
                <a:gd name="connsiteX402" fmla="*/ 98788 w 157570"/>
                <a:gd name="connsiteY402" fmla="*/ 133894 h 266155"/>
                <a:gd name="connsiteX403" fmla="*/ 99604 w 157570"/>
                <a:gd name="connsiteY403" fmla="*/ 133894 h 266155"/>
                <a:gd name="connsiteX404" fmla="*/ 100421 w 157570"/>
                <a:gd name="connsiteY404" fmla="*/ 133894 h 266155"/>
                <a:gd name="connsiteX405" fmla="*/ 102870 w 157570"/>
                <a:gd name="connsiteY405" fmla="*/ 137160 h 266155"/>
                <a:gd name="connsiteX406" fmla="*/ 103687 w 157570"/>
                <a:gd name="connsiteY406" fmla="*/ 137160 h 266155"/>
                <a:gd name="connsiteX407" fmla="*/ 111851 w 157570"/>
                <a:gd name="connsiteY407" fmla="*/ 143691 h 266155"/>
                <a:gd name="connsiteX408" fmla="*/ 111851 w 157570"/>
                <a:gd name="connsiteY408" fmla="*/ 145324 h 266155"/>
                <a:gd name="connsiteX409" fmla="*/ 111035 w 157570"/>
                <a:gd name="connsiteY409" fmla="*/ 144508 h 266155"/>
                <a:gd name="connsiteX410" fmla="*/ 109402 w 157570"/>
                <a:gd name="connsiteY410" fmla="*/ 141242 h 266155"/>
                <a:gd name="connsiteX411" fmla="*/ 108585 w 157570"/>
                <a:gd name="connsiteY411" fmla="*/ 140426 h 266155"/>
                <a:gd name="connsiteX412" fmla="*/ 109402 w 157570"/>
                <a:gd name="connsiteY412" fmla="*/ 139609 h 266155"/>
                <a:gd name="connsiteX413" fmla="*/ 111035 w 157570"/>
                <a:gd name="connsiteY413" fmla="*/ 140426 h 266155"/>
                <a:gd name="connsiteX414" fmla="*/ 111851 w 157570"/>
                <a:gd name="connsiteY414" fmla="*/ 143691 h 266155"/>
                <a:gd name="connsiteX415" fmla="*/ 84092 w 157570"/>
                <a:gd name="connsiteY415" fmla="*/ 145324 h 266155"/>
                <a:gd name="connsiteX416" fmla="*/ 82460 w 157570"/>
                <a:gd name="connsiteY416" fmla="*/ 149407 h 266155"/>
                <a:gd name="connsiteX417" fmla="*/ 81643 w 157570"/>
                <a:gd name="connsiteY417" fmla="*/ 147774 h 266155"/>
                <a:gd name="connsiteX418" fmla="*/ 81643 w 157570"/>
                <a:gd name="connsiteY418" fmla="*/ 146957 h 266155"/>
                <a:gd name="connsiteX419" fmla="*/ 80827 w 157570"/>
                <a:gd name="connsiteY419" fmla="*/ 146141 h 266155"/>
                <a:gd name="connsiteX420" fmla="*/ 80827 w 157570"/>
                <a:gd name="connsiteY420" fmla="*/ 145324 h 266155"/>
                <a:gd name="connsiteX421" fmla="*/ 80827 w 157570"/>
                <a:gd name="connsiteY421" fmla="*/ 144508 h 266155"/>
                <a:gd name="connsiteX422" fmla="*/ 81643 w 157570"/>
                <a:gd name="connsiteY422" fmla="*/ 143691 h 266155"/>
                <a:gd name="connsiteX423" fmla="*/ 81643 w 157570"/>
                <a:gd name="connsiteY423" fmla="*/ 141242 h 266155"/>
                <a:gd name="connsiteX424" fmla="*/ 83276 w 157570"/>
                <a:gd name="connsiteY424" fmla="*/ 140426 h 266155"/>
                <a:gd name="connsiteX425" fmla="*/ 84092 w 157570"/>
                <a:gd name="connsiteY425" fmla="*/ 140426 h 266155"/>
                <a:gd name="connsiteX426" fmla="*/ 84092 w 157570"/>
                <a:gd name="connsiteY426" fmla="*/ 141242 h 266155"/>
                <a:gd name="connsiteX427" fmla="*/ 84092 w 157570"/>
                <a:gd name="connsiteY427" fmla="*/ 142875 h 266155"/>
                <a:gd name="connsiteX428" fmla="*/ 84092 w 157570"/>
                <a:gd name="connsiteY428" fmla="*/ 145324 h 266155"/>
                <a:gd name="connsiteX429" fmla="*/ 87358 w 157570"/>
                <a:gd name="connsiteY429" fmla="*/ 142059 h 266155"/>
                <a:gd name="connsiteX430" fmla="*/ 87358 w 157570"/>
                <a:gd name="connsiteY430" fmla="*/ 142059 h 266155"/>
                <a:gd name="connsiteX431" fmla="*/ 86542 w 157570"/>
                <a:gd name="connsiteY431" fmla="*/ 142875 h 266155"/>
                <a:gd name="connsiteX432" fmla="*/ 86542 w 157570"/>
                <a:gd name="connsiteY432" fmla="*/ 142059 h 266155"/>
                <a:gd name="connsiteX433" fmla="*/ 87358 w 157570"/>
                <a:gd name="connsiteY433" fmla="*/ 141242 h 266155"/>
                <a:gd name="connsiteX434" fmla="*/ 87358 w 157570"/>
                <a:gd name="connsiteY434" fmla="*/ 141242 h 266155"/>
                <a:gd name="connsiteX435" fmla="*/ 87358 w 157570"/>
                <a:gd name="connsiteY435" fmla="*/ 142059 h 266155"/>
                <a:gd name="connsiteX436" fmla="*/ 111035 w 157570"/>
                <a:gd name="connsiteY436" fmla="*/ 146141 h 266155"/>
                <a:gd name="connsiteX437" fmla="*/ 114300 w 157570"/>
                <a:gd name="connsiteY437" fmla="*/ 147774 h 266155"/>
                <a:gd name="connsiteX438" fmla="*/ 116749 w 157570"/>
                <a:gd name="connsiteY438" fmla="*/ 151039 h 266155"/>
                <a:gd name="connsiteX439" fmla="*/ 116749 w 157570"/>
                <a:gd name="connsiteY439" fmla="*/ 153489 h 266155"/>
                <a:gd name="connsiteX440" fmla="*/ 116749 w 157570"/>
                <a:gd name="connsiteY440" fmla="*/ 154305 h 266155"/>
                <a:gd name="connsiteX441" fmla="*/ 115933 w 157570"/>
                <a:gd name="connsiteY441" fmla="*/ 153489 h 266155"/>
                <a:gd name="connsiteX442" fmla="*/ 113484 w 157570"/>
                <a:gd name="connsiteY442" fmla="*/ 151856 h 266155"/>
                <a:gd name="connsiteX443" fmla="*/ 111851 w 157570"/>
                <a:gd name="connsiteY443" fmla="*/ 151856 h 266155"/>
                <a:gd name="connsiteX444" fmla="*/ 111035 w 157570"/>
                <a:gd name="connsiteY444" fmla="*/ 151856 h 266155"/>
                <a:gd name="connsiteX445" fmla="*/ 111035 w 157570"/>
                <a:gd name="connsiteY445" fmla="*/ 151039 h 266155"/>
                <a:gd name="connsiteX446" fmla="*/ 110218 w 157570"/>
                <a:gd name="connsiteY446" fmla="*/ 150223 h 266155"/>
                <a:gd name="connsiteX447" fmla="*/ 110218 w 157570"/>
                <a:gd name="connsiteY447" fmla="*/ 150223 h 266155"/>
                <a:gd name="connsiteX448" fmla="*/ 109402 w 157570"/>
                <a:gd name="connsiteY448" fmla="*/ 150223 h 266155"/>
                <a:gd name="connsiteX449" fmla="*/ 107769 w 157570"/>
                <a:gd name="connsiteY449" fmla="*/ 148590 h 266155"/>
                <a:gd name="connsiteX450" fmla="*/ 106952 w 157570"/>
                <a:gd name="connsiteY450" fmla="*/ 148590 h 266155"/>
                <a:gd name="connsiteX451" fmla="*/ 106136 w 157570"/>
                <a:gd name="connsiteY451" fmla="*/ 148590 h 266155"/>
                <a:gd name="connsiteX452" fmla="*/ 103687 w 157570"/>
                <a:gd name="connsiteY452" fmla="*/ 151039 h 266155"/>
                <a:gd name="connsiteX453" fmla="*/ 101237 w 157570"/>
                <a:gd name="connsiteY453" fmla="*/ 152672 h 266155"/>
                <a:gd name="connsiteX454" fmla="*/ 101237 w 157570"/>
                <a:gd name="connsiteY454" fmla="*/ 151856 h 266155"/>
                <a:gd name="connsiteX455" fmla="*/ 102054 w 157570"/>
                <a:gd name="connsiteY455" fmla="*/ 149407 h 266155"/>
                <a:gd name="connsiteX456" fmla="*/ 102870 w 157570"/>
                <a:gd name="connsiteY456" fmla="*/ 145324 h 266155"/>
                <a:gd name="connsiteX457" fmla="*/ 102870 w 157570"/>
                <a:gd name="connsiteY457" fmla="*/ 144508 h 266155"/>
                <a:gd name="connsiteX458" fmla="*/ 102054 w 157570"/>
                <a:gd name="connsiteY458" fmla="*/ 142875 h 266155"/>
                <a:gd name="connsiteX459" fmla="*/ 102054 w 157570"/>
                <a:gd name="connsiteY459" fmla="*/ 141242 h 266155"/>
                <a:gd name="connsiteX460" fmla="*/ 103687 w 157570"/>
                <a:gd name="connsiteY460" fmla="*/ 142059 h 266155"/>
                <a:gd name="connsiteX461" fmla="*/ 106136 w 157570"/>
                <a:gd name="connsiteY461" fmla="*/ 142875 h 266155"/>
                <a:gd name="connsiteX462" fmla="*/ 107769 w 157570"/>
                <a:gd name="connsiteY462" fmla="*/ 143691 h 266155"/>
                <a:gd name="connsiteX463" fmla="*/ 107769 w 157570"/>
                <a:gd name="connsiteY463" fmla="*/ 144508 h 266155"/>
                <a:gd name="connsiteX464" fmla="*/ 111035 w 157570"/>
                <a:gd name="connsiteY464" fmla="*/ 146141 h 266155"/>
                <a:gd name="connsiteX465" fmla="*/ 136344 w 157570"/>
                <a:gd name="connsiteY465" fmla="*/ 142059 h 266155"/>
                <a:gd name="connsiteX466" fmla="*/ 137160 w 157570"/>
                <a:gd name="connsiteY466" fmla="*/ 143691 h 266155"/>
                <a:gd name="connsiteX467" fmla="*/ 137160 w 157570"/>
                <a:gd name="connsiteY467" fmla="*/ 144508 h 266155"/>
                <a:gd name="connsiteX468" fmla="*/ 137160 w 157570"/>
                <a:gd name="connsiteY468" fmla="*/ 145324 h 266155"/>
                <a:gd name="connsiteX469" fmla="*/ 137977 w 157570"/>
                <a:gd name="connsiteY469" fmla="*/ 146141 h 266155"/>
                <a:gd name="connsiteX470" fmla="*/ 138793 w 157570"/>
                <a:gd name="connsiteY470" fmla="*/ 146141 h 266155"/>
                <a:gd name="connsiteX471" fmla="*/ 139610 w 157570"/>
                <a:gd name="connsiteY471" fmla="*/ 146957 h 266155"/>
                <a:gd name="connsiteX472" fmla="*/ 140426 w 157570"/>
                <a:gd name="connsiteY472" fmla="*/ 147774 h 266155"/>
                <a:gd name="connsiteX473" fmla="*/ 139610 w 157570"/>
                <a:gd name="connsiteY473" fmla="*/ 148590 h 266155"/>
                <a:gd name="connsiteX474" fmla="*/ 139610 w 157570"/>
                <a:gd name="connsiteY474" fmla="*/ 150223 h 266155"/>
                <a:gd name="connsiteX475" fmla="*/ 138793 w 157570"/>
                <a:gd name="connsiteY475" fmla="*/ 151856 h 266155"/>
                <a:gd name="connsiteX476" fmla="*/ 138793 w 157570"/>
                <a:gd name="connsiteY476" fmla="*/ 155121 h 266155"/>
                <a:gd name="connsiteX477" fmla="*/ 139610 w 157570"/>
                <a:gd name="connsiteY477" fmla="*/ 155938 h 266155"/>
                <a:gd name="connsiteX478" fmla="*/ 139610 w 157570"/>
                <a:gd name="connsiteY478" fmla="*/ 156754 h 266155"/>
                <a:gd name="connsiteX479" fmla="*/ 139610 w 157570"/>
                <a:gd name="connsiteY479" fmla="*/ 157571 h 266155"/>
                <a:gd name="connsiteX480" fmla="*/ 139610 w 157570"/>
                <a:gd name="connsiteY480" fmla="*/ 158387 h 266155"/>
                <a:gd name="connsiteX481" fmla="*/ 141242 w 157570"/>
                <a:gd name="connsiteY481" fmla="*/ 160837 h 266155"/>
                <a:gd name="connsiteX482" fmla="*/ 141242 w 157570"/>
                <a:gd name="connsiteY482" fmla="*/ 161653 h 266155"/>
                <a:gd name="connsiteX483" fmla="*/ 140426 w 157570"/>
                <a:gd name="connsiteY483" fmla="*/ 162469 h 266155"/>
                <a:gd name="connsiteX484" fmla="*/ 140426 w 157570"/>
                <a:gd name="connsiteY484" fmla="*/ 163286 h 266155"/>
                <a:gd name="connsiteX485" fmla="*/ 141242 w 157570"/>
                <a:gd name="connsiteY485" fmla="*/ 163286 h 266155"/>
                <a:gd name="connsiteX486" fmla="*/ 142875 w 157570"/>
                <a:gd name="connsiteY486" fmla="*/ 164102 h 266155"/>
                <a:gd name="connsiteX487" fmla="*/ 143692 w 157570"/>
                <a:gd name="connsiteY487" fmla="*/ 165735 h 266155"/>
                <a:gd name="connsiteX488" fmla="*/ 143692 w 157570"/>
                <a:gd name="connsiteY488" fmla="*/ 165735 h 266155"/>
                <a:gd name="connsiteX489" fmla="*/ 142875 w 157570"/>
                <a:gd name="connsiteY489" fmla="*/ 164919 h 266155"/>
                <a:gd name="connsiteX490" fmla="*/ 142059 w 157570"/>
                <a:gd name="connsiteY490" fmla="*/ 164919 h 266155"/>
                <a:gd name="connsiteX491" fmla="*/ 138793 w 157570"/>
                <a:gd name="connsiteY491" fmla="*/ 164919 h 266155"/>
                <a:gd name="connsiteX492" fmla="*/ 137160 w 157570"/>
                <a:gd name="connsiteY492" fmla="*/ 164102 h 266155"/>
                <a:gd name="connsiteX493" fmla="*/ 135527 w 157570"/>
                <a:gd name="connsiteY493" fmla="*/ 164102 h 266155"/>
                <a:gd name="connsiteX494" fmla="*/ 133894 w 157570"/>
                <a:gd name="connsiteY494" fmla="*/ 161653 h 266155"/>
                <a:gd name="connsiteX495" fmla="*/ 133078 w 157570"/>
                <a:gd name="connsiteY495" fmla="*/ 161653 h 266155"/>
                <a:gd name="connsiteX496" fmla="*/ 132262 w 157570"/>
                <a:gd name="connsiteY496" fmla="*/ 160837 h 266155"/>
                <a:gd name="connsiteX497" fmla="*/ 130629 w 157570"/>
                <a:gd name="connsiteY497" fmla="*/ 158387 h 266155"/>
                <a:gd name="connsiteX498" fmla="*/ 129812 w 157570"/>
                <a:gd name="connsiteY498" fmla="*/ 156754 h 266155"/>
                <a:gd name="connsiteX499" fmla="*/ 130629 w 157570"/>
                <a:gd name="connsiteY499" fmla="*/ 155121 h 266155"/>
                <a:gd name="connsiteX500" fmla="*/ 130629 w 157570"/>
                <a:gd name="connsiteY500" fmla="*/ 154305 h 266155"/>
                <a:gd name="connsiteX501" fmla="*/ 130629 w 157570"/>
                <a:gd name="connsiteY501" fmla="*/ 153489 h 266155"/>
                <a:gd name="connsiteX502" fmla="*/ 129812 w 157570"/>
                <a:gd name="connsiteY502" fmla="*/ 153489 h 266155"/>
                <a:gd name="connsiteX503" fmla="*/ 128996 w 157570"/>
                <a:gd name="connsiteY503" fmla="*/ 153489 h 266155"/>
                <a:gd name="connsiteX504" fmla="*/ 128179 w 157570"/>
                <a:gd name="connsiteY504" fmla="*/ 151856 h 266155"/>
                <a:gd name="connsiteX505" fmla="*/ 127363 w 157570"/>
                <a:gd name="connsiteY505" fmla="*/ 151039 h 266155"/>
                <a:gd name="connsiteX506" fmla="*/ 126546 w 157570"/>
                <a:gd name="connsiteY506" fmla="*/ 150223 h 266155"/>
                <a:gd name="connsiteX507" fmla="*/ 125730 w 157570"/>
                <a:gd name="connsiteY507" fmla="*/ 148590 h 266155"/>
                <a:gd name="connsiteX508" fmla="*/ 124097 w 157570"/>
                <a:gd name="connsiteY508" fmla="*/ 147774 h 266155"/>
                <a:gd name="connsiteX509" fmla="*/ 123281 w 157570"/>
                <a:gd name="connsiteY509" fmla="*/ 147774 h 266155"/>
                <a:gd name="connsiteX510" fmla="*/ 121648 w 157570"/>
                <a:gd name="connsiteY510" fmla="*/ 146141 h 266155"/>
                <a:gd name="connsiteX511" fmla="*/ 120831 w 157570"/>
                <a:gd name="connsiteY511" fmla="*/ 144508 h 266155"/>
                <a:gd name="connsiteX512" fmla="*/ 120015 w 157570"/>
                <a:gd name="connsiteY512" fmla="*/ 142059 h 266155"/>
                <a:gd name="connsiteX513" fmla="*/ 119199 w 157570"/>
                <a:gd name="connsiteY513" fmla="*/ 139609 h 266155"/>
                <a:gd name="connsiteX514" fmla="*/ 123281 w 157570"/>
                <a:gd name="connsiteY514" fmla="*/ 140426 h 266155"/>
                <a:gd name="connsiteX515" fmla="*/ 128179 w 157570"/>
                <a:gd name="connsiteY515" fmla="*/ 140426 h 266155"/>
                <a:gd name="connsiteX516" fmla="*/ 133078 w 157570"/>
                <a:gd name="connsiteY516" fmla="*/ 139609 h 266155"/>
                <a:gd name="connsiteX517" fmla="*/ 136344 w 157570"/>
                <a:gd name="connsiteY517" fmla="*/ 142059 h 266155"/>
                <a:gd name="connsiteX518" fmla="*/ 93073 w 157570"/>
                <a:gd name="connsiteY518" fmla="*/ 146141 h 266155"/>
                <a:gd name="connsiteX519" fmla="*/ 92256 w 157570"/>
                <a:gd name="connsiteY519" fmla="*/ 146141 h 266155"/>
                <a:gd name="connsiteX520" fmla="*/ 90624 w 157570"/>
                <a:gd name="connsiteY520" fmla="*/ 144508 h 266155"/>
                <a:gd name="connsiteX521" fmla="*/ 89807 w 157570"/>
                <a:gd name="connsiteY521" fmla="*/ 143691 h 266155"/>
                <a:gd name="connsiteX522" fmla="*/ 89807 w 157570"/>
                <a:gd name="connsiteY522" fmla="*/ 142875 h 266155"/>
                <a:gd name="connsiteX523" fmla="*/ 90624 w 157570"/>
                <a:gd name="connsiteY523" fmla="*/ 142059 h 266155"/>
                <a:gd name="connsiteX524" fmla="*/ 93073 w 157570"/>
                <a:gd name="connsiteY524" fmla="*/ 142059 h 266155"/>
                <a:gd name="connsiteX525" fmla="*/ 93889 w 157570"/>
                <a:gd name="connsiteY525" fmla="*/ 142875 h 266155"/>
                <a:gd name="connsiteX526" fmla="*/ 93889 w 157570"/>
                <a:gd name="connsiteY526" fmla="*/ 143691 h 266155"/>
                <a:gd name="connsiteX527" fmla="*/ 93073 w 157570"/>
                <a:gd name="connsiteY527" fmla="*/ 146141 h 266155"/>
                <a:gd name="connsiteX528" fmla="*/ 51435 w 157570"/>
                <a:gd name="connsiteY528" fmla="*/ 148590 h 266155"/>
                <a:gd name="connsiteX529" fmla="*/ 52252 w 157570"/>
                <a:gd name="connsiteY529" fmla="*/ 148590 h 266155"/>
                <a:gd name="connsiteX530" fmla="*/ 53068 w 157570"/>
                <a:gd name="connsiteY530" fmla="*/ 148590 h 266155"/>
                <a:gd name="connsiteX531" fmla="*/ 53885 w 157570"/>
                <a:gd name="connsiteY531" fmla="*/ 147774 h 266155"/>
                <a:gd name="connsiteX532" fmla="*/ 54701 w 157570"/>
                <a:gd name="connsiteY532" fmla="*/ 149407 h 266155"/>
                <a:gd name="connsiteX533" fmla="*/ 56334 w 157570"/>
                <a:gd name="connsiteY533" fmla="*/ 150223 h 266155"/>
                <a:gd name="connsiteX534" fmla="*/ 55517 w 157570"/>
                <a:gd name="connsiteY534" fmla="*/ 151039 h 266155"/>
                <a:gd name="connsiteX535" fmla="*/ 54701 w 157570"/>
                <a:gd name="connsiteY535" fmla="*/ 151039 h 266155"/>
                <a:gd name="connsiteX536" fmla="*/ 53885 w 157570"/>
                <a:gd name="connsiteY536" fmla="*/ 151039 h 266155"/>
                <a:gd name="connsiteX537" fmla="*/ 53068 w 157570"/>
                <a:gd name="connsiteY537" fmla="*/ 151856 h 266155"/>
                <a:gd name="connsiteX538" fmla="*/ 51435 w 157570"/>
                <a:gd name="connsiteY538" fmla="*/ 151856 h 266155"/>
                <a:gd name="connsiteX539" fmla="*/ 50619 w 157570"/>
                <a:gd name="connsiteY539" fmla="*/ 151039 h 266155"/>
                <a:gd name="connsiteX540" fmla="*/ 49802 w 157570"/>
                <a:gd name="connsiteY540" fmla="*/ 149407 h 266155"/>
                <a:gd name="connsiteX541" fmla="*/ 48986 w 157570"/>
                <a:gd name="connsiteY541" fmla="*/ 149407 h 266155"/>
                <a:gd name="connsiteX542" fmla="*/ 48986 w 157570"/>
                <a:gd name="connsiteY542" fmla="*/ 148590 h 266155"/>
                <a:gd name="connsiteX543" fmla="*/ 48986 w 157570"/>
                <a:gd name="connsiteY543" fmla="*/ 147774 h 266155"/>
                <a:gd name="connsiteX544" fmla="*/ 48986 w 157570"/>
                <a:gd name="connsiteY544" fmla="*/ 147774 h 266155"/>
                <a:gd name="connsiteX545" fmla="*/ 48986 w 157570"/>
                <a:gd name="connsiteY545" fmla="*/ 147774 h 266155"/>
                <a:gd name="connsiteX546" fmla="*/ 48986 w 157570"/>
                <a:gd name="connsiteY546" fmla="*/ 147774 h 266155"/>
                <a:gd name="connsiteX547" fmla="*/ 48986 w 157570"/>
                <a:gd name="connsiteY547" fmla="*/ 147774 h 266155"/>
                <a:gd name="connsiteX548" fmla="*/ 49802 w 157570"/>
                <a:gd name="connsiteY548" fmla="*/ 148590 h 266155"/>
                <a:gd name="connsiteX549" fmla="*/ 51435 w 157570"/>
                <a:gd name="connsiteY549" fmla="*/ 148590 h 266155"/>
                <a:gd name="connsiteX550" fmla="*/ 51435 w 157570"/>
                <a:gd name="connsiteY550" fmla="*/ 148590 h 266155"/>
                <a:gd name="connsiteX551" fmla="*/ 49802 w 157570"/>
                <a:gd name="connsiteY551" fmla="*/ 155938 h 266155"/>
                <a:gd name="connsiteX552" fmla="*/ 48169 w 157570"/>
                <a:gd name="connsiteY552" fmla="*/ 156754 h 266155"/>
                <a:gd name="connsiteX553" fmla="*/ 48169 w 157570"/>
                <a:gd name="connsiteY553" fmla="*/ 156754 h 266155"/>
                <a:gd name="connsiteX554" fmla="*/ 48169 w 157570"/>
                <a:gd name="connsiteY554" fmla="*/ 155938 h 266155"/>
                <a:gd name="connsiteX555" fmla="*/ 48169 w 157570"/>
                <a:gd name="connsiteY555" fmla="*/ 155121 h 266155"/>
                <a:gd name="connsiteX556" fmla="*/ 47353 w 157570"/>
                <a:gd name="connsiteY556" fmla="*/ 151856 h 266155"/>
                <a:gd name="connsiteX557" fmla="*/ 48169 w 157570"/>
                <a:gd name="connsiteY557" fmla="*/ 151039 h 266155"/>
                <a:gd name="connsiteX558" fmla="*/ 48986 w 157570"/>
                <a:gd name="connsiteY558" fmla="*/ 151039 h 266155"/>
                <a:gd name="connsiteX559" fmla="*/ 49802 w 157570"/>
                <a:gd name="connsiteY559" fmla="*/ 151856 h 266155"/>
                <a:gd name="connsiteX560" fmla="*/ 50619 w 157570"/>
                <a:gd name="connsiteY560" fmla="*/ 151856 h 266155"/>
                <a:gd name="connsiteX561" fmla="*/ 51435 w 157570"/>
                <a:gd name="connsiteY561" fmla="*/ 152672 h 266155"/>
                <a:gd name="connsiteX562" fmla="*/ 51435 w 157570"/>
                <a:gd name="connsiteY562" fmla="*/ 153489 h 266155"/>
                <a:gd name="connsiteX563" fmla="*/ 51435 w 157570"/>
                <a:gd name="connsiteY563" fmla="*/ 154305 h 266155"/>
                <a:gd name="connsiteX564" fmla="*/ 49802 w 157570"/>
                <a:gd name="connsiteY564" fmla="*/ 155938 h 266155"/>
                <a:gd name="connsiteX565" fmla="*/ 90624 w 157570"/>
                <a:gd name="connsiteY565" fmla="*/ 157571 h 266155"/>
                <a:gd name="connsiteX566" fmla="*/ 92256 w 157570"/>
                <a:gd name="connsiteY566" fmla="*/ 158387 h 266155"/>
                <a:gd name="connsiteX567" fmla="*/ 93889 w 157570"/>
                <a:gd name="connsiteY567" fmla="*/ 157571 h 266155"/>
                <a:gd name="connsiteX568" fmla="*/ 95522 w 157570"/>
                <a:gd name="connsiteY568" fmla="*/ 157571 h 266155"/>
                <a:gd name="connsiteX569" fmla="*/ 97155 w 157570"/>
                <a:gd name="connsiteY569" fmla="*/ 158387 h 266155"/>
                <a:gd name="connsiteX570" fmla="*/ 96338 w 157570"/>
                <a:gd name="connsiteY570" fmla="*/ 159204 h 266155"/>
                <a:gd name="connsiteX571" fmla="*/ 96338 w 157570"/>
                <a:gd name="connsiteY571" fmla="*/ 160020 h 266155"/>
                <a:gd name="connsiteX572" fmla="*/ 99604 w 157570"/>
                <a:gd name="connsiteY572" fmla="*/ 158387 h 266155"/>
                <a:gd name="connsiteX573" fmla="*/ 100421 w 157570"/>
                <a:gd name="connsiteY573" fmla="*/ 158387 h 266155"/>
                <a:gd name="connsiteX574" fmla="*/ 100421 w 157570"/>
                <a:gd name="connsiteY574" fmla="*/ 160020 h 266155"/>
                <a:gd name="connsiteX575" fmla="*/ 100421 w 157570"/>
                <a:gd name="connsiteY575" fmla="*/ 161653 h 266155"/>
                <a:gd name="connsiteX576" fmla="*/ 100421 w 157570"/>
                <a:gd name="connsiteY576" fmla="*/ 163286 h 266155"/>
                <a:gd name="connsiteX577" fmla="*/ 99604 w 157570"/>
                <a:gd name="connsiteY577" fmla="*/ 164919 h 266155"/>
                <a:gd name="connsiteX578" fmla="*/ 98788 w 157570"/>
                <a:gd name="connsiteY578" fmla="*/ 166551 h 266155"/>
                <a:gd name="connsiteX579" fmla="*/ 97155 w 157570"/>
                <a:gd name="connsiteY579" fmla="*/ 167368 h 266155"/>
                <a:gd name="connsiteX580" fmla="*/ 95522 w 157570"/>
                <a:gd name="connsiteY580" fmla="*/ 168184 h 266155"/>
                <a:gd name="connsiteX581" fmla="*/ 94706 w 157570"/>
                <a:gd name="connsiteY581" fmla="*/ 169001 h 266155"/>
                <a:gd name="connsiteX582" fmla="*/ 94706 w 157570"/>
                <a:gd name="connsiteY582" fmla="*/ 169817 h 266155"/>
                <a:gd name="connsiteX583" fmla="*/ 94706 w 157570"/>
                <a:gd name="connsiteY583" fmla="*/ 170634 h 266155"/>
                <a:gd name="connsiteX584" fmla="*/ 94706 w 157570"/>
                <a:gd name="connsiteY584" fmla="*/ 171450 h 266155"/>
                <a:gd name="connsiteX585" fmla="*/ 93073 w 157570"/>
                <a:gd name="connsiteY585" fmla="*/ 171450 h 266155"/>
                <a:gd name="connsiteX586" fmla="*/ 90624 w 157570"/>
                <a:gd name="connsiteY586" fmla="*/ 173083 h 266155"/>
                <a:gd name="connsiteX587" fmla="*/ 84909 w 157570"/>
                <a:gd name="connsiteY587" fmla="*/ 173899 h 266155"/>
                <a:gd name="connsiteX588" fmla="*/ 83276 w 157570"/>
                <a:gd name="connsiteY588" fmla="*/ 174716 h 266155"/>
                <a:gd name="connsiteX589" fmla="*/ 82460 w 157570"/>
                <a:gd name="connsiteY589" fmla="*/ 175532 h 266155"/>
                <a:gd name="connsiteX590" fmla="*/ 81643 w 157570"/>
                <a:gd name="connsiteY590" fmla="*/ 176349 h 266155"/>
                <a:gd name="connsiteX591" fmla="*/ 80827 w 157570"/>
                <a:gd name="connsiteY591" fmla="*/ 176349 h 266155"/>
                <a:gd name="connsiteX592" fmla="*/ 80827 w 157570"/>
                <a:gd name="connsiteY592" fmla="*/ 175532 h 266155"/>
                <a:gd name="connsiteX593" fmla="*/ 80827 w 157570"/>
                <a:gd name="connsiteY593" fmla="*/ 175532 h 266155"/>
                <a:gd name="connsiteX594" fmla="*/ 81643 w 157570"/>
                <a:gd name="connsiteY594" fmla="*/ 173083 h 266155"/>
                <a:gd name="connsiteX595" fmla="*/ 81643 w 157570"/>
                <a:gd name="connsiteY595" fmla="*/ 172266 h 266155"/>
                <a:gd name="connsiteX596" fmla="*/ 81643 w 157570"/>
                <a:gd name="connsiteY596" fmla="*/ 171450 h 266155"/>
                <a:gd name="connsiteX597" fmla="*/ 81643 w 157570"/>
                <a:gd name="connsiteY597" fmla="*/ 169817 h 266155"/>
                <a:gd name="connsiteX598" fmla="*/ 82460 w 157570"/>
                <a:gd name="connsiteY598" fmla="*/ 168184 h 266155"/>
                <a:gd name="connsiteX599" fmla="*/ 83276 w 157570"/>
                <a:gd name="connsiteY599" fmla="*/ 166551 h 266155"/>
                <a:gd name="connsiteX600" fmla="*/ 83276 w 157570"/>
                <a:gd name="connsiteY600" fmla="*/ 162469 h 266155"/>
                <a:gd name="connsiteX601" fmla="*/ 84092 w 157570"/>
                <a:gd name="connsiteY601" fmla="*/ 156754 h 266155"/>
                <a:gd name="connsiteX602" fmla="*/ 84092 w 157570"/>
                <a:gd name="connsiteY602" fmla="*/ 155938 h 266155"/>
                <a:gd name="connsiteX603" fmla="*/ 83276 w 157570"/>
                <a:gd name="connsiteY603" fmla="*/ 155121 h 266155"/>
                <a:gd name="connsiteX604" fmla="*/ 80827 w 157570"/>
                <a:gd name="connsiteY604" fmla="*/ 154305 h 266155"/>
                <a:gd name="connsiteX605" fmla="*/ 80010 w 157570"/>
                <a:gd name="connsiteY605" fmla="*/ 153489 h 266155"/>
                <a:gd name="connsiteX606" fmla="*/ 80827 w 157570"/>
                <a:gd name="connsiteY606" fmla="*/ 152672 h 266155"/>
                <a:gd name="connsiteX607" fmla="*/ 81643 w 157570"/>
                <a:gd name="connsiteY607" fmla="*/ 151856 h 266155"/>
                <a:gd name="connsiteX608" fmla="*/ 82460 w 157570"/>
                <a:gd name="connsiteY608" fmla="*/ 151856 h 266155"/>
                <a:gd name="connsiteX609" fmla="*/ 83276 w 157570"/>
                <a:gd name="connsiteY609" fmla="*/ 152672 h 266155"/>
                <a:gd name="connsiteX610" fmla="*/ 86542 w 157570"/>
                <a:gd name="connsiteY610" fmla="*/ 154305 h 266155"/>
                <a:gd name="connsiteX611" fmla="*/ 88174 w 157570"/>
                <a:gd name="connsiteY611" fmla="*/ 155121 h 266155"/>
                <a:gd name="connsiteX612" fmla="*/ 90624 w 157570"/>
                <a:gd name="connsiteY612" fmla="*/ 157571 h 266155"/>
                <a:gd name="connsiteX613" fmla="*/ 129812 w 157570"/>
                <a:gd name="connsiteY613" fmla="*/ 158387 h 266155"/>
                <a:gd name="connsiteX614" fmla="*/ 129812 w 157570"/>
                <a:gd name="connsiteY614" fmla="*/ 159204 h 266155"/>
                <a:gd name="connsiteX615" fmla="*/ 129812 w 157570"/>
                <a:gd name="connsiteY615" fmla="*/ 158387 h 266155"/>
                <a:gd name="connsiteX616" fmla="*/ 128996 w 157570"/>
                <a:gd name="connsiteY616" fmla="*/ 158387 h 266155"/>
                <a:gd name="connsiteX617" fmla="*/ 128179 w 157570"/>
                <a:gd name="connsiteY617" fmla="*/ 156754 h 266155"/>
                <a:gd name="connsiteX618" fmla="*/ 128179 w 157570"/>
                <a:gd name="connsiteY618" fmla="*/ 155938 h 266155"/>
                <a:gd name="connsiteX619" fmla="*/ 128996 w 157570"/>
                <a:gd name="connsiteY619" fmla="*/ 156754 h 266155"/>
                <a:gd name="connsiteX620" fmla="*/ 129812 w 157570"/>
                <a:gd name="connsiteY620" fmla="*/ 158387 h 266155"/>
                <a:gd name="connsiteX621" fmla="*/ 129812 w 157570"/>
                <a:gd name="connsiteY621" fmla="*/ 158387 h 266155"/>
                <a:gd name="connsiteX622" fmla="*/ 125730 w 157570"/>
                <a:gd name="connsiteY622" fmla="*/ 160020 h 266155"/>
                <a:gd name="connsiteX623" fmla="*/ 123281 w 157570"/>
                <a:gd name="connsiteY623" fmla="*/ 160020 h 266155"/>
                <a:gd name="connsiteX624" fmla="*/ 122464 w 157570"/>
                <a:gd name="connsiteY624" fmla="*/ 159204 h 266155"/>
                <a:gd name="connsiteX625" fmla="*/ 121648 w 157570"/>
                <a:gd name="connsiteY625" fmla="*/ 156754 h 266155"/>
                <a:gd name="connsiteX626" fmla="*/ 123281 w 157570"/>
                <a:gd name="connsiteY626" fmla="*/ 155938 h 266155"/>
                <a:gd name="connsiteX627" fmla="*/ 124097 w 157570"/>
                <a:gd name="connsiteY627" fmla="*/ 155938 h 266155"/>
                <a:gd name="connsiteX628" fmla="*/ 124913 w 157570"/>
                <a:gd name="connsiteY628" fmla="*/ 156754 h 266155"/>
                <a:gd name="connsiteX629" fmla="*/ 125730 w 157570"/>
                <a:gd name="connsiteY629" fmla="*/ 158387 h 266155"/>
                <a:gd name="connsiteX630" fmla="*/ 125730 w 157570"/>
                <a:gd name="connsiteY630" fmla="*/ 160020 h 266155"/>
                <a:gd name="connsiteX631" fmla="*/ 124913 w 157570"/>
                <a:gd name="connsiteY631" fmla="*/ 162469 h 266155"/>
                <a:gd name="connsiteX632" fmla="*/ 125730 w 157570"/>
                <a:gd name="connsiteY632" fmla="*/ 163286 h 266155"/>
                <a:gd name="connsiteX633" fmla="*/ 127363 w 157570"/>
                <a:gd name="connsiteY633" fmla="*/ 163286 h 266155"/>
                <a:gd name="connsiteX634" fmla="*/ 128996 w 157570"/>
                <a:gd name="connsiteY634" fmla="*/ 161653 h 266155"/>
                <a:gd name="connsiteX635" fmla="*/ 130629 w 157570"/>
                <a:gd name="connsiteY635" fmla="*/ 162469 h 266155"/>
                <a:gd name="connsiteX636" fmla="*/ 131445 w 157570"/>
                <a:gd name="connsiteY636" fmla="*/ 164102 h 266155"/>
                <a:gd name="connsiteX637" fmla="*/ 132262 w 157570"/>
                <a:gd name="connsiteY637" fmla="*/ 164919 h 266155"/>
                <a:gd name="connsiteX638" fmla="*/ 132262 w 157570"/>
                <a:gd name="connsiteY638" fmla="*/ 166551 h 266155"/>
                <a:gd name="connsiteX639" fmla="*/ 132262 w 157570"/>
                <a:gd name="connsiteY639" fmla="*/ 169817 h 266155"/>
                <a:gd name="connsiteX640" fmla="*/ 131445 w 157570"/>
                <a:gd name="connsiteY640" fmla="*/ 172266 h 266155"/>
                <a:gd name="connsiteX641" fmla="*/ 131445 w 157570"/>
                <a:gd name="connsiteY641" fmla="*/ 173083 h 266155"/>
                <a:gd name="connsiteX642" fmla="*/ 132262 w 157570"/>
                <a:gd name="connsiteY642" fmla="*/ 173899 h 266155"/>
                <a:gd name="connsiteX643" fmla="*/ 133078 w 157570"/>
                <a:gd name="connsiteY643" fmla="*/ 174716 h 266155"/>
                <a:gd name="connsiteX644" fmla="*/ 133894 w 157570"/>
                <a:gd name="connsiteY644" fmla="*/ 175532 h 266155"/>
                <a:gd name="connsiteX645" fmla="*/ 133894 w 157570"/>
                <a:gd name="connsiteY645" fmla="*/ 176349 h 266155"/>
                <a:gd name="connsiteX646" fmla="*/ 133894 w 157570"/>
                <a:gd name="connsiteY646" fmla="*/ 178798 h 266155"/>
                <a:gd name="connsiteX647" fmla="*/ 134711 w 157570"/>
                <a:gd name="connsiteY647" fmla="*/ 180431 h 266155"/>
                <a:gd name="connsiteX648" fmla="*/ 134711 w 157570"/>
                <a:gd name="connsiteY648" fmla="*/ 181247 h 266155"/>
                <a:gd name="connsiteX649" fmla="*/ 134711 w 157570"/>
                <a:gd name="connsiteY649" fmla="*/ 182064 h 266155"/>
                <a:gd name="connsiteX650" fmla="*/ 133078 w 157570"/>
                <a:gd name="connsiteY650" fmla="*/ 182064 h 266155"/>
                <a:gd name="connsiteX651" fmla="*/ 133078 w 157570"/>
                <a:gd name="connsiteY651" fmla="*/ 182880 h 266155"/>
                <a:gd name="connsiteX652" fmla="*/ 133078 w 157570"/>
                <a:gd name="connsiteY652" fmla="*/ 183696 h 266155"/>
                <a:gd name="connsiteX653" fmla="*/ 132262 w 157570"/>
                <a:gd name="connsiteY653" fmla="*/ 182880 h 266155"/>
                <a:gd name="connsiteX654" fmla="*/ 131445 w 157570"/>
                <a:gd name="connsiteY654" fmla="*/ 181247 h 266155"/>
                <a:gd name="connsiteX655" fmla="*/ 130629 w 157570"/>
                <a:gd name="connsiteY655" fmla="*/ 180431 h 266155"/>
                <a:gd name="connsiteX656" fmla="*/ 130629 w 157570"/>
                <a:gd name="connsiteY656" fmla="*/ 182880 h 266155"/>
                <a:gd name="connsiteX657" fmla="*/ 130629 w 157570"/>
                <a:gd name="connsiteY657" fmla="*/ 184513 h 266155"/>
                <a:gd name="connsiteX658" fmla="*/ 130629 w 157570"/>
                <a:gd name="connsiteY658" fmla="*/ 186146 h 266155"/>
                <a:gd name="connsiteX659" fmla="*/ 128996 w 157570"/>
                <a:gd name="connsiteY659" fmla="*/ 185329 h 266155"/>
                <a:gd name="connsiteX660" fmla="*/ 127363 w 157570"/>
                <a:gd name="connsiteY660" fmla="*/ 184513 h 266155"/>
                <a:gd name="connsiteX661" fmla="*/ 126546 w 157570"/>
                <a:gd name="connsiteY661" fmla="*/ 183696 h 266155"/>
                <a:gd name="connsiteX662" fmla="*/ 126546 w 157570"/>
                <a:gd name="connsiteY662" fmla="*/ 182064 h 266155"/>
                <a:gd name="connsiteX663" fmla="*/ 126546 w 157570"/>
                <a:gd name="connsiteY663" fmla="*/ 181247 h 266155"/>
                <a:gd name="connsiteX664" fmla="*/ 125730 w 157570"/>
                <a:gd name="connsiteY664" fmla="*/ 179614 h 266155"/>
                <a:gd name="connsiteX665" fmla="*/ 126546 w 157570"/>
                <a:gd name="connsiteY665" fmla="*/ 175532 h 266155"/>
                <a:gd name="connsiteX666" fmla="*/ 126546 w 157570"/>
                <a:gd name="connsiteY666" fmla="*/ 174716 h 266155"/>
                <a:gd name="connsiteX667" fmla="*/ 126546 w 157570"/>
                <a:gd name="connsiteY667" fmla="*/ 173899 h 266155"/>
                <a:gd name="connsiteX668" fmla="*/ 125730 w 157570"/>
                <a:gd name="connsiteY668" fmla="*/ 172266 h 266155"/>
                <a:gd name="connsiteX669" fmla="*/ 124097 w 157570"/>
                <a:gd name="connsiteY669" fmla="*/ 170634 h 266155"/>
                <a:gd name="connsiteX670" fmla="*/ 123281 w 157570"/>
                <a:gd name="connsiteY670" fmla="*/ 170634 h 266155"/>
                <a:gd name="connsiteX671" fmla="*/ 121648 w 157570"/>
                <a:gd name="connsiteY671" fmla="*/ 171450 h 266155"/>
                <a:gd name="connsiteX672" fmla="*/ 120831 w 157570"/>
                <a:gd name="connsiteY672" fmla="*/ 171450 h 266155"/>
                <a:gd name="connsiteX673" fmla="*/ 120015 w 157570"/>
                <a:gd name="connsiteY673" fmla="*/ 167368 h 266155"/>
                <a:gd name="connsiteX674" fmla="*/ 119199 w 157570"/>
                <a:gd name="connsiteY674" fmla="*/ 163286 h 266155"/>
                <a:gd name="connsiteX675" fmla="*/ 118382 w 157570"/>
                <a:gd name="connsiteY675" fmla="*/ 162469 h 266155"/>
                <a:gd name="connsiteX676" fmla="*/ 118382 w 157570"/>
                <a:gd name="connsiteY676" fmla="*/ 161653 h 266155"/>
                <a:gd name="connsiteX677" fmla="*/ 118382 w 157570"/>
                <a:gd name="connsiteY677" fmla="*/ 160837 h 266155"/>
                <a:gd name="connsiteX678" fmla="*/ 119199 w 157570"/>
                <a:gd name="connsiteY678" fmla="*/ 160837 h 266155"/>
                <a:gd name="connsiteX679" fmla="*/ 120015 w 157570"/>
                <a:gd name="connsiteY679" fmla="*/ 161653 h 266155"/>
                <a:gd name="connsiteX680" fmla="*/ 121648 w 157570"/>
                <a:gd name="connsiteY680" fmla="*/ 162469 h 266155"/>
                <a:gd name="connsiteX681" fmla="*/ 122464 w 157570"/>
                <a:gd name="connsiteY681" fmla="*/ 163286 h 266155"/>
                <a:gd name="connsiteX682" fmla="*/ 124913 w 157570"/>
                <a:gd name="connsiteY682" fmla="*/ 162469 h 266155"/>
                <a:gd name="connsiteX683" fmla="*/ 47353 w 157570"/>
                <a:gd name="connsiteY683" fmla="*/ 159204 h 266155"/>
                <a:gd name="connsiteX684" fmla="*/ 47353 w 157570"/>
                <a:gd name="connsiteY684" fmla="*/ 160020 h 266155"/>
                <a:gd name="connsiteX685" fmla="*/ 46537 w 157570"/>
                <a:gd name="connsiteY685" fmla="*/ 161653 h 266155"/>
                <a:gd name="connsiteX686" fmla="*/ 46537 w 157570"/>
                <a:gd name="connsiteY686" fmla="*/ 161653 h 266155"/>
                <a:gd name="connsiteX687" fmla="*/ 45720 w 157570"/>
                <a:gd name="connsiteY687" fmla="*/ 160837 h 266155"/>
                <a:gd name="connsiteX688" fmla="*/ 44904 w 157570"/>
                <a:gd name="connsiteY688" fmla="*/ 160837 h 266155"/>
                <a:gd name="connsiteX689" fmla="*/ 44904 w 157570"/>
                <a:gd name="connsiteY689" fmla="*/ 160020 h 266155"/>
                <a:gd name="connsiteX690" fmla="*/ 45720 w 157570"/>
                <a:gd name="connsiteY690" fmla="*/ 160020 h 266155"/>
                <a:gd name="connsiteX691" fmla="*/ 47353 w 157570"/>
                <a:gd name="connsiteY691" fmla="*/ 159204 h 266155"/>
                <a:gd name="connsiteX692" fmla="*/ 47353 w 157570"/>
                <a:gd name="connsiteY692" fmla="*/ 159204 h 266155"/>
                <a:gd name="connsiteX693" fmla="*/ 4899 w 157570"/>
                <a:gd name="connsiteY693" fmla="*/ 210639 h 266155"/>
                <a:gd name="connsiteX694" fmla="*/ 3266 w 157570"/>
                <a:gd name="connsiteY694" fmla="*/ 211455 h 266155"/>
                <a:gd name="connsiteX695" fmla="*/ 3266 w 157570"/>
                <a:gd name="connsiteY695" fmla="*/ 209822 h 266155"/>
                <a:gd name="connsiteX696" fmla="*/ 4082 w 157570"/>
                <a:gd name="connsiteY696" fmla="*/ 208189 h 266155"/>
                <a:gd name="connsiteX697" fmla="*/ 5715 w 157570"/>
                <a:gd name="connsiteY697" fmla="*/ 204924 h 266155"/>
                <a:gd name="connsiteX698" fmla="*/ 6531 w 157570"/>
                <a:gd name="connsiteY698" fmla="*/ 204107 h 266155"/>
                <a:gd name="connsiteX699" fmla="*/ 8164 w 157570"/>
                <a:gd name="connsiteY699" fmla="*/ 201658 h 266155"/>
                <a:gd name="connsiteX700" fmla="*/ 8981 w 157570"/>
                <a:gd name="connsiteY700" fmla="*/ 200841 h 266155"/>
                <a:gd name="connsiteX701" fmla="*/ 11430 w 157570"/>
                <a:gd name="connsiteY701" fmla="*/ 198392 h 266155"/>
                <a:gd name="connsiteX702" fmla="*/ 13879 w 157570"/>
                <a:gd name="connsiteY702" fmla="*/ 195943 h 266155"/>
                <a:gd name="connsiteX703" fmla="*/ 14696 w 157570"/>
                <a:gd name="connsiteY703" fmla="*/ 195943 h 266155"/>
                <a:gd name="connsiteX704" fmla="*/ 15512 w 157570"/>
                <a:gd name="connsiteY704" fmla="*/ 195943 h 266155"/>
                <a:gd name="connsiteX705" fmla="*/ 16329 w 157570"/>
                <a:gd name="connsiteY705" fmla="*/ 195943 h 266155"/>
                <a:gd name="connsiteX706" fmla="*/ 17962 w 157570"/>
                <a:gd name="connsiteY706" fmla="*/ 194310 h 266155"/>
                <a:gd name="connsiteX707" fmla="*/ 22044 w 157570"/>
                <a:gd name="connsiteY707" fmla="*/ 190228 h 266155"/>
                <a:gd name="connsiteX708" fmla="*/ 25310 w 157570"/>
                <a:gd name="connsiteY708" fmla="*/ 186962 h 266155"/>
                <a:gd name="connsiteX709" fmla="*/ 28575 w 157570"/>
                <a:gd name="connsiteY709" fmla="*/ 182880 h 266155"/>
                <a:gd name="connsiteX710" fmla="*/ 30208 w 157570"/>
                <a:gd name="connsiteY710" fmla="*/ 182064 h 266155"/>
                <a:gd name="connsiteX711" fmla="*/ 30208 w 157570"/>
                <a:gd name="connsiteY711" fmla="*/ 181247 h 266155"/>
                <a:gd name="connsiteX712" fmla="*/ 33474 w 157570"/>
                <a:gd name="connsiteY712" fmla="*/ 177165 h 266155"/>
                <a:gd name="connsiteX713" fmla="*/ 34290 w 157570"/>
                <a:gd name="connsiteY713" fmla="*/ 176349 h 266155"/>
                <a:gd name="connsiteX714" fmla="*/ 35106 w 157570"/>
                <a:gd name="connsiteY714" fmla="*/ 176349 h 266155"/>
                <a:gd name="connsiteX715" fmla="*/ 35923 w 157570"/>
                <a:gd name="connsiteY715" fmla="*/ 175532 h 266155"/>
                <a:gd name="connsiteX716" fmla="*/ 36739 w 157570"/>
                <a:gd name="connsiteY716" fmla="*/ 174716 h 266155"/>
                <a:gd name="connsiteX717" fmla="*/ 37556 w 157570"/>
                <a:gd name="connsiteY717" fmla="*/ 173083 h 266155"/>
                <a:gd name="connsiteX718" fmla="*/ 38372 w 157570"/>
                <a:gd name="connsiteY718" fmla="*/ 171450 h 266155"/>
                <a:gd name="connsiteX719" fmla="*/ 38372 w 157570"/>
                <a:gd name="connsiteY719" fmla="*/ 170634 h 266155"/>
                <a:gd name="connsiteX720" fmla="*/ 37556 w 157570"/>
                <a:gd name="connsiteY720" fmla="*/ 169001 h 266155"/>
                <a:gd name="connsiteX721" fmla="*/ 38372 w 157570"/>
                <a:gd name="connsiteY721" fmla="*/ 166551 h 266155"/>
                <a:gd name="connsiteX722" fmla="*/ 39188 w 157570"/>
                <a:gd name="connsiteY722" fmla="*/ 165735 h 266155"/>
                <a:gd name="connsiteX723" fmla="*/ 41638 w 157570"/>
                <a:gd name="connsiteY723" fmla="*/ 161653 h 266155"/>
                <a:gd name="connsiteX724" fmla="*/ 42454 w 157570"/>
                <a:gd name="connsiteY724" fmla="*/ 160837 h 266155"/>
                <a:gd name="connsiteX725" fmla="*/ 43271 w 157570"/>
                <a:gd name="connsiteY725" fmla="*/ 161653 h 266155"/>
                <a:gd name="connsiteX726" fmla="*/ 43271 w 157570"/>
                <a:gd name="connsiteY726" fmla="*/ 162469 h 266155"/>
                <a:gd name="connsiteX727" fmla="*/ 42454 w 157570"/>
                <a:gd name="connsiteY727" fmla="*/ 164102 h 266155"/>
                <a:gd name="connsiteX728" fmla="*/ 42454 w 157570"/>
                <a:gd name="connsiteY728" fmla="*/ 164919 h 266155"/>
                <a:gd name="connsiteX729" fmla="*/ 43271 w 157570"/>
                <a:gd name="connsiteY729" fmla="*/ 165735 h 266155"/>
                <a:gd name="connsiteX730" fmla="*/ 42454 w 157570"/>
                <a:gd name="connsiteY730" fmla="*/ 167368 h 266155"/>
                <a:gd name="connsiteX731" fmla="*/ 44087 w 157570"/>
                <a:gd name="connsiteY731" fmla="*/ 171450 h 266155"/>
                <a:gd name="connsiteX732" fmla="*/ 44904 w 157570"/>
                <a:gd name="connsiteY732" fmla="*/ 173899 h 266155"/>
                <a:gd name="connsiteX733" fmla="*/ 44904 w 157570"/>
                <a:gd name="connsiteY733" fmla="*/ 174716 h 266155"/>
                <a:gd name="connsiteX734" fmla="*/ 43271 w 157570"/>
                <a:gd name="connsiteY734" fmla="*/ 176349 h 266155"/>
                <a:gd name="connsiteX735" fmla="*/ 42454 w 157570"/>
                <a:gd name="connsiteY735" fmla="*/ 177165 h 266155"/>
                <a:gd name="connsiteX736" fmla="*/ 40821 w 157570"/>
                <a:gd name="connsiteY736" fmla="*/ 177982 h 266155"/>
                <a:gd name="connsiteX737" fmla="*/ 40005 w 157570"/>
                <a:gd name="connsiteY737" fmla="*/ 178798 h 266155"/>
                <a:gd name="connsiteX738" fmla="*/ 38372 w 157570"/>
                <a:gd name="connsiteY738" fmla="*/ 180431 h 266155"/>
                <a:gd name="connsiteX739" fmla="*/ 37556 w 157570"/>
                <a:gd name="connsiteY739" fmla="*/ 182064 h 266155"/>
                <a:gd name="connsiteX740" fmla="*/ 37556 w 157570"/>
                <a:gd name="connsiteY740" fmla="*/ 182880 h 266155"/>
                <a:gd name="connsiteX741" fmla="*/ 36739 w 157570"/>
                <a:gd name="connsiteY741" fmla="*/ 183696 h 266155"/>
                <a:gd name="connsiteX742" fmla="*/ 32657 w 157570"/>
                <a:gd name="connsiteY742" fmla="*/ 184513 h 266155"/>
                <a:gd name="connsiteX743" fmla="*/ 31024 w 157570"/>
                <a:gd name="connsiteY743" fmla="*/ 185329 h 266155"/>
                <a:gd name="connsiteX744" fmla="*/ 30208 w 157570"/>
                <a:gd name="connsiteY744" fmla="*/ 186146 h 266155"/>
                <a:gd name="connsiteX745" fmla="*/ 29392 w 157570"/>
                <a:gd name="connsiteY745" fmla="*/ 186962 h 266155"/>
                <a:gd name="connsiteX746" fmla="*/ 29392 w 157570"/>
                <a:gd name="connsiteY746" fmla="*/ 188595 h 266155"/>
                <a:gd name="connsiteX747" fmla="*/ 26126 w 157570"/>
                <a:gd name="connsiteY747" fmla="*/ 194310 h 266155"/>
                <a:gd name="connsiteX748" fmla="*/ 25310 w 157570"/>
                <a:gd name="connsiteY748" fmla="*/ 195943 h 266155"/>
                <a:gd name="connsiteX749" fmla="*/ 24493 w 157570"/>
                <a:gd name="connsiteY749" fmla="*/ 197576 h 266155"/>
                <a:gd name="connsiteX750" fmla="*/ 22860 w 157570"/>
                <a:gd name="connsiteY750" fmla="*/ 198392 h 266155"/>
                <a:gd name="connsiteX751" fmla="*/ 21227 w 157570"/>
                <a:gd name="connsiteY751" fmla="*/ 199209 h 266155"/>
                <a:gd name="connsiteX752" fmla="*/ 19594 w 157570"/>
                <a:gd name="connsiteY752" fmla="*/ 200025 h 266155"/>
                <a:gd name="connsiteX753" fmla="*/ 18778 w 157570"/>
                <a:gd name="connsiteY753" fmla="*/ 201658 h 266155"/>
                <a:gd name="connsiteX754" fmla="*/ 17145 w 157570"/>
                <a:gd name="connsiteY754" fmla="*/ 203291 h 266155"/>
                <a:gd name="connsiteX755" fmla="*/ 15512 w 157570"/>
                <a:gd name="connsiteY755" fmla="*/ 204924 h 266155"/>
                <a:gd name="connsiteX756" fmla="*/ 13879 w 157570"/>
                <a:gd name="connsiteY756" fmla="*/ 205740 h 266155"/>
                <a:gd name="connsiteX757" fmla="*/ 12246 w 157570"/>
                <a:gd name="connsiteY757" fmla="*/ 206557 h 266155"/>
                <a:gd name="connsiteX758" fmla="*/ 10613 w 157570"/>
                <a:gd name="connsiteY758" fmla="*/ 207373 h 266155"/>
                <a:gd name="connsiteX759" fmla="*/ 9797 w 157570"/>
                <a:gd name="connsiteY759" fmla="*/ 208189 h 266155"/>
                <a:gd name="connsiteX760" fmla="*/ 9797 w 157570"/>
                <a:gd name="connsiteY760" fmla="*/ 209006 h 266155"/>
                <a:gd name="connsiteX761" fmla="*/ 8981 w 157570"/>
                <a:gd name="connsiteY761" fmla="*/ 209822 h 266155"/>
                <a:gd name="connsiteX762" fmla="*/ 8164 w 157570"/>
                <a:gd name="connsiteY762" fmla="*/ 209822 h 266155"/>
                <a:gd name="connsiteX763" fmla="*/ 4899 w 157570"/>
                <a:gd name="connsiteY763" fmla="*/ 210639 h 266155"/>
                <a:gd name="connsiteX764" fmla="*/ 111851 w 157570"/>
                <a:gd name="connsiteY764" fmla="*/ 163286 h 266155"/>
                <a:gd name="connsiteX765" fmla="*/ 112667 w 157570"/>
                <a:gd name="connsiteY765" fmla="*/ 165735 h 266155"/>
                <a:gd name="connsiteX766" fmla="*/ 111035 w 157570"/>
                <a:gd name="connsiteY766" fmla="*/ 165735 h 266155"/>
                <a:gd name="connsiteX767" fmla="*/ 110218 w 157570"/>
                <a:gd name="connsiteY767" fmla="*/ 164102 h 266155"/>
                <a:gd name="connsiteX768" fmla="*/ 111851 w 157570"/>
                <a:gd name="connsiteY768" fmla="*/ 163286 h 266155"/>
                <a:gd name="connsiteX769" fmla="*/ 111851 w 157570"/>
                <a:gd name="connsiteY769" fmla="*/ 163286 h 266155"/>
                <a:gd name="connsiteX770" fmla="*/ 105319 w 157570"/>
                <a:gd name="connsiteY770" fmla="*/ 194310 h 266155"/>
                <a:gd name="connsiteX771" fmla="*/ 105319 w 157570"/>
                <a:gd name="connsiteY771" fmla="*/ 194310 h 266155"/>
                <a:gd name="connsiteX772" fmla="*/ 104503 w 157570"/>
                <a:gd name="connsiteY772" fmla="*/ 193494 h 266155"/>
                <a:gd name="connsiteX773" fmla="*/ 104503 w 157570"/>
                <a:gd name="connsiteY773" fmla="*/ 191861 h 266155"/>
                <a:gd name="connsiteX774" fmla="*/ 106136 w 157570"/>
                <a:gd name="connsiteY774" fmla="*/ 186962 h 266155"/>
                <a:gd name="connsiteX775" fmla="*/ 106136 w 157570"/>
                <a:gd name="connsiteY775" fmla="*/ 185329 h 266155"/>
                <a:gd name="connsiteX776" fmla="*/ 108585 w 157570"/>
                <a:gd name="connsiteY776" fmla="*/ 182064 h 266155"/>
                <a:gd name="connsiteX777" fmla="*/ 110218 w 157570"/>
                <a:gd name="connsiteY777" fmla="*/ 179614 h 266155"/>
                <a:gd name="connsiteX778" fmla="*/ 111851 w 157570"/>
                <a:gd name="connsiteY778" fmla="*/ 177165 h 266155"/>
                <a:gd name="connsiteX779" fmla="*/ 111851 w 157570"/>
                <a:gd name="connsiteY779" fmla="*/ 175532 h 266155"/>
                <a:gd name="connsiteX780" fmla="*/ 113484 w 157570"/>
                <a:gd name="connsiteY780" fmla="*/ 173083 h 266155"/>
                <a:gd name="connsiteX781" fmla="*/ 115117 w 157570"/>
                <a:gd name="connsiteY781" fmla="*/ 169001 h 266155"/>
                <a:gd name="connsiteX782" fmla="*/ 115117 w 157570"/>
                <a:gd name="connsiteY782" fmla="*/ 167368 h 266155"/>
                <a:gd name="connsiteX783" fmla="*/ 115933 w 157570"/>
                <a:gd name="connsiteY783" fmla="*/ 166551 h 266155"/>
                <a:gd name="connsiteX784" fmla="*/ 115933 w 157570"/>
                <a:gd name="connsiteY784" fmla="*/ 165735 h 266155"/>
                <a:gd name="connsiteX785" fmla="*/ 115933 w 157570"/>
                <a:gd name="connsiteY785" fmla="*/ 164919 h 266155"/>
                <a:gd name="connsiteX786" fmla="*/ 116749 w 157570"/>
                <a:gd name="connsiteY786" fmla="*/ 163286 h 266155"/>
                <a:gd name="connsiteX787" fmla="*/ 116749 w 157570"/>
                <a:gd name="connsiteY787" fmla="*/ 164102 h 266155"/>
                <a:gd name="connsiteX788" fmla="*/ 116749 w 157570"/>
                <a:gd name="connsiteY788" fmla="*/ 165735 h 266155"/>
                <a:gd name="connsiteX789" fmla="*/ 116749 w 157570"/>
                <a:gd name="connsiteY789" fmla="*/ 166551 h 266155"/>
                <a:gd name="connsiteX790" fmla="*/ 116749 w 157570"/>
                <a:gd name="connsiteY790" fmla="*/ 167368 h 266155"/>
                <a:gd name="connsiteX791" fmla="*/ 116749 w 157570"/>
                <a:gd name="connsiteY791" fmla="*/ 169001 h 266155"/>
                <a:gd name="connsiteX792" fmla="*/ 115933 w 157570"/>
                <a:gd name="connsiteY792" fmla="*/ 171450 h 266155"/>
                <a:gd name="connsiteX793" fmla="*/ 115933 w 157570"/>
                <a:gd name="connsiteY793" fmla="*/ 174716 h 266155"/>
                <a:gd name="connsiteX794" fmla="*/ 115117 w 157570"/>
                <a:gd name="connsiteY794" fmla="*/ 177982 h 266155"/>
                <a:gd name="connsiteX795" fmla="*/ 114300 w 157570"/>
                <a:gd name="connsiteY795" fmla="*/ 179614 h 266155"/>
                <a:gd name="connsiteX796" fmla="*/ 112667 w 157570"/>
                <a:gd name="connsiteY796" fmla="*/ 180431 h 266155"/>
                <a:gd name="connsiteX797" fmla="*/ 111035 w 157570"/>
                <a:gd name="connsiteY797" fmla="*/ 181247 h 266155"/>
                <a:gd name="connsiteX798" fmla="*/ 109402 w 157570"/>
                <a:gd name="connsiteY798" fmla="*/ 182880 h 266155"/>
                <a:gd name="connsiteX799" fmla="*/ 108585 w 157570"/>
                <a:gd name="connsiteY799" fmla="*/ 184513 h 266155"/>
                <a:gd name="connsiteX800" fmla="*/ 108585 w 157570"/>
                <a:gd name="connsiteY800" fmla="*/ 186146 h 266155"/>
                <a:gd name="connsiteX801" fmla="*/ 106136 w 157570"/>
                <a:gd name="connsiteY801" fmla="*/ 191861 h 266155"/>
                <a:gd name="connsiteX802" fmla="*/ 105319 w 157570"/>
                <a:gd name="connsiteY802" fmla="*/ 194310 h 266155"/>
                <a:gd name="connsiteX803" fmla="*/ 101237 w 157570"/>
                <a:gd name="connsiteY803" fmla="*/ 200025 h 266155"/>
                <a:gd name="connsiteX804" fmla="*/ 100421 w 157570"/>
                <a:gd name="connsiteY804" fmla="*/ 200025 h 266155"/>
                <a:gd name="connsiteX805" fmla="*/ 99604 w 157570"/>
                <a:gd name="connsiteY805" fmla="*/ 200025 h 266155"/>
                <a:gd name="connsiteX806" fmla="*/ 98788 w 157570"/>
                <a:gd name="connsiteY806" fmla="*/ 199209 h 266155"/>
                <a:gd name="connsiteX807" fmla="*/ 97155 w 157570"/>
                <a:gd name="connsiteY807" fmla="*/ 195943 h 266155"/>
                <a:gd name="connsiteX808" fmla="*/ 95522 w 157570"/>
                <a:gd name="connsiteY808" fmla="*/ 195126 h 266155"/>
                <a:gd name="connsiteX809" fmla="*/ 93889 w 157570"/>
                <a:gd name="connsiteY809" fmla="*/ 194310 h 266155"/>
                <a:gd name="connsiteX810" fmla="*/ 93073 w 157570"/>
                <a:gd name="connsiteY810" fmla="*/ 193494 h 266155"/>
                <a:gd name="connsiteX811" fmla="*/ 92256 w 157570"/>
                <a:gd name="connsiteY811" fmla="*/ 192677 h 266155"/>
                <a:gd name="connsiteX812" fmla="*/ 89807 w 157570"/>
                <a:gd name="connsiteY812" fmla="*/ 189412 h 266155"/>
                <a:gd name="connsiteX813" fmla="*/ 89807 w 157570"/>
                <a:gd name="connsiteY813" fmla="*/ 186962 h 266155"/>
                <a:gd name="connsiteX814" fmla="*/ 90624 w 157570"/>
                <a:gd name="connsiteY814" fmla="*/ 186146 h 266155"/>
                <a:gd name="connsiteX815" fmla="*/ 91440 w 157570"/>
                <a:gd name="connsiteY815" fmla="*/ 185329 h 266155"/>
                <a:gd name="connsiteX816" fmla="*/ 92256 w 157570"/>
                <a:gd name="connsiteY816" fmla="*/ 185329 h 266155"/>
                <a:gd name="connsiteX817" fmla="*/ 94706 w 157570"/>
                <a:gd name="connsiteY817" fmla="*/ 185329 h 266155"/>
                <a:gd name="connsiteX818" fmla="*/ 95522 w 157570"/>
                <a:gd name="connsiteY818" fmla="*/ 185329 h 266155"/>
                <a:gd name="connsiteX819" fmla="*/ 97971 w 157570"/>
                <a:gd name="connsiteY819" fmla="*/ 183696 h 266155"/>
                <a:gd name="connsiteX820" fmla="*/ 97971 w 157570"/>
                <a:gd name="connsiteY820" fmla="*/ 182880 h 266155"/>
                <a:gd name="connsiteX821" fmla="*/ 97971 w 157570"/>
                <a:gd name="connsiteY821" fmla="*/ 180431 h 266155"/>
                <a:gd name="connsiteX822" fmla="*/ 97971 w 157570"/>
                <a:gd name="connsiteY822" fmla="*/ 178798 h 266155"/>
                <a:gd name="connsiteX823" fmla="*/ 97155 w 157570"/>
                <a:gd name="connsiteY823" fmla="*/ 177165 h 266155"/>
                <a:gd name="connsiteX824" fmla="*/ 97971 w 157570"/>
                <a:gd name="connsiteY824" fmla="*/ 176349 h 266155"/>
                <a:gd name="connsiteX825" fmla="*/ 98788 w 157570"/>
                <a:gd name="connsiteY825" fmla="*/ 175532 h 266155"/>
                <a:gd name="connsiteX826" fmla="*/ 99604 w 157570"/>
                <a:gd name="connsiteY826" fmla="*/ 173899 h 266155"/>
                <a:gd name="connsiteX827" fmla="*/ 99604 w 157570"/>
                <a:gd name="connsiteY827" fmla="*/ 173083 h 266155"/>
                <a:gd name="connsiteX828" fmla="*/ 99604 w 157570"/>
                <a:gd name="connsiteY828" fmla="*/ 172266 h 266155"/>
                <a:gd name="connsiteX829" fmla="*/ 99604 w 157570"/>
                <a:gd name="connsiteY829" fmla="*/ 171450 h 266155"/>
                <a:gd name="connsiteX830" fmla="*/ 100421 w 157570"/>
                <a:gd name="connsiteY830" fmla="*/ 170634 h 266155"/>
                <a:gd name="connsiteX831" fmla="*/ 103687 w 157570"/>
                <a:gd name="connsiteY831" fmla="*/ 169001 h 266155"/>
                <a:gd name="connsiteX832" fmla="*/ 104503 w 157570"/>
                <a:gd name="connsiteY832" fmla="*/ 169001 h 266155"/>
                <a:gd name="connsiteX833" fmla="*/ 108585 w 157570"/>
                <a:gd name="connsiteY833" fmla="*/ 169817 h 266155"/>
                <a:gd name="connsiteX834" fmla="*/ 109402 w 157570"/>
                <a:gd name="connsiteY834" fmla="*/ 171450 h 266155"/>
                <a:gd name="connsiteX835" fmla="*/ 109402 w 157570"/>
                <a:gd name="connsiteY835" fmla="*/ 172266 h 266155"/>
                <a:gd name="connsiteX836" fmla="*/ 108585 w 157570"/>
                <a:gd name="connsiteY836" fmla="*/ 173899 h 266155"/>
                <a:gd name="connsiteX837" fmla="*/ 107769 w 157570"/>
                <a:gd name="connsiteY837" fmla="*/ 175532 h 266155"/>
                <a:gd name="connsiteX838" fmla="*/ 106136 w 157570"/>
                <a:gd name="connsiteY838" fmla="*/ 177982 h 266155"/>
                <a:gd name="connsiteX839" fmla="*/ 105319 w 157570"/>
                <a:gd name="connsiteY839" fmla="*/ 180431 h 266155"/>
                <a:gd name="connsiteX840" fmla="*/ 104503 w 157570"/>
                <a:gd name="connsiteY840" fmla="*/ 183696 h 266155"/>
                <a:gd name="connsiteX841" fmla="*/ 103687 w 157570"/>
                <a:gd name="connsiteY841" fmla="*/ 184513 h 266155"/>
                <a:gd name="connsiteX842" fmla="*/ 102054 w 157570"/>
                <a:gd name="connsiteY842" fmla="*/ 186962 h 266155"/>
                <a:gd name="connsiteX843" fmla="*/ 102054 w 157570"/>
                <a:gd name="connsiteY843" fmla="*/ 187779 h 266155"/>
                <a:gd name="connsiteX844" fmla="*/ 102054 w 157570"/>
                <a:gd name="connsiteY844" fmla="*/ 190228 h 266155"/>
                <a:gd name="connsiteX845" fmla="*/ 102054 w 157570"/>
                <a:gd name="connsiteY845" fmla="*/ 191044 h 266155"/>
                <a:gd name="connsiteX846" fmla="*/ 102054 w 157570"/>
                <a:gd name="connsiteY846" fmla="*/ 191861 h 266155"/>
                <a:gd name="connsiteX847" fmla="*/ 104503 w 157570"/>
                <a:gd name="connsiteY847" fmla="*/ 195943 h 266155"/>
                <a:gd name="connsiteX848" fmla="*/ 104503 w 157570"/>
                <a:gd name="connsiteY848" fmla="*/ 196759 h 266155"/>
                <a:gd name="connsiteX849" fmla="*/ 104503 w 157570"/>
                <a:gd name="connsiteY849" fmla="*/ 197576 h 266155"/>
                <a:gd name="connsiteX850" fmla="*/ 103687 w 157570"/>
                <a:gd name="connsiteY850" fmla="*/ 198392 h 266155"/>
                <a:gd name="connsiteX851" fmla="*/ 102870 w 157570"/>
                <a:gd name="connsiteY851" fmla="*/ 200025 h 266155"/>
                <a:gd name="connsiteX852" fmla="*/ 102054 w 157570"/>
                <a:gd name="connsiteY852" fmla="*/ 200841 h 266155"/>
                <a:gd name="connsiteX853" fmla="*/ 101237 w 157570"/>
                <a:gd name="connsiteY853" fmla="*/ 200025 h 266155"/>
                <a:gd name="connsiteX854" fmla="*/ 93073 w 157570"/>
                <a:gd name="connsiteY854" fmla="*/ 177165 h 266155"/>
                <a:gd name="connsiteX855" fmla="*/ 93073 w 157570"/>
                <a:gd name="connsiteY855" fmla="*/ 177165 h 266155"/>
                <a:gd name="connsiteX856" fmla="*/ 92256 w 157570"/>
                <a:gd name="connsiteY856" fmla="*/ 177165 h 266155"/>
                <a:gd name="connsiteX857" fmla="*/ 91440 w 157570"/>
                <a:gd name="connsiteY857" fmla="*/ 177982 h 266155"/>
                <a:gd name="connsiteX858" fmla="*/ 91440 w 157570"/>
                <a:gd name="connsiteY858" fmla="*/ 177165 h 266155"/>
                <a:gd name="connsiteX859" fmla="*/ 91440 w 157570"/>
                <a:gd name="connsiteY859" fmla="*/ 175532 h 266155"/>
                <a:gd name="connsiteX860" fmla="*/ 93073 w 157570"/>
                <a:gd name="connsiteY860" fmla="*/ 173899 h 266155"/>
                <a:gd name="connsiteX861" fmla="*/ 93073 w 157570"/>
                <a:gd name="connsiteY861" fmla="*/ 173083 h 266155"/>
                <a:gd name="connsiteX862" fmla="*/ 93073 w 157570"/>
                <a:gd name="connsiteY862" fmla="*/ 173083 h 266155"/>
                <a:gd name="connsiteX863" fmla="*/ 93889 w 157570"/>
                <a:gd name="connsiteY863" fmla="*/ 173083 h 266155"/>
                <a:gd name="connsiteX864" fmla="*/ 94706 w 157570"/>
                <a:gd name="connsiteY864" fmla="*/ 173899 h 266155"/>
                <a:gd name="connsiteX865" fmla="*/ 94706 w 157570"/>
                <a:gd name="connsiteY865" fmla="*/ 174716 h 266155"/>
                <a:gd name="connsiteX866" fmla="*/ 93073 w 157570"/>
                <a:gd name="connsiteY866" fmla="*/ 177165 h 266155"/>
                <a:gd name="connsiteX867" fmla="*/ 93073 w 157570"/>
                <a:gd name="connsiteY867" fmla="*/ 177165 h 266155"/>
                <a:gd name="connsiteX868" fmla="*/ 120831 w 157570"/>
                <a:gd name="connsiteY868" fmla="*/ 174716 h 266155"/>
                <a:gd name="connsiteX869" fmla="*/ 120831 w 157570"/>
                <a:gd name="connsiteY869" fmla="*/ 174716 h 266155"/>
                <a:gd name="connsiteX870" fmla="*/ 120831 w 157570"/>
                <a:gd name="connsiteY870" fmla="*/ 173083 h 266155"/>
                <a:gd name="connsiteX871" fmla="*/ 121648 w 157570"/>
                <a:gd name="connsiteY871" fmla="*/ 173083 h 266155"/>
                <a:gd name="connsiteX872" fmla="*/ 121648 w 157570"/>
                <a:gd name="connsiteY872" fmla="*/ 173083 h 266155"/>
                <a:gd name="connsiteX873" fmla="*/ 121648 w 157570"/>
                <a:gd name="connsiteY873" fmla="*/ 173899 h 266155"/>
                <a:gd name="connsiteX874" fmla="*/ 120831 w 157570"/>
                <a:gd name="connsiteY874" fmla="*/ 174716 h 266155"/>
                <a:gd name="connsiteX875" fmla="*/ 48169 w 157570"/>
                <a:gd name="connsiteY875" fmla="*/ 176349 h 266155"/>
                <a:gd name="connsiteX876" fmla="*/ 46537 w 157570"/>
                <a:gd name="connsiteY876" fmla="*/ 177165 h 266155"/>
                <a:gd name="connsiteX877" fmla="*/ 45720 w 157570"/>
                <a:gd name="connsiteY877" fmla="*/ 175532 h 266155"/>
                <a:gd name="connsiteX878" fmla="*/ 47353 w 157570"/>
                <a:gd name="connsiteY878" fmla="*/ 173899 h 266155"/>
                <a:gd name="connsiteX879" fmla="*/ 48986 w 157570"/>
                <a:gd name="connsiteY879" fmla="*/ 174716 h 266155"/>
                <a:gd name="connsiteX880" fmla="*/ 49802 w 157570"/>
                <a:gd name="connsiteY880" fmla="*/ 175532 h 266155"/>
                <a:gd name="connsiteX881" fmla="*/ 48986 w 157570"/>
                <a:gd name="connsiteY881" fmla="*/ 176349 h 266155"/>
                <a:gd name="connsiteX882" fmla="*/ 48169 w 157570"/>
                <a:gd name="connsiteY882" fmla="*/ 176349 h 266155"/>
                <a:gd name="connsiteX883" fmla="*/ 143692 w 157570"/>
                <a:gd name="connsiteY883" fmla="*/ 186146 h 266155"/>
                <a:gd name="connsiteX884" fmla="*/ 143692 w 157570"/>
                <a:gd name="connsiteY884" fmla="*/ 186146 h 266155"/>
                <a:gd name="connsiteX885" fmla="*/ 143692 w 157570"/>
                <a:gd name="connsiteY885" fmla="*/ 186146 h 266155"/>
                <a:gd name="connsiteX886" fmla="*/ 142059 w 157570"/>
                <a:gd name="connsiteY886" fmla="*/ 184513 h 266155"/>
                <a:gd name="connsiteX887" fmla="*/ 141242 w 157570"/>
                <a:gd name="connsiteY887" fmla="*/ 182880 h 266155"/>
                <a:gd name="connsiteX888" fmla="*/ 140426 w 157570"/>
                <a:gd name="connsiteY888" fmla="*/ 182064 h 266155"/>
                <a:gd name="connsiteX889" fmla="*/ 141242 w 157570"/>
                <a:gd name="connsiteY889" fmla="*/ 181247 h 266155"/>
                <a:gd name="connsiteX890" fmla="*/ 141242 w 157570"/>
                <a:gd name="connsiteY890" fmla="*/ 179614 h 266155"/>
                <a:gd name="connsiteX891" fmla="*/ 142059 w 157570"/>
                <a:gd name="connsiteY891" fmla="*/ 178798 h 266155"/>
                <a:gd name="connsiteX892" fmla="*/ 142875 w 157570"/>
                <a:gd name="connsiteY892" fmla="*/ 178798 h 266155"/>
                <a:gd name="connsiteX893" fmla="*/ 143692 w 157570"/>
                <a:gd name="connsiteY893" fmla="*/ 177982 h 266155"/>
                <a:gd name="connsiteX894" fmla="*/ 143692 w 157570"/>
                <a:gd name="connsiteY894" fmla="*/ 177982 h 266155"/>
                <a:gd name="connsiteX895" fmla="*/ 143692 w 157570"/>
                <a:gd name="connsiteY895" fmla="*/ 178798 h 266155"/>
                <a:gd name="connsiteX896" fmla="*/ 142875 w 157570"/>
                <a:gd name="connsiteY896" fmla="*/ 181247 h 266155"/>
                <a:gd name="connsiteX897" fmla="*/ 143692 w 157570"/>
                <a:gd name="connsiteY897" fmla="*/ 184513 h 266155"/>
                <a:gd name="connsiteX898" fmla="*/ 143692 w 157570"/>
                <a:gd name="connsiteY898" fmla="*/ 186146 h 266155"/>
                <a:gd name="connsiteX899" fmla="*/ 143692 w 157570"/>
                <a:gd name="connsiteY899" fmla="*/ 186146 h 266155"/>
                <a:gd name="connsiteX900" fmla="*/ 143692 w 157570"/>
                <a:gd name="connsiteY900" fmla="*/ 186146 h 266155"/>
                <a:gd name="connsiteX901" fmla="*/ 125730 w 157570"/>
                <a:gd name="connsiteY901" fmla="*/ 188595 h 266155"/>
                <a:gd name="connsiteX902" fmla="*/ 125730 w 157570"/>
                <a:gd name="connsiteY902" fmla="*/ 188595 h 266155"/>
                <a:gd name="connsiteX903" fmla="*/ 124097 w 157570"/>
                <a:gd name="connsiteY903" fmla="*/ 189412 h 266155"/>
                <a:gd name="connsiteX904" fmla="*/ 123281 w 157570"/>
                <a:gd name="connsiteY904" fmla="*/ 189412 h 266155"/>
                <a:gd name="connsiteX905" fmla="*/ 121648 w 157570"/>
                <a:gd name="connsiteY905" fmla="*/ 191044 h 266155"/>
                <a:gd name="connsiteX906" fmla="*/ 120831 w 157570"/>
                <a:gd name="connsiteY906" fmla="*/ 191044 h 266155"/>
                <a:gd name="connsiteX907" fmla="*/ 116749 w 157570"/>
                <a:gd name="connsiteY907" fmla="*/ 191861 h 266155"/>
                <a:gd name="connsiteX908" fmla="*/ 113484 w 157570"/>
                <a:gd name="connsiteY908" fmla="*/ 191044 h 266155"/>
                <a:gd name="connsiteX909" fmla="*/ 112667 w 157570"/>
                <a:gd name="connsiteY909" fmla="*/ 190228 h 266155"/>
                <a:gd name="connsiteX910" fmla="*/ 111851 w 157570"/>
                <a:gd name="connsiteY910" fmla="*/ 188595 h 266155"/>
                <a:gd name="connsiteX911" fmla="*/ 111851 w 157570"/>
                <a:gd name="connsiteY911" fmla="*/ 187779 h 266155"/>
                <a:gd name="connsiteX912" fmla="*/ 112667 w 157570"/>
                <a:gd name="connsiteY912" fmla="*/ 186962 h 266155"/>
                <a:gd name="connsiteX913" fmla="*/ 113484 w 157570"/>
                <a:gd name="connsiteY913" fmla="*/ 186146 h 266155"/>
                <a:gd name="connsiteX914" fmla="*/ 115933 w 157570"/>
                <a:gd name="connsiteY914" fmla="*/ 184513 h 266155"/>
                <a:gd name="connsiteX915" fmla="*/ 116749 w 157570"/>
                <a:gd name="connsiteY915" fmla="*/ 183696 h 266155"/>
                <a:gd name="connsiteX916" fmla="*/ 118382 w 157570"/>
                <a:gd name="connsiteY916" fmla="*/ 182064 h 266155"/>
                <a:gd name="connsiteX917" fmla="*/ 120831 w 157570"/>
                <a:gd name="connsiteY917" fmla="*/ 181247 h 266155"/>
                <a:gd name="connsiteX918" fmla="*/ 120831 w 157570"/>
                <a:gd name="connsiteY918" fmla="*/ 181247 h 266155"/>
                <a:gd name="connsiteX919" fmla="*/ 120831 w 157570"/>
                <a:gd name="connsiteY919" fmla="*/ 181247 h 266155"/>
                <a:gd name="connsiteX920" fmla="*/ 121648 w 157570"/>
                <a:gd name="connsiteY920" fmla="*/ 181247 h 266155"/>
                <a:gd name="connsiteX921" fmla="*/ 123281 w 157570"/>
                <a:gd name="connsiteY921" fmla="*/ 182064 h 266155"/>
                <a:gd name="connsiteX922" fmla="*/ 124913 w 157570"/>
                <a:gd name="connsiteY922" fmla="*/ 182880 h 266155"/>
                <a:gd name="connsiteX923" fmla="*/ 124913 w 157570"/>
                <a:gd name="connsiteY923" fmla="*/ 185329 h 266155"/>
                <a:gd name="connsiteX924" fmla="*/ 125730 w 157570"/>
                <a:gd name="connsiteY924" fmla="*/ 188595 h 266155"/>
                <a:gd name="connsiteX925" fmla="*/ 125730 w 157570"/>
                <a:gd name="connsiteY925" fmla="*/ 188595 h 266155"/>
                <a:gd name="connsiteX926" fmla="*/ 137160 w 157570"/>
                <a:gd name="connsiteY926" fmla="*/ 185329 h 266155"/>
                <a:gd name="connsiteX927" fmla="*/ 137160 w 157570"/>
                <a:gd name="connsiteY927" fmla="*/ 186146 h 266155"/>
                <a:gd name="connsiteX928" fmla="*/ 134711 w 157570"/>
                <a:gd name="connsiteY928" fmla="*/ 183696 h 266155"/>
                <a:gd name="connsiteX929" fmla="*/ 133894 w 157570"/>
                <a:gd name="connsiteY929" fmla="*/ 182064 h 266155"/>
                <a:gd name="connsiteX930" fmla="*/ 134711 w 157570"/>
                <a:gd name="connsiteY930" fmla="*/ 182064 h 266155"/>
                <a:gd name="connsiteX931" fmla="*/ 135527 w 157570"/>
                <a:gd name="connsiteY931" fmla="*/ 182880 h 266155"/>
                <a:gd name="connsiteX932" fmla="*/ 137160 w 157570"/>
                <a:gd name="connsiteY932" fmla="*/ 185329 h 266155"/>
                <a:gd name="connsiteX933" fmla="*/ 149406 w 157570"/>
                <a:gd name="connsiteY933" fmla="*/ 188595 h 266155"/>
                <a:gd name="connsiteX934" fmla="*/ 149406 w 157570"/>
                <a:gd name="connsiteY934" fmla="*/ 188595 h 266155"/>
                <a:gd name="connsiteX935" fmla="*/ 148590 w 157570"/>
                <a:gd name="connsiteY935" fmla="*/ 187779 h 266155"/>
                <a:gd name="connsiteX936" fmla="*/ 148590 w 157570"/>
                <a:gd name="connsiteY936" fmla="*/ 186146 h 266155"/>
                <a:gd name="connsiteX937" fmla="*/ 150223 w 157570"/>
                <a:gd name="connsiteY937" fmla="*/ 183696 h 266155"/>
                <a:gd name="connsiteX938" fmla="*/ 151039 w 157570"/>
                <a:gd name="connsiteY938" fmla="*/ 185329 h 266155"/>
                <a:gd name="connsiteX939" fmla="*/ 151039 w 157570"/>
                <a:gd name="connsiteY939" fmla="*/ 186146 h 266155"/>
                <a:gd name="connsiteX940" fmla="*/ 151039 w 157570"/>
                <a:gd name="connsiteY940" fmla="*/ 186962 h 266155"/>
                <a:gd name="connsiteX941" fmla="*/ 151856 w 157570"/>
                <a:gd name="connsiteY941" fmla="*/ 187779 h 266155"/>
                <a:gd name="connsiteX942" fmla="*/ 151039 w 157570"/>
                <a:gd name="connsiteY942" fmla="*/ 188595 h 266155"/>
                <a:gd name="connsiteX943" fmla="*/ 149406 w 157570"/>
                <a:gd name="connsiteY943" fmla="*/ 188595 h 266155"/>
                <a:gd name="connsiteX944" fmla="*/ 148590 w 157570"/>
                <a:gd name="connsiteY944" fmla="*/ 195943 h 266155"/>
                <a:gd name="connsiteX945" fmla="*/ 150223 w 157570"/>
                <a:gd name="connsiteY945" fmla="*/ 196759 h 266155"/>
                <a:gd name="connsiteX946" fmla="*/ 151856 w 157570"/>
                <a:gd name="connsiteY946" fmla="*/ 196759 h 266155"/>
                <a:gd name="connsiteX947" fmla="*/ 151856 w 157570"/>
                <a:gd name="connsiteY947" fmla="*/ 199209 h 266155"/>
                <a:gd name="connsiteX948" fmla="*/ 151856 w 157570"/>
                <a:gd name="connsiteY948" fmla="*/ 200025 h 266155"/>
                <a:gd name="connsiteX949" fmla="*/ 153488 w 157570"/>
                <a:gd name="connsiteY949" fmla="*/ 202474 h 266155"/>
                <a:gd name="connsiteX950" fmla="*/ 153488 w 157570"/>
                <a:gd name="connsiteY950" fmla="*/ 204107 h 266155"/>
                <a:gd name="connsiteX951" fmla="*/ 152672 w 157570"/>
                <a:gd name="connsiteY951" fmla="*/ 205740 h 266155"/>
                <a:gd name="connsiteX952" fmla="*/ 151856 w 157570"/>
                <a:gd name="connsiteY952" fmla="*/ 206557 h 266155"/>
                <a:gd name="connsiteX953" fmla="*/ 150223 w 157570"/>
                <a:gd name="connsiteY953" fmla="*/ 207373 h 266155"/>
                <a:gd name="connsiteX954" fmla="*/ 150223 w 157570"/>
                <a:gd name="connsiteY954" fmla="*/ 208189 h 266155"/>
                <a:gd name="connsiteX955" fmla="*/ 151039 w 157570"/>
                <a:gd name="connsiteY955" fmla="*/ 209006 h 266155"/>
                <a:gd name="connsiteX956" fmla="*/ 152672 w 157570"/>
                <a:gd name="connsiteY956" fmla="*/ 209006 h 266155"/>
                <a:gd name="connsiteX957" fmla="*/ 154305 w 157570"/>
                <a:gd name="connsiteY957" fmla="*/ 209822 h 266155"/>
                <a:gd name="connsiteX958" fmla="*/ 154305 w 157570"/>
                <a:gd name="connsiteY958" fmla="*/ 212271 h 266155"/>
                <a:gd name="connsiteX959" fmla="*/ 155938 w 157570"/>
                <a:gd name="connsiteY959" fmla="*/ 214721 h 266155"/>
                <a:gd name="connsiteX960" fmla="*/ 155938 w 157570"/>
                <a:gd name="connsiteY960" fmla="*/ 215537 h 266155"/>
                <a:gd name="connsiteX961" fmla="*/ 155121 w 157570"/>
                <a:gd name="connsiteY961" fmla="*/ 219619 h 266155"/>
                <a:gd name="connsiteX962" fmla="*/ 155121 w 157570"/>
                <a:gd name="connsiteY962" fmla="*/ 221252 h 266155"/>
                <a:gd name="connsiteX963" fmla="*/ 155938 w 157570"/>
                <a:gd name="connsiteY963" fmla="*/ 222885 h 266155"/>
                <a:gd name="connsiteX964" fmla="*/ 156754 w 157570"/>
                <a:gd name="connsiteY964" fmla="*/ 223701 h 266155"/>
                <a:gd name="connsiteX965" fmla="*/ 157571 w 157570"/>
                <a:gd name="connsiteY965" fmla="*/ 224518 h 266155"/>
                <a:gd name="connsiteX966" fmla="*/ 157571 w 157570"/>
                <a:gd name="connsiteY966" fmla="*/ 226967 h 266155"/>
                <a:gd name="connsiteX967" fmla="*/ 157571 w 157570"/>
                <a:gd name="connsiteY967" fmla="*/ 230233 h 266155"/>
                <a:gd name="connsiteX968" fmla="*/ 157571 w 157570"/>
                <a:gd name="connsiteY968" fmla="*/ 231866 h 266155"/>
                <a:gd name="connsiteX969" fmla="*/ 156754 w 157570"/>
                <a:gd name="connsiteY969" fmla="*/ 232682 h 266155"/>
                <a:gd name="connsiteX970" fmla="*/ 155121 w 157570"/>
                <a:gd name="connsiteY970" fmla="*/ 235132 h 266155"/>
                <a:gd name="connsiteX971" fmla="*/ 152672 w 157570"/>
                <a:gd name="connsiteY971" fmla="*/ 237581 h 266155"/>
                <a:gd name="connsiteX972" fmla="*/ 151039 w 157570"/>
                <a:gd name="connsiteY972" fmla="*/ 237581 h 266155"/>
                <a:gd name="connsiteX973" fmla="*/ 151039 w 157570"/>
                <a:gd name="connsiteY973" fmla="*/ 238397 h 266155"/>
                <a:gd name="connsiteX974" fmla="*/ 151856 w 157570"/>
                <a:gd name="connsiteY974" fmla="*/ 240030 h 266155"/>
                <a:gd name="connsiteX975" fmla="*/ 151856 w 157570"/>
                <a:gd name="connsiteY975" fmla="*/ 244112 h 266155"/>
                <a:gd name="connsiteX976" fmla="*/ 151039 w 157570"/>
                <a:gd name="connsiteY976" fmla="*/ 247378 h 266155"/>
                <a:gd name="connsiteX977" fmla="*/ 150223 w 157570"/>
                <a:gd name="connsiteY977" fmla="*/ 245745 h 266155"/>
                <a:gd name="connsiteX978" fmla="*/ 149406 w 157570"/>
                <a:gd name="connsiteY978" fmla="*/ 244112 h 266155"/>
                <a:gd name="connsiteX979" fmla="*/ 148590 w 157570"/>
                <a:gd name="connsiteY979" fmla="*/ 240030 h 266155"/>
                <a:gd name="connsiteX980" fmla="*/ 147774 w 157570"/>
                <a:gd name="connsiteY980" fmla="*/ 238397 h 266155"/>
                <a:gd name="connsiteX981" fmla="*/ 146957 w 157570"/>
                <a:gd name="connsiteY981" fmla="*/ 236764 h 266155"/>
                <a:gd name="connsiteX982" fmla="*/ 146957 w 157570"/>
                <a:gd name="connsiteY982" fmla="*/ 235132 h 266155"/>
                <a:gd name="connsiteX983" fmla="*/ 146141 w 157570"/>
                <a:gd name="connsiteY983" fmla="*/ 233499 h 266155"/>
                <a:gd name="connsiteX984" fmla="*/ 144508 w 157570"/>
                <a:gd name="connsiteY984" fmla="*/ 230233 h 266155"/>
                <a:gd name="connsiteX985" fmla="*/ 143692 w 157570"/>
                <a:gd name="connsiteY985" fmla="*/ 230233 h 266155"/>
                <a:gd name="connsiteX986" fmla="*/ 142059 w 157570"/>
                <a:gd name="connsiteY986" fmla="*/ 231049 h 266155"/>
                <a:gd name="connsiteX987" fmla="*/ 142059 w 157570"/>
                <a:gd name="connsiteY987" fmla="*/ 231866 h 266155"/>
                <a:gd name="connsiteX988" fmla="*/ 142059 w 157570"/>
                <a:gd name="connsiteY988" fmla="*/ 232682 h 266155"/>
                <a:gd name="connsiteX989" fmla="*/ 142059 w 157570"/>
                <a:gd name="connsiteY989" fmla="*/ 233499 h 266155"/>
                <a:gd name="connsiteX990" fmla="*/ 140426 w 157570"/>
                <a:gd name="connsiteY990" fmla="*/ 235132 h 266155"/>
                <a:gd name="connsiteX991" fmla="*/ 138793 w 157570"/>
                <a:gd name="connsiteY991" fmla="*/ 236764 h 266155"/>
                <a:gd name="connsiteX992" fmla="*/ 137977 w 157570"/>
                <a:gd name="connsiteY992" fmla="*/ 238397 h 266155"/>
                <a:gd name="connsiteX993" fmla="*/ 137977 w 157570"/>
                <a:gd name="connsiteY993" fmla="*/ 240030 h 266155"/>
                <a:gd name="connsiteX994" fmla="*/ 138793 w 157570"/>
                <a:gd name="connsiteY994" fmla="*/ 241663 h 266155"/>
                <a:gd name="connsiteX995" fmla="*/ 139610 w 157570"/>
                <a:gd name="connsiteY995" fmla="*/ 242479 h 266155"/>
                <a:gd name="connsiteX996" fmla="*/ 141242 w 157570"/>
                <a:gd name="connsiteY996" fmla="*/ 244112 h 266155"/>
                <a:gd name="connsiteX997" fmla="*/ 141242 w 157570"/>
                <a:gd name="connsiteY997" fmla="*/ 244929 h 266155"/>
                <a:gd name="connsiteX998" fmla="*/ 142875 w 157570"/>
                <a:gd name="connsiteY998" fmla="*/ 249011 h 266155"/>
                <a:gd name="connsiteX999" fmla="*/ 142875 w 157570"/>
                <a:gd name="connsiteY999" fmla="*/ 253093 h 266155"/>
                <a:gd name="connsiteX1000" fmla="*/ 142059 w 157570"/>
                <a:gd name="connsiteY1000" fmla="*/ 254726 h 266155"/>
                <a:gd name="connsiteX1001" fmla="*/ 139610 w 157570"/>
                <a:gd name="connsiteY1001" fmla="*/ 257991 h 266155"/>
                <a:gd name="connsiteX1002" fmla="*/ 137977 w 157570"/>
                <a:gd name="connsiteY1002" fmla="*/ 258808 h 266155"/>
                <a:gd name="connsiteX1003" fmla="*/ 137160 w 157570"/>
                <a:gd name="connsiteY1003" fmla="*/ 257991 h 266155"/>
                <a:gd name="connsiteX1004" fmla="*/ 136344 w 157570"/>
                <a:gd name="connsiteY1004" fmla="*/ 255542 h 266155"/>
                <a:gd name="connsiteX1005" fmla="*/ 136344 w 157570"/>
                <a:gd name="connsiteY1005" fmla="*/ 254726 h 266155"/>
                <a:gd name="connsiteX1006" fmla="*/ 137160 w 157570"/>
                <a:gd name="connsiteY1006" fmla="*/ 253093 h 266155"/>
                <a:gd name="connsiteX1007" fmla="*/ 137160 w 157570"/>
                <a:gd name="connsiteY1007" fmla="*/ 251460 h 266155"/>
                <a:gd name="connsiteX1008" fmla="*/ 136344 w 157570"/>
                <a:gd name="connsiteY1008" fmla="*/ 250644 h 266155"/>
                <a:gd name="connsiteX1009" fmla="*/ 135527 w 157570"/>
                <a:gd name="connsiteY1009" fmla="*/ 250644 h 266155"/>
                <a:gd name="connsiteX1010" fmla="*/ 135527 w 157570"/>
                <a:gd name="connsiteY1010" fmla="*/ 250644 h 266155"/>
                <a:gd name="connsiteX1011" fmla="*/ 133894 w 157570"/>
                <a:gd name="connsiteY1011" fmla="*/ 253093 h 266155"/>
                <a:gd name="connsiteX1012" fmla="*/ 133078 w 157570"/>
                <a:gd name="connsiteY1012" fmla="*/ 253909 h 266155"/>
                <a:gd name="connsiteX1013" fmla="*/ 132262 w 157570"/>
                <a:gd name="connsiteY1013" fmla="*/ 253909 h 266155"/>
                <a:gd name="connsiteX1014" fmla="*/ 131445 w 157570"/>
                <a:gd name="connsiteY1014" fmla="*/ 253909 h 266155"/>
                <a:gd name="connsiteX1015" fmla="*/ 126546 w 157570"/>
                <a:gd name="connsiteY1015" fmla="*/ 252276 h 266155"/>
                <a:gd name="connsiteX1016" fmla="*/ 122464 w 157570"/>
                <a:gd name="connsiteY1016" fmla="*/ 250644 h 266155"/>
                <a:gd name="connsiteX1017" fmla="*/ 119199 w 157570"/>
                <a:gd name="connsiteY1017" fmla="*/ 249011 h 266155"/>
                <a:gd name="connsiteX1018" fmla="*/ 116749 w 157570"/>
                <a:gd name="connsiteY1018" fmla="*/ 246562 h 266155"/>
                <a:gd name="connsiteX1019" fmla="*/ 115933 w 157570"/>
                <a:gd name="connsiteY1019" fmla="*/ 244112 h 266155"/>
                <a:gd name="connsiteX1020" fmla="*/ 115933 w 157570"/>
                <a:gd name="connsiteY1020" fmla="*/ 241663 h 266155"/>
                <a:gd name="connsiteX1021" fmla="*/ 115117 w 157570"/>
                <a:gd name="connsiteY1021" fmla="*/ 238397 h 266155"/>
                <a:gd name="connsiteX1022" fmla="*/ 115117 w 157570"/>
                <a:gd name="connsiteY1022" fmla="*/ 237581 h 266155"/>
                <a:gd name="connsiteX1023" fmla="*/ 115117 w 157570"/>
                <a:gd name="connsiteY1023" fmla="*/ 236764 h 266155"/>
                <a:gd name="connsiteX1024" fmla="*/ 115933 w 157570"/>
                <a:gd name="connsiteY1024" fmla="*/ 235132 h 266155"/>
                <a:gd name="connsiteX1025" fmla="*/ 116749 w 157570"/>
                <a:gd name="connsiteY1025" fmla="*/ 234315 h 266155"/>
                <a:gd name="connsiteX1026" fmla="*/ 117566 w 157570"/>
                <a:gd name="connsiteY1026" fmla="*/ 233499 h 266155"/>
                <a:gd name="connsiteX1027" fmla="*/ 118382 w 157570"/>
                <a:gd name="connsiteY1027" fmla="*/ 232682 h 266155"/>
                <a:gd name="connsiteX1028" fmla="*/ 118382 w 157570"/>
                <a:gd name="connsiteY1028" fmla="*/ 231866 h 266155"/>
                <a:gd name="connsiteX1029" fmla="*/ 118382 w 157570"/>
                <a:gd name="connsiteY1029" fmla="*/ 231049 h 266155"/>
                <a:gd name="connsiteX1030" fmla="*/ 118382 w 157570"/>
                <a:gd name="connsiteY1030" fmla="*/ 230233 h 266155"/>
                <a:gd name="connsiteX1031" fmla="*/ 116749 w 157570"/>
                <a:gd name="connsiteY1031" fmla="*/ 227784 h 266155"/>
                <a:gd name="connsiteX1032" fmla="*/ 115117 w 157570"/>
                <a:gd name="connsiteY1032" fmla="*/ 226151 h 266155"/>
                <a:gd name="connsiteX1033" fmla="*/ 111851 w 157570"/>
                <a:gd name="connsiteY1033" fmla="*/ 224518 h 266155"/>
                <a:gd name="connsiteX1034" fmla="*/ 111035 w 157570"/>
                <a:gd name="connsiteY1034" fmla="*/ 223701 h 266155"/>
                <a:gd name="connsiteX1035" fmla="*/ 110218 w 157570"/>
                <a:gd name="connsiteY1035" fmla="*/ 222885 h 266155"/>
                <a:gd name="connsiteX1036" fmla="*/ 109402 w 157570"/>
                <a:gd name="connsiteY1036" fmla="*/ 222885 h 266155"/>
                <a:gd name="connsiteX1037" fmla="*/ 108585 w 157570"/>
                <a:gd name="connsiteY1037" fmla="*/ 222885 h 266155"/>
                <a:gd name="connsiteX1038" fmla="*/ 107769 w 157570"/>
                <a:gd name="connsiteY1038" fmla="*/ 222885 h 266155"/>
                <a:gd name="connsiteX1039" fmla="*/ 107769 w 157570"/>
                <a:gd name="connsiteY1039" fmla="*/ 223701 h 266155"/>
                <a:gd name="connsiteX1040" fmla="*/ 107769 w 157570"/>
                <a:gd name="connsiteY1040" fmla="*/ 224518 h 266155"/>
                <a:gd name="connsiteX1041" fmla="*/ 107769 w 157570"/>
                <a:gd name="connsiteY1041" fmla="*/ 225334 h 266155"/>
                <a:gd name="connsiteX1042" fmla="*/ 106136 w 157570"/>
                <a:gd name="connsiteY1042" fmla="*/ 229416 h 266155"/>
                <a:gd name="connsiteX1043" fmla="*/ 104503 w 157570"/>
                <a:gd name="connsiteY1043" fmla="*/ 228600 h 266155"/>
                <a:gd name="connsiteX1044" fmla="*/ 102870 w 157570"/>
                <a:gd name="connsiteY1044" fmla="*/ 227784 h 266155"/>
                <a:gd name="connsiteX1045" fmla="*/ 102054 w 157570"/>
                <a:gd name="connsiteY1045" fmla="*/ 226967 h 266155"/>
                <a:gd name="connsiteX1046" fmla="*/ 102054 w 157570"/>
                <a:gd name="connsiteY1046" fmla="*/ 226151 h 266155"/>
                <a:gd name="connsiteX1047" fmla="*/ 102054 w 157570"/>
                <a:gd name="connsiteY1047" fmla="*/ 225334 h 266155"/>
                <a:gd name="connsiteX1048" fmla="*/ 102054 w 157570"/>
                <a:gd name="connsiteY1048" fmla="*/ 224518 h 266155"/>
                <a:gd name="connsiteX1049" fmla="*/ 101237 w 157570"/>
                <a:gd name="connsiteY1049" fmla="*/ 226151 h 266155"/>
                <a:gd name="connsiteX1050" fmla="*/ 100421 w 157570"/>
                <a:gd name="connsiteY1050" fmla="*/ 226967 h 266155"/>
                <a:gd name="connsiteX1051" fmla="*/ 99604 w 157570"/>
                <a:gd name="connsiteY1051" fmla="*/ 226967 h 266155"/>
                <a:gd name="connsiteX1052" fmla="*/ 98788 w 157570"/>
                <a:gd name="connsiteY1052" fmla="*/ 226967 h 266155"/>
                <a:gd name="connsiteX1053" fmla="*/ 98788 w 157570"/>
                <a:gd name="connsiteY1053" fmla="*/ 226151 h 266155"/>
                <a:gd name="connsiteX1054" fmla="*/ 97971 w 157570"/>
                <a:gd name="connsiteY1054" fmla="*/ 223701 h 266155"/>
                <a:gd name="connsiteX1055" fmla="*/ 96338 w 157570"/>
                <a:gd name="connsiteY1055" fmla="*/ 222885 h 266155"/>
                <a:gd name="connsiteX1056" fmla="*/ 94706 w 157570"/>
                <a:gd name="connsiteY1056" fmla="*/ 222885 h 266155"/>
                <a:gd name="connsiteX1057" fmla="*/ 93073 w 157570"/>
                <a:gd name="connsiteY1057" fmla="*/ 224518 h 266155"/>
                <a:gd name="connsiteX1058" fmla="*/ 93073 w 157570"/>
                <a:gd name="connsiteY1058" fmla="*/ 225334 h 266155"/>
                <a:gd name="connsiteX1059" fmla="*/ 92256 w 157570"/>
                <a:gd name="connsiteY1059" fmla="*/ 226967 h 266155"/>
                <a:gd name="connsiteX1060" fmla="*/ 89807 w 157570"/>
                <a:gd name="connsiteY1060" fmla="*/ 230233 h 266155"/>
                <a:gd name="connsiteX1061" fmla="*/ 88991 w 157570"/>
                <a:gd name="connsiteY1061" fmla="*/ 232682 h 266155"/>
                <a:gd name="connsiteX1062" fmla="*/ 87358 w 157570"/>
                <a:gd name="connsiteY1062" fmla="*/ 235132 h 266155"/>
                <a:gd name="connsiteX1063" fmla="*/ 86542 w 157570"/>
                <a:gd name="connsiteY1063" fmla="*/ 235948 h 266155"/>
                <a:gd name="connsiteX1064" fmla="*/ 85725 w 157570"/>
                <a:gd name="connsiteY1064" fmla="*/ 236764 h 266155"/>
                <a:gd name="connsiteX1065" fmla="*/ 84909 w 157570"/>
                <a:gd name="connsiteY1065" fmla="*/ 236764 h 266155"/>
                <a:gd name="connsiteX1066" fmla="*/ 84092 w 157570"/>
                <a:gd name="connsiteY1066" fmla="*/ 235948 h 266155"/>
                <a:gd name="connsiteX1067" fmla="*/ 83276 w 157570"/>
                <a:gd name="connsiteY1067" fmla="*/ 234315 h 266155"/>
                <a:gd name="connsiteX1068" fmla="*/ 83276 w 157570"/>
                <a:gd name="connsiteY1068" fmla="*/ 231866 h 266155"/>
                <a:gd name="connsiteX1069" fmla="*/ 84092 w 157570"/>
                <a:gd name="connsiteY1069" fmla="*/ 230233 h 266155"/>
                <a:gd name="connsiteX1070" fmla="*/ 84909 w 157570"/>
                <a:gd name="connsiteY1070" fmla="*/ 228600 h 266155"/>
                <a:gd name="connsiteX1071" fmla="*/ 85725 w 157570"/>
                <a:gd name="connsiteY1071" fmla="*/ 223701 h 266155"/>
                <a:gd name="connsiteX1072" fmla="*/ 85725 w 157570"/>
                <a:gd name="connsiteY1072" fmla="*/ 222069 h 266155"/>
                <a:gd name="connsiteX1073" fmla="*/ 85725 w 157570"/>
                <a:gd name="connsiteY1073" fmla="*/ 221252 h 266155"/>
                <a:gd name="connsiteX1074" fmla="*/ 87358 w 157570"/>
                <a:gd name="connsiteY1074" fmla="*/ 218803 h 266155"/>
                <a:gd name="connsiteX1075" fmla="*/ 88991 w 157570"/>
                <a:gd name="connsiteY1075" fmla="*/ 217170 h 266155"/>
                <a:gd name="connsiteX1076" fmla="*/ 89807 w 157570"/>
                <a:gd name="connsiteY1076" fmla="*/ 217170 h 266155"/>
                <a:gd name="connsiteX1077" fmla="*/ 93073 w 157570"/>
                <a:gd name="connsiteY1077" fmla="*/ 216354 h 266155"/>
                <a:gd name="connsiteX1078" fmla="*/ 94706 w 157570"/>
                <a:gd name="connsiteY1078" fmla="*/ 215537 h 266155"/>
                <a:gd name="connsiteX1079" fmla="*/ 97155 w 157570"/>
                <a:gd name="connsiteY1079" fmla="*/ 215537 h 266155"/>
                <a:gd name="connsiteX1080" fmla="*/ 98788 w 157570"/>
                <a:gd name="connsiteY1080" fmla="*/ 215537 h 266155"/>
                <a:gd name="connsiteX1081" fmla="*/ 100421 w 157570"/>
                <a:gd name="connsiteY1081" fmla="*/ 214721 h 266155"/>
                <a:gd name="connsiteX1082" fmla="*/ 100421 w 157570"/>
                <a:gd name="connsiteY1082" fmla="*/ 213904 h 266155"/>
                <a:gd name="connsiteX1083" fmla="*/ 100421 w 157570"/>
                <a:gd name="connsiteY1083" fmla="*/ 213088 h 266155"/>
                <a:gd name="connsiteX1084" fmla="*/ 100421 w 157570"/>
                <a:gd name="connsiteY1084" fmla="*/ 212271 h 266155"/>
                <a:gd name="connsiteX1085" fmla="*/ 101237 w 157570"/>
                <a:gd name="connsiteY1085" fmla="*/ 211455 h 266155"/>
                <a:gd name="connsiteX1086" fmla="*/ 102054 w 157570"/>
                <a:gd name="connsiteY1086" fmla="*/ 210639 h 266155"/>
                <a:gd name="connsiteX1087" fmla="*/ 102870 w 157570"/>
                <a:gd name="connsiteY1087" fmla="*/ 209822 h 266155"/>
                <a:gd name="connsiteX1088" fmla="*/ 105319 w 157570"/>
                <a:gd name="connsiteY1088" fmla="*/ 209006 h 266155"/>
                <a:gd name="connsiteX1089" fmla="*/ 106136 w 157570"/>
                <a:gd name="connsiteY1089" fmla="*/ 208189 h 266155"/>
                <a:gd name="connsiteX1090" fmla="*/ 106952 w 157570"/>
                <a:gd name="connsiteY1090" fmla="*/ 207373 h 266155"/>
                <a:gd name="connsiteX1091" fmla="*/ 107769 w 157570"/>
                <a:gd name="connsiteY1091" fmla="*/ 205740 h 266155"/>
                <a:gd name="connsiteX1092" fmla="*/ 108585 w 157570"/>
                <a:gd name="connsiteY1092" fmla="*/ 205740 h 266155"/>
                <a:gd name="connsiteX1093" fmla="*/ 109402 w 157570"/>
                <a:gd name="connsiteY1093" fmla="*/ 206557 h 266155"/>
                <a:gd name="connsiteX1094" fmla="*/ 111035 w 157570"/>
                <a:gd name="connsiteY1094" fmla="*/ 207373 h 266155"/>
                <a:gd name="connsiteX1095" fmla="*/ 112667 w 157570"/>
                <a:gd name="connsiteY1095" fmla="*/ 208189 h 266155"/>
                <a:gd name="connsiteX1096" fmla="*/ 113484 w 157570"/>
                <a:gd name="connsiteY1096" fmla="*/ 209822 h 266155"/>
                <a:gd name="connsiteX1097" fmla="*/ 113484 w 157570"/>
                <a:gd name="connsiteY1097" fmla="*/ 210639 h 266155"/>
                <a:gd name="connsiteX1098" fmla="*/ 113484 w 157570"/>
                <a:gd name="connsiteY1098" fmla="*/ 213904 h 266155"/>
                <a:gd name="connsiteX1099" fmla="*/ 113484 w 157570"/>
                <a:gd name="connsiteY1099" fmla="*/ 214721 h 266155"/>
                <a:gd name="connsiteX1100" fmla="*/ 111851 w 157570"/>
                <a:gd name="connsiteY1100" fmla="*/ 216354 h 266155"/>
                <a:gd name="connsiteX1101" fmla="*/ 112667 w 157570"/>
                <a:gd name="connsiteY1101" fmla="*/ 216354 h 266155"/>
                <a:gd name="connsiteX1102" fmla="*/ 115117 w 157570"/>
                <a:gd name="connsiteY1102" fmla="*/ 214721 h 266155"/>
                <a:gd name="connsiteX1103" fmla="*/ 115933 w 157570"/>
                <a:gd name="connsiteY1103" fmla="*/ 213904 h 266155"/>
                <a:gd name="connsiteX1104" fmla="*/ 118382 w 157570"/>
                <a:gd name="connsiteY1104" fmla="*/ 213088 h 266155"/>
                <a:gd name="connsiteX1105" fmla="*/ 119199 w 157570"/>
                <a:gd name="connsiteY1105" fmla="*/ 212271 h 266155"/>
                <a:gd name="connsiteX1106" fmla="*/ 120015 w 157570"/>
                <a:gd name="connsiteY1106" fmla="*/ 211455 h 266155"/>
                <a:gd name="connsiteX1107" fmla="*/ 120831 w 157570"/>
                <a:gd name="connsiteY1107" fmla="*/ 209822 h 266155"/>
                <a:gd name="connsiteX1108" fmla="*/ 121648 w 157570"/>
                <a:gd name="connsiteY1108" fmla="*/ 208189 h 266155"/>
                <a:gd name="connsiteX1109" fmla="*/ 122464 w 157570"/>
                <a:gd name="connsiteY1109" fmla="*/ 207373 h 266155"/>
                <a:gd name="connsiteX1110" fmla="*/ 123281 w 157570"/>
                <a:gd name="connsiteY1110" fmla="*/ 206557 h 266155"/>
                <a:gd name="connsiteX1111" fmla="*/ 124097 w 157570"/>
                <a:gd name="connsiteY1111" fmla="*/ 206557 h 266155"/>
                <a:gd name="connsiteX1112" fmla="*/ 126546 w 157570"/>
                <a:gd name="connsiteY1112" fmla="*/ 208189 h 266155"/>
                <a:gd name="connsiteX1113" fmla="*/ 128179 w 157570"/>
                <a:gd name="connsiteY1113" fmla="*/ 207373 h 266155"/>
                <a:gd name="connsiteX1114" fmla="*/ 128996 w 157570"/>
                <a:gd name="connsiteY1114" fmla="*/ 204924 h 266155"/>
                <a:gd name="connsiteX1115" fmla="*/ 129812 w 157570"/>
                <a:gd name="connsiteY1115" fmla="*/ 201658 h 266155"/>
                <a:gd name="connsiteX1116" fmla="*/ 129812 w 157570"/>
                <a:gd name="connsiteY1116" fmla="*/ 200841 h 266155"/>
                <a:gd name="connsiteX1117" fmla="*/ 130629 w 157570"/>
                <a:gd name="connsiteY1117" fmla="*/ 200025 h 266155"/>
                <a:gd name="connsiteX1118" fmla="*/ 132262 w 157570"/>
                <a:gd name="connsiteY1118" fmla="*/ 200025 h 266155"/>
                <a:gd name="connsiteX1119" fmla="*/ 133894 w 157570"/>
                <a:gd name="connsiteY1119" fmla="*/ 200841 h 266155"/>
                <a:gd name="connsiteX1120" fmla="*/ 135527 w 157570"/>
                <a:gd name="connsiteY1120" fmla="*/ 200841 h 266155"/>
                <a:gd name="connsiteX1121" fmla="*/ 136344 w 157570"/>
                <a:gd name="connsiteY1121" fmla="*/ 200025 h 266155"/>
                <a:gd name="connsiteX1122" fmla="*/ 137160 w 157570"/>
                <a:gd name="connsiteY1122" fmla="*/ 198392 h 266155"/>
                <a:gd name="connsiteX1123" fmla="*/ 137977 w 157570"/>
                <a:gd name="connsiteY1123" fmla="*/ 198392 h 266155"/>
                <a:gd name="connsiteX1124" fmla="*/ 140426 w 157570"/>
                <a:gd name="connsiteY1124" fmla="*/ 199209 h 266155"/>
                <a:gd name="connsiteX1125" fmla="*/ 142059 w 157570"/>
                <a:gd name="connsiteY1125" fmla="*/ 199209 h 266155"/>
                <a:gd name="connsiteX1126" fmla="*/ 142875 w 157570"/>
                <a:gd name="connsiteY1126" fmla="*/ 196759 h 266155"/>
                <a:gd name="connsiteX1127" fmla="*/ 142875 w 157570"/>
                <a:gd name="connsiteY1127" fmla="*/ 194310 h 266155"/>
                <a:gd name="connsiteX1128" fmla="*/ 141242 w 157570"/>
                <a:gd name="connsiteY1128" fmla="*/ 187779 h 266155"/>
                <a:gd name="connsiteX1129" fmla="*/ 142059 w 157570"/>
                <a:gd name="connsiteY1129" fmla="*/ 186146 h 266155"/>
                <a:gd name="connsiteX1130" fmla="*/ 142875 w 157570"/>
                <a:gd name="connsiteY1130" fmla="*/ 186146 h 266155"/>
                <a:gd name="connsiteX1131" fmla="*/ 144508 w 157570"/>
                <a:gd name="connsiteY1131" fmla="*/ 187779 h 266155"/>
                <a:gd name="connsiteX1132" fmla="*/ 148590 w 157570"/>
                <a:gd name="connsiteY1132" fmla="*/ 190228 h 266155"/>
                <a:gd name="connsiteX1133" fmla="*/ 150223 w 157570"/>
                <a:gd name="connsiteY1133" fmla="*/ 191861 h 266155"/>
                <a:gd name="connsiteX1134" fmla="*/ 148590 w 157570"/>
                <a:gd name="connsiteY1134" fmla="*/ 195943 h 266155"/>
                <a:gd name="connsiteX1135" fmla="*/ 148590 w 157570"/>
                <a:gd name="connsiteY1135" fmla="*/ 191861 h 266155"/>
                <a:gd name="connsiteX1136" fmla="*/ 148590 w 157570"/>
                <a:gd name="connsiteY1136" fmla="*/ 191861 h 266155"/>
                <a:gd name="connsiteX1137" fmla="*/ 148590 w 157570"/>
                <a:gd name="connsiteY1137" fmla="*/ 191861 h 266155"/>
                <a:gd name="connsiteX1138" fmla="*/ 148590 w 157570"/>
                <a:gd name="connsiteY1138" fmla="*/ 189412 h 266155"/>
                <a:gd name="connsiteX1139" fmla="*/ 148590 w 157570"/>
                <a:gd name="connsiteY1139" fmla="*/ 189412 h 266155"/>
                <a:gd name="connsiteX1140" fmla="*/ 149406 w 157570"/>
                <a:gd name="connsiteY1140" fmla="*/ 191044 h 266155"/>
                <a:gd name="connsiteX1141" fmla="*/ 148590 w 157570"/>
                <a:gd name="connsiteY1141" fmla="*/ 191861 h 266155"/>
                <a:gd name="connsiteX1142" fmla="*/ 111035 w 157570"/>
                <a:gd name="connsiteY1142" fmla="*/ 197576 h 266155"/>
                <a:gd name="connsiteX1143" fmla="*/ 111035 w 157570"/>
                <a:gd name="connsiteY1143" fmla="*/ 199209 h 266155"/>
                <a:gd name="connsiteX1144" fmla="*/ 109402 w 157570"/>
                <a:gd name="connsiteY1144" fmla="*/ 200025 h 266155"/>
                <a:gd name="connsiteX1145" fmla="*/ 108585 w 157570"/>
                <a:gd name="connsiteY1145" fmla="*/ 199209 h 266155"/>
                <a:gd name="connsiteX1146" fmla="*/ 107769 w 157570"/>
                <a:gd name="connsiteY1146" fmla="*/ 198392 h 266155"/>
                <a:gd name="connsiteX1147" fmla="*/ 107769 w 157570"/>
                <a:gd name="connsiteY1147" fmla="*/ 198392 h 266155"/>
                <a:gd name="connsiteX1148" fmla="*/ 108585 w 157570"/>
                <a:gd name="connsiteY1148" fmla="*/ 198392 h 266155"/>
                <a:gd name="connsiteX1149" fmla="*/ 110218 w 157570"/>
                <a:gd name="connsiteY1149" fmla="*/ 197576 h 266155"/>
                <a:gd name="connsiteX1150" fmla="*/ 111035 w 157570"/>
                <a:gd name="connsiteY1150" fmla="*/ 197576 h 266155"/>
                <a:gd name="connsiteX1151" fmla="*/ 111035 w 157570"/>
                <a:gd name="connsiteY1151" fmla="*/ 197576 h 266155"/>
                <a:gd name="connsiteX1152" fmla="*/ 128996 w 157570"/>
                <a:gd name="connsiteY1152" fmla="*/ 199209 h 266155"/>
                <a:gd name="connsiteX1153" fmla="*/ 128179 w 157570"/>
                <a:gd name="connsiteY1153" fmla="*/ 200025 h 266155"/>
                <a:gd name="connsiteX1154" fmla="*/ 126546 w 157570"/>
                <a:gd name="connsiteY1154" fmla="*/ 199209 h 266155"/>
                <a:gd name="connsiteX1155" fmla="*/ 125730 w 157570"/>
                <a:gd name="connsiteY1155" fmla="*/ 198392 h 266155"/>
                <a:gd name="connsiteX1156" fmla="*/ 125730 w 157570"/>
                <a:gd name="connsiteY1156" fmla="*/ 197576 h 266155"/>
                <a:gd name="connsiteX1157" fmla="*/ 126546 w 157570"/>
                <a:gd name="connsiteY1157" fmla="*/ 197576 h 266155"/>
                <a:gd name="connsiteX1158" fmla="*/ 127363 w 157570"/>
                <a:gd name="connsiteY1158" fmla="*/ 197576 h 266155"/>
                <a:gd name="connsiteX1159" fmla="*/ 128996 w 157570"/>
                <a:gd name="connsiteY1159" fmla="*/ 199209 h 266155"/>
                <a:gd name="connsiteX1160" fmla="*/ 128996 w 157570"/>
                <a:gd name="connsiteY1160" fmla="*/ 199209 h 266155"/>
                <a:gd name="connsiteX1161" fmla="*/ 5715 w 157570"/>
                <a:gd name="connsiteY1161" fmla="*/ 214721 h 266155"/>
                <a:gd name="connsiteX1162" fmla="*/ 4899 w 157570"/>
                <a:gd name="connsiteY1162" fmla="*/ 214721 h 266155"/>
                <a:gd name="connsiteX1163" fmla="*/ 4899 w 157570"/>
                <a:gd name="connsiteY1163" fmla="*/ 213904 h 266155"/>
                <a:gd name="connsiteX1164" fmla="*/ 4899 w 157570"/>
                <a:gd name="connsiteY1164" fmla="*/ 213088 h 266155"/>
                <a:gd name="connsiteX1165" fmla="*/ 5715 w 157570"/>
                <a:gd name="connsiteY1165" fmla="*/ 213088 h 266155"/>
                <a:gd name="connsiteX1166" fmla="*/ 5715 w 157570"/>
                <a:gd name="connsiteY1166" fmla="*/ 213088 h 266155"/>
                <a:gd name="connsiteX1167" fmla="*/ 5715 w 157570"/>
                <a:gd name="connsiteY1167" fmla="*/ 214721 h 266155"/>
                <a:gd name="connsiteX1168" fmla="*/ 1633 w 157570"/>
                <a:gd name="connsiteY1168" fmla="*/ 219619 h 266155"/>
                <a:gd name="connsiteX1169" fmla="*/ 817 w 157570"/>
                <a:gd name="connsiteY1169" fmla="*/ 221252 h 266155"/>
                <a:gd name="connsiteX1170" fmla="*/ 0 w 157570"/>
                <a:gd name="connsiteY1170" fmla="*/ 219619 h 266155"/>
                <a:gd name="connsiteX1171" fmla="*/ 0 w 157570"/>
                <a:gd name="connsiteY1171" fmla="*/ 217987 h 266155"/>
                <a:gd name="connsiteX1172" fmla="*/ 0 w 157570"/>
                <a:gd name="connsiteY1172" fmla="*/ 217170 h 266155"/>
                <a:gd name="connsiteX1173" fmla="*/ 1633 w 157570"/>
                <a:gd name="connsiteY1173" fmla="*/ 217170 h 266155"/>
                <a:gd name="connsiteX1174" fmla="*/ 1633 w 157570"/>
                <a:gd name="connsiteY1174" fmla="*/ 219619 h 266155"/>
                <a:gd name="connsiteX1175" fmla="*/ 97971 w 157570"/>
                <a:gd name="connsiteY1175" fmla="*/ 227784 h 266155"/>
                <a:gd name="connsiteX1176" fmla="*/ 97971 w 157570"/>
                <a:gd name="connsiteY1176" fmla="*/ 227784 h 266155"/>
                <a:gd name="connsiteX1177" fmla="*/ 97971 w 157570"/>
                <a:gd name="connsiteY1177" fmla="*/ 227784 h 266155"/>
                <a:gd name="connsiteX1178" fmla="*/ 96338 w 157570"/>
                <a:gd name="connsiteY1178" fmla="*/ 229416 h 266155"/>
                <a:gd name="connsiteX1179" fmla="*/ 95522 w 157570"/>
                <a:gd name="connsiteY1179" fmla="*/ 229416 h 266155"/>
                <a:gd name="connsiteX1180" fmla="*/ 95522 w 157570"/>
                <a:gd name="connsiteY1180" fmla="*/ 227784 h 266155"/>
                <a:gd name="connsiteX1181" fmla="*/ 96338 w 157570"/>
                <a:gd name="connsiteY1181" fmla="*/ 226967 h 266155"/>
                <a:gd name="connsiteX1182" fmla="*/ 97155 w 157570"/>
                <a:gd name="connsiteY1182" fmla="*/ 227784 h 266155"/>
                <a:gd name="connsiteX1183" fmla="*/ 97971 w 157570"/>
                <a:gd name="connsiteY1183" fmla="*/ 227784 h 266155"/>
                <a:gd name="connsiteX1184" fmla="*/ 97971 w 157570"/>
                <a:gd name="connsiteY1184" fmla="*/ 227784 h 266155"/>
                <a:gd name="connsiteX1185" fmla="*/ 145324 w 157570"/>
                <a:gd name="connsiteY1185" fmla="*/ 235132 h 266155"/>
                <a:gd name="connsiteX1186" fmla="*/ 145324 w 157570"/>
                <a:gd name="connsiteY1186" fmla="*/ 235948 h 266155"/>
                <a:gd name="connsiteX1187" fmla="*/ 144508 w 157570"/>
                <a:gd name="connsiteY1187" fmla="*/ 233499 h 266155"/>
                <a:gd name="connsiteX1188" fmla="*/ 144508 w 157570"/>
                <a:gd name="connsiteY1188" fmla="*/ 232682 h 266155"/>
                <a:gd name="connsiteX1189" fmla="*/ 145324 w 157570"/>
                <a:gd name="connsiteY1189" fmla="*/ 231049 h 266155"/>
                <a:gd name="connsiteX1190" fmla="*/ 146141 w 157570"/>
                <a:gd name="connsiteY1190" fmla="*/ 231866 h 266155"/>
                <a:gd name="connsiteX1191" fmla="*/ 145324 w 157570"/>
                <a:gd name="connsiteY1191" fmla="*/ 235132 h 266155"/>
                <a:gd name="connsiteX1192" fmla="*/ 84092 w 157570"/>
                <a:gd name="connsiteY1192" fmla="*/ 244112 h 266155"/>
                <a:gd name="connsiteX1193" fmla="*/ 82460 w 157570"/>
                <a:gd name="connsiteY1193" fmla="*/ 244112 h 266155"/>
                <a:gd name="connsiteX1194" fmla="*/ 81643 w 157570"/>
                <a:gd name="connsiteY1194" fmla="*/ 244112 h 266155"/>
                <a:gd name="connsiteX1195" fmla="*/ 80010 w 157570"/>
                <a:gd name="connsiteY1195" fmla="*/ 242479 h 266155"/>
                <a:gd name="connsiteX1196" fmla="*/ 80010 w 157570"/>
                <a:gd name="connsiteY1196" fmla="*/ 241663 h 266155"/>
                <a:gd name="connsiteX1197" fmla="*/ 79194 w 157570"/>
                <a:gd name="connsiteY1197" fmla="*/ 240846 h 266155"/>
                <a:gd name="connsiteX1198" fmla="*/ 79194 w 157570"/>
                <a:gd name="connsiteY1198" fmla="*/ 240030 h 266155"/>
                <a:gd name="connsiteX1199" fmla="*/ 80827 w 157570"/>
                <a:gd name="connsiteY1199" fmla="*/ 240030 h 266155"/>
                <a:gd name="connsiteX1200" fmla="*/ 83276 w 157570"/>
                <a:gd name="connsiteY1200" fmla="*/ 239214 h 266155"/>
                <a:gd name="connsiteX1201" fmla="*/ 87358 w 157570"/>
                <a:gd name="connsiteY1201" fmla="*/ 240846 h 266155"/>
                <a:gd name="connsiteX1202" fmla="*/ 88174 w 157570"/>
                <a:gd name="connsiteY1202" fmla="*/ 241663 h 266155"/>
                <a:gd name="connsiteX1203" fmla="*/ 87358 w 157570"/>
                <a:gd name="connsiteY1203" fmla="*/ 241663 h 266155"/>
                <a:gd name="connsiteX1204" fmla="*/ 86542 w 157570"/>
                <a:gd name="connsiteY1204" fmla="*/ 243296 h 266155"/>
                <a:gd name="connsiteX1205" fmla="*/ 84092 w 157570"/>
                <a:gd name="connsiteY1205" fmla="*/ 244112 h 266155"/>
                <a:gd name="connsiteX1206" fmla="*/ 68580 w 157570"/>
                <a:gd name="connsiteY1206" fmla="*/ 249827 h 266155"/>
                <a:gd name="connsiteX1207" fmla="*/ 69396 w 157570"/>
                <a:gd name="connsiteY1207" fmla="*/ 250644 h 266155"/>
                <a:gd name="connsiteX1208" fmla="*/ 70213 w 157570"/>
                <a:gd name="connsiteY1208" fmla="*/ 250644 h 266155"/>
                <a:gd name="connsiteX1209" fmla="*/ 71846 w 157570"/>
                <a:gd name="connsiteY1209" fmla="*/ 250644 h 266155"/>
                <a:gd name="connsiteX1210" fmla="*/ 71846 w 157570"/>
                <a:gd name="connsiteY1210" fmla="*/ 251460 h 266155"/>
                <a:gd name="connsiteX1211" fmla="*/ 71846 w 157570"/>
                <a:gd name="connsiteY1211" fmla="*/ 251460 h 266155"/>
                <a:gd name="connsiteX1212" fmla="*/ 70213 w 157570"/>
                <a:gd name="connsiteY1212" fmla="*/ 252276 h 266155"/>
                <a:gd name="connsiteX1213" fmla="*/ 68580 w 157570"/>
                <a:gd name="connsiteY1213" fmla="*/ 251460 h 266155"/>
                <a:gd name="connsiteX1214" fmla="*/ 66131 w 157570"/>
                <a:gd name="connsiteY1214" fmla="*/ 252276 h 266155"/>
                <a:gd name="connsiteX1215" fmla="*/ 65314 w 157570"/>
                <a:gd name="connsiteY1215" fmla="*/ 251460 h 266155"/>
                <a:gd name="connsiteX1216" fmla="*/ 63681 w 157570"/>
                <a:gd name="connsiteY1216" fmla="*/ 252276 h 266155"/>
                <a:gd name="connsiteX1217" fmla="*/ 62865 w 157570"/>
                <a:gd name="connsiteY1217" fmla="*/ 251460 h 266155"/>
                <a:gd name="connsiteX1218" fmla="*/ 62865 w 157570"/>
                <a:gd name="connsiteY1218" fmla="*/ 250644 h 266155"/>
                <a:gd name="connsiteX1219" fmla="*/ 65314 w 157570"/>
                <a:gd name="connsiteY1219" fmla="*/ 249011 h 266155"/>
                <a:gd name="connsiteX1220" fmla="*/ 68580 w 157570"/>
                <a:gd name="connsiteY1220" fmla="*/ 249827 h 266155"/>
                <a:gd name="connsiteX1221" fmla="*/ 53885 w 157570"/>
                <a:gd name="connsiteY1221" fmla="*/ 263707 h 266155"/>
                <a:gd name="connsiteX1222" fmla="*/ 53068 w 157570"/>
                <a:gd name="connsiteY1222" fmla="*/ 264523 h 266155"/>
                <a:gd name="connsiteX1223" fmla="*/ 52252 w 157570"/>
                <a:gd name="connsiteY1223" fmla="*/ 265339 h 266155"/>
                <a:gd name="connsiteX1224" fmla="*/ 51435 w 157570"/>
                <a:gd name="connsiteY1224" fmla="*/ 265339 h 266155"/>
                <a:gd name="connsiteX1225" fmla="*/ 50619 w 157570"/>
                <a:gd name="connsiteY1225" fmla="*/ 264523 h 266155"/>
                <a:gd name="connsiteX1226" fmla="*/ 50619 w 157570"/>
                <a:gd name="connsiteY1226" fmla="*/ 265339 h 266155"/>
                <a:gd name="connsiteX1227" fmla="*/ 48986 w 157570"/>
                <a:gd name="connsiteY1227" fmla="*/ 265339 h 266155"/>
                <a:gd name="connsiteX1228" fmla="*/ 48169 w 157570"/>
                <a:gd name="connsiteY1228" fmla="*/ 266156 h 266155"/>
                <a:gd name="connsiteX1229" fmla="*/ 46537 w 157570"/>
                <a:gd name="connsiteY1229" fmla="*/ 266156 h 266155"/>
                <a:gd name="connsiteX1230" fmla="*/ 45720 w 157570"/>
                <a:gd name="connsiteY1230" fmla="*/ 266156 h 266155"/>
                <a:gd name="connsiteX1231" fmla="*/ 45720 w 157570"/>
                <a:gd name="connsiteY1231" fmla="*/ 265339 h 266155"/>
                <a:gd name="connsiteX1232" fmla="*/ 48169 w 157570"/>
                <a:gd name="connsiteY1232" fmla="*/ 263707 h 266155"/>
                <a:gd name="connsiteX1233" fmla="*/ 49802 w 157570"/>
                <a:gd name="connsiteY1233" fmla="*/ 262890 h 266155"/>
                <a:gd name="connsiteX1234" fmla="*/ 51435 w 157570"/>
                <a:gd name="connsiteY1234" fmla="*/ 262074 h 266155"/>
                <a:gd name="connsiteX1235" fmla="*/ 52252 w 157570"/>
                <a:gd name="connsiteY1235" fmla="*/ 262074 h 266155"/>
                <a:gd name="connsiteX1236" fmla="*/ 53885 w 157570"/>
                <a:gd name="connsiteY1236" fmla="*/ 263707 h 266155"/>
                <a:gd name="connsiteX1237" fmla="*/ 53885 w 157570"/>
                <a:gd name="connsiteY1237" fmla="*/ 263707 h 266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Lst>
              <a:rect l="l" t="t" r="r" b="b"/>
              <a:pathLst>
                <a:path w="157570" h="266155">
                  <a:moveTo>
                    <a:pt x="80827" y="816"/>
                  </a:moveTo>
                  <a:lnTo>
                    <a:pt x="80010" y="2449"/>
                  </a:lnTo>
                  <a:lnTo>
                    <a:pt x="79194" y="2449"/>
                  </a:lnTo>
                  <a:lnTo>
                    <a:pt x="79194" y="1633"/>
                  </a:lnTo>
                  <a:lnTo>
                    <a:pt x="80010" y="0"/>
                  </a:lnTo>
                  <a:lnTo>
                    <a:pt x="80010" y="0"/>
                  </a:lnTo>
                  <a:lnTo>
                    <a:pt x="80827" y="816"/>
                  </a:lnTo>
                  <a:close/>
                  <a:moveTo>
                    <a:pt x="81643" y="8164"/>
                  </a:moveTo>
                  <a:lnTo>
                    <a:pt x="81643" y="8164"/>
                  </a:lnTo>
                  <a:lnTo>
                    <a:pt x="81643" y="8164"/>
                  </a:lnTo>
                  <a:lnTo>
                    <a:pt x="81643" y="6532"/>
                  </a:lnTo>
                  <a:lnTo>
                    <a:pt x="82460" y="5715"/>
                  </a:lnTo>
                  <a:lnTo>
                    <a:pt x="83276" y="5715"/>
                  </a:lnTo>
                  <a:lnTo>
                    <a:pt x="81643" y="8164"/>
                  </a:lnTo>
                  <a:close/>
                  <a:moveTo>
                    <a:pt x="74295" y="25309"/>
                  </a:moveTo>
                  <a:lnTo>
                    <a:pt x="74295" y="26942"/>
                  </a:lnTo>
                  <a:lnTo>
                    <a:pt x="73479" y="26942"/>
                  </a:lnTo>
                  <a:lnTo>
                    <a:pt x="71846" y="26126"/>
                  </a:lnTo>
                  <a:lnTo>
                    <a:pt x="71846" y="25309"/>
                  </a:lnTo>
                  <a:lnTo>
                    <a:pt x="71846" y="25309"/>
                  </a:lnTo>
                  <a:lnTo>
                    <a:pt x="71846" y="25309"/>
                  </a:lnTo>
                  <a:lnTo>
                    <a:pt x="74295" y="25309"/>
                  </a:lnTo>
                  <a:close/>
                  <a:moveTo>
                    <a:pt x="70213" y="30208"/>
                  </a:moveTo>
                  <a:lnTo>
                    <a:pt x="70213" y="31024"/>
                  </a:lnTo>
                  <a:lnTo>
                    <a:pt x="69396" y="30208"/>
                  </a:lnTo>
                  <a:lnTo>
                    <a:pt x="69396" y="29391"/>
                  </a:lnTo>
                  <a:lnTo>
                    <a:pt x="69396" y="28575"/>
                  </a:lnTo>
                  <a:lnTo>
                    <a:pt x="69396" y="27759"/>
                  </a:lnTo>
                  <a:lnTo>
                    <a:pt x="70213" y="28575"/>
                  </a:lnTo>
                  <a:lnTo>
                    <a:pt x="70213" y="30208"/>
                  </a:lnTo>
                  <a:close/>
                  <a:moveTo>
                    <a:pt x="81643" y="33474"/>
                  </a:moveTo>
                  <a:lnTo>
                    <a:pt x="80827" y="35107"/>
                  </a:lnTo>
                  <a:lnTo>
                    <a:pt x="80010" y="35107"/>
                  </a:lnTo>
                  <a:lnTo>
                    <a:pt x="80827" y="34290"/>
                  </a:lnTo>
                  <a:lnTo>
                    <a:pt x="80827" y="33474"/>
                  </a:lnTo>
                  <a:lnTo>
                    <a:pt x="81643" y="32657"/>
                  </a:lnTo>
                  <a:lnTo>
                    <a:pt x="82460" y="32657"/>
                  </a:lnTo>
                  <a:lnTo>
                    <a:pt x="83276" y="33474"/>
                  </a:lnTo>
                  <a:lnTo>
                    <a:pt x="81643" y="33474"/>
                  </a:lnTo>
                  <a:close/>
                  <a:moveTo>
                    <a:pt x="67763" y="38372"/>
                  </a:moveTo>
                  <a:lnTo>
                    <a:pt x="70213" y="39189"/>
                  </a:lnTo>
                  <a:lnTo>
                    <a:pt x="75928" y="42454"/>
                  </a:lnTo>
                  <a:lnTo>
                    <a:pt x="78377" y="43271"/>
                  </a:lnTo>
                  <a:lnTo>
                    <a:pt x="80827" y="44087"/>
                  </a:lnTo>
                  <a:lnTo>
                    <a:pt x="82460" y="44087"/>
                  </a:lnTo>
                  <a:lnTo>
                    <a:pt x="84092" y="43271"/>
                  </a:lnTo>
                  <a:lnTo>
                    <a:pt x="84909" y="42454"/>
                  </a:lnTo>
                  <a:lnTo>
                    <a:pt x="85725" y="40821"/>
                  </a:lnTo>
                  <a:lnTo>
                    <a:pt x="87358" y="40821"/>
                  </a:lnTo>
                  <a:lnTo>
                    <a:pt x="88174" y="41638"/>
                  </a:lnTo>
                  <a:lnTo>
                    <a:pt x="88991" y="42454"/>
                  </a:lnTo>
                  <a:lnTo>
                    <a:pt x="88991" y="44087"/>
                  </a:lnTo>
                  <a:lnTo>
                    <a:pt x="88991" y="45720"/>
                  </a:lnTo>
                  <a:lnTo>
                    <a:pt x="88174" y="47353"/>
                  </a:lnTo>
                  <a:lnTo>
                    <a:pt x="87358" y="48986"/>
                  </a:lnTo>
                  <a:lnTo>
                    <a:pt x="86542" y="54701"/>
                  </a:lnTo>
                  <a:lnTo>
                    <a:pt x="86542" y="56334"/>
                  </a:lnTo>
                  <a:lnTo>
                    <a:pt x="86542" y="57966"/>
                  </a:lnTo>
                  <a:lnTo>
                    <a:pt x="87358" y="60416"/>
                  </a:lnTo>
                  <a:lnTo>
                    <a:pt x="88174" y="61232"/>
                  </a:lnTo>
                  <a:lnTo>
                    <a:pt x="89807" y="62049"/>
                  </a:lnTo>
                  <a:lnTo>
                    <a:pt x="90624" y="62865"/>
                  </a:lnTo>
                  <a:lnTo>
                    <a:pt x="90624" y="63682"/>
                  </a:lnTo>
                  <a:lnTo>
                    <a:pt x="90624" y="64498"/>
                  </a:lnTo>
                  <a:lnTo>
                    <a:pt x="91440" y="64498"/>
                  </a:lnTo>
                  <a:lnTo>
                    <a:pt x="92256" y="65314"/>
                  </a:lnTo>
                  <a:lnTo>
                    <a:pt x="92256" y="66131"/>
                  </a:lnTo>
                  <a:lnTo>
                    <a:pt x="91440" y="66947"/>
                  </a:lnTo>
                  <a:lnTo>
                    <a:pt x="90624" y="70213"/>
                  </a:lnTo>
                  <a:lnTo>
                    <a:pt x="87358" y="76744"/>
                  </a:lnTo>
                  <a:lnTo>
                    <a:pt x="87358" y="78377"/>
                  </a:lnTo>
                  <a:lnTo>
                    <a:pt x="85725" y="80826"/>
                  </a:lnTo>
                  <a:lnTo>
                    <a:pt x="83276" y="81643"/>
                  </a:lnTo>
                  <a:lnTo>
                    <a:pt x="79194" y="82459"/>
                  </a:lnTo>
                  <a:lnTo>
                    <a:pt x="77561" y="83276"/>
                  </a:lnTo>
                  <a:lnTo>
                    <a:pt x="75928" y="84909"/>
                  </a:lnTo>
                  <a:lnTo>
                    <a:pt x="75112" y="86541"/>
                  </a:lnTo>
                  <a:lnTo>
                    <a:pt x="75928" y="87358"/>
                  </a:lnTo>
                  <a:lnTo>
                    <a:pt x="75928" y="88174"/>
                  </a:lnTo>
                  <a:lnTo>
                    <a:pt x="75928" y="88991"/>
                  </a:lnTo>
                  <a:lnTo>
                    <a:pt x="75112" y="89807"/>
                  </a:lnTo>
                  <a:lnTo>
                    <a:pt x="73479" y="91440"/>
                  </a:lnTo>
                  <a:lnTo>
                    <a:pt x="72662" y="93073"/>
                  </a:lnTo>
                  <a:lnTo>
                    <a:pt x="71846" y="93889"/>
                  </a:lnTo>
                  <a:lnTo>
                    <a:pt x="71846" y="94706"/>
                  </a:lnTo>
                  <a:lnTo>
                    <a:pt x="71846" y="95522"/>
                  </a:lnTo>
                  <a:lnTo>
                    <a:pt x="72662" y="96339"/>
                  </a:lnTo>
                  <a:lnTo>
                    <a:pt x="74295" y="100421"/>
                  </a:lnTo>
                  <a:lnTo>
                    <a:pt x="75928" y="103687"/>
                  </a:lnTo>
                  <a:lnTo>
                    <a:pt x="76744" y="104503"/>
                  </a:lnTo>
                  <a:lnTo>
                    <a:pt x="76744" y="105319"/>
                  </a:lnTo>
                  <a:lnTo>
                    <a:pt x="75928" y="106136"/>
                  </a:lnTo>
                  <a:lnTo>
                    <a:pt x="75928" y="107769"/>
                  </a:lnTo>
                  <a:lnTo>
                    <a:pt x="75928" y="109401"/>
                  </a:lnTo>
                  <a:lnTo>
                    <a:pt x="77561" y="113484"/>
                  </a:lnTo>
                  <a:lnTo>
                    <a:pt x="77561" y="114300"/>
                  </a:lnTo>
                  <a:lnTo>
                    <a:pt x="78377" y="115116"/>
                  </a:lnTo>
                  <a:lnTo>
                    <a:pt x="79194" y="115933"/>
                  </a:lnTo>
                  <a:lnTo>
                    <a:pt x="80010" y="116749"/>
                  </a:lnTo>
                  <a:lnTo>
                    <a:pt x="82460" y="118382"/>
                  </a:lnTo>
                  <a:lnTo>
                    <a:pt x="83276" y="118382"/>
                  </a:lnTo>
                  <a:lnTo>
                    <a:pt x="84092" y="118382"/>
                  </a:lnTo>
                  <a:lnTo>
                    <a:pt x="84092" y="117566"/>
                  </a:lnTo>
                  <a:lnTo>
                    <a:pt x="84909" y="117566"/>
                  </a:lnTo>
                  <a:lnTo>
                    <a:pt x="84909" y="116749"/>
                  </a:lnTo>
                  <a:lnTo>
                    <a:pt x="84092" y="115933"/>
                  </a:lnTo>
                  <a:lnTo>
                    <a:pt x="84092" y="115116"/>
                  </a:lnTo>
                  <a:lnTo>
                    <a:pt x="84909" y="114300"/>
                  </a:lnTo>
                  <a:lnTo>
                    <a:pt x="85725" y="114300"/>
                  </a:lnTo>
                  <a:lnTo>
                    <a:pt x="87358" y="112667"/>
                  </a:lnTo>
                  <a:lnTo>
                    <a:pt x="88991" y="111851"/>
                  </a:lnTo>
                  <a:lnTo>
                    <a:pt x="91440" y="111851"/>
                  </a:lnTo>
                  <a:lnTo>
                    <a:pt x="93889" y="112667"/>
                  </a:lnTo>
                  <a:lnTo>
                    <a:pt x="95522" y="113484"/>
                  </a:lnTo>
                  <a:lnTo>
                    <a:pt x="97155" y="114300"/>
                  </a:lnTo>
                  <a:lnTo>
                    <a:pt x="98788" y="115933"/>
                  </a:lnTo>
                  <a:lnTo>
                    <a:pt x="99604" y="117566"/>
                  </a:lnTo>
                  <a:lnTo>
                    <a:pt x="99604" y="118382"/>
                  </a:lnTo>
                  <a:lnTo>
                    <a:pt x="99604" y="119199"/>
                  </a:lnTo>
                  <a:lnTo>
                    <a:pt x="99604" y="120015"/>
                  </a:lnTo>
                  <a:lnTo>
                    <a:pt x="100421" y="120832"/>
                  </a:lnTo>
                  <a:lnTo>
                    <a:pt x="102870" y="120832"/>
                  </a:lnTo>
                  <a:lnTo>
                    <a:pt x="103687" y="119199"/>
                  </a:lnTo>
                  <a:lnTo>
                    <a:pt x="103687" y="117566"/>
                  </a:lnTo>
                  <a:lnTo>
                    <a:pt x="102870" y="116749"/>
                  </a:lnTo>
                  <a:lnTo>
                    <a:pt x="102870" y="115933"/>
                  </a:lnTo>
                  <a:lnTo>
                    <a:pt x="103687" y="115116"/>
                  </a:lnTo>
                  <a:lnTo>
                    <a:pt x="104503" y="115933"/>
                  </a:lnTo>
                  <a:lnTo>
                    <a:pt x="105319" y="116749"/>
                  </a:lnTo>
                  <a:lnTo>
                    <a:pt x="108585" y="117566"/>
                  </a:lnTo>
                  <a:lnTo>
                    <a:pt x="109402" y="117566"/>
                  </a:lnTo>
                  <a:lnTo>
                    <a:pt x="110218" y="117566"/>
                  </a:lnTo>
                  <a:lnTo>
                    <a:pt x="111851" y="118382"/>
                  </a:lnTo>
                  <a:lnTo>
                    <a:pt x="112667" y="119199"/>
                  </a:lnTo>
                  <a:lnTo>
                    <a:pt x="111851" y="120832"/>
                  </a:lnTo>
                  <a:lnTo>
                    <a:pt x="108585" y="120832"/>
                  </a:lnTo>
                  <a:lnTo>
                    <a:pt x="107769" y="121648"/>
                  </a:lnTo>
                  <a:lnTo>
                    <a:pt x="108585" y="123281"/>
                  </a:lnTo>
                  <a:lnTo>
                    <a:pt x="110218" y="124914"/>
                  </a:lnTo>
                  <a:lnTo>
                    <a:pt x="111035" y="126546"/>
                  </a:lnTo>
                  <a:lnTo>
                    <a:pt x="111851" y="128179"/>
                  </a:lnTo>
                  <a:lnTo>
                    <a:pt x="111851" y="129812"/>
                  </a:lnTo>
                  <a:lnTo>
                    <a:pt x="111035" y="131445"/>
                  </a:lnTo>
                  <a:lnTo>
                    <a:pt x="112667" y="131445"/>
                  </a:lnTo>
                  <a:lnTo>
                    <a:pt x="114300" y="131445"/>
                  </a:lnTo>
                  <a:lnTo>
                    <a:pt x="115933" y="132262"/>
                  </a:lnTo>
                  <a:lnTo>
                    <a:pt x="116749" y="132262"/>
                  </a:lnTo>
                  <a:lnTo>
                    <a:pt x="117566" y="132262"/>
                  </a:lnTo>
                  <a:lnTo>
                    <a:pt x="117566" y="136344"/>
                  </a:lnTo>
                  <a:lnTo>
                    <a:pt x="115933" y="140426"/>
                  </a:lnTo>
                  <a:lnTo>
                    <a:pt x="114300" y="139609"/>
                  </a:lnTo>
                  <a:lnTo>
                    <a:pt x="112667" y="137976"/>
                  </a:lnTo>
                  <a:lnTo>
                    <a:pt x="112667" y="136344"/>
                  </a:lnTo>
                  <a:lnTo>
                    <a:pt x="113484" y="134711"/>
                  </a:lnTo>
                  <a:lnTo>
                    <a:pt x="112667" y="134711"/>
                  </a:lnTo>
                  <a:lnTo>
                    <a:pt x="111851" y="134711"/>
                  </a:lnTo>
                  <a:lnTo>
                    <a:pt x="111035" y="135527"/>
                  </a:lnTo>
                  <a:lnTo>
                    <a:pt x="110218" y="135527"/>
                  </a:lnTo>
                  <a:lnTo>
                    <a:pt x="108585" y="135527"/>
                  </a:lnTo>
                  <a:lnTo>
                    <a:pt x="104503" y="133078"/>
                  </a:lnTo>
                  <a:lnTo>
                    <a:pt x="102870" y="133078"/>
                  </a:lnTo>
                  <a:lnTo>
                    <a:pt x="102870" y="132262"/>
                  </a:lnTo>
                  <a:lnTo>
                    <a:pt x="102870" y="130629"/>
                  </a:lnTo>
                  <a:lnTo>
                    <a:pt x="101237" y="128179"/>
                  </a:lnTo>
                  <a:lnTo>
                    <a:pt x="101237" y="127363"/>
                  </a:lnTo>
                  <a:lnTo>
                    <a:pt x="100421" y="126546"/>
                  </a:lnTo>
                  <a:lnTo>
                    <a:pt x="96338" y="124097"/>
                  </a:lnTo>
                  <a:lnTo>
                    <a:pt x="95522" y="123281"/>
                  </a:lnTo>
                  <a:lnTo>
                    <a:pt x="93889" y="121648"/>
                  </a:lnTo>
                  <a:lnTo>
                    <a:pt x="90624" y="118382"/>
                  </a:lnTo>
                  <a:lnTo>
                    <a:pt x="89807" y="118382"/>
                  </a:lnTo>
                  <a:lnTo>
                    <a:pt x="88991" y="118382"/>
                  </a:lnTo>
                  <a:lnTo>
                    <a:pt x="88991" y="119199"/>
                  </a:lnTo>
                  <a:lnTo>
                    <a:pt x="89807" y="120015"/>
                  </a:lnTo>
                  <a:lnTo>
                    <a:pt x="89807" y="120832"/>
                  </a:lnTo>
                  <a:lnTo>
                    <a:pt x="89807" y="121648"/>
                  </a:lnTo>
                  <a:lnTo>
                    <a:pt x="89807" y="122464"/>
                  </a:lnTo>
                  <a:lnTo>
                    <a:pt x="91440" y="124097"/>
                  </a:lnTo>
                  <a:lnTo>
                    <a:pt x="91440" y="124914"/>
                  </a:lnTo>
                  <a:lnTo>
                    <a:pt x="92256" y="127363"/>
                  </a:lnTo>
                  <a:lnTo>
                    <a:pt x="92256" y="129812"/>
                  </a:lnTo>
                  <a:lnTo>
                    <a:pt x="90624" y="130629"/>
                  </a:lnTo>
                  <a:lnTo>
                    <a:pt x="88991" y="129812"/>
                  </a:lnTo>
                  <a:lnTo>
                    <a:pt x="88991" y="128996"/>
                  </a:lnTo>
                  <a:lnTo>
                    <a:pt x="88991" y="128179"/>
                  </a:lnTo>
                  <a:lnTo>
                    <a:pt x="87358" y="125730"/>
                  </a:lnTo>
                  <a:lnTo>
                    <a:pt x="86542" y="124914"/>
                  </a:lnTo>
                  <a:lnTo>
                    <a:pt x="84092" y="122464"/>
                  </a:lnTo>
                  <a:lnTo>
                    <a:pt x="81643" y="120015"/>
                  </a:lnTo>
                  <a:lnTo>
                    <a:pt x="76744" y="117566"/>
                  </a:lnTo>
                  <a:lnTo>
                    <a:pt x="75928" y="117566"/>
                  </a:lnTo>
                  <a:lnTo>
                    <a:pt x="75112" y="117566"/>
                  </a:lnTo>
                  <a:lnTo>
                    <a:pt x="74295" y="117566"/>
                  </a:lnTo>
                  <a:lnTo>
                    <a:pt x="71846" y="119199"/>
                  </a:lnTo>
                  <a:lnTo>
                    <a:pt x="71029" y="120015"/>
                  </a:lnTo>
                  <a:lnTo>
                    <a:pt x="71029" y="121648"/>
                  </a:lnTo>
                  <a:lnTo>
                    <a:pt x="69396" y="122464"/>
                  </a:lnTo>
                  <a:lnTo>
                    <a:pt x="66947" y="122464"/>
                  </a:lnTo>
                  <a:lnTo>
                    <a:pt x="65314" y="121648"/>
                  </a:lnTo>
                  <a:lnTo>
                    <a:pt x="63681" y="120015"/>
                  </a:lnTo>
                  <a:lnTo>
                    <a:pt x="62865" y="120015"/>
                  </a:lnTo>
                  <a:lnTo>
                    <a:pt x="61232" y="117566"/>
                  </a:lnTo>
                  <a:lnTo>
                    <a:pt x="59599" y="117566"/>
                  </a:lnTo>
                  <a:lnTo>
                    <a:pt x="57967" y="119199"/>
                  </a:lnTo>
                  <a:lnTo>
                    <a:pt x="57967" y="115933"/>
                  </a:lnTo>
                  <a:lnTo>
                    <a:pt x="57967" y="112667"/>
                  </a:lnTo>
                  <a:lnTo>
                    <a:pt x="58783" y="111851"/>
                  </a:lnTo>
                  <a:lnTo>
                    <a:pt x="59599" y="111034"/>
                  </a:lnTo>
                  <a:lnTo>
                    <a:pt x="63681" y="107769"/>
                  </a:lnTo>
                  <a:lnTo>
                    <a:pt x="64498" y="106952"/>
                  </a:lnTo>
                  <a:lnTo>
                    <a:pt x="64498" y="105319"/>
                  </a:lnTo>
                  <a:lnTo>
                    <a:pt x="63681" y="104503"/>
                  </a:lnTo>
                  <a:lnTo>
                    <a:pt x="62049" y="103687"/>
                  </a:lnTo>
                  <a:lnTo>
                    <a:pt x="60416" y="103687"/>
                  </a:lnTo>
                  <a:lnTo>
                    <a:pt x="59599" y="102870"/>
                  </a:lnTo>
                  <a:lnTo>
                    <a:pt x="58783" y="102054"/>
                  </a:lnTo>
                  <a:lnTo>
                    <a:pt x="57967" y="103687"/>
                  </a:lnTo>
                  <a:lnTo>
                    <a:pt x="58783" y="106952"/>
                  </a:lnTo>
                  <a:lnTo>
                    <a:pt x="58783" y="108585"/>
                  </a:lnTo>
                  <a:lnTo>
                    <a:pt x="57967" y="109401"/>
                  </a:lnTo>
                  <a:lnTo>
                    <a:pt x="57150" y="109401"/>
                  </a:lnTo>
                  <a:lnTo>
                    <a:pt x="56334" y="109401"/>
                  </a:lnTo>
                  <a:lnTo>
                    <a:pt x="55517" y="108585"/>
                  </a:lnTo>
                  <a:lnTo>
                    <a:pt x="54701" y="106952"/>
                  </a:lnTo>
                  <a:lnTo>
                    <a:pt x="53068" y="105319"/>
                  </a:lnTo>
                  <a:lnTo>
                    <a:pt x="52252" y="103687"/>
                  </a:lnTo>
                  <a:lnTo>
                    <a:pt x="51435" y="103687"/>
                  </a:lnTo>
                  <a:lnTo>
                    <a:pt x="49802" y="103687"/>
                  </a:lnTo>
                  <a:lnTo>
                    <a:pt x="48986" y="102870"/>
                  </a:lnTo>
                  <a:lnTo>
                    <a:pt x="48169" y="100421"/>
                  </a:lnTo>
                  <a:lnTo>
                    <a:pt x="48169" y="97971"/>
                  </a:lnTo>
                  <a:lnTo>
                    <a:pt x="47353" y="96339"/>
                  </a:lnTo>
                  <a:lnTo>
                    <a:pt x="46537" y="94706"/>
                  </a:lnTo>
                  <a:lnTo>
                    <a:pt x="45720" y="93073"/>
                  </a:lnTo>
                  <a:lnTo>
                    <a:pt x="44904" y="86541"/>
                  </a:lnTo>
                  <a:lnTo>
                    <a:pt x="44904" y="85725"/>
                  </a:lnTo>
                  <a:lnTo>
                    <a:pt x="44904" y="84909"/>
                  </a:lnTo>
                  <a:lnTo>
                    <a:pt x="44087" y="84092"/>
                  </a:lnTo>
                  <a:lnTo>
                    <a:pt x="43271" y="83276"/>
                  </a:lnTo>
                  <a:lnTo>
                    <a:pt x="43271" y="82459"/>
                  </a:lnTo>
                  <a:lnTo>
                    <a:pt x="43271" y="79194"/>
                  </a:lnTo>
                  <a:lnTo>
                    <a:pt x="43271" y="78377"/>
                  </a:lnTo>
                  <a:lnTo>
                    <a:pt x="44087" y="78377"/>
                  </a:lnTo>
                  <a:lnTo>
                    <a:pt x="44904" y="79194"/>
                  </a:lnTo>
                  <a:lnTo>
                    <a:pt x="45720" y="80010"/>
                  </a:lnTo>
                  <a:lnTo>
                    <a:pt x="46537" y="80010"/>
                  </a:lnTo>
                  <a:lnTo>
                    <a:pt x="47353" y="80826"/>
                  </a:lnTo>
                  <a:lnTo>
                    <a:pt x="48986" y="82459"/>
                  </a:lnTo>
                  <a:lnTo>
                    <a:pt x="49802" y="82459"/>
                  </a:lnTo>
                  <a:lnTo>
                    <a:pt x="51435" y="82459"/>
                  </a:lnTo>
                  <a:lnTo>
                    <a:pt x="52252" y="82459"/>
                  </a:lnTo>
                  <a:lnTo>
                    <a:pt x="53068" y="81643"/>
                  </a:lnTo>
                  <a:lnTo>
                    <a:pt x="53068" y="80826"/>
                  </a:lnTo>
                  <a:lnTo>
                    <a:pt x="53068" y="80010"/>
                  </a:lnTo>
                  <a:lnTo>
                    <a:pt x="52252" y="76744"/>
                  </a:lnTo>
                  <a:lnTo>
                    <a:pt x="52252" y="74295"/>
                  </a:lnTo>
                  <a:lnTo>
                    <a:pt x="52252" y="72662"/>
                  </a:lnTo>
                  <a:lnTo>
                    <a:pt x="52252" y="71029"/>
                  </a:lnTo>
                  <a:lnTo>
                    <a:pt x="53885" y="67764"/>
                  </a:lnTo>
                  <a:lnTo>
                    <a:pt x="53885" y="65314"/>
                  </a:lnTo>
                  <a:lnTo>
                    <a:pt x="53885" y="62049"/>
                  </a:lnTo>
                  <a:lnTo>
                    <a:pt x="53885" y="60416"/>
                  </a:lnTo>
                  <a:lnTo>
                    <a:pt x="53885" y="59599"/>
                  </a:lnTo>
                  <a:lnTo>
                    <a:pt x="53068" y="57966"/>
                  </a:lnTo>
                  <a:lnTo>
                    <a:pt x="53068" y="56334"/>
                  </a:lnTo>
                  <a:lnTo>
                    <a:pt x="55517" y="47353"/>
                  </a:lnTo>
                  <a:lnTo>
                    <a:pt x="56334" y="45720"/>
                  </a:lnTo>
                  <a:lnTo>
                    <a:pt x="57150" y="44087"/>
                  </a:lnTo>
                  <a:lnTo>
                    <a:pt x="57150" y="41638"/>
                  </a:lnTo>
                  <a:lnTo>
                    <a:pt x="58783" y="40821"/>
                  </a:lnTo>
                  <a:lnTo>
                    <a:pt x="60416" y="40005"/>
                  </a:lnTo>
                  <a:lnTo>
                    <a:pt x="61232" y="40005"/>
                  </a:lnTo>
                  <a:lnTo>
                    <a:pt x="62049" y="40005"/>
                  </a:lnTo>
                  <a:lnTo>
                    <a:pt x="64498" y="39189"/>
                  </a:lnTo>
                  <a:lnTo>
                    <a:pt x="67763" y="38372"/>
                  </a:lnTo>
                  <a:close/>
                  <a:moveTo>
                    <a:pt x="83276" y="100421"/>
                  </a:moveTo>
                  <a:lnTo>
                    <a:pt x="83276" y="100421"/>
                  </a:lnTo>
                  <a:lnTo>
                    <a:pt x="83276" y="100421"/>
                  </a:lnTo>
                  <a:lnTo>
                    <a:pt x="83276" y="100421"/>
                  </a:lnTo>
                  <a:lnTo>
                    <a:pt x="82460" y="102054"/>
                  </a:lnTo>
                  <a:lnTo>
                    <a:pt x="83276" y="104503"/>
                  </a:lnTo>
                  <a:lnTo>
                    <a:pt x="82460" y="106136"/>
                  </a:lnTo>
                  <a:lnTo>
                    <a:pt x="81643" y="106136"/>
                  </a:lnTo>
                  <a:lnTo>
                    <a:pt x="81643" y="106136"/>
                  </a:lnTo>
                  <a:lnTo>
                    <a:pt x="81643" y="105319"/>
                  </a:lnTo>
                  <a:lnTo>
                    <a:pt x="81643" y="105319"/>
                  </a:lnTo>
                  <a:lnTo>
                    <a:pt x="81643" y="104503"/>
                  </a:lnTo>
                  <a:lnTo>
                    <a:pt x="80827" y="103687"/>
                  </a:lnTo>
                  <a:lnTo>
                    <a:pt x="80010" y="102054"/>
                  </a:lnTo>
                  <a:lnTo>
                    <a:pt x="79194" y="101237"/>
                  </a:lnTo>
                  <a:lnTo>
                    <a:pt x="79194" y="99604"/>
                  </a:lnTo>
                  <a:lnTo>
                    <a:pt x="81643" y="99604"/>
                  </a:lnTo>
                  <a:lnTo>
                    <a:pt x="83276" y="100421"/>
                  </a:lnTo>
                  <a:close/>
                  <a:moveTo>
                    <a:pt x="85725" y="116749"/>
                  </a:moveTo>
                  <a:lnTo>
                    <a:pt x="85725" y="116749"/>
                  </a:lnTo>
                  <a:lnTo>
                    <a:pt x="82460" y="115116"/>
                  </a:lnTo>
                  <a:lnTo>
                    <a:pt x="82460" y="114300"/>
                  </a:lnTo>
                  <a:lnTo>
                    <a:pt x="82460" y="114300"/>
                  </a:lnTo>
                  <a:lnTo>
                    <a:pt x="82460" y="114300"/>
                  </a:lnTo>
                  <a:lnTo>
                    <a:pt x="85725" y="116749"/>
                  </a:lnTo>
                  <a:close/>
                  <a:moveTo>
                    <a:pt x="121648" y="124097"/>
                  </a:moveTo>
                  <a:lnTo>
                    <a:pt x="120831" y="124914"/>
                  </a:lnTo>
                  <a:lnTo>
                    <a:pt x="120015" y="124914"/>
                  </a:lnTo>
                  <a:lnTo>
                    <a:pt x="119199" y="124914"/>
                  </a:lnTo>
                  <a:lnTo>
                    <a:pt x="118382" y="125730"/>
                  </a:lnTo>
                  <a:lnTo>
                    <a:pt x="116749" y="124097"/>
                  </a:lnTo>
                  <a:lnTo>
                    <a:pt x="116749" y="123281"/>
                  </a:lnTo>
                  <a:lnTo>
                    <a:pt x="118382" y="120832"/>
                  </a:lnTo>
                  <a:lnTo>
                    <a:pt x="118382" y="117566"/>
                  </a:lnTo>
                  <a:lnTo>
                    <a:pt x="119199" y="116749"/>
                  </a:lnTo>
                  <a:lnTo>
                    <a:pt x="120015" y="115933"/>
                  </a:lnTo>
                  <a:lnTo>
                    <a:pt x="120831" y="115933"/>
                  </a:lnTo>
                  <a:lnTo>
                    <a:pt x="122464" y="118382"/>
                  </a:lnTo>
                  <a:lnTo>
                    <a:pt x="123281" y="118382"/>
                  </a:lnTo>
                  <a:lnTo>
                    <a:pt x="124913" y="119199"/>
                  </a:lnTo>
                  <a:lnTo>
                    <a:pt x="124913" y="121648"/>
                  </a:lnTo>
                  <a:lnTo>
                    <a:pt x="124913" y="122464"/>
                  </a:lnTo>
                  <a:lnTo>
                    <a:pt x="121648" y="124097"/>
                  </a:lnTo>
                  <a:close/>
                  <a:moveTo>
                    <a:pt x="53885" y="121648"/>
                  </a:moveTo>
                  <a:lnTo>
                    <a:pt x="53885" y="122464"/>
                  </a:lnTo>
                  <a:lnTo>
                    <a:pt x="51435" y="120832"/>
                  </a:lnTo>
                  <a:lnTo>
                    <a:pt x="51435" y="120015"/>
                  </a:lnTo>
                  <a:lnTo>
                    <a:pt x="51435" y="119199"/>
                  </a:lnTo>
                  <a:lnTo>
                    <a:pt x="51435" y="119199"/>
                  </a:lnTo>
                  <a:lnTo>
                    <a:pt x="53068" y="120015"/>
                  </a:lnTo>
                  <a:lnTo>
                    <a:pt x="53885" y="121648"/>
                  </a:lnTo>
                  <a:close/>
                  <a:moveTo>
                    <a:pt x="80827" y="125730"/>
                  </a:moveTo>
                  <a:lnTo>
                    <a:pt x="81643" y="125730"/>
                  </a:lnTo>
                  <a:lnTo>
                    <a:pt x="81643" y="125730"/>
                  </a:lnTo>
                  <a:lnTo>
                    <a:pt x="83276" y="127363"/>
                  </a:lnTo>
                  <a:lnTo>
                    <a:pt x="83276" y="128179"/>
                  </a:lnTo>
                  <a:lnTo>
                    <a:pt x="83276" y="128996"/>
                  </a:lnTo>
                  <a:lnTo>
                    <a:pt x="82460" y="130629"/>
                  </a:lnTo>
                  <a:lnTo>
                    <a:pt x="82460" y="131445"/>
                  </a:lnTo>
                  <a:lnTo>
                    <a:pt x="81643" y="132262"/>
                  </a:lnTo>
                  <a:lnTo>
                    <a:pt x="79194" y="130629"/>
                  </a:lnTo>
                  <a:lnTo>
                    <a:pt x="78377" y="129812"/>
                  </a:lnTo>
                  <a:lnTo>
                    <a:pt x="78377" y="128179"/>
                  </a:lnTo>
                  <a:lnTo>
                    <a:pt x="80827" y="125730"/>
                  </a:lnTo>
                  <a:lnTo>
                    <a:pt x="80827" y="125730"/>
                  </a:lnTo>
                  <a:close/>
                  <a:moveTo>
                    <a:pt x="61232" y="126546"/>
                  </a:moveTo>
                  <a:lnTo>
                    <a:pt x="62049" y="126546"/>
                  </a:lnTo>
                  <a:lnTo>
                    <a:pt x="64498" y="125730"/>
                  </a:lnTo>
                  <a:lnTo>
                    <a:pt x="65314" y="125730"/>
                  </a:lnTo>
                  <a:lnTo>
                    <a:pt x="66131" y="126546"/>
                  </a:lnTo>
                  <a:lnTo>
                    <a:pt x="66947" y="126546"/>
                  </a:lnTo>
                  <a:lnTo>
                    <a:pt x="67763" y="127363"/>
                  </a:lnTo>
                  <a:lnTo>
                    <a:pt x="69396" y="126546"/>
                  </a:lnTo>
                  <a:lnTo>
                    <a:pt x="71029" y="127363"/>
                  </a:lnTo>
                  <a:lnTo>
                    <a:pt x="71846" y="128996"/>
                  </a:lnTo>
                  <a:lnTo>
                    <a:pt x="73479" y="130629"/>
                  </a:lnTo>
                  <a:lnTo>
                    <a:pt x="75112" y="131445"/>
                  </a:lnTo>
                  <a:lnTo>
                    <a:pt x="75112" y="132262"/>
                  </a:lnTo>
                  <a:lnTo>
                    <a:pt x="74295" y="133078"/>
                  </a:lnTo>
                  <a:lnTo>
                    <a:pt x="74295" y="134711"/>
                  </a:lnTo>
                  <a:lnTo>
                    <a:pt x="74295" y="136344"/>
                  </a:lnTo>
                  <a:lnTo>
                    <a:pt x="75112" y="139609"/>
                  </a:lnTo>
                  <a:lnTo>
                    <a:pt x="75112" y="140426"/>
                  </a:lnTo>
                  <a:lnTo>
                    <a:pt x="74295" y="142059"/>
                  </a:lnTo>
                  <a:lnTo>
                    <a:pt x="73479" y="143691"/>
                  </a:lnTo>
                  <a:lnTo>
                    <a:pt x="73479" y="144508"/>
                  </a:lnTo>
                  <a:lnTo>
                    <a:pt x="73479" y="145324"/>
                  </a:lnTo>
                  <a:lnTo>
                    <a:pt x="73479" y="146141"/>
                  </a:lnTo>
                  <a:lnTo>
                    <a:pt x="72662" y="146141"/>
                  </a:lnTo>
                  <a:lnTo>
                    <a:pt x="71846" y="146141"/>
                  </a:lnTo>
                  <a:lnTo>
                    <a:pt x="71029" y="146957"/>
                  </a:lnTo>
                  <a:lnTo>
                    <a:pt x="70213" y="147774"/>
                  </a:lnTo>
                  <a:lnTo>
                    <a:pt x="68580" y="147774"/>
                  </a:lnTo>
                  <a:lnTo>
                    <a:pt x="67763" y="147774"/>
                  </a:lnTo>
                  <a:lnTo>
                    <a:pt x="67763" y="146957"/>
                  </a:lnTo>
                  <a:lnTo>
                    <a:pt x="67763" y="146141"/>
                  </a:lnTo>
                  <a:lnTo>
                    <a:pt x="66947" y="146141"/>
                  </a:lnTo>
                  <a:lnTo>
                    <a:pt x="65314" y="144508"/>
                  </a:lnTo>
                  <a:lnTo>
                    <a:pt x="64498" y="143691"/>
                  </a:lnTo>
                  <a:lnTo>
                    <a:pt x="64498" y="142875"/>
                  </a:lnTo>
                  <a:lnTo>
                    <a:pt x="64498" y="142059"/>
                  </a:lnTo>
                  <a:lnTo>
                    <a:pt x="63681" y="141242"/>
                  </a:lnTo>
                  <a:lnTo>
                    <a:pt x="62865" y="140426"/>
                  </a:lnTo>
                  <a:lnTo>
                    <a:pt x="62865" y="139609"/>
                  </a:lnTo>
                  <a:lnTo>
                    <a:pt x="62865" y="138793"/>
                  </a:lnTo>
                  <a:lnTo>
                    <a:pt x="62865" y="136344"/>
                  </a:lnTo>
                  <a:lnTo>
                    <a:pt x="61232" y="133894"/>
                  </a:lnTo>
                  <a:lnTo>
                    <a:pt x="60416" y="133078"/>
                  </a:lnTo>
                  <a:lnTo>
                    <a:pt x="58783" y="132262"/>
                  </a:lnTo>
                  <a:lnTo>
                    <a:pt x="57967" y="131445"/>
                  </a:lnTo>
                  <a:lnTo>
                    <a:pt x="57150" y="130629"/>
                  </a:lnTo>
                  <a:lnTo>
                    <a:pt x="56334" y="128996"/>
                  </a:lnTo>
                  <a:lnTo>
                    <a:pt x="56334" y="128996"/>
                  </a:lnTo>
                  <a:lnTo>
                    <a:pt x="55517" y="128996"/>
                  </a:lnTo>
                  <a:lnTo>
                    <a:pt x="54701" y="128996"/>
                  </a:lnTo>
                  <a:lnTo>
                    <a:pt x="54701" y="128179"/>
                  </a:lnTo>
                  <a:lnTo>
                    <a:pt x="55517" y="127363"/>
                  </a:lnTo>
                  <a:lnTo>
                    <a:pt x="56334" y="127363"/>
                  </a:lnTo>
                  <a:lnTo>
                    <a:pt x="59599" y="128179"/>
                  </a:lnTo>
                  <a:lnTo>
                    <a:pt x="61232" y="126546"/>
                  </a:lnTo>
                  <a:close/>
                  <a:moveTo>
                    <a:pt x="103687" y="137160"/>
                  </a:moveTo>
                  <a:lnTo>
                    <a:pt x="105319" y="139609"/>
                  </a:lnTo>
                  <a:lnTo>
                    <a:pt x="103687" y="137976"/>
                  </a:lnTo>
                  <a:lnTo>
                    <a:pt x="102054" y="137160"/>
                  </a:lnTo>
                  <a:lnTo>
                    <a:pt x="100421" y="135527"/>
                  </a:lnTo>
                  <a:lnTo>
                    <a:pt x="98788" y="134711"/>
                  </a:lnTo>
                  <a:lnTo>
                    <a:pt x="98788" y="134711"/>
                  </a:lnTo>
                  <a:lnTo>
                    <a:pt x="98788" y="133894"/>
                  </a:lnTo>
                  <a:lnTo>
                    <a:pt x="99604" y="133894"/>
                  </a:lnTo>
                  <a:lnTo>
                    <a:pt x="100421" y="133894"/>
                  </a:lnTo>
                  <a:lnTo>
                    <a:pt x="102870" y="137160"/>
                  </a:lnTo>
                  <a:lnTo>
                    <a:pt x="103687" y="137160"/>
                  </a:lnTo>
                  <a:close/>
                  <a:moveTo>
                    <a:pt x="111851" y="143691"/>
                  </a:moveTo>
                  <a:lnTo>
                    <a:pt x="111851" y="145324"/>
                  </a:lnTo>
                  <a:lnTo>
                    <a:pt x="111035" y="144508"/>
                  </a:lnTo>
                  <a:lnTo>
                    <a:pt x="109402" y="141242"/>
                  </a:lnTo>
                  <a:lnTo>
                    <a:pt x="108585" y="140426"/>
                  </a:lnTo>
                  <a:lnTo>
                    <a:pt x="109402" y="139609"/>
                  </a:lnTo>
                  <a:lnTo>
                    <a:pt x="111035" y="140426"/>
                  </a:lnTo>
                  <a:lnTo>
                    <a:pt x="111851" y="143691"/>
                  </a:lnTo>
                  <a:close/>
                  <a:moveTo>
                    <a:pt x="84092" y="145324"/>
                  </a:moveTo>
                  <a:lnTo>
                    <a:pt x="82460" y="149407"/>
                  </a:lnTo>
                  <a:lnTo>
                    <a:pt x="81643" y="147774"/>
                  </a:lnTo>
                  <a:lnTo>
                    <a:pt x="81643" y="146957"/>
                  </a:lnTo>
                  <a:lnTo>
                    <a:pt x="80827" y="146141"/>
                  </a:lnTo>
                  <a:lnTo>
                    <a:pt x="80827" y="145324"/>
                  </a:lnTo>
                  <a:lnTo>
                    <a:pt x="80827" y="144508"/>
                  </a:lnTo>
                  <a:lnTo>
                    <a:pt x="81643" y="143691"/>
                  </a:lnTo>
                  <a:lnTo>
                    <a:pt x="81643" y="141242"/>
                  </a:lnTo>
                  <a:lnTo>
                    <a:pt x="83276" y="140426"/>
                  </a:lnTo>
                  <a:lnTo>
                    <a:pt x="84092" y="140426"/>
                  </a:lnTo>
                  <a:lnTo>
                    <a:pt x="84092" y="141242"/>
                  </a:lnTo>
                  <a:lnTo>
                    <a:pt x="84092" y="142875"/>
                  </a:lnTo>
                  <a:lnTo>
                    <a:pt x="84092" y="145324"/>
                  </a:lnTo>
                  <a:close/>
                  <a:moveTo>
                    <a:pt x="87358" y="142059"/>
                  </a:moveTo>
                  <a:lnTo>
                    <a:pt x="87358" y="142059"/>
                  </a:lnTo>
                  <a:lnTo>
                    <a:pt x="86542" y="142875"/>
                  </a:lnTo>
                  <a:lnTo>
                    <a:pt x="86542" y="142059"/>
                  </a:lnTo>
                  <a:lnTo>
                    <a:pt x="87358" y="141242"/>
                  </a:lnTo>
                  <a:lnTo>
                    <a:pt x="87358" y="141242"/>
                  </a:lnTo>
                  <a:lnTo>
                    <a:pt x="87358" y="142059"/>
                  </a:lnTo>
                  <a:close/>
                  <a:moveTo>
                    <a:pt x="111035" y="146141"/>
                  </a:moveTo>
                  <a:lnTo>
                    <a:pt x="114300" y="147774"/>
                  </a:lnTo>
                  <a:lnTo>
                    <a:pt x="116749" y="151039"/>
                  </a:lnTo>
                  <a:lnTo>
                    <a:pt x="116749" y="153489"/>
                  </a:lnTo>
                  <a:lnTo>
                    <a:pt x="116749" y="154305"/>
                  </a:lnTo>
                  <a:lnTo>
                    <a:pt x="115933" y="153489"/>
                  </a:lnTo>
                  <a:lnTo>
                    <a:pt x="113484" y="151856"/>
                  </a:lnTo>
                  <a:lnTo>
                    <a:pt x="111851" y="151856"/>
                  </a:lnTo>
                  <a:lnTo>
                    <a:pt x="111035" y="151856"/>
                  </a:lnTo>
                  <a:lnTo>
                    <a:pt x="111035" y="151039"/>
                  </a:lnTo>
                  <a:lnTo>
                    <a:pt x="110218" y="150223"/>
                  </a:lnTo>
                  <a:lnTo>
                    <a:pt x="110218" y="150223"/>
                  </a:lnTo>
                  <a:lnTo>
                    <a:pt x="109402" y="150223"/>
                  </a:lnTo>
                  <a:lnTo>
                    <a:pt x="107769" y="148590"/>
                  </a:lnTo>
                  <a:lnTo>
                    <a:pt x="106952" y="148590"/>
                  </a:lnTo>
                  <a:lnTo>
                    <a:pt x="106136" y="148590"/>
                  </a:lnTo>
                  <a:lnTo>
                    <a:pt x="103687" y="151039"/>
                  </a:lnTo>
                  <a:lnTo>
                    <a:pt x="101237" y="152672"/>
                  </a:lnTo>
                  <a:lnTo>
                    <a:pt x="101237" y="151856"/>
                  </a:lnTo>
                  <a:lnTo>
                    <a:pt x="102054" y="149407"/>
                  </a:lnTo>
                  <a:lnTo>
                    <a:pt x="102870" y="145324"/>
                  </a:lnTo>
                  <a:lnTo>
                    <a:pt x="102870" y="144508"/>
                  </a:lnTo>
                  <a:lnTo>
                    <a:pt x="102054" y="142875"/>
                  </a:lnTo>
                  <a:lnTo>
                    <a:pt x="102054" y="141242"/>
                  </a:lnTo>
                  <a:lnTo>
                    <a:pt x="103687" y="142059"/>
                  </a:lnTo>
                  <a:lnTo>
                    <a:pt x="106136" y="142875"/>
                  </a:lnTo>
                  <a:lnTo>
                    <a:pt x="107769" y="143691"/>
                  </a:lnTo>
                  <a:lnTo>
                    <a:pt x="107769" y="144508"/>
                  </a:lnTo>
                  <a:lnTo>
                    <a:pt x="111035" y="146141"/>
                  </a:lnTo>
                  <a:close/>
                  <a:moveTo>
                    <a:pt x="136344" y="142059"/>
                  </a:moveTo>
                  <a:lnTo>
                    <a:pt x="137160" y="143691"/>
                  </a:lnTo>
                  <a:lnTo>
                    <a:pt x="137160" y="144508"/>
                  </a:lnTo>
                  <a:lnTo>
                    <a:pt x="137160" y="145324"/>
                  </a:lnTo>
                  <a:lnTo>
                    <a:pt x="137977" y="146141"/>
                  </a:lnTo>
                  <a:lnTo>
                    <a:pt x="138793" y="146141"/>
                  </a:lnTo>
                  <a:lnTo>
                    <a:pt x="139610" y="146957"/>
                  </a:lnTo>
                  <a:lnTo>
                    <a:pt x="140426" y="147774"/>
                  </a:lnTo>
                  <a:lnTo>
                    <a:pt x="139610" y="148590"/>
                  </a:lnTo>
                  <a:lnTo>
                    <a:pt x="139610" y="150223"/>
                  </a:lnTo>
                  <a:lnTo>
                    <a:pt x="138793" y="151856"/>
                  </a:lnTo>
                  <a:lnTo>
                    <a:pt x="138793" y="155121"/>
                  </a:lnTo>
                  <a:lnTo>
                    <a:pt x="139610" y="155938"/>
                  </a:lnTo>
                  <a:lnTo>
                    <a:pt x="139610" y="156754"/>
                  </a:lnTo>
                  <a:lnTo>
                    <a:pt x="139610" y="157571"/>
                  </a:lnTo>
                  <a:lnTo>
                    <a:pt x="139610" y="158387"/>
                  </a:lnTo>
                  <a:lnTo>
                    <a:pt x="141242" y="160837"/>
                  </a:lnTo>
                  <a:lnTo>
                    <a:pt x="141242" y="161653"/>
                  </a:lnTo>
                  <a:lnTo>
                    <a:pt x="140426" y="162469"/>
                  </a:lnTo>
                  <a:lnTo>
                    <a:pt x="140426" y="163286"/>
                  </a:lnTo>
                  <a:lnTo>
                    <a:pt x="141242" y="163286"/>
                  </a:lnTo>
                  <a:lnTo>
                    <a:pt x="142875" y="164102"/>
                  </a:lnTo>
                  <a:lnTo>
                    <a:pt x="143692" y="165735"/>
                  </a:lnTo>
                  <a:lnTo>
                    <a:pt x="143692" y="165735"/>
                  </a:lnTo>
                  <a:lnTo>
                    <a:pt x="142875" y="164919"/>
                  </a:lnTo>
                  <a:lnTo>
                    <a:pt x="142059" y="164919"/>
                  </a:lnTo>
                  <a:lnTo>
                    <a:pt x="138793" y="164919"/>
                  </a:lnTo>
                  <a:lnTo>
                    <a:pt x="137160" y="164102"/>
                  </a:lnTo>
                  <a:lnTo>
                    <a:pt x="135527" y="164102"/>
                  </a:lnTo>
                  <a:lnTo>
                    <a:pt x="133894" y="161653"/>
                  </a:lnTo>
                  <a:lnTo>
                    <a:pt x="133078" y="161653"/>
                  </a:lnTo>
                  <a:lnTo>
                    <a:pt x="132262" y="160837"/>
                  </a:lnTo>
                  <a:lnTo>
                    <a:pt x="130629" y="158387"/>
                  </a:lnTo>
                  <a:lnTo>
                    <a:pt x="129812" y="156754"/>
                  </a:lnTo>
                  <a:lnTo>
                    <a:pt x="130629" y="155121"/>
                  </a:lnTo>
                  <a:lnTo>
                    <a:pt x="130629" y="154305"/>
                  </a:lnTo>
                  <a:lnTo>
                    <a:pt x="130629" y="153489"/>
                  </a:lnTo>
                  <a:lnTo>
                    <a:pt x="129812" y="153489"/>
                  </a:lnTo>
                  <a:lnTo>
                    <a:pt x="128996" y="153489"/>
                  </a:lnTo>
                  <a:lnTo>
                    <a:pt x="128179" y="151856"/>
                  </a:lnTo>
                  <a:lnTo>
                    <a:pt x="127363" y="151039"/>
                  </a:lnTo>
                  <a:lnTo>
                    <a:pt x="126546" y="150223"/>
                  </a:lnTo>
                  <a:lnTo>
                    <a:pt x="125730" y="148590"/>
                  </a:lnTo>
                  <a:lnTo>
                    <a:pt x="124097" y="147774"/>
                  </a:lnTo>
                  <a:lnTo>
                    <a:pt x="123281" y="147774"/>
                  </a:lnTo>
                  <a:lnTo>
                    <a:pt x="121648" y="146141"/>
                  </a:lnTo>
                  <a:lnTo>
                    <a:pt x="120831" y="144508"/>
                  </a:lnTo>
                  <a:lnTo>
                    <a:pt x="120015" y="142059"/>
                  </a:lnTo>
                  <a:lnTo>
                    <a:pt x="119199" y="139609"/>
                  </a:lnTo>
                  <a:lnTo>
                    <a:pt x="123281" y="140426"/>
                  </a:lnTo>
                  <a:lnTo>
                    <a:pt x="128179" y="140426"/>
                  </a:lnTo>
                  <a:lnTo>
                    <a:pt x="133078" y="139609"/>
                  </a:lnTo>
                  <a:lnTo>
                    <a:pt x="136344" y="142059"/>
                  </a:lnTo>
                  <a:close/>
                  <a:moveTo>
                    <a:pt x="93073" y="146141"/>
                  </a:moveTo>
                  <a:lnTo>
                    <a:pt x="92256" y="146141"/>
                  </a:lnTo>
                  <a:lnTo>
                    <a:pt x="90624" y="144508"/>
                  </a:lnTo>
                  <a:lnTo>
                    <a:pt x="89807" y="143691"/>
                  </a:lnTo>
                  <a:lnTo>
                    <a:pt x="89807" y="142875"/>
                  </a:lnTo>
                  <a:lnTo>
                    <a:pt x="90624" y="142059"/>
                  </a:lnTo>
                  <a:lnTo>
                    <a:pt x="93073" y="142059"/>
                  </a:lnTo>
                  <a:lnTo>
                    <a:pt x="93889" y="142875"/>
                  </a:lnTo>
                  <a:lnTo>
                    <a:pt x="93889" y="143691"/>
                  </a:lnTo>
                  <a:lnTo>
                    <a:pt x="93073" y="146141"/>
                  </a:lnTo>
                  <a:close/>
                  <a:moveTo>
                    <a:pt x="51435" y="148590"/>
                  </a:moveTo>
                  <a:lnTo>
                    <a:pt x="52252" y="148590"/>
                  </a:lnTo>
                  <a:lnTo>
                    <a:pt x="53068" y="148590"/>
                  </a:lnTo>
                  <a:lnTo>
                    <a:pt x="53885" y="147774"/>
                  </a:lnTo>
                  <a:lnTo>
                    <a:pt x="54701" y="149407"/>
                  </a:lnTo>
                  <a:lnTo>
                    <a:pt x="56334" y="150223"/>
                  </a:lnTo>
                  <a:lnTo>
                    <a:pt x="55517" y="151039"/>
                  </a:lnTo>
                  <a:lnTo>
                    <a:pt x="54701" y="151039"/>
                  </a:lnTo>
                  <a:lnTo>
                    <a:pt x="53885" y="151039"/>
                  </a:lnTo>
                  <a:lnTo>
                    <a:pt x="53068" y="151856"/>
                  </a:lnTo>
                  <a:lnTo>
                    <a:pt x="51435" y="151856"/>
                  </a:lnTo>
                  <a:lnTo>
                    <a:pt x="50619" y="151039"/>
                  </a:lnTo>
                  <a:lnTo>
                    <a:pt x="49802" y="149407"/>
                  </a:lnTo>
                  <a:lnTo>
                    <a:pt x="48986" y="149407"/>
                  </a:lnTo>
                  <a:lnTo>
                    <a:pt x="48986" y="148590"/>
                  </a:lnTo>
                  <a:lnTo>
                    <a:pt x="48986" y="147774"/>
                  </a:lnTo>
                  <a:lnTo>
                    <a:pt x="48986" y="147774"/>
                  </a:lnTo>
                  <a:lnTo>
                    <a:pt x="48986" y="147774"/>
                  </a:lnTo>
                  <a:lnTo>
                    <a:pt x="48986" y="147774"/>
                  </a:lnTo>
                  <a:lnTo>
                    <a:pt x="48986" y="147774"/>
                  </a:lnTo>
                  <a:lnTo>
                    <a:pt x="49802" y="148590"/>
                  </a:lnTo>
                  <a:lnTo>
                    <a:pt x="51435" y="148590"/>
                  </a:lnTo>
                  <a:lnTo>
                    <a:pt x="51435" y="148590"/>
                  </a:lnTo>
                  <a:close/>
                  <a:moveTo>
                    <a:pt x="49802" y="155938"/>
                  </a:moveTo>
                  <a:lnTo>
                    <a:pt x="48169" y="156754"/>
                  </a:lnTo>
                  <a:lnTo>
                    <a:pt x="48169" y="156754"/>
                  </a:lnTo>
                  <a:lnTo>
                    <a:pt x="48169" y="155938"/>
                  </a:lnTo>
                  <a:lnTo>
                    <a:pt x="48169" y="155121"/>
                  </a:lnTo>
                  <a:lnTo>
                    <a:pt x="47353" y="151856"/>
                  </a:lnTo>
                  <a:lnTo>
                    <a:pt x="48169" y="151039"/>
                  </a:lnTo>
                  <a:lnTo>
                    <a:pt x="48986" y="151039"/>
                  </a:lnTo>
                  <a:lnTo>
                    <a:pt x="49802" y="151856"/>
                  </a:lnTo>
                  <a:lnTo>
                    <a:pt x="50619" y="151856"/>
                  </a:lnTo>
                  <a:lnTo>
                    <a:pt x="51435" y="152672"/>
                  </a:lnTo>
                  <a:lnTo>
                    <a:pt x="51435" y="153489"/>
                  </a:lnTo>
                  <a:lnTo>
                    <a:pt x="51435" y="154305"/>
                  </a:lnTo>
                  <a:lnTo>
                    <a:pt x="49802" y="155938"/>
                  </a:lnTo>
                  <a:close/>
                  <a:moveTo>
                    <a:pt x="90624" y="157571"/>
                  </a:moveTo>
                  <a:lnTo>
                    <a:pt x="92256" y="158387"/>
                  </a:lnTo>
                  <a:lnTo>
                    <a:pt x="93889" y="157571"/>
                  </a:lnTo>
                  <a:lnTo>
                    <a:pt x="95522" y="157571"/>
                  </a:lnTo>
                  <a:lnTo>
                    <a:pt x="97155" y="158387"/>
                  </a:lnTo>
                  <a:lnTo>
                    <a:pt x="96338" y="159204"/>
                  </a:lnTo>
                  <a:lnTo>
                    <a:pt x="96338" y="160020"/>
                  </a:lnTo>
                  <a:lnTo>
                    <a:pt x="99604" y="158387"/>
                  </a:lnTo>
                  <a:lnTo>
                    <a:pt x="100421" y="158387"/>
                  </a:lnTo>
                  <a:lnTo>
                    <a:pt x="100421" y="160020"/>
                  </a:lnTo>
                  <a:lnTo>
                    <a:pt x="100421" y="161653"/>
                  </a:lnTo>
                  <a:lnTo>
                    <a:pt x="100421" y="163286"/>
                  </a:lnTo>
                  <a:lnTo>
                    <a:pt x="99604" y="164919"/>
                  </a:lnTo>
                  <a:lnTo>
                    <a:pt x="98788" y="166551"/>
                  </a:lnTo>
                  <a:lnTo>
                    <a:pt x="97155" y="167368"/>
                  </a:lnTo>
                  <a:lnTo>
                    <a:pt x="95522" y="168184"/>
                  </a:lnTo>
                  <a:lnTo>
                    <a:pt x="94706" y="169001"/>
                  </a:lnTo>
                  <a:lnTo>
                    <a:pt x="94706" y="169817"/>
                  </a:lnTo>
                  <a:lnTo>
                    <a:pt x="94706" y="170634"/>
                  </a:lnTo>
                  <a:lnTo>
                    <a:pt x="94706" y="171450"/>
                  </a:lnTo>
                  <a:lnTo>
                    <a:pt x="93073" y="171450"/>
                  </a:lnTo>
                  <a:lnTo>
                    <a:pt x="90624" y="173083"/>
                  </a:lnTo>
                  <a:lnTo>
                    <a:pt x="84909" y="173899"/>
                  </a:lnTo>
                  <a:lnTo>
                    <a:pt x="83276" y="174716"/>
                  </a:lnTo>
                  <a:lnTo>
                    <a:pt x="82460" y="175532"/>
                  </a:lnTo>
                  <a:lnTo>
                    <a:pt x="81643" y="176349"/>
                  </a:lnTo>
                  <a:lnTo>
                    <a:pt x="80827" y="176349"/>
                  </a:lnTo>
                  <a:lnTo>
                    <a:pt x="80827" y="175532"/>
                  </a:lnTo>
                  <a:lnTo>
                    <a:pt x="80827" y="175532"/>
                  </a:lnTo>
                  <a:lnTo>
                    <a:pt x="81643" y="173083"/>
                  </a:lnTo>
                  <a:lnTo>
                    <a:pt x="81643" y="172266"/>
                  </a:lnTo>
                  <a:lnTo>
                    <a:pt x="81643" y="171450"/>
                  </a:lnTo>
                  <a:lnTo>
                    <a:pt x="81643" y="169817"/>
                  </a:lnTo>
                  <a:lnTo>
                    <a:pt x="82460" y="168184"/>
                  </a:lnTo>
                  <a:lnTo>
                    <a:pt x="83276" y="166551"/>
                  </a:lnTo>
                  <a:lnTo>
                    <a:pt x="83276" y="162469"/>
                  </a:lnTo>
                  <a:lnTo>
                    <a:pt x="84092" y="156754"/>
                  </a:lnTo>
                  <a:lnTo>
                    <a:pt x="84092" y="155938"/>
                  </a:lnTo>
                  <a:lnTo>
                    <a:pt x="83276" y="155121"/>
                  </a:lnTo>
                  <a:lnTo>
                    <a:pt x="80827" y="154305"/>
                  </a:lnTo>
                  <a:lnTo>
                    <a:pt x="80010" y="153489"/>
                  </a:lnTo>
                  <a:lnTo>
                    <a:pt x="80827" y="152672"/>
                  </a:lnTo>
                  <a:lnTo>
                    <a:pt x="81643" y="151856"/>
                  </a:lnTo>
                  <a:lnTo>
                    <a:pt x="82460" y="151856"/>
                  </a:lnTo>
                  <a:lnTo>
                    <a:pt x="83276" y="152672"/>
                  </a:lnTo>
                  <a:lnTo>
                    <a:pt x="86542" y="154305"/>
                  </a:lnTo>
                  <a:lnTo>
                    <a:pt x="88174" y="155121"/>
                  </a:lnTo>
                  <a:lnTo>
                    <a:pt x="90624" y="157571"/>
                  </a:lnTo>
                  <a:close/>
                  <a:moveTo>
                    <a:pt x="129812" y="158387"/>
                  </a:moveTo>
                  <a:lnTo>
                    <a:pt x="129812" y="159204"/>
                  </a:lnTo>
                  <a:lnTo>
                    <a:pt x="129812" y="158387"/>
                  </a:lnTo>
                  <a:lnTo>
                    <a:pt x="128996" y="158387"/>
                  </a:lnTo>
                  <a:lnTo>
                    <a:pt x="128179" y="156754"/>
                  </a:lnTo>
                  <a:lnTo>
                    <a:pt x="128179" y="155938"/>
                  </a:lnTo>
                  <a:lnTo>
                    <a:pt x="128996" y="156754"/>
                  </a:lnTo>
                  <a:lnTo>
                    <a:pt x="129812" y="158387"/>
                  </a:lnTo>
                  <a:lnTo>
                    <a:pt x="129812" y="158387"/>
                  </a:lnTo>
                  <a:close/>
                  <a:moveTo>
                    <a:pt x="125730" y="160020"/>
                  </a:moveTo>
                  <a:lnTo>
                    <a:pt x="123281" y="160020"/>
                  </a:lnTo>
                  <a:lnTo>
                    <a:pt x="122464" y="159204"/>
                  </a:lnTo>
                  <a:lnTo>
                    <a:pt x="121648" y="156754"/>
                  </a:lnTo>
                  <a:lnTo>
                    <a:pt x="123281" y="155938"/>
                  </a:lnTo>
                  <a:lnTo>
                    <a:pt x="124097" y="155938"/>
                  </a:lnTo>
                  <a:lnTo>
                    <a:pt x="124913" y="156754"/>
                  </a:lnTo>
                  <a:lnTo>
                    <a:pt x="125730" y="158387"/>
                  </a:lnTo>
                  <a:lnTo>
                    <a:pt x="125730" y="160020"/>
                  </a:lnTo>
                  <a:close/>
                  <a:moveTo>
                    <a:pt x="124913" y="162469"/>
                  </a:moveTo>
                  <a:lnTo>
                    <a:pt x="125730" y="163286"/>
                  </a:lnTo>
                  <a:lnTo>
                    <a:pt x="127363" y="163286"/>
                  </a:lnTo>
                  <a:lnTo>
                    <a:pt x="128996" y="161653"/>
                  </a:lnTo>
                  <a:lnTo>
                    <a:pt x="130629" y="162469"/>
                  </a:lnTo>
                  <a:lnTo>
                    <a:pt x="131445" y="164102"/>
                  </a:lnTo>
                  <a:lnTo>
                    <a:pt x="132262" y="164919"/>
                  </a:lnTo>
                  <a:lnTo>
                    <a:pt x="132262" y="166551"/>
                  </a:lnTo>
                  <a:lnTo>
                    <a:pt x="132262" y="169817"/>
                  </a:lnTo>
                  <a:lnTo>
                    <a:pt x="131445" y="172266"/>
                  </a:lnTo>
                  <a:lnTo>
                    <a:pt x="131445" y="173083"/>
                  </a:lnTo>
                  <a:lnTo>
                    <a:pt x="132262" y="173899"/>
                  </a:lnTo>
                  <a:lnTo>
                    <a:pt x="133078" y="174716"/>
                  </a:lnTo>
                  <a:lnTo>
                    <a:pt x="133894" y="175532"/>
                  </a:lnTo>
                  <a:lnTo>
                    <a:pt x="133894" y="176349"/>
                  </a:lnTo>
                  <a:lnTo>
                    <a:pt x="133894" y="178798"/>
                  </a:lnTo>
                  <a:lnTo>
                    <a:pt x="134711" y="180431"/>
                  </a:lnTo>
                  <a:lnTo>
                    <a:pt x="134711" y="181247"/>
                  </a:lnTo>
                  <a:lnTo>
                    <a:pt x="134711" y="182064"/>
                  </a:lnTo>
                  <a:lnTo>
                    <a:pt x="133078" y="182064"/>
                  </a:lnTo>
                  <a:lnTo>
                    <a:pt x="133078" y="182880"/>
                  </a:lnTo>
                  <a:lnTo>
                    <a:pt x="133078" y="183696"/>
                  </a:lnTo>
                  <a:lnTo>
                    <a:pt x="132262" y="182880"/>
                  </a:lnTo>
                  <a:lnTo>
                    <a:pt x="131445" y="181247"/>
                  </a:lnTo>
                  <a:lnTo>
                    <a:pt x="130629" y="180431"/>
                  </a:lnTo>
                  <a:lnTo>
                    <a:pt x="130629" y="182880"/>
                  </a:lnTo>
                  <a:lnTo>
                    <a:pt x="130629" y="184513"/>
                  </a:lnTo>
                  <a:lnTo>
                    <a:pt x="130629" y="186146"/>
                  </a:lnTo>
                  <a:lnTo>
                    <a:pt x="128996" y="185329"/>
                  </a:lnTo>
                  <a:lnTo>
                    <a:pt x="127363" y="184513"/>
                  </a:lnTo>
                  <a:lnTo>
                    <a:pt x="126546" y="183696"/>
                  </a:lnTo>
                  <a:lnTo>
                    <a:pt x="126546" y="182064"/>
                  </a:lnTo>
                  <a:lnTo>
                    <a:pt x="126546" y="181247"/>
                  </a:lnTo>
                  <a:lnTo>
                    <a:pt x="125730" y="179614"/>
                  </a:lnTo>
                  <a:lnTo>
                    <a:pt x="126546" y="175532"/>
                  </a:lnTo>
                  <a:lnTo>
                    <a:pt x="126546" y="174716"/>
                  </a:lnTo>
                  <a:lnTo>
                    <a:pt x="126546" y="173899"/>
                  </a:lnTo>
                  <a:lnTo>
                    <a:pt x="125730" y="172266"/>
                  </a:lnTo>
                  <a:lnTo>
                    <a:pt x="124097" y="170634"/>
                  </a:lnTo>
                  <a:lnTo>
                    <a:pt x="123281" y="170634"/>
                  </a:lnTo>
                  <a:lnTo>
                    <a:pt x="121648" y="171450"/>
                  </a:lnTo>
                  <a:lnTo>
                    <a:pt x="120831" y="171450"/>
                  </a:lnTo>
                  <a:lnTo>
                    <a:pt x="120015" y="167368"/>
                  </a:lnTo>
                  <a:lnTo>
                    <a:pt x="119199" y="163286"/>
                  </a:lnTo>
                  <a:lnTo>
                    <a:pt x="118382" y="162469"/>
                  </a:lnTo>
                  <a:lnTo>
                    <a:pt x="118382" y="161653"/>
                  </a:lnTo>
                  <a:lnTo>
                    <a:pt x="118382" y="160837"/>
                  </a:lnTo>
                  <a:lnTo>
                    <a:pt x="119199" y="160837"/>
                  </a:lnTo>
                  <a:lnTo>
                    <a:pt x="120015" y="161653"/>
                  </a:lnTo>
                  <a:lnTo>
                    <a:pt x="121648" y="162469"/>
                  </a:lnTo>
                  <a:lnTo>
                    <a:pt x="122464" y="163286"/>
                  </a:lnTo>
                  <a:lnTo>
                    <a:pt x="124913" y="162469"/>
                  </a:lnTo>
                  <a:close/>
                  <a:moveTo>
                    <a:pt x="47353" y="159204"/>
                  </a:moveTo>
                  <a:lnTo>
                    <a:pt x="47353" y="160020"/>
                  </a:lnTo>
                  <a:lnTo>
                    <a:pt x="46537" y="161653"/>
                  </a:lnTo>
                  <a:lnTo>
                    <a:pt x="46537" y="161653"/>
                  </a:lnTo>
                  <a:lnTo>
                    <a:pt x="45720" y="160837"/>
                  </a:lnTo>
                  <a:lnTo>
                    <a:pt x="44904" y="160837"/>
                  </a:lnTo>
                  <a:lnTo>
                    <a:pt x="44904" y="160020"/>
                  </a:lnTo>
                  <a:lnTo>
                    <a:pt x="45720" y="160020"/>
                  </a:lnTo>
                  <a:lnTo>
                    <a:pt x="47353" y="159204"/>
                  </a:lnTo>
                  <a:lnTo>
                    <a:pt x="47353" y="159204"/>
                  </a:lnTo>
                  <a:close/>
                  <a:moveTo>
                    <a:pt x="4899" y="210639"/>
                  </a:moveTo>
                  <a:lnTo>
                    <a:pt x="3266" y="211455"/>
                  </a:lnTo>
                  <a:lnTo>
                    <a:pt x="3266" y="209822"/>
                  </a:lnTo>
                  <a:lnTo>
                    <a:pt x="4082" y="208189"/>
                  </a:lnTo>
                  <a:lnTo>
                    <a:pt x="5715" y="204924"/>
                  </a:lnTo>
                  <a:lnTo>
                    <a:pt x="6531" y="204107"/>
                  </a:lnTo>
                  <a:lnTo>
                    <a:pt x="8164" y="201658"/>
                  </a:lnTo>
                  <a:lnTo>
                    <a:pt x="8981" y="200841"/>
                  </a:lnTo>
                  <a:lnTo>
                    <a:pt x="11430" y="198392"/>
                  </a:lnTo>
                  <a:lnTo>
                    <a:pt x="13879" y="195943"/>
                  </a:lnTo>
                  <a:lnTo>
                    <a:pt x="14696" y="195943"/>
                  </a:lnTo>
                  <a:lnTo>
                    <a:pt x="15512" y="195943"/>
                  </a:lnTo>
                  <a:lnTo>
                    <a:pt x="16329" y="195943"/>
                  </a:lnTo>
                  <a:lnTo>
                    <a:pt x="17962" y="194310"/>
                  </a:lnTo>
                  <a:lnTo>
                    <a:pt x="22044" y="190228"/>
                  </a:lnTo>
                  <a:lnTo>
                    <a:pt x="25310" y="186962"/>
                  </a:lnTo>
                  <a:lnTo>
                    <a:pt x="28575" y="182880"/>
                  </a:lnTo>
                  <a:lnTo>
                    <a:pt x="30208" y="182064"/>
                  </a:lnTo>
                  <a:lnTo>
                    <a:pt x="30208" y="181247"/>
                  </a:lnTo>
                  <a:lnTo>
                    <a:pt x="33474" y="177165"/>
                  </a:lnTo>
                  <a:lnTo>
                    <a:pt x="34290" y="176349"/>
                  </a:lnTo>
                  <a:lnTo>
                    <a:pt x="35106" y="176349"/>
                  </a:lnTo>
                  <a:lnTo>
                    <a:pt x="35923" y="175532"/>
                  </a:lnTo>
                  <a:lnTo>
                    <a:pt x="36739" y="174716"/>
                  </a:lnTo>
                  <a:lnTo>
                    <a:pt x="37556" y="173083"/>
                  </a:lnTo>
                  <a:lnTo>
                    <a:pt x="38372" y="171450"/>
                  </a:lnTo>
                  <a:lnTo>
                    <a:pt x="38372" y="170634"/>
                  </a:lnTo>
                  <a:lnTo>
                    <a:pt x="37556" y="169001"/>
                  </a:lnTo>
                  <a:lnTo>
                    <a:pt x="38372" y="166551"/>
                  </a:lnTo>
                  <a:lnTo>
                    <a:pt x="39188" y="165735"/>
                  </a:lnTo>
                  <a:lnTo>
                    <a:pt x="41638" y="161653"/>
                  </a:lnTo>
                  <a:lnTo>
                    <a:pt x="42454" y="160837"/>
                  </a:lnTo>
                  <a:lnTo>
                    <a:pt x="43271" y="161653"/>
                  </a:lnTo>
                  <a:lnTo>
                    <a:pt x="43271" y="162469"/>
                  </a:lnTo>
                  <a:lnTo>
                    <a:pt x="42454" y="164102"/>
                  </a:lnTo>
                  <a:lnTo>
                    <a:pt x="42454" y="164919"/>
                  </a:lnTo>
                  <a:lnTo>
                    <a:pt x="43271" y="165735"/>
                  </a:lnTo>
                  <a:lnTo>
                    <a:pt x="42454" y="167368"/>
                  </a:lnTo>
                  <a:lnTo>
                    <a:pt x="44087" y="171450"/>
                  </a:lnTo>
                  <a:lnTo>
                    <a:pt x="44904" y="173899"/>
                  </a:lnTo>
                  <a:lnTo>
                    <a:pt x="44904" y="174716"/>
                  </a:lnTo>
                  <a:lnTo>
                    <a:pt x="43271" y="176349"/>
                  </a:lnTo>
                  <a:lnTo>
                    <a:pt x="42454" y="177165"/>
                  </a:lnTo>
                  <a:lnTo>
                    <a:pt x="40821" y="177982"/>
                  </a:lnTo>
                  <a:lnTo>
                    <a:pt x="40005" y="178798"/>
                  </a:lnTo>
                  <a:lnTo>
                    <a:pt x="38372" y="180431"/>
                  </a:lnTo>
                  <a:lnTo>
                    <a:pt x="37556" y="182064"/>
                  </a:lnTo>
                  <a:lnTo>
                    <a:pt x="37556" y="182880"/>
                  </a:lnTo>
                  <a:lnTo>
                    <a:pt x="36739" y="183696"/>
                  </a:lnTo>
                  <a:lnTo>
                    <a:pt x="32657" y="184513"/>
                  </a:lnTo>
                  <a:lnTo>
                    <a:pt x="31024" y="185329"/>
                  </a:lnTo>
                  <a:lnTo>
                    <a:pt x="30208" y="186146"/>
                  </a:lnTo>
                  <a:lnTo>
                    <a:pt x="29392" y="186962"/>
                  </a:lnTo>
                  <a:lnTo>
                    <a:pt x="29392" y="188595"/>
                  </a:lnTo>
                  <a:lnTo>
                    <a:pt x="26126" y="194310"/>
                  </a:lnTo>
                  <a:lnTo>
                    <a:pt x="25310" y="195943"/>
                  </a:lnTo>
                  <a:lnTo>
                    <a:pt x="24493" y="197576"/>
                  </a:lnTo>
                  <a:lnTo>
                    <a:pt x="22860" y="198392"/>
                  </a:lnTo>
                  <a:lnTo>
                    <a:pt x="21227" y="199209"/>
                  </a:lnTo>
                  <a:lnTo>
                    <a:pt x="19594" y="200025"/>
                  </a:lnTo>
                  <a:lnTo>
                    <a:pt x="18778" y="201658"/>
                  </a:lnTo>
                  <a:lnTo>
                    <a:pt x="17145" y="203291"/>
                  </a:lnTo>
                  <a:lnTo>
                    <a:pt x="15512" y="204924"/>
                  </a:lnTo>
                  <a:lnTo>
                    <a:pt x="13879" y="205740"/>
                  </a:lnTo>
                  <a:lnTo>
                    <a:pt x="12246" y="206557"/>
                  </a:lnTo>
                  <a:lnTo>
                    <a:pt x="10613" y="207373"/>
                  </a:lnTo>
                  <a:lnTo>
                    <a:pt x="9797" y="208189"/>
                  </a:lnTo>
                  <a:lnTo>
                    <a:pt x="9797" y="209006"/>
                  </a:lnTo>
                  <a:lnTo>
                    <a:pt x="8981" y="209822"/>
                  </a:lnTo>
                  <a:lnTo>
                    <a:pt x="8164" y="209822"/>
                  </a:lnTo>
                  <a:lnTo>
                    <a:pt x="4899" y="210639"/>
                  </a:lnTo>
                  <a:close/>
                  <a:moveTo>
                    <a:pt x="111851" y="163286"/>
                  </a:moveTo>
                  <a:lnTo>
                    <a:pt x="112667" y="165735"/>
                  </a:lnTo>
                  <a:lnTo>
                    <a:pt x="111035" y="165735"/>
                  </a:lnTo>
                  <a:lnTo>
                    <a:pt x="110218" y="164102"/>
                  </a:lnTo>
                  <a:lnTo>
                    <a:pt x="111851" y="163286"/>
                  </a:lnTo>
                  <a:lnTo>
                    <a:pt x="111851" y="163286"/>
                  </a:lnTo>
                  <a:close/>
                  <a:moveTo>
                    <a:pt x="105319" y="194310"/>
                  </a:moveTo>
                  <a:lnTo>
                    <a:pt x="105319" y="194310"/>
                  </a:lnTo>
                  <a:lnTo>
                    <a:pt x="104503" y="193494"/>
                  </a:lnTo>
                  <a:lnTo>
                    <a:pt x="104503" y="191861"/>
                  </a:lnTo>
                  <a:lnTo>
                    <a:pt x="106136" y="186962"/>
                  </a:lnTo>
                  <a:lnTo>
                    <a:pt x="106136" y="185329"/>
                  </a:lnTo>
                  <a:lnTo>
                    <a:pt x="108585" y="182064"/>
                  </a:lnTo>
                  <a:lnTo>
                    <a:pt x="110218" y="179614"/>
                  </a:lnTo>
                  <a:lnTo>
                    <a:pt x="111851" y="177165"/>
                  </a:lnTo>
                  <a:lnTo>
                    <a:pt x="111851" y="175532"/>
                  </a:lnTo>
                  <a:lnTo>
                    <a:pt x="113484" y="173083"/>
                  </a:lnTo>
                  <a:lnTo>
                    <a:pt x="115117" y="169001"/>
                  </a:lnTo>
                  <a:lnTo>
                    <a:pt x="115117" y="167368"/>
                  </a:lnTo>
                  <a:lnTo>
                    <a:pt x="115933" y="166551"/>
                  </a:lnTo>
                  <a:lnTo>
                    <a:pt x="115933" y="165735"/>
                  </a:lnTo>
                  <a:lnTo>
                    <a:pt x="115933" y="164919"/>
                  </a:lnTo>
                  <a:lnTo>
                    <a:pt x="116749" y="163286"/>
                  </a:lnTo>
                  <a:lnTo>
                    <a:pt x="116749" y="164102"/>
                  </a:lnTo>
                  <a:lnTo>
                    <a:pt x="116749" y="165735"/>
                  </a:lnTo>
                  <a:lnTo>
                    <a:pt x="116749" y="166551"/>
                  </a:lnTo>
                  <a:lnTo>
                    <a:pt x="116749" y="167368"/>
                  </a:lnTo>
                  <a:lnTo>
                    <a:pt x="116749" y="169001"/>
                  </a:lnTo>
                  <a:lnTo>
                    <a:pt x="115933" y="171450"/>
                  </a:lnTo>
                  <a:lnTo>
                    <a:pt x="115933" y="174716"/>
                  </a:lnTo>
                  <a:lnTo>
                    <a:pt x="115117" y="177982"/>
                  </a:lnTo>
                  <a:lnTo>
                    <a:pt x="114300" y="179614"/>
                  </a:lnTo>
                  <a:lnTo>
                    <a:pt x="112667" y="180431"/>
                  </a:lnTo>
                  <a:lnTo>
                    <a:pt x="111035" y="181247"/>
                  </a:lnTo>
                  <a:lnTo>
                    <a:pt x="109402" y="182880"/>
                  </a:lnTo>
                  <a:lnTo>
                    <a:pt x="108585" y="184513"/>
                  </a:lnTo>
                  <a:lnTo>
                    <a:pt x="108585" y="186146"/>
                  </a:lnTo>
                  <a:lnTo>
                    <a:pt x="106136" y="191861"/>
                  </a:lnTo>
                  <a:lnTo>
                    <a:pt x="105319" y="194310"/>
                  </a:lnTo>
                  <a:close/>
                  <a:moveTo>
                    <a:pt x="101237" y="200025"/>
                  </a:moveTo>
                  <a:lnTo>
                    <a:pt x="100421" y="200025"/>
                  </a:lnTo>
                  <a:lnTo>
                    <a:pt x="99604" y="200025"/>
                  </a:lnTo>
                  <a:lnTo>
                    <a:pt x="98788" y="199209"/>
                  </a:lnTo>
                  <a:lnTo>
                    <a:pt x="97155" y="195943"/>
                  </a:lnTo>
                  <a:lnTo>
                    <a:pt x="95522" y="195126"/>
                  </a:lnTo>
                  <a:lnTo>
                    <a:pt x="93889" y="194310"/>
                  </a:lnTo>
                  <a:lnTo>
                    <a:pt x="93073" y="193494"/>
                  </a:lnTo>
                  <a:lnTo>
                    <a:pt x="92256" y="192677"/>
                  </a:lnTo>
                  <a:lnTo>
                    <a:pt x="89807" y="189412"/>
                  </a:lnTo>
                  <a:lnTo>
                    <a:pt x="89807" y="186962"/>
                  </a:lnTo>
                  <a:lnTo>
                    <a:pt x="90624" y="186146"/>
                  </a:lnTo>
                  <a:lnTo>
                    <a:pt x="91440" y="185329"/>
                  </a:lnTo>
                  <a:lnTo>
                    <a:pt x="92256" y="185329"/>
                  </a:lnTo>
                  <a:lnTo>
                    <a:pt x="94706" y="185329"/>
                  </a:lnTo>
                  <a:lnTo>
                    <a:pt x="95522" y="185329"/>
                  </a:lnTo>
                  <a:lnTo>
                    <a:pt x="97971" y="183696"/>
                  </a:lnTo>
                  <a:lnTo>
                    <a:pt x="97971" y="182880"/>
                  </a:lnTo>
                  <a:lnTo>
                    <a:pt x="97971" y="180431"/>
                  </a:lnTo>
                  <a:lnTo>
                    <a:pt x="97971" y="178798"/>
                  </a:lnTo>
                  <a:lnTo>
                    <a:pt x="97155" y="177165"/>
                  </a:lnTo>
                  <a:lnTo>
                    <a:pt x="97971" y="176349"/>
                  </a:lnTo>
                  <a:lnTo>
                    <a:pt x="98788" y="175532"/>
                  </a:lnTo>
                  <a:lnTo>
                    <a:pt x="99604" y="173899"/>
                  </a:lnTo>
                  <a:lnTo>
                    <a:pt x="99604" y="173083"/>
                  </a:lnTo>
                  <a:lnTo>
                    <a:pt x="99604" y="172266"/>
                  </a:lnTo>
                  <a:lnTo>
                    <a:pt x="99604" y="171450"/>
                  </a:lnTo>
                  <a:lnTo>
                    <a:pt x="100421" y="170634"/>
                  </a:lnTo>
                  <a:lnTo>
                    <a:pt x="103687" y="169001"/>
                  </a:lnTo>
                  <a:lnTo>
                    <a:pt x="104503" y="169001"/>
                  </a:lnTo>
                  <a:lnTo>
                    <a:pt x="108585" y="169817"/>
                  </a:lnTo>
                  <a:lnTo>
                    <a:pt x="109402" y="171450"/>
                  </a:lnTo>
                  <a:lnTo>
                    <a:pt x="109402" y="172266"/>
                  </a:lnTo>
                  <a:lnTo>
                    <a:pt x="108585" y="173899"/>
                  </a:lnTo>
                  <a:lnTo>
                    <a:pt x="107769" y="175532"/>
                  </a:lnTo>
                  <a:lnTo>
                    <a:pt x="106136" y="177982"/>
                  </a:lnTo>
                  <a:lnTo>
                    <a:pt x="105319" y="180431"/>
                  </a:lnTo>
                  <a:lnTo>
                    <a:pt x="104503" y="183696"/>
                  </a:lnTo>
                  <a:lnTo>
                    <a:pt x="103687" y="184513"/>
                  </a:lnTo>
                  <a:lnTo>
                    <a:pt x="102054" y="186962"/>
                  </a:lnTo>
                  <a:lnTo>
                    <a:pt x="102054" y="187779"/>
                  </a:lnTo>
                  <a:lnTo>
                    <a:pt x="102054" y="190228"/>
                  </a:lnTo>
                  <a:lnTo>
                    <a:pt x="102054" y="191044"/>
                  </a:lnTo>
                  <a:lnTo>
                    <a:pt x="102054" y="191861"/>
                  </a:lnTo>
                  <a:lnTo>
                    <a:pt x="104503" y="195943"/>
                  </a:lnTo>
                  <a:lnTo>
                    <a:pt x="104503" y="196759"/>
                  </a:lnTo>
                  <a:lnTo>
                    <a:pt x="104503" y="197576"/>
                  </a:lnTo>
                  <a:lnTo>
                    <a:pt x="103687" y="198392"/>
                  </a:lnTo>
                  <a:lnTo>
                    <a:pt x="102870" y="200025"/>
                  </a:lnTo>
                  <a:lnTo>
                    <a:pt x="102054" y="200841"/>
                  </a:lnTo>
                  <a:lnTo>
                    <a:pt x="101237" y="200025"/>
                  </a:lnTo>
                  <a:close/>
                  <a:moveTo>
                    <a:pt x="93073" y="177165"/>
                  </a:moveTo>
                  <a:lnTo>
                    <a:pt x="93073" y="177165"/>
                  </a:lnTo>
                  <a:lnTo>
                    <a:pt x="92256" y="177165"/>
                  </a:lnTo>
                  <a:lnTo>
                    <a:pt x="91440" y="177982"/>
                  </a:lnTo>
                  <a:lnTo>
                    <a:pt x="91440" y="177165"/>
                  </a:lnTo>
                  <a:lnTo>
                    <a:pt x="91440" y="175532"/>
                  </a:lnTo>
                  <a:lnTo>
                    <a:pt x="93073" y="173899"/>
                  </a:lnTo>
                  <a:lnTo>
                    <a:pt x="93073" y="173083"/>
                  </a:lnTo>
                  <a:lnTo>
                    <a:pt x="93073" y="173083"/>
                  </a:lnTo>
                  <a:lnTo>
                    <a:pt x="93889" y="173083"/>
                  </a:lnTo>
                  <a:lnTo>
                    <a:pt x="94706" y="173899"/>
                  </a:lnTo>
                  <a:lnTo>
                    <a:pt x="94706" y="174716"/>
                  </a:lnTo>
                  <a:lnTo>
                    <a:pt x="93073" y="177165"/>
                  </a:lnTo>
                  <a:lnTo>
                    <a:pt x="93073" y="177165"/>
                  </a:lnTo>
                  <a:close/>
                  <a:moveTo>
                    <a:pt x="120831" y="174716"/>
                  </a:moveTo>
                  <a:lnTo>
                    <a:pt x="120831" y="174716"/>
                  </a:lnTo>
                  <a:lnTo>
                    <a:pt x="120831" y="173083"/>
                  </a:lnTo>
                  <a:lnTo>
                    <a:pt x="121648" y="173083"/>
                  </a:lnTo>
                  <a:lnTo>
                    <a:pt x="121648" y="173083"/>
                  </a:lnTo>
                  <a:lnTo>
                    <a:pt x="121648" y="173899"/>
                  </a:lnTo>
                  <a:lnTo>
                    <a:pt x="120831" y="174716"/>
                  </a:lnTo>
                  <a:close/>
                  <a:moveTo>
                    <a:pt x="48169" y="176349"/>
                  </a:moveTo>
                  <a:lnTo>
                    <a:pt x="46537" y="177165"/>
                  </a:lnTo>
                  <a:lnTo>
                    <a:pt x="45720" y="175532"/>
                  </a:lnTo>
                  <a:lnTo>
                    <a:pt x="47353" y="173899"/>
                  </a:lnTo>
                  <a:lnTo>
                    <a:pt x="48986" y="174716"/>
                  </a:lnTo>
                  <a:lnTo>
                    <a:pt x="49802" y="175532"/>
                  </a:lnTo>
                  <a:lnTo>
                    <a:pt x="48986" y="176349"/>
                  </a:lnTo>
                  <a:lnTo>
                    <a:pt x="48169" y="176349"/>
                  </a:lnTo>
                  <a:close/>
                  <a:moveTo>
                    <a:pt x="143692" y="186146"/>
                  </a:moveTo>
                  <a:lnTo>
                    <a:pt x="143692" y="186146"/>
                  </a:lnTo>
                  <a:lnTo>
                    <a:pt x="143692" y="186146"/>
                  </a:lnTo>
                  <a:lnTo>
                    <a:pt x="142059" y="184513"/>
                  </a:lnTo>
                  <a:lnTo>
                    <a:pt x="141242" y="182880"/>
                  </a:lnTo>
                  <a:lnTo>
                    <a:pt x="140426" y="182064"/>
                  </a:lnTo>
                  <a:lnTo>
                    <a:pt x="141242" y="181247"/>
                  </a:lnTo>
                  <a:lnTo>
                    <a:pt x="141242" y="179614"/>
                  </a:lnTo>
                  <a:lnTo>
                    <a:pt x="142059" y="178798"/>
                  </a:lnTo>
                  <a:lnTo>
                    <a:pt x="142875" y="178798"/>
                  </a:lnTo>
                  <a:lnTo>
                    <a:pt x="143692" y="177982"/>
                  </a:lnTo>
                  <a:lnTo>
                    <a:pt x="143692" y="177982"/>
                  </a:lnTo>
                  <a:lnTo>
                    <a:pt x="143692" y="178798"/>
                  </a:lnTo>
                  <a:lnTo>
                    <a:pt x="142875" y="181247"/>
                  </a:lnTo>
                  <a:lnTo>
                    <a:pt x="143692" y="184513"/>
                  </a:lnTo>
                  <a:lnTo>
                    <a:pt x="143692" y="186146"/>
                  </a:lnTo>
                  <a:lnTo>
                    <a:pt x="143692" y="186146"/>
                  </a:lnTo>
                  <a:lnTo>
                    <a:pt x="143692" y="186146"/>
                  </a:lnTo>
                  <a:close/>
                  <a:moveTo>
                    <a:pt x="125730" y="188595"/>
                  </a:moveTo>
                  <a:lnTo>
                    <a:pt x="125730" y="188595"/>
                  </a:lnTo>
                  <a:lnTo>
                    <a:pt x="124097" y="189412"/>
                  </a:lnTo>
                  <a:lnTo>
                    <a:pt x="123281" y="189412"/>
                  </a:lnTo>
                  <a:lnTo>
                    <a:pt x="121648" y="191044"/>
                  </a:lnTo>
                  <a:lnTo>
                    <a:pt x="120831" y="191044"/>
                  </a:lnTo>
                  <a:lnTo>
                    <a:pt x="116749" y="191861"/>
                  </a:lnTo>
                  <a:lnTo>
                    <a:pt x="113484" y="191044"/>
                  </a:lnTo>
                  <a:lnTo>
                    <a:pt x="112667" y="190228"/>
                  </a:lnTo>
                  <a:lnTo>
                    <a:pt x="111851" y="188595"/>
                  </a:lnTo>
                  <a:lnTo>
                    <a:pt x="111851" y="187779"/>
                  </a:lnTo>
                  <a:lnTo>
                    <a:pt x="112667" y="186962"/>
                  </a:lnTo>
                  <a:lnTo>
                    <a:pt x="113484" y="186146"/>
                  </a:lnTo>
                  <a:lnTo>
                    <a:pt x="115933" y="184513"/>
                  </a:lnTo>
                  <a:lnTo>
                    <a:pt x="116749" y="183696"/>
                  </a:lnTo>
                  <a:lnTo>
                    <a:pt x="118382" y="182064"/>
                  </a:lnTo>
                  <a:lnTo>
                    <a:pt x="120831" y="181247"/>
                  </a:lnTo>
                  <a:lnTo>
                    <a:pt x="120831" y="181247"/>
                  </a:lnTo>
                  <a:lnTo>
                    <a:pt x="120831" y="181247"/>
                  </a:lnTo>
                  <a:lnTo>
                    <a:pt x="121648" y="181247"/>
                  </a:lnTo>
                  <a:lnTo>
                    <a:pt x="123281" y="182064"/>
                  </a:lnTo>
                  <a:lnTo>
                    <a:pt x="124913" y="182880"/>
                  </a:lnTo>
                  <a:lnTo>
                    <a:pt x="124913" y="185329"/>
                  </a:lnTo>
                  <a:lnTo>
                    <a:pt x="125730" y="188595"/>
                  </a:lnTo>
                  <a:lnTo>
                    <a:pt x="125730" y="188595"/>
                  </a:lnTo>
                  <a:close/>
                  <a:moveTo>
                    <a:pt x="137160" y="185329"/>
                  </a:moveTo>
                  <a:lnTo>
                    <a:pt x="137160" y="186146"/>
                  </a:lnTo>
                  <a:lnTo>
                    <a:pt x="134711" y="183696"/>
                  </a:lnTo>
                  <a:lnTo>
                    <a:pt x="133894" y="182064"/>
                  </a:lnTo>
                  <a:lnTo>
                    <a:pt x="134711" y="182064"/>
                  </a:lnTo>
                  <a:lnTo>
                    <a:pt x="135527" y="182880"/>
                  </a:lnTo>
                  <a:lnTo>
                    <a:pt x="137160" y="185329"/>
                  </a:lnTo>
                  <a:close/>
                  <a:moveTo>
                    <a:pt x="149406" y="188595"/>
                  </a:moveTo>
                  <a:lnTo>
                    <a:pt x="149406" y="188595"/>
                  </a:lnTo>
                  <a:lnTo>
                    <a:pt x="148590" y="187779"/>
                  </a:lnTo>
                  <a:lnTo>
                    <a:pt x="148590" y="186146"/>
                  </a:lnTo>
                  <a:lnTo>
                    <a:pt x="150223" y="183696"/>
                  </a:lnTo>
                  <a:lnTo>
                    <a:pt x="151039" y="185329"/>
                  </a:lnTo>
                  <a:lnTo>
                    <a:pt x="151039" y="186146"/>
                  </a:lnTo>
                  <a:lnTo>
                    <a:pt x="151039" y="186962"/>
                  </a:lnTo>
                  <a:lnTo>
                    <a:pt x="151856" y="187779"/>
                  </a:lnTo>
                  <a:lnTo>
                    <a:pt x="151039" y="188595"/>
                  </a:lnTo>
                  <a:lnTo>
                    <a:pt x="149406" y="188595"/>
                  </a:lnTo>
                  <a:close/>
                  <a:moveTo>
                    <a:pt x="148590" y="195943"/>
                  </a:moveTo>
                  <a:lnTo>
                    <a:pt x="150223" y="196759"/>
                  </a:lnTo>
                  <a:lnTo>
                    <a:pt x="151856" y="196759"/>
                  </a:lnTo>
                  <a:lnTo>
                    <a:pt x="151856" y="199209"/>
                  </a:lnTo>
                  <a:lnTo>
                    <a:pt x="151856" y="200025"/>
                  </a:lnTo>
                  <a:lnTo>
                    <a:pt x="153488" y="202474"/>
                  </a:lnTo>
                  <a:lnTo>
                    <a:pt x="153488" y="204107"/>
                  </a:lnTo>
                  <a:lnTo>
                    <a:pt x="152672" y="205740"/>
                  </a:lnTo>
                  <a:lnTo>
                    <a:pt x="151856" y="206557"/>
                  </a:lnTo>
                  <a:lnTo>
                    <a:pt x="150223" y="207373"/>
                  </a:lnTo>
                  <a:lnTo>
                    <a:pt x="150223" y="208189"/>
                  </a:lnTo>
                  <a:lnTo>
                    <a:pt x="151039" y="209006"/>
                  </a:lnTo>
                  <a:lnTo>
                    <a:pt x="152672" y="209006"/>
                  </a:lnTo>
                  <a:lnTo>
                    <a:pt x="154305" y="209822"/>
                  </a:lnTo>
                  <a:lnTo>
                    <a:pt x="154305" y="212271"/>
                  </a:lnTo>
                  <a:lnTo>
                    <a:pt x="155938" y="214721"/>
                  </a:lnTo>
                  <a:lnTo>
                    <a:pt x="155938" y="215537"/>
                  </a:lnTo>
                  <a:lnTo>
                    <a:pt x="155121" y="219619"/>
                  </a:lnTo>
                  <a:lnTo>
                    <a:pt x="155121" y="221252"/>
                  </a:lnTo>
                  <a:lnTo>
                    <a:pt x="155938" y="222885"/>
                  </a:lnTo>
                  <a:lnTo>
                    <a:pt x="156754" y="223701"/>
                  </a:lnTo>
                  <a:lnTo>
                    <a:pt x="157571" y="224518"/>
                  </a:lnTo>
                  <a:lnTo>
                    <a:pt x="157571" y="226967"/>
                  </a:lnTo>
                  <a:lnTo>
                    <a:pt x="157571" y="230233"/>
                  </a:lnTo>
                  <a:lnTo>
                    <a:pt x="157571" y="231866"/>
                  </a:lnTo>
                  <a:lnTo>
                    <a:pt x="156754" y="232682"/>
                  </a:lnTo>
                  <a:lnTo>
                    <a:pt x="155121" y="235132"/>
                  </a:lnTo>
                  <a:lnTo>
                    <a:pt x="152672" y="237581"/>
                  </a:lnTo>
                  <a:lnTo>
                    <a:pt x="151039" y="237581"/>
                  </a:lnTo>
                  <a:lnTo>
                    <a:pt x="151039" y="238397"/>
                  </a:lnTo>
                  <a:lnTo>
                    <a:pt x="151856" y="240030"/>
                  </a:lnTo>
                  <a:lnTo>
                    <a:pt x="151856" y="244112"/>
                  </a:lnTo>
                  <a:lnTo>
                    <a:pt x="151039" y="247378"/>
                  </a:lnTo>
                  <a:lnTo>
                    <a:pt x="150223" y="245745"/>
                  </a:lnTo>
                  <a:lnTo>
                    <a:pt x="149406" y="244112"/>
                  </a:lnTo>
                  <a:lnTo>
                    <a:pt x="148590" y="240030"/>
                  </a:lnTo>
                  <a:lnTo>
                    <a:pt x="147774" y="238397"/>
                  </a:lnTo>
                  <a:lnTo>
                    <a:pt x="146957" y="236764"/>
                  </a:lnTo>
                  <a:lnTo>
                    <a:pt x="146957" y="235132"/>
                  </a:lnTo>
                  <a:lnTo>
                    <a:pt x="146141" y="233499"/>
                  </a:lnTo>
                  <a:lnTo>
                    <a:pt x="144508" y="230233"/>
                  </a:lnTo>
                  <a:lnTo>
                    <a:pt x="143692" y="230233"/>
                  </a:lnTo>
                  <a:lnTo>
                    <a:pt x="142059" y="231049"/>
                  </a:lnTo>
                  <a:lnTo>
                    <a:pt x="142059" y="231866"/>
                  </a:lnTo>
                  <a:lnTo>
                    <a:pt x="142059" y="232682"/>
                  </a:lnTo>
                  <a:lnTo>
                    <a:pt x="142059" y="233499"/>
                  </a:lnTo>
                  <a:lnTo>
                    <a:pt x="140426" y="235132"/>
                  </a:lnTo>
                  <a:lnTo>
                    <a:pt x="138793" y="236764"/>
                  </a:lnTo>
                  <a:lnTo>
                    <a:pt x="137977" y="238397"/>
                  </a:lnTo>
                  <a:lnTo>
                    <a:pt x="137977" y="240030"/>
                  </a:lnTo>
                  <a:lnTo>
                    <a:pt x="138793" y="241663"/>
                  </a:lnTo>
                  <a:lnTo>
                    <a:pt x="139610" y="242479"/>
                  </a:lnTo>
                  <a:lnTo>
                    <a:pt x="141242" y="244112"/>
                  </a:lnTo>
                  <a:lnTo>
                    <a:pt x="141242" y="244929"/>
                  </a:lnTo>
                  <a:lnTo>
                    <a:pt x="142875" y="249011"/>
                  </a:lnTo>
                  <a:lnTo>
                    <a:pt x="142875" y="253093"/>
                  </a:lnTo>
                  <a:lnTo>
                    <a:pt x="142059" y="254726"/>
                  </a:lnTo>
                  <a:lnTo>
                    <a:pt x="139610" y="257991"/>
                  </a:lnTo>
                  <a:lnTo>
                    <a:pt x="137977" y="258808"/>
                  </a:lnTo>
                  <a:lnTo>
                    <a:pt x="137160" y="257991"/>
                  </a:lnTo>
                  <a:lnTo>
                    <a:pt x="136344" y="255542"/>
                  </a:lnTo>
                  <a:lnTo>
                    <a:pt x="136344" y="254726"/>
                  </a:lnTo>
                  <a:lnTo>
                    <a:pt x="137160" y="253093"/>
                  </a:lnTo>
                  <a:lnTo>
                    <a:pt x="137160" y="251460"/>
                  </a:lnTo>
                  <a:lnTo>
                    <a:pt x="136344" y="250644"/>
                  </a:lnTo>
                  <a:lnTo>
                    <a:pt x="135527" y="250644"/>
                  </a:lnTo>
                  <a:lnTo>
                    <a:pt x="135527" y="250644"/>
                  </a:lnTo>
                  <a:lnTo>
                    <a:pt x="133894" y="253093"/>
                  </a:lnTo>
                  <a:lnTo>
                    <a:pt x="133078" y="253909"/>
                  </a:lnTo>
                  <a:lnTo>
                    <a:pt x="132262" y="253909"/>
                  </a:lnTo>
                  <a:lnTo>
                    <a:pt x="131445" y="253909"/>
                  </a:lnTo>
                  <a:lnTo>
                    <a:pt x="126546" y="252276"/>
                  </a:lnTo>
                  <a:lnTo>
                    <a:pt x="122464" y="250644"/>
                  </a:lnTo>
                  <a:lnTo>
                    <a:pt x="119199" y="249011"/>
                  </a:lnTo>
                  <a:lnTo>
                    <a:pt x="116749" y="246562"/>
                  </a:lnTo>
                  <a:lnTo>
                    <a:pt x="115933" y="244112"/>
                  </a:lnTo>
                  <a:lnTo>
                    <a:pt x="115933" y="241663"/>
                  </a:lnTo>
                  <a:lnTo>
                    <a:pt x="115117" y="238397"/>
                  </a:lnTo>
                  <a:lnTo>
                    <a:pt x="115117" y="237581"/>
                  </a:lnTo>
                  <a:lnTo>
                    <a:pt x="115117" y="236764"/>
                  </a:lnTo>
                  <a:lnTo>
                    <a:pt x="115933" y="235132"/>
                  </a:lnTo>
                  <a:lnTo>
                    <a:pt x="116749" y="234315"/>
                  </a:lnTo>
                  <a:lnTo>
                    <a:pt x="117566" y="233499"/>
                  </a:lnTo>
                  <a:lnTo>
                    <a:pt x="118382" y="232682"/>
                  </a:lnTo>
                  <a:lnTo>
                    <a:pt x="118382" y="231866"/>
                  </a:lnTo>
                  <a:lnTo>
                    <a:pt x="118382" y="231049"/>
                  </a:lnTo>
                  <a:lnTo>
                    <a:pt x="118382" y="230233"/>
                  </a:lnTo>
                  <a:lnTo>
                    <a:pt x="116749" y="227784"/>
                  </a:lnTo>
                  <a:lnTo>
                    <a:pt x="115117" y="226151"/>
                  </a:lnTo>
                  <a:lnTo>
                    <a:pt x="111851" y="224518"/>
                  </a:lnTo>
                  <a:lnTo>
                    <a:pt x="111035" y="223701"/>
                  </a:lnTo>
                  <a:lnTo>
                    <a:pt x="110218" y="222885"/>
                  </a:lnTo>
                  <a:lnTo>
                    <a:pt x="109402" y="222885"/>
                  </a:lnTo>
                  <a:lnTo>
                    <a:pt x="108585" y="222885"/>
                  </a:lnTo>
                  <a:lnTo>
                    <a:pt x="107769" y="222885"/>
                  </a:lnTo>
                  <a:lnTo>
                    <a:pt x="107769" y="223701"/>
                  </a:lnTo>
                  <a:lnTo>
                    <a:pt x="107769" y="224518"/>
                  </a:lnTo>
                  <a:lnTo>
                    <a:pt x="107769" y="225334"/>
                  </a:lnTo>
                  <a:lnTo>
                    <a:pt x="106136" y="229416"/>
                  </a:lnTo>
                  <a:lnTo>
                    <a:pt x="104503" y="228600"/>
                  </a:lnTo>
                  <a:lnTo>
                    <a:pt x="102870" y="227784"/>
                  </a:lnTo>
                  <a:lnTo>
                    <a:pt x="102054" y="226967"/>
                  </a:lnTo>
                  <a:lnTo>
                    <a:pt x="102054" y="226151"/>
                  </a:lnTo>
                  <a:lnTo>
                    <a:pt x="102054" y="225334"/>
                  </a:lnTo>
                  <a:lnTo>
                    <a:pt x="102054" y="224518"/>
                  </a:lnTo>
                  <a:lnTo>
                    <a:pt x="101237" y="226151"/>
                  </a:lnTo>
                  <a:lnTo>
                    <a:pt x="100421" y="226967"/>
                  </a:lnTo>
                  <a:lnTo>
                    <a:pt x="99604" y="226967"/>
                  </a:lnTo>
                  <a:lnTo>
                    <a:pt x="98788" y="226967"/>
                  </a:lnTo>
                  <a:lnTo>
                    <a:pt x="98788" y="226151"/>
                  </a:lnTo>
                  <a:lnTo>
                    <a:pt x="97971" y="223701"/>
                  </a:lnTo>
                  <a:lnTo>
                    <a:pt x="96338" y="222885"/>
                  </a:lnTo>
                  <a:lnTo>
                    <a:pt x="94706" y="222885"/>
                  </a:lnTo>
                  <a:lnTo>
                    <a:pt x="93073" y="224518"/>
                  </a:lnTo>
                  <a:lnTo>
                    <a:pt x="93073" y="225334"/>
                  </a:lnTo>
                  <a:lnTo>
                    <a:pt x="92256" y="226967"/>
                  </a:lnTo>
                  <a:lnTo>
                    <a:pt x="89807" y="230233"/>
                  </a:lnTo>
                  <a:lnTo>
                    <a:pt x="88991" y="232682"/>
                  </a:lnTo>
                  <a:lnTo>
                    <a:pt x="87358" y="235132"/>
                  </a:lnTo>
                  <a:lnTo>
                    <a:pt x="86542" y="235948"/>
                  </a:lnTo>
                  <a:lnTo>
                    <a:pt x="85725" y="236764"/>
                  </a:lnTo>
                  <a:lnTo>
                    <a:pt x="84909" y="236764"/>
                  </a:lnTo>
                  <a:lnTo>
                    <a:pt x="84092" y="235948"/>
                  </a:lnTo>
                  <a:lnTo>
                    <a:pt x="83276" y="234315"/>
                  </a:lnTo>
                  <a:lnTo>
                    <a:pt x="83276" y="231866"/>
                  </a:lnTo>
                  <a:lnTo>
                    <a:pt x="84092" y="230233"/>
                  </a:lnTo>
                  <a:lnTo>
                    <a:pt x="84909" y="228600"/>
                  </a:lnTo>
                  <a:lnTo>
                    <a:pt x="85725" y="223701"/>
                  </a:lnTo>
                  <a:lnTo>
                    <a:pt x="85725" y="222069"/>
                  </a:lnTo>
                  <a:lnTo>
                    <a:pt x="85725" y="221252"/>
                  </a:lnTo>
                  <a:lnTo>
                    <a:pt x="87358" y="218803"/>
                  </a:lnTo>
                  <a:lnTo>
                    <a:pt x="88991" y="217170"/>
                  </a:lnTo>
                  <a:lnTo>
                    <a:pt x="89807" y="217170"/>
                  </a:lnTo>
                  <a:lnTo>
                    <a:pt x="93073" y="216354"/>
                  </a:lnTo>
                  <a:lnTo>
                    <a:pt x="94706" y="215537"/>
                  </a:lnTo>
                  <a:lnTo>
                    <a:pt x="97155" y="215537"/>
                  </a:lnTo>
                  <a:lnTo>
                    <a:pt x="98788" y="215537"/>
                  </a:lnTo>
                  <a:lnTo>
                    <a:pt x="100421" y="214721"/>
                  </a:lnTo>
                  <a:lnTo>
                    <a:pt x="100421" y="213904"/>
                  </a:lnTo>
                  <a:lnTo>
                    <a:pt x="100421" y="213088"/>
                  </a:lnTo>
                  <a:lnTo>
                    <a:pt x="100421" y="212271"/>
                  </a:lnTo>
                  <a:lnTo>
                    <a:pt x="101237" y="211455"/>
                  </a:lnTo>
                  <a:lnTo>
                    <a:pt x="102054" y="210639"/>
                  </a:lnTo>
                  <a:lnTo>
                    <a:pt x="102870" y="209822"/>
                  </a:lnTo>
                  <a:lnTo>
                    <a:pt x="105319" y="209006"/>
                  </a:lnTo>
                  <a:lnTo>
                    <a:pt x="106136" y="208189"/>
                  </a:lnTo>
                  <a:lnTo>
                    <a:pt x="106952" y="207373"/>
                  </a:lnTo>
                  <a:lnTo>
                    <a:pt x="107769" y="205740"/>
                  </a:lnTo>
                  <a:lnTo>
                    <a:pt x="108585" y="205740"/>
                  </a:lnTo>
                  <a:lnTo>
                    <a:pt x="109402" y="206557"/>
                  </a:lnTo>
                  <a:lnTo>
                    <a:pt x="111035" y="207373"/>
                  </a:lnTo>
                  <a:lnTo>
                    <a:pt x="112667" y="208189"/>
                  </a:lnTo>
                  <a:lnTo>
                    <a:pt x="113484" y="209822"/>
                  </a:lnTo>
                  <a:lnTo>
                    <a:pt x="113484" y="210639"/>
                  </a:lnTo>
                  <a:lnTo>
                    <a:pt x="113484" y="213904"/>
                  </a:lnTo>
                  <a:lnTo>
                    <a:pt x="113484" y="214721"/>
                  </a:lnTo>
                  <a:lnTo>
                    <a:pt x="111851" y="216354"/>
                  </a:lnTo>
                  <a:lnTo>
                    <a:pt x="112667" y="216354"/>
                  </a:lnTo>
                  <a:lnTo>
                    <a:pt x="115117" y="214721"/>
                  </a:lnTo>
                  <a:lnTo>
                    <a:pt x="115933" y="213904"/>
                  </a:lnTo>
                  <a:lnTo>
                    <a:pt x="118382" y="213088"/>
                  </a:lnTo>
                  <a:lnTo>
                    <a:pt x="119199" y="212271"/>
                  </a:lnTo>
                  <a:lnTo>
                    <a:pt x="120015" y="211455"/>
                  </a:lnTo>
                  <a:lnTo>
                    <a:pt x="120831" y="209822"/>
                  </a:lnTo>
                  <a:lnTo>
                    <a:pt x="121648" y="208189"/>
                  </a:lnTo>
                  <a:lnTo>
                    <a:pt x="122464" y="207373"/>
                  </a:lnTo>
                  <a:lnTo>
                    <a:pt x="123281" y="206557"/>
                  </a:lnTo>
                  <a:lnTo>
                    <a:pt x="124097" y="206557"/>
                  </a:lnTo>
                  <a:lnTo>
                    <a:pt x="126546" y="208189"/>
                  </a:lnTo>
                  <a:lnTo>
                    <a:pt x="128179" y="207373"/>
                  </a:lnTo>
                  <a:lnTo>
                    <a:pt x="128996" y="204924"/>
                  </a:lnTo>
                  <a:lnTo>
                    <a:pt x="129812" y="201658"/>
                  </a:lnTo>
                  <a:lnTo>
                    <a:pt x="129812" y="200841"/>
                  </a:lnTo>
                  <a:lnTo>
                    <a:pt x="130629" y="200025"/>
                  </a:lnTo>
                  <a:lnTo>
                    <a:pt x="132262" y="200025"/>
                  </a:lnTo>
                  <a:lnTo>
                    <a:pt x="133894" y="200841"/>
                  </a:lnTo>
                  <a:lnTo>
                    <a:pt x="135527" y="200841"/>
                  </a:lnTo>
                  <a:lnTo>
                    <a:pt x="136344" y="200025"/>
                  </a:lnTo>
                  <a:lnTo>
                    <a:pt x="137160" y="198392"/>
                  </a:lnTo>
                  <a:lnTo>
                    <a:pt x="137977" y="198392"/>
                  </a:lnTo>
                  <a:lnTo>
                    <a:pt x="140426" y="199209"/>
                  </a:lnTo>
                  <a:lnTo>
                    <a:pt x="142059" y="199209"/>
                  </a:lnTo>
                  <a:lnTo>
                    <a:pt x="142875" y="196759"/>
                  </a:lnTo>
                  <a:lnTo>
                    <a:pt x="142875" y="194310"/>
                  </a:lnTo>
                  <a:lnTo>
                    <a:pt x="141242" y="187779"/>
                  </a:lnTo>
                  <a:lnTo>
                    <a:pt x="142059" y="186146"/>
                  </a:lnTo>
                  <a:lnTo>
                    <a:pt x="142875" y="186146"/>
                  </a:lnTo>
                  <a:lnTo>
                    <a:pt x="144508" y="187779"/>
                  </a:lnTo>
                  <a:lnTo>
                    <a:pt x="148590" y="190228"/>
                  </a:lnTo>
                  <a:lnTo>
                    <a:pt x="150223" y="191861"/>
                  </a:lnTo>
                  <a:lnTo>
                    <a:pt x="148590" y="195943"/>
                  </a:lnTo>
                  <a:close/>
                  <a:moveTo>
                    <a:pt x="148590" y="191861"/>
                  </a:moveTo>
                  <a:lnTo>
                    <a:pt x="148590" y="191861"/>
                  </a:lnTo>
                  <a:lnTo>
                    <a:pt x="148590" y="191861"/>
                  </a:lnTo>
                  <a:lnTo>
                    <a:pt x="148590" y="189412"/>
                  </a:lnTo>
                  <a:lnTo>
                    <a:pt x="148590" y="189412"/>
                  </a:lnTo>
                  <a:lnTo>
                    <a:pt x="149406" y="191044"/>
                  </a:lnTo>
                  <a:lnTo>
                    <a:pt x="148590" y="191861"/>
                  </a:lnTo>
                  <a:close/>
                  <a:moveTo>
                    <a:pt x="111035" y="197576"/>
                  </a:moveTo>
                  <a:lnTo>
                    <a:pt x="111035" y="199209"/>
                  </a:lnTo>
                  <a:lnTo>
                    <a:pt x="109402" y="200025"/>
                  </a:lnTo>
                  <a:lnTo>
                    <a:pt x="108585" y="199209"/>
                  </a:lnTo>
                  <a:lnTo>
                    <a:pt x="107769" y="198392"/>
                  </a:lnTo>
                  <a:lnTo>
                    <a:pt x="107769" y="198392"/>
                  </a:lnTo>
                  <a:lnTo>
                    <a:pt x="108585" y="198392"/>
                  </a:lnTo>
                  <a:lnTo>
                    <a:pt x="110218" y="197576"/>
                  </a:lnTo>
                  <a:lnTo>
                    <a:pt x="111035" y="197576"/>
                  </a:lnTo>
                  <a:lnTo>
                    <a:pt x="111035" y="197576"/>
                  </a:lnTo>
                  <a:close/>
                  <a:moveTo>
                    <a:pt x="128996" y="199209"/>
                  </a:moveTo>
                  <a:lnTo>
                    <a:pt x="128179" y="200025"/>
                  </a:lnTo>
                  <a:lnTo>
                    <a:pt x="126546" y="199209"/>
                  </a:lnTo>
                  <a:lnTo>
                    <a:pt x="125730" y="198392"/>
                  </a:lnTo>
                  <a:lnTo>
                    <a:pt x="125730" y="197576"/>
                  </a:lnTo>
                  <a:lnTo>
                    <a:pt x="126546" y="197576"/>
                  </a:lnTo>
                  <a:lnTo>
                    <a:pt x="127363" y="197576"/>
                  </a:lnTo>
                  <a:lnTo>
                    <a:pt x="128996" y="199209"/>
                  </a:lnTo>
                  <a:lnTo>
                    <a:pt x="128996" y="199209"/>
                  </a:lnTo>
                  <a:close/>
                  <a:moveTo>
                    <a:pt x="5715" y="214721"/>
                  </a:moveTo>
                  <a:lnTo>
                    <a:pt x="4899" y="214721"/>
                  </a:lnTo>
                  <a:lnTo>
                    <a:pt x="4899" y="213904"/>
                  </a:lnTo>
                  <a:lnTo>
                    <a:pt x="4899" y="213088"/>
                  </a:lnTo>
                  <a:lnTo>
                    <a:pt x="5715" y="213088"/>
                  </a:lnTo>
                  <a:lnTo>
                    <a:pt x="5715" y="213088"/>
                  </a:lnTo>
                  <a:lnTo>
                    <a:pt x="5715" y="214721"/>
                  </a:lnTo>
                  <a:close/>
                  <a:moveTo>
                    <a:pt x="1633" y="219619"/>
                  </a:moveTo>
                  <a:lnTo>
                    <a:pt x="817" y="221252"/>
                  </a:lnTo>
                  <a:lnTo>
                    <a:pt x="0" y="219619"/>
                  </a:lnTo>
                  <a:lnTo>
                    <a:pt x="0" y="217987"/>
                  </a:lnTo>
                  <a:lnTo>
                    <a:pt x="0" y="217170"/>
                  </a:lnTo>
                  <a:lnTo>
                    <a:pt x="1633" y="217170"/>
                  </a:lnTo>
                  <a:lnTo>
                    <a:pt x="1633" y="219619"/>
                  </a:lnTo>
                  <a:close/>
                  <a:moveTo>
                    <a:pt x="97971" y="227784"/>
                  </a:moveTo>
                  <a:lnTo>
                    <a:pt x="97971" y="227784"/>
                  </a:lnTo>
                  <a:lnTo>
                    <a:pt x="97971" y="227784"/>
                  </a:lnTo>
                  <a:lnTo>
                    <a:pt x="96338" y="229416"/>
                  </a:lnTo>
                  <a:lnTo>
                    <a:pt x="95522" y="229416"/>
                  </a:lnTo>
                  <a:lnTo>
                    <a:pt x="95522" y="227784"/>
                  </a:lnTo>
                  <a:lnTo>
                    <a:pt x="96338" y="226967"/>
                  </a:lnTo>
                  <a:lnTo>
                    <a:pt x="97155" y="227784"/>
                  </a:lnTo>
                  <a:lnTo>
                    <a:pt x="97971" y="227784"/>
                  </a:lnTo>
                  <a:lnTo>
                    <a:pt x="97971" y="227784"/>
                  </a:lnTo>
                  <a:close/>
                  <a:moveTo>
                    <a:pt x="145324" y="235132"/>
                  </a:moveTo>
                  <a:lnTo>
                    <a:pt x="145324" y="235948"/>
                  </a:lnTo>
                  <a:lnTo>
                    <a:pt x="144508" y="233499"/>
                  </a:lnTo>
                  <a:lnTo>
                    <a:pt x="144508" y="232682"/>
                  </a:lnTo>
                  <a:lnTo>
                    <a:pt x="145324" y="231049"/>
                  </a:lnTo>
                  <a:lnTo>
                    <a:pt x="146141" y="231866"/>
                  </a:lnTo>
                  <a:lnTo>
                    <a:pt x="145324" y="235132"/>
                  </a:lnTo>
                  <a:close/>
                  <a:moveTo>
                    <a:pt x="84092" y="244112"/>
                  </a:moveTo>
                  <a:lnTo>
                    <a:pt x="82460" y="244112"/>
                  </a:lnTo>
                  <a:lnTo>
                    <a:pt x="81643" y="244112"/>
                  </a:lnTo>
                  <a:lnTo>
                    <a:pt x="80010" y="242479"/>
                  </a:lnTo>
                  <a:lnTo>
                    <a:pt x="80010" y="241663"/>
                  </a:lnTo>
                  <a:lnTo>
                    <a:pt x="79194" y="240846"/>
                  </a:lnTo>
                  <a:lnTo>
                    <a:pt x="79194" y="240030"/>
                  </a:lnTo>
                  <a:lnTo>
                    <a:pt x="80827" y="240030"/>
                  </a:lnTo>
                  <a:lnTo>
                    <a:pt x="83276" y="239214"/>
                  </a:lnTo>
                  <a:lnTo>
                    <a:pt x="87358" y="240846"/>
                  </a:lnTo>
                  <a:lnTo>
                    <a:pt x="88174" y="241663"/>
                  </a:lnTo>
                  <a:lnTo>
                    <a:pt x="87358" y="241663"/>
                  </a:lnTo>
                  <a:lnTo>
                    <a:pt x="86542" y="243296"/>
                  </a:lnTo>
                  <a:lnTo>
                    <a:pt x="84092" y="244112"/>
                  </a:lnTo>
                  <a:close/>
                  <a:moveTo>
                    <a:pt x="68580" y="249827"/>
                  </a:moveTo>
                  <a:lnTo>
                    <a:pt x="69396" y="250644"/>
                  </a:lnTo>
                  <a:lnTo>
                    <a:pt x="70213" y="250644"/>
                  </a:lnTo>
                  <a:lnTo>
                    <a:pt x="71846" y="250644"/>
                  </a:lnTo>
                  <a:lnTo>
                    <a:pt x="71846" y="251460"/>
                  </a:lnTo>
                  <a:lnTo>
                    <a:pt x="71846" y="251460"/>
                  </a:lnTo>
                  <a:lnTo>
                    <a:pt x="70213" y="252276"/>
                  </a:lnTo>
                  <a:lnTo>
                    <a:pt x="68580" y="251460"/>
                  </a:lnTo>
                  <a:lnTo>
                    <a:pt x="66131" y="252276"/>
                  </a:lnTo>
                  <a:lnTo>
                    <a:pt x="65314" y="251460"/>
                  </a:lnTo>
                  <a:lnTo>
                    <a:pt x="63681" y="252276"/>
                  </a:lnTo>
                  <a:lnTo>
                    <a:pt x="62865" y="251460"/>
                  </a:lnTo>
                  <a:lnTo>
                    <a:pt x="62865" y="250644"/>
                  </a:lnTo>
                  <a:lnTo>
                    <a:pt x="65314" y="249011"/>
                  </a:lnTo>
                  <a:lnTo>
                    <a:pt x="68580" y="249827"/>
                  </a:lnTo>
                  <a:close/>
                  <a:moveTo>
                    <a:pt x="53885" y="263707"/>
                  </a:moveTo>
                  <a:lnTo>
                    <a:pt x="53068" y="264523"/>
                  </a:lnTo>
                  <a:lnTo>
                    <a:pt x="52252" y="265339"/>
                  </a:lnTo>
                  <a:lnTo>
                    <a:pt x="51435" y="265339"/>
                  </a:lnTo>
                  <a:lnTo>
                    <a:pt x="50619" y="264523"/>
                  </a:lnTo>
                  <a:lnTo>
                    <a:pt x="50619" y="265339"/>
                  </a:lnTo>
                  <a:lnTo>
                    <a:pt x="48986" y="265339"/>
                  </a:lnTo>
                  <a:lnTo>
                    <a:pt x="48169" y="266156"/>
                  </a:lnTo>
                  <a:lnTo>
                    <a:pt x="46537" y="266156"/>
                  </a:lnTo>
                  <a:lnTo>
                    <a:pt x="45720" y="266156"/>
                  </a:lnTo>
                  <a:lnTo>
                    <a:pt x="45720" y="265339"/>
                  </a:lnTo>
                  <a:lnTo>
                    <a:pt x="48169" y="263707"/>
                  </a:lnTo>
                  <a:lnTo>
                    <a:pt x="49802" y="262890"/>
                  </a:lnTo>
                  <a:lnTo>
                    <a:pt x="51435" y="262074"/>
                  </a:lnTo>
                  <a:lnTo>
                    <a:pt x="52252" y="262074"/>
                  </a:lnTo>
                  <a:lnTo>
                    <a:pt x="53885" y="263707"/>
                  </a:lnTo>
                  <a:lnTo>
                    <a:pt x="53885" y="263707"/>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71" name="Freeform: Shape 370">
              <a:extLst>
                <a:ext uri="{FF2B5EF4-FFF2-40B4-BE49-F238E27FC236}">
                  <a16:creationId xmlns:a16="http://schemas.microsoft.com/office/drawing/2014/main" id="{8B0F1003-BD94-0F36-E24B-E1ED739157F0}"/>
                </a:ext>
              </a:extLst>
            </p:cNvPr>
            <p:cNvSpPr/>
            <p:nvPr/>
          </p:nvSpPr>
          <p:spPr>
            <a:xfrm>
              <a:off x="5385979" y="3563710"/>
              <a:ext cx="277585" cy="256358"/>
            </a:xfrm>
            <a:custGeom>
              <a:avLst/>
              <a:gdLst>
                <a:gd name="connsiteX0" fmla="*/ 230233 w 277585"/>
                <a:gd name="connsiteY0" fmla="*/ 0 h 256358"/>
                <a:gd name="connsiteX1" fmla="*/ 230233 w 277585"/>
                <a:gd name="connsiteY1" fmla="*/ 0 h 256358"/>
                <a:gd name="connsiteX2" fmla="*/ 231865 w 277585"/>
                <a:gd name="connsiteY2" fmla="*/ 0 h 256358"/>
                <a:gd name="connsiteX3" fmla="*/ 233498 w 277585"/>
                <a:gd name="connsiteY3" fmla="*/ 0 h 256358"/>
                <a:gd name="connsiteX4" fmla="*/ 235131 w 277585"/>
                <a:gd name="connsiteY4" fmla="*/ 0 h 256358"/>
                <a:gd name="connsiteX5" fmla="*/ 238397 w 277585"/>
                <a:gd name="connsiteY5" fmla="*/ 1633 h 256358"/>
                <a:gd name="connsiteX6" fmla="*/ 239213 w 277585"/>
                <a:gd name="connsiteY6" fmla="*/ 2449 h 256358"/>
                <a:gd name="connsiteX7" fmla="*/ 240030 w 277585"/>
                <a:gd name="connsiteY7" fmla="*/ 5715 h 256358"/>
                <a:gd name="connsiteX8" fmla="*/ 240846 w 277585"/>
                <a:gd name="connsiteY8" fmla="*/ 5715 h 256358"/>
                <a:gd name="connsiteX9" fmla="*/ 242479 w 277585"/>
                <a:gd name="connsiteY9" fmla="*/ 4899 h 256358"/>
                <a:gd name="connsiteX10" fmla="*/ 244112 w 277585"/>
                <a:gd name="connsiteY10" fmla="*/ 4899 h 256358"/>
                <a:gd name="connsiteX11" fmla="*/ 245745 w 277585"/>
                <a:gd name="connsiteY11" fmla="*/ 5715 h 256358"/>
                <a:gd name="connsiteX12" fmla="*/ 246562 w 277585"/>
                <a:gd name="connsiteY12" fmla="*/ 6531 h 256358"/>
                <a:gd name="connsiteX13" fmla="*/ 247378 w 277585"/>
                <a:gd name="connsiteY13" fmla="*/ 7348 h 256358"/>
                <a:gd name="connsiteX14" fmla="*/ 248194 w 277585"/>
                <a:gd name="connsiteY14" fmla="*/ 8981 h 256358"/>
                <a:gd name="connsiteX15" fmla="*/ 248194 w 277585"/>
                <a:gd name="connsiteY15" fmla="*/ 10613 h 256358"/>
                <a:gd name="connsiteX16" fmla="*/ 248194 w 277585"/>
                <a:gd name="connsiteY16" fmla="*/ 12246 h 256358"/>
                <a:gd name="connsiteX17" fmla="*/ 248194 w 277585"/>
                <a:gd name="connsiteY17" fmla="*/ 16329 h 256358"/>
                <a:gd name="connsiteX18" fmla="*/ 247378 w 277585"/>
                <a:gd name="connsiteY18" fmla="*/ 17145 h 256358"/>
                <a:gd name="connsiteX19" fmla="*/ 246562 w 277585"/>
                <a:gd name="connsiteY19" fmla="*/ 17962 h 256358"/>
                <a:gd name="connsiteX20" fmla="*/ 246562 w 277585"/>
                <a:gd name="connsiteY20" fmla="*/ 18778 h 256358"/>
                <a:gd name="connsiteX21" fmla="*/ 247378 w 277585"/>
                <a:gd name="connsiteY21" fmla="*/ 19594 h 256358"/>
                <a:gd name="connsiteX22" fmla="*/ 248194 w 277585"/>
                <a:gd name="connsiteY22" fmla="*/ 20411 h 256358"/>
                <a:gd name="connsiteX23" fmla="*/ 249011 w 277585"/>
                <a:gd name="connsiteY23" fmla="*/ 20411 h 256358"/>
                <a:gd name="connsiteX24" fmla="*/ 249827 w 277585"/>
                <a:gd name="connsiteY24" fmla="*/ 21227 h 256358"/>
                <a:gd name="connsiteX25" fmla="*/ 250644 w 277585"/>
                <a:gd name="connsiteY25" fmla="*/ 23676 h 256358"/>
                <a:gd name="connsiteX26" fmla="*/ 251460 w 277585"/>
                <a:gd name="connsiteY26" fmla="*/ 23676 h 256358"/>
                <a:gd name="connsiteX27" fmla="*/ 253093 w 277585"/>
                <a:gd name="connsiteY27" fmla="*/ 23676 h 256358"/>
                <a:gd name="connsiteX28" fmla="*/ 255542 w 277585"/>
                <a:gd name="connsiteY28" fmla="*/ 22860 h 256358"/>
                <a:gd name="connsiteX29" fmla="*/ 257175 w 277585"/>
                <a:gd name="connsiteY29" fmla="*/ 22044 h 256358"/>
                <a:gd name="connsiteX30" fmla="*/ 257991 w 277585"/>
                <a:gd name="connsiteY30" fmla="*/ 22044 h 256358"/>
                <a:gd name="connsiteX31" fmla="*/ 257991 w 277585"/>
                <a:gd name="connsiteY31" fmla="*/ 24493 h 256358"/>
                <a:gd name="connsiteX32" fmla="*/ 258808 w 277585"/>
                <a:gd name="connsiteY32" fmla="*/ 25309 h 256358"/>
                <a:gd name="connsiteX33" fmla="*/ 260440 w 277585"/>
                <a:gd name="connsiteY33" fmla="*/ 26126 h 256358"/>
                <a:gd name="connsiteX34" fmla="*/ 261257 w 277585"/>
                <a:gd name="connsiteY34" fmla="*/ 26126 h 256358"/>
                <a:gd name="connsiteX35" fmla="*/ 262890 w 277585"/>
                <a:gd name="connsiteY35" fmla="*/ 26942 h 256358"/>
                <a:gd name="connsiteX36" fmla="*/ 266156 w 277585"/>
                <a:gd name="connsiteY36" fmla="*/ 28575 h 256358"/>
                <a:gd name="connsiteX37" fmla="*/ 269421 w 277585"/>
                <a:gd name="connsiteY37" fmla="*/ 29391 h 256358"/>
                <a:gd name="connsiteX38" fmla="*/ 271871 w 277585"/>
                <a:gd name="connsiteY38" fmla="*/ 30208 h 256358"/>
                <a:gd name="connsiteX39" fmla="*/ 272687 w 277585"/>
                <a:gd name="connsiteY39" fmla="*/ 30208 h 256358"/>
                <a:gd name="connsiteX40" fmla="*/ 273504 w 277585"/>
                <a:gd name="connsiteY40" fmla="*/ 30208 h 256358"/>
                <a:gd name="connsiteX41" fmla="*/ 275953 w 277585"/>
                <a:gd name="connsiteY41" fmla="*/ 30208 h 256358"/>
                <a:gd name="connsiteX42" fmla="*/ 277586 w 277585"/>
                <a:gd name="connsiteY42" fmla="*/ 30208 h 256358"/>
                <a:gd name="connsiteX43" fmla="*/ 275953 w 277585"/>
                <a:gd name="connsiteY43" fmla="*/ 31024 h 256358"/>
                <a:gd name="connsiteX44" fmla="*/ 273504 w 277585"/>
                <a:gd name="connsiteY44" fmla="*/ 32657 h 256358"/>
                <a:gd name="connsiteX45" fmla="*/ 271054 w 277585"/>
                <a:gd name="connsiteY45" fmla="*/ 34290 h 256358"/>
                <a:gd name="connsiteX46" fmla="*/ 268605 w 277585"/>
                <a:gd name="connsiteY46" fmla="*/ 35923 h 256358"/>
                <a:gd name="connsiteX47" fmla="*/ 266156 w 277585"/>
                <a:gd name="connsiteY47" fmla="*/ 37556 h 256358"/>
                <a:gd name="connsiteX48" fmla="*/ 264523 w 277585"/>
                <a:gd name="connsiteY48" fmla="*/ 39188 h 256358"/>
                <a:gd name="connsiteX49" fmla="*/ 264523 w 277585"/>
                <a:gd name="connsiteY49" fmla="*/ 40005 h 256358"/>
                <a:gd name="connsiteX50" fmla="*/ 263706 w 277585"/>
                <a:gd name="connsiteY50" fmla="*/ 41638 h 256358"/>
                <a:gd name="connsiteX51" fmla="*/ 262073 w 277585"/>
                <a:gd name="connsiteY51" fmla="*/ 42454 h 256358"/>
                <a:gd name="connsiteX52" fmla="*/ 260440 w 277585"/>
                <a:gd name="connsiteY52" fmla="*/ 43271 h 256358"/>
                <a:gd name="connsiteX53" fmla="*/ 259624 w 277585"/>
                <a:gd name="connsiteY53" fmla="*/ 44087 h 256358"/>
                <a:gd name="connsiteX54" fmla="*/ 259624 w 277585"/>
                <a:gd name="connsiteY54" fmla="*/ 44904 h 256358"/>
                <a:gd name="connsiteX55" fmla="*/ 258808 w 277585"/>
                <a:gd name="connsiteY55" fmla="*/ 45720 h 256358"/>
                <a:gd name="connsiteX56" fmla="*/ 257175 w 277585"/>
                <a:gd name="connsiteY56" fmla="*/ 46537 h 256358"/>
                <a:gd name="connsiteX57" fmla="*/ 255542 w 277585"/>
                <a:gd name="connsiteY57" fmla="*/ 46537 h 256358"/>
                <a:gd name="connsiteX58" fmla="*/ 254726 w 277585"/>
                <a:gd name="connsiteY58" fmla="*/ 46537 h 256358"/>
                <a:gd name="connsiteX59" fmla="*/ 249827 w 277585"/>
                <a:gd name="connsiteY59" fmla="*/ 48169 h 256358"/>
                <a:gd name="connsiteX60" fmla="*/ 247378 w 277585"/>
                <a:gd name="connsiteY60" fmla="*/ 48169 h 256358"/>
                <a:gd name="connsiteX61" fmla="*/ 245745 w 277585"/>
                <a:gd name="connsiteY61" fmla="*/ 48986 h 256358"/>
                <a:gd name="connsiteX62" fmla="*/ 244112 w 277585"/>
                <a:gd name="connsiteY62" fmla="*/ 49802 h 256358"/>
                <a:gd name="connsiteX63" fmla="*/ 241663 w 277585"/>
                <a:gd name="connsiteY63" fmla="*/ 50619 h 256358"/>
                <a:gd name="connsiteX64" fmla="*/ 240030 w 277585"/>
                <a:gd name="connsiteY64" fmla="*/ 50619 h 256358"/>
                <a:gd name="connsiteX65" fmla="*/ 237581 w 277585"/>
                <a:gd name="connsiteY65" fmla="*/ 49802 h 256358"/>
                <a:gd name="connsiteX66" fmla="*/ 234315 w 277585"/>
                <a:gd name="connsiteY66" fmla="*/ 48169 h 256358"/>
                <a:gd name="connsiteX67" fmla="*/ 232682 w 277585"/>
                <a:gd name="connsiteY67" fmla="*/ 47353 h 256358"/>
                <a:gd name="connsiteX68" fmla="*/ 231865 w 277585"/>
                <a:gd name="connsiteY68" fmla="*/ 47353 h 256358"/>
                <a:gd name="connsiteX69" fmla="*/ 229416 w 277585"/>
                <a:gd name="connsiteY69" fmla="*/ 47353 h 256358"/>
                <a:gd name="connsiteX70" fmla="*/ 226967 w 277585"/>
                <a:gd name="connsiteY70" fmla="*/ 46537 h 256358"/>
                <a:gd name="connsiteX71" fmla="*/ 223701 w 277585"/>
                <a:gd name="connsiteY71" fmla="*/ 45720 h 256358"/>
                <a:gd name="connsiteX72" fmla="*/ 222069 w 277585"/>
                <a:gd name="connsiteY72" fmla="*/ 45720 h 256358"/>
                <a:gd name="connsiteX73" fmla="*/ 218803 w 277585"/>
                <a:gd name="connsiteY73" fmla="*/ 44904 h 256358"/>
                <a:gd name="connsiteX74" fmla="*/ 216354 w 277585"/>
                <a:gd name="connsiteY74" fmla="*/ 45720 h 256358"/>
                <a:gd name="connsiteX75" fmla="*/ 214721 w 277585"/>
                <a:gd name="connsiteY75" fmla="*/ 46537 h 256358"/>
                <a:gd name="connsiteX76" fmla="*/ 213088 w 277585"/>
                <a:gd name="connsiteY76" fmla="*/ 47353 h 256358"/>
                <a:gd name="connsiteX77" fmla="*/ 211455 w 277585"/>
                <a:gd name="connsiteY77" fmla="*/ 49802 h 256358"/>
                <a:gd name="connsiteX78" fmla="*/ 210638 w 277585"/>
                <a:gd name="connsiteY78" fmla="*/ 50619 h 256358"/>
                <a:gd name="connsiteX79" fmla="*/ 209822 w 277585"/>
                <a:gd name="connsiteY79" fmla="*/ 52251 h 256358"/>
                <a:gd name="connsiteX80" fmla="*/ 209822 w 277585"/>
                <a:gd name="connsiteY80" fmla="*/ 53068 h 256358"/>
                <a:gd name="connsiteX81" fmla="*/ 209822 w 277585"/>
                <a:gd name="connsiteY81" fmla="*/ 53884 h 256358"/>
                <a:gd name="connsiteX82" fmla="*/ 211455 w 277585"/>
                <a:gd name="connsiteY82" fmla="*/ 54701 h 256358"/>
                <a:gd name="connsiteX83" fmla="*/ 212271 w 277585"/>
                <a:gd name="connsiteY83" fmla="*/ 55517 h 256358"/>
                <a:gd name="connsiteX84" fmla="*/ 212271 w 277585"/>
                <a:gd name="connsiteY84" fmla="*/ 56334 h 256358"/>
                <a:gd name="connsiteX85" fmla="*/ 211455 w 277585"/>
                <a:gd name="connsiteY85" fmla="*/ 57150 h 256358"/>
                <a:gd name="connsiteX86" fmla="*/ 210638 w 277585"/>
                <a:gd name="connsiteY86" fmla="*/ 57966 h 256358"/>
                <a:gd name="connsiteX87" fmla="*/ 210638 w 277585"/>
                <a:gd name="connsiteY87" fmla="*/ 58783 h 256358"/>
                <a:gd name="connsiteX88" fmla="*/ 210638 w 277585"/>
                <a:gd name="connsiteY88" fmla="*/ 59599 h 256358"/>
                <a:gd name="connsiteX89" fmla="*/ 211455 w 277585"/>
                <a:gd name="connsiteY89" fmla="*/ 60416 h 256358"/>
                <a:gd name="connsiteX90" fmla="*/ 213904 w 277585"/>
                <a:gd name="connsiteY90" fmla="*/ 60416 h 256358"/>
                <a:gd name="connsiteX91" fmla="*/ 215537 w 277585"/>
                <a:gd name="connsiteY91" fmla="*/ 60416 h 256358"/>
                <a:gd name="connsiteX92" fmla="*/ 216354 w 277585"/>
                <a:gd name="connsiteY92" fmla="*/ 60416 h 256358"/>
                <a:gd name="connsiteX93" fmla="*/ 216354 w 277585"/>
                <a:gd name="connsiteY93" fmla="*/ 61232 h 256358"/>
                <a:gd name="connsiteX94" fmla="*/ 215537 w 277585"/>
                <a:gd name="connsiteY94" fmla="*/ 62049 h 256358"/>
                <a:gd name="connsiteX95" fmla="*/ 213088 w 277585"/>
                <a:gd name="connsiteY95" fmla="*/ 62865 h 256358"/>
                <a:gd name="connsiteX96" fmla="*/ 211455 w 277585"/>
                <a:gd name="connsiteY96" fmla="*/ 63681 h 256358"/>
                <a:gd name="connsiteX97" fmla="*/ 210638 w 277585"/>
                <a:gd name="connsiteY97" fmla="*/ 65314 h 256358"/>
                <a:gd name="connsiteX98" fmla="*/ 210638 w 277585"/>
                <a:gd name="connsiteY98" fmla="*/ 66131 h 256358"/>
                <a:gd name="connsiteX99" fmla="*/ 211455 w 277585"/>
                <a:gd name="connsiteY99" fmla="*/ 66947 h 256358"/>
                <a:gd name="connsiteX100" fmla="*/ 212271 w 277585"/>
                <a:gd name="connsiteY100" fmla="*/ 67763 h 256358"/>
                <a:gd name="connsiteX101" fmla="*/ 213088 w 277585"/>
                <a:gd name="connsiteY101" fmla="*/ 68580 h 256358"/>
                <a:gd name="connsiteX102" fmla="*/ 213088 w 277585"/>
                <a:gd name="connsiteY102" fmla="*/ 69396 h 256358"/>
                <a:gd name="connsiteX103" fmla="*/ 213088 w 277585"/>
                <a:gd name="connsiteY103" fmla="*/ 70213 h 256358"/>
                <a:gd name="connsiteX104" fmla="*/ 213088 w 277585"/>
                <a:gd name="connsiteY104" fmla="*/ 71846 h 256358"/>
                <a:gd name="connsiteX105" fmla="*/ 212271 w 277585"/>
                <a:gd name="connsiteY105" fmla="*/ 73479 h 256358"/>
                <a:gd name="connsiteX106" fmla="*/ 211455 w 277585"/>
                <a:gd name="connsiteY106" fmla="*/ 74295 h 256358"/>
                <a:gd name="connsiteX107" fmla="*/ 211455 w 277585"/>
                <a:gd name="connsiteY107" fmla="*/ 75112 h 256358"/>
                <a:gd name="connsiteX108" fmla="*/ 211455 w 277585"/>
                <a:gd name="connsiteY108" fmla="*/ 75928 h 256358"/>
                <a:gd name="connsiteX109" fmla="*/ 212271 w 277585"/>
                <a:gd name="connsiteY109" fmla="*/ 76744 h 256358"/>
                <a:gd name="connsiteX110" fmla="*/ 213904 w 277585"/>
                <a:gd name="connsiteY110" fmla="*/ 78377 h 256358"/>
                <a:gd name="connsiteX111" fmla="*/ 215537 w 277585"/>
                <a:gd name="connsiteY111" fmla="*/ 79194 h 256358"/>
                <a:gd name="connsiteX112" fmla="*/ 216354 w 277585"/>
                <a:gd name="connsiteY112" fmla="*/ 79194 h 256358"/>
                <a:gd name="connsiteX113" fmla="*/ 216354 w 277585"/>
                <a:gd name="connsiteY113" fmla="*/ 79194 h 256358"/>
                <a:gd name="connsiteX114" fmla="*/ 216354 w 277585"/>
                <a:gd name="connsiteY114" fmla="*/ 80826 h 256358"/>
                <a:gd name="connsiteX115" fmla="*/ 216354 w 277585"/>
                <a:gd name="connsiteY115" fmla="*/ 82459 h 256358"/>
                <a:gd name="connsiteX116" fmla="*/ 216354 w 277585"/>
                <a:gd name="connsiteY116" fmla="*/ 83276 h 256358"/>
                <a:gd name="connsiteX117" fmla="*/ 217170 w 277585"/>
                <a:gd name="connsiteY117" fmla="*/ 84092 h 256358"/>
                <a:gd name="connsiteX118" fmla="*/ 219619 w 277585"/>
                <a:gd name="connsiteY118" fmla="*/ 84092 h 256358"/>
                <a:gd name="connsiteX119" fmla="*/ 221252 w 277585"/>
                <a:gd name="connsiteY119" fmla="*/ 84092 h 256358"/>
                <a:gd name="connsiteX120" fmla="*/ 222069 w 277585"/>
                <a:gd name="connsiteY120" fmla="*/ 84092 h 256358"/>
                <a:gd name="connsiteX121" fmla="*/ 222885 w 277585"/>
                <a:gd name="connsiteY121" fmla="*/ 84092 h 256358"/>
                <a:gd name="connsiteX122" fmla="*/ 222885 w 277585"/>
                <a:gd name="connsiteY122" fmla="*/ 87358 h 256358"/>
                <a:gd name="connsiteX123" fmla="*/ 222885 w 277585"/>
                <a:gd name="connsiteY123" fmla="*/ 88991 h 256358"/>
                <a:gd name="connsiteX124" fmla="*/ 223701 w 277585"/>
                <a:gd name="connsiteY124" fmla="*/ 89807 h 256358"/>
                <a:gd name="connsiteX125" fmla="*/ 225334 w 277585"/>
                <a:gd name="connsiteY125" fmla="*/ 90624 h 256358"/>
                <a:gd name="connsiteX126" fmla="*/ 228600 w 277585"/>
                <a:gd name="connsiteY126" fmla="*/ 90624 h 256358"/>
                <a:gd name="connsiteX127" fmla="*/ 230233 w 277585"/>
                <a:gd name="connsiteY127" fmla="*/ 91440 h 256358"/>
                <a:gd name="connsiteX128" fmla="*/ 232682 w 277585"/>
                <a:gd name="connsiteY128" fmla="*/ 92256 h 256358"/>
                <a:gd name="connsiteX129" fmla="*/ 233498 w 277585"/>
                <a:gd name="connsiteY129" fmla="*/ 93073 h 256358"/>
                <a:gd name="connsiteX130" fmla="*/ 234315 w 277585"/>
                <a:gd name="connsiteY130" fmla="*/ 93889 h 256358"/>
                <a:gd name="connsiteX131" fmla="*/ 234315 w 277585"/>
                <a:gd name="connsiteY131" fmla="*/ 95522 h 256358"/>
                <a:gd name="connsiteX132" fmla="*/ 233498 w 277585"/>
                <a:gd name="connsiteY132" fmla="*/ 97155 h 256358"/>
                <a:gd name="connsiteX133" fmla="*/ 231865 w 277585"/>
                <a:gd name="connsiteY133" fmla="*/ 97971 h 256358"/>
                <a:gd name="connsiteX134" fmla="*/ 231049 w 277585"/>
                <a:gd name="connsiteY134" fmla="*/ 97971 h 256358"/>
                <a:gd name="connsiteX135" fmla="*/ 225334 w 277585"/>
                <a:gd name="connsiteY135" fmla="*/ 100421 h 256358"/>
                <a:gd name="connsiteX136" fmla="*/ 223701 w 277585"/>
                <a:gd name="connsiteY136" fmla="*/ 101237 h 256358"/>
                <a:gd name="connsiteX137" fmla="*/ 222069 w 277585"/>
                <a:gd name="connsiteY137" fmla="*/ 102870 h 256358"/>
                <a:gd name="connsiteX138" fmla="*/ 221252 w 277585"/>
                <a:gd name="connsiteY138" fmla="*/ 103687 h 256358"/>
                <a:gd name="connsiteX139" fmla="*/ 221252 w 277585"/>
                <a:gd name="connsiteY139" fmla="*/ 104503 h 256358"/>
                <a:gd name="connsiteX140" fmla="*/ 222069 w 277585"/>
                <a:gd name="connsiteY140" fmla="*/ 107769 h 256358"/>
                <a:gd name="connsiteX141" fmla="*/ 222069 w 277585"/>
                <a:gd name="connsiteY141" fmla="*/ 108585 h 256358"/>
                <a:gd name="connsiteX142" fmla="*/ 221252 w 277585"/>
                <a:gd name="connsiteY142" fmla="*/ 112667 h 256358"/>
                <a:gd name="connsiteX143" fmla="*/ 221252 w 277585"/>
                <a:gd name="connsiteY143" fmla="*/ 114300 h 256358"/>
                <a:gd name="connsiteX144" fmla="*/ 221252 w 277585"/>
                <a:gd name="connsiteY144" fmla="*/ 115116 h 256358"/>
                <a:gd name="connsiteX145" fmla="*/ 222069 w 277585"/>
                <a:gd name="connsiteY145" fmla="*/ 115116 h 256358"/>
                <a:gd name="connsiteX146" fmla="*/ 222069 w 277585"/>
                <a:gd name="connsiteY146" fmla="*/ 115933 h 256358"/>
                <a:gd name="connsiteX147" fmla="*/ 222069 w 277585"/>
                <a:gd name="connsiteY147" fmla="*/ 116749 h 256358"/>
                <a:gd name="connsiteX148" fmla="*/ 220436 w 277585"/>
                <a:gd name="connsiteY148" fmla="*/ 118382 h 256358"/>
                <a:gd name="connsiteX149" fmla="*/ 217987 w 277585"/>
                <a:gd name="connsiteY149" fmla="*/ 120015 h 256358"/>
                <a:gd name="connsiteX150" fmla="*/ 217170 w 277585"/>
                <a:gd name="connsiteY150" fmla="*/ 120015 h 256358"/>
                <a:gd name="connsiteX151" fmla="*/ 214721 w 277585"/>
                <a:gd name="connsiteY151" fmla="*/ 122464 h 256358"/>
                <a:gd name="connsiteX152" fmla="*/ 211455 w 277585"/>
                <a:gd name="connsiteY152" fmla="*/ 127363 h 256358"/>
                <a:gd name="connsiteX153" fmla="*/ 209822 w 277585"/>
                <a:gd name="connsiteY153" fmla="*/ 128996 h 256358"/>
                <a:gd name="connsiteX154" fmla="*/ 209822 w 277585"/>
                <a:gd name="connsiteY154" fmla="*/ 129812 h 256358"/>
                <a:gd name="connsiteX155" fmla="*/ 209822 w 277585"/>
                <a:gd name="connsiteY155" fmla="*/ 130629 h 256358"/>
                <a:gd name="connsiteX156" fmla="*/ 210638 w 277585"/>
                <a:gd name="connsiteY156" fmla="*/ 132262 h 256358"/>
                <a:gd name="connsiteX157" fmla="*/ 210638 w 277585"/>
                <a:gd name="connsiteY157" fmla="*/ 133078 h 256358"/>
                <a:gd name="connsiteX158" fmla="*/ 214721 w 277585"/>
                <a:gd name="connsiteY158" fmla="*/ 134711 h 256358"/>
                <a:gd name="connsiteX159" fmla="*/ 213088 w 277585"/>
                <a:gd name="connsiteY159" fmla="*/ 136344 h 256358"/>
                <a:gd name="connsiteX160" fmla="*/ 210638 w 277585"/>
                <a:gd name="connsiteY160" fmla="*/ 137160 h 256358"/>
                <a:gd name="connsiteX161" fmla="*/ 207373 w 277585"/>
                <a:gd name="connsiteY161" fmla="*/ 137976 h 256358"/>
                <a:gd name="connsiteX162" fmla="*/ 205740 w 277585"/>
                <a:gd name="connsiteY162" fmla="*/ 138793 h 256358"/>
                <a:gd name="connsiteX163" fmla="*/ 204923 w 277585"/>
                <a:gd name="connsiteY163" fmla="*/ 142059 h 256358"/>
                <a:gd name="connsiteX164" fmla="*/ 204107 w 277585"/>
                <a:gd name="connsiteY164" fmla="*/ 145324 h 256358"/>
                <a:gd name="connsiteX165" fmla="*/ 203290 w 277585"/>
                <a:gd name="connsiteY165" fmla="*/ 146141 h 256358"/>
                <a:gd name="connsiteX166" fmla="*/ 201658 w 277585"/>
                <a:gd name="connsiteY166" fmla="*/ 149406 h 256358"/>
                <a:gd name="connsiteX167" fmla="*/ 198392 w 277585"/>
                <a:gd name="connsiteY167" fmla="*/ 154305 h 256358"/>
                <a:gd name="connsiteX168" fmla="*/ 197576 w 277585"/>
                <a:gd name="connsiteY168" fmla="*/ 155121 h 256358"/>
                <a:gd name="connsiteX169" fmla="*/ 192677 w 277585"/>
                <a:gd name="connsiteY169" fmla="*/ 157571 h 256358"/>
                <a:gd name="connsiteX170" fmla="*/ 187779 w 277585"/>
                <a:gd name="connsiteY170" fmla="*/ 160020 h 256358"/>
                <a:gd name="connsiteX171" fmla="*/ 186962 w 277585"/>
                <a:gd name="connsiteY171" fmla="*/ 160837 h 256358"/>
                <a:gd name="connsiteX172" fmla="*/ 186146 w 277585"/>
                <a:gd name="connsiteY172" fmla="*/ 163286 h 256358"/>
                <a:gd name="connsiteX173" fmla="*/ 185329 w 277585"/>
                <a:gd name="connsiteY173" fmla="*/ 165735 h 256358"/>
                <a:gd name="connsiteX174" fmla="*/ 184513 w 277585"/>
                <a:gd name="connsiteY174" fmla="*/ 167368 h 256358"/>
                <a:gd name="connsiteX175" fmla="*/ 181247 w 277585"/>
                <a:gd name="connsiteY175" fmla="*/ 170634 h 256358"/>
                <a:gd name="connsiteX176" fmla="*/ 180431 w 277585"/>
                <a:gd name="connsiteY176" fmla="*/ 173083 h 256358"/>
                <a:gd name="connsiteX177" fmla="*/ 180431 w 277585"/>
                <a:gd name="connsiteY177" fmla="*/ 174716 h 256358"/>
                <a:gd name="connsiteX178" fmla="*/ 177981 w 277585"/>
                <a:gd name="connsiteY178" fmla="*/ 175532 h 256358"/>
                <a:gd name="connsiteX179" fmla="*/ 174715 w 277585"/>
                <a:gd name="connsiteY179" fmla="*/ 176349 h 256358"/>
                <a:gd name="connsiteX180" fmla="*/ 170633 w 277585"/>
                <a:gd name="connsiteY180" fmla="*/ 176349 h 256358"/>
                <a:gd name="connsiteX181" fmla="*/ 169001 w 277585"/>
                <a:gd name="connsiteY181" fmla="*/ 177165 h 256358"/>
                <a:gd name="connsiteX182" fmla="*/ 164102 w 277585"/>
                <a:gd name="connsiteY182" fmla="*/ 179614 h 256358"/>
                <a:gd name="connsiteX183" fmla="*/ 162469 w 277585"/>
                <a:gd name="connsiteY183" fmla="*/ 179614 h 256358"/>
                <a:gd name="connsiteX184" fmla="*/ 161653 w 277585"/>
                <a:gd name="connsiteY184" fmla="*/ 179614 h 256358"/>
                <a:gd name="connsiteX185" fmla="*/ 160837 w 277585"/>
                <a:gd name="connsiteY185" fmla="*/ 178798 h 256358"/>
                <a:gd name="connsiteX186" fmla="*/ 160020 w 277585"/>
                <a:gd name="connsiteY186" fmla="*/ 177165 h 256358"/>
                <a:gd name="connsiteX187" fmla="*/ 160020 w 277585"/>
                <a:gd name="connsiteY187" fmla="*/ 175532 h 256358"/>
                <a:gd name="connsiteX188" fmla="*/ 159204 w 277585"/>
                <a:gd name="connsiteY188" fmla="*/ 174716 h 256358"/>
                <a:gd name="connsiteX189" fmla="*/ 157571 w 277585"/>
                <a:gd name="connsiteY189" fmla="*/ 173899 h 256358"/>
                <a:gd name="connsiteX190" fmla="*/ 155938 w 277585"/>
                <a:gd name="connsiteY190" fmla="*/ 173899 h 256358"/>
                <a:gd name="connsiteX191" fmla="*/ 154305 w 277585"/>
                <a:gd name="connsiteY191" fmla="*/ 174716 h 256358"/>
                <a:gd name="connsiteX192" fmla="*/ 153488 w 277585"/>
                <a:gd name="connsiteY192" fmla="*/ 175532 h 256358"/>
                <a:gd name="connsiteX193" fmla="*/ 152672 w 277585"/>
                <a:gd name="connsiteY193" fmla="*/ 176349 h 256358"/>
                <a:gd name="connsiteX194" fmla="*/ 151856 w 277585"/>
                <a:gd name="connsiteY194" fmla="*/ 177165 h 256358"/>
                <a:gd name="connsiteX195" fmla="*/ 150223 w 277585"/>
                <a:gd name="connsiteY195" fmla="*/ 180431 h 256358"/>
                <a:gd name="connsiteX196" fmla="*/ 147773 w 277585"/>
                <a:gd name="connsiteY196" fmla="*/ 184513 h 256358"/>
                <a:gd name="connsiteX197" fmla="*/ 145324 w 277585"/>
                <a:gd name="connsiteY197" fmla="*/ 187779 h 256358"/>
                <a:gd name="connsiteX198" fmla="*/ 144508 w 277585"/>
                <a:gd name="connsiteY198" fmla="*/ 188595 h 256358"/>
                <a:gd name="connsiteX199" fmla="*/ 143691 w 277585"/>
                <a:gd name="connsiteY199" fmla="*/ 189412 h 256358"/>
                <a:gd name="connsiteX200" fmla="*/ 142875 w 277585"/>
                <a:gd name="connsiteY200" fmla="*/ 190228 h 256358"/>
                <a:gd name="connsiteX201" fmla="*/ 142058 w 277585"/>
                <a:gd name="connsiteY201" fmla="*/ 191044 h 256358"/>
                <a:gd name="connsiteX202" fmla="*/ 141242 w 277585"/>
                <a:gd name="connsiteY202" fmla="*/ 194310 h 256358"/>
                <a:gd name="connsiteX203" fmla="*/ 141242 w 277585"/>
                <a:gd name="connsiteY203" fmla="*/ 196759 h 256358"/>
                <a:gd name="connsiteX204" fmla="*/ 141242 w 277585"/>
                <a:gd name="connsiteY204" fmla="*/ 197576 h 256358"/>
                <a:gd name="connsiteX205" fmla="*/ 142058 w 277585"/>
                <a:gd name="connsiteY205" fmla="*/ 198392 h 256358"/>
                <a:gd name="connsiteX206" fmla="*/ 143691 w 277585"/>
                <a:gd name="connsiteY206" fmla="*/ 199209 h 256358"/>
                <a:gd name="connsiteX207" fmla="*/ 146140 w 277585"/>
                <a:gd name="connsiteY207" fmla="*/ 200841 h 256358"/>
                <a:gd name="connsiteX208" fmla="*/ 149406 w 277585"/>
                <a:gd name="connsiteY208" fmla="*/ 201658 h 256358"/>
                <a:gd name="connsiteX209" fmla="*/ 151856 w 277585"/>
                <a:gd name="connsiteY209" fmla="*/ 201658 h 256358"/>
                <a:gd name="connsiteX210" fmla="*/ 152672 w 277585"/>
                <a:gd name="connsiteY210" fmla="*/ 202474 h 256358"/>
                <a:gd name="connsiteX211" fmla="*/ 153488 w 277585"/>
                <a:gd name="connsiteY211" fmla="*/ 203291 h 256358"/>
                <a:gd name="connsiteX212" fmla="*/ 153488 w 277585"/>
                <a:gd name="connsiteY212" fmla="*/ 204107 h 256358"/>
                <a:gd name="connsiteX213" fmla="*/ 153488 w 277585"/>
                <a:gd name="connsiteY213" fmla="*/ 206556 h 256358"/>
                <a:gd name="connsiteX214" fmla="*/ 153488 w 277585"/>
                <a:gd name="connsiteY214" fmla="*/ 209006 h 256358"/>
                <a:gd name="connsiteX215" fmla="*/ 152672 w 277585"/>
                <a:gd name="connsiteY215" fmla="*/ 211455 h 256358"/>
                <a:gd name="connsiteX216" fmla="*/ 152672 w 277585"/>
                <a:gd name="connsiteY216" fmla="*/ 213088 h 256358"/>
                <a:gd name="connsiteX217" fmla="*/ 152672 w 277585"/>
                <a:gd name="connsiteY217" fmla="*/ 214721 h 256358"/>
                <a:gd name="connsiteX218" fmla="*/ 155121 w 277585"/>
                <a:gd name="connsiteY218" fmla="*/ 218803 h 256358"/>
                <a:gd name="connsiteX219" fmla="*/ 155938 w 277585"/>
                <a:gd name="connsiteY219" fmla="*/ 218803 h 256358"/>
                <a:gd name="connsiteX220" fmla="*/ 157571 w 277585"/>
                <a:gd name="connsiteY220" fmla="*/ 218803 h 256358"/>
                <a:gd name="connsiteX221" fmla="*/ 158387 w 277585"/>
                <a:gd name="connsiteY221" fmla="*/ 218803 h 256358"/>
                <a:gd name="connsiteX222" fmla="*/ 159204 w 277585"/>
                <a:gd name="connsiteY222" fmla="*/ 218803 h 256358"/>
                <a:gd name="connsiteX223" fmla="*/ 160020 w 277585"/>
                <a:gd name="connsiteY223" fmla="*/ 218803 h 256358"/>
                <a:gd name="connsiteX224" fmla="*/ 160837 w 277585"/>
                <a:gd name="connsiteY224" fmla="*/ 219619 h 256358"/>
                <a:gd name="connsiteX225" fmla="*/ 160837 w 277585"/>
                <a:gd name="connsiteY225" fmla="*/ 220436 h 256358"/>
                <a:gd name="connsiteX226" fmla="*/ 160837 w 277585"/>
                <a:gd name="connsiteY226" fmla="*/ 224518 h 256358"/>
                <a:gd name="connsiteX227" fmla="*/ 161653 w 277585"/>
                <a:gd name="connsiteY227" fmla="*/ 226151 h 256358"/>
                <a:gd name="connsiteX228" fmla="*/ 163286 w 277585"/>
                <a:gd name="connsiteY228" fmla="*/ 228600 h 256358"/>
                <a:gd name="connsiteX229" fmla="*/ 164919 w 277585"/>
                <a:gd name="connsiteY229" fmla="*/ 231049 h 256358"/>
                <a:gd name="connsiteX230" fmla="*/ 165735 w 277585"/>
                <a:gd name="connsiteY230" fmla="*/ 234315 h 256358"/>
                <a:gd name="connsiteX231" fmla="*/ 166551 w 277585"/>
                <a:gd name="connsiteY231" fmla="*/ 236764 h 256358"/>
                <a:gd name="connsiteX232" fmla="*/ 167368 w 277585"/>
                <a:gd name="connsiteY232" fmla="*/ 238397 h 256358"/>
                <a:gd name="connsiteX233" fmla="*/ 166551 w 277585"/>
                <a:gd name="connsiteY233" fmla="*/ 239213 h 256358"/>
                <a:gd name="connsiteX234" fmla="*/ 165735 w 277585"/>
                <a:gd name="connsiteY234" fmla="*/ 240030 h 256358"/>
                <a:gd name="connsiteX235" fmla="*/ 165735 w 277585"/>
                <a:gd name="connsiteY235" fmla="*/ 240846 h 256358"/>
                <a:gd name="connsiteX236" fmla="*/ 165735 w 277585"/>
                <a:gd name="connsiteY236" fmla="*/ 241663 h 256358"/>
                <a:gd name="connsiteX237" fmla="*/ 165735 w 277585"/>
                <a:gd name="connsiteY237" fmla="*/ 242479 h 256358"/>
                <a:gd name="connsiteX238" fmla="*/ 166551 w 277585"/>
                <a:gd name="connsiteY238" fmla="*/ 243296 h 256358"/>
                <a:gd name="connsiteX239" fmla="*/ 167368 w 277585"/>
                <a:gd name="connsiteY239" fmla="*/ 243296 h 256358"/>
                <a:gd name="connsiteX240" fmla="*/ 167368 w 277585"/>
                <a:gd name="connsiteY240" fmla="*/ 244112 h 256358"/>
                <a:gd name="connsiteX241" fmla="*/ 166551 w 277585"/>
                <a:gd name="connsiteY241" fmla="*/ 244929 h 256358"/>
                <a:gd name="connsiteX242" fmla="*/ 165735 w 277585"/>
                <a:gd name="connsiteY242" fmla="*/ 244929 h 256358"/>
                <a:gd name="connsiteX243" fmla="*/ 164919 w 277585"/>
                <a:gd name="connsiteY243" fmla="*/ 244929 h 256358"/>
                <a:gd name="connsiteX244" fmla="*/ 163286 w 277585"/>
                <a:gd name="connsiteY244" fmla="*/ 246562 h 256358"/>
                <a:gd name="connsiteX245" fmla="*/ 162469 w 277585"/>
                <a:gd name="connsiteY245" fmla="*/ 246562 h 256358"/>
                <a:gd name="connsiteX246" fmla="*/ 161653 w 277585"/>
                <a:gd name="connsiteY246" fmla="*/ 246562 h 256358"/>
                <a:gd name="connsiteX247" fmla="*/ 160837 w 277585"/>
                <a:gd name="connsiteY247" fmla="*/ 246562 h 256358"/>
                <a:gd name="connsiteX248" fmla="*/ 159204 w 277585"/>
                <a:gd name="connsiteY248" fmla="*/ 245745 h 256358"/>
                <a:gd name="connsiteX249" fmla="*/ 159204 w 277585"/>
                <a:gd name="connsiteY249" fmla="*/ 244929 h 256358"/>
                <a:gd name="connsiteX250" fmla="*/ 159204 w 277585"/>
                <a:gd name="connsiteY250" fmla="*/ 244112 h 256358"/>
                <a:gd name="connsiteX251" fmla="*/ 159204 w 277585"/>
                <a:gd name="connsiteY251" fmla="*/ 243296 h 256358"/>
                <a:gd name="connsiteX252" fmla="*/ 158387 w 277585"/>
                <a:gd name="connsiteY252" fmla="*/ 243296 h 256358"/>
                <a:gd name="connsiteX253" fmla="*/ 155121 w 277585"/>
                <a:gd name="connsiteY253" fmla="*/ 244112 h 256358"/>
                <a:gd name="connsiteX254" fmla="*/ 151856 w 277585"/>
                <a:gd name="connsiteY254" fmla="*/ 245745 h 256358"/>
                <a:gd name="connsiteX255" fmla="*/ 151039 w 277585"/>
                <a:gd name="connsiteY255" fmla="*/ 246562 h 256358"/>
                <a:gd name="connsiteX256" fmla="*/ 150223 w 277585"/>
                <a:gd name="connsiteY256" fmla="*/ 247378 h 256358"/>
                <a:gd name="connsiteX257" fmla="*/ 148590 w 277585"/>
                <a:gd name="connsiteY257" fmla="*/ 247378 h 256358"/>
                <a:gd name="connsiteX258" fmla="*/ 146140 w 277585"/>
                <a:gd name="connsiteY258" fmla="*/ 247378 h 256358"/>
                <a:gd name="connsiteX259" fmla="*/ 144508 w 277585"/>
                <a:gd name="connsiteY259" fmla="*/ 247378 h 256358"/>
                <a:gd name="connsiteX260" fmla="*/ 142875 w 277585"/>
                <a:gd name="connsiteY260" fmla="*/ 246562 h 256358"/>
                <a:gd name="connsiteX261" fmla="*/ 141242 w 277585"/>
                <a:gd name="connsiteY261" fmla="*/ 245745 h 256358"/>
                <a:gd name="connsiteX262" fmla="*/ 139609 w 277585"/>
                <a:gd name="connsiteY262" fmla="*/ 245745 h 256358"/>
                <a:gd name="connsiteX263" fmla="*/ 136344 w 277585"/>
                <a:gd name="connsiteY263" fmla="*/ 245745 h 256358"/>
                <a:gd name="connsiteX264" fmla="*/ 134711 w 277585"/>
                <a:gd name="connsiteY264" fmla="*/ 245745 h 256358"/>
                <a:gd name="connsiteX265" fmla="*/ 133894 w 277585"/>
                <a:gd name="connsiteY265" fmla="*/ 245745 h 256358"/>
                <a:gd name="connsiteX266" fmla="*/ 133078 w 277585"/>
                <a:gd name="connsiteY266" fmla="*/ 245745 h 256358"/>
                <a:gd name="connsiteX267" fmla="*/ 131445 w 277585"/>
                <a:gd name="connsiteY267" fmla="*/ 245745 h 256358"/>
                <a:gd name="connsiteX268" fmla="*/ 130629 w 277585"/>
                <a:gd name="connsiteY268" fmla="*/ 246562 h 256358"/>
                <a:gd name="connsiteX269" fmla="*/ 129812 w 277585"/>
                <a:gd name="connsiteY269" fmla="*/ 246562 h 256358"/>
                <a:gd name="connsiteX270" fmla="*/ 128996 w 277585"/>
                <a:gd name="connsiteY270" fmla="*/ 245745 h 256358"/>
                <a:gd name="connsiteX271" fmla="*/ 128996 w 277585"/>
                <a:gd name="connsiteY271" fmla="*/ 245745 h 256358"/>
                <a:gd name="connsiteX272" fmla="*/ 128996 w 277585"/>
                <a:gd name="connsiteY272" fmla="*/ 245745 h 256358"/>
                <a:gd name="connsiteX273" fmla="*/ 128996 w 277585"/>
                <a:gd name="connsiteY273" fmla="*/ 245745 h 256358"/>
                <a:gd name="connsiteX274" fmla="*/ 128996 w 277585"/>
                <a:gd name="connsiteY274" fmla="*/ 246562 h 256358"/>
                <a:gd name="connsiteX275" fmla="*/ 128996 w 277585"/>
                <a:gd name="connsiteY275" fmla="*/ 252276 h 256358"/>
                <a:gd name="connsiteX276" fmla="*/ 126546 w 277585"/>
                <a:gd name="connsiteY276" fmla="*/ 252276 h 256358"/>
                <a:gd name="connsiteX277" fmla="*/ 124913 w 277585"/>
                <a:gd name="connsiteY277" fmla="*/ 252276 h 256358"/>
                <a:gd name="connsiteX278" fmla="*/ 123281 w 277585"/>
                <a:gd name="connsiteY278" fmla="*/ 252276 h 256358"/>
                <a:gd name="connsiteX279" fmla="*/ 121648 w 277585"/>
                <a:gd name="connsiteY279" fmla="*/ 253093 h 256358"/>
                <a:gd name="connsiteX280" fmla="*/ 120831 w 277585"/>
                <a:gd name="connsiteY280" fmla="*/ 253909 h 256358"/>
                <a:gd name="connsiteX281" fmla="*/ 120015 w 277585"/>
                <a:gd name="connsiteY281" fmla="*/ 254726 h 256358"/>
                <a:gd name="connsiteX282" fmla="*/ 120015 w 277585"/>
                <a:gd name="connsiteY282" fmla="*/ 255542 h 256358"/>
                <a:gd name="connsiteX283" fmla="*/ 119198 w 277585"/>
                <a:gd name="connsiteY283" fmla="*/ 256359 h 256358"/>
                <a:gd name="connsiteX284" fmla="*/ 118382 w 277585"/>
                <a:gd name="connsiteY284" fmla="*/ 255542 h 256358"/>
                <a:gd name="connsiteX285" fmla="*/ 117565 w 277585"/>
                <a:gd name="connsiteY285" fmla="*/ 254726 h 256358"/>
                <a:gd name="connsiteX286" fmla="*/ 116749 w 277585"/>
                <a:gd name="connsiteY286" fmla="*/ 254726 h 256358"/>
                <a:gd name="connsiteX287" fmla="*/ 115933 w 277585"/>
                <a:gd name="connsiteY287" fmla="*/ 254726 h 256358"/>
                <a:gd name="connsiteX288" fmla="*/ 114300 w 277585"/>
                <a:gd name="connsiteY288" fmla="*/ 253093 h 256358"/>
                <a:gd name="connsiteX289" fmla="*/ 113483 w 277585"/>
                <a:gd name="connsiteY289" fmla="*/ 254726 h 256358"/>
                <a:gd name="connsiteX290" fmla="*/ 111034 w 277585"/>
                <a:gd name="connsiteY290" fmla="*/ 254726 h 256358"/>
                <a:gd name="connsiteX291" fmla="*/ 111034 w 277585"/>
                <a:gd name="connsiteY291" fmla="*/ 253909 h 256358"/>
                <a:gd name="connsiteX292" fmla="*/ 111034 w 277585"/>
                <a:gd name="connsiteY292" fmla="*/ 253093 h 256358"/>
                <a:gd name="connsiteX293" fmla="*/ 109401 w 277585"/>
                <a:gd name="connsiteY293" fmla="*/ 253909 h 256358"/>
                <a:gd name="connsiteX294" fmla="*/ 108585 w 277585"/>
                <a:gd name="connsiteY294" fmla="*/ 253093 h 256358"/>
                <a:gd name="connsiteX295" fmla="*/ 107769 w 277585"/>
                <a:gd name="connsiteY295" fmla="*/ 251460 h 256358"/>
                <a:gd name="connsiteX296" fmla="*/ 107769 w 277585"/>
                <a:gd name="connsiteY296" fmla="*/ 251460 h 256358"/>
                <a:gd name="connsiteX297" fmla="*/ 106952 w 277585"/>
                <a:gd name="connsiteY297" fmla="*/ 250644 h 256358"/>
                <a:gd name="connsiteX298" fmla="*/ 106136 w 277585"/>
                <a:gd name="connsiteY298" fmla="*/ 249827 h 256358"/>
                <a:gd name="connsiteX299" fmla="*/ 105319 w 277585"/>
                <a:gd name="connsiteY299" fmla="*/ 248194 h 256358"/>
                <a:gd name="connsiteX300" fmla="*/ 105319 w 277585"/>
                <a:gd name="connsiteY300" fmla="*/ 246562 h 256358"/>
                <a:gd name="connsiteX301" fmla="*/ 105319 w 277585"/>
                <a:gd name="connsiteY301" fmla="*/ 244929 h 256358"/>
                <a:gd name="connsiteX302" fmla="*/ 103687 w 277585"/>
                <a:gd name="connsiteY302" fmla="*/ 237581 h 256358"/>
                <a:gd name="connsiteX303" fmla="*/ 102870 w 277585"/>
                <a:gd name="connsiteY303" fmla="*/ 236764 h 256358"/>
                <a:gd name="connsiteX304" fmla="*/ 96338 w 277585"/>
                <a:gd name="connsiteY304" fmla="*/ 235131 h 256358"/>
                <a:gd name="connsiteX305" fmla="*/ 96338 w 277585"/>
                <a:gd name="connsiteY305" fmla="*/ 233499 h 256358"/>
                <a:gd name="connsiteX306" fmla="*/ 97155 w 277585"/>
                <a:gd name="connsiteY306" fmla="*/ 230233 h 256358"/>
                <a:gd name="connsiteX307" fmla="*/ 97155 w 277585"/>
                <a:gd name="connsiteY307" fmla="*/ 227784 h 256358"/>
                <a:gd name="connsiteX308" fmla="*/ 94706 w 277585"/>
                <a:gd name="connsiteY308" fmla="*/ 225334 h 256358"/>
                <a:gd name="connsiteX309" fmla="*/ 93889 w 277585"/>
                <a:gd name="connsiteY309" fmla="*/ 223701 h 256358"/>
                <a:gd name="connsiteX310" fmla="*/ 92256 w 277585"/>
                <a:gd name="connsiteY310" fmla="*/ 222069 h 256358"/>
                <a:gd name="connsiteX311" fmla="*/ 90623 w 277585"/>
                <a:gd name="connsiteY311" fmla="*/ 221252 h 256358"/>
                <a:gd name="connsiteX312" fmla="*/ 88990 w 277585"/>
                <a:gd name="connsiteY312" fmla="*/ 221252 h 256358"/>
                <a:gd name="connsiteX313" fmla="*/ 88174 w 277585"/>
                <a:gd name="connsiteY313" fmla="*/ 222069 h 256358"/>
                <a:gd name="connsiteX314" fmla="*/ 87358 w 277585"/>
                <a:gd name="connsiteY314" fmla="*/ 222885 h 256358"/>
                <a:gd name="connsiteX315" fmla="*/ 91440 w 277585"/>
                <a:gd name="connsiteY315" fmla="*/ 222885 h 256358"/>
                <a:gd name="connsiteX316" fmla="*/ 92256 w 277585"/>
                <a:gd name="connsiteY316" fmla="*/ 222885 h 256358"/>
                <a:gd name="connsiteX317" fmla="*/ 93073 w 277585"/>
                <a:gd name="connsiteY317" fmla="*/ 223701 h 256358"/>
                <a:gd name="connsiteX318" fmla="*/ 92256 w 277585"/>
                <a:gd name="connsiteY318" fmla="*/ 223701 h 256358"/>
                <a:gd name="connsiteX319" fmla="*/ 90623 w 277585"/>
                <a:gd name="connsiteY319" fmla="*/ 223701 h 256358"/>
                <a:gd name="connsiteX320" fmla="*/ 88990 w 277585"/>
                <a:gd name="connsiteY320" fmla="*/ 223701 h 256358"/>
                <a:gd name="connsiteX321" fmla="*/ 83276 w 277585"/>
                <a:gd name="connsiteY321" fmla="*/ 224518 h 256358"/>
                <a:gd name="connsiteX322" fmla="*/ 80010 w 277585"/>
                <a:gd name="connsiteY322" fmla="*/ 225334 h 256358"/>
                <a:gd name="connsiteX323" fmla="*/ 75112 w 277585"/>
                <a:gd name="connsiteY323" fmla="*/ 225334 h 256358"/>
                <a:gd name="connsiteX324" fmla="*/ 69396 w 277585"/>
                <a:gd name="connsiteY324" fmla="*/ 226151 h 256358"/>
                <a:gd name="connsiteX325" fmla="*/ 64498 w 277585"/>
                <a:gd name="connsiteY325" fmla="*/ 226151 h 256358"/>
                <a:gd name="connsiteX326" fmla="*/ 62865 w 277585"/>
                <a:gd name="connsiteY326" fmla="*/ 228600 h 256358"/>
                <a:gd name="connsiteX327" fmla="*/ 62048 w 277585"/>
                <a:gd name="connsiteY327" fmla="*/ 228600 h 256358"/>
                <a:gd name="connsiteX328" fmla="*/ 61232 w 277585"/>
                <a:gd name="connsiteY328" fmla="*/ 227784 h 256358"/>
                <a:gd name="connsiteX329" fmla="*/ 54701 w 277585"/>
                <a:gd name="connsiteY329" fmla="*/ 226151 h 256358"/>
                <a:gd name="connsiteX330" fmla="*/ 53884 w 277585"/>
                <a:gd name="connsiteY330" fmla="*/ 225334 h 256358"/>
                <a:gd name="connsiteX331" fmla="*/ 53068 w 277585"/>
                <a:gd name="connsiteY331" fmla="*/ 224518 h 256358"/>
                <a:gd name="connsiteX332" fmla="*/ 52251 w 277585"/>
                <a:gd name="connsiteY332" fmla="*/ 225334 h 256358"/>
                <a:gd name="connsiteX333" fmla="*/ 51435 w 277585"/>
                <a:gd name="connsiteY333" fmla="*/ 225334 h 256358"/>
                <a:gd name="connsiteX334" fmla="*/ 48169 w 277585"/>
                <a:gd name="connsiteY334" fmla="*/ 224518 h 256358"/>
                <a:gd name="connsiteX335" fmla="*/ 45720 w 277585"/>
                <a:gd name="connsiteY335" fmla="*/ 225334 h 256358"/>
                <a:gd name="connsiteX336" fmla="*/ 44904 w 277585"/>
                <a:gd name="connsiteY336" fmla="*/ 226151 h 256358"/>
                <a:gd name="connsiteX337" fmla="*/ 44904 w 277585"/>
                <a:gd name="connsiteY337" fmla="*/ 227784 h 256358"/>
                <a:gd name="connsiteX338" fmla="*/ 41638 w 277585"/>
                <a:gd name="connsiteY338" fmla="*/ 227784 h 256358"/>
                <a:gd name="connsiteX339" fmla="*/ 40005 w 277585"/>
                <a:gd name="connsiteY339" fmla="*/ 226967 h 256358"/>
                <a:gd name="connsiteX340" fmla="*/ 37556 w 277585"/>
                <a:gd name="connsiteY340" fmla="*/ 227784 h 256358"/>
                <a:gd name="connsiteX341" fmla="*/ 31840 w 277585"/>
                <a:gd name="connsiteY341" fmla="*/ 226967 h 256358"/>
                <a:gd name="connsiteX342" fmla="*/ 30208 w 277585"/>
                <a:gd name="connsiteY342" fmla="*/ 226967 h 256358"/>
                <a:gd name="connsiteX343" fmla="*/ 27758 w 277585"/>
                <a:gd name="connsiteY343" fmla="*/ 227784 h 256358"/>
                <a:gd name="connsiteX344" fmla="*/ 26942 w 277585"/>
                <a:gd name="connsiteY344" fmla="*/ 228600 h 256358"/>
                <a:gd name="connsiteX345" fmla="*/ 25309 w 277585"/>
                <a:gd name="connsiteY345" fmla="*/ 228600 h 256358"/>
                <a:gd name="connsiteX346" fmla="*/ 24493 w 277585"/>
                <a:gd name="connsiteY346" fmla="*/ 227784 h 256358"/>
                <a:gd name="connsiteX347" fmla="*/ 23676 w 277585"/>
                <a:gd name="connsiteY347" fmla="*/ 226967 h 256358"/>
                <a:gd name="connsiteX348" fmla="*/ 22860 w 277585"/>
                <a:gd name="connsiteY348" fmla="*/ 226967 h 256358"/>
                <a:gd name="connsiteX349" fmla="*/ 22044 w 277585"/>
                <a:gd name="connsiteY349" fmla="*/ 227784 h 256358"/>
                <a:gd name="connsiteX350" fmla="*/ 18778 w 277585"/>
                <a:gd name="connsiteY350" fmla="*/ 228600 h 256358"/>
                <a:gd name="connsiteX351" fmla="*/ 16329 w 277585"/>
                <a:gd name="connsiteY351" fmla="*/ 228600 h 256358"/>
                <a:gd name="connsiteX352" fmla="*/ 13063 w 277585"/>
                <a:gd name="connsiteY352" fmla="*/ 227784 h 256358"/>
                <a:gd name="connsiteX353" fmla="*/ 13063 w 277585"/>
                <a:gd name="connsiteY353" fmla="*/ 227784 h 256358"/>
                <a:gd name="connsiteX354" fmla="*/ 13879 w 277585"/>
                <a:gd name="connsiteY354" fmla="*/ 226151 h 256358"/>
                <a:gd name="connsiteX355" fmla="*/ 13879 w 277585"/>
                <a:gd name="connsiteY355" fmla="*/ 220436 h 256358"/>
                <a:gd name="connsiteX356" fmla="*/ 14696 w 277585"/>
                <a:gd name="connsiteY356" fmla="*/ 218803 h 256358"/>
                <a:gd name="connsiteX357" fmla="*/ 14696 w 277585"/>
                <a:gd name="connsiteY357" fmla="*/ 217987 h 256358"/>
                <a:gd name="connsiteX358" fmla="*/ 14696 w 277585"/>
                <a:gd name="connsiteY358" fmla="*/ 217987 h 256358"/>
                <a:gd name="connsiteX359" fmla="*/ 15512 w 277585"/>
                <a:gd name="connsiteY359" fmla="*/ 217170 h 256358"/>
                <a:gd name="connsiteX360" fmla="*/ 15512 w 277585"/>
                <a:gd name="connsiteY360" fmla="*/ 217170 h 256358"/>
                <a:gd name="connsiteX361" fmla="*/ 16329 w 277585"/>
                <a:gd name="connsiteY361" fmla="*/ 214721 h 256358"/>
                <a:gd name="connsiteX362" fmla="*/ 17145 w 277585"/>
                <a:gd name="connsiteY362" fmla="*/ 211455 h 256358"/>
                <a:gd name="connsiteX363" fmla="*/ 17962 w 277585"/>
                <a:gd name="connsiteY363" fmla="*/ 210638 h 256358"/>
                <a:gd name="connsiteX364" fmla="*/ 18778 w 277585"/>
                <a:gd name="connsiteY364" fmla="*/ 210638 h 256358"/>
                <a:gd name="connsiteX365" fmla="*/ 22044 w 277585"/>
                <a:gd name="connsiteY365" fmla="*/ 209006 h 256358"/>
                <a:gd name="connsiteX366" fmla="*/ 22860 w 277585"/>
                <a:gd name="connsiteY366" fmla="*/ 208189 h 256358"/>
                <a:gd name="connsiteX367" fmla="*/ 24493 w 277585"/>
                <a:gd name="connsiteY367" fmla="*/ 208189 h 256358"/>
                <a:gd name="connsiteX368" fmla="*/ 24493 w 277585"/>
                <a:gd name="connsiteY368" fmla="*/ 208189 h 256358"/>
                <a:gd name="connsiteX369" fmla="*/ 24493 w 277585"/>
                <a:gd name="connsiteY369" fmla="*/ 207373 h 256358"/>
                <a:gd name="connsiteX370" fmla="*/ 25309 w 277585"/>
                <a:gd name="connsiteY370" fmla="*/ 206556 h 256358"/>
                <a:gd name="connsiteX371" fmla="*/ 26126 w 277585"/>
                <a:gd name="connsiteY371" fmla="*/ 205740 h 256358"/>
                <a:gd name="connsiteX372" fmla="*/ 26942 w 277585"/>
                <a:gd name="connsiteY372" fmla="*/ 205740 h 256358"/>
                <a:gd name="connsiteX373" fmla="*/ 30208 w 277585"/>
                <a:gd name="connsiteY373" fmla="*/ 204924 h 256358"/>
                <a:gd name="connsiteX374" fmla="*/ 31840 w 277585"/>
                <a:gd name="connsiteY374" fmla="*/ 204107 h 256358"/>
                <a:gd name="connsiteX375" fmla="*/ 32657 w 277585"/>
                <a:gd name="connsiteY375" fmla="*/ 204107 h 256358"/>
                <a:gd name="connsiteX376" fmla="*/ 37556 w 277585"/>
                <a:gd name="connsiteY376" fmla="*/ 204107 h 256358"/>
                <a:gd name="connsiteX377" fmla="*/ 38372 w 277585"/>
                <a:gd name="connsiteY377" fmla="*/ 204107 h 256358"/>
                <a:gd name="connsiteX378" fmla="*/ 38372 w 277585"/>
                <a:gd name="connsiteY378" fmla="*/ 204107 h 256358"/>
                <a:gd name="connsiteX379" fmla="*/ 38372 w 277585"/>
                <a:gd name="connsiteY379" fmla="*/ 200841 h 256358"/>
                <a:gd name="connsiteX380" fmla="*/ 39188 w 277585"/>
                <a:gd name="connsiteY380" fmla="*/ 200025 h 256358"/>
                <a:gd name="connsiteX381" fmla="*/ 39188 w 277585"/>
                <a:gd name="connsiteY381" fmla="*/ 200025 h 256358"/>
                <a:gd name="connsiteX382" fmla="*/ 39188 w 277585"/>
                <a:gd name="connsiteY382" fmla="*/ 197576 h 256358"/>
                <a:gd name="connsiteX383" fmla="*/ 39188 w 277585"/>
                <a:gd name="connsiteY383" fmla="*/ 195943 h 256358"/>
                <a:gd name="connsiteX384" fmla="*/ 40005 w 277585"/>
                <a:gd name="connsiteY384" fmla="*/ 195126 h 256358"/>
                <a:gd name="connsiteX385" fmla="*/ 40005 w 277585"/>
                <a:gd name="connsiteY385" fmla="*/ 194310 h 256358"/>
                <a:gd name="connsiteX386" fmla="*/ 39188 w 277585"/>
                <a:gd name="connsiteY386" fmla="*/ 193494 h 256358"/>
                <a:gd name="connsiteX387" fmla="*/ 38372 w 277585"/>
                <a:gd name="connsiteY387" fmla="*/ 192677 h 256358"/>
                <a:gd name="connsiteX388" fmla="*/ 37556 w 277585"/>
                <a:gd name="connsiteY388" fmla="*/ 192677 h 256358"/>
                <a:gd name="connsiteX389" fmla="*/ 33473 w 277585"/>
                <a:gd name="connsiteY389" fmla="*/ 193494 h 256358"/>
                <a:gd name="connsiteX390" fmla="*/ 31840 w 277585"/>
                <a:gd name="connsiteY390" fmla="*/ 193494 h 256358"/>
                <a:gd name="connsiteX391" fmla="*/ 31024 w 277585"/>
                <a:gd name="connsiteY391" fmla="*/ 193494 h 256358"/>
                <a:gd name="connsiteX392" fmla="*/ 31024 w 277585"/>
                <a:gd name="connsiteY392" fmla="*/ 193494 h 256358"/>
                <a:gd name="connsiteX393" fmla="*/ 31024 w 277585"/>
                <a:gd name="connsiteY393" fmla="*/ 192677 h 256358"/>
                <a:gd name="connsiteX394" fmla="*/ 31024 w 277585"/>
                <a:gd name="connsiteY394" fmla="*/ 191861 h 256358"/>
                <a:gd name="connsiteX395" fmla="*/ 31840 w 277585"/>
                <a:gd name="connsiteY395" fmla="*/ 190228 h 256358"/>
                <a:gd name="connsiteX396" fmla="*/ 31840 w 277585"/>
                <a:gd name="connsiteY396" fmla="*/ 189412 h 256358"/>
                <a:gd name="connsiteX397" fmla="*/ 31024 w 277585"/>
                <a:gd name="connsiteY397" fmla="*/ 183696 h 256358"/>
                <a:gd name="connsiteX398" fmla="*/ 30208 w 277585"/>
                <a:gd name="connsiteY398" fmla="*/ 179614 h 256358"/>
                <a:gd name="connsiteX399" fmla="*/ 30208 w 277585"/>
                <a:gd name="connsiteY399" fmla="*/ 175532 h 256358"/>
                <a:gd name="connsiteX400" fmla="*/ 30208 w 277585"/>
                <a:gd name="connsiteY400" fmla="*/ 174716 h 256358"/>
                <a:gd name="connsiteX401" fmla="*/ 30208 w 277585"/>
                <a:gd name="connsiteY401" fmla="*/ 174716 h 256358"/>
                <a:gd name="connsiteX402" fmla="*/ 29391 w 277585"/>
                <a:gd name="connsiteY402" fmla="*/ 174716 h 256358"/>
                <a:gd name="connsiteX403" fmla="*/ 26942 w 277585"/>
                <a:gd name="connsiteY403" fmla="*/ 174716 h 256358"/>
                <a:gd name="connsiteX404" fmla="*/ 24493 w 277585"/>
                <a:gd name="connsiteY404" fmla="*/ 172266 h 256358"/>
                <a:gd name="connsiteX405" fmla="*/ 22860 w 277585"/>
                <a:gd name="connsiteY405" fmla="*/ 171450 h 256358"/>
                <a:gd name="connsiteX406" fmla="*/ 18778 w 277585"/>
                <a:gd name="connsiteY406" fmla="*/ 170634 h 256358"/>
                <a:gd name="connsiteX407" fmla="*/ 17145 w 277585"/>
                <a:gd name="connsiteY407" fmla="*/ 170634 h 256358"/>
                <a:gd name="connsiteX408" fmla="*/ 14696 w 277585"/>
                <a:gd name="connsiteY408" fmla="*/ 169817 h 256358"/>
                <a:gd name="connsiteX409" fmla="*/ 12246 w 277585"/>
                <a:gd name="connsiteY409" fmla="*/ 167368 h 256358"/>
                <a:gd name="connsiteX410" fmla="*/ 9797 w 277585"/>
                <a:gd name="connsiteY410" fmla="*/ 164919 h 256358"/>
                <a:gd name="connsiteX411" fmla="*/ 10613 w 277585"/>
                <a:gd name="connsiteY411" fmla="*/ 159204 h 256358"/>
                <a:gd name="connsiteX412" fmla="*/ 9797 w 277585"/>
                <a:gd name="connsiteY412" fmla="*/ 156754 h 256358"/>
                <a:gd name="connsiteX413" fmla="*/ 7348 w 277585"/>
                <a:gd name="connsiteY413" fmla="*/ 151856 h 256358"/>
                <a:gd name="connsiteX414" fmla="*/ 7348 w 277585"/>
                <a:gd name="connsiteY414" fmla="*/ 150223 h 256358"/>
                <a:gd name="connsiteX415" fmla="*/ 7348 w 277585"/>
                <a:gd name="connsiteY415" fmla="*/ 149406 h 256358"/>
                <a:gd name="connsiteX416" fmla="*/ 4898 w 277585"/>
                <a:gd name="connsiteY416" fmla="*/ 146141 h 256358"/>
                <a:gd name="connsiteX417" fmla="*/ 3265 w 277585"/>
                <a:gd name="connsiteY417" fmla="*/ 143691 h 256358"/>
                <a:gd name="connsiteX418" fmla="*/ 0 w 277585"/>
                <a:gd name="connsiteY418" fmla="*/ 139609 h 256358"/>
                <a:gd name="connsiteX419" fmla="*/ 6531 w 277585"/>
                <a:gd name="connsiteY419" fmla="*/ 142059 h 256358"/>
                <a:gd name="connsiteX420" fmla="*/ 11430 w 277585"/>
                <a:gd name="connsiteY420" fmla="*/ 143691 h 256358"/>
                <a:gd name="connsiteX421" fmla="*/ 19594 w 277585"/>
                <a:gd name="connsiteY421" fmla="*/ 146141 h 256358"/>
                <a:gd name="connsiteX422" fmla="*/ 26126 w 277585"/>
                <a:gd name="connsiteY422" fmla="*/ 147774 h 256358"/>
                <a:gd name="connsiteX423" fmla="*/ 27758 w 277585"/>
                <a:gd name="connsiteY423" fmla="*/ 147774 h 256358"/>
                <a:gd name="connsiteX424" fmla="*/ 45720 w 277585"/>
                <a:gd name="connsiteY424" fmla="*/ 146141 h 256358"/>
                <a:gd name="connsiteX425" fmla="*/ 52251 w 277585"/>
                <a:gd name="connsiteY425" fmla="*/ 147774 h 256358"/>
                <a:gd name="connsiteX426" fmla="*/ 54701 w 277585"/>
                <a:gd name="connsiteY426" fmla="*/ 148590 h 256358"/>
                <a:gd name="connsiteX427" fmla="*/ 54701 w 277585"/>
                <a:gd name="connsiteY427" fmla="*/ 147774 h 256358"/>
                <a:gd name="connsiteX428" fmla="*/ 55517 w 277585"/>
                <a:gd name="connsiteY428" fmla="*/ 146957 h 256358"/>
                <a:gd name="connsiteX429" fmla="*/ 57150 w 277585"/>
                <a:gd name="connsiteY429" fmla="*/ 146141 h 256358"/>
                <a:gd name="connsiteX430" fmla="*/ 59599 w 277585"/>
                <a:gd name="connsiteY430" fmla="*/ 145324 h 256358"/>
                <a:gd name="connsiteX431" fmla="*/ 62048 w 277585"/>
                <a:gd name="connsiteY431" fmla="*/ 145324 h 256358"/>
                <a:gd name="connsiteX432" fmla="*/ 65314 w 277585"/>
                <a:gd name="connsiteY432" fmla="*/ 145324 h 256358"/>
                <a:gd name="connsiteX433" fmla="*/ 67763 w 277585"/>
                <a:gd name="connsiteY433" fmla="*/ 145324 h 256358"/>
                <a:gd name="connsiteX434" fmla="*/ 69396 w 277585"/>
                <a:gd name="connsiteY434" fmla="*/ 145324 h 256358"/>
                <a:gd name="connsiteX435" fmla="*/ 72662 w 277585"/>
                <a:gd name="connsiteY435" fmla="*/ 145324 h 256358"/>
                <a:gd name="connsiteX436" fmla="*/ 74295 w 277585"/>
                <a:gd name="connsiteY436" fmla="*/ 145324 h 256358"/>
                <a:gd name="connsiteX437" fmla="*/ 79194 w 277585"/>
                <a:gd name="connsiteY437" fmla="*/ 143691 h 256358"/>
                <a:gd name="connsiteX438" fmla="*/ 82459 w 277585"/>
                <a:gd name="connsiteY438" fmla="*/ 142875 h 256358"/>
                <a:gd name="connsiteX439" fmla="*/ 87358 w 277585"/>
                <a:gd name="connsiteY439" fmla="*/ 141242 h 256358"/>
                <a:gd name="connsiteX440" fmla="*/ 90623 w 277585"/>
                <a:gd name="connsiteY440" fmla="*/ 140426 h 256358"/>
                <a:gd name="connsiteX441" fmla="*/ 91440 w 277585"/>
                <a:gd name="connsiteY441" fmla="*/ 139609 h 256358"/>
                <a:gd name="connsiteX442" fmla="*/ 92256 w 277585"/>
                <a:gd name="connsiteY442" fmla="*/ 138793 h 256358"/>
                <a:gd name="connsiteX443" fmla="*/ 93073 w 277585"/>
                <a:gd name="connsiteY443" fmla="*/ 137976 h 256358"/>
                <a:gd name="connsiteX444" fmla="*/ 92256 w 277585"/>
                <a:gd name="connsiteY444" fmla="*/ 136344 h 256358"/>
                <a:gd name="connsiteX445" fmla="*/ 92256 w 277585"/>
                <a:gd name="connsiteY445" fmla="*/ 134711 h 256358"/>
                <a:gd name="connsiteX446" fmla="*/ 93073 w 277585"/>
                <a:gd name="connsiteY446" fmla="*/ 133078 h 256358"/>
                <a:gd name="connsiteX447" fmla="*/ 93073 w 277585"/>
                <a:gd name="connsiteY447" fmla="*/ 130629 h 256358"/>
                <a:gd name="connsiteX448" fmla="*/ 93073 w 277585"/>
                <a:gd name="connsiteY448" fmla="*/ 127363 h 256358"/>
                <a:gd name="connsiteX449" fmla="*/ 93073 w 277585"/>
                <a:gd name="connsiteY449" fmla="*/ 125730 h 256358"/>
                <a:gd name="connsiteX450" fmla="*/ 93889 w 277585"/>
                <a:gd name="connsiteY450" fmla="*/ 121648 h 256358"/>
                <a:gd name="connsiteX451" fmla="*/ 94706 w 277585"/>
                <a:gd name="connsiteY451" fmla="*/ 119199 h 256358"/>
                <a:gd name="connsiteX452" fmla="*/ 96338 w 277585"/>
                <a:gd name="connsiteY452" fmla="*/ 118382 h 256358"/>
                <a:gd name="connsiteX453" fmla="*/ 97155 w 277585"/>
                <a:gd name="connsiteY453" fmla="*/ 117566 h 256358"/>
                <a:gd name="connsiteX454" fmla="*/ 97971 w 277585"/>
                <a:gd name="connsiteY454" fmla="*/ 116749 h 256358"/>
                <a:gd name="connsiteX455" fmla="*/ 98788 w 277585"/>
                <a:gd name="connsiteY455" fmla="*/ 115933 h 256358"/>
                <a:gd name="connsiteX456" fmla="*/ 100421 w 277585"/>
                <a:gd name="connsiteY456" fmla="*/ 113484 h 256358"/>
                <a:gd name="connsiteX457" fmla="*/ 102054 w 277585"/>
                <a:gd name="connsiteY457" fmla="*/ 111851 h 256358"/>
                <a:gd name="connsiteX458" fmla="*/ 103687 w 277585"/>
                <a:gd name="connsiteY458" fmla="*/ 111034 h 256358"/>
                <a:gd name="connsiteX459" fmla="*/ 105319 w 277585"/>
                <a:gd name="connsiteY459" fmla="*/ 111034 h 256358"/>
                <a:gd name="connsiteX460" fmla="*/ 106952 w 277585"/>
                <a:gd name="connsiteY460" fmla="*/ 111851 h 256358"/>
                <a:gd name="connsiteX461" fmla="*/ 109401 w 277585"/>
                <a:gd name="connsiteY461" fmla="*/ 112667 h 256358"/>
                <a:gd name="connsiteX462" fmla="*/ 111851 w 277585"/>
                <a:gd name="connsiteY462" fmla="*/ 112667 h 256358"/>
                <a:gd name="connsiteX463" fmla="*/ 114300 w 277585"/>
                <a:gd name="connsiteY463" fmla="*/ 111851 h 256358"/>
                <a:gd name="connsiteX464" fmla="*/ 115116 w 277585"/>
                <a:gd name="connsiteY464" fmla="*/ 111034 h 256358"/>
                <a:gd name="connsiteX465" fmla="*/ 116749 w 277585"/>
                <a:gd name="connsiteY465" fmla="*/ 110218 h 256358"/>
                <a:gd name="connsiteX466" fmla="*/ 116749 w 277585"/>
                <a:gd name="connsiteY466" fmla="*/ 109401 h 256358"/>
                <a:gd name="connsiteX467" fmla="*/ 115116 w 277585"/>
                <a:gd name="connsiteY467" fmla="*/ 108585 h 256358"/>
                <a:gd name="connsiteX468" fmla="*/ 114300 w 277585"/>
                <a:gd name="connsiteY468" fmla="*/ 107769 h 256358"/>
                <a:gd name="connsiteX469" fmla="*/ 114300 w 277585"/>
                <a:gd name="connsiteY469" fmla="*/ 106952 h 256358"/>
                <a:gd name="connsiteX470" fmla="*/ 115116 w 277585"/>
                <a:gd name="connsiteY470" fmla="*/ 106136 h 256358"/>
                <a:gd name="connsiteX471" fmla="*/ 116749 w 277585"/>
                <a:gd name="connsiteY471" fmla="*/ 106136 h 256358"/>
                <a:gd name="connsiteX472" fmla="*/ 121648 w 277585"/>
                <a:gd name="connsiteY472" fmla="*/ 103687 h 256358"/>
                <a:gd name="connsiteX473" fmla="*/ 123281 w 277585"/>
                <a:gd name="connsiteY473" fmla="*/ 102054 h 256358"/>
                <a:gd name="connsiteX474" fmla="*/ 124097 w 277585"/>
                <a:gd name="connsiteY474" fmla="*/ 101237 h 256358"/>
                <a:gd name="connsiteX475" fmla="*/ 124913 w 277585"/>
                <a:gd name="connsiteY475" fmla="*/ 101237 h 256358"/>
                <a:gd name="connsiteX476" fmla="*/ 126546 w 277585"/>
                <a:gd name="connsiteY476" fmla="*/ 102054 h 256358"/>
                <a:gd name="connsiteX477" fmla="*/ 128996 w 277585"/>
                <a:gd name="connsiteY477" fmla="*/ 102054 h 256358"/>
                <a:gd name="connsiteX478" fmla="*/ 130629 w 277585"/>
                <a:gd name="connsiteY478" fmla="*/ 101237 h 256358"/>
                <a:gd name="connsiteX479" fmla="*/ 132262 w 277585"/>
                <a:gd name="connsiteY479" fmla="*/ 101237 h 256358"/>
                <a:gd name="connsiteX480" fmla="*/ 133894 w 277585"/>
                <a:gd name="connsiteY480" fmla="*/ 102054 h 256358"/>
                <a:gd name="connsiteX481" fmla="*/ 134711 w 277585"/>
                <a:gd name="connsiteY481" fmla="*/ 102870 h 256358"/>
                <a:gd name="connsiteX482" fmla="*/ 135527 w 277585"/>
                <a:gd name="connsiteY482" fmla="*/ 103687 h 256358"/>
                <a:gd name="connsiteX483" fmla="*/ 137160 w 277585"/>
                <a:gd name="connsiteY483" fmla="*/ 103687 h 256358"/>
                <a:gd name="connsiteX484" fmla="*/ 138793 w 277585"/>
                <a:gd name="connsiteY484" fmla="*/ 102870 h 256358"/>
                <a:gd name="connsiteX485" fmla="*/ 140426 w 277585"/>
                <a:gd name="connsiteY485" fmla="*/ 101237 h 256358"/>
                <a:gd name="connsiteX486" fmla="*/ 142058 w 277585"/>
                <a:gd name="connsiteY486" fmla="*/ 99604 h 256358"/>
                <a:gd name="connsiteX487" fmla="*/ 143691 w 277585"/>
                <a:gd name="connsiteY487" fmla="*/ 97971 h 256358"/>
                <a:gd name="connsiteX488" fmla="*/ 143691 w 277585"/>
                <a:gd name="connsiteY488" fmla="*/ 92256 h 256358"/>
                <a:gd name="connsiteX489" fmla="*/ 143691 w 277585"/>
                <a:gd name="connsiteY489" fmla="*/ 88991 h 256358"/>
                <a:gd name="connsiteX490" fmla="*/ 144508 w 277585"/>
                <a:gd name="connsiteY490" fmla="*/ 87358 h 256358"/>
                <a:gd name="connsiteX491" fmla="*/ 145324 w 277585"/>
                <a:gd name="connsiteY491" fmla="*/ 86541 h 256358"/>
                <a:gd name="connsiteX492" fmla="*/ 146140 w 277585"/>
                <a:gd name="connsiteY492" fmla="*/ 84909 h 256358"/>
                <a:gd name="connsiteX493" fmla="*/ 146140 w 277585"/>
                <a:gd name="connsiteY493" fmla="*/ 83276 h 256358"/>
                <a:gd name="connsiteX494" fmla="*/ 146957 w 277585"/>
                <a:gd name="connsiteY494" fmla="*/ 81643 h 256358"/>
                <a:gd name="connsiteX495" fmla="*/ 147773 w 277585"/>
                <a:gd name="connsiteY495" fmla="*/ 78377 h 256358"/>
                <a:gd name="connsiteX496" fmla="*/ 148590 w 277585"/>
                <a:gd name="connsiteY496" fmla="*/ 77561 h 256358"/>
                <a:gd name="connsiteX497" fmla="*/ 151039 w 277585"/>
                <a:gd name="connsiteY497" fmla="*/ 76744 h 256358"/>
                <a:gd name="connsiteX498" fmla="*/ 154305 w 277585"/>
                <a:gd name="connsiteY498" fmla="*/ 76744 h 256358"/>
                <a:gd name="connsiteX499" fmla="*/ 156754 w 277585"/>
                <a:gd name="connsiteY499" fmla="*/ 75112 h 256358"/>
                <a:gd name="connsiteX500" fmla="*/ 159204 w 277585"/>
                <a:gd name="connsiteY500" fmla="*/ 73479 h 256358"/>
                <a:gd name="connsiteX501" fmla="*/ 159204 w 277585"/>
                <a:gd name="connsiteY501" fmla="*/ 71846 h 256358"/>
                <a:gd name="connsiteX502" fmla="*/ 158387 w 277585"/>
                <a:gd name="connsiteY502" fmla="*/ 70213 h 256358"/>
                <a:gd name="connsiteX503" fmla="*/ 156754 w 277585"/>
                <a:gd name="connsiteY503" fmla="*/ 66947 h 256358"/>
                <a:gd name="connsiteX504" fmla="*/ 155121 w 277585"/>
                <a:gd name="connsiteY504" fmla="*/ 65314 h 256358"/>
                <a:gd name="connsiteX505" fmla="*/ 151856 w 277585"/>
                <a:gd name="connsiteY505" fmla="*/ 62049 h 256358"/>
                <a:gd name="connsiteX506" fmla="*/ 151856 w 277585"/>
                <a:gd name="connsiteY506" fmla="*/ 59599 h 256358"/>
                <a:gd name="connsiteX507" fmla="*/ 153488 w 277585"/>
                <a:gd name="connsiteY507" fmla="*/ 58783 h 256358"/>
                <a:gd name="connsiteX508" fmla="*/ 157571 w 277585"/>
                <a:gd name="connsiteY508" fmla="*/ 60416 h 256358"/>
                <a:gd name="connsiteX509" fmla="*/ 158387 w 277585"/>
                <a:gd name="connsiteY509" fmla="*/ 60416 h 256358"/>
                <a:gd name="connsiteX510" fmla="*/ 160020 w 277585"/>
                <a:gd name="connsiteY510" fmla="*/ 60416 h 256358"/>
                <a:gd name="connsiteX511" fmla="*/ 164102 w 277585"/>
                <a:gd name="connsiteY511" fmla="*/ 60416 h 256358"/>
                <a:gd name="connsiteX512" fmla="*/ 167368 w 277585"/>
                <a:gd name="connsiteY512" fmla="*/ 59599 h 256358"/>
                <a:gd name="connsiteX513" fmla="*/ 170633 w 277585"/>
                <a:gd name="connsiteY513" fmla="*/ 57966 h 256358"/>
                <a:gd name="connsiteX514" fmla="*/ 171450 w 277585"/>
                <a:gd name="connsiteY514" fmla="*/ 56334 h 256358"/>
                <a:gd name="connsiteX515" fmla="*/ 171450 w 277585"/>
                <a:gd name="connsiteY515" fmla="*/ 54701 h 256358"/>
                <a:gd name="connsiteX516" fmla="*/ 171450 w 277585"/>
                <a:gd name="connsiteY516" fmla="*/ 53068 h 256358"/>
                <a:gd name="connsiteX517" fmla="*/ 171450 w 277585"/>
                <a:gd name="connsiteY517" fmla="*/ 51435 h 256358"/>
                <a:gd name="connsiteX518" fmla="*/ 170633 w 277585"/>
                <a:gd name="connsiteY518" fmla="*/ 49802 h 256358"/>
                <a:gd name="connsiteX519" fmla="*/ 169817 w 277585"/>
                <a:gd name="connsiteY519" fmla="*/ 48986 h 256358"/>
                <a:gd name="connsiteX520" fmla="*/ 169817 w 277585"/>
                <a:gd name="connsiteY520" fmla="*/ 48169 h 256358"/>
                <a:gd name="connsiteX521" fmla="*/ 170633 w 277585"/>
                <a:gd name="connsiteY521" fmla="*/ 47353 h 256358"/>
                <a:gd name="connsiteX522" fmla="*/ 171450 w 277585"/>
                <a:gd name="connsiteY522" fmla="*/ 46537 h 256358"/>
                <a:gd name="connsiteX523" fmla="*/ 172266 w 277585"/>
                <a:gd name="connsiteY523" fmla="*/ 44904 h 256358"/>
                <a:gd name="connsiteX524" fmla="*/ 173899 w 277585"/>
                <a:gd name="connsiteY524" fmla="*/ 43271 h 256358"/>
                <a:gd name="connsiteX525" fmla="*/ 174715 w 277585"/>
                <a:gd name="connsiteY525" fmla="*/ 41638 h 256358"/>
                <a:gd name="connsiteX526" fmla="*/ 175532 w 277585"/>
                <a:gd name="connsiteY526" fmla="*/ 40821 h 256358"/>
                <a:gd name="connsiteX527" fmla="*/ 177165 w 277585"/>
                <a:gd name="connsiteY527" fmla="*/ 40005 h 256358"/>
                <a:gd name="connsiteX528" fmla="*/ 177981 w 277585"/>
                <a:gd name="connsiteY528" fmla="*/ 38372 h 256358"/>
                <a:gd name="connsiteX529" fmla="*/ 178798 w 277585"/>
                <a:gd name="connsiteY529" fmla="*/ 37556 h 256358"/>
                <a:gd name="connsiteX530" fmla="*/ 179614 w 277585"/>
                <a:gd name="connsiteY530" fmla="*/ 36739 h 256358"/>
                <a:gd name="connsiteX531" fmla="*/ 179614 w 277585"/>
                <a:gd name="connsiteY531" fmla="*/ 35923 h 256358"/>
                <a:gd name="connsiteX532" fmla="*/ 179614 w 277585"/>
                <a:gd name="connsiteY532" fmla="*/ 35106 h 256358"/>
                <a:gd name="connsiteX533" fmla="*/ 178798 w 277585"/>
                <a:gd name="connsiteY533" fmla="*/ 34290 h 256358"/>
                <a:gd name="connsiteX534" fmla="*/ 177981 w 277585"/>
                <a:gd name="connsiteY534" fmla="*/ 33474 h 256358"/>
                <a:gd name="connsiteX535" fmla="*/ 177981 w 277585"/>
                <a:gd name="connsiteY535" fmla="*/ 32657 h 256358"/>
                <a:gd name="connsiteX536" fmla="*/ 178798 w 277585"/>
                <a:gd name="connsiteY536" fmla="*/ 31841 h 256358"/>
                <a:gd name="connsiteX537" fmla="*/ 179614 w 277585"/>
                <a:gd name="connsiteY537" fmla="*/ 31024 h 256358"/>
                <a:gd name="connsiteX538" fmla="*/ 179614 w 277585"/>
                <a:gd name="connsiteY538" fmla="*/ 30208 h 256358"/>
                <a:gd name="connsiteX539" fmla="*/ 179614 w 277585"/>
                <a:gd name="connsiteY539" fmla="*/ 28575 h 256358"/>
                <a:gd name="connsiteX540" fmla="*/ 178798 w 277585"/>
                <a:gd name="connsiteY540" fmla="*/ 27759 h 256358"/>
                <a:gd name="connsiteX541" fmla="*/ 177981 w 277585"/>
                <a:gd name="connsiteY541" fmla="*/ 25309 h 256358"/>
                <a:gd name="connsiteX542" fmla="*/ 177165 w 277585"/>
                <a:gd name="connsiteY542" fmla="*/ 22860 h 256358"/>
                <a:gd name="connsiteX543" fmla="*/ 176348 w 277585"/>
                <a:gd name="connsiteY543" fmla="*/ 22044 h 256358"/>
                <a:gd name="connsiteX544" fmla="*/ 175532 w 277585"/>
                <a:gd name="connsiteY544" fmla="*/ 21227 h 256358"/>
                <a:gd name="connsiteX545" fmla="*/ 173899 w 277585"/>
                <a:gd name="connsiteY545" fmla="*/ 19594 h 256358"/>
                <a:gd name="connsiteX546" fmla="*/ 173083 w 277585"/>
                <a:gd name="connsiteY546" fmla="*/ 18778 h 256358"/>
                <a:gd name="connsiteX547" fmla="*/ 173899 w 277585"/>
                <a:gd name="connsiteY547" fmla="*/ 17145 h 256358"/>
                <a:gd name="connsiteX548" fmla="*/ 175532 w 277585"/>
                <a:gd name="connsiteY548" fmla="*/ 16329 h 256358"/>
                <a:gd name="connsiteX549" fmla="*/ 177981 w 277585"/>
                <a:gd name="connsiteY549" fmla="*/ 13879 h 256358"/>
                <a:gd name="connsiteX550" fmla="*/ 179614 w 277585"/>
                <a:gd name="connsiteY550" fmla="*/ 12246 h 256358"/>
                <a:gd name="connsiteX551" fmla="*/ 181247 w 277585"/>
                <a:gd name="connsiteY551" fmla="*/ 11430 h 256358"/>
                <a:gd name="connsiteX552" fmla="*/ 182880 w 277585"/>
                <a:gd name="connsiteY552" fmla="*/ 11430 h 256358"/>
                <a:gd name="connsiteX553" fmla="*/ 183696 w 277585"/>
                <a:gd name="connsiteY553" fmla="*/ 11430 h 256358"/>
                <a:gd name="connsiteX554" fmla="*/ 184513 w 277585"/>
                <a:gd name="connsiteY554" fmla="*/ 10613 h 256358"/>
                <a:gd name="connsiteX555" fmla="*/ 186146 w 277585"/>
                <a:gd name="connsiteY555" fmla="*/ 9797 h 256358"/>
                <a:gd name="connsiteX556" fmla="*/ 189412 w 277585"/>
                <a:gd name="connsiteY556" fmla="*/ 8164 h 256358"/>
                <a:gd name="connsiteX557" fmla="*/ 190228 w 277585"/>
                <a:gd name="connsiteY557" fmla="*/ 6531 h 256358"/>
                <a:gd name="connsiteX558" fmla="*/ 191861 w 277585"/>
                <a:gd name="connsiteY558" fmla="*/ 5715 h 256358"/>
                <a:gd name="connsiteX559" fmla="*/ 193494 w 277585"/>
                <a:gd name="connsiteY559" fmla="*/ 5715 h 256358"/>
                <a:gd name="connsiteX560" fmla="*/ 195126 w 277585"/>
                <a:gd name="connsiteY560" fmla="*/ 4899 h 256358"/>
                <a:gd name="connsiteX561" fmla="*/ 196759 w 277585"/>
                <a:gd name="connsiteY561" fmla="*/ 4082 h 256358"/>
                <a:gd name="connsiteX562" fmla="*/ 198392 w 277585"/>
                <a:gd name="connsiteY562" fmla="*/ 3266 h 256358"/>
                <a:gd name="connsiteX563" fmla="*/ 200841 w 277585"/>
                <a:gd name="connsiteY563" fmla="*/ 3266 h 256358"/>
                <a:gd name="connsiteX564" fmla="*/ 204923 w 277585"/>
                <a:gd name="connsiteY564" fmla="*/ 3266 h 256358"/>
                <a:gd name="connsiteX565" fmla="*/ 206556 w 277585"/>
                <a:gd name="connsiteY565" fmla="*/ 3266 h 256358"/>
                <a:gd name="connsiteX566" fmla="*/ 211455 w 277585"/>
                <a:gd name="connsiteY566" fmla="*/ 3266 h 256358"/>
                <a:gd name="connsiteX567" fmla="*/ 216354 w 277585"/>
                <a:gd name="connsiteY567" fmla="*/ 3266 h 256358"/>
                <a:gd name="connsiteX568" fmla="*/ 217170 w 277585"/>
                <a:gd name="connsiteY568" fmla="*/ 3266 h 256358"/>
                <a:gd name="connsiteX569" fmla="*/ 219619 w 277585"/>
                <a:gd name="connsiteY569" fmla="*/ 4082 h 256358"/>
                <a:gd name="connsiteX570" fmla="*/ 221252 w 277585"/>
                <a:gd name="connsiteY570" fmla="*/ 4899 h 256358"/>
                <a:gd name="connsiteX571" fmla="*/ 222069 w 277585"/>
                <a:gd name="connsiteY571" fmla="*/ 4899 h 256358"/>
                <a:gd name="connsiteX572" fmla="*/ 224518 w 277585"/>
                <a:gd name="connsiteY572" fmla="*/ 3266 h 256358"/>
                <a:gd name="connsiteX573" fmla="*/ 228600 w 277585"/>
                <a:gd name="connsiteY573" fmla="*/ 1633 h 256358"/>
                <a:gd name="connsiteX574" fmla="*/ 230233 w 277585"/>
                <a:gd name="connsiteY574" fmla="*/ 816 h 256358"/>
                <a:gd name="connsiteX575" fmla="*/ 231049 w 277585"/>
                <a:gd name="connsiteY575" fmla="*/ 816 h 256358"/>
                <a:gd name="connsiteX576" fmla="*/ 232682 w 277585"/>
                <a:gd name="connsiteY576" fmla="*/ 816 h 256358"/>
                <a:gd name="connsiteX577" fmla="*/ 233498 w 277585"/>
                <a:gd name="connsiteY577" fmla="*/ 1633 h 256358"/>
                <a:gd name="connsiteX578" fmla="*/ 230233 w 277585"/>
                <a:gd name="connsiteY578" fmla="*/ 0 h 25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Lst>
              <a:rect l="l" t="t" r="r" b="b"/>
              <a:pathLst>
                <a:path w="277585" h="256358">
                  <a:moveTo>
                    <a:pt x="230233" y="0"/>
                  </a:moveTo>
                  <a:lnTo>
                    <a:pt x="230233" y="0"/>
                  </a:lnTo>
                  <a:lnTo>
                    <a:pt x="231865" y="0"/>
                  </a:lnTo>
                  <a:lnTo>
                    <a:pt x="233498" y="0"/>
                  </a:lnTo>
                  <a:lnTo>
                    <a:pt x="235131" y="0"/>
                  </a:lnTo>
                  <a:lnTo>
                    <a:pt x="238397" y="1633"/>
                  </a:lnTo>
                  <a:lnTo>
                    <a:pt x="239213" y="2449"/>
                  </a:lnTo>
                  <a:lnTo>
                    <a:pt x="240030" y="5715"/>
                  </a:lnTo>
                  <a:lnTo>
                    <a:pt x="240846" y="5715"/>
                  </a:lnTo>
                  <a:lnTo>
                    <a:pt x="242479" y="4899"/>
                  </a:lnTo>
                  <a:lnTo>
                    <a:pt x="244112" y="4899"/>
                  </a:lnTo>
                  <a:lnTo>
                    <a:pt x="245745" y="5715"/>
                  </a:lnTo>
                  <a:lnTo>
                    <a:pt x="246562" y="6531"/>
                  </a:lnTo>
                  <a:lnTo>
                    <a:pt x="247378" y="7348"/>
                  </a:lnTo>
                  <a:lnTo>
                    <a:pt x="248194" y="8981"/>
                  </a:lnTo>
                  <a:lnTo>
                    <a:pt x="248194" y="10613"/>
                  </a:lnTo>
                  <a:lnTo>
                    <a:pt x="248194" y="12246"/>
                  </a:lnTo>
                  <a:lnTo>
                    <a:pt x="248194" y="16329"/>
                  </a:lnTo>
                  <a:lnTo>
                    <a:pt x="247378" y="17145"/>
                  </a:lnTo>
                  <a:lnTo>
                    <a:pt x="246562" y="17962"/>
                  </a:lnTo>
                  <a:lnTo>
                    <a:pt x="246562" y="18778"/>
                  </a:lnTo>
                  <a:lnTo>
                    <a:pt x="247378" y="19594"/>
                  </a:lnTo>
                  <a:lnTo>
                    <a:pt x="248194" y="20411"/>
                  </a:lnTo>
                  <a:lnTo>
                    <a:pt x="249011" y="20411"/>
                  </a:lnTo>
                  <a:lnTo>
                    <a:pt x="249827" y="21227"/>
                  </a:lnTo>
                  <a:lnTo>
                    <a:pt x="250644" y="23676"/>
                  </a:lnTo>
                  <a:lnTo>
                    <a:pt x="251460" y="23676"/>
                  </a:lnTo>
                  <a:lnTo>
                    <a:pt x="253093" y="23676"/>
                  </a:lnTo>
                  <a:lnTo>
                    <a:pt x="255542" y="22860"/>
                  </a:lnTo>
                  <a:lnTo>
                    <a:pt x="257175" y="22044"/>
                  </a:lnTo>
                  <a:lnTo>
                    <a:pt x="257991" y="22044"/>
                  </a:lnTo>
                  <a:lnTo>
                    <a:pt x="257991" y="24493"/>
                  </a:lnTo>
                  <a:lnTo>
                    <a:pt x="258808" y="25309"/>
                  </a:lnTo>
                  <a:lnTo>
                    <a:pt x="260440" y="26126"/>
                  </a:lnTo>
                  <a:lnTo>
                    <a:pt x="261257" y="26126"/>
                  </a:lnTo>
                  <a:lnTo>
                    <a:pt x="262890" y="26942"/>
                  </a:lnTo>
                  <a:lnTo>
                    <a:pt x="266156" y="28575"/>
                  </a:lnTo>
                  <a:lnTo>
                    <a:pt x="269421" y="29391"/>
                  </a:lnTo>
                  <a:lnTo>
                    <a:pt x="271871" y="30208"/>
                  </a:lnTo>
                  <a:lnTo>
                    <a:pt x="272687" y="30208"/>
                  </a:lnTo>
                  <a:lnTo>
                    <a:pt x="273504" y="30208"/>
                  </a:lnTo>
                  <a:lnTo>
                    <a:pt x="275953" y="30208"/>
                  </a:lnTo>
                  <a:lnTo>
                    <a:pt x="277586" y="30208"/>
                  </a:lnTo>
                  <a:lnTo>
                    <a:pt x="275953" y="31024"/>
                  </a:lnTo>
                  <a:lnTo>
                    <a:pt x="273504" y="32657"/>
                  </a:lnTo>
                  <a:lnTo>
                    <a:pt x="271054" y="34290"/>
                  </a:lnTo>
                  <a:lnTo>
                    <a:pt x="268605" y="35923"/>
                  </a:lnTo>
                  <a:lnTo>
                    <a:pt x="266156" y="37556"/>
                  </a:lnTo>
                  <a:lnTo>
                    <a:pt x="264523" y="39188"/>
                  </a:lnTo>
                  <a:lnTo>
                    <a:pt x="264523" y="40005"/>
                  </a:lnTo>
                  <a:lnTo>
                    <a:pt x="263706" y="41638"/>
                  </a:lnTo>
                  <a:lnTo>
                    <a:pt x="262073" y="42454"/>
                  </a:lnTo>
                  <a:lnTo>
                    <a:pt x="260440" y="43271"/>
                  </a:lnTo>
                  <a:lnTo>
                    <a:pt x="259624" y="44087"/>
                  </a:lnTo>
                  <a:lnTo>
                    <a:pt x="259624" y="44904"/>
                  </a:lnTo>
                  <a:lnTo>
                    <a:pt x="258808" y="45720"/>
                  </a:lnTo>
                  <a:lnTo>
                    <a:pt x="257175" y="46537"/>
                  </a:lnTo>
                  <a:lnTo>
                    <a:pt x="255542" y="46537"/>
                  </a:lnTo>
                  <a:lnTo>
                    <a:pt x="254726" y="46537"/>
                  </a:lnTo>
                  <a:lnTo>
                    <a:pt x="249827" y="48169"/>
                  </a:lnTo>
                  <a:lnTo>
                    <a:pt x="247378" y="48169"/>
                  </a:lnTo>
                  <a:lnTo>
                    <a:pt x="245745" y="48986"/>
                  </a:lnTo>
                  <a:lnTo>
                    <a:pt x="244112" y="49802"/>
                  </a:lnTo>
                  <a:lnTo>
                    <a:pt x="241663" y="50619"/>
                  </a:lnTo>
                  <a:lnTo>
                    <a:pt x="240030" y="50619"/>
                  </a:lnTo>
                  <a:lnTo>
                    <a:pt x="237581" y="49802"/>
                  </a:lnTo>
                  <a:lnTo>
                    <a:pt x="234315" y="48169"/>
                  </a:lnTo>
                  <a:lnTo>
                    <a:pt x="232682" y="47353"/>
                  </a:lnTo>
                  <a:lnTo>
                    <a:pt x="231865" y="47353"/>
                  </a:lnTo>
                  <a:lnTo>
                    <a:pt x="229416" y="47353"/>
                  </a:lnTo>
                  <a:lnTo>
                    <a:pt x="226967" y="46537"/>
                  </a:lnTo>
                  <a:lnTo>
                    <a:pt x="223701" y="45720"/>
                  </a:lnTo>
                  <a:lnTo>
                    <a:pt x="222069" y="45720"/>
                  </a:lnTo>
                  <a:lnTo>
                    <a:pt x="218803" y="44904"/>
                  </a:lnTo>
                  <a:lnTo>
                    <a:pt x="216354" y="45720"/>
                  </a:lnTo>
                  <a:lnTo>
                    <a:pt x="214721" y="46537"/>
                  </a:lnTo>
                  <a:lnTo>
                    <a:pt x="213088" y="47353"/>
                  </a:lnTo>
                  <a:lnTo>
                    <a:pt x="211455" y="49802"/>
                  </a:lnTo>
                  <a:lnTo>
                    <a:pt x="210638" y="50619"/>
                  </a:lnTo>
                  <a:lnTo>
                    <a:pt x="209822" y="52251"/>
                  </a:lnTo>
                  <a:lnTo>
                    <a:pt x="209822" y="53068"/>
                  </a:lnTo>
                  <a:lnTo>
                    <a:pt x="209822" y="53884"/>
                  </a:lnTo>
                  <a:lnTo>
                    <a:pt x="211455" y="54701"/>
                  </a:lnTo>
                  <a:lnTo>
                    <a:pt x="212271" y="55517"/>
                  </a:lnTo>
                  <a:lnTo>
                    <a:pt x="212271" y="56334"/>
                  </a:lnTo>
                  <a:lnTo>
                    <a:pt x="211455" y="57150"/>
                  </a:lnTo>
                  <a:lnTo>
                    <a:pt x="210638" y="57966"/>
                  </a:lnTo>
                  <a:lnTo>
                    <a:pt x="210638" y="58783"/>
                  </a:lnTo>
                  <a:lnTo>
                    <a:pt x="210638" y="59599"/>
                  </a:lnTo>
                  <a:lnTo>
                    <a:pt x="211455" y="60416"/>
                  </a:lnTo>
                  <a:lnTo>
                    <a:pt x="213904" y="60416"/>
                  </a:lnTo>
                  <a:lnTo>
                    <a:pt x="215537" y="60416"/>
                  </a:lnTo>
                  <a:lnTo>
                    <a:pt x="216354" y="60416"/>
                  </a:lnTo>
                  <a:lnTo>
                    <a:pt x="216354" y="61232"/>
                  </a:lnTo>
                  <a:lnTo>
                    <a:pt x="215537" y="62049"/>
                  </a:lnTo>
                  <a:lnTo>
                    <a:pt x="213088" y="62865"/>
                  </a:lnTo>
                  <a:lnTo>
                    <a:pt x="211455" y="63681"/>
                  </a:lnTo>
                  <a:lnTo>
                    <a:pt x="210638" y="65314"/>
                  </a:lnTo>
                  <a:lnTo>
                    <a:pt x="210638" y="66131"/>
                  </a:lnTo>
                  <a:lnTo>
                    <a:pt x="211455" y="66947"/>
                  </a:lnTo>
                  <a:lnTo>
                    <a:pt x="212271" y="67763"/>
                  </a:lnTo>
                  <a:lnTo>
                    <a:pt x="213088" y="68580"/>
                  </a:lnTo>
                  <a:lnTo>
                    <a:pt x="213088" y="69396"/>
                  </a:lnTo>
                  <a:lnTo>
                    <a:pt x="213088" y="70213"/>
                  </a:lnTo>
                  <a:lnTo>
                    <a:pt x="213088" y="71846"/>
                  </a:lnTo>
                  <a:lnTo>
                    <a:pt x="212271" y="73479"/>
                  </a:lnTo>
                  <a:lnTo>
                    <a:pt x="211455" y="74295"/>
                  </a:lnTo>
                  <a:lnTo>
                    <a:pt x="211455" y="75112"/>
                  </a:lnTo>
                  <a:lnTo>
                    <a:pt x="211455" y="75928"/>
                  </a:lnTo>
                  <a:lnTo>
                    <a:pt x="212271" y="76744"/>
                  </a:lnTo>
                  <a:lnTo>
                    <a:pt x="213904" y="78377"/>
                  </a:lnTo>
                  <a:lnTo>
                    <a:pt x="215537" y="79194"/>
                  </a:lnTo>
                  <a:lnTo>
                    <a:pt x="216354" y="79194"/>
                  </a:lnTo>
                  <a:lnTo>
                    <a:pt x="216354" y="79194"/>
                  </a:lnTo>
                  <a:lnTo>
                    <a:pt x="216354" y="80826"/>
                  </a:lnTo>
                  <a:lnTo>
                    <a:pt x="216354" y="82459"/>
                  </a:lnTo>
                  <a:lnTo>
                    <a:pt x="216354" y="83276"/>
                  </a:lnTo>
                  <a:lnTo>
                    <a:pt x="217170" y="84092"/>
                  </a:lnTo>
                  <a:lnTo>
                    <a:pt x="219619" y="84092"/>
                  </a:lnTo>
                  <a:lnTo>
                    <a:pt x="221252" y="84092"/>
                  </a:lnTo>
                  <a:lnTo>
                    <a:pt x="222069" y="84092"/>
                  </a:lnTo>
                  <a:lnTo>
                    <a:pt x="222885" y="84092"/>
                  </a:lnTo>
                  <a:lnTo>
                    <a:pt x="222885" y="87358"/>
                  </a:lnTo>
                  <a:lnTo>
                    <a:pt x="222885" y="88991"/>
                  </a:lnTo>
                  <a:lnTo>
                    <a:pt x="223701" y="89807"/>
                  </a:lnTo>
                  <a:lnTo>
                    <a:pt x="225334" y="90624"/>
                  </a:lnTo>
                  <a:lnTo>
                    <a:pt x="228600" y="90624"/>
                  </a:lnTo>
                  <a:lnTo>
                    <a:pt x="230233" y="91440"/>
                  </a:lnTo>
                  <a:lnTo>
                    <a:pt x="232682" y="92256"/>
                  </a:lnTo>
                  <a:lnTo>
                    <a:pt x="233498" y="93073"/>
                  </a:lnTo>
                  <a:lnTo>
                    <a:pt x="234315" y="93889"/>
                  </a:lnTo>
                  <a:lnTo>
                    <a:pt x="234315" y="95522"/>
                  </a:lnTo>
                  <a:lnTo>
                    <a:pt x="233498" y="97155"/>
                  </a:lnTo>
                  <a:lnTo>
                    <a:pt x="231865" y="97971"/>
                  </a:lnTo>
                  <a:lnTo>
                    <a:pt x="231049" y="97971"/>
                  </a:lnTo>
                  <a:lnTo>
                    <a:pt x="225334" y="100421"/>
                  </a:lnTo>
                  <a:lnTo>
                    <a:pt x="223701" y="101237"/>
                  </a:lnTo>
                  <a:lnTo>
                    <a:pt x="222069" y="102870"/>
                  </a:lnTo>
                  <a:lnTo>
                    <a:pt x="221252" y="103687"/>
                  </a:lnTo>
                  <a:lnTo>
                    <a:pt x="221252" y="104503"/>
                  </a:lnTo>
                  <a:lnTo>
                    <a:pt x="222069" y="107769"/>
                  </a:lnTo>
                  <a:lnTo>
                    <a:pt x="222069" y="108585"/>
                  </a:lnTo>
                  <a:lnTo>
                    <a:pt x="221252" y="112667"/>
                  </a:lnTo>
                  <a:lnTo>
                    <a:pt x="221252" y="114300"/>
                  </a:lnTo>
                  <a:lnTo>
                    <a:pt x="221252" y="115116"/>
                  </a:lnTo>
                  <a:lnTo>
                    <a:pt x="222069" y="115116"/>
                  </a:lnTo>
                  <a:lnTo>
                    <a:pt x="222069" y="115933"/>
                  </a:lnTo>
                  <a:lnTo>
                    <a:pt x="222069" y="116749"/>
                  </a:lnTo>
                  <a:lnTo>
                    <a:pt x="220436" y="118382"/>
                  </a:lnTo>
                  <a:lnTo>
                    <a:pt x="217987" y="120015"/>
                  </a:lnTo>
                  <a:lnTo>
                    <a:pt x="217170" y="120015"/>
                  </a:lnTo>
                  <a:lnTo>
                    <a:pt x="214721" y="122464"/>
                  </a:lnTo>
                  <a:lnTo>
                    <a:pt x="211455" y="127363"/>
                  </a:lnTo>
                  <a:lnTo>
                    <a:pt x="209822" y="128996"/>
                  </a:lnTo>
                  <a:lnTo>
                    <a:pt x="209822" y="129812"/>
                  </a:lnTo>
                  <a:lnTo>
                    <a:pt x="209822" y="130629"/>
                  </a:lnTo>
                  <a:lnTo>
                    <a:pt x="210638" y="132262"/>
                  </a:lnTo>
                  <a:lnTo>
                    <a:pt x="210638" y="133078"/>
                  </a:lnTo>
                  <a:lnTo>
                    <a:pt x="214721" y="134711"/>
                  </a:lnTo>
                  <a:lnTo>
                    <a:pt x="213088" y="136344"/>
                  </a:lnTo>
                  <a:lnTo>
                    <a:pt x="210638" y="137160"/>
                  </a:lnTo>
                  <a:lnTo>
                    <a:pt x="207373" y="137976"/>
                  </a:lnTo>
                  <a:lnTo>
                    <a:pt x="205740" y="138793"/>
                  </a:lnTo>
                  <a:lnTo>
                    <a:pt x="204923" y="142059"/>
                  </a:lnTo>
                  <a:lnTo>
                    <a:pt x="204107" y="145324"/>
                  </a:lnTo>
                  <a:lnTo>
                    <a:pt x="203290" y="146141"/>
                  </a:lnTo>
                  <a:lnTo>
                    <a:pt x="201658" y="149406"/>
                  </a:lnTo>
                  <a:lnTo>
                    <a:pt x="198392" y="154305"/>
                  </a:lnTo>
                  <a:lnTo>
                    <a:pt x="197576" y="155121"/>
                  </a:lnTo>
                  <a:lnTo>
                    <a:pt x="192677" y="157571"/>
                  </a:lnTo>
                  <a:lnTo>
                    <a:pt x="187779" y="160020"/>
                  </a:lnTo>
                  <a:lnTo>
                    <a:pt x="186962" y="160837"/>
                  </a:lnTo>
                  <a:lnTo>
                    <a:pt x="186146" y="163286"/>
                  </a:lnTo>
                  <a:lnTo>
                    <a:pt x="185329" y="165735"/>
                  </a:lnTo>
                  <a:lnTo>
                    <a:pt x="184513" y="167368"/>
                  </a:lnTo>
                  <a:lnTo>
                    <a:pt x="181247" y="170634"/>
                  </a:lnTo>
                  <a:lnTo>
                    <a:pt x="180431" y="173083"/>
                  </a:lnTo>
                  <a:lnTo>
                    <a:pt x="180431" y="174716"/>
                  </a:lnTo>
                  <a:lnTo>
                    <a:pt x="177981" y="175532"/>
                  </a:lnTo>
                  <a:lnTo>
                    <a:pt x="174715" y="176349"/>
                  </a:lnTo>
                  <a:lnTo>
                    <a:pt x="170633" y="176349"/>
                  </a:lnTo>
                  <a:lnTo>
                    <a:pt x="169001" y="177165"/>
                  </a:lnTo>
                  <a:lnTo>
                    <a:pt x="164102" y="179614"/>
                  </a:lnTo>
                  <a:lnTo>
                    <a:pt x="162469" y="179614"/>
                  </a:lnTo>
                  <a:lnTo>
                    <a:pt x="161653" y="179614"/>
                  </a:lnTo>
                  <a:lnTo>
                    <a:pt x="160837" y="178798"/>
                  </a:lnTo>
                  <a:lnTo>
                    <a:pt x="160020" y="177165"/>
                  </a:lnTo>
                  <a:lnTo>
                    <a:pt x="160020" y="175532"/>
                  </a:lnTo>
                  <a:lnTo>
                    <a:pt x="159204" y="174716"/>
                  </a:lnTo>
                  <a:lnTo>
                    <a:pt x="157571" y="173899"/>
                  </a:lnTo>
                  <a:lnTo>
                    <a:pt x="155938" y="173899"/>
                  </a:lnTo>
                  <a:lnTo>
                    <a:pt x="154305" y="174716"/>
                  </a:lnTo>
                  <a:lnTo>
                    <a:pt x="153488" y="175532"/>
                  </a:lnTo>
                  <a:lnTo>
                    <a:pt x="152672" y="176349"/>
                  </a:lnTo>
                  <a:lnTo>
                    <a:pt x="151856" y="177165"/>
                  </a:lnTo>
                  <a:lnTo>
                    <a:pt x="150223" y="180431"/>
                  </a:lnTo>
                  <a:lnTo>
                    <a:pt x="147773" y="184513"/>
                  </a:lnTo>
                  <a:lnTo>
                    <a:pt x="145324" y="187779"/>
                  </a:lnTo>
                  <a:lnTo>
                    <a:pt x="144508" y="188595"/>
                  </a:lnTo>
                  <a:lnTo>
                    <a:pt x="143691" y="189412"/>
                  </a:lnTo>
                  <a:lnTo>
                    <a:pt x="142875" y="190228"/>
                  </a:lnTo>
                  <a:lnTo>
                    <a:pt x="142058" y="191044"/>
                  </a:lnTo>
                  <a:lnTo>
                    <a:pt x="141242" y="194310"/>
                  </a:lnTo>
                  <a:lnTo>
                    <a:pt x="141242" y="196759"/>
                  </a:lnTo>
                  <a:lnTo>
                    <a:pt x="141242" y="197576"/>
                  </a:lnTo>
                  <a:lnTo>
                    <a:pt x="142058" y="198392"/>
                  </a:lnTo>
                  <a:lnTo>
                    <a:pt x="143691" y="199209"/>
                  </a:lnTo>
                  <a:lnTo>
                    <a:pt x="146140" y="200841"/>
                  </a:lnTo>
                  <a:lnTo>
                    <a:pt x="149406" y="201658"/>
                  </a:lnTo>
                  <a:lnTo>
                    <a:pt x="151856" y="201658"/>
                  </a:lnTo>
                  <a:lnTo>
                    <a:pt x="152672" y="202474"/>
                  </a:lnTo>
                  <a:lnTo>
                    <a:pt x="153488" y="203291"/>
                  </a:lnTo>
                  <a:lnTo>
                    <a:pt x="153488" y="204107"/>
                  </a:lnTo>
                  <a:lnTo>
                    <a:pt x="153488" y="206556"/>
                  </a:lnTo>
                  <a:lnTo>
                    <a:pt x="153488" y="209006"/>
                  </a:lnTo>
                  <a:lnTo>
                    <a:pt x="152672" y="211455"/>
                  </a:lnTo>
                  <a:lnTo>
                    <a:pt x="152672" y="213088"/>
                  </a:lnTo>
                  <a:lnTo>
                    <a:pt x="152672" y="214721"/>
                  </a:lnTo>
                  <a:lnTo>
                    <a:pt x="155121" y="218803"/>
                  </a:lnTo>
                  <a:lnTo>
                    <a:pt x="155938" y="218803"/>
                  </a:lnTo>
                  <a:lnTo>
                    <a:pt x="157571" y="218803"/>
                  </a:lnTo>
                  <a:lnTo>
                    <a:pt x="158387" y="218803"/>
                  </a:lnTo>
                  <a:lnTo>
                    <a:pt x="159204" y="218803"/>
                  </a:lnTo>
                  <a:lnTo>
                    <a:pt x="160020" y="218803"/>
                  </a:lnTo>
                  <a:lnTo>
                    <a:pt x="160837" y="219619"/>
                  </a:lnTo>
                  <a:lnTo>
                    <a:pt x="160837" y="220436"/>
                  </a:lnTo>
                  <a:lnTo>
                    <a:pt x="160837" y="224518"/>
                  </a:lnTo>
                  <a:lnTo>
                    <a:pt x="161653" y="226151"/>
                  </a:lnTo>
                  <a:lnTo>
                    <a:pt x="163286" y="228600"/>
                  </a:lnTo>
                  <a:lnTo>
                    <a:pt x="164919" y="231049"/>
                  </a:lnTo>
                  <a:lnTo>
                    <a:pt x="165735" y="234315"/>
                  </a:lnTo>
                  <a:lnTo>
                    <a:pt x="166551" y="236764"/>
                  </a:lnTo>
                  <a:lnTo>
                    <a:pt x="167368" y="238397"/>
                  </a:lnTo>
                  <a:lnTo>
                    <a:pt x="166551" y="239213"/>
                  </a:lnTo>
                  <a:lnTo>
                    <a:pt x="165735" y="240030"/>
                  </a:lnTo>
                  <a:lnTo>
                    <a:pt x="165735" y="240846"/>
                  </a:lnTo>
                  <a:lnTo>
                    <a:pt x="165735" y="241663"/>
                  </a:lnTo>
                  <a:lnTo>
                    <a:pt x="165735" y="242479"/>
                  </a:lnTo>
                  <a:lnTo>
                    <a:pt x="166551" y="243296"/>
                  </a:lnTo>
                  <a:lnTo>
                    <a:pt x="167368" y="243296"/>
                  </a:lnTo>
                  <a:lnTo>
                    <a:pt x="167368" y="244112"/>
                  </a:lnTo>
                  <a:lnTo>
                    <a:pt x="166551" y="244929"/>
                  </a:lnTo>
                  <a:lnTo>
                    <a:pt x="165735" y="244929"/>
                  </a:lnTo>
                  <a:lnTo>
                    <a:pt x="164919" y="244929"/>
                  </a:lnTo>
                  <a:lnTo>
                    <a:pt x="163286" y="246562"/>
                  </a:lnTo>
                  <a:lnTo>
                    <a:pt x="162469" y="246562"/>
                  </a:lnTo>
                  <a:lnTo>
                    <a:pt x="161653" y="246562"/>
                  </a:lnTo>
                  <a:lnTo>
                    <a:pt x="160837" y="246562"/>
                  </a:lnTo>
                  <a:lnTo>
                    <a:pt x="159204" y="245745"/>
                  </a:lnTo>
                  <a:lnTo>
                    <a:pt x="159204" y="244929"/>
                  </a:lnTo>
                  <a:lnTo>
                    <a:pt x="159204" y="244112"/>
                  </a:lnTo>
                  <a:lnTo>
                    <a:pt x="159204" y="243296"/>
                  </a:lnTo>
                  <a:lnTo>
                    <a:pt x="158387" y="243296"/>
                  </a:lnTo>
                  <a:lnTo>
                    <a:pt x="155121" y="244112"/>
                  </a:lnTo>
                  <a:lnTo>
                    <a:pt x="151856" y="245745"/>
                  </a:lnTo>
                  <a:lnTo>
                    <a:pt x="151039" y="246562"/>
                  </a:lnTo>
                  <a:lnTo>
                    <a:pt x="150223" y="247378"/>
                  </a:lnTo>
                  <a:lnTo>
                    <a:pt x="148590" y="247378"/>
                  </a:lnTo>
                  <a:lnTo>
                    <a:pt x="146140" y="247378"/>
                  </a:lnTo>
                  <a:lnTo>
                    <a:pt x="144508" y="247378"/>
                  </a:lnTo>
                  <a:lnTo>
                    <a:pt x="142875" y="246562"/>
                  </a:lnTo>
                  <a:lnTo>
                    <a:pt x="141242" y="245745"/>
                  </a:lnTo>
                  <a:lnTo>
                    <a:pt x="139609" y="245745"/>
                  </a:lnTo>
                  <a:lnTo>
                    <a:pt x="136344" y="245745"/>
                  </a:lnTo>
                  <a:lnTo>
                    <a:pt x="134711" y="245745"/>
                  </a:lnTo>
                  <a:lnTo>
                    <a:pt x="133894" y="245745"/>
                  </a:lnTo>
                  <a:lnTo>
                    <a:pt x="133078" y="245745"/>
                  </a:lnTo>
                  <a:lnTo>
                    <a:pt x="131445" y="245745"/>
                  </a:lnTo>
                  <a:lnTo>
                    <a:pt x="130629" y="246562"/>
                  </a:lnTo>
                  <a:lnTo>
                    <a:pt x="129812" y="246562"/>
                  </a:lnTo>
                  <a:lnTo>
                    <a:pt x="128996" y="245745"/>
                  </a:lnTo>
                  <a:lnTo>
                    <a:pt x="128996" y="245745"/>
                  </a:lnTo>
                  <a:lnTo>
                    <a:pt x="128996" y="245745"/>
                  </a:lnTo>
                  <a:lnTo>
                    <a:pt x="128996" y="245745"/>
                  </a:lnTo>
                  <a:lnTo>
                    <a:pt x="128996" y="246562"/>
                  </a:lnTo>
                  <a:lnTo>
                    <a:pt x="128996" y="252276"/>
                  </a:lnTo>
                  <a:lnTo>
                    <a:pt x="126546" y="252276"/>
                  </a:lnTo>
                  <a:lnTo>
                    <a:pt x="124913" y="252276"/>
                  </a:lnTo>
                  <a:lnTo>
                    <a:pt x="123281" y="252276"/>
                  </a:lnTo>
                  <a:lnTo>
                    <a:pt x="121648" y="253093"/>
                  </a:lnTo>
                  <a:lnTo>
                    <a:pt x="120831" y="253909"/>
                  </a:lnTo>
                  <a:lnTo>
                    <a:pt x="120015" y="254726"/>
                  </a:lnTo>
                  <a:lnTo>
                    <a:pt x="120015" y="255542"/>
                  </a:lnTo>
                  <a:lnTo>
                    <a:pt x="119198" y="256359"/>
                  </a:lnTo>
                  <a:lnTo>
                    <a:pt x="118382" y="255542"/>
                  </a:lnTo>
                  <a:lnTo>
                    <a:pt x="117565" y="254726"/>
                  </a:lnTo>
                  <a:lnTo>
                    <a:pt x="116749" y="254726"/>
                  </a:lnTo>
                  <a:lnTo>
                    <a:pt x="115933" y="254726"/>
                  </a:lnTo>
                  <a:lnTo>
                    <a:pt x="114300" y="253093"/>
                  </a:lnTo>
                  <a:lnTo>
                    <a:pt x="113483" y="254726"/>
                  </a:lnTo>
                  <a:lnTo>
                    <a:pt x="111034" y="254726"/>
                  </a:lnTo>
                  <a:lnTo>
                    <a:pt x="111034" y="253909"/>
                  </a:lnTo>
                  <a:lnTo>
                    <a:pt x="111034" y="253093"/>
                  </a:lnTo>
                  <a:lnTo>
                    <a:pt x="109401" y="253909"/>
                  </a:lnTo>
                  <a:lnTo>
                    <a:pt x="108585" y="253093"/>
                  </a:lnTo>
                  <a:lnTo>
                    <a:pt x="107769" y="251460"/>
                  </a:lnTo>
                  <a:lnTo>
                    <a:pt x="107769" y="251460"/>
                  </a:lnTo>
                  <a:lnTo>
                    <a:pt x="106952" y="250644"/>
                  </a:lnTo>
                  <a:lnTo>
                    <a:pt x="106136" y="249827"/>
                  </a:lnTo>
                  <a:lnTo>
                    <a:pt x="105319" y="248194"/>
                  </a:lnTo>
                  <a:lnTo>
                    <a:pt x="105319" y="246562"/>
                  </a:lnTo>
                  <a:lnTo>
                    <a:pt x="105319" y="244929"/>
                  </a:lnTo>
                  <a:lnTo>
                    <a:pt x="103687" y="237581"/>
                  </a:lnTo>
                  <a:lnTo>
                    <a:pt x="102870" y="236764"/>
                  </a:lnTo>
                  <a:lnTo>
                    <a:pt x="96338" y="235131"/>
                  </a:lnTo>
                  <a:lnTo>
                    <a:pt x="96338" y="233499"/>
                  </a:lnTo>
                  <a:lnTo>
                    <a:pt x="97155" y="230233"/>
                  </a:lnTo>
                  <a:lnTo>
                    <a:pt x="97155" y="227784"/>
                  </a:lnTo>
                  <a:lnTo>
                    <a:pt x="94706" y="225334"/>
                  </a:lnTo>
                  <a:lnTo>
                    <a:pt x="93889" y="223701"/>
                  </a:lnTo>
                  <a:lnTo>
                    <a:pt x="92256" y="222069"/>
                  </a:lnTo>
                  <a:lnTo>
                    <a:pt x="90623" y="221252"/>
                  </a:lnTo>
                  <a:lnTo>
                    <a:pt x="88990" y="221252"/>
                  </a:lnTo>
                  <a:lnTo>
                    <a:pt x="88174" y="222069"/>
                  </a:lnTo>
                  <a:lnTo>
                    <a:pt x="87358" y="222885"/>
                  </a:lnTo>
                  <a:lnTo>
                    <a:pt x="91440" y="222885"/>
                  </a:lnTo>
                  <a:lnTo>
                    <a:pt x="92256" y="222885"/>
                  </a:lnTo>
                  <a:lnTo>
                    <a:pt x="93073" y="223701"/>
                  </a:lnTo>
                  <a:lnTo>
                    <a:pt x="92256" y="223701"/>
                  </a:lnTo>
                  <a:lnTo>
                    <a:pt x="90623" y="223701"/>
                  </a:lnTo>
                  <a:lnTo>
                    <a:pt x="88990" y="223701"/>
                  </a:lnTo>
                  <a:lnTo>
                    <a:pt x="83276" y="224518"/>
                  </a:lnTo>
                  <a:lnTo>
                    <a:pt x="80010" y="225334"/>
                  </a:lnTo>
                  <a:lnTo>
                    <a:pt x="75112" y="225334"/>
                  </a:lnTo>
                  <a:lnTo>
                    <a:pt x="69396" y="226151"/>
                  </a:lnTo>
                  <a:lnTo>
                    <a:pt x="64498" y="226151"/>
                  </a:lnTo>
                  <a:lnTo>
                    <a:pt x="62865" y="228600"/>
                  </a:lnTo>
                  <a:lnTo>
                    <a:pt x="62048" y="228600"/>
                  </a:lnTo>
                  <a:lnTo>
                    <a:pt x="61232" y="227784"/>
                  </a:lnTo>
                  <a:lnTo>
                    <a:pt x="54701" y="226151"/>
                  </a:lnTo>
                  <a:lnTo>
                    <a:pt x="53884" y="225334"/>
                  </a:lnTo>
                  <a:lnTo>
                    <a:pt x="53068" y="224518"/>
                  </a:lnTo>
                  <a:lnTo>
                    <a:pt x="52251" y="225334"/>
                  </a:lnTo>
                  <a:lnTo>
                    <a:pt x="51435" y="225334"/>
                  </a:lnTo>
                  <a:lnTo>
                    <a:pt x="48169" y="224518"/>
                  </a:lnTo>
                  <a:lnTo>
                    <a:pt x="45720" y="225334"/>
                  </a:lnTo>
                  <a:lnTo>
                    <a:pt x="44904" y="226151"/>
                  </a:lnTo>
                  <a:lnTo>
                    <a:pt x="44904" y="227784"/>
                  </a:lnTo>
                  <a:lnTo>
                    <a:pt x="41638" y="227784"/>
                  </a:lnTo>
                  <a:lnTo>
                    <a:pt x="40005" y="226967"/>
                  </a:lnTo>
                  <a:lnTo>
                    <a:pt x="37556" y="227784"/>
                  </a:lnTo>
                  <a:lnTo>
                    <a:pt x="31840" y="226967"/>
                  </a:lnTo>
                  <a:lnTo>
                    <a:pt x="30208" y="226967"/>
                  </a:lnTo>
                  <a:lnTo>
                    <a:pt x="27758" y="227784"/>
                  </a:lnTo>
                  <a:lnTo>
                    <a:pt x="26942" y="228600"/>
                  </a:lnTo>
                  <a:lnTo>
                    <a:pt x="25309" y="228600"/>
                  </a:lnTo>
                  <a:lnTo>
                    <a:pt x="24493" y="227784"/>
                  </a:lnTo>
                  <a:lnTo>
                    <a:pt x="23676" y="226967"/>
                  </a:lnTo>
                  <a:lnTo>
                    <a:pt x="22860" y="226967"/>
                  </a:lnTo>
                  <a:lnTo>
                    <a:pt x="22044" y="227784"/>
                  </a:lnTo>
                  <a:lnTo>
                    <a:pt x="18778" y="228600"/>
                  </a:lnTo>
                  <a:lnTo>
                    <a:pt x="16329" y="228600"/>
                  </a:lnTo>
                  <a:lnTo>
                    <a:pt x="13063" y="227784"/>
                  </a:lnTo>
                  <a:lnTo>
                    <a:pt x="13063" y="227784"/>
                  </a:lnTo>
                  <a:lnTo>
                    <a:pt x="13879" y="226151"/>
                  </a:lnTo>
                  <a:lnTo>
                    <a:pt x="13879" y="220436"/>
                  </a:lnTo>
                  <a:lnTo>
                    <a:pt x="14696" y="218803"/>
                  </a:lnTo>
                  <a:lnTo>
                    <a:pt x="14696" y="217987"/>
                  </a:lnTo>
                  <a:lnTo>
                    <a:pt x="14696" y="217987"/>
                  </a:lnTo>
                  <a:lnTo>
                    <a:pt x="15512" y="217170"/>
                  </a:lnTo>
                  <a:lnTo>
                    <a:pt x="15512" y="217170"/>
                  </a:lnTo>
                  <a:lnTo>
                    <a:pt x="16329" y="214721"/>
                  </a:lnTo>
                  <a:lnTo>
                    <a:pt x="17145" y="211455"/>
                  </a:lnTo>
                  <a:lnTo>
                    <a:pt x="17962" y="210638"/>
                  </a:lnTo>
                  <a:lnTo>
                    <a:pt x="18778" y="210638"/>
                  </a:lnTo>
                  <a:lnTo>
                    <a:pt x="22044" y="209006"/>
                  </a:lnTo>
                  <a:lnTo>
                    <a:pt x="22860" y="208189"/>
                  </a:lnTo>
                  <a:lnTo>
                    <a:pt x="24493" y="208189"/>
                  </a:lnTo>
                  <a:lnTo>
                    <a:pt x="24493" y="208189"/>
                  </a:lnTo>
                  <a:lnTo>
                    <a:pt x="24493" y="207373"/>
                  </a:lnTo>
                  <a:lnTo>
                    <a:pt x="25309" y="206556"/>
                  </a:lnTo>
                  <a:lnTo>
                    <a:pt x="26126" y="205740"/>
                  </a:lnTo>
                  <a:lnTo>
                    <a:pt x="26942" y="205740"/>
                  </a:lnTo>
                  <a:lnTo>
                    <a:pt x="30208" y="204924"/>
                  </a:lnTo>
                  <a:lnTo>
                    <a:pt x="31840" y="204107"/>
                  </a:lnTo>
                  <a:lnTo>
                    <a:pt x="32657" y="204107"/>
                  </a:lnTo>
                  <a:lnTo>
                    <a:pt x="37556" y="204107"/>
                  </a:lnTo>
                  <a:lnTo>
                    <a:pt x="38372" y="204107"/>
                  </a:lnTo>
                  <a:lnTo>
                    <a:pt x="38372" y="204107"/>
                  </a:lnTo>
                  <a:lnTo>
                    <a:pt x="38372" y="200841"/>
                  </a:lnTo>
                  <a:lnTo>
                    <a:pt x="39188" y="200025"/>
                  </a:lnTo>
                  <a:lnTo>
                    <a:pt x="39188" y="200025"/>
                  </a:lnTo>
                  <a:lnTo>
                    <a:pt x="39188" y="197576"/>
                  </a:lnTo>
                  <a:lnTo>
                    <a:pt x="39188" y="195943"/>
                  </a:lnTo>
                  <a:lnTo>
                    <a:pt x="40005" y="195126"/>
                  </a:lnTo>
                  <a:lnTo>
                    <a:pt x="40005" y="194310"/>
                  </a:lnTo>
                  <a:lnTo>
                    <a:pt x="39188" y="193494"/>
                  </a:lnTo>
                  <a:lnTo>
                    <a:pt x="38372" y="192677"/>
                  </a:lnTo>
                  <a:lnTo>
                    <a:pt x="37556" y="192677"/>
                  </a:lnTo>
                  <a:lnTo>
                    <a:pt x="33473" y="193494"/>
                  </a:lnTo>
                  <a:lnTo>
                    <a:pt x="31840" y="193494"/>
                  </a:lnTo>
                  <a:lnTo>
                    <a:pt x="31024" y="193494"/>
                  </a:lnTo>
                  <a:lnTo>
                    <a:pt x="31024" y="193494"/>
                  </a:lnTo>
                  <a:lnTo>
                    <a:pt x="31024" y="192677"/>
                  </a:lnTo>
                  <a:lnTo>
                    <a:pt x="31024" y="191861"/>
                  </a:lnTo>
                  <a:lnTo>
                    <a:pt x="31840" y="190228"/>
                  </a:lnTo>
                  <a:lnTo>
                    <a:pt x="31840" y="189412"/>
                  </a:lnTo>
                  <a:lnTo>
                    <a:pt x="31024" y="183696"/>
                  </a:lnTo>
                  <a:lnTo>
                    <a:pt x="30208" y="179614"/>
                  </a:lnTo>
                  <a:lnTo>
                    <a:pt x="30208" y="175532"/>
                  </a:lnTo>
                  <a:lnTo>
                    <a:pt x="30208" y="174716"/>
                  </a:lnTo>
                  <a:lnTo>
                    <a:pt x="30208" y="174716"/>
                  </a:lnTo>
                  <a:lnTo>
                    <a:pt x="29391" y="174716"/>
                  </a:lnTo>
                  <a:lnTo>
                    <a:pt x="26942" y="174716"/>
                  </a:lnTo>
                  <a:lnTo>
                    <a:pt x="24493" y="172266"/>
                  </a:lnTo>
                  <a:lnTo>
                    <a:pt x="22860" y="171450"/>
                  </a:lnTo>
                  <a:lnTo>
                    <a:pt x="18778" y="170634"/>
                  </a:lnTo>
                  <a:lnTo>
                    <a:pt x="17145" y="170634"/>
                  </a:lnTo>
                  <a:lnTo>
                    <a:pt x="14696" y="169817"/>
                  </a:lnTo>
                  <a:lnTo>
                    <a:pt x="12246" y="167368"/>
                  </a:lnTo>
                  <a:lnTo>
                    <a:pt x="9797" y="164919"/>
                  </a:lnTo>
                  <a:lnTo>
                    <a:pt x="10613" y="159204"/>
                  </a:lnTo>
                  <a:lnTo>
                    <a:pt x="9797" y="156754"/>
                  </a:lnTo>
                  <a:lnTo>
                    <a:pt x="7348" y="151856"/>
                  </a:lnTo>
                  <a:lnTo>
                    <a:pt x="7348" y="150223"/>
                  </a:lnTo>
                  <a:lnTo>
                    <a:pt x="7348" y="149406"/>
                  </a:lnTo>
                  <a:lnTo>
                    <a:pt x="4898" y="146141"/>
                  </a:lnTo>
                  <a:lnTo>
                    <a:pt x="3265" y="143691"/>
                  </a:lnTo>
                  <a:lnTo>
                    <a:pt x="0" y="139609"/>
                  </a:lnTo>
                  <a:lnTo>
                    <a:pt x="6531" y="142059"/>
                  </a:lnTo>
                  <a:lnTo>
                    <a:pt x="11430" y="143691"/>
                  </a:lnTo>
                  <a:lnTo>
                    <a:pt x="19594" y="146141"/>
                  </a:lnTo>
                  <a:lnTo>
                    <a:pt x="26126" y="147774"/>
                  </a:lnTo>
                  <a:lnTo>
                    <a:pt x="27758" y="147774"/>
                  </a:lnTo>
                  <a:lnTo>
                    <a:pt x="45720" y="146141"/>
                  </a:lnTo>
                  <a:lnTo>
                    <a:pt x="52251" y="147774"/>
                  </a:lnTo>
                  <a:lnTo>
                    <a:pt x="54701" y="148590"/>
                  </a:lnTo>
                  <a:lnTo>
                    <a:pt x="54701" y="147774"/>
                  </a:lnTo>
                  <a:lnTo>
                    <a:pt x="55517" y="146957"/>
                  </a:lnTo>
                  <a:lnTo>
                    <a:pt x="57150" y="146141"/>
                  </a:lnTo>
                  <a:lnTo>
                    <a:pt x="59599" y="145324"/>
                  </a:lnTo>
                  <a:lnTo>
                    <a:pt x="62048" y="145324"/>
                  </a:lnTo>
                  <a:lnTo>
                    <a:pt x="65314" y="145324"/>
                  </a:lnTo>
                  <a:lnTo>
                    <a:pt x="67763" y="145324"/>
                  </a:lnTo>
                  <a:lnTo>
                    <a:pt x="69396" y="145324"/>
                  </a:lnTo>
                  <a:lnTo>
                    <a:pt x="72662" y="145324"/>
                  </a:lnTo>
                  <a:lnTo>
                    <a:pt x="74295" y="145324"/>
                  </a:lnTo>
                  <a:lnTo>
                    <a:pt x="79194" y="143691"/>
                  </a:lnTo>
                  <a:lnTo>
                    <a:pt x="82459" y="142875"/>
                  </a:lnTo>
                  <a:lnTo>
                    <a:pt x="87358" y="141242"/>
                  </a:lnTo>
                  <a:lnTo>
                    <a:pt x="90623" y="140426"/>
                  </a:lnTo>
                  <a:lnTo>
                    <a:pt x="91440" y="139609"/>
                  </a:lnTo>
                  <a:lnTo>
                    <a:pt x="92256" y="138793"/>
                  </a:lnTo>
                  <a:lnTo>
                    <a:pt x="93073" y="137976"/>
                  </a:lnTo>
                  <a:lnTo>
                    <a:pt x="92256" y="136344"/>
                  </a:lnTo>
                  <a:lnTo>
                    <a:pt x="92256" y="134711"/>
                  </a:lnTo>
                  <a:lnTo>
                    <a:pt x="93073" y="133078"/>
                  </a:lnTo>
                  <a:lnTo>
                    <a:pt x="93073" y="130629"/>
                  </a:lnTo>
                  <a:lnTo>
                    <a:pt x="93073" y="127363"/>
                  </a:lnTo>
                  <a:lnTo>
                    <a:pt x="93073" y="125730"/>
                  </a:lnTo>
                  <a:lnTo>
                    <a:pt x="93889" y="121648"/>
                  </a:lnTo>
                  <a:lnTo>
                    <a:pt x="94706" y="119199"/>
                  </a:lnTo>
                  <a:lnTo>
                    <a:pt x="96338" y="118382"/>
                  </a:lnTo>
                  <a:lnTo>
                    <a:pt x="97155" y="117566"/>
                  </a:lnTo>
                  <a:lnTo>
                    <a:pt x="97971" y="116749"/>
                  </a:lnTo>
                  <a:lnTo>
                    <a:pt x="98788" y="115933"/>
                  </a:lnTo>
                  <a:lnTo>
                    <a:pt x="100421" y="113484"/>
                  </a:lnTo>
                  <a:lnTo>
                    <a:pt x="102054" y="111851"/>
                  </a:lnTo>
                  <a:lnTo>
                    <a:pt x="103687" y="111034"/>
                  </a:lnTo>
                  <a:lnTo>
                    <a:pt x="105319" y="111034"/>
                  </a:lnTo>
                  <a:lnTo>
                    <a:pt x="106952" y="111851"/>
                  </a:lnTo>
                  <a:lnTo>
                    <a:pt x="109401" y="112667"/>
                  </a:lnTo>
                  <a:lnTo>
                    <a:pt x="111851" y="112667"/>
                  </a:lnTo>
                  <a:lnTo>
                    <a:pt x="114300" y="111851"/>
                  </a:lnTo>
                  <a:lnTo>
                    <a:pt x="115116" y="111034"/>
                  </a:lnTo>
                  <a:lnTo>
                    <a:pt x="116749" y="110218"/>
                  </a:lnTo>
                  <a:lnTo>
                    <a:pt x="116749" y="109401"/>
                  </a:lnTo>
                  <a:lnTo>
                    <a:pt x="115116" y="108585"/>
                  </a:lnTo>
                  <a:lnTo>
                    <a:pt x="114300" y="107769"/>
                  </a:lnTo>
                  <a:lnTo>
                    <a:pt x="114300" y="106952"/>
                  </a:lnTo>
                  <a:lnTo>
                    <a:pt x="115116" y="106136"/>
                  </a:lnTo>
                  <a:lnTo>
                    <a:pt x="116749" y="106136"/>
                  </a:lnTo>
                  <a:lnTo>
                    <a:pt x="121648" y="103687"/>
                  </a:lnTo>
                  <a:lnTo>
                    <a:pt x="123281" y="102054"/>
                  </a:lnTo>
                  <a:lnTo>
                    <a:pt x="124097" y="101237"/>
                  </a:lnTo>
                  <a:lnTo>
                    <a:pt x="124913" y="101237"/>
                  </a:lnTo>
                  <a:lnTo>
                    <a:pt x="126546" y="102054"/>
                  </a:lnTo>
                  <a:lnTo>
                    <a:pt x="128996" y="102054"/>
                  </a:lnTo>
                  <a:lnTo>
                    <a:pt x="130629" y="101237"/>
                  </a:lnTo>
                  <a:lnTo>
                    <a:pt x="132262" y="101237"/>
                  </a:lnTo>
                  <a:lnTo>
                    <a:pt x="133894" y="102054"/>
                  </a:lnTo>
                  <a:lnTo>
                    <a:pt x="134711" y="102870"/>
                  </a:lnTo>
                  <a:lnTo>
                    <a:pt x="135527" y="103687"/>
                  </a:lnTo>
                  <a:lnTo>
                    <a:pt x="137160" y="103687"/>
                  </a:lnTo>
                  <a:lnTo>
                    <a:pt x="138793" y="102870"/>
                  </a:lnTo>
                  <a:lnTo>
                    <a:pt x="140426" y="101237"/>
                  </a:lnTo>
                  <a:lnTo>
                    <a:pt x="142058" y="99604"/>
                  </a:lnTo>
                  <a:lnTo>
                    <a:pt x="143691" y="97971"/>
                  </a:lnTo>
                  <a:lnTo>
                    <a:pt x="143691" y="92256"/>
                  </a:lnTo>
                  <a:lnTo>
                    <a:pt x="143691" y="88991"/>
                  </a:lnTo>
                  <a:lnTo>
                    <a:pt x="144508" y="87358"/>
                  </a:lnTo>
                  <a:lnTo>
                    <a:pt x="145324" y="86541"/>
                  </a:lnTo>
                  <a:lnTo>
                    <a:pt x="146140" y="84909"/>
                  </a:lnTo>
                  <a:lnTo>
                    <a:pt x="146140" y="83276"/>
                  </a:lnTo>
                  <a:lnTo>
                    <a:pt x="146957" y="81643"/>
                  </a:lnTo>
                  <a:lnTo>
                    <a:pt x="147773" y="78377"/>
                  </a:lnTo>
                  <a:lnTo>
                    <a:pt x="148590" y="77561"/>
                  </a:lnTo>
                  <a:lnTo>
                    <a:pt x="151039" y="76744"/>
                  </a:lnTo>
                  <a:lnTo>
                    <a:pt x="154305" y="76744"/>
                  </a:lnTo>
                  <a:lnTo>
                    <a:pt x="156754" y="75112"/>
                  </a:lnTo>
                  <a:lnTo>
                    <a:pt x="159204" y="73479"/>
                  </a:lnTo>
                  <a:lnTo>
                    <a:pt x="159204" y="71846"/>
                  </a:lnTo>
                  <a:lnTo>
                    <a:pt x="158387" y="70213"/>
                  </a:lnTo>
                  <a:lnTo>
                    <a:pt x="156754" y="66947"/>
                  </a:lnTo>
                  <a:lnTo>
                    <a:pt x="155121" y="65314"/>
                  </a:lnTo>
                  <a:lnTo>
                    <a:pt x="151856" y="62049"/>
                  </a:lnTo>
                  <a:lnTo>
                    <a:pt x="151856" y="59599"/>
                  </a:lnTo>
                  <a:lnTo>
                    <a:pt x="153488" y="58783"/>
                  </a:lnTo>
                  <a:lnTo>
                    <a:pt x="157571" y="60416"/>
                  </a:lnTo>
                  <a:lnTo>
                    <a:pt x="158387" y="60416"/>
                  </a:lnTo>
                  <a:lnTo>
                    <a:pt x="160020" y="60416"/>
                  </a:lnTo>
                  <a:lnTo>
                    <a:pt x="164102" y="60416"/>
                  </a:lnTo>
                  <a:lnTo>
                    <a:pt x="167368" y="59599"/>
                  </a:lnTo>
                  <a:lnTo>
                    <a:pt x="170633" y="57966"/>
                  </a:lnTo>
                  <a:lnTo>
                    <a:pt x="171450" y="56334"/>
                  </a:lnTo>
                  <a:lnTo>
                    <a:pt x="171450" y="54701"/>
                  </a:lnTo>
                  <a:lnTo>
                    <a:pt x="171450" y="53068"/>
                  </a:lnTo>
                  <a:lnTo>
                    <a:pt x="171450" y="51435"/>
                  </a:lnTo>
                  <a:lnTo>
                    <a:pt x="170633" y="49802"/>
                  </a:lnTo>
                  <a:lnTo>
                    <a:pt x="169817" y="48986"/>
                  </a:lnTo>
                  <a:lnTo>
                    <a:pt x="169817" y="48169"/>
                  </a:lnTo>
                  <a:lnTo>
                    <a:pt x="170633" y="47353"/>
                  </a:lnTo>
                  <a:lnTo>
                    <a:pt x="171450" y="46537"/>
                  </a:lnTo>
                  <a:lnTo>
                    <a:pt x="172266" y="44904"/>
                  </a:lnTo>
                  <a:lnTo>
                    <a:pt x="173899" y="43271"/>
                  </a:lnTo>
                  <a:lnTo>
                    <a:pt x="174715" y="41638"/>
                  </a:lnTo>
                  <a:lnTo>
                    <a:pt x="175532" y="40821"/>
                  </a:lnTo>
                  <a:lnTo>
                    <a:pt x="177165" y="40005"/>
                  </a:lnTo>
                  <a:lnTo>
                    <a:pt x="177981" y="38372"/>
                  </a:lnTo>
                  <a:lnTo>
                    <a:pt x="178798" y="37556"/>
                  </a:lnTo>
                  <a:lnTo>
                    <a:pt x="179614" y="36739"/>
                  </a:lnTo>
                  <a:lnTo>
                    <a:pt x="179614" y="35923"/>
                  </a:lnTo>
                  <a:lnTo>
                    <a:pt x="179614" y="35106"/>
                  </a:lnTo>
                  <a:lnTo>
                    <a:pt x="178798" y="34290"/>
                  </a:lnTo>
                  <a:lnTo>
                    <a:pt x="177981" y="33474"/>
                  </a:lnTo>
                  <a:lnTo>
                    <a:pt x="177981" y="32657"/>
                  </a:lnTo>
                  <a:lnTo>
                    <a:pt x="178798" y="31841"/>
                  </a:lnTo>
                  <a:lnTo>
                    <a:pt x="179614" y="31024"/>
                  </a:lnTo>
                  <a:lnTo>
                    <a:pt x="179614" y="30208"/>
                  </a:lnTo>
                  <a:lnTo>
                    <a:pt x="179614" y="28575"/>
                  </a:lnTo>
                  <a:lnTo>
                    <a:pt x="178798" y="27759"/>
                  </a:lnTo>
                  <a:lnTo>
                    <a:pt x="177981" y="25309"/>
                  </a:lnTo>
                  <a:lnTo>
                    <a:pt x="177165" y="22860"/>
                  </a:lnTo>
                  <a:lnTo>
                    <a:pt x="176348" y="22044"/>
                  </a:lnTo>
                  <a:lnTo>
                    <a:pt x="175532" y="21227"/>
                  </a:lnTo>
                  <a:lnTo>
                    <a:pt x="173899" y="19594"/>
                  </a:lnTo>
                  <a:lnTo>
                    <a:pt x="173083" y="18778"/>
                  </a:lnTo>
                  <a:lnTo>
                    <a:pt x="173899" y="17145"/>
                  </a:lnTo>
                  <a:lnTo>
                    <a:pt x="175532" y="16329"/>
                  </a:lnTo>
                  <a:lnTo>
                    <a:pt x="177981" y="13879"/>
                  </a:lnTo>
                  <a:lnTo>
                    <a:pt x="179614" y="12246"/>
                  </a:lnTo>
                  <a:lnTo>
                    <a:pt x="181247" y="11430"/>
                  </a:lnTo>
                  <a:lnTo>
                    <a:pt x="182880" y="11430"/>
                  </a:lnTo>
                  <a:lnTo>
                    <a:pt x="183696" y="11430"/>
                  </a:lnTo>
                  <a:lnTo>
                    <a:pt x="184513" y="10613"/>
                  </a:lnTo>
                  <a:lnTo>
                    <a:pt x="186146" y="9797"/>
                  </a:lnTo>
                  <a:lnTo>
                    <a:pt x="189412" y="8164"/>
                  </a:lnTo>
                  <a:lnTo>
                    <a:pt x="190228" y="6531"/>
                  </a:lnTo>
                  <a:lnTo>
                    <a:pt x="191861" y="5715"/>
                  </a:lnTo>
                  <a:lnTo>
                    <a:pt x="193494" y="5715"/>
                  </a:lnTo>
                  <a:lnTo>
                    <a:pt x="195126" y="4899"/>
                  </a:lnTo>
                  <a:lnTo>
                    <a:pt x="196759" y="4082"/>
                  </a:lnTo>
                  <a:lnTo>
                    <a:pt x="198392" y="3266"/>
                  </a:lnTo>
                  <a:lnTo>
                    <a:pt x="200841" y="3266"/>
                  </a:lnTo>
                  <a:lnTo>
                    <a:pt x="204923" y="3266"/>
                  </a:lnTo>
                  <a:lnTo>
                    <a:pt x="206556" y="3266"/>
                  </a:lnTo>
                  <a:lnTo>
                    <a:pt x="211455" y="3266"/>
                  </a:lnTo>
                  <a:lnTo>
                    <a:pt x="216354" y="3266"/>
                  </a:lnTo>
                  <a:lnTo>
                    <a:pt x="217170" y="3266"/>
                  </a:lnTo>
                  <a:lnTo>
                    <a:pt x="219619" y="4082"/>
                  </a:lnTo>
                  <a:lnTo>
                    <a:pt x="221252" y="4899"/>
                  </a:lnTo>
                  <a:lnTo>
                    <a:pt x="222069" y="4899"/>
                  </a:lnTo>
                  <a:lnTo>
                    <a:pt x="224518" y="3266"/>
                  </a:lnTo>
                  <a:lnTo>
                    <a:pt x="228600" y="1633"/>
                  </a:lnTo>
                  <a:lnTo>
                    <a:pt x="230233" y="816"/>
                  </a:lnTo>
                  <a:lnTo>
                    <a:pt x="231049" y="816"/>
                  </a:lnTo>
                  <a:lnTo>
                    <a:pt x="232682" y="816"/>
                  </a:lnTo>
                  <a:lnTo>
                    <a:pt x="233498" y="1633"/>
                  </a:lnTo>
                  <a:lnTo>
                    <a:pt x="230233" y="0"/>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72" name="Freeform: Shape 371">
              <a:extLst>
                <a:ext uri="{FF2B5EF4-FFF2-40B4-BE49-F238E27FC236}">
                  <a16:creationId xmlns:a16="http://schemas.microsoft.com/office/drawing/2014/main" id="{1F546EE2-D8CE-019F-C8DE-3AFE9F2CC6A9}"/>
                </a:ext>
              </a:extLst>
            </p:cNvPr>
            <p:cNvSpPr/>
            <p:nvPr/>
          </p:nvSpPr>
          <p:spPr>
            <a:xfrm>
              <a:off x="4616087" y="3138350"/>
              <a:ext cx="162468" cy="155121"/>
            </a:xfrm>
            <a:custGeom>
              <a:avLst/>
              <a:gdLst>
                <a:gd name="connsiteX0" fmla="*/ 87357 w 162468"/>
                <a:gd name="connsiteY0" fmla="*/ 8164 h 155121"/>
                <a:gd name="connsiteX1" fmla="*/ 87357 w 162468"/>
                <a:gd name="connsiteY1" fmla="*/ 8164 h 155121"/>
                <a:gd name="connsiteX2" fmla="*/ 92256 w 162468"/>
                <a:gd name="connsiteY2" fmla="*/ 8981 h 155121"/>
                <a:gd name="connsiteX3" fmla="*/ 97155 w 162468"/>
                <a:gd name="connsiteY3" fmla="*/ 8981 h 155121"/>
                <a:gd name="connsiteX4" fmla="*/ 104503 w 162468"/>
                <a:gd name="connsiteY4" fmla="*/ 8981 h 155121"/>
                <a:gd name="connsiteX5" fmla="*/ 112667 w 162468"/>
                <a:gd name="connsiteY5" fmla="*/ 9797 h 155121"/>
                <a:gd name="connsiteX6" fmla="*/ 120831 w 162468"/>
                <a:gd name="connsiteY6" fmla="*/ 10614 h 155121"/>
                <a:gd name="connsiteX7" fmla="*/ 129812 w 162468"/>
                <a:gd name="connsiteY7" fmla="*/ 11430 h 155121"/>
                <a:gd name="connsiteX8" fmla="*/ 138793 w 162468"/>
                <a:gd name="connsiteY8" fmla="*/ 11430 h 155121"/>
                <a:gd name="connsiteX9" fmla="*/ 139609 w 162468"/>
                <a:gd name="connsiteY9" fmla="*/ 11430 h 155121"/>
                <a:gd name="connsiteX10" fmla="*/ 140425 w 162468"/>
                <a:gd name="connsiteY10" fmla="*/ 10614 h 155121"/>
                <a:gd name="connsiteX11" fmla="*/ 141242 w 162468"/>
                <a:gd name="connsiteY11" fmla="*/ 10614 h 155121"/>
                <a:gd name="connsiteX12" fmla="*/ 142875 w 162468"/>
                <a:gd name="connsiteY12" fmla="*/ 11430 h 155121"/>
                <a:gd name="connsiteX13" fmla="*/ 143691 w 162468"/>
                <a:gd name="connsiteY13" fmla="*/ 12246 h 155121"/>
                <a:gd name="connsiteX14" fmla="*/ 143691 w 162468"/>
                <a:gd name="connsiteY14" fmla="*/ 13063 h 155121"/>
                <a:gd name="connsiteX15" fmla="*/ 143691 w 162468"/>
                <a:gd name="connsiteY15" fmla="*/ 13879 h 155121"/>
                <a:gd name="connsiteX16" fmla="*/ 144507 w 162468"/>
                <a:gd name="connsiteY16" fmla="*/ 13879 h 155121"/>
                <a:gd name="connsiteX17" fmla="*/ 146140 w 162468"/>
                <a:gd name="connsiteY17" fmla="*/ 14696 h 155121"/>
                <a:gd name="connsiteX18" fmla="*/ 147773 w 162468"/>
                <a:gd name="connsiteY18" fmla="*/ 15512 h 155121"/>
                <a:gd name="connsiteX19" fmla="*/ 149406 w 162468"/>
                <a:gd name="connsiteY19" fmla="*/ 16329 h 155121"/>
                <a:gd name="connsiteX20" fmla="*/ 151039 w 162468"/>
                <a:gd name="connsiteY20" fmla="*/ 17962 h 155121"/>
                <a:gd name="connsiteX21" fmla="*/ 151856 w 162468"/>
                <a:gd name="connsiteY21" fmla="*/ 19594 h 155121"/>
                <a:gd name="connsiteX22" fmla="*/ 151856 w 162468"/>
                <a:gd name="connsiteY22" fmla="*/ 22044 h 155121"/>
                <a:gd name="connsiteX23" fmla="*/ 151856 w 162468"/>
                <a:gd name="connsiteY23" fmla="*/ 23677 h 155121"/>
                <a:gd name="connsiteX24" fmla="*/ 151856 w 162468"/>
                <a:gd name="connsiteY24" fmla="*/ 24493 h 155121"/>
                <a:gd name="connsiteX25" fmla="*/ 153488 w 162468"/>
                <a:gd name="connsiteY25" fmla="*/ 34290 h 155121"/>
                <a:gd name="connsiteX26" fmla="*/ 156754 w 162468"/>
                <a:gd name="connsiteY26" fmla="*/ 43271 h 155121"/>
                <a:gd name="connsiteX27" fmla="*/ 157571 w 162468"/>
                <a:gd name="connsiteY27" fmla="*/ 47353 h 155121"/>
                <a:gd name="connsiteX28" fmla="*/ 158387 w 162468"/>
                <a:gd name="connsiteY28" fmla="*/ 49802 h 155121"/>
                <a:gd name="connsiteX29" fmla="*/ 158387 w 162468"/>
                <a:gd name="connsiteY29" fmla="*/ 53068 h 155121"/>
                <a:gd name="connsiteX30" fmla="*/ 158387 w 162468"/>
                <a:gd name="connsiteY30" fmla="*/ 55517 h 155121"/>
                <a:gd name="connsiteX31" fmla="*/ 158387 w 162468"/>
                <a:gd name="connsiteY31" fmla="*/ 57150 h 155121"/>
                <a:gd name="connsiteX32" fmla="*/ 158387 w 162468"/>
                <a:gd name="connsiteY32" fmla="*/ 58783 h 155121"/>
                <a:gd name="connsiteX33" fmla="*/ 157571 w 162468"/>
                <a:gd name="connsiteY33" fmla="*/ 59599 h 155121"/>
                <a:gd name="connsiteX34" fmla="*/ 151856 w 162468"/>
                <a:gd name="connsiteY34" fmla="*/ 62865 h 155121"/>
                <a:gd name="connsiteX35" fmla="*/ 151039 w 162468"/>
                <a:gd name="connsiteY35" fmla="*/ 63681 h 155121"/>
                <a:gd name="connsiteX36" fmla="*/ 149406 w 162468"/>
                <a:gd name="connsiteY36" fmla="*/ 66131 h 155121"/>
                <a:gd name="connsiteX37" fmla="*/ 147773 w 162468"/>
                <a:gd name="connsiteY37" fmla="*/ 68580 h 155121"/>
                <a:gd name="connsiteX38" fmla="*/ 147773 w 162468"/>
                <a:gd name="connsiteY38" fmla="*/ 69396 h 155121"/>
                <a:gd name="connsiteX39" fmla="*/ 147773 w 162468"/>
                <a:gd name="connsiteY39" fmla="*/ 70213 h 155121"/>
                <a:gd name="connsiteX40" fmla="*/ 147773 w 162468"/>
                <a:gd name="connsiteY40" fmla="*/ 71029 h 155121"/>
                <a:gd name="connsiteX41" fmla="*/ 150223 w 162468"/>
                <a:gd name="connsiteY41" fmla="*/ 72662 h 155121"/>
                <a:gd name="connsiteX42" fmla="*/ 152672 w 162468"/>
                <a:gd name="connsiteY42" fmla="*/ 73479 h 155121"/>
                <a:gd name="connsiteX43" fmla="*/ 153488 w 162468"/>
                <a:gd name="connsiteY43" fmla="*/ 74295 h 155121"/>
                <a:gd name="connsiteX44" fmla="*/ 155121 w 162468"/>
                <a:gd name="connsiteY44" fmla="*/ 75112 h 155121"/>
                <a:gd name="connsiteX45" fmla="*/ 155938 w 162468"/>
                <a:gd name="connsiteY45" fmla="*/ 75928 h 155121"/>
                <a:gd name="connsiteX46" fmla="*/ 155938 w 162468"/>
                <a:gd name="connsiteY46" fmla="*/ 76744 h 155121"/>
                <a:gd name="connsiteX47" fmla="*/ 155938 w 162468"/>
                <a:gd name="connsiteY47" fmla="*/ 78377 h 155121"/>
                <a:gd name="connsiteX48" fmla="*/ 155121 w 162468"/>
                <a:gd name="connsiteY48" fmla="*/ 80827 h 155121"/>
                <a:gd name="connsiteX49" fmla="*/ 155121 w 162468"/>
                <a:gd name="connsiteY49" fmla="*/ 82459 h 155121"/>
                <a:gd name="connsiteX50" fmla="*/ 154305 w 162468"/>
                <a:gd name="connsiteY50" fmla="*/ 84092 h 155121"/>
                <a:gd name="connsiteX51" fmla="*/ 153488 w 162468"/>
                <a:gd name="connsiteY51" fmla="*/ 85725 h 155121"/>
                <a:gd name="connsiteX52" fmla="*/ 153488 w 162468"/>
                <a:gd name="connsiteY52" fmla="*/ 88174 h 155121"/>
                <a:gd name="connsiteX53" fmla="*/ 154305 w 162468"/>
                <a:gd name="connsiteY53" fmla="*/ 90624 h 155121"/>
                <a:gd name="connsiteX54" fmla="*/ 155121 w 162468"/>
                <a:gd name="connsiteY54" fmla="*/ 92256 h 155121"/>
                <a:gd name="connsiteX55" fmla="*/ 155121 w 162468"/>
                <a:gd name="connsiteY55" fmla="*/ 93889 h 155121"/>
                <a:gd name="connsiteX56" fmla="*/ 155121 w 162468"/>
                <a:gd name="connsiteY56" fmla="*/ 94706 h 155121"/>
                <a:gd name="connsiteX57" fmla="*/ 155121 w 162468"/>
                <a:gd name="connsiteY57" fmla="*/ 95522 h 155121"/>
                <a:gd name="connsiteX58" fmla="*/ 155938 w 162468"/>
                <a:gd name="connsiteY58" fmla="*/ 96339 h 155121"/>
                <a:gd name="connsiteX59" fmla="*/ 158387 w 162468"/>
                <a:gd name="connsiteY59" fmla="*/ 99604 h 155121"/>
                <a:gd name="connsiteX60" fmla="*/ 160020 w 162468"/>
                <a:gd name="connsiteY60" fmla="*/ 102870 h 155121"/>
                <a:gd name="connsiteX61" fmla="*/ 160836 w 162468"/>
                <a:gd name="connsiteY61" fmla="*/ 104503 h 155121"/>
                <a:gd name="connsiteX62" fmla="*/ 162469 w 162468"/>
                <a:gd name="connsiteY62" fmla="*/ 106136 h 155121"/>
                <a:gd name="connsiteX63" fmla="*/ 162469 w 162468"/>
                <a:gd name="connsiteY63" fmla="*/ 106952 h 155121"/>
                <a:gd name="connsiteX64" fmla="*/ 161653 w 162468"/>
                <a:gd name="connsiteY64" fmla="*/ 107769 h 155121"/>
                <a:gd name="connsiteX65" fmla="*/ 160836 w 162468"/>
                <a:gd name="connsiteY65" fmla="*/ 107769 h 155121"/>
                <a:gd name="connsiteX66" fmla="*/ 160020 w 162468"/>
                <a:gd name="connsiteY66" fmla="*/ 107769 h 155121"/>
                <a:gd name="connsiteX67" fmla="*/ 160020 w 162468"/>
                <a:gd name="connsiteY67" fmla="*/ 108585 h 155121"/>
                <a:gd name="connsiteX68" fmla="*/ 160836 w 162468"/>
                <a:gd name="connsiteY68" fmla="*/ 109402 h 155121"/>
                <a:gd name="connsiteX69" fmla="*/ 161653 w 162468"/>
                <a:gd name="connsiteY69" fmla="*/ 110218 h 155121"/>
                <a:gd name="connsiteX70" fmla="*/ 162469 w 162468"/>
                <a:gd name="connsiteY70" fmla="*/ 112667 h 155121"/>
                <a:gd name="connsiteX71" fmla="*/ 162469 w 162468"/>
                <a:gd name="connsiteY71" fmla="*/ 115116 h 155121"/>
                <a:gd name="connsiteX72" fmla="*/ 161653 w 162468"/>
                <a:gd name="connsiteY72" fmla="*/ 115933 h 155121"/>
                <a:gd name="connsiteX73" fmla="*/ 160836 w 162468"/>
                <a:gd name="connsiteY73" fmla="*/ 117566 h 155121"/>
                <a:gd name="connsiteX74" fmla="*/ 160020 w 162468"/>
                <a:gd name="connsiteY74" fmla="*/ 118382 h 155121"/>
                <a:gd name="connsiteX75" fmla="*/ 155938 w 162468"/>
                <a:gd name="connsiteY75" fmla="*/ 119199 h 155121"/>
                <a:gd name="connsiteX76" fmla="*/ 155121 w 162468"/>
                <a:gd name="connsiteY76" fmla="*/ 120831 h 155121"/>
                <a:gd name="connsiteX77" fmla="*/ 152672 w 162468"/>
                <a:gd name="connsiteY77" fmla="*/ 123281 h 155121"/>
                <a:gd name="connsiteX78" fmla="*/ 151039 w 162468"/>
                <a:gd name="connsiteY78" fmla="*/ 124914 h 155121"/>
                <a:gd name="connsiteX79" fmla="*/ 148590 w 162468"/>
                <a:gd name="connsiteY79" fmla="*/ 127363 h 155121"/>
                <a:gd name="connsiteX80" fmla="*/ 144507 w 162468"/>
                <a:gd name="connsiteY80" fmla="*/ 131445 h 155121"/>
                <a:gd name="connsiteX81" fmla="*/ 142875 w 162468"/>
                <a:gd name="connsiteY81" fmla="*/ 133078 h 155121"/>
                <a:gd name="connsiteX82" fmla="*/ 142058 w 162468"/>
                <a:gd name="connsiteY82" fmla="*/ 134711 h 155121"/>
                <a:gd name="connsiteX83" fmla="*/ 138793 w 162468"/>
                <a:gd name="connsiteY83" fmla="*/ 138793 h 155121"/>
                <a:gd name="connsiteX84" fmla="*/ 137976 w 162468"/>
                <a:gd name="connsiteY84" fmla="*/ 140426 h 155121"/>
                <a:gd name="connsiteX85" fmla="*/ 137976 w 162468"/>
                <a:gd name="connsiteY85" fmla="*/ 142059 h 155121"/>
                <a:gd name="connsiteX86" fmla="*/ 138793 w 162468"/>
                <a:gd name="connsiteY86" fmla="*/ 145324 h 155121"/>
                <a:gd name="connsiteX87" fmla="*/ 138793 w 162468"/>
                <a:gd name="connsiteY87" fmla="*/ 146957 h 155121"/>
                <a:gd name="connsiteX88" fmla="*/ 138793 w 162468"/>
                <a:gd name="connsiteY88" fmla="*/ 148590 h 155121"/>
                <a:gd name="connsiteX89" fmla="*/ 138793 w 162468"/>
                <a:gd name="connsiteY89" fmla="*/ 149406 h 155121"/>
                <a:gd name="connsiteX90" fmla="*/ 138793 w 162468"/>
                <a:gd name="connsiteY90" fmla="*/ 150223 h 155121"/>
                <a:gd name="connsiteX91" fmla="*/ 139609 w 162468"/>
                <a:gd name="connsiteY91" fmla="*/ 151039 h 155121"/>
                <a:gd name="connsiteX92" fmla="*/ 141242 w 162468"/>
                <a:gd name="connsiteY92" fmla="*/ 152672 h 155121"/>
                <a:gd name="connsiteX93" fmla="*/ 141242 w 162468"/>
                <a:gd name="connsiteY93" fmla="*/ 153489 h 155121"/>
                <a:gd name="connsiteX94" fmla="*/ 141242 w 162468"/>
                <a:gd name="connsiteY94" fmla="*/ 154305 h 155121"/>
                <a:gd name="connsiteX95" fmla="*/ 140425 w 162468"/>
                <a:gd name="connsiteY95" fmla="*/ 155121 h 155121"/>
                <a:gd name="connsiteX96" fmla="*/ 138793 w 162468"/>
                <a:gd name="connsiteY96" fmla="*/ 154305 h 155121"/>
                <a:gd name="connsiteX97" fmla="*/ 137160 w 162468"/>
                <a:gd name="connsiteY97" fmla="*/ 153489 h 155121"/>
                <a:gd name="connsiteX98" fmla="*/ 136343 w 162468"/>
                <a:gd name="connsiteY98" fmla="*/ 153489 h 155121"/>
                <a:gd name="connsiteX99" fmla="*/ 135527 w 162468"/>
                <a:gd name="connsiteY99" fmla="*/ 153489 h 155121"/>
                <a:gd name="connsiteX100" fmla="*/ 131445 w 162468"/>
                <a:gd name="connsiteY100" fmla="*/ 151856 h 155121"/>
                <a:gd name="connsiteX101" fmla="*/ 128179 w 162468"/>
                <a:gd name="connsiteY101" fmla="*/ 150223 h 155121"/>
                <a:gd name="connsiteX102" fmla="*/ 128179 w 162468"/>
                <a:gd name="connsiteY102" fmla="*/ 149406 h 155121"/>
                <a:gd name="connsiteX103" fmla="*/ 127363 w 162468"/>
                <a:gd name="connsiteY103" fmla="*/ 147774 h 155121"/>
                <a:gd name="connsiteX104" fmla="*/ 125730 w 162468"/>
                <a:gd name="connsiteY104" fmla="*/ 146957 h 155121"/>
                <a:gd name="connsiteX105" fmla="*/ 122464 w 162468"/>
                <a:gd name="connsiteY105" fmla="*/ 146141 h 155121"/>
                <a:gd name="connsiteX106" fmla="*/ 121648 w 162468"/>
                <a:gd name="connsiteY106" fmla="*/ 145324 h 155121"/>
                <a:gd name="connsiteX107" fmla="*/ 116749 w 162468"/>
                <a:gd name="connsiteY107" fmla="*/ 144508 h 155121"/>
                <a:gd name="connsiteX108" fmla="*/ 114300 w 162468"/>
                <a:gd name="connsiteY108" fmla="*/ 144508 h 155121"/>
                <a:gd name="connsiteX109" fmla="*/ 112667 w 162468"/>
                <a:gd name="connsiteY109" fmla="*/ 144508 h 155121"/>
                <a:gd name="connsiteX110" fmla="*/ 111850 w 162468"/>
                <a:gd name="connsiteY110" fmla="*/ 144508 h 155121"/>
                <a:gd name="connsiteX111" fmla="*/ 110218 w 162468"/>
                <a:gd name="connsiteY111" fmla="*/ 146141 h 155121"/>
                <a:gd name="connsiteX112" fmla="*/ 109401 w 162468"/>
                <a:gd name="connsiteY112" fmla="*/ 146957 h 155121"/>
                <a:gd name="connsiteX113" fmla="*/ 107768 w 162468"/>
                <a:gd name="connsiteY113" fmla="*/ 146957 h 155121"/>
                <a:gd name="connsiteX114" fmla="*/ 106952 w 162468"/>
                <a:gd name="connsiteY114" fmla="*/ 146957 h 155121"/>
                <a:gd name="connsiteX115" fmla="*/ 106136 w 162468"/>
                <a:gd name="connsiteY115" fmla="*/ 146141 h 155121"/>
                <a:gd name="connsiteX116" fmla="*/ 104503 w 162468"/>
                <a:gd name="connsiteY116" fmla="*/ 145324 h 155121"/>
                <a:gd name="connsiteX117" fmla="*/ 102870 w 162468"/>
                <a:gd name="connsiteY117" fmla="*/ 145324 h 155121"/>
                <a:gd name="connsiteX118" fmla="*/ 102054 w 162468"/>
                <a:gd name="connsiteY118" fmla="*/ 145324 h 155121"/>
                <a:gd name="connsiteX119" fmla="*/ 101237 w 162468"/>
                <a:gd name="connsiteY119" fmla="*/ 145324 h 155121"/>
                <a:gd name="connsiteX120" fmla="*/ 101237 w 162468"/>
                <a:gd name="connsiteY120" fmla="*/ 145324 h 155121"/>
                <a:gd name="connsiteX121" fmla="*/ 100421 w 162468"/>
                <a:gd name="connsiteY121" fmla="*/ 145324 h 155121"/>
                <a:gd name="connsiteX122" fmla="*/ 99604 w 162468"/>
                <a:gd name="connsiteY122" fmla="*/ 146141 h 155121"/>
                <a:gd name="connsiteX123" fmla="*/ 98788 w 162468"/>
                <a:gd name="connsiteY123" fmla="*/ 146957 h 155121"/>
                <a:gd name="connsiteX124" fmla="*/ 97971 w 162468"/>
                <a:gd name="connsiteY124" fmla="*/ 147774 h 155121"/>
                <a:gd name="connsiteX125" fmla="*/ 97155 w 162468"/>
                <a:gd name="connsiteY125" fmla="*/ 148590 h 155121"/>
                <a:gd name="connsiteX126" fmla="*/ 96338 w 162468"/>
                <a:gd name="connsiteY126" fmla="*/ 151039 h 155121"/>
                <a:gd name="connsiteX127" fmla="*/ 93889 w 162468"/>
                <a:gd name="connsiteY127" fmla="*/ 150223 h 155121"/>
                <a:gd name="connsiteX128" fmla="*/ 93073 w 162468"/>
                <a:gd name="connsiteY128" fmla="*/ 151039 h 155121"/>
                <a:gd name="connsiteX129" fmla="*/ 92256 w 162468"/>
                <a:gd name="connsiteY129" fmla="*/ 151039 h 155121"/>
                <a:gd name="connsiteX130" fmla="*/ 91440 w 162468"/>
                <a:gd name="connsiteY130" fmla="*/ 151039 h 155121"/>
                <a:gd name="connsiteX131" fmla="*/ 91440 w 162468"/>
                <a:gd name="connsiteY131" fmla="*/ 150223 h 155121"/>
                <a:gd name="connsiteX132" fmla="*/ 91440 w 162468"/>
                <a:gd name="connsiteY132" fmla="*/ 149406 h 155121"/>
                <a:gd name="connsiteX133" fmla="*/ 91440 w 162468"/>
                <a:gd name="connsiteY133" fmla="*/ 147774 h 155121"/>
                <a:gd name="connsiteX134" fmla="*/ 91440 w 162468"/>
                <a:gd name="connsiteY134" fmla="*/ 146141 h 155121"/>
                <a:gd name="connsiteX135" fmla="*/ 90623 w 162468"/>
                <a:gd name="connsiteY135" fmla="*/ 145324 h 155121"/>
                <a:gd name="connsiteX136" fmla="*/ 89807 w 162468"/>
                <a:gd name="connsiteY136" fmla="*/ 145324 h 155121"/>
                <a:gd name="connsiteX137" fmla="*/ 88990 w 162468"/>
                <a:gd name="connsiteY137" fmla="*/ 145324 h 155121"/>
                <a:gd name="connsiteX138" fmla="*/ 88990 w 162468"/>
                <a:gd name="connsiteY138" fmla="*/ 144508 h 155121"/>
                <a:gd name="connsiteX139" fmla="*/ 88174 w 162468"/>
                <a:gd name="connsiteY139" fmla="*/ 143691 h 155121"/>
                <a:gd name="connsiteX140" fmla="*/ 87357 w 162468"/>
                <a:gd name="connsiteY140" fmla="*/ 142059 h 155121"/>
                <a:gd name="connsiteX141" fmla="*/ 86541 w 162468"/>
                <a:gd name="connsiteY141" fmla="*/ 140426 h 155121"/>
                <a:gd name="connsiteX142" fmla="*/ 85725 w 162468"/>
                <a:gd name="connsiteY142" fmla="*/ 139609 h 155121"/>
                <a:gd name="connsiteX143" fmla="*/ 84908 w 162468"/>
                <a:gd name="connsiteY143" fmla="*/ 140426 h 155121"/>
                <a:gd name="connsiteX144" fmla="*/ 83275 w 162468"/>
                <a:gd name="connsiteY144" fmla="*/ 141242 h 155121"/>
                <a:gd name="connsiteX145" fmla="*/ 82459 w 162468"/>
                <a:gd name="connsiteY145" fmla="*/ 141242 h 155121"/>
                <a:gd name="connsiteX146" fmla="*/ 80826 w 162468"/>
                <a:gd name="connsiteY146" fmla="*/ 143691 h 155121"/>
                <a:gd name="connsiteX147" fmla="*/ 77561 w 162468"/>
                <a:gd name="connsiteY147" fmla="*/ 143691 h 155121"/>
                <a:gd name="connsiteX148" fmla="*/ 77561 w 162468"/>
                <a:gd name="connsiteY148" fmla="*/ 142059 h 155121"/>
                <a:gd name="connsiteX149" fmla="*/ 77561 w 162468"/>
                <a:gd name="connsiteY149" fmla="*/ 140426 h 155121"/>
                <a:gd name="connsiteX150" fmla="*/ 75928 w 162468"/>
                <a:gd name="connsiteY150" fmla="*/ 140426 h 155121"/>
                <a:gd name="connsiteX151" fmla="*/ 75928 w 162468"/>
                <a:gd name="connsiteY151" fmla="*/ 139609 h 155121"/>
                <a:gd name="connsiteX152" fmla="*/ 75928 w 162468"/>
                <a:gd name="connsiteY152" fmla="*/ 137977 h 155121"/>
                <a:gd name="connsiteX153" fmla="*/ 72662 w 162468"/>
                <a:gd name="connsiteY153" fmla="*/ 134711 h 155121"/>
                <a:gd name="connsiteX154" fmla="*/ 71846 w 162468"/>
                <a:gd name="connsiteY154" fmla="*/ 133078 h 155121"/>
                <a:gd name="connsiteX155" fmla="*/ 71846 w 162468"/>
                <a:gd name="connsiteY155" fmla="*/ 132262 h 155121"/>
                <a:gd name="connsiteX156" fmla="*/ 71846 w 162468"/>
                <a:gd name="connsiteY156" fmla="*/ 131445 h 155121"/>
                <a:gd name="connsiteX157" fmla="*/ 71029 w 162468"/>
                <a:gd name="connsiteY157" fmla="*/ 130629 h 155121"/>
                <a:gd name="connsiteX158" fmla="*/ 68580 w 162468"/>
                <a:gd name="connsiteY158" fmla="*/ 129812 h 155121"/>
                <a:gd name="connsiteX159" fmla="*/ 67763 w 162468"/>
                <a:gd name="connsiteY159" fmla="*/ 129812 h 155121"/>
                <a:gd name="connsiteX160" fmla="*/ 66947 w 162468"/>
                <a:gd name="connsiteY160" fmla="*/ 128996 h 155121"/>
                <a:gd name="connsiteX161" fmla="*/ 66131 w 162468"/>
                <a:gd name="connsiteY161" fmla="*/ 128179 h 155121"/>
                <a:gd name="connsiteX162" fmla="*/ 64498 w 162468"/>
                <a:gd name="connsiteY162" fmla="*/ 127363 h 155121"/>
                <a:gd name="connsiteX163" fmla="*/ 64498 w 162468"/>
                <a:gd name="connsiteY163" fmla="*/ 127363 h 155121"/>
                <a:gd name="connsiteX164" fmla="*/ 63681 w 162468"/>
                <a:gd name="connsiteY164" fmla="*/ 126546 h 155121"/>
                <a:gd name="connsiteX165" fmla="*/ 63681 w 162468"/>
                <a:gd name="connsiteY165" fmla="*/ 126546 h 155121"/>
                <a:gd name="connsiteX166" fmla="*/ 63681 w 162468"/>
                <a:gd name="connsiteY166" fmla="*/ 126546 h 155121"/>
                <a:gd name="connsiteX167" fmla="*/ 62865 w 162468"/>
                <a:gd name="connsiteY167" fmla="*/ 127363 h 155121"/>
                <a:gd name="connsiteX168" fmla="*/ 61232 w 162468"/>
                <a:gd name="connsiteY168" fmla="*/ 128179 h 155121"/>
                <a:gd name="connsiteX169" fmla="*/ 60415 w 162468"/>
                <a:gd name="connsiteY169" fmla="*/ 128179 h 155121"/>
                <a:gd name="connsiteX170" fmla="*/ 59599 w 162468"/>
                <a:gd name="connsiteY170" fmla="*/ 127363 h 155121"/>
                <a:gd name="connsiteX171" fmla="*/ 58782 w 162468"/>
                <a:gd name="connsiteY171" fmla="*/ 125730 h 155121"/>
                <a:gd name="connsiteX172" fmla="*/ 57966 w 162468"/>
                <a:gd name="connsiteY172" fmla="*/ 124914 h 155121"/>
                <a:gd name="connsiteX173" fmla="*/ 57150 w 162468"/>
                <a:gd name="connsiteY173" fmla="*/ 124914 h 155121"/>
                <a:gd name="connsiteX174" fmla="*/ 56333 w 162468"/>
                <a:gd name="connsiteY174" fmla="*/ 124097 h 155121"/>
                <a:gd name="connsiteX175" fmla="*/ 56333 w 162468"/>
                <a:gd name="connsiteY175" fmla="*/ 123281 h 155121"/>
                <a:gd name="connsiteX176" fmla="*/ 57966 w 162468"/>
                <a:gd name="connsiteY176" fmla="*/ 122464 h 155121"/>
                <a:gd name="connsiteX177" fmla="*/ 58782 w 162468"/>
                <a:gd name="connsiteY177" fmla="*/ 121648 h 155121"/>
                <a:gd name="connsiteX178" fmla="*/ 58782 w 162468"/>
                <a:gd name="connsiteY178" fmla="*/ 120015 h 155121"/>
                <a:gd name="connsiteX179" fmla="*/ 58782 w 162468"/>
                <a:gd name="connsiteY179" fmla="*/ 120015 h 155121"/>
                <a:gd name="connsiteX180" fmla="*/ 57966 w 162468"/>
                <a:gd name="connsiteY180" fmla="*/ 120831 h 155121"/>
                <a:gd name="connsiteX181" fmla="*/ 56333 w 162468"/>
                <a:gd name="connsiteY181" fmla="*/ 121648 h 155121"/>
                <a:gd name="connsiteX182" fmla="*/ 54700 w 162468"/>
                <a:gd name="connsiteY182" fmla="*/ 121648 h 155121"/>
                <a:gd name="connsiteX183" fmla="*/ 53884 w 162468"/>
                <a:gd name="connsiteY183" fmla="*/ 121648 h 155121"/>
                <a:gd name="connsiteX184" fmla="*/ 49802 w 162468"/>
                <a:gd name="connsiteY184" fmla="*/ 118382 h 155121"/>
                <a:gd name="connsiteX185" fmla="*/ 47353 w 162468"/>
                <a:gd name="connsiteY185" fmla="*/ 117566 h 155121"/>
                <a:gd name="connsiteX186" fmla="*/ 45720 w 162468"/>
                <a:gd name="connsiteY186" fmla="*/ 117566 h 155121"/>
                <a:gd name="connsiteX187" fmla="*/ 45720 w 162468"/>
                <a:gd name="connsiteY187" fmla="*/ 117566 h 155121"/>
                <a:gd name="connsiteX188" fmla="*/ 46536 w 162468"/>
                <a:gd name="connsiteY188" fmla="*/ 119199 h 155121"/>
                <a:gd name="connsiteX189" fmla="*/ 48169 w 162468"/>
                <a:gd name="connsiteY189" fmla="*/ 121648 h 155121"/>
                <a:gd name="connsiteX190" fmla="*/ 48169 w 162468"/>
                <a:gd name="connsiteY190" fmla="*/ 122464 h 155121"/>
                <a:gd name="connsiteX191" fmla="*/ 46536 w 162468"/>
                <a:gd name="connsiteY191" fmla="*/ 123281 h 155121"/>
                <a:gd name="connsiteX192" fmla="*/ 45720 w 162468"/>
                <a:gd name="connsiteY192" fmla="*/ 123281 h 155121"/>
                <a:gd name="connsiteX193" fmla="*/ 44904 w 162468"/>
                <a:gd name="connsiteY193" fmla="*/ 124097 h 155121"/>
                <a:gd name="connsiteX194" fmla="*/ 44087 w 162468"/>
                <a:gd name="connsiteY194" fmla="*/ 124914 h 155121"/>
                <a:gd name="connsiteX195" fmla="*/ 43271 w 162468"/>
                <a:gd name="connsiteY195" fmla="*/ 125730 h 155121"/>
                <a:gd name="connsiteX196" fmla="*/ 42454 w 162468"/>
                <a:gd name="connsiteY196" fmla="*/ 125730 h 155121"/>
                <a:gd name="connsiteX197" fmla="*/ 41638 w 162468"/>
                <a:gd name="connsiteY197" fmla="*/ 124914 h 155121"/>
                <a:gd name="connsiteX198" fmla="*/ 40005 w 162468"/>
                <a:gd name="connsiteY198" fmla="*/ 121648 h 155121"/>
                <a:gd name="connsiteX199" fmla="*/ 37556 w 162468"/>
                <a:gd name="connsiteY199" fmla="*/ 119199 h 155121"/>
                <a:gd name="connsiteX200" fmla="*/ 37556 w 162468"/>
                <a:gd name="connsiteY200" fmla="*/ 118382 h 155121"/>
                <a:gd name="connsiteX201" fmla="*/ 36739 w 162468"/>
                <a:gd name="connsiteY201" fmla="*/ 118382 h 155121"/>
                <a:gd name="connsiteX202" fmla="*/ 35923 w 162468"/>
                <a:gd name="connsiteY202" fmla="*/ 117566 h 155121"/>
                <a:gd name="connsiteX203" fmla="*/ 35923 w 162468"/>
                <a:gd name="connsiteY203" fmla="*/ 116749 h 155121"/>
                <a:gd name="connsiteX204" fmla="*/ 36739 w 162468"/>
                <a:gd name="connsiteY204" fmla="*/ 115933 h 155121"/>
                <a:gd name="connsiteX205" fmla="*/ 37556 w 162468"/>
                <a:gd name="connsiteY205" fmla="*/ 115116 h 155121"/>
                <a:gd name="connsiteX206" fmla="*/ 39188 w 162468"/>
                <a:gd name="connsiteY206" fmla="*/ 114300 h 155121"/>
                <a:gd name="connsiteX207" fmla="*/ 39188 w 162468"/>
                <a:gd name="connsiteY207" fmla="*/ 113484 h 155121"/>
                <a:gd name="connsiteX208" fmla="*/ 39188 w 162468"/>
                <a:gd name="connsiteY208" fmla="*/ 112667 h 155121"/>
                <a:gd name="connsiteX209" fmla="*/ 40005 w 162468"/>
                <a:gd name="connsiteY209" fmla="*/ 111851 h 155121"/>
                <a:gd name="connsiteX210" fmla="*/ 40005 w 162468"/>
                <a:gd name="connsiteY210" fmla="*/ 111851 h 155121"/>
                <a:gd name="connsiteX211" fmla="*/ 39188 w 162468"/>
                <a:gd name="connsiteY211" fmla="*/ 111034 h 155121"/>
                <a:gd name="connsiteX212" fmla="*/ 37556 w 162468"/>
                <a:gd name="connsiteY212" fmla="*/ 110218 h 155121"/>
                <a:gd name="connsiteX213" fmla="*/ 34290 w 162468"/>
                <a:gd name="connsiteY213" fmla="*/ 111034 h 155121"/>
                <a:gd name="connsiteX214" fmla="*/ 33473 w 162468"/>
                <a:gd name="connsiteY214" fmla="*/ 111851 h 155121"/>
                <a:gd name="connsiteX215" fmla="*/ 32657 w 162468"/>
                <a:gd name="connsiteY215" fmla="*/ 111034 h 155121"/>
                <a:gd name="connsiteX216" fmla="*/ 31840 w 162468"/>
                <a:gd name="connsiteY216" fmla="*/ 110218 h 155121"/>
                <a:gd name="connsiteX217" fmla="*/ 31024 w 162468"/>
                <a:gd name="connsiteY217" fmla="*/ 110218 h 155121"/>
                <a:gd name="connsiteX218" fmla="*/ 29391 w 162468"/>
                <a:gd name="connsiteY218" fmla="*/ 109402 h 155121"/>
                <a:gd name="connsiteX219" fmla="*/ 27758 w 162468"/>
                <a:gd name="connsiteY219" fmla="*/ 108585 h 155121"/>
                <a:gd name="connsiteX220" fmla="*/ 26125 w 162468"/>
                <a:gd name="connsiteY220" fmla="*/ 108585 h 155121"/>
                <a:gd name="connsiteX221" fmla="*/ 22860 w 162468"/>
                <a:gd name="connsiteY221" fmla="*/ 107769 h 155121"/>
                <a:gd name="connsiteX222" fmla="*/ 22043 w 162468"/>
                <a:gd name="connsiteY222" fmla="*/ 107769 h 155121"/>
                <a:gd name="connsiteX223" fmla="*/ 21227 w 162468"/>
                <a:gd name="connsiteY223" fmla="*/ 107769 h 155121"/>
                <a:gd name="connsiteX224" fmla="*/ 20411 w 162468"/>
                <a:gd name="connsiteY224" fmla="*/ 106952 h 155121"/>
                <a:gd name="connsiteX225" fmla="*/ 19594 w 162468"/>
                <a:gd name="connsiteY225" fmla="*/ 106136 h 155121"/>
                <a:gd name="connsiteX226" fmla="*/ 19594 w 162468"/>
                <a:gd name="connsiteY226" fmla="*/ 104503 h 155121"/>
                <a:gd name="connsiteX227" fmla="*/ 17145 w 162468"/>
                <a:gd name="connsiteY227" fmla="*/ 103687 h 155121"/>
                <a:gd name="connsiteX228" fmla="*/ 14696 w 162468"/>
                <a:gd name="connsiteY228" fmla="*/ 102870 h 155121"/>
                <a:gd name="connsiteX229" fmla="*/ 14696 w 162468"/>
                <a:gd name="connsiteY229" fmla="*/ 102870 h 155121"/>
                <a:gd name="connsiteX230" fmla="*/ 14696 w 162468"/>
                <a:gd name="connsiteY230" fmla="*/ 104503 h 155121"/>
                <a:gd name="connsiteX231" fmla="*/ 14696 w 162468"/>
                <a:gd name="connsiteY231" fmla="*/ 105319 h 155121"/>
                <a:gd name="connsiteX232" fmla="*/ 13063 w 162468"/>
                <a:gd name="connsiteY232" fmla="*/ 106136 h 155121"/>
                <a:gd name="connsiteX233" fmla="*/ 11430 w 162468"/>
                <a:gd name="connsiteY233" fmla="*/ 106136 h 155121"/>
                <a:gd name="connsiteX234" fmla="*/ 11430 w 162468"/>
                <a:gd name="connsiteY234" fmla="*/ 106136 h 155121"/>
                <a:gd name="connsiteX235" fmla="*/ 13063 w 162468"/>
                <a:gd name="connsiteY235" fmla="*/ 102870 h 155121"/>
                <a:gd name="connsiteX236" fmla="*/ 13879 w 162468"/>
                <a:gd name="connsiteY236" fmla="*/ 100421 h 155121"/>
                <a:gd name="connsiteX237" fmla="*/ 14696 w 162468"/>
                <a:gd name="connsiteY237" fmla="*/ 96339 h 155121"/>
                <a:gd name="connsiteX238" fmla="*/ 13879 w 162468"/>
                <a:gd name="connsiteY238" fmla="*/ 93073 h 155121"/>
                <a:gd name="connsiteX239" fmla="*/ 13879 w 162468"/>
                <a:gd name="connsiteY239" fmla="*/ 91440 h 155121"/>
                <a:gd name="connsiteX240" fmla="*/ 13063 w 162468"/>
                <a:gd name="connsiteY240" fmla="*/ 90624 h 155121"/>
                <a:gd name="connsiteX241" fmla="*/ 9797 w 162468"/>
                <a:gd name="connsiteY241" fmla="*/ 88991 h 155121"/>
                <a:gd name="connsiteX242" fmla="*/ 9797 w 162468"/>
                <a:gd name="connsiteY242" fmla="*/ 88174 h 155121"/>
                <a:gd name="connsiteX243" fmla="*/ 10613 w 162468"/>
                <a:gd name="connsiteY243" fmla="*/ 85725 h 155121"/>
                <a:gd name="connsiteX244" fmla="*/ 10613 w 162468"/>
                <a:gd name="connsiteY244" fmla="*/ 84909 h 155121"/>
                <a:gd name="connsiteX245" fmla="*/ 9797 w 162468"/>
                <a:gd name="connsiteY245" fmla="*/ 84092 h 155121"/>
                <a:gd name="connsiteX246" fmla="*/ 8981 w 162468"/>
                <a:gd name="connsiteY246" fmla="*/ 82459 h 155121"/>
                <a:gd name="connsiteX247" fmla="*/ 8981 w 162468"/>
                <a:gd name="connsiteY247" fmla="*/ 80827 h 155121"/>
                <a:gd name="connsiteX248" fmla="*/ 9797 w 162468"/>
                <a:gd name="connsiteY248" fmla="*/ 79194 h 155121"/>
                <a:gd name="connsiteX249" fmla="*/ 9797 w 162468"/>
                <a:gd name="connsiteY249" fmla="*/ 77561 h 155121"/>
                <a:gd name="connsiteX250" fmla="*/ 10613 w 162468"/>
                <a:gd name="connsiteY250" fmla="*/ 75928 h 155121"/>
                <a:gd name="connsiteX251" fmla="*/ 10613 w 162468"/>
                <a:gd name="connsiteY251" fmla="*/ 75112 h 155121"/>
                <a:gd name="connsiteX252" fmla="*/ 10613 w 162468"/>
                <a:gd name="connsiteY252" fmla="*/ 75112 h 155121"/>
                <a:gd name="connsiteX253" fmla="*/ 9797 w 162468"/>
                <a:gd name="connsiteY253" fmla="*/ 74295 h 155121"/>
                <a:gd name="connsiteX254" fmla="*/ 9797 w 162468"/>
                <a:gd name="connsiteY254" fmla="*/ 73479 h 155121"/>
                <a:gd name="connsiteX255" fmla="*/ 9797 w 162468"/>
                <a:gd name="connsiteY255" fmla="*/ 71846 h 155121"/>
                <a:gd name="connsiteX256" fmla="*/ 8981 w 162468"/>
                <a:gd name="connsiteY256" fmla="*/ 71029 h 155121"/>
                <a:gd name="connsiteX257" fmla="*/ 8164 w 162468"/>
                <a:gd name="connsiteY257" fmla="*/ 70213 h 155121"/>
                <a:gd name="connsiteX258" fmla="*/ 7348 w 162468"/>
                <a:gd name="connsiteY258" fmla="*/ 69396 h 155121"/>
                <a:gd name="connsiteX259" fmla="*/ 7348 w 162468"/>
                <a:gd name="connsiteY259" fmla="*/ 67764 h 155121"/>
                <a:gd name="connsiteX260" fmla="*/ 7348 w 162468"/>
                <a:gd name="connsiteY260" fmla="*/ 66131 h 155121"/>
                <a:gd name="connsiteX261" fmla="*/ 8164 w 162468"/>
                <a:gd name="connsiteY261" fmla="*/ 63681 h 155121"/>
                <a:gd name="connsiteX262" fmla="*/ 6531 w 162468"/>
                <a:gd name="connsiteY262" fmla="*/ 60416 h 155121"/>
                <a:gd name="connsiteX263" fmla="*/ 2449 w 162468"/>
                <a:gd name="connsiteY263" fmla="*/ 56334 h 155121"/>
                <a:gd name="connsiteX264" fmla="*/ 0 w 162468"/>
                <a:gd name="connsiteY264" fmla="*/ 53884 h 155121"/>
                <a:gd name="connsiteX265" fmla="*/ 0 w 162468"/>
                <a:gd name="connsiteY265" fmla="*/ 52252 h 155121"/>
                <a:gd name="connsiteX266" fmla="*/ 816 w 162468"/>
                <a:gd name="connsiteY266" fmla="*/ 50619 h 155121"/>
                <a:gd name="connsiteX267" fmla="*/ 2449 w 162468"/>
                <a:gd name="connsiteY267" fmla="*/ 49802 h 155121"/>
                <a:gd name="connsiteX268" fmla="*/ 4082 w 162468"/>
                <a:gd name="connsiteY268" fmla="*/ 47353 h 155121"/>
                <a:gd name="connsiteX269" fmla="*/ 4898 w 162468"/>
                <a:gd name="connsiteY269" fmla="*/ 44904 h 155121"/>
                <a:gd name="connsiteX270" fmla="*/ 4898 w 162468"/>
                <a:gd name="connsiteY270" fmla="*/ 44087 h 155121"/>
                <a:gd name="connsiteX271" fmla="*/ 4898 w 162468"/>
                <a:gd name="connsiteY271" fmla="*/ 42454 h 155121"/>
                <a:gd name="connsiteX272" fmla="*/ 3265 w 162468"/>
                <a:gd name="connsiteY272" fmla="*/ 35106 h 155121"/>
                <a:gd name="connsiteX273" fmla="*/ 3265 w 162468"/>
                <a:gd name="connsiteY273" fmla="*/ 33474 h 155121"/>
                <a:gd name="connsiteX274" fmla="*/ 3265 w 162468"/>
                <a:gd name="connsiteY274" fmla="*/ 31024 h 155121"/>
                <a:gd name="connsiteX275" fmla="*/ 3265 w 162468"/>
                <a:gd name="connsiteY275" fmla="*/ 30208 h 155121"/>
                <a:gd name="connsiteX276" fmla="*/ 7348 w 162468"/>
                <a:gd name="connsiteY276" fmla="*/ 31841 h 155121"/>
                <a:gd name="connsiteX277" fmla="*/ 8981 w 162468"/>
                <a:gd name="connsiteY277" fmla="*/ 32657 h 155121"/>
                <a:gd name="connsiteX278" fmla="*/ 8981 w 162468"/>
                <a:gd name="connsiteY278" fmla="*/ 31841 h 155121"/>
                <a:gd name="connsiteX279" fmla="*/ 8981 w 162468"/>
                <a:gd name="connsiteY279" fmla="*/ 31024 h 155121"/>
                <a:gd name="connsiteX280" fmla="*/ 8981 w 162468"/>
                <a:gd name="connsiteY280" fmla="*/ 29391 h 155121"/>
                <a:gd name="connsiteX281" fmla="*/ 8981 w 162468"/>
                <a:gd name="connsiteY281" fmla="*/ 27759 h 155121"/>
                <a:gd name="connsiteX282" fmla="*/ 5715 w 162468"/>
                <a:gd name="connsiteY282" fmla="*/ 26942 h 155121"/>
                <a:gd name="connsiteX283" fmla="*/ 3265 w 162468"/>
                <a:gd name="connsiteY283" fmla="*/ 26942 h 155121"/>
                <a:gd name="connsiteX284" fmla="*/ 3265 w 162468"/>
                <a:gd name="connsiteY284" fmla="*/ 25309 h 155121"/>
                <a:gd name="connsiteX285" fmla="*/ 3265 w 162468"/>
                <a:gd name="connsiteY285" fmla="*/ 24493 h 155121"/>
                <a:gd name="connsiteX286" fmla="*/ 4082 w 162468"/>
                <a:gd name="connsiteY286" fmla="*/ 25309 h 155121"/>
                <a:gd name="connsiteX287" fmla="*/ 6531 w 162468"/>
                <a:gd name="connsiteY287" fmla="*/ 25309 h 155121"/>
                <a:gd name="connsiteX288" fmla="*/ 12246 w 162468"/>
                <a:gd name="connsiteY288" fmla="*/ 22860 h 155121"/>
                <a:gd name="connsiteX289" fmla="*/ 22043 w 162468"/>
                <a:gd name="connsiteY289" fmla="*/ 19594 h 155121"/>
                <a:gd name="connsiteX290" fmla="*/ 31840 w 162468"/>
                <a:gd name="connsiteY290" fmla="*/ 16329 h 155121"/>
                <a:gd name="connsiteX291" fmla="*/ 34290 w 162468"/>
                <a:gd name="connsiteY291" fmla="*/ 16329 h 155121"/>
                <a:gd name="connsiteX292" fmla="*/ 36739 w 162468"/>
                <a:gd name="connsiteY292" fmla="*/ 15512 h 155121"/>
                <a:gd name="connsiteX293" fmla="*/ 37556 w 162468"/>
                <a:gd name="connsiteY293" fmla="*/ 14696 h 155121"/>
                <a:gd name="connsiteX294" fmla="*/ 38372 w 162468"/>
                <a:gd name="connsiteY294" fmla="*/ 13879 h 155121"/>
                <a:gd name="connsiteX295" fmla="*/ 40005 w 162468"/>
                <a:gd name="connsiteY295" fmla="*/ 11430 h 155121"/>
                <a:gd name="connsiteX296" fmla="*/ 43271 w 162468"/>
                <a:gd name="connsiteY296" fmla="*/ 8164 h 155121"/>
                <a:gd name="connsiteX297" fmla="*/ 48986 w 162468"/>
                <a:gd name="connsiteY297" fmla="*/ 7348 h 155121"/>
                <a:gd name="connsiteX298" fmla="*/ 50618 w 162468"/>
                <a:gd name="connsiteY298" fmla="*/ 5715 h 155121"/>
                <a:gd name="connsiteX299" fmla="*/ 54700 w 162468"/>
                <a:gd name="connsiteY299" fmla="*/ 3266 h 155121"/>
                <a:gd name="connsiteX300" fmla="*/ 64498 w 162468"/>
                <a:gd name="connsiteY300" fmla="*/ 816 h 155121"/>
                <a:gd name="connsiteX301" fmla="*/ 68580 w 162468"/>
                <a:gd name="connsiteY301" fmla="*/ 0 h 155121"/>
                <a:gd name="connsiteX302" fmla="*/ 72662 w 162468"/>
                <a:gd name="connsiteY302" fmla="*/ 0 h 155121"/>
                <a:gd name="connsiteX303" fmla="*/ 75928 w 162468"/>
                <a:gd name="connsiteY303" fmla="*/ 1633 h 155121"/>
                <a:gd name="connsiteX304" fmla="*/ 80010 w 162468"/>
                <a:gd name="connsiteY304" fmla="*/ 4082 h 155121"/>
                <a:gd name="connsiteX305" fmla="*/ 80826 w 162468"/>
                <a:gd name="connsiteY305" fmla="*/ 5715 h 155121"/>
                <a:gd name="connsiteX306" fmla="*/ 79193 w 162468"/>
                <a:gd name="connsiteY306" fmla="*/ 4899 h 155121"/>
                <a:gd name="connsiteX307" fmla="*/ 75928 w 162468"/>
                <a:gd name="connsiteY307" fmla="*/ 2449 h 155121"/>
                <a:gd name="connsiteX308" fmla="*/ 75111 w 162468"/>
                <a:gd name="connsiteY308" fmla="*/ 2449 h 155121"/>
                <a:gd name="connsiteX309" fmla="*/ 77561 w 162468"/>
                <a:gd name="connsiteY309" fmla="*/ 8981 h 155121"/>
                <a:gd name="connsiteX310" fmla="*/ 79193 w 162468"/>
                <a:gd name="connsiteY310" fmla="*/ 11430 h 155121"/>
                <a:gd name="connsiteX311" fmla="*/ 81643 w 162468"/>
                <a:gd name="connsiteY311" fmla="*/ 13063 h 155121"/>
                <a:gd name="connsiteX312" fmla="*/ 84092 w 162468"/>
                <a:gd name="connsiteY312" fmla="*/ 13879 h 155121"/>
                <a:gd name="connsiteX313" fmla="*/ 91440 w 162468"/>
                <a:gd name="connsiteY313" fmla="*/ 13063 h 155121"/>
                <a:gd name="connsiteX314" fmla="*/ 87357 w 162468"/>
                <a:gd name="connsiteY314" fmla="*/ 8164 h 155121"/>
                <a:gd name="connsiteX315" fmla="*/ 87357 w 162468"/>
                <a:gd name="connsiteY315" fmla="*/ 8164 h 15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62468" h="155121">
                  <a:moveTo>
                    <a:pt x="87357" y="8164"/>
                  </a:moveTo>
                  <a:lnTo>
                    <a:pt x="87357" y="8164"/>
                  </a:lnTo>
                  <a:lnTo>
                    <a:pt x="92256" y="8981"/>
                  </a:lnTo>
                  <a:lnTo>
                    <a:pt x="97155" y="8981"/>
                  </a:lnTo>
                  <a:lnTo>
                    <a:pt x="104503" y="8981"/>
                  </a:lnTo>
                  <a:lnTo>
                    <a:pt x="112667" y="9797"/>
                  </a:lnTo>
                  <a:lnTo>
                    <a:pt x="120831" y="10614"/>
                  </a:lnTo>
                  <a:lnTo>
                    <a:pt x="129812" y="11430"/>
                  </a:lnTo>
                  <a:lnTo>
                    <a:pt x="138793" y="11430"/>
                  </a:lnTo>
                  <a:lnTo>
                    <a:pt x="139609" y="11430"/>
                  </a:lnTo>
                  <a:lnTo>
                    <a:pt x="140425" y="10614"/>
                  </a:lnTo>
                  <a:lnTo>
                    <a:pt x="141242" y="10614"/>
                  </a:lnTo>
                  <a:lnTo>
                    <a:pt x="142875" y="11430"/>
                  </a:lnTo>
                  <a:lnTo>
                    <a:pt x="143691" y="12246"/>
                  </a:lnTo>
                  <a:lnTo>
                    <a:pt x="143691" y="13063"/>
                  </a:lnTo>
                  <a:lnTo>
                    <a:pt x="143691" y="13879"/>
                  </a:lnTo>
                  <a:lnTo>
                    <a:pt x="144507" y="13879"/>
                  </a:lnTo>
                  <a:lnTo>
                    <a:pt x="146140" y="14696"/>
                  </a:lnTo>
                  <a:lnTo>
                    <a:pt x="147773" y="15512"/>
                  </a:lnTo>
                  <a:lnTo>
                    <a:pt x="149406" y="16329"/>
                  </a:lnTo>
                  <a:lnTo>
                    <a:pt x="151039" y="17962"/>
                  </a:lnTo>
                  <a:lnTo>
                    <a:pt x="151856" y="19594"/>
                  </a:lnTo>
                  <a:lnTo>
                    <a:pt x="151856" y="22044"/>
                  </a:lnTo>
                  <a:lnTo>
                    <a:pt x="151856" y="23677"/>
                  </a:lnTo>
                  <a:lnTo>
                    <a:pt x="151856" y="24493"/>
                  </a:lnTo>
                  <a:lnTo>
                    <a:pt x="153488" y="34290"/>
                  </a:lnTo>
                  <a:lnTo>
                    <a:pt x="156754" y="43271"/>
                  </a:lnTo>
                  <a:lnTo>
                    <a:pt x="157571" y="47353"/>
                  </a:lnTo>
                  <a:lnTo>
                    <a:pt x="158387" y="49802"/>
                  </a:lnTo>
                  <a:lnTo>
                    <a:pt x="158387" y="53068"/>
                  </a:lnTo>
                  <a:lnTo>
                    <a:pt x="158387" y="55517"/>
                  </a:lnTo>
                  <a:lnTo>
                    <a:pt x="158387" y="57150"/>
                  </a:lnTo>
                  <a:lnTo>
                    <a:pt x="158387" y="58783"/>
                  </a:lnTo>
                  <a:lnTo>
                    <a:pt x="157571" y="59599"/>
                  </a:lnTo>
                  <a:lnTo>
                    <a:pt x="151856" y="62865"/>
                  </a:lnTo>
                  <a:lnTo>
                    <a:pt x="151039" y="63681"/>
                  </a:lnTo>
                  <a:lnTo>
                    <a:pt x="149406" y="66131"/>
                  </a:lnTo>
                  <a:lnTo>
                    <a:pt x="147773" y="68580"/>
                  </a:lnTo>
                  <a:lnTo>
                    <a:pt x="147773" y="69396"/>
                  </a:lnTo>
                  <a:lnTo>
                    <a:pt x="147773" y="70213"/>
                  </a:lnTo>
                  <a:lnTo>
                    <a:pt x="147773" y="71029"/>
                  </a:lnTo>
                  <a:lnTo>
                    <a:pt x="150223" y="72662"/>
                  </a:lnTo>
                  <a:lnTo>
                    <a:pt x="152672" y="73479"/>
                  </a:lnTo>
                  <a:lnTo>
                    <a:pt x="153488" y="74295"/>
                  </a:lnTo>
                  <a:lnTo>
                    <a:pt x="155121" y="75112"/>
                  </a:lnTo>
                  <a:lnTo>
                    <a:pt x="155938" y="75928"/>
                  </a:lnTo>
                  <a:lnTo>
                    <a:pt x="155938" y="76744"/>
                  </a:lnTo>
                  <a:lnTo>
                    <a:pt x="155938" y="78377"/>
                  </a:lnTo>
                  <a:lnTo>
                    <a:pt x="155121" y="80827"/>
                  </a:lnTo>
                  <a:lnTo>
                    <a:pt x="155121" y="82459"/>
                  </a:lnTo>
                  <a:lnTo>
                    <a:pt x="154305" y="84092"/>
                  </a:lnTo>
                  <a:lnTo>
                    <a:pt x="153488" y="85725"/>
                  </a:lnTo>
                  <a:lnTo>
                    <a:pt x="153488" y="88174"/>
                  </a:lnTo>
                  <a:lnTo>
                    <a:pt x="154305" y="90624"/>
                  </a:lnTo>
                  <a:lnTo>
                    <a:pt x="155121" y="92256"/>
                  </a:lnTo>
                  <a:lnTo>
                    <a:pt x="155121" y="93889"/>
                  </a:lnTo>
                  <a:lnTo>
                    <a:pt x="155121" y="94706"/>
                  </a:lnTo>
                  <a:lnTo>
                    <a:pt x="155121" y="95522"/>
                  </a:lnTo>
                  <a:lnTo>
                    <a:pt x="155938" y="96339"/>
                  </a:lnTo>
                  <a:lnTo>
                    <a:pt x="158387" y="99604"/>
                  </a:lnTo>
                  <a:lnTo>
                    <a:pt x="160020" y="102870"/>
                  </a:lnTo>
                  <a:lnTo>
                    <a:pt x="160836" y="104503"/>
                  </a:lnTo>
                  <a:lnTo>
                    <a:pt x="162469" y="106136"/>
                  </a:lnTo>
                  <a:lnTo>
                    <a:pt x="162469" y="106952"/>
                  </a:lnTo>
                  <a:lnTo>
                    <a:pt x="161653" y="107769"/>
                  </a:lnTo>
                  <a:lnTo>
                    <a:pt x="160836" y="107769"/>
                  </a:lnTo>
                  <a:lnTo>
                    <a:pt x="160020" y="107769"/>
                  </a:lnTo>
                  <a:lnTo>
                    <a:pt x="160020" y="108585"/>
                  </a:lnTo>
                  <a:lnTo>
                    <a:pt x="160836" y="109402"/>
                  </a:lnTo>
                  <a:lnTo>
                    <a:pt x="161653" y="110218"/>
                  </a:lnTo>
                  <a:lnTo>
                    <a:pt x="162469" y="112667"/>
                  </a:lnTo>
                  <a:lnTo>
                    <a:pt x="162469" y="115116"/>
                  </a:lnTo>
                  <a:lnTo>
                    <a:pt x="161653" y="115933"/>
                  </a:lnTo>
                  <a:lnTo>
                    <a:pt x="160836" y="117566"/>
                  </a:lnTo>
                  <a:lnTo>
                    <a:pt x="160020" y="118382"/>
                  </a:lnTo>
                  <a:lnTo>
                    <a:pt x="155938" y="119199"/>
                  </a:lnTo>
                  <a:lnTo>
                    <a:pt x="155121" y="120831"/>
                  </a:lnTo>
                  <a:lnTo>
                    <a:pt x="152672" y="123281"/>
                  </a:lnTo>
                  <a:lnTo>
                    <a:pt x="151039" y="124914"/>
                  </a:lnTo>
                  <a:lnTo>
                    <a:pt x="148590" y="127363"/>
                  </a:lnTo>
                  <a:lnTo>
                    <a:pt x="144507" y="131445"/>
                  </a:lnTo>
                  <a:lnTo>
                    <a:pt x="142875" y="133078"/>
                  </a:lnTo>
                  <a:lnTo>
                    <a:pt x="142058" y="134711"/>
                  </a:lnTo>
                  <a:lnTo>
                    <a:pt x="138793" y="138793"/>
                  </a:lnTo>
                  <a:lnTo>
                    <a:pt x="137976" y="140426"/>
                  </a:lnTo>
                  <a:lnTo>
                    <a:pt x="137976" y="142059"/>
                  </a:lnTo>
                  <a:lnTo>
                    <a:pt x="138793" y="145324"/>
                  </a:lnTo>
                  <a:lnTo>
                    <a:pt x="138793" y="146957"/>
                  </a:lnTo>
                  <a:lnTo>
                    <a:pt x="138793" y="148590"/>
                  </a:lnTo>
                  <a:lnTo>
                    <a:pt x="138793" y="149406"/>
                  </a:lnTo>
                  <a:lnTo>
                    <a:pt x="138793" y="150223"/>
                  </a:lnTo>
                  <a:lnTo>
                    <a:pt x="139609" y="151039"/>
                  </a:lnTo>
                  <a:lnTo>
                    <a:pt x="141242" y="152672"/>
                  </a:lnTo>
                  <a:lnTo>
                    <a:pt x="141242" y="153489"/>
                  </a:lnTo>
                  <a:lnTo>
                    <a:pt x="141242" y="154305"/>
                  </a:lnTo>
                  <a:lnTo>
                    <a:pt x="140425" y="155121"/>
                  </a:lnTo>
                  <a:lnTo>
                    <a:pt x="138793" y="154305"/>
                  </a:lnTo>
                  <a:lnTo>
                    <a:pt x="137160" y="153489"/>
                  </a:lnTo>
                  <a:lnTo>
                    <a:pt x="136343" y="153489"/>
                  </a:lnTo>
                  <a:lnTo>
                    <a:pt x="135527" y="153489"/>
                  </a:lnTo>
                  <a:lnTo>
                    <a:pt x="131445" y="151856"/>
                  </a:lnTo>
                  <a:lnTo>
                    <a:pt x="128179" y="150223"/>
                  </a:lnTo>
                  <a:lnTo>
                    <a:pt x="128179" y="149406"/>
                  </a:lnTo>
                  <a:lnTo>
                    <a:pt x="127363" y="147774"/>
                  </a:lnTo>
                  <a:lnTo>
                    <a:pt x="125730" y="146957"/>
                  </a:lnTo>
                  <a:lnTo>
                    <a:pt x="122464" y="146141"/>
                  </a:lnTo>
                  <a:lnTo>
                    <a:pt x="121648" y="145324"/>
                  </a:lnTo>
                  <a:lnTo>
                    <a:pt x="116749" y="144508"/>
                  </a:lnTo>
                  <a:lnTo>
                    <a:pt x="114300" y="144508"/>
                  </a:lnTo>
                  <a:lnTo>
                    <a:pt x="112667" y="144508"/>
                  </a:lnTo>
                  <a:lnTo>
                    <a:pt x="111850" y="144508"/>
                  </a:lnTo>
                  <a:lnTo>
                    <a:pt x="110218" y="146141"/>
                  </a:lnTo>
                  <a:lnTo>
                    <a:pt x="109401" y="146957"/>
                  </a:lnTo>
                  <a:lnTo>
                    <a:pt x="107768" y="146957"/>
                  </a:lnTo>
                  <a:lnTo>
                    <a:pt x="106952" y="146957"/>
                  </a:lnTo>
                  <a:lnTo>
                    <a:pt x="106136" y="146141"/>
                  </a:lnTo>
                  <a:lnTo>
                    <a:pt x="104503" y="145324"/>
                  </a:lnTo>
                  <a:lnTo>
                    <a:pt x="102870" y="145324"/>
                  </a:lnTo>
                  <a:lnTo>
                    <a:pt x="102054" y="145324"/>
                  </a:lnTo>
                  <a:lnTo>
                    <a:pt x="101237" y="145324"/>
                  </a:lnTo>
                  <a:lnTo>
                    <a:pt x="101237" y="145324"/>
                  </a:lnTo>
                  <a:lnTo>
                    <a:pt x="100421" y="145324"/>
                  </a:lnTo>
                  <a:lnTo>
                    <a:pt x="99604" y="146141"/>
                  </a:lnTo>
                  <a:lnTo>
                    <a:pt x="98788" y="146957"/>
                  </a:lnTo>
                  <a:lnTo>
                    <a:pt x="97971" y="147774"/>
                  </a:lnTo>
                  <a:lnTo>
                    <a:pt x="97155" y="148590"/>
                  </a:lnTo>
                  <a:lnTo>
                    <a:pt x="96338" y="151039"/>
                  </a:lnTo>
                  <a:lnTo>
                    <a:pt x="93889" y="150223"/>
                  </a:lnTo>
                  <a:lnTo>
                    <a:pt x="93073" y="151039"/>
                  </a:lnTo>
                  <a:lnTo>
                    <a:pt x="92256" y="151039"/>
                  </a:lnTo>
                  <a:lnTo>
                    <a:pt x="91440" y="151039"/>
                  </a:lnTo>
                  <a:lnTo>
                    <a:pt x="91440" y="150223"/>
                  </a:lnTo>
                  <a:lnTo>
                    <a:pt x="91440" y="149406"/>
                  </a:lnTo>
                  <a:lnTo>
                    <a:pt x="91440" y="147774"/>
                  </a:lnTo>
                  <a:lnTo>
                    <a:pt x="91440" y="146141"/>
                  </a:lnTo>
                  <a:lnTo>
                    <a:pt x="90623" y="145324"/>
                  </a:lnTo>
                  <a:lnTo>
                    <a:pt x="89807" y="145324"/>
                  </a:lnTo>
                  <a:lnTo>
                    <a:pt x="88990" y="145324"/>
                  </a:lnTo>
                  <a:lnTo>
                    <a:pt x="88990" y="144508"/>
                  </a:lnTo>
                  <a:lnTo>
                    <a:pt x="88174" y="143691"/>
                  </a:lnTo>
                  <a:lnTo>
                    <a:pt x="87357" y="142059"/>
                  </a:lnTo>
                  <a:lnTo>
                    <a:pt x="86541" y="140426"/>
                  </a:lnTo>
                  <a:lnTo>
                    <a:pt x="85725" y="139609"/>
                  </a:lnTo>
                  <a:lnTo>
                    <a:pt x="84908" y="140426"/>
                  </a:lnTo>
                  <a:lnTo>
                    <a:pt x="83275" y="141242"/>
                  </a:lnTo>
                  <a:lnTo>
                    <a:pt x="82459" y="141242"/>
                  </a:lnTo>
                  <a:lnTo>
                    <a:pt x="80826" y="143691"/>
                  </a:lnTo>
                  <a:lnTo>
                    <a:pt x="77561" y="143691"/>
                  </a:lnTo>
                  <a:lnTo>
                    <a:pt x="77561" y="142059"/>
                  </a:lnTo>
                  <a:lnTo>
                    <a:pt x="77561" y="140426"/>
                  </a:lnTo>
                  <a:lnTo>
                    <a:pt x="75928" y="140426"/>
                  </a:lnTo>
                  <a:lnTo>
                    <a:pt x="75928" y="139609"/>
                  </a:lnTo>
                  <a:lnTo>
                    <a:pt x="75928" y="137977"/>
                  </a:lnTo>
                  <a:lnTo>
                    <a:pt x="72662" y="134711"/>
                  </a:lnTo>
                  <a:lnTo>
                    <a:pt x="71846" y="133078"/>
                  </a:lnTo>
                  <a:lnTo>
                    <a:pt x="71846" y="132262"/>
                  </a:lnTo>
                  <a:lnTo>
                    <a:pt x="71846" y="131445"/>
                  </a:lnTo>
                  <a:lnTo>
                    <a:pt x="71029" y="130629"/>
                  </a:lnTo>
                  <a:lnTo>
                    <a:pt x="68580" y="129812"/>
                  </a:lnTo>
                  <a:lnTo>
                    <a:pt x="67763" y="129812"/>
                  </a:lnTo>
                  <a:lnTo>
                    <a:pt x="66947" y="128996"/>
                  </a:lnTo>
                  <a:lnTo>
                    <a:pt x="66131" y="128179"/>
                  </a:lnTo>
                  <a:lnTo>
                    <a:pt x="64498" y="127363"/>
                  </a:lnTo>
                  <a:lnTo>
                    <a:pt x="64498" y="127363"/>
                  </a:lnTo>
                  <a:lnTo>
                    <a:pt x="63681" y="126546"/>
                  </a:lnTo>
                  <a:lnTo>
                    <a:pt x="63681" y="126546"/>
                  </a:lnTo>
                  <a:lnTo>
                    <a:pt x="63681" y="126546"/>
                  </a:lnTo>
                  <a:lnTo>
                    <a:pt x="62865" y="127363"/>
                  </a:lnTo>
                  <a:lnTo>
                    <a:pt x="61232" y="128179"/>
                  </a:lnTo>
                  <a:lnTo>
                    <a:pt x="60415" y="128179"/>
                  </a:lnTo>
                  <a:lnTo>
                    <a:pt x="59599" y="127363"/>
                  </a:lnTo>
                  <a:lnTo>
                    <a:pt x="58782" y="125730"/>
                  </a:lnTo>
                  <a:lnTo>
                    <a:pt x="57966" y="124914"/>
                  </a:lnTo>
                  <a:lnTo>
                    <a:pt x="57150" y="124914"/>
                  </a:lnTo>
                  <a:lnTo>
                    <a:pt x="56333" y="124097"/>
                  </a:lnTo>
                  <a:lnTo>
                    <a:pt x="56333" y="123281"/>
                  </a:lnTo>
                  <a:lnTo>
                    <a:pt x="57966" y="122464"/>
                  </a:lnTo>
                  <a:lnTo>
                    <a:pt x="58782" y="121648"/>
                  </a:lnTo>
                  <a:lnTo>
                    <a:pt x="58782" y="120015"/>
                  </a:lnTo>
                  <a:lnTo>
                    <a:pt x="58782" y="120015"/>
                  </a:lnTo>
                  <a:lnTo>
                    <a:pt x="57966" y="120831"/>
                  </a:lnTo>
                  <a:lnTo>
                    <a:pt x="56333" y="121648"/>
                  </a:lnTo>
                  <a:lnTo>
                    <a:pt x="54700" y="121648"/>
                  </a:lnTo>
                  <a:lnTo>
                    <a:pt x="53884" y="121648"/>
                  </a:lnTo>
                  <a:lnTo>
                    <a:pt x="49802" y="118382"/>
                  </a:lnTo>
                  <a:lnTo>
                    <a:pt x="47353" y="117566"/>
                  </a:lnTo>
                  <a:lnTo>
                    <a:pt x="45720" y="117566"/>
                  </a:lnTo>
                  <a:lnTo>
                    <a:pt x="45720" y="117566"/>
                  </a:lnTo>
                  <a:lnTo>
                    <a:pt x="46536" y="119199"/>
                  </a:lnTo>
                  <a:lnTo>
                    <a:pt x="48169" y="121648"/>
                  </a:lnTo>
                  <a:lnTo>
                    <a:pt x="48169" y="122464"/>
                  </a:lnTo>
                  <a:lnTo>
                    <a:pt x="46536" y="123281"/>
                  </a:lnTo>
                  <a:lnTo>
                    <a:pt x="45720" y="123281"/>
                  </a:lnTo>
                  <a:lnTo>
                    <a:pt x="44904" y="124097"/>
                  </a:lnTo>
                  <a:lnTo>
                    <a:pt x="44087" y="124914"/>
                  </a:lnTo>
                  <a:lnTo>
                    <a:pt x="43271" y="125730"/>
                  </a:lnTo>
                  <a:lnTo>
                    <a:pt x="42454" y="125730"/>
                  </a:lnTo>
                  <a:lnTo>
                    <a:pt x="41638" y="124914"/>
                  </a:lnTo>
                  <a:lnTo>
                    <a:pt x="40005" y="121648"/>
                  </a:lnTo>
                  <a:lnTo>
                    <a:pt x="37556" y="119199"/>
                  </a:lnTo>
                  <a:lnTo>
                    <a:pt x="37556" y="118382"/>
                  </a:lnTo>
                  <a:lnTo>
                    <a:pt x="36739" y="118382"/>
                  </a:lnTo>
                  <a:lnTo>
                    <a:pt x="35923" y="117566"/>
                  </a:lnTo>
                  <a:lnTo>
                    <a:pt x="35923" y="116749"/>
                  </a:lnTo>
                  <a:lnTo>
                    <a:pt x="36739" y="115933"/>
                  </a:lnTo>
                  <a:lnTo>
                    <a:pt x="37556" y="115116"/>
                  </a:lnTo>
                  <a:lnTo>
                    <a:pt x="39188" y="114300"/>
                  </a:lnTo>
                  <a:lnTo>
                    <a:pt x="39188" y="113484"/>
                  </a:lnTo>
                  <a:lnTo>
                    <a:pt x="39188" y="112667"/>
                  </a:lnTo>
                  <a:lnTo>
                    <a:pt x="40005" y="111851"/>
                  </a:lnTo>
                  <a:lnTo>
                    <a:pt x="40005" y="111851"/>
                  </a:lnTo>
                  <a:lnTo>
                    <a:pt x="39188" y="111034"/>
                  </a:lnTo>
                  <a:lnTo>
                    <a:pt x="37556" y="110218"/>
                  </a:lnTo>
                  <a:lnTo>
                    <a:pt x="34290" y="111034"/>
                  </a:lnTo>
                  <a:lnTo>
                    <a:pt x="33473" y="111851"/>
                  </a:lnTo>
                  <a:lnTo>
                    <a:pt x="32657" y="111034"/>
                  </a:lnTo>
                  <a:lnTo>
                    <a:pt x="31840" y="110218"/>
                  </a:lnTo>
                  <a:lnTo>
                    <a:pt x="31024" y="110218"/>
                  </a:lnTo>
                  <a:lnTo>
                    <a:pt x="29391" y="109402"/>
                  </a:lnTo>
                  <a:lnTo>
                    <a:pt x="27758" y="108585"/>
                  </a:lnTo>
                  <a:lnTo>
                    <a:pt x="26125" y="108585"/>
                  </a:lnTo>
                  <a:lnTo>
                    <a:pt x="22860" y="107769"/>
                  </a:lnTo>
                  <a:lnTo>
                    <a:pt x="22043" y="107769"/>
                  </a:lnTo>
                  <a:lnTo>
                    <a:pt x="21227" y="107769"/>
                  </a:lnTo>
                  <a:lnTo>
                    <a:pt x="20411" y="106952"/>
                  </a:lnTo>
                  <a:lnTo>
                    <a:pt x="19594" y="106136"/>
                  </a:lnTo>
                  <a:lnTo>
                    <a:pt x="19594" y="104503"/>
                  </a:lnTo>
                  <a:lnTo>
                    <a:pt x="17145" y="103687"/>
                  </a:lnTo>
                  <a:lnTo>
                    <a:pt x="14696" y="102870"/>
                  </a:lnTo>
                  <a:lnTo>
                    <a:pt x="14696" y="102870"/>
                  </a:lnTo>
                  <a:lnTo>
                    <a:pt x="14696" y="104503"/>
                  </a:lnTo>
                  <a:lnTo>
                    <a:pt x="14696" y="105319"/>
                  </a:lnTo>
                  <a:lnTo>
                    <a:pt x="13063" y="106136"/>
                  </a:lnTo>
                  <a:lnTo>
                    <a:pt x="11430" y="106136"/>
                  </a:lnTo>
                  <a:lnTo>
                    <a:pt x="11430" y="106136"/>
                  </a:lnTo>
                  <a:lnTo>
                    <a:pt x="13063" y="102870"/>
                  </a:lnTo>
                  <a:lnTo>
                    <a:pt x="13879" y="100421"/>
                  </a:lnTo>
                  <a:lnTo>
                    <a:pt x="14696" y="96339"/>
                  </a:lnTo>
                  <a:lnTo>
                    <a:pt x="13879" y="93073"/>
                  </a:lnTo>
                  <a:lnTo>
                    <a:pt x="13879" y="91440"/>
                  </a:lnTo>
                  <a:lnTo>
                    <a:pt x="13063" y="90624"/>
                  </a:lnTo>
                  <a:lnTo>
                    <a:pt x="9797" y="88991"/>
                  </a:lnTo>
                  <a:lnTo>
                    <a:pt x="9797" y="88174"/>
                  </a:lnTo>
                  <a:lnTo>
                    <a:pt x="10613" y="85725"/>
                  </a:lnTo>
                  <a:lnTo>
                    <a:pt x="10613" y="84909"/>
                  </a:lnTo>
                  <a:lnTo>
                    <a:pt x="9797" y="84092"/>
                  </a:lnTo>
                  <a:lnTo>
                    <a:pt x="8981" y="82459"/>
                  </a:lnTo>
                  <a:lnTo>
                    <a:pt x="8981" y="80827"/>
                  </a:lnTo>
                  <a:lnTo>
                    <a:pt x="9797" y="79194"/>
                  </a:lnTo>
                  <a:lnTo>
                    <a:pt x="9797" y="77561"/>
                  </a:lnTo>
                  <a:lnTo>
                    <a:pt x="10613" y="75928"/>
                  </a:lnTo>
                  <a:lnTo>
                    <a:pt x="10613" y="75112"/>
                  </a:lnTo>
                  <a:lnTo>
                    <a:pt x="10613" y="75112"/>
                  </a:lnTo>
                  <a:lnTo>
                    <a:pt x="9797" y="74295"/>
                  </a:lnTo>
                  <a:lnTo>
                    <a:pt x="9797" y="73479"/>
                  </a:lnTo>
                  <a:lnTo>
                    <a:pt x="9797" y="71846"/>
                  </a:lnTo>
                  <a:lnTo>
                    <a:pt x="8981" y="71029"/>
                  </a:lnTo>
                  <a:lnTo>
                    <a:pt x="8164" y="70213"/>
                  </a:lnTo>
                  <a:lnTo>
                    <a:pt x="7348" y="69396"/>
                  </a:lnTo>
                  <a:lnTo>
                    <a:pt x="7348" y="67764"/>
                  </a:lnTo>
                  <a:lnTo>
                    <a:pt x="7348" y="66131"/>
                  </a:lnTo>
                  <a:lnTo>
                    <a:pt x="8164" y="63681"/>
                  </a:lnTo>
                  <a:lnTo>
                    <a:pt x="6531" y="60416"/>
                  </a:lnTo>
                  <a:lnTo>
                    <a:pt x="2449" y="56334"/>
                  </a:lnTo>
                  <a:lnTo>
                    <a:pt x="0" y="53884"/>
                  </a:lnTo>
                  <a:lnTo>
                    <a:pt x="0" y="52252"/>
                  </a:lnTo>
                  <a:lnTo>
                    <a:pt x="816" y="50619"/>
                  </a:lnTo>
                  <a:lnTo>
                    <a:pt x="2449" y="49802"/>
                  </a:lnTo>
                  <a:lnTo>
                    <a:pt x="4082" y="47353"/>
                  </a:lnTo>
                  <a:lnTo>
                    <a:pt x="4898" y="44904"/>
                  </a:lnTo>
                  <a:lnTo>
                    <a:pt x="4898" y="44087"/>
                  </a:lnTo>
                  <a:lnTo>
                    <a:pt x="4898" y="42454"/>
                  </a:lnTo>
                  <a:lnTo>
                    <a:pt x="3265" y="35106"/>
                  </a:lnTo>
                  <a:lnTo>
                    <a:pt x="3265" y="33474"/>
                  </a:lnTo>
                  <a:lnTo>
                    <a:pt x="3265" y="31024"/>
                  </a:lnTo>
                  <a:lnTo>
                    <a:pt x="3265" y="30208"/>
                  </a:lnTo>
                  <a:lnTo>
                    <a:pt x="7348" y="31841"/>
                  </a:lnTo>
                  <a:lnTo>
                    <a:pt x="8981" y="32657"/>
                  </a:lnTo>
                  <a:lnTo>
                    <a:pt x="8981" y="31841"/>
                  </a:lnTo>
                  <a:lnTo>
                    <a:pt x="8981" y="31024"/>
                  </a:lnTo>
                  <a:lnTo>
                    <a:pt x="8981" y="29391"/>
                  </a:lnTo>
                  <a:lnTo>
                    <a:pt x="8981" y="27759"/>
                  </a:lnTo>
                  <a:lnTo>
                    <a:pt x="5715" y="26942"/>
                  </a:lnTo>
                  <a:lnTo>
                    <a:pt x="3265" y="26942"/>
                  </a:lnTo>
                  <a:lnTo>
                    <a:pt x="3265" y="25309"/>
                  </a:lnTo>
                  <a:lnTo>
                    <a:pt x="3265" y="24493"/>
                  </a:lnTo>
                  <a:lnTo>
                    <a:pt x="4082" y="25309"/>
                  </a:lnTo>
                  <a:lnTo>
                    <a:pt x="6531" y="25309"/>
                  </a:lnTo>
                  <a:lnTo>
                    <a:pt x="12246" y="22860"/>
                  </a:lnTo>
                  <a:lnTo>
                    <a:pt x="22043" y="19594"/>
                  </a:lnTo>
                  <a:lnTo>
                    <a:pt x="31840" y="16329"/>
                  </a:lnTo>
                  <a:lnTo>
                    <a:pt x="34290" y="16329"/>
                  </a:lnTo>
                  <a:lnTo>
                    <a:pt x="36739" y="15512"/>
                  </a:lnTo>
                  <a:lnTo>
                    <a:pt x="37556" y="14696"/>
                  </a:lnTo>
                  <a:lnTo>
                    <a:pt x="38372" y="13879"/>
                  </a:lnTo>
                  <a:lnTo>
                    <a:pt x="40005" y="11430"/>
                  </a:lnTo>
                  <a:lnTo>
                    <a:pt x="43271" y="8164"/>
                  </a:lnTo>
                  <a:lnTo>
                    <a:pt x="48986" y="7348"/>
                  </a:lnTo>
                  <a:lnTo>
                    <a:pt x="50618" y="5715"/>
                  </a:lnTo>
                  <a:lnTo>
                    <a:pt x="54700" y="3266"/>
                  </a:lnTo>
                  <a:lnTo>
                    <a:pt x="64498" y="816"/>
                  </a:lnTo>
                  <a:lnTo>
                    <a:pt x="68580" y="0"/>
                  </a:lnTo>
                  <a:lnTo>
                    <a:pt x="72662" y="0"/>
                  </a:lnTo>
                  <a:lnTo>
                    <a:pt x="75928" y="1633"/>
                  </a:lnTo>
                  <a:lnTo>
                    <a:pt x="80010" y="4082"/>
                  </a:lnTo>
                  <a:lnTo>
                    <a:pt x="80826" y="5715"/>
                  </a:lnTo>
                  <a:lnTo>
                    <a:pt x="79193" y="4899"/>
                  </a:lnTo>
                  <a:lnTo>
                    <a:pt x="75928" y="2449"/>
                  </a:lnTo>
                  <a:lnTo>
                    <a:pt x="75111" y="2449"/>
                  </a:lnTo>
                  <a:lnTo>
                    <a:pt x="77561" y="8981"/>
                  </a:lnTo>
                  <a:lnTo>
                    <a:pt x="79193" y="11430"/>
                  </a:lnTo>
                  <a:lnTo>
                    <a:pt x="81643" y="13063"/>
                  </a:lnTo>
                  <a:lnTo>
                    <a:pt x="84092" y="13879"/>
                  </a:lnTo>
                  <a:lnTo>
                    <a:pt x="91440" y="13063"/>
                  </a:lnTo>
                  <a:lnTo>
                    <a:pt x="87357" y="8164"/>
                  </a:lnTo>
                  <a:lnTo>
                    <a:pt x="87357" y="8164"/>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73" name="Freeform: Shape 372">
              <a:extLst>
                <a:ext uri="{FF2B5EF4-FFF2-40B4-BE49-F238E27FC236}">
                  <a16:creationId xmlns:a16="http://schemas.microsoft.com/office/drawing/2014/main" id="{7344A607-7E37-1EBD-9FBB-B584BA3A03FC}"/>
                </a:ext>
              </a:extLst>
            </p:cNvPr>
            <p:cNvSpPr/>
            <p:nvPr/>
          </p:nvSpPr>
          <p:spPr>
            <a:xfrm>
              <a:off x="3860890" y="3450226"/>
              <a:ext cx="413112" cy="199208"/>
            </a:xfrm>
            <a:custGeom>
              <a:avLst/>
              <a:gdLst>
                <a:gd name="connsiteX0" fmla="*/ 234315 w 413112"/>
                <a:gd name="connsiteY0" fmla="*/ 195943 h 199208"/>
                <a:gd name="connsiteX1" fmla="*/ 236764 w 413112"/>
                <a:gd name="connsiteY1" fmla="*/ 196759 h 199208"/>
                <a:gd name="connsiteX2" fmla="*/ 239214 w 413112"/>
                <a:gd name="connsiteY2" fmla="*/ 195943 h 199208"/>
                <a:gd name="connsiteX3" fmla="*/ 241663 w 413112"/>
                <a:gd name="connsiteY3" fmla="*/ 197576 h 199208"/>
                <a:gd name="connsiteX4" fmla="*/ 243296 w 413112"/>
                <a:gd name="connsiteY4" fmla="*/ 197576 h 199208"/>
                <a:gd name="connsiteX5" fmla="*/ 242479 w 413112"/>
                <a:gd name="connsiteY5" fmla="*/ 198392 h 199208"/>
                <a:gd name="connsiteX6" fmla="*/ 241663 w 413112"/>
                <a:gd name="connsiteY6" fmla="*/ 199209 h 199208"/>
                <a:gd name="connsiteX7" fmla="*/ 238397 w 413112"/>
                <a:gd name="connsiteY7" fmla="*/ 199209 h 199208"/>
                <a:gd name="connsiteX8" fmla="*/ 235948 w 413112"/>
                <a:gd name="connsiteY8" fmla="*/ 198392 h 199208"/>
                <a:gd name="connsiteX9" fmla="*/ 235132 w 413112"/>
                <a:gd name="connsiteY9" fmla="*/ 197576 h 199208"/>
                <a:gd name="connsiteX10" fmla="*/ 235132 w 413112"/>
                <a:gd name="connsiteY10" fmla="*/ 196759 h 199208"/>
                <a:gd name="connsiteX11" fmla="*/ 234315 w 413112"/>
                <a:gd name="connsiteY11" fmla="*/ 195943 h 199208"/>
                <a:gd name="connsiteX12" fmla="*/ 104503 w 413112"/>
                <a:gd name="connsiteY12" fmla="*/ 114300 h 199208"/>
                <a:gd name="connsiteX13" fmla="*/ 104503 w 413112"/>
                <a:gd name="connsiteY13" fmla="*/ 114300 h 199208"/>
                <a:gd name="connsiteX14" fmla="*/ 103687 w 413112"/>
                <a:gd name="connsiteY14" fmla="*/ 114300 h 199208"/>
                <a:gd name="connsiteX15" fmla="*/ 102870 w 413112"/>
                <a:gd name="connsiteY15" fmla="*/ 114300 h 199208"/>
                <a:gd name="connsiteX16" fmla="*/ 102054 w 413112"/>
                <a:gd name="connsiteY16" fmla="*/ 113484 h 199208"/>
                <a:gd name="connsiteX17" fmla="*/ 102870 w 413112"/>
                <a:gd name="connsiteY17" fmla="*/ 112667 h 199208"/>
                <a:gd name="connsiteX18" fmla="*/ 104503 w 413112"/>
                <a:gd name="connsiteY18" fmla="*/ 112667 h 199208"/>
                <a:gd name="connsiteX19" fmla="*/ 105319 w 413112"/>
                <a:gd name="connsiteY19" fmla="*/ 113484 h 199208"/>
                <a:gd name="connsiteX20" fmla="*/ 104503 w 413112"/>
                <a:gd name="connsiteY20" fmla="*/ 114300 h 199208"/>
                <a:gd name="connsiteX21" fmla="*/ 93889 w 413112"/>
                <a:gd name="connsiteY21" fmla="*/ 95522 h 199208"/>
                <a:gd name="connsiteX22" fmla="*/ 94706 w 413112"/>
                <a:gd name="connsiteY22" fmla="*/ 95522 h 199208"/>
                <a:gd name="connsiteX23" fmla="*/ 99604 w 413112"/>
                <a:gd name="connsiteY23" fmla="*/ 95522 h 199208"/>
                <a:gd name="connsiteX24" fmla="*/ 101237 w 413112"/>
                <a:gd name="connsiteY24" fmla="*/ 95522 h 199208"/>
                <a:gd name="connsiteX25" fmla="*/ 101237 w 413112"/>
                <a:gd name="connsiteY25" fmla="*/ 97155 h 199208"/>
                <a:gd name="connsiteX26" fmla="*/ 100421 w 413112"/>
                <a:gd name="connsiteY26" fmla="*/ 97971 h 199208"/>
                <a:gd name="connsiteX27" fmla="*/ 97155 w 413112"/>
                <a:gd name="connsiteY27" fmla="*/ 98788 h 199208"/>
                <a:gd name="connsiteX28" fmla="*/ 92257 w 413112"/>
                <a:gd name="connsiteY28" fmla="*/ 97971 h 199208"/>
                <a:gd name="connsiteX29" fmla="*/ 90624 w 413112"/>
                <a:gd name="connsiteY29" fmla="*/ 96338 h 199208"/>
                <a:gd name="connsiteX30" fmla="*/ 90624 w 413112"/>
                <a:gd name="connsiteY30" fmla="*/ 95522 h 199208"/>
                <a:gd name="connsiteX31" fmla="*/ 90624 w 413112"/>
                <a:gd name="connsiteY31" fmla="*/ 94706 h 199208"/>
                <a:gd name="connsiteX32" fmla="*/ 91440 w 413112"/>
                <a:gd name="connsiteY32" fmla="*/ 94706 h 199208"/>
                <a:gd name="connsiteX33" fmla="*/ 93889 w 413112"/>
                <a:gd name="connsiteY33" fmla="*/ 95522 h 199208"/>
                <a:gd name="connsiteX34" fmla="*/ 53068 w 413112"/>
                <a:gd name="connsiteY34" fmla="*/ 83276 h 199208"/>
                <a:gd name="connsiteX35" fmla="*/ 54701 w 413112"/>
                <a:gd name="connsiteY35" fmla="*/ 84092 h 199208"/>
                <a:gd name="connsiteX36" fmla="*/ 52251 w 413112"/>
                <a:gd name="connsiteY36" fmla="*/ 84092 h 199208"/>
                <a:gd name="connsiteX37" fmla="*/ 51435 w 413112"/>
                <a:gd name="connsiteY37" fmla="*/ 84909 h 199208"/>
                <a:gd name="connsiteX38" fmla="*/ 49802 w 413112"/>
                <a:gd name="connsiteY38" fmla="*/ 84092 h 199208"/>
                <a:gd name="connsiteX39" fmla="*/ 48169 w 413112"/>
                <a:gd name="connsiteY39" fmla="*/ 84092 h 199208"/>
                <a:gd name="connsiteX40" fmla="*/ 46537 w 413112"/>
                <a:gd name="connsiteY40" fmla="*/ 83276 h 199208"/>
                <a:gd name="connsiteX41" fmla="*/ 46537 w 413112"/>
                <a:gd name="connsiteY41" fmla="*/ 82459 h 199208"/>
                <a:gd name="connsiteX42" fmla="*/ 47353 w 413112"/>
                <a:gd name="connsiteY42" fmla="*/ 81643 h 199208"/>
                <a:gd name="connsiteX43" fmla="*/ 48986 w 413112"/>
                <a:gd name="connsiteY43" fmla="*/ 81643 h 199208"/>
                <a:gd name="connsiteX44" fmla="*/ 53068 w 413112"/>
                <a:gd name="connsiteY44" fmla="*/ 83276 h 199208"/>
                <a:gd name="connsiteX45" fmla="*/ 44904 w 413112"/>
                <a:gd name="connsiteY45" fmla="*/ 81643 h 199208"/>
                <a:gd name="connsiteX46" fmla="*/ 43271 w 413112"/>
                <a:gd name="connsiteY46" fmla="*/ 81643 h 199208"/>
                <a:gd name="connsiteX47" fmla="*/ 41638 w 413112"/>
                <a:gd name="connsiteY47" fmla="*/ 80010 h 199208"/>
                <a:gd name="connsiteX48" fmla="*/ 44087 w 413112"/>
                <a:gd name="connsiteY48" fmla="*/ 79194 h 199208"/>
                <a:gd name="connsiteX49" fmla="*/ 44904 w 413112"/>
                <a:gd name="connsiteY49" fmla="*/ 80010 h 199208"/>
                <a:gd name="connsiteX50" fmla="*/ 45720 w 413112"/>
                <a:gd name="connsiteY50" fmla="*/ 80826 h 199208"/>
                <a:gd name="connsiteX51" fmla="*/ 44904 w 413112"/>
                <a:gd name="connsiteY51" fmla="*/ 81643 h 199208"/>
                <a:gd name="connsiteX52" fmla="*/ 44904 w 413112"/>
                <a:gd name="connsiteY52" fmla="*/ 81643 h 199208"/>
                <a:gd name="connsiteX53" fmla="*/ 58783 w 413112"/>
                <a:gd name="connsiteY53" fmla="*/ 80826 h 199208"/>
                <a:gd name="connsiteX54" fmla="*/ 58783 w 413112"/>
                <a:gd name="connsiteY54" fmla="*/ 80826 h 199208"/>
                <a:gd name="connsiteX55" fmla="*/ 53884 w 413112"/>
                <a:gd name="connsiteY55" fmla="*/ 79194 h 199208"/>
                <a:gd name="connsiteX56" fmla="*/ 52251 w 413112"/>
                <a:gd name="connsiteY56" fmla="*/ 78377 h 199208"/>
                <a:gd name="connsiteX57" fmla="*/ 49802 w 413112"/>
                <a:gd name="connsiteY57" fmla="*/ 76744 h 199208"/>
                <a:gd name="connsiteX58" fmla="*/ 55517 w 413112"/>
                <a:gd name="connsiteY58" fmla="*/ 79194 h 199208"/>
                <a:gd name="connsiteX59" fmla="*/ 58783 w 413112"/>
                <a:gd name="connsiteY59" fmla="*/ 80826 h 199208"/>
                <a:gd name="connsiteX60" fmla="*/ 70213 w 413112"/>
                <a:gd name="connsiteY60" fmla="*/ 79194 h 199208"/>
                <a:gd name="connsiteX61" fmla="*/ 70213 w 413112"/>
                <a:gd name="connsiteY61" fmla="*/ 79194 h 199208"/>
                <a:gd name="connsiteX62" fmla="*/ 66131 w 413112"/>
                <a:gd name="connsiteY62" fmla="*/ 79194 h 199208"/>
                <a:gd name="connsiteX63" fmla="*/ 65314 w 413112"/>
                <a:gd name="connsiteY63" fmla="*/ 78377 h 199208"/>
                <a:gd name="connsiteX64" fmla="*/ 65314 w 413112"/>
                <a:gd name="connsiteY64" fmla="*/ 76744 h 199208"/>
                <a:gd name="connsiteX65" fmla="*/ 66131 w 413112"/>
                <a:gd name="connsiteY65" fmla="*/ 75928 h 199208"/>
                <a:gd name="connsiteX66" fmla="*/ 67764 w 413112"/>
                <a:gd name="connsiteY66" fmla="*/ 75928 h 199208"/>
                <a:gd name="connsiteX67" fmla="*/ 70213 w 413112"/>
                <a:gd name="connsiteY67" fmla="*/ 75928 h 199208"/>
                <a:gd name="connsiteX68" fmla="*/ 71846 w 413112"/>
                <a:gd name="connsiteY68" fmla="*/ 76744 h 199208"/>
                <a:gd name="connsiteX69" fmla="*/ 70213 w 413112"/>
                <a:gd name="connsiteY69" fmla="*/ 79194 h 199208"/>
                <a:gd name="connsiteX70" fmla="*/ 70213 w 413112"/>
                <a:gd name="connsiteY70" fmla="*/ 79194 h 199208"/>
                <a:gd name="connsiteX71" fmla="*/ 3266 w 413112"/>
                <a:gd name="connsiteY71" fmla="*/ 62865 h 199208"/>
                <a:gd name="connsiteX72" fmla="*/ 2449 w 413112"/>
                <a:gd name="connsiteY72" fmla="*/ 63681 h 199208"/>
                <a:gd name="connsiteX73" fmla="*/ 816 w 413112"/>
                <a:gd name="connsiteY73" fmla="*/ 63681 h 199208"/>
                <a:gd name="connsiteX74" fmla="*/ 0 w 413112"/>
                <a:gd name="connsiteY74" fmla="*/ 63681 h 199208"/>
                <a:gd name="connsiteX75" fmla="*/ 0 w 413112"/>
                <a:gd name="connsiteY75" fmla="*/ 61232 h 199208"/>
                <a:gd name="connsiteX76" fmla="*/ 816 w 413112"/>
                <a:gd name="connsiteY76" fmla="*/ 60416 h 199208"/>
                <a:gd name="connsiteX77" fmla="*/ 1633 w 413112"/>
                <a:gd name="connsiteY77" fmla="*/ 61232 h 199208"/>
                <a:gd name="connsiteX78" fmla="*/ 3266 w 413112"/>
                <a:gd name="connsiteY78" fmla="*/ 62865 h 199208"/>
                <a:gd name="connsiteX79" fmla="*/ 382905 w 413112"/>
                <a:gd name="connsiteY79" fmla="*/ 10613 h 199208"/>
                <a:gd name="connsiteX80" fmla="*/ 382905 w 413112"/>
                <a:gd name="connsiteY80" fmla="*/ 10613 h 199208"/>
                <a:gd name="connsiteX81" fmla="*/ 384538 w 413112"/>
                <a:gd name="connsiteY81" fmla="*/ 10613 h 199208"/>
                <a:gd name="connsiteX82" fmla="*/ 386171 w 413112"/>
                <a:gd name="connsiteY82" fmla="*/ 9797 h 199208"/>
                <a:gd name="connsiteX83" fmla="*/ 386987 w 413112"/>
                <a:gd name="connsiteY83" fmla="*/ 8981 h 199208"/>
                <a:gd name="connsiteX84" fmla="*/ 386987 w 413112"/>
                <a:gd name="connsiteY84" fmla="*/ 8981 h 199208"/>
                <a:gd name="connsiteX85" fmla="*/ 390253 w 413112"/>
                <a:gd name="connsiteY85" fmla="*/ 8981 h 199208"/>
                <a:gd name="connsiteX86" fmla="*/ 391069 w 413112"/>
                <a:gd name="connsiteY86" fmla="*/ 8981 h 199208"/>
                <a:gd name="connsiteX87" fmla="*/ 391886 w 413112"/>
                <a:gd name="connsiteY87" fmla="*/ 8981 h 199208"/>
                <a:gd name="connsiteX88" fmla="*/ 393518 w 413112"/>
                <a:gd name="connsiteY88" fmla="*/ 9797 h 199208"/>
                <a:gd name="connsiteX89" fmla="*/ 395151 w 413112"/>
                <a:gd name="connsiteY89" fmla="*/ 9797 h 199208"/>
                <a:gd name="connsiteX90" fmla="*/ 397601 w 413112"/>
                <a:gd name="connsiteY90" fmla="*/ 8981 h 199208"/>
                <a:gd name="connsiteX91" fmla="*/ 398417 w 413112"/>
                <a:gd name="connsiteY91" fmla="*/ 8164 h 199208"/>
                <a:gd name="connsiteX92" fmla="*/ 398417 w 413112"/>
                <a:gd name="connsiteY92" fmla="*/ 7348 h 199208"/>
                <a:gd name="connsiteX93" fmla="*/ 398417 w 413112"/>
                <a:gd name="connsiteY93" fmla="*/ 6531 h 199208"/>
                <a:gd name="connsiteX94" fmla="*/ 398417 w 413112"/>
                <a:gd name="connsiteY94" fmla="*/ 6531 h 199208"/>
                <a:gd name="connsiteX95" fmla="*/ 399234 w 413112"/>
                <a:gd name="connsiteY95" fmla="*/ 6531 h 199208"/>
                <a:gd name="connsiteX96" fmla="*/ 400050 w 413112"/>
                <a:gd name="connsiteY96" fmla="*/ 6531 h 199208"/>
                <a:gd name="connsiteX97" fmla="*/ 400866 w 413112"/>
                <a:gd name="connsiteY97" fmla="*/ 6531 h 199208"/>
                <a:gd name="connsiteX98" fmla="*/ 403316 w 413112"/>
                <a:gd name="connsiteY98" fmla="*/ 6531 h 199208"/>
                <a:gd name="connsiteX99" fmla="*/ 404132 w 413112"/>
                <a:gd name="connsiteY99" fmla="*/ 5715 h 199208"/>
                <a:gd name="connsiteX100" fmla="*/ 404949 w 413112"/>
                <a:gd name="connsiteY100" fmla="*/ 5715 h 199208"/>
                <a:gd name="connsiteX101" fmla="*/ 405765 w 413112"/>
                <a:gd name="connsiteY101" fmla="*/ 6531 h 199208"/>
                <a:gd name="connsiteX102" fmla="*/ 407398 w 413112"/>
                <a:gd name="connsiteY102" fmla="*/ 6531 h 199208"/>
                <a:gd name="connsiteX103" fmla="*/ 408215 w 413112"/>
                <a:gd name="connsiteY103" fmla="*/ 7348 h 199208"/>
                <a:gd name="connsiteX104" fmla="*/ 408215 w 413112"/>
                <a:gd name="connsiteY104" fmla="*/ 8164 h 199208"/>
                <a:gd name="connsiteX105" fmla="*/ 408215 w 413112"/>
                <a:gd name="connsiteY105" fmla="*/ 9797 h 199208"/>
                <a:gd name="connsiteX106" fmla="*/ 408215 w 413112"/>
                <a:gd name="connsiteY106" fmla="*/ 11430 h 199208"/>
                <a:gd name="connsiteX107" fmla="*/ 408215 w 413112"/>
                <a:gd name="connsiteY107" fmla="*/ 12246 h 199208"/>
                <a:gd name="connsiteX108" fmla="*/ 409031 w 413112"/>
                <a:gd name="connsiteY108" fmla="*/ 12246 h 199208"/>
                <a:gd name="connsiteX109" fmla="*/ 410664 w 413112"/>
                <a:gd name="connsiteY109" fmla="*/ 12246 h 199208"/>
                <a:gd name="connsiteX110" fmla="*/ 412297 w 413112"/>
                <a:gd name="connsiteY110" fmla="*/ 13063 h 199208"/>
                <a:gd name="connsiteX111" fmla="*/ 413113 w 413112"/>
                <a:gd name="connsiteY111" fmla="*/ 13879 h 199208"/>
                <a:gd name="connsiteX112" fmla="*/ 413113 w 413112"/>
                <a:gd name="connsiteY112" fmla="*/ 14696 h 199208"/>
                <a:gd name="connsiteX113" fmla="*/ 413113 w 413112"/>
                <a:gd name="connsiteY113" fmla="*/ 15512 h 199208"/>
                <a:gd name="connsiteX114" fmla="*/ 412297 w 413112"/>
                <a:gd name="connsiteY114" fmla="*/ 15512 h 199208"/>
                <a:gd name="connsiteX115" fmla="*/ 411480 w 413112"/>
                <a:gd name="connsiteY115" fmla="*/ 17145 h 199208"/>
                <a:gd name="connsiteX116" fmla="*/ 409847 w 413112"/>
                <a:gd name="connsiteY116" fmla="*/ 18778 h 199208"/>
                <a:gd name="connsiteX117" fmla="*/ 407398 w 413112"/>
                <a:gd name="connsiteY117" fmla="*/ 20411 h 199208"/>
                <a:gd name="connsiteX118" fmla="*/ 404949 w 413112"/>
                <a:gd name="connsiteY118" fmla="*/ 22044 h 199208"/>
                <a:gd name="connsiteX119" fmla="*/ 403316 w 413112"/>
                <a:gd name="connsiteY119" fmla="*/ 24493 h 199208"/>
                <a:gd name="connsiteX120" fmla="*/ 401683 w 413112"/>
                <a:gd name="connsiteY120" fmla="*/ 25309 h 199208"/>
                <a:gd name="connsiteX121" fmla="*/ 400866 w 413112"/>
                <a:gd name="connsiteY121" fmla="*/ 26126 h 199208"/>
                <a:gd name="connsiteX122" fmla="*/ 400866 w 413112"/>
                <a:gd name="connsiteY122" fmla="*/ 26942 h 199208"/>
                <a:gd name="connsiteX123" fmla="*/ 401683 w 413112"/>
                <a:gd name="connsiteY123" fmla="*/ 29391 h 199208"/>
                <a:gd name="connsiteX124" fmla="*/ 401683 w 413112"/>
                <a:gd name="connsiteY124" fmla="*/ 31841 h 199208"/>
                <a:gd name="connsiteX125" fmla="*/ 401683 w 413112"/>
                <a:gd name="connsiteY125" fmla="*/ 34290 h 199208"/>
                <a:gd name="connsiteX126" fmla="*/ 401683 w 413112"/>
                <a:gd name="connsiteY126" fmla="*/ 35106 h 199208"/>
                <a:gd name="connsiteX127" fmla="*/ 401683 w 413112"/>
                <a:gd name="connsiteY127" fmla="*/ 38372 h 199208"/>
                <a:gd name="connsiteX128" fmla="*/ 401683 w 413112"/>
                <a:gd name="connsiteY128" fmla="*/ 39188 h 199208"/>
                <a:gd name="connsiteX129" fmla="*/ 401683 w 413112"/>
                <a:gd name="connsiteY129" fmla="*/ 40005 h 199208"/>
                <a:gd name="connsiteX130" fmla="*/ 402499 w 413112"/>
                <a:gd name="connsiteY130" fmla="*/ 40821 h 199208"/>
                <a:gd name="connsiteX131" fmla="*/ 402499 w 413112"/>
                <a:gd name="connsiteY131" fmla="*/ 41638 h 199208"/>
                <a:gd name="connsiteX132" fmla="*/ 401683 w 413112"/>
                <a:gd name="connsiteY132" fmla="*/ 42454 h 199208"/>
                <a:gd name="connsiteX133" fmla="*/ 400050 w 413112"/>
                <a:gd name="connsiteY133" fmla="*/ 43271 h 199208"/>
                <a:gd name="connsiteX134" fmla="*/ 399234 w 413112"/>
                <a:gd name="connsiteY134" fmla="*/ 44087 h 199208"/>
                <a:gd name="connsiteX135" fmla="*/ 399234 w 413112"/>
                <a:gd name="connsiteY135" fmla="*/ 44904 h 199208"/>
                <a:gd name="connsiteX136" fmla="*/ 399234 w 413112"/>
                <a:gd name="connsiteY136" fmla="*/ 45720 h 199208"/>
                <a:gd name="connsiteX137" fmla="*/ 400866 w 413112"/>
                <a:gd name="connsiteY137" fmla="*/ 47353 h 199208"/>
                <a:gd name="connsiteX138" fmla="*/ 400866 w 413112"/>
                <a:gd name="connsiteY138" fmla="*/ 48169 h 199208"/>
                <a:gd name="connsiteX139" fmla="*/ 400866 w 413112"/>
                <a:gd name="connsiteY139" fmla="*/ 49802 h 199208"/>
                <a:gd name="connsiteX140" fmla="*/ 400050 w 413112"/>
                <a:gd name="connsiteY140" fmla="*/ 53068 h 199208"/>
                <a:gd name="connsiteX141" fmla="*/ 399234 w 413112"/>
                <a:gd name="connsiteY141" fmla="*/ 54701 h 199208"/>
                <a:gd name="connsiteX142" fmla="*/ 399234 w 413112"/>
                <a:gd name="connsiteY142" fmla="*/ 54701 h 199208"/>
                <a:gd name="connsiteX143" fmla="*/ 398417 w 413112"/>
                <a:gd name="connsiteY143" fmla="*/ 55517 h 199208"/>
                <a:gd name="connsiteX144" fmla="*/ 392702 w 413112"/>
                <a:gd name="connsiteY144" fmla="*/ 55517 h 199208"/>
                <a:gd name="connsiteX145" fmla="*/ 391069 w 413112"/>
                <a:gd name="connsiteY145" fmla="*/ 55517 h 199208"/>
                <a:gd name="connsiteX146" fmla="*/ 391069 w 413112"/>
                <a:gd name="connsiteY146" fmla="*/ 55517 h 199208"/>
                <a:gd name="connsiteX147" fmla="*/ 392702 w 413112"/>
                <a:gd name="connsiteY147" fmla="*/ 57966 h 199208"/>
                <a:gd name="connsiteX148" fmla="*/ 394335 w 413112"/>
                <a:gd name="connsiteY148" fmla="*/ 59599 h 199208"/>
                <a:gd name="connsiteX149" fmla="*/ 395151 w 413112"/>
                <a:gd name="connsiteY149" fmla="*/ 59599 h 199208"/>
                <a:gd name="connsiteX150" fmla="*/ 395968 w 413112"/>
                <a:gd name="connsiteY150" fmla="*/ 62048 h 199208"/>
                <a:gd name="connsiteX151" fmla="*/ 398417 w 413112"/>
                <a:gd name="connsiteY151" fmla="*/ 66131 h 199208"/>
                <a:gd name="connsiteX152" fmla="*/ 400866 w 413112"/>
                <a:gd name="connsiteY152" fmla="*/ 66947 h 199208"/>
                <a:gd name="connsiteX153" fmla="*/ 401683 w 413112"/>
                <a:gd name="connsiteY153" fmla="*/ 67763 h 199208"/>
                <a:gd name="connsiteX154" fmla="*/ 401683 w 413112"/>
                <a:gd name="connsiteY154" fmla="*/ 69396 h 199208"/>
                <a:gd name="connsiteX155" fmla="*/ 400866 w 413112"/>
                <a:gd name="connsiteY155" fmla="*/ 71029 h 199208"/>
                <a:gd name="connsiteX156" fmla="*/ 399234 w 413112"/>
                <a:gd name="connsiteY156" fmla="*/ 72662 h 199208"/>
                <a:gd name="connsiteX157" fmla="*/ 397601 w 413112"/>
                <a:gd name="connsiteY157" fmla="*/ 73479 h 199208"/>
                <a:gd name="connsiteX158" fmla="*/ 396784 w 413112"/>
                <a:gd name="connsiteY158" fmla="*/ 74295 h 199208"/>
                <a:gd name="connsiteX159" fmla="*/ 396784 w 413112"/>
                <a:gd name="connsiteY159" fmla="*/ 75928 h 199208"/>
                <a:gd name="connsiteX160" fmla="*/ 396784 w 413112"/>
                <a:gd name="connsiteY160" fmla="*/ 77561 h 199208"/>
                <a:gd name="connsiteX161" fmla="*/ 395968 w 413112"/>
                <a:gd name="connsiteY161" fmla="*/ 79194 h 199208"/>
                <a:gd name="connsiteX162" fmla="*/ 395968 w 413112"/>
                <a:gd name="connsiteY162" fmla="*/ 80010 h 199208"/>
                <a:gd name="connsiteX163" fmla="*/ 400050 w 413112"/>
                <a:gd name="connsiteY163" fmla="*/ 85725 h 199208"/>
                <a:gd name="connsiteX164" fmla="*/ 402499 w 413112"/>
                <a:gd name="connsiteY164" fmla="*/ 85725 h 199208"/>
                <a:gd name="connsiteX165" fmla="*/ 402499 w 413112"/>
                <a:gd name="connsiteY165" fmla="*/ 85725 h 199208"/>
                <a:gd name="connsiteX166" fmla="*/ 402499 w 413112"/>
                <a:gd name="connsiteY166" fmla="*/ 87358 h 199208"/>
                <a:gd name="connsiteX167" fmla="*/ 401683 w 413112"/>
                <a:gd name="connsiteY167" fmla="*/ 88991 h 199208"/>
                <a:gd name="connsiteX168" fmla="*/ 400866 w 413112"/>
                <a:gd name="connsiteY168" fmla="*/ 88991 h 199208"/>
                <a:gd name="connsiteX169" fmla="*/ 399234 w 413112"/>
                <a:gd name="connsiteY169" fmla="*/ 89807 h 199208"/>
                <a:gd name="connsiteX170" fmla="*/ 397601 w 413112"/>
                <a:gd name="connsiteY170" fmla="*/ 92256 h 199208"/>
                <a:gd name="connsiteX171" fmla="*/ 395968 w 413112"/>
                <a:gd name="connsiteY171" fmla="*/ 94706 h 199208"/>
                <a:gd name="connsiteX172" fmla="*/ 395151 w 413112"/>
                <a:gd name="connsiteY172" fmla="*/ 95522 h 199208"/>
                <a:gd name="connsiteX173" fmla="*/ 394335 w 413112"/>
                <a:gd name="connsiteY173" fmla="*/ 98788 h 199208"/>
                <a:gd name="connsiteX174" fmla="*/ 394335 w 413112"/>
                <a:gd name="connsiteY174" fmla="*/ 100421 h 199208"/>
                <a:gd name="connsiteX175" fmla="*/ 395151 w 413112"/>
                <a:gd name="connsiteY175" fmla="*/ 102054 h 199208"/>
                <a:gd name="connsiteX176" fmla="*/ 395968 w 413112"/>
                <a:gd name="connsiteY176" fmla="*/ 106952 h 199208"/>
                <a:gd name="connsiteX177" fmla="*/ 394335 w 413112"/>
                <a:gd name="connsiteY177" fmla="*/ 106952 h 199208"/>
                <a:gd name="connsiteX178" fmla="*/ 388620 w 413112"/>
                <a:gd name="connsiteY178" fmla="*/ 110218 h 199208"/>
                <a:gd name="connsiteX179" fmla="*/ 386987 w 413112"/>
                <a:gd name="connsiteY179" fmla="*/ 110218 h 199208"/>
                <a:gd name="connsiteX180" fmla="*/ 383722 w 413112"/>
                <a:gd name="connsiteY180" fmla="*/ 108585 h 199208"/>
                <a:gd name="connsiteX181" fmla="*/ 378007 w 413112"/>
                <a:gd name="connsiteY181" fmla="*/ 107769 h 199208"/>
                <a:gd name="connsiteX182" fmla="*/ 376374 w 413112"/>
                <a:gd name="connsiteY182" fmla="*/ 106952 h 199208"/>
                <a:gd name="connsiteX183" fmla="*/ 373924 w 413112"/>
                <a:gd name="connsiteY183" fmla="*/ 107769 h 199208"/>
                <a:gd name="connsiteX184" fmla="*/ 372291 w 413112"/>
                <a:gd name="connsiteY184" fmla="*/ 107769 h 199208"/>
                <a:gd name="connsiteX185" fmla="*/ 370659 w 413112"/>
                <a:gd name="connsiteY185" fmla="*/ 109401 h 199208"/>
                <a:gd name="connsiteX186" fmla="*/ 369842 w 413112"/>
                <a:gd name="connsiteY186" fmla="*/ 109401 h 199208"/>
                <a:gd name="connsiteX187" fmla="*/ 370659 w 413112"/>
                <a:gd name="connsiteY187" fmla="*/ 106952 h 199208"/>
                <a:gd name="connsiteX188" fmla="*/ 372291 w 413112"/>
                <a:gd name="connsiteY188" fmla="*/ 101237 h 199208"/>
                <a:gd name="connsiteX189" fmla="*/ 372291 w 413112"/>
                <a:gd name="connsiteY189" fmla="*/ 97971 h 199208"/>
                <a:gd name="connsiteX190" fmla="*/ 373108 w 413112"/>
                <a:gd name="connsiteY190" fmla="*/ 94706 h 199208"/>
                <a:gd name="connsiteX191" fmla="*/ 372291 w 413112"/>
                <a:gd name="connsiteY191" fmla="*/ 91440 h 199208"/>
                <a:gd name="connsiteX192" fmla="*/ 371475 w 413112"/>
                <a:gd name="connsiteY192" fmla="*/ 89807 h 199208"/>
                <a:gd name="connsiteX193" fmla="*/ 373108 w 413112"/>
                <a:gd name="connsiteY193" fmla="*/ 84909 h 199208"/>
                <a:gd name="connsiteX194" fmla="*/ 373108 w 413112"/>
                <a:gd name="connsiteY194" fmla="*/ 82459 h 199208"/>
                <a:gd name="connsiteX195" fmla="*/ 372291 w 413112"/>
                <a:gd name="connsiteY195" fmla="*/ 79194 h 199208"/>
                <a:gd name="connsiteX196" fmla="*/ 375557 w 413112"/>
                <a:gd name="connsiteY196" fmla="*/ 80010 h 199208"/>
                <a:gd name="connsiteX197" fmla="*/ 374741 w 413112"/>
                <a:gd name="connsiteY197" fmla="*/ 78377 h 199208"/>
                <a:gd name="connsiteX198" fmla="*/ 373924 w 413112"/>
                <a:gd name="connsiteY198" fmla="*/ 77561 h 199208"/>
                <a:gd name="connsiteX199" fmla="*/ 373108 w 413112"/>
                <a:gd name="connsiteY199" fmla="*/ 77561 h 199208"/>
                <a:gd name="connsiteX200" fmla="*/ 372291 w 413112"/>
                <a:gd name="connsiteY200" fmla="*/ 77561 h 199208"/>
                <a:gd name="connsiteX201" fmla="*/ 369026 w 413112"/>
                <a:gd name="connsiteY201" fmla="*/ 78377 h 199208"/>
                <a:gd name="connsiteX202" fmla="*/ 367393 w 413112"/>
                <a:gd name="connsiteY202" fmla="*/ 78377 h 199208"/>
                <a:gd name="connsiteX203" fmla="*/ 366576 w 413112"/>
                <a:gd name="connsiteY203" fmla="*/ 78377 h 199208"/>
                <a:gd name="connsiteX204" fmla="*/ 366576 w 413112"/>
                <a:gd name="connsiteY204" fmla="*/ 76744 h 199208"/>
                <a:gd name="connsiteX205" fmla="*/ 365760 w 413112"/>
                <a:gd name="connsiteY205" fmla="*/ 74295 h 199208"/>
                <a:gd name="connsiteX206" fmla="*/ 366576 w 413112"/>
                <a:gd name="connsiteY206" fmla="*/ 73479 h 199208"/>
                <a:gd name="connsiteX207" fmla="*/ 368209 w 413112"/>
                <a:gd name="connsiteY207" fmla="*/ 73479 h 199208"/>
                <a:gd name="connsiteX208" fmla="*/ 369026 w 413112"/>
                <a:gd name="connsiteY208" fmla="*/ 72662 h 199208"/>
                <a:gd name="connsiteX209" fmla="*/ 369842 w 413112"/>
                <a:gd name="connsiteY209" fmla="*/ 71846 h 199208"/>
                <a:gd name="connsiteX210" fmla="*/ 369842 w 413112"/>
                <a:gd name="connsiteY210" fmla="*/ 69396 h 199208"/>
                <a:gd name="connsiteX211" fmla="*/ 370659 w 413112"/>
                <a:gd name="connsiteY211" fmla="*/ 67763 h 199208"/>
                <a:gd name="connsiteX212" fmla="*/ 373108 w 413112"/>
                <a:gd name="connsiteY212" fmla="*/ 66131 h 199208"/>
                <a:gd name="connsiteX213" fmla="*/ 371475 w 413112"/>
                <a:gd name="connsiteY213" fmla="*/ 66131 h 199208"/>
                <a:gd name="connsiteX214" fmla="*/ 369842 w 413112"/>
                <a:gd name="connsiteY214" fmla="*/ 66947 h 199208"/>
                <a:gd name="connsiteX215" fmla="*/ 367393 w 413112"/>
                <a:gd name="connsiteY215" fmla="*/ 71029 h 199208"/>
                <a:gd name="connsiteX216" fmla="*/ 366576 w 413112"/>
                <a:gd name="connsiteY216" fmla="*/ 72662 h 199208"/>
                <a:gd name="connsiteX217" fmla="*/ 364943 w 413112"/>
                <a:gd name="connsiteY217" fmla="*/ 73479 h 199208"/>
                <a:gd name="connsiteX218" fmla="*/ 363311 w 413112"/>
                <a:gd name="connsiteY218" fmla="*/ 73479 h 199208"/>
                <a:gd name="connsiteX219" fmla="*/ 362494 w 413112"/>
                <a:gd name="connsiteY219" fmla="*/ 73479 h 199208"/>
                <a:gd name="connsiteX220" fmla="*/ 361678 w 413112"/>
                <a:gd name="connsiteY220" fmla="*/ 72662 h 199208"/>
                <a:gd name="connsiteX221" fmla="*/ 361678 w 413112"/>
                <a:gd name="connsiteY221" fmla="*/ 71029 h 199208"/>
                <a:gd name="connsiteX222" fmla="*/ 361678 w 413112"/>
                <a:gd name="connsiteY222" fmla="*/ 70213 h 199208"/>
                <a:gd name="connsiteX223" fmla="*/ 362494 w 413112"/>
                <a:gd name="connsiteY223" fmla="*/ 67763 h 199208"/>
                <a:gd name="connsiteX224" fmla="*/ 362494 w 413112"/>
                <a:gd name="connsiteY224" fmla="*/ 64498 h 199208"/>
                <a:gd name="connsiteX225" fmla="*/ 363311 w 413112"/>
                <a:gd name="connsiteY225" fmla="*/ 61232 h 199208"/>
                <a:gd name="connsiteX226" fmla="*/ 363311 w 413112"/>
                <a:gd name="connsiteY226" fmla="*/ 60416 h 199208"/>
                <a:gd name="connsiteX227" fmla="*/ 363311 w 413112"/>
                <a:gd name="connsiteY227" fmla="*/ 59599 h 199208"/>
                <a:gd name="connsiteX228" fmla="*/ 364127 w 413112"/>
                <a:gd name="connsiteY228" fmla="*/ 58783 h 199208"/>
                <a:gd name="connsiteX229" fmla="*/ 364943 w 413112"/>
                <a:gd name="connsiteY229" fmla="*/ 57966 h 199208"/>
                <a:gd name="connsiteX230" fmla="*/ 366576 w 413112"/>
                <a:gd name="connsiteY230" fmla="*/ 55517 h 199208"/>
                <a:gd name="connsiteX231" fmla="*/ 369026 w 413112"/>
                <a:gd name="connsiteY231" fmla="*/ 49802 h 199208"/>
                <a:gd name="connsiteX232" fmla="*/ 371475 w 413112"/>
                <a:gd name="connsiteY232" fmla="*/ 43271 h 199208"/>
                <a:gd name="connsiteX233" fmla="*/ 371475 w 413112"/>
                <a:gd name="connsiteY233" fmla="*/ 42454 h 199208"/>
                <a:gd name="connsiteX234" fmla="*/ 370659 w 413112"/>
                <a:gd name="connsiteY234" fmla="*/ 41638 h 199208"/>
                <a:gd name="connsiteX235" fmla="*/ 370659 w 413112"/>
                <a:gd name="connsiteY235" fmla="*/ 40005 h 199208"/>
                <a:gd name="connsiteX236" fmla="*/ 372291 w 413112"/>
                <a:gd name="connsiteY236" fmla="*/ 32657 h 199208"/>
                <a:gd name="connsiteX237" fmla="*/ 373108 w 413112"/>
                <a:gd name="connsiteY237" fmla="*/ 31841 h 199208"/>
                <a:gd name="connsiteX238" fmla="*/ 373924 w 413112"/>
                <a:gd name="connsiteY238" fmla="*/ 29391 h 199208"/>
                <a:gd name="connsiteX239" fmla="*/ 373924 w 413112"/>
                <a:gd name="connsiteY239" fmla="*/ 26126 h 199208"/>
                <a:gd name="connsiteX240" fmla="*/ 373924 w 413112"/>
                <a:gd name="connsiteY240" fmla="*/ 23676 h 199208"/>
                <a:gd name="connsiteX241" fmla="*/ 373924 w 413112"/>
                <a:gd name="connsiteY241" fmla="*/ 22044 h 199208"/>
                <a:gd name="connsiteX242" fmla="*/ 373924 w 413112"/>
                <a:gd name="connsiteY242" fmla="*/ 20411 h 199208"/>
                <a:gd name="connsiteX243" fmla="*/ 373108 w 413112"/>
                <a:gd name="connsiteY243" fmla="*/ 17961 h 199208"/>
                <a:gd name="connsiteX244" fmla="*/ 372291 w 413112"/>
                <a:gd name="connsiteY244" fmla="*/ 12246 h 199208"/>
                <a:gd name="connsiteX245" fmla="*/ 372291 w 413112"/>
                <a:gd name="connsiteY245" fmla="*/ 10613 h 199208"/>
                <a:gd name="connsiteX246" fmla="*/ 373108 w 413112"/>
                <a:gd name="connsiteY246" fmla="*/ 9797 h 199208"/>
                <a:gd name="connsiteX247" fmla="*/ 371475 w 413112"/>
                <a:gd name="connsiteY247" fmla="*/ 9797 h 199208"/>
                <a:gd name="connsiteX248" fmla="*/ 370659 w 413112"/>
                <a:gd name="connsiteY248" fmla="*/ 8164 h 199208"/>
                <a:gd name="connsiteX249" fmla="*/ 370659 w 413112"/>
                <a:gd name="connsiteY249" fmla="*/ 6531 h 199208"/>
                <a:gd name="connsiteX250" fmla="*/ 372291 w 413112"/>
                <a:gd name="connsiteY250" fmla="*/ 4082 h 199208"/>
                <a:gd name="connsiteX251" fmla="*/ 373924 w 413112"/>
                <a:gd name="connsiteY251" fmla="*/ 2449 h 199208"/>
                <a:gd name="connsiteX252" fmla="*/ 375557 w 413112"/>
                <a:gd name="connsiteY252" fmla="*/ 1633 h 199208"/>
                <a:gd name="connsiteX253" fmla="*/ 376374 w 413112"/>
                <a:gd name="connsiteY253" fmla="*/ 1633 h 199208"/>
                <a:gd name="connsiteX254" fmla="*/ 379640 w 413112"/>
                <a:gd name="connsiteY254" fmla="*/ 816 h 199208"/>
                <a:gd name="connsiteX255" fmla="*/ 380456 w 413112"/>
                <a:gd name="connsiteY255" fmla="*/ 0 h 199208"/>
                <a:gd name="connsiteX256" fmla="*/ 381272 w 413112"/>
                <a:gd name="connsiteY256" fmla="*/ 0 h 199208"/>
                <a:gd name="connsiteX257" fmla="*/ 381272 w 413112"/>
                <a:gd name="connsiteY257" fmla="*/ 816 h 199208"/>
                <a:gd name="connsiteX258" fmla="*/ 382089 w 413112"/>
                <a:gd name="connsiteY258" fmla="*/ 1633 h 199208"/>
                <a:gd name="connsiteX259" fmla="*/ 382905 w 413112"/>
                <a:gd name="connsiteY259" fmla="*/ 2449 h 199208"/>
                <a:gd name="connsiteX260" fmla="*/ 382905 w 413112"/>
                <a:gd name="connsiteY260" fmla="*/ 3266 h 199208"/>
                <a:gd name="connsiteX261" fmla="*/ 381272 w 413112"/>
                <a:gd name="connsiteY261" fmla="*/ 4898 h 199208"/>
                <a:gd name="connsiteX262" fmla="*/ 381272 w 413112"/>
                <a:gd name="connsiteY262" fmla="*/ 5715 h 199208"/>
                <a:gd name="connsiteX263" fmla="*/ 382905 w 413112"/>
                <a:gd name="connsiteY263" fmla="*/ 10613 h 199208"/>
                <a:gd name="connsiteX264" fmla="*/ 382905 w 413112"/>
                <a:gd name="connsiteY264" fmla="*/ 10613 h 1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Lst>
              <a:rect l="l" t="t" r="r" b="b"/>
              <a:pathLst>
                <a:path w="413112" h="199208">
                  <a:moveTo>
                    <a:pt x="234315" y="195943"/>
                  </a:moveTo>
                  <a:lnTo>
                    <a:pt x="236764" y="196759"/>
                  </a:lnTo>
                  <a:lnTo>
                    <a:pt x="239214" y="195943"/>
                  </a:lnTo>
                  <a:lnTo>
                    <a:pt x="241663" y="197576"/>
                  </a:lnTo>
                  <a:lnTo>
                    <a:pt x="243296" y="197576"/>
                  </a:lnTo>
                  <a:lnTo>
                    <a:pt x="242479" y="198392"/>
                  </a:lnTo>
                  <a:lnTo>
                    <a:pt x="241663" y="199209"/>
                  </a:lnTo>
                  <a:lnTo>
                    <a:pt x="238397" y="199209"/>
                  </a:lnTo>
                  <a:lnTo>
                    <a:pt x="235948" y="198392"/>
                  </a:lnTo>
                  <a:lnTo>
                    <a:pt x="235132" y="197576"/>
                  </a:lnTo>
                  <a:lnTo>
                    <a:pt x="235132" y="196759"/>
                  </a:lnTo>
                  <a:lnTo>
                    <a:pt x="234315" y="195943"/>
                  </a:lnTo>
                  <a:close/>
                  <a:moveTo>
                    <a:pt x="104503" y="114300"/>
                  </a:moveTo>
                  <a:lnTo>
                    <a:pt x="104503" y="114300"/>
                  </a:lnTo>
                  <a:lnTo>
                    <a:pt x="103687" y="114300"/>
                  </a:lnTo>
                  <a:lnTo>
                    <a:pt x="102870" y="114300"/>
                  </a:lnTo>
                  <a:lnTo>
                    <a:pt x="102054" y="113484"/>
                  </a:lnTo>
                  <a:lnTo>
                    <a:pt x="102870" y="112667"/>
                  </a:lnTo>
                  <a:lnTo>
                    <a:pt x="104503" y="112667"/>
                  </a:lnTo>
                  <a:lnTo>
                    <a:pt x="105319" y="113484"/>
                  </a:lnTo>
                  <a:lnTo>
                    <a:pt x="104503" y="114300"/>
                  </a:lnTo>
                  <a:close/>
                  <a:moveTo>
                    <a:pt x="93889" y="95522"/>
                  </a:moveTo>
                  <a:lnTo>
                    <a:pt x="94706" y="95522"/>
                  </a:lnTo>
                  <a:lnTo>
                    <a:pt x="99604" y="95522"/>
                  </a:lnTo>
                  <a:lnTo>
                    <a:pt x="101237" y="95522"/>
                  </a:lnTo>
                  <a:lnTo>
                    <a:pt x="101237" y="97155"/>
                  </a:lnTo>
                  <a:lnTo>
                    <a:pt x="100421" y="97971"/>
                  </a:lnTo>
                  <a:lnTo>
                    <a:pt x="97155" y="98788"/>
                  </a:lnTo>
                  <a:lnTo>
                    <a:pt x="92257" y="97971"/>
                  </a:lnTo>
                  <a:lnTo>
                    <a:pt x="90624" y="96338"/>
                  </a:lnTo>
                  <a:lnTo>
                    <a:pt x="90624" y="95522"/>
                  </a:lnTo>
                  <a:lnTo>
                    <a:pt x="90624" y="94706"/>
                  </a:lnTo>
                  <a:lnTo>
                    <a:pt x="91440" y="94706"/>
                  </a:lnTo>
                  <a:lnTo>
                    <a:pt x="93889" y="95522"/>
                  </a:lnTo>
                  <a:close/>
                  <a:moveTo>
                    <a:pt x="53068" y="83276"/>
                  </a:moveTo>
                  <a:lnTo>
                    <a:pt x="54701" y="84092"/>
                  </a:lnTo>
                  <a:lnTo>
                    <a:pt x="52251" y="84092"/>
                  </a:lnTo>
                  <a:lnTo>
                    <a:pt x="51435" y="84909"/>
                  </a:lnTo>
                  <a:lnTo>
                    <a:pt x="49802" y="84092"/>
                  </a:lnTo>
                  <a:lnTo>
                    <a:pt x="48169" y="84092"/>
                  </a:lnTo>
                  <a:lnTo>
                    <a:pt x="46537" y="83276"/>
                  </a:lnTo>
                  <a:lnTo>
                    <a:pt x="46537" y="82459"/>
                  </a:lnTo>
                  <a:lnTo>
                    <a:pt x="47353" y="81643"/>
                  </a:lnTo>
                  <a:lnTo>
                    <a:pt x="48986" y="81643"/>
                  </a:lnTo>
                  <a:lnTo>
                    <a:pt x="53068" y="83276"/>
                  </a:lnTo>
                  <a:close/>
                  <a:moveTo>
                    <a:pt x="44904" y="81643"/>
                  </a:moveTo>
                  <a:lnTo>
                    <a:pt x="43271" y="81643"/>
                  </a:lnTo>
                  <a:lnTo>
                    <a:pt x="41638" y="80010"/>
                  </a:lnTo>
                  <a:lnTo>
                    <a:pt x="44087" y="79194"/>
                  </a:lnTo>
                  <a:lnTo>
                    <a:pt x="44904" y="80010"/>
                  </a:lnTo>
                  <a:lnTo>
                    <a:pt x="45720" y="80826"/>
                  </a:lnTo>
                  <a:lnTo>
                    <a:pt x="44904" y="81643"/>
                  </a:lnTo>
                  <a:lnTo>
                    <a:pt x="44904" y="81643"/>
                  </a:lnTo>
                  <a:close/>
                  <a:moveTo>
                    <a:pt x="58783" y="80826"/>
                  </a:moveTo>
                  <a:lnTo>
                    <a:pt x="58783" y="80826"/>
                  </a:lnTo>
                  <a:lnTo>
                    <a:pt x="53884" y="79194"/>
                  </a:lnTo>
                  <a:lnTo>
                    <a:pt x="52251" y="78377"/>
                  </a:lnTo>
                  <a:lnTo>
                    <a:pt x="49802" y="76744"/>
                  </a:lnTo>
                  <a:lnTo>
                    <a:pt x="55517" y="79194"/>
                  </a:lnTo>
                  <a:lnTo>
                    <a:pt x="58783" y="80826"/>
                  </a:lnTo>
                  <a:close/>
                  <a:moveTo>
                    <a:pt x="70213" y="79194"/>
                  </a:moveTo>
                  <a:lnTo>
                    <a:pt x="70213" y="79194"/>
                  </a:lnTo>
                  <a:lnTo>
                    <a:pt x="66131" y="79194"/>
                  </a:lnTo>
                  <a:lnTo>
                    <a:pt x="65314" y="78377"/>
                  </a:lnTo>
                  <a:lnTo>
                    <a:pt x="65314" y="76744"/>
                  </a:lnTo>
                  <a:lnTo>
                    <a:pt x="66131" y="75928"/>
                  </a:lnTo>
                  <a:lnTo>
                    <a:pt x="67764" y="75928"/>
                  </a:lnTo>
                  <a:lnTo>
                    <a:pt x="70213" y="75928"/>
                  </a:lnTo>
                  <a:lnTo>
                    <a:pt x="71846" y="76744"/>
                  </a:lnTo>
                  <a:lnTo>
                    <a:pt x="70213" y="79194"/>
                  </a:lnTo>
                  <a:lnTo>
                    <a:pt x="70213" y="79194"/>
                  </a:lnTo>
                  <a:close/>
                  <a:moveTo>
                    <a:pt x="3266" y="62865"/>
                  </a:moveTo>
                  <a:lnTo>
                    <a:pt x="2449" y="63681"/>
                  </a:lnTo>
                  <a:lnTo>
                    <a:pt x="816" y="63681"/>
                  </a:lnTo>
                  <a:lnTo>
                    <a:pt x="0" y="63681"/>
                  </a:lnTo>
                  <a:lnTo>
                    <a:pt x="0" y="61232"/>
                  </a:lnTo>
                  <a:lnTo>
                    <a:pt x="816" y="60416"/>
                  </a:lnTo>
                  <a:lnTo>
                    <a:pt x="1633" y="61232"/>
                  </a:lnTo>
                  <a:lnTo>
                    <a:pt x="3266" y="62865"/>
                  </a:lnTo>
                  <a:close/>
                  <a:moveTo>
                    <a:pt x="382905" y="10613"/>
                  </a:moveTo>
                  <a:lnTo>
                    <a:pt x="382905" y="10613"/>
                  </a:lnTo>
                  <a:lnTo>
                    <a:pt x="384538" y="10613"/>
                  </a:lnTo>
                  <a:lnTo>
                    <a:pt x="386171" y="9797"/>
                  </a:lnTo>
                  <a:lnTo>
                    <a:pt x="386987" y="8981"/>
                  </a:lnTo>
                  <a:lnTo>
                    <a:pt x="386987" y="8981"/>
                  </a:lnTo>
                  <a:lnTo>
                    <a:pt x="390253" y="8981"/>
                  </a:lnTo>
                  <a:lnTo>
                    <a:pt x="391069" y="8981"/>
                  </a:lnTo>
                  <a:lnTo>
                    <a:pt x="391886" y="8981"/>
                  </a:lnTo>
                  <a:lnTo>
                    <a:pt x="393518" y="9797"/>
                  </a:lnTo>
                  <a:lnTo>
                    <a:pt x="395151" y="9797"/>
                  </a:lnTo>
                  <a:lnTo>
                    <a:pt x="397601" y="8981"/>
                  </a:lnTo>
                  <a:lnTo>
                    <a:pt x="398417" y="8164"/>
                  </a:lnTo>
                  <a:lnTo>
                    <a:pt x="398417" y="7348"/>
                  </a:lnTo>
                  <a:lnTo>
                    <a:pt x="398417" y="6531"/>
                  </a:lnTo>
                  <a:lnTo>
                    <a:pt x="398417" y="6531"/>
                  </a:lnTo>
                  <a:lnTo>
                    <a:pt x="399234" y="6531"/>
                  </a:lnTo>
                  <a:lnTo>
                    <a:pt x="400050" y="6531"/>
                  </a:lnTo>
                  <a:lnTo>
                    <a:pt x="400866" y="6531"/>
                  </a:lnTo>
                  <a:lnTo>
                    <a:pt x="403316" y="6531"/>
                  </a:lnTo>
                  <a:lnTo>
                    <a:pt x="404132" y="5715"/>
                  </a:lnTo>
                  <a:lnTo>
                    <a:pt x="404949" y="5715"/>
                  </a:lnTo>
                  <a:lnTo>
                    <a:pt x="405765" y="6531"/>
                  </a:lnTo>
                  <a:lnTo>
                    <a:pt x="407398" y="6531"/>
                  </a:lnTo>
                  <a:lnTo>
                    <a:pt x="408215" y="7348"/>
                  </a:lnTo>
                  <a:lnTo>
                    <a:pt x="408215" y="8164"/>
                  </a:lnTo>
                  <a:lnTo>
                    <a:pt x="408215" y="9797"/>
                  </a:lnTo>
                  <a:lnTo>
                    <a:pt x="408215" y="11430"/>
                  </a:lnTo>
                  <a:lnTo>
                    <a:pt x="408215" y="12246"/>
                  </a:lnTo>
                  <a:lnTo>
                    <a:pt x="409031" y="12246"/>
                  </a:lnTo>
                  <a:lnTo>
                    <a:pt x="410664" y="12246"/>
                  </a:lnTo>
                  <a:lnTo>
                    <a:pt x="412297" y="13063"/>
                  </a:lnTo>
                  <a:lnTo>
                    <a:pt x="413113" y="13879"/>
                  </a:lnTo>
                  <a:lnTo>
                    <a:pt x="413113" y="14696"/>
                  </a:lnTo>
                  <a:lnTo>
                    <a:pt x="413113" y="15512"/>
                  </a:lnTo>
                  <a:lnTo>
                    <a:pt x="412297" y="15512"/>
                  </a:lnTo>
                  <a:lnTo>
                    <a:pt x="411480" y="17145"/>
                  </a:lnTo>
                  <a:lnTo>
                    <a:pt x="409847" y="18778"/>
                  </a:lnTo>
                  <a:lnTo>
                    <a:pt x="407398" y="20411"/>
                  </a:lnTo>
                  <a:lnTo>
                    <a:pt x="404949" y="22044"/>
                  </a:lnTo>
                  <a:lnTo>
                    <a:pt x="403316" y="24493"/>
                  </a:lnTo>
                  <a:lnTo>
                    <a:pt x="401683" y="25309"/>
                  </a:lnTo>
                  <a:lnTo>
                    <a:pt x="400866" y="26126"/>
                  </a:lnTo>
                  <a:lnTo>
                    <a:pt x="400866" y="26942"/>
                  </a:lnTo>
                  <a:lnTo>
                    <a:pt x="401683" y="29391"/>
                  </a:lnTo>
                  <a:lnTo>
                    <a:pt x="401683" y="31841"/>
                  </a:lnTo>
                  <a:lnTo>
                    <a:pt x="401683" y="34290"/>
                  </a:lnTo>
                  <a:lnTo>
                    <a:pt x="401683" y="35106"/>
                  </a:lnTo>
                  <a:lnTo>
                    <a:pt x="401683" y="38372"/>
                  </a:lnTo>
                  <a:lnTo>
                    <a:pt x="401683" y="39188"/>
                  </a:lnTo>
                  <a:lnTo>
                    <a:pt x="401683" y="40005"/>
                  </a:lnTo>
                  <a:lnTo>
                    <a:pt x="402499" y="40821"/>
                  </a:lnTo>
                  <a:lnTo>
                    <a:pt x="402499" y="41638"/>
                  </a:lnTo>
                  <a:lnTo>
                    <a:pt x="401683" y="42454"/>
                  </a:lnTo>
                  <a:lnTo>
                    <a:pt x="400050" y="43271"/>
                  </a:lnTo>
                  <a:lnTo>
                    <a:pt x="399234" y="44087"/>
                  </a:lnTo>
                  <a:lnTo>
                    <a:pt x="399234" y="44904"/>
                  </a:lnTo>
                  <a:lnTo>
                    <a:pt x="399234" y="45720"/>
                  </a:lnTo>
                  <a:lnTo>
                    <a:pt x="400866" y="47353"/>
                  </a:lnTo>
                  <a:lnTo>
                    <a:pt x="400866" y="48169"/>
                  </a:lnTo>
                  <a:lnTo>
                    <a:pt x="400866" y="49802"/>
                  </a:lnTo>
                  <a:lnTo>
                    <a:pt x="400050" y="53068"/>
                  </a:lnTo>
                  <a:lnTo>
                    <a:pt x="399234" y="54701"/>
                  </a:lnTo>
                  <a:lnTo>
                    <a:pt x="399234" y="54701"/>
                  </a:lnTo>
                  <a:lnTo>
                    <a:pt x="398417" y="55517"/>
                  </a:lnTo>
                  <a:lnTo>
                    <a:pt x="392702" y="55517"/>
                  </a:lnTo>
                  <a:lnTo>
                    <a:pt x="391069" y="55517"/>
                  </a:lnTo>
                  <a:lnTo>
                    <a:pt x="391069" y="55517"/>
                  </a:lnTo>
                  <a:lnTo>
                    <a:pt x="392702" y="57966"/>
                  </a:lnTo>
                  <a:lnTo>
                    <a:pt x="394335" y="59599"/>
                  </a:lnTo>
                  <a:lnTo>
                    <a:pt x="395151" y="59599"/>
                  </a:lnTo>
                  <a:lnTo>
                    <a:pt x="395968" y="62048"/>
                  </a:lnTo>
                  <a:lnTo>
                    <a:pt x="398417" y="66131"/>
                  </a:lnTo>
                  <a:lnTo>
                    <a:pt x="400866" y="66947"/>
                  </a:lnTo>
                  <a:lnTo>
                    <a:pt x="401683" y="67763"/>
                  </a:lnTo>
                  <a:lnTo>
                    <a:pt x="401683" y="69396"/>
                  </a:lnTo>
                  <a:lnTo>
                    <a:pt x="400866" y="71029"/>
                  </a:lnTo>
                  <a:lnTo>
                    <a:pt x="399234" y="72662"/>
                  </a:lnTo>
                  <a:lnTo>
                    <a:pt x="397601" y="73479"/>
                  </a:lnTo>
                  <a:lnTo>
                    <a:pt x="396784" y="74295"/>
                  </a:lnTo>
                  <a:lnTo>
                    <a:pt x="396784" y="75928"/>
                  </a:lnTo>
                  <a:lnTo>
                    <a:pt x="396784" y="77561"/>
                  </a:lnTo>
                  <a:lnTo>
                    <a:pt x="395968" y="79194"/>
                  </a:lnTo>
                  <a:lnTo>
                    <a:pt x="395968" y="80010"/>
                  </a:lnTo>
                  <a:lnTo>
                    <a:pt x="400050" y="85725"/>
                  </a:lnTo>
                  <a:lnTo>
                    <a:pt x="402499" y="85725"/>
                  </a:lnTo>
                  <a:lnTo>
                    <a:pt x="402499" y="85725"/>
                  </a:lnTo>
                  <a:lnTo>
                    <a:pt x="402499" y="87358"/>
                  </a:lnTo>
                  <a:lnTo>
                    <a:pt x="401683" y="88991"/>
                  </a:lnTo>
                  <a:lnTo>
                    <a:pt x="400866" y="88991"/>
                  </a:lnTo>
                  <a:lnTo>
                    <a:pt x="399234" y="89807"/>
                  </a:lnTo>
                  <a:lnTo>
                    <a:pt x="397601" y="92256"/>
                  </a:lnTo>
                  <a:lnTo>
                    <a:pt x="395968" y="94706"/>
                  </a:lnTo>
                  <a:lnTo>
                    <a:pt x="395151" y="95522"/>
                  </a:lnTo>
                  <a:lnTo>
                    <a:pt x="394335" y="98788"/>
                  </a:lnTo>
                  <a:lnTo>
                    <a:pt x="394335" y="100421"/>
                  </a:lnTo>
                  <a:lnTo>
                    <a:pt x="395151" y="102054"/>
                  </a:lnTo>
                  <a:lnTo>
                    <a:pt x="395968" y="106952"/>
                  </a:lnTo>
                  <a:lnTo>
                    <a:pt x="394335" y="106952"/>
                  </a:lnTo>
                  <a:lnTo>
                    <a:pt x="388620" y="110218"/>
                  </a:lnTo>
                  <a:lnTo>
                    <a:pt x="386987" y="110218"/>
                  </a:lnTo>
                  <a:lnTo>
                    <a:pt x="383722" y="108585"/>
                  </a:lnTo>
                  <a:lnTo>
                    <a:pt x="378007" y="107769"/>
                  </a:lnTo>
                  <a:lnTo>
                    <a:pt x="376374" y="106952"/>
                  </a:lnTo>
                  <a:lnTo>
                    <a:pt x="373924" y="107769"/>
                  </a:lnTo>
                  <a:lnTo>
                    <a:pt x="372291" y="107769"/>
                  </a:lnTo>
                  <a:lnTo>
                    <a:pt x="370659" y="109401"/>
                  </a:lnTo>
                  <a:lnTo>
                    <a:pt x="369842" y="109401"/>
                  </a:lnTo>
                  <a:lnTo>
                    <a:pt x="370659" y="106952"/>
                  </a:lnTo>
                  <a:lnTo>
                    <a:pt x="372291" y="101237"/>
                  </a:lnTo>
                  <a:lnTo>
                    <a:pt x="372291" y="97971"/>
                  </a:lnTo>
                  <a:lnTo>
                    <a:pt x="373108" y="94706"/>
                  </a:lnTo>
                  <a:lnTo>
                    <a:pt x="372291" y="91440"/>
                  </a:lnTo>
                  <a:lnTo>
                    <a:pt x="371475" y="89807"/>
                  </a:lnTo>
                  <a:lnTo>
                    <a:pt x="373108" y="84909"/>
                  </a:lnTo>
                  <a:lnTo>
                    <a:pt x="373108" y="82459"/>
                  </a:lnTo>
                  <a:lnTo>
                    <a:pt x="372291" y="79194"/>
                  </a:lnTo>
                  <a:lnTo>
                    <a:pt x="375557" y="80010"/>
                  </a:lnTo>
                  <a:lnTo>
                    <a:pt x="374741" y="78377"/>
                  </a:lnTo>
                  <a:lnTo>
                    <a:pt x="373924" y="77561"/>
                  </a:lnTo>
                  <a:lnTo>
                    <a:pt x="373108" y="77561"/>
                  </a:lnTo>
                  <a:lnTo>
                    <a:pt x="372291" y="77561"/>
                  </a:lnTo>
                  <a:lnTo>
                    <a:pt x="369026" y="78377"/>
                  </a:lnTo>
                  <a:lnTo>
                    <a:pt x="367393" y="78377"/>
                  </a:lnTo>
                  <a:lnTo>
                    <a:pt x="366576" y="78377"/>
                  </a:lnTo>
                  <a:lnTo>
                    <a:pt x="366576" y="76744"/>
                  </a:lnTo>
                  <a:lnTo>
                    <a:pt x="365760" y="74295"/>
                  </a:lnTo>
                  <a:lnTo>
                    <a:pt x="366576" y="73479"/>
                  </a:lnTo>
                  <a:lnTo>
                    <a:pt x="368209" y="73479"/>
                  </a:lnTo>
                  <a:lnTo>
                    <a:pt x="369026" y="72662"/>
                  </a:lnTo>
                  <a:lnTo>
                    <a:pt x="369842" y="71846"/>
                  </a:lnTo>
                  <a:lnTo>
                    <a:pt x="369842" y="69396"/>
                  </a:lnTo>
                  <a:lnTo>
                    <a:pt x="370659" y="67763"/>
                  </a:lnTo>
                  <a:lnTo>
                    <a:pt x="373108" y="66131"/>
                  </a:lnTo>
                  <a:lnTo>
                    <a:pt x="371475" y="66131"/>
                  </a:lnTo>
                  <a:lnTo>
                    <a:pt x="369842" y="66947"/>
                  </a:lnTo>
                  <a:lnTo>
                    <a:pt x="367393" y="71029"/>
                  </a:lnTo>
                  <a:lnTo>
                    <a:pt x="366576" y="72662"/>
                  </a:lnTo>
                  <a:lnTo>
                    <a:pt x="364943" y="73479"/>
                  </a:lnTo>
                  <a:lnTo>
                    <a:pt x="363311" y="73479"/>
                  </a:lnTo>
                  <a:lnTo>
                    <a:pt x="362494" y="73479"/>
                  </a:lnTo>
                  <a:lnTo>
                    <a:pt x="361678" y="72662"/>
                  </a:lnTo>
                  <a:lnTo>
                    <a:pt x="361678" y="71029"/>
                  </a:lnTo>
                  <a:lnTo>
                    <a:pt x="361678" y="70213"/>
                  </a:lnTo>
                  <a:lnTo>
                    <a:pt x="362494" y="67763"/>
                  </a:lnTo>
                  <a:lnTo>
                    <a:pt x="362494" y="64498"/>
                  </a:lnTo>
                  <a:lnTo>
                    <a:pt x="363311" y="61232"/>
                  </a:lnTo>
                  <a:lnTo>
                    <a:pt x="363311" y="60416"/>
                  </a:lnTo>
                  <a:lnTo>
                    <a:pt x="363311" y="59599"/>
                  </a:lnTo>
                  <a:lnTo>
                    <a:pt x="364127" y="58783"/>
                  </a:lnTo>
                  <a:lnTo>
                    <a:pt x="364943" y="57966"/>
                  </a:lnTo>
                  <a:lnTo>
                    <a:pt x="366576" y="55517"/>
                  </a:lnTo>
                  <a:lnTo>
                    <a:pt x="369026" y="49802"/>
                  </a:lnTo>
                  <a:lnTo>
                    <a:pt x="371475" y="43271"/>
                  </a:lnTo>
                  <a:lnTo>
                    <a:pt x="371475" y="42454"/>
                  </a:lnTo>
                  <a:lnTo>
                    <a:pt x="370659" y="41638"/>
                  </a:lnTo>
                  <a:lnTo>
                    <a:pt x="370659" y="40005"/>
                  </a:lnTo>
                  <a:lnTo>
                    <a:pt x="372291" y="32657"/>
                  </a:lnTo>
                  <a:lnTo>
                    <a:pt x="373108" y="31841"/>
                  </a:lnTo>
                  <a:lnTo>
                    <a:pt x="373924" y="29391"/>
                  </a:lnTo>
                  <a:lnTo>
                    <a:pt x="373924" y="26126"/>
                  </a:lnTo>
                  <a:lnTo>
                    <a:pt x="373924" y="23676"/>
                  </a:lnTo>
                  <a:lnTo>
                    <a:pt x="373924" y="22044"/>
                  </a:lnTo>
                  <a:lnTo>
                    <a:pt x="373924" y="20411"/>
                  </a:lnTo>
                  <a:lnTo>
                    <a:pt x="373108" y="17961"/>
                  </a:lnTo>
                  <a:lnTo>
                    <a:pt x="372291" y="12246"/>
                  </a:lnTo>
                  <a:lnTo>
                    <a:pt x="372291" y="10613"/>
                  </a:lnTo>
                  <a:lnTo>
                    <a:pt x="373108" y="9797"/>
                  </a:lnTo>
                  <a:lnTo>
                    <a:pt x="371475" y="9797"/>
                  </a:lnTo>
                  <a:lnTo>
                    <a:pt x="370659" y="8164"/>
                  </a:lnTo>
                  <a:lnTo>
                    <a:pt x="370659" y="6531"/>
                  </a:lnTo>
                  <a:lnTo>
                    <a:pt x="372291" y="4082"/>
                  </a:lnTo>
                  <a:lnTo>
                    <a:pt x="373924" y="2449"/>
                  </a:lnTo>
                  <a:lnTo>
                    <a:pt x="375557" y="1633"/>
                  </a:lnTo>
                  <a:lnTo>
                    <a:pt x="376374" y="1633"/>
                  </a:lnTo>
                  <a:lnTo>
                    <a:pt x="379640" y="816"/>
                  </a:lnTo>
                  <a:lnTo>
                    <a:pt x="380456" y="0"/>
                  </a:lnTo>
                  <a:lnTo>
                    <a:pt x="381272" y="0"/>
                  </a:lnTo>
                  <a:lnTo>
                    <a:pt x="381272" y="816"/>
                  </a:lnTo>
                  <a:lnTo>
                    <a:pt x="382089" y="1633"/>
                  </a:lnTo>
                  <a:lnTo>
                    <a:pt x="382905" y="2449"/>
                  </a:lnTo>
                  <a:lnTo>
                    <a:pt x="382905" y="3266"/>
                  </a:lnTo>
                  <a:lnTo>
                    <a:pt x="381272" y="4898"/>
                  </a:lnTo>
                  <a:lnTo>
                    <a:pt x="381272" y="5715"/>
                  </a:lnTo>
                  <a:lnTo>
                    <a:pt x="382905" y="10613"/>
                  </a:lnTo>
                  <a:lnTo>
                    <a:pt x="382905" y="10613"/>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74" name="Freeform: Shape 373">
              <a:extLst>
                <a:ext uri="{FF2B5EF4-FFF2-40B4-BE49-F238E27FC236}">
                  <a16:creationId xmlns:a16="http://schemas.microsoft.com/office/drawing/2014/main" id="{9A9BD5F4-30DD-2E74-8EA9-0BB3F35952A1}"/>
                </a:ext>
              </a:extLst>
            </p:cNvPr>
            <p:cNvSpPr/>
            <p:nvPr/>
          </p:nvSpPr>
          <p:spPr>
            <a:xfrm>
              <a:off x="5219427" y="3773532"/>
              <a:ext cx="14695" cy="27758"/>
            </a:xfrm>
            <a:custGeom>
              <a:avLst/>
              <a:gdLst>
                <a:gd name="connsiteX0" fmla="*/ 7348 w 14695"/>
                <a:gd name="connsiteY0" fmla="*/ 27759 h 27758"/>
                <a:gd name="connsiteX1" fmla="*/ 5715 w 14695"/>
                <a:gd name="connsiteY1" fmla="*/ 27759 h 27758"/>
                <a:gd name="connsiteX2" fmla="*/ 4082 w 14695"/>
                <a:gd name="connsiteY2" fmla="*/ 27759 h 27758"/>
                <a:gd name="connsiteX3" fmla="*/ 3266 w 14695"/>
                <a:gd name="connsiteY3" fmla="*/ 27759 h 27758"/>
                <a:gd name="connsiteX4" fmla="*/ 2449 w 14695"/>
                <a:gd name="connsiteY4" fmla="*/ 27759 h 27758"/>
                <a:gd name="connsiteX5" fmla="*/ 1633 w 14695"/>
                <a:gd name="connsiteY5" fmla="*/ 27759 h 27758"/>
                <a:gd name="connsiteX6" fmla="*/ 817 w 14695"/>
                <a:gd name="connsiteY6" fmla="*/ 26126 h 27758"/>
                <a:gd name="connsiteX7" fmla="*/ 0 w 14695"/>
                <a:gd name="connsiteY7" fmla="*/ 24493 h 27758"/>
                <a:gd name="connsiteX8" fmla="*/ 817 w 14695"/>
                <a:gd name="connsiteY8" fmla="*/ 23676 h 27758"/>
                <a:gd name="connsiteX9" fmla="*/ 817 w 14695"/>
                <a:gd name="connsiteY9" fmla="*/ 22860 h 27758"/>
                <a:gd name="connsiteX10" fmla="*/ 0 w 14695"/>
                <a:gd name="connsiteY10" fmla="*/ 17961 h 27758"/>
                <a:gd name="connsiteX11" fmla="*/ 0 w 14695"/>
                <a:gd name="connsiteY11" fmla="*/ 13879 h 27758"/>
                <a:gd name="connsiteX12" fmla="*/ 0 w 14695"/>
                <a:gd name="connsiteY12" fmla="*/ 13063 h 27758"/>
                <a:gd name="connsiteX13" fmla="*/ 817 w 14695"/>
                <a:gd name="connsiteY13" fmla="*/ 12246 h 27758"/>
                <a:gd name="connsiteX14" fmla="*/ 1633 w 14695"/>
                <a:gd name="connsiteY14" fmla="*/ 9797 h 27758"/>
                <a:gd name="connsiteX15" fmla="*/ 2449 w 14695"/>
                <a:gd name="connsiteY15" fmla="*/ 8164 h 27758"/>
                <a:gd name="connsiteX16" fmla="*/ 4082 w 14695"/>
                <a:gd name="connsiteY16" fmla="*/ 3266 h 27758"/>
                <a:gd name="connsiteX17" fmla="*/ 5715 w 14695"/>
                <a:gd name="connsiteY17" fmla="*/ 1633 h 27758"/>
                <a:gd name="connsiteX18" fmla="*/ 8164 w 14695"/>
                <a:gd name="connsiteY18" fmla="*/ 0 h 27758"/>
                <a:gd name="connsiteX19" fmla="*/ 10613 w 14695"/>
                <a:gd name="connsiteY19" fmla="*/ 2449 h 27758"/>
                <a:gd name="connsiteX20" fmla="*/ 13063 w 14695"/>
                <a:gd name="connsiteY20" fmla="*/ 4082 h 27758"/>
                <a:gd name="connsiteX21" fmla="*/ 13879 w 14695"/>
                <a:gd name="connsiteY21" fmla="*/ 6531 h 27758"/>
                <a:gd name="connsiteX22" fmla="*/ 13063 w 14695"/>
                <a:gd name="connsiteY22" fmla="*/ 8164 h 27758"/>
                <a:gd name="connsiteX23" fmla="*/ 12246 w 14695"/>
                <a:gd name="connsiteY23" fmla="*/ 11430 h 27758"/>
                <a:gd name="connsiteX24" fmla="*/ 13063 w 14695"/>
                <a:gd name="connsiteY24" fmla="*/ 13063 h 27758"/>
                <a:gd name="connsiteX25" fmla="*/ 13063 w 14695"/>
                <a:gd name="connsiteY25" fmla="*/ 13879 h 27758"/>
                <a:gd name="connsiteX26" fmla="*/ 13879 w 14695"/>
                <a:gd name="connsiteY26" fmla="*/ 15512 h 27758"/>
                <a:gd name="connsiteX27" fmla="*/ 14696 w 14695"/>
                <a:gd name="connsiteY27" fmla="*/ 17961 h 27758"/>
                <a:gd name="connsiteX28" fmla="*/ 14696 w 14695"/>
                <a:gd name="connsiteY28" fmla="*/ 19594 h 27758"/>
                <a:gd name="connsiteX29" fmla="*/ 14696 w 14695"/>
                <a:gd name="connsiteY29" fmla="*/ 21227 h 27758"/>
                <a:gd name="connsiteX30" fmla="*/ 13879 w 14695"/>
                <a:gd name="connsiteY30" fmla="*/ 22860 h 27758"/>
                <a:gd name="connsiteX31" fmla="*/ 12246 w 14695"/>
                <a:gd name="connsiteY31" fmla="*/ 26942 h 27758"/>
                <a:gd name="connsiteX32" fmla="*/ 11430 w 14695"/>
                <a:gd name="connsiteY32" fmla="*/ 27759 h 27758"/>
                <a:gd name="connsiteX33" fmla="*/ 7348 w 14695"/>
                <a:gd name="connsiteY33" fmla="*/ 27759 h 2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695" h="27758">
                  <a:moveTo>
                    <a:pt x="7348" y="27759"/>
                  </a:moveTo>
                  <a:lnTo>
                    <a:pt x="5715" y="27759"/>
                  </a:lnTo>
                  <a:lnTo>
                    <a:pt x="4082" y="27759"/>
                  </a:lnTo>
                  <a:lnTo>
                    <a:pt x="3266" y="27759"/>
                  </a:lnTo>
                  <a:lnTo>
                    <a:pt x="2449" y="27759"/>
                  </a:lnTo>
                  <a:lnTo>
                    <a:pt x="1633" y="27759"/>
                  </a:lnTo>
                  <a:lnTo>
                    <a:pt x="817" y="26126"/>
                  </a:lnTo>
                  <a:lnTo>
                    <a:pt x="0" y="24493"/>
                  </a:lnTo>
                  <a:lnTo>
                    <a:pt x="817" y="23676"/>
                  </a:lnTo>
                  <a:lnTo>
                    <a:pt x="817" y="22860"/>
                  </a:lnTo>
                  <a:lnTo>
                    <a:pt x="0" y="17961"/>
                  </a:lnTo>
                  <a:lnTo>
                    <a:pt x="0" y="13879"/>
                  </a:lnTo>
                  <a:lnTo>
                    <a:pt x="0" y="13063"/>
                  </a:lnTo>
                  <a:lnTo>
                    <a:pt x="817" y="12246"/>
                  </a:lnTo>
                  <a:lnTo>
                    <a:pt x="1633" y="9797"/>
                  </a:lnTo>
                  <a:lnTo>
                    <a:pt x="2449" y="8164"/>
                  </a:lnTo>
                  <a:lnTo>
                    <a:pt x="4082" y="3266"/>
                  </a:lnTo>
                  <a:lnTo>
                    <a:pt x="5715" y="1633"/>
                  </a:lnTo>
                  <a:lnTo>
                    <a:pt x="8164" y="0"/>
                  </a:lnTo>
                  <a:lnTo>
                    <a:pt x="10613" y="2449"/>
                  </a:lnTo>
                  <a:lnTo>
                    <a:pt x="13063" y="4082"/>
                  </a:lnTo>
                  <a:lnTo>
                    <a:pt x="13879" y="6531"/>
                  </a:lnTo>
                  <a:lnTo>
                    <a:pt x="13063" y="8164"/>
                  </a:lnTo>
                  <a:lnTo>
                    <a:pt x="12246" y="11430"/>
                  </a:lnTo>
                  <a:lnTo>
                    <a:pt x="13063" y="13063"/>
                  </a:lnTo>
                  <a:lnTo>
                    <a:pt x="13063" y="13879"/>
                  </a:lnTo>
                  <a:lnTo>
                    <a:pt x="13879" y="15512"/>
                  </a:lnTo>
                  <a:lnTo>
                    <a:pt x="14696" y="17961"/>
                  </a:lnTo>
                  <a:lnTo>
                    <a:pt x="14696" y="19594"/>
                  </a:lnTo>
                  <a:lnTo>
                    <a:pt x="14696" y="21227"/>
                  </a:lnTo>
                  <a:lnTo>
                    <a:pt x="13879" y="22860"/>
                  </a:lnTo>
                  <a:lnTo>
                    <a:pt x="12246" y="26942"/>
                  </a:lnTo>
                  <a:lnTo>
                    <a:pt x="11430" y="27759"/>
                  </a:lnTo>
                  <a:lnTo>
                    <a:pt x="7348" y="27759"/>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75" name="Freeform: Shape 374">
              <a:extLst>
                <a:ext uri="{FF2B5EF4-FFF2-40B4-BE49-F238E27FC236}">
                  <a16:creationId xmlns:a16="http://schemas.microsoft.com/office/drawing/2014/main" id="{AFDCE4AD-D624-DA24-E73F-D6FF72E96E91}"/>
                </a:ext>
              </a:extLst>
            </p:cNvPr>
            <p:cNvSpPr/>
            <p:nvPr/>
          </p:nvSpPr>
          <p:spPr>
            <a:xfrm>
              <a:off x="4718957" y="3309800"/>
              <a:ext cx="151855" cy="111034"/>
            </a:xfrm>
            <a:custGeom>
              <a:avLst/>
              <a:gdLst>
                <a:gd name="connsiteX0" fmla="*/ 126546 w 151855"/>
                <a:gd name="connsiteY0" fmla="*/ 67764 h 111034"/>
                <a:gd name="connsiteX1" fmla="*/ 128179 w 151855"/>
                <a:gd name="connsiteY1" fmla="*/ 70213 h 111034"/>
                <a:gd name="connsiteX2" fmla="*/ 130629 w 151855"/>
                <a:gd name="connsiteY2" fmla="*/ 71846 h 111034"/>
                <a:gd name="connsiteX3" fmla="*/ 135527 w 151855"/>
                <a:gd name="connsiteY3" fmla="*/ 73479 h 111034"/>
                <a:gd name="connsiteX4" fmla="*/ 136344 w 151855"/>
                <a:gd name="connsiteY4" fmla="*/ 73479 h 111034"/>
                <a:gd name="connsiteX5" fmla="*/ 136344 w 151855"/>
                <a:gd name="connsiteY5" fmla="*/ 73479 h 111034"/>
                <a:gd name="connsiteX6" fmla="*/ 136344 w 151855"/>
                <a:gd name="connsiteY6" fmla="*/ 73479 h 111034"/>
                <a:gd name="connsiteX7" fmla="*/ 136344 w 151855"/>
                <a:gd name="connsiteY7" fmla="*/ 72662 h 111034"/>
                <a:gd name="connsiteX8" fmla="*/ 136344 w 151855"/>
                <a:gd name="connsiteY8" fmla="*/ 71846 h 111034"/>
                <a:gd name="connsiteX9" fmla="*/ 137160 w 151855"/>
                <a:gd name="connsiteY9" fmla="*/ 71846 h 111034"/>
                <a:gd name="connsiteX10" fmla="*/ 137977 w 151855"/>
                <a:gd name="connsiteY10" fmla="*/ 72662 h 111034"/>
                <a:gd name="connsiteX11" fmla="*/ 140426 w 151855"/>
                <a:gd name="connsiteY11" fmla="*/ 71846 h 111034"/>
                <a:gd name="connsiteX12" fmla="*/ 143691 w 151855"/>
                <a:gd name="connsiteY12" fmla="*/ 70213 h 111034"/>
                <a:gd name="connsiteX13" fmla="*/ 146957 w 151855"/>
                <a:gd name="connsiteY13" fmla="*/ 70213 h 111034"/>
                <a:gd name="connsiteX14" fmla="*/ 149406 w 151855"/>
                <a:gd name="connsiteY14" fmla="*/ 71029 h 111034"/>
                <a:gd name="connsiteX15" fmla="*/ 151039 w 151855"/>
                <a:gd name="connsiteY15" fmla="*/ 72662 h 111034"/>
                <a:gd name="connsiteX16" fmla="*/ 151856 w 151855"/>
                <a:gd name="connsiteY16" fmla="*/ 74295 h 111034"/>
                <a:gd name="connsiteX17" fmla="*/ 151856 w 151855"/>
                <a:gd name="connsiteY17" fmla="*/ 75928 h 111034"/>
                <a:gd name="connsiteX18" fmla="*/ 151856 w 151855"/>
                <a:gd name="connsiteY18" fmla="*/ 76744 h 111034"/>
                <a:gd name="connsiteX19" fmla="*/ 151039 w 151855"/>
                <a:gd name="connsiteY19" fmla="*/ 80827 h 111034"/>
                <a:gd name="connsiteX20" fmla="*/ 150223 w 151855"/>
                <a:gd name="connsiteY20" fmla="*/ 82459 h 111034"/>
                <a:gd name="connsiteX21" fmla="*/ 149406 w 151855"/>
                <a:gd name="connsiteY21" fmla="*/ 84092 h 111034"/>
                <a:gd name="connsiteX22" fmla="*/ 141242 w 151855"/>
                <a:gd name="connsiteY22" fmla="*/ 85725 h 111034"/>
                <a:gd name="connsiteX23" fmla="*/ 142059 w 151855"/>
                <a:gd name="connsiteY23" fmla="*/ 84909 h 111034"/>
                <a:gd name="connsiteX24" fmla="*/ 142059 w 151855"/>
                <a:gd name="connsiteY24" fmla="*/ 83276 h 111034"/>
                <a:gd name="connsiteX25" fmla="*/ 142059 w 151855"/>
                <a:gd name="connsiteY25" fmla="*/ 81643 h 111034"/>
                <a:gd name="connsiteX26" fmla="*/ 142875 w 151855"/>
                <a:gd name="connsiteY26" fmla="*/ 80827 h 111034"/>
                <a:gd name="connsiteX27" fmla="*/ 141242 w 151855"/>
                <a:gd name="connsiteY27" fmla="*/ 80010 h 111034"/>
                <a:gd name="connsiteX28" fmla="*/ 140426 w 151855"/>
                <a:gd name="connsiteY28" fmla="*/ 80827 h 111034"/>
                <a:gd name="connsiteX29" fmla="*/ 139609 w 151855"/>
                <a:gd name="connsiteY29" fmla="*/ 81643 h 111034"/>
                <a:gd name="connsiteX30" fmla="*/ 140426 w 151855"/>
                <a:gd name="connsiteY30" fmla="*/ 84092 h 111034"/>
                <a:gd name="connsiteX31" fmla="*/ 139609 w 151855"/>
                <a:gd name="connsiteY31" fmla="*/ 85725 h 111034"/>
                <a:gd name="connsiteX32" fmla="*/ 139609 w 151855"/>
                <a:gd name="connsiteY32" fmla="*/ 86541 h 111034"/>
                <a:gd name="connsiteX33" fmla="*/ 139609 w 151855"/>
                <a:gd name="connsiteY33" fmla="*/ 88174 h 111034"/>
                <a:gd name="connsiteX34" fmla="*/ 138793 w 151855"/>
                <a:gd name="connsiteY34" fmla="*/ 88991 h 111034"/>
                <a:gd name="connsiteX35" fmla="*/ 138793 w 151855"/>
                <a:gd name="connsiteY35" fmla="*/ 89807 h 111034"/>
                <a:gd name="connsiteX36" fmla="*/ 140426 w 151855"/>
                <a:gd name="connsiteY36" fmla="*/ 89807 h 111034"/>
                <a:gd name="connsiteX37" fmla="*/ 139609 w 151855"/>
                <a:gd name="connsiteY37" fmla="*/ 91440 h 111034"/>
                <a:gd name="connsiteX38" fmla="*/ 137160 w 151855"/>
                <a:gd name="connsiteY38" fmla="*/ 94706 h 111034"/>
                <a:gd name="connsiteX39" fmla="*/ 136344 w 151855"/>
                <a:gd name="connsiteY39" fmla="*/ 96339 h 111034"/>
                <a:gd name="connsiteX40" fmla="*/ 136344 w 151855"/>
                <a:gd name="connsiteY40" fmla="*/ 103687 h 111034"/>
                <a:gd name="connsiteX41" fmla="*/ 135527 w 151855"/>
                <a:gd name="connsiteY41" fmla="*/ 107769 h 111034"/>
                <a:gd name="connsiteX42" fmla="*/ 135527 w 151855"/>
                <a:gd name="connsiteY42" fmla="*/ 109402 h 111034"/>
                <a:gd name="connsiteX43" fmla="*/ 133078 w 151855"/>
                <a:gd name="connsiteY43" fmla="*/ 109402 h 111034"/>
                <a:gd name="connsiteX44" fmla="*/ 132262 w 151855"/>
                <a:gd name="connsiteY44" fmla="*/ 109402 h 111034"/>
                <a:gd name="connsiteX45" fmla="*/ 129812 w 151855"/>
                <a:gd name="connsiteY45" fmla="*/ 108585 h 111034"/>
                <a:gd name="connsiteX46" fmla="*/ 127363 w 151855"/>
                <a:gd name="connsiteY46" fmla="*/ 107769 h 111034"/>
                <a:gd name="connsiteX47" fmla="*/ 125730 w 151855"/>
                <a:gd name="connsiteY47" fmla="*/ 105319 h 111034"/>
                <a:gd name="connsiteX48" fmla="*/ 124913 w 151855"/>
                <a:gd name="connsiteY48" fmla="*/ 103687 h 111034"/>
                <a:gd name="connsiteX49" fmla="*/ 122464 w 151855"/>
                <a:gd name="connsiteY49" fmla="*/ 104503 h 111034"/>
                <a:gd name="connsiteX50" fmla="*/ 121648 w 151855"/>
                <a:gd name="connsiteY50" fmla="*/ 104503 h 111034"/>
                <a:gd name="connsiteX51" fmla="*/ 120831 w 151855"/>
                <a:gd name="connsiteY51" fmla="*/ 103687 h 111034"/>
                <a:gd name="connsiteX52" fmla="*/ 119198 w 151855"/>
                <a:gd name="connsiteY52" fmla="*/ 102870 h 111034"/>
                <a:gd name="connsiteX53" fmla="*/ 116749 w 151855"/>
                <a:gd name="connsiteY53" fmla="*/ 102870 h 111034"/>
                <a:gd name="connsiteX54" fmla="*/ 111851 w 151855"/>
                <a:gd name="connsiteY54" fmla="*/ 99604 h 111034"/>
                <a:gd name="connsiteX55" fmla="*/ 111034 w 151855"/>
                <a:gd name="connsiteY55" fmla="*/ 98788 h 111034"/>
                <a:gd name="connsiteX56" fmla="*/ 106952 w 151855"/>
                <a:gd name="connsiteY56" fmla="*/ 99604 h 111034"/>
                <a:gd name="connsiteX57" fmla="*/ 101237 w 151855"/>
                <a:gd name="connsiteY57" fmla="*/ 101237 h 111034"/>
                <a:gd name="connsiteX58" fmla="*/ 96338 w 151855"/>
                <a:gd name="connsiteY58" fmla="*/ 102870 h 111034"/>
                <a:gd name="connsiteX59" fmla="*/ 91440 w 151855"/>
                <a:gd name="connsiteY59" fmla="*/ 106136 h 111034"/>
                <a:gd name="connsiteX60" fmla="*/ 89807 w 151855"/>
                <a:gd name="connsiteY60" fmla="*/ 108585 h 111034"/>
                <a:gd name="connsiteX61" fmla="*/ 87358 w 151855"/>
                <a:gd name="connsiteY61" fmla="*/ 110218 h 111034"/>
                <a:gd name="connsiteX62" fmla="*/ 84092 w 151855"/>
                <a:gd name="connsiteY62" fmla="*/ 111034 h 111034"/>
                <a:gd name="connsiteX63" fmla="*/ 78377 w 151855"/>
                <a:gd name="connsiteY63" fmla="*/ 111034 h 111034"/>
                <a:gd name="connsiteX64" fmla="*/ 72662 w 151855"/>
                <a:gd name="connsiteY64" fmla="*/ 110218 h 111034"/>
                <a:gd name="connsiteX65" fmla="*/ 66131 w 151855"/>
                <a:gd name="connsiteY65" fmla="*/ 108585 h 111034"/>
                <a:gd name="connsiteX66" fmla="*/ 62865 w 151855"/>
                <a:gd name="connsiteY66" fmla="*/ 109402 h 111034"/>
                <a:gd name="connsiteX67" fmla="*/ 57966 w 151855"/>
                <a:gd name="connsiteY67" fmla="*/ 108585 h 111034"/>
                <a:gd name="connsiteX68" fmla="*/ 51435 w 151855"/>
                <a:gd name="connsiteY68" fmla="*/ 106952 h 111034"/>
                <a:gd name="connsiteX69" fmla="*/ 46537 w 151855"/>
                <a:gd name="connsiteY69" fmla="*/ 106136 h 111034"/>
                <a:gd name="connsiteX70" fmla="*/ 41638 w 151855"/>
                <a:gd name="connsiteY70" fmla="*/ 106952 h 111034"/>
                <a:gd name="connsiteX71" fmla="*/ 40821 w 151855"/>
                <a:gd name="connsiteY71" fmla="*/ 106136 h 111034"/>
                <a:gd name="connsiteX72" fmla="*/ 40821 w 151855"/>
                <a:gd name="connsiteY72" fmla="*/ 105319 h 111034"/>
                <a:gd name="connsiteX73" fmla="*/ 40821 w 151855"/>
                <a:gd name="connsiteY73" fmla="*/ 104503 h 111034"/>
                <a:gd name="connsiteX74" fmla="*/ 41638 w 151855"/>
                <a:gd name="connsiteY74" fmla="*/ 103687 h 111034"/>
                <a:gd name="connsiteX75" fmla="*/ 43271 w 151855"/>
                <a:gd name="connsiteY75" fmla="*/ 102870 h 111034"/>
                <a:gd name="connsiteX76" fmla="*/ 44087 w 151855"/>
                <a:gd name="connsiteY76" fmla="*/ 102054 h 111034"/>
                <a:gd name="connsiteX77" fmla="*/ 44087 w 151855"/>
                <a:gd name="connsiteY77" fmla="*/ 101237 h 111034"/>
                <a:gd name="connsiteX78" fmla="*/ 42454 w 151855"/>
                <a:gd name="connsiteY78" fmla="*/ 100421 h 111034"/>
                <a:gd name="connsiteX79" fmla="*/ 40005 w 151855"/>
                <a:gd name="connsiteY79" fmla="*/ 98788 h 111034"/>
                <a:gd name="connsiteX80" fmla="*/ 39188 w 151855"/>
                <a:gd name="connsiteY80" fmla="*/ 97971 h 111034"/>
                <a:gd name="connsiteX81" fmla="*/ 39188 w 151855"/>
                <a:gd name="connsiteY81" fmla="*/ 97971 h 111034"/>
                <a:gd name="connsiteX82" fmla="*/ 39188 w 151855"/>
                <a:gd name="connsiteY82" fmla="*/ 97155 h 111034"/>
                <a:gd name="connsiteX83" fmla="*/ 38372 w 151855"/>
                <a:gd name="connsiteY83" fmla="*/ 96339 h 111034"/>
                <a:gd name="connsiteX84" fmla="*/ 37556 w 151855"/>
                <a:gd name="connsiteY84" fmla="*/ 95522 h 111034"/>
                <a:gd name="connsiteX85" fmla="*/ 36739 w 151855"/>
                <a:gd name="connsiteY85" fmla="*/ 94706 h 111034"/>
                <a:gd name="connsiteX86" fmla="*/ 35923 w 151855"/>
                <a:gd name="connsiteY86" fmla="*/ 93073 h 111034"/>
                <a:gd name="connsiteX87" fmla="*/ 35923 w 151855"/>
                <a:gd name="connsiteY87" fmla="*/ 91440 h 111034"/>
                <a:gd name="connsiteX88" fmla="*/ 36739 w 151855"/>
                <a:gd name="connsiteY88" fmla="*/ 90624 h 111034"/>
                <a:gd name="connsiteX89" fmla="*/ 37556 w 151855"/>
                <a:gd name="connsiteY89" fmla="*/ 89807 h 111034"/>
                <a:gd name="connsiteX90" fmla="*/ 39188 w 151855"/>
                <a:gd name="connsiteY90" fmla="*/ 89807 h 111034"/>
                <a:gd name="connsiteX91" fmla="*/ 40005 w 151855"/>
                <a:gd name="connsiteY91" fmla="*/ 89807 h 111034"/>
                <a:gd name="connsiteX92" fmla="*/ 40005 w 151855"/>
                <a:gd name="connsiteY92" fmla="*/ 88991 h 111034"/>
                <a:gd name="connsiteX93" fmla="*/ 38372 w 151855"/>
                <a:gd name="connsiteY93" fmla="*/ 88174 h 111034"/>
                <a:gd name="connsiteX94" fmla="*/ 35923 w 151855"/>
                <a:gd name="connsiteY94" fmla="*/ 86541 h 111034"/>
                <a:gd name="connsiteX95" fmla="*/ 33473 w 151855"/>
                <a:gd name="connsiteY95" fmla="*/ 87358 h 111034"/>
                <a:gd name="connsiteX96" fmla="*/ 31024 w 151855"/>
                <a:gd name="connsiteY96" fmla="*/ 89807 h 111034"/>
                <a:gd name="connsiteX97" fmla="*/ 29391 w 151855"/>
                <a:gd name="connsiteY97" fmla="*/ 90624 h 111034"/>
                <a:gd name="connsiteX98" fmla="*/ 28575 w 151855"/>
                <a:gd name="connsiteY98" fmla="*/ 88991 h 111034"/>
                <a:gd name="connsiteX99" fmla="*/ 26942 w 151855"/>
                <a:gd name="connsiteY99" fmla="*/ 88174 h 111034"/>
                <a:gd name="connsiteX100" fmla="*/ 24493 w 151855"/>
                <a:gd name="connsiteY100" fmla="*/ 88174 h 111034"/>
                <a:gd name="connsiteX101" fmla="*/ 22860 w 151855"/>
                <a:gd name="connsiteY101" fmla="*/ 87358 h 111034"/>
                <a:gd name="connsiteX102" fmla="*/ 22044 w 151855"/>
                <a:gd name="connsiteY102" fmla="*/ 86541 h 111034"/>
                <a:gd name="connsiteX103" fmla="*/ 20411 w 151855"/>
                <a:gd name="connsiteY103" fmla="*/ 85725 h 111034"/>
                <a:gd name="connsiteX104" fmla="*/ 17962 w 151855"/>
                <a:gd name="connsiteY104" fmla="*/ 84909 h 111034"/>
                <a:gd name="connsiteX105" fmla="*/ 17962 w 151855"/>
                <a:gd name="connsiteY105" fmla="*/ 84092 h 111034"/>
                <a:gd name="connsiteX106" fmla="*/ 18778 w 151855"/>
                <a:gd name="connsiteY106" fmla="*/ 84092 h 111034"/>
                <a:gd name="connsiteX107" fmla="*/ 19594 w 151855"/>
                <a:gd name="connsiteY107" fmla="*/ 84092 h 111034"/>
                <a:gd name="connsiteX108" fmla="*/ 21227 w 151855"/>
                <a:gd name="connsiteY108" fmla="*/ 84092 h 111034"/>
                <a:gd name="connsiteX109" fmla="*/ 21227 w 151855"/>
                <a:gd name="connsiteY109" fmla="*/ 83276 h 111034"/>
                <a:gd name="connsiteX110" fmla="*/ 21227 w 151855"/>
                <a:gd name="connsiteY110" fmla="*/ 82459 h 111034"/>
                <a:gd name="connsiteX111" fmla="*/ 20411 w 151855"/>
                <a:gd name="connsiteY111" fmla="*/ 81643 h 111034"/>
                <a:gd name="connsiteX112" fmla="*/ 19594 w 151855"/>
                <a:gd name="connsiteY112" fmla="*/ 81643 h 111034"/>
                <a:gd name="connsiteX113" fmla="*/ 18778 w 151855"/>
                <a:gd name="connsiteY113" fmla="*/ 81643 h 111034"/>
                <a:gd name="connsiteX114" fmla="*/ 18778 w 151855"/>
                <a:gd name="connsiteY114" fmla="*/ 81643 h 111034"/>
                <a:gd name="connsiteX115" fmla="*/ 18778 w 151855"/>
                <a:gd name="connsiteY115" fmla="*/ 80827 h 111034"/>
                <a:gd name="connsiteX116" fmla="*/ 18778 w 151855"/>
                <a:gd name="connsiteY116" fmla="*/ 80827 h 111034"/>
                <a:gd name="connsiteX117" fmla="*/ 19594 w 151855"/>
                <a:gd name="connsiteY117" fmla="*/ 80827 h 111034"/>
                <a:gd name="connsiteX118" fmla="*/ 19594 w 151855"/>
                <a:gd name="connsiteY118" fmla="*/ 80827 h 111034"/>
                <a:gd name="connsiteX119" fmla="*/ 19594 w 151855"/>
                <a:gd name="connsiteY119" fmla="*/ 80010 h 111034"/>
                <a:gd name="connsiteX120" fmla="*/ 20411 w 151855"/>
                <a:gd name="connsiteY120" fmla="*/ 79194 h 111034"/>
                <a:gd name="connsiteX121" fmla="*/ 20411 w 151855"/>
                <a:gd name="connsiteY121" fmla="*/ 79194 h 111034"/>
                <a:gd name="connsiteX122" fmla="*/ 20411 w 151855"/>
                <a:gd name="connsiteY122" fmla="*/ 78377 h 111034"/>
                <a:gd name="connsiteX123" fmla="*/ 19594 w 151855"/>
                <a:gd name="connsiteY123" fmla="*/ 77561 h 111034"/>
                <a:gd name="connsiteX124" fmla="*/ 18778 w 151855"/>
                <a:gd name="connsiteY124" fmla="*/ 76744 h 111034"/>
                <a:gd name="connsiteX125" fmla="*/ 17962 w 151855"/>
                <a:gd name="connsiteY125" fmla="*/ 76744 h 111034"/>
                <a:gd name="connsiteX126" fmla="*/ 15512 w 151855"/>
                <a:gd name="connsiteY126" fmla="*/ 75928 h 111034"/>
                <a:gd name="connsiteX127" fmla="*/ 13879 w 151855"/>
                <a:gd name="connsiteY127" fmla="*/ 75112 h 111034"/>
                <a:gd name="connsiteX128" fmla="*/ 13063 w 151855"/>
                <a:gd name="connsiteY128" fmla="*/ 75112 h 111034"/>
                <a:gd name="connsiteX129" fmla="*/ 11430 w 151855"/>
                <a:gd name="connsiteY129" fmla="*/ 74295 h 111034"/>
                <a:gd name="connsiteX130" fmla="*/ 9797 w 151855"/>
                <a:gd name="connsiteY130" fmla="*/ 73479 h 111034"/>
                <a:gd name="connsiteX131" fmla="*/ 8981 w 151855"/>
                <a:gd name="connsiteY131" fmla="*/ 71846 h 111034"/>
                <a:gd name="connsiteX132" fmla="*/ 7348 w 151855"/>
                <a:gd name="connsiteY132" fmla="*/ 71029 h 111034"/>
                <a:gd name="connsiteX133" fmla="*/ 7348 w 151855"/>
                <a:gd name="connsiteY133" fmla="*/ 71029 h 111034"/>
                <a:gd name="connsiteX134" fmla="*/ 7348 w 151855"/>
                <a:gd name="connsiteY134" fmla="*/ 71029 h 111034"/>
                <a:gd name="connsiteX135" fmla="*/ 7348 w 151855"/>
                <a:gd name="connsiteY135" fmla="*/ 70213 h 111034"/>
                <a:gd name="connsiteX136" fmla="*/ 7348 w 151855"/>
                <a:gd name="connsiteY136" fmla="*/ 69396 h 111034"/>
                <a:gd name="connsiteX137" fmla="*/ 7348 w 151855"/>
                <a:gd name="connsiteY137" fmla="*/ 67764 h 111034"/>
                <a:gd name="connsiteX138" fmla="*/ 7348 w 151855"/>
                <a:gd name="connsiteY138" fmla="*/ 66131 h 111034"/>
                <a:gd name="connsiteX139" fmla="*/ 7348 w 151855"/>
                <a:gd name="connsiteY139" fmla="*/ 64498 h 111034"/>
                <a:gd name="connsiteX140" fmla="*/ 7348 w 151855"/>
                <a:gd name="connsiteY140" fmla="*/ 63681 h 111034"/>
                <a:gd name="connsiteX141" fmla="*/ 7348 w 151855"/>
                <a:gd name="connsiteY141" fmla="*/ 63681 h 111034"/>
                <a:gd name="connsiteX142" fmla="*/ 7348 w 151855"/>
                <a:gd name="connsiteY142" fmla="*/ 63681 h 111034"/>
                <a:gd name="connsiteX143" fmla="*/ 7348 w 151855"/>
                <a:gd name="connsiteY143" fmla="*/ 63681 h 111034"/>
                <a:gd name="connsiteX144" fmla="*/ 7348 w 151855"/>
                <a:gd name="connsiteY144" fmla="*/ 63681 h 111034"/>
                <a:gd name="connsiteX145" fmla="*/ 6531 w 151855"/>
                <a:gd name="connsiteY145" fmla="*/ 62865 h 111034"/>
                <a:gd name="connsiteX146" fmla="*/ 5715 w 151855"/>
                <a:gd name="connsiteY146" fmla="*/ 60416 h 111034"/>
                <a:gd name="connsiteX147" fmla="*/ 4898 w 151855"/>
                <a:gd name="connsiteY147" fmla="*/ 59599 h 111034"/>
                <a:gd name="connsiteX148" fmla="*/ 3266 w 151855"/>
                <a:gd name="connsiteY148" fmla="*/ 58783 h 111034"/>
                <a:gd name="connsiteX149" fmla="*/ 1633 w 151855"/>
                <a:gd name="connsiteY149" fmla="*/ 57966 h 111034"/>
                <a:gd name="connsiteX150" fmla="*/ 816 w 151855"/>
                <a:gd name="connsiteY150" fmla="*/ 56334 h 111034"/>
                <a:gd name="connsiteX151" fmla="*/ 0 w 151855"/>
                <a:gd name="connsiteY151" fmla="*/ 54701 h 111034"/>
                <a:gd name="connsiteX152" fmla="*/ 816 w 151855"/>
                <a:gd name="connsiteY152" fmla="*/ 53884 h 111034"/>
                <a:gd name="connsiteX153" fmla="*/ 4898 w 151855"/>
                <a:gd name="connsiteY153" fmla="*/ 53068 h 111034"/>
                <a:gd name="connsiteX154" fmla="*/ 6531 w 151855"/>
                <a:gd name="connsiteY154" fmla="*/ 53884 h 111034"/>
                <a:gd name="connsiteX155" fmla="*/ 7348 w 151855"/>
                <a:gd name="connsiteY155" fmla="*/ 53884 h 111034"/>
                <a:gd name="connsiteX156" fmla="*/ 8164 w 151855"/>
                <a:gd name="connsiteY156" fmla="*/ 53068 h 111034"/>
                <a:gd name="connsiteX157" fmla="*/ 8981 w 151855"/>
                <a:gd name="connsiteY157" fmla="*/ 52252 h 111034"/>
                <a:gd name="connsiteX158" fmla="*/ 8981 w 151855"/>
                <a:gd name="connsiteY158" fmla="*/ 51435 h 111034"/>
                <a:gd name="connsiteX159" fmla="*/ 8981 w 151855"/>
                <a:gd name="connsiteY159" fmla="*/ 50619 h 111034"/>
                <a:gd name="connsiteX160" fmla="*/ 10613 w 151855"/>
                <a:gd name="connsiteY160" fmla="*/ 50619 h 111034"/>
                <a:gd name="connsiteX161" fmla="*/ 13879 w 151855"/>
                <a:gd name="connsiteY161" fmla="*/ 51435 h 111034"/>
                <a:gd name="connsiteX162" fmla="*/ 15512 w 151855"/>
                <a:gd name="connsiteY162" fmla="*/ 50619 h 111034"/>
                <a:gd name="connsiteX163" fmla="*/ 16329 w 151855"/>
                <a:gd name="connsiteY163" fmla="*/ 49802 h 111034"/>
                <a:gd name="connsiteX164" fmla="*/ 16329 w 151855"/>
                <a:gd name="connsiteY164" fmla="*/ 48986 h 111034"/>
                <a:gd name="connsiteX165" fmla="*/ 16329 w 151855"/>
                <a:gd name="connsiteY165" fmla="*/ 48169 h 111034"/>
                <a:gd name="connsiteX166" fmla="*/ 17145 w 151855"/>
                <a:gd name="connsiteY166" fmla="*/ 47353 h 111034"/>
                <a:gd name="connsiteX167" fmla="*/ 17145 w 151855"/>
                <a:gd name="connsiteY167" fmla="*/ 46537 h 111034"/>
                <a:gd name="connsiteX168" fmla="*/ 17145 w 151855"/>
                <a:gd name="connsiteY168" fmla="*/ 45720 h 111034"/>
                <a:gd name="connsiteX169" fmla="*/ 17962 w 151855"/>
                <a:gd name="connsiteY169" fmla="*/ 43271 h 111034"/>
                <a:gd name="connsiteX170" fmla="*/ 18778 w 151855"/>
                <a:gd name="connsiteY170" fmla="*/ 42454 h 111034"/>
                <a:gd name="connsiteX171" fmla="*/ 19594 w 151855"/>
                <a:gd name="connsiteY171" fmla="*/ 42454 h 111034"/>
                <a:gd name="connsiteX172" fmla="*/ 20411 w 151855"/>
                <a:gd name="connsiteY172" fmla="*/ 41638 h 111034"/>
                <a:gd name="connsiteX173" fmla="*/ 22044 w 151855"/>
                <a:gd name="connsiteY173" fmla="*/ 40005 h 111034"/>
                <a:gd name="connsiteX174" fmla="*/ 22044 w 151855"/>
                <a:gd name="connsiteY174" fmla="*/ 39189 h 111034"/>
                <a:gd name="connsiteX175" fmla="*/ 22044 w 151855"/>
                <a:gd name="connsiteY175" fmla="*/ 38372 h 111034"/>
                <a:gd name="connsiteX176" fmla="*/ 23677 w 151855"/>
                <a:gd name="connsiteY176" fmla="*/ 35923 h 111034"/>
                <a:gd name="connsiteX177" fmla="*/ 24493 w 151855"/>
                <a:gd name="connsiteY177" fmla="*/ 33474 h 111034"/>
                <a:gd name="connsiteX178" fmla="*/ 24493 w 151855"/>
                <a:gd name="connsiteY178" fmla="*/ 32657 h 111034"/>
                <a:gd name="connsiteX179" fmla="*/ 24493 w 151855"/>
                <a:gd name="connsiteY179" fmla="*/ 31841 h 111034"/>
                <a:gd name="connsiteX180" fmla="*/ 25309 w 151855"/>
                <a:gd name="connsiteY180" fmla="*/ 31024 h 111034"/>
                <a:gd name="connsiteX181" fmla="*/ 26126 w 151855"/>
                <a:gd name="connsiteY181" fmla="*/ 29391 h 111034"/>
                <a:gd name="connsiteX182" fmla="*/ 27759 w 151855"/>
                <a:gd name="connsiteY182" fmla="*/ 25309 h 111034"/>
                <a:gd name="connsiteX183" fmla="*/ 28575 w 151855"/>
                <a:gd name="connsiteY183" fmla="*/ 24493 h 111034"/>
                <a:gd name="connsiteX184" fmla="*/ 29391 w 151855"/>
                <a:gd name="connsiteY184" fmla="*/ 23677 h 111034"/>
                <a:gd name="connsiteX185" fmla="*/ 30208 w 151855"/>
                <a:gd name="connsiteY185" fmla="*/ 22860 h 111034"/>
                <a:gd name="connsiteX186" fmla="*/ 30208 w 151855"/>
                <a:gd name="connsiteY186" fmla="*/ 20411 h 111034"/>
                <a:gd name="connsiteX187" fmla="*/ 31024 w 151855"/>
                <a:gd name="connsiteY187" fmla="*/ 19594 h 111034"/>
                <a:gd name="connsiteX188" fmla="*/ 31841 w 151855"/>
                <a:gd name="connsiteY188" fmla="*/ 18778 h 111034"/>
                <a:gd name="connsiteX189" fmla="*/ 32657 w 151855"/>
                <a:gd name="connsiteY189" fmla="*/ 17145 h 111034"/>
                <a:gd name="connsiteX190" fmla="*/ 33473 w 151855"/>
                <a:gd name="connsiteY190" fmla="*/ 15512 h 111034"/>
                <a:gd name="connsiteX191" fmla="*/ 34290 w 151855"/>
                <a:gd name="connsiteY191" fmla="*/ 14696 h 111034"/>
                <a:gd name="connsiteX192" fmla="*/ 35106 w 151855"/>
                <a:gd name="connsiteY192" fmla="*/ 14696 h 111034"/>
                <a:gd name="connsiteX193" fmla="*/ 35923 w 151855"/>
                <a:gd name="connsiteY193" fmla="*/ 13879 h 111034"/>
                <a:gd name="connsiteX194" fmla="*/ 36739 w 151855"/>
                <a:gd name="connsiteY194" fmla="*/ 13879 h 111034"/>
                <a:gd name="connsiteX195" fmla="*/ 37556 w 151855"/>
                <a:gd name="connsiteY195" fmla="*/ 13879 h 111034"/>
                <a:gd name="connsiteX196" fmla="*/ 38372 w 151855"/>
                <a:gd name="connsiteY196" fmla="*/ 13879 h 111034"/>
                <a:gd name="connsiteX197" fmla="*/ 39188 w 151855"/>
                <a:gd name="connsiteY197" fmla="*/ 13063 h 111034"/>
                <a:gd name="connsiteX198" fmla="*/ 42454 w 151855"/>
                <a:gd name="connsiteY198" fmla="*/ 9797 h 111034"/>
                <a:gd name="connsiteX199" fmla="*/ 42454 w 151855"/>
                <a:gd name="connsiteY199" fmla="*/ 8981 h 111034"/>
                <a:gd name="connsiteX200" fmla="*/ 43271 w 151855"/>
                <a:gd name="connsiteY200" fmla="*/ 8164 h 111034"/>
                <a:gd name="connsiteX201" fmla="*/ 45720 w 151855"/>
                <a:gd name="connsiteY201" fmla="*/ 7348 h 111034"/>
                <a:gd name="connsiteX202" fmla="*/ 46537 w 151855"/>
                <a:gd name="connsiteY202" fmla="*/ 6531 h 111034"/>
                <a:gd name="connsiteX203" fmla="*/ 47353 w 151855"/>
                <a:gd name="connsiteY203" fmla="*/ 5715 h 111034"/>
                <a:gd name="connsiteX204" fmla="*/ 48169 w 151855"/>
                <a:gd name="connsiteY204" fmla="*/ 5715 h 111034"/>
                <a:gd name="connsiteX205" fmla="*/ 51435 w 151855"/>
                <a:gd name="connsiteY205" fmla="*/ 8164 h 111034"/>
                <a:gd name="connsiteX206" fmla="*/ 54701 w 151855"/>
                <a:gd name="connsiteY206" fmla="*/ 8164 h 111034"/>
                <a:gd name="connsiteX207" fmla="*/ 55517 w 151855"/>
                <a:gd name="connsiteY207" fmla="*/ 8164 h 111034"/>
                <a:gd name="connsiteX208" fmla="*/ 55517 w 151855"/>
                <a:gd name="connsiteY208" fmla="*/ 8164 h 111034"/>
                <a:gd name="connsiteX209" fmla="*/ 56334 w 151855"/>
                <a:gd name="connsiteY209" fmla="*/ 8164 h 111034"/>
                <a:gd name="connsiteX210" fmla="*/ 61232 w 151855"/>
                <a:gd name="connsiteY210" fmla="*/ 8981 h 111034"/>
                <a:gd name="connsiteX211" fmla="*/ 62048 w 151855"/>
                <a:gd name="connsiteY211" fmla="*/ 8981 h 111034"/>
                <a:gd name="connsiteX212" fmla="*/ 62048 w 151855"/>
                <a:gd name="connsiteY212" fmla="*/ 8981 h 111034"/>
                <a:gd name="connsiteX213" fmla="*/ 63681 w 151855"/>
                <a:gd name="connsiteY213" fmla="*/ 9797 h 111034"/>
                <a:gd name="connsiteX214" fmla="*/ 65314 w 151855"/>
                <a:gd name="connsiteY214" fmla="*/ 9797 h 111034"/>
                <a:gd name="connsiteX215" fmla="*/ 66947 w 151855"/>
                <a:gd name="connsiteY215" fmla="*/ 8981 h 111034"/>
                <a:gd name="connsiteX216" fmla="*/ 68580 w 151855"/>
                <a:gd name="connsiteY216" fmla="*/ 8981 h 111034"/>
                <a:gd name="connsiteX217" fmla="*/ 70213 w 151855"/>
                <a:gd name="connsiteY217" fmla="*/ 8981 h 111034"/>
                <a:gd name="connsiteX218" fmla="*/ 71029 w 151855"/>
                <a:gd name="connsiteY218" fmla="*/ 10614 h 111034"/>
                <a:gd name="connsiteX219" fmla="*/ 74295 w 151855"/>
                <a:gd name="connsiteY219" fmla="*/ 13063 h 111034"/>
                <a:gd name="connsiteX220" fmla="*/ 75112 w 151855"/>
                <a:gd name="connsiteY220" fmla="*/ 13879 h 111034"/>
                <a:gd name="connsiteX221" fmla="*/ 76744 w 151855"/>
                <a:gd name="connsiteY221" fmla="*/ 13879 h 111034"/>
                <a:gd name="connsiteX222" fmla="*/ 78377 w 151855"/>
                <a:gd name="connsiteY222" fmla="*/ 13063 h 111034"/>
                <a:gd name="connsiteX223" fmla="*/ 80010 w 151855"/>
                <a:gd name="connsiteY223" fmla="*/ 11430 h 111034"/>
                <a:gd name="connsiteX224" fmla="*/ 84909 w 151855"/>
                <a:gd name="connsiteY224" fmla="*/ 8981 h 111034"/>
                <a:gd name="connsiteX225" fmla="*/ 88991 w 151855"/>
                <a:gd name="connsiteY225" fmla="*/ 8164 h 111034"/>
                <a:gd name="connsiteX226" fmla="*/ 92256 w 151855"/>
                <a:gd name="connsiteY226" fmla="*/ 7348 h 111034"/>
                <a:gd name="connsiteX227" fmla="*/ 96338 w 151855"/>
                <a:gd name="connsiteY227" fmla="*/ 6531 h 111034"/>
                <a:gd name="connsiteX228" fmla="*/ 97155 w 151855"/>
                <a:gd name="connsiteY228" fmla="*/ 4899 h 111034"/>
                <a:gd name="connsiteX229" fmla="*/ 97971 w 151855"/>
                <a:gd name="connsiteY229" fmla="*/ 4082 h 111034"/>
                <a:gd name="connsiteX230" fmla="*/ 98788 w 151855"/>
                <a:gd name="connsiteY230" fmla="*/ 1633 h 111034"/>
                <a:gd name="connsiteX231" fmla="*/ 101237 w 151855"/>
                <a:gd name="connsiteY231" fmla="*/ 816 h 111034"/>
                <a:gd name="connsiteX232" fmla="*/ 103687 w 151855"/>
                <a:gd name="connsiteY232" fmla="*/ 0 h 111034"/>
                <a:gd name="connsiteX233" fmla="*/ 104503 w 151855"/>
                <a:gd name="connsiteY233" fmla="*/ 0 h 111034"/>
                <a:gd name="connsiteX234" fmla="*/ 106136 w 151855"/>
                <a:gd name="connsiteY234" fmla="*/ 0 h 111034"/>
                <a:gd name="connsiteX235" fmla="*/ 106952 w 151855"/>
                <a:gd name="connsiteY235" fmla="*/ 0 h 111034"/>
                <a:gd name="connsiteX236" fmla="*/ 108585 w 151855"/>
                <a:gd name="connsiteY236" fmla="*/ 816 h 111034"/>
                <a:gd name="connsiteX237" fmla="*/ 110218 w 151855"/>
                <a:gd name="connsiteY237" fmla="*/ 2449 h 111034"/>
                <a:gd name="connsiteX238" fmla="*/ 111034 w 151855"/>
                <a:gd name="connsiteY238" fmla="*/ 3266 h 111034"/>
                <a:gd name="connsiteX239" fmla="*/ 111851 w 151855"/>
                <a:gd name="connsiteY239" fmla="*/ 4899 h 111034"/>
                <a:gd name="connsiteX240" fmla="*/ 112667 w 151855"/>
                <a:gd name="connsiteY240" fmla="*/ 7348 h 111034"/>
                <a:gd name="connsiteX241" fmla="*/ 114300 w 151855"/>
                <a:gd name="connsiteY241" fmla="*/ 10614 h 111034"/>
                <a:gd name="connsiteX242" fmla="*/ 114300 w 151855"/>
                <a:gd name="connsiteY242" fmla="*/ 12246 h 111034"/>
                <a:gd name="connsiteX243" fmla="*/ 115116 w 151855"/>
                <a:gd name="connsiteY243" fmla="*/ 13879 h 111034"/>
                <a:gd name="connsiteX244" fmla="*/ 115933 w 151855"/>
                <a:gd name="connsiteY244" fmla="*/ 15512 h 111034"/>
                <a:gd name="connsiteX245" fmla="*/ 117566 w 151855"/>
                <a:gd name="connsiteY245" fmla="*/ 17962 h 111034"/>
                <a:gd name="connsiteX246" fmla="*/ 117566 w 151855"/>
                <a:gd name="connsiteY246" fmla="*/ 17962 h 111034"/>
                <a:gd name="connsiteX247" fmla="*/ 118382 w 151855"/>
                <a:gd name="connsiteY247" fmla="*/ 19594 h 111034"/>
                <a:gd name="connsiteX248" fmla="*/ 120015 w 151855"/>
                <a:gd name="connsiteY248" fmla="*/ 22860 h 111034"/>
                <a:gd name="connsiteX249" fmla="*/ 121648 w 151855"/>
                <a:gd name="connsiteY249" fmla="*/ 24493 h 111034"/>
                <a:gd name="connsiteX250" fmla="*/ 122464 w 151855"/>
                <a:gd name="connsiteY250" fmla="*/ 26126 h 111034"/>
                <a:gd name="connsiteX251" fmla="*/ 123281 w 151855"/>
                <a:gd name="connsiteY251" fmla="*/ 27759 h 111034"/>
                <a:gd name="connsiteX252" fmla="*/ 124097 w 151855"/>
                <a:gd name="connsiteY252" fmla="*/ 29391 h 111034"/>
                <a:gd name="connsiteX253" fmla="*/ 125730 w 151855"/>
                <a:gd name="connsiteY253" fmla="*/ 31024 h 111034"/>
                <a:gd name="connsiteX254" fmla="*/ 127363 w 151855"/>
                <a:gd name="connsiteY254" fmla="*/ 32657 h 111034"/>
                <a:gd name="connsiteX255" fmla="*/ 128996 w 151855"/>
                <a:gd name="connsiteY255" fmla="*/ 37556 h 111034"/>
                <a:gd name="connsiteX256" fmla="*/ 129812 w 151855"/>
                <a:gd name="connsiteY256" fmla="*/ 40005 h 111034"/>
                <a:gd name="connsiteX257" fmla="*/ 130629 w 151855"/>
                <a:gd name="connsiteY257" fmla="*/ 41638 h 111034"/>
                <a:gd name="connsiteX258" fmla="*/ 130629 w 151855"/>
                <a:gd name="connsiteY258" fmla="*/ 44904 h 111034"/>
                <a:gd name="connsiteX259" fmla="*/ 130629 w 151855"/>
                <a:gd name="connsiteY259" fmla="*/ 46537 h 111034"/>
                <a:gd name="connsiteX260" fmla="*/ 129812 w 151855"/>
                <a:gd name="connsiteY260" fmla="*/ 48986 h 111034"/>
                <a:gd name="connsiteX261" fmla="*/ 128179 w 151855"/>
                <a:gd name="connsiteY261" fmla="*/ 53884 h 111034"/>
                <a:gd name="connsiteX262" fmla="*/ 128179 w 151855"/>
                <a:gd name="connsiteY262" fmla="*/ 57966 h 111034"/>
                <a:gd name="connsiteX263" fmla="*/ 128179 w 151855"/>
                <a:gd name="connsiteY263" fmla="*/ 60416 h 111034"/>
                <a:gd name="connsiteX264" fmla="*/ 128179 w 151855"/>
                <a:gd name="connsiteY264" fmla="*/ 62049 h 111034"/>
                <a:gd name="connsiteX265" fmla="*/ 128179 w 151855"/>
                <a:gd name="connsiteY265" fmla="*/ 62865 h 111034"/>
                <a:gd name="connsiteX266" fmla="*/ 128179 w 151855"/>
                <a:gd name="connsiteY266" fmla="*/ 64498 h 111034"/>
                <a:gd name="connsiteX267" fmla="*/ 128179 w 151855"/>
                <a:gd name="connsiteY267" fmla="*/ 66131 h 111034"/>
                <a:gd name="connsiteX268" fmla="*/ 127363 w 151855"/>
                <a:gd name="connsiteY268" fmla="*/ 66947 h 111034"/>
                <a:gd name="connsiteX269" fmla="*/ 126546 w 151855"/>
                <a:gd name="connsiteY269" fmla="*/ 66947 h 111034"/>
                <a:gd name="connsiteX270" fmla="*/ 126546 w 151855"/>
                <a:gd name="connsiteY270" fmla="*/ 66947 h 111034"/>
                <a:gd name="connsiteX271" fmla="*/ 127363 w 151855"/>
                <a:gd name="connsiteY271" fmla="*/ 67764 h 111034"/>
                <a:gd name="connsiteX272" fmla="*/ 128179 w 151855"/>
                <a:gd name="connsiteY272" fmla="*/ 69396 h 111034"/>
                <a:gd name="connsiteX273" fmla="*/ 126546 w 151855"/>
                <a:gd name="connsiteY273" fmla="*/ 67764 h 11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151855" h="111034">
                  <a:moveTo>
                    <a:pt x="126546" y="67764"/>
                  </a:moveTo>
                  <a:lnTo>
                    <a:pt x="128179" y="70213"/>
                  </a:lnTo>
                  <a:lnTo>
                    <a:pt x="130629" y="71846"/>
                  </a:lnTo>
                  <a:lnTo>
                    <a:pt x="135527" y="73479"/>
                  </a:lnTo>
                  <a:lnTo>
                    <a:pt x="136344" y="73479"/>
                  </a:lnTo>
                  <a:lnTo>
                    <a:pt x="136344" y="73479"/>
                  </a:lnTo>
                  <a:lnTo>
                    <a:pt x="136344" y="73479"/>
                  </a:lnTo>
                  <a:lnTo>
                    <a:pt x="136344" y="72662"/>
                  </a:lnTo>
                  <a:lnTo>
                    <a:pt x="136344" y="71846"/>
                  </a:lnTo>
                  <a:lnTo>
                    <a:pt x="137160" y="71846"/>
                  </a:lnTo>
                  <a:lnTo>
                    <a:pt x="137977" y="72662"/>
                  </a:lnTo>
                  <a:lnTo>
                    <a:pt x="140426" y="71846"/>
                  </a:lnTo>
                  <a:lnTo>
                    <a:pt x="143691" y="70213"/>
                  </a:lnTo>
                  <a:lnTo>
                    <a:pt x="146957" y="70213"/>
                  </a:lnTo>
                  <a:lnTo>
                    <a:pt x="149406" y="71029"/>
                  </a:lnTo>
                  <a:lnTo>
                    <a:pt x="151039" y="72662"/>
                  </a:lnTo>
                  <a:lnTo>
                    <a:pt x="151856" y="74295"/>
                  </a:lnTo>
                  <a:lnTo>
                    <a:pt x="151856" y="75928"/>
                  </a:lnTo>
                  <a:lnTo>
                    <a:pt x="151856" y="76744"/>
                  </a:lnTo>
                  <a:lnTo>
                    <a:pt x="151039" y="80827"/>
                  </a:lnTo>
                  <a:lnTo>
                    <a:pt x="150223" y="82459"/>
                  </a:lnTo>
                  <a:lnTo>
                    <a:pt x="149406" y="84092"/>
                  </a:lnTo>
                  <a:lnTo>
                    <a:pt x="141242" y="85725"/>
                  </a:lnTo>
                  <a:lnTo>
                    <a:pt x="142059" y="84909"/>
                  </a:lnTo>
                  <a:lnTo>
                    <a:pt x="142059" y="83276"/>
                  </a:lnTo>
                  <a:lnTo>
                    <a:pt x="142059" y="81643"/>
                  </a:lnTo>
                  <a:lnTo>
                    <a:pt x="142875" y="80827"/>
                  </a:lnTo>
                  <a:lnTo>
                    <a:pt x="141242" y="80010"/>
                  </a:lnTo>
                  <a:lnTo>
                    <a:pt x="140426" y="80827"/>
                  </a:lnTo>
                  <a:lnTo>
                    <a:pt x="139609" y="81643"/>
                  </a:lnTo>
                  <a:lnTo>
                    <a:pt x="140426" y="84092"/>
                  </a:lnTo>
                  <a:lnTo>
                    <a:pt x="139609" y="85725"/>
                  </a:lnTo>
                  <a:lnTo>
                    <a:pt x="139609" y="86541"/>
                  </a:lnTo>
                  <a:lnTo>
                    <a:pt x="139609" y="88174"/>
                  </a:lnTo>
                  <a:lnTo>
                    <a:pt x="138793" y="88991"/>
                  </a:lnTo>
                  <a:lnTo>
                    <a:pt x="138793" y="89807"/>
                  </a:lnTo>
                  <a:lnTo>
                    <a:pt x="140426" y="89807"/>
                  </a:lnTo>
                  <a:lnTo>
                    <a:pt x="139609" y="91440"/>
                  </a:lnTo>
                  <a:lnTo>
                    <a:pt x="137160" y="94706"/>
                  </a:lnTo>
                  <a:lnTo>
                    <a:pt x="136344" y="96339"/>
                  </a:lnTo>
                  <a:lnTo>
                    <a:pt x="136344" y="103687"/>
                  </a:lnTo>
                  <a:lnTo>
                    <a:pt x="135527" y="107769"/>
                  </a:lnTo>
                  <a:lnTo>
                    <a:pt x="135527" y="109402"/>
                  </a:lnTo>
                  <a:lnTo>
                    <a:pt x="133078" y="109402"/>
                  </a:lnTo>
                  <a:lnTo>
                    <a:pt x="132262" y="109402"/>
                  </a:lnTo>
                  <a:lnTo>
                    <a:pt x="129812" y="108585"/>
                  </a:lnTo>
                  <a:lnTo>
                    <a:pt x="127363" y="107769"/>
                  </a:lnTo>
                  <a:lnTo>
                    <a:pt x="125730" y="105319"/>
                  </a:lnTo>
                  <a:lnTo>
                    <a:pt x="124913" y="103687"/>
                  </a:lnTo>
                  <a:lnTo>
                    <a:pt x="122464" y="104503"/>
                  </a:lnTo>
                  <a:lnTo>
                    <a:pt x="121648" y="104503"/>
                  </a:lnTo>
                  <a:lnTo>
                    <a:pt x="120831" y="103687"/>
                  </a:lnTo>
                  <a:lnTo>
                    <a:pt x="119198" y="102870"/>
                  </a:lnTo>
                  <a:lnTo>
                    <a:pt x="116749" y="102870"/>
                  </a:lnTo>
                  <a:lnTo>
                    <a:pt x="111851" y="99604"/>
                  </a:lnTo>
                  <a:lnTo>
                    <a:pt x="111034" y="98788"/>
                  </a:lnTo>
                  <a:lnTo>
                    <a:pt x="106952" y="99604"/>
                  </a:lnTo>
                  <a:lnTo>
                    <a:pt x="101237" y="101237"/>
                  </a:lnTo>
                  <a:lnTo>
                    <a:pt x="96338" y="102870"/>
                  </a:lnTo>
                  <a:lnTo>
                    <a:pt x="91440" y="106136"/>
                  </a:lnTo>
                  <a:lnTo>
                    <a:pt x="89807" y="108585"/>
                  </a:lnTo>
                  <a:lnTo>
                    <a:pt x="87358" y="110218"/>
                  </a:lnTo>
                  <a:lnTo>
                    <a:pt x="84092" y="111034"/>
                  </a:lnTo>
                  <a:lnTo>
                    <a:pt x="78377" y="111034"/>
                  </a:lnTo>
                  <a:lnTo>
                    <a:pt x="72662" y="110218"/>
                  </a:lnTo>
                  <a:lnTo>
                    <a:pt x="66131" y="108585"/>
                  </a:lnTo>
                  <a:lnTo>
                    <a:pt x="62865" y="109402"/>
                  </a:lnTo>
                  <a:lnTo>
                    <a:pt x="57966" y="108585"/>
                  </a:lnTo>
                  <a:lnTo>
                    <a:pt x="51435" y="106952"/>
                  </a:lnTo>
                  <a:lnTo>
                    <a:pt x="46537" y="106136"/>
                  </a:lnTo>
                  <a:lnTo>
                    <a:pt x="41638" y="106952"/>
                  </a:lnTo>
                  <a:lnTo>
                    <a:pt x="40821" y="106136"/>
                  </a:lnTo>
                  <a:lnTo>
                    <a:pt x="40821" y="105319"/>
                  </a:lnTo>
                  <a:lnTo>
                    <a:pt x="40821" y="104503"/>
                  </a:lnTo>
                  <a:lnTo>
                    <a:pt x="41638" y="103687"/>
                  </a:lnTo>
                  <a:lnTo>
                    <a:pt x="43271" y="102870"/>
                  </a:lnTo>
                  <a:lnTo>
                    <a:pt x="44087" y="102054"/>
                  </a:lnTo>
                  <a:lnTo>
                    <a:pt x="44087" y="101237"/>
                  </a:lnTo>
                  <a:lnTo>
                    <a:pt x="42454" y="100421"/>
                  </a:lnTo>
                  <a:lnTo>
                    <a:pt x="40005" y="98788"/>
                  </a:lnTo>
                  <a:lnTo>
                    <a:pt x="39188" y="97971"/>
                  </a:lnTo>
                  <a:lnTo>
                    <a:pt x="39188" y="97971"/>
                  </a:lnTo>
                  <a:lnTo>
                    <a:pt x="39188" y="97155"/>
                  </a:lnTo>
                  <a:lnTo>
                    <a:pt x="38372" y="96339"/>
                  </a:lnTo>
                  <a:lnTo>
                    <a:pt x="37556" y="95522"/>
                  </a:lnTo>
                  <a:lnTo>
                    <a:pt x="36739" y="94706"/>
                  </a:lnTo>
                  <a:lnTo>
                    <a:pt x="35923" y="93073"/>
                  </a:lnTo>
                  <a:lnTo>
                    <a:pt x="35923" y="91440"/>
                  </a:lnTo>
                  <a:lnTo>
                    <a:pt x="36739" y="90624"/>
                  </a:lnTo>
                  <a:lnTo>
                    <a:pt x="37556" y="89807"/>
                  </a:lnTo>
                  <a:lnTo>
                    <a:pt x="39188" y="89807"/>
                  </a:lnTo>
                  <a:lnTo>
                    <a:pt x="40005" y="89807"/>
                  </a:lnTo>
                  <a:lnTo>
                    <a:pt x="40005" y="88991"/>
                  </a:lnTo>
                  <a:lnTo>
                    <a:pt x="38372" y="88174"/>
                  </a:lnTo>
                  <a:lnTo>
                    <a:pt x="35923" y="86541"/>
                  </a:lnTo>
                  <a:lnTo>
                    <a:pt x="33473" y="87358"/>
                  </a:lnTo>
                  <a:lnTo>
                    <a:pt x="31024" y="89807"/>
                  </a:lnTo>
                  <a:lnTo>
                    <a:pt x="29391" y="90624"/>
                  </a:lnTo>
                  <a:lnTo>
                    <a:pt x="28575" y="88991"/>
                  </a:lnTo>
                  <a:lnTo>
                    <a:pt x="26942" y="88174"/>
                  </a:lnTo>
                  <a:lnTo>
                    <a:pt x="24493" y="88174"/>
                  </a:lnTo>
                  <a:lnTo>
                    <a:pt x="22860" y="87358"/>
                  </a:lnTo>
                  <a:lnTo>
                    <a:pt x="22044" y="86541"/>
                  </a:lnTo>
                  <a:lnTo>
                    <a:pt x="20411" y="85725"/>
                  </a:lnTo>
                  <a:lnTo>
                    <a:pt x="17962" y="84909"/>
                  </a:lnTo>
                  <a:lnTo>
                    <a:pt x="17962" y="84092"/>
                  </a:lnTo>
                  <a:lnTo>
                    <a:pt x="18778" y="84092"/>
                  </a:lnTo>
                  <a:lnTo>
                    <a:pt x="19594" y="84092"/>
                  </a:lnTo>
                  <a:lnTo>
                    <a:pt x="21227" y="84092"/>
                  </a:lnTo>
                  <a:lnTo>
                    <a:pt x="21227" y="83276"/>
                  </a:lnTo>
                  <a:lnTo>
                    <a:pt x="21227" y="82459"/>
                  </a:lnTo>
                  <a:lnTo>
                    <a:pt x="20411" y="81643"/>
                  </a:lnTo>
                  <a:lnTo>
                    <a:pt x="19594" y="81643"/>
                  </a:lnTo>
                  <a:lnTo>
                    <a:pt x="18778" y="81643"/>
                  </a:lnTo>
                  <a:lnTo>
                    <a:pt x="18778" y="81643"/>
                  </a:lnTo>
                  <a:lnTo>
                    <a:pt x="18778" y="80827"/>
                  </a:lnTo>
                  <a:lnTo>
                    <a:pt x="18778" y="80827"/>
                  </a:lnTo>
                  <a:lnTo>
                    <a:pt x="19594" y="80827"/>
                  </a:lnTo>
                  <a:lnTo>
                    <a:pt x="19594" y="80827"/>
                  </a:lnTo>
                  <a:lnTo>
                    <a:pt x="19594" y="80010"/>
                  </a:lnTo>
                  <a:lnTo>
                    <a:pt x="20411" y="79194"/>
                  </a:lnTo>
                  <a:lnTo>
                    <a:pt x="20411" y="79194"/>
                  </a:lnTo>
                  <a:lnTo>
                    <a:pt x="20411" y="78377"/>
                  </a:lnTo>
                  <a:lnTo>
                    <a:pt x="19594" y="77561"/>
                  </a:lnTo>
                  <a:lnTo>
                    <a:pt x="18778" y="76744"/>
                  </a:lnTo>
                  <a:lnTo>
                    <a:pt x="17962" y="76744"/>
                  </a:lnTo>
                  <a:lnTo>
                    <a:pt x="15512" y="75928"/>
                  </a:lnTo>
                  <a:lnTo>
                    <a:pt x="13879" y="75112"/>
                  </a:lnTo>
                  <a:lnTo>
                    <a:pt x="13063" y="75112"/>
                  </a:lnTo>
                  <a:lnTo>
                    <a:pt x="11430" y="74295"/>
                  </a:lnTo>
                  <a:lnTo>
                    <a:pt x="9797" y="73479"/>
                  </a:lnTo>
                  <a:lnTo>
                    <a:pt x="8981" y="71846"/>
                  </a:lnTo>
                  <a:lnTo>
                    <a:pt x="7348" y="71029"/>
                  </a:lnTo>
                  <a:lnTo>
                    <a:pt x="7348" y="71029"/>
                  </a:lnTo>
                  <a:lnTo>
                    <a:pt x="7348" y="71029"/>
                  </a:lnTo>
                  <a:lnTo>
                    <a:pt x="7348" y="70213"/>
                  </a:lnTo>
                  <a:lnTo>
                    <a:pt x="7348" y="69396"/>
                  </a:lnTo>
                  <a:lnTo>
                    <a:pt x="7348" y="67764"/>
                  </a:lnTo>
                  <a:lnTo>
                    <a:pt x="7348" y="66131"/>
                  </a:lnTo>
                  <a:lnTo>
                    <a:pt x="7348" y="64498"/>
                  </a:lnTo>
                  <a:lnTo>
                    <a:pt x="7348" y="63681"/>
                  </a:lnTo>
                  <a:lnTo>
                    <a:pt x="7348" y="63681"/>
                  </a:lnTo>
                  <a:lnTo>
                    <a:pt x="7348" y="63681"/>
                  </a:lnTo>
                  <a:lnTo>
                    <a:pt x="7348" y="63681"/>
                  </a:lnTo>
                  <a:lnTo>
                    <a:pt x="7348" y="63681"/>
                  </a:lnTo>
                  <a:lnTo>
                    <a:pt x="6531" y="62865"/>
                  </a:lnTo>
                  <a:lnTo>
                    <a:pt x="5715" y="60416"/>
                  </a:lnTo>
                  <a:lnTo>
                    <a:pt x="4898" y="59599"/>
                  </a:lnTo>
                  <a:lnTo>
                    <a:pt x="3266" y="58783"/>
                  </a:lnTo>
                  <a:lnTo>
                    <a:pt x="1633" y="57966"/>
                  </a:lnTo>
                  <a:lnTo>
                    <a:pt x="816" y="56334"/>
                  </a:lnTo>
                  <a:lnTo>
                    <a:pt x="0" y="54701"/>
                  </a:lnTo>
                  <a:lnTo>
                    <a:pt x="816" y="53884"/>
                  </a:lnTo>
                  <a:lnTo>
                    <a:pt x="4898" y="53068"/>
                  </a:lnTo>
                  <a:lnTo>
                    <a:pt x="6531" y="53884"/>
                  </a:lnTo>
                  <a:lnTo>
                    <a:pt x="7348" y="53884"/>
                  </a:lnTo>
                  <a:lnTo>
                    <a:pt x="8164" y="53068"/>
                  </a:lnTo>
                  <a:lnTo>
                    <a:pt x="8981" y="52252"/>
                  </a:lnTo>
                  <a:lnTo>
                    <a:pt x="8981" y="51435"/>
                  </a:lnTo>
                  <a:lnTo>
                    <a:pt x="8981" y="50619"/>
                  </a:lnTo>
                  <a:lnTo>
                    <a:pt x="10613" y="50619"/>
                  </a:lnTo>
                  <a:lnTo>
                    <a:pt x="13879" y="51435"/>
                  </a:lnTo>
                  <a:lnTo>
                    <a:pt x="15512" y="50619"/>
                  </a:lnTo>
                  <a:lnTo>
                    <a:pt x="16329" y="49802"/>
                  </a:lnTo>
                  <a:lnTo>
                    <a:pt x="16329" y="48986"/>
                  </a:lnTo>
                  <a:lnTo>
                    <a:pt x="16329" y="48169"/>
                  </a:lnTo>
                  <a:lnTo>
                    <a:pt x="17145" y="47353"/>
                  </a:lnTo>
                  <a:lnTo>
                    <a:pt x="17145" y="46537"/>
                  </a:lnTo>
                  <a:lnTo>
                    <a:pt x="17145" y="45720"/>
                  </a:lnTo>
                  <a:lnTo>
                    <a:pt x="17962" y="43271"/>
                  </a:lnTo>
                  <a:lnTo>
                    <a:pt x="18778" y="42454"/>
                  </a:lnTo>
                  <a:lnTo>
                    <a:pt x="19594" y="42454"/>
                  </a:lnTo>
                  <a:lnTo>
                    <a:pt x="20411" y="41638"/>
                  </a:lnTo>
                  <a:lnTo>
                    <a:pt x="22044" y="40005"/>
                  </a:lnTo>
                  <a:lnTo>
                    <a:pt x="22044" y="39189"/>
                  </a:lnTo>
                  <a:lnTo>
                    <a:pt x="22044" y="38372"/>
                  </a:lnTo>
                  <a:lnTo>
                    <a:pt x="23677" y="35923"/>
                  </a:lnTo>
                  <a:lnTo>
                    <a:pt x="24493" y="33474"/>
                  </a:lnTo>
                  <a:lnTo>
                    <a:pt x="24493" y="32657"/>
                  </a:lnTo>
                  <a:lnTo>
                    <a:pt x="24493" y="31841"/>
                  </a:lnTo>
                  <a:lnTo>
                    <a:pt x="25309" y="31024"/>
                  </a:lnTo>
                  <a:lnTo>
                    <a:pt x="26126" y="29391"/>
                  </a:lnTo>
                  <a:lnTo>
                    <a:pt x="27759" y="25309"/>
                  </a:lnTo>
                  <a:lnTo>
                    <a:pt x="28575" y="24493"/>
                  </a:lnTo>
                  <a:lnTo>
                    <a:pt x="29391" y="23677"/>
                  </a:lnTo>
                  <a:lnTo>
                    <a:pt x="30208" y="22860"/>
                  </a:lnTo>
                  <a:lnTo>
                    <a:pt x="30208" y="20411"/>
                  </a:lnTo>
                  <a:lnTo>
                    <a:pt x="31024" y="19594"/>
                  </a:lnTo>
                  <a:lnTo>
                    <a:pt x="31841" y="18778"/>
                  </a:lnTo>
                  <a:lnTo>
                    <a:pt x="32657" y="17145"/>
                  </a:lnTo>
                  <a:lnTo>
                    <a:pt x="33473" y="15512"/>
                  </a:lnTo>
                  <a:lnTo>
                    <a:pt x="34290" y="14696"/>
                  </a:lnTo>
                  <a:lnTo>
                    <a:pt x="35106" y="14696"/>
                  </a:lnTo>
                  <a:lnTo>
                    <a:pt x="35923" y="13879"/>
                  </a:lnTo>
                  <a:lnTo>
                    <a:pt x="36739" y="13879"/>
                  </a:lnTo>
                  <a:lnTo>
                    <a:pt x="37556" y="13879"/>
                  </a:lnTo>
                  <a:lnTo>
                    <a:pt x="38372" y="13879"/>
                  </a:lnTo>
                  <a:lnTo>
                    <a:pt x="39188" y="13063"/>
                  </a:lnTo>
                  <a:lnTo>
                    <a:pt x="42454" y="9797"/>
                  </a:lnTo>
                  <a:lnTo>
                    <a:pt x="42454" y="8981"/>
                  </a:lnTo>
                  <a:lnTo>
                    <a:pt x="43271" y="8164"/>
                  </a:lnTo>
                  <a:lnTo>
                    <a:pt x="45720" y="7348"/>
                  </a:lnTo>
                  <a:lnTo>
                    <a:pt x="46537" y="6531"/>
                  </a:lnTo>
                  <a:lnTo>
                    <a:pt x="47353" y="5715"/>
                  </a:lnTo>
                  <a:lnTo>
                    <a:pt x="48169" y="5715"/>
                  </a:lnTo>
                  <a:lnTo>
                    <a:pt x="51435" y="8164"/>
                  </a:lnTo>
                  <a:lnTo>
                    <a:pt x="54701" y="8164"/>
                  </a:lnTo>
                  <a:lnTo>
                    <a:pt x="55517" y="8164"/>
                  </a:lnTo>
                  <a:lnTo>
                    <a:pt x="55517" y="8164"/>
                  </a:lnTo>
                  <a:lnTo>
                    <a:pt x="56334" y="8164"/>
                  </a:lnTo>
                  <a:lnTo>
                    <a:pt x="61232" y="8981"/>
                  </a:lnTo>
                  <a:lnTo>
                    <a:pt x="62048" y="8981"/>
                  </a:lnTo>
                  <a:lnTo>
                    <a:pt x="62048" y="8981"/>
                  </a:lnTo>
                  <a:lnTo>
                    <a:pt x="63681" y="9797"/>
                  </a:lnTo>
                  <a:lnTo>
                    <a:pt x="65314" y="9797"/>
                  </a:lnTo>
                  <a:lnTo>
                    <a:pt x="66947" y="8981"/>
                  </a:lnTo>
                  <a:lnTo>
                    <a:pt x="68580" y="8981"/>
                  </a:lnTo>
                  <a:lnTo>
                    <a:pt x="70213" y="8981"/>
                  </a:lnTo>
                  <a:lnTo>
                    <a:pt x="71029" y="10614"/>
                  </a:lnTo>
                  <a:lnTo>
                    <a:pt x="74295" y="13063"/>
                  </a:lnTo>
                  <a:lnTo>
                    <a:pt x="75112" y="13879"/>
                  </a:lnTo>
                  <a:lnTo>
                    <a:pt x="76744" y="13879"/>
                  </a:lnTo>
                  <a:lnTo>
                    <a:pt x="78377" y="13063"/>
                  </a:lnTo>
                  <a:lnTo>
                    <a:pt x="80010" y="11430"/>
                  </a:lnTo>
                  <a:lnTo>
                    <a:pt x="84909" y="8981"/>
                  </a:lnTo>
                  <a:lnTo>
                    <a:pt x="88991" y="8164"/>
                  </a:lnTo>
                  <a:lnTo>
                    <a:pt x="92256" y="7348"/>
                  </a:lnTo>
                  <a:lnTo>
                    <a:pt x="96338" y="6531"/>
                  </a:lnTo>
                  <a:lnTo>
                    <a:pt x="97155" y="4899"/>
                  </a:lnTo>
                  <a:lnTo>
                    <a:pt x="97971" y="4082"/>
                  </a:lnTo>
                  <a:lnTo>
                    <a:pt x="98788" y="1633"/>
                  </a:lnTo>
                  <a:lnTo>
                    <a:pt x="101237" y="816"/>
                  </a:lnTo>
                  <a:lnTo>
                    <a:pt x="103687" y="0"/>
                  </a:lnTo>
                  <a:lnTo>
                    <a:pt x="104503" y="0"/>
                  </a:lnTo>
                  <a:lnTo>
                    <a:pt x="106136" y="0"/>
                  </a:lnTo>
                  <a:lnTo>
                    <a:pt x="106952" y="0"/>
                  </a:lnTo>
                  <a:lnTo>
                    <a:pt x="108585" y="816"/>
                  </a:lnTo>
                  <a:lnTo>
                    <a:pt x="110218" y="2449"/>
                  </a:lnTo>
                  <a:lnTo>
                    <a:pt x="111034" y="3266"/>
                  </a:lnTo>
                  <a:lnTo>
                    <a:pt x="111851" y="4899"/>
                  </a:lnTo>
                  <a:lnTo>
                    <a:pt x="112667" y="7348"/>
                  </a:lnTo>
                  <a:lnTo>
                    <a:pt x="114300" y="10614"/>
                  </a:lnTo>
                  <a:lnTo>
                    <a:pt x="114300" y="12246"/>
                  </a:lnTo>
                  <a:lnTo>
                    <a:pt x="115116" y="13879"/>
                  </a:lnTo>
                  <a:lnTo>
                    <a:pt x="115933" y="15512"/>
                  </a:lnTo>
                  <a:lnTo>
                    <a:pt x="117566" y="17962"/>
                  </a:lnTo>
                  <a:lnTo>
                    <a:pt x="117566" y="17962"/>
                  </a:lnTo>
                  <a:lnTo>
                    <a:pt x="118382" y="19594"/>
                  </a:lnTo>
                  <a:lnTo>
                    <a:pt x="120015" y="22860"/>
                  </a:lnTo>
                  <a:lnTo>
                    <a:pt x="121648" y="24493"/>
                  </a:lnTo>
                  <a:lnTo>
                    <a:pt x="122464" y="26126"/>
                  </a:lnTo>
                  <a:lnTo>
                    <a:pt x="123281" y="27759"/>
                  </a:lnTo>
                  <a:lnTo>
                    <a:pt x="124097" y="29391"/>
                  </a:lnTo>
                  <a:lnTo>
                    <a:pt x="125730" y="31024"/>
                  </a:lnTo>
                  <a:lnTo>
                    <a:pt x="127363" y="32657"/>
                  </a:lnTo>
                  <a:lnTo>
                    <a:pt x="128996" y="37556"/>
                  </a:lnTo>
                  <a:lnTo>
                    <a:pt x="129812" y="40005"/>
                  </a:lnTo>
                  <a:lnTo>
                    <a:pt x="130629" y="41638"/>
                  </a:lnTo>
                  <a:lnTo>
                    <a:pt x="130629" y="44904"/>
                  </a:lnTo>
                  <a:lnTo>
                    <a:pt x="130629" y="46537"/>
                  </a:lnTo>
                  <a:lnTo>
                    <a:pt x="129812" y="48986"/>
                  </a:lnTo>
                  <a:lnTo>
                    <a:pt x="128179" y="53884"/>
                  </a:lnTo>
                  <a:lnTo>
                    <a:pt x="128179" y="57966"/>
                  </a:lnTo>
                  <a:lnTo>
                    <a:pt x="128179" y="60416"/>
                  </a:lnTo>
                  <a:lnTo>
                    <a:pt x="128179" y="62049"/>
                  </a:lnTo>
                  <a:lnTo>
                    <a:pt x="128179" y="62865"/>
                  </a:lnTo>
                  <a:lnTo>
                    <a:pt x="128179" y="64498"/>
                  </a:lnTo>
                  <a:lnTo>
                    <a:pt x="128179" y="66131"/>
                  </a:lnTo>
                  <a:lnTo>
                    <a:pt x="127363" y="66947"/>
                  </a:lnTo>
                  <a:lnTo>
                    <a:pt x="126546" y="66947"/>
                  </a:lnTo>
                  <a:lnTo>
                    <a:pt x="126546" y="66947"/>
                  </a:lnTo>
                  <a:lnTo>
                    <a:pt x="127363" y="67764"/>
                  </a:lnTo>
                  <a:lnTo>
                    <a:pt x="128179" y="69396"/>
                  </a:lnTo>
                  <a:lnTo>
                    <a:pt x="126546" y="67764"/>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76" name="Freeform: Shape 375">
              <a:extLst>
                <a:ext uri="{FF2B5EF4-FFF2-40B4-BE49-F238E27FC236}">
                  <a16:creationId xmlns:a16="http://schemas.microsoft.com/office/drawing/2014/main" id="{776BAD24-180B-6785-25BA-DCCECF210B99}"/>
                </a:ext>
              </a:extLst>
            </p:cNvPr>
            <p:cNvSpPr/>
            <p:nvPr/>
          </p:nvSpPr>
          <p:spPr>
            <a:xfrm>
              <a:off x="4704261" y="1722663"/>
              <a:ext cx="2819943" cy="1763485"/>
            </a:xfrm>
            <a:custGeom>
              <a:avLst/>
              <a:gdLst>
                <a:gd name="connsiteX0" fmla="*/ 572316 w 2819943"/>
                <a:gd name="connsiteY0" fmla="*/ 153489 h 1763485"/>
                <a:gd name="connsiteX1" fmla="*/ 564969 w 2819943"/>
                <a:gd name="connsiteY1" fmla="*/ 147774 h 1763485"/>
                <a:gd name="connsiteX2" fmla="*/ 565785 w 2819943"/>
                <a:gd name="connsiteY2" fmla="*/ 145324 h 1763485"/>
                <a:gd name="connsiteX3" fmla="*/ 566601 w 2819943"/>
                <a:gd name="connsiteY3" fmla="*/ 144508 h 1763485"/>
                <a:gd name="connsiteX4" fmla="*/ 566601 w 2819943"/>
                <a:gd name="connsiteY4" fmla="*/ 142059 h 1763485"/>
                <a:gd name="connsiteX5" fmla="*/ 565785 w 2819943"/>
                <a:gd name="connsiteY5" fmla="*/ 139609 h 1763485"/>
                <a:gd name="connsiteX6" fmla="*/ 565785 w 2819943"/>
                <a:gd name="connsiteY6" fmla="*/ 135527 h 1763485"/>
                <a:gd name="connsiteX7" fmla="*/ 570683 w 2819943"/>
                <a:gd name="connsiteY7" fmla="*/ 138793 h 1763485"/>
                <a:gd name="connsiteX8" fmla="*/ 571500 w 2819943"/>
                <a:gd name="connsiteY8" fmla="*/ 140426 h 1763485"/>
                <a:gd name="connsiteX9" fmla="*/ 574765 w 2819943"/>
                <a:gd name="connsiteY9" fmla="*/ 142875 h 1763485"/>
                <a:gd name="connsiteX10" fmla="*/ 575582 w 2819943"/>
                <a:gd name="connsiteY10" fmla="*/ 146957 h 1763485"/>
                <a:gd name="connsiteX11" fmla="*/ 575582 w 2819943"/>
                <a:gd name="connsiteY11" fmla="*/ 149406 h 1763485"/>
                <a:gd name="connsiteX12" fmla="*/ 572316 w 2819943"/>
                <a:gd name="connsiteY12" fmla="*/ 153489 h 1763485"/>
                <a:gd name="connsiteX13" fmla="*/ 527413 w 2819943"/>
                <a:gd name="connsiteY13" fmla="*/ 752747 h 1763485"/>
                <a:gd name="connsiteX14" fmla="*/ 525780 w 2819943"/>
                <a:gd name="connsiteY14" fmla="*/ 757646 h 1763485"/>
                <a:gd name="connsiteX15" fmla="*/ 524964 w 2819943"/>
                <a:gd name="connsiteY15" fmla="*/ 760095 h 1763485"/>
                <a:gd name="connsiteX16" fmla="*/ 524964 w 2819943"/>
                <a:gd name="connsiteY16" fmla="*/ 765810 h 1763485"/>
                <a:gd name="connsiteX17" fmla="*/ 524964 w 2819943"/>
                <a:gd name="connsiteY17" fmla="*/ 768259 h 1763485"/>
                <a:gd name="connsiteX18" fmla="*/ 525780 w 2819943"/>
                <a:gd name="connsiteY18" fmla="*/ 774791 h 1763485"/>
                <a:gd name="connsiteX19" fmla="*/ 527413 w 2819943"/>
                <a:gd name="connsiteY19" fmla="*/ 778873 h 1763485"/>
                <a:gd name="connsiteX20" fmla="*/ 529046 w 2819943"/>
                <a:gd name="connsiteY20" fmla="*/ 781322 h 1763485"/>
                <a:gd name="connsiteX21" fmla="*/ 530679 w 2819943"/>
                <a:gd name="connsiteY21" fmla="*/ 782955 h 1763485"/>
                <a:gd name="connsiteX22" fmla="*/ 533128 w 2819943"/>
                <a:gd name="connsiteY22" fmla="*/ 783771 h 1763485"/>
                <a:gd name="connsiteX23" fmla="*/ 537210 w 2819943"/>
                <a:gd name="connsiteY23" fmla="*/ 782955 h 1763485"/>
                <a:gd name="connsiteX24" fmla="*/ 541292 w 2819943"/>
                <a:gd name="connsiteY24" fmla="*/ 780506 h 1763485"/>
                <a:gd name="connsiteX25" fmla="*/ 545374 w 2819943"/>
                <a:gd name="connsiteY25" fmla="*/ 782139 h 1763485"/>
                <a:gd name="connsiteX26" fmla="*/ 549456 w 2819943"/>
                <a:gd name="connsiteY26" fmla="*/ 782955 h 1763485"/>
                <a:gd name="connsiteX27" fmla="*/ 556804 w 2819943"/>
                <a:gd name="connsiteY27" fmla="*/ 780506 h 1763485"/>
                <a:gd name="connsiteX28" fmla="*/ 557621 w 2819943"/>
                <a:gd name="connsiteY28" fmla="*/ 781322 h 1763485"/>
                <a:gd name="connsiteX29" fmla="*/ 555988 w 2819943"/>
                <a:gd name="connsiteY29" fmla="*/ 783771 h 1763485"/>
                <a:gd name="connsiteX30" fmla="*/ 555988 w 2819943"/>
                <a:gd name="connsiteY30" fmla="*/ 787854 h 1763485"/>
                <a:gd name="connsiteX31" fmla="*/ 557621 w 2819943"/>
                <a:gd name="connsiteY31" fmla="*/ 791119 h 1763485"/>
                <a:gd name="connsiteX32" fmla="*/ 559254 w 2819943"/>
                <a:gd name="connsiteY32" fmla="*/ 791119 h 1763485"/>
                <a:gd name="connsiteX33" fmla="*/ 560887 w 2819943"/>
                <a:gd name="connsiteY33" fmla="*/ 791936 h 1763485"/>
                <a:gd name="connsiteX34" fmla="*/ 560070 w 2819943"/>
                <a:gd name="connsiteY34" fmla="*/ 793569 h 1763485"/>
                <a:gd name="connsiteX35" fmla="*/ 564969 w 2819943"/>
                <a:gd name="connsiteY35" fmla="*/ 798467 h 1763485"/>
                <a:gd name="connsiteX36" fmla="*/ 569051 w 2819943"/>
                <a:gd name="connsiteY36" fmla="*/ 801733 h 1763485"/>
                <a:gd name="connsiteX37" fmla="*/ 568234 w 2819943"/>
                <a:gd name="connsiteY37" fmla="*/ 802549 h 1763485"/>
                <a:gd name="connsiteX38" fmla="*/ 565785 w 2819943"/>
                <a:gd name="connsiteY38" fmla="*/ 800916 h 1763485"/>
                <a:gd name="connsiteX39" fmla="*/ 564152 w 2819943"/>
                <a:gd name="connsiteY39" fmla="*/ 801733 h 1763485"/>
                <a:gd name="connsiteX40" fmla="*/ 564152 w 2819943"/>
                <a:gd name="connsiteY40" fmla="*/ 804999 h 1763485"/>
                <a:gd name="connsiteX41" fmla="*/ 560887 w 2819943"/>
                <a:gd name="connsiteY41" fmla="*/ 804182 h 1763485"/>
                <a:gd name="connsiteX42" fmla="*/ 559254 w 2819943"/>
                <a:gd name="connsiteY42" fmla="*/ 805815 h 1763485"/>
                <a:gd name="connsiteX43" fmla="*/ 559254 w 2819943"/>
                <a:gd name="connsiteY43" fmla="*/ 808264 h 1763485"/>
                <a:gd name="connsiteX44" fmla="*/ 559254 w 2819943"/>
                <a:gd name="connsiteY44" fmla="*/ 810714 h 1763485"/>
                <a:gd name="connsiteX45" fmla="*/ 559254 w 2819943"/>
                <a:gd name="connsiteY45" fmla="*/ 812346 h 1763485"/>
                <a:gd name="connsiteX46" fmla="*/ 556804 w 2819943"/>
                <a:gd name="connsiteY46" fmla="*/ 813163 h 1763485"/>
                <a:gd name="connsiteX47" fmla="*/ 555171 w 2819943"/>
                <a:gd name="connsiteY47" fmla="*/ 814796 h 1763485"/>
                <a:gd name="connsiteX48" fmla="*/ 560887 w 2819943"/>
                <a:gd name="connsiteY48" fmla="*/ 818061 h 1763485"/>
                <a:gd name="connsiteX49" fmla="*/ 569051 w 2819943"/>
                <a:gd name="connsiteY49" fmla="*/ 820511 h 1763485"/>
                <a:gd name="connsiteX50" fmla="*/ 571500 w 2819943"/>
                <a:gd name="connsiteY50" fmla="*/ 821327 h 1763485"/>
                <a:gd name="connsiteX51" fmla="*/ 574765 w 2819943"/>
                <a:gd name="connsiteY51" fmla="*/ 823776 h 1763485"/>
                <a:gd name="connsiteX52" fmla="*/ 576398 w 2819943"/>
                <a:gd name="connsiteY52" fmla="*/ 824593 h 1763485"/>
                <a:gd name="connsiteX53" fmla="*/ 576398 w 2819943"/>
                <a:gd name="connsiteY53" fmla="*/ 822960 h 1763485"/>
                <a:gd name="connsiteX54" fmla="*/ 577215 w 2819943"/>
                <a:gd name="connsiteY54" fmla="*/ 821327 h 1763485"/>
                <a:gd name="connsiteX55" fmla="*/ 580481 w 2819943"/>
                <a:gd name="connsiteY55" fmla="*/ 824593 h 1763485"/>
                <a:gd name="connsiteX56" fmla="*/ 583746 w 2819943"/>
                <a:gd name="connsiteY56" fmla="*/ 825409 h 1763485"/>
                <a:gd name="connsiteX57" fmla="*/ 587012 w 2819943"/>
                <a:gd name="connsiteY57" fmla="*/ 825409 h 1763485"/>
                <a:gd name="connsiteX58" fmla="*/ 594360 w 2819943"/>
                <a:gd name="connsiteY58" fmla="*/ 823776 h 1763485"/>
                <a:gd name="connsiteX59" fmla="*/ 594360 w 2819943"/>
                <a:gd name="connsiteY59" fmla="*/ 824593 h 1763485"/>
                <a:gd name="connsiteX60" fmla="*/ 594360 w 2819943"/>
                <a:gd name="connsiteY60" fmla="*/ 826226 h 1763485"/>
                <a:gd name="connsiteX61" fmla="*/ 595993 w 2819943"/>
                <a:gd name="connsiteY61" fmla="*/ 827859 h 1763485"/>
                <a:gd name="connsiteX62" fmla="*/ 597626 w 2819943"/>
                <a:gd name="connsiteY62" fmla="*/ 827042 h 1763485"/>
                <a:gd name="connsiteX63" fmla="*/ 598442 w 2819943"/>
                <a:gd name="connsiteY63" fmla="*/ 826226 h 1763485"/>
                <a:gd name="connsiteX64" fmla="*/ 600891 w 2819943"/>
                <a:gd name="connsiteY64" fmla="*/ 827859 h 1763485"/>
                <a:gd name="connsiteX65" fmla="*/ 601708 w 2819943"/>
                <a:gd name="connsiteY65" fmla="*/ 826226 h 1763485"/>
                <a:gd name="connsiteX66" fmla="*/ 602524 w 2819943"/>
                <a:gd name="connsiteY66" fmla="*/ 825409 h 1763485"/>
                <a:gd name="connsiteX67" fmla="*/ 607423 w 2819943"/>
                <a:gd name="connsiteY67" fmla="*/ 830308 h 1763485"/>
                <a:gd name="connsiteX68" fmla="*/ 608239 w 2819943"/>
                <a:gd name="connsiteY68" fmla="*/ 830308 h 1763485"/>
                <a:gd name="connsiteX69" fmla="*/ 609056 w 2819943"/>
                <a:gd name="connsiteY69" fmla="*/ 828675 h 1763485"/>
                <a:gd name="connsiteX70" fmla="*/ 606606 w 2819943"/>
                <a:gd name="connsiteY70" fmla="*/ 825409 h 1763485"/>
                <a:gd name="connsiteX71" fmla="*/ 604973 w 2819943"/>
                <a:gd name="connsiteY71" fmla="*/ 824593 h 1763485"/>
                <a:gd name="connsiteX72" fmla="*/ 603340 w 2819943"/>
                <a:gd name="connsiteY72" fmla="*/ 822960 h 1763485"/>
                <a:gd name="connsiteX73" fmla="*/ 605790 w 2819943"/>
                <a:gd name="connsiteY73" fmla="*/ 822144 h 1763485"/>
                <a:gd name="connsiteX74" fmla="*/ 608239 w 2819943"/>
                <a:gd name="connsiteY74" fmla="*/ 822144 h 1763485"/>
                <a:gd name="connsiteX75" fmla="*/ 609056 w 2819943"/>
                <a:gd name="connsiteY75" fmla="*/ 823776 h 1763485"/>
                <a:gd name="connsiteX76" fmla="*/ 609872 w 2819943"/>
                <a:gd name="connsiteY76" fmla="*/ 826226 h 1763485"/>
                <a:gd name="connsiteX77" fmla="*/ 610689 w 2819943"/>
                <a:gd name="connsiteY77" fmla="*/ 827042 h 1763485"/>
                <a:gd name="connsiteX78" fmla="*/ 618853 w 2819943"/>
                <a:gd name="connsiteY78" fmla="*/ 829491 h 1763485"/>
                <a:gd name="connsiteX79" fmla="*/ 620486 w 2819943"/>
                <a:gd name="connsiteY79" fmla="*/ 828675 h 1763485"/>
                <a:gd name="connsiteX80" fmla="*/ 620486 w 2819943"/>
                <a:gd name="connsiteY80" fmla="*/ 827042 h 1763485"/>
                <a:gd name="connsiteX81" fmla="*/ 623751 w 2819943"/>
                <a:gd name="connsiteY81" fmla="*/ 825409 h 1763485"/>
                <a:gd name="connsiteX82" fmla="*/ 627017 w 2819943"/>
                <a:gd name="connsiteY82" fmla="*/ 822144 h 1763485"/>
                <a:gd name="connsiteX83" fmla="*/ 626201 w 2819943"/>
                <a:gd name="connsiteY83" fmla="*/ 820511 h 1763485"/>
                <a:gd name="connsiteX84" fmla="*/ 625384 w 2819943"/>
                <a:gd name="connsiteY84" fmla="*/ 818878 h 1763485"/>
                <a:gd name="connsiteX85" fmla="*/ 618853 w 2819943"/>
                <a:gd name="connsiteY85" fmla="*/ 814796 h 1763485"/>
                <a:gd name="connsiteX86" fmla="*/ 616404 w 2819943"/>
                <a:gd name="connsiteY86" fmla="*/ 812346 h 1763485"/>
                <a:gd name="connsiteX87" fmla="*/ 609056 w 2819943"/>
                <a:gd name="connsiteY87" fmla="*/ 803366 h 1763485"/>
                <a:gd name="connsiteX88" fmla="*/ 602524 w 2819943"/>
                <a:gd name="connsiteY88" fmla="*/ 791119 h 1763485"/>
                <a:gd name="connsiteX89" fmla="*/ 598442 w 2819943"/>
                <a:gd name="connsiteY89" fmla="*/ 782955 h 1763485"/>
                <a:gd name="connsiteX90" fmla="*/ 595176 w 2819943"/>
                <a:gd name="connsiteY90" fmla="*/ 773158 h 1763485"/>
                <a:gd name="connsiteX91" fmla="*/ 594360 w 2819943"/>
                <a:gd name="connsiteY91" fmla="*/ 768259 h 1763485"/>
                <a:gd name="connsiteX92" fmla="*/ 592727 w 2819943"/>
                <a:gd name="connsiteY92" fmla="*/ 763361 h 1763485"/>
                <a:gd name="connsiteX93" fmla="*/ 589462 w 2819943"/>
                <a:gd name="connsiteY93" fmla="*/ 760095 h 1763485"/>
                <a:gd name="connsiteX94" fmla="*/ 591094 w 2819943"/>
                <a:gd name="connsiteY94" fmla="*/ 756013 h 1763485"/>
                <a:gd name="connsiteX95" fmla="*/ 591911 w 2819943"/>
                <a:gd name="connsiteY95" fmla="*/ 751114 h 1763485"/>
                <a:gd name="connsiteX96" fmla="*/ 593544 w 2819943"/>
                <a:gd name="connsiteY96" fmla="*/ 747032 h 1763485"/>
                <a:gd name="connsiteX97" fmla="*/ 593544 w 2819943"/>
                <a:gd name="connsiteY97" fmla="*/ 744583 h 1763485"/>
                <a:gd name="connsiteX98" fmla="*/ 591911 w 2819943"/>
                <a:gd name="connsiteY98" fmla="*/ 739684 h 1763485"/>
                <a:gd name="connsiteX99" fmla="*/ 591911 w 2819943"/>
                <a:gd name="connsiteY99" fmla="*/ 736419 h 1763485"/>
                <a:gd name="connsiteX100" fmla="*/ 591094 w 2819943"/>
                <a:gd name="connsiteY100" fmla="*/ 734786 h 1763485"/>
                <a:gd name="connsiteX101" fmla="*/ 591094 w 2819943"/>
                <a:gd name="connsiteY101" fmla="*/ 731520 h 1763485"/>
                <a:gd name="connsiteX102" fmla="*/ 591911 w 2819943"/>
                <a:gd name="connsiteY102" fmla="*/ 729887 h 1763485"/>
                <a:gd name="connsiteX103" fmla="*/ 591911 w 2819943"/>
                <a:gd name="connsiteY103" fmla="*/ 727438 h 1763485"/>
                <a:gd name="connsiteX104" fmla="*/ 592727 w 2819943"/>
                <a:gd name="connsiteY104" fmla="*/ 725805 h 1763485"/>
                <a:gd name="connsiteX105" fmla="*/ 595993 w 2819943"/>
                <a:gd name="connsiteY105" fmla="*/ 724172 h 1763485"/>
                <a:gd name="connsiteX106" fmla="*/ 597626 w 2819943"/>
                <a:gd name="connsiteY106" fmla="*/ 720090 h 1763485"/>
                <a:gd name="connsiteX107" fmla="*/ 597626 w 2819943"/>
                <a:gd name="connsiteY107" fmla="*/ 717641 h 1763485"/>
                <a:gd name="connsiteX108" fmla="*/ 597626 w 2819943"/>
                <a:gd name="connsiteY108" fmla="*/ 715191 h 1763485"/>
                <a:gd name="connsiteX109" fmla="*/ 599258 w 2819943"/>
                <a:gd name="connsiteY109" fmla="*/ 713559 h 1763485"/>
                <a:gd name="connsiteX110" fmla="*/ 603340 w 2819943"/>
                <a:gd name="connsiteY110" fmla="*/ 713559 h 1763485"/>
                <a:gd name="connsiteX111" fmla="*/ 604157 w 2819943"/>
                <a:gd name="connsiteY111" fmla="*/ 712742 h 1763485"/>
                <a:gd name="connsiteX112" fmla="*/ 604973 w 2819943"/>
                <a:gd name="connsiteY112" fmla="*/ 710293 h 1763485"/>
                <a:gd name="connsiteX113" fmla="*/ 604973 w 2819943"/>
                <a:gd name="connsiteY113" fmla="*/ 707027 h 1763485"/>
                <a:gd name="connsiteX114" fmla="*/ 604157 w 2819943"/>
                <a:gd name="connsiteY114" fmla="*/ 702945 h 1763485"/>
                <a:gd name="connsiteX115" fmla="*/ 604157 w 2819943"/>
                <a:gd name="connsiteY115" fmla="*/ 700496 h 1763485"/>
                <a:gd name="connsiteX116" fmla="*/ 606606 w 2819943"/>
                <a:gd name="connsiteY116" fmla="*/ 695597 h 1763485"/>
                <a:gd name="connsiteX117" fmla="*/ 607423 w 2819943"/>
                <a:gd name="connsiteY117" fmla="*/ 693964 h 1763485"/>
                <a:gd name="connsiteX118" fmla="*/ 608239 w 2819943"/>
                <a:gd name="connsiteY118" fmla="*/ 690699 h 1763485"/>
                <a:gd name="connsiteX119" fmla="*/ 606606 w 2819943"/>
                <a:gd name="connsiteY119" fmla="*/ 689066 h 1763485"/>
                <a:gd name="connsiteX120" fmla="*/ 603340 w 2819943"/>
                <a:gd name="connsiteY120" fmla="*/ 687433 h 1763485"/>
                <a:gd name="connsiteX121" fmla="*/ 597626 w 2819943"/>
                <a:gd name="connsiteY121" fmla="*/ 686616 h 1763485"/>
                <a:gd name="connsiteX122" fmla="*/ 590278 w 2819943"/>
                <a:gd name="connsiteY122" fmla="*/ 684167 h 1763485"/>
                <a:gd name="connsiteX123" fmla="*/ 587012 w 2819943"/>
                <a:gd name="connsiteY123" fmla="*/ 681718 h 1763485"/>
                <a:gd name="connsiteX124" fmla="*/ 583746 w 2819943"/>
                <a:gd name="connsiteY124" fmla="*/ 680085 h 1763485"/>
                <a:gd name="connsiteX125" fmla="*/ 581297 w 2819943"/>
                <a:gd name="connsiteY125" fmla="*/ 680085 h 1763485"/>
                <a:gd name="connsiteX126" fmla="*/ 578848 w 2819943"/>
                <a:gd name="connsiteY126" fmla="*/ 680901 h 1763485"/>
                <a:gd name="connsiteX127" fmla="*/ 573133 w 2819943"/>
                <a:gd name="connsiteY127" fmla="*/ 684984 h 1763485"/>
                <a:gd name="connsiteX128" fmla="*/ 570683 w 2819943"/>
                <a:gd name="connsiteY128" fmla="*/ 685800 h 1763485"/>
                <a:gd name="connsiteX129" fmla="*/ 569051 w 2819943"/>
                <a:gd name="connsiteY129" fmla="*/ 685800 h 1763485"/>
                <a:gd name="connsiteX130" fmla="*/ 564969 w 2819943"/>
                <a:gd name="connsiteY130" fmla="*/ 684167 h 1763485"/>
                <a:gd name="connsiteX131" fmla="*/ 563336 w 2819943"/>
                <a:gd name="connsiteY131" fmla="*/ 684167 h 1763485"/>
                <a:gd name="connsiteX132" fmla="*/ 561703 w 2819943"/>
                <a:gd name="connsiteY132" fmla="*/ 685800 h 1763485"/>
                <a:gd name="connsiteX133" fmla="*/ 560070 w 2819943"/>
                <a:gd name="connsiteY133" fmla="*/ 687433 h 1763485"/>
                <a:gd name="connsiteX134" fmla="*/ 557621 w 2819943"/>
                <a:gd name="connsiteY134" fmla="*/ 688249 h 1763485"/>
                <a:gd name="connsiteX135" fmla="*/ 555988 w 2819943"/>
                <a:gd name="connsiteY135" fmla="*/ 690699 h 1763485"/>
                <a:gd name="connsiteX136" fmla="*/ 555171 w 2819943"/>
                <a:gd name="connsiteY136" fmla="*/ 692331 h 1763485"/>
                <a:gd name="connsiteX137" fmla="*/ 555171 w 2819943"/>
                <a:gd name="connsiteY137" fmla="*/ 694781 h 1763485"/>
                <a:gd name="connsiteX138" fmla="*/ 555988 w 2819943"/>
                <a:gd name="connsiteY138" fmla="*/ 699679 h 1763485"/>
                <a:gd name="connsiteX139" fmla="*/ 555988 w 2819943"/>
                <a:gd name="connsiteY139" fmla="*/ 702129 h 1763485"/>
                <a:gd name="connsiteX140" fmla="*/ 557621 w 2819943"/>
                <a:gd name="connsiteY140" fmla="*/ 705394 h 1763485"/>
                <a:gd name="connsiteX141" fmla="*/ 555988 w 2819943"/>
                <a:gd name="connsiteY141" fmla="*/ 706211 h 1763485"/>
                <a:gd name="connsiteX142" fmla="*/ 554355 w 2819943"/>
                <a:gd name="connsiteY142" fmla="*/ 705394 h 1763485"/>
                <a:gd name="connsiteX143" fmla="*/ 552722 w 2819943"/>
                <a:gd name="connsiteY143" fmla="*/ 705394 h 1763485"/>
                <a:gd name="connsiteX144" fmla="*/ 551089 w 2819943"/>
                <a:gd name="connsiteY144" fmla="*/ 706211 h 1763485"/>
                <a:gd name="connsiteX145" fmla="*/ 549456 w 2819943"/>
                <a:gd name="connsiteY145" fmla="*/ 707844 h 1763485"/>
                <a:gd name="connsiteX146" fmla="*/ 545374 w 2819943"/>
                <a:gd name="connsiteY146" fmla="*/ 712742 h 1763485"/>
                <a:gd name="connsiteX147" fmla="*/ 544558 w 2819943"/>
                <a:gd name="connsiteY147" fmla="*/ 714375 h 1763485"/>
                <a:gd name="connsiteX148" fmla="*/ 544558 w 2819943"/>
                <a:gd name="connsiteY148" fmla="*/ 716008 h 1763485"/>
                <a:gd name="connsiteX149" fmla="*/ 546190 w 2819943"/>
                <a:gd name="connsiteY149" fmla="*/ 717641 h 1763485"/>
                <a:gd name="connsiteX150" fmla="*/ 547823 w 2819943"/>
                <a:gd name="connsiteY150" fmla="*/ 718457 h 1763485"/>
                <a:gd name="connsiteX151" fmla="*/ 551906 w 2819943"/>
                <a:gd name="connsiteY151" fmla="*/ 719274 h 1763485"/>
                <a:gd name="connsiteX152" fmla="*/ 550273 w 2819943"/>
                <a:gd name="connsiteY152" fmla="*/ 721723 h 1763485"/>
                <a:gd name="connsiteX153" fmla="*/ 550273 w 2819943"/>
                <a:gd name="connsiteY153" fmla="*/ 723356 h 1763485"/>
                <a:gd name="connsiteX154" fmla="*/ 551089 w 2819943"/>
                <a:gd name="connsiteY154" fmla="*/ 725805 h 1763485"/>
                <a:gd name="connsiteX155" fmla="*/ 549456 w 2819943"/>
                <a:gd name="connsiteY155" fmla="*/ 729887 h 1763485"/>
                <a:gd name="connsiteX156" fmla="*/ 548640 w 2819943"/>
                <a:gd name="connsiteY156" fmla="*/ 732336 h 1763485"/>
                <a:gd name="connsiteX157" fmla="*/ 548640 w 2819943"/>
                <a:gd name="connsiteY157" fmla="*/ 734786 h 1763485"/>
                <a:gd name="connsiteX158" fmla="*/ 547823 w 2819943"/>
                <a:gd name="connsiteY158" fmla="*/ 738051 h 1763485"/>
                <a:gd name="connsiteX159" fmla="*/ 547007 w 2819943"/>
                <a:gd name="connsiteY159" fmla="*/ 739684 h 1763485"/>
                <a:gd name="connsiteX160" fmla="*/ 546190 w 2819943"/>
                <a:gd name="connsiteY160" fmla="*/ 740501 h 1763485"/>
                <a:gd name="connsiteX161" fmla="*/ 543741 w 2819943"/>
                <a:gd name="connsiteY161" fmla="*/ 742134 h 1763485"/>
                <a:gd name="connsiteX162" fmla="*/ 542925 w 2819943"/>
                <a:gd name="connsiteY162" fmla="*/ 745399 h 1763485"/>
                <a:gd name="connsiteX163" fmla="*/ 541292 w 2819943"/>
                <a:gd name="connsiteY163" fmla="*/ 747849 h 1763485"/>
                <a:gd name="connsiteX164" fmla="*/ 539659 w 2819943"/>
                <a:gd name="connsiteY164" fmla="*/ 749481 h 1763485"/>
                <a:gd name="connsiteX165" fmla="*/ 536394 w 2819943"/>
                <a:gd name="connsiteY165" fmla="*/ 749481 h 1763485"/>
                <a:gd name="connsiteX166" fmla="*/ 533128 w 2819943"/>
                <a:gd name="connsiteY166" fmla="*/ 748665 h 1763485"/>
                <a:gd name="connsiteX167" fmla="*/ 531495 w 2819943"/>
                <a:gd name="connsiteY167" fmla="*/ 749481 h 1763485"/>
                <a:gd name="connsiteX168" fmla="*/ 529046 w 2819943"/>
                <a:gd name="connsiteY168" fmla="*/ 751114 h 1763485"/>
                <a:gd name="connsiteX169" fmla="*/ 527413 w 2819943"/>
                <a:gd name="connsiteY169" fmla="*/ 752747 h 1763485"/>
                <a:gd name="connsiteX170" fmla="*/ 543741 w 2819943"/>
                <a:gd name="connsiteY170" fmla="*/ 175532 h 1763485"/>
                <a:gd name="connsiteX171" fmla="*/ 544558 w 2819943"/>
                <a:gd name="connsiteY171" fmla="*/ 176349 h 1763485"/>
                <a:gd name="connsiteX172" fmla="*/ 545374 w 2819943"/>
                <a:gd name="connsiteY172" fmla="*/ 177165 h 1763485"/>
                <a:gd name="connsiteX173" fmla="*/ 548640 w 2819943"/>
                <a:gd name="connsiteY173" fmla="*/ 177981 h 1763485"/>
                <a:gd name="connsiteX174" fmla="*/ 559254 w 2819943"/>
                <a:gd name="connsiteY174" fmla="*/ 177165 h 1763485"/>
                <a:gd name="connsiteX175" fmla="*/ 561703 w 2819943"/>
                <a:gd name="connsiteY175" fmla="*/ 173899 h 1763485"/>
                <a:gd name="connsiteX176" fmla="*/ 564152 w 2819943"/>
                <a:gd name="connsiteY176" fmla="*/ 173083 h 1763485"/>
                <a:gd name="connsiteX177" fmla="*/ 564969 w 2819943"/>
                <a:gd name="connsiteY177" fmla="*/ 169001 h 1763485"/>
                <a:gd name="connsiteX178" fmla="*/ 559254 w 2819943"/>
                <a:gd name="connsiteY178" fmla="*/ 163286 h 1763485"/>
                <a:gd name="connsiteX179" fmla="*/ 556804 w 2819943"/>
                <a:gd name="connsiteY179" fmla="*/ 159204 h 1763485"/>
                <a:gd name="connsiteX180" fmla="*/ 556804 w 2819943"/>
                <a:gd name="connsiteY180" fmla="*/ 155938 h 1763485"/>
                <a:gd name="connsiteX181" fmla="*/ 554355 w 2819943"/>
                <a:gd name="connsiteY181" fmla="*/ 155121 h 1763485"/>
                <a:gd name="connsiteX182" fmla="*/ 548640 w 2819943"/>
                <a:gd name="connsiteY182" fmla="*/ 155938 h 1763485"/>
                <a:gd name="connsiteX183" fmla="*/ 546190 w 2819943"/>
                <a:gd name="connsiteY183" fmla="*/ 161653 h 1763485"/>
                <a:gd name="connsiteX184" fmla="*/ 545374 w 2819943"/>
                <a:gd name="connsiteY184" fmla="*/ 164919 h 1763485"/>
                <a:gd name="connsiteX185" fmla="*/ 543741 w 2819943"/>
                <a:gd name="connsiteY185" fmla="*/ 167368 h 1763485"/>
                <a:gd name="connsiteX186" fmla="*/ 538843 w 2819943"/>
                <a:gd name="connsiteY186" fmla="*/ 169001 h 1763485"/>
                <a:gd name="connsiteX187" fmla="*/ 538026 w 2819943"/>
                <a:gd name="connsiteY187" fmla="*/ 170634 h 1763485"/>
                <a:gd name="connsiteX188" fmla="*/ 540476 w 2819943"/>
                <a:gd name="connsiteY188" fmla="*/ 175532 h 1763485"/>
                <a:gd name="connsiteX189" fmla="*/ 543741 w 2819943"/>
                <a:gd name="connsiteY189" fmla="*/ 175532 h 1763485"/>
                <a:gd name="connsiteX190" fmla="*/ 595993 w 2819943"/>
                <a:gd name="connsiteY190" fmla="*/ 74295 h 1763485"/>
                <a:gd name="connsiteX191" fmla="*/ 604157 w 2819943"/>
                <a:gd name="connsiteY191" fmla="*/ 70213 h 1763485"/>
                <a:gd name="connsiteX192" fmla="*/ 606606 w 2819943"/>
                <a:gd name="connsiteY192" fmla="*/ 75111 h 1763485"/>
                <a:gd name="connsiteX193" fmla="*/ 609056 w 2819943"/>
                <a:gd name="connsiteY193" fmla="*/ 75111 h 1763485"/>
                <a:gd name="connsiteX194" fmla="*/ 611505 w 2819943"/>
                <a:gd name="connsiteY194" fmla="*/ 72662 h 1763485"/>
                <a:gd name="connsiteX195" fmla="*/ 613954 w 2819943"/>
                <a:gd name="connsiteY195" fmla="*/ 68580 h 1763485"/>
                <a:gd name="connsiteX196" fmla="*/ 619669 w 2819943"/>
                <a:gd name="connsiteY196" fmla="*/ 75111 h 1763485"/>
                <a:gd name="connsiteX197" fmla="*/ 624568 w 2819943"/>
                <a:gd name="connsiteY197" fmla="*/ 80010 h 1763485"/>
                <a:gd name="connsiteX198" fmla="*/ 629466 w 2819943"/>
                <a:gd name="connsiteY198" fmla="*/ 76744 h 1763485"/>
                <a:gd name="connsiteX199" fmla="*/ 631915 w 2819943"/>
                <a:gd name="connsiteY199" fmla="*/ 73479 h 1763485"/>
                <a:gd name="connsiteX200" fmla="*/ 633548 w 2819943"/>
                <a:gd name="connsiteY200" fmla="*/ 66947 h 1763485"/>
                <a:gd name="connsiteX201" fmla="*/ 631915 w 2819943"/>
                <a:gd name="connsiteY201" fmla="*/ 62049 h 1763485"/>
                <a:gd name="connsiteX202" fmla="*/ 631099 w 2819943"/>
                <a:gd name="connsiteY202" fmla="*/ 54701 h 1763485"/>
                <a:gd name="connsiteX203" fmla="*/ 639264 w 2819943"/>
                <a:gd name="connsiteY203" fmla="*/ 52251 h 1763485"/>
                <a:gd name="connsiteX204" fmla="*/ 643346 w 2819943"/>
                <a:gd name="connsiteY204" fmla="*/ 48986 h 1763485"/>
                <a:gd name="connsiteX205" fmla="*/ 640896 w 2819943"/>
                <a:gd name="connsiteY205" fmla="*/ 44087 h 1763485"/>
                <a:gd name="connsiteX206" fmla="*/ 634365 w 2819943"/>
                <a:gd name="connsiteY206" fmla="*/ 41638 h 1763485"/>
                <a:gd name="connsiteX207" fmla="*/ 631915 w 2819943"/>
                <a:gd name="connsiteY207" fmla="*/ 39189 h 1763485"/>
                <a:gd name="connsiteX208" fmla="*/ 631099 w 2819943"/>
                <a:gd name="connsiteY208" fmla="*/ 35106 h 1763485"/>
                <a:gd name="connsiteX209" fmla="*/ 629466 w 2819943"/>
                <a:gd name="connsiteY209" fmla="*/ 32657 h 1763485"/>
                <a:gd name="connsiteX210" fmla="*/ 625384 w 2819943"/>
                <a:gd name="connsiteY210" fmla="*/ 35106 h 1763485"/>
                <a:gd name="connsiteX211" fmla="*/ 623751 w 2819943"/>
                <a:gd name="connsiteY211" fmla="*/ 35923 h 1763485"/>
                <a:gd name="connsiteX212" fmla="*/ 618853 w 2819943"/>
                <a:gd name="connsiteY212" fmla="*/ 35106 h 1763485"/>
                <a:gd name="connsiteX213" fmla="*/ 617220 w 2819943"/>
                <a:gd name="connsiteY213" fmla="*/ 38372 h 1763485"/>
                <a:gd name="connsiteX214" fmla="*/ 613138 w 2819943"/>
                <a:gd name="connsiteY214" fmla="*/ 48169 h 1763485"/>
                <a:gd name="connsiteX215" fmla="*/ 608239 w 2819943"/>
                <a:gd name="connsiteY215" fmla="*/ 52251 h 1763485"/>
                <a:gd name="connsiteX216" fmla="*/ 604157 w 2819943"/>
                <a:gd name="connsiteY216" fmla="*/ 61232 h 1763485"/>
                <a:gd name="connsiteX217" fmla="*/ 597626 w 2819943"/>
                <a:gd name="connsiteY217" fmla="*/ 57966 h 1763485"/>
                <a:gd name="connsiteX218" fmla="*/ 592727 w 2819943"/>
                <a:gd name="connsiteY218" fmla="*/ 59599 h 1763485"/>
                <a:gd name="connsiteX219" fmla="*/ 594360 w 2819943"/>
                <a:gd name="connsiteY219" fmla="*/ 68580 h 1763485"/>
                <a:gd name="connsiteX220" fmla="*/ 595993 w 2819943"/>
                <a:gd name="connsiteY220" fmla="*/ 74295 h 1763485"/>
                <a:gd name="connsiteX221" fmla="*/ 573949 w 2819943"/>
                <a:gd name="connsiteY221" fmla="*/ 116749 h 1763485"/>
                <a:gd name="connsiteX222" fmla="*/ 576398 w 2819943"/>
                <a:gd name="connsiteY222" fmla="*/ 116749 h 1763485"/>
                <a:gd name="connsiteX223" fmla="*/ 578031 w 2819943"/>
                <a:gd name="connsiteY223" fmla="*/ 118382 h 1763485"/>
                <a:gd name="connsiteX224" fmla="*/ 578848 w 2819943"/>
                <a:gd name="connsiteY224" fmla="*/ 120831 h 1763485"/>
                <a:gd name="connsiteX225" fmla="*/ 586196 w 2819943"/>
                <a:gd name="connsiteY225" fmla="*/ 119199 h 1763485"/>
                <a:gd name="connsiteX226" fmla="*/ 593544 w 2819943"/>
                <a:gd name="connsiteY226" fmla="*/ 124097 h 1763485"/>
                <a:gd name="connsiteX227" fmla="*/ 595993 w 2819943"/>
                <a:gd name="connsiteY227" fmla="*/ 130629 h 1763485"/>
                <a:gd name="connsiteX228" fmla="*/ 598442 w 2819943"/>
                <a:gd name="connsiteY228" fmla="*/ 131445 h 1763485"/>
                <a:gd name="connsiteX229" fmla="*/ 605790 w 2819943"/>
                <a:gd name="connsiteY229" fmla="*/ 130629 h 1763485"/>
                <a:gd name="connsiteX230" fmla="*/ 613954 w 2819943"/>
                <a:gd name="connsiteY230" fmla="*/ 127363 h 1763485"/>
                <a:gd name="connsiteX231" fmla="*/ 626201 w 2819943"/>
                <a:gd name="connsiteY231" fmla="*/ 117566 h 1763485"/>
                <a:gd name="connsiteX232" fmla="*/ 627833 w 2819943"/>
                <a:gd name="connsiteY232" fmla="*/ 113484 h 1763485"/>
                <a:gd name="connsiteX233" fmla="*/ 625384 w 2819943"/>
                <a:gd name="connsiteY233" fmla="*/ 111034 h 1763485"/>
                <a:gd name="connsiteX234" fmla="*/ 614771 w 2819943"/>
                <a:gd name="connsiteY234" fmla="*/ 101237 h 1763485"/>
                <a:gd name="connsiteX235" fmla="*/ 607423 w 2819943"/>
                <a:gd name="connsiteY235" fmla="*/ 92256 h 1763485"/>
                <a:gd name="connsiteX236" fmla="*/ 602524 w 2819943"/>
                <a:gd name="connsiteY236" fmla="*/ 88991 h 1763485"/>
                <a:gd name="connsiteX237" fmla="*/ 591094 w 2819943"/>
                <a:gd name="connsiteY237" fmla="*/ 89807 h 1763485"/>
                <a:gd name="connsiteX238" fmla="*/ 578848 w 2819943"/>
                <a:gd name="connsiteY238" fmla="*/ 79194 h 1763485"/>
                <a:gd name="connsiteX239" fmla="*/ 577215 w 2819943"/>
                <a:gd name="connsiteY239" fmla="*/ 79194 h 1763485"/>
                <a:gd name="connsiteX240" fmla="*/ 573949 w 2819943"/>
                <a:gd name="connsiteY240" fmla="*/ 92256 h 1763485"/>
                <a:gd name="connsiteX241" fmla="*/ 573133 w 2819943"/>
                <a:gd name="connsiteY241" fmla="*/ 101237 h 1763485"/>
                <a:gd name="connsiteX242" fmla="*/ 570683 w 2819943"/>
                <a:gd name="connsiteY242" fmla="*/ 101237 h 1763485"/>
                <a:gd name="connsiteX243" fmla="*/ 567418 w 2819943"/>
                <a:gd name="connsiteY243" fmla="*/ 104503 h 1763485"/>
                <a:gd name="connsiteX244" fmla="*/ 567418 w 2819943"/>
                <a:gd name="connsiteY244" fmla="*/ 110218 h 1763485"/>
                <a:gd name="connsiteX245" fmla="*/ 573949 w 2819943"/>
                <a:gd name="connsiteY245" fmla="*/ 116749 h 1763485"/>
                <a:gd name="connsiteX246" fmla="*/ 632732 w 2819943"/>
                <a:gd name="connsiteY246" fmla="*/ 17961 h 1763485"/>
                <a:gd name="connsiteX247" fmla="*/ 638447 w 2819943"/>
                <a:gd name="connsiteY247" fmla="*/ 15512 h 1763485"/>
                <a:gd name="connsiteX248" fmla="*/ 655592 w 2819943"/>
                <a:gd name="connsiteY248" fmla="*/ 10614 h 1763485"/>
                <a:gd name="connsiteX249" fmla="*/ 655592 w 2819943"/>
                <a:gd name="connsiteY249" fmla="*/ 8164 h 1763485"/>
                <a:gd name="connsiteX250" fmla="*/ 656408 w 2819943"/>
                <a:gd name="connsiteY250" fmla="*/ 3266 h 1763485"/>
                <a:gd name="connsiteX251" fmla="*/ 653959 w 2819943"/>
                <a:gd name="connsiteY251" fmla="*/ 0 h 1763485"/>
                <a:gd name="connsiteX252" fmla="*/ 635181 w 2819943"/>
                <a:gd name="connsiteY252" fmla="*/ 3266 h 1763485"/>
                <a:gd name="connsiteX253" fmla="*/ 632732 w 2819943"/>
                <a:gd name="connsiteY253" fmla="*/ 6531 h 1763485"/>
                <a:gd name="connsiteX254" fmla="*/ 631915 w 2819943"/>
                <a:gd name="connsiteY254" fmla="*/ 12246 h 1763485"/>
                <a:gd name="connsiteX255" fmla="*/ 631099 w 2819943"/>
                <a:gd name="connsiteY255" fmla="*/ 15512 h 1763485"/>
                <a:gd name="connsiteX256" fmla="*/ 631099 w 2819943"/>
                <a:gd name="connsiteY256" fmla="*/ 17145 h 1763485"/>
                <a:gd name="connsiteX257" fmla="*/ 632732 w 2819943"/>
                <a:gd name="connsiteY257" fmla="*/ 17961 h 1763485"/>
                <a:gd name="connsiteX258" fmla="*/ 486591 w 2819943"/>
                <a:gd name="connsiteY258" fmla="*/ 144508 h 1763485"/>
                <a:gd name="connsiteX259" fmla="*/ 479244 w 2819943"/>
                <a:gd name="connsiteY259" fmla="*/ 145324 h 1763485"/>
                <a:gd name="connsiteX260" fmla="*/ 476794 w 2819943"/>
                <a:gd name="connsiteY260" fmla="*/ 140426 h 1763485"/>
                <a:gd name="connsiteX261" fmla="*/ 475978 w 2819943"/>
                <a:gd name="connsiteY261" fmla="*/ 139609 h 1763485"/>
                <a:gd name="connsiteX262" fmla="*/ 474345 w 2819943"/>
                <a:gd name="connsiteY262" fmla="*/ 140426 h 1763485"/>
                <a:gd name="connsiteX263" fmla="*/ 472712 w 2819943"/>
                <a:gd name="connsiteY263" fmla="*/ 142059 h 1763485"/>
                <a:gd name="connsiteX264" fmla="*/ 467813 w 2819943"/>
                <a:gd name="connsiteY264" fmla="*/ 143691 h 1763485"/>
                <a:gd name="connsiteX265" fmla="*/ 463731 w 2819943"/>
                <a:gd name="connsiteY265" fmla="*/ 146141 h 1763485"/>
                <a:gd name="connsiteX266" fmla="*/ 459649 w 2819943"/>
                <a:gd name="connsiteY266" fmla="*/ 151856 h 1763485"/>
                <a:gd name="connsiteX267" fmla="*/ 447403 w 2819943"/>
                <a:gd name="connsiteY267" fmla="*/ 165735 h 1763485"/>
                <a:gd name="connsiteX268" fmla="*/ 449036 w 2819943"/>
                <a:gd name="connsiteY268" fmla="*/ 169817 h 1763485"/>
                <a:gd name="connsiteX269" fmla="*/ 450669 w 2819943"/>
                <a:gd name="connsiteY269" fmla="*/ 171450 h 1763485"/>
                <a:gd name="connsiteX270" fmla="*/ 453118 w 2819943"/>
                <a:gd name="connsiteY270" fmla="*/ 176349 h 1763485"/>
                <a:gd name="connsiteX271" fmla="*/ 457200 w 2819943"/>
                <a:gd name="connsiteY271" fmla="*/ 176349 h 1763485"/>
                <a:gd name="connsiteX272" fmla="*/ 458833 w 2819943"/>
                <a:gd name="connsiteY272" fmla="*/ 175532 h 1763485"/>
                <a:gd name="connsiteX273" fmla="*/ 460465 w 2819943"/>
                <a:gd name="connsiteY273" fmla="*/ 171450 h 1763485"/>
                <a:gd name="connsiteX274" fmla="*/ 463731 w 2819943"/>
                <a:gd name="connsiteY274" fmla="*/ 169817 h 1763485"/>
                <a:gd name="connsiteX275" fmla="*/ 467813 w 2819943"/>
                <a:gd name="connsiteY275" fmla="*/ 170634 h 1763485"/>
                <a:gd name="connsiteX276" fmla="*/ 469446 w 2819943"/>
                <a:gd name="connsiteY276" fmla="*/ 173083 h 1763485"/>
                <a:gd name="connsiteX277" fmla="*/ 465364 w 2819943"/>
                <a:gd name="connsiteY277" fmla="*/ 178798 h 1763485"/>
                <a:gd name="connsiteX278" fmla="*/ 463731 w 2819943"/>
                <a:gd name="connsiteY278" fmla="*/ 182880 h 1763485"/>
                <a:gd name="connsiteX279" fmla="*/ 465364 w 2819943"/>
                <a:gd name="connsiteY279" fmla="*/ 186146 h 1763485"/>
                <a:gd name="connsiteX280" fmla="*/ 468630 w 2819943"/>
                <a:gd name="connsiteY280" fmla="*/ 185329 h 1763485"/>
                <a:gd name="connsiteX281" fmla="*/ 470263 w 2819943"/>
                <a:gd name="connsiteY281" fmla="*/ 184513 h 1763485"/>
                <a:gd name="connsiteX282" fmla="*/ 471079 w 2819943"/>
                <a:gd name="connsiteY282" fmla="*/ 182064 h 1763485"/>
                <a:gd name="connsiteX283" fmla="*/ 471896 w 2819943"/>
                <a:gd name="connsiteY283" fmla="*/ 181247 h 1763485"/>
                <a:gd name="connsiteX284" fmla="*/ 475162 w 2819943"/>
                <a:gd name="connsiteY284" fmla="*/ 184513 h 1763485"/>
                <a:gd name="connsiteX285" fmla="*/ 476794 w 2819943"/>
                <a:gd name="connsiteY285" fmla="*/ 182880 h 1763485"/>
                <a:gd name="connsiteX286" fmla="*/ 477611 w 2819943"/>
                <a:gd name="connsiteY286" fmla="*/ 177981 h 1763485"/>
                <a:gd name="connsiteX287" fmla="*/ 477611 w 2819943"/>
                <a:gd name="connsiteY287" fmla="*/ 175532 h 1763485"/>
                <a:gd name="connsiteX288" fmla="*/ 478427 w 2819943"/>
                <a:gd name="connsiteY288" fmla="*/ 174716 h 1763485"/>
                <a:gd name="connsiteX289" fmla="*/ 481693 w 2819943"/>
                <a:gd name="connsiteY289" fmla="*/ 177981 h 1763485"/>
                <a:gd name="connsiteX290" fmla="*/ 483326 w 2819943"/>
                <a:gd name="connsiteY290" fmla="*/ 178798 h 1763485"/>
                <a:gd name="connsiteX291" fmla="*/ 484958 w 2819943"/>
                <a:gd name="connsiteY291" fmla="*/ 177981 h 1763485"/>
                <a:gd name="connsiteX292" fmla="*/ 485775 w 2819943"/>
                <a:gd name="connsiteY292" fmla="*/ 173899 h 1763485"/>
                <a:gd name="connsiteX293" fmla="*/ 485775 w 2819943"/>
                <a:gd name="connsiteY293" fmla="*/ 170634 h 1763485"/>
                <a:gd name="connsiteX294" fmla="*/ 484958 w 2819943"/>
                <a:gd name="connsiteY294" fmla="*/ 168184 h 1763485"/>
                <a:gd name="connsiteX295" fmla="*/ 484142 w 2819943"/>
                <a:gd name="connsiteY295" fmla="*/ 167368 h 1763485"/>
                <a:gd name="connsiteX296" fmla="*/ 480060 w 2819943"/>
                <a:gd name="connsiteY296" fmla="*/ 165735 h 1763485"/>
                <a:gd name="connsiteX297" fmla="*/ 480060 w 2819943"/>
                <a:gd name="connsiteY297" fmla="*/ 164919 h 1763485"/>
                <a:gd name="connsiteX298" fmla="*/ 482509 w 2819943"/>
                <a:gd name="connsiteY298" fmla="*/ 160020 h 1763485"/>
                <a:gd name="connsiteX299" fmla="*/ 484142 w 2819943"/>
                <a:gd name="connsiteY299" fmla="*/ 158387 h 1763485"/>
                <a:gd name="connsiteX300" fmla="*/ 495572 w 2819943"/>
                <a:gd name="connsiteY300" fmla="*/ 157571 h 1763485"/>
                <a:gd name="connsiteX301" fmla="*/ 498838 w 2819943"/>
                <a:gd name="connsiteY301" fmla="*/ 152672 h 1763485"/>
                <a:gd name="connsiteX302" fmla="*/ 498021 w 2819943"/>
                <a:gd name="connsiteY302" fmla="*/ 147774 h 1763485"/>
                <a:gd name="connsiteX303" fmla="*/ 499654 w 2819943"/>
                <a:gd name="connsiteY303" fmla="*/ 145324 h 1763485"/>
                <a:gd name="connsiteX304" fmla="*/ 507002 w 2819943"/>
                <a:gd name="connsiteY304" fmla="*/ 142059 h 1763485"/>
                <a:gd name="connsiteX305" fmla="*/ 518432 w 2819943"/>
                <a:gd name="connsiteY305" fmla="*/ 140426 h 1763485"/>
                <a:gd name="connsiteX306" fmla="*/ 521698 w 2819943"/>
                <a:gd name="connsiteY306" fmla="*/ 133894 h 1763485"/>
                <a:gd name="connsiteX307" fmla="*/ 530679 w 2819943"/>
                <a:gd name="connsiteY307" fmla="*/ 125730 h 1763485"/>
                <a:gd name="connsiteX308" fmla="*/ 529046 w 2819943"/>
                <a:gd name="connsiteY308" fmla="*/ 120015 h 1763485"/>
                <a:gd name="connsiteX309" fmla="*/ 526596 w 2819943"/>
                <a:gd name="connsiteY309" fmla="*/ 120015 h 1763485"/>
                <a:gd name="connsiteX310" fmla="*/ 517615 w 2819943"/>
                <a:gd name="connsiteY310" fmla="*/ 105319 h 1763485"/>
                <a:gd name="connsiteX311" fmla="*/ 515983 w 2819943"/>
                <a:gd name="connsiteY311" fmla="*/ 102870 h 1763485"/>
                <a:gd name="connsiteX312" fmla="*/ 510268 w 2819943"/>
                <a:gd name="connsiteY312" fmla="*/ 102870 h 1763485"/>
                <a:gd name="connsiteX313" fmla="*/ 507819 w 2819943"/>
                <a:gd name="connsiteY313" fmla="*/ 101237 h 1763485"/>
                <a:gd name="connsiteX314" fmla="*/ 505369 w 2819943"/>
                <a:gd name="connsiteY314" fmla="*/ 101237 h 1763485"/>
                <a:gd name="connsiteX315" fmla="*/ 495572 w 2819943"/>
                <a:gd name="connsiteY315" fmla="*/ 106952 h 1763485"/>
                <a:gd name="connsiteX316" fmla="*/ 491490 w 2819943"/>
                <a:gd name="connsiteY316" fmla="*/ 111851 h 1763485"/>
                <a:gd name="connsiteX317" fmla="*/ 489857 w 2819943"/>
                <a:gd name="connsiteY317" fmla="*/ 123281 h 1763485"/>
                <a:gd name="connsiteX318" fmla="*/ 490673 w 2819943"/>
                <a:gd name="connsiteY318" fmla="*/ 128996 h 1763485"/>
                <a:gd name="connsiteX319" fmla="*/ 490673 w 2819943"/>
                <a:gd name="connsiteY319" fmla="*/ 138793 h 1763485"/>
                <a:gd name="connsiteX320" fmla="*/ 486591 w 2819943"/>
                <a:gd name="connsiteY320" fmla="*/ 144508 h 1763485"/>
                <a:gd name="connsiteX321" fmla="*/ 508635 w 2819943"/>
                <a:gd name="connsiteY321" fmla="*/ 85725 h 1763485"/>
                <a:gd name="connsiteX322" fmla="*/ 510268 w 2819943"/>
                <a:gd name="connsiteY322" fmla="*/ 89807 h 1763485"/>
                <a:gd name="connsiteX323" fmla="*/ 511901 w 2819943"/>
                <a:gd name="connsiteY323" fmla="*/ 90624 h 1763485"/>
                <a:gd name="connsiteX324" fmla="*/ 514350 w 2819943"/>
                <a:gd name="connsiteY324" fmla="*/ 89807 h 1763485"/>
                <a:gd name="connsiteX325" fmla="*/ 515166 w 2819943"/>
                <a:gd name="connsiteY325" fmla="*/ 87358 h 1763485"/>
                <a:gd name="connsiteX326" fmla="*/ 517615 w 2819943"/>
                <a:gd name="connsiteY326" fmla="*/ 83276 h 1763485"/>
                <a:gd name="connsiteX327" fmla="*/ 516799 w 2819943"/>
                <a:gd name="connsiteY327" fmla="*/ 78377 h 1763485"/>
                <a:gd name="connsiteX328" fmla="*/ 514350 w 2819943"/>
                <a:gd name="connsiteY328" fmla="*/ 75928 h 1763485"/>
                <a:gd name="connsiteX329" fmla="*/ 511901 w 2819943"/>
                <a:gd name="connsiteY329" fmla="*/ 75928 h 1763485"/>
                <a:gd name="connsiteX330" fmla="*/ 511084 w 2819943"/>
                <a:gd name="connsiteY330" fmla="*/ 76744 h 1763485"/>
                <a:gd name="connsiteX331" fmla="*/ 511084 w 2819943"/>
                <a:gd name="connsiteY331" fmla="*/ 78377 h 1763485"/>
                <a:gd name="connsiteX332" fmla="*/ 510268 w 2819943"/>
                <a:gd name="connsiteY332" fmla="*/ 80010 h 1763485"/>
                <a:gd name="connsiteX333" fmla="*/ 508635 w 2819943"/>
                <a:gd name="connsiteY333" fmla="*/ 80010 h 1763485"/>
                <a:gd name="connsiteX334" fmla="*/ 508635 w 2819943"/>
                <a:gd name="connsiteY334" fmla="*/ 82459 h 1763485"/>
                <a:gd name="connsiteX335" fmla="*/ 508635 w 2819943"/>
                <a:gd name="connsiteY335" fmla="*/ 85725 h 1763485"/>
                <a:gd name="connsiteX336" fmla="*/ 484142 w 2819943"/>
                <a:gd name="connsiteY336" fmla="*/ 881743 h 1763485"/>
                <a:gd name="connsiteX337" fmla="*/ 482509 w 2819943"/>
                <a:gd name="connsiteY337" fmla="*/ 882559 h 1763485"/>
                <a:gd name="connsiteX338" fmla="*/ 479244 w 2819943"/>
                <a:gd name="connsiteY338" fmla="*/ 885009 h 1763485"/>
                <a:gd name="connsiteX339" fmla="*/ 475978 w 2819943"/>
                <a:gd name="connsiteY339" fmla="*/ 889091 h 1763485"/>
                <a:gd name="connsiteX340" fmla="*/ 474345 w 2819943"/>
                <a:gd name="connsiteY340" fmla="*/ 892356 h 1763485"/>
                <a:gd name="connsiteX341" fmla="*/ 474345 w 2819943"/>
                <a:gd name="connsiteY341" fmla="*/ 896439 h 1763485"/>
                <a:gd name="connsiteX342" fmla="*/ 474345 w 2819943"/>
                <a:gd name="connsiteY342" fmla="*/ 900521 h 1763485"/>
                <a:gd name="connsiteX343" fmla="*/ 474345 w 2819943"/>
                <a:gd name="connsiteY343" fmla="*/ 902970 h 1763485"/>
                <a:gd name="connsiteX344" fmla="*/ 474345 w 2819943"/>
                <a:gd name="connsiteY344" fmla="*/ 905419 h 1763485"/>
                <a:gd name="connsiteX345" fmla="*/ 474345 w 2819943"/>
                <a:gd name="connsiteY345" fmla="*/ 907052 h 1763485"/>
                <a:gd name="connsiteX346" fmla="*/ 475978 w 2819943"/>
                <a:gd name="connsiteY346" fmla="*/ 913584 h 1763485"/>
                <a:gd name="connsiteX347" fmla="*/ 480060 w 2819943"/>
                <a:gd name="connsiteY347" fmla="*/ 916849 h 1763485"/>
                <a:gd name="connsiteX348" fmla="*/ 484142 w 2819943"/>
                <a:gd name="connsiteY348" fmla="*/ 916033 h 1763485"/>
                <a:gd name="connsiteX349" fmla="*/ 488224 w 2819943"/>
                <a:gd name="connsiteY349" fmla="*/ 914400 h 1763485"/>
                <a:gd name="connsiteX350" fmla="*/ 495572 w 2819943"/>
                <a:gd name="connsiteY350" fmla="*/ 910318 h 1763485"/>
                <a:gd name="connsiteX351" fmla="*/ 498838 w 2819943"/>
                <a:gd name="connsiteY351" fmla="*/ 905419 h 1763485"/>
                <a:gd name="connsiteX352" fmla="*/ 500471 w 2819943"/>
                <a:gd name="connsiteY352" fmla="*/ 902154 h 1763485"/>
                <a:gd name="connsiteX353" fmla="*/ 502920 w 2819943"/>
                <a:gd name="connsiteY353" fmla="*/ 898888 h 1763485"/>
                <a:gd name="connsiteX354" fmla="*/ 503737 w 2819943"/>
                <a:gd name="connsiteY354" fmla="*/ 900521 h 1763485"/>
                <a:gd name="connsiteX355" fmla="*/ 503737 w 2819943"/>
                <a:gd name="connsiteY355" fmla="*/ 902970 h 1763485"/>
                <a:gd name="connsiteX356" fmla="*/ 504553 w 2819943"/>
                <a:gd name="connsiteY356" fmla="*/ 902154 h 1763485"/>
                <a:gd name="connsiteX357" fmla="*/ 505369 w 2819943"/>
                <a:gd name="connsiteY357" fmla="*/ 900521 h 1763485"/>
                <a:gd name="connsiteX358" fmla="*/ 505369 w 2819943"/>
                <a:gd name="connsiteY358" fmla="*/ 896439 h 1763485"/>
                <a:gd name="connsiteX359" fmla="*/ 503737 w 2819943"/>
                <a:gd name="connsiteY359" fmla="*/ 893173 h 1763485"/>
                <a:gd name="connsiteX360" fmla="*/ 501287 w 2819943"/>
                <a:gd name="connsiteY360" fmla="*/ 890724 h 1763485"/>
                <a:gd name="connsiteX361" fmla="*/ 488224 w 2819943"/>
                <a:gd name="connsiteY361" fmla="*/ 880926 h 1763485"/>
                <a:gd name="connsiteX362" fmla="*/ 484142 w 2819943"/>
                <a:gd name="connsiteY362" fmla="*/ 881743 h 1763485"/>
                <a:gd name="connsiteX363" fmla="*/ 425359 w 2819943"/>
                <a:gd name="connsiteY363" fmla="*/ 139609 h 1763485"/>
                <a:gd name="connsiteX364" fmla="*/ 429441 w 2819943"/>
                <a:gd name="connsiteY364" fmla="*/ 142059 h 1763485"/>
                <a:gd name="connsiteX365" fmla="*/ 435156 w 2819943"/>
                <a:gd name="connsiteY365" fmla="*/ 138793 h 1763485"/>
                <a:gd name="connsiteX366" fmla="*/ 435973 w 2819943"/>
                <a:gd name="connsiteY366" fmla="*/ 142059 h 1763485"/>
                <a:gd name="connsiteX367" fmla="*/ 436789 w 2819943"/>
                <a:gd name="connsiteY367" fmla="*/ 147774 h 1763485"/>
                <a:gd name="connsiteX368" fmla="*/ 438422 w 2819943"/>
                <a:gd name="connsiteY368" fmla="*/ 151856 h 1763485"/>
                <a:gd name="connsiteX369" fmla="*/ 442504 w 2819943"/>
                <a:gd name="connsiteY369" fmla="*/ 151039 h 1763485"/>
                <a:gd name="connsiteX370" fmla="*/ 444954 w 2819943"/>
                <a:gd name="connsiteY370" fmla="*/ 149406 h 1763485"/>
                <a:gd name="connsiteX371" fmla="*/ 446587 w 2819943"/>
                <a:gd name="connsiteY371" fmla="*/ 142875 h 1763485"/>
                <a:gd name="connsiteX372" fmla="*/ 447403 w 2819943"/>
                <a:gd name="connsiteY372" fmla="*/ 140426 h 1763485"/>
                <a:gd name="connsiteX373" fmla="*/ 453118 w 2819943"/>
                <a:gd name="connsiteY373" fmla="*/ 140426 h 1763485"/>
                <a:gd name="connsiteX374" fmla="*/ 455567 w 2819943"/>
                <a:gd name="connsiteY374" fmla="*/ 135527 h 1763485"/>
                <a:gd name="connsiteX375" fmla="*/ 456383 w 2819943"/>
                <a:gd name="connsiteY375" fmla="*/ 134711 h 1763485"/>
                <a:gd name="connsiteX376" fmla="*/ 458016 w 2819943"/>
                <a:gd name="connsiteY376" fmla="*/ 135527 h 1763485"/>
                <a:gd name="connsiteX377" fmla="*/ 459649 w 2819943"/>
                <a:gd name="connsiteY377" fmla="*/ 128179 h 1763485"/>
                <a:gd name="connsiteX378" fmla="*/ 461282 w 2819943"/>
                <a:gd name="connsiteY378" fmla="*/ 126546 h 1763485"/>
                <a:gd name="connsiteX379" fmla="*/ 462915 w 2819943"/>
                <a:gd name="connsiteY379" fmla="*/ 120831 h 1763485"/>
                <a:gd name="connsiteX380" fmla="*/ 464548 w 2819943"/>
                <a:gd name="connsiteY380" fmla="*/ 118382 h 1763485"/>
                <a:gd name="connsiteX381" fmla="*/ 465364 w 2819943"/>
                <a:gd name="connsiteY381" fmla="*/ 119199 h 1763485"/>
                <a:gd name="connsiteX382" fmla="*/ 469446 w 2819943"/>
                <a:gd name="connsiteY382" fmla="*/ 128179 h 1763485"/>
                <a:gd name="connsiteX383" fmla="*/ 479244 w 2819943"/>
                <a:gd name="connsiteY383" fmla="*/ 132261 h 1763485"/>
                <a:gd name="connsiteX384" fmla="*/ 480060 w 2819943"/>
                <a:gd name="connsiteY384" fmla="*/ 132261 h 1763485"/>
                <a:gd name="connsiteX385" fmla="*/ 480060 w 2819943"/>
                <a:gd name="connsiteY385" fmla="*/ 123281 h 1763485"/>
                <a:gd name="connsiteX386" fmla="*/ 477611 w 2819943"/>
                <a:gd name="connsiteY386" fmla="*/ 116749 h 1763485"/>
                <a:gd name="connsiteX387" fmla="*/ 475978 w 2819943"/>
                <a:gd name="connsiteY387" fmla="*/ 114300 h 1763485"/>
                <a:gd name="connsiteX388" fmla="*/ 474345 w 2819943"/>
                <a:gd name="connsiteY388" fmla="*/ 112667 h 1763485"/>
                <a:gd name="connsiteX389" fmla="*/ 472712 w 2819943"/>
                <a:gd name="connsiteY389" fmla="*/ 111851 h 1763485"/>
                <a:gd name="connsiteX390" fmla="*/ 466997 w 2819943"/>
                <a:gd name="connsiteY390" fmla="*/ 112667 h 1763485"/>
                <a:gd name="connsiteX391" fmla="*/ 459649 w 2819943"/>
                <a:gd name="connsiteY391" fmla="*/ 108585 h 1763485"/>
                <a:gd name="connsiteX392" fmla="*/ 458016 w 2819943"/>
                <a:gd name="connsiteY392" fmla="*/ 108585 h 1763485"/>
                <a:gd name="connsiteX393" fmla="*/ 452301 w 2819943"/>
                <a:gd name="connsiteY393" fmla="*/ 112667 h 1763485"/>
                <a:gd name="connsiteX394" fmla="*/ 449036 w 2819943"/>
                <a:gd name="connsiteY394" fmla="*/ 118382 h 1763485"/>
                <a:gd name="connsiteX395" fmla="*/ 440871 w 2819943"/>
                <a:gd name="connsiteY395" fmla="*/ 120831 h 1763485"/>
                <a:gd name="connsiteX396" fmla="*/ 421277 w 2819943"/>
                <a:gd name="connsiteY396" fmla="*/ 128996 h 1763485"/>
                <a:gd name="connsiteX397" fmla="*/ 418012 w 2819943"/>
                <a:gd name="connsiteY397" fmla="*/ 133078 h 1763485"/>
                <a:gd name="connsiteX398" fmla="*/ 422094 w 2819943"/>
                <a:gd name="connsiteY398" fmla="*/ 134711 h 1763485"/>
                <a:gd name="connsiteX399" fmla="*/ 425359 w 2819943"/>
                <a:gd name="connsiteY399" fmla="*/ 139609 h 1763485"/>
                <a:gd name="connsiteX400" fmla="*/ 519248 w 2819943"/>
                <a:gd name="connsiteY400" fmla="*/ 200841 h 1763485"/>
                <a:gd name="connsiteX401" fmla="*/ 524964 w 2819943"/>
                <a:gd name="connsiteY401" fmla="*/ 201658 h 1763485"/>
                <a:gd name="connsiteX402" fmla="*/ 524964 w 2819943"/>
                <a:gd name="connsiteY402" fmla="*/ 200841 h 1763485"/>
                <a:gd name="connsiteX403" fmla="*/ 524147 w 2819943"/>
                <a:gd name="connsiteY403" fmla="*/ 200025 h 1763485"/>
                <a:gd name="connsiteX404" fmla="*/ 522514 w 2819943"/>
                <a:gd name="connsiteY404" fmla="*/ 197576 h 1763485"/>
                <a:gd name="connsiteX405" fmla="*/ 520881 w 2819943"/>
                <a:gd name="connsiteY405" fmla="*/ 195943 h 1763485"/>
                <a:gd name="connsiteX406" fmla="*/ 520881 w 2819943"/>
                <a:gd name="connsiteY406" fmla="*/ 194310 h 1763485"/>
                <a:gd name="connsiteX407" fmla="*/ 520881 w 2819943"/>
                <a:gd name="connsiteY407" fmla="*/ 191044 h 1763485"/>
                <a:gd name="connsiteX408" fmla="*/ 515983 w 2819943"/>
                <a:gd name="connsiteY408" fmla="*/ 186962 h 1763485"/>
                <a:gd name="connsiteX409" fmla="*/ 511901 w 2819943"/>
                <a:gd name="connsiteY409" fmla="*/ 191044 h 1763485"/>
                <a:gd name="connsiteX410" fmla="*/ 508635 w 2819943"/>
                <a:gd name="connsiteY410" fmla="*/ 192677 h 1763485"/>
                <a:gd name="connsiteX411" fmla="*/ 502104 w 2819943"/>
                <a:gd name="connsiteY411" fmla="*/ 197576 h 1763485"/>
                <a:gd name="connsiteX412" fmla="*/ 507819 w 2819943"/>
                <a:gd name="connsiteY412" fmla="*/ 203291 h 1763485"/>
                <a:gd name="connsiteX413" fmla="*/ 519248 w 2819943"/>
                <a:gd name="connsiteY413" fmla="*/ 200841 h 1763485"/>
                <a:gd name="connsiteX414" fmla="*/ 502104 w 2819943"/>
                <a:gd name="connsiteY414" fmla="*/ 187779 h 1763485"/>
                <a:gd name="connsiteX415" fmla="*/ 502104 w 2819943"/>
                <a:gd name="connsiteY415" fmla="*/ 184513 h 1763485"/>
                <a:gd name="connsiteX416" fmla="*/ 506186 w 2819943"/>
                <a:gd name="connsiteY416" fmla="*/ 178798 h 1763485"/>
                <a:gd name="connsiteX417" fmla="*/ 506186 w 2819943"/>
                <a:gd name="connsiteY417" fmla="*/ 177165 h 1763485"/>
                <a:gd name="connsiteX418" fmla="*/ 505369 w 2819943"/>
                <a:gd name="connsiteY418" fmla="*/ 173899 h 1763485"/>
                <a:gd name="connsiteX419" fmla="*/ 499654 w 2819943"/>
                <a:gd name="connsiteY419" fmla="*/ 173083 h 1763485"/>
                <a:gd name="connsiteX420" fmla="*/ 493939 w 2819943"/>
                <a:gd name="connsiteY420" fmla="*/ 179614 h 1763485"/>
                <a:gd name="connsiteX421" fmla="*/ 494756 w 2819943"/>
                <a:gd name="connsiteY421" fmla="*/ 182064 h 1763485"/>
                <a:gd name="connsiteX422" fmla="*/ 501287 w 2819943"/>
                <a:gd name="connsiteY422" fmla="*/ 189411 h 1763485"/>
                <a:gd name="connsiteX423" fmla="*/ 502104 w 2819943"/>
                <a:gd name="connsiteY423" fmla="*/ 187779 h 1763485"/>
                <a:gd name="connsiteX424" fmla="*/ 718457 w 2819943"/>
                <a:gd name="connsiteY424" fmla="*/ 97971 h 1763485"/>
                <a:gd name="connsiteX425" fmla="*/ 713558 w 2819943"/>
                <a:gd name="connsiteY425" fmla="*/ 105319 h 1763485"/>
                <a:gd name="connsiteX426" fmla="*/ 709476 w 2819943"/>
                <a:gd name="connsiteY426" fmla="*/ 109401 h 1763485"/>
                <a:gd name="connsiteX427" fmla="*/ 708660 w 2819943"/>
                <a:gd name="connsiteY427" fmla="*/ 112667 h 1763485"/>
                <a:gd name="connsiteX428" fmla="*/ 712742 w 2819943"/>
                <a:gd name="connsiteY428" fmla="*/ 118382 h 1763485"/>
                <a:gd name="connsiteX429" fmla="*/ 716824 w 2819943"/>
                <a:gd name="connsiteY429" fmla="*/ 123281 h 1763485"/>
                <a:gd name="connsiteX430" fmla="*/ 720090 w 2819943"/>
                <a:gd name="connsiteY430" fmla="*/ 124914 h 1763485"/>
                <a:gd name="connsiteX431" fmla="*/ 723356 w 2819943"/>
                <a:gd name="connsiteY431" fmla="*/ 124914 h 1763485"/>
                <a:gd name="connsiteX432" fmla="*/ 742950 w 2819943"/>
                <a:gd name="connsiteY432" fmla="*/ 119199 h 1763485"/>
                <a:gd name="connsiteX433" fmla="*/ 750298 w 2819943"/>
                <a:gd name="connsiteY433" fmla="*/ 112667 h 1763485"/>
                <a:gd name="connsiteX434" fmla="*/ 757646 w 2819943"/>
                <a:gd name="connsiteY434" fmla="*/ 101237 h 1763485"/>
                <a:gd name="connsiteX435" fmla="*/ 756829 w 2819943"/>
                <a:gd name="connsiteY435" fmla="*/ 97155 h 1763485"/>
                <a:gd name="connsiteX436" fmla="*/ 756829 w 2819943"/>
                <a:gd name="connsiteY436" fmla="*/ 93073 h 1763485"/>
                <a:gd name="connsiteX437" fmla="*/ 756829 w 2819943"/>
                <a:gd name="connsiteY437" fmla="*/ 88174 h 1763485"/>
                <a:gd name="connsiteX438" fmla="*/ 756013 w 2819943"/>
                <a:gd name="connsiteY438" fmla="*/ 84092 h 1763485"/>
                <a:gd name="connsiteX439" fmla="*/ 753564 w 2819943"/>
                <a:gd name="connsiteY439" fmla="*/ 79194 h 1763485"/>
                <a:gd name="connsiteX440" fmla="*/ 751114 w 2819943"/>
                <a:gd name="connsiteY440" fmla="*/ 76744 h 1763485"/>
                <a:gd name="connsiteX441" fmla="*/ 747032 w 2819943"/>
                <a:gd name="connsiteY441" fmla="*/ 73479 h 1763485"/>
                <a:gd name="connsiteX442" fmla="*/ 742950 w 2819943"/>
                <a:gd name="connsiteY442" fmla="*/ 73479 h 1763485"/>
                <a:gd name="connsiteX443" fmla="*/ 738868 w 2819943"/>
                <a:gd name="connsiteY443" fmla="*/ 75928 h 1763485"/>
                <a:gd name="connsiteX444" fmla="*/ 738051 w 2819943"/>
                <a:gd name="connsiteY444" fmla="*/ 79194 h 1763485"/>
                <a:gd name="connsiteX445" fmla="*/ 737235 w 2819943"/>
                <a:gd name="connsiteY445" fmla="*/ 83276 h 1763485"/>
                <a:gd name="connsiteX446" fmla="*/ 736419 w 2819943"/>
                <a:gd name="connsiteY446" fmla="*/ 90624 h 1763485"/>
                <a:gd name="connsiteX447" fmla="*/ 735602 w 2819943"/>
                <a:gd name="connsiteY447" fmla="*/ 94706 h 1763485"/>
                <a:gd name="connsiteX448" fmla="*/ 731520 w 2819943"/>
                <a:gd name="connsiteY448" fmla="*/ 96339 h 1763485"/>
                <a:gd name="connsiteX449" fmla="*/ 727438 w 2819943"/>
                <a:gd name="connsiteY449" fmla="*/ 96339 h 1763485"/>
                <a:gd name="connsiteX450" fmla="*/ 718457 w 2819943"/>
                <a:gd name="connsiteY450" fmla="*/ 97971 h 1763485"/>
                <a:gd name="connsiteX451" fmla="*/ 595993 w 2819943"/>
                <a:gd name="connsiteY451" fmla="*/ 184513 h 1763485"/>
                <a:gd name="connsiteX452" fmla="*/ 597626 w 2819943"/>
                <a:gd name="connsiteY452" fmla="*/ 186146 h 1763485"/>
                <a:gd name="connsiteX453" fmla="*/ 604157 w 2819943"/>
                <a:gd name="connsiteY453" fmla="*/ 186962 h 1763485"/>
                <a:gd name="connsiteX454" fmla="*/ 617220 w 2819943"/>
                <a:gd name="connsiteY454" fmla="*/ 187779 h 1763485"/>
                <a:gd name="connsiteX455" fmla="*/ 618853 w 2819943"/>
                <a:gd name="connsiteY455" fmla="*/ 185329 h 1763485"/>
                <a:gd name="connsiteX456" fmla="*/ 618853 w 2819943"/>
                <a:gd name="connsiteY456" fmla="*/ 181247 h 1763485"/>
                <a:gd name="connsiteX457" fmla="*/ 619669 w 2819943"/>
                <a:gd name="connsiteY457" fmla="*/ 176349 h 1763485"/>
                <a:gd name="connsiteX458" fmla="*/ 619669 w 2819943"/>
                <a:gd name="connsiteY458" fmla="*/ 164102 h 1763485"/>
                <a:gd name="connsiteX459" fmla="*/ 618853 w 2819943"/>
                <a:gd name="connsiteY459" fmla="*/ 160836 h 1763485"/>
                <a:gd name="connsiteX460" fmla="*/ 616404 w 2819943"/>
                <a:gd name="connsiteY460" fmla="*/ 159204 h 1763485"/>
                <a:gd name="connsiteX461" fmla="*/ 612321 w 2819943"/>
                <a:gd name="connsiteY461" fmla="*/ 159204 h 1763485"/>
                <a:gd name="connsiteX462" fmla="*/ 611505 w 2819943"/>
                <a:gd name="connsiteY462" fmla="*/ 162469 h 1763485"/>
                <a:gd name="connsiteX463" fmla="*/ 600891 w 2819943"/>
                <a:gd name="connsiteY463" fmla="*/ 161653 h 1763485"/>
                <a:gd name="connsiteX464" fmla="*/ 600075 w 2819943"/>
                <a:gd name="connsiteY464" fmla="*/ 164102 h 1763485"/>
                <a:gd name="connsiteX465" fmla="*/ 600075 w 2819943"/>
                <a:gd name="connsiteY465" fmla="*/ 175532 h 1763485"/>
                <a:gd name="connsiteX466" fmla="*/ 599258 w 2819943"/>
                <a:gd name="connsiteY466" fmla="*/ 179614 h 1763485"/>
                <a:gd name="connsiteX467" fmla="*/ 595993 w 2819943"/>
                <a:gd name="connsiteY467" fmla="*/ 184513 h 1763485"/>
                <a:gd name="connsiteX468" fmla="*/ 587012 w 2819943"/>
                <a:gd name="connsiteY468" fmla="*/ 173083 h 1763485"/>
                <a:gd name="connsiteX469" fmla="*/ 591911 w 2819943"/>
                <a:gd name="connsiteY469" fmla="*/ 168184 h 1763485"/>
                <a:gd name="connsiteX470" fmla="*/ 591094 w 2819943"/>
                <a:gd name="connsiteY470" fmla="*/ 165735 h 1763485"/>
                <a:gd name="connsiteX471" fmla="*/ 589462 w 2819943"/>
                <a:gd name="connsiteY471" fmla="*/ 164102 h 1763485"/>
                <a:gd name="connsiteX472" fmla="*/ 587829 w 2819943"/>
                <a:gd name="connsiteY472" fmla="*/ 163286 h 1763485"/>
                <a:gd name="connsiteX473" fmla="*/ 585379 w 2819943"/>
                <a:gd name="connsiteY473" fmla="*/ 166551 h 1763485"/>
                <a:gd name="connsiteX474" fmla="*/ 583746 w 2819943"/>
                <a:gd name="connsiteY474" fmla="*/ 170634 h 1763485"/>
                <a:gd name="connsiteX475" fmla="*/ 584563 w 2819943"/>
                <a:gd name="connsiteY475" fmla="*/ 173083 h 1763485"/>
                <a:gd name="connsiteX476" fmla="*/ 587012 w 2819943"/>
                <a:gd name="connsiteY476" fmla="*/ 173083 h 1763485"/>
                <a:gd name="connsiteX477" fmla="*/ 651510 w 2819943"/>
                <a:gd name="connsiteY477" fmla="*/ 62865 h 1763485"/>
                <a:gd name="connsiteX478" fmla="*/ 654776 w 2819943"/>
                <a:gd name="connsiteY478" fmla="*/ 61232 h 1763485"/>
                <a:gd name="connsiteX479" fmla="*/ 655592 w 2819943"/>
                <a:gd name="connsiteY479" fmla="*/ 58783 h 1763485"/>
                <a:gd name="connsiteX480" fmla="*/ 653959 w 2819943"/>
                <a:gd name="connsiteY480" fmla="*/ 53884 h 1763485"/>
                <a:gd name="connsiteX481" fmla="*/ 650694 w 2819943"/>
                <a:gd name="connsiteY481" fmla="*/ 50619 h 1763485"/>
                <a:gd name="connsiteX482" fmla="*/ 647428 w 2819943"/>
                <a:gd name="connsiteY482" fmla="*/ 51435 h 1763485"/>
                <a:gd name="connsiteX483" fmla="*/ 643346 w 2819943"/>
                <a:gd name="connsiteY483" fmla="*/ 54701 h 1763485"/>
                <a:gd name="connsiteX484" fmla="*/ 643346 w 2819943"/>
                <a:gd name="connsiteY484" fmla="*/ 57150 h 1763485"/>
                <a:gd name="connsiteX485" fmla="*/ 644979 w 2819943"/>
                <a:gd name="connsiteY485" fmla="*/ 59599 h 1763485"/>
                <a:gd name="connsiteX486" fmla="*/ 651510 w 2819943"/>
                <a:gd name="connsiteY486" fmla="*/ 62865 h 1763485"/>
                <a:gd name="connsiteX487" fmla="*/ 636814 w 2819943"/>
                <a:gd name="connsiteY487" fmla="*/ 84092 h 1763485"/>
                <a:gd name="connsiteX488" fmla="*/ 635181 w 2819943"/>
                <a:gd name="connsiteY488" fmla="*/ 81643 h 1763485"/>
                <a:gd name="connsiteX489" fmla="*/ 634365 w 2819943"/>
                <a:gd name="connsiteY489" fmla="*/ 80826 h 1763485"/>
                <a:gd name="connsiteX490" fmla="*/ 627833 w 2819943"/>
                <a:gd name="connsiteY490" fmla="*/ 89807 h 1763485"/>
                <a:gd name="connsiteX491" fmla="*/ 623751 w 2819943"/>
                <a:gd name="connsiteY491" fmla="*/ 88174 h 1763485"/>
                <a:gd name="connsiteX492" fmla="*/ 620486 w 2819943"/>
                <a:gd name="connsiteY492" fmla="*/ 91440 h 1763485"/>
                <a:gd name="connsiteX493" fmla="*/ 623751 w 2819943"/>
                <a:gd name="connsiteY493" fmla="*/ 102054 h 1763485"/>
                <a:gd name="connsiteX494" fmla="*/ 629466 w 2819943"/>
                <a:gd name="connsiteY494" fmla="*/ 104503 h 1763485"/>
                <a:gd name="connsiteX495" fmla="*/ 632732 w 2819943"/>
                <a:gd name="connsiteY495" fmla="*/ 114300 h 1763485"/>
                <a:gd name="connsiteX496" fmla="*/ 638447 w 2819943"/>
                <a:gd name="connsiteY496" fmla="*/ 117566 h 1763485"/>
                <a:gd name="connsiteX497" fmla="*/ 644162 w 2819943"/>
                <a:gd name="connsiteY497" fmla="*/ 117566 h 1763485"/>
                <a:gd name="connsiteX498" fmla="*/ 647428 w 2819943"/>
                <a:gd name="connsiteY498" fmla="*/ 116749 h 1763485"/>
                <a:gd name="connsiteX499" fmla="*/ 648244 w 2819943"/>
                <a:gd name="connsiteY499" fmla="*/ 111034 h 1763485"/>
                <a:gd name="connsiteX500" fmla="*/ 647428 w 2819943"/>
                <a:gd name="connsiteY500" fmla="*/ 104503 h 1763485"/>
                <a:gd name="connsiteX501" fmla="*/ 645795 w 2819943"/>
                <a:gd name="connsiteY501" fmla="*/ 100421 h 1763485"/>
                <a:gd name="connsiteX502" fmla="*/ 644979 w 2819943"/>
                <a:gd name="connsiteY502" fmla="*/ 94706 h 1763485"/>
                <a:gd name="connsiteX503" fmla="*/ 642529 w 2819943"/>
                <a:gd name="connsiteY503" fmla="*/ 88991 h 1763485"/>
                <a:gd name="connsiteX504" fmla="*/ 640896 w 2819943"/>
                <a:gd name="connsiteY504" fmla="*/ 86541 h 1763485"/>
                <a:gd name="connsiteX505" fmla="*/ 636814 w 2819943"/>
                <a:gd name="connsiteY505" fmla="*/ 84092 h 1763485"/>
                <a:gd name="connsiteX506" fmla="*/ 655592 w 2819943"/>
                <a:gd name="connsiteY506" fmla="*/ 133894 h 1763485"/>
                <a:gd name="connsiteX507" fmla="*/ 655592 w 2819943"/>
                <a:gd name="connsiteY507" fmla="*/ 138793 h 1763485"/>
                <a:gd name="connsiteX508" fmla="*/ 655592 w 2819943"/>
                <a:gd name="connsiteY508" fmla="*/ 143691 h 1763485"/>
                <a:gd name="connsiteX509" fmla="*/ 656408 w 2819943"/>
                <a:gd name="connsiteY509" fmla="*/ 145324 h 1763485"/>
                <a:gd name="connsiteX510" fmla="*/ 661307 w 2819943"/>
                <a:gd name="connsiteY510" fmla="*/ 152672 h 1763485"/>
                <a:gd name="connsiteX511" fmla="*/ 665389 w 2819943"/>
                <a:gd name="connsiteY511" fmla="*/ 151039 h 1763485"/>
                <a:gd name="connsiteX512" fmla="*/ 671921 w 2819943"/>
                <a:gd name="connsiteY512" fmla="*/ 146141 h 1763485"/>
                <a:gd name="connsiteX513" fmla="*/ 679269 w 2819943"/>
                <a:gd name="connsiteY513" fmla="*/ 151856 h 1763485"/>
                <a:gd name="connsiteX514" fmla="*/ 684983 w 2819943"/>
                <a:gd name="connsiteY514" fmla="*/ 153489 h 1763485"/>
                <a:gd name="connsiteX515" fmla="*/ 689065 w 2819943"/>
                <a:gd name="connsiteY515" fmla="*/ 144508 h 1763485"/>
                <a:gd name="connsiteX516" fmla="*/ 693964 w 2819943"/>
                <a:gd name="connsiteY516" fmla="*/ 141242 h 1763485"/>
                <a:gd name="connsiteX517" fmla="*/ 695597 w 2819943"/>
                <a:gd name="connsiteY517" fmla="*/ 136344 h 1763485"/>
                <a:gd name="connsiteX518" fmla="*/ 697230 w 2819943"/>
                <a:gd name="connsiteY518" fmla="*/ 134711 h 1763485"/>
                <a:gd name="connsiteX519" fmla="*/ 702129 w 2819943"/>
                <a:gd name="connsiteY519" fmla="*/ 133078 h 1763485"/>
                <a:gd name="connsiteX520" fmla="*/ 702945 w 2819943"/>
                <a:gd name="connsiteY520" fmla="*/ 126546 h 1763485"/>
                <a:gd name="connsiteX521" fmla="*/ 704578 w 2819943"/>
                <a:gd name="connsiteY521" fmla="*/ 121648 h 1763485"/>
                <a:gd name="connsiteX522" fmla="*/ 705394 w 2819943"/>
                <a:gd name="connsiteY522" fmla="*/ 115116 h 1763485"/>
                <a:gd name="connsiteX523" fmla="*/ 704578 w 2819943"/>
                <a:gd name="connsiteY523" fmla="*/ 111034 h 1763485"/>
                <a:gd name="connsiteX524" fmla="*/ 703762 w 2819943"/>
                <a:gd name="connsiteY524" fmla="*/ 107769 h 1763485"/>
                <a:gd name="connsiteX525" fmla="*/ 699679 w 2819943"/>
                <a:gd name="connsiteY525" fmla="*/ 106136 h 1763485"/>
                <a:gd name="connsiteX526" fmla="*/ 695597 w 2819943"/>
                <a:gd name="connsiteY526" fmla="*/ 105319 h 1763485"/>
                <a:gd name="connsiteX527" fmla="*/ 690698 w 2819943"/>
                <a:gd name="connsiteY527" fmla="*/ 108585 h 1763485"/>
                <a:gd name="connsiteX528" fmla="*/ 682534 w 2819943"/>
                <a:gd name="connsiteY528" fmla="*/ 112667 h 1763485"/>
                <a:gd name="connsiteX529" fmla="*/ 676819 w 2819943"/>
                <a:gd name="connsiteY529" fmla="*/ 115116 h 1763485"/>
                <a:gd name="connsiteX530" fmla="*/ 673554 w 2819943"/>
                <a:gd name="connsiteY530" fmla="*/ 115116 h 1763485"/>
                <a:gd name="connsiteX531" fmla="*/ 672737 w 2819943"/>
                <a:gd name="connsiteY531" fmla="*/ 111034 h 1763485"/>
                <a:gd name="connsiteX532" fmla="*/ 670288 w 2819943"/>
                <a:gd name="connsiteY532" fmla="*/ 110218 h 1763485"/>
                <a:gd name="connsiteX533" fmla="*/ 663756 w 2819943"/>
                <a:gd name="connsiteY533" fmla="*/ 111851 h 1763485"/>
                <a:gd name="connsiteX534" fmla="*/ 661307 w 2819943"/>
                <a:gd name="connsiteY534" fmla="*/ 114300 h 1763485"/>
                <a:gd name="connsiteX535" fmla="*/ 660490 w 2819943"/>
                <a:gd name="connsiteY535" fmla="*/ 117566 h 1763485"/>
                <a:gd name="connsiteX536" fmla="*/ 659674 w 2819943"/>
                <a:gd name="connsiteY536" fmla="*/ 119199 h 1763485"/>
                <a:gd name="connsiteX537" fmla="*/ 658041 w 2819943"/>
                <a:gd name="connsiteY537" fmla="*/ 124914 h 1763485"/>
                <a:gd name="connsiteX538" fmla="*/ 655592 w 2819943"/>
                <a:gd name="connsiteY538" fmla="*/ 133894 h 1763485"/>
                <a:gd name="connsiteX539" fmla="*/ 660490 w 2819943"/>
                <a:gd name="connsiteY539" fmla="*/ 871946 h 1763485"/>
                <a:gd name="connsiteX540" fmla="*/ 662123 w 2819943"/>
                <a:gd name="connsiteY540" fmla="*/ 872762 h 1763485"/>
                <a:gd name="connsiteX541" fmla="*/ 663756 w 2819943"/>
                <a:gd name="connsiteY541" fmla="*/ 873579 h 1763485"/>
                <a:gd name="connsiteX542" fmla="*/ 665389 w 2819943"/>
                <a:gd name="connsiteY542" fmla="*/ 873579 h 1763485"/>
                <a:gd name="connsiteX543" fmla="*/ 667022 w 2819943"/>
                <a:gd name="connsiteY543" fmla="*/ 872762 h 1763485"/>
                <a:gd name="connsiteX544" fmla="*/ 670288 w 2819943"/>
                <a:gd name="connsiteY544" fmla="*/ 874395 h 1763485"/>
                <a:gd name="connsiteX545" fmla="*/ 671921 w 2819943"/>
                <a:gd name="connsiteY545" fmla="*/ 872762 h 1763485"/>
                <a:gd name="connsiteX546" fmla="*/ 673554 w 2819943"/>
                <a:gd name="connsiteY546" fmla="*/ 871946 h 1763485"/>
                <a:gd name="connsiteX547" fmla="*/ 674370 w 2819943"/>
                <a:gd name="connsiteY547" fmla="*/ 868680 h 1763485"/>
                <a:gd name="connsiteX548" fmla="*/ 674370 w 2819943"/>
                <a:gd name="connsiteY548" fmla="*/ 864598 h 1763485"/>
                <a:gd name="connsiteX549" fmla="*/ 673554 w 2819943"/>
                <a:gd name="connsiteY549" fmla="*/ 862149 h 1763485"/>
                <a:gd name="connsiteX550" fmla="*/ 672737 w 2819943"/>
                <a:gd name="connsiteY550" fmla="*/ 860516 h 1763485"/>
                <a:gd name="connsiteX551" fmla="*/ 669471 w 2819943"/>
                <a:gd name="connsiteY551" fmla="*/ 857250 h 1763485"/>
                <a:gd name="connsiteX552" fmla="*/ 666206 w 2819943"/>
                <a:gd name="connsiteY552" fmla="*/ 853168 h 1763485"/>
                <a:gd name="connsiteX553" fmla="*/ 661307 w 2819943"/>
                <a:gd name="connsiteY553" fmla="*/ 849086 h 1763485"/>
                <a:gd name="connsiteX554" fmla="*/ 659674 w 2819943"/>
                <a:gd name="connsiteY554" fmla="*/ 846636 h 1763485"/>
                <a:gd name="connsiteX555" fmla="*/ 658041 w 2819943"/>
                <a:gd name="connsiteY555" fmla="*/ 843371 h 1763485"/>
                <a:gd name="connsiteX556" fmla="*/ 656408 w 2819943"/>
                <a:gd name="connsiteY556" fmla="*/ 840921 h 1763485"/>
                <a:gd name="connsiteX557" fmla="*/ 653143 w 2819943"/>
                <a:gd name="connsiteY557" fmla="*/ 836839 h 1763485"/>
                <a:gd name="connsiteX558" fmla="*/ 652326 w 2819943"/>
                <a:gd name="connsiteY558" fmla="*/ 836023 h 1763485"/>
                <a:gd name="connsiteX559" fmla="*/ 651510 w 2819943"/>
                <a:gd name="connsiteY559" fmla="*/ 836023 h 1763485"/>
                <a:gd name="connsiteX560" fmla="*/ 648244 w 2819943"/>
                <a:gd name="connsiteY560" fmla="*/ 837656 h 1763485"/>
                <a:gd name="connsiteX561" fmla="*/ 646612 w 2819943"/>
                <a:gd name="connsiteY561" fmla="*/ 840921 h 1763485"/>
                <a:gd name="connsiteX562" fmla="*/ 645795 w 2819943"/>
                <a:gd name="connsiteY562" fmla="*/ 841738 h 1763485"/>
                <a:gd name="connsiteX563" fmla="*/ 644162 w 2819943"/>
                <a:gd name="connsiteY563" fmla="*/ 843371 h 1763485"/>
                <a:gd name="connsiteX564" fmla="*/ 643346 w 2819943"/>
                <a:gd name="connsiteY564" fmla="*/ 845820 h 1763485"/>
                <a:gd name="connsiteX565" fmla="*/ 644979 w 2819943"/>
                <a:gd name="connsiteY565" fmla="*/ 851535 h 1763485"/>
                <a:gd name="connsiteX566" fmla="*/ 645795 w 2819943"/>
                <a:gd name="connsiteY566" fmla="*/ 853168 h 1763485"/>
                <a:gd name="connsiteX567" fmla="*/ 646612 w 2819943"/>
                <a:gd name="connsiteY567" fmla="*/ 854801 h 1763485"/>
                <a:gd name="connsiteX568" fmla="*/ 647428 w 2819943"/>
                <a:gd name="connsiteY568" fmla="*/ 856434 h 1763485"/>
                <a:gd name="connsiteX569" fmla="*/ 652326 w 2819943"/>
                <a:gd name="connsiteY569" fmla="*/ 863781 h 1763485"/>
                <a:gd name="connsiteX570" fmla="*/ 653143 w 2819943"/>
                <a:gd name="connsiteY570" fmla="*/ 864598 h 1763485"/>
                <a:gd name="connsiteX571" fmla="*/ 654776 w 2819943"/>
                <a:gd name="connsiteY571" fmla="*/ 862965 h 1763485"/>
                <a:gd name="connsiteX572" fmla="*/ 655592 w 2819943"/>
                <a:gd name="connsiteY572" fmla="*/ 862149 h 1763485"/>
                <a:gd name="connsiteX573" fmla="*/ 658041 w 2819943"/>
                <a:gd name="connsiteY573" fmla="*/ 862965 h 1763485"/>
                <a:gd name="connsiteX574" fmla="*/ 659674 w 2819943"/>
                <a:gd name="connsiteY574" fmla="*/ 862965 h 1763485"/>
                <a:gd name="connsiteX575" fmla="*/ 661307 w 2819943"/>
                <a:gd name="connsiteY575" fmla="*/ 863781 h 1763485"/>
                <a:gd name="connsiteX576" fmla="*/ 662940 w 2819943"/>
                <a:gd name="connsiteY576" fmla="*/ 867047 h 1763485"/>
                <a:gd name="connsiteX577" fmla="*/ 662940 w 2819943"/>
                <a:gd name="connsiteY577" fmla="*/ 869496 h 1763485"/>
                <a:gd name="connsiteX578" fmla="*/ 660490 w 2819943"/>
                <a:gd name="connsiteY578" fmla="*/ 871946 h 1763485"/>
                <a:gd name="connsiteX579" fmla="*/ 752747 w 2819943"/>
                <a:gd name="connsiteY579" fmla="*/ 480876 h 1763485"/>
                <a:gd name="connsiteX580" fmla="*/ 750298 w 2819943"/>
                <a:gd name="connsiteY580" fmla="*/ 480876 h 1763485"/>
                <a:gd name="connsiteX581" fmla="*/ 748665 w 2819943"/>
                <a:gd name="connsiteY581" fmla="*/ 481693 h 1763485"/>
                <a:gd name="connsiteX582" fmla="*/ 744583 w 2819943"/>
                <a:gd name="connsiteY582" fmla="*/ 485775 h 1763485"/>
                <a:gd name="connsiteX583" fmla="*/ 740501 w 2819943"/>
                <a:gd name="connsiteY583" fmla="*/ 489041 h 1763485"/>
                <a:gd name="connsiteX584" fmla="*/ 724989 w 2819943"/>
                <a:gd name="connsiteY584" fmla="*/ 493939 h 1763485"/>
                <a:gd name="connsiteX585" fmla="*/ 716008 w 2819943"/>
                <a:gd name="connsiteY585" fmla="*/ 498838 h 1763485"/>
                <a:gd name="connsiteX586" fmla="*/ 712742 w 2819943"/>
                <a:gd name="connsiteY586" fmla="*/ 498021 h 1763485"/>
                <a:gd name="connsiteX587" fmla="*/ 707844 w 2819943"/>
                <a:gd name="connsiteY587" fmla="*/ 498838 h 1763485"/>
                <a:gd name="connsiteX588" fmla="*/ 703762 w 2819943"/>
                <a:gd name="connsiteY588" fmla="*/ 498021 h 1763485"/>
                <a:gd name="connsiteX589" fmla="*/ 696414 w 2819943"/>
                <a:gd name="connsiteY589" fmla="*/ 494756 h 1763485"/>
                <a:gd name="connsiteX590" fmla="*/ 693148 w 2819943"/>
                <a:gd name="connsiteY590" fmla="*/ 493939 h 1763485"/>
                <a:gd name="connsiteX591" fmla="*/ 687433 w 2819943"/>
                <a:gd name="connsiteY591" fmla="*/ 494756 h 1763485"/>
                <a:gd name="connsiteX592" fmla="*/ 686616 w 2819943"/>
                <a:gd name="connsiteY592" fmla="*/ 495572 h 1763485"/>
                <a:gd name="connsiteX593" fmla="*/ 684983 w 2819943"/>
                <a:gd name="connsiteY593" fmla="*/ 498021 h 1763485"/>
                <a:gd name="connsiteX594" fmla="*/ 684983 w 2819943"/>
                <a:gd name="connsiteY594" fmla="*/ 502104 h 1763485"/>
                <a:gd name="connsiteX595" fmla="*/ 684983 w 2819943"/>
                <a:gd name="connsiteY595" fmla="*/ 505369 h 1763485"/>
                <a:gd name="connsiteX596" fmla="*/ 684167 w 2819943"/>
                <a:gd name="connsiteY596" fmla="*/ 507819 h 1763485"/>
                <a:gd name="connsiteX597" fmla="*/ 683351 w 2819943"/>
                <a:gd name="connsiteY597" fmla="*/ 509451 h 1763485"/>
                <a:gd name="connsiteX598" fmla="*/ 680901 w 2819943"/>
                <a:gd name="connsiteY598" fmla="*/ 509451 h 1763485"/>
                <a:gd name="connsiteX599" fmla="*/ 680085 w 2819943"/>
                <a:gd name="connsiteY599" fmla="*/ 507002 h 1763485"/>
                <a:gd name="connsiteX600" fmla="*/ 677636 w 2819943"/>
                <a:gd name="connsiteY600" fmla="*/ 507002 h 1763485"/>
                <a:gd name="connsiteX601" fmla="*/ 671921 w 2819943"/>
                <a:gd name="connsiteY601" fmla="*/ 507819 h 1763485"/>
                <a:gd name="connsiteX602" fmla="*/ 669471 w 2819943"/>
                <a:gd name="connsiteY602" fmla="*/ 509451 h 1763485"/>
                <a:gd name="connsiteX603" fmla="*/ 667839 w 2819943"/>
                <a:gd name="connsiteY603" fmla="*/ 515166 h 1763485"/>
                <a:gd name="connsiteX604" fmla="*/ 663756 w 2819943"/>
                <a:gd name="connsiteY604" fmla="*/ 517616 h 1763485"/>
                <a:gd name="connsiteX605" fmla="*/ 656408 w 2819943"/>
                <a:gd name="connsiteY605" fmla="*/ 520065 h 1763485"/>
                <a:gd name="connsiteX606" fmla="*/ 652326 w 2819943"/>
                <a:gd name="connsiteY606" fmla="*/ 522514 h 1763485"/>
                <a:gd name="connsiteX607" fmla="*/ 650694 w 2819943"/>
                <a:gd name="connsiteY607" fmla="*/ 522514 h 1763485"/>
                <a:gd name="connsiteX608" fmla="*/ 649061 w 2819943"/>
                <a:gd name="connsiteY608" fmla="*/ 523331 h 1763485"/>
                <a:gd name="connsiteX609" fmla="*/ 644979 w 2819943"/>
                <a:gd name="connsiteY609" fmla="*/ 528229 h 1763485"/>
                <a:gd name="connsiteX610" fmla="*/ 640896 w 2819943"/>
                <a:gd name="connsiteY610" fmla="*/ 532311 h 1763485"/>
                <a:gd name="connsiteX611" fmla="*/ 635181 w 2819943"/>
                <a:gd name="connsiteY611" fmla="*/ 536394 h 1763485"/>
                <a:gd name="connsiteX612" fmla="*/ 635181 w 2819943"/>
                <a:gd name="connsiteY612" fmla="*/ 539659 h 1763485"/>
                <a:gd name="connsiteX613" fmla="*/ 635181 w 2819943"/>
                <a:gd name="connsiteY613" fmla="*/ 541292 h 1763485"/>
                <a:gd name="connsiteX614" fmla="*/ 630283 w 2819943"/>
                <a:gd name="connsiteY614" fmla="*/ 547007 h 1763485"/>
                <a:gd name="connsiteX615" fmla="*/ 628650 w 2819943"/>
                <a:gd name="connsiteY615" fmla="*/ 550273 h 1763485"/>
                <a:gd name="connsiteX616" fmla="*/ 627017 w 2819943"/>
                <a:gd name="connsiteY616" fmla="*/ 556804 h 1763485"/>
                <a:gd name="connsiteX617" fmla="*/ 627017 w 2819943"/>
                <a:gd name="connsiteY617" fmla="*/ 557621 h 1763485"/>
                <a:gd name="connsiteX618" fmla="*/ 622119 w 2819943"/>
                <a:gd name="connsiteY618" fmla="*/ 555171 h 1763485"/>
                <a:gd name="connsiteX619" fmla="*/ 618853 w 2819943"/>
                <a:gd name="connsiteY619" fmla="*/ 554355 h 1763485"/>
                <a:gd name="connsiteX620" fmla="*/ 617220 w 2819943"/>
                <a:gd name="connsiteY620" fmla="*/ 555171 h 1763485"/>
                <a:gd name="connsiteX621" fmla="*/ 614771 w 2819943"/>
                <a:gd name="connsiteY621" fmla="*/ 556804 h 1763485"/>
                <a:gd name="connsiteX622" fmla="*/ 613954 w 2819943"/>
                <a:gd name="connsiteY622" fmla="*/ 558437 h 1763485"/>
                <a:gd name="connsiteX623" fmla="*/ 613954 w 2819943"/>
                <a:gd name="connsiteY623" fmla="*/ 561703 h 1763485"/>
                <a:gd name="connsiteX624" fmla="*/ 614771 w 2819943"/>
                <a:gd name="connsiteY624" fmla="*/ 564152 h 1763485"/>
                <a:gd name="connsiteX625" fmla="*/ 609872 w 2819943"/>
                <a:gd name="connsiteY625" fmla="*/ 573949 h 1763485"/>
                <a:gd name="connsiteX626" fmla="*/ 608239 w 2819943"/>
                <a:gd name="connsiteY626" fmla="*/ 573949 h 1763485"/>
                <a:gd name="connsiteX627" fmla="*/ 606606 w 2819943"/>
                <a:gd name="connsiteY627" fmla="*/ 571500 h 1763485"/>
                <a:gd name="connsiteX628" fmla="*/ 604973 w 2819943"/>
                <a:gd name="connsiteY628" fmla="*/ 569867 h 1763485"/>
                <a:gd name="connsiteX629" fmla="*/ 602524 w 2819943"/>
                <a:gd name="connsiteY629" fmla="*/ 568234 h 1763485"/>
                <a:gd name="connsiteX630" fmla="*/ 600075 w 2819943"/>
                <a:gd name="connsiteY630" fmla="*/ 567418 h 1763485"/>
                <a:gd name="connsiteX631" fmla="*/ 598442 w 2819943"/>
                <a:gd name="connsiteY631" fmla="*/ 569051 h 1763485"/>
                <a:gd name="connsiteX632" fmla="*/ 596809 w 2819943"/>
                <a:gd name="connsiteY632" fmla="*/ 571500 h 1763485"/>
                <a:gd name="connsiteX633" fmla="*/ 596809 w 2819943"/>
                <a:gd name="connsiteY633" fmla="*/ 573949 h 1763485"/>
                <a:gd name="connsiteX634" fmla="*/ 597626 w 2819943"/>
                <a:gd name="connsiteY634" fmla="*/ 576399 h 1763485"/>
                <a:gd name="connsiteX635" fmla="*/ 600075 w 2819943"/>
                <a:gd name="connsiteY635" fmla="*/ 579664 h 1763485"/>
                <a:gd name="connsiteX636" fmla="*/ 605790 w 2819943"/>
                <a:gd name="connsiteY636" fmla="*/ 578848 h 1763485"/>
                <a:gd name="connsiteX637" fmla="*/ 607423 w 2819943"/>
                <a:gd name="connsiteY637" fmla="*/ 581297 h 1763485"/>
                <a:gd name="connsiteX638" fmla="*/ 608239 w 2819943"/>
                <a:gd name="connsiteY638" fmla="*/ 582114 h 1763485"/>
                <a:gd name="connsiteX639" fmla="*/ 603340 w 2819943"/>
                <a:gd name="connsiteY639" fmla="*/ 586196 h 1763485"/>
                <a:gd name="connsiteX640" fmla="*/ 598442 w 2819943"/>
                <a:gd name="connsiteY640" fmla="*/ 592727 h 1763485"/>
                <a:gd name="connsiteX641" fmla="*/ 594360 w 2819943"/>
                <a:gd name="connsiteY641" fmla="*/ 601708 h 1763485"/>
                <a:gd name="connsiteX642" fmla="*/ 592727 w 2819943"/>
                <a:gd name="connsiteY642" fmla="*/ 603341 h 1763485"/>
                <a:gd name="connsiteX643" fmla="*/ 593544 w 2819943"/>
                <a:gd name="connsiteY643" fmla="*/ 605790 h 1763485"/>
                <a:gd name="connsiteX644" fmla="*/ 594360 w 2819943"/>
                <a:gd name="connsiteY644" fmla="*/ 608239 h 1763485"/>
                <a:gd name="connsiteX645" fmla="*/ 595993 w 2819943"/>
                <a:gd name="connsiteY645" fmla="*/ 609056 h 1763485"/>
                <a:gd name="connsiteX646" fmla="*/ 599258 w 2819943"/>
                <a:gd name="connsiteY646" fmla="*/ 609056 h 1763485"/>
                <a:gd name="connsiteX647" fmla="*/ 602524 w 2819943"/>
                <a:gd name="connsiteY647" fmla="*/ 611505 h 1763485"/>
                <a:gd name="connsiteX648" fmla="*/ 601708 w 2819943"/>
                <a:gd name="connsiteY648" fmla="*/ 612321 h 1763485"/>
                <a:gd name="connsiteX649" fmla="*/ 591094 w 2819943"/>
                <a:gd name="connsiteY649" fmla="*/ 614771 h 1763485"/>
                <a:gd name="connsiteX650" fmla="*/ 589462 w 2819943"/>
                <a:gd name="connsiteY650" fmla="*/ 615587 h 1763485"/>
                <a:gd name="connsiteX651" fmla="*/ 584563 w 2819943"/>
                <a:gd name="connsiteY651" fmla="*/ 629466 h 1763485"/>
                <a:gd name="connsiteX652" fmla="*/ 582930 w 2819943"/>
                <a:gd name="connsiteY652" fmla="*/ 632732 h 1763485"/>
                <a:gd name="connsiteX653" fmla="*/ 581297 w 2819943"/>
                <a:gd name="connsiteY653" fmla="*/ 634365 h 1763485"/>
                <a:gd name="connsiteX654" fmla="*/ 579664 w 2819943"/>
                <a:gd name="connsiteY654" fmla="*/ 638447 h 1763485"/>
                <a:gd name="connsiteX655" fmla="*/ 578031 w 2819943"/>
                <a:gd name="connsiteY655" fmla="*/ 642529 h 1763485"/>
                <a:gd name="connsiteX656" fmla="*/ 577215 w 2819943"/>
                <a:gd name="connsiteY656" fmla="*/ 643346 h 1763485"/>
                <a:gd name="connsiteX657" fmla="*/ 573949 w 2819943"/>
                <a:gd name="connsiteY657" fmla="*/ 644162 h 1763485"/>
                <a:gd name="connsiteX658" fmla="*/ 570683 w 2819943"/>
                <a:gd name="connsiteY658" fmla="*/ 647428 h 1763485"/>
                <a:gd name="connsiteX659" fmla="*/ 567418 w 2819943"/>
                <a:gd name="connsiteY659" fmla="*/ 651510 h 1763485"/>
                <a:gd name="connsiteX660" fmla="*/ 565785 w 2819943"/>
                <a:gd name="connsiteY660" fmla="*/ 653143 h 1763485"/>
                <a:gd name="connsiteX661" fmla="*/ 564152 w 2819943"/>
                <a:gd name="connsiteY661" fmla="*/ 654776 h 1763485"/>
                <a:gd name="connsiteX662" fmla="*/ 565785 w 2819943"/>
                <a:gd name="connsiteY662" fmla="*/ 658858 h 1763485"/>
                <a:gd name="connsiteX663" fmla="*/ 571500 w 2819943"/>
                <a:gd name="connsiteY663" fmla="*/ 667839 h 1763485"/>
                <a:gd name="connsiteX664" fmla="*/ 570683 w 2819943"/>
                <a:gd name="connsiteY664" fmla="*/ 671104 h 1763485"/>
                <a:gd name="connsiteX665" fmla="*/ 573133 w 2819943"/>
                <a:gd name="connsiteY665" fmla="*/ 678452 h 1763485"/>
                <a:gd name="connsiteX666" fmla="*/ 577215 w 2819943"/>
                <a:gd name="connsiteY666" fmla="*/ 674370 h 1763485"/>
                <a:gd name="connsiteX667" fmla="*/ 580481 w 2819943"/>
                <a:gd name="connsiteY667" fmla="*/ 672737 h 1763485"/>
                <a:gd name="connsiteX668" fmla="*/ 584563 w 2819943"/>
                <a:gd name="connsiteY668" fmla="*/ 672737 h 1763485"/>
                <a:gd name="connsiteX669" fmla="*/ 589462 w 2819943"/>
                <a:gd name="connsiteY669" fmla="*/ 676003 h 1763485"/>
                <a:gd name="connsiteX670" fmla="*/ 593544 w 2819943"/>
                <a:gd name="connsiteY670" fmla="*/ 677636 h 1763485"/>
                <a:gd name="connsiteX671" fmla="*/ 601708 w 2819943"/>
                <a:gd name="connsiteY671" fmla="*/ 678452 h 1763485"/>
                <a:gd name="connsiteX672" fmla="*/ 604973 w 2819943"/>
                <a:gd name="connsiteY672" fmla="*/ 680085 h 1763485"/>
                <a:gd name="connsiteX673" fmla="*/ 608239 w 2819943"/>
                <a:gd name="connsiteY673" fmla="*/ 680901 h 1763485"/>
                <a:gd name="connsiteX674" fmla="*/ 611505 w 2819943"/>
                <a:gd name="connsiteY674" fmla="*/ 680901 h 1763485"/>
                <a:gd name="connsiteX675" fmla="*/ 617220 w 2819943"/>
                <a:gd name="connsiteY675" fmla="*/ 677636 h 1763485"/>
                <a:gd name="connsiteX676" fmla="*/ 619669 w 2819943"/>
                <a:gd name="connsiteY676" fmla="*/ 669471 h 1763485"/>
                <a:gd name="connsiteX677" fmla="*/ 625384 w 2819943"/>
                <a:gd name="connsiteY677" fmla="*/ 662940 h 1763485"/>
                <a:gd name="connsiteX678" fmla="*/ 627017 w 2819943"/>
                <a:gd name="connsiteY678" fmla="*/ 660491 h 1763485"/>
                <a:gd name="connsiteX679" fmla="*/ 625384 w 2819943"/>
                <a:gd name="connsiteY679" fmla="*/ 655592 h 1763485"/>
                <a:gd name="connsiteX680" fmla="*/ 622119 w 2819943"/>
                <a:gd name="connsiteY680" fmla="*/ 651510 h 1763485"/>
                <a:gd name="connsiteX681" fmla="*/ 622119 w 2819943"/>
                <a:gd name="connsiteY681" fmla="*/ 649877 h 1763485"/>
                <a:gd name="connsiteX682" fmla="*/ 624568 w 2819943"/>
                <a:gd name="connsiteY682" fmla="*/ 650694 h 1763485"/>
                <a:gd name="connsiteX683" fmla="*/ 627017 w 2819943"/>
                <a:gd name="connsiteY683" fmla="*/ 653959 h 1763485"/>
                <a:gd name="connsiteX684" fmla="*/ 627833 w 2819943"/>
                <a:gd name="connsiteY684" fmla="*/ 654776 h 1763485"/>
                <a:gd name="connsiteX685" fmla="*/ 629466 w 2819943"/>
                <a:gd name="connsiteY685" fmla="*/ 654776 h 1763485"/>
                <a:gd name="connsiteX686" fmla="*/ 631099 w 2819943"/>
                <a:gd name="connsiteY686" fmla="*/ 652326 h 1763485"/>
                <a:gd name="connsiteX687" fmla="*/ 631915 w 2819943"/>
                <a:gd name="connsiteY687" fmla="*/ 649877 h 1763485"/>
                <a:gd name="connsiteX688" fmla="*/ 631915 w 2819943"/>
                <a:gd name="connsiteY688" fmla="*/ 647428 h 1763485"/>
                <a:gd name="connsiteX689" fmla="*/ 630283 w 2819943"/>
                <a:gd name="connsiteY689" fmla="*/ 642529 h 1763485"/>
                <a:gd name="connsiteX690" fmla="*/ 630283 w 2819943"/>
                <a:gd name="connsiteY690" fmla="*/ 640080 h 1763485"/>
                <a:gd name="connsiteX691" fmla="*/ 641713 w 2819943"/>
                <a:gd name="connsiteY691" fmla="*/ 633549 h 1763485"/>
                <a:gd name="connsiteX692" fmla="*/ 644979 w 2819943"/>
                <a:gd name="connsiteY692" fmla="*/ 627834 h 1763485"/>
                <a:gd name="connsiteX693" fmla="*/ 645795 w 2819943"/>
                <a:gd name="connsiteY693" fmla="*/ 623751 h 1763485"/>
                <a:gd name="connsiteX694" fmla="*/ 645795 w 2819943"/>
                <a:gd name="connsiteY694" fmla="*/ 621302 h 1763485"/>
                <a:gd name="connsiteX695" fmla="*/ 644162 w 2819943"/>
                <a:gd name="connsiteY695" fmla="*/ 615587 h 1763485"/>
                <a:gd name="connsiteX696" fmla="*/ 643346 w 2819943"/>
                <a:gd name="connsiteY696" fmla="*/ 613138 h 1763485"/>
                <a:gd name="connsiteX697" fmla="*/ 644162 w 2819943"/>
                <a:gd name="connsiteY697" fmla="*/ 610689 h 1763485"/>
                <a:gd name="connsiteX698" fmla="*/ 650694 w 2819943"/>
                <a:gd name="connsiteY698" fmla="*/ 613138 h 1763485"/>
                <a:gd name="connsiteX699" fmla="*/ 652326 w 2819943"/>
                <a:gd name="connsiteY699" fmla="*/ 611505 h 1763485"/>
                <a:gd name="connsiteX700" fmla="*/ 653143 w 2819943"/>
                <a:gd name="connsiteY700" fmla="*/ 609872 h 1763485"/>
                <a:gd name="connsiteX701" fmla="*/ 653959 w 2819943"/>
                <a:gd name="connsiteY701" fmla="*/ 607423 h 1763485"/>
                <a:gd name="connsiteX702" fmla="*/ 653959 w 2819943"/>
                <a:gd name="connsiteY702" fmla="*/ 604157 h 1763485"/>
                <a:gd name="connsiteX703" fmla="*/ 654776 w 2819943"/>
                <a:gd name="connsiteY703" fmla="*/ 600891 h 1763485"/>
                <a:gd name="connsiteX704" fmla="*/ 655592 w 2819943"/>
                <a:gd name="connsiteY704" fmla="*/ 599259 h 1763485"/>
                <a:gd name="connsiteX705" fmla="*/ 661307 w 2819943"/>
                <a:gd name="connsiteY705" fmla="*/ 604157 h 1763485"/>
                <a:gd name="connsiteX706" fmla="*/ 662940 w 2819943"/>
                <a:gd name="connsiteY706" fmla="*/ 604157 h 1763485"/>
                <a:gd name="connsiteX707" fmla="*/ 664573 w 2819943"/>
                <a:gd name="connsiteY707" fmla="*/ 602524 h 1763485"/>
                <a:gd name="connsiteX708" fmla="*/ 664573 w 2819943"/>
                <a:gd name="connsiteY708" fmla="*/ 600891 h 1763485"/>
                <a:gd name="connsiteX709" fmla="*/ 663756 w 2819943"/>
                <a:gd name="connsiteY709" fmla="*/ 599259 h 1763485"/>
                <a:gd name="connsiteX710" fmla="*/ 663756 w 2819943"/>
                <a:gd name="connsiteY710" fmla="*/ 595993 h 1763485"/>
                <a:gd name="connsiteX711" fmla="*/ 667839 w 2819943"/>
                <a:gd name="connsiteY711" fmla="*/ 595993 h 1763485"/>
                <a:gd name="connsiteX712" fmla="*/ 669471 w 2819943"/>
                <a:gd name="connsiteY712" fmla="*/ 595176 h 1763485"/>
                <a:gd name="connsiteX713" fmla="*/ 671921 w 2819943"/>
                <a:gd name="connsiteY713" fmla="*/ 592727 h 1763485"/>
                <a:gd name="connsiteX714" fmla="*/ 673554 w 2819943"/>
                <a:gd name="connsiteY714" fmla="*/ 590278 h 1763485"/>
                <a:gd name="connsiteX715" fmla="*/ 676003 w 2819943"/>
                <a:gd name="connsiteY715" fmla="*/ 587829 h 1763485"/>
                <a:gd name="connsiteX716" fmla="*/ 676819 w 2819943"/>
                <a:gd name="connsiteY716" fmla="*/ 586196 h 1763485"/>
                <a:gd name="connsiteX717" fmla="*/ 676003 w 2819943"/>
                <a:gd name="connsiteY717" fmla="*/ 583746 h 1763485"/>
                <a:gd name="connsiteX718" fmla="*/ 672737 w 2819943"/>
                <a:gd name="connsiteY718" fmla="*/ 582114 h 1763485"/>
                <a:gd name="connsiteX719" fmla="*/ 673554 w 2819943"/>
                <a:gd name="connsiteY719" fmla="*/ 579664 h 1763485"/>
                <a:gd name="connsiteX720" fmla="*/ 676819 w 2819943"/>
                <a:gd name="connsiteY720" fmla="*/ 576399 h 1763485"/>
                <a:gd name="connsiteX721" fmla="*/ 677636 w 2819943"/>
                <a:gd name="connsiteY721" fmla="*/ 576399 h 1763485"/>
                <a:gd name="connsiteX722" fmla="*/ 679269 w 2819943"/>
                <a:gd name="connsiteY722" fmla="*/ 576399 h 1763485"/>
                <a:gd name="connsiteX723" fmla="*/ 680085 w 2819943"/>
                <a:gd name="connsiteY723" fmla="*/ 575582 h 1763485"/>
                <a:gd name="connsiteX724" fmla="*/ 681718 w 2819943"/>
                <a:gd name="connsiteY724" fmla="*/ 573133 h 1763485"/>
                <a:gd name="connsiteX725" fmla="*/ 683351 w 2819943"/>
                <a:gd name="connsiteY725" fmla="*/ 569867 h 1763485"/>
                <a:gd name="connsiteX726" fmla="*/ 686616 w 2819943"/>
                <a:gd name="connsiteY726" fmla="*/ 565785 h 1763485"/>
                <a:gd name="connsiteX727" fmla="*/ 688249 w 2819943"/>
                <a:gd name="connsiteY727" fmla="*/ 561703 h 1763485"/>
                <a:gd name="connsiteX728" fmla="*/ 689882 w 2819943"/>
                <a:gd name="connsiteY728" fmla="*/ 559254 h 1763485"/>
                <a:gd name="connsiteX729" fmla="*/ 692331 w 2819943"/>
                <a:gd name="connsiteY729" fmla="*/ 559254 h 1763485"/>
                <a:gd name="connsiteX730" fmla="*/ 694781 w 2819943"/>
                <a:gd name="connsiteY730" fmla="*/ 558437 h 1763485"/>
                <a:gd name="connsiteX731" fmla="*/ 702129 w 2819943"/>
                <a:gd name="connsiteY731" fmla="*/ 551089 h 1763485"/>
                <a:gd name="connsiteX732" fmla="*/ 718457 w 2819943"/>
                <a:gd name="connsiteY732" fmla="*/ 541292 h 1763485"/>
                <a:gd name="connsiteX733" fmla="*/ 722539 w 2819943"/>
                <a:gd name="connsiteY733" fmla="*/ 539659 h 1763485"/>
                <a:gd name="connsiteX734" fmla="*/ 728254 w 2819943"/>
                <a:gd name="connsiteY734" fmla="*/ 535577 h 1763485"/>
                <a:gd name="connsiteX735" fmla="*/ 729887 w 2819943"/>
                <a:gd name="connsiteY735" fmla="*/ 535577 h 1763485"/>
                <a:gd name="connsiteX736" fmla="*/ 738051 w 2819943"/>
                <a:gd name="connsiteY736" fmla="*/ 532311 h 1763485"/>
                <a:gd name="connsiteX737" fmla="*/ 746215 w 2819943"/>
                <a:gd name="connsiteY737" fmla="*/ 527413 h 1763485"/>
                <a:gd name="connsiteX738" fmla="*/ 753564 w 2819943"/>
                <a:gd name="connsiteY738" fmla="*/ 524147 h 1763485"/>
                <a:gd name="connsiteX739" fmla="*/ 760095 w 2819943"/>
                <a:gd name="connsiteY739" fmla="*/ 520065 h 1763485"/>
                <a:gd name="connsiteX740" fmla="*/ 770708 w 2819943"/>
                <a:gd name="connsiteY740" fmla="*/ 514350 h 1763485"/>
                <a:gd name="connsiteX741" fmla="*/ 777240 w 2819943"/>
                <a:gd name="connsiteY741" fmla="*/ 510268 h 1763485"/>
                <a:gd name="connsiteX742" fmla="*/ 781322 w 2819943"/>
                <a:gd name="connsiteY742" fmla="*/ 508635 h 1763485"/>
                <a:gd name="connsiteX743" fmla="*/ 785404 w 2819943"/>
                <a:gd name="connsiteY743" fmla="*/ 506186 h 1763485"/>
                <a:gd name="connsiteX744" fmla="*/ 789487 w 2819943"/>
                <a:gd name="connsiteY744" fmla="*/ 502920 h 1763485"/>
                <a:gd name="connsiteX745" fmla="*/ 796018 w 2819943"/>
                <a:gd name="connsiteY745" fmla="*/ 498021 h 1763485"/>
                <a:gd name="connsiteX746" fmla="*/ 802549 w 2819943"/>
                <a:gd name="connsiteY746" fmla="*/ 494756 h 1763485"/>
                <a:gd name="connsiteX747" fmla="*/ 803365 w 2819943"/>
                <a:gd name="connsiteY747" fmla="*/ 493123 h 1763485"/>
                <a:gd name="connsiteX748" fmla="*/ 809081 w 2819943"/>
                <a:gd name="connsiteY748" fmla="*/ 483326 h 1763485"/>
                <a:gd name="connsiteX749" fmla="*/ 814796 w 2819943"/>
                <a:gd name="connsiteY749" fmla="*/ 474345 h 1763485"/>
                <a:gd name="connsiteX750" fmla="*/ 813979 w 2819943"/>
                <a:gd name="connsiteY750" fmla="*/ 471896 h 1763485"/>
                <a:gd name="connsiteX751" fmla="*/ 814796 w 2819943"/>
                <a:gd name="connsiteY751" fmla="*/ 468630 h 1763485"/>
                <a:gd name="connsiteX752" fmla="*/ 815612 w 2819943"/>
                <a:gd name="connsiteY752" fmla="*/ 465364 h 1763485"/>
                <a:gd name="connsiteX753" fmla="*/ 814796 w 2819943"/>
                <a:gd name="connsiteY753" fmla="*/ 461282 h 1763485"/>
                <a:gd name="connsiteX754" fmla="*/ 813979 w 2819943"/>
                <a:gd name="connsiteY754" fmla="*/ 458833 h 1763485"/>
                <a:gd name="connsiteX755" fmla="*/ 810714 w 2819943"/>
                <a:gd name="connsiteY755" fmla="*/ 453118 h 1763485"/>
                <a:gd name="connsiteX756" fmla="*/ 807448 w 2819943"/>
                <a:gd name="connsiteY756" fmla="*/ 448219 h 1763485"/>
                <a:gd name="connsiteX757" fmla="*/ 800100 w 2819943"/>
                <a:gd name="connsiteY757" fmla="*/ 444137 h 1763485"/>
                <a:gd name="connsiteX758" fmla="*/ 794385 w 2819943"/>
                <a:gd name="connsiteY758" fmla="*/ 442504 h 1763485"/>
                <a:gd name="connsiteX759" fmla="*/ 792752 w 2819943"/>
                <a:gd name="connsiteY759" fmla="*/ 442504 h 1763485"/>
                <a:gd name="connsiteX760" fmla="*/ 788670 w 2819943"/>
                <a:gd name="connsiteY760" fmla="*/ 445770 h 1763485"/>
                <a:gd name="connsiteX761" fmla="*/ 781322 w 2819943"/>
                <a:gd name="connsiteY761" fmla="*/ 449036 h 1763485"/>
                <a:gd name="connsiteX762" fmla="*/ 773158 w 2819943"/>
                <a:gd name="connsiteY762" fmla="*/ 456384 h 1763485"/>
                <a:gd name="connsiteX763" fmla="*/ 768259 w 2819943"/>
                <a:gd name="connsiteY763" fmla="*/ 462099 h 1763485"/>
                <a:gd name="connsiteX764" fmla="*/ 766626 w 2819943"/>
                <a:gd name="connsiteY764" fmla="*/ 466181 h 1763485"/>
                <a:gd name="connsiteX765" fmla="*/ 764994 w 2819943"/>
                <a:gd name="connsiteY765" fmla="*/ 471896 h 1763485"/>
                <a:gd name="connsiteX766" fmla="*/ 763361 w 2819943"/>
                <a:gd name="connsiteY766" fmla="*/ 474345 h 1763485"/>
                <a:gd name="connsiteX767" fmla="*/ 761728 w 2819943"/>
                <a:gd name="connsiteY767" fmla="*/ 474345 h 1763485"/>
                <a:gd name="connsiteX768" fmla="*/ 760095 w 2819943"/>
                <a:gd name="connsiteY768" fmla="*/ 475161 h 1763485"/>
                <a:gd name="connsiteX769" fmla="*/ 756829 w 2819943"/>
                <a:gd name="connsiteY769" fmla="*/ 478427 h 1763485"/>
                <a:gd name="connsiteX770" fmla="*/ 752747 w 2819943"/>
                <a:gd name="connsiteY770" fmla="*/ 480876 h 1763485"/>
                <a:gd name="connsiteX771" fmla="*/ 618037 w 2819943"/>
                <a:gd name="connsiteY771" fmla="*/ 146141 h 1763485"/>
                <a:gd name="connsiteX772" fmla="*/ 617220 w 2819943"/>
                <a:gd name="connsiteY772" fmla="*/ 148590 h 1763485"/>
                <a:gd name="connsiteX773" fmla="*/ 618037 w 2819943"/>
                <a:gd name="connsiteY773" fmla="*/ 151039 h 1763485"/>
                <a:gd name="connsiteX774" fmla="*/ 619669 w 2819943"/>
                <a:gd name="connsiteY774" fmla="*/ 155938 h 1763485"/>
                <a:gd name="connsiteX775" fmla="*/ 620486 w 2819943"/>
                <a:gd name="connsiteY775" fmla="*/ 158387 h 1763485"/>
                <a:gd name="connsiteX776" fmla="*/ 620486 w 2819943"/>
                <a:gd name="connsiteY776" fmla="*/ 162469 h 1763485"/>
                <a:gd name="connsiteX777" fmla="*/ 621302 w 2819943"/>
                <a:gd name="connsiteY777" fmla="*/ 175532 h 1763485"/>
                <a:gd name="connsiteX778" fmla="*/ 622119 w 2819943"/>
                <a:gd name="connsiteY778" fmla="*/ 178798 h 1763485"/>
                <a:gd name="connsiteX779" fmla="*/ 622935 w 2819943"/>
                <a:gd name="connsiteY779" fmla="*/ 180431 h 1763485"/>
                <a:gd name="connsiteX780" fmla="*/ 629466 w 2819943"/>
                <a:gd name="connsiteY780" fmla="*/ 183696 h 1763485"/>
                <a:gd name="connsiteX781" fmla="*/ 631915 w 2819943"/>
                <a:gd name="connsiteY781" fmla="*/ 182064 h 1763485"/>
                <a:gd name="connsiteX782" fmla="*/ 635181 w 2819943"/>
                <a:gd name="connsiteY782" fmla="*/ 174716 h 1763485"/>
                <a:gd name="connsiteX783" fmla="*/ 636814 w 2819943"/>
                <a:gd name="connsiteY783" fmla="*/ 173899 h 1763485"/>
                <a:gd name="connsiteX784" fmla="*/ 637631 w 2819943"/>
                <a:gd name="connsiteY784" fmla="*/ 169001 h 1763485"/>
                <a:gd name="connsiteX785" fmla="*/ 637631 w 2819943"/>
                <a:gd name="connsiteY785" fmla="*/ 164102 h 1763485"/>
                <a:gd name="connsiteX786" fmla="*/ 639264 w 2819943"/>
                <a:gd name="connsiteY786" fmla="*/ 161653 h 1763485"/>
                <a:gd name="connsiteX787" fmla="*/ 653143 w 2819943"/>
                <a:gd name="connsiteY787" fmla="*/ 159204 h 1763485"/>
                <a:gd name="connsiteX788" fmla="*/ 650694 w 2819943"/>
                <a:gd name="connsiteY788" fmla="*/ 155121 h 1763485"/>
                <a:gd name="connsiteX789" fmla="*/ 648244 w 2819943"/>
                <a:gd name="connsiteY789" fmla="*/ 152672 h 1763485"/>
                <a:gd name="connsiteX790" fmla="*/ 640080 w 2819943"/>
                <a:gd name="connsiteY790" fmla="*/ 147774 h 1763485"/>
                <a:gd name="connsiteX791" fmla="*/ 624568 w 2819943"/>
                <a:gd name="connsiteY791" fmla="*/ 146957 h 1763485"/>
                <a:gd name="connsiteX792" fmla="*/ 618037 w 2819943"/>
                <a:gd name="connsiteY792" fmla="*/ 146141 h 1763485"/>
                <a:gd name="connsiteX793" fmla="*/ 680085 w 2819943"/>
                <a:gd name="connsiteY793" fmla="*/ 102054 h 1763485"/>
                <a:gd name="connsiteX794" fmla="*/ 684983 w 2819943"/>
                <a:gd name="connsiteY794" fmla="*/ 99604 h 1763485"/>
                <a:gd name="connsiteX795" fmla="*/ 690698 w 2819943"/>
                <a:gd name="connsiteY795" fmla="*/ 93073 h 1763485"/>
                <a:gd name="connsiteX796" fmla="*/ 692331 w 2819943"/>
                <a:gd name="connsiteY796" fmla="*/ 88991 h 1763485"/>
                <a:gd name="connsiteX797" fmla="*/ 690698 w 2819943"/>
                <a:gd name="connsiteY797" fmla="*/ 83276 h 1763485"/>
                <a:gd name="connsiteX798" fmla="*/ 676003 w 2819943"/>
                <a:gd name="connsiteY798" fmla="*/ 84909 h 1763485"/>
                <a:gd name="connsiteX799" fmla="*/ 668655 w 2819943"/>
                <a:gd name="connsiteY799" fmla="*/ 92256 h 1763485"/>
                <a:gd name="connsiteX800" fmla="*/ 667839 w 2819943"/>
                <a:gd name="connsiteY800" fmla="*/ 93889 h 1763485"/>
                <a:gd name="connsiteX801" fmla="*/ 667839 w 2819943"/>
                <a:gd name="connsiteY801" fmla="*/ 95522 h 1763485"/>
                <a:gd name="connsiteX802" fmla="*/ 671921 w 2819943"/>
                <a:gd name="connsiteY802" fmla="*/ 98788 h 1763485"/>
                <a:gd name="connsiteX803" fmla="*/ 680085 w 2819943"/>
                <a:gd name="connsiteY803" fmla="*/ 102054 h 1763485"/>
                <a:gd name="connsiteX804" fmla="*/ 708660 w 2819943"/>
                <a:gd name="connsiteY804" fmla="*/ 23676 h 1763485"/>
                <a:gd name="connsiteX805" fmla="*/ 709476 w 2819943"/>
                <a:gd name="connsiteY805" fmla="*/ 25309 h 1763485"/>
                <a:gd name="connsiteX806" fmla="*/ 714375 w 2819943"/>
                <a:gd name="connsiteY806" fmla="*/ 27759 h 1763485"/>
                <a:gd name="connsiteX807" fmla="*/ 724989 w 2819943"/>
                <a:gd name="connsiteY807" fmla="*/ 29391 h 1763485"/>
                <a:gd name="connsiteX808" fmla="*/ 726621 w 2819943"/>
                <a:gd name="connsiteY808" fmla="*/ 27759 h 1763485"/>
                <a:gd name="connsiteX809" fmla="*/ 729071 w 2819943"/>
                <a:gd name="connsiteY809" fmla="*/ 22860 h 1763485"/>
                <a:gd name="connsiteX810" fmla="*/ 729071 w 2819943"/>
                <a:gd name="connsiteY810" fmla="*/ 21227 h 1763485"/>
                <a:gd name="connsiteX811" fmla="*/ 728254 w 2819943"/>
                <a:gd name="connsiteY811" fmla="*/ 18778 h 1763485"/>
                <a:gd name="connsiteX812" fmla="*/ 712742 w 2819943"/>
                <a:gd name="connsiteY812" fmla="*/ 15512 h 1763485"/>
                <a:gd name="connsiteX813" fmla="*/ 704578 w 2819943"/>
                <a:gd name="connsiteY813" fmla="*/ 17145 h 1763485"/>
                <a:gd name="connsiteX814" fmla="*/ 701312 w 2819943"/>
                <a:gd name="connsiteY814" fmla="*/ 20411 h 1763485"/>
                <a:gd name="connsiteX815" fmla="*/ 707844 w 2819943"/>
                <a:gd name="connsiteY815" fmla="*/ 22860 h 1763485"/>
                <a:gd name="connsiteX816" fmla="*/ 708660 w 2819943"/>
                <a:gd name="connsiteY816" fmla="*/ 23676 h 1763485"/>
                <a:gd name="connsiteX817" fmla="*/ 649061 w 2819943"/>
                <a:gd name="connsiteY817" fmla="*/ 195943 h 1763485"/>
                <a:gd name="connsiteX818" fmla="*/ 652326 w 2819943"/>
                <a:gd name="connsiteY818" fmla="*/ 197576 h 1763485"/>
                <a:gd name="connsiteX819" fmla="*/ 653143 w 2819943"/>
                <a:gd name="connsiteY819" fmla="*/ 199209 h 1763485"/>
                <a:gd name="connsiteX820" fmla="*/ 653959 w 2819943"/>
                <a:gd name="connsiteY820" fmla="*/ 200841 h 1763485"/>
                <a:gd name="connsiteX821" fmla="*/ 656408 w 2819943"/>
                <a:gd name="connsiteY821" fmla="*/ 201658 h 1763485"/>
                <a:gd name="connsiteX822" fmla="*/ 662123 w 2819943"/>
                <a:gd name="connsiteY822" fmla="*/ 198392 h 1763485"/>
                <a:gd name="connsiteX823" fmla="*/ 665389 w 2819943"/>
                <a:gd name="connsiteY823" fmla="*/ 195126 h 1763485"/>
                <a:gd name="connsiteX824" fmla="*/ 663756 w 2819943"/>
                <a:gd name="connsiteY824" fmla="*/ 186962 h 1763485"/>
                <a:gd name="connsiteX825" fmla="*/ 659674 w 2819943"/>
                <a:gd name="connsiteY825" fmla="*/ 183696 h 1763485"/>
                <a:gd name="connsiteX826" fmla="*/ 650694 w 2819943"/>
                <a:gd name="connsiteY826" fmla="*/ 190228 h 1763485"/>
                <a:gd name="connsiteX827" fmla="*/ 649877 w 2819943"/>
                <a:gd name="connsiteY827" fmla="*/ 191044 h 1763485"/>
                <a:gd name="connsiteX828" fmla="*/ 649061 w 2819943"/>
                <a:gd name="connsiteY828" fmla="*/ 195943 h 1763485"/>
                <a:gd name="connsiteX829" fmla="*/ 50619 w 2819943"/>
                <a:gd name="connsiteY829" fmla="*/ 1418953 h 1763485"/>
                <a:gd name="connsiteX830" fmla="*/ 52251 w 2819943"/>
                <a:gd name="connsiteY830" fmla="*/ 1413238 h 1763485"/>
                <a:gd name="connsiteX831" fmla="*/ 52251 w 2819943"/>
                <a:gd name="connsiteY831" fmla="*/ 1412421 h 1763485"/>
                <a:gd name="connsiteX832" fmla="*/ 50619 w 2819943"/>
                <a:gd name="connsiteY832" fmla="*/ 1410789 h 1763485"/>
                <a:gd name="connsiteX833" fmla="*/ 48986 w 2819943"/>
                <a:gd name="connsiteY833" fmla="*/ 1409972 h 1763485"/>
                <a:gd name="connsiteX834" fmla="*/ 48169 w 2819943"/>
                <a:gd name="connsiteY834" fmla="*/ 1407523 h 1763485"/>
                <a:gd name="connsiteX835" fmla="*/ 44904 w 2819943"/>
                <a:gd name="connsiteY835" fmla="*/ 1407523 h 1763485"/>
                <a:gd name="connsiteX836" fmla="*/ 41638 w 2819943"/>
                <a:gd name="connsiteY836" fmla="*/ 1407523 h 1763485"/>
                <a:gd name="connsiteX837" fmla="*/ 40821 w 2819943"/>
                <a:gd name="connsiteY837" fmla="*/ 1407523 h 1763485"/>
                <a:gd name="connsiteX838" fmla="*/ 37556 w 2819943"/>
                <a:gd name="connsiteY838" fmla="*/ 1406706 h 1763485"/>
                <a:gd name="connsiteX839" fmla="*/ 34290 w 2819943"/>
                <a:gd name="connsiteY839" fmla="*/ 1405074 h 1763485"/>
                <a:gd name="connsiteX840" fmla="*/ 31840 w 2819943"/>
                <a:gd name="connsiteY840" fmla="*/ 1404257 h 1763485"/>
                <a:gd name="connsiteX841" fmla="*/ 30208 w 2819943"/>
                <a:gd name="connsiteY841" fmla="*/ 1403441 h 1763485"/>
                <a:gd name="connsiteX842" fmla="*/ 29391 w 2819943"/>
                <a:gd name="connsiteY842" fmla="*/ 1402624 h 1763485"/>
                <a:gd name="connsiteX843" fmla="*/ 27758 w 2819943"/>
                <a:gd name="connsiteY843" fmla="*/ 1402624 h 1763485"/>
                <a:gd name="connsiteX844" fmla="*/ 26942 w 2819943"/>
                <a:gd name="connsiteY844" fmla="*/ 1402624 h 1763485"/>
                <a:gd name="connsiteX845" fmla="*/ 26942 w 2819943"/>
                <a:gd name="connsiteY845" fmla="*/ 1407523 h 1763485"/>
                <a:gd name="connsiteX846" fmla="*/ 26126 w 2819943"/>
                <a:gd name="connsiteY846" fmla="*/ 1412421 h 1763485"/>
                <a:gd name="connsiteX847" fmla="*/ 22860 w 2819943"/>
                <a:gd name="connsiteY847" fmla="*/ 1413238 h 1763485"/>
                <a:gd name="connsiteX848" fmla="*/ 21227 w 2819943"/>
                <a:gd name="connsiteY848" fmla="*/ 1413238 h 1763485"/>
                <a:gd name="connsiteX849" fmla="*/ 19594 w 2819943"/>
                <a:gd name="connsiteY849" fmla="*/ 1412421 h 1763485"/>
                <a:gd name="connsiteX850" fmla="*/ 17962 w 2819943"/>
                <a:gd name="connsiteY850" fmla="*/ 1412421 h 1763485"/>
                <a:gd name="connsiteX851" fmla="*/ 16329 w 2819943"/>
                <a:gd name="connsiteY851" fmla="*/ 1411605 h 1763485"/>
                <a:gd name="connsiteX852" fmla="*/ 20411 w 2819943"/>
                <a:gd name="connsiteY852" fmla="*/ 1405890 h 1763485"/>
                <a:gd name="connsiteX853" fmla="*/ 22044 w 2819943"/>
                <a:gd name="connsiteY853" fmla="*/ 1403441 h 1763485"/>
                <a:gd name="connsiteX854" fmla="*/ 21227 w 2819943"/>
                <a:gd name="connsiteY854" fmla="*/ 1403441 h 1763485"/>
                <a:gd name="connsiteX855" fmla="*/ 20411 w 2819943"/>
                <a:gd name="connsiteY855" fmla="*/ 1405074 h 1763485"/>
                <a:gd name="connsiteX856" fmla="*/ 17962 w 2819943"/>
                <a:gd name="connsiteY856" fmla="*/ 1409156 h 1763485"/>
                <a:gd name="connsiteX857" fmla="*/ 15512 w 2819943"/>
                <a:gd name="connsiteY857" fmla="*/ 1412421 h 1763485"/>
                <a:gd name="connsiteX858" fmla="*/ 13063 w 2819943"/>
                <a:gd name="connsiteY858" fmla="*/ 1414054 h 1763485"/>
                <a:gd name="connsiteX859" fmla="*/ 8164 w 2819943"/>
                <a:gd name="connsiteY859" fmla="*/ 1414054 h 1763485"/>
                <a:gd name="connsiteX860" fmla="*/ 5715 w 2819943"/>
                <a:gd name="connsiteY860" fmla="*/ 1414871 h 1763485"/>
                <a:gd name="connsiteX861" fmla="*/ 5715 w 2819943"/>
                <a:gd name="connsiteY861" fmla="*/ 1417320 h 1763485"/>
                <a:gd name="connsiteX862" fmla="*/ 5715 w 2819943"/>
                <a:gd name="connsiteY862" fmla="*/ 1419769 h 1763485"/>
                <a:gd name="connsiteX863" fmla="*/ 4082 w 2819943"/>
                <a:gd name="connsiteY863" fmla="*/ 1423035 h 1763485"/>
                <a:gd name="connsiteX864" fmla="*/ 2449 w 2819943"/>
                <a:gd name="connsiteY864" fmla="*/ 1425484 h 1763485"/>
                <a:gd name="connsiteX865" fmla="*/ 0 w 2819943"/>
                <a:gd name="connsiteY865" fmla="*/ 1427934 h 1763485"/>
                <a:gd name="connsiteX866" fmla="*/ 816 w 2819943"/>
                <a:gd name="connsiteY866" fmla="*/ 1427934 h 1763485"/>
                <a:gd name="connsiteX867" fmla="*/ 5715 w 2819943"/>
                <a:gd name="connsiteY867" fmla="*/ 1427934 h 1763485"/>
                <a:gd name="connsiteX868" fmla="*/ 10613 w 2819943"/>
                <a:gd name="connsiteY868" fmla="*/ 1427934 h 1763485"/>
                <a:gd name="connsiteX869" fmla="*/ 17962 w 2819943"/>
                <a:gd name="connsiteY869" fmla="*/ 1427934 h 1763485"/>
                <a:gd name="connsiteX870" fmla="*/ 26126 w 2819943"/>
                <a:gd name="connsiteY870" fmla="*/ 1428750 h 1763485"/>
                <a:gd name="connsiteX871" fmla="*/ 34290 w 2819943"/>
                <a:gd name="connsiteY871" fmla="*/ 1429566 h 1763485"/>
                <a:gd name="connsiteX872" fmla="*/ 43271 w 2819943"/>
                <a:gd name="connsiteY872" fmla="*/ 1430383 h 1763485"/>
                <a:gd name="connsiteX873" fmla="*/ 52251 w 2819943"/>
                <a:gd name="connsiteY873" fmla="*/ 1430383 h 1763485"/>
                <a:gd name="connsiteX874" fmla="*/ 53068 w 2819943"/>
                <a:gd name="connsiteY874" fmla="*/ 1430383 h 1763485"/>
                <a:gd name="connsiteX875" fmla="*/ 52251 w 2819943"/>
                <a:gd name="connsiteY875" fmla="*/ 1428750 h 1763485"/>
                <a:gd name="connsiteX876" fmla="*/ 51435 w 2819943"/>
                <a:gd name="connsiteY876" fmla="*/ 1426301 h 1763485"/>
                <a:gd name="connsiteX877" fmla="*/ 51435 w 2819943"/>
                <a:gd name="connsiteY877" fmla="*/ 1424668 h 1763485"/>
                <a:gd name="connsiteX878" fmla="*/ 50619 w 2819943"/>
                <a:gd name="connsiteY878" fmla="*/ 1418953 h 1763485"/>
                <a:gd name="connsiteX879" fmla="*/ 554355 w 2819943"/>
                <a:gd name="connsiteY879" fmla="*/ 800916 h 1763485"/>
                <a:gd name="connsiteX880" fmla="*/ 554355 w 2819943"/>
                <a:gd name="connsiteY880" fmla="*/ 798467 h 1763485"/>
                <a:gd name="connsiteX881" fmla="*/ 553539 w 2819943"/>
                <a:gd name="connsiteY881" fmla="*/ 796834 h 1763485"/>
                <a:gd name="connsiteX882" fmla="*/ 552722 w 2819943"/>
                <a:gd name="connsiteY882" fmla="*/ 796834 h 1763485"/>
                <a:gd name="connsiteX883" fmla="*/ 551089 w 2819943"/>
                <a:gd name="connsiteY883" fmla="*/ 794385 h 1763485"/>
                <a:gd name="connsiteX884" fmla="*/ 549456 w 2819943"/>
                <a:gd name="connsiteY884" fmla="*/ 790303 h 1763485"/>
                <a:gd name="connsiteX885" fmla="*/ 547007 w 2819943"/>
                <a:gd name="connsiteY885" fmla="*/ 788670 h 1763485"/>
                <a:gd name="connsiteX886" fmla="*/ 546190 w 2819943"/>
                <a:gd name="connsiteY886" fmla="*/ 788670 h 1763485"/>
                <a:gd name="connsiteX887" fmla="*/ 546190 w 2819943"/>
                <a:gd name="connsiteY887" fmla="*/ 789486 h 1763485"/>
                <a:gd name="connsiteX888" fmla="*/ 546190 w 2819943"/>
                <a:gd name="connsiteY888" fmla="*/ 791119 h 1763485"/>
                <a:gd name="connsiteX889" fmla="*/ 544558 w 2819943"/>
                <a:gd name="connsiteY889" fmla="*/ 789486 h 1763485"/>
                <a:gd name="connsiteX890" fmla="*/ 542925 w 2819943"/>
                <a:gd name="connsiteY890" fmla="*/ 789486 h 1763485"/>
                <a:gd name="connsiteX891" fmla="*/ 539659 w 2819943"/>
                <a:gd name="connsiteY891" fmla="*/ 791119 h 1763485"/>
                <a:gd name="connsiteX892" fmla="*/ 538843 w 2819943"/>
                <a:gd name="connsiteY892" fmla="*/ 792752 h 1763485"/>
                <a:gd name="connsiteX893" fmla="*/ 538843 w 2819943"/>
                <a:gd name="connsiteY893" fmla="*/ 795201 h 1763485"/>
                <a:gd name="connsiteX894" fmla="*/ 539659 w 2819943"/>
                <a:gd name="connsiteY894" fmla="*/ 796018 h 1763485"/>
                <a:gd name="connsiteX895" fmla="*/ 542108 w 2819943"/>
                <a:gd name="connsiteY895" fmla="*/ 797651 h 1763485"/>
                <a:gd name="connsiteX896" fmla="*/ 543741 w 2819943"/>
                <a:gd name="connsiteY896" fmla="*/ 796834 h 1763485"/>
                <a:gd name="connsiteX897" fmla="*/ 547007 w 2819943"/>
                <a:gd name="connsiteY897" fmla="*/ 800100 h 1763485"/>
                <a:gd name="connsiteX898" fmla="*/ 547823 w 2819943"/>
                <a:gd name="connsiteY898" fmla="*/ 803366 h 1763485"/>
                <a:gd name="connsiteX899" fmla="*/ 548640 w 2819943"/>
                <a:gd name="connsiteY899" fmla="*/ 804999 h 1763485"/>
                <a:gd name="connsiteX900" fmla="*/ 550273 w 2819943"/>
                <a:gd name="connsiteY900" fmla="*/ 806631 h 1763485"/>
                <a:gd name="connsiteX901" fmla="*/ 551089 w 2819943"/>
                <a:gd name="connsiteY901" fmla="*/ 809081 h 1763485"/>
                <a:gd name="connsiteX902" fmla="*/ 551089 w 2819943"/>
                <a:gd name="connsiteY902" fmla="*/ 811530 h 1763485"/>
                <a:gd name="connsiteX903" fmla="*/ 552722 w 2819943"/>
                <a:gd name="connsiteY903" fmla="*/ 810714 h 1763485"/>
                <a:gd name="connsiteX904" fmla="*/ 552722 w 2819943"/>
                <a:gd name="connsiteY904" fmla="*/ 809897 h 1763485"/>
                <a:gd name="connsiteX905" fmla="*/ 551906 w 2819943"/>
                <a:gd name="connsiteY905" fmla="*/ 808264 h 1763485"/>
                <a:gd name="connsiteX906" fmla="*/ 551906 w 2819943"/>
                <a:gd name="connsiteY906" fmla="*/ 806631 h 1763485"/>
                <a:gd name="connsiteX907" fmla="*/ 554355 w 2819943"/>
                <a:gd name="connsiteY907" fmla="*/ 800916 h 1763485"/>
                <a:gd name="connsiteX908" fmla="*/ 1288324 w 2819943"/>
                <a:gd name="connsiteY908" fmla="*/ 178798 h 1763485"/>
                <a:gd name="connsiteX909" fmla="*/ 1280976 w 2819943"/>
                <a:gd name="connsiteY909" fmla="*/ 180431 h 1763485"/>
                <a:gd name="connsiteX910" fmla="*/ 1269546 w 2819943"/>
                <a:gd name="connsiteY910" fmla="*/ 185329 h 1763485"/>
                <a:gd name="connsiteX911" fmla="*/ 1267097 w 2819943"/>
                <a:gd name="connsiteY911" fmla="*/ 184513 h 1763485"/>
                <a:gd name="connsiteX912" fmla="*/ 1265464 w 2819943"/>
                <a:gd name="connsiteY912" fmla="*/ 186146 h 1763485"/>
                <a:gd name="connsiteX913" fmla="*/ 1260565 w 2819943"/>
                <a:gd name="connsiteY913" fmla="*/ 184513 h 1763485"/>
                <a:gd name="connsiteX914" fmla="*/ 1254851 w 2819943"/>
                <a:gd name="connsiteY914" fmla="*/ 185329 h 1763485"/>
                <a:gd name="connsiteX915" fmla="*/ 1253218 w 2819943"/>
                <a:gd name="connsiteY915" fmla="*/ 188595 h 1763485"/>
                <a:gd name="connsiteX916" fmla="*/ 1252401 w 2819943"/>
                <a:gd name="connsiteY916" fmla="*/ 191861 h 1763485"/>
                <a:gd name="connsiteX917" fmla="*/ 1251585 w 2819943"/>
                <a:gd name="connsiteY917" fmla="*/ 192677 h 1763485"/>
                <a:gd name="connsiteX918" fmla="*/ 1246687 w 2819943"/>
                <a:gd name="connsiteY918" fmla="*/ 186146 h 1763485"/>
                <a:gd name="connsiteX919" fmla="*/ 1245870 w 2819943"/>
                <a:gd name="connsiteY919" fmla="*/ 186962 h 1763485"/>
                <a:gd name="connsiteX920" fmla="*/ 1243421 w 2819943"/>
                <a:gd name="connsiteY920" fmla="*/ 191861 h 1763485"/>
                <a:gd name="connsiteX921" fmla="*/ 1241788 w 2819943"/>
                <a:gd name="connsiteY921" fmla="*/ 194310 h 1763485"/>
                <a:gd name="connsiteX922" fmla="*/ 1235256 w 2819943"/>
                <a:gd name="connsiteY922" fmla="*/ 200841 h 1763485"/>
                <a:gd name="connsiteX923" fmla="*/ 1233623 w 2819943"/>
                <a:gd name="connsiteY923" fmla="*/ 211455 h 1763485"/>
                <a:gd name="connsiteX924" fmla="*/ 1230358 w 2819943"/>
                <a:gd name="connsiteY924" fmla="*/ 217986 h 1763485"/>
                <a:gd name="connsiteX925" fmla="*/ 1227092 w 2819943"/>
                <a:gd name="connsiteY925" fmla="*/ 222885 h 1763485"/>
                <a:gd name="connsiteX926" fmla="*/ 1219744 w 2819943"/>
                <a:gd name="connsiteY926" fmla="*/ 229416 h 1763485"/>
                <a:gd name="connsiteX927" fmla="*/ 1214029 w 2819943"/>
                <a:gd name="connsiteY927" fmla="*/ 241663 h 1763485"/>
                <a:gd name="connsiteX928" fmla="*/ 1217295 w 2819943"/>
                <a:gd name="connsiteY928" fmla="*/ 244929 h 1763485"/>
                <a:gd name="connsiteX929" fmla="*/ 1220561 w 2819943"/>
                <a:gd name="connsiteY929" fmla="*/ 244929 h 1763485"/>
                <a:gd name="connsiteX930" fmla="*/ 1225459 w 2819943"/>
                <a:gd name="connsiteY930" fmla="*/ 245745 h 1763485"/>
                <a:gd name="connsiteX931" fmla="*/ 1232807 w 2819943"/>
                <a:gd name="connsiteY931" fmla="*/ 249827 h 1763485"/>
                <a:gd name="connsiteX932" fmla="*/ 1234440 w 2819943"/>
                <a:gd name="connsiteY932" fmla="*/ 257991 h 1763485"/>
                <a:gd name="connsiteX933" fmla="*/ 1236889 w 2819943"/>
                <a:gd name="connsiteY933" fmla="*/ 266156 h 1763485"/>
                <a:gd name="connsiteX934" fmla="*/ 1239339 w 2819943"/>
                <a:gd name="connsiteY934" fmla="*/ 268605 h 1763485"/>
                <a:gd name="connsiteX935" fmla="*/ 1239339 w 2819943"/>
                <a:gd name="connsiteY935" fmla="*/ 273504 h 1763485"/>
                <a:gd name="connsiteX936" fmla="*/ 1239339 w 2819943"/>
                <a:gd name="connsiteY936" fmla="*/ 274320 h 1763485"/>
                <a:gd name="connsiteX937" fmla="*/ 1241788 w 2819943"/>
                <a:gd name="connsiteY937" fmla="*/ 277586 h 1763485"/>
                <a:gd name="connsiteX938" fmla="*/ 1245870 w 2819943"/>
                <a:gd name="connsiteY938" fmla="*/ 280851 h 1763485"/>
                <a:gd name="connsiteX939" fmla="*/ 1247503 w 2819943"/>
                <a:gd name="connsiteY939" fmla="*/ 280851 h 1763485"/>
                <a:gd name="connsiteX940" fmla="*/ 1252401 w 2819943"/>
                <a:gd name="connsiteY940" fmla="*/ 276769 h 1763485"/>
                <a:gd name="connsiteX941" fmla="*/ 1254034 w 2819943"/>
                <a:gd name="connsiteY941" fmla="*/ 276769 h 1763485"/>
                <a:gd name="connsiteX942" fmla="*/ 1256483 w 2819943"/>
                <a:gd name="connsiteY942" fmla="*/ 284117 h 1763485"/>
                <a:gd name="connsiteX943" fmla="*/ 1258116 w 2819943"/>
                <a:gd name="connsiteY943" fmla="*/ 284934 h 1763485"/>
                <a:gd name="connsiteX944" fmla="*/ 1267097 w 2819943"/>
                <a:gd name="connsiteY944" fmla="*/ 283301 h 1763485"/>
                <a:gd name="connsiteX945" fmla="*/ 1268730 w 2819943"/>
                <a:gd name="connsiteY945" fmla="*/ 284117 h 1763485"/>
                <a:gd name="connsiteX946" fmla="*/ 1275262 w 2819943"/>
                <a:gd name="connsiteY946" fmla="*/ 285750 h 1763485"/>
                <a:gd name="connsiteX947" fmla="*/ 1276078 w 2819943"/>
                <a:gd name="connsiteY947" fmla="*/ 287383 h 1763485"/>
                <a:gd name="connsiteX948" fmla="*/ 1276894 w 2819943"/>
                <a:gd name="connsiteY948" fmla="*/ 289832 h 1763485"/>
                <a:gd name="connsiteX949" fmla="*/ 1281793 w 2819943"/>
                <a:gd name="connsiteY949" fmla="*/ 295547 h 1763485"/>
                <a:gd name="connsiteX950" fmla="*/ 1286691 w 2819943"/>
                <a:gd name="connsiteY950" fmla="*/ 298813 h 1763485"/>
                <a:gd name="connsiteX951" fmla="*/ 1289140 w 2819943"/>
                <a:gd name="connsiteY951" fmla="*/ 298813 h 1763485"/>
                <a:gd name="connsiteX952" fmla="*/ 1292406 w 2819943"/>
                <a:gd name="connsiteY952" fmla="*/ 300446 h 1763485"/>
                <a:gd name="connsiteX953" fmla="*/ 1294856 w 2819943"/>
                <a:gd name="connsiteY953" fmla="*/ 299629 h 1763485"/>
                <a:gd name="connsiteX954" fmla="*/ 1298938 w 2819943"/>
                <a:gd name="connsiteY954" fmla="*/ 302079 h 1763485"/>
                <a:gd name="connsiteX955" fmla="*/ 1301387 w 2819943"/>
                <a:gd name="connsiteY955" fmla="*/ 302895 h 1763485"/>
                <a:gd name="connsiteX956" fmla="*/ 1307919 w 2819943"/>
                <a:gd name="connsiteY956" fmla="*/ 300446 h 1763485"/>
                <a:gd name="connsiteX957" fmla="*/ 1318532 w 2819943"/>
                <a:gd name="connsiteY957" fmla="*/ 298813 h 1763485"/>
                <a:gd name="connsiteX958" fmla="*/ 1320165 w 2819943"/>
                <a:gd name="connsiteY958" fmla="*/ 297180 h 1763485"/>
                <a:gd name="connsiteX959" fmla="*/ 1326696 w 2819943"/>
                <a:gd name="connsiteY959" fmla="*/ 288199 h 1763485"/>
                <a:gd name="connsiteX960" fmla="*/ 1325880 w 2819943"/>
                <a:gd name="connsiteY960" fmla="*/ 284117 h 1763485"/>
                <a:gd name="connsiteX961" fmla="*/ 1324247 w 2819943"/>
                <a:gd name="connsiteY961" fmla="*/ 275953 h 1763485"/>
                <a:gd name="connsiteX962" fmla="*/ 1323431 w 2819943"/>
                <a:gd name="connsiteY962" fmla="*/ 275136 h 1763485"/>
                <a:gd name="connsiteX963" fmla="*/ 1319348 w 2819943"/>
                <a:gd name="connsiteY963" fmla="*/ 273504 h 1763485"/>
                <a:gd name="connsiteX964" fmla="*/ 1316083 w 2819943"/>
                <a:gd name="connsiteY964" fmla="*/ 265339 h 1763485"/>
                <a:gd name="connsiteX965" fmla="*/ 1311184 w 2819943"/>
                <a:gd name="connsiteY965" fmla="*/ 259624 h 1763485"/>
                <a:gd name="connsiteX966" fmla="*/ 1312001 w 2819943"/>
                <a:gd name="connsiteY966" fmla="*/ 258808 h 1763485"/>
                <a:gd name="connsiteX967" fmla="*/ 1312817 w 2819943"/>
                <a:gd name="connsiteY967" fmla="*/ 258808 h 1763485"/>
                <a:gd name="connsiteX968" fmla="*/ 1316083 w 2819943"/>
                <a:gd name="connsiteY968" fmla="*/ 261257 h 1763485"/>
                <a:gd name="connsiteX969" fmla="*/ 1318532 w 2819943"/>
                <a:gd name="connsiteY969" fmla="*/ 261257 h 1763485"/>
                <a:gd name="connsiteX970" fmla="*/ 1320981 w 2819943"/>
                <a:gd name="connsiteY970" fmla="*/ 257175 h 1763485"/>
                <a:gd name="connsiteX971" fmla="*/ 1321798 w 2819943"/>
                <a:gd name="connsiteY971" fmla="*/ 251460 h 1763485"/>
                <a:gd name="connsiteX972" fmla="*/ 1321798 w 2819943"/>
                <a:gd name="connsiteY972" fmla="*/ 244112 h 1763485"/>
                <a:gd name="connsiteX973" fmla="*/ 1321798 w 2819943"/>
                <a:gd name="connsiteY973" fmla="*/ 241663 h 1763485"/>
                <a:gd name="connsiteX974" fmla="*/ 1322614 w 2819943"/>
                <a:gd name="connsiteY974" fmla="*/ 239214 h 1763485"/>
                <a:gd name="connsiteX975" fmla="*/ 1322614 w 2819943"/>
                <a:gd name="connsiteY975" fmla="*/ 234315 h 1763485"/>
                <a:gd name="connsiteX976" fmla="*/ 1322614 w 2819943"/>
                <a:gd name="connsiteY976" fmla="*/ 228600 h 1763485"/>
                <a:gd name="connsiteX977" fmla="*/ 1322614 w 2819943"/>
                <a:gd name="connsiteY977" fmla="*/ 226151 h 1763485"/>
                <a:gd name="connsiteX978" fmla="*/ 1323431 w 2819943"/>
                <a:gd name="connsiteY978" fmla="*/ 224518 h 1763485"/>
                <a:gd name="connsiteX979" fmla="*/ 1325064 w 2819943"/>
                <a:gd name="connsiteY979" fmla="*/ 217986 h 1763485"/>
                <a:gd name="connsiteX980" fmla="*/ 1327513 w 2819943"/>
                <a:gd name="connsiteY980" fmla="*/ 214721 h 1763485"/>
                <a:gd name="connsiteX981" fmla="*/ 1325880 w 2819943"/>
                <a:gd name="connsiteY981" fmla="*/ 208189 h 1763485"/>
                <a:gd name="connsiteX982" fmla="*/ 1323431 w 2819943"/>
                <a:gd name="connsiteY982" fmla="*/ 203291 h 1763485"/>
                <a:gd name="connsiteX983" fmla="*/ 1321798 w 2819943"/>
                <a:gd name="connsiteY983" fmla="*/ 200841 h 1763485"/>
                <a:gd name="connsiteX984" fmla="*/ 1318532 w 2819943"/>
                <a:gd name="connsiteY984" fmla="*/ 199209 h 1763485"/>
                <a:gd name="connsiteX985" fmla="*/ 1317715 w 2819943"/>
                <a:gd name="connsiteY985" fmla="*/ 196759 h 1763485"/>
                <a:gd name="connsiteX986" fmla="*/ 1316083 w 2819943"/>
                <a:gd name="connsiteY986" fmla="*/ 195126 h 1763485"/>
                <a:gd name="connsiteX987" fmla="*/ 1314450 w 2819943"/>
                <a:gd name="connsiteY987" fmla="*/ 192677 h 1763485"/>
                <a:gd name="connsiteX988" fmla="*/ 1307102 w 2819943"/>
                <a:gd name="connsiteY988" fmla="*/ 190228 h 1763485"/>
                <a:gd name="connsiteX989" fmla="*/ 1303020 w 2819943"/>
                <a:gd name="connsiteY989" fmla="*/ 189411 h 1763485"/>
                <a:gd name="connsiteX990" fmla="*/ 1302204 w 2819943"/>
                <a:gd name="connsiteY990" fmla="*/ 190228 h 1763485"/>
                <a:gd name="connsiteX991" fmla="*/ 1301387 w 2819943"/>
                <a:gd name="connsiteY991" fmla="*/ 193494 h 1763485"/>
                <a:gd name="connsiteX992" fmla="*/ 1302204 w 2819943"/>
                <a:gd name="connsiteY992" fmla="*/ 199209 h 1763485"/>
                <a:gd name="connsiteX993" fmla="*/ 1299754 w 2819943"/>
                <a:gd name="connsiteY993" fmla="*/ 205740 h 1763485"/>
                <a:gd name="connsiteX994" fmla="*/ 1298121 w 2819943"/>
                <a:gd name="connsiteY994" fmla="*/ 206556 h 1763485"/>
                <a:gd name="connsiteX995" fmla="*/ 1294856 w 2819943"/>
                <a:gd name="connsiteY995" fmla="*/ 204107 h 1763485"/>
                <a:gd name="connsiteX996" fmla="*/ 1291590 w 2819943"/>
                <a:gd name="connsiteY996" fmla="*/ 209006 h 1763485"/>
                <a:gd name="connsiteX997" fmla="*/ 1289140 w 2819943"/>
                <a:gd name="connsiteY997" fmla="*/ 215537 h 1763485"/>
                <a:gd name="connsiteX998" fmla="*/ 1288324 w 2819943"/>
                <a:gd name="connsiteY998" fmla="*/ 217170 h 1763485"/>
                <a:gd name="connsiteX999" fmla="*/ 1287508 w 2819943"/>
                <a:gd name="connsiteY999" fmla="*/ 215537 h 1763485"/>
                <a:gd name="connsiteX1000" fmla="*/ 1288324 w 2819943"/>
                <a:gd name="connsiteY1000" fmla="*/ 208189 h 1763485"/>
                <a:gd name="connsiteX1001" fmla="*/ 1290773 w 2819943"/>
                <a:gd name="connsiteY1001" fmla="*/ 204107 h 1763485"/>
                <a:gd name="connsiteX1002" fmla="*/ 1291590 w 2819943"/>
                <a:gd name="connsiteY1002" fmla="*/ 198392 h 1763485"/>
                <a:gd name="connsiteX1003" fmla="*/ 1293223 w 2819943"/>
                <a:gd name="connsiteY1003" fmla="*/ 193494 h 1763485"/>
                <a:gd name="connsiteX1004" fmla="*/ 1294856 w 2819943"/>
                <a:gd name="connsiteY1004" fmla="*/ 191861 h 1763485"/>
                <a:gd name="connsiteX1005" fmla="*/ 1293223 w 2819943"/>
                <a:gd name="connsiteY1005" fmla="*/ 185329 h 1763485"/>
                <a:gd name="connsiteX1006" fmla="*/ 1289140 w 2819943"/>
                <a:gd name="connsiteY1006" fmla="*/ 179614 h 1763485"/>
                <a:gd name="connsiteX1007" fmla="*/ 1288324 w 2819943"/>
                <a:gd name="connsiteY1007" fmla="*/ 178798 h 1763485"/>
                <a:gd name="connsiteX1008" fmla="*/ 1271996 w 2819943"/>
                <a:gd name="connsiteY1008" fmla="*/ 500471 h 1763485"/>
                <a:gd name="connsiteX1009" fmla="*/ 1271996 w 2819943"/>
                <a:gd name="connsiteY1009" fmla="*/ 497205 h 1763485"/>
                <a:gd name="connsiteX1010" fmla="*/ 1270363 w 2819943"/>
                <a:gd name="connsiteY1010" fmla="*/ 496389 h 1763485"/>
                <a:gd name="connsiteX1011" fmla="*/ 1266281 w 2819943"/>
                <a:gd name="connsiteY1011" fmla="*/ 494756 h 1763485"/>
                <a:gd name="connsiteX1012" fmla="*/ 1264648 w 2819943"/>
                <a:gd name="connsiteY1012" fmla="*/ 497205 h 1763485"/>
                <a:gd name="connsiteX1013" fmla="*/ 1258933 w 2819943"/>
                <a:gd name="connsiteY1013" fmla="*/ 495572 h 1763485"/>
                <a:gd name="connsiteX1014" fmla="*/ 1255667 w 2819943"/>
                <a:gd name="connsiteY1014" fmla="*/ 498838 h 1763485"/>
                <a:gd name="connsiteX1015" fmla="*/ 1252401 w 2819943"/>
                <a:gd name="connsiteY1015" fmla="*/ 496389 h 1763485"/>
                <a:gd name="connsiteX1016" fmla="*/ 1251585 w 2819943"/>
                <a:gd name="connsiteY1016" fmla="*/ 498021 h 1763485"/>
                <a:gd name="connsiteX1017" fmla="*/ 1251585 w 2819943"/>
                <a:gd name="connsiteY1017" fmla="*/ 501287 h 1763485"/>
                <a:gd name="connsiteX1018" fmla="*/ 1257300 w 2819943"/>
                <a:gd name="connsiteY1018" fmla="*/ 502920 h 1763485"/>
                <a:gd name="connsiteX1019" fmla="*/ 1259749 w 2819943"/>
                <a:gd name="connsiteY1019" fmla="*/ 505369 h 1763485"/>
                <a:gd name="connsiteX1020" fmla="*/ 1263831 w 2819943"/>
                <a:gd name="connsiteY1020" fmla="*/ 505369 h 1763485"/>
                <a:gd name="connsiteX1021" fmla="*/ 1267097 w 2819943"/>
                <a:gd name="connsiteY1021" fmla="*/ 507819 h 1763485"/>
                <a:gd name="connsiteX1022" fmla="*/ 1267914 w 2819943"/>
                <a:gd name="connsiteY1022" fmla="*/ 503736 h 1763485"/>
                <a:gd name="connsiteX1023" fmla="*/ 1267914 w 2819943"/>
                <a:gd name="connsiteY1023" fmla="*/ 501287 h 1763485"/>
                <a:gd name="connsiteX1024" fmla="*/ 1270363 w 2819943"/>
                <a:gd name="connsiteY1024" fmla="*/ 499654 h 1763485"/>
                <a:gd name="connsiteX1025" fmla="*/ 1271996 w 2819943"/>
                <a:gd name="connsiteY1025" fmla="*/ 500471 h 1763485"/>
                <a:gd name="connsiteX1026" fmla="*/ 1276078 w 2819943"/>
                <a:gd name="connsiteY1026" fmla="*/ 491490 h 1763485"/>
                <a:gd name="connsiteX1027" fmla="*/ 1276078 w 2819943"/>
                <a:gd name="connsiteY1027" fmla="*/ 491490 h 1763485"/>
                <a:gd name="connsiteX1028" fmla="*/ 1275262 w 2819943"/>
                <a:gd name="connsiteY1028" fmla="*/ 493939 h 1763485"/>
                <a:gd name="connsiteX1029" fmla="*/ 1273629 w 2819943"/>
                <a:gd name="connsiteY1029" fmla="*/ 498838 h 1763485"/>
                <a:gd name="connsiteX1030" fmla="*/ 1273629 w 2819943"/>
                <a:gd name="connsiteY1030" fmla="*/ 502104 h 1763485"/>
                <a:gd name="connsiteX1031" fmla="*/ 1273629 w 2819943"/>
                <a:gd name="connsiteY1031" fmla="*/ 502920 h 1763485"/>
                <a:gd name="connsiteX1032" fmla="*/ 1274445 w 2819943"/>
                <a:gd name="connsiteY1032" fmla="*/ 503736 h 1763485"/>
                <a:gd name="connsiteX1033" fmla="*/ 1275262 w 2819943"/>
                <a:gd name="connsiteY1033" fmla="*/ 502920 h 1763485"/>
                <a:gd name="connsiteX1034" fmla="*/ 1276894 w 2819943"/>
                <a:gd name="connsiteY1034" fmla="*/ 500471 h 1763485"/>
                <a:gd name="connsiteX1035" fmla="*/ 1278527 w 2819943"/>
                <a:gd name="connsiteY1035" fmla="*/ 495572 h 1763485"/>
                <a:gd name="connsiteX1036" fmla="*/ 1278527 w 2819943"/>
                <a:gd name="connsiteY1036" fmla="*/ 494756 h 1763485"/>
                <a:gd name="connsiteX1037" fmla="*/ 1277711 w 2819943"/>
                <a:gd name="connsiteY1037" fmla="*/ 493123 h 1763485"/>
                <a:gd name="connsiteX1038" fmla="*/ 1276078 w 2819943"/>
                <a:gd name="connsiteY1038" fmla="*/ 491490 h 1763485"/>
                <a:gd name="connsiteX1039" fmla="*/ 1327513 w 2819943"/>
                <a:gd name="connsiteY1039" fmla="*/ 225334 h 1763485"/>
                <a:gd name="connsiteX1040" fmla="*/ 1326696 w 2819943"/>
                <a:gd name="connsiteY1040" fmla="*/ 231866 h 1763485"/>
                <a:gd name="connsiteX1041" fmla="*/ 1329962 w 2819943"/>
                <a:gd name="connsiteY1041" fmla="*/ 231049 h 1763485"/>
                <a:gd name="connsiteX1042" fmla="*/ 1332412 w 2819943"/>
                <a:gd name="connsiteY1042" fmla="*/ 226151 h 1763485"/>
                <a:gd name="connsiteX1043" fmla="*/ 1329962 w 2819943"/>
                <a:gd name="connsiteY1043" fmla="*/ 224518 h 1763485"/>
                <a:gd name="connsiteX1044" fmla="*/ 1329146 w 2819943"/>
                <a:gd name="connsiteY1044" fmla="*/ 222885 h 1763485"/>
                <a:gd name="connsiteX1045" fmla="*/ 1327513 w 2819943"/>
                <a:gd name="connsiteY1045" fmla="*/ 223701 h 1763485"/>
                <a:gd name="connsiteX1046" fmla="*/ 1327513 w 2819943"/>
                <a:gd name="connsiteY1046" fmla="*/ 225334 h 1763485"/>
                <a:gd name="connsiteX1047" fmla="*/ 1283426 w 2819943"/>
                <a:gd name="connsiteY1047" fmla="*/ 466997 h 1763485"/>
                <a:gd name="connsiteX1048" fmla="*/ 1284242 w 2819943"/>
                <a:gd name="connsiteY1048" fmla="*/ 471079 h 1763485"/>
                <a:gd name="connsiteX1049" fmla="*/ 1285875 w 2819943"/>
                <a:gd name="connsiteY1049" fmla="*/ 473529 h 1763485"/>
                <a:gd name="connsiteX1050" fmla="*/ 1287508 w 2819943"/>
                <a:gd name="connsiteY1050" fmla="*/ 474345 h 1763485"/>
                <a:gd name="connsiteX1051" fmla="*/ 1288324 w 2819943"/>
                <a:gd name="connsiteY1051" fmla="*/ 473529 h 1763485"/>
                <a:gd name="connsiteX1052" fmla="*/ 1285058 w 2819943"/>
                <a:gd name="connsiteY1052" fmla="*/ 466181 h 1763485"/>
                <a:gd name="connsiteX1053" fmla="*/ 1283426 w 2819943"/>
                <a:gd name="connsiteY1053" fmla="*/ 466997 h 1763485"/>
                <a:gd name="connsiteX1054" fmla="*/ 1453243 w 2819943"/>
                <a:gd name="connsiteY1054" fmla="*/ 420461 h 1763485"/>
                <a:gd name="connsiteX1055" fmla="*/ 1451610 w 2819943"/>
                <a:gd name="connsiteY1055" fmla="*/ 418828 h 1763485"/>
                <a:gd name="connsiteX1056" fmla="*/ 1449977 w 2819943"/>
                <a:gd name="connsiteY1056" fmla="*/ 418828 h 1763485"/>
                <a:gd name="connsiteX1057" fmla="*/ 1448344 w 2819943"/>
                <a:gd name="connsiteY1057" fmla="*/ 422910 h 1763485"/>
                <a:gd name="connsiteX1058" fmla="*/ 1449161 w 2819943"/>
                <a:gd name="connsiteY1058" fmla="*/ 426176 h 1763485"/>
                <a:gd name="connsiteX1059" fmla="*/ 1450794 w 2819943"/>
                <a:gd name="connsiteY1059" fmla="*/ 426176 h 1763485"/>
                <a:gd name="connsiteX1060" fmla="*/ 1454876 w 2819943"/>
                <a:gd name="connsiteY1060" fmla="*/ 424543 h 1763485"/>
                <a:gd name="connsiteX1061" fmla="*/ 1454876 w 2819943"/>
                <a:gd name="connsiteY1061" fmla="*/ 422094 h 1763485"/>
                <a:gd name="connsiteX1062" fmla="*/ 1453243 w 2819943"/>
                <a:gd name="connsiteY1062" fmla="*/ 420461 h 1763485"/>
                <a:gd name="connsiteX1063" fmla="*/ 1453243 w 2819943"/>
                <a:gd name="connsiteY1063" fmla="*/ 420461 h 1763485"/>
                <a:gd name="connsiteX1064" fmla="*/ 1332412 w 2819943"/>
                <a:gd name="connsiteY1064" fmla="*/ 316774 h 1763485"/>
                <a:gd name="connsiteX1065" fmla="*/ 1332412 w 2819943"/>
                <a:gd name="connsiteY1065" fmla="*/ 321673 h 1763485"/>
                <a:gd name="connsiteX1066" fmla="*/ 1331595 w 2819943"/>
                <a:gd name="connsiteY1066" fmla="*/ 324939 h 1763485"/>
                <a:gd name="connsiteX1067" fmla="*/ 1330779 w 2819943"/>
                <a:gd name="connsiteY1067" fmla="*/ 327388 h 1763485"/>
                <a:gd name="connsiteX1068" fmla="*/ 1329962 w 2819943"/>
                <a:gd name="connsiteY1068" fmla="*/ 329837 h 1763485"/>
                <a:gd name="connsiteX1069" fmla="*/ 1329146 w 2819943"/>
                <a:gd name="connsiteY1069" fmla="*/ 337185 h 1763485"/>
                <a:gd name="connsiteX1070" fmla="*/ 1328329 w 2819943"/>
                <a:gd name="connsiteY1070" fmla="*/ 340451 h 1763485"/>
                <a:gd name="connsiteX1071" fmla="*/ 1322614 w 2819943"/>
                <a:gd name="connsiteY1071" fmla="*/ 349431 h 1763485"/>
                <a:gd name="connsiteX1072" fmla="*/ 1320165 w 2819943"/>
                <a:gd name="connsiteY1072" fmla="*/ 353514 h 1763485"/>
                <a:gd name="connsiteX1073" fmla="*/ 1318532 w 2819943"/>
                <a:gd name="connsiteY1073" fmla="*/ 360861 h 1763485"/>
                <a:gd name="connsiteX1074" fmla="*/ 1316083 w 2819943"/>
                <a:gd name="connsiteY1074" fmla="*/ 364127 h 1763485"/>
                <a:gd name="connsiteX1075" fmla="*/ 1317715 w 2819943"/>
                <a:gd name="connsiteY1075" fmla="*/ 367393 h 1763485"/>
                <a:gd name="connsiteX1076" fmla="*/ 1319348 w 2819943"/>
                <a:gd name="connsiteY1076" fmla="*/ 369026 h 1763485"/>
                <a:gd name="connsiteX1077" fmla="*/ 1325064 w 2819943"/>
                <a:gd name="connsiteY1077" fmla="*/ 370659 h 1763485"/>
                <a:gd name="connsiteX1078" fmla="*/ 1329146 w 2819943"/>
                <a:gd name="connsiteY1078" fmla="*/ 369026 h 1763485"/>
                <a:gd name="connsiteX1079" fmla="*/ 1336494 w 2819943"/>
                <a:gd name="connsiteY1079" fmla="*/ 363311 h 1763485"/>
                <a:gd name="connsiteX1080" fmla="*/ 1344658 w 2819943"/>
                <a:gd name="connsiteY1080" fmla="*/ 355963 h 1763485"/>
                <a:gd name="connsiteX1081" fmla="*/ 1347107 w 2819943"/>
                <a:gd name="connsiteY1081" fmla="*/ 351881 h 1763485"/>
                <a:gd name="connsiteX1082" fmla="*/ 1355271 w 2819943"/>
                <a:gd name="connsiteY1082" fmla="*/ 351881 h 1763485"/>
                <a:gd name="connsiteX1083" fmla="*/ 1363436 w 2819943"/>
                <a:gd name="connsiteY1083" fmla="*/ 351064 h 1763485"/>
                <a:gd name="connsiteX1084" fmla="*/ 1370783 w 2819943"/>
                <a:gd name="connsiteY1084" fmla="*/ 349431 h 1763485"/>
                <a:gd name="connsiteX1085" fmla="*/ 1371600 w 2819943"/>
                <a:gd name="connsiteY1085" fmla="*/ 351064 h 1763485"/>
                <a:gd name="connsiteX1086" fmla="*/ 1372416 w 2819943"/>
                <a:gd name="connsiteY1086" fmla="*/ 351881 h 1763485"/>
                <a:gd name="connsiteX1087" fmla="*/ 1373233 w 2819943"/>
                <a:gd name="connsiteY1087" fmla="*/ 351881 h 1763485"/>
                <a:gd name="connsiteX1088" fmla="*/ 1376498 w 2819943"/>
                <a:gd name="connsiteY1088" fmla="*/ 346166 h 1763485"/>
                <a:gd name="connsiteX1089" fmla="*/ 1388745 w 2819943"/>
                <a:gd name="connsiteY1089" fmla="*/ 346166 h 1763485"/>
                <a:gd name="connsiteX1090" fmla="*/ 1398542 w 2819943"/>
                <a:gd name="connsiteY1090" fmla="*/ 339634 h 1763485"/>
                <a:gd name="connsiteX1091" fmla="*/ 1401808 w 2819943"/>
                <a:gd name="connsiteY1091" fmla="*/ 338818 h 1763485"/>
                <a:gd name="connsiteX1092" fmla="*/ 1405890 w 2819943"/>
                <a:gd name="connsiteY1092" fmla="*/ 339634 h 1763485"/>
                <a:gd name="connsiteX1093" fmla="*/ 1407523 w 2819943"/>
                <a:gd name="connsiteY1093" fmla="*/ 338818 h 1763485"/>
                <a:gd name="connsiteX1094" fmla="*/ 1415687 w 2819943"/>
                <a:gd name="connsiteY1094" fmla="*/ 326571 h 1763485"/>
                <a:gd name="connsiteX1095" fmla="*/ 1416504 w 2819943"/>
                <a:gd name="connsiteY1095" fmla="*/ 318407 h 1763485"/>
                <a:gd name="connsiteX1096" fmla="*/ 1415687 w 2819943"/>
                <a:gd name="connsiteY1096" fmla="*/ 312692 h 1763485"/>
                <a:gd name="connsiteX1097" fmla="*/ 1414871 w 2819943"/>
                <a:gd name="connsiteY1097" fmla="*/ 306977 h 1763485"/>
                <a:gd name="connsiteX1098" fmla="*/ 1414054 w 2819943"/>
                <a:gd name="connsiteY1098" fmla="*/ 302895 h 1763485"/>
                <a:gd name="connsiteX1099" fmla="*/ 1413238 w 2819943"/>
                <a:gd name="connsiteY1099" fmla="*/ 299629 h 1763485"/>
                <a:gd name="connsiteX1100" fmla="*/ 1410789 w 2819943"/>
                <a:gd name="connsiteY1100" fmla="*/ 297180 h 1763485"/>
                <a:gd name="connsiteX1101" fmla="*/ 1408339 w 2819943"/>
                <a:gd name="connsiteY1101" fmla="*/ 296364 h 1763485"/>
                <a:gd name="connsiteX1102" fmla="*/ 1404257 w 2819943"/>
                <a:gd name="connsiteY1102" fmla="*/ 297996 h 1763485"/>
                <a:gd name="connsiteX1103" fmla="*/ 1400991 w 2819943"/>
                <a:gd name="connsiteY1103" fmla="*/ 293914 h 1763485"/>
                <a:gd name="connsiteX1104" fmla="*/ 1401808 w 2819943"/>
                <a:gd name="connsiteY1104" fmla="*/ 289832 h 1763485"/>
                <a:gd name="connsiteX1105" fmla="*/ 1400991 w 2819943"/>
                <a:gd name="connsiteY1105" fmla="*/ 286566 h 1763485"/>
                <a:gd name="connsiteX1106" fmla="*/ 1400175 w 2819943"/>
                <a:gd name="connsiteY1106" fmla="*/ 285750 h 1763485"/>
                <a:gd name="connsiteX1107" fmla="*/ 1395276 w 2819943"/>
                <a:gd name="connsiteY1107" fmla="*/ 282484 h 1763485"/>
                <a:gd name="connsiteX1108" fmla="*/ 1393644 w 2819943"/>
                <a:gd name="connsiteY1108" fmla="*/ 278402 h 1763485"/>
                <a:gd name="connsiteX1109" fmla="*/ 1392011 w 2819943"/>
                <a:gd name="connsiteY1109" fmla="*/ 273504 h 1763485"/>
                <a:gd name="connsiteX1110" fmla="*/ 1389562 w 2819943"/>
                <a:gd name="connsiteY1110" fmla="*/ 271054 h 1763485"/>
                <a:gd name="connsiteX1111" fmla="*/ 1387112 w 2819943"/>
                <a:gd name="connsiteY1111" fmla="*/ 271054 h 1763485"/>
                <a:gd name="connsiteX1112" fmla="*/ 1383030 w 2819943"/>
                <a:gd name="connsiteY1112" fmla="*/ 273504 h 1763485"/>
                <a:gd name="connsiteX1113" fmla="*/ 1378948 w 2819943"/>
                <a:gd name="connsiteY1113" fmla="*/ 278402 h 1763485"/>
                <a:gd name="connsiteX1114" fmla="*/ 1377315 w 2819943"/>
                <a:gd name="connsiteY1114" fmla="*/ 280035 h 1763485"/>
                <a:gd name="connsiteX1115" fmla="*/ 1374865 w 2819943"/>
                <a:gd name="connsiteY1115" fmla="*/ 280035 h 1763485"/>
                <a:gd name="connsiteX1116" fmla="*/ 1373233 w 2819943"/>
                <a:gd name="connsiteY1116" fmla="*/ 283301 h 1763485"/>
                <a:gd name="connsiteX1117" fmla="*/ 1371600 w 2819943"/>
                <a:gd name="connsiteY1117" fmla="*/ 289016 h 1763485"/>
                <a:gd name="connsiteX1118" fmla="*/ 1369151 w 2819943"/>
                <a:gd name="connsiteY1118" fmla="*/ 295547 h 1763485"/>
                <a:gd name="connsiteX1119" fmla="*/ 1365885 w 2819943"/>
                <a:gd name="connsiteY1119" fmla="*/ 298813 h 1763485"/>
                <a:gd name="connsiteX1120" fmla="*/ 1366701 w 2819943"/>
                <a:gd name="connsiteY1120" fmla="*/ 295547 h 1763485"/>
                <a:gd name="connsiteX1121" fmla="*/ 1371600 w 2819943"/>
                <a:gd name="connsiteY1121" fmla="*/ 275953 h 1763485"/>
                <a:gd name="connsiteX1122" fmla="*/ 1372416 w 2819943"/>
                <a:gd name="connsiteY1122" fmla="*/ 269421 h 1763485"/>
                <a:gd name="connsiteX1123" fmla="*/ 1374049 w 2819943"/>
                <a:gd name="connsiteY1123" fmla="*/ 262890 h 1763485"/>
                <a:gd name="connsiteX1124" fmla="*/ 1374865 w 2819943"/>
                <a:gd name="connsiteY1124" fmla="*/ 261257 h 1763485"/>
                <a:gd name="connsiteX1125" fmla="*/ 1376498 w 2819943"/>
                <a:gd name="connsiteY1125" fmla="*/ 260441 h 1763485"/>
                <a:gd name="connsiteX1126" fmla="*/ 1377315 w 2819943"/>
                <a:gd name="connsiteY1126" fmla="*/ 258808 h 1763485"/>
                <a:gd name="connsiteX1127" fmla="*/ 1376498 w 2819943"/>
                <a:gd name="connsiteY1127" fmla="*/ 255542 h 1763485"/>
                <a:gd name="connsiteX1128" fmla="*/ 1372416 w 2819943"/>
                <a:gd name="connsiteY1128" fmla="*/ 249827 h 1763485"/>
                <a:gd name="connsiteX1129" fmla="*/ 1365885 w 2819943"/>
                <a:gd name="connsiteY1129" fmla="*/ 245745 h 1763485"/>
                <a:gd name="connsiteX1130" fmla="*/ 1364252 w 2819943"/>
                <a:gd name="connsiteY1130" fmla="*/ 245745 h 1763485"/>
                <a:gd name="connsiteX1131" fmla="*/ 1363436 w 2819943"/>
                <a:gd name="connsiteY1131" fmla="*/ 247378 h 1763485"/>
                <a:gd name="connsiteX1132" fmla="*/ 1362619 w 2819943"/>
                <a:gd name="connsiteY1132" fmla="*/ 250644 h 1763485"/>
                <a:gd name="connsiteX1133" fmla="*/ 1362619 w 2819943"/>
                <a:gd name="connsiteY1133" fmla="*/ 256359 h 1763485"/>
                <a:gd name="connsiteX1134" fmla="*/ 1363436 w 2819943"/>
                <a:gd name="connsiteY1134" fmla="*/ 261257 h 1763485"/>
                <a:gd name="connsiteX1135" fmla="*/ 1361803 w 2819943"/>
                <a:gd name="connsiteY1135" fmla="*/ 261257 h 1763485"/>
                <a:gd name="connsiteX1136" fmla="*/ 1360170 w 2819943"/>
                <a:gd name="connsiteY1136" fmla="*/ 260441 h 1763485"/>
                <a:gd name="connsiteX1137" fmla="*/ 1358537 w 2819943"/>
                <a:gd name="connsiteY1137" fmla="*/ 256359 h 1763485"/>
                <a:gd name="connsiteX1138" fmla="*/ 1356904 w 2819943"/>
                <a:gd name="connsiteY1138" fmla="*/ 251460 h 1763485"/>
                <a:gd name="connsiteX1139" fmla="*/ 1356088 w 2819943"/>
                <a:gd name="connsiteY1139" fmla="*/ 251460 h 1763485"/>
                <a:gd name="connsiteX1140" fmla="*/ 1354455 w 2819943"/>
                <a:gd name="connsiteY1140" fmla="*/ 252276 h 1763485"/>
                <a:gd name="connsiteX1141" fmla="*/ 1353639 w 2819943"/>
                <a:gd name="connsiteY1141" fmla="*/ 253093 h 1763485"/>
                <a:gd name="connsiteX1142" fmla="*/ 1352822 w 2819943"/>
                <a:gd name="connsiteY1142" fmla="*/ 256359 h 1763485"/>
                <a:gd name="connsiteX1143" fmla="*/ 1352822 w 2819943"/>
                <a:gd name="connsiteY1143" fmla="*/ 261257 h 1763485"/>
                <a:gd name="connsiteX1144" fmla="*/ 1348740 w 2819943"/>
                <a:gd name="connsiteY1144" fmla="*/ 262890 h 1763485"/>
                <a:gd name="connsiteX1145" fmla="*/ 1347107 w 2819943"/>
                <a:gd name="connsiteY1145" fmla="*/ 265339 h 1763485"/>
                <a:gd name="connsiteX1146" fmla="*/ 1346290 w 2819943"/>
                <a:gd name="connsiteY1146" fmla="*/ 269421 h 1763485"/>
                <a:gd name="connsiteX1147" fmla="*/ 1344658 w 2819943"/>
                <a:gd name="connsiteY1147" fmla="*/ 272687 h 1763485"/>
                <a:gd name="connsiteX1148" fmla="*/ 1344658 w 2819943"/>
                <a:gd name="connsiteY1148" fmla="*/ 275136 h 1763485"/>
                <a:gd name="connsiteX1149" fmla="*/ 1343841 w 2819943"/>
                <a:gd name="connsiteY1149" fmla="*/ 281668 h 1763485"/>
                <a:gd name="connsiteX1150" fmla="*/ 1343025 w 2819943"/>
                <a:gd name="connsiteY1150" fmla="*/ 283301 h 1763485"/>
                <a:gd name="connsiteX1151" fmla="*/ 1342208 w 2819943"/>
                <a:gd name="connsiteY1151" fmla="*/ 285750 h 1763485"/>
                <a:gd name="connsiteX1152" fmla="*/ 1341392 w 2819943"/>
                <a:gd name="connsiteY1152" fmla="*/ 290649 h 1763485"/>
                <a:gd name="connsiteX1153" fmla="*/ 1341392 w 2819943"/>
                <a:gd name="connsiteY1153" fmla="*/ 293098 h 1763485"/>
                <a:gd name="connsiteX1154" fmla="*/ 1342208 w 2819943"/>
                <a:gd name="connsiteY1154" fmla="*/ 300446 h 1763485"/>
                <a:gd name="connsiteX1155" fmla="*/ 1343025 w 2819943"/>
                <a:gd name="connsiteY1155" fmla="*/ 302895 h 1763485"/>
                <a:gd name="connsiteX1156" fmla="*/ 1341392 w 2819943"/>
                <a:gd name="connsiteY1156" fmla="*/ 303711 h 1763485"/>
                <a:gd name="connsiteX1157" fmla="*/ 1337310 w 2819943"/>
                <a:gd name="connsiteY1157" fmla="*/ 302895 h 1763485"/>
                <a:gd name="connsiteX1158" fmla="*/ 1335677 w 2819943"/>
                <a:gd name="connsiteY1158" fmla="*/ 303711 h 1763485"/>
                <a:gd name="connsiteX1159" fmla="*/ 1334044 w 2819943"/>
                <a:gd name="connsiteY1159" fmla="*/ 306977 h 1763485"/>
                <a:gd name="connsiteX1160" fmla="*/ 1331595 w 2819943"/>
                <a:gd name="connsiteY1160" fmla="*/ 313509 h 1763485"/>
                <a:gd name="connsiteX1161" fmla="*/ 1332412 w 2819943"/>
                <a:gd name="connsiteY1161" fmla="*/ 316774 h 1763485"/>
                <a:gd name="connsiteX1162" fmla="*/ 1432015 w 2819943"/>
                <a:gd name="connsiteY1162" fmla="*/ 351881 h 1763485"/>
                <a:gd name="connsiteX1163" fmla="*/ 1435281 w 2819943"/>
                <a:gd name="connsiteY1163" fmla="*/ 348615 h 1763485"/>
                <a:gd name="connsiteX1164" fmla="*/ 1436098 w 2819943"/>
                <a:gd name="connsiteY1164" fmla="*/ 346982 h 1763485"/>
                <a:gd name="connsiteX1165" fmla="*/ 1439364 w 2819943"/>
                <a:gd name="connsiteY1165" fmla="*/ 346982 h 1763485"/>
                <a:gd name="connsiteX1166" fmla="*/ 1440180 w 2819943"/>
                <a:gd name="connsiteY1166" fmla="*/ 346982 h 1763485"/>
                <a:gd name="connsiteX1167" fmla="*/ 1440180 w 2819943"/>
                <a:gd name="connsiteY1167" fmla="*/ 344533 h 1763485"/>
                <a:gd name="connsiteX1168" fmla="*/ 1439364 w 2819943"/>
                <a:gd name="connsiteY1168" fmla="*/ 342900 h 1763485"/>
                <a:gd name="connsiteX1169" fmla="*/ 1438547 w 2819943"/>
                <a:gd name="connsiteY1169" fmla="*/ 341267 h 1763485"/>
                <a:gd name="connsiteX1170" fmla="*/ 1435281 w 2819943"/>
                <a:gd name="connsiteY1170" fmla="*/ 341267 h 1763485"/>
                <a:gd name="connsiteX1171" fmla="*/ 1433648 w 2819943"/>
                <a:gd name="connsiteY1171" fmla="*/ 346982 h 1763485"/>
                <a:gd name="connsiteX1172" fmla="*/ 1428750 w 2819943"/>
                <a:gd name="connsiteY1172" fmla="*/ 347799 h 1763485"/>
                <a:gd name="connsiteX1173" fmla="*/ 1427933 w 2819943"/>
                <a:gd name="connsiteY1173" fmla="*/ 351064 h 1763485"/>
                <a:gd name="connsiteX1174" fmla="*/ 1430383 w 2819943"/>
                <a:gd name="connsiteY1174" fmla="*/ 352697 h 1763485"/>
                <a:gd name="connsiteX1175" fmla="*/ 1432015 w 2819943"/>
                <a:gd name="connsiteY1175" fmla="*/ 351881 h 1763485"/>
                <a:gd name="connsiteX1176" fmla="*/ 1222194 w 2819943"/>
                <a:gd name="connsiteY1176" fmla="*/ 212271 h 1763485"/>
                <a:gd name="connsiteX1177" fmla="*/ 1225459 w 2819943"/>
                <a:gd name="connsiteY1177" fmla="*/ 204107 h 1763485"/>
                <a:gd name="connsiteX1178" fmla="*/ 1219744 w 2819943"/>
                <a:gd name="connsiteY1178" fmla="*/ 200841 h 1763485"/>
                <a:gd name="connsiteX1179" fmla="*/ 1205048 w 2819943"/>
                <a:gd name="connsiteY1179" fmla="*/ 195943 h 1763485"/>
                <a:gd name="connsiteX1180" fmla="*/ 1198517 w 2819943"/>
                <a:gd name="connsiteY1180" fmla="*/ 191044 h 1763485"/>
                <a:gd name="connsiteX1181" fmla="*/ 1191169 w 2819943"/>
                <a:gd name="connsiteY1181" fmla="*/ 190228 h 1763485"/>
                <a:gd name="connsiteX1182" fmla="*/ 1185454 w 2819943"/>
                <a:gd name="connsiteY1182" fmla="*/ 190228 h 1763485"/>
                <a:gd name="connsiteX1183" fmla="*/ 1182189 w 2819943"/>
                <a:gd name="connsiteY1183" fmla="*/ 191861 h 1763485"/>
                <a:gd name="connsiteX1184" fmla="*/ 1179739 w 2819943"/>
                <a:gd name="connsiteY1184" fmla="*/ 196759 h 1763485"/>
                <a:gd name="connsiteX1185" fmla="*/ 1180556 w 2819943"/>
                <a:gd name="connsiteY1185" fmla="*/ 204107 h 1763485"/>
                <a:gd name="connsiteX1186" fmla="*/ 1184638 w 2819943"/>
                <a:gd name="connsiteY1186" fmla="*/ 210639 h 1763485"/>
                <a:gd name="connsiteX1187" fmla="*/ 1189537 w 2819943"/>
                <a:gd name="connsiteY1187" fmla="*/ 214721 h 1763485"/>
                <a:gd name="connsiteX1188" fmla="*/ 1197701 w 2819943"/>
                <a:gd name="connsiteY1188" fmla="*/ 224518 h 1763485"/>
                <a:gd name="connsiteX1189" fmla="*/ 1202599 w 2819943"/>
                <a:gd name="connsiteY1189" fmla="*/ 225334 h 1763485"/>
                <a:gd name="connsiteX1190" fmla="*/ 1206681 w 2819943"/>
                <a:gd name="connsiteY1190" fmla="*/ 224518 h 1763485"/>
                <a:gd name="connsiteX1191" fmla="*/ 1210764 w 2819943"/>
                <a:gd name="connsiteY1191" fmla="*/ 222885 h 1763485"/>
                <a:gd name="connsiteX1192" fmla="*/ 1214846 w 2819943"/>
                <a:gd name="connsiteY1192" fmla="*/ 219619 h 1763485"/>
                <a:gd name="connsiteX1193" fmla="*/ 1218928 w 2819943"/>
                <a:gd name="connsiteY1193" fmla="*/ 215537 h 1763485"/>
                <a:gd name="connsiteX1194" fmla="*/ 1222194 w 2819943"/>
                <a:gd name="connsiteY1194" fmla="*/ 212271 h 1763485"/>
                <a:gd name="connsiteX1195" fmla="*/ 1107894 w 2819943"/>
                <a:gd name="connsiteY1195" fmla="*/ 591094 h 1763485"/>
                <a:gd name="connsiteX1196" fmla="*/ 1111976 w 2819943"/>
                <a:gd name="connsiteY1196" fmla="*/ 591911 h 1763485"/>
                <a:gd name="connsiteX1197" fmla="*/ 1113608 w 2819943"/>
                <a:gd name="connsiteY1197" fmla="*/ 590278 h 1763485"/>
                <a:gd name="connsiteX1198" fmla="*/ 1115241 w 2819943"/>
                <a:gd name="connsiteY1198" fmla="*/ 585379 h 1763485"/>
                <a:gd name="connsiteX1199" fmla="*/ 1114425 w 2819943"/>
                <a:gd name="connsiteY1199" fmla="*/ 582930 h 1763485"/>
                <a:gd name="connsiteX1200" fmla="*/ 1113608 w 2819943"/>
                <a:gd name="connsiteY1200" fmla="*/ 582114 h 1763485"/>
                <a:gd name="connsiteX1201" fmla="*/ 1109526 w 2819943"/>
                <a:gd name="connsiteY1201" fmla="*/ 583746 h 1763485"/>
                <a:gd name="connsiteX1202" fmla="*/ 1107894 w 2819943"/>
                <a:gd name="connsiteY1202" fmla="*/ 582930 h 1763485"/>
                <a:gd name="connsiteX1203" fmla="*/ 1107077 w 2819943"/>
                <a:gd name="connsiteY1203" fmla="*/ 582114 h 1763485"/>
                <a:gd name="connsiteX1204" fmla="*/ 1105444 w 2819943"/>
                <a:gd name="connsiteY1204" fmla="*/ 583746 h 1763485"/>
                <a:gd name="connsiteX1205" fmla="*/ 1102179 w 2819943"/>
                <a:gd name="connsiteY1205" fmla="*/ 585379 h 1763485"/>
                <a:gd name="connsiteX1206" fmla="*/ 1101362 w 2819943"/>
                <a:gd name="connsiteY1206" fmla="*/ 588645 h 1763485"/>
                <a:gd name="connsiteX1207" fmla="*/ 1103812 w 2819943"/>
                <a:gd name="connsiteY1207" fmla="*/ 591094 h 1763485"/>
                <a:gd name="connsiteX1208" fmla="*/ 1107894 w 2819943"/>
                <a:gd name="connsiteY1208" fmla="*/ 591094 h 1763485"/>
                <a:gd name="connsiteX1209" fmla="*/ 2067197 w 2819943"/>
                <a:gd name="connsiteY1209" fmla="*/ 1572441 h 1763485"/>
                <a:gd name="connsiteX1210" fmla="*/ 2065564 w 2819943"/>
                <a:gd name="connsiteY1210" fmla="*/ 1570809 h 1763485"/>
                <a:gd name="connsiteX1211" fmla="*/ 2062298 w 2819943"/>
                <a:gd name="connsiteY1211" fmla="*/ 1567543 h 1763485"/>
                <a:gd name="connsiteX1212" fmla="*/ 2060665 w 2819943"/>
                <a:gd name="connsiteY1212" fmla="*/ 1564277 h 1763485"/>
                <a:gd name="connsiteX1213" fmla="*/ 2059849 w 2819943"/>
                <a:gd name="connsiteY1213" fmla="*/ 1561011 h 1763485"/>
                <a:gd name="connsiteX1214" fmla="*/ 2059033 w 2819943"/>
                <a:gd name="connsiteY1214" fmla="*/ 1557746 h 1763485"/>
                <a:gd name="connsiteX1215" fmla="*/ 2058216 w 2819943"/>
                <a:gd name="connsiteY1215" fmla="*/ 1554480 h 1763485"/>
                <a:gd name="connsiteX1216" fmla="*/ 2057400 w 2819943"/>
                <a:gd name="connsiteY1216" fmla="*/ 1552031 h 1763485"/>
                <a:gd name="connsiteX1217" fmla="*/ 2055767 w 2819943"/>
                <a:gd name="connsiteY1217" fmla="*/ 1546316 h 1763485"/>
                <a:gd name="connsiteX1218" fmla="*/ 2051685 w 2819943"/>
                <a:gd name="connsiteY1218" fmla="*/ 1536519 h 1763485"/>
                <a:gd name="connsiteX1219" fmla="*/ 2050052 w 2819943"/>
                <a:gd name="connsiteY1219" fmla="*/ 1530804 h 1763485"/>
                <a:gd name="connsiteX1220" fmla="*/ 2046787 w 2819943"/>
                <a:gd name="connsiteY1220" fmla="*/ 1511209 h 1763485"/>
                <a:gd name="connsiteX1221" fmla="*/ 2045970 w 2819943"/>
                <a:gd name="connsiteY1221" fmla="*/ 1510393 h 1763485"/>
                <a:gd name="connsiteX1222" fmla="*/ 2045970 w 2819943"/>
                <a:gd name="connsiteY1222" fmla="*/ 1509576 h 1763485"/>
                <a:gd name="connsiteX1223" fmla="*/ 2045970 w 2819943"/>
                <a:gd name="connsiteY1223" fmla="*/ 1507127 h 1763485"/>
                <a:gd name="connsiteX1224" fmla="*/ 2045970 w 2819943"/>
                <a:gd name="connsiteY1224" fmla="*/ 1505494 h 1763485"/>
                <a:gd name="connsiteX1225" fmla="*/ 2045154 w 2819943"/>
                <a:gd name="connsiteY1225" fmla="*/ 1503861 h 1763485"/>
                <a:gd name="connsiteX1226" fmla="*/ 2043521 w 2819943"/>
                <a:gd name="connsiteY1226" fmla="*/ 1502229 h 1763485"/>
                <a:gd name="connsiteX1227" fmla="*/ 2043521 w 2819943"/>
                <a:gd name="connsiteY1227" fmla="*/ 1500596 h 1763485"/>
                <a:gd name="connsiteX1228" fmla="*/ 2043521 w 2819943"/>
                <a:gd name="connsiteY1228" fmla="*/ 1497330 h 1763485"/>
                <a:gd name="connsiteX1229" fmla="*/ 2042704 w 2819943"/>
                <a:gd name="connsiteY1229" fmla="*/ 1494881 h 1763485"/>
                <a:gd name="connsiteX1230" fmla="*/ 2041888 w 2819943"/>
                <a:gd name="connsiteY1230" fmla="*/ 1492431 h 1763485"/>
                <a:gd name="connsiteX1231" fmla="*/ 2041071 w 2819943"/>
                <a:gd name="connsiteY1231" fmla="*/ 1488349 h 1763485"/>
                <a:gd name="connsiteX1232" fmla="*/ 2041071 w 2819943"/>
                <a:gd name="connsiteY1232" fmla="*/ 1481001 h 1763485"/>
                <a:gd name="connsiteX1233" fmla="*/ 2041888 w 2819943"/>
                <a:gd name="connsiteY1233" fmla="*/ 1478552 h 1763485"/>
                <a:gd name="connsiteX1234" fmla="*/ 2042704 w 2819943"/>
                <a:gd name="connsiteY1234" fmla="*/ 1477736 h 1763485"/>
                <a:gd name="connsiteX1235" fmla="*/ 2043521 w 2819943"/>
                <a:gd name="connsiteY1235" fmla="*/ 1476103 h 1763485"/>
                <a:gd name="connsiteX1236" fmla="*/ 2044337 w 2819943"/>
                <a:gd name="connsiteY1236" fmla="*/ 1473654 h 1763485"/>
                <a:gd name="connsiteX1237" fmla="*/ 2044337 w 2819943"/>
                <a:gd name="connsiteY1237" fmla="*/ 1471204 h 1763485"/>
                <a:gd name="connsiteX1238" fmla="*/ 2044337 w 2819943"/>
                <a:gd name="connsiteY1238" fmla="*/ 1463856 h 1763485"/>
                <a:gd name="connsiteX1239" fmla="*/ 2043521 w 2819943"/>
                <a:gd name="connsiteY1239" fmla="*/ 1458958 h 1763485"/>
                <a:gd name="connsiteX1240" fmla="*/ 2042704 w 2819943"/>
                <a:gd name="connsiteY1240" fmla="*/ 1456509 h 1763485"/>
                <a:gd name="connsiteX1241" fmla="*/ 2041888 w 2819943"/>
                <a:gd name="connsiteY1241" fmla="*/ 1454059 h 1763485"/>
                <a:gd name="connsiteX1242" fmla="*/ 2039439 w 2819943"/>
                <a:gd name="connsiteY1242" fmla="*/ 1448344 h 1763485"/>
                <a:gd name="connsiteX1243" fmla="*/ 2036173 w 2819943"/>
                <a:gd name="connsiteY1243" fmla="*/ 1440180 h 1763485"/>
                <a:gd name="connsiteX1244" fmla="*/ 2036173 w 2819943"/>
                <a:gd name="connsiteY1244" fmla="*/ 1439364 h 1763485"/>
                <a:gd name="connsiteX1245" fmla="*/ 2035356 w 2819943"/>
                <a:gd name="connsiteY1245" fmla="*/ 1437731 h 1763485"/>
                <a:gd name="connsiteX1246" fmla="*/ 2035356 w 2819943"/>
                <a:gd name="connsiteY1246" fmla="*/ 1435281 h 1763485"/>
                <a:gd name="connsiteX1247" fmla="*/ 2036173 w 2819943"/>
                <a:gd name="connsiteY1247" fmla="*/ 1432832 h 1763485"/>
                <a:gd name="connsiteX1248" fmla="*/ 2036173 w 2819943"/>
                <a:gd name="connsiteY1248" fmla="*/ 1431199 h 1763485"/>
                <a:gd name="connsiteX1249" fmla="*/ 2036173 w 2819943"/>
                <a:gd name="connsiteY1249" fmla="*/ 1429566 h 1763485"/>
                <a:gd name="connsiteX1250" fmla="*/ 2032907 w 2819943"/>
                <a:gd name="connsiteY1250" fmla="*/ 1422219 h 1763485"/>
                <a:gd name="connsiteX1251" fmla="*/ 2032090 w 2819943"/>
                <a:gd name="connsiteY1251" fmla="*/ 1421402 h 1763485"/>
                <a:gd name="connsiteX1252" fmla="*/ 2031274 w 2819943"/>
                <a:gd name="connsiteY1252" fmla="*/ 1423035 h 1763485"/>
                <a:gd name="connsiteX1253" fmla="*/ 2030458 w 2819943"/>
                <a:gd name="connsiteY1253" fmla="*/ 1424668 h 1763485"/>
                <a:gd name="connsiteX1254" fmla="*/ 2031274 w 2819943"/>
                <a:gd name="connsiteY1254" fmla="*/ 1428750 h 1763485"/>
                <a:gd name="connsiteX1255" fmla="*/ 2028008 w 2819943"/>
                <a:gd name="connsiteY1255" fmla="*/ 1428750 h 1763485"/>
                <a:gd name="connsiteX1256" fmla="*/ 2030458 w 2819943"/>
                <a:gd name="connsiteY1256" fmla="*/ 1432832 h 1763485"/>
                <a:gd name="connsiteX1257" fmla="*/ 2033723 w 2819943"/>
                <a:gd name="connsiteY1257" fmla="*/ 1437731 h 1763485"/>
                <a:gd name="connsiteX1258" fmla="*/ 2034540 w 2819943"/>
                <a:gd name="connsiteY1258" fmla="*/ 1439364 h 1763485"/>
                <a:gd name="connsiteX1259" fmla="*/ 2034540 w 2819943"/>
                <a:gd name="connsiteY1259" fmla="*/ 1441813 h 1763485"/>
                <a:gd name="connsiteX1260" fmla="*/ 2033723 w 2819943"/>
                <a:gd name="connsiteY1260" fmla="*/ 1444262 h 1763485"/>
                <a:gd name="connsiteX1261" fmla="*/ 2034540 w 2819943"/>
                <a:gd name="connsiteY1261" fmla="*/ 1444262 h 1763485"/>
                <a:gd name="connsiteX1262" fmla="*/ 2034540 w 2819943"/>
                <a:gd name="connsiteY1262" fmla="*/ 1445895 h 1763485"/>
                <a:gd name="connsiteX1263" fmla="*/ 2032090 w 2819943"/>
                <a:gd name="connsiteY1263" fmla="*/ 1446711 h 1763485"/>
                <a:gd name="connsiteX1264" fmla="*/ 2031274 w 2819943"/>
                <a:gd name="connsiteY1264" fmla="*/ 1448344 h 1763485"/>
                <a:gd name="connsiteX1265" fmla="*/ 2032907 w 2819943"/>
                <a:gd name="connsiteY1265" fmla="*/ 1449977 h 1763485"/>
                <a:gd name="connsiteX1266" fmla="*/ 2032090 w 2819943"/>
                <a:gd name="connsiteY1266" fmla="*/ 1452426 h 1763485"/>
                <a:gd name="connsiteX1267" fmla="*/ 2030458 w 2819943"/>
                <a:gd name="connsiteY1267" fmla="*/ 1453243 h 1763485"/>
                <a:gd name="connsiteX1268" fmla="*/ 2029641 w 2819943"/>
                <a:gd name="connsiteY1268" fmla="*/ 1453243 h 1763485"/>
                <a:gd name="connsiteX1269" fmla="*/ 2028825 w 2819943"/>
                <a:gd name="connsiteY1269" fmla="*/ 1453243 h 1763485"/>
                <a:gd name="connsiteX1270" fmla="*/ 2026376 w 2819943"/>
                <a:gd name="connsiteY1270" fmla="*/ 1450794 h 1763485"/>
                <a:gd name="connsiteX1271" fmla="*/ 2025559 w 2819943"/>
                <a:gd name="connsiteY1271" fmla="*/ 1450794 h 1763485"/>
                <a:gd name="connsiteX1272" fmla="*/ 2022294 w 2819943"/>
                <a:gd name="connsiteY1272" fmla="*/ 1451610 h 1763485"/>
                <a:gd name="connsiteX1273" fmla="*/ 2020661 w 2819943"/>
                <a:gd name="connsiteY1273" fmla="*/ 1453243 h 1763485"/>
                <a:gd name="connsiteX1274" fmla="*/ 2019844 w 2819943"/>
                <a:gd name="connsiteY1274" fmla="*/ 1454876 h 1763485"/>
                <a:gd name="connsiteX1275" fmla="*/ 2019844 w 2819943"/>
                <a:gd name="connsiteY1275" fmla="*/ 1460591 h 1763485"/>
                <a:gd name="connsiteX1276" fmla="*/ 2020661 w 2819943"/>
                <a:gd name="connsiteY1276" fmla="*/ 1463040 h 1763485"/>
                <a:gd name="connsiteX1277" fmla="*/ 2020661 w 2819943"/>
                <a:gd name="connsiteY1277" fmla="*/ 1469571 h 1763485"/>
                <a:gd name="connsiteX1278" fmla="*/ 2019844 w 2819943"/>
                <a:gd name="connsiteY1278" fmla="*/ 1476103 h 1763485"/>
                <a:gd name="connsiteX1279" fmla="*/ 2019028 w 2819943"/>
                <a:gd name="connsiteY1279" fmla="*/ 1478552 h 1763485"/>
                <a:gd name="connsiteX1280" fmla="*/ 2018212 w 2819943"/>
                <a:gd name="connsiteY1280" fmla="*/ 1481001 h 1763485"/>
                <a:gd name="connsiteX1281" fmla="*/ 2018212 w 2819943"/>
                <a:gd name="connsiteY1281" fmla="*/ 1483451 h 1763485"/>
                <a:gd name="connsiteX1282" fmla="*/ 2018212 w 2819943"/>
                <a:gd name="connsiteY1282" fmla="*/ 1492431 h 1763485"/>
                <a:gd name="connsiteX1283" fmla="*/ 2019028 w 2819943"/>
                <a:gd name="connsiteY1283" fmla="*/ 1494881 h 1763485"/>
                <a:gd name="connsiteX1284" fmla="*/ 2020661 w 2819943"/>
                <a:gd name="connsiteY1284" fmla="*/ 1496514 h 1763485"/>
                <a:gd name="connsiteX1285" fmla="*/ 2019844 w 2819943"/>
                <a:gd name="connsiteY1285" fmla="*/ 1497330 h 1763485"/>
                <a:gd name="connsiteX1286" fmla="*/ 2019028 w 2819943"/>
                <a:gd name="connsiteY1286" fmla="*/ 1498146 h 1763485"/>
                <a:gd name="connsiteX1287" fmla="*/ 2019844 w 2819943"/>
                <a:gd name="connsiteY1287" fmla="*/ 1499779 h 1763485"/>
                <a:gd name="connsiteX1288" fmla="*/ 2021477 w 2819943"/>
                <a:gd name="connsiteY1288" fmla="*/ 1501412 h 1763485"/>
                <a:gd name="connsiteX1289" fmla="*/ 2023926 w 2819943"/>
                <a:gd name="connsiteY1289" fmla="*/ 1504678 h 1763485"/>
                <a:gd name="connsiteX1290" fmla="*/ 2025559 w 2819943"/>
                <a:gd name="connsiteY1290" fmla="*/ 1507127 h 1763485"/>
                <a:gd name="connsiteX1291" fmla="*/ 2027192 w 2819943"/>
                <a:gd name="connsiteY1291" fmla="*/ 1512842 h 1763485"/>
                <a:gd name="connsiteX1292" fmla="*/ 2027192 w 2819943"/>
                <a:gd name="connsiteY1292" fmla="*/ 1518557 h 1763485"/>
                <a:gd name="connsiteX1293" fmla="*/ 2026376 w 2819943"/>
                <a:gd name="connsiteY1293" fmla="*/ 1521006 h 1763485"/>
                <a:gd name="connsiteX1294" fmla="*/ 2025559 w 2819943"/>
                <a:gd name="connsiteY1294" fmla="*/ 1524272 h 1763485"/>
                <a:gd name="connsiteX1295" fmla="*/ 2024743 w 2819943"/>
                <a:gd name="connsiteY1295" fmla="*/ 1528354 h 1763485"/>
                <a:gd name="connsiteX1296" fmla="*/ 2024743 w 2819943"/>
                <a:gd name="connsiteY1296" fmla="*/ 1531620 h 1763485"/>
                <a:gd name="connsiteX1297" fmla="*/ 2025559 w 2819943"/>
                <a:gd name="connsiteY1297" fmla="*/ 1536519 h 1763485"/>
                <a:gd name="connsiteX1298" fmla="*/ 2025559 w 2819943"/>
                <a:gd name="connsiteY1298" fmla="*/ 1538968 h 1763485"/>
                <a:gd name="connsiteX1299" fmla="*/ 2025559 w 2819943"/>
                <a:gd name="connsiteY1299" fmla="*/ 1555296 h 1763485"/>
                <a:gd name="connsiteX1300" fmla="*/ 2024743 w 2819943"/>
                <a:gd name="connsiteY1300" fmla="*/ 1558562 h 1763485"/>
                <a:gd name="connsiteX1301" fmla="*/ 2023926 w 2819943"/>
                <a:gd name="connsiteY1301" fmla="*/ 1561828 h 1763485"/>
                <a:gd name="connsiteX1302" fmla="*/ 2023110 w 2819943"/>
                <a:gd name="connsiteY1302" fmla="*/ 1567543 h 1763485"/>
                <a:gd name="connsiteX1303" fmla="*/ 2022294 w 2819943"/>
                <a:gd name="connsiteY1303" fmla="*/ 1569992 h 1763485"/>
                <a:gd name="connsiteX1304" fmla="*/ 2020661 w 2819943"/>
                <a:gd name="connsiteY1304" fmla="*/ 1575707 h 1763485"/>
                <a:gd name="connsiteX1305" fmla="*/ 2020661 w 2819943"/>
                <a:gd name="connsiteY1305" fmla="*/ 1576524 h 1763485"/>
                <a:gd name="connsiteX1306" fmla="*/ 2020661 w 2819943"/>
                <a:gd name="connsiteY1306" fmla="*/ 1577340 h 1763485"/>
                <a:gd name="connsiteX1307" fmla="*/ 2023110 w 2819943"/>
                <a:gd name="connsiteY1307" fmla="*/ 1581422 h 1763485"/>
                <a:gd name="connsiteX1308" fmla="*/ 2024743 w 2819943"/>
                <a:gd name="connsiteY1308" fmla="*/ 1586321 h 1763485"/>
                <a:gd name="connsiteX1309" fmla="*/ 2025559 w 2819943"/>
                <a:gd name="connsiteY1309" fmla="*/ 1592852 h 1763485"/>
                <a:gd name="connsiteX1310" fmla="*/ 2024743 w 2819943"/>
                <a:gd name="connsiteY1310" fmla="*/ 1595301 h 1763485"/>
                <a:gd name="connsiteX1311" fmla="*/ 2023926 w 2819943"/>
                <a:gd name="connsiteY1311" fmla="*/ 1597751 h 1763485"/>
                <a:gd name="connsiteX1312" fmla="*/ 2023110 w 2819943"/>
                <a:gd name="connsiteY1312" fmla="*/ 1600200 h 1763485"/>
                <a:gd name="connsiteX1313" fmla="*/ 2022294 w 2819943"/>
                <a:gd name="connsiteY1313" fmla="*/ 1602649 h 1763485"/>
                <a:gd name="connsiteX1314" fmla="*/ 2022294 w 2819943"/>
                <a:gd name="connsiteY1314" fmla="*/ 1603466 h 1763485"/>
                <a:gd name="connsiteX1315" fmla="*/ 2022294 w 2819943"/>
                <a:gd name="connsiteY1315" fmla="*/ 1608364 h 1763485"/>
                <a:gd name="connsiteX1316" fmla="*/ 2023110 w 2819943"/>
                <a:gd name="connsiteY1316" fmla="*/ 1610814 h 1763485"/>
                <a:gd name="connsiteX1317" fmla="*/ 2023110 w 2819943"/>
                <a:gd name="connsiteY1317" fmla="*/ 1613263 h 1763485"/>
                <a:gd name="connsiteX1318" fmla="*/ 2022294 w 2819943"/>
                <a:gd name="connsiteY1318" fmla="*/ 1615712 h 1763485"/>
                <a:gd name="connsiteX1319" fmla="*/ 2019844 w 2819943"/>
                <a:gd name="connsiteY1319" fmla="*/ 1623876 h 1763485"/>
                <a:gd name="connsiteX1320" fmla="*/ 2019028 w 2819943"/>
                <a:gd name="connsiteY1320" fmla="*/ 1629591 h 1763485"/>
                <a:gd name="connsiteX1321" fmla="*/ 2020661 w 2819943"/>
                <a:gd name="connsiteY1321" fmla="*/ 1636123 h 1763485"/>
                <a:gd name="connsiteX1322" fmla="*/ 2020661 w 2819943"/>
                <a:gd name="connsiteY1322" fmla="*/ 1637756 h 1763485"/>
                <a:gd name="connsiteX1323" fmla="*/ 2021477 w 2819943"/>
                <a:gd name="connsiteY1323" fmla="*/ 1639389 h 1763485"/>
                <a:gd name="connsiteX1324" fmla="*/ 2022294 w 2819943"/>
                <a:gd name="connsiteY1324" fmla="*/ 1641021 h 1763485"/>
                <a:gd name="connsiteX1325" fmla="*/ 2023110 w 2819943"/>
                <a:gd name="connsiteY1325" fmla="*/ 1641838 h 1763485"/>
                <a:gd name="connsiteX1326" fmla="*/ 2023926 w 2819943"/>
                <a:gd name="connsiteY1326" fmla="*/ 1640205 h 1763485"/>
                <a:gd name="connsiteX1327" fmla="*/ 2024743 w 2819943"/>
                <a:gd name="connsiteY1327" fmla="*/ 1637756 h 1763485"/>
                <a:gd name="connsiteX1328" fmla="*/ 2026376 w 2819943"/>
                <a:gd name="connsiteY1328" fmla="*/ 1631224 h 1763485"/>
                <a:gd name="connsiteX1329" fmla="*/ 2027192 w 2819943"/>
                <a:gd name="connsiteY1329" fmla="*/ 1628775 h 1763485"/>
                <a:gd name="connsiteX1330" fmla="*/ 2028008 w 2819943"/>
                <a:gd name="connsiteY1330" fmla="*/ 1626326 h 1763485"/>
                <a:gd name="connsiteX1331" fmla="*/ 2028825 w 2819943"/>
                <a:gd name="connsiteY1331" fmla="*/ 1623876 h 1763485"/>
                <a:gd name="connsiteX1332" fmla="*/ 2030458 w 2819943"/>
                <a:gd name="connsiteY1332" fmla="*/ 1622244 h 1763485"/>
                <a:gd name="connsiteX1333" fmla="*/ 2031274 w 2819943"/>
                <a:gd name="connsiteY1333" fmla="*/ 1622244 h 1763485"/>
                <a:gd name="connsiteX1334" fmla="*/ 2032090 w 2819943"/>
                <a:gd name="connsiteY1334" fmla="*/ 1622244 h 1763485"/>
                <a:gd name="connsiteX1335" fmla="*/ 2032907 w 2819943"/>
                <a:gd name="connsiteY1335" fmla="*/ 1623060 h 1763485"/>
                <a:gd name="connsiteX1336" fmla="*/ 2033723 w 2819943"/>
                <a:gd name="connsiteY1336" fmla="*/ 1623876 h 1763485"/>
                <a:gd name="connsiteX1337" fmla="*/ 2034540 w 2819943"/>
                <a:gd name="connsiteY1337" fmla="*/ 1623876 h 1763485"/>
                <a:gd name="connsiteX1338" fmla="*/ 2037806 w 2819943"/>
                <a:gd name="connsiteY1338" fmla="*/ 1623876 h 1763485"/>
                <a:gd name="connsiteX1339" fmla="*/ 2041888 w 2819943"/>
                <a:gd name="connsiteY1339" fmla="*/ 1624693 h 1763485"/>
                <a:gd name="connsiteX1340" fmla="*/ 2042704 w 2819943"/>
                <a:gd name="connsiteY1340" fmla="*/ 1626326 h 1763485"/>
                <a:gd name="connsiteX1341" fmla="*/ 2042704 w 2819943"/>
                <a:gd name="connsiteY1341" fmla="*/ 1628775 h 1763485"/>
                <a:gd name="connsiteX1342" fmla="*/ 2043521 w 2819943"/>
                <a:gd name="connsiteY1342" fmla="*/ 1632041 h 1763485"/>
                <a:gd name="connsiteX1343" fmla="*/ 2043521 w 2819943"/>
                <a:gd name="connsiteY1343" fmla="*/ 1636939 h 1763485"/>
                <a:gd name="connsiteX1344" fmla="*/ 2044337 w 2819943"/>
                <a:gd name="connsiteY1344" fmla="*/ 1636123 h 1763485"/>
                <a:gd name="connsiteX1345" fmla="*/ 2044337 w 2819943"/>
                <a:gd name="connsiteY1345" fmla="*/ 1635306 h 1763485"/>
                <a:gd name="connsiteX1346" fmla="*/ 2044337 w 2819943"/>
                <a:gd name="connsiteY1346" fmla="*/ 1633674 h 1763485"/>
                <a:gd name="connsiteX1347" fmla="*/ 2044337 w 2819943"/>
                <a:gd name="connsiteY1347" fmla="*/ 1632041 h 1763485"/>
                <a:gd name="connsiteX1348" fmla="*/ 2045154 w 2819943"/>
                <a:gd name="connsiteY1348" fmla="*/ 1628775 h 1763485"/>
                <a:gd name="connsiteX1349" fmla="*/ 2045154 w 2819943"/>
                <a:gd name="connsiteY1349" fmla="*/ 1627959 h 1763485"/>
                <a:gd name="connsiteX1350" fmla="*/ 2044337 w 2819943"/>
                <a:gd name="connsiteY1350" fmla="*/ 1623876 h 1763485"/>
                <a:gd name="connsiteX1351" fmla="*/ 2043521 w 2819943"/>
                <a:gd name="connsiteY1351" fmla="*/ 1619794 h 1763485"/>
                <a:gd name="connsiteX1352" fmla="*/ 2042704 w 2819943"/>
                <a:gd name="connsiteY1352" fmla="*/ 1618978 h 1763485"/>
                <a:gd name="connsiteX1353" fmla="*/ 2041888 w 2819943"/>
                <a:gd name="connsiteY1353" fmla="*/ 1618978 h 1763485"/>
                <a:gd name="connsiteX1354" fmla="*/ 2041071 w 2819943"/>
                <a:gd name="connsiteY1354" fmla="*/ 1618978 h 1763485"/>
                <a:gd name="connsiteX1355" fmla="*/ 2039439 w 2819943"/>
                <a:gd name="connsiteY1355" fmla="*/ 1618978 h 1763485"/>
                <a:gd name="connsiteX1356" fmla="*/ 2038622 w 2819943"/>
                <a:gd name="connsiteY1356" fmla="*/ 1618161 h 1763485"/>
                <a:gd name="connsiteX1357" fmla="*/ 2036989 w 2819943"/>
                <a:gd name="connsiteY1357" fmla="*/ 1614079 h 1763485"/>
                <a:gd name="connsiteX1358" fmla="*/ 2035356 w 2819943"/>
                <a:gd name="connsiteY1358" fmla="*/ 1608364 h 1763485"/>
                <a:gd name="connsiteX1359" fmla="*/ 2034540 w 2819943"/>
                <a:gd name="connsiteY1359" fmla="*/ 1605915 h 1763485"/>
                <a:gd name="connsiteX1360" fmla="*/ 2033723 w 2819943"/>
                <a:gd name="connsiteY1360" fmla="*/ 1605099 h 1763485"/>
                <a:gd name="connsiteX1361" fmla="*/ 2032907 w 2819943"/>
                <a:gd name="connsiteY1361" fmla="*/ 1604282 h 1763485"/>
                <a:gd name="connsiteX1362" fmla="*/ 2032090 w 2819943"/>
                <a:gd name="connsiteY1362" fmla="*/ 1603466 h 1763485"/>
                <a:gd name="connsiteX1363" fmla="*/ 2031274 w 2819943"/>
                <a:gd name="connsiteY1363" fmla="*/ 1602649 h 1763485"/>
                <a:gd name="connsiteX1364" fmla="*/ 2029641 w 2819943"/>
                <a:gd name="connsiteY1364" fmla="*/ 1600200 h 1763485"/>
                <a:gd name="connsiteX1365" fmla="*/ 2028008 w 2819943"/>
                <a:gd name="connsiteY1365" fmla="*/ 1596934 h 1763485"/>
                <a:gd name="connsiteX1366" fmla="*/ 2028008 w 2819943"/>
                <a:gd name="connsiteY1366" fmla="*/ 1595301 h 1763485"/>
                <a:gd name="connsiteX1367" fmla="*/ 2028008 w 2819943"/>
                <a:gd name="connsiteY1367" fmla="*/ 1592036 h 1763485"/>
                <a:gd name="connsiteX1368" fmla="*/ 2028825 w 2819943"/>
                <a:gd name="connsiteY1368" fmla="*/ 1587137 h 1763485"/>
                <a:gd name="connsiteX1369" fmla="*/ 2030458 w 2819943"/>
                <a:gd name="connsiteY1369" fmla="*/ 1583055 h 1763485"/>
                <a:gd name="connsiteX1370" fmla="*/ 2035356 w 2819943"/>
                <a:gd name="connsiteY1370" fmla="*/ 1566726 h 1763485"/>
                <a:gd name="connsiteX1371" fmla="*/ 2036173 w 2819943"/>
                <a:gd name="connsiteY1371" fmla="*/ 1561828 h 1763485"/>
                <a:gd name="connsiteX1372" fmla="*/ 2037806 w 2819943"/>
                <a:gd name="connsiteY1372" fmla="*/ 1559379 h 1763485"/>
                <a:gd name="connsiteX1373" fmla="*/ 2040255 w 2819943"/>
                <a:gd name="connsiteY1373" fmla="*/ 1557746 h 1763485"/>
                <a:gd name="connsiteX1374" fmla="*/ 2042704 w 2819943"/>
                <a:gd name="connsiteY1374" fmla="*/ 1556929 h 1763485"/>
                <a:gd name="connsiteX1375" fmla="*/ 2048419 w 2819943"/>
                <a:gd name="connsiteY1375" fmla="*/ 1556113 h 1763485"/>
                <a:gd name="connsiteX1376" fmla="*/ 2050052 w 2819943"/>
                <a:gd name="connsiteY1376" fmla="*/ 1556113 h 1763485"/>
                <a:gd name="connsiteX1377" fmla="*/ 2052501 w 2819943"/>
                <a:gd name="connsiteY1377" fmla="*/ 1556929 h 1763485"/>
                <a:gd name="connsiteX1378" fmla="*/ 2054134 w 2819943"/>
                <a:gd name="connsiteY1378" fmla="*/ 1557746 h 1763485"/>
                <a:gd name="connsiteX1379" fmla="*/ 2055767 w 2819943"/>
                <a:gd name="connsiteY1379" fmla="*/ 1558562 h 1763485"/>
                <a:gd name="connsiteX1380" fmla="*/ 2058216 w 2819943"/>
                <a:gd name="connsiteY1380" fmla="*/ 1561828 h 1763485"/>
                <a:gd name="connsiteX1381" fmla="*/ 2060665 w 2819943"/>
                <a:gd name="connsiteY1381" fmla="*/ 1564277 h 1763485"/>
                <a:gd name="connsiteX1382" fmla="*/ 2063115 w 2819943"/>
                <a:gd name="connsiteY1382" fmla="*/ 1566726 h 1763485"/>
                <a:gd name="connsiteX1383" fmla="*/ 2064748 w 2819943"/>
                <a:gd name="connsiteY1383" fmla="*/ 1568359 h 1763485"/>
                <a:gd name="connsiteX1384" fmla="*/ 2065564 w 2819943"/>
                <a:gd name="connsiteY1384" fmla="*/ 1571625 h 1763485"/>
                <a:gd name="connsiteX1385" fmla="*/ 2066381 w 2819943"/>
                <a:gd name="connsiteY1385" fmla="*/ 1572441 h 1763485"/>
                <a:gd name="connsiteX1386" fmla="*/ 2066381 w 2819943"/>
                <a:gd name="connsiteY1386" fmla="*/ 1568359 h 1763485"/>
                <a:gd name="connsiteX1387" fmla="*/ 2067197 w 2819943"/>
                <a:gd name="connsiteY1387" fmla="*/ 1572441 h 1763485"/>
                <a:gd name="connsiteX1388" fmla="*/ 1075237 w 2819943"/>
                <a:gd name="connsiteY1388" fmla="*/ 619669 h 1763485"/>
                <a:gd name="connsiteX1389" fmla="*/ 1076053 w 2819943"/>
                <a:gd name="connsiteY1389" fmla="*/ 616404 h 1763485"/>
                <a:gd name="connsiteX1390" fmla="*/ 1077686 w 2819943"/>
                <a:gd name="connsiteY1390" fmla="*/ 613138 h 1763485"/>
                <a:gd name="connsiteX1391" fmla="*/ 1074420 w 2819943"/>
                <a:gd name="connsiteY1391" fmla="*/ 613138 h 1763485"/>
                <a:gd name="connsiteX1392" fmla="*/ 1071971 w 2819943"/>
                <a:gd name="connsiteY1392" fmla="*/ 614771 h 1763485"/>
                <a:gd name="connsiteX1393" fmla="*/ 1069521 w 2819943"/>
                <a:gd name="connsiteY1393" fmla="*/ 617220 h 1763485"/>
                <a:gd name="connsiteX1394" fmla="*/ 1070338 w 2819943"/>
                <a:gd name="connsiteY1394" fmla="*/ 618853 h 1763485"/>
                <a:gd name="connsiteX1395" fmla="*/ 1075237 w 2819943"/>
                <a:gd name="connsiteY1395" fmla="*/ 619669 h 1763485"/>
                <a:gd name="connsiteX1396" fmla="*/ 1054009 w 2819943"/>
                <a:gd name="connsiteY1396" fmla="*/ 640896 h 1763485"/>
                <a:gd name="connsiteX1397" fmla="*/ 1054009 w 2819943"/>
                <a:gd name="connsiteY1397" fmla="*/ 640896 h 1763485"/>
                <a:gd name="connsiteX1398" fmla="*/ 1055642 w 2819943"/>
                <a:gd name="connsiteY1398" fmla="*/ 640080 h 1763485"/>
                <a:gd name="connsiteX1399" fmla="*/ 1056458 w 2819943"/>
                <a:gd name="connsiteY1399" fmla="*/ 638447 h 1763485"/>
                <a:gd name="connsiteX1400" fmla="*/ 1057275 w 2819943"/>
                <a:gd name="connsiteY1400" fmla="*/ 637631 h 1763485"/>
                <a:gd name="connsiteX1401" fmla="*/ 1055642 w 2819943"/>
                <a:gd name="connsiteY1401" fmla="*/ 635998 h 1763485"/>
                <a:gd name="connsiteX1402" fmla="*/ 1049927 w 2819943"/>
                <a:gd name="connsiteY1402" fmla="*/ 634365 h 1763485"/>
                <a:gd name="connsiteX1403" fmla="*/ 1045845 w 2819943"/>
                <a:gd name="connsiteY1403" fmla="*/ 635998 h 1763485"/>
                <a:gd name="connsiteX1404" fmla="*/ 1044212 w 2819943"/>
                <a:gd name="connsiteY1404" fmla="*/ 638447 h 1763485"/>
                <a:gd name="connsiteX1405" fmla="*/ 1049927 w 2819943"/>
                <a:gd name="connsiteY1405" fmla="*/ 639264 h 1763485"/>
                <a:gd name="connsiteX1406" fmla="*/ 1054009 w 2819943"/>
                <a:gd name="connsiteY1406" fmla="*/ 640896 h 1763485"/>
                <a:gd name="connsiteX1407" fmla="*/ 1189537 w 2819943"/>
                <a:gd name="connsiteY1407" fmla="*/ 169001 h 1763485"/>
                <a:gd name="connsiteX1408" fmla="*/ 1193619 w 2819943"/>
                <a:gd name="connsiteY1408" fmla="*/ 170634 h 1763485"/>
                <a:gd name="connsiteX1409" fmla="*/ 1196884 w 2819943"/>
                <a:gd name="connsiteY1409" fmla="*/ 173083 h 1763485"/>
                <a:gd name="connsiteX1410" fmla="*/ 1198517 w 2819943"/>
                <a:gd name="connsiteY1410" fmla="*/ 177165 h 1763485"/>
                <a:gd name="connsiteX1411" fmla="*/ 1211580 w 2819943"/>
                <a:gd name="connsiteY1411" fmla="*/ 184513 h 1763485"/>
                <a:gd name="connsiteX1412" fmla="*/ 1222194 w 2819943"/>
                <a:gd name="connsiteY1412" fmla="*/ 193494 h 1763485"/>
                <a:gd name="connsiteX1413" fmla="*/ 1225459 w 2819943"/>
                <a:gd name="connsiteY1413" fmla="*/ 193494 h 1763485"/>
                <a:gd name="connsiteX1414" fmla="*/ 1232807 w 2819943"/>
                <a:gd name="connsiteY1414" fmla="*/ 186962 h 1763485"/>
                <a:gd name="connsiteX1415" fmla="*/ 1236889 w 2819943"/>
                <a:gd name="connsiteY1415" fmla="*/ 182064 h 1763485"/>
                <a:gd name="connsiteX1416" fmla="*/ 1238522 w 2819943"/>
                <a:gd name="connsiteY1416" fmla="*/ 182064 h 1763485"/>
                <a:gd name="connsiteX1417" fmla="*/ 1243421 w 2819943"/>
                <a:gd name="connsiteY1417" fmla="*/ 179614 h 1763485"/>
                <a:gd name="connsiteX1418" fmla="*/ 1258116 w 2819943"/>
                <a:gd name="connsiteY1418" fmla="*/ 177165 h 1763485"/>
                <a:gd name="connsiteX1419" fmla="*/ 1280160 w 2819943"/>
                <a:gd name="connsiteY1419" fmla="*/ 170634 h 1763485"/>
                <a:gd name="connsiteX1420" fmla="*/ 1281793 w 2819943"/>
                <a:gd name="connsiteY1420" fmla="*/ 167368 h 1763485"/>
                <a:gd name="connsiteX1421" fmla="*/ 1283426 w 2819943"/>
                <a:gd name="connsiteY1421" fmla="*/ 162469 h 1763485"/>
                <a:gd name="connsiteX1422" fmla="*/ 1280976 w 2819943"/>
                <a:gd name="connsiteY1422" fmla="*/ 160836 h 1763485"/>
                <a:gd name="connsiteX1423" fmla="*/ 1280160 w 2819943"/>
                <a:gd name="connsiteY1423" fmla="*/ 159204 h 1763485"/>
                <a:gd name="connsiteX1424" fmla="*/ 1277711 w 2819943"/>
                <a:gd name="connsiteY1424" fmla="*/ 146141 h 1763485"/>
                <a:gd name="connsiteX1425" fmla="*/ 1276894 w 2819943"/>
                <a:gd name="connsiteY1425" fmla="*/ 143691 h 1763485"/>
                <a:gd name="connsiteX1426" fmla="*/ 1276078 w 2819943"/>
                <a:gd name="connsiteY1426" fmla="*/ 142059 h 1763485"/>
                <a:gd name="connsiteX1427" fmla="*/ 1277711 w 2819943"/>
                <a:gd name="connsiteY1427" fmla="*/ 133894 h 1763485"/>
                <a:gd name="connsiteX1428" fmla="*/ 1279344 w 2819943"/>
                <a:gd name="connsiteY1428" fmla="*/ 129812 h 1763485"/>
                <a:gd name="connsiteX1429" fmla="*/ 1286691 w 2819943"/>
                <a:gd name="connsiteY1429" fmla="*/ 127363 h 1763485"/>
                <a:gd name="connsiteX1430" fmla="*/ 1288324 w 2819943"/>
                <a:gd name="connsiteY1430" fmla="*/ 124914 h 1763485"/>
                <a:gd name="connsiteX1431" fmla="*/ 1289957 w 2819943"/>
                <a:gd name="connsiteY1431" fmla="*/ 124914 h 1763485"/>
                <a:gd name="connsiteX1432" fmla="*/ 1289957 w 2819943"/>
                <a:gd name="connsiteY1432" fmla="*/ 118382 h 1763485"/>
                <a:gd name="connsiteX1433" fmla="*/ 1289140 w 2819943"/>
                <a:gd name="connsiteY1433" fmla="*/ 115116 h 1763485"/>
                <a:gd name="connsiteX1434" fmla="*/ 1286691 w 2819943"/>
                <a:gd name="connsiteY1434" fmla="*/ 111851 h 1763485"/>
                <a:gd name="connsiteX1435" fmla="*/ 1281793 w 2819943"/>
                <a:gd name="connsiteY1435" fmla="*/ 110218 h 1763485"/>
                <a:gd name="connsiteX1436" fmla="*/ 1271179 w 2819943"/>
                <a:gd name="connsiteY1436" fmla="*/ 97971 h 1763485"/>
                <a:gd name="connsiteX1437" fmla="*/ 1270363 w 2819943"/>
                <a:gd name="connsiteY1437" fmla="*/ 93889 h 1763485"/>
                <a:gd name="connsiteX1438" fmla="*/ 1267914 w 2819943"/>
                <a:gd name="connsiteY1438" fmla="*/ 89807 h 1763485"/>
                <a:gd name="connsiteX1439" fmla="*/ 1267097 w 2819943"/>
                <a:gd name="connsiteY1439" fmla="*/ 84909 h 1763485"/>
                <a:gd name="connsiteX1440" fmla="*/ 1266281 w 2819943"/>
                <a:gd name="connsiteY1440" fmla="*/ 82459 h 1763485"/>
                <a:gd name="connsiteX1441" fmla="*/ 1261382 w 2819943"/>
                <a:gd name="connsiteY1441" fmla="*/ 73479 h 1763485"/>
                <a:gd name="connsiteX1442" fmla="*/ 1259749 w 2819943"/>
                <a:gd name="connsiteY1442" fmla="*/ 72662 h 1763485"/>
                <a:gd name="connsiteX1443" fmla="*/ 1258116 w 2819943"/>
                <a:gd name="connsiteY1443" fmla="*/ 71029 h 1763485"/>
                <a:gd name="connsiteX1444" fmla="*/ 1256483 w 2819943"/>
                <a:gd name="connsiteY1444" fmla="*/ 65314 h 1763485"/>
                <a:gd name="connsiteX1445" fmla="*/ 1254851 w 2819943"/>
                <a:gd name="connsiteY1445" fmla="*/ 62865 h 1763485"/>
                <a:gd name="connsiteX1446" fmla="*/ 1244237 w 2819943"/>
                <a:gd name="connsiteY1446" fmla="*/ 63681 h 1763485"/>
                <a:gd name="connsiteX1447" fmla="*/ 1242604 w 2819943"/>
                <a:gd name="connsiteY1447" fmla="*/ 72662 h 1763485"/>
                <a:gd name="connsiteX1448" fmla="*/ 1238522 w 2819943"/>
                <a:gd name="connsiteY1448" fmla="*/ 77561 h 1763485"/>
                <a:gd name="connsiteX1449" fmla="*/ 1234440 w 2819943"/>
                <a:gd name="connsiteY1449" fmla="*/ 80010 h 1763485"/>
                <a:gd name="connsiteX1450" fmla="*/ 1230358 w 2819943"/>
                <a:gd name="connsiteY1450" fmla="*/ 80826 h 1763485"/>
                <a:gd name="connsiteX1451" fmla="*/ 1226276 w 2819943"/>
                <a:gd name="connsiteY1451" fmla="*/ 82459 h 1763485"/>
                <a:gd name="connsiteX1452" fmla="*/ 1222194 w 2819943"/>
                <a:gd name="connsiteY1452" fmla="*/ 85725 h 1763485"/>
                <a:gd name="connsiteX1453" fmla="*/ 1218112 w 2819943"/>
                <a:gd name="connsiteY1453" fmla="*/ 88174 h 1763485"/>
                <a:gd name="connsiteX1454" fmla="*/ 1215662 w 2819943"/>
                <a:gd name="connsiteY1454" fmla="*/ 88174 h 1763485"/>
                <a:gd name="connsiteX1455" fmla="*/ 1213213 w 2819943"/>
                <a:gd name="connsiteY1455" fmla="*/ 88991 h 1763485"/>
                <a:gd name="connsiteX1456" fmla="*/ 1208314 w 2819943"/>
                <a:gd name="connsiteY1456" fmla="*/ 93889 h 1763485"/>
                <a:gd name="connsiteX1457" fmla="*/ 1205865 w 2819943"/>
                <a:gd name="connsiteY1457" fmla="*/ 100421 h 1763485"/>
                <a:gd name="connsiteX1458" fmla="*/ 1202599 w 2819943"/>
                <a:gd name="connsiteY1458" fmla="*/ 103686 h 1763485"/>
                <a:gd name="connsiteX1459" fmla="*/ 1201783 w 2819943"/>
                <a:gd name="connsiteY1459" fmla="*/ 106136 h 1763485"/>
                <a:gd name="connsiteX1460" fmla="*/ 1200150 w 2819943"/>
                <a:gd name="connsiteY1460" fmla="*/ 112667 h 1763485"/>
                <a:gd name="connsiteX1461" fmla="*/ 1200150 w 2819943"/>
                <a:gd name="connsiteY1461" fmla="*/ 115933 h 1763485"/>
                <a:gd name="connsiteX1462" fmla="*/ 1203415 w 2819943"/>
                <a:gd name="connsiteY1462" fmla="*/ 117566 h 1763485"/>
                <a:gd name="connsiteX1463" fmla="*/ 1211580 w 2819943"/>
                <a:gd name="connsiteY1463" fmla="*/ 115116 h 1763485"/>
                <a:gd name="connsiteX1464" fmla="*/ 1206681 w 2819943"/>
                <a:gd name="connsiteY1464" fmla="*/ 124097 h 1763485"/>
                <a:gd name="connsiteX1465" fmla="*/ 1204232 w 2819943"/>
                <a:gd name="connsiteY1465" fmla="*/ 133078 h 1763485"/>
                <a:gd name="connsiteX1466" fmla="*/ 1200150 w 2819943"/>
                <a:gd name="connsiteY1466" fmla="*/ 142059 h 1763485"/>
                <a:gd name="connsiteX1467" fmla="*/ 1194435 w 2819943"/>
                <a:gd name="connsiteY1467" fmla="*/ 145324 h 1763485"/>
                <a:gd name="connsiteX1468" fmla="*/ 1188720 w 2819943"/>
                <a:gd name="connsiteY1468" fmla="*/ 147774 h 1763485"/>
                <a:gd name="connsiteX1469" fmla="*/ 1185454 w 2819943"/>
                <a:gd name="connsiteY1469" fmla="*/ 153489 h 1763485"/>
                <a:gd name="connsiteX1470" fmla="*/ 1183005 w 2819943"/>
                <a:gd name="connsiteY1470" fmla="*/ 159204 h 1763485"/>
                <a:gd name="connsiteX1471" fmla="*/ 1189537 w 2819943"/>
                <a:gd name="connsiteY1471" fmla="*/ 169001 h 1763485"/>
                <a:gd name="connsiteX1472" fmla="*/ 1434465 w 2819943"/>
                <a:gd name="connsiteY1472" fmla="*/ 357596 h 1763485"/>
                <a:gd name="connsiteX1473" fmla="*/ 1444262 w 2819943"/>
                <a:gd name="connsiteY1473" fmla="*/ 360861 h 1763485"/>
                <a:gd name="connsiteX1474" fmla="*/ 1449977 w 2819943"/>
                <a:gd name="connsiteY1474" fmla="*/ 360861 h 1763485"/>
                <a:gd name="connsiteX1475" fmla="*/ 1452426 w 2819943"/>
                <a:gd name="connsiteY1475" fmla="*/ 364127 h 1763485"/>
                <a:gd name="connsiteX1476" fmla="*/ 1454876 w 2819943"/>
                <a:gd name="connsiteY1476" fmla="*/ 362494 h 1763485"/>
                <a:gd name="connsiteX1477" fmla="*/ 1456508 w 2819943"/>
                <a:gd name="connsiteY1477" fmla="*/ 358412 h 1763485"/>
                <a:gd name="connsiteX1478" fmla="*/ 1454876 w 2819943"/>
                <a:gd name="connsiteY1478" fmla="*/ 354330 h 1763485"/>
                <a:gd name="connsiteX1479" fmla="*/ 1454059 w 2819943"/>
                <a:gd name="connsiteY1479" fmla="*/ 354330 h 1763485"/>
                <a:gd name="connsiteX1480" fmla="*/ 1438547 w 2819943"/>
                <a:gd name="connsiteY1480" fmla="*/ 355963 h 1763485"/>
                <a:gd name="connsiteX1481" fmla="*/ 1434465 w 2819943"/>
                <a:gd name="connsiteY1481" fmla="*/ 357596 h 1763485"/>
                <a:gd name="connsiteX1482" fmla="*/ 1256483 w 2819943"/>
                <a:gd name="connsiteY1482" fmla="*/ 443321 h 1763485"/>
                <a:gd name="connsiteX1483" fmla="*/ 1258116 w 2819943"/>
                <a:gd name="connsiteY1483" fmla="*/ 445770 h 1763485"/>
                <a:gd name="connsiteX1484" fmla="*/ 1259749 w 2819943"/>
                <a:gd name="connsiteY1484" fmla="*/ 446586 h 1763485"/>
                <a:gd name="connsiteX1485" fmla="*/ 1263831 w 2819943"/>
                <a:gd name="connsiteY1485" fmla="*/ 444954 h 1763485"/>
                <a:gd name="connsiteX1486" fmla="*/ 1265464 w 2819943"/>
                <a:gd name="connsiteY1486" fmla="*/ 445770 h 1763485"/>
                <a:gd name="connsiteX1487" fmla="*/ 1266281 w 2819943"/>
                <a:gd name="connsiteY1487" fmla="*/ 444954 h 1763485"/>
                <a:gd name="connsiteX1488" fmla="*/ 1267097 w 2819943"/>
                <a:gd name="connsiteY1488" fmla="*/ 443321 h 1763485"/>
                <a:gd name="connsiteX1489" fmla="*/ 1269546 w 2819943"/>
                <a:gd name="connsiteY1489" fmla="*/ 440055 h 1763485"/>
                <a:gd name="connsiteX1490" fmla="*/ 1271996 w 2819943"/>
                <a:gd name="connsiteY1490" fmla="*/ 435973 h 1763485"/>
                <a:gd name="connsiteX1491" fmla="*/ 1271996 w 2819943"/>
                <a:gd name="connsiteY1491" fmla="*/ 434340 h 1763485"/>
                <a:gd name="connsiteX1492" fmla="*/ 1271179 w 2819943"/>
                <a:gd name="connsiteY1492" fmla="*/ 430258 h 1763485"/>
                <a:gd name="connsiteX1493" fmla="*/ 1259749 w 2819943"/>
                <a:gd name="connsiteY1493" fmla="*/ 438422 h 1763485"/>
                <a:gd name="connsiteX1494" fmla="*/ 1252401 w 2819943"/>
                <a:gd name="connsiteY1494" fmla="*/ 441688 h 1763485"/>
                <a:gd name="connsiteX1495" fmla="*/ 1249952 w 2819943"/>
                <a:gd name="connsiteY1495" fmla="*/ 444137 h 1763485"/>
                <a:gd name="connsiteX1496" fmla="*/ 1251585 w 2819943"/>
                <a:gd name="connsiteY1496" fmla="*/ 444954 h 1763485"/>
                <a:gd name="connsiteX1497" fmla="*/ 1256483 w 2819943"/>
                <a:gd name="connsiteY1497" fmla="*/ 443321 h 1763485"/>
                <a:gd name="connsiteX1498" fmla="*/ 1162594 w 2819943"/>
                <a:gd name="connsiteY1498" fmla="*/ 82459 h 1763485"/>
                <a:gd name="connsiteX1499" fmla="*/ 1183005 w 2819943"/>
                <a:gd name="connsiteY1499" fmla="*/ 87358 h 1763485"/>
                <a:gd name="connsiteX1500" fmla="*/ 1188720 w 2819943"/>
                <a:gd name="connsiteY1500" fmla="*/ 79194 h 1763485"/>
                <a:gd name="connsiteX1501" fmla="*/ 1187087 w 2819943"/>
                <a:gd name="connsiteY1501" fmla="*/ 74295 h 1763485"/>
                <a:gd name="connsiteX1502" fmla="*/ 1181372 w 2819943"/>
                <a:gd name="connsiteY1502" fmla="*/ 72662 h 1763485"/>
                <a:gd name="connsiteX1503" fmla="*/ 1164227 w 2819943"/>
                <a:gd name="connsiteY1503" fmla="*/ 71029 h 1763485"/>
                <a:gd name="connsiteX1504" fmla="*/ 1161778 w 2819943"/>
                <a:gd name="connsiteY1504" fmla="*/ 75928 h 1763485"/>
                <a:gd name="connsiteX1505" fmla="*/ 1161778 w 2819943"/>
                <a:gd name="connsiteY1505" fmla="*/ 78377 h 1763485"/>
                <a:gd name="connsiteX1506" fmla="*/ 1162594 w 2819943"/>
                <a:gd name="connsiteY1506" fmla="*/ 82459 h 1763485"/>
                <a:gd name="connsiteX1507" fmla="*/ 1922689 w 2819943"/>
                <a:gd name="connsiteY1507" fmla="*/ 555171 h 1763485"/>
                <a:gd name="connsiteX1508" fmla="*/ 1923506 w 2819943"/>
                <a:gd name="connsiteY1508" fmla="*/ 553539 h 1763485"/>
                <a:gd name="connsiteX1509" fmla="*/ 1922689 w 2819943"/>
                <a:gd name="connsiteY1509" fmla="*/ 550273 h 1763485"/>
                <a:gd name="connsiteX1510" fmla="*/ 1922689 w 2819943"/>
                <a:gd name="connsiteY1510" fmla="*/ 547824 h 1763485"/>
                <a:gd name="connsiteX1511" fmla="*/ 1925955 w 2819943"/>
                <a:gd name="connsiteY1511" fmla="*/ 542109 h 1763485"/>
                <a:gd name="connsiteX1512" fmla="*/ 1925139 w 2819943"/>
                <a:gd name="connsiteY1512" fmla="*/ 540476 h 1763485"/>
                <a:gd name="connsiteX1513" fmla="*/ 1921056 w 2819943"/>
                <a:gd name="connsiteY1513" fmla="*/ 535577 h 1763485"/>
                <a:gd name="connsiteX1514" fmla="*/ 1920240 w 2819943"/>
                <a:gd name="connsiteY1514" fmla="*/ 533128 h 1763485"/>
                <a:gd name="connsiteX1515" fmla="*/ 1919423 w 2819943"/>
                <a:gd name="connsiteY1515" fmla="*/ 528229 h 1763485"/>
                <a:gd name="connsiteX1516" fmla="*/ 1917790 w 2819943"/>
                <a:gd name="connsiteY1516" fmla="*/ 524964 h 1763485"/>
                <a:gd name="connsiteX1517" fmla="*/ 1916158 w 2819943"/>
                <a:gd name="connsiteY1517" fmla="*/ 530679 h 1763485"/>
                <a:gd name="connsiteX1518" fmla="*/ 1915341 w 2819943"/>
                <a:gd name="connsiteY1518" fmla="*/ 534761 h 1763485"/>
                <a:gd name="connsiteX1519" fmla="*/ 1915341 w 2819943"/>
                <a:gd name="connsiteY1519" fmla="*/ 539659 h 1763485"/>
                <a:gd name="connsiteX1520" fmla="*/ 1916158 w 2819943"/>
                <a:gd name="connsiteY1520" fmla="*/ 543741 h 1763485"/>
                <a:gd name="connsiteX1521" fmla="*/ 1915341 w 2819943"/>
                <a:gd name="connsiteY1521" fmla="*/ 549456 h 1763485"/>
                <a:gd name="connsiteX1522" fmla="*/ 1914525 w 2819943"/>
                <a:gd name="connsiteY1522" fmla="*/ 551906 h 1763485"/>
                <a:gd name="connsiteX1523" fmla="*/ 1914525 w 2819943"/>
                <a:gd name="connsiteY1523" fmla="*/ 556804 h 1763485"/>
                <a:gd name="connsiteX1524" fmla="*/ 1919423 w 2819943"/>
                <a:gd name="connsiteY1524" fmla="*/ 557621 h 1763485"/>
                <a:gd name="connsiteX1525" fmla="*/ 1922689 w 2819943"/>
                <a:gd name="connsiteY1525" fmla="*/ 555171 h 1763485"/>
                <a:gd name="connsiteX1526" fmla="*/ 1939834 w 2819943"/>
                <a:gd name="connsiteY1526" fmla="*/ 566601 h 1763485"/>
                <a:gd name="connsiteX1527" fmla="*/ 1943100 w 2819943"/>
                <a:gd name="connsiteY1527" fmla="*/ 573949 h 1763485"/>
                <a:gd name="connsiteX1528" fmla="*/ 1947182 w 2819943"/>
                <a:gd name="connsiteY1528" fmla="*/ 578031 h 1763485"/>
                <a:gd name="connsiteX1529" fmla="*/ 1948815 w 2819943"/>
                <a:gd name="connsiteY1529" fmla="*/ 578848 h 1763485"/>
                <a:gd name="connsiteX1530" fmla="*/ 1950448 w 2819943"/>
                <a:gd name="connsiteY1530" fmla="*/ 581297 h 1763485"/>
                <a:gd name="connsiteX1531" fmla="*/ 1954530 w 2819943"/>
                <a:gd name="connsiteY1531" fmla="*/ 590278 h 1763485"/>
                <a:gd name="connsiteX1532" fmla="*/ 1956163 w 2819943"/>
                <a:gd name="connsiteY1532" fmla="*/ 592727 h 1763485"/>
                <a:gd name="connsiteX1533" fmla="*/ 1957796 w 2819943"/>
                <a:gd name="connsiteY1533" fmla="*/ 594360 h 1763485"/>
                <a:gd name="connsiteX1534" fmla="*/ 1970858 w 2819943"/>
                <a:gd name="connsiteY1534" fmla="*/ 600075 h 1763485"/>
                <a:gd name="connsiteX1535" fmla="*/ 1972491 w 2819943"/>
                <a:gd name="connsiteY1535" fmla="*/ 601708 h 1763485"/>
                <a:gd name="connsiteX1536" fmla="*/ 1974124 w 2819943"/>
                <a:gd name="connsiteY1536" fmla="*/ 602524 h 1763485"/>
                <a:gd name="connsiteX1537" fmla="*/ 1975757 w 2819943"/>
                <a:gd name="connsiteY1537" fmla="*/ 602524 h 1763485"/>
                <a:gd name="connsiteX1538" fmla="*/ 1977390 w 2819943"/>
                <a:gd name="connsiteY1538" fmla="*/ 600891 h 1763485"/>
                <a:gd name="connsiteX1539" fmla="*/ 1979023 w 2819943"/>
                <a:gd name="connsiteY1539" fmla="*/ 596809 h 1763485"/>
                <a:gd name="connsiteX1540" fmla="*/ 1980656 w 2819943"/>
                <a:gd name="connsiteY1540" fmla="*/ 591094 h 1763485"/>
                <a:gd name="connsiteX1541" fmla="*/ 1981472 w 2819943"/>
                <a:gd name="connsiteY1541" fmla="*/ 587012 h 1763485"/>
                <a:gd name="connsiteX1542" fmla="*/ 1982289 w 2819943"/>
                <a:gd name="connsiteY1542" fmla="*/ 584563 h 1763485"/>
                <a:gd name="connsiteX1543" fmla="*/ 1983921 w 2819943"/>
                <a:gd name="connsiteY1543" fmla="*/ 583746 h 1763485"/>
                <a:gd name="connsiteX1544" fmla="*/ 1985554 w 2819943"/>
                <a:gd name="connsiteY1544" fmla="*/ 583746 h 1763485"/>
                <a:gd name="connsiteX1545" fmla="*/ 1989637 w 2819943"/>
                <a:gd name="connsiteY1545" fmla="*/ 587829 h 1763485"/>
                <a:gd name="connsiteX1546" fmla="*/ 1993719 w 2819943"/>
                <a:gd name="connsiteY1546" fmla="*/ 591094 h 1763485"/>
                <a:gd name="connsiteX1547" fmla="*/ 1996984 w 2819943"/>
                <a:gd name="connsiteY1547" fmla="*/ 590278 h 1763485"/>
                <a:gd name="connsiteX1548" fmla="*/ 2000250 w 2819943"/>
                <a:gd name="connsiteY1548" fmla="*/ 588645 h 1763485"/>
                <a:gd name="connsiteX1549" fmla="*/ 2010864 w 2819943"/>
                <a:gd name="connsiteY1549" fmla="*/ 586196 h 1763485"/>
                <a:gd name="connsiteX1550" fmla="*/ 2014129 w 2819943"/>
                <a:gd name="connsiteY1550" fmla="*/ 584563 h 1763485"/>
                <a:gd name="connsiteX1551" fmla="*/ 2017395 w 2819943"/>
                <a:gd name="connsiteY1551" fmla="*/ 582114 h 1763485"/>
                <a:gd name="connsiteX1552" fmla="*/ 2021477 w 2819943"/>
                <a:gd name="connsiteY1552" fmla="*/ 581297 h 1763485"/>
                <a:gd name="connsiteX1553" fmla="*/ 2023110 w 2819943"/>
                <a:gd name="connsiteY1553" fmla="*/ 583746 h 1763485"/>
                <a:gd name="connsiteX1554" fmla="*/ 2024743 w 2819943"/>
                <a:gd name="connsiteY1554" fmla="*/ 587012 h 1763485"/>
                <a:gd name="connsiteX1555" fmla="*/ 2026376 w 2819943"/>
                <a:gd name="connsiteY1555" fmla="*/ 590278 h 1763485"/>
                <a:gd name="connsiteX1556" fmla="*/ 2028008 w 2819943"/>
                <a:gd name="connsiteY1556" fmla="*/ 591911 h 1763485"/>
                <a:gd name="connsiteX1557" fmla="*/ 2029641 w 2819943"/>
                <a:gd name="connsiteY1557" fmla="*/ 592727 h 1763485"/>
                <a:gd name="connsiteX1558" fmla="*/ 2032090 w 2819943"/>
                <a:gd name="connsiteY1558" fmla="*/ 591911 h 1763485"/>
                <a:gd name="connsiteX1559" fmla="*/ 2034540 w 2819943"/>
                <a:gd name="connsiteY1559" fmla="*/ 590278 h 1763485"/>
                <a:gd name="connsiteX1560" fmla="*/ 2040255 w 2819943"/>
                <a:gd name="connsiteY1560" fmla="*/ 583746 h 1763485"/>
                <a:gd name="connsiteX1561" fmla="*/ 2036989 w 2819943"/>
                <a:gd name="connsiteY1561" fmla="*/ 578031 h 1763485"/>
                <a:gd name="connsiteX1562" fmla="*/ 2032907 w 2819943"/>
                <a:gd name="connsiteY1562" fmla="*/ 575582 h 1763485"/>
                <a:gd name="connsiteX1563" fmla="*/ 2031274 w 2819943"/>
                <a:gd name="connsiteY1563" fmla="*/ 573949 h 1763485"/>
                <a:gd name="connsiteX1564" fmla="*/ 2025559 w 2819943"/>
                <a:gd name="connsiteY1564" fmla="*/ 560070 h 1763485"/>
                <a:gd name="connsiteX1565" fmla="*/ 2024743 w 2819943"/>
                <a:gd name="connsiteY1565" fmla="*/ 556804 h 1763485"/>
                <a:gd name="connsiteX1566" fmla="*/ 2023926 w 2819943"/>
                <a:gd name="connsiteY1566" fmla="*/ 552722 h 1763485"/>
                <a:gd name="connsiteX1567" fmla="*/ 2023110 w 2819943"/>
                <a:gd name="connsiteY1567" fmla="*/ 539659 h 1763485"/>
                <a:gd name="connsiteX1568" fmla="*/ 2026376 w 2819943"/>
                <a:gd name="connsiteY1568" fmla="*/ 537210 h 1763485"/>
                <a:gd name="connsiteX1569" fmla="*/ 2030458 w 2819943"/>
                <a:gd name="connsiteY1569" fmla="*/ 535577 h 1763485"/>
                <a:gd name="connsiteX1570" fmla="*/ 2036989 w 2819943"/>
                <a:gd name="connsiteY1570" fmla="*/ 536394 h 1763485"/>
                <a:gd name="connsiteX1571" fmla="*/ 2037806 w 2819943"/>
                <a:gd name="connsiteY1571" fmla="*/ 539659 h 1763485"/>
                <a:gd name="connsiteX1572" fmla="*/ 2037806 w 2819943"/>
                <a:gd name="connsiteY1572" fmla="*/ 541292 h 1763485"/>
                <a:gd name="connsiteX1573" fmla="*/ 2036173 w 2819943"/>
                <a:gd name="connsiteY1573" fmla="*/ 545374 h 1763485"/>
                <a:gd name="connsiteX1574" fmla="*/ 2033723 w 2819943"/>
                <a:gd name="connsiteY1574" fmla="*/ 547007 h 1763485"/>
                <a:gd name="connsiteX1575" fmla="*/ 2032907 w 2819943"/>
                <a:gd name="connsiteY1575" fmla="*/ 553539 h 1763485"/>
                <a:gd name="connsiteX1576" fmla="*/ 2033723 w 2819943"/>
                <a:gd name="connsiteY1576" fmla="*/ 560886 h 1763485"/>
                <a:gd name="connsiteX1577" fmla="*/ 2035356 w 2819943"/>
                <a:gd name="connsiteY1577" fmla="*/ 565785 h 1763485"/>
                <a:gd name="connsiteX1578" fmla="*/ 2036989 w 2819943"/>
                <a:gd name="connsiteY1578" fmla="*/ 569051 h 1763485"/>
                <a:gd name="connsiteX1579" fmla="*/ 2041071 w 2819943"/>
                <a:gd name="connsiteY1579" fmla="*/ 575582 h 1763485"/>
                <a:gd name="connsiteX1580" fmla="*/ 2045154 w 2819943"/>
                <a:gd name="connsiteY1580" fmla="*/ 578031 h 1763485"/>
                <a:gd name="connsiteX1581" fmla="*/ 2049236 w 2819943"/>
                <a:gd name="connsiteY1581" fmla="*/ 578031 h 1763485"/>
                <a:gd name="connsiteX1582" fmla="*/ 2055767 w 2819943"/>
                <a:gd name="connsiteY1582" fmla="*/ 580481 h 1763485"/>
                <a:gd name="connsiteX1583" fmla="*/ 2059033 w 2819943"/>
                <a:gd name="connsiteY1583" fmla="*/ 579664 h 1763485"/>
                <a:gd name="connsiteX1584" fmla="*/ 2062298 w 2819943"/>
                <a:gd name="connsiteY1584" fmla="*/ 577215 h 1763485"/>
                <a:gd name="connsiteX1585" fmla="*/ 2070463 w 2819943"/>
                <a:gd name="connsiteY1585" fmla="*/ 566601 h 1763485"/>
                <a:gd name="connsiteX1586" fmla="*/ 2069646 w 2819943"/>
                <a:gd name="connsiteY1586" fmla="*/ 563336 h 1763485"/>
                <a:gd name="connsiteX1587" fmla="*/ 2068014 w 2819943"/>
                <a:gd name="connsiteY1587" fmla="*/ 560886 h 1763485"/>
                <a:gd name="connsiteX1588" fmla="*/ 2069646 w 2819943"/>
                <a:gd name="connsiteY1588" fmla="*/ 557621 h 1763485"/>
                <a:gd name="connsiteX1589" fmla="*/ 2072912 w 2819943"/>
                <a:gd name="connsiteY1589" fmla="*/ 552722 h 1763485"/>
                <a:gd name="connsiteX1590" fmla="*/ 2078627 w 2819943"/>
                <a:gd name="connsiteY1590" fmla="*/ 550273 h 1763485"/>
                <a:gd name="connsiteX1591" fmla="*/ 2077811 w 2819943"/>
                <a:gd name="connsiteY1591" fmla="*/ 547824 h 1763485"/>
                <a:gd name="connsiteX1592" fmla="*/ 2076994 w 2819943"/>
                <a:gd name="connsiteY1592" fmla="*/ 546191 h 1763485"/>
                <a:gd name="connsiteX1593" fmla="*/ 2050869 w 2819943"/>
                <a:gd name="connsiteY1593" fmla="*/ 527413 h 1763485"/>
                <a:gd name="connsiteX1594" fmla="*/ 2048419 w 2819943"/>
                <a:gd name="connsiteY1594" fmla="*/ 527413 h 1763485"/>
                <a:gd name="connsiteX1595" fmla="*/ 2044337 w 2819943"/>
                <a:gd name="connsiteY1595" fmla="*/ 529862 h 1763485"/>
                <a:gd name="connsiteX1596" fmla="*/ 2041888 w 2819943"/>
                <a:gd name="connsiteY1596" fmla="*/ 530679 h 1763485"/>
                <a:gd name="connsiteX1597" fmla="*/ 2037806 w 2819943"/>
                <a:gd name="connsiteY1597" fmla="*/ 529862 h 1763485"/>
                <a:gd name="connsiteX1598" fmla="*/ 2033723 w 2819943"/>
                <a:gd name="connsiteY1598" fmla="*/ 527413 h 1763485"/>
                <a:gd name="connsiteX1599" fmla="*/ 2030458 w 2819943"/>
                <a:gd name="connsiteY1599" fmla="*/ 524964 h 1763485"/>
                <a:gd name="connsiteX1600" fmla="*/ 2023110 w 2819943"/>
                <a:gd name="connsiteY1600" fmla="*/ 515166 h 1763485"/>
                <a:gd name="connsiteX1601" fmla="*/ 2019028 w 2819943"/>
                <a:gd name="connsiteY1601" fmla="*/ 511084 h 1763485"/>
                <a:gd name="connsiteX1602" fmla="*/ 2014946 w 2819943"/>
                <a:gd name="connsiteY1602" fmla="*/ 509451 h 1763485"/>
                <a:gd name="connsiteX1603" fmla="*/ 2011680 w 2819943"/>
                <a:gd name="connsiteY1603" fmla="*/ 514350 h 1763485"/>
                <a:gd name="connsiteX1604" fmla="*/ 2007598 w 2819943"/>
                <a:gd name="connsiteY1604" fmla="*/ 519249 h 1763485"/>
                <a:gd name="connsiteX1605" fmla="*/ 2006781 w 2819943"/>
                <a:gd name="connsiteY1605" fmla="*/ 520881 h 1763485"/>
                <a:gd name="connsiteX1606" fmla="*/ 2005965 w 2819943"/>
                <a:gd name="connsiteY1606" fmla="*/ 523331 h 1763485"/>
                <a:gd name="connsiteX1607" fmla="*/ 2005965 w 2819943"/>
                <a:gd name="connsiteY1607" fmla="*/ 527413 h 1763485"/>
                <a:gd name="connsiteX1608" fmla="*/ 2005965 w 2819943"/>
                <a:gd name="connsiteY1608" fmla="*/ 532311 h 1763485"/>
                <a:gd name="connsiteX1609" fmla="*/ 2005965 w 2819943"/>
                <a:gd name="connsiteY1609" fmla="*/ 535577 h 1763485"/>
                <a:gd name="connsiteX1610" fmla="*/ 2005965 w 2819943"/>
                <a:gd name="connsiteY1610" fmla="*/ 538843 h 1763485"/>
                <a:gd name="connsiteX1611" fmla="*/ 2005148 w 2819943"/>
                <a:gd name="connsiteY1611" fmla="*/ 542109 h 1763485"/>
                <a:gd name="connsiteX1612" fmla="*/ 2004332 w 2819943"/>
                <a:gd name="connsiteY1612" fmla="*/ 543741 h 1763485"/>
                <a:gd name="connsiteX1613" fmla="*/ 2001883 w 2819943"/>
                <a:gd name="connsiteY1613" fmla="*/ 543741 h 1763485"/>
                <a:gd name="connsiteX1614" fmla="*/ 2001066 w 2819943"/>
                <a:gd name="connsiteY1614" fmla="*/ 542925 h 1763485"/>
                <a:gd name="connsiteX1615" fmla="*/ 2000250 w 2819943"/>
                <a:gd name="connsiteY1615" fmla="*/ 541292 h 1763485"/>
                <a:gd name="connsiteX1616" fmla="*/ 1999433 w 2819943"/>
                <a:gd name="connsiteY1616" fmla="*/ 539659 h 1763485"/>
                <a:gd name="connsiteX1617" fmla="*/ 1997801 w 2819943"/>
                <a:gd name="connsiteY1617" fmla="*/ 532311 h 1763485"/>
                <a:gd name="connsiteX1618" fmla="*/ 1996168 w 2819943"/>
                <a:gd name="connsiteY1618" fmla="*/ 530679 h 1763485"/>
                <a:gd name="connsiteX1619" fmla="*/ 1994535 w 2819943"/>
                <a:gd name="connsiteY1619" fmla="*/ 531495 h 1763485"/>
                <a:gd name="connsiteX1620" fmla="*/ 1992902 w 2819943"/>
                <a:gd name="connsiteY1620" fmla="*/ 529862 h 1763485"/>
                <a:gd name="connsiteX1621" fmla="*/ 1988004 w 2819943"/>
                <a:gd name="connsiteY1621" fmla="*/ 521698 h 1763485"/>
                <a:gd name="connsiteX1622" fmla="*/ 1984738 w 2819943"/>
                <a:gd name="connsiteY1622" fmla="*/ 517616 h 1763485"/>
                <a:gd name="connsiteX1623" fmla="*/ 1979839 w 2819943"/>
                <a:gd name="connsiteY1623" fmla="*/ 512717 h 1763485"/>
                <a:gd name="connsiteX1624" fmla="*/ 1978206 w 2819943"/>
                <a:gd name="connsiteY1624" fmla="*/ 511084 h 1763485"/>
                <a:gd name="connsiteX1625" fmla="*/ 1976573 w 2819943"/>
                <a:gd name="connsiteY1625" fmla="*/ 507819 h 1763485"/>
                <a:gd name="connsiteX1626" fmla="*/ 1974940 w 2819943"/>
                <a:gd name="connsiteY1626" fmla="*/ 505369 h 1763485"/>
                <a:gd name="connsiteX1627" fmla="*/ 1973308 w 2819943"/>
                <a:gd name="connsiteY1627" fmla="*/ 505369 h 1763485"/>
                <a:gd name="connsiteX1628" fmla="*/ 1966776 w 2819943"/>
                <a:gd name="connsiteY1628" fmla="*/ 510268 h 1763485"/>
                <a:gd name="connsiteX1629" fmla="*/ 1962694 w 2819943"/>
                <a:gd name="connsiteY1629" fmla="*/ 511084 h 1763485"/>
                <a:gd name="connsiteX1630" fmla="*/ 1961062 w 2819943"/>
                <a:gd name="connsiteY1630" fmla="*/ 513534 h 1763485"/>
                <a:gd name="connsiteX1631" fmla="*/ 1960245 w 2819943"/>
                <a:gd name="connsiteY1631" fmla="*/ 515983 h 1763485"/>
                <a:gd name="connsiteX1632" fmla="*/ 1959429 w 2819943"/>
                <a:gd name="connsiteY1632" fmla="*/ 517616 h 1763485"/>
                <a:gd name="connsiteX1633" fmla="*/ 1956163 w 2819943"/>
                <a:gd name="connsiteY1633" fmla="*/ 518432 h 1763485"/>
                <a:gd name="connsiteX1634" fmla="*/ 1953714 w 2819943"/>
                <a:gd name="connsiteY1634" fmla="*/ 520065 h 1763485"/>
                <a:gd name="connsiteX1635" fmla="*/ 1952897 w 2819943"/>
                <a:gd name="connsiteY1635" fmla="*/ 522514 h 1763485"/>
                <a:gd name="connsiteX1636" fmla="*/ 1952081 w 2819943"/>
                <a:gd name="connsiteY1636" fmla="*/ 525780 h 1763485"/>
                <a:gd name="connsiteX1637" fmla="*/ 1953714 w 2819943"/>
                <a:gd name="connsiteY1637" fmla="*/ 531495 h 1763485"/>
                <a:gd name="connsiteX1638" fmla="*/ 1955346 w 2819943"/>
                <a:gd name="connsiteY1638" fmla="*/ 535577 h 1763485"/>
                <a:gd name="connsiteX1639" fmla="*/ 1949631 w 2819943"/>
                <a:gd name="connsiteY1639" fmla="*/ 533944 h 1763485"/>
                <a:gd name="connsiteX1640" fmla="*/ 1947998 w 2819943"/>
                <a:gd name="connsiteY1640" fmla="*/ 536394 h 1763485"/>
                <a:gd name="connsiteX1641" fmla="*/ 1947182 w 2819943"/>
                <a:gd name="connsiteY1641" fmla="*/ 549456 h 1763485"/>
                <a:gd name="connsiteX1642" fmla="*/ 1948815 w 2819943"/>
                <a:gd name="connsiteY1642" fmla="*/ 563336 h 1763485"/>
                <a:gd name="connsiteX1643" fmla="*/ 1946365 w 2819943"/>
                <a:gd name="connsiteY1643" fmla="*/ 563336 h 1763485"/>
                <a:gd name="connsiteX1644" fmla="*/ 1943100 w 2819943"/>
                <a:gd name="connsiteY1644" fmla="*/ 561703 h 1763485"/>
                <a:gd name="connsiteX1645" fmla="*/ 1942283 w 2819943"/>
                <a:gd name="connsiteY1645" fmla="*/ 564152 h 1763485"/>
                <a:gd name="connsiteX1646" fmla="*/ 1942283 w 2819943"/>
                <a:gd name="connsiteY1646" fmla="*/ 567418 h 1763485"/>
                <a:gd name="connsiteX1647" fmla="*/ 1939834 w 2819943"/>
                <a:gd name="connsiteY1647" fmla="*/ 566601 h 1763485"/>
                <a:gd name="connsiteX1648" fmla="*/ 2330904 w 2819943"/>
                <a:gd name="connsiteY1648" fmla="*/ 818878 h 1763485"/>
                <a:gd name="connsiteX1649" fmla="*/ 2331720 w 2819943"/>
                <a:gd name="connsiteY1649" fmla="*/ 818061 h 1763485"/>
                <a:gd name="connsiteX1650" fmla="*/ 2330904 w 2819943"/>
                <a:gd name="connsiteY1650" fmla="*/ 814796 h 1763485"/>
                <a:gd name="connsiteX1651" fmla="*/ 2329271 w 2819943"/>
                <a:gd name="connsiteY1651" fmla="*/ 813163 h 1763485"/>
                <a:gd name="connsiteX1652" fmla="*/ 2327638 w 2819943"/>
                <a:gd name="connsiteY1652" fmla="*/ 812346 h 1763485"/>
                <a:gd name="connsiteX1653" fmla="*/ 2327638 w 2819943"/>
                <a:gd name="connsiteY1653" fmla="*/ 813163 h 1763485"/>
                <a:gd name="connsiteX1654" fmla="*/ 2327638 w 2819943"/>
                <a:gd name="connsiteY1654" fmla="*/ 816429 h 1763485"/>
                <a:gd name="connsiteX1655" fmla="*/ 2328455 w 2819943"/>
                <a:gd name="connsiteY1655" fmla="*/ 818061 h 1763485"/>
                <a:gd name="connsiteX1656" fmla="*/ 2330904 w 2819943"/>
                <a:gd name="connsiteY1656" fmla="*/ 818878 h 1763485"/>
                <a:gd name="connsiteX1657" fmla="*/ 2141492 w 2819943"/>
                <a:gd name="connsiteY1657" fmla="*/ 468630 h 1763485"/>
                <a:gd name="connsiteX1658" fmla="*/ 2142308 w 2819943"/>
                <a:gd name="connsiteY1658" fmla="*/ 463731 h 1763485"/>
                <a:gd name="connsiteX1659" fmla="*/ 2144758 w 2819943"/>
                <a:gd name="connsiteY1659" fmla="*/ 461282 h 1763485"/>
                <a:gd name="connsiteX1660" fmla="*/ 2133328 w 2819943"/>
                <a:gd name="connsiteY1660" fmla="*/ 463731 h 1763485"/>
                <a:gd name="connsiteX1661" fmla="*/ 2129246 w 2819943"/>
                <a:gd name="connsiteY1661" fmla="*/ 468630 h 1763485"/>
                <a:gd name="connsiteX1662" fmla="*/ 2128430 w 2819943"/>
                <a:gd name="connsiteY1662" fmla="*/ 471079 h 1763485"/>
                <a:gd name="connsiteX1663" fmla="*/ 2140676 w 2819943"/>
                <a:gd name="connsiteY1663" fmla="*/ 470263 h 1763485"/>
                <a:gd name="connsiteX1664" fmla="*/ 2141492 w 2819943"/>
                <a:gd name="connsiteY1664" fmla="*/ 468630 h 1763485"/>
                <a:gd name="connsiteX1665" fmla="*/ 2103937 w 2819943"/>
                <a:gd name="connsiteY1665" fmla="*/ 578031 h 1763485"/>
                <a:gd name="connsiteX1666" fmla="*/ 2107202 w 2819943"/>
                <a:gd name="connsiteY1666" fmla="*/ 582114 h 1763485"/>
                <a:gd name="connsiteX1667" fmla="*/ 2108835 w 2819943"/>
                <a:gd name="connsiteY1667" fmla="*/ 582930 h 1763485"/>
                <a:gd name="connsiteX1668" fmla="*/ 2114550 w 2819943"/>
                <a:gd name="connsiteY1668" fmla="*/ 584563 h 1763485"/>
                <a:gd name="connsiteX1669" fmla="*/ 2116183 w 2819943"/>
                <a:gd name="connsiteY1669" fmla="*/ 586196 h 1763485"/>
                <a:gd name="connsiteX1670" fmla="*/ 2120265 w 2819943"/>
                <a:gd name="connsiteY1670" fmla="*/ 591094 h 1763485"/>
                <a:gd name="connsiteX1671" fmla="*/ 2121898 w 2819943"/>
                <a:gd name="connsiteY1671" fmla="*/ 592727 h 1763485"/>
                <a:gd name="connsiteX1672" fmla="*/ 2125164 w 2819943"/>
                <a:gd name="connsiteY1672" fmla="*/ 594360 h 1763485"/>
                <a:gd name="connsiteX1673" fmla="*/ 2137410 w 2819943"/>
                <a:gd name="connsiteY1673" fmla="*/ 595993 h 1763485"/>
                <a:gd name="connsiteX1674" fmla="*/ 2146391 w 2819943"/>
                <a:gd name="connsiteY1674" fmla="*/ 595993 h 1763485"/>
                <a:gd name="connsiteX1675" fmla="*/ 2150473 w 2819943"/>
                <a:gd name="connsiteY1675" fmla="*/ 594360 h 1763485"/>
                <a:gd name="connsiteX1676" fmla="*/ 2158637 w 2819943"/>
                <a:gd name="connsiteY1676" fmla="*/ 589461 h 1763485"/>
                <a:gd name="connsiteX1677" fmla="*/ 2162719 w 2819943"/>
                <a:gd name="connsiteY1677" fmla="*/ 586196 h 1763485"/>
                <a:gd name="connsiteX1678" fmla="*/ 2163536 w 2819943"/>
                <a:gd name="connsiteY1678" fmla="*/ 584563 h 1763485"/>
                <a:gd name="connsiteX1679" fmla="*/ 2166801 w 2819943"/>
                <a:gd name="connsiteY1679" fmla="*/ 570684 h 1763485"/>
                <a:gd name="connsiteX1680" fmla="*/ 2165985 w 2819943"/>
                <a:gd name="connsiteY1680" fmla="*/ 570684 h 1763485"/>
                <a:gd name="connsiteX1681" fmla="*/ 2165169 w 2819943"/>
                <a:gd name="connsiteY1681" fmla="*/ 571500 h 1763485"/>
                <a:gd name="connsiteX1682" fmla="*/ 2163536 w 2819943"/>
                <a:gd name="connsiteY1682" fmla="*/ 573949 h 1763485"/>
                <a:gd name="connsiteX1683" fmla="*/ 2161903 w 2819943"/>
                <a:gd name="connsiteY1683" fmla="*/ 575582 h 1763485"/>
                <a:gd name="connsiteX1684" fmla="*/ 2160270 w 2819943"/>
                <a:gd name="connsiteY1684" fmla="*/ 573133 h 1763485"/>
                <a:gd name="connsiteX1685" fmla="*/ 2157821 w 2819943"/>
                <a:gd name="connsiteY1685" fmla="*/ 571500 h 1763485"/>
                <a:gd name="connsiteX1686" fmla="*/ 2154555 w 2819943"/>
                <a:gd name="connsiteY1686" fmla="*/ 568234 h 1763485"/>
                <a:gd name="connsiteX1687" fmla="*/ 2147207 w 2819943"/>
                <a:gd name="connsiteY1687" fmla="*/ 566601 h 1763485"/>
                <a:gd name="connsiteX1688" fmla="*/ 2138226 w 2819943"/>
                <a:gd name="connsiteY1688" fmla="*/ 565785 h 1763485"/>
                <a:gd name="connsiteX1689" fmla="*/ 2134961 w 2819943"/>
                <a:gd name="connsiteY1689" fmla="*/ 568234 h 1763485"/>
                <a:gd name="connsiteX1690" fmla="*/ 2130062 w 2819943"/>
                <a:gd name="connsiteY1690" fmla="*/ 567418 h 1763485"/>
                <a:gd name="connsiteX1691" fmla="*/ 2128430 w 2819943"/>
                <a:gd name="connsiteY1691" fmla="*/ 564969 h 1763485"/>
                <a:gd name="connsiteX1692" fmla="*/ 2128430 w 2819943"/>
                <a:gd name="connsiteY1692" fmla="*/ 562519 h 1763485"/>
                <a:gd name="connsiteX1693" fmla="*/ 2129246 w 2819943"/>
                <a:gd name="connsiteY1693" fmla="*/ 560886 h 1763485"/>
                <a:gd name="connsiteX1694" fmla="*/ 2129246 w 2819943"/>
                <a:gd name="connsiteY1694" fmla="*/ 557621 h 1763485"/>
                <a:gd name="connsiteX1695" fmla="*/ 2127613 w 2819943"/>
                <a:gd name="connsiteY1695" fmla="*/ 555988 h 1763485"/>
                <a:gd name="connsiteX1696" fmla="*/ 2112101 w 2819943"/>
                <a:gd name="connsiteY1696" fmla="*/ 554355 h 1763485"/>
                <a:gd name="connsiteX1697" fmla="*/ 2111284 w 2819943"/>
                <a:gd name="connsiteY1697" fmla="*/ 554355 h 1763485"/>
                <a:gd name="connsiteX1698" fmla="*/ 2104753 w 2819943"/>
                <a:gd name="connsiteY1698" fmla="*/ 559254 h 1763485"/>
                <a:gd name="connsiteX1699" fmla="*/ 2100671 w 2819943"/>
                <a:gd name="connsiteY1699" fmla="*/ 558437 h 1763485"/>
                <a:gd name="connsiteX1700" fmla="*/ 2099855 w 2819943"/>
                <a:gd name="connsiteY1700" fmla="*/ 554355 h 1763485"/>
                <a:gd name="connsiteX1701" fmla="*/ 2099855 w 2819943"/>
                <a:gd name="connsiteY1701" fmla="*/ 548640 h 1763485"/>
                <a:gd name="connsiteX1702" fmla="*/ 2096589 w 2819943"/>
                <a:gd name="connsiteY1702" fmla="*/ 543741 h 1763485"/>
                <a:gd name="connsiteX1703" fmla="*/ 2094956 w 2819943"/>
                <a:gd name="connsiteY1703" fmla="*/ 545374 h 1763485"/>
                <a:gd name="connsiteX1704" fmla="*/ 2093323 w 2819943"/>
                <a:gd name="connsiteY1704" fmla="*/ 550273 h 1763485"/>
                <a:gd name="connsiteX1705" fmla="*/ 2091690 w 2819943"/>
                <a:gd name="connsiteY1705" fmla="*/ 555988 h 1763485"/>
                <a:gd name="connsiteX1706" fmla="*/ 2090873 w 2819943"/>
                <a:gd name="connsiteY1706" fmla="*/ 562519 h 1763485"/>
                <a:gd name="connsiteX1707" fmla="*/ 2090057 w 2819943"/>
                <a:gd name="connsiteY1707" fmla="*/ 569051 h 1763485"/>
                <a:gd name="connsiteX1708" fmla="*/ 2099038 w 2819943"/>
                <a:gd name="connsiteY1708" fmla="*/ 574766 h 1763485"/>
                <a:gd name="connsiteX1709" fmla="*/ 2103937 w 2819943"/>
                <a:gd name="connsiteY1709" fmla="*/ 578031 h 1763485"/>
                <a:gd name="connsiteX1710" fmla="*/ 2202724 w 2819943"/>
                <a:gd name="connsiteY1710" fmla="*/ 507002 h 1763485"/>
                <a:gd name="connsiteX1711" fmla="*/ 2202724 w 2819943"/>
                <a:gd name="connsiteY1711" fmla="*/ 503736 h 1763485"/>
                <a:gd name="connsiteX1712" fmla="*/ 2201908 w 2819943"/>
                <a:gd name="connsiteY1712" fmla="*/ 502104 h 1763485"/>
                <a:gd name="connsiteX1713" fmla="*/ 2201091 w 2819943"/>
                <a:gd name="connsiteY1713" fmla="*/ 501287 h 1763485"/>
                <a:gd name="connsiteX1714" fmla="*/ 2198642 w 2819943"/>
                <a:gd name="connsiteY1714" fmla="*/ 502920 h 1763485"/>
                <a:gd name="connsiteX1715" fmla="*/ 2197009 w 2819943"/>
                <a:gd name="connsiteY1715" fmla="*/ 505369 h 1763485"/>
                <a:gd name="connsiteX1716" fmla="*/ 2201091 w 2819943"/>
                <a:gd name="connsiteY1716" fmla="*/ 509451 h 1763485"/>
                <a:gd name="connsiteX1717" fmla="*/ 2202724 w 2819943"/>
                <a:gd name="connsiteY1717" fmla="*/ 507002 h 1763485"/>
                <a:gd name="connsiteX1718" fmla="*/ 2630533 w 2819943"/>
                <a:gd name="connsiteY1718" fmla="*/ 818061 h 1763485"/>
                <a:gd name="connsiteX1719" fmla="*/ 2631349 w 2819943"/>
                <a:gd name="connsiteY1719" fmla="*/ 818061 h 1763485"/>
                <a:gd name="connsiteX1720" fmla="*/ 2636248 w 2819943"/>
                <a:gd name="connsiteY1720" fmla="*/ 815612 h 1763485"/>
                <a:gd name="connsiteX1721" fmla="*/ 2644412 w 2819943"/>
                <a:gd name="connsiteY1721" fmla="*/ 814796 h 1763485"/>
                <a:gd name="connsiteX1722" fmla="*/ 2648494 w 2819943"/>
                <a:gd name="connsiteY1722" fmla="*/ 810714 h 1763485"/>
                <a:gd name="connsiteX1723" fmla="*/ 2650127 w 2819943"/>
                <a:gd name="connsiteY1723" fmla="*/ 809897 h 1763485"/>
                <a:gd name="connsiteX1724" fmla="*/ 2654209 w 2819943"/>
                <a:gd name="connsiteY1724" fmla="*/ 810714 h 1763485"/>
                <a:gd name="connsiteX1725" fmla="*/ 2658291 w 2819943"/>
                <a:gd name="connsiteY1725" fmla="*/ 813163 h 1763485"/>
                <a:gd name="connsiteX1726" fmla="*/ 2659924 w 2819943"/>
                <a:gd name="connsiteY1726" fmla="*/ 813163 h 1763485"/>
                <a:gd name="connsiteX1727" fmla="*/ 2664006 w 2819943"/>
                <a:gd name="connsiteY1727" fmla="*/ 812346 h 1763485"/>
                <a:gd name="connsiteX1728" fmla="*/ 2674620 w 2819943"/>
                <a:gd name="connsiteY1728" fmla="*/ 808264 h 1763485"/>
                <a:gd name="connsiteX1729" fmla="*/ 2681968 w 2819943"/>
                <a:gd name="connsiteY1729" fmla="*/ 806631 h 1763485"/>
                <a:gd name="connsiteX1730" fmla="*/ 2686050 w 2819943"/>
                <a:gd name="connsiteY1730" fmla="*/ 804999 h 1763485"/>
                <a:gd name="connsiteX1731" fmla="*/ 2690948 w 2819943"/>
                <a:gd name="connsiteY1731" fmla="*/ 800100 h 1763485"/>
                <a:gd name="connsiteX1732" fmla="*/ 2691765 w 2819943"/>
                <a:gd name="connsiteY1732" fmla="*/ 797651 h 1763485"/>
                <a:gd name="connsiteX1733" fmla="*/ 2690948 w 2819943"/>
                <a:gd name="connsiteY1733" fmla="*/ 795201 h 1763485"/>
                <a:gd name="connsiteX1734" fmla="*/ 2690132 w 2819943"/>
                <a:gd name="connsiteY1734" fmla="*/ 794385 h 1763485"/>
                <a:gd name="connsiteX1735" fmla="*/ 2686050 w 2819943"/>
                <a:gd name="connsiteY1735" fmla="*/ 791119 h 1763485"/>
                <a:gd name="connsiteX1736" fmla="*/ 2683601 w 2819943"/>
                <a:gd name="connsiteY1736" fmla="*/ 788670 h 1763485"/>
                <a:gd name="connsiteX1737" fmla="*/ 2681968 w 2819943"/>
                <a:gd name="connsiteY1737" fmla="*/ 786221 h 1763485"/>
                <a:gd name="connsiteX1738" fmla="*/ 2680335 w 2819943"/>
                <a:gd name="connsiteY1738" fmla="*/ 784588 h 1763485"/>
                <a:gd name="connsiteX1739" fmla="*/ 2678702 w 2819943"/>
                <a:gd name="connsiteY1739" fmla="*/ 783771 h 1763485"/>
                <a:gd name="connsiteX1740" fmla="*/ 2676253 w 2819943"/>
                <a:gd name="connsiteY1740" fmla="*/ 781322 h 1763485"/>
                <a:gd name="connsiteX1741" fmla="*/ 2674620 w 2819943"/>
                <a:gd name="connsiteY1741" fmla="*/ 780506 h 1763485"/>
                <a:gd name="connsiteX1742" fmla="*/ 2667272 w 2819943"/>
                <a:gd name="connsiteY1742" fmla="*/ 778873 h 1763485"/>
                <a:gd name="connsiteX1743" fmla="*/ 2665639 w 2819943"/>
                <a:gd name="connsiteY1743" fmla="*/ 778056 h 1763485"/>
                <a:gd name="connsiteX1744" fmla="*/ 2664006 w 2819943"/>
                <a:gd name="connsiteY1744" fmla="*/ 778056 h 1763485"/>
                <a:gd name="connsiteX1745" fmla="*/ 2661557 w 2819943"/>
                <a:gd name="connsiteY1745" fmla="*/ 779689 h 1763485"/>
                <a:gd name="connsiteX1746" fmla="*/ 2659108 w 2819943"/>
                <a:gd name="connsiteY1746" fmla="*/ 779689 h 1763485"/>
                <a:gd name="connsiteX1747" fmla="*/ 2656658 w 2819943"/>
                <a:gd name="connsiteY1747" fmla="*/ 778873 h 1763485"/>
                <a:gd name="connsiteX1748" fmla="*/ 2654209 w 2819943"/>
                <a:gd name="connsiteY1748" fmla="*/ 778873 h 1763485"/>
                <a:gd name="connsiteX1749" fmla="*/ 2651760 w 2819943"/>
                <a:gd name="connsiteY1749" fmla="*/ 780506 h 1763485"/>
                <a:gd name="connsiteX1750" fmla="*/ 2649311 w 2819943"/>
                <a:gd name="connsiteY1750" fmla="*/ 781322 h 1763485"/>
                <a:gd name="connsiteX1751" fmla="*/ 2647678 w 2819943"/>
                <a:gd name="connsiteY1751" fmla="*/ 782139 h 1763485"/>
                <a:gd name="connsiteX1752" fmla="*/ 2645229 w 2819943"/>
                <a:gd name="connsiteY1752" fmla="*/ 785404 h 1763485"/>
                <a:gd name="connsiteX1753" fmla="*/ 2642780 w 2819943"/>
                <a:gd name="connsiteY1753" fmla="*/ 786221 h 1763485"/>
                <a:gd name="connsiteX1754" fmla="*/ 2637881 w 2819943"/>
                <a:gd name="connsiteY1754" fmla="*/ 792752 h 1763485"/>
                <a:gd name="connsiteX1755" fmla="*/ 2632166 w 2819943"/>
                <a:gd name="connsiteY1755" fmla="*/ 797651 h 1763485"/>
                <a:gd name="connsiteX1756" fmla="*/ 2631349 w 2819943"/>
                <a:gd name="connsiteY1756" fmla="*/ 800100 h 1763485"/>
                <a:gd name="connsiteX1757" fmla="*/ 2628900 w 2819943"/>
                <a:gd name="connsiteY1757" fmla="*/ 804182 h 1763485"/>
                <a:gd name="connsiteX1758" fmla="*/ 2628083 w 2819943"/>
                <a:gd name="connsiteY1758" fmla="*/ 807448 h 1763485"/>
                <a:gd name="connsiteX1759" fmla="*/ 2628083 w 2819943"/>
                <a:gd name="connsiteY1759" fmla="*/ 809897 h 1763485"/>
                <a:gd name="connsiteX1760" fmla="*/ 2630533 w 2819943"/>
                <a:gd name="connsiteY1760" fmla="*/ 818061 h 1763485"/>
                <a:gd name="connsiteX1761" fmla="*/ 2338251 w 2819943"/>
                <a:gd name="connsiteY1761" fmla="*/ 896439 h 1763485"/>
                <a:gd name="connsiteX1762" fmla="*/ 2338251 w 2819943"/>
                <a:gd name="connsiteY1762" fmla="*/ 900521 h 1763485"/>
                <a:gd name="connsiteX1763" fmla="*/ 2339068 w 2819943"/>
                <a:gd name="connsiteY1763" fmla="*/ 902154 h 1763485"/>
                <a:gd name="connsiteX1764" fmla="*/ 2342333 w 2819943"/>
                <a:gd name="connsiteY1764" fmla="*/ 903786 h 1763485"/>
                <a:gd name="connsiteX1765" fmla="*/ 2343966 w 2819943"/>
                <a:gd name="connsiteY1765" fmla="*/ 906236 h 1763485"/>
                <a:gd name="connsiteX1766" fmla="*/ 2343966 w 2819943"/>
                <a:gd name="connsiteY1766" fmla="*/ 907869 h 1763485"/>
                <a:gd name="connsiteX1767" fmla="*/ 2343150 w 2819943"/>
                <a:gd name="connsiteY1767" fmla="*/ 911134 h 1763485"/>
                <a:gd name="connsiteX1768" fmla="*/ 2343966 w 2819943"/>
                <a:gd name="connsiteY1768" fmla="*/ 911134 h 1763485"/>
                <a:gd name="connsiteX1769" fmla="*/ 2344783 w 2819943"/>
                <a:gd name="connsiteY1769" fmla="*/ 910318 h 1763485"/>
                <a:gd name="connsiteX1770" fmla="*/ 2344783 w 2819943"/>
                <a:gd name="connsiteY1770" fmla="*/ 908685 h 1763485"/>
                <a:gd name="connsiteX1771" fmla="*/ 2344783 w 2819943"/>
                <a:gd name="connsiteY1771" fmla="*/ 906236 h 1763485"/>
                <a:gd name="connsiteX1772" fmla="*/ 2343150 w 2819943"/>
                <a:gd name="connsiteY1772" fmla="*/ 902154 h 1763485"/>
                <a:gd name="connsiteX1773" fmla="*/ 2343150 w 2819943"/>
                <a:gd name="connsiteY1773" fmla="*/ 898071 h 1763485"/>
                <a:gd name="connsiteX1774" fmla="*/ 2343150 w 2819943"/>
                <a:gd name="connsiteY1774" fmla="*/ 893173 h 1763485"/>
                <a:gd name="connsiteX1775" fmla="*/ 2343150 w 2819943"/>
                <a:gd name="connsiteY1775" fmla="*/ 889907 h 1763485"/>
                <a:gd name="connsiteX1776" fmla="*/ 2343150 w 2819943"/>
                <a:gd name="connsiteY1776" fmla="*/ 887458 h 1763485"/>
                <a:gd name="connsiteX1777" fmla="*/ 2345599 w 2819943"/>
                <a:gd name="connsiteY1777" fmla="*/ 886641 h 1763485"/>
                <a:gd name="connsiteX1778" fmla="*/ 2346416 w 2819943"/>
                <a:gd name="connsiteY1778" fmla="*/ 883376 h 1763485"/>
                <a:gd name="connsiteX1779" fmla="*/ 2346416 w 2819943"/>
                <a:gd name="connsiteY1779" fmla="*/ 879294 h 1763485"/>
                <a:gd name="connsiteX1780" fmla="*/ 2344783 w 2819943"/>
                <a:gd name="connsiteY1780" fmla="*/ 877661 h 1763485"/>
                <a:gd name="connsiteX1781" fmla="*/ 2344783 w 2819943"/>
                <a:gd name="connsiteY1781" fmla="*/ 877661 h 1763485"/>
                <a:gd name="connsiteX1782" fmla="*/ 2343150 w 2819943"/>
                <a:gd name="connsiteY1782" fmla="*/ 880110 h 1763485"/>
                <a:gd name="connsiteX1783" fmla="*/ 2341517 w 2819943"/>
                <a:gd name="connsiteY1783" fmla="*/ 882559 h 1763485"/>
                <a:gd name="connsiteX1784" fmla="*/ 2338251 w 2819943"/>
                <a:gd name="connsiteY1784" fmla="*/ 885825 h 1763485"/>
                <a:gd name="connsiteX1785" fmla="*/ 2337435 w 2819943"/>
                <a:gd name="connsiteY1785" fmla="*/ 889091 h 1763485"/>
                <a:gd name="connsiteX1786" fmla="*/ 2339068 w 2819943"/>
                <a:gd name="connsiteY1786" fmla="*/ 892356 h 1763485"/>
                <a:gd name="connsiteX1787" fmla="*/ 2338251 w 2819943"/>
                <a:gd name="connsiteY1787" fmla="*/ 896439 h 1763485"/>
                <a:gd name="connsiteX1788" fmla="*/ 2452551 w 2819943"/>
                <a:gd name="connsiteY1788" fmla="*/ 868680 h 1763485"/>
                <a:gd name="connsiteX1789" fmla="*/ 2455001 w 2819943"/>
                <a:gd name="connsiteY1789" fmla="*/ 871946 h 1763485"/>
                <a:gd name="connsiteX1790" fmla="*/ 2458266 w 2819943"/>
                <a:gd name="connsiteY1790" fmla="*/ 874395 h 1763485"/>
                <a:gd name="connsiteX1791" fmla="*/ 2468064 w 2819943"/>
                <a:gd name="connsiteY1791" fmla="*/ 878477 h 1763485"/>
                <a:gd name="connsiteX1792" fmla="*/ 2472962 w 2819943"/>
                <a:gd name="connsiteY1792" fmla="*/ 877661 h 1763485"/>
                <a:gd name="connsiteX1793" fmla="*/ 2473779 w 2819943"/>
                <a:gd name="connsiteY1793" fmla="*/ 876844 h 1763485"/>
                <a:gd name="connsiteX1794" fmla="*/ 2473779 w 2819943"/>
                <a:gd name="connsiteY1794" fmla="*/ 875211 h 1763485"/>
                <a:gd name="connsiteX1795" fmla="*/ 2474595 w 2819943"/>
                <a:gd name="connsiteY1795" fmla="*/ 870313 h 1763485"/>
                <a:gd name="connsiteX1796" fmla="*/ 2475412 w 2819943"/>
                <a:gd name="connsiteY1796" fmla="*/ 868680 h 1763485"/>
                <a:gd name="connsiteX1797" fmla="*/ 2477044 w 2819943"/>
                <a:gd name="connsiteY1797" fmla="*/ 867864 h 1763485"/>
                <a:gd name="connsiteX1798" fmla="*/ 2477044 w 2819943"/>
                <a:gd name="connsiteY1798" fmla="*/ 865414 h 1763485"/>
                <a:gd name="connsiteX1799" fmla="*/ 2477044 w 2819943"/>
                <a:gd name="connsiteY1799" fmla="*/ 864598 h 1763485"/>
                <a:gd name="connsiteX1800" fmla="*/ 2476228 w 2819943"/>
                <a:gd name="connsiteY1800" fmla="*/ 862965 h 1763485"/>
                <a:gd name="connsiteX1801" fmla="*/ 2459083 w 2819943"/>
                <a:gd name="connsiteY1801" fmla="*/ 856434 h 1763485"/>
                <a:gd name="connsiteX1802" fmla="*/ 2456633 w 2819943"/>
                <a:gd name="connsiteY1802" fmla="*/ 856434 h 1763485"/>
                <a:gd name="connsiteX1803" fmla="*/ 2454184 w 2819943"/>
                <a:gd name="connsiteY1803" fmla="*/ 858066 h 1763485"/>
                <a:gd name="connsiteX1804" fmla="*/ 2450919 w 2819943"/>
                <a:gd name="connsiteY1804" fmla="*/ 861332 h 1763485"/>
                <a:gd name="connsiteX1805" fmla="*/ 2450102 w 2819943"/>
                <a:gd name="connsiteY1805" fmla="*/ 862965 h 1763485"/>
                <a:gd name="connsiteX1806" fmla="*/ 2449286 w 2819943"/>
                <a:gd name="connsiteY1806" fmla="*/ 864598 h 1763485"/>
                <a:gd name="connsiteX1807" fmla="*/ 2450102 w 2819943"/>
                <a:gd name="connsiteY1807" fmla="*/ 865414 h 1763485"/>
                <a:gd name="connsiteX1808" fmla="*/ 2452551 w 2819943"/>
                <a:gd name="connsiteY1808" fmla="*/ 868680 h 1763485"/>
                <a:gd name="connsiteX1809" fmla="*/ 1529171 w 2819943"/>
                <a:gd name="connsiteY1809" fmla="*/ 477611 h 1763485"/>
                <a:gd name="connsiteX1810" fmla="*/ 1531620 w 2819943"/>
                <a:gd name="connsiteY1810" fmla="*/ 478427 h 1763485"/>
                <a:gd name="connsiteX1811" fmla="*/ 1533253 w 2819943"/>
                <a:gd name="connsiteY1811" fmla="*/ 481693 h 1763485"/>
                <a:gd name="connsiteX1812" fmla="*/ 1535702 w 2819943"/>
                <a:gd name="connsiteY1812" fmla="*/ 484142 h 1763485"/>
                <a:gd name="connsiteX1813" fmla="*/ 1536519 w 2819943"/>
                <a:gd name="connsiteY1813" fmla="*/ 484142 h 1763485"/>
                <a:gd name="connsiteX1814" fmla="*/ 1536519 w 2819943"/>
                <a:gd name="connsiteY1814" fmla="*/ 481693 h 1763485"/>
                <a:gd name="connsiteX1815" fmla="*/ 1537335 w 2819943"/>
                <a:gd name="connsiteY1815" fmla="*/ 480876 h 1763485"/>
                <a:gd name="connsiteX1816" fmla="*/ 1538151 w 2819943"/>
                <a:gd name="connsiteY1816" fmla="*/ 480060 h 1763485"/>
                <a:gd name="connsiteX1817" fmla="*/ 1537335 w 2819943"/>
                <a:gd name="connsiteY1817" fmla="*/ 476794 h 1763485"/>
                <a:gd name="connsiteX1818" fmla="*/ 1534886 w 2819943"/>
                <a:gd name="connsiteY1818" fmla="*/ 471896 h 1763485"/>
                <a:gd name="connsiteX1819" fmla="*/ 1533253 w 2819943"/>
                <a:gd name="connsiteY1819" fmla="*/ 470263 h 1763485"/>
                <a:gd name="connsiteX1820" fmla="*/ 1531620 w 2819943"/>
                <a:gd name="connsiteY1820" fmla="*/ 471896 h 1763485"/>
                <a:gd name="connsiteX1821" fmla="*/ 1527538 w 2819943"/>
                <a:gd name="connsiteY1821" fmla="*/ 471079 h 1763485"/>
                <a:gd name="connsiteX1822" fmla="*/ 1526721 w 2819943"/>
                <a:gd name="connsiteY1822" fmla="*/ 471896 h 1763485"/>
                <a:gd name="connsiteX1823" fmla="*/ 1527538 w 2819943"/>
                <a:gd name="connsiteY1823" fmla="*/ 473529 h 1763485"/>
                <a:gd name="connsiteX1824" fmla="*/ 1529171 w 2819943"/>
                <a:gd name="connsiteY1824" fmla="*/ 477611 h 1763485"/>
                <a:gd name="connsiteX1825" fmla="*/ 1914525 w 2819943"/>
                <a:gd name="connsiteY1825" fmla="*/ 632732 h 1763485"/>
                <a:gd name="connsiteX1826" fmla="*/ 1917790 w 2819943"/>
                <a:gd name="connsiteY1826" fmla="*/ 635998 h 1763485"/>
                <a:gd name="connsiteX1827" fmla="*/ 1919423 w 2819943"/>
                <a:gd name="connsiteY1827" fmla="*/ 640080 h 1763485"/>
                <a:gd name="connsiteX1828" fmla="*/ 1925139 w 2819943"/>
                <a:gd name="connsiteY1828" fmla="*/ 648244 h 1763485"/>
                <a:gd name="connsiteX1829" fmla="*/ 1925955 w 2819943"/>
                <a:gd name="connsiteY1829" fmla="*/ 650694 h 1763485"/>
                <a:gd name="connsiteX1830" fmla="*/ 1927588 w 2819943"/>
                <a:gd name="connsiteY1830" fmla="*/ 649061 h 1763485"/>
                <a:gd name="connsiteX1831" fmla="*/ 1928404 w 2819943"/>
                <a:gd name="connsiteY1831" fmla="*/ 644979 h 1763485"/>
                <a:gd name="connsiteX1832" fmla="*/ 1924322 w 2819943"/>
                <a:gd name="connsiteY1832" fmla="*/ 638447 h 1763485"/>
                <a:gd name="connsiteX1833" fmla="*/ 1917790 w 2819943"/>
                <a:gd name="connsiteY1833" fmla="*/ 630283 h 1763485"/>
                <a:gd name="connsiteX1834" fmla="*/ 1913708 w 2819943"/>
                <a:gd name="connsiteY1834" fmla="*/ 628650 h 1763485"/>
                <a:gd name="connsiteX1835" fmla="*/ 1913708 w 2819943"/>
                <a:gd name="connsiteY1835" fmla="*/ 631916 h 1763485"/>
                <a:gd name="connsiteX1836" fmla="*/ 1914525 w 2819943"/>
                <a:gd name="connsiteY1836" fmla="*/ 632732 h 1763485"/>
                <a:gd name="connsiteX1837" fmla="*/ 1732462 w 2819943"/>
                <a:gd name="connsiteY1837" fmla="*/ 652326 h 1763485"/>
                <a:gd name="connsiteX1838" fmla="*/ 1733278 w 2819943"/>
                <a:gd name="connsiteY1838" fmla="*/ 652326 h 1763485"/>
                <a:gd name="connsiteX1839" fmla="*/ 1734911 w 2819943"/>
                <a:gd name="connsiteY1839" fmla="*/ 649877 h 1763485"/>
                <a:gd name="connsiteX1840" fmla="*/ 1734911 w 2819943"/>
                <a:gd name="connsiteY1840" fmla="*/ 649061 h 1763485"/>
                <a:gd name="connsiteX1841" fmla="*/ 1733278 w 2819943"/>
                <a:gd name="connsiteY1841" fmla="*/ 647428 h 1763485"/>
                <a:gd name="connsiteX1842" fmla="*/ 1731645 w 2819943"/>
                <a:gd name="connsiteY1842" fmla="*/ 646611 h 1763485"/>
                <a:gd name="connsiteX1843" fmla="*/ 1730012 w 2819943"/>
                <a:gd name="connsiteY1843" fmla="*/ 647428 h 1763485"/>
                <a:gd name="connsiteX1844" fmla="*/ 1730012 w 2819943"/>
                <a:gd name="connsiteY1844" fmla="*/ 648244 h 1763485"/>
                <a:gd name="connsiteX1845" fmla="*/ 1730829 w 2819943"/>
                <a:gd name="connsiteY1845" fmla="*/ 650694 h 1763485"/>
                <a:gd name="connsiteX1846" fmla="*/ 1732462 w 2819943"/>
                <a:gd name="connsiteY1846" fmla="*/ 652326 h 1763485"/>
                <a:gd name="connsiteX1847" fmla="*/ 1983921 w 2819943"/>
                <a:gd name="connsiteY1847" fmla="*/ 677636 h 1763485"/>
                <a:gd name="connsiteX1848" fmla="*/ 1985554 w 2819943"/>
                <a:gd name="connsiteY1848" fmla="*/ 681718 h 1763485"/>
                <a:gd name="connsiteX1849" fmla="*/ 1988004 w 2819943"/>
                <a:gd name="connsiteY1849" fmla="*/ 681718 h 1763485"/>
                <a:gd name="connsiteX1850" fmla="*/ 1989637 w 2819943"/>
                <a:gd name="connsiteY1850" fmla="*/ 681718 h 1763485"/>
                <a:gd name="connsiteX1851" fmla="*/ 1995351 w 2819943"/>
                <a:gd name="connsiteY1851" fmla="*/ 677636 h 1763485"/>
                <a:gd name="connsiteX1852" fmla="*/ 1999433 w 2819943"/>
                <a:gd name="connsiteY1852" fmla="*/ 676819 h 1763485"/>
                <a:gd name="connsiteX1853" fmla="*/ 2001066 w 2819943"/>
                <a:gd name="connsiteY1853" fmla="*/ 676819 h 1763485"/>
                <a:gd name="connsiteX1854" fmla="*/ 2008414 w 2819943"/>
                <a:gd name="connsiteY1854" fmla="*/ 680085 h 1763485"/>
                <a:gd name="connsiteX1855" fmla="*/ 2014946 w 2819943"/>
                <a:gd name="connsiteY1855" fmla="*/ 684984 h 1763485"/>
                <a:gd name="connsiteX1856" fmla="*/ 2023926 w 2819943"/>
                <a:gd name="connsiteY1856" fmla="*/ 686616 h 1763485"/>
                <a:gd name="connsiteX1857" fmla="*/ 2027192 w 2819943"/>
                <a:gd name="connsiteY1857" fmla="*/ 688249 h 1763485"/>
                <a:gd name="connsiteX1858" fmla="*/ 2031274 w 2819943"/>
                <a:gd name="connsiteY1858" fmla="*/ 688249 h 1763485"/>
                <a:gd name="connsiteX1859" fmla="*/ 2035356 w 2819943"/>
                <a:gd name="connsiteY1859" fmla="*/ 689066 h 1763485"/>
                <a:gd name="connsiteX1860" fmla="*/ 2041071 w 2819943"/>
                <a:gd name="connsiteY1860" fmla="*/ 690699 h 1763485"/>
                <a:gd name="connsiteX1861" fmla="*/ 2045154 w 2819943"/>
                <a:gd name="connsiteY1861" fmla="*/ 689882 h 1763485"/>
                <a:gd name="connsiteX1862" fmla="*/ 2045970 w 2819943"/>
                <a:gd name="connsiteY1862" fmla="*/ 689066 h 1763485"/>
                <a:gd name="connsiteX1863" fmla="*/ 2045154 w 2819943"/>
                <a:gd name="connsiteY1863" fmla="*/ 676819 h 1763485"/>
                <a:gd name="connsiteX1864" fmla="*/ 2044337 w 2819943"/>
                <a:gd name="connsiteY1864" fmla="*/ 673554 h 1763485"/>
                <a:gd name="connsiteX1865" fmla="*/ 2043521 w 2819943"/>
                <a:gd name="connsiteY1865" fmla="*/ 671104 h 1763485"/>
                <a:gd name="connsiteX1866" fmla="*/ 2032090 w 2819943"/>
                <a:gd name="connsiteY1866" fmla="*/ 657225 h 1763485"/>
                <a:gd name="connsiteX1867" fmla="*/ 2028825 w 2819943"/>
                <a:gd name="connsiteY1867" fmla="*/ 653959 h 1763485"/>
                <a:gd name="connsiteX1868" fmla="*/ 2024743 w 2819943"/>
                <a:gd name="connsiteY1868" fmla="*/ 651510 h 1763485"/>
                <a:gd name="connsiteX1869" fmla="*/ 2020661 w 2819943"/>
                <a:gd name="connsiteY1869" fmla="*/ 650694 h 1763485"/>
                <a:gd name="connsiteX1870" fmla="*/ 2016579 w 2819943"/>
                <a:gd name="connsiteY1870" fmla="*/ 651510 h 1763485"/>
                <a:gd name="connsiteX1871" fmla="*/ 2010864 w 2819943"/>
                <a:gd name="connsiteY1871" fmla="*/ 653143 h 1763485"/>
                <a:gd name="connsiteX1872" fmla="*/ 2009231 w 2819943"/>
                <a:gd name="connsiteY1872" fmla="*/ 653143 h 1763485"/>
                <a:gd name="connsiteX1873" fmla="*/ 2007598 w 2819943"/>
                <a:gd name="connsiteY1873" fmla="*/ 653959 h 1763485"/>
                <a:gd name="connsiteX1874" fmla="*/ 2005965 w 2819943"/>
                <a:gd name="connsiteY1874" fmla="*/ 655592 h 1763485"/>
                <a:gd name="connsiteX1875" fmla="*/ 2004332 w 2819943"/>
                <a:gd name="connsiteY1875" fmla="*/ 658858 h 1763485"/>
                <a:gd name="connsiteX1876" fmla="*/ 2001066 w 2819943"/>
                <a:gd name="connsiteY1876" fmla="*/ 667839 h 1763485"/>
                <a:gd name="connsiteX1877" fmla="*/ 1999433 w 2819943"/>
                <a:gd name="connsiteY1877" fmla="*/ 671921 h 1763485"/>
                <a:gd name="connsiteX1878" fmla="*/ 1996168 w 2819943"/>
                <a:gd name="connsiteY1878" fmla="*/ 676819 h 1763485"/>
                <a:gd name="connsiteX1879" fmla="*/ 1992086 w 2819943"/>
                <a:gd name="connsiteY1879" fmla="*/ 678452 h 1763485"/>
                <a:gd name="connsiteX1880" fmla="*/ 1988004 w 2819943"/>
                <a:gd name="connsiteY1880" fmla="*/ 679269 h 1763485"/>
                <a:gd name="connsiteX1881" fmla="*/ 1983921 w 2819943"/>
                <a:gd name="connsiteY1881" fmla="*/ 677636 h 1763485"/>
                <a:gd name="connsiteX1882" fmla="*/ 1658983 w 2819943"/>
                <a:gd name="connsiteY1882" fmla="*/ 698863 h 1763485"/>
                <a:gd name="connsiteX1883" fmla="*/ 1663065 w 2819943"/>
                <a:gd name="connsiteY1883" fmla="*/ 696414 h 1763485"/>
                <a:gd name="connsiteX1884" fmla="*/ 1663065 w 2819943"/>
                <a:gd name="connsiteY1884" fmla="*/ 695597 h 1763485"/>
                <a:gd name="connsiteX1885" fmla="*/ 1660615 w 2819943"/>
                <a:gd name="connsiteY1885" fmla="*/ 693148 h 1763485"/>
                <a:gd name="connsiteX1886" fmla="*/ 1658983 w 2819943"/>
                <a:gd name="connsiteY1886" fmla="*/ 692331 h 1763485"/>
                <a:gd name="connsiteX1887" fmla="*/ 1655717 w 2819943"/>
                <a:gd name="connsiteY1887" fmla="*/ 693148 h 1763485"/>
                <a:gd name="connsiteX1888" fmla="*/ 1654084 w 2819943"/>
                <a:gd name="connsiteY1888" fmla="*/ 694781 h 1763485"/>
                <a:gd name="connsiteX1889" fmla="*/ 1656533 w 2819943"/>
                <a:gd name="connsiteY1889" fmla="*/ 698863 h 1763485"/>
                <a:gd name="connsiteX1890" fmla="*/ 1658983 w 2819943"/>
                <a:gd name="connsiteY1890" fmla="*/ 698863 h 1763485"/>
                <a:gd name="connsiteX1891" fmla="*/ 1996168 w 2819943"/>
                <a:gd name="connsiteY1891" fmla="*/ 648244 h 1763485"/>
                <a:gd name="connsiteX1892" fmla="*/ 1997801 w 2819943"/>
                <a:gd name="connsiteY1892" fmla="*/ 648244 h 1763485"/>
                <a:gd name="connsiteX1893" fmla="*/ 2005965 w 2819943"/>
                <a:gd name="connsiteY1893" fmla="*/ 643346 h 1763485"/>
                <a:gd name="connsiteX1894" fmla="*/ 2006781 w 2819943"/>
                <a:gd name="connsiteY1894" fmla="*/ 640080 h 1763485"/>
                <a:gd name="connsiteX1895" fmla="*/ 2007598 w 2819943"/>
                <a:gd name="connsiteY1895" fmla="*/ 632732 h 1763485"/>
                <a:gd name="connsiteX1896" fmla="*/ 2007598 w 2819943"/>
                <a:gd name="connsiteY1896" fmla="*/ 630283 h 1763485"/>
                <a:gd name="connsiteX1897" fmla="*/ 2006781 w 2819943"/>
                <a:gd name="connsiteY1897" fmla="*/ 628650 h 1763485"/>
                <a:gd name="connsiteX1898" fmla="*/ 2005148 w 2819943"/>
                <a:gd name="connsiteY1898" fmla="*/ 627017 h 1763485"/>
                <a:gd name="connsiteX1899" fmla="*/ 2003515 w 2819943"/>
                <a:gd name="connsiteY1899" fmla="*/ 626201 h 1763485"/>
                <a:gd name="connsiteX1900" fmla="*/ 1996168 w 2819943"/>
                <a:gd name="connsiteY1900" fmla="*/ 627017 h 1763485"/>
                <a:gd name="connsiteX1901" fmla="*/ 1994535 w 2819943"/>
                <a:gd name="connsiteY1901" fmla="*/ 627834 h 1763485"/>
                <a:gd name="connsiteX1902" fmla="*/ 1992902 w 2819943"/>
                <a:gd name="connsiteY1902" fmla="*/ 629466 h 1763485"/>
                <a:gd name="connsiteX1903" fmla="*/ 1991269 w 2819943"/>
                <a:gd name="connsiteY1903" fmla="*/ 632732 h 1763485"/>
                <a:gd name="connsiteX1904" fmla="*/ 1992902 w 2819943"/>
                <a:gd name="connsiteY1904" fmla="*/ 643346 h 1763485"/>
                <a:gd name="connsiteX1905" fmla="*/ 1996168 w 2819943"/>
                <a:gd name="connsiteY1905" fmla="*/ 648244 h 1763485"/>
                <a:gd name="connsiteX1906" fmla="*/ 1038497 w 2819943"/>
                <a:gd name="connsiteY1906" fmla="*/ 639264 h 1763485"/>
                <a:gd name="connsiteX1907" fmla="*/ 1040946 w 2819943"/>
                <a:gd name="connsiteY1907" fmla="*/ 640080 h 1763485"/>
                <a:gd name="connsiteX1908" fmla="*/ 1042579 w 2819943"/>
                <a:gd name="connsiteY1908" fmla="*/ 637631 h 1763485"/>
                <a:gd name="connsiteX1909" fmla="*/ 1042579 w 2819943"/>
                <a:gd name="connsiteY1909" fmla="*/ 635998 h 1763485"/>
                <a:gd name="connsiteX1910" fmla="*/ 1040946 w 2819943"/>
                <a:gd name="connsiteY1910" fmla="*/ 633549 h 1763485"/>
                <a:gd name="connsiteX1911" fmla="*/ 1039314 w 2819943"/>
                <a:gd name="connsiteY1911" fmla="*/ 632732 h 1763485"/>
                <a:gd name="connsiteX1912" fmla="*/ 1036864 w 2819943"/>
                <a:gd name="connsiteY1912" fmla="*/ 633549 h 1763485"/>
                <a:gd name="connsiteX1913" fmla="*/ 1036048 w 2819943"/>
                <a:gd name="connsiteY1913" fmla="*/ 634365 h 1763485"/>
                <a:gd name="connsiteX1914" fmla="*/ 1036864 w 2819943"/>
                <a:gd name="connsiteY1914" fmla="*/ 635998 h 1763485"/>
                <a:gd name="connsiteX1915" fmla="*/ 1038497 w 2819943"/>
                <a:gd name="connsiteY1915" fmla="*/ 639264 h 1763485"/>
                <a:gd name="connsiteX1916" fmla="*/ 1952897 w 2819943"/>
                <a:gd name="connsiteY1916" fmla="*/ 778873 h 1763485"/>
                <a:gd name="connsiteX1917" fmla="*/ 1943916 w 2819943"/>
                <a:gd name="connsiteY1917" fmla="*/ 779689 h 1763485"/>
                <a:gd name="connsiteX1918" fmla="*/ 1942283 w 2819943"/>
                <a:gd name="connsiteY1918" fmla="*/ 780506 h 1763485"/>
                <a:gd name="connsiteX1919" fmla="*/ 1941467 w 2819943"/>
                <a:gd name="connsiteY1919" fmla="*/ 780506 h 1763485"/>
                <a:gd name="connsiteX1920" fmla="*/ 1940651 w 2819943"/>
                <a:gd name="connsiteY1920" fmla="*/ 781322 h 1763485"/>
                <a:gd name="connsiteX1921" fmla="*/ 1940651 w 2819943"/>
                <a:gd name="connsiteY1921" fmla="*/ 782139 h 1763485"/>
                <a:gd name="connsiteX1922" fmla="*/ 1940651 w 2819943"/>
                <a:gd name="connsiteY1922" fmla="*/ 783771 h 1763485"/>
                <a:gd name="connsiteX1923" fmla="*/ 1943916 w 2819943"/>
                <a:gd name="connsiteY1923" fmla="*/ 786221 h 1763485"/>
                <a:gd name="connsiteX1924" fmla="*/ 1945549 w 2819943"/>
                <a:gd name="connsiteY1924" fmla="*/ 786221 h 1763485"/>
                <a:gd name="connsiteX1925" fmla="*/ 1946365 w 2819943"/>
                <a:gd name="connsiteY1925" fmla="*/ 785404 h 1763485"/>
                <a:gd name="connsiteX1926" fmla="*/ 1947182 w 2819943"/>
                <a:gd name="connsiteY1926" fmla="*/ 785404 h 1763485"/>
                <a:gd name="connsiteX1927" fmla="*/ 1947998 w 2819943"/>
                <a:gd name="connsiteY1927" fmla="*/ 786221 h 1763485"/>
                <a:gd name="connsiteX1928" fmla="*/ 1949631 w 2819943"/>
                <a:gd name="connsiteY1928" fmla="*/ 788670 h 1763485"/>
                <a:gd name="connsiteX1929" fmla="*/ 1951264 w 2819943"/>
                <a:gd name="connsiteY1929" fmla="*/ 789486 h 1763485"/>
                <a:gd name="connsiteX1930" fmla="*/ 1955346 w 2819943"/>
                <a:gd name="connsiteY1930" fmla="*/ 785404 h 1763485"/>
                <a:gd name="connsiteX1931" fmla="*/ 1954530 w 2819943"/>
                <a:gd name="connsiteY1931" fmla="*/ 783771 h 1763485"/>
                <a:gd name="connsiteX1932" fmla="*/ 1952897 w 2819943"/>
                <a:gd name="connsiteY1932" fmla="*/ 778873 h 1763485"/>
                <a:gd name="connsiteX1933" fmla="*/ 1952897 w 2819943"/>
                <a:gd name="connsiteY1933" fmla="*/ 778873 h 1763485"/>
                <a:gd name="connsiteX1934" fmla="*/ 1151164 w 2819943"/>
                <a:gd name="connsiteY1934" fmla="*/ 431074 h 1763485"/>
                <a:gd name="connsiteX1935" fmla="*/ 1154430 w 2819943"/>
                <a:gd name="connsiteY1935" fmla="*/ 431074 h 1763485"/>
                <a:gd name="connsiteX1936" fmla="*/ 1156879 w 2819943"/>
                <a:gd name="connsiteY1936" fmla="*/ 426176 h 1763485"/>
                <a:gd name="connsiteX1937" fmla="*/ 1156879 w 2819943"/>
                <a:gd name="connsiteY1937" fmla="*/ 424543 h 1763485"/>
                <a:gd name="connsiteX1938" fmla="*/ 1156063 w 2819943"/>
                <a:gd name="connsiteY1938" fmla="*/ 422094 h 1763485"/>
                <a:gd name="connsiteX1939" fmla="*/ 1150348 w 2819943"/>
                <a:gd name="connsiteY1939" fmla="*/ 422910 h 1763485"/>
                <a:gd name="connsiteX1940" fmla="*/ 1149531 w 2819943"/>
                <a:gd name="connsiteY1940" fmla="*/ 424543 h 1763485"/>
                <a:gd name="connsiteX1941" fmla="*/ 1148715 w 2819943"/>
                <a:gd name="connsiteY1941" fmla="*/ 427809 h 1763485"/>
                <a:gd name="connsiteX1942" fmla="*/ 1149531 w 2819943"/>
                <a:gd name="connsiteY1942" fmla="*/ 429441 h 1763485"/>
                <a:gd name="connsiteX1943" fmla="*/ 1151164 w 2819943"/>
                <a:gd name="connsiteY1943" fmla="*/ 431074 h 1763485"/>
                <a:gd name="connsiteX1944" fmla="*/ 2427242 w 2819943"/>
                <a:gd name="connsiteY1944" fmla="*/ 1409156 h 1763485"/>
                <a:gd name="connsiteX1945" fmla="*/ 2425609 w 2819943"/>
                <a:gd name="connsiteY1945" fmla="*/ 1407523 h 1763485"/>
                <a:gd name="connsiteX1946" fmla="*/ 2423160 w 2819943"/>
                <a:gd name="connsiteY1946" fmla="*/ 1402624 h 1763485"/>
                <a:gd name="connsiteX1947" fmla="*/ 2423160 w 2819943"/>
                <a:gd name="connsiteY1947" fmla="*/ 1400175 h 1763485"/>
                <a:gd name="connsiteX1948" fmla="*/ 2423976 w 2819943"/>
                <a:gd name="connsiteY1948" fmla="*/ 1398542 h 1763485"/>
                <a:gd name="connsiteX1949" fmla="*/ 2423160 w 2819943"/>
                <a:gd name="connsiteY1949" fmla="*/ 1398542 h 1763485"/>
                <a:gd name="connsiteX1950" fmla="*/ 2418262 w 2819943"/>
                <a:gd name="connsiteY1950" fmla="*/ 1397726 h 1763485"/>
                <a:gd name="connsiteX1951" fmla="*/ 2416629 w 2819943"/>
                <a:gd name="connsiteY1951" fmla="*/ 1399359 h 1763485"/>
                <a:gd name="connsiteX1952" fmla="*/ 2414996 w 2819943"/>
                <a:gd name="connsiteY1952" fmla="*/ 1399359 h 1763485"/>
                <a:gd name="connsiteX1953" fmla="*/ 2419078 w 2819943"/>
                <a:gd name="connsiteY1953" fmla="*/ 1402624 h 1763485"/>
                <a:gd name="connsiteX1954" fmla="*/ 2420711 w 2819943"/>
                <a:gd name="connsiteY1954" fmla="*/ 1404257 h 1763485"/>
                <a:gd name="connsiteX1955" fmla="*/ 2420711 w 2819943"/>
                <a:gd name="connsiteY1955" fmla="*/ 1405890 h 1763485"/>
                <a:gd name="connsiteX1956" fmla="*/ 2421527 w 2819943"/>
                <a:gd name="connsiteY1956" fmla="*/ 1407523 h 1763485"/>
                <a:gd name="connsiteX1957" fmla="*/ 2423160 w 2819943"/>
                <a:gd name="connsiteY1957" fmla="*/ 1409972 h 1763485"/>
                <a:gd name="connsiteX1958" fmla="*/ 2424793 w 2819943"/>
                <a:gd name="connsiteY1958" fmla="*/ 1412421 h 1763485"/>
                <a:gd name="connsiteX1959" fmla="*/ 2425609 w 2819943"/>
                <a:gd name="connsiteY1959" fmla="*/ 1413238 h 1763485"/>
                <a:gd name="connsiteX1960" fmla="*/ 2427242 w 2819943"/>
                <a:gd name="connsiteY1960" fmla="*/ 1413238 h 1763485"/>
                <a:gd name="connsiteX1961" fmla="*/ 2428058 w 2819943"/>
                <a:gd name="connsiteY1961" fmla="*/ 1414871 h 1763485"/>
                <a:gd name="connsiteX1962" fmla="*/ 2430508 w 2819943"/>
                <a:gd name="connsiteY1962" fmla="*/ 1417320 h 1763485"/>
                <a:gd name="connsiteX1963" fmla="*/ 2430508 w 2819943"/>
                <a:gd name="connsiteY1963" fmla="*/ 1413238 h 1763485"/>
                <a:gd name="connsiteX1964" fmla="*/ 2429691 w 2819943"/>
                <a:gd name="connsiteY1964" fmla="*/ 1411605 h 1763485"/>
                <a:gd name="connsiteX1965" fmla="*/ 2427242 w 2819943"/>
                <a:gd name="connsiteY1965" fmla="*/ 1409156 h 1763485"/>
                <a:gd name="connsiteX1966" fmla="*/ 2231299 w 2819943"/>
                <a:gd name="connsiteY1966" fmla="*/ 1559379 h 1763485"/>
                <a:gd name="connsiteX1967" fmla="*/ 2231299 w 2819943"/>
                <a:gd name="connsiteY1967" fmla="*/ 1561828 h 1763485"/>
                <a:gd name="connsiteX1968" fmla="*/ 2232932 w 2819943"/>
                <a:gd name="connsiteY1968" fmla="*/ 1562644 h 1763485"/>
                <a:gd name="connsiteX1969" fmla="*/ 2234565 w 2819943"/>
                <a:gd name="connsiteY1969" fmla="*/ 1561828 h 1763485"/>
                <a:gd name="connsiteX1970" fmla="*/ 2234565 w 2819943"/>
                <a:gd name="connsiteY1970" fmla="*/ 1561011 h 1763485"/>
                <a:gd name="connsiteX1971" fmla="*/ 2233748 w 2819943"/>
                <a:gd name="connsiteY1971" fmla="*/ 1557746 h 1763485"/>
                <a:gd name="connsiteX1972" fmla="*/ 2235381 w 2819943"/>
                <a:gd name="connsiteY1972" fmla="*/ 1555296 h 1763485"/>
                <a:gd name="connsiteX1973" fmla="*/ 2235381 w 2819943"/>
                <a:gd name="connsiteY1973" fmla="*/ 1553664 h 1763485"/>
                <a:gd name="connsiteX1974" fmla="*/ 2233748 w 2819943"/>
                <a:gd name="connsiteY1974" fmla="*/ 1552847 h 1763485"/>
                <a:gd name="connsiteX1975" fmla="*/ 2231299 w 2819943"/>
                <a:gd name="connsiteY1975" fmla="*/ 1559379 h 1763485"/>
                <a:gd name="connsiteX1976" fmla="*/ 2205173 w 2819943"/>
                <a:gd name="connsiteY1976" fmla="*/ 1598567 h 1763485"/>
                <a:gd name="connsiteX1977" fmla="*/ 2204357 w 2819943"/>
                <a:gd name="connsiteY1977" fmla="*/ 1600200 h 1763485"/>
                <a:gd name="connsiteX1978" fmla="*/ 2204357 w 2819943"/>
                <a:gd name="connsiteY1978" fmla="*/ 1600200 h 1763485"/>
                <a:gd name="connsiteX1979" fmla="*/ 2205173 w 2819943"/>
                <a:gd name="connsiteY1979" fmla="*/ 1600200 h 1763485"/>
                <a:gd name="connsiteX1980" fmla="*/ 2205990 w 2819943"/>
                <a:gd name="connsiteY1980" fmla="*/ 1598567 h 1763485"/>
                <a:gd name="connsiteX1981" fmla="*/ 2205173 w 2819943"/>
                <a:gd name="connsiteY1981" fmla="*/ 1598567 h 1763485"/>
                <a:gd name="connsiteX1982" fmla="*/ 2205173 w 2819943"/>
                <a:gd name="connsiteY1982" fmla="*/ 1598567 h 1763485"/>
                <a:gd name="connsiteX1983" fmla="*/ 2254159 w 2819943"/>
                <a:gd name="connsiteY1983" fmla="*/ 1524272 h 1763485"/>
                <a:gd name="connsiteX1984" fmla="*/ 2252526 w 2819943"/>
                <a:gd name="connsiteY1984" fmla="*/ 1525905 h 1763485"/>
                <a:gd name="connsiteX1985" fmla="*/ 2250894 w 2819943"/>
                <a:gd name="connsiteY1985" fmla="*/ 1530804 h 1763485"/>
                <a:gd name="connsiteX1986" fmla="*/ 2249261 w 2819943"/>
                <a:gd name="connsiteY1986" fmla="*/ 1533253 h 1763485"/>
                <a:gd name="connsiteX1987" fmla="*/ 2245179 w 2819943"/>
                <a:gd name="connsiteY1987" fmla="*/ 1534069 h 1763485"/>
                <a:gd name="connsiteX1988" fmla="*/ 2243546 w 2819943"/>
                <a:gd name="connsiteY1988" fmla="*/ 1535702 h 1763485"/>
                <a:gd name="connsiteX1989" fmla="*/ 2241913 w 2819943"/>
                <a:gd name="connsiteY1989" fmla="*/ 1535702 h 1763485"/>
                <a:gd name="connsiteX1990" fmla="*/ 2241913 w 2819943"/>
                <a:gd name="connsiteY1990" fmla="*/ 1536519 h 1763485"/>
                <a:gd name="connsiteX1991" fmla="*/ 2242730 w 2819943"/>
                <a:gd name="connsiteY1991" fmla="*/ 1538151 h 1763485"/>
                <a:gd name="connsiteX1992" fmla="*/ 2242730 w 2819943"/>
                <a:gd name="connsiteY1992" fmla="*/ 1541417 h 1763485"/>
                <a:gd name="connsiteX1993" fmla="*/ 2243546 w 2819943"/>
                <a:gd name="connsiteY1993" fmla="*/ 1542234 h 1763485"/>
                <a:gd name="connsiteX1994" fmla="*/ 2245179 w 2819943"/>
                <a:gd name="connsiteY1994" fmla="*/ 1543050 h 1763485"/>
                <a:gd name="connsiteX1995" fmla="*/ 2245995 w 2819943"/>
                <a:gd name="connsiteY1995" fmla="*/ 1542234 h 1763485"/>
                <a:gd name="connsiteX1996" fmla="*/ 2246812 w 2819943"/>
                <a:gd name="connsiteY1996" fmla="*/ 1540601 h 1763485"/>
                <a:gd name="connsiteX1997" fmla="*/ 2248444 w 2819943"/>
                <a:gd name="connsiteY1997" fmla="*/ 1539784 h 1763485"/>
                <a:gd name="connsiteX1998" fmla="*/ 2251710 w 2819943"/>
                <a:gd name="connsiteY1998" fmla="*/ 1538968 h 1763485"/>
                <a:gd name="connsiteX1999" fmla="*/ 2254159 w 2819943"/>
                <a:gd name="connsiteY1999" fmla="*/ 1536519 h 1763485"/>
                <a:gd name="connsiteX2000" fmla="*/ 2256608 w 2819943"/>
                <a:gd name="connsiteY2000" fmla="*/ 1532436 h 1763485"/>
                <a:gd name="connsiteX2001" fmla="*/ 2257425 w 2819943"/>
                <a:gd name="connsiteY2001" fmla="*/ 1529987 h 1763485"/>
                <a:gd name="connsiteX2002" fmla="*/ 2257425 w 2819943"/>
                <a:gd name="connsiteY2002" fmla="*/ 1526721 h 1763485"/>
                <a:gd name="connsiteX2003" fmla="*/ 2256608 w 2819943"/>
                <a:gd name="connsiteY2003" fmla="*/ 1524272 h 1763485"/>
                <a:gd name="connsiteX2004" fmla="*/ 2254159 w 2819943"/>
                <a:gd name="connsiteY2004" fmla="*/ 1524272 h 1763485"/>
                <a:gd name="connsiteX2005" fmla="*/ 2259874 w 2819943"/>
                <a:gd name="connsiteY2005" fmla="*/ 1521006 h 1763485"/>
                <a:gd name="connsiteX2006" fmla="*/ 2257425 w 2819943"/>
                <a:gd name="connsiteY2006" fmla="*/ 1522639 h 1763485"/>
                <a:gd name="connsiteX2007" fmla="*/ 2256608 w 2819943"/>
                <a:gd name="connsiteY2007" fmla="*/ 1524272 h 1763485"/>
                <a:gd name="connsiteX2008" fmla="*/ 2257425 w 2819943"/>
                <a:gd name="connsiteY2008" fmla="*/ 1525089 h 1763485"/>
                <a:gd name="connsiteX2009" fmla="*/ 2259874 w 2819943"/>
                <a:gd name="connsiteY2009" fmla="*/ 1526721 h 1763485"/>
                <a:gd name="connsiteX2010" fmla="*/ 2260691 w 2819943"/>
                <a:gd name="connsiteY2010" fmla="*/ 1526721 h 1763485"/>
                <a:gd name="connsiteX2011" fmla="*/ 2261507 w 2819943"/>
                <a:gd name="connsiteY2011" fmla="*/ 1525905 h 1763485"/>
                <a:gd name="connsiteX2012" fmla="*/ 2263140 w 2819943"/>
                <a:gd name="connsiteY2012" fmla="*/ 1523456 h 1763485"/>
                <a:gd name="connsiteX2013" fmla="*/ 2263140 w 2819943"/>
                <a:gd name="connsiteY2013" fmla="*/ 1521006 h 1763485"/>
                <a:gd name="connsiteX2014" fmla="*/ 2262323 w 2819943"/>
                <a:gd name="connsiteY2014" fmla="*/ 1520190 h 1763485"/>
                <a:gd name="connsiteX2015" fmla="*/ 2259874 w 2819943"/>
                <a:gd name="connsiteY2015" fmla="*/ 1521006 h 1763485"/>
                <a:gd name="connsiteX2016" fmla="*/ 1023801 w 2819943"/>
                <a:gd name="connsiteY2016" fmla="*/ 560070 h 1763485"/>
                <a:gd name="connsiteX2017" fmla="*/ 1025434 w 2819943"/>
                <a:gd name="connsiteY2017" fmla="*/ 562519 h 1763485"/>
                <a:gd name="connsiteX2018" fmla="*/ 1026251 w 2819943"/>
                <a:gd name="connsiteY2018" fmla="*/ 563336 h 1763485"/>
                <a:gd name="connsiteX2019" fmla="*/ 1028700 w 2819943"/>
                <a:gd name="connsiteY2019" fmla="*/ 560886 h 1763485"/>
                <a:gd name="connsiteX2020" fmla="*/ 1029516 w 2819943"/>
                <a:gd name="connsiteY2020" fmla="*/ 564152 h 1763485"/>
                <a:gd name="connsiteX2021" fmla="*/ 1030333 w 2819943"/>
                <a:gd name="connsiteY2021" fmla="*/ 564969 h 1763485"/>
                <a:gd name="connsiteX2022" fmla="*/ 1031149 w 2819943"/>
                <a:gd name="connsiteY2022" fmla="*/ 559254 h 1763485"/>
                <a:gd name="connsiteX2023" fmla="*/ 1033598 w 2819943"/>
                <a:gd name="connsiteY2023" fmla="*/ 559254 h 1763485"/>
                <a:gd name="connsiteX2024" fmla="*/ 1034415 w 2819943"/>
                <a:gd name="connsiteY2024" fmla="*/ 558437 h 1763485"/>
                <a:gd name="connsiteX2025" fmla="*/ 1034415 w 2819943"/>
                <a:gd name="connsiteY2025" fmla="*/ 555988 h 1763485"/>
                <a:gd name="connsiteX2026" fmla="*/ 1033598 w 2819943"/>
                <a:gd name="connsiteY2026" fmla="*/ 553539 h 1763485"/>
                <a:gd name="connsiteX2027" fmla="*/ 1033598 w 2819943"/>
                <a:gd name="connsiteY2027" fmla="*/ 547007 h 1763485"/>
                <a:gd name="connsiteX2028" fmla="*/ 1031149 w 2819943"/>
                <a:gd name="connsiteY2028" fmla="*/ 547007 h 1763485"/>
                <a:gd name="connsiteX2029" fmla="*/ 1029516 w 2819943"/>
                <a:gd name="connsiteY2029" fmla="*/ 547824 h 1763485"/>
                <a:gd name="connsiteX2030" fmla="*/ 1029516 w 2819943"/>
                <a:gd name="connsiteY2030" fmla="*/ 550273 h 1763485"/>
                <a:gd name="connsiteX2031" fmla="*/ 1029516 w 2819943"/>
                <a:gd name="connsiteY2031" fmla="*/ 553539 h 1763485"/>
                <a:gd name="connsiteX2032" fmla="*/ 1027883 w 2819943"/>
                <a:gd name="connsiteY2032" fmla="*/ 553539 h 1763485"/>
                <a:gd name="connsiteX2033" fmla="*/ 1025434 w 2819943"/>
                <a:gd name="connsiteY2033" fmla="*/ 550273 h 1763485"/>
                <a:gd name="connsiteX2034" fmla="*/ 1022169 w 2819943"/>
                <a:gd name="connsiteY2034" fmla="*/ 555988 h 1763485"/>
                <a:gd name="connsiteX2035" fmla="*/ 1023801 w 2819943"/>
                <a:gd name="connsiteY2035" fmla="*/ 560070 h 1763485"/>
                <a:gd name="connsiteX2036" fmla="*/ 1023801 w 2819943"/>
                <a:gd name="connsiteY2036" fmla="*/ 560070 h 1763485"/>
                <a:gd name="connsiteX2037" fmla="*/ 2246812 w 2819943"/>
                <a:gd name="connsiteY2037" fmla="*/ 1522639 h 1763485"/>
                <a:gd name="connsiteX2038" fmla="*/ 2248444 w 2819943"/>
                <a:gd name="connsiteY2038" fmla="*/ 1522639 h 1763485"/>
                <a:gd name="connsiteX2039" fmla="*/ 2248444 w 2819943"/>
                <a:gd name="connsiteY2039" fmla="*/ 1521823 h 1763485"/>
                <a:gd name="connsiteX2040" fmla="*/ 2248444 w 2819943"/>
                <a:gd name="connsiteY2040" fmla="*/ 1520190 h 1763485"/>
                <a:gd name="connsiteX2041" fmla="*/ 2247628 w 2819943"/>
                <a:gd name="connsiteY2041" fmla="*/ 1519374 h 1763485"/>
                <a:gd name="connsiteX2042" fmla="*/ 2245995 w 2819943"/>
                <a:gd name="connsiteY2042" fmla="*/ 1520190 h 1763485"/>
                <a:gd name="connsiteX2043" fmla="*/ 2245995 w 2819943"/>
                <a:gd name="connsiteY2043" fmla="*/ 1521006 h 1763485"/>
                <a:gd name="connsiteX2044" fmla="*/ 2246812 w 2819943"/>
                <a:gd name="connsiteY2044" fmla="*/ 1522639 h 1763485"/>
                <a:gd name="connsiteX2045" fmla="*/ 2246812 w 2819943"/>
                <a:gd name="connsiteY2045" fmla="*/ 1522639 h 1763485"/>
                <a:gd name="connsiteX2046" fmla="*/ 2190478 w 2819943"/>
                <a:gd name="connsiteY2046" fmla="*/ 1615712 h 1763485"/>
                <a:gd name="connsiteX2047" fmla="*/ 2188029 w 2819943"/>
                <a:gd name="connsiteY2047" fmla="*/ 1618161 h 1763485"/>
                <a:gd name="connsiteX2048" fmla="*/ 2184763 w 2819943"/>
                <a:gd name="connsiteY2048" fmla="*/ 1621427 h 1763485"/>
                <a:gd name="connsiteX2049" fmla="*/ 2182314 w 2819943"/>
                <a:gd name="connsiteY2049" fmla="*/ 1621427 h 1763485"/>
                <a:gd name="connsiteX2050" fmla="*/ 2182314 w 2819943"/>
                <a:gd name="connsiteY2050" fmla="*/ 1622244 h 1763485"/>
                <a:gd name="connsiteX2051" fmla="*/ 2183130 w 2819943"/>
                <a:gd name="connsiteY2051" fmla="*/ 1623060 h 1763485"/>
                <a:gd name="connsiteX2052" fmla="*/ 2183947 w 2819943"/>
                <a:gd name="connsiteY2052" fmla="*/ 1623060 h 1763485"/>
                <a:gd name="connsiteX2053" fmla="*/ 2187212 w 2819943"/>
                <a:gd name="connsiteY2053" fmla="*/ 1620611 h 1763485"/>
                <a:gd name="connsiteX2054" fmla="*/ 2192111 w 2819943"/>
                <a:gd name="connsiteY2054" fmla="*/ 1614896 h 1763485"/>
                <a:gd name="connsiteX2055" fmla="*/ 2191294 w 2819943"/>
                <a:gd name="connsiteY2055" fmla="*/ 1614896 h 1763485"/>
                <a:gd name="connsiteX2056" fmla="*/ 2190478 w 2819943"/>
                <a:gd name="connsiteY2056" fmla="*/ 1615712 h 1763485"/>
                <a:gd name="connsiteX2057" fmla="*/ 2223135 w 2819943"/>
                <a:gd name="connsiteY2057" fmla="*/ 1571625 h 1763485"/>
                <a:gd name="connsiteX2058" fmla="*/ 2222319 w 2819943"/>
                <a:gd name="connsiteY2058" fmla="*/ 1573258 h 1763485"/>
                <a:gd name="connsiteX2059" fmla="*/ 2220686 w 2819943"/>
                <a:gd name="connsiteY2059" fmla="*/ 1574891 h 1763485"/>
                <a:gd name="connsiteX2060" fmla="*/ 2220686 w 2819943"/>
                <a:gd name="connsiteY2060" fmla="*/ 1575707 h 1763485"/>
                <a:gd name="connsiteX2061" fmla="*/ 2221502 w 2819943"/>
                <a:gd name="connsiteY2061" fmla="*/ 1576524 h 1763485"/>
                <a:gd name="connsiteX2062" fmla="*/ 2222319 w 2819943"/>
                <a:gd name="connsiteY2062" fmla="*/ 1574891 h 1763485"/>
                <a:gd name="connsiteX2063" fmla="*/ 2223951 w 2819943"/>
                <a:gd name="connsiteY2063" fmla="*/ 1573258 h 1763485"/>
                <a:gd name="connsiteX2064" fmla="*/ 2223951 w 2819943"/>
                <a:gd name="connsiteY2064" fmla="*/ 1572441 h 1763485"/>
                <a:gd name="connsiteX2065" fmla="*/ 2223135 w 2819943"/>
                <a:gd name="connsiteY2065" fmla="*/ 1572441 h 1763485"/>
                <a:gd name="connsiteX2066" fmla="*/ 2223135 w 2819943"/>
                <a:gd name="connsiteY2066" fmla="*/ 1571625 h 1763485"/>
                <a:gd name="connsiteX2067" fmla="*/ 2089240 w 2819943"/>
                <a:gd name="connsiteY2067" fmla="*/ 1701437 h 1763485"/>
                <a:gd name="connsiteX2068" fmla="*/ 2089240 w 2819943"/>
                <a:gd name="connsiteY2068" fmla="*/ 1701437 h 1763485"/>
                <a:gd name="connsiteX2069" fmla="*/ 2089240 w 2819943"/>
                <a:gd name="connsiteY2069" fmla="*/ 1701437 h 1763485"/>
                <a:gd name="connsiteX2070" fmla="*/ 2089240 w 2819943"/>
                <a:gd name="connsiteY2070" fmla="*/ 1701437 h 1763485"/>
                <a:gd name="connsiteX2071" fmla="*/ 2089240 w 2819943"/>
                <a:gd name="connsiteY2071" fmla="*/ 1701437 h 1763485"/>
                <a:gd name="connsiteX2072" fmla="*/ 2089240 w 2819943"/>
                <a:gd name="connsiteY2072" fmla="*/ 1701437 h 1763485"/>
                <a:gd name="connsiteX2073" fmla="*/ 2090057 w 2819943"/>
                <a:gd name="connsiteY2073" fmla="*/ 1701437 h 1763485"/>
                <a:gd name="connsiteX2074" fmla="*/ 2089240 w 2819943"/>
                <a:gd name="connsiteY2074" fmla="*/ 1701437 h 1763485"/>
                <a:gd name="connsiteX2075" fmla="*/ 2089240 w 2819943"/>
                <a:gd name="connsiteY2075" fmla="*/ 1701437 h 1763485"/>
                <a:gd name="connsiteX2076" fmla="*/ 2094139 w 2819943"/>
                <a:gd name="connsiteY2076" fmla="*/ 1697355 h 1763485"/>
                <a:gd name="connsiteX2077" fmla="*/ 2094139 w 2819943"/>
                <a:gd name="connsiteY2077" fmla="*/ 1697355 h 1763485"/>
                <a:gd name="connsiteX2078" fmla="*/ 2094139 w 2819943"/>
                <a:gd name="connsiteY2078" fmla="*/ 1697355 h 1763485"/>
                <a:gd name="connsiteX2079" fmla="*/ 2093323 w 2819943"/>
                <a:gd name="connsiteY2079" fmla="*/ 1697355 h 1763485"/>
                <a:gd name="connsiteX2080" fmla="*/ 2094139 w 2819943"/>
                <a:gd name="connsiteY2080" fmla="*/ 1697355 h 1763485"/>
                <a:gd name="connsiteX2081" fmla="*/ 2094139 w 2819943"/>
                <a:gd name="connsiteY2081" fmla="*/ 1697355 h 1763485"/>
                <a:gd name="connsiteX2082" fmla="*/ 2094139 w 2819943"/>
                <a:gd name="connsiteY2082" fmla="*/ 1697355 h 1763485"/>
                <a:gd name="connsiteX2083" fmla="*/ 2094139 w 2819943"/>
                <a:gd name="connsiteY2083" fmla="*/ 1697355 h 1763485"/>
                <a:gd name="connsiteX2084" fmla="*/ 2094139 w 2819943"/>
                <a:gd name="connsiteY2084" fmla="*/ 1697355 h 1763485"/>
                <a:gd name="connsiteX2085" fmla="*/ 2091690 w 2819943"/>
                <a:gd name="connsiteY2085" fmla="*/ 1677761 h 1763485"/>
                <a:gd name="connsiteX2086" fmla="*/ 2090057 w 2819943"/>
                <a:gd name="connsiteY2086" fmla="*/ 1677761 h 1763485"/>
                <a:gd name="connsiteX2087" fmla="*/ 2087608 w 2819943"/>
                <a:gd name="connsiteY2087" fmla="*/ 1682659 h 1763485"/>
                <a:gd name="connsiteX2088" fmla="*/ 2086791 w 2819943"/>
                <a:gd name="connsiteY2088" fmla="*/ 1683476 h 1763485"/>
                <a:gd name="connsiteX2089" fmla="*/ 2085975 w 2819943"/>
                <a:gd name="connsiteY2089" fmla="*/ 1685109 h 1763485"/>
                <a:gd name="connsiteX2090" fmla="*/ 2084342 w 2819943"/>
                <a:gd name="connsiteY2090" fmla="*/ 1686741 h 1763485"/>
                <a:gd name="connsiteX2091" fmla="*/ 2083526 w 2819943"/>
                <a:gd name="connsiteY2091" fmla="*/ 1688374 h 1763485"/>
                <a:gd name="connsiteX2092" fmla="*/ 2081893 w 2819943"/>
                <a:gd name="connsiteY2092" fmla="*/ 1690007 h 1763485"/>
                <a:gd name="connsiteX2093" fmla="*/ 2078627 w 2819943"/>
                <a:gd name="connsiteY2093" fmla="*/ 1693273 h 1763485"/>
                <a:gd name="connsiteX2094" fmla="*/ 2077811 w 2819943"/>
                <a:gd name="connsiteY2094" fmla="*/ 1694906 h 1763485"/>
                <a:gd name="connsiteX2095" fmla="*/ 2077811 w 2819943"/>
                <a:gd name="connsiteY2095" fmla="*/ 1696539 h 1763485"/>
                <a:gd name="connsiteX2096" fmla="*/ 2079444 w 2819943"/>
                <a:gd name="connsiteY2096" fmla="*/ 1698171 h 1763485"/>
                <a:gd name="connsiteX2097" fmla="*/ 2080260 w 2819943"/>
                <a:gd name="connsiteY2097" fmla="*/ 1694089 h 1763485"/>
                <a:gd name="connsiteX2098" fmla="*/ 2083526 w 2819943"/>
                <a:gd name="connsiteY2098" fmla="*/ 1691640 h 1763485"/>
                <a:gd name="connsiteX2099" fmla="*/ 2085158 w 2819943"/>
                <a:gd name="connsiteY2099" fmla="*/ 1689191 h 1763485"/>
                <a:gd name="connsiteX2100" fmla="*/ 2085975 w 2819943"/>
                <a:gd name="connsiteY2100" fmla="*/ 1687558 h 1763485"/>
                <a:gd name="connsiteX2101" fmla="*/ 2089240 w 2819943"/>
                <a:gd name="connsiteY2101" fmla="*/ 1684292 h 1763485"/>
                <a:gd name="connsiteX2102" fmla="*/ 2090057 w 2819943"/>
                <a:gd name="connsiteY2102" fmla="*/ 1683476 h 1763485"/>
                <a:gd name="connsiteX2103" fmla="*/ 2092506 w 2819943"/>
                <a:gd name="connsiteY2103" fmla="*/ 1683476 h 1763485"/>
                <a:gd name="connsiteX2104" fmla="*/ 2094956 w 2819943"/>
                <a:gd name="connsiteY2104" fmla="*/ 1681026 h 1763485"/>
                <a:gd name="connsiteX2105" fmla="*/ 2096589 w 2819943"/>
                <a:gd name="connsiteY2105" fmla="*/ 1681026 h 1763485"/>
                <a:gd name="connsiteX2106" fmla="*/ 2097405 w 2819943"/>
                <a:gd name="connsiteY2106" fmla="*/ 1679394 h 1763485"/>
                <a:gd name="connsiteX2107" fmla="*/ 2094139 w 2819943"/>
                <a:gd name="connsiteY2107" fmla="*/ 1679394 h 1763485"/>
                <a:gd name="connsiteX2108" fmla="*/ 2091690 w 2819943"/>
                <a:gd name="connsiteY2108" fmla="*/ 1677761 h 1763485"/>
                <a:gd name="connsiteX2109" fmla="*/ 2087608 w 2819943"/>
                <a:gd name="connsiteY2109" fmla="*/ 1701437 h 1763485"/>
                <a:gd name="connsiteX2110" fmla="*/ 2087608 w 2819943"/>
                <a:gd name="connsiteY2110" fmla="*/ 1701437 h 1763485"/>
                <a:gd name="connsiteX2111" fmla="*/ 2087608 w 2819943"/>
                <a:gd name="connsiteY2111" fmla="*/ 1701437 h 1763485"/>
                <a:gd name="connsiteX2112" fmla="*/ 2086791 w 2819943"/>
                <a:gd name="connsiteY2112" fmla="*/ 1701437 h 1763485"/>
                <a:gd name="connsiteX2113" fmla="*/ 2086791 w 2819943"/>
                <a:gd name="connsiteY2113" fmla="*/ 1701437 h 1763485"/>
                <a:gd name="connsiteX2114" fmla="*/ 2086791 w 2819943"/>
                <a:gd name="connsiteY2114" fmla="*/ 1701437 h 1763485"/>
                <a:gd name="connsiteX2115" fmla="*/ 2086791 w 2819943"/>
                <a:gd name="connsiteY2115" fmla="*/ 1701437 h 1763485"/>
                <a:gd name="connsiteX2116" fmla="*/ 2087608 w 2819943"/>
                <a:gd name="connsiteY2116" fmla="*/ 1701437 h 1763485"/>
                <a:gd name="connsiteX2117" fmla="*/ 2086791 w 2819943"/>
                <a:gd name="connsiteY2117" fmla="*/ 1702254 h 1763485"/>
                <a:gd name="connsiteX2118" fmla="*/ 2087608 w 2819943"/>
                <a:gd name="connsiteY2118" fmla="*/ 1701437 h 1763485"/>
                <a:gd name="connsiteX2119" fmla="*/ 2087608 w 2819943"/>
                <a:gd name="connsiteY2119" fmla="*/ 1701437 h 1763485"/>
                <a:gd name="connsiteX2120" fmla="*/ 2087608 w 2819943"/>
                <a:gd name="connsiteY2120" fmla="*/ 1701437 h 1763485"/>
                <a:gd name="connsiteX2121" fmla="*/ 2087608 w 2819943"/>
                <a:gd name="connsiteY2121" fmla="*/ 1701437 h 1763485"/>
                <a:gd name="connsiteX2122" fmla="*/ 2087608 w 2819943"/>
                <a:gd name="connsiteY2122" fmla="*/ 1701437 h 1763485"/>
                <a:gd name="connsiteX2123" fmla="*/ 2134961 w 2819943"/>
                <a:gd name="connsiteY2123" fmla="*/ 1654901 h 1763485"/>
                <a:gd name="connsiteX2124" fmla="*/ 2134961 w 2819943"/>
                <a:gd name="connsiteY2124" fmla="*/ 1654901 h 1763485"/>
                <a:gd name="connsiteX2125" fmla="*/ 2134961 w 2819943"/>
                <a:gd name="connsiteY2125" fmla="*/ 1653268 h 1763485"/>
                <a:gd name="connsiteX2126" fmla="*/ 2134144 w 2819943"/>
                <a:gd name="connsiteY2126" fmla="*/ 1653268 h 1763485"/>
                <a:gd name="connsiteX2127" fmla="*/ 2133328 w 2819943"/>
                <a:gd name="connsiteY2127" fmla="*/ 1653268 h 1763485"/>
                <a:gd name="connsiteX2128" fmla="*/ 2131695 w 2819943"/>
                <a:gd name="connsiteY2128" fmla="*/ 1654084 h 1763485"/>
                <a:gd name="connsiteX2129" fmla="*/ 2126797 w 2819943"/>
                <a:gd name="connsiteY2129" fmla="*/ 1658983 h 1763485"/>
                <a:gd name="connsiteX2130" fmla="*/ 2123531 w 2819943"/>
                <a:gd name="connsiteY2130" fmla="*/ 1659799 h 1763485"/>
                <a:gd name="connsiteX2131" fmla="*/ 2121898 w 2819943"/>
                <a:gd name="connsiteY2131" fmla="*/ 1659799 h 1763485"/>
                <a:gd name="connsiteX2132" fmla="*/ 2121081 w 2819943"/>
                <a:gd name="connsiteY2132" fmla="*/ 1657350 h 1763485"/>
                <a:gd name="connsiteX2133" fmla="*/ 2120265 w 2819943"/>
                <a:gd name="connsiteY2133" fmla="*/ 1657350 h 1763485"/>
                <a:gd name="connsiteX2134" fmla="*/ 2119448 w 2819943"/>
                <a:gd name="connsiteY2134" fmla="*/ 1658983 h 1763485"/>
                <a:gd name="connsiteX2135" fmla="*/ 2119448 w 2819943"/>
                <a:gd name="connsiteY2135" fmla="*/ 1660616 h 1763485"/>
                <a:gd name="connsiteX2136" fmla="*/ 2117816 w 2819943"/>
                <a:gd name="connsiteY2136" fmla="*/ 1661432 h 1763485"/>
                <a:gd name="connsiteX2137" fmla="*/ 2116183 w 2819943"/>
                <a:gd name="connsiteY2137" fmla="*/ 1663881 h 1763485"/>
                <a:gd name="connsiteX2138" fmla="*/ 2114550 w 2819943"/>
                <a:gd name="connsiteY2138" fmla="*/ 1664698 h 1763485"/>
                <a:gd name="connsiteX2139" fmla="*/ 2112101 w 2819943"/>
                <a:gd name="connsiteY2139" fmla="*/ 1667147 h 1763485"/>
                <a:gd name="connsiteX2140" fmla="*/ 2108835 w 2819943"/>
                <a:gd name="connsiteY2140" fmla="*/ 1669596 h 1763485"/>
                <a:gd name="connsiteX2141" fmla="*/ 2107202 w 2819943"/>
                <a:gd name="connsiteY2141" fmla="*/ 1672046 h 1763485"/>
                <a:gd name="connsiteX2142" fmla="*/ 2107202 w 2819943"/>
                <a:gd name="connsiteY2142" fmla="*/ 1674495 h 1763485"/>
                <a:gd name="connsiteX2143" fmla="*/ 2104753 w 2819943"/>
                <a:gd name="connsiteY2143" fmla="*/ 1676944 h 1763485"/>
                <a:gd name="connsiteX2144" fmla="*/ 2103937 w 2819943"/>
                <a:gd name="connsiteY2144" fmla="*/ 1677761 h 1763485"/>
                <a:gd name="connsiteX2145" fmla="*/ 2103120 w 2819943"/>
                <a:gd name="connsiteY2145" fmla="*/ 1680210 h 1763485"/>
                <a:gd name="connsiteX2146" fmla="*/ 2106386 w 2819943"/>
                <a:gd name="connsiteY2146" fmla="*/ 1676944 h 1763485"/>
                <a:gd name="connsiteX2147" fmla="*/ 2108019 w 2819943"/>
                <a:gd name="connsiteY2147" fmla="*/ 1676128 h 1763485"/>
                <a:gd name="connsiteX2148" fmla="*/ 2109651 w 2819943"/>
                <a:gd name="connsiteY2148" fmla="*/ 1672862 h 1763485"/>
                <a:gd name="connsiteX2149" fmla="*/ 2113733 w 2819943"/>
                <a:gd name="connsiteY2149" fmla="*/ 1669596 h 1763485"/>
                <a:gd name="connsiteX2150" fmla="*/ 2114550 w 2819943"/>
                <a:gd name="connsiteY2150" fmla="*/ 1668780 h 1763485"/>
                <a:gd name="connsiteX2151" fmla="*/ 2114550 w 2819943"/>
                <a:gd name="connsiteY2151" fmla="*/ 1667147 h 1763485"/>
                <a:gd name="connsiteX2152" fmla="*/ 2115366 w 2819943"/>
                <a:gd name="connsiteY2152" fmla="*/ 1666331 h 1763485"/>
                <a:gd name="connsiteX2153" fmla="*/ 2117816 w 2819943"/>
                <a:gd name="connsiteY2153" fmla="*/ 1667147 h 1763485"/>
                <a:gd name="connsiteX2154" fmla="*/ 2120265 w 2819943"/>
                <a:gd name="connsiteY2154" fmla="*/ 1666331 h 1763485"/>
                <a:gd name="connsiteX2155" fmla="*/ 2121898 w 2819943"/>
                <a:gd name="connsiteY2155" fmla="*/ 1664698 h 1763485"/>
                <a:gd name="connsiteX2156" fmla="*/ 2125980 w 2819943"/>
                <a:gd name="connsiteY2156" fmla="*/ 1661432 h 1763485"/>
                <a:gd name="connsiteX2157" fmla="*/ 2128430 w 2819943"/>
                <a:gd name="connsiteY2157" fmla="*/ 1660616 h 1763485"/>
                <a:gd name="connsiteX2158" fmla="*/ 2131695 w 2819943"/>
                <a:gd name="connsiteY2158" fmla="*/ 1658983 h 1763485"/>
                <a:gd name="connsiteX2159" fmla="*/ 2134961 w 2819943"/>
                <a:gd name="connsiteY2159" fmla="*/ 1658983 h 1763485"/>
                <a:gd name="connsiteX2160" fmla="*/ 2135777 w 2819943"/>
                <a:gd name="connsiteY2160" fmla="*/ 1658166 h 1763485"/>
                <a:gd name="connsiteX2161" fmla="*/ 2134961 w 2819943"/>
                <a:gd name="connsiteY2161" fmla="*/ 1657350 h 1763485"/>
                <a:gd name="connsiteX2162" fmla="*/ 2134961 w 2819943"/>
                <a:gd name="connsiteY2162" fmla="*/ 1654901 h 1763485"/>
                <a:gd name="connsiteX2163" fmla="*/ 2159454 w 2819943"/>
                <a:gd name="connsiteY2163" fmla="*/ 1637756 h 1763485"/>
                <a:gd name="connsiteX2164" fmla="*/ 2153739 w 2819943"/>
                <a:gd name="connsiteY2164" fmla="*/ 1641838 h 1763485"/>
                <a:gd name="connsiteX2165" fmla="*/ 2151289 w 2819943"/>
                <a:gd name="connsiteY2165" fmla="*/ 1645104 h 1763485"/>
                <a:gd name="connsiteX2166" fmla="*/ 2148840 w 2819943"/>
                <a:gd name="connsiteY2166" fmla="*/ 1645920 h 1763485"/>
                <a:gd name="connsiteX2167" fmla="*/ 2145574 w 2819943"/>
                <a:gd name="connsiteY2167" fmla="*/ 1651635 h 1763485"/>
                <a:gd name="connsiteX2168" fmla="*/ 2147207 w 2819943"/>
                <a:gd name="connsiteY2168" fmla="*/ 1651635 h 1763485"/>
                <a:gd name="connsiteX2169" fmla="*/ 2149656 w 2819943"/>
                <a:gd name="connsiteY2169" fmla="*/ 1650819 h 1763485"/>
                <a:gd name="connsiteX2170" fmla="*/ 2152922 w 2819943"/>
                <a:gd name="connsiteY2170" fmla="*/ 1647553 h 1763485"/>
                <a:gd name="connsiteX2171" fmla="*/ 2153739 w 2819943"/>
                <a:gd name="connsiteY2171" fmla="*/ 1646736 h 1763485"/>
                <a:gd name="connsiteX2172" fmla="*/ 2155372 w 2819943"/>
                <a:gd name="connsiteY2172" fmla="*/ 1645920 h 1763485"/>
                <a:gd name="connsiteX2173" fmla="*/ 2157821 w 2819943"/>
                <a:gd name="connsiteY2173" fmla="*/ 1644287 h 1763485"/>
                <a:gd name="connsiteX2174" fmla="*/ 2158637 w 2819943"/>
                <a:gd name="connsiteY2174" fmla="*/ 1642654 h 1763485"/>
                <a:gd name="connsiteX2175" fmla="*/ 2163536 w 2819943"/>
                <a:gd name="connsiteY2175" fmla="*/ 1637756 h 1763485"/>
                <a:gd name="connsiteX2176" fmla="*/ 2159454 w 2819943"/>
                <a:gd name="connsiteY2176" fmla="*/ 1637756 h 1763485"/>
                <a:gd name="connsiteX2177" fmla="*/ 2159454 w 2819943"/>
                <a:gd name="connsiteY2177" fmla="*/ 1637756 h 1763485"/>
                <a:gd name="connsiteX2178" fmla="*/ 2102304 w 2819943"/>
                <a:gd name="connsiteY2178" fmla="*/ 1692456 h 1763485"/>
                <a:gd name="connsiteX2179" fmla="*/ 2099038 w 2819943"/>
                <a:gd name="connsiteY2179" fmla="*/ 1693273 h 1763485"/>
                <a:gd name="connsiteX2180" fmla="*/ 2099038 w 2819943"/>
                <a:gd name="connsiteY2180" fmla="*/ 1693273 h 1763485"/>
                <a:gd name="connsiteX2181" fmla="*/ 2099038 w 2819943"/>
                <a:gd name="connsiteY2181" fmla="*/ 1694906 h 1763485"/>
                <a:gd name="connsiteX2182" fmla="*/ 2100671 w 2819943"/>
                <a:gd name="connsiteY2182" fmla="*/ 1695722 h 1763485"/>
                <a:gd name="connsiteX2183" fmla="*/ 2101487 w 2819943"/>
                <a:gd name="connsiteY2183" fmla="*/ 1694906 h 1763485"/>
                <a:gd name="connsiteX2184" fmla="*/ 2104753 w 2819943"/>
                <a:gd name="connsiteY2184" fmla="*/ 1693273 h 1763485"/>
                <a:gd name="connsiteX2185" fmla="*/ 2104753 w 2819943"/>
                <a:gd name="connsiteY2185" fmla="*/ 1692456 h 1763485"/>
                <a:gd name="connsiteX2186" fmla="*/ 2102304 w 2819943"/>
                <a:gd name="connsiteY2186" fmla="*/ 1692456 h 1763485"/>
                <a:gd name="connsiteX2187" fmla="*/ 2165985 w 2819943"/>
                <a:gd name="connsiteY2187" fmla="*/ 1281793 h 1763485"/>
                <a:gd name="connsiteX2188" fmla="*/ 2165169 w 2819943"/>
                <a:gd name="connsiteY2188" fmla="*/ 1283426 h 1763485"/>
                <a:gd name="connsiteX2189" fmla="*/ 2163536 w 2819943"/>
                <a:gd name="connsiteY2189" fmla="*/ 1285059 h 1763485"/>
                <a:gd name="connsiteX2190" fmla="*/ 2163536 w 2819943"/>
                <a:gd name="connsiteY2190" fmla="*/ 1285875 h 1763485"/>
                <a:gd name="connsiteX2191" fmla="*/ 2164352 w 2819943"/>
                <a:gd name="connsiteY2191" fmla="*/ 1286691 h 1763485"/>
                <a:gd name="connsiteX2192" fmla="*/ 2165985 w 2819943"/>
                <a:gd name="connsiteY2192" fmla="*/ 1286691 h 1763485"/>
                <a:gd name="connsiteX2193" fmla="*/ 2168434 w 2819943"/>
                <a:gd name="connsiteY2193" fmla="*/ 1284242 h 1763485"/>
                <a:gd name="connsiteX2194" fmla="*/ 2168434 w 2819943"/>
                <a:gd name="connsiteY2194" fmla="*/ 1283426 h 1763485"/>
                <a:gd name="connsiteX2195" fmla="*/ 2165985 w 2819943"/>
                <a:gd name="connsiteY2195" fmla="*/ 1281793 h 1763485"/>
                <a:gd name="connsiteX2196" fmla="*/ 2395401 w 2819943"/>
                <a:gd name="connsiteY2196" fmla="*/ 1279344 h 1763485"/>
                <a:gd name="connsiteX2197" fmla="*/ 2394585 w 2819943"/>
                <a:gd name="connsiteY2197" fmla="*/ 1279344 h 1763485"/>
                <a:gd name="connsiteX2198" fmla="*/ 2389687 w 2819943"/>
                <a:gd name="connsiteY2198" fmla="*/ 1283426 h 1763485"/>
                <a:gd name="connsiteX2199" fmla="*/ 2382339 w 2819943"/>
                <a:gd name="connsiteY2199" fmla="*/ 1285875 h 1763485"/>
                <a:gd name="connsiteX2200" fmla="*/ 2382339 w 2819943"/>
                <a:gd name="connsiteY2200" fmla="*/ 1287508 h 1763485"/>
                <a:gd name="connsiteX2201" fmla="*/ 2382339 w 2819943"/>
                <a:gd name="connsiteY2201" fmla="*/ 1289141 h 1763485"/>
                <a:gd name="connsiteX2202" fmla="*/ 2381522 w 2819943"/>
                <a:gd name="connsiteY2202" fmla="*/ 1293223 h 1763485"/>
                <a:gd name="connsiteX2203" fmla="*/ 2379073 w 2819943"/>
                <a:gd name="connsiteY2203" fmla="*/ 1298121 h 1763485"/>
                <a:gd name="connsiteX2204" fmla="*/ 2376623 w 2819943"/>
                <a:gd name="connsiteY2204" fmla="*/ 1299754 h 1763485"/>
                <a:gd name="connsiteX2205" fmla="*/ 2376623 w 2819943"/>
                <a:gd name="connsiteY2205" fmla="*/ 1300571 h 1763485"/>
                <a:gd name="connsiteX2206" fmla="*/ 2376623 w 2819943"/>
                <a:gd name="connsiteY2206" fmla="*/ 1301387 h 1763485"/>
                <a:gd name="connsiteX2207" fmla="*/ 2376623 w 2819943"/>
                <a:gd name="connsiteY2207" fmla="*/ 1302204 h 1763485"/>
                <a:gd name="connsiteX2208" fmla="*/ 2379073 w 2819943"/>
                <a:gd name="connsiteY2208" fmla="*/ 1298938 h 1763485"/>
                <a:gd name="connsiteX2209" fmla="*/ 2384788 w 2819943"/>
                <a:gd name="connsiteY2209" fmla="*/ 1294856 h 1763485"/>
                <a:gd name="connsiteX2210" fmla="*/ 2389687 w 2819943"/>
                <a:gd name="connsiteY2210" fmla="*/ 1291590 h 1763485"/>
                <a:gd name="connsiteX2211" fmla="*/ 2395401 w 2819943"/>
                <a:gd name="connsiteY2211" fmla="*/ 1289957 h 1763485"/>
                <a:gd name="connsiteX2212" fmla="*/ 2396218 w 2819943"/>
                <a:gd name="connsiteY2212" fmla="*/ 1287508 h 1763485"/>
                <a:gd name="connsiteX2213" fmla="*/ 2395401 w 2819943"/>
                <a:gd name="connsiteY2213" fmla="*/ 1282609 h 1763485"/>
                <a:gd name="connsiteX2214" fmla="*/ 2395401 w 2819943"/>
                <a:gd name="connsiteY2214" fmla="*/ 1279344 h 1763485"/>
                <a:gd name="connsiteX2215" fmla="*/ 933994 w 2819943"/>
                <a:gd name="connsiteY2215" fmla="*/ 234315 h 1763485"/>
                <a:gd name="connsiteX2216" fmla="*/ 938893 w 2819943"/>
                <a:gd name="connsiteY2216" fmla="*/ 237581 h 1763485"/>
                <a:gd name="connsiteX2217" fmla="*/ 942158 w 2819943"/>
                <a:gd name="connsiteY2217" fmla="*/ 237581 h 1763485"/>
                <a:gd name="connsiteX2218" fmla="*/ 942158 w 2819943"/>
                <a:gd name="connsiteY2218" fmla="*/ 242479 h 1763485"/>
                <a:gd name="connsiteX2219" fmla="*/ 944608 w 2819943"/>
                <a:gd name="connsiteY2219" fmla="*/ 242479 h 1763485"/>
                <a:gd name="connsiteX2220" fmla="*/ 957671 w 2819943"/>
                <a:gd name="connsiteY2220" fmla="*/ 241663 h 1763485"/>
                <a:gd name="connsiteX2221" fmla="*/ 956854 w 2819943"/>
                <a:gd name="connsiteY2221" fmla="*/ 240030 h 1763485"/>
                <a:gd name="connsiteX2222" fmla="*/ 953589 w 2819943"/>
                <a:gd name="connsiteY2222" fmla="*/ 236764 h 1763485"/>
                <a:gd name="connsiteX2223" fmla="*/ 938893 w 2819943"/>
                <a:gd name="connsiteY2223" fmla="*/ 228600 h 1763485"/>
                <a:gd name="connsiteX2224" fmla="*/ 937260 w 2819943"/>
                <a:gd name="connsiteY2224" fmla="*/ 231049 h 1763485"/>
                <a:gd name="connsiteX2225" fmla="*/ 934811 w 2819943"/>
                <a:gd name="connsiteY2225" fmla="*/ 227784 h 1763485"/>
                <a:gd name="connsiteX2226" fmla="*/ 933178 w 2819943"/>
                <a:gd name="connsiteY2226" fmla="*/ 226151 h 1763485"/>
                <a:gd name="connsiteX2227" fmla="*/ 931545 w 2819943"/>
                <a:gd name="connsiteY2227" fmla="*/ 227784 h 1763485"/>
                <a:gd name="connsiteX2228" fmla="*/ 931545 w 2819943"/>
                <a:gd name="connsiteY2228" fmla="*/ 229416 h 1763485"/>
                <a:gd name="connsiteX2229" fmla="*/ 933994 w 2819943"/>
                <a:gd name="connsiteY2229" fmla="*/ 234315 h 1763485"/>
                <a:gd name="connsiteX2230" fmla="*/ 933994 w 2819943"/>
                <a:gd name="connsiteY2230" fmla="*/ 670288 h 1763485"/>
                <a:gd name="connsiteX2231" fmla="*/ 933178 w 2819943"/>
                <a:gd name="connsiteY2231" fmla="*/ 671921 h 1763485"/>
                <a:gd name="connsiteX2232" fmla="*/ 935627 w 2819943"/>
                <a:gd name="connsiteY2232" fmla="*/ 674370 h 1763485"/>
                <a:gd name="connsiteX2233" fmla="*/ 942975 w 2819943"/>
                <a:gd name="connsiteY2233" fmla="*/ 676819 h 1763485"/>
                <a:gd name="connsiteX2234" fmla="*/ 944608 w 2819943"/>
                <a:gd name="connsiteY2234" fmla="*/ 676819 h 1763485"/>
                <a:gd name="connsiteX2235" fmla="*/ 936444 w 2819943"/>
                <a:gd name="connsiteY2235" fmla="*/ 670288 h 1763485"/>
                <a:gd name="connsiteX2236" fmla="*/ 933994 w 2819943"/>
                <a:gd name="connsiteY2236" fmla="*/ 670288 h 1763485"/>
                <a:gd name="connsiteX2237" fmla="*/ 928279 w 2819943"/>
                <a:gd name="connsiteY2237" fmla="*/ 675186 h 1763485"/>
                <a:gd name="connsiteX2238" fmla="*/ 929096 w 2819943"/>
                <a:gd name="connsiteY2238" fmla="*/ 673554 h 1763485"/>
                <a:gd name="connsiteX2239" fmla="*/ 931545 w 2819943"/>
                <a:gd name="connsiteY2239" fmla="*/ 669471 h 1763485"/>
                <a:gd name="connsiteX2240" fmla="*/ 931545 w 2819943"/>
                <a:gd name="connsiteY2240" fmla="*/ 668655 h 1763485"/>
                <a:gd name="connsiteX2241" fmla="*/ 929912 w 2819943"/>
                <a:gd name="connsiteY2241" fmla="*/ 667839 h 1763485"/>
                <a:gd name="connsiteX2242" fmla="*/ 924197 w 2819943"/>
                <a:gd name="connsiteY2242" fmla="*/ 669471 h 1763485"/>
                <a:gd name="connsiteX2243" fmla="*/ 920931 w 2819943"/>
                <a:gd name="connsiteY2243" fmla="*/ 673554 h 1763485"/>
                <a:gd name="connsiteX2244" fmla="*/ 920115 w 2819943"/>
                <a:gd name="connsiteY2244" fmla="*/ 676003 h 1763485"/>
                <a:gd name="connsiteX2245" fmla="*/ 922564 w 2819943"/>
                <a:gd name="connsiteY2245" fmla="*/ 674370 h 1763485"/>
                <a:gd name="connsiteX2246" fmla="*/ 928279 w 2819943"/>
                <a:gd name="connsiteY2246" fmla="*/ 675186 h 1763485"/>
                <a:gd name="connsiteX2247" fmla="*/ 905419 w 2819943"/>
                <a:gd name="connsiteY2247" fmla="*/ 707027 h 1763485"/>
                <a:gd name="connsiteX2248" fmla="*/ 907869 w 2819943"/>
                <a:gd name="connsiteY2248" fmla="*/ 708660 h 1763485"/>
                <a:gd name="connsiteX2249" fmla="*/ 908685 w 2819943"/>
                <a:gd name="connsiteY2249" fmla="*/ 709476 h 1763485"/>
                <a:gd name="connsiteX2250" fmla="*/ 908685 w 2819943"/>
                <a:gd name="connsiteY2250" fmla="*/ 708660 h 1763485"/>
                <a:gd name="connsiteX2251" fmla="*/ 909501 w 2819943"/>
                <a:gd name="connsiteY2251" fmla="*/ 707027 h 1763485"/>
                <a:gd name="connsiteX2252" fmla="*/ 908685 w 2819943"/>
                <a:gd name="connsiteY2252" fmla="*/ 706211 h 1763485"/>
                <a:gd name="connsiteX2253" fmla="*/ 908685 w 2819943"/>
                <a:gd name="connsiteY2253" fmla="*/ 703761 h 1763485"/>
                <a:gd name="connsiteX2254" fmla="*/ 910318 w 2819943"/>
                <a:gd name="connsiteY2254" fmla="*/ 700496 h 1763485"/>
                <a:gd name="connsiteX2255" fmla="*/ 913583 w 2819943"/>
                <a:gd name="connsiteY2255" fmla="*/ 698863 h 1763485"/>
                <a:gd name="connsiteX2256" fmla="*/ 909501 w 2819943"/>
                <a:gd name="connsiteY2256" fmla="*/ 696414 h 1763485"/>
                <a:gd name="connsiteX2257" fmla="*/ 907052 w 2819943"/>
                <a:gd name="connsiteY2257" fmla="*/ 695597 h 1763485"/>
                <a:gd name="connsiteX2258" fmla="*/ 904603 w 2819943"/>
                <a:gd name="connsiteY2258" fmla="*/ 693964 h 1763485"/>
                <a:gd name="connsiteX2259" fmla="*/ 901337 w 2819943"/>
                <a:gd name="connsiteY2259" fmla="*/ 694781 h 1763485"/>
                <a:gd name="connsiteX2260" fmla="*/ 900521 w 2819943"/>
                <a:gd name="connsiteY2260" fmla="*/ 696414 h 1763485"/>
                <a:gd name="connsiteX2261" fmla="*/ 899704 w 2819943"/>
                <a:gd name="connsiteY2261" fmla="*/ 699679 h 1763485"/>
                <a:gd name="connsiteX2262" fmla="*/ 901337 w 2819943"/>
                <a:gd name="connsiteY2262" fmla="*/ 702129 h 1763485"/>
                <a:gd name="connsiteX2263" fmla="*/ 905419 w 2819943"/>
                <a:gd name="connsiteY2263" fmla="*/ 707027 h 1763485"/>
                <a:gd name="connsiteX2264" fmla="*/ 982164 w 2819943"/>
                <a:gd name="connsiteY2264" fmla="*/ 114300 h 1763485"/>
                <a:gd name="connsiteX2265" fmla="*/ 997676 w 2819943"/>
                <a:gd name="connsiteY2265" fmla="*/ 110218 h 1763485"/>
                <a:gd name="connsiteX2266" fmla="*/ 1002574 w 2819943"/>
                <a:gd name="connsiteY2266" fmla="*/ 107769 h 1763485"/>
                <a:gd name="connsiteX2267" fmla="*/ 1003390 w 2819943"/>
                <a:gd name="connsiteY2267" fmla="*/ 106136 h 1763485"/>
                <a:gd name="connsiteX2268" fmla="*/ 1004207 w 2819943"/>
                <a:gd name="connsiteY2268" fmla="*/ 101237 h 1763485"/>
                <a:gd name="connsiteX2269" fmla="*/ 1001758 w 2819943"/>
                <a:gd name="connsiteY2269" fmla="*/ 98788 h 1763485"/>
                <a:gd name="connsiteX2270" fmla="*/ 993594 w 2819943"/>
                <a:gd name="connsiteY2270" fmla="*/ 96339 h 1763485"/>
                <a:gd name="connsiteX2271" fmla="*/ 983796 w 2819943"/>
                <a:gd name="connsiteY2271" fmla="*/ 97971 h 1763485"/>
                <a:gd name="connsiteX2272" fmla="*/ 982164 w 2819943"/>
                <a:gd name="connsiteY2272" fmla="*/ 102054 h 1763485"/>
                <a:gd name="connsiteX2273" fmla="*/ 979714 w 2819943"/>
                <a:gd name="connsiteY2273" fmla="*/ 110218 h 1763485"/>
                <a:gd name="connsiteX2274" fmla="*/ 980531 w 2819943"/>
                <a:gd name="connsiteY2274" fmla="*/ 111851 h 1763485"/>
                <a:gd name="connsiteX2275" fmla="*/ 982164 w 2819943"/>
                <a:gd name="connsiteY2275" fmla="*/ 114300 h 1763485"/>
                <a:gd name="connsiteX2276" fmla="*/ 834390 w 2819943"/>
                <a:gd name="connsiteY2276" fmla="*/ 698863 h 1763485"/>
                <a:gd name="connsiteX2277" fmla="*/ 837656 w 2819943"/>
                <a:gd name="connsiteY2277" fmla="*/ 699679 h 1763485"/>
                <a:gd name="connsiteX2278" fmla="*/ 839289 w 2819943"/>
                <a:gd name="connsiteY2278" fmla="*/ 699679 h 1763485"/>
                <a:gd name="connsiteX2279" fmla="*/ 844187 w 2819943"/>
                <a:gd name="connsiteY2279" fmla="*/ 697230 h 1763485"/>
                <a:gd name="connsiteX2280" fmla="*/ 847453 w 2819943"/>
                <a:gd name="connsiteY2280" fmla="*/ 695597 h 1763485"/>
                <a:gd name="connsiteX2281" fmla="*/ 854801 w 2819943"/>
                <a:gd name="connsiteY2281" fmla="*/ 693148 h 1763485"/>
                <a:gd name="connsiteX2282" fmla="*/ 858883 w 2819943"/>
                <a:gd name="connsiteY2282" fmla="*/ 692331 h 1763485"/>
                <a:gd name="connsiteX2283" fmla="*/ 858883 w 2819943"/>
                <a:gd name="connsiteY2283" fmla="*/ 689066 h 1763485"/>
                <a:gd name="connsiteX2284" fmla="*/ 858066 w 2819943"/>
                <a:gd name="connsiteY2284" fmla="*/ 685800 h 1763485"/>
                <a:gd name="connsiteX2285" fmla="*/ 855617 w 2819943"/>
                <a:gd name="connsiteY2285" fmla="*/ 682534 h 1763485"/>
                <a:gd name="connsiteX2286" fmla="*/ 853984 w 2819943"/>
                <a:gd name="connsiteY2286" fmla="*/ 680901 h 1763485"/>
                <a:gd name="connsiteX2287" fmla="*/ 852351 w 2819943"/>
                <a:gd name="connsiteY2287" fmla="*/ 676819 h 1763485"/>
                <a:gd name="connsiteX2288" fmla="*/ 850719 w 2819943"/>
                <a:gd name="connsiteY2288" fmla="*/ 675186 h 1763485"/>
                <a:gd name="connsiteX2289" fmla="*/ 849086 w 2819943"/>
                <a:gd name="connsiteY2289" fmla="*/ 673554 h 1763485"/>
                <a:gd name="connsiteX2290" fmla="*/ 847453 w 2819943"/>
                <a:gd name="connsiteY2290" fmla="*/ 672737 h 1763485"/>
                <a:gd name="connsiteX2291" fmla="*/ 837656 w 2819943"/>
                <a:gd name="connsiteY2291" fmla="*/ 675186 h 1763485"/>
                <a:gd name="connsiteX2292" fmla="*/ 834390 w 2819943"/>
                <a:gd name="connsiteY2292" fmla="*/ 676819 h 1763485"/>
                <a:gd name="connsiteX2293" fmla="*/ 831940 w 2819943"/>
                <a:gd name="connsiteY2293" fmla="*/ 681718 h 1763485"/>
                <a:gd name="connsiteX2294" fmla="*/ 831940 w 2819943"/>
                <a:gd name="connsiteY2294" fmla="*/ 689882 h 1763485"/>
                <a:gd name="connsiteX2295" fmla="*/ 831124 w 2819943"/>
                <a:gd name="connsiteY2295" fmla="*/ 693148 h 1763485"/>
                <a:gd name="connsiteX2296" fmla="*/ 830308 w 2819943"/>
                <a:gd name="connsiteY2296" fmla="*/ 695597 h 1763485"/>
                <a:gd name="connsiteX2297" fmla="*/ 830308 w 2819943"/>
                <a:gd name="connsiteY2297" fmla="*/ 698046 h 1763485"/>
                <a:gd name="connsiteX2298" fmla="*/ 831940 w 2819943"/>
                <a:gd name="connsiteY2298" fmla="*/ 700496 h 1763485"/>
                <a:gd name="connsiteX2299" fmla="*/ 834390 w 2819943"/>
                <a:gd name="connsiteY2299" fmla="*/ 698863 h 1763485"/>
                <a:gd name="connsiteX2300" fmla="*/ 978898 w 2819943"/>
                <a:gd name="connsiteY2300" fmla="*/ 716008 h 1763485"/>
                <a:gd name="connsiteX2301" fmla="*/ 987879 w 2819943"/>
                <a:gd name="connsiteY2301" fmla="*/ 718457 h 1763485"/>
                <a:gd name="connsiteX2302" fmla="*/ 988695 w 2819943"/>
                <a:gd name="connsiteY2302" fmla="*/ 717641 h 1763485"/>
                <a:gd name="connsiteX2303" fmla="*/ 989512 w 2819943"/>
                <a:gd name="connsiteY2303" fmla="*/ 715191 h 1763485"/>
                <a:gd name="connsiteX2304" fmla="*/ 989512 w 2819943"/>
                <a:gd name="connsiteY2304" fmla="*/ 707027 h 1763485"/>
                <a:gd name="connsiteX2305" fmla="*/ 987062 w 2819943"/>
                <a:gd name="connsiteY2305" fmla="*/ 703761 h 1763485"/>
                <a:gd name="connsiteX2306" fmla="*/ 986246 w 2819943"/>
                <a:gd name="connsiteY2306" fmla="*/ 700496 h 1763485"/>
                <a:gd name="connsiteX2307" fmla="*/ 982980 w 2819943"/>
                <a:gd name="connsiteY2307" fmla="*/ 697230 h 1763485"/>
                <a:gd name="connsiteX2308" fmla="*/ 974815 w 2819943"/>
                <a:gd name="connsiteY2308" fmla="*/ 708660 h 1763485"/>
                <a:gd name="connsiteX2309" fmla="*/ 974815 w 2819943"/>
                <a:gd name="connsiteY2309" fmla="*/ 711109 h 1763485"/>
                <a:gd name="connsiteX2310" fmla="*/ 975632 w 2819943"/>
                <a:gd name="connsiteY2310" fmla="*/ 713559 h 1763485"/>
                <a:gd name="connsiteX2311" fmla="*/ 978898 w 2819943"/>
                <a:gd name="connsiteY2311" fmla="*/ 716008 h 1763485"/>
                <a:gd name="connsiteX2312" fmla="*/ 2450102 w 2819943"/>
                <a:gd name="connsiteY2312" fmla="*/ 1417320 h 1763485"/>
                <a:gd name="connsiteX2313" fmla="*/ 2447653 w 2819943"/>
                <a:gd name="connsiteY2313" fmla="*/ 1414871 h 1763485"/>
                <a:gd name="connsiteX2314" fmla="*/ 2446020 w 2819943"/>
                <a:gd name="connsiteY2314" fmla="*/ 1414054 h 1763485"/>
                <a:gd name="connsiteX2315" fmla="*/ 2444387 w 2819943"/>
                <a:gd name="connsiteY2315" fmla="*/ 1412421 h 1763485"/>
                <a:gd name="connsiteX2316" fmla="*/ 2443571 w 2819943"/>
                <a:gd name="connsiteY2316" fmla="*/ 1412421 h 1763485"/>
                <a:gd name="connsiteX2317" fmla="*/ 2444387 w 2819943"/>
                <a:gd name="connsiteY2317" fmla="*/ 1414054 h 1763485"/>
                <a:gd name="connsiteX2318" fmla="*/ 2447653 w 2819943"/>
                <a:gd name="connsiteY2318" fmla="*/ 1416504 h 1763485"/>
                <a:gd name="connsiteX2319" fmla="*/ 2454184 w 2819943"/>
                <a:gd name="connsiteY2319" fmla="*/ 1421402 h 1763485"/>
                <a:gd name="connsiteX2320" fmla="*/ 2453368 w 2819943"/>
                <a:gd name="connsiteY2320" fmla="*/ 1419769 h 1763485"/>
                <a:gd name="connsiteX2321" fmla="*/ 2450102 w 2819943"/>
                <a:gd name="connsiteY2321" fmla="*/ 1417320 h 1763485"/>
                <a:gd name="connsiteX2322" fmla="*/ 954405 w 2819943"/>
                <a:gd name="connsiteY2322" fmla="*/ 725805 h 1763485"/>
                <a:gd name="connsiteX2323" fmla="*/ 952772 w 2819943"/>
                <a:gd name="connsiteY2323" fmla="*/ 729887 h 1763485"/>
                <a:gd name="connsiteX2324" fmla="*/ 951139 w 2819943"/>
                <a:gd name="connsiteY2324" fmla="*/ 732336 h 1763485"/>
                <a:gd name="connsiteX2325" fmla="*/ 947057 w 2819943"/>
                <a:gd name="connsiteY2325" fmla="*/ 736419 h 1763485"/>
                <a:gd name="connsiteX2326" fmla="*/ 946240 w 2819943"/>
                <a:gd name="connsiteY2326" fmla="*/ 738868 h 1763485"/>
                <a:gd name="connsiteX2327" fmla="*/ 947057 w 2819943"/>
                <a:gd name="connsiteY2327" fmla="*/ 739684 h 1763485"/>
                <a:gd name="connsiteX2328" fmla="*/ 951139 w 2819943"/>
                <a:gd name="connsiteY2328" fmla="*/ 740501 h 1763485"/>
                <a:gd name="connsiteX2329" fmla="*/ 959304 w 2819943"/>
                <a:gd name="connsiteY2329" fmla="*/ 739684 h 1763485"/>
                <a:gd name="connsiteX2330" fmla="*/ 961753 w 2819943"/>
                <a:gd name="connsiteY2330" fmla="*/ 738868 h 1763485"/>
                <a:gd name="connsiteX2331" fmla="*/ 965835 w 2819943"/>
                <a:gd name="connsiteY2331" fmla="*/ 733969 h 1763485"/>
                <a:gd name="connsiteX2332" fmla="*/ 968284 w 2819943"/>
                <a:gd name="connsiteY2332" fmla="*/ 732336 h 1763485"/>
                <a:gd name="connsiteX2333" fmla="*/ 971550 w 2819943"/>
                <a:gd name="connsiteY2333" fmla="*/ 729071 h 1763485"/>
                <a:gd name="connsiteX2334" fmla="*/ 971550 w 2819943"/>
                <a:gd name="connsiteY2334" fmla="*/ 728254 h 1763485"/>
                <a:gd name="connsiteX2335" fmla="*/ 970733 w 2819943"/>
                <a:gd name="connsiteY2335" fmla="*/ 725805 h 1763485"/>
                <a:gd name="connsiteX2336" fmla="*/ 961753 w 2819943"/>
                <a:gd name="connsiteY2336" fmla="*/ 721723 h 1763485"/>
                <a:gd name="connsiteX2337" fmla="*/ 959304 w 2819943"/>
                <a:gd name="connsiteY2337" fmla="*/ 721723 h 1763485"/>
                <a:gd name="connsiteX2338" fmla="*/ 954405 w 2819943"/>
                <a:gd name="connsiteY2338" fmla="*/ 725805 h 1763485"/>
                <a:gd name="connsiteX2339" fmla="*/ 1939834 w 2819943"/>
                <a:gd name="connsiteY2339" fmla="*/ 1405074 h 1763485"/>
                <a:gd name="connsiteX2340" fmla="*/ 1936569 w 2819943"/>
                <a:gd name="connsiteY2340" fmla="*/ 1407523 h 1763485"/>
                <a:gd name="connsiteX2341" fmla="*/ 1934936 w 2819943"/>
                <a:gd name="connsiteY2341" fmla="*/ 1409156 h 1763485"/>
                <a:gd name="connsiteX2342" fmla="*/ 1935752 w 2819943"/>
                <a:gd name="connsiteY2342" fmla="*/ 1409156 h 1763485"/>
                <a:gd name="connsiteX2343" fmla="*/ 1938201 w 2819943"/>
                <a:gd name="connsiteY2343" fmla="*/ 1408339 h 1763485"/>
                <a:gd name="connsiteX2344" fmla="*/ 1939018 w 2819943"/>
                <a:gd name="connsiteY2344" fmla="*/ 1409156 h 1763485"/>
                <a:gd name="connsiteX2345" fmla="*/ 1940651 w 2819943"/>
                <a:gd name="connsiteY2345" fmla="*/ 1409156 h 1763485"/>
                <a:gd name="connsiteX2346" fmla="*/ 1942283 w 2819943"/>
                <a:gd name="connsiteY2346" fmla="*/ 1404257 h 1763485"/>
                <a:gd name="connsiteX2347" fmla="*/ 1942283 w 2819943"/>
                <a:gd name="connsiteY2347" fmla="*/ 1404257 h 1763485"/>
                <a:gd name="connsiteX2348" fmla="*/ 1940651 w 2819943"/>
                <a:gd name="connsiteY2348" fmla="*/ 1405074 h 1763485"/>
                <a:gd name="connsiteX2349" fmla="*/ 1939834 w 2819943"/>
                <a:gd name="connsiteY2349" fmla="*/ 1405074 h 1763485"/>
                <a:gd name="connsiteX2350" fmla="*/ 1956979 w 2819943"/>
                <a:gd name="connsiteY2350" fmla="*/ 1406706 h 1763485"/>
                <a:gd name="connsiteX2351" fmla="*/ 1955346 w 2819943"/>
                <a:gd name="connsiteY2351" fmla="*/ 1405890 h 1763485"/>
                <a:gd name="connsiteX2352" fmla="*/ 1954530 w 2819943"/>
                <a:gd name="connsiteY2352" fmla="*/ 1405074 h 1763485"/>
                <a:gd name="connsiteX2353" fmla="*/ 1948815 w 2819943"/>
                <a:gd name="connsiteY2353" fmla="*/ 1402624 h 1763485"/>
                <a:gd name="connsiteX2354" fmla="*/ 1947998 w 2819943"/>
                <a:gd name="connsiteY2354" fmla="*/ 1403441 h 1763485"/>
                <a:gd name="connsiteX2355" fmla="*/ 1946365 w 2819943"/>
                <a:gd name="connsiteY2355" fmla="*/ 1407523 h 1763485"/>
                <a:gd name="connsiteX2356" fmla="*/ 1945549 w 2819943"/>
                <a:gd name="connsiteY2356" fmla="*/ 1408339 h 1763485"/>
                <a:gd name="connsiteX2357" fmla="*/ 1943916 w 2819943"/>
                <a:gd name="connsiteY2357" fmla="*/ 1411605 h 1763485"/>
                <a:gd name="connsiteX2358" fmla="*/ 1943100 w 2819943"/>
                <a:gd name="connsiteY2358" fmla="*/ 1414871 h 1763485"/>
                <a:gd name="connsiteX2359" fmla="*/ 1943916 w 2819943"/>
                <a:gd name="connsiteY2359" fmla="*/ 1414871 h 1763485"/>
                <a:gd name="connsiteX2360" fmla="*/ 1947182 w 2819943"/>
                <a:gd name="connsiteY2360" fmla="*/ 1412421 h 1763485"/>
                <a:gd name="connsiteX2361" fmla="*/ 1947998 w 2819943"/>
                <a:gd name="connsiteY2361" fmla="*/ 1414054 h 1763485"/>
                <a:gd name="connsiteX2362" fmla="*/ 1950448 w 2819943"/>
                <a:gd name="connsiteY2362" fmla="*/ 1418953 h 1763485"/>
                <a:gd name="connsiteX2363" fmla="*/ 1951264 w 2819943"/>
                <a:gd name="connsiteY2363" fmla="*/ 1418953 h 1763485"/>
                <a:gd name="connsiteX2364" fmla="*/ 1952081 w 2819943"/>
                <a:gd name="connsiteY2364" fmla="*/ 1418136 h 1763485"/>
                <a:gd name="connsiteX2365" fmla="*/ 1953714 w 2819943"/>
                <a:gd name="connsiteY2365" fmla="*/ 1416504 h 1763485"/>
                <a:gd name="connsiteX2366" fmla="*/ 1955346 w 2819943"/>
                <a:gd name="connsiteY2366" fmla="*/ 1415687 h 1763485"/>
                <a:gd name="connsiteX2367" fmla="*/ 1956163 w 2819943"/>
                <a:gd name="connsiteY2367" fmla="*/ 1414871 h 1763485"/>
                <a:gd name="connsiteX2368" fmla="*/ 1956979 w 2819943"/>
                <a:gd name="connsiteY2368" fmla="*/ 1412421 h 1763485"/>
                <a:gd name="connsiteX2369" fmla="*/ 1958612 w 2819943"/>
                <a:gd name="connsiteY2369" fmla="*/ 1409972 h 1763485"/>
                <a:gd name="connsiteX2370" fmla="*/ 1960245 w 2819943"/>
                <a:gd name="connsiteY2370" fmla="*/ 1408339 h 1763485"/>
                <a:gd name="connsiteX2371" fmla="*/ 1959429 w 2819943"/>
                <a:gd name="connsiteY2371" fmla="*/ 1407523 h 1763485"/>
                <a:gd name="connsiteX2372" fmla="*/ 1956979 w 2819943"/>
                <a:gd name="connsiteY2372" fmla="*/ 1406706 h 1763485"/>
                <a:gd name="connsiteX2373" fmla="*/ 2819944 w 2819943"/>
                <a:gd name="connsiteY2373" fmla="*/ 1029516 h 1763485"/>
                <a:gd name="connsiteX2374" fmla="*/ 2818312 w 2819943"/>
                <a:gd name="connsiteY2374" fmla="*/ 1028700 h 1763485"/>
                <a:gd name="connsiteX2375" fmla="*/ 2812597 w 2819943"/>
                <a:gd name="connsiteY2375" fmla="*/ 1028700 h 1763485"/>
                <a:gd name="connsiteX2376" fmla="*/ 2813413 w 2819943"/>
                <a:gd name="connsiteY2376" fmla="*/ 1027067 h 1763485"/>
                <a:gd name="connsiteX2377" fmla="*/ 2813413 w 2819943"/>
                <a:gd name="connsiteY2377" fmla="*/ 1025434 h 1763485"/>
                <a:gd name="connsiteX2378" fmla="*/ 2812597 w 2819943"/>
                <a:gd name="connsiteY2378" fmla="*/ 1023801 h 1763485"/>
                <a:gd name="connsiteX2379" fmla="*/ 2811780 w 2819943"/>
                <a:gd name="connsiteY2379" fmla="*/ 1022985 h 1763485"/>
                <a:gd name="connsiteX2380" fmla="*/ 2810964 w 2819943"/>
                <a:gd name="connsiteY2380" fmla="*/ 1022985 h 1763485"/>
                <a:gd name="connsiteX2381" fmla="*/ 2809331 w 2819943"/>
                <a:gd name="connsiteY2381" fmla="*/ 1023801 h 1763485"/>
                <a:gd name="connsiteX2382" fmla="*/ 2807698 w 2819943"/>
                <a:gd name="connsiteY2382" fmla="*/ 1024618 h 1763485"/>
                <a:gd name="connsiteX2383" fmla="*/ 2808514 w 2819943"/>
                <a:gd name="connsiteY2383" fmla="*/ 1022985 h 1763485"/>
                <a:gd name="connsiteX2384" fmla="*/ 2809331 w 2819943"/>
                <a:gd name="connsiteY2384" fmla="*/ 1022169 h 1763485"/>
                <a:gd name="connsiteX2385" fmla="*/ 2808514 w 2819943"/>
                <a:gd name="connsiteY2385" fmla="*/ 1021352 h 1763485"/>
                <a:gd name="connsiteX2386" fmla="*/ 2806881 w 2819943"/>
                <a:gd name="connsiteY2386" fmla="*/ 1020536 h 1763485"/>
                <a:gd name="connsiteX2387" fmla="*/ 2800350 w 2819943"/>
                <a:gd name="connsiteY2387" fmla="*/ 1013188 h 1763485"/>
                <a:gd name="connsiteX2388" fmla="*/ 2796268 w 2819943"/>
                <a:gd name="connsiteY2388" fmla="*/ 1010739 h 1763485"/>
                <a:gd name="connsiteX2389" fmla="*/ 2793002 w 2819943"/>
                <a:gd name="connsiteY2389" fmla="*/ 1007473 h 1763485"/>
                <a:gd name="connsiteX2390" fmla="*/ 2789737 w 2819943"/>
                <a:gd name="connsiteY2390" fmla="*/ 1001758 h 1763485"/>
                <a:gd name="connsiteX2391" fmla="*/ 2785655 w 2819943"/>
                <a:gd name="connsiteY2391" fmla="*/ 996859 h 1763485"/>
                <a:gd name="connsiteX2392" fmla="*/ 2781572 w 2819943"/>
                <a:gd name="connsiteY2392" fmla="*/ 995226 h 1763485"/>
                <a:gd name="connsiteX2393" fmla="*/ 2777490 w 2819943"/>
                <a:gd name="connsiteY2393" fmla="*/ 995226 h 1763485"/>
                <a:gd name="connsiteX2394" fmla="*/ 2774224 w 2819943"/>
                <a:gd name="connsiteY2394" fmla="*/ 994410 h 1763485"/>
                <a:gd name="connsiteX2395" fmla="*/ 2770958 w 2819943"/>
                <a:gd name="connsiteY2395" fmla="*/ 992777 h 1763485"/>
                <a:gd name="connsiteX2396" fmla="*/ 2764427 w 2819943"/>
                <a:gd name="connsiteY2396" fmla="*/ 991144 h 1763485"/>
                <a:gd name="connsiteX2397" fmla="*/ 2764427 w 2819943"/>
                <a:gd name="connsiteY2397" fmla="*/ 992777 h 1763485"/>
                <a:gd name="connsiteX2398" fmla="*/ 2770958 w 2819943"/>
                <a:gd name="connsiteY2398" fmla="*/ 995226 h 1763485"/>
                <a:gd name="connsiteX2399" fmla="*/ 2771775 w 2819943"/>
                <a:gd name="connsiteY2399" fmla="*/ 996043 h 1763485"/>
                <a:gd name="connsiteX2400" fmla="*/ 2770958 w 2819943"/>
                <a:gd name="connsiteY2400" fmla="*/ 996859 h 1763485"/>
                <a:gd name="connsiteX2401" fmla="*/ 2769326 w 2819943"/>
                <a:gd name="connsiteY2401" fmla="*/ 996859 h 1763485"/>
                <a:gd name="connsiteX2402" fmla="*/ 2763611 w 2819943"/>
                <a:gd name="connsiteY2402" fmla="*/ 996043 h 1763485"/>
                <a:gd name="connsiteX2403" fmla="*/ 2761978 w 2819943"/>
                <a:gd name="connsiteY2403" fmla="*/ 995226 h 1763485"/>
                <a:gd name="connsiteX2404" fmla="*/ 2760345 w 2819943"/>
                <a:gd name="connsiteY2404" fmla="*/ 993594 h 1763485"/>
                <a:gd name="connsiteX2405" fmla="*/ 2759529 w 2819943"/>
                <a:gd name="connsiteY2405" fmla="*/ 993594 h 1763485"/>
                <a:gd name="connsiteX2406" fmla="*/ 2758712 w 2819943"/>
                <a:gd name="connsiteY2406" fmla="*/ 994410 h 1763485"/>
                <a:gd name="connsiteX2407" fmla="*/ 2758712 w 2819943"/>
                <a:gd name="connsiteY2407" fmla="*/ 996859 h 1763485"/>
                <a:gd name="connsiteX2408" fmla="*/ 2759529 w 2819943"/>
                <a:gd name="connsiteY2408" fmla="*/ 998492 h 1763485"/>
                <a:gd name="connsiteX2409" fmla="*/ 2757896 w 2819943"/>
                <a:gd name="connsiteY2409" fmla="*/ 999309 h 1763485"/>
                <a:gd name="connsiteX2410" fmla="*/ 2756263 w 2819943"/>
                <a:gd name="connsiteY2410" fmla="*/ 998492 h 1763485"/>
                <a:gd name="connsiteX2411" fmla="*/ 2756263 w 2819943"/>
                <a:gd name="connsiteY2411" fmla="*/ 996043 h 1763485"/>
                <a:gd name="connsiteX2412" fmla="*/ 2756263 w 2819943"/>
                <a:gd name="connsiteY2412" fmla="*/ 994410 h 1763485"/>
                <a:gd name="connsiteX2413" fmla="*/ 2757896 w 2819943"/>
                <a:gd name="connsiteY2413" fmla="*/ 991144 h 1763485"/>
                <a:gd name="connsiteX2414" fmla="*/ 2758712 w 2819943"/>
                <a:gd name="connsiteY2414" fmla="*/ 990328 h 1763485"/>
                <a:gd name="connsiteX2415" fmla="*/ 2758712 w 2819943"/>
                <a:gd name="connsiteY2415" fmla="*/ 989511 h 1763485"/>
                <a:gd name="connsiteX2416" fmla="*/ 2752997 w 2819943"/>
                <a:gd name="connsiteY2416" fmla="*/ 987879 h 1763485"/>
                <a:gd name="connsiteX2417" fmla="*/ 2751364 w 2819943"/>
                <a:gd name="connsiteY2417" fmla="*/ 987062 h 1763485"/>
                <a:gd name="connsiteX2418" fmla="*/ 2749731 w 2819943"/>
                <a:gd name="connsiteY2418" fmla="*/ 986246 h 1763485"/>
                <a:gd name="connsiteX2419" fmla="*/ 2746466 w 2819943"/>
                <a:gd name="connsiteY2419" fmla="*/ 987879 h 1763485"/>
                <a:gd name="connsiteX2420" fmla="*/ 2737485 w 2819943"/>
                <a:gd name="connsiteY2420" fmla="*/ 987879 h 1763485"/>
                <a:gd name="connsiteX2421" fmla="*/ 2735852 w 2819943"/>
                <a:gd name="connsiteY2421" fmla="*/ 988695 h 1763485"/>
                <a:gd name="connsiteX2422" fmla="*/ 2735852 w 2819943"/>
                <a:gd name="connsiteY2422" fmla="*/ 989511 h 1763485"/>
                <a:gd name="connsiteX2423" fmla="*/ 2736669 w 2819943"/>
                <a:gd name="connsiteY2423" fmla="*/ 990328 h 1763485"/>
                <a:gd name="connsiteX2424" fmla="*/ 2738301 w 2819943"/>
                <a:gd name="connsiteY2424" fmla="*/ 991144 h 1763485"/>
                <a:gd name="connsiteX2425" fmla="*/ 2739934 w 2819943"/>
                <a:gd name="connsiteY2425" fmla="*/ 991144 h 1763485"/>
                <a:gd name="connsiteX2426" fmla="*/ 2740751 w 2819943"/>
                <a:gd name="connsiteY2426" fmla="*/ 992777 h 1763485"/>
                <a:gd name="connsiteX2427" fmla="*/ 2743200 w 2819943"/>
                <a:gd name="connsiteY2427" fmla="*/ 993594 h 1763485"/>
                <a:gd name="connsiteX2428" fmla="*/ 2744016 w 2819943"/>
                <a:gd name="connsiteY2428" fmla="*/ 995226 h 1763485"/>
                <a:gd name="connsiteX2429" fmla="*/ 2744833 w 2819943"/>
                <a:gd name="connsiteY2429" fmla="*/ 997676 h 1763485"/>
                <a:gd name="connsiteX2430" fmla="*/ 2744833 w 2819943"/>
                <a:gd name="connsiteY2430" fmla="*/ 999309 h 1763485"/>
                <a:gd name="connsiteX2431" fmla="*/ 2744833 w 2819943"/>
                <a:gd name="connsiteY2431" fmla="*/ 1001758 h 1763485"/>
                <a:gd name="connsiteX2432" fmla="*/ 2744016 w 2819943"/>
                <a:gd name="connsiteY2432" fmla="*/ 1005840 h 1763485"/>
                <a:gd name="connsiteX2433" fmla="*/ 2742383 w 2819943"/>
                <a:gd name="connsiteY2433" fmla="*/ 1007473 h 1763485"/>
                <a:gd name="connsiteX2434" fmla="*/ 2740751 w 2819943"/>
                <a:gd name="connsiteY2434" fmla="*/ 1008289 h 1763485"/>
                <a:gd name="connsiteX2435" fmla="*/ 2741567 w 2819943"/>
                <a:gd name="connsiteY2435" fmla="*/ 1010739 h 1763485"/>
                <a:gd name="connsiteX2436" fmla="*/ 2743200 w 2819943"/>
                <a:gd name="connsiteY2436" fmla="*/ 1012371 h 1763485"/>
                <a:gd name="connsiteX2437" fmla="*/ 2746466 w 2819943"/>
                <a:gd name="connsiteY2437" fmla="*/ 1013188 h 1763485"/>
                <a:gd name="connsiteX2438" fmla="*/ 2748098 w 2819943"/>
                <a:gd name="connsiteY2438" fmla="*/ 1014821 h 1763485"/>
                <a:gd name="connsiteX2439" fmla="*/ 2748915 w 2819943"/>
                <a:gd name="connsiteY2439" fmla="*/ 1017270 h 1763485"/>
                <a:gd name="connsiteX2440" fmla="*/ 2748098 w 2819943"/>
                <a:gd name="connsiteY2440" fmla="*/ 1019719 h 1763485"/>
                <a:gd name="connsiteX2441" fmla="*/ 2747282 w 2819943"/>
                <a:gd name="connsiteY2441" fmla="*/ 1022169 h 1763485"/>
                <a:gd name="connsiteX2442" fmla="*/ 2746466 w 2819943"/>
                <a:gd name="connsiteY2442" fmla="*/ 1022985 h 1763485"/>
                <a:gd name="connsiteX2443" fmla="*/ 2745649 w 2819943"/>
                <a:gd name="connsiteY2443" fmla="*/ 1024618 h 1763485"/>
                <a:gd name="connsiteX2444" fmla="*/ 2744833 w 2819943"/>
                <a:gd name="connsiteY2444" fmla="*/ 1025434 h 1763485"/>
                <a:gd name="connsiteX2445" fmla="*/ 2744016 w 2819943"/>
                <a:gd name="connsiteY2445" fmla="*/ 1025434 h 1763485"/>
                <a:gd name="connsiteX2446" fmla="*/ 2744833 w 2819943"/>
                <a:gd name="connsiteY2446" fmla="*/ 1018903 h 1763485"/>
                <a:gd name="connsiteX2447" fmla="*/ 2744016 w 2819943"/>
                <a:gd name="connsiteY2447" fmla="*/ 1014821 h 1763485"/>
                <a:gd name="connsiteX2448" fmla="*/ 2742383 w 2819943"/>
                <a:gd name="connsiteY2448" fmla="*/ 1015637 h 1763485"/>
                <a:gd name="connsiteX2449" fmla="*/ 2741567 w 2819943"/>
                <a:gd name="connsiteY2449" fmla="*/ 1016454 h 1763485"/>
                <a:gd name="connsiteX2450" fmla="*/ 2739934 w 2819943"/>
                <a:gd name="connsiteY2450" fmla="*/ 1019719 h 1763485"/>
                <a:gd name="connsiteX2451" fmla="*/ 2739118 w 2819943"/>
                <a:gd name="connsiteY2451" fmla="*/ 1019719 h 1763485"/>
                <a:gd name="connsiteX2452" fmla="*/ 2739118 w 2819943"/>
                <a:gd name="connsiteY2452" fmla="*/ 1018903 h 1763485"/>
                <a:gd name="connsiteX2453" fmla="*/ 2738301 w 2819943"/>
                <a:gd name="connsiteY2453" fmla="*/ 1016454 h 1763485"/>
                <a:gd name="connsiteX2454" fmla="*/ 2738301 w 2819943"/>
                <a:gd name="connsiteY2454" fmla="*/ 1014004 h 1763485"/>
                <a:gd name="connsiteX2455" fmla="*/ 2737485 w 2819943"/>
                <a:gd name="connsiteY2455" fmla="*/ 1012371 h 1763485"/>
                <a:gd name="connsiteX2456" fmla="*/ 2735852 w 2819943"/>
                <a:gd name="connsiteY2456" fmla="*/ 1010739 h 1763485"/>
                <a:gd name="connsiteX2457" fmla="*/ 2735036 w 2819943"/>
                <a:gd name="connsiteY2457" fmla="*/ 1009922 h 1763485"/>
                <a:gd name="connsiteX2458" fmla="*/ 2731770 w 2819943"/>
                <a:gd name="connsiteY2458" fmla="*/ 1009922 h 1763485"/>
                <a:gd name="connsiteX2459" fmla="*/ 2730954 w 2819943"/>
                <a:gd name="connsiteY2459" fmla="*/ 1009106 h 1763485"/>
                <a:gd name="connsiteX2460" fmla="*/ 2731770 w 2819943"/>
                <a:gd name="connsiteY2460" fmla="*/ 1005024 h 1763485"/>
                <a:gd name="connsiteX2461" fmla="*/ 2733403 w 2819943"/>
                <a:gd name="connsiteY2461" fmla="*/ 1002574 h 1763485"/>
                <a:gd name="connsiteX2462" fmla="*/ 2733403 w 2819943"/>
                <a:gd name="connsiteY2462" fmla="*/ 996859 h 1763485"/>
                <a:gd name="connsiteX2463" fmla="*/ 2732587 w 2819943"/>
                <a:gd name="connsiteY2463" fmla="*/ 995226 h 1763485"/>
                <a:gd name="connsiteX2464" fmla="*/ 2731770 w 2819943"/>
                <a:gd name="connsiteY2464" fmla="*/ 993594 h 1763485"/>
                <a:gd name="connsiteX2465" fmla="*/ 2730954 w 2819943"/>
                <a:gd name="connsiteY2465" fmla="*/ 989511 h 1763485"/>
                <a:gd name="connsiteX2466" fmla="*/ 2730954 w 2819943"/>
                <a:gd name="connsiteY2466" fmla="*/ 984613 h 1763485"/>
                <a:gd name="connsiteX2467" fmla="*/ 2731770 w 2819943"/>
                <a:gd name="connsiteY2467" fmla="*/ 982164 h 1763485"/>
                <a:gd name="connsiteX2468" fmla="*/ 2731770 w 2819943"/>
                <a:gd name="connsiteY2468" fmla="*/ 978898 h 1763485"/>
                <a:gd name="connsiteX2469" fmla="*/ 2730954 w 2819943"/>
                <a:gd name="connsiteY2469" fmla="*/ 976449 h 1763485"/>
                <a:gd name="connsiteX2470" fmla="*/ 2729321 w 2819943"/>
                <a:gd name="connsiteY2470" fmla="*/ 974816 h 1763485"/>
                <a:gd name="connsiteX2471" fmla="*/ 2728505 w 2819943"/>
                <a:gd name="connsiteY2471" fmla="*/ 975632 h 1763485"/>
                <a:gd name="connsiteX2472" fmla="*/ 2727688 w 2819943"/>
                <a:gd name="connsiteY2472" fmla="*/ 977265 h 1763485"/>
                <a:gd name="connsiteX2473" fmla="*/ 2726872 w 2819943"/>
                <a:gd name="connsiteY2473" fmla="*/ 978081 h 1763485"/>
                <a:gd name="connsiteX2474" fmla="*/ 2723606 w 2819943"/>
                <a:gd name="connsiteY2474" fmla="*/ 978081 h 1763485"/>
                <a:gd name="connsiteX2475" fmla="*/ 2726055 w 2819943"/>
                <a:gd name="connsiteY2475" fmla="*/ 973999 h 1763485"/>
                <a:gd name="connsiteX2476" fmla="*/ 2726055 w 2819943"/>
                <a:gd name="connsiteY2476" fmla="*/ 970734 h 1763485"/>
                <a:gd name="connsiteX2477" fmla="*/ 2725239 w 2819943"/>
                <a:gd name="connsiteY2477" fmla="*/ 969101 h 1763485"/>
                <a:gd name="connsiteX2478" fmla="*/ 2724422 w 2819943"/>
                <a:gd name="connsiteY2478" fmla="*/ 967468 h 1763485"/>
                <a:gd name="connsiteX2479" fmla="*/ 2723606 w 2819943"/>
                <a:gd name="connsiteY2479" fmla="*/ 964202 h 1763485"/>
                <a:gd name="connsiteX2480" fmla="*/ 2697480 w 2819943"/>
                <a:gd name="connsiteY2480" fmla="*/ 944608 h 1763485"/>
                <a:gd name="connsiteX2481" fmla="*/ 2693398 w 2819943"/>
                <a:gd name="connsiteY2481" fmla="*/ 942159 h 1763485"/>
                <a:gd name="connsiteX2482" fmla="*/ 2690948 w 2819943"/>
                <a:gd name="connsiteY2482" fmla="*/ 939709 h 1763485"/>
                <a:gd name="connsiteX2483" fmla="*/ 2689316 w 2819943"/>
                <a:gd name="connsiteY2483" fmla="*/ 938893 h 1763485"/>
                <a:gd name="connsiteX2484" fmla="*/ 2687683 w 2819943"/>
                <a:gd name="connsiteY2484" fmla="*/ 938893 h 1763485"/>
                <a:gd name="connsiteX2485" fmla="*/ 2686866 w 2819943"/>
                <a:gd name="connsiteY2485" fmla="*/ 939709 h 1763485"/>
                <a:gd name="connsiteX2486" fmla="*/ 2686050 w 2819943"/>
                <a:gd name="connsiteY2486" fmla="*/ 938893 h 1763485"/>
                <a:gd name="connsiteX2487" fmla="*/ 2686866 w 2819943"/>
                <a:gd name="connsiteY2487" fmla="*/ 937260 h 1763485"/>
                <a:gd name="connsiteX2488" fmla="*/ 2687683 w 2819943"/>
                <a:gd name="connsiteY2488" fmla="*/ 936444 h 1763485"/>
                <a:gd name="connsiteX2489" fmla="*/ 2685233 w 2819943"/>
                <a:gd name="connsiteY2489" fmla="*/ 933178 h 1763485"/>
                <a:gd name="connsiteX2490" fmla="*/ 2676253 w 2819943"/>
                <a:gd name="connsiteY2490" fmla="*/ 925014 h 1763485"/>
                <a:gd name="connsiteX2491" fmla="*/ 2674620 w 2819943"/>
                <a:gd name="connsiteY2491" fmla="*/ 924197 h 1763485"/>
                <a:gd name="connsiteX2492" fmla="*/ 2676253 w 2819943"/>
                <a:gd name="connsiteY2492" fmla="*/ 926646 h 1763485"/>
                <a:gd name="connsiteX2493" fmla="*/ 2683601 w 2819943"/>
                <a:gd name="connsiteY2493" fmla="*/ 933178 h 1763485"/>
                <a:gd name="connsiteX2494" fmla="*/ 2684417 w 2819943"/>
                <a:gd name="connsiteY2494" fmla="*/ 934811 h 1763485"/>
                <a:gd name="connsiteX2495" fmla="*/ 2681968 w 2819943"/>
                <a:gd name="connsiteY2495" fmla="*/ 937260 h 1763485"/>
                <a:gd name="connsiteX2496" fmla="*/ 2679519 w 2819943"/>
                <a:gd name="connsiteY2496" fmla="*/ 938076 h 1763485"/>
                <a:gd name="connsiteX2497" fmla="*/ 2680335 w 2819943"/>
                <a:gd name="connsiteY2497" fmla="*/ 935627 h 1763485"/>
                <a:gd name="connsiteX2498" fmla="*/ 2679519 w 2819943"/>
                <a:gd name="connsiteY2498" fmla="*/ 932361 h 1763485"/>
                <a:gd name="connsiteX2499" fmla="*/ 2678702 w 2819943"/>
                <a:gd name="connsiteY2499" fmla="*/ 930729 h 1763485"/>
                <a:gd name="connsiteX2500" fmla="*/ 2676253 w 2819943"/>
                <a:gd name="connsiteY2500" fmla="*/ 929096 h 1763485"/>
                <a:gd name="connsiteX2501" fmla="*/ 2672171 w 2819943"/>
                <a:gd name="connsiteY2501" fmla="*/ 927463 h 1763485"/>
                <a:gd name="connsiteX2502" fmla="*/ 2668905 w 2819943"/>
                <a:gd name="connsiteY2502" fmla="*/ 925830 h 1763485"/>
                <a:gd name="connsiteX2503" fmla="*/ 2668089 w 2819943"/>
                <a:gd name="connsiteY2503" fmla="*/ 923381 h 1763485"/>
                <a:gd name="connsiteX2504" fmla="*/ 2668089 w 2819943"/>
                <a:gd name="connsiteY2504" fmla="*/ 920115 h 1763485"/>
                <a:gd name="connsiteX2505" fmla="*/ 2670538 w 2819943"/>
                <a:gd name="connsiteY2505" fmla="*/ 922564 h 1763485"/>
                <a:gd name="connsiteX2506" fmla="*/ 2672171 w 2819943"/>
                <a:gd name="connsiteY2506" fmla="*/ 923381 h 1763485"/>
                <a:gd name="connsiteX2507" fmla="*/ 2669722 w 2819943"/>
                <a:gd name="connsiteY2507" fmla="*/ 919299 h 1763485"/>
                <a:gd name="connsiteX2508" fmla="*/ 2666456 w 2819943"/>
                <a:gd name="connsiteY2508" fmla="*/ 916033 h 1763485"/>
                <a:gd name="connsiteX2509" fmla="*/ 2659924 w 2819943"/>
                <a:gd name="connsiteY2509" fmla="*/ 912767 h 1763485"/>
                <a:gd name="connsiteX2510" fmla="*/ 2658291 w 2819943"/>
                <a:gd name="connsiteY2510" fmla="*/ 911134 h 1763485"/>
                <a:gd name="connsiteX2511" fmla="*/ 2656658 w 2819943"/>
                <a:gd name="connsiteY2511" fmla="*/ 908685 h 1763485"/>
                <a:gd name="connsiteX2512" fmla="*/ 2655842 w 2819943"/>
                <a:gd name="connsiteY2512" fmla="*/ 908685 h 1763485"/>
                <a:gd name="connsiteX2513" fmla="*/ 2654209 w 2819943"/>
                <a:gd name="connsiteY2513" fmla="*/ 909501 h 1763485"/>
                <a:gd name="connsiteX2514" fmla="*/ 2650944 w 2819943"/>
                <a:gd name="connsiteY2514" fmla="*/ 907869 h 1763485"/>
                <a:gd name="connsiteX2515" fmla="*/ 2647678 w 2819943"/>
                <a:gd name="connsiteY2515" fmla="*/ 906236 h 1763485"/>
                <a:gd name="connsiteX2516" fmla="*/ 2645229 w 2819943"/>
                <a:gd name="connsiteY2516" fmla="*/ 904603 h 1763485"/>
                <a:gd name="connsiteX2517" fmla="*/ 2635431 w 2819943"/>
                <a:gd name="connsiteY2517" fmla="*/ 893173 h 1763485"/>
                <a:gd name="connsiteX2518" fmla="*/ 2629716 w 2819943"/>
                <a:gd name="connsiteY2518" fmla="*/ 891540 h 1763485"/>
                <a:gd name="connsiteX2519" fmla="*/ 2628900 w 2819943"/>
                <a:gd name="connsiteY2519" fmla="*/ 889907 h 1763485"/>
                <a:gd name="connsiteX2520" fmla="*/ 2628900 w 2819943"/>
                <a:gd name="connsiteY2520" fmla="*/ 888274 h 1763485"/>
                <a:gd name="connsiteX2521" fmla="*/ 2628083 w 2819943"/>
                <a:gd name="connsiteY2521" fmla="*/ 887458 h 1763485"/>
                <a:gd name="connsiteX2522" fmla="*/ 2621552 w 2819943"/>
                <a:gd name="connsiteY2522" fmla="*/ 884192 h 1763485"/>
                <a:gd name="connsiteX2523" fmla="*/ 2613388 w 2819943"/>
                <a:gd name="connsiteY2523" fmla="*/ 882559 h 1763485"/>
                <a:gd name="connsiteX2524" fmla="*/ 2604407 w 2819943"/>
                <a:gd name="connsiteY2524" fmla="*/ 876844 h 1763485"/>
                <a:gd name="connsiteX2525" fmla="*/ 2596243 w 2819943"/>
                <a:gd name="connsiteY2525" fmla="*/ 875211 h 1763485"/>
                <a:gd name="connsiteX2526" fmla="*/ 2588079 w 2819943"/>
                <a:gd name="connsiteY2526" fmla="*/ 869496 h 1763485"/>
                <a:gd name="connsiteX2527" fmla="*/ 2586446 w 2819943"/>
                <a:gd name="connsiteY2527" fmla="*/ 865414 h 1763485"/>
                <a:gd name="connsiteX2528" fmla="*/ 2583180 w 2819943"/>
                <a:gd name="connsiteY2528" fmla="*/ 863781 h 1763485"/>
                <a:gd name="connsiteX2529" fmla="*/ 2580731 w 2819943"/>
                <a:gd name="connsiteY2529" fmla="*/ 862965 h 1763485"/>
                <a:gd name="connsiteX2530" fmla="*/ 2573383 w 2819943"/>
                <a:gd name="connsiteY2530" fmla="*/ 865414 h 1763485"/>
                <a:gd name="connsiteX2531" fmla="*/ 2565219 w 2819943"/>
                <a:gd name="connsiteY2531" fmla="*/ 865414 h 1763485"/>
                <a:gd name="connsiteX2532" fmla="*/ 2557871 w 2819943"/>
                <a:gd name="connsiteY2532" fmla="*/ 863781 h 1763485"/>
                <a:gd name="connsiteX2533" fmla="*/ 2551339 w 2819943"/>
                <a:gd name="connsiteY2533" fmla="*/ 863781 h 1763485"/>
                <a:gd name="connsiteX2534" fmla="*/ 2548073 w 2819943"/>
                <a:gd name="connsiteY2534" fmla="*/ 862965 h 1763485"/>
                <a:gd name="connsiteX2535" fmla="*/ 2543175 w 2819943"/>
                <a:gd name="connsiteY2535" fmla="*/ 860516 h 1763485"/>
                <a:gd name="connsiteX2536" fmla="*/ 2541542 w 2819943"/>
                <a:gd name="connsiteY2536" fmla="*/ 861332 h 1763485"/>
                <a:gd name="connsiteX2537" fmla="*/ 2539909 w 2819943"/>
                <a:gd name="connsiteY2537" fmla="*/ 866231 h 1763485"/>
                <a:gd name="connsiteX2538" fmla="*/ 2536644 w 2819943"/>
                <a:gd name="connsiteY2538" fmla="*/ 864598 h 1763485"/>
                <a:gd name="connsiteX2539" fmla="*/ 2533378 w 2819943"/>
                <a:gd name="connsiteY2539" fmla="*/ 862149 h 1763485"/>
                <a:gd name="connsiteX2540" fmla="*/ 2528480 w 2819943"/>
                <a:gd name="connsiteY2540" fmla="*/ 859699 h 1763485"/>
                <a:gd name="connsiteX2541" fmla="*/ 2518682 w 2819943"/>
                <a:gd name="connsiteY2541" fmla="*/ 858066 h 1763485"/>
                <a:gd name="connsiteX2542" fmla="*/ 2506436 w 2819943"/>
                <a:gd name="connsiteY2542" fmla="*/ 854801 h 1763485"/>
                <a:gd name="connsiteX2543" fmla="*/ 2499905 w 2819943"/>
                <a:gd name="connsiteY2543" fmla="*/ 853984 h 1763485"/>
                <a:gd name="connsiteX2544" fmla="*/ 2493373 w 2819943"/>
                <a:gd name="connsiteY2544" fmla="*/ 853168 h 1763485"/>
                <a:gd name="connsiteX2545" fmla="*/ 2494189 w 2819943"/>
                <a:gd name="connsiteY2545" fmla="*/ 861332 h 1763485"/>
                <a:gd name="connsiteX2546" fmla="*/ 2494189 w 2819943"/>
                <a:gd name="connsiteY2546" fmla="*/ 865414 h 1763485"/>
                <a:gd name="connsiteX2547" fmla="*/ 2491740 w 2819943"/>
                <a:gd name="connsiteY2547" fmla="*/ 870313 h 1763485"/>
                <a:gd name="connsiteX2548" fmla="*/ 2488474 w 2819943"/>
                <a:gd name="connsiteY2548" fmla="*/ 873579 h 1763485"/>
                <a:gd name="connsiteX2549" fmla="*/ 2487658 w 2819943"/>
                <a:gd name="connsiteY2549" fmla="*/ 876028 h 1763485"/>
                <a:gd name="connsiteX2550" fmla="*/ 2495006 w 2819943"/>
                <a:gd name="connsiteY2550" fmla="*/ 878477 h 1763485"/>
                <a:gd name="connsiteX2551" fmla="*/ 2497455 w 2819943"/>
                <a:gd name="connsiteY2551" fmla="*/ 887458 h 1763485"/>
                <a:gd name="connsiteX2552" fmla="*/ 2499905 w 2819943"/>
                <a:gd name="connsiteY2552" fmla="*/ 893173 h 1763485"/>
                <a:gd name="connsiteX2553" fmla="*/ 2501537 w 2819943"/>
                <a:gd name="connsiteY2553" fmla="*/ 898888 h 1763485"/>
                <a:gd name="connsiteX2554" fmla="*/ 2501537 w 2819943"/>
                <a:gd name="connsiteY2554" fmla="*/ 902970 h 1763485"/>
                <a:gd name="connsiteX2555" fmla="*/ 2494189 w 2819943"/>
                <a:gd name="connsiteY2555" fmla="*/ 912767 h 1763485"/>
                <a:gd name="connsiteX2556" fmla="*/ 2486025 w 2819943"/>
                <a:gd name="connsiteY2556" fmla="*/ 913584 h 1763485"/>
                <a:gd name="connsiteX2557" fmla="*/ 2478677 w 2819943"/>
                <a:gd name="connsiteY2557" fmla="*/ 914400 h 1763485"/>
                <a:gd name="connsiteX2558" fmla="*/ 2475412 w 2819943"/>
                <a:gd name="connsiteY2558" fmla="*/ 908685 h 1763485"/>
                <a:gd name="connsiteX2559" fmla="*/ 2473779 w 2819943"/>
                <a:gd name="connsiteY2559" fmla="*/ 901337 h 1763485"/>
                <a:gd name="connsiteX2560" fmla="*/ 2468064 w 2819943"/>
                <a:gd name="connsiteY2560" fmla="*/ 897255 h 1763485"/>
                <a:gd name="connsiteX2561" fmla="*/ 2462348 w 2819943"/>
                <a:gd name="connsiteY2561" fmla="*/ 893989 h 1763485"/>
                <a:gd name="connsiteX2562" fmla="*/ 2459899 w 2819943"/>
                <a:gd name="connsiteY2562" fmla="*/ 893173 h 1763485"/>
                <a:gd name="connsiteX2563" fmla="*/ 2458266 w 2819943"/>
                <a:gd name="connsiteY2563" fmla="*/ 891540 h 1763485"/>
                <a:gd name="connsiteX2564" fmla="*/ 2457450 w 2819943"/>
                <a:gd name="connsiteY2564" fmla="*/ 883376 h 1763485"/>
                <a:gd name="connsiteX2565" fmla="*/ 2455817 w 2819943"/>
                <a:gd name="connsiteY2565" fmla="*/ 876844 h 1763485"/>
                <a:gd name="connsiteX2566" fmla="*/ 2454184 w 2819943"/>
                <a:gd name="connsiteY2566" fmla="*/ 874395 h 1763485"/>
                <a:gd name="connsiteX2567" fmla="*/ 2452551 w 2819943"/>
                <a:gd name="connsiteY2567" fmla="*/ 871129 h 1763485"/>
                <a:gd name="connsiteX2568" fmla="*/ 2450919 w 2819943"/>
                <a:gd name="connsiteY2568" fmla="*/ 869496 h 1763485"/>
                <a:gd name="connsiteX2569" fmla="*/ 2446837 w 2819943"/>
                <a:gd name="connsiteY2569" fmla="*/ 868680 h 1763485"/>
                <a:gd name="connsiteX2570" fmla="*/ 2437856 w 2819943"/>
                <a:gd name="connsiteY2570" fmla="*/ 877661 h 1763485"/>
                <a:gd name="connsiteX2571" fmla="*/ 2434590 w 2819943"/>
                <a:gd name="connsiteY2571" fmla="*/ 880110 h 1763485"/>
                <a:gd name="connsiteX2572" fmla="*/ 2433773 w 2819943"/>
                <a:gd name="connsiteY2572" fmla="*/ 880110 h 1763485"/>
                <a:gd name="connsiteX2573" fmla="*/ 2419894 w 2819943"/>
                <a:gd name="connsiteY2573" fmla="*/ 877661 h 1763485"/>
                <a:gd name="connsiteX2574" fmla="*/ 2416629 w 2819943"/>
                <a:gd name="connsiteY2574" fmla="*/ 876028 h 1763485"/>
                <a:gd name="connsiteX2575" fmla="*/ 2396218 w 2819943"/>
                <a:gd name="connsiteY2575" fmla="*/ 875211 h 1763485"/>
                <a:gd name="connsiteX2576" fmla="*/ 2390503 w 2819943"/>
                <a:gd name="connsiteY2576" fmla="*/ 870313 h 1763485"/>
                <a:gd name="connsiteX2577" fmla="*/ 2387237 w 2819943"/>
                <a:gd name="connsiteY2577" fmla="*/ 869496 h 1763485"/>
                <a:gd name="connsiteX2578" fmla="*/ 2383155 w 2819943"/>
                <a:gd name="connsiteY2578" fmla="*/ 871129 h 1763485"/>
                <a:gd name="connsiteX2579" fmla="*/ 2379889 w 2819943"/>
                <a:gd name="connsiteY2579" fmla="*/ 871129 h 1763485"/>
                <a:gd name="connsiteX2580" fmla="*/ 2374991 w 2819943"/>
                <a:gd name="connsiteY2580" fmla="*/ 870313 h 1763485"/>
                <a:gd name="connsiteX2581" fmla="*/ 2370908 w 2819943"/>
                <a:gd name="connsiteY2581" fmla="*/ 871946 h 1763485"/>
                <a:gd name="connsiteX2582" fmla="*/ 2361112 w 2819943"/>
                <a:gd name="connsiteY2582" fmla="*/ 873579 h 1763485"/>
                <a:gd name="connsiteX2583" fmla="*/ 2357846 w 2819943"/>
                <a:gd name="connsiteY2583" fmla="*/ 875211 h 1763485"/>
                <a:gd name="connsiteX2584" fmla="*/ 2354580 w 2819943"/>
                <a:gd name="connsiteY2584" fmla="*/ 878477 h 1763485"/>
                <a:gd name="connsiteX2585" fmla="*/ 2348048 w 2819943"/>
                <a:gd name="connsiteY2585" fmla="*/ 886641 h 1763485"/>
                <a:gd name="connsiteX2586" fmla="*/ 2347232 w 2819943"/>
                <a:gd name="connsiteY2586" fmla="*/ 890724 h 1763485"/>
                <a:gd name="connsiteX2587" fmla="*/ 2347232 w 2819943"/>
                <a:gd name="connsiteY2587" fmla="*/ 895622 h 1763485"/>
                <a:gd name="connsiteX2588" fmla="*/ 2348865 w 2819943"/>
                <a:gd name="connsiteY2588" fmla="*/ 902154 h 1763485"/>
                <a:gd name="connsiteX2589" fmla="*/ 2348865 w 2819943"/>
                <a:gd name="connsiteY2589" fmla="*/ 909501 h 1763485"/>
                <a:gd name="connsiteX2590" fmla="*/ 2348048 w 2819943"/>
                <a:gd name="connsiteY2590" fmla="*/ 911951 h 1763485"/>
                <a:gd name="connsiteX2591" fmla="*/ 2345599 w 2819943"/>
                <a:gd name="connsiteY2591" fmla="*/ 913584 h 1763485"/>
                <a:gd name="connsiteX2592" fmla="*/ 2343150 w 2819943"/>
                <a:gd name="connsiteY2592" fmla="*/ 920931 h 1763485"/>
                <a:gd name="connsiteX2593" fmla="*/ 2340701 w 2819943"/>
                <a:gd name="connsiteY2593" fmla="*/ 925014 h 1763485"/>
                <a:gd name="connsiteX2594" fmla="*/ 2336619 w 2819943"/>
                <a:gd name="connsiteY2594" fmla="*/ 925830 h 1763485"/>
                <a:gd name="connsiteX2595" fmla="*/ 2339068 w 2819943"/>
                <a:gd name="connsiteY2595" fmla="*/ 922564 h 1763485"/>
                <a:gd name="connsiteX2596" fmla="*/ 2341517 w 2819943"/>
                <a:gd name="connsiteY2596" fmla="*/ 920115 h 1763485"/>
                <a:gd name="connsiteX2597" fmla="*/ 2344783 w 2819943"/>
                <a:gd name="connsiteY2597" fmla="*/ 908685 h 1763485"/>
                <a:gd name="connsiteX2598" fmla="*/ 2341517 w 2819943"/>
                <a:gd name="connsiteY2598" fmla="*/ 906236 h 1763485"/>
                <a:gd name="connsiteX2599" fmla="*/ 2339068 w 2819943"/>
                <a:gd name="connsiteY2599" fmla="*/ 903786 h 1763485"/>
                <a:gd name="connsiteX2600" fmla="*/ 2337435 w 2819943"/>
                <a:gd name="connsiteY2600" fmla="*/ 901337 h 1763485"/>
                <a:gd name="connsiteX2601" fmla="*/ 2336619 w 2819943"/>
                <a:gd name="connsiteY2601" fmla="*/ 890724 h 1763485"/>
                <a:gd name="connsiteX2602" fmla="*/ 2335802 w 2819943"/>
                <a:gd name="connsiteY2602" fmla="*/ 885009 h 1763485"/>
                <a:gd name="connsiteX2603" fmla="*/ 2335802 w 2819943"/>
                <a:gd name="connsiteY2603" fmla="*/ 877661 h 1763485"/>
                <a:gd name="connsiteX2604" fmla="*/ 2333353 w 2819943"/>
                <a:gd name="connsiteY2604" fmla="*/ 875211 h 1763485"/>
                <a:gd name="connsiteX2605" fmla="*/ 2322739 w 2819943"/>
                <a:gd name="connsiteY2605" fmla="*/ 871946 h 1763485"/>
                <a:gd name="connsiteX2606" fmla="*/ 2317841 w 2819943"/>
                <a:gd name="connsiteY2606" fmla="*/ 869496 h 1763485"/>
                <a:gd name="connsiteX2607" fmla="*/ 2316208 w 2819943"/>
                <a:gd name="connsiteY2607" fmla="*/ 865414 h 1763485"/>
                <a:gd name="connsiteX2608" fmla="*/ 2317841 w 2819943"/>
                <a:gd name="connsiteY2608" fmla="*/ 859699 h 1763485"/>
                <a:gd name="connsiteX2609" fmla="*/ 2317841 w 2819943"/>
                <a:gd name="connsiteY2609" fmla="*/ 855617 h 1763485"/>
                <a:gd name="connsiteX2610" fmla="*/ 2318657 w 2819943"/>
                <a:gd name="connsiteY2610" fmla="*/ 851535 h 1763485"/>
                <a:gd name="connsiteX2611" fmla="*/ 2320290 w 2819943"/>
                <a:gd name="connsiteY2611" fmla="*/ 848269 h 1763485"/>
                <a:gd name="connsiteX2612" fmla="*/ 2320290 w 2819943"/>
                <a:gd name="connsiteY2612" fmla="*/ 844187 h 1763485"/>
                <a:gd name="connsiteX2613" fmla="*/ 2319473 w 2819943"/>
                <a:gd name="connsiteY2613" fmla="*/ 838472 h 1763485"/>
                <a:gd name="connsiteX2614" fmla="*/ 2318657 w 2819943"/>
                <a:gd name="connsiteY2614" fmla="*/ 834390 h 1763485"/>
                <a:gd name="connsiteX2615" fmla="*/ 2317024 w 2819943"/>
                <a:gd name="connsiteY2615" fmla="*/ 829491 h 1763485"/>
                <a:gd name="connsiteX2616" fmla="*/ 2315391 w 2819943"/>
                <a:gd name="connsiteY2616" fmla="*/ 827042 h 1763485"/>
                <a:gd name="connsiteX2617" fmla="*/ 2308860 w 2819943"/>
                <a:gd name="connsiteY2617" fmla="*/ 819694 h 1763485"/>
                <a:gd name="connsiteX2618" fmla="*/ 2298247 w 2819943"/>
                <a:gd name="connsiteY2618" fmla="*/ 812346 h 1763485"/>
                <a:gd name="connsiteX2619" fmla="*/ 2287633 w 2819943"/>
                <a:gd name="connsiteY2619" fmla="*/ 807448 h 1763485"/>
                <a:gd name="connsiteX2620" fmla="*/ 2277836 w 2819943"/>
                <a:gd name="connsiteY2620" fmla="*/ 805815 h 1763485"/>
                <a:gd name="connsiteX2621" fmla="*/ 2265589 w 2819943"/>
                <a:gd name="connsiteY2621" fmla="*/ 804999 h 1763485"/>
                <a:gd name="connsiteX2622" fmla="*/ 2252526 w 2819943"/>
                <a:gd name="connsiteY2622" fmla="*/ 804999 h 1763485"/>
                <a:gd name="connsiteX2623" fmla="*/ 2247628 w 2819943"/>
                <a:gd name="connsiteY2623" fmla="*/ 808264 h 1763485"/>
                <a:gd name="connsiteX2624" fmla="*/ 2238647 w 2819943"/>
                <a:gd name="connsiteY2624" fmla="*/ 808264 h 1763485"/>
                <a:gd name="connsiteX2625" fmla="*/ 2228850 w 2819943"/>
                <a:gd name="connsiteY2625" fmla="*/ 811530 h 1763485"/>
                <a:gd name="connsiteX2626" fmla="*/ 2218237 w 2819943"/>
                <a:gd name="connsiteY2626" fmla="*/ 816429 h 1763485"/>
                <a:gd name="connsiteX2627" fmla="*/ 2212522 w 2819943"/>
                <a:gd name="connsiteY2627" fmla="*/ 816429 h 1763485"/>
                <a:gd name="connsiteX2628" fmla="*/ 2201908 w 2819943"/>
                <a:gd name="connsiteY2628" fmla="*/ 818878 h 1763485"/>
                <a:gd name="connsiteX2629" fmla="*/ 2197009 w 2819943"/>
                <a:gd name="connsiteY2629" fmla="*/ 818878 h 1763485"/>
                <a:gd name="connsiteX2630" fmla="*/ 2184763 w 2819943"/>
                <a:gd name="connsiteY2630" fmla="*/ 811530 h 1763485"/>
                <a:gd name="connsiteX2631" fmla="*/ 2188845 w 2819943"/>
                <a:gd name="connsiteY2631" fmla="*/ 810714 h 1763485"/>
                <a:gd name="connsiteX2632" fmla="*/ 2190478 w 2819943"/>
                <a:gd name="connsiteY2632" fmla="*/ 809897 h 1763485"/>
                <a:gd name="connsiteX2633" fmla="*/ 2184763 w 2819943"/>
                <a:gd name="connsiteY2633" fmla="*/ 800100 h 1763485"/>
                <a:gd name="connsiteX2634" fmla="*/ 2181497 w 2819943"/>
                <a:gd name="connsiteY2634" fmla="*/ 796834 h 1763485"/>
                <a:gd name="connsiteX2635" fmla="*/ 2174149 w 2819943"/>
                <a:gd name="connsiteY2635" fmla="*/ 792752 h 1763485"/>
                <a:gd name="connsiteX2636" fmla="*/ 2170883 w 2819943"/>
                <a:gd name="connsiteY2636" fmla="*/ 792752 h 1763485"/>
                <a:gd name="connsiteX2637" fmla="*/ 2168434 w 2819943"/>
                <a:gd name="connsiteY2637" fmla="*/ 793569 h 1763485"/>
                <a:gd name="connsiteX2638" fmla="*/ 2158637 w 2819943"/>
                <a:gd name="connsiteY2638" fmla="*/ 798467 h 1763485"/>
                <a:gd name="connsiteX2639" fmla="*/ 2156188 w 2819943"/>
                <a:gd name="connsiteY2639" fmla="*/ 800916 h 1763485"/>
                <a:gd name="connsiteX2640" fmla="*/ 2161087 w 2819943"/>
                <a:gd name="connsiteY2640" fmla="*/ 795201 h 1763485"/>
                <a:gd name="connsiteX2641" fmla="*/ 2163536 w 2819943"/>
                <a:gd name="connsiteY2641" fmla="*/ 792752 h 1763485"/>
                <a:gd name="connsiteX2642" fmla="*/ 2165985 w 2819943"/>
                <a:gd name="connsiteY2642" fmla="*/ 789486 h 1763485"/>
                <a:gd name="connsiteX2643" fmla="*/ 2165169 w 2819943"/>
                <a:gd name="connsiteY2643" fmla="*/ 787037 h 1763485"/>
                <a:gd name="connsiteX2644" fmla="*/ 2164352 w 2819943"/>
                <a:gd name="connsiteY2644" fmla="*/ 786221 h 1763485"/>
                <a:gd name="connsiteX2645" fmla="*/ 2155372 w 2819943"/>
                <a:gd name="connsiteY2645" fmla="*/ 787037 h 1763485"/>
                <a:gd name="connsiteX2646" fmla="*/ 2154555 w 2819943"/>
                <a:gd name="connsiteY2646" fmla="*/ 786221 h 1763485"/>
                <a:gd name="connsiteX2647" fmla="*/ 2152922 w 2819943"/>
                <a:gd name="connsiteY2647" fmla="*/ 782955 h 1763485"/>
                <a:gd name="connsiteX2648" fmla="*/ 2152106 w 2819943"/>
                <a:gd name="connsiteY2648" fmla="*/ 782139 h 1763485"/>
                <a:gd name="connsiteX2649" fmla="*/ 2146391 w 2819943"/>
                <a:gd name="connsiteY2649" fmla="*/ 778873 h 1763485"/>
                <a:gd name="connsiteX2650" fmla="*/ 2142308 w 2819943"/>
                <a:gd name="connsiteY2650" fmla="*/ 777240 h 1763485"/>
                <a:gd name="connsiteX2651" fmla="*/ 2138226 w 2819943"/>
                <a:gd name="connsiteY2651" fmla="*/ 777240 h 1763485"/>
                <a:gd name="connsiteX2652" fmla="*/ 2137410 w 2819943"/>
                <a:gd name="connsiteY2652" fmla="*/ 775607 h 1763485"/>
                <a:gd name="connsiteX2653" fmla="*/ 2138226 w 2819943"/>
                <a:gd name="connsiteY2653" fmla="*/ 773974 h 1763485"/>
                <a:gd name="connsiteX2654" fmla="*/ 2138226 w 2819943"/>
                <a:gd name="connsiteY2654" fmla="*/ 773158 h 1763485"/>
                <a:gd name="connsiteX2655" fmla="*/ 2139859 w 2819943"/>
                <a:gd name="connsiteY2655" fmla="*/ 771525 h 1763485"/>
                <a:gd name="connsiteX2656" fmla="*/ 2143941 w 2819943"/>
                <a:gd name="connsiteY2656" fmla="*/ 769892 h 1763485"/>
                <a:gd name="connsiteX2657" fmla="*/ 2153739 w 2819943"/>
                <a:gd name="connsiteY2657" fmla="*/ 769076 h 1763485"/>
                <a:gd name="connsiteX2658" fmla="*/ 2156188 w 2819943"/>
                <a:gd name="connsiteY2658" fmla="*/ 766626 h 1763485"/>
                <a:gd name="connsiteX2659" fmla="*/ 2156188 w 2819943"/>
                <a:gd name="connsiteY2659" fmla="*/ 763361 h 1763485"/>
                <a:gd name="connsiteX2660" fmla="*/ 2155372 w 2819943"/>
                <a:gd name="connsiteY2660" fmla="*/ 760911 h 1763485"/>
                <a:gd name="connsiteX2661" fmla="*/ 2152106 w 2819943"/>
                <a:gd name="connsiteY2661" fmla="*/ 755196 h 1763485"/>
                <a:gd name="connsiteX2662" fmla="*/ 2148023 w 2819943"/>
                <a:gd name="connsiteY2662" fmla="*/ 751114 h 1763485"/>
                <a:gd name="connsiteX2663" fmla="*/ 2137410 w 2819943"/>
                <a:gd name="connsiteY2663" fmla="*/ 742950 h 1763485"/>
                <a:gd name="connsiteX2664" fmla="*/ 2128430 w 2819943"/>
                <a:gd name="connsiteY2664" fmla="*/ 739684 h 1763485"/>
                <a:gd name="connsiteX2665" fmla="*/ 2112101 w 2819943"/>
                <a:gd name="connsiteY2665" fmla="*/ 738051 h 1763485"/>
                <a:gd name="connsiteX2666" fmla="*/ 2109651 w 2819943"/>
                <a:gd name="connsiteY2666" fmla="*/ 738868 h 1763485"/>
                <a:gd name="connsiteX2667" fmla="*/ 2107202 w 2819943"/>
                <a:gd name="connsiteY2667" fmla="*/ 740501 h 1763485"/>
                <a:gd name="connsiteX2668" fmla="*/ 2103120 w 2819943"/>
                <a:gd name="connsiteY2668" fmla="*/ 745399 h 1763485"/>
                <a:gd name="connsiteX2669" fmla="*/ 2094139 w 2819943"/>
                <a:gd name="connsiteY2669" fmla="*/ 760095 h 1763485"/>
                <a:gd name="connsiteX2670" fmla="*/ 2089240 w 2819943"/>
                <a:gd name="connsiteY2670" fmla="*/ 765810 h 1763485"/>
                <a:gd name="connsiteX2671" fmla="*/ 2085158 w 2819943"/>
                <a:gd name="connsiteY2671" fmla="*/ 769076 h 1763485"/>
                <a:gd name="connsiteX2672" fmla="*/ 2075362 w 2819943"/>
                <a:gd name="connsiteY2672" fmla="*/ 771525 h 1763485"/>
                <a:gd name="connsiteX2673" fmla="*/ 2073729 w 2819943"/>
                <a:gd name="connsiteY2673" fmla="*/ 770709 h 1763485"/>
                <a:gd name="connsiteX2674" fmla="*/ 2072096 w 2819943"/>
                <a:gd name="connsiteY2674" fmla="*/ 768259 h 1763485"/>
                <a:gd name="connsiteX2675" fmla="*/ 2072912 w 2819943"/>
                <a:gd name="connsiteY2675" fmla="*/ 765810 h 1763485"/>
                <a:gd name="connsiteX2676" fmla="*/ 2073729 w 2819943"/>
                <a:gd name="connsiteY2676" fmla="*/ 764177 h 1763485"/>
                <a:gd name="connsiteX2677" fmla="*/ 2073729 w 2819943"/>
                <a:gd name="connsiteY2677" fmla="*/ 762544 h 1763485"/>
                <a:gd name="connsiteX2678" fmla="*/ 2072912 w 2819943"/>
                <a:gd name="connsiteY2678" fmla="*/ 760095 h 1763485"/>
                <a:gd name="connsiteX2679" fmla="*/ 2072912 w 2819943"/>
                <a:gd name="connsiteY2679" fmla="*/ 758462 h 1763485"/>
                <a:gd name="connsiteX2680" fmla="*/ 2073729 w 2819943"/>
                <a:gd name="connsiteY2680" fmla="*/ 758462 h 1763485"/>
                <a:gd name="connsiteX2681" fmla="*/ 2076178 w 2819943"/>
                <a:gd name="connsiteY2681" fmla="*/ 760095 h 1763485"/>
                <a:gd name="connsiteX2682" fmla="*/ 2078627 w 2819943"/>
                <a:gd name="connsiteY2682" fmla="*/ 760095 h 1763485"/>
                <a:gd name="connsiteX2683" fmla="*/ 2084342 w 2819943"/>
                <a:gd name="connsiteY2683" fmla="*/ 757646 h 1763485"/>
                <a:gd name="connsiteX2684" fmla="*/ 2084342 w 2819943"/>
                <a:gd name="connsiteY2684" fmla="*/ 753564 h 1763485"/>
                <a:gd name="connsiteX2685" fmla="*/ 2082709 w 2819943"/>
                <a:gd name="connsiteY2685" fmla="*/ 751114 h 1763485"/>
                <a:gd name="connsiteX2686" fmla="*/ 2083526 w 2819943"/>
                <a:gd name="connsiteY2686" fmla="*/ 745399 h 1763485"/>
                <a:gd name="connsiteX2687" fmla="*/ 2083526 w 2819943"/>
                <a:gd name="connsiteY2687" fmla="*/ 743766 h 1763485"/>
                <a:gd name="connsiteX2688" fmla="*/ 2084342 w 2819943"/>
                <a:gd name="connsiteY2688" fmla="*/ 742950 h 1763485"/>
                <a:gd name="connsiteX2689" fmla="*/ 2085158 w 2819943"/>
                <a:gd name="connsiteY2689" fmla="*/ 742950 h 1763485"/>
                <a:gd name="connsiteX2690" fmla="*/ 2089240 w 2819943"/>
                <a:gd name="connsiteY2690" fmla="*/ 747032 h 1763485"/>
                <a:gd name="connsiteX2691" fmla="*/ 2090873 w 2819943"/>
                <a:gd name="connsiteY2691" fmla="*/ 747032 h 1763485"/>
                <a:gd name="connsiteX2692" fmla="*/ 2092506 w 2819943"/>
                <a:gd name="connsiteY2692" fmla="*/ 747849 h 1763485"/>
                <a:gd name="connsiteX2693" fmla="*/ 2088424 w 2819943"/>
                <a:gd name="connsiteY2693" fmla="*/ 759279 h 1763485"/>
                <a:gd name="connsiteX2694" fmla="*/ 2090057 w 2819943"/>
                <a:gd name="connsiteY2694" fmla="*/ 759279 h 1763485"/>
                <a:gd name="connsiteX2695" fmla="*/ 2094956 w 2819943"/>
                <a:gd name="connsiteY2695" fmla="*/ 754380 h 1763485"/>
                <a:gd name="connsiteX2696" fmla="*/ 2098222 w 2819943"/>
                <a:gd name="connsiteY2696" fmla="*/ 749481 h 1763485"/>
                <a:gd name="connsiteX2697" fmla="*/ 2101487 w 2819943"/>
                <a:gd name="connsiteY2697" fmla="*/ 743766 h 1763485"/>
                <a:gd name="connsiteX2698" fmla="*/ 2101487 w 2819943"/>
                <a:gd name="connsiteY2698" fmla="*/ 740501 h 1763485"/>
                <a:gd name="connsiteX2699" fmla="*/ 2097405 w 2819943"/>
                <a:gd name="connsiteY2699" fmla="*/ 740501 h 1763485"/>
                <a:gd name="connsiteX2700" fmla="*/ 2072096 w 2819943"/>
                <a:gd name="connsiteY2700" fmla="*/ 742950 h 1763485"/>
                <a:gd name="connsiteX2701" fmla="*/ 2062298 w 2819943"/>
                <a:gd name="connsiteY2701" fmla="*/ 747849 h 1763485"/>
                <a:gd name="connsiteX2702" fmla="*/ 2059033 w 2819943"/>
                <a:gd name="connsiteY2702" fmla="*/ 747032 h 1763485"/>
                <a:gd name="connsiteX2703" fmla="*/ 2056583 w 2819943"/>
                <a:gd name="connsiteY2703" fmla="*/ 743766 h 1763485"/>
                <a:gd name="connsiteX2704" fmla="*/ 2059849 w 2819943"/>
                <a:gd name="connsiteY2704" fmla="*/ 743766 h 1763485"/>
                <a:gd name="connsiteX2705" fmla="*/ 2063931 w 2819943"/>
                <a:gd name="connsiteY2705" fmla="*/ 741317 h 1763485"/>
                <a:gd name="connsiteX2706" fmla="*/ 2067197 w 2819943"/>
                <a:gd name="connsiteY2706" fmla="*/ 737235 h 1763485"/>
                <a:gd name="connsiteX2707" fmla="*/ 2068830 w 2819943"/>
                <a:gd name="connsiteY2707" fmla="*/ 736419 h 1763485"/>
                <a:gd name="connsiteX2708" fmla="*/ 2073729 w 2819943"/>
                <a:gd name="connsiteY2708" fmla="*/ 736419 h 1763485"/>
                <a:gd name="connsiteX2709" fmla="*/ 2077811 w 2819943"/>
                <a:gd name="connsiteY2709" fmla="*/ 738051 h 1763485"/>
                <a:gd name="connsiteX2710" fmla="*/ 2090873 w 2819943"/>
                <a:gd name="connsiteY2710" fmla="*/ 738868 h 1763485"/>
                <a:gd name="connsiteX2711" fmla="*/ 2090873 w 2819943"/>
                <a:gd name="connsiteY2711" fmla="*/ 733969 h 1763485"/>
                <a:gd name="connsiteX2712" fmla="*/ 2088424 w 2819943"/>
                <a:gd name="connsiteY2712" fmla="*/ 732336 h 1763485"/>
                <a:gd name="connsiteX2713" fmla="*/ 2082709 w 2819943"/>
                <a:gd name="connsiteY2713" fmla="*/ 730704 h 1763485"/>
                <a:gd name="connsiteX2714" fmla="*/ 2078627 w 2819943"/>
                <a:gd name="connsiteY2714" fmla="*/ 728254 h 1763485"/>
                <a:gd name="connsiteX2715" fmla="*/ 2073729 w 2819943"/>
                <a:gd name="connsiteY2715" fmla="*/ 726621 h 1763485"/>
                <a:gd name="connsiteX2716" fmla="*/ 2063115 w 2819943"/>
                <a:gd name="connsiteY2716" fmla="*/ 724172 h 1763485"/>
                <a:gd name="connsiteX2717" fmla="*/ 2059033 w 2819943"/>
                <a:gd name="connsiteY2717" fmla="*/ 722539 h 1763485"/>
                <a:gd name="connsiteX2718" fmla="*/ 2048419 w 2819943"/>
                <a:gd name="connsiteY2718" fmla="*/ 720906 h 1763485"/>
                <a:gd name="connsiteX2719" fmla="*/ 2047603 w 2819943"/>
                <a:gd name="connsiteY2719" fmla="*/ 718457 h 1763485"/>
                <a:gd name="connsiteX2720" fmla="*/ 2023926 w 2819943"/>
                <a:gd name="connsiteY2720" fmla="*/ 716824 h 1763485"/>
                <a:gd name="connsiteX2721" fmla="*/ 2014946 w 2819943"/>
                <a:gd name="connsiteY2721" fmla="*/ 712742 h 1763485"/>
                <a:gd name="connsiteX2722" fmla="*/ 2011680 w 2819943"/>
                <a:gd name="connsiteY2722" fmla="*/ 708660 h 1763485"/>
                <a:gd name="connsiteX2723" fmla="*/ 2003515 w 2819943"/>
                <a:gd name="connsiteY2723" fmla="*/ 707027 h 1763485"/>
                <a:gd name="connsiteX2724" fmla="*/ 2001883 w 2819943"/>
                <a:gd name="connsiteY2724" fmla="*/ 707027 h 1763485"/>
                <a:gd name="connsiteX2725" fmla="*/ 2001066 w 2819943"/>
                <a:gd name="connsiteY2725" fmla="*/ 707844 h 1763485"/>
                <a:gd name="connsiteX2726" fmla="*/ 2001066 w 2819943"/>
                <a:gd name="connsiteY2726" fmla="*/ 709476 h 1763485"/>
                <a:gd name="connsiteX2727" fmla="*/ 2005965 w 2819943"/>
                <a:gd name="connsiteY2727" fmla="*/ 716824 h 1763485"/>
                <a:gd name="connsiteX2728" fmla="*/ 2005965 w 2819943"/>
                <a:gd name="connsiteY2728" fmla="*/ 721723 h 1763485"/>
                <a:gd name="connsiteX2729" fmla="*/ 2007598 w 2819943"/>
                <a:gd name="connsiteY2729" fmla="*/ 724172 h 1763485"/>
                <a:gd name="connsiteX2730" fmla="*/ 2001066 w 2819943"/>
                <a:gd name="connsiteY2730" fmla="*/ 728254 h 1763485"/>
                <a:gd name="connsiteX2731" fmla="*/ 1996984 w 2819943"/>
                <a:gd name="connsiteY2731" fmla="*/ 729887 h 1763485"/>
                <a:gd name="connsiteX2732" fmla="*/ 1983105 w 2819943"/>
                <a:gd name="connsiteY2732" fmla="*/ 729887 h 1763485"/>
                <a:gd name="connsiteX2733" fmla="*/ 1980656 w 2819943"/>
                <a:gd name="connsiteY2733" fmla="*/ 731520 h 1763485"/>
                <a:gd name="connsiteX2734" fmla="*/ 1974940 w 2819943"/>
                <a:gd name="connsiteY2734" fmla="*/ 738868 h 1763485"/>
                <a:gd name="connsiteX2735" fmla="*/ 1974940 w 2819943"/>
                <a:gd name="connsiteY2735" fmla="*/ 742134 h 1763485"/>
                <a:gd name="connsiteX2736" fmla="*/ 1975757 w 2819943"/>
                <a:gd name="connsiteY2736" fmla="*/ 747849 h 1763485"/>
                <a:gd name="connsiteX2737" fmla="*/ 1979839 w 2819943"/>
                <a:gd name="connsiteY2737" fmla="*/ 747849 h 1763485"/>
                <a:gd name="connsiteX2738" fmla="*/ 1981472 w 2819943"/>
                <a:gd name="connsiteY2738" fmla="*/ 745399 h 1763485"/>
                <a:gd name="connsiteX2739" fmla="*/ 1983105 w 2819943"/>
                <a:gd name="connsiteY2739" fmla="*/ 744583 h 1763485"/>
                <a:gd name="connsiteX2740" fmla="*/ 1991269 w 2819943"/>
                <a:gd name="connsiteY2740" fmla="*/ 745399 h 1763485"/>
                <a:gd name="connsiteX2741" fmla="*/ 1992086 w 2819943"/>
                <a:gd name="connsiteY2741" fmla="*/ 746216 h 1763485"/>
                <a:gd name="connsiteX2742" fmla="*/ 1988820 w 2819943"/>
                <a:gd name="connsiteY2742" fmla="*/ 747849 h 1763485"/>
                <a:gd name="connsiteX2743" fmla="*/ 1986371 w 2819943"/>
                <a:gd name="connsiteY2743" fmla="*/ 748665 h 1763485"/>
                <a:gd name="connsiteX2744" fmla="*/ 1983105 w 2819943"/>
                <a:gd name="connsiteY2744" fmla="*/ 756829 h 1763485"/>
                <a:gd name="connsiteX2745" fmla="*/ 1978206 w 2819943"/>
                <a:gd name="connsiteY2745" fmla="*/ 759279 h 1763485"/>
                <a:gd name="connsiteX2746" fmla="*/ 1981472 w 2819943"/>
                <a:gd name="connsiteY2746" fmla="*/ 760911 h 1763485"/>
                <a:gd name="connsiteX2747" fmla="*/ 1983921 w 2819943"/>
                <a:gd name="connsiteY2747" fmla="*/ 763361 h 1763485"/>
                <a:gd name="connsiteX2748" fmla="*/ 1983105 w 2819943"/>
                <a:gd name="connsiteY2748" fmla="*/ 773158 h 1763485"/>
                <a:gd name="connsiteX2749" fmla="*/ 1987187 w 2819943"/>
                <a:gd name="connsiteY2749" fmla="*/ 780506 h 1763485"/>
                <a:gd name="connsiteX2750" fmla="*/ 1988004 w 2819943"/>
                <a:gd name="connsiteY2750" fmla="*/ 783771 h 1763485"/>
                <a:gd name="connsiteX2751" fmla="*/ 1982289 w 2819943"/>
                <a:gd name="connsiteY2751" fmla="*/ 783771 h 1763485"/>
                <a:gd name="connsiteX2752" fmla="*/ 1977390 w 2819943"/>
                <a:gd name="connsiteY2752" fmla="*/ 786221 h 1763485"/>
                <a:gd name="connsiteX2753" fmla="*/ 1975757 w 2819943"/>
                <a:gd name="connsiteY2753" fmla="*/ 786221 h 1763485"/>
                <a:gd name="connsiteX2754" fmla="*/ 1972491 w 2819943"/>
                <a:gd name="connsiteY2754" fmla="*/ 780506 h 1763485"/>
                <a:gd name="connsiteX2755" fmla="*/ 1968409 w 2819943"/>
                <a:gd name="connsiteY2755" fmla="*/ 776424 h 1763485"/>
                <a:gd name="connsiteX2756" fmla="*/ 1966776 w 2819943"/>
                <a:gd name="connsiteY2756" fmla="*/ 776424 h 1763485"/>
                <a:gd name="connsiteX2757" fmla="*/ 1964327 w 2819943"/>
                <a:gd name="connsiteY2757" fmla="*/ 780506 h 1763485"/>
                <a:gd name="connsiteX2758" fmla="*/ 1961062 w 2819943"/>
                <a:gd name="connsiteY2758" fmla="*/ 778056 h 1763485"/>
                <a:gd name="connsiteX2759" fmla="*/ 1959429 w 2819943"/>
                <a:gd name="connsiteY2759" fmla="*/ 778056 h 1763485"/>
                <a:gd name="connsiteX2760" fmla="*/ 1957796 w 2819943"/>
                <a:gd name="connsiteY2760" fmla="*/ 779689 h 1763485"/>
                <a:gd name="connsiteX2761" fmla="*/ 1956979 w 2819943"/>
                <a:gd name="connsiteY2761" fmla="*/ 782139 h 1763485"/>
                <a:gd name="connsiteX2762" fmla="*/ 1956163 w 2819943"/>
                <a:gd name="connsiteY2762" fmla="*/ 785404 h 1763485"/>
                <a:gd name="connsiteX2763" fmla="*/ 1955346 w 2819943"/>
                <a:gd name="connsiteY2763" fmla="*/ 787037 h 1763485"/>
                <a:gd name="connsiteX2764" fmla="*/ 1955346 w 2819943"/>
                <a:gd name="connsiteY2764" fmla="*/ 789486 h 1763485"/>
                <a:gd name="connsiteX2765" fmla="*/ 1956979 w 2819943"/>
                <a:gd name="connsiteY2765" fmla="*/ 790303 h 1763485"/>
                <a:gd name="connsiteX2766" fmla="*/ 1958612 w 2819943"/>
                <a:gd name="connsiteY2766" fmla="*/ 790303 h 1763485"/>
                <a:gd name="connsiteX2767" fmla="*/ 1961878 w 2819943"/>
                <a:gd name="connsiteY2767" fmla="*/ 791936 h 1763485"/>
                <a:gd name="connsiteX2768" fmla="*/ 1957796 w 2819943"/>
                <a:gd name="connsiteY2768" fmla="*/ 792752 h 1763485"/>
                <a:gd name="connsiteX2769" fmla="*/ 1956979 w 2819943"/>
                <a:gd name="connsiteY2769" fmla="*/ 793569 h 1763485"/>
                <a:gd name="connsiteX2770" fmla="*/ 1956979 w 2819943"/>
                <a:gd name="connsiteY2770" fmla="*/ 795201 h 1763485"/>
                <a:gd name="connsiteX2771" fmla="*/ 1954530 w 2819943"/>
                <a:gd name="connsiteY2771" fmla="*/ 796834 h 1763485"/>
                <a:gd name="connsiteX2772" fmla="*/ 1955346 w 2819943"/>
                <a:gd name="connsiteY2772" fmla="*/ 798467 h 1763485"/>
                <a:gd name="connsiteX2773" fmla="*/ 1956163 w 2819943"/>
                <a:gd name="connsiteY2773" fmla="*/ 800100 h 1763485"/>
                <a:gd name="connsiteX2774" fmla="*/ 1956163 w 2819943"/>
                <a:gd name="connsiteY2774" fmla="*/ 801733 h 1763485"/>
                <a:gd name="connsiteX2775" fmla="*/ 1955346 w 2819943"/>
                <a:gd name="connsiteY2775" fmla="*/ 802549 h 1763485"/>
                <a:gd name="connsiteX2776" fmla="*/ 1952897 w 2819943"/>
                <a:gd name="connsiteY2776" fmla="*/ 800916 h 1763485"/>
                <a:gd name="connsiteX2777" fmla="*/ 1950448 w 2819943"/>
                <a:gd name="connsiteY2777" fmla="*/ 798467 h 1763485"/>
                <a:gd name="connsiteX2778" fmla="*/ 1946365 w 2819943"/>
                <a:gd name="connsiteY2778" fmla="*/ 793569 h 1763485"/>
                <a:gd name="connsiteX2779" fmla="*/ 1944733 w 2819943"/>
                <a:gd name="connsiteY2779" fmla="*/ 790303 h 1763485"/>
                <a:gd name="connsiteX2780" fmla="*/ 1941467 w 2819943"/>
                <a:gd name="connsiteY2780" fmla="*/ 787037 h 1763485"/>
                <a:gd name="connsiteX2781" fmla="*/ 1930037 w 2819943"/>
                <a:gd name="connsiteY2781" fmla="*/ 778873 h 1763485"/>
                <a:gd name="connsiteX2782" fmla="*/ 1925139 w 2819943"/>
                <a:gd name="connsiteY2782" fmla="*/ 776424 h 1763485"/>
                <a:gd name="connsiteX2783" fmla="*/ 1921873 w 2819943"/>
                <a:gd name="connsiteY2783" fmla="*/ 775607 h 1763485"/>
                <a:gd name="connsiteX2784" fmla="*/ 1916158 w 2819943"/>
                <a:gd name="connsiteY2784" fmla="*/ 776424 h 1763485"/>
                <a:gd name="connsiteX2785" fmla="*/ 1912892 w 2819943"/>
                <a:gd name="connsiteY2785" fmla="*/ 779689 h 1763485"/>
                <a:gd name="connsiteX2786" fmla="*/ 1907177 w 2819943"/>
                <a:gd name="connsiteY2786" fmla="*/ 781322 h 1763485"/>
                <a:gd name="connsiteX2787" fmla="*/ 1903912 w 2819943"/>
                <a:gd name="connsiteY2787" fmla="*/ 783771 h 1763485"/>
                <a:gd name="connsiteX2788" fmla="*/ 1902279 w 2819943"/>
                <a:gd name="connsiteY2788" fmla="*/ 787854 h 1763485"/>
                <a:gd name="connsiteX2789" fmla="*/ 1892481 w 2819943"/>
                <a:gd name="connsiteY2789" fmla="*/ 787854 h 1763485"/>
                <a:gd name="connsiteX2790" fmla="*/ 1885950 w 2819943"/>
                <a:gd name="connsiteY2790" fmla="*/ 784588 h 1763485"/>
                <a:gd name="connsiteX2791" fmla="*/ 1881868 w 2819943"/>
                <a:gd name="connsiteY2791" fmla="*/ 781322 h 1763485"/>
                <a:gd name="connsiteX2792" fmla="*/ 1876969 w 2819943"/>
                <a:gd name="connsiteY2792" fmla="*/ 775607 h 1763485"/>
                <a:gd name="connsiteX2793" fmla="*/ 1872071 w 2819943"/>
                <a:gd name="connsiteY2793" fmla="*/ 767443 h 1763485"/>
                <a:gd name="connsiteX2794" fmla="*/ 1871254 w 2819943"/>
                <a:gd name="connsiteY2794" fmla="*/ 766626 h 1763485"/>
                <a:gd name="connsiteX2795" fmla="*/ 1870438 w 2819943"/>
                <a:gd name="connsiteY2795" fmla="*/ 764994 h 1763485"/>
                <a:gd name="connsiteX2796" fmla="*/ 1869621 w 2819943"/>
                <a:gd name="connsiteY2796" fmla="*/ 760911 h 1763485"/>
                <a:gd name="connsiteX2797" fmla="*/ 1868805 w 2819943"/>
                <a:gd name="connsiteY2797" fmla="*/ 757646 h 1763485"/>
                <a:gd name="connsiteX2798" fmla="*/ 1867172 w 2819943"/>
                <a:gd name="connsiteY2798" fmla="*/ 759279 h 1763485"/>
                <a:gd name="connsiteX2799" fmla="*/ 1863090 w 2819943"/>
                <a:gd name="connsiteY2799" fmla="*/ 768259 h 1763485"/>
                <a:gd name="connsiteX2800" fmla="*/ 1861457 w 2819943"/>
                <a:gd name="connsiteY2800" fmla="*/ 772341 h 1763485"/>
                <a:gd name="connsiteX2801" fmla="*/ 1859008 w 2819943"/>
                <a:gd name="connsiteY2801" fmla="*/ 780506 h 1763485"/>
                <a:gd name="connsiteX2802" fmla="*/ 1857375 w 2819943"/>
                <a:gd name="connsiteY2802" fmla="*/ 787037 h 1763485"/>
                <a:gd name="connsiteX2803" fmla="*/ 1857375 w 2819943"/>
                <a:gd name="connsiteY2803" fmla="*/ 790303 h 1763485"/>
                <a:gd name="connsiteX2804" fmla="*/ 1858191 w 2819943"/>
                <a:gd name="connsiteY2804" fmla="*/ 792752 h 1763485"/>
                <a:gd name="connsiteX2805" fmla="*/ 1855742 w 2819943"/>
                <a:gd name="connsiteY2805" fmla="*/ 795201 h 1763485"/>
                <a:gd name="connsiteX2806" fmla="*/ 1853293 w 2819943"/>
                <a:gd name="connsiteY2806" fmla="*/ 800100 h 1763485"/>
                <a:gd name="connsiteX2807" fmla="*/ 1850027 w 2819943"/>
                <a:gd name="connsiteY2807" fmla="*/ 809897 h 1763485"/>
                <a:gd name="connsiteX2808" fmla="*/ 1847578 w 2819943"/>
                <a:gd name="connsiteY2808" fmla="*/ 813163 h 1763485"/>
                <a:gd name="connsiteX2809" fmla="*/ 1845129 w 2819943"/>
                <a:gd name="connsiteY2809" fmla="*/ 816429 h 1763485"/>
                <a:gd name="connsiteX2810" fmla="*/ 1843496 w 2819943"/>
                <a:gd name="connsiteY2810" fmla="*/ 817245 h 1763485"/>
                <a:gd name="connsiteX2811" fmla="*/ 1841046 w 2819943"/>
                <a:gd name="connsiteY2811" fmla="*/ 817245 h 1763485"/>
                <a:gd name="connsiteX2812" fmla="*/ 1838597 w 2819943"/>
                <a:gd name="connsiteY2812" fmla="*/ 813979 h 1763485"/>
                <a:gd name="connsiteX2813" fmla="*/ 1837781 w 2819943"/>
                <a:gd name="connsiteY2813" fmla="*/ 807448 h 1763485"/>
                <a:gd name="connsiteX2814" fmla="*/ 1836148 w 2819943"/>
                <a:gd name="connsiteY2814" fmla="*/ 805815 h 1763485"/>
                <a:gd name="connsiteX2815" fmla="*/ 1834515 w 2819943"/>
                <a:gd name="connsiteY2815" fmla="*/ 809897 h 1763485"/>
                <a:gd name="connsiteX2816" fmla="*/ 1832065 w 2819943"/>
                <a:gd name="connsiteY2816" fmla="*/ 809897 h 1763485"/>
                <a:gd name="connsiteX2817" fmla="*/ 1827983 w 2819943"/>
                <a:gd name="connsiteY2817" fmla="*/ 807448 h 1763485"/>
                <a:gd name="connsiteX2818" fmla="*/ 1823901 w 2819943"/>
                <a:gd name="connsiteY2818" fmla="*/ 801733 h 1763485"/>
                <a:gd name="connsiteX2819" fmla="*/ 1819819 w 2819943"/>
                <a:gd name="connsiteY2819" fmla="*/ 799284 h 1763485"/>
                <a:gd name="connsiteX2820" fmla="*/ 1813288 w 2819943"/>
                <a:gd name="connsiteY2820" fmla="*/ 784588 h 1763485"/>
                <a:gd name="connsiteX2821" fmla="*/ 1810839 w 2819943"/>
                <a:gd name="connsiteY2821" fmla="*/ 778873 h 1763485"/>
                <a:gd name="connsiteX2822" fmla="*/ 1809206 w 2819943"/>
                <a:gd name="connsiteY2822" fmla="*/ 774791 h 1763485"/>
                <a:gd name="connsiteX2823" fmla="*/ 1805940 w 2819943"/>
                <a:gd name="connsiteY2823" fmla="*/ 773974 h 1763485"/>
                <a:gd name="connsiteX2824" fmla="*/ 1804307 w 2819943"/>
                <a:gd name="connsiteY2824" fmla="*/ 770709 h 1763485"/>
                <a:gd name="connsiteX2825" fmla="*/ 1805940 w 2819943"/>
                <a:gd name="connsiteY2825" fmla="*/ 768259 h 1763485"/>
                <a:gd name="connsiteX2826" fmla="*/ 1810839 w 2819943"/>
                <a:gd name="connsiteY2826" fmla="*/ 766626 h 1763485"/>
                <a:gd name="connsiteX2827" fmla="*/ 1814921 w 2819943"/>
                <a:gd name="connsiteY2827" fmla="*/ 766626 h 1763485"/>
                <a:gd name="connsiteX2828" fmla="*/ 1812471 w 2819943"/>
                <a:gd name="connsiteY2828" fmla="*/ 760911 h 1763485"/>
                <a:gd name="connsiteX2829" fmla="*/ 1810839 w 2819943"/>
                <a:gd name="connsiteY2829" fmla="*/ 757646 h 1763485"/>
                <a:gd name="connsiteX2830" fmla="*/ 1809206 w 2819943"/>
                <a:gd name="connsiteY2830" fmla="*/ 756013 h 1763485"/>
                <a:gd name="connsiteX2831" fmla="*/ 1810022 w 2819943"/>
                <a:gd name="connsiteY2831" fmla="*/ 760095 h 1763485"/>
                <a:gd name="connsiteX2832" fmla="*/ 1809206 w 2819943"/>
                <a:gd name="connsiteY2832" fmla="*/ 763361 h 1763485"/>
                <a:gd name="connsiteX2833" fmla="*/ 1807573 w 2819943"/>
                <a:gd name="connsiteY2833" fmla="*/ 765810 h 1763485"/>
                <a:gd name="connsiteX2834" fmla="*/ 1805123 w 2819943"/>
                <a:gd name="connsiteY2834" fmla="*/ 767443 h 1763485"/>
                <a:gd name="connsiteX2835" fmla="*/ 1796143 w 2819943"/>
                <a:gd name="connsiteY2835" fmla="*/ 749481 h 1763485"/>
                <a:gd name="connsiteX2836" fmla="*/ 1790428 w 2819943"/>
                <a:gd name="connsiteY2836" fmla="*/ 740501 h 1763485"/>
                <a:gd name="connsiteX2837" fmla="*/ 1787162 w 2819943"/>
                <a:gd name="connsiteY2837" fmla="*/ 737235 h 1763485"/>
                <a:gd name="connsiteX2838" fmla="*/ 1786346 w 2819943"/>
                <a:gd name="connsiteY2838" fmla="*/ 734786 h 1763485"/>
                <a:gd name="connsiteX2839" fmla="*/ 1787979 w 2819943"/>
                <a:gd name="connsiteY2839" fmla="*/ 733969 h 1763485"/>
                <a:gd name="connsiteX2840" fmla="*/ 1794510 w 2819943"/>
                <a:gd name="connsiteY2840" fmla="*/ 740501 h 1763485"/>
                <a:gd name="connsiteX2841" fmla="*/ 1799408 w 2819943"/>
                <a:gd name="connsiteY2841" fmla="*/ 743766 h 1763485"/>
                <a:gd name="connsiteX2842" fmla="*/ 1806756 w 2819943"/>
                <a:gd name="connsiteY2842" fmla="*/ 752747 h 1763485"/>
                <a:gd name="connsiteX2843" fmla="*/ 1812471 w 2819943"/>
                <a:gd name="connsiteY2843" fmla="*/ 751931 h 1763485"/>
                <a:gd name="connsiteX2844" fmla="*/ 1814921 w 2819943"/>
                <a:gd name="connsiteY2844" fmla="*/ 747849 h 1763485"/>
                <a:gd name="connsiteX2845" fmla="*/ 1814921 w 2819943"/>
                <a:gd name="connsiteY2845" fmla="*/ 739684 h 1763485"/>
                <a:gd name="connsiteX2846" fmla="*/ 1812471 w 2819943"/>
                <a:gd name="connsiteY2846" fmla="*/ 733153 h 1763485"/>
                <a:gd name="connsiteX2847" fmla="*/ 1810022 w 2819943"/>
                <a:gd name="connsiteY2847" fmla="*/ 730704 h 1763485"/>
                <a:gd name="connsiteX2848" fmla="*/ 1801041 w 2819943"/>
                <a:gd name="connsiteY2848" fmla="*/ 729887 h 1763485"/>
                <a:gd name="connsiteX2849" fmla="*/ 1798592 w 2819943"/>
                <a:gd name="connsiteY2849" fmla="*/ 727438 h 1763485"/>
                <a:gd name="connsiteX2850" fmla="*/ 1800225 w 2819943"/>
                <a:gd name="connsiteY2850" fmla="*/ 726621 h 1763485"/>
                <a:gd name="connsiteX2851" fmla="*/ 1802674 w 2819943"/>
                <a:gd name="connsiteY2851" fmla="*/ 726621 h 1763485"/>
                <a:gd name="connsiteX2852" fmla="*/ 1805940 w 2819943"/>
                <a:gd name="connsiteY2852" fmla="*/ 724989 h 1763485"/>
                <a:gd name="connsiteX2853" fmla="*/ 1810839 w 2819943"/>
                <a:gd name="connsiteY2853" fmla="*/ 720090 h 1763485"/>
                <a:gd name="connsiteX2854" fmla="*/ 1813288 w 2819943"/>
                <a:gd name="connsiteY2854" fmla="*/ 718457 h 1763485"/>
                <a:gd name="connsiteX2855" fmla="*/ 1813288 w 2819943"/>
                <a:gd name="connsiteY2855" fmla="*/ 714375 h 1763485"/>
                <a:gd name="connsiteX2856" fmla="*/ 1810022 w 2819943"/>
                <a:gd name="connsiteY2856" fmla="*/ 708660 h 1763485"/>
                <a:gd name="connsiteX2857" fmla="*/ 1804307 w 2819943"/>
                <a:gd name="connsiteY2857" fmla="*/ 707844 h 1763485"/>
                <a:gd name="connsiteX2858" fmla="*/ 1802674 w 2819943"/>
                <a:gd name="connsiteY2858" fmla="*/ 707027 h 1763485"/>
                <a:gd name="connsiteX2859" fmla="*/ 1805123 w 2819943"/>
                <a:gd name="connsiteY2859" fmla="*/ 704578 h 1763485"/>
                <a:gd name="connsiteX2860" fmla="*/ 1806756 w 2819943"/>
                <a:gd name="connsiteY2860" fmla="*/ 702945 h 1763485"/>
                <a:gd name="connsiteX2861" fmla="*/ 1810022 w 2819943"/>
                <a:gd name="connsiteY2861" fmla="*/ 698863 h 1763485"/>
                <a:gd name="connsiteX2862" fmla="*/ 1810839 w 2819943"/>
                <a:gd name="connsiteY2862" fmla="*/ 694781 h 1763485"/>
                <a:gd name="connsiteX2863" fmla="*/ 1810022 w 2819943"/>
                <a:gd name="connsiteY2863" fmla="*/ 694781 h 1763485"/>
                <a:gd name="connsiteX2864" fmla="*/ 1807573 w 2819943"/>
                <a:gd name="connsiteY2864" fmla="*/ 694781 h 1763485"/>
                <a:gd name="connsiteX2865" fmla="*/ 1806756 w 2819943"/>
                <a:gd name="connsiteY2865" fmla="*/ 693148 h 1763485"/>
                <a:gd name="connsiteX2866" fmla="*/ 1806756 w 2819943"/>
                <a:gd name="connsiteY2866" fmla="*/ 689882 h 1763485"/>
                <a:gd name="connsiteX2867" fmla="*/ 1804307 w 2819943"/>
                <a:gd name="connsiteY2867" fmla="*/ 687433 h 1763485"/>
                <a:gd name="connsiteX2868" fmla="*/ 1801858 w 2819943"/>
                <a:gd name="connsiteY2868" fmla="*/ 685800 h 1763485"/>
                <a:gd name="connsiteX2869" fmla="*/ 1796143 w 2819943"/>
                <a:gd name="connsiteY2869" fmla="*/ 685800 h 1763485"/>
                <a:gd name="connsiteX2870" fmla="*/ 1796143 w 2819943"/>
                <a:gd name="connsiteY2870" fmla="*/ 684167 h 1763485"/>
                <a:gd name="connsiteX2871" fmla="*/ 1796143 w 2819943"/>
                <a:gd name="connsiteY2871" fmla="*/ 682534 h 1763485"/>
                <a:gd name="connsiteX2872" fmla="*/ 1793694 w 2819943"/>
                <a:gd name="connsiteY2872" fmla="*/ 680901 h 1763485"/>
                <a:gd name="connsiteX2873" fmla="*/ 1792061 w 2819943"/>
                <a:gd name="connsiteY2873" fmla="*/ 678452 h 1763485"/>
                <a:gd name="connsiteX2874" fmla="*/ 1791244 w 2819943"/>
                <a:gd name="connsiteY2874" fmla="*/ 676819 h 1763485"/>
                <a:gd name="connsiteX2875" fmla="*/ 1790428 w 2819943"/>
                <a:gd name="connsiteY2875" fmla="*/ 676003 h 1763485"/>
                <a:gd name="connsiteX2876" fmla="*/ 1787162 w 2819943"/>
                <a:gd name="connsiteY2876" fmla="*/ 673554 h 1763485"/>
                <a:gd name="connsiteX2877" fmla="*/ 1775732 w 2819943"/>
                <a:gd name="connsiteY2877" fmla="*/ 669471 h 1763485"/>
                <a:gd name="connsiteX2878" fmla="*/ 1774099 w 2819943"/>
                <a:gd name="connsiteY2878" fmla="*/ 670288 h 1763485"/>
                <a:gd name="connsiteX2879" fmla="*/ 1772466 w 2819943"/>
                <a:gd name="connsiteY2879" fmla="*/ 676003 h 1763485"/>
                <a:gd name="connsiteX2880" fmla="*/ 1767568 w 2819943"/>
                <a:gd name="connsiteY2880" fmla="*/ 681718 h 1763485"/>
                <a:gd name="connsiteX2881" fmla="*/ 1764302 w 2819943"/>
                <a:gd name="connsiteY2881" fmla="*/ 678452 h 1763485"/>
                <a:gd name="connsiteX2882" fmla="*/ 1763486 w 2819943"/>
                <a:gd name="connsiteY2882" fmla="*/ 678452 h 1763485"/>
                <a:gd name="connsiteX2883" fmla="*/ 1761853 w 2819943"/>
                <a:gd name="connsiteY2883" fmla="*/ 677636 h 1763485"/>
                <a:gd name="connsiteX2884" fmla="*/ 1762669 w 2819943"/>
                <a:gd name="connsiteY2884" fmla="*/ 675186 h 1763485"/>
                <a:gd name="connsiteX2885" fmla="*/ 1763486 w 2819943"/>
                <a:gd name="connsiteY2885" fmla="*/ 672737 h 1763485"/>
                <a:gd name="connsiteX2886" fmla="*/ 1762669 w 2819943"/>
                <a:gd name="connsiteY2886" fmla="*/ 671104 h 1763485"/>
                <a:gd name="connsiteX2887" fmla="*/ 1761853 w 2819943"/>
                <a:gd name="connsiteY2887" fmla="*/ 670288 h 1763485"/>
                <a:gd name="connsiteX2888" fmla="*/ 1759404 w 2819943"/>
                <a:gd name="connsiteY2888" fmla="*/ 671921 h 1763485"/>
                <a:gd name="connsiteX2889" fmla="*/ 1756138 w 2819943"/>
                <a:gd name="connsiteY2889" fmla="*/ 672737 h 1763485"/>
                <a:gd name="connsiteX2890" fmla="*/ 1754505 w 2819943"/>
                <a:gd name="connsiteY2890" fmla="*/ 674370 h 1763485"/>
                <a:gd name="connsiteX2891" fmla="*/ 1751239 w 2819943"/>
                <a:gd name="connsiteY2891" fmla="*/ 675186 h 1763485"/>
                <a:gd name="connsiteX2892" fmla="*/ 1751239 w 2819943"/>
                <a:gd name="connsiteY2892" fmla="*/ 671104 h 1763485"/>
                <a:gd name="connsiteX2893" fmla="*/ 1737360 w 2819943"/>
                <a:gd name="connsiteY2893" fmla="*/ 659674 h 1763485"/>
                <a:gd name="connsiteX2894" fmla="*/ 1733278 w 2819943"/>
                <a:gd name="connsiteY2894" fmla="*/ 657225 h 1763485"/>
                <a:gd name="connsiteX2895" fmla="*/ 1730829 w 2819943"/>
                <a:gd name="connsiteY2895" fmla="*/ 657225 h 1763485"/>
                <a:gd name="connsiteX2896" fmla="*/ 1725114 w 2819943"/>
                <a:gd name="connsiteY2896" fmla="*/ 659674 h 1763485"/>
                <a:gd name="connsiteX2897" fmla="*/ 1723481 w 2819943"/>
                <a:gd name="connsiteY2897" fmla="*/ 661307 h 1763485"/>
                <a:gd name="connsiteX2898" fmla="*/ 1721031 w 2819943"/>
                <a:gd name="connsiteY2898" fmla="*/ 664573 h 1763485"/>
                <a:gd name="connsiteX2899" fmla="*/ 1716133 w 2819943"/>
                <a:gd name="connsiteY2899" fmla="*/ 662124 h 1763485"/>
                <a:gd name="connsiteX2900" fmla="*/ 1714500 w 2819943"/>
                <a:gd name="connsiteY2900" fmla="*/ 663756 h 1763485"/>
                <a:gd name="connsiteX2901" fmla="*/ 1712867 w 2819943"/>
                <a:gd name="connsiteY2901" fmla="*/ 669471 h 1763485"/>
                <a:gd name="connsiteX2902" fmla="*/ 1712867 w 2819943"/>
                <a:gd name="connsiteY2902" fmla="*/ 675186 h 1763485"/>
                <a:gd name="connsiteX2903" fmla="*/ 1713683 w 2819943"/>
                <a:gd name="connsiteY2903" fmla="*/ 676819 h 1763485"/>
                <a:gd name="connsiteX2904" fmla="*/ 1714500 w 2819943"/>
                <a:gd name="connsiteY2904" fmla="*/ 680085 h 1763485"/>
                <a:gd name="connsiteX2905" fmla="*/ 1716133 w 2819943"/>
                <a:gd name="connsiteY2905" fmla="*/ 684984 h 1763485"/>
                <a:gd name="connsiteX2906" fmla="*/ 1717765 w 2819943"/>
                <a:gd name="connsiteY2906" fmla="*/ 689066 h 1763485"/>
                <a:gd name="connsiteX2907" fmla="*/ 1716949 w 2819943"/>
                <a:gd name="connsiteY2907" fmla="*/ 689882 h 1763485"/>
                <a:gd name="connsiteX2908" fmla="*/ 1716133 w 2819943"/>
                <a:gd name="connsiteY2908" fmla="*/ 689882 h 1763485"/>
                <a:gd name="connsiteX2909" fmla="*/ 1715316 w 2819943"/>
                <a:gd name="connsiteY2909" fmla="*/ 691515 h 1763485"/>
                <a:gd name="connsiteX2910" fmla="*/ 1714500 w 2819943"/>
                <a:gd name="connsiteY2910" fmla="*/ 694781 h 1763485"/>
                <a:gd name="connsiteX2911" fmla="*/ 1712867 w 2819943"/>
                <a:gd name="connsiteY2911" fmla="*/ 699679 h 1763485"/>
                <a:gd name="connsiteX2912" fmla="*/ 1710418 w 2819943"/>
                <a:gd name="connsiteY2912" fmla="*/ 702129 h 1763485"/>
                <a:gd name="connsiteX2913" fmla="*/ 1707969 w 2819943"/>
                <a:gd name="connsiteY2913" fmla="*/ 701312 h 1763485"/>
                <a:gd name="connsiteX2914" fmla="*/ 1701437 w 2819943"/>
                <a:gd name="connsiteY2914" fmla="*/ 698046 h 1763485"/>
                <a:gd name="connsiteX2915" fmla="*/ 1699804 w 2819943"/>
                <a:gd name="connsiteY2915" fmla="*/ 698863 h 1763485"/>
                <a:gd name="connsiteX2916" fmla="*/ 1699804 w 2819943"/>
                <a:gd name="connsiteY2916" fmla="*/ 701312 h 1763485"/>
                <a:gd name="connsiteX2917" fmla="*/ 1703887 w 2819943"/>
                <a:gd name="connsiteY2917" fmla="*/ 703761 h 1763485"/>
                <a:gd name="connsiteX2918" fmla="*/ 1703887 w 2819943"/>
                <a:gd name="connsiteY2918" fmla="*/ 705394 h 1763485"/>
                <a:gd name="connsiteX2919" fmla="*/ 1703070 w 2819943"/>
                <a:gd name="connsiteY2919" fmla="*/ 706211 h 1763485"/>
                <a:gd name="connsiteX2920" fmla="*/ 1700621 w 2819943"/>
                <a:gd name="connsiteY2920" fmla="*/ 707027 h 1763485"/>
                <a:gd name="connsiteX2921" fmla="*/ 1695722 w 2819943"/>
                <a:gd name="connsiteY2921" fmla="*/ 707027 h 1763485"/>
                <a:gd name="connsiteX2922" fmla="*/ 1691640 w 2819943"/>
                <a:gd name="connsiteY2922" fmla="*/ 706211 h 1763485"/>
                <a:gd name="connsiteX2923" fmla="*/ 1689190 w 2819943"/>
                <a:gd name="connsiteY2923" fmla="*/ 702945 h 1763485"/>
                <a:gd name="connsiteX2924" fmla="*/ 1686741 w 2819943"/>
                <a:gd name="connsiteY2924" fmla="*/ 702129 h 1763485"/>
                <a:gd name="connsiteX2925" fmla="*/ 1680210 w 2819943"/>
                <a:gd name="connsiteY2925" fmla="*/ 702129 h 1763485"/>
                <a:gd name="connsiteX2926" fmla="*/ 1674495 w 2819943"/>
                <a:gd name="connsiteY2926" fmla="*/ 703761 h 1763485"/>
                <a:gd name="connsiteX2927" fmla="*/ 1667964 w 2819943"/>
                <a:gd name="connsiteY2927" fmla="*/ 701312 h 1763485"/>
                <a:gd name="connsiteX2928" fmla="*/ 1656533 w 2819943"/>
                <a:gd name="connsiteY2928" fmla="*/ 702129 h 1763485"/>
                <a:gd name="connsiteX2929" fmla="*/ 1654084 w 2819943"/>
                <a:gd name="connsiteY2929" fmla="*/ 701312 h 1763485"/>
                <a:gd name="connsiteX2930" fmla="*/ 1648369 w 2819943"/>
                <a:gd name="connsiteY2930" fmla="*/ 696414 h 1763485"/>
                <a:gd name="connsiteX2931" fmla="*/ 1641021 w 2819943"/>
                <a:gd name="connsiteY2931" fmla="*/ 693148 h 1763485"/>
                <a:gd name="connsiteX2932" fmla="*/ 1632040 w 2819943"/>
                <a:gd name="connsiteY2932" fmla="*/ 685800 h 1763485"/>
                <a:gd name="connsiteX2933" fmla="*/ 1631224 w 2819943"/>
                <a:gd name="connsiteY2933" fmla="*/ 678452 h 1763485"/>
                <a:gd name="connsiteX2934" fmla="*/ 1632857 w 2819943"/>
                <a:gd name="connsiteY2934" fmla="*/ 672737 h 1763485"/>
                <a:gd name="connsiteX2935" fmla="*/ 1637756 w 2819943"/>
                <a:gd name="connsiteY2935" fmla="*/ 672737 h 1763485"/>
                <a:gd name="connsiteX2936" fmla="*/ 1641021 w 2819943"/>
                <a:gd name="connsiteY2936" fmla="*/ 671921 h 1763485"/>
                <a:gd name="connsiteX2937" fmla="*/ 1640205 w 2819943"/>
                <a:gd name="connsiteY2937" fmla="*/ 669471 h 1763485"/>
                <a:gd name="connsiteX2938" fmla="*/ 1639389 w 2819943"/>
                <a:gd name="connsiteY2938" fmla="*/ 668655 h 1763485"/>
                <a:gd name="connsiteX2939" fmla="*/ 1632040 w 2819943"/>
                <a:gd name="connsiteY2939" fmla="*/ 665389 h 1763485"/>
                <a:gd name="connsiteX2940" fmla="*/ 1613263 w 2819943"/>
                <a:gd name="connsiteY2940" fmla="*/ 664573 h 1763485"/>
                <a:gd name="connsiteX2941" fmla="*/ 1600200 w 2819943"/>
                <a:gd name="connsiteY2941" fmla="*/ 659674 h 1763485"/>
                <a:gd name="connsiteX2942" fmla="*/ 1581422 w 2819943"/>
                <a:gd name="connsiteY2942" fmla="*/ 658041 h 1763485"/>
                <a:gd name="connsiteX2943" fmla="*/ 1572441 w 2819943"/>
                <a:gd name="connsiteY2943" fmla="*/ 663756 h 1763485"/>
                <a:gd name="connsiteX2944" fmla="*/ 1560195 w 2819943"/>
                <a:gd name="connsiteY2944" fmla="*/ 665389 h 1763485"/>
                <a:gd name="connsiteX2945" fmla="*/ 1556929 w 2819943"/>
                <a:gd name="connsiteY2945" fmla="*/ 668655 h 1763485"/>
                <a:gd name="connsiteX2946" fmla="*/ 1551214 w 2819943"/>
                <a:gd name="connsiteY2946" fmla="*/ 670288 h 1763485"/>
                <a:gd name="connsiteX2947" fmla="*/ 1552031 w 2819943"/>
                <a:gd name="connsiteY2947" fmla="*/ 674370 h 1763485"/>
                <a:gd name="connsiteX2948" fmla="*/ 1554480 w 2819943"/>
                <a:gd name="connsiteY2948" fmla="*/ 677636 h 1763485"/>
                <a:gd name="connsiteX2949" fmla="*/ 1556113 w 2819943"/>
                <a:gd name="connsiteY2949" fmla="*/ 678452 h 1763485"/>
                <a:gd name="connsiteX2950" fmla="*/ 1557746 w 2819943"/>
                <a:gd name="connsiteY2950" fmla="*/ 680085 h 1763485"/>
                <a:gd name="connsiteX2951" fmla="*/ 1556929 w 2819943"/>
                <a:gd name="connsiteY2951" fmla="*/ 680901 h 1763485"/>
                <a:gd name="connsiteX2952" fmla="*/ 1556113 w 2819943"/>
                <a:gd name="connsiteY2952" fmla="*/ 681718 h 1763485"/>
                <a:gd name="connsiteX2953" fmla="*/ 1553664 w 2819943"/>
                <a:gd name="connsiteY2953" fmla="*/ 684167 h 1763485"/>
                <a:gd name="connsiteX2954" fmla="*/ 1552031 w 2819943"/>
                <a:gd name="connsiteY2954" fmla="*/ 686616 h 1763485"/>
                <a:gd name="connsiteX2955" fmla="*/ 1552031 w 2819943"/>
                <a:gd name="connsiteY2955" fmla="*/ 691515 h 1763485"/>
                <a:gd name="connsiteX2956" fmla="*/ 1551214 w 2819943"/>
                <a:gd name="connsiteY2956" fmla="*/ 696414 h 1763485"/>
                <a:gd name="connsiteX2957" fmla="*/ 1548765 w 2819943"/>
                <a:gd name="connsiteY2957" fmla="*/ 702945 h 1763485"/>
                <a:gd name="connsiteX2958" fmla="*/ 1547132 w 2819943"/>
                <a:gd name="connsiteY2958" fmla="*/ 706211 h 1763485"/>
                <a:gd name="connsiteX2959" fmla="*/ 1545499 w 2819943"/>
                <a:gd name="connsiteY2959" fmla="*/ 710293 h 1763485"/>
                <a:gd name="connsiteX2960" fmla="*/ 1547132 w 2819943"/>
                <a:gd name="connsiteY2960" fmla="*/ 714375 h 1763485"/>
                <a:gd name="connsiteX2961" fmla="*/ 1548765 w 2819943"/>
                <a:gd name="connsiteY2961" fmla="*/ 716008 h 1763485"/>
                <a:gd name="connsiteX2962" fmla="*/ 1552847 w 2819943"/>
                <a:gd name="connsiteY2962" fmla="*/ 717641 h 1763485"/>
                <a:gd name="connsiteX2963" fmla="*/ 1554480 w 2819943"/>
                <a:gd name="connsiteY2963" fmla="*/ 719274 h 1763485"/>
                <a:gd name="connsiteX2964" fmla="*/ 1553664 w 2819943"/>
                <a:gd name="connsiteY2964" fmla="*/ 720090 h 1763485"/>
                <a:gd name="connsiteX2965" fmla="*/ 1547948 w 2819943"/>
                <a:gd name="connsiteY2965" fmla="*/ 718457 h 1763485"/>
                <a:gd name="connsiteX2966" fmla="*/ 1545499 w 2819943"/>
                <a:gd name="connsiteY2966" fmla="*/ 714375 h 1763485"/>
                <a:gd name="connsiteX2967" fmla="*/ 1544683 w 2819943"/>
                <a:gd name="connsiteY2967" fmla="*/ 711926 h 1763485"/>
                <a:gd name="connsiteX2968" fmla="*/ 1543866 w 2819943"/>
                <a:gd name="connsiteY2968" fmla="*/ 708660 h 1763485"/>
                <a:gd name="connsiteX2969" fmla="*/ 1545499 w 2819943"/>
                <a:gd name="connsiteY2969" fmla="*/ 704578 h 1763485"/>
                <a:gd name="connsiteX2970" fmla="*/ 1547132 w 2819943"/>
                <a:gd name="connsiteY2970" fmla="*/ 702129 h 1763485"/>
                <a:gd name="connsiteX2971" fmla="*/ 1548765 w 2819943"/>
                <a:gd name="connsiteY2971" fmla="*/ 696414 h 1763485"/>
                <a:gd name="connsiteX2972" fmla="*/ 1548765 w 2819943"/>
                <a:gd name="connsiteY2972" fmla="*/ 690699 h 1763485"/>
                <a:gd name="connsiteX2973" fmla="*/ 1548765 w 2819943"/>
                <a:gd name="connsiteY2973" fmla="*/ 679269 h 1763485"/>
                <a:gd name="connsiteX2974" fmla="*/ 1545499 w 2819943"/>
                <a:gd name="connsiteY2974" fmla="*/ 676819 h 1763485"/>
                <a:gd name="connsiteX2975" fmla="*/ 1543866 w 2819943"/>
                <a:gd name="connsiteY2975" fmla="*/ 672737 h 1763485"/>
                <a:gd name="connsiteX2976" fmla="*/ 1547132 w 2819943"/>
                <a:gd name="connsiteY2976" fmla="*/ 665389 h 1763485"/>
                <a:gd name="connsiteX2977" fmla="*/ 1547948 w 2819943"/>
                <a:gd name="connsiteY2977" fmla="*/ 661307 h 1763485"/>
                <a:gd name="connsiteX2978" fmla="*/ 1546315 w 2819943"/>
                <a:gd name="connsiteY2978" fmla="*/ 658041 h 1763485"/>
                <a:gd name="connsiteX2979" fmla="*/ 1543866 w 2819943"/>
                <a:gd name="connsiteY2979" fmla="*/ 650694 h 1763485"/>
                <a:gd name="connsiteX2980" fmla="*/ 1541417 w 2819943"/>
                <a:gd name="connsiteY2980" fmla="*/ 645795 h 1763485"/>
                <a:gd name="connsiteX2981" fmla="*/ 1539784 w 2819943"/>
                <a:gd name="connsiteY2981" fmla="*/ 644162 h 1763485"/>
                <a:gd name="connsiteX2982" fmla="*/ 1538151 w 2819943"/>
                <a:gd name="connsiteY2982" fmla="*/ 643346 h 1763485"/>
                <a:gd name="connsiteX2983" fmla="*/ 1539784 w 2819943"/>
                <a:gd name="connsiteY2983" fmla="*/ 650694 h 1763485"/>
                <a:gd name="connsiteX2984" fmla="*/ 1538151 w 2819943"/>
                <a:gd name="connsiteY2984" fmla="*/ 654776 h 1763485"/>
                <a:gd name="connsiteX2985" fmla="*/ 1537335 w 2819943"/>
                <a:gd name="connsiteY2985" fmla="*/ 656409 h 1763485"/>
                <a:gd name="connsiteX2986" fmla="*/ 1530804 w 2819943"/>
                <a:gd name="connsiteY2986" fmla="*/ 658858 h 1763485"/>
                <a:gd name="connsiteX2987" fmla="*/ 1526721 w 2819943"/>
                <a:gd name="connsiteY2987" fmla="*/ 658858 h 1763485"/>
                <a:gd name="connsiteX2988" fmla="*/ 1521006 w 2819943"/>
                <a:gd name="connsiteY2988" fmla="*/ 656409 h 1763485"/>
                <a:gd name="connsiteX2989" fmla="*/ 1514475 w 2819943"/>
                <a:gd name="connsiteY2989" fmla="*/ 651510 h 1763485"/>
                <a:gd name="connsiteX2990" fmla="*/ 1512842 w 2819943"/>
                <a:gd name="connsiteY2990" fmla="*/ 648244 h 1763485"/>
                <a:gd name="connsiteX2991" fmla="*/ 1512026 w 2819943"/>
                <a:gd name="connsiteY2991" fmla="*/ 643346 h 1763485"/>
                <a:gd name="connsiteX2992" fmla="*/ 1516108 w 2819943"/>
                <a:gd name="connsiteY2992" fmla="*/ 640896 h 1763485"/>
                <a:gd name="connsiteX2993" fmla="*/ 1517740 w 2819943"/>
                <a:gd name="connsiteY2993" fmla="*/ 639264 h 1763485"/>
                <a:gd name="connsiteX2994" fmla="*/ 1514475 w 2819943"/>
                <a:gd name="connsiteY2994" fmla="*/ 638447 h 1763485"/>
                <a:gd name="connsiteX2995" fmla="*/ 1511209 w 2819943"/>
                <a:gd name="connsiteY2995" fmla="*/ 638447 h 1763485"/>
                <a:gd name="connsiteX2996" fmla="*/ 1509576 w 2819943"/>
                <a:gd name="connsiteY2996" fmla="*/ 644979 h 1763485"/>
                <a:gd name="connsiteX2997" fmla="*/ 1507127 w 2819943"/>
                <a:gd name="connsiteY2997" fmla="*/ 644162 h 1763485"/>
                <a:gd name="connsiteX2998" fmla="*/ 1496514 w 2819943"/>
                <a:gd name="connsiteY2998" fmla="*/ 640080 h 1763485"/>
                <a:gd name="connsiteX2999" fmla="*/ 1493248 w 2819943"/>
                <a:gd name="connsiteY2999" fmla="*/ 641713 h 1763485"/>
                <a:gd name="connsiteX3000" fmla="*/ 1489982 w 2819943"/>
                <a:gd name="connsiteY3000" fmla="*/ 645795 h 1763485"/>
                <a:gd name="connsiteX3001" fmla="*/ 1488349 w 2819943"/>
                <a:gd name="connsiteY3001" fmla="*/ 649061 h 1763485"/>
                <a:gd name="connsiteX3002" fmla="*/ 1486716 w 2819943"/>
                <a:gd name="connsiteY3002" fmla="*/ 653959 h 1763485"/>
                <a:gd name="connsiteX3003" fmla="*/ 1487533 w 2819943"/>
                <a:gd name="connsiteY3003" fmla="*/ 657225 h 1763485"/>
                <a:gd name="connsiteX3004" fmla="*/ 1488349 w 2819943"/>
                <a:gd name="connsiteY3004" fmla="*/ 658858 h 1763485"/>
                <a:gd name="connsiteX3005" fmla="*/ 1494064 w 2819943"/>
                <a:gd name="connsiteY3005" fmla="*/ 659674 h 1763485"/>
                <a:gd name="connsiteX3006" fmla="*/ 1498963 w 2819943"/>
                <a:gd name="connsiteY3006" fmla="*/ 658858 h 1763485"/>
                <a:gd name="connsiteX3007" fmla="*/ 1504678 w 2819943"/>
                <a:gd name="connsiteY3007" fmla="*/ 655592 h 1763485"/>
                <a:gd name="connsiteX3008" fmla="*/ 1506311 w 2819943"/>
                <a:gd name="connsiteY3008" fmla="*/ 656409 h 1763485"/>
                <a:gd name="connsiteX3009" fmla="*/ 1507127 w 2819943"/>
                <a:gd name="connsiteY3009" fmla="*/ 658041 h 1763485"/>
                <a:gd name="connsiteX3010" fmla="*/ 1505494 w 2819943"/>
                <a:gd name="connsiteY3010" fmla="*/ 660491 h 1763485"/>
                <a:gd name="connsiteX3011" fmla="*/ 1499779 w 2819943"/>
                <a:gd name="connsiteY3011" fmla="*/ 663756 h 1763485"/>
                <a:gd name="connsiteX3012" fmla="*/ 1489982 w 2819943"/>
                <a:gd name="connsiteY3012" fmla="*/ 672737 h 1763485"/>
                <a:gd name="connsiteX3013" fmla="*/ 1486716 w 2819943"/>
                <a:gd name="connsiteY3013" fmla="*/ 673554 h 1763485"/>
                <a:gd name="connsiteX3014" fmla="*/ 1481818 w 2819943"/>
                <a:gd name="connsiteY3014" fmla="*/ 671921 h 1763485"/>
                <a:gd name="connsiteX3015" fmla="*/ 1479369 w 2819943"/>
                <a:gd name="connsiteY3015" fmla="*/ 676819 h 1763485"/>
                <a:gd name="connsiteX3016" fmla="*/ 1477736 w 2819943"/>
                <a:gd name="connsiteY3016" fmla="*/ 678452 h 1763485"/>
                <a:gd name="connsiteX3017" fmla="*/ 1469571 w 2819943"/>
                <a:gd name="connsiteY3017" fmla="*/ 681718 h 1763485"/>
                <a:gd name="connsiteX3018" fmla="*/ 1465489 w 2819943"/>
                <a:gd name="connsiteY3018" fmla="*/ 682534 h 1763485"/>
                <a:gd name="connsiteX3019" fmla="*/ 1464673 w 2819943"/>
                <a:gd name="connsiteY3019" fmla="*/ 684984 h 1763485"/>
                <a:gd name="connsiteX3020" fmla="*/ 1462223 w 2819943"/>
                <a:gd name="connsiteY3020" fmla="*/ 685800 h 1763485"/>
                <a:gd name="connsiteX3021" fmla="*/ 1459774 w 2819943"/>
                <a:gd name="connsiteY3021" fmla="*/ 687433 h 1763485"/>
                <a:gd name="connsiteX3022" fmla="*/ 1455692 w 2819943"/>
                <a:gd name="connsiteY3022" fmla="*/ 690699 h 1763485"/>
                <a:gd name="connsiteX3023" fmla="*/ 1449161 w 2819943"/>
                <a:gd name="connsiteY3023" fmla="*/ 691515 h 1763485"/>
                <a:gd name="connsiteX3024" fmla="*/ 1445079 w 2819943"/>
                <a:gd name="connsiteY3024" fmla="*/ 690699 h 1763485"/>
                <a:gd name="connsiteX3025" fmla="*/ 1435281 w 2819943"/>
                <a:gd name="connsiteY3025" fmla="*/ 693964 h 1763485"/>
                <a:gd name="connsiteX3026" fmla="*/ 1432832 w 2819943"/>
                <a:gd name="connsiteY3026" fmla="*/ 695597 h 1763485"/>
                <a:gd name="connsiteX3027" fmla="*/ 1431199 w 2819943"/>
                <a:gd name="connsiteY3027" fmla="*/ 698046 h 1763485"/>
                <a:gd name="connsiteX3028" fmla="*/ 1430383 w 2819943"/>
                <a:gd name="connsiteY3028" fmla="*/ 701312 h 1763485"/>
                <a:gd name="connsiteX3029" fmla="*/ 1428750 w 2819943"/>
                <a:gd name="connsiteY3029" fmla="*/ 704578 h 1763485"/>
                <a:gd name="connsiteX3030" fmla="*/ 1423035 w 2819943"/>
                <a:gd name="connsiteY3030" fmla="*/ 711109 h 1763485"/>
                <a:gd name="connsiteX3031" fmla="*/ 1418137 w 2819943"/>
                <a:gd name="connsiteY3031" fmla="*/ 713559 h 1763485"/>
                <a:gd name="connsiteX3032" fmla="*/ 1414054 w 2819943"/>
                <a:gd name="connsiteY3032" fmla="*/ 714375 h 1763485"/>
                <a:gd name="connsiteX3033" fmla="*/ 1418137 w 2819943"/>
                <a:gd name="connsiteY3033" fmla="*/ 711109 h 1763485"/>
                <a:gd name="connsiteX3034" fmla="*/ 1423035 w 2819943"/>
                <a:gd name="connsiteY3034" fmla="*/ 704578 h 1763485"/>
                <a:gd name="connsiteX3035" fmla="*/ 1431199 w 2819943"/>
                <a:gd name="connsiteY3035" fmla="*/ 684984 h 1763485"/>
                <a:gd name="connsiteX3036" fmla="*/ 1439364 w 2819943"/>
                <a:gd name="connsiteY3036" fmla="*/ 683351 h 1763485"/>
                <a:gd name="connsiteX3037" fmla="*/ 1440996 w 2819943"/>
                <a:gd name="connsiteY3037" fmla="*/ 680901 h 1763485"/>
                <a:gd name="connsiteX3038" fmla="*/ 1447528 w 2819943"/>
                <a:gd name="connsiteY3038" fmla="*/ 668655 h 1763485"/>
                <a:gd name="connsiteX3039" fmla="*/ 1449161 w 2819943"/>
                <a:gd name="connsiteY3039" fmla="*/ 667022 h 1763485"/>
                <a:gd name="connsiteX3040" fmla="*/ 1457325 w 2819943"/>
                <a:gd name="connsiteY3040" fmla="*/ 667022 h 1763485"/>
                <a:gd name="connsiteX3041" fmla="*/ 1464673 w 2819943"/>
                <a:gd name="connsiteY3041" fmla="*/ 662940 h 1763485"/>
                <a:gd name="connsiteX3042" fmla="*/ 1479369 w 2819943"/>
                <a:gd name="connsiteY3042" fmla="*/ 642529 h 1763485"/>
                <a:gd name="connsiteX3043" fmla="*/ 1486716 w 2819943"/>
                <a:gd name="connsiteY3043" fmla="*/ 639264 h 1763485"/>
                <a:gd name="connsiteX3044" fmla="*/ 1491615 w 2819943"/>
                <a:gd name="connsiteY3044" fmla="*/ 634365 h 1763485"/>
                <a:gd name="connsiteX3045" fmla="*/ 1492431 w 2819943"/>
                <a:gd name="connsiteY3045" fmla="*/ 631916 h 1763485"/>
                <a:gd name="connsiteX3046" fmla="*/ 1493248 w 2819943"/>
                <a:gd name="connsiteY3046" fmla="*/ 628650 h 1763485"/>
                <a:gd name="connsiteX3047" fmla="*/ 1492431 w 2819943"/>
                <a:gd name="connsiteY3047" fmla="*/ 627017 h 1763485"/>
                <a:gd name="connsiteX3048" fmla="*/ 1491615 w 2819943"/>
                <a:gd name="connsiteY3048" fmla="*/ 625384 h 1763485"/>
                <a:gd name="connsiteX3049" fmla="*/ 1498146 w 2819943"/>
                <a:gd name="connsiteY3049" fmla="*/ 622119 h 1763485"/>
                <a:gd name="connsiteX3050" fmla="*/ 1500596 w 2819943"/>
                <a:gd name="connsiteY3050" fmla="*/ 616404 h 1763485"/>
                <a:gd name="connsiteX3051" fmla="*/ 1509576 w 2819943"/>
                <a:gd name="connsiteY3051" fmla="*/ 611505 h 1763485"/>
                <a:gd name="connsiteX3052" fmla="*/ 1516108 w 2819943"/>
                <a:gd name="connsiteY3052" fmla="*/ 604974 h 1763485"/>
                <a:gd name="connsiteX3053" fmla="*/ 1525905 w 2819943"/>
                <a:gd name="connsiteY3053" fmla="*/ 600075 h 1763485"/>
                <a:gd name="connsiteX3054" fmla="*/ 1531620 w 2819943"/>
                <a:gd name="connsiteY3054" fmla="*/ 592727 h 1763485"/>
                <a:gd name="connsiteX3055" fmla="*/ 1543866 w 2819943"/>
                <a:gd name="connsiteY3055" fmla="*/ 582114 h 1763485"/>
                <a:gd name="connsiteX3056" fmla="*/ 1555296 w 2819943"/>
                <a:gd name="connsiteY3056" fmla="*/ 564152 h 1763485"/>
                <a:gd name="connsiteX3057" fmla="*/ 1556929 w 2819943"/>
                <a:gd name="connsiteY3057" fmla="*/ 553539 h 1763485"/>
                <a:gd name="connsiteX3058" fmla="*/ 1554480 w 2819943"/>
                <a:gd name="connsiteY3058" fmla="*/ 550273 h 1763485"/>
                <a:gd name="connsiteX3059" fmla="*/ 1551214 w 2819943"/>
                <a:gd name="connsiteY3059" fmla="*/ 547824 h 1763485"/>
                <a:gd name="connsiteX3060" fmla="*/ 1549581 w 2819943"/>
                <a:gd name="connsiteY3060" fmla="*/ 542925 h 1763485"/>
                <a:gd name="connsiteX3061" fmla="*/ 1547948 w 2819943"/>
                <a:gd name="connsiteY3061" fmla="*/ 542109 h 1763485"/>
                <a:gd name="connsiteX3062" fmla="*/ 1544683 w 2819943"/>
                <a:gd name="connsiteY3062" fmla="*/ 545374 h 1763485"/>
                <a:gd name="connsiteX3063" fmla="*/ 1540601 w 2819943"/>
                <a:gd name="connsiteY3063" fmla="*/ 533944 h 1763485"/>
                <a:gd name="connsiteX3064" fmla="*/ 1535702 w 2819943"/>
                <a:gd name="connsiteY3064" fmla="*/ 527413 h 1763485"/>
                <a:gd name="connsiteX3065" fmla="*/ 1535702 w 2819943"/>
                <a:gd name="connsiteY3065" fmla="*/ 526596 h 1763485"/>
                <a:gd name="connsiteX3066" fmla="*/ 1536519 w 2819943"/>
                <a:gd name="connsiteY3066" fmla="*/ 525780 h 1763485"/>
                <a:gd name="connsiteX3067" fmla="*/ 1538968 w 2819943"/>
                <a:gd name="connsiteY3067" fmla="*/ 526596 h 1763485"/>
                <a:gd name="connsiteX3068" fmla="*/ 1547132 w 2819943"/>
                <a:gd name="connsiteY3068" fmla="*/ 535577 h 1763485"/>
                <a:gd name="connsiteX3069" fmla="*/ 1551214 w 2819943"/>
                <a:gd name="connsiteY3069" fmla="*/ 537210 h 1763485"/>
                <a:gd name="connsiteX3070" fmla="*/ 1552847 w 2819943"/>
                <a:gd name="connsiteY3070" fmla="*/ 538843 h 1763485"/>
                <a:gd name="connsiteX3071" fmla="*/ 1553664 w 2819943"/>
                <a:gd name="connsiteY3071" fmla="*/ 541292 h 1763485"/>
                <a:gd name="connsiteX3072" fmla="*/ 1552847 w 2819943"/>
                <a:gd name="connsiteY3072" fmla="*/ 545374 h 1763485"/>
                <a:gd name="connsiteX3073" fmla="*/ 1554480 w 2819943"/>
                <a:gd name="connsiteY3073" fmla="*/ 545374 h 1763485"/>
                <a:gd name="connsiteX3074" fmla="*/ 1555296 w 2819943"/>
                <a:gd name="connsiteY3074" fmla="*/ 543741 h 1763485"/>
                <a:gd name="connsiteX3075" fmla="*/ 1557746 w 2819943"/>
                <a:gd name="connsiteY3075" fmla="*/ 536394 h 1763485"/>
                <a:gd name="connsiteX3076" fmla="*/ 1559379 w 2819943"/>
                <a:gd name="connsiteY3076" fmla="*/ 526596 h 1763485"/>
                <a:gd name="connsiteX3077" fmla="*/ 1559379 w 2819943"/>
                <a:gd name="connsiteY3077" fmla="*/ 522514 h 1763485"/>
                <a:gd name="connsiteX3078" fmla="*/ 1554480 w 2819943"/>
                <a:gd name="connsiteY3078" fmla="*/ 524147 h 1763485"/>
                <a:gd name="connsiteX3079" fmla="*/ 1552031 w 2819943"/>
                <a:gd name="connsiteY3079" fmla="*/ 509451 h 1763485"/>
                <a:gd name="connsiteX3080" fmla="*/ 1551214 w 2819943"/>
                <a:gd name="connsiteY3080" fmla="*/ 504553 h 1763485"/>
                <a:gd name="connsiteX3081" fmla="*/ 1549581 w 2819943"/>
                <a:gd name="connsiteY3081" fmla="*/ 499654 h 1763485"/>
                <a:gd name="connsiteX3082" fmla="*/ 1546315 w 2819943"/>
                <a:gd name="connsiteY3082" fmla="*/ 498838 h 1763485"/>
                <a:gd name="connsiteX3083" fmla="*/ 1544683 w 2819943"/>
                <a:gd name="connsiteY3083" fmla="*/ 500471 h 1763485"/>
                <a:gd name="connsiteX3084" fmla="*/ 1546315 w 2819943"/>
                <a:gd name="connsiteY3084" fmla="*/ 502104 h 1763485"/>
                <a:gd name="connsiteX3085" fmla="*/ 1547948 w 2819943"/>
                <a:gd name="connsiteY3085" fmla="*/ 504553 h 1763485"/>
                <a:gd name="connsiteX3086" fmla="*/ 1547132 w 2819943"/>
                <a:gd name="connsiteY3086" fmla="*/ 507819 h 1763485"/>
                <a:gd name="connsiteX3087" fmla="*/ 1546315 w 2819943"/>
                <a:gd name="connsiteY3087" fmla="*/ 509451 h 1763485"/>
                <a:gd name="connsiteX3088" fmla="*/ 1542233 w 2819943"/>
                <a:gd name="connsiteY3088" fmla="*/ 513534 h 1763485"/>
                <a:gd name="connsiteX3089" fmla="*/ 1539784 w 2819943"/>
                <a:gd name="connsiteY3089" fmla="*/ 513534 h 1763485"/>
                <a:gd name="connsiteX3090" fmla="*/ 1540601 w 2819943"/>
                <a:gd name="connsiteY3090" fmla="*/ 511901 h 1763485"/>
                <a:gd name="connsiteX3091" fmla="*/ 1542233 w 2819943"/>
                <a:gd name="connsiteY3091" fmla="*/ 508635 h 1763485"/>
                <a:gd name="connsiteX3092" fmla="*/ 1541417 w 2819943"/>
                <a:gd name="connsiteY3092" fmla="*/ 504553 h 1763485"/>
                <a:gd name="connsiteX3093" fmla="*/ 1540601 w 2819943"/>
                <a:gd name="connsiteY3093" fmla="*/ 502104 h 1763485"/>
                <a:gd name="connsiteX3094" fmla="*/ 1539784 w 2819943"/>
                <a:gd name="connsiteY3094" fmla="*/ 490674 h 1763485"/>
                <a:gd name="connsiteX3095" fmla="*/ 1536519 w 2819943"/>
                <a:gd name="connsiteY3095" fmla="*/ 489041 h 1763485"/>
                <a:gd name="connsiteX3096" fmla="*/ 1534886 w 2819943"/>
                <a:gd name="connsiteY3096" fmla="*/ 487408 h 1763485"/>
                <a:gd name="connsiteX3097" fmla="*/ 1532437 w 2819943"/>
                <a:gd name="connsiteY3097" fmla="*/ 488224 h 1763485"/>
                <a:gd name="connsiteX3098" fmla="*/ 1529171 w 2819943"/>
                <a:gd name="connsiteY3098" fmla="*/ 491490 h 1763485"/>
                <a:gd name="connsiteX3099" fmla="*/ 1530804 w 2819943"/>
                <a:gd name="connsiteY3099" fmla="*/ 489041 h 1763485"/>
                <a:gd name="connsiteX3100" fmla="*/ 1532437 w 2819943"/>
                <a:gd name="connsiteY3100" fmla="*/ 484959 h 1763485"/>
                <a:gd name="connsiteX3101" fmla="*/ 1529987 w 2819943"/>
                <a:gd name="connsiteY3101" fmla="*/ 480060 h 1763485"/>
                <a:gd name="connsiteX3102" fmla="*/ 1527538 w 2819943"/>
                <a:gd name="connsiteY3102" fmla="*/ 476794 h 1763485"/>
                <a:gd name="connsiteX3103" fmla="*/ 1524272 w 2819943"/>
                <a:gd name="connsiteY3103" fmla="*/ 475161 h 1763485"/>
                <a:gd name="connsiteX3104" fmla="*/ 1521006 w 2819943"/>
                <a:gd name="connsiteY3104" fmla="*/ 470263 h 1763485"/>
                <a:gd name="connsiteX3105" fmla="*/ 1516108 w 2819943"/>
                <a:gd name="connsiteY3105" fmla="*/ 467814 h 1763485"/>
                <a:gd name="connsiteX3106" fmla="*/ 1505494 w 2819943"/>
                <a:gd name="connsiteY3106" fmla="*/ 465364 h 1763485"/>
                <a:gd name="connsiteX3107" fmla="*/ 1497330 w 2819943"/>
                <a:gd name="connsiteY3107" fmla="*/ 468630 h 1763485"/>
                <a:gd name="connsiteX3108" fmla="*/ 1487533 w 2819943"/>
                <a:gd name="connsiteY3108" fmla="*/ 466181 h 1763485"/>
                <a:gd name="connsiteX3109" fmla="*/ 1475287 w 2819943"/>
                <a:gd name="connsiteY3109" fmla="*/ 468630 h 1763485"/>
                <a:gd name="connsiteX3110" fmla="*/ 1470388 w 2819943"/>
                <a:gd name="connsiteY3110" fmla="*/ 468630 h 1763485"/>
                <a:gd name="connsiteX3111" fmla="*/ 1467939 w 2819943"/>
                <a:gd name="connsiteY3111" fmla="*/ 466997 h 1763485"/>
                <a:gd name="connsiteX3112" fmla="*/ 1465489 w 2819943"/>
                <a:gd name="connsiteY3112" fmla="*/ 468630 h 1763485"/>
                <a:gd name="connsiteX3113" fmla="*/ 1463856 w 2819943"/>
                <a:gd name="connsiteY3113" fmla="*/ 472712 h 1763485"/>
                <a:gd name="connsiteX3114" fmla="*/ 1463040 w 2819943"/>
                <a:gd name="connsiteY3114" fmla="*/ 479244 h 1763485"/>
                <a:gd name="connsiteX3115" fmla="*/ 1459774 w 2819943"/>
                <a:gd name="connsiteY3115" fmla="*/ 482509 h 1763485"/>
                <a:gd name="connsiteX3116" fmla="*/ 1458141 w 2819943"/>
                <a:gd name="connsiteY3116" fmla="*/ 483326 h 1763485"/>
                <a:gd name="connsiteX3117" fmla="*/ 1450794 w 2819943"/>
                <a:gd name="connsiteY3117" fmla="*/ 482509 h 1763485"/>
                <a:gd name="connsiteX3118" fmla="*/ 1445079 w 2819943"/>
                <a:gd name="connsiteY3118" fmla="*/ 485775 h 1763485"/>
                <a:gd name="connsiteX3119" fmla="*/ 1442629 w 2819943"/>
                <a:gd name="connsiteY3119" fmla="*/ 483326 h 1763485"/>
                <a:gd name="connsiteX3120" fmla="*/ 1438547 w 2819943"/>
                <a:gd name="connsiteY3120" fmla="*/ 483326 h 1763485"/>
                <a:gd name="connsiteX3121" fmla="*/ 1437731 w 2819943"/>
                <a:gd name="connsiteY3121" fmla="*/ 477611 h 1763485"/>
                <a:gd name="connsiteX3122" fmla="*/ 1440180 w 2819943"/>
                <a:gd name="connsiteY3122" fmla="*/ 477611 h 1763485"/>
                <a:gd name="connsiteX3123" fmla="*/ 1441813 w 2819943"/>
                <a:gd name="connsiteY3123" fmla="*/ 478427 h 1763485"/>
                <a:gd name="connsiteX3124" fmla="*/ 1446712 w 2819943"/>
                <a:gd name="connsiteY3124" fmla="*/ 466997 h 1763485"/>
                <a:gd name="connsiteX3125" fmla="*/ 1450794 w 2819943"/>
                <a:gd name="connsiteY3125" fmla="*/ 460466 h 1763485"/>
                <a:gd name="connsiteX3126" fmla="*/ 1454876 w 2819943"/>
                <a:gd name="connsiteY3126" fmla="*/ 453118 h 1763485"/>
                <a:gd name="connsiteX3127" fmla="*/ 1452426 w 2819943"/>
                <a:gd name="connsiteY3127" fmla="*/ 448219 h 1763485"/>
                <a:gd name="connsiteX3128" fmla="*/ 1446712 w 2819943"/>
                <a:gd name="connsiteY3128" fmla="*/ 444954 h 1763485"/>
                <a:gd name="connsiteX3129" fmla="*/ 1444262 w 2819943"/>
                <a:gd name="connsiteY3129" fmla="*/ 444954 h 1763485"/>
                <a:gd name="connsiteX3130" fmla="*/ 1442629 w 2819943"/>
                <a:gd name="connsiteY3130" fmla="*/ 446586 h 1763485"/>
                <a:gd name="connsiteX3131" fmla="*/ 1436914 w 2819943"/>
                <a:gd name="connsiteY3131" fmla="*/ 444137 h 1763485"/>
                <a:gd name="connsiteX3132" fmla="*/ 1433648 w 2819943"/>
                <a:gd name="connsiteY3132" fmla="*/ 444137 h 1763485"/>
                <a:gd name="connsiteX3133" fmla="*/ 1427933 w 2819943"/>
                <a:gd name="connsiteY3133" fmla="*/ 447403 h 1763485"/>
                <a:gd name="connsiteX3134" fmla="*/ 1426301 w 2819943"/>
                <a:gd name="connsiteY3134" fmla="*/ 447403 h 1763485"/>
                <a:gd name="connsiteX3135" fmla="*/ 1425484 w 2819943"/>
                <a:gd name="connsiteY3135" fmla="*/ 440055 h 1763485"/>
                <a:gd name="connsiteX3136" fmla="*/ 1419769 w 2819943"/>
                <a:gd name="connsiteY3136" fmla="*/ 440871 h 1763485"/>
                <a:gd name="connsiteX3137" fmla="*/ 1400991 w 2819943"/>
                <a:gd name="connsiteY3137" fmla="*/ 440055 h 1763485"/>
                <a:gd name="connsiteX3138" fmla="*/ 1402624 w 2819943"/>
                <a:gd name="connsiteY3138" fmla="*/ 437606 h 1763485"/>
                <a:gd name="connsiteX3139" fmla="*/ 1412421 w 2819943"/>
                <a:gd name="connsiteY3139" fmla="*/ 434340 h 1763485"/>
                <a:gd name="connsiteX3140" fmla="*/ 1420586 w 2819943"/>
                <a:gd name="connsiteY3140" fmla="*/ 429441 h 1763485"/>
                <a:gd name="connsiteX3141" fmla="*/ 1426301 w 2819943"/>
                <a:gd name="connsiteY3141" fmla="*/ 420461 h 1763485"/>
                <a:gd name="connsiteX3142" fmla="*/ 1432015 w 2819943"/>
                <a:gd name="connsiteY3142" fmla="*/ 417195 h 1763485"/>
                <a:gd name="connsiteX3143" fmla="*/ 1430383 w 2819943"/>
                <a:gd name="connsiteY3143" fmla="*/ 413113 h 1763485"/>
                <a:gd name="connsiteX3144" fmla="*/ 1428750 w 2819943"/>
                <a:gd name="connsiteY3144" fmla="*/ 409847 h 1763485"/>
                <a:gd name="connsiteX3145" fmla="*/ 1425484 w 2819943"/>
                <a:gd name="connsiteY3145" fmla="*/ 407398 h 1763485"/>
                <a:gd name="connsiteX3146" fmla="*/ 1418953 w 2819943"/>
                <a:gd name="connsiteY3146" fmla="*/ 405765 h 1763485"/>
                <a:gd name="connsiteX3147" fmla="*/ 1413238 w 2819943"/>
                <a:gd name="connsiteY3147" fmla="*/ 402499 h 1763485"/>
                <a:gd name="connsiteX3148" fmla="*/ 1410789 w 2819943"/>
                <a:gd name="connsiteY3148" fmla="*/ 398417 h 1763485"/>
                <a:gd name="connsiteX3149" fmla="*/ 1400175 w 2819943"/>
                <a:gd name="connsiteY3149" fmla="*/ 392702 h 1763485"/>
                <a:gd name="connsiteX3150" fmla="*/ 1394460 w 2819943"/>
                <a:gd name="connsiteY3150" fmla="*/ 392702 h 1763485"/>
                <a:gd name="connsiteX3151" fmla="*/ 1387112 w 2819943"/>
                <a:gd name="connsiteY3151" fmla="*/ 400050 h 1763485"/>
                <a:gd name="connsiteX3152" fmla="*/ 1383030 w 2819943"/>
                <a:gd name="connsiteY3152" fmla="*/ 399234 h 1763485"/>
                <a:gd name="connsiteX3153" fmla="*/ 1379764 w 2819943"/>
                <a:gd name="connsiteY3153" fmla="*/ 400050 h 1763485"/>
                <a:gd name="connsiteX3154" fmla="*/ 1370783 w 2819943"/>
                <a:gd name="connsiteY3154" fmla="*/ 409031 h 1763485"/>
                <a:gd name="connsiteX3155" fmla="*/ 1352822 w 2819943"/>
                <a:gd name="connsiteY3155" fmla="*/ 432707 h 1763485"/>
                <a:gd name="connsiteX3156" fmla="*/ 1348740 w 2819943"/>
                <a:gd name="connsiteY3156" fmla="*/ 440055 h 1763485"/>
                <a:gd name="connsiteX3157" fmla="*/ 1347107 w 2819943"/>
                <a:gd name="connsiteY3157" fmla="*/ 445770 h 1763485"/>
                <a:gd name="connsiteX3158" fmla="*/ 1343841 w 2819943"/>
                <a:gd name="connsiteY3158" fmla="*/ 448219 h 1763485"/>
                <a:gd name="connsiteX3159" fmla="*/ 1342208 w 2819943"/>
                <a:gd name="connsiteY3159" fmla="*/ 454751 h 1763485"/>
                <a:gd name="connsiteX3160" fmla="*/ 1342208 w 2819943"/>
                <a:gd name="connsiteY3160" fmla="*/ 460466 h 1763485"/>
                <a:gd name="connsiteX3161" fmla="*/ 1343841 w 2819943"/>
                <a:gd name="connsiteY3161" fmla="*/ 463731 h 1763485"/>
                <a:gd name="connsiteX3162" fmla="*/ 1345474 w 2819943"/>
                <a:gd name="connsiteY3162" fmla="*/ 469446 h 1763485"/>
                <a:gd name="connsiteX3163" fmla="*/ 1343841 w 2819943"/>
                <a:gd name="connsiteY3163" fmla="*/ 475978 h 1763485"/>
                <a:gd name="connsiteX3164" fmla="*/ 1342208 w 2819943"/>
                <a:gd name="connsiteY3164" fmla="*/ 480060 h 1763485"/>
                <a:gd name="connsiteX3165" fmla="*/ 1343841 w 2819943"/>
                <a:gd name="connsiteY3165" fmla="*/ 481693 h 1763485"/>
                <a:gd name="connsiteX3166" fmla="*/ 1347107 w 2819943"/>
                <a:gd name="connsiteY3166" fmla="*/ 481693 h 1763485"/>
                <a:gd name="connsiteX3167" fmla="*/ 1355271 w 2819943"/>
                <a:gd name="connsiteY3167" fmla="*/ 484959 h 1763485"/>
                <a:gd name="connsiteX3168" fmla="*/ 1353639 w 2819943"/>
                <a:gd name="connsiteY3168" fmla="*/ 488224 h 1763485"/>
                <a:gd name="connsiteX3169" fmla="*/ 1348740 w 2819943"/>
                <a:gd name="connsiteY3169" fmla="*/ 485775 h 1763485"/>
                <a:gd name="connsiteX3170" fmla="*/ 1344658 w 2819943"/>
                <a:gd name="connsiteY3170" fmla="*/ 485775 h 1763485"/>
                <a:gd name="connsiteX3171" fmla="*/ 1341392 w 2819943"/>
                <a:gd name="connsiteY3171" fmla="*/ 482509 h 1763485"/>
                <a:gd name="connsiteX3172" fmla="*/ 1332412 w 2819943"/>
                <a:gd name="connsiteY3172" fmla="*/ 485775 h 1763485"/>
                <a:gd name="connsiteX3173" fmla="*/ 1325880 w 2819943"/>
                <a:gd name="connsiteY3173" fmla="*/ 484959 h 1763485"/>
                <a:gd name="connsiteX3174" fmla="*/ 1320165 w 2819943"/>
                <a:gd name="connsiteY3174" fmla="*/ 486591 h 1763485"/>
                <a:gd name="connsiteX3175" fmla="*/ 1308735 w 2819943"/>
                <a:gd name="connsiteY3175" fmla="*/ 484142 h 1763485"/>
                <a:gd name="connsiteX3176" fmla="*/ 1307919 w 2819943"/>
                <a:gd name="connsiteY3176" fmla="*/ 486591 h 1763485"/>
                <a:gd name="connsiteX3177" fmla="*/ 1310368 w 2819943"/>
                <a:gd name="connsiteY3177" fmla="*/ 489857 h 1763485"/>
                <a:gd name="connsiteX3178" fmla="*/ 1312817 w 2819943"/>
                <a:gd name="connsiteY3178" fmla="*/ 493123 h 1763485"/>
                <a:gd name="connsiteX3179" fmla="*/ 1318532 w 2819943"/>
                <a:gd name="connsiteY3179" fmla="*/ 500471 h 1763485"/>
                <a:gd name="connsiteX3180" fmla="*/ 1320981 w 2819943"/>
                <a:gd name="connsiteY3180" fmla="*/ 502920 h 1763485"/>
                <a:gd name="connsiteX3181" fmla="*/ 1324247 w 2819943"/>
                <a:gd name="connsiteY3181" fmla="*/ 510268 h 1763485"/>
                <a:gd name="connsiteX3182" fmla="*/ 1325064 w 2819943"/>
                <a:gd name="connsiteY3182" fmla="*/ 524147 h 1763485"/>
                <a:gd name="connsiteX3183" fmla="*/ 1323431 w 2819943"/>
                <a:gd name="connsiteY3183" fmla="*/ 527413 h 1763485"/>
                <a:gd name="connsiteX3184" fmla="*/ 1320981 w 2819943"/>
                <a:gd name="connsiteY3184" fmla="*/ 532311 h 1763485"/>
                <a:gd name="connsiteX3185" fmla="*/ 1320165 w 2819943"/>
                <a:gd name="connsiteY3185" fmla="*/ 533128 h 1763485"/>
                <a:gd name="connsiteX3186" fmla="*/ 1318532 w 2819943"/>
                <a:gd name="connsiteY3186" fmla="*/ 533128 h 1763485"/>
                <a:gd name="connsiteX3187" fmla="*/ 1320981 w 2819943"/>
                <a:gd name="connsiteY3187" fmla="*/ 529862 h 1763485"/>
                <a:gd name="connsiteX3188" fmla="*/ 1322614 w 2819943"/>
                <a:gd name="connsiteY3188" fmla="*/ 522514 h 1763485"/>
                <a:gd name="connsiteX3189" fmla="*/ 1324247 w 2819943"/>
                <a:gd name="connsiteY3189" fmla="*/ 517616 h 1763485"/>
                <a:gd name="connsiteX3190" fmla="*/ 1322614 w 2819943"/>
                <a:gd name="connsiteY3190" fmla="*/ 514350 h 1763485"/>
                <a:gd name="connsiteX3191" fmla="*/ 1321798 w 2819943"/>
                <a:gd name="connsiteY3191" fmla="*/ 514350 h 1763485"/>
                <a:gd name="connsiteX3192" fmla="*/ 1320981 w 2819943"/>
                <a:gd name="connsiteY3192" fmla="*/ 512717 h 1763485"/>
                <a:gd name="connsiteX3193" fmla="*/ 1314450 w 2819943"/>
                <a:gd name="connsiteY3193" fmla="*/ 507819 h 1763485"/>
                <a:gd name="connsiteX3194" fmla="*/ 1311184 w 2819943"/>
                <a:gd name="connsiteY3194" fmla="*/ 505369 h 1763485"/>
                <a:gd name="connsiteX3195" fmla="*/ 1307919 w 2819943"/>
                <a:gd name="connsiteY3195" fmla="*/ 504553 h 1763485"/>
                <a:gd name="connsiteX3196" fmla="*/ 1306286 w 2819943"/>
                <a:gd name="connsiteY3196" fmla="*/ 502920 h 1763485"/>
                <a:gd name="connsiteX3197" fmla="*/ 1301387 w 2819943"/>
                <a:gd name="connsiteY3197" fmla="*/ 507002 h 1763485"/>
                <a:gd name="connsiteX3198" fmla="*/ 1298938 w 2819943"/>
                <a:gd name="connsiteY3198" fmla="*/ 507819 h 1763485"/>
                <a:gd name="connsiteX3199" fmla="*/ 1295672 w 2819943"/>
                <a:gd name="connsiteY3199" fmla="*/ 510268 h 1763485"/>
                <a:gd name="connsiteX3200" fmla="*/ 1294039 w 2819943"/>
                <a:gd name="connsiteY3200" fmla="*/ 513534 h 1763485"/>
                <a:gd name="connsiteX3201" fmla="*/ 1289957 w 2819943"/>
                <a:gd name="connsiteY3201" fmla="*/ 514350 h 1763485"/>
                <a:gd name="connsiteX3202" fmla="*/ 1289140 w 2819943"/>
                <a:gd name="connsiteY3202" fmla="*/ 517616 h 1763485"/>
                <a:gd name="connsiteX3203" fmla="*/ 1286691 w 2819943"/>
                <a:gd name="connsiteY3203" fmla="*/ 520881 h 1763485"/>
                <a:gd name="connsiteX3204" fmla="*/ 1284242 w 2819943"/>
                <a:gd name="connsiteY3204" fmla="*/ 517616 h 1763485"/>
                <a:gd name="connsiteX3205" fmla="*/ 1281793 w 2819943"/>
                <a:gd name="connsiteY3205" fmla="*/ 518432 h 1763485"/>
                <a:gd name="connsiteX3206" fmla="*/ 1276078 w 2819943"/>
                <a:gd name="connsiteY3206" fmla="*/ 524147 h 1763485"/>
                <a:gd name="connsiteX3207" fmla="*/ 1269546 w 2819943"/>
                <a:gd name="connsiteY3207" fmla="*/ 526596 h 1763485"/>
                <a:gd name="connsiteX3208" fmla="*/ 1270363 w 2819943"/>
                <a:gd name="connsiteY3208" fmla="*/ 524147 h 1763485"/>
                <a:gd name="connsiteX3209" fmla="*/ 1271179 w 2819943"/>
                <a:gd name="connsiteY3209" fmla="*/ 519249 h 1763485"/>
                <a:gd name="connsiteX3210" fmla="*/ 1269546 w 2819943"/>
                <a:gd name="connsiteY3210" fmla="*/ 518432 h 1763485"/>
                <a:gd name="connsiteX3211" fmla="*/ 1259749 w 2819943"/>
                <a:gd name="connsiteY3211" fmla="*/ 524147 h 1763485"/>
                <a:gd name="connsiteX3212" fmla="*/ 1256483 w 2819943"/>
                <a:gd name="connsiteY3212" fmla="*/ 527413 h 1763485"/>
                <a:gd name="connsiteX3213" fmla="*/ 1254851 w 2819943"/>
                <a:gd name="connsiteY3213" fmla="*/ 525780 h 1763485"/>
                <a:gd name="connsiteX3214" fmla="*/ 1260565 w 2819943"/>
                <a:gd name="connsiteY3214" fmla="*/ 517616 h 1763485"/>
                <a:gd name="connsiteX3215" fmla="*/ 1262198 w 2819943"/>
                <a:gd name="connsiteY3215" fmla="*/ 512717 h 1763485"/>
                <a:gd name="connsiteX3216" fmla="*/ 1259749 w 2819943"/>
                <a:gd name="connsiteY3216" fmla="*/ 510268 h 1763485"/>
                <a:gd name="connsiteX3217" fmla="*/ 1254034 w 2819943"/>
                <a:gd name="connsiteY3217" fmla="*/ 508635 h 1763485"/>
                <a:gd name="connsiteX3218" fmla="*/ 1250769 w 2819943"/>
                <a:gd name="connsiteY3218" fmla="*/ 508635 h 1763485"/>
                <a:gd name="connsiteX3219" fmla="*/ 1245870 w 2819943"/>
                <a:gd name="connsiteY3219" fmla="*/ 510268 h 1763485"/>
                <a:gd name="connsiteX3220" fmla="*/ 1238522 w 2819943"/>
                <a:gd name="connsiteY3220" fmla="*/ 507819 h 1763485"/>
                <a:gd name="connsiteX3221" fmla="*/ 1237706 w 2819943"/>
                <a:gd name="connsiteY3221" fmla="*/ 511084 h 1763485"/>
                <a:gd name="connsiteX3222" fmla="*/ 1236073 w 2819943"/>
                <a:gd name="connsiteY3222" fmla="*/ 511084 h 1763485"/>
                <a:gd name="connsiteX3223" fmla="*/ 1231174 w 2819943"/>
                <a:gd name="connsiteY3223" fmla="*/ 509451 h 1763485"/>
                <a:gd name="connsiteX3224" fmla="*/ 1227092 w 2819943"/>
                <a:gd name="connsiteY3224" fmla="*/ 511084 h 1763485"/>
                <a:gd name="connsiteX3225" fmla="*/ 1223826 w 2819943"/>
                <a:gd name="connsiteY3225" fmla="*/ 514350 h 1763485"/>
                <a:gd name="connsiteX3226" fmla="*/ 1218928 w 2819943"/>
                <a:gd name="connsiteY3226" fmla="*/ 511084 h 1763485"/>
                <a:gd name="connsiteX3227" fmla="*/ 1217295 w 2819943"/>
                <a:gd name="connsiteY3227" fmla="*/ 511084 h 1763485"/>
                <a:gd name="connsiteX3228" fmla="*/ 1214846 w 2819943"/>
                <a:gd name="connsiteY3228" fmla="*/ 515983 h 1763485"/>
                <a:gd name="connsiteX3229" fmla="*/ 1212396 w 2819943"/>
                <a:gd name="connsiteY3229" fmla="*/ 512717 h 1763485"/>
                <a:gd name="connsiteX3230" fmla="*/ 1210764 w 2819943"/>
                <a:gd name="connsiteY3230" fmla="*/ 519249 h 1763485"/>
                <a:gd name="connsiteX3231" fmla="*/ 1211580 w 2819943"/>
                <a:gd name="connsiteY3231" fmla="*/ 524147 h 1763485"/>
                <a:gd name="connsiteX3232" fmla="*/ 1213213 w 2819943"/>
                <a:gd name="connsiteY3232" fmla="*/ 524964 h 1763485"/>
                <a:gd name="connsiteX3233" fmla="*/ 1214846 w 2819943"/>
                <a:gd name="connsiteY3233" fmla="*/ 524147 h 1763485"/>
                <a:gd name="connsiteX3234" fmla="*/ 1215662 w 2819943"/>
                <a:gd name="connsiteY3234" fmla="*/ 521698 h 1763485"/>
                <a:gd name="connsiteX3235" fmla="*/ 1216479 w 2819943"/>
                <a:gd name="connsiteY3235" fmla="*/ 520881 h 1763485"/>
                <a:gd name="connsiteX3236" fmla="*/ 1220561 w 2819943"/>
                <a:gd name="connsiteY3236" fmla="*/ 524964 h 1763485"/>
                <a:gd name="connsiteX3237" fmla="*/ 1221377 w 2819943"/>
                <a:gd name="connsiteY3237" fmla="*/ 522514 h 1763485"/>
                <a:gd name="connsiteX3238" fmla="*/ 1223010 w 2819943"/>
                <a:gd name="connsiteY3238" fmla="*/ 520881 h 1763485"/>
                <a:gd name="connsiteX3239" fmla="*/ 1224643 w 2819943"/>
                <a:gd name="connsiteY3239" fmla="*/ 523331 h 1763485"/>
                <a:gd name="connsiteX3240" fmla="*/ 1232807 w 2819943"/>
                <a:gd name="connsiteY3240" fmla="*/ 520881 h 1763485"/>
                <a:gd name="connsiteX3241" fmla="*/ 1231174 w 2819943"/>
                <a:gd name="connsiteY3241" fmla="*/ 524147 h 1763485"/>
                <a:gd name="connsiteX3242" fmla="*/ 1222194 w 2819943"/>
                <a:gd name="connsiteY3242" fmla="*/ 528229 h 1763485"/>
                <a:gd name="connsiteX3243" fmla="*/ 1206681 w 2819943"/>
                <a:gd name="connsiteY3243" fmla="*/ 533128 h 1763485"/>
                <a:gd name="connsiteX3244" fmla="*/ 1203415 w 2819943"/>
                <a:gd name="connsiteY3244" fmla="*/ 534761 h 1763485"/>
                <a:gd name="connsiteX3245" fmla="*/ 1194435 w 2819943"/>
                <a:gd name="connsiteY3245" fmla="*/ 536394 h 1763485"/>
                <a:gd name="connsiteX3246" fmla="*/ 1188720 w 2819943"/>
                <a:gd name="connsiteY3246" fmla="*/ 541292 h 1763485"/>
                <a:gd name="connsiteX3247" fmla="*/ 1180556 w 2819943"/>
                <a:gd name="connsiteY3247" fmla="*/ 541292 h 1763485"/>
                <a:gd name="connsiteX3248" fmla="*/ 1166676 w 2819943"/>
                <a:gd name="connsiteY3248" fmla="*/ 545374 h 1763485"/>
                <a:gd name="connsiteX3249" fmla="*/ 1156879 w 2819943"/>
                <a:gd name="connsiteY3249" fmla="*/ 554355 h 1763485"/>
                <a:gd name="connsiteX3250" fmla="*/ 1151981 w 2819943"/>
                <a:gd name="connsiteY3250" fmla="*/ 553539 h 1763485"/>
                <a:gd name="connsiteX3251" fmla="*/ 1142183 w 2819943"/>
                <a:gd name="connsiteY3251" fmla="*/ 560070 h 1763485"/>
                <a:gd name="connsiteX3252" fmla="*/ 1138101 w 2819943"/>
                <a:gd name="connsiteY3252" fmla="*/ 564969 h 1763485"/>
                <a:gd name="connsiteX3253" fmla="*/ 1124222 w 2819943"/>
                <a:gd name="connsiteY3253" fmla="*/ 575582 h 1763485"/>
                <a:gd name="connsiteX3254" fmla="*/ 1116058 w 2819943"/>
                <a:gd name="connsiteY3254" fmla="*/ 571500 h 1763485"/>
                <a:gd name="connsiteX3255" fmla="*/ 1113608 w 2819943"/>
                <a:gd name="connsiteY3255" fmla="*/ 573133 h 1763485"/>
                <a:gd name="connsiteX3256" fmla="*/ 1111976 w 2819943"/>
                <a:gd name="connsiteY3256" fmla="*/ 577215 h 1763485"/>
                <a:gd name="connsiteX3257" fmla="*/ 1111976 w 2819943"/>
                <a:gd name="connsiteY3257" fmla="*/ 580481 h 1763485"/>
                <a:gd name="connsiteX3258" fmla="*/ 1115241 w 2819943"/>
                <a:gd name="connsiteY3258" fmla="*/ 580481 h 1763485"/>
                <a:gd name="connsiteX3259" fmla="*/ 1117690 w 2819943"/>
                <a:gd name="connsiteY3259" fmla="*/ 582114 h 1763485"/>
                <a:gd name="connsiteX3260" fmla="*/ 1120956 w 2819943"/>
                <a:gd name="connsiteY3260" fmla="*/ 584563 h 1763485"/>
                <a:gd name="connsiteX3261" fmla="*/ 1120140 w 2819943"/>
                <a:gd name="connsiteY3261" fmla="*/ 589461 h 1763485"/>
                <a:gd name="connsiteX3262" fmla="*/ 1113608 w 2819943"/>
                <a:gd name="connsiteY3262" fmla="*/ 600075 h 1763485"/>
                <a:gd name="connsiteX3263" fmla="*/ 1110343 w 2819943"/>
                <a:gd name="connsiteY3263" fmla="*/ 604157 h 1763485"/>
                <a:gd name="connsiteX3264" fmla="*/ 1107077 w 2819943"/>
                <a:gd name="connsiteY3264" fmla="*/ 606606 h 1763485"/>
                <a:gd name="connsiteX3265" fmla="*/ 1099729 w 2819943"/>
                <a:gd name="connsiteY3265" fmla="*/ 598442 h 1763485"/>
                <a:gd name="connsiteX3266" fmla="*/ 1098096 w 2819943"/>
                <a:gd name="connsiteY3266" fmla="*/ 602524 h 1763485"/>
                <a:gd name="connsiteX3267" fmla="*/ 1097280 w 2819943"/>
                <a:gd name="connsiteY3267" fmla="*/ 604157 h 1763485"/>
                <a:gd name="connsiteX3268" fmla="*/ 1094014 w 2819943"/>
                <a:gd name="connsiteY3268" fmla="*/ 603341 h 1763485"/>
                <a:gd name="connsiteX3269" fmla="*/ 1092381 w 2819943"/>
                <a:gd name="connsiteY3269" fmla="*/ 609056 h 1763485"/>
                <a:gd name="connsiteX3270" fmla="*/ 1098096 w 2819943"/>
                <a:gd name="connsiteY3270" fmla="*/ 609872 h 1763485"/>
                <a:gd name="connsiteX3271" fmla="*/ 1102995 w 2819943"/>
                <a:gd name="connsiteY3271" fmla="*/ 612321 h 1763485"/>
                <a:gd name="connsiteX3272" fmla="*/ 1107894 w 2819943"/>
                <a:gd name="connsiteY3272" fmla="*/ 616404 h 1763485"/>
                <a:gd name="connsiteX3273" fmla="*/ 1111159 w 2819943"/>
                <a:gd name="connsiteY3273" fmla="*/ 621302 h 1763485"/>
                <a:gd name="connsiteX3274" fmla="*/ 1114425 w 2819943"/>
                <a:gd name="connsiteY3274" fmla="*/ 623751 h 1763485"/>
                <a:gd name="connsiteX3275" fmla="*/ 1116874 w 2819943"/>
                <a:gd name="connsiteY3275" fmla="*/ 626201 h 1763485"/>
                <a:gd name="connsiteX3276" fmla="*/ 1111159 w 2819943"/>
                <a:gd name="connsiteY3276" fmla="*/ 628650 h 1763485"/>
                <a:gd name="connsiteX3277" fmla="*/ 1107077 w 2819943"/>
                <a:gd name="connsiteY3277" fmla="*/ 622935 h 1763485"/>
                <a:gd name="connsiteX3278" fmla="*/ 1104628 w 2819943"/>
                <a:gd name="connsiteY3278" fmla="*/ 621302 h 1763485"/>
                <a:gd name="connsiteX3279" fmla="*/ 1102179 w 2819943"/>
                <a:gd name="connsiteY3279" fmla="*/ 621302 h 1763485"/>
                <a:gd name="connsiteX3280" fmla="*/ 1098913 w 2819943"/>
                <a:gd name="connsiteY3280" fmla="*/ 622935 h 1763485"/>
                <a:gd name="connsiteX3281" fmla="*/ 1095647 w 2819943"/>
                <a:gd name="connsiteY3281" fmla="*/ 629466 h 1763485"/>
                <a:gd name="connsiteX3282" fmla="*/ 1098913 w 2819943"/>
                <a:gd name="connsiteY3282" fmla="*/ 631916 h 1763485"/>
                <a:gd name="connsiteX3283" fmla="*/ 1105444 w 2819943"/>
                <a:gd name="connsiteY3283" fmla="*/ 634365 h 1763485"/>
                <a:gd name="connsiteX3284" fmla="*/ 1107894 w 2819943"/>
                <a:gd name="connsiteY3284" fmla="*/ 637631 h 1763485"/>
                <a:gd name="connsiteX3285" fmla="*/ 1116058 w 2819943"/>
                <a:gd name="connsiteY3285" fmla="*/ 656409 h 1763485"/>
                <a:gd name="connsiteX3286" fmla="*/ 1118507 w 2819943"/>
                <a:gd name="connsiteY3286" fmla="*/ 658041 h 1763485"/>
                <a:gd name="connsiteX3287" fmla="*/ 1120956 w 2819943"/>
                <a:gd name="connsiteY3287" fmla="*/ 658858 h 1763485"/>
                <a:gd name="connsiteX3288" fmla="*/ 1121773 w 2819943"/>
                <a:gd name="connsiteY3288" fmla="*/ 660491 h 1763485"/>
                <a:gd name="connsiteX3289" fmla="*/ 1118507 w 2819943"/>
                <a:gd name="connsiteY3289" fmla="*/ 663756 h 1763485"/>
                <a:gd name="connsiteX3290" fmla="*/ 1116874 w 2819943"/>
                <a:gd name="connsiteY3290" fmla="*/ 667022 h 1763485"/>
                <a:gd name="connsiteX3291" fmla="*/ 1113608 w 2819943"/>
                <a:gd name="connsiteY3291" fmla="*/ 671921 h 1763485"/>
                <a:gd name="connsiteX3292" fmla="*/ 1101362 w 2819943"/>
                <a:gd name="connsiteY3292" fmla="*/ 674370 h 1763485"/>
                <a:gd name="connsiteX3293" fmla="*/ 1098096 w 2819943"/>
                <a:gd name="connsiteY3293" fmla="*/ 676003 h 1763485"/>
                <a:gd name="connsiteX3294" fmla="*/ 1097280 w 2819943"/>
                <a:gd name="connsiteY3294" fmla="*/ 676819 h 1763485"/>
                <a:gd name="connsiteX3295" fmla="*/ 1095647 w 2819943"/>
                <a:gd name="connsiteY3295" fmla="*/ 678452 h 1763485"/>
                <a:gd name="connsiteX3296" fmla="*/ 1094831 w 2819943"/>
                <a:gd name="connsiteY3296" fmla="*/ 680085 h 1763485"/>
                <a:gd name="connsiteX3297" fmla="*/ 1094014 w 2819943"/>
                <a:gd name="connsiteY3297" fmla="*/ 684167 h 1763485"/>
                <a:gd name="connsiteX3298" fmla="*/ 1094831 w 2819943"/>
                <a:gd name="connsiteY3298" fmla="*/ 686616 h 1763485"/>
                <a:gd name="connsiteX3299" fmla="*/ 1097280 w 2819943"/>
                <a:gd name="connsiteY3299" fmla="*/ 689066 h 1763485"/>
                <a:gd name="connsiteX3300" fmla="*/ 1107077 w 2819943"/>
                <a:gd name="connsiteY3300" fmla="*/ 699679 h 1763485"/>
                <a:gd name="connsiteX3301" fmla="*/ 1106261 w 2819943"/>
                <a:gd name="connsiteY3301" fmla="*/ 700496 h 1763485"/>
                <a:gd name="connsiteX3302" fmla="*/ 1103812 w 2819943"/>
                <a:gd name="connsiteY3302" fmla="*/ 698863 h 1763485"/>
                <a:gd name="connsiteX3303" fmla="*/ 1100546 w 2819943"/>
                <a:gd name="connsiteY3303" fmla="*/ 695597 h 1763485"/>
                <a:gd name="connsiteX3304" fmla="*/ 1097280 w 2819943"/>
                <a:gd name="connsiteY3304" fmla="*/ 691515 h 1763485"/>
                <a:gd name="connsiteX3305" fmla="*/ 1092381 w 2819943"/>
                <a:gd name="connsiteY3305" fmla="*/ 688249 h 1763485"/>
                <a:gd name="connsiteX3306" fmla="*/ 1092381 w 2819943"/>
                <a:gd name="connsiteY3306" fmla="*/ 685800 h 1763485"/>
                <a:gd name="connsiteX3307" fmla="*/ 1092381 w 2819943"/>
                <a:gd name="connsiteY3307" fmla="*/ 681718 h 1763485"/>
                <a:gd name="connsiteX3308" fmla="*/ 1092381 w 2819943"/>
                <a:gd name="connsiteY3308" fmla="*/ 680901 h 1763485"/>
                <a:gd name="connsiteX3309" fmla="*/ 1093198 w 2819943"/>
                <a:gd name="connsiteY3309" fmla="*/ 679269 h 1763485"/>
                <a:gd name="connsiteX3310" fmla="*/ 1097280 w 2819943"/>
                <a:gd name="connsiteY3310" fmla="*/ 674370 h 1763485"/>
                <a:gd name="connsiteX3311" fmla="*/ 1102179 w 2819943"/>
                <a:gd name="connsiteY3311" fmla="*/ 671921 h 1763485"/>
                <a:gd name="connsiteX3312" fmla="*/ 1107894 w 2819943"/>
                <a:gd name="connsiteY3312" fmla="*/ 666206 h 1763485"/>
                <a:gd name="connsiteX3313" fmla="*/ 1113608 w 2819943"/>
                <a:gd name="connsiteY3313" fmla="*/ 659674 h 1763485"/>
                <a:gd name="connsiteX3314" fmla="*/ 1112792 w 2819943"/>
                <a:gd name="connsiteY3314" fmla="*/ 657225 h 1763485"/>
                <a:gd name="connsiteX3315" fmla="*/ 1111976 w 2819943"/>
                <a:gd name="connsiteY3315" fmla="*/ 655592 h 1763485"/>
                <a:gd name="connsiteX3316" fmla="*/ 1107077 w 2819943"/>
                <a:gd name="connsiteY3316" fmla="*/ 654776 h 1763485"/>
                <a:gd name="connsiteX3317" fmla="*/ 1097280 w 2819943"/>
                <a:gd name="connsiteY3317" fmla="*/ 657225 h 1763485"/>
                <a:gd name="connsiteX3318" fmla="*/ 1091565 w 2819943"/>
                <a:gd name="connsiteY3318" fmla="*/ 659674 h 1763485"/>
                <a:gd name="connsiteX3319" fmla="*/ 1089115 w 2819943"/>
                <a:gd name="connsiteY3319" fmla="*/ 664573 h 1763485"/>
                <a:gd name="connsiteX3320" fmla="*/ 1085033 w 2819943"/>
                <a:gd name="connsiteY3320" fmla="*/ 665389 h 1763485"/>
                <a:gd name="connsiteX3321" fmla="*/ 1083401 w 2819943"/>
                <a:gd name="connsiteY3321" fmla="*/ 665389 h 1763485"/>
                <a:gd name="connsiteX3322" fmla="*/ 1077686 w 2819943"/>
                <a:gd name="connsiteY3322" fmla="*/ 662940 h 1763485"/>
                <a:gd name="connsiteX3323" fmla="*/ 1072787 w 2819943"/>
                <a:gd name="connsiteY3323" fmla="*/ 665389 h 1763485"/>
                <a:gd name="connsiteX3324" fmla="*/ 1060540 w 2819943"/>
                <a:gd name="connsiteY3324" fmla="*/ 667839 h 1763485"/>
                <a:gd name="connsiteX3325" fmla="*/ 1058908 w 2819943"/>
                <a:gd name="connsiteY3325" fmla="*/ 668655 h 1763485"/>
                <a:gd name="connsiteX3326" fmla="*/ 1030333 w 2819943"/>
                <a:gd name="connsiteY3326" fmla="*/ 669471 h 1763485"/>
                <a:gd name="connsiteX3327" fmla="*/ 1024618 w 2819943"/>
                <a:gd name="connsiteY3327" fmla="*/ 670288 h 1763485"/>
                <a:gd name="connsiteX3328" fmla="*/ 1009922 w 2819943"/>
                <a:gd name="connsiteY3328" fmla="*/ 674370 h 1763485"/>
                <a:gd name="connsiteX3329" fmla="*/ 1009922 w 2819943"/>
                <a:gd name="connsiteY3329" fmla="*/ 677636 h 1763485"/>
                <a:gd name="connsiteX3330" fmla="*/ 1010739 w 2819943"/>
                <a:gd name="connsiteY3330" fmla="*/ 680085 h 1763485"/>
                <a:gd name="connsiteX3331" fmla="*/ 1008289 w 2819943"/>
                <a:gd name="connsiteY3331" fmla="*/ 683351 h 1763485"/>
                <a:gd name="connsiteX3332" fmla="*/ 1007473 w 2819943"/>
                <a:gd name="connsiteY3332" fmla="*/ 686616 h 1763485"/>
                <a:gd name="connsiteX3333" fmla="*/ 1007473 w 2819943"/>
                <a:gd name="connsiteY3333" fmla="*/ 690699 h 1763485"/>
                <a:gd name="connsiteX3334" fmla="*/ 1007473 w 2819943"/>
                <a:gd name="connsiteY3334" fmla="*/ 693964 h 1763485"/>
                <a:gd name="connsiteX3335" fmla="*/ 1008289 w 2819943"/>
                <a:gd name="connsiteY3335" fmla="*/ 698046 h 1763485"/>
                <a:gd name="connsiteX3336" fmla="*/ 1009106 w 2819943"/>
                <a:gd name="connsiteY3336" fmla="*/ 702129 h 1763485"/>
                <a:gd name="connsiteX3337" fmla="*/ 1011555 w 2819943"/>
                <a:gd name="connsiteY3337" fmla="*/ 704578 h 1763485"/>
                <a:gd name="connsiteX3338" fmla="*/ 1013188 w 2819943"/>
                <a:gd name="connsiteY3338" fmla="*/ 706211 h 1763485"/>
                <a:gd name="connsiteX3339" fmla="*/ 1014821 w 2819943"/>
                <a:gd name="connsiteY3339" fmla="*/ 710293 h 1763485"/>
                <a:gd name="connsiteX3340" fmla="*/ 1014004 w 2819943"/>
                <a:gd name="connsiteY3340" fmla="*/ 715191 h 1763485"/>
                <a:gd name="connsiteX3341" fmla="*/ 1012371 w 2819943"/>
                <a:gd name="connsiteY3341" fmla="*/ 720906 h 1763485"/>
                <a:gd name="connsiteX3342" fmla="*/ 1012371 w 2819943"/>
                <a:gd name="connsiteY3342" fmla="*/ 723356 h 1763485"/>
                <a:gd name="connsiteX3343" fmla="*/ 1013188 w 2819943"/>
                <a:gd name="connsiteY3343" fmla="*/ 726621 h 1763485"/>
                <a:gd name="connsiteX3344" fmla="*/ 1014821 w 2819943"/>
                <a:gd name="connsiteY3344" fmla="*/ 733969 h 1763485"/>
                <a:gd name="connsiteX3345" fmla="*/ 1015637 w 2819943"/>
                <a:gd name="connsiteY3345" fmla="*/ 735602 h 1763485"/>
                <a:gd name="connsiteX3346" fmla="*/ 1019719 w 2819943"/>
                <a:gd name="connsiteY3346" fmla="*/ 741317 h 1763485"/>
                <a:gd name="connsiteX3347" fmla="*/ 1022985 w 2819943"/>
                <a:gd name="connsiteY3347" fmla="*/ 742950 h 1763485"/>
                <a:gd name="connsiteX3348" fmla="*/ 1027883 w 2819943"/>
                <a:gd name="connsiteY3348" fmla="*/ 742950 h 1763485"/>
                <a:gd name="connsiteX3349" fmla="*/ 1031149 w 2819943"/>
                <a:gd name="connsiteY3349" fmla="*/ 744583 h 1763485"/>
                <a:gd name="connsiteX3350" fmla="*/ 1036048 w 2819943"/>
                <a:gd name="connsiteY3350" fmla="*/ 747849 h 1763485"/>
                <a:gd name="connsiteX3351" fmla="*/ 1037681 w 2819943"/>
                <a:gd name="connsiteY3351" fmla="*/ 749481 h 1763485"/>
                <a:gd name="connsiteX3352" fmla="*/ 1038497 w 2819943"/>
                <a:gd name="connsiteY3352" fmla="*/ 751114 h 1763485"/>
                <a:gd name="connsiteX3353" fmla="*/ 1039314 w 2819943"/>
                <a:gd name="connsiteY3353" fmla="*/ 756829 h 1763485"/>
                <a:gd name="connsiteX3354" fmla="*/ 1040130 w 2819943"/>
                <a:gd name="connsiteY3354" fmla="*/ 758462 h 1763485"/>
                <a:gd name="connsiteX3355" fmla="*/ 1045845 w 2819943"/>
                <a:gd name="connsiteY3355" fmla="*/ 766626 h 1763485"/>
                <a:gd name="connsiteX3356" fmla="*/ 1047478 w 2819943"/>
                <a:gd name="connsiteY3356" fmla="*/ 767443 h 1763485"/>
                <a:gd name="connsiteX3357" fmla="*/ 1054826 w 2819943"/>
                <a:gd name="connsiteY3357" fmla="*/ 769076 h 1763485"/>
                <a:gd name="connsiteX3358" fmla="*/ 1057275 w 2819943"/>
                <a:gd name="connsiteY3358" fmla="*/ 771525 h 1763485"/>
                <a:gd name="connsiteX3359" fmla="*/ 1060540 w 2819943"/>
                <a:gd name="connsiteY3359" fmla="*/ 778873 h 1763485"/>
                <a:gd name="connsiteX3360" fmla="*/ 1060540 w 2819943"/>
                <a:gd name="connsiteY3360" fmla="*/ 780506 h 1763485"/>
                <a:gd name="connsiteX3361" fmla="*/ 1060540 w 2819943"/>
                <a:gd name="connsiteY3361" fmla="*/ 783771 h 1763485"/>
                <a:gd name="connsiteX3362" fmla="*/ 1060540 w 2819943"/>
                <a:gd name="connsiteY3362" fmla="*/ 786221 h 1763485"/>
                <a:gd name="connsiteX3363" fmla="*/ 1060540 w 2819943"/>
                <a:gd name="connsiteY3363" fmla="*/ 787854 h 1763485"/>
                <a:gd name="connsiteX3364" fmla="*/ 1059724 w 2819943"/>
                <a:gd name="connsiteY3364" fmla="*/ 790303 h 1763485"/>
                <a:gd name="connsiteX3365" fmla="*/ 1056458 w 2819943"/>
                <a:gd name="connsiteY3365" fmla="*/ 800100 h 1763485"/>
                <a:gd name="connsiteX3366" fmla="*/ 1054826 w 2819943"/>
                <a:gd name="connsiteY3366" fmla="*/ 809081 h 1763485"/>
                <a:gd name="connsiteX3367" fmla="*/ 1058091 w 2819943"/>
                <a:gd name="connsiteY3367" fmla="*/ 814796 h 1763485"/>
                <a:gd name="connsiteX3368" fmla="*/ 1062173 w 2819943"/>
                <a:gd name="connsiteY3368" fmla="*/ 826226 h 1763485"/>
                <a:gd name="connsiteX3369" fmla="*/ 1062990 w 2819943"/>
                <a:gd name="connsiteY3369" fmla="*/ 831124 h 1763485"/>
                <a:gd name="connsiteX3370" fmla="*/ 1064623 w 2819943"/>
                <a:gd name="connsiteY3370" fmla="*/ 837656 h 1763485"/>
                <a:gd name="connsiteX3371" fmla="*/ 1063806 w 2819943"/>
                <a:gd name="connsiteY3371" fmla="*/ 841738 h 1763485"/>
                <a:gd name="connsiteX3372" fmla="*/ 1062990 w 2819943"/>
                <a:gd name="connsiteY3372" fmla="*/ 844187 h 1763485"/>
                <a:gd name="connsiteX3373" fmla="*/ 1060540 w 2819943"/>
                <a:gd name="connsiteY3373" fmla="*/ 847453 h 1763485"/>
                <a:gd name="connsiteX3374" fmla="*/ 1057275 w 2819943"/>
                <a:gd name="connsiteY3374" fmla="*/ 848269 h 1763485"/>
                <a:gd name="connsiteX3375" fmla="*/ 1054009 w 2819943"/>
                <a:gd name="connsiteY3375" fmla="*/ 850719 h 1763485"/>
                <a:gd name="connsiteX3376" fmla="*/ 1054009 w 2819943"/>
                <a:gd name="connsiteY3376" fmla="*/ 853168 h 1763485"/>
                <a:gd name="connsiteX3377" fmla="*/ 1054826 w 2819943"/>
                <a:gd name="connsiteY3377" fmla="*/ 856434 h 1763485"/>
                <a:gd name="connsiteX3378" fmla="*/ 1054826 w 2819943"/>
                <a:gd name="connsiteY3378" fmla="*/ 858883 h 1763485"/>
                <a:gd name="connsiteX3379" fmla="*/ 1054009 w 2819943"/>
                <a:gd name="connsiteY3379" fmla="*/ 859699 h 1763485"/>
                <a:gd name="connsiteX3380" fmla="*/ 1052376 w 2819943"/>
                <a:gd name="connsiteY3380" fmla="*/ 859699 h 1763485"/>
                <a:gd name="connsiteX3381" fmla="*/ 1050744 w 2819943"/>
                <a:gd name="connsiteY3381" fmla="*/ 858883 h 1763485"/>
                <a:gd name="connsiteX3382" fmla="*/ 1049111 w 2819943"/>
                <a:gd name="connsiteY3382" fmla="*/ 856434 h 1763485"/>
                <a:gd name="connsiteX3383" fmla="*/ 1047478 w 2819943"/>
                <a:gd name="connsiteY3383" fmla="*/ 853168 h 1763485"/>
                <a:gd name="connsiteX3384" fmla="*/ 1048294 w 2819943"/>
                <a:gd name="connsiteY3384" fmla="*/ 849902 h 1763485"/>
                <a:gd name="connsiteX3385" fmla="*/ 1051560 w 2819943"/>
                <a:gd name="connsiteY3385" fmla="*/ 844187 h 1763485"/>
                <a:gd name="connsiteX3386" fmla="*/ 1053193 w 2819943"/>
                <a:gd name="connsiteY3386" fmla="*/ 836023 h 1763485"/>
                <a:gd name="connsiteX3387" fmla="*/ 1054009 w 2819943"/>
                <a:gd name="connsiteY3387" fmla="*/ 830308 h 1763485"/>
                <a:gd name="connsiteX3388" fmla="*/ 1054009 w 2819943"/>
                <a:gd name="connsiteY3388" fmla="*/ 824593 h 1763485"/>
                <a:gd name="connsiteX3389" fmla="*/ 1053193 w 2819943"/>
                <a:gd name="connsiteY3389" fmla="*/ 820511 h 1763485"/>
                <a:gd name="connsiteX3390" fmla="*/ 1050744 w 2819943"/>
                <a:gd name="connsiteY3390" fmla="*/ 817245 h 1763485"/>
                <a:gd name="connsiteX3391" fmla="*/ 1048294 w 2819943"/>
                <a:gd name="connsiteY3391" fmla="*/ 818061 h 1763485"/>
                <a:gd name="connsiteX3392" fmla="*/ 1045845 w 2819943"/>
                <a:gd name="connsiteY3392" fmla="*/ 820511 h 1763485"/>
                <a:gd name="connsiteX3393" fmla="*/ 1043396 w 2819943"/>
                <a:gd name="connsiteY3393" fmla="*/ 830308 h 1763485"/>
                <a:gd name="connsiteX3394" fmla="*/ 1040130 w 2819943"/>
                <a:gd name="connsiteY3394" fmla="*/ 837656 h 1763485"/>
                <a:gd name="connsiteX3395" fmla="*/ 1039314 w 2819943"/>
                <a:gd name="connsiteY3395" fmla="*/ 840921 h 1763485"/>
                <a:gd name="connsiteX3396" fmla="*/ 1039314 w 2819943"/>
                <a:gd name="connsiteY3396" fmla="*/ 843371 h 1763485"/>
                <a:gd name="connsiteX3397" fmla="*/ 1039314 w 2819943"/>
                <a:gd name="connsiteY3397" fmla="*/ 845004 h 1763485"/>
                <a:gd name="connsiteX3398" fmla="*/ 1038497 w 2819943"/>
                <a:gd name="connsiteY3398" fmla="*/ 839289 h 1763485"/>
                <a:gd name="connsiteX3399" fmla="*/ 1038497 w 2819943"/>
                <a:gd name="connsiteY3399" fmla="*/ 835206 h 1763485"/>
                <a:gd name="connsiteX3400" fmla="*/ 1040130 w 2819943"/>
                <a:gd name="connsiteY3400" fmla="*/ 829491 h 1763485"/>
                <a:gd name="connsiteX3401" fmla="*/ 1040946 w 2819943"/>
                <a:gd name="connsiteY3401" fmla="*/ 824593 h 1763485"/>
                <a:gd name="connsiteX3402" fmla="*/ 1040946 w 2819943"/>
                <a:gd name="connsiteY3402" fmla="*/ 821327 h 1763485"/>
                <a:gd name="connsiteX3403" fmla="*/ 1039314 w 2819943"/>
                <a:gd name="connsiteY3403" fmla="*/ 815612 h 1763485"/>
                <a:gd name="connsiteX3404" fmla="*/ 1039314 w 2819943"/>
                <a:gd name="connsiteY3404" fmla="*/ 812346 h 1763485"/>
                <a:gd name="connsiteX3405" fmla="*/ 1039314 w 2819943"/>
                <a:gd name="connsiteY3405" fmla="*/ 810714 h 1763485"/>
                <a:gd name="connsiteX3406" fmla="*/ 1040130 w 2819943"/>
                <a:gd name="connsiteY3406" fmla="*/ 802549 h 1763485"/>
                <a:gd name="connsiteX3407" fmla="*/ 1042579 w 2819943"/>
                <a:gd name="connsiteY3407" fmla="*/ 800916 h 1763485"/>
                <a:gd name="connsiteX3408" fmla="*/ 1049927 w 2819943"/>
                <a:gd name="connsiteY3408" fmla="*/ 794385 h 1763485"/>
                <a:gd name="connsiteX3409" fmla="*/ 1050744 w 2819943"/>
                <a:gd name="connsiteY3409" fmla="*/ 792752 h 1763485"/>
                <a:gd name="connsiteX3410" fmla="*/ 1053193 w 2819943"/>
                <a:gd name="connsiteY3410" fmla="*/ 787037 h 1763485"/>
                <a:gd name="connsiteX3411" fmla="*/ 1054009 w 2819943"/>
                <a:gd name="connsiteY3411" fmla="*/ 784588 h 1763485"/>
                <a:gd name="connsiteX3412" fmla="*/ 1054826 w 2819943"/>
                <a:gd name="connsiteY3412" fmla="*/ 781322 h 1763485"/>
                <a:gd name="connsiteX3413" fmla="*/ 1052376 w 2819943"/>
                <a:gd name="connsiteY3413" fmla="*/ 778873 h 1763485"/>
                <a:gd name="connsiteX3414" fmla="*/ 1050744 w 2819943"/>
                <a:gd name="connsiteY3414" fmla="*/ 777240 h 1763485"/>
                <a:gd name="connsiteX3415" fmla="*/ 1046662 w 2819943"/>
                <a:gd name="connsiteY3415" fmla="*/ 776424 h 1763485"/>
                <a:gd name="connsiteX3416" fmla="*/ 1043396 w 2819943"/>
                <a:gd name="connsiteY3416" fmla="*/ 776424 h 1763485"/>
                <a:gd name="connsiteX3417" fmla="*/ 1036048 w 2819943"/>
                <a:gd name="connsiteY3417" fmla="*/ 778873 h 1763485"/>
                <a:gd name="connsiteX3418" fmla="*/ 1029516 w 2819943"/>
                <a:gd name="connsiteY3418" fmla="*/ 778056 h 1763485"/>
                <a:gd name="connsiteX3419" fmla="*/ 1027067 w 2819943"/>
                <a:gd name="connsiteY3419" fmla="*/ 776424 h 1763485"/>
                <a:gd name="connsiteX3420" fmla="*/ 1016454 w 2819943"/>
                <a:gd name="connsiteY3420" fmla="*/ 764177 h 1763485"/>
                <a:gd name="connsiteX3421" fmla="*/ 1015637 w 2819943"/>
                <a:gd name="connsiteY3421" fmla="*/ 759279 h 1763485"/>
                <a:gd name="connsiteX3422" fmla="*/ 1014821 w 2819943"/>
                <a:gd name="connsiteY3422" fmla="*/ 757646 h 1763485"/>
                <a:gd name="connsiteX3423" fmla="*/ 1014004 w 2819943"/>
                <a:gd name="connsiteY3423" fmla="*/ 756829 h 1763485"/>
                <a:gd name="connsiteX3424" fmla="*/ 1009922 w 2819943"/>
                <a:gd name="connsiteY3424" fmla="*/ 753564 h 1763485"/>
                <a:gd name="connsiteX3425" fmla="*/ 1000941 w 2819943"/>
                <a:gd name="connsiteY3425" fmla="*/ 749481 h 1763485"/>
                <a:gd name="connsiteX3426" fmla="*/ 991961 w 2819943"/>
                <a:gd name="connsiteY3426" fmla="*/ 741317 h 1763485"/>
                <a:gd name="connsiteX3427" fmla="*/ 976448 w 2819943"/>
                <a:gd name="connsiteY3427" fmla="*/ 740501 h 1763485"/>
                <a:gd name="connsiteX3428" fmla="*/ 972366 w 2819943"/>
                <a:gd name="connsiteY3428" fmla="*/ 741317 h 1763485"/>
                <a:gd name="connsiteX3429" fmla="*/ 968284 w 2819943"/>
                <a:gd name="connsiteY3429" fmla="*/ 743766 h 1763485"/>
                <a:gd name="connsiteX3430" fmla="*/ 964202 w 2819943"/>
                <a:gd name="connsiteY3430" fmla="*/ 749481 h 1763485"/>
                <a:gd name="connsiteX3431" fmla="*/ 962569 w 2819943"/>
                <a:gd name="connsiteY3431" fmla="*/ 751114 h 1763485"/>
                <a:gd name="connsiteX3432" fmla="*/ 960120 w 2819943"/>
                <a:gd name="connsiteY3432" fmla="*/ 751931 h 1763485"/>
                <a:gd name="connsiteX3433" fmla="*/ 959304 w 2819943"/>
                <a:gd name="connsiteY3433" fmla="*/ 753564 h 1763485"/>
                <a:gd name="connsiteX3434" fmla="*/ 958487 w 2819943"/>
                <a:gd name="connsiteY3434" fmla="*/ 756013 h 1763485"/>
                <a:gd name="connsiteX3435" fmla="*/ 960120 w 2819943"/>
                <a:gd name="connsiteY3435" fmla="*/ 757646 h 1763485"/>
                <a:gd name="connsiteX3436" fmla="*/ 965019 w 2819943"/>
                <a:gd name="connsiteY3436" fmla="*/ 755196 h 1763485"/>
                <a:gd name="connsiteX3437" fmla="*/ 969101 w 2819943"/>
                <a:gd name="connsiteY3437" fmla="*/ 756013 h 1763485"/>
                <a:gd name="connsiteX3438" fmla="*/ 971550 w 2819943"/>
                <a:gd name="connsiteY3438" fmla="*/ 758462 h 1763485"/>
                <a:gd name="connsiteX3439" fmla="*/ 973183 w 2819943"/>
                <a:gd name="connsiteY3439" fmla="*/ 763361 h 1763485"/>
                <a:gd name="connsiteX3440" fmla="*/ 972366 w 2819943"/>
                <a:gd name="connsiteY3440" fmla="*/ 765810 h 1763485"/>
                <a:gd name="connsiteX3441" fmla="*/ 965835 w 2819943"/>
                <a:gd name="connsiteY3441" fmla="*/ 769892 h 1763485"/>
                <a:gd name="connsiteX3442" fmla="*/ 961753 w 2819943"/>
                <a:gd name="connsiteY3442" fmla="*/ 769892 h 1763485"/>
                <a:gd name="connsiteX3443" fmla="*/ 953589 w 2819943"/>
                <a:gd name="connsiteY3443" fmla="*/ 760911 h 1763485"/>
                <a:gd name="connsiteX3444" fmla="*/ 950323 w 2819943"/>
                <a:gd name="connsiteY3444" fmla="*/ 759279 h 1763485"/>
                <a:gd name="connsiteX3445" fmla="*/ 942975 w 2819943"/>
                <a:gd name="connsiteY3445" fmla="*/ 760911 h 1763485"/>
                <a:gd name="connsiteX3446" fmla="*/ 938076 w 2819943"/>
                <a:gd name="connsiteY3446" fmla="*/ 764994 h 1763485"/>
                <a:gd name="connsiteX3447" fmla="*/ 936444 w 2819943"/>
                <a:gd name="connsiteY3447" fmla="*/ 765810 h 1763485"/>
                <a:gd name="connsiteX3448" fmla="*/ 937260 w 2819943"/>
                <a:gd name="connsiteY3448" fmla="*/ 769892 h 1763485"/>
                <a:gd name="connsiteX3449" fmla="*/ 938893 w 2819943"/>
                <a:gd name="connsiteY3449" fmla="*/ 777240 h 1763485"/>
                <a:gd name="connsiteX3450" fmla="*/ 940526 w 2819943"/>
                <a:gd name="connsiteY3450" fmla="*/ 782139 h 1763485"/>
                <a:gd name="connsiteX3451" fmla="*/ 942158 w 2819943"/>
                <a:gd name="connsiteY3451" fmla="*/ 784588 h 1763485"/>
                <a:gd name="connsiteX3452" fmla="*/ 949506 w 2819943"/>
                <a:gd name="connsiteY3452" fmla="*/ 790303 h 1763485"/>
                <a:gd name="connsiteX3453" fmla="*/ 953589 w 2819943"/>
                <a:gd name="connsiteY3453" fmla="*/ 791936 h 1763485"/>
                <a:gd name="connsiteX3454" fmla="*/ 959304 w 2819943"/>
                <a:gd name="connsiteY3454" fmla="*/ 796834 h 1763485"/>
                <a:gd name="connsiteX3455" fmla="*/ 963386 w 2819943"/>
                <a:gd name="connsiteY3455" fmla="*/ 797651 h 1763485"/>
                <a:gd name="connsiteX3456" fmla="*/ 966651 w 2819943"/>
                <a:gd name="connsiteY3456" fmla="*/ 796834 h 1763485"/>
                <a:gd name="connsiteX3457" fmla="*/ 971550 w 2819943"/>
                <a:gd name="connsiteY3457" fmla="*/ 800100 h 1763485"/>
                <a:gd name="connsiteX3458" fmla="*/ 974815 w 2819943"/>
                <a:gd name="connsiteY3458" fmla="*/ 809081 h 1763485"/>
                <a:gd name="connsiteX3459" fmla="*/ 976448 w 2819943"/>
                <a:gd name="connsiteY3459" fmla="*/ 812346 h 1763485"/>
                <a:gd name="connsiteX3460" fmla="*/ 978081 w 2819943"/>
                <a:gd name="connsiteY3460" fmla="*/ 813979 h 1763485"/>
                <a:gd name="connsiteX3461" fmla="*/ 980531 w 2819943"/>
                <a:gd name="connsiteY3461" fmla="*/ 814796 h 1763485"/>
                <a:gd name="connsiteX3462" fmla="*/ 982164 w 2819943"/>
                <a:gd name="connsiteY3462" fmla="*/ 814796 h 1763485"/>
                <a:gd name="connsiteX3463" fmla="*/ 983796 w 2819943"/>
                <a:gd name="connsiteY3463" fmla="*/ 813979 h 1763485"/>
                <a:gd name="connsiteX3464" fmla="*/ 987062 w 2819943"/>
                <a:gd name="connsiteY3464" fmla="*/ 813979 h 1763485"/>
                <a:gd name="connsiteX3465" fmla="*/ 986246 w 2819943"/>
                <a:gd name="connsiteY3465" fmla="*/ 816429 h 1763485"/>
                <a:gd name="connsiteX3466" fmla="*/ 985429 w 2819943"/>
                <a:gd name="connsiteY3466" fmla="*/ 817245 h 1763485"/>
                <a:gd name="connsiteX3467" fmla="*/ 978898 w 2819943"/>
                <a:gd name="connsiteY3467" fmla="*/ 818061 h 1763485"/>
                <a:gd name="connsiteX3468" fmla="*/ 975632 w 2819943"/>
                <a:gd name="connsiteY3468" fmla="*/ 817245 h 1763485"/>
                <a:gd name="connsiteX3469" fmla="*/ 971550 w 2819943"/>
                <a:gd name="connsiteY3469" fmla="*/ 814796 h 1763485"/>
                <a:gd name="connsiteX3470" fmla="*/ 963386 w 2819943"/>
                <a:gd name="connsiteY3470" fmla="*/ 805815 h 1763485"/>
                <a:gd name="connsiteX3471" fmla="*/ 953589 w 2819943"/>
                <a:gd name="connsiteY3471" fmla="*/ 804999 h 1763485"/>
                <a:gd name="connsiteX3472" fmla="*/ 952772 w 2819943"/>
                <a:gd name="connsiteY3472" fmla="*/ 807448 h 1763485"/>
                <a:gd name="connsiteX3473" fmla="*/ 949506 w 2819943"/>
                <a:gd name="connsiteY3473" fmla="*/ 803366 h 1763485"/>
                <a:gd name="connsiteX3474" fmla="*/ 938893 w 2819943"/>
                <a:gd name="connsiteY3474" fmla="*/ 802549 h 1763485"/>
                <a:gd name="connsiteX3475" fmla="*/ 932362 w 2819943"/>
                <a:gd name="connsiteY3475" fmla="*/ 800100 h 1763485"/>
                <a:gd name="connsiteX3476" fmla="*/ 925830 w 2819943"/>
                <a:gd name="connsiteY3476" fmla="*/ 796018 h 1763485"/>
                <a:gd name="connsiteX3477" fmla="*/ 925014 w 2819943"/>
                <a:gd name="connsiteY3477" fmla="*/ 794385 h 1763485"/>
                <a:gd name="connsiteX3478" fmla="*/ 925014 w 2819943"/>
                <a:gd name="connsiteY3478" fmla="*/ 791936 h 1763485"/>
                <a:gd name="connsiteX3479" fmla="*/ 927463 w 2819943"/>
                <a:gd name="connsiteY3479" fmla="*/ 788670 h 1763485"/>
                <a:gd name="connsiteX3480" fmla="*/ 928279 w 2819943"/>
                <a:gd name="connsiteY3480" fmla="*/ 786221 h 1763485"/>
                <a:gd name="connsiteX3481" fmla="*/ 929096 w 2819943"/>
                <a:gd name="connsiteY3481" fmla="*/ 779689 h 1763485"/>
                <a:gd name="connsiteX3482" fmla="*/ 925014 w 2819943"/>
                <a:gd name="connsiteY3482" fmla="*/ 771525 h 1763485"/>
                <a:gd name="connsiteX3483" fmla="*/ 925830 w 2819943"/>
                <a:gd name="connsiteY3483" fmla="*/ 764177 h 1763485"/>
                <a:gd name="connsiteX3484" fmla="*/ 927463 w 2819943"/>
                <a:gd name="connsiteY3484" fmla="*/ 762544 h 1763485"/>
                <a:gd name="connsiteX3485" fmla="*/ 929912 w 2819943"/>
                <a:gd name="connsiteY3485" fmla="*/ 752747 h 1763485"/>
                <a:gd name="connsiteX3486" fmla="*/ 931545 w 2819943"/>
                <a:gd name="connsiteY3486" fmla="*/ 749481 h 1763485"/>
                <a:gd name="connsiteX3487" fmla="*/ 932362 w 2819943"/>
                <a:gd name="connsiteY3487" fmla="*/ 748665 h 1763485"/>
                <a:gd name="connsiteX3488" fmla="*/ 933178 w 2819943"/>
                <a:gd name="connsiteY3488" fmla="*/ 746216 h 1763485"/>
                <a:gd name="connsiteX3489" fmla="*/ 932362 w 2819943"/>
                <a:gd name="connsiteY3489" fmla="*/ 742950 h 1763485"/>
                <a:gd name="connsiteX3490" fmla="*/ 931545 w 2819943"/>
                <a:gd name="connsiteY3490" fmla="*/ 741317 h 1763485"/>
                <a:gd name="connsiteX3491" fmla="*/ 930729 w 2819943"/>
                <a:gd name="connsiteY3491" fmla="*/ 737235 h 1763485"/>
                <a:gd name="connsiteX3492" fmla="*/ 930729 w 2819943"/>
                <a:gd name="connsiteY3492" fmla="*/ 733969 h 1763485"/>
                <a:gd name="connsiteX3493" fmla="*/ 930729 w 2819943"/>
                <a:gd name="connsiteY3493" fmla="*/ 729887 h 1763485"/>
                <a:gd name="connsiteX3494" fmla="*/ 928279 w 2819943"/>
                <a:gd name="connsiteY3494" fmla="*/ 724172 h 1763485"/>
                <a:gd name="connsiteX3495" fmla="*/ 926646 w 2819943"/>
                <a:gd name="connsiteY3495" fmla="*/ 717641 h 1763485"/>
                <a:gd name="connsiteX3496" fmla="*/ 923381 w 2819943"/>
                <a:gd name="connsiteY3496" fmla="*/ 714375 h 1763485"/>
                <a:gd name="connsiteX3497" fmla="*/ 920115 w 2819943"/>
                <a:gd name="connsiteY3497" fmla="*/ 714375 h 1763485"/>
                <a:gd name="connsiteX3498" fmla="*/ 918482 w 2819943"/>
                <a:gd name="connsiteY3498" fmla="*/ 715191 h 1763485"/>
                <a:gd name="connsiteX3499" fmla="*/ 916849 w 2819943"/>
                <a:gd name="connsiteY3499" fmla="*/ 716824 h 1763485"/>
                <a:gd name="connsiteX3500" fmla="*/ 918482 w 2819943"/>
                <a:gd name="connsiteY3500" fmla="*/ 722539 h 1763485"/>
                <a:gd name="connsiteX3501" fmla="*/ 920115 w 2819943"/>
                <a:gd name="connsiteY3501" fmla="*/ 727438 h 1763485"/>
                <a:gd name="connsiteX3502" fmla="*/ 920931 w 2819943"/>
                <a:gd name="connsiteY3502" fmla="*/ 731520 h 1763485"/>
                <a:gd name="connsiteX3503" fmla="*/ 921748 w 2819943"/>
                <a:gd name="connsiteY3503" fmla="*/ 738868 h 1763485"/>
                <a:gd name="connsiteX3504" fmla="*/ 921748 w 2819943"/>
                <a:gd name="connsiteY3504" fmla="*/ 747849 h 1763485"/>
                <a:gd name="connsiteX3505" fmla="*/ 920931 w 2819943"/>
                <a:gd name="connsiteY3505" fmla="*/ 751114 h 1763485"/>
                <a:gd name="connsiteX3506" fmla="*/ 920115 w 2819943"/>
                <a:gd name="connsiteY3506" fmla="*/ 754380 h 1763485"/>
                <a:gd name="connsiteX3507" fmla="*/ 916849 w 2819943"/>
                <a:gd name="connsiteY3507" fmla="*/ 757646 h 1763485"/>
                <a:gd name="connsiteX3508" fmla="*/ 911951 w 2819943"/>
                <a:gd name="connsiteY3508" fmla="*/ 761728 h 1763485"/>
                <a:gd name="connsiteX3509" fmla="*/ 908685 w 2819943"/>
                <a:gd name="connsiteY3509" fmla="*/ 764177 h 1763485"/>
                <a:gd name="connsiteX3510" fmla="*/ 902154 w 2819943"/>
                <a:gd name="connsiteY3510" fmla="*/ 766626 h 1763485"/>
                <a:gd name="connsiteX3511" fmla="*/ 898071 w 2819943"/>
                <a:gd name="connsiteY3511" fmla="*/ 770709 h 1763485"/>
                <a:gd name="connsiteX3512" fmla="*/ 888274 w 2819943"/>
                <a:gd name="connsiteY3512" fmla="*/ 791936 h 1763485"/>
                <a:gd name="connsiteX3513" fmla="*/ 889090 w 2819943"/>
                <a:gd name="connsiteY3513" fmla="*/ 795201 h 1763485"/>
                <a:gd name="connsiteX3514" fmla="*/ 892356 w 2819943"/>
                <a:gd name="connsiteY3514" fmla="*/ 798467 h 1763485"/>
                <a:gd name="connsiteX3515" fmla="*/ 894806 w 2819943"/>
                <a:gd name="connsiteY3515" fmla="*/ 801733 h 1763485"/>
                <a:gd name="connsiteX3516" fmla="*/ 895622 w 2819943"/>
                <a:gd name="connsiteY3516" fmla="*/ 804182 h 1763485"/>
                <a:gd name="connsiteX3517" fmla="*/ 898071 w 2819943"/>
                <a:gd name="connsiteY3517" fmla="*/ 811530 h 1763485"/>
                <a:gd name="connsiteX3518" fmla="*/ 907869 w 2819943"/>
                <a:gd name="connsiteY3518" fmla="*/ 832757 h 1763485"/>
                <a:gd name="connsiteX3519" fmla="*/ 908685 w 2819943"/>
                <a:gd name="connsiteY3519" fmla="*/ 836839 h 1763485"/>
                <a:gd name="connsiteX3520" fmla="*/ 906236 w 2819943"/>
                <a:gd name="connsiteY3520" fmla="*/ 843371 h 1763485"/>
                <a:gd name="connsiteX3521" fmla="*/ 902154 w 2819943"/>
                <a:gd name="connsiteY3521" fmla="*/ 851535 h 1763485"/>
                <a:gd name="connsiteX3522" fmla="*/ 900521 w 2819943"/>
                <a:gd name="connsiteY3522" fmla="*/ 856434 h 1763485"/>
                <a:gd name="connsiteX3523" fmla="*/ 896439 w 2819943"/>
                <a:gd name="connsiteY3523" fmla="*/ 874395 h 1763485"/>
                <a:gd name="connsiteX3524" fmla="*/ 896439 w 2819943"/>
                <a:gd name="connsiteY3524" fmla="*/ 879294 h 1763485"/>
                <a:gd name="connsiteX3525" fmla="*/ 898071 w 2819943"/>
                <a:gd name="connsiteY3525" fmla="*/ 883376 h 1763485"/>
                <a:gd name="connsiteX3526" fmla="*/ 900521 w 2819943"/>
                <a:gd name="connsiteY3526" fmla="*/ 889091 h 1763485"/>
                <a:gd name="connsiteX3527" fmla="*/ 901337 w 2819943"/>
                <a:gd name="connsiteY3527" fmla="*/ 893173 h 1763485"/>
                <a:gd name="connsiteX3528" fmla="*/ 899704 w 2819943"/>
                <a:gd name="connsiteY3528" fmla="*/ 903786 h 1763485"/>
                <a:gd name="connsiteX3529" fmla="*/ 900521 w 2819943"/>
                <a:gd name="connsiteY3529" fmla="*/ 906236 h 1763485"/>
                <a:gd name="connsiteX3530" fmla="*/ 902970 w 2819943"/>
                <a:gd name="connsiteY3530" fmla="*/ 907869 h 1763485"/>
                <a:gd name="connsiteX3531" fmla="*/ 909501 w 2819943"/>
                <a:gd name="connsiteY3531" fmla="*/ 906236 h 1763485"/>
                <a:gd name="connsiteX3532" fmla="*/ 916849 w 2819943"/>
                <a:gd name="connsiteY3532" fmla="*/ 908685 h 1763485"/>
                <a:gd name="connsiteX3533" fmla="*/ 920931 w 2819943"/>
                <a:gd name="connsiteY3533" fmla="*/ 907869 h 1763485"/>
                <a:gd name="connsiteX3534" fmla="*/ 926646 w 2819943"/>
                <a:gd name="connsiteY3534" fmla="*/ 902154 h 1763485"/>
                <a:gd name="connsiteX3535" fmla="*/ 929096 w 2819943"/>
                <a:gd name="connsiteY3535" fmla="*/ 901337 h 1763485"/>
                <a:gd name="connsiteX3536" fmla="*/ 936444 w 2819943"/>
                <a:gd name="connsiteY3536" fmla="*/ 902154 h 1763485"/>
                <a:gd name="connsiteX3537" fmla="*/ 947057 w 2819943"/>
                <a:gd name="connsiteY3537" fmla="*/ 907869 h 1763485"/>
                <a:gd name="connsiteX3538" fmla="*/ 958487 w 2819943"/>
                <a:gd name="connsiteY3538" fmla="*/ 915216 h 1763485"/>
                <a:gd name="connsiteX3539" fmla="*/ 960937 w 2819943"/>
                <a:gd name="connsiteY3539" fmla="*/ 917666 h 1763485"/>
                <a:gd name="connsiteX3540" fmla="*/ 964202 w 2819943"/>
                <a:gd name="connsiteY3540" fmla="*/ 917666 h 1763485"/>
                <a:gd name="connsiteX3541" fmla="*/ 966651 w 2819943"/>
                <a:gd name="connsiteY3541" fmla="*/ 929912 h 1763485"/>
                <a:gd name="connsiteX3542" fmla="*/ 968284 w 2819943"/>
                <a:gd name="connsiteY3542" fmla="*/ 936444 h 1763485"/>
                <a:gd name="connsiteX3543" fmla="*/ 969101 w 2819943"/>
                <a:gd name="connsiteY3543" fmla="*/ 941342 h 1763485"/>
                <a:gd name="connsiteX3544" fmla="*/ 969917 w 2819943"/>
                <a:gd name="connsiteY3544" fmla="*/ 946241 h 1763485"/>
                <a:gd name="connsiteX3545" fmla="*/ 967468 w 2819943"/>
                <a:gd name="connsiteY3545" fmla="*/ 947057 h 1763485"/>
                <a:gd name="connsiteX3546" fmla="*/ 965835 w 2819943"/>
                <a:gd name="connsiteY3546" fmla="*/ 947874 h 1763485"/>
                <a:gd name="connsiteX3547" fmla="*/ 964202 w 2819943"/>
                <a:gd name="connsiteY3547" fmla="*/ 949506 h 1763485"/>
                <a:gd name="connsiteX3548" fmla="*/ 961753 w 2819943"/>
                <a:gd name="connsiteY3548" fmla="*/ 957671 h 1763485"/>
                <a:gd name="connsiteX3549" fmla="*/ 961753 w 2819943"/>
                <a:gd name="connsiteY3549" fmla="*/ 961753 h 1763485"/>
                <a:gd name="connsiteX3550" fmla="*/ 962569 w 2819943"/>
                <a:gd name="connsiteY3550" fmla="*/ 968284 h 1763485"/>
                <a:gd name="connsiteX3551" fmla="*/ 972366 w 2819943"/>
                <a:gd name="connsiteY3551" fmla="*/ 971550 h 1763485"/>
                <a:gd name="connsiteX3552" fmla="*/ 978898 w 2819943"/>
                <a:gd name="connsiteY3552" fmla="*/ 973183 h 1763485"/>
                <a:gd name="connsiteX3553" fmla="*/ 983796 w 2819943"/>
                <a:gd name="connsiteY3553" fmla="*/ 973183 h 1763485"/>
                <a:gd name="connsiteX3554" fmla="*/ 984613 w 2819943"/>
                <a:gd name="connsiteY3554" fmla="*/ 973999 h 1763485"/>
                <a:gd name="connsiteX3555" fmla="*/ 985429 w 2819943"/>
                <a:gd name="connsiteY3555" fmla="*/ 974816 h 1763485"/>
                <a:gd name="connsiteX3556" fmla="*/ 979714 w 2819943"/>
                <a:gd name="connsiteY3556" fmla="*/ 975632 h 1763485"/>
                <a:gd name="connsiteX3557" fmla="*/ 969917 w 2819943"/>
                <a:gd name="connsiteY3557" fmla="*/ 976449 h 1763485"/>
                <a:gd name="connsiteX3558" fmla="*/ 966651 w 2819943"/>
                <a:gd name="connsiteY3558" fmla="*/ 975632 h 1763485"/>
                <a:gd name="connsiteX3559" fmla="*/ 965019 w 2819943"/>
                <a:gd name="connsiteY3559" fmla="*/ 974816 h 1763485"/>
                <a:gd name="connsiteX3560" fmla="*/ 963386 w 2819943"/>
                <a:gd name="connsiteY3560" fmla="*/ 972366 h 1763485"/>
                <a:gd name="connsiteX3561" fmla="*/ 960120 w 2819943"/>
                <a:gd name="connsiteY3561" fmla="*/ 969917 h 1763485"/>
                <a:gd name="connsiteX3562" fmla="*/ 959304 w 2819943"/>
                <a:gd name="connsiteY3562" fmla="*/ 968284 h 1763485"/>
                <a:gd name="connsiteX3563" fmla="*/ 956854 w 2819943"/>
                <a:gd name="connsiteY3563" fmla="*/ 966651 h 1763485"/>
                <a:gd name="connsiteX3564" fmla="*/ 957671 w 2819943"/>
                <a:gd name="connsiteY3564" fmla="*/ 959304 h 1763485"/>
                <a:gd name="connsiteX3565" fmla="*/ 957671 w 2819943"/>
                <a:gd name="connsiteY3565" fmla="*/ 942975 h 1763485"/>
                <a:gd name="connsiteX3566" fmla="*/ 957671 w 2819943"/>
                <a:gd name="connsiteY3566" fmla="*/ 936444 h 1763485"/>
                <a:gd name="connsiteX3567" fmla="*/ 955221 w 2819943"/>
                <a:gd name="connsiteY3567" fmla="*/ 930729 h 1763485"/>
                <a:gd name="connsiteX3568" fmla="*/ 948690 w 2819943"/>
                <a:gd name="connsiteY3568" fmla="*/ 922564 h 1763485"/>
                <a:gd name="connsiteX3569" fmla="*/ 946240 w 2819943"/>
                <a:gd name="connsiteY3569" fmla="*/ 916849 h 1763485"/>
                <a:gd name="connsiteX3570" fmla="*/ 943791 w 2819943"/>
                <a:gd name="connsiteY3570" fmla="*/ 912767 h 1763485"/>
                <a:gd name="connsiteX3571" fmla="*/ 941342 w 2819943"/>
                <a:gd name="connsiteY3571" fmla="*/ 911951 h 1763485"/>
                <a:gd name="connsiteX3572" fmla="*/ 938076 w 2819943"/>
                <a:gd name="connsiteY3572" fmla="*/ 912767 h 1763485"/>
                <a:gd name="connsiteX3573" fmla="*/ 929912 w 2819943"/>
                <a:gd name="connsiteY3573" fmla="*/ 916033 h 1763485"/>
                <a:gd name="connsiteX3574" fmla="*/ 922564 w 2819943"/>
                <a:gd name="connsiteY3574" fmla="*/ 917666 h 1763485"/>
                <a:gd name="connsiteX3575" fmla="*/ 913583 w 2819943"/>
                <a:gd name="connsiteY3575" fmla="*/ 922564 h 1763485"/>
                <a:gd name="connsiteX3576" fmla="*/ 911951 w 2819943"/>
                <a:gd name="connsiteY3576" fmla="*/ 926646 h 1763485"/>
                <a:gd name="connsiteX3577" fmla="*/ 910318 w 2819943"/>
                <a:gd name="connsiteY3577" fmla="*/ 937260 h 1763485"/>
                <a:gd name="connsiteX3578" fmla="*/ 911951 w 2819943"/>
                <a:gd name="connsiteY3578" fmla="*/ 942159 h 1763485"/>
                <a:gd name="connsiteX3579" fmla="*/ 913583 w 2819943"/>
                <a:gd name="connsiteY3579" fmla="*/ 946241 h 1763485"/>
                <a:gd name="connsiteX3580" fmla="*/ 915216 w 2819943"/>
                <a:gd name="connsiteY3580" fmla="*/ 952772 h 1763485"/>
                <a:gd name="connsiteX3581" fmla="*/ 916033 w 2819943"/>
                <a:gd name="connsiteY3581" fmla="*/ 956854 h 1763485"/>
                <a:gd name="connsiteX3582" fmla="*/ 916033 w 2819943"/>
                <a:gd name="connsiteY3582" fmla="*/ 960936 h 1763485"/>
                <a:gd name="connsiteX3583" fmla="*/ 916033 w 2819943"/>
                <a:gd name="connsiteY3583" fmla="*/ 966651 h 1763485"/>
                <a:gd name="connsiteX3584" fmla="*/ 914400 w 2819943"/>
                <a:gd name="connsiteY3584" fmla="*/ 969917 h 1763485"/>
                <a:gd name="connsiteX3585" fmla="*/ 904603 w 2819943"/>
                <a:gd name="connsiteY3585" fmla="*/ 982164 h 1763485"/>
                <a:gd name="connsiteX3586" fmla="*/ 902970 w 2819943"/>
                <a:gd name="connsiteY3586" fmla="*/ 986246 h 1763485"/>
                <a:gd name="connsiteX3587" fmla="*/ 901337 w 2819943"/>
                <a:gd name="connsiteY3587" fmla="*/ 996859 h 1763485"/>
                <a:gd name="connsiteX3588" fmla="*/ 899704 w 2819943"/>
                <a:gd name="connsiteY3588" fmla="*/ 1000941 h 1763485"/>
                <a:gd name="connsiteX3589" fmla="*/ 894806 w 2819943"/>
                <a:gd name="connsiteY3589" fmla="*/ 1006656 h 1763485"/>
                <a:gd name="connsiteX3590" fmla="*/ 892356 w 2819943"/>
                <a:gd name="connsiteY3590" fmla="*/ 1009106 h 1763485"/>
                <a:gd name="connsiteX3591" fmla="*/ 871946 w 2819943"/>
                <a:gd name="connsiteY3591" fmla="*/ 1012371 h 1763485"/>
                <a:gd name="connsiteX3592" fmla="*/ 871129 w 2819943"/>
                <a:gd name="connsiteY3592" fmla="*/ 1014821 h 1763485"/>
                <a:gd name="connsiteX3593" fmla="*/ 870313 w 2819943"/>
                <a:gd name="connsiteY3593" fmla="*/ 1022169 h 1763485"/>
                <a:gd name="connsiteX3594" fmla="*/ 866231 w 2819943"/>
                <a:gd name="connsiteY3594" fmla="*/ 1025434 h 1763485"/>
                <a:gd name="connsiteX3595" fmla="*/ 863781 w 2819943"/>
                <a:gd name="connsiteY3595" fmla="*/ 1025434 h 1763485"/>
                <a:gd name="connsiteX3596" fmla="*/ 858066 w 2819943"/>
                <a:gd name="connsiteY3596" fmla="*/ 1022169 h 1763485"/>
                <a:gd name="connsiteX3597" fmla="*/ 854801 w 2819943"/>
                <a:gd name="connsiteY3597" fmla="*/ 1021352 h 1763485"/>
                <a:gd name="connsiteX3598" fmla="*/ 851535 w 2819943"/>
                <a:gd name="connsiteY3598" fmla="*/ 1021352 h 1763485"/>
                <a:gd name="connsiteX3599" fmla="*/ 838472 w 2819943"/>
                <a:gd name="connsiteY3599" fmla="*/ 1022169 h 1763485"/>
                <a:gd name="connsiteX3600" fmla="*/ 832757 w 2819943"/>
                <a:gd name="connsiteY3600" fmla="*/ 1019719 h 1763485"/>
                <a:gd name="connsiteX3601" fmla="*/ 827858 w 2819943"/>
                <a:gd name="connsiteY3601" fmla="*/ 1016454 h 1763485"/>
                <a:gd name="connsiteX3602" fmla="*/ 822960 w 2819943"/>
                <a:gd name="connsiteY3602" fmla="*/ 1015637 h 1763485"/>
                <a:gd name="connsiteX3603" fmla="*/ 819694 w 2819943"/>
                <a:gd name="connsiteY3603" fmla="*/ 1013188 h 1763485"/>
                <a:gd name="connsiteX3604" fmla="*/ 818878 w 2819943"/>
                <a:gd name="connsiteY3604" fmla="*/ 1010739 h 1763485"/>
                <a:gd name="connsiteX3605" fmla="*/ 818062 w 2819943"/>
                <a:gd name="connsiteY3605" fmla="*/ 1007473 h 1763485"/>
                <a:gd name="connsiteX3606" fmla="*/ 817245 w 2819943"/>
                <a:gd name="connsiteY3606" fmla="*/ 1005840 h 1763485"/>
                <a:gd name="connsiteX3607" fmla="*/ 816429 w 2819943"/>
                <a:gd name="connsiteY3607" fmla="*/ 1005024 h 1763485"/>
                <a:gd name="connsiteX3608" fmla="*/ 817245 w 2819943"/>
                <a:gd name="connsiteY3608" fmla="*/ 1004207 h 1763485"/>
                <a:gd name="connsiteX3609" fmla="*/ 819694 w 2819943"/>
                <a:gd name="connsiteY3609" fmla="*/ 1003391 h 1763485"/>
                <a:gd name="connsiteX3610" fmla="*/ 828675 w 2819943"/>
                <a:gd name="connsiteY3610" fmla="*/ 1004207 h 1763485"/>
                <a:gd name="connsiteX3611" fmla="*/ 831124 w 2819943"/>
                <a:gd name="connsiteY3611" fmla="*/ 1002574 h 1763485"/>
                <a:gd name="connsiteX3612" fmla="*/ 831940 w 2819943"/>
                <a:gd name="connsiteY3612" fmla="*/ 1003391 h 1763485"/>
                <a:gd name="connsiteX3613" fmla="*/ 834390 w 2819943"/>
                <a:gd name="connsiteY3613" fmla="*/ 1006656 h 1763485"/>
                <a:gd name="connsiteX3614" fmla="*/ 837656 w 2819943"/>
                <a:gd name="connsiteY3614" fmla="*/ 1009922 h 1763485"/>
                <a:gd name="connsiteX3615" fmla="*/ 840105 w 2819943"/>
                <a:gd name="connsiteY3615" fmla="*/ 1009106 h 1763485"/>
                <a:gd name="connsiteX3616" fmla="*/ 842554 w 2819943"/>
                <a:gd name="connsiteY3616" fmla="*/ 1006656 h 1763485"/>
                <a:gd name="connsiteX3617" fmla="*/ 843371 w 2819943"/>
                <a:gd name="connsiteY3617" fmla="*/ 1006656 h 1763485"/>
                <a:gd name="connsiteX3618" fmla="*/ 844187 w 2819943"/>
                <a:gd name="connsiteY3618" fmla="*/ 1006656 h 1763485"/>
                <a:gd name="connsiteX3619" fmla="*/ 842554 w 2819943"/>
                <a:gd name="connsiteY3619" fmla="*/ 1008289 h 1763485"/>
                <a:gd name="connsiteX3620" fmla="*/ 840105 w 2819943"/>
                <a:gd name="connsiteY3620" fmla="*/ 1009922 h 1763485"/>
                <a:gd name="connsiteX3621" fmla="*/ 839289 w 2819943"/>
                <a:gd name="connsiteY3621" fmla="*/ 1010739 h 1763485"/>
                <a:gd name="connsiteX3622" fmla="*/ 838472 w 2819943"/>
                <a:gd name="connsiteY3622" fmla="*/ 1012371 h 1763485"/>
                <a:gd name="connsiteX3623" fmla="*/ 841738 w 2819943"/>
                <a:gd name="connsiteY3623" fmla="*/ 1014821 h 1763485"/>
                <a:gd name="connsiteX3624" fmla="*/ 844187 w 2819943"/>
                <a:gd name="connsiteY3624" fmla="*/ 1015637 h 1763485"/>
                <a:gd name="connsiteX3625" fmla="*/ 847453 w 2819943"/>
                <a:gd name="connsiteY3625" fmla="*/ 1014821 h 1763485"/>
                <a:gd name="connsiteX3626" fmla="*/ 849902 w 2819943"/>
                <a:gd name="connsiteY3626" fmla="*/ 1012371 h 1763485"/>
                <a:gd name="connsiteX3627" fmla="*/ 854801 w 2819943"/>
                <a:gd name="connsiteY3627" fmla="*/ 1009106 h 1763485"/>
                <a:gd name="connsiteX3628" fmla="*/ 858066 w 2819943"/>
                <a:gd name="connsiteY3628" fmla="*/ 1009106 h 1763485"/>
                <a:gd name="connsiteX3629" fmla="*/ 858066 w 2819943"/>
                <a:gd name="connsiteY3629" fmla="*/ 1005840 h 1763485"/>
                <a:gd name="connsiteX3630" fmla="*/ 856433 w 2819943"/>
                <a:gd name="connsiteY3630" fmla="*/ 1000941 h 1763485"/>
                <a:gd name="connsiteX3631" fmla="*/ 854801 w 2819943"/>
                <a:gd name="connsiteY3631" fmla="*/ 997676 h 1763485"/>
                <a:gd name="connsiteX3632" fmla="*/ 859699 w 2819943"/>
                <a:gd name="connsiteY3632" fmla="*/ 998492 h 1763485"/>
                <a:gd name="connsiteX3633" fmla="*/ 862965 w 2819943"/>
                <a:gd name="connsiteY3633" fmla="*/ 995226 h 1763485"/>
                <a:gd name="connsiteX3634" fmla="*/ 875212 w 2819943"/>
                <a:gd name="connsiteY3634" fmla="*/ 970734 h 1763485"/>
                <a:gd name="connsiteX3635" fmla="*/ 880926 w 2819943"/>
                <a:gd name="connsiteY3635" fmla="*/ 965835 h 1763485"/>
                <a:gd name="connsiteX3636" fmla="*/ 882559 w 2819943"/>
                <a:gd name="connsiteY3636" fmla="*/ 962569 h 1763485"/>
                <a:gd name="connsiteX3637" fmla="*/ 884192 w 2819943"/>
                <a:gd name="connsiteY3637" fmla="*/ 958487 h 1763485"/>
                <a:gd name="connsiteX3638" fmla="*/ 884192 w 2819943"/>
                <a:gd name="connsiteY3638" fmla="*/ 953589 h 1763485"/>
                <a:gd name="connsiteX3639" fmla="*/ 883376 w 2819943"/>
                <a:gd name="connsiteY3639" fmla="*/ 948690 h 1763485"/>
                <a:gd name="connsiteX3640" fmla="*/ 883376 w 2819943"/>
                <a:gd name="connsiteY3640" fmla="*/ 944608 h 1763485"/>
                <a:gd name="connsiteX3641" fmla="*/ 885825 w 2819943"/>
                <a:gd name="connsiteY3641" fmla="*/ 939709 h 1763485"/>
                <a:gd name="connsiteX3642" fmla="*/ 889090 w 2819943"/>
                <a:gd name="connsiteY3642" fmla="*/ 933994 h 1763485"/>
                <a:gd name="connsiteX3643" fmla="*/ 891540 w 2819943"/>
                <a:gd name="connsiteY3643" fmla="*/ 931545 h 1763485"/>
                <a:gd name="connsiteX3644" fmla="*/ 891540 w 2819943"/>
                <a:gd name="connsiteY3644" fmla="*/ 929096 h 1763485"/>
                <a:gd name="connsiteX3645" fmla="*/ 890723 w 2819943"/>
                <a:gd name="connsiteY3645" fmla="*/ 927463 h 1763485"/>
                <a:gd name="connsiteX3646" fmla="*/ 885008 w 2819943"/>
                <a:gd name="connsiteY3646" fmla="*/ 921748 h 1763485"/>
                <a:gd name="connsiteX3647" fmla="*/ 878477 w 2819943"/>
                <a:gd name="connsiteY3647" fmla="*/ 916849 h 1763485"/>
                <a:gd name="connsiteX3648" fmla="*/ 876028 w 2819943"/>
                <a:gd name="connsiteY3648" fmla="*/ 914400 h 1763485"/>
                <a:gd name="connsiteX3649" fmla="*/ 874395 w 2819943"/>
                <a:gd name="connsiteY3649" fmla="*/ 910318 h 1763485"/>
                <a:gd name="connsiteX3650" fmla="*/ 873579 w 2819943"/>
                <a:gd name="connsiteY3650" fmla="*/ 905419 h 1763485"/>
                <a:gd name="connsiteX3651" fmla="*/ 873579 w 2819943"/>
                <a:gd name="connsiteY3651" fmla="*/ 898071 h 1763485"/>
                <a:gd name="connsiteX3652" fmla="*/ 874395 w 2819943"/>
                <a:gd name="connsiteY3652" fmla="*/ 887458 h 1763485"/>
                <a:gd name="connsiteX3653" fmla="*/ 875212 w 2819943"/>
                <a:gd name="connsiteY3653" fmla="*/ 882559 h 1763485"/>
                <a:gd name="connsiteX3654" fmla="*/ 875212 w 2819943"/>
                <a:gd name="connsiteY3654" fmla="*/ 867864 h 1763485"/>
                <a:gd name="connsiteX3655" fmla="*/ 874395 w 2819943"/>
                <a:gd name="connsiteY3655" fmla="*/ 849902 h 1763485"/>
                <a:gd name="connsiteX3656" fmla="*/ 873579 w 2819943"/>
                <a:gd name="connsiteY3656" fmla="*/ 845004 h 1763485"/>
                <a:gd name="connsiteX3657" fmla="*/ 875212 w 2819943"/>
                <a:gd name="connsiteY3657" fmla="*/ 841738 h 1763485"/>
                <a:gd name="connsiteX3658" fmla="*/ 876844 w 2819943"/>
                <a:gd name="connsiteY3658" fmla="*/ 839289 h 1763485"/>
                <a:gd name="connsiteX3659" fmla="*/ 877661 w 2819943"/>
                <a:gd name="connsiteY3659" fmla="*/ 836839 h 1763485"/>
                <a:gd name="connsiteX3660" fmla="*/ 878477 w 2819943"/>
                <a:gd name="connsiteY3660" fmla="*/ 818878 h 1763485"/>
                <a:gd name="connsiteX3661" fmla="*/ 877661 w 2819943"/>
                <a:gd name="connsiteY3661" fmla="*/ 811530 h 1763485"/>
                <a:gd name="connsiteX3662" fmla="*/ 876028 w 2819943"/>
                <a:gd name="connsiteY3662" fmla="*/ 801733 h 1763485"/>
                <a:gd name="connsiteX3663" fmla="*/ 867864 w 2819943"/>
                <a:gd name="connsiteY3663" fmla="*/ 793569 h 1763485"/>
                <a:gd name="connsiteX3664" fmla="*/ 864598 w 2819943"/>
                <a:gd name="connsiteY3664" fmla="*/ 785404 h 1763485"/>
                <a:gd name="connsiteX3665" fmla="*/ 864598 w 2819943"/>
                <a:gd name="connsiteY3665" fmla="*/ 782955 h 1763485"/>
                <a:gd name="connsiteX3666" fmla="*/ 865414 w 2819943"/>
                <a:gd name="connsiteY3666" fmla="*/ 781322 h 1763485"/>
                <a:gd name="connsiteX3667" fmla="*/ 868680 w 2819943"/>
                <a:gd name="connsiteY3667" fmla="*/ 778056 h 1763485"/>
                <a:gd name="connsiteX3668" fmla="*/ 871129 w 2819943"/>
                <a:gd name="connsiteY3668" fmla="*/ 773158 h 1763485"/>
                <a:gd name="connsiteX3669" fmla="*/ 872762 w 2819943"/>
                <a:gd name="connsiteY3669" fmla="*/ 766626 h 1763485"/>
                <a:gd name="connsiteX3670" fmla="*/ 876028 w 2819943"/>
                <a:gd name="connsiteY3670" fmla="*/ 756829 h 1763485"/>
                <a:gd name="connsiteX3671" fmla="*/ 876844 w 2819943"/>
                <a:gd name="connsiteY3671" fmla="*/ 753564 h 1763485"/>
                <a:gd name="connsiteX3672" fmla="*/ 879294 w 2819943"/>
                <a:gd name="connsiteY3672" fmla="*/ 739684 h 1763485"/>
                <a:gd name="connsiteX3673" fmla="*/ 880110 w 2819943"/>
                <a:gd name="connsiteY3673" fmla="*/ 732336 h 1763485"/>
                <a:gd name="connsiteX3674" fmla="*/ 880110 w 2819943"/>
                <a:gd name="connsiteY3674" fmla="*/ 720906 h 1763485"/>
                <a:gd name="connsiteX3675" fmla="*/ 876844 w 2819943"/>
                <a:gd name="connsiteY3675" fmla="*/ 717641 h 1763485"/>
                <a:gd name="connsiteX3676" fmla="*/ 873579 w 2819943"/>
                <a:gd name="connsiteY3676" fmla="*/ 715191 h 1763485"/>
                <a:gd name="connsiteX3677" fmla="*/ 867864 w 2819943"/>
                <a:gd name="connsiteY3677" fmla="*/ 712742 h 1763485"/>
                <a:gd name="connsiteX3678" fmla="*/ 865414 w 2819943"/>
                <a:gd name="connsiteY3678" fmla="*/ 713559 h 1763485"/>
                <a:gd name="connsiteX3679" fmla="*/ 860515 w 2819943"/>
                <a:gd name="connsiteY3679" fmla="*/ 708660 h 1763485"/>
                <a:gd name="connsiteX3680" fmla="*/ 858883 w 2819943"/>
                <a:gd name="connsiteY3680" fmla="*/ 707844 h 1763485"/>
                <a:gd name="connsiteX3681" fmla="*/ 845004 w 2819943"/>
                <a:gd name="connsiteY3681" fmla="*/ 709476 h 1763485"/>
                <a:gd name="connsiteX3682" fmla="*/ 836839 w 2819943"/>
                <a:gd name="connsiteY3682" fmla="*/ 708660 h 1763485"/>
                <a:gd name="connsiteX3683" fmla="*/ 831940 w 2819943"/>
                <a:gd name="connsiteY3683" fmla="*/ 709476 h 1763485"/>
                <a:gd name="connsiteX3684" fmla="*/ 829491 w 2819943"/>
                <a:gd name="connsiteY3684" fmla="*/ 709476 h 1763485"/>
                <a:gd name="connsiteX3685" fmla="*/ 827858 w 2819943"/>
                <a:gd name="connsiteY3685" fmla="*/ 708660 h 1763485"/>
                <a:gd name="connsiteX3686" fmla="*/ 827858 w 2819943"/>
                <a:gd name="connsiteY3686" fmla="*/ 707027 h 1763485"/>
                <a:gd name="connsiteX3687" fmla="*/ 828675 w 2819943"/>
                <a:gd name="connsiteY3687" fmla="*/ 705394 h 1763485"/>
                <a:gd name="connsiteX3688" fmla="*/ 828675 w 2819943"/>
                <a:gd name="connsiteY3688" fmla="*/ 704578 h 1763485"/>
                <a:gd name="connsiteX3689" fmla="*/ 827042 w 2819943"/>
                <a:gd name="connsiteY3689" fmla="*/ 704578 h 1763485"/>
                <a:gd name="connsiteX3690" fmla="*/ 823776 w 2819943"/>
                <a:gd name="connsiteY3690" fmla="*/ 706211 h 1763485"/>
                <a:gd name="connsiteX3691" fmla="*/ 818062 w 2819943"/>
                <a:gd name="connsiteY3691" fmla="*/ 722539 h 1763485"/>
                <a:gd name="connsiteX3692" fmla="*/ 814796 w 2819943"/>
                <a:gd name="connsiteY3692" fmla="*/ 738051 h 1763485"/>
                <a:gd name="connsiteX3693" fmla="*/ 810714 w 2819943"/>
                <a:gd name="connsiteY3693" fmla="*/ 758462 h 1763485"/>
                <a:gd name="connsiteX3694" fmla="*/ 808264 w 2819943"/>
                <a:gd name="connsiteY3694" fmla="*/ 766626 h 1763485"/>
                <a:gd name="connsiteX3695" fmla="*/ 804998 w 2819943"/>
                <a:gd name="connsiteY3695" fmla="*/ 775607 h 1763485"/>
                <a:gd name="connsiteX3696" fmla="*/ 800100 w 2819943"/>
                <a:gd name="connsiteY3696" fmla="*/ 782955 h 1763485"/>
                <a:gd name="connsiteX3697" fmla="*/ 793569 w 2819943"/>
                <a:gd name="connsiteY3697" fmla="*/ 790303 h 1763485"/>
                <a:gd name="connsiteX3698" fmla="*/ 789487 w 2819943"/>
                <a:gd name="connsiteY3698" fmla="*/ 793569 h 1763485"/>
                <a:gd name="connsiteX3699" fmla="*/ 783771 w 2819943"/>
                <a:gd name="connsiteY3699" fmla="*/ 796834 h 1763485"/>
                <a:gd name="connsiteX3700" fmla="*/ 781322 w 2819943"/>
                <a:gd name="connsiteY3700" fmla="*/ 804182 h 1763485"/>
                <a:gd name="connsiteX3701" fmla="*/ 778873 w 2819943"/>
                <a:gd name="connsiteY3701" fmla="*/ 807448 h 1763485"/>
                <a:gd name="connsiteX3702" fmla="*/ 779689 w 2819943"/>
                <a:gd name="connsiteY3702" fmla="*/ 809081 h 1763485"/>
                <a:gd name="connsiteX3703" fmla="*/ 782139 w 2819943"/>
                <a:gd name="connsiteY3703" fmla="*/ 808264 h 1763485"/>
                <a:gd name="connsiteX3704" fmla="*/ 780506 w 2819943"/>
                <a:gd name="connsiteY3704" fmla="*/ 813163 h 1763485"/>
                <a:gd name="connsiteX3705" fmla="*/ 778873 w 2819943"/>
                <a:gd name="connsiteY3705" fmla="*/ 816429 h 1763485"/>
                <a:gd name="connsiteX3706" fmla="*/ 778873 w 2819943"/>
                <a:gd name="connsiteY3706" fmla="*/ 818061 h 1763485"/>
                <a:gd name="connsiteX3707" fmla="*/ 779689 w 2819943"/>
                <a:gd name="connsiteY3707" fmla="*/ 820511 h 1763485"/>
                <a:gd name="connsiteX3708" fmla="*/ 781322 w 2819943"/>
                <a:gd name="connsiteY3708" fmla="*/ 821327 h 1763485"/>
                <a:gd name="connsiteX3709" fmla="*/ 786221 w 2819943"/>
                <a:gd name="connsiteY3709" fmla="*/ 819694 h 1763485"/>
                <a:gd name="connsiteX3710" fmla="*/ 787037 w 2819943"/>
                <a:gd name="connsiteY3710" fmla="*/ 821327 h 1763485"/>
                <a:gd name="connsiteX3711" fmla="*/ 787854 w 2819943"/>
                <a:gd name="connsiteY3711" fmla="*/ 824593 h 1763485"/>
                <a:gd name="connsiteX3712" fmla="*/ 787037 w 2819943"/>
                <a:gd name="connsiteY3712" fmla="*/ 836839 h 1763485"/>
                <a:gd name="connsiteX3713" fmla="*/ 785404 w 2819943"/>
                <a:gd name="connsiteY3713" fmla="*/ 846636 h 1763485"/>
                <a:gd name="connsiteX3714" fmla="*/ 785404 w 2819943"/>
                <a:gd name="connsiteY3714" fmla="*/ 850719 h 1763485"/>
                <a:gd name="connsiteX3715" fmla="*/ 786221 w 2819943"/>
                <a:gd name="connsiteY3715" fmla="*/ 853168 h 1763485"/>
                <a:gd name="connsiteX3716" fmla="*/ 787037 w 2819943"/>
                <a:gd name="connsiteY3716" fmla="*/ 856434 h 1763485"/>
                <a:gd name="connsiteX3717" fmla="*/ 785404 w 2819943"/>
                <a:gd name="connsiteY3717" fmla="*/ 860516 h 1763485"/>
                <a:gd name="connsiteX3718" fmla="*/ 783771 w 2819943"/>
                <a:gd name="connsiteY3718" fmla="*/ 861332 h 1763485"/>
                <a:gd name="connsiteX3719" fmla="*/ 781322 w 2819943"/>
                <a:gd name="connsiteY3719" fmla="*/ 860516 h 1763485"/>
                <a:gd name="connsiteX3720" fmla="*/ 779689 w 2819943"/>
                <a:gd name="connsiteY3720" fmla="*/ 868680 h 1763485"/>
                <a:gd name="connsiteX3721" fmla="*/ 778873 w 2819943"/>
                <a:gd name="connsiteY3721" fmla="*/ 873579 h 1763485"/>
                <a:gd name="connsiteX3722" fmla="*/ 778873 w 2819943"/>
                <a:gd name="connsiteY3722" fmla="*/ 877661 h 1763485"/>
                <a:gd name="connsiteX3723" fmla="*/ 779689 w 2819943"/>
                <a:gd name="connsiteY3723" fmla="*/ 880110 h 1763485"/>
                <a:gd name="connsiteX3724" fmla="*/ 780506 w 2819943"/>
                <a:gd name="connsiteY3724" fmla="*/ 882559 h 1763485"/>
                <a:gd name="connsiteX3725" fmla="*/ 781322 w 2819943"/>
                <a:gd name="connsiteY3725" fmla="*/ 880926 h 1763485"/>
                <a:gd name="connsiteX3726" fmla="*/ 782139 w 2819943"/>
                <a:gd name="connsiteY3726" fmla="*/ 878477 h 1763485"/>
                <a:gd name="connsiteX3727" fmla="*/ 783771 w 2819943"/>
                <a:gd name="connsiteY3727" fmla="*/ 876844 h 1763485"/>
                <a:gd name="connsiteX3728" fmla="*/ 792752 w 2819943"/>
                <a:gd name="connsiteY3728" fmla="*/ 881743 h 1763485"/>
                <a:gd name="connsiteX3729" fmla="*/ 795201 w 2819943"/>
                <a:gd name="connsiteY3729" fmla="*/ 884192 h 1763485"/>
                <a:gd name="connsiteX3730" fmla="*/ 799283 w 2819943"/>
                <a:gd name="connsiteY3730" fmla="*/ 886641 h 1763485"/>
                <a:gd name="connsiteX3731" fmla="*/ 800100 w 2819943"/>
                <a:gd name="connsiteY3731" fmla="*/ 889091 h 1763485"/>
                <a:gd name="connsiteX3732" fmla="*/ 800916 w 2819943"/>
                <a:gd name="connsiteY3732" fmla="*/ 898071 h 1763485"/>
                <a:gd name="connsiteX3733" fmla="*/ 804998 w 2819943"/>
                <a:gd name="connsiteY3733" fmla="*/ 906236 h 1763485"/>
                <a:gd name="connsiteX3734" fmla="*/ 808264 w 2819943"/>
                <a:gd name="connsiteY3734" fmla="*/ 911134 h 1763485"/>
                <a:gd name="connsiteX3735" fmla="*/ 809897 w 2819943"/>
                <a:gd name="connsiteY3735" fmla="*/ 912767 h 1763485"/>
                <a:gd name="connsiteX3736" fmla="*/ 811530 w 2819943"/>
                <a:gd name="connsiteY3736" fmla="*/ 913584 h 1763485"/>
                <a:gd name="connsiteX3737" fmla="*/ 813979 w 2819943"/>
                <a:gd name="connsiteY3737" fmla="*/ 911951 h 1763485"/>
                <a:gd name="connsiteX3738" fmla="*/ 817245 w 2819943"/>
                <a:gd name="connsiteY3738" fmla="*/ 911951 h 1763485"/>
                <a:gd name="connsiteX3739" fmla="*/ 815612 w 2819943"/>
                <a:gd name="connsiteY3739" fmla="*/ 917666 h 1763485"/>
                <a:gd name="connsiteX3740" fmla="*/ 812346 w 2819943"/>
                <a:gd name="connsiteY3740" fmla="*/ 929096 h 1763485"/>
                <a:gd name="connsiteX3741" fmla="*/ 806631 w 2819943"/>
                <a:gd name="connsiteY3741" fmla="*/ 938893 h 1763485"/>
                <a:gd name="connsiteX3742" fmla="*/ 804182 w 2819943"/>
                <a:gd name="connsiteY3742" fmla="*/ 940526 h 1763485"/>
                <a:gd name="connsiteX3743" fmla="*/ 800916 w 2819943"/>
                <a:gd name="connsiteY3743" fmla="*/ 936444 h 1763485"/>
                <a:gd name="connsiteX3744" fmla="*/ 796018 w 2819943"/>
                <a:gd name="connsiteY3744" fmla="*/ 933178 h 1763485"/>
                <a:gd name="connsiteX3745" fmla="*/ 793569 w 2819943"/>
                <a:gd name="connsiteY3745" fmla="*/ 931545 h 1763485"/>
                <a:gd name="connsiteX3746" fmla="*/ 791936 w 2819943"/>
                <a:gd name="connsiteY3746" fmla="*/ 928279 h 1763485"/>
                <a:gd name="connsiteX3747" fmla="*/ 783771 w 2819943"/>
                <a:gd name="connsiteY3747" fmla="*/ 920115 h 1763485"/>
                <a:gd name="connsiteX3748" fmla="*/ 781322 w 2819943"/>
                <a:gd name="connsiteY3748" fmla="*/ 914400 h 1763485"/>
                <a:gd name="connsiteX3749" fmla="*/ 777240 w 2819943"/>
                <a:gd name="connsiteY3749" fmla="*/ 913584 h 1763485"/>
                <a:gd name="connsiteX3750" fmla="*/ 771525 w 2819943"/>
                <a:gd name="connsiteY3750" fmla="*/ 911134 h 1763485"/>
                <a:gd name="connsiteX3751" fmla="*/ 770708 w 2819943"/>
                <a:gd name="connsiteY3751" fmla="*/ 910318 h 1763485"/>
                <a:gd name="connsiteX3752" fmla="*/ 765810 w 2819943"/>
                <a:gd name="connsiteY3752" fmla="*/ 907052 h 1763485"/>
                <a:gd name="connsiteX3753" fmla="*/ 760912 w 2819943"/>
                <a:gd name="connsiteY3753" fmla="*/ 905419 h 1763485"/>
                <a:gd name="connsiteX3754" fmla="*/ 759279 w 2819943"/>
                <a:gd name="connsiteY3754" fmla="*/ 902970 h 1763485"/>
                <a:gd name="connsiteX3755" fmla="*/ 756013 w 2819943"/>
                <a:gd name="connsiteY3755" fmla="*/ 901337 h 1763485"/>
                <a:gd name="connsiteX3756" fmla="*/ 752747 w 2819943"/>
                <a:gd name="connsiteY3756" fmla="*/ 899704 h 1763485"/>
                <a:gd name="connsiteX3757" fmla="*/ 747848 w 2819943"/>
                <a:gd name="connsiteY3757" fmla="*/ 896439 h 1763485"/>
                <a:gd name="connsiteX3758" fmla="*/ 745399 w 2819943"/>
                <a:gd name="connsiteY3758" fmla="*/ 897255 h 1763485"/>
                <a:gd name="connsiteX3759" fmla="*/ 746215 w 2819943"/>
                <a:gd name="connsiteY3759" fmla="*/ 893989 h 1763485"/>
                <a:gd name="connsiteX3760" fmla="*/ 740501 w 2819943"/>
                <a:gd name="connsiteY3760" fmla="*/ 889091 h 1763485"/>
                <a:gd name="connsiteX3761" fmla="*/ 733969 w 2819943"/>
                <a:gd name="connsiteY3761" fmla="*/ 884192 h 1763485"/>
                <a:gd name="connsiteX3762" fmla="*/ 720090 w 2819943"/>
                <a:gd name="connsiteY3762" fmla="*/ 877661 h 1763485"/>
                <a:gd name="connsiteX3763" fmla="*/ 707844 w 2819943"/>
                <a:gd name="connsiteY3763" fmla="*/ 874395 h 1763485"/>
                <a:gd name="connsiteX3764" fmla="*/ 693964 w 2819943"/>
                <a:gd name="connsiteY3764" fmla="*/ 873579 h 1763485"/>
                <a:gd name="connsiteX3765" fmla="*/ 681718 w 2819943"/>
                <a:gd name="connsiteY3765" fmla="*/ 869496 h 1763485"/>
                <a:gd name="connsiteX3766" fmla="*/ 680085 w 2819943"/>
                <a:gd name="connsiteY3766" fmla="*/ 869496 h 1763485"/>
                <a:gd name="connsiteX3767" fmla="*/ 678452 w 2819943"/>
                <a:gd name="connsiteY3767" fmla="*/ 871129 h 1763485"/>
                <a:gd name="connsiteX3768" fmla="*/ 674370 w 2819943"/>
                <a:gd name="connsiteY3768" fmla="*/ 877661 h 1763485"/>
                <a:gd name="connsiteX3769" fmla="*/ 669471 w 2819943"/>
                <a:gd name="connsiteY3769" fmla="*/ 879294 h 1763485"/>
                <a:gd name="connsiteX3770" fmla="*/ 667839 w 2819943"/>
                <a:gd name="connsiteY3770" fmla="*/ 882559 h 1763485"/>
                <a:gd name="connsiteX3771" fmla="*/ 670288 w 2819943"/>
                <a:gd name="connsiteY3771" fmla="*/ 889091 h 1763485"/>
                <a:gd name="connsiteX3772" fmla="*/ 676003 w 2819943"/>
                <a:gd name="connsiteY3772" fmla="*/ 905419 h 1763485"/>
                <a:gd name="connsiteX3773" fmla="*/ 679269 w 2819943"/>
                <a:gd name="connsiteY3773" fmla="*/ 903786 h 1763485"/>
                <a:gd name="connsiteX3774" fmla="*/ 680901 w 2819943"/>
                <a:gd name="connsiteY3774" fmla="*/ 911134 h 1763485"/>
                <a:gd name="connsiteX3775" fmla="*/ 679269 w 2819943"/>
                <a:gd name="connsiteY3775" fmla="*/ 915216 h 1763485"/>
                <a:gd name="connsiteX3776" fmla="*/ 676003 w 2819943"/>
                <a:gd name="connsiteY3776" fmla="*/ 920115 h 1763485"/>
                <a:gd name="connsiteX3777" fmla="*/ 673554 w 2819943"/>
                <a:gd name="connsiteY3777" fmla="*/ 922564 h 1763485"/>
                <a:gd name="connsiteX3778" fmla="*/ 667839 w 2819943"/>
                <a:gd name="connsiteY3778" fmla="*/ 924197 h 1763485"/>
                <a:gd name="connsiteX3779" fmla="*/ 663756 w 2819943"/>
                <a:gd name="connsiteY3779" fmla="*/ 924197 h 1763485"/>
                <a:gd name="connsiteX3780" fmla="*/ 662940 w 2819943"/>
                <a:gd name="connsiteY3780" fmla="*/ 929096 h 1763485"/>
                <a:gd name="connsiteX3781" fmla="*/ 664573 w 2819943"/>
                <a:gd name="connsiteY3781" fmla="*/ 933178 h 1763485"/>
                <a:gd name="connsiteX3782" fmla="*/ 664573 w 2819943"/>
                <a:gd name="connsiteY3782" fmla="*/ 934811 h 1763485"/>
                <a:gd name="connsiteX3783" fmla="*/ 663756 w 2819943"/>
                <a:gd name="connsiteY3783" fmla="*/ 937260 h 1763485"/>
                <a:gd name="connsiteX3784" fmla="*/ 662940 w 2819943"/>
                <a:gd name="connsiteY3784" fmla="*/ 938076 h 1763485"/>
                <a:gd name="connsiteX3785" fmla="*/ 662123 w 2819943"/>
                <a:gd name="connsiteY3785" fmla="*/ 938893 h 1763485"/>
                <a:gd name="connsiteX3786" fmla="*/ 660490 w 2819943"/>
                <a:gd name="connsiteY3786" fmla="*/ 940526 h 1763485"/>
                <a:gd name="connsiteX3787" fmla="*/ 658858 w 2819943"/>
                <a:gd name="connsiteY3787" fmla="*/ 940526 h 1763485"/>
                <a:gd name="connsiteX3788" fmla="*/ 653959 w 2819943"/>
                <a:gd name="connsiteY3788" fmla="*/ 938076 h 1763485"/>
                <a:gd name="connsiteX3789" fmla="*/ 650694 w 2819943"/>
                <a:gd name="connsiteY3789" fmla="*/ 936444 h 1763485"/>
                <a:gd name="connsiteX3790" fmla="*/ 650694 w 2819943"/>
                <a:gd name="connsiteY3790" fmla="*/ 928279 h 1763485"/>
                <a:gd name="connsiteX3791" fmla="*/ 652326 w 2819943"/>
                <a:gd name="connsiteY3791" fmla="*/ 925014 h 1763485"/>
                <a:gd name="connsiteX3792" fmla="*/ 653959 w 2819943"/>
                <a:gd name="connsiteY3792" fmla="*/ 924197 h 1763485"/>
                <a:gd name="connsiteX3793" fmla="*/ 654776 w 2819943"/>
                <a:gd name="connsiteY3793" fmla="*/ 922564 h 1763485"/>
                <a:gd name="connsiteX3794" fmla="*/ 652326 w 2819943"/>
                <a:gd name="connsiteY3794" fmla="*/ 917666 h 1763485"/>
                <a:gd name="connsiteX3795" fmla="*/ 650694 w 2819943"/>
                <a:gd name="connsiteY3795" fmla="*/ 915216 h 1763485"/>
                <a:gd name="connsiteX3796" fmla="*/ 649877 w 2819943"/>
                <a:gd name="connsiteY3796" fmla="*/ 911951 h 1763485"/>
                <a:gd name="connsiteX3797" fmla="*/ 649877 w 2819943"/>
                <a:gd name="connsiteY3797" fmla="*/ 910318 h 1763485"/>
                <a:gd name="connsiteX3798" fmla="*/ 647428 w 2819943"/>
                <a:gd name="connsiteY3798" fmla="*/ 910318 h 1763485"/>
                <a:gd name="connsiteX3799" fmla="*/ 638447 w 2819943"/>
                <a:gd name="connsiteY3799" fmla="*/ 914400 h 1763485"/>
                <a:gd name="connsiteX3800" fmla="*/ 636814 w 2819943"/>
                <a:gd name="connsiteY3800" fmla="*/ 918482 h 1763485"/>
                <a:gd name="connsiteX3801" fmla="*/ 635998 w 2819943"/>
                <a:gd name="connsiteY3801" fmla="*/ 916033 h 1763485"/>
                <a:gd name="connsiteX3802" fmla="*/ 623751 w 2819943"/>
                <a:gd name="connsiteY3802" fmla="*/ 927463 h 1763485"/>
                <a:gd name="connsiteX3803" fmla="*/ 618853 w 2819943"/>
                <a:gd name="connsiteY3803" fmla="*/ 931545 h 1763485"/>
                <a:gd name="connsiteX3804" fmla="*/ 615587 w 2819943"/>
                <a:gd name="connsiteY3804" fmla="*/ 930729 h 1763485"/>
                <a:gd name="connsiteX3805" fmla="*/ 610689 w 2819943"/>
                <a:gd name="connsiteY3805" fmla="*/ 922564 h 1763485"/>
                <a:gd name="connsiteX3806" fmla="*/ 604973 w 2819943"/>
                <a:gd name="connsiteY3806" fmla="*/ 922564 h 1763485"/>
                <a:gd name="connsiteX3807" fmla="*/ 600891 w 2819943"/>
                <a:gd name="connsiteY3807" fmla="*/ 921748 h 1763485"/>
                <a:gd name="connsiteX3808" fmla="*/ 599258 w 2819943"/>
                <a:gd name="connsiteY3808" fmla="*/ 922564 h 1763485"/>
                <a:gd name="connsiteX3809" fmla="*/ 595176 w 2819943"/>
                <a:gd name="connsiteY3809" fmla="*/ 925014 h 1763485"/>
                <a:gd name="connsiteX3810" fmla="*/ 591094 w 2819943"/>
                <a:gd name="connsiteY3810" fmla="*/ 925014 h 1763485"/>
                <a:gd name="connsiteX3811" fmla="*/ 587012 w 2819943"/>
                <a:gd name="connsiteY3811" fmla="*/ 929096 h 1763485"/>
                <a:gd name="connsiteX3812" fmla="*/ 582930 w 2819943"/>
                <a:gd name="connsiteY3812" fmla="*/ 933994 h 1763485"/>
                <a:gd name="connsiteX3813" fmla="*/ 582114 w 2819943"/>
                <a:gd name="connsiteY3813" fmla="*/ 941342 h 1763485"/>
                <a:gd name="connsiteX3814" fmla="*/ 579664 w 2819943"/>
                <a:gd name="connsiteY3814" fmla="*/ 942159 h 1763485"/>
                <a:gd name="connsiteX3815" fmla="*/ 577215 w 2819943"/>
                <a:gd name="connsiteY3815" fmla="*/ 938076 h 1763485"/>
                <a:gd name="connsiteX3816" fmla="*/ 575582 w 2819943"/>
                <a:gd name="connsiteY3816" fmla="*/ 937260 h 1763485"/>
                <a:gd name="connsiteX3817" fmla="*/ 573949 w 2819943"/>
                <a:gd name="connsiteY3817" fmla="*/ 938076 h 1763485"/>
                <a:gd name="connsiteX3818" fmla="*/ 571500 w 2819943"/>
                <a:gd name="connsiteY3818" fmla="*/ 938076 h 1763485"/>
                <a:gd name="connsiteX3819" fmla="*/ 569051 w 2819943"/>
                <a:gd name="connsiteY3819" fmla="*/ 938076 h 1763485"/>
                <a:gd name="connsiteX3820" fmla="*/ 566601 w 2819943"/>
                <a:gd name="connsiteY3820" fmla="*/ 939709 h 1763485"/>
                <a:gd name="connsiteX3821" fmla="*/ 565785 w 2819943"/>
                <a:gd name="connsiteY3821" fmla="*/ 939709 h 1763485"/>
                <a:gd name="connsiteX3822" fmla="*/ 559254 w 2819943"/>
                <a:gd name="connsiteY3822" fmla="*/ 938076 h 1763485"/>
                <a:gd name="connsiteX3823" fmla="*/ 557621 w 2819943"/>
                <a:gd name="connsiteY3823" fmla="*/ 938076 h 1763485"/>
                <a:gd name="connsiteX3824" fmla="*/ 555171 w 2819943"/>
                <a:gd name="connsiteY3824" fmla="*/ 937260 h 1763485"/>
                <a:gd name="connsiteX3825" fmla="*/ 555988 w 2819943"/>
                <a:gd name="connsiteY3825" fmla="*/ 935627 h 1763485"/>
                <a:gd name="connsiteX3826" fmla="*/ 556804 w 2819943"/>
                <a:gd name="connsiteY3826" fmla="*/ 933994 h 1763485"/>
                <a:gd name="connsiteX3827" fmla="*/ 560887 w 2819943"/>
                <a:gd name="connsiteY3827" fmla="*/ 933178 h 1763485"/>
                <a:gd name="connsiteX3828" fmla="*/ 562519 w 2819943"/>
                <a:gd name="connsiteY3828" fmla="*/ 931545 h 1763485"/>
                <a:gd name="connsiteX3829" fmla="*/ 564969 w 2819943"/>
                <a:gd name="connsiteY3829" fmla="*/ 932361 h 1763485"/>
                <a:gd name="connsiteX3830" fmla="*/ 566601 w 2819943"/>
                <a:gd name="connsiteY3830" fmla="*/ 929912 h 1763485"/>
                <a:gd name="connsiteX3831" fmla="*/ 566601 w 2819943"/>
                <a:gd name="connsiteY3831" fmla="*/ 925014 h 1763485"/>
                <a:gd name="connsiteX3832" fmla="*/ 564152 w 2819943"/>
                <a:gd name="connsiteY3832" fmla="*/ 920931 h 1763485"/>
                <a:gd name="connsiteX3833" fmla="*/ 565785 w 2819943"/>
                <a:gd name="connsiteY3833" fmla="*/ 917666 h 1763485"/>
                <a:gd name="connsiteX3834" fmla="*/ 566601 w 2819943"/>
                <a:gd name="connsiteY3834" fmla="*/ 913584 h 1763485"/>
                <a:gd name="connsiteX3835" fmla="*/ 567418 w 2819943"/>
                <a:gd name="connsiteY3835" fmla="*/ 912767 h 1763485"/>
                <a:gd name="connsiteX3836" fmla="*/ 568234 w 2819943"/>
                <a:gd name="connsiteY3836" fmla="*/ 911134 h 1763485"/>
                <a:gd name="connsiteX3837" fmla="*/ 567418 w 2819943"/>
                <a:gd name="connsiteY3837" fmla="*/ 909501 h 1763485"/>
                <a:gd name="connsiteX3838" fmla="*/ 565785 w 2819943"/>
                <a:gd name="connsiteY3838" fmla="*/ 908685 h 1763485"/>
                <a:gd name="connsiteX3839" fmla="*/ 565785 w 2819943"/>
                <a:gd name="connsiteY3839" fmla="*/ 907869 h 1763485"/>
                <a:gd name="connsiteX3840" fmla="*/ 567418 w 2819943"/>
                <a:gd name="connsiteY3840" fmla="*/ 907052 h 1763485"/>
                <a:gd name="connsiteX3841" fmla="*/ 575582 w 2819943"/>
                <a:gd name="connsiteY3841" fmla="*/ 905419 h 1763485"/>
                <a:gd name="connsiteX3842" fmla="*/ 577215 w 2819943"/>
                <a:gd name="connsiteY3842" fmla="*/ 903786 h 1763485"/>
                <a:gd name="connsiteX3843" fmla="*/ 572316 w 2819943"/>
                <a:gd name="connsiteY3843" fmla="*/ 902970 h 1763485"/>
                <a:gd name="connsiteX3844" fmla="*/ 565785 w 2819943"/>
                <a:gd name="connsiteY3844" fmla="*/ 902970 h 1763485"/>
                <a:gd name="connsiteX3845" fmla="*/ 559254 w 2819943"/>
                <a:gd name="connsiteY3845" fmla="*/ 907052 h 1763485"/>
                <a:gd name="connsiteX3846" fmla="*/ 547007 w 2819943"/>
                <a:gd name="connsiteY3846" fmla="*/ 915216 h 1763485"/>
                <a:gd name="connsiteX3847" fmla="*/ 541292 w 2819943"/>
                <a:gd name="connsiteY3847" fmla="*/ 920931 h 1763485"/>
                <a:gd name="connsiteX3848" fmla="*/ 542925 w 2819943"/>
                <a:gd name="connsiteY3848" fmla="*/ 920931 h 1763485"/>
                <a:gd name="connsiteX3849" fmla="*/ 544558 w 2819943"/>
                <a:gd name="connsiteY3849" fmla="*/ 921748 h 1763485"/>
                <a:gd name="connsiteX3850" fmla="*/ 546190 w 2819943"/>
                <a:gd name="connsiteY3850" fmla="*/ 925830 h 1763485"/>
                <a:gd name="connsiteX3851" fmla="*/ 547823 w 2819943"/>
                <a:gd name="connsiteY3851" fmla="*/ 926646 h 1763485"/>
                <a:gd name="connsiteX3852" fmla="*/ 547007 w 2819943"/>
                <a:gd name="connsiteY3852" fmla="*/ 929096 h 1763485"/>
                <a:gd name="connsiteX3853" fmla="*/ 543741 w 2819943"/>
                <a:gd name="connsiteY3853" fmla="*/ 930729 h 1763485"/>
                <a:gd name="connsiteX3854" fmla="*/ 542108 w 2819943"/>
                <a:gd name="connsiteY3854" fmla="*/ 932361 h 1763485"/>
                <a:gd name="connsiteX3855" fmla="*/ 540476 w 2819943"/>
                <a:gd name="connsiteY3855" fmla="*/ 933178 h 1763485"/>
                <a:gd name="connsiteX3856" fmla="*/ 539659 w 2819943"/>
                <a:gd name="connsiteY3856" fmla="*/ 932361 h 1763485"/>
                <a:gd name="connsiteX3857" fmla="*/ 538026 w 2819943"/>
                <a:gd name="connsiteY3857" fmla="*/ 931545 h 1763485"/>
                <a:gd name="connsiteX3858" fmla="*/ 538843 w 2819943"/>
                <a:gd name="connsiteY3858" fmla="*/ 929912 h 1763485"/>
                <a:gd name="connsiteX3859" fmla="*/ 539659 w 2819943"/>
                <a:gd name="connsiteY3859" fmla="*/ 928279 h 1763485"/>
                <a:gd name="connsiteX3860" fmla="*/ 537210 w 2819943"/>
                <a:gd name="connsiteY3860" fmla="*/ 925014 h 1763485"/>
                <a:gd name="connsiteX3861" fmla="*/ 536394 w 2819943"/>
                <a:gd name="connsiteY3861" fmla="*/ 924197 h 1763485"/>
                <a:gd name="connsiteX3862" fmla="*/ 535577 w 2819943"/>
                <a:gd name="connsiteY3862" fmla="*/ 924197 h 1763485"/>
                <a:gd name="connsiteX3863" fmla="*/ 529046 w 2819943"/>
                <a:gd name="connsiteY3863" fmla="*/ 926646 h 1763485"/>
                <a:gd name="connsiteX3864" fmla="*/ 524147 w 2819943"/>
                <a:gd name="connsiteY3864" fmla="*/ 929912 h 1763485"/>
                <a:gd name="connsiteX3865" fmla="*/ 520065 w 2819943"/>
                <a:gd name="connsiteY3865" fmla="*/ 931545 h 1763485"/>
                <a:gd name="connsiteX3866" fmla="*/ 515983 w 2819943"/>
                <a:gd name="connsiteY3866" fmla="*/ 932361 h 1763485"/>
                <a:gd name="connsiteX3867" fmla="*/ 513533 w 2819943"/>
                <a:gd name="connsiteY3867" fmla="*/ 933994 h 1763485"/>
                <a:gd name="connsiteX3868" fmla="*/ 508635 w 2819943"/>
                <a:gd name="connsiteY3868" fmla="*/ 938076 h 1763485"/>
                <a:gd name="connsiteX3869" fmla="*/ 505369 w 2819943"/>
                <a:gd name="connsiteY3869" fmla="*/ 939709 h 1763485"/>
                <a:gd name="connsiteX3870" fmla="*/ 500471 w 2819943"/>
                <a:gd name="connsiteY3870" fmla="*/ 944608 h 1763485"/>
                <a:gd name="connsiteX3871" fmla="*/ 487408 w 2819943"/>
                <a:gd name="connsiteY3871" fmla="*/ 953589 h 1763485"/>
                <a:gd name="connsiteX3872" fmla="*/ 484142 w 2819943"/>
                <a:gd name="connsiteY3872" fmla="*/ 954405 h 1763485"/>
                <a:gd name="connsiteX3873" fmla="*/ 482509 w 2819943"/>
                <a:gd name="connsiteY3873" fmla="*/ 953589 h 1763485"/>
                <a:gd name="connsiteX3874" fmla="*/ 480876 w 2819943"/>
                <a:gd name="connsiteY3874" fmla="*/ 952772 h 1763485"/>
                <a:gd name="connsiteX3875" fmla="*/ 480060 w 2819943"/>
                <a:gd name="connsiteY3875" fmla="*/ 953589 h 1763485"/>
                <a:gd name="connsiteX3876" fmla="*/ 480876 w 2819943"/>
                <a:gd name="connsiteY3876" fmla="*/ 956038 h 1763485"/>
                <a:gd name="connsiteX3877" fmla="*/ 482509 w 2819943"/>
                <a:gd name="connsiteY3877" fmla="*/ 960120 h 1763485"/>
                <a:gd name="connsiteX3878" fmla="*/ 481693 w 2819943"/>
                <a:gd name="connsiteY3878" fmla="*/ 962569 h 1763485"/>
                <a:gd name="connsiteX3879" fmla="*/ 478427 w 2819943"/>
                <a:gd name="connsiteY3879" fmla="*/ 961753 h 1763485"/>
                <a:gd name="connsiteX3880" fmla="*/ 471896 w 2819943"/>
                <a:gd name="connsiteY3880" fmla="*/ 963386 h 1763485"/>
                <a:gd name="connsiteX3881" fmla="*/ 465364 w 2819943"/>
                <a:gd name="connsiteY3881" fmla="*/ 966651 h 1763485"/>
                <a:gd name="connsiteX3882" fmla="*/ 465364 w 2819943"/>
                <a:gd name="connsiteY3882" fmla="*/ 969917 h 1763485"/>
                <a:gd name="connsiteX3883" fmla="*/ 466181 w 2819943"/>
                <a:gd name="connsiteY3883" fmla="*/ 972366 h 1763485"/>
                <a:gd name="connsiteX3884" fmla="*/ 465364 w 2819943"/>
                <a:gd name="connsiteY3884" fmla="*/ 976449 h 1763485"/>
                <a:gd name="connsiteX3885" fmla="*/ 464548 w 2819943"/>
                <a:gd name="connsiteY3885" fmla="*/ 979714 h 1763485"/>
                <a:gd name="connsiteX3886" fmla="*/ 463731 w 2819943"/>
                <a:gd name="connsiteY3886" fmla="*/ 989511 h 1763485"/>
                <a:gd name="connsiteX3887" fmla="*/ 462915 w 2819943"/>
                <a:gd name="connsiteY3887" fmla="*/ 992777 h 1763485"/>
                <a:gd name="connsiteX3888" fmla="*/ 460465 w 2819943"/>
                <a:gd name="connsiteY3888" fmla="*/ 994410 h 1763485"/>
                <a:gd name="connsiteX3889" fmla="*/ 447403 w 2819943"/>
                <a:gd name="connsiteY3889" fmla="*/ 998492 h 1763485"/>
                <a:gd name="connsiteX3890" fmla="*/ 444954 w 2819943"/>
                <a:gd name="connsiteY3890" fmla="*/ 998492 h 1763485"/>
                <a:gd name="connsiteX3891" fmla="*/ 444137 w 2819943"/>
                <a:gd name="connsiteY3891" fmla="*/ 999309 h 1763485"/>
                <a:gd name="connsiteX3892" fmla="*/ 443321 w 2819943"/>
                <a:gd name="connsiteY3892" fmla="*/ 998492 h 1763485"/>
                <a:gd name="connsiteX3893" fmla="*/ 440871 w 2819943"/>
                <a:gd name="connsiteY3893" fmla="*/ 997676 h 1763485"/>
                <a:gd name="connsiteX3894" fmla="*/ 437606 w 2819943"/>
                <a:gd name="connsiteY3894" fmla="*/ 997676 h 1763485"/>
                <a:gd name="connsiteX3895" fmla="*/ 435973 w 2819943"/>
                <a:gd name="connsiteY3895" fmla="*/ 997676 h 1763485"/>
                <a:gd name="connsiteX3896" fmla="*/ 434340 w 2819943"/>
                <a:gd name="connsiteY3896" fmla="*/ 996043 h 1763485"/>
                <a:gd name="connsiteX3897" fmla="*/ 431890 w 2819943"/>
                <a:gd name="connsiteY3897" fmla="*/ 991961 h 1763485"/>
                <a:gd name="connsiteX3898" fmla="*/ 428625 w 2819943"/>
                <a:gd name="connsiteY3898" fmla="*/ 983796 h 1763485"/>
                <a:gd name="connsiteX3899" fmla="*/ 421277 w 2819943"/>
                <a:gd name="connsiteY3899" fmla="*/ 979714 h 1763485"/>
                <a:gd name="connsiteX3900" fmla="*/ 418012 w 2819943"/>
                <a:gd name="connsiteY3900" fmla="*/ 977265 h 1763485"/>
                <a:gd name="connsiteX3901" fmla="*/ 417195 w 2819943"/>
                <a:gd name="connsiteY3901" fmla="*/ 974816 h 1763485"/>
                <a:gd name="connsiteX3902" fmla="*/ 418012 w 2819943"/>
                <a:gd name="connsiteY3902" fmla="*/ 972366 h 1763485"/>
                <a:gd name="connsiteX3903" fmla="*/ 425359 w 2819943"/>
                <a:gd name="connsiteY3903" fmla="*/ 963386 h 1763485"/>
                <a:gd name="connsiteX3904" fmla="*/ 427808 w 2819943"/>
                <a:gd name="connsiteY3904" fmla="*/ 960120 h 1763485"/>
                <a:gd name="connsiteX3905" fmla="*/ 438422 w 2819943"/>
                <a:gd name="connsiteY3905" fmla="*/ 957671 h 1763485"/>
                <a:gd name="connsiteX3906" fmla="*/ 442504 w 2819943"/>
                <a:gd name="connsiteY3906" fmla="*/ 957671 h 1763485"/>
                <a:gd name="connsiteX3907" fmla="*/ 446587 w 2819943"/>
                <a:gd name="connsiteY3907" fmla="*/ 956854 h 1763485"/>
                <a:gd name="connsiteX3908" fmla="*/ 446587 w 2819943"/>
                <a:gd name="connsiteY3908" fmla="*/ 951139 h 1763485"/>
                <a:gd name="connsiteX3909" fmla="*/ 442504 w 2819943"/>
                <a:gd name="connsiteY3909" fmla="*/ 944608 h 1763485"/>
                <a:gd name="connsiteX3910" fmla="*/ 438422 w 2819943"/>
                <a:gd name="connsiteY3910" fmla="*/ 937260 h 1763485"/>
                <a:gd name="connsiteX3911" fmla="*/ 434340 w 2819943"/>
                <a:gd name="connsiteY3911" fmla="*/ 929096 h 1763485"/>
                <a:gd name="connsiteX3912" fmla="*/ 427808 w 2819943"/>
                <a:gd name="connsiteY3912" fmla="*/ 925830 h 1763485"/>
                <a:gd name="connsiteX3913" fmla="*/ 420461 w 2819943"/>
                <a:gd name="connsiteY3913" fmla="*/ 924197 h 1763485"/>
                <a:gd name="connsiteX3914" fmla="*/ 405765 w 2819943"/>
                <a:gd name="connsiteY3914" fmla="*/ 925830 h 1763485"/>
                <a:gd name="connsiteX3915" fmla="*/ 403315 w 2819943"/>
                <a:gd name="connsiteY3915" fmla="*/ 925830 h 1763485"/>
                <a:gd name="connsiteX3916" fmla="*/ 393519 w 2819943"/>
                <a:gd name="connsiteY3916" fmla="*/ 920115 h 1763485"/>
                <a:gd name="connsiteX3917" fmla="*/ 392702 w 2819943"/>
                <a:gd name="connsiteY3917" fmla="*/ 920115 h 1763485"/>
                <a:gd name="connsiteX3918" fmla="*/ 391069 w 2819943"/>
                <a:gd name="connsiteY3918" fmla="*/ 920115 h 1763485"/>
                <a:gd name="connsiteX3919" fmla="*/ 391886 w 2819943"/>
                <a:gd name="connsiteY3919" fmla="*/ 921748 h 1763485"/>
                <a:gd name="connsiteX3920" fmla="*/ 392702 w 2819943"/>
                <a:gd name="connsiteY3920" fmla="*/ 923381 h 1763485"/>
                <a:gd name="connsiteX3921" fmla="*/ 404948 w 2819943"/>
                <a:gd name="connsiteY3921" fmla="*/ 936444 h 1763485"/>
                <a:gd name="connsiteX3922" fmla="*/ 405765 w 2819943"/>
                <a:gd name="connsiteY3922" fmla="*/ 939709 h 1763485"/>
                <a:gd name="connsiteX3923" fmla="*/ 405765 w 2819943"/>
                <a:gd name="connsiteY3923" fmla="*/ 943791 h 1763485"/>
                <a:gd name="connsiteX3924" fmla="*/ 405765 w 2819943"/>
                <a:gd name="connsiteY3924" fmla="*/ 945424 h 1763485"/>
                <a:gd name="connsiteX3925" fmla="*/ 405765 w 2819943"/>
                <a:gd name="connsiteY3925" fmla="*/ 947057 h 1763485"/>
                <a:gd name="connsiteX3926" fmla="*/ 405765 w 2819943"/>
                <a:gd name="connsiteY3926" fmla="*/ 950323 h 1763485"/>
                <a:gd name="connsiteX3927" fmla="*/ 402499 w 2819943"/>
                <a:gd name="connsiteY3927" fmla="*/ 964202 h 1763485"/>
                <a:gd name="connsiteX3928" fmla="*/ 399233 w 2819943"/>
                <a:gd name="connsiteY3928" fmla="*/ 973999 h 1763485"/>
                <a:gd name="connsiteX3929" fmla="*/ 398417 w 2819943"/>
                <a:gd name="connsiteY3929" fmla="*/ 978898 h 1763485"/>
                <a:gd name="connsiteX3930" fmla="*/ 398417 w 2819943"/>
                <a:gd name="connsiteY3930" fmla="*/ 982164 h 1763485"/>
                <a:gd name="connsiteX3931" fmla="*/ 399233 w 2819943"/>
                <a:gd name="connsiteY3931" fmla="*/ 984613 h 1763485"/>
                <a:gd name="connsiteX3932" fmla="*/ 402499 w 2819943"/>
                <a:gd name="connsiteY3932" fmla="*/ 985429 h 1763485"/>
                <a:gd name="connsiteX3933" fmla="*/ 405765 w 2819943"/>
                <a:gd name="connsiteY3933" fmla="*/ 988695 h 1763485"/>
                <a:gd name="connsiteX3934" fmla="*/ 407398 w 2819943"/>
                <a:gd name="connsiteY3934" fmla="*/ 992777 h 1763485"/>
                <a:gd name="connsiteX3935" fmla="*/ 408214 w 2819943"/>
                <a:gd name="connsiteY3935" fmla="*/ 995226 h 1763485"/>
                <a:gd name="connsiteX3936" fmla="*/ 408214 w 2819943"/>
                <a:gd name="connsiteY3936" fmla="*/ 1000941 h 1763485"/>
                <a:gd name="connsiteX3937" fmla="*/ 409031 w 2819943"/>
                <a:gd name="connsiteY3937" fmla="*/ 1005840 h 1763485"/>
                <a:gd name="connsiteX3938" fmla="*/ 406581 w 2819943"/>
                <a:gd name="connsiteY3938" fmla="*/ 1014004 h 1763485"/>
                <a:gd name="connsiteX3939" fmla="*/ 404948 w 2819943"/>
                <a:gd name="connsiteY3939" fmla="*/ 1017270 h 1763485"/>
                <a:gd name="connsiteX3940" fmla="*/ 403315 w 2819943"/>
                <a:gd name="connsiteY3940" fmla="*/ 1024618 h 1763485"/>
                <a:gd name="connsiteX3941" fmla="*/ 404132 w 2819943"/>
                <a:gd name="connsiteY3941" fmla="*/ 1029516 h 1763485"/>
                <a:gd name="connsiteX3942" fmla="*/ 404132 w 2819943"/>
                <a:gd name="connsiteY3942" fmla="*/ 1031149 h 1763485"/>
                <a:gd name="connsiteX3943" fmla="*/ 403315 w 2819943"/>
                <a:gd name="connsiteY3943" fmla="*/ 1033599 h 1763485"/>
                <a:gd name="connsiteX3944" fmla="*/ 401683 w 2819943"/>
                <a:gd name="connsiteY3944" fmla="*/ 1031966 h 1763485"/>
                <a:gd name="connsiteX3945" fmla="*/ 400866 w 2819943"/>
                <a:gd name="connsiteY3945" fmla="*/ 1030333 h 1763485"/>
                <a:gd name="connsiteX3946" fmla="*/ 399233 w 2819943"/>
                <a:gd name="connsiteY3946" fmla="*/ 1028700 h 1763485"/>
                <a:gd name="connsiteX3947" fmla="*/ 397601 w 2819943"/>
                <a:gd name="connsiteY3947" fmla="*/ 1027884 h 1763485"/>
                <a:gd name="connsiteX3948" fmla="*/ 395968 w 2819943"/>
                <a:gd name="connsiteY3948" fmla="*/ 1028700 h 1763485"/>
                <a:gd name="connsiteX3949" fmla="*/ 394335 w 2819943"/>
                <a:gd name="connsiteY3949" fmla="*/ 1029516 h 1763485"/>
                <a:gd name="connsiteX3950" fmla="*/ 394335 w 2819943"/>
                <a:gd name="connsiteY3950" fmla="*/ 1027067 h 1763485"/>
                <a:gd name="connsiteX3951" fmla="*/ 395968 w 2819943"/>
                <a:gd name="connsiteY3951" fmla="*/ 1023801 h 1763485"/>
                <a:gd name="connsiteX3952" fmla="*/ 395151 w 2819943"/>
                <a:gd name="connsiteY3952" fmla="*/ 1022169 h 1763485"/>
                <a:gd name="connsiteX3953" fmla="*/ 394335 w 2819943"/>
                <a:gd name="connsiteY3953" fmla="*/ 1020536 h 1763485"/>
                <a:gd name="connsiteX3954" fmla="*/ 389437 w 2819943"/>
                <a:gd name="connsiteY3954" fmla="*/ 1016454 h 1763485"/>
                <a:gd name="connsiteX3955" fmla="*/ 385354 w 2819943"/>
                <a:gd name="connsiteY3955" fmla="*/ 1016454 h 1763485"/>
                <a:gd name="connsiteX3956" fmla="*/ 382088 w 2819943"/>
                <a:gd name="connsiteY3956" fmla="*/ 1016454 h 1763485"/>
                <a:gd name="connsiteX3957" fmla="*/ 378823 w 2819943"/>
                <a:gd name="connsiteY3957" fmla="*/ 1015637 h 1763485"/>
                <a:gd name="connsiteX3958" fmla="*/ 376373 w 2819943"/>
                <a:gd name="connsiteY3958" fmla="*/ 1013188 h 1763485"/>
                <a:gd name="connsiteX3959" fmla="*/ 373924 w 2819943"/>
                <a:gd name="connsiteY3959" fmla="*/ 1011555 h 1763485"/>
                <a:gd name="connsiteX3960" fmla="*/ 372291 w 2819943"/>
                <a:gd name="connsiteY3960" fmla="*/ 1011555 h 1763485"/>
                <a:gd name="connsiteX3961" fmla="*/ 369842 w 2819943"/>
                <a:gd name="connsiteY3961" fmla="*/ 1014004 h 1763485"/>
                <a:gd name="connsiteX3962" fmla="*/ 364944 w 2819943"/>
                <a:gd name="connsiteY3962" fmla="*/ 1022169 h 1763485"/>
                <a:gd name="connsiteX3963" fmla="*/ 360045 w 2819943"/>
                <a:gd name="connsiteY3963" fmla="*/ 1027884 h 1763485"/>
                <a:gd name="connsiteX3964" fmla="*/ 353513 w 2819943"/>
                <a:gd name="connsiteY3964" fmla="*/ 1031966 h 1763485"/>
                <a:gd name="connsiteX3965" fmla="*/ 348615 w 2819943"/>
                <a:gd name="connsiteY3965" fmla="*/ 1033599 h 1763485"/>
                <a:gd name="connsiteX3966" fmla="*/ 346982 w 2819943"/>
                <a:gd name="connsiteY3966" fmla="*/ 1034415 h 1763485"/>
                <a:gd name="connsiteX3967" fmla="*/ 343716 w 2819943"/>
                <a:gd name="connsiteY3967" fmla="*/ 1039314 h 1763485"/>
                <a:gd name="connsiteX3968" fmla="*/ 341267 w 2819943"/>
                <a:gd name="connsiteY3968" fmla="*/ 1045029 h 1763485"/>
                <a:gd name="connsiteX3969" fmla="*/ 333103 w 2819943"/>
                <a:gd name="connsiteY3969" fmla="*/ 1051560 h 1763485"/>
                <a:gd name="connsiteX3970" fmla="*/ 332287 w 2819943"/>
                <a:gd name="connsiteY3970" fmla="*/ 1054009 h 1763485"/>
                <a:gd name="connsiteX3971" fmla="*/ 331470 w 2819943"/>
                <a:gd name="connsiteY3971" fmla="*/ 1057275 h 1763485"/>
                <a:gd name="connsiteX3972" fmla="*/ 332287 w 2819943"/>
                <a:gd name="connsiteY3972" fmla="*/ 1061357 h 1763485"/>
                <a:gd name="connsiteX3973" fmla="*/ 333919 w 2819943"/>
                <a:gd name="connsiteY3973" fmla="*/ 1065439 h 1763485"/>
                <a:gd name="connsiteX3974" fmla="*/ 338001 w 2819943"/>
                <a:gd name="connsiteY3974" fmla="*/ 1072787 h 1763485"/>
                <a:gd name="connsiteX3975" fmla="*/ 340451 w 2819943"/>
                <a:gd name="connsiteY3975" fmla="*/ 1075236 h 1763485"/>
                <a:gd name="connsiteX3976" fmla="*/ 342083 w 2819943"/>
                <a:gd name="connsiteY3976" fmla="*/ 1079319 h 1763485"/>
                <a:gd name="connsiteX3977" fmla="*/ 342900 w 2819943"/>
                <a:gd name="connsiteY3977" fmla="*/ 1084217 h 1763485"/>
                <a:gd name="connsiteX3978" fmla="*/ 342083 w 2819943"/>
                <a:gd name="connsiteY3978" fmla="*/ 1085034 h 1763485"/>
                <a:gd name="connsiteX3979" fmla="*/ 338818 w 2819943"/>
                <a:gd name="connsiteY3979" fmla="*/ 1084217 h 1763485"/>
                <a:gd name="connsiteX3980" fmla="*/ 336369 w 2819943"/>
                <a:gd name="connsiteY3980" fmla="*/ 1085034 h 1763485"/>
                <a:gd name="connsiteX3981" fmla="*/ 333103 w 2819943"/>
                <a:gd name="connsiteY3981" fmla="*/ 1088299 h 1763485"/>
                <a:gd name="connsiteX3982" fmla="*/ 333103 w 2819943"/>
                <a:gd name="connsiteY3982" fmla="*/ 1089932 h 1763485"/>
                <a:gd name="connsiteX3983" fmla="*/ 331470 w 2819943"/>
                <a:gd name="connsiteY3983" fmla="*/ 1093198 h 1763485"/>
                <a:gd name="connsiteX3984" fmla="*/ 328204 w 2819943"/>
                <a:gd name="connsiteY3984" fmla="*/ 1093198 h 1763485"/>
                <a:gd name="connsiteX3985" fmla="*/ 320040 w 2819943"/>
                <a:gd name="connsiteY3985" fmla="*/ 1087483 h 1763485"/>
                <a:gd name="connsiteX3986" fmla="*/ 312692 w 2819943"/>
                <a:gd name="connsiteY3986" fmla="*/ 1085034 h 1763485"/>
                <a:gd name="connsiteX3987" fmla="*/ 311876 w 2819943"/>
                <a:gd name="connsiteY3987" fmla="*/ 1085034 h 1763485"/>
                <a:gd name="connsiteX3988" fmla="*/ 310243 w 2819943"/>
                <a:gd name="connsiteY3988" fmla="*/ 1083401 h 1763485"/>
                <a:gd name="connsiteX3989" fmla="*/ 309426 w 2819943"/>
                <a:gd name="connsiteY3989" fmla="*/ 1082584 h 1763485"/>
                <a:gd name="connsiteX3990" fmla="*/ 306161 w 2819943"/>
                <a:gd name="connsiteY3990" fmla="*/ 1082584 h 1763485"/>
                <a:gd name="connsiteX3991" fmla="*/ 304528 w 2819943"/>
                <a:gd name="connsiteY3991" fmla="*/ 1082584 h 1763485"/>
                <a:gd name="connsiteX3992" fmla="*/ 302895 w 2819943"/>
                <a:gd name="connsiteY3992" fmla="*/ 1081768 h 1763485"/>
                <a:gd name="connsiteX3993" fmla="*/ 294731 w 2819943"/>
                <a:gd name="connsiteY3993" fmla="*/ 1072787 h 1763485"/>
                <a:gd name="connsiteX3994" fmla="*/ 288199 w 2819943"/>
                <a:gd name="connsiteY3994" fmla="*/ 1069521 h 1763485"/>
                <a:gd name="connsiteX3995" fmla="*/ 286566 w 2819943"/>
                <a:gd name="connsiteY3995" fmla="*/ 1069521 h 1763485"/>
                <a:gd name="connsiteX3996" fmla="*/ 284117 w 2819943"/>
                <a:gd name="connsiteY3996" fmla="*/ 1070338 h 1763485"/>
                <a:gd name="connsiteX3997" fmla="*/ 282484 w 2819943"/>
                <a:gd name="connsiteY3997" fmla="*/ 1077686 h 1763485"/>
                <a:gd name="connsiteX3998" fmla="*/ 280035 w 2819943"/>
                <a:gd name="connsiteY3998" fmla="*/ 1079319 h 1763485"/>
                <a:gd name="connsiteX3999" fmla="*/ 278402 w 2819943"/>
                <a:gd name="connsiteY3999" fmla="*/ 1079319 h 1763485"/>
                <a:gd name="connsiteX4000" fmla="*/ 278402 w 2819943"/>
                <a:gd name="connsiteY4000" fmla="*/ 1082584 h 1763485"/>
                <a:gd name="connsiteX4001" fmla="*/ 279219 w 2819943"/>
                <a:gd name="connsiteY4001" fmla="*/ 1085034 h 1763485"/>
                <a:gd name="connsiteX4002" fmla="*/ 280035 w 2819943"/>
                <a:gd name="connsiteY4002" fmla="*/ 1086667 h 1763485"/>
                <a:gd name="connsiteX4003" fmla="*/ 282484 w 2819943"/>
                <a:gd name="connsiteY4003" fmla="*/ 1089116 h 1763485"/>
                <a:gd name="connsiteX4004" fmla="*/ 286566 w 2819943"/>
                <a:gd name="connsiteY4004" fmla="*/ 1096464 h 1763485"/>
                <a:gd name="connsiteX4005" fmla="*/ 289015 w 2819943"/>
                <a:gd name="connsiteY4005" fmla="*/ 1099729 h 1763485"/>
                <a:gd name="connsiteX4006" fmla="*/ 290648 w 2819943"/>
                <a:gd name="connsiteY4006" fmla="*/ 1100546 h 1763485"/>
                <a:gd name="connsiteX4007" fmla="*/ 293098 w 2819943"/>
                <a:gd name="connsiteY4007" fmla="*/ 1100546 h 1763485"/>
                <a:gd name="connsiteX4008" fmla="*/ 297996 w 2819943"/>
                <a:gd name="connsiteY4008" fmla="*/ 1099729 h 1763485"/>
                <a:gd name="connsiteX4009" fmla="*/ 299629 w 2819943"/>
                <a:gd name="connsiteY4009" fmla="*/ 1100546 h 1763485"/>
                <a:gd name="connsiteX4010" fmla="*/ 301262 w 2819943"/>
                <a:gd name="connsiteY4010" fmla="*/ 1102179 h 1763485"/>
                <a:gd name="connsiteX4011" fmla="*/ 301262 w 2819943"/>
                <a:gd name="connsiteY4011" fmla="*/ 1106261 h 1763485"/>
                <a:gd name="connsiteX4012" fmla="*/ 302895 w 2819943"/>
                <a:gd name="connsiteY4012" fmla="*/ 1110343 h 1763485"/>
                <a:gd name="connsiteX4013" fmla="*/ 302895 w 2819943"/>
                <a:gd name="connsiteY4013" fmla="*/ 1112792 h 1763485"/>
                <a:gd name="connsiteX4014" fmla="*/ 301262 w 2819943"/>
                <a:gd name="connsiteY4014" fmla="*/ 1116058 h 1763485"/>
                <a:gd name="connsiteX4015" fmla="*/ 295547 w 2819943"/>
                <a:gd name="connsiteY4015" fmla="*/ 1118507 h 1763485"/>
                <a:gd name="connsiteX4016" fmla="*/ 292281 w 2819943"/>
                <a:gd name="connsiteY4016" fmla="*/ 1121773 h 1763485"/>
                <a:gd name="connsiteX4017" fmla="*/ 291465 w 2819943"/>
                <a:gd name="connsiteY4017" fmla="*/ 1121773 h 1763485"/>
                <a:gd name="connsiteX4018" fmla="*/ 284933 w 2819943"/>
                <a:gd name="connsiteY4018" fmla="*/ 1118507 h 1763485"/>
                <a:gd name="connsiteX4019" fmla="*/ 280851 w 2819943"/>
                <a:gd name="connsiteY4019" fmla="*/ 1116874 h 1763485"/>
                <a:gd name="connsiteX4020" fmla="*/ 275137 w 2819943"/>
                <a:gd name="connsiteY4020" fmla="*/ 1114425 h 1763485"/>
                <a:gd name="connsiteX4021" fmla="*/ 274320 w 2819943"/>
                <a:gd name="connsiteY4021" fmla="*/ 1113609 h 1763485"/>
                <a:gd name="connsiteX4022" fmla="*/ 271871 w 2819943"/>
                <a:gd name="connsiteY4022" fmla="*/ 1107894 h 1763485"/>
                <a:gd name="connsiteX4023" fmla="*/ 266156 w 2819943"/>
                <a:gd name="connsiteY4023" fmla="*/ 1102179 h 1763485"/>
                <a:gd name="connsiteX4024" fmla="*/ 263706 w 2819943"/>
                <a:gd name="connsiteY4024" fmla="*/ 1100546 h 1763485"/>
                <a:gd name="connsiteX4025" fmla="*/ 260440 w 2819943"/>
                <a:gd name="connsiteY4025" fmla="*/ 1101362 h 1763485"/>
                <a:gd name="connsiteX4026" fmla="*/ 257991 w 2819943"/>
                <a:gd name="connsiteY4026" fmla="*/ 1100546 h 1763485"/>
                <a:gd name="connsiteX4027" fmla="*/ 253909 w 2819943"/>
                <a:gd name="connsiteY4027" fmla="*/ 1097280 h 1763485"/>
                <a:gd name="connsiteX4028" fmla="*/ 251460 w 2819943"/>
                <a:gd name="connsiteY4028" fmla="*/ 1092381 h 1763485"/>
                <a:gd name="connsiteX4029" fmla="*/ 251460 w 2819943"/>
                <a:gd name="connsiteY4029" fmla="*/ 1086667 h 1763485"/>
                <a:gd name="connsiteX4030" fmla="*/ 252276 w 2819943"/>
                <a:gd name="connsiteY4030" fmla="*/ 1085034 h 1763485"/>
                <a:gd name="connsiteX4031" fmla="*/ 253093 w 2819943"/>
                <a:gd name="connsiteY4031" fmla="*/ 1084217 h 1763485"/>
                <a:gd name="connsiteX4032" fmla="*/ 251460 w 2819943"/>
                <a:gd name="connsiteY4032" fmla="*/ 1082584 h 1763485"/>
                <a:gd name="connsiteX4033" fmla="*/ 251460 w 2819943"/>
                <a:gd name="connsiteY4033" fmla="*/ 1078502 h 1763485"/>
                <a:gd name="connsiteX4034" fmla="*/ 251460 w 2819943"/>
                <a:gd name="connsiteY4034" fmla="*/ 1076053 h 1763485"/>
                <a:gd name="connsiteX4035" fmla="*/ 249011 w 2819943"/>
                <a:gd name="connsiteY4035" fmla="*/ 1068705 h 1763485"/>
                <a:gd name="connsiteX4036" fmla="*/ 246562 w 2819943"/>
                <a:gd name="connsiteY4036" fmla="*/ 1064623 h 1763485"/>
                <a:gd name="connsiteX4037" fmla="*/ 244112 w 2819943"/>
                <a:gd name="connsiteY4037" fmla="*/ 1059724 h 1763485"/>
                <a:gd name="connsiteX4038" fmla="*/ 246562 w 2819943"/>
                <a:gd name="connsiteY4038" fmla="*/ 1057275 h 1763485"/>
                <a:gd name="connsiteX4039" fmla="*/ 247378 w 2819943"/>
                <a:gd name="connsiteY4039" fmla="*/ 1054826 h 1763485"/>
                <a:gd name="connsiteX4040" fmla="*/ 249011 w 2819943"/>
                <a:gd name="connsiteY4040" fmla="*/ 1048294 h 1763485"/>
                <a:gd name="connsiteX4041" fmla="*/ 249011 w 2819943"/>
                <a:gd name="connsiteY4041" fmla="*/ 1045845 h 1763485"/>
                <a:gd name="connsiteX4042" fmla="*/ 249827 w 2819943"/>
                <a:gd name="connsiteY4042" fmla="*/ 1043396 h 1763485"/>
                <a:gd name="connsiteX4043" fmla="*/ 249827 w 2819943"/>
                <a:gd name="connsiteY4043" fmla="*/ 1041763 h 1763485"/>
                <a:gd name="connsiteX4044" fmla="*/ 249827 w 2819943"/>
                <a:gd name="connsiteY4044" fmla="*/ 1040130 h 1763485"/>
                <a:gd name="connsiteX4045" fmla="*/ 248194 w 2819943"/>
                <a:gd name="connsiteY4045" fmla="*/ 1036864 h 1763485"/>
                <a:gd name="connsiteX4046" fmla="*/ 243296 w 2819943"/>
                <a:gd name="connsiteY4046" fmla="*/ 1029516 h 1763485"/>
                <a:gd name="connsiteX4047" fmla="*/ 238397 w 2819943"/>
                <a:gd name="connsiteY4047" fmla="*/ 1025434 h 1763485"/>
                <a:gd name="connsiteX4048" fmla="*/ 229416 w 2819943"/>
                <a:gd name="connsiteY4048" fmla="*/ 1021352 h 1763485"/>
                <a:gd name="connsiteX4049" fmla="*/ 226967 w 2819943"/>
                <a:gd name="connsiteY4049" fmla="*/ 1021352 h 1763485"/>
                <a:gd name="connsiteX4050" fmla="*/ 226151 w 2819943"/>
                <a:gd name="connsiteY4050" fmla="*/ 1020536 h 1763485"/>
                <a:gd name="connsiteX4051" fmla="*/ 227783 w 2819943"/>
                <a:gd name="connsiteY4051" fmla="*/ 1019719 h 1763485"/>
                <a:gd name="connsiteX4052" fmla="*/ 229416 w 2819943"/>
                <a:gd name="connsiteY4052" fmla="*/ 1018086 h 1763485"/>
                <a:gd name="connsiteX4053" fmla="*/ 230233 w 2819943"/>
                <a:gd name="connsiteY4053" fmla="*/ 1015637 h 1763485"/>
                <a:gd name="connsiteX4054" fmla="*/ 227783 w 2819943"/>
                <a:gd name="connsiteY4054" fmla="*/ 1014821 h 1763485"/>
                <a:gd name="connsiteX4055" fmla="*/ 226151 w 2819943"/>
                <a:gd name="connsiteY4055" fmla="*/ 1014004 h 1763485"/>
                <a:gd name="connsiteX4056" fmla="*/ 222885 w 2819943"/>
                <a:gd name="connsiteY4056" fmla="*/ 1012371 h 1763485"/>
                <a:gd name="connsiteX4057" fmla="*/ 222069 w 2819943"/>
                <a:gd name="connsiteY4057" fmla="*/ 1010739 h 1763485"/>
                <a:gd name="connsiteX4058" fmla="*/ 222885 w 2819943"/>
                <a:gd name="connsiteY4058" fmla="*/ 1009106 h 1763485"/>
                <a:gd name="connsiteX4059" fmla="*/ 222069 w 2819943"/>
                <a:gd name="connsiteY4059" fmla="*/ 1005840 h 1763485"/>
                <a:gd name="connsiteX4060" fmla="*/ 217987 w 2819943"/>
                <a:gd name="connsiteY4060" fmla="*/ 1005024 h 1763485"/>
                <a:gd name="connsiteX4061" fmla="*/ 217170 w 2819943"/>
                <a:gd name="connsiteY4061" fmla="*/ 1004207 h 1763485"/>
                <a:gd name="connsiteX4062" fmla="*/ 217170 w 2819943"/>
                <a:gd name="connsiteY4062" fmla="*/ 1003391 h 1763485"/>
                <a:gd name="connsiteX4063" fmla="*/ 214721 w 2819943"/>
                <a:gd name="connsiteY4063" fmla="*/ 1000125 h 1763485"/>
                <a:gd name="connsiteX4064" fmla="*/ 210638 w 2819943"/>
                <a:gd name="connsiteY4064" fmla="*/ 996859 h 1763485"/>
                <a:gd name="connsiteX4065" fmla="*/ 211455 w 2819943"/>
                <a:gd name="connsiteY4065" fmla="*/ 992777 h 1763485"/>
                <a:gd name="connsiteX4066" fmla="*/ 209006 w 2819943"/>
                <a:gd name="connsiteY4066" fmla="*/ 990328 h 1763485"/>
                <a:gd name="connsiteX4067" fmla="*/ 206556 w 2819943"/>
                <a:gd name="connsiteY4067" fmla="*/ 988695 h 1763485"/>
                <a:gd name="connsiteX4068" fmla="*/ 203290 w 2819943"/>
                <a:gd name="connsiteY4068" fmla="*/ 987879 h 1763485"/>
                <a:gd name="connsiteX4069" fmla="*/ 201658 w 2819943"/>
                <a:gd name="connsiteY4069" fmla="*/ 986246 h 1763485"/>
                <a:gd name="connsiteX4070" fmla="*/ 209822 w 2819943"/>
                <a:gd name="connsiteY4070" fmla="*/ 986246 h 1763485"/>
                <a:gd name="connsiteX4071" fmla="*/ 218803 w 2819943"/>
                <a:gd name="connsiteY4071" fmla="*/ 988695 h 1763485"/>
                <a:gd name="connsiteX4072" fmla="*/ 217987 w 2819943"/>
                <a:gd name="connsiteY4072" fmla="*/ 989511 h 1763485"/>
                <a:gd name="connsiteX4073" fmla="*/ 217170 w 2819943"/>
                <a:gd name="connsiteY4073" fmla="*/ 991144 h 1763485"/>
                <a:gd name="connsiteX4074" fmla="*/ 219619 w 2819943"/>
                <a:gd name="connsiteY4074" fmla="*/ 996043 h 1763485"/>
                <a:gd name="connsiteX4075" fmla="*/ 222069 w 2819943"/>
                <a:gd name="connsiteY4075" fmla="*/ 998492 h 1763485"/>
                <a:gd name="connsiteX4076" fmla="*/ 227783 w 2819943"/>
                <a:gd name="connsiteY4076" fmla="*/ 1001758 h 1763485"/>
                <a:gd name="connsiteX4077" fmla="*/ 228600 w 2819943"/>
                <a:gd name="connsiteY4077" fmla="*/ 1001758 h 1763485"/>
                <a:gd name="connsiteX4078" fmla="*/ 229416 w 2819943"/>
                <a:gd name="connsiteY4078" fmla="*/ 1000941 h 1763485"/>
                <a:gd name="connsiteX4079" fmla="*/ 231865 w 2819943"/>
                <a:gd name="connsiteY4079" fmla="*/ 1002574 h 1763485"/>
                <a:gd name="connsiteX4080" fmla="*/ 234315 w 2819943"/>
                <a:gd name="connsiteY4080" fmla="*/ 1004207 h 1763485"/>
                <a:gd name="connsiteX4081" fmla="*/ 238397 w 2819943"/>
                <a:gd name="connsiteY4081" fmla="*/ 1004207 h 1763485"/>
                <a:gd name="connsiteX4082" fmla="*/ 243296 w 2819943"/>
                <a:gd name="connsiteY4082" fmla="*/ 1006656 h 1763485"/>
                <a:gd name="connsiteX4083" fmla="*/ 243296 w 2819943"/>
                <a:gd name="connsiteY4083" fmla="*/ 1007473 h 1763485"/>
                <a:gd name="connsiteX4084" fmla="*/ 242479 w 2819943"/>
                <a:gd name="connsiteY4084" fmla="*/ 1008289 h 1763485"/>
                <a:gd name="connsiteX4085" fmla="*/ 244112 w 2819943"/>
                <a:gd name="connsiteY4085" fmla="*/ 1010739 h 1763485"/>
                <a:gd name="connsiteX4086" fmla="*/ 246562 w 2819943"/>
                <a:gd name="connsiteY4086" fmla="*/ 1010739 h 1763485"/>
                <a:gd name="connsiteX4087" fmla="*/ 249827 w 2819943"/>
                <a:gd name="connsiteY4087" fmla="*/ 1008289 h 1763485"/>
                <a:gd name="connsiteX4088" fmla="*/ 258808 w 2819943"/>
                <a:gd name="connsiteY4088" fmla="*/ 1015637 h 1763485"/>
                <a:gd name="connsiteX4089" fmla="*/ 261257 w 2819943"/>
                <a:gd name="connsiteY4089" fmla="*/ 1017270 h 1763485"/>
                <a:gd name="connsiteX4090" fmla="*/ 275137 w 2819943"/>
                <a:gd name="connsiteY4090" fmla="*/ 1021352 h 1763485"/>
                <a:gd name="connsiteX4091" fmla="*/ 281668 w 2819943"/>
                <a:gd name="connsiteY4091" fmla="*/ 1021352 h 1763485"/>
                <a:gd name="connsiteX4092" fmla="*/ 284933 w 2819943"/>
                <a:gd name="connsiteY4092" fmla="*/ 1022169 h 1763485"/>
                <a:gd name="connsiteX4093" fmla="*/ 289832 w 2819943"/>
                <a:gd name="connsiteY4093" fmla="*/ 1023801 h 1763485"/>
                <a:gd name="connsiteX4094" fmla="*/ 295547 w 2819943"/>
                <a:gd name="connsiteY4094" fmla="*/ 1027884 h 1763485"/>
                <a:gd name="connsiteX4095" fmla="*/ 300446 w 2819943"/>
                <a:gd name="connsiteY4095" fmla="*/ 1029516 h 1763485"/>
                <a:gd name="connsiteX4096" fmla="*/ 308610 w 2819943"/>
                <a:gd name="connsiteY4096" fmla="*/ 1031149 h 1763485"/>
                <a:gd name="connsiteX4097" fmla="*/ 312692 w 2819943"/>
                <a:gd name="connsiteY4097" fmla="*/ 1031149 h 1763485"/>
                <a:gd name="connsiteX4098" fmla="*/ 323306 w 2819943"/>
                <a:gd name="connsiteY4098" fmla="*/ 1028700 h 1763485"/>
                <a:gd name="connsiteX4099" fmla="*/ 336369 w 2819943"/>
                <a:gd name="connsiteY4099" fmla="*/ 1022169 h 1763485"/>
                <a:gd name="connsiteX4100" fmla="*/ 342900 w 2819943"/>
                <a:gd name="connsiteY4100" fmla="*/ 1016454 h 1763485"/>
                <a:gd name="connsiteX4101" fmla="*/ 354330 w 2819943"/>
                <a:gd name="connsiteY4101" fmla="*/ 1000941 h 1763485"/>
                <a:gd name="connsiteX4102" fmla="*/ 355963 w 2819943"/>
                <a:gd name="connsiteY4102" fmla="*/ 996859 h 1763485"/>
                <a:gd name="connsiteX4103" fmla="*/ 357596 w 2819943"/>
                <a:gd name="connsiteY4103" fmla="*/ 987879 h 1763485"/>
                <a:gd name="connsiteX4104" fmla="*/ 357596 w 2819943"/>
                <a:gd name="connsiteY4104" fmla="*/ 983796 h 1763485"/>
                <a:gd name="connsiteX4105" fmla="*/ 355963 w 2819943"/>
                <a:gd name="connsiteY4105" fmla="*/ 983796 h 1763485"/>
                <a:gd name="connsiteX4106" fmla="*/ 353513 w 2819943"/>
                <a:gd name="connsiteY4106" fmla="*/ 981347 h 1763485"/>
                <a:gd name="connsiteX4107" fmla="*/ 353513 w 2819943"/>
                <a:gd name="connsiteY4107" fmla="*/ 976449 h 1763485"/>
                <a:gd name="connsiteX4108" fmla="*/ 352697 w 2819943"/>
                <a:gd name="connsiteY4108" fmla="*/ 973999 h 1763485"/>
                <a:gd name="connsiteX4109" fmla="*/ 351064 w 2819943"/>
                <a:gd name="connsiteY4109" fmla="*/ 962569 h 1763485"/>
                <a:gd name="connsiteX4110" fmla="*/ 347798 w 2819943"/>
                <a:gd name="connsiteY4110" fmla="*/ 960936 h 1763485"/>
                <a:gd name="connsiteX4111" fmla="*/ 346165 w 2819943"/>
                <a:gd name="connsiteY4111" fmla="*/ 959304 h 1763485"/>
                <a:gd name="connsiteX4112" fmla="*/ 343716 w 2819943"/>
                <a:gd name="connsiteY4112" fmla="*/ 958487 h 1763485"/>
                <a:gd name="connsiteX4113" fmla="*/ 341267 w 2819943"/>
                <a:gd name="connsiteY4113" fmla="*/ 956854 h 1763485"/>
                <a:gd name="connsiteX4114" fmla="*/ 338001 w 2819943"/>
                <a:gd name="connsiteY4114" fmla="*/ 951956 h 1763485"/>
                <a:gd name="connsiteX4115" fmla="*/ 335552 w 2819943"/>
                <a:gd name="connsiteY4115" fmla="*/ 948690 h 1763485"/>
                <a:gd name="connsiteX4116" fmla="*/ 333103 w 2819943"/>
                <a:gd name="connsiteY4116" fmla="*/ 944608 h 1763485"/>
                <a:gd name="connsiteX4117" fmla="*/ 331470 w 2819943"/>
                <a:gd name="connsiteY4117" fmla="*/ 942975 h 1763485"/>
                <a:gd name="connsiteX4118" fmla="*/ 330654 w 2819943"/>
                <a:gd name="connsiteY4118" fmla="*/ 942159 h 1763485"/>
                <a:gd name="connsiteX4119" fmla="*/ 331470 w 2819943"/>
                <a:gd name="connsiteY4119" fmla="*/ 944608 h 1763485"/>
                <a:gd name="connsiteX4120" fmla="*/ 332287 w 2819943"/>
                <a:gd name="connsiteY4120" fmla="*/ 947057 h 1763485"/>
                <a:gd name="connsiteX4121" fmla="*/ 328204 w 2819943"/>
                <a:gd name="connsiteY4121" fmla="*/ 946241 h 1763485"/>
                <a:gd name="connsiteX4122" fmla="*/ 315958 w 2819943"/>
                <a:gd name="connsiteY4122" fmla="*/ 934811 h 1763485"/>
                <a:gd name="connsiteX4123" fmla="*/ 313508 w 2819943"/>
                <a:gd name="connsiteY4123" fmla="*/ 933994 h 1763485"/>
                <a:gd name="connsiteX4124" fmla="*/ 312692 w 2819943"/>
                <a:gd name="connsiteY4124" fmla="*/ 934811 h 1763485"/>
                <a:gd name="connsiteX4125" fmla="*/ 308610 w 2819943"/>
                <a:gd name="connsiteY4125" fmla="*/ 933178 h 1763485"/>
                <a:gd name="connsiteX4126" fmla="*/ 307794 w 2819943"/>
                <a:gd name="connsiteY4126" fmla="*/ 930729 h 1763485"/>
                <a:gd name="connsiteX4127" fmla="*/ 297180 w 2819943"/>
                <a:gd name="connsiteY4127" fmla="*/ 918482 h 1763485"/>
                <a:gd name="connsiteX4128" fmla="*/ 278402 w 2819943"/>
                <a:gd name="connsiteY4128" fmla="*/ 904603 h 1763485"/>
                <a:gd name="connsiteX4129" fmla="*/ 266156 w 2819943"/>
                <a:gd name="connsiteY4129" fmla="*/ 895622 h 1763485"/>
                <a:gd name="connsiteX4130" fmla="*/ 256358 w 2819943"/>
                <a:gd name="connsiteY4130" fmla="*/ 891540 h 1763485"/>
                <a:gd name="connsiteX4131" fmla="*/ 255542 w 2819943"/>
                <a:gd name="connsiteY4131" fmla="*/ 892356 h 1763485"/>
                <a:gd name="connsiteX4132" fmla="*/ 254726 w 2819943"/>
                <a:gd name="connsiteY4132" fmla="*/ 893989 h 1763485"/>
                <a:gd name="connsiteX4133" fmla="*/ 252276 w 2819943"/>
                <a:gd name="connsiteY4133" fmla="*/ 894806 h 1763485"/>
                <a:gd name="connsiteX4134" fmla="*/ 249827 w 2819943"/>
                <a:gd name="connsiteY4134" fmla="*/ 894806 h 1763485"/>
                <a:gd name="connsiteX4135" fmla="*/ 241663 w 2819943"/>
                <a:gd name="connsiteY4135" fmla="*/ 891540 h 1763485"/>
                <a:gd name="connsiteX4136" fmla="*/ 239213 w 2819943"/>
                <a:gd name="connsiteY4136" fmla="*/ 890724 h 1763485"/>
                <a:gd name="connsiteX4137" fmla="*/ 230233 w 2819943"/>
                <a:gd name="connsiteY4137" fmla="*/ 890724 h 1763485"/>
                <a:gd name="connsiteX4138" fmla="*/ 229416 w 2819943"/>
                <a:gd name="connsiteY4138" fmla="*/ 891540 h 1763485"/>
                <a:gd name="connsiteX4139" fmla="*/ 226151 w 2819943"/>
                <a:gd name="connsiteY4139" fmla="*/ 898888 h 1763485"/>
                <a:gd name="connsiteX4140" fmla="*/ 224518 w 2819943"/>
                <a:gd name="connsiteY4140" fmla="*/ 900521 h 1763485"/>
                <a:gd name="connsiteX4141" fmla="*/ 221252 w 2819943"/>
                <a:gd name="connsiteY4141" fmla="*/ 902154 h 1763485"/>
                <a:gd name="connsiteX4142" fmla="*/ 222069 w 2819943"/>
                <a:gd name="connsiteY4142" fmla="*/ 899704 h 1763485"/>
                <a:gd name="connsiteX4143" fmla="*/ 224518 w 2819943"/>
                <a:gd name="connsiteY4143" fmla="*/ 898071 h 1763485"/>
                <a:gd name="connsiteX4144" fmla="*/ 226151 w 2819943"/>
                <a:gd name="connsiteY4144" fmla="*/ 892356 h 1763485"/>
                <a:gd name="connsiteX4145" fmla="*/ 226151 w 2819943"/>
                <a:gd name="connsiteY4145" fmla="*/ 889907 h 1763485"/>
                <a:gd name="connsiteX4146" fmla="*/ 226967 w 2819943"/>
                <a:gd name="connsiteY4146" fmla="*/ 886641 h 1763485"/>
                <a:gd name="connsiteX4147" fmla="*/ 226967 w 2819943"/>
                <a:gd name="connsiteY4147" fmla="*/ 884192 h 1763485"/>
                <a:gd name="connsiteX4148" fmla="*/ 226151 w 2819943"/>
                <a:gd name="connsiteY4148" fmla="*/ 883376 h 1763485"/>
                <a:gd name="connsiteX4149" fmla="*/ 223701 w 2819943"/>
                <a:gd name="connsiteY4149" fmla="*/ 884192 h 1763485"/>
                <a:gd name="connsiteX4150" fmla="*/ 218803 w 2819943"/>
                <a:gd name="connsiteY4150" fmla="*/ 886641 h 1763485"/>
                <a:gd name="connsiteX4151" fmla="*/ 217987 w 2819943"/>
                <a:gd name="connsiteY4151" fmla="*/ 885825 h 1763485"/>
                <a:gd name="connsiteX4152" fmla="*/ 219619 w 2819943"/>
                <a:gd name="connsiteY4152" fmla="*/ 882559 h 1763485"/>
                <a:gd name="connsiteX4153" fmla="*/ 219619 w 2819943"/>
                <a:gd name="connsiteY4153" fmla="*/ 881743 h 1763485"/>
                <a:gd name="connsiteX4154" fmla="*/ 217987 w 2819943"/>
                <a:gd name="connsiteY4154" fmla="*/ 882559 h 1763485"/>
                <a:gd name="connsiteX4155" fmla="*/ 213904 w 2819943"/>
                <a:gd name="connsiteY4155" fmla="*/ 880926 h 1763485"/>
                <a:gd name="connsiteX4156" fmla="*/ 209822 w 2819943"/>
                <a:gd name="connsiteY4156" fmla="*/ 881743 h 1763485"/>
                <a:gd name="connsiteX4157" fmla="*/ 209006 w 2819943"/>
                <a:gd name="connsiteY4157" fmla="*/ 878477 h 1763485"/>
                <a:gd name="connsiteX4158" fmla="*/ 206556 w 2819943"/>
                <a:gd name="connsiteY4158" fmla="*/ 876844 h 1763485"/>
                <a:gd name="connsiteX4159" fmla="*/ 205740 w 2819943"/>
                <a:gd name="connsiteY4159" fmla="*/ 875211 h 1763485"/>
                <a:gd name="connsiteX4160" fmla="*/ 207373 w 2819943"/>
                <a:gd name="connsiteY4160" fmla="*/ 873579 h 1763485"/>
                <a:gd name="connsiteX4161" fmla="*/ 217170 w 2819943"/>
                <a:gd name="connsiteY4161" fmla="*/ 876844 h 1763485"/>
                <a:gd name="connsiteX4162" fmla="*/ 219619 w 2819943"/>
                <a:gd name="connsiteY4162" fmla="*/ 876844 h 1763485"/>
                <a:gd name="connsiteX4163" fmla="*/ 221252 w 2819943"/>
                <a:gd name="connsiteY4163" fmla="*/ 876028 h 1763485"/>
                <a:gd name="connsiteX4164" fmla="*/ 221252 w 2819943"/>
                <a:gd name="connsiteY4164" fmla="*/ 873579 h 1763485"/>
                <a:gd name="connsiteX4165" fmla="*/ 221252 w 2819943"/>
                <a:gd name="connsiteY4165" fmla="*/ 871129 h 1763485"/>
                <a:gd name="connsiteX4166" fmla="*/ 220436 w 2819943"/>
                <a:gd name="connsiteY4166" fmla="*/ 869496 h 1763485"/>
                <a:gd name="connsiteX4167" fmla="*/ 213904 w 2819943"/>
                <a:gd name="connsiteY4167" fmla="*/ 867047 h 1763485"/>
                <a:gd name="connsiteX4168" fmla="*/ 210638 w 2819943"/>
                <a:gd name="connsiteY4168" fmla="*/ 863781 h 1763485"/>
                <a:gd name="connsiteX4169" fmla="*/ 204107 w 2819943"/>
                <a:gd name="connsiteY4169" fmla="*/ 859699 h 1763485"/>
                <a:gd name="connsiteX4170" fmla="*/ 204107 w 2819943"/>
                <a:gd name="connsiteY4170" fmla="*/ 861332 h 1763485"/>
                <a:gd name="connsiteX4171" fmla="*/ 204923 w 2819943"/>
                <a:gd name="connsiteY4171" fmla="*/ 865414 h 1763485"/>
                <a:gd name="connsiteX4172" fmla="*/ 204107 w 2819943"/>
                <a:gd name="connsiteY4172" fmla="*/ 866231 h 1763485"/>
                <a:gd name="connsiteX4173" fmla="*/ 202474 w 2819943"/>
                <a:gd name="connsiteY4173" fmla="*/ 865414 h 1763485"/>
                <a:gd name="connsiteX4174" fmla="*/ 200841 w 2819943"/>
                <a:gd name="connsiteY4174" fmla="*/ 866231 h 1763485"/>
                <a:gd name="connsiteX4175" fmla="*/ 199208 w 2819943"/>
                <a:gd name="connsiteY4175" fmla="*/ 871129 h 1763485"/>
                <a:gd name="connsiteX4176" fmla="*/ 197576 w 2819943"/>
                <a:gd name="connsiteY4176" fmla="*/ 871946 h 1763485"/>
                <a:gd name="connsiteX4177" fmla="*/ 195943 w 2819943"/>
                <a:gd name="connsiteY4177" fmla="*/ 871946 h 1763485"/>
                <a:gd name="connsiteX4178" fmla="*/ 189412 w 2819943"/>
                <a:gd name="connsiteY4178" fmla="*/ 867864 h 1763485"/>
                <a:gd name="connsiteX4179" fmla="*/ 186146 w 2819943"/>
                <a:gd name="connsiteY4179" fmla="*/ 867047 h 1763485"/>
                <a:gd name="connsiteX4180" fmla="*/ 186962 w 2819943"/>
                <a:gd name="connsiteY4180" fmla="*/ 873579 h 1763485"/>
                <a:gd name="connsiteX4181" fmla="*/ 186962 w 2819943"/>
                <a:gd name="connsiteY4181" fmla="*/ 876028 h 1763485"/>
                <a:gd name="connsiteX4182" fmla="*/ 186146 w 2819943"/>
                <a:gd name="connsiteY4182" fmla="*/ 878477 h 1763485"/>
                <a:gd name="connsiteX4183" fmla="*/ 185329 w 2819943"/>
                <a:gd name="connsiteY4183" fmla="*/ 879294 h 1763485"/>
                <a:gd name="connsiteX4184" fmla="*/ 184513 w 2819943"/>
                <a:gd name="connsiteY4184" fmla="*/ 880110 h 1763485"/>
                <a:gd name="connsiteX4185" fmla="*/ 181247 w 2819943"/>
                <a:gd name="connsiteY4185" fmla="*/ 880110 h 1763485"/>
                <a:gd name="connsiteX4186" fmla="*/ 177165 w 2819943"/>
                <a:gd name="connsiteY4186" fmla="*/ 877661 h 1763485"/>
                <a:gd name="connsiteX4187" fmla="*/ 174715 w 2819943"/>
                <a:gd name="connsiteY4187" fmla="*/ 875211 h 1763485"/>
                <a:gd name="connsiteX4188" fmla="*/ 173899 w 2819943"/>
                <a:gd name="connsiteY4188" fmla="*/ 875211 h 1763485"/>
                <a:gd name="connsiteX4189" fmla="*/ 173899 w 2819943"/>
                <a:gd name="connsiteY4189" fmla="*/ 875211 h 1763485"/>
                <a:gd name="connsiteX4190" fmla="*/ 174715 w 2819943"/>
                <a:gd name="connsiteY4190" fmla="*/ 877661 h 1763485"/>
                <a:gd name="connsiteX4191" fmla="*/ 174715 w 2819943"/>
                <a:gd name="connsiteY4191" fmla="*/ 879294 h 1763485"/>
                <a:gd name="connsiteX4192" fmla="*/ 174715 w 2819943"/>
                <a:gd name="connsiteY4192" fmla="*/ 880926 h 1763485"/>
                <a:gd name="connsiteX4193" fmla="*/ 173899 w 2819943"/>
                <a:gd name="connsiteY4193" fmla="*/ 882559 h 1763485"/>
                <a:gd name="connsiteX4194" fmla="*/ 173083 w 2819943"/>
                <a:gd name="connsiteY4194" fmla="*/ 884192 h 1763485"/>
                <a:gd name="connsiteX4195" fmla="*/ 171450 w 2819943"/>
                <a:gd name="connsiteY4195" fmla="*/ 885825 h 1763485"/>
                <a:gd name="connsiteX4196" fmla="*/ 169001 w 2819943"/>
                <a:gd name="connsiteY4196" fmla="*/ 887458 h 1763485"/>
                <a:gd name="connsiteX4197" fmla="*/ 161653 w 2819943"/>
                <a:gd name="connsiteY4197" fmla="*/ 890724 h 1763485"/>
                <a:gd name="connsiteX4198" fmla="*/ 160837 w 2819943"/>
                <a:gd name="connsiteY4198" fmla="*/ 892356 h 1763485"/>
                <a:gd name="connsiteX4199" fmla="*/ 158387 w 2819943"/>
                <a:gd name="connsiteY4199" fmla="*/ 900521 h 1763485"/>
                <a:gd name="connsiteX4200" fmla="*/ 157571 w 2819943"/>
                <a:gd name="connsiteY4200" fmla="*/ 901337 h 1763485"/>
                <a:gd name="connsiteX4201" fmla="*/ 156754 w 2819943"/>
                <a:gd name="connsiteY4201" fmla="*/ 902154 h 1763485"/>
                <a:gd name="connsiteX4202" fmla="*/ 154305 w 2819943"/>
                <a:gd name="connsiteY4202" fmla="*/ 903786 h 1763485"/>
                <a:gd name="connsiteX4203" fmla="*/ 153488 w 2819943"/>
                <a:gd name="connsiteY4203" fmla="*/ 904603 h 1763485"/>
                <a:gd name="connsiteX4204" fmla="*/ 150223 w 2819943"/>
                <a:gd name="connsiteY4204" fmla="*/ 907052 h 1763485"/>
                <a:gd name="connsiteX4205" fmla="*/ 147773 w 2819943"/>
                <a:gd name="connsiteY4205" fmla="*/ 908685 h 1763485"/>
                <a:gd name="connsiteX4206" fmla="*/ 145324 w 2819943"/>
                <a:gd name="connsiteY4206" fmla="*/ 909501 h 1763485"/>
                <a:gd name="connsiteX4207" fmla="*/ 146140 w 2819943"/>
                <a:gd name="connsiteY4207" fmla="*/ 911134 h 1763485"/>
                <a:gd name="connsiteX4208" fmla="*/ 150223 w 2819943"/>
                <a:gd name="connsiteY4208" fmla="*/ 911134 h 1763485"/>
                <a:gd name="connsiteX4209" fmla="*/ 151039 w 2819943"/>
                <a:gd name="connsiteY4209" fmla="*/ 911951 h 1763485"/>
                <a:gd name="connsiteX4210" fmla="*/ 151856 w 2819943"/>
                <a:gd name="connsiteY4210" fmla="*/ 912767 h 1763485"/>
                <a:gd name="connsiteX4211" fmla="*/ 151856 w 2819943"/>
                <a:gd name="connsiteY4211" fmla="*/ 913584 h 1763485"/>
                <a:gd name="connsiteX4212" fmla="*/ 151039 w 2819943"/>
                <a:gd name="connsiteY4212" fmla="*/ 915216 h 1763485"/>
                <a:gd name="connsiteX4213" fmla="*/ 146140 w 2819943"/>
                <a:gd name="connsiteY4213" fmla="*/ 925830 h 1763485"/>
                <a:gd name="connsiteX4214" fmla="*/ 146140 w 2819943"/>
                <a:gd name="connsiteY4214" fmla="*/ 928279 h 1763485"/>
                <a:gd name="connsiteX4215" fmla="*/ 147773 w 2819943"/>
                <a:gd name="connsiteY4215" fmla="*/ 934811 h 1763485"/>
                <a:gd name="connsiteX4216" fmla="*/ 150223 w 2819943"/>
                <a:gd name="connsiteY4216" fmla="*/ 942159 h 1763485"/>
                <a:gd name="connsiteX4217" fmla="*/ 156754 w 2819943"/>
                <a:gd name="connsiteY4217" fmla="*/ 945424 h 1763485"/>
                <a:gd name="connsiteX4218" fmla="*/ 161653 w 2819943"/>
                <a:gd name="connsiteY4218" fmla="*/ 947874 h 1763485"/>
                <a:gd name="connsiteX4219" fmla="*/ 164919 w 2819943"/>
                <a:gd name="connsiteY4219" fmla="*/ 953589 h 1763485"/>
                <a:gd name="connsiteX4220" fmla="*/ 169817 w 2819943"/>
                <a:gd name="connsiteY4220" fmla="*/ 960936 h 1763485"/>
                <a:gd name="connsiteX4221" fmla="*/ 172266 w 2819943"/>
                <a:gd name="connsiteY4221" fmla="*/ 963386 h 1763485"/>
                <a:gd name="connsiteX4222" fmla="*/ 172266 w 2819943"/>
                <a:gd name="connsiteY4222" fmla="*/ 964202 h 1763485"/>
                <a:gd name="connsiteX4223" fmla="*/ 171450 w 2819943"/>
                <a:gd name="connsiteY4223" fmla="*/ 969101 h 1763485"/>
                <a:gd name="connsiteX4224" fmla="*/ 168184 w 2819943"/>
                <a:gd name="connsiteY4224" fmla="*/ 973999 h 1763485"/>
                <a:gd name="connsiteX4225" fmla="*/ 164919 w 2819943"/>
                <a:gd name="connsiteY4225" fmla="*/ 978081 h 1763485"/>
                <a:gd name="connsiteX4226" fmla="*/ 161653 w 2819943"/>
                <a:gd name="connsiteY4226" fmla="*/ 982980 h 1763485"/>
                <a:gd name="connsiteX4227" fmla="*/ 159204 w 2819943"/>
                <a:gd name="connsiteY4227" fmla="*/ 987062 h 1763485"/>
                <a:gd name="connsiteX4228" fmla="*/ 156754 w 2819943"/>
                <a:gd name="connsiteY4228" fmla="*/ 992777 h 1763485"/>
                <a:gd name="connsiteX4229" fmla="*/ 156754 w 2819943"/>
                <a:gd name="connsiteY4229" fmla="*/ 994410 h 1763485"/>
                <a:gd name="connsiteX4230" fmla="*/ 156754 w 2819943"/>
                <a:gd name="connsiteY4230" fmla="*/ 996043 h 1763485"/>
                <a:gd name="connsiteX4231" fmla="*/ 157571 w 2819943"/>
                <a:gd name="connsiteY4231" fmla="*/ 997676 h 1763485"/>
                <a:gd name="connsiteX4232" fmla="*/ 160837 w 2819943"/>
                <a:gd name="connsiteY4232" fmla="*/ 1004207 h 1763485"/>
                <a:gd name="connsiteX4233" fmla="*/ 162469 w 2819943"/>
                <a:gd name="connsiteY4233" fmla="*/ 1007473 h 1763485"/>
                <a:gd name="connsiteX4234" fmla="*/ 164102 w 2819943"/>
                <a:gd name="connsiteY4234" fmla="*/ 1010739 h 1763485"/>
                <a:gd name="connsiteX4235" fmla="*/ 165735 w 2819943"/>
                <a:gd name="connsiteY4235" fmla="*/ 1014821 h 1763485"/>
                <a:gd name="connsiteX4236" fmla="*/ 166551 w 2819943"/>
                <a:gd name="connsiteY4236" fmla="*/ 1018086 h 1763485"/>
                <a:gd name="connsiteX4237" fmla="*/ 168184 w 2819943"/>
                <a:gd name="connsiteY4237" fmla="*/ 1021352 h 1763485"/>
                <a:gd name="connsiteX4238" fmla="*/ 169001 w 2819943"/>
                <a:gd name="connsiteY4238" fmla="*/ 1022985 h 1763485"/>
                <a:gd name="connsiteX4239" fmla="*/ 170633 w 2819943"/>
                <a:gd name="connsiteY4239" fmla="*/ 1025434 h 1763485"/>
                <a:gd name="connsiteX4240" fmla="*/ 172266 w 2819943"/>
                <a:gd name="connsiteY4240" fmla="*/ 1028700 h 1763485"/>
                <a:gd name="connsiteX4241" fmla="*/ 173083 w 2819943"/>
                <a:gd name="connsiteY4241" fmla="*/ 1031149 h 1763485"/>
                <a:gd name="connsiteX4242" fmla="*/ 175532 w 2819943"/>
                <a:gd name="connsiteY4242" fmla="*/ 1040946 h 1763485"/>
                <a:gd name="connsiteX4243" fmla="*/ 175532 w 2819943"/>
                <a:gd name="connsiteY4243" fmla="*/ 1043396 h 1763485"/>
                <a:gd name="connsiteX4244" fmla="*/ 175532 w 2819943"/>
                <a:gd name="connsiteY4244" fmla="*/ 1045029 h 1763485"/>
                <a:gd name="connsiteX4245" fmla="*/ 174715 w 2819943"/>
                <a:gd name="connsiteY4245" fmla="*/ 1045845 h 1763485"/>
                <a:gd name="connsiteX4246" fmla="*/ 172266 w 2819943"/>
                <a:gd name="connsiteY4246" fmla="*/ 1045845 h 1763485"/>
                <a:gd name="connsiteX4247" fmla="*/ 169817 w 2819943"/>
                <a:gd name="connsiteY4247" fmla="*/ 1046661 h 1763485"/>
                <a:gd name="connsiteX4248" fmla="*/ 169817 w 2819943"/>
                <a:gd name="connsiteY4248" fmla="*/ 1046661 h 1763485"/>
                <a:gd name="connsiteX4249" fmla="*/ 171450 w 2819943"/>
                <a:gd name="connsiteY4249" fmla="*/ 1049111 h 1763485"/>
                <a:gd name="connsiteX4250" fmla="*/ 169817 w 2819943"/>
                <a:gd name="connsiteY4250" fmla="*/ 1053193 h 1763485"/>
                <a:gd name="connsiteX4251" fmla="*/ 169817 w 2819943"/>
                <a:gd name="connsiteY4251" fmla="*/ 1058908 h 1763485"/>
                <a:gd name="connsiteX4252" fmla="*/ 168184 w 2819943"/>
                <a:gd name="connsiteY4252" fmla="*/ 1061357 h 1763485"/>
                <a:gd name="connsiteX4253" fmla="*/ 168184 w 2819943"/>
                <a:gd name="connsiteY4253" fmla="*/ 1062174 h 1763485"/>
                <a:gd name="connsiteX4254" fmla="*/ 168184 w 2819943"/>
                <a:gd name="connsiteY4254" fmla="*/ 1062990 h 1763485"/>
                <a:gd name="connsiteX4255" fmla="*/ 168184 w 2819943"/>
                <a:gd name="connsiteY4255" fmla="*/ 1063806 h 1763485"/>
                <a:gd name="connsiteX4256" fmla="*/ 171450 w 2819943"/>
                <a:gd name="connsiteY4256" fmla="*/ 1064623 h 1763485"/>
                <a:gd name="connsiteX4257" fmla="*/ 171450 w 2819943"/>
                <a:gd name="connsiteY4257" fmla="*/ 1065439 h 1763485"/>
                <a:gd name="connsiteX4258" fmla="*/ 171450 w 2819943"/>
                <a:gd name="connsiteY4258" fmla="*/ 1067072 h 1763485"/>
                <a:gd name="connsiteX4259" fmla="*/ 171450 w 2819943"/>
                <a:gd name="connsiteY4259" fmla="*/ 1068705 h 1763485"/>
                <a:gd name="connsiteX4260" fmla="*/ 169817 w 2819943"/>
                <a:gd name="connsiteY4260" fmla="*/ 1069521 h 1763485"/>
                <a:gd name="connsiteX4261" fmla="*/ 168184 w 2819943"/>
                <a:gd name="connsiteY4261" fmla="*/ 1071154 h 1763485"/>
                <a:gd name="connsiteX4262" fmla="*/ 168184 w 2819943"/>
                <a:gd name="connsiteY4262" fmla="*/ 1072787 h 1763485"/>
                <a:gd name="connsiteX4263" fmla="*/ 168184 w 2819943"/>
                <a:gd name="connsiteY4263" fmla="*/ 1074420 h 1763485"/>
                <a:gd name="connsiteX4264" fmla="*/ 169001 w 2819943"/>
                <a:gd name="connsiteY4264" fmla="*/ 1076869 h 1763485"/>
                <a:gd name="connsiteX4265" fmla="*/ 169817 w 2819943"/>
                <a:gd name="connsiteY4265" fmla="*/ 1079319 h 1763485"/>
                <a:gd name="connsiteX4266" fmla="*/ 171450 w 2819943"/>
                <a:gd name="connsiteY4266" fmla="*/ 1080951 h 1763485"/>
                <a:gd name="connsiteX4267" fmla="*/ 176348 w 2819943"/>
                <a:gd name="connsiteY4267" fmla="*/ 1082584 h 1763485"/>
                <a:gd name="connsiteX4268" fmla="*/ 177165 w 2819943"/>
                <a:gd name="connsiteY4268" fmla="*/ 1084217 h 1763485"/>
                <a:gd name="connsiteX4269" fmla="*/ 177165 w 2819943"/>
                <a:gd name="connsiteY4269" fmla="*/ 1085850 h 1763485"/>
                <a:gd name="connsiteX4270" fmla="*/ 177165 w 2819943"/>
                <a:gd name="connsiteY4270" fmla="*/ 1087483 h 1763485"/>
                <a:gd name="connsiteX4271" fmla="*/ 174715 w 2819943"/>
                <a:gd name="connsiteY4271" fmla="*/ 1090749 h 1763485"/>
                <a:gd name="connsiteX4272" fmla="*/ 174715 w 2819943"/>
                <a:gd name="connsiteY4272" fmla="*/ 1092381 h 1763485"/>
                <a:gd name="connsiteX4273" fmla="*/ 175532 w 2819943"/>
                <a:gd name="connsiteY4273" fmla="*/ 1095647 h 1763485"/>
                <a:gd name="connsiteX4274" fmla="*/ 176348 w 2819943"/>
                <a:gd name="connsiteY4274" fmla="*/ 1098913 h 1763485"/>
                <a:gd name="connsiteX4275" fmla="*/ 181247 w 2819943"/>
                <a:gd name="connsiteY4275" fmla="*/ 1102179 h 1763485"/>
                <a:gd name="connsiteX4276" fmla="*/ 182880 w 2819943"/>
                <a:gd name="connsiteY4276" fmla="*/ 1103811 h 1763485"/>
                <a:gd name="connsiteX4277" fmla="*/ 183696 w 2819943"/>
                <a:gd name="connsiteY4277" fmla="*/ 1105444 h 1763485"/>
                <a:gd name="connsiteX4278" fmla="*/ 183696 w 2819943"/>
                <a:gd name="connsiteY4278" fmla="*/ 1107894 h 1763485"/>
                <a:gd name="connsiteX4279" fmla="*/ 183696 w 2819943"/>
                <a:gd name="connsiteY4279" fmla="*/ 1110343 h 1763485"/>
                <a:gd name="connsiteX4280" fmla="*/ 183696 w 2819943"/>
                <a:gd name="connsiteY4280" fmla="*/ 1112792 h 1763485"/>
                <a:gd name="connsiteX4281" fmla="*/ 182063 w 2819943"/>
                <a:gd name="connsiteY4281" fmla="*/ 1115242 h 1763485"/>
                <a:gd name="connsiteX4282" fmla="*/ 178798 w 2819943"/>
                <a:gd name="connsiteY4282" fmla="*/ 1120956 h 1763485"/>
                <a:gd name="connsiteX4283" fmla="*/ 175532 w 2819943"/>
                <a:gd name="connsiteY4283" fmla="*/ 1123406 h 1763485"/>
                <a:gd name="connsiteX4284" fmla="*/ 175532 w 2819943"/>
                <a:gd name="connsiteY4284" fmla="*/ 1124222 h 1763485"/>
                <a:gd name="connsiteX4285" fmla="*/ 176348 w 2819943"/>
                <a:gd name="connsiteY4285" fmla="*/ 1125855 h 1763485"/>
                <a:gd name="connsiteX4286" fmla="*/ 182063 w 2819943"/>
                <a:gd name="connsiteY4286" fmla="*/ 1132386 h 1763485"/>
                <a:gd name="connsiteX4287" fmla="*/ 186146 w 2819943"/>
                <a:gd name="connsiteY4287" fmla="*/ 1135652 h 1763485"/>
                <a:gd name="connsiteX4288" fmla="*/ 191044 w 2819943"/>
                <a:gd name="connsiteY4288" fmla="*/ 1139734 h 1763485"/>
                <a:gd name="connsiteX4289" fmla="*/ 194310 w 2819943"/>
                <a:gd name="connsiteY4289" fmla="*/ 1143000 h 1763485"/>
                <a:gd name="connsiteX4290" fmla="*/ 195126 w 2819943"/>
                <a:gd name="connsiteY4290" fmla="*/ 1145449 h 1763485"/>
                <a:gd name="connsiteX4291" fmla="*/ 196759 w 2819943"/>
                <a:gd name="connsiteY4291" fmla="*/ 1147899 h 1763485"/>
                <a:gd name="connsiteX4292" fmla="*/ 198392 w 2819943"/>
                <a:gd name="connsiteY4292" fmla="*/ 1150348 h 1763485"/>
                <a:gd name="connsiteX4293" fmla="*/ 199208 w 2819943"/>
                <a:gd name="connsiteY4293" fmla="*/ 1151981 h 1763485"/>
                <a:gd name="connsiteX4294" fmla="*/ 200025 w 2819943"/>
                <a:gd name="connsiteY4294" fmla="*/ 1153614 h 1763485"/>
                <a:gd name="connsiteX4295" fmla="*/ 200025 w 2819943"/>
                <a:gd name="connsiteY4295" fmla="*/ 1155246 h 1763485"/>
                <a:gd name="connsiteX4296" fmla="*/ 198392 w 2819943"/>
                <a:gd name="connsiteY4296" fmla="*/ 1159329 h 1763485"/>
                <a:gd name="connsiteX4297" fmla="*/ 197576 w 2819943"/>
                <a:gd name="connsiteY4297" fmla="*/ 1162594 h 1763485"/>
                <a:gd name="connsiteX4298" fmla="*/ 195943 w 2819943"/>
                <a:gd name="connsiteY4298" fmla="*/ 1166676 h 1763485"/>
                <a:gd name="connsiteX4299" fmla="*/ 194310 w 2819943"/>
                <a:gd name="connsiteY4299" fmla="*/ 1169942 h 1763485"/>
                <a:gd name="connsiteX4300" fmla="*/ 190228 w 2819943"/>
                <a:gd name="connsiteY4300" fmla="*/ 1175657 h 1763485"/>
                <a:gd name="connsiteX4301" fmla="*/ 184513 w 2819943"/>
                <a:gd name="connsiteY4301" fmla="*/ 1183005 h 1763485"/>
                <a:gd name="connsiteX4302" fmla="*/ 182880 w 2819943"/>
                <a:gd name="connsiteY4302" fmla="*/ 1185454 h 1763485"/>
                <a:gd name="connsiteX4303" fmla="*/ 179614 w 2819943"/>
                <a:gd name="connsiteY4303" fmla="*/ 1188720 h 1763485"/>
                <a:gd name="connsiteX4304" fmla="*/ 174715 w 2819943"/>
                <a:gd name="connsiteY4304" fmla="*/ 1196068 h 1763485"/>
                <a:gd name="connsiteX4305" fmla="*/ 173083 w 2819943"/>
                <a:gd name="connsiteY4305" fmla="*/ 1197701 h 1763485"/>
                <a:gd name="connsiteX4306" fmla="*/ 169001 w 2819943"/>
                <a:gd name="connsiteY4306" fmla="*/ 1203416 h 1763485"/>
                <a:gd name="connsiteX4307" fmla="*/ 167368 w 2819943"/>
                <a:gd name="connsiteY4307" fmla="*/ 1205049 h 1763485"/>
                <a:gd name="connsiteX4308" fmla="*/ 165735 w 2819943"/>
                <a:gd name="connsiteY4308" fmla="*/ 1206681 h 1763485"/>
                <a:gd name="connsiteX4309" fmla="*/ 161653 w 2819943"/>
                <a:gd name="connsiteY4309" fmla="*/ 1212396 h 1763485"/>
                <a:gd name="connsiteX4310" fmla="*/ 157571 w 2819943"/>
                <a:gd name="connsiteY4310" fmla="*/ 1216479 h 1763485"/>
                <a:gd name="connsiteX4311" fmla="*/ 153488 w 2819943"/>
                <a:gd name="connsiteY4311" fmla="*/ 1220561 h 1763485"/>
                <a:gd name="connsiteX4312" fmla="*/ 151856 w 2819943"/>
                <a:gd name="connsiteY4312" fmla="*/ 1222194 h 1763485"/>
                <a:gd name="connsiteX4313" fmla="*/ 150223 w 2819943"/>
                <a:gd name="connsiteY4313" fmla="*/ 1223826 h 1763485"/>
                <a:gd name="connsiteX4314" fmla="*/ 148590 w 2819943"/>
                <a:gd name="connsiteY4314" fmla="*/ 1225459 h 1763485"/>
                <a:gd name="connsiteX4315" fmla="*/ 147773 w 2819943"/>
                <a:gd name="connsiteY4315" fmla="*/ 1226276 h 1763485"/>
                <a:gd name="connsiteX4316" fmla="*/ 143691 w 2819943"/>
                <a:gd name="connsiteY4316" fmla="*/ 1231174 h 1763485"/>
                <a:gd name="connsiteX4317" fmla="*/ 137976 w 2819943"/>
                <a:gd name="connsiteY4317" fmla="*/ 1238522 h 1763485"/>
                <a:gd name="connsiteX4318" fmla="*/ 144508 w 2819943"/>
                <a:gd name="connsiteY4318" fmla="*/ 1237706 h 1763485"/>
                <a:gd name="connsiteX4319" fmla="*/ 150223 w 2819943"/>
                <a:gd name="connsiteY4319" fmla="*/ 1234440 h 1763485"/>
                <a:gd name="connsiteX4320" fmla="*/ 151039 w 2819943"/>
                <a:gd name="connsiteY4320" fmla="*/ 1235256 h 1763485"/>
                <a:gd name="connsiteX4321" fmla="*/ 151856 w 2819943"/>
                <a:gd name="connsiteY4321" fmla="*/ 1236889 h 1763485"/>
                <a:gd name="connsiteX4322" fmla="*/ 151856 w 2819943"/>
                <a:gd name="connsiteY4322" fmla="*/ 1239339 h 1763485"/>
                <a:gd name="connsiteX4323" fmla="*/ 151856 w 2819943"/>
                <a:gd name="connsiteY4323" fmla="*/ 1240971 h 1763485"/>
                <a:gd name="connsiteX4324" fmla="*/ 149406 w 2819943"/>
                <a:gd name="connsiteY4324" fmla="*/ 1239339 h 1763485"/>
                <a:gd name="connsiteX4325" fmla="*/ 150223 w 2819943"/>
                <a:gd name="connsiteY4325" fmla="*/ 1240971 h 1763485"/>
                <a:gd name="connsiteX4326" fmla="*/ 151856 w 2819943"/>
                <a:gd name="connsiteY4326" fmla="*/ 1244237 h 1763485"/>
                <a:gd name="connsiteX4327" fmla="*/ 154305 w 2819943"/>
                <a:gd name="connsiteY4327" fmla="*/ 1245870 h 1763485"/>
                <a:gd name="connsiteX4328" fmla="*/ 158387 w 2819943"/>
                <a:gd name="connsiteY4328" fmla="*/ 1250769 h 1763485"/>
                <a:gd name="connsiteX4329" fmla="*/ 163286 w 2819943"/>
                <a:gd name="connsiteY4329" fmla="*/ 1251585 h 1763485"/>
                <a:gd name="connsiteX4330" fmla="*/ 166551 w 2819943"/>
                <a:gd name="connsiteY4330" fmla="*/ 1250769 h 1763485"/>
                <a:gd name="connsiteX4331" fmla="*/ 169001 w 2819943"/>
                <a:gd name="connsiteY4331" fmla="*/ 1250769 h 1763485"/>
                <a:gd name="connsiteX4332" fmla="*/ 171450 w 2819943"/>
                <a:gd name="connsiteY4332" fmla="*/ 1253218 h 1763485"/>
                <a:gd name="connsiteX4333" fmla="*/ 173083 w 2819943"/>
                <a:gd name="connsiteY4333" fmla="*/ 1256484 h 1763485"/>
                <a:gd name="connsiteX4334" fmla="*/ 174715 w 2819943"/>
                <a:gd name="connsiteY4334" fmla="*/ 1257300 h 1763485"/>
                <a:gd name="connsiteX4335" fmla="*/ 176348 w 2819943"/>
                <a:gd name="connsiteY4335" fmla="*/ 1258933 h 1763485"/>
                <a:gd name="connsiteX4336" fmla="*/ 176348 w 2819943"/>
                <a:gd name="connsiteY4336" fmla="*/ 1260566 h 1763485"/>
                <a:gd name="connsiteX4337" fmla="*/ 175532 w 2819943"/>
                <a:gd name="connsiteY4337" fmla="*/ 1261382 h 1763485"/>
                <a:gd name="connsiteX4338" fmla="*/ 168184 w 2819943"/>
                <a:gd name="connsiteY4338" fmla="*/ 1258933 h 1763485"/>
                <a:gd name="connsiteX4339" fmla="*/ 159204 w 2819943"/>
                <a:gd name="connsiteY4339" fmla="*/ 1257300 h 1763485"/>
                <a:gd name="connsiteX4340" fmla="*/ 158387 w 2819943"/>
                <a:gd name="connsiteY4340" fmla="*/ 1258933 h 1763485"/>
                <a:gd name="connsiteX4341" fmla="*/ 157571 w 2819943"/>
                <a:gd name="connsiteY4341" fmla="*/ 1260566 h 1763485"/>
                <a:gd name="connsiteX4342" fmla="*/ 156754 w 2819943"/>
                <a:gd name="connsiteY4342" fmla="*/ 1262199 h 1763485"/>
                <a:gd name="connsiteX4343" fmla="*/ 155938 w 2819943"/>
                <a:gd name="connsiteY4343" fmla="*/ 1263015 h 1763485"/>
                <a:gd name="connsiteX4344" fmla="*/ 154305 w 2819943"/>
                <a:gd name="connsiteY4344" fmla="*/ 1263831 h 1763485"/>
                <a:gd name="connsiteX4345" fmla="*/ 152672 w 2819943"/>
                <a:gd name="connsiteY4345" fmla="*/ 1263831 h 1763485"/>
                <a:gd name="connsiteX4346" fmla="*/ 150223 w 2819943"/>
                <a:gd name="connsiteY4346" fmla="*/ 1263831 h 1763485"/>
                <a:gd name="connsiteX4347" fmla="*/ 148590 w 2819943"/>
                <a:gd name="connsiteY4347" fmla="*/ 1263015 h 1763485"/>
                <a:gd name="connsiteX4348" fmla="*/ 147773 w 2819943"/>
                <a:gd name="connsiteY4348" fmla="*/ 1263831 h 1763485"/>
                <a:gd name="connsiteX4349" fmla="*/ 146957 w 2819943"/>
                <a:gd name="connsiteY4349" fmla="*/ 1266281 h 1763485"/>
                <a:gd name="connsiteX4350" fmla="*/ 145324 w 2819943"/>
                <a:gd name="connsiteY4350" fmla="*/ 1267914 h 1763485"/>
                <a:gd name="connsiteX4351" fmla="*/ 143691 w 2819943"/>
                <a:gd name="connsiteY4351" fmla="*/ 1267097 h 1763485"/>
                <a:gd name="connsiteX4352" fmla="*/ 142058 w 2819943"/>
                <a:gd name="connsiteY4352" fmla="*/ 1265464 h 1763485"/>
                <a:gd name="connsiteX4353" fmla="*/ 141242 w 2819943"/>
                <a:gd name="connsiteY4353" fmla="*/ 1265464 h 1763485"/>
                <a:gd name="connsiteX4354" fmla="*/ 140426 w 2819943"/>
                <a:gd name="connsiteY4354" fmla="*/ 1267097 h 1763485"/>
                <a:gd name="connsiteX4355" fmla="*/ 141242 w 2819943"/>
                <a:gd name="connsiteY4355" fmla="*/ 1269546 h 1763485"/>
                <a:gd name="connsiteX4356" fmla="*/ 141242 w 2819943"/>
                <a:gd name="connsiteY4356" fmla="*/ 1272812 h 1763485"/>
                <a:gd name="connsiteX4357" fmla="*/ 140426 w 2819943"/>
                <a:gd name="connsiteY4357" fmla="*/ 1275261 h 1763485"/>
                <a:gd name="connsiteX4358" fmla="*/ 141242 w 2819943"/>
                <a:gd name="connsiteY4358" fmla="*/ 1276078 h 1763485"/>
                <a:gd name="connsiteX4359" fmla="*/ 142058 w 2819943"/>
                <a:gd name="connsiteY4359" fmla="*/ 1277711 h 1763485"/>
                <a:gd name="connsiteX4360" fmla="*/ 142058 w 2819943"/>
                <a:gd name="connsiteY4360" fmla="*/ 1278527 h 1763485"/>
                <a:gd name="connsiteX4361" fmla="*/ 142058 w 2819943"/>
                <a:gd name="connsiteY4361" fmla="*/ 1279344 h 1763485"/>
                <a:gd name="connsiteX4362" fmla="*/ 141242 w 2819943"/>
                <a:gd name="connsiteY4362" fmla="*/ 1280160 h 1763485"/>
                <a:gd name="connsiteX4363" fmla="*/ 141242 w 2819943"/>
                <a:gd name="connsiteY4363" fmla="*/ 1280976 h 1763485"/>
                <a:gd name="connsiteX4364" fmla="*/ 140426 w 2819943"/>
                <a:gd name="connsiteY4364" fmla="*/ 1281793 h 1763485"/>
                <a:gd name="connsiteX4365" fmla="*/ 138793 w 2819943"/>
                <a:gd name="connsiteY4365" fmla="*/ 1281793 h 1763485"/>
                <a:gd name="connsiteX4366" fmla="*/ 137976 w 2819943"/>
                <a:gd name="connsiteY4366" fmla="*/ 1282609 h 1763485"/>
                <a:gd name="connsiteX4367" fmla="*/ 137160 w 2819943"/>
                <a:gd name="connsiteY4367" fmla="*/ 1285059 h 1763485"/>
                <a:gd name="connsiteX4368" fmla="*/ 135527 w 2819943"/>
                <a:gd name="connsiteY4368" fmla="*/ 1289957 h 1763485"/>
                <a:gd name="connsiteX4369" fmla="*/ 133078 w 2819943"/>
                <a:gd name="connsiteY4369" fmla="*/ 1293223 h 1763485"/>
                <a:gd name="connsiteX4370" fmla="*/ 131445 w 2819943"/>
                <a:gd name="connsiteY4370" fmla="*/ 1294856 h 1763485"/>
                <a:gd name="connsiteX4371" fmla="*/ 130629 w 2819943"/>
                <a:gd name="connsiteY4371" fmla="*/ 1296489 h 1763485"/>
                <a:gd name="connsiteX4372" fmla="*/ 129812 w 2819943"/>
                <a:gd name="connsiteY4372" fmla="*/ 1298121 h 1763485"/>
                <a:gd name="connsiteX4373" fmla="*/ 129812 w 2819943"/>
                <a:gd name="connsiteY4373" fmla="*/ 1299754 h 1763485"/>
                <a:gd name="connsiteX4374" fmla="*/ 131445 w 2819943"/>
                <a:gd name="connsiteY4374" fmla="*/ 1309551 h 1763485"/>
                <a:gd name="connsiteX4375" fmla="*/ 131445 w 2819943"/>
                <a:gd name="connsiteY4375" fmla="*/ 1311184 h 1763485"/>
                <a:gd name="connsiteX4376" fmla="*/ 131445 w 2819943"/>
                <a:gd name="connsiteY4376" fmla="*/ 1312817 h 1763485"/>
                <a:gd name="connsiteX4377" fmla="*/ 131445 w 2819943"/>
                <a:gd name="connsiteY4377" fmla="*/ 1314450 h 1763485"/>
                <a:gd name="connsiteX4378" fmla="*/ 131445 w 2819943"/>
                <a:gd name="connsiteY4378" fmla="*/ 1316083 h 1763485"/>
                <a:gd name="connsiteX4379" fmla="*/ 132262 w 2819943"/>
                <a:gd name="connsiteY4379" fmla="*/ 1318532 h 1763485"/>
                <a:gd name="connsiteX4380" fmla="*/ 133078 w 2819943"/>
                <a:gd name="connsiteY4380" fmla="*/ 1322614 h 1763485"/>
                <a:gd name="connsiteX4381" fmla="*/ 133894 w 2819943"/>
                <a:gd name="connsiteY4381" fmla="*/ 1325064 h 1763485"/>
                <a:gd name="connsiteX4382" fmla="*/ 134711 w 2819943"/>
                <a:gd name="connsiteY4382" fmla="*/ 1325880 h 1763485"/>
                <a:gd name="connsiteX4383" fmla="*/ 135527 w 2819943"/>
                <a:gd name="connsiteY4383" fmla="*/ 1326696 h 1763485"/>
                <a:gd name="connsiteX4384" fmla="*/ 135527 w 2819943"/>
                <a:gd name="connsiteY4384" fmla="*/ 1327513 h 1763485"/>
                <a:gd name="connsiteX4385" fmla="*/ 135527 w 2819943"/>
                <a:gd name="connsiteY4385" fmla="*/ 1328329 h 1763485"/>
                <a:gd name="connsiteX4386" fmla="*/ 135527 w 2819943"/>
                <a:gd name="connsiteY4386" fmla="*/ 1329146 h 1763485"/>
                <a:gd name="connsiteX4387" fmla="*/ 132262 w 2819943"/>
                <a:gd name="connsiteY4387" fmla="*/ 1330779 h 1763485"/>
                <a:gd name="connsiteX4388" fmla="*/ 131445 w 2819943"/>
                <a:gd name="connsiteY4388" fmla="*/ 1331595 h 1763485"/>
                <a:gd name="connsiteX4389" fmla="*/ 131445 w 2819943"/>
                <a:gd name="connsiteY4389" fmla="*/ 1332411 h 1763485"/>
                <a:gd name="connsiteX4390" fmla="*/ 129812 w 2819943"/>
                <a:gd name="connsiteY4390" fmla="*/ 1334044 h 1763485"/>
                <a:gd name="connsiteX4391" fmla="*/ 128996 w 2819943"/>
                <a:gd name="connsiteY4391" fmla="*/ 1335677 h 1763485"/>
                <a:gd name="connsiteX4392" fmla="*/ 128996 w 2819943"/>
                <a:gd name="connsiteY4392" fmla="*/ 1337310 h 1763485"/>
                <a:gd name="connsiteX4393" fmla="*/ 128996 w 2819943"/>
                <a:gd name="connsiteY4393" fmla="*/ 1338126 h 1763485"/>
                <a:gd name="connsiteX4394" fmla="*/ 130629 w 2819943"/>
                <a:gd name="connsiteY4394" fmla="*/ 1338126 h 1763485"/>
                <a:gd name="connsiteX4395" fmla="*/ 131445 w 2819943"/>
                <a:gd name="connsiteY4395" fmla="*/ 1338943 h 1763485"/>
                <a:gd name="connsiteX4396" fmla="*/ 132262 w 2819943"/>
                <a:gd name="connsiteY4396" fmla="*/ 1341392 h 1763485"/>
                <a:gd name="connsiteX4397" fmla="*/ 134711 w 2819943"/>
                <a:gd name="connsiteY4397" fmla="*/ 1343025 h 1763485"/>
                <a:gd name="connsiteX4398" fmla="*/ 137160 w 2819943"/>
                <a:gd name="connsiteY4398" fmla="*/ 1344658 h 1763485"/>
                <a:gd name="connsiteX4399" fmla="*/ 137976 w 2819943"/>
                <a:gd name="connsiteY4399" fmla="*/ 1345474 h 1763485"/>
                <a:gd name="connsiteX4400" fmla="*/ 137976 w 2819943"/>
                <a:gd name="connsiteY4400" fmla="*/ 1347107 h 1763485"/>
                <a:gd name="connsiteX4401" fmla="*/ 137976 w 2819943"/>
                <a:gd name="connsiteY4401" fmla="*/ 1348740 h 1763485"/>
                <a:gd name="connsiteX4402" fmla="*/ 137976 w 2819943"/>
                <a:gd name="connsiteY4402" fmla="*/ 1349556 h 1763485"/>
                <a:gd name="connsiteX4403" fmla="*/ 137160 w 2819943"/>
                <a:gd name="connsiteY4403" fmla="*/ 1350373 h 1763485"/>
                <a:gd name="connsiteX4404" fmla="*/ 136344 w 2819943"/>
                <a:gd name="connsiteY4404" fmla="*/ 1352822 h 1763485"/>
                <a:gd name="connsiteX4405" fmla="*/ 136344 w 2819943"/>
                <a:gd name="connsiteY4405" fmla="*/ 1355271 h 1763485"/>
                <a:gd name="connsiteX4406" fmla="*/ 135527 w 2819943"/>
                <a:gd name="connsiteY4406" fmla="*/ 1359354 h 1763485"/>
                <a:gd name="connsiteX4407" fmla="*/ 135527 w 2819943"/>
                <a:gd name="connsiteY4407" fmla="*/ 1359354 h 1763485"/>
                <a:gd name="connsiteX4408" fmla="*/ 137976 w 2819943"/>
                <a:gd name="connsiteY4408" fmla="*/ 1358537 h 1763485"/>
                <a:gd name="connsiteX4409" fmla="*/ 138793 w 2819943"/>
                <a:gd name="connsiteY4409" fmla="*/ 1359354 h 1763485"/>
                <a:gd name="connsiteX4410" fmla="*/ 139609 w 2819943"/>
                <a:gd name="connsiteY4410" fmla="*/ 1360170 h 1763485"/>
                <a:gd name="connsiteX4411" fmla="*/ 139609 w 2819943"/>
                <a:gd name="connsiteY4411" fmla="*/ 1362619 h 1763485"/>
                <a:gd name="connsiteX4412" fmla="*/ 140426 w 2819943"/>
                <a:gd name="connsiteY4412" fmla="*/ 1363436 h 1763485"/>
                <a:gd name="connsiteX4413" fmla="*/ 141242 w 2819943"/>
                <a:gd name="connsiteY4413" fmla="*/ 1365069 h 1763485"/>
                <a:gd name="connsiteX4414" fmla="*/ 141242 w 2819943"/>
                <a:gd name="connsiteY4414" fmla="*/ 1366701 h 1763485"/>
                <a:gd name="connsiteX4415" fmla="*/ 142875 w 2819943"/>
                <a:gd name="connsiteY4415" fmla="*/ 1368334 h 1763485"/>
                <a:gd name="connsiteX4416" fmla="*/ 142875 w 2819943"/>
                <a:gd name="connsiteY4416" fmla="*/ 1369151 h 1763485"/>
                <a:gd name="connsiteX4417" fmla="*/ 143691 w 2819943"/>
                <a:gd name="connsiteY4417" fmla="*/ 1373233 h 1763485"/>
                <a:gd name="connsiteX4418" fmla="*/ 143691 w 2819943"/>
                <a:gd name="connsiteY4418" fmla="*/ 1375682 h 1763485"/>
                <a:gd name="connsiteX4419" fmla="*/ 143691 w 2819943"/>
                <a:gd name="connsiteY4419" fmla="*/ 1377315 h 1763485"/>
                <a:gd name="connsiteX4420" fmla="*/ 142875 w 2819943"/>
                <a:gd name="connsiteY4420" fmla="*/ 1379764 h 1763485"/>
                <a:gd name="connsiteX4421" fmla="*/ 142058 w 2819943"/>
                <a:gd name="connsiteY4421" fmla="*/ 1381397 h 1763485"/>
                <a:gd name="connsiteX4422" fmla="*/ 144508 w 2819943"/>
                <a:gd name="connsiteY4422" fmla="*/ 1383846 h 1763485"/>
                <a:gd name="connsiteX4423" fmla="*/ 145324 w 2819943"/>
                <a:gd name="connsiteY4423" fmla="*/ 1383846 h 1763485"/>
                <a:gd name="connsiteX4424" fmla="*/ 146957 w 2819943"/>
                <a:gd name="connsiteY4424" fmla="*/ 1383030 h 1763485"/>
                <a:gd name="connsiteX4425" fmla="*/ 146957 w 2819943"/>
                <a:gd name="connsiteY4425" fmla="*/ 1383030 h 1763485"/>
                <a:gd name="connsiteX4426" fmla="*/ 149406 w 2819943"/>
                <a:gd name="connsiteY4426" fmla="*/ 1383030 h 1763485"/>
                <a:gd name="connsiteX4427" fmla="*/ 150223 w 2819943"/>
                <a:gd name="connsiteY4427" fmla="*/ 1383846 h 1763485"/>
                <a:gd name="connsiteX4428" fmla="*/ 151039 w 2819943"/>
                <a:gd name="connsiteY4428" fmla="*/ 1385479 h 1763485"/>
                <a:gd name="connsiteX4429" fmla="*/ 151856 w 2819943"/>
                <a:gd name="connsiteY4429" fmla="*/ 1387112 h 1763485"/>
                <a:gd name="connsiteX4430" fmla="*/ 152672 w 2819943"/>
                <a:gd name="connsiteY4430" fmla="*/ 1387112 h 1763485"/>
                <a:gd name="connsiteX4431" fmla="*/ 155121 w 2819943"/>
                <a:gd name="connsiteY4431" fmla="*/ 1385479 h 1763485"/>
                <a:gd name="connsiteX4432" fmla="*/ 156754 w 2819943"/>
                <a:gd name="connsiteY4432" fmla="*/ 1384663 h 1763485"/>
                <a:gd name="connsiteX4433" fmla="*/ 157571 w 2819943"/>
                <a:gd name="connsiteY4433" fmla="*/ 1384663 h 1763485"/>
                <a:gd name="connsiteX4434" fmla="*/ 160837 w 2819943"/>
                <a:gd name="connsiteY4434" fmla="*/ 1386296 h 1763485"/>
                <a:gd name="connsiteX4435" fmla="*/ 162469 w 2819943"/>
                <a:gd name="connsiteY4435" fmla="*/ 1387112 h 1763485"/>
                <a:gd name="connsiteX4436" fmla="*/ 162469 w 2819943"/>
                <a:gd name="connsiteY4436" fmla="*/ 1387929 h 1763485"/>
                <a:gd name="connsiteX4437" fmla="*/ 162469 w 2819943"/>
                <a:gd name="connsiteY4437" fmla="*/ 1388745 h 1763485"/>
                <a:gd name="connsiteX4438" fmla="*/ 161653 w 2819943"/>
                <a:gd name="connsiteY4438" fmla="*/ 1390378 h 1763485"/>
                <a:gd name="connsiteX4439" fmla="*/ 161653 w 2819943"/>
                <a:gd name="connsiteY4439" fmla="*/ 1392011 h 1763485"/>
                <a:gd name="connsiteX4440" fmla="*/ 162469 w 2819943"/>
                <a:gd name="connsiteY4440" fmla="*/ 1393644 h 1763485"/>
                <a:gd name="connsiteX4441" fmla="*/ 163286 w 2819943"/>
                <a:gd name="connsiteY4441" fmla="*/ 1394460 h 1763485"/>
                <a:gd name="connsiteX4442" fmla="*/ 165735 w 2819943"/>
                <a:gd name="connsiteY4442" fmla="*/ 1392827 h 1763485"/>
                <a:gd name="connsiteX4443" fmla="*/ 166551 w 2819943"/>
                <a:gd name="connsiteY4443" fmla="*/ 1392011 h 1763485"/>
                <a:gd name="connsiteX4444" fmla="*/ 167368 w 2819943"/>
                <a:gd name="connsiteY4444" fmla="*/ 1392011 h 1763485"/>
                <a:gd name="connsiteX4445" fmla="*/ 169001 w 2819943"/>
                <a:gd name="connsiteY4445" fmla="*/ 1391194 h 1763485"/>
                <a:gd name="connsiteX4446" fmla="*/ 169817 w 2819943"/>
                <a:gd name="connsiteY4446" fmla="*/ 1390378 h 1763485"/>
                <a:gd name="connsiteX4447" fmla="*/ 170633 w 2819943"/>
                <a:gd name="connsiteY4447" fmla="*/ 1390378 h 1763485"/>
                <a:gd name="connsiteX4448" fmla="*/ 172266 w 2819943"/>
                <a:gd name="connsiteY4448" fmla="*/ 1390378 h 1763485"/>
                <a:gd name="connsiteX4449" fmla="*/ 175532 w 2819943"/>
                <a:gd name="connsiteY4449" fmla="*/ 1390378 h 1763485"/>
                <a:gd name="connsiteX4450" fmla="*/ 179614 w 2819943"/>
                <a:gd name="connsiteY4450" fmla="*/ 1392011 h 1763485"/>
                <a:gd name="connsiteX4451" fmla="*/ 179614 w 2819943"/>
                <a:gd name="connsiteY4451" fmla="*/ 1392827 h 1763485"/>
                <a:gd name="connsiteX4452" fmla="*/ 181247 w 2819943"/>
                <a:gd name="connsiteY4452" fmla="*/ 1394460 h 1763485"/>
                <a:gd name="connsiteX4453" fmla="*/ 182063 w 2819943"/>
                <a:gd name="connsiteY4453" fmla="*/ 1395276 h 1763485"/>
                <a:gd name="connsiteX4454" fmla="*/ 182880 w 2819943"/>
                <a:gd name="connsiteY4454" fmla="*/ 1395276 h 1763485"/>
                <a:gd name="connsiteX4455" fmla="*/ 183696 w 2819943"/>
                <a:gd name="connsiteY4455" fmla="*/ 1396093 h 1763485"/>
                <a:gd name="connsiteX4456" fmla="*/ 185329 w 2819943"/>
                <a:gd name="connsiteY4456" fmla="*/ 1396909 h 1763485"/>
                <a:gd name="connsiteX4457" fmla="*/ 186146 w 2819943"/>
                <a:gd name="connsiteY4457" fmla="*/ 1396909 h 1763485"/>
                <a:gd name="connsiteX4458" fmla="*/ 186962 w 2819943"/>
                <a:gd name="connsiteY4458" fmla="*/ 1396909 h 1763485"/>
                <a:gd name="connsiteX4459" fmla="*/ 186962 w 2819943"/>
                <a:gd name="connsiteY4459" fmla="*/ 1397726 h 1763485"/>
                <a:gd name="connsiteX4460" fmla="*/ 186962 w 2819943"/>
                <a:gd name="connsiteY4460" fmla="*/ 1399359 h 1763485"/>
                <a:gd name="connsiteX4461" fmla="*/ 186962 w 2819943"/>
                <a:gd name="connsiteY4461" fmla="*/ 1403441 h 1763485"/>
                <a:gd name="connsiteX4462" fmla="*/ 186146 w 2819943"/>
                <a:gd name="connsiteY4462" fmla="*/ 1404257 h 1763485"/>
                <a:gd name="connsiteX4463" fmla="*/ 185329 w 2819943"/>
                <a:gd name="connsiteY4463" fmla="*/ 1405074 h 1763485"/>
                <a:gd name="connsiteX4464" fmla="*/ 185329 w 2819943"/>
                <a:gd name="connsiteY4464" fmla="*/ 1405890 h 1763485"/>
                <a:gd name="connsiteX4465" fmla="*/ 185329 w 2819943"/>
                <a:gd name="connsiteY4465" fmla="*/ 1406706 h 1763485"/>
                <a:gd name="connsiteX4466" fmla="*/ 186146 w 2819943"/>
                <a:gd name="connsiteY4466" fmla="*/ 1408339 h 1763485"/>
                <a:gd name="connsiteX4467" fmla="*/ 187779 w 2819943"/>
                <a:gd name="connsiteY4467" fmla="*/ 1410789 h 1763485"/>
                <a:gd name="connsiteX4468" fmla="*/ 187779 w 2819943"/>
                <a:gd name="connsiteY4468" fmla="*/ 1412421 h 1763485"/>
                <a:gd name="connsiteX4469" fmla="*/ 187779 w 2819943"/>
                <a:gd name="connsiteY4469" fmla="*/ 1413238 h 1763485"/>
                <a:gd name="connsiteX4470" fmla="*/ 186146 w 2819943"/>
                <a:gd name="connsiteY4470" fmla="*/ 1416504 h 1763485"/>
                <a:gd name="connsiteX4471" fmla="*/ 185329 w 2819943"/>
                <a:gd name="connsiteY4471" fmla="*/ 1417320 h 1763485"/>
                <a:gd name="connsiteX4472" fmla="*/ 184513 w 2819943"/>
                <a:gd name="connsiteY4472" fmla="*/ 1418953 h 1763485"/>
                <a:gd name="connsiteX4473" fmla="*/ 184513 w 2819943"/>
                <a:gd name="connsiteY4473" fmla="*/ 1420586 h 1763485"/>
                <a:gd name="connsiteX4474" fmla="*/ 184513 w 2819943"/>
                <a:gd name="connsiteY4474" fmla="*/ 1421402 h 1763485"/>
                <a:gd name="connsiteX4475" fmla="*/ 187779 w 2819943"/>
                <a:gd name="connsiteY4475" fmla="*/ 1423851 h 1763485"/>
                <a:gd name="connsiteX4476" fmla="*/ 190228 w 2819943"/>
                <a:gd name="connsiteY4476" fmla="*/ 1425484 h 1763485"/>
                <a:gd name="connsiteX4477" fmla="*/ 191044 w 2819943"/>
                <a:gd name="connsiteY4477" fmla="*/ 1426301 h 1763485"/>
                <a:gd name="connsiteX4478" fmla="*/ 191044 w 2819943"/>
                <a:gd name="connsiteY4478" fmla="*/ 1426301 h 1763485"/>
                <a:gd name="connsiteX4479" fmla="*/ 190228 w 2819943"/>
                <a:gd name="connsiteY4479" fmla="*/ 1428750 h 1763485"/>
                <a:gd name="connsiteX4480" fmla="*/ 190228 w 2819943"/>
                <a:gd name="connsiteY4480" fmla="*/ 1429566 h 1763485"/>
                <a:gd name="connsiteX4481" fmla="*/ 191861 w 2819943"/>
                <a:gd name="connsiteY4481" fmla="*/ 1430383 h 1763485"/>
                <a:gd name="connsiteX4482" fmla="*/ 192677 w 2819943"/>
                <a:gd name="connsiteY4482" fmla="*/ 1432016 h 1763485"/>
                <a:gd name="connsiteX4483" fmla="*/ 193494 w 2819943"/>
                <a:gd name="connsiteY4483" fmla="*/ 1434465 h 1763485"/>
                <a:gd name="connsiteX4484" fmla="*/ 195126 w 2819943"/>
                <a:gd name="connsiteY4484" fmla="*/ 1436914 h 1763485"/>
                <a:gd name="connsiteX4485" fmla="*/ 199208 w 2819943"/>
                <a:gd name="connsiteY4485" fmla="*/ 1439364 h 1763485"/>
                <a:gd name="connsiteX4486" fmla="*/ 201658 w 2819943"/>
                <a:gd name="connsiteY4486" fmla="*/ 1440996 h 1763485"/>
                <a:gd name="connsiteX4487" fmla="*/ 202474 w 2819943"/>
                <a:gd name="connsiteY4487" fmla="*/ 1441813 h 1763485"/>
                <a:gd name="connsiteX4488" fmla="*/ 202474 w 2819943"/>
                <a:gd name="connsiteY4488" fmla="*/ 1442629 h 1763485"/>
                <a:gd name="connsiteX4489" fmla="*/ 202474 w 2819943"/>
                <a:gd name="connsiteY4489" fmla="*/ 1444262 h 1763485"/>
                <a:gd name="connsiteX4490" fmla="*/ 201658 w 2819943"/>
                <a:gd name="connsiteY4490" fmla="*/ 1446711 h 1763485"/>
                <a:gd name="connsiteX4491" fmla="*/ 200841 w 2819943"/>
                <a:gd name="connsiteY4491" fmla="*/ 1448344 h 1763485"/>
                <a:gd name="connsiteX4492" fmla="*/ 201658 w 2819943"/>
                <a:gd name="connsiteY4492" fmla="*/ 1449161 h 1763485"/>
                <a:gd name="connsiteX4493" fmla="*/ 204107 w 2819943"/>
                <a:gd name="connsiteY4493" fmla="*/ 1449161 h 1763485"/>
                <a:gd name="connsiteX4494" fmla="*/ 207373 w 2819943"/>
                <a:gd name="connsiteY4494" fmla="*/ 1449977 h 1763485"/>
                <a:gd name="connsiteX4495" fmla="*/ 211455 w 2819943"/>
                <a:gd name="connsiteY4495" fmla="*/ 1452426 h 1763485"/>
                <a:gd name="connsiteX4496" fmla="*/ 211455 w 2819943"/>
                <a:gd name="connsiteY4496" fmla="*/ 1453243 h 1763485"/>
                <a:gd name="connsiteX4497" fmla="*/ 210638 w 2819943"/>
                <a:gd name="connsiteY4497" fmla="*/ 1454059 h 1763485"/>
                <a:gd name="connsiteX4498" fmla="*/ 210638 w 2819943"/>
                <a:gd name="connsiteY4498" fmla="*/ 1454876 h 1763485"/>
                <a:gd name="connsiteX4499" fmla="*/ 211455 w 2819943"/>
                <a:gd name="connsiteY4499" fmla="*/ 1455692 h 1763485"/>
                <a:gd name="connsiteX4500" fmla="*/ 214721 w 2819943"/>
                <a:gd name="connsiteY4500" fmla="*/ 1458141 h 1763485"/>
                <a:gd name="connsiteX4501" fmla="*/ 214721 w 2819943"/>
                <a:gd name="connsiteY4501" fmla="*/ 1458958 h 1763485"/>
                <a:gd name="connsiteX4502" fmla="*/ 214721 w 2819943"/>
                <a:gd name="connsiteY4502" fmla="*/ 1460591 h 1763485"/>
                <a:gd name="connsiteX4503" fmla="*/ 214721 w 2819943"/>
                <a:gd name="connsiteY4503" fmla="*/ 1461407 h 1763485"/>
                <a:gd name="connsiteX4504" fmla="*/ 213904 w 2819943"/>
                <a:gd name="connsiteY4504" fmla="*/ 1461407 h 1763485"/>
                <a:gd name="connsiteX4505" fmla="*/ 213088 w 2819943"/>
                <a:gd name="connsiteY4505" fmla="*/ 1462224 h 1763485"/>
                <a:gd name="connsiteX4506" fmla="*/ 211455 w 2819943"/>
                <a:gd name="connsiteY4506" fmla="*/ 1463040 h 1763485"/>
                <a:gd name="connsiteX4507" fmla="*/ 210638 w 2819943"/>
                <a:gd name="connsiteY4507" fmla="*/ 1464673 h 1763485"/>
                <a:gd name="connsiteX4508" fmla="*/ 207373 w 2819943"/>
                <a:gd name="connsiteY4508" fmla="*/ 1467122 h 1763485"/>
                <a:gd name="connsiteX4509" fmla="*/ 205740 w 2819943"/>
                <a:gd name="connsiteY4509" fmla="*/ 1467939 h 1763485"/>
                <a:gd name="connsiteX4510" fmla="*/ 204107 w 2819943"/>
                <a:gd name="connsiteY4510" fmla="*/ 1467939 h 1763485"/>
                <a:gd name="connsiteX4511" fmla="*/ 200841 w 2819943"/>
                <a:gd name="connsiteY4511" fmla="*/ 1467122 h 1763485"/>
                <a:gd name="connsiteX4512" fmla="*/ 200025 w 2819943"/>
                <a:gd name="connsiteY4512" fmla="*/ 1466306 h 1763485"/>
                <a:gd name="connsiteX4513" fmla="*/ 199208 w 2819943"/>
                <a:gd name="connsiteY4513" fmla="*/ 1465489 h 1763485"/>
                <a:gd name="connsiteX4514" fmla="*/ 197576 w 2819943"/>
                <a:gd name="connsiteY4514" fmla="*/ 1464673 h 1763485"/>
                <a:gd name="connsiteX4515" fmla="*/ 195943 w 2819943"/>
                <a:gd name="connsiteY4515" fmla="*/ 1464673 h 1763485"/>
                <a:gd name="connsiteX4516" fmla="*/ 193494 w 2819943"/>
                <a:gd name="connsiteY4516" fmla="*/ 1464673 h 1763485"/>
                <a:gd name="connsiteX4517" fmla="*/ 192677 w 2819943"/>
                <a:gd name="connsiteY4517" fmla="*/ 1464673 h 1763485"/>
                <a:gd name="connsiteX4518" fmla="*/ 192677 w 2819943"/>
                <a:gd name="connsiteY4518" fmla="*/ 1466306 h 1763485"/>
                <a:gd name="connsiteX4519" fmla="*/ 191861 w 2819943"/>
                <a:gd name="connsiteY4519" fmla="*/ 1468755 h 1763485"/>
                <a:gd name="connsiteX4520" fmla="*/ 191044 w 2819943"/>
                <a:gd name="connsiteY4520" fmla="*/ 1469571 h 1763485"/>
                <a:gd name="connsiteX4521" fmla="*/ 191861 w 2819943"/>
                <a:gd name="connsiteY4521" fmla="*/ 1470388 h 1763485"/>
                <a:gd name="connsiteX4522" fmla="*/ 192677 w 2819943"/>
                <a:gd name="connsiteY4522" fmla="*/ 1472021 h 1763485"/>
                <a:gd name="connsiteX4523" fmla="*/ 194310 w 2819943"/>
                <a:gd name="connsiteY4523" fmla="*/ 1473654 h 1763485"/>
                <a:gd name="connsiteX4524" fmla="*/ 195943 w 2819943"/>
                <a:gd name="connsiteY4524" fmla="*/ 1475286 h 1763485"/>
                <a:gd name="connsiteX4525" fmla="*/ 196759 w 2819943"/>
                <a:gd name="connsiteY4525" fmla="*/ 1476103 h 1763485"/>
                <a:gd name="connsiteX4526" fmla="*/ 196759 w 2819943"/>
                <a:gd name="connsiteY4526" fmla="*/ 1476919 h 1763485"/>
                <a:gd name="connsiteX4527" fmla="*/ 195943 w 2819943"/>
                <a:gd name="connsiteY4527" fmla="*/ 1477736 h 1763485"/>
                <a:gd name="connsiteX4528" fmla="*/ 195943 w 2819943"/>
                <a:gd name="connsiteY4528" fmla="*/ 1479369 h 1763485"/>
                <a:gd name="connsiteX4529" fmla="*/ 197576 w 2819943"/>
                <a:gd name="connsiteY4529" fmla="*/ 1481818 h 1763485"/>
                <a:gd name="connsiteX4530" fmla="*/ 196759 w 2819943"/>
                <a:gd name="connsiteY4530" fmla="*/ 1481818 h 1763485"/>
                <a:gd name="connsiteX4531" fmla="*/ 196759 w 2819943"/>
                <a:gd name="connsiteY4531" fmla="*/ 1485084 h 1763485"/>
                <a:gd name="connsiteX4532" fmla="*/ 196759 w 2819943"/>
                <a:gd name="connsiteY4532" fmla="*/ 1488349 h 1763485"/>
                <a:gd name="connsiteX4533" fmla="*/ 196759 w 2819943"/>
                <a:gd name="connsiteY4533" fmla="*/ 1489166 h 1763485"/>
                <a:gd name="connsiteX4534" fmla="*/ 197576 w 2819943"/>
                <a:gd name="connsiteY4534" fmla="*/ 1489982 h 1763485"/>
                <a:gd name="connsiteX4535" fmla="*/ 198392 w 2819943"/>
                <a:gd name="connsiteY4535" fmla="*/ 1490799 h 1763485"/>
                <a:gd name="connsiteX4536" fmla="*/ 199208 w 2819943"/>
                <a:gd name="connsiteY4536" fmla="*/ 1493248 h 1763485"/>
                <a:gd name="connsiteX4537" fmla="*/ 199208 w 2819943"/>
                <a:gd name="connsiteY4537" fmla="*/ 1494064 h 1763485"/>
                <a:gd name="connsiteX4538" fmla="*/ 199208 w 2819943"/>
                <a:gd name="connsiteY4538" fmla="*/ 1494064 h 1763485"/>
                <a:gd name="connsiteX4539" fmla="*/ 200841 w 2819943"/>
                <a:gd name="connsiteY4539" fmla="*/ 1494881 h 1763485"/>
                <a:gd name="connsiteX4540" fmla="*/ 202474 w 2819943"/>
                <a:gd name="connsiteY4540" fmla="*/ 1495697 h 1763485"/>
                <a:gd name="connsiteX4541" fmla="*/ 203290 w 2819943"/>
                <a:gd name="connsiteY4541" fmla="*/ 1495697 h 1763485"/>
                <a:gd name="connsiteX4542" fmla="*/ 204923 w 2819943"/>
                <a:gd name="connsiteY4542" fmla="*/ 1495697 h 1763485"/>
                <a:gd name="connsiteX4543" fmla="*/ 206556 w 2819943"/>
                <a:gd name="connsiteY4543" fmla="*/ 1494881 h 1763485"/>
                <a:gd name="connsiteX4544" fmla="*/ 207373 w 2819943"/>
                <a:gd name="connsiteY4544" fmla="*/ 1494064 h 1763485"/>
                <a:gd name="connsiteX4545" fmla="*/ 209006 w 2819943"/>
                <a:gd name="connsiteY4545" fmla="*/ 1489982 h 1763485"/>
                <a:gd name="connsiteX4546" fmla="*/ 209822 w 2819943"/>
                <a:gd name="connsiteY4546" fmla="*/ 1489166 h 1763485"/>
                <a:gd name="connsiteX4547" fmla="*/ 210638 w 2819943"/>
                <a:gd name="connsiteY4547" fmla="*/ 1489166 h 1763485"/>
                <a:gd name="connsiteX4548" fmla="*/ 211455 w 2819943"/>
                <a:gd name="connsiteY4548" fmla="*/ 1489166 h 1763485"/>
                <a:gd name="connsiteX4549" fmla="*/ 213904 w 2819943"/>
                <a:gd name="connsiteY4549" fmla="*/ 1489982 h 1763485"/>
                <a:gd name="connsiteX4550" fmla="*/ 216354 w 2819943"/>
                <a:gd name="connsiteY4550" fmla="*/ 1490799 h 1763485"/>
                <a:gd name="connsiteX4551" fmla="*/ 217987 w 2819943"/>
                <a:gd name="connsiteY4551" fmla="*/ 1490799 h 1763485"/>
                <a:gd name="connsiteX4552" fmla="*/ 222069 w 2819943"/>
                <a:gd name="connsiteY4552" fmla="*/ 1488349 h 1763485"/>
                <a:gd name="connsiteX4553" fmla="*/ 224518 w 2819943"/>
                <a:gd name="connsiteY4553" fmla="*/ 1488349 h 1763485"/>
                <a:gd name="connsiteX4554" fmla="*/ 226967 w 2819943"/>
                <a:gd name="connsiteY4554" fmla="*/ 1489166 h 1763485"/>
                <a:gd name="connsiteX4555" fmla="*/ 229416 w 2819943"/>
                <a:gd name="connsiteY4555" fmla="*/ 1489166 h 1763485"/>
                <a:gd name="connsiteX4556" fmla="*/ 231049 w 2819943"/>
                <a:gd name="connsiteY4556" fmla="*/ 1489166 h 1763485"/>
                <a:gd name="connsiteX4557" fmla="*/ 232682 w 2819943"/>
                <a:gd name="connsiteY4557" fmla="*/ 1489982 h 1763485"/>
                <a:gd name="connsiteX4558" fmla="*/ 234315 w 2819943"/>
                <a:gd name="connsiteY4558" fmla="*/ 1491615 h 1763485"/>
                <a:gd name="connsiteX4559" fmla="*/ 235948 w 2819943"/>
                <a:gd name="connsiteY4559" fmla="*/ 1494064 h 1763485"/>
                <a:gd name="connsiteX4560" fmla="*/ 237581 w 2819943"/>
                <a:gd name="connsiteY4560" fmla="*/ 1498963 h 1763485"/>
                <a:gd name="connsiteX4561" fmla="*/ 242479 w 2819943"/>
                <a:gd name="connsiteY4561" fmla="*/ 1504678 h 1763485"/>
                <a:gd name="connsiteX4562" fmla="*/ 242479 w 2819943"/>
                <a:gd name="connsiteY4562" fmla="*/ 1505494 h 1763485"/>
                <a:gd name="connsiteX4563" fmla="*/ 242479 w 2819943"/>
                <a:gd name="connsiteY4563" fmla="*/ 1506311 h 1763485"/>
                <a:gd name="connsiteX4564" fmla="*/ 240030 w 2819943"/>
                <a:gd name="connsiteY4564" fmla="*/ 1507127 h 1763485"/>
                <a:gd name="connsiteX4565" fmla="*/ 238397 w 2819943"/>
                <a:gd name="connsiteY4565" fmla="*/ 1507127 h 1763485"/>
                <a:gd name="connsiteX4566" fmla="*/ 238397 w 2819943"/>
                <a:gd name="connsiteY4566" fmla="*/ 1507944 h 1763485"/>
                <a:gd name="connsiteX4567" fmla="*/ 239213 w 2819943"/>
                <a:gd name="connsiteY4567" fmla="*/ 1508760 h 1763485"/>
                <a:gd name="connsiteX4568" fmla="*/ 240030 w 2819943"/>
                <a:gd name="connsiteY4568" fmla="*/ 1510393 h 1763485"/>
                <a:gd name="connsiteX4569" fmla="*/ 240030 w 2819943"/>
                <a:gd name="connsiteY4569" fmla="*/ 1512026 h 1763485"/>
                <a:gd name="connsiteX4570" fmla="*/ 240030 w 2819943"/>
                <a:gd name="connsiteY4570" fmla="*/ 1513659 h 1763485"/>
                <a:gd name="connsiteX4571" fmla="*/ 240030 w 2819943"/>
                <a:gd name="connsiteY4571" fmla="*/ 1515291 h 1763485"/>
                <a:gd name="connsiteX4572" fmla="*/ 240846 w 2819943"/>
                <a:gd name="connsiteY4572" fmla="*/ 1516108 h 1763485"/>
                <a:gd name="connsiteX4573" fmla="*/ 240846 w 2819943"/>
                <a:gd name="connsiteY4573" fmla="*/ 1516924 h 1763485"/>
                <a:gd name="connsiteX4574" fmla="*/ 240030 w 2819943"/>
                <a:gd name="connsiteY4574" fmla="*/ 1517741 h 1763485"/>
                <a:gd name="connsiteX4575" fmla="*/ 240030 w 2819943"/>
                <a:gd name="connsiteY4575" fmla="*/ 1518557 h 1763485"/>
                <a:gd name="connsiteX4576" fmla="*/ 240030 w 2819943"/>
                <a:gd name="connsiteY4576" fmla="*/ 1518557 h 1763485"/>
                <a:gd name="connsiteX4577" fmla="*/ 244112 w 2819943"/>
                <a:gd name="connsiteY4577" fmla="*/ 1518557 h 1763485"/>
                <a:gd name="connsiteX4578" fmla="*/ 246562 w 2819943"/>
                <a:gd name="connsiteY4578" fmla="*/ 1519374 h 1763485"/>
                <a:gd name="connsiteX4579" fmla="*/ 248194 w 2819943"/>
                <a:gd name="connsiteY4579" fmla="*/ 1520190 h 1763485"/>
                <a:gd name="connsiteX4580" fmla="*/ 249011 w 2819943"/>
                <a:gd name="connsiteY4580" fmla="*/ 1520190 h 1763485"/>
                <a:gd name="connsiteX4581" fmla="*/ 250644 w 2819943"/>
                <a:gd name="connsiteY4581" fmla="*/ 1519374 h 1763485"/>
                <a:gd name="connsiteX4582" fmla="*/ 252276 w 2819943"/>
                <a:gd name="connsiteY4582" fmla="*/ 1519374 h 1763485"/>
                <a:gd name="connsiteX4583" fmla="*/ 253093 w 2819943"/>
                <a:gd name="connsiteY4583" fmla="*/ 1519374 h 1763485"/>
                <a:gd name="connsiteX4584" fmla="*/ 253909 w 2819943"/>
                <a:gd name="connsiteY4584" fmla="*/ 1520190 h 1763485"/>
                <a:gd name="connsiteX4585" fmla="*/ 253909 w 2819943"/>
                <a:gd name="connsiteY4585" fmla="*/ 1521823 h 1763485"/>
                <a:gd name="connsiteX4586" fmla="*/ 254726 w 2819943"/>
                <a:gd name="connsiteY4586" fmla="*/ 1523456 h 1763485"/>
                <a:gd name="connsiteX4587" fmla="*/ 255542 w 2819943"/>
                <a:gd name="connsiteY4587" fmla="*/ 1524272 h 1763485"/>
                <a:gd name="connsiteX4588" fmla="*/ 256358 w 2819943"/>
                <a:gd name="connsiteY4588" fmla="*/ 1524272 h 1763485"/>
                <a:gd name="connsiteX4589" fmla="*/ 257175 w 2819943"/>
                <a:gd name="connsiteY4589" fmla="*/ 1524272 h 1763485"/>
                <a:gd name="connsiteX4590" fmla="*/ 257175 w 2819943"/>
                <a:gd name="connsiteY4590" fmla="*/ 1525089 h 1763485"/>
                <a:gd name="connsiteX4591" fmla="*/ 256358 w 2819943"/>
                <a:gd name="connsiteY4591" fmla="*/ 1525905 h 1763485"/>
                <a:gd name="connsiteX4592" fmla="*/ 256358 w 2819943"/>
                <a:gd name="connsiteY4592" fmla="*/ 1526721 h 1763485"/>
                <a:gd name="connsiteX4593" fmla="*/ 257175 w 2819943"/>
                <a:gd name="connsiteY4593" fmla="*/ 1527538 h 1763485"/>
                <a:gd name="connsiteX4594" fmla="*/ 257991 w 2819943"/>
                <a:gd name="connsiteY4594" fmla="*/ 1529987 h 1763485"/>
                <a:gd name="connsiteX4595" fmla="*/ 258808 w 2819943"/>
                <a:gd name="connsiteY4595" fmla="*/ 1530804 h 1763485"/>
                <a:gd name="connsiteX4596" fmla="*/ 258808 w 2819943"/>
                <a:gd name="connsiteY4596" fmla="*/ 1531620 h 1763485"/>
                <a:gd name="connsiteX4597" fmla="*/ 258808 w 2819943"/>
                <a:gd name="connsiteY4597" fmla="*/ 1532436 h 1763485"/>
                <a:gd name="connsiteX4598" fmla="*/ 257991 w 2819943"/>
                <a:gd name="connsiteY4598" fmla="*/ 1533253 h 1763485"/>
                <a:gd name="connsiteX4599" fmla="*/ 257991 w 2819943"/>
                <a:gd name="connsiteY4599" fmla="*/ 1534069 h 1763485"/>
                <a:gd name="connsiteX4600" fmla="*/ 257991 w 2819943"/>
                <a:gd name="connsiteY4600" fmla="*/ 1535702 h 1763485"/>
                <a:gd name="connsiteX4601" fmla="*/ 259624 w 2819943"/>
                <a:gd name="connsiteY4601" fmla="*/ 1538151 h 1763485"/>
                <a:gd name="connsiteX4602" fmla="*/ 260440 w 2819943"/>
                <a:gd name="connsiteY4602" fmla="*/ 1538968 h 1763485"/>
                <a:gd name="connsiteX4603" fmla="*/ 261257 w 2819943"/>
                <a:gd name="connsiteY4603" fmla="*/ 1540601 h 1763485"/>
                <a:gd name="connsiteX4604" fmla="*/ 262890 w 2819943"/>
                <a:gd name="connsiteY4604" fmla="*/ 1541417 h 1763485"/>
                <a:gd name="connsiteX4605" fmla="*/ 264523 w 2819943"/>
                <a:gd name="connsiteY4605" fmla="*/ 1539784 h 1763485"/>
                <a:gd name="connsiteX4606" fmla="*/ 266156 w 2819943"/>
                <a:gd name="connsiteY4606" fmla="*/ 1538968 h 1763485"/>
                <a:gd name="connsiteX4607" fmla="*/ 267788 w 2819943"/>
                <a:gd name="connsiteY4607" fmla="*/ 1539784 h 1763485"/>
                <a:gd name="connsiteX4608" fmla="*/ 269421 w 2819943"/>
                <a:gd name="connsiteY4608" fmla="*/ 1539784 h 1763485"/>
                <a:gd name="connsiteX4609" fmla="*/ 270238 w 2819943"/>
                <a:gd name="connsiteY4609" fmla="*/ 1540601 h 1763485"/>
                <a:gd name="connsiteX4610" fmla="*/ 271054 w 2819943"/>
                <a:gd name="connsiteY4610" fmla="*/ 1542234 h 1763485"/>
                <a:gd name="connsiteX4611" fmla="*/ 271871 w 2819943"/>
                <a:gd name="connsiteY4611" fmla="*/ 1543050 h 1763485"/>
                <a:gd name="connsiteX4612" fmla="*/ 272687 w 2819943"/>
                <a:gd name="connsiteY4612" fmla="*/ 1542234 h 1763485"/>
                <a:gd name="connsiteX4613" fmla="*/ 275137 w 2819943"/>
                <a:gd name="connsiteY4613" fmla="*/ 1543050 h 1763485"/>
                <a:gd name="connsiteX4614" fmla="*/ 275953 w 2819943"/>
                <a:gd name="connsiteY4614" fmla="*/ 1543866 h 1763485"/>
                <a:gd name="connsiteX4615" fmla="*/ 276769 w 2819943"/>
                <a:gd name="connsiteY4615" fmla="*/ 1544683 h 1763485"/>
                <a:gd name="connsiteX4616" fmla="*/ 278402 w 2819943"/>
                <a:gd name="connsiteY4616" fmla="*/ 1543866 h 1763485"/>
                <a:gd name="connsiteX4617" fmla="*/ 279219 w 2819943"/>
                <a:gd name="connsiteY4617" fmla="*/ 1543050 h 1763485"/>
                <a:gd name="connsiteX4618" fmla="*/ 283301 w 2819943"/>
                <a:gd name="connsiteY4618" fmla="*/ 1541417 h 1763485"/>
                <a:gd name="connsiteX4619" fmla="*/ 285750 w 2819943"/>
                <a:gd name="connsiteY4619" fmla="*/ 1541417 h 1763485"/>
                <a:gd name="connsiteX4620" fmla="*/ 286566 w 2819943"/>
                <a:gd name="connsiteY4620" fmla="*/ 1541417 h 1763485"/>
                <a:gd name="connsiteX4621" fmla="*/ 288199 w 2819943"/>
                <a:gd name="connsiteY4621" fmla="*/ 1540601 h 1763485"/>
                <a:gd name="connsiteX4622" fmla="*/ 289832 w 2819943"/>
                <a:gd name="connsiteY4622" fmla="*/ 1539784 h 1763485"/>
                <a:gd name="connsiteX4623" fmla="*/ 291465 w 2819943"/>
                <a:gd name="connsiteY4623" fmla="*/ 1539784 h 1763485"/>
                <a:gd name="connsiteX4624" fmla="*/ 293098 w 2819943"/>
                <a:gd name="connsiteY4624" fmla="*/ 1541417 h 1763485"/>
                <a:gd name="connsiteX4625" fmla="*/ 294731 w 2819943"/>
                <a:gd name="connsiteY4625" fmla="*/ 1543050 h 1763485"/>
                <a:gd name="connsiteX4626" fmla="*/ 294731 w 2819943"/>
                <a:gd name="connsiteY4626" fmla="*/ 1544683 h 1763485"/>
                <a:gd name="connsiteX4627" fmla="*/ 296363 w 2819943"/>
                <a:gd name="connsiteY4627" fmla="*/ 1547132 h 1763485"/>
                <a:gd name="connsiteX4628" fmla="*/ 300446 w 2819943"/>
                <a:gd name="connsiteY4628" fmla="*/ 1551214 h 1763485"/>
                <a:gd name="connsiteX4629" fmla="*/ 302079 w 2819943"/>
                <a:gd name="connsiteY4629" fmla="*/ 1552031 h 1763485"/>
                <a:gd name="connsiteX4630" fmla="*/ 302895 w 2819943"/>
                <a:gd name="connsiteY4630" fmla="*/ 1552031 h 1763485"/>
                <a:gd name="connsiteX4631" fmla="*/ 303712 w 2819943"/>
                <a:gd name="connsiteY4631" fmla="*/ 1552031 h 1763485"/>
                <a:gd name="connsiteX4632" fmla="*/ 303712 w 2819943"/>
                <a:gd name="connsiteY4632" fmla="*/ 1552031 h 1763485"/>
                <a:gd name="connsiteX4633" fmla="*/ 303712 w 2819943"/>
                <a:gd name="connsiteY4633" fmla="*/ 1550398 h 1763485"/>
                <a:gd name="connsiteX4634" fmla="*/ 304528 w 2819943"/>
                <a:gd name="connsiteY4634" fmla="*/ 1549581 h 1763485"/>
                <a:gd name="connsiteX4635" fmla="*/ 305344 w 2819943"/>
                <a:gd name="connsiteY4635" fmla="*/ 1549581 h 1763485"/>
                <a:gd name="connsiteX4636" fmla="*/ 308610 w 2819943"/>
                <a:gd name="connsiteY4636" fmla="*/ 1552031 h 1763485"/>
                <a:gd name="connsiteX4637" fmla="*/ 310243 w 2819943"/>
                <a:gd name="connsiteY4637" fmla="*/ 1552031 h 1763485"/>
                <a:gd name="connsiteX4638" fmla="*/ 311876 w 2819943"/>
                <a:gd name="connsiteY4638" fmla="*/ 1552031 h 1763485"/>
                <a:gd name="connsiteX4639" fmla="*/ 314325 w 2819943"/>
                <a:gd name="connsiteY4639" fmla="*/ 1553664 h 1763485"/>
                <a:gd name="connsiteX4640" fmla="*/ 316774 w 2819943"/>
                <a:gd name="connsiteY4640" fmla="*/ 1555296 h 1763485"/>
                <a:gd name="connsiteX4641" fmla="*/ 318407 w 2819943"/>
                <a:gd name="connsiteY4641" fmla="*/ 1555296 h 1763485"/>
                <a:gd name="connsiteX4642" fmla="*/ 320040 w 2819943"/>
                <a:gd name="connsiteY4642" fmla="*/ 1554480 h 1763485"/>
                <a:gd name="connsiteX4643" fmla="*/ 320856 w 2819943"/>
                <a:gd name="connsiteY4643" fmla="*/ 1554480 h 1763485"/>
                <a:gd name="connsiteX4644" fmla="*/ 321673 w 2819943"/>
                <a:gd name="connsiteY4644" fmla="*/ 1555296 h 1763485"/>
                <a:gd name="connsiteX4645" fmla="*/ 322489 w 2819943"/>
                <a:gd name="connsiteY4645" fmla="*/ 1556929 h 1763485"/>
                <a:gd name="connsiteX4646" fmla="*/ 323306 w 2819943"/>
                <a:gd name="connsiteY4646" fmla="*/ 1557746 h 1763485"/>
                <a:gd name="connsiteX4647" fmla="*/ 324122 w 2819943"/>
                <a:gd name="connsiteY4647" fmla="*/ 1557746 h 1763485"/>
                <a:gd name="connsiteX4648" fmla="*/ 325755 w 2819943"/>
                <a:gd name="connsiteY4648" fmla="*/ 1557746 h 1763485"/>
                <a:gd name="connsiteX4649" fmla="*/ 328204 w 2819943"/>
                <a:gd name="connsiteY4649" fmla="*/ 1559379 h 1763485"/>
                <a:gd name="connsiteX4650" fmla="*/ 330654 w 2819943"/>
                <a:gd name="connsiteY4650" fmla="*/ 1561011 h 1763485"/>
                <a:gd name="connsiteX4651" fmla="*/ 332287 w 2819943"/>
                <a:gd name="connsiteY4651" fmla="*/ 1561011 h 1763485"/>
                <a:gd name="connsiteX4652" fmla="*/ 333919 w 2819943"/>
                <a:gd name="connsiteY4652" fmla="*/ 1560195 h 1763485"/>
                <a:gd name="connsiteX4653" fmla="*/ 334736 w 2819943"/>
                <a:gd name="connsiteY4653" fmla="*/ 1560195 h 1763485"/>
                <a:gd name="connsiteX4654" fmla="*/ 335552 w 2819943"/>
                <a:gd name="connsiteY4654" fmla="*/ 1561011 h 1763485"/>
                <a:gd name="connsiteX4655" fmla="*/ 335552 w 2819943"/>
                <a:gd name="connsiteY4655" fmla="*/ 1561828 h 1763485"/>
                <a:gd name="connsiteX4656" fmla="*/ 334736 w 2819943"/>
                <a:gd name="connsiteY4656" fmla="*/ 1562644 h 1763485"/>
                <a:gd name="connsiteX4657" fmla="*/ 334736 w 2819943"/>
                <a:gd name="connsiteY4657" fmla="*/ 1564277 h 1763485"/>
                <a:gd name="connsiteX4658" fmla="*/ 335552 w 2819943"/>
                <a:gd name="connsiteY4658" fmla="*/ 1565910 h 1763485"/>
                <a:gd name="connsiteX4659" fmla="*/ 335552 w 2819943"/>
                <a:gd name="connsiteY4659" fmla="*/ 1567543 h 1763485"/>
                <a:gd name="connsiteX4660" fmla="*/ 335552 w 2819943"/>
                <a:gd name="connsiteY4660" fmla="*/ 1569176 h 1763485"/>
                <a:gd name="connsiteX4661" fmla="*/ 334736 w 2819943"/>
                <a:gd name="connsiteY4661" fmla="*/ 1570809 h 1763485"/>
                <a:gd name="connsiteX4662" fmla="*/ 333103 w 2819943"/>
                <a:gd name="connsiteY4662" fmla="*/ 1572441 h 1763485"/>
                <a:gd name="connsiteX4663" fmla="*/ 331470 w 2819943"/>
                <a:gd name="connsiteY4663" fmla="*/ 1574074 h 1763485"/>
                <a:gd name="connsiteX4664" fmla="*/ 329021 w 2819943"/>
                <a:gd name="connsiteY4664" fmla="*/ 1574891 h 1763485"/>
                <a:gd name="connsiteX4665" fmla="*/ 328204 w 2819943"/>
                <a:gd name="connsiteY4665" fmla="*/ 1575707 h 1763485"/>
                <a:gd name="connsiteX4666" fmla="*/ 328204 w 2819943"/>
                <a:gd name="connsiteY4666" fmla="*/ 1576524 h 1763485"/>
                <a:gd name="connsiteX4667" fmla="*/ 329021 w 2819943"/>
                <a:gd name="connsiteY4667" fmla="*/ 1577340 h 1763485"/>
                <a:gd name="connsiteX4668" fmla="*/ 330654 w 2819943"/>
                <a:gd name="connsiteY4668" fmla="*/ 1578156 h 1763485"/>
                <a:gd name="connsiteX4669" fmla="*/ 333103 w 2819943"/>
                <a:gd name="connsiteY4669" fmla="*/ 1578973 h 1763485"/>
                <a:gd name="connsiteX4670" fmla="*/ 333103 w 2819943"/>
                <a:gd name="connsiteY4670" fmla="*/ 1579789 h 1763485"/>
                <a:gd name="connsiteX4671" fmla="*/ 333103 w 2819943"/>
                <a:gd name="connsiteY4671" fmla="*/ 1579789 h 1763485"/>
                <a:gd name="connsiteX4672" fmla="*/ 331470 w 2819943"/>
                <a:gd name="connsiteY4672" fmla="*/ 1579789 h 1763485"/>
                <a:gd name="connsiteX4673" fmla="*/ 329837 w 2819943"/>
                <a:gd name="connsiteY4673" fmla="*/ 1579789 h 1763485"/>
                <a:gd name="connsiteX4674" fmla="*/ 329021 w 2819943"/>
                <a:gd name="connsiteY4674" fmla="*/ 1580606 h 1763485"/>
                <a:gd name="connsiteX4675" fmla="*/ 328204 w 2819943"/>
                <a:gd name="connsiteY4675" fmla="*/ 1581422 h 1763485"/>
                <a:gd name="connsiteX4676" fmla="*/ 327388 w 2819943"/>
                <a:gd name="connsiteY4676" fmla="*/ 1583055 h 1763485"/>
                <a:gd name="connsiteX4677" fmla="*/ 326571 w 2819943"/>
                <a:gd name="connsiteY4677" fmla="*/ 1584688 h 1763485"/>
                <a:gd name="connsiteX4678" fmla="*/ 328204 w 2819943"/>
                <a:gd name="connsiteY4678" fmla="*/ 1585504 h 1763485"/>
                <a:gd name="connsiteX4679" fmla="*/ 329021 w 2819943"/>
                <a:gd name="connsiteY4679" fmla="*/ 1586321 h 1763485"/>
                <a:gd name="connsiteX4680" fmla="*/ 329021 w 2819943"/>
                <a:gd name="connsiteY4680" fmla="*/ 1587954 h 1763485"/>
                <a:gd name="connsiteX4681" fmla="*/ 329837 w 2819943"/>
                <a:gd name="connsiteY4681" fmla="*/ 1589586 h 1763485"/>
                <a:gd name="connsiteX4682" fmla="*/ 329837 w 2819943"/>
                <a:gd name="connsiteY4682" fmla="*/ 1591219 h 1763485"/>
                <a:gd name="connsiteX4683" fmla="*/ 329021 w 2819943"/>
                <a:gd name="connsiteY4683" fmla="*/ 1592036 h 1763485"/>
                <a:gd name="connsiteX4684" fmla="*/ 329021 w 2819943"/>
                <a:gd name="connsiteY4684" fmla="*/ 1592852 h 1763485"/>
                <a:gd name="connsiteX4685" fmla="*/ 329021 w 2819943"/>
                <a:gd name="connsiteY4685" fmla="*/ 1592852 h 1763485"/>
                <a:gd name="connsiteX4686" fmla="*/ 329837 w 2819943"/>
                <a:gd name="connsiteY4686" fmla="*/ 1592852 h 1763485"/>
                <a:gd name="connsiteX4687" fmla="*/ 330654 w 2819943"/>
                <a:gd name="connsiteY4687" fmla="*/ 1592852 h 1763485"/>
                <a:gd name="connsiteX4688" fmla="*/ 330654 w 2819943"/>
                <a:gd name="connsiteY4688" fmla="*/ 1593669 h 1763485"/>
                <a:gd name="connsiteX4689" fmla="*/ 329021 w 2819943"/>
                <a:gd name="connsiteY4689" fmla="*/ 1595301 h 1763485"/>
                <a:gd name="connsiteX4690" fmla="*/ 328204 w 2819943"/>
                <a:gd name="connsiteY4690" fmla="*/ 1598567 h 1763485"/>
                <a:gd name="connsiteX4691" fmla="*/ 327388 w 2819943"/>
                <a:gd name="connsiteY4691" fmla="*/ 1600200 h 1763485"/>
                <a:gd name="connsiteX4692" fmla="*/ 327388 w 2819943"/>
                <a:gd name="connsiteY4692" fmla="*/ 1601833 h 1763485"/>
                <a:gd name="connsiteX4693" fmla="*/ 326571 w 2819943"/>
                <a:gd name="connsiteY4693" fmla="*/ 1602649 h 1763485"/>
                <a:gd name="connsiteX4694" fmla="*/ 324938 w 2819943"/>
                <a:gd name="connsiteY4694" fmla="*/ 1602649 h 1763485"/>
                <a:gd name="connsiteX4695" fmla="*/ 320856 w 2819943"/>
                <a:gd name="connsiteY4695" fmla="*/ 1602649 h 1763485"/>
                <a:gd name="connsiteX4696" fmla="*/ 316774 w 2819943"/>
                <a:gd name="connsiteY4696" fmla="*/ 1602649 h 1763485"/>
                <a:gd name="connsiteX4697" fmla="*/ 315141 w 2819943"/>
                <a:gd name="connsiteY4697" fmla="*/ 1602649 h 1763485"/>
                <a:gd name="connsiteX4698" fmla="*/ 312692 w 2819943"/>
                <a:gd name="connsiteY4698" fmla="*/ 1602649 h 1763485"/>
                <a:gd name="connsiteX4699" fmla="*/ 311059 w 2819943"/>
                <a:gd name="connsiteY4699" fmla="*/ 1603466 h 1763485"/>
                <a:gd name="connsiteX4700" fmla="*/ 309426 w 2819943"/>
                <a:gd name="connsiteY4700" fmla="*/ 1606731 h 1763485"/>
                <a:gd name="connsiteX4701" fmla="*/ 307794 w 2819943"/>
                <a:gd name="connsiteY4701" fmla="*/ 1607548 h 1763485"/>
                <a:gd name="connsiteX4702" fmla="*/ 305344 w 2819943"/>
                <a:gd name="connsiteY4702" fmla="*/ 1608364 h 1763485"/>
                <a:gd name="connsiteX4703" fmla="*/ 302895 w 2819943"/>
                <a:gd name="connsiteY4703" fmla="*/ 1608364 h 1763485"/>
                <a:gd name="connsiteX4704" fmla="*/ 301262 w 2819943"/>
                <a:gd name="connsiteY4704" fmla="*/ 1609997 h 1763485"/>
                <a:gd name="connsiteX4705" fmla="*/ 300446 w 2819943"/>
                <a:gd name="connsiteY4705" fmla="*/ 1611630 h 1763485"/>
                <a:gd name="connsiteX4706" fmla="*/ 300446 w 2819943"/>
                <a:gd name="connsiteY4706" fmla="*/ 1613263 h 1763485"/>
                <a:gd name="connsiteX4707" fmla="*/ 300446 w 2819943"/>
                <a:gd name="connsiteY4707" fmla="*/ 1614079 h 1763485"/>
                <a:gd name="connsiteX4708" fmla="*/ 299629 w 2819943"/>
                <a:gd name="connsiteY4708" fmla="*/ 1614896 h 1763485"/>
                <a:gd name="connsiteX4709" fmla="*/ 299629 w 2819943"/>
                <a:gd name="connsiteY4709" fmla="*/ 1615712 h 1763485"/>
                <a:gd name="connsiteX4710" fmla="*/ 299629 w 2819943"/>
                <a:gd name="connsiteY4710" fmla="*/ 1616529 h 1763485"/>
                <a:gd name="connsiteX4711" fmla="*/ 300446 w 2819943"/>
                <a:gd name="connsiteY4711" fmla="*/ 1616529 h 1763485"/>
                <a:gd name="connsiteX4712" fmla="*/ 301262 w 2819943"/>
                <a:gd name="connsiteY4712" fmla="*/ 1616529 h 1763485"/>
                <a:gd name="connsiteX4713" fmla="*/ 301262 w 2819943"/>
                <a:gd name="connsiteY4713" fmla="*/ 1617345 h 1763485"/>
                <a:gd name="connsiteX4714" fmla="*/ 301262 w 2819943"/>
                <a:gd name="connsiteY4714" fmla="*/ 1618161 h 1763485"/>
                <a:gd name="connsiteX4715" fmla="*/ 300446 w 2819943"/>
                <a:gd name="connsiteY4715" fmla="*/ 1618978 h 1763485"/>
                <a:gd name="connsiteX4716" fmla="*/ 300446 w 2819943"/>
                <a:gd name="connsiteY4716" fmla="*/ 1619794 h 1763485"/>
                <a:gd name="connsiteX4717" fmla="*/ 300446 w 2819943"/>
                <a:gd name="connsiteY4717" fmla="*/ 1620611 h 1763485"/>
                <a:gd name="connsiteX4718" fmla="*/ 300446 w 2819943"/>
                <a:gd name="connsiteY4718" fmla="*/ 1621427 h 1763485"/>
                <a:gd name="connsiteX4719" fmla="*/ 304528 w 2819943"/>
                <a:gd name="connsiteY4719" fmla="*/ 1619794 h 1763485"/>
                <a:gd name="connsiteX4720" fmla="*/ 306161 w 2819943"/>
                <a:gd name="connsiteY4720" fmla="*/ 1618161 h 1763485"/>
                <a:gd name="connsiteX4721" fmla="*/ 309426 w 2819943"/>
                <a:gd name="connsiteY4721" fmla="*/ 1617345 h 1763485"/>
                <a:gd name="connsiteX4722" fmla="*/ 308610 w 2819943"/>
                <a:gd name="connsiteY4722" fmla="*/ 1618161 h 1763485"/>
                <a:gd name="connsiteX4723" fmla="*/ 306977 w 2819943"/>
                <a:gd name="connsiteY4723" fmla="*/ 1618978 h 1763485"/>
                <a:gd name="connsiteX4724" fmla="*/ 305344 w 2819943"/>
                <a:gd name="connsiteY4724" fmla="*/ 1620611 h 1763485"/>
                <a:gd name="connsiteX4725" fmla="*/ 306977 w 2819943"/>
                <a:gd name="connsiteY4725" fmla="*/ 1620611 h 1763485"/>
                <a:gd name="connsiteX4726" fmla="*/ 311059 w 2819943"/>
                <a:gd name="connsiteY4726" fmla="*/ 1619794 h 1763485"/>
                <a:gd name="connsiteX4727" fmla="*/ 312692 w 2819943"/>
                <a:gd name="connsiteY4727" fmla="*/ 1617345 h 1763485"/>
                <a:gd name="connsiteX4728" fmla="*/ 315141 w 2819943"/>
                <a:gd name="connsiteY4728" fmla="*/ 1617345 h 1763485"/>
                <a:gd name="connsiteX4729" fmla="*/ 315958 w 2819943"/>
                <a:gd name="connsiteY4729" fmla="*/ 1618978 h 1763485"/>
                <a:gd name="connsiteX4730" fmla="*/ 316774 w 2819943"/>
                <a:gd name="connsiteY4730" fmla="*/ 1621427 h 1763485"/>
                <a:gd name="connsiteX4731" fmla="*/ 316774 w 2819943"/>
                <a:gd name="connsiteY4731" fmla="*/ 1622244 h 1763485"/>
                <a:gd name="connsiteX4732" fmla="*/ 316774 w 2819943"/>
                <a:gd name="connsiteY4732" fmla="*/ 1623060 h 1763485"/>
                <a:gd name="connsiteX4733" fmla="*/ 314325 w 2819943"/>
                <a:gd name="connsiteY4733" fmla="*/ 1623876 h 1763485"/>
                <a:gd name="connsiteX4734" fmla="*/ 308610 w 2819943"/>
                <a:gd name="connsiteY4734" fmla="*/ 1626326 h 1763485"/>
                <a:gd name="connsiteX4735" fmla="*/ 306161 w 2819943"/>
                <a:gd name="connsiteY4735" fmla="*/ 1627142 h 1763485"/>
                <a:gd name="connsiteX4736" fmla="*/ 302895 w 2819943"/>
                <a:gd name="connsiteY4736" fmla="*/ 1628775 h 1763485"/>
                <a:gd name="connsiteX4737" fmla="*/ 303712 w 2819943"/>
                <a:gd name="connsiteY4737" fmla="*/ 1630408 h 1763485"/>
                <a:gd name="connsiteX4738" fmla="*/ 303712 w 2819943"/>
                <a:gd name="connsiteY4738" fmla="*/ 1632041 h 1763485"/>
                <a:gd name="connsiteX4739" fmla="*/ 301262 w 2819943"/>
                <a:gd name="connsiteY4739" fmla="*/ 1632041 h 1763485"/>
                <a:gd name="connsiteX4740" fmla="*/ 299629 w 2819943"/>
                <a:gd name="connsiteY4740" fmla="*/ 1631224 h 1763485"/>
                <a:gd name="connsiteX4741" fmla="*/ 298813 w 2819943"/>
                <a:gd name="connsiteY4741" fmla="*/ 1631224 h 1763485"/>
                <a:gd name="connsiteX4742" fmla="*/ 295547 w 2819943"/>
                <a:gd name="connsiteY4742" fmla="*/ 1632857 h 1763485"/>
                <a:gd name="connsiteX4743" fmla="*/ 293914 w 2819943"/>
                <a:gd name="connsiteY4743" fmla="*/ 1632857 h 1763485"/>
                <a:gd name="connsiteX4744" fmla="*/ 292281 w 2819943"/>
                <a:gd name="connsiteY4744" fmla="*/ 1632857 h 1763485"/>
                <a:gd name="connsiteX4745" fmla="*/ 293098 w 2819943"/>
                <a:gd name="connsiteY4745" fmla="*/ 1635306 h 1763485"/>
                <a:gd name="connsiteX4746" fmla="*/ 294731 w 2819943"/>
                <a:gd name="connsiteY4746" fmla="*/ 1638572 h 1763485"/>
                <a:gd name="connsiteX4747" fmla="*/ 295547 w 2819943"/>
                <a:gd name="connsiteY4747" fmla="*/ 1639389 h 1763485"/>
                <a:gd name="connsiteX4748" fmla="*/ 297180 w 2819943"/>
                <a:gd name="connsiteY4748" fmla="*/ 1639389 h 1763485"/>
                <a:gd name="connsiteX4749" fmla="*/ 301262 w 2819943"/>
                <a:gd name="connsiteY4749" fmla="*/ 1642654 h 1763485"/>
                <a:gd name="connsiteX4750" fmla="*/ 304528 w 2819943"/>
                <a:gd name="connsiteY4750" fmla="*/ 1645920 h 1763485"/>
                <a:gd name="connsiteX4751" fmla="*/ 302895 w 2819943"/>
                <a:gd name="connsiteY4751" fmla="*/ 1645920 h 1763485"/>
                <a:gd name="connsiteX4752" fmla="*/ 301262 w 2819943"/>
                <a:gd name="connsiteY4752" fmla="*/ 1645920 h 1763485"/>
                <a:gd name="connsiteX4753" fmla="*/ 298813 w 2819943"/>
                <a:gd name="connsiteY4753" fmla="*/ 1645920 h 1763485"/>
                <a:gd name="connsiteX4754" fmla="*/ 297996 w 2819943"/>
                <a:gd name="connsiteY4754" fmla="*/ 1648369 h 1763485"/>
                <a:gd name="connsiteX4755" fmla="*/ 297180 w 2819943"/>
                <a:gd name="connsiteY4755" fmla="*/ 1650002 h 1763485"/>
                <a:gd name="connsiteX4756" fmla="*/ 297180 w 2819943"/>
                <a:gd name="connsiteY4756" fmla="*/ 1649186 h 1763485"/>
                <a:gd name="connsiteX4757" fmla="*/ 297180 w 2819943"/>
                <a:gd name="connsiteY4757" fmla="*/ 1648369 h 1763485"/>
                <a:gd name="connsiteX4758" fmla="*/ 296363 w 2819943"/>
                <a:gd name="connsiteY4758" fmla="*/ 1647553 h 1763485"/>
                <a:gd name="connsiteX4759" fmla="*/ 294731 w 2819943"/>
                <a:gd name="connsiteY4759" fmla="*/ 1648369 h 1763485"/>
                <a:gd name="connsiteX4760" fmla="*/ 293098 w 2819943"/>
                <a:gd name="connsiteY4760" fmla="*/ 1653268 h 1763485"/>
                <a:gd name="connsiteX4761" fmla="*/ 290648 w 2819943"/>
                <a:gd name="connsiteY4761" fmla="*/ 1656534 h 1763485"/>
                <a:gd name="connsiteX4762" fmla="*/ 289832 w 2819943"/>
                <a:gd name="connsiteY4762" fmla="*/ 1658983 h 1763485"/>
                <a:gd name="connsiteX4763" fmla="*/ 289832 w 2819943"/>
                <a:gd name="connsiteY4763" fmla="*/ 1660616 h 1763485"/>
                <a:gd name="connsiteX4764" fmla="*/ 289832 w 2819943"/>
                <a:gd name="connsiteY4764" fmla="*/ 1660616 h 1763485"/>
                <a:gd name="connsiteX4765" fmla="*/ 290648 w 2819943"/>
                <a:gd name="connsiteY4765" fmla="*/ 1660616 h 1763485"/>
                <a:gd name="connsiteX4766" fmla="*/ 290648 w 2819943"/>
                <a:gd name="connsiteY4766" fmla="*/ 1662249 h 1763485"/>
                <a:gd name="connsiteX4767" fmla="*/ 289832 w 2819943"/>
                <a:gd name="connsiteY4767" fmla="*/ 1663881 h 1763485"/>
                <a:gd name="connsiteX4768" fmla="*/ 283301 w 2819943"/>
                <a:gd name="connsiteY4768" fmla="*/ 1665514 h 1763485"/>
                <a:gd name="connsiteX4769" fmla="*/ 282484 w 2819943"/>
                <a:gd name="connsiteY4769" fmla="*/ 1666331 h 1763485"/>
                <a:gd name="connsiteX4770" fmla="*/ 280851 w 2819943"/>
                <a:gd name="connsiteY4770" fmla="*/ 1665514 h 1763485"/>
                <a:gd name="connsiteX4771" fmla="*/ 278402 w 2819943"/>
                <a:gd name="connsiteY4771" fmla="*/ 1663881 h 1763485"/>
                <a:gd name="connsiteX4772" fmla="*/ 276769 w 2819943"/>
                <a:gd name="connsiteY4772" fmla="*/ 1663065 h 1763485"/>
                <a:gd name="connsiteX4773" fmla="*/ 275953 w 2819943"/>
                <a:gd name="connsiteY4773" fmla="*/ 1663065 h 1763485"/>
                <a:gd name="connsiteX4774" fmla="*/ 275137 w 2819943"/>
                <a:gd name="connsiteY4774" fmla="*/ 1663881 h 1763485"/>
                <a:gd name="connsiteX4775" fmla="*/ 275953 w 2819943"/>
                <a:gd name="connsiteY4775" fmla="*/ 1664698 h 1763485"/>
                <a:gd name="connsiteX4776" fmla="*/ 276769 w 2819943"/>
                <a:gd name="connsiteY4776" fmla="*/ 1664698 h 1763485"/>
                <a:gd name="connsiteX4777" fmla="*/ 279219 w 2819943"/>
                <a:gd name="connsiteY4777" fmla="*/ 1665514 h 1763485"/>
                <a:gd name="connsiteX4778" fmla="*/ 278402 w 2819943"/>
                <a:gd name="connsiteY4778" fmla="*/ 1666331 h 1763485"/>
                <a:gd name="connsiteX4779" fmla="*/ 274320 w 2819943"/>
                <a:gd name="connsiteY4779" fmla="*/ 1667964 h 1763485"/>
                <a:gd name="connsiteX4780" fmla="*/ 274320 w 2819943"/>
                <a:gd name="connsiteY4780" fmla="*/ 1668780 h 1763485"/>
                <a:gd name="connsiteX4781" fmla="*/ 274320 w 2819943"/>
                <a:gd name="connsiteY4781" fmla="*/ 1669596 h 1763485"/>
                <a:gd name="connsiteX4782" fmla="*/ 279219 w 2819943"/>
                <a:gd name="connsiteY4782" fmla="*/ 1671229 h 1763485"/>
                <a:gd name="connsiteX4783" fmla="*/ 283301 w 2819943"/>
                <a:gd name="connsiteY4783" fmla="*/ 1673679 h 1763485"/>
                <a:gd name="connsiteX4784" fmla="*/ 284933 w 2819943"/>
                <a:gd name="connsiteY4784" fmla="*/ 1675311 h 1763485"/>
                <a:gd name="connsiteX4785" fmla="*/ 285750 w 2819943"/>
                <a:gd name="connsiteY4785" fmla="*/ 1677761 h 1763485"/>
                <a:gd name="connsiteX4786" fmla="*/ 286566 w 2819943"/>
                <a:gd name="connsiteY4786" fmla="*/ 1679394 h 1763485"/>
                <a:gd name="connsiteX4787" fmla="*/ 288199 w 2819943"/>
                <a:gd name="connsiteY4787" fmla="*/ 1680210 h 1763485"/>
                <a:gd name="connsiteX4788" fmla="*/ 289832 w 2819943"/>
                <a:gd name="connsiteY4788" fmla="*/ 1681026 h 1763485"/>
                <a:gd name="connsiteX4789" fmla="*/ 292281 w 2819943"/>
                <a:gd name="connsiteY4789" fmla="*/ 1681026 h 1763485"/>
                <a:gd name="connsiteX4790" fmla="*/ 294731 w 2819943"/>
                <a:gd name="connsiteY4790" fmla="*/ 1680210 h 1763485"/>
                <a:gd name="connsiteX4791" fmla="*/ 300446 w 2819943"/>
                <a:gd name="connsiteY4791" fmla="*/ 1686741 h 1763485"/>
                <a:gd name="connsiteX4792" fmla="*/ 302895 w 2819943"/>
                <a:gd name="connsiteY4792" fmla="*/ 1687558 h 1763485"/>
                <a:gd name="connsiteX4793" fmla="*/ 308610 w 2819943"/>
                <a:gd name="connsiteY4793" fmla="*/ 1689191 h 1763485"/>
                <a:gd name="connsiteX4794" fmla="*/ 310243 w 2819943"/>
                <a:gd name="connsiteY4794" fmla="*/ 1690007 h 1763485"/>
                <a:gd name="connsiteX4795" fmla="*/ 320040 w 2819943"/>
                <a:gd name="connsiteY4795" fmla="*/ 1698988 h 1763485"/>
                <a:gd name="connsiteX4796" fmla="*/ 323306 w 2819943"/>
                <a:gd name="connsiteY4796" fmla="*/ 1703070 h 1763485"/>
                <a:gd name="connsiteX4797" fmla="*/ 329021 w 2819943"/>
                <a:gd name="connsiteY4797" fmla="*/ 1708785 h 1763485"/>
                <a:gd name="connsiteX4798" fmla="*/ 330654 w 2819943"/>
                <a:gd name="connsiteY4798" fmla="*/ 1709601 h 1763485"/>
                <a:gd name="connsiteX4799" fmla="*/ 331470 w 2819943"/>
                <a:gd name="connsiteY4799" fmla="*/ 1707969 h 1763485"/>
                <a:gd name="connsiteX4800" fmla="*/ 332287 w 2819943"/>
                <a:gd name="connsiteY4800" fmla="*/ 1706336 h 1763485"/>
                <a:gd name="connsiteX4801" fmla="*/ 333103 w 2819943"/>
                <a:gd name="connsiteY4801" fmla="*/ 1706336 h 1763485"/>
                <a:gd name="connsiteX4802" fmla="*/ 336369 w 2819943"/>
                <a:gd name="connsiteY4802" fmla="*/ 1707152 h 1763485"/>
                <a:gd name="connsiteX4803" fmla="*/ 339634 w 2819943"/>
                <a:gd name="connsiteY4803" fmla="*/ 1707969 h 1763485"/>
                <a:gd name="connsiteX4804" fmla="*/ 342083 w 2819943"/>
                <a:gd name="connsiteY4804" fmla="*/ 1707152 h 1763485"/>
                <a:gd name="connsiteX4805" fmla="*/ 344533 w 2819943"/>
                <a:gd name="connsiteY4805" fmla="*/ 1708785 h 1763485"/>
                <a:gd name="connsiteX4806" fmla="*/ 346982 w 2819943"/>
                <a:gd name="connsiteY4806" fmla="*/ 1710418 h 1763485"/>
                <a:gd name="connsiteX4807" fmla="*/ 349431 w 2819943"/>
                <a:gd name="connsiteY4807" fmla="*/ 1711234 h 1763485"/>
                <a:gd name="connsiteX4808" fmla="*/ 354330 w 2819943"/>
                <a:gd name="connsiteY4808" fmla="*/ 1712051 h 1763485"/>
                <a:gd name="connsiteX4809" fmla="*/ 355963 w 2819943"/>
                <a:gd name="connsiteY4809" fmla="*/ 1713684 h 1763485"/>
                <a:gd name="connsiteX4810" fmla="*/ 357596 w 2819943"/>
                <a:gd name="connsiteY4810" fmla="*/ 1715316 h 1763485"/>
                <a:gd name="connsiteX4811" fmla="*/ 365760 w 2819943"/>
                <a:gd name="connsiteY4811" fmla="*/ 1716133 h 1763485"/>
                <a:gd name="connsiteX4812" fmla="*/ 366576 w 2819943"/>
                <a:gd name="connsiteY4812" fmla="*/ 1716133 h 1763485"/>
                <a:gd name="connsiteX4813" fmla="*/ 367393 w 2819943"/>
                <a:gd name="connsiteY4813" fmla="*/ 1716133 h 1763485"/>
                <a:gd name="connsiteX4814" fmla="*/ 369842 w 2819943"/>
                <a:gd name="connsiteY4814" fmla="*/ 1715316 h 1763485"/>
                <a:gd name="connsiteX4815" fmla="*/ 372291 w 2819943"/>
                <a:gd name="connsiteY4815" fmla="*/ 1715316 h 1763485"/>
                <a:gd name="connsiteX4816" fmla="*/ 374740 w 2819943"/>
                <a:gd name="connsiteY4816" fmla="*/ 1716949 h 1763485"/>
                <a:gd name="connsiteX4817" fmla="*/ 376373 w 2819943"/>
                <a:gd name="connsiteY4817" fmla="*/ 1716949 h 1763485"/>
                <a:gd name="connsiteX4818" fmla="*/ 378006 w 2819943"/>
                <a:gd name="connsiteY4818" fmla="*/ 1716949 h 1763485"/>
                <a:gd name="connsiteX4819" fmla="*/ 380456 w 2819943"/>
                <a:gd name="connsiteY4819" fmla="*/ 1717766 h 1763485"/>
                <a:gd name="connsiteX4820" fmla="*/ 382088 w 2819943"/>
                <a:gd name="connsiteY4820" fmla="*/ 1718582 h 1763485"/>
                <a:gd name="connsiteX4821" fmla="*/ 382088 w 2819943"/>
                <a:gd name="connsiteY4821" fmla="*/ 1719399 h 1763485"/>
                <a:gd name="connsiteX4822" fmla="*/ 383721 w 2819943"/>
                <a:gd name="connsiteY4822" fmla="*/ 1721031 h 1763485"/>
                <a:gd name="connsiteX4823" fmla="*/ 387804 w 2819943"/>
                <a:gd name="connsiteY4823" fmla="*/ 1723481 h 1763485"/>
                <a:gd name="connsiteX4824" fmla="*/ 391069 w 2819943"/>
                <a:gd name="connsiteY4824" fmla="*/ 1724297 h 1763485"/>
                <a:gd name="connsiteX4825" fmla="*/ 391886 w 2819943"/>
                <a:gd name="connsiteY4825" fmla="*/ 1725114 h 1763485"/>
                <a:gd name="connsiteX4826" fmla="*/ 394335 w 2819943"/>
                <a:gd name="connsiteY4826" fmla="*/ 1726746 h 1763485"/>
                <a:gd name="connsiteX4827" fmla="*/ 394335 w 2819943"/>
                <a:gd name="connsiteY4827" fmla="*/ 1727563 h 1763485"/>
                <a:gd name="connsiteX4828" fmla="*/ 394335 w 2819943"/>
                <a:gd name="connsiteY4828" fmla="*/ 1728379 h 1763485"/>
                <a:gd name="connsiteX4829" fmla="*/ 393519 w 2819943"/>
                <a:gd name="connsiteY4829" fmla="*/ 1729196 h 1763485"/>
                <a:gd name="connsiteX4830" fmla="*/ 393519 w 2819943"/>
                <a:gd name="connsiteY4830" fmla="*/ 1730012 h 1763485"/>
                <a:gd name="connsiteX4831" fmla="*/ 393519 w 2819943"/>
                <a:gd name="connsiteY4831" fmla="*/ 1730829 h 1763485"/>
                <a:gd name="connsiteX4832" fmla="*/ 394335 w 2819943"/>
                <a:gd name="connsiteY4832" fmla="*/ 1731645 h 1763485"/>
                <a:gd name="connsiteX4833" fmla="*/ 396784 w 2819943"/>
                <a:gd name="connsiteY4833" fmla="*/ 1731645 h 1763485"/>
                <a:gd name="connsiteX4834" fmla="*/ 397601 w 2819943"/>
                <a:gd name="connsiteY4834" fmla="*/ 1730829 h 1763485"/>
                <a:gd name="connsiteX4835" fmla="*/ 399233 w 2819943"/>
                <a:gd name="connsiteY4835" fmla="*/ 1730012 h 1763485"/>
                <a:gd name="connsiteX4836" fmla="*/ 400866 w 2819943"/>
                <a:gd name="connsiteY4836" fmla="*/ 1729196 h 1763485"/>
                <a:gd name="connsiteX4837" fmla="*/ 403315 w 2819943"/>
                <a:gd name="connsiteY4837" fmla="*/ 1728379 h 1763485"/>
                <a:gd name="connsiteX4838" fmla="*/ 406581 w 2819943"/>
                <a:gd name="connsiteY4838" fmla="*/ 1727563 h 1763485"/>
                <a:gd name="connsiteX4839" fmla="*/ 407398 w 2819943"/>
                <a:gd name="connsiteY4839" fmla="*/ 1727563 h 1763485"/>
                <a:gd name="connsiteX4840" fmla="*/ 408214 w 2819943"/>
                <a:gd name="connsiteY4840" fmla="*/ 1727563 h 1763485"/>
                <a:gd name="connsiteX4841" fmla="*/ 409031 w 2819943"/>
                <a:gd name="connsiteY4841" fmla="*/ 1728379 h 1763485"/>
                <a:gd name="connsiteX4842" fmla="*/ 410663 w 2819943"/>
                <a:gd name="connsiteY4842" fmla="*/ 1730829 h 1763485"/>
                <a:gd name="connsiteX4843" fmla="*/ 412296 w 2819943"/>
                <a:gd name="connsiteY4843" fmla="*/ 1727563 h 1763485"/>
                <a:gd name="connsiteX4844" fmla="*/ 412296 w 2819943"/>
                <a:gd name="connsiteY4844" fmla="*/ 1727563 h 1763485"/>
                <a:gd name="connsiteX4845" fmla="*/ 413113 w 2819943"/>
                <a:gd name="connsiteY4845" fmla="*/ 1728379 h 1763485"/>
                <a:gd name="connsiteX4846" fmla="*/ 415562 w 2819943"/>
                <a:gd name="connsiteY4846" fmla="*/ 1729196 h 1763485"/>
                <a:gd name="connsiteX4847" fmla="*/ 417195 w 2819943"/>
                <a:gd name="connsiteY4847" fmla="*/ 1730012 h 1763485"/>
                <a:gd name="connsiteX4848" fmla="*/ 418012 w 2819943"/>
                <a:gd name="connsiteY4848" fmla="*/ 1730829 h 1763485"/>
                <a:gd name="connsiteX4849" fmla="*/ 420461 w 2819943"/>
                <a:gd name="connsiteY4849" fmla="*/ 1733278 h 1763485"/>
                <a:gd name="connsiteX4850" fmla="*/ 423726 w 2819943"/>
                <a:gd name="connsiteY4850" fmla="*/ 1733278 h 1763485"/>
                <a:gd name="connsiteX4851" fmla="*/ 425359 w 2819943"/>
                <a:gd name="connsiteY4851" fmla="*/ 1733278 h 1763485"/>
                <a:gd name="connsiteX4852" fmla="*/ 426176 w 2819943"/>
                <a:gd name="connsiteY4852" fmla="*/ 1734094 h 1763485"/>
                <a:gd name="connsiteX4853" fmla="*/ 426176 w 2819943"/>
                <a:gd name="connsiteY4853" fmla="*/ 1734911 h 1763485"/>
                <a:gd name="connsiteX4854" fmla="*/ 425359 w 2819943"/>
                <a:gd name="connsiteY4854" fmla="*/ 1737360 h 1763485"/>
                <a:gd name="connsiteX4855" fmla="*/ 424543 w 2819943"/>
                <a:gd name="connsiteY4855" fmla="*/ 1739809 h 1763485"/>
                <a:gd name="connsiteX4856" fmla="*/ 424543 w 2819943"/>
                <a:gd name="connsiteY4856" fmla="*/ 1740626 h 1763485"/>
                <a:gd name="connsiteX4857" fmla="*/ 426176 w 2819943"/>
                <a:gd name="connsiteY4857" fmla="*/ 1741442 h 1763485"/>
                <a:gd name="connsiteX4858" fmla="*/ 427808 w 2819943"/>
                <a:gd name="connsiteY4858" fmla="*/ 1742259 h 1763485"/>
                <a:gd name="connsiteX4859" fmla="*/ 428625 w 2819943"/>
                <a:gd name="connsiteY4859" fmla="*/ 1743075 h 1763485"/>
                <a:gd name="connsiteX4860" fmla="*/ 429441 w 2819943"/>
                <a:gd name="connsiteY4860" fmla="*/ 1743891 h 1763485"/>
                <a:gd name="connsiteX4861" fmla="*/ 431074 w 2819943"/>
                <a:gd name="connsiteY4861" fmla="*/ 1744708 h 1763485"/>
                <a:gd name="connsiteX4862" fmla="*/ 432707 w 2819943"/>
                <a:gd name="connsiteY4862" fmla="*/ 1744708 h 1763485"/>
                <a:gd name="connsiteX4863" fmla="*/ 433523 w 2819943"/>
                <a:gd name="connsiteY4863" fmla="*/ 1744708 h 1763485"/>
                <a:gd name="connsiteX4864" fmla="*/ 434340 w 2819943"/>
                <a:gd name="connsiteY4864" fmla="*/ 1745524 h 1763485"/>
                <a:gd name="connsiteX4865" fmla="*/ 436789 w 2819943"/>
                <a:gd name="connsiteY4865" fmla="*/ 1747157 h 1763485"/>
                <a:gd name="connsiteX4866" fmla="*/ 436789 w 2819943"/>
                <a:gd name="connsiteY4866" fmla="*/ 1747157 h 1763485"/>
                <a:gd name="connsiteX4867" fmla="*/ 438422 w 2819943"/>
                <a:gd name="connsiteY4867" fmla="*/ 1747974 h 1763485"/>
                <a:gd name="connsiteX4868" fmla="*/ 438422 w 2819943"/>
                <a:gd name="connsiteY4868" fmla="*/ 1749606 h 1763485"/>
                <a:gd name="connsiteX4869" fmla="*/ 438422 w 2819943"/>
                <a:gd name="connsiteY4869" fmla="*/ 1749606 h 1763485"/>
                <a:gd name="connsiteX4870" fmla="*/ 439238 w 2819943"/>
                <a:gd name="connsiteY4870" fmla="*/ 1749606 h 1763485"/>
                <a:gd name="connsiteX4871" fmla="*/ 440871 w 2819943"/>
                <a:gd name="connsiteY4871" fmla="*/ 1748790 h 1763485"/>
                <a:gd name="connsiteX4872" fmla="*/ 441688 w 2819943"/>
                <a:gd name="connsiteY4872" fmla="*/ 1749606 h 1763485"/>
                <a:gd name="connsiteX4873" fmla="*/ 443321 w 2819943"/>
                <a:gd name="connsiteY4873" fmla="*/ 1751239 h 1763485"/>
                <a:gd name="connsiteX4874" fmla="*/ 444954 w 2819943"/>
                <a:gd name="connsiteY4874" fmla="*/ 1752872 h 1763485"/>
                <a:gd name="connsiteX4875" fmla="*/ 445770 w 2819943"/>
                <a:gd name="connsiteY4875" fmla="*/ 1753689 h 1763485"/>
                <a:gd name="connsiteX4876" fmla="*/ 445770 w 2819943"/>
                <a:gd name="connsiteY4876" fmla="*/ 1754505 h 1763485"/>
                <a:gd name="connsiteX4877" fmla="*/ 446587 w 2819943"/>
                <a:gd name="connsiteY4877" fmla="*/ 1755321 h 1763485"/>
                <a:gd name="connsiteX4878" fmla="*/ 448219 w 2819943"/>
                <a:gd name="connsiteY4878" fmla="*/ 1756138 h 1763485"/>
                <a:gd name="connsiteX4879" fmla="*/ 449036 w 2819943"/>
                <a:gd name="connsiteY4879" fmla="*/ 1757771 h 1763485"/>
                <a:gd name="connsiteX4880" fmla="*/ 449852 w 2819943"/>
                <a:gd name="connsiteY4880" fmla="*/ 1761036 h 1763485"/>
                <a:gd name="connsiteX4881" fmla="*/ 450669 w 2819943"/>
                <a:gd name="connsiteY4881" fmla="*/ 1761853 h 1763485"/>
                <a:gd name="connsiteX4882" fmla="*/ 453934 w 2819943"/>
                <a:gd name="connsiteY4882" fmla="*/ 1762669 h 1763485"/>
                <a:gd name="connsiteX4883" fmla="*/ 454751 w 2819943"/>
                <a:gd name="connsiteY4883" fmla="*/ 1762669 h 1763485"/>
                <a:gd name="connsiteX4884" fmla="*/ 458016 w 2819943"/>
                <a:gd name="connsiteY4884" fmla="*/ 1763486 h 1763485"/>
                <a:gd name="connsiteX4885" fmla="*/ 458833 w 2819943"/>
                <a:gd name="connsiteY4885" fmla="*/ 1763486 h 1763485"/>
                <a:gd name="connsiteX4886" fmla="*/ 460465 w 2819943"/>
                <a:gd name="connsiteY4886" fmla="*/ 1761036 h 1763485"/>
                <a:gd name="connsiteX4887" fmla="*/ 462098 w 2819943"/>
                <a:gd name="connsiteY4887" fmla="*/ 1758587 h 1763485"/>
                <a:gd name="connsiteX4888" fmla="*/ 463731 w 2819943"/>
                <a:gd name="connsiteY4888" fmla="*/ 1757771 h 1763485"/>
                <a:gd name="connsiteX4889" fmla="*/ 466181 w 2819943"/>
                <a:gd name="connsiteY4889" fmla="*/ 1756138 h 1763485"/>
                <a:gd name="connsiteX4890" fmla="*/ 467813 w 2819943"/>
                <a:gd name="connsiteY4890" fmla="*/ 1754505 h 1763485"/>
                <a:gd name="connsiteX4891" fmla="*/ 468630 w 2819943"/>
                <a:gd name="connsiteY4891" fmla="*/ 1752872 h 1763485"/>
                <a:gd name="connsiteX4892" fmla="*/ 470263 w 2819943"/>
                <a:gd name="connsiteY4892" fmla="*/ 1750423 h 1763485"/>
                <a:gd name="connsiteX4893" fmla="*/ 471079 w 2819943"/>
                <a:gd name="connsiteY4893" fmla="*/ 1748790 h 1763485"/>
                <a:gd name="connsiteX4894" fmla="*/ 469446 w 2819943"/>
                <a:gd name="connsiteY4894" fmla="*/ 1747157 h 1763485"/>
                <a:gd name="connsiteX4895" fmla="*/ 468630 w 2819943"/>
                <a:gd name="connsiteY4895" fmla="*/ 1746341 h 1763485"/>
                <a:gd name="connsiteX4896" fmla="*/ 467813 w 2819943"/>
                <a:gd name="connsiteY4896" fmla="*/ 1745524 h 1763485"/>
                <a:gd name="connsiteX4897" fmla="*/ 466181 w 2819943"/>
                <a:gd name="connsiteY4897" fmla="*/ 1743075 h 1763485"/>
                <a:gd name="connsiteX4898" fmla="*/ 464548 w 2819943"/>
                <a:gd name="connsiteY4898" fmla="*/ 1740626 h 1763485"/>
                <a:gd name="connsiteX4899" fmla="*/ 462098 w 2819943"/>
                <a:gd name="connsiteY4899" fmla="*/ 1736544 h 1763485"/>
                <a:gd name="connsiteX4900" fmla="*/ 458016 w 2819943"/>
                <a:gd name="connsiteY4900" fmla="*/ 1730829 h 1763485"/>
                <a:gd name="connsiteX4901" fmla="*/ 457200 w 2819943"/>
                <a:gd name="connsiteY4901" fmla="*/ 1730012 h 1763485"/>
                <a:gd name="connsiteX4902" fmla="*/ 456383 w 2819943"/>
                <a:gd name="connsiteY4902" fmla="*/ 1729196 h 1763485"/>
                <a:gd name="connsiteX4903" fmla="*/ 456383 w 2819943"/>
                <a:gd name="connsiteY4903" fmla="*/ 1725930 h 1763485"/>
                <a:gd name="connsiteX4904" fmla="*/ 454751 w 2819943"/>
                <a:gd name="connsiteY4904" fmla="*/ 1723481 h 1763485"/>
                <a:gd name="connsiteX4905" fmla="*/ 453118 w 2819943"/>
                <a:gd name="connsiteY4905" fmla="*/ 1721848 h 1763485"/>
                <a:gd name="connsiteX4906" fmla="*/ 452301 w 2819943"/>
                <a:gd name="connsiteY4906" fmla="*/ 1721031 h 1763485"/>
                <a:gd name="connsiteX4907" fmla="*/ 451485 w 2819943"/>
                <a:gd name="connsiteY4907" fmla="*/ 1720215 h 1763485"/>
                <a:gd name="connsiteX4908" fmla="*/ 452301 w 2819943"/>
                <a:gd name="connsiteY4908" fmla="*/ 1716133 h 1763485"/>
                <a:gd name="connsiteX4909" fmla="*/ 452301 w 2819943"/>
                <a:gd name="connsiteY4909" fmla="*/ 1715316 h 1763485"/>
                <a:gd name="connsiteX4910" fmla="*/ 452301 w 2819943"/>
                <a:gd name="connsiteY4910" fmla="*/ 1712867 h 1763485"/>
                <a:gd name="connsiteX4911" fmla="*/ 452301 w 2819943"/>
                <a:gd name="connsiteY4911" fmla="*/ 1709601 h 1763485"/>
                <a:gd name="connsiteX4912" fmla="*/ 453118 w 2819943"/>
                <a:gd name="connsiteY4912" fmla="*/ 1705519 h 1763485"/>
                <a:gd name="connsiteX4913" fmla="*/ 453934 w 2819943"/>
                <a:gd name="connsiteY4913" fmla="*/ 1703070 h 1763485"/>
                <a:gd name="connsiteX4914" fmla="*/ 453934 w 2819943"/>
                <a:gd name="connsiteY4914" fmla="*/ 1701437 h 1763485"/>
                <a:gd name="connsiteX4915" fmla="*/ 452301 w 2819943"/>
                <a:gd name="connsiteY4915" fmla="*/ 1702254 h 1763485"/>
                <a:gd name="connsiteX4916" fmla="*/ 450669 w 2819943"/>
                <a:gd name="connsiteY4916" fmla="*/ 1708785 h 1763485"/>
                <a:gd name="connsiteX4917" fmla="*/ 449852 w 2819943"/>
                <a:gd name="connsiteY4917" fmla="*/ 1703886 h 1763485"/>
                <a:gd name="connsiteX4918" fmla="*/ 449036 w 2819943"/>
                <a:gd name="connsiteY4918" fmla="*/ 1698988 h 1763485"/>
                <a:gd name="connsiteX4919" fmla="*/ 448219 w 2819943"/>
                <a:gd name="connsiteY4919" fmla="*/ 1696539 h 1763485"/>
                <a:gd name="connsiteX4920" fmla="*/ 446587 w 2819943"/>
                <a:gd name="connsiteY4920" fmla="*/ 1694089 h 1763485"/>
                <a:gd name="connsiteX4921" fmla="*/ 444954 w 2819943"/>
                <a:gd name="connsiteY4921" fmla="*/ 1692456 h 1763485"/>
                <a:gd name="connsiteX4922" fmla="*/ 443321 w 2819943"/>
                <a:gd name="connsiteY4922" fmla="*/ 1690824 h 1763485"/>
                <a:gd name="connsiteX4923" fmla="*/ 441688 w 2819943"/>
                <a:gd name="connsiteY4923" fmla="*/ 1690007 h 1763485"/>
                <a:gd name="connsiteX4924" fmla="*/ 439238 w 2819943"/>
                <a:gd name="connsiteY4924" fmla="*/ 1689191 h 1763485"/>
                <a:gd name="connsiteX4925" fmla="*/ 438422 w 2819943"/>
                <a:gd name="connsiteY4925" fmla="*/ 1688374 h 1763485"/>
                <a:gd name="connsiteX4926" fmla="*/ 438422 w 2819943"/>
                <a:gd name="connsiteY4926" fmla="*/ 1687558 h 1763485"/>
                <a:gd name="connsiteX4927" fmla="*/ 438422 w 2819943"/>
                <a:gd name="connsiteY4927" fmla="*/ 1685925 h 1763485"/>
                <a:gd name="connsiteX4928" fmla="*/ 439238 w 2819943"/>
                <a:gd name="connsiteY4928" fmla="*/ 1683476 h 1763485"/>
                <a:gd name="connsiteX4929" fmla="*/ 440871 w 2819943"/>
                <a:gd name="connsiteY4929" fmla="*/ 1681843 h 1763485"/>
                <a:gd name="connsiteX4930" fmla="*/ 442504 w 2819943"/>
                <a:gd name="connsiteY4930" fmla="*/ 1680210 h 1763485"/>
                <a:gd name="connsiteX4931" fmla="*/ 443321 w 2819943"/>
                <a:gd name="connsiteY4931" fmla="*/ 1679394 h 1763485"/>
                <a:gd name="connsiteX4932" fmla="*/ 443321 w 2819943"/>
                <a:gd name="connsiteY4932" fmla="*/ 1678577 h 1763485"/>
                <a:gd name="connsiteX4933" fmla="*/ 444137 w 2819943"/>
                <a:gd name="connsiteY4933" fmla="*/ 1679394 h 1763485"/>
                <a:gd name="connsiteX4934" fmla="*/ 444954 w 2819943"/>
                <a:gd name="connsiteY4934" fmla="*/ 1680210 h 1763485"/>
                <a:gd name="connsiteX4935" fmla="*/ 445770 w 2819943"/>
                <a:gd name="connsiteY4935" fmla="*/ 1677761 h 1763485"/>
                <a:gd name="connsiteX4936" fmla="*/ 446587 w 2819943"/>
                <a:gd name="connsiteY4936" fmla="*/ 1676128 h 1763485"/>
                <a:gd name="connsiteX4937" fmla="*/ 447403 w 2819943"/>
                <a:gd name="connsiteY4937" fmla="*/ 1674495 h 1763485"/>
                <a:gd name="connsiteX4938" fmla="*/ 449036 w 2819943"/>
                <a:gd name="connsiteY4938" fmla="*/ 1671229 h 1763485"/>
                <a:gd name="connsiteX4939" fmla="*/ 449852 w 2819943"/>
                <a:gd name="connsiteY4939" fmla="*/ 1669596 h 1763485"/>
                <a:gd name="connsiteX4940" fmla="*/ 450669 w 2819943"/>
                <a:gd name="connsiteY4940" fmla="*/ 1667964 h 1763485"/>
                <a:gd name="connsiteX4941" fmla="*/ 450669 w 2819943"/>
                <a:gd name="connsiteY4941" fmla="*/ 1664698 h 1763485"/>
                <a:gd name="connsiteX4942" fmla="*/ 451485 w 2819943"/>
                <a:gd name="connsiteY4942" fmla="*/ 1664698 h 1763485"/>
                <a:gd name="connsiteX4943" fmla="*/ 452301 w 2819943"/>
                <a:gd name="connsiteY4943" fmla="*/ 1663881 h 1763485"/>
                <a:gd name="connsiteX4944" fmla="*/ 453118 w 2819943"/>
                <a:gd name="connsiteY4944" fmla="*/ 1663065 h 1763485"/>
                <a:gd name="connsiteX4945" fmla="*/ 453118 w 2819943"/>
                <a:gd name="connsiteY4945" fmla="*/ 1662249 h 1763485"/>
                <a:gd name="connsiteX4946" fmla="*/ 453118 w 2819943"/>
                <a:gd name="connsiteY4946" fmla="*/ 1660616 h 1763485"/>
                <a:gd name="connsiteX4947" fmla="*/ 452301 w 2819943"/>
                <a:gd name="connsiteY4947" fmla="*/ 1658983 h 1763485"/>
                <a:gd name="connsiteX4948" fmla="*/ 452301 w 2819943"/>
                <a:gd name="connsiteY4948" fmla="*/ 1658983 h 1763485"/>
                <a:gd name="connsiteX4949" fmla="*/ 453118 w 2819943"/>
                <a:gd name="connsiteY4949" fmla="*/ 1658983 h 1763485"/>
                <a:gd name="connsiteX4950" fmla="*/ 453934 w 2819943"/>
                <a:gd name="connsiteY4950" fmla="*/ 1659799 h 1763485"/>
                <a:gd name="connsiteX4951" fmla="*/ 454751 w 2819943"/>
                <a:gd name="connsiteY4951" fmla="*/ 1660616 h 1763485"/>
                <a:gd name="connsiteX4952" fmla="*/ 454751 w 2819943"/>
                <a:gd name="connsiteY4952" fmla="*/ 1658983 h 1763485"/>
                <a:gd name="connsiteX4953" fmla="*/ 455567 w 2819943"/>
                <a:gd name="connsiteY4953" fmla="*/ 1658166 h 1763485"/>
                <a:gd name="connsiteX4954" fmla="*/ 456383 w 2819943"/>
                <a:gd name="connsiteY4954" fmla="*/ 1658983 h 1763485"/>
                <a:gd name="connsiteX4955" fmla="*/ 457200 w 2819943"/>
                <a:gd name="connsiteY4955" fmla="*/ 1658983 h 1763485"/>
                <a:gd name="connsiteX4956" fmla="*/ 461282 w 2819943"/>
                <a:gd name="connsiteY4956" fmla="*/ 1657350 h 1763485"/>
                <a:gd name="connsiteX4957" fmla="*/ 462915 w 2819943"/>
                <a:gd name="connsiteY4957" fmla="*/ 1657350 h 1763485"/>
                <a:gd name="connsiteX4958" fmla="*/ 464548 w 2819943"/>
                <a:gd name="connsiteY4958" fmla="*/ 1656534 h 1763485"/>
                <a:gd name="connsiteX4959" fmla="*/ 468630 w 2819943"/>
                <a:gd name="connsiteY4959" fmla="*/ 1652451 h 1763485"/>
                <a:gd name="connsiteX4960" fmla="*/ 469446 w 2819943"/>
                <a:gd name="connsiteY4960" fmla="*/ 1652451 h 1763485"/>
                <a:gd name="connsiteX4961" fmla="*/ 470263 w 2819943"/>
                <a:gd name="connsiteY4961" fmla="*/ 1652451 h 1763485"/>
                <a:gd name="connsiteX4962" fmla="*/ 471079 w 2819943"/>
                <a:gd name="connsiteY4962" fmla="*/ 1653268 h 1763485"/>
                <a:gd name="connsiteX4963" fmla="*/ 471896 w 2819943"/>
                <a:gd name="connsiteY4963" fmla="*/ 1653268 h 1763485"/>
                <a:gd name="connsiteX4964" fmla="*/ 472712 w 2819943"/>
                <a:gd name="connsiteY4964" fmla="*/ 1653268 h 1763485"/>
                <a:gd name="connsiteX4965" fmla="*/ 472712 w 2819943"/>
                <a:gd name="connsiteY4965" fmla="*/ 1652451 h 1763485"/>
                <a:gd name="connsiteX4966" fmla="*/ 471896 w 2819943"/>
                <a:gd name="connsiteY4966" fmla="*/ 1650819 h 1763485"/>
                <a:gd name="connsiteX4967" fmla="*/ 471896 w 2819943"/>
                <a:gd name="connsiteY4967" fmla="*/ 1649186 h 1763485"/>
                <a:gd name="connsiteX4968" fmla="*/ 471896 w 2819943"/>
                <a:gd name="connsiteY4968" fmla="*/ 1647553 h 1763485"/>
                <a:gd name="connsiteX4969" fmla="*/ 472712 w 2819943"/>
                <a:gd name="connsiteY4969" fmla="*/ 1647553 h 1763485"/>
                <a:gd name="connsiteX4970" fmla="*/ 473529 w 2819943"/>
                <a:gd name="connsiteY4970" fmla="*/ 1647553 h 1763485"/>
                <a:gd name="connsiteX4971" fmla="*/ 477611 w 2819943"/>
                <a:gd name="connsiteY4971" fmla="*/ 1645104 h 1763485"/>
                <a:gd name="connsiteX4972" fmla="*/ 478427 w 2819943"/>
                <a:gd name="connsiteY4972" fmla="*/ 1644287 h 1763485"/>
                <a:gd name="connsiteX4973" fmla="*/ 478427 w 2819943"/>
                <a:gd name="connsiteY4973" fmla="*/ 1642654 h 1763485"/>
                <a:gd name="connsiteX4974" fmla="*/ 480060 w 2819943"/>
                <a:gd name="connsiteY4974" fmla="*/ 1642654 h 1763485"/>
                <a:gd name="connsiteX4975" fmla="*/ 480060 w 2819943"/>
                <a:gd name="connsiteY4975" fmla="*/ 1641838 h 1763485"/>
                <a:gd name="connsiteX4976" fmla="*/ 479244 w 2819943"/>
                <a:gd name="connsiteY4976" fmla="*/ 1641838 h 1763485"/>
                <a:gd name="connsiteX4977" fmla="*/ 475162 w 2819943"/>
                <a:gd name="connsiteY4977" fmla="*/ 1639389 h 1763485"/>
                <a:gd name="connsiteX4978" fmla="*/ 471896 w 2819943"/>
                <a:gd name="connsiteY4978" fmla="*/ 1637756 h 1763485"/>
                <a:gd name="connsiteX4979" fmla="*/ 469446 w 2819943"/>
                <a:gd name="connsiteY4979" fmla="*/ 1636123 h 1763485"/>
                <a:gd name="connsiteX4980" fmla="*/ 469446 w 2819943"/>
                <a:gd name="connsiteY4980" fmla="*/ 1636123 h 1763485"/>
                <a:gd name="connsiteX4981" fmla="*/ 468630 w 2819943"/>
                <a:gd name="connsiteY4981" fmla="*/ 1635306 h 1763485"/>
                <a:gd name="connsiteX4982" fmla="*/ 467813 w 2819943"/>
                <a:gd name="connsiteY4982" fmla="*/ 1634490 h 1763485"/>
                <a:gd name="connsiteX4983" fmla="*/ 467813 w 2819943"/>
                <a:gd name="connsiteY4983" fmla="*/ 1633674 h 1763485"/>
                <a:gd name="connsiteX4984" fmla="*/ 467813 w 2819943"/>
                <a:gd name="connsiteY4984" fmla="*/ 1632857 h 1763485"/>
                <a:gd name="connsiteX4985" fmla="*/ 468630 w 2819943"/>
                <a:gd name="connsiteY4985" fmla="*/ 1632041 h 1763485"/>
                <a:gd name="connsiteX4986" fmla="*/ 469446 w 2819943"/>
                <a:gd name="connsiteY4986" fmla="*/ 1632041 h 1763485"/>
                <a:gd name="connsiteX4987" fmla="*/ 470263 w 2819943"/>
                <a:gd name="connsiteY4987" fmla="*/ 1632041 h 1763485"/>
                <a:gd name="connsiteX4988" fmla="*/ 471079 w 2819943"/>
                <a:gd name="connsiteY4988" fmla="*/ 1632857 h 1763485"/>
                <a:gd name="connsiteX4989" fmla="*/ 472712 w 2819943"/>
                <a:gd name="connsiteY4989" fmla="*/ 1633674 h 1763485"/>
                <a:gd name="connsiteX4990" fmla="*/ 474345 w 2819943"/>
                <a:gd name="connsiteY4990" fmla="*/ 1633674 h 1763485"/>
                <a:gd name="connsiteX4991" fmla="*/ 475162 w 2819943"/>
                <a:gd name="connsiteY4991" fmla="*/ 1632857 h 1763485"/>
                <a:gd name="connsiteX4992" fmla="*/ 475162 w 2819943"/>
                <a:gd name="connsiteY4992" fmla="*/ 1632041 h 1763485"/>
                <a:gd name="connsiteX4993" fmla="*/ 472712 w 2819943"/>
                <a:gd name="connsiteY4993" fmla="*/ 1627959 h 1763485"/>
                <a:gd name="connsiteX4994" fmla="*/ 471079 w 2819943"/>
                <a:gd name="connsiteY4994" fmla="*/ 1624693 h 1763485"/>
                <a:gd name="connsiteX4995" fmla="*/ 469446 w 2819943"/>
                <a:gd name="connsiteY4995" fmla="*/ 1620611 h 1763485"/>
                <a:gd name="connsiteX4996" fmla="*/ 468630 w 2819943"/>
                <a:gd name="connsiteY4996" fmla="*/ 1618978 h 1763485"/>
                <a:gd name="connsiteX4997" fmla="*/ 466181 w 2819943"/>
                <a:gd name="connsiteY4997" fmla="*/ 1615712 h 1763485"/>
                <a:gd name="connsiteX4998" fmla="*/ 463731 w 2819943"/>
                <a:gd name="connsiteY4998" fmla="*/ 1612446 h 1763485"/>
                <a:gd name="connsiteX4999" fmla="*/ 462098 w 2819943"/>
                <a:gd name="connsiteY4999" fmla="*/ 1609181 h 1763485"/>
                <a:gd name="connsiteX5000" fmla="*/ 461282 w 2819943"/>
                <a:gd name="connsiteY5000" fmla="*/ 1608364 h 1763485"/>
                <a:gd name="connsiteX5001" fmla="*/ 458016 w 2819943"/>
                <a:gd name="connsiteY5001" fmla="*/ 1608364 h 1763485"/>
                <a:gd name="connsiteX5002" fmla="*/ 452301 w 2819943"/>
                <a:gd name="connsiteY5002" fmla="*/ 1607548 h 1763485"/>
                <a:gd name="connsiteX5003" fmla="*/ 450669 w 2819943"/>
                <a:gd name="connsiteY5003" fmla="*/ 1607548 h 1763485"/>
                <a:gd name="connsiteX5004" fmla="*/ 449036 w 2819943"/>
                <a:gd name="connsiteY5004" fmla="*/ 1608364 h 1763485"/>
                <a:gd name="connsiteX5005" fmla="*/ 447403 w 2819943"/>
                <a:gd name="connsiteY5005" fmla="*/ 1609181 h 1763485"/>
                <a:gd name="connsiteX5006" fmla="*/ 445770 w 2819943"/>
                <a:gd name="connsiteY5006" fmla="*/ 1607548 h 1763485"/>
                <a:gd name="connsiteX5007" fmla="*/ 444954 w 2819943"/>
                <a:gd name="connsiteY5007" fmla="*/ 1605099 h 1763485"/>
                <a:gd name="connsiteX5008" fmla="*/ 444137 w 2819943"/>
                <a:gd name="connsiteY5008" fmla="*/ 1603466 h 1763485"/>
                <a:gd name="connsiteX5009" fmla="*/ 444137 w 2819943"/>
                <a:gd name="connsiteY5009" fmla="*/ 1601833 h 1763485"/>
                <a:gd name="connsiteX5010" fmla="*/ 444137 w 2819943"/>
                <a:gd name="connsiteY5010" fmla="*/ 1599384 h 1763485"/>
                <a:gd name="connsiteX5011" fmla="*/ 443321 w 2819943"/>
                <a:gd name="connsiteY5011" fmla="*/ 1596934 h 1763485"/>
                <a:gd name="connsiteX5012" fmla="*/ 442504 w 2819943"/>
                <a:gd name="connsiteY5012" fmla="*/ 1595301 h 1763485"/>
                <a:gd name="connsiteX5013" fmla="*/ 440055 w 2819943"/>
                <a:gd name="connsiteY5013" fmla="*/ 1594485 h 1763485"/>
                <a:gd name="connsiteX5014" fmla="*/ 436789 w 2819943"/>
                <a:gd name="connsiteY5014" fmla="*/ 1592036 h 1763485"/>
                <a:gd name="connsiteX5015" fmla="*/ 435973 w 2819943"/>
                <a:gd name="connsiteY5015" fmla="*/ 1587954 h 1763485"/>
                <a:gd name="connsiteX5016" fmla="*/ 437606 w 2819943"/>
                <a:gd name="connsiteY5016" fmla="*/ 1582239 h 1763485"/>
                <a:gd name="connsiteX5017" fmla="*/ 440055 w 2819943"/>
                <a:gd name="connsiteY5017" fmla="*/ 1578156 h 1763485"/>
                <a:gd name="connsiteX5018" fmla="*/ 441688 w 2819943"/>
                <a:gd name="connsiteY5018" fmla="*/ 1576524 h 1763485"/>
                <a:gd name="connsiteX5019" fmla="*/ 442504 w 2819943"/>
                <a:gd name="connsiteY5019" fmla="*/ 1574891 h 1763485"/>
                <a:gd name="connsiteX5020" fmla="*/ 442504 w 2819943"/>
                <a:gd name="connsiteY5020" fmla="*/ 1573258 h 1763485"/>
                <a:gd name="connsiteX5021" fmla="*/ 442504 w 2819943"/>
                <a:gd name="connsiteY5021" fmla="*/ 1571625 h 1763485"/>
                <a:gd name="connsiteX5022" fmla="*/ 441688 w 2819943"/>
                <a:gd name="connsiteY5022" fmla="*/ 1569992 h 1763485"/>
                <a:gd name="connsiteX5023" fmla="*/ 440055 w 2819943"/>
                <a:gd name="connsiteY5023" fmla="*/ 1568359 h 1763485"/>
                <a:gd name="connsiteX5024" fmla="*/ 439238 w 2819943"/>
                <a:gd name="connsiteY5024" fmla="*/ 1566726 h 1763485"/>
                <a:gd name="connsiteX5025" fmla="*/ 439238 w 2819943"/>
                <a:gd name="connsiteY5025" fmla="*/ 1563461 h 1763485"/>
                <a:gd name="connsiteX5026" fmla="*/ 440055 w 2819943"/>
                <a:gd name="connsiteY5026" fmla="*/ 1558562 h 1763485"/>
                <a:gd name="connsiteX5027" fmla="*/ 441688 w 2819943"/>
                <a:gd name="connsiteY5027" fmla="*/ 1554480 h 1763485"/>
                <a:gd name="connsiteX5028" fmla="*/ 444137 w 2819943"/>
                <a:gd name="connsiteY5028" fmla="*/ 1552031 h 1763485"/>
                <a:gd name="connsiteX5029" fmla="*/ 445770 w 2819943"/>
                <a:gd name="connsiteY5029" fmla="*/ 1550398 h 1763485"/>
                <a:gd name="connsiteX5030" fmla="*/ 446587 w 2819943"/>
                <a:gd name="connsiteY5030" fmla="*/ 1548765 h 1763485"/>
                <a:gd name="connsiteX5031" fmla="*/ 446587 w 2819943"/>
                <a:gd name="connsiteY5031" fmla="*/ 1546316 h 1763485"/>
                <a:gd name="connsiteX5032" fmla="*/ 446587 w 2819943"/>
                <a:gd name="connsiteY5032" fmla="*/ 1544683 h 1763485"/>
                <a:gd name="connsiteX5033" fmla="*/ 447403 w 2819943"/>
                <a:gd name="connsiteY5033" fmla="*/ 1543050 h 1763485"/>
                <a:gd name="connsiteX5034" fmla="*/ 448219 w 2819943"/>
                <a:gd name="connsiteY5034" fmla="*/ 1542234 h 1763485"/>
                <a:gd name="connsiteX5035" fmla="*/ 449036 w 2819943"/>
                <a:gd name="connsiteY5035" fmla="*/ 1541417 h 1763485"/>
                <a:gd name="connsiteX5036" fmla="*/ 450669 w 2819943"/>
                <a:gd name="connsiteY5036" fmla="*/ 1540601 h 1763485"/>
                <a:gd name="connsiteX5037" fmla="*/ 452301 w 2819943"/>
                <a:gd name="connsiteY5037" fmla="*/ 1540601 h 1763485"/>
                <a:gd name="connsiteX5038" fmla="*/ 453934 w 2819943"/>
                <a:gd name="connsiteY5038" fmla="*/ 1541417 h 1763485"/>
                <a:gd name="connsiteX5039" fmla="*/ 456383 w 2819943"/>
                <a:gd name="connsiteY5039" fmla="*/ 1543866 h 1763485"/>
                <a:gd name="connsiteX5040" fmla="*/ 459649 w 2819943"/>
                <a:gd name="connsiteY5040" fmla="*/ 1548765 h 1763485"/>
                <a:gd name="connsiteX5041" fmla="*/ 461282 w 2819943"/>
                <a:gd name="connsiteY5041" fmla="*/ 1552031 h 1763485"/>
                <a:gd name="connsiteX5042" fmla="*/ 462098 w 2819943"/>
                <a:gd name="connsiteY5042" fmla="*/ 1552847 h 1763485"/>
                <a:gd name="connsiteX5043" fmla="*/ 463731 w 2819943"/>
                <a:gd name="connsiteY5043" fmla="*/ 1554480 h 1763485"/>
                <a:gd name="connsiteX5044" fmla="*/ 465364 w 2819943"/>
                <a:gd name="connsiteY5044" fmla="*/ 1555296 h 1763485"/>
                <a:gd name="connsiteX5045" fmla="*/ 467813 w 2819943"/>
                <a:gd name="connsiteY5045" fmla="*/ 1554480 h 1763485"/>
                <a:gd name="connsiteX5046" fmla="*/ 470263 w 2819943"/>
                <a:gd name="connsiteY5046" fmla="*/ 1552847 h 1763485"/>
                <a:gd name="connsiteX5047" fmla="*/ 471079 w 2819943"/>
                <a:gd name="connsiteY5047" fmla="*/ 1552031 h 1763485"/>
                <a:gd name="connsiteX5048" fmla="*/ 471896 w 2819943"/>
                <a:gd name="connsiteY5048" fmla="*/ 1550398 h 1763485"/>
                <a:gd name="connsiteX5049" fmla="*/ 471079 w 2819943"/>
                <a:gd name="connsiteY5049" fmla="*/ 1547949 h 1763485"/>
                <a:gd name="connsiteX5050" fmla="*/ 470263 w 2819943"/>
                <a:gd name="connsiteY5050" fmla="*/ 1546316 h 1763485"/>
                <a:gd name="connsiteX5051" fmla="*/ 469446 w 2819943"/>
                <a:gd name="connsiteY5051" fmla="*/ 1544683 h 1763485"/>
                <a:gd name="connsiteX5052" fmla="*/ 480060 w 2819943"/>
                <a:gd name="connsiteY5052" fmla="*/ 1534886 h 1763485"/>
                <a:gd name="connsiteX5053" fmla="*/ 479244 w 2819943"/>
                <a:gd name="connsiteY5053" fmla="*/ 1529987 h 1763485"/>
                <a:gd name="connsiteX5054" fmla="*/ 478427 w 2819943"/>
                <a:gd name="connsiteY5054" fmla="*/ 1528354 h 1763485"/>
                <a:gd name="connsiteX5055" fmla="*/ 479244 w 2819943"/>
                <a:gd name="connsiteY5055" fmla="*/ 1528354 h 1763485"/>
                <a:gd name="connsiteX5056" fmla="*/ 480876 w 2819943"/>
                <a:gd name="connsiteY5056" fmla="*/ 1528354 h 1763485"/>
                <a:gd name="connsiteX5057" fmla="*/ 481693 w 2819943"/>
                <a:gd name="connsiteY5057" fmla="*/ 1528354 h 1763485"/>
                <a:gd name="connsiteX5058" fmla="*/ 483326 w 2819943"/>
                <a:gd name="connsiteY5058" fmla="*/ 1527538 h 1763485"/>
                <a:gd name="connsiteX5059" fmla="*/ 485775 w 2819943"/>
                <a:gd name="connsiteY5059" fmla="*/ 1525089 h 1763485"/>
                <a:gd name="connsiteX5060" fmla="*/ 489857 w 2819943"/>
                <a:gd name="connsiteY5060" fmla="*/ 1521823 h 1763485"/>
                <a:gd name="connsiteX5061" fmla="*/ 490673 w 2819943"/>
                <a:gd name="connsiteY5061" fmla="*/ 1519374 h 1763485"/>
                <a:gd name="connsiteX5062" fmla="*/ 491490 w 2819943"/>
                <a:gd name="connsiteY5062" fmla="*/ 1516924 h 1763485"/>
                <a:gd name="connsiteX5063" fmla="*/ 492306 w 2819943"/>
                <a:gd name="connsiteY5063" fmla="*/ 1515291 h 1763485"/>
                <a:gd name="connsiteX5064" fmla="*/ 494756 w 2819943"/>
                <a:gd name="connsiteY5064" fmla="*/ 1514475 h 1763485"/>
                <a:gd name="connsiteX5065" fmla="*/ 497205 w 2819943"/>
                <a:gd name="connsiteY5065" fmla="*/ 1513659 h 1763485"/>
                <a:gd name="connsiteX5066" fmla="*/ 498838 w 2819943"/>
                <a:gd name="connsiteY5066" fmla="*/ 1512026 h 1763485"/>
                <a:gd name="connsiteX5067" fmla="*/ 501287 w 2819943"/>
                <a:gd name="connsiteY5067" fmla="*/ 1510393 h 1763485"/>
                <a:gd name="connsiteX5068" fmla="*/ 503737 w 2819943"/>
                <a:gd name="connsiteY5068" fmla="*/ 1509576 h 1763485"/>
                <a:gd name="connsiteX5069" fmla="*/ 504553 w 2819943"/>
                <a:gd name="connsiteY5069" fmla="*/ 1508760 h 1763485"/>
                <a:gd name="connsiteX5070" fmla="*/ 505369 w 2819943"/>
                <a:gd name="connsiteY5070" fmla="*/ 1507127 h 1763485"/>
                <a:gd name="connsiteX5071" fmla="*/ 507819 w 2819943"/>
                <a:gd name="connsiteY5071" fmla="*/ 1503861 h 1763485"/>
                <a:gd name="connsiteX5072" fmla="*/ 510268 w 2819943"/>
                <a:gd name="connsiteY5072" fmla="*/ 1501412 h 1763485"/>
                <a:gd name="connsiteX5073" fmla="*/ 511901 w 2819943"/>
                <a:gd name="connsiteY5073" fmla="*/ 1498963 h 1763485"/>
                <a:gd name="connsiteX5074" fmla="*/ 512717 w 2819943"/>
                <a:gd name="connsiteY5074" fmla="*/ 1497330 h 1763485"/>
                <a:gd name="connsiteX5075" fmla="*/ 514350 w 2819943"/>
                <a:gd name="connsiteY5075" fmla="*/ 1497330 h 1763485"/>
                <a:gd name="connsiteX5076" fmla="*/ 516799 w 2819943"/>
                <a:gd name="connsiteY5076" fmla="*/ 1498146 h 1763485"/>
                <a:gd name="connsiteX5077" fmla="*/ 519248 w 2819943"/>
                <a:gd name="connsiteY5077" fmla="*/ 1498963 h 1763485"/>
                <a:gd name="connsiteX5078" fmla="*/ 520881 w 2819943"/>
                <a:gd name="connsiteY5078" fmla="*/ 1500596 h 1763485"/>
                <a:gd name="connsiteX5079" fmla="*/ 520881 w 2819943"/>
                <a:gd name="connsiteY5079" fmla="*/ 1502229 h 1763485"/>
                <a:gd name="connsiteX5080" fmla="*/ 520881 w 2819943"/>
                <a:gd name="connsiteY5080" fmla="*/ 1503045 h 1763485"/>
                <a:gd name="connsiteX5081" fmla="*/ 521698 w 2819943"/>
                <a:gd name="connsiteY5081" fmla="*/ 1503861 h 1763485"/>
                <a:gd name="connsiteX5082" fmla="*/ 522514 w 2819943"/>
                <a:gd name="connsiteY5082" fmla="*/ 1503861 h 1763485"/>
                <a:gd name="connsiteX5083" fmla="*/ 524147 w 2819943"/>
                <a:gd name="connsiteY5083" fmla="*/ 1503861 h 1763485"/>
                <a:gd name="connsiteX5084" fmla="*/ 526596 w 2819943"/>
                <a:gd name="connsiteY5084" fmla="*/ 1503861 h 1763485"/>
                <a:gd name="connsiteX5085" fmla="*/ 529046 w 2819943"/>
                <a:gd name="connsiteY5085" fmla="*/ 1502229 h 1763485"/>
                <a:gd name="connsiteX5086" fmla="*/ 533128 w 2819943"/>
                <a:gd name="connsiteY5086" fmla="*/ 1498963 h 1763485"/>
                <a:gd name="connsiteX5087" fmla="*/ 536394 w 2819943"/>
                <a:gd name="connsiteY5087" fmla="*/ 1498146 h 1763485"/>
                <a:gd name="connsiteX5088" fmla="*/ 538026 w 2819943"/>
                <a:gd name="connsiteY5088" fmla="*/ 1498963 h 1763485"/>
                <a:gd name="connsiteX5089" fmla="*/ 539659 w 2819943"/>
                <a:gd name="connsiteY5089" fmla="*/ 1501412 h 1763485"/>
                <a:gd name="connsiteX5090" fmla="*/ 540476 w 2819943"/>
                <a:gd name="connsiteY5090" fmla="*/ 1503861 h 1763485"/>
                <a:gd name="connsiteX5091" fmla="*/ 542108 w 2819943"/>
                <a:gd name="connsiteY5091" fmla="*/ 1504678 h 1763485"/>
                <a:gd name="connsiteX5092" fmla="*/ 542925 w 2819943"/>
                <a:gd name="connsiteY5092" fmla="*/ 1504678 h 1763485"/>
                <a:gd name="connsiteX5093" fmla="*/ 542925 w 2819943"/>
                <a:gd name="connsiteY5093" fmla="*/ 1504678 h 1763485"/>
                <a:gd name="connsiteX5094" fmla="*/ 544558 w 2819943"/>
                <a:gd name="connsiteY5094" fmla="*/ 1503861 h 1763485"/>
                <a:gd name="connsiteX5095" fmla="*/ 544558 w 2819943"/>
                <a:gd name="connsiteY5095" fmla="*/ 1503861 h 1763485"/>
                <a:gd name="connsiteX5096" fmla="*/ 546190 w 2819943"/>
                <a:gd name="connsiteY5096" fmla="*/ 1503861 h 1763485"/>
                <a:gd name="connsiteX5097" fmla="*/ 547823 w 2819943"/>
                <a:gd name="connsiteY5097" fmla="*/ 1504678 h 1763485"/>
                <a:gd name="connsiteX5098" fmla="*/ 550273 w 2819943"/>
                <a:gd name="connsiteY5098" fmla="*/ 1504678 h 1763485"/>
                <a:gd name="connsiteX5099" fmla="*/ 553539 w 2819943"/>
                <a:gd name="connsiteY5099" fmla="*/ 1503861 h 1763485"/>
                <a:gd name="connsiteX5100" fmla="*/ 553539 w 2819943"/>
                <a:gd name="connsiteY5100" fmla="*/ 1503861 h 1763485"/>
                <a:gd name="connsiteX5101" fmla="*/ 555171 w 2819943"/>
                <a:gd name="connsiteY5101" fmla="*/ 1503861 h 1763485"/>
                <a:gd name="connsiteX5102" fmla="*/ 556804 w 2819943"/>
                <a:gd name="connsiteY5102" fmla="*/ 1504678 h 1763485"/>
                <a:gd name="connsiteX5103" fmla="*/ 558437 w 2819943"/>
                <a:gd name="connsiteY5103" fmla="*/ 1505494 h 1763485"/>
                <a:gd name="connsiteX5104" fmla="*/ 560887 w 2819943"/>
                <a:gd name="connsiteY5104" fmla="*/ 1509576 h 1763485"/>
                <a:gd name="connsiteX5105" fmla="*/ 562519 w 2819943"/>
                <a:gd name="connsiteY5105" fmla="*/ 1510393 h 1763485"/>
                <a:gd name="connsiteX5106" fmla="*/ 565785 w 2819943"/>
                <a:gd name="connsiteY5106" fmla="*/ 1512026 h 1763485"/>
                <a:gd name="connsiteX5107" fmla="*/ 567418 w 2819943"/>
                <a:gd name="connsiteY5107" fmla="*/ 1512842 h 1763485"/>
                <a:gd name="connsiteX5108" fmla="*/ 569051 w 2819943"/>
                <a:gd name="connsiteY5108" fmla="*/ 1514475 h 1763485"/>
                <a:gd name="connsiteX5109" fmla="*/ 569867 w 2819943"/>
                <a:gd name="connsiteY5109" fmla="*/ 1515291 h 1763485"/>
                <a:gd name="connsiteX5110" fmla="*/ 571500 w 2819943"/>
                <a:gd name="connsiteY5110" fmla="*/ 1517741 h 1763485"/>
                <a:gd name="connsiteX5111" fmla="*/ 573949 w 2819943"/>
                <a:gd name="connsiteY5111" fmla="*/ 1521006 h 1763485"/>
                <a:gd name="connsiteX5112" fmla="*/ 573949 w 2819943"/>
                <a:gd name="connsiteY5112" fmla="*/ 1523456 h 1763485"/>
                <a:gd name="connsiteX5113" fmla="*/ 574765 w 2819943"/>
                <a:gd name="connsiteY5113" fmla="*/ 1525905 h 1763485"/>
                <a:gd name="connsiteX5114" fmla="*/ 575582 w 2819943"/>
                <a:gd name="connsiteY5114" fmla="*/ 1526721 h 1763485"/>
                <a:gd name="connsiteX5115" fmla="*/ 576398 w 2819943"/>
                <a:gd name="connsiteY5115" fmla="*/ 1526721 h 1763485"/>
                <a:gd name="connsiteX5116" fmla="*/ 577215 w 2819943"/>
                <a:gd name="connsiteY5116" fmla="*/ 1526721 h 1763485"/>
                <a:gd name="connsiteX5117" fmla="*/ 578031 w 2819943"/>
                <a:gd name="connsiteY5117" fmla="*/ 1525905 h 1763485"/>
                <a:gd name="connsiteX5118" fmla="*/ 578031 w 2819943"/>
                <a:gd name="connsiteY5118" fmla="*/ 1524272 h 1763485"/>
                <a:gd name="connsiteX5119" fmla="*/ 578031 w 2819943"/>
                <a:gd name="connsiteY5119" fmla="*/ 1521006 h 1763485"/>
                <a:gd name="connsiteX5120" fmla="*/ 577215 w 2819943"/>
                <a:gd name="connsiteY5120" fmla="*/ 1518557 h 1763485"/>
                <a:gd name="connsiteX5121" fmla="*/ 576398 w 2819943"/>
                <a:gd name="connsiteY5121" fmla="*/ 1517741 h 1763485"/>
                <a:gd name="connsiteX5122" fmla="*/ 576398 w 2819943"/>
                <a:gd name="connsiteY5122" fmla="*/ 1516924 h 1763485"/>
                <a:gd name="connsiteX5123" fmla="*/ 577215 w 2819943"/>
                <a:gd name="connsiteY5123" fmla="*/ 1516108 h 1763485"/>
                <a:gd name="connsiteX5124" fmla="*/ 578031 w 2819943"/>
                <a:gd name="connsiteY5124" fmla="*/ 1515291 h 1763485"/>
                <a:gd name="connsiteX5125" fmla="*/ 579664 w 2819943"/>
                <a:gd name="connsiteY5125" fmla="*/ 1515291 h 1763485"/>
                <a:gd name="connsiteX5126" fmla="*/ 582114 w 2819943"/>
                <a:gd name="connsiteY5126" fmla="*/ 1516924 h 1763485"/>
                <a:gd name="connsiteX5127" fmla="*/ 584563 w 2819943"/>
                <a:gd name="connsiteY5127" fmla="*/ 1518557 h 1763485"/>
                <a:gd name="connsiteX5128" fmla="*/ 587829 w 2819943"/>
                <a:gd name="connsiteY5128" fmla="*/ 1521823 h 1763485"/>
                <a:gd name="connsiteX5129" fmla="*/ 590278 w 2819943"/>
                <a:gd name="connsiteY5129" fmla="*/ 1524272 h 1763485"/>
                <a:gd name="connsiteX5130" fmla="*/ 593544 w 2819943"/>
                <a:gd name="connsiteY5130" fmla="*/ 1525905 h 1763485"/>
                <a:gd name="connsiteX5131" fmla="*/ 595993 w 2819943"/>
                <a:gd name="connsiteY5131" fmla="*/ 1526721 h 1763485"/>
                <a:gd name="connsiteX5132" fmla="*/ 597626 w 2819943"/>
                <a:gd name="connsiteY5132" fmla="*/ 1525905 h 1763485"/>
                <a:gd name="connsiteX5133" fmla="*/ 600075 w 2819943"/>
                <a:gd name="connsiteY5133" fmla="*/ 1524272 h 1763485"/>
                <a:gd name="connsiteX5134" fmla="*/ 601708 w 2819943"/>
                <a:gd name="connsiteY5134" fmla="*/ 1522639 h 1763485"/>
                <a:gd name="connsiteX5135" fmla="*/ 602524 w 2819943"/>
                <a:gd name="connsiteY5135" fmla="*/ 1521006 h 1763485"/>
                <a:gd name="connsiteX5136" fmla="*/ 603340 w 2819943"/>
                <a:gd name="connsiteY5136" fmla="*/ 1519374 h 1763485"/>
                <a:gd name="connsiteX5137" fmla="*/ 606606 w 2819943"/>
                <a:gd name="connsiteY5137" fmla="*/ 1516924 h 1763485"/>
                <a:gd name="connsiteX5138" fmla="*/ 609056 w 2819943"/>
                <a:gd name="connsiteY5138" fmla="*/ 1514475 h 1763485"/>
                <a:gd name="connsiteX5139" fmla="*/ 610689 w 2819943"/>
                <a:gd name="connsiteY5139" fmla="*/ 1514475 h 1763485"/>
                <a:gd name="connsiteX5140" fmla="*/ 611505 w 2819943"/>
                <a:gd name="connsiteY5140" fmla="*/ 1515291 h 1763485"/>
                <a:gd name="connsiteX5141" fmla="*/ 613954 w 2819943"/>
                <a:gd name="connsiteY5141" fmla="*/ 1513659 h 1763485"/>
                <a:gd name="connsiteX5142" fmla="*/ 614771 w 2819943"/>
                <a:gd name="connsiteY5142" fmla="*/ 1513659 h 1763485"/>
                <a:gd name="connsiteX5143" fmla="*/ 617220 w 2819943"/>
                <a:gd name="connsiteY5143" fmla="*/ 1512842 h 1763485"/>
                <a:gd name="connsiteX5144" fmla="*/ 619669 w 2819943"/>
                <a:gd name="connsiteY5144" fmla="*/ 1513659 h 1763485"/>
                <a:gd name="connsiteX5145" fmla="*/ 622119 w 2819943"/>
                <a:gd name="connsiteY5145" fmla="*/ 1516108 h 1763485"/>
                <a:gd name="connsiteX5146" fmla="*/ 624568 w 2819943"/>
                <a:gd name="connsiteY5146" fmla="*/ 1517741 h 1763485"/>
                <a:gd name="connsiteX5147" fmla="*/ 626201 w 2819943"/>
                <a:gd name="connsiteY5147" fmla="*/ 1517741 h 1763485"/>
                <a:gd name="connsiteX5148" fmla="*/ 627833 w 2819943"/>
                <a:gd name="connsiteY5148" fmla="*/ 1516924 h 1763485"/>
                <a:gd name="connsiteX5149" fmla="*/ 628650 w 2819943"/>
                <a:gd name="connsiteY5149" fmla="*/ 1515291 h 1763485"/>
                <a:gd name="connsiteX5150" fmla="*/ 629466 w 2819943"/>
                <a:gd name="connsiteY5150" fmla="*/ 1513659 h 1763485"/>
                <a:gd name="connsiteX5151" fmla="*/ 630283 w 2819943"/>
                <a:gd name="connsiteY5151" fmla="*/ 1512842 h 1763485"/>
                <a:gd name="connsiteX5152" fmla="*/ 630283 w 2819943"/>
                <a:gd name="connsiteY5152" fmla="*/ 1512842 h 1763485"/>
                <a:gd name="connsiteX5153" fmla="*/ 633548 w 2819943"/>
                <a:gd name="connsiteY5153" fmla="*/ 1513659 h 1763485"/>
                <a:gd name="connsiteX5154" fmla="*/ 635998 w 2819943"/>
                <a:gd name="connsiteY5154" fmla="*/ 1513659 h 1763485"/>
                <a:gd name="connsiteX5155" fmla="*/ 635998 w 2819943"/>
                <a:gd name="connsiteY5155" fmla="*/ 1513659 h 1763485"/>
                <a:gd name="connsiteX5156" fmla="*/ 638447 w 2819943"/>
                <a:gd name="connsiteY5156" fmla="*/ 1514475 h 1763485"/>
                <a:gd name="connsiteX5157" fmla="*/ 641713 w 2819943"/>
                <a:gd name="connsiteY5157" fmla="*/ 1516924 h 1763485"/>
                <a:gd name="connsiteX5158" fmla="*/ 643346 w 2819943"/>
                <a:gd name="connsiteY5158" fmla="*/ 1519374 h 1763485"/>
                <a:gd name="connsiteX5159" fmla="*/ 645795 w 2819943"/>
                <a:gd name="connsiteY5159" fmla="*/ 1522639 h 1763485"/>
                <a:gd name="connsiteX5160" fmla="*/ 646612 w 2819943"/>
                <a:gd name="connsiteY5160" fmla="*/ 1523456 h 1763485"/>
                <a:gd name="connsiteX5161" fmla="*/ 648244 w 2819943"/>
                <a:gd name="connsiteY5161" fmla="*/ 1524272 h 1763485"/>
                <a:gd name="connsiteX5162" fmla="*/ 649877 w 2819943"/>
                <a:gd name="connsiteY5162" fmla="*/ 1524272 h 1763485"/>
                <a:gd name="connsiteX5163" fmla="*/ 651510 w 2819943"/>
                <a:gd name="connsiteY5163" fmla="*/ 1525089 h 1763485"/>
                <a:gd name="connsiteX5164" fmla="*/ 656408 w 2819943"/>
                <a:gd name="connsiteY5164" fmla="*/ 1525905 h 1763485"/>
                <a:gd name="connsiteX5165" fmla="*/ 657225 w 2819943"/>
                <a:gd name="connsiteY5165" fmla="*/ 1526721 h 1763485"/>
                <a:gd name="connsiteX5166" fmla="*/ 658041 w 2819943"/>
                <a:gd name="connsiteY5166" fmla="*/ 1527538 h 1763485"/>
                <a:gd name="connsiteX5167" fmla="*/ 657225 w 2819943"/>
                <a:gd name="connsiteY5167" fmla="*/ 1529171 h 1763485"/>
                <a:gd name="connsiteX5168" fmla="*/ 658041 w 2819943"/>
                <a:gd name="connsiteY5168" fmla="*/ 1529987 h 1763485"/>
                <a:gd name="connsiteX5169" fmla="*/ 662123 w 2819943"/>
                <a:gd name="connsiteY5169" fmla="*/ 1528354 h 1763485"/>
                <a:gd name="connsiteX5170" fmla="*/ 662940 w 2819943"/>
                <a:gd name="connsiteY5170" fmla="*/ 1527538 h 1763485"/>
                <a:gd name="connsiteX5171" fmla="*/ 664573 w 2819943"/>
                <a:gd name="connsiteY5171" fmla="*/ 1525089 h 1763485"/>
                <a:gd name="connsiteX5172" fmla="*/ 665389 w 2819943"/>
                <a:gd name="connsiteY5172" fmla="*/ 1522639 h 1763485"/>
                <a:gd name="connsiteX5173" fmla="*/ 666206 w 2819943"/>
                <a:gd name="connsiteY5173" fmla="*/ 1521823 h 1763485"/>
                <a:gd name="connsiteX5174" fmla="*/ 667022 w 2819943"/>
                <a:gd name="connsiteY5174" fmla="*/ 1521823 h 1763485"/>
                <a:gd name="connsiteX5175" fmla="*/ 667839 w 2819943"/>
                <a:gd name="connsiteY5175" fmla="*/ 1522639 h 1763485"/>
                <a:gd name="connsiteX5176" fmla="*/ 669471 w 2819943"/>
                <a:gd name="connsiteY5176" fmla="*/ 1524272 h 1763485"/>
                <a:gd name="connsiteX5177" fmla="*/ 671104 w 2819943"/>
                <a:gd name="connsiteY5177" fmla="*/ 1525905 h 1763485"/>
                <a:gd name="connsiteX5178" fmla="*/ 673554 w 2819943"/>
                <a:gd name="connsiteY5178" fmla="*/ 1526721 h 1763485"/>
                <a:gd name="connsiteX5179" fmla="*/ 675187 w 2819943"/>
                <a:gd name="connsiteY5179" fmla="*/ 1526721 h 1763485"/>
                <a:gd name="connsiteX5180" fmla="*/ 677636 w 2819943"/>
                <a:gd name="connsiteY5180" fmla="*/ 1526721 h 1763485"/>
                <a:gd name="connsiteX5181" fmla="*/ 682534 w 2819943"/>
                <a:gd name="connsiteY5181" fmla="*/ 1525905 h 1763485"/>
                <a:gd name="connsiteX5182" fmla="*/ 687433 w 2819943"/>
                <a:gd name="connsiteY5182" fmla="*/ 1523456 h 1763485"/>
                <a:gd name="connsiteX5183" fmla="*/ 689882 w 2819943"/>
                <a:gd name="connsiteY5183" fmla="*/ 1521006 h 1763485"/>
                <a:gd name="connsiteX5184" fmla="*/ 691515 w 2819943"/>
                <a:gd name="connsiteY5184" fmla="*/ 1517741 h 1763485"/>
                <a:gd name="connsiteX5185" fmla="*/ 692331 w 2819943"/>
                <a:gd name="connsiteY5185" fmla="*/ 1513659 h 1763485"/>
                <a:gd name="connsiteX5186" fmla="*/ 693148 w 2819943"/>
                <a:gd name="connsiteY5186" fmla="*/ 1511209 h 1763485"/>
                <a:gd name="connsiteX5187" fmla="*/ 692331 w 2819943"/>
                <a:gd name="connsiteY5187" fmla="*/ 1508760 h 1763485"/>
                <a:gd name="connsiteX5188" fmla="*/ 689882 w 2819943"/>
                <a:gd name="connsiteY5188" fmla="*/ 1506311 h 1763485"/>
                <a:gd name="connsiteX5189" fmla="*/ 689065 w 2819943"/>
                <a:gd name="connsiteY5189" fmla="*/ 1505494 h 1763485"/>
                <a:gd name="connsiteX5190" fmla="*/ 683351 w 2819943"/>
                <a:gd name="connsiteY5190" fmla="*/ 1503861 h 1763485"/>
                <a:gd name="connsiteX5191" fmla="*/ 683351 w 2819943"/>
                <a:gd name="connsiteY5191" fmla="*/ 1503045 h 1763485"/>
                <a:gd name="connsiteX5192" fmla="*/ 683351 w 2819943"/>
                <a:gd name="connsiteY5192" fmla="*/ 1503045 h 1763485"/>
                <a:gd name="connsiteX5193" fmla="*/ 677636 w 2819943"/>
                <a:gd name="connsiteY5193" fmla="*/ 1500596 h 1763485"/>
                <a:gd name="connsiteX5194" fmla="*/ 675187 w 2819943"/>
                <a:gd name="connsiteY5194" fmla="*/ 1499779 h 1763485"/>
                <a:gd name="connsiteX5195" fmla="*/ 674370 w 2819943"/>
                <a:gd name="connsiteY5195" fmla="*/ 1498146 h 1763485"/>
                <a:gd name="connsiteX5196" fmla="*/ 673554 w 2819943"/>
                <a:gd name="connsiteY5196" fmla="*/ 1496514 h 1763485"/>
                <a:gd name="connsiteX5197" fmla="*/ 671921 w 2819943"/>
                <a:gd name="connsiteY5197" fmla="*/ 1494881 h 1763485"/>
                <a:gd name="connsiteX5198" fmla="*/ 667839 w 2819943"/>
                <a:gd name="connsiteY5198" fmla="*/ 1494064 h 1763485"/>
                <a:gd name="connsiteX5199" fmla="*/ 667022 w 2819943"/>
                <a:gd name="connsiteY5199" fmla="*/ 1493248 h 1763485"/>
                <a:gd name="connsiteX5200" fmla="*/ 667839 w 2819943"/>
                <a:gd name="connsiteY5200" fmla="*/ 1492431 h 1763485"/>
                <a:gd name="connsiteX5201" fmla="*/ 669471 w 2819943"/>
                <a:gd name="connsiteY5201" fmla="*/ 1491615 h 1763485"/>
                <a:gd name="connsiteX5202" fmla="*/ 670288 w 2819943"/>
                <a:gd name="connsiteY5202" fmla="*/ 1490799 h 1763485"/>
                <a:gd name="connsiteX5203" fmla="*/ 673554 w 2819943"/>
                <a:gd name="connsiteY5203" fmla="*/ 1488349 h 1763485"/>
                <a:gd name="connsiteX5204" fmla="*/ 674370 w 2819943"/>
                <a:gd name="connsiteY5204" fmla="*/ 1487533 h 1763485"/>
                <a:gd name="connsiteX5205" fmla="*/ 676819 w 2819943"/>
                <a:gd name="connsiteY5205" fmla="*/ 1487533 h 1763485"/>
                <a:gd name="connsiteX5206" fmla="*/ 679269 w 2819943"/>
                <a:gd name="connsiteY5206" fmla="*/ 1485084 h 1763485"/>
                <a:gd name="connsiteX5207" fmla="*/ 680901 w 2819943"/>
                <a:gd name="connsiteY5207" fmla="*/ 1483451 h 1763485"/>
                <a:gd name="connsiteX5208" fmla="*/ 681718 w 2819943"/>
                <a:gd name="connsiteY5208" fmla="*/ 1481818 h 1763485"/>
                <a:gd name="connsiteX5209" fmla="*/ 681718 w 2819943"/>
                <a:gd name="connsiteY5209" fmla="*/ 1480185 h 1763485"/>
                <a:gd name="connsiteX5210" fmla="*/ 679269 w 2819943"/>
                <a:gd name="connsiteY5210" fmla="*/ 1475286 h 1763485"/>
                <a:gd name="connsiteX5211" fmla="*/ 678452 w 2819943"/>
                <a:gd name="connsiteY5211" fmla="*/ 1472021 h 1763485"/>
                <a:gd name="connsiteX5212" fmla="*/ 679269 w 2819943"/>
                <a:gd name="connsiteY5212" fmla="*/ 1470388 h 1763485"/>
                <a:gd name="connsiteX5213" fmla="*/ 680901 w 2819943"/>
                <a:gd name="connsiteY5213" fmla="*/ 1468755 h 1763485"/>
                <a:gd name="connsiteX5214" fmla="*/ 681718 w 2819943"/>
                <a:gd name="connsiteY5214" fmla="*/ 1467939 h 1763485"/>
                <a:gd name="connsiteX5215" fmla="*/ 682534 w 2819943"/>
                <a:gd name="connsiteY5215" fmla="*/ 1466306 h 1763485"/>
                <a:gd name="connsiteX5216" fmla="*/ 683351 w 2819943"/>
                <a:gd name="connsiteY5216" fmla="*/ 1465489 h 1763485"/>
                <a:gd name="connsiteX5217" fmla="*/ 685800 w 2819943"/>
                <a:gd name="connsiteY5217" fmla="*/ 1464673 h 1763485"/>
                <a:gd name="connsiteX5218" fmla="*/ 689065 w 2819943"/>
                <a:gd name="connsiteY5218" fmla="*/ 1464673 h 1763485"/>
                <a:gd name="connsiteX5219" fmla="*/ 691515 w 2819943"/>
                <a:gd name="connsiteY5219" fmla="*/ 1465489 h 1763485"/>
                <a:gd name="connsiteX5220" fmla="*/ 694781 w 2819943"/>
                <a:gd name="connsiteY5220" fmla="*/ 1465489 h 1763485"/>
                <a:gd name="connsiteX5221" fmla="*/ 697230 w 2819943"/>
                <a:gd name="connsiteY5221" fmla="*/ 1465489 h 1763485"/>
                <a:gd name="connsiteX5222" fmla="*/ 698863 w 2819943"/>
                <a:gd name="connsiteY5222" fmla="*/ 1465489 h 1763485"/>
                <a:gd name="connsiteX5223" fmla="*/ 699679 w 2819943"/>
                <a:gd name="connsiteY5223" fmla="*/ 1464673 h 1763485"/>
                <a:gd name="connsiteX5224" fmla="*/ 700496 w 2819943"/>
                <a:gd name="connsiteY5224" fmla="*/ 1463856 h 1763485"/>
                <a:gd name="connsiteX5225" fmla="*/ 700496 w 2819943"/>
                <a:gd name="connsiteY5225" fmla="*/ 1462224 h 1763485"/>
                <a:gd name="connsiteX5226" fmla="*/ 699679 w 2819943"/>
                <a:gd name="connsiteY5226" fmla="*/ 1460591 h 1763485"/>
                <a:gd name="connsiteX5227" fmla="*/ 695597 w 2819943"/>
                <a:gd name="connsiteY5227" fmla="*/ 1458958 h 1763485"/>
                <a:gd name="connsiteX5228" fmla="*/ 693964 w 2819943"/>
                <a:gd name="connsiteY5228" fmla="*/ 1457325 h 1763485"/>
                <a:gd name="connsiteX5229" fmla="*/ 692331 w 2819943"/>
                <a:gd name="connsiteY5229" fmla="*/ 1457325 h 1763485"/>
                <a:gd name="connsiteX5230" fmla="*/ 689882 w 2819943"/>
                <a:gd name="connsiteY5230" fmla="*/ 1456509 h 1763485"/>
                <a:gd name="connsiteX5231" fmla="*/ 687433 w 2819943"/>
                <a:gd name="connsiteY5231" fmla="*/ 1455692 h 1763485"/>
                <a:gd name="connsiteX5232" fmla="*/ 685800 w 2819943"/>
                <a:gd name="connsiteY5232" fmla="*/ 1455692 h 1763485"/>
                <a:gd name="connsiteX5233" fmla="*/ 684983 w 2819943"/>
                <a:gd name="connsiteY5233" fmla="*/ 1454059 h 1763485"/>
                <a:gd name="connsiteX5234" fmla="*/ 684983 w 2819943"/>
                <a:gd name="connsiteY5234" fmla="*/ 1452426 h 1763485"/>
                <a:gd name="connsiteX5235" fmla="*/ 685800 w 2819943"/>
                <a:gd name="connsiteY5235" fmla="*/ 1451610 h 1763485"/>
                <a:gd name="connsiteX5236" fmla="*/ 687433 w 2819943"/>
                <a:gd name="connsiteY5236" fmla="*/ 1450794 h 1763485"/>
                <a:gd name="connsiteX5237" fmla="*/ 689065 w 2819943"/>
                <a:gd name="connsiteY5237" fmla="*/ 1450794 h 1763485"/>
                <a:gd name="connsiteX5238" fmla="*/ 690698 w 2819943"/>
                <a:gd name="connsiteY5238" fmla="*/ 1449977 h 1763485"/>
                <a:gd name="connsiteX5239" fmla="*/ 691515 w 2819943"/>
                <a:gd name="connsiteY5239" fmla="*/ 1449161 h 1763485"/>
                <a:gd name="connsiteX5240" fmla="*/ 691515 w 2819943"/>
                <a:gd name="connsiteY5240" fmla="*/ 1448344 h 1763485"/>
                <a:gd name="connsiteX5241" fmla="*/ 691515 w 2819943"/>
                <a:gd name="connsiteY5241" fmla="*/ 1447528 h 1763485"/>
                <a:gd name="connsiteX5242" fmla="*/ 690698 w 2819943"/>
                <a:gd name="connsiteY5242" fmla="*/ 1446711 h 1763485"/>
                <a:gd name="connsiteX5243" fmla="*/ 689882 w 2819943"/>
                <a:gd name="connsiteY5243" fmla="*/ 1446711 h 1763485"/>
                <a:gd name="connsiteX5244" fmla="*/ 689065 w 2819943"/>
                <a:gd name="connsiteY5244" fmla="*/ 1447528 h 1763485"/>
                <a:gd name="connsiteX5245" fmla="*/ 687433 w 2819943"/>
                <a:gd name="connsiteY5245" fmla="*/ 1447528 h 1763485"/>
                <a:gd name="connsiteX5246" fmla="*/ 684983 w 2819943"/>
                <a:gd name="connsiteY5246" fmla="*/ 1446711 h 1763485"/>
                <a:gd name="connsiteX5247" fmla="*/ 683351 w 2819943"/>
                <a:gd name="connsiteY5247" fmla="*/ 1445895 h 1763485"/>
                <a:gd name="connsiteX5248" fmla="*/ 683351 w 2819943"/>
                <a:gd name="connsiteY5248" fmla="*/ 1445079 h 1763485"/>
                <a:gd name="connsiteX5249" fmla="*/ 684983 w 2819943"/>
                <a:gd name="connsiteY5249" fmla="*/ 1443446 h 1763485"/>
                <a:gd name="connsiteX5250" fmla="*/ 685800 w 2819943"/>
                <a:gd name="connsiteY5250" fmla="*/ 1442629 h 1763485"/>
                <a:gd name="connsiteX5251" fmla="*/ 685800 w 2819943"/>
                <a:gd name="connsiteY5251" fmla="*/ 1440996 h 1763485"/>
                <a:gd name="connsiteX5252" fmla="*/ 685800 w 2819943"/>
                <a:gd name="connsiteY5252" fmla="*/ 1439364 h 1763485"/>
                <a:gd name="connsiteX5253" fmla="*/ 686616 w 2819943"/>
                <a:gd name="connsiteY5253" fmla="*/ 1436914 h 1763485"/>
                <a:gd name="connsiteX5254" fmla="*/ 688249 w 2819943"/>
                <a:gd name="connsiteY5254" fmla="*/ 1435281 h 1763485"/>
                <a:gd name="connsiteX5255" fmla="*/ 689882 w 2819943"/>
                <a:gd name="connsiteY5255" fmla="*/ 1434465 h 1763485"/>
                <a:gd name="connsiteX5256" fmla="*/ 693964 w 2819943"/>
                <a:gd name="connsiteY5256" fmla="*/ 1436098 h 1763485"/>
                <a:gd name="connsiteX5257" fmla="*/ 699679 w 2819943"/>
                <a:gd name="connsiteY5257" fmla="*/ 1437731 h 1763485"/>
                <a:gd name="connsiteX5258" fmla="*/ 700496 w 2819943"/>
                <a:gd name="connsiteY5258" fmla="*/ 1437731 h 1763485"/>
                <a:gd name="connsiteX5259" fmla="*/ 700496 w 2819943"/>
                <a:gd name="connsiteY5259" fmla="*/ 1436914 h 1763485"/>
                <a:gd name="connsiteX5260" fmla="*/ 701312 w 2819943"/>
                <a:gd name="connsiteY5260" fmla="*/ 1436098 h 1763485"/>
                <a:gd name="connsiteX5261" fmla="*/ 708660 w 2819943"/>
                <a:gd name="connsiteY5261" fmla="*/ 1436098 h 1763485"/>
                <a:gd name="connsiteX5262" fmla="*/ 710293 w 2819943"/>
                <a:gd name="connsiteY5262" fmla="*/ 1435281 h 1763485"/>
                <a:gd name="connsiteX5263" fmla="*/ 711109 w 2819943"/>
                <a:gd name="connsiteY5263" fmla="*/ 1434465 h 1763485"/>
                <a:gd name="connsiteX5264" fmla="*/ 718457 w 2819943"/>
                <a:gd name="connsiteY5264" fmla="*/ 1433649 h 1763485"/>
                <a:gd name="connsiteX5265" fmla="*/ 719273 w 2819943"/>
                <a:gd name="connsiteY5265" fmla="*/ 1432832 h 1763485"/>
                <a:gd name="connsiteX5266" fmla="*/ 720090 w 2819943"/>
                <a:gd name="connsiteY5266" fmla="*/ 1432016 h 1763485"/>
                <a:gd name="connsiteX5267" fmla="*/ 721723 w 2819943"/>
                <a:gd name="connsiteY5267" fmla="*/ 1432016 h 1763485"/>
                <a:gd name="connsiteX5268" fmla="*/ 723356 w 2819943"/>
                <a:gd name="connsiteY5268" fmla="*/ 1432016 h 1763485"/>
                <a:gd name="connsiteX5269" fmla="*/ 725805 w 2819943"/>
                <a:gd name="connsiteY5269" fmla="*/ 1431199 h 1763485"/>
                <a:gd name="connsiteX5270" fmla="*/ 727438 w 2819943"/>
                <a:gd name="connsiteY5270" fmla="*/ 1430383 h 1763485"/>
                <a:gd name="connsiteX5271" fmla="*/ 727438 w 2819943"/>
                <a:gd name="connsiteY5271" fmla="*/ 1430383 h 1763485"/>
                <a:gd name="connsiteX5272" fmla="*/ 729887 w 2819943"/>
                <a:gd name="connsiteY5272" fmla="*/ 1430383 h 1763485"/>
                <a:gd name="connsiteX5273" fmla="*/ 732337 w 2819943"/>
                <a:gd name="connsiteY5273" fmla="*/ 1429566 h 1763485"/>
                <a:gd name="connsiteX5274" fmla="*/ 733153 w 2819943"/>
                <a:gd name="connsiteY5274" fmla="*/ 1429566 h 1763485"/>
                <a:gd name="connsiteX5275" fmla="*/ 733969 w 2819943"/>
                <a:gd name="connsiteY5275" fmla="*/ 1428750 h 1763485"/>
                <a:gd name="connsiteX5276" fmla="*/ 736419 w 2819943"/>
                <a:gd name="connsiteY5276" fmla="*/ 1427117 h 1763485"/>
                <a:gd name="connsiteX5277" fmla="*/ 740501 w 2819943"/>
                <a:gd name="connsiteY5277" fmla="*/ 1426301 h 1763485"/>
                <a:gd name="connsiteX5278" fmla="*/ 741317 w 2819943"/>
                <a:gd name="connsiteY5278" fmla="*/ 1427117 h 1763485"/>
                <a:gd name="connsiteX5279" fmla="*/ 743766 w 2819943"/>
                <a:gd name="connsiteY5279" fmla="*/ 1427117 h 1763485"/>
                <a:gd name="connsiteX5280" fmla="*/ 746215 w 2819943"/>
                <a:gd name="connsiteY5280" fmla="*/ 1426301 h 1763485"/>
                <a:gd name="connsiteX5281" fmla="*/ 747848 w 2819943"/>
                <a:gd name="connsiteY5281" fmla="*/ 1425484 h 1763485"/>
                <a:gd name="connsiteX5282" fmla="*/ 748665 w 2819943"/>
                <a:gd name="connsiteY5282" fmla="*/ 1426301 h 1763485"/>
                <a:gd name="connsiteX5283" fmla="*/ 750298 w 2819943"/>
                <a:gd name="connsiteY5283" fmla="*/ 1427117 h 1763485"/>
                <a:gd name="connsiteX5284" fmla="*/ 751114 w 2819943"/>
                <a:gd name="connsiteY5284" fmla="*/ 1426301 h 1763485"/>
                <a:gd name="connsiteX5285" fmla="*/ 751931 w 2819943"/>
                <a:gd name="connsiteY5285" fmla="*/ 1423851 h 1763485"/>
                <a:gd name="connsiteX5286" fmla="*/ 752747 w 2819943"/>
                <a:gd name="connsiteY5286" fmla="*/ 1421402 h 1763485"/>
                <a:gd name="connsiteX5287" fmla="*/ 754380 w 2819943"/>
                <a:gd name="connsiteY5287" fmla="*/ 1420586 h 1763485"/>
                <a:gd name="connsiteX5288" fmla="*/ 755196 w 2819943"/>
                <a:gd name="connsiteY5288" fmla="*/ 1420586 h 1763485"/>
                <a:gd name="connsiteX5289" fmla="*/ 756013 w 2819943"/>
                <a:gd name="connsiteY5289" fmla="*/ 1419769 h 1763485"/>
                <a:gd name="connsiteX5290" fmla="*/ 756829 w 2819943"/>
                <a:gd name="connsiteY5290" fmla="*/ 1418953 h 1763485"/>
                <a:gd name="connsiteX5291" fmla="*/ 760912 w 2819943"/>
                <a:gd name="connsiteY5291" fmla="*/ 1418953 h 1763485"/>
                <a:gd name="connsiteX5292" fmla="*/ 764177 w 2819943"/>
                <a:gd name="connsiteY5292" fmla="*/ 1416504 h 1763485"/>
                <a:gd name="connsiteX5293" fmla="*/ 764994 w 2819943"/>
                <a:gd name="connsiteY5293" fmla="*/ 1417320 h 1763485"/>
                <a:gd name="connsiteX5294" fmla="*/ 769076 w 2819943"/>
                <a:gd name="connsiteY5294" fmla="*/ 1417320 h 1763485"/>
                <a:gd name="connsiteX5295" fmla="*/ 774790 w 2819943"/>
                <a:gd name="connsiteY5295" fmla="*/ 1415687 h 1763485"/>
                <a:gd name="connsiteX5296" fmla="*/ 778056 w 2819943"/>
                <a:gd name="connsiteY5296" fmla="*/ 1414871 h 1763485"/>
                <a:gd name="connsiteX5297" fmla="*/ 783771 w 2819943"/>
                <a:gd name="connsiteY5297" fmla="*/ 1413238 h 1763485"/>
                <a:gd name="connsiteX5298" fmla="*/ 786221 w 2819943"/>
                <a:gd name="connsiteY5298" fmla="*/ 1412421 h 1763485"/>
                <a:gd name="connsiteX5299" fmla="*/ 790303 w 2819943"/>
                <a:gd name="connsiteY5299" fmla="*/ 1411605 h 1763485"/>
                <a:gd name="connsiteX5300" fmla="*/ 793569 w 2819943"/>
                <a:gd name="connsiteY5300" fmla="*/ 1410789 h 1763485"/>
                <a:gd name="connsiteX5301" fmla="*/ 796018 w 2819943"/>
                <a:gd name="connsiteY5301" fmla="*/ 1408339 h 1763485"/>
                <a:gd name="connsiteX5302" fmla="*/ 797651 w 2819943"/>
                <a:gd name="connsiteY5302" fmla="*/ 1408339 h 1763485"/>
                <a:gd name="connsiteX5303" fmla="*/ 800100 w 2819943"/>
                <a:gd name="connsiteY5303" fmla="*/ 1408339 h 1763485"/>
                <a:gd name="connsiteX5304" fmla="*/ 801733 w 2819943"/>
                <a:gd name="connsiteY5304" fmla="*/ 1407523 h 1763485"/>
                <a:gd name="connsiteX5305" fmla="*/ 802549 w 2819943"/>
                <a:gd name="connsiteY5305" fmla="*/ 1406706 h 1763485"/>
                <a:gd name="connsiteX5306" fmla="*/ 803365 w 2819943"/>
                <a:gd name="connsiteY5306" fmla="*/ 1405074 h 1763485"/>
                <a:gd name="connsiteX5307" fmla="*/ 803365 w 2819943"/>
                <a:gd name="connsiteY5307" fmla="*/ 1403441 h 1763485"/>
                <a:gd name="connsiteX5308" fmla="*/ 803365 w 2819943"/>
                <a:gd name="connsiteY5308" fmla="*/ 1401808 h 1763485"/>
                <a:gd name="connsiteX5309" fmla="*/ 804998 w 2819943"/>
                <a:gd name="connsiteY5309" fmla="*/ 1400991 h 1763485"/>
                <a:gd name="connsiteX5310" fmla="*/ 807448 w 2819943"/>
                <a:gd name="connsiteY5310" fmla="*/ 1400991 h 1763485"/>
                <a:gd name="connsiteX5311" fmla="*/ 809081 w 2819943"/>
                <a:gd name="connsiteY5311" fmla="*/ 1400991 h 1763485"/>
                <a:gd name="connsiteX5312" fmla="*/ 812346 w 2819943"/>
                <a:gd name="connsiteY5312" fmla="*/ 1397726 h 1763485"/>
                <a:gd name="connsiteX5313" fmla="*/ 814796 w 2819943"/>
                <a:gd name="connsiteY5313" fmla="*/ 1396093 h 1763485"/>
                <a:gd name="connsiteX5314" fmla="*/ 817245 w 2819943"/>
                <a:gd name="connsiteY5314" fmla="*/ 1395276 h 1763485"/>
                <a:gd name="connsiteX5315" fmla="*/ 821327 w 2819943"/>
                <a:gd name="connsiteY5315" fmla="*/ 1396093 h 1763485"/>
                <a:gd name="connsiteX5316" fmla="*/ 825409 w 2819943"/>
                <a:gd name="connsiteY5316" fmla="*/ 1396909 h 1763485"/>
                <a:gd name="connsiteX5317" fmla="*/ 829491 w 2819943"/>
                <a:gd name="connsiteY5317" fmla="*/ 1398542 h 1763485"/>
                <a:gd name="connsiteX5318" fmla="*/ 831940 w 2819943"/>
                <a:gd name="connsiteY5318" fmla="*/ 1400175 h 1763485"/>
                <a:gd name="connsiteX5319" fmla="*/ 833573 w 2819943"/>
                <a:gd name="connsiteY5319" fmla="*/ 1401808 h 1763485"/>
                <a:gd name="connsiteX5320" fmla="*/ 835206 w 2819943"/>
                <a:gd name="connsiteY5320" fmla="*/ 1402624 h 1763485"/>
                <a:gd name="connsiteX5321" fmla="*/ 836839 w 2819943"/>
                <a:gd name="connsiteY5321" fmla="*/ 1403441 h 1763485"/>
                <a:gd name="connsiteX5322" fmla="*/ 838472 w 2819943"/>
                <a:gd name="connsiteY5322" fmla="*/ 1402624 h 1763485"/>
                <a:gd name="connsiteX5323" fmla="*/ 840105 w 2819943"/>
                <a:gd name="connsiteY5323" fmla="*/ 1401808 h 1763485"/>
                <a:gd name="connsiteX5324" fmla="*/ 840921 w 2819943"/>
                <a:gd name="connsiteY5324" fmla="*/ 1400991 h 1763485"/>
                <a:gd name="connsiteX5325" fmla="*/ 841738 w 2819943"/>
                <a:gd name="connsiteY5325" fmla="*/ 1400175 h 1763485"/>
                <a:gd name="connsiteX5326" fmla="*/ 845820 w 2819943"/>
                <a:gd name="connsiteY5326" fmla="*/ 1399359 h 1763485"/>
                <a:gd name="connsiteX5327" fmla="*/ 846637 w 2819943"/>
                <a:gd name="connsiteY5327" fmla="*/ 1400991 h 1763485"/>
                <a:gd name="connsiteX5328" fmla="*/ 848269 w 2819943"/>
                <a:gd name="connsiteY5328" fmla="*/ 1405074 h 1763485"/>
                <a:gd name="connsiteX5329" fmla="*/ 849902 w 2819943"/>
                <a:gd name="connsiteY5329" fmla="*/ 1409972 h 1763485"/>
                <a:gd name="connsiteX5330" fmla="*/ 852351 w 2819943"/>
                <a:gd name="connsiteY5330" fmla="*/ 1416504 h 1763485"/>
                <a:gd name="connsiteX5331" fmla="*/ 853168 w 2819943"/>
                <a:gd name="connsiteY5331" fmla="*/ 1419769 h 1763485"/>
                <a:gd name="connsiteX5332" fmla="*/ 852351 w 2819943"/>
                <a:gd name="connsiteY5332" fmla="*/ 1421402 h 1763485"/>
                <a:gd name="connsiteX5333" fmla="*/ 852351 w 2819943"/>
                <a:gd name="connsiteY5333" fmla="*/ 1423851 h 1763485"/>
                <a:gd name="connsiteX5334" fmla="*/ 852351 w 2819943"/>
                <a:gd name="connsiteY5334" fmla="*/ 1426301 h 1763485"/>
                <a:gd name="connsiteX5335" fmla="*/ 850719 w 2819943"/>
                <a:gd name="connsiteY5335" fmla="*/ 1429566 h 1763485"/>
                <a:gd name="connsiteX5336" fmla="*/ 851535 w 2819943"/>
                <a:gd name="connsiteY5336" fmla="*/ 1431199 h 1763485"/>
                <a:gd name="connsiteX5337" fmla="*/ 855617 w 2819943"/>
                <a:gd name="connsiteY5337" fmla="*/ 1432832 h 1763485"/>
                <a:gd name="connsiteX5338" fmla="*/ 861332 w 2819943"/>
                <a:gd name="connsiteY5338" fmla="*/ 1432016 h 1763485"/>
                <a:gd name="connsiteX5339" fmla="*/ 864598 w 2819943"/>
                <a:gd name="connsiteY5339" fmla="*/ 1430383 h 1763485"/>
                <a:gd name="connsiteX5340" fmla="*/ 866231 w 2819943"/>
                <a:gd name="connsiteY5340" fmla="*/ 1431199 h 1763485"/>
                <a:gd name="connsiteX5341" fmla="*/ 867047 w 2819943"/>
                <a:gd name="connsiteY5341" fmla="*/ 1430383 h 1763485"/>
                <a:gd name="connsiteX5342" fmla="*/ 867864 w 2819943"/>
                <a:gd name="connsiteY5342" fmla="*/ 1427934 h 1763485"/>
                <a:gd name="connsiteX5343" fmla="*/ 869496 w 2819943"/>
                <a:gd name="connsiteY5343" fmla="*/ 1427117 h 1763485"/>
                <a:gd name="connsiteX5344" fmla="*/ 871129 w 2819943"/>
                <a:gd name="connsiteY5344" fmla="*/ 1428750 h 1763485"/>
                <a:gd name="connsiteX5345" fmla="*/ 871946 w 2819943"/>
                <a:gd name="connsiteY5345" fmla="*/ 1431199 h 1763485"/>
                <a:gd name="connsiteX5346" fmla="*/ 872762 w 2819943"/>
                <a:gd name="connsiteY5346" fmla="*/ 1432832 h 1763485"/>
                <a:gd name="connsiteX5347" fmla="*/ 872762 w 2819943"/>
                <a:gd name="connsiteY5347" fmla="*/ 1434465 h 1763485"/>
                <a:gd name="connsiteX5348" fmla="*/ 872762 w 2819943"/>
                <a:gd name="connsiteY5348" fmla="*/ 1436914 h 1763485"/>
                <a:gd name="connsiteX5349" fmla="*/ 873579 w 2819943"/>
                <a:gd name="connsiteY5349" fmla="*/ 1437731 h 1763485"/>
                <a:gd name="connsiteX5350" fmla="*/ 875212 w 2819943"/>
                <a:gd name="connsiteY5350" fmla="*/ 1436914 h 1763485"/>
                <a:gd name="connsiteX5351" fmla="*/ 876028 w 2819943"/>
                <a:gd name="connsiteY5351" fmla="*/ 1436098 h 1763485"/>
                <a:gd name="connsiteX5352" fmla="*/ 876028 w 2819943"/>
                <a:gd name="connsiteY5352" fmla="*/ 1435281 h 1763485"/>
                <a:gd name="connsiteX5353" fmla="*/ 876028 w 2819943"/>
                <a:gd name="connsiteY5353" fmla="*/ 1434465 h 1763485"/>
                <a:gd name="connsiteX5354" fmla="*/ 876028 w 2819943"/>
                <a:gd name="connsiteY5354" fmla="*/ 1433649 h 1763485"/>
                <a:gd name="connsiteX5355" fmla="*/ 876028 w 2819943"/>
                <a:gd name="connsiteY5355" fmla="*/ 1432832 h 1763485"/>
                <a:gd name="connsiteX5356" fmla="*/ 876844 w 2819943"/>
                <a:gd name="connsiteY5356" fmla="*/ 1432832 h 1763485"/>
                <a:gd name="connsiteX5357" fmla="*/ 878477 w 2819943"/>
                <a:gd name="connsiteY5357" fmla="*/ 1432832 h 1763485"/>
                <a:gd name="connsiteX5358" fmla="*/ 880926 w 2819943"/>
                <a:gd name="connsiteY5358" fmla="*/ 1433649 h 1763485"/>
                <a:gd name="connsiteX5359" fmla="*/ 884192 w 2819943"/>
                <a:gd name="connsiteY5359" fmla="*/ 1436914 h 1763485"/>
                <a:gd name="connsiteX5360" fmla="*/ 885825 w 2819943"/>
                <a:gd name="connsiteY5360" fmla="*/ 1437731 h 1763485"/>
                <a:gd name="connsiteX5361" fmla="*/ 886641 w 2819943"/>
                <a:gd name="connsiteY5361" fmla="*/ 1437731 h 1763485"/>
                <a:gd name="connsiteX5362" fmla="*/ 888274 w 2819943"/>
                <a:gd name="connsiteY5362" fmla="*/ 1437731 h 1763485"/>
                <a:gd name="connsiteX5363" fmla="*/ 890723 w 2819943"/>
                <a:gd name="connsiteY5363" fmla="*/ 1436914 h 1763485"/>
                <a:gd name="connsiteX5364" fmla="*/ 892356 w 2819943"/>
                <a:gd name="connsiteY5364" fmla="*/ 1435281 h 1763485"/>
                <a:gd name="connsiteX5365" fmla="*/ 893173 w 2819943"/>
                <a:gd name="connsiteY5365" fmla="*/ 1434465 h 1763485"/>
                <a:gd name="connsiteX5366" fmla="*/ 893989 w 2819943"/>
                <a:gd name="connsiteY5366" fmla="*/ 1434465 h 1763485"/>
                <a:gd name="connsiteX5367" fmla="*/ 894806 w 2819943"/>
                <a:gd name="connsiteY5367" fmla="*/ 1435281 h 1763485"/>
                <a:gd name="connsiteX5368" fmla="*/ 894806 w 2819943"/>
                <a:gd name="connsiteY5368" fmla="*/ 1436914 h 1763485"/>
                <a:gd name="connsiteX5369" fmla="*/ 893989 w 2819943"/>
                <a:gd name="connsiteY5369" fmla="*/ 1438547 h 1763485"/>
                <a:gd name="connsiteX5370" fmla="*/ 891540 w 2819943"/>
                <a:gd name="connsiteY5370" fmla="*/ 1440180 h 1763485"/>
                <a:gd name="connsiteX5371" fmla="*/ 889090 w 2819943"/>
                <a:gd name="connsiteY5371" fmla="*/ 1441813 h 1763485"/>
                <a:gd name="connsiteX5372" fmla="*/ 887458 w 2819943"/>
                <a:gd name="connsiteY5372" fmla="*/ 1445079 h 1763485"/>
                <a:gd name="connsiteX5373" fmla="*/ 887458 w 2819943"/>
                <a:gd name="connsiteY5373" fmla="*/ 1448344 h 1763485"/>
                <a:gd name="connsiteX5374" fmla="*/ 888274 w 2819943"/>
                <a:gd name="connsiteY5374" fmla="*/ 1449977 h 1763485"/>
                <a:gd name="connsiteX5375" fmla="*/ 889090 w 2819943"/>
                <a:gd name="connsiteY5375" fmla="*/ 1450794 h 1763485"/>
                <a:gd name="connsiteX5376" fmla="*/ 889090 w 2819943"/>
                <a:gd name="connsiteY5376" fmla="*/ 1452426 h 1763485"/>
                <a:gd name="connsiteX5377" fmla="*/ 889907 w 2819943"/>
                <a:gd name="connsiteY5377" fmla="*/ 1452426 h 1763485"/>
                <a:gd name="connsiteX5378" fmla="*/ 890723 w 2819943"/>
                <a:gd name="connsiteY5378" fmla="*/ 1451610 h 1763485"/>
                <a:gd name="connsiteX5379" fmla="*/ 893173 w 2819943"/>
                <a:gd name="connsiteY5379" fmla="*/ 1448344 h 1763485"/>
                <a:gd name="connsiteX5380" fmla="*/ 894806 w 2819943"/>
                <a:gd name="connsiteY5380" fmla="*/ 1447528 h 1763485"/>
                <a:gd name="connsiteX5381" fmla="*/ 897255 w 2819943"/>
                <a:gd name="connsiteY5381" fmla="*/ 1446711 h 1763485"/>
                <a:gd name="connsiteX5382" fmla="*/ 900521 w 2819943"/>
                <a:gd name="connsiteY5382" fmla="*/ 1446711 h 1763485"/>
                <a:gd name="connsiteX5383" fmla="*/ 902970 w 2819943"/>
                <a:gd name="connsiteY5383" fmla="*/ 1447528 h 1763485"/>
                <a:gd name="connsiteX5384" fmla="*/ 903787 w 2819943"/>
                <a:gd name="connsiteY5384" fmla="*/ 1449161 h 1763485"/>
                <a:gd name="connsiteX5385" fmla="*/ 905419 w 2819943"/>
                <a:gd name="connsiteY5385" fmla="*/ 1449977 h 1763485"/>
                <a:gd name="connsiteX5386" fmla="*/ 906236 w 2819943"/>
                <a:gd name="connsiteY5386" fmla="*/ 1449161 h 1763485"/>
                <a:gd name="connsiteX5387" fmla="*/ 907052 w 2819943"/>
                <a:gd name="connsiteY5387" fmla="*/ 1447528 h 1763485"/>
                <a:gd name="connsiteX5388" fmla="*/ 907052 w 2819943"/>
                <a:gd name="connsiteY5388" fmla="*/ 1445895 h 1763485"/>
                <a:gd name="connsiteX5389" fmla="*/ 907052 w 2819943"/>
                <a:gd name="connsiteY5389" fmla="*/ 1445079 h 1763485"/>
                <a:gd name="connsiteX5390" fmla="*/ 911134 w 2819943"/>
                <a:gd name="connsiteY5390" fmla="*/ 1441813 h 1763485"/>
                <a:gd name="connsiteX5391" fmla="*/ 913583 w 2819943"/>
                <a:gd name="connsiteY5391" fmla="*/ 1440180 h 1763485"/>
                <a:gd name="connsiteX5392" fmla="*/ 914400 w 2819943"/>
                <a:gd name="connsiteY5392" fmla="*/ 1440180 h 1763485"/>
                <a:gd name="connsiteX5393" fmla="*/ 916033 w 2819943"/>
                <a:gd name="connsiteY5393" fmla="*/ 1440996 h 1763485"/>
                <a:gd name="connsiteX5394" fmla="*/ 916849 w 2819943"/>
                <a:gd name="connsiteY5394" fmla="*/ 1440996 h 1763485"/>
                <a:gd name="connsiteX5395" fmla="*/ 919298 w 2819943"/>
                <a:gd name="connsiteY5395" fmla="*/ 1439364 h 1763485"/>
                <a:gd name="connsiteX5396" fmla="*/ 921748 w 2819943"/>
                <a:gd name="connsiteY5396" fmla="*/ 1436914 h 1763485"/>
                <a:gd name="connsiteX5397" fmla="*/ 921748 w 2819943"/>
                <a:gd name="connsiteY5397" fmla="*/ 1435281 h 1763485"/>
                <a:gd name="connsiteX5398" fmla="*/ 921748 w 2819943"/>
                <a:gd name="connsiteY5398" fmla="*/ 1433649 h 1763485"/>
                <a:gd name="connsiteX5399" fmla="*/ 922564 w 2819943"/>
                <a:gd name="connsiteY5399" fmla="*/ 1432832 h 1763485"/>
                <a:gd name="connsiteX5400" fmla="*/ 925830 w 2819943"/>
                <a:gd name="connsiteY5400" fmla="*/ 1432016 h 1763485"/>
                <a:gd name="connsiteX5401" fmla="*/ 926646 w 2819943"/>
                <a:gd name="connsiteY5401" fmla="*/ 1432016 h 1763485"/>
                <a:gd name="connsiteX5402" fmla="*/ 929912 w 2819943"/>
                <a:gd name="connsiteY5402" fmla="*/ 1430383 h 1763485"/>
                <a:gd name="connsiteX5403" fmla="*/ 933994 w 2819943"/>
                <a:gd name="connsiteY5403" fmla="*/ 1427934 h 1763485"/>
                <a:gd name="connsiteX5404" fmla="*/ 936444 w 2819943"/>
                <a:gd name="connsiteY5404" fmla="*/ 1426301 h 1763485"/>
                <a:gd name="connsiteX5405" fmla="*/ 940526 w 2819943"/>
                <a:gd name="connsiteY5405" fmla="*/ 1425484 h 1763485"/>
                <a:gd name="connsiteX5406" fmla="*/ 941342 w 2819943"/>
                <a:gd name="connsiteY5406" fmla="*/ 1424668 h 1763485"/>
                <a:gd name="connsiteX5407" fmla="*/ 942975 w 2819943"/>
                <a:gd name="connsiteY5407" fmla="*/ 1423851 h 1763485"/>
                <a:gd name="connsiteX5408" fmla="*/ 945424 w 2819943"/>
                <a:gd name="connsiteY5408" fmla="*/ 1422219 h 1763485"/>
                <a:gd name="connsiteX5409" fmla="*/ 947057 w 2819943"/>
                <a:gd name="connsiteY5409" fmla="*/ 1422219 h 1763485"/>
                <a:gd name="connsiteX5410" fmla="*/ 946240 w 2819943"/>
                <a:gd name="connsiteY5410" fmla="*/ 1425484 h 1763485"/>
                <a:gd name="connsiteX5411" fmla="*/ 944608 w 2819943"/>
                <a:gd name="connsiteY5411" fmla="*/ 1429566 h 1763485"/>
                <a:gd name="connsiteX5412" fmla="*/ 943791 w 2819943"/>
                <a:gd name="connsiteY5412" fmla="*/ 1430383 h 1763485"/>
                <a:gd name="connsiteX5413" fmla="*/ 939709 w 2819943"/>
                <a:gd name="connsiteY5413" fmla="*/ 1430383 h 1763485"/>
                <a:gd name="connsiteX5414" fmla="*/ 939709 w 2819943"/>
                <a:gd name="connsiteY5414" fmla="*/ 1431199 h 1763485"/>
                <a:gd name="connsiteX5415" fmla="*/ 940526 w 2819943"/>
                <a:gd name="connsiteY5415" fmla="*/ 1432832 h 1763485"/>
                <a:gd name="connsiteX5416" fmla="*/ 941342 w 2819943"/>
                <a:gd name="connsiteY5416" fmla="*/ 1433649 h 1763485"/>
                <a:gd name="connsiteX5417" fmla="*/ 942158 w 2819943"/>
                <a:gd name="connsiteY5417" fmla="*/ 1434465 h 1763485"/>
                <a:gd name="connsiteX5418" fmla="*/ 942975 w 2819943"/>
                <a:gd name="connsiteY5418" fmla="*/ 1436098 h 1763485"/>
                <a:gd name="connsiteX5419" fmla="*/ 947057 w 2819943"/>
                <a:gd name="connsiteY5419" fmla="*/ 1439364 h 1763485"/>
                <a:gd name="connsiteX5420" fmla="*/ 951956 w 2819943"/>
                <a:gd name="connsiteY5420" fmla="*/ 1443446 h 1763485"/>
                <a:gd name="connsiteX5421" fmla="*/ 957671 w 2819943"/>
                <a:gd name="connsiteY5421" fmla="*/ 1448344 h 1763485"/>
                <a:gd name="connsiteX5422" fmla="*/ 961753 w 2819943"/>
                <a:gd name="connsiteY5422" fmla="*/ 1451610 h 1763485"/>
                <a:gd name="connsiteX5423" fmla="*/ 963386 w 2819943"/>
                <a:gd name="connsiteY5423" fmla="*/ 1453243 h 1763485"/>
                <a:gd name="connsiteX5424" fmla="*/ 964202 w 2819943"/>
                <a:gd name="connsiteY5424" fmla="*/ 1454876 h 1763485"/>
                <a:gd name="connsiteX5425" fmla="*/ 967468 w 2819943"/>
                <a:gd name="connsiteY5425" fmla="*/ 1459774 h 1763485"/>
                <a:gd name="connsiteX5426" fmla="*/ 969917 w 2819943"/>
                <a:gd name="connsiteY5426" fmla="*/ 1464673 h 1763485"/>
                <a:gd name="connsiteX5427" fmla="*/ 974815 w 2819943"/>
                <a:gd name="connsiteY5427" fmla="*/ 1472837 h 1763485"/>
                <a:gd name="connsiteX5428" fmla="*/ 978898 w 2819943"/>
                <a:gd name="connsiteY5428" fmla="*/ 1480185 h 1763485"/>
                <a:gd name="connsiteX5429" fmla="*/ 982980 w 2819943"/>
                <a:gd name="connsiteY5429" fmla="*/ 1488349 h 1763485"/>
                <a:gd name="connsiteX5430" fmla="*/ 985429 w 2819943"/>
                <a:gd name="connsiteY5430" fmla="*/ 1493248 h 1763485"/>
                <a:gd name="connsiteX5431" fmla="*/ 990328 w 2819943"/>
                <a:gd name="connsiteY5431" fmla="*/ 1503045 h 1763485"/>
                <a:gd name="connsiteX5432" fmla="*/ 991961 w 2819943"/>
                <a:gd name="connsiteY5432" fmla="*/ 1506311 h 1763485"/>
                <a:gd name="connsiteX5433" fmla="*/ 994410 w 2819943"/>
                <a:gd name="connsiteY5433" fmla="*/ 1512026 h 1763485"/>
                <a:gd name="connsiteX5434" fmla="*/ 996859 w 2819943"/>
                <a:gd name="connsiteY5434" fmla="*/ 1517741 h 1763485"/>
                <a:gd name="connsiteX5435" fmla="*/ 999308 w 2819943"/>
                <a:gd name="connsiteY5435" fmla="*/ 1522639 h 1763485"/>
                <a:gd name="connsiteX5436" fmla="*/ 1000941 w 2819943"/>
                <a:gd name="connsiteY5436" fmla="*/ 1523456 h 1763485"/>
                <a:gd name="connsiteX5437" fmla="*/ 1000941 w 2819943"/>
                <a:gd name="connsiteY5437" fmla="*/ 1521823 h 1763485"/>
                <a:gd name="connsiteX5438" fmla="*/ 1000941 w 2819943"/>
                <a:gd name="connsiteY5438" fmla="*/ 1521006 h 1763485"/>
                <a:gd name="connsiteX5439" fmla="*/ 1001758 w 2819943"/>
                <a:gd name="connsiteY5439" fmla="*/ 1520190 h 1763485"/>
                <a:gd name="connsiteX5440" fmla="*/ 1003390 w 2819943"/>
                <a:gd name="connsiteY5440" fmla="*/ 1518557 h 1763485"/>
                <a:gd name="connsiteX5441" fmla="*/ 1004207 w 2819943"/>
                <a:gd name="connsiteY5441" fmla="*/ 1518557 h 1763485"/>
                <a:gd name="connsiteX5442" fmla="*/ 1005840 w 2819943"/>
                <a:gd name="connsiteY5442" fmla="*/ 1518557 h 1763485"/>
                <a:gd name="connsiteX5443" fmla="*/ 1007473 w 2819943"/>
                <a:gd name="connsiteY5443" fmla="*/ 1517741 h 1763485"/>
                <a:gd name="connsiteX5444" fmla="*/ 1008289 w 2819943"/>
                <a:gd name="connsiteY5444" fmla="*/ 1516108 h 1763485"/>
                <a:gd name="connsiteX5445" fmla="*/ 1008289 w 2819943"/>
                <a:gd name="connsiteY5445" fmla="*/ 1513659 h 1763485"/>
                <a:gd name="connsiteX5446" fmla="*/ 1008289 w 2819943"/>
                <a:gd name="connsiteY5446" fmla="*/ 1512842 h 1763485"/>
                <a:gd name="connsiteX5447" fmla="*/ 1009106 w 2819943"/>
                <a:gd name="connsiteY5447" fmla="*/ 1511209 h 1763485"/>
                <a:gd name="connsiteX5448" fmla="*/ 1009922 w 2819943"/>
                <a:gd name="connsiteY5448" fmla="*/ 1510393 h 1763485"/>
                <a:gd name="connsiteX5449" fmla="*/ 1010739 w 2819943"/>
                <a:gd name="connsiteY5449" fmla="*/ 1510393 h 1763485"/>
                <a:gd name="connsiteX5450" fmla="*/ 1011555 w 2819943"/>
                <a:gd name="connsiteY5450" fmla="*/ 1510393 h 1763485"/>
                <a:gd name="connsiteX5451" fmla="*/ 1012371 w 2819943"/>
                <a:gd name="connsiteY5451" fmla="*/ 1508760 h 1763485"/>
                <a:gd name="connsiteX5452" fmla="*/ 1014004 w 2819943"/>
                <a:gd name="connsiteY5452" fmla="*/ 1507944 h 1763485"/>
                <a:gd name="connsiteX5453" fmla="*/ 1015637 w 2819943"/>
                <a:gd name="connsiteY5453" fmla="*/ 1507944 h 1763485"/>
                <a:gd name="connsiteX5454" fmla="*/ 1016454 w 2819943"/>
                <a:gd name="connsiteY5454" fmla="*/ 1507944 h 1763485"/>
                <a:gd name="connsiteX5455" fmla="*/ 1017270 w 2819943"/>
                <a:gd name="connsiteY5455" fmla="*/ 1508760 h 1763485"/>
                <a:gd name="connsiteX5456" fmla="*/ 1018087 w 2819943"/>
                <a:gd name="connsiteY5456" fmla="*/ 1510393 h 1763485"/>
                <a:gd name="connsiteX5457" fmla="*/ 1018903 w 2819943"/>
                <a:gd name="connsiteY5457" fmla="*/ 1510393 h 1763485"/>
                <a:gd name="connsiteX5458" fmla="*/ 1020536 w 2819943"/>
                <a:gd name="connsiteY5458" fmla="*/ 1510393 h 1763485"/>
                <a:gd name="connsiteX5459" fmla="*/ 1020536 w 2819943"/>
                <a:gd name="connsiteY5459" fmla="*/ 1511209 h 1763485"/>
                <a:gd name="connsiteX5460" fmla="*/ 1019719 w 2819943"/>
                <a:gd name="connsiteY5460" fmla="*/ 1512842 h 1763485"/>
                <a:gd name="connsiteX5461" fmla="*/ 1018903 w 2819943"/>
                <a:gd name="connsiteY5461" fmla="*/ 1514475 h 1763485"/>
                <a:gd name="connsiteX5462" fmla="*/ 1018903 w 2819943"/>
                <a:gd name="connsiteY5462" fmla="*/ 1515291 h 1763485"/>
                <a:gd name="connsiteX5463" fmla="*/ 1019719 w 2819943"/>
                <a:gd name="connsiteY5463" fmla="*/ 1516108 h 1763485"/>
                <a:gd name="connsiteX5464" fmla="*/ 1022985 w 2819943"/>
                <a:gd name="connsiteY5464" fmla="*/ 1515291 h 1763485"/>
                <a:gd name="connsiteX5465" fmla="*/ 1023801 w 2819943"/>
                <a:gd name="connsiteY5465" fmla="*/ 1515291 h 1763485"/>
                <a:gd name="connsiteX5466" fmla="*/ 1023801 w 2819943"/>
                <a:gd name="connsiteY5466" fmla="*/ 1516924 h 1763485"/>
                <a:gd name="connsiteX5467" fmla="*/ 1024618 w 2819943"/>
                <a:gd name="connsiteY5467" fmla="*/ 1517741 h 1763485"/>
                <a:gd name="connsiteX5468" fmla="*/ 1024618 w 2819943"/>
                <a:gd name="connsiteY5468" fmla="*/ 1519374 h 1763485"/>
                <a:gd name="connsiteX5469" fmla="*/ 1024618 w 2819943"/>
                <a:gd name="connsiteY5469" fmla="*/ 1521006 h 1763485"/>
                <a:gd name="connsiteX5470" fmla="*/ 1025434 w 2819943"/>
                <a:gd name="connsiteY5470" fmla="*/ 1521823 h 1763485"/>
                <a:gd name="connsiteX5471" fmla="*/ 1027883 w 2819943"/>
                <a:gd name="connsiteY5471" fmla="*/ 1521823 h 1763485"/>
                <a:gd name="connsiteX5472" fmla="*/ 1029516 w 2819943"/>
                <a:gd name="connsiteY5472" fmla="*/ 1521006 h 1763485"/>
                <a:gd name="connsiteX5473" fmla="*/ 1032782 w 2819943"/>
                <a:gd name="connsiteY5473" fmla="*/ 1521006 h 1763485"/>
                <a:gd name="connsiteX5474" fmla="*/ 1035231 w 2819943"/>
                <a:gd name="connsiteY5474" fmla="*/ 1522639 h 1763485"/>
                <a:gd name="connsiteX5475" fmla="*/ 1036864 w 2819943"/>
                <a:gd name="connsiteY5475" fmla="*/ 1522639 h 1763485"/>
                <a:gd name="connsiteX5476" fmla="*/ 1038497 w 2819943"/>
                <a:gd name="connsiteY5476" fmla="*/ 1521823 h 1763485"/>
                <a:gd name="connsiteX5477" fmla="*/ 1040946 w 2819943"/>
                <a:gd name="connsiteY5477" fmla="*/ 1521823 h 1763485"/>
                <a:gd name="connsiteX5478" fmla="*/ 1042579 w 2819943"/>
                <a:gd name="connsiteY5478" fmla="*/ 1521006 h 1763485"/>
                <a:gd name="connsiteX5479" fmla="*/ 1044212 w 2819943"/>
                <a:gd name="connsiteY5479" fmla="*/ 1519374 h 1763485"/>
                <a:gd name="connsiteX5480" fmla="*/ 1045029 w 2819943"/>
                <a:gd name="connsiteY5480" fmla="*/ 1518557 h 1763485"/>
                <a:gd name="connsiteX5481" fmla="*/ 1045845 w 2819943"/>
                <a:gd name="connsiteY5481" fmla="*/ 1517741 h 1763485"/>
                <a:gd name="connsiteX5482" fmla="*/ 1048294 w 2819943"/>
                <a:gd name="connsiteY5482" fmla="*/ 1517741 h 1763485"/>
                <a:gd name="connsiteX5483" fmla="*/ 1049927 w 2819943"/>
                <a:gd name="connsiteY5483" fmla="*/ 1517741 h 1763485"/>
                <a:gd name="connsiteX5484" fmla="*/ 1050744 w 2819943"/>
                <a:gd name="connsiteY5484" fmla="*/ 1516108 h 1763485"/>
                <a:gd name="connsiteX5485" fmla="*/ 1051560 w 2819943"/>
                <a:gd name="connsiteY5485" fmla="*/ 1515291 h 1763485"/>
                <a:gd name="connsiteX5486" fmla="*/ 1053193 w 2819943"/>
                <a:gd name="connsiteY5486" fmla="*/ 1515291 h 1763485"/>
                <a:gd name="connsiteX5487" fmla="*/ 1054826 w 2819943"/>
                <a:gd name="connsiteY5487" fmla="*/ 1515291 h 1763485"/>
                <a:gd name="connsiteX5488" fmla="*/ 1058908 w 2819943"/>
                <a:gd name="connsiteY5488" fmla="*/ 1516924 h 1763485"/>
                <a:gd name="connsiteX5489" fmla="*/ 1061357 w 2819943"/>
                <a:gd name="connsiteY5489" fmla="*/ 1518557 h 1763485"/>
                <a:gd name="connsiteX5490" fmla="*/ 1063806 w 2819943"/>
                <a:gd name="connsiteY5490" fmla="*/ 1520190 h 1763485"/>
                <a:gd name="connsiteX5491" fmla="*/ 1065439 w 2819943"/>
                <a:gd name="connsiteY5491" fmla="*/ 1521006 h 1763485"/>
                <a:gd name="connsiteX5492" fmla="*/ 1066256 w 2819943"/>
                <a:gd name="connsiteY5492" fmla="*/ 1523456 h 1763485"/>
                <a:gd name="connsiteX5493" fmla="*/ 1067889 w 2819943"/>
                <a:gd name="connsiteY5493" fmla="*/ 1525089 h 1763485"/>
                <a:gd name="connsiteX5494" fmla="*/ 1069521 w 2819943"/>
                <a:gd name="connsiteY5494" fmla="*/ 1527538 h 1763485"/>
                <a:gd name="connsiteX5495" fmla="*/ 1069521 w 2819943"/>
                <a:gd name="connsiteY5495" fmla="*/ 1529987 h 1763485"/>
                <a:gd name="connsiteX5496" fmla="*/ 1070338 w 2819943"/>
                <a:gd name="connsiteY5496" fmla="*/ 1534069 h 1763485"/>
                <a:gd name="connsiteX5497" fmla="*/ 1071154 w 2819943"/>
                <a:gd name="connsiteY5497" fmla="*/ 1535702 h 1763485"/>
                <a:gd name="connsiteX5498" fmla="*/ 1072787 w 2819943"/>
                <a:gd name="connsiteY5498" fmla="*/ 1535702 h 1763485"/>
                <a:gd name="connsiteX5499" fmla="*/ 1074420 w 2819943"/>
                <a:gd name="connsiteY5499" fmla="*/ 1536519 h 1763485"/>
                <a:gd name="connsiteX5500" fmla="*/ 1076053 w 2819943"/>
                <a:gd name="connsiteY5500" fmla="*/ 1537335 h 1763485"/>
                <a:gd name="connsiteX5501" fmla="*/ 1080135 w 2819943"/>
                <a:gd name="connsiteY5501" fmla="*/ 1539784 h 1763485"/>
                <a:gd name="connsiteX5502" fmla="*/ 1081768 w 2819943"/>
                <a:gd name="connsiteY5502" fmla="*/ 1539784 h 1763485"/>
                <a:gd name="connsiteX5503" fmla="*/ 1082584 w 2819943"/>
                <a:gd name="connsiteY5503" fmla="*/ 1540601 h 1763485"/>
                <a:gd name="connsiteX5504" fmla="*/ 1082584 w 2819943"/>
                <a:gd name="connsiteY5504" fmla="*/ 1542234 h 1763485"/>
                <a:gd name="connsiteX5505" fmla="*/ 1082584 w 2819943"/>
                <a:gd name="connsiteY5505" fmla="*/ 1543866 h 1763485"/>
                <a:gd name="connsiteX5506" fmla="*/ 1083401 w 2819943"/>
                <a:gd name="connsiteY5506" fmla="*/ 1545499 h 1763485"/>
                <a:gd name="connsiteX5507" fmla="*/ 1085033 w 2819943"/>
                <a:gd name="connsiteY5507" fmla="*/ 1547132 h 1763485"/>
                <a:gd name="connsiteX5508" fmla="*/ 1085850 w 2819943"/>
                <a:gd name="connsiteY5508" fmla="*/ 1548765 h 1763485"/>
                <a:gd name="connsiteX5509" fmla="*/ 1086666 w 2819943"/>
                <a:gd name="connsiteY5509" fmla="*/ 1551214 h 1763485"/>
                <a:gd name="connsiteX5510" fmla="*/ 1086666 w 2819943"/>
                <a:gd name="connsiteY5510" fmla="*/ 1552847 h 1763485"/>
                <a:gd name="connsiteX5511" fmla="*/ 1087483 w 2819943"/>
                <a:gd name="connsiteY5511" fmla="*/ 1553664 h 1763485"/>
                <a:gd name="connsiteX5512" fmla="*/ 1089115 w 2819943"/>
                <a:gd name="connsiteY5512" fmla="*/ 1552847 h 1763485"/>
                <a:gd name="connsiteX5513" fmla="*/ 1091565 w 2819943"/>
                <a:gd name="connsiteY5513" fmla="*/ 1553664 h 1763485"/>
                <a:gd name="connsiteX5514" fmla="*/ 1098096 w 2819943"/>
                <a:gd name="connsiteY5514" fmla="*/ 1555296 h 1763485"/>
                <a:gd name="connsiteX5515" fmla="*/ 1098913 w 2819943"/>
                <a:gd name="connsiteY5515" fmla="*/ 1555296 h 1763485"/>
                <a:gd name="connsiteX5516" fmla="*/ 1099729 w 2819943"/>
                <a:gd name="connsiteY5516" fmla="*/ 1556929 h 1763485"/>
                <a:gd name="connsiteX5517" fmla="*/ 1100546 w 2819943"/>
                <a:gd name="connsiteY5517" fmla="*/ 1556929 h 1763485"/>
                <a:gd name="connsiteX5518" fmla="*/ 1101362 w 2819943"/>
                <a:gd name="connsiteY5518" fmla="*/ 1556929 h 1763485"/>
                <a:gd name="connsiteX5519" fmla="*/ 1102995 w 2819943"/>
                <a:gd name="connsiteY5519" fmla="*/ 1556929 h 1763485"/>
                <a:gd name="connsiteX5520" fmla="*/ 1103812 w 2819943"/>
                <a:gd name="connsiteY5520" fmla="*/ 1556113 h 1763485"/>
                <a:gd name="connsiteX5521" fmla="*/ 1104628 w 2819943"/>
                <a:gd name="connsiteY5521" fmla="*/ 1555296 h 1763485"/>
                <a:gd name="connsiteX5522" fmla="*/ 1107077 w 2819943"/>
                <a:gd name="connsiteY5522" fmla="*/ 1553664 h 1763485"/>
                <a:gd name="connsiteX5523" fmla="*/ 1108710 w 2819943"/>
                <a:gd name="connsiteY5523" fmla="*/ 1552031 h 1763485"/>
                <a:gd name="connsiteX5524" fmla="*/ 1110343 w 2819943"/>
                <a:gd name="connsiteY5524" fmla="*/ 1550398 h 1763485"/>
                <a:gd name="connsiteX5525" fmla="*/ 1111159 w 2819943"/>
                <a:gd name="connsiteY5525" fmla="*/ 1550398 h 1763485"/>
                <a:gd name="connsiteX5526" fmla="*/ 1111976 w 2819943"/>
                <a:gd name="connsiteY5526" fmla="*/ 1551214 h 1763485"/>
                <a:gd name="connsiteX5527" fmla="*/ 1111976 w 2819943"/>
                <a:gd name="connsiteY5527" fmla="*/ 1552847 h 1763485"/>
                <a:gd name="connsiteX5528" fmla="*/ 1111159 w 2819943"/>
                <a:gd name="connsiteY5528" fmla="*/ 1553664 h 1763485"/>
                <a:gd name="connsiteX5529" fmla="*/ 1110343 w 2819943"/>
                <a:gd name="connsiteY5529" fmla="*/ 1554480 h 1763485"/>
                <a:gd name="connsiteX5530" fmla="*/ 1110343 w 2819943"/>
                <a:gd name="connsiteY5530" fmla="*/ 1555296 h 1763485"/>
                <a:gd name="connsiteX5531" fmla="*/ 1111976 w 2819943"/>
                <a:gd name="connsiteY5531" fmla="*/ 1555296 h 1763485"/>
                <a:gd name="connsiteX5532" fmla="*/ 1113608 w 2819943"/>
                <a:gd name="connsiteY5532" fmla="*/ 1556929 h 1763485"/>
                <a:gd name="connsiteX5533" fmla="*/ 1116058 w 2819943"/>
                <a:gd name="connsiteY5533" fmla="*/ 1561011 h 1763485"/>
                <a:gd name="connsiteX5534" fmla="*/ 1116874 w 2819943"/>
                <a:gd name="connsiteY5534" fmla="*/ 1561828 h 1763485"/>
                <a:gd name="connsiteX5535" fmla="*/ 1117690 w 2819943"/>
                <a:gd name="connsiteY5535" fmla="*/ 1562644 h 1763485"/>
                <a:gd name="connsiteX5536" fmla="*/ 1119323 w 2819943"/>
                <a:gd name="connsiteY5536" fmla="*/ 1562644 h 1763485"/>
                <a:gd name="connsiteX5537" fmla="*/ 1120956 w 2819943"/>
                <a:gd name="connsiteY5537" fmla="*/ 1563461 h 1763485"/>
                <a:gd name="connsiteX5538" fmla="*/ 1121773 w 2819943"/>
                <a:gd name="connsiteY5538" fmla="*/ 1565094 h 1763485"/>
                <a:gd name="connsiteX5539" fmla="*/ 1122589 w 2819943"/>
                <a:gd name="connsiteY5539" fmla="*/ 1566726 h 1763485"/>
                <a:gd name="connsiteX5540" fmla="*/ 1124222 w 2819943"/>
                <a:gd name="connsiteY5540" fmla="*/ 1566726 h 1763485"/>
                <a:gd name="connsiteX5541" fmla="*/ 1125039 w 2819943"/>
                <a:gd name="connsiteY5541" fmla="*/ 1566726 h 1763485"/>
                <a:gd name="connsiteX5542" fmla="*/ 1125855 w 2819943"/>
                <a:gd name="connsiteY5542" fmla="*/ 1565910 h 1763485"/>
                <a:gd name="connsiteX5543" fmla="*/ 1126671 w 2819943"/>
                <a:gd name="connsiteY5543" fmla="*/ 1565910 h 1763485"/>
                <a:gd name="connsiteX5544" fmla="*/ 1128304 w 2819943"/>
                <a:gd name="connsiteY5544" fmla="*/ 1565910 h 1763485"/>
                <a:gd name="connsiteX5545" fmla="*/ 1129937 w 2819943"/>
                <a:gd name="connsiteY5545" fmla="*/ 1565094 h 1763485"/>
                <a:gd name="connsiteX5546" fmla="*/ 1130754 w 2819943"/>
                <a:gd name="connsiteY5546" fmla="*/ 1565094 h 1763485"/>
                <a:gd name="connsiteX5547" fmla="*/ 1130754 w 2819943"/>
                <a:gd name="connsiteY5547" fmla="*/ 1565094 h 1763485"/>
                <a:gd name="connsiteX5548" fmla="*/ 1132387 w 2819943"/>
                <a:gd name="connsiteY5548" fmla="*/ 1565094 h 1763485"/>
                <a:gd name="connsiteX5549" fmla="*/ 1133203 w 2819943"/>
                <a:gd name="connsiteY5549" fmla="*/ 1564277 h 1763485"/>
                <a:gd name="connsiteX5550" fmla="*/ 1134019 w 2819943"/>
                <a:gd name="connsiteY5550" fmla="*/ 1563461 h 1763485"/>
                <a:gd name="connsiteX5551" fmla="*/ 1135652 w 2819943"/>
                <a:gd name="connsiteY5551" fmla="*/ 1562644 h 1763485"/>
                <a:gd name="connsiteX5552" fmla="*/ 1135652 w 2819943"/>
                <a:gd name="connsiteY5552" fmla="*/ 1561828 h 1763485"/>
                <a:gd name="connsiteX5553" fmla="*/ 1135652 w 2819943"/>
                <a:gd name="connsiteY5553" fmla="*/ 1559379 h 1763485"/>
                <a:gd name="connsiteX5554" fmla="*/ 1136469 w 2819943"/>
                <a:gd name="connsiteY5554" fmla="*/ 1557746 h 1763485"/>
                <a:gd name="connsiteX5555" fmla="*/ 1138918 w 2819943"/>
                <a:gd name="connsiteY5555" fmla="*/ 1556929 h 1763485"/>
                <a:gd name="connsiteX5556" fmla="*/ 1139734 w 2819943"/>
                <a:gd name="connsiteY5556" fmla="*/ 1556929 h 1763485"/>
                <a:gd name="connsiteX5557" fmla="*/ 1140551 w 2819943"/>
                <a:gd name="connsiteY5557" fmla="*/ 1556929 h 1763485"/>
                <a:gd name="connsiteX5558" fmla="*/ 1142183 w 2819943"/>
                <a:gd name="connsiteY5558" fmla="*/ 1556929 h 1763485"/>
                <a:gd name="connsiteX5559" fmla="*/ 1143816 w 2819943"/>
                <a:gd name="connsiteY5559" fmla="*/ 1556929 h 1763485"/>
                <a:gd name="connsiteX5560" fmla="*/ 1144633 w 2819943"/>
                <a:gd name="connsiteY5560" fmla="*/ 1557746 h 1763485"/>
                <a:gd name="connsiteX5561" fmla="*/ 1145449 w 2819943"/>
                <a:gd name="connsiteY5561" fmla="*/ 1558562 h 1763485"/>
                <a:gd name="connsiteX5562" fmla="*/ 1147082 w 2819943"/>
                <a:gd name="connsiteY5562" fmla="*/ 1558562 h 1763485"/>
                <a:gd name="connsiteX5563" fmla="*/ 1147898 w 2819943"/>
                <a:gd name="connsiteY5563" fmla="*/ 1557746 h 1763485"/>
                <a:gd name="connsiteX5564" fmla="*/ 1147898 w 2819943"/>
                <a:gd name="connsiteY5564" fmla="*/ 1556929 h 1763485"/>
                <a:gd name="connsiteX5565" fmla="*/ 1148715 w 2819943"/>
                <a:gd name="connsiteY5565" fmla="*/ 1556929 h 1763485"/>
                <a:gd name="connsiteX5566" fmla="*/ 1149531 w 2819943"/>
                <a:gd name="connsiteY5566" fmla="*/ 1557746 h 1763485"/>
                <a:gd name="connsiteX5567" fmla="*/ 1150348 w 2819943"/>
                <a:gd name="connsiteY5567" fmla="*/ 1558562 h 1763485"/>
                <a:gd name="connsiteX5568" fmla="*/ 1151164 w 2819943"/>
                <a:gd name="connsiteY5568" fmla="*/ 1558562 h 1763485"/>
                <a:gd name="connsiteX5569" fmla="*/ 1152797 w 2819943"/>
                <a:gd name="connsiteY5569" fmla="*/ 1557746 h 1763485"/>
                <a:gd name="connsiteX5570" fmla="*/ 1153614 w 2819943"/>
                <a:gd name="connsiteY5570" fmla="*/ 1556929 h 1763485"/>
                <a:gd name="connsiteX5571" fmla="*/ 1153614 w 2819943"/>
                <a:gd name="connsiteY5571" fmla="*/ 1555296 h 1763485"/>
                <a:gd name="connsiteX5572" fmla="*/ 1154430 w 2819943"/>
                <a:gd name="connsiteY5572" fmla="*/ 1554480 h 1763485"/>
                <a:gd name="connsiteX5573" fmla="*/ 1155246 w 2819943"/>
                <a:gd name="connsiteY5573" fmla="*/ 1554480 h 1763485"/>
                <a:gd name="connsiteX5574" fmla="*/ 1156879 w 2819943"/>
                <a:gd name="connsiteY5574" fmla="*/ 1554480 h 1763485"/>
                <a:gd name="connsiteX5575" fmla="*/ 1158512 w 2819943"/>
                <a:gd name="connsiteY5575" fmla="*/ 1552847 h 1763485"/>
                <a:gd name="connsiteX5576" fmla="*/ 1160145 w 2819943"/>
                <a:gd name="connsiteY5576" fmla="*/ 1552031 h 1763485"/>
                <a:gd name="connsiteX5577" fmla="*/ 1161778 w 2819943"/>
                <a:gd name="connsiteY5577" fmla="*/ 1551214 h 1763485"/>
                <a:gd name="connsiteX5578" fmla="*/ 1161778 w 2819943"/>
                <a:gd name="connsiteY5578" fmla="*/ 1550398 h 1763485"/>
                <a:gd name="connsiteX5579" fmla="*/ 1160962 w 2819943"/>
                <a:gd name="connsiteY5579" fmla="*/ 1548765 h 1763485"/>
                <a:gd name="connsiteX5580" fmla="*/ 1160962 w 2819943"/>
                <a:gd name="connsiteY5580" fmla="*/ 1547132 h 1763485"/>
                <a:gd name="connsiteX5581" fmla="*/ 1162594 w 2819943"/>
                <a:gd name="connsiteY5581" fmla="*/ 1546316 h 1763485"/>
                <a:gd name="connsiteX5582" fmla="*/ 1165044 w 2819943"/>
                <a:gd name="connsiteY5582" fmla="*/ 1546316 h 1763485"/>
                <a:gd name="connsiteX5583" fmla="*/ 1166676 w 2819943"/>
                <a:gd name="connsiteY5583" fmla="*/ 1545499 h 1763485"/>
                <a:gd name="connsiteX5584" fmla="*/ 1167493 w 2819943"/>
                <a:gd name="connsiteY5584" fmla="*/ 1543050 h 1763485"/>
                <a:gd name="connsiteX5585" fmla="*/ 1168309 w 2819943"/>
                <a:gd name="connsiteY5585" fmla="*/ 1542234 h 1763485"/>
                <a:gd name="connsiteX5586" fmla="*/ 1169126 w 2819943"/>
                <a:gd name="connsiteY5586" fmla="*/ 1542234 h 1763485"/>
                <a:gd name="connsiteX5587" fmla="*/ 1170758 w 2819943"/>
                <a:gd name="connsiteY5587" fmla="*/ 1542234 h 1763485"/>
                <a:gd name="connsiteX5588" fmla="*/ 1172391 w 2819943"/>
                <a:gd name="connsiteY5588" fmla="*/ 1541417 h 1763485"/>
                <a:gd name="connsiteX5589" fmla="*/ 1173208 w 2819943"/>
                <a:gd name="connsiteY5589" fmla="*/ 1541417 h 1763485"/>
                <a:gd name="connsiteX5590" fmla="*/ 1175657 w 2819943"/>
                <a:gd name="connsiteY5590" fmla="*/ 1540601 h 1763485"/>
                <a:gd name="connsiteX5591" fmla="*/ 1178106 w 2819943"/>
                <a:gd name="connsiteY5591" fmla="*/ 1540601 h 1763485"/>
                <a:gd name="connsiteX5592" fmla="*/ 1178923 w 2819943"/>
                <a:gd name="connsiteY5592" fmla="*/ 1539784 h 1763485"/>
                <a:gd name="connsiteX5593" fmla="*/ 1179739 w 2819943"/>
                <a:gd name="connsiteY5593" fmla="*/ 1538968 h 1763485"/>
                <a:gd name="connsiteX5594" fmla="*/ 1181372 w 2819943"/>
                <a:gd name="connsiteY5594" fmla="*/ 1538151 h 1763485"/>
                <a:gd name="connsiteX5595" fmla="*/ 1183005 w 2819943"/>
                <a:gd name="connsiteY5595" fmla="*/ 1537335 h 1763485"/>
                <a:gd name="connsiteX5596" fmla="*/ 1184638 w 2819943"/>
                <a:gd name="connsiteY5596" fmla="*/ 1535702 h 1763485"/>
                <a:gd name="connsiteX5597" fmla="*/ 1185454 w 2819943"/>
                <a:gd name="connsiteY5597" fmla="*/ 1535702 h 1763485"/>
                <a:gd name="connsiteX5598" fmla="*/ 1187904 w 2819943"/>
                <a:gd name="connsiteY5598" fmla="*/ 1534886 h 1763485"/>
                <a:gd name="connsiteX5599" fmla="*/ 1188720 w 2819943"/>
                <a:gd name="connsiteY5599" fmla="*/ 1534886 h 1763485"/>
                <a:gd name="connsiteX5600" fmla="*/ 1189537 w 2819943"/>
                <a:gd name="connsiteY5600" fmla="*/ 1534886 h 1763485"/>
                <a:gd name="connsiteX5601" fmla="*/ 1191169 w 2819943"/>
                <a:gd name="connsiteY5601" fmla="*/ 1534886 h 1763485"/>
                <a:gd name="connsiteX5602" fmla="*/ 1191986 w 2819943"/>
                <a:gd name="connsiteY5602" fmla="*/ 1533253 h 1763485"/>
                <a:gd name="connsiteX5603" fmla="*/ 1193619 w 2819943"/>
                <a:gd name="connsiteY5603" fmla="*/ 1532436 h 1763485"/>
                <a:gd name="connsiteX5604" fmla="*/ 1195251 w 2819943"/>
                <a:gd name="connsiteY5604" fmla="*/ 1532436 h 1763485"/>
                <a:gd name="connsiteX5605" fmla="*/ 1196068 w 2819943"/>
                <a:gd name="connsiteY5605" fmla="*/ 1531620 h 1763485"/>
                <a:gd name="connsiteX5606" fmla="*/ 1196884 w 2819943"/>
                <a:gd name="connsiteY5606" fmla="*/ 1529987 h 1763485"/>
                <a:gd name="connsiteX5607" fmla="*/ 1198517 w 2819943"/>
                <a:gd name="connsiteY5607" fmla="*/ 1529171 h 1763485"/>
                <a:gd name="connsiteX5608" fmla="*/ 1200966 w 2819943"/>
                <a:gd name="connsiteY5608" fmla="*/ 1529171 h 1763485"/>
                <a:gd name="connsiteX5609" fmla="*/ 1203415 w 2819943"/>
                <a:gd name="connsiteY5609" fmla="*/ 1529171 h 1763485"/>
                <a:gd name="connsiteX5610" fmla="*/ 1205048 w 2819943"/>
                <a:gd name="connsiteY5610" fmla="*/ 1529171 h 1763485"/>
                <a:gd name="connsiteX5611" fmla="*/ 1205865 w 2819943"/>
                <a:gd name="connsiteY5611" fmla="*/ 1527538 h 1763485"/>
                <a:gd name="connsiteX5612" fmla="*/ 1205865 w 2819943"/>
                <a:gd name="connsiteY5612" fmla="*/ 1526721 h 1763485"/>
                <a:gd name="connsiteX5613" fmla="*/ 1205865 w 2819943"/>
                <a:gd name="connsiteY5613" fmla="*/ 1525905 h 1763485"/>
                <a:gd name="connsiteX5614" fmla="*/ 1206681 w 2819943"/>
                <a:gd name="connsiteY5614" fmla="*/ 1525905 h 1763485"/>
                <a:gd name="connsiteX5615" fmla="*/ 1207498 w 2819943"/>
                <a:gd name="connsiteY5615" fmla="*/ 1527538 h 1763485"/>
                <a:gd name="connsiteX5616" fmla="*/ 1208314 w 2819943"/>
                <a:gd name="connsiteY5616" fmla="*/ 1528354 h 1763485"/>
                <a:gd name="connsiteX5617" fmla="*/ 1209947 w 2819943"/>
                <a:gd name="connsiteY5617" fmla="*/ 1529171 h 1763485"/>
                <a:gd name="connsiteX5618" fmla="*/ 1210764 w 2819943"/>
                <a:gd name="connsiteY5618" fmla="*/ 1529987 h 1763485"/>
                <a:gd name="connsiteX5619" fmla="*/ 1211580 w 2819943"/>
                <a:gd name="connsiteY5619" fmla="*/ 1529987 h 1763485"/>
                <a:gd name="connsiteX5620" fmla="*/ 1212396 w 2819943"/>
                <a:gd name="connsiteY5620" fmla="*/ 1529171 h 1763485"/>
                <a:gd name="connsiteX5621" fmla="*/ 1213213 w 2819943"/>
                <a:gd name="connsiteY5621" fmla="*/ 1527538 h 1763485"/>
                <a:gd name="connsiteX5622" fmla="*/ 1214846 w 2819943"/>
                <a:gd name="connsiteY5622" fmla="*/ 1527538 h 1763485"/>
                <a:gd name="connsiteX5623" fmla="*/ 1216479 w 2819943"/>
                <a:gd name="connsiteY5623" fmla="*/ 1527538 h 1763485"/>
                <a:gd name="connsiteX5624" fmla="*/ 1216479 w 2819943"/>
                <a:gd name="connsiteY5624" fmla="*/ 1528354 h 1763485"/>
                <a:gd name="connsiteX5625" fmla="*/ 1216479 w 2819943"/>
                <a:gd name="connsiteY5625" fmla="*/ 1529171 h 1763485"/>
                <a:gd name="connsiteX5626" fmla="*/ 1217295 w 2819943"/>
                <a:gd name="connsiteY5626" fmla="*/ 1530804 h 1763485"/>
                <a:gd name="connsiteX5627" fmla="*/ 1218928 w 2819943"/>
                <a:gd name="connsiteY5627" fmla="*/ 1532436 h 1763485"/>
                <a:gd name="connsiteX5628" fmla="*/ 1220561 w 2819943"/>
                <a:gd name="connsiteY5628" fmla="*/ 1532436 h 1763485"/>
                <a:gd name="connsiteX5629" fmla="*/ 1221377 w 2819943"/>
                <a:gd name="connsiteY5629" fmla="*/ 1532436 h 1763485"/>
                <a:gd name="connsiteX5630" fmla="*/ 1223010 w 2819943"/>
                <a:gd name="connsiteY5630" fmla="*/ 1532436 h 1763485"/>
                <a:gd name="connsiteX5631" fmla="*/ 1224643 w 2819943"/>
                <a:gd name="connsiteY5631" fmla="*/ 1532436 h 1763485"/>
                <a:gd name="connsiteX5632" fmla="*/ 1227092 w 2819943"/>
                <a:gd name="connsiteY5632" fmla="*/ 1532436 h 1763485"/>
                <a:gd name="connsiteX5633" fmla="*/ 1227908 w 2819943"/>
                <a:gd name="connsiteY5633" fmla="*/ 1532436 h 1763485"/>
                <a:gd name="connsiteX5634" fmla="*/ 1230358 w 2819943"/>
                <a:gd name="connsiteY5634" fmla="*/ 1532436 h 1763485"/>
                <a:gd name="connsiteX5635" fmla="*/ 1233623 w 2819943"/>
                <a:gd name="connsiteY5635" fmla="*/ 1532436 h 1763485"/>
                <a:gd name="connsiteX5636" fmla="*/ 1235256 w 2819943"/>
                <a:gd name="connsiteY5636" fmla="*/ 1532436 h 1763485"/>
                <a:gd name="connsiteX5637" fmla="*/ 1238522 w 2819943"/>
                <a:gd name="connsiteY5637" fmla="*/ 1533253 h 1763485"/>
                <a:gd name="connsiteX5638" fmla="*/ 1239339 w 2819943"/>
                <a:gd name="connsiteY5638" fmla="*/ 1534069 h 1763485"/>
                <a:gd name="connsiteX5639" fmla="*/ 1240155 w 2819943"/>
                <a:gd name="connsiteY5639" fmla="*/ 1536519 h 1763485"/>
                <a:gd name="connsiteX5640" fmla="*/ 1240971 w 2819943"/>
                <a:gd name="connsiteY5640" fmla="*/ 1538968 h 1763485"/>
                <a:gd name="connsiteX5641" fmla="*/ 1240971 w 2819943"/>
                <a:gd name="connsiteY5641" fmla="*/ 1541417 h 1763485"/>
                <a:gd name="connsiteX5642" fmla="*/ 1241788 w 2819943"/>
                <a:gd name="connsiteY5642" fmla="*/ 1542234 h 1763485"/>
                <a:gd name="connsiteX5643" fmla="*/ 1242604 w 2819943"/>
                <a:gd name="connsiteY5643" fmla="*/ 1542234 h 1763485"/>
                <a:gd name="connsiteX5644" fmla="*/ 1243421 w 2819943"/>
                <a:gd name="connsiteY5644" fmla="*/ 1543050 h 1763485"/>
                <a:gd name="connsiteX5645" fmla="*/ 1244237 w 2819943"/>
                <a:gd name="connsiteY5645" fmla="*/ 1543866 h 1763485"/>
                <a:gd name="connsiteX5646" fmla="*/ 1245054 w 2819943"/>
                <a:gd name="connsiteY5646" fmla="*/ 1545499 h 1763485"/>
                <a:gd name="connsiteX5647" fmla="*/ 1245870 w 2819943"/>
                <a:gd name="connsiteY5647" fmla="*/ 1545499 h 1763485"/>
                <a:gd name="connsiteX5648" fmla="*/ 1246687 w 2819943"/>
                <a:gd name="connsiteY5648" fmla="*/ 1545499 h 1763485"/>
                <a:gd name="connsiteX5649" fmla="*/ 1248319 w 2819943"/>
                <a:gd name="connsiteY5649" fmla="*/ 1545499 h 1763485"/>
                <a:gd name="connsiteX5650" fmla="*/ 1249952 w 2819943"/>
                <a:gd name="connsiteY5650" fmla="*/ 1545499 h 1763485"/>
                <a:gd name="connsiteX5651" fmla="*/ 1251585 w 2819943"/>
                <a:gd name="connsiteY5651" fmla="*/ 1546316 h 1763485"/>
                <a:gd name="connsiteX5652" fmla="*/ 1252401 w 2819943"/>
                <a:gd name="connsiteY5652" fmla="*/ 1547132 h 1763485"/>
                <a:gd name="connsiteX5653" fmla="*/ 1253218 w 2819943"/>
                <a:gd name="connsiteY5653" fmla="*/ 1547949 h 1763485"/>
                <a:gd name="connsiteX5654" fmla="*/ 1254034 w 2819943"/>
                <a:gd name="connsiteY5654" fmla="*/ 1547949 h 1763485"/>
                <a:gd name="connsiteX5655" fmla="*/ 1256483 w 2819943"/>
                <a:gd name="connsiteY5655" fmla="*/ 1547949 h 1763485"/>
                <a:gd name="connsiteX5656" fmla="*/ 1257300 w 2819943"/>
                <a:gd name="connsiteY5656" fmla="*/ 1547949 h 1763485"/>
                <a:gd name="connsiteX5657" fmla="*/ 1258116 w 2819943"/>
                <a:gd name="connsiteY5657" fmla="*/ 1548765 h 1763485"/>
                <a:gd name="connsiteX5658" fmla="*/ 1259749 w 2819943"/>
                <a:gd name="connsiteY5658" fmla="*/ 1548765 h 1763485"/>
                <a:gd name="connsiteX5659" fmla="*/ 1260565 w 2819943"/>
                <a:gd name="connsiteY5659" fmla="*/ 1547949 h 1763485"/>
                <a:gd name="connsiteX5660" fmla="*/ 1263015 w 2819943"/>
                <a:gd name="connsiteY5660" fmla="*/ 1547132 h 1763485"/>
                <a:gd name="connsiteX5661" fmla="*/ 1264648 w 2819943"/>
                <a:gd name="connsiteY5661" fmla="*/ 1546316 h 1763485"/>
                <a:gd name="connsiteX5662" fmla="*/ 1265464 w 2819943"/>
                <a:gd name="connsiteY5662" fmla="*/ 1546316 h 1763485"/>
                <a:gd name="connsiteX5663" fmla="*/ 1266281 w 2819943"/>
                <a:gd name="connsiteY5663" fmla="*/ 1547132 h 1763485"/>
                <a:gd name="connsiteX5664" fmla="*/ 1267097 w 2819943"/>
                <a:gd name="connsiteY5664" fmla="*/ 1547949 h 1763485"/>
                <a:gd name="connsiteX5665" fmla="*/ 1267914 w 2819943"/>
                <a:gd name="connsiteY5665" fmla="*/ 1547949 h 1763485"/>
                <a:gd name="connsiteX5666" fmla="*/ 1268730 w 2819943"/>
                <a:gd name="connsiteY5666" fmla="*/ 1547132 h 1763485"/>
                <a:gd name="connsiteX5667" fmla="*/ 1269546 w 2819943"/>
                <a:gd name="connsiteY5667" fmla="*/ 1547132 h 1763485"/>
                <a:gd name="connsiteX5668" fmla="*/ 1270363 w 2819943"/>
                <a:gd name="connsiteY5668" fmla="*/ 1547949 h 1763485"/>
                <a:gd name="connsiteX5669" fmla="*/ 1271996 w 2819943"/>
                <a:gd name="connsiteY5669" fmla="*/ 1548765 h 1763485"/>
                <a:gd name="connsiteX5670" fmla="*/ 1273629 w 2819943"/>
                <a:gd name="connsiteY5670" fmla="*/ 1550398 h 1763485"/>
                <a:gd name="connsiteX5671" fmla="*/ 1274445 w 2819943"/>
                <a:gd name="connsiteY5671" fmla="*/ 1550398 h 1763485"/>
                <a:gd name="connsiteX5672" fmla="*/ 1276078 w 2819943"/>
                <a:gd name="connsiteY5672" fmla="*/ 1550398 h 1763485"/>
                <a:gd name="connsiteX5673" fmla="*/ 1276894 w 2819943"/>
                <a:gd name="connsiteY5673" fmla="*/ 1550398 h 1763485"/>
                <a:gd name="connsiteX5674" fmla="*/ 1277711 w 2819943"/>
                <a:gd name="connsiteY5674" fmla="*/ 1551214 h 1763485"/>
                <a:gd name="connsiteX5675" fmla="*/ 1278527 w 2819943"/>
                <a:gd name="connsiteY5675" fmla="*/ 1551214 h 1763485"/>
                <a:gd name="connsiteX5676" fmla="*/ 1279344 w 2819943"/>
                <a:gd name="connsiteY5676" fmla="*/ 1550398 h 1763485"/>
                <a:gd name="connsiteX5677" fmla="*/ 1280160 w 2819943"/>
                <a:gd name="connsiteY5677" fmla="*/ 1550398 h 1763485"/>
                <a:gd name="connsiteX5678" fmla="*/ 1285058 w 2819943"/>
                <a:gd name="connsiteY5678" fmla="*/ 1551214 h 1763485"/>
                <a:gd name="connsiteX5679" fmla="*/ 1285875 w 2819943"/>
                <a:gd name="connsiteY5679" fmla="*/ 1552847 h 1763485"/>
                <a:gd name="connsiteX5680" fmla="*/ 1286691 w 2819943"/>
                <a:gd name="connsiteY5680" fmla="*/ 1553664 h 1763485"/>
                <a:gd name="connsiteX5681" fmla="*/ 1287508 w 2819943"/>
                <a:gd name="connsiteY5681" fmla="*/ 1554480 h 1763485"/>
                <a:gd name="connsiteX5682" fmla="*/ 1288324 w 2819943"/>
                <a:gd name="connsiteY5682" fmla="*/ 1555296 h 1763485"/>
                <a:gd name="connsiteX5683" fmla="*/ 1290773 w 2819943"/>
                <a:gd name="connsiteY5683" fmla="*/ 1555296 h 1763485"/>
                <a:gd name="connsiteX5684" fmla="*/ 1291590 w 2819943"/>
                <a:gd name="connsiteY5684" fmla="*/ 1554480 h 1763485"/>
                <a:gd name="connsiteX5685" fmla="*/ 1293223 w 2819943"/>
                <a:gd name="connsiteY5685" fmla="*/ 1552847 h 1763485"/>
                <a:gd name="connsiteX5686" fmla="*/ 1294039 w 2819943"/>
                <a:gd name="connsiteY5686" fmla="*/ 1551214 h 1763485"/>
                <a:gd name="connsiteX5687" fmla="*/ 1294856 w 2819943"/>
                <a:gd name="connsiteY5687" fmla="*/ 1550398 h 1763485"/>
                <a:gd name="connsiteX5688" fmla="*/ 1295672 w 2819943"/>
                <a:gd name="connsiteY5688" fmla="*/ 1550398 h 1763485"/>
                <a:gd name="connsiteX5689" fmla="*/ 1296489 w 2819943"/>
                <a:gd name="connsiteY5689" fmla="*/ 1550398 h 1763485"/>
                <a:gd name="connsiteX5690" fmla="*/ 1297305 w 2819943"/>
                <a:gd name="connsiteY5690" fmla="*/ 1550398 h 1763485"/>
                <a:gd name="connsiteX5691" fmla="*/ 1298938 w 2819943"/>
                <a:gd name="connsiteY5691" fmla="*/ 1548765 h 1763485"/>
                <a:gd name="connsiteX5692" fmla="*/ 1299754 w 2819943"/>
                <a:gd name="connsiteY5692" fmla="*/ 1547949 h 1763485"/>
                <a:gd name="connsiteX5693" fmla="*/ 1301387 w 2819943"/>
                <a:gd name="connsiteY5693" fmla="*/ 1546316 h 1763485"/>
                <a:gd name="connsiteX5694" fmla="*/ 1301387 w 2819943"/>
                <a:gd name="connsiteY5694" fmla="*/ 1545499 h 1763485"/>
                <a:gd name="connsiteX5695" fmla="*/ 1302204 w 2819943"/>
                <a:gd name="connsiteY5695" fmla="*/ 1543866 h 1763485"/>
                <a:gd name="connsiteX5696" fmla="*/ 1303020 w 2819943"/>
                <a:gd name="connsiteY5696" fmla="*/ 1543050 h 1763485"/>
                <a:gd name="connsiteX5697" fmla="*/ 1303837 w 2819943"/>
                <a:gd name="connsiteY5697" fmla="*/ 1541417 h 1763485"/>
                <a:gd name="connsiteX5698" fmla="*/ 1304653 w 2819943"/>
                <a:gd name="connsiteY5698" fmla="*/ 1538151 h 1763485"/>
                <a:gd name="connsiteX5699" fmla="*/ 1304653 w 2819943"/>
                <a:gd name="connsiteY5699" fmla="*/ 1536519 h 1763485"/>
                <a:gd name="connsiteX5700" fmla="*/ 1304653 w 2819943"/>
                <a:gd name="connsiteY5700" fmla="*/ 1535702 h 1763485"/>
                <a:gd name="connsiteX5701" fmla="*/ 1303837 w 2819943"/>
                <a:gd name="connsiteY5701" fmla="*/ 1534886 h 1763485"/>
                <a:gd name="connsiteX5702" fmla="*/ 1302204 w 2819943"/>
                <a:gd name="connsiteY5702" fmla="*/ 1534886 h 1763485"/>
                <a:gd name="connsiteX5703" fmla="*/ 1301387 w 2819943"/>
                <a:gd name="connsiteY5703" fmla="*/ 1534069 h 1763485"/>
                <a:gd name="connsiteX5704" fmla="*/ 1300571 w 2819943"/>
                <a:gd name="connsiteY5704" fmla="*/ 1533253 h 1763485"/>
                <a:gd name="connsiteX5705" fmla="*/ 1299754 w 2819943"/>
                <a:gd name="connsiteY5705" fmla="*/ 1531620 h 1763485"/>
                <a:gd name="connsiteX5706" fmla="*/ 1298938 w 2819943"/>
                <a:gd name="connsiteY5706" fmla="*/ 1529987 h 1763485"/>
                <a:gd name="connsiteX5707" fmla="*/ 1298938 w 2819943"/>
                <a:gd name="connsiteY5707" fmla="*/ 1528354 h 1763485"/>
                <a:gd name="connsiteX5708" fmla="*/ 1298938 w 2819943"/>
                <a:gd name="connsiteY5708" fmla="*/ 1527538 h 1763485"/>
                <a:gd name="connsiteX5709" fmla="*/ 1298121 w 2819943"/>
                <a:gd name="connsiteY5709" fmla="*/ 1526721 h 1763485"/>
                <a:gd name="connsiteX5710" fmla="*/ 1297305 w 2819943"/>
                <a:gd name="connsiteY5710" fmla="*/ 1525089 h 1763485"/>
                <a:gd name="connsiteX5711" fmla="*/ 1296489 w 2819943"/>
                <a:gd name="connsiteY5711" fmla="*/ 1524272 h 1763485"/>
                <a:gd name="connsiteX5712" fmla="*/ 1296489 w 2819943"/>
                <a:gd name="connsiteY5712" fmla="*/ 1522639 h 1763485"/>
                <a:gd name="connsiteX5713" fmla="*/ 1298121 w 2819943"/>
                <a:gd name="connsiteY5713" fmla="*/ 1519374 h 1763485"/>
                <a:gd name="connsiteX5714" fmla="*/ 1298121 w 2819943"/>
                <a:gd name="connsiteY5714" fmla="*/ 1517741 h 1763485"/>
                <a:gd name="connsiteX5715" fmla="*/ 1298121 w 2819943"/>
                <a:gd name="connsiteY5715" fmla="*/ 1516924 h 1763485"/>
                <a:gd name="connsiteX5716" fmla="*/ 1298121 w 2819943"/>
                <a:gd name="connsiteY5716" fmla="*/ 1516108 h 1763485"/>
                <a:gd name="connsiteX5717" fmla="*/ 1298121 w 2819943"/>
                <a:gd name="connsiteY5717" fmla="*/ 1514475 h 1763485"/>
                <a:gd name="connsiteX5718" fmla="*/ 1298938 w 2819943"/>
                <a:gd name="connsiteY5718" fmla="*/ 1513659 h 1763485"/>
                <a:gd name="connsiteX5719" fmla="*/ 1299754 w 2819943"/>
                <a:gd name="connsiteY5719" fmla="*/ 1512026 h 1763485"/>
                <a:gd name="connsiteX5720" fmla="*/ 1300571 w 2819943"/>
                <a:gd name="connsiteY5720" fmla="*/ 1511209 h 1763485"/>
                <a:gd name="connsiteX5721" fmla="*/ 1302204 w 2819943"/>
                <a:gd name="connsiteY5721" fmla="*/ 1511209 h 1763485"/>
                <a:gd name="connsiteX5722" fmla="*/ 1303020 w 2819943"/>
                <a:gd name="connsiteY5722" fmla="*/ 1510393 h 1763485"/>
                <a:gd name="connsiteX5723" fmla="*/ 1303020 w 2819943"/>
                <a:gd name="connsiteY5723" fmla="*/ 1508760 h 1763485"/>
                <a:gd name="connsiteX5724" fmla="*/ 1303837 w 2819943"/>
                <a:gd name="connsiteY5724" fmla="*/ 1507127 h 1763485"/>
                <a:gd name="connsiteX5725" fmla="*/ 1304653 w 2819943"/>
                <a:gd name="connsiteY5725" fmla="*/ 1506311 h 1763485"/>
                <a:gd name="connsiteX5726" fmla="*/ 1305469 w 2819943"/>
                <a:gd name="connsiteY5726" fmla="*/ 1505494 h 1763485"/>
                <a:gd name="connsiteX5727" fmla="*/ 1310368 w 2819943"/>
                <a:gd name="connsiteY5727" fmla="*/ 1503045 h 1763485"/>
                <a:gd name="connsiteX5728" fmla="*/ 1312001 w 2819943"/>
                <a:gd name="connsiteY5728" fmla="*/ 1500596 h 1763485"/>
                <a:gd name="connsiteX5729" fmla="*/ 1312817 w 2819943"/>
                <a:gd name="connsiteY5729" fmla="*/ 1498963 h 1763485"/>
                <a:gd name="connsiteX5730" fmla="*/ 1313633 w 2819943"/>
                <a:gd name="connsiteY5730" fmla="*/ 1495697 h 1763485"/>
                <a:gd name="connsiteX5731" fmla="*/ 1314450 w 2819943"/>
                <a:gd name="connsiteY5731" fmla="*/ 1494064 h 1763485"/>
                <a:gd name="connsiteX5732" fmla="*/ 1315266 w 2819943"/>
                <a:gd name="connsiteY5732" fmla="*/ 1494881 h 1763485"/>
                <a:gd name="connsiteX5733" fmla="*/ 1316899 w 2819943"/>
                <a:gd name="connsiteY5733" fmla="*/ 1496514 h 1763485"/>
                <a:gd name="connsiteX5734" fmla="*/ 1317715 w 2819943"/>
                <a:gd name="connsiteY5734" fmla="*/ 1496514 h 1763485"/>
                <a:gd name="connsiteX5735" fmla="*/ 1319348 w 2819943"/>
                <a:gd name="connsiteY5735" fmla="*/ 1497330 h 1763485"/>
                <a:gd name="connsiteX5736" fmla="*/ 1323431 w 2819943"/>
                <a:gd name="connsiteY5736" fmla="*/ 1498963 h 1763485"/>
                <a:gd name="connsiteX5737" fmla="*/ 1325880 w 2819943"/>
                <a:gd name="connsiteY5737" fmla="*/ 1499779 h 1763485"/>
                <a:gd name="connsiteX5738" fmla="*/ 1327513 w 2819943"/>
                <a:gd name="connsiteY5738" fmla="*/ 1499779 h 1763485"/>
                <a:gd name="connsiteX5739" fmla="*/ 1329146 w 2819943"/>
                <a:gd name="connsiteY5739" fmla="*/ 1500596 h 1763485"/>
                <a:gd name="connsiteX5740" fmla="*/ 1329962 w 2819943"/>
                <a:gd name="connsiteY5740" fmla="*/ 1501412 h 1763485"/>
                <a:gd name="connsiteX5741" fmla="*/ 1332412 w 2819943"/>
                <a:gd name="connsiteY5741" fmla="*/ 1503045 h 1763485"/>
                <a:gd name="connsiteX5742" fmla="*/ 1334044 w 2819943"/>
                <a:gd name="connsiteY5742" fmla="*/ 1503861 h 1763485"/>
                <a:gd name="connsiteX5743" fmla="*/ 1337310 w 2819943"/>
                <a:gd name="connsiteY5743" fmla="*/ 1503861 h 1763485"/>
                <a:gd name="connsiteX5744" fmla="*/ 1341392 w 2819943"/>
                <a:gd name="connsiteY5744" fmla="*/ 1503861 h 1763485"/>
                <a:gd name="connsiteX5745" fmla="*/ 1342208 w 2819943"/>
                <a:gd name="connsiteY5745" fmla="*/ 1503861 h 1763485"/>
                <a:gd name="connsiteX5746" fmla="*/ 1345474 w 2819943"/>
                <a:gd name="connsiteY5746" fmla="*/ 1505494 h 1763485"/>
                <a:gd name="connsiteX5747" fmla="*/ 1348740 w 2819943"/>
                <a:gd name="connsiteY5747" fmla="*/ 1507127 h 1763485"/>
                <a:gd name="connsiteX5748" fmla="*/ 1352006 w 2819943"/>
                <a:gd name="connsiteY5748" fmla="*/ 1508760 h 1763485"/>
                <a:gd name="connsiteX5749" fmla="*/ 1354455 w 2819943"/>
                <a:gd name="connsiteY5749" fmla="*/ 1509576 h 1763485"/>
                <a:gd name="connsiteX5750" fmla="*/ 1356088 w 2819943"/>
                <a:gd name="connsiteY5750" fmla="*/ 1510393 h 1763485"/>
                <a:gd name="connsiteX5751" fmla="*/ 1357721 w 2819943"/>
                <a:gd name="connsiteY5751" fmla="*/ 1511209 h 1763485"/>
                <a:gd name="connsiteX5752" fmla="*/ 1359354 w 2819943"/>
                <a:gd name="connsiteY5752" fmla="*/ 1510393 h 1763485"/>
                <a:gd name="connsiteX5753" fmla="*/ 1360987 w 2819943"/>
                <a:gd name="connsiteY5753" fmla="*/ 1510393 h 1763485"/>
                <a:gd name="connsiteX5754" fmla="*/ 1365069 w 2819943"/>
                <a:gd name="connsiteY5754" fmla="*/ 1512026 h 1763485"/>
                <a:gd name="connsiteX5755" fmla="*/ 1367518 w 2819943"/>
                <a:gd name="connsiteY5755" fmla="*/ 1512842 h 1763485"/>
                <a:gd name="connsiteX5756" fmla="*/ 1369967 w 2819943"/>
                <a:gd name="connsiteY5756" fmla="*/ 1513659 h 1763485"/>
                <a:gd name="connsiteX5757" fmla="*/ 1370783 w 2819943"/>
                <a:gd name="connsiteY5757" fmla="*/ 1514475 h 1763485"/>
                <a:gd name="connsiteX5758" fmla="*/ 1370783 w 2819943"/>
                <a:gd name="connsiteY5758" fmla="*/ 1516108 h 1763485"/>
                <a:gd name="connsiteX5759" fmla="*/ 1370783 w 2819943"/>
                <a:gd name="connsiteY5759" fmla="*/ 1516924 h 1763485"/>
                <a:gd name="connsiteX5760" fmla="*/ 1370783 w 2819943"/>
                <a:gd name="connsiteY5760" fmla="*/ 1519374 h 1763485"/>
                <a:gd name="connsiteX5761" fmla="*/ 1371600 w 2819943"/>
                <a:gd name="connsiteY5761" fmla="*/ 1521006 h 1763485"/>
                <a:gd name="connsiteX5762" fmla="*/ 1371600 w 2819943"/>
                <a:gd name="connsiteY5762" fmla="*/ 1522639 h 1763485"/>
                <a:gd name="connsiteX5763" fmla="*/ 1371600 w 2819943"/>
                <a:gd name="connsiteY5763" fmla="*/ 1524272 h 1763485"/>
                <a:gd name="connsiteX5764" fmla="*/ 1371600 w 2819943"/>
                <a:gd name="connsiteY5764" fmla="*/ 1525905 h 1763485"/>
                <a:gd name="connsiteX5765" fmla="*/ 1371600 w 2819943"/>
                <a:gd name="connsiteY5765" fmla="*/ 1526721 h 1763485"/>
                <a:gd name="connsiteX5766" fmla="*/ 1372416 w 2819943"/>
                <a:gd name="connsiteY5766" fmla="*/ 1527538 h 1763485"/>
                <a:gd name="connsiteX5767" fmla="*/ 1373233 w 2819943"/>
                <a:gd name="connsiteY5767" fmla="*/ 1529171 h 1763485"/>
                <a:gd name="connsiteX5768" fmla="*/ 1373233 w 2819943"/>
                <a:gd name="connsiteY5768" fmla="*/ 1530804 h 1763485"/>
                <a:gd name="connsiteX5769" fmla="*/ 1373233 w 2819943"/>
                <a:gd name="connsiteY5769" fmla="*/ 1531620 h 1763485"/>
                <a:gd name="connsiteX5770" fmla="*/ 1373233 w 2819943"/>
                <a:gd name="connsiteY5770" fmla="*/ 1533253 h 1763485"/>
                <a:gd name="connsiteX5771" fmla="*/ 1374049 w 2819943"/>
                <a:gd name="connsiteY5771" fmla="*/ 1534069 h 1763485"/>
                <a:gd name="connsiteX5772" fmla="*/ 1374865 w 2819943"/>
                <a:gd name="connsiteY5772" fmla="*/ 1534069 h 1763485"/>
                <a:gd name="connsiteX5773" fmla="*/ 1375682 w 2819943"/>
                <a:gd name="connsiteY5773" fmla="*/ 1534069 h 1763485"/>
                <a:gd name="connsiteX5774" fmla="*/ 1377315 w 2819943"/>
                <a:gd name="connsiteY5774" fmla="*/ 1535702 h 1763485"/>
                <a:gd name="connsiteX5775" fmla="*/ 1379764 w 2819943"/>
                <a:gd name="connsiteY5775" fmla="*/ 1537335 h 1763485"/>
                <a:gd name="connsiteX5776" fmla="*/ 1381397 w 2819943"/>
                <a:gd name="connsiteY5776" fmla="*/ 1538151 h 1763485"/>
                <a:gd name="connsiteX5777" fmla="*/ 1383030 w 2819943"/>
                <a:gd name="connsiteY5777" fmla="*/ 1538968 h 1763485"/>
                <a:gd name="connsiteX5778" fmla="*/ 1386296 w 2819943"/>
                <a:gd name="connsiteY5778" fmla="*/ 1539784 h 1763485"/>
                <a:gd name="connsiteX5779" fmla="*/ 1387929 w 2819943"/>
                <a:gd name="connsiteY5779" fmla="*/ 1539784 h 1763485"/>
                <a:gd name="connsiteX5780" fmla="*/ 1388745 w 2819943"/>
                <a:gd name="connsiteY5780" fmla="*/ 1540601 h 1763485"/>
                <a:gd name="connsiteX5781" fmla="*/ 1389562 w 2819943"/>
                <a:gd name="connsiteY5781" fmla="*/ 1542234 h 1763485"/>
                <a:gd name="connsiteX5782" fmla="*/ 1391194 w 2819943"/>
                <a:gd name="connsiteY5782" fmla="*/ 1542234 h 1763485"/>
                <a:gd name="connsiteX5783" fmla="*/ 1392827 w 2819943"/>
                <a:gd name="connsiteY5783" fmla="*/ 1543050 h 1763485"/>
                <a:gd name="connsiteX5784" fmla="*/ 1395276 w 2819943"/>
                <a:gd name="connsiteY5784" fmla="*/ 1543866 h 1763485"/>
                <a:gd name="connsiteX5785" fmla="*/ 1396909 w 2819943"/>
                <a:gd name="connsiteY5785" fmla="*/ 1543866 h 1763485"/>
                <a:gd name="connsiteX5786" fmla="*/ 1398542 w 2819943"/>
                <a:gd name="connsiteY5786" fmla="*/ 1543050 h 1763485"/>
                <a:gd name="connsiteX5787" fmla="*/ 1399358 w 2819943"/>
                <a:gd name="connsiteY5787" fmla="*/ 1543050 h 1763485"/>
                <a:gd name="connsiteX5788" fmla="*/ 1400991 w 2819943"/>
                <a:gd name="connsiteY5788" fmla="*/ 1543050 h 1763485"/>
                <a:gd name="connsiteX5789" fmla="*/ 1402624 w 2819943"/>
                <a:gd name="connsiteY5789" fmla="*/ 1543050 h 1763485"/>
                <a:gd name="connsiteX5790" fmla="*/ 1404257 w 2819943"/>
                <a:gd name="connsiteY5790" fmla="*/ 1543050 h 1763485"/>
                <a:gd name="connsiteX5791" fmla="*/ 1405890 w 2819943"/>
                <a:gd name="connsiteY5791" fmla="*/ 1542234 h 1763485"/>
                <a:gd name="connsiteX5792" fmla="*/ 1407523 w 2819943"/>
                <a:gd name="connsiteY5792" fmla="*/ 1540601 h 1763485"/>
                <a:gd name="connsiteX5793" fmla="*/ 1409156 w 2819943"/>
                <a:gd name="connsiteY5793" fmla="*/ 1539784 h 1763485"/>
                <a:gd name="connsiteX5794" fmla="*/ 1411605 w 2819943"/>
                <a:gd name="connsiteY5794" fmla="*/ 1539784 h 1763485"/>
                <a:gd name="connsiteX5795" fmla="*/ 1413238 w 2819943"/>
                <a:gd name="connsiteY5795" fmla="*/ 1538968 h 1763485"/>
                <a:gd name="connsiteX5796" fmla="*/ 1418137 w 2819943"/>
                <a:gd name="connsiteY5796" fmla="*/ 1538151 h 1763485"/>
                <a:gd name="connsiteX5797" fmla="*/ 1419769 w 2819943"/>
                <a:gd name="connsiteY5797" fmla="*/ 1538151 h 1763485"/>
                <a:gd name="connsiteX5798" fmla="*/ 1421402 w 2819943"/>
                <a:gd name="connsiteY5798" fmla="*/ 1537335 h 1763485"/>
                <a:gd name="connsiteX5799" fmla="*/ 1423035 w 2819943"/>
                <a:gd name="connsiteY5799" fmla="*/ 1536519 h 1763485"/>
                <a:gd name="connsiteX5800" fmla="*/ 1424668 w 2819943"/>
                <a:gd name="connsiteY5800" fmla="*/ 1536519 h 1763485"/>
                <a:gd name="connsiteX5801" fmla="*/ 1427117 w 2819943"/>
                <a:gd name="connsiteY5801" fmla="*/ 1537335 h 1763485"/>
                <a:gd name="connsiteX5802" fmla="*/ 1429566 w 2819943"/>
                <a:gd name="connsiteY5802" fmla="*/ 1538151 h 1763485"/>
                <a:gd name="connsiteX5803" fmla="*/ 1432832 w 2819943"/>
                <a:gd name="connsiteY5803" fmla="*/ 1538151 h 1763485"/>
                <a:gd name="connsiteX5804" fmla="*/ 1434465 w 2819943"/>
                <a:gd name="connsiteY5804" fmla="*/ 1538968 h 1763485"/>
                <a:gd name="connsiteX5805" fmla="*/ 1436098 w 2819943"/>
                <a:gd name="connsiteY5805" fmla="*/ 1539784 h 1763485"/>
                <a:gd name="connsiteX5806" fmla="*/ 1438547 w 2819943"/>
                <a:gd name="connsiteY5806" fmla="*/ 1540601 h 1763485"/>
                <a:gd name="connsiteX5807" fmla="*/ 1440996 w 2819943"/>
                <a:gd name="connsiteY5807" fmla="*/ 1540601 h 1763485"/>
                <a:gd name="connsiteX5808" fmla="*/ 1444262 w 2819943"/>
                <a:gd name="connsiteY5808" fmla="*/ 1540601 h 1763485"/>
                <a:gd name="connsiteX5809" fmla="*/ 1446712 w 2819943"/>
                <a:gd name="connsiteY5809" fmla="*/ 1541417 h 1763485"/>
                <a:gd name="connsiteX5810" fmla="*/ 1449161 w 2819943"/>
                <a:gd name="connsiteY5810" fmla="*/ 1543050 h 1763485"/>
                <a:gd name="connsiteX5811" fmla="*/ 1450794 w 2819943"/>
                <a:gd name="connsiteY5811" fmla="*/ 1544683 h 1763485"/>
                <a:gd name="connsiteX5812" fmla="*/ 1452426 w 2819943"/>
                <a:gd name="connsiteY5812" fmla="*/ 1547132 h 1763485"/>
                <a:gd name="connsiteX5813" fmla="*/ 1454059 w 2819943"/>
                <a:gd name="connsiteY5813" fmla="*/ 1548765 h 1763485"/>
                <a:gd name="connsiteX5814" fmla="*/ 1455692 w 2819943"/>
                <a:gd name="connsiteY5814" fmla="*/ 1549581 h 1763485"/>
                <a:gd name="connsiteX5815" fmla="*/ 1457325 w 2819943"/>
                <a:gd name="connsiteY5815" fmla="*/ 1549581 h 1763485"/>
                <a:gd name="connsiteX5816" fmla="*/ 1462223 w 2819943"/>
                <a:gd name="connsiteY5816" fmla="*/ 1549581 h 1763485"/>
                <a:gd name="connsiteX5817" fmla="*/ 1464673 w 2819943"/>
                <a:gd name="connsiteY5817" fmla="*/ 1550398 h 1763485"/>
                <a:gd name="connsiteX5818" fmla="*/ 1467122 w 2819943"/>
                <a:gd name="connsiteY5818" fmla="*/ 1550398 h 1763485"/>
                <a:gd name="connsiteX5819" fmla="*/ 1467939 w 2819943"/>
                <a:gd name="connsiteY5819" fmla="*/ 1551214 h 1763485"/>
                <a:gd name="connsiteX5820" fmla="*/ 1467939 w 2819943"/>
                <a:gd name="connsiteY5820" fmla="*/ 1552847 h 1763485"/>
                <a:gd name="connsiteX5821" fmla="*/ 1467939 w 2819943"/>
                <a:gd name="connsiteY5821" fmla="*/ 1555296 h 1763485"/>
                <a:gd name="connsiteX5822" fmla="*/ 1467939 w 2819943"/>
                <a:gd name="connsiteY5822" fmla="*/ 1556929 h 1763485"/>
                <a:gd name="connsiteX5823" fmla="*/ 1468755 w 2819943"/>
                <a:gd name="connsiteY5823" fmla="*/ 1557746 h 1763485"/>
                <a:gd name="connsiteX5824" fmla="*/ 1469571 w 2819943"/>
                <a:gd name="connsiteY5824" fmla="*/ 1557746 h 1763485"/>
                <a:gd name="connsiteX5825" fmla="*/ 1469571 w 2819943"/>
                <a:gd name="connsiteY5825" fmla="*/ 1559379 h 1763485"/>
                <a:gd name="connsiteX5826" fmla="*/ 1470388 w 2819943"/>
                <a:gd name="connsiteY5826" fmla="*/ 1560195 h 1763485"/>
                <a:gd name="connsiteX5827" fmla="*/ 1472021 w 2819943"/>
                <a:gd name="connsiteY5827" fmla="*/ 1561011 h 1763485"/>
                <a:gd name="connsiteX5828" fmla="*/ 1475287 w 2819943"/>
                <a:gd name="connsiteY5828" fmla="*/ 1564277 h 1763485"/>
                <a:gd name="connsiteX5829" fmla="*/ 1476919 w 2819943"/>
                <a:gd name="connsiteY5829" fmla="*/ 1565910 h 1763485"/>
                <a:gd name="connsiteX5830" fmla="*/ 1478552 w 2819943"/>
                <a:gd name="connsiteY5830" fmla="*/ 1566726 h 1763485"/>
                <a:gd name="connsiteX5831" fmla="*/ 1480185 w 2819943"/>
                <a:gd name="connsiteY5831" fmla="*/ 1566726 h 1763485"/>
                <a:gd name="connsiteX5832" fmla="*/ 1483451 w 2819943"/>
                <a:gd name="connsiteY5832" fmla="*/ 1566726 h 1763485"/>
                <a:gd name="connsiteX5833" fmla="*/ 1488349 w 2819943"/>
                <a:gd name="connsiteY5833" fmla="*/ 1566726 h 1763485"/>
                <a:gd name="connsiteX5834" fmla="*/ 1491615 w 2819943"/>
                <a:gd name="connsiteY5834" fmla="*/ 1567543 h 1763485"/>
                <a:gd name="connsiteX5835" fmla="*/ 1493248 w 2819943"/>
                <a:gd name="connsiteY5835" fmla="*/ 1568359 h 1763485"/>
                <a:gd name="connsiteX5836" fmla="*/ 1496514 w 2819943"/>
                <a:gd name="connsiteY5836" fmla="*/ 1569176 h 1763485"/>
                <a:gd name="connsiteX5837" fmla="*/ 1500596 w 2819943"/>
                <a:gd name="connsiteY5837" fmla="*/ 1569992 h 1763485"/>
                <a:gd name="connsiteX5838" fmla="*/ 1503862 w 2819943"/>
                <a:gd name="connsiteY5838" fmla="*/ 1570809 h 1763485"/>
                <a:gd name="connsiteX5839" fmla="*/ 1505494 w 2819943"/>
                <a:gd name="connsiteY5839" fmla="*/ 1569992 h 1763485"/>
                <a:gd name="connsiteX5840" fmla="*/ 1507127 w 2819943"/>
                <a:gd name="connsiteY5840" fmla="*/ 1569992 h 1763485"/>
                <a:gd name="connsiteX5841" fmla="*/ 1508760 w 2819943"/>
                <a:gd name="connsiteY5841" fmla="*/ 1570809 h 1763485"/>
                <a:gd name="connsiteX5842" fmla="*/ 1510393 w 2819943"/>
                <a:gd name="connsiteY5842" fmla="*/ 1572441 h 1763485"/>
                <a:gd name="connsiteX5843" fmla="*/ 1512026 w 2819943"/>
                <a:gd name="connsiteY5843" fmla="*/ 1572441 h 1763485"/>
                <a:gd name="connsiteX5844" fmla="*/ 1513658 w 2819943"/>
                <a:gd name="connsiteY5844" fmla="*/ 1571625 h 1763485"/>
                <a:gd name="connsiteX5845" fmla="*/ 1520190 w 2819943"/>
                <a:gd name="connsiteY5845" fmla="*/ 1568359 h 1763485"/>
                <a:gd name="connsiteX5846" fmla="*/ 1522639 w 2819943"/>
                <a:gd name="connsiteY5846" fmla="*/ 1566726 h 1763485"/>
                <a:gd name="connsiteX5847" fmla="*/ 1524272 w 2819943"/>
                <a:gd name="connsiteY5847" fmla="*/ 1566726 h 1763485"/>
                <a:gd name="connsiteX5848" fmla="*/ 1525905 w 2819943"/>
                <a:gd name="connsiteY5848" fmla="*/ 1565910 h 1763485"/>
                <a:gd name="connsiteX5849" fmla="*/ 1526721 w 2819943"/>
                <a:gd name="connsiteY5849" fmla="*/ 1565910 h 1763485"/>
                <a:gd name="connsiteX5850" fmla="*/ 1529171 w 2819943"/>
                <a:gd name="connsiteY5850" fmla="*/ 1565094 h 1763485"/>
                <a:gd name="connsiteX5851" fmla="*/ 1530804 w 2819943"/>
                <a:gd name="connsiteY5851" fmla="*/ 1565094 h 1763485"/>
                <a:gd name="connsiteX5852" fmla="*/ 1532437 w 2819943"/>
                <a:gd name="connsiteY5852" fmla="*/ 1565094 h 1763485"/>
                <a:gd name="connsiteX5853" fmla="*/ 1534886 w 2819943"/>
                <a:gd name="connsiteY5853" fmla="*/ 1565094 h 1763485"/>
                <a:gd name="connsiteX5854" fmla="*/ 1539784 w 2819943"/>
                <a:gd name="connsiteY5854" fmla="*/ 1562644 h 1763485"/>
                <a:gd name="connsiteX5855" fmla="*/ 1541417 w 2819943"/>
                <a:gd name="connsiteY5855" fmla="*/ 1561828 h 1763485"/>
                <a:gd name="connsiteX5856" fmla="*/ 1544683 w 2819943"/>
                <a:gd name="connsiteY5856" fmla="*/ 1562644 h 1763485"/>
                <a:gd name="connsiteX5857" fmla="*/ 1546315 w 2819943"/>
                <a:gd name="connsiteY5857" fmla="*/ 1561828 h 1763485"/>
                <a:gd name="connsiteX5858" fmla="*/ 1547948 w 2819943"/>
                <a:gd name="connsiteY5858" fmla="*/ 1561011 h 1763485"/>
                <a:gd name="connsiteX5859" fmla="*/ 1550398 w 2819943"/>
                <a:gd name="connsiteY5859" fmla="*/ 1560195 h 1763485"/>
                <a:gd name="connsiteX5860" fmla="*/ 1551214 w 2819943"/>
                <a:gd name="connsiteY5860" fmla="*/ 1558562 h 1763485"/>
                <a:gd name="connsiteX5861" fmla="*/ 1552031 w 2819943"/>
                <a:gd name="connsiteY5861" fmla="*/ 1556113 h 1763485"/>
                <a:gd name="connsiteX5862" fmla="*/ 1554480 w 2819943"/>
                <a:gd name="connsiteY5862" fmla="*/ 1554480 h 1763485"/>
                <a:gd name="connsiteX5863" fmla="*/ 1556929 w 2819943"/>
                <a:gd name="connsiteY5863" fmla="*/ 1552847 h 1763485"/>
                <a:gd name="connsiteX5864" fmla="*/ 1559379 w 2819943"/>
                <a:gd name="connsiteY5864" fmla="*/ 1551214 h 1763485"/>
                <a:gd name="connsiteX5865" fmla="*/ 1561828 w 2819943"/>
                <a:gd name="connsiteY5865" fmla="*/ 1549581 h 1763485"/>
                <a:gd name="connsiteX5866" fmla="*/ 1564277 w 2819943"/>
                <a:gd name="connsiteY5866" fmla="*/ 1548765 h 1763485"/>
                <a:gd name="connsiteX5867" fmla="*/ 1567543 w 2819943"/>
                <a:gd name="connsiteY5867" fmla="*/ 1546316 h 1763485"/>
                <a:gd name="connsiteX5868" fmla="*/ 1569992 w 2819943"/>
                <a:gd name="connsiteY5868" fmla="*/ 1544683 h 1763485"/>
                <a:gd name="connsiteX5869" fmla="*/ 1571625 w 2819943"/>
                <a:gd name="connsiteY5869" fmla="*/ 1543866 h 1763485"/>
                <a:gd name="connsiteX5870" fmla="*/ 1573258 w 2819943"/>
                <a:gd name="connsiteY5870" fmla="*/ 1544683 h 1763485"/>
                <a:gd name="connsiteX5871" fmla="*/ 1575707 w 2819943"/>
                <a:gd name="connsiteY5871" fmla="*/ 1544683 h 1763485"/>
                <a:gd name="connsiteX5872" fmla="*/ 1577340 w 2819943"/>
                <a:gd name="connsiteY5872" fmla="*/ 1544683 h 1763485"/>
                <a:gd name="connsiteX5873" fmla="*/ 1578156 w 2819943"/>
                <a:gd name="connsiteY5873" fmla="*/ 1544683 h 1763485"/>
                <a:gd name="connsiteX5874" fmla="*/ 1580606 w 2819943"/>
                <a:gd name="connsiteY5874" fmla="*/ 1546316 h 1763485"/>
                <a:gd name="connsiteX5875" fmla="*/ 1583055 w 2819943"/>
                <a:gd name="connsiteY5875" fmla="*/ 1547132 h 1763485"/>
                <a:gd name="connsiteX5876" fmla="*/ 1584688 w 2819943"/>
                <a:gd name="connsiteY5876" fmla="*/ 1548765 h 1763485"/>
                <a:gd name="connsiteX5877" fmla="*/ 1587954 w 2819943"/>
                <a:gd name="connsiteY5877" fmla="*/ 1551214 h 1763485"/>
                <a:gd name="connsiteX5878" fmla="*/ 1589587 w 2819943"/>
                <a:gd name="connsiteY5878" fmla="*/ 1552031 h 1763485"/>
                <a:gd name="connsiteX5879" fmla="*/ 1590403 w 2819943"/>
                <a:gd name="connsiteY5879" fmla="*/ 1552031 h 1763485"/>
                <a:gd name="connsiteX5880" fmla="*/ 1592852 w 2819943"/>
                <a:gd name="connsiteY5880" fmla="*/ 1552031 h 1763485"/>
                <a:gd name="connsiteX5881" fmla="*/ 1595301 w 2819943"/>
                <a:gd name="connsiteY5881" fmla="*/ 1552031 h 1763485"/>
                <a:gd name="connsiteX5882" fmla="*/ 1596934 w 2819943"/>
                <a:gd name="connsiteY5882" fmla="*/ 1551214 h 1763485"/>
                <a:gd name="connsiteX5883" fmla="*/ 1599383 w 2819943"/>
                <a:gd name="connsiteY5883" fmla="*/ 1550398 h 1763485"/>
                <a:gd name="connsiteX5884" fmla="*/ 1602649 w 2819943"/>
                <a:gd name="connsiteY5884" fmla="*/ 1548765 h 1763485"/>
                <a:gd name="connsiteX5885" fmla="*/ 1604282 w 2819943"/>
                <a:gd name="connsiteY5885" fmla="*/ 1548765 h 1763485"/>
                <a:gd name="connsiteX5886" fmla="*/ 1606731 w 2819943"/>
                <a:gd name="connsiteY5886" fmla="*/ 1549581 h 1763485"/>
                <a:gd name="connsiteX5887" fmla="*/ 1609997 w 2819943"/>
                <a:gd name="connsiteY5887" fmla="*/ 1551214 h 1763485"/>
                <a:gd name="connsiteX5888" fmla="*/ 1611630 w 2819943"/>
                <a:gd name="connsiteY5888" fmla="*/ 1552031 h 1763485"/>
                <a:gd name="connsiteX5889" fmla="*/ 1612446 w 2819943"/>
                <a:gd name="connsiteY5889" fmla="*/ 1553664 h 1763485"/>
                <a:gd name="connsiteX5890" fmla="*/ 1615712 w 2819943"/>
                <a:gd name="connsiteY5890" fmla="*/ 1556113 h 1763485"/>
                <a:gd name="connsiteX5891" fmla="*/ 1618162 w 2819943"/>
                <a:gd name="connsiteY5891" fmla="*/ 1556929 h 1763485"/>
                <a:gd name="connsiteX5892" fmla="*/ 1622244 w 2819943"/>
                <a:gd name="connsiteY5892" fmla="*/ 1558562 h 1763485"/>
                <a:gd name="connsiteX5893" fmla="*/ 1626326 w 2819943"/>
                <a:gd name="connsiteY5893" fmla="*/ 1558562 h 1763485"/>
                <a:gd name="connsiteX5894" fmla="*/ 1629591 w 2819943"/>
                <a:gd name="connsiteY5894" fmla="*/ 1560195 h 1763485"/>
                <a:gd name="connsiteX5895" fmla="*/ 1631224 w 2819943"/>
                <a:gd name="connsiteY5895" fmla="*/ 1561011 h 1763485"/>
                <a:gd name="connsiteX5896" fmla="*/ 1632040 w 2819943"/>
                <a:gd name="connsiteY5896" fmla="*/ 1561011 h 1763485"/>
                <a:gd name="connsiteX5897" fmla="*/ 1636939 w 2819943"/>
                <a:gd name="connsiteY5897" fmla="*/ 1556113 h 1763485"/>
                <a:gd name="connsiteX5898" fmla="*/ 1641021 w 2819943"/>
                <a:gd name="connsiteY5898" fmla="*/ 1552031 h 1763485"/>
                <a:gd name="connsiteX5899" fmla="*/ 1645920 w 2819943"/>
                <a:gd name="connsiteY5899" fmla="*/ 1548765 h 1763485"/>
                <a:gd name="connsiteX5900" fmla="*/ 1650002 w 2819943"/>
                <a:gd name="connsiteY5900" fmla="*/ 1547949 h 1763485"/>
                <a:gd name="connsiteX5901" fmla="*/ 1652451 w 2819943"/>
                <a:gd name="connsiteY5901" fmla="*/ 1547132 h 1763485"/>
                <a:gd name="connsiteX5902" fmla="*/ 1654084 w 2819943"/>
                <a:gd name="connsiteY5902" fmla="*/ 1545499 h 1763485"/>
                <a:gd name="connsiteX5903" fmla="*/ 1654901 w 2819943"/>
                <a:gd name="connsiteY5903" fmla="*/ 1543050 h 1763485"/>
                <a:gd name="connsiteX5904" fmla="*/ 1654901 w 2819943"/>
                <a:gd name="connsiteY5904" fmla="*/ 1539784 h 1763485"/>
                <a:gd name="connsiteX5905" fmla="*/ 1654084 w 2819943"/>
                <a:gd name="connsiteY5905" fmla="*/ 1538151 h 1763485"/>
                <a:gd name="connsiteX5906" fmla="*/ 1652451 w 2819943"/>
                <a:gd name="connsiteY5906" fmla="*/ 1537335 h 1763485"/>
                <a:gd name="connsiteX5907" fmla="*/ 1651635 w 2819943"/>
                <a:gd name="connsiteY5907" fmla="*/ 1536519 h 1763485"/>
                <a:gd name="connsiteX5908" fmla="*/ 1652451 w 2819943"/>
                <a:gd name="connsiteY5908" fmla="*/ 1535702 h 1763485"/>
                <a:gd name="connsiteX5909" fmla="*/ 1653268 w 2819943"/>
                <a:gd name="connsiteY5909" fmla="*/ 1534069 h 1763485"/>
                <a:gd name="connsiteX5910" fmla="*/ 1653268 w 2819943"/>
                <a:gd name="connsiteY5910" fmla="*/ 1532436 h 1763485"/>
                <a:gd name="connsiteX5911" fmla="*/ 1654084 w 2819943"/>
                <a:gd name="connsiteY5911" fmla="*/ 1530804 h 1763485"/>
                <a:gd name="connsiteX5912" fmla="*/ 1655717 w 2819943"/>
                <a:gd name="connsiteY5912" fmla="*/ 1529171 h 1763485"/>
                <a:gd name="connsiteX5913" fmla="*/ 1656533 w 2819943"/>
                <a:gd name="connsiteY5913" fmla="*/ 1527538 h 1763485"/>
                <a:gd name="connsiteX5914" fmla="*/ 1656533 w 2819943"/>
                <a:gd name="connsiteY5914" fmla="*/ 1525089 h 1763485"/>
                <a:gd name="connsiteX5915" fmla="*/ 1657350 w 2819943"/>
                <a:gd name="connsiteY5915" fmla="*/ 1522639 h 1763485"/>
                <a:gd name="connsiteX5916" fmla="*/ 1658983 w 2819943"/>
                <a:gd name="connsiteY5916" fmla="*/ 1520190 h 1763485"/>
                <a:gd name="connsiteX5917" fmla="*/ 1659799 w 2819943"/>
                <a:gd name="connsiteY5917" fmla="*/ 1518557 h 1763485"/>
                <a:gd name="connsiteX5918" fmla="*/ 1659799 w 2819943"/>
                <a:gd name="connsiteY5918" fmla="*/ 1516924 h 1763485"/>
                <a:gd name="connsiteX5919" fmla="*/ 1660615 w 2819943"/>
                <a:gd name="connsiteY5919" fmla="*/ 1514475 h 1763485"/>
                <a:gd name="connsiteX5920" fmla="*/ 1663065 w 2819943"/>
                <a:gd name="connsiteY5920" fmla="*/ 1510393 h 1763485"/>
                <a:gd name="connsiteX5921" fmla="*/ 1664698 w 2819943"/>
                <a:gd name="connsiteY5921" fmla="*/ 1505494 h 1763485"/>
                <a:gd name="connsiteX5922" fmla="*/ 1667147 w 2819943"/>
                <a:gd name="connsiteY5922" fmla="*/ 1502229 h 1763485"/>
                <a:gd name="connsiteX5923" fmla="*/ 1672046 w 2819943"/>
                <a:gd name="connsiteY5923" fmla="*/ 1498963 h 1763485"/>
                <a:gd name="connsiteX5924" fmla="*/ 1674495 w 2819943"/>
                <a:gd name="connsiteY5924" fmla="*/ 1495697 h 1763485"/>
                <a:gd name="connsiteX5925" fmla="*/ 1675312 w 2819943"/>
                <a:gd name="connsiteY5925" fmla="*/ 1492431 h 1763485"/>
                <a:gd name="connsiteX5926" fmla="*/ 1675312 w 2819943"/>
                <a:gd name="connsiteY5926" fmla="*/ 1489166 h 1763485"/>
                <a:gd name="connsiteX5927" fmla="*/ 1673679 w 2819943"/>
                <a:gd name="connsiteY5927" fmla="*/ 1486716 h 1763485"/>
                <a:gd name="connsiteX5928" fmla="*/ 1673679 w 2819943"/>
                <a:gd name="connsiteY5928" fmla="*/ 1484267 h 1763485"/>
                <a:gd name="connsiteX5929" fmla="*/ 1674495 w 2819943"/>
                <a:gd name="connsiteY5929" fmla="*/ 1481818 h 1763485"/>
                <a:gd name="connsiteX5930" fmla="*/ 1673679 w 2819943"/>
                <a:gd name="connsiteY5930" fmla="*/ 1480185 h 1763485"/>
                <a:gd name="connsiteX5931" fmla="*/ 1671229 w 2819943"/>
                <a:gd name="connsiteY5931" fmla="*/ 1478552 h 1763485"/>
                <a:gd name="connsiteX5932" fmla="*/ 1668780 w 2819943"/>
                <a:gd name="connsiteY5932" fmla="*/ 1478552 h 1763485"/>
                <a:gd name="connsiteX5933" fmla="*/ 1665514 w 2819943"/>
                <a:gd name="connsiteY5933" fmla="*/ 1479369 h 1763485"/>
                <a:gd name="connsiteX5934" fmla="*/ 1663881 w 2819943"/>
                <a:gd name="connsiteY5934" fmla="*/ 1478552 h 1763485"/>
                <a:gd name="connsiteX5935" fmla="*/ 1663881 w 2819943"/>
                <a:gd name="connsiteY5935" fmla="*/ 1476103 h 1763485"/>
                <a:gd name="connsiteX5936" fmla="*/ 1664698 w 2819943"/>
                <a:gd name="connsiteY5936" fmla="*/ 1474470 h 1763485"/>
                <a:gd name="connsiteX5937" fmla="*/ 1667147 w 2819943"/>
                <a:gd name="connsiteY5937" fmla="*/ 1472837 h 1763485"/>
                <a:gd name="connsiteX5938" fmla="*/ 1670413 w 2819943"/>
                <a:gd name="connsiteY5938" fmla="*/ 1469571 h 1763485"/>
                <a:gd name="connsiteX5939" fmla="*/ 1675312 w 2819943"/>
                <a:gd name="connsiteY5939" fmla="*/ 1463856 h 1763485"/>
                <a:gd name="connsiteX5940" fmla="*/ 1680210 w 2819943"/>
                <a:gd name="connsiteY5940" fmla="*/ 1460591 h 1763485"/>
                <a:gd name="connsiteX5941" fmla="*/ 1686741 w 2819943"/>
                <a:gd name="connsiteY5941" fmla="*/ 1459774 h 1763485"/>
                <a:gd name="connsiteX5942" fmla="*/ 1692456 w 2819943"/>
                <a:gd name="connsiteY5942" fmla="*/ 1458141 h 1763485"/>
                <a:gd name="connsiteX5943" fmla="*/ 1698171 w 2819943"/>
                <a:gd name="connsiteY5943" fmla="*/ 1456509 h 1763485"/>
                <a:gd name="connsiteX5944" fmla="*/ 1702254 w 2819943"/>
                <a:gd name="connsiteY5944" fmla="*/ 1455692 h 1763485"/>
                <a:gd name="connsiteX5945" fmla="*/ 1703070 w 2819943"/>
                <a:gd name="connsiteY5945" fmla="*/ 1456509 h 1763485"/>
                <a:gd name="connsiteX5946" fmla="*/ 1705519 w 2819943"/>
                <a:gd name="connsiteY5946" fmla="*/ 1456509 h 1763485"/>
                <a:gd name="connsiteX5947" fmla="*/ 1709601 w 2819943"/>
                <a:gd name="connsiteY5947" fmla="*/ 1456509 h 1763485"/>
                <a:gd name="connsiteX5948" fmla="*/ 1712867 w 2819943"/>
                <a:gd name="connsiteY5948" fmla="*/ 1455692 h 1763485"/>
                <a:gd name="connsiteX5949" fmla="*/ 1716133 w 2819943"/>
                <a:gd name="connsiteY5949" fmla="*/ 1454059 h 1763485"/>
                <a:gd name="connsiteX5950" fmla="*/ 1718582 w 2819943"/>
                <a:gd name="connsiteY5950" fmla="*/ 1454059 h 1763485"/>
                <a:gd name="connsiteX5951" fmla="*/ 1720215 w 2819943"/>
                <a:gd name="connsiteY5951" fmla="*/ 1454876 h 1763485"/>
                <a:gd name="connsiteX5952" fmla="*/ 1721031 w 2819943"/>
                <a:gd name="connsiteY5952" fmla="*/ 1454876 h 1763485"/>
                <a:gd name="connsiteX5953" fmla="*/ 1721848 w 2819943"/>
                <a:gd name="connsiteY5953" fmla="*/ 1454876 h 1763485"/>
                <a:gd name="connsiteX5954" fmla="*/ 1722664 w 2819943"/>
                <a:gd name="connsiteY5954" fmla="*/ 1454876 h 1763485"/>
                <a:gd name="connsiteX5955" fmla="*/ 1723481 w 2819943"/>
                <a:gd name="connsiteY5955" fmla="*/ 1454059 h 1763485"/>
                <a:gd name="connsiteX5956" fmla="*/ 1725930 w 2819943"/>
                <a:gd name="connsiteY5956" fmla="*/ 1454876 h 1763485"/>
                <a:gd name="connsiteX5957" fmla="*/ 1730012 w 2819943"/>
                <a:gd name="connsiteY5957" fmla="*/ 1458141 h 1763485"/>
                <a:gd name="connsiteX5958" fmla="*/ 1732462 w 2819943"/>
                <a:gd name="connsiteY5958" fmla="*/ 1459774 h 1763485"/>
                <a:gd name="connsiteX5959" fmla="*/ 1733278 w 2819943"/>
                <a:gd name="connsiteY5959" fmla="*/ 1459774 h 1763485"/>
                <a:gd name="connsiteX5960" fmla="*/ 1734094 w 2819943"/>
                <a:gd name="connsiteY5960" fmla="*/ 1460591 h 1763485"/>
                <a:gd name="connsiteX5961" fmla="*/ 1735727 w 2819943"/>
                <a:gd name="connsiteY5961" fmla="*/ 1462224 h 1763485"/>
                <a:gd name="connsiteX5962" fmla="*/ 1737360 w 2819943"/>
                <a:gd name="connsiteY5962" fmla="*/ 1463040 h 1763485"/>
                <a:gd name="connsiteX5963" fmla="*/ 1740626 w 2819943"/>
                <a:gd name="connsiteY5963" fmla="*/ 1463856 h 1763485"/>
                <a:gd name="connsiteX5964" fmla="*/ 1743075 w 2819943"/>
                <a:gd name="connsiteY5964" fmla="*/ 1466306 h 1763485"/>
                <a:gd name="connsiteX5965" fmla="*/ 1743891 w 2819943"/>
                <a:gd name="connsiteY5965" fmla="*/ 1466306 h 1763485"/>
                <a:gd name="connsiteX5966" fmla="*/ 1743891 w 2819943"/>
                <a:gd name="connsiteY5966" fmla="*/ 1465489 h 1763485"/>
                <a:gd name="connsiteX5967" fmla="*/ 1744708 w 2819943"/>
                <a:gd name="connsiteY5967" fmla="*/ 1464673 h 1763485"/>
                <a:gd name="connsiteX5968" fmla="*/ 1746340 w 2819943"/>
                <a:gd name="connsiteY5968" fmla="*/ 1464673 h 1763485"/>
                <a:gd name="connsiteX5969" fmla="*/ 1748790 w 2819943"/>
                <a:gd name="connsiteY5969" fmla="*/ 1465489 h 1763485"/>
                <a:gd name="connsiteX5970" fmla="*/ 1752056 w 2819943"/>
                <a:gd name="connsiteY5970" fmla="*/ 1467939 h 1763485"/>
                <a:gd name="connsiteX5971" fmla="*/ 1754505 w 2819943"/>
                <a:gd name="connsiteY5971" fmla="*/ 1468755 h 1763485"/>
                <a:gd name="connsiteX5972" fmla="*/ 1755321 w 2819943"/>
                <a:gd name="connsiteY5972" fmla="*/ 1468755 h 1763485"/>
                <a:gd name="connsiteX5973" fmla="*/ 1756138 w 2819943"/>
                <a:gd name="connsiteY5973" fmla="*/ 1469571 h 1763485"/>
                <a:gd name="connsiteX5974" fmla="*/ 1756954 w 2819943"/>
                <a:gd name="connsiteY5974" fmla="*/ 1470388 h 1763485"/>
                <a:gd name="connsiteX5975" fmla="*/ 1756954 w 2819943"/>
                <a:gd name="connsiteY5975" fmla="*/ 1472021 h 1763485"/>
                <a:gd name="connsiteX5976" fmla="*/ 1756954 w 2819943"/>
                <a:gd name="connsiteY5976" fmla="*/ 1472837 h 1763485"/>
                <a:gd name="connsiteX5977" fmla="*/ 1757771 w 2819943"/>
                <a:gd name="connsiteY5977" fmla="*/ 1473654 h 1763485"/>
                <a:gd name="connsiteX5978" fmla="*/ 1758587 w 2819943"/>
                <a:gd name="connsiteY5978" fmla="*/ 1473654 h 1763485"/>
                <a:gd name="connsiteX5979" fmla="*/ 1760220 w 2819943"/>
                <a:gd name="connsiteY5979" fmla="*/ 1474470 h 1763485"/>
                <a:gd name="connsiteX5980" fmla="*/ 1761037 w 2819943"/>
                <a:gd name="connsiteY5980" fmla="*/ 1476103 h 1763485"/>
                <a:gd name="connsiteX5981" fmla="*/ 1761853 w 2819943"/>
                <a:gd name="connsiteY5981" fmla="*/ 1476919 h 1763485"/>
                <a:gd name="connsiteX5982" fmla="*/ 1762669 w 2819943"/>
                <a:gd name="connsiteY5982" fmla="*/ 1477736 h 1763485"/>
                <a:gd name="connsiteX5983" fmla="*/ 1762669 w 2819943"/>
                <a:gd name="connsiteY5983" fmla="*/ 1478552 h 1763485"/>
                <a:gd name="connsiteX5984" fmla="*/ 1762669 w 2819943"/>
                <a:gd name="connsiteY5984" fmla="*/ 1479369 h 1763485"/>
                <a:gd name="connsiteX5985" fmla="*/ 1762669 w 2819943"/>
                <a:gd name="connsiteY5985" fmla="*/ 1480185 h 1763485"/>
                <a:gd name="connsiteX5986" fmla="*/ 1762669 w 2819943"/>
                <a:gd name="connsiteY5986" fmla="*/ 1481001 h 1763485"/>
                <a:gd name="connsiteX5987" fmla="*/ 1762669 w 2819943"/>
                <a:gd name="connsiteY5987" fmla="*/ 1481818 h 1763485"/>
                <a:gd name="connsiteX5988" fmla="*/ 1763486 w 2819943"/>
                <a:gd name="connsiteY5988" fmla="*/ 1482634 h 1763485"/>
                <a:gd name="connsiteX5989" fmla="*/ 1765119 w 2819943"/>
                <a:gd name="connsiteY5989" fmla="*/ 1483451 h 1763485"/>
                <a:gd name="connsiteX5990" fmla="*/ 1765935 w 2819943"/>
                <a:gd name="connsiteY5990" fmla="*/ 1484267 h 1763485"/>
                <a:gd name="connsiteX5991" fmla="*/ 1765935 w 2819943"/>
                <a:gd name="connsiteY5991" fmla="*/ 1485084 h 1763485"/>
                <a:gd name="connsiteX5992" fmla="*/ 1766751 w 2819943"/>
                <a:gd name="connsiteY5992" fmla="*/ 1485900 h 1763485"/>
                <a:gd name="connsiteX5993" fmla="*/ 1768384 w 2819943"/>
                <a:gd name="connsiteY5993" fmla="*/ 1486716 h 1763485"/>
                <a:gd name="connsiteX5994" fmla="*/ 1769201 w 2819943"/>
                <a:gd name="connsiteY5994" fmla="*/ 1487533 h 1763485"/>
                <a:gd name="connsiteX5995" fmla="*/ 1769201 w 2819943"/>
                <a:gd name="connsiteY5995" fmla="*/ 1488349 h 1763485"/>
                <a:gd name="connsiteX5996" fmla="*/ 1769201 w 2819943"/>
                <a:gd name="connsiteY5996" fmla="*/ 1489166 h 1763485"/>
                <a:gd name="connsiteX5997" fmla="*/ 1770017 w 2819943"/>
                <a:gd name="connsiteY5997" fmla="*/ 1489982 h 1763485"/>
                <a:gd name="connsiteX5998" fmla="*/ 1770017 w 2819943"/>
                <a:gd name="connsiteY5998" fmla="*/ 1491615 h 1763485"/>
                <a:gd name="connsiteX5999" fmla="*/ 1770017 w 2819943"/>
                <a:gd name="connsiteY5999" fmla="*/ 1492431 h 1763485"/>
                <a:gd name="connsiteX6000" fmla="*/ 1770833 w 2819943"/>
                <a:gd name="connsiteY6000" fmla="*/ 1494064 h 1763485"/>
                <a:gd name="connsiteX6001" fmla="*/ 1770833 w 2819943"/>
                <a:gd name="connsiteY6001" fmla="*/ 1496514 h 1763485"/>
                <a:gd name="connsiteX6002" fmla="*/ 1771650 w 2819943"/>
                <a:gd name="connsiteY6002" fmla="*/ 1498963 h 1763485"/>
                <a:gd name="connsiteX6003" fmla="*/ 1774099 w 2819943"/>
                <a:gd name="connsiteY6003" fmla="*/ 1503045 h 1763485"/>
                <a:gd name="connsiteX6004" fmla="*/ 1774915 w 2819943"/>
                <a:gd name="connsiteY6004" fmla="*/ 1505494 h 1763485"/>
                <a:gd name="connsiteX6005" fmla="*/ 1774915 w 2819943"/>
                <a:gd name="connsiteY6005" fmla="*/ 1507944 h 1763485"/>
                <a:gd name="connsiteX6006" fmla="*/ 1774915 w 2819943"/>
                <a:gd name="connsiteY6006" fmla="*/ 1508760 h 1763485"/>
                <a:gd name="connsiteX6007" fmla="*/ 1775732 w 2819943"/>
                <a:gd name="connsiteY6007" fmla="*/ 1509576 h 1763485"/>
                <a:gd name="connsiteX6008" fmla="*/ 1776548 w 2819943"/>
                <a:gd name="connsiteY6008" fmla="*/ 1510393 h 1763485"/>
                <a:gd name="connsiteX6009" fmla="*/ 1776548 w 2819943"/>
                <a:gd name="connsiteY6009" fmla="*/ 1512026 h 1763485"/>
                <a:gd name="connsiteX6010" fmla="*/ 1777365 w 2819943"/>
                <a:gd name="connsiteY6010" fmla="*/ 1512842 h 1763485"/>
                <a:gd name="connsiteX6011" fmla="*/ 1777365 w 2819943"/>
                <a:gd name="connsiteY6011" fmla="*/ 1513659 h 1763485"/>
                <a:gd name="connsiteX6012" fmla="*/ 1777365 w 2819943"/>
                <a:gd name="connsiteY6012" fmla="*/ 1515291 h 1763485"/>
                <a:gd name="connsiteX6013" fmla="*/ 1777365 w 2819943"/>
                <a:gd name="connsiteY6013" fmla="*/ 1516924 h 1763485"/>
                <a:gd name="connsiteX6014" fmla="*/ 1778181 w 2819943"/>
                <a:gd name="connsiteY6014" fmla="*/ 1517741 h 1763485"/>
                <a:gd name="connsiteX6015" fmla="*/ 1778181 w 2819943"/>
                <a:gd name="connsiteY6015" fmla="*/ 1519374 h 1763485"/>
                <a:gd name="connsiteX6016" fmla="*/ 1778181 w 2819943"/>
                <a:gd name="connsiteY6016" fmla="*/ 1521006 h 1763485"/>
                <a:gd name="connsiteX6017" fmla="*/ 1779814 w 2819943"/>
                <a:gd name="connsiteY6017" fmla="*/ 1524272 h 1763485"/>
                <a:gd name="connsiteX6018" fmla="*/ 1783080 w 2819943"/>
                <a:gd name="connsiteY6018" fmla="*/ 1528354 h 1763485"/>
                <a:gd name="connsiteX6019" fmla="*/ 1784713 w 2819943"/>
                <a:gd name="connsiteY6019" fmla="*/ 1531620 h 1763485"/>
                <a:gd name="connsiteX6020" fmla="*/ 1785529 w 2819943"/>
                <a:gd name="connsiteY6020" fmla="*/ 1534069 h 1763485"/>
                <a:gd name="connsiteX6021" fmla="*/ 1785529 w 2819943"/>
                <a:gd name="connsiteY6021" fmla="*/ 1535702 h 1763485"/>
                <a:gd name="connsiteX6022" fmla="*/ 1784713 w 2819943"/>
                <a:gd name="connsiteY6022" fmla="*/ 1537335 h 1763485"/>
                <a:gd name="connsiteX6023" fmla="*/ 1784713 w 2819943"/>
                <a:gd name="connsiteY6023" fmla="*/ 1538151 h 1763485"/>
                <a:gd name="connsiteX6024" fmla="*/ 1785529 w 2819943"/>
                <a:gd name="connsiteY6024" fmla="*/ 1538968 h 1763485"/>
                <a:gd name="connsiteX6025" fmla="*/ 1785529 w 2819943"/>
                <a:gd name="connsiteY6025" fmla="*/ 1539784 h 1763485"/>
                <a:gd name="connsiteX6026" fmla="*/ 1785529 w 2819943"/>
                <a:gd name="connsiteY6026" fmla="*/ 1540601 h 1763485"/>
                <a:gd name="connsiteX6027" fmla="*/ 1786346 w 2819943"/>
                <a:gd name="connsiteY6027" fmla="*/ 1542234 h 1763485"/>
                <a:gd name="connsiteX6028" fmla="*/ 1789612 w 2819943"/>
                <a:gd name="connsiteY6028" fmla="*/ 1544683 h 1763485"/>
                <a:gd name="connsiteX6029" fmla="*/ 1787979 w 2819943"/>
                <a:gd name="connsiteY6029" fmla="*/ 1547949 h 1763485"/>
                <a:gd name="connsiteX6030" fmla="*/ 1787979 w 2819943"/>
                <a:gd name="connsiteY6030" fmla="*/ 1550398 h 1763485"/>
                <a:gd name="connsiteX6031" fmla="*/ 1787979 w 2819943"/>
                <a:gd name="connsiteY6031" fmla="*/ 1552847 h 1763485"/>
                <a:gd name="connsiteX6032" fmla="*/ 1788795 w 2819943"/>
                <a:gd name="connsiteY6032" fmla="*/ 1554480 h 1763485"/>
                <a:gd name="connsiteX6033" fmla="*/ 1790428 w 2819943"/>
                <a:gd name="connsiteY6033" fmla="*/ 1555296 h 1763485"/>
                <a:gd name="connsiteX6034" fmla="*/ 1791244 w 2819943"/>
                <a:gd name="connsiteY6034" fmla="*/ 1556113 h 1763485"/>
                <a:gd name="connsiteX6035" fmla="*/ 1791244 w 2819943"/>
                <a:gd name="connsiteY6035" fmla="*/ 1556929 h 1763485"/>
                <a:gd name="connsiteX6036" fmla="*/ 1792877 w 2819943"/>
                <a:gd name="connsiteY6036" fmla="*/ 1558562 h 1763485"/>
                <a:gd name="connsiteX6037" fmla="*/ 1796143 w 2819943"/>
                <a:gd name="connsiteY6037" fmla="*/ 1560195 h 1763485"/>
                <a:gd name="connsiteX6038" fmla="*/ 1800225 w 2819943"/>
                <a:gd name="connsiteY6038" fmla="*/ 1560195 h 1763485"/>
                <a:gd name="connsiteX6039" fmla="*/ 1805123 w 2819943"/>
                <a:gd name="connsiteY6039" fmla="*/ 1559379 h 1763485"/>
                <a:gd name="connsiteX6040" fmla="*/ 1808389 w 2819943"/>
                <a:gd name="connsiteY6040" fmla="*/ 1559379 h 1763485"/>
                <a:gd name="connsiteX6041" fmla="*/ 1809206 w 2819943"/>
                <a:gd name="connsiteY6041" fmla="*/ 1560195 h 1763485"/>
                <a:gd name="connsiteX6042" fmla="*/ 1809206 w 2819943"/>
                <a:gd name="connsiteY6042" fmla="*/ 1561011 h 1763485"/>
                <a:gd name="connsiteX6043" fmla="*/ 1809206 w 2819943"/>
                <a:gd name="connsiteY6043" fmla="*/ 1561828 h 1763485"/>
                <a:gd name="connsiteX6044" fmla="*/ 1810022 w 2819943"/>
                <a:gd name="connsiteY6044" fmla="*/ 1562644 h 1763485"/>
                <a:gd name="connsiteX6045" fmla="*/ 1811655 w 2819943"/>
                <a:gd name="connsiteY6045" fmla="*/ 1562644 h 1763485"/>
                <a:gd name="connsiteX6046" fmla="*/ 1813288 w 2819943"/>
                <a:gd name="connsiteY6046" fmla="*/ 1563461 h 1763485"/>
                <a:gd name="connsiteX6047" fmla="*/ 1814104 w 2819943"/>
                <a:gd name="connsiteY6047" fmla="*/ 1564277 h 1763485"/>
                <a:gd name="connsiteX6048" fmla="*/ 1814921 w 2819943"/>
                <a:gd name="connsiteY6048" fmla="*/ 1564277 h 1763485"/>
                <a:gd name="connsiteX6049" fmla="*/ 1815737 w 2819943"/>
                <a:gd name="connsiteY6049" fmla="*/ 1563461 h 1763485"/>
                <a:gd name="connsiteX6050" fmla="*/ 1816554 w 2819943"/>
                <a:gd name="connsiteY6050" fmla="*/ 1563461 h 1763485"/>
                <a:gd name="connsiteX6051" fmla="*/ 1817370 w 2819943"/>
                <a:gd name="connsiteY6051" fmla="*/ 1564277 h 1763485"/>
                <a:gd name="connsiteX6052" fmla="*/ 1818187 w 2819943"/>
                <a:gd name="connsiteY6052" fmla="*/ 1564277 h 1763485"/>
                <a:gd name="connsiteX6053" fmla="*/ 1819003 w 2819943"/>
                <a:gd name="connsiteY6053" fmla="*/ 1563461 h 1763485"/>
                <a:gd name="connsiteX6054" fmla="*/ 1819819 w 2819943"/>
                <a:gd name="connsiteY6054" fmla="*/ 1563461 h 1763485"/>
                <a:gd name="connsiteX6055" fmla="*/ 1820636 w 2819943"/>
                <a:gd name="connsiteY6055" fmla="*/ 1563461 h 1763485"/>
                <a:gd name="connsiteX6056" fmla="*/ 1821452 w 2819943"/>
                <a:gd name="connsiteY6056" fmla="*/ 1565094 h 1763485"/>
                <a:gd name="connsiteX6057" fmla="*/ 1822269 w 2819943"/>
                <a:gd name="connsiteY6057" fmla="*/ 1565910 h 1763485"/>
                <a:gd name="connsiteX6058" fmla="*/ 1823901 w 2819943"/>
                <a:gd name="connsiteY6058" fmla="*/ 1565910 h 1763485"/>
                <a:gd name="connsiteX6059" fmla="*/ 1825534 w 2819943"/>
                <a:gd name="connsiteY6059" fmla="*/ 1567543 h 1763485"/>
                <a:gd name="connsiteX6060" fmla="*/ 1829616 w 2819943"/>
                <a:gd name="connsiteY6060" fmla="*/ 1573258 h 1763485"/>
                <a:gd name="connsiteX6061" fmla="*/ 1832065 w 2819943"/>
                <a:gd name="connsiteY6061" fmla="*/ 1574891 h 1763485"/>
                <a:gd name="connsiteX6062" fmla="*/ 1834515 w 2819943"/>
                <a:gd name="connsiteY6062" fmla="*/ 1575707 h 1763485"/>
                <a:gd name="connsiteX6063" fmla="*/ 1837781 w 2819943"/>
                <a:gd name="connsiteY6063" fmla="*/ 1575707 h 1763485"/>
                <a:gd name="connsiteX6064" fmla="*/ 1838597 w 2819943"/>
                <a:gd name="connsiteY6064" fmla="*/ 1578156 h 1763485"/>
                <a:gd name="connsiteX6065" fmla="*/ 1837781 w 2819943"/>
                <a:gd name="connsiteY6065" fmla="*/ 1580606 h 1763485"/>
                <a:gd name="connsiteX6066" fmla="*/ 1837781 w 2819943"/>
                <a:gd name="connsiteY6066" fmla="*/ 1582239 h 1763485"/>
                <a:gd name="connsiteX6067" fmla="*/ 1838597 w 2819943"/>
                <a:gd name="connsiteY6067" fmla="*/ 1583055 h 1763485"/>
                <a:gd name="connsiteX6068" fmla="*/ 1839414 w 2819943"/>
                <a:gd name="connsiteY6068" fmla="*/ 1585504 h 1763485"/>
                <a:gd name="connsiteX6069" fmla="*/ 1841046 w 2819943"/>
                <a:gd name="connsiteY6069" fmla="*/ 1587137 h 1763485"/>
                <a:gd name="connsiteX6070" fmla="*/ 1841046 w 2819943"/>
                <a:gd name="connsiteY6070" fmla="*/ 1587954 h 1763485"/>
                <a:gd name="connsiteX6071" fmla="*/ 1841863 w 2819943"/>
                <a:gd name="connsiteY6071" fmla="*/ 1588770 h 1763485"/>
                <a:gd name="connsiteX6072" fmla="*/ 1841863 w 2819943"/>
                <a:gd name="connsiteY6072" fmla="*/ 1591219 h 1763485"/>
                <a:gd name="connsiteX6073" fmla="*/ 1840230 w 2819943"/>
                <a:gd name="connsiteY6073" fmla="*/ 1594485 h 1763485"/>
                <a:gd name="connsiteX6074" fmla="*/ 1840230 w 2819943"/>
                <a:gd name="connsiteY6074" fmla="*/ 1596934 h 1763485"/>
                <a:gd name="connsiteX6075" fmla="*/ 1841863 w 2819943"/>
                <a:gd name="connsiteY6075" fmla="*/ 1599384 h 1763485"/>
                <a:gd name="connsiteX6076" fmla="*/ 1842679 w 2819943"/>
                <a:gd name="connsiteY6076" fmla="*/ 1601833 h 1763485"/>
                <a:gd name="connsiteX6077" fmla="*/ 1842679 w 2819943"/>
                <a:gd name="connsiteY6077" fmla="*/ 1603466 h 1763485"/>
                <a:gd name="connsiteX6078" fmla="*/ 1843496 w 2819943"/>
                <a:gd name="connsiteY6078" fmla="*/ 1605099 h 1763485"/>
                <a:gd name="connsiteX6079" fmla="*/ 1844312 w 2819943"/>
                <a:gd name="connsiteY6079" fmla="*/ 1605915 h 1763485"/>
                <a:gd name="connsiteX6080" fmla="*/ 1845945 w 2819943"/>
                <a:gd name="connsiteY6080" fmla="*/ 1605915 h 1763485"/>
                <a:gd name="connsiteX6081" fmla="*/ 1849211 w 2819943"/>
                <a:gd name="connsiteY6081" fmla="*/ 1605099 h 1763485"/>
                <a:gd name="connsiteX6082" fmla="*/ 1851660 w 2819943"/>
                <a:gd name="connsiteY6082" fmla="*/ 1605099 h 1763485"/>
                <a:gd name="connsiteX6083" fmla="*/ 1853293 w 2819943"/>
                <a:gd name="connsiteY6083" fmla="*/ 1605915 h 1763485"/>
                <a:gd name="connsiteX6084" fmla="*/ 1857375 w 2819943"/>
                <a:gd name="connsiteY6084" fmla="*/ 1605915 h 1763485"/>
                <a:gd name="connsiteX6085" fmla="*/ 1863090 w 2819943"/>
                <a:gd name="connsiteY6085" fmla="*/ 1605099 h 1763485"/>
                <a:gd name="connsiteX6086" fmla="*/ 1867172 w 2819943"/>
                <a:gd name="connsiteY6086" fmla="*/ 1605099 h 1763485"/>
                <a:gd name="connsiteX6087" fmla="*/ 1868805 w 2819943"/>
                <a:gd name="connsiteY6087" fmla="*/ 1605099 h 1763485"/>
                <a:gd name="connsiteX6088" fmla="*/ 1870438 w 2819943"/>
                <a:gd name="connsiteY6088" fmla="*/ 1603466 h 1763485"/>
                <a:gd name="connsiteX6089" fmla="*/ 1872071 w 2819943"/>
                <a:gd name="connsiteY6089" fmla="*/ 1600200 h 1763485"/>
                <a:gd name="connsiteX6090" fmla="*/ 1872887 w 2819943"/>
                <a:gd name="connsiteY6090" fmla="*/ 1598567 h 1763485"/>
                <a:gd name="connsiteX6091" fmla="*/ 1873704 w 2819943"/>
                <a:gd name="connsiteY6091" fmla="*/ 1598567 h 1763485"/>
                <a:gd name="connsiteX6092" fmla="*/ 1875337 w 2819943"/>
                <a:gd name="connsiteY6092" fmla="*/ 1597751 h 1763485"/>
                <a:gd name="connsiteX6093" fmla="*/ 1877786 w 2819943"/>
                <a:gd name="connsiteY6093" fmla="*/ 1595301 h 1763485"/>
                <a:gd name="connsiteX6094" fmla="*/ 1880235 w 2819943"/>
                <a:gd name="connsiteY6094" fmla="*/ 1594485 h 1763485"/>
                <a:gd name="connsiteX6095" fmla="*/ 1882684 w 2819943"/>
                <a:gd name="connsiteY6095" fmla="*/ 1594485 h 1763485"/>
                <a:gd name="connsiteX6096" fmla="*/ 1885133 w 2819943"/>
                <a:gd name="connsiteY6096" fmla="*/ 1594485 h 1763485"/>
                <a:gd name="connsiteX6097" fmla="*/ 1886766 w 2819943"/>
                <a:gd name="connsiteY6097" fmla="*/ 1593669 h 1763485"/>
                <a:gd name="connsiteX6098" fmla="*/ 1888399 w 2819943"/>
                <a:gd name="connsiteY6098" fmla="*/ 1592036 h 1763485"/>
                <a:gd name="connsiteX6099" fmla="*/ 1890848 w 2819943"/>
                <a:gd name="connsiteY6099" fmla="*/ 1590403 h 1763485"/>
                <a:gd name="connsiteX6100" fmla="*/ 1896564 w 2819943"/>
                <a:gd name="connsiteY6100" fmla="*/ 1587954 h 1763485"/>
                <a:gd name="connsiteX6101" fmla="*/ 1898196 w 2819943"/>
                <a:gd name="connsiteY6101" fmla="*/ 1587954 h 1763485"/>
                <a:gd name="connsiteX6102" fmla="*/ 1899013 w 2819943"/>
                <a:gd name="connsiteY6102" fmla="*/ 1587954 h 1763485"/>
                <a:gd name="connsiteX6103" fmla="*/ 1900646 w 2819943"/>
                <a:gd name="connsiteY6103" fmla="*/ 1587954 h 1763485"/>
                <a:gd name="connsiteX6104" fmla="*/ 1902279 w 2819943"/>
                <a:gd name="connsiteY6104" fmla="*/ 1588770 h 1763485"/>
                <a:gd name="connsiteX6105" fmla="*/ 1903912 w 2819943"/>
                <a:gd name="connsiteY6105" fmla="*/ 1590403 h 1763485"/>
                <a:gd name="connsiteX6106" fmla="*/ 1903912 w 2819943"/>
                <a:gd name="connsiteY6106" fmla="*/ 1591219 h 1763485"/>
                <a:gd name="connsiteX6107" fmla="*/ 1903912 w 2819943"/>
                <a:gd name="connsiteY6107" fmla="*/ 1592852 h 1763485"/>
                <a:gd name="connsiteX6108" fmla="*/ 1903912 w 2819943"/>
                <a:gd name="connsiteY6108" fmla="*/ 1593669 h 1763485"/>
                <a:gd name="connsiteX6109" fmla="*/ 1903095 w 2819943"/>
                <a:gd name="connsiteY6109" fmla="*/ 1594485 h 1763485"/>
                <a:gd name="connsiteX6110" fmla="*/ 1902279 w 2819943"/>
                <a:gd name="connsiteY6110" fmla="*/ 1596118 h 1763485"/>
                <a:gd name="connsiteX6111" fmla="*/ 1903095 w 2819943"/>
                <a:gd name="connsiteY6111" fmla="*/ 1596934 h 1763485"/>
                <a:gd name="connsiteX6112" fmla="*/ 1903912 w 2819943"/>
                <a:gd name="connsiteY6112" fmla="*/ 1599384 h 1763485"/>
                <a:gd name="connsiteX6113" fmla="*/ 1904728 w 2819943"/>
                <a:gd name="connsiteY6113" fmla="*/ 1601016 h 1763485"/>
                <a:gd name="connsiteX6114" fmla="*/ 1905544 w 2819943"/>
                <a:gd name="connsiteY6114" fmla="*/ 1603466 h 1763485"/>
                <a:gd name="connsiteX6115" fmla="*/ 1905544 w 2819943"/>
                <a:gd name="connsiteY6115" fmla="*/ 1604282 h 1763485"/>
                <a:gd name="connsiteX6116" fmla="*/ 1904728 w 2819943"/>
                <a:gd name="connsiteY6116" fmla="*/ 1605915 h 1763485"/>
                <a:gd name="connsiteX6117" fmla="*/ 1903095 w 2819943"/>
                <a:gd name="connsiteY6117" fmla="*/ 1608364 h 1763485"/>
                <a:gd name="connsiteX6118" fmla="*/ 1902279 w 2819943"/>
                <a:gd name="connsiteY6118" fmla="*/ 1609181 h 1763485"/>
                <a:gd name="connsiteX6119" fmla="*/ 1901462 w 2819943"/>
                <a:gd name="connsiteY6119" fmla="*/ 1609997 h 1763485"/>
                <a:gd name="connsiteX6120" fmla="*/ 1899829 w 2819943"/>
                <a:gd name="connsiteY6120" fmla="*/ 1609997 h 1763485"/>
                <a:gd name="connsiteX6121" fmla="*/ 1899013 w 2819943"/>
                <a:gd name="connsiteY6121" fmla="*/ 1609997 h 1763485"/>
                <a:gd name="connsiteX6122" fmla="*/ 1898196 w 2819943"/>
                <a:gd name="connsiteY6122" fmla="*/ 1609997 h 1763485"/>
                <a:gd name="connsiteX6123" fmla="*/ 1897380 w 2819943"/>
                <a:gd name="connsiteY6123" fmla="*/ 1610814 h 1763485"/>
                <a:gd name="connsiteX6124" fmla="*/ 1896564 w 2819943"/>
                <a:gd name="connsiteY6124" fmla="*/ 1611630 h 1763485"/>
                <a:gd name="connsiteX6125" fmla="*/ 1895747 w 2819943"/>
                <a:gd name="connsiteY6125" fmla="*/ 1613263 h 1763485"/>
                <a:gd name="connsiteX6126" fmla="*/ 1895747 w 2819943"/>
                <a:gd name="connsiteY6126" fmla="*/ 1614079 h 1763485"/>
                <a:gd name="connsiteX6127" fmla="*/ 1896564 w 2819943"/>
                <a:gd name="connsiteY6127" fmla="*/ 1615712 h 1763485"/>
                <a:gd name="connsiteX6128" fmla="*/ 1896564 w 2819943"/>
                <a:gd name="connsiteY6128" fmla="*/ 1617345 h 1763485"/>
                <a:gd name="connsiteX6129" fmla="*/ 1892481 w 2819943"/>
                <a:gd name="connsiteY6129" fmla="*/ 1616529 h 1763485"/>
                <a:gd name="connsiteX6130" fmla="*/ 1891665 w 2819943"/>
                <a:gd name="connsiteY6130" fmla="*/ 1618978 h 1763485"/>
                <a:gd name="connsiteX6131" fmla="*/ 1891665 w 2819943"/>
                <a:gd name="connsiteY6131" fmla="*/ 1619794 h 1763485"/>
                <a:gd name="connsiteX6132" fmla="*/ 1890848 w 2819943"/>
                <a:gd name="connsiteY6132" fmla="*/ 1621427 h 1763485"/>
                <a:gd name="connsiteX6133" fmla="*/ 1890848 w 2819943"/>
                <a:gd name="connsiteY6133" fmla="*/ 1622244 h 1763485"/>
                <a:gd name="connsiteX6134" fmla="*/ 1890848 w 2819943"/>
                <a:gd name="connsiteY6134" fmla="*/ 1625509 h 1763485"/>
                <a:gd name="connsiteX6135" fmla="*/ 1890032 w 2819943"/>
                <a:gd name="connsiteY6135" fmla="*/ 1627959 h 1763485"/>
                <a:gd name="connsiteX6136" fmla="*/ 1888399 w 2819943"/>
                <a:gd name="connsiteY6136" fmla="*/ 1630408 h 1763485"/>
                <a:gd name="connsiteX6137" fmla="*/ 1888399 w 2819943"/>
                <a:gd name="connsiteY6137" fmla="*/ 1632041 h 1763485"/>
                <a:gd name="connsiteX6138" fmla="*/ 1888399 w 2819943"/>
                <a:gd name="connsiteY6138" fmla="*/ 1633674 h 1763485"/>
                <a:gd name="connsiteX6139" fmla="*/ 1888399 w 2819943"/>
                <a:gd name="connsiteY6139" fmla="*/ 1634490 h 1763485"/>
                <a:gd name="connsiteX6140" fmla="*/ 1888399 w 2819943"/>
                <a:gd name="connsiteY6140" fmla="*/ 1635306 h 1763485"/>
                <a:gd name="connsiteX6141" fmla="*/ 1888399 w 2819943"/>
                <a:gd name="connsiteY6141" fmla="*/ 1636939 h 1763485"/>
                <a:gd name="connsiteX6142" fmla="*/ 1887583 w 2819943"/>
                <a:gd name="connsiteY6142" fmla="*/ 1637756 h 1763485"/>
                <a:gd name="connsiteX6143" fmla="*/ 1885950 w 2819943"/>
                <a:gd name="connsiteY6143" fmla="*/ 1638572 h 1763485"/>
                <a:gd name="connsiteX6144" fmla="*/ 1885133 w 2819943"/>
                <a:gd name="connsiteY6144" fmla="*/ 1639389 h 1763485"/>
                <a:gd name="connsiteX6145" fmla="*/ 1885133 w 2819943"/>
                <a:gd name="connsiteY6145" fmla="*/ 1641021 h 1763485"/>
                <a:gd name="connsiteX6146" fmla="*/ 1884317 w 2819943"/>
                <a:gd name="connsiteY6146" fmla="*/ 1642654 h 1763485"/>
                <a:gd name="connsiteX6147" fmla="*/ 1883501 w 2819943"/>
                <a:gd name="connsiteY6147" fmla="*/ 1644287 h 1763485"/>
                <a:gd name="connsiteX6148" fmla="*/ 1882684 w 2819943"/>
                <a:gd name="connsiteY6148" fmla="*/ 1645104 h 1763485"/>
                <a:gd name="connsiteX6149" fmla="*/ 1881868 w 2819943"/>
                <a:gd name="connsiteY6149" fmla="*/ 1645920 h 1763485"/>
                <a:gd name="connsiteX6150" fmla="*/ 1881051 w 2819943"/>
                <a:gd name="connsiteY6150" fmla="*/ 1646736 h 1763485"/>
                <a:gd name="connsiteX6151" fmla="*/ 1880235 w 2819943"/>
                <a:gd name="connsiteY6151" fmla="*/ 1648369 h 1763485"/>
                <a:gd name="connsiteX6152" fmla="*/ 1880235 w 2819943"/>
                <a:gd name="connsiteY6152" fmla="*/ 1650002 h 1763485"/>
                <a:gd name="connsiteX6153" fmla="*/ 1879419 w 2819943"/>
                <a:gd name="connsiteY6153" fmla="*/ 1651635 h 1763485"/>
                <a:gd name="connsiteX6154" fmla="*/ 1879419 w 2819943"/>
                <a:gd name="connsiteY6154" fmla="*/ 1653268 h 1763485"/>
                <a:gd name="connsiteX6155" fmla="*/ 1878602 w 2819943"/>
                <a:gd name="connsiteY6155" fmla="*/ 1654084 h 1763485"/>
                <a:gd name="connsiteX6156" fmla="*/ 1876969 w 2819943"/>
                <a:gd name="connsiteY6156" fmla="*/ 1654901 h 1763485"/>
                <a:gd name="connsiteX6157" fmla="*/ 1876153 w 2819943"/>
                <a:gd name="connsiteY6157" fmla="*/ 1655717 h 1763485"/>
                <a:gd name="connsiteX6158" fmla="*/ 1875337 w 2819943"/>
                <a:gd name="connsiteY6158" fmla="*/ 1655717 h 1763485"/>
                <a:gd name="connsiteX6159" fmla="*/ 1873704 w 2819943"/>
                <a:gd name="connsiteY6159" fmla="*/ 1656534 h 1763485"/>
                <a:gd name="connsiteX6160" fmla="*/ 1872887 w 2819943"/>
                <a:gd name="connsiteY6160" fmla="*/ 1660616 h 1763485"/>
                <a:gd name="connsiteX6161" fmla="*/ 1872887 w 2819943"/>
                <a:gd name="connsiteY6161" fmla="*/ 1663065 h 1763485"/>
                <a:gd name="connsiteX6162" fmla="*/ 1872887 w 2819943"/>
                <a:gd name="connsiteY6162" fmla="*/ 1665514 h 1763485"/>
                <a:gd name="connsiteX6163" fmla="*/ 1871254 w 2819943"/>
                <a:gd name="connsiteY6163" fmla="*/ 1667147 h 1763485"/>
                <a:gd name="connsiteX6164" fmla="*/ 1869621 w 2819943"/>
                <a:gd name="connsiteY6164" fmla="*/ 1667964 h 1763485"/>
                <a:gd name="connsiteX6165" fmla="*/ 1868805 w 2819943"/>
                <a:gd name="connsiteY6165" fmla="*/ 1667964 h 1763485"/>
                <a:gd name="connsiteX6166" fmla="*/ 1867989 w 2819943"/>
                <a:gd name="connsiteY6166" fmla="*/ 1667964 h 1763485"/>
                <a:gd name="connsiteX6167" fmla="*/ 1866356 w 2819943"/>
                <a:gd name="connsiteY6167" fmla="*/ 1667147 h 1763485"/>
                <a:gd name="connsiteX6168" fmla="*/ 1865539 w 2819943"/>
                <a:gd name="connsiteY6168" fmla="*/ 1667147 h 1763485"/>
                <a:gd name="connsiteX6169" fmla="*/ 1863906 w 2819943"/>
                <a:gd name="connsiteY6169" fmla="*/ 1666331 h 1763485"/>
                <a:gd name="connsiteX6170" fmla="*/ 1860640 w 2819943"/>
                <a:gd name="connsiteY6170" fmla="*/ 1665514 h 1763485"/>
                <a:gd name="connsiteX6171" fmla="*/ 1857375 w 2819943"/>
                <a:gd name="connsiteY6171" fmla="*/ 1664698 h 1763485"/>
                <a:gd name="connsiteX6172" fmla="*/ 1855742 w 2819943"/>
                <a:gd name="connsiteY6172" fmla="*/ 1663881 h 1763485"/>
                <a:gd name="connsiteX6173" fmla="*/ 1854109 w 2819943"/>
                <a:gd name="connsiteY6173" fmla="*/ 1663065 h 1763485"/>
                <a:gd name="connsiteX6174" fmla="*/ 1853293 w 2819943"/>
                <a:gd name="connsiteY6174" fmla="*/ 1662249 h 1763485"/>
                <a:gd name="connsiteX6175" fmla="*/ 1852476 w 2819943"/>
                <a:gd name="connsiteY6175" fmla="*/ 1660616 h 1763485"/>
                <a:gd name="connsiteX6176" fmla="*/ 1851660 w 2819943"/>
                <a:gd name="connsiteY6176" fmla="*/ 1661432 h 1763485"/>
                <a:gd name="connsiteX6177" fmla="*/ 1850844 w 2819943"/>
                <a:gd name="connsiteY6177" fmla="*/ 1663065 h 1763485"/>
                <a:gd name="connsiteX6178" fmla="*/ 1849211 w 2819943"/>
                <a:gd name="connsiteY6178" fmla="*/ 1663881 h 1763485"/>
                <a:gd name="connsiteX6179" fmla="*/ 1848394 w 2819943"/>
                <a:gd name="connsiteY6179" fmla="*/ 1665514 h 1763485"/>
                <a:gd name="connsiteX6180" fmla="*/ 1847578 w 2819943"/>
                <a:gd name="connsiteY6180" fmla="*/ 1667147 h 1763485"/>
                <a:gd name="connsiteX6181" fmla="*/ 1845945 w 2819943"/>
                <a:gd name="connsiteY6181" fmla="*/ 1668780 h 1763485"/>
                <a:gd name="connsiteX6182" fmla="*/ 1845129 w 2819943"/>
                <a:gd name="connsiteY6182" fmla="*/ 1669596 h 1763485"/>
                <a:gd name="connsiteX6183" fmla="*/ 1841863 w 2819943"/>
                <a:gd name="connsiteY6183" fmla="*/ 1670413 h 1763485"/>
                <a:gd name="connsiteX6184" fmla="*/ 1841046 w 2819943"/>
                <a:gd name="connsiteY6184" fmla="*/ 1670413 h 1763485"/>
                <a:gd name="connsiteX6185" fmla="*/ 1838597 w 2819943"/>
                <a:gd name="connsiteY6185" fmla="*/ 1670413 h 1763485"/>
                <a:gd name="connsiteX6186" fmla="*/ 1837781 w 2819943"/>
                <a:gd name="connsiteY6186" fmla="*/ 1671229 h 1763485"/>
                <a:gd name="connsiteX6187" fmla="*/ 1836964 w 2819943"/>
                <a:gd name="connsiteY6187" fmla="*/ 1672046 h 1763485"/>
                <a:gd name="connsiteX6188" fmla="*/ 1836964 w 2819943"/>
                <a:gd name="connsiteY6188" fmla="*/ 1672862 h 1763485"/>
                <a:gd name="connsiteX6189" fmla="*/ 1837781 w 2819943"/>
                <a:gd name="connsiteY6189" fmla="*/ 1673679 h 1763485"/>
                <a:gd name="connsiteX6190" fmla="*/ 1838597 w 2819943"/>
                <a:gd name="connsiteY6190" fmla="*/ 1676128 h 1763485"/>
                <a:gd name="connsiteX6191" fmla="*/ 1839414 w 2819943"/>
                <a:gd name="connsiteY6191" fmla="*/ 1677761 h 1763485"/>
                <a:gd name="connsiteX6192" fmla="*/ 1840230 w 2819943"/>
                <a:gd name="connsiteY6192" fmla="*/ 1681026 h 1763485"/>
                <a:gd name="connsiteX6193" fmla="*/ 1842679 w 2819943"/>
                <a:gd name="connsiteY6193" fmla="*/ 1690007 h 1763485"/>
                <a:gd name="connsiteX6194" fmla="*/ 1841863 w 2819943"/>
                <a:gd name="connsiteY6194" fmla="*/ 1691640 h 1763485"/>
                <a:gd name="connsiteX6195" fmla="*/ 1841046 w 2819943"/>
                <a:gd name="connsiteY6195" fmla="*/ 1698171 h 1763485"/>
                <a:gd name="connsiteX6196" fmla="*/ 1841046 w 2819943"/>
                <a:gd name="connsiteY6196" fmla="*/ 1699804 h 1763485"/>
                <a:gd name="connsiteX6197" fmla="*/ 1841046 w 2819943"/>
                <a:gd name="connsiteY6197" fmla="*/ 1701437 h 1763485"/>
                <a:gd name="connsiteX6198" fmla="*/ 1841046 w 2819943"/>
                <a:gd name="connsiteY6198" fmla="*/ 1703070 h 1763485"/>
                <a:gd name="connsiteX6199" fmla="*/ 1841863 w 2819943"/>
                <a:gd name="connsiteY6199" fmla="*/ 1703070 h 1763485"/>
                <a:gd name="connsiteX6200" fmla="*/ 1842679 w 2819943"/>
                <a:gd name="connsiteY6200" fmla="*/ 1703886 h 1763485"/>
                <a:gd name="connsiteX6201" fmla="*/ 1842679 w 2819943"/>
                <a:gd name="connsiteY6201" fmla="*/ 1704703 h 1763485"/>
                <a:gd name="connsiteX6202" fmla="*/ 1842679 w 2819943"/>
                <a:gd name="connsiteY6202" fmla="*/ 1706336 h 1763485"/>
                <a:gd name="connsiteX6203" fmla="*/ 1842679 w 2819943"/>
                <a:gd name="connsiteY6203" fmla="*/ 1707152 h 1763485"/>
                <a:gd name="connsiteX6204" fmla="*/ 1841863 w 2819943"/>
                <a:gd name="connsiteY6204" fmla="*/ 1708785 h 1763485"/>
                <a:gd name="connsiteX6205" fmla="*/ 1841046 w 2819943"/>
                <a:gd name="connsiteY6205" fmla="*/ 1711234 h 1763485"/>
                <a:gd name="connsiteX6206" fmla="*/ 1840230 w 2819943"/>
                <a:gd name="connsiteY6206" fmla="*/ 1712051 h 1763485"/>
                <a:gd name="connsiteX6207" fmla="*/ 1839414 w 2819943"/>
                <a:gd name="connsiteY6207" fmla="*/ 1712867 h 1763485"/>
                <a:gd name="connsiteX6208" fmla="*/ 1839414 w 2819943"/>
                <a:gd name="connsiteY6208" fmla="*/ 1713684 h 1763485"/>
                <a:gd name="connsiteX6209" fmla="*/ 1839414 w 2819943"/>
                <a:gd name="connsiteY6209" fmla="*/ 1715316 h 1763485"/>
                <a:gd name="connsiteX6210" fmla="*/ 1839414 w 2819943"/>
                <a:gd name="connsiteY6210" fmla="*/ 1716133 h 1763485"/>
                <a:gd name="connsiteX6211" fmla="*/ 1838597 w 2819943"/>
                <a:gd name="connsiteY6211" fmla="*/ 1716949 h 1763485"/>
                <a:gd name="connsiteX6212" fmla="*/ 1837781 w 2819943"/>
                <a:gd name="connsiteY6212" fmla="*/ 1717766 h 1763485"/>
                <a:gd name="connsiteX6213" fmla="*/ 1836148 w 2819943"/>
                <a:gd name="connsiteY6213" fmla="*/ 1717766 h 1763485"/>
                <a:gd name="connsiteX6214" fmla="*/ 1835331 w 2819943"/>
                <a:gd name="connsiteY6214" fmla="*/ 1717766 h 1763485"/>
                <a:gd name="connsiteX6215" fmla="*/ 1833698 w 2819943"/>
                <a:gd name="connsiteY6215" fmla="*/ 1718582 h 1763485"/>
                <a:gd name="connsiteX6216" fmla="*/ 1831249 w 2819943"/>
                <a:gd name="connsiteY6216" fmla="*/ 1719399 h 1763485"/>
                <a:gd name="connsiteX6217" fmla="*/ 1829616 w 2819943"/>
                <a:gd name="connsiteY6217" fmla="*/ 1720215 h 1763485"/>
                <a:gd name="connsiteX6218" fmla="*/ 1828800 w 2819943"/>
                <a:gd name="connsiteY6218" fmla="*/ 1721031 h 1763485"/>
                <a:gd name="connsiteX6219" fmla="*/ 1827983 w 2819943"/>
                <a:gd name="connsiteY6219" fmla="*/ 1721848 h 1763485"/>
                <a:gd name="connsiteX6220" fmla="*/ 1827983 w 2819943"/>
                <a:gd name="connsiteY6220" fmla="*/ 1722664 h 1763485"/>
                <a:gd name="connsiteX6221" fmla="*/ 1827983 w 2819943"/>
                <a:gd name="connsiteY6221" fmla="*/ 1722664 h 1763485"/>
                <a:gd name="connsiteX6222" fmla="*/ 1829616 w 2819943"/>
                <a:gd name="connsiteY6222" fmla="*/ 1722664 h 1763485"/>
                <a:gd name="connsiteX6223" fmla="*/ 1830433 w 2819943"/>
                <a:gd name="connsiteY6223" fmla="*/ 1723481 h 1763485"/>
                <a:gd name="connsiteX6224" fmla="*/ 1830433 w 2819943"/>
                <a:gd name="connsiteY6224" fmla="*/ 1725114 h 1763485"/>
                <a:gd name="connsiteX6225" fmla="*/ 1829616 w 2819943"/>
                <a:gd name="connsiteY6225" fmla="*/ 1725930 h 1763485"/>
                <a:gd name="connsiteX6226" fmla="*/ 1830433 w 2819943"/>
                <a:gd name="connsiteY6226" fmla="*/ 1727563 h 1763485"/>
                <a:gd name="connsiteX6227" fmla="*/ 1831249 w 2819943"/>
                <a:gd name="connsiteY6227" fmla="*/ 1729196 h 1763485"/>
                <a:gd name="connsiteX6228" fmla="*/ 1832065 w 2819943"/>
                <a:gd name="connsiteY6228" fmla="*/ 1730012 h 1763485"/>
                <a:gd name="connsiteX6229" fmla="*/ 1832065 w 2819943"/>
                <a:gd name="connsiteY6229" fmla="*/ 1730829 h 1763485"/>
                <a:gd name="connsiteX6230" fmla="*/ 1832882 w 2819943"/>
                <a:gd name="connsiteY6230" fmla="*/ 1731645 h 1763485"/>
                <a:gd name="connsiteX6231" fmla="*/ 1833698 w 2819943"/>
                <a:gd name="connsiteY6231" fmla="*/ 1730829 h 1763485"/>
                <a:gd name="connsiteX6232" fmla="*/ 1835331 w 2819943"/>
                <a:gd name="connsiteY6232" fmla="*/ 1726746 h 1763485"/>
                <a:gd name="connsiteX6233" fmla="*/ 1832882 w 2819943"/>
                <a:gd name="connsiteY6233" fmla="*/ 1723481 h 1763485"/>
                <a:gd name="connsiteX6234" fmla="*/ 1833698 w 2819943"/>
                <a:gd name="connsiteY6234" fmla="*/ 1723481 h 1763485"/>
                <a:gd name="connsiteX6235" fmla="*/ 1836964 w 2819943"/>
                <a:gd name="connsiteY6235" fmla="*/ 1724297 h 1763485"/>
                <a:gd name="connsiteX6236" fmla="*/ 1838597 w 2819943"/>
                <a:gd name="connsiteY6236" fmla="*/ 1724297 h 1763485"/>
                <a:gd name="connsiteX6237" fmla="*/ 1841046 w 2819943"/>
                <a:gd name="connsiteY6237" fmla="*/ 1725114 h 1763485"/>
                <a:gd name="connsiteX6238" fmla="*/ 1842679 w 2819943"/>
                <a:gd name="connsiteY6238" fmla="*/ 1723481 h 1763485"/>
                <a:gd name="connsiteX6239" fmla="*/ 1843496 w 2819943"/>
                <a:gd name="connsiteY6239" fmla="*/ 1721848 h 1763485"/>
                <a:gd name="connsiteX6240" fmla="*/ 1845129 w 2819943"/>
                <a:gd name="connsiteY6240" fmla="*/ 1721031 h 1763485"/>
                <a:gd name="connsiteX6241" fmla="*/ 1846762 w 2819943"/>
                <a:gd name="connsiteY6241" fmla="*/ 1716949 h 1763485"/>
                <a:gd name="connsiteX6242" fmla="*/ 1850027 w 2819943"/>
                <a:gd name="connsiteY6242" fmla="*/ 1712051 h 1763485"/>
                <a:gd name="connsiteX6243" fmla="*/ 1850844 w 2819943"/>
                <a:gd name="connsiteY6243" fmla="*/ 1711234 h 1763485"/>
                <a:gd name="connsiteX6244" fmla="*/ 1853293 w 2819943"/>
                <a:gd name="connsiteY6244" fmla="*/ 1710418 h 1763485"/>
                <a:gd name="connsiteX6245" fmla="*/ 1854109 w 2819943"/>
                <a:gd name="connsiteY6245" fmla="*/ 1710418 h 1763485"/>
                <a:gd name="connsiteX6246" fmla="*/ 1854926 w 2819943"/>
                <a:gd name="connsiteY6246" fmla="*/ 1710418 h 1763485"/>
                <a:gd name="connsiteX6247" fmla="*/ 1853293 w 2819943"/>
                <a:gd name="connsiteY6247" fmla="*/ 1712867 h 1763485"/>
                <a:gd name="connsiteX6248" fmla="*/ 1852476 w 2819943"/>
                <a:gd name="connsiteY6248" fmla="*/ 1714500 h 1763485"/>
                <a:gd name="connsiteX6249" fmla="*/ 1854109 w 2819943"/>
                <a:gd name="connsiteY6249" fmla="*/ 1714500 h 1763485"/>
                <a:gd name="connsiteX6250" fmla="*/ 1855742 w 2819943"/>
                <a:gd name="connsiteY6250" fmla="*/ 1713684 h 1763485"/>
                <a:gd name="connsiteX6251" fmla="*/ 1859008 w 2819943"/>
                <a:gd name="connsiteY6251" fmla="*/ 1711234 h 1763485"/>
                <a:gd name="connsiteX6252" fmla="*/ 1860640 w 2819943"/>
                <a:gd name="connsiteY6252" fmla="*/ 1709601 h 1763485"/>
                <a:gd name="connsiteX6253" fmla="*/ 1861457 w 2819943"/>
                <a:gd name="connsiteY6253" fmla="*/ 1711234 h 1763485"/>
                <a:gd name="connsiteX6254" fmla="*/ 1860640 w 2819943"/>
                <a:gd name="connsiteY6254" fmla="*/ 1719399 h 1763485"/>
                <a:gd name="connsiteX6255" fmla="*/ 1863906 w 2819943"/>
                <a:gd name="connsiteY6255" fmla="*/ 1718582 h 1763485"/>
                <a:gd name="connsiteX6256" fmla="*/ 1865539 w 2819943"/>
                <a:gd name="connsiteY6256" fmla="*/ 1719399 h 1763485"/>
                <a:gd name="connsiteX6257" fmla="*/ 1867989 w 2819943"/>
                <a:gd name="connsiteY6257" fmla="*/ 1719399 h 1763485"/>
                <a:gd name="connsiteX6258" fmla="*/ 1870438 w 2819943"/>
                <a:gd name="connsiteY6258" fmla="*/ 1721031 h 1763485"/>
                <a:gd name="connsiteX6259" fmla="*/ 1871254 w 2819943"/>
                <a:gd name="connsiteY6259" fmla="*/ 1721031 h 1763485"/>
                <a:gd name="connsiteX6260" fmla="*/ 1872071 w 2819943"/>
                <a:gd name="connsiteY6260" fmla="*/ 1721031 h 1763485"/>
                <a:gd name="connsiteX6261" fmla="*/ 1872887 w 2819943"/>
                <a:gd name="connsiteY6261" fmla="*/ 1722664 h 1763485"/>
                <a:gd name="connsiteX6262" fmla="*/ 1874520 w 2819943"/>
                <a:gd name="connsiteY6262" fmla="*/ 1723481 h 1763485"/>
                <a:gd name="connsiteX6263" fmla="*/ 1876969 w 2819943"/>
                <a:gd name="connsiteY6263" fmla="*/ 1721848 h 1763485"/>
                <a:gd name="connsiteX6264" fmla="*/ 1881051 w 2819943"/>
                <a:gd name="connsiteY6264" fmla="*/ 1720215 h 1763485"/>
                <a:gd name="connsiteX6265" fmla="*/ 1882684 w 2819943"/>
                <a:gd name="connsiteY6265" fmla="*/ 1720215 h 1763485"/>
                <a:gd name="connsiteX6266" fmla="*/ 1887583 w 2819943"/>
                <a:gd name="connsiteY6266" fmla="*/ 1717766 h 1763485"/>
                <a:gd name="connsiteX6267" fmla="*/ 1890032 w 2819943"/>
                <a:gd name="connsiteY6267" fmla="*/ 1715316 h 1763485"/>
                <a:gd name="connsiteX6268" fmla="*/ 1899013 w 2819943"/>
                <a:gd name="connsiteY6268" fmla="*/ 1709601 h 1763485"/>
                <a:gd name="connsiteX6269" fmla="*/ 1903095 w 2819943"/>
                <a:gd name="connsiteY6269" fmla="*/ 1706336 h 1763485"/>
                <a:gd name="connsiteX6270" fmla="*/ 1906361 w 2819943"/>
                <a:gd name="connsiteY6270" fmla="*/ 1703886 h 1763485"/>
                <a:gd name="connsiteX6271" fmla="*/ 1908810 w 2819943"/>
                <a:gd name="connsiteY6271" fmla="*/ 1700621 h 1763485"/>
                <a:gd name="connsiteX6272" fmla="*/ 1912892 w 2819943"/>
                <a:gd name="connsiteY6272" fmla="*/ 1697355 h 1763485"/>
                <a:gd name="connsiteX6273" fmla="*/ 1912892 w 2819943"/>
                <a:gd name="connsiteY6273" fmla="*/ 1695722 h 1763485"/>
                <a:gd name="connsiteX6274" fmla="*/ 1913708 w 2819943"/>
                <a:gd name="connsiteY6274" fmla="*/ 1694089 h 1763485"/>
                <a:gd name="connsiteX6275" fmla="*/ 1919423 w 2819943"/>
                <a:gd name="connsiteY6275" fmla="*/ 1685109 h 1763485"/>
                <a:gd name="connsiteX6276" fmla="*/ 1921056 w 2819943"/>
                <a:gd name="connsiteY6276" fmla="*/ 1683476 h 1763485"/>
                <a:gd name="connsiteX6277" fmla="*/ 1923506 w 2819943"/>
                <a:gd name="connsiteY6277" fmla="*/ 1682659 h 1763485"/>
                <a:gd name="connsiteX6278" fmla="*/ 1924322 w 2819943"/>
                <a:gd name="connsiteY6278" fmla="*/ 1681026 h 1763485"/>
                <a:gd name="connsiteX6279" fmla="*/ 1925139 w 2819943"/>
                <a:gd name="connsiteY6279" fmla="*/ 1678577 h 1763485"/>
                <a:gd name="connsiteX6280" fmla="*/ 1928404 w 2819943"/>
                <a:gd name="connsiteY6280" fmla="*/ 1675311 h 1763485"/>
                <a:gd name="connsiteX6281" fmla="*/ 1930854 w 2819943"/>
                <a:gd name="connsiteY6281" fmla="*/ 1672046 h 1763485"/>
                <a:gd name="connsiteX6282" fmla="*/ 1933303 w 2819943"/>
                <a:gd name="connsiteY6282" fmla="*/ 1669596 h 1763485"/>
                <a:gd name="connsiteX6283" fmla="*/ 1934119 w 2819943"/>
                <a:gd name="connsiteY6283" fmla="*/ 1667147 h 1763485"/>
                <a:gd name="connsiteX6284" fmla="*/ 1939834 w 2819943"/>
                <a:gd name="connsiteY6284" fmla="*/ 1662249 h 1763485"/>
                <a:gd name="connsiteX6285" fmla="*/ 1944733 w 2819943"/>
                <a:gd name="connsiteY6285" fmla="*/ 1656534 h 1763485"/>
                <a:gd name="connsiteX6286" fmla="*/ 1948815 w 2819943"/>
                <a:gd name="connsiteY6286" fmla="*/ 1652451 h 1763485"/>
                <a:gd name="connsiteX6287" fmla="*/ 1950448 w 2819943"/>
                <a:gd name="connsiteY6287" fmla="*/ 1650002 h 1763485"/>
                <a:gd name="connsiteX6288" fmla="*/ 1956163 w 2819943"/>
                <a:gd name="connsiteY6288" fmla="*/ 1642654 h 1763485"/>
                <a:gd name="connsiteX6289" fmla="*/ 1957796 w 2819943"/>
                <a:gd name="connsiteY6289" fmla="*/ 1637756 h 1763485"/>
                <a:gd name="connsiteX6290" fmla="*/ 1960245 w 2819943"/>
                <a:gd name="connsiteY6290" fmla="*/ 1636123 h 1763485"/>
                <a:gd name="connsiteX6291" fmla="*/ 1961062 w 2819943"/>
                <a:gd name="connsiteY6291" fmla="*/ 1631224 h 1763485"/>
                <a:gd name="connsiteX6292" fmla="*/ 1962694 w 2819943"/>
                <a:gd name="connsiteY6292" fmla="*/ 1627959 h 1763485"/>
                <a:gd name="connsiteX6293" fmla="*/ 1963511 w 2819943"/>
                <a:gd name="connsiteY6293" fmla="*/ 1625509 h 1763485"/>
                <a:gd name="connsiteX6294" fmla="*/ 1964327 w 2819943"/>
                <a:gd name="connsiteY6294" fmla="*/ 1623876 h 1763485"/>
                <a:gd name="connsiteX6295" fmla="*/ 1970858 w 2819943"/>
                <a:gd name="connsiteY6295" fmla="*/ 1615712 h 1763485"/>
                <a:gd name="connsiteX6296" fmla="*/ 1973308 w 2819943"/>
                <a:gd name="connsiteY6296" fmla="*/ 1609181 h 1763485"/>
                <a:gd name="connsiteX6297" fmla="*/ 1976573 w 2819943"/>
                <a:gd name="connsiteY6297" fmla="*/ 1602649 h 1763485"/>
                <a:gd name="connsiteX6298" fmla="*/ 1979023 w 2819943"/>
                <a:gd name="connsiteY6298" fmla="*/ 1600200 h 1763485"/>
                <a:gd name="connsiteX6299" fmla="*/ 1981472 w 2819943"/>
                <a:gd name="connsiteY6299" fmla="*/ 1597751 h 1763485"/>
                <a:gd name="connsiteX6300" fmla="*/ 1983105 w 2819943"/>
                <a:gd name="connsiteY6300" fmla="*/ 1595301 h 1763485"/>
                <a:gd name="connsiteX6301" fmla="*/ 1987187 w 2819943"/>
                <a:gd name="connsiteY6301" fmla="*/ 1592036 h 1763485"/>
                <a:gd name="connsiteX6302" fmla="*/ 1988820 w 2819943"/>
                <a:gd name="connsiteY6302" fmla="*/ 1589586 h 1763485"/>
                <a:gd name="connsiteX6303" fmla="*/ 1989637 w 2819943"/>
                <a:gd name="connsiteY6303" fmla="*/ 1587137 h 1763485"/>
                <a:gd name="connsiteX6304" fmla="*/ 1990453 w 2819943"/>
                <a:gd name="connsiteY6304" fmla="*/ 1580606 h 1763485"/>
                <a:gd name="connsiteX6305" fmla="*/ 1992902 w 2819943"/>
                <a:gd name="connsiteY6305" fmla="*/ 1575707 h 1763485"/>
                <a:gd name="connsiteX6306" fmla="*/ 1992086 w 2819943"/>
                <a:gd name="connsiteY6306" fmla="*/ 1574891 h 1763485"/>
                <a:gd name="connsiteX6307" fmla="*/ 1992086 w 2819943"/>
                <a:gd name="connsiteY6307" fmla="*/ 1573258 h 1763485"/>
                <a:gd name="connsiteX6308" fmla="*/ 1992086 w 2819943"/>
                <a:gd name="connsiteY6308" fmla="*/ 1571625 h 1763485"/>
                <a:gd name="connsiteX6309" fmla="*/ 1992086 w 2819943"/>
                <a:gd name="connsiteY6309" fmla="*/ 1570809 h 1763485"/>
                <a:gd name="connsiteX6310" fmla="*/ 1992086 w 2819943"/>
                <a:gd name="connsiteY6310" fmla="*/ 1569176 h 1763485"/>
                <a:gd name="connsiteX6311" fmla="*/ 1992902 w 2819943"/>
                <a:gd name="connsiteY6311" fmla="*/ 1567543 h 1763485"/>
                <a:gd name="connsiteX6312" fmla="*/ 1993719 w 2819943"/>
                <a:gd name="connsiteY6312" fmla="*/ 1566726 h 1763485"/>
                <a:gd name="connsiteX6313" fmla="*/ 1995351 w 2819943"/>
                <a:gd name="connsiteY6313" fmla="*/ 1560195 h 1763485"/>
                <a:gd name="connsiteX6314" fmla="*/ 1995351 w 2819943"/>
                <a:gd name="connsiteY6314" fmla="*/ 1556113 h 1763485"/>
                <a:gd name="connsiteX6315" fmla="*/ 1994535 w 2819943"/>
                <a:gd name="connsiteY6315" fmla="*/ 1554480 h 1763485"/>
                <a:gd name="connsiteX6316" fmla="*/ 1994535 w 2819943"/>
                <a:gd name="connsiteY6316" fmla="*/ 1552031 h 1763485"/>
                <a:gd name="connsiteX6317" fmla="*/ 1996168 w 2819943"/>
                <a:gd name="connsiteY6317" fmla="*/ 1548765 h 1763485"/>
                <a:gd name="connsiteX6318" fmla="*/ 1996984 w 2819943"/>
                <a:gd name="connsiteY6318" fmla="*/ 1547949 h 1763485"/>
                <a:gd name="connsiteX6319" fmla="*/ 1996984 w 2819943"/>
                <a:gd name="connsiteY6319" fmla="*/ 1547132 h 1763485"/>
                <a:gd name="connsiteX6320" fmla="*/ 1996168 w 2819943"/>
                <a:gd name="connsiteY6320" fmla="*/ 1546316 h 1763485"/>
                <a:gd name="connsiteX6321" fmla="*/ 1995351 w 2819943"/>
                <a:gd name="connsiteY6321" fmla="*/ 1545499 h 1763485"/>
                <a:gd name="connsiteX6322" fmla="*/ 1994535 w 2819943"/>
                <a:gd name="connsiteY6322" fmla="*/ 1534886 h 1763485"/>
                <a:gd name="connsiteX6323" fmla="*/ 1995351 w 2819943"/>
                <a:gd name="connsiteY6323" fmla="*/ 1528354 h 1763485"/>
                <a:gd name="connsiteX6324" fmla="*/ 1997801 w 2819943"/>
                <a:gd name="connsiteY6324" fmla="*/ 1523456 h 1763485"/>
                <a:gd name="connsiteX6325" fmla="*/ 1998617 w 2819943"/>
                <a:gd name="connsiteY6325" fmla="*/ 1521823 h 1763485"/>
                <a:gd name="connsiteX6326" fmla="*/ 1998617 w 2819943"/>
                <a:gd name="connsiteY6326" fmla="*/ 1516924 h 1763485"/>
                <a:gd name="connsiteX6327" fmla="*/ 2001066 w 2819943"/>
                <a:gd name="connsiteY6327" fmla="*/ 1512026 h 1763485"/>
                <a:gd name="connsiteX6328" fmla="*/ 2002699 w 2819943"/>
                <a:gd name="connsiteY6328" fmla="*/ 1506311 h 1763485"/>
                <a:gd name="connsiteX6329" fmla="*/ 2005965 w 2819943"/>
                <a:gd name="connsiteY6329" fmla="*/ 1503045 h 1763485"/>
                <a:gd name="connsiteX6330" fmla="*/ 2008414 w 2819943"/>
                <a:gd name="connsiteY6330" fmla="*/ 1499779 h 1763485"/>
                <a:gd name="connsiteX6331" fmla="*/ 2010047 w 2819943"/>
                <a:gd name="connsiteY6331" fmla="*/ 1498146 h 1763485"/>
                <a:gd name="connsiteX6332" fmla="*/ 2010047 w 2819943"/>
                <a:gd name="connsiteY6332" fmla="*/ 1494881 h 1763485"/>
                <a:gd name="connsiteX6333" fmla="*/ 2011680 w 2819943"/>
                <a:gd name="connsiteY6333" fmla="*/ 1491615 h 1763485"/>
                <a:gd name="connsiteX6334" fmla="*/ 2010047 w 2819943"/>
                <a:gd name="connsiteY6334" fmla="*/ 1489982 h 1763485"/>
                <a:gd name="connsiteX6335" fmla="*/ 2008414 w 2819943"/>
                <a:gd name="connsiteY6335" fmla="*/ 1489166 h 1763485"/>
                <a:gd name="connsiteX6336" fmla="*/ 2005965 w 2819943"/>
                <a:gd name="connsiteY6336" fmla="*/ 1486716 h 1763485"/>
                <a:gd name="connsiteX6337" fmla="*/ 2005148 w 2819943"/>
                <a:gd name="connsiteY6337" fmla="*/ 1485084 h 1763485"/>
                <a:gd name="connsiteX6338" fmla="*/ 2006781 w 2819943"/>
                <a:gd name="connsiteY6338" fmla="*/ 1481818 h 1763485"/>
                <a:gd name="connsiteX6339" fmla="*/ 2006781 w 2819943"/>
                <a:gd name="connsiteY6339" fmla="*/ 1479369 h 1763485"/>
                <a:gd name="connsiteX6340" fmla="*/ 2006781 w 2819943"/>
                <a:gd name="connsiteY6340" fmla="*/ 1474470 h 1763485"/>
                <a:gd name="connsiteX6341" fmla="*/ 2004332 w 2819943"/>
                <a:gd name="connsiteY6341" fmla="*/ 1472837 h 1763485"/>
                <a:gd name="connsiteX6342" fmla="*/ 2001066 w 2819943"/>
                <a:gd name="connsiteY6342" fmla="*/ 1468755 h 1763485"/>
                <a:gd name="connsiteX6343" fmla="*/ 2000250 w 2819943"/>
                <a:gd name="connsiteY6343" fmla="*/ 1467122 h 1763485"/>
                <a:gd name="connsiteX6344" fmla="*/ 2001066 w 2819943"/>
                <a:gd name="connsiteY6344" fmla="*/ 1467122 h 1763485"/>
                <a:gd name="connsiteX6345" fmla="*/ 2005965 w 2819943"/>
                <a:gd name="connsiteY6345" fmla="*/ 1469571 h 1763485"/>
                <a:gd name="connsiteX6346" fmla="*/ 2008414 w 2819943"/>
                <a:gd name="connsiteY6346" fmla="*/ 1467122 h 1763485"/>
                <a:gd name="connsiteX6347" fmla="*/ 2010047 w 2819943"/>
                <a:gd name="connsiteY6347" fmla="*/ 1464673 h 1763485"/>
                <a:gd name="connsiteX6348" fmla="*/ 2009231 w 2819943"/>
                <a:gd name="connsiteY6348" fmla="*/ 1461407 h 1763485"/>
                <a:gd name="connsiteX6349" fmla="*/ 2006781 w 2819943"/>
                <a:gd name="connsiteY6349" fmla="*/ 1460591 h 1763485"/>
                <a:gd name="connsiteX6350" fmla="*/ 2003515 w 2819943"/>
                <a:gd name="connsiteY6350" fmla="*/ 1457325 h 1763485"/>
                <a:gd name="connsiteX6351" fmla="*/ 2003515 w 2819943"/>
                <a:gd name="connsiteY6351" fmla="*/ 1456509 h 1763485"/>
                <a:gd name="connsiteX6352" fmla="*/ 1998617 w 2819943"/>
                <a:gd name="connsiteY6352" fmla="*/ 1454059 h 1763485"/>
                <a:gd name="connsiteX6353" fmla="*/ 1992902 w 2819943"/>
                <a:gd name="connsiteY6353" fmla="*/ 1448344 h 1763485"/>
                <a:gd name="connsiteX6354" fmla="*/ 1991269 w 2819943"/>
                <a:gd name="connsiteY6354" fmla="*/ 1443446 h 1763485"/>
                <a:gd name="connsiteX6355" fmla="*/ 1990453 w 2819943"/>
                <a:gd name="connsiteY6355" fmla="*/ 1441813 h 1763485"/>
                <a:gd name="connsiteX6356" fmla="*/ 1985554 w 2819943"/>
                <a:gd name="connsiteY6356" fmla="*/ 1437731 h 1763485"/>
                <a:gd name="connsiteX6357" fmla="*/ 1984738 w 2819943"/>
                <a:gd name="connsiteY6357" fmla="*/ 1436098 h 1763485"/>
                <a:gd name="connsiteX6358" fmla="*/ 1983105 w 2819943"/>
                <a:gd name="connsiteY6358" fmla="*/ 1435281 h 1763485"/>
                <a:gd name="connsiteX6359" fmla="*/ 1976573 w 2819943"/>
                <a:gd name="connsiteY6359" fmla="*/ 1437731 h 1763485"/>
                <a:gd name="connsiteX6360" fmla="*/ 1973308 w 2819943"/>
                <a:gd name="connsiteY6360" fmla="*/ 1436914 h 1763485"/>
                <a:gd name="connsiteX6361" fmla="*/ 1966776 w 2819943"/>
                <a:gd name="connsiteY6361" fmla="*/ 1433649 h 1763485"/>
                <a:gd name="connsiteX6362" fmla="*/ 1965960 w 2819943"/>
                <a:gd name="connsiteY6362" fmla="*/ 1434465 h 1763485"/>
                <a:gd name="connsiteX6363" fmla="*/ 1966776 w 2819943"/>
                <a:gd name="connsiteY6363" fmla="*/ 1436914 h 1763485"/>
                <a:gd name="connsiteX6364" fmla="*/ 1966776 w 2819943"/>
                <a:gd name="connsiteY6364" fmla="*/ 1439364 h 1763485"/>
                <a:gd name="connsiteX6365" fmla="*/ 1966776 w 2819943"/>
                <a:gd name="connsiteY6365" fmla="*/ 1442629 h 1763485"/>
                <a:gd name="connsiteX6366" fmla="*/ 1966776 w 2819943"/>
                <a:gd name="connsiteY6366" fmla="*/ 1447528 h 1763485"/>
                <a:gd name="connsiteX6367" fmla="*/ 1965960 w 2819943"/>
                <a:gd name="connsiteY6367" fmla="*/ 1450794 h 1763485"/>
                <a:gd name="connsiteX6368" fmla="*/ 1963511 w 2819943"/>
                <a:gd name="connsiteY6368" fmla="*/ 1455692 h 1763485"/>
                <a:gd name="connsiteX6369" fmla="*/ 1962694 w 2819943"/>
                <a:gd name="connsiteY6369" fmla="*/ 1456509 h 1763485"/>
                <a:gd name="connsiteX6370" fmla="*/ 1960245 w 2819943"/>
                <a:gd name="connsiteY6370" fmla="*/ 1456509 h 1763485"/>
                <a:gd name="connsiteX6371" fmla="*/ 1959429 w 2819943"/>
                <a:gd name="connsiteY6371" fmla="*/ 1456509 h 1763485"/>
                <a:gd name="connsiteX6372" fmla="*/ 1960245 w 2819943"/>
                <a:gd name="connsiteY6372" fmla="*/ 1454876 h 1763485"/>
                <a:gd name="connsiteX6373" fmla="*/ 1961878 w 2819943"/>
                <a:gd name="connsiteY6373" fmla="*/ 1452426 h 1763485"/>
                <a:gd name="connsiteX6374" fmla="*/ 1964327 w 2819943"/>
                <a:gd name="connsiteY6374" fmla="*/ 1448344 h 1763485"/>
                <a:gd name="connsiteX6375" fmla="*/ 1964327 w 2819943"/>
                <a:gd name="connsiteY6375" fmla="*/ 1445079 h 1763485"/>
                <a:gd name="connsiteX6376" fmla="*/ 1963511 w 2819943"/>
                <a:gd name="connsiteY6376" fmla="*/ 1445079 h 1763485"/>
                <a:gd name="connsiteX6377" fmla="*/ 1962694 w 2819943"/>
                <a:gd name="connsiteY6377" fmla="*/ 1445079 h 1763485"/>
                <a:gd name="connsiteX6378" fmla="*/ 1961062 w 2819943"/>
                <a:gd name="connsiteY6378" fmla="*/ 1446711 h 1763485"/>
                <a:gd name="connsiteX6379" fmla="*/ 1958612 w 2819943"/>
                <a:gd name="connsiteY6379" fmla="*/ 1451610 h 1763485"/>
                <a:gd name="connsiteX6380" fmla="*/ 1953714 w 2819943"/>
                <a:gd name="connsiteY6380" fmla="*/ 1454876 h 1763485"/>
                <a:gd name="connsiteX6381" fmla="*/ 1950448 w 2819943"/>
                <a:gd name="connsiteY6381" fmla="*/ 1455692 h 1763485"/>
                <a:gd name="connsiteX6382" fmla="*/ 1943916 w 2819943"/>
                <a:gd name="connsiteY6382" fmla="*/ 1456509 h 1763485"/>
                <a:gd name="connsiteX6383" fmla="*/ 1942283 w 2819943"/>
                <a:gd name="connsiteY6383" fmla="*/ 1456509 h 1763485"/>
                <a:gd name="connsiteX6384" fmla="*/ 1941467 w 2819943"/>
                <a:gd name="connsiteY6384" fmla="*/ 1455692 h 1763485"/>
                <a:gd name="connsiteX6385" fmla="*/ 1943100 w 2819943"/>
                <a:gd name="connsiteY6385" fmla="*/ 1454059 h 1763485"/>
                <a:gd name="connsiteX6386" fmla="*/ 1946365 w 2819943"/>
                <a:gd name="connsiteY6386" fmla="*/ 1451610 h 1763485"/>
                <a:gd name="connsiteX6387" fmla="*/ 1948815 w 2819943"/>
                <a:gd name="connsiteY6387" fmla="*/ 1447528 h 1763485"/>
                <a:gd name="connsiteX6388" fmla="*/ 1951264 w 2819943"/>
                <a:gd name="connsiteY6388" fmla="*/ 1446711 h 1763485"/>
                <a:gd name="connsiteX6389" fmla="*/ 1952081 w 2819943"/>
                <a:gd name="connsiteY6389" fmla="*/ 1445895 h 1763485"/>
                <a:gd name="connsiteX6390" fmla="*/ 1949631 w 2819943"/>
                <a:gd name="connsiteY6390" fmla="*/ 1436914 h 1763485"/>
                <a:gd name="connsiteX6391" fmla="*/ 1947182 w 2819943"/>
                <a:gd name="connsiteY6391" fmla="*/ 1435281 h 1763485"/>
                <a:gd name="connsiteX6392" fmla="*/ 1944733 w 2819943"/>
                <a:gd name="connsiteY6392" fmla="*/ 1432832 h 1763485"/>
                <a:gd name="connsiteX6393" fmla="*/ 1945549 w 2819943"/>
                <a:gd name="connsiteY6393" fmla="*/ 1432016 h 1763485"/>
                <a:gd name="connsiteX6394" fmla="*/ 1946365 w 2819943"/>
                <a:gd name="connsiteY6394" fmla="*/ 1432016 h 1763485"/>
                <a:gd name="connsiteX6395" fmla="*/ 1947182 w 2819943"/>
                <a:gd name="connsiteY6395" fmla="*/ 1431199 h 1763485"/>
                <a:gd name="connsiteX6396" fmla="*/ 1949631 w 2819943"/>
                <a:gd name="connsiteY6396" fmla="*/ 1427934 h 1763485"/>
                <a:gd name="connsiteX6397" fmla="*/ 1947182 w 2819943"/>
                <a:gd name="connsiteY6397" fmla="*/ 1427934 h 1763485"/>
                <a:gd name="connsiteX6398" fmla="*/ 1944733 w 2819943"/>
                <a:gd name="connsiteY6398" fmla="*/ 1427934 h 1763485"/>
                <a:gd name="connsiteX6399" fmla="*/ 1940651 w 2819943"/>
                <a:gd name="connsiteY6399" fmla="*/ 1430383 h 1763485"/>
                <a:gd name="connsiteX6400" fmla="*/ 1939834 w 2819943"/>
                <a:gd name="connsiteY6400" fmla="*/ 1432016 h 1763485"/>
                <a:gd name="connsiteX6401" fmla="*/ 1941467 w 2819943"/>
                <a:gd name="connsiteY6401" fmla="*/ 1433649 h 1763485"/>
                <a:gd name="connsiteX6402" fmla="*/ 1943100 w 2819943"/>
                <a:gd name="connsiteY6402" fmla="*/ 1434465 h 1763485"/>
                <a:gd name="connsiteX6403" fmla="*/ 1941467 w 2819943"/>
                <a:gd name="connsiteY6403" fmla="*/ 1440180 h 1763485"/>
                <a:gd name="connsiteX6404" fmla="*/ 1939018 w 2819943"/>
                <a:gd name="connsiteY6404" fmla="*/ 1439364 h 1763485"/>
                <a:gd name="connsiteX6405" fmla="*/ 1936569 w 2819943"/>
                <a:gd name="connsiteY6405" fmla="*/ 1439364 h 1763485"/>
                <a:gd name="connsiteX6406" fmla="*/ 1934936 w 2819943"/>
                <a:gd name="connsiteY6406" fmla="*/ 1440996 h 1763485"/>
                <a:gd name="connsiteX6407" fmla="*/ 1933303 w 2819943"/>
                <a:gd name="connsiteY6407" fmla="*/ 1440180 h 1763485"/>
                <a:gd name="connsiteX6408" fmla="*/ 1932487 w 2819943"/>
                <a:gd name="connsiteY6408" fmla="*/ 1436914 h 1763485"/>
                <a:gd name="connsiteX6409" fmla="*/ 1933303 w 2819943"/>
                <a:gd name="connsiteY6409" fmla="*/ 1433649 h 1763485"/>
                <a:gd name="connsiteX6410" fmla="*/ 1934119 w 2819943"/>
                <a:gd name="connsiteY6410" fmla="*/ 1425484 h 1763485"/>
                <a:gd name="connsiteX6411" fmla="*/ 1934936 w 2819943"/>
                <a:gd name="connsiteY6411" fmla="*/ 1423035 h 1763485"/>
                <a:gd name="connsiteX6412" fmla="*/ 1934936 w 2819943"/>
                <a:gd name="connsiteY6412" fmla="*/ 1419769 h 1763485"/>
                <a:gd name="connsiteX6413" fmla="*/ 1934119 w 2819943"/>
                <a:gd name="connsiteY6413" fmla="*/ 1418136 h 1763485"/>
                <a:gd name="connsiteX6414" fmla="*/ 1932487 w 2819943"/>
                <a:gd name="connsiteY6414" fmla="*/ 1418136 h 1763485"/>
                <a:gd name="connsiteX6415" fmla="*/ 1930037 w 2819943"/>
                <a:gd name="connsiteY6415" fmla="*/ 1418136 h 1763485"/>
                <a:gd name="connsiteX6416" fmla="*/ 1924322 w 2819943"/>
                <a:gd name="connsiteY6416" fmla="*/ 1418136 h 1763485"/>
                <a:gd name="connsiteX6417" fmla="*/ 1917790 w 2819943"/>
                <a:gd name="connsiteY6417" fmla="*/ 1418953 h 1763485"/>
                <a:gd name="connsiteX6418" fmla="*/ 1911259 w 2819943"/>
                <a:gd name="connsiteY6418" fmla="*/ 1415687 h 1763485"/>
                <a:gd name="connsiteX6419" fmla="*/ 1909626 w 2819943"/>
                <a:gd name="connsiteY6419" fmla="*/ 1414871 h 1763485"/>
                <a:gd name="connsiteX6420" fmla="*/ 1908810 w 2819943"/>
                <a:gd name="connsiteY6420" fmla="*/ 1414054 h 1763485"/>
                <a:gd name="connsiteX6421" fmla="*/ 1907994 w 2819943"/>
                <a:gd name="connsiteY6421" fmla="*/ 1410789 h 1763485"/>
                <a:gd name="connsiteX6422" fmla="*/ 1907994 w 2819943"/>
                <a:gd name="connsiteY6422" fmla="*/ 1409156 h 1763485"/>
                <a:gd name="connsiteX6423" fmla="*/ 1908810 w 2819943"/>
                <a:gd name="connsiteY6423" fmla="*/ 1408339 h 1763485"/>
                <a:gd name="connsiteX6424" fmla="*/ 1913708 w 2819943"/>
                <a:gd name="connsiteY6424" fmla="*/ 1403441 h 1763485"/>
                <a:gd name="connsiteX6425" fmla="*/ 1916974 w 2819943"/>
                <a:gd name="connsiteY6425" fmla="*/ 1401808 h 1763485"/>
                <a:gd name="connsiteX6426" fmla="*/ 1924322 w 2819943"/>
                <a:gd name="connsiteY6426" fmla="*/ 1396093 h 1763485"/>
                <a:gd name="connsiteX6427" fmla="*/ 1927588 w 2819943"/>
                <a:gd name="connsiteY6427" fmla="*/ 1391194 h 1763485"/>
                <a:gd name="connsiteX6428" fmla="*/ 1929221 w 2819943"/>
                <a:gd name="connsiteY6428" fmla="*/ 1389561 h 1763485"/>
                <a:gd name="connsiteX6429" fmla="*/ 1934936 w 2819943"/>
                <a:gd name="connsiteY6429" fmla="*/ 1386296 h 1763485"/>
                <a:gd name="connsiteX6430" fmla="*/ 1938201 w 2819943"/>
                <a:gd name="connsiteY6430" fmla="*/ 1383030 h 1763485"/>
                <a:gd name="connsiteX6431" fmla="*/ 1941467 w 2819943"/>
                <a:gd name="connsiteY6431" fmla="*/ 1380581 h 1763485"/>
                <a:gd name="connsiteX6432" fmla="*/ 1944733 w 2819943"/>
                <a:gd name="connsiteY6432" fmla="*/ 1378131 h 1763485"/>
                <a:gd name="connsiteX6433" fmla="*/ 1947998 w 2819943"/>
                <a:gd name="connsiteY6433" fmla="*/ 1374049 h 1763485"/>
                <a:gd name="connsiteX6434" fmla="*/ 1949631 w 2819943"/>
                <a:gd name="connsiteY6434" fmla="*/ 1373233 h 1763485"/>
                <a:gd name="connsiteX6435" fmla="*/ 1956163 w 2819943"/>
                <a:gd name="connsiteY6435" fmla="*/ 1364252 h 1763485"/>
                <a:gd name="connsiteX6436" fmla="*/ 1956979 w 2819943"/>
                <a:gd name="connsiteY6436" fmla="*/ 1362619 h 1763485"/>
                <a:gd name="connsiteX6437" fmla="*/ 1957796 w 2819943"/>
                <a:gd name="connsiteY6437" fmla="*/ 1360170 h 1763485"/>
                <a:gd name="connsiteX6438" fmla="*/ 1958612 w 2819943"/>
                <a:gd name="connsiteY6438" fmla="*/ 1359354 h 1763485"/>
                <a:gd name="connsiteX6439" fmla="*/ 1965960 w 2819943"/>
                <a:gd name="connsiteY6439" fmla="*/ 1349556 h 1763485"/>
                <a:gd name="connsiteX6440" fmla="*/ 1970858 w 2819943"/>
                <a:gd name="connsiteY6440" fmla="*/ 1345474 h 1763485"/>
                <a:gd name="connsiteX6441" fmla="*/ 1974124 w 2819943"/>
                <a:gd name="connsiteY6441" fmla="*/ 1340576 h 1763485"/>
                <a:gd name="connsiteX6442" fmla="*/ 1978206 w 2819943"/>
                <a:gd name="connsiteY6442" fmla="*/ 1338126 h 1763485"/>
                <a:gd name="connsiteX6443" fmla="*/ 1979023 w 2819943"/>
                <a:gd name="connsiteY6443" fmla="*/ 1337310 h 1763485"/>
                <a:gd name="connsiteX6444" fmla="*/ 1980656 w 2819943"/>
                <a:gd name="connsiteY6444" fmla="*/ 1334044 h 1763485"/>
                <a:gd name="connsiteX6445" fmla="*/ 1983921 w 2819943"/>
                <a:gd name="connsiteY6445" fmla="*/ 1332411 h 1763485"/>
                <a:gd name="connsiteX6446" fmla="*/ 1984738 w 2819943"/>
                <a:gd name="connsiteY6446" fmla="*/ 1331595 h 1763485"/>
                <a:gd name="connsiteX6447" fmla="*/ 1987187 w 2819943"/>
                <a:gd name="connsiteY6447" fmla="*/ 1327513 h 1763485"/>
                <a:gd name="connsiteX6448" fmla="*/ 1994535 w 2819943"/>
                <a:gd name="connsiteY6448" fmla="*/ 1323431 h 1763485"/>
                <a:gd name="connsiteX6449" fmla="*/ 1995351 w 2819943"/>
                <a:gd name="connsiteY6449" fmla="*/ 1321798 h 1763485"/>
                <a:gd name="connsiteX6450" fmla="*/ 1998617 w 2819943"/>
                <a:gd name="connsiteY6450" fmla="*/ 1311184 h 1763485"/>
                <a:gd name="connsiteX6451" fmla="*/ 2000250 w 2819943"/>
                <a:gd name="connsiteY6451" fmla="*/ 1307919 h 1763485"/>
                <a:gd name="connsiteX6452" fmla="*/ 2003515 w 2819943"/>
                <a:gd name="connsiteY6452" fmla="*/ 1304653 h 1763485"/>
                <a:gd name="connsiteX6453" fmla="*/ 2009231 w 2819943"/>
                <a:gd name="connsiteY6453" fmla="*/ 1301387 h 1763485"/>
                <a:gd name="connsiteX6454" fmla="*/ 2013313 w 2819943"/>
                <a:gd name="connsiteY6454" fmla="*/ 1297305 h 1763485"/>
                <a:gd name="connsiteX6455" fmla="*/ 2015762 w 2819943"/>
                <a:gd name="connsiteY6455" fmla="*/ 1294039 h 1763485"/>
                <a:gd name="connsiteX6456" fmla="*/ 2019844 w 2819943"/>
                <a:gd name="connsiteY6456" fmla="*/ 1285875 h 1763485"/>
                <a:gd name="connsiteX6457" fmla="*/ 2024743 w 2819943"/>
                <a:gd name="connsiteY6457" fmla="*/ 1280976 h 1763485"/>
                <a:gd name="connsiteX6458" fmla="*/ 2028825 w 2819943"/>
                <a:gd name="connsiteY6458" fmla="*/ 1278527 h 1763485"/>
                <a:gd name="connsiteX6459" fmla="*/ 2038622 w 2819943"/>
                <a:gd name="connsiteY6459" fmla="*/ 1274445 h 1763485"/>
                <a:gd name="connsiteX6460" fmla="*/ 2044337 w 2819943"/>
                <a:gd name="connsiteY6460" fmla="*/ 1275261 h 1763485"/>
                <a:gd name="connsiteX6461" fmla="*/ 2050052 w 2819943"/>
                <a:gd name="connsiteY6461" fmla="*/ 1272812 h 1763485"/>
                <a:gd name="connsiteX6462" fmla="*/ 2054134 w 2819943"/>
                <a:gd name="connsiteY6462" fmla="*/ 1272812 h 1763485"/>
                <a:gd name="connsiteX6463" fmla="*/ 2059849 w 2819943"/>
                <a:gd name="connsiteY6463" fmla="*/ 1273629 h 1763485"/>
                <a:gd name="connsiteX6464" fmla="*/ 2077811 w 2819943"/>
                <a:gd name="connsiteY6464" fmla="*/ 1272812 h 1763485"/>
                <a:gd name="connsiteX6465" fmla="*/ 2081076 w 2819943"/>
                <a:gd name="connsiteY6465" fmla="*/ 1274445 h 1763485"/>
                <a:gd name="connsiteX6466" fmla="*/ 2081893 w 2819943"/>
                <a:gd name="connsiteY6466" fmla="*/ 1276078 h 1763485"/>
                <a:gd name="connsiteX6467" fmla="*/ 2083526 w 2819943"/>
                <a:gd name="connsiteY6467" fmla="*/ 1280160 h 1763485"/>
                <a:gd name="connsiteX6468" fmla="*/ 2085158 w 2819943"/>
                <a:gd name="connsiteY6468" fmla="*/ 1280976 h 1763485"/>
                <a:gd name="connsiteX6469" fmla="*/ 2089240 w 2819943"/>
                <a:gd name="connsiteY6469" fmla="*/ 1279344 h 1763485"/>
                <a:gd name="connsiteX6470" fmla="*/ 2091690 w 2819943"/>
                <a:gd name="connsiteY6470" fmla="*/ 1272812 h 1763485"/>
                <a:gd name="connsiteX6471" fmla="*/ 2093323 w 2819943"/>
                <a:gd name="connsiteY6471" fmla="*/ 1271996 h 1763485"/>
                <a:gd name="connsiteX6472" fmla="*/ 2097405 w 2819943"/>
                <a:gd name="connsiteY6472" fmla="*/ 1274445 h 1763485"/>
                <a:gd name="connsiteX6473" fmla="*/ 2101487 w 2819943"/>
                <a:gd name="connsiteY6473" fmla="*/ 1274445 h 1763485"/>
                <a:gd name="connsiteX6474" fmla="*/ 2109651 w 2819943"/>
                <a:gd name="connsiteY6474" fmla="*/ 1277711 h 1763485"/>
                <a:gd name="connsiteX6475" fmla="*/ 2112917 w 2819943"/>
                <a:gd name="connsiteY6475" fmla="*/ 1276894 h 1763485"/>
                <a:gd name="connsiteX6476" fmla="*/ 2116183 w 2819943"/>
                <a:gd name="connsiteY6476" fmla="*/ 1273629 h 1763485"/>
                <a:gd name="connsiteX6477" fmla="*/ 2122714 w 2819943"/>
                <a:gd name="connsiteY6477" fmla="*/ 1272812 h 1763485"/>
                <a:gd name="connsiteX6478" fmla="*/ 2126797 w 2819943"/>
                <a:gd name="connsiteY6478" fmla="*/ 1277711 h 1763485"/>
                <a:gd name="connsiteX6479" fmla="*/ 2130879 w 2819943"/>
                <a:gd name="connsiteY6479" fmla="*/ 1277711 h 1763485"/>
                <a:gd name="connsiteX6480" fmla="*/ 2134144 w 2819943"/>
                <a:gd name="connsiteY6480" fmla="*/ 1276894 h 1763485"/>
                <a:gd name="connsiteX6481" fmla="*/ 2134961 w 2819943"/>
                <a:gd name="connsiteY6481" fmla="*/ 1274445 h 1763485"/>
                <a:gd name="connsiteX6482" fmla="*/ 2133328 w 2819943"/>
                <a:gd name="connsiteY6482" fmla="*/ 1273629 h 1763485"/>
                <a:gd name="connsiteX6483" fmla="*/ 2130879 w 2819943"/>
                <a:gd name="connsiteY6483" fmla="*/ 1274445 h 1763485"/>
                <a:gd name="connsiteX6484" fmla="*/ 2130062 w 2819943"/>
                <a:gd name="connsiteY6484" fmla="*/ 1271996 h 1763485"/>
                <a:gd name="connsiteX6485" fmla="*/ 2131695 w 2819943"/>
                <a:gd name="connsiteY6485" fmla="*/ 1269546 h 1763485"/>
                <a:gd name="connsiteX6486" fmla="*/ 2134144 w 2819943"/>
                <a:gd name="connsiteY6486" fmla="*/ 1271179 h 1763485"/>
                <a:gd name="connsiteX6487" fmla="*/ 2137410 w 2819943"/>
                <a:gd name="connsiteY6487" fmla="*/ 1271179 h 1763485"/>
                <a:gd name="connsiteX6488" fmla="*/ 2138226 w 2819943"/>
                <a:gd name="connsiteY6488" fmla="*/ 1271179 h 1763485"/>
                <a:gd name="connsiteX6489" fmla="*/ 2137410 w 2819943"/>
                <a:gd name="connsiteY6489" fmla="*/ 1269546 h 1763485"/>
                <a:gd name="connsiteX6490" fmla="*/ 2136594 w 2819943"/>
                <a:gd name="connsiteY6490" fmla="*/ 1268730 h 1763485"/>
                <a:gd name="connsiteX6491" fmla="*/ 2135777 w 2819943"/>
                <a:gd name="connsiteY6491" fmla="*/ 1266281 h 1763485"/>
                <a:gd name="connsiteX6492" fmla="*/ 2139859 w 2819943"/>
                <a:gd name="connsiteY6492" fmla="*/ 1263015 h 1763485"/>
                <a:gd name="connsiteX6493" fmla="*/ 2142308 w 2819943"/>
                <a:gd name="connsiteY6493" fmla="*/ 1262199 h 1763485"/>
                <a:gd name="connsiteX6494" fmla="*/ 2145574 w 2819943"/>
                <a:gd name="connsiteY6494" fmla="*/ 1262199 h 1763485"/>
                <a:gd name="connsiteX6495" fmla="*/ 2154555 w 2819943"/>
                <a:gd name="connsiteY6495" fmla="*/ 1266281 h 1763485"/>
                <a:gd name="connsiteX6496" fmla="*/ 2156188 w 2819943"/>
                <a:gd name="connsiteY6496" fmla="*/ 1266281 h 1763485"/>
                <a:gd name="connsiteX6497" fmla="*/ 2158637 w 2819943"/>
                <a:gd name="connsiteY6497" fmla="*/ 1267914 h 1763485"/>
                <a:gd name="connsiteX6498" fmla="*/ 2161903 w 2819943"/>
                <a:gd name="connsiteY6498" fmla="*/ 1268730 h 1763485"/>
                <a:gd name="connsiteX6499" fmla="*/ 2159454 w 2819943"/>
                <a:gd name="connsiteY6499" fmla="*/ 1269546 h 1763485"/>
                <a:gd name="connsiteX6500" fmla="*/ 2158637 w 2819943"/>
                <a:gd name="connsiteY6500" fmla="*/ 1270363 h 1763485"/>
                <a:gd name="connsiteX6501" fmla="*/ 2161087 w 2819943"/>
                <a:gd name="connsiteY6501" fmla="*/ 1270363 h 1763485"/>
                <a:gd name="connsiteX6502" fmla="*/ 2162719 w 2819943"/>
                <a:gd name="connsiteY6502" fmla="*/ 1271179 h 1763485"/>
                <a:gd name="connsiteX6503" fmla="*/ 2164352 w 2819943"/>
                <a:gd name="connsiteY6503" fmla="*/ 1271179 h 1763485"/>
                <a:gd name="connsiteX6504" fmla="*/ 2165169 w 2819943"/>
                <a:gd name="connsiteY6504" fmla="*/ 1270363 h 1763485"/>
                <a:gd name="connsiteX6505" fmla="*/ 2165985 w 2819943"/>
                <a:gd name="connsiteY6505" fmla="*/ 1268730 h 1763485"/>
                <a:gd name="connsiteX6506" fmla="*/ 2166801 w 2819943"/>
                <a:gd name="connsiteY6506" fmla="*/ 1267097 h 1763485"/>
                <a:gd name="connsiteX6507" fmla="*/ 2167618 w 2819943"/>
                <a:gd name="connsiteY6507" fmla="*/ 1266281 h 1763485"/>
                <a:gd name="connsiteX6508" fmla="*/ 2170067 w 2819943"/>
                <a:gd name="connsiteY6508" fmla="*/ 1266281 h 1763485"/>
                <a:gd name="connsiteX6509" fmla="*/ 2173333 w 2819943"/>
                <a:gd name="connsiteY6509" fmla="*/ 1267097 h 1763485"/>
                <a:gd name="connsiteX6510" fmla="*/ 2175782 w 2819943"/>
                <a:gd name="connsiteY6510" fmla="*/ 1267914 h 1763485"/>
                <a:gd name="connsiteX6511" fmla="*/ 2180681 w 2819943"/>
                <a:gd name="connsiteY6511" fmla="*/ 1274445 h 1763485"/>
                <a:gd name="connsiteX6512" fmla="*/ 2183130 w 2819943"/>
                <a:gd name="connsiteY6512" fmla="*/ 1276078 h 1763485"/>
                <a:gd name="connsiteX6513" fmla="*/ 2185580 w 2819943"/>
                <a:gd name="connsiteY6513" fmla="*/ 1276078 h 1763485"/>
                <a:gd name="connsiteX6514" fmla="*/ 2186396 w 2819943"/>
                <a:gd name="connsiteY6514" fmla="*/ 1276078 h 1763485"/>
                <a:gd name="connsiteX6515" fmla="*/ 2188029 w 2819943"/>
                <a:gd name="connsiteY6515" fmla="*/ 1277711 h 1763485"/>
                <a:gd name="connsiteX6516" fmla="*/ 2183947 w 2819943"/>
                <a:gd name="connsiteY6516" fmla="*/ 1280160 h 1763485"/>
                <a:gd name="connsiteX6517" fmla="*/ 2179864 w 2819943"/>
                <a:gd name="connsiteY6517" fmla="*/ 1280976 h 1763485"/>
                <a:gd name="connsiteX6518" fmla="*/ 2175782 w 2819943"/>
                <a:gd name="connsiteY6518" fmla="*/ 1280160 h 1763485"/>
                <a:gd name="connsiteX6519" fmla="*/ 2169251 w 2819943"/>
                <a:gd name="connsiteY6519" fmla="*/ 1282609 h 1763485"/>
                <a:gd name="connsiteX6520" fmla="*/ 2172516 w 2819943"/>
                <a:gd name="connsiteY6520" fmla="*/ 1289141 h 1763485"/>
                <a:gd name="connsiteX6521" fmla="*/ 2179048 w 2819943"/>
                <a:gd name="connsiteY6521" fmla="*/ 1289141 h 1763485"/>
                <a:gd name="connsiteX6522" fmla="*/ 2185580 w 2819943"/>
                <a:gd name="connsiteY6522" fmla="*/ 1287508 h 1763485"/>
                <a:gd name="connsiteX6523" fmla="*/ 2187212 w 2819943"/>
                <a:gd name="connsiteY6523" fmla="*/ 1285059 h 1763485"/>
                <a:gd name="connsiteX6524" fmla="*/ 2189662 w 2819943"/>
                <a:gd name="connsiteY6524" fmla="*/ 1284242 h 1763485"/>
                <a:gd name="connsiteX6525" fmla="*/ 2191294 w 2819943"/>
                <a:gd name="connsiteY6525" fmla="*/ 1284242 h 1763485"/>
                <a:gd name="connsiteX6526" fmla="*/ 2194560 w 2819943"/>
                <a:gd name="connsiteY6526" fmla="*/ 1286691 h 1763485"/>
                <a:gd name="connsiteX6527" fmla="*/ 2198642 w 2819943"/>
                <a:gd name="connsiteY6527" fmla="*/ 1287508 h 1763485"/>
                <a:gd name="connsiteX6528" fmla="*/ 2199458 w 2819943"/>
                <a:gd name="connsiteY6528" fmla="*/ 1287508 h 1763485"/>
                <a:gd name="connsiteX6529" fmla="*/ 2202724 w 2819943"/>
                <a:gd name="connsiteY6529" fmla="*/ 1282609 h 1763485"/>
                <a:gd name="connsiteX6530" fmla="*/ 2204357 w 2819943"/>
                <a:gd name="connsiteY6530" fmla="*/ 1282609 h 1763485"/>
                <a:gd name="connsiteX6531" fmla="*/ 2205990 w 2819943"/>
                <a:gd name="connsiteY6531" fmla="*/ 1282609 h 1763485"/>
                <a:gd name="connsiteX6532" fmla="*/ 2207623 w 2819943"/>
                <a:gd name="connsiteY6532" fmla="*/ 1278527 h 1763485"/>
                <a:gd name="connsiteX6533" fmla="*/ 2213338 w 2819943"/>
                <a:gd name="connsiteY6533" fmla="*/ 1278527 h 1763485"/>
                <a:gd name="connsiteX6534" fmla="*/ 2216604 w 2819943"/>
                <a:gd name="connsiteY6534" fmla="*/ 1281793 h 1763485"/>
                <a:gd name="connsiteX6535" fmla="*/ 2218237 w 2819943"/>
                <a:gd name="connsiteY6535" fmla="*/ 1283426 h 1763485"/>
                <a:gd name="connsiteX6536" fmla="*/ 2222319 w 2819943"/>
                <a:gd name="connsiteY6536" fmla="*/ 1282609 h 1763485"/>
                <a:gd name="connsiteX6537" fmla="*/ 2224768 w 2819943"/>
                <a:gd name="connsiteY6537" fmla="*/ 1280160 h 1763485"/>
                <a:gd name="connsiteX6538" fmla="*/ 2226401 w 2819943"/>
                <a:gd name="connsiteY6538" fmla="*/ 1279344 h 1763485"/>
                <a:gd name="connsiteX6539" fmla="*/ 2230483 w 2819943"/>
                <a:gd name="connsiteY6539" fmla="*/ 1281793 h 1763485"/>
                <a:gd name="connsiteX6540" fmla="*/ 2232116 w 2819943"/>
                <a:gd name="connsiteY6540" fmla="*/ 1280160 h 1763485"/>
                <a:gd name="connsiteX6541" fmla="*/ 2235381 w 2819943"/>
                <a:gd name="connsiteY6541" fmla="*/ 1280160 h 1763485"/>
                <a:gd name="connsiteX6542" fmla="*/ 2237831 w 2819943"/>
                <a:gd name="connsiteY6542" fmla="*/ 1280160 h 1763485"/>
                <a:gd name="connsiteX6543" fmla="*/ 2237831 w 2819943"/>
                <a:gd name="connsiteY6543" fmla="*/ 1277711 h 1763485"/>
                <a:gd name="connsiteX6544" fmla="*/ 2237831 w 2819943"/>
                <a:gd name="connsiteY6544" fmla="*/ 1274445 h 1763485"/>
                <a:gd name="connsiteX6545" fmla="*/ 2234565 w 2819943"/>
                <a:gd name="connsiteY6545" fmla="*/ 1271179 h 1763485"/>
                <a:gd name="connsiteX6546" fmla="*/ 2228033 w 2819943"/>
                <a:gd name="connsiteY6546" fmla="*/ 1267914 h 1763485"/>
                <a:gd name="connsiteX6547" fmla="*/ 2223951 w 2819943"/>
                <a:gd name="connsiteY6547" fmla="*/ 1269546 h 1763485"/>
                <a:gd name="connsiteX6548" fmla="*/ 2222319 w 2819943"/>
                <a:gd name="connsiteY6548" fmla="*/ 1269546 h 1763485"/>
                <a:gd name="connsiteX6549" fmla="*/ 2221502 w 2819943"/>
                <a:gd name="connsiteY6549" fmla="*/ 1269546 h 1763485"/>
                <a:gd name="connsiteX6550" fmla="*/ 2220686 w 2819943"/>
                <a:gd name="connsiteY6550" fmla="*/ 1267914 h 1763485"/>
                <a:gd name="connsiteX6551" fmla="*/ 2221502 w 2819943"/>
                <a:gd name="connsiteY6551" fmla="*/ 1265464 h 1763485"/>
                <a:gd name="connsiteX6552" fmla="*/ 2222319 w 2819943"/>
                <a:gd name="connsiteY6552" fmla="*/ 1263831 h 1763485"/>
                <a:gd name="connsiteX6553" fmla="*/ 2222319 w 2819943"/>
                <a:gd name="connsiteY6553" fmla="*/ 1261382 h 1763485"/>
                <a:gd name="connsiteX6554" fmla="*/ 2223135 w 2819943"/>
                <a:gd name="connsiteY6554" fmla="*/ 1258116 h 1763485"/>
                <a:gd name="connsiteX6555" fmla="*/ 2224768 w 2819943"/>
                <a:gd name="connsiteY6555" fmla="*/ 1256484 h 1763485"/>
                <a:gd name="connsiteX6556" fmla="*/ 2225584 w 2819943"/>
                <a:gd name="connsiteY6556" fmla="*/ 1256484 h 1763485"/>
                <a:gd name="connsiteX6557" fmla="*/ 2228033 w 2819943"/>
                <a:gd name="connsiteY6557" fmla="*/ 1249136 h 1763485"/>
                <a:gd name="connsiteX6558" fmla="*/ 2234565 w 2819943"/>
                <a:gd name="connsiteY6558" fmla="*/ 1240155 h 1763485"/>
                <a:gd name="connsiteX6559" fmla="*/ 2241913 w 2819943"/>
                <a:gd name="connsiteY6559" fmla="*/ 1234440 h 1763485"/>
                <a:gd name="connsiteX6560" fmla="*/ 2246812 w 2819943"/>
                <a:gd name="connsiteY6560" fmla="*/ 1230358 h 1763485"/>
                <a:gd name="connsiteX6561" fmla="*/ 2249261 w 2819943"/>
                <a:gd name="connsiteY6561" fmla="*/ 1227092 h 1763485"/>
                <a:gd name="connsiteX6562" fmla="*/ 2252526 w 2819943"/>
                <a:gd name="connsiteY6562" fmla="*/ 1219744 h 1763485"/>
                <a:gd name="connsiteX6563" fmla="*/ 2257425 w 2819943"/>
                <a:gd name="connsiteY6563" fmla="*/ 1214029 h 1763485"/>
                <a:gd name="connsiteX6564" fmla="*/ 2259874 w 2819943"/>
                <a:gd name="connsiteY6564" fmla="*/ 1212396 h 1763485"/>
                <a:gd name="connsiteX6565" fmla="*/ 2262323 w 2819943"/>
                <a:gd name="connsiteY6565" fmla="*/ 1209947 h 1763485"/>
                <a:gd name="connsiteX6566" fmla="*/ 2263140 w 2819943"/>
                <a:gd name="connsiteY6566" fmla="*/ 1202599 h 1763485"/>
                <a:gd name="connsiteX6567" fmla="*/ 2264773 w 2819943"/>
                <a:gd name="connsiteY6567" fmla="*/ 1200966 h 1763485"/>
                <a:gd name="connsiteX6568" fmla="*/ 2266406 w 2819943"/>
                <a:gd name="connsiteY6568" fmla="*/ 1199334 h 1763485"/>
                <a:gd name="connsiteX6569" fmla="*/ 2269672 w 2819943"/>
                <a:gd name="connsiteY6569" fmla="*/ 1195251 h 1763485"/>
                <a:gd name="connsiteX6570" fmla="*/ 2274570 w 2819943"/>
                <a:gd name="connsiteY6570" fmla="*/ 1192802 h 1763485"/>
                <a:gd name="connsiteX6571" fmla="*/ 2276203 w 2819943"/>
                <a:gd name="connsiteY6571" fmla="*/ 1191169 h 1763485"/>
                <a:gd name="connsiteX6572" fmla="*/ 2281918 w 2819943"/>
                <a:gd name="connsiteY6572" fmla="*/ 1191169 h 1763485"/>
                <a:gd name="connsiteX6573" fmla="*/ 2286000 w 2819943"/>
                <a:gd name="connsiteY6573" fmla="*/ 1192802 h 1763485"/>
                <a:gd name="connsiteX6574" fmla="*/ 2287633 w 2819943"/>
                <a:gd name="connsiteY6574" fmla="*/ 1192802 h 1763485"/>
                <a:gd name="connsiteX6575" fmla="*/ 2290898 w 2819943"/>
                <a:gd name="connsiteY6575" fmla="*/ 1190353 h 1763485"/>
                <a:gd name="connsiteX6576" fmla="*/ 2294164 w 2819943"/>
                <a:gd name="connsiteY6576" fmla="*/ 1191169 h 1763485"/>
                <a:gd name="connsiteX6577" fmla="*/ 2299063 w 2819943"/>
                <a:gd name="connsiteY6577" fmla="*/ 1189536 h 1763485"/>
                <a:gd name="connsiteX6578" fmla="*/ 2303145 w 2819943"/>
                <a:gd name="connsiteY6578" fmla="*/ 1187087 h 1763485"/>
                <a:gd name="connsiteX6579" fmla="*/ 2304778 w 2819943"/>
                <a:gd name="connsiteY6579" fmla="*/ 1187087 h 1763485"/>
                <a:gd name="connsiteX6580" fmla="*/ 2306411 w 2819943"/>
                <a:gd name="connsiteY6580" fmla="*/ 1187904 h 1763485"/>
                <a:gd name="connsiteX6581" fmla="*/ 2308860 w 2819943"/>
                <a:gd name="connsiteY6581" fmla="*/ 1191986 h 1763485"/>
                <a:gd name="connsiteX6582" fmla="*/ 2309676 w 2819943"/>
                <a:gd name="connsiteY6582" fmla="*/ 1192802 h 1763485"/>
                <a:gd name="connsiteX6583" fmla="*/ 2310493 w 2819943"/>
                <a:gd name="connsiteY6583" fmla="*/ 1195251 h 1763485"/>
                <a:gd name="connsiteX6584" fmla="*/ 2312942 w 2819943"/>
                <a:gd name="connsiteY6584" fmla="*/ 1193619 h 1763485"/>
                <a:gd name="connsiteX6585" fmla="*/ 2320290 w 2819943"/>
                <a:gd name="connsiteY6585" fmla="*/ 1188720 h 1763485"/>
                <a:gd name="connsiteX6586" fmla="*/ 2321106 w 2819943"/>
                <a:gd name="connsiteY6586" fmla="*/ 1188720 h 1763485"/>
                <a:gd name="connsiteX6587" fmla="*/ 2321923 w 2819943"/>
                <a:gd name="connsiteY6587" fmla="*/ 1188720 h 1763485"/>
                <a:gd name="connsiteX6588" fmla="*/ 2321923 w 2819943"/>
                <a:gd name="connsiteY6588" fmla="*/ 1190353 h 1763485"/>
                <a:gd name="connsiteX6589" fmla="*/ 2321923 w 2819943"/>
                <a:gd name="connsiteY6589" fmla="*/ 1191986 h 1763485"/>
                <a:gd name="connsiteX6590" fmla="*/ 2321106 w 2819943"/>
                <a:gd name="connsiteY6590" fmla="*/ 1196884 h 1763485"/>
                <a:gd name="connsiteX6591" fmla="*/ 2319473 w 2819943"/>
                <a:gd name="connsiteY6591" fmla="*/ 1200966 h 1763485"/>
                <a:gd name="connsiteX6592" fmla="*/ 2315391 w 2819943"/>
                <a:gd name="connsiteY6592" fmla="*/ 1208314 h 1763485"/>
                <a:gd name="connsiteX6593" fmla="*/ 2314575 w 2819943"/>
                <a:gd name="connsiteY6593" fmla="*/ 1209131 h 1763485"/>
                <a:gd name="connsiteX6594" fmla="*/ 2315391 w 2819943"/>
                <a:gd name="connsiteY6594" fmla="*/ 1210764 h 1763485"/>
                <a:gd name="connsiteX6595" fmla="*/ 2316208 w 2819943"/>
                <a:gd name="connsiteY6595" fmla="*/ 1214029 h 1763485"/>
                <a:gd name="connsiteX6596" fmla="*/ 2314575 w 2819943"/>
                <a:gd name="connsiteY6596" fmla="*/ 1218111 h 1763485"/>
                <a:gd name="connsiteX6597" fmla="*/ 2313758 w 2819943"/>
                <a:gd name="connsiteY6597" fmla="*/ 1219744 h 1763485"/>
                <a:gd name="connsiteX6598" fmla="*/ 2315391 w 2819943"/>
                <a:gd name="connsiteY6598" fmla="*/ 1220561 h 1763485"/>
                <a:gd name="connsiteX6599" fmla="*/ 2317024 w 2819943"/>
                <a:gd name="connsiteY6599" fmla="*/ 1218111 h 1763485"/>
                <a:gd name="connsiteX6600" fmla="*/ 2320290 w 2819943"/>
                <a:gd name="connsiteY6600" fmla="*/ 1216479 h 1763485"/>
                <a:gd name="connsiteX6601" fmla="*/ 2321923 w 2819943"/>
                <a:gd name="connsiteY6601" fmla="*/ 1216479 h 1763485"/>
                <a:gd name="connsiteX6602" fmla="*/ 2323556 w 2819943"/>
                <a:gd name="connsiteY6602" fmla="*/ 1217295 h 1763485"/>
                <a:gd name="connsiteX6603" fmla="*/ 2321106 w 2819943"/>
                <a:gd name="connsiteY6603" fmla="*/ 1223826 h 1763485"/>
                <a:gd name="connsiteX6604" fmla="*/ 2321106 w 2819943"/>
                <a:gd name="connsiteY6604" fmla="*/ 1227092 h 1763485"/>
                <a:gd name="connsiteX6605" fmla="*/ 2321106 w 2819943"/>
                <a:gd name="connsiteY6605" fmla="*/ 1228725 h 1763485"/>
                <a:gd name="connsiteX6606" fmla="*/ 2321106 w 2819943"/>
                <a:gd name="connsiteY6606" fmla="*/ 1230358 h 1763485"/>
                <a:gd name="connsiteX6607" fmla="*/ 2322739 w 2819943"/>
                <a:gd name="connsiteY6607" fmla="*/ 1229541 h 1763485"/>
                <a:gd name="connsiteX6608" fmla="*/ 2324372 w 2819943"/>
                <a:gd name="connsiteY6608" fmla="*/ 1227909 h 1763485"/>
                <a:gd name="connsiteX6609" fmla="*/ 2326005 w 2819943"/>
                <a:gd name="connsiteY6609" fmla="*/ 1227092 h 1763485"/>
                <a:gd name="connsiteX6610" fmla="*/ 2330904 w 2819943"/>
                <a:gd name="connsiteY6610" fmla="*/ 1226276 h 1763485"/>
                <a:gd name="connsiteX6611" fmla="*/ 2333353 w 2819943"/>
                <a:gd name="connsiteY6611" fmla="*/ 1221377 h 1763485"/>
                <a:gd name="connsiteX6612" fmla="*/ 2334986 w 2819943"/>
                <a:gd name="connsiteY6612" fmla="*/ 1218928 h 1763485"/>
                <a:gd name="connsiteX6613" fmla="*/ 2353764 w 2819943"/>
                <a:gd name="connsiteY6613" fmla="*/ 1199334 h 1763485"/>
                <a:gd name="connsiteX6614" fmla="*/ 2357030 w 2819943"/>
                <a:gd name="connsiteY6614" fmla="*/ 1195251 h 1763485"/>
                <a:gd name="connsiteX6615" fmla="*/ 2358662 w 2819943"/>
                <a:gd name="connsiteY6615" fmla="*/ 1195251 h 1763485"/>
                <a:gd name="connsiteX6616" fmla="*/ 2360295 w 2819943"/>
                <a:gd name="connsiteY6616" fmla="*/ 1196068 h 1763485"/>
                <a:gd name="connsiteX6617" fmla="*/ 2361928 w 2819943"/>
                <a:gd name="connsiteY6617" fmla="*/ 1196068 h 1763485"/>
                <a:gd name="connsiteX6618" fmla="*/ 2361928 w 2819943"/>
                <a:gd name="connsiteY6618" fmla="*/ 1194435 h 1763485"/>
                <a:gd name="connsiteX6619" fmla="*/ 2362744 w 2819943"/>
                <a:gd name="connsiteY6619" fmla="*/ 1193619 h 1763485"/>
                <a:gd name="connsiteX6620" fmla="*/ 2364377 w 2819943"/>
                <a:gd name="connsiteY6620" fmla="*/ 1193619 h 1763485"/>
                <a:gd name="connsiteX6621" fmla="*/ 2365194 w 2819943"/>
                <a:gd name="connsiteY6621" fmla="*/ 1197701 h 1763485"/>
                <a:gd name="connsiteX6622" fmla="*/ 2366010 w 2819943"/>
                <a:gd name="connsiteY6622" fmla="*/ 1199334 h 1763485"/>
                <a:gd name="connsiteX6623" fmla="*/ 2366826 w 2819943"/>
                <a:gd name="connsiteY6623" fmla="*/ 1199334 h 1763485"/>
                <a:gd name="connsiteX6624" fmla="*/ 2367643 w 2819943"/>
                <a:gd name="connsiteY6624" fmla="*/ 1198517 h 1763485"/>
                <a:gd name="connsiteX6625" fmla="*/ 2368459 w 2819943"/>
                <a:gd name="connsiteY6625" fmla="*/ 1196884 h 1763485"/>
                <a:gd name="connsiteX6626" fmla="*/ 2369276 w 2819943"/>
                <a:gd name="connsiteY6626" fmla="*/ 1196068 h 1763485"/>
                <a:gd name="connsiteX6627" fmla="*/ 2370092 w 2819943"/>
                <a:gd name="connsiteY6627" fmla="*/ 1194435 h 1763485"/>
                <a:gd name="connsiteX6628" fmla="*/ 2369276 w 2819943"/>
                <a:gd name="connsiteY6628" fmla="*/ 1192802 h 1763485"/>
                <a:gd name="connsiteX6629" fmla="*/ 2366010 w 2819943"/>
                <a:gd name="connsiteY6629" fmla="*/ 1191169 h 1763485"/>
                <a:gd name="connsiteX6630" fmla="*/ 2366010 w 2819943"/>
                <a:gd name="connsiteY6630" fmla="*/ 1187904 h 1763485"/>
                <a:gd name="connsiteX6631" fmla="*/ 2367643 w 2819943"/>
                <a:gd name="connsiteY6631" fmla="*/ 1182189 h 1763485"/>
                <a:gd name="connsiteX6632" fmla="*/ 2367643 w 2819943"/>
                <a:gd name="connsiteY6632" fmla="*/ 1178923 h 1763485"/>
                <a:gd name="connsiteX6633" fmla="*/ 2368459 w 2819943"/>
                <a:gd name="connsiteY6633" fmla="*/ 1174841 h 1763485"/>
                <a:gd name="connsiteX6634" fmla="*/ 2369276 w 2819943"/>
                <a:gd name="connsiteY6634" fmla="*/ 1173208 h 1763485"/>
                <a:gd name="connsiteX6635" fmla="*/ 2370092 w 2819943"/>
                <a:gd name="connsiteY6635" fmla="*/ 1172391 h 1763485"/>
                <a:gd name="connsiteX6636" fmla="*/ 2370908 w 2819943"/>
                <a:gd name="connsiteY6636" fmla="*/ 1170759 h 1763485"/>
                <a:gd name="connsiteX6637" fmla="*/ 2370092 w 2819943"/>
                <a:gd name="connsiteY6637" fmla="*/ 1167493 h 1763485"/>
                <a:gd name="connsiteX6638" fmla="*/ 2370908 w 2819943"/>
                <a:gd name="connsiteY6638" fmla="*/ 1165860 h 1763485"/>
                <a:gd name="connsiteX6639" fmla="*/ 2371725 w 2819943"/>
                <a:gd name="connsiteY6639" fmla="*/ 1164227 h 1763485"/>
                <a:gd name="connsiteX6640" fmla="*/ 2387237 w 2819943"/>
                <a:gd name="connsiteY6640" fmla="*/ 1159329 h 1763485"/>
                <a:gd name="connsiteX6641" fmla="*/ 2389687 w 2819943"/>
                <a:gd name="connsiteY6641" fmla="*/ 1159329 h 1763485"/>
                <a:gd name="connsiteX6642" fmla="*/ 2392136 w 2819943"/>
                <a:gd name="connsiteY6642" fmla="*/ 1160145 h 1763485"/>
                <a:gd name="connsiteX6643" fmla="*/ 2396218 w 2819943"/>
                <a:gd name="connsiteY6643" fmla="*/ 1164227 h 1763485"/>
                <a:gd name="connsiteX6644" fmla="*/ 2400300 w 2819943"/>
                <a:gd name="connsiteY6644" fmla="*/ 1165860 h 1763485"/>
                <a:gd name="connsiteX6645" fmla="*/ 2406015 w 2819943"/>
                <a:gd name="connsiteY6645" fmla="*/ 1166676 h 1763485"/>
                <a:gd name="connsiteX6646" fmla="*/ 2406015 w 2819943"/>
                <a:gd name="connsiteY6646" fmla="*/ 1168309 h 1763485"/>
                <a:gd name="connsiteX6647" fmla="*/ 2403566 w 2819943"/>
                <a:gd name="connsiteY6647" fmla="*/ 1167493 h 1763485"/>
                <a:gd name="connsiteX6648" fmla="*/ 2402749 w 2819943"/>
                <a:gd name="connsiteY6648" fmla="*/ 1168309 h 1763485"/>
                <a:gd name="connsiteX6649" fmla="*/ 2402749 w 2819943"/>
                <a:gd name="connsiteY6649" fmla="*/ 1169942 h 1763485"/>
                <a:gd name="connsiteX6650" fmla="*/ 2402749 w 2819943"/>
                <a:gd name="connsiteY6650" fmla="*/ 1170759 h 1763485"/>
                <a:gd name="connsiteX6651" fmla="*/ 2401116 w 2819943"/>
                <a:gd name="connsiteY6651" fmla="*/ 1169126 h 1763485"/>
                <a:gd name="connsiteX6652" fmla="*/ 2397034 w 2819943"/>
                <a:gd name="connsiteY6652" fmla="*/ 1168309 h 1763485"/>
                <a:gd name="connsiteX6653" fmla="*/ 2393769 w 2819943"/>
                <a:gd name="connsiteY6653" fmla="*/ 1166676 h 1763485"/>
                <a:gd name="connsiteX6654" fmla="*/ 2392952 w 2819943"/>
                <a:gd name="connsiteY6654" fmla="*/ 1166676 h 1763485"/>
                <a:gd name="connsiteX6655" fmla="*/ 2388054 w 2819943"/>
                <a:gd name="connsiteY6655" fmla="*/ 1170759 h 1763485"/>
                <a:gd name="connsiteX6656" fmla="*/ 2386421 w 2819943"/>
                <a:gd name="connsiteY6656" fmla="*/ 1172391 h 1763485"/>
                <a:gd name="connsiteX6657" fmla="*/ 2383972 w 2819943"/>
                <a:gd name="connsiteY6657" fmla="*/ 1181372 h 1763485"/>
                <a:gd name="connsiteX6658" fmla="*/ 2383972 w 2819943"/>
                <a:gd name="connsiteY6658" fmla="*/ 1187087 h 1763485"/>
                <a:gd name="connsiteX6659" fmla="*/ 2383155 w 2819943"/>
                <a:gd name="connsiteY6659" fmla="*/ 1192802 h 1763485"/>
                <a:gd name="connsiteX6660" fmla="*/ 2380706 w 2819943"/>
                <a:gd name="connsiteY6660" fmla="*/ 1195251 h 1763485"/>
                <a:gd name="connsiteX6661" fmla="*/ 2379889 w 2819943"/>
                <a:gd name="connsiteY6661" fmla="*/ 1197701 h 1763485"/>
                <a:gd name="connsiteX6662" fmla="*/ 2379073 w 2819943"/>
                <a:gd name="connsiteY6662" fmla="*/ 1200966 h 1763485"/>
                <a:gd name="connsiteX6663" fmla="*/ 2381522 w 2819943"/>
                <a:gd name="connsiteY6663" fmla="*/ 1202599 h 1763485"/>
                <a:gd name="connsiteX6664" fmla="*/ 2381522 w 2819943"/>
                <a:gd name="connsiteY6664" fmla="*/ 1203416 h 1763485"/>
                <a:gd name="connsiteX6665" fmla="*/ 2381522 w 2819943"/>
                <a:gd name="connsiteY6665" fmla="*/ 1205049 h 1763485"/>
                <a:gd name="connsiteX6666" fmla="*/ 2379889 w 2819943"/>
                <a:gd name="connsiteY6666" fmla="*/ 1208314 h 1763485"/>
                <a:gd name="connsiteX6667" fmla="*/ 2374991 w 2819943"/>
                <a:gd name="connsiteY6667" fmla="*/ 1212396 h 1763485"/>
                <a:gd name="connsiteX6668" fmla="*/ 2374174 w 2819943"/>
                <a:gd name="connsiteY6668" fmla="*/ 1213213 h 1763485"/>
                <a:gd name="connsiteX6669" fmla="*/ 2373358 w 2819943"/>
                <a:gd name="connsiteY6669" fmla="*/ 1214846 h 1763485"/>
                <a:gd name="connsiteX6670" fmla="*/ 2375807 w 2819943"/>
                <a:gd name="connsiteY6670" fmla="*/ 1218928 h 1763485"/>
                <a:gd name="connsiteX6671" fmla="*/ 2373358 w 2819943"/>
                <a:gd name="connsiteY6671" fmla="*/ 1220561 h 1763485"/>
                <a:gd name="connsiteX6672" fmla="*/ 2371725 w 2819943"/>
                <a:gd name="connsiteY6672" fmla="*/ 1221377 h 1763485"/>
                <a:gd name="connsiteX6673" fmla="*/ 2370092 w 2819943"/>
                <a:gd name="connsiteY6673" fmla="*/ 1223010 h 1763485"/>
                <a:gd name="connsiteX6674" fmla="*/ 2363561 w 2819943"/>
                <a:gd name="connsiteY6674" fmla="*/ 1223826 h 1763485"/>
                <a:gd name="connsiteX6675" fmla="*/ 2359479 w 2819943"/>
                <a:gd name="connsiteY6675" fmla="*/ 1227909 h 1763485"/>
                <a:gd name="connsiteX6676" fmla="*/ 2352131 w 2819943"/>
                <a:gd name="connsiteY6676" fmla="*/ 1231991 h 1763485"/>
                <a:gd name="connsiteX6677" fmla="*/ 2348865 w 2819943"/>
                <a:gd name="connsiteY6677" fmla="*/ 1234440 h 1763485"/>
                <a:gd name="connsiteX6678" fmla="*/ 2348048 w 2819943"/>
                <a:gd name="connsiteY6678" fmla="*/ 1236073 h 1763485"/>
                <a:gd name="connsiteX6679" fmla="*/ 2345599 w 2819943"/>
                <a:gd name="connsiteY6679" fmla="*/ 1242604 h 1763485"/>
                <a:gd name="connsiteX6680" fmla="*/ 2343966 w 2819943"/>
                <a:gd name="connsiteY6680" fmla="*/ 1245054 h 1763485"/>
                <a:gd name="connsiteX6681" fmla="*/ 2339068 w 2819943"/>
                <a:gd name="connsiteY6681" fmla="*/ 1249136 h 1763485"/>
                <a:gd name="connsiteX6682" fmla="*/ 2334986 w 2819943"/>
                <a:gd name="connsiteY6682" fmla="*/ 1254851 h 1763485"/>
                <a:gd name="connsiteX6683" fmla="*/ 2329271 w 2819943"/>
                <a:gd name="connsiteY6683" fmla="*/ 1262199 h 1763485"/>
                <a:gd name="connsiteX6684" fmla="*/ 2326822 w 2819943"/>
                <a:gd name="connsiteY6684" fmla="*/ 1263015 h 1763485"/>
                <a:gd name="connsiteX6685" fmla="*/ 2324372 w 2819943"/>
                <a:gd name="connsiteY6685" fmla="*/ 1264648 h 1763485"/>
                <a:gd name="connsiteX6686" fmla="*/ 2321106 w 2819943"/>
                <a:gd name="connsiteY6686" fmla="*/ 1269546 h 1763485"/>
                <a:gd name="connsiteX6687" fmla="*/ 2312942 w 2819943"/>
                <a:gd name="connsiteY6687" fmla="*/ 1278527 h 1763485"/>
                <a:gd name="connsiteX6688" fmla="*/ 2308860 w 2819943"/>
                <a:gd name="connsiteY6688" fmla="*/ 1289141 h 1763485"/>
                <a:gd name="connsiteX6689" fmla="*/ 2306411 w 2819943"/>
                <a:gd name="connsiteY6689" fmla="*/ 1292406 h 1763485"/>
                <a:gd name="connsiteX6690" fmla="*/ 2303962 w 2819943"/>
                <a:gd name="connsiteY6690" fmla="*/ 1294856 h 1763485"/>
                <a:gd name="connsiteX6691" fmla="*/ 2302329 w 2819943"/>
                <a:gd name="connsiteY6691" fmla="*/ 1298121 h 1763485"/>
                <a:gd name="connsiteX6692" fmla="*/ 2299063 w 2819943"/>
                <a:gd name="connsiteY6692" fmla="*/ 1301387 h 1763485"/>
                <a:gd name="connsiteX6693" fmla="*/ 2293348 w 2819943"/>
                <a:gd name="connsiteY6693" fmla="*/ 1305469 h 1763485"/>
                <a:gd name="connsiteX6694" fmla="*/ 2289266 w 2819943"/>
                <a:gd name="connsiteY6694" fmla="*/ 1309551 h 1763485"/>
                <a:gd name="connsiteX6695" fmla="*/ 2286816 w 2819943"/>
                <a:gd name="connsiteY6695" fmla="*/ 1312001 h 1763485"/>
                <a:gd name="connsiteX6696" fmla="*/ 2286000 w 2819943"/>
                <a:gd name="connsiteY6696" fmla="*/ 1314450 h 1763485"/>
                <a:gd name="connsiteX6697" fmla="*/ 2285183 w 2819943"/>
                <a:gd name="connsiteY6697" fmla="*/ 1313634 h 1763485"/>
                <a:gd name="connsiteX6698" fmla="*/ 2281101 w 2819943"/>
                <a:gd name="connsiteY6698" fmla="*/ 1315266 h 1763485"/>
                <a:gd name="connsiteX6699" fmla="*/ 2276203 w 2819943"/>
                <a:gd name="connsiteY6699" fmla="*/ 1314450 h 1763485"/>
                <a:gd name="connsiteX6700" fmla="*/ 2272937 w 2819943"/>
                <a:gd name="connsiteY6700" fmla="*/ 1320981 h 1763485"/>
                <a:gd name="connsiteX6701" fmla="*/ 2268855 w 2819943"/>
                <a:gd name="connsiteY6701" fmla="*/ 1321798 h 1763485"/>
                <a:gd name="connsiteX6702" fmla="*/ 2264773 w 2819943"/>
                <a:gd name="connsiteY6702" fmla="*/ 1320165 h 1763485"/>
                <a:gd name="connsiteX6703" fmla="*/ 2263140 w 2819943"/>
                <a:gd name="connsiteY6703" fmla="*/ 1320981 h 1763485"/>
                <a:gd name="connsiteX6704" fmla="*/ 2262323 w 2819943"/>
                <a:gd name="connsiteY6704" fmla="*/ 1321798 h 1763485"/>
                <a:gd name="connsiteX6705" fmla="*/ 2261507 w 2819943"/>
                <a:gd name="connsiteY6705" fmla="*/ 1322614 h 1763485"/>
                <a:gd name="connsiteX6706" fmla="*/ 2263140 w 2819943"/>
                <a:gd name="connsiteY6706" fmla="*/ 1325064 h 1763485"/>
                <a:gd name="connsiteX6707" fmla="*/ 2263956 w 2819943"/>
                <a:gd name="connsiteY6707" fmla="*/ 1326696 h 1763485"/>
                <a:gd name="connsiteX6708" fmla="*/ 2263956 w 2819943"/>
                <a:gd name="connsiteY6708" fmla="*/ 1328329 h 1763485"/>
                <a:gd name="connsiteX6709" fmla="*/ 2263956 w 2819943"/>
                <a:gd name="connsiteY6709" fmla="*/ 1331595 h 1763485"/>
                <a:gd name="connsiteX6710" fmla="*/ 2261507 w 2819943"/>
                <a:gd name="connsiteY6710" fmla="*/ 1337310 h 1763485"/>
                <a:gd name="connsiteX6711" fmla="*/ 2259874 w 2819943"/>
                <a:gd name="connsiteY6711" fmla="*/ 1341392 h 1763485"/>
                <a:gd name="connsiteX6712" fmla="*/ 2256608 w 2819943"/>
                <a:gd name="connsiteY6712" fmla="*/ 1345474 h 1763485"/>
                <a:gd name="connsiteX6713" fmla="*/ 2249261 w 2819943"/>
                <a:gd name="connsiteY6713" fmla="*/ 1352822 h 1763485"/>
                <a:gd name="connsiteX6714" fmla="*/ 2248444 w 2819943"/>
                <a:gd name="connsiteY6714" fmla="*/ 1353639 h 1763485"/>
                <a:gd name="connsiteX6715" fmla="*/ 2247628 w 2819943"/>
                <a:gd name="connsiteY6715" fmla="*/ 1355271 h 1763485"/>
                <a:gd name="connsiteX6716" fmla="*/ 2243546 w 2819943"/>
                <a:gd name="connsiteY6716" fmla="*/ 1374049 h 1763485"/>
                <a:gd name="connsiteX6717" fmla="*/ 2242730 w 2819943"/>
                <a:gd name="connsiteY6717" fmla="*/ 1382214 h 1763485"/>
                <a:gd name="connsiteX6718" fmla="*/ 2241097 w 2819943"/>
                <a:gd name="connsiteY6718" fmla="*/ 1395276 h 1763485"/>
                <a:gd name="connsiteX6719" fmla="*/ 2241097 w 2819943"/>
                <a:gd name="connsiteY6719" fmla="*/ 1399359 h 1763485"/>
                <a:gd name="connsiteX6720" fmla="*/ 2241913 w 2819943"/>
                <a:gd name="connsiteY6720" fmla="*/ 1409156 h 1763485"/>
                <a:gd name="connsiteX6721" fmla="*/ 2243546 w 2819943"/>
                <a:gd name="connsiteY6721" fmla="*/ 1418953 h 1763485"/>
                <a:gd name="connsiteX6722" fmla="*/ 2246812 w 2819943"/>
                <a:gd name="connsiteY6722" fmla="*/ 1436098 h 1763485"/>
                <a:gd name="connsiteX6723" fmla="*/ 2247628 w 2819943"/>
                <a:gd name="connsiteY6723" fmla="*/ 1440996 h 1763485"/>
                <a:gd name="connsiteX6724" fmla="*/ 2250077 w 2819943"/>
                <a:gd name="connsiteY6724" fmla="*/ 1461407 h 1763485"/>
                <a:gd name="connsiteX6725" fmla="*/ 2250077 w 2819943"/>
                <a:gd name="connsiteY6725" fmla="*/ 1465489 h 1763485"/>
                <a:gd name="connsiteX6726" fmla="*/ 2250894 w 2819943"/>
                <a:gd name="connsiteY6726" fmla="*/ 1468755 h 1763485"/>
                <a:gd name="connsiteX6727" fmla="*/ 2252526 w 2819943"/>
                <a:gd name="connsiteY6727" fmla="*/ 1472021 h 1763485"/>
                <a:gd name="connsiteX6728" fmla="*/ 2254976 w 2819943"/>
                <a:gd name="connsiteY6728" fmla="*/ 1475286 h 1763485"/>
                <a:gd name="connsiteX6729" fmla="*/ 2254976 w 2819943"/>
                <a:gd name="connsiteY6729" fmla="*/ 1479369 h 1763485"/>
                <a:gd name="connsiteX6730" fmla="*/ 2256608 w 2819943"/>
                <a:gd name="connsiteY6730" fmla="*/ 1491615 h 1763485"/>
                <a:gd name="connsiteX6731" fmla="*/ 2256608 w 2819943"/>
                <a:gd name="connsiteY6731" fmla="*/ 1503045 h 1763485"/>
                <a:gd name="connsiteX6732" fmla="*/ 2256608 w 2819943"/>
                <a:gd name="connsiteY6732" fmla="*/ 1505494 h 1763485"/>
                <a:gd name="connsiteX6733" fmla="*/ 2256608 w 2819943"/>
                <a:gd name="connsiteY6733" fmla="*/ 1507127 h 1763485"/>
                <a:gd name="connsiteX6734" fmla="*/ 2259058 w 2819943"/>
                <a:gd name="connsiteY6734" fmla="*/ 1509576 h 1763485"/>
                <a:gd name="connsiteX6735" fmla="*/ 2259874 w 2819943"/>
                <a:gd name="connsiteY6735" fmla="*/ 1512026 h 1763485"/>
                <a:gd name="connsiteX6736" fmla="*/ 2259874 w 2819943"/>
                <a:gd name="connsiteY6736" fmla="*/ 1513659 h 1763485"/>
                <a:gd name="connsiteX6737" fmla="*/ 2259874 w 2819943"/>
                <a:gd name="connsiteY6737" fmla="*/ 1515291 h 1763485"/>
                <a:gd name="connsiteX6738" fmla="*/ 2261507 w 2819943"/>
                <a:gd name="connsiteY6738" fmla="*/ 1514475 h 1763485"/>
                <a:gd name="connsiteX6739" fmla="*/ 2267222 w 2819943"/>
                <a:gd name="connsiteY6739" fmla="*/ 1508760 h 1763485"/>
                <a:gd name="connsiteX6740" fmla="*/ 2272121 w 2819943"/>
                <a:gd name="connsiteY6740" fmla="*/ 1503861 h 1763485"/>
                <a:gd name="connsiteX6741" fmla="*/ 2272937 w 2819943"/>
                <a:gd name="connsiteY6741" fmla="*/ 1502229 h 1763485"/>
                <a:gd name="connsiteX6742" fmla="*/ 2274570 w 2819943"/>
                <a:gd name="connsiteY6742" fmla="*/ 1500596 h 1763485"/>
                <a:gd name="connsiteX6743" fmla="*/ 2277836 w 2819943"/>
                <a:gd name="connsiteY6743" fmla="*/ 1498963 h 1763485"/>
                <a:gd name="connsiteX6744" fmla="*/ 2282734 w 2819943"/>
                <a:gd name="connsiteY6744" fmla="*/ 1493248 h 1763485"/>
                <a:gd name="connsiteX6745" fmla="*/ 2286816 w 2819943"/>
                <a:gd name="connsiteY6745" fmla="*/ 1485900 h 1763485"/>
                <a:gd name="connsiteX6746" fmla="*/ 2289266 w 2819943"/>
                <a:gd name="connsiteY6746" fmla="*/ 1480185 h 1763485"/>
                <a:gd name="connsiteX6747" fmla="*/ 2290082 w 2819943"/>
                <a:gd name="connsiteY6747" fmla="*/ 1477736 h 1763485"/>
                <a:gd name="connsiteX6748" fmla="*/ 2290082 w 2819943"/>
                <a:gd name="connsiteY6748" fmla="*/ 1475286 h 1763485"/>
                <a:gd name="connsiteX6749" fmla="*/ 2290082 w 2819943"/>
                <a:gd name="connsiteY6749" fmla="*/ 1470388 h 1763485"/>
                <a:gd name="connsiteX6750" fmla="*/ 2290898 w 2819943"/>
                <a:gd name="connsiteY6750" fmla="*/ 1468755 h 1763485"/>
                <a:gd name="connsiteX6751" fmla="*/ 2292531 w 2819943"/>
                <a:gd name="connsiteY6751" fmla="*/ 1463856 h 1763485"/>
                <a:gd name="connsiteX6752" fmla="*/ 2291715 w 2819943"/>
                <a:gd name="connsiteY6752" fmla="*/ 1462224 h 1763485"/>
                <a:gd name="connsiteX6753" fmla="*/ 2289266 w 2819943"/>
                <a:gd name="connsiteY6753" fmla="*/ 1461407 h 1763485"/>
                <a:gd name="connsiteX6754" fmla="*/ 2290082 w 2819943"/>
                <a:gd name="connsiteY6754" fmla="*/ 1458958 h 1763485"/>
                <a:gd name="connsiteX6755" fmla="*/ 2291715 w 2819943"/>
                <a:gd name="connsiteY6755" fmla="*/ 1458141 h 1763485"/>
                <a:gd name="connsiteX6756" fmla="*/ 2293348 w 2819943"/>
                <a:gd name="connsiteY6756" fmla="*/ 1458958 h 1763485"/>
                <a:gd name="connsiteX6757" fmla="*/ 2294164 w 2819943"/>
                <a:gd name="connsiteY6757" fmla="*/ 1461407 h 1763485"/>
                <a:gd name="connsiteX6758" fmla="*/ 2294981 w 2819943"/>
                <a:gd name="connsiteY6758" fmla="*/ 1462224 h 1763485"/>
                <a:gd name="connsiteX6759" fmla="*/ 2298247 w 2819943"/>
                <a:gd name="connsiteY6759" fmla="*/ 1458141 h 1763485"/>
                <a:gd name="connsiteX6760" fmla="*/ 2301512 w 2819943"/>
                <a:gd name="connsiteY6760" fmla="*/ 1456509 h 1763485"/>
                <a:gd name="connsiteX6761" fmla="*/ 2308860 w 2819943"/>
                <a:gd name="connsiteY6761" fmla="*/ 1453243 h 1763485"/>
                <a:gd name="connsiteX6762" fmla="*/ 2312126 w 2819943"/>
                <a:gd name="connsiteY6762" fmla="*/ 1453243 h 1763485"/>
                <a:gd name="connsiteX6763" fmla="*/ 2315391 w 2819943"/>
                <a:gd name="connsiteY6763" fmla="*/ 1456509 h 1763485"/>
                <a:gd name="connsiteX6764" fmla="*/ 2317024 w 2819943"/>
                <a:gd name="connsiteY6764" fmla="*/ 1456509 h 1763485"/>
                <a:gd name="connsiteX6765" fmla="*/ 2317024 w 2819943"/>
                <a:gd name="connsiteY6765" fmla="*/ 1452426 h 1763485"/>
                <a:gd name="connsiteX6766" fmla="*/ 2315391 w 2819943"/>
                <a:gd name="connsiteY6766" fmla="*/ 1449161 h 1763485"/>
                <a:gd name="connsiteX6767" fmla="*/ 2315391 w 2819943"/>
                <a:gd name="connsiteY6767" fmla="*/ 1447528 h 1763485"/>
                <a:gd name="connsiteX6768" fmla="*/ 2316208 w 2819943"/>
                <a:gd name="connsiteY6768" fmla="*/ 1444262 h 1763485"/>
                <a:gd name="connsiteX6769" fmla="*/ 2315391 w 2819943"/>
                <a:gd name="connsiteY6769" fmla="*/ 1442629 h 1763485"/>
                <a:gd name="connsiteX6770" fmla="*/ 2314575 w 2819943"/>
                <a:gd name="connsiteY6770" fmla="*/ 1440996 h 1763485"/>
                <a:gd name="connsiteX6771" fmla="*/ 2313758 w 2819943"/>
                <a:gd name="connsiteY6771" fmla="*/ 1437731 h 1763485"/>
                <a:gd name="connsiteX6772" fmla="*/ 2315391 w 2819943"/>
                <a:gd name="connsiteY6772" fmla="*/ 1431199 h 1763485"/>
                <a:gd name="connsiteX6773" fmla="*/ 2317024 w 2819943"/>
                <a:gd name="connsiteY6773" fmla="*/ 1427934 h 1763485"/>
                <a:gd name="connsiteX6774" fmla="*/ 2317841 w 2819943"/>
                <a:gd name="connsiteY6774" fmla="*/ 1426301 h 1763485"/>
                <a:gd name="connsiteX6775" fmla="*/ 2321106 w 2819943"/>
                <a:gd name="connsiteY6775" fmla="*/ 1423851 h 1763485"/>
                <a:gd name="connsiteX6776" fmla="*/ 2325189 w 2819943"/>
                <a:gd name="connsiteY6776" fmla="*/ 1419769 h 1763485"/>
                <a:gd name="connsiteX6777" fmla="*/ 2329271 w 2819943"/>
                <a:gd name="connsiteY6777" fmla="*/ 1416504 h 1763485"/>
                <a:gd name="connsiteX6778" fmla="*/ 2331720 w 2819943"/>
                <a:gd name="connsiteY6778" fmla="*/ 1415687 h 1763485"/>
                <a:gd name="connsiteX6779" fmla="*/ 2334986 w 2819943"/>
                <a:gd name="connsiteY6779" fmla="*/ 1414871 h 1763485"/>
                <a:gd name="connsiteX6780" fmla="*/ 2337435 w 2819943"/>
                <a:gd name="connsiteY6780" fmla="*/ 1417320 h 1763485"/>
                <a:gd name="connsiteX6781" fmla="*/ 2343150 w 2819943"/>
                <a:gd name="connsiteY6781" fmla="*/ 1417320 h 1763485"/>
                <a:gd name="connsiteX6782" fmla="*/ 2344783 w 2819943"/>
                <a:gd name="connsiteY6782" fmla="*/ 1416504 h 1763485"/>
                <a:gd name="connsiteX6783" fmla="*/ 2348865 w 2819943"/>
                <a:gd name="connsiteY6783" fmla="*/ 1412421 h 1763485"/>
                <a:gd name="connsiteX6784" fmla="*/ 2351314 w 2819943"/>
                <a:gd name="connsiteY6784" fmla="*/ 1410789 h 1763485"/>
                <a:gd name="connsiteX6785" fmla="*/ 2350498 w 2819943"/>
                <a:gd name="connsiteY6785" fmla="*/ 1406706 h 1763485"/>
                <a:gd name="connsiteX6786" fmla="*/ 2348865 w 2819943"/>
                <a:gd name="connsiteY6786" fmla="*/ 1403441 h 1763485"/>
                <a:gd name="connsiteX6787" fmla="*/ 2346416 w 2819943"/>
                <a:gd name="connsiteY6787" fmla="*/ 1399359 h 1763485"/>
                <a:gd name="connsiteX6788" fmla="*/ 2345599 w 2819943"/>
                <a:gd name="connsiteY6788" fmla="*/ 1397726 h 1763485"/>
                <a:gd name="connsiteX6789" fmla="*/ 2344783 w 2819943"/>
                <a:gd name="connsiteY6789" fmla="*/ 1393644 h 1763485"/>
                <a:gd name="connsiteX6790" fmla="*/ 2344783 w 2819943"/>
                <a:gd name="connsiteY6790" fmla="*/ 1389561 h 1763485"/>
                <a:gd name="connsiteX6791" fmla="*/ 2345599 w 2819943"/>
                <a:gd name="connsiteY6791" fmla="*/ 1384663 h 1763485"/>
                <a:gd name="connsiteX6792" fmla="*/ 2348048 w 2819943"/>
                <a:gd name="connsiteY6792" fmla="*/ 1378948 h 1763485"/>
                <a:gd name="connsiteX6793" fmla="*/ 2350498 w 2819943"/>
                <a:gd name="connsiteY6793" fmla="*/ 1371600 h 1763485"/>
                <a:gd name="connsiteX6794" fmla="*/ 2351314 w 2819943"/>
                <a:gd name="connsiteY6794" fmla="*/ 1370784 h 1763485"/>
                <a:gd name="connsiteX6795" fmla="*/ 2354580 w 2819943"/>
                <a:gd name="connsiteY6795" fmla="*/ 1369151 h 1763485"/>
                <a:gd name="connsiteX6796" fmla="*/ 2357030 w 2819943"/>
                <a:gd name="connsiteY6796" fmla="*/ 1367518 h 1763485"/>
                <a:gd name="connsiteX6797" fmla="*/ 2357846 w 2819943"/>
                <a:gd name="connsiteY6797" fmla="*/ 1366701 h 1763485"/>
                <a:gd name="connsiteX6798" fmla="*/ 2357030 w 2819943"/>
                <a:gd name="connsiteY6798" fmla="*/ 1362619 h 1763485"/>
                <a:gd name="connsiteX6799" fmla="*/ 2358662 w 2819943"/>
                <a:gd name="connsiteY6799" fmla="*/ 1360986 h 1763485"/>
                <a:gd name="connsiteX6800" fmla="*/ 2360295 w 2819943"/>
                <a:gd name="connsiteY6800" fmla="*/ 1360170 h 1763485"/>
                <a:gd name="connsiteX6801" fmla="*/ 2363561 w 2819943"/>
                <a:gd name="connsiteY6801" fmla="*/ 1360170 h 1763485"/>
                <a:gd name="connsiteX6802" fmla="*/ 2364377 w 2819943"/>
                <a:gd name="connsiteY6802" fmla="*/ 1359354 h 1763485"/>
                <a:gd name="connsiteX6803" fmla="*/ 2366010 w 2819943"/>
                <a:gd name="connsiteY6803" fmla="*/ 1358537 h 1763485"/>
                <a:gd name="connsiteX6804" fmla="*/ 2365194 w 2819943"/>
                <a:gd name="connsiteY6804" fmla="*/ 1360986 h 1763485"/>
                <a:gd name="connsiteX6805" fmla="*/ 2363561 w 2819943"/>
                <a:gd name="connsiteY6805" fmla="*/ 1362619 h 1763485"/>
                <a:gd name="connsiteX6806" fmla="*/ 2360295 w 2819943"/>
                <a:gd name="connsiteY6806" fmla="*/ 1365069 h 1763485"/>
                <a:gd name="connsiteX6807" fmla="*/ 2358662 w 2819943"/>
                <a:gd name="connsiteY6807" fmla="*/ 1368334 h 1763485"/>
                <a:gd name="connsiteX6808" fmla="*/ 2361928 w 2819943"/>
                <a:gd name="connsiteY6808" fmla="*/ 1373233 h 1763485"/>
                <a:gd name="connsiteX6809" fmla="*/ 2364377 w 2819943"/>
                <a:gd name="connsiteY6809" fmla="*/ 1374049 h 1763485"/>
                <a:gd name="connsiteX6810" fmla="*/ 2366010 w 2819943"/>
                <a:gd name="connsiteY6810" fmla="*/ 1374049 h 1763485"/>
                <a:gd name="connsiteX6811" fmla="*/ 2368459 w 2819943"/>
                <a:gd name="connsiteY6811" fmla="*/ 1371600 h 1763485"/>
                <a:gd name="connsiteX6812" fmla="*/ 2369276 w 2819943"/>
                <a:gd name="connsiteY6812" fmla="*/ 1370784 h 1763485"/>
                <a:gd name="connsiteX6813" fmla="*/ 2370908 w 2819943"/>
                <a:gd name="connsiteY6813" fmla="*/ 1369151 h 1763485"/>
                <a:gd name="connsiteX6814" fmla="*/ 2370092 w 2819943"/>
                <a:gd name="connsiteY6814" fmla="*/ 1362619 h 1763485"/>
                <a:gd name="connsiteX6815" fmla="*/ 2369276 w 2819943"/>
                <a:gd name="connsiteY6815" fmla="*/ 1359354 h 1763485"/>
                <a:gd name="connsiteX6816" fmla="*/ 2369276 w 2819943"/>
                <a:gd name="connsiteY6816" fmla="*/ 1355271 h 1763485"/>
                <a:gd name="connsiteX6817" fmla="*/ 2367643 w 2819943"/>
                <a:gd name="connsiteY6817" fmla="*/ 1354455 h 1763485"/>
                <a:gd name="connsiteX6818" fmla="*/ 2366010 w 2819943"/>
                <a:gd name="connsiteY6818" fmla="*/ 1353639 h 1763485"/>
                <a:gd name="connsiteX6819" fmla="*/ 2363561 w 2819943"/>
                <a:gd name="connsiteY6819" fmla="*/ 1354455 h 1763485"/>
                <a:gd name="connsiteX6820" fmla="*/ 2362744 w 2819943"/>
                <a:gd name="connsiteY6820" fmla="*/ 1353639 h 1763485"/>
                <a:gd name="connsiteX6821" fmla="*/ 2361928 w 2819943"/>
                <a:gd name="connsiteY6821" fmla="*/ 1352006 h 1763485"/>
                <a:gd name="connsiteX6822" fmla="*/ 2361928 w 2819943"/>
                <a:gd name="connsiteY6822" fmla="*/ 1350373 h 1763485"/>
                <a:gd name="connsiteX6823" fmla="*/ 2361928 w 2819943"/>
                <a:gd name="connsiteY6823" fmla="*/ 1346291 h 1763485"/>
                <a:gd name="connsiteX6824" fmla="*/ 2361928 w 2819943"/>
                <a:gd name="connsiteY6824" fmla="*/ 1343841 h 1763485"/>
                <a:gd name="connsiteX6825" fmla="*/ 2361112 w 2819943"/>
                <a:gd name="connsiteY6825" fmla="*/ 1339759 h 1763485"/>
                <a:gd name="connsiteX6826" fmla="*/ 2361112 w 2819943"/>
                <a:gd name="connsiteY6826" fmla="*/ 1338126 h 1763485"/>
                <a:gd name="connsiteX6827" fmla="*/ 2361112 w 2819943"/>
                <a:gd name="connsiteY6827" fmla="*/ 1335677 h 1763485"/>
                <a:gd name="connsiteX6828" fmla="*/ 2364377 w 2819943"/>
                <a:gd name="connsiteY6828" fmla="*/ 1331595 h 1763485"/>
                <a:gd name="connsiteX6829" fmla="*/ 2366826 w 2819943"/>
                <a:gd name="connsiteY6829" fmla="*/ 1329146 h 1763485"/>
                <a:gd name="connsiteX6830" fmla="*/ 2368459 w 2819943"/>
                <a:gd name="connsiteY6830" fmla="*/ 1326696 h 1763485"/>
                <a:gd name="connsiteX6831" fmla="*/ 2369276 w 2819943"/>
                <a:gd name="connsiteY6831" fmla="*/ 1325064 h 1763485"/>
                <a:gd name="connsiteX6832" fmla="*/ 2369276 w 2819943"/>
                <a:gd name="connsiteY6832" fmla="*/ 1321798 h 1763485"/>
                <a:gd name="connsiteX6833" fmla="*/ 2367643 w 2819943"/>
                <a:gd name="connsiteY6833" fmla="*/ 1320165 h 1763485"/>
                <a:gd name="connsiteX6834" fmla="*/ 2360295 w 2819943"/>
                <a:gd name="connsiteY6834" fmla="*/ 1316899 h 1763485"/>
                <a:gd name="connsiteX6835" fmla="*/ 2359479 w 2819943"/>
                <a:gd name="connsiteY6835" fmla="*/ 1316899 h 1763485"/>
                <a:gd name="connsiteX6836" fmla="*/ 2357030 w 2819943"/>
                <a:gd name="connsiteY6836" fmla="*/ 1318532 h 1763485"/>
                <a:gd name="connsiteX6837" fmla="*/ 2356213 w 2819943"/>
                <a:gd name="connsiteY6837" fmla="*/ 1322614 h 1763485"/>
                <a:gd name="connsiteX6838" fmla="*/ 2354580 w 2819943"/>
                <a:gd name="connsiteY6838" fmla="*/ 1324247 h 1763485"/>
                <a:gd name="connsiteX6839" fmla="*/ 2354580 w 2819943"/>
                <a:gd name="connsiteY6839" fmla="*/ 1323431 h 1763485"/>
                <a:gd name="connsiteX6840" fmla="*/ 2354580 w 2819943"/>
                <a:gd name="connsiteY6840" fmla="*/ 1322614 h 1763485"/>
                <a:gd name="connsiteX6841" fmla="*/ 2351314 w 2819943"/>
                <a:gd name="connsiteY6841" fmla="*/ 1320981 h 1763485"/>
                <a:gd name="connsiteX6842" fmla="*/ 2349681 w 2819943"/>
                <a:gd name="connsiteY6842" fmla="*/ 1319349 h 1763485"/>
                <a:gd name="connsiteX6843" fmla="*/ 2348865 w 2819943"/>
                <a:gd name="connsiteY6843" fmla="*/ 1317716 h 1763485"/>
                <a:gd name="connsiteX6844" fmla="*/ 2348048 w 2819943"/>
                <a:gd name="connsiteY6844" fmla="*/ 1316083 h 1763485"/>
                <a:gd name="connsiteX6845" fmla="*/ 2347232 w 2819943"/>
                <a:gd name="connsiteY6845" fmla="*/ 1312817 h 1763485"/>
                <a:gd name="connsiteX6846" fmla="*/ 2348865 w 2819943"/>
                <a:gd name="connsiteY6846" fmla="*/ 1306286 h 1763485"/>
                <a:gd name="connsiteX6847" fmla="*/ 2350498 w 2819943"/>
                <a:gd name="connsiteY6847" fmla="*/ 1300571 h 1763485"/>
                <a:gd name="connsiteX6848" fmla="*/ 2355397 w 2819943"/>
                <a:gd name="connsiteY6848" fmla="*/ 1292406 h 1763485"/>
                <a:gd name="connsiteX6849" fmla="*/ 2358662 w 2819943"/>
                <a:gd name="connsiteY6849" fmla="*/ 1289141 h 1763485"/>
                <a:gd name="connsiteX6850" fmla="*/ 2361928 w 2819943"/>
                <a:gd name="connsiteY6850" fmla="*/ 1285059 h 1763485"/>
                <a:gd name="connsiteX6851" fmla="*/ 2363561 w 2819943"/>
                <a:gd name="connsiteY6851" fmla="*/ 1284242 h 1763485"/>
                <a:gd name="connsiteX6852" fmla="*/ 2364377 w 2819943"/>
                <a:gd name="connsiteY6852" fmla="*/ 1283426 h 1763485"/>
                <a:gd name="connsiteX6853" fmla="*/ 2365194 w 2819943"/>
                <a:gd name="connsiteY6853" fmla="*/ 1282609 h 1763485"/>
                <a:gd name="connsiteX6854" fmla="*/ 2364377 w 2819943"/>
                <a:gd name="connsiteY6854" fmla="*/ 1279344 h 1763485"/>
                <a:gd name="connsiteX6855" fmla="*/ 2365194 w 2819943"/>
                <a:gd name="connsiteY6855" fmla="*/ 1278527 h 1763485"/>
                <a:gd name="connsiteX6856" fmla="*/ 2366010 w 2819943"/>
                <a:gd name="connsiteY6856" fmla="*/ 1278527 h 1763485"/>
                <a:gd name="connsiteX6857" fmla="*/ 2367643 w 2819943"/>
                <a:gd name="connsiteY6857" fmla="*/ 1279344 h 1763485"/>
                <a:gd name="connsiteX6858" fmla="*/ 2370908 w 2819943"/>
                <a:gd name="connsiteY6858" fmla="*/ 1273629 h 1763485"/>
                <a:gd name="connsiteX6859" fmla="*/ 2370908 w 2819943"/>
                <a:gd name="connsiteY6859" fmla="*/ 1266281 h 1763485"/>
                <a:gd name="connsiteX6860" fmla="*/ 2371725 w 2819943"/>
                <a:gd name="connsiteY6860" fmla="*/ 1260566 h 1763485"/>
                <a:gd name="connsiteX6861" fmla="*/ 2372541 w 2819943"/>
                <a:gd name="connsiteY6861" fmla="*/ 1258116 h 1763485"/>
                <a:gd name="connsiteX6862" fmla="*/ 2373358 w 2819943"/>
                <a:gd name="connsiteY6862" fmla="*/ 1256484 h 1763485"/>
                <a:gd name="connsiteX6863" fmla="*/ 2374991 w 2819943"/>
                <a:gd name="connsiteY6863" fmla="*/ 1254851 h 1763485"/>
                <a:gd name="connsiteX6864" fmla="*/ 2376623 w 2819943"/>
                <a:gd name="connsiteY6864" fmla="*/ 1254034 h 1763485"/>
                <a:gd name="connsiteX6865" fmla="*/ 2378256 w 2819943"/>
                <a:gd name="connsiteY6865" fmla="*/ 1251585 h 1763485"/>
                <a:gd name="connsiteX6866" fmla="*/ 2379073 w 2819943"/>
                <a:gd name="connsiteY6866" fmla="*/ 1249952 h 1763485"/>
                <a:gd name="connsiteX6867" fmla="*/ 2379889 w 2819943"/>
                <a:gd name="connsiteY6867" fmla="*/ 1249136 h 1763485"/>
                <a:gd name="connsiteX6868" fmla="*/ 2382339 w 2819943"/>
                <a:gd name="connsiteY6868" fmla="*/ 1249136 h 1763485"/>
                <a:gd name="connsiteX6869" fmla="*/ 2383972 w 2819943"/>
                <a:gd name="connsiteY6869" fmla="*/ 1249952 h 1763485"/>
                <a:gd name="connsiteX6870" fmla="*/ 2385605 w 2819943"/>
                <a:gd name="connsiteY6870" fmla="*/ 1250769 h 1763485"/>
                <a:gd name="connsiteX6871" fmla="*/ 2385605 w 2819943"/>
                <a:gd name="connsiteY6871" fmla="*/ 1253218 h 1763485"/>
                <a:gd name="connsiteX6872" fmla="*/ 2388054 w 2819943"/>
                <a:gd name="connsiteY6872" fmla="*/ 1250769 h 1763485"/>
                <a:gd name="connsiteX6873" fmla="*/ 2390503 w 2819943"/>
                <a:gd name="connsiteY6873" fmla="*/ 1248319 h 1763485"/>
                <a:gd name="connsiteX6874" fmla="*/ 2391319 w 2819943"/>
                <a:gd name="connsiteY6874" fmla="*/ 1247503 h 1763485"/>
                <a:gd name="connsiteX6875" fmla="*/ 2392952 w 2819943"/>
                <a:gd name="connsiteY6875" fmla="*/ 1247503 h 1763485"/>
                <a:gd name="connsiteX6876" fmla="*/ 2395401 w 2819943"/>
                <a:gd name="connsiteY6876" fmla="*/ 1249952 h 1763485"/>
                <a:gd name="connsiteX6877" fmla="*/ 2397034 w 2819943"/>
                <a:gd name="connsiteY6877" fmla="*/ 1254034 h 1763485"/>
                <a:gd name="connsiteX6878" fmla="*/ 2398667 w 2819943"/>
                <a:gd name="connsiteY6878" fmla="*/ 1254851 h 1763485"/>
                <a:gd name="connsiteX6879" fmla="*/ 2400300 w 2819943"/>
                <a:gd name="connsiteY6879" fmla="*/ 1254851 h 1763485"/>
                <a:gd name="connsiteX6880" fmla="*/ 2401116 w 2819943"/>
                <a:gd name="connsiteY6880" fmla="*/ 1254034 h 1763485"/>
                <a:gd name="connsiteX6881" fmla="*/ 2401933 w 2819943"/>
                <a:gd name="connsiteY6881" fmla="*/ 1251585 h 1763485"/>
                <a:gd name="connsiteX6882" fmla="*/ 2401933 w 2819943"/>
                <a:gd name="connsiteY6882" fmla="*/ 1246686 h 1763485"/>
                <a:gd name="connsiteX6883" fmla="*/ 2403566 w 2819943"/>
                <a:gd name="connsiteY6883" fmla="*/ 1245870 h 1763485"/>
                <a:gd name="connsiteX6884" fmla="*/ 2405198 w 2819943"/>
                <a:gd name="connsiteY6884" fmla="*/ 1245870 h 1763485"/>
                <a:gd name="connsiteX6885" fmla="*/ 2407648 w 2819943"/>
                <a:gd name="connsiteY6885" fmla="*/ 1243421 h 1763485"/>
                <a:gd name="connsiteX6886" fmla="*/ 2410097 w 2819943"/>
                <a:gd name="connsiteY6886" fmla="*/ 1242604 h 1763485"/>
                <a:gd name="connsiteX6887" fmla="*/ 2415812 w 2819943"/>
                <a:gd name="connsiteY6887" fmla="*/ 1238522 h 1763485"/>
                <a:gd name="connsiteX6888" fmla="*/ 2419894 w 2819943"/>
                <a:gd name="connsiteY6888" fmla="*/ 1234440 h 1763485"/>
                <a:gd name="connsiteX6889" fmla="*/ 2422344 w 2819943"/>
                <a:gd name="connsiteY6889" fmla="*/ 1234440 h 1763485"/>
                <a:gd name="connsiteX6890" fmla="*/ 2421527 w 2819943"/>
                <a:gd name="connsiteY6890" fmla="*/ 1236889 h 1763485"/>
                <a:gd name="connsiteX6891" fmla="*/ 2421527 w 2819943"/>
                <a:gd name="connsiteY6891" fmla="*/ 1239339 h 1763485"/>
                <a:gd name="connsiteX6892" fmla="*/ 2420711 w 2819943"/>
                <a:gd name="connsiteY6892" fmla="*/ 1245054 h 1763485"/>
                <a:gd name="connsiteX6893" fmla="*/ 2419894 w 2819943"/>
                <a:gd name="connsiteY6893" fmla="*/ 1248319 h 1763485"/>
                <a:gd name="connsiteX6894" fmla="*/ 2419078 w 2819943"/>
                <a:gd name="connsiteY6894" fmla="*/ 1251585 h 1763485"/>
                <a:gd name="connsiteX6895" fmla="*/ 2419078 w 2819943"/>
                <a:gd name="connsiteY6895" fmla="*/ 1253218 h 1763485"/>
                <a:gd name="connsiteX6896" fmla="*/ 2419894 w 2819943"/>
                <a:gd name="connsiteY6896" fmla="*/ 1255667 h 1763485"/>
                <a:gd name="connsiteX6897" fmla="*/ 2421527 w 2819943"/>
                <a:gd name="connsiteY6897" fmla="*/ 1255667 h 1763485"/>
                <a:gd name="connsiteX6898" fmla="*/ 2422344 w 2819943"/>
                <a:gd name="connsiteY6898" fmla="*/ 1254851 h 1763485"/>
                <a:gd name="connsiteX6899" fmla="*/ 2423976 w 2819943"/>
                <a:gd name="connsiteY6899" fmla="*/ 1252401 h 1763485"/>
                <a:gd name="connsiteX6900" fmla="*/ 2432141 w 2819943"/>
                <a:gd name="connsiteY6900" fmla="*/ 1240155 h 1763485"/>
                <a:gd name="connsiteX6901" fmla="*/ 2436223 w 2819943"/>
                <a:gd name="connsiteY6901" fmla="*/ 1236889 h 1763485"/>
                <a:gd name="connsiteX6902" fmla="*/ 2442755 w 2819943"/>
                <a:gd name="connsiteY6902" fmla="*/ 1234440 h 1763485"/>
                <a:gd name="connsiteX6903" fmla="*/ 2444387 w 2819943"/>
                <a:gd name="connsiteY6903" fmla="*/ 1232807 h 1763485"/>
                <a:gd name="connsiteX6904" fmla="*/ 2450919 w 2819943"/>
                <a:gd name="connsiteY6904" fmla="*/ 1230358 h 1763485"/>
                <a:gd name="connsiteX6905" fmla="*/ 2456633 w 2819943"/>
                <a:gd name="connsiteY6905" fmla="*/ 1229541 h 1763485"/>
                <a:gd name="connsiteX6906" fmla="*/ 2459899 w 2819943"/>
                <a:gd name="connsiteY6906" fmla="*/ 1230358 h 1763485"/>
                <a:gd name="connsiteX6907" fmla="*/ 2461532 w 2819943"/>
                <a:gd name="connsiteY6907" fmla="*/ 1230358 h 1763485"/>
                <a:gd name="connsiteX6908" fmla="*/ 2468880 w 2819943"/>
                <a:gd name="connsiteY6908" fmla="*/ 1229541 h 1763485"/>
                <a:gd name="connsiteX6909" fmla="*/ 2469697 w 2819943"/>
                <a:gd name="connsiteY6909" fmla="*/ 1231174 h 1763485"/>
                <a:gd name="connsiteX6910" fmla="*/ 2475412 w 2819943"/>
                <a:gd name="connsiteY6910" fmla="*/ 1235256 h 1763485"/>
                <a:gd name="connsiteX6911" fmla="*/ 2478677 w 2819943"/>
                <a:gd name="connsiteY6911" fmla="*/ 1240971 h 1763485"/>
                <a:gd name="connsiteX6912" fmla="*/ 2479494 w 2819943"/>
                <a:gd name="connsiteY6912" fmla="*/ 1241788 h 1763485"/>
                <a:gd name="connsiteX6913" fmla="*/ 2480310 w 2819943"/>
                <a:gd name="connsiteY6913" fmla="*/ 1242604 h 1763485"/>
                <a:gd name="connsiteX6914" fmla="*/ 2480310 w 2819943"/>
                <a:gd name="connsiteY6914" fmla="*/ 1245054 h 1763485"/>
                <a:gd name="connsiteX6915" fmla="*/ 2481126 w 2819943"/>
                <a:gd name="connsiteY6915" fmla="*/ 1246686 h 1763485"/>
                <a:gd name="connsiteX6916" fmla="*/ 2481943 w 2819943"/>
                <a:gd name="connsiteY6916" fmla="*/ 1248319 h 1763485"/>
                <a:gd name="connsiteX6917" fmla="*/ 2484392 w 2819943"/>
                <a:gd name="connsiteY6917" fmla="*/ 1250769 h 1763485"/>
                <a:gd name="connsiteX6918" fmla="*/ 2487658 w 2819943"/>
                <a:gd name="connsiteY6918" fmla="*/ 1251585 h 1763485"/>
                <a:gd name="connsiteX6919" fmla="*/ 2488474 w 2819943"/>
                <a:gd name="connsiteY6919" fmla="*/ 1249952 h 1763485"/>
                <a:gd name="connsiteX6920" fmla="*/ 2489291 w 2819943"/>
                <a:gd name="connsiteY6920" fmla="*/ 1248319 h 1763485"/>
                <a:gd name="connsiteX6921" fmla="*/ 2490923 w 2819943"/>
                <a:gd name="connsiteY6921" fmla="*/ 1240971 h 1763485"/>
                <a:gd name="connsiteX6922" fmla="*/ 2492556 w 2819943"/>
                <a:gd name="connsiteY6922" fmla="*/ 1238522 h 1763485"/>
                <a:gd name="connsiteX6923" fmla="*/ 2492556 w 2819943"/>
                <a:gd name="connsiteY6923" fmla="*/ 1236889 h 1763485"/>
                <a:gd name="connsiteX6924" fmla="*/ 2492556 w 2819943"/>
                <a:gd name="connsiteY6924" fmla="*/ 1235256 h 1763485"/>
                <a:gd name="connsiteX6925" fmla="*/ 2495822 w 2819943"/>
                <a:gd name="connsiteY6925" fmla="*/ 1232807 h 1763485"/>
                <a:gd name="connsiteX6926" fmla="*/ 2498272 w 2819943"/>
                <a:gd name="connsiteY6926" fmla="*/ 1231991 h 1763485"/>
                <a:gd name="connsiteX6927" fmla="*/ 2507252 w 2819943"/>
                <a:gd name="connsiteY6927" fmla="*/ 1225459 h 1763485"/>
                <a:gd name="connsiteX6928" fmla="*/ 2511334 w 2819943"/>
                <a:gd name="connsiteY6928" fmla="*/ 1221377 h 1763485"/>
                <a:gd name="connsiteX6929" fmla="*/ 2512967 w 2819943"/>
                <a:gd name="connsiteY6929" fmla="*/ 1221377 h 1763485"/>
                <a:gd name="connsiteX6930" fmla="*/ 2514600 w 2819943"/>
                <a:gd name="connsiteY6930" fmla="*/ 1220561 h 1763485"/>
                <a:gd name="connsiteX6931" fmla="*/ 2516233 w 2819943"/>
                <a:gd name="connsiteY6931" fmla="*/ 1218928 h 1763485"/>
                <a:gd name="connsiteX6932" fmla="*/ 2517049 w 2819943"/>
                <a:gd name="connsiteY6932" fmla="*/ 1218111 h 1763485"/>
                <a:gd name="connsiteX6933" fmla="*/ 2519498 w 2819943"/>
                <a:gd name="connsiteY6933" fmla="*/ 1215662 h 1763485"/>
                <a:gd name="connsiteX6934" fmla="*/ 2522764 w 2819943"/>
                <a:gd name="connsiteY6934" fmla="*/ 1213213 h 1763485"/>
                <a:gd name="connsiteX6935" fmla="*/ 2521948 w 2819943"/>
                <a:gd name="connsiteY6935" fmla="*/ 1211580 h 1763485"/>
                <a:gd name="connsiteX6936" fmla="*/ 2522764 w 2819943"/>
                <a:gd name="connsiteY6936" fmla="*/ 1209947 h 1763485"/>
                <a:gd name="connsiteX6937" fmla="*/ 2524397 w 2819943"/>
                <a:gd name="connsiteY6937" fmla="*/ 1209131 h 1763485"/>
                <a:gd name="connsiteX6938" fmla="*/ 2526030 w 2819943"/>
                <a:gd name="connsiteY6938" fmla="*/ 1209131 h 1763485"/>
                <a:gd name="connsiteX6939" fmla="*/ 2527663 w 2819943"/>
                <a:gd name="connsiteY6939" fmla="*/ 1207498 h 1763485"/>
                <a:gd name="connsiteX6940" fmla="*/ 2527663 w 2819943"/>
                <a:gd name="connsiteY6940" fmla="*/ 1205865 h 1763485"/>
                <a:gd name="connsiteX6941" fmla="*/ 2528480 w 2819943"/>
                <a:gd name="connsiteY6941" fmla="*/ 1205049 h 1763485"/>
                <a:gd name="connsiteX6942" fmla="*/ 2529296 w 2819943"/>
                <a:gd name="connsiteY6942" fmla="*/ 1205049 h 1763485"/>
                <a:gd name="connsiteX6943" fmla="*/ 2530929 w 2819943"/>
                <a:gd name="connsiteY6943" fmla="*/ 1205865 h 1763485"/>
                <a:gd name="connsiteX6944" fmla="*/ 2531745 w 2819943"/>
                <a:gd name="connsiteY6944" fmla="*/ 1205049 h 1763485"/>
                <a:gd name="connsiteX6945" fmla="*/ 2530929 w 2819943"/>
                <a:gd name="connsiteY6945" fmla="*/ 1202599 h 1763485"/>
                <a:gd name="connsiteX6946" fmla="*/ 2530112 w 2819943"/>
                <a:gd name="connsiteY6946" fmla="*/ 1200150 h 1763485"/>
                <a:gd name="connsiteX6947" fmla="*/ 2530929 w 2819943"/>
                <a:gd name="connsiteY6947" fmla="*/ 1199334 h 1763485"/>
                <a:gd name="connsiteX6948" fmla="*/ 2534194 w 2819943"/>
                <a:gd name="connsiteY6948" fmla="*/ 1201783 h 1763485"/>
                <a:gd name="connsiteX6949" fmla="*/ 2535827 w 2819943"/>
                <a:gd name="connsiteY6949" fmla="*/ 1201783 h 1763485"/>
                <a:gd name="connsiteX6950" fmla="*/ 2539909 w 2819943"/>
                <a:gd name="connsiteY6950" fmla="*/ 1196884 h 1763485"/>
                <a:gd name="connsiteX6951" fmla="*/ 2543991 w 2819943"/>
                <a:gd name="connsiteY6951" fmla="*/ 1191169 h 1763485"/>
                <a:gd name="connsiteX6952" fmla="*/ 2547257 w 2819943"/>
                <a:gd name="connsiteY6952" fmla="*/ 1192802 h 1763485"/>
                <a:gd name="connsiteX6953" fmla="*/ 2552156 w 2819943"/>
                <a:gd name="connsiteY6953" fmla="*/ 1188720 h 1763485"/>
                <a:gd name="connsiteX6954" fmla="*/ 2554605 w 2819943"/>
                <a:gd name="connsiteY6954" fmla="*/ 1187904 h 1763485"/>
                <a:gd name="connsiteX6955" fmla="*/ 2558687 w 2819943"/>
                <a:gd name="connsiteY6955" fmla="*/ 1187904 h 1763485"/>
                <a:gd name="connsiteX6956" fmla="*/ 2560320 w 2819943"/>
                <a:gd name="connsiteY6956" fmla="*/ 1186271 h 1763485"/>
                <a:gd name="connsiteX6957" fmla="*/ 2561953 w 2819943"/>
                <a:gd name="connsiteY6957" fmla="*/ 1183821 h 1763485"/>
                <a:gd name="connsiteX6958" fmla="*/ 2563586 w 2819943"/>
                <a:gd name="connsiteY6958" fmla="*/ 1183821 h 1763485"/>
                <a:gd name="connsiteX6959" fmla="*/ 2570117 w 2819943"/>
                <a:gd name="connsiteY6959" fmla="*/ 1180556 h 1763485"/>
                <a:gd name="connsiteX6960" fmla="*/ 2571750 w 2819943"/>
                <a:gd name="connsiteY6960" fmla="*/ 1178106 h 1763485"/>
                <a:gd name="connsiteX6961" fmla="*/ 2573383 w 2819943"/>
                <a:gd name="connsiteY6961" fmla="*/ 1177290 h 1763485"/>
                <a:gd name="connsiteX6962" fmla="*/ 2575016 w 2819943"/>
                <a:gd name="connsiteY6962" fmla="*/ 1177290 h 1763485"/>
                <a:gd name="connsiteX6963" fmla="*/ 2577465 w 2819943"/>
                <a:gd name="connsiteY6963" fmla="*/ 1175657 h 1763485"/>
                <a:gd name="connsiteX6964" fmla="*/ 2588895 w 2819943"/>
                <a:gd name="connsiteY6964" fmla="*/ 1169942 h 1763485"/>
                <a:gd name="connsiteX6965" fmla="*/ 2590528 w 2819943"/>
                <a:gd name="connsiteY6965" fmla="*/ 1167493 h 1763485"/>
                <a:gd name="connsiteX6966" fmla="*/ 2594610 w 2819943"/>
                <a:gd name="connsiteY6966" fmla="*/ 1164227 h 1763485"/>
                <a:gd name="connsiteX6967" fmla="*/ 2597876 w 2819943"/>
                <a:gd name="connsiteY6967" fmla="*/ 1163411 h 1763485"/>
                <a:gd name="connsiteX6968" fmla="*/ 2601958 w 2819943"/>
                <a:gd name="connsiteY6968" fmla="*/ 1162594 h 1763485"/>
                <a:gd name="connsiteX6969" fmla="*/ 2602774 w 2819943"/>
                <a:gd name="connsiteY6969" fmla="*/ 1161778 h 1763485"/>
                <a:gd name="connsiteX6970" fmla="*/ 2599508 w 2819943"/>
                <a:gd name="connsiteY6970" fmla="*/ 1160145 h 1763485"/>
                <a:gd name="connsiteX6971" fmla="*/ 2598692 w 2819943"/>
                <a:gd name="connsiteY6971" fmla="*/ 1159329 h 1763485"/>
                <a:gd name="connsiteX6972" fmla="*/ 2598692 w 2819943"/>
                <a:gd name="connsiteY6972" fmla="*/ 1157696 h 1763485"/>
                <a:gd name="connsiteX6973" fmla="*/ 2599508 w 2819943"/>
                <a:gd name="connsiteY6973" fmla="*/ 1156879 h 1763485"/>
                <a:gd name="connsiteX6974" fmla="*/ 2600325 w 2819943"/>
                <a:gd name="connsiteY6974" fmla="*/ 1155246 h 1763485"/>
                <a:gd name="connsiteX6975" fmla="*/ 2601141 w 2819943"/>
                <a:gd name="connsiteY6975" fmla="*/ 1154430 h 1763485"/>
                <a:gd name="connsiteX6976" fmla="*/ 2602774 w 2819943"/>
                <a:gd name="connsiteY6976" fmla="*/ 1156063 h 1763485"/>
                <a:gd name="connsiteX6977" fmla="*/ 2604407 w 2819943"/>
                <a:gd name="connsiteY6977" fmla="*/ 1156063 h 1763485"/>
                <a:gd name="connsiteX6978" fmla="*/ 2605223 w 2819943"/>
                <a:gd name="connsiteY6978" fmla="*/ 1155246 h 1763485"/>
                <a:gd name="connsiteX6979" fmla="*/ 2606040 w 2819943"/>
                <a:gd name="connsiteY6979" fmla="*/ 1155246 h 1763485"/>
                <a:gd name="connsiteX6980" fmla="*/ 2606040 w 2819943"/>
                <a:gd name="connsiteY6980" fmla="*/ 1156879 h 1763485"/>
                <a:gd name="connsiteX6981" fmla="*/ 2605223 w 2819943"/>
                <a:gd name="connsiteY6981" fmla="*/ 1158512 h 1763485"/>
                <a:gd name="connsiteX6982" fmla="*/ 2605223 w 2819943"/>
                <a:gd name="connsiteY6982" fmla="*/ 1160145 h 1763485"/>
                <a:gd name="connsiteX6983" fmla="*/ 2605223 w 2819943"/>
                <a:gd name="connsiteY6983" fmla="*/ 1161778 h 1763485"/>
                <a:gd name="connsiteX6984" fmla="*/ 2606040 w 2819943"/>
                <a:gd name="connsiteY6984" fmla="*/ 1162594 h 1763485"/>
                <a:gd name="connsiteX6985" fmla="*/ 2610939 w 2819943"/>
                <a:gd name="connsiteY6985" fmla="*/ 1162594 h 1763485"/>
                <a:gd name="connsiteX6986" fmla="*/ 2616654 w 2819943"/>
                <a:gd name="connsiteY6986" fmla="*/ 1164227 h 1763485"/>
                <a:gd name="connsiteX6987" fmla="*/ 2632166 w 2819943"/>
                <a:gd name="connsiteY6987" fmla="*/ 1170759 h 1763485"/>
                <a:gd name="connsiteX6988" fmla="*/ 2633798 w 2819943"/>
                <a:gd name="connsiteY6988" fmla="*/ 1171575 h 1763485"/>
                <a:gd name="connsiteX6989" fmla="*/ 2635431 w 2819943"/>
                <a:gd name="connsiteY6989" fmla="*/ 1171575 h 1763485"/>
                <a:gd name="connsiteX6990" fmla="*/ 2635431 w 2819943"/>
                <a:gd name="connsiteY6990" fmla="*/ 1169126 h 1763485"/>
                <a:gd name="connsiteX6991" fmla="*/ 2636248 w 2819943"/>
                <a:gd name="connsiteY6991" fmla="*/ 1166676 h 1763485"/>
                <a:gd name="connsiteX6992" fmla="*/ 2637881 w 2819943"/>
                <a:gd name="connsiteY6992" fmla="*/ 1165044 h 1763485"/>
                <a:gd name="connsiteX6993" fmla="*/ 2641147 w 2819943"/>
                <a:gd name="connsiteY6993" fmla="*/ 1160961 h 1763485"/>
                <a:gd name="connsiteX6994" fmla="*/ 2642780 w 2819943"/>
                <a:gd name="connsiteY6994" fmla="*/ 1158512 h 1763485"/>
                <a:gd name="connsiteX6995" fmla="*/ 2642780 w 2819943"/>
                <a:gd name="connsiteY6995" fmla="*/ 1155246 h 1763485"/>
                <a:gd name="connsiteX6996" fmla="*/ 2641963 w 2819943"/>
                <a:gd name="connsiteY6996" fmla="*/ 1151981 h 1763485"/>
                <a:gd name="connsiteX6997" fmla="*/ 2639514 w 2819943"/>
                <a:gd name="connsiteY6997" fmla="*/ 1151164 h 1763485"/>
                <a:gd name="connsiteX6998" fmla="*/ 2637881 w 2819943"/>
                <a:gd name="connsiteY6998" fmla="*/ 1149531 h 1763485"/>
                <a:gd name="connsiteX6999" fmla="*/ 2637064 w 2819943"/>
                <a:gd name="connsiteY6999" fmla="*/ 1147082 h 1763485"/>
                <a:gd name="connsiteX7000" fmla="*/ 2637881 w 2819943"/>
                <a:gd name="connsiteY7000" fmla="*/ 1145449 h 1763485"/>
                <a:gd name="connsiteX7001" fmla="*/ 2639514 w 2819943"/>
                <a:gd name="connsiteY7001" fmla="*/ 1144633 h 1763485"/>
                <a:gd name="connsiteX7002" fmla="*/ 2639514 w 2819943"/>
                <a:gd name="connsiteY7002" fmla="*/ 1142184 h 1763485"/>
                <a:gd name="connsiteX7003" fmla="*/ 2638697 w 2819943"/>
                <a:gd name="connsiteY7003" fmla="*/ 1140551 h 1763485"/>
                <a:gd name="connsiteX7004" fmla="*/ 2633798 w 2819943"/>
                <a:gd name="connsiteY7004" fmla="*/ 1137285 h 1763485"/>
                <a:gd name="connsiteX7005" fmla="*/ 2632166 w 2819943"/>
                <a:gd name="connsiteY7005" fmla="*/ 1134836 h 1763485"/>
                <a:gd name="connsiteX7006" fmla="*/ 2632166 w 2819943"/>
                <a:gd name="connsiteY7006" fmla="*/ 1133203 h 1763485"/>
                <a:gd name="connsiteX7007" fmla="*/ 2629716 w 2819943"/>
                <a:gd name="connsiteY7007" fmla="*/ 1128304 h 1763485"/>
                <a:gd name="connsiteX7008" fmla="*/ 2629716 w 2819943"/>
                <a:gd name="connsiteY7008" fmla="*/ 1129121 h 1763485"/>
                <a:gd name="connsiteX7009" fmla="*/ 2629716 w 2819943"/>
                <a:gd name="connsiteY7009" fmla="*/ 1131570 h 1763485"/>
                <a:gd name="connsiteX7010" fmla="*/ 2628900 w 2819943"/>
                <a:gd name="connsiteY7010" fmla="*/ 1133203 h 1763485"/>
                <a:gd name="connsiteX7011" fmla="*/ 2628083 w 2819943"/>
                <a:gd name="connsiteY7011" fmla="*/ 1133203 h 1763485"/>
                <a:gd name="connsiteX7012" fmla="*/ 2628083 w 2819943"/>
                <a:gd name="connsiteY7012" fmla="*/ 1131570 h 1763485"/>
                <a:gd name="connsiteX7013" fmla="*/ 2628900 w 2819943"/>
                <a:gd name="connsiteY7013" fmla="*/ 1128304 h 1763485"/>
                <a:gd name="connsiteX7014" fmla="*/ 2628083 w 2819943"/>
                <a:gd name="connsiteY7014" fmla="*/ 1126671 h 1763485"/>
                <a:gd name="connsiteX7015" fmla="*/ 2624818 w 2819943"/>
                <a:gd name="connsiteY7015" fmla="*/ 1125855 h 1763485"/>
                <a:gd name="connsiteX7016" fmla="*/ 2624001 w 2819943"/>
                <a:gd name="connsiteY7016" fmla="*/ 1125039 h 1763485"/>
                <a:gd name="connsiteX7017" fmla="*/ 2627267 w 2819943"/>
                <a:gd name="connsiteY7017" fmla="*/ 1123406 h 1763485"/>
                <a:gd name="connsiteX7018" fmla="*/ 2628083 w 2819943"/>
                <a:gd name="connsiteY7018" fmla="*/ 1123406 h 1763485"/>
                <a:gd name="connsiteX7019" fmla="*/ 2628900 w 2819943"/>
                <a:gd name="connsiteY7019" fmla="*/ 1122589 h 1763485"/>
                <a:gd name="connsiteX7020" fmla="*/ 2628083 w 2819943"/>
                <a:gd name="connsiteY7020" fmla="*/ 1116058 h 1763485"/>
                <a:gd name="connsiteX7021" fmla="*/ 2627267 w 2819943"/>
                <a:gd name="connsiteY7021" fmla="*/ 1111159 h 1763485"/>
                <a:gd name="connsiteX7022" fmla="*/ 2625634 w 2819943"/>
                <a:gd name="connsiteY7022" fmla="*/ 1111159 h 1763485"/>
                <a:gd name="connsiteX7023" fmla="*/ 2624001 w 2819943"/>
                <a:gd name="connsiteY7023" fmla="*/ 1109526 h 1763485"/>
                <a:gd name="connsiteX7024" fmla="*/ 2624001 w 2819943"/>
                <a:gd name="connsiteY7024" fmla="*/ 1106261 h 1763485"/>
                <a:gd name="connsiteX7025" fmla="*/ 2624001 w 2819943"/>
                <a:gd name="connsiteY7025" fmla="*/ 1104628 h 1763485"/>
                <a:gd name="connsiteX7026" fmla="*/ 2622369 w 2819943"/>
                <a:gd name="connsiteY7026" fmla="*/ 1099729 h 1763485"/>
                <a:gd name="connsiteX7027" fmla="*/ 2621552 w 2819943"/>
                <a:gd name="connsiteY7027" fmla="*/ 1098096 h 1763485"/>
                <a:gd name="connsiteX7028" fmla="*/ 2619919 w 2819943"/>
                <a:gd name="connsiteY7028" fmla="*/ 1096464 h 1763485"/>
                <a:gd name="connsiteX7029" fmla="*/ 2619103 w 2819943"/>
                <a:gd name="connsiteY7029" fmla="*/ 1098913 h 1763485"/>
                <a:gd name="connsiteX7030" fmla="*/ 2618287 w 2819943"/>
                <a:gd name="connsiteY7030" fmla="*/ 1101362 h 1763485"/>
                <a:gd name="connsiteX7031" fmla="*/ 2616654 w 2819943"/>
                <a:gd name="connsiteY7031" fmla="*/ 1102179 h 1763485"/>
                <a:gd name="connsiteX7032" fmla="*/ 2615021 w 2819943"/>
                <a:gd name="connsiteY7032" fmla="*/ 1102179 h 1763485"/>
                <a:gd name="connsiteX7033" fmla="*/ 2610939 w 2819943"/>
                <a:gd name="connsiteY7033" fmla="*/ 1098913 h 1763485"/>
                <a:gd name="connsiteX7034" fmla="*/ 2606856 w 2819943"/>
                <a:gd name="connsiteY7034" fmla="*/ 1093198 h 1763485"/>
                <a:gd name="connsiteX7035" fmla="*/ 2606856 w 2819943"/>
                <a:gd name="connsiteY7035" fmla="*/ 1088299 h 1763485"/>
                <a:gd name="connsiteX7036" fmla="*/ 2607673 w 2819943"/>
                <a:gd name="connsiteY7036" fmla="*/ 1081768 h 1763485"/>
                <a:gd name="connsiteX7037" fmla="*/ 2606856 w 2819943"/>
                <a:gd name="connsiteY7037" fmla="*/ 1080951 h 1763485"/>
                <a:gd name="connsiteX7038" fmla="*/ 2606040 w 2819943"/>
                <a:gd name="connsiteY7038" fmla="*/ 1080135 h 1763485"/>
                <a:gd name="connsiteX7039" fmla="*/ 2600325 w 2819943"/>
                <a:gd name="connsiteY7039" fmla="*/ 1082584 h 1763485"/>
                <a:gd name="connsiteX7040" fmla="*/ 2597059 w 2819943"/>
                <a:gd name="connsiteY7040" fmla="*/ 1085850 h 1763485"/>
                <a:gd name="connsiteX7041" fmla="*/ 2595426 w 2819943"/>
                <a:gd name="connsiteY7041" fmla="*/ 1085850 h 1763485"/>
                <a:gd name="connsiteX7042" fmla="*/ 2591344 w 2819943"/>
                <a:gd name="connsiteY7042" fmla="*/ 1083401 h 1763485"/>
                <a:gd name="connsiteX7043" fmla="*/ 2585630 w 2819943"/>
                <a:gd name="connsiteY7043" fmla="*/ 1087483 h 1763485"/>
                <a:gd name="connsiteX7044" fmla="*/ 2587262 w 2819943"/>
                <a:gd name="connsiteY7044" fmla="*/ 1085034 h 1763485"/>
                <a:gd name="connsiteX7045" fmla="*/ 2588079 w 2819943"/>
                <a:gd name="connsiteY7045" fmla="*/ 1084217 h 1763485"/>
                <a:gd name="connsiteX7046" fmla="*/ 2588895 w 2819943"/>
                <a:gd name="connsiteY7046" fmla="*/ 1082584 h 1763485"/>
                <a:gd name="connsiteX7047" fmla="*/ 2588079 w 2819943"/>
                <a:gd name="connsiteY7047" fmla="*/ 1079319 h 1763485"/>
                <a:gd name="connsiteX7048" fmla="*/ 2587262 w 2819943"/>
                <a:gd name="connsiteY7048" fmla="*/ 1076869 h 1763485"/>
                <a:gd name="connsiteX7049" fmla="*/ 2585630 w 2819943"/>
                <a:gd name="connsiteY7049" fmla="*/ 1075236 h 1763485"/>
                <a:gd name="connsiteX7050" fmla="*/ 2583997 w 2819943"/>
                <a:gd name="connsiteY7050" fmla="*/ 1074420 h 1763485"/>
                <a:gd name="connsiteX7051" fmla="*/ 2582364 w 2819943"/>
                <a:gd name="connsiteY7051" fmla="*/ 1076053 h 1763485"/>
                <a:gd name="connsiteX7052" fmla="*/ 2580731 w 2819943"/>
                <a:gd name="connsiteY7052" fmla="*/ 1077686 h 1763485"/>
                <a:gd name="connsiteX7053" fmla="*/ 2577465 w 2819943"/>
                <a:gd name="connsiteY7053" fmla="*/ 1079319 h 1763485"/>
                <a:gd name="connsiteX7054" fmla="*/ 2571750 w 2819943"/>
                <a:gd name="connsiteY7054" fmla="*/ 1080951 h 1763485"/>
                <a:gd name="connsiteX7055" fmla="*/ 2567668 w 2819943"/>
                <a:gd name="connsiteY7055" fmla="*/ 1080951 h 1763485"/>
                <a:gd name="connsiteX7056" fmla="*/ 2561137 w 2819943"/>
                <a:gd name="connsiteY7056" fmla="*/ 1083401 h 1763485"/>
                <a:gd name="connsiteX7057" fmla="*/ 2558687 w 2819943"/>
                <a:gd name="connsiteY7057" fmla="*/ 1083401 h 1763485"/>
                <a:gd name="connsiteX7058" fmla="*/ 2567668 w 2819943"/>
                <a:gd name="connsiteY7058" fmla="*/ 1080135 h 1763485"/>
                <a:gd name="connsiteX7059" fmla="*/ 2572566 w 2819943"/>
                <a:gd name="connsiteY7059" fmla="*/ 1080135 h 1763485"/>
                <a:gd name="connsiteX7060" fmla="*/ 2579098 w 2819943"/>
                <a:gd name="connsiteY7060" fmla="*/ 1077686 h 1763485"/>
                <a:gd name="connsiteX7061" fmla="*/ 2583997 w 2819943"/>
                <a:gd name="connsiteY7061" fmla="*/ 1072787 h 1763485"/>
                <a:gd name="connsiteX7062" fmla="*/ 2589712 w 2819943"/>
                <a:gd name="connsiteY7062" fmla="*/ 1076869 h 1763485"/>
                <a:gd name="connsiteX7063" fmla="*/ 2592161 w 2819943"/>
                <a:gd name="connsiteY7063" fmla="*/ 1077686 h 1763485"/>
                <a:gd name="connsiteX7064" fmla="*/ 2597059 w 2819943"/>
                <a:gd name="connsiteY7064" fmla="*/ 1077686 h 1763485"/>
                <a:gd name="connsiteX7065" fmla="*/ 2601141 w 2819943"/>
                <a:gd name="connsiteY7065" fmla="*/ 1080135 h 1763485"/>
                <a:gd name="connsiteX7066" fmla="*/ 2602774 w 2819943"/>
                <a:gd name="connsiteY7066" fmla="*/ 1079319 h 1763485"/>
                <a:gd name="connsiteX7067" fmla="*/ 2604407 w 2819943"/>
                <a:gd name="connsiteY7067" fmla="*/ 1076869 h 1763485"/>
                <a:gd name="connsiteX7068" fmla="*/ 2602774 w 2819943"/>
                <a:gd name="connsiteY7068" fmla="*/ 1073604 h 1763485"/>
                <a:gd name="connsiteX7069" fmla="*/ 2601141 w 2819943"/>
                <a:gd name="connsiteY7069" fmla="*/ 1071154 h 1763485"/>
                <a:gd name="connsiteX7070" fmla="*/ 2599508 w 2819943"/>
                <a:gd name="connsiteY7070" fmla="*/ 1070338 h 1763485"/>
                <a:gd name="connsiteX7071" fmla="*/ 2594610 w 2819943"/>
                <a:gd name="connsiteY7071" fmla="*/ 1070338 h 1763485"/>
                <a:gd name="connsiteX7072" fmla="*/ 2591344 w 2819943"/>
                <a:gd name="connsiteY7072" fmla="*/ 1069521 h 1763485"/>
                <a:gd name="connsiteX7073" fmla="*/ 2589712 w 2819943"/>
                <a:gd name="connsiteY7073" fmla="*/ 1068705 h 1763485"/>
                <a:gd name="connsiteX7074" fmla="*/ 2590528 w 2819943"/>
                <a:gd name="connsiteY7074" fmla="*/ 1067889 h 1763485"/>
                <a:gd name="connsiteX7075" fmla="*/ 2593794 w 2819943"/>
                <a:gd name="connsiteY7075" fmla="*/ 1069521 h 1763485"/>
                <a:gd name="connsiteX7076" fmla="*/ 2597876 w 2819943"/>
                <a:gd name="connsiteY7076" fmla="*/ 1067889 h 1763485"/>
                <a:gd name="connsiteX7077" fmla="*/ 2602774 w 2819943"/>
                <a:gd name="connsiteY7077" fmla="*/ 1070338 h 1763485"/>
                <a:gd name="connsiteX7078" fmla="*/ 2603591 w 2819943"/>
                <a:gd name="connsiteY7078" fmla="*/ 1072787 h 1763485"/>
                <a:gd name="connsiteX7079" fmla="*/ 2605223 w 2819943"/>
                <a:gd name="connsiteY7079" fmla="*/ 1073604 h 1763485"/>
                <a:gd name="connsiteX7080" fmla="*/ 2609306 w 2819943"/>
                <a:gd name="connsiteY7080" fmla="*/ 1079319 h 1763485"/>
                <a:gd name="connsiteX7081" fmla="*/ 2611755 w 2819943"/>
                <a:gd name="connsiteY7081" fmla="*/ 1081768 h 1763485"/>
                <a:gd name="connsiteX7082" fmla="*/ 2620736 w 2819943"/>
                <a:gd name="connsiteY7082" fmla="*/ 1083401 h 1763485"/>
                <a:gd name="connsiteX7083" fmla="*/ 2624818 w 2819943"/>
                <a:gd name="connsiteY7083" fmla="*/ 1085850 h 1763485"/>
                <a:gd name="connsiteX7084" fmla="*/ 2628083 w 2819943"/>
                <a:gd name="connsiteY7084" fmla="*/ 1085034 h 1763485"/>
                <a:gd name="connsiteX7085" fmla="*/ 2635431 w 2819943"/>
                <a:gd name="connsiteY7085" fmla="*/ 1079319 h 1763485"/>
                <a:gd name="connsiteX7086" fmla="*/ 2640330 w 2819943"/>
                <a:gd name="connsiteY7086" fmla="*/ 1077686 h 1763485"/>
                <a:gd name="connsiteX7087" fmla="*/ 2643596 w 2819943"/>
                <a:gd name="connsiteY7087" fmla="*/ 1073604 h 1763485"/>
                <a:gd name="connsiteX7088" fmla="*/ 2646862 w 2819943"/>
                <a:gd name="connsiteY7088" fmla="*/ 1069521 h 1763485"/>
                <a:gd name="connsiteX7089" fmla="*/ 2649311 w 2819943"/>
                <a:gd name="connsiteY7089" fmla="*/ 1067889 h 1763485"/>
                <a:gd name="connsiteX7090" fmla="*/ 2654209 w 2819943"/>
                <a:gd name="connsiteY7090" fmla="*/ 1062990 h 1763485"/>
                <a:gd name="connsiteX7091" fmla="*/ 2655026 w 2819943"/>
                <a:gd name="connsiteY7091" fmla="*/ 1060541 h 1763485"/>
                <a:gd name="connsiteX7092" fmla="*/ 2656658 w 2819943"/>
                <a:gd name="connsiteY7092" fmla="*/ 1054826 h 1763485"/>
                <a:gd name="connsiteX7093" fmla="*/ 2657475 w 2819943"/>
                <a:gd name="connsiteY7093" fmla="*/ 1052376 h 1763485"/>
                <a:gd name="connsiteX7094" fmla="*/ 2659108 w 2819943"/>
                <a:gd name="connsiteY7094" fmla="*/ 1049927 h 1763485"/>
                <a:gd name="connsiteX7095" fmla="*/ 2659108 w 2819943"/>
                <a:gd name="connsiteY7095" fmla="*/ 1047478 h 1763485"/>
                <a:gd name="connsiteX7096" fmla="*/ 2659108 w 2819943"/>
                <a:gd name="connsiteY7096" fmla="*/ 1045029 h 1763485"/>
                <a:gd name="connsiteX7097" fmla="*/ 2657475 w 2819943"/>
                <a:gd name="connsiteY7097" fmla="*/ 1043396 h 1763485"/>
                <a:gd name="connsiteX7098" fmla="*/ 2654209 w 2819943"/>
                <a:gd name="connsiteY7098" fmla="*/ 1040946 h 1763485"/>
                <a:gd name="connsiteX7099" fmla="*/ 2652576 w 2819943"/>
                <a:gd name="connsiteY7099" fmla="*/ 1039314 h 1763485"/>
                <a:gd name="connsiteX7100" fmla="*/ 2651760 w 2819943"/>
                <a:gd name="connsiteY7100" fmla="*/ 1035231 h 1763485"/>
                <a:gd name="connsiteX7101" fmla="*/ 2651760 w 2819943"/>
                <a:gd name="connsiteY7101" fmla="*/ 1030333 h 1763485"/>
                <a:gd name="connsiteX7102" fmla="*/ 2652576 w 2819943"/>
                <a:gd name="connsiteY7102" fmla="*/ 1027067 h 1763485"/>
                <a:gd name="connsiteX7103" fmla="*/ 2653393 w 2819943"/>
                <a:gd name="connsiteY7103" fmla="*/ 1023801 h 1763485"/>
                <a:gd name="connsiteX7104" fmla="*/ 2654209 w 2819943"/>
                <a:gd name="connsiteY7104" fmla="*/ 1026251 h 1763485"/>
                <a:gd name="connsiteX7105" fmla="*/ 2657475 w 2819943"/>
                <a:gd name="connsiteY7105" fmla="*/ 1025434 h 1763485"/>
                <a:gd name="connsiteX7106" fmla="*/ 2659108 w 2819943"/>
                <a:gd name="connsiteY7106" fmla="*/ 1024618 h 1763485"/>
                <a:gd name="connsiteX7107" fmla="*/ 2659108 w 2819943"/>
                <a:gd name="connsiteY7107" fmla="*/ 1022169 h 1763485"/>
                <a:gd name="connsiteX7108" fmla="*/ 2659108 w 2819943"/>
                <a:gd name="connsiteY7108" fmla="*/ 1019719 h 1763485"/>
                <a:gd name="connsiteX7109" fmla="*/ 2659924 w 2819943"/>
                <a:gd name="connsiteY7109" fmla="*/ 1018903 h 1763485"/>
                <a:gd name="connsiteX7110" fmla="*/ 2661557 w 2819943"/>
                <a:gd name="connsiteY7110" fmla="*/ 1018903 h 1763485"/>
                <a:gd name="connsiteX7111" fmla="*/ 2661557 w 2819943"/>
                <a:gd name="connsiteY7111" fmla="*/ 1017270 h 1763485"/>
                <a:gd name="connsiteX7112" fmla="*/ 2662373 w 2819943"/>
                <a:gd name="connsiteY7112" fmla="*/ 1016454 h 1763485"/>
                <a:gd name="connsiteX7113" fmla="*/ 2663190 w 2819943"/>
                <a:gd name="connsiteY7113" fmla="*/ 1017270 h 1763485"/>
                <a:gd name="connsiteX7114" fmla="*/ 2663190 w 2819943"/>
                <a:gd name="connsiteY7114" fmla="*/ 1022169 h 1763485"/>
                <a:gd name="connsiteX7115" fmla="*/ 2664823 w 2819943"/>
                <a:gd name="connsiteY7115" fmla="*/ 1022985 h 1763485"/>
                <a:gd name="connsiteX7116" fmla="*/ 2666456 w 2819943"/>
                <a:gd name="connsiteY7116" fmla="*/ 1023801 h 1763485"/>
                <a:gd name="connsiteX7117" fmla="*/ 2667272 w 2819943"/>
                <a:gd name="connsiteY7117" fmla="*/ 1023801 h 1763485"/>
                <a:gd name="connsiteX7118" fmla="*/ 2668089 w 2819943"/>
                <a:gd name="connsiteY7118" fmla="*/ 1022985 h 1763485"/>
                <a:gd name="connsiteX7119" fmla="*/ 2668905 w 2819943"/>
                <a:gd name="connsiteY7119" fmla="*/ 1021352 h 1763485"/>
                <a:gd name="connsiteX7120" fmla="*/ 2671355 w 2819943"/>
                <a:gd name="connsiteY7120" fmla="*/ 1016454 h 1763485"/>
                <a:gd name="connsiteX7121" fmla="*/ 2672987 w 2819943"/>
                <a:gd name="connsiteY7121" fmla="*/ 1014821 h 1763485"/>
                <a:gd name="connsiteX7122" fmla="*/ 2672987 w 2819943"/>
                <a:gd name="connsiteY7122" fmla="*/ 1018086 h 1763485"/>
                <a:gd name="connsiteX7123" fmla="*/ 2672171 w 2819943"/>
                <a:gd name="connsiteY7123" fmla="*/ 1022985 h 1763485"/>
                <a:gd name="connsiteX7124" fmla="*/ 2671355 w 2819943"/>
                <a:gd name="connsiteY7124" fmla="*/ 1024618 h 1763485"/>
                <a:gd name="connsiteX7125" fmla="*/ 2669722 w 2819943"/>
                <a:gd name="connsiteY7125" fmla="*/ 1026251 h 1763485"/>
                <a:gd name="connsiteX7126" fmla="*/ 2668905 w 2819943"/>
                <a:gd name="connsiteY7126" fmla="*/ 1029516 h 1763485"/>
                <a:gd name="connsiteX7127" fmla="*/ 2668905 w 2819943"/>
                <a:gd name="connsiteY7127" fmla="*/ 1030333 h 1763485"/>
                <a:gd name="connsiteX7128" fmla="*/ 2667272 w 2819943"/>
                <a:gd name="connsiteY7128" fmla="*/ 1029516 h 1763485"/>
                <a:gd name="connsiteX7129" fmla="*/ 2665639 w 2819943"/>
                <a:gd name="connsiteY7129" fmla="*/ 1029516 h 1763485"/>
                <a:gd name="connsiteX7130" fmla="*/ 2666456 w 2819943"/>
                <a:gd name="connsiteY7130" fmla="*/ 1033599 h 1763485"/>
                <a:gd name="connsiteX7131" fmla="*/ 2668089 w 2819943"/>
                <a:gd name="connsiteY7131" fmla="*/ 1036864 h 1763485"/>
                <a:gd name="connsiteX7132" fmla="*/ 2669722 w 2819943"/>
                <a:gd name="connsiteY7132" fmla="*/ 1039314 h 1763485"/>
                <a:gd name="connsiteX7133" fmla="*/ 2671355 w 2819943"/>
                <a:gd name="connsiteY7133" fmla="*/ 1040946 h 1763485"/>
                <a:gd name="connsiteX7134" fmla="*/ 2672171 w 2819943"/>
                <a:gd name="connsiteY7134" fmla="*/ 1040946 h 1763485"/>
                <a:gd name="connsiteX7135" fmla="*/ 2672171 w 2819943"/>
                <a:gd name="connsiteY7135" fmla="*/ 1041763 h 1763485"/>
                <a:gd name="connsiteX7136" fmla="*/ 2672171 w 2819943"/>
                <a:gd name="connsiteY7136" fmla="*/ 1043396 h 1763485"/>
                <a:gd name="connsiteX7137" fmla="*/ 2671355 w 2819943"/>
                <a:gd name="connsiteY7137" fmla="*/ 1047478 h 1763485"/>
                <a:gd name="connsiteX7138" fmla="*/ 2671355 w 2819943"/>
                <a:gd name="connsiteY7138" fmla="*/ 1049927 h 1763485"/>
                <a:gd name="connsiteX7139" fmla="*/ 2672987 w 2819943"/>
                <a:gd name="connsiteY7139" fmla="*/ 1051560 h 1763485"/>
                <a:gd name="connsiteX7140" fmla="*/ 2674620 w 2819943"/>
                <a:gd name="connsiteY7140" fmla="*/ 1052376 h 1763485"/>
                <a:gd name="connsiteX7141" fmla="*/ 2684417 w 2819943"/>
                <a:gd name="connsiteY7141" fmla="*/ 1052376 h 1763485"/>
                <a:gd name="connsiteX7142" fmla="*/ 2687683 w 2819943"/>
                <a:gd name="connsiteY7142" fmla="*/ 1051560 h 1763485"/>
                <a:gd name="connsiteX7143" fmla="*/ 2692581 w 2819943"/>
                <a:gd name="connsiteY7143" fmla="*/ 1047478 h 1763485"/>
                <a:gd name="connsiteX7144" fmla="*/ 2694214 w 2819943"/>
                <a:gd name="connsiteY7144" fmla="*/ 1046661 h 1763485"/>
                <a:gd name="connsiteX7145" fmla="*/ 2696664 w 2819943"/>
                <a:gd name="connsiteY7145" fmla="*/ 1047478 h 1763485"/>
                <a:gd name="connsiteX7146" fmla="*/ 2703195 w 2819943"/>
                <a:gd name="connsiteY7146" fmla="*/ 1049927 h 1763485"/>
                <a:gd name="connsiteX7147" fmla="*/ 2710543 w 2819943"/>
                <a:gd name="connsiteY7147" fmla="*/ 1053193 h 1763485"/>
                <a:gd name="connsiteX7148" fmla="*/ 2712992 w 2819943"/>
                <a:gd name="connsiteY7148" fmla="*/ 1058092 h 1763485"/>
                <a:gd name="connsiteX7149" fmla="*/ 2713808 w 2819943"/>
                <a:gd name="connsiteY7149" fmla="*/ 1062990 h 1763485"/>
                <a:gd name="connsiteX7150" fmla="*/ 2714625 w 2819943"/>
                <a:gd name="connsiteY7150" fmla="*/ 1067889 h 1763485"/>
                <a:gd name="connsiteX7151" fmla="*/ 2713808 w 2819943"/>
                <a:gd name="connsiteY7151" fmla="*/ 1069521 h 1763485"/>
                <a:gd name="connsiteX7152" fmla="*/ 2713808 w 2819943"/>
                <a:gd name="connsiteY7152" fmla="*/ 1071154 h 1763485"/>
                <a:gd name="connsiteX7153" fmla="*/ 2716258 w 2819943"/>
                <a:gd name="connsiteY7153" fmla="*/ 1073604 h 1763485"/>
                <a:gd name="connsiteX7154" fmla="*/ 2719523 w 2819943"/>
                <a:gd name="connsiteY7154" fmla="*/ 1076869 h 1763485"/>
                <a:gd name="connsiteX7155" fmla="*/ 2720340 w 2819943"/>
                <a:gd name="connsiteY7155" fmla="*/ 1077686 h 1763485"/>
                <a:gd name="connsiteX7156" fmla="*/ 2721156 w 2819943"/>
                <a:gd name="connsiteY7156" fmla="*/ 1079319 h 1763485"/>
                <a:gd name="connsiteX7157" fmla="*/ 2721973 w 2819943"/>
                <a:gd name="connsiteY7157" fmla="*/ 1080135 h 1763485"/>
                <a:gd name="connsiteX7158" fmla="*/ 2724422 w 2819943"/>
                <a:gd name="connsiteY7158" fmla="*/ 1080135 h 1763485"/>
                <a:gd name="connsiteX7159" fmla="*/ 2726055 w 2819943"/>
                <a:gd name="connsiteY7159" fmla="*/ 1079319 h 1763485"/>
                <a:gd name="connsiteX7160" fmla="*/ 2727688 w 2819943"/>
                <a:gd name="connsiteY7160" fmla="*/ 1079319 h 1763485"/>
                <a:gd name="connsiteX7161" fmla="*/ 2730954 w 2819943"/>
                <a:gd name="connsiteY7161" fmla="*/ 1080951 h 1763485"/>
                <a:gd name="connsiteX7162" fmla="*/ 2735036 w 2819943"/>
                <a:gd name="connsiteY7162" fmla="*/ 1083401 h 1763485"/>
                <a:gd name="connsiteX7163" fmla="*/ 2739118 w 2819943"/>
                <a:gd name="connsiteY7163" fmla="*/ 1086667 h 1763485"/>
                <a:gd name="connsiteX7164" fmla="*/ 2740751 w 2819943"/>
                <a:gd name="connsiteY7164" fmla="*/ 1089116 h 1763485"/>
                <a:gd name="connsiteX7165" fmla="*/ 2744016 w 2819943"/>
                <a:gd name="connsiteY7165" fmla="*/ 1094014 h 1763485"/>
                <a:gd name="connsiteX7166" fmla="*/ 2745649 w 2819943"/>
                <a:gd name="connsiteY7166" fmla="*/ 1095647 h 1763485"/>
                <a:gd name="connsiteX7167" fmla="*/ 2748098 w 2819943"/>
                <a:gd name="connsiteY7167" fmla="*/ 1097280 h 1763485"/>
                <a:gd name="connsiteX7168" fmla="*/ 2748915 w 2819943"/>
                <a:gd name="connsiteY7168" fmla="*/ 1097280 h 1763485"/>
                <a:gd name="connsiteX7169" fmla="*/ 2749731 w 2819943"/>
                <a:gd name="connsiteY7169" fmla="*/ 1097280 h 1763485"/>
                <a:gd name="connsiteX7170" fmla="*/ 2752181 w 2819943"/>
                <a:gd name="connsiteY7170" fmla="*/ 1094831 h 1763485"/>
                <a:gd name="connsiteX7171" fmla="*/ 2753814 w 2819943"/>
                <a:gd name="connsiteY7171" fmla="*/ 1093198 h 1763485"/>
                <a:gd name="connsiteX7172" fmla="*/ 2754630 w 2819943"/>
                <a:gd name="connsiteY7172" fmla="*/ 1090749 h 1763485"/>
                <a:gd name="connsiteX7173" fmla="*/ 2754630 w 2819943"/>
                <a:gd name="connsiteY7173" fmla="*/ 1092381 h 1763485"/>
                <a:gd name="connsiteX7174" fmla="*/ 2754630 w 2819943"/>
                <a:gd name="connsiteY7174" fmla="*/ 1094014 h 1763485"/>
                <a:gd name="connsiteX7175" fmla="*/ 2753814 w 2819943"/>
                <a:gd name="connsiteY7175" fmla="*/ 1095647 h 1763485"/>
                <a:gd name="connsiteX7176" fmla="*/ 2753814 w 2819943"/>
                <a:gd name="connsiteY7176" fmla="*/ 1098096 h 1763485"/>
                <a:gd name="connsiteX7177" fmla="*/ 2755447 w 2819943"/>
                <a:gd name="connsiteY7177" fmla="*/ 1100546 h 1763485"/>
                <a:gd name="connsiteX7178" fmla="*/ 2757080 w 2819943"/>
                <a:gd name="connsiteY7178" fmla="*/ 1100546 h 1763485"/>
                <a:gd name="connsiteX7179" fmla="*/ 2759529 w 2819943"/>
                <a:gd name="connsiteY7179" fmla="*/ 1099729 h 1763485"/>
                <a:gd name="connsiteX7180" fmla="*/ 2760345 w 2819943"/>
                <a:gd name="connsiteY7180" fmla="*/ 1098913 h 1763485"/>
                <a:gd name="connsiteX7181" fmla="*/ 2761162 w 2819943"/>
                <a:gd name="connsiteY7181" fmla="*/ 1097280 h 1763485"/>
                <a:gd name="connsiteX7182" fmla="*/ 2760345 w 2819943"/>
                <a:gd name="connsiteY7182" fmla="*/ 1092381 h 1763485"/>
                <a:gd name="connsiteX7183" fmla="*/ 2761162 w 2819943"/>
                <a:gd name="connsiteY7183" fmla="*/ 1091565 h 1763485"/>
                <a:gd name="connsiteX7184" fmla="*/ 2762794 w 2819943"/>
                <a:gd name="connsiteY7184" fmla="*/ 1092381 h 1763485"/>
                <a:gd name="connsiteX7185" fmla="*/ 2763611 w 2819943"/>
                <a:gd name="connsiteY7185" fmla="*/ 1094014 h 1763485"/>
                <a:gd name="connsiteX7186" fmla="*/ 2763611 w 2819943"/>
                <a:gd name="connsiteY7186" fmla="*/ 1095647 h 1763485"/>
                <a:gd name="connsiteX7187" fmla="*/ 2764427 w 2819943"/>
                <a:gd name="connsiteY7187" fmla="*/ 1095647 h 1763485"/>
                <a:gd name="connsiteX7188" fmla="*/ 2769326 w 2819943"/>
                <a:gd name="connsiteY7188" fmla="*/ 1095647 h 1763485"/>
                <a:gd name="connsiteX7189" fmla="*/ 2769326 w 2819943"/>
                <a:gd name="connsiteY7189" fmla="*/ 1094831 h 1763485"/>
                <a:gd name="connsiteX7190" fmla="*/ 2769326 w 2819943"/>
                <a:gd name="connsiteY7190" fmla="*/ 1093198 h 1763485"/>
                <a:gd name="connsiteX7191" fmla="*/ 2768509 w 2819943"/>
                <a:gd name="connsiteY7191" fmla="*/ 1091565 h 1763485"/>
                <a:gd name="connsiteX7192" fmla="*/ 2767693 w 2819943"/>
                <a:gd name="connsiteY7192" fmla="*/ 1090749 h 1763485"/>
                <a:gd name="connsiteX7193" fmla="*/ 2765244 w 2819943"/>
                <a:gd name="connsiteY7193" fmla="*/ 1089116 h 1763485"/>
                <a:gd name="connsiteX7194" fmla="*/ 2762794 w 2819943"/>
                <a:gd name="connsiteY7194" fmla="*/ 1088299 h 1763485"/>
                <a:gd name="connsiteX7195" fmla="*/ 2761162 w 2819943"/>
                <a:gd name="connsiteY7195" fmla="*/ 1088299 h 1763485"/>
                <a:gd name="connsiteX7196" fmla="*/ 2760345 w 2819943"/>
                <a:gd name="connsiteY7196" fmla="*/ 1087483 h 1763485"/>
                <a:gd name="connsiteX7197" fmla="*/ 2760345 w 2819943"/>
                <a:gd name="connsiteY7197" fmla="*/ 1085850 h 1763485"/>
                <a:gd name="connsiteX7198" fmla="*/ 2759529 w 2819943"/>
                <a:gd name="connsiteY7198" fmla="*/ 1084217 h 1763485"/>
                <a:gd name="connsiteX7199" fmla="*/ 2759529 w 2819943"/>
                <a:gd name="connsiteY7199" fmla="*/ 1083401 h 1763485"/>
                <a:gd name="connsiteX7200" fmla="*/ 2761162 w 2819943"/>
                <a:gd name="connsiteY7200" fmla="*/ 1081768 h 1763485"/>
                <a:gd name="connsiteX7201" fmla="*/ 2761162 w 2819943"/>
                <a:gd name="connsiteY7201" fmla="*/ 1080951 h 1763485"/>
                <a:gd name="connsiteX7202" fmla="*/ 2759529 w 2819943"/>
                <a:gd name="connsiteY7202" fmla="*/ 1079319 h 1763485"/>
                <a:gd name="connsiteX7203" fmla="*/ 2757896 w 2819943"/>
                <a:gd name="connsiteY7203" fmla="*/ 1078502 h 1763485"/>
                <a:gd name="connsiteX7204" fmla="*/ 2756263 w 2819943"/>
                <a:gd name="connsiteY7204" fmla="*/ 1079319 h 1763485"/>
                <a:gd name="connsiteX7205" fmla="*/ 2756263 w 2819943"/>
                <a:gd name="connsiteY7205" fmla="*/ 1078502 h 1763485"/>
                <a:gd name="connsiteX7206" fmla="*/ 2757080 w 2819943"/>
                <a:gd name="connsiteY7206" fmla="*/ 1077686 h 1763485"/>
                <a:gd name="connsiteX7207" fmla="*/ 2758712 w 2819943"/>
                <a:gd name="connsiteY7207" fmla="*/ 1076869 h 1763485"/>
                <a:gd name="connsiteX7208" fmla="*/ 2760345 w 2819943"/>
                <a:gd name="connsiteY7208" fmla="*/ 1076869 h 1763485"/>
                <a:gd name="connsiteX7209" fmla="*/ 2763611 w 2819943"/>
                <a:gd name="connsiteY7209" fmla="*/ 1076053 h 1763485"/>
                <a:gd name="connsiteX7210" fmla="*/ 2766876 w 2819943"/>
                <a:gd name="connsiteY7210" fmla="*/ 1073604 h 1763485"/>
                <a:gd name="connsiteX7211" fmla="*/ 2768509 w 2819943"/>
                <a:gd name="connsiteY7211" fmla="*/ 1071971 h 1763485"/>
                <a:gd name="connsiteX7212" fmla="*/ 2770142 w 2819943"/>
                <a:gd name="connsiteY7212" fmla="*/ 1070338 h 1763485"/>
                <a:gd name="connsiteX7213" fmla="*/ 2770142 w 2819943"/>
                <a:gd name="connsiteY7213" fmla="*/ 1067072 h 1763485"/>
                <a:gd name="connsiteX7214" fmla="*/ 2769326 w 2819943"/>
                <a:gd name="connsiteY7214" fmla="*/ 1063806 h 1763485"/>
                <a:gd name="connsiteX7215" fmla="*/ 2767693 w 2819943"/>
                <a:gd name="connsiteY7215" fmla="*/ 1062990 h 1763485"/>
                <a:gd name="connsiteX7216" fmla="*/ 2766060 w 2819943"/>
                <a:gd name="connsiteY7216" fmla="*/ 1062990 h 1763485"/>
                <a:gd name="connsiteX7217" fmla="*/ 2764427 w 2819943"/>
                <a:gd name="connsiteY7217" fmla="*/ 1062990 h 1763485"/>
                <a:gd name="connsiteX7218" fmla="*/ 2762794 w 2819943"/>
                <a:gd name="connsiteY7218" fmla="*/ 1062174 h 1763485"/>
                <a:gd name="connsiteX7219" fmla="*/ 2768509 w 2819943"/>
                <a:gd name="connsiteY7219" fmla="*/ 1061357 h 1763485"/>
                <a:gd name="connsiteX7220" fmla="*/ 2769326 w 2819943"/>
                <a:gd name="connsiteY7220" fmla="*/ 1060541 h 1763485"/>
                <a:gd name="connsiteX7221" fmla="*/ 2770142 w 2819943"/>
                <a:gd name="connsiteY7221" fmla="*/ 1055642 h 1763485"/>
                <a:gd name="connsiteX7222" fmla="*/ 2770142 w 2819943"/>
                <a:gd name="connsiteY7222" fmla="*/ 1054826 h 1763485"/>
                <a:gd name="connsiteX7223" fmla="*/ 2769326 w 2819943"/>
                <a:gd name="connsiteY7223" fmla="*/ 1054826 h 1763485"/>
                <a:gd name="connsiteX7224" fmla="*/ 2767693 w 2819943"/>
                <a:gd name="connsiteY7224" fmla="*/ 1054826 h 1763485"/>
                <a:gd name="connsiteX7225" fmla="*/ 2768509 w 2819943"/>
                <a:gd name="connsiteY7225" fmla="*/ 1054009 h 1763485"/>
                <a:gd name="connsiteX7226" fmla="*/ 2769326 w 2819943"/>
                <a:gd name="connsiteY7226" fmla="*/ 1053193 h 1763485"/>
                <a:gd name="connsiteX7227" fmla="*/ 2766060 w 2819943"/>
                <a:gd name="connsiteY7227" fmla="*/ 1048294 h 1763485"/>
                <a:gd name="connsiteX7228" fmla="*/ 2761978 w 2819943"/>
                <a:gd name="connsiteY7228" fmla="*/ 1045845 h 1763485"/>
                <a:gd name="connsiteX7229" fmla="*/ 2762794 w 2819943"/>
                <a:gd name="connsiteY7229" fmla="*/ 1045029 h 1763485"/>
                <a:gd name="connsiteX7230" fmla="*/ 2764427 w 2819943"/>
                <a:gd name="connsiteY7230" fmla="*/ 1045029 h 1763485"/>
                <a:gd name="connsiteX7231" fmla="*/ 2766876 w 2819943"/>
                <a:gd name="connsiteY7231" fmla="*/ 1045845 h 1763485"/>
                <a:gd name="connsiteX7232" fmla="*/ 2768509 w 2819943"/>
                <a:gd name="connsiteY7232" fmla="*/ 1048294 h 1763485"/>
                <a:gd name="connsiteX7233" fmla="*/ 2769326 w 2819943"/>
                <a:gd name="connsiteY7233" fmla="*/ 1049927 h 1763485"/>
                <a:gd name="connsiteX7234" fmla="*/ 2770142 w 2819943"/>
                <a:gd name="connsiteY7234" fmla="*/ 1050744 h 1763485"/>
                <a:gd name="connsiteX7235" fmla="*/ 2771775 w 2819943"/>
                <a:gd name="connsiteY7235" fmla="*/ 1050744 h 1763485"/>
                <a:gd name="connsiteX7236" fmla="*/ 2775041 w 2819943"/>
                <a:gd name="connsiteY7236" fmla="*/ 1051560 h 1763485"/>
                <a:gd name="connsiteX7237" fmla="*/ 2775041 w 2819943"/>
                <a:gd name="connsiteY7237" fmla="*/ 1053193 h 1763485"/>
                <a:gd name="connsiteX7238" fmla="*/ 2775857 w 2819943"/>
                <a:gd name="connsiteY7238" fmla="*/ 1054009 h 1763485"/>
                <a:gd name="connsiteX7239" fmla="*/ 2777490 w 2819943"/>
                <a:gd name="connsiteY7239" fmla="*/ 1053193 h 1763485"/>
                <a:gd name="connsiteX7240" fmla="*/ 2783205 w 2819943"/>
                <a:gd name="connsiteY7240" fmla="*/ 1052376 h 1763485"/>
                <a:gd name="connsiteX7241" fmla="*/ 2784838 w 2819943"/>
                <a:gd name="connsiteY7241" fmla="*/ 1052376 h 1763485"/>
                <a:gd name="connsiteX7242" fmla="*/ 2787287 w 2819943"/>
                <a:gd name="connsiteY7242" fmla="*/ 1053193 h 1763485"/>
                <a:gd name="connsiteX7243" fmla="*/ 2788104 w 2819943"/>
                <a:gd name="connsiteY7243" fmla="*/ 1053193 h 1763485"/>
                <a:gd name="connsiteX7244" fmla="*/ 2788920 w 2819943"/>
                <a:gd name="connsiteY7244" fmla="*/ 1053193 h 1763485"/>
                <a:gd name="connsiteX7245" fmla="*/ 2789737 w 2819943"/>
                <a:gd name="connsiteY7245" fmla="*/ 1051560 h 1763485"/>
                <a:gd name="connsiteX7246" fmla="*/ 2788104 w 2819943"/>
                <a:gd name="connsiteY7246" fmla="*/ 1048294 h 1763485"/>
                <a:gd name="connsiteX7247" fmla="*/ 2785655 w 2819943"/>
                <a:gd name="connsiteY7247" fmla="*/ 1045845 h 1763485"/>
                <a:gd name="connsiteX7248" fmla="*/ 2784022 w 2819943"/>
                <a:gd name="connsiteY7248" fmla="*/ 1043396 h 1763485"/>
                <a:gd name="connsiteX7249" fmla="*/ 2783205 w 2819943"/>
                <a:gd name="connsiteY7249" fmla="*/ 1041763 h 1763485"/>
                <a:gd name="connsiteX7250" fmla="*/ 2784022 w 2819943"/>
                <a:gd name="connsiteY7250" fmla="*/ 1040946 h 1763485"/>
                <a:gd name="connsiteX7251" fmla="*/ 2784838 w 2819943"/>
                <a:gd name="connsiteY7251" fmla="*/ 1040946 h 1763485"/>
                <a:gd name="connsiteX7252" fmla="*/ 2787287 w 2819943"/>
                <a:gd name="connsiteY7252" fmla="*/ 1043396 h 1763485"/>
                <a:gd name="connsiteX7253" fmla="*/ 2788920 w 2819943"/>
                <a:gd name="connsiteY7253" fmla="*/ 1045029 h 1763485"/>
                <a:gd name="connsiteX7254" fmla="*/ 2790553 w 2819943"/>
                <a:gd name="connsiteY7254" fmla="*/ 1045845 h 1763485"/>
                <a:gd name="connsiteX7255" fmla="*/ 2792186 w 2819943"/>
                <a:gd name="connsiteY7255" fmla="*/ 1046661 h 1763485"/>
                <a:gd name="connsiteX7256" fmla="*/ 2796268 w 2819943"/>
                <a:gd name="connsiteY7256" fmla="*/ 1047478 h 1763485"/>
                <a:gd name="connsiteX7257" fmla="*/ 2797901 w 2819943"/>
                <a:gd name="connsiteY7257" fmla="*/ 1045845 h 1763485"/>
                <a:gd name="connsiteX7258" fmla="*/ 2797901 w 2819943"/>
                <a:gd name="connsiteY7258" fmla="*/ 1043396 h 1763485"/>
                <a:gd name="connsiteX7259" fmla="*/ 2797901 w 2819943"/>
                <a:gd name="connsiteY7259" fmla="*/ 1038497 h 1763485"/>
                <a:gd name="connsiteX7260" fmla="*/ 2797901 w 2819943"/>
                <a:gd name="connsiteY7260" fmla="*/ 1036864 h 1763485"/>
                <a:gd name="connsiteX7261" fmla="*/ 2800350 w 2819943"/>
                <a:gd name="connsiteY7261" fmla="*/ 1034415 h 1763485"/>
                <a:gd name="connsiteX7262" fmla="*/ 2804432 w 2819943"/>
                <a:gd name="connsiteY7262" fmla="*/ 1031149 h 1763485"/>
                <a:gd name="connsiteX7263" fmla="*/ 2806881 w 2819943"/>
                <a:gd name="connsiteY7263" fmla="*/ 1030333 h 1763485"/>
                <a:gd name="connsiteX7264" fmla="*/ 2807698 w 2819943"/>
                <a:gd name="connsiteY7264" fmla="*/ 1030333 h 1763485"/>
                <a:gd name="connsiteX7265" fmla="*/ 2808514 w 2819943"/>
                <a:gd name="connsiteY7265" fmla="*/ 1031149 h 1763485"/>
                <a:gd name="connsiteX7266" fmla="*/ 2809331 w 2819943"/>
                <a:gd name="connsiteY7266" fmla="*/ 1031149 h 1763485"/>
                <a:gd name="connsiteX7267" fmla="*/ 2810964 w 2819943"/>
                <a:gd name="connsiteY7267" fmla="*/ 1028700 h 1763485"/>
                <a:gd name="connsiteX7268" fmla="*/ 2819944 w 2819943"/>
                <a:gd name="connsiteY7268" fmla="*/ 1029516 h 1763485"/>
                <a:gd name="connsiteX7269" fmla="*/ 1527538 w 2819943"/>
                <a:gd name="connsiteY7269" fmla="*/ 609872 h 1763485"/>
                <a:gd name="connsiteX7270" fmla="*/ 1525905 w 2819943"/>
                <a:gd name="connsiteY7270" fmla="*/ 611505 h 1763485"/>
                <a:gd name="connsiteX7271" fmla="*/ 1525905 w 2819943"/>
                <a:gd name="connsiteY7271" fmla="*/ 613138 h 1763485"/>
                <a:gd name="connsiteX7272" fmla="*/ 1525905 w 2819943"/>
                <a:gd name="connsiteY7272" fmla="*/ 615587 h 1763485"/>
                <a:gd name="connsiteX7273" fmla="*/ 1525089 w 2819943"/>
                <a:gd name="connsiteY7273" fmla="*/ 619669 h 1763485"/>
                <a:gd name="connsiteX7274" fmla="*/ 1524272 w 2819943"/>
                <a:gd name="connsiteY7274" fmla="*/ 621302 h 1763485"/>
                <a:gd name="connsiteX7275" fmla="*/ 1520190 w 2819943"/>
                <a:gd name="connsiteY7275" fmla="*/ 620486 h 1763485"/>
                <a:gd name="connsiteX7276" fmla="*/ 1519373 w 2819943"/>
                <a:gd name="connsiteY7276" fmla="*/ 620486 h 1763485"/>
                <a:gd name="connsiteX7277" fmla="*/ 1518557 w 2819943"/>
                <a:gd name="connsiteY7277" fmla="*/ 621302 h 1763485"/>
                <a:gd name="connsiteX7278" fmla="*/ 1521006 w 2819943"/>
                <a:gd name="connsiteY7278" fmla="*/ 626201 h 1763485"/>
                <a:gd name="connsiteX7279" fmla="*/ 1525089 w 2819943"/>
                <a:gd name="connsiteY7279" fmla="*/ 629466 h 1763485"/>
                <a:gd name="connsiteX7280" fmla="*/ 1528354 w 2819943"/>
                <a:gd name="connsiteY7280" fmla="*/ 632732 h 1763485"/>
                <a:gd name="connsiteX7281" fmla="*/ 1529987 w 2819943"/>
                <a:gd name="connsiteY7281" fmla="*/ 633549 h 1763485"/>
                <a:gd name="connsiteX7282" fmla="*/ 1539784 w 2819943"/>
                <a:gd name="connsiteY7282" fmla="*/ 636814 h 1763485"/>
                <a:gd name="connsiteX7283" fmla="*/ 1540601 w 2819943"/>
                <a:gd name="connsiteY7283" fmla="*/ 635998 h 1763485"/>
                <a:gd name="connsiteX7284" fmla="*/ 1543050 w 2819943"/>
                <a:gd name="connsiteY7284" fmla="*/ 630283 h 1763485"/>
                <a:gd name="connsiteX7285" fmla="*/ 1546315 w 2819943"/>
                <a:gd name="connsiteY7285" fmla="*/ 627834 h 1763485"/>
                <a:gd name="connsiteX7286" fmla="*/ 1547132 w 2819943"/>
                <a:gd name="connsiteY7286" fmla="*/ 626201 h 1763485"/>
                <a:gd name="connsiteX7287" fmla="*/ 1547948 w 2819943"/>
                <a:gd name="connsiteY7287" fmla="*/ 623751 h 1763485"/>
                <a:gd name="connsiteX7288" fmla="*/ 1548765 w 2819943"/>
                <a:gd name="connsiteY7288" fmla="*/ 621302 h 1763485"/>
                <a:gd name="connsiteX7289" fmla="*/ 1549581 w 2819943"/>
                <a:gd name="connsiteY7289" fmla="*/ 618036 h 1763485"/>
                <a:gd name="connsiteX7290" fmla="*/ 1547948 w 2819943"/>
                <a:gd name="connsiteY7290" fmla="*/ 615587 h 1763485"/>
                <a:gd name="connsiteX7291" fmla="*/ 1542233 w 2819943"/>
                <a:gd name="connsiteY7291" fmla="*/ 613138 h 1763485"/>
                <a:gd name="connsiteX7292" fmla="*/ 1527538 w 2819943"/>
                <a:gd name="connsiteY7292" fmla="*/ 609872 h 1763485"/>
                <a:gd name="connsiteX7293" fmla="*/ 773158 w 2819943"/>
                <a:gd name="connsiteY7293" fmla="*/ 820511 h 1763485"/>
                <a:gd name="connsiteX7294" fmla="*/ 773158 w 2819943"/>
                <a:gd name="connsiteY7294" fmla="*/ 820511 h 1763485"/>
                <a:gd name="connsiteX7295" fmla="*/ 772341 w 2819943"/>
                <a:gd name="connsiteY7295" fmla="*/ 822960 h 1763485"/>
                <a:gd name="connsiteX7296" fmla="*/ 772341 w 2819943"/>
                <a:gd name="connsiteY7296" fmla="*/ 828675 h 1763485"/>
                <a:gd name="connsiteX7297" fmla="*/ 773158 w 2819943"/>
                <a:gd name="connsiteY7297" fmla="*/ 831124 h 1763485"/>
                <a:gd name="connsiteX7298" fmla="*/ 773974 w 2819943"/>
                <a:gd name="connsiteY7298" fmla="*/ 833574 h 1763485"/>
                <a:gd name="connsiteX7299" fmla="*/ 774790 w 2819943"/>
                <a:gd name="connsiteY7299" fmla="*/ 834390 h 1763485"/>
                <a:gd name="connsiteX7300" fmla="*/ 774790 w 2819943"/>
                <a:gd name="connsiteY7300" fmla="*/ 832757 h 1763485"/>
                <a:gd name="connsiteX7301" fmla="*/ 773158 w 2819943"/>
                <a:gd name="connsiteY7301" fmla="*/ 824593 h 1763485"/>
                <a:gd name="connsiteX7302" fmla="*/ 773158 w 2819943"/>
                <a:gd name="connsiteY7302" fmla="*/ 820511 h 1763485"/>
                <a:gd name="connsiteX7303" fmla="*/ 773158 w 2819943"/>
                <a:gd name="connsiteY7303" fmla="*/ 820511 h 1763485"/>
                <a:gd name="connsiteX7304" fmla="*/ 833573 w 2819943"/>
                <a:gd name="connsiteY7304" fmla="*/ 1006656 h 1763485"/>
                <a:gd name="connsiteX7305" fmla="*/ 831124 w 2819943"/>
                <a:gd name="connsiteY7305" fmla="*/ 1005840 h 1763485"/>
                <a:gd name="connsiteX7306" fmla="*/ 829491 w 2819943"/>
                <a:gd name="connsiteY7306" fmla="*/ 1005024 h 1763485"/>
                <a:gd name="connsiteX7307" fmla="*/ 826226 w 2819943"/>
                <a:gd name="connsiteY7307" fmla="*/ 1005024 h 1763485"/>
                <a:gd name="connsiteX7308" fmla="*/ 824593 w 2819943"/>
                <a:gd name="connsiteY7308" fmla="*/ 1004207 h 1763485"/>
                <a:gd name="connsiteX7309" fmla="*/ 823776 w 2819943"/>
                <a:gd name="connsiteY7309" fmla="*/ 1005840 h 1763485"/>
                <a:gd name="connsiteX7310" fmla="*/ 827042 w 2819943"/>
                <a:gd name="connsiteY7310" fmla="*/ 1012371 h 1763485"/>
                <a:gd name="connsiteX7311" fmla="*/ 830308 w 2819943"/>
                <a:gd name="connsiteY7311" fmla="*/ 1015637 h 1763485"/>
                <a:gd name="connsiteX7312" fmla="*/ 833573 w 2819943"/>
                <a:gd name="connsiteY7312" fmla="*/ 1014821 h 1763485"/>
                <a:gd name="connsiteX7313" fmla="*/ 834390 w 2819943"/>
                <a:gd name="connsiteY7313" fmla="*/ 1014004 h 1763485"/>
                <a:gd name="connsiteX7314" fmla="*/ 835206 w 2819943"/>
                <a:gd name="connsiteY7314" fmla="*/ 1011555 h 1763485"/>
                <a:gd name="connsiteX7315" fmla="*/ 834390 w 2819943"/>
                <a:gd name="connsiteY7315" fmla="*/ 1009922 h 1763485"/>
                <a:gd name="connsiteX7316" fmla="*/ 834390 w 2819943"/>
                <a:gd name="connsiteY7316" fmla="*/ 1009106 h 1763485"/>
                <a:gd name="connsiteX7317" fmla="*/ 833573 w 2819943"/>
                <a:gd name="connsiteY7317" fmla="*/ 1006656 h 1763485"/>
                <a:gd name="connsiteX7318" fmla="*/ 787037 w 2819943"/>
                <a:gd name="connsiteY7318" fmla="*/ 885009 h 1763485"/>
                <a:gd name="connsiteX7319" fmla="*/ 788670 w 2819943"/>
                <a:gd name="connsiteY7319" fmla="*/ 880926 h 1763485"/>
                <a:gd name="connsiteX7320" fmla="*/ 788670 w 2819943"/>
                <a:gd name="connsiteY7320" fmla="*/ 879294 h 1763485"/>
                <a:gd name="connsiteX7321" fmla="*/ 787037 w 2819943"/>
                <a:gd name="connsiteY7321" fmla="*/ 879294 h 1763485"/>
                <a:gd name="connsiteX7322" fmla="*/ 783771 w 2819943"/>
                <a:gd name="connsiteY7322" fmla="*/ 883376 h 1763485"/>
                <a:gd name="connsiteX7323" fmla="*/ 783771 w 2819943"/>
                <a:gd name="connsiteY7323" fmla="*/ 884192 h 1763485"/>
                <a:gd name="connsiteX7324" fmla="*/ 784588 w 2819943"/>
                <a:gd name="connsiteY7324" fmla="*/ 885009 h 1763485"/>
                <a:gd name="connsiteX7325" fmla="*/ 787037 w 2819943"/>
                <a:gd name="connsiteY7325" fmla="*/ 885009 h 176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Lst>
              <a:rect l="l" t="t" r="r" b="b"/>
              <a:pathLst>
                <a:path w="2819943" h="1763485">
                  <a:moveTo>
                    <a:pt x="572316" y="153489"/>
                  </a:moveTo>
                  <a:lnTo>
                    <a:pt x="564969" y="147774"/>
                  </a:lnTo>
                  <a:lnTo>
                    <a:pt x="565785" y="145324"/>
                  </a:lnTo>
                  <a:lnTo>
                    <a:pt x="566601" y="144508"/>
                  </a:lnTo>
                  <a:lnTo>
                    <a:pt x="566601" y="142059"/>
                  </a:lnTo>
                  <a:lnTo>
                    <a:pt x="565785" y="139609"/>
                  </a:lnTo>
                  <a:lnTo>
                    <a:pt x="565785" y="135527"/>
                  </a:lnTo>
                  <a:lnTo>
                    <a:pt x="570683" y="138793"/>
                  </a:lnTo>
                  <a:lnTo>
                    <a:pt x="571500" y="140426"/>
                  </a:lnTo>
                  <a:lnTo>
                    <a:pt x="574765" y="142875"/>
                  </a:lnTo>
                  <a:lnTo>
                    <a:pt x="575582" y="146957"/>
                  </a:lnTo>
                  <a:lnTo>
                    <a:pt x="575582" y="149406"/>
                  </a:lnTo>
                  <a:lnTo>
                    <a:pt x="572316" y="153489"/>
                  </a:lnTo>
                  <a:close/>
                  <a:moveTo>
                    <a:pt x="527413" y="752747"/>
                  </a:moveTo>
                  <a:lnTo>
                    <a:pt x="525780" y="757646"/>
                  </a:lnTo>
                  <a:lnTo>
                    <a:pt x="524964" y="760095"/>
                  </a:lnTo>
                  <a:lnTo>
                    <a:pt x="524964" y="765810"/>
                  </a:lnTo>
                  <a:lnTo>
                    <a:pt x="524964" y="768259"/>
                  </a:lnTo>
                  <a:lnTo>
                    <a:pt x="525780" y="774791"/>
                  </a:lnTo>
                  <a:lnTo>
                    <a:pt x="527413" y="778873"/>
                  </a:lnTo>
                  <a:lnTo>
                    <a:pt x="529046" y="781322"/>
                  </a:lnTo>
                  <a:lnTo>
                    <a:pt x="530679" y="782955"/>
                  </a:lnTo>
                  <a:lnTo>
                    <a:pt x="533128" y="783771"/>
                  </a:lnTo>
                  <a:lnTo>
                    <a:pt x="537210" y="782955"/>
                  </a:lnTo>
                  <a:lnTo>
                    <a:pt x="541292" y="780506"/>
                  </a:lnTo>
                  <a:lnTo>
                    <a:pt x="545374" y="782139"/>
                  </a:lnTo>
                  <a:lnTo>
                    <a:pt x="549456" y="782955"/>
                  </a:lnTo>
                  <a:lnTo>
                    <a:pt x="556804" y="780506"/>
                  </a:lnTo>
                  <a:lnTo>
                    <a:pt x="557621" y="781322"/>
                  </a:lnTo>
                  <a:lnTo>
                    <a:pt x="555988" y="783771"/>
                  </a:lnTo>
                  <a:lnTo>
                    <a:pt x="555988" y="787854"/>
                  </a:lnTo>
                  <a:lnTo>
                    <a:pt x="557621" y="791119"/>
                  </a:lnTo>
                  <a:lnTo>
                    <a:pt x="559254" y="791119"/>
                  </a:lnTo>
                  <a:lnTo>
                    <a:pt x="560887" y="791936"/>
                  </a:lnTo>
                  <a:lnTo>
                    <a:pt x="560070" y="793569"/>
                  </a:lnTo>
                  <a:lnTo>
                    <a:pt x="564969" y="798467"/>
                  </a:lnTo>
                  <a:lnTo>
                    <a:pt x="569051" y="801733"/>
                  </a:lnTo>
                  <a:lnTo>
                    <a:pt x="568234" y="802549"/>
                  </a:lnTo>
                  <a:lnTo>
                    <a:pt x="565785" y="800916"/>
                  </a:lnTo>
                  <a:lnTo>
                    <a:pt x="564152" y="801733"/>
                  </a:lnTo>
                  <a:lnTo>
                    <a:pt x="564152" y="804999"/>
                  </a:lnTo>
                  <a:lnTo>
                    <a:pt x="560887" y="804182"/>
                  </a:lnTo>
                  <a:lnTo>
                    <a:pt x="559254" y="805815"/>
                  </a:lnTo>
                  <a:lnTo>
                    <a:pt x="559254" y="808264"/>
                  </a:lnTo>
                  <a:lnTo>
                    <a:pt x="559254" y="810714"/>
                  </a:lnTo>
                  <a:lnTo>
                    <a:pt x="559254" y="812346"/>
                  </a:lnTo>
                  <a:lnTo>
                    <a:pt x="556804" y="813163"/>
                  </a:lnTo>
                  <a:lnTo>
                    <a:pt x="555171" y="814796"/>
                  </a:lnTo>
                  <a:lnTo>
                    <a:pt x="560887" y="818061"/>
                  </a:lnTo>
                  <a:lnTo>
                    <a:pt x="569051" y="820511"/>
                  </a:lnTo>
                  <a:lnTo>
                    <a:pt x="571500" y="821327"/>
                  </a:lnTo>
                  <a:lnTo>
                    <a:pt x="574765" y="823776"/>
                  </a:lnTo>
                  <a:lnTo>
                    <a:pt x="576398" y="824593"/>
                  </a:lnTo>
                  <a:lnTo>
                    <a:pt x="576398" y="822960"/>
                  </a:lnTo>
                  <a:lnTo>
                    <a:pt x="577215" y="821327"/>
                  </a:lnTo>
                  <a:lnTo>
                    <a:pt x="580481" y="824593"/>
                  </a:lnTo>
                  <a:lnTo>
                    <a:pt x="583746" y="825409"/>
                  </a:lnTo>
                  <a:lnTo>
                    <a:pt x="587012" y="825409"/>
                  </a:lnTo>
                  <a:lnTo>
                    <a:pt x="594360" y="823776"/>
                  </a:lnTo>
                  <a:lnTo>
                    <a:pt x="594360" y="824593"/>
                  </a:lnTo>
                  <a:lnTo>
                    <a:pt x="594360" y="826226"/>
                  </a:lnTo>
                  <a:lnTo>
                    <a:pt x="595993" y="827859"/>
                  </a:lnTo>
                  <a:lnTo>
                    <a:pt x="597626" y="827042"/>
                  </a:lnTo>
                  <a:lnTo>
                    <a:pt x="598442" y="826226"/>
                  </a:lnTo>
                  <a:lnTo>
                    <a:pt x="600891" y="827859"/>
                  </a:lnTo>
                  <a:lnTo>
                    <a:pt x="601708" y="826226"/>
                  </a:lnTo>
                  <a:lnTo>
                    <a:pt x="602524" y="825409"/>
                  </a:lnTo>
                  <a:lnTo>
                    <a:pt x="607423" y="830308"/>
                  </a:lnTo>
                  <a:lnTo>
                    <a:pt x="608239" y="830308"/>
                  </a:lnTo>
                  <a:lnTo>
                    <a:pt x="609056" y="828675"/>
                  </a:lnTo>
                  <a:lnTo>
                    <a:pt x="606606" y="825409"/>
                  </a:lnTo>
                  <a:lnTo>
                    <a:pt x="604973" y="824593"/>
                  </a:lnTo>
                  <a:lnTo>
                    <a:pt x="603340" y="822960"/>
                  </a:lnTo>
                  <a:lnTo>
                    <a:pt x="605790" y="822144"/>
                  </a:lnTo>
                  <a:lnTo>
                    <a:pt x="608239" y="822144"/>
                  </a:lnTo>
                  <a:lnTo>
                    <a:pt x="609056" y="823776"/>
                  </a:lnTo>
                  <a:lnTo>
                    <a:pt x="609872" y="826226"/>
                  </a:lnTo>
                  <a:lnTo>
                    <a:pt x="610689" y="827042"/>
                  </a:lnTo>
                  <a:lnTo>
                    <a:pt x="618853" y="829491"/>
                  </a:lnTo>
                  <a:lnTo>
                    <a:pt x="620486" y="828675"/>
                  </a:lnTo>
                  <a:lnTo>
                    <a:pt x="620486" y="827042"/>
                  </a:lnTo>
                  <a:lnTo>
                    <a:pt x="623751" y="825409"/>
                  </a:lnTo>
                  <a:lnTo>
                    <a:pt x="627017" y="822144"/>
                  </a:lnTo>
                  <a:lnTo>
                    <a:pt x="626201" y="820511"/>
                  </a:lnTo>
                  <a:lnTo>
                    <a:pt x="625384" y="818878"/>
                  </a:lnTo>
                  <a:lnTo>
                    <a:pt x="618853" y="814796"/>
                  </a:lnTo>
                  <a:lnTo>
                    <a:pt x="616404" y="812346"/>
                  </a:lnTo>
                  <a:lnTo>
                    <a:pt x="609056" y="803366"/>
                  </a:lnTo>
                  <a:lnTo>
                    <a:pt x="602524" y="791119"/>
                  </a:lnTo>
                  <a:lnTo>
                    <a:pt x="598442" y="782955"/>
                  </a:lnTo>
                  <a:lnTo>
                    <a:pt x="595176" y="773158"/>
                  </a:lnTo>
                  <a:lnTo>
                    <a:pt x="594360" y="768259"/>
                  </a:lnTo>
                  <a:lnTo>
                    <a:pt x="592727" y="763361"/>
                  </a:lnTo>
                  <a:lnTo>
                    <a:pt x="589462" y="760095"/>
                  </a:lnTo>
                  <a:lnTo>
                    <a:pt x="591094" y="756013"/>
                  </a:lnTo>
                  <a:lnTo>
                    <a:pt x="591911" y="751114"/>
                  </a:lnTo>
                  <a:lnTo>
                    <a:pt x="593544" y="747032"/>
                  </a:lnTo>
                  <a:lnTo>
                    <a:pt x="593544" y="744583"/>
                  </a:lnTo>
                  <a:lnTo>
                    <a:pt x="591911" y="739684"/>
                  </a:lnTo>
                  <a:lnTo>
                    <a:pt x="591911" y="736419"/>
                  </a:lnTo>
                  <a:lnTo>
                    <a:pt x="591094" y="734786"/>
                  </a:lnTo>
                  <a:lnTo>
                    <a:pt x="591094" y="731520"/>
                  </a:lnTo>
                  <a:lnTo>
                    <a:pt x="591911" y="729887"/>
                  </a:lnTo>
                  <a:lnTo>
                    <a:pt x="591911" y="727438"/>
                  </a:lnTo>
                  <a:lnTo>
                    <a:pt x="592727" y="725805"/>
                  </a:lnTo>
                  <a:lnTo>
                    <a:pt x="595993" y="724172"/>
                  </a:lnTo>
                  <a:lnTo>
                    <a:pt x="597626" y="720090"/>
                  </a:lnTo>
                  <a:lnTo>
                    <a:pt x="597626" y="717641"/>
                  </a:lnTo>
                  <a:lnTo>
                    <a:pt x="597626" y="715191"/>
                  </a:lnTo>
                  <a:lnTo>
                    <a:pt x="599258" y="713559"/>
                  </a:lnTo>
                  <a:lnTo>
                    <a:pt x="603340" y="713559"/>
                  </a:lnTo>
                  <a:lnTo>
                    <a:pt x="604157" y="712742"/>
                  </a:lnTo>
                  <a:lnTo>
                    <a:pt x="604973" y="710293"/>
                  </a:lnTo>
                  <a:lnTo>
                    <a:pt x="604973" y="707027"/>
                  </a:lnTo>
                  <a:lnTo>
                    <a:pt x="604157" y="702945"/>
                  </a:lnTo>
                  <a:lnTo>
                    <a:pt x="604157" y="700496"/>
                  </a:lnTo>
                  <a:lnTo>
                    <a:pt x="606606" y="695597"/>
                  </a:lnTo>
                  <a:lnTo>
                    <a:pt x="607423" y="693964"/>
                  </a:lnTo>
                  <a:lnTo>
                    <a:pt x="608239" y="690699"/>
                  </a:lnTo>
                  <a:lnTo>
                    <a:pt x="606606" y="689066"/>
                  </a:lnTo>
                  <a:lnTo>
                    <a:pt x="603340" y="687433"/>
                  </a:lnTo>
                  <a:lnTo>
                    <a:pt x="597626" y="686616"/>
                  </a:lnTo>
                  <a:lnTo>
                    <a:pt x="590278" y="684167"/>
                  </a:lnTo>
                  <a:lnTo>
                    <a:pt x="587012" y="681718"/>
                  </a:lnTo>
                  <a:lnTo>
                    <a:pt x="583746" y="680085"/>
                  </a:lnTo>
                  <a:lnTo>
                    <a:pt x="581297" y="680085"/>
                  </a:lnTo>
                  <a:lnTo>
                    <a:pt x="578848" y="680901"/>
                  </a:lnTo>
                  <a:lnTo>
                    <a:pt x="573133" y="684984"/>
                  </a:lnTo>
                  <a:lnTo>
                    <a:pt x="570683" y="685800"/>
                  </a:lnTo>
                  <a:lnTo>
                    <a:pt x="569051" y="685800"/>
                  </a:lnTo>
                  <a:lnTo>
                    <a:pt x="564969" y="684167"/>
                  </a:lnTo>
                  <a:lnTo>
                    <a:pt x="563336" y="684167"/>
                  </a:lnTo>
                  <a:lnTo>
                    <a:pt x="561703" y="685800"/>
                  </a:lnTo>
                  <a:lnTo>
                    <a:pt x="560070" y="687433"/>
                  </a:lnTo>
                  <a:lnTo>
                    <a:pt x="557621" y="688249"/>
                  </a:lnTo>
                  <a:lnTo>
                    <a:pt x="555988" y="690699"/>
                  </a:lnTo>
                  <a:lnTo>
                    <a:pt x="555171" y="692331"/>
                  </a:lnTo>
                  <a:lnTo>
                    <a:pt x="555171" y="694781"/>
                  </a:lnTo>
                  <a:lnTo>
                    <a:pt x="555988" y="699679"/>
                  </a:lnTo>
                  <a:lnTo>
                    <a:pt x="555988" y="702129"/>
                  </a:lnTo>
                  <a:lnTo>
                    <a:pt x="557621" y="705394"/>
                  </a:lnTo>
                  <a:lnTo>
                    <a:pt x="555988" y="706211"/>
                  </a:lnTo>
                  <a:lnTo>
                    <a:pt x="554355" y="705394"/>
                  </a:lnTo>
                  <a:lnTo>
                    <a:pt x="552722" y="705394"/>
                  </a:lnTo>
                  <a:lnTo>
                    <a:pt x="551089" y="706211"/>
                  </a:lnTo>
                  <a:lnTo>
                    <a:pt x="549456" y="707844"/>
                  </a:lnTo>
                  <a:lnTo>
                    <a:pt x="545374" y="712742"/>
                  </a:lnTo>
                  <a:lnTo>
                    <a:pt x="544558" y="714375"/>
                  </a:lnTo>
                  <a:lnTo>
                    <a:pt x="544558" y="716008"/>
                  </a:lnTo>
                  <a:lnTo>
                    <a:pt x="546190" y="717641"/>
                  </a:lnTo>
                  <a:lnTo>
                    <a:pt x="547823" y="718457"/>
                  </a:lnTo>
                  <a:lnTo>
                    <a:pt x="551906" y="719274"/>
                  </a:lnTo>
                  <a:lnTo>
                    <a:pt x="550273" y="721723"/>
                  </a:lnTo>
                  <a:lnTo>
                    <a:pt x="550273" y="723356"/>
                  </a:lnTo>
                  <a:lnTo>
                    <a:pt x="551089" y="725805"/>
                  </a:lnTo>
                  <a:lnTo>
                    <a:pt x="549456" y="729887"/>
                  </a:lnTo>
                  <a:lnTo>
                    <a:pt x="548640" y="732336"/>
                  </a:lnTo>
                  <a:lnTo>
                    <a:pt x="548640" y="734786"/>
                  </a:lnTo>
                  <a:lnTo>
                    <a:pt x="547823" y="738051"/>
                  </a:lnTo>
                  <a:lnTo>
                    <a:pt x="547007" y="739684"/>
                  </a:lnTo>
                  <a:lnTo>
                    <a:pt x="546190" y="740501"/>
                  </a:lnTo>
                  <a:lnTo>
                    <a:pt x="543741" y="742134"/>
                  </a:lnTo>
                  <a:lnTo>
                    <a:pt x="542925" y="745399"/>
                  </a:lnTo>
                  <a:lnTo>
                    <a:pt x="541292" y="747849"/>
                  </a:lnTo>
                  <a:lnTo>
                    <a:pt x="539659" y="749481"/>
                  </a:lnTo>
                  <a:lnTo>
                    <a:pt x="536394" y="749481"/>
                  </a:lnTo>
                  <a:lnTo>
                    <a:pt x="533128" y="748665"/>
                  </a:lnTo>
                  <a:lnTo>
                    <a:pt x="531495" y="749481"/>
                  </a:lnTo>
                  <a:lnTo>
                    <a:pt x="529046" y="751114"/>
                  </a:lnTo>
                  <a:lnTo>
                    <a:pt x="527413" y="752747"/>
                  </a:lnTo>
                  <a:close/>
                  <a:moveTo>
                    <a:pt x="543741" y="175532"/>
                  </a:moveTo>
                  <a:lnTo>
                    <a:pt x="544558" y="176349"/>
                  </a:lnTo>
                  <a:lnTo>
                    <a:pt x="545374" y="177165"/>
                  </a:lnTo>
                  <a:lnTo>
                    <a:pt x="548640" y="177981"/>
                  </a:lnTo>
                  <a:lnTo>
                    <a:pt x="559254" y="177165"/>
                  </a:lnTo>
                  <a:lnTo>
                    <a:pt x="561703" y="173899"/>
                  </a:lnTo>
                  <a:lnTo>
                    <a:pt x="564152" y="173083"/>
                  </a:lnTo>
                  <a:lnTo>
                    <a:pt x="564969" y="169001"/>
                  </a:lnTo>
                  <a:lnTo>
                    <a:pt x="559254" y="163286"/>
                  </a:lnTo>
                  <a:lnTo>
                    <a:pt x="556804" y="159204"/>
                  </a:lnTo>
                  <a:lnTo>
                    <a:pt x="556804" y="155938"/>
                  </a:lnTo>
                  <a:lnTo>
                    <a:pt x="554355" y="155121"/>
                  </a:lnTo>
                  <a:lnTo>
                    <a:pt x="548640" y="155938"/>
                  </a:lnTo>
                  <a:lnTo>
                    <a:pt x="546190" y="161653"/>
                  </a:lnTo>
                  <a:lnTo>
                    <a:pt x="545374" y="164919"/>
                  </a:lnTo>
                  <a:lnTo>
                    <a:pt x="543741" y="167368"/>
                  </a:lnTo>
                  <a:lnTo>
                    <a:pt x="538843" y="169001"/>
                  </a:lnTo>
                  <a:lnTo>
                    <a:pt x="538026" y="170634"/>
                  </a:lnTo>
                  <a:lnTo>
                    <a:pt x="540476" y="175532"/>
                  </a:lnTo>
                  <a:lnTo>
                    <a:pt x="543741" y="175532"/>
                  </a:lnTo>
                  <a:close/>
                  <a:moveTo>
                    <a:pt x="595993" y="74295"/>
                  </a:moveTo>
                  <a:lnTo>
                    <a:pt x="604157" y="70213"/>
                  </a:lnTo>
                  <a:lnTo>
                    <a:pt x="606606" y="75111"/>
                  </a:lnTo>
                  <a:lnTo>
                    <a:pt x="609056" y="75111"/>
                  </a:lnTo>
                  <a:lnTo>
                    <a:pt x="611505" y="72662"/>
                  </a:lnTo>
                  <a:lnTo>
                    <a:pt x="613954" y="68580"/>
                  </a:lnTo>
                  <a:lnTo>
                    <a:pt x="619669" y="75111"/>
                  </a:lnTo>
                  <a:lnTo>
                    <a:pt x="624568" y="80010"/>
                  </a:lnTo>
                  <a:lnTo>
                    <a:pt x="629466" y="76744"/>
                  </a:lnTo>
                  <a:lnTo>
                    <a:pt x="631915" y="73479"/>
                  </a:lnTo>
                  <a:lnTo>
                    <a:pt x="633548" y="66947"/>
                  </a:lnTo>
                  <a:lnTo>
                    <a:pt x="631915" y="62049"/>
                  </a:lnTo>
                  <a:lnTo>
                    <a:pt x="631099" y="54701"/>
                  </a:lnTo>
                  <a:lnTo>
                    <a:pt x="639264" y="52251"/>
                  </a:lnTo>
                  <a:lnTo>
                    <a:pt x="643346" y="48986"/>
                  </a:lnTo>
                  <a:lnTo>
                    <a:pt x="640896" y="44087"/>
                  </a:lnTo>
                  <a:lnTo>
                    <a:pt x="634365" y="41638"/>
                  </a:lnTo>
                  <a:lnTo>
                    <a:pt x="631915" y="39189"/>
                  </a:lnTo>
                  <a:lnTo>
                    <a:pt x="631099" y="35106"/>
                  </a:lnTo>
                  <a:lnTo>
                    <a:pt x="629466" y="32657"/>
                  </a:lnTo>
                  <a:lnTo>
                    <a:pt x="625384" y="35106"/>
                  </a:lnTo>
                  <a:lnTo>
                    <a:pt x="623751" y="35923"/>
                  </a:lnTo>
                  <a:lnTo>
                    <a:pt x="618853" y="35106"/>
                  </a:lnTo>
                  <a:lnTo>
                    <a:pt x="617220" y="38372"/>
                  </a:lnTo>
                  <a:lnTo>
                    <a:pt x="613138" y="48169"/>
                  </a:lnTo>
                  <a:lnTo>
                    <a:pt x="608239" y="52251"/>
                  </a:lnTo>
                  <a:lnTo>
                    <a:pt x="604157" y="61232"/>
                  </a:lnTo>
                  <a:lnTo>
                    <a:pt x="597626" y="57966"/>
                  </a:lnTo>
                  <a:lnTo>
                    <a:pt x="592727" y="59599"/>
                  </a:lnTo>
                  <a:lnTo>
                    <a:pt x="594360" y="68580"/>
                  </a:lnTo>
                  <a:lnTo>
                    <a:pt x="595993" y="74295"/>
                  </a:lnTo>
                  <a:close/>
                  <a:moveTo>
                    <a:pt x="573949" y="116749"/>
                  </a:moveTo>
                  <a:lnTo>
                    <a:pt x="576398" y="116749"/>
                  </a:lnTo>
                  <a:lnTo>
                    <a:pt x="578031" y="118382"/>
                  </a:lnTo>
                  <a:lnTo>
                    <a:pt x="578848" y="120831"/>
                  </a:lnTo>
                  <a:lnTo>
                    <a:pt x="586196" y="119199"/>
                  </a:lnTo>
                  <a:lnTo>
                    <a:pt x="593544" y="124097"/>
                  </a:lnTo>
                  <a:lnTo>
                    <a:pt x="595993" y="130629"/>
                  </a:lnTo>
                  <a:lnTo>
                    <a:pt x="598442" y="131445"/>
                  </a:lnTo>
                  <a:lnTo>
                    <a:pt x="605790" y="130629"/>
                  </a:lnTo>
                  <a:lnTo>
                    <a:pt x="613954" y="127363"/>
                  </a:lnTo>
                  <a:lnTo>
                    <a:pt x="626201" y="117566"/>
                  </a:lnTo>
                  <a:lnTo>
                    <a:pt x="627833" y="113484"/>
                  </a:lnTo>
                  <a:lnTo>
                    <a:pt x="625384" y="111034"/>
                  </a:lnTo>
                  <a:lnTo>
                    <a:pt x="614771" y="101237"/>
                  </a:lnTo>
                  <a:lnTo>
                    <a:pt x="607423" y="92256"/>
                  </a:lnTo>
                  <a:lnTo>
                    <a:pt x="602524" y="88991"/>
                  </a:lnTo>
                  <a:lnTo>
                    <a:pt x="591094" y="89807"/>
                  </a:lnTo>
                  <a:lnTo>
                    <a:pt x="578848" y="79194"/>
                  </a:lnTo>
                  <a:lnTo>
                    <a:pt x="577215" y="79194"/>
                  </a:lnTo>
                  <a:lnTo>
                    <a:pt x="573949" y="92256"/>
                  </a:lnTo>
                  <a:lnTo>
                    <a:pt x="573133" y="101237"/>
                  </a:lnTo>
                  <a:lnTo>
                    <a:pt x="570683" y="101237"/>
                  </a:lnTo>
                  <a:lnTo>
                    <a:pt x="567418" y="104503"/>
                  </a:lnTo>
                  <a:lnTo>
                    <a:pt x="567418" y="110218"/>
                  </a:lnTo>
                  <a:lnTo>
                    <a:pt x="573949" y="116749"/>
                  </a:lnTo>
                  <a:close/>
                  <a:moveTo>
                    <a:pt x="632732" y="17961"/>
                  </a:moveTo>
                  <a:lnTo>
                    <a:pt x="638447" y="15512"/>
                  </a:lnTo>
                  <a:lnTo>
                    <a:pt x="655592" y="10614"/>
                  </a:lnTo>
                  <a:lnTo>
                    <a:pt x="655592" y="8164"/>
                  </a:lnTo>
                  <a:lnTo>
                    <a:pt x="656408" y="3266"/>
                  </a:lnTo>
                  <a:lnTo>
                    <a:pt x="653959" y="0"/>
                  </a:lnTo>
                  <a:lnTo>
                    <a:pt x="635181" y="3266"/>
                  </a:lnTo>
                  <a:lnTo>
                    <a:pt x="632732" y="6531"/>
                  </a:lnTo>
                  <a:lnTo>
                    <a:pt x="631915" y="12246"/>
                  </a:lnTo>
                  <a:lnTo>
                    <a:pt x="631099" y="15512"/>
                  </a:lnTo>
                  <a:lnTo>
                    <a:pt x="631099" y="17145"/>
                  </a:lnTo>
                  <a:lnTo>
                    <a:pt x="632732" y="17961"/>
                  </a:lnTo>
                  <a:close/>
                  <a:moveTo>
                    <a:pt x="486591" y="144508"/>
                  </a:moveTo>
                  <a:lnTo>
                    <a:pt x="479244" y="145324"/>
                  </a:lnTo>
                  <a:lnTo>
                    <a:pt x="476794" y="140426"/>
                  </a:lnTo>
                  <a:lnTo>
                    <a:pt x="475978" y="139609"/>
                  </a:lnTo>
                  <a:lnTo>
                    <a:pt x="474345" y="140426"/>
                  </a:lnTo>
                  <a:lnTo>
                    <a:pt x="472712" y="142059"/>
                  </a:lnTo>
                  <a:lnTo>
                    <a:pt x="467813" y="143691"/>
                  </a:lnTo>
                  <a:lnTo>
                    <a:pt x="463731" y="146141"/>
                  </a:lnTo>
                  <a:lnTo>
                    <a:pt x="459649" y="151856"/>
                  </a:lnTo>
                  <a:lnTo>
                    <a:pt x="447403" y="165735"/>
                  </a:lnTo>
                  <a:lnTo>
                    <a:pt x="449036" y="169817"/>
                  </a:lnTo>
                  <a:lnTo>
                    <a:pt x="450669" y="171450"/>
                  </a:lnTo>
                  <a:lnTo>
                    <a:pt x="453118" y="176349"/>
                  </a:lnTo>
                  <a:lnTo>
                    <a:pt x="457200" y="176349"/>
                  </a:lnTo>
                  <a:lnTo>
                    <a:pt x="458833" y="175532"/>
                  </a:lnTo>
                  <a:lnTo>
                    <a:pt x="460465" y="171450"/>
                  </a:lnTo>
                  <a:lnTo>
                    <a:pt x="463731" y="169817"/>
                  </a:lnTo>
                  <a:lnTo>
                    <a:pt x="467813" y="170634"/>
                  </a:lnTo>
                  <a:lnTo>
                    <a:pt x="469446" y="173083"/>
                  </a:lnTo>
                  <a:lnTo>
                    <a:pt x="465364" y="178798"/>
                  </a:lnTo>
                  <a:lnTo>
                    <a:pt x="463731" y="182880"/>
                  </a:lnTo>
                  <a:lnTo>
                    <a:pt x="465364" y="186146"/>
                  </a:lnTo>
                  <a:lnTo>
                    <a:pt x="468630" y="185329"/>
                  </a:lnTo>
                  <a:lnTo>
                    <a:pt x="470263" y="184513"/>
                  </a:lnTo>
                  <a:lnTo>
                    <a:pt x="471079" y="182064"/>
                  </a:lnTo>
                  <a:lnTo>
                    <a:pt x="471896" y="181247"/>
                  </a:lnTo>
                  <a:lnTo>
                    <a:pt x="475162" y="184513"/>
                  </a:lnTo>
                  <a:lnTo>
                    <a:pt x="476794" y="182880"/>
                  </a:lnTo>
                  <a:lnTo>
                    <a:pt x="477611" y="177981"/>
                  </a:lnTo>
                  <a:lnTo>
                    <a:pt x="477611" y="175532"/>
                  </a:lnTo>
                  <a:lnTo>
                    <a:pt x="478427" y="174716"/>
                  </a:lnTo>
                  <a:lnTo>
                    <a:pt x="481693" y="177981"/>
                  </a:lnTo>
                  <a:lnTo>
                    <a:pt x="483326" y="178798"/>
                  </a:lnTo>
                  <a:lnTo>
                    <a:pt x="484958" y="177981"/>
                  </a:lnTo>
                  <a:lnTo>
                    <a:pt x="485775" y="173899"/>
                  </a:lnTo>
                  <a:lnTo>
                    <a:pt x="485775" y="170634"/>
                  </a:lnTo>
                  <a:lnTo>
                    <a:pt x="484958" y="168184"/>
                  </a:lnTo>
                  <a:lnTo>
                    <a:pt x="484142" y="167368"/>
                  </a:lnTo>
                  <a:lnTo>
                    <a:pt x="480060" y="165735"/>
                  </a:lnTo>
                  <a:lnTo>
                    <a:pt x="480060" y="164919"/>
                  </a:lnTo>
                  <a:lnTo>
                    <a:pt x="482509" y="160020"/>
                  </a:lnTo>
                  <a:lnTo>
                    <a:pt x="484142" y="158387"/>
                  </a:lnTo>
                  <a:lnTo>
                    <a:pt x="495572" y="157571"/>
                  </a:lnTo>
                  <a:lnTo>
                    <a:pt x="498838" y="152672"/>
                  </a:lnTo>
                  <a:lnTo>
                    <a:pt x="498021" y="147774"/>
                  </a:lnTo>
                  <a:lnTo>
                    <a:pt x="499654" y="145324"/>
                  </a:lnTo>
                  <a:lnTo>
                    <a:pt x="507002" y="142059"/>
                  </a:lnTo>
                  <a:lnTo>
                    <a:pt x="518432" y="140426"/>
                  </a:lnTo>
                  <a:lnTo>
                    <a:pt x="521698" y="133894"/>
                  </a:lnTo>
                  <a:lnTo>
                    <a:pt x="530679" y="125730"/>
                  </a:lnTo>
                  <a:lnTo>
                    <a:pt x="529046" y="120015"/>
                  </a:lnTo>
                  <a:lnTo>
                    <a:pt x="526596" y="120015"/>
                  </a:lnTo>
                  <a:lnTo>
                    <a:pt x="517615" y="105319"/>
                  </a:lnTo>
                  <a:lnTo>
                    <a:pt x="515983" y="102870"/>
                  </a:lnTo>
                  <a:lnTo>
                    <a:pt x="510268" y="102870"/>
                  </a:lnTo>
                  <a:lnTo>
                    <a:pt x="507819" y="101237"/>
                  </a:lnTo>
                  <a:lnTo>
                    <a:pt x="505369" y="101237"/>
                  </a:lnTo>
                  <a:lnTo>
                    <a:pt x="495572" y="106952"/>
                  </a:lnTo>
                  <a:lnTo>
                    <a:pt x="491490" y="111851"/>
                  </a:lnTo>
                  <a:lnTo>
                    <a:pt x="489857" y="123281"/>
                  </a:lnTo>
                  <a:lnTo>
                    <a:pt x="490673" y="128996"/>
                  </a:lnTo>
                  <a:lnTo>
                    <a:pt x="490673" y="138793"/>
                  </a:lnTo>
                  <a:lnTo>
                    <a:pt x="486591" y="144508"/>
                  </a:lnTo>
                  <a:close/>
                  <a:moveTo>
                    <a:pt x="508635" y="85725"/>
                  </a:moveTo>
                  <a:lnTo>
                    <a:pt x="510268" y="89807"/>
                  </a:lnTo>
                  <a:lnTo>
                    <a:pt x="511901" y="90624"/>
                  </a:lnTo>
                  <a:lnTo>
                    <a:pt x="514350" y="89807"/>
                  </a:lnTo>
                  <a:lnTo>
                    <a:pt x="515166" y="87358"/>
                  </a:lnTo>
                  <a:lnTo>
                    <a:pt x="517615" y="83276"/>
                  </a:lnTo>
                  <a:lnTo>
                    <a:pt x="516799" y="78377"/>
                  </a:lnTo>
                  <a:lnTo>
                    <a:pt x="514350" y="75928"/>
                  </a:lnTo>
                  <a:lnTo>
                    <a:pt x="511901" y="75928"/>
                  </a:lnTo>
                  <a:lnTo>
                    <a:pt x="511084" y="76744"/>
                  </a:lnTo>
                  <a:lnTo>
                    <a:pt x="511084" y="78377"/>
                  </a:lnTo>
                  <a:lnTo>
                    <a:pt x="510268" y="80010"/>
                  </a:lnTo>
                  <a:lnTo>
                    <a:pt x="508635" y="80010"/>
                  </a:lnTo>
                  <a:lnTo>
                    <a:pt x="508635" y="82459"/>
                  </a:lnTo>
                  <a:lnTo>
                    <a:pt x="508635" y="85725"/>
                  </a:lnTo>
                  <a:close/>
                  <a:moveTo>
                    <a:pt x="484142" y="881743"/>
                  </a:moveTo>
                  <a:lnTo>
                    <a:pt x="482509" y="882559"/>
                  </a:lnTo>
                  <a:lnTo>
                    <a:pt x="479244" y="885009"/>
                  </a:lnTo>
                  <a:lnTo>
                    <a:pt x="475978" y="889091"/>
                  </a:lnTo>
                  <a:lnTo>
                    <a:pt x="474345" y="892356"/>
                  </a:lnTo>
                  <a:lnTo>
                    <a:pt x="474345" y="896439"/>
                  </a:lnTo>
                  <a:lnTo>
                    <a:pt x="474345" y="900521"/>
                  </a:lnTo>
                  <a:lnTo>
                    <a:pt x="474345" y="902970"/>
                  </a:lnTo>
                  <a:lnTo>
                    <a:pt x="474345" y="905419"/>
                  </a:lnTo>
                  <a:lnTo>
                    <a:pt x="474345" y="907052"/>
                  </a:lnTo>
                  <a:lnTo>
                    <a:pt x="475978" y="913584"/>
                  </a:lnTo>
                  <a:lnTo>
                    <a:pt x="480060" y="916849"/>
                  </a:lnTo>
                  <a:lnTo>
                    <a:pt x="484142" y="916033"/>
                  </a:lnTo>
                  <a:lnTo>
                    <a:pt x="488224" y="914400"/>
                  </a:lnTo>
                  <a:lnTo>
                    <a:pt x="495572" y="910318"/>
                  </a:lnTo>
                  <a:lnTo>
                    <a:pt x="498838" y="905419"/>
                  </a:lnTo>
                  <a:lnTo>
                    <a:pt x="500471" y="902154"/>
                  </a:lnTo>
                  <a:lnTo>
                    <a:pt x="502920" y="898888"/>
                  </a:lnTo>
                  <a:lnTo>
                    <a:pt x="503737" y="900521"/>
                  </a:lnTo>
                  <a:lnTo>
                    <a:pt x="503737" y="902970"/>
                  </a:lnTo>
                  <a:lnTo>
                    <a:pt x="504553" y="902154"/>
                  </a:lnTo>
                  <a:lnTo>
                    <a:pt x="505369" y="900521"/>
                  </a:lnTo>
                  <a:lnTo>
                    <a:pt x="505369" y="896439"/>
                  </a:lnTo>
                  <a:lnTo>
                    <a:pt x="503737" y="893173"/>
                  </a:lnTo>
                  <a:lnTo>
                    <a:pt x="501287" y="890724"/>
                  </a:lnTo>
                  <a:lnTo>
                    <a:pt x="488224" y="880926"/>
                  </a:lnTo>
                  <a:lnTo>
                    <a:pt x="484142" y="881743"/>
                  </a:lnTo>
                  <a:close/>
                  <a:moveTo>
                    <a:pt x="425359" y="139609"/>
                  </a:moveTo>
                  <a:lnTo>
                    <a:pt x="429441" y="142059"/>
                  </a:lnTo>
                  <a:lnTo>
                    <a:pt x="435156" y="138793"/>
                  </a:lnTo>
                  <a:lnTo>
                    <a:pt x="435973" y="142059"/>
                  </a:lnTo>
                  <a:lnTo>
                    <a:pt x="436789" y="147774"/>
                  </a:lnTo>
                  <a:lnTo>
                    <a:pt x="438422" y="151856"/>
                  </a:lnTo>
                  <a:lnTo>
                    <a:pt x="442504" y="151039"/>
                  </a:lnTo>
                  <a:lnTo>
                    <a:pt x="444954" y="149406"/>
                  </a:lnTo>
                  <a:lnTo>
                    <a:pt x="446587" y="142875"/>
                  </a:lnTo>
                  <a:lnTo>
                    <a:pt x="447403" y="140426"/>
                  </a:lnTo>
                  <a:lnTo>
                    <a:pt x="453118" y="140426"/>
                  </a:lnTo>
                  <a:lnTo>
                    <a:pt x="455567" y="135527"/>
                  </a:lnTo>
                  <a:lnTo>
                    <a:pt x="456383" y="134711"/>
                  </a:lnTo>
                  <a:lnTo>
                    <a:pt x="458016" y="135527"/>
                  </a:lnTo>
                  <a:lnTo>
                    <a:pt x="459649" y="128179"/>
                  </a:lnTo>
                  <a:lnTo>
                    <a:pt x="461282" y="126546"/>
                  </a:lnTo>
                  <a:lnTo>
                    <a:pt x="462915" y="120831"/>
                  </a:lnTo>
                  <a:lnTo>
                    <a:pt x="464548" y="118382"/>
                  </a:lnTo>
                  <a:lnTo>
                    <a:pt x="465364" y="119199"/>
                  </a:lnTo>
                  <a:lnTo>
                    <a:pt x="469446" y="128179"/>
                  </a:lnTo>
                  <a:lnTo>
                    <a:pt x="479244" y="132261"/>
                  </a:lnTo>
                  <a:lnTo>
                    <a:pt x="480060" y="132261"/>
                  </a:lnTo>
                  <a:lnTo>
                    <a:pt x="480060" y="123281"/>
                  </a:lnTo>
                  <a:lnTo>
                    <a:pt x="477611" y="116749"/>
                  </a:lnTo>
                  <a:lnTo>
                    <a:pt x="475978" y="114300"/>
                  </a:lnTo>
                  <a:lnTo>
                    <a:pt x="474345" y="112667"/>
                  </a:lnTo>
                  <a:lnTo>
                    <a:pt x="472712" y="111851"/>
                  </a:lnTo>
                  <a:lnTo>
                    <a:pt x="466997" y="112667"/>
                  </a:lnTo>
                  <a:lnTo>
                    <a:pt x="459649" y="108585"/>
                  </a:lnTo>
                  <a:lnTo>
                    <a:pt x="458016" y="108585"/>
                  </a:lnTo>
                  <a:lnTo>
                    <a:pt x="452301" y="112667"/>
                  </a:lnTo>
                  <a:lnTo>
                    <a:pt x="449036" y="118382"/>
                  </a:lnTo>
                  <a:lnTo>
                    <a:pt x="440871" y="120831"/>
                  </a:lnTo>
                  <a:lnTo>
                    <a:pt x="421277" y="128996"/>
                  </a:lnTo>
                  <a:lnTo>
                    <a:pt x="418012" y="133078"/>
                  </a:lnTo>
                  <a:lnTo>
                    <a:pt x="422094" y="134711"/>
                  </a:lnTo>
                  <a:lnTo>
                    <a:pt x="425359" y="139609"/>
                  </a:lnTo>
                  <a:close/>
                  <a:moveTo>
                    <a:pt x="519248" y="200841"/>
                  </a:moveTo>
                  <a:lnTo>
                    <a:pt x="524964" y="201658"/>
                  </a:lnTo>
                  <a:lnTo>
                    <a:pt x="524964" y="200841"/>
                  </a:lnTo>
                  <a:lnTo>
                    <a:pt x="524147" y="200025"/>
                  </a:lnTo>
                  <a:lnTo>
                    <a:pt x="522514" y="197576"/>
                  </a:lnTo>
                  <a:lnTo>
                    <a:pt x="520881" y="195943"/>
                  </a:lnTo>
                  <a:lnTo>
                    <a:pt x="520881" y="194310"/>
                  </a:lnTo>
                  <a:lnTo>
                    <a:pt x="520881" y="191044"/>
                  </a:lnTo>
                  <a:lnTo>
                    <a:pt x="515983" y="186962"/>
                  </a:lnTo>
                  <a:lnTo>
                    <a:pt x="511901" y="191044"/>
                  </a:lnTo>
                  <a:lnTo>
                    <a:pt x="508635" y="192677"/>
                  </a:lnTo>
                  <a:lnTo>
                    <a:pt x="502104" y="197576"/>
                  </a:lnTo>
                  <a:lnTo>
                    <a:pt x="507819" y="203291"/>
                  </a:lnTo>
                  <a:lnTo>
                    <a:pt x="519248" y="200841"/>
                  </a:lnTo>
                  <a:close/>
                  <a:moveTo>
                    <a:pt x="502104" y="187779"/>
                  </a:moveTo>
                  <a:lnTo>
                    <a:pt x="502104" y="184513"/>
                  </a:lnTo>
                  <a:lnTo>
                    <a:pt x="506186" y="178798"/>
                  </a:lnTo>
                  <a:lnTo>
                    <a:pt x="506186" y="177165"/>
                  </a:lnTo>
                  <a:lnTo>
                    <a:pt x="505369" y="173899"/>
                  </a:lnTo>
                  <a:lnTo>
                    <a:pt x="499654" y="173083"/>
                  </a:lnTo>
                  <a:lnTo>
                    <a:pt x="493939" y="179614"/>
                  </a:lnTo>
                  <a:lnTo>
                    <a:pt x="494756" y="182064"/>
                  </a:lnTo>
                  <a:lnTo>
                    <a:pt x="501287" y="189411"/>
                  </a:lnTo>
                  <a:lnTo>
                    <a:pt x="502104" y="187779"/>
                  </a:lnTo>
                  <a:close/>
                  <a:moveTo>
                    <a:pt x="718457" y="97971"/>
                  </a:moveTo>
                  <a:lnTo>
                    <a:pt x="713558" y="105319"/>
                  </a:lnTo>
                  <a:lnTo>
                    <a:pt x="709476" y="109401"/>
                  </a:lnTo>
                  <a:lnTo>
                    <a:pt x="708660" y="112667"/>
                  </a:lnTo>
                  <a:lnTo>
                    <a:pt x="712742" y="118382"/>
                  </a:lnTo>
                  <a:lnTo>
                    <a:pt x="716824" y="123281"/>
                  </a:lnTo>
                  <a:lnTo>
                    <a:pt x="720090" y="124914"/>
                  </a:lnTo>
                  <a:lnTo>
                    <a:pt x="723356" y="124914"/>
                  </a:lnTo>
                  <a:lnTo>
                    <a:pt x="742950" y="119199"/>
                  </a:lnTo>
                  <a:lnTo>
                    <a:pt x="750298" y="112667"/>
                  </a:lnTo>
                  <a:lnTo>
                    <a:pt x="757646" y="101237"/>
                  </a:lnTo>
                  <a:lnTo>
                    <a:pt x="756829" y="97155"/>
                  </a:lnTo>
                  <a:lnTo>
                    <a:pt x="756829" y="93073"/>
                  </a:lnTo>
                  <a:lnTo>
                    <a:pt x="756829" y="88174"/>
                  </a:lnTo>
                  <a:lnTo>
                    <a:pt x="756013" y="84092"/>
                  </a:lnTo>
                  <a:lnTo>
                    <a:pt x="753564" y="79194"/>
                  </a:lnTo>
                  <a:lnTo>
                    <a:pt x="751114" y="76744"/>
                  </a:lnTo>
                  <a:lnTo>
                    <a:pt x="747032" y="73479"/>
                  </a:lnTo>
                  <a:lnTo>
                    <a:pt x="742950" y="73479"/>
                  </a:lnTo>
                  <a:lnTo>
                    <a:pt x="738868" y="75928"/>
                  </a:lnTo>
                  <a:lnTo>
                    <a:pt x="738051" y="79194"/>
                  </a:lnTo>
                  <a:lnTo>
                    <a:pt x="737235" y="83276"/>
                  </a:lnTo>
                  <a:lnTo>
                    <a:pt x="736419" y="90624"/>
                  </a:lnTo>
                  <a:lnTo>
                    <a:pt x="735602" y="94706"/>
                  </a:lnTo>
                  <a:lnTo>
                    <a:pt x="731520" y="96339"/>
                  </a:lnTo>
                  <a:lnTo>
                    <a:pt x="727438" y="96339"/>
                  </a:lnTo>
                  <a:lnTo>
                    <a:pt x="718457" y="97971"/>
                  </a:lnTo>
                  <a:close/>
                  <a:moveTo>
                    <a:pt x="595993" y="184513"/>
                  </a:moveTo>
                  <a:lnTo>
                    <a:pt x="597626" y="186146"/>
                  </a:lnTo>
                  <a:lnTo>
                    <a:pt x="604157" y="186962"/>
                  </a:lnTo>
                  <a:lnTo>
                    <a:pt x="617220" y="187779"/>
                  </a:lnTo>
                  <a:lnTo>
                    <a:pt x="618853" y="185329"/>
                  </a:lnTo>
                  <a:lnTo>
                    <a:pt x="618853" y="181247"/>
                  </a:lnTo>
                  <a:lnTo>
                    <a:pt x="619669" y="176349"/>
                  </a:lnTo>
                  <a:lnTo>
                    <a:pt x="619669" y="164102"/>
                  </a:lnTo>
                  <a:lnTo>
                    <a:pt x="618853" y="160836"/>
                  </a:lnTo>
                  <a:lnTo>
                    <a:pt x="616404" y="159204"/>
                  </a:lnTo>
                  <a:lnTo>
                    <a:pt x="612321" y="159204"/>
                  </a:lnTo>
                  <a:lnTo>
                    <a:pt x="611505" y="162469"/>
                  </a:lnTo>
                  <a:lnTo>
                    <a:pt x="600891" y="161653"/>
                  </a:lnTo>
                  <a:lnTo>
                    <a:pt x="600075" y="164102"/>
                  </a:lnTo>
                  <a:lnTo>
                    <a:pt x="600075" y="175532"/>
                  </a:lnTo>
                  <a:lnTo>
                    <a:pt x="599258" y="179614"/>
                  </a:lnTo>
                  <a:lnTo>
                    <a:pt x="595993" y="184513"/>
                  </a:lnTo>
                  <a:close/>
                  <a:moveTo>
                    <a:pt x="587012" y="173083"/>
                  </a:moveTo>
                  <a:lnTo>
                    <a:pt x="591911" y="168184"/>
                  </a:lnTo>
                  <a:lnTo>
                    <a:pt x="591094" y="165735"/>
                  </a:lnTo>
                  <a:lnTo>
                    <a:pt x="589462" y="164102"/>
                  </a:lnTo>
                  <a:lnTo>
                    <a:pt x="587829" y="163286"/>
                  </a:lnTo>
                  <a:lnTo>
                    <a:pt x="585379" y="166551"/>
                  </a:lnTo>
                  <a:lnTo>
                    <a:pt x="583746" y="170634"/>
                  </a:lnTo>
                  <a:lnTo>
                    <a:pt x="584563" y="173083"/>
                  </a:lnTo>
                  <a:lnTo>
                    <a:pt x="587012" y="173083"/>
                  </a:lnTo>
                  <a:close/>
                  <a:moveTo>
                    <a:pt x="651510" y="62865"/>
                  </a:moveTo>
                  <a:lnTo>
                    <a:pt x="654776" y="61232"/>
                  </a:lnTo>
                  <a:lnTo>
                    <a:pt x="655592" y="58783"/>
                  </a:lnTo>
                  <a:lnTo>
                    <a:pt x="653959" y="53884"/>
                  </a:lnTo>
                  <a:lnTo>
                    <a:pt x="650694" y="50619"/>
                  </a:lnTo>
                  <a:lnTo>
                    <a:pt x="647428" y="51435"/>
                  </a:lnTo>
                  <a:lnTo>
                    <a:pt x="643346" y="54701"/>
                  </a:lnTo>
                  <a:lnTo>
                    <a:pt x="643346" y="57150"/>
                  </a:lnTo>
                  <a:lnTo>
                    <a:pt x="644979" y="59599"/>
                  </a:lnTo>
                  <a:lnTo>
                    <a:pt x="651510" y="62865"/>
                  </a:lnTo>
                  <a:close/>
                  <a:moveTo>
                    <a:pt x="636814" y="84092"/>
                  </a:moveTo>
                  <a:lnTo>
                    <a:pt x="635181" y="81643"/>
                  </a:lnTo>
                  <a:lnTo>
                    <a:pt x="634365" y="80826"/>
                  </a:lnTo>
                  <a:lnTo>
                    <a:pt x="627833" y="89807"/>
                  </a:lnTo>
                  <a:lnTo>
                    <a:pt x="623751" y="88174"/>
                  </a:lnTo>
                  <a:lnTo>
                    <a:pt x="620486" y="91440"/>
                  </a:lnTo>
                  <a:lnTo>
                    <a:pt x="623751" y="102054"/>
                  </a:lnTo>
                  <a:lnTo>
                    <a:pt x="629466" y="104503"/>
                  </a:lnTo>
                  <a:lnTo>
                    <a:pt x="632732" y="114300"/>
                  </a:lnTo>
                  <a:lnTo>
                    <a:pt x="638447" y="117566"/>
                  </a:lnTo>
                  <a:lnTo>
                    <a:pt x="644162" y="117566"/>
                  </a:lnTo>
                  <a:lnTo>
                    <a:pt x="647428" y="116749"/>
                  </a:lnTo>
                  <a:lnTo>
                    <a:pt x="648244" y="111034"/>
                  </a:lnTo>
                  <a:lnTo>
                    <a:pt x="647428" y="104503"/>
                  </a:lnTo>
                  <a:lnTo>
                    <a:pt x="645795" y="100421"/>
                  </a:lnTo>
                  <a:lnTo>
                    <a:pt x="644979" y="94706"/>
                  </a:lnTo>
                  <a:lnTo>
                    <a:pt x="642529" y="88991"/>
                  </a:lnTo>
                  <a:lnTo>
                    <a:pt x="640896" y="86541"/>
                  </a:lnTo>
                  <a:lnTo>
                    <a:pt x="636814" y="84092"/>
                  </a:lnTo>
                  <a:close/>
                  <a:moveTo>
                    <a:pt x="655592" y="133894"/>
                  </a:moveTo>
                  <a:lnTo>
                    <a:pt x="655592" y="138793"/>
                  </a:lnTo>
                  <a:lnTo>
                    <a:pt x="655592" y="143691"/>
                  </a:lnTo>
                  <a:lnTo>
                    <a:pt x="656408" y="145324"/>
                  </a:lnTo>
                  <a:lnTo>
                    <a:pt x="661307" y="152672"/>
                  </a:lnTo>
                  <a:lnTo>
                    <a:pt x="665389" y="151039"/>
                  </a:lnTo>
                  <a:lnTo>
                    <a:pt x="671921" y="146141"/>
                  </a:lnTo>
                  <a:lnTo>
                    <a:pt x="679269" y="151856"/>
                  </a:lnTo>
                  <a:lnTo>
                    <a:pt x="684983" y="153489"/>
                  </a:lnTo>
                  <a:lnTo>
                    <a:pt x="689065" y="144508"/>
                  </a:lnTo>
                  <a:lnTo>
                    <a:pt x="693964" y="141242"/>
                  </a:lnTo>
                  <a:lnTo>
                    <a:pt x="695597" y="136344"/>
                  </a:lnTo>
                  <a:lnTo>
                    <a:pt x="697230" y="134711"/>
                  </a:lnTo>
                  <a:lnTo>
                    <a:pt x="702129" y="133078"/>
                  </a:lnTo>
                  <a:lnTo>
                    <a:pt x="702945" y="126546"/>
                  </a:lnTo>
                  <a:lnTo>
                    <a:pt x="704578" y="121648"/>
                  </a:lnTo>
                  <a:lnTo>
                    <a:pt x="705394" y="115116"/>
                  </a:lnTo>
                  <a:lnTo>
                    <a:pt x="704578" y="111034"/>
                  </a:lnTo>
                  <a:lnTo>
                    <a:pt x="703762" y="107769"/>
                  </a:lnTo>
                  <a:lnTo>
                    <a:pt x="699679" y="106136"/>
                  </a:lnTo>
                  <a:lnTo>
                    <a:pt x="695597" y="105319"/>
                  </a:lnTo>
                  <a:lnTo>
                    <a:pt x="690698" y="108585"/>
                  </a:lnTo>
                  <a:lnTo>
                    <a:pt x="682534" y="112667"/>
                  </a:lnTo>
                  <a:lnTo>
                    <a:pt x="676819" y="115116"/>
                  </a:lnTo>
                  <a:lnTo>
                    <a:pt x="673554" y="115116"/>
                  </a:lnTo>
                  <a:lnTo>
                    <a:pt x="672737" y="111034"/>
                  </a:lnTo>
                  <a:lnTo>
                    <a:pt x="670288" y="110218"/>
                  </a:lnTo>
                  <a:lnTo>
                    <a:pt x="663756" y="111851"/>
                  </a:lnTo>
                  <a:lnTo>
                    <a:pt x="661307" y="114300"/>
                  </a:lnTo>
                  <a:lnTo>
                    <a:pt x="660490" y="117566"/>
                  </a:lnTo>
                  <a:lnTo>
                    <a:pt x="659674" y="119199"/>
                  </a:lnTo>
                  <a:lnTo>
                    <a:pt x="658041" y="124914"/>
                  </a:lnTo>
                  <a:lnTo>
                    <a:pt x="655592" y="133894"/>
                  </a:lnTo>
                  <a:close/>
                  <a:moveTo>
                    <a:pt x="660490" y="871946"/>
                  </a:moveTo>
                  <a:lnTo>
                    <a:pt x="662123" y="872762"/>
                  </a:lnTo>
                  <a:lnTo>
                    <a:pt x="663756" y="873579"/>
                  </a:lnTo>
                  <a:lnTo>
                    <a:pt x="665389" y="873579"/>
                  </a:lnTo>
                  <a:lnTo>
                    <a:pt x="667022" y="872762"/>
                  </a:lnTo>
                  <a:lnTo>
                    <a:pt x="670288" y="874395"/>
                  </a:lnTo>
                  <a:lnTo>
                    <a:pt x="671921" y="872762"/>
                  </a:lnTo>
                  <a:lnTo>
                    <a:pt x="673554" y="871946"/>
                  </a:lnTo>
                  <a:lnTo>
                    <a:pt x="674370" y="868680"/>
                  </a:lnTo>
                  <a:lnTo>
                    <a:pt x="674370" y="864598"/>
                  </a:lnTo>
                  <a:lnTo>
                    <a:pt x="673554" y="862149"/>
                  </a:lnTo>
                  <a:lnTo>
                    <a:pt x="672737" y="860516"/>
                  </a:lnTo>
                  <a:lnTo>
                    <a:pt x="669471" y="857250"/>
                  </a:lnTo>
                  <a:lnTo>
                    <a:pt x="666206" y="853168"/>
                  </a:lnTo>
                  <a:lnTo>
                    <a:pt x="661307" y="849086"/>
                  </a:lnTo>
                  <a:lnTo>
                    <a:pt x="659674" y="846636"/>
                  </a:lnTo>
                  <a:lnTo>
                    <a:pt x="658041" y="843371"/>
                  </a:lnTo>
                  <a:lnTo>
                    <a:pt x="656408" y="840921"/>
                  </a:lnTo>
                  <a:lnTo>
                    <a:pt x="653143" y="836839"/>
                  </a:lnTo>
                  <a:lnTo>
                    <a:pt x="652326" y="836023"/>
                  </a:lnTo>
                  <a:lnTo>
                    <a:pt x="651510" y="836023"/>
                  </a:lnTo>
                  <a:lnTo>
                    <a:pt x="648244" y="837656"/>
                  </a:lnTo>
                  <a:lnTo>
                    <a:pt x="646612" y="840921"/>
                  </a:lnTo>
                  <a:lnTo>
                    <a:pt x="645795" y="841738"/>
                  </a:lnTo>
                  <a:lnTo>
                    <a:pt x="644162" y="843371"/>
                  </a:lnTo>
                  <a:lnTo>
                    <a:pt x="643346" y="845820"/>
                  </a:lnTo>
                  <a:lnTo>
                    <a:pt x="644979" y="851535"/>
                  </a:lnTo>
                  <a:lnTo>
                    <a:pt x="645795" y="853168"/>
                  </a:lnTo>
                  <a:lnTo>
                    <a:pt x="646612" y="854801"/>
                  </a:lnTo>
                  <a:lnTo>
                    <a:pt x="647428" y="856434"/>
                  </a:lnTo>
                  <a:lnTo>
                    <a:pt x="652326" y="863781"/>
                  </a:lnTo>
                  <a:lnTo>
                    <a:pt x="653143" y="864598"/>
                  </a:lnTo>
                  <a:lnTo>
                    <a:pt x="654776" y="862965"/>
                  </a:lnTo>
                  <a:lnTo>
                    <a:pt x="655592" y="862149"/>
                  </a:lnTo>
                  <a:lnTo>
                    <a:pt x="658041" y="862965"/>
                  </a:lnTo>
                  <a:lnTo>
                    <a:pt x="659674" y="862965"/>
                  </a:lnTo>
                  <a:lnTo>
                    <a:pt x="661307" y="863781"/>
                  </a:lnTo>
                  <a:lnTo>
                    <a:pt x="662940" y="867047"/>
                  </a:lnTo>
                  <a:lnTo>
                    <a:pt x="662940" y="869496"/>
                  </a:lnTo>
                  <a:lnTo>
                    <a:pt x="660490" y="871946"/>
                  </a:lnTo>
                  <a:close/>
                  <a:moveTo>
                    <a:pt x="752747" y="480876"/>
                  </a:moveTo>
                  <a:lnTo>
                    <a:pt x="750298" y="480876"/>
                  </a:lnTo>
                  <a:lnTo>
                    <a:pt x="748665" y="481693"/>
                  </a:lnTo>
                  <a:lnTo>
                    <a:pt x="744583" y="485775"/>
                  </a:lnTo>
                  <a:lnTo>
                    <a:pt x="740501" y="489041"/>
                  </a:lnTo>
                  <a:lnTo>
                    <a:pt x="724989" y="493939"/>
                  </a:lnTo>
                  <a:lnTo>
                    <a:pt x="716008" y="498838"/>
                  </a:lnTo>
                  <a:lnTo>
                    <a:pt x="712742" y="498021"/>
                  </a:lnTo>
                  <a:lnTo>
                    <a:pt x="707844" y="498838"/>
                  </a:lnTo>
                  <a:lnTo>
                    <a:pt x="703762" y="498021"/>
                  </a:lnTo>
                  <a:lnTo>
                    <a:pt x="696414" y="494756"/>
                  </a:lnTo>
                  <a:lnTo>
                    <a:pt x="693148" y="493939"/>
                  </a:lnTo>
                  <a:lnTo>
                    <a:pt x="687433" y="494756"/>
                  </a:lnTo>
                  <a:lnTo>
                    <a:pt x="686616" y="495572"/>
                  </a:lnTo>
                  <a:lnTo>
                    <a:pt x="684983" y="498021"/>
                  </a:lnTo>
                  <a:lnTo>
                    <a:pt x="684983" y="502104"/>
                  </a:lnTo>
                  <a:lnTo>
                    <a:pt x="684983" y="505369"/>
                  </a:lnTo>
                  <a:lnTo>
                    <a:pt x="684167" y="507819"/>
                  </a:lnTo>
                  <a:lnTo>
                    <a:pt x="683351" y="509451"/>
                  </a:lnTo>
                  <a:lnTo>
                    <a:pt x="680901" y="509451"/>
                  </a:lnTo>
                  <a:lnTo>
                    <a:pt x="680085" y="507002"/>
                  </a:lnTo>
                  <a:lnTo>
                    <a:pt x="677636" y="507002"/>
                  </a:lnTo>
                  <a:lnTo>
                    <a:pt x="671921" y="507819"/>
                  </a:lnTo>
                  <a:lnTo>
                    <a:pt x="669471" y="509451"/>
                  </a:lnTo>
                  <a:lnTo>
                    <a:pt x="667839" y="515166"/>
                  </a:lnTo>
                  <a:lnTo>
                    <a:pt x="663756" y="517616"/>
                  </a:lnTo>
                  <a:lnTo>
                    <a:pt x="656408" y="520065"/>
                  </a:lnTo>
                  <a:lnTo>
                    <a:pt x="652326" y="522514"/>
                  </a:lnTo>
                  <a:lnTo>
                    <a:pt x="650694" y="522514"/>
                  </a:lnTo>
                  <a:lnTo>
                    <a:pt x="649061" y="523331"/>
                  </a:lnTo>
                  <a:lnTo>
                    <a:pt x="644979" y="528229"/>
                  </a:lnTo>
                  <a:lnTo>
                    <a:pt x="640896" y="532311"/>
                  </a:lnTo>
                  <a:lnTo>
                    <a:pt x="635181" y="536394"/>
                  </a:lnTo>
                  <a:lnTo>
                    <a:pt x="635181" y="539659"/>
                  </a:lnTo>
                  <a:lnTo>
                    <a:pt x="635181" y="541292"/>
                  </a:lnTo>
                  <a:lnTo>
                    <a:pt x="630283" y="547007"/>
                  </a:lnTo>
                  <a:lnTo>
                    <a:pt x="628650" y="550273"/>
                  </a:lnTo>
                  <a:lnTo>
                    <a:pt x="627017" y="556804"/>
                  </a:lnTo>
                  <a:lnTo>
                    <a:pt x="627017" y="557621"/>
                  </a:lnTo>
                  <a:lnTo>
                    <a:pt x="622119" y="555171"/>
                  </a:lnTo>
                  <a:lnTo>
                    <a:pt x="618853" y="554355"/>
                  </a:lnTo>
                  <a:lnTo>
                    <a:pt x="617220" y="555171"/>
                  </a:lnTo>
                  <a:lnTo>
                    <a:pt x="614771" y="556804"/>
                  </a:lnTo>
                  <a:lnTo>
                    <a:pt x="613954" y="558437"/>
                  </a:lnTo>
                  <a:lnTo>
                    <a:pt x="613954" y="561703"/>
                  </a:lnTo>
                  <a:lnTo>
                    <a:pt x="614771" y="564152"/>
                  </a:lnTo>
                  <a:lnTo>
                    <a:pt x="609872" y="573949"/>
                  </a:lnTo>
                  <a:lnTo>
                    <a:pt x="608239" y="573949"/>
                  </a:lnTo>
                  <a:lnTo>
                    <a:pt x="606606" y="571500"/>
                  </a:lnTo>
                  <a:lnTo>
                    <a:pt x="604973" y="569867"/>
                  </a:lnTo>
                  <a:lnTo>
                    <a:pt x="602524" y="568234"/>
                  </a:lnTo>
                  <a:lnTo>
                    <a:pt x="600075" y="567418"/>
                  </a:lnTo>
                  <a:lnTo>
                    <a:pt x="598442" y="569051"/>
                  </a:lnTo>
                  <a:lnTo>
                    <a:pt x="596809" y="571500"/>
                  </a:lnTo>
                  <a:lnTo>
                    <a:pt x="596809" y="573949"/>
                  </a:lnTo>
                  <a:lnTo>
                    <a:pt x="597626" y="576399"/>
                  </a:lnTo>
                  <a:lnTo>
                    <a:pt x="600075" y="579664"/>
                  </a:lnTo>
                  <a:lnTo>
                    <a:pt x="605790" y="578848"/>
                  </a:lnTo>
                  <a:lnTo>
                    <a:pt x="607423" y="581297"/>
                  </a:lnTo>
                  <a:lnTo>
                    <a:pt x="608239" y="582114"/>
                  </a:lnTo>
                  <a:lnTo>
                    <a:pt x="603340" y="586196"/>
                  </a:lnTo>
                  <a:lnTo>
                    <a:pt x="598442" y="592727"/>
                  </a:lnTo>
                  <a:lnTo>
                    <a:pt x="594360" y="601708"/>
                  </a:lnTo>
                  <a:lnTo>
                    <a:pt x="592727" y="603341"/>
                  </a:lnTo>
                  <a:lnTo>
                    <a:pt x="593544" y="605790"/>
                  </a:lnTo>
                  <a:lnTo>
                    <a:pt x="594360" y="608239"/>
                  </a:lnTo>
                  <a:lnTo>
                    <a:pt x="595993" y="609056"/>
                  </a:lnTo>
                  <a:lnTo>
                    <a:pt x="599258" y="609056"/>
                  </a:lnTo>
                  <a:lnTo>
                    <a:pt x="602524" y="611505"/>
                  </a:lnTo>
                  <a:lnTo>
                    <a:pt x="601708" y="612321"/>
                  </a:lnTo>
                  <a:lnTo>
                    <a:pt x="591094" y="614771"/>
                  </a:lnTo>
                  <a:lnTo>
                    <a:pt x="589462" y="615587"/>
                  </a:lnTo>
                  <a:lnTo>
                    <a:pt x="584563" y="629466"/>
                  </a:lnTo>
                  <a:lnTo>
                    <a:pt x="582930" y="632732"/>
                  </a:lnTo>
                  <a:lnTo>
                    <a:pt x="581297" y="634365"/>
                  </a:lnTo>
                  <a:lnTo>
                    <a:pt x="579664" y="638447"/>
                  </a:lnTo>
                  <a:lnTo>
                    <a:pt x="578031" y="642529"/>
                  </a:lnTo>
                  <a:lnTo>
                    <a:pt x="577215" y="643346"/>
                  </a:lnTo>
                  <a:lnTo>
                    <a:pt x="573949" y="644162"/>
                  </a:lnTo>
                  <a:lnTo>
                    <a:pt x="570683" y="647428"/>
                  </a:lnTo>
                  <a:lnTo>
                    <a:pt x="567418" y="651510"/>
                  </a:lnTo>
                  <a:lnTo>
                    <a:pt x="565785" y="653143"/>
                  </a:lnTo>
                  <a:lnTo>
                    <a:pt x="564152" y="654776"/>
                  </a:lnTo>
                  <a:lnTo>
                    <a:pt x="565785" y="658858"/>
                  </a:lnTo>
                  <a:lnTo>
                    <a:pt x="571500" y="667839"/>
                  </a:lnTo>
                  <a:lnTo>
                    <a:pt x="570683" y="671104"/>
                  </a:lnTo>
                  <a:lnTo>
                    <a:pt x="573133" y="678452"/>
                  </a:lnTo>
                  <a:lnTo>
                    <a:pt x="577215" y="674370"/>
                  </a:lnTo>
                  <a:lnTo>
                    <a:pt x="580481" y="672737"/>
                  </a:lnTo>
                  <a:lnTo>
                    <a:pt x="584563" y="672737"/>
                  </a:lnTo>
                  <a:lnTo>
                    <a:pt x="589462" y="676003"/>
                  </a:lnTo>
                  <a:lnTo>
                    <a:pt x="593544" y="677636"/>
                  </a:lnTo>
                  <a:lnTo>
                    <a:pt x="601708" y="678452"/>
                  </a:lnTo>
                  <a:lnTo>
                    <a:pt x="604973" y="680085"/>
                  </a:lnTo>
                  <a:lnTo>
                    <a:pt x="608239" y="680901"/>
                  </a:lnTo>
                  <a:lnTo>
                    <a:pt x="611505" y="680901"/>
                  </a:lnTo>
                  <a:lnTo>
                    <a:pt x="617220" y="677636"/>
                  </a:lnTo>
                  <a:lnTo>
                    <a:pt x="619669" y="669471"/>
                  </a:lnTo>
                  <a:lnTo>
                    <a:pt x="625384" y="662940"/>
                  </a:lnTo>
                  <a:lnTo>
                    <a:pt x="627017" y="660491"/>
                  </a:lnTo>
                  <a:lnTo>
                    <a:pt x="625384" y="655592"/>
                  </a:lnTo>
                  <a:lnTo>
                    <a:pt x="622119" y="651510"/>
                  </a:lnTo>
                  <a:lnTo>
                    <a:pt x="622119" y="649877"/>
                  </a:lnTo>
                  <a:lnTo>
                    <a:pt x="624568" y="650694"/>
                  </a:lnTo>
                  <a:lnTo>
                    <a:pt x="627017" y="653959"/>
                  </a:lnTo>
                  <a:lnTo>
                    <a:pt x="627833" y="654776"/>
                  </a:lnTo>
                  <a:lnTo>
                    <a:pt x="629466" y="654776"/>
                  </a:lnTo>
                  <a:lnTo>
                    <a:pt x="631099" y="652326"/>
                  </a:lnTo>
                  <a:lnTo>
                    <a:pt x="631915" y="649877"/>
                  </a:lnTo>
                  <a:lnTo>
                    <a:pt x="631915" y="647428"/>
                  </a:lnTo>
                  <a:lnTo>
                    <a:pt x="630283" y="642529"/>
                  </a:lnTo>
                  <a:lnTo>
                    <a:pt x="630283" y="640080"/>
                  </a:lnTo>
                  <a:lnTo>
                    <a:pt x="641713" y="633549"/>
                  </a:lnTo>
                  <a:lnTo>
                    <a:pt x="644979" y="627834"/>
                  </a:lnTo>
                  <a:lnTo>
                    <a:pt x="645795" y="623751"/>
                  </a:lnTo>
                  <a:lnTo>
                    <a:pt x="645795" y="621302"/>
                  </a:lnTo>
                  <a:lnTo>
                    <a:pt x="644162" y="615587"/>
                  </a:lnTo>
                  <a:lnTo>
                    <a:pt x="643346" y="613138"/>
                  </a:lnTo>
                  <a:lnTo>
                    <a:pt x="644162" y="610689"/>
                  </a:lnTo>
                  <a:lnTo>
                    <a:pt x="650694" y="613138"/>
                  </a:lnTo>
                  <a:lnTo>
                    <a:pt x="652326" y="611505"/>
                  </a:lnTo>
                  <a:lnTo>
                    <a:pt x="653143" y="609872"/>
                  </a:lnTo>
                  <a:lnTo>
                    <a:pt x="653959" y="607423"/>
                  </a:lnTo>
                  <a:lnTo>
                    <a:pt x="653959" y="604157"/>
                  </a:lnTo>
                  <a:lnTo>
                    <a:pt x="654776" y="600891"/>
                  </a:lnTo>
                  <a:lnTo>
                    <a:pt x="655592" y="599259"/>
                  </a:lnTo>
                  <a:lnTo>
                    <a:pt x="661307" y="604157"/>
                  </a:lnTo>
                  <a:lnTo>
                    <a:pt x="662940" y="604157"/>
                  </a:lnTo>
                  <a:lnTo>
                    <a:pt x="664573" y="602524"/>
                  </a:lnTo>
                  <a:lnTo>
                    <a:pt x="664573" y="600891"/>
                  </a:lnTo>
                  <a:lnTo>
                    <a:pt x="663756" y="599259"/>
                  </a:lnTo>
                  <a:lnTo>
                    <a:pt x="663756" y="595993"/>
                  </a:lnTo>
                  <a:lnTo>
                    <a:pt x="667839" y="595993"/>
                  </a:lnTo>
                  <a:lnTo>
                    <a:pt x="669471" y="595176"/>
                  </a:lnTo>
                  <a:lnTo>
                    <a:pt x="671921" y="592727"/>
                  </a:lnTo>
                  <a:lnTo>
                    <a:pt x="673554" y="590278"/>
                  </a:lnTo>
                  <a:lnTo>
                    <a:pt x="676003" y="587829"/>
                  </a:lnTo>
                  <a:lnTo>
                    <a:pt x="676819" y="586196"/>
                  </a:lnTo>
                  <a:lnTo>
                    <a:pt x="676003" y="583746"/>
                  </a:lnTo>
                  <a:lnTo>
                    <a:pt x="672737" y="582114"/>
                  </a:lnTo>
                  <a:lnTo>
                    <a:pt x="673554" y="579664"/>
                  </a:lnTo>
                  <a:lnTo>
                    <a:pt x="676819" y="576399"/>
                  </a:lnTo>
                  <a:lnTo>
                    <a:pt x="677636" y="576399"/>
                  </a:lnTo>
                  <a:lnTo>
                    <a:pt x="679269" y="576399"/>
                  </a:lnTo>
                  <a:lnTo>
                    <a:pt x="680085" y="575582"/>
                  </a:lnTo>
                  <a:lnTo>
                    <a:pt x="681718" y="573133"/>
                  </a:lnTo>
                  <a:lnTo>
                    <a:pt x="683351" y="569867"/>
                  </a:lnTo>
                  <a:lnTo>
                    <a:pt x="686616" y="565785"/>
                  </a:lnTo>
                  <a:lnTo>
                    <a:pt x="688249" y="561703"/>
                  </a:lnTo>
                  <a:lnTo>
                    <a:pt x="689882" y="559254"/>
                  </a:lnTo>
                  <a:lnTo>
                    <a:pt x="692331" y="559254"/>
                  </a:lnTo>
                  <a:lnTo>
                    <a:pt x="694781" y="558437"/>
                  </a:lnTo>
                  <a:lnTo>
                    <a:pt x="702129" y="551089"/>
                  </a:lnTo>
                  <a:lnTo>
                    <a:pt x="718457" y="541292"/>
                  </a:lnTo>
                  <a:lnTo>
                    <a:pt x="722539" y="539659"/>
                  </a:lnTo>
                  <a:lnTo>
                    <a:pt x="728254" y="535577"/>
                  </a:lnTo>
                  <a:lnTo>
                    <a:pt x="729887" y="535577"/>
                  </a:lnTo>
                  <a:lnTo>
                    <a:pt x="738051" y="532311"/>
                  </a:lnTo>
                  <a:lnTo>
                    <a:pt x="746215" y="527413"/>
                  </a:lnTo>
                  <a:lnTo>
                    <a:pt x="753564" y="524147"/>
                  </a:lnTo>
                  <a:lnTo>
                    <a:pt x="760095" y="520065"/>
                  </a:lnTo>
                  <a:lnTo>
                    <a:pt x="770708" y="514350"/>
                  </a:lnTo>
                  <a:lnTo>
                    <a:pt x="777240" y="510268"/>
                  </a:lnTo>
                  <a:lnTo>
                    <a:pt x="781322" y="508635"/>
                  </a:lnTo>
                  <a:lnTo>
                    <a:pt x="785404" y="506186"/>
                  </a:lnTo>
                  <a:lnTo>
                    <a:pt x="789487" y="502920"/>
                  </a:lnTo>
                  <a:lnTo>
                    <a:pt x="796018" y="498021"/>
                  </a:lnTo>
                  <a:lnTo>
                    <a:pt x="802549" y="494756"/>
                  </a:lnTo>
                  <a:lnTo>
                    <a:pt x="803365" y="493123"/>
                  </a:lnTo>
                  <a:lnTo>
                    <a:pt x="809081" y="483326"/>
                  </a:lnTo>
                  <a:lnTo>
                    <a:pt x="814796" y="474345"/>
                  </a:lnTo>
                  <a:lnTo>
                    <a:pt x="813979" y="471896"/>
                  </a:lnTo>
                  <a:lnTo>
                    <a:pt x="814796" y="468630"/>
                  </a:lnTo>
                  <a:lnTo>
                    <a:pt x="815612" y="465364"/>
                  </a:lnTo>
                  <a:lnTo>
                    <a:pt x="814796" y="461282"/>
                  </a:lnTo>
                  <a:lnTo>
                    <a:pt x="813979" y="458833"/>
                  </a:lnTo>
                  <a:lnTo>
                    <a:pt x="810714" y="453118"/>
                  </a:lnTo>
                  <a:lnTo>
                    <a:pt x="807448" y="448219"/>
                  </a:lnTo>
                  <a:lnTo>
                    <a:pt x="800100" y="444137"/>
                  </a:lnTo>
                  <a:lnTo>
                    <a:pt x="794385" y="442504"/>
                  </a:lnTo>
                  <a:lnTo>
                    <a:pt x="792752" y="442504"/>
                  </a:lnTo>
                  <a:lnTo>
                    <a:pt x="788670" y="445770"/>
                  </a:lnTo>
                  <a:lnTo>
                    <a:pt x="781322" y="449036"/>
                  </a:lnTo>
                  <a:lnTo>
                    <a:pt x="773158" y="456384"/>
                  </a:lnTo>
                  <a:lnTo>
                    <a:pt x="768259" y="462099"/>
                  </a:lnTo>
                  <a:lnTo>
                    <a:pt x="766626" y="466181"/>
                  </a:lnTo>
                  <a:lnTo>
                    <a:pt x="764994" y="471896"/>
                  </a:lnTo>
                  <a:lnTo>
                    <a:pt x="763361" y="474345"/>
                  </a:lnTo>
                  <a:lnTo>
                    <a:pt x="761728" y="474345"/>
                  </a:lnTo>
                  <a:lnTo>
                    <a:pt x="760095" y="475161"/>
                  </a:lnTo>
                  <a:lnTo>
                    <a:pt x="756829" y="478427"/>
                  </a:lnTo>
                  <a:lnTo>
                    <a:pt x="752747" y="480876"/>
                  </a:lnTo>
                  <a:close/>
                  <a:moveTo>
                    <a:pt x="618037" y="146141"/>
                  </a:moveTo>
                  <a:lnTo>
                    <a:pt x="617220" y="148590"/>
                  </a:lnTo>
                  <a:lnTo>
                    <a:pt x="618037" y="151039"/>
                  </a:lnTo>
                  <a:lnTo>
                    <a:pt x="619669" y="155938"/>
                  </a:lnTo>
                  <a:lnTo>
                    <a:pt x="620486" y="158387"/>
                  </a:lnTo>
                  <a:lnTo>
                    <a:pt x="620486" y="162469"/>
                  </a:lnTo>
                  <a:lnTo>
                    <a:pt x="621302" y="175532"/>
                  </a:lnTo>
                  <a:lnTo>
                    <a:pt x="622119" y="178798"/>
                  </a:lnTo>
                  <a:lnTo>
                    <a:pt x="622935" y="180431"/>
                  </a:lnTo>
                  <a:lnTo>
                    <a:pt x="629466" y="183696"/>
                  </a:lnTo>
                  <a:lnTo>
                    <a:pt x="631915" y="182064"/>
                  </a:lnTo>
                  <a:lnTo>
                    <a:pt x="635181" y="174716"/>
                  </a:lnTo>
                  <a:lnTo>
                    <a:pt x="636814" y="173899"/>
                  </a:lnTo>
                  <a:lnTo>
                    <a:pt x="637631" y="169001"/>
                  </a:lnTo>
                  <a:lnTo>
                    <a:pt x="637631" y="164102"/>
                  </a:lnTo>
                  <a:lnTo>
                    <a:pt x="639264" y="161653"/>
                  </a:lnTo>
                  <a:lnTo>
                    <a:pt x="653143" y="159204"/>
                  </a:lnTo>
                  <a:lnTo>
                    <a:pt x="650694" y="155121"/>
                  </a:lnTo>
                  <a:lnTo>
                    <a:pt x="648244" y="152672"/>
                  </a:lnTo>
                  <a:lnTo>
                    <a:pt x="640080" y="147774"/>
                  </a:lnTo>
                  <a:lnTo>
                    <a:pt x="624568" y="146957"/>
                  </a:lnTo>
                  <a:lnTo>
                    <a:pt x="618037" y="146141"/>
                  </a:lnTo>
                  <a:close/>
                  <a:moveTo>
                    <a:pt x="680085" y="102054"/>
                  </a:moveTo>
                  <a:lnTo>
                    <a:pt x="684983" y="99604"/>
                  </a:lnTo>
                  <a:lnTo>
                    <a:pt x="690698" y="93073"/>
                  </a:lnTo>
                  <a:lnTo>
                    <a:pt x="692331" y="88991"/>
                  </a:lnTo>
                  <a:lnTo>
                    <a:pt x="690698" y="83276"/>
                  </a:lnTo>
                  <a:lnTo>
                    <a:pt x="676003" y="84909"/>
                  </a:lnTo>
                  <a:lnTo>
                    <a:pt x="668655" y="92256"/>
                  </a:lnTo>
                  <a:lnTo>
                    <a:pt x="667839" y="93889"/>
                  </a:lnTo>
                  <a:lnTo>
                    <a:pt x="667839" y="95522"/>
                  </a:lnTo>
                  <a:lnTo>
                    <a:pt x="671921" y="98788"/>
                  </a:lnTo>
                  <a:lnTo>
                    <a:pt x="680085" y="102054"/>
                  </a:lnTo>
                  <a:close/>
                  <a:moveTo>
                    <a:pt x="708660" y="23676"/>
                  </a:moveTo>
                  <a:lnTo>
                    <a:pt x="709476" y="25309"/>
                  </a:lnTo>
                  <a:lnTo>
                    <a:pt x="714375" y="27759"/>
                  </a:lnTo>
                  <a:lnTo>
                    <a:pt x="724989" y="29391"/>
                  </a:lnTo>
                  <a:lnTo>
                    <a:pt x="726621" y="27759"/>
                  </a:lnTo>
                  <a:lnTo>
                    <a:pt x="729071" y="22860"/>
                  </a:lnTo>
                  <a:lnTo>
                    <a:pt x="729071" y="21227"/>
                  </a:lnTo>
                  <a:lnTo>
                    <a:pt x="728254" y="18778"/>
                  </a:lnTo>
                  <a:lnTo>
                    <a:pt x="712742" y="15512"/>
                  </a:lnTo>
                  <a:lnTo>
                    <a:pt x="704578" y="17145"/>
                  </a:lnTo>
                  <a:lnTo>
                    <a:pt x="701312" y="20411"/>
                  </a:lnTo>
                  <a:lnTo>
                    <a:pt x="707844" y="22860"/>
                  </a:lnTo>
                  <a:lnTo>
                    <a:pt x="708660" y="23676"/>
                  </a:lnTo>
                  <a:close/>
                  <a:moveTo>
                    <a:pt x="649061" y="195943"/>
                  </a:moveTo>
                  <a:lnTo>
                    <a:pt x="652326" y="197576"/>
                  </a:lnTo>
                  <a:lnTo>
                    <a:pt x="653143" y="199209"/>
                  </a:lnTo>
                  <a:lnTo>
                    <a:pt x="653959" y="200841"/>
                  </a:lnTo>
                  <a:lnTo>
                    <a:pt x="656408" y="201658"/>
                  </a:lnTo>
                  <a:lnTo>
                    <a:pt x="662123" y="198392"/>
                  </a:lnTo>
                  <a:lnTo>
                    <a:pt x="665389" y="195126"/>
                  </a:lnTo>
                  <a:lnTo>
                    <a:pt x="663756" y="186962"/>
                  </a:lnTo>
                  <a:lnTo>
                    <a:pt x="659674" y="183696"/>
                  </a:lnTo>
                  <a:lnTo>
                    <a:pt x="650694" y="190228"/>
                  </a:lnTo>
                  <a:lnTo>
                    <a:pt x="649877" y="191044"/>
                  </a:lnTo>
                  <a:lnTo>
                    <a:pt x="649061" y="195943"/>
                  </a:lnTo>
                  <a:close/>
                  <a:moveTo>
                    <a:pt x="50619" y="1418953"/>
                  </a:moveTo>
                  <a:lnTo>
                    <a:pt x="52251" y="1413238"/>
                  </a:lnTo>
                  <a:lnTo>
                    <a:pt x="52251" y="1412421"/>
                  </a:lnTo>
                  <a:lnTo>
                    <a:pt x="50619" y="1410789"/>
                  </a:lnTo>
                  <a:lnTo>
                    <a:pt x="48986" y="1409972"/>
                  </a:lnTo>
                  <a:lnTo>
                    <a:pt x="48169" y="1407523"/>
                  </a:lnTo>
                  <a:lnTo>
                    <a:pt x="44904" y="1407523"/>
                  </a:lnTo>
                  <a:lnTo>
                    <a:pt x="41638" y="1407523"/>
                  </a:lnTo>
                  <a:lnTo>
                    <a:pt x="40821" y="1407523"/>
                  </a:lnTo>
                  <a:lnTo>
                    <a:pt x="37556" y="1406706"/>
                  </a:lnTo>
                  <a:lnTo>
                    <a:pt x="34290" y="1405074"/>
                  </a:lnTo>
                  <a:lnTo>
                    <a:pt x="31840" y="1404257"/>
                  </a:lnTo>
                  <a:lnTo>
                    <a:pt x="30208" y="1403441"/>
                  </a:lnTo>
                  <a:lnTo>
                    <a:pt x="29391" y="1402624"/>
                  </a:lnTo>
                  <a:lnTo>
                    <a:pt x="27758" y="1402624"/>
                  </a:lnTo>
                  <a:lnTo>
                    <a:pt x="26942" y="1402624"/>
                  </a:lnTo>
                  <a:lnTo>
                    <a:pt x="26942" y="1407523"/>
                  </a:lnTo>
                  <a:lnTo>
                    <a:pt x="26126" y="1412421"/>
                  </a:lnTo>
                  <a:lnTo>
                    <a:pt x="22860" y="1413238"/>
                  </a:lnTo>
                  <a:lnTo>
                    <a:pt x="21227" y="1413238"/>
                  </a:lnTo>
                  <a:lnTo>
                    <a:pt x="19594" y="1412421"/>
                  </a:lnTo>
                  <a:lnTo>
                    <a:pt x="17962" y="1412421"/>
                  </a:lnTo>
                  <a:lnTo>
                    <a:pt x="16329" y="1411605"/>
                  </a:lnTo>
                  <a:lnTo>
                    <a:pt x="20411" y="1405890"/>
                  </a:lnTo>
                  <a:lnTo>
                    <a:pt x="22044" y="1403441"/>
                  </a:lnTo>
                  <a:lnTo>
                    <a:pt x="21227" y="1403441"/>
                  </a:lnTo>
                  <a:lnTo>
                    <a:pt x="20411" y="1405074"/>
                  </a:lnTo>
                  <a:lnTo>
                    <a:pt x="17962" y="1409156"/>
                  </a:lnTo>
                  <a:lnTo>
                    <a:pt x="15512" y="1412421"/>
                  </a:lnTo>
                  <a:lnTo>
                    <a:pt x="13063" y="1414054"/>
                  </a:lnTo>
                  <a:lnTo>
                    <a:pt x="8164" y="1414054"/>
                  </a:lnTo>
                  <a:lnTo>
                    <a:pt x="5715" y="1414871"/>
                  </a:lnTo>
                  <a:lnTo>
                    <a:pt x="5715" y="1417320"/>
                  </a:lnTo>
                  <a:lnTo>
                    <a:pt x="5715" y="1419769"/>
                  </a:lnTo>
                  <a:lnTo>
                    <a:pt x="4082" y="1423035"/>
                  </a:lnTo>
                  <a:lnTo>
                    <a:pt x="2449" y="1425484"/>
                  </a:lnTo>
                  <a:lnTo>
                    <a:pt x="0" y="1427934"/>
                  </a:lnTo>
                  <a:lnTo>
                    <a:pt x="816" y="1427934"/>
                  </a:lnTo>
                  <a:lnTo>
                    <a:pt x="5715" y="1427934"/>
                  </a:lnTo>
                  <a:lnTo>
                    <a:pt x="10613" y="1427934"/>
                  </a:lnTo>
                  <a:lnTo>
                    <a:pt x="17962" y="1427934"/>
                  </a:lnTo>
                  <a:lnTo>
                    <a:pt x="26126" y="1428750"/>
                  </a:lnTo>
                  <a:lnTo>
                    <a:pt x="34290" y="1429566"/>
                  </a:lnTo>
                  <a:lnTo>
                    <a:pt x="43271" y="1430383"/>
                  </a:lnTo>
                  <a:lnTo>
                    <a:pt x="52251" y="1430383"/>
                  </a:lnTo>
                  <a:lnTo>
                    <a:pt x="53068" y="1430383"/>
                  </a:lnTo>
                  <a:lnTo>
                    <a:pt x="52251" y="1428750"/>
                  </a:lnTo>
                  <a:lnTo>
                    <a:pt x="51435" y="1426301"/>
                  </a:lnTo>
                  <a:lnTo>
                    <a:pt x="51435" y="1424668"/>
                  </a:lnTo>
                  <a:lnTo>
                    <a:pt x="50619" y="1418953"/>
                  </a:lnTo>
                  <a:close/>
                  <a:moveTo>
                    <a:pt x="554355" y="800916"/>
                  </a:moveTo>
                  <a:lnTo>
                    <a:pt x="554355" y="798467"/>
                  </a:lnTo>
                  <a:lnTo>
                    <a:pt x="553539" y="796834"/>
                  </a:lnTo>
                  <a:lnTo>
                    <a:pt x="552722" y="796834"/>
                  </a:lnTo>
                  <a:lnTo>
                    <a:pt x="551089" y="794385"/>
                  </a:lnTo>
                  <a:lnTo>
                    <a:pt x="549456" y="790303"/>
                  </a:lnTo>
                  <a:lnTo>
                    <a:pt x="547007" y="788670"/>
                  </a:lnTo>
                  <a:lnTo>
                    <a:pt x="546190" y="788670"/>
                  </a:lnTo>
                  <a:lnTo>
                    <a:pt x="546190" y="789486"/>
                  </a:lnTo>
                  <a:lnTo>
                    <a:pt x="546190" y="791119"/>
                  </a:lnTo>
                  <a:lnTo>
                    <a:pt x="544558" y="789486"/>
                  </a:lnTo>
                  <a:lnTo>
                    <a:pt x="542925" y="789486"/>
                  </a:lnTo>
                  <a:lnTo>
                    <a:pt x="539659" y="791119"/>
                  </a:lnTo>
                  <a:lnTo>
                    <a:pt x="538843" y="792752"/>
                  </a:lnTo>
                  <a:lnTo>
                    <a:pt x="538843" y="795201"/>
                  </a:lnTo>
                  <a:lnTo>
                    <a:pt x="539659" y="796018"/>
                  </a:lnTo>
                  <a:lnTo>
                    <a:pt x="542108" y="797651"/>
                  </a:lnTo>
                  <a:lnTo>
                    <a:pt x="543741" y="796834"/>
                  </a:lnTo>
                  <a:lnTo>
                    <a:pt x="547007" y="800100"/>
                  </a:lnTo>
                  <a:lnTo>
                    <a:pt x="547823" y="803366"/>
                  </a:lnTo>
                  <a:lnTo>
                    <a:pt x="548640" y="804999"/>
                  </a:lnTo>
                  <a:lnTo>
                    <a:pt x="550273" y="806631"/>
                  </a:lnTo>
                  <a:lnTo>
                    <a:pt x="551089" y="809081"/>
                  </a:lnTo>
                  <a:lnTo>
                    <a:pt x="551089" y="811530"/>
                  </a:lnTo>
                  <a:lnTo>
                    <a:pt x="552722" y="810714"/>
                  </a:lnTo>
                  <a:lnTo>
                    <a:pt x="552722" y="809897"/>
                  </a:lnTo>
                  <a:lnTo>
                    <a:pt x="551906" y="808264"/>
                  </a:lnTo>
                  <a:lnTo>
                    <a:pt x="551906" y="806631"/>
                  </a:lnTo>
                  <a:lnTo>
                    <a:pt x="554355" y="800916"/>
                  </a:lnTo>
                  <a:close/>
                  <a:moveTo>
                    <a:pt x="1288324" y="178798"/>
                  </a:moveTo>
                  <a:lnTo>
                    <a:pt x="1280976" y="180431"/>
                  </a:lnTo>
                  <a:lnTo>
                    <a:pt x="1269546" y="185329"/>
                  </a:lnTo>
                  <a:lnTo>
                    <a:pt x="1267097" y="184513"/>
                  </a:lnTo>
                  <a:lnTo>
                    <a:pt x="1265464" y="186146"/>
                  </a:lnTo>
                  <a:lnTo>
                    <a:pt x="1260565" y="184513"/>
                  </a:lnTo>
                  <a:lnTo>
                    <a:pt x="1254851" y="185329"/>
                  </a:lnTo>
                  <a:lnTo>
                    <a:pt x="1253218" y="188595"/>
                  </a:lnTo>
                  <a:lnTo>
                    <a:pt x="1252401" y="191861"/>
                  </a:lnTo>
                  <a:lnTo>
                    <a:pt x="1251585" y="192677"/>
                  </a:lnTo>
                  <a:lnTo>
                    <a:pt x="1246687" y="186146"/>
                  </a:lnTo>
                  <a:lnTo>
                    <a:pt x="1245870" y="186962"/>
                  </a:lnTo>
                  <a:lnTo>
                    <a:pt x="1243421" y="191861"/>
                  </a:lnTo>
                  <a:lnTo>
                    <a:pt x="1241788" y="194310"/>
                  </a:lnTo>
                  <a:lnTo>
                    <a:pt x="1235256" y="200841"/>
                  </a:lnTo>
                  <a:lnTo>
                    <a:pt x="1233623" y="211455"/>
                  </a:lnTo>
                  <a:lnTo>
                    <a:pt x="1230358" y="217986"/>
                  </a:lnTo>
                  <a:lnTo>
                    <a:pt x="1227092" y="222885"/>
                  </a:lnTo>
                  <a:lnTo>
                    <a:pt x="1219744" y="229416"/>
                  </a:lnTo>
                  <a:lnTo>
                    <a:pt x="1214029" y="241663"/>
                  </a:lnTo>
                  <a:lnTo>
                    <a:pt x="1217295" y="244929"/>
                  </a:lnTo>
                  <a:lnTo>
                    <a:pt x="1220561" y="244929"/>
                  </a:lnTo>
                  <a:lnTo>
                    <a:pt x="1225459" y="245745"/>
                  </a:lnTo>
                  <a:lnTo>
                    <a:pt x="1232807" y="249827"/>
                  </a:lnTo>
                  <a:lnTo>
                    <a:pt x="1234440" y="257991"/>
                  </a:lnTo>
                  <a:lnTo>
                    <a:pt x="1236889" y="266156"/>
                  </a:lnTo>
                  <a:lnTo>
                    <a:pt x="1239339" y="268605"/>
                  </a:lnTo>
                  <a:lnTo>
                    <a:pt x="1239339" y="273504"/>
                  </a:lnTo>
                  <a:lnTo>
                    <a:pt x="1239339" y="274320"/>
                  </a:lnTo>
                  <a:lnTo>
                    <a:pt x="1241788" y="277586"/>
                  </a:lnTo>
                  <a:lnTo>
                    <a:pt x="1245870" y="280851"/>
                  </a:lnTo>
                  <a:lnTo>
                    <a:pt x="1247503" y="280851"/>
                  </a:lnTo>
                  <a:lnTo>
                    <a:pt x="1252401" y="276769"/>
                  </a:lnTo>
                  <a:lnTo>
                    <a:pt x="1254034" y="276769"/>
                  </a:lnTo>
                  <a:lnTo>
                    <a:pt x="1256483" y="284117"/>
                  </a:lnTo>
                  <a:lnTo>
                    <a:pt x="1258116" y="284934"/>
                  </a:lnTo>
                  <a:lnTo>
                    <a:pt x="1267097" y="283301"/>
                  </a:lnTo>
                  <a:lnTo>
                    <a:pt x="1268730" y="284117"/>
                  </a:lnTo>
                  <a:lnTo>
                    <a:pt x="1275262" y="285750"/>
                  </a:lnTo>
                  <a:lnTo>
                    <a:pt x="1276078" y="287383"/>
                  </a:lnTo>
                  <a:lnTo>
                    <a:pt x="1276894" y="289832"/>
                  </a:lnTo>
                  <a:lnTo>
                    <a:pt x="1281793" y="295547"/>
                  </a:lnTo>
                  <a:lnTo>
                    <a:pt x="1286691" y="298813"/>
                  </a:lnTo>
                  <a:lnTo>
                    <a:pt x="1289140" y="298813"/>
                  </a:lnTo>
                  <a:lnTo>
                    <a:pt x="1292406" y="300446"/>
                  </a:lnTo>
                  <a:lnTo>
                    <a:pt x="1294856" y="299629"/>
                  </a:lnTo>
                  <a:lnTo>
                    <a:pt x="1298938" y="302079"/>
                  </a:lnTo>
                  <a:lnTo>
                    <a:pt x="1301387" y="302895"/>
                  </a:lnTo>
                  <a:lnTo>
                    <a:pt x="1307919" y="300446"/>
                  </a:lnTo>
                  <a:lnTo>
                    <a:pt x="1318532" y="298813"/>
                  </a:lnTo>
                  <a:lnTo>
                    <a:pt x="1320165" y="297180"/>
                  </a:lnTo>
                  <a:lnTo>
                    <a:pt x="1326696" y="288199"/>
                  </a:lnTo>
                  <a:lnTo>
                    <a:pt x="1325880" y="284117"/>
                  </a:lnTo>
                  <a:lnTo>
                    <a:pt x="1324247" y="275953"/>
                  </a:lnTo>
                  <a:lnTo>
                    <a:pt x="1323431" y="275136"/>
                  </a:lnTo>
                  <a:lnTo>
                    <a:pt x="1319348" y="273504"/>
                  </a:lnTo>
                  <a:lnTo>
                    <a:pt x="1316083" y="265339"/>
                  </a:lnTo>
                  <a:lnTo>
                    <a:pt x="1311184" y="259624"/>
                  </a:lnTo>
                  <a:lnTo>
                    <a:pt x="1312001" y="258808"/>
                  </a:lnTo>
                  <a:lnTo>
                    <a:pt x="1312817" y="258808"/>
                  </a:lnTo>
                  <a:lnTo>
                    <a:pt x="1316083" y="261257"/>
                  </a:lnTo>
                  <a:lnTo>
                    <a:pt x="1318532" y="261257"/>
                  </a:lnTo>
                  <a:lnTo>
                    <a:pt x="1320981" y="257175"/>
                  </a:lnTo>
                  <a:lnTo>
                    <a:pt x="1321798" y="251460"/>
                  </a:lnTo>
                  <a:lnTo>
                    <a:pt x="1321798" y="244112"/>
                  </a:lnTo>
                  <a:lnTo>
                    <a:pt x="1321798" y="241663"/>
                  </a:lnTo>
                  <a:lnTo>
                    <a:pt x="1322614" y="239214"/>
                  </a:lnTo>
                  <a:lnTo>
                    <a:pt x="1322614" y="234315"/>
                  </a:lnTo>
                  <a:lnTo>
                    <a:pt x="1322614" y="228600"/>
                  </a:lnTo>
                  <a:lnTo>
                    <a:pt x="1322614" y="226151"/>
                  </a:lnTo>
                  <a:lnTo>
                    <a:pt x="1323431" y="224518"/>
                  </a:lnTo>
                  <a:lnTo>
                    <a:pt x="1325064" y="217986"/>
                  </a:lnTo>
                  <a:lnTo>
                    <a:pt x="1327513" y="214721"/>
                  </a:lnTo>
                  <a:lnTo>
                    <a:pt x="1325880" y="208189"/>
                  </a:lnTo>
                  <a:lnTo>
                    <a:pt x="1323431" y="203291"/>
                  </a:lnTo>
                  <a:lnTo>
                    <a:pt x="1321798" y="200841"/>
                  </a:lnTo>
                  <a:lnTo>
                    <a:pt x="1318532" y="199209"/>
                  </a:lnTo>
                  <a:lnTo>
                    <a:pt x="1317715" y="196759"/>
                  </a:lnTo>
                  <a:lnTo>
                    <a:pt x="1316083" y="195126"/>
                  </a:lnTo>
                  <a:lnTo>
                    <a:pt x="1314450" y="192677"/>
                  </a:lnTo>
                  <a:lnTo>
                    <a:pt x="1307102" y="190228"/>
                  </a:lnTo>
                  <a:lnTo>
                    <a:pt x="1303020" y="189411"/>
                  </a:lnTo>
                  <a:lnTo>
                    <a:pt x="1302204" y="190228"/>
                  </a:lnTo>
                  <a:lnTo>
                    <a:pt x="1301387" y="193494"/>
                  </a:lnTo>
                  <a:lnTo>
                    <a:pt x="1302204" y="199209"/>
                  </a:lnTo>
                  <a:lnTo>
                    <a:pt x="1299754" y="205740"/>
                  </a:lnTo>
                  <a:lnTo>
                    <a:pt x="1298121" y="206556"/>
                  </a:lnTo>
                  <a:lnTo>
                    <a:pt x="1294856" y="204107"/>
                  </a:lnTo>
                  <a:lnTo>
                    <a:pt x="1291590" y="209006"/>
                  </a:lnTo>
                  <a:lnTo>
                    <a:pt x="1289140" y="215537"/>
                  </a:lnTo>
                  <a:lnTo>
                    <a:pt x="1288324" y="217170"/>
                  </a:lnTo>
                  <a:lnTo>
                    <a:pt x="1287508" y="215537"/>
                  </a:lnTo>
                  <a:lnTo>
                    <a:pt x="1288324" y="208189"/>
                  </a:lnTo>
                  <a:lnTo>
                    <a:pt x="1290773" y="204107"/>
                  </a:lnTo>
                  <a:lnTo>
                    <a:pt x="1291590" y="198392"/>
                  </a:lnTo>
                  <a:lnTo>
                    <a:pt x="1293223" y="193494"/>
                  </a:lnTo>
                  <a:lnTo>
                    <a:pt x="1294856" y="191861"/>
                  </a:lnTo>
                  <a:lnTo>
                    <a:pt x="1293223" y="185329"/>
                  </a:lnTo>
                  <a:lnTo>
                    <a:pt x="1289140" y="179614"/>
                  </a:lnTo>
                  <a:lnTo>
                    <a:pt x="1288324" y="178798"/>
                  </a:lnTo>
                  <a:close/>
                  <a:moveTo>
                    <a:pt x="1271996" y="500471"/>
                  </a:moveTo>
                  <a:lnTo>
                    <a:pt x="1271996" y="497205"/>
                  </a:lnTo>
                  <a:lnTo>
                    <a:pt x="1270363" y="496389"/>
                  </a:lnTo>
                  <a:lnTo>
                    <a:pt x="1266281" y="494756"/>
                  </a:lnTo>
                  <a:lnTo>
                    <a:pt x="1264648" y="497205"/>
                  </a:lnTo>
                  <a:lnTo>
                    <a:pt x="1258933" y="495572"/>
                  </a:lnTo>
                  <a:lnTo>
                    <a:pt x="1255667" y="498838"/>
                  </a:lnTo>
                  <a:lnTo>
                    <a:pt x="1252401" y="496389"/>
                  </a:lnTo>
                  <a:lnTo>
                    <a:pt x="1251585" y="498021"/>
                  </a:lnTo>
                  <a:lnTo>
                    <a:pt x="1251585" y="501287"/>
                  </a:lnTo>
                  <a:lnTo>
                    <a:pt x="1257300" y="502920"/>
                  </a:lnTo>
                  <a:lnTo>
                    <a:pt x="1259749" y="505369"/>
                  </a:lnTo>
                  <a:lnTo>
                    <a:pt x="1263831" y="505369"/>
                  </a:lnTo>
                  <a:lnTo>
                    <a:pt x="1267097" y="507819"/>
                  </a:lnTo>
                  <a:lnTo>
                    <a:pt x="1267914" y="503736"/>
                  </a:lnTo>
                  <a:lnTo>
                    <a:pt x="1267914" y="501287"/>
                  </a:lnTo>
                  <a:lnTo>
                    <a:pt x="1270363" y="499654"/>
                  </a:lnTo>
                  <a:lnTo>
                    <a:pt x="1271996" y="500471"/>
                  </a:lnTo>
                  <a:close/>
                  <a:moveTo>
                    <a:pt x="1276078" y="491490"/>
                  </a:moveTo>
                  <a:lnTo>
                    <a:pt x="1276078" y="491490"/>
                  </a:lnTo>
                  <a:lnTo>
                    <a:pt x="1275262" y="493939"/>
                  </a:lnTo>
                  <a:lnTo>
                    <a:pt x="1273629" y="498838"/>
                  </a:lnTo>
                  <a:lnTo>
                    <a:pt x="1273629" y="502104"/>
                  </a:lnTo>
                  <a:lnTo>
                    <a:pt x="1273629" y="502920"/>
                  </a:lnTo>
                  <a:lnTo>
                    <a:pt x="1274445" y="503736"/>
                  </a:lnTo>
                  <a:lnTo>
                    <a:pt x="1275262" y="502920"/>
                  </a:lnTo>
                  <a:lnTo>
                    <a:pt x="1276894" y="500471"/>
                  </a:lnTo>
                  <a:lnTo>
                    <a:pt x="1278527" y="495572"/>
                  </a:lnTo>
                  <a:lnTo>
                    <a:pt x="1278527" y="494756"/>
                  </a:lnTo>
                  <a:lnTo>
                    <a:pt x="1277711" y="493123"/>
                  </a:lnTo>
                  <a:lnTo>
                    <a:pt x="1276078" y="491490"/>
                  </a:lnTo>
                  <a:close/>
                  <a:moveTo>
                    <a:pt x="1327513" y="225334"/>
                  </a:moveTo>
                  <a:lnTo>
                    <a:pt x="1326696" y="231866"/>
                  </a:lnTo>
                  <a:lnTo>
                    <a:pt x="1329962" y="231049"/>
                  </a:lnTo>
                  <a:lnTo>
                    <a:pt x="1332412" y="226151"/>
                  </a:lnTo>
                  <a:lnTo>
                    <a:pt x="1329962" y="224518"/>
                  </a:lnTo>
                  <a:lnTo>
                    <a:pt x="1329146" y="222885"/>
                  </a:lnTo>
                  <a:lnTo>
                    <a:pt x="1327513" y="223701"/>
                  </a:lnTo>
                  <a:lnTo>
                    <a:pt x="1327513" y="225334"/>
                  </a:lnTo>
                  <a:close/>
                  <a:moveTo>
                    <a:pt x="1283426" y="466997"/>
                  </a:moveTo>
                  <a:lnTo>
                    <a:pt x="1284242" y="471079"/>
                  </a:lnTo>
                  <a:lnTo>
                    <a:pt x="1285875" y="473529"/>
                  </a:lnTo>
                  <a:lnTo>
                    <a:pt x="1287508" y="474345"/>
                  </a:lnTo>
                  <a:lnTo>
                    <a:pt x="1288324" y="473529"/>
                  </a:lnTo>
                  <a:lnTo>
                    <a:pt x="1285058" y="466181"/>
                  </a:lnTo>
                  <a:lnTo>
                    <a:pt x="1283426" y="466997"/>
                  </a:lnTo>
                  <a:close/>
                  <a:moveTo>
                    <a:pt x="1453243" y="420461"/>
                  </a:moveTo>
                  <a:lnTo>
                    <a:pt x="1451610" y="418828"/>
                  </a:lnTo>
                  <a:lnTo>
                    <a:pt x="1449977" y="418828"/>
                  </a:lnTo>
                  <a:lnTo>
                    <a:pt x="1448344" y="422910"/>
                  </a:lnTo>
                  <a:lnTo>
                    <a:pt x="1449161" y="426176"/>
                  </a:lnTo>
                  <a:lnTo>
                    <a:pt x="1450794" y="426176"/>
                  </a:lnTo>
                  <a:lnTo>
                    <a:pt x="1454876" y="424543"/>
                  </a:lnTo>
                  <a:lnTo>
                    <a:pt x="1454876" y="422094"/>
                  </a:lnTo>
                  <a:lnTo>
                    <a:pt x="1453243" y="420461"/>
                  </a:lnTo>
                  <a:lnTo>
                    <a:pt x="1453243" y="420461"/>
                  </a:lnTo>
                  <a:close/>
                  <a:moveTo>
                    <a:pt x="1332412" y="316774"/>
                  </a:moveTo>
                  <a:lnTo>
                    <a:pt x="1332412" y="321673"/>
                  </a:lnTo>
                  <a:lnTo>
                    <a:pt x="1331595" y="324939"/>
                  </a:lnTo>
                  <a:lnTo>
                    <a:pt x="1330779" y="327388"/>
                  </a:lnTo>
                  <a:lnTo>
                    <a:pt x="1329962" y="329837"/>
                  </a:lnTo>
                  <a:lnTo>
                    <a:pt x="1329146" y="337185"/>
                  </a:lnTo>
                  <a:lnTo>
                    <a:pt x="1328329" y="340451"/>
                  </a:lnTo>
                  <a:lnTo>
                    <a:pt x="1322614" y="349431"/>
                  </a:lnTo>
                  <a:lnTo>
                    <a:pt x="1320165" y="353514"/>
                  </a:lnTo>
                  <a:lnTo>
                    <a:pt x="1318532" y="360861"/>
                  </a:lnTo>
                  <a:lnTo>
                    <a:pt x="1316083" y="364127"/>
                  </a:lnTo>
                  <a:lnTo>
                    <a:pt x="1317715" y="367393"/>
                  </a:lnTo>
                  <a:lnTo>
                    <a:pt x="1319348" y="369026"/>
                  </a:lnTo>
                  <a:lnTo>
                    <a:pt x="1325064" y="370659"/>
                  </a:lnTo>
                  <a:lnTo>
                    <a:pt x="1329146" y="369026"/>
                  </a:lnTo>
                  <a:lnTo>
                    <a:pt x="1336494" y="363311"/>
                  </a:lnTo>
                  <a:lnTo>
                    <a:pt x="1344658" y="355963"/>
                  </a:lnTo>
                  <a:lnTo>
                    <a:pt x="1347107" y="351881"/>
                  </a:lnTo>
                  <a:lnTo>
                    <a:pt x="1355271" y="351881"/>
                  </a:lnTo>
                  <a:lnTo>
                    <a:pt x="1363436" y="351064"/>
                  </a:lnTo>
                  <a:lnTo>
                    <a:pt x="1370783" y="349431"/>
                  </a:lnTo>
                  <a:lnTo>
                    <a:pt x="1371600" y="351064"/>
                  </a:lnTo>
                  <a:lnTo>
                    <a:pt x="1372416" y="351881"/>
                  </a:lnTo>
                  <a:lnTo>
                    <a:pt x="1373233" y="351881"/>
                  </a:lnTo>
                  <a:lnTo>
                    <a:pt x="1376498" y="346166"/>
                  </a:lnTo>
                  <a:lnTo>
                    <a:pt x="1388745" y="346166"/>
                  </a:lnTo>
                  <a:lnTo>
                    <a:pt x="1398542" y="339634"/>
                  </a:lnTo>
                  <a:lnTo>
                    <a:pt x="1401808" y="338818"/>
                  </a:lnTo>
                  <a:lnTo>
                    <a:pt x="1405890" y="339634"/>
                  </a:lnTo>
                  <a:lnTo>
                    <a:pt x="1407523" y="338818"/>
                  </a:lnTo>
                  <a:lnTo>
                    <a:pt x="1415687" y="326571"/>
                  </a:lnTo>
                  <a:lnTo>
                    <a:pt x="1416504" y="318407"/>
                  </a:lnTo>
                  <a:lnTo>
                    <a:pt x="1415687" y="312692"/>
                  </a:lnTo>
                  <a:lnTo>
                    <a:pt x="1414871" y="306977"/>
                  </a:lnTo>
                  <a:lnTo>
                    <a:pt x="1414054" y="302895"/>
                  </a:lnTo>
                  <a:lnTo>
                    <a:pt x="1413238" y="299629"/>
                  </a:lnTo>
                  <a:lnTo>
                    <a:pt x="1410789" y="297180"/>
                  </a:lnTo>
                  <a:lnTo>
                    <a:pt x="1408339" y="296364"/>
                  </a:lnTo>
                  <a:lnTo>
                    <a:pt x="1404257" y="297996"/>
                  </a:lnTo>
                  <a:lnTo>
                    <a:pt x="1400991" y="293914"/>
                  </a:lnTo>
                  <a:lnTo>
                    <a:pt x="1401808" y="289832"/>
                  </a:lnTo>
                  <a:lnTo>
                    <a:pt x="1400991" y="286566"/>
                  </a:lnTo>
                  <a:lnTo>
                    <a:pt x="1400175" y="285750"/>
                  </a:lnTo>
                  <a:lnTo>
                    <a:pt x="1395276" y="282484"/>
                  </a:lnTo>
                  <a:lnTo>
                    <a:pt x="1393644" y="278402"/>
                  </a:lnTo>
                  <a:lnTo>
                    <a:pt x="1392011" y="273504"/>
                  </a:lnTo>
                  <a:lnTo>
                    <a:pt x="1389562" y="271054"/>
                  </a:lnTo>
                  <a:lnTo>
                    <a:pt x="1387112" y="271054"/>
                  </a:lnTo>
                  <a:lnTo>
                    <a:pt x="1383030" y="273504"/>
                  </a:lnTo>
                  <a:lnTo>
                    <a:pt x="1378948" y="278402"/>
                  </a:lnTo>
                  <a:lnTo>
                    <a:pt x="1377315" y="280035"/>
                  </a:lnTo>
                  <a:lnTo>
                    <a:pt x="1374865" y="280035"/>
                  </a:lnTo>
                  <a:lnTo>
                    <a:pt x="1373233" y="283301"/>
                  </a:lnTo>
                  <a:lnTo>
                    <a:pt x="1371600" y="289016"/>
                  </a:lnTo>
                  <a:lnTo>
                    <a:pt x="1369151" y="295547"/>
                  </a:lnTo>
                  <a:lnTo>
                    <a:pt x="1365885" y="298813"/>
                  </a:lnTo>
                  <a:lnTo>
                    <a:pt x="1366701" y="295547"/>
                  </a:lnTo>
                  <a:lnTo>
                    <a:pt x="1371600" y="275953"/>
                  </a:lnTo>
                  <a:lnTo>
                    <a:pt x="1372416" y="269421"/>
                  </a:lnTo>
                  <a:lnTo>
                    <a:pt x="1374049" y="262890"/>
                  </a:lnTo>
                  <a:lnTo>
                    <a:pt x="1374865" y="261257"/>
                  </a:lnTo>
                  <a:lnTo>
                    <a:pt x="1376498" y="260441"/>
                  </a:lnTo>
                  <a:lnTo>
                    <a:pt x="1377315" y="258808"/>
                  </a:lnTo>
                  <a:lnTo>
                    <a:pt x="1376498" y="255542"/>
                  </a:lnTo>
                  <a:lnTo>
                    <a:pt x="1372416" y="249827"/>
                  </a:lnTo>
                  <a:lnTo>
                    <a:pt x="1365885" y="245745"/>
                  </a:lnTo>
                  <a:lnTo>
                    <a:pt x="1364252" y="245745"/>
                  </a:lnTo>
                  <a:lnTo>
                    <a:pt x="1363436" y="247378"/>
                  </a:lnTo>
                  <a:lnTo>
                    <a:pt x="1362619" y="250644"/>
                  </a:lnTo>
                  <a:lnTo>
                    <a:pt x="1362619" y="256359"/>
                  </a:lnTo>
                  <a:lnTo>
                    <a:pt x="1363436" y="261257"/>
                  </a:lnTo>
                  <a:lnTo>
                    <a:pt x="1361803" y="261257"/>
                  </a:lnTo>
                  <a:lnTo>
                    <a:pt x="1360170" y="260441"/>
                  </a:lnTo>
                  <a:lnTo>
                    <a:pt x="1358537" y="256359"/>
                  </a:lnTo>
                  <a:lnTo>
                    <a:pt x="1356904" y="251460"/>
                  </a:lnTo>
                  <a:lnTo>
                    <a:pt x="1356088" y="251460"/>
                  </a:lnTo>
                  <a:lnTo>
                    <a:pt x="1354455" y="252276"/>
                  </a:lnTo>
                  <a:lnTo>
                    <a:pt x="1353639" y="253093"/>
                  </a:lnTo>
                  <a:lnTo>
                    <a:pt x="1352822" y="256359"/>
                  </a:lnTo>
                  <a:lnTo>
                    <a:pt x="1352822" y="261257"/>
                  </a:lnTo>
                  <a:lnTo>
                    <a:pt x="1348740" y="262890"/>
                  </a:lnTo>
                  <a:lnTo>
                    <a:pt x="1347107" y="265339"/>
                  </a:lnTo>
                  <a:lnTo>
                    <a:pt x="1346290" y="269421"/>
                  </a:lnTo>
                  <a:lnTo>
                    <a:pt x="1344658" y="272687"/>
                  </a:lnTo>
                  <a:lnTo>
                    <a:pt x="1344658" y="275136"/>
                  </a:lnTo>
                  <a:lnTo>
                    <a:pt x="1343841" y="281668"/>
                  </a:lnTo>
                  <a:lnTo>
                    <a:pt x="1343025" y="283301"/>
                  </a:lnTo>
                  <a:lnTo>
                    <a:pt x="1342208" y="285750"/>
                  </a:lnTo>
                  <a:lnTo>
                    <a:pt x="1341392" y="290649"/>
                  </a:lnTo>
                  <a:lnTo>
                    <a:pt x="1341392" y="293098"/>
                  </a:lnTo>
                  <a:lnTo>
                    <a:pt x="1342208" y="300446"/>
                  </a:lnTo>
                  <a:lnTo>
                    <a:pt x="1343025" y="302895"/>
                  </a:lnTo>
                  <a:lnTo>
                    <a:pt x="1341392" y="303711"/>
                  </a:lnTo>
                  <a:lnTo>
                    <a:pt x="1337310" y="302895"/>
                  </a:lnTo>
                  <a:lnTo>
                    <a:pt x="1335677" y="303711"/>
                  </a:lnTo>
                  <a:lnTo>
                    <a:pt x="1334044" y="306977"/>
                  </a:lnTo>
                  <a:lnTo>
                    <a:pt x="1331595" y="313509"/>
                  </a:lnTo>
                  <a:lnTo>
                    <a:pt x="1332412" y="316774"/>
                  </a:lnTo>
                  <a:close/>
                  <a:moveTo>
                    <a:pt x="1432015" y="351881"/>
                  </a:moveTo>
                  <a:lnTo>
                    <a:pt x="1435281" y="348615"/>
                  </a:lnTo>
                  <a:lnTo>
                    <a:pt x="1436098" y="346982"/>
                  </a:lnTo>
                  <a:lnTo>
                    <a:pt x="1439364" y="346982"/>
                  </a:lnTo>
                  <a:lnTo>
                    <a:pt x="1440180" y="346982"/>
                  </a:lnTo>
                  <a:lnTo>
                    <a:pt x="1440180" y="344533"/>
                  </a:lnTo>
                  <a:lnTo>
                    <a:pt x="1439364" y="342900"/>
                  </a:lnTo>
                  <a:lnTo>
                    <a:pt x="1438547" y="341267"/>
                  </a:lnTo>
                  <a:lnTo>
                    <a:pt x="1435281" y="341267"/>
                  </a:lnTo>
                  <a:lnTo>
                    <a:pt x="1433648" y="346982"/>
                  </a:lnTo>
                  <a:lnTo>
                    <a:pt x="1428750" y="347799"/>
                  </a:lnTo>
                  <a:lnTo>
                    <a:pt x="1427933" y="351064"/>
                  </a:lnTo>
                  <a:lnTo>
                    <a:pt x="1430383" y="352697"/>
                  </a:lnTo>
                  <a:lnTo>
                    <a:pt x="1432015" y="351881"/>
                  </a:lnTo>
                  <a:close/>
                  <a:moveTo>
                    <a:pt x="1222194" y="212271"/>
                  </a:moveTo>
                  <a:lnTo>
                    <a:pt x="1225459" y="204107"/>
                  </a:lnTo>
                  <a:lnTo>
                    <a:pt x="1219744" y="200841"/>
                  </a:lnTo>
                  <a:lnTo>
                    <a:pt x="1205048" y="195943"/>
                  </a:lnTo>
                  <a:lnTo>
                    <a:pt x="1198517" y="191044"/>
                  </a:lnTo>
                  <a:lnTo>
                    <a:pt x="1191169" y="190228"/>
                  </a:lnTo>
                  <a:lnTo>
                    <a:pt x="1185454" y="190228"/>
                  </a:lnTo>
                  <a:lnTo>
                    <a:pt x="1182189" y="191861"/>
                  </a:lnTo>
                  <a:lnTo>
                    <a:pt x="1179739" y="196759"/>
                  </a:lnTo>
                  <a:lnTo>
                    <a:pt x="1180556" y="204107"/>
                  </a:lnTo>
                  <a:lnTo>
                    <a:pt x="1184638" y="210639"/>
                  </a:lnTo>
                  <a:lnTo>
                    <a:pt x="1189537" y="214721"/>
                  </a:lnTo>
                  <a:lnTo>
                    <a:pt x="1197701" y="224518"/>
                  </a:lnTo>
                  <a:lnTo>
                    <a:pt x="1202599" y="225334"/>
                  </a:lnTo>
                  <a:lnTo>
                    <a:pt x="1206681" y="224518"/>
                  </a:lnTo>
                  <a:lnTo>
                    <a:pt x="1210764" y="222885"/>
                  </a:lnTo>
                  <a:lnTo>
                    <a:pt x="1214846" y="219619"/>
                  </a:lnTo>
                  <a:lnTo>
                    <a:pt x="1218928" y="215537"/>
                  </a:lnTo>
                  <a:lnTo>
                    <a:pt x="1222194" y="212271"/>
                  </a:lnTo>
                  <a:close/>
                  <a:moveTo>
                    <a:pt x="1107894" y="591094"/>
                  </a:moveTo>
                  <a:lnTo>
                    <a:pt x="1111976" y="591911"/>
                  </a:lnTo>
                  <a:lnTo>
                    <a:pt x="1113608" y="590278"/>
                  </a:lnTo>
                  <a:lnTo>
                    <a:pt x="1115241" y="585379"/>
                  </a:lnTo>
                  <a:lnTo>
                    <a:pt x="1114425" y="582930"/>
                  </a:lnTo>
                  <a:lnTo>
                    <a:pt x="1113608" y="582114"/>
                  </a:lnTo>
                  <a:lnTo>
                    <a:pt x="1109526" y="583746"/>
                  </a:lnTo>
                  <a:lnTo>
                    <a:pt x="1107894" y="582930"/>
                  </a:lnTo>
                  <a:lnTo>
                    <a:pt x="1107077" y="582114"/>
                  </a:lnTo>
                  <a:lnTo>
                    <a:pt x="1105444" y="583746"/>
                  </a:lnTo>
                  <a:lnTo>
                    <a:pt x="1102179" y="585379"/>
                  </a:lnTo>
                  <a:lnTo>
                    <a:pt x="1101362" y="588645"/>
                  </a:lnTo>
                  <a:lnTo>
                    <a:pt x="1103812" y="591094"/>
                  </a:lnTo>
                  <a:lnTo>
                    <a:pt x="1107894" y="591094"/>
                  </a:lnTo>
                  <a:close/>
                  <a:moveTo>
                    <a:pt x="2067197" y="1572441"/>
                  </a:moveTo>
                  <a:lnTo>
                    <a:pt x="2065564" y="1570809"/>
                  </a:lnTo>
                  <a:lnTo>
                    <a:pt x="2062298" y="1567543"/>
                  </a:lnTo>
                  <a:lnTo>
                    <a:pt x="2060665" y="1564277"/>
                  </a:lnTo>
                  <a:lnTo>
                    <a:pt x="2059849" y="1561011"/>
                  </a:lnTo>
                  <a:lnTo>
                    <a:pt x="2059033" y="1557746"/>
                  </a:lnTo>
                  <a:lnTo>
                    <a:pt x="2058216" y="1554480"/>
                  </a:lnTo>
                  <a:lnTo>
                    <a:pt x="2057400" y="1552031"/>
                  </a:lnTo>
                  <a:lnTo>
                    <a:pt x="2055767" y="1546316"/>
                  </a:lnTo>
                  <a:lnTo>
                    <a:pt x="2051685" y="1536519"/>
                  </a:lnTo>
                  <a:lnTo>
                    <a:pt x="2050052" y="1530804"/>
                  </a:lnTo>
                  <a:lnTo>
                    <a:pt x="2046787" y="1511209"/>
                  </a:lnTo>
                  <a:lnTo>
                    <a:pt x="2045970" y="1510393"/>
                  </a:lnTo>
                  <a:lnTo>
                    <a:pt x="2045970" y="1509576"/>
                  </a:lnTo>
                  <a:lnTo>
                    <a:pt x="2045970" y="1507127"/>
                  </a:lnTo>
                  <a:lnTo>
                    <a:pt x="2045970" y="1505494"/>
                  </a:lnTo>
                  <a:lnTo>
                    <a:pt x="2045154" y="1503861"/>
                  </a:lnTo>
                  <a:lnTo>
                    <a:pt x="2043521" y="1502229"/>
                  </a:lnTo>
                  <a:lnTo>
                    <a:pt x="2043521" y="1500596"/>
                  </a:lnTo>
                  <a:lnTo>
                    <a:pt x="2043521" y="1497330"/>
                  </a:lnTo>
                  <a:lnTo>
                    <a:pt x="2042704" y="1494881"/>
                  </a:lnTo>
                  <a:lnTo>
                    <a:pt x="2041888" y="1492431"/>
                  </a:lnTo>
                  <a:lnTo>
                    <a:pt x="2041071" y="1488349"/>
                  </a:lnTo>
                  <a:lnTo>
                    <a:pt x="2041071" y="1481001"/>
                  </a:lnTo>
                  <a:lnTo>
                    <a:pt x="2041888" y="1478552"/>
                  </a:lnTo>
                  <a:lnTo>
                    <a:pt x="2042704" y="1477736"/>
                  </a:lnTo>
                  <a:lnTo>
                    <a:pt x="2043521" y="1476103"/>
                  </a:lnTo>
                  <a:lnTo>
                    <a:pt x="2044337" y="1473654"/>
                  </a:lnTo>
                  <a:lnTo>
                    <a:pt x="2044337" y="1471204"/>
                  </a:lnTo>
                  <a:lnTo>
                    <a:pt x="2044337" y="1463856"/>
                  </a:lnTo>
                  <a:lnTo>
                    <a:pt x="2043521" y="1458958"/>
                  </a:lnTo>
                  <a:lnTo>
                    <a:pt x="2042704" y="1456509"/>
                  </a:lnTo>
                  <a:lnTo>
                    <a:pt x="2041888" y="1454059"/>
                  </a:lnTo>
                  <a:lnTo>
                    <a:pt x="2039439" y="1448344"/>
                  </a:lnTo>
                  <a:lnTo>
                    <a:pt x="2036173" y="1440180"/>
                  </a:lnTo>
                  <a:lnTo>
                    <a:pt x="2036173" y="1439364"/>
                  </a:lnTo>
                  <a:lnTo>
                    <a:pt x="2035356" y="1437731"/>
                  </a:lnTo>
                  <a:lnTo>
                    <a:pt x="2035356" y="1435281"/>
                  </a:lnTo>
                  <a:lnTo>
                    <a:pt x="2036173" y="1432832"/>
                  </a:lnTo>
                  <a:lnTo>
                    <a:pt x="2036173" y="1431199"/>
                  </a:lnTo>
                  <a:lnTo>
                    <a:pt x="2036173" y="1429566"/>
                  </a:lnTo>
                  <a:lnTo>
                    <a:pt x="2032907" y="1422219"/>
                  </a:lnTo>
                  <a:lnTo>
                    <a:pt x="2032090" y="1421402"/>
                  </a:lnTo>
                  <a:lnTo>
                    <a:pt x="2031274" y="1423035"/>
                  </a:lnTo>
                  <a:lnTo>
                    <a:pt x="2030458" y="1424668"/>
                  </a:lnTo>
                  <a:lnTo>
                    <a:pt x="2031274" y="1428750"/>
                  </a:lnTo>
                  <a:lnTo>
                    <a:pt x="2028008" y="1428750"/>
                  </a:lnTo>
                  <a:lnTo>
                    <a:pt x="2030458" y="1432832"/>
                  </a:lnTo>
                  <a:lnTo>
                    <a:pt x="2033723" y="1437731"/>
                  </a:lnTo>
                  <a:lnTo>
                    <a:pt x="2034540" y="1439364"/>
                  </a:lnTo>
                  <a:lnTo>
                    <a:pt x="2034540" y="1441813"/>
                  </a:lnTo>
                  <a:lnTo>
                    <a:pt x="2033723" y="1444262"/>
                  </a:lnTo>
                  <a:lnTo>
                    <a:pt x="2034540" y="1444262"/>
                  </a:lnTo>
                  <a:lnTo>
                    <a:pt x="2034540" y="1445895"/>
                  </a:lnTo>
                  <a:lnTo>
                    <a:pt x="2032090" y="1446711"/>
                  </a:lnTo>
                  <a:lnTo>
                    <a:pt x="2031274" y="1448344"/>
                  </a:lnTo>
                  <a:lnTo>
                    <a:pt x="2032907" y="1449977"/>
                  </a:lnTo>
                  <a:lnTo>
                    <a:pt x="2032090" y="1452426"/>
                  </a:lnTo>
                  <a:lnTo>
                    <a:pt x="2030458" y="1453243"/>
                  </a:lnTo>
                  <a:lnTo>
                    <a:pt x="2029641" y="1453243"/>
                  </a:lnTo>
                  <a:lnTo>
                    <a:pt x="2028825" y="1453243"/>
                  </a:lnTo>
                  <a:lnTo>
                    <a:pt x="2026376" y="1450794"/>
                  </a:lnTo>
                  <a:lnTo>
                    <a:pt x="2025559" y="1450794"/>
                  </a:lnTo>
                  <a:lnTo>
                    <a:pt x="2022294" y="1451610"/>
                  </a:lnTo>
                  <a:lnTo>
                    <a:pt x="2020661" y="1453243"/>
                  </a:lnTo>
                  <a:lnTo>
                    <a:pt x="2019844" y="1454876"/>
                  </a:lnTo>
                  <a:lnTo>
                    <a:pt x="2019844" y="1460591"/>
                  </a:lnTo>
                  <a:lnTo>
                    <a:pt x="2020661" y="1463040"/>
                  </a:lnTo>
                  <a:lnTo>
                    <a:pt x="2020661" y="1469571"/>
                  </a:lnTo>
                  <a:lnTo>
                    <a:pt x="2019844" y="1476103"/>
                  </a:lnTo>
                  <a:lnTo>
                    <a:pt x="2019028" y="1478552"/>
                  </a:lnTo>
                  <a:lnTo>
                    <a:pt x="2018212" y="1481001"/>
                  </a:lnTo>
                  <a:lnTo>
                    <a:pt x="2018212" y="1483451"/>
                  </a:lnTo>
                  <a:lnTo>
                    <a:pt x="2018212" y="1492431"/>
                  </a:lnTo>
                  <a:lnTo>
                    <a:pt x="2019028" y="1494881"/>
                  </a:lnTo>
                  <a:lnTo>
                    <a:pt x="2020661" y="1496514"/>
                  </a:lnTo>
                  <a:lnTo>
                    <a:pt x="2019844" y="1497330"/>
                  </a:lnTo>
                  <a:lnTo>
                    <a:pt x="2019028" y="1498146"/>
                  </a:lnTo>
                  <a:lnTo>
                    <a:pt x="2019844" y="1499779"/>
                  </a:lnTo>
                  <a:lnTo>
                    <a:pt x="2021477" y="1501412"/>
                  </a:lnTo>
                  <a:lnTo>
                    <a:pt x="2023926" y="1504678"/>
                  </a:lnTo>
                  <a:lnTo>
                    <a:pt x="2025559" y="1507127"/>
                  </a:lnTo>
                  <a:lnTo>
                    <a:pt x="2027192" y="1512842"/>
                  </a:lnTo>
                  <a:lnTo>
                    <a:pt x="2027192" y="1518557"/>
                  </a:lnTo>
                  <a:lnTo>
                    <a:pt x="2026376" y="1521006"/>
                  </a:lnTo>
                  <a:lnTo>
                    <a:pt x="2025559" y="1524272"/>
                  </a:lnTo>
                  <a:lnTo>
                    <a:pt x="2024743" y="1528354"/>
                  </a:lnTo>
                  <a:lnTo>
                    <a:pt x="2024743" y="1531620"/>
                  </a:lnTo>
                  <a:lnTo>
                    <a:pt x="2025559" y="1536519"/>
                  </a:lnTo>
                  <a:lnTo>
                    <a:pt x="2025559" y="1538968"/>
                  </a:lnTo>
                  <a:lnTo>
                    <a:pt x="2025559" y="1555296"/>
                  </a:lnTo>
                  <a:lnTo>
                    <a:pt x="2024743" y="1558562"/>
                  </a:lnTo>
                  <a:lnTo>
                    <a:pt x="2023926" y="1561828"/>
                  </a:lnTo>
                  <a:lnTo>
                    <a:pt x="2023110" y="1567543"/>
                  </a:lnTo>
                  <a:lnTo>
                    <a:pt x="2022294" y="1569992"/>
                  </a:lnTo>
                  <a:lnTo>
                    <a:pt x="2020661" y="1575707"/>
                  </a:lnTo>
                  <a:lnTo>
                    <a:pt x="2020661" y="1576524"/>
                  </a:lnTo>
                  <a:lnTo>
                    <a:pt x="2020661" y="1577340"/>
                  </a:lnTo>
                  <a:lnTo>
                    <a:pt x="2023110" y="1581422"/>
                  </a:lnTo>
                  <a:lnTo>
                    <a:pt x="2024743" y="1586321"/>
                  </a:lnTo>
                  <a:lnTo>
                    <a:pt x="2025559" y="1592852"/>
                  </a:lnTo>
                  <a:lnTo>
                    <a:pt x="2024743" y="1595301"/>
                  </a:lnTo>
                  <a:lnTo>
                    <a:pt x="2023926" y="1597751"/>
                  </a:lnTo>
                  <a:lnTo>
                    <a:pt x="2023110" y="1600200"/>
                  </a:lnTo>
                  <a:lnTo>
                    <a:pt x="2022294" y="1602649"/>
                  </a:lnTo>
                  <a:lnTo>
                    <a:pt x="2022294" y="1603466"/>
                  </a:lnTo>
                  <a:lnTo>
                    <a:pt x="2022294" y="1608364"/>
                  </a:lnTo>
                  <a:lnTo>
                    <a:pt x="2023110" y="1610814"/>
                  </a:lnTo>
                  <a:lnTo>
                    <a:pt x="2023110" y="1613263"/>
                  </a:lnTo>
                  <a:lnTo>
                    <a:pt x="2022294" y="1615712"/>
                  </a:lnTo>
                  <a:lnTo>
                    <a:pt x="2019844" y="1623876"/>
                  </a:lnTo>
                  <a:lnTo>
                    <a:pt x="2019028" y="1629591"/>
                  </a:lnTo>
                  <a:lnTo>
                    <a:pt x="2020661" y="1636123"/>
                  </a:lnTo>
                  <a:lnTo>
                    <a:pt x="2020661" y="1637756"/>
                  </a:lnTo>
                  <a:lnTo>
                    <a:pt x="2021477" y="1639389"/>
                  </a:lnTo>
                  <a:lnTo>
                    <a:pt x="2022294" y="1641021"/>
                  </a:lnTo>
                  <a:lnTo>
                    <a:pt x="2023110" y="1641838"/>
                  </a:lnTo>
                  <a:lnTo>
                    <a:pt x="2023926" y="1640205"/>
                  </a:lnTo>
                  <a:lnTo>
                    <a:pt x="2024743" y="1637756"/>
                  </a:lnTo>
                  <a:lnTo>
                    <a:pt x="2026376" y="1631224"/>
                  </a:lnTo>
                  <a:lnTo>
                    <a:pt x="2027192" y="1628775"/>
                  </a:lnTo>
                  <a:lnTo>
                    <a:pt x="2028008" y="1626326"/>
                  </a:lnTo>
                  <a:lnTo>
                    <a:pt x="2028825" y="1623876"/>
                  </a:lnTo>
                  <a:lnTo>
                    <a:pt x="2030458" y="1622244"/>
                  </a:lnTo>
                  <a:lnTo>
                    <a:pt x="2031274" y="1622244"/>
                  </a:lnTo>
                  <a:lnTo>
                    <a:pt x="2032090" y="1622244"/>
                  </a:lnTo>
                  <a:lnTo>
                    <a:pt x="2032907" y="1623060"/>
                  </a:lnTo>
                  <a:lnTo>
                    <a:pt x="2033723" y="1623876"/>
                  </a:lnTo>
                  <a:lnTo>
                    <a:pt x="2034540" y="1623876"/>
                  </a:lnTo>
                  <a:lnTo>
                    <a:pt x="2037806" y="1623876"/>
                  </a:lnTo>
                  <a:lnTo>
                    <a:pt x="2041888" y="1624693"/>
                  </a:lnTo>
                  <a:lnTo>
                    <a:pt x="2042704" y="1626326"/>
                  </a:lnTo>
                  <a:lnTo>
                    <a:pt x="2042704" y="1628775"/>
                  </a:lnTo>
                  <a:lnTo>
                    <a:pt x="2043521" y="1632041"/>
                  </a:lnTo>
                  <a:lnTo>
                    <a:pt x="2043521" y="1636939"/>
                  </a:lnTo>
                  <a:lnTo>
                    <a:pt x="2044337" y="1636123"/>
                  </a:lnTo>
                  <a:lnTo>
                    <a:pt x="2044337" y="1635306"/>
                  </a:lnTo>
                  <a:lnTo>
                    <a:pt x="2044337" y="1633674"/>
                  </a:lnTo>
                  <a:lnTo>
                    <a:pt x="2044337" y="1632041"/>
                  </a:lnTo>
                  <a:lnTo>
                    <a:pt x="2045154" y="1628775"/>
                  </a:lnTo>
                  <a:lnTo>
                    <a:pt x="2045154" y="1627959"/>
                  </a:lnTo>
                  <a:lnTo>
                    <a:pt x="2044337" y="1623876"/>
                  </a:lnTo>
                  <a:lnTo>
                    <a:pt x="2043521" y="1619794"/>
                  </a:lnTo>
                  <a:lnTo>
                    <a:pt x="2042704" y="1618978"/>
                  </a:lnTo>
                  <a:lnTo>
                    <a:pt x="2041888" y="1618978"/>
                  </a:lnTo>
                  <a:lnTo>
                    <a:pt x="2041071" y="1618978"/>
                  </a:lnTo>
                  <a:lnTo>
                    <a:pt x="2039439" y="1618978"/>
                  </a:lnTo>
                  <a:lnTo>
                    <a:pt x="2038622" y="1618161"/>
                  </a:lnTo>
                  <a:lnTo>
                    <a:pt x="2036989" y="1614079"/>
                  </a:lnTo>
                  <a:lnTo>
                    <a:pt x="2035356" y="1608364"/>
                  </a:lnTo>
                  <a:lnTo>
                    <a:pt x="2034540" y="1605915"/>
                  </a:lnTo>
                  <a:lnTo>
                    <a:pt x="2033723" y="1605099"/>
                  </a:lnTo>
                  <a:lnTo>
                    <a:pt x="2032907" y="1604282"/>
                  </a:lnTo>
                  <a:lnTo>
                    <a:pt x="2032090" y="1603466"/>
                  </a:lnTo>
                  <a:lnTo>
                    <a:pt x="2031274" y="1602649"/>
                  </a:lnTo>
                  <a:lnTo>
                    <a:pt x="2029641" y="1600200"/>
                  </a:lnTo>
                  <a:lnTo>
                    <a:pt x="2028008" y="1596934"/>
                  </a:lnTo>
                  <a:lnTo>
                    <a:pt x="2028008" y="1595301"/>
                  </a:lnTo>
                  <a:lnTo>
                    <a:pt x="2028008" y="1592036"/>
                  </a:lnTo>
                  <a:lnTo>
                    <a:pt x="2028825" y="1587137"/>
                  </a:lnTo>
                  <a:lnTo>
                    <a:pt x="2030458" y="1583055"/>
                  </a:lnTo>
                  <a:lnTo>
                    <a:pt x="2035356" y="1566726"/>
                  </a:lnTo>
                  <a:lnTo>
                    <a:pt x="2036173" y="1561828"/>
                  </a:lnTo>
                  <a:lnTo>
                    <a:pt x="2037806" y="1559379"/>
                  </a:lnTo>
                  <a:lnTo>
                    <a:pt x="2040255" y="1557746"/>
                  </a:lnTo>
                  <a:lnTo>
                    <a:pt x="2042704" y="1556929"/>
                  </a:lnTo>
                  <a:lnTo>
                    <a:pt x="2048419" y="1556113"/>
                  </a:lnTo>
                  <a:lnTo>
                    <a:pt x="2050052" y="1556113"/>
                  </a:lnTo>
                  <a:lnTo>
                    <a:pt x="2052501" y="1556929"/>
                  </a:lnTo>
                  <a:lnTo>
                    <a:pt x="2054134" y="1557746"/>
                  </a:lnTo>
                  <a:lnTo>
                    <a:pt x="2055767" y="1558562"/>
                  </a:lnTo>
                  <a:lnTo>
                    <a:pt x="2058216" y="1561828"/>
                  </a:lnTo>
                  <a:lnTo>
                    <a:pt x="2060665" y="1564277"/>
                  </a:lnTo>
                  <a:lnTo>
                    <a:pt x="2063115" y="1566726"/>
                  </a:lnTo>
                  <a:lnTo>
                    <a:pt x="2064748" y="1568359"/>
                  </a:lnTo>
                  <a:lnTo>
                    <a:pt x="2065564" y="1571625"/>
                  </a:lnTo>
                  <a:lnTo>
                    <a:pt x="2066381" y="1572441"/>
                  </a:lnTo>
                  <a:lnTo>
                    <a:pt x="2066381" y="1568359"/>
                  </a:lnTo>
                  <a:lnTo>
                    <a:pt x="2067197" y="1572441"/>
                  </a:lnTo>
                  <a:close/>
                  <a:moveTo>
                    <a:pt x="1075237" y="619669"/>
                  </a:moveTo>
                  <a:lnTo>
                    <a:pt x="1076053" y="616404"/>
                  </a:lnTo>
                  <a:lnTo>
                    <a:pt x="1077686" y="613138"/>
                  </a:lnTo>
                  <a:lnTo>
                    <a:pt x="1074420" y="613138"/>
                  </a:lnTo>
                  <a:lnTo>
                    <a:pt x="1071971" y="614771"/>
                  </a:lnTo>
                  <a:lnTo>
                    <a:pt x="1069521" y="617220"/>
                  </a:lnTo>
                  <a:lnTo>
                    <a:pt x="1070338" y="618853"/>
                  </a:lnTo>
                  <a:lnTo>
                    <a:pt x="1075237" y="619669"/>
                  </a:lnTo>
                  <a:close/>
                  <a:moveTo>
                    <a:pt x="1054009" y="640896"/>
                  </a:moveTo>
                  <a:lnTo>
                    <a:pt x="1054009" y="640896"/>
                  </a:lnTo>
                  <a:lnTo>
                    <a:pt x="1055642" y="640080"/>
                  </a:lnTo>
                  <a:lnTo>
                    <a:pt x="1056458" y="638447"/>
                  </a:lnTo>
                  <a:lnTo>
                    <a:pt x="1057275" y="637631"/>
                  </a:lnTo>
                  <a:lnTo>
                    <a:pt x="1055642" y="635998"/>
                  </a:lnTo>
                  <a:lnTo>
                    <a:pt x="1049927" y="634365"/>
                  </a:lnTo>
                  <a:lnTo>
                    <a:pt x="1045845" y="635998"/>
                  </a:lnTo>
                  <a:lnTo>
                    <a:pt x="1044212" y="638447"/>
                  </a:lnTo>
                  <a:lnTo>
                    <a:pt x="1049927" y="639264"/>
                  </a:lnTo>
                  <a:lnTo>
                    <a:pt x="1054009" y="640896"/>
                  </a:lnTo>
                  <a:close/>
                  <a:moveTo>
                    <a:pt x="1189537" y="169001"/>
                  </a:moveTo>
                  <a:lnTo>
                    <a:pt x="1193619" y="170634"/>
                  </a:lnTo>
                  <a:lnTo>
                    <a:pt x="1196884" y="173083"/>
                  </a:lnTo>
                  <a:lnTo>
                    <a:pt x="1198517" y="177165"/>
                  </a:lnTo>
                  <a:lnTo>
                    <a:pt x="1211580" y="184513"/>
                  </a:lnTo>
                  <a:lnTo>
                    <a:pt x="1222194" y="193494"/>
                  </a:lnTo>
                  <a:lnTo>
                    <a:pt x="1225459" y="193494"/>
                  </a:lnTo>
                  <a:lnTo>
                    <a:pt x="1232807" y="186962"/>
                  </a:lnTo>
                  <a:lnTo>
                    <a:pt x="1236889" y="182064"/>
                  </a:lnTo>
                  <a:lnTo>
                    <a:pt x="1238522" y="182064"/>
                  </a:lnTo>
                  <a:lnTo>
                    <a:pt x="1243421" y="179614"/>
                  </a:lnTo>
                  <a:lnTo>
                    <a:pt x="1258116" y="177165"/>
                  </a:lnTo>
                  <a:lnTo>
                    <a:pt x="1280160" y="170634"/>
                  </a:lnTo>
                  <a:lnTo>
                    <a:pt x="1281793" y="167368"/>
                  </a:lnTo>
                  <a:lnTo>
                    <a:pt x="1283426" y="162469"/>
                  </a:lnTo>
                  <a:lnTo>
                    <a:pt x="1280976" y="160836"/>
                  </a:lnTo>
                  <a:lnTo>
                    <a:pt x="1280160" y="159204"/>
                  </a:lnTo>
                  <a:lnTo>
                    <a:pt x="1277711" y="146141"/>
                  </a:lnTo>
                  <a:lnTo>
                    <a:pt x="1276894" y="143691"/>
                  </a:lnTo>
                  <a:lnTo>
                    <a:pt x="1276078" y="142059"/>
                  </a:lnTo>
                  <a:lnTo>
                    <a:pt x="1277711" y="133894"/>
                  </a:lnTo>
                  <a:lnTo>
                    <a:pt x="1279344" y="129812"/>
                  </a:lnTo>
                  <a:lnTo>
                    <a:pt x="1286691" y="127363"/>
                  </a:lnTo>
                  <a:lnTo>
                    <a:pt x="1288324" y="124914"/>
                  </a:lnTo>
                  <a:lnTo>
                    <a:pt x="1289957" y="124914"/>
                  </a:lnTo>
                  <a:lnTo>
                    <a:pt x="1289957" y="118382"/>
                  </a:lnTo>
                  <a:lnTo>
                    <a:pt x="1289140" y="115116"/>
                  </a:lnTo>
                  <a:lnTo>
                    <a:pt x="1286691" y="111851"/>
                  </a:lnTo>
                  <a:lnTo>
                    <a:pt x="1281793" y="110218"/>
                  </a:lnTo>
                  <a:lnTo>
                    <a:pt x="1271179" y="97971"/>
                  </a:lnTo>
                  <a:lnTo>
                    <a:pt x="1270363" y="93889"/>
                  </a:lnTo>
                  <a:lnTo>
                    <a:pt x="1267914" y="89807"/>
                  </a:lnTo>
                  <a:lnTo>
                    <a:pt x="1267097" y="84909"/>
                  </a:lnTo>
                  <a:lnTo>
                    <a:pt x="1266281" y="82459"/>
                  </a:lnTo>
                  <a:lnTo>
                    <a:pt x="1261382" y="73479"/>
                  </a:lnTo>
                  <a:lnTo>
                    <a:pt x="1259749" y="72662"/>
                  </a:lnTo>
                  <a:lnTo>
                    <a:pt x="1258116" y="71029"/>
                  </a:lnTo>
                  <a:lnTo>
                    <a:pt x="1256483" y="65314"/>
                  </a:lnTo>
                  <a:lnTo>
                    <a:pt x="1254851" y="62865"/>
                  </a:lnTo>
                  <a:lnTo>
                    <a:pt x="1244237" y="63681"/>
                  </a:lnTo>
                  <a:lnTo>
                    <a:pt x="1242604" y="72662"/>
                  </a:lnTo>
                  <a:lnTo>
                    <a:pt x="1238522" y="77561"/>
                  </a:lnTo>
                  <a:lnTo>
                    <a:pt x="1234440" y="80010"/>
                  </a:lnTo>
                  <a:lnTo>
                    <a:pt x="1230358" y="80826"/>
                  </a:lnTo>
                  <a:lnTo>
                    <a:pt x="1226276" y="82459"/>
                  </a:lnTo>
                  <a:lnTo>
                    <a:pt x="1222194" y="85725"/>
                  </a:lnTo>
                  <a:lnTo>
                    <a:pt x="1218112" y="88174"/>
                  </a:lnTo>
                  <a:lnTo>
                    <a:pt x="1215662" y="88174"/>
                  </a:lnTo>
                  <a:lnTo>
                    <a:pt x="1213213" y="88991"/>
                  </a:lnTo>
                  <a:lnTo>
                    <a:pt x="1208314" y="93889"/>
                  </a:lnTo>
                  <a:lnTo>
                    <a:pt x="1205865" y="100421"/>
                  </a:lnTo>
                  <a:lnTo>
                    <a:pt x="1202599" y="103686"/>
                  </a:lnTo>
                  <a:lnTo>
                    <a:pt x="1201783" y="106136"/>
                  </a:lnTo>
                  <a:lnTo>
                    <a:pt x="1200150" y="112667"/>
                  </a:lnTo>
                  <a:lnTo>
                    <a:pt x="1200150" y="115933"/>
                  </a:lnTo>
                  <a:lnTo>
                    <a:pt x="1203415" y="117566"/>
                  </a:lnTo>
                  <a:lnTo>
                    <a:pt x="1211580" y="115116"/>
                  </a:lnTo>
                  <a:lnTo>
                    <a:pt x="1206681" y="124097"/>
                  </a:lnTo>
                  <a:lnTo>
                    <a:pt x="1204232" y="133078"/>
                  </a:lnTo>
                  <a:lnTo>
                    <a:pt x="1200150" y="142059"/>
                  </a:lnTo>
                  <a:lnTo>
                    <a:pt x="1194435" y="145324"/>
                  </a:lnTo>
                  <a:lnTo>
                    <a:pt x="1188720" y="147774"/>
                  </a:lnTo>
                  <a:lnTo>
                    <a:pt x="1185454" y="153489"/>
                  </a:lnTo>
                  <a:lnTo>
                    <a:pt x="1183005" y="159204"/>
                  </a:lnTo>
                  <a:lnTo>
                    <a:pt x="1189537" y="169001"/>
                  </a:lnTo>
                  <a:close/>
                  <a:moveTo>
                    <a:pt x="1434465" y="357596"/>
                  </a:moveTo>
                  <a:lnTo>
                    <a:pt x="1444262" y="360861"/>
                  </a:lnTo>
                  <a:lnTo>
                    <a:pt x="1449977" y="360861"/>
                  </a:lnTo>
                  <a:lnTo>
                    <a:pt x="1452426" y="364127"/>
                  </a:lnTo>
                  <a:lnTo>
                    <a:pt x="1454876" y="362494"/>
                  </a:lnTo>
                  <a:lnTo>
                    <a:pt x="1456508" y="358412"/>
                  </a:lnTo>
                  <a:lnTo>
                    <a:pt x="1454876" y="354330"/>
                  </a:lnTo>
                  <a:lnTo>
                    <a:pt x="1454059" y="354330"/>
                  </a:lnTo>
                  <a:lnTo>
                    <a:pt x="1438547" y="355963"/>
                  </a:lnTo>
                  <a:lnTo>
                    <a:pt x="1434465" y="357596"/>
                  </a:lnTo>
                  <a:close/>
                  <a:moveTo>
                    <a:pt x="1256483" y="443321"/>
                  </a:moveTo>
                  <a:lnTo>
                    <a:pt x="1258116" y="445770"/>
                  </a:lnTo>
                  <a:lnTo>
                    <a:pt x="1259749" y="446586"/>
                  </a:lnTo>
                  <a:lnTo>
                    <a:pt x="1263831" y="444954"/>
                  </a:lnTo>
                  <a:lnTo>
                    <a:pt x="1265464" y="445770"/>
                  </a:lnTo>
                  <a:lnTo>
                    <a:pt x="1266281" y="444954"/>
                  </a:lnTo>
                  <a:lnTo>
                    <a:pt x="1267097" y="443321"/>
                  </a:lnTo>
                  <a:lnTo>
                    <a:pt x="1269546" y="440055"/>
                  </a:lnTo>
                  <a:lnTo>
                    <a:pt x="1271996" y="435973"/>
                  </a:lnTo>
                  <a:lnTo>
                    <a:pt x="1271996" y="434340"/>
                  </a:lnTo>
                  <a:lnTo>
                    <a:pt x="1271179" y="430258"/>
                  </a:lnTo>
                  <a:lnTo>
                    <a:pt x="1259749" y="438422"/>
                  </a:lnTo>
                  <a:lnTo>
                    <a:pt x="1252401" y="441688"/>
                  </a:lnTo>
                  <a:lnTo>
                    <a:pt x="1249952" y="444137"/>
                  </a:lnTo>
                  <a:lnTo>
                    <a:pt x="1251585" y="444954"/>
                  </a:lnTo>
                  <a:lnTo>
                    <a:pt x="1256483" y="443321"/>
                  </a:lnTo>
                  <a:close/>
                  <a:moveTo>
                    <a:pt x="1162594" y="82459"/>
                  </a:moveTo>
                  <a:lnTo>
                    <a:pt x="1183005" y="87358"/>
                  </a:lnTo>
                  <a:lnTo>
                    <a:pt x="1188720" y="79194"/>
                  </a:lnTo>
                  <a:lnTo>
                    <a:pt x="1187087" y="74295"/>
                  </a:lnTo>
                  <a:lnTo>
                    <a:pt x="1181372" y="72662"/>
                  </a:lnTo>
                  <a:lnTo>
                    <a:pt x="1164227" y="71029"/>
                  </a:lnTo>
                  <a:lnTo>
                    <a:pt x="1161778" y="75928"/>
                  </a:lnTo>
                  <a:lnTo>
                    <a:pt x="1161778" y="78377"/>
                  </a:lnTo>
                  <a:lnTo>
                    <a:pt x="1162594" y="82459"/>
                  </a:lnTo>
                  <a:close/>
                  <a:moveTo>
                    <a:pt x="1922689" y="555171"/>
                  </a:moveTo>
                  <a:lnTo>
                    <a:pt x="1923506" y="553539"/>
                  </a:lnTo>
                  <a:lnTo>
                    <a:pt x="1922689" y="550273"/>
                  </a:lnTo>
                  <a:lnTo>
                    <a:pt x="1922689" y="547824"/>
                  </a:lnTo>
                  <a:lnTo>
                    <a:pt x="1925955" y="542109"/>
                  </a:lnTo>
                  <a:lnTo>
                    <a:pt x="1925139" y="540476"/>
                  </a:lnTo>
                  <a:lnTo>
                    <a:pt x="1921056" y="535577"/>
                  </a:lnTo>
                  <a:lnTo>
                    <a:pt x="1920240" y="533128"/>
                  </a:lnTo>
                  <a:lnTo>
                    <a:pt x="1919423" y="528229"/>
                  </a:lnTo>
                  <a:lnTo>
                    <a:pt x="1917790" y="524964"/>
                  </a:lnTo>
                  <a:lnTo>
                    <a:pt x="1916158" y="530679"/>
                  </a:lnTo>
                  <a:lnTo>
                    <a:pt x="1915341" y="534761"/>
                  </a:lnTo>
                  <a:lnTo>
                    <a:pt x="1915341" y="539659"/>
                  </a:lnTo>
                  <a:lnTo>
                    <a:pt x="1916158" y="543741"/>
                  </a:lnTo>
                  <a:lnTo>
                    <a:pt x="1915341" y="549456"/>
                  </a:lnTo>
                  <a:lnTo>
                    <a:pt x="1914525" y="551906"/>
                  </a:lnTo>
                  <a:lnTo>
                    <a:pt x="1914525" y="556804"/>
                  </a:lnTo>
                  <a:lnTo>
                    <a:pt x="1919423" y="557621"/>
                  </a:lnTo>
                  <a:lnTo>
                    <a:pt x="1922689" y="555171"/>
                  </a:lnTo>
                  <a:close/>
                  <a:moveTo>
                    <a:pt x="1939834" y="566601"/>
                  </a:moveTo>
                  <a:lnTo>
                    <a:pt x="1943100" y="573949"/>
                  </a:lnTo>
                  <a:lnTo>
                    <a:pt x="1947182" y="578031"/>
                  </a:lnTo>
                  <a:lnTo>
                    <a:pt x="1948815" y="578848"/>
                  </a:lnTo>
                  <a:lnTo>
                    <a:pt x="1950448" y="581297"/>
                  </a:lnTo>
                  <a:lnTo>
                    <a:pt x="1954530" y="590278"/>
                  </a:lnTo>
                  <a:lnTo>
                    <a:pt x="1956163" y="592727"/>
                  </a:lnTo>
                  <a:lnTo>
                    <a:pt x="1957796" y="594360"/>
                  </a:lnTo>
                  <a:lnTo>
                    <a:pt x="1970858" y="600075"/>
                  </a:lnTo>
                  <a:lnTo>
                    <a:pt x="1972491" y="601708"/>
                  </a:lnTo>
                  <a:lnTo>
                    <a:pt x="1974124" y="602524"/>
                  </a:lnTo>
                  <a:lnTo>
                    <a:pt x="1975757" y="602524"/>
                  </a:lnTo>
                  <a:lnTo>
                    <a:pt x="1977390" y="600891"/>
                  </a:lnTo>
                  <a:lnTo>
                    <a:pt x="1979023" y="596809"/>
                  </a:lnTo>
                  <a:lnTo>
                    <a:pt x="1980656" y="591094"/>
                  </a:lnTo>
                  <a:lnTo>
                    <a:pt x="1981472" y="587012"/>
                  </a:lnTo>
                  <a:lnTo>
                    <a:pt x="1982289" y="584563"/>
                  </a:lnTo>
                  <a:lnTo>
                    <a:pt x="1983921" y="583746"/>
                  </a:lnTo>
                  <a:lnTo>
                    <a:pt x="1985554" y="583746"/>
                  </a:lnTo>
                  <a:lnTo>
                    <a:pt x="1989637" y="587829"/>
                  </a:lnTo>
                  <a:lnTo>
                    <a:pt x="1993719" y="591094"/>
                  </a:lnTo>
                  <a:lnTo>
                    <a:pt x="1996984" y="590278"/>
                  </a:lnTo>
                  <a:lnTo>
                    <a:pt x="2000250" y="588645"/>
                  </a:lnTo>
                  <a:lnTo>
                    <a:pt x="2010864" y="586196"/>
                  </a:lnTo>
                  <a:lnTo>
                    <a:pt x="2014129" y="584563"/>
                  </a:lnTo>
                  <a:lnTo>
                    <a:pt x="2017395" y="582114"/>
                  </a:lnTo>
                  <a:lnTo>
                    <a:pt x="2021477" y="581297"/>
                  </a:lnTo>
                  <a:lnTo>
                    <a:pt x="2023110" y="583746"/>
                  </a:lnTo>
                  <a:lnTo>
                    <a:pt x="2024743" y="587012"/>
                  </a:lnTo>
                  <a:lnTo>
                    <a:pt x="2026376" y="590278"/>
                  </a:lnTo>
                  <a:lnTo>
                    <a:pt x="2028008" y="591911"/>
                  </a:lnTo>
                  <a:lnTo>
                    <a:pt x="2029641" y="592727"/>
                  </a:lnTo>
                  <a:lnTo>
                    <a:pt x="2032090" y="591911"/>
                  </a:lnTo>
                  <a:lnTo>
                    <a:pt x="2034540" y="590278"/>
                  </a:lnTo>
                  <a:lnTo>
                    <a:pt x="2040255" y="583746"/>
                  </a:lnTo>
                  <a:lnTo>
                    <a:pt x="2036989" y="578031"/>
                  </a:lnTo>
                  <a:lnTo>
                    <a:pt x="2032907" y="575582"/>
                  </a:lnTo>
                  <a:lnTo>
                    <a:pt x="2031274" y="573949"/>
                  </a:lnTo>
                  <a:lnTo>
                    <a:pt x="2025559" y="560070"/>
                  </a:lnTo>
                  <a:lnTo>
                    <a:pt x="2024743" y="556804"/>
                  </a:lnTo>
                  <a:lnTo>
                    <a:pt x="2023926" y="552722"/>
                  </a:lnTo>
                  <a:lnTo>
                    <a:pt x="2023110" y="539659"/>
                  </a:lnTo>
                  <a:lnTo>
                    <a:pt x="2026376" y="537210"/>
                  </a:lnTo>
                  <a:lnTo>
                    <a:pt x="2030458" y="535577"/>
                  </a:lnTo>
                  <a:lnTo>
                    <a:pt x="2036989" y="536394"/>
                  </a:lnTo>
                  <a:lnTo>
                    <a:pt x="2037806" y="539659"/>
                  </a:lnTo>
                  <a:lnTo>
                    <a:pt x="2037806" y="541292"/>
                  </a:lnTo>
                  <a:lnTo>
                    <a:pt x="2036173" y="545374"/>
                  </a:lnTo>
                  <a:lnTo>
                    <a:pt x="2033723" y="547007"/>
                  </a:lnTo>
                  <a:lnTo>
                    <a:pt x="2032907" y="553539"/>
                  </a:lnTo>
                  <a:lnTo>
                    <a:pt x="2033723" y="560886"/>
                  </a:lnTo>
                  <a:lnTo>
                    <a:pt x="2035356" y="565785"/>
                  </a:lnTo>
                  <a:lnTo>
                    <a:pt x="2036989" y="569051"/>
                  </a:lnTo>
                  <a:lnTo>
                    <a:pt x="2041071" y="575582"/>
                  </a:lnTo>
                  <a:lnTo>
                    <a:pt x="2045154" y="578031"/>
                  </a:lnTo>
                  <a:lnTo>
                    <a:pt x="2049236" y="578031"/>
                  </a:lnTo>
                  <a:lnTo>
                    <a:pt x="2055767" y="580481"/>
                  </a:lnTo>
                  <a:lnTo>
                    <a:pt x="2059033" y="579664"/>
                  </a:lnTo>
                  <a:lnTo>
                    <a:pt x="2062298" y="577215"/>
                  </a:lnTo>
                  <a:lnTo>
                    <a:pt x="2070463" y="566601"/>
                  </a:lnTo>
                  <a:lnTo>
                    <a:pt x="2069646" y="563336"/>
                  </a:lnTo>
                  <a:lnTo>
                    <a:pt x="2068014" y="560886"/>
                  </a:lnTo>
                  <a:lnTo>
                    <a:pt x="2069646" y="557621"/>
                  </a:lnTo>
                  <a:lnTo>
                    <a:pt x="2072912" y="552722"/>
                  </a:lnTo>
                  <a:lnTo>
                    <a:pt x="2078627" y="550273"/>
                  </a:lnTo>
                  <a:lnTo>
                    <a:pt x="2077811" y="547824"/>
                  </a:lnTo>
                  <a:lnTo>
                    <a:pt x="2076994" y="546191"/>
                  </a:lnTo>
                  <a:lnTo>
                    <a:pt x="2050869" y="527413"/>
                  </a:lnTo>
                  <a:lnTo>
                    <a:pt x="2048419" y="527413"/>
                  </a:lnTo>
                  <a:lnTo>
                    <a:pt x="2044337" y="529862"/>
                  </a:lnTo>
                  <a:lnTo>
                    <a:pt x="2041888" y="530679"/>
                  </a:lnTo>
                  <a:lnTo>
                    <a:pt x="2037806" y="529862"/>
                  </a:lnTo>
                  <a:lnTo>
                    <a:pt x="2033723" y="527413"/>
                  </a:lnTo>
                  <a:lnTo>
                    <a:pt x="2030458" y="524964"/>
                  </a:lnTo>
                  <a:lnTo>
                    <a:pt x="2023110" y="515166"/>
                  </a:lnTo>
                  <a:lnTo>
                    <a:pt x="2019028" y="511084"/>
                  </a:lnTo>
                  <a:lnTo>
                    <a:pt x="2014946" y="509451"/>
                  </a:lnTo>
                  <a:lnTo>
                    <a:pt x="2011680" y="514350"/>
                  </a:lnTo>
                  <a:lnTo>
                    <a:pt x="2007598" y="519249"/>
                  </a:lnTo>
                  <a:lnTo>
                    <a:pt x="2006781" y="520881"/>
                  </a:lnTo>
                  <a:lnTo>
                    <a:pt x="2005965" y="523331"/>
                  </a:lnTo>
                  <a:lnTo>
                    <a:pt x="2005965" y="527413"/>
                  </a:lnTo>
                  <a:lnTo>
                    <a:pt x="2005965" y="532311"/>
                  </a:lnTo>
                  <a:lnTo>
                    <a:pt x="2005965" y="535577"/>
                  </a:lnTo>
                  <a:lnTo>
                    <a:pt x="2005965" y="538843"/>
                  </a:lnTo>
                  <a:lnTo>
                    <a:pt x="2005148" y="542109"/>
                  </a:lnTo>
                  <a:lnTo>
                    <a:pt x="2004332" y="543741"/>
                  </a:lnTo>
                  <a:lnTo>
                    <a:pt x="2001883" y="543741"/>
                  </a:lnTo>
                  <a:lnTo>
                    <a:pt x="2001066" y="542925"/>
                  </a:lnTo>
                  <a:lnTo>
                    <a:pt x="2000250" y="541292"/>
                  </a:lnTo>
                  <a:lnTo>
                    <a:pt x="1999433" y="539659"/>
                  </a:lnTo>
                  <a:lnTo>
                    <a:pt x="1997801" y="532311"/>
                  </a:lnTo>
                  <a:lnTo>
                    <a:pt x="1996168" y="530679"/>
                  </a:lnTo>
                  <a:lnTo>
                    <a:pt x="1994535" y="531495"/>
                  </a:lnTo>
                  <a:lnTo>
                    <a:pt x="1992902" y="529862"/>
                  </a:lnTo>
                  <a:lnTo>
                    <a:pt x="1988004" y="521698"/>
                  </a:lnTo>
                  <a:lnTo>
                    <a:pt x="1984738" y="517616"/>
                  </a:lnTo>
                  <a:lnTo>
                    <a:pt x="1979839" y="512717"/>
                  </a:lnTo>
                  <a:lnTo>
                    <a:pt x="1978206" y="511084"/>
                  </a:lnTo>
                  <a:lnTo>
                    <a:pt x="1976573" y="507819"/>
                  </a:lnTo>
                  <a:lnTo>
                    <a:pt x="1974940" y="505369"/>
                  </a:lnTo>
                  <a:lnTo>
                    <a:pt x="1973308" y="505369"/>
                  </a:lnTo>
                  <a:lnTo>
                    <a:pt x="1966776" y="510268"/>
                  </a:lnTo>
                  <a:lnTo>
                    <a:pt x="1962694" y="511084"/>
                  </a:lnTo>
                  <a:lnTo>
                    <a:pt x="1961062" y="513534"/>
                  </a:lnTo>
                  <a:lnTo>
                    <a:pt x="1960245" y="515983"/>
                  </a:lnTo>
                  <a:lnTo>
                    <a:pt x="1959429" y="517616"/>
                  </a:lnTo>
                  <a:lnTo>
                    <a:pt x="1956163" y="518432"/>
                  </a:lnTo>
                  <a:lnTo>
                    <a:pt x="1953714" y="520065"/>
                  </a:lnTo>
                  <a:lnTo>
                    <a:pt x="1952897" y="522514"/>
                  </a:lnTo>
                  <a:lnTo>
                    <a:pt x="1952081" y="525780"/>
                  </a:lnTo>
                  <a:lnTo>
                    <a:pt x="1953714" y="531495"/>
                  </a:lnTo>
                  <a:lnTo>
                    <a:pt x="1955346" y="535577"/>
                  </a:lnTo>
                  <a:lnTo>
                    <a:pt x="1949631" y="533944"/>
                  </a:lnTo>
                  <a:lnTo>
                    <a:pt x="1947998" y="536394"/>
                  </a:lnTo>
                  <a:lnTo>
                    <a:pt x="1947182" y="549456"/>
                  </a:lnTo>
                  <a:lnTo>
                    <a:pt x="1948815" y="563336"/>
                  </a:lnTo>
                  <a:lnTo>
                    <a:pt x="1946365" y="563336"/>
                  </a:lnTo>
                  <a:lnTo>
                    <a:pt x="1943100" y="561703"/>
                  </a:lnTo>
                  <a:lnTo>
                    <a:pt x="1942283" y="564152"/>
                  </a:lnTo>
                  <a:lnTo>
                    <a:pt x="1942283" y="567418"/>
                  </a:lnTo>
                  <a:lnTo>
                    <a:pt x="1939834" y="566601"/>
                  </a:lnTo>
                  <a:close/>
                  <a:moveTo>
                    <a:pt x="2330904" y="818878"/>
                  </a:moveTo>
                  <a:lnTo>
                    <a:pt x="2331720" y="818061"/>
                  </a:lnTo>
                  <a:lnTo>
                    <a:pt x="2330904" y="814796"/>
                  </a:lnTo>
                  <a:lnTo>
                    <a:pt x="2329271" y="813163"/>
                  </a:lnTo>
                  <a:lnTo>
                    <a:pt x="2327638" y="812346"/>
                  </a:lnTo>
                  <a:lnTo>
                    <a:pt x="2327638" y="813163"/>
                  </a:lnTo>
                  <a:lnTo>
                    <a:pt x="2327638" y="816429"/>
                  </a:lnTo>
                  <a:lnTo>
                    <a:pt x="2328455" y="818061"/>
                  </a:lnTo>
                  <a:lnTo>
                    <a:pt x="2330904" y="818878"/>
                  </a:lnTo>
                  <a:close/>
                  <a:moveTo>
                    <a:pt x="2141492" y="468630"/>
                  </a:moveTo>
                  <a:lnTo>
                    <a:pt x="2142308" y="463731"/>
                  </a:lnTo>
                  <a:lnTo>
                    <a:pt x="2144758" y="461282"/>
                  </a:lnTo>
                  <a:lnTo>
                    <a:pt x="2133328" y="463731"/>
                  </a:lnTo>
                  <a:lnTo>
                    <a:pt x="2129246" y="468630"/>
                  </a:lnTo>
                  <a:lnTo>
                    <a:pt x="2128430" y="471079"/>
                  </a:lnTo>
                  <a:lnTo>
                    <a:pt x="2140676" y="470263"/>
                  </a:lnTo>
                  <a:lnTo>
                    <a:pt x="2141492" y="468630"/>
                  </a:lnTo>
                  <a:close/>
                  <a:moveTo>
                    <a:pt x="2103937" y="578031"/>
                  </a:moveTo>
                  <a:lnTo>
                    <a:pt x="2107202" y="582114"/>
                  </a:lnTo>
                  <a:lnTo>
                    <a:pt x="2108835" y="582930"/>
                  </a:lnTo>
                  <a:lnTo>
                    <a:pt x="2114550" y="584563"/>
                  </a:lnTo>
                  <a:lnTo>
                    <a:pt x="2116183" y="586196"/>
                  </a:lnTo>
                  <a:lnTo>
                    <a:pt x="2120265" y="591094"/>
                  </a:lnTo>
                  <a:lnTo>
                    <a:pt x="2121898" y="592727"/>
                  </a:lnTo>
                  <a:lnTo>
                    <a:pt x="2125164" y="594360"/>
                  </a:lnTo>
                  <a:lnTo>
                    <a:pt x="2137410" y="595993"/>
                  </a:lnTo>
                  <a:lnTo>
                    <a:pt x="2146391" y="595993"/>
                  </a:lnTo>
                  <a:lnTo>
                    <a:pt x="2150473" y="594360"/>
                  </a:lnTo>
                  <a:lnTo>
                    <a:pt x="2158637" y="589461"/>
                  </a:lnTo>
                  <a:lnTo>
                    <a:pt x="2162719" y="586196"/>
                  </a:lnTo>
                  <a:lnTo>
                    <a:pt x="2163536" y="584563"/>
                  </a:lnTo>
                  <a:lnTo>
                    <a:pt x="2166801" y="570684"/>
                  </a:lnTo>
                  <a:lnTo>
                    <a:pt x="2165985" y="570684"/>
                  </a:lnTo>
                  <a:lnTo>
                    <a:pt x="2165169" y="571500"/>
                  </a:lnTo>
                  <a:lnTo>
                    <a:pt x="2163536" y="573949"/>
                  </a:lnTo>
                  <a:lnTo>
                    <a:pt x="2161903" y="575582"/>
                  </a:lnTo>
                  <a:lnTo>
                    <a:pt x="2160270" y="573133"/>
                  </a:lnTo>
                  <a:lnTo>
                    <a:pt x="2157821" y="571500"/>
                  </a:lnTo>
                  <a:lnTo>
                    <a:pt x="2154555" y="568234"/>
                  </a:lnTo>
                  <a:lnTo>
                    <a:pt x="2147207" y="566601"/>
                  </a:lnTo>
                  <a:lnTo>
                    <a:pt x="2138226" y="565785"/>
                  </a:lnTo>
                  <a:lnTo>
                    <a:pt x="2134961" y="568234"/>
                  </a:lnTo>
                  <a:lnTo>
                    <a:pt x="2130062" y="567418"/>
                  </a:lnTo>
                  <a:lnTo>
                    <a:pt x="2128430" y="564969"/>
                  </a:lnTo>
                  <a:lnTo>
                    <a:pt x="2128430" y="562519"/>
                  </a:lnTo>
                  <a:lnTo>
                    <a:pt x="2129246" y="560886"/>
                  </a:lnTo>
                  <a:lnTo>
                    <a:pt x="2129246" y="557621"/>
                  </a:lnTo>
                  <a:lnTo>
                    <a:pt x="2127613" y="555988"/>
                  </a:lnTo>
                  <a:lnTo>
                    <a:pt x="2112101" y="554355"/>
                  </a:lnTo>
                  <a:lnTo>
                    <a:pt x="2111284" y="554355"/>
                  </a:lnTo>
                  <a:lnTo>
                    <a:pt x="2104753" y="559254"/>
                  </a:lnTo>
                  <a:lnTo>
                    <a:pt x="2100671" y="558437"/>
                  </a:lnTo>
                  <a:lnTo>
                    <a:pt x="2099855" y="554355"/>
                  </a:lnTo>
                  <a:lnTo>
                    <a:pt x="2099855" y="548640"/>
                  </a:lnTo>
                  <a:lnTo>
                    <a:pt x="2096589" y="543741"/>
                  </a:lnTo>
                  <a:lnTo>
                    <a:pt x="2094956" y="545374"/>
                  </a:lnTo>
                  <a:lnTo>
                    <a:pt x="2093323" y="550273"/>
                  </a:lnTo>
                  <a:lnTo>
                    <a:pt x="2091690" y="555988"/>
                  </a:lnTo>
                  <a:lnTo>
                    <a:pt x="2090873" y="562519"/>
                  </a:lnTo>
                  <a:lnTo>
                    <a:pt x="2090057" y="569051"/>
                  </a:lnTo>
                  <a:lnTo>
                    <a:pt x="2099038" y="574766"/>
                  </a:lnTo>
                  <a:lnTo>
                    <a:pt x="2103937" y="578031"/>
                  </a:lnTo>
                  <a:close/>
                  <a:moveTo>
                    <a:pt x="2202724" y="507002"/>
                  </a:moveTo>
                  <a:lnTo>
                    <a:pt x="2202724" y="503736"/>
                  </a:lnTo>
                  <a:lnTo>
                    <a:pt x="2201908" y="502104"/>
                  </a:lnTo>
                  <a:lnTo>
                    <a:pt x="2201091" y="501287"/>
                  </a:lnTo>
                  <a:lnTo>
                    <a:pt x="2198642" y="502920"/>
                  </a:lnTo>
                  <a:lnTo>
                    <a:pt x="2197009" y="505369"/>
                  </a:lnTo>
                  <a:lnTo>
                    <a:pt x="2201091" y="509451"/>
                  </a:lnTo>
                  <a:lnTo>
                    <a:pt x="2202724" y="507002"/>
                  </a:lnTo>
                  <a:close/>
                  <a:moveTo>
                    <a:pt x="2630533" y="818061"/>
                  </a:moveTo>
                  <a:lnTo>
                    <a:pt x="2631349" y="818061"/>
                  </a:lnTo>
                  <a:lnTo>
                    <a:pt x="2636248" y="815612"/>
                  </a:lnTo>
                  <a:lnTo>
                    <a:pt x="2644412" y="814796"/>
                  </a:lnTo>
                  <a:lnTo>
                    <a:pt x="2648494" y="810714"/>
                  </a:lnTo>
                  <a:lnTo>
                    <a:pt x="2650127" y="809897"/>
                  </a:lnTo>
                  <a:lnTo>
                    <a:pt x="2654209" y="810714"/>
                  </a:lnTo>
                  <a:lnTo>
                    <a:pt x="2658291" y="813163"/>
                  </a:lnTo>
                  <a:lnTo>
                    <a:pt x="2659924" y="813163"/>
                  </a:lnTo>
                  <a:lnTo>
                    <a:pt x="2664006" y="812346"/>
                  </a:lnTo>
                  <a:lnTo>
                    <a:pt x="2674620" y="808264"/>
                  </a:lnTo>
                  <a:lnTo>
                    <a:pt x="2681968" y="806631"/>
                  </a:lnTo>
                  <a:lnTo>
                    <a:pt x="2686050" y="804999"/>
                  </a:lnTo>
                  <a:lnTo>
                    <a:pt x="2690948" y="800100"/>
                  </a:lnTo>
                  <a:lnTo>
                    <a:pt x="2691765" y="797651"/>
                  </a:lnTo>
                  <a:lnTo>
                    <a:pt x="2690948" y="795201"/>
                  </a:lnTo>
                  <a:lnTo>
                    <a:pt x="2690132" y="794385"/>
                  </a:lnTo>
                  <a:lnTo>
                    <a:pt x="2686050" y="791119"/>
                  </a:lnTo>
                  <a:lnTo>
                    <a:pt x="2683601" y="788670"/>
                  </a:lnTo>
                  <a:lnTo>
                    <a:pt x="2681968" y="786221"/>
                  </a:lnTo>
                  <a:lnTo>
                    <a:pt x="2680335" y="784588"/>
                  </a:lnTo>
                  <a:lnTo>
                    <a:pt x="2678702" y="783771"/>
                  </a:lnTo>
                  <a:lnTo>
                    <a:pt x="2676253" y="781322"/>
                  </a:lnTo>
                  <a:lnTo>
                    <a:pt x="2674620" y="780506"/>
                  </a:lnTo>
                  <a:lnTo>
                    <a:pt x="2667272" y="778873"/>
                  </a:lnTo>
                  <a:lnTo>
                    <a:pt x="2665639" y="778056"/>
                  </a:lnTo>
                  <a:lnTo>
                    <a:pt x="2664006" y="778056"/>
                  </a:lnTo>
                  <a:lnTo>
                    <a:pt x="2661557" y="779689"/>
                  </a:lnTo>
                  <a:lnTo>
                    <a:pt x="2659108" y="779689"/>
                  </a:lnTo>
                  <a:lnTo>
                    <a:pt x="2656658" y="778873"/>
                  </a:lnTo>
                  <a:lnTo>
                    <a:pt x="2654209" y="778873"/>
                  </a:lnTo>
                  <a:lnTo>
                    <a:pt x="2651760" y="780506"/>
                  </a:lnTo>
                  <a:lnTo>
                    <a:pt x="2649311" y="781322"/>
                  </a:lnTo>
                  <a:lnTo>
                    <a:pt x="2647678" y="782139"/>
                  </a:lnTo>
                  <a:lnTo>
                    <a:pt x="2645229" y="785404"/>
                  </a:lnTo>
                  <a:lnTo>
                    <a:pt x="2642780" y="786221"/>
                  </a:lnTo>
                  <a:lnTo>
                    <a:pt x="2637881" y="792752"/>
                  </a:lnTo>
                  <a:lnTo>
                    <a:pt x="2632166" y="797651"/>
                  </a:lnTo>
                  <a:lnTo>
                    <a:pt x="2631349" y="800100"/>
                  </a:lnTo>
                  <a:lnTo>
                    <a:pt x="2628900" y="804182"/>
                  </a:lnTo>
                  <a:lnTo>
                    <a:pt x="2628083" y="807448"/>
                  </a:lnTo>
                  <a:lnTo>
                    <a:pt x="2628083" y="809897"/>
                  </a:lnTo>
                  <a:lnTo>
                    <a:pt x="2630533" y="818061"/>
                  </a:lnTo>
                  <a:close/>
                  <a:moveTo>
                    <a:pt x="2338251" y="896439"/>
                  </a:moveTo>
                  <a:lnTo>
                    <a:pt x="2338251" y="900521"/>
                  </a:lnTo>
                  <a:lnTo>
                    <a:pt x="2339068" y="902154"/>
                  </a:lnTo>
                  <a:lnTo>
                    <a:pt x="2342333" y="903786"/>
                  </a:lnTo>
                  <a:lnTo>
                    <a:pt x="2343966" y="906236"/>
                  </a:lnTo>
                  <a:lnTo>
                    <a:pt x="2343966" y="907869"/>
                  </a:lnTo>
                  <a:lnTo>
                    <a:pt x="2343150" y="911134"/>
                  </a:lnTo>
                  <a:lnTo>
                    <a:pt x="2343966" y="911134"/>
                  </a:lnTo>
                  <a:lnTo>
                    <a:pt x="2344783" y="910318"/>
                  </a:lnTo>
                  <a:lnTo>
                    <a:pt x="2344783" y="908685"/>
                  </a:lnTo>
                  <a:lnTo>
                    <a:pt x="2344783" y="906236"/>
                  </a:lnTo>
                  <a:lnTo>
                    <a:pt x="2343150" y="902154"/>
                  </a:lnTo>
                  <a:lnTo>
                    <a:pt x="2343150" y="898071"/>
                  </a:lnTo>
                  <a:lnTo>
                    <a:pt x="2343150" y="893173"/>
                  </a:lnTo>
                  <a:lnTo>
                    <a:pt x="2343150" y="889907"/>
                  </a:lnTo>
                  <a:lnTo>
                    <a:pt x="2343150" y="887458"/>
                  </a:lnTo>
                  <a:lnTo>
                    <a:pt x="2345599" y="886641"/>
                  </a:lnTo>
                  <a:lnTo>
                    <a:pt x="2346416" y="883376"/>
                  </a:lnTo>
                  <a:lnTo>
                    <a:pt x="2346416" y="879294"/>
                  </a:lnTo>
                  <a:lnTo>
                    <a:pt x="2344783" y="877661"/>
                  </a:lnTo>
                  <a:lnTo>
                    <a:pt x="2344783" y="877661"/>
                  </a:lnTo>
                  <a:lnTo>
                    <a:pt x="2343150" y="880110"/>
                  </a:lnTo>
                  <a:lnTo>
                    <a:pt x="2341517" y="882559"/>
                  </a:lnTo>
                  <a:lnTo>
                    <a:pt x="2338251" y="885825"/>
                  </a:lnTo>
                  <a:lnTo>
                    <a:pt x="2337435" y="889091"/>
                  </a:lnTo>
                  <a:lnTo>
                    <a:pt x="2339068" y="892356"/>
                  </a:lnTo>
                  <a:lnTo>
                    <a:pt x="2338251" y="896439"/>
                  </a:lnTo>
                  <a:close/>
                  <a:moveTo>
                    <a:pt x="2452551" y="868680"/>
                  </a:moveTo>
                  <a:lnTo>
                    <a:pt x="2455001" y="871946"/>
                  </a:lnTo>
                  <a:lnTo>
                    <a:pt x="2458266" y="874395"/>
                  </a:lnTo>
                  <a:lnTo>
                    <a:pt x="2468064" y="878477"/>
                  </a:lnTo>
                  <a:lnTo>
                    <a:pt x="2472962" y="877661"/>
                  </a:lnTo>
                  <a:lnTo>
                    <a:pt x="2473779" y="876844"/>
                  </a:lnTo>
                  <a:lnTo>
                    <a:pt x="2473779" y="875211"/>
                  </a:lnTo>
                  <a:lnTo>
                    <a:pt x="2474595" y="870313"/>
                  </a:lnTo>
                  <a:lnTo>
                    <a:pt x="2475412" y="868680"/>
                  </a:lnTo>
                  <a:lnTo>
                    <a:pt x="2477044" y="867864"/>
                  </a:lnTo>
                  <a:lnTo>
                    <a:pt x="2477044" y="865414"/>
                  </a:lnTo>
                  <a:lnTo>
                    <a:pt x="2477044" y="864598"/>
                  </a:lnTo>
                  <a:lnTo>
                    <a:pt x="2476228" y="862965"/>
                  </a:lnTo>
                  <a:lnTo>
                    <a:pt x="2459083" y="856434"/>
                  </a:lnTo>
                  <a:lnTo>
                    <a:pt x="2456633" y="856434"/>
                  </a:lnTo>
                  <a:lnTo>
                    <a:pt x="2454184" y="858066"/>
                  </a:lnTo>
                  <a:lnTo>
                    <a:pt x="2450919" y="861332"/>
                  </a:lnTo>
                  <a:lnTo>
                    <a:pt x="2450102" y="862965"/>
                  </a:lnTo>
                  <a:lnTo>
                    <a:pt x="2449286" y="864598"/>
                  </a:lnTo>
                  <a:lnTo>
                    <a:pt x="2450102" y="865414"/>
                  </a:lnTo>
                  <a:lnTo>
                    <a:pt x="2452551" y="868680"/>
                  </a:lnTo>
                  <a:close/>
                  <a:moveTo>
                    <a:pt x="1529171" y="477611"/>
                  </a:moveTo>
                  <a:lnTo>
                    <a:pt x="1531620" y="478427"/>
                  </a:lnTo>
                  <a:lnTo>
                    <a:pt x="1533253" y="481693"/>
                  </a:lnTo>
                  <a:lnTo>
                    <a:pt x="1535702" y="484142"/>
                  </a:lnTo>
                  <a:lnTo>
                    <a:pt x="1536519" y="484142"/>
                  </a:lnTo>
                  <a:lnTo>
                    <a:pt x="1536519" y="481693"/>
                  </a:lnTo>
                  <a:lnTo>
                    <a:pt x="1537335" y="480876"/>
                  </a:lnTo>
                  <a:lnTo>
                    <a:pt x="1538151" y="480060"/>
                  </a:lnTo>
                  <a:lnTo>
                    <a:pt x="1537335" y="476794"/>
                  </a:lnTo>
                  <a:lnTo>
                    <a:pt x="1534886" y="471896"/>
                  </a:lnTo>
                  <a:lnTo>
                    <a:pt x="1533253" y="470263"/>
                  </a:lnTo>
                  <a:lnTo>
                    <a:pt x="1531620" y="471896"/>
                  </a:lnTo>
                  <a:lnTo>
                    <a:pt x="1527538" y="471079"/>
                  </a:lnTo>
                  <a:lnTo>
                    <a:pt x="1526721" y="471896"/>
                  </a:lnTo>
                  <a:lnTo>
                    <a:pt x="1527538" y="473529"/>
                  </a:lnTo>
                  <a:lnTo>
                    <a:pt x="1529171" y="477611"/>
                  </a:lnTo>
                  <a:close/>
                  <a:moveTo>
                    <a:pt x="1914525" y="632732"/>
                  </a:moveTo>
                  <a:lnTo>
                    <a:pt x="1917790" y="635998"/>
                  </a:lnTo>
                  <a:lnTo>
                    <a:pt x="1919423" y="640080"/>
                  </a:lnTo>
                  <a:lnTo>
                    <a:pt x="1925139" y="648244"/>
                  </a:lnTo>
                  <a:lnTo>
                    <a:pt x="1925955" y="650694"/>
                  </a:lnTo>
                  <a:lnTo>
                    <a:pt x="1927588" y="649061"/>
                  </a:lnTo>
                  <a:lnTo>
                    <a:pt x="1928404" y="644979"/>
                  </a:lnTo>
                  <a:lnTo>
                    <a:pt x="1924322" y="638447"/>
                  </a:lnTo>
                  <a:lnTo>
                    <a:pt x="1917790" y="630283"/>
                  </a:lnTo>
                  <a:lnTo>
                    <a:pt x="1913708" y="628650"/>
                  </a:lnTo>
                  <a:lnTo>
                    <a:pt x="1913708" y="631916"/>
                  </a:lnTo>
                  <a:lnTo>
                    <a:pt x="1914525" y="632732"/>
                  </a:lnTo>
                  <a:close/>
                  <a:moveTo>
                    <a:pt x="1732462" y="652326"/>
                  </a:moveTo>
                  <a:lnTo>
                    <a:pt x="1733278" y="652326"/>
                  </a:lnTo>
                  <a:lnTo>
                    <a:pt x="1734911" y="649877"/>
                  </a:lnTo>
                  <a:lnTo>
                    <a:pt x="1734911" y="649061"/>
                  </a:lnTo>
                  <a:lnTo>
                    <a:pt x="1733278" y="647428"/>
                  </a:lnTo>
                  <a:lnTo>
                    <a:pt x="1731645" y="646611"/>
                  </a:lnTo>
                  <a:lnTo>
                    <a:pt x="1730012" y="647428"/>
                  </a:lnTo>
                  <a:lnTo>
                    <a:pt x="1730012" y="648244"/>
                  </a:lnTo>
                  <a:lnTo>
                    <a:pt x="1730829" y="650694"/>
                  </a:lnTo>
                  <a:lnTo>
                    <a:pt x="1732462" y="652326"/>
                  </a:lnTo>
                  <a:close/>
                  <a:moveTo>
                    <a:pt x="1983921" y="677636"/>
                  </a:moveTo>
                  <a:lnTo>
                    <a:pt x="1985554" y="681718"/>
                  </a:lnTo>
                  <a:lnTo>
                    <a:pt x="1988004" y="681718"/>
                  </a:lnTo>
                  <a:lnTo>
                    <a:pt x="1989637" y="681718"/>
                  </a:lnTo>
                  <a:lnTo>
                    <a:pt x="1995351" y="677636"/>
                  </a:lnTo>
                  <a:lnTo>
                    <a:pt x="1999433" y="676819"/>
                  </a:lnTo>
                  <a:lnTo>
                    <a:pt x="2001066" y="676819"/>
                  </a:lnTo>
                  <a:lnTo>
                    <a:pt x="2008414" y="680085"/>
                  </a:lnTo>
                  <a:lnTo>
                    <a:pt x="2014946" y="684984"/>
                  </a:lnTo>
                  <a:lnTo>
                    <a:pt x="2023926" y="686616"/>
                  </a:lnTo>
                  <a:lnTo>
                    <a:pt x="2027192" y="688249"/>
                  </a:lnTo>
                  <a:lnTo>
                    <a:pt x="2031274" y="688249"/>
                  </a:lnTo>
                  <a:lnTo>
                    <a:pt x="2035356" y="689066"/>
                  </a:lnTo>
                  <a:lnTo>
                    <a:pt x="2041071" y="690699"/>
                  </a:lnTo>
                  <a:lnTo>
                    <a:pt x="2045154" y="689882"/>
                  </a:lnTo>
                  <a:lnTo>
                    <a:pt x="2045970" y="689066"/>
                  </a:lnTo>
                  <a:lnTo>
                    <a:pt x="2045154" y="676819"/>
                  </a:lnTo>
                  <a:lnTo>
                    <a:pt x="2044337" y="673554"/>
                  </a:lnTo>
                  <a:lnTo>
                    <a:pt x="2043521" y="671104"/>
                  </a:lnTo>
                  <a:lnTo>
                    <a:pt x="2032090" y="657225"/>
                  </a:lnTo>
                  <a:lnTo>
                    <a:pt x="2028825" y="653959"/>
                  </a:lnTo>
                  <a:lnTo>
                    <a:pt x="2024743" y="651510"/>
                  </a:lnTo>
                  <a:lnTo>
                    <a:pt x="2020661" y="650694"/>
                  </a:lnTo>
                  <a:lnTo>
                    <a:pt x="2016579" y="651510"/>
                  </a:lnTo>
                  <a:lnTo>
                    <a:pt x="2010864" y="653143"/>
                  </a:lnTo>
                  <a:lnTo>
                    <a:pt x="2009231" y="653143"/>
                  </a:lnTo>
                  <a:lnTo>
                    <a:pt x="2007598" y="653959"/>
                  </a:lnTo>
                  <a:lnTo>
                    <a:pt x="2005965" y="655592"/>
                  </a:lnTo>
                  <a:lnTo>
                    <a:pt x="2004332" y="658858"/>
                  </a:lnTo>
                  <a:lnTo>
                    <a:pt x="2001066" y="667839"/>
                  </a:lnTo>
                  <a:lnTo>
                    <a:pt x="1999433" y="671921"/>
                  </a:lnTo>
                  <a:lnTo>
                    <a:pt x="1996168" y="676819"/>
                  </a:lnTo>
                  <a:lnTo>
                    <a:pt x="1992086" y="678452"/>
                  </a:lnTo>
                  <a:lnTo>
                    <a:pt x="1988004" y="679269"/>
                  </a:lnTo>
                  <a:lnTo>
                    <a:pt x="1983921" y="677636"/>
                  </a:lnTo>
                  <a:close/>
                  <a:moveTo>
                    <a:pt x="1658983" y="698863"/>
                  </a:moveTo>
                  <a:lnTo>
                    <a:pt x="1663065" y="696414"/>
                  </a:lnTo>
                  <a:lnTo>
                    <a:pt x="1663065" y="695597"/>
                  </a:lnTo>
                  <a:lnTo>
                    <a:pt x="1660615" y="693148"/>
                  </a:lnTo>
                  <a:lnTo>
                    <a:pt x="1658983" y="692331"/>
                  </a:lnTo>
                  <a:lnTo>
                    <a:pt x="1655717" y="693148"/>
                  </a:lnTo>
                  <a:lnTo>
                    <a:pt x="1654084" y="694781"/>
                  </a:lnTo>
                  <a:lnTo>
                    <a:pt x="1656533" y="698863"/>
                  </a:lnTo>
                  <a:lnTo>
                    <a:pt x="1658983" y="698863"/>
                  </a:lnTo>
                  <a:close/>
                  <a:moveTo>
                    <a:pt x="1996168" y="648244"/>
                  </a:moveTo>
                  <a:lnTo>
                    <a:pt x="1997801" y="648244"/>
                  </a:lnTo>
                  <a:lnTo>
                    <a:pt x="2005965" y="643346"/>
                  </a:lnTo>
                  <a:lnTo>
                    <a:pt x="2006781" y="640080"/>
                  </a:lnTo>
                  <a:lnTo>
                    <a:pt x="2007598" y="632732"/>
                  </a:lnTo>
                  <a:lnTo>
                    <a:pt x="2007598" y="630283"/>
                  </a:lnTo>
                  <a:lnTo>
                    <a:pt x="2006781" y="628650"/>
                  </a:lnTo>
                  <a:lnTo>
                    <a:pt x="2005148" y="627017"/>
                  </a:lnTo>
                  <a:lnTo>
                    <a:pt x="2003515" y="626201"/>
                  </a:lnTo>
                  <a:lnTo>
                    <a:pt x="1996168" y="627017"/>
                  </a:lnTo>
                  <a:lnTo>
                    <a:pt x="1994535" y="627834"/>
                  </a:lnTo>
                  <a:lnTo>
                    <a:pt x="1992902" y="629466"/>
                  </a:lnTo>
                  <a:lnTo>
                    <a:pt x="1991269" y="632732"/>
                  </a:lnTo>
                  <a:lnTo>
                    <a:pt x="1992902" y="643346"/>
                  </a:lnTo>
                  <a:lnTo>
                    <a:pt x="1996168" y="648244"/>
                  </a:lnTo>
                  <a:close/>
                  <a:moveTo>
                    <a:pt x="1038497" y="639264"/>
                  </a:moveTo>
                  <a:lnTo>
                    <a:pt x="1040946" y="640080"/>
                  </a:lnTo>
                  <a:lnTo>
                    <a:pt x="1042579" y="637631"/>
                  </a:lnTo>
                  <a:lnTo>
                    <a:pt x="1042579" y="635998"/>
                  </a:lnTo>
                  <a:lnTo>
                    <a:pt x="1040946" y="633549"/>
                  </a:lnTo>
                  <a:lnTo>
                    <a:pt x="1039314" y="632732"/>
                  </a:lnTo>
                  <a:lnTo>
                    <a:pt x="1036864" y="633549"/>
                  </a:lnTo>
                  <a:lnTo>
                    <a:pt x="1036048" y="634365"/>
                  </a:lnTo>
                  <a:lnTo>
                    <a:pt x="1036864" y="635998"/>
                  </a:lnTo>
                  <a:lnTo>
                    <a:pt x="1038497" y="639264"/>
                  </a:lnTo>
                  <a:close/>
                  <a:moveTo>
                    <a:pt x="1952897" y="778873"/>
                  </a:moveTo>
                  <a:lnTo>
                    <a:pt x="1943916" y="779689"/>
                  </a:lnTo>
                  <a:lnTo>
                    <a:pt x="1942283" y="780506"/>
                  </a:lnTo>
                  <a:lnTo>
                    <a:pt x="1941467" y="780506"/>
                  </a:lnTo>
                  <a:lnTo>
                    <a:pt x="1940651" y="781322"/>
                  </a:lnTo>
                  <a:lnTo>
                    <a:pt x="1940651" y="782139"/>
                  </a:lnTo>
                  <a:lnTo>
                    <a:pt x="1940651" y="783771"/>
                  </a:lnTo>
                  <a:lnTo>
                    <a:pt x="1943916" y="786221"/>
                  </a:lnTo>
                  <a:lnTo>
                    <a:pt x="1945549" y="786221"/>
                  </a:lnTo>
                  <a:lnTo>
                    <a:pt x="1946365" y="785404"/>
                  </a:lnTo>
                  <a:lnTo>
                    <a:pt x="1947182" y="785404"/>
                  </a:lnTo>
                  <a:lnTo>
                    <a:pt x="1947998" y="786221"/>
                  </a:lnTo>
                  <a:lnTo>
                    <a:pt x="1949631" y="788670"/>
                  </a:lnTo>
                  <a:lnTo>
                    <a:pt x="1951264" y="789486"/>
                  </a:lnTo>
                  <a:lnTo>
                    <a:pt x="1955346" y="785404"/>
                  </a:lnTo>
                  <a:lnTo>
                    <a:pt x="1954530" y="783771"/>
                  </a:lnTo>
                  <a:lnTo>
                    <a:pt x="1952897" y="778873"/>
                  </a:lnTo>
                  <a:lnTo>
                    <a:pt x="1952897" y="778873"/>
                  </a:lnTo>
                  <a:close/>
                  <a:moveTo>
                    <a:pt x="1151164" y="431074"/>
                  </a:moveTo>
                  <a:lnTo>
                    <a:pt x="1154430" y="431074"/>
                  </a:lnTo>
                  <a:lnTo>
                    <a:pt x="1156879" y="426176"/>
                  </a:lnTo>
                  <a:lnTo>
                    <a:pt x="1156879" y="424543"/>
                  </a:lnTo>
                  <a:lnTo>
                    <a:pt x="1156063" y="422094"/>
                  </a:lnTo>
                  <a:lnTo>
                    <a:pt x="1150348" y="422910"/>
                  </a:lnTo>
                  <a:lnTo>
                    <a:pt x="1149531" y="424543"/>
                  </a:lnTo>
                  <a:lnTo>
                    <a:pt x="1148715" y="427809"/>
                  </a:lnTo>
                  <a:lnTo>
                    <a:pt x="1149531" y="429441"/>
                  </a:lnTo>
                  <a:lnTo>
                    <a:pt x="1151164" y="431074"/>
                  </a:lnTo>
                  <a:close/>
                  <a:moveTo>
                    <a:pt x="2427242" y="1409156"/>
                  </a:moveTo>
                  <a:lnTo>
                    <a:pt x="2425609" y="1407523"/>
                  </a:lnTo>
                  <a:lnTo>
                    <a:pt x="2423160" y="1402624"/>
                  </a:lnTo>
                  <a:lnTo>
                    <a:pt x="2423160" y="1400175"/>
                  </a:lnTo>
                  <a:lnTo>
                    <a:pt x="2423976" y="1398542"/>
                  </a:lnTo>
                  <a:lnTo>
                    <a:pt x="2423160" y="1398542"/>
                  </a:lnTo>
                  <a:lnTo>
                    <a:pt x="2418262" y="1397726"/>
                  </a:lnTo>
                  <a:lnTo>
                    <a:pt x="2416629" y="1399359"/>
                  </a:lnTo>
                  <a:lnTo>
                    <a:pt x="2414996" y="1399359"/>
                  </a:lnTo>
                  <a:lnTo>
                    <a:pt x="2419078" y="1402624"/>
                  </a:lnTo>
                  <a:lnTo>
                    <a:pt x="2420711" y="1404257"/>
                  </a:lnTo>
                  <a:lnTo>
                    <a:pt x="2420711" y="1405890"/>
                  </a:lnTo>
                  <a:lnTo>
                    <a:pt x="2421527" y="1407523"/>
                  </a:lnTo>
                  <a:lnTo>
                    <a:pt x="2423160" y="1409972"/>
                  </a:lnTo>
                  <a:lnTo>
                    <a:pt x="2424793" y="1412421"/>
                  </a:lnTo>
                  <a:lnTo>
                    <a:pt x="2425609" y="1413238"/>
                  </a:lnTo>
                  <a:lnTo>
                    <a:pt x="2427242" y="1413238"/>
                  </a:lnTo>
                  <a:lnTo>
                    <a:pt x="2428058" y="1414871"/>
                  </a:lnTo>
                  <a:lnTo>
                    <a:pt x="2430508" y="1417320"/>
                  </a:lnTo>
                  <a:lnTo>
                    <a:pt x="2430508" y="1413238"/>
                  </a:lnTo>
                  <a:lnTo>
                    <a:pt x="2429691" y="1411605"/>
                  </a:lnTo>
                  <a:lnTo>
                    <a:pt x="2427242" y="1409156"/>
                  </a:lnTo>
                  <a:close/>
                  <a:moveTo>
                    <a:pt x="2231299" y="1559379"/>
                  </a:moveTo>
                  <a:lnTo>
                    <a:pt x="2231299" y="1561828"/>
                  </a:lnTo>
                  <a:lnTo>
                    <a:pt x="2232932" y="1562644"/>
                  </a:lnTo>
                  <a:lnTo>
                    <a:pt x="2234565" y="1561828"/>
                  </a:lnTo>
                  <a:lnTo>
                    <a:pt x="2234565" y="1561011"/>
                  </a:lnTo>
                  <a:lnTo>
                    <a:pt x="2233748" y="1557746"/>
                  </a:lnTo>
                  <a:lnTo>
                    <a:pt x="2235381" y="1555296"/>
                  </a:lnTo>
                  <a:lnTo>
                    <a:pt x="2235381" y="1553664"/>
                  </a:lnTo>
                  <a:lnTo>
                    <a:pt x="2233748" y="1552847"/>
                  </a:lnTo>
                  <a:lnTo>
                    <a:pt x="2231299" y="1559379"/>
                  </a:lnTo>
                  <a:close/>
                  <a:moveTo>
                    <a:pt x="2205173" y="1598567"/>
                  </a:moveTo>
                  <a:lnTo>
                    <a:pt x="2204357" y="1600200"/>
                  </a:lnTo>
                  <a:lnTo>
                    <a:pt x="2204357" y="1600200"/>
                  </a:lnTo>
                  <a:lnTo>
                    <a:pt x="2205173" y="1600200"/>
                  </a:lnTo>
                  <a:lnTo>
                    <a:pt x="2205990" y="1598567"/>
                  </a:lnTo>
                  <a:lnTo>
                    <a:pt x="2205173" y="1598567"/>
                  </a:lnTo>
                  <a:lnTo>
                    <a:pt x="2205173" y="1598567"/>
                  </a:lnTo>
                  <a:close/>
                  <a:moveTo>
                    <a:pt x="2254159" y="1524272"/>
                  </a:moveTo>
                  <a:lnTo>
                    <a:pt x="2252526" y="1525905"/>
                  </a:lnTo>
                  <a:lnTo>
                    <a:pt x="2250894" y="1530804"/>
                  </a:lnTo>
                  <a:lnTo>
                    <a:pt x="2249261" y="1533253"/>
                  </a:lnTo>
                  <a:lnTo>
                    <a:pt x="2245179" y="1534069"/>
                  </a:lnTo>
                  <a:lnTo>
                    <a:pt x="2243546" y="1535702"/>
                  </a:lnTo>
                  <a:lnTo>
                    <a:pt x="2241913" y="1535702"/>
                  </a:lnTo>
                  <a:lnTo>
                    <a:pt x="2241913" y="1536519"/>
                  </a:lnTo>
                  <a:lnTo>
                    <a:pt x="2242730" y="1538151"/>
                  </a:lnTo>
                  <a:lnTo>
                    <a:pt x="2242730" y="1541417"/>
                  </a:lnTo>
                  <a:lnTo>
                    <a:pt x="2243546" y="1542234"/>
                  </a:lnTo>
                  <a:lnTo>
                    <a:pt x="2245179" y="1543050"/>
                  </a:lnTo>
                  <a:lnTo>
                    <a:pt x="2245995" y="1542234"/>
                  </a:lnTo>
                  <a:lnTo>
                    <a:pt x="2246812" y="1540601"/>
                  </a:lnTo>
                  <a:lnTo>
                    <a:pt x="2248444" y="1539784"/>
                  </a:lnTo>
                  <a:lnTo>
                    <a:pt x="2251710" y="1538968"/>
                  </a:lnTo>
                  <a:lnTo>
                    <a:pt x="2254159" y="1536519"/>
                  </a:lnTo>
                  <a:lnTo>
                    <a:pt x="2256608" y="1532436"/>
                  </a:lnTo>
                  <a:lnTo>
                    <a:pt x="2257425" y="1529987"/>
                  </a:lnTo>
                  <a:lnTo>
                    <a:pt x="2257425" y="1526721"/>
                  </a:lnTo>
                  <a:lnTo>
                    <a:pt x="2256608" y="1524272"/>
                  </a:lnTo>
                  <a:lnTo>
                    <a:pt x="2254159" y="1524272"/>
                  </a:lnTo>
                  <a:close/>
                  <a:moveTo>
                    <a:pt x="2259874" y="1521006"/>
                  </a:moveTo>
                  <a:lnTo>
                    <a:pt x="2257425" y="1522639"/>
                  </a:lnTo>
                  <a:lnTo>
                    <a:pt x="2256608" y="1524272"/>
                  </a:lnTo>
                  <a:lnTo>
                    <a:pt x="2257425" y="1525089"/>
                  </a:lnTo>
                  <a:lnTo>
                    <a:pt x="2259874" y="1526721"/>
                  </a:lnTo>
                  <a:lnTo>
                    <a:pt x="2260691" y="1526721"/>
                  </a:lnTo>
                  <a:lnTo>
                    <a:pt x="2261507" y="1525905"/>
                  </a:lnTo>
                  <a:lnTo>
                    <a:pt x="2263140" y="1523456"/>
                  </a:lnTo>
                  <a:lnTo>
                    <a:pt x="2263140" y="1521006"/>
                  </a:lnTo>
                  <a:lnTo>
                    <a:pt x="2262323" y="1520190"/>
                  </a:lnTo>
                  <a:lnTo>
                    <a:pt x="2259874" y="1521006"/>
                  </a:lnTo>
                  <a:close/>
                  <a:moveTo>
                    <a:pt x="1023801" y="560070"/>
                  </a:moveTo>
                  <a:lnTo>
                    <a:pt x="1025434" y="562519"/>
                  </a:lnTo>
                  <a:lnTo>
                    <a:pt x="1026251" y="563336"/>
                  </a:lnTo>
                  <a:lnTo>
                    <a:pt x="1028700" y="560886"/>
                  </a:lnTo>
                  <a:lnTo>
                    <a:pt x="1029516" y="564152"/>
                  </a:lnTo>
                  <a:lnTo>
                    <a:pt x="1030333" y="564969"/>
                  </a:lnTo>
                  <a:lnTo>
                    <a:pt x="1031149" y="559254"/>
                  </a:lnTo>
                  <a:lnTo>
                    <a:pt x="1033598" y="559254"/>
                  </a:lnTo>
                  <a:lnTo>
                    <a:pt x="1034415" y="558437"/>
                  </a:lnTo>
                  <a:lnTo>
                    <a:pt x="1034415" y="555988"/>
                  </a:lnTo>
                  <a:lnTo>
                    <a:pt x="1033598" y="553539"/>
                  </a:lnTo>
                  <a:lnTo>
                    <a:pt x="1033598" y="547007"/>
                  </a:lnTo>
                  <a:lnTo>
                    <a:pt x="1031149" y="547007"/>
                  </a:lnTo>
                  <a:lnTo>
                    <a:pt x="1029516" y="547824"/>
                  </a:lnTo>
                  <a:lnTo>
                    <a:pt x="1029516" y="550273"/>
                  </a:lnTo>
                  <a:lnTo>
                    <a:pt x="1029516" y="553539"/>
                  </a:lnTo>
                  <a:lnTo>
                    <a:pt x="1027883" y="553539"/>
                  </a:lnTo>
                  <a:lnTo>
                    <a:pt x="1025434" y="550273"/>
                  </a:lnTo>
                  <a:lnTo>
                    <a:pt x="1022169" y="555988"/>
                  </a:lnTo>
                  <a:lnTo>
                    <a:pt x="1023801" y="560070"/>
                  </a:lnTo>
                  <a:lnTo>
                    <a:pt x="1023801" y="560070"/>
                  </a:lnTo>
                  <a:close/>
                  <a:moveTo>
                    <a:pt x="2246812" y="1522639"/>
                  </a:moveTo>
                  <a:lnTo>
                    <a:pt x="2248444" y="1522639"/>
                  </a:lnTo>
                  <a:lnTo>
                    <a:pt x="2248444" y="1521823"/>
                  </a:lnTo>
                  <a:lnTo>
                    <a:pt x="2248444" y="1520190"/>
                  </a:lnTo>
                  <a:lnTo>
                    <a:pt x="2247628" y="1519374"/>
                  </a:lnTo>
                  <a:lnTo>
                    <a:pt x="2245995" y="1520190"/>
                  </a:lnTo>
                  <a:lnTo>
                    <a:pt x="2245995" y="1521006"/>
                  </a:lnTo>
                  <a:lnTo>
                    <a:pt x="2246812" y="1522639"/>
                  </a:lnTo>
                  <a:lnTo>
                    <a:pt x="2246812" y="1522639"/>
                  </a:lnTo>
                  <a:close/>
                  <a:moveTo>
                    <a:pt x="2190478" y="1615712"/>
                  </a:moveTo>
                  <a:lnTo>
                    <a:pt x="2188029" y="1618161"/>
                  </a:lnTo>
                  <a:lnTo>
                    <a:pt x="2184763" y="1621427"/>
                  </a:lnTo>
                  <a:lnTo>
                    <a:pt x="2182314" y="1621427"/>
                  </a:lnTo>
                  <a:lnTo>
                    <a:pt x="2182314" y="1622244"/>
                  </a:lnTo>
                  <a:lnTo>
                    <a:pt x="2183130" y="1623060"/>
                  </a:lnTo>
                  <a:lnTo>
                    <a:pt x="2183947" y="1623060"/>
                  </a:lnTo>
                  <a:lnTo>
                    <a:pt x="2187212" y="1620611"/>
                  </a:lnTo>
                  <a:lnTo>
                    <a:pt x="2192111" y="1614896"/>
                  </a:lnTo>
                  <a:lnTo>
                    <a:pt x="2191294" y="1614896"/>
                  </a:lnTo>
                  <a:lnTo>
                    <a:pt x="2190478" y="1615712"/>
                  </a:lnTo>
                  <a:close/>
                  <a:moveTo>
                    <a:pt x="2223135" y="1571625"/>
                  </a:moveTo>
                  <a:lnTo>
                    <a:pt x="2222319" y="1573258"/>
                  </a:lnTo>
                  <a:lnTo>
                    <a:pt x="2220686" y="1574891"/>
                  </a:lnTo>
                  <a:lnTo>
                    <a:pt x="2220686" y="1575707"/>
                  </a:lnTo>
                  <a:lnTo>
                    <a:pt x="2221502" y="1576524"/>
                  </a:lnTo>
                  <a:lnTo>
                    <a:pt x="2222319" y="1574891"/>
                  </a:lnTo>
                  <a:lnTo>
                    <a:pt x="2223951" y="1573258"/>
                  </a:lnTo>
                  <a:lnTo>
                    <a:pt x="2223951" y="1572441"/>
                  </a:lnTo>
                  <a:lnTo>
                    <a:pt x="2223135" y="1572441"/>
                  </a:lnTo>
                  <a:lnTo>
                    <a:pt x="2223135" y="1571625"/>
                  </a:lnTo>
                  <a:close/>
                  <a:moveTo>
                    <a:pt x="2089240" y="1701437"/>
                  </a:moveTo>
                  <a:lnTo>
                    <a:pt x="2089240" y="1701437"/>
                  </a:lnTo>
                  <a:lnTo>
                    <a:pt x="2089240" y="1701437"/>
                  </a:lnTo>
                  <a:lnTo>
                    <a:pt x="2089240" y="1701437"/>
                  </a:lnTo>
                  <a:lnTo>
                    <a:pt x="2089240" y="1701437"/>
                  </a:lnTo>
                  <a:lnTo>
                    <a:pt x="2089240" y="1701437"/>
                  </a:lnTo>
                  <a:lnTo>
                    <a:pt x="2090057" y="1701437"/>
                  </a:lnTo>
                  <a:lnTo>
                    <a:pt x="2089240" y="1701437"/>
                  </a:lnTo>
                  <a:lnTo>
                    <a:pt x="2089240" y="1701437"/>
                  </a:lnTo>
                  <a:close/>
                  <a:moveTo>
                    <a:pt x="2094139" y="1697355"/>
                  </a:moveTo>
                  <a:lnTo>
                    <a:pt x="2094139" y="1697355"/>
                  </a:lnTo>
                  <a:lnTo>
                    <a:pt x="2094139" y="1697355"/>
                  </a:lnTo>
                  <a:lnTo>
                    <a:pt x="2093323" y="1697355"/>
                  </a:lnTo>
                  <a:lnTo>
                    <a:pt x="2094139" y="1697355"/>
                  </a:lnTo>
                  <a:lnTo>
                    <a:pt x="2094139" y="1697355"/>
                  </a:lnTo>
                  <a:lnTo>
                    <a:pt x="2094139" y="1697355"/>
                  </a:lnTo>
                  <a:lnTo>
                    <a:pt x="2094139" y="1697355"/>
                  </a:lnTo>
                  <a:lnTo>
                    <a:pt x="2094139" y="1697355"/>
                  </a:lnTo>
                  <a:close/>
                  <a:moveTo>
                    <a:pt x="2091690" y="1677761"/>
                  </a:moveTo>
                  <a:lnTo>
                    <a:pt x="2090057" y="1677761"/>
                  </a:lnTo>
                  <a:lnTo>
                    <a:pt x="2087608" y="1682659"/>
                  </a:lnTo>
                  <a:lnTo>
                    <a:pt x="2086791" y="1683476"/>
                  </a:lnTo>
                  <a:lnTo>
                    <a:pt x="2085975" y="1685109"/>
                  </a:lnTo>
                  <a:lnTo>
                    <a:pt x="2084342" y="1686741"/>
                  </a:lnTo>
                  <a:lnTo>
                    <a:pt x="2083526" y="1688374"/>
                  </a:lnTo>
                  <a:lnTo>
                    <a:pt x="2081893" y="1690007"/>
                  </a:lnTo>
                  <a:lnTo>
                    <a:pt x="2078627" y="1693273"/>
                  </a:lnTo>
                  <a:lnTo>
                    <a:pt x="2077811" y="1694906"/>
                  </a:lnTo>
                  <a:lnTo>
                    <a:pt x="2077811" y="1696539"/>
                  </a:lnTo>
                  <a:lnTo>
                    <a:pt x="2079444" y="1698171"/>
                  </a:lnTo>
                  <a:lnTo>
                    <a:pt x="2080260" y="1694089"/>
                  </a:lnTo>
                  <a:lnTo>
                    <a:pt x="2083526" y="1691640"/>
                  </a:lnTo>
                  <a:lnTo>
                    <a:pt x="2085158" y="1689191"/>
                  </a:lnTo>
                  <a:lnTo>
                    <a:pt x="2085975" y="1687558"/>
                  </a:lnTo>
                  <a:lnTo>
                    <a:pt x="2089240" y="1684292"/>
                  </a:lnTo>
                  <a:lnTo>
                    <a:pt x="2090057" y="1683476"/>
                  </a:lnTo>
                  <a:lnTo>
                    <a:pt x="2092506" y="1683476"/>
                  </a:lnTo>
                  <a:lnTo>
                    <a:pt x="2094956" y="1681026"/>
                  </a:lnTo>
                  <a:lnTo>
                    <a:pt x="2096589" y="1681026"/>
                  </a:lnTo>
                  <a:lnTo>
                    <a:pt x="2097405" y="1679394"/>
                  </a:lnTo>
                  <a:lnTo>
                    <a:pt x="2094139" y="1679394"/>
                  </a:lnTo>
                  <a:lnTo>
                    <a:pt x="2091690" y="1677761"/>
                  </a:lnTo>
                  <a:close/>
                  <a:moveTo>
                    <a:pt x="2087608" y="1701437"/>
                  </a:moveTo>
                  <a:lnTo>
                    <a:pt x="2087608" y="1701437"/>
                  </a:lnTo>
                  <a:lnTo>
                    <a:pt x="2087608" y="1701437"/>
                  </a:lnTo>
                  <a:lnTo>
                    <a:pt x="2086791" y="1701437"/>
                  </a:lnTo>
                  <a:lnTo>
                    <a:pt x="2086791" y="1701437"/>
                  </a:lnTo>
                  <a:lnTo>
                    <a:pt x="2086791" y="1701437"/>
                  </a:lnTo>
                  <a:lnTo>
                    <a:pt x="2086791" y="1701437"/>
                  </a:lnTo>
                  <a:lnTo>
                    <a:pt x="2087608" y="1701437"/>
                  </a:lnTo>
                  <a:lnTo>
                    <a:pt x="2086791" y="1702254"/>
                  </a:lnTo>
                  <a:lnTo>
                    <a:pt x="2087608" y="1701437"/>
                  </a:lnTo>
                  <a:lnTo>
                    <a:pt x="2087608" y="1701437"/>
                  </a:lnTo>
                  <a:lnTo>
                    <a:pt x="2087608" y="1701437"/>
                  </a:lnTo>
                  <a:lnTo>
                    <a:pt x="2087608" y="1701437"/>
                  </a:lnTo>
                  <a:lnTo>
                    <a:pt x="2087608" y="1701437"/>
                  </a:lnTo>
                  <a:close/>
                  <a:moveTo>
                    <a:pt x="2134961" y="1654901"/>
                  </a:moveTo>
                  <a:lnTo>
                    <a:pt x="2134961" y="1654901"/>
                  </a:lnTo>
                  <a:lnTo>
                    <a:pt x="2134961" y="1653268"/>
                  </a:lnTo>
                  <a:lnTo>
                    <a:pt x="2134144" y="1653268"/>
                  </a:lnTo>
                  <a:lnTo>
                    <a:pt x="2133328" y="1653268"/>
                  </a:lnTo>
                  <a:lnTo>
                    <a:pt x="2131695" y="1654084"/>
                  </a:lnTo>
                  <a:lnTo>
                    <a:pt x="2126797" y="1658983"/>
                  </a:lnTo>
                  <a:lnTo>
                    <a:pt x="2123531" y="1659799"/>
                  </a:lnTo>
                  <a:lnTo>
                    <a:pt x="2121898" y="1659799"/>
                  </a:lnTo>
                  <a:lnTo>
                    <a:pt x="2121081" y="1657350"/>
                  </a:lnTo>
                  <a:lnTo>
                    <a:pt x="2120265" y="1657350"/>
                  </a:lnTo>
                  <a:lnTo>
                    <a:pt x="2119448" y="1658983"/>
                  </a:lnTo>
                  <a:lnTo>
                    <a:pt x="2119448" y="1660616"/>
                  </a:lnTo>
                  <a:lnTo>
                    <a:pt x="2117816" y="1661432"/>
                  </a:lnTo>
                  <a:lnTo>
                    <a:pt x="2116183" y="1663881"/>
                  </a:lnTo>
                  <a:lnTo>
                    <a:pt x="2114550" y="1664698"/>
                  </a:lnTo>
                  <a:lnTo>
                    <a:pt x="2112101" y="1667147"/>
                  </a:lnTo>
                  <a:lnTo>
                    <a:pt x="2108835" y="1669596"/>
                  </a:lnTo>
                  <a:lnTo>
                    <a:pt x="2107202" y="1672046"/>
                  </a:lnTo>
                  <a:lnTo>
                    <a:pt x="2107202" y="1674495"/>
                  </a:lnTo>
                  <a:lnTo>
                    <a:pt x="2104753" y="1676944"/>
                  </a:lnTo>
                  <a:lnTo>
                    <a:pt x="2103937" y="1677761"/>
                  </a:lnTo>
                  <a:lnTo>
                    <a:pt x="2103120" y="1680210"/>
                  </a:lnTo>
                  <a:lnTo>
                    <a:pt x="2106386" y="1676944"/>
                  </a:lnTo>
                  <a:lnTo>
                    <a:pt x="2108019" y="1676128"/>
                  </a:lnTo>
                  <a:lnTo>
                    <a:pt x="2109651" y="1672862"/>
                  </a:lnTo>
                  <a:lnTo>
                    <a:pt x="2113733" y="1669596"/>
                  </a:lnTo>
                  <a:lnTo>
                    <a:pt x="2114550" y="1668780"/>
                  </a:lnTo>
                  <a:lnTo>
                    <a:pt x="2114550" y="1667147"/>
                  </a:lnTo>
                  <a:lnTo>
                    <a:pt x="2115366" y="1666331"/>
                  </a:lnTo>
                  <a:lnTo>
                    <a:pt x="2117816" y="1667147"/>
                  </a:lnTo>
                  <a:lnTo>
                    <a:pt x="2120265" y="1666331"/>
                  </a:lnTo>
                  <a:lnTo>
                    <a:pt x="2121898" y="1664698"/>
                  </a:lnTo>
                  <a:lnTo>
                    <a:pt x="2125980" y="1661432"/>
                  </a:lnTo>
                  <a:lnTo>
                    <a:pt x="2128430" y="1660616"/>
                  </a:lnTo>
                  <a:lnTo>
                    <a:pt x="2131695" y="1658983"/>
                  </a:lnTo>
                  <a:lnTo>
                    <a:pt x="2134961" y="1658983"/>
                  </a:lnTo>
                  <a:lnTo>
                    <a:pt x="2135777" y="1658166"/>
                  </a:lnTo>
                  <a:lnTo>
                    <a:pt x="2134961" y="1657350"/>
                  </a:lnTo>
                  <a:lnTo>
                    <a:pt x="2134961" y="1654901"/>
                  </a:lnTo>
                  <a:close/>
                  <a:moveTo>
                    <a:pt x="2159454" y="1637756"/>
                  </a:moveTo>
                  <a:lnTo>
                    <a:pt x="2153739" y="1641838"/>
                  </a:lnTo>
                  <a:lnTo>
                    <a:pt x="2151289" y="1645104"/>
                  </a:lnTo>
                  <a:lnTo>
                    <a:pt x="2148840" y="1645920"/>
                  </a:lnTo>
                  <a:lnTo>
                    <a:pt x="2145574" y="1651635"/>
                  </a:lnTo>
                  <a:lnTo>
                    <a:pt x="2147207" y="1651635"/>
                  </a:lnTo>
                  <a:lnTo>
                    <a:pt x="2149656" y="1650819"/>
                  </a:lnTo>
                  <a:lnTo>
                    <a:pt x="2152922" y="1647553"/>
                  </a:lnTo>
                  <a:lnTo>
                    <a:pt x="2153739" y="1646736"/>
                  </a:lnTo>
                  <a:lnTo>
                    <a:pt x="2155372" y="1645920"/>
                  </a:lnTo>
                  <a:lnTo>
                    <a:pt x="2157821" y="1644287"/>
                  </a:lnTo>
                  <a:lnTo>
                    <a:pt x="2158637" y="1642654"/>
                  </a:lnTo>
                  <a:lnTo>
                    <a:pt x="2163536" y="1637756"/>
                  </a:lnTo>
                  <a:lnTo>
                    <a:pt x="2159454" y="1637756"/>
                  </a:lnTo>
                  <a:lnTo>
                    <a:pt x="2159454" y="1637756"/>
                  </a:lnTo>
                  <a:close/>
                  <a:moveTo>
                    <a:pt x="2102304" y="1692456"/>
                  </a:moveTo>
                  <a:lnTo>
                    <a:pt x="2099038" y="1693273"/>
                  </a:lnTo>
                  <a:lnTo>
                    <a:pt x="2099038" y="1693273"/>
                  </a:lnTo>
                  <a:lnTo>
                    <a:pt x="2099038" y="1694906"/>
                  </a:lnTo>
                  <a:lnTo>
                    <a:pt x="2100671" y="1695722"/>
                  </a:lnTo>
                  <a:lnTo>
                    <a:pt x="2101487" y="1694906"/>
                  </a:lnTo>
                  <a:lnTo>
                    <a:pt x="2104753" y="1693273"/>
                  </a:lnTo>
                  <a:lnTo>
                    <a:pt x="2104753" y="1692456"/>
                  </a:lnTo>
                  <a:lnTo>
                    <a:pt x="2102304" y="1692456"/>
                  </a:lnTo>
                  <a:close/>
                  <a:moveTo>
                    <a:pt x="2165985" y="1281793"/>
                  </a:moveTo>
                  <a:lnTo>
                    <a:pt x="2165169" y="1283426"/>
                  </a:lnTo>
                  <a:lnTo>
                    <a:pt x="2163536" y="1285059"/>
                  </a:lnTo>
                  <a:lnTo>
                    <a:pt x="2163536" y="1285875"/>
                  </a:lnTo>
                  <a:lnTo>
                    <a:pt x="2164352" y="1286691"/>
                  </a:lnTo>
                  <a:lnTo>
                    <a:pt x="2165985" y="1286691"/>
                  </a:lnTo>
                  <a:lnTo>
                    <a:pt x="2168434" y="1284242"/>
                  </a:lnTo>
                  <a:lnTo>
                    <a:pt x="2168434" y="1283426"/>
                  </a:lnTo>
                  <a:lnTo>
                    <a:pt x="2165985" y="1281793"/>
                  </a:lnTo>
                  <a:close/>
                  <a:moveTo>
                    <a:pt x="2395401" y="1279344"/>
                  </a:moveTo>
                  <a:lnTo>
                    <a:pt x="2394585" y="1279344"/>
                  </a:lnTo>
                  <a:lnTo>
                    <a:pt x="2389687" y="1283426"/>
                  </a:lnTo>
                  <a:lnTo>
                    <a:pt x="2382339" y="1285875"/>
                  </a:lnTo>
                  <a:lnTo>
                    <a:pt x="2382339" y="1287508"/>
                  </a:lnTo>
                  <a:lnTo>
                    <a:pt x="2382339" y="1289141"/>
                  </a:lnTo>
                  <a:lnTo>
                    <a:pt x="2381522" y="1293223"/>
                  </a:lnTo>
                  <a:lnTo>
                    <a:pt x="2379073" y="1298121"/>
                  </a:lnTo>
                  <a:lnTo>
                    <a:pt x="2376623" y="1299754"/>
                  </a:lnTo>
                  <a:lnTo>
                    <a:pt x="2376623" y="1300571"/>
                  </a:lnTo>
                  <a:lnTo>
                    <a:pt x="2376623" y="1301387"/>
                  </a:lnTo>
                  <a:lnTo>
                    <a:pt x="2376623" y="1302204"/>
                  </a:lnTo>
                  <a:lnTo>
                    <a:pt x="2379073" y="1298938"/>
                  </a:lnTo>
                  <a:lnTo>
                    <a:pt x="2384788" y="1294856"/>
                  </a:lnTo>
                  <a:lnTo>
                    <a:pt x="2389687" y="1291590"/>
                  </a:lnTo>
                  <a:lnTo>
                    <a:pt x="2395401" y="1289957"/>
                  </a:lnTo>
                  <a:lnTo>
                    <a:pt x="2396218" y="1287508"/>
                  </a:lnTo>
                  <a:lnTo>
                    <a:pt x="2395401" y="1282609"/>
                  </a:lnTo>
                  <a:lnTo>
                    <a:pt x="2395401" y="1279344"/>
                  </a:lnTo>
                  <a:close/>
                  <a:moveTo>
                    <a:pt x="933994" y="234315"/>
                  </a:moveTo>
                  <a:lnTo>
                    <a:pt x="938893" y="237581"/>
                  </a:lnTo>
                  <a:lnTo>
                    <a:pt x="942158" y="237581"/>
                  </a:lnTo>
                  <a:lnTo>
                    <a:pt x="942158" y="242479"/>
                  </a:lnTo>
                  <a:lnTo>
                    <a:pt x="944608" y="242479"/>
                  </a:lnTo>
                  <a:lnTo>
                    <a:pt x="957671" y="241663"/>
                  </a:lnTo>
                  <a:lnTo>
                    <a:pt x="956854" y="240030"/>
                  </a:lnTo>
                  <a:lnTo>
                    <a:pt x="953589" y="236764"/>
                  </a:lnTo>
                  <a:lnTo>
                    <a:pt x="938893" y="228600"/>
                  </a:lnTo>
                  <a:lnTo>
                    <a:pt x="937260" y="231049"/>
                  </a:lnTo>
                  <a:lnTo>
                    <a:pt x="934811" y="227784"/>
                  </a:lnTo>
                  <a:lnTo>
                    <a:pt x="933178" y="226151"/>
                  </a:lnTo>
                  <a:lnTo>
                    <a:pt x="931545" y="227784"/>
                  </a:lnTo>
                  <a:lnTo>
                    <a:pt x="931545" y="229416"/>
                  </a:lnTo>
                  <a:lnTo>
                    <a:pt x="933994" y="234315"/>
                  </a:lnTo>
                  <a:close/>
                  <a:moveTo>
                    <a:pt x="933994" y="670288"/>
                  </a:moveTo>
                  <a:lnTo>
                    <a:pt x="933178" y="671921"/>
                  </a:lnTo>
                  <a:lnTo>
                    <a:pt x="935627" y="674370"/>
                  </a:lnTo>
                  <a:lnTo>
                    <a:pt x="942975" y="676819"/>
                  </a:lnTo>
                  <a:lnTo>
                    <a:pt x="944608" y="676819"/>
                  </a:lnTo>
                  <a:lnTo>
                    <a:pt x="936444" y="670288"/>
                  </a:lnTo>
                  <a:lnTo>
                    <a:pt x="933994" y="670288"/>
                  </a:lnTo>
                  <a:close/>
                  <a:moveTo>
                    <a:pt x="928279" y="675186"/>
                  </a:moveTo>
                  <a:lnTo>
                    <a:pt x="929096" y="673554"/>
                  </a:lnTo>
                  <a:lnTo>
                    <a:pt x="931545" y="669471"/>
                  </a:lnTo>
                  <a:lnTo>
                    <a:pt x="931545" y="668655"/>
                  </a:lnTo>
                  <a:lnTo>
                    <a:pt x="929912" y="667839"/>
                  </a:lnTo>
                  <a:lnTo>
                    <a:pt x="924197" y="669471"/>
                  </a:lnTo>
                  <a:lnTo>
                    <a:pt x="920931" y="673554"/>
                  </a:lnTo>
                  <a:lnTo>
                    <a:pt x="920115" y="676003"/>
                  </a:lnTo>
                  <a:lnTo>
                    <a:pt x="922564" y="674370"/>
                  </a:lnTo>
                  <a:lnTo>
                    <a:pt x="928279" y="675186"/>
                  </a:lnTo>
                  <a:close/>
                  <a:moveTo>
                    <a:pt x="905419" y="707027"/>
                  </a:moveTo>
                  <a:lnTo>
                    <a:pt x="907869" y="708660"/>
                  </a:lnTo>
                  <a:lnTo>
                    <a:pt x="908685" y="709476"/>
                  </a:lnTo>
                  <a:lnTo>
                    <a:pt x="908685" y="708660"/>
                  </a:lnTo>
                  <a:lnTo>
                    <a:pt x="909501" y="707027"/>
                  </a:lnTo>
                  <a:lnTo>
                    <a:pt x="908685" y="706211"/>
                  </a:lnTo>
                  <a:lnTo>
                    <a:pt x="908685" y="703761"/>
                  </a:lnTo>
                  <a:lnTo>
                    <a:pt x="910318" y="700496"/>
                  </a:lnTo>
                  <a:lnTo>
                    <a:pt x="913583" y="698863"/>
                  </a:lnTo>
                  <a:lnTo>
                    <a:pt x="909501" y="696414"/>
                  </a:lnTo>
                  <a:lnTo>
                    <a:pt x="907052" y="695597"/>
                  </a:lnTo>
                  <a:lnTo>
                    <a:pt x="904603" y="693964"/>
                  </a:lnTo>
                  <a:lnTo>
                    <a:pt x="901337" y="694781"/>
                  </a:lnTo>
                  <a:lnTo>
                    <a:pt x="900521" y="696414"/>
                  </a:lnTo>
                  <a:lnTo>
                    <a:pt x="899704" y="699679"/>
                  </a:lnTo>
                  <a:lnTo>
                    <a:pt x="901337" y="702129"/>
                  </a:lnTo>
                  <a:lnTo>
                    <a:pt x="905419" y="707027"/>
                  </a:lnTo>
                  <a:close/>
                  <a:moveTo>
                    <a:pt x="982164" y="114300"/>
                  </a:moveTo>
                  <a:lnTo>
                    <a:pt x="997676" y="110218"/>
                  </a:lnTo>
                  <a:lnTo>
                    <a:pt x="1002574" y="107769"/>
                  </a:lnTo>
                  <a:lnTo>
                    <a:pt x="1003390" y="106136"/>
                  </a:lnTo>
                  <a:lnTo>
                    <a:pt x="1004207" y="101237"/>
                  </a:lnTo>
                  <a:lnTo>
                    <a:pt x="1001758" y="98788"/>
                  </a:lnTo>
                  <a:lnTo>
                    <a:pt x="993594" y="96339"/>
                  </a:lnTo>
                  <a:lnTo>
                    <a:pt x="983796" y="97971"/>
                  </a:lnTo>
                  <a:lnTo>
                    <a:pt x="982164" y="102054"/>
                  </a:lnTo>
                  <a:lnTo>
                    <a:pt x="979714" y="110218"/>
                  </a:lnTo>
                  <a:lnTo>
                    <a:pt x="980531" y="111851"/>
                  </a:lnTo>
                  <a:lnTo>
                    <a:pt x="982164" y="114300"/>
                  </a:lnTo>
                  <a:close/>
                  <a:moveTo>
                    <a:pt x="834390" y="698863"/>
                  </a:moveTo>
                  <a:lnTo>
                    <a:pt x="837656" y="699679"/>
                  </a:lnTo>
                  <a:lnTo>
                    <a:pt x="839289" y="699679"/>
                  </a:lnTo>
                  <a:lnTo>
                    <a:pt x="844187" y="697230"/>
                  </a:lnTo>
                  <a:lnTo>
                    <a:pt x="847453" y="695597"/>
                  </a:lnTo>
                  <a:lnTo>
                    <a:pt x="854801" y="693148"/>
                  </a:lnTo>
                  <a:lnTo>
                    <a:pt x="858883" y="692331"/>
                  </a:lnTo>
                  <a:lnTo>
                    <a:pt x="858883" y="689066"/>
                  </a:lnTo>
                  <a:lnTo>
                    <a:pt x="858066" y="685800"/>
                  </a:lnTo>
                  <a:lnTo>
                    <a:pt x="855617" y="682534"/>
                  </a:lnTo>
                  <a:lnTo>
                    <a:pt x="853984" y="680901"/>
                  </a:lnTo>
                  <a:lnTo>
                    <a:pt x="852351" y="676819"/>
                  </a:lnTo>
                  <a:lnTo>
                    <a:pt x="850719" y="675186"/>
                  </a:lnTo>
                  <a:lnTo>
                    <a:pt x="849086" y="673554"/>
                  </a:lnTo>
                  <a:lnTo>
                    <a:pt x="847453" y="672737"/>
                  </a:lnTo>
                  <a:lnTo>
                    <a:pt x="837656" y="675186"/>
                  </a:lnTo>
                  <a:lnTo>
                    <a:pt x="834390" y="676819"/>
                  </a:lnTo>
                  <a:lnTo>
                    <a:pt x="831940" y="681718"/>
                  </a:lnTo>
                  <a:lnTo>
                    <a:pt x="831940" y="689882"/>
                  </a:lnTo>
                  <a:lnTo>
                    <a:pt x="831124" y="693148"/>
                  </a:lnTo>
                  <a:lnTo>
                    <a:pt x="830308" y="695597"/>
                  </a:lnTo>
                  <a:lnTo>
                    <a:pt x="830308" y="698046"/>
                  </a:lnTo>
                  <a:lnTo>
                    <a:pt x="831940" y="700496"/>
                  </a:lnTo>
                  <a:lnTo>
                    <a:pt x="834390" y="698863"/>
                  </a:lnTo>
                  <a:close/>
                  <a:moveTo>
                    <a:pt x="978898" y="716008"/>
                  </a:moveTo>
                  <a:lnTo>
                    <a:pt x="987879" y="718457"/>
                  </a:lnTo>
                  <a:lnTo>
                    <a:pt x="988695" y="717641"/>
                  </a:lnTo>
                  <a:lnTo>
                    <a:pt x="989512" y="715191"/>
                  </a:lnTo>
                  <a:lnTo>
                    <a:pt x="989512" y="707027"/>
                  </a:lnTo>
                  <a:lnTo>
                    <a:pt x="987062" y="703761"/>
                  </a:lnTo>
                  <a:lnTo>
                    <a:pt x="986246" y="700496"/>
                  </a:lnTo>
                  <a:lnTo>
                    <a:pt x="982980" y="697230"/>
                  </a:lnTo>
                  <a:lnTo>
                    <a:pt x="974815" y="708660"/>
                  </a:lnTo>
                  <a:lnTo>
                    <a:pt x="974815" y="711109"/>
                  </a:lnTo>
                  <a:lnTo>
                    <a:pt x="975632" y="713559"/>
                  </a:lnTo>
                  <a:lnTo>
                    <a:pt x="978898" y="716008"/>
                  </a:lnTo>
                  <a:close/>
                  <a:moveTo>
                    <a:pt x="2450102" y="1417320"/>
                  </a:moveTo>
                  <a:lnTo>
                    <a:pt x="2447653" y="1414871"/>
                  </a:lnTo>
                  <a:lnTo>
                    <a:pt x="2446020" y="1414054"/>
                  </a:lnTo>
                  <a:lnTo>
                    <a:pt x="2444387" y="1412421"/>
                  </a:lnTo>
                  <a:lnTo>
                    <a:pt x="2443571" y="1412421"/>
                  </a:lnTo>
                  <a:lnTo>
                    <a:pt x="2444387" y="1414054"/>
                  </a:lnTo>
                  <a:lnTo>
                    <a:pt x="2447653" y="1416504"/>
                  </a:lnTo>
                  <a:lnTo>
                    <a:pt x="2454184" y="1421402"/>
                  </a:lnTo>
                  <a:lnTo>
                    <a:pt x="2453368" y="1419769"/>
                  </a:lnTo>
                  <a:lnTo>
                    <a:pt x="2450102" y="1417320"/>
                  </a:lnTo>
                  <a:close/>
                  <a:moveTo>
                    <a:pt x="954405" y="725805"/>
                  </a:moveTo>
                  <a:lnTo>
                    <a:pt x="952772" y="729887"/>
                  </a:lnTo>
                  <a:lnTo>
                    <a:pt x="951139" y="732336"/>
                  </a:lnTo>
                  <a:lnTo>
                    <a:pt x="947057" y="736419"/>
                  </a:lnTo>
                  <a:lnTo>
                    <a:pt x="946240" y="738868"/>
                  </a:lnTo>
                  <a:lnTo>
                    <a:pt x="947057" y="739684"/>
                  </a:lnTo>
                  <a:lnTo>
                    <a:pt x="951139" y="740501"/>
                  </a:lnTo>
                  <a:lnTo>
                    <a:pt x="959304" y="739684"/>
                  </a:lnTo>
                  <a:lnTo>
                    <a:pt x="961753" y="738868"/>
                  </a:lnTo>
                  <a:lnTo>
                    <a:pt x="965835" y="733969"/>
                  </a:lnTo>
                  <a:lnTo>
                    <a:pt x="968284" y="732336"/>
                  </a:lnTo>
                  <a:lnTo>
                    <a:pt x="971550" y="729071"/>
                  </a:lnTo>
                  <a:lnTo>
                    <a:pt x="971550" y="728254"/>
                  </a:lnTo>
                  <a:lnTo>
                    <a:pt x="970733" y="725805"/>
                  </a:lnTo>
                  <a:lnTo>
                    <a:pt x="961753" y="721723"/>
                  </a:lnTo>
                  <a:lnTo>
                    <a:pt x="959304" y="721723"/>
                  </a:lnTo>
                  <a:lnTo>
                    <a:pt x="954405" y="725805"/>
                  </a:lnTo>
                  <a:close/>
                  <a:moveTo>
                    <a:pt x="1939834" y="1405074"/>
                  </a:moveTo>
                  <a:lnTo>
                    <a:pt x="1936569" y="1407523"/>
                  </a:lnTo>
                  <a:lnTo>
                    <a:pt x="1934936" y="1409156"/>
                  </a:lnTo>
                  <a:lnTo>
                    <a:pt x="1935752" y="1409156"/>
                  </a:lnTo>
                  <a:lnTo>
                    <a:pt x="1938201" y="1408339"/>
                  </a:lnTo>
                  <a:lnTo>
                    <a:pt x="1939018" y="1409156"/>
                  </a:lnTo>
                  <a:lnTo>
                    <a:pt x="1940651" y="1409156"/>
                  </a:lnTo>
                  <a:lnTo>
                    <a:pt x="1942283" y="1404257"/>
                  </a:lnTo>
                  <a:lnTo>
                    <a:pt x="1942283" y="1404257"/>
                  </a:lnTo>
                  <a:lnTo>
                    <a:pt x="1940651" y="1405074"/>
                  </a:lnTo>
                  <a:lnTo>
                    <a:pt x="1939834" y="1405074"/>
                  </a:lnTo>
                  <a:close/>
                  <a:moveTo>
                    <a:pt x="1956979" y="1406706"/>
                  </a:moveTo>
                  <a:lnTo>
                    <a:pt x="1955346" y="1405890"/>
                  </a:lnTo>
                  <a:lnTo>
                    <a:pt x="1954530" y="1405074"/>
                  </a:lnTo>
                  <a:lnTo>
                    <a:pt x="1948815" y="1402624"/>
                  </a:lnTo>
                  <a:lnTo>
                    <a:pt x="1947998" y="1403441"/>
                  </a:lnTo>
                  <a:lnTo>
                    <a:pt x="1946365" y="1407523"/>
                  </a:lnTo>
                  <a:lnTo>
                    <a:pt x="1945549" y="1408339"/>
                  </a:lnTo>
                  <a:lnTo>
                    <a:pt x="1943916" y="1411605"/>
                  </a:lnTo>
                  <a:lnTo>
                    <a:pt x="1943100" y="1414871"/>
                  </a:lnTo>
                  <a:lnTo>
                    <a:pt x="1943916" y="1414871"/>
                  </a:lnTo>
                  <a:lnTo>
                    <a:pt x="1947182" y="1412421"/>
                  </a:lnTo>
                  <a:lnTo>
                    <a:pt x="1947998" y="1414054"/>
                  </a:lnTo>
                  <a:lnTo>
                    <a:pt x="1950448" y="1418953"/>
                  </a:lnTo>
                  <a:lnTo>
                    <a:pt x="1951264" y="1418953"/>
                  </a:lnTo>
                  <a:lnTo>
                    <a:pt x="1952081" y="1418136"/>
                  </a:lnTo>
                  <a:lnTo>
                    <a:pt x="1953714" y="1416504"/>
                  </a:lnTo>
                  <a:lnTo>
                    <a:pt x="1955346" y="1415687"/>
                  </a:lnTo>
                  <a:lnTo>
                    <a:pt x="1956163" y="1414871"/>
                  </a:lnTo>
                  <a:lnTo>
                    <a:pt x="1956979" y="1412421"/>
                  </a:lnTo>
                  <a:lnTo>
                    <a:pt x="1958612" y="1409972"/>
                  </a:lnTo>
                  <a:lnTo>
                    <a:pt x="1960245" y="1408339"/>
                  </a:lnTo>
                  <a:lnTo>
                    <a:pt x="1959429" y="1407523"/>
                  </a:lnTo>
                  <a:lnTo>
                    <a:pt x="1956979" y="1406706"/>
                  </a:lnTo>
                  <a:close/>
                  <a:moveTo>
                    <a:pt x="2819944" y="1029516"/>
                  </a:moveTo>
                  <a:lnTo>
                    <a:pt x="2818312" y="1028700"/>
                  </a:lnTo>
                  <a:lnTo>
                    <a:pt x="2812597" y="1028700"/>
                  </a:lnTo>
                  <a:lnTo>
                    <a:pt x="2813413" y="1027067"/>
                  </a:lnTo>
                  <a:lnTo>
                    <a:pt x="2813413" y="1025434"/>
                  </a:lnTo>
                  <a:lnTo>
                    <a:pt x="2812597" y="1023801"/>
                  </a:lnTo>
                  <a:lnTo>
                    <a:pt x="2811780" y="1022985"/>
                  </a:lnTo>
                  <a:lnTo>
                    <a:pt x="2810964" y="1022985"/>
                  </a:lnTo>
                  <a:lnTo>
                    <a:pt x="2809331" y="1023801"/>
                  </a:lnTo>
                  <a:lnTo>
                    <a:pt x="2807698" y="1024618"/>
                  </a:lnTo>
                  <a:lnTo>
                    <a:pt x="2808514" y="1022985"/>
                  </a:lnTo>
                  <a:lnTo>
                    <a:pt x="2809331" y="1022169"/>
                  </a:lnTo>
                  <a:lnTo>
                    <a:pt x="2808514" y="1021352"/>
                  </a:lnTo>
                  <a:lnTo>
                    <a:pt x="2806881" y="1020536"/>
                  </a:lnTo>
                  <a:lnTo>
                    <a:pt x="2800350" y="1013188"/>
                  </a:lnTo>
                  <a:lnTo>
                    <a:pt x="2796268" y="1010739"/>
                  </a:lnTo>
                  <a:lnTo>
                    <a:pt x="2793002" y="1007473"/>
                  </a:lnTo>
                  <a:lnTo>
                    <a:pt x="2789737" y="1001758"/>
                  </a:lnTo>
                  <a:lnTo>
                    <a:pt x="2785655" y="996859"/>
                  </a:lnTo>
                  <a:lnTo>
                    <a:pt x="2781572" y="995226"/>
                  </a:lnTo>
                  <a:lnTo>
                    <a:pt x="2777490" y="995226"/>
                  </a:lnTo>
                  <a:lnTo>
                    <a:pt x="2774224" y="994410"/>
                  </a:lnTo>
                  <a:lnTo>
                    <a:pt x="2770958" y="992777"/>
                  </a:lnTo>
                  <a:lnTo>
                    <a:pt x="2764427" y="991144"/>
                  </a:lnTo>
                  <a:lnTo>
                    <a:pt x="2764427" y="992777"/>
                  </a:lnTo>
                  <a:lnTo>
                    <a:pt x="2770958" y="995226"/>
                  </a:lnTo>
                  <a:lnTo>
                    <a:pt x="2771775" y="996043"/>
                  </a:lnTo>
                  <a:lnTo>
                    <a:pt x="2770958" y="996859"/>
                  </a:lnTo>
                  <a:lnTo>
                    <a:pt x="2769326" y="996859"/>
                  </a:lnTo>
                  <a:lnTo>
                    <a:pt x="2763611" y="996043"/>
                  </a:lnTo>
                  <a:lnTo>
                    <a:pt x="2761978" y="995226"/>
                  </a:lnTo>
                  <a:lnTo>
                    <a:pt x="2760345" y="993594"/>
                  </a:lnTo>
                  <a:lnTo>
                    <a:pt x="2759529" y="993594"/>
                  </a:lnTo>
                  <a:lnTo>
                    <a:pt x="2758712" y="994410"/>
                  </a:lnTo>
                  <a:lnTo>
                    <a:pt x="2758712" y="996859"/>
                  </a:lnTo>
                  <a:lnTo>
                    <a:pt x="2759529" y="998492"/>
                  </a:lnTo>
                  <a:lnTo>
                    <a:pt x="2757896" y="999309"/>
                  </a:lnTo>
                  <a:lnTo>
                    <a:pt x="2756263" y="998492"/>
                  </a:lnTo>
                  <a:lnTo>
                    <a:pt x="2756263" y="996043"/>
                  </a:lnTo>
                  <a:lnTo>
                    <a:pt x="2756263" y="994410"/>
                  </a:lnTo>
                  <a:lnTo>
                    <a:pt x="2757896" y="991144"/>
                  </a:lnTo>
                  <a:lnTo>
                    <a:pt x="2758712" y="990328"/>
                  </a:lnTo>
                  <a:lnTo>
                    <a:pt x="2758712" y="989511"/>
                  </a:lnTo>
                  <a:lnTo>
                    <a:pt x="2752997" y="987879"/>
                  </a:lnTo>
                  <a:lnTo>
                    <a:pt x="2751364" y="987062"/>
                  </a:lnTo>
                  <a:lnTo>
                    <a:pt x="2749731" y="986246"/>
                  </a:lnTo>
                  <a:lnTo>
                    <a:pt x="2746466" y="987879"/>
                  </a:lnTo>
                  <a:lnTo>
                    <a:pt x="2737485" y="987879"/>
                  </a:lnTo>
                  <a:lnTo>
                    <a:pt x="2735852" y="988695"/>
                  </a:lnTo>
                  <a:lnTo>
                    <a:pt x="2735852" y="989511"/>
                  </a:lnTo>
                  <a:lnTo>
                    <a:pt x="2736669" y="990328"/>
                  </a:lnTo>
                  <a:lnTo>
                    <a:pt x="2738301" y="991144"/>
                  </a:lnTo>
                  <a:lnTo>
                    <a:pt x="2739934" y="991144"/>
                  </a:lnTo>
                  <a:lnTo>
                    <a:pt x="2740751" y="992777"/>
                  </a:lnTo>
                  <a:lnTo>
                    <a:pt x="2743200" y="993594"/>
                  </a:lnTo>
                  <a:lnTo>
                    <a:pt x="2744016" y="995226"/>
                  </a:lnTo>
                  <a:lnTo>
                    <a:pt x="2744833" y="997676"/>
                  </a:lnTo>
                  <a:lnTo>
                    <a:pt x="2744833" y="999309"/>
                  </a:lnTo>
                  <a:lnTo>
                    <a:pt x="2744833" y="1001758"/>
                  </a:lnTo>
                  <a:lnTo>
                    <a:pt x="2744016" y="1005840"/>
                  </a:lnTo>
                  <a:lnTo>
                    <a:pt x="2742383" y="1007473"/>
                  </a:lnTo>
                  <a:lnTo>
                    <a:pt x="2740751" y="1008289"/>
                  </a:lnTo>
                  <a:lnTo>
                    <a:pt x="2741567" y="1010739"/>
                  </a:lnTo>
                  <a:lnTo>
                    <a:pt x="2743200" y="1012371"/>
                  </a:lnTo>
                  <a:lnTo>
                    <a:pt x="2746466" y="1013188"/>
                  </a:lnTo>
                  <a:lnTo>
                    <a:pt x="2748098" y="1014821"/>
                  </a:lnTo>
                  <a:lnTo>
                    <a:pt x="2748915" y="1017270"/>
                  </a:lnTo>
                  <a:lnTo>
                    <a:pt x="2748098" y="1019719"/>
                  </a:lnTo>
                  <a:lnTo>
                    <a:pt x="2747282" y="1022169"/>
                  </a:lnTo>
                  <a:lnTo>
                    <a:pt x="2746466" y="1022985"/>
                  </a:lnTo>
                  <a:lnTo>
                    <a:pt x="2745649" y="1024618"/>
                  </a:lnTo>
                  <a:lnTo>
                    <a:pt x="2744833" y="1025434"/>
                  </a:lnTo>
                  <a:lnTo>
                    <a:pt x="2744016" y="1025434"/>
                  </a:lnTo>
                  <a:lnTo>
                    <a:pt x="2744833" y="1018903"/>
                  </a:lnTo>
                  <a:lnTo>
                    <a:pt x="2744016" y="1014821"/>
                  </a:lnTo>
                  <a:lnTo>
                    <a:pt x="2742383" y="1015637"/>
                  </a:lnTo>
                  <a:lnTo>
                    <a:pt x="2741567" y="1016454"/>
                  </a:lnTo>
                  <a:lnTo>
                    <a:pt x="2739934" y="1019719"/>
                  </a:lnTo>
                  <a:lnTo>
                    <a:pt x="2739118" y="1019719"/>
                  </a:lnTo>
                  <a:lnTo>
                    <a:pt x="2739118" y="1018903"/>
                  </a:lnTo>
                  <a:lnTo>
                    <a:pt x="2738301" y="1016454"/>
                  </a:lnTo>
                  <a:lnTo>
                    <a:pt x="2738301" y="1014004"/>
                  </a:lnTo>
                  <a:lnTo>
                    <a:pt x="2737485" y="1012371"/>
                  </a:lnTo>
                  <a:lnTo>
                    <a:pt x="2735852" y="1010739"/>
                  </a:lnTo>
                  <a:lnTo>
                    <a:pt x="2735036" y="1009922"/>
                  </a:lnTo>
                  <a:lnTo>
                    <a:pt x="2731770" y="1009922"/>
                  </a:lnTo>
                  <a:lnTo>
                    <a:pt x="2730954" y="1009106"/>
                  </a:lnTo>
                  <a:lnTo>
                    <a:pt x="2731770" y="1005024"/>
                  </a:lnTo>
                  <a:lnTo>
                    <a:pt x="2733403" y="1002574"/>
                  </a:lnTo>
                  <a:lnTo>
                    <a:pt x="2733403" y="996859"/>
                  </a:lnTo>
                  <a:lnTo>
                    <a:pt x="2732587" y="995226"/>
                  </a:lnTo>
                  <a:lnTo>
                    <a:pt x="2731770" y="993594"/>
                  </a:lnTo>
                  <a:lnTo>
                    <a:pt x="2730954" y="989511"/>
                  </a:lnTo>
                  <a:lnTo>
                    <a:pt x="2730954" y="984613"/>
                  </a:lnTo>
                  <a:lnTo>
                    <a:pt x="2731770" y="982164"/>
                  </a:lnTo>
                  <a:lnTo>
                    <a:pt x="2731770" y="978898"/>
                  </a:lnTo>
                  <a:lnTo>
                    <a:pt x="2730954" y="976449"/>
                  </a:lnTo>
                  <a:lnTo>
                    <a:pt x="2729321" y="974816"/>
                  </a:lnTo>
                  <a:lnTo>
                    <a:pt x="2728505" y="975632"/>
                  </a:lnTo>
                  <a:lnTo>
                    <a:pt x="2727688" y="977265"/>
                  </a:lnTo>
                  <a:lnTo>
                    <a:pt x="2726872" y="978081"/>
                  </a:lnTo>
                  <a:lnTo>
                    <a:pt x="2723606" y="978081"/>
                  </a:lnTo>
                  <a:lnTo>
                    <a:pt x="2726055" y="973999"/>
                  </a:lnTo>
                  <a:lnTo>
                    <a:pt x="2726055" y="970734"/>
                  </a:lnTo>
                  <a:lnTo>
                    <a:pt x="2725239" y="969101"/>
                  </a:lnTo>
                  <a:lnTo>
                    <a:pt x="2724422" y="967468"/>
                  </a:lnTo>
                  <a:lnTo>
                    <a:pt x="2723606" y="964202"/>
                  </a:lnTo>
                  <a:lnTo>
                    <a:pt x="2697480" y="944608"/>
                  </a:lnTo>
                  <a:lnTo>
                    <a:pt x="2693398" y="942159"/>
                  </a:lnTo>
                  <a:lnTo>
                    <a:pt x="2690948" y="939709"/>
                  </a:lnTo>
                  <a:lnTo>
                    <a:pt x="2689316" y="938893"/>
                  </a:lnTo>
                  <a:lnTo>
                    <a:pt x="2687683" y="938893"/>
                  </a:lnTo>
                  <a:lnTo>
                    <a:pt x="2686866" y="939709"/>
                  </a:lnTo>
                  <a:lnTo>
                    <a:pt x="2686050" y="938893"/>
                  </a:lnTo>
                  <a:lnTo>
                    <a:pt x="2686866" y="937260"/>
                  </a:lnTo>
                  <a:lnTo>
                    <a:pt x="2687683" y="936444"/>
                  </a:lnTo>
                  <a:lnTo>
                    <a:pt x="2685233" y="933178"/>
                  </a:lnTo>
                  <a:lnTo>
                    <a:pt x="2676253" y="925014"/>
                  </a:lnTo>
                  <a:lnTo>
                    <a:pt x="2674620" y="924197"/>
                  </a:lnTo>
                  <a:lnTo>
                    <a:pt x="2676253" y="926646"/>
                  </a:lnTo>
                  <a:lnTo>
                    <a:pt x="2683601" y="933178"/>
                  </a:lnTo>
                  <a:lnTo>
                    <a:pt x="2684417" y="934811"/>
                  </a:lnTo>
                  <a:lnTo>
                    <a:pt x="2681968" y="937260"/>
                  </a:lnTo>
                  <a:lnTo>
                    <a:pt x="2679519" y="938076"/>
                  </a:lnTo>
                  <a:lnTo>
                    <a:pt x="2680335" y="935627"/>
                  </a:lnTo>
                  <a:lnTo>
                    <a:pt x="2679519" y="932361"/>
                  </a:lnTo>
                  <a:lnTo>
                    <a:pt x="2678702" y="930729"/>
                  </a:lnTo>
                  <a:lnTo>
                    <a:pt x="2676253" y="929096"/>
                  </a:lnTo>
                  <a:lnTo>
                    <a:pt x="2672171" y="927463"/>
                  </a:lnTo>
                  <a:lnTo>
                    <a:pt x="2668905" y="925830"/>
                  </a:lnTo>
                  <a:lnTo>
                    <a:pt x="2668089" y="923381"/>
                  </a:lnTo>
                  <a:lnTo>
                    <a:pt x="2668089" y="920115"/>
                  </a:lnTo>
                  <a:lnTo>
                    <a:pt x="2670538" y="922564"/>
                  </a:lnTo>
                  <a:lnTo>
                    <a:pt x="2672171" y="923381"/>
                  </a:lnTo>
                  <a:lnTo>
                    <a:pt x="2669722" y="919299"/>
                  </a:lnTo>
                  <a:lnTo>
                    <a:pt x="2666456" y="916033"/>
                  </a:lnTo>
                  <a:lnTo>
                    <a:pt x="2659924" y="912767"/>
                  </a:lnTo>
                  <a:lnTo>
                    <a:pt x="2658291" y="911134"/>
                  </a:lnTo>
                  <a:lnTo>
                    <a:pt x="2656658" y="908685"/>
                  </a:lnTo>
                  <a:lnTo>
                    <a:pt x="2655842" y="908685"/>
                  </a:lnTo>
                  <a:lnTo>
                    <a:pt x="2654209" y="909501"/>
                  </a:lnTo>
                  <a:lnTo>
                    <a:pt x="2650944" y="907869"/>
                  </a:lnTo>
                  <a:lnTo>
                    <a:pt x="2647678" y="906236"/>
                  </a:lnTo>
                  <a:lnTo>
                    <a:pt x="2645229" y="904603"/>
                  </a:lnTo>
                  <a:lnTo>
                    <a:pt x="2635431" y="893173"/>
                  </a:lnTo>
                  <a:lnTo>
                    <a:pt x="2629716" y="891540"/>
                  </a:lnTo>
                  <a:lnTo>
                    <a:pt x="2628900" y="889907"/>
                  </a:lnTo>
                  <a:lnTo>
                    <a:pt x="2628900" y="888274"/>
                  </a:lnTo>
                  <a:lnTo>
                    <a:pt x="2628083" y="887458"/>
                  </a:lnTo>
                  <a:lnTo>
                    <a:pt x="2621552" y="884192"/>
                  </a:lnTo>
                  <a:lnTo>
                    <a:pt x="2613388" y="882559"/>
                  </a:lnTo>
                  <a:lnTo>
                    <a:pt x="2604407" y="876844"/>
                  </a:lnTo>
                  <a:lnTo>
                    <a:pt x="2596243" y="875211"/>
                  </a:lnTo>
                  <a:lnTo>
                    <a:pt x="2588079" y="869496"/>
                  </a:lnTo>
                  <a:lnTo>
                    <a:pt x="2586446" y="865414"/>
                  </a:lnTo>
                  <a:lnTo>
                    <a:pt x="2583180" y="863781"/>
                  </a:lnTo>
                  <a:lnTo>
                    <a:pt x="2580731" y="862965"/>
                  </a:lnTo>
                  <a:lnTo>
                    <a:pt x="2573383" y="865414"/>
                  </a:lnTo>
                  <a:lnTo>
                    <a:pt x="2565219" y="865414"/>
                  </a:lnTo>
                  <a:lnTo>
                    <a:pt x="2557871" y="863781"/>
                  </a:lnTo>
                  <a:lnTo>
                    <a:pt x="2551339" y="863781"/>
                  </a:lnTo>
                  <a:lnTo>
                    <a:pt x="2548073" y="862965"/>
                  </a:lnTo>
                  <a:lnTo>
                    <a:pt x="2543175" y="860516"/>
                  </a:lnTo>
                  <a:lnTo>
                    <a:pt x="2541542" y="861332"/>
                  </a:lnTo>
                  <a:lnTo>
                    <a:pt x="2539909" y="866231"/>
                  </a:lnTo>
                  <a:lnTo>
                    <a:pt x="2536644" y="864598"/>
                  </a:lnTo>
                  <a:lnTo>
                    <a:pt x="2533378" y="862149"/>
                  </a:lnTo>
                  <a:lnTo>
                    <a:pt x="2528480" y="859699"/>
                  </a:lnTo>
                  <a:lnTo>
                    <a:pt x="2518682" y="858066"/>
                  </a:lnTo>
                  <a:lnTo>
                    <a:pt x="2506436" y="854801"/>
                  </a:lnTo>
                  <a:lnTo>
                    <a:pt x="2499905" y="853984"/>
                  </a:lnTo>
                  <a:lnTo>
                    <a:pt x="2493373" y="853168"/>
                  </a:lnTo>
                  <a:lnTo>
                    <a:pt x="2494189" y="861332"/>
                  </a:lnTo>
                  <a:lnTo>
                    <a:pt x="2494189" y="865414"/>
                  </a:lnTo>
                  <a:lnTo>
                    <a:pt x="2491740" y="870313"/>
                  </a:lnTo>
                  <a:lnTo>
                    <a:pt x="2488474" y="873579"/>
                  </a:lnTo>
                  <a:lnTo>
                    <a:pt x="2487658" y="876028"/>
                  </a:lnTo>
                  <a:lnTo>
                    <a:pt x="2495006" y="878477"/>
                  </a:lnTo>
                  <a:lnTo>
                    <a:pt x="2497455" y="887458"/>
                  </a:lnTo>
                  <a:lnTo>
                    <a:pt x="2499905" y="893173"/>
                  </a:lnTo>
                  <a:lnTo>
                    <a:pt x="2501537" y="898888"/>
                  </a:lnTo>
                  <a:lnTo>
                    <a:pt x="2501537" y="902970"/>
                  </a:lnTo>
                  <a:lnTo>
                    <a:pt x="2494189" y="912767"/>
                  </a:lnTo>
                  <a:lnTo>
                    <a:pt x="2486025" y="913584"/>
                  </a:lnTo>
                  <a:lnTo>
                    <a:pt x="2478677" y="914400"/>
                  </a:lnTo>
                  <a:lnTo>
                    <a:pt x="2475412" y="908685"/>
                  </a:lnTo>
                  <a:lnTo>
                    <a:pt x="2473779" y="901337"/>
                  </a:lnTo>
                  <a:lnTo>
                    <a:pt x="2468064" y="897255"/>
                  </a:lnTo>
                  <a:lnTo>
                    <a:pt x="2462348" y="893989"/>
                  </a:lnTo>
                  <a:lnTo>
                    <a:pt x="2459899" y="893173"/>
                  </a:lnTo>
                  <a:lnTo>
                    <a:pt x="2458266" y="891540"/>
                  </a:lnTo>
                  <a:lnTo>
                    <a:pt x="2457450" y="883376"/>
                  </a:lnTo>
                  <a:lnTo>
                    <a:pt x="2455817" y="876844"/>
                  </a:lnTo>
                  <a:lnTo>
                    <a:pt x="2454184" y="874395"/>
                  </a:lnTo>
                  <a:lnTo>
                    <a:pt x="2452551" y="871129"/>
                  </a:lnTo>
                  <a:lnTo>
                    <a:pt x="2450919" y="869496"/>
                  </a:lnTo>
                  <a:lnTo>
                    <a:pt x="2446837" y="868680"/>
                  </a:lnTo>
                  <a:lnTo>
                    <a:pt x="2437856" y="877661"/>
                  </a:lnTo>
                  <a:lnTo>
                    <a:pt x="2434590" y="880110"/>
                  </a:lnTo>
                  <a:lnTo>
                    <a:pt x="2433773" y="880110"/>
                  </a:lnTo>
                  <a:lnTo>
                    <a:pt x="2419894" y="877661"/>
                  </a:lnTo>
                  <a:lnTo>
                    <a:pt x="2416629" y="876028"/>
                  </a:lnTo>
                  <a:lnTo>
                    <a:pt x="2396218" y="875211"/>
                  </a:lnTo>
                  <a:lnTo>
                    <a:pt x="2390503" y="870313"/>
                  </a:lnTo>
                  <a:lnTo>
                    <a:pt x="2387237" y="869496"/>
                  </a:lnTo>
                  <a:lnTo>
                    <a:pt x="2383155" y="871129"/>
                  </a:lnTo>
                  <a:lnTo>
                    <a:pt x="2379889" y="871129"/>
                  </a:lnTo>
                  <a:lnTo>
                    <a:pt x="2374991" y="870313"/>
                  </a:lnTo>
                  <a:lnTo>
                    <a:pt x="2370908" y="871946"/>
                  </a:lnTo>
                  <a:lnTo>
                    <a:pt x="2361112" y="873579"/>
                  </a:lnTo>
                  <a:lnTo>
                    <a:pt x="2357846" y="875211"/>
                  </a:lnTo>
                  <a:lnTo>
                    <a:pt x="2354580" y="878477"/>
                  </a:lnTo>
                  <a:lnTo>
                    <a:pt x="2348048" y="886641"/>
                  </a:lnTo>
                  <a:lnTo>
                    <a:pt x="2347232" y="890724"/>
                  </a:lnTo>
                  <a:lnTo>
                    <a:pt x="2347232" y="895622"/>
                  </a:lnTo>
                  <a:lnTo>
                    <a:pt x="2348865" y="902154"/>
                  </a:lnTo>
                  <a:lnTo>
                    <a:pt x="2348865" y="909501"/>
                  </a:lnTo>
                  <a:lnTo>
                    <a:pt x="2348048" y="911951"/>
                  </a:lnTo>
                  <a:lnTo>
                    <a:pt x="2345599" y="913584"/>
                  </a:lnTo>
                  <a:lnTo>
                    <a:pt x="2343150" y="920931"/>
                  </a:lnTo>
                  <a:lnTo>
                    <a:pt x="2340701" y="925014"/>
                  </a:lnTo>
                  <a:lnTo>
                    <a:pt x="2336619" y="925830"/>
                  </a:lnTo>
                  <a:lnTo>
                    <a:pt x="2339068" y="922564"/>
                  </a:lnTo>
                  <a:lnTo>
                    <a:pt x="2341517" y="920115"/>
                  </a:lnTo>
                  <a:lnTo>
                    <a:pt x="2344783" y="908685"/>
                  </a:lnTo>
                  <a:lnTo>
                    <a:pt x="2341517" y="906236"/>
                  </a:lnTo>
                  <a:lnTo>
                    <a:pt x="2339068" y="903786"/>
                  </a:lnTo>
                  <a:lnTo>
                    <a:pt x="2337435" y="901337"/>
                  </a:lnTo>
                  <a:lnTo>
                    <a:pt x="2336619" y="890724"/>
                  </a:lnTo>
                  <a:lnTo>
                    <a:pt x="2335802" y="885009"/>
                  </a:lnTo>
                  <a:lnTo>
                    <a:pt x="2335802" y="877661"/>
                  </a:lnTo>
                  <a:lnTo>
                    <a:pt x="2333353" y="875211"/>
                  </a:lnTo>
                  <a:lnTo>
                    <a:pt x="2322739" y="871946"/>
                  </a:lnTo>
                  <a:lnTo>
                    <a:pt x="2317841" y="869496"/>
                  </a:lnTo>
                  <a:lnTo>
                    <a:pt x="2316208" y="865414"/>
                  </a:lnTo>
                  <a:lnTo>
                    <a:pt x="2317841" y="859699"/>
                  </a:lnTo>
                  <a:lnTo>
                    <a:pt x="2317841" y="855617"/>
                  </a:lnTo>
                  <a:lnTo>
                    <a:pt x="2318657" y="851535"/>
                  </a:lnTo>
                  <a:lnTo>
                    <a:pt x="2320290" y="848269"/>
                  </a:lnTo>
                  <a:lnTo>
                    <a:pt x="2320290" y="844187"/>
                  </a:lnTo>
                  <a:lnTo>
                    <a:pt x="2319473" y="838472"/>
                  </a:lnTo>
                  <a:lnTo>
                    <a:pt x="2318657" y="834390"/>
                  </a:lnTo>
                  <a:lnTo>
                    <a:pt x="2317024" y="829491"/>
                  </a:lnTo>
                  <a:lnTo>
                    <a:pt x="2315391" y="827042"/>
                  </a:lnTo>
                  <a:lnTo>
                    <a:pt x="2308860" y="819694"/>
                  </a:lnTo>
                  <a:lnTo>
                    <a:pt x="2298247" y="812346"/>
                  </a:lnTo>
                  <a:lnTo>
                    <a:pt x="2287633" y="807448"/>
                  </a:lnTo>
                  <a:lnTo>
                    <a:pt x="2277836" y="805815"/>
                  </a:lnTo>
                  <a:lnTo>
                    <a:pt x="2265589" y="804999"/>
                  </a:lnTo>
                  <a:lnTo>
                    <a:pt x="2252526" y="804999"/>
                  </a:lnTo>
                  <a:lnTo>
                    <a:pt x="2247628" y="808264"/>
                  </a:lnTo>
                  <a:lnTo>
                    <a:pt x="2238647" y="808264"/>
                  </a:lnTo>
                  <a:lnTo>
                    <a:pt x="2228850" y="811530"/>
                  </a:lnTo>
                  <a:lnTo>
                    <a:pt x="2218237" y="816429"/>
                  </a:lnTo>
                  <a:lnTo>
                    <a:pt x="2212522" y="816429"/>
                  </a:lnTo>
                  <a:lnTo>
                    <a:pt x="2201908" y="818878"/>
                  </a:lnTo>
                  <a:lnTo>
                    <a:pt x="2197009" y="818878"/>
                  </a:lnTo>
                  <a:lnTo>
                    <a:pt x="2184763" y="811530"/>
                  </a:lnTo>
                  <a:lnTo>
                    <a:pt x="2188845" y="810714"/>
                  </a:lnTo>
                  <a:lnTo>
                    <a:pt x="2190478" y="809897"/>
                  </a:lnTo>
                  <a:lnTo>
                    <a:pt x="2184763" y="800100"/>
                  </a:lnTo>
                  <a:lnTo>
                    <a:pt x="2181497" y="796834"/>
                  </a:lnTo>
                  <a:lnTo>
                    <a:pt x="2174149" y="792752"/>
                  </a:lnTo>
                  <a:lnTo>
                    <a:pt x="2170883" y="792752"/>
                  </a:lnTo>
                  <a:lnTo>
                    <a:pt x="2168434" y="793569"/>
                  </a:lnTo>
                  <a:lnTo>
                    <a:pt x="2158637" y="798467"/>
                  </a:lnTo>
                  <a:lnTo>
                    <a:pt x="2156188" y="800916"/>
                  </a:lnTo>
                  <a:lnTo>
                    <a:pt x="2161087" y="795201"/>
                  </a:lnTo>
                  <a:lnTo>
                    <a:pt x="2163536" y="792752"/>
                  </a:lnTo>
                  <a:lnTo>
                    <a:pt x="2165985" y="789486"/>
                  </a:lnTo>
                  <a:lnTo>
                    <a:pt x="2165169" y="787037"/>
                  </a:lnTo>
                  <a:lnTo>
                    <a:pt x="2164352" y="786221"/>
                  </a:lnTo>
                  <a:lnTo>
                    <a:pt x="2155372" y="787037"/>
                  </a:lnTo>
                  <a:lnTo>
                    <a:pt x="2154555" y="786221"/>
                  </a:lnTo>
                  <a:lnTo>
                    <a:pt x="2152922" y="782955"/>
                  </a:lnTo>
                  <a:lnTo>
                    <a:pt x="2152106" y="782139"/>
                  </a:lnTo>
                  <a:lnTo>
                    <a:pt x="2146391" y="778873"/>
                  </a:lnTo>
                  <a:lnTo>
                    <a:pt x="2142308" y="777240"/>
                  </a:lnTo>
                  <a:lnTo>
                    <a:pt x="2138226" y="777240"/>
                  </a:lnTo>
                  <a:lnTo>
                    <a:pt x="2137410" y="775607"/>
                  </a:lnTo>
                  <a:lnTo>
                    <a:pt x="2138226" y="773974"/>
                  </a:lnTo>
                  <a:lnTo>
                    <a:pt x="2138226" y="773158"/>
                  </a:lnTo>
                  <a:lnTo>
                    <a:pt x="2139859" y="771525"/>
                  </a:lnTo>
                  <a:lnTo>
                    <a:pt x="2143941" y="769892"/>
                  </a:lnTo>
                  <a:lnTo>
                    <a:pt x="2153739" y="769076"/>
                  </a:lnTo>
                  <a:lnTo>
                    <a:pt x="2156188" y="766626"/>
                  </a:lnTo>
                  <a:lnTo>
                    <a:pt x="2156188" y="763361"/>
                  </a:lnTo>
                  <a:lnTo>
                    <a:pt x="2155372" y="760911"/>
                  </a:lnTo>
                  <a:lnTo>
                    <a:pt x="2152106" y="755196"/>
                  </a:lnTo>
                  <a:lnTo>
                    <a:pt x="2148023" y="751114"/>
                  </a:lnTo>
                  <a:lnTo>
                    <a:pt x="2137410" y="742950"/>
                  </a:lnTo>
                  <a:lnTo>
                    <a:pt x="2128430" y="739684"/>
                  </a:lnTo>
                  <a:lnTo>
                    <a:pt x="2112101" y="738051"/>
                  </a:lnTo>
                  <a:lnTo>
                    <a:pt x="2109651" y="738868"/>
                  </a:lnTo>
                  <a:lnTo>
                    <a:pt x="2107202" y="740501"/>
                  </a:lnTo>
                  <a:lnTo>
                    <a:pt x="2103120" y="745399"/>
                  </a:lnTo>
                  <a:lnTo>
                    <a:pt x="2094139" y="760095"/>
                  </a:lnTo>
                  <a:lnTo>
                    <a:pt x="2089240" y="765810"/>
                  </a:lnTo>
                  <a:lnTo>
                    <a:pt x="2085158" y="769076"/>
                  </a:lnTo>
                  <a:lnTo>
                    <a:pt x="2075362" y="771525"/>
                  </a:lnTo>
                  <a:lnTo>
                    <a:pt x="2073729" y="770709"/>
                  </a:lnTo>
                  <a:lnTo>
                    <a:pt x="2072096" y="768259"/>
                  </a:lnTo>
                  <a:lnTo>
                    <a:pt x="2072912" y="765810"/>
                  </a:lnTo>
                  <a:lnTo>
                    <a:pt x="2073729" y="764177"/>
                  </a:lnTo>
                  <a:lnTo>
                    <a:pt x="2073729" y="762544"/>
                  </a:lnTo>
                  <a:lnTo>
                    <a:pt x="2072912" y="760095"/>
                  </a:lnTo>
                  <a:lnTo>
                    <a:pt x="2072912" y="758462"/>
                  </a:lnTo>
                  <a:lnTo>
                    <a:pt x="2073729" y="758462"/>
                  </a:lnTo>
                  <a:lnTo>
                    <a:pt x="2076178" y="760095"/>
                  </a:lnTo>
                  <a:lnTo>
                    <a:pt x="2078627" y="760095"/>
                  </a:lnTo>
                  <a:lnTo>
                    <a:pt x="2084342" y="757646"/>
                  </a:lnTo>
                  <a:lnTo>
                    <a:pt x="2084342" y="753564"/>
                  </a:lnTo>
                  <a:lnTo>
                    <a:pt x="2082709" y="751114"/>
                  </a:lnTo>
                  <a:lnTo>
                    <a:pt x="2083526" y="745399"/>
                  </a:lnTo>
                  <a:lnTo>
                    <a:pt x="2083526" y="743766"/>
                  </a:lnTo>
                  <a:lnTo>
                    <a:pt x="2084342" y="742950"/>
                  </a:lnTo>
                  <a:lnTo>
                    <a:pt x="2085158" y="742950"/>
                  </a:lnTo>
                  <a:lnTo>
                    <a:pt x="2089240" y="747032"/>
                  </a:lnTo>
                  <a:lnTo>
                    <a:pt x="2090873" y="747032"/>
                  </a:lnTo>
                  <a:lnTo>
                    <a:pt x="2092506" y="747849"/>
                  </a:lnTo>
                  <a:lnTo>
                    <a:pt x="2088424" y="759279"/>
                  </a:lnTo>
                  <a:lnTo>
                    <a:pt x="2090057" y="759279"/>
                  </a:lnTo>
                  <a:lnTo>
                    <a:pt x="2094956" y="754380"/>
                  </a:lnTo>
                  <a:lnTo>
                    <a:pt x="2098222" y="749481"/>
                  </a:lnTo>
                  <a:lnTo>
                    <a:pt x="2101487" y="743766"/>
                  </a:lnTo>
                  <a:lnTo>
                    <a:pt x="2101487" y="740501"/>
                  </a:lnTo>
                  <a:lnTo>
                    <a:pt x="2097405" y="740501"/>
                  </a:lnTo>
                  <a:lnTo>
                    <a:pt x="2072096" y="742950"/>
                  </a:lnTo>
                  <a:lnTo>
                    <a:pt x="2062298" y="747849"/>
                  </a:lnTo>
                  <a:lnTo>
                    <a:pt x="2059033" y="747032"/>
                  </a:lnTo>
                  <a:lnTo>
                    <a:pt x="2056583" y="743766"/>
                  </a:lnTo>
                  <a:lnTo>
                    <a:pt x="2059849" y="743766"/>
                  </a:lnTo>
                  <a:lnTo>
                    <a:pt x="2063931" y="741317"/>
                  </a:lnTo>
                  <a:lnTo>
                    <a:pt x="2067197" y="737235"/>
                  </a:lnTo>
                  <a:lnTo>
                    <a:pt x="2068830" y="736419"/>
                  </a:lnTo>
                  <a:lnTo>
                    <a:pt x="2073729" y="736419"/>
                  </a:lnTo>
                  <a:lnTo>
                    <a:pt x="2077811" y="738051"/>
                  </a:lnTo>
                  <a:lnTo>
                    <a:pt x="2090873" y="738868"/>
                  </a:lnTo>
                  <a:lnTo>
                    <a:pt x="2090873" y="733969"/>
                  </a:lnTo>
                  <a:lnTo>
                    <a:pt x="2088424" y="732336"/>
                  </a:lnTo>
                  <a:lnTo>
                    <a:pt x="2082709" y="730704"/>
                  </a:lnTo>
                  <a:lnTo>
                    <a:pt x="2078627" y="728254"/>
                  </a:lnTo>
                  <a:lnTo>
                    <a:pt x="2073729" y="726621"/>
                  </a:lnTo>
                  <a:lnTo>
                    <a:pt x="2063115" y="724172"/>
                  </a:lnTo>
                  <a:lnTo>
                    <a:pt x="2059033" y="722539"/>
                  </a:lnTo>
                  <a:lnTo>
                    <a:pt x="2048419" y="720906"/>
                  </a:lnTo>
                  <a:lnTo>
                    <a:pt x="2047603" y="718457"/>
                  </a:lnTo>
                  <a:lnTo>
                    <a:pt x="2023926" y="716824"/>
                  </a:lnTo>
                  <a:lnTo>
                    <a:pt x="2014946" y="712742"/>
                  </a:lnTo>
                  <a:lnTo>
                    <a:pt x="2011680" y="708660"/>
                  </a:lnTo>
                  <a:lnTo>
                    <a:pt x="2003515" y="707027"/>
                  </a:lnTo>
                  <a:lnTo>
                    <a:pt x="2001883" y="707027"/>
                  </a:lnTo>
                  <a:lnTo>
                    <a:pt x="2001066" y="707844"/>
                  </a:lnTo>
                  <a:lnTo>
                    <a:pt x="2001066" y="709476"/>
                  </a:lnTo>
                  <a:lnTo>
                    <a:pt x="2005965" y="716824"/>
                  </a:lnTo>
                  <a:lnTo>
                    <a:pt x="2005965" y="721723"/>
                  </a:lnTo>
                  <a:lnTo>
                    <a:pt x="2007598" y="724172"/>
                  </a:lnTo>
                  <a:lnTo>
                    <a:pt x="2001066" y="728254"/>
                  </a:lnTo>
                  <a:lnTo>
                    <a:pt x="1996984" y="729887"/>
                  </a:lnTo>
                  <a:lnTo>
                    <a:pt x="1983105" y="729887"/>
                  </a:lnTo>
                  <a:lnTo>
                    <a:pt x="1980656" y="731520"/>
                  </a:lnTo>
                  <a:lnTo>
                    <a:pt x="1974940" y="738868"/>
                  </a:lnTo>
                  <a:lnTo>
                    <a:pt x="1974940" y="742134"/>
                  </a:lnTo>
                  <a:lnTo>
                    <a:pt x="1975757" y="747849"/>
                  </a:lnTo>
                  <a:lnTo>
                    <a:pt x="1979839" y="747849"/>
                  </a:lnTo>
                  <a:lnTo>
                    <a:pt x="1981472" y="745399"/>
                  </a:lnTo>
                  <a:lnTo>
                    <a:pt x="1983105" y="744583"/>
                  </a:lnTo>
                  <a:lnTo>
                    <a:pt x="1991269" y="745399"/>
                  </a:lnTo>
                  <a:lnTo>
                    <a:pt x="1992086" y="746216"/>
                  </a:lnTo>
                  <a:lnTo>
                    <a:pt x="1988820" y="747849"/>
                  </a:lnTo>
                  <a:lnTo>
                    <a:pt x="1986371" y="748665"/>
                  </a:lnTo>
                  <a:lnTo>
                    <a:pt x="1983105" y="756829"/>
                  </a:lnTo>
                  <a:lnTo>
                    <a:pt x="1978206" y="759279"/>
                  </a:lnTo>
                  <a:lnTo>
                    <a:pt x="1981472" y="760911"/>
                  </a:lnTo>
                  <a:lnTo>
                    <a:pt x="1983921" y="763361"/>
                  </a:lnTo>
                  <a:lnTo>
                    <a:pt x="1983105" y="773158"/>
                  </a:lnTo>
                  <a:lnTo>
                    <a:pt x="1987187" y="780506"/>
                  </a:lnTo>
                  <a:lnTo>
                    <a:pt x="1988004" y="783771"/>
                  </a:lnTo>
                  <a:lnTo>
                    <a:pt x="1982289" y="783771"/>
                  </a:lnTo>
                  <a:lnTo>
                    <a:pt x="1977390" y="786221"/>
                  </a:lnTo>
                  <a:lnTo>
                    <a:pt x="1975757" y="786221"/>
                  </a:lnTo>
                  <a:lnTo>
                    <a:pt x="1972491" y="780506"/>
                  </a:lnTo>
                  <a:lnTo>
                    <a:pt x="1968409" y="776424"/>
                  </a:lnTo>
                  <a:lnTo>
                    <a:pt x="1966776" y="776424"/>
                  </a:lnTo>
                  <a:lnTo>
                    <a:pt x="1964327" y="780506"/>
                  </a:lnTo>
                  <a:lnTo>
                    <a:pt x="1961062" y="778056"/>
                  </a:lnTo>
                  <a:lnTo>
                    <a:pt x="1959429" y="778056"/>
                  </a:lnTo>
                  <a:lnTo>
                    <a:pt x="1957796" y="779689"/>
                  </a:lnTo>
                  <a:lnTo>
                    <a:pt x="1956979" y="782139"/>
                  </a:lnTo>
                  <a:lnTo>
                    <a:pt x="1956163" y="785404"/>
                  </a:lnTo>
                  <a:lnTo>
                    <a:pt x="1955346" y="787037"/>
                  </a:lnTo>
                  <a:lnTo>
                    <a:pt x="1955346" y="789486"/>
                  </a:lnTo>
                  <a:lnTo>
                    <a:pt x="1956979" y="790303"/>
                  </a:lnTo>
                  <a:lnTo>
                    <a:pt x="1958612" y="790303"/>
                  </a:lnTo>
                  <a:lnTo>
                    <a:pt x="1961878" y="791936"/>
                  </a:lnTo>
                  <a:lnTo>
                    <a:pt x="1957796" y="792752"/>
                  </a:lnTo>
                  <a:lnTo>
                    <a:pt x="1956979" y="793569"/>
                  </a:lnTo>
                  <a:lnTo>
                    <a:pt x="1956979" y="795201"/>
                  </a:lnTo>
                  <a:lnTo>
                    <a:pt x="1954530" y="796834"/>
                  </a:lnTo>
                  <a:lnTo>
                    <a:pt x="1955346" y="798467"/>
                  </a:lnTo>
                  <a:lnTo>
                    <a:pt x="1956163" y="800100"/>
                  </a:lnTo>
                  <a:lnTo>
                    <a:pt x="1956163" y="801733"/>
                  </a:lnTo>
                  <a:lnTo>
                    <a:pt x="1955346" y="802549"/>
                  </a:lnTo>
                  <a:lnTo>
                    <a:pt x="1952897" y="800916"/>
                  </a:lnTo>
                  <a:lnTo>
                    <a:pt x="1950448" y="798467"/>
                  </a:lnTo>
                  <a:lnTo>
                    <a:pt x="1946365" y="793569"/>
                  </a:lnTo>
                  <a:lnTo>
                    <a:pt x="1944733" y="790303"/>
                  </a:lnTo>
                  <a:lnTo>
                    <a:pt x="1941467" y="787037"/>
                  </a:lnTo>
                  <a:lnTo>
                    <a:pt x="1930037" y="778873"/>
                  </a:lnTo>
                  <a:lnTo>
                    <a:pt x="1925139" y="776424"/>
                  </a:lnTo>
                  <a:lnTo>
                    <a:pt x="1921873" y="775607"/>
                  </a:lnTo>
                  <a:lnTo>
                    <a:pt x="1916158" y="776424"/>
                  </a:lnTo>
                  <a:lnTo>
                    <a:pt x="1912892" y="779689"/>
                  </a:lnTo>
                  <a:lnTo>
                    <a:pt x="1907177" y="781322"/>
                  </a:lnTo>
                  <a:lnTo>
                    <a:pt x="1903912" y="783771"/>
                  </a:lnTo>
                  <a:lnTo>
                    <a:pt x="1902279" y="787854"/>
                  </a:lnTo>
                  <a:lnTo>
                    <a:pt x="1892481" y="787854"/>
                  </a:lnTo>
                  <a:lnTo>
                    <a:pt x="1885950" y="784588"/>
                  </a:lnTo>
                  <a:lnTo>
                    <a:pt x="1881868" y="781322"/>
                  </a:lnTo>
                  <a:lnTo>
                    <a:pt x="1876969" y="775607"/>
                  </a:lnTo>
                  <a:lnTo>
                    <a:pt x="1872071" y="767443"/>
                  </a:lnTo>
                  <a:lnTo>
                    <a:pt x="1871254" y="766626"/>
                  </a:lnTo>
                  <a:lnTo>
                    <a:pt x="1870438" y="764994"/>
                  </a:lnTo>
                  <a:lnTo>
                    <a:pt x="1869621" y="760911"/>
                  </a:lnTo>
                  <a:lnTo>
                    <a:pt x="1868805" y="757646"/>
                  </a:lnTo>
                  <a:lnTo>
                    <a:pt x="1867172" y="759279"/>
                  </a:lnTo>
                  <a:lnTo>
                    <a:pt x="1863090" y="768259"/>
                  </a:lnTo>
                  <a:lnTo>
                    <a:pt x="1861457" y="772341"/>
                  </a:lnTo>
                  <a:lnTo>
                    <a:pt x="1859008" y="780506"/>
                  </a:lnTo>
                  <a:lnTo>
                    <a:pt x="1857375" y="787037"/>
                  </a:lnTo>
                  <a:lnTo>
                    <a:pt x="1857375" y="790303"/>
                  </a:lnTo>
                  <a:lnTo>
                    <a:pt x="1858191" y="792752"/>
                  </a:lnTo>
                  <a:lnTo>
                    <a:pt x="1855742" y="795201"/>
                  </a:lnTo>
                  <a:lnTo>
                    <a:pt x="1853293" y="800100"/>
                  </a:lnTo>
                  <a:lnTo>
                    <a:pt x="1850027" y="809897"/>
                  </a:lnTo>
                  <a:lnTo>
                    <a:pt x="1847578" y="813163"/>
                  </a:lnTo>
                  <a:lnTo>
                    <a:pt x="1845129" y="816429"/>
                  </a:lnTo>
                  <a:lnTo>
                    <a:pt x="1843496" y="817245"/>
                  </a:lnTo>
                  <a:lnTo>
                    <a:pt x="1841046" y="817245"/>
                  </a:lnTo>
                  <a:lnTo>
                    <a:pt x="1838597" y="813979"/>
                  </a:lnTo>
                  <a:lnTo>
                    <a:pt x="1837781" y="807448"/>
                  </a:lnTo>
                  <a:lnTo>
                    <a:pt x="1836148" y="805815"/>
                  </a:lnTo>
                  <a:lnTo>
                    <a:pt x="1834515" y="809897"/>
                  </a:lnTo>
                  <a:lnTo>
                    <a:pt x="1832065" y="809897"/>
                  </a:lnTo>
                  <a:lnTo>
                    <a:pt x="1827983" y="807448"/>
                  </a:lnTo>
                  <a:lnTo>
                    <a:pt x="1823901" y="801733"/>
                  </a:lnTo>
                  <a:lnTo>
                    <a:pt x="1819819" y="799284"/>
                  </a:lnTo>
                  <a:lnTo>
                    <a:pt x="1813288" y="784588"/>
                  </a:lnTo>
                  <a:lnTo>
                    <a:pt x="1810839" y="778873"/>
                  </a:lnTo>
                  <a:lnTo>
                    <a:pt x="1809206" y="774791"/>
                  </a:lnTo>
                  <a:lnTo>
                    <a:pt x="1805940" y="773974"/>
                  </a:lnTo>
                  <a:lnTo>
                    <a:pt x="1804307" y="770709"/>
                  </a:lnTo>
                  <a:lnTo>
                    <a:pt x="1805940" y="768259"/>
                  </a:lnTo>
                  <a:lnTo>
                    <a:pt x="1810839" y="766626"/>
                  </a:lnTo>
                  <a:lnTo>
                    <a:pt x="1814921" y="766626"/>
                  </a:lnTo>
                  <a:lnTo>
                    <a:pt x="1812471" y="760911"/>
                  </a:lnTo>
                  <a:lnTo>
                    <a:pt x="1810839" y="757646"/>
                  </a:lnTo>
                  <a:lnTo>
                    <a:pt x="1809206" y="756013"/>
                  </a:lnTo>
                  <a:lnTo>
                    <a:pt x="1810022" y="760095"/>
                  </a:lnTo>
                  <a:lnTo>
                    <a:pt x="1809206" y="763361"/>
                  </a:lnTo>
                  <a:lnTo>
                    <a:pt x="1807573" y="765810"/>
                  </a:lnTo>
                  <a:lnTo>
                    <a:pt x="1805123" y="767443"/>
                  </a:lnTo>
                  <a:lnTo>
                    <a:pt x="1796143" y="749481"/>
                  </a:lnTo>
                  <a:lnTo>
                    <a:pt x="1790428" y="740501"/>
                  </a:lnTo>
                  <a:lnTo>
                    <a:pt x="1787162" y="737235"/>
                  </a:lnTo>
                  <a:lnTo>
                    <a:pt x="1786346" y="734786"/>
                  </a:lnTo>
                  <a:lnTo>
                    <a:pt x="1787979" y="733969"/>
                  </a:lnTo>
                  <a:lnTo>
                    <a:pt x="1794510" y="740501"/>
                  </a:lnTo>
                  <a:lnTo>
                    <a:pt x="1799408" y="743766"/>
                  </a:lnTo>
                  <a:lnTo>
                    <a:pt x="1806756" y="752747"/>
                  </a:lnTo>
                  <a:lnTo>
                    <a:pt x="1812471" y="751931"/>
                  </a:lnTo>
                  <a:lnTo>
                    <a:pt x="1814921" y="747849"/>
                  </a:lnTo>
                  <a:lnTo>
                    <a:pt x="1814921" y="739684"/>
                  </a:lnTo>
                  <a:lnTo>
                    <a:pt x="1812471" y="733153"/>
                  </a:lnTo>
                  <a:lnTo>
                    <a:pt x="1810022" y="730704"/>
                  </a:lnTo>
                  <a:lnTo>
                    <a:pt x="1801041" y="729887"/>
                  </a:lnTo>
                  <a:lnTo>
                    <a:pt x="1798592" y="727438"/>
                  </a:lnTo>
                  <a:lnTo>
                    <a:pt x="1800225" y="726621"/>
                  </a:lnTo>
                  <a:lnTo>
                    <a:pt x="1802674" y="726621"/>
                  </a:lnTo>
                  <a:lnTo>
                    <a:pt x="1805940" y="724989"/>
                  </a:lnTo>
                  <a:lnTo>
                    <a:pt x="1810839" y="720090"/>
                  </a:lnTo>
                  <a:lnTo>
                    <a:pt x="1813288" y="718457"/>
                  </a:lnTo>
                  <a:lnTo>
                    <a:pt x="1813288" y="714375"/>
                  </a:lnTo>
                  <a:lnTo>
                    <a:pt x="1810022" y="708660"/>
                  </a:lnTo>
                  <a:lnTo>
                    <a:pt x="1804307" y="707844"/>
                  </a:lnTo>
                  <a:lnTo>
                    <a:pt x="1802674" y="707027"/>
                  </a:lnTo>
                  <a:lnTo>
                    <a:pt x="1805123" y="704578"/>
                  </a:lnTo>
                  <a:lnTo>
                    <a:pt x="1806756" y="702945"/>
                  </a:lnTo>
                  <a:lnTo>
                    <a:pt x="1810022" y="698863"/>
                  </a:lnTo>
                  <a:lnTo>
                    <a:pt x="1810839" y="694781"/>
                  </a:lnTo>
                  <a:lnTo>
                    <a:pt x="1810022" y="694781"/>
                  </a:lnTo>
                  <a:lnTo>
                    <a:pt x="1807573" y="694781"/>
                  </a:lnTo>
                  <a:lnTo>
                    <a:pt x="1806756" y="693148"/>
                  </a:lnTo>
                  <a:lnTo>
                    <a:pt x="1806756" y="689882"/>
                  </a:lnTo>
                  <a:lnTo>
                    <a:pt x="1804307" y="687433"/>
                  </a:lnTo>
                  <a:lnTo>
                    <a:pt x="1801858" y="685800"/>
                  </a:lnTo>
                  <a:lnTo>
                    <a:pt x="1796143" y="685800"/>
                  </a:lnTo>
                  <a:lnTo>
                    <a:pt x="1796143" y="684167"/>
                  </a:lnTo>
                  <a:lnTo>
                    <a:pt x="1796143" y="682534"/>
                  </a:lnTo>
                  <a:lnTo>
                    <a:pt x="1793694" y="680901"/>
                  </a:lnTo>
                  <a:lnTo>
                    <a:pt x="1792061" y="678452"/>
                  </a:lnTo>
                  <a:lnTo>
                    <a:pt x="1791244" y="676819"/>
                  </a:lnTo>
                  <a:lnTo>
                    <a:pt x="1790428" y="676003"/>
                  </a:lnTo>
                  <a:lnTo>
                    <a:pt x="1787162" y="673554"/>
                  </a:lnTo>
                  <a:lnTo>
                    <a:pt x="1775732" y="669471"/>
                  </a:lnTo>
                  <a:lnTo>
                    <a:pt x="1774099" y="670288"/>
                  </a:lnTo>
                  <a:lnTo>
                    <a:pt x="1772466" y="676003"/>
                  </a:lnTo>
                  <a:lnTo>
                    <a:pt x="1767568" y="681718"/>
                  </a:lnTo>
                  <a:lnTo>
                    <a:pt x="1764302" y="678452"/>
                  </a:lnTo>
                  <a:lnTo>
                    <a:pt x="1763486" y="678452"/>
                  </a:lnTo>
                  <a:lnTo>
                    <a:pt x="1761853" y="677636"/>
                  </a:lnTo>
                  <a:lnTo>
                    <a:pt x="1762669" y="675186"/>
                  </a:lnTo>
                  <a:lnTo>
                    <a:pt x="1763486" y="672737"/>
                  </a:lnTo>
                  <a:lnTo>
                    <a:pt x="1762669" y="671104"/>
                  </a:lnTo>
                  <a:lnTo>
                    <a:pt x="1761853" y="670288"/>
                  </a:lnTo>
                  <a:lnTo>
                    <a:pt x="1759404" y="671921"/>
                  </a:lnTo>
                  <a:lnTo>
                    <a:pt x="1756138" y="672737"/>
                  </a:lnTo>
                  <a:lnTo>
                    <a:pt x="1754505" y="674370"/>
                  </a:lnTo>
                  <a:lnTo>
                    <a:pt x="1751239" y="675186"/>
                  </a:lnTo>
                  <a:lnTo>
                    <a:pt x="1751239" y="671104"/>
                  </a:lnTo>
                  <a:lnTo>
                    <a:pt x="1737360" y="659674"/>
                  </a:lnTo>
                  <a:lnTo>
                    <a:pt x="1733278" y="657225"/>
                  </a:lnTo>
                  <a:lnTo>
                    <a:pt x="1730829" y="657225"/>
                  </a:lnTo>
                  <a:lnTo>
                    <a:pt x="1725114" y="659674"/>
                  </a:lnTo>
                  <a:lnTo>
                    <a:pt x="1723481" y="661307"/>
                  </a:lnTo>
                  <a:lnTo>
                    <a:pt x="1721031" y="664573"/>
                  </a:lnTo>
                  <a:lnTo>
                    <a:pt x="1716133" y="662124"/>
                  </a:lnTo>
                  <a:lnTo>
                    <a:pt x="1714500" y="663756"/>
                  </a:lnTo>
                  <a:lnTo>
                    <a:pt x="1712867" y="669471"/>
                  </a:lnTo>
                  <a:lnTo>
                    <a:pt x="1712867" y="675186"/>
                  </a:lnTo>
                  <a:lnTo>
                    <a:pt x="1713683" y="676819"/>
                  </a:lnTo>
                  <a:lnTo>
                    <a:pt x="1714500" y="680085"/>
                  </a:lnTo>
                  <a:lnTo>
                    <a:pt x="1716133" y="684984"/>
                  </a:lnTo>
                  <a:lnTo>
                    <a:pt x="1717765" y="689066"/>
                  </a:lnTo>
                  <a:lnTo>
                    <a:pt x="1716949" y="689882"/>
                  </a:lnTo>
                  <a:lnTo>
                    <a:pt x="1716133" y="689882"/>
                  </a:lnTo>
                  <a:lnTo>
                    <a:pt x="1715316" y="691515"/>
                  </a:lnTo>
                  <a:lnTo>
                    <a:pt x="1714500" y="694781"/>
                  </a:lnTo>
                  <a:lnTo>
                    <a:pt x="1712867" y="699679"/>
                  </a:lnTo>
                  <a:lnTo>
                    <a:pt x="1710418" y="702129"/>
                  </a:lnTo>
                  <a:lnTo>
                    <a:pt x="1707969" y="701312"/>
                  </a:lnTo>
                  <a:lnTo>
                    <a:pt x="1701437" y="698046"/>
                  </a:lnTo>
                  <a:lnTo>
                    <a:pt x="1699804" y="698863"/>
                  </a:lnTo>
                  <a:lnTo>
                    <a:pt x="1699804" y="701312"/>
                  </a:lnTo>
                  <a:lnTo>
                    <a:pt x="1703887" y="703761"/>
                  </a:lnTo>
                  <a:lnTo>
                    <a:pt x="1703887" y="705394"/>
                  </a:lnTo>
                  <a:lnTo>
                    <a:pt x="1703070" y="706211"/>
                  </a:lnTo>
                  <a:lnTo>
                    <a:pt x="1700621" y="707027"/>
                  </a:lnTo>
                  <a:lnTo>
                    <a:pt x="1695722" y="707027"/>
                  </a:lnTo>
                  <a:lnTo>
                    <a:pt x="1691640" y="706211"/>
                  </a:lnTo>
                  <a:lnTo>
                    <a:pt x="1689190" y="702945"/>
                  </a:lnTo>
                  <a:lnTo>
                    <a:pt x="1686741" y="702129"/>
                  </a:lnTo>
                  <a:lnTo>
                    <a:pt x="1680210" y="702129"/>
                  </a:lnTo>
                  <a:lnTo>
                    <a:pt x="1674495" y="703761"/>
                  </a:lnTo>
                  <a:lnTo>
                    <a:pt x="1667964" y="701312"/>
                  </a:lnTo>
                  <a:lnTo>
                    <a:pt x="1656533" y="702129"/>
                  </a:lnTo>
                  <a:lnTo>
                    <a:pt x="1654084" y="701312"/>
                  </a:lnTo>
                  <a:lnTo>
                    <a:pt x="1648369" y="696414"/>
                  </a:lnTo>
                  <a:lnTo>
                    <a:pt x="1641021" y="693148"/>
                  </a:lnTo>
                  <a:lnTo>
                    <a:pt x="1632040" y="685800"/>
                  </a:lnTo>
                  <a:lnTo>
                    <a:pt x="1631224" y="678452"/>
                  </a:lnTo>
                  <a:lnTo>
                    <a:pt x="1632857" y="672737"/>
                  </a:lnTo>
                  <a:lnTo>
                    <a:pt x="1637756" y="672737"/>
                  </a:lnTo>
                  <a:lnTo>
                    <a:pt x="1641021" y="671921"/>
                  </a:lnTo>
                  <a:lnTo>
                    <a:pt x="1640205" y="669471"/>
                  </a:lnTo>
                  <a:lnTo>
                    <a:pt x="1639389" y="668655"/>
                  </a:lnTo>
                  <a:lnTo>
                    <a:pt x="1632040" y="665389"/>
                  </a:lnTo>
                  <a:lnTo>
                    <a:pt x="1613263" y="664573"/>
                  </a:lnTo>
                  <a:lnTo>
                    <a:pt x="1600200" y="659674"/>
                  </a:lnTo>
                  <a:lnTo>
                    <a:pt x="1581422" y="658041"/>
                  </a:lnTo>
                  <a:lnTo>
                    <a:pt x="1572441" y="663756"/>
                  </a:lnTo>
                  <a:lnTo>
                    <a:pt x="1560195" y="665389"/>
                  </a:lnTo>
                  <a:lnTo>
                    <a:pt x="1556929" y="668655"/>
                  </a:lnTo>
                  <a:lnTo>
                    <a:pt x="1551214" y="670288"/>
                  </a:lnTo>
                  <a:lnTo>
                    <a:pt x="1552031" y="674370"/>
                  </a:lnTo>
                  <a:lnTo>
                    <a:pt x="1554480" y="677636"/>
                  </a:lnTo>
                  <a:lnTo>
                    <a:pt x="1556113" y="678452"/>
                  </a:lnTo>
                  <a:lnTo>
                    <a:pt x="1557746" y="680085"/>
                  </a:lnTo>
                  <a:lnTo>
                    <a:pt x="1556929" y="680901"/>
                  </a:lnTo>
                  <a:lnTo>
                    <a:pt x="1556113" y="681718"/>
                  </a:lnTo>
                  <a:lnTo>
                    <a:pt x="1553664" y="684167"/>
                  </a:lnTo>
                  <a:lnTo>
                    <a:pt x="1552031" y="686616"/>
                  </a:lnTo>
                  <a:lnTo>
                    <a:pt x="1552031" y="691515"/>
                  </a:lnTo>
                  <a:lnTo>
                    <a:pt x="1551214" y="696414"/>
                  </a:lnTo>
                  <a:lnTo>
                    <a:pt x="1548765" y="702945"/>
                  </a:lnTo>
                  <a:lnTo>
                    <a:pt x="1547132" y="706211"/>
                  </a:lnTo>
                  <a:lnTo>
                    <a:pt x="1545499" y="710293"/>
                  </a:lnTo>
                  <a:lnTo>
                    <a:pt x="1547132" y="714375"/>
                  </a:lnTo>
                  <a:lnTo>
                    <a:pt x="1548765" y="716008"/>
                  </a:lnTo>
                  <a:lnTo>
                    <a:pt x="1552847" y="717641"/>
                  </a:lnTo>
                  <a:lnTo>
                    <a:pt x="1554480" y="719274"/>
                  </a:lnTo>
                  <a:lnTo>
                    <a:pt x="1553664" y="720090"/>
                  </a:lnTo>
                  <a:lnTo>
                    <a:pt x="1547948" y="718457"/>
                  </a:lnTo>
                  <a:lnTo>
                    <a:pt x="1545499" y="714375"/>
                  </a:lnTo>
                  <a:lnTo>
                    <a:pt x="1544683" y="711926"/>
                  </a:lnTo>
                  <a:lnTo>
                    <a:pt x="1543866" y="708660"/>
                  </a:lnTo>
                  <a:lnTo>
                    <a:pt x="1545499" y="704578"/>
                  </a:lnTo>
                  <a:lnTo>
                    <a:pt x="1547132" y="702129"/>
                  </a:lnTo>
                  <a:lnTo>
                    <a:pt x="1548765" y="696414"/>
                  </a:lnTo>
                  <a:lnTo>
                    <a:pt x="1548765" y="690699"/>
                  </a:lnTo>
                  <a:lnTo>
                    <a:pt x="1548765" y="679269"/>
                  </a:lnTo>
                  <a:lnTo>
                    <a:pt x="1545499" y="676819"/>
                  </a:lnTo>
                  <a:lnTo>
                    <a:pt x="1543866" y="672737"/>
                  </a:lnTo>
                  <a:lnTo>
                    <a:pt x="1547132" y="665389"/>
                  </a:lnTo>
                  <a:lnTo>
                    <a:pt x="1547948" y="661307"/>
                  </a:lnTo>
                  <a:lnTo>
                    <a:pt x="1546315" y="658041"/>
                  </a:lnTo>
                  <a:lnTo>
                    <a:pt x="1543866" y="650694"/>
                  </a:lnTo>
                  <a:lnTo>
                    <a:pt x="1541417" y="645795"/>
                  </a:lnTo>
                  <a:lnTo>
                    <a:pt x="1539784" y="644162"/>
                  </a:lnTo>
                  <a:lnTo>
                    <a:pt x="1538151" y="643346"/>
                  </a:lnTo>
                  <a:lnTo>
                    <a:pt x="1539784" y="650694"/>
                  </a:lnTo>
                  <a:lnTo>
                    <a:pt x="1538151" y="654776"/>
                  </a:lnTo>
                  <a:lnTo>
                    <a:pt x="1537335" y="656409"/>
                  </a:lnTo>
                  <a:lnTo>
                    <a:pt x="1530804" y="658858"/>
                  </a:lnTo>
                  <a:lnTo>
                    <a:pt x="1526721" y="658858"/>
                  </a:lnTo>
                  <a:lnTo>
                    <a:pt x="1521006" y="656409"/>
                  </a:lnTo>
                  <a:lnTo>
                    <a:pt x="1514475" y="651510"/>
                  </a:lnTo>
                  <a:lnTo>
                    <a:pt x="1512842" y="648244"/>
                  </a:lnTo>
                  <a:lnTo>
                    <a:pt x="1512026" y="643346"/>
                  </a:lnTo>
                  <a:lnTo>
                    <a:pt x="1516108" y="640896"/>
                  </a:lnTo>
                  <a:lnTo>
                    <a:pt x="1517740" y="639264"/>
                  </a:lnTo>
                  <a:lnTo>
                    <a:pt x="1514475" y="638447"/>
                  </a:lnTo>
                  <a:lnTo>
                    <a:pt x="1511209" y="638447"/>
                  </a:lnTo>
                  <a:lnTo>
                    <a:pt x="1509576" y="644979"/>
                  </a:lnTo>
                  <a:lnTo>
                    <a:pt x="1507127" y="644162"/>
                  </a:lnTo>
                  <a:lnTo>
                    <a:pt x="1496514" y="640080"/>
                  </a:lnTo>
                  <a:lnTo>
                    <a:pt x="1493248" y="641713"/>
                  </a:lnTo>
                  <a:lnTo>
                    <a:pt x="1489982" y="645795"/>
                  </a:lnTo>
                  <a:lnTo>
                    <a:pt x="1488349" y="649061"/>
                  </a:lnTo>
                  <a:lnTo>
                    <a:pt x="1486716" y="653959"/>
                  </a:lnTo>
                  <a:lnTo>
                    <a:pt x="1487533" y="657225"/>
                  </a:lnTo>
                  <a:lnTo>
                    <a:pt x="1488349" y="658858"/>
                  </a:lnTo>
                  <a:lnTo>
                    <a:pt x="1494064" y="659674"/>
                  </a:lnTo>
                  <a:lnTo>
                    <a:pt x="1498963" y="658858"/>
                  </a:lnTo>
                  <a:lnTo>
                    <a:pt x="1504678" y="655592"/>
                  </a:lnTo>
                  <a:lnTo>
                    <a:pt x="1506311" y="656409"/>
                  </a:lnTo>
                  <a:lnTo>
                    <a:pt x="1507127" y="658041"/>
                  </a:lnTo>
                  <a:lnTo>
                    <a:pt x="1505494" y="660491"/>
                  </a:lnTo>
                  <a:lnTo>
                    <a:pt x="1499779" y="663756"/>
                  </a:lnTo>
                  <a:lnTo>
                    <a:pt x="1489982" y="672737"/>
                  </a:lnTo>
                  <a:lnTo>
                    <a:pt x="1486716" y="673554"/>
                  </a:lnTo>
                  <a:lnTo>
                    <a:pt x="1481818" y="671921"/>
                  </a:lnTo>
                  <a:lnTo>
                    <a:pt x="1479369" y="676819"/>
                  </a:lnTo>
                  <a:lnTo>
                    <a:pt x="1477736" y="678452"/>
                  </a:lnTo>
                  <a:lnTo>
                    <a:pt x="1469571" y="681718"/>
                  </a:lnTo>
                  <a:lnTo>
                    <a:pt x="1465489" y="682534"/>
                  </a:lnTo>
                  <a:lnTo>
                    <a:pt x="1464673" y="684984"/>
                  </a:lnTo>
                  <a:lnTo>
                    <a:pt x="1462223" y="685800"/>
                  </a:lnTo>
                  <a:lnTo>
                    <a:pt x="1459774" y="687433"/>
                  </a:lnTo>
                  <a:lnTo>
                    <a:pt x="1455692" y="690699"/>
                  </a:lnTo>
                  <a:lnTo>
                    <a:pt x="1449161" y="691515"/>
                  </a:lnTo>
                  <a:lnTo>
                    <a:pt x="1445079" y="690699"/>
                  </a:lnTo>
                  <a:lnTo>
                    <a:pt x="1435281" y="693964"/>
                  </a:lnTo>
                  <a:lnTo>
                    <a:pt x="1432832" y="695597"/>
                  </a:lnTo>
                  <a:lnTo>
                    <a:pt x="1431199" y="698046"/>
                  </a:lnTo>
                  <a:lnTo>
                    <a:pt x="1430383" y="701312"/>
                  </a:lnTo>
                  <a:lnTo>
                    <a:pt x="1428750" y="704578"/>
                  </a:lnTo>
                  <a:lnTo>
                    <a:pt x="1423035" y="711109"/>
                  </a:lnTo>
                  <a:lnTo>
                    <a:pt x="1418137" y="713559"/>
                  </a:lnTo>
                  <a:lnTo>
                    <a:pt x="1414054" y="714375"/>
                  </a:lnTo>
                  <a:lnTo>
                    <a:pt x="1418137" y="711109"/>
                  </a:lnTo>
                  <a:lnTo>
                    <a:pt x="1423035" y="704578"/>
                  </a:lnTo>
                  <a:lnTo>
                    <a:pt x="1431199" y="684984"/>
                  </a:lnTo>
                  <a:lnTo>
                    <a:pt x="1439364" y="683351"/>
                  </a:lnTo>
                  <a:lnTo>
                    <a:pt x="1440996" y="680901"/>
                  </a:lnTo>
                  <a:lnTo>
                    <a:pt x="1447528" y="668655"/>
                  </a:lnTo>
                  <a:lnTo>
                    <a:pt x="1449161" y="667022"/>
                  </a:lnTo>
                  <a:lnTo>
                    <a:pt x="1457325" y="667022"/>
                  </a:lnTo>
                  <a:lnTo>
                    <a:pt x="1464673" y="662940"/>
                  </a:lnTo>
                  <a:lnTo>
                    <a:pt x="1479369" y="642529"/>
                  </a:lnTo>
                  <a:lnTo>
                    <a:pt x="1486716" y="639264"/>
                  </a:lnTo>
                  <a:lnTo>
                    <a:pt x="1491615" y="634365"/>
                  </a:lnTo>
                  <a:lnTo>
                    <a:pt x="1492431" y="631916"/>
                  </a:lnTo>
                  <a:lnTo>
                    <a:pt x="1493248" y="628650"/>
                  </a:lnTo>
                  <a:lnTo>
                    <a:pt x="1492431" y="627017"/>
                  </a:lnTo>
                  <a:lnTo>
                    <a:pt x="1491615" y="625384"/>
                  </a:lnTo>
                  <a:lnTo>
                    <a:pt x="1498146" y="622119"/>
                  </a:lnTo>
                  <a:lnTo>
                    <a:pt x="1500596" y="616404"/>
                  </a:lnTo>
                  <a:lnTo>
                    <a:pt x="1509576" y="611505"/>
                  </a:lnTo>
                  <a:lnTo>
                    <a:pt x="1516108" y="604974"/>
                  </a:lnTo>
                  <a:lnTo>
                    <a:pt x="1525905" y="600075"/>
                  </a:lnTo>
                  <a:lnTo>
                    <a:pt x="1531620" y="592727"/>
                  </a:lnTo>
                  <a:lnTo>
                    <a:pt x="1543866" y="582114"/>
                  </a:lnTo>
                  <a:lnTo>
                    <a:pt x="1555296" y="564152"/>
                  </a:lnTo>
                  <a:lnTo>
                    <a:pt x="1556929" y="553539"/>
                  </a:lnTo>
                  <a:lnTo>
                    <a:pt x="1554480" y="550273"/>
                  </a:lnTo>
                  <a:lnTo>
                    <a:pt x="1551214" y="547824"/>
                  </a:lnTo>
                  <a:lnTo>
                    <a:pt x="1549581" y="542925"/>
                  </a:lnTo>
                  <a:lnTo>
                    <a:pt x="1547948" y="542109"/>
                  </a:lnTo>
                  <a:lnTo>
                    <a:pt x="1544683" y="545374"/>
                  </a:lnTo>
                  <a:lnTo>
                    <a:pt x="1540601" y="533944"/>
                  </a:lnTo>
                  <a:lnTo>
                    <a:pt x="1535702" y="527413"/>
                  </a:lnTo>
                  <a:lnTo>
                    <a:pt x="1535702" y="526596"/>
                  </a:lnTo>
                  <a:lnTo>
                    <a:pt x="1536519" y="525780"/>
                  </a:lnTo>
                  <a:lnTo>
                    <a:pt x="1538968" y="526596"/>
                  </a:lnTo>
                  <a:lnTo>
                    <a:pt x="1547132" y="535577"/>
                  </a:lnTo>
                  <a:lnTo>
                    <a:pt x="1551214" y="537210"/>
                  </a:lnTo>
                  <a:lnTo>
                    <a:pt x="1552847" y="538843"/>
                  </a:lnTo>
                  <a:lnTo>
                    <a:pt x="1553664" y="541292"/>
                  </a:lnTo>
                  <a:lnTo>
                    <a:pt x="1552847" y="545374"/>
                  </a:lnTo>
                  <a:lnTo>
                    <a:pt x="1554480" y="545374"/>
                  </a:lnTo>
                  <a:lnTo>
                    <a:pt x="1555296" y="543741"/>
                  </a:lnTo>
                  <a:lnTo>
                    <a:pt x="1557746" y="536394"/>
                  </a:lnTo>
                  <a:lnTo>
                    <a:pt x="1559379" y="526596"/>
                  </a:lnTo>
                  <a:lnTo>
                    <a:pt x="1559379" y="522514"/>
                  </a:lnTo>
                  <a:lnTo>
                    <a:pt x="1554480" y="524147"/>
                  </a:lnTo>
                  <a:lnTo>
                    <a:pt x="1552031" y="509451"/>
                  </a:lnTo>
                  <a:lnTo>
                    <a:pt x="1551214" y="504553"/>
                  </a:lnTo>
                  <a:lnTo>
                    <a:pt x="1549581" y="499654"/>
                  </a:lnTo>
                  <a:lnTo>
                    <a:pt x="1546315" y="498838"/>
                  </a:lnTo>
                  <a:lnTo>
                    <a:pt x="1544683" y="500471"/>
                  </a:lnTo>
                  <a:lnTo>
                    <a:pt x="1546315" y="502104"/>
                  </a:lnTo>
                  <a:lnTo>
                    <a:pt x="1547948" y="504553"/>
                  </a:lnTo>
                  <a:lnTo>
                    <a:pt x="1547132" y="507819"/>
                  </a:lnTo>
                  <a:lnTo>
                    <a:pt x="1546315" y="509451"/>
                  </a:lnTo>
                  <a:lnTo>
                    <a:pt x="1542233" y="513534"/>
                  </a:lnTo>
                  <a:lnTo>
                    <a:pt x="1539784" y="513534"/>
                  </a:lnTo>
                  <a:lnTo>
                    <a:pt x="1540601" y="511901"/>
                  </a:lnTo>
                  <a:lnTo>
                    <a:pt x="1542233" y="508635"/>
                  </a:lnTo>
                  <a:lnTo>
                    <a:pt x="1541417" y="504553"/>
                  </a:lnTo>
                  <a:lnTo>
                    <a:pt x="1540601" y="502104"/>
                  </a:lnTo>
                  <a:lnTo>
                    <a:pt x="1539784" y="490674"/>
                  </a:lnTo>
                  <a:lnTo>
                    <a:pt x="1536519" y="489041"/>
                  </a:lnTo>
                  <a:lnTo>
                    <a:pt x="1534886" y="487408"/>
                  </a:lnTo>
                  <a:lnTo>
                    <a:pt x="1532437" y="488224"/>
                  </a:lnTo>
                  <a:lnTo>
                    <a:pt x="1529171" y="491490"/>
                  </a:lnTo>
                  <a:lnTo>
                    <a:pt x="1530804" y="489041"/>
                  </a:lnTo>
                  <a:lnTo>
                    <a:pt x="1532437" y="484959"/>
                  </a:lnTo>
                  <a:lnTo>
                    <a:pt x="1529987" y="480060"/>
                  </a:lnTo>
                  <a:lnTo>
                    <a:pt x="1527538" y="476794"/>
                  </a:lnTo>
                  <a:lnTo>
                    <a:pt x="1524272" y="475161"/>
                  </a:lnTo>
                  <a:lnTo>
                    <a:pt x="1521006" y="470263"/>
                  </a:lnTo>
                  <a:lnTo>
                    <a:pt x="1516108" y="467814"/>
                  </a:lnTo>
                  <a:lnTo>
                    <a:pt x="1505494" y="465364"/>
                  </a:lnTo>
                  <a:lnTo>
                    <a:pt x="1497330" y="468630"/>
                  </a:lnTo>
                  <a:lnTo>
                    <a:pt x="1487533" y="466181"/>
                  </a:lnTo>
                  <a:lnTo>
                    <a:pt x="1475287" y="468630"/>
                  </a:lnTo>
                  <a:lnTo>
                    <a:pt x="1470388" y="468630"/>
                  </a:lnTo>
                  <a:lnTo>
                    <a:pt x="1467939" y="466997"/>
                  </a:lnTo>
                  <a:lnTo>
                    <a:pt x="1465489" y="468630"/>
                  </a:lnTo>
                  <a:lnTo>
                    <a:pt x="1463856" y="472712"/>
                  </a:lnTo>
                  <a:lnTo>
                    <a:pt x="1463040" y="479244"/>
                  </a:lnTo>
                  <a:lnTo>
                    <a:pt x="1459774" y="482509"/>
                  </a:lnTo>
                  <a:lnTo>
                    <a:pt x="1458141" y="483326"/>
                  </a:lnTo>
                  <a:lnTo>
                    <a:pt x="1450794" y="482509"/>
                  </a:lnTo>
                  <a:lnTo>
                    <a:pt x="1445079" y="485775"/>
                  </a:lnTo>
                  <a:lnTo>
                    <a:pt x="1442629" y="483326"/>
                  </a:lnTo>
                  <a:lnTo>
                    <a:pt x="1438547" y="483326"/>
                  </a:lnTo>
                  <a:lnTo>
                    <a:pt x="1437731" y="477611"/>
                  </a:lnTo>
                  <a:lnTo>
                    <a:pt x="1440180" y="477611"/>
                  </a:lnTo>
                  <a:lnTo>
                    <a:pt x="1441813" y="478427"/>
                  </a:lnTo>
                  <a:lnTo>
                    <a:pt x="1446712" y="466997"/>
                  </a:lnTo>
                  <a:lnTo>
                    <a:pt x="1450794" y="460466"/>
                  </a:lnTo>
                  <a:lnTo>
                    <a:pt x="1454876" y="453118"/>
                  </a:lnTo>
                  <a:lnTo>
                    <a:pt x="1452426" y="448219"/>
                  </a:lnTo>
                  <a:lnTo>
                    <a:pt x="1446712" y="444954"/>
                  </a:lnTo>
                  <a:lnTo>
                    <a:pt x="1444262" y="444954"/>
                  </a:lnTo>
                  <a:lnTo>
                    <a:pt x="1442629" y="446586"/>
                  </a:lnTo>
                  <a:lnTo>
                    <a:pt x="1436914" y="444137"/>
                  </a:lnTo>
                  <a:lnTo>
                    <a:pt x="1433648" y="444137"/>
                  </a:lnTo>
                  <a:lnTo>
                    <a:pt x="1427933" y="447403"/>
                  </a:lnTo>
                  <a:lnTo>
                    <a:pt x="1426301" y="447403"/>
                  </a:lnTo>
                  <a:lnTo>
                    <a:pt x="1425484" y="440055"/>
                  </a:lnTo>
                  <a:lnTo>
                    <a:pt x="1419769" y="440871"/>
                  </a:lnTo>
                  <a:lnTo>
                    <a:pt x="1400991" y="440055"/>
                  </a:lnTo>
                  <a:lnTo>
                    <a:pt x="1402624" y="437606"/>
                  </a:lnTo>
                  <a:lnTo>
                    <a:pt x="1412421" y="434340"/>
                  </a:lnTo>
                  <a:lnTo>
                    <a:pt x="1420586" y="429441"/>
                  </a:lnTo>
                  <a:lnTo>
                    <a:pt x="1426301" y="420461"/>
                  </a:lnTo>
                  <a:lnTo>
                    <a:pt x="1432015" y="417195"/>
                  </a:lnTo>
                  <a:lnTo>
                    <a:pt x="1430383" y="413113"/>
                  </a:lnTo>
                  <a:lnTo>
                    <a:pt x="1428750" y="409847"/>
                  </a:lnTo>
                  <a:lnTo>
                    <a:pt x="1425484" y="407398"/>
                  </a:lnTo>
                  <a:lnTo>
                    <a:pt x="1418953" y="405765"/>
                  </a:lnTo>
                  <a:lnTo>
                    <a:pt x="1413238" y="402499"/>
                  </a:lnTo>
                  <a:lnTo>
                    <a:pt x="1410789" y="398417"/>
                  </a:lnTo>
                  <a:lnTo>
                    <a:pt x="1400175" y="392702"/>
                  </a:lnTo>
                  <a:lnTo>
                    <a:pt x="1394460" y="392702"/>
                  </a:lnTo>
                  <a:lnTo>
                    <a:pt x="1387112" y="400050"/>
                  </a:lnTo>
                  <a:lnTo>
                    <a:pt x="1383030" y="399234"/>
                  </a:lnTo>
                  <a:lnTo>
                    <a:pt x="1379764" y="400050"/>
                  </a:lnTo>
                  <a:lnTo>
                    <a:pt x="1370783" y="409031"/>
                  </a:lnTo>
                  <a:lnTo>
                    <a:pt x="1352822" y="432707"/>
                  </a:lnTo>
                  <a:lnTo>
                    <a:pt x="1348740" y="440055"/>
                  </a:lnTo>
                  <a:lnTo>
                    <a:pt x="1347107" y="445770"/>
                  </a:lnTo>
                  <a:lnTo>
                    <a:pt x="1343841" y="448219"/>
                  </a:lnTo>
                  <a:lnTo>
                    <a:pt x="1342208" y="454751"/>
                  </a:lnTo>
                  <a:lnTo>
                    <a:pt x="1342208" y="460466"/>
                  </a:lnTo>
                  <a:lnTo>
                    <a:pt x="1343841" y="463731"/>
                  </a:lnTo>
                  <a:lnTo>
                    <a:pt x="1345474" y="469446"/>
                  </a:lnTo>
                  <a:lnTo>
                    <a:pt x="1343841" y="475978"/>
                  </a:lnTo>
                  <a:lnTo>
                    <a:pt x="1342208" y="480060"/>
                  </a:lnTo>
                  <a:lnTo>
                    <a:pt x="1343841" y="481693"/>
                  </a:lnTo>
                  <a:lnTo>
                    <a:pt x="1347107" y="481693"/>
                  </a:lnTo>
                  <a:lnTo>
                    <a:pt x="1355271" y="484959"/>
                  </a:lnTo>
                  <a:lnTo>
                    <a:pt x="1353639" y="488224"/>
                  </a:lnTo>
                  <a:lnTo>
                    <a:pt x="1348740" y="485775"/>
                  </a:lnTo>
                  <a:lnTo>
                    <a:pt x="1344658" y="485775"/>
                  </a:lnTo>
                  <a:lnTo>
                    <a:pt x="1341392" y="482509"/>
                  </a:lnTo>
                  <a:lnTo>
                    <a:pt x="1332412" y="485775"/>
                  </a:lnTo>
                  <a:lnTo>
                    <a:pt x="1325880" y="484959"/>
                  </a:lnTo>
                  <a:lnTo>
                    <a:pt x="1320165" y="486591"/>
                  </a:lnTo>
                  <a:lnTo>
                    <a:pt x="1308735" y="484142"/>
                  </a:lnTo>
                  <a:lnTo>
                    <a:pt x="1307919" y="486591"/>
                  </a:lnTo>
                  <a:lnTo>
                    <a:pt x="1310368" y="489857"/>
                  </a:lnTo>
                  <a:lnTo>
                    <a:pt x="1312817" y="493123"/>
                  </a:lnTo>
                  <a:lnTo>
                    <a:pt x="1318532" y="500471"/>
                  </a:lnTo>
                  <a:lnTo>
                    <a:pt x="1320981" y="502920"/>
                  </a:lnTo>
                  <a:lnTo>
                    <a:pt x="1324247" y="510268"/>
                  </a:lnTo>
                  <a:lnTo>
                    <a:pt x="1325064" y="524147"/>
                  </a:lnTo>
                  <a:lnTo>
                    <a:pt x="1323431" y="527413"/>
                  </a:lnTo>
                  <a:lnTo>
                    <a:pt x="1320981" y="532311"/>
                  </a:lnTo>
                  <a:lnTo>
                    <a:pt x="1320165" y="533128"/>
                  </a:lnTo>
                  <a:lnTo>
                    <a:pt x="1318532" y="533128"/>
                  </a:lnTo>
                  <a:lnTo>
                    <a:pt x="1320981" y="529862"/>
                  </a:lnTo>
                  <a:lnTo>
                    <a:pt x="1322614" y="522514"/>
                  </a:lnTo>
                  <a:lnTo>
                    <a:pt x="1324247" y="517616"/>
                  </a:lnTo>
                  <a:lnTo>
                    <a:pt x="1322614" y="514350"/>
                  </a:lnTo>
                  <a:lnTo>
                    <a:pt x="1321798" y="514350"/>
                  </a:lnTo>
                  <a:lnTo>
                    <a:pt x="1320981" y="512717"/>
                  </a:lnTo>
                  <a:lnTo>
                    <a:pt x="1314450" y="507819"/>
                  </a:lnTo>
                  <a:lnTo>
                    <a:pt x="1311184" y="505369"/>
                  </a:lnTo>
                  <a:lnTo>
                    <a:pt x="1307919" y="504553"/>
                  </a:lnTo>
                  <a:lnTo>
                    <a:pt x="1306286" y="502920"/>
                  </a:lnTo>
                  <a:lnTo>
                    <a:pt x="1301387" y="507002"/>
                  </a:lnTo>
                  <a:lnTo>
                    <a:pt x="1298938" y="507819"/>
                  </a:lnTo>
                  <a:lnTo>
                    <a:pt x="1295672" y="510268"/>
                  </a:lnTo>
                  <a:lnTo>
                    <a:pt x="1294039" y="513534"/>
                  </a:lnTo>
                  <a:lnTo>
                    <a:pt x="1289957" y="514350"/>
                  </a:lnTo>
                  <a:lnTo>
                    <a:pt x="1289140" y="517616"/>
                  </a:lnTo>
                  <a:lnTo>
                    <a:pt x="1286691" y="520881"/>
                  </a:lnTo>
                  <a:lnTo>
                    <a:pt x="1284242" y="517616"/>
                  </a:lnTo>
                  <a:lnTo>
                    <a:pt x="1281793" y="518432"/>
                  </a:lnTo>
                  <a:lnTo>
                    <a:pt x="1276078" y="524147"/>
                  </a:lnTo>
                  <a:lnTo>
                    <a:pt x="1269546" y="526596"/>
                  </a:lnTo>
                  <a:lnTo>
                    <a:pt x="1270363" y="524147"/>
                  </a:lnTo>
                  <a:lnTo>
                    <a:pt x="1271179" y="519249"/>
                  </a:lnTo>
                  <a:lnTo>
                    <a:pt x="1269546" y="518432"/>
                  </a:lnTo>
                  <a:lnTo>
                    <a:pt x="1259749" y="524147"/>
                  </a:lnTo>
                  <a:lnTo>
                    <a:pt x="1256483" y="527413"/>
                  </a:lnTo>
                  <a:lnTo>
                    <a:pt x="1254851" y="525780"/>
                  </a:lnTo>
                  <a:lnTo>
                    <a:pt x="1260565" y="517616"/>
                  </a:lnTo>
                  <a:lnTo>
                    <a:pt x="1262198" y="512717"/>
                  </a:lnTo>
                  <a:lnTo>
                    <a:pt x="1259749" y="510268"/>
                  </a:lnTo>
                  <a:lnTo>
                    <a:pt x="1254034" y="508635"/>
                  </a:lnTo>
                  <a:lnTo>
                    <a:pt x="1250769" y="508635"/>
                  </a:lnTo>
                  <a:lnTo>
                    <a:pt x="1245870" y="510268"/>
                  </a:lnTo>
                  <a:lnTo>
                    <a:pt x="1238522" y="507819"/>
                  </a:lnTo>
                  <a:lnTo>
                    <a:pt x="1237706" y="511084"/>
                  </a:lnTo>
                  <a:lnTo>
                    <a:pt x="1236073" y="511084"/>
                  </a:lnTo>
                  <a:lnTo>
                    <a:pt x="1231174" y="509451"/>
                  </a:lnTo>
                  <a:lnTo>
                    <a:pt x="1227092" y="511084"/>
                  </a:lnTo>
                  <a:lnTo>
                    <a:pt x="1223826" y="514350"/>
                  </a:lnTo>
                  <a:lnTo>
                    <a:pt x="1218928" y="511084"/>
                  </a:lnTo>
                  <a:lnTo>
                    <a:pt x="1217295" y="511084"/>
                  </a:lnTo>
                  <a:lnTo>
                    <a:pt x="1214846" y="515983"/>
                  </a:lnTo>
                  <a:lnTo>
                    <a:pt x="1212396" y="512717"/>
                  </a:lnTo>
                  <a:lnTo>
                    <a:pt x="1210764" y="519249"/>
                  </a:lnTo>
                  <a:lnTo>
                    <a:pt x="1211580" y="524147"/>
                  </a:lnTo>
                  <a:lnTo>
                    <a:pt x="1213213" y="524964"/>
                  </a:lnTo>
                  <a:lnTo>
                    <a:pt x="1214846" y="524147"/>
                  </a:lnTo>
                  <a:lnTo>
                    <a:pt x="1215662" y="521698"/>
                  </a:lnTo>
                  <a:lnTo>
                    <a:pt x="1216479" y="520881"/>
                  </a:lnTo>
                  <a:lnTo>
                    <a:pt x="1220561" y="524964"/>
                  </a:lnTo>
                  <a:lnTo>
                    <a:pt x="1221377" y="522514"/>
                  </a:lnTo>
                  <a:lnTo>
                    <a:pt x="1223010" y="520881"/>
                  </a:lnTo>
                  <a:lnTo>
                    <a:pt x="1224643" y="523331"/>
                  </a:lnTo>
                  <a:lnTo>
                    <a:pt x="1232807" y="520881"/>
                  </a:lnTo>
                  <a:lnTo>
                    <a:pt x="1231174" y="524147"/>
                  </a:lnTo>
                  <a:lnTo>
                    <a:pt x="1222194" y="528229"/>
                  </a:lnTo>
                  <a:lnTo>
                    <a:pt x="1206681" y="533128"/>
                  </a:lnTo>
                  <a:lnTo>
                    <a:pt x="1203415" y="534761"/>
                  </a:lnTo>
                  <a:lnTo>
                    <a:pt x="1194435" y="536394"/>
                  </a:lnTo>
                  <a:lnTo>
                    <a:pt x="1188720" y="541292"/>
                  </a:lnTo>
                  <a:lnTo>
                    <a:pt x="1180556" y="541292"/>
                  </a:lnTo>
                  <a:lnTo>
                    <a:pt x="1166676" y="545374"/>
                  </a:lnTo>
                  <a:lnTo>
                    <a:pt x="1156879" y="554355"/>
                  </a:lnTo>
                  <a:lnTo>
                    <a:pt x="1151981" y="553539"/>
                  </a:lnTo>
                  <a:lnTo>
                    <a:pt x="1142183" y="560070"/>
                  </a:lnTo>
                  <a:lnTo>
                    <a:pt x="1138101" y="564969"/>
                  </a:lnTo>
                  <a:lnTo>
                    <a:pt x="1124222" y="575582"/>
                  </a:lnTo>
                  <a:lnTo>
                    <a:pt x="1116058" y="571500"/>
                  </a:lnTo>
                  <a:lnTo>
                    <a:pt x="1113608" y="573133"/>
                  </a:lnTo>
                  <a:lnTo>
                    <a:pt x="1111976" y="577215"/>
                  </a:lnTo>
                  <a:lnTo>
                    <a:pt x="1111976" y="580481"/>
                  </a:lnTo>
                  <a:lnTo>
                    <a:pt x="1115241" y="580481"/>
                  </a:lnTo>
                  <a:lnTo>
                    <a:pt x="1117690" y="582114"/>
                  </a:lnTo>
                  <a:lnTo>
                    <a:pt x="1120956" y="584563"/>
                  </a:lnTo>
                  <a:lnTo>
                    <a:pt x="1120140" y="589461"/>
                  </a:lnTo>
                  <a:lnTo>
                    <a:pt x="1113608" y="600075"/>
                  </a:lnTo>
                  <a:lnTo>
                    <a:pt x="1110343" y="604157"/>
                  </a:lnTo>
                  <a:lnTo>
                    <a:pt x="1107077" y="606606"/>
                  </a:lnTo>
                  <a:lnTo>
                    <a:pt x="1099729" y="598442"/>
                  </a:lnTo>
                  <a:lnTo>
                    <a:pt x="1098096" y="602524"/>
                  </a:lnTo>
                  <a:lnTo>
                    <a:pt x="1097280" y="604157"/>
                  </a:lnTo>
                  <a:lnTo>
                    <a:pt x="1094014" y="603341"/>
                  </a:lnTo>
                  <a:lnTo>
                    <a:pt x="1092381" y="609056"/>
                  </a:lnTo>
                  <a:lnTo>
                    <a:pt x="1098096" y="609872"/>
                  </a:lnTo>
                  <a:lnTo>
                    <a:pt x="1102995" y="612321"/>
                  </a:lnTo>
                  <a:lnTo>
                    <a:pt x="1107894" y="616404"/>
                  </a:lnTo>
                  <a:lnTo>
                    <a:pt x="1111159" y="621302"/>
                  </a:lnTo>
                  <a:lnTo>
                    <a:pt x="1114425" y="623751"/>
                  </a:lnTo>
                  <a:lnTo>
                    <a:pt x="1116874" y="626201"/>
                  </a:lnTo>
                  <a:lnTo>
                    <a:pt x="1111159" y="628650"/>
                  </a:lnTo>
                  <a:lnTo>
                    <a:pt x="1107077" y="622935"/>
                  </a:lnTo>
                  <a:lnTo>
                    <a:pt x="1104628" y="621302"/>
                  </a:lnTo>
                  <a:lnTo>
                    <a:pt x="1102179" y="621302"/>
                  </a:lnTo>
                  <a:lnTo>
                    <a:pt x="1098913" y="622935"/>
                  </a:lnTo>
                  <a:lnTo>
                    <a:pt x="1095647" y="629466"/>
                  </a:lnTo>
                  <a:lnTo>
                    <a:pt x="1098913" y="631916"/>
                  </a:lnTo>
                  <a:lnTo>
                    <a:pt x="1105444" y="634365"/>
                  </a:lnTo>
                  <a:lnTo>
                    <a:pt x="1107894" y="637631"/>
                  </a:lnTo>
                  <a:lnTo>
                    <a:pt x="1116058" y="656409"/>
                  </a:lnTo>
                  <a:lnTo>
                    <a:pt x="1118507" y="658041"/>
                  </a:lnTo>
                  <a:lnTo>
                    <a:pt x="1120956" y="658858"/>
                  </a:lnTo>
                  <a:lnTo>
                    <a:pt x="1121773" y="660491"/>
                  </a:lnTo>
                  <a:lnTo>
                    <a:pt x="1118507" y="663756"/>
                  </a:lnTo>
                  <a:lnTo>
                    <a:pt x="1116874" y="667022"/>
                  </a:lnTo>
                  <a:lnTo>
                    <a:pt x="1113608" y="671921"/>
                  </a:lnTo>
                  <a:lnTo>
                    <a:pt x="1101362" y="674370"/>
                  </a:lnTo>
                  <a:lnTo>
                    <a:pt x="1098096" y="676003"/>
                  </a:lnTo>
                  <a:lnTo>
                    <a:pt x="1097280" y="676819"/>
                  </a:lnTo>
                  <a:lnTo>
                    <a:pt x="1095647" y="678452"/>
                  </a:lnTo>
                  <a:lnTo>
                    <a:pt x="1094831" y="680085"/>
                  </a:lnTo>
                  <a:lnTo>
                    <a:pt x="1094014" y="684167"/>
                  </a:lnTo>
                  <a:lnTo>
                    <a:pt x="1094831" y="686616"/>
                  </a:lnTo>
                  <a:lnTo>
                    <a:pt x="1097280" y="689066"/>
                  </a:lnTo>
                  <a:lnTo>
                    <a:pt x="1107077" y="699679"/>
                  </a:lnTo>
                  <a:lnTo>
                    <a:pt x="1106261" y="700496"/>
                  </a:lnTo>
                  <a:lnTo>
                    <a:pt x="1103812" y="698863"/>
                  </a:lnTo>
                  <a:lnTo>
                    <a:pt x="1100546" y="695597"/>
                  </a:lnTo>
                  <a:lnTo>
                    <a:pt x="1097280" y="691515"/>
                  </a:lnTo>
                  <a:lnTo>
                    <a:pt x="1092381" y="688249"/>
                  </a:lnTo>
                  <a:lnTo>
                    <a:pt x="1092381" y="685800"/>
                  </a:lnTo>
                  <a:lnTo>
                    <a:pt x="1092381" y="681718"/>
                  </a:lnTo>
                  <a:lnTo>
                    <a:pt x="1092381" y="680901"/>
                  </a:lnTo>
                  <a:lnTo>
                    <a:pt x="1093198" y="679269"/>
                  </a:lnTo>
                  <a:lnTo>
                    <a:pt x="1097280" y="674370"/>
                  </a:lnTo>
                  <a:lnTo>
                    <a:pt x="1102179" y="671921"/>
                  </a:lnTo>
                  <a:lnTo>
                    <a:pt x="1107894" y="666206"/>
                  </a:lnTo>
                  <a:lnTo>
                    <a:pt x="1113608" y="659674"/>
                  </a:lnTo>
                  <a:lnTo>
                    <a:pt x="1112792" y="657225"/>
                  </a:lnTo>
                  <a:lnTo>
                    <a:pt x="1111976" y="655592"/>
                  </a:lnTo>
                  <a:lnTo>
                    <a:pt x="1107077" y="654776"/>
                  </a:lnTo>
                  <a:lnTo>
                    <a:pt x="1097280" y="657225"/>
                  </a:lnTo>
                  <a:lnTo>
                    <a:pt x="1091565" y="659674"/>
                  </a:lnTo>
                  <a:lnTo>
                    <a:pt x="1089115" y="664573"/>
                  </a:lnTo>
                  <a:lnTo>
                    <a:pt x="1085033" y="665389"/>
                  </a:lnTo>
                  <a:lnTo>
                    <a:pt x="1083401" y="665389"/>
                  </a:lnTo>
                  <a:lnTo>
                    <a:pt x="1077686" y="662940"/>
                  </a:lnTo>
                  <a:lnTo>
                    <a:pt x="1072787" y="665389"/>
                  </a:lnTo>
                  <a:lnTo>
                    <a:pt x="1060540" y="667839"/>
                  </a:lnTo>
                  <a:lnTo>
                    <a:pt x="1058908" y="668655"/>
                  </a:lnTo>
                  <a:lnTo>
                    <a:pt x="1030333" y="669471"/>
                  </a:lnTo>
                  <a:lnTo>
                    <a:pt x="1024618" y="670288"/>
                  </a:lnTo>
                  <a:lnTo>
                    <a:pt x="1009922" y="674370"/>
                  </a:lnTo>
                  <a:lnTo>
                    <a:pt x="1009922" y="677636"/>
                  </a:lnTo>
                  <a:lnTo>
                    <a:pt x="1010739" y="680085"/>
                  </a:lnTo>
                  <a:lnTo>
                    <a:pt x="1008289" y="683351"/>
                  </a:lnTo>
                  <a:lnTo>
                    <a:pt x="1007473" y="686616"/>
                  </a:lnTo>
                  <a:lnTo>
                    <a:pt x="1007473" y="690699"/>
                  </a:lnTo>
                  <a:lnTo>
                    <a:pt x="1007473" y="693964"/>
                  </a:lnTo>
                  <a:lnTo>
                    <a:pt x="1008289" y="698046"/>
                  </a:lnTo>
                  <a:lnTo>
                    <a:pt x="1009106" y="702129"/>
                  </a:lnTo>
                  <a:lnTo>
                    <a:pt x="1011555" y="704578"/>
                  </a:lnTo>
                  <a:lnTo>
                    <a:pt x="1013188" y="706211"/>
                  </a:lnTo>
                  <a:lnTo>
                    <a:pt x="1014821" y="710293"/>
                  </a:lnTo>
                  <a:lnTo>
                    <a:pt x="1014004" y="715191"/>
                  </a:lnTo>
                  <a:lnTo>
                    <a:pt x="1012371" y="720906"/>
                  </a:lnTo>
                  <a:lnTo>
                    <a:pt x="1012371" y="723356"/>
                  </a:lnTo>
                  <a:lnTo>
                    <a:pt x="1013188" y="726621"/>
                  </a:lnTo>
                  <a:lnTo>
                    <a:pt x="1014821" y="733969"/>
                  </a:lnTo>
                  <a:lnTo>
                    <a:pt x="1015637" y="735602"/>
                  </a:lnTo>
                  <a:lnTo>
                    <a:pt x="1019719" y="741317"/>
                  </a:lnTo>
                  <a:lnTo>
                    <a:pt x="1022985" y="742950"/>
                  </a:lnTo>
                  <a:lnTo>
                    <a:pt x="1027883" y="742950"/>
                  </a:lnTo>
                  <a:lnTo>
                    <a:pt x="1031149" y="744583"/>
                  </a:lnTo>
                  <a:lnTo>
                    <a:pt x="1036048" y="747849"/>
                  </a:lnTo>
                  <a:lnTo>
                    <a:pt x="1037681" y="749481"/>
                  </a:lnTo>
                  <a:lnTo>
                    <a:pt x="1038497" y="751114"/>
                  </a:lnTo>
                  <a:lnTo>
                    <a:pt x="1039314" y="756829"/>
                  </a:lnTo>
                  <a:lnTo>
                    <a:pt x="1040130" y="758462"/>
                  </a:lnTo>
                  <a:lnTo>
                    <a:pt x="1045845" y="766626"/>
                  </a:lnTo>
                  <a:lnTo>
                    <a:pt x="1047478" y="767443"/>
                  </a:lnTo>
                  <a:lnTo>
                    <a:pt x="1054826" y="769076"/>
                  </a:lnTo>
                  <a:lnTo>
                    <a:pt x="1057275" y="771525"/>
                  </a:lnTo>
                  <a:lnTo>
                    <a:pt x="1060540" y="778873"/>
                  </a:lnTo>
                  <a:lnTo>
                    <a:pt x="1060540" y="780506"/>
                  </a:lnTo>
                  <a:lnTo>
                    <a:pt x="1060540" y="783771"/>
                  </a:lnTo>
                  <a:lnTo>
                    <a:pt x="1060540" y="786221"/>
                  </a:lnTo>
                  <a:lnTo>
                    <a:pt x="1060540" y="787854"/>
                  </a:lnTo>
                  <a:lnTo>
                    <a:pt x="1059724" y="790303"/>
                  </a:lnTo>
                  <a:lnTo>
                    <a:pt x="1056458" y="800100"/>
                  </a:lnTo>
                  <a:lnTo>
                    <a:pt x="1054826" y="809081"/>
                  </a:lnTo>
                  <a:lnTo>
                    <a:pt x="1058091" y="814796"/>
                  </a:lnTo>
                  <a:lnTo>
                    <a:pt x="1062173" y="826226"/>
                  </a:lnTo>
                  <a:lnTo>
                    <a:pt x="1062990" y="831124"/>
                  </a:lnTo>
                  <a:lnTo>
                    <a:pt x="1064623" y="837656"/>
                  </a:lnTo>
                  <a:lnTo>
                    <a:pt x="1063806" y="841738"/>
                  </a:lnTo>
                  <a:lnTo>
                    <a:pt x="1062990" y="844187"/>
                  </a:lnTo>
                  <a:lnTo>
                    <a:pt x="1060540" y="847453"/>
                  </a:lnTo>
                  <a:lnTo>
                    <a:pt x="1057275" y="848269"/>
                  </a:lnTo>
                  <a:lnTo>
                    <a:pt x="1054009" y="850719"/>
                  </a:lnTo>
                  <a:lnTo>
                    <a:pt x="1054009" y="853168"/>
                  </a:lnTo>
                  <a:lnTo>
                    <a:pt x="1054826" y="856434"/>
                  </a:lnTo>
                  <a:lnTo>
                    <a:pt x="1054826" y="858883"/>
                  </a:lnTo>
                  <a:lnTo>
                    <a:pt x="1054009" y="859699"/>
                  </a:lnTo>
                  <a:lnTo>
                    <a:pt x="1052376" y="859699"/>
                  </a:lnTo>
                  <a:lnTo>
                    <a:pt x="1050744" y="858883"/>
                  </a:lnTo>
                  <a:lnTo>
                    <a:pt x="1049111" y="856434"/>
                  </a:lnTo>
                  <a:lnTo>
                    <a:pt x="1047478" y="853168"/>
                  </a:lnTo>
                  <a:lnTo>
                    <a:pt x="1048294" y="849902"/>
                  </a:lnTo>
                  <a:lnTo>
                    <a:pt x="1051560" y="844187"/>
                  </a:lnTo>
                  <a:lnTo>
                    <a:pt x="1053193" y="836023"/>
                  </a:lnTo>
                  <a:lnTo>
                    <a:pt x="1054009" y="830308"/>
                  </a:lnTo>
                  <a:lnTo>
                    <a:pt x="1054009" y="824593"/>
                  </a:lnTo>
                  <a:lnTo>
                    <a:pt x="1053193" y="820511"/>
                  </a:lnTo>
                  <a:lnTo>
                    <a:pt x="1050744" y="817245"/>
                  </a:lnTo>
                  <a:lnTo>
                    <a:pt x="1048294" y="818061"/>
                  </a:lnTo>
                  <a:lnTo>
                    <a:pt x="1045845" y="820511"/>
                  </a:lnTo>
                  <a:lnTo>
                    <a:pt x="1043396" y="830308"/>
                  </a:lnTo>
                  <a:lnTo>
                    <a:pt x="1040130" y="837656"/>
                  </a:lnTo>
                  <a:lnTo>
                    <a:pt x="1039314" y="840921"/>
                  </a:lnTo>
                  <a:lnTo>
                    <a:pt x="1039314" y="843371"/>
                  </a:lnTo>
                  <a:lnTo>
                    <a:pt x="1039314" y="845004"/>
                  </a:lnTo>
                  <a:lnTo>
                    <a:pt x="1038497" y="839289"/>
                  </a:lnTo>
                  <a:lnTo>
                    <a:pt x="1038497" y="835206"/>
                  </a:lnTo>
                  <a:lnTo>
                    <a:pt x="1040130" y="829491"/>
                  </a:lnTo>
                  <a:lnTo>
                    <a:pt x="1040946" y="824593"/>
                  </a:lnTo>
                  <a:lnTo>
                    <a:pt x="1040946" y="821327"/>
                  </a:lnTo>
                  <a:lnTo>
                    <a:pt x="1039314" y="815612"/>
                  </a:lnTo>
                  <a:lnTo>
                    <a:pt x="1039314" y="812346"/>
                  </a:lnTo>
                  <a:lnTo>
                    <a:pt x="1039314" y="810714"/>
                  </a:lnTo>
                  <a:lnTo>
                    <a:pt x="1040130" y="802549"/>
                  </a:lnTo>
                  <a:lnTo>
                    <a:pt x="1042579" y="800916"/>
                  </a:lnTo>
                  <a:lnTo>
                    <a:pt x="1049927" y="794385"/>
                  </a:lnTo>
                  <a:lnTo>
                    <a:pt x="1050744" y="792752"/>
                  </a:lnTo>
                  <a:lnTo>
                    <a:pt x="1053193" y="787037"/>
                  </a:lnTo>
                  <a:lnTo>
                    <a:pt x="1054009" y="784588"/>
                  </a:lnTo>
                  <a:lnTo>
                    <a:pt x="1054826" y="781322"/>
                  </a:lnTo>
                  <a:lnTo>
                    <a:pt x="1052376" y="778873"/>
                  </a:lnTo>
                  <a:lnTo>
                    <a:pt x="1050744" y="777240"/>
                  </a:lnTo>
                  <a:lnTo>
                    <a:pt x="1046662" y="776424"/>
                  </a:lnTo>
                  <a:lnTo>
                    <a:pt x="1043396" y="776424"/>
                  </a:lnTo>
                  <a:lnTo>
                    <a:pt x="1036048" y="778873"/>
                  </a:lnTo>
                  <a:lnTo>
                    <a:pt x="1029516" y="778056"/>
                  </a:lnTo>
                  <a:lnTo>
                    <a:pt x="1027067" y="776424"/>
                  </a:lnTo>
                  <a:lnTo>
                    <a:pt x="1016454" y="764177"/>
                  </a:lnTo>
                  <a:lnTo>
                    <a:pt x="1015637" y="759279"/>
                  </a:lnTo>
                  <a:lnTo>
                    <a:pt x="1014821" y="757646"/>
                  </a:lnTo>
                  <a:lnTo>
                    <a:pt x="1014004" y="756829"/>
                  </a:lnTo>
                  <a:lnTo>
                    <a:pt x="1009922" y="753564"/>
                  </a:lnTo>
                  <a:lnTo>
                    <a:pt x="1000941" y="749481"/>
                  </a:lnTo>
                  <a:lnTo>
                    <a:pt x="991961" y="741317"/>
                  </a:lnTo>
                  <a:lnTo>
                    <a:pt x="976448" y="740501"/>
                  </a:lnTo>
                  <a:lnTo>
                    <a:pt x="972366" y="741317"/>
                  </a:lnTo>
                  <a:lnTo>
                    <a:pt x="968284" y="743766"/>
                  </a:lnTo>
                  <a:lnTo>
                    <a:pt x="964202" y="749481"/>
                  </a:lnTo>
                  <a:lnTo>
                    <a:pt x="962569" y="751114"/>
                  </a:lnTo>
                  <a:lnTo>
                    <a:pt x="960120" y="751931"/>
                  </a:lnTo>
                  <a:lnTo>
                    <a:pt x="959304" y="753564"/>
                  </a:lnTo>
                  <a:lnTo>
                    <a:pt x="958487" y="756013"/>
                  </a:lnTo>
                  <a:lnTo>
                    <a:pt x="960120" y="757646"/>
                  </a:lnTo>
                  <a:lnTo>
                    <a:pt x="965019" y="755196"/>
                  </a:lnTo>
                  <a:lnTo>
                    <a:pt x="969101" y="756013"/>
                  </a:lnTo>
                  <a:lnTo>
                    <a:pt x="971550" y="758462"/>
                  </a:lnTo>
                  <a:lnTo>
                    <a:pt x="973183" y="763361"/>
                  </a:lnTo>
                  <a:lnTo>
                    <a:pt x="972366" y="765810"/>
                  </a:lnTo>
                  <a:lnTo>
                    <a:pt x="965835" y="769892"/>
                  </a:lnTo>
                  <a:lnTo>
                    <a:pt x="961753" y="769892"/>
                  </a:lnTo>
                  <a:lnTo>
                    <a:pt x="953589" y="760911"/>
                  </a:lnTo>
                  <a:lnTo>
                    <a:pt x="950323" y="759279"/>
                  </a:lnTo>
                  <a:lnTo>
                    <a:pt x="942975" y="760911"/>
                  </a:lnTo>
                  <a:lnTo>
                    <a:pt x="938076" y="764994"/>
                  </a:lnTo>
                  <a:lnTo>
                    <a:pt x="936444" y="765810"/>
                  </a:lnTo>
                  <a:lnTo>
                    <a:pt x="937260" y="769892"/>
                  </a:lnTo>
                  <a:lnTo>
                    <a:pt x="938893" y="777240"/>
                  </a:lnTo>
                  <a:lnTo>
                    <a:pt x="940526" y="782139"/>
                  </a:lnTo>
                  <a:lnTo>
                    <a:pt x="942158" y="784588"/>
                  </a:lnTo>
                  <a:lnTo>
                    <a:pt x="949506" y="790303"/>
                  </a:lnTo>
                  <a:lnTo>
                    <a:pt x="953589" y="791936"/>
                  </a:lnTo>
                  <a:lnTo>
                    <a:pt x="959304" y="796834"/>
                  </a:lnTo>
                  <a:lnTo>
                    <a:pt x="963386" y="797651"/>
                  </a:lnTo>
                  <a:lnTo>
                    <a:pt x="966651" y="796834"/>
                  </a:lnTo>
                  <a:lnTo>
                    <a:pt x="971550" y="800100"/>
                  </a:lnTo>
                  <a:lnTo>
                    <a:pt x="974815" y="809081"/>
                  </a:lnTo>
                  <a:lnTo>
                    <a:pt x="976448" y="812346"/>
                  </a:lnTo>
                  <a:lnTo>
                    <a:pt x="978081" y="813979"/>
                  </a:lnTo>
                  <a:lnTo>
                    <a:pt x="980531" y="814796"/>
                  </a:lnTo>
                  <a:lnTo>
                    <a:pt x="982164" y="814796"/>
                  </a:lnTo>
                  <a:lnTo>
                    <a:pt x="983796" y="813979"/>
                  </a:lnTo>
                  <a:lnTo>
                    <a:pt x="987062" y="813979"/>
                  </a:lnTo>
                  <a:lnTo>
                    <a:pt x="986246" y="816429"/>
                  </a:lnTo>
                  <a:lnTo>
                    <a:pt x="985429" y="817245"/>
                  </a:lnTo>
                  <a:lnTo>
                    <a:pt x="978898" y="818061"/>
                  </a:lnTo>
                  <a:lnTo>
                    <a:pt x="975632" y="817245"/>
                  </a:lnTo>
                  <a:lnTo>
                    <a:pt x="971550" y="814796"/>
                  </a:lnTo>
                  <a:lnTo>
                    <a:pt x="963386" y="805815"/>
                  </a:lnTo>
                  <a:lnTo>
                    <a:pt x="953589" y="804999"/>
                  </a:lnTo>
                  <a:lnTo>
                    <a:pt x="952772" y="807448"/>
                  </a:lnTo>
                  <a:lnTo>
                    <a:pt x="949506" y="803366"/>
                  </a:lnTo>
                  <a:lnTo>
                    <a:pt x="938893" y="802549"/>
                  </a:lnTo>
                  <a:lnTo>
                    <a:pt x="932362" y="800100"/>
                  </a:lnTo>
                  <a:lnTo>
                    <a:pt x="925830" y="796018"/>
                  </a:lnTo>
                  <a:lnTo>
                    <a:pt x="925014" y="794385"/>
                  </a:lnTo>
                  <a:lnTo>
                    <a:pt x="925014" y="791936"/>
                  </a:lnTo>
                  <a:lnTo>
                    <a:pt x="927463" y="788670"/>
                  </a:lnTo>
                  <a:lnTo>
                    <a:pt x="928279" y="786221"/>
                  </a:lnTo>
                  <a:lnTo>
                    <a:pt x="929096" y="779689"/>
                  </a:lnTo>
                  <a:lnTo>
                    <a:pt x="925014" y="771525"/>
                  </a:lnTo>
                  <a:lnTo>
                    <a:pt x="925830" y="764177"/>
                  </a:lnTo>
                  <a:lnTo>
                    <a:pt x="927463" y="762544"/>
                  </a:lnTo>
                  <a:lnTo>
                    <a:pt x="929912" y="752747"/>
                  </a:lnTo>
                  <a:lnTo>
                    <a:pt x="931545" y="749481"/>
                  </a:lnTo>
                  <a:lnTo>
                    <a:pt x="932362" y="748665"/>
                  </a:lnTo>
                  <a:lnTo>
                    <a:pt x="933178" y="746216"/>
                  </a:lnTo>
                  <a:lnTo>
                    <a:pt x="932362" y="742950"/>
                  </a:lnTo>
                  <a:lnTo>
                    <a:pt x="931545" y="741317"/>
                  </a:lnTo>
                  <a:lnTo>
                    <a:pt x="930729" y="737235"/>
                  </a:lnTo>
                  <a:lnTo>
                    <a:pt x="930729" y="733969"/>
                  </a:lnTo>
                  <a:lnTo>
                    <a:pt x="930729" y="729887"/>
                  </a:lnTo>
                  <a:lnTo>
                    <a:pt x="928279" y="724172"/>
                  </a:lnTo>
                  <a:lnTo>
                    <a:pt x="926646" y="717641"/>
                  </a:lnTo>
                  <a:lnTo>
                    <a:pt x="923381" y="714375"/>
                  </a:lnTo>
                  <a:lnTo>
                    <a:pt x="920115" y="714375"/>
                  </a:lnTo>
                  <a:lnTo>
                    <a:pt x="918482" y="715191"/>
                  </a:lnTo>
                  <a:lnTo>
                    <a:pt x="916849" y="716824"/>
                  </a:lnTo>
                  <a:lnTo>
                    <a:pt x="918482" y="722539"/>
                  </a:lnTo>
                  <a:lnTo>
                    <a:pt x="920115" y="727438"/>
                  </a:lnTo>
                  <a:lnTo>
                    <a:pt x="920931" y="731520"/>
                  </a:lnTo>
                  <a:lnTo>
                    <a:pt x="921748" y="738868"/>
                  </a:lnTo>
                  <a:lnTo>
                    <a:pt x="921748" y="747849"/>
                  </a:lnTo>
                  <a:lnTo>
                    <a:pt x="920931" y="751114"/>
                  </a:lnTo>
                  <a:lnTo>
                    <a:pt x="920115" y="754380"/>
                  </a:lnTo>
                  <a:lnTo>
                    <a:pt x="916849" y="757646"/>
                  </a:lnTo>
                  <a:lnTo>
                    <a:pt x="911951" y="761728"/>
                  </a:lnTo>
                  <a:lnTo>
                    <a:pt x="908685" y="764177"/>
                  </a:lnTo>
                  <a:lnTo>
                    <a:pt x="902154" y="766626"/>
                  </a:lnTo>
                  <a:lnTo>
                    <a:pt x="898071" y="770709"/>
                  </a:lnTo>
                  <a:lnTo>
                    <a:pt x="888274" y="791936"/>
                  </a:lnTo>
                  <a:lnTo>
                    <a:pt x="889090" y="795201"/>
                  </a:lnTo>
                  <a:lnTo>
                    <a:pt x="892356" y="798467"/>
                  </a:lnTo>
                  <a:lnTo>
                    <a:pt x="894806" y="801733"/>
                  </a:lnTo>
                  <a:lnTo>
                    <a:pt x="895622" y="804182"/>
                  </a:lnTo>
                  <a:lnTo>
                    <a:pt x="898071" y="811530"/>
                  </a:lnTo>
                  <a:lnTo>
                    <a:pt x="907869" y="832757"/>
                  </a:lnTo>
                  <a:lnTo>
                    <a:pt x="908685" y="836839"/>
                  </a:lnTo>
                  <a:lnTo>
                    <a:pt x="906236" y="843371"/>
                  </a:lnTo>
                  <a:lnTo>
                    <a:pt x="902154" y="851535"/>
                  </a:lnTo>
                  <a:lnTo>
                    <a:pt x="900521" y="856434"/>
                  </a:lnTo>
                  <a:lnTo>
                    <a:pt x="896439" y="874395"/>
                  </a:lnTo>
                  <a:lnTo>
                    <a:pt x="896439" y="879294"/>
                  </a:lnTo>
                  <a:lnTo>
                    <a:pt x="898071" y="883376"/>
                  </a:lnTo>
                  <a:lnTo>
                    <a:pt x="900521" y="889091"/>
                  </a:lnTo>
                  <a:lnTo>
                    <a:pt x="901337" y="893173"/>
                  </a:lnTo>
                  <a:lnTo>
                    <a:pt x="899704" y="903786"/>
                  </a:lnTo>
                  <a:lnTo>
                    <a:pt x="900521" y="906236"/>
                  </a:lnTo>
                  <a:lnTo>
                    <a:pt x="902970" y="907869"/>
                  </a:lnTo>
                  <a:lnTo>
                    <a:pt x="909501" y="906236"/>
                  </a:lnTo>
                  <a:lnTo>
                    <a:pt x="916849" y="908685"/>
                  </a:lnTo>
                  <a:lnTo>
                    <a:pt x="920931" y="907869"/>
                  </a:lnTo>
                  <a:lnTo>
                    <a:pt x="926646" y="902154"/>
                  </a:lnTo>
                  <a:lnTo>
                    <a:pt x="929096" y="901337"/>
                  </a:lnTo>
                  <a:lnTo>
                    <a:pt x="936444" y="902154"/>
                  </a:lnTo>
                  <a:lnTo>
                    <a:pt x="947057" y="907869"/>
                  </a:lnTo>
                  <a:lnTo>
                    <a:pt x="958487" y="915216"/>
                  </a:lnTo>
                  <a:lnTo>
                    <a:pt x="960937" y="917666"/>
                  </a:lnTo>
                  <a:lnTo>
                    <a:pt x="964202" y="917666"/>
                  </a:lnTo>
                  <a:lnTo>
                    <a:pt x="966651" y="929912"/>
                  </a:lnTo>
                  <a:lnTo>
                    <a:pt x="968284" y="936444"/>
                  </a:lnTo>
                  <a:lnTo>
                    <a:pt x="969101" y="941342"/>
                  </a:lnTo>
                  <a:lnTo>
                    <a:pt x="969917" y="946241"/>
                  </a:lnTo>
                  <a:lnTo>
                    <a:pt x="967468" y="947057"/>
                  </a:lnTo>
                  <a:lnTo>
                    <a:pt x="965835" y="947874"/>
                  </a:lnTo>
                  <a:lnTo>
                    <a:pt x="964202" y="949506"/>
                  </a:lnTo>
                  <a:lnTo>
                    <a:pt x="961753" y="957671"/>
                  </a:lnTo>
                  <a:lnTo>
                    <a:pt x="961753" y="961753"/>
                  </a:lnTo>
                  <a:lnTo>
                    <a:pt x="962569" y="968284"/>
                  </a:lnTo>
                  <a:lnTo>
                    <a:pt x="972366" y="971550"/>
                  </a:lnTo>
                  <a:lnTo>
                    <a:pt x="978898" y="973183"/>
                  </a:lnTo>
                  <a:lnTo>
                    <a:pt x="983796" y="973183"/>
                  </a:lnTo>
                  <a:lnTo>
                    <a:pt x="984613" y="973999"/>
                  </a:lnTo>
                  <a:lnTo>
                    <a:pt x="985429" y="974816"/>
                  </a:lnTo>
                  <a:lnTo>
                    <a:pt x="979714" y="975632"/>
                  </a:lnTo>
                  <a:lnTo>
                    <a:pt x="969917" y="976449"/>
                  </a:lnTo>
                  <a:lnTo>
                    <a:pt x="966651" y="975632"/>
                  </a:lnTo>
                  <a:lnTo>
                    <a:pt x="965019" y="974816"/>
                  </a:lnTo>
                  <a:lnTo>
                    <a:pt x="963386" y="972366"/>
                  </a:lnTo>
                  <a:lnTo>
                    <a:pt x="960120" y="969917"/>
                  </a:lnTo>
                  <a:lnTo>
                    <a:pt x="959304" y="968284"/>
                  </a:lnTo>
                  <a:lnTo>
                    <a:pt x="956854" y="966651"/>
                  </a:lnTo>
                  <a:lnTo>
                    <a:pt x="957671" y="959304"/>
                  </a:lnTo>
                  <a:lnTo>
                    <a:pt x="957671" y="942975"/>
                  </a:lnTo>
                  <a:lnTo>
                    <a:pt x="957671" y="936444"/>
                  </a:lnTo>
                  <a:lnTo>
                    <a:pt x="955221" y="930729"/>
                  </a:lnTo>
                  <a:lnTo>
                    <a:pt x="948690" y="922564"/>
                  </a:lnTo>
                  <a:lnTo>
                    <a:pt x="946240" y="916849"/>
                  </a:lnTo>
                  <a:lnTo>
                    <a:pt x="943791" y="912767"/>
                  </a:lnTo>
                  <a:lnTo>
                    <a:pt x="941342" y="911951"/>
                  </a:lnTo>
                  <a:lnTo>
                    <a:pt x="938076" y="912767"/>
                  </a:lnTo>
                  <a:lnTo>
                    <a:pt x="929912" y="916033"/>
                  </a:lnTo>
                  <a:lnTo>
                    <a:pt x="922564" y="917666"/>
                  </a:lnTo>
                  <a:lnTo>
                    <a:pt x="913583" y="922564"/>
                  </a:lnTo>
                  <a:lnTo>
                    <a:pt x="911951" y="926646"/>
                  </a:lnTo>
                  <a:lnTo>
                    <a:pt x="910318" y="937260"/>
                  </a:lnTo>
                  <a:lnTo>
                    <a:pt x="911951" y="942159"/>
                  </a:lnTo>
                  <a:lnTo>
                    <a:pt x="913583" y="946241"/>
                  </a:lnTo>
                  <a:lnTo>
                    <a:pt x="915216" y="952772"/>
                  </a:lnTo>
                  <a:lnTo>
                    <a:pt x="916033" y="956854"/>
                  </a:lnTo>
                  <a:lnTo>
                    <a:pt x="916033" y="960936"/>
                  </a:lnTo>
                  <a:lnTo>
                    <a:pt x="916033" y="966651"/>
                  </a:lnTo>
                  <a:lnTo>
                    <a:pt x="914400" y="969917"/>
                  </a:lnTo>
                  <a:lnTo>
                    <a:pt x="904603" y="982164"/>
                  </a:lnTo>
                  <a:lnTo>
                    <a:pt x="902970" y="986246"/>
                  </a:lnTo>
                  <a:lnTo>
                    <a:pt x="901337" y="996859"/>
                  </a:lnTo>
                  <a:lnTo>
                    <a:pt x="899704" y="1000941"/>
                  </a:lnTo>
                  <a:lnTo>
                    <a:pt x="894806" y="1006656"/>
                  </a:lnTo>
                  <a:lnTo>
                    <a:pt x="892356" y="1009106"/>
                  </a:lnTo>
                  <a:lnTo>
                    <a:pt x="871946" y="1012371"/>
                  </a:lnTo>
                  <a:lnTo>
                    <a:pt x="871129" y="1014821"/>
                  </a:lnTo>
                  <a:lnTo>
                    <a:pt x="870313" y="1022169"/>
                  </a:lnTo>
                  <a:lnTo>
                    <a:pt x="866231" y="1025434"/>
                  </a:lnTo>
                  <a:lnTo>
                    <a:pt x="863781" y="1025434"/>
                  </a:lnTo>
                  <a:lnTo>
                    <a:pt x="858066" y="1022169"/>
                  </a:lnTo>
                  <a:lnTo>
                    <a:pt x="854801" y="1021352"/>
                  </a:lnTo>
                  <a:lnTo>
                    <a:pt x="851535" y="1021352"/>
                  </a:lnTo>
                  <a:lnTo>
                    <a:pt x="838472" y="1022169"/>
                  </a:lnTo>
                  <a:lnTo>
                    <a:pt x="832757" y="1019719"/>
                  </a:lnTo>
                  <a:lnTo>
                    <a:pt x="827858" y="1016454"/>
                  </a:lnTo>
                  <a:lnTo>
                    <a:pt x="822960" y="1015637"/>
                  </a:lnTo>
                  <a:lnTo>
                    <a:pt x="819694" y="1013188"/>
                  </a:lnTo>
                  <a:lnTo>
                    <a:pt x="818878" y="1010739"/>
                  </a:lnTo>
                  <a:lnTo>
                    <a:pt x="818062" y="1007473"/>
                  </a:lnTo>
                  <a:lnTo>
                    <a:pt x="817245" y="1005840"/>
                  </a:lnTo>
                  <a:lnTo>
                    <a:pt x="816429" y="1005024"/>
                  </a:lnTo>
                  <a:lnTo>
                    <a:pt x="817245" y="1004207"/>
                  </a:lnTo>
                  <a:lnTo>
                    <a:pt x="819694" y="1003391"/>
                  </a:lnTo>
                  <a:lnTo>
                    <a:pt x="828675" y="1004207"/>
                  </a:lnTo>
                  <a:lnTo>
                    <a:pt x="831124" y="1002574"/>
                  </a:lnTo>
                  <a:lnTo>
                    <a:pt x="831940" y="1003391"/>
                  </a:lnTo>
                  <a:lnTo>
                    <a:pt x="834390" y="1006656"/>
                  </a:lnTo>
                  <a:lnTo>
                    <a:pt x="837656" y="1009922"/>
                  </a:lnTo>
                  <a:lnTo>
                    <a:pt x="840105" y="1009106"/>
                  </a:lnTo>
                  <a:lnTo>
                    <a:pt x="842554" y="1006656"/>
                  </a:lnTo>
                  <a:lnTo>
                    <a:pt x="843371" y="1006656"/>
                  </a:lnTo>
                  <a:lnTo>
                    <a:pt x="844187" y="1006656"/>
                  </a:lnTo>
                  <a:lnTo>
                    <a:pt x="842554" y="1008289"/>
                  </a:lnTo>
                  <a:lnTo>
                    <a:pt x="840105" y="1009922"/>
                  </a:lnTo>
                  <a:lnTo>
                    <a:pt x="839289" y="1010739"/>
                  </a:lnTo>
                  <a:lnTo>
                    <a:pt x="838472" y="1012371"/>
                  </a:lnTo>
                  <a:lnTo>
                    <a:pt x="841738" y="1014821"/>
                  </a:lnTo>
                  <a:lnTo>
                    <a:pt x="844187" y="1015637"/>
                  </a:lnTo>
                  <a:lnTo>
                    <a:pt x="847453" y="1014821"/>
                  </a:lnTo>
                  <a:lnTo>
                    <a:pt x="849902" y="1012371"/>
                  </a:lnTo>
                  <a:lnTo>
                    <a:pt x="854801" y="1009106"/>
                  </a:lnTo>
                  <a:lnTo>
                    <a:pt x="858066" y="1009106"/>
                  </a:lnTo>
                  <a:lnTo>
                    <a:pt x="858066" y="1005840"/>
                  </a:lnTo>
                  <a:lnTo>
                    <a:pt x="856433" y="1000941"/>
                  </a:lnTo>
                  <a:lnTo>
                    <a:pt x="854801" y="997676"/>
                  </a:lnTo>
                  <a:lnTo>
                    <a:pt x="859699" y="998492"/>
                  </a:lnTo>
                  <a:lnTo>
                    <a:pt x="862965" y="995226"/>
                  </a:lnTo>
                  <a:lnTo>
                    <a:pt x="875212" y="970734"/>
                  </a:lnTo>
                  <a:lnTo>
                    <a:pt x="880926" y="965835"/>
                  </a:lnTo>
                  <a:lnTo>
                    <a:pt x="882559" y="962569"/>
                  </a:lnTo>
                  <a:lnTo>
                    <a:pt x="884192" y="958487"/>
                  </a:lnTo>
                  <a:lnTo>
                    <a:pt x="884192" y="953589"/>
                  </a:lnTo>
                  <a:lnTo>
                    <a:pt x="883376" y="948690"/>
                  </a:lnTo>
                  <a:lnTo>
                    <a:pt x="883376" y="944608"/>
                  </a:lnTo>
                  <a:lnTo>
                    <a:pt x="885825" y="939709"/>
                  </a:lnTo>
                  <a:lnTo>
                    <a:pt x="889090" y="933994"/>
                  </a:lnTo>
                  <a:lnTo>
                    <a:pt x="891540" y="931545"/>
                  </a:lnTo>
                  <a:lnTo>
                    <a:pt x="891540" y="929096"/>
                  </a:lnTo>
                  <a:lnTo>
                    <a:pt x="890723" y="927463"/>
                  </a:lnTo>
                  <a:lnTo>
                    <a:pt x="885008" y="921748"/>
                  </a:lnTo>
                  <a:lnTo>
                    <a:pt x="878477" y="916849"/>
                  </a:lnTo>
                  <a:lnTo>
                    <a:pt x="876028" y="914400"/>
                  </a:lnTo>
                  <a:lnTo>
                    <a:pt x="874395" y="910318"/>
                  </a:lnTo>
                  <a:lnTo>
                    <a:pt x="873579" y="905419"/>
                  </a:lnTo>
                  <a:lnTo>
                    <a:pt x="873579" y="898071"/>
                  </a:lnTo>
                  <a:lnTo>
                    <a:pt x="874395" y="887458"/>
                  </a:lnTo>
                  <a:lnTo>
                    <a:pt x="875212" y="882559"/>
                  </a:lnTo>
                  <a:lnTo>
                    <a:pt x="875212" y="867864"/>
                  </a:lnTo>
                  <a:lnTo>
                    <a:pt x="874395" y="849902"/>
                  </a:lnTo>
                  <a:lnTo>
                    <a:pt x="873579" y="845004"/>
                  </a:lnTo>
                  <a:lnTo>
                    <a:pt x="875212" y="841738"/>
                  </a:lnTo>
                  <a:lnTo>
                    <a:pt x="876844" y="839289"/>
                  </a:lnTo>
                  <a:lnTo>
                    <a:pt x="877661" y="836839"/>
                  </a:lnTo>
                  <a:lnTo>
                    <a:pt x="878477" y="818878"/>
                  </a:lnTo>
                  <a:lnTo>
                    <a:pt x="877661" y="811530"/>
                  </a:lnTo>
                  <a:lnTo>
                    <a:pt x="876028" y="801733"/>
                  </a:lnTo>
                  <a:lnTo>
                    <a:pt x="867864" y="793569"/>
                  </a:lnTo>
                  <a:lnTo>
                    <a:pt x="864598" y="785404"/>
                  </a:lnTo>
                  <a:lnTo>
                    <a:pt x="864598" y="782955"/>
                  </a:lnTo>
                  <a:lnTo>
                    <a:pt x="865414" y="781322"/>
                  </a:lnTo>
                  <a:lnTo>
                    <a:pt x="868680" y="778056"/>
                  </a:lnTo>
                  <a:lnTo>
                    <a:pt x="871129" y="773158"/>
                  </a:lnTo>
                  <a:lnTo>
                    <a:pt x="872762" y="766626"/>
                  </a:lnTo>
                  <a:lnTo>
                    <a:pt x="876028" y="756829"/>
                  </a:lnTo>
                  <a:lnTo>
                    <a:pt x="876844" y="753564"/>
                  </a:lnTo>
                  <a:lnTo>
                    <a:pt x="879294" y="739684"/>
                  </a:lnTo>
                  <a:lnTo>
                    <a:pt x="880110" y="732336"/>
                  </a:lnTo>
                  <a:lnTo>
                    <a:pt x="880110" y="720906"/>
                  </a:lnTo>
                  <a:lnTo>
                    <a:pt x="876844" y="717641"/>
                  </a:lnTo>
                  <a:lnTo>
                    <a:pt x="873579" y="715191"/>
                  </a:lnTo>
                  <a:lnTo>
                    <a:pt x="867864" y="712742"/>
                  </a:lnTo>
                  <a:lnTo>
                    <a:pt x="865414" y="713559"/>
                  </a:lnTo>
                  <a:lnTo>
                    <a:pt x="860515" y="708660"/>
                  </a:lnTo>
                  <a:lnTo>
                    <a:pt x="858883" y="707844"/>
                  </a:lnTo>
                  <a:lnTo>
                    <a:pt x="845004" y="709476"/>
                  </a:lnTo>
                  <a:lnTo>
                    <a:pt x="836839" y="708660"/>
                  </a:lnTo>
                  <a:lnTo>
                    <a:pt x="831940" y="709476"/>
                  </a:lnTo>
                  <a:lnTo>
                    <a:pt x="829491" y="709476"/>
                  </a:lnTo>
                  <a:lnTo>
                    <a:pt x="827858" y="708660"/>
                  </a:lnTo>
                  <a:lnTo>
                    <a:pt x="827858" y="707027"/>
                  </a:lnTo>
                  <a:lnTo>
                    <a:pt x="828675" y="705394"/>
                  </a:lnTo>
                  <a:lnTo>
                    <a:pt x="828675" y="704578"/>
                  </a:lnTo>
                  <a:lnTo>
                    <a:pt x="827042" y="704578"/>
                  </a:lnTo>
                  <a:lnTo>
                    <a:pt x="823776" y="706211"/>
                  </a:lnTo>
                  <a:lnTo>
                    <a:pt x="818062" y="722539"/>
                  </a:lnTo>
                  <a:lnTo>
                    <a:pt x="814796" y="738051"/>
                  </a:lnTo>
                  <a:lnTo>
                    <a:pt x="810714" y="758462"/>
                  </a:lnTo>
                  <a:lnTo>
                    <a:pt x="808264" y="766626"/>
                  </a:lnTo>
                  <a:lnTo>
                    <a:pt x="804998" y="775607"/>
                  </a:lnTo>
                  <a:lnTo>
                    <a:pt x="800100" y="782955"/>
                  </a:lnTo>
                  <a:lnTo>
                    <a:pt x="793569" y="790303"/>
                  </a:lnTo>
                  <a:lnTo>
                    <a:pt x="789487" y="793569"/>
                  </a:lnTo>
                  <a:lnTo>
                    <a:pt x="783771" y="796834"/>
                  </a:lnTo>
                  <a:lnTo>
                    <a:pt x="781322" y="804182"/>
                  </a:lnTo>
                  <a:lnTo>
                    <a:pt x="778873" y="807448"/>
                  </a:lnTo>
                  <a:lnTo>
                    <a:pt x="779689" y="809081"/>
                  </a:lnTo>
                  <a:lnTo>
                    <a:pt x="782139" y="808264"/>
                  </a:lnTo>
                  <a:lnTo>
                    <a:pt x="780506" y="813163"/>
                  </a:lnTo>
                  <a:lnTo>
                    <a:pt x="778873" y="816429"/>
                  </a:lnTo>
                  <a:lnTo>
                    <a:pt x="778873" y="818061"/>
                  </a:lnTo>
                  <a:lnTo>
                    <a:pt x="779689" y="820511"/>
                  </a:lnTo>
                  <a:lnTo>
                    <a:pt x="781322" y="821327"/>
                  </a:lnTo>
                  <a:lnTo>
                    <a:pt x="786221" y="819694"/>
                  </a:lnTo>
                  <a:lnTo>
                    <a:pt x="787037" y="821327"/>
                  </a:lnTo>
                  <a:lnTo>
                    <a:pt x="787854" y="824593"/>
                  </a:lnTo>
                  <a:lnTo>
                    <a:pt x="787037" y="836839"/>
                  </a:lnTo>
                  <a:lnTo>
                    <a:pt x="785404" y="846636"/>
                  </a:lnTo>
                  <a:lnTo>
                    <a:pt x="785404" y="850719"/>
                  </a:lnTo>
                  <a:lnTo>
                    <a:pt x="786221" y="853168"/>
                  </a:lnTo>
                  <a:lnTo>
                    <a:pt x="787037" y="856434"/>
                  </a:lnTo>
                  <a:lnTo>
                    <a:pt x="785404" y="860516"/>
                  </a:lnTo>
                  <a:lnTo>
                    <a:pt x="783771" y="861332"/>
                  </a:lnTo>
                  <a:lnTo>
                    <a:pt x="781322" y="860516"/>
                  </a:lnTo>
                  <a:lnTo>
                    <a:pt x="779689" y="868680"/>
                  </a:lnTo>
                  <a:lnTo>
                    <a:pt x="778873" y="873579"/>
                  </a:lnTo>
                  <a:lnTo>
                    <a:pt x="778873" y="877661"/>
                  </a:lnTo>
                  <a:lnTo>
                    <a:pt x="779689" y="880110"/>
                  </a:lnTo>
                  <a:lnTo>
                    <a:pt x="780506" y="882559"/>
                  </a:lnTo>
                  <a:lnTo>
                    <a:pt x="781322" y="880926"/>
                  </a:lnTo>
                  <a:lnTo>
                    <a:pt x="782139" y="878477"/>
                  </a:lnTo>
                  <a:lnTo>
                    <a:pt x="783771" y="876844"/>
                  </a:lnTo>
                  <a:lnTo>
                    <a:pt x="792752" y="881743"/>
                  </a:lnTo>
                  <a:lnTo>
                    <a:pt x="795201" y="884192"/>
                  </a:lnTo>
                  <a:lnTo>
                    <a:pt x="799283" y="886641"/>
                  </a:lnTo>
                  <a:lnTo>
                    <a:pt x="800100" y="889091"/>
                  </a:lnTo>
                  <a:lnTo>
                    <a:pt x="800916" y="898071"/>
                  </a:lnTo>
                  <a:lnTo>
                    <a:pt x="804998" y="906236"/>
                  </a:lnTo>
                  <a:lnTo>
                    <a:pt x="808264" y="911134"/>
                  </a:lnTo>
                  <a:lnTo>
                    <a:pt x="809897" y="912767"/>
                  </a:lnTo>
                  <a:lnTo>
                    <a:pt x="811530" y="913584"/>
                  </a:lnTo>
                  <a:lnTo>
                    <a:pt x="813979" y="911951"/>
                  </a:lnTo>
                  <a:lnTo>
                    <a:pt x="817245" y="911951"/>
                  </a:lnTo>
                  <a:lnTo>
                    <a:pt x="815612" y="917666"/>
                  </a:lnTo>
                  <a:lnTo>
                    <a:pt x="812346" y="929096"/>
                  </a:lnTo>
                  <a:lnTo>
                    <a:pt x="806631" y="938893"/>
                  </a:lnTo>
                  <a:lnTo>
                    <a:pt x="804182" y="940526"/>
                  </a:lnTo>
                  <a:lnTo>
                    <a:pt x="800916" y="936444"/>
                  </a:lnTo>
                  <a:lnTo>
                    <a:pt x="796018" y="933178"/>
                  </a:lnTo>
                  <a:lnTo>
                    <a:pt x="793569" y="931545"/>
                  </a:lnTo>
                  <a:lnTo>
                    <a:pt x="791936" y="928279"/>
                  </a:lnTo>
                  <a:lnTo>
                    <a:pt x="783771" y="920115"/>
                  </a:lnTo>
                  <a:lnTo>
                    <a:pt x="781322" y="914400"/>
                  </a:lnTo>
                  <a:lnTo>
                    <a:pt x="777240" y="913584"/>
                  </a:lnTo>
                  <a:lnTo>
                    <a:pt x="771525" y="911134"/>
                  </a:lnTo>
                  <a:lnTo>
                    <a:pt x="770708" y="910318"/>
                  </a:lnTo>
                  <a:lnTo>
                    <a:pt x="765810" y="907052"/>
                  </a:lnTo>
                  <a:lnTo>
                    <a:pt x="760912" y="905419"/>
                  </a:lnTo>
                  <a:lnTo>
                    <a:pt x="759279" y="902970"/>
                  </a:lnTo>
                  <a:lnTo>
                    <a:pt x="756013" y="901337"/>
                  </a:lnTo>
                  <a:lnTo>
                    <a:pt x="752747" y="899704"/>
                  </a:lnTo>
                  <a:lnTo>
                    <a:pt x="747848" y="896439"/>
                  </a:lnTo>
                  <a:lnTo>
                    <a:pt x="745399" y="897255"/>
                  </a:lnTo>
                  <a:lnTo>
                    <a:pt x="746215" y="893989"/>
                  </a:lnTo>
                  <a:lnTo>
                    <a:pt x="740501" y="889091"/>
                  </a:lnTo>
                  <a:lnTo>
                    <a:pt x="733969" y="884192"/>
                  </a:lnTo>
                  <a:lnTo>
                    <a:pt x="720090" y="877661"/>
                  </a:lnTo>
                  <a:lnTo>
                    <a:pt x="707844" y="874395"/>
                  </a:lnTo>
                  <a:lnTo>
                    <a:pt x="693964" y="873579"/>
                  </a:lnTo>
                  <a:lnTo>
                    <a:pt x="681718" y="869496"/>
                  </a:lnTo>
                  <a:lnTo>
                    <a:pt x="680085" y="869496"/>
                  </a:lnTo>
                  <a:lnTo>
                    <a:pt x="678452" y="871129"/>
                  </a:lnTo>
                  <a:lnTo>
                    <a:pt x="674370" y="877661"/>
                  </a:lnTo>
                  <a:lnTo>
                    <a:pt x="669471" y="879294"/>
                  </a:lnTo>
                  <a:lnTo>
                    <a:pt x="667839" y="882559"/>
                  </a:lnTo>
                  <a:lnTo>
                    <a:pt x="670288" y="889091"/>
                  </a:lnTo>
                  <a:lnTo>
                    <a:pt x="676003" y="905419"/>
                  </a:lnTo>
                  <a:lnTo>
                    <a:pt x="679269" y="903786"/>
                  </a:lnTo>
                  <a:lnTo>
                    <a:pt x="680901" y="911134"/>
                  </a:lnTo>
                  <a:lnTo>
                    <a:pt x="679269" y="915216"/>
                  </a:lnTo>
                  <a:lnTo>
                    <a:pt x="676003" y="920115"/>
                  </a:lnTo>
                  <a:lnTo>
                    <a:pt x="673554" y="922564"/>
                  </a:lnTo>
                  <a:lnTo>
                    <a:pt x="667839" y="924197"/>
                  </a:lnTo>
                  <a:lnTo>
                    <a:pt x="663756" y="924197"/>
                  </a:lnTo>
                  <a:lnTo>
                    <a:pt x="662940" y="929096"/>
                  </a:lnTo>
                  <a:lnTo>
                    <a:pt x="664573" y="933178"/>
                  </a:lnTo>
                  <a:lnTo>
                    <a:pt x="664573" y="934811"/>
                  </a:lnTo>
                  <a:lnTo>
                    <a:pt x="663756" y="937260"/>
                  </a:lnTo>
                  <a:lnTo>
                    <a:pt x="662940" y="938076"/>
                  </a:lnTo>
                  <a:lnTo>
                    <a:pt x="662123" y="938893"/>
                  </a:lnTo>
                  <a:lnTo>
                    <a:pt x="660490" y="940526"/>
                  </a:lnTo>
                  <a:lnTo>
                    <a:pt x="658858" y="940526"/>
                  </a:lnTo>
                  <a:lnTo>
                    <a:pt x="653959" y="938076"/>
                  </a:lnTo>
                  <a:lnTo>
                    <a:pt x="650694" y="936444"/>
                  </a:lnTo>
                  <a:lnTo>
                    <a:pt x="650694" y="928279"/>
                  </a:lnTo>
                  <a:lnTo>
                    <a:pt x="652326" y="925014"/>
                  </a:lnTo>
                  <a:lnTo>
                    <a:pt x="653959" y="924197"/>
                  </a:lnTo>
                  <a:lnTo>
                    <a:pt x="654776" y="922564"/>
                  </a:lnTo>
                  <a:lnTo>
                    <a:pt x="652326" y="917666"/>
                  </a:lnTo>
                  <a:lnTo>
                    <a:pt x="650694" y="915216"/>
                  </a:lnTo>
                  <a:lnTo>
                    <a:pt x="649877" y="911951"/>
                  </a:lnTo>
                  <a:lnTo>
                    <a:pt x="649877" y="910318"/>
                  </a:lnTo>
                  <a:lnTo>
                    <a:pt x="647428" y="910318"/>
                  </a:lnTo>
                  <a:lnTo>
                    <a:pt x="638447" y="914400"/>
                  </a:lnTo>
                  <a:lnTo>
                    <a:pt x="636814" y="918482"/>
                  </a:lnTo>
                  <a:lnTo>
                    <a:pt x="635998" y="916033"/>
                  </a:lnTo>
                  <a:lnTo>
                    <a:pt x="623751" y="927463"/>
                  </a:lnTo>
                  <a:lnTo>
                    <a:pt x="618853" y="931545"/>
                  </a:lnTo>
                  <a:lnTo>
                    <a:pt x="615587" y="930729"/>
                  </a:lnTo>
                  <a:lnTo>
                    <a:pt x="610689" y="922564"/>
                  </a:lnTo>
                  <a:lnTo>
                    <a:pt x="604973" y="922564"/>
                  </a:lnTo>
                  <a:lnTo>
                    <a:pt x="600891" y="921748"/>
                  </a:lnTo>
                  <a:lnTo>
                    <a:pt x="599258" y="922564"/>
                  </a:lnTo>
                  <a:lnTo>
                    <a:pt x="595176" y="925014"/>
                  </a:lnTo>
                  <a:lnTo>
                    <a:pt x="591094" y="925014"/>
                  </a:lnTo>
                  <a:lnTo>
                    <a:pt x="587012" y="929096"/>
                  </a:lnTo>
                  <a:lnTo>
                    <a:pt x="582930" y="933994"/>
                  </a:lnTo>
                  <a:lnTo>
                    <a:pt x="582114" y="941342"/>
                  </a:lnTo>
                  <a:lnTo>
                    <a:pt x="579664" y="942159"/>
                  </a:lnTo>
                  <a:lnTo>
                    <a:pt x="577215" y="938076"/>
                  </a:lnTo>
                  <a:lnTo>
                    <a:pt x="575582" y="937260"/>
                  </a:lnTo>
                  <a:lnTo>
                    <a:pt x="573949" y="938076"/>
                  </a:lnTo>
                  <a:lnTo>
                    <a:pt x="571500" y="938076"/>
                  </a:lnTo>
                  <a:lnTo>
                    <a:pt x="569051" y="938076"/>
                  </a:lnTo>
                  <a:lnTo>
                    <a:pt x="566601" y="939709"/>
                  </a:lnTo>
                  <a:lnTo>
                    <a:pt x="565785" y="939709"/>
                  </a:lnTo>
                  <a:lnTo>
                    <a:pt x="559254" y="938076"/>
                  </a:lnTo>
                  <a:lnTo>
                    <a:pt x="557621" y="938076"/>
                  </a:lnTo>
                  <a:lnTo>
                    <a:pt x="555171" y="937260"/>
                  </a:lnTo>
                  <a:lnTo>
                    <a:pt x="555988" y="935627"/>
                  </a:lnTo>
                  <a:lnTo>
                    <a:pt x="556804" y="933994"/>
                  </a:lnTo>
                  <a:lnTo>
                    <a:pt x="560887" y="933178"/>
                  </a:lnTo>
                  <a:lnTo>
                    <a:pt x="562519" y="931545"/>
                  </a:lnTo>
                  <a:lnTo>
                    <a:pt x="564969" y="932361"/>
                  </a:lnTo>
                  <a:lnTo>
                    <a:pt x="566601" y="929912"/>
                  </a:lnTo>
                  <a:lnTo>
                    <a:pt x="566601" y="925014"/>
                  </a:lnTo>
                  <a:lnTo>
                    <a:pt x="564152" y="920931"/>
                  </a:lnTo>
                  <a:lnTo>
                    <a:pt x="565785" y="917666"/>
                  </a:lnTo>
                  <a:lnTo>
                    <a:pt x="566601" y="913584"/>
                  </a:lnTo>
                  <a:lnTo>
                    <a:pt x="567418" y="912767"/>
                  </a:lnTo>
                  <a:lnTo>
                    <a:pt x="568234" y="911134"/>
                  </a:lnTo>
                  <a:lnTo>
                    <a:pt x="567418" y="909501"/>
                  </a:lnTo>
                  <a:lnTo>
                    <a:pt x="565785" y="908685"/>
                  </a:lnTo>
                  <a:lnTo>
                    <a:pt x="565785" y="907869"/>
                  </a:lnTo>
                  <a:lnTo>
                    <a:pt x="567418" y="907052"/>
                  </a:lnTo>
                  <a:lnTo>
                    <a:pt x="575582" y="905419"/>
                  </a:lnTo>
                  <a:lnTo>
                    <a:pt x="577215" y="903786"/>
                  </a:lnTo>
                  <a:lnTo>
                    <a:pt x="572316" y="902970"/>
                  </a:lnTo>
                  <a:lnTo>
                    <a:pt x="565785" y="902970"/>
                  </a:lnTo>
                  <a:lnTo>
                    <a:pt x="559254" y="907052"/>
                  </a:lnTo>
                  <a:lnTo>
                    <a:pt x="547007" y="915216"/>
                  </a:lnTo>
                  <a:lnTo>
                    <a:pt x="541292" y="920931"/>
                  </a:lnTo>
                  <a:lnTo>
                    <a:pt x="542925" y="920931"/>
                  </a:lnTo>
                  <a:lnTo>
                    <a:pt x="544558" y="921748"/>
                  </a:lnTo>
                  <a:lnTo>
                    <a:pt x="546190" y="925830"/>
                  </a:lnTo>
                  <a:lnTo>
                    <a:pt x="547823" y="926646"/>
                  </a:lnTo>
                  <a:lnTo>
                    <a:pt x="547007" y="929096"/>
                  </a:lnTo>
                  <a:lnTo>
                    <a:pt x="543741" y="930729"/>
                  </a:lnTo>
                  <a:lnTo>
                    <a:pt x="542108" y="932361"/>
                  </a:lnTo>
                  <a:lnTo>
                    <a:pt x="540476" y="933178"/>
                  </a:lnTo>
                  <a:lnTo>
                    <a:pt x="539659" y="932361"/>
                  </a:lnTo>
                  <a:lnTo>
                    <a:pt x="538026" y="931545"/>
                  </a:lnTo>
                  <a:lnTo>
                    <a:pt x="538843" y="929912"/>
                  </a:lnTo>
                  <a:lnTo>
                    <a:pt x="539659" y="928279"/>
                  </a:lnTo>
                  <a:lnTo>
                    <a:pt x="537210" y="925014"/>
                  </a:lnTo>
                  <a:lnTo>
                    <a:pt x="536394" y="924197"/>
                  </a:lnTo>
                  <a:lnTo>
                    <a:pt x="535577" y="924197"/>
                  </a:lnTo>
                  <a:lnTo>
                    <a:pt x="529046" y="926646"/>
                  </a:lnTo>
                  <a:lnTo>
                    <a:pt x="524147" y="929912"/>
                  </a:lnTo>
                  <a:lnTo>
                    <a:pt x="520065" y="931545"/>
                  </a:lnTo>
                  <a:lnTo>
                    <a:pt x="515983" y="932361"/>
                  </a:lnTo>
                  <a:lnTo>
                    <a:pt x="513533" y="933994"/>
                  </a:lnTo>
                  <a:lnTo>
                    <a:pt x="508635" y="938076"/>
                  </a:lnTo>
                  <a:lnTo>
                    <a:pt x="505369" y="939709"/>
                  </a:lnTo>
                  <a:lnTo>
                    <a:pt x="500471" y="944608"/>
                  </a:lnTo>
                  <a:lnTo>
                    <a:pt x="487408" y="953589"/>
                  </a:lnTo>
                  <a:lnTo>
                    <a:pt x="484142" y="954405"/>
                  </a:lnTo>
                  <a:lnTo>
                    <a:pt x="482509" y="953589"/>
                  </a:lnTo>
                  <a:lnTo>
                    <a:pt x="480876" y="952772"/>
                  </a:lnTo>
                  <a:lnTo>
                    <a:pt x="480060" y="953589"/>
                  </a:lnTo>
                  <a:lnTo>
                    <a:pt x="480876" y="956038"/>
                  </a:lnTo>
                  <a:lnTo>
                    <a:pt x="482509" y="960120"/>
                  </a:lnTo>
                  <a:lnTo>
                    <a:pt x="481693" y="962569"/>
                  </a:lnTo>
                  <a:lnTo>
                    <a:pt x="478427" y="961753"/>
                  </a:lnTo>
                  <a:lnTo>
                    <a:pt x="471896" y="963386"/>
                  </a:lnTo>
                  <a:lnTo>
                    <a:pt x="465364" y="966651"/>
                  </a:lnTo>
                  <a:lnTo>
                    <a:pt x="465364" y="969917"/>
                  </a:lnTo>
                  <a:lnTo>
                    <a:pt x="466181" y="972366"/>
                  </a:lnTo>
                  <a:lnTo>
                    <a:pt x="465364" y="976449"/>
                  </a:lnTo>
                  <a:lnTo>
                    <a:pt x="464548" y="979714"/>
                  </a:lnTo>
                  <a:lnTo>
                    <a:pt x="463731" y="989511"/>
                  </a:lnTo>
                  <a:lnTo>
                    <a:pt x="462915" y="992777"/>
                  </a:lnTo>
                  <a:lnTo>
                    <a:pt x="460465" y="994410"/>
                  </a:lnTo>
                  <a:lnTo>
                    <a:pt x="447403" y="998492"/>
                  </a:lnTo>
                  <a:lnTo>
                    <a:pt x="444954" y="998492"/>
                  </a:lnTo>
                  <a:lnTo>
                    <a:pt x="444137" y="999309"/>
                  </a:lnTo>
                  <a:lnTo>
                    <a:pt x="443321" y="998492"/>
                  </a:lnTo>
                  <a:lnTo>
                    <a:pt x="440871" y="997676"/>
                  </a:lnTo>
                  <a:lnTo>
                    <a:pt x="437606" y="997676"/>
                  </a:lnTo>
                  <a:lnTo>
                    <a:pt x="435973" y="997676"/>
                  </a:lnTo>
                  <a:lnTo>
                    <a:pt x="434340" y="996043"/>
                  </a:lnTo>
                  <a:lnTo>
                    <a:pt x="431890" y="991961"/>
                  </a:lnTo>
                  <a:lnTo>
                    <a:pt x="428625" y="983796"/>
                  </a:lnTo>
                  <a:lnTo>
                    <a:pt x="421277" y="979714"/>
                  </a:lnTo>
                  <a:lnTo>
                    <a:pt x="418012" y="977265"/>
                  </a:lnTo>
                  <a:lnTo>
                    <a:pt x="417195" y="974816"/>
                  </a:lnTo>
                  <a:lnTo>
                    <a:pt x="418012" y="972366"/>
                  </a:lnTo>
                  <a:lnTo>
                    <a:pt x="425359" y="963386"/>
                  </a:lnTo>
                  <a:lnTo>
                    <a:pt x="427808" y="960120"/>
                  </a:lnTo>
                  <a:lnTo>
                    <a:pt x="438422" y="957671"/>
                  </a:lnTo>
                  <a:lnTo>
                    <a:pt x="442504" y="957671"/>
                  </a:lnTo>
                  <a:lnTo>
                    <a:pt x="446587" y="956854"/>
                  </a:lnTo>
                  <a:lnTo>
                    <a:pt x="446587" y="951139"/>
                  </a:lnTo>
                  <a:lnTo>
                    <a:pt x="442504" y="944608"/>
                  </a:lnTo>
                  <a:lnTo>
                    <a:pt x="438422" y="937260"/>
                  </a:lnTo>
                  <a:lnTo>
                    <a:pt x="434340" y="929096"/>
                  </a:lnTo>
                  <a:lnTo>
                    <a:pt x="427808" y="925830"/>
                  </a:lnTo>
                  <a:lnTo>
                    <a:pt x="420461" y="924197"/>
                  </a:lnTo>
                  <a:lnTo>
                    <a:pt x="405765" y="925830"/>
                  </a:lnTo>
                  <a:lnTo>
                    <a:pt x="403315" y="925830"/>
                  </a:lnTo>
                  <a:lnTo>
                    <a:pt x="393519" y="920115"/>
                  </a:lnTo>
                  <a:lnTo>
                    <a:pt x="392702" y="920115"/>
                  </a:lnTo>
                  <a:lnTo>
                    <a:pt x="391069" y="920115"/>
                  </a:lnTo>
                  <a:lnTo>
                    <a:pt x="391886" y="921748"/>
                  </a:lnTo>
                  <a:lnTo>
                    <a:pt x="392702" y="923381"/>
                  </a:lnTo>
                  <a:lnTo>
                    <a:pt x="404948" y="936444"/>
                  </a:lnTo>
                  <a:lnTo>
                    <a:pt x="405765" y="939709"/>
                  </a:lnTo>
                  <a:lnTo>
                    <a:pt x="405765" y="943791"/>
                  </a:lnTo>
                  <a:lnTo>
                    <a:pt x="405765" y="945424"/>
                  </a:lnTo>
                  <a:lnTo>
                    <a:pt x="405765" y="947057"/>
                  </a:lnTo>
                  <a:lnTo>
                    <a:pt x="405765" y="950323"/>
                  </a:lnTo>
                  <a:lnTo>
                    <a:pt x="402499" y="964202"/>
                  </a:lnTo>
                  <a:lnTo>
                    <a:pt x="399233" y="973999"/>
                  </a:lnTo>
                  <a:lnTo>
                    <a:pt x="398417" y="978898"/>
                  </a:lnTo>
                  <a:lnTo>
                    <a:pt x="398417" y="982164"/>
                  </a:lnTo>
                  <a:lnTo>
                    <a:pt x="399233" y="984613"/>
                  </a:lnTo>
                  <a:lnTo>
                    <a:pt x="402499" y="985429"/>
                  </a:lnTo>
                  <a:lnTo>
                    <a:pt x="405765" y="988695"/>
                  </a:lnTo>
                  <a:lnTo>
                    <a:pt x="407398" y="992777"/>
                  </a:lnTo>
                  <a:lnTo>
                    <a:pt x="408214" y="995226"/>
                  </a:lnTo>
                  <a:lnTo>
                    <a:pt x="408214" y="1000941"/>
                  </a:lnTo>
                  <a:lnTo>
                    <a:pt x="409031" y="1005840"/>
                  </a:lnTo>
                  <a:lnTo>
                    <a:pt x="406581" y="1014004"/>
                  </a:lnTo>
                  <a:lnTo>
                    <a:pt x="404948" y="1017270"/>
                  </a:lnTo>
                  <a:lnTo>
                    <a:pt x="403315" y="1024618"/>
                  </a:lnTo>
                  <a:lnTo>
                    <a:pt x="404132" y="1029516"/>
                  </a:lnTo>
                  <a:lnTo>
                    <a:pt x="404132" y="1031149"/>
                  </a:lnTo>
                  <a:lnTo>
                    <a:pt x="403315" y="1033599"/>
                  </a:lnTo>
                  <a:lnTo>
                    <a:pt x="401683" y="1031966"/>
                  </a:lnTo>
                  <a:lnTo>
                    <a:pt x="400866" y="1030333"/>
                  </a:lnTo>
                  <a:lnTo>
                    <a:pt x="399233" y="1028700"/>
                  </a:lnTo>
                  <a:lnTo>
                    <a:pt x="397601" y="1027884"/>
                  </a:lnTo>
                  <a:lnTo>
                    <a:pt x="395968" y="1028700"/>
                  </a:lnTo>
                  <a:lnTo>
                    <a:pt x="394335" y="1029516"/>
                  </a:lnTo>
                  <a:lnTo>
                    <a:pt x="394335" y="1027067"/>
                  </a:lnTo>
                  <a:lnTo>
                    <a:pt x="395968" y="1023801"/>
                  </a:lnTo>
                  <a:lnTo>
                    <a:pt x="395151" y="1022169"/>
                  </a:lnTo>
                  <a:lnTo>
                    <a:pt x="394335" y="1020536"/>
                  </a:lnTo>
                  <a:lnTo>
                    <a:pt x="389437" y="1016454"/>
                  </a:lnTo>
                  <a:lnTo>
                    <a:pt x="385354" y="1016454"/>
                  </a:lnTo>
                  <a:lnTo>
                    <a:pt x="382088" y="1016454"/>
                  </a:lnTo>
                  <a:lnTo>
                    <a:pt x="378823" y="1015637"/>
                  </a:lnTo>
                  <a:lnTo>
                    <a:pt x="376373" y="1013188"/>
                  </a:lnTo>
                  <a:lnTo>
                    <a:pt x="373924" y="1011555"/>
                  </a:lnTo>
                  <a:lnTo>
                    <a:pt x="372291" y="1011555"/>
                  </a:lnTo>
                  <a:lnTo>
                    <a:pt x="369842" y="1014004"/>
                  </a:lnTo>
                  <a:lnTo>
                    <a:pt x="364944" y="1022169"/>
                  </a:lnTo>
                  <a:lnTo>
                    <a:pt x="360045" y="1027884"/>
                  </a:lnTo>
                  <a:lnTo>
                    <a:pt x="353513" y="1031966"/>
                  </a:lnTo>
                  <a:lnTo>
                    <a:pt x="348615" y="1033599"/>
                  </a:lnTo>
                  <a:lnTo>
                    <a:pt x="346982" y="1034415"/>
                  </a:lnTo>
                  <a:lnTo>
                    <a:pt x="343716" y="1039314"/>
                  </a:lnTo>
                  <a:lnTo>
                    <a:pt x="341267" y="1045029"/>
                  </a:lnTo>
                  <a:lnTo>
                    <a:pt x="333103" y="1051560"/>
                  </a:lnTo>
                  <a:lnTo>
                    <a:pt x="332287" y="1054009"/>
                  </a:lnTo>
                  <a:lnTo>
                    <a:pt x="331470" y="1057275"/>
                  </a:lnTo>
                  <a:lnTo>
                    <a:pt x="332287" y="1061357"/>
                  </a:lnTo>
                  <a:lnTo>
                    <a:pt x="333919" y="1065439"/>
                  </a:lnTo>
                  <a:lnTo>
                    <a:pt x="338001" y="1072787"/>
                  </a:lnTo>
                  <a:lnTo>
                    <a:pt x="340451" y="1075236"/>
                  </a:lnTo>
                  <a:lnTo>
                    <a:pt x="342083" y="1079319"/>
                  </a:lnTo>
                  <a:lnTo>
                    <a:pt x="342900" y="1084217"/>
                  </a:lnTo>
                  <a:lnTo>
                    <a:pt x="342083" y="1085034"/>
                  </a:lnTo>
                  <a:lnTo>
                    <a:pt x="338818" y="1084217"/>
                  </a:lnTo>
                  <a:lnTo>
                    <a:pt x="336369" y="1085034"/>
                  </a:lnTo>
                  <a:lnTo>
                    <a:pt x="333103" y="1088299"/>
                  </a:lnTo>
                  <a:lnTo>
                    <a:pt x="333103" y="1089932"/>
                  </a:lnTo>
                  <a:lnTo>
                    <a:pt x="331470" y="1093198"/>
                  </a:lnTo>
                  <a:lnTo>
                    <a:pt x="328204" y="1093198"/>
                  </a:lnTo>
                  <a:lnTo>
                    <a:pt x="320040" y="1087483"/>
                  </a:lnTo>
                  <a:lnTo>
                    <a:pt x="312692" y="1085034"/>
                  </a:lnTo>
                  <a:lnTo>
                    <a:pt x="311876" y="1085034"/>
                  </a:lnTo>
                  <a:lnTo>
                    <a:pt x="310243" y="1083401"/>
                  </a:lnTo>
                  <a:lnTo>
                    <a:pt x="309426" y="1082584"/>
                  </a:lnTo>
                  <a:lnTo>
                    <a:pt x="306161" y="1082584"/>
                  </a:lnTo>
                  <a:lnTo>
                    <a:pt x="304528" y="1082584"/>
                  </a:lnTo>
                  <a:lnTo>
                    <a:pt x="302895" y="1081768"/>
                  </a:lnTo>
                  <a:lnTo>
                    <a:pt x="294731" y="1072787"/>
                  </a:lnTo>
                  <a:lnTo>
                    <a:pt x="288199" y="1069521"/>
                  </a:lnTo>
                  <a:lnTo>
                    <a:pt x="286566" y="1069521"/>
                  </a:lnTo>
                  <a:lnTo>
                    <a:pt x="284117" y="1070338"/>
                  </a:lnTo>
                  <a:lnTo>
                    <a:pt x="282484" y="1077686"/>
                  </a:lnTo>
                  <a:lnTo>
                    <a:pt x="280035" y="1079319"/>
                  </a:lnTo>
                  <a:lnTo>
                    <a:pt x="278402" y="1079319"/>
                  </a:lnTo>
                  <a:lnTo>
                    <a:pt x="278402" y="1082584"/>
                  </a:lnTo>
                  <a:lnTo>
                    <a:pt x="279219" y="1085034"/>
                  </a:lnTo>
                  <a:lnTo>
                    <a:pt x="280035" y="1086667"/>
                  </a:lnTo>
                  <a:lnTo>
                    <a:pt x="282484" y="1089116"/>
                  </a:lnTo>
                  <a:lnTo>
                    <a:pt x="286566" y="1096464"/>
                  </a:lnTo>
                  <a:lnTo>
                    <a:pt x="289015" y="1099729"/>
                  </a:lnTo>
                  <a:lnTo>
                    <a:pt x="290648" y="1100546"/>
                  </a:lnTo>
                  <a:lnTo>
                    <a:pt x="293098" y="1100546"/>
                  </a:lnTo>
                  <a:lnTo>
                    <a:pt x="297996" y="1099729"/>
                  </a:lnTo>
                  <a:lnTo>
                    <a:pt x="299629" y="1100546"/>
                  </a:lnTo>
                  <a:lnTo>
                    <a:pt x="301262" y="1102179"/>
                  </a:lnTo>
                  <a:lnTo>
                    <a:pt x="301262" y="1106261"/>
                  </a:lnTo>
                  <a:lnTo>
                    <a:pt x="302895" y="1110343"/>
                  </a:lnTo>
                  <a:lnTo>
                    <a:pt x="302895" y="1112792"/>
                  </a:lnTo>
                  <a:lnTo>
                    <a:pt x="301262" y="1116058"/>
                  </a:lnTo>
                  <a:lnTo>
                    <a:pt x="295547" y="1118507"/>
                  </a:lnTo>
                  <a:lnTo>
                    <a:pt x="292281" y="1121773"/>
                  </a:lnTo>
                  <a:lnTo>
                    <a:pt x="291465" y="1121773"/>
                  </a:lnTo>
                  <a:lnTo>
                    <a:pt x="284933" y="1118507"/>
                  </a:lnTo>
                  <a:lnTo>
                    <a:pt x="280851" y="1116874"/>
                  </a:lnTo>
                  <a:lnTo>
                    <a:pt x="275137" y="1114425"/>
                  </a:lnTo>
                  <a:lnTo>
                    <a:pt x="274320" y="1113609"/>
                  </a:lnTo>
                  <a:lnTo>
                    <a:pt x="271871" y="1107894"/>
                  </a:lnTo>
                  <a:lnTo>
                    <a:pt x="266156" y="1102179"/>
                  </a:lnTo>
                  <a:lnTo>
                    <a:pt x="263706" y="1100546"/>
                  </a:lnTo>
                  <a:lnTo>
                    <a:pt x="260440" y="1101362"/>
                  </a:lnTo>
                  <a:lnTo>
                    <a:pt x="257991" y="1100546"/>
                  </a:lnTo>
                  <a:lnTo>
                    <a:pt x="253909" y="1097280"/>
                  </a:lnTo>
                  <a:lnTo>
                    <a:pt x="251460" y="1092381"/>
                  </a:lnTo>
                  <a:lnTo>
                    <a:pt x="251460" y="1086667"/>
                  </a:lnTo>
                  <a:lnTo>
                    <a:pt x="252276" y="1085034"/>
                  </a:lnTo>
                  <a:lnTo>
                    <a:pt x="253093" y="1084217"/>
                  </a:lnTo>
                  <a:lnTo>
                    <a:pt x="251460" y="1082584"/>
                  </a:lnTo>
                  <a:lnTo>
                    <a:pt x="251460" y="1078502"/>
                  </a:lnTo>
                  <a:lnTo>
                    <a:pt x="251460" y="1076053"/>
                  </a:lnTo>
                  <a:lnTo>
                    <a:pt x="249011" y="1068705"/>
                  </a:lnTo>
                  <a:lnTo>
                    <a:pt x="246562" y="1064623"/>
                  </a:lnTo>
                  <a:lnTo>
                    <a:pt x="244112" y="1059724"/>
                  </a:lnTo>
                  <a:lnTo>
                    <a:pt x="246562" y="1057275"/>
                  </a:lnTo>
                  <a:lnTo>
                    <a:pt x="247378" y="1054826"/>
                  </a:lnTo>
                  <a:lnTo>
                    <a:pt x="249011" y="1048294"/>
                  </a:lnTo>
                  <a:lnTo>
                    <a:pt x="249011" y="1045845"/>
                  </a:lnTo>
                  <a:lnTo>
                    <a:pt x="249827" y="1043396"/>
                  </a:lnTo>
                  <a:lnTo>
                    <a:pt x="249827" y="1041763"/>
                  </a:lnTo>
                  <a:lnTo>
                    <a:pt x="249827" y="1040130"/>
                  </a:lnTo>
                  <a:lnTo>
                    <a:pt x="248194" y="1036864"/>
                  </a:lnTo>
                  <a:lnTo>
                    <a:pt x="243296" y="1029516"/>
                  </a:lnTo>
                  <a:lnTo>
                    <a:pt x="238397" y="1025434"/>
                  </a:lnTo>
                  <a:lnTo>
                    <a:pt x="229416" y="1021352"/>
                  </a:lnTo>
                  <a:lnTo>
                    <a:pt x="226967" y="1021352"/>
                  </a:lnTo>
                  <a:lnTo>
                    <a:pt x="226151" y="1020536"/>
                  </a:lnTo>
                  <a:lnTo>
                    <a:pt x="227783" y="1019719"/>
                  </a:lnTo>
                  <a:lnTo>
                    <a:pt x="229416" y="1018086"/>
                  </a:lnTo>
                  <a:lnTo>
                    <a:pt x="230233" y="1015637"/>
                  </a:lnTo>
                  <a:lnTo>
                    <a:pt x="227783" y="1014821"/>
                  </a:lnTo>
                  <a:lnTo>
                    <a:pt x="226151" y="1014004"/>
                  </a:lnTo>
                  <a:lnTo>
                    <a:pt x="222885" y="1012371"/>
                  </a:lnTo>
                  <a:lnTo>
                    <a:pt x="222069" y="1010739"/>
                  </a:lnTo>
                  <a:lnTo>
                    <a:pt x="222885" y="1009106"/>
                  </a:lnTo>
                  <a:lnTo>
                    <a:pt x="222069" y="1005840"/>
                  </a:lnTo>
                  <a:lnTo>
                    <a:pt x="217987" y="1005024"/>
                  </a:lnTo>
                  <a:lnTo>
                    <a:pt x="217170" y="1004207"/>
                  </a:lnTo>
                  <a:lnTo>
                    <a:pt x="217170" y="1003391"/>
                  </a:lnTo>
                  <a:lnTo>
                    <a:pt x="214721" y="1000125"/>
                  </a:lnTo>
                  <a:lnTo>
                    <a:pt x="210638" y="996859"/>
                  </a:lnTo>
                  <a:lnTo>
                    <a:pt x="211455" y="992777"/>
                  </a:lnTo>
                  <a:lnTo>
                    <a:pt x="209006" y="990328"/>
                  </a:lnTo>
                  <a:lnTo>
                    <a:pt x="206556" y="988695"/>
                  </a:lnTo>
                  <a:lnTo>
                    <a:pt x="203290" y="987879"/>
                  </a:lnTo>
                  <a:lnTo>
                    <a:pt x="201658" y="986246"/>
                  </a:lnTo>
                  <a:lnTo>
                    <a:pt x="209822" y="986246"/>
                  </a:lnTo>
                  <a:lnTo>
                    <a:pt x="218803" y="988695"/>
                  </a:lnTo>
                  <a:lnTo>
                    <a:pt x="217987" y="989511"/>
                  </a:lnTo>
                  <a:lnTo>
                    <a:pt x="217170" y="991144"/>
                  </a:lnTo>
                  <a:lnTo>
                    <a:pt x="219619" y="996043"/>
                  </a:lnTo>
                  <a:lnTo>
                    <a:pt x="222069" y="998492"/>
                  </a:lnTo>
                  <a:lnTo>
                    <a:pt x="227783" y="1001758"/>
                  </a:lnTo>
                  <a:lnTo>
                    <a:pt x="228600" y="1001758"/>
                  </a:lnTo>
                  <a:lnTo>
                    <a:pt x="229416" y="1000941"/>
                  </a:lnTo>
                  <a:lnTo>
                    <a:pt x="231865" y="1002574"/>
                  </a:lnTo>
                  <a:lnTo>
                    <a:pt x="234315" y="1004207"/>
                  </a:lnTo>
                  <a:lnTo>
                    <a:pt x="238397" y="1004207"/>
                  </a:lnTo>
                  <a:lnTo>
                    <a:pt x="243296" y="1006656"/>
                  </a:lnTo>
                  <a:lnTo>
                    <a:pt x="243296" y="1007473"/>
                  </a:lnTo>
                  <a:lnTo>
                    <a:pt x="242479" y="1008289"/>
                  </a:lnTo>
                  <a:lnTo>
                    <a:pt x="244112" y="1010739"/>
                  </a:lnTo>
                  <a:lnTo>
                    <a:pt x="246562" y="1010739"/>
                  </a:lnTo>
                  <a:lnTo>
                    <a:pt x="249827" y="1008289"/>
                  </a:lnTo>
                  <a:lnTo>
                    <a:pt x="258808" y="1015637"/>
                  </a:lnTo>
                  <a:lnTo>
                    <a:pt x="261257" y="1017270"/>
                  </a:lnTo>
                  <a:lnTo>
                    <a:pt x="275137" y="1021352"/>
                  </a:lnTo>
                  <a:lnTo>
                    <a:pt x="281668" y="1021352"/>
                  </a:lnTo>
                  <a:lnTo>
                    <a:pt x="284933" y="1022169"/>
                  </a:lnTo>
                  <a:lnTo>
                    <a:pt x="289832" y="1023801"/>
                  </a:lnTo>
                  <a:lnTo>
                    <a:pt x="295547" y="1027884"/>
                  </a:lnTo>
                  <a:lnTo>
                    <a:pt x="300446" y="1029516"/>
                  </a:lnTo>
                  <a:lnTo>
                    <a:pt x="308610" y="1031149"/>
                  </a:lnTo>
                  <a:lnTo>
                    <a:pt x="312692" y="1031149"/>
                  </a:lnTo>
                  <a:lnTo>
                    <a:pt x="323306" y="1028700"/>
                  </a:lnTo>
                  <a:lnTo>
                    <a:pt x="336369" y="1022169"/>
                  </a:lnTo>
                  <a:lnTo>
                    <a:pt x="342900" y="1016454"/>
                  </a:lnTo>
                  <a:lnTo>
                    <a:pt x="354330" y="1000941"/>
                  </a:lnTo>
                  <a:lnTo>
                    <a:pt x="355963" y="996859"/>
                  </a:lnTo>
                  <a:lnTo>
                    <a:pt x="357596" y="987879"/>
                  </a:lnTo>
                  <a:lnTo>
                    <a:pt x="357596" y="983796"/>
                  </a:lnTo>
                  <a:lnTo>
                    <a:pt x="355963" y="983796"/>
                  </a:lnTo>
                  <a:lnTo>
                    <a:pt x="353513" y="981347"/>
                  </a:lnTo>
                  <a:lnTo>
                    <a:pt x="353513" y="976449"/>
                  </a:lnTo>
                  <a:lnTo>
                    <a:pt x="352697" y="973999"/>
                  </a:lnTo>
                  <a:lnTo>
                    <a:pt x="351064" y="962569"/>
                  </a:lnTo>
                  <a:lnTo>
                    <a:pt x="347798" y="960936"/>
                  </a:lnTo>
                  <a:lnTo>
                    <a:pt x="346165" y="959304"/>
                  </a:lnTo>
                  <a:lnTo>
                    <a:pt x="343716" y="958487"/>
                  </a:lnTo>
                  <a:lnTo>
                    <a:pt x="341267" y="956854"/>
                  </a:lnTo>
                  <a:lnTo>
                    <a:pt x="338001" y="951956"/>
                  </a:lnTo>
                  <a:lnTo>
                    <a:pt x="335552" y="948690"/>
                  </a:lnTo>
                  <a:lnTo>
                    <a:pt x="333103" y="944608"/>
                  </a:lnTo>
                  <a:lnTo>
                    <a:pt x="331470" y="942975"/>
                  </a:lnTo>
                  <a:lnTo>
                    <a:pt x="330654" y="942159"/>
                  </a:lnTo>
                  <a:lnTo>
                    <a:pt x="331470" y="944608"/>
                  </a:lnTo>
                  <a:lnTo>
                    <a:pt x="332287" y="947057"/>
                  </a:lnTo>
                  <a:lnTo>
                    <a:pt x="328204" y="946241"/>
                  </a:lnTo>
                  <a:lnTo>
                    <a:pt x="315958" y="934811"/>
                  </a:lnTo>
                  <a:lnTo>
                    <a:pt x="313508" y="933994"/>
                  </a:lnTo>
                  <a:lnTo>
                    <a:pt x="312692" y="934811"/>
                  </a:lnTo>
                  <a:lnTo>
                    <a:pt x="308610" y="933178"/>
                  </a:lnTo>
                  <a:lnTo>
                    <a:pt x="307794" y="930729"/>
                  </a:lnTo>
                  <a:lnTo>
                    <a:pt x="297180" y="918482"/>
                  </a:lnTo>
                  <a:lnTo>
                    <a:pt x="278402" y="904603"/>
                  </a:lnTo>
                  <a:lnTo>
                    <a:pt x="266156" y="895622"/>
                  </a:lnTo>
                  <a:lnTo>
                    <a:pt x="256358" y="891540"/>
                  </a:lnTo>
                  <a:lnTo>
                    <a:pt x="255542" y="892356"/>
                  </a:lnTo>
                  <a:lnTo>
                    <a:pt x="254726" y="893989"/>
                  </a:lnTo>
                  <a:lnTo>
                    <a:pt x="252276" y="894806"/>
                  </a:lnTo>
                  <a:lnTo>
                    <a:pt x="249827" y="894806"/>
                  </a:lnTo>
                  <a:lnTo>
                    <a:pt x="241663" y="891540"/>
                  </a:lnTo>
                  <a:lnTo>
                    <a:pt x="239213" y="890724"/>
                  </a:lnTo>
                  <a:lnTo>
                    <a:pt x="230233" y="890724"/>
                  </a:lnTo>
                  <a:lnTo>
                    <a:pt x="229416" y="891540"/>
                  </a:lnTo>
                  <a:lnTo>
                    <a:pt x="226151" y="898888"/>
                  </a:lnTo>
                  <a:lnTo>
                    <a:pt x="224518" y="900521"/>
                  </a:lnTo>
                  <a:lnTo>
                    <a:pt x="221252" y="902154"/>
                  </a:lnTo>
                  <a:lnTo>
                    <a:pt x="222069" y="899704"/>
                  </a:lnTo>
                  <a:lnTo>
                    <a:pt x="224518" y="898071"/>
                  </a:lnTo>
                  <a:lnTo>
                    <a:pt x="226151" y="892356"/>
                  </a:lnTo>
                  <a:lnTo>
                    <a:pt x="226151" y="889907"/>
                  </a:lnTo>
                  <a:lnTo>
                    <a:pt x="226967" y="886641"/>
                  </a:lnTo>
                  <a:lnTo>
                    <a:pt x="226967" y="884192"/>
                  </a:lnTo>
                  <a:lnTo>
                    <a:pt x="226151" y="883376"/>
                  </a:lnTo>
                  <a:lnTo>
                    <a:pt x="223701" y="884192"/>
                  </a:lnTo>
                  <a:lnTo>
                    <a:pt x="218803" y="886641"/>
                  </a:lnTo>
                  <a:lnTo>
                    <a:pt x="217987" y="885825"/>
                  </a:lnTo>
                  <a:lnTo>
                    <a:pt x="219619" y="882559"/>
                  </a:lnTo>
                  <a:lnTo>
                    <a:pt x="219619" y="881743"/>
                  </a:lnTo>
                  <a:lnTo>
                    <a:pt x="217987" y="882559"/>
                  </a:lnTo>
                  <a:lnTo>
                    <a:pt x="213904" y="880926"/>
                  </a:lnTo>
                  <a:lnTo>
                    <a:pt x="209822" y="881743"/>
                  </a:lnTo>
                  <a:lnTo>
                    <a:pt x="209006" y="878477"/>
                  </a:lnTo>
                  <a:lnTo>
                    <a:pt x="206556" y="876844"/>
                  </a:lnTo>
                  <a:lnTo>
                    <a:pt x="205740" y="875211"/>
                  </a:lnTo>
                  <a:lnTo>
                    <a:pt x="207373" y="873579"/>
                  </a:lnTo>
                  <a:lnTo>
                    <a:pt x="217170" y="876844"/>
                  </a:lnTo>
                  <a:lnTo>
                    <a:pt x="219619" y="876844"/>
                  </a:lnTo>
                  <a:lnTo>
                    <a:pt x="221252" y="876028"/>
                  </a:lnTo>
                  <a:lnTo>
                    <a:pt x="221252" y="873579"/>
                  </a:lnTo>
                  <a:lnTo>
                    <a:pt x="221252" y="871129"/>
                  </a:lnTo>
                  <a:lnTo>
                    <a:pt x="220436" y="869496"/>
                  </a:lnTo>
                  <a:lnTo>
                    <a:pt x="213904" y="867047"/>
                  </a:lnTo>
                  <a:lnTo>
                    <a:pt x="210638" y="863781"/>
                  </a:lnTo>
                  <a:lnTo>
                    <a:pt x="204107" y="859699"/>
                  </a:lnTo>
                  <a:lnTo>
                    <a:pt x="204107" y="861332"/>
                  </a:lnTo>
                  <a:lnTo>
                    <a:pt x="204923" y="865414"/>
                  </a:lnTo>
                  <a:lnTo>
                    <a:pt x="204107" y="866231"/>
                  </a:lnTo>
                  <a:lnTo>
                    <a:pt x="202474" y="865414"/>
                  </a:lnTo>
                  <a:lnTo>
                    <a:pt x="200841" y="866231"/>
                  </a:lnTo>
                  <a:lnTo>
                    <a:pt x="199208" y="871129"/>
                  </a:lnTo>
                  <a:lnTo>
                    <a:pt x="197576" y="871946"/>
                  </a:lnTo>
                  <a:lnTo>
                    <a:pt x="195943" y="871946"/>
                  </a:lnTo>
                  <a:lnTo>
                    <a:pt x="189412" y="867864"/>
                  </a:lnTo>
                  <a:lnTo>
                    <a:pt x="186146" y="867047"/>
                  </a:lnTo>
                  <a:lnTo>
                    <a:pt x="186962" y="873579"/>
                  </a:lnTo>
                  <a:lnTo>
                    <a:pt x="186962" y="876028"/>
                  </a:lnTo>
                  <a:lnTo>
                    <a:pt x="186146" y="878477"/>
                  </a:lnTo>
                  <a:lnTo>
                    <a:pt x="185329" y="879294"/>
                  </a:lnTo>
                  <a:lnTo>
                    <a:pt x="184513" y="880110"/>
                  </a:lnTo>
                  <a:lnTo>
                    <a:pt x="181247" y="880110"/>
                  </a:lnTo>
                  <a:lnTo>
                    <a:pt x="177165" y="877661"/>
                  </a:lnTo>
                  <a:lnTo>
                    <a:pt x="174715" y="875211"/>
                  </a:lnTo>
                  <a:lnTo>
                    <a:pt x="173899" y="875211"/>
                  </a:lnTo>
                  <a:lnTo>
                    <a:pt x="173899" y="875211"/>
                  </a:lnTo>
                  <a:lnTo>
                    <a:pt x="174715" y="877661"/>
                  </a:lnTo>
                  <a:lnTo>
                    <a:pt x="174715" y="879294"/>
                  </a:lnTo>
                  <a:lnTo>
                    <a:pt x="174715" y="880926"/>
                  </a:lnTo>
                  <a:lnTo>
                    <a:pt x="173899" y="882559"/>
                  </a:lnTo>
                  <a:lnTo>
                    <a:pt x="173083" y="884192"/>
                  </a:lnTo>
                  <a:lnTo>
                    <a:pt x="171450" y="885825"/>
                  </a:lnTo>
                  <a:lnTo>
                    <a:pt x="169001" y="887458"/>
                  </a:lnTo>
                  <a:lnTo>
                    <a:pt x="161653" y="890724"/>
                  </a:lnTo>
                  <a:lnTo>
                    <a:pt x="160837" y="892356"/>
                  </a:lnTo>
                  <a:lnTo>
                    <a:pt x="158387" y="900521"/>
                  </a:lnTo>
                  <a:lnTo>
                    <a:pt x="157571" y="901337"/>
                  </a:lnTo>
                  <a:lnTo>
                    <a:pt x="156754" y="902154"/>
                  </a:lnTo>
                  <a:lnTo>
                    <a:pt x="154305" y="903786"/>
                  </a:lnTo>
                  <a:lnTo>
                    <a:pt x="153488" y="904603"/>
                  </a:lnTo>
                  <a:lnTo>
                    <a:pt x="150223" y="907052"/>
                  </a:lnTo>
                  <a:lnTo>
                    <a:pt x="147773" y="908685"/>
                  </a:lnTo>
                  <a:lnTo>
                    <a:pt x="145324" y="909501"/>
                  </a:lnTo>
                  <a:lnTo>
                    <a:pt x="146140" y="911134"/>
                  </a:lnTo>
                  <a:lnTo>
                    <a:pt x="150223" y="911134"/>
                  </a:lnTo>
                  <a:lnTo>
                    <a:pt x="151039" y="911951"/>
                  </a:lnTo>
                  <a:lnTo>
                    <a:pt x="151856" y="912767"/>
                  </a:lnTo>
                  <a:lnTo>
                    <a:pt x="151856" y="913584"/>
                  </a:lnTo>
                  <a:lnTo>
                    <a:pt x="151039" y="915216"/>
                  </a:lnTo>
                  <a:lnTo>
                    <a:pt x="146140" y="925830"/>
                  </a:lnTo>
                  <a:lnTo>
                    <a:pt x="146140" y="928279"/>
                  </a:lnTo>
                  <a:lnTo>
                    <a:pt x="147773" y="934811"/>
                  </a:lnTo>
                  <a:lnTo>
                    <a:pt x="150223" y="942159"/>
                  </a:lnTo>
                  <a:lnTo>
                    <a:pt x="156754" y="945424"/>
                  </a:lnTo>
                  <a:lnTo>
                    <a:pt x="161653" y="947874"/>
                  </a:lnTo>
                  <a:lnTo>
                    <a:pt x="164919" y="953589"/>
                  </a:lnTo>
                  <a:lnTo>
                    <a:pt x="169817" y="960936"/>
                  </a:lnTo>
                  <a:lnTo>
                    <a:pt x="172266" y="963386"/>
                  </a:lnTo>
                  <a:lnTo>
                    <a:pt x="172266" y="964202"/>
                  </a:lnTo>
                  <a:lnTo>
                    <a:pt x="171450" y="969101"/>
                  </a:lnTo>
                  <a:lnTo>
                    <a:pt x="168184" y="973999"/>
                  </a:lnTo>
                  <a:lnTo>
                    <a:pt x="164919" y="978081"/>
                  </a:lnTo>
                  <a:lnTo>
                    <a:pt x="161653" y="982980"/>
                  </a:lnTo>
                  <a:lnTo>
                    <a:pt x="159204" y="987062"/>
                  </a:lnTo>
                  <a:lnTo>
                    <a:pt x="156754" y="992777"/>
                  </a:lnTo>
                  <a:lnTo>
                    <a:pt x="156754" y="994410"/>
                  </a:lnTo>
                  <a:lnTo>
                    <a:pt x="156754" y="996043"/>
                  </a:lnTo>
                  <a:lnTo>
                    <a:pt x="157571" y="997676"/>
                  </a:lnTo>
                  <a:lnTo>
                    <a:pt x="160837" y="1004207"/>
                  </a:lnTo>
                  <a:lnTo>
                    <a:pt x="162469" y="1007473"/>
                  </a:lnTo>
                  <a:lnTo>
                    <a:pt x="164102" y="1010739"/>
                  </a:lnTo>
                  <a:lnTo>
                    <a:pt x="165735" y="1014821"/>
                  </a:lnTo>
                  <a:lnTo>
                    <a:pt x="166551" y="1018086"/>
                  </a:lnTo>
                  <a:lnTo>
                    <a:pt x="168184" y="1021352"/>
                  </a:lnTo>
                  <a:lnTo>
                    <a:pt x="169001" y="1022985"/>
                  </a:lnTo>
                  <a:lnTo>
                    <a:pt x="170633" y="1025434"/>
                  </a:lnTo>
                  <a:lnTo>
                    <a:pt x="172266" y="1028700"/>
                  </a:lnTo>
                  <a:lnTo>
                    <a:pt x="173083" y="1031149"/>
                  </a:lnTo>
                  <a:lnTo>
                    <a:pt x="175532" y="1040946"/>
                  </a:lnTo>
                  <a:lnTo>
                    <a:pt x="175532" y="1043396"/>
                  </a:lnTo>
                  <a:lnTo>
                    <a:pt x="175532" y="1045029"/>
                  </a:lnTo>
                  <a:lnTo>
                    <a:pt x="174715" y="1045845"/>
                  </a:lnTo>
                  <a:lnTo>
                    <a:pt x="172266" y="1045845"/>
                  </a:lnTo>
                  <a:lnTo>
                    <a:pt x="169817" y="1046661"/>
                  </a:lnTo>
                  <a:lnTo>
                    <a:pt x="169817" y="1046661"/>
                  </a:lnTo>
                  <a:lnTo>
                    <a:pt x="171450" y="1049111"/>
                  </a:lnTo>
                  <a:lnTo>
                    <a:pt x="169817" y="1053193"/>
                  </a:lnTo>
                  <a:lnTo>
                    <a:pt x="169817" y="1058908"/>
                  </a:lnTo>
                  <a:lnTo>
                    <a:pt x="168184" y="1061357"/>
                  </a:lnTo>
                  <a:lnTo>
                    <a:pt x="168184" y="1062174"/>
                  </a:lnTo>
                  <a:lnTo>
                    <a:pt x="168184" y="1062990"/>
                  </a:lnTo>
                  <a:lnTo>
                    <a:pt x="168184" y="1063806"/>
                  </a:lnTo>
                  <a:lnTo>
                    <a:pt x="171450" y="1064623"/>
                  </a:lnTo>
                  <a:lnTo>
                    <a:pt x="171450" y="1065439"/>
                  </a:lnTo>
                  <a:lnTo>
                    <a:pt x="171450" y="1067072"/>
                  </a:lnTo>
                  <a:lnTo>
                    <a:pt x="171450" y="1068705"/>
                  </a:lnTo>
                  <a:lnTo>
                    <a:pt x="169817" y="1069521"/>
                  </a:lnTo>
                  <a:lnTo>
                    <a:pt x="168184" y="1071154"/>
                  </a:lnTo>
                  <a:lnTo>
                    <a:pt x="168184" y="1072787"/>
                  </a:lnTo>
                  <a:lnTo>
                    <a:pt x="168184" y="1074420"/>
                  </a:lnTo>
                  <a:lnTo>
                    <a:pt x="169001" y="1076869"/>
                  </a:lnTo>
                  <a:lnTo>
                    <a:pt x="169817" y="1079319"/>
                  </a:lnTo>
                  <a:lnTo>
                    <a:pt x="171450" y="1080951"/>
                  </a:lnTo>
                  <a:lnTo>
                    <a:pt x="176348" y="1082584"/>
                  </a:lnTo>
                  <a:lnTo>
                    <a:pt x="177165" y="1084217"/>
                  </a:lnTo>
                  <a:lnTo>
                    <a:pt x="177165" y="1085850"/>
                  </a:lnTo>
                  <a:lnTo>
                    <a:pt x="177165" y="1087483"/>
                  </a:lnTo>
                  <a:lnTo>
                    <a:pt x="174715" y="1090749"/>
                  </a:lnTo>
                  <a:lnTo>
                    <a:pt x="174715" y="1092381"/>
                  </a:lnTo>
                  <a:lnTo>
                    <a:pt x="175532" y="1095647"/>
                  </a:lnTo>
                  <a:lnTo>
                    <a:pt x="176348" y="1098913"/>
                  </a:lnTo>
                  <a:lnTo>
                    <a:pt x="181247" y="1102179"/>
                  </a:lnTo>
                  <a:lnTo>
                    <a:pt x="182880" y="1103811"/>
                  </a:lnTo>
                  <a:lnTo>
                    <a:pt x="183696" y="1105444"/>
                  </a:lnTo>
                  <a:lnTo>
                    <a:pt x="183696" y="1107894"/>
                  </a:lnTo>
                  <a:lnTo>
                    <a:pt x="183696" y="1110343"/>
                  </a:lnTo>
                  <a:lnTo>
                    <a:pt x="183696" y="1112792"/>
                  </a:lnTo>
                  <a:lnTo>
                    <a:pt x="182063" y="1115242"/>
                  </a:lnTo>
                  <a:lnTo>
                    <a:pt x="178798" y="1120956"/>
                  </a:lnTo>
                  <a:lnTo>
                    <a:pt x="175532" y="1123406"/>
                  </a:lnTo>
                  <a:lnTo>
                    <a:pt x="175532" y="1124222"/>
                  </a:lnTo>
                  <a:lnTo>
                    <a:pt x="176348" y="1125855"/>
                  </a:lnTo>
                  <a:lnTo>
                    <a:pt x="182063" y="1132386"/>
                  </a:lnTo>
                  <a:lnTo>
                    <a:pt x="186146" y="1135652"/>
                  </a:lnTo>
                  <a:lnTo>
                    <a:pt x="191044" y="1139734"/>
                  </a:lnTo>
                  <a:lnTo>
                    <a:pt x="194310" y="1143000"/>
                  </a:lnTo>
                  <a:lnTo>
                    <a:pt x="195126" y="1145449"/>
                  </a:lnTo>
                  <a:lnTo>
                    <a:pt x="196759" y="1147899"/>
                  </a:lnTo>
                  <a:lnTo>
                    <a:pt x="198392" y="1150348"/>
                  </a:lnTo>
                  <a:lnTo>
                    <a:pt x="199208" y="1151981"/>
                  </a:lnTo>
                  <a:lnTo>
                    <a:pt x="200025" y="1153614"/>
                  </a:lnTo>
                  <a:lnTo>
                    <a:pt x="200025" y="1155246"/>
                  </a:lnTo>
                  <a:lnTo>
                    <a:pt x="198392" y="1159329"/>
                  </a:lnTo>
                  <a:lnTo>
                    <a:pt x="197576" y="1162594"/>
                  </a:lnTo>
                  <a:lnTo>
                    <a:pt x="195943" y="1166676"/>
                  </a:lnTo>
                  <a:lnTo>
                    <a:pt x="194310" y="1169942"/>
                  </a:lnTo>
                  <a:lnTo>
                    <a:pt x="190228" y="1175657"/>
                  </a:lnTo>
                  <a:lnTo>
                    <a:pt x="184513" y="1183005"/>
                  </a:lnTo>
                  <a:lnTo>
                    <a:pt x="182880" y="1185454"/>
                  </a:lnTo>
                  <a:lnTo>
                    <a:pt x="179614" y="1188720"/>
                  </a:lnTo>
                  <a:lnTo>
                    <a:pt x="174715" y="1196068"/>
                  </a:lnTo>
                  <a:lnTo>
                    <a:pt x="173083" y="1197701"/>
                  </a:lnTo>
                  <a:lnTo>
                    <a:pt x="169001" y="1203416"/>
                  </a:lnTo>
                  <a:lnTo>
                    <a:pt x="167368" y="1205049"/>
                  </a:lnTo>
                  <a:lnTo>
                    <a:pt x="165735" y="1206681"/>
                  </a:lnTo>
                  <a:lnTo>
                    <a:pt x="161653" y="1212396"/>
                  </a:lnTo>
                  <a:lnTo>
                    <a:pt x="157571" y="1216479"/>
                  </a:lnTo>
                  <a:lnTo>
                    <a:pt x="153488" y="1220561"/>
                  </a:lnTo>
                  <a:lnTo>
                    <a:pt x="151856" y="1222194"/>
                  </a:lnTo>
                  <a:lnTo>
                    <a:pt x="150223" y="1223826"/>
                  </a:lnTo>
                  <a:lnTo>
                    <a:pt x="148590" y="1225459"/>
                  </a:lnTo>
                  <a:lnTo>
                    <a:pt x="147773" y="1226276"/>
                  </a:lnTo>
                  <a:lnTo>
                    <a:pt x="143691" y="1231174"/>
                  </a:lnTo>
                  <a:lnTo>
                    <a:pt x="137976" y="1238522"/>
                  </a:lnTo>
                  <a:lnTo>
                    <a:pt x="144508" y="1237706"/>
                  </a:lnTo>
                  <a:lnTo>
                    <a:pt x="150223" y="1234440"/>
                  </a:lnTo>
                  <a:lnTo>
                    <a:pt x="151039" y="1235256"/>
                  </a:lnTo>
                  <a:lnTo>
                    <a:pt x="151856" y="1236889"/>
                  </a:lnTo>
                  <a:lnTo>
                    <a:pt x="151856" y="1239339"/>
                  </a:lnTo>
                  <a:lnTo>
                    <a:pt x="151856" y="1240971"/>
                  </a:lnTo>
                  <a:lnTo>
                    <a:pt x="149406" y="1239339"/>
                  </a:lnTo>
                  <a:lnTo>
                    <a:pt x="150223" y="1240971"/>
                  </a:lnTo>
                  <a:lnTo>
                    <a:pt x="151856" y="1244237"/>
                  </a:lnTo>
                  <a:lnTo>
                    <a:pt x="154305" y="1245870"/>
                  </a:lnTo>
                  <a:lnTo>
                    <a:pt x="158387" y="1250769"/>
                  </a:lnTo>
                  <a:lnTo>
                    <a:pt x="163286" y="1251585"/>
                  </a:lnTo>
                  <a:lnTo>
                    <a:pt x="166551" y="1250769"/>
                  </a:lnTo>
                  <a:lnTo>
                    <a:pt x="169001" y="1250769"/>
                  </a:lnTo>
                  <a:lnTo>
                    <a:pt x="171450" y="1253218"/>
                  </a:lnTo>
                  <a:lnTo>
                    <a:pt x="173083" y="1256484"/>
                  </a:lnTo>
                  <a:lnTo>
                    <a:pt x="174715" y="1257300"/>
                  </a:lnTo>
                  <a:lnTo>
                    <a:pt x="176348" y="1258933"/>
                  </a:lnTo>
                  <a:lnTo>
                    <a:pt x="176348" y="1260566"/>
                  </a:lnTo>
                  <a:lnTo>
                    <a:pt x="175532" y="1261382"/>
                  </a:lnTo>
                  <a:lnTo>
                    <a:pt x="168184" y="1258933"/>
                  </a:lnTo>
                  <a:lnTo>
                    <a:pt x="159204" y="1257300"/>
                  </a:lnTo>
                  <a:lnTo>
                    <a:pt x="158387" y="1258933"/>
                  </a:lnTo>
                  <a:lnTo>
                    <a:pt x="157571" y="1260566"/>
                  </a:lnTo>
                  <a:lnTo>
                    <a:pt x="156754" y="1262199"/>
                  </a:lnTo>
                  <a:lnTo>
                    <a:pt x="155938" y="1263015"/>
                  </a:lnTo>
                  <a:lnTo>
                    <a:pt x="154305" y="1263831"/>
                  </a:lnTo>
                  <a:lnTo>
                    <a:pt x="152672" y="1263831"/>
                  </a:lnTo>
                  <a:lnTo>
                    <a:pt x="150223" y="1263831"/>
                  </a:lnTo>
                  <a:lnTo>
                    <a:pt x="148590" y="1263015"/>
                  </a:lnTo>
                  <a:lnTo>
                    <a:pt x="147773" y="1263831"/>
                  </a:lnTo>
                  <a:lnTo>
                    <a:pt x="146957" y="1266281"/>
                  </a:lnTo>
                  <a:lnTo>
                    <a:pt x="145324" y="1267914"/>
                  </a:lnTo>
                  <a:lnTo>
                    <a:pt x="143691" y="1267097"/>
                  </a:lnTo>
                  <a:lnTo>
                    <a:pt x="142058" y="1265464"/>
                  </a:lnTo>
                  <a:lnTo>
                    <a:pt x="141242" y="1265464"/>
                  </a:lnTo>
                  <a:lnTo>
                    <a:pt x="140426" y="1267097"/>
                  </a:lnTo>
                  <a:lnTo>
                    <a:pt x="141242" y="1269546"/>
                  </a:lnTo>
                  <a:lnTo>
                    <a:pt x="141242" y="1272812"/>
                  </a:lnTo>
                  <a:lnTo>
                    <a:pt x="140426" y="1275261"/>
                  </a:lnTo>
                  <a:lnTo>
                    <a:pt x="141242" y="1276078"/>
                  </a:lnTo>
                  <a:lnTo>
                    <a:pt x="142058" y="1277711"/>
                  </a:lnTo>
                  <a:lnTo>
                    <a:pt x="142058" y="1278527"/>
                  </a:lnTo>
                  <a:lnTo>
                    <a:pt x="142058" y="1279344"/>
                  </a:lnTo>
                  <a:lnTo>
                    <a:pt x="141242" y="1280160"/>
                  </a:lnTo>
                  <a:lnTo>
                    <a:pt x="141242" y="1280976"/>
                  </a:lnTo>
                  <a:lnTo>
                    <a:pt x="140426" y="1281793"/>
                  </a:lnTo>
                  <a:lnTo>
                    <a:pt x="138793" y="1281793"/>
                  </a:lnTo>
                  <a:lnTo>
                    <a:pt x="137976" y="1282609"/>
                  </a:lnTo>
                  <a:lnTo>
                    <a:pt x="137160" y="1285059"/>
                  </a:lnTo>
                  <a:lnTo>
                    <a:pt x="135527" y="1289957"/>
                  </a:lnTo>
                  <a:lnTo>
                    <a:pt x="133078" y="1293223"/>
                  </a:lnTo>
                  <a:lnTo>
                    <a:pt x="131445" y="1294856"/>
                  </a:lnTo>
                  <a:lnTo>
                    <a:pt x="130629" y="1296489"/>
                  </a:lnTo>
                  <a:lnTo>
                    <a:pt x="129812" y="1298121"/>
                  </a:lnTo>
                  <a:lnTo>
                    <a:pt x="129812" y="1299754"/>
                  </a:lnTo>
                  <a:lnTo>
                    <a:pt x="131445" y="1309551"/>
                  </a:lnTo>
                  <a:lnTo>
                    <a:pt x="131445" y="1311184"/>
                  </a:lnTo>
                  <a:lnTo>
                    <a:pt x="131445" y="1312817"/>
                  </a:lnTo>
                  <a:lnTo>
                    <a:pt x="131445" y="1314450"/>
                  </a:lnTo>
                  <a:lnTo>
                    <a:pt x="131445" y="1316083"/>
                  </a:lnTo>
                  <a:lnTo>
                    <a:pt x="132262" y="1318532"/>
                  </a:lnTo>
                  <a:lnTo>
                    <a:pt x="133078" y="1322614"/>
                  </a:lnTo>
                  <a:lnTo>
                    <a:pt x="133894" y="1325064"/>
                  </a:lnTo>
                  <a:lnTo>
                    <a:pt x="134711" y="1325880"/>
                  </a:lnTo>
                  <a:lnTo>
                    <a:pt x="135527" y="1326696"/>
                  </a:lnTo>
                  <a:lnTo>
                    <a:pt x="135527" y="1327513"/>
                  </a:lnTo>
                  <a:lnTo>
                    <a:pt x="135527" y="1328329"/>
                  </a:lnTo>
                  <a:lnTo>
                    <a:pt x="135527" y="1329146"/>
                  </a:lnTo>
                  <a:lnTo>
                    <a:pt x="132262" y="1330779"/>
                  </a:lnTo>
                  <a:lnTo>
                    <a:pt x="131445" y="1331595"/>
                  </a:lnTo>
                  <a:lnTo>
                    <a:pt x="131445" y="1332411"/>
                  </a:lnTo>
                  <a:lnTo>
                    <a:pt x="129812" y="1334044"/>
                  </a:lnTo>
                  <a:lnTo>
                    <a:pt x="128996" y="1335677"/>
                  </a:lnTo>
                  <a:lnTo>
                    <a:pt x="128996" y="1337310"/>
                  </a:lnTo>
                  <a:lnTo>
                    <a:pt x="128996" y="1338126"/>
                  </a:lnTo>
                  <a:lnTo>
                    <a:pt x="130629" y="1338126"/>
                  </a:lnTo>
                  <a:lnTo>
                    <a:pt x="131445" y="1338943"/>
                  </a:lnTo>
                  <a:lnTo>
                    <a:pt x="132262" y="1341392"/>
                  </a:lnTo>
                  <a:lnTo>
                    <a:pt x="134711" y="1343025"/>
                  </a:lnTo>
                  <a:lnTo>
                    <a:pt x="137160" y="1344658"/>
                  </a:lnTo>
                  <a:lnTo>
                    <a:pt x="137976" y="1345474"/>
                  </a:lnTo>
                  <a:lnTo>
                    <a:pt x="137976" y="1347107"/>
                  </a:lnTo>
                  <a:lnTo>
                    <a:pt x="137976" y="1348740"/>
                  </a:lnTo>
                  <a:lnTo>
                    <a:pt x="137976" y="1349556"/>
                  </a:lnTo>
                  <a:lnTo>
                    <a:pt x="137160" y="1350373"/>
                  </a:lnTo>
                  <a:lnTo>
                    <a:pt x="136344" y="1352822"/>
                  </a:lnTo>
                  <a:lnTo>
                    <a:pt x="136344" y="1355271"/>
                  </a:lnTo>
                  <a:lnTo>
                    <a:pt x="135527" y="1359354"/>
                  </a:lnTo>
                  <a:lnTo>
                    <a:pt x="135527" y="1359354"/>
                  </a:lnTo>
                  <a:lnTo>
                    <a:pt x="137976" y="1358537"/>
                  </a:lnTo>
                  <a:lnTo>
                    <a:pt x="138793" y="1359354"/>
                  </a:lnTo>
                  <a:lnTo>
                    <a:pt x="139609" y="1360170"/>
                  </a:lnTo>
                  <a:lnTo>
                    <a:pt x="139609" y="1362619"/>
                  </a:lnTo>
                  <a:lnTo>
                    <a:pt x="140426" y="1363436"/>
                  </a:lnTo>
                  <a:lnTo>
                    <a:pt x="141242" y="1365069"/>
                  </a:lnTo>
                  <a:lnTo>
                    <a:pt x="141242" y="1366701"/>
                  </a:lnTo>
                  <a:lnTo>
                    <a:pt x="142875" y="1368334"/>
                  </a:lnTo>
                  <a:lnTo>
                    <a:pt x="142875" y="1369151"/>
                  </a:lnTo>
                  <a:lnTo>
                    <a:pt x="143691" y="1373233"/>
                  </a:lnTo>
                  <a:lnTo>
                    <a:pt x="143691" y="1375682"/>
                  </a:lnTo>
                  <a:lnTo>
                    <a:pt x="143691" y="1377315"/>
                  </a:lnTo>
                  <a:lnTo>
                    <a:pt x="142875" y="1379764"/>
                  </a:lnTo>
                  <a:lnTo>
                    <a:pt x="142058" y="1381397"/>
                  </a:lnTo>
                  <a:lnTo>
                    <a:pt x="144508" y="1383846"/>
                  </a:lnTo>
                  <a:lnTo>
                    <a:pt x="145324" y="1383846"/>
                  </a:lnTo>
                  <a:lnTo>
                    <a:pt x="146957" y="1383030"/>
                  </a:lnTo>
                  <a:lnTo>
                    <a:pt x="146957" y="1383030"/>
                  </a:lnTo>
                  <a:lnTo>
                    <a:pt x="149406" y="1383030"/>
                  </a:lnTo>
                  <a:lnTo>
                    <a:pt x="150223" y="1383846"/>
                  </a:lnTo>
                  <a:lnTo>
                    <a:pt x="151039" y="1385479"/>
                  </a:lnTo>
                  <a:lnTo>
                    <a:pt x="151856" y="1387112"/>
                  </a:lnTo>
                  <a:lnTo>
                    <a:pt x="152672" y="1387112"/>
                  </a:lnTo>
                  <a:lnTo>
                    <a:pt x="155121" y="1385479"/>
                  </a:lnTo>
                  <a:lnTo>
                    <a:pt x="156754" y="1384663"/>
                  </a:lnTo>
                  <a:lnTo>
                    <a:pt x="157571" y="1384663"/>
                  </a:lnTo>
                  <a:lnTo>
                    <a:pt x="160837" y="1386296"/>
                  </a:lnTo>
                  <a:lnTo>
                    <a:pt x="162469" y="1387112"/>
                  </a:lnTo>
                  <a:lnTo>
                    <a:pt x="162469" y="1387929"/>
                  </a:lnTo>
                  <a:lnTo>
                    <a:pt x="162469" y="1388745"/>
                  </a:lnTo>
                  <a:lnTo>
                    <a:pt x="161653" y="1390378"/>
                  </a:lnTo>
                  <a:lnTo>
                    <a:pt x="161653" y="1392011"/>
                  </a:lnTo>
                  <a:lnTo>
                    <a:pt x="162469" y="1393644"/>
                  </a:lnTo>
                  <a:lnTo>
                    <a:pt x="163286" y="1394460"/>
                  </a:lnTo>
                  <a:lnTo>
                    <a:pt x="165735" y="1392827"/>
                  </a:lnTo>
                  <a:lnTo>
                    <a:pt x="166551" y="1392011"/>
                  </a:lnTo>
                  <a:lnTo>
                    <a:pt x="167368" y="1392011"/>
                  </a:lnTo>
                  <a:lnTo>
                    <a:pt x="169001" y="1391194"/>
                  </a:lnTo>
                  <a:lnTo>
                    <a:pt x="169817" y="1390378"/>
                  </a:lnTo>
                  <a:lnTo>
                    <a:pt x="170633" y="1390378"/>
                  </a:lnTo>
                  <a:lnTo>
                    <a:pt x="172266" y="1390378"/>
                  </a:lnTo>
                  <a:lnTo>
                    <a:pt x="175532" y="1390378"/>
                  </a:lnTo>
                  <a:lnTo>
                    <a:pt x="179614" y="1392011"/>
                  </a:lnTo>
                  <a:lnTo>
                    <a:pt x="179614" y="1392827"/>
                  </a:lnTo>
                  <a:lnTo>
                    <a:pt x="181247" y="1394460"/>
                  </a:lnTo>
                  <a:lnTo>
                    <a:pt x="182063" y="1395276"/>
                  </a:lnTo>
                  <a:lnTo>
                    <a:pt x="182880" y="1395276"/>
                  </a:lnTo>
                  <a:lnTo>
                    <a:pt x="183696" y="1396093"/>
                  </a:lnTo>
                  <a:lnTo>
                    <a:pt x="185329" y="1396909"/>
                  </a:lnTo>
                  <a:lnTo>
                    <a:pt x="186146" y="1396909"/>
                  </a:lnTo>
                  <a:lnTo>
                    <a:pt x="186962" y="1396909"/>
                  </a:lnTo>
                  <a:lnTo>
                    <a:pt x="186962" y="1397726"/>
                  </a:lnTo>
                  <a:lnTo>
                    <a:pt x="186962" y="1399359"/>
                  </a:lnTo>
                  <a:lnTo>
                    <a:pt x="186962" y="1403441"/>
                  </a:lnTo>
                  <a:lnTo>
                    <a:pt x="186146" y="1404257"/>
                  </a:lnTo>
                  <a:lnTo>
                    <a:pt x="185329" y="1405074"/>
                  </a:lnTo>
                  <a:lnTo>
                    <a:pt x="185329" y="1405890"/>
                  </a:lnTo>
                  <a:lnTo>
                    <a:pt x="185329" y="1406706"/>
                  </a:lnTo>
                  <a:lnTo>
                    <a:pt x="186146" y="1408339"/>
                  </a:lnTo>
                  <a:lnTo>
                    <a:pt x="187779" y="1410789"/>
                  </a:lnTo>
                  <a:lnTo>
                    <a:pt x="187779" y="1412421"/>
                  </a:lnTo>
                  <a:lnTo>
                    <a:pt x="187779" y="1413238"/>
                  </a:lnTo>
                  <a:lnTo>
                    <a:pt x="186146" y="1416504"/>
                  </a:lnTo>
                  <a:lnTo>
                    <a:pt x="185329" y="1417320"/>
                  </a:lnTo>
                  <a:lnTo>
                    <a:pt x="184513" y="1418953"/>
                  </a:lnTo>
                  <a:lnTo>
                    <a:pt x="184513" y="1420586"/>
                  </a:lnTo>
                  <a:lnTo>
                    <a:pt x="184513" y="1421402"/>
                  </a:lnTo>
                  <a:lnTo>
                    <a:pt x="187779" y="1423851"/>
                  </a:lnTo>
                  <a:lnTo>
                    <a:pt x="190228" y="1425484"/>
                  </a:lnTo>
                  <a:lnTo>
                    <a:pt x="191044" y="1426301"/>
                  </a:lnTo>
                  <a:lnTo>
                    <a:pt x="191044" y="1426301"/>
                  </a:lnTo>
                  <a:lnTo>
                    <a:pt x="190228" y="1428750"/>
                  </a:lnTo>
                  <a:lnTo>
                    <a:pt x="190228" y="1429566"/>
                  </a:lnTo>
                  <a:lnTo>
                    <a:pt x="191861" y="1430383"/>
                  </a:lnTo>
                  <a:lnTo>
                    <a:pt x="192677" y="1432016"/>
                  </a:lnTo>
                  <a:lnTo>
                    <a:pt x="193494" y="1434465"/>
                  </a:lnTo>
                  <a:lnTo>
                    <a:pt x="195126" y="1436914"/>
                  </a:lnTo>
                  <a:lnTo>
                    <a:pt x="199208" y="1439364"/>
                  </a:lnTo>
                  <a:lnTo>
                    <a:pt x="201658" y="1440996"/>
                  </a:lnTo>
                  <a:lnTo>
                    <a:pt x="202474" y="1441813"/>
                  </a:lnTo>
                  <a:lnTo>
                    <a:pt x="202474" y="1442629"/>
                  </a:lnTo>
                  <a:lnTo>
                    <a:pt x="202474" y="1444262"/>
                  </a:lnTo>
                  <a:lnTo>
                    <a:pt x="201658" y="1446711"/>
                  </a:lnTo>
                  <a:lnTo>
                    <a:pt x="200841" y="1448344"/>
                  </a:lnTo>
                  <a:lnTo>
                    <a:pt x="201658" y="1449161"/>
                  </a:lnTo>
                  <a:lnTo>
                    <a:pt x="204107" y="1449161"/>
                  </a:lnTo>
                  <a:lnTo>
                    <a:pt x="207373" y="1449977"/>
                  </a:lnTo>
                  <a:lnTo>
                    <a:pt x="211455" y="1452426"/>
                  </a:lnTo>
                  <a:lnTo>
                    <a:pt x="211455" y="1453243"/>
                  </a:lnTo>
                  <a:lnTo>
                    <a:pt x="210638" y="1454059"/>
                  </a:lnTo>
                  <a:lnTo>
                    <a:pt x="210638" y="1454876"/>
                  </a:lnTo>
                  <a:lnTo>
                    <a:pt x="211455" y="1455692"/>
                  </a:lnTo>
                  <a:lnTo>
                    <a:pt x="214721" y="1458141"/>
                  </a:lnTo>
                  <a:lnTo>
                    <a:pt x="214721" y="1458958"/>
                  </a:lnTo>
                  <a:lnTo>
                    <a:pt x="214721" y="1460591"/>
                  </a:lnTo>
                  <a:lnTo>
                    <a:pt x="214721" y="1461407"/>
                  </a:lnTo>
                  <a:lnTo>
                    <a:pt x="213904" y="1461407"/>
                  </a:lnTo>
                  <a:lnTo>
                    <a:pt x="213088" y="1462224"/>
                  </a:lnTo>
                  <a:lnTo>
                    <a:pt x="211455" y="1463040"/>
                  </a:lnTo>
                  <a:lnTo>
                    <a:pt x="210638" y="1464673"/>
                  </a:lnTo>
                  <a:lnTo>
                    <a:pt x="207373" y="1467122"/>
                  </a:lnTo>
                  <a:lnTo>
                    <a:pt x="205740" y="1467939"/>
                  </a:lnTo>
                  <a:lnTo>
                    <a:pt x="204107" y="1467939"/>
                  </a:lnTo>
                  <a:lnTo>
                    <a:pt x="200841" y="1467122"/>
                  </a:lnTo>
                  <a:lnTo>
                    <a:pt x="200025" y="1466306"/>
                  </a:lnTo>
                  <a:lnTo>
                    <a:pt x="199208" y="1465489"/>
                  </a:lnTo>
                  <a:lnTo>
                    <a:pt x="197576" y="1464673"/>
                  </a:lnTo>
                  <a:lnTo>
                    <a:pt x="195943" y="1464673"/>
                  </a:lnTo>
                  <a:lnTo>
                    <a:pt x="193494" y="1464673"/>
                  </a:lnTo>
                  <a:lnTo>
                    <a:pt x="192677" y="1464673"/>
                  </a:lnTo>
                  <a:lnTo>
                    <a:pt x="192677" y="1466306"/>
                  </a:lnTo>
                  <a:lnTo>
                    <a:pt x="191861" y="1468755"/>
                  </a:lnTo>
                  <a:lnTo>
                    <a:pt x="191044" y="1469571"/>
                  </a:lnTo>
                  <a:lnTo>
                    <a:pt x="191861" y="1470388"/>
                  </a:lnTo>
                  <a:lnTo>
                    <a:pt x="192677" y="1472021"/>
                  </a:lnTo>
                  <a:lnTo>
                    <a:pt x="194310" y="1473654"/>
                  </a:lnTo>
                  <a:lnTo>
                    <a:pt x="195943" y="1475286"/>
                  </a:lnTo>
                  <a:lnTo>
                    <a:pt x="196759" y="1476103"/>
                  </a:lnTo>
                  <a:lnTo>
                    <a:pt x="196759" y="1476919"/>
                  </a:lnTo>
                  <a:lnTo>
                    <a:pt x="195943" y="1477736"/>
                  </a:lnTo>
                  <a:lnTo>
                    <a:pt x="195943" y="1479369"/>
                  </a:lnTo>
                  <a:lnTo>
                    <a:pt x="197576" y="1481818"/>
                  </a:lnTo>
                  <a:lnTo>
                    <a:pt x="196759" y="1481818"/>
                  </a:lnTo>
                  <a:lnTo>
                    <a:pt x="196759" y="1485084"/>
                  </a:lnTo>
                  <a:lnTo>
                    <a:pt x="196759" y="1488349"/>
                  </a:lnTo>
                  <a:lnTo>
                    <a:pt x="196759" y="1489166"/>
                  </a:lnTo>
                  <a:lnTo>
                    <a:pt x="197576" y="1489982"/>
                  </a:lnTo>
                  <a:lnTo>
                    <a:pt x="198392" y="1490799"/>
                  </a:lnTo>
                  <a:lnTo>
                    <a:pt x="199208" y="1493248"/>
                  </a:lnTo>
                  <a:lnTo>
                    <a:pt x="199208" y="1494064"/>
                  </a:lnTo>
                  <a:lnTo>
                    <a:pt x="199208" y="1494064"/>
                  </a:lnTo>
                  <a:lnTo>
                    <a:pt x="200841" y="1494881"/>
                  </a:lnTo>
                  <a:lnTo>
                    <a:pt x="202474" y="1495697"/>
                  </a:lnTo>
                  <a:lnTo>
                    <a:pt x="203290" y="1495697"/>
                  </a:lnTo>
                  <a:lnTo>
                    <a:pt x="204923" y="1495697"/>
                  </a:lnTo>
                  <a:lnTo>
                    <a:pt x="206556" y="1494881"/>
                  </a:lnTo>
                  <a:lnTo>
                    <a:pt x="207373" y="1494064"/>
                  </a:lnTo>
                  <a:lnTo>
                    <a:pt x="209006" y="1489982"/>
                  </a:lnTo>
                  <a:lnTo>
                    <a:pt x="209822" y="1489166"/>
                  </a:lnTo>
                  <a:lnTo>
                    <a:pt x="210638" y="1489166"/>
                  </a:lnTo>
                  <a:lnTo>
                    <a:pt x="211455" y="1489166"/>
                  </a:lnTo>
                  <a:lnTo>
                    <a:pt x="213904" y="1489982"/>
                  </a:lnTo>
                  <a:lnTo>
                    <a:pt x="216354" y="1490799"/>
                  </a:lnTo>
                  <a:lnTo>
                    <a:pt x="217987" y="1490799"/>
                  </a:lnTo>
                  <a:lnTo>
                    <a:pt x="222069" y="1488349"/>
                  </a:lnTo>
                  <a:lnTo>
                    <a:pt x="224518" y="1488349"/>
                  </a:lnTo>
                  <a:lnTo>
                    <a:pt x="226967" y="1489166"/>
                  </a:lnTo>
                  <a:lnTo>
                    <a:pt x="229416" y="1489166"/>
                  </a:lnTo>
                  <a:lnTo>
                    <a:pt x="231049" y="1489166"/>
                  </a:lnTo>
                  <a:lnTo>
                    <a:pt x="232682" y="1489982"/>
                  </a:lnTo>
                  <a:lnTo>
                    <a:pt x="234315" y="1491615"/>
                  </a:lnTo>
                  <a:lnTo>
                    <a:pt x="235948" y="1494064"/>
                  </a:lnTo>
                  <a:lnTo>
                    <a:pt x="237581" y="1498963"/>
                  </a:lnTo>
                  <a:lnTo>
                    <a:pt x="242479" y="1504678"/>
                  </a:lnTo>
                  <a:lnTo>
                    <a:pt x="242479" y="1505494"/>
                  </a:lnTo>
                  <a:lnTo>
                    <a:pt x="242479" y="1506311"/>
                  </a:lnTo>
                  <a:lnTo>
                    <a:pt x="240030" y="1507127"/>
                  </a:lnTo>
                  <a:lnTo>
                    <a:pt x="238397" y="1507127"/>
                  </a:lnTo>
                  <a:lnTo>
                    <a:pt x="238397" y="1507944"/>
                  </a:lnTo>
                  <a:lnTo>
                    <a:pt x="239213" y="1508760"/>
                  </a:lnTo>
                  <a:lnTo>
                    <a:pt x="240030" y="1510393"/>
                  </a:lnTo>
                  <a:lnTo>
                    <a:pt x="240030" y="1512026"/>
                  </a:lnTo>
                  <a:lnTo>
                    <a:pt x="240030" y="1513659"/>
                  </a:lnTo>
                  <a:lnTo>
                    <a:pt x="240030" y="1515291"/>
                  </a:lnTo>
                  <a:lnTo>
                    <a:pt x="240846" y="1516108"/>
                  </a:lnTo>
                  <a:lnTo>
                    <a:pt x="240846" y="1516924"/>
                  </a:lnTo>
                  <a:lnTo>
                    <a:pt x="240030" y="1517741"/>
                  </a:lnTo>
                  <a:lnTo>
                    <a:pt x="240030" y="1518557"/>
                  </a:lnTo>
                  <a:lnTo>
                    <a:pt x="240030" y="1518557"/>
                  </a:lnTo>
                  <a:lnTo>
                    <a:pt x="244112" y="1518557"/>
                  </a:lnTo>
                  <a:lnTo>
                    <a:pt x="246562" y="1519374"/>
                  </a:lnTo>
                  <a:lnTo>
                    <a:pt x="248194" y="1520190"/>
                  </a:lnTo>
                  <a:lnTo>
                    <a:pt x="249011" y="1520190"/>
                  </a:lnTo>
                  <a:lnTo>
                    <a:pt x="250644" y="1519374"/>
                  </a:lnTo>
                  <a:lnTo>
                    <a:pt x="252276" y="1519374"/>
                  </a:lnTo>
                  <a:lnTo>
                    <a:pt x="253093" y="1519374"/>
                  </a:lnTo>
                  <a:lnTo>
                    <a:pt x="253909" y="1520190"/>
                  </a:lnTo>
                  <a:lnTo>
                    <a:pt x="253909" y="1521823"/>
                  </a:lnTo>
                  <a:lnTo>
                    <a:pt x="254726" y="1523456"/>
                  </a:lnTo>
                  <a:lnTo>
                    <a:pt x="255542" y="1524272"/>
                  </a:lnTo>
                  <a:lnTo>
                    <a:pt x="256358" y="1524272"/>
                  </a:lnTo>
                  <a:lnTo>
                    <a:pt x="257175" y="1524272"/>
                  </a:lnTo>
                  <a:lnTo>
                    <a:pt x="257175" y="1525089"/>
                  </a:lnTo>
                  <a:lnTo>
                    <a:pt x="256358" y="1525905"/>
                  </a:lnTo>
                  <a:lnTo>
                    <a:pt x="256358" y="1526721"/>
                  </a:lnTo>
                  <a:lnTo>
                    <a:pt x="257175" y="1527538"/>
                  </a:lnTo>
                  <a:lnTo>
                    <a:pt x="257991" y="1529987"/>
                  </a:lnTo>
                  <a:lnTo>
                    <a:pt x="258808" y="1530804"/>
                  </a:lnTo>
                  <a:lnTo>
                    <a:pt x="258808" y="1531620"/>
                  </a:lnTo>
                  <a:lnTo>
                    <a:pt x="258808" y="1532436"/>
                  </a:lnTo>
                  <a:lnTo>
                    <a:pt x="257991" y="1533253"/>
                  </a:lnTo>
                  <a:lnTo>
                    <a:pt x="257991" y="1534069"/>
                  </a:lnTo>
                  <a:lnTo>
                    <a:pt x="257991" y="1535702"/>
                  </a:lnTo>
                  <a:lnTo>
                    <a:pt x="259624" y="1538151"/>
                  </a:lnTo>
                  <a:lnTo>
                    <a:pt x="260440" y="1538968"/>
                  </a:lnTo>
                  <a:lnTo>
                    <a:pt x="261257" y="1540601"/>
                  </a:lnTo>
                  <a:lnTo>
                    <a:pt x="262890" y="1541417"/>
                  </a:lnTo>
                  <a:lnTo>
                    <a:pt x="264523" y="1539784"/>
                  </a:lnTo>
                  <a:lnTo>
                    <a:pt x="266156" y="1538968"/>
                  </a:lnTo>
                  <a:lnTo>
                    <a:pt x="267788" y="1539784"/>
                  </a:lnTo>
                  <a:lnTo>
                    <a:pt x="269421" y="1539784"/>
                  </a:lnTo>
                  <a:lnTo>
                    <a:pt x="270238" y="1540601"/>
                  </a:lnTo>
                  <a:lnTo>
                    <a:pt x="271054" y="1542234"/>
                  </a:lnTo>
                  <a:lnTo>
                    <a:pt x="271871" y="1543050"/>
                  </a:lnTo>
                  <a:lnTo>
                    <a:pt x="272687" y="1542234"/>
                  </a:lnTo>
                  <a:lnTo>
                    <a:pt x="275137" y="1543050"/>
                  </a:lnTo>
                  <a:lnTo>
                    <a:pt x="275953" y="1543866"/>
                  </a:lnTo>
                  <a:lnTo>
                    <a:pt x="276769" y="1544683"/>
                  </a:lnTo>
                  <a:lnTo>
                    <a:pt x="278402" y="1543866"/>
                  </a:lnTo>
                  <a:lnTo>
                    <a:pt x="279219" y="1543050"/>
                  </a:lnTo>
                  <a:lnTo>
                    <a:pt x="283301" y="1541417"/>
                  </a:lnTo>
                  <a:lnTo>
                    <a:pt x="285750" y="1541417"/>
                  </a:lnTo>
                  <a:lnTo>
                    <a:pt x="286566" y="1541417"/>
                  </a:lnTo>
                  <a:lnTo>
                    <a:pt x="288199" y="1540601"/>
                  </a:lnTo>
                  <a:lnTo>
                    <a:pt x="289832" y="1539784"/>
                  </a:lnTo>
                  <a:lnTo>
                    <a:pt x="291465" y="1539784"/>
                  </a:lnTo>
                  <a:lnTo>
                    <a:pt x="293098" y="1541417"/>
                  </a:lnTo>
                  <a:lnTo>
                    <a:pt x="294731" y="1543050"/>
                  </a:lnTo>
                  <a:lnTo>
                    <a:pt x="294731" y="1544683"/>
                  </a:lnTo>
                  <a:lnTo>
                    <a:pt x="296363" y="1547132"/>
                  </a:lnTo>
                  <a:lnTo>
                    <a:pt x="300446" y="1551214"/>
                  </a:lnTo>
                  <a:lnTo>
                    <a:pt x="302079" y="1552031"/>
                  </a:lnTo>
                  <a:lnTo>
                    <a:pt x="302895" y="1552031"/>
                  </a:lnTo>
                  <a:lnTo>
                    <a:pt x="303712" y="1552031"/>
                  </a:lnTo>
                  <a:lnTo>
                    <a:pt x="303712" y="1552031"/>
                  </a:lnTo>
                  <a:lnTo>
                    <a:pt x="303712" y="1550398"/>
                  </a:lnTo>
                  <a:lnTo>
                    <a:pt x="304528" y="1549581"/>
                  </a:lnTo>
                  <a:lnTo>
                    <a:pt x="305344" y="1549581"/>
                  </a:lnTo>
                  <a:lnTo>
                    <a:pt x="308610" y="1552031"/>
                  </a:lnTo>
                  <a:lnTo>
                    <a:pt x="310243" y="1552031"/>
                  </a:lnTo>
                  <a:lnTo>
                    <a:pt x="311876" y="1552031"/>
                  </a:lnTo>
                  <a:lnTo>
                    <a:pt x="314325" y="1553664"/>
                  </a:lnTo>
                  <a:lnTo>
                    <a:pt x="316774" y="1555296"/>
                  </a:lnTo>
                  <a:lnTo>
                    <a:pt x="318407" y="1555296"/>
                  </a:lnTo>
                  <a:lnTo>
                    <a:pt x="320040" y="1554480"/>
                  </a:lnTo>
                  <a:lnTo>
                    <a:pt x="320856" y="1554480"/>
                  </a:lnTo>
                  <a:lnTo>
                    <a:pt x="321673" y="1555296"/>
                  </a:lnTo>
                  <a:lnTo>
                    <a:pt x="322489" y="1556929"/>
                  </a:lnTo>
                  <a:lnTo>
                    <a:pt x="323306" y="1557746"/>
                  </a:lnTo>
                  <a:lnTo>
                    <a:pt x="324122" y="1557746"/>
                  </a:lnTo>
                  <a:lnTo>
                    <a:pt x="325755" y="1557746"/>
                  </a:lnTo>
                  <a:lnTo>
                    <a:pt x="328204" y="1559379"/>
                  </a:lnTo>
                  <a:lnTo>
                    <a:pt x="330654" y="1561011"/>
                  </a:lnTo>
                  <a:lnTo>
                    <a:pt x="332287" y="1561011"/>
                  </a:lnTo>
                  <a:lnTo>
                    <a:pt x="333919" y="1560195"/>
                  </a:lnTo>
                  <a:lnTo>
                    <a:pt x="334736" y="1560195"/>
                  </a:lnTo>
                  <a:lnTo>
                    <a:pt x="335552" y="1561011"/>
                  </a:lnTo>
                  <a:lnTo>
                    <a:pt x="335552" y="1561828"/>
                  </a:lnTo>
                  <a:lnTo>
                    <a:pt x="334736" y="1562644"/>
                  </a:lnTo>
                  <a:lnTo>
                    <a:pt x="334736" y="1564277"/>
                  </a:lnTo>
                  <a:lnTo>
                    <a:pt x="335552" y="1565910"/>
                  </a:lnTo>
                  <a:lnTo>
                    <a:pt x="335552" y="1567543"/>
                  </a:lnTo>
                  <a:lnTo>
                    <a:pt x="335552" y="1569176"/>
                  </a:lnTo>
                  <a:lnTo>
                    <a:pt x="334736" y="1570809"/>
                  </a:lnTo>
                  <a:lnTo>
                    <a:pt x="333103" y="1572441"/>
                  </a:lnTo>
                  <a:lnTo>
                    <a:pt x="331470" y="1574074"/>
                  </a:lnTo>
                  <a:lnTo>
                    <a:pt x="329021" y="1574891"/>
                  </a:lnTo>
                  <a:lnTo>
                    <a:pt x="328204" y="1575707"/>
                  </a:lnTo>
                  <a:lnTo>
                    <a:pt x="328204" y="1576524"/>
                  </a:lnTo>
                  <a:lnTo>
                    <a:pt x="329021" y="1577340"/>
                  </a:lnTo>
                  <a:lnTo>
                    <a:pt x="330654" y="1578156"/>
                  </a:lnTo>
                  <a:lnTo>
                    <a:pt x="333103" y="1578973"/>
                  </a:lnTo>
                  <a:lnTo>
                    <a:pt x="333103" y="1579789"/>
                  </a:lnTo>
                  <a:lnTo>
                    <a:pt x="333103" y="1579789"/>
                  </a:lnTo>
                  <a:lnTo>
                    <a:pt x="331470" y="1579789"/>
                  </a:lnTo>
                  <a:lnTo>
                    <a:pt x="329837" y="1579789"/>
                  </a:lnTo>
                  <a:lnTo>
                    <a:pt x="329021" y="1580606"/>
                  </a:lnTo>
                  <a:lnTo>
                    <a:pt x="328204" y="1581422"/>
                  </a:lnTo>
                  <a:lnTo>
                    <a:pt x="327388" y="1583055"/>
                  </a:lnTo>
                  <a:lnTo>
                    <a:pt x="326571" y="1584688"/>
                  </a:lnTo>
                  <a:lnTo>
                    <a:pt x="328204" y="1585504"/>
                  </a:lnTo>
                  <a:lnTo>
                    <a:pt x="329021" y="1586321"/>
                  </a:lnTo>
                  <a:lnTo>
                    <a:pt x="329021" y="1587954"/>
                  </a:lnTo>
                  <a:lnTo>
                    <a:pt x="329837" y="1589586"/>
                  </a:lnTo>
                  <a:lnTo>
                    <a:pt x="329837" y="1591219"/>
                  </a:lnTo>
                  <a:lnTo>
                    <a:pt x="329021" y="1592036"/>
                  </a:lnTo>
                  <a:lnTo>
                    <a:pt x="329021" y="1592852"/>
                  </a:lnTo>
                  <a:lnTo>
                    <a:pt x="329021" y="1592852"/>
                  </a:lnTo>
                  <a:lnTo>
                    <a:pt x="329837" y="1592852"/>
                  </a:lnTo>
                  <a:lnTo>
                    <a:pt x="330654" y="1592852"/>
                  </a:lnTo>
                  <a:lnTo>
                    <a:pt x="330654" y="1593669"/>
                  </a:lnTo>
                  <a:lnTo>
                    <a:pt x="329021" y="1595301"/>
                  </a:lnTo>
                  <a:lnTo>
                    <a:pt x="328204" y="1598567"/>
                  </a:lnTo>
                  <a:lnTo>
                    <a:pt x="327388" y="1600200"/>
                  </a:lnTo>
                  <a:lnTo>
                    <a:pt x="327388" y="1601833"/>
                  </a:lnTo>
                  <a:lnTo>
                    <a:pt x="326571" y="1602649"/>
                  </a:lnTo>
                  <a:lnTo>
                    <a:pt x="324938" y="1602649"/>
                  </a:lnTo>
                  <a:lnTo>
                    <a:pt x="320856" y="1602649"/>
                  </a:lnTo>
                  <a:lnTo>
                    <a:pt x="316774" y="1602649"/>
                  </a:lnTo>
                  <a:lnTo>
                    <a:pt x="315141" y="1602649"/>
                  </a:lnTo>
                  <a:lnTo>
                    <a:pt x="312692" y="1602649"/>
                  </a:lnTo>
                  <a:lnTo>
                    <a:pt x="311059" y="1603466"/>
                  </a:lnTo>
                  <a:lnTo>
                    <a:pt x="309426" y="1606731"/>
                  </a:lnTo>
                  <a:lnTo>
                    <a:pt x="307794" y="1607548"/>
                  </a:lnTo>
                  <a:lnTo>
                    <a:pt x="305344" y="1608364"/>
                  </a:lnTo>
                  <a:lnTo>
                    <a:pt x="302895" y="1608364"/>
                  </a:lnTo>
                  <a:lnTo>
                    <a:pt x="301262" y="1609997"/>
                  </a:lnTo>
                  <a:lnTo>
                    <a:pt x="300446" y="1611630"/>
                  </a:lnTo>
                  <a:lnTo>
                    <a:pt x="300446" y="1613263"/>
                  </a:lnTo>
                  <a:lnTo>
                    <a:pt x="300446" y="1614079"/>
                  </a:lnTo>
                  <a:lnTo>
                    <a:pt x="299629" y="1614896"/>
                  </a:lnTo>
                  <a:lnTo>
                    <a:pt x="299629" y="1615712"/>
                  </a:lnTo>
                  <a:lnTo>
                    <a:pt x="299629" y="1616529"/>
                  </a:lnTo>
                  <a:lnTo>
                    <a:pt x="300446" y="1616529"/>
                  </a:lnTo>
                  <a:lnTo>
                    <a:pt x="301262" y="1616529"/>
                  </a:lnTo>
                  <a:lnTo>
                    <a:pt x="301262" y="1617345"/>
                  </a:lnTo>
                  <a:lnTo>
                    <a:pt x="301262" y="1618161"/>
                  </a:lnTo>
                  <a:lnTo>
                    <a:pt x="300446" y="1618978"/>
                  </a:lnTo>
                  <a:lnTo>
                    <a:pt x="300446" y="1619794"/>
                  </a:lnTo>
                  <a:lnTo>
                    <a:pt x="300446" y="1620611"/>
                  </a:lnTo>
                  <a:lnTo>
                    <a:pt x="300446" y="1621427"/>
                  </a:lnTo>
                  <a:lnTo>
                    <a:pt x="304528" y="1619794"/>
                  </a:lnTo>
                  <a:lnTo>
                    <a:pt x="306161" y="1618161"/>
                  </a:lnTo>
                  <a:lnTo>
                    <a:pt x="309426" y="1617345"/>
                  </a:lnTo>
                  <a:lnTo>
                    <a:pt x="308610" y="1618161"/>
                  </a:lnTo>
                  <a:lnTo>
                    <a:pt x="306977" y="1618978"/>
                  </a:lnTo>
                  <a:lnTo>
                    <a:pt x="305344" y="1620611"/>
                  </a:lnTo>
                  <a:lnTo>
                    <a:pt x="306977" y="1620611"/>
                  </a:lnTo>
                  <a:lnTo>
                    <a:pt x="311059" y="1619794"/>
                  </a:lnTo>
                  <a:lnTo>
                    <a:pt x="312692" y="1617345"/>
                  </a:lnTo>
                  <a:lnTo>
                    <a:pt x="315141" y="1617345"/>
                  </a:lnTo>
                  <a:lnTo>
                    <a:pt x="315958" y="1618978"/>
                  </a:lnTo>
                  <a:lnTo>
                    <a:pt x="316774" y="1621427"/>
                  </a:lnTo>
                  <a:lnTo>
                    <a:pt x="316774" y="1622244"/>
                  </a:lnTo>
                  <a:lnTo>
                    <a:pt x="316774" y="1623060"/>
                  </a:lnTo>
                  <a:lnTo>
                    <a:pt x="314325" y="1623876"/>
                  </a:lnTo>
                  <a:lnTo>
                    <a:pt x="308610" y="1626326"/>
                  </a:lnTo>
                  <a:lnTo>
                    <a:pt x="306161" y="1627142"/>
                  </a:lnTo>
                  <a:lnTo>
                    <a:pt x="302895" y="1628775"/>
                  </a:lnTo>
                  <a:lnTo>
                    <a:pt x="303712" y="1630408"/>
                  </a:lnTo>
                  <a:lnTo>
                    <a:pt x="303712" y="1632041"/>
                  </a:lnTo>
                  <a:lnTo>
                    <a:pt x="301262" y="1632041"/>
                  </a:lnTo>
                  <a:lnTo>
                    <a:pt x="299629" y="1631224"/>
                  </a:lnTo>
                  <a:lnTo>
                    <a:pt x="298813" y="1631224"/>
                  </a:lnTo>
                  <a:lnTo>
                    <a:pt x="295547" y="1632857"/>
                  </a:lnTo>
                  <a:lnTo>
                    <a:pt x="293914" y="1632857"/>
                  </a:lnTo>
                  <a:lnTo>
                    <a:pt x="292281" y="1632857"/>
                  </a:lnTo>
                  <a:lnTo>
                    <a:pt x="293098" y="1635306"/>
                  </a:lnTo>
                  <a:lnTo>
                    <a:pt x="294731" y="1638572"/>
                  </a:lnTo>
                  <a:lnTo>
                    <a:pt x="295547" y="1639389"/>
                  </a:lnTo>
                  <a:lnTo>
                    <a:pt x="297180" y="1639389"/>
                  </a:lnTo>
                  <a:lnTo>
                    <a:pt x="301262" y="1642654"/>
                  </a:lnTo>
                  <a:lnTo>
                    <a:pt x="304528" y="1645920"/>
                  </a:lnTo>
                  <a:lnTo>
                    <a:pt x="302895" y="1645920"/>
                  </a:lnTo>
                  <a:lnTo>
                    <a:pt x="301262" y="1645920"/>
                  </a:lnTo>
                  <a:lnTo>
                    <a:pt x="298813" y="1645920"/>
                  </a:lnTo>
                  <a:lnTo>
                    <a:pt x="297996" y="1648369"/>
                  </a:lnTo>
                  <a:lnTo>
                    <a:pt x="297180" y="1650002"/>
                  </a:lnTo>
                  <a:lnTo>
                    <a:pt x="297180" y="1649186"/>
                  </a:lnTo>
                  <a:lnTo>
                    <a:pt x="297180" y="1648369"/>
                  </a:lnTo>
                  <a:lnTo>
                    <a:pt x="296363" y="1647553"/>
                  </a:lnTo>
                  <a:lnTo>
                    <a:pt x="294731" y="1648369"/>
                  </a:lnTo>
                  <a:lnTo>
                    <a:pt x="293098" y="1653268"/>
                  </a:lnTo>
                  <a:lnTo>
                    <a:pt x="290648" y="1656534"/>
                  </a:lnTo>
                  <a:lnTo>
                    <a:pt x="289832" y="1658983"/>
                  </a:lnTo>
                  <a:lnTo>
                    <a:pt x="289832" y="1660616"/>
                  </a:lnTo>
                  <a:lnTo>
                    <a:pt x="289832" y="1660616"/>
                  </a:lnTo>
                  <a:lnTo>
                    <a:pt x="290648" y="1660616"/>
                  </a:lnTo>
                  <a:lnTo>
                    <a:pt x="290648" y="1662249"/>
                  </a:lnTo>
                  <a:lnTo>
                    <a:pt x="289832" y="1663881"/>
                  </a:lnTo>
                  <a:lnTo>
                    <a:pt x="283301" y="1665514"/>
                  </a:lnTo>
                  <a:lnTo>
                    <a:pt x="282484" y="1666331"/>
                  </a:lnTo>
                  <a:lnTo>
                    <a:pt x="280851" y="1665514"/>
                  </a:lnTo>
                  <a:lnTo>
                    <a:pt x="278402" y="1663881"/>
                  </a:lnTo>
                  <a:lnTo>
                    <a:pt x="276769" y="1663065"/>
                  </a:lnTo>
                  <a:lnTo>
                    <a:pt x="275953" y="1663065"/>
                  </a:lnTo>
                  <a:lnTo>
                    <a:pt x="275137" y="1663881"/>
                  </a:lnTo>
                  <a:lnTo>
                    <a:pt x="275953" y="1664698"/>
                  </a:lnTo>
                  <a:lnTo>
                    <a:pt x="276769" y="1664698"/>
                  </a:lnTo>
                  <a:lnTo>
                    <a:pt x="279219" y="1665514"/>
                  </a:lnTo>
                  <a:lnTo>
                    <a:pt x="278402" y="1666331"/>
                  </a:lnTo>
                  <a:lnTo>
                    <a:pt x="274320" y="1667964"/>
                  </a:lnTo>
                  <a:lnTo>
                    <a:pt x="274320" y="1668780"/>
                  </a:lnTo>
                  <a:lnTo>
                    <a:pt x="274320" y="1669596"/>
                  </a:lnTo>
                  <a:lnTo>
                    <a:pt x="279219" y="1671229"/>
                  </a:lnTo>
                  <a:lnTo>
                    <a:pt x="283301" y="1673679"/>
                  </a:lnTo>
                  <a:lnTo>
                    <a:pt x="284933" y="1675311"/>
                  </a:lnTo>
                  <a:lnTo>
                    <a:pt x="285750" y="1677761"/>
                  </a:lnTo>
                  <a:lnTo>
                    <a:pt x="286566" y="1679394"/>
                  </a:lnTo>
                  <a:lnTo>
                    <a:pt x="288199" y="1680210"/>
                  </a:lnTo>
                  <a:lnTo>
                    <a:pt x="289832" y="1681026"/>
                  </a:lnTo>
                  <a:lnTo>
                    <a:pt x="292281" y="1681026"/>
                  </a:lnTo>
                  <a:lnTo>
                    <a:pt x="294731" y="1680210"/>
                  </a:lnTo>
                  <a:lnTo>
                    <a:pt x="300446" y="1686741"/>
                  </a:lnTo>
                  <a:lnTo>
                    <a:pt x="302895" y="1687558"/>
                  </a:lnTo>
                  <a:lnTo>
                    <a:pt x="308610" y="1689191"/>
                  </a:lnTo>
                  <a:lnTo>
                    <a:pt x="310243" y="1690007"/>
                  </a:lnTo>
                  <a:lnTo>
                    <a:pt x="320040" y="1698988"/>
                  </a:lnTo>
                  <a:lnTo>
                    <a:pt x="323306" y="1703070"/>
                  </a:lnTo>
                  <a:lnTo>
                    <a:pt x="329021" y="1708785"/>
                  </a:lnTo>
                  <a:lnTo>
                    <a:pt x="330654" y="1709601"/>
                  </a:lnTo>
                  <a:lnTo>
                    <a:pt x="331470" y="1707969"/>
                  </a:lnTo>
                  <a:lnTo>
                    <a:pt x="332287" y="1706336"/>
                  </a:lnTo>
                  <a:lnTo>
                    <a:pt x="333103" y="1706336"/>
                  </a:lnTo>
                  <a:lnTo>
                    <a:pt x="336369" y="1707152"/>
                  </a:lnTo>
                  <a:lnTo>
                    <a:pt x="339634" y="1707969"/>
                  </a:lnTo>
                  <a:lnTo>
                    <a:pt x="342083" y="1707152"/>
                  </a:lnTo>
                  <a:lnTo>
                    <a:pt x="344533" y="1708785"/>
                  </a:lnTo>
                  <a:lnTo>
                    <a:pt x="346982" y="1710418"/>
                  </a:lnTo>
                  <a:lnTo>
                    <a:pt x="349431" y="1711234"/>
                  </a:lnTo>
                  <a:lnTo>
                    <a:pt x="354330" y="1712051"/>
                  </a:lnTo>
                  <a:lnTo>
                    <a:pt x="355963" y="1713684"/>
                  </a:lnTo>
                  <a:lnTo>
                    <a:pt x="357596" y="1715316"/>
                  </a:lnTo>
                  <a:lnTo>
                    <a:pt x="365760" y="1716133"/>
                  </a:lnTo>
                  <a:lnTo>
                    <a:pt x="366576" y="1716133"/>
                  </a:lnTo>
                  <a:lnTo>
                    <a:pt x="367393" y="1716133"/>
                  </a:lnTo>
                  <a:lnTo>
                    <a:pt x="369842" y="1715316"/>
                  </a:lnTo>
                  <a:lnTo>
                    <a:pt x="372291" y="1715316"/>
                  </a:lnTo>
                  <a:lnTo>
                    <a:pt x="374740" y="1716949"/>
                  </a:lnTo>
                  <a:lnTo>
                    <a:pt x="376373" y="1716949"/>
                  </a:lnTo>
                  <a:lnTo>
                    <a:pt x="378006" y="1716949"/>
                  </a:lnTo>
                  <a:lnTo>
                    <a:pt x="380456" y="1717766"/>
                  </a:lnTo>
                  <a:lnTo>
                    <a:pt x="382088" y="1718582"/>
                  </a:lnTo>
                  <a:lnTo>
                    <a:pt x="382088" y="1719399"/>
                  </a:lnTo>
                  <a:lnTo>
                    <a:pt x="383721" y="1721031"/>
                  </a:lnTo>
                  <a:lnTo>
                    <a:pt x="387804" y="1723481"/>
                  </a:lnTo>
                  <a:lnTo>
                    <a:pt x="391069" y="1724297"/>
                  </a:lnTo>
                  <a:lnTo>
                    <a:pt x="391886" y="1725114"/>
                  </a:lnTo>
                  <a:lnTo>
                    <a:pt x="394335" y="1726746"/>
                  </a:lnTo>
                  <a:lnTo>
                    <a:pt x="394335" y="1727563"/>
                  </a:lnTo>
                  <a:lnTo>
                    <a:pt x="394335" y="1728379"/>
                  </a:lnTo>
                  <a:lnTo>
                    <a:pt x="393519" y="1729196"/>
                  </a:lnTo>
                  <a:lnTo>
                    <a:pt x="393519" y="1730012"/>
                  </a:lnTo>
                  <a:lnTo>
                    <a:pt x="393519" y="1730829"/>
                  </a:lnTo>
                  <a:lnTo>
                    <a:pt x="394335" y="1731645"/>
                  </a:lnTo>
                  <a:lnTo>
                    <a:pt x="396784" y="1731645"/>
                  </a:lnTo>
                  <a:lnTo>
                    <a:pt x="397601" y="1730829"/>
                  </a:lnTo>
                  <a:lnTo>
                    <a:pt x="399233" y="1730012"/>
                  </a:lnTo>
                  <a:lnTo>
                    <a:pt x="400866" y="1729196"/>
                  </a:lnTo>
                  <a:lnTo>
                    <a:pt x="403315" y="1728379"/>
                  </a:lnTo>
                  <a:lnTo>
                    <a:pt x="406581" y="1727563"/>
                  </a:lnTo>
                  <a:lnTo>
                    <a:pt x="407398" y="1727563"/>
                  </a:lnTo>
                  <a:lnTo>
                    <a:pt x="408214" y="1727563"/>
                  </a:lnTo>
                  <a:lnTo>
                    <a:pt x="409031" y="1728379"/>
                  </a:lnTo>
                  <a:lnTo>
                    <a:pt x="410663" y="1730829"/>
                  </a:lnTo>
                  <a:lnTo>
                    <a:pt x="412296" y="1727563"/>
                  </a:lnTo>
                  <a:lnTo>
                    <a:pt x="412296" y="1727563"/>
                  </a:lnTo>
                  <a:lnTo>
                    <a:pt x="413113" y="1728379"/>
                  </a:lnTo>
                  <a:lnTo>
                    <a:pt x="415562" y="1729196"/>
                  </a:lnTo>
                  <a:lnTo>
                    <a:pt x="417195" y="1730012"/>
                  </a:lnTo>
                  <a:lnTo>
                    <a:pt x="418012" y="1730829"/>
                  </a:lnTo>
                  <a:lnTo>
                    <a:pt x="420461" y="1733278"/>
                  </a:lnTo>
                  <a:lnTo>
                    <a:pt x="423726" y="1733278"/>
                  </a:lnTo>
                  <a:lnTo>
                    <a:pt x="425359" y="1733278"/>
                  </a:lnTo>
                  <a:lnTo>
                    <a:pt x="426176" y="1734094"/>
                  </a:lnTo>
                  <a:lnTo>
                    <a:pt x="426176" y="1734911"/>
                  </a:lnTo>
                  <a:lnTo>
                    <a:pt x="425359" y="1737360"/>
                  </a:lnTo>
                  <a:lnTo>
                    <a:pt x="424543" y="1739809"/>
                  </a:lnTo>
                  <a:lnTo>
                    <a:pt x="424543" y="1740626"/>
                  </a:lnTo>
                  <a:lnTo>
                    <a:pt x="426176" y="1741442"/>
                  </a:lnTo>
                  <a:lnTo>
                    <a:pt x="427808" y="1742259"/>
                  </a:lnTo>
                  <a:lnTo>
                    <a:pt x="428625" y="1743075"/>
                  </a:lnTo>
                  <a:lnTo>
                    <a:pt x="429441" y="1743891"/>
                  </a:lnTo>
                  <a:lnTo>
                    <a:pt x="431074" y="1744708"/>
                  </a:lnTo>
                  <a:lnTo>
                    <a:pt x="432707" y="1744708"/>
                  </a:lnTo>
                  <a:lnTo>
                    <a:pt x="433523" y="1744708"/>
                  </a:lnTo>
                  <a:lnTo>
                    <a:pt x="434340" y="1745524"/>
                  </a:lnTo>
                  <a:lnTo>
                    <a:pt x="436789" y="1747157"/>
                  </a:lnTo>
                  <a:lnTo>
                    <a:pt x="436789" y="1747157"/>
                  </a:lnTo>
                  <a:lnTo>
                    <a:pt x="438422" y="1747974"/>
                  </a:lnTo>
                  <a:lnTo>
                    <a:pt x="438422" y="1749606"/>
                  </a:lnTo>
                  <a:lnTo>
                    <a:pt x="438422" y="1749606"/>
                  </a:lnTo>
                  <a:lnTo>
                    <a:pt x="439238" y="1749606"/>
                  </a:lnTo>
                  <a:lnTo>
                    <a:pt x="440871" y="1748790"/>
                  </a:lnTo>
                  <a:lnTo>
                    <a:pt x="441688" y="1749606"/>
                  </a:lnTo>
                  <a:lnTo>
                    <a:pt x="443321" y="1751239"/>
                  </a:lnTo>
                  <a:lnTo>
                    <a:pt x="444954" y="1752872"/>
                  </a:lnTo>
                  <a:lnTo>
                    <a:pt x="445770" y="1753689"/>
                  </a:lnTo>
                  <a:lnTo>
                    <a:pt x="445770" y="1754505"/>
                  </a:lnTo>
                  <a:lnTo>
                    <a:pt x="446587" y="1755321"/>
                  </a:lnTo>
                  <a:lnTo>
                    <a:pt x="448219" y="1756138"/>
                  </a:lnTo>
                  <a:lnTo>
                    <a:pt x="449036" y="1757771"/>
                  </a:lnTo>
                  <a:lnTo>
                    <a:pt x="449852" y="1761036"/>
                  </a:lnTo>
                  <a:lnTo>
                    <a:pt x="450669" y="1761853"/>
                  </a:lnTo>
                  <a:lnTo>
                    <a:pt x="453934" y="1762669"/>
                  </a:lnTo>
                  <a:lnTo>
                    <a:pt x="454751" y="1762669"/>
                  </a:lnTo>
                  <a:lnTo>
                    <a:pt x="458016" y="1763486"/>
                  </a:lnTo>
                  <a:lnTo>
                    <a:pt x="458833" y="1763486"/>
                  </a:lnTo>
                  <a:lnTo>
                    <a:pt x="460465" y="1761036"/>
                  </a:lnTo>
                  <a:lnTo>
                    <a:pt x="462098" y="1758587"/>
                  </a:lnTo>
                  <a:lnTo>
                    <a:pt x="463731" y="1757771"/>
                  </a:lnTo>
                  <a:lnTo>
                    <a:pt x="466181" y="1756138"/>
                  </a:lnTo>
                  <a:lnTo>
                    <a:pt x="467813" y="1754505"/>
                  </a:lnTo>
                  <a:lnTo>
                    <a:pt x="468630" y="1752872"/>
                  </a:lnTo>
                  <a:lnTo>
                    <a:pt x="470263" y="1750423"/>
                  </a:lnTo>
                  <a:lnTo>
                    <a:pt x="471079" y="1748790"/>
                  </a:lnTo>
                  <a:lnTo>
                    <a:pt x="469446" y="1747157"/>
                  </a:lnTo>
                  <a:lnTo>
                    <a:pt x="468630" y="1746341"/>
                  </a:lnTo>
                  <a:lnTo>
                    <a:pt x="467813" y="1745524"/>
                  </a:lnTo>
                  <a:lnTo>
                    <a:pt x="466181" y="1743075"/>
                  </a:lnTo>
                  <a:lnTo>
                    <a:pt x="464548" y="1740626"/>
                  </a:lnTo>
                  <a:lnTo>
                    <a:pt x="462098" y="1736544"/>
                  </a:lnTo>
                  <a:lnTo>
                    <a:pt x="458016" y="1730829"/>
                  </a:lnTo>
                  <a:lnTo>
                    <a:pt x="457200" y="1730012"/>
                  </a:lnTo>
                  <a:lnTo>
                    <a:pt x="456383" y="1729196"/>
                  </a:lnTo>
                  <a:lnTo>
                    <a:pt x="456383" y="1725930"/>
                  </a:lnTo>
                  <a:lnTo>
                    <a:pt x="454751" y="1723481"/>
                  </a:lnTo>
                  <a:lnTo>
                    <a:pt x="453118" y="1721848"/>
                  </a:lnTo>
                  <a:lnTo>
                    <a:pt x="452301" y="1721031"/>
                  </a:lnTo>
                  <a:lnTo>
                    <a:pt x="451485" y="1720215"/>
                  </a:lnTo>
                  <a:lnTo>
                    <a:pt x="452301" y="1716133"/>
                  </a:lnTo>
                  <a:lnTo>
                    <a:pt x="452301" y="1715316"/>
                  </a:lnTo>
                  <a:lnTo>
                    <a:pt x="452301" y="1712867"/>
                  </a:lnTo>
                  <a:lnTo>
                    <a:pt x="452301" y="1709601"/>
                  </a:lnTo>
                  <a:lnTo>
                    <a:pt x="453118" y="1705519"/>
                  </a:lnTo>
                  <a:lnTo>
                    <a:pt x="453934" y="1703070"/>
                  </a:lnTo>
                  <a:lnTo>
                    <a:pt x="453934" y="1701437"/>
                  </a:lnTo>
                  <a:lnTo>
                    <a:pt x="452301" y="1702254"/>
                  </a:lnTo>
                  <a:lnTo>
                    <a:pt x="450669" y="1708785"/>
                  </a:lnTo>
                  <a:lnTo>
                    <a:pt x="449852" y="1703886"/>
                  </a:lnTo>
                  <a:lnTo>
                    <a:pt x="449036" y="1698988"/>
                  </a:lnTo>
                  <a:lnTo>
                    <a:pt x="448219" y="1696539"/>
                  </a:lnTo>
                  <a:lnTo>
                    <a:pt x="446587" y="1694089"/>
                  </a:lnTo>
                  <a:lnTo>
                    <a:pt x="444954" y="1692456"/>
                  </a:lnTo>
                  <a:lnTo>
                    <a:pt x="443321" y="1690824"/>
                  </a:lnTo>
                  <a:lnTo>
                    <a:pt x="441688" y="1690007"/>
                  </a:lnTo>
                  <a:lnTo>
                    <a:pt x="439238" y="1689191"/>
                  </a:lnTo>
                  <a:lnTo>
                    <a:pt x="438422" y="1688374"/>
                  </a:lnTo>
                  <a:lnTo>
                    <a:pt x="438422" y="1687558"/>
                  </a:lnTo>
                  <a:lnTo>
                    <a:pt x="438422" y="1685925"/>
                  </a:lnTo>
                  <a:lnTo>
                    <a:pt x="439238" y="1683476"/>
                  </a:lnTo>
                  <a:lnTo>
                    <a:pt x="440871" y="1681843"/>
                  </a:lnTo>
                  <a:lnTo>
                    <a:pt x="442504" y="1680210"/>
                  </a:lnTo>
                  <a:lnTo>
                    <a:pt x="443321" y="1679394"/>
                  </a:lnTo>
                  <a:lnTo>
                    <a:pt x="443321" y="1678577"/>
                  </a:lnTo>
                  <a:lnTo>
                    <a:pt x="444137" y="1679394"/>
                  </a:lnTo>
                  <a:lnTo>
                    <a:pt x="444954" y="1680210"/>
                  </a:lnTo>
                  <a:lnTo>
                    <a:pt x="445770" y="1677761"/>
                  </a:lnTo>
                  <a:lnTo>
                    <a:pt x="446587" y="1676128"/>
                  </a:lnTo>
                  <a:lnTo>
                    <a:pt x="447403" y="1674495"/>
                  </a:lnTo>
                  <a:lnTo>
                    <a:pt x="449036" y="1671229"/>
                  </a:lnTo>
                  <a:lnTo>
                    <a:pt x="449852" y="1669596"/>
                  </a:lnTo>
                  <a:lnTo>
                    <a:pt x="450669" y="1667964"/>
                  </a:lnTo>
                  <a:lnTo>
                    <a:pt x="450669" y="1664698"/>
                  </a:lnTo>
                  <a:lnTo>
                    <a:pt x="451485" y="1664698"/>
                  </a:lnTo>
                  <a:lnTo>
                    <a:pt x="452301" y="1663881"/>
                  </a:lnTo>
                  <a:lnTo>
                    <a:pt x="453118" y="1663065"/>
                  </a:lnTo>
                  <a:lnTo>
                    <a:pt x="453118" y="1662249"/>
                  </a:lnTo>
                  <a:lnTo>
                    <a:pt x="453118" y="1660616"/>
                  </a:lnTo>
                  <a:lnTo>
                    <a:pt x="452301" y="1658983"/>
                  </a:lnTo>
                  <a:lnTo>
                    <a:pt x="452301" y="1658983"/>
                  </a:lnTo>
                  <a:lnTo>
                    <a:pt x="453118" y="1658983"/>
                  </a:lnTo>
                  <a:lnTo>
                    <a:pt x="453934" y="1659799"/>
                  </a:lnTo>
                  <a:lnTo>
                    <a:pt x="454751" y="1660616"/>
                  </a:lnTo>
                  <a:lnTo>
                    <a:pt x="454751" y="1658983"/>
                  </a:lnTo>
                  <a:lnTo>
                    <a:pt x="455567" y="1658166"/>
                  </a:lnTo>
                  <a:lnTo>
                    <a:pt x="456383" y="1658983"/>
                  </a:lnTo>
                  <a:lnTo>
                    <a:pt x="457200" y="1658983"/>
                  </a:lnTo>
                  <a:lnTo>
                    <a:pt x="461282" y="1657350"/>
                  </a:lnTo>
                  <a:lnTo>
                    <a:pt x="462915" y="1657350"/>
                  </a:lnTo>
                  <a:lnTo>
                    <a:pt x="464548" y="1656534"/>
                  </a:lnTo>
                  <a:lnTo>
                    <a:pt x="468630" y="1652451"/>
                  </a:lnTo>
                  <a:lnTo>
                    <a:pt x="469446" y="1652451"/>
                  </a:lnTo>
                  <a:lnTo>
                    <a:pt x="470263" y="1652451"/>
                  </a:lnTo>
                  <a:lnTo>
                    <a:pt x="471079" y="1653268"/>
                  </a:lnTo>
                  <a:lnTo>
                    <a:pt x="471896" y="1653268"/>
                  </a:lnTo>
                  <a:lnTo>
                    <a:pt x="472712" y="1653268"/>
                  </a:lnTo>
                  <a:lnTo>
                    <a:pt x="472712" y="1652451"/>
                  </a:lnTo>
                  <a:lnTo>
                    <a:pt x="471896" y="1650819"/>
                  </a:lnTo>
                  <a:lnTo>
                    <a:pt x="471896" y="1649186"/>
                  </a:lnTo>
                  <a:lnTo>
                    <a:pt x="471896" y="1647553"/>
                  </a:lnTo>
                  <a:lnTo>
                    <a:pt x="472712" y="1647553"/>
                  </a:lnTo>
                  <a:lnTo>
                    <a:pt x="473529" y="1647553"/>
                  </a:lnTo>
                  <a:lnTo>
                    <a:pt x="477611" y="1645104"/>
                  </a:lnTo>
                  <a:lnTo>
                    <a:pt x="478427" y="1644287"/>
                  </a:lnTo>
                  <a:lnTo>
                    <a:pt x="478427" y="1642654"/>
                  </a:lnTo>
                  <a:lnTo>
                    <a:pt x="480060" y="1642654"/>
                  </a:lnTo>
                  <a:lnTo>
                    <a:pt x="480060" y="1641838"/>
                  </a:lnTo>
                  <a:lnTo>
                    <a:pt x="479244" y="1641838"/>
                  </a:lnTo>
                  <a:lnTo>
                    <a:pt x="475162" y="1639389"/>
                  </a:lnTo>
                  <a:lnTo>
                    <a:pt x="471896" y="1637756"/>
                  </a:lnTo>
                  <a:lnTo>
                    <a:pt x="469446" y="1636123"/>
                  </a:lnTo>
                  <a:lnTo>
                    <a:pt x="469446" y="1636123"/>
                  </a:lnTo>
                  <a:lnTo>
                    <a:pt x="468630" y="1635306"/>
                  </a:lnTo>
                  <a:lnTo>
                    <a:pt x="467813" y="1634490"/>
                  </a:lnTo>
                  <a:lnTo>
                    <a:pt x="467813" y="1633674"/>
                  </a:lnTo>
                  <a:lnTo>
                    <a:pt x="467813" y="1632857"/>
                  </a:lnTo>
                  <a:lnTo>
                    <a:pt x="468630" y="1632041"/>
                  </a:lnTo>
                  <a:lnTo>
                    <a:pt x="469446" y="1632041"/>
                  </a:lnTo>
                  <a:lnTo>
                    <a:pt x="470263" y="1632041"/>
                  </a:lnTo>
                  <a:lnTo>
                    <a:pt x="471079" y="1632857"/>
                  </a:lnTo>
                  <a:lnTo>
                    <a:pt x="472712" y="1633674"/>
                  </a:lnTo>
                  <a:lnTo>
                    <a:pt x="474345" y="1633674"/>
                  </a:lnTo>
                  <a:lnTo>
                    <a:pt x="475162" y="1632857"/>
                  </a:lnTo>
                  <a:lnTo>
                    <a:pt x="475162" y="1632041"/>
                  </a:lnTo>
                  <a:lnTo>
                    <a:pt x="472712" y="1627959"/>
                  </a:lnTo>
                  <a:lnTo>
                    <a:pt x="471079" y="1624693"/>
                  </a:lnTo>
                  <a:lnTo>
                    <a:pt x="469446" y="1620611"/>
                  </a:lnTo>
                  <a:lnTo>
                    <a:pt x="468630" y="1618978"/>
                  </a:lnTo>
                  <a:lnTo>
                    <a:pt x="466181" y="1615712"/>
                  </a:lnTo>
                  <a:lnTo>
                    <a:pt x="463731" y="1612446"/>
                  </a:lnTo>
                  <a:lnTo>
                    <a:pt x="462098" y="1609181"/>
                  </a:lnTo>
                  <a:lnTo>
                    <a:pt x="461282" y="1608364"/>
                  </a:lnTo>
                  <a:lnTo>
                    <a:pt x="458016" y="1608364"/>
                  </a:lnTo>
                  <a:lnTo>
                    <a:pt x="452301" y="1607548"/>
                  </a:lnTo>
                  <a:lnTo>
                    <a:pt x="450669" y="1607548"/>
                  </a:lnTo>
                  <a:lnTo>
                    <a:pt x="449036" y="1608364"/>
                  </a:lnTo>
                  <a:lnTo>
                    <a:pt x="447403" y="1609181"/>
                  </a:lnTo>
                  <a:lnTo>
                    <a:pt x="445770" y="1607548"/>
                  </a:lnTo>
                  <a:lnTo>
                    <a:pt x="444954" y="1605099"/>
                  </a:lnTo>
                  <a:lnTo>
                    <a:pt x="444137" y="1603466"/>
                  </a:lnTo>
                  <a:lnTo>
                    <a:pt x="444137" y="1601833"/>
                  </a:lnTo>
                  <a:lnTo>
                    <a:pt x="444137" y="1599384"/>
                  </a:lnTo>
                  <a:lnTo>
                    <a:pt x="443321" y="1596934"/>
                  </a:lnTo>
                  <a:lnTo>
                    <a:pt x="442504" y="1595301"/>
                  </a:lnTo>
                  <a:lnTo>
                    <a:pt x="440055" y="1594485"/>
                  </a:lnTo>
                  <a:lnTo>
                    <a:pt x="436789" y="1592036"/>
                  </a:lnTo>
                  <a:lnTo>
                    <a:pt x="435973" y="1587954"/>
                  </a:lnTo>
                  <a:lnTo>
                    <a:pt x="437606" y="1582239"/>
                  </a:lnTo>
                  <a:lnTo>
                    <a:pt x="440055" y="1578156"/>
                  </a:lnTo>
                  <a:lnTo>
                    <a:pt x="441688" y="1576524"/>
                  </a:lnTo>
                  <a:lnTo>
                    <a:pt x="442504" y="1574891"/>
                  </a:lnTo>
                  <a:lnTo>
                    <a:pt x="442504" y="1573258"/>
                  </a:lnTo>
                  <a:lnTo>
                    <a:pt x="442504" y="1571625"/>
                  </a:lnTo>
                  <a:lnTo>
                    <a:pt x="441688" y="1569992"/>
                  </a:lnTo>
                  <a:lnTo>
                    <a:pt x="440055" y="1568359"/>
                  </a:lnTo>
                  <a:lnTo>
                    <a:pt x="439238" y="1566726"/>
                  </a:lnTo>
                  <a:lnTo>
                    <a:pt x="439238" y="1563461"/>
                  </a:lnTo>
                  <a:lnTo>
                    <a:pt x="440055" y="1558562"/>
                  </a:lnTo>
                  <a:lnTo>
                    <a:pt x="441688" y="1554480"/>
                  </a:lnTo>
                  <a:lnTo>
                    <a:pt x="444137" y="1552031"/>
                  </a:lnTo>
                  <a:lnTo>
                    <a:pt x="445770" y="1550398"/>
                  </a:lnTo>
                  <a:lnTo>
                    <a:pt x="446587" y="1548765"/>
                  </a:lnTo>
                  <a:lnTo>
                    <a:pt x="446587" y="1546316"/>
                  </a:lnTo>
                  <a:lnTo>
                    <a:pt x="446587" y="1544683"/>
                  </a:lnTo>
                  <a:lnTo>
                    <a:pt x="447403" y="1543050"/>
                  </a:lnTo>
                  <a:lnTo>
                    <a:pt x="448219" y="1542234"/>
                  </a:lnTo>
                  <a:lnTo>
                    <a:pt x="449036" y="1541417"/>
                  </a:lnTo>
                  <a:lnTo>
                    <a:pt x="450669" y="1540601"/>
                  </a:lnTo>
                  <a:lnTo>
                    <a:pt x="452301" y="1540601"/>
                  </a:lnTo>
                  <a:lnTo>
                    <a:pt x="453934" y="1541417"/>
                  </a:lnTo>
                  <a:lnTo>
                    <a:pt x="456383" y="1543866"/>
                  </a:lnTo>
                  <a:lnTo>
                    <a:pt x="459649" y="1548765"/>
                  </a:lnTo>
                  <a:lnTo>
                    <a:pt x="461282" y="1552031"/>
                  </a:lnTo>
                  <a:lnTo>
                    <a:pt x="462098" y="1552847"/>
                  </a:lnTo>
                  <a:lnTo>
                    <a:pt x="463731" y="1554480"/>
                  </a:lnTo>
                  <a:lnTo>
                    <a:pt x="465364" y="1555296"/>
                  </a:lnTo>
                  <a:lnTo>
                    <a:pt x="467813" y="1554480"/>
                  </a:lnTo>
                  <a:lnTo>
                    <a:pt x="470263" y="1552847"/>
                  </a:lnTo>
                  <a:lnTo>
                    <a:pt x="471079" y="1552031"/>
                  </a:lnTo>
                  <a:lnTo>
                    <a:pt x="471896" y="1550398"/>
                  </a:lnTo>
                  <a:lnTo>
                    <a:pt x="471079" y="1547949"/>
                  </a:lnTo>
                  <a:lnTo>
                    <a:pt x="470263" y="1546316"/>
                  </a:lnTo>
                  <a:lnTo>
                    <a:pt x="469446" y="1544683"/>
                  </a:lnTo>
                  <a:lnTo>
                    <a:pt x="480060" y="1534886"/>
                  </a:lnTo>
                  <a:lnTo>
                    <a:pt x="479244" y="1529987"/>
                  </a:lnTo>
                  <a:lnTo>
                    <a:pt x="478427" y="1528354"/>
                  </a:lnTo>
                  <a:lnTo>
                    <a:pt x="479244" y="1528354"/>
                  </a:lnTo>
                  <a:lnTo>
                    <a:pt x="480876" y="1528354"/>
                  </a:lnTo>
                  <a:lnTo>
                    <a:pt x="481693" y="1528354"/>
                  </a:lnTo>
                  <a:lnTo>
                    <a:pt x="483326" y="1527538"/>
                  </a:lnTo>
                  <a:lnTo>
                    <a:pt x="485775" y="1525089"/>
                  </a:lnTo>
                  <a:lnTo>
                    <a:pt x="489857" y="1521823"/>
                  </a:lnTo>
                  <a:lnTo>
                    <a:pt x="490673" y="1519374"/>
                  </a:lnTo>
                  <a:lnTo>
                    <a:pt x="491490" y="1516924"/>
                  </a:lnTo>
                  <a:lnTo>
                    <a:pt x="492306" y="1515291"/>
                  </a:lnTo>
                  <a:lnTo>
                    <a:pt x="494756" y="1514475"/>
                  </a:lnTo>
                  <a:lnTo>
                    <a:pt x="497205" y="1513659"/>
                  </a:lnTo>
                  <a:lnTo>
                    <a:pt x="498838" y="1512026"/>
                  </a:lnTo>
                  <a:lnTo>
                    <a:pt x="501287" y="1510393"/>
                  </a:lnTo>
                  <a:lnTo>
                    <a:pt x="503737" y="1509576"/>
                  </a:lnTo>
                  <a:lnTo>
                    <a:pt x="504553" y="1508760"/>
                  </a:lnTo>
                  <a:lnTo>
                    <a:pt x="505369" y="1507127"/>
                  </a:lnTo>
                  <a:lnTo>
                    <a:pt x="507819" y="1503861"/>
                  </a:lnTo>
                  <a:lnTo>
                    <a:pt x="510268" y="1501412"/>
                  </a:lnTo>
                  <a:lnTo>
                    <a:pt x="511901" y="1498963"/>
                  </a:lnTo>
                  <a:lnTo>
                    <a:pt x="512717" y="1497330"/>
                  </a:lnTo>
                  <a:lnTo>
                    <a:pt x="514350" y="1497330"/>
                  </a:lnTo>
                  <a:lnTo>
                    <a:pt x="516799" y="1498146"/>
                  </a:lnTo>
                  <a:lnTo>
                    <a:pt x="519248" y="1498963"/>
                  </a:lnTo>
                  <a:lnTo>
                    <a:pt x="520881" y="1500596"/>
                  </a:lnTo>
                  <a:lnTo>
                    <a:pt x="520881" y="1502229"/>
                  </a:lnTo>
                  <a:lnTo>
                    <a:pt x="520881" y="1503045"/>
                  </a:lnTo>
                  <a:lnTo>
                    <a:pt x="521698" y="1503861"/>
                  </a:lnTo>
                  <a:lnTo>
                    <a:pt x="522514" y="1503861"/>
                  </a:lnTo>
                  <a:lnTo>
                    <a:pt x="524147" y="1503861"/>
                  </a:lnTo>
                  <a:lnTo>
                    <a:pt x="526596" y="1503861"/>
                  </a:lnTo>
                  <a:lnTo>
                    <a:pt x="529046" y="1502229"/>
                  </a:lnTo>
                  <a:lnTo>
                    <a:pt x="533128" y="1498963"/>
                  </a:lnTo>
                  <a:lnTo>
                    <a:pt x="536394" y="1498146"/>
                  </a:lnTo>
                  <a:lnTo>
                    <a:pt x="538026" y="1498963"/>
                  </a:lnTo>
                  <a:lnTo>
                    <a:pt x="539659" y="1501412"/>
                  </a:lnTo>
                  <a:lnTo>
                    <a:pt x="540476" y="1503861"/>
                  </a:lnTo>
                  <a:lnTo>
                    <a:pt x="542108" y="1504678"/>
                  </a:lnTo>
                  <a:lnTo>
                    <a:pt x="542925" y="1504678"/>
                  </a:lnTo>
                  <a:lnTo>
                    <a:pt x="542925" y="1504678"/>
                  </a:lnTo>
                  <a:lnTo>
                    <a:pt x="544558" y="1503861"/>
                  </a:lnTo>
                  <a:lnTo>
                    <a:pt x="544558" y="1503861"/>
                  </a:lnTo>
                  <a:lnTo>
                    <a:pt x="546190" y="1503861"/>
                  </a:lnTo>
                  <a:lnTo>
                    <a:pt x="547823" y="1504678"/>
                  </a:lnTo>
                  <a:lnTo>
                    <a:pt x="550273" y="1504678"/>
                  </a:lnTo>
                  <a:lnTo>
                    <a:pt x="553539" y="1503861"/>
                  </a:lnTo>
                  <a:lnTo>
                    <a:pt x="553539" y="1503861"/>
                  </a:lnTo>
                  <a:lnTo>
                    <a:pt x="555171" y="1503861"/>
                  </a:lnTo>
                  <a:lnTo>
                    <a:pt x="556804" y="1504678"/>
                  </a:lnTo>
                  <a:lnTo>
                    <a:pt x="558437" y="1505494"/>
                  </a:lnTo>
                  <a:lnTo>
                    <a:pt x="560887" y="1509576"/>
                  </a:lnTo>
                  <a:lnTo>
                    <a:pt x="562519" y="1510393"/>
                  </a:lnTo>
                  <a:lnTo>
                    <a:pt x="565785" y="1512026"/>
                  </a:lnTo>
                  <a:lnTo>
                    <a:pt x="567418" y="1512842"/>
                  </a:lnTo>
                  <a:lnTo>
                    <a:pt x="569051" y="1514475"/>
                  </a:lnTo>
                  <a:lnTo>
                    <a:pt x="569867" y="1515291"/>
                  </a:lnTo>
                  <a:lnTo>
                    <a:pt x="571500" y="1517741"/>
                  </a:lnTo>
                  <a:lnTo>
                    <a:pt x="573949" y="1521006"/>
                  </a:lnTo>
                  <a:lnTo>
                    <a:pt x="573949" y="1523456"/>
                  </a:lnTo>
                  <a:lnTo>
                    <a:pt x="574765" y="1525905"/>
                  </a:lnTo>
                  <a:lnTo>
                    <a:pt x="575582" y="1526721"/>
                  </a:lnTo>
                  <a:lnTo>
                    <a:pt x="576398" y="1526721"/>
                  </a:lnTo>
                  <a:lnTo>
                    <a:pt x="577215" y="1526721"/>
                  </a:lnTo>
                  <a:lnTo>
                    <a:pt x="578031" y="1525905"/>
                  </a:lnTo>
                  <a:lnTo>
                    <a:pt x="578031" y="1524272"/>
                  </a:lnTo>
                  <a:lnTo>
                    <a:pt x="578031" y="1521006"/>
                  </a:lnTo>
                  <a:lnTo>
                    <a:pt x="577215" y="1518557"/>
                  </a:lnTo>
                  <a:lnTo>
                    <a:pt x="576398" y="1517741"/>
                  </a:lnTo>
                  <a:lnTo>
                    <a:pt x="576398" y="1516924"/>
                  </a:lnTo>
                  <a:lnTo>
                    <a:pt x="577215" y="1516108"/>
                  </a:lnTo>
                  <a:lnTo>
                    <a:pt x="578031" y="1515291"/>
                  </a:lnTo>
                  <a:lnTo>
                    <a:pt x="579664" y="1515291"/>
                  </a:lnTo>
                  <a:lnTo>
                    <a:pt x="582114" y="1516924"/>
                  </a:lnTo>
                  <a:lnTo>
                    <a:pt x="584563" y="1518557"/>
                  </a:lnTo>
                  <a:lnTo>
                    <a:pt x="587829" y="1521823"/>
                  </a:lnTo>
                  <a:lnTo>
                    <a:pt x="590278" y="1524272"/>
                  </a:lnTo>
                  <a:lnTo>
                    <a:pt x="593544" y="1525905"/>
                  </a:lnTo>
                  <a:lnTo>
                    <a:pt x="595993" y="1526721"/>
                  </a:lnTo>
                  <a:lnTo>
                    <a:pt x="597626" y="1525905"/>
                  </a:lnTo>
                  <a:lnTo>
                    <a:pt x="600075" y="1524272"/>
                  </a:lnTo>
                  <a:lnTo>
                    <a:pt x="601708" y="1522639"/>
                  </a:lnTo>
                  <a:lnTo>
                    <a:pt x="602524" y="1521006"/>
                  </a:lnTo>
                  <a:lnTo>
                    <a:pt x="603340" y="1519374"/>
                  </a:lnTo>
                  <a:lnTo>
                    <a:pt x="606606" y="1516924"/>
                  </a:lnTo>
                  <a:lnTo>
                    <a:pt x="609056" y="1514475"/>
                  </a:lnTo>
                  <a:lnTo>
                    <a:pt x="610689" y="1514475"/>
                  </a:lnTo>
                  <a:lnTo>
                    <a:pt x="611505" y="1515291"/>
                  </a:lnTo>
                  <a:lnTo>
                    <a:pt x="613954" y="1513659"/>
                  </a:lnTo>
                  <a:lnTo>
                    <a:pt x="614771" y="1513659"/>
                  </a:lnTo>
                  <a:lnTo>
                    <a:pt x="617220" y="1512842"/>
                  </a:lnTo>
                  <a:lnTo>
                    <a:pt x="619669" y="1513659"/>
                  </a:lnTo>
                  <a:lnTo>
                    <a:pt x="622119" y="1516108"/>
                  </a:lnTo>
                  <a:lnTo>
                    <a:pt x="624568" y="1517741"/>
                  </a:lnTo>
                  <a:lnTo>
                    <a:pt x="626201" y="1517741"/>
                  </a:lnTo>
                  <a:lnTo>
                    <a:pt x="627833" y="1516924"/>
                  </a:lnTo>
                  <a:lnTo>
                    <a:pt x="628650" y="1515291"/>
                  </a:lnTo>
                  <a:lnTo>
                    <a:pt x="629466" y="1513659"/>
                  </a:lnTo>
                  <a:lnTo>
                    <a:pt x="630283" y="1512842"/>
                  </a:lnTo>
                  <a:lnTo>
                    <a:pt x="630283" y="1512842"/>
                  </a:lnTo>
                  <a:lnTo>
                    <a:pt x="633548" y="1513659"/>
                  </a:lnTo>
                  <a:lnTo>
                    <a:pt x="635998" y="1513659"/>
                  </a:lnTo>
                  <a:lnTo>
                    <a:pt x="635998" y="1513659"/>
                  </a:lnTo>
                  <a:lnTo>
                    <a:pt x="638447" y="1514475"/>
                  </a:lnTo>
                  <a:lnTo>
                    <a:pt x="641713" y="1516924"/>
                  </a:lnTo>
                  <a:lnTo>
                    <a:pt x="643346" y="1519374"/>
                  </a:lnTo>
                  <a:lnTo>
                    <a:pt x="645795" y="1522639"/>
                  </a:lnTo>
                  <a:lnTo>
                    <a:pt x="646612" y="1523456"/>
                  </a:lnTo>
                  <a:lnTo>
                    <a:pt x="648244" y="1524272"/>
                  </a:lnTo>
                  <a:lnTo>
                    <a:pt x="649877" y="1524272"/>
                  </a:lnTo>
                  <a:lnTo>
                    <a:pt x="651510" y="1525089"/>
                  </a:lnTo>
                  <a:lnTo>
                    <a:pt x="656408" y="1525905"/>
                  </a:lnTo>
                  <a:lnTo>
                    <a:pt x="657225" y="1526721"/>
                  </a:lnTo>
                  <a:lnTo>
                    <a:pt x="658041" y="1527538"/>
                  </a:lnTo>
                  <a:lnTo>
                    <a:pt x="657225" y="1529171"/>
                  </a:lnTo>
                  <a:lnTo>
                    <a:pt x="658041" y="1529987"/>
                  </a:lnTo>
                  <a:lnTo>
                    <a:pt x="662123" y="1528354"/>
                  </a:lnTo>
                  <a:lnTo>
                    <a:pt x="662940" y="1527538"/>
                  </a:lnTo>
                  <a:lnTo>
                    <a:pt x="664573" y="1525089"/>
                  </a:lnTo>
                  <a:lnTo>
                    <a:pt x="665389" y="1522639"/>
                  </a:lnTo>
                  <a:lnTo>
                    <a:pt x="666206" y="1521823"/>
                  </a:lnTo>
                  <a:lnTo>
                    <a:pt x="667022" y="1521823"/>
                  </a:lnTo>
                  <a:lnTo>
                    <a:pt x="667839" y="1522639"/>
                  </a:lnTo>
                  <a:lnTo>
                    <a:pt x="669471" y="1524272"/>
                  </a:lnTo>
                  <a:lnTo>
                    <a:pt x="671104" y="1525905"/>
                  </a:lnTo>
                  <a:lnTo>
                    <a:pt x="673554" y="1526721"/>
                  </a:lnTo>
                  <a:lnTo>
                    <a:pt x="675187" y="1526721"/>
                  </a:lnTo>
                  <a:lnTo>
                    <a:pt x="677636" y="1526721"/>
                  </a:lnTo>
                  <a:lnTo>
                    <a:pt x="682534" y="1525905"/>
                  </a:lnTo>
                  <a:lnTo>
                    <a:pt x="687433" y="1523456"/>
                  </a:lnTo>
                  <a:lnTo>
                    <a:pt x="689882" y="1521006"/>
                  </a:lnTo>
                  <a:lnTo>
                    <a:pt x="691515" y="1517741"/>
                  </a:lnTo>
                  <a:lnTo>
                    <a:pt x="692331" y="1513659"/>
                  </a:lnTo>
                  <a:lnTo>
                    <a:pt x="693148" y="1511209"/>
                  </a:lnTo>
                  <a:lnTo>
                    <a:pt x="692331" y="1508760"/>
                  </a:lnTo>
                  <a:lnTo>
                    <a:pt x="689882" y="1506311"/>
                  </a:lnTo>
                  <a:lnTo>
                    <a:pt x="689065" y="1505494"/>
                  </a:lnTo>
                  <a:lnTo>
                    <a:pt x="683351" y="1503861"/>
                  </a:lnTo>
                  <a:lnTo>
                    <a:pt x="683351" y="1503045"/>
                  </a:lnTo>
                  <a:lnTo>
                    <a:pt x="683351" y="1503045"/>
                  </a:lnTo>
                  <a:lnTo>
                    <a:pt x="677636" y="1500596"/>
                  </a:lnTo>
                  <a:lnTo>
                    <a:pt x="675187" y="1499779"/>
                  </a:lnTo>
                  <a:lnTo>
                    <a:pt x="674370" y="1498146"/>
                  </a:lnTo>
                  <a:lnTo>
                    <a:pt x="673554" y="1496514"/>
                  </a:lnTo>
                  <a:lnTo>
                    <a:pt x="671921" y="1494881"/>
                  </a:lnTo>
                  <a:lnTo>
                    <a:pt x="667839" y="1494064"/>
                  </a:lnTo>
                  <a:lnTo>
                    <a:pt x="667022" y="1493248"/>
                  </a:lnTo>
                  <a:lnTo>
                    <a:pt x="667839" y="1492431"/>
                  </a:lnTo>
                  <a:lnTo>
                    <a:pt x="669471" y="1491615"/>
                  </a:lnTo>
                  <a:lnTo>
                    <a:pt x="670288" y="1490799"/>
                  </a:lnTo>
                  <a:lnTo>
                    <a:pt x="673554" y="1488349"/>
                  </a:lnTo>
                  <a:lnTo>
                    <a:pt x="674370" y="1487533"/>
                  </a:lnTo>
                  <a:lnTo>
                    <a:pt x="676819" y="1487533"/>
                  </a:lnTo>
                  <a:lnTo>
                    <a:pt x="679269" y="1485084"/>
                  </a:lnTo>
                  <a:lnTo>
                    <a:pt x="680901" y="1483451"/>
                  </a:lnTo>
                  <a:lnTo>
                    <a:pt x="681718" y="1481818"/>
                  </a:lnTo>
                  <a:lnTo>
                    <a:pt x="681718" y="1480185"/>
                  </a:lnTo>
                  <a:lnTo>
                    <a:pt x="679269" y="1475286"/>
                  </a:lnTo>
                  <a:lnTo>
                    <a:pt x="678452" y="1472021"/>
                  </a:lnTo>
                  <a:lnTo>
                    <a:pt x="679269" y="1470388"/>
                  </a:lnTo>
                  <a:lnTo>
                    <a:pt x="680901" y="1468755"/>
                  </a:lnTo>
                  <a:lnTo>
                    <a:pt x="681718" y="1467939"/>
                  </a:lnTo>
                  <a:lnTo>
                    <a:pt x="682534" y="1466306"/>
                  </a:lnTo>
                  <a:lnTo>
                    <a:pt x="683351" y="1465489"/>
                  </a:lnTo>
                  <a:lnTo>
                    <a:pt x="685800" y="1464673"/>
                  </a:lnTo>
                  <a:lnTo>
                    <a:pt x="689065" y="1464673"/>
                  </a:lnTo>
                  <a:lnTo>
                    <a:pt x="691515" y="1465489"/>
                  </a:lnTo>
                  <a:lnTo>
                    <a:pt x="694781" y="1465489"/>
                  </a:lnTo>
                  <a:lnTo>
                    <a:pt x="697230" y="1465489"/>
                  </a:lnTo>
                  <a:lnTo>
                    <a:pt x="698863" y="1465489"/>
                  </a:lnTo>
                  <a:lnTo>
                    <a:pt x="699679" y="1464673"/>
                  </a:lnTo>
                  <a:lnTo>
                    <a:pt x="700496" y="1463856"/>
                  </a:lnTo>
                  <a:lnTo>
                    <a:pt x="700496" y="1462224"/>
                  </a:lnTo>
                  <a:lnTo>
                    <a:pt x="699679" y="1460591"/>
                  </a:lnTo>
                  <a:lnTo>
                    <a:pt x="695597" y="1458958"/>
                  </a:lnTo>
                  <a:lnTo>
                    <a:pt x="693964" y="1457325"/>
                  </a:lnTo>
                  <a:lnTo>
                    <a:pt x="692331" y="1457325"/>
                  </a:lnTo>
                  <a:lnTo>
                    <a:pt x="689882" y="1456509"/>
                  </a:lnTo>
                  <a:lnTo>
                    <a:pt x="687433" y="1455692"/>
                  </a:lnTo>
                  <a:lnTo>
                    <a:pt x="685800" y="1455692"/>
                  </a:lnTo>
                  <a:lnTo>
                    <a:pt x="684983" y="1454059"/>
                  </a:lnTo>
                  <a:lnTo>
                    <a:pt x="684983" y="1452426"/>
                  </a:lnTo>
                  <a:lnTo>
                    <a:pt x="685800" y="1451610"/>
                  </a:lnTo>
                  <a:lnTo>
                    <a:pt x="687433" y="1450794"/>
                  </a:lnTo>
                  <a:lnTo>
                    <a:pt x="689065" y="1450794"/>
                  </a:lnTo>
                  <a:lnTo>
                    <a:pt x="690698" y="1449977"/>
                  </a:lnTo>
                  <a:lnTo>
                    <a:pt x="691515" y="1449161"/>
                  </a:lnTo>
                  <a:lnTo>
                    <a:pt x="691515" y="1448344"/>
                  </a:lnTo>
                  <a:lnTo>
                    <a:pt x="691515" y="1447528"/>
                  </a:lnTo>
                  <a:lnTo>
                    <a:pt x="690698" y="1446711"/>
                  </a:lnTo>
                  <a:lnTo>
                    <a:pt x="689882" y="1446711"/>
                  </a:lnTo>
                  <a:lnTo>
                    <a:pt x="689065" y="1447528"/>
                  </a:lnTo>
                  <a:lnTo>
                    <a:pt x="687433" y="1447528"/>
                  </a:lnTo>
                  <a:lnTo>
                    <a:pt x="684983" y="1446711"/>
                  </a:lnTo>
                  <a:lnTo>
                    <a:pt x="683351" y="1445895"/>
                  </a:lnTo>
                  <a:lnTo>
                    <a:pt x="683351" y="1445079"/>
                  </a:lnTo>
                  <a:lnTo>
                    <a:pt x="684983" y="1443446"/>
                  </a:lnTo>
                  <a:lnTo>
                    <a:pt x="685800" y="1442629"/>
                  </a:lnTo>
                  <a:lnTo>
                    <a:pt x="685800" y="1440996"/>
                  </a:lnTo>
                  <a:lnTo>
                    <a:pt x="685800" y="1439364"/>
                  </a:lnTo>
                  <a:lnTo>
                    <a:pt x="686616" y="1436914"/>
                  </a:lnTo>
                  <a:lnTo>
                    <a:pt x="688249" y="1435281"/>
                  </a:lnTo>
                  <a:lnTo>
                    <a:pt x="689882" y="1434465"/>
                  </a:lnTo>
                  <a:lnTo>
                    <a:pt x="693964" y="1436098"/>
                  </a:lnTo>
                  <a:lnTo>
                    <a:pt x="699679" y="1437731"/>
                  </a:lnTo>
                  <a:lnTo>
                    <a:pt x="700496" y="1437731"/>
                  </a:lnTo>
                  <a:lnTo>
                    <a:pt x="700496" y="1436914"/>
                  </a:lnTo>
                  <a:lnTo>
                    <a:pt x="701312" y="1436098"/>
                  </a:lnTo>
                  <a:lnTo>
                    <a:pt x="708660" y="1436098"/>
                  </a:lnTo>
                  <a:lnTo>
                    <a:pt x="710293" y="1435281"/>
                  </a:lnTo>
                  <a:lnTo>
                    <a:pt x="711109" y="1434465"/>
                  </a:lnTo>
                  <a:lnTo>
                    <a:pt x="718457" y="1433649"/>
                  </a:lnTo>
                  <a:lnTo>
                    <a:pt x="719273" y="1432832"/>
                  </a:lnTo>
                  <a:lnTo>
                    <a:pt x="720090" y="1432016"/>
                  </a:lnTo>
                  <a:lnTo>
                    <a:pt x="721723" y="1432016"/>
                  </a:lnTo>
                  <a:lnTo>
                    <a:pt x="723356" y="1432016"/>
                  </a:lnTo>
                  <a:lnTo>
                    <a:pt x="725805" y="1431199"/>
                  </a:lnTo>
                  <a:lnTo>
                    <a:pt x="727438" y="1430383"/>
                  </a:lnTo>
                  <a:lnTo>
                    <a:pt x="727438" y="1430383"/>
                  </a:lnTo>
                  <a:lnTo>
                    <a:pt x="729887" y="1430383"/>
                  </a:lnTo>
                  <a:lnTo>
                    <a:pt x="732337" y="1429566"/>
                  </a:lnTo>
                  <a:lnTo>
                    <a:pt x="733153" y="1429566"/>
                  </a:lnTo>
                  <a:lnTo>
                    <a:pt x="733969" y="1428750"/>
                  </a:lnTo>
                  <a:lnTo>
                    <a:pt x="736419" y="1427117"/>
                  </a:lnTo>
                  <a:lnTo>
                    <a:pt x="740501" y="1426301"/>
                  </a:lnTo>
                  <a:lnTo>
                    <a:pt x="741317" y="1427117"/>
                  </a:lnTo>
                  <a:lnTo>
                    <a:pt x="743766" y="1427117"/>
                  </a:lnTo>
                  <a:lnTo>
                    <a:pt x="746215" y="1426301"/>
                  </a:lnTo>
                  <a:lnTo>
                    <a:pt x="747848" y="1425484"/>
                  </a:lnTo>
                  <a:lnTo>
                    <a:pt x="748665" y="1426301"/>
                  </a:lnTo>
                  <a:lnTo>
                    <a:pt x="750298" y="1427117"/>
                  </a:lnTo>
                  <a:lnTo>
                    <a:pt x="751114" y="1426301"/>
                  </a:lnTo>
                  <a:lnTo>
                    <a:pt x="751931" y="1423851"/>
                  </a:lnTo>
                  <a:lnTo>
                    <a:pt x="752747" y="1421402"/>
                  </a:lnTo>
                  <a:lnTo>
                    <a:pt x="754380" y="1420586"/>
                  </a:lnTo>
                  <a:lnTo>
                    <a:pt x="755196" y="1420586"/>
                  </a:lnTo>
                  <a:lnTo>
                    <a:pt x="756013" y="1419769"/>
                  </a:lnTo>
                  <a:lnTo>
                    <a:pt x="756829" y="1418953"/>
                  </a:lnTo>
                  <a:lnTo>
                    <a:pt x="760912" y="1418953"/>
                  </a:lnTo>
                  <a:lnTo>
                    <a:pt x="764177" y="1416504"/>
                  </a:lnTo>
                  <a:lnTo>
                    <a:pt x="764994" y="1417320"/>
                  </a:lnTo>
                  <a:lnTo>
                    <a:pt x="769076" y="1417320"/>
                  </a:lnTo>
                  <a:lnTo>
                    <a:pt x="774790" y="1415687"/>
                  </a:lnTo>
                  <a:lnTo>
                    <a:pt x="778056" y="1414871"/>
                  </a:lnTo>
                  <a:lnTo>
                    <a:pt x="783771" y="1413238"/>
                  </a:lnTo>
                  <a:lnTo>
                    <a:pt x="786221" y="1412421"/>
                  </a:lnTo>
                  <a:lnTo>
                    <a:pt x="790303" y="1411605"/>
                  </a:lnTo>
                  <a:lnTo>
                    <a:pt x="793569" y="1410789"/>
                  </a:lnTo>
                  <a:lnTo>
                    <a:pt x="796018" y="1408339"/>
                  </a:lnTo>
                  <a:lnTo>
                    <a:pt x="797651" y="1408339"/>
                  </a:lnTo>
                  <a:lnTo>
                    <a:pt x="800100" y="1408339"/>
                  </a:lnTo>
                  <a:lnTo>
                    <a:pt x="801733" y="1407523"/>
                  </a:lnTo>
                  <a:lnTo>
                    <a:pt x="802549" y="1406706"/>
                  </a:lnTo>
                  <a:lnTo>
                    <a:pt x="803365" y="1405074"/>
                  </a:lnTo>
                  <a:lnTo>
                    <a:pt x="803365" y="1403441"/>
                  </a:lnTo>
                  <a:lnTo>
                    <a:pt x="803365" y="1401808"/>
                  </a:lnTo>
                  <a:lnTo>
                    <a:pt x="804998" y="1400991"/>
                  </a:lnTo>
                  <a:lnTo>
                    <a:pt x="807448" y="1400991"/>
                  </a:lnTo>
                  <a:lnTo>
                    <a:pt x="809081" y="1400991"/>
                  </a:lnTo>
                  <a:lnTo>
                    <a:pt x="812346" y="1397726"/>
                  </a:lnTo>
                  <a:lnTo>
                    <a:pt x="814796" y="1396093"/>
                  </a:lnTo>
                  <a:lnTo>
                    <a:pt x="817245" y="1395276"/>
                  </a:lnTo>
                  <a:lnTo>
                    <a:pt x="821327" y="1396093"/>
                  </a:lnTo>
                  <a:lnTo>
                    <a:pt x="825409" y="1396909"/>
                  </a:lnTo>
                  <a:lnTo>
                    <a:pt x="829491" y="1398542"/>
                  </a:lnTo>
                  <a:lnTo>
                    <a:pt x="831940" y="1400175"/>
                  </a:lnTo>
                  <a:lnTo>
                    <a:pt x="833573" y="1401808"/>
                  </a:lnTo>
                  <a:lnTo>
                    <a:pt x="835206" y="1402624"/>
                  </a:lnTo>
                  <a:lnTo>
                    <a:pt x="836839" y="1403441"/>
                  </a:lnTo>
                  <a:lnTo>
                    <a:pt x="838472" y="1402624"/>
                  </a:lnTo>
                  <a:lnTo>
                    <a:pt x="840105" y="1401808"/>
                  </a:lnTo>
                  <a:lnTo>
                    <a:pt x="840921" y="1400991"/>
                  </a:lnTo>
                  <a:lnTo>
                    <a:pt x="841738" y="1400175"/>
                  </a:lnTo>
                  <a:lnTo>
                    <a:pt x="845820" y="1399359"/>
                  </a:lnTo>
                  <a:lnTo>
                    <a:pt x="846637" y="1400991"/>
                  </a:lnTo>
                  <a:lnTo>
                    <a:pt x="848269" y="1405074"/>
                  </a:lnTo>
                  <a:lnTo>
                    <a:pt x="849902" y="1409972"/>
                  </a:lnTo>
                  <a:lnTo>
                    <a:pt x="852351" y="1416504"/>
                  </a:lnTo>
                  <a:lnTo>
                    <a:pt x="853168" y="1419769"/>
                  </a:lnTo>
                  <a:lnTo>
                    <a:pt x="852351" y="1421402"/>
                  </a:lnTo>
                  <a:lnTo>
                    <a:pt x="852351" y="1423851"/>
                  </a:lnTo>
                  <a:lnTo>
                    <a:pt x="852351" y="1426301"/>
                  </a:lnTo>
                  <a:lnTo>
                    <a:pt x="850719" y="1429566"/>
                  </a:lnTo>
                  <a:lnTo>
                    <a:pt x="851535" y="1431199"/>
                  </a:lnTo>
                  <a:lnTo>
                    <a:pt x="855617" y="1432832"/>
                  </a:lnTo>
                  <a:lnTo>
                    <a:pt x="861332" y="1432016"/>
                  </a:lnTo>
                  <a:lnTo>
                    <a:pt x="864598" y="1430383"/>
                  </a:lnTo>
                  <a:lnTo>
                    <a:pt x="866231" y="1431199"/>
                  </a:lnTo>
                  <a:lnTo>
                    <a:pt x="867047" y="1430383"/>
                  </a:lnTo>
                  <a:lnTo>
                    <a:pt x="867864" y="1427934"/>
                  </a:lnTo>
                  <a:lnTo>
                    <a:pt x="869496" y="1427117"/>
                  </a:lnTo>
                  <a:lnTo>
                    <a:pt x="871129" y="1428750"/>
                  </a:lnTo>
                  <a:lnTo>
                    <a:pt x="871946" y="1431199"/>
                  </a:lnTo>
                  <a:lnTo>
                    <a:pt x="872762" y="1432832"/>
                  </a:lnTo>
                  <a:lnTo>
                    <a:pt x="872762" y="1434465"/>
                  </a:lnTo>
                  <a:lnTo>
                    <a:pt x="872762" y="1436914"/>
                  </a:lnTo>
                  <a:lnTo>
                    <a:pt x="873579" y="1437731"/>
                  </a:lnTo>
                  <a:lnTo>
                    <a:pt x="875212" y="1436914"/>
                  </a:lnTo>
                  <a:lnTo>
                    <a:pt x="876028" y="1436098"/>
                  </a:lnTo>
                  <a:lnTo>
                    <a:pt x="876028" y="1435281"/>
                  </a:lnTo>
                  <a:lnTo>
                    <a:pt x="876028" y="1434465"/>
                  </a:lnTo>
                  <a:lnTo>
                    <a:pt x="876028" y="1433649"/>
                  </a:lnTo>
                  <a:lnTo>
                    <a:pt x="876028" y="1432832"/>
                  </a:lnTo>
                  <a:lnTo>
                    <a:pt x="876844" y="1432832"/>
                  </a:lnTo>
                  <a:lnTo>
                    <a:pt x="878477" y="1432832"/>
                  </a:lnTo>
                  <a:lnTo>
                    <a:pt x="880926" y="1433649"/>
                  </a:lnTo>
                  <a:lnTo>
                    <a:pt x="884192" y="1436914"/>
                  </a:lnTo>
                  <a:lnTo>
                    <a:pt x="885825" y="1437731"/>
                  </a:lnTo>
                  <a:lnTo>
                    <a:pt x="886641" y="1437731"/>
                  </a:lnTo>
                  <a:lnTo>
                    <a:pt x="888274" y="1437731"/>
                  </a:lnTo>
                  <a:lnTo>
                    <a:pt x="890723" y="1436914"/>
                  </a:lnTo>
                  <a:lnTo>
                    <a:pt x="892356" y="1435281"/>
                  </a:lnTo>
                  <a:lnTo>
                    <a:pt x="893173" y="1434465"/>
                  </a:lnTo>
                  <a:lnTo>
                    <a:pt x="893989" y="1434465"/>
                  </a:lnTo>
                  <a:lnTo>
                    <a:pt x="894806" y="1435281"/>
                  </a:lnTo>
                  <a:lnTo>
                    <a:pt x="894806" y="1436914"/>
                  </a:lnTo>
                  <a:lnTo>
                    <a:pt x="893989" y="1438547"/>
                  </a:lnTo>
                  <a:lnTo>
                    <a:pt x="891540" y="1440180"/>
                  </a:lnTo>
                  <a:lnTo>
                    <a:pt x="889090" y="1441813"/>
                  </a:lnTo>
                  <a:lnTo>
                    <a:pt x="887458" y="1445079"/>
                  </a:lnTo>
                  <a:lnTo>
                    <a:pt x="887458" y="1448344"/>
                  </a:lnTo>
                  <a:lnTo>
                    <a:pt x="888274" y="1449977"/>
                  </a:lnTo>
                  <a:lnTo>
                    <a:pt x="889090" y="1450794"/>
                  </a:lnTo>
                  <a:lnTo>
                    <a:pt x="889090" y="1452426"/>
                  </a:lnTo>
                  <a:lnTo>
                    <a:pt x="889907" y="1452426"/>
                  </a:lnTo>
                  <a:lnTo>
                    <a:pt x="890723" y="1451610"/>
                  </a:lnTo>
                  <a:lnTo>
                    <a:pt x="893173" y="1448344"/>
                  </a:lnTo>
                  <a:lnTo>
                    <a:pt x="894806" y="1447528"/>
                  </a:lnTo>
                  <a:lnTo>
                    <a:pt x="897255" y="1446711"/>
                  </a:lnTo>
                  <a:lnTo>
                    <a:pt x="900521" y="1446711"/>
                  </a:lnTo>
                  <a:lnTo>
                    <a:pt x="902970" y="1447528"/>
                  </a:lnTo>
                  <a:lnTo>
                    <a:pt x="903787" y="1449161"/>
                  </a:lnTo>
                  <a:lnTo>
                    <a:pt x="905419" y="1449977"/>
                  </a:lnTo>
                  <a:lnTo>
                    <a:pt x="906236" y="1449161"/>
                  </a:lnTo>
                  <a:lnTo>
                    <a:pt x="907052" y="1447528"/>
                  </a:lnTo>
                  <a:lnTo>
                    <a:pt x="907052" y="1445895"/>
                  </a:lnTo>
                  <a:lnTo>
                    <a:pt x="907052" y="1445079"/>
                  </a:lnTo>
                  <a:lnTo>
                    <a:pt x="911134" y="1441813"/>
                  </a:lnTo>
                  <a:lnTo>
                    <a:pt x="913583" y="1440180"/>
                  </a:lnTo>
                  <a:lnTo>
                    <a:pt x="914400" y="1440180"/>
                  </a:lnTo>
                  <a:lnTo>
                    <a:pt x="916033" y="1440996"/>
                  </a:lnTo>
                  <a:lnTo>
                    <a:pt x="916849" y="1440996"/>
                  </a:lnTo>
                  <a:lnTo>
                    <a:pt x="919298" y="1439364"/>
                  </a:lnTo>
                  <a:lnTo>
                    <a:pt x="921748" y="1436914"/>
                  </a:lnTo>
                  <a:lnTo>
                    <a:pt x="921748" y="1435281"/>
                  </a:lnTo>
                  <a:lnTo>
                    <a:pt x="921748" y="1433649"/>
                  </a:lnTo>
                  <a:lnTo>
                    <a:pt x="922564" y="1432832"/>
                  </a:lnTo>
                  <a:lnTo>
                    <a:pt x="925830" y="1432016"/>
                  </a:lnTo>
                  <a:lnTo>
                    <a:pt x="926646" y="1432016"/>
                  </a:lnTo>
                  <a:lnTo>
                    <a:pt x="929912" y="1430383"/>
                  </a:lnTo>
                  <a:lnTo>
                    <a:pt x="933994" y="1427934"/>
                  </a:lnTo>
                  <a:lnTo>
                    <a:pt x="936444" y="1426301"/>
                  </a:lnTo>
                  <a:lnTo>
                    <a:pt x="940526" y="1425484"/>
                  </a:lnTo>
                  <a:lnTo>
                    <a:pt x="941342" y="1424668"/>
                  </a:lnTo>
                  <a:lnTo>
                    <a:pt x="942975" y="1423851"/>
                  </a:lnTo>
                  <a:lnTo>
                    <a:pt x="945424" y="1422219"/>
                  </a:lnTo>
                  <a:lnTo>
                    <a:pt x="947057" y="1422219"/>
                  </a:lnTo>
                  <a:lnTo>
                    <a:pt x="946240" y="1425484"/>
                  </a:lnTo>
                  <a:lnTo>
                    <a:pt x="944608" y="1429566"/>
                  </a:lnTo>
                  <a:lnTo>
                    <a:pt x="943791" y="1430383"/>
                  </a:lnTo>
                  <a:lnTo>
                    <a:pt x="939709" y="1430383"/>
                  </a:lnTo>
                  <a:lnTo>
                    <a:pt x="939709" y="1431199"/>
                  </a:lnTo>
                  <a:lnTo>
                    <a:pt x="940526" y="1432832"/>
                  </a:lnTo>
                  <a:lnTo>
                    <a:pt x="941342" y="1433649"/>
                  </a:lnTo>
                  <a:lnTo>
                    <a:pt x="942158" y="1434465"/>
                  </a:lnTo>
                  <a:lnTo>
                    <a:pt x="942975" y="1436098"/>
                  </a:lnTo>
                  <a:lnTo>
                    <a:pt x="947057" y="1439364"/>
                  </a:lnTo>
                  <a:lnTo>
                    <a:pt x="951956" y="1443446"/>
                  </a:lnTo>
                  <a:lnTo>
                    <a:pt x="957671" y="1448344"/>
                  </a:lnTo>
                  <a:lnTo>
                    <a:pt x="961753" y="1451610"/>
                  </a:lnTo>
                  <a:lnTo>
                    <a:pt x="963386" y="1453243"/>
                  </a:lnTo>
                  <a:lnTo>
                    <a:pt x="964202" y="1454876"/>
                  </a:lnTo>
                  <a:lnTo>
                    <a:pt x="967468" y="1459774"/>
                  </a:lnTo>
                  <a:lnTo>
                    <a:pt x="969917" y="1464673"/>
                  </a:lnTo>
                  <a:lnTo>
                    <a:pt x="974815" y="1472837"/>
                  </a:lnTo>
                  <a:lnTo>
                    <a:pt x="978898" y="1480185"/>
                  </a:lnTo>
                  <a:lnTo>
                    <a:pt x="982980" y="1488349"/>
                  </a:lnTo>
                  <a:lnTo>
                    <a:pt x="985429" y="1493248"/>
                  </a:lnTo>
                  <a:lnTo>
                    <a:pt x="990328" y="1503045"/>
                  </a:lnTo>
                  <a:lnTo>
                    <a:pt x="991961" y="1506311"/>
                  </a:lnTo>
                  <a:lnTo>
                    <a:pt x="994410" y="1512026"/>
                  </a:lnTo>
                  <a:lnTo>
                    <a:pt x="996859" y="1517741"/>
                  </a:lnTo>
                  <a:lnTo>
                    <a:pt x="999308" y="1522639"/>
                  </a:lnTo>
                  <a:lnTo>
                    <a:pt x="1000941" y="1523456"/>
                  </a:lnTo>
                  <a:lnTo>
                    <a:pt x="1000941" y="1521823"/>
                  </a:lnTo>
                  <a:lnTo>
                    <a:pt x="1000941" y="1521006"/>
                  </a:lnTo>
                  <a:lnTo>
                    <a:pt x="1001758" y="1520190"/>
                  </a:lnTo>
                  <a:lnTo>
                    <a:pt x="1003390" y="1518557"/>
                  </a:lnTo>
                  <a:lnTo>
                    <a:pt x="1004207" y="1518557"/>
                  </a:lnTo>
                  <a:lnTo>
                    <a:pt x="1005840" y="1518557"/>
                  </a:lnTo>
                  <a:lnTo>
                    <a:pt x="1007473" y="1517741"/>
                  </a:lnTo>
                  <a:lnTo>
                    <a:pt x="1008289" y="1516108"/>
                  </a:lnTo>
                  <a:lnTo>
                    <a:pt x="1008289" y="1513659"/>
                  </a:lnTo>
                  <a:lnTo>
                    <a:pt x="1008289" y="1512842"/>
                  </a:lnTo>
                  <a:lnTo>
                    <a:pt x="1009106" y="1511209"/>
                  </a:lnTo>
                  <a:lnTo>
                    <a:pt x="1009922" y="1510393"/>
                  </a:lnTo>
                  <a:lnTo>
                    <a:pt x="1010739" y="1510393"/>
                  </a:lnTo>
                  <a:lnTo>
                    <a:pt x="1011555" y="1510393"/>
                  </a:lnTo>
                  <a:lnTo>
                    <a:pt x="1012371" y="1508760"/>
                  </a:lnTo>
                  <a:lnTo>
                    <a:pt x="1014004" y="1507944"/>
                  </a:lnTo>
                  <a:lnTo>
                    <a:pt x="1015637" y="1507944"/>
                  </a:lnTo>
                  <a:lnTo>
                    <a:pt x="1016454" y="1507944"/>
                  </a:lnTo>
                  <a:lnTo>
                    <a:pt x="1017270" y="1508760"/>
                  </a:lnTo>
                  <a:lnTo>
                    <a:pt x="1018087" y="1510393"/>
                  </a:lnTo>
                  <a:lnTo>
                    <a:pt x="1018903" y="1510393"/>
                  </a:lnTo>
                  <a:lnTo>
                    <a:pt x="1020536" y="1510393"/>
                  </a:lnTo>
                  <a:lnTo>
                    <a:pt x="1020536" y="1511209"/>
                  </a:lnTo>
                  <a:lnTo>
                    <a:pt x="1019719" y="1512842"/>
                  </a:lnTo>
                  <a:lnTo>
                    <a:pt x="1018903" y="1514475"/>
                  </a:lnTo>
                  <a:lnTo>
                    <a:pt x="1018903" y="1515291"/>
                  </a:lnTo>
                  <a:lnTo>
                    <a:pt x="1019719" y="1516108"/>
                  </a:lnTo>
                  <a:lnTo>
                    <a:pt x="1022985" y="1515291"/>
                  </a:lnTo>
                  <a:lnTo>
                    <a:pt x="1023801" y="1515291"/>
                  </a:lnTo>
                  <a:lnTo>
                    <a:pt x="1023801" y="1516924"/>
                  </a:lnTo>
                  <a:lnTo>
                    <a:pt x="1024618" y="1517741"/>
                  </a:lnTo>
                  <a:lnTo>
                    <a:pt x="1024618" y="1519374"/>
                  </a:lnTo>
                  <a:lnTo>
                    <a:pt x="1024618" y="1521006"/>
                  </a:lnTo>
                  <a:lnTo>
                    <a:pt x="1025434" y="1521823"/>
                  </a:lnTo>
                  <a:lnTo>
                    <a:pt x="1027883" y="1521823"/>
                  </a:lnTo>
                  <a:lnTo>
                    <a:pt x="1029516" y="1521006"/>
                  </a:lnTo>
                  <a:lnTo>
                    <a:pt x="1032782" y="1521006"/>
                  </a:lnTo>
                  <a:lnTo>
                    <a:pt x="1035231" y="1522639"/>
                  </a:lnTo>
                  <a:lnTo>
                    <a:pt x="1036864" y="1522639"/>
                  </a:lnTo>
                  <a:lnTo>
                    <a:pt x="1038497" y="1521823"/>
                  </a:lnTo>
                  <a:lnTo>
                    <a:pt x="1040946" y="1521823"/>
                  </a:lnTo>
                  <a:lnTo>
                    <a:pt x="1042579" y="1521006"/>
                  </a:lnTo>
                  <a:lnTo>
                    <a:pt x="1044212" y="1519374"/>
                  </a:lnTo>
                  <a:lnTo>
                    <a:pt x="1045029" y="1518557"/>
                  </a:lnTo>
                  <a:lnTo>
                    <a:pt x="1045845" y="1517741"/>
                  </a:lnTo>
                  <a:lnTo>
                    <a:pt x="1048294" y="1517741"/>
                  </a:lnTo>
                  <a:lnTo>
                    <a:pt x="1049927" y="1517741"/>
                  </a:lnTo>
                  <a:lnTo>
                    <a:pt x="1050744" y="1516108"/>
                  </a:lnTo>
                  <a:lnTo>
                    <a:pt x="1051560" y="1515291"/>
                  </a:lnTo>
                  <a:lnTo>
                    <a:pt x="1053193" y="1515291"/>
                  </a:lnTo>
                  <a:lnTo>
                    <a:pt x="1054826" y="1515291"/>
                  </a:lnTo>
                  <a:lnTo>
                    <a:pt x="1058908" y="1516924"/>
                  </a:lnTo>
                  <a:lnTo>
                    <a:pt x="1061357" y="1518557"/>
                  </a:lnTo>
                  <a:lnTo>
                    <a:pt x="1063806" y="1520190"/>
                  </a:lnTo>
                  <a:lnTo>
                    <a:pt x="1065439" y="1521006"/>
                  </a:lnTo>
                  <a:lnTo>
                    <a:pt x="1066256" y="1523456"/>
                  </a:lnTo>
                  <a:lnTo>
                    <a:pt x="1067889" y="1525089"/>
                  </a:lnTo>
                  <a:lnTo>
                    <a:pt x="1069521" y="1527538"/>
                  </a:lnTo>
                  <a:lnTo>
                    <a:pt x="1069521" y="1529987"/>
                  </a:lnTo>
                  <a:lnTo>
                    <a:pt x="1070338" y="1534069"/>
                  </a:lnTo>
                  <a:lnTo>
                    <a:pt x="1071154" y="1535702"/>
                  </a:lnTo>
                  <a:lnTo>
                    <a:pt x="1072787" y="1535702"/>
                  </a:lnTo>
                  <a:lnTo>
                    <a:pt x="1074420" y="1536519"/>
                  </a:lnTo>
                  <a:lnTo>
                    <a:pt x="1076053" y="1537335"/>
                  </a:lnTo>
                  <a:lnTo>
                    <a:pt x="1080135" y="1539784"/>
                  </a:lnTo>
                  <a:lnTo>
                    <a:pt x="1081768" y="1539784"/>
                  </a:lnTo>
                  <a:lnTo>
                    <a:pt x="1082584" y="1540601"/>
                  </a:lnTo>
                  <a:lnTo>
                    <a:pt x="1082584" y="1542234"/>
                  </a:lnTo>
                  <a:lnTo>
                    <a:pt x="1082584" y="1543866"/>
                  </a:lnTo>
                  <a:lnTo>
                    <a:pt x="1083401" y="1545499"/>
                  </a:lnTo>
                  <a:lnTo>
                    <a:pt x="1085033" y="1547132"/>
                  </a:lnTo>
                  <a:lnTo>
                    <a:pt x="1085850" y="1548765"/>
                  </a:lnTo>
                  <a:lnTo>
                    <a:pt x="1086666" y="1551214"/>
                  </a:lnTo>
                  <a:lnTo>
                    <a:pt x="1086666" y="1552847"/>
                  </a:lnTo>
                  <a:lnTo>
                    <a:pt x="1087483" y="1553664"/>
                  </a:lnTo>
                  <a:lnTo>
                    <a:pt x="1089115" y="1552847"/>
                  </a:lnTo>
                  <a:lnTo>
                    <a:pt x="1091565" y="1553664"/>
                  </a:lnTo>
                  <a:lnTo>
                    <a:pt x="1098096" y="1555296"/>
                  </a:lnTo>
                  <a:lnTo>
                    <a:pt x="1098913" y="1555296"/>
                  </a:lnTo>
                  <a:lnTo>
                    <a:pt x="1099729" y="1556929"/>
                  </a:lnTo>
                  <a:lnTo>
                    <a:pt x="1100546" y="1556929"/>
                  </a:lnTo>
                  <a:lnTo>
                    <a:pt x="1101362" y="1556929"/>
                  </a:lnTo>
                  <a:lnTo>
                    <a:pt x="1102995" y="1556929"/>
                  </a:lnTo>
                  <a:lnTo>
                    <a:pt x="1103812" y="1556113"/>
                  </a:lnTo>
                  <a:lnTo>
                    <a:pt x="1104628" y="1555296"/>
                  </a:lnTo>
                  <a:lnTo>
                    <a:pt x="1107077" y="1553664"/>
                  </a:lnTo>
                  <a:lnTo>
                    <a:pt x="1108710" y="1552031"/>
                  </a:lnTo>
                  <a:lnTo>
                    <a:pt x="1110343" y="1550398"/>
                  </a:lnTo>
                  <a:lnTo>
                    <a:pt x="1111159" y="1550398"/>
                  </a:lnTo>
                  <a:lnTo>
                    <a:pt x="1111976" y="1551214"/>
                  </a:lnTo>
                  <a:lnTo>
                    <a:pt x="1111976" y="1552847"/>
                  </a:lnTo>
                  <a:lnTo>
                    <a:pt x="1111159" y="1553664"/>
                  </a:lnTo>
                  <a:lnTo>
                    <a:pt x="1110343" y="1554480"/>
                  </a:lnTo>
                  <a:lnTo>
                    <a:pt x="1110343" y="1555296"/>
                  </a:lnTo>
                  <a:lnTo>
                    <a:pt x="1111976" y="1555296"/>
                  </a:lnTo>
                  <a:lnTo>
                    <a:pt x="1113608" y="1556929"/>
                  </a:lnTo>
                  <a:lnTo>
                    <a:pt x="1116058" y="1561011"/>
                  </a:lnTo>
                  <a:lnTo>
                    <a:pt x="1116874" y="1561828"/>
                  </a:lnTo>
                  <a:lnTo>
                    <a:pt x="1117690" y="1562644"/>
                  </a:lnTo>
                  <a:lnTo>
                    <a:pt x="1119323" y="1562644"/>
                  </a:lnTo>
                  <a:lnTo>
                    <a:pt x="1120956" y="1563461"/>
                  </a:lnTo>
                  <a:lnTo>
                    <a:pt x="1121773" y="1565094"/>
                  </a:lnTo>
                  <a:lnTo>
                    <a:pt x="1122589" y="1566726"/>
                  </a:lnTo>
                  <a:lnTo>
                    <a:pt x="1124222" y="1566726"/>
                  </a:lnTo>
                  <a:lnTo>
                    <a:pt x="1125039" y="1566726"/>
                  </a:lnTo>
                  <a:lnTo>
                    <a:pt x="1125855" y="1565910"/>
                  </a:lnTo>
                  <a:lnTo>
                    <a:pt x="1126671" y="1565910"/>
                  </a:lnTo>
                  <a:lnTo>
                    <a:pt x="1128304" y="1565910"/>
                  </a:lnTo>
                  <a:lnTo>
                    <a:pt x="1129937" y="1565094"/>
                  </a:lnTo>
                  <a:lnTo>
                    <a:pt x="1130754" y="1565094"/>
                  </a:lnTo>
                  <a:lnTo>
                    <a:pt x="1130754" y="1565094"/>
                  </a:lnTo>
                  <a:lnTo>
                    <a:pt x="1132387" y="1565094"/>
                  </a:lnTo>
                  <a:lnTo>
                    <a:pt x="1133203" y="1564277"/>
                  </a:lnTo>
                  <a:lnTo>
                    <a:pt x="1134019" y="1563461"/>
                  </a:lnTo>
                  <a:lnTo>
                    <a:pt x="1135652" y="1562644"/>
                  </a:lnTo>
                  <a:lnTo>
                    <a:pt x="1135652" y="1561828"/>
                  </a:lnTo>
                  <a:lnTo>
                    <a:pt x="1135652" y="1559379"/>
                  </a:lnTo>
                  <a:lnTo>
                    <a:pt x="1136469" y="1557746"/>
                  </a:lnTo>
                  <a:lnTo>
                    <a:pt x="1138918" y="1556929"/>
                  </a:lnTo>
                  <a:lnTo>
                    <a:pt x="1139734" y="1556929"/>
                  </a:lnTo>
                  <a:lnTo>
                    <a:pt x="1140551" y="1556929"/>
                  </a:lnTo>
                  <a:lnTo>
                    <a:pt x="1142183" y="1556929"/>
                  </a:lnTo>
                  <a:lnTo>
                    <a:pt x="1143816" y="1556929"/>
                  </a:lnTo>
                  <a:lnTo>
                    <a:pt x="1144633" y="1557746"/>
                  </a:lnTo>
                  <a:lnTo>
                    <a:pt x="1145449" y="1558562"/>
                  </a:lnTo>
                  <a:lnTo>
                    <a:pt x="1147082" y="1558562"/>
                  </a:lnTo>
                  <a:lnTo>
                    <a:pt x="1147898" y="1557746"/>
                  </a:lnTo>
                  <a:lnTo>
                    <a:pt x="1147898" y="1556929"/>
                  </a:lnTo>
                  <a:lnTo>
                    <a:pt x="1148715" y="1556929"/>
                  </a:lnTo>
                  <a:lnTo>
                    <a:pt x="1149531" y="1557746"/>
                  </a:lnTo>
                  <a:lnTo>
                    <a:pt x="1150348" y="1558562"/>
                  </a:lnTo>
                  <a:lnTo>
                    <a:pt x="1151164" y="1558562"/>
                  </a:lnTo>
                  <a:lnTo>
                    <a:pt x="1152797" y="1557746"/>
                  </a:lnTo>
                  <a:lnTo>
                    <a:pt x="1153614" y="1556929"/>
                  </a:lnTo>
                  <a:lnTo>
                    <a:pt x="1153614" y="1555296"/>
                  </a:lnTo>
                  <a:lnTo>
                    <a:pt x="1154430" y="1554480"/>
                  </a:lnTo>
                  <a:lnTo>
                    <a:pt x="1155246" y="1554480"/>
                  </a:lnTo>
                  <a:lnTo>
                    <a:pt x="1156879" y="1554480"/>
                  </a:lnTo>
                  <a:lnTo>
                    <a:pt x="1158512" y="1552847"/>
                  </a:lnTo>
                  <a:lnTo>
                    <a:pt x="1160145" y="1552031"/>
                  </a:lnTo>
                  <a:lnTo>
                    <a:pt x="1161778" y="1551214"/>
                  </a:lnTo>
                  <a:lnTo>
                    <a:pt x="1161778" y="1550398"/>
                  </a:lnTo>
                  <a:lnTo>
                    <a:pt x="1160962" y="1548765"/>
                  </a:lnTo>
                  <a:lnTo>
                    <a:pt x="1160962" y="1547132"/>
                  </a:lnTo>
                  <a:lnTo>
                    <a:pt x="1162594" y="1546316"/>
                  </a:lnTo>
                  <a:lnTo>
                    <a:pt x="1165044" y="1546316"/>
                  </a:lnTo>
                  <a:lnTo>
                    <a:pt x="1166676" y="1545499"/>
                  </a:lnTo>
                  <a:lnTo>
                    <a:pt x="1167493" y="1543050"/>
                  </a:lnTo>
                  <a:lnTo>
                    <a:pt x="1168309" y="1542234"/>
                  </a:lnTo>
                  <a:lnTo>
                    <a:pt x="1169126" y="1542234"/>
                  </a:lnTo>
                  <a:lnTo>
                    <a:pt x="1170758" y="1542234"/>
                  </a:lnTo>
                  <a:lnTo>
                    <a:pt x="1172391" y="1541417"/>
                  </a:lnTo>
                  <a:lnTo>
                    <a:pt x="1173208" y="1541417"/>
                  </a:lnTo>
                  <a:lnTo>
                    <a:pt x="1175657" y="1540601"/>
                  </a:lnTo>
                  <a:lnTo>
                    <a:pt x="1178106" y="1540601"/>
                  </a:lnTo>
                  <a:lnTo>
                    <a:pt x="1178923" y="1539784"/>
                  </a:lnTo>
                  <a:lnTo>
                    <a:pt x="1179739" y="1538968"/>
                  </a:lnTo>
                  <a:lnTo>
                    <a:pt x="1181372" y="1538151"/>
                  </a:lnTo>
                  <a:lnTo>
                    <a:pt x="1183005" y="1537335"/>
                  </a:lnTo>
                  <a:lnTo>
                    <a:pt x="1184638" y="1535702"/>
                  </a:lnTo>
                  <a:lnTo>
                    <a:pt x="1185454" y="1535702"/>
                  </a:lnTo>
                  <a:lnTo>
                    <a:pt x="1187904" y="1534886"/>
                  </a:lnTo>
                  <a:lnTo>
                    <a:pt x="1188720" y="1534886"/>
                  </a:lnTo>
                  <a:lnTo>
                    <a:pt x="1189537" y="1534886"/>
                  </a:lnTo>
                  <a:lnTo>
                    <a:pt x="1191169" y="1534886"/>
                  </a:lnTo>
                  <a:lnTo>
                    <a:pt x="1191986" y="1533253"/>
                  </a:lnTo>
                  <a:lnTo>
                    <a:pt x="1193619" y="1532436"/>
                  </a:lnTo>
                  <a:lnTo>
                    <a:pt x="1195251" y="1532436"/>
                  </a:lnTo>
                  <a:lnTo>
                    <a:pt x="1196068" y="1531620"/>
                  </a:lnTo>
                  <a:lnTo>
                    <a:pt x="1196884" y="1529987"/>
                  </a:lnTo>
                  <a:lnTo>
                    <a:pt x="1198517" y="1529171"/>
                  </a:lnTo>
                  <a:lnTo>
                    <a:pt x="1200966" y="1529171"/>
                  </a:lnTo>
                  <a:lnTo>
                    <a:pt x="1203415" y="1529171"/>
                  </a:lnTo>
                  <a:lnTo>
                    <a:pt x="1205048" y="1529171"/>
                  </a:lnTo>
                  <a:lnTo>
                    <a:pt x="1205865" y="1527538"/>
                  </a:lnTo>
                  <a:lnTo>
                    <a:pt x="1205865" y="1526721"/>
                  </a:lnTo>
                  <a:lnTo>
                    <a:pt x="1205865" y="1525905"/>
                  </a:lnTo>
                  <a:lnTo>
                    <a:pt x="1206681" y="1525905"/>
                  </a:lnTo>
                  <a:lnTo>
                    <a:pt x="1207498" y="1527538"/>
                  </a:lnTo>
                  <a:lnTo>
                    <a:pt x="1208314" y="1528354"/>
                  </a:lnTo>
                  <a:lnTo>
                    <a:pt x="1209947" y="1529171"/>
                  </a:lnTo>
                  <a:lnTo>
                    <a:pt x="1210764" y="1529987"/>
                  </a:lnTo>
                  <a:lnTo>
                    <a:pt x="1211580" y="1529987"/>
                  </a:lnTo>
                  <a:lnTo>
                    <a:pt x="1212396" y="1529171"/>
                  </a:lnTo>
                  <a:lnTo>
                    <a:pt x="1213213" y="1527538"/>
                  </a:lnTo>
                  <a:lnTo>
                    <a:pt x="1214846" y="1527538"/>
                  </a:lnTo>
                  <a:lnTo>
                    <a:pt x="1216479" y="1527538"/>
                  </a:lnTo>
                  <a:lnTo>
                    <a:pt x="1216479" y="1528354"/>
                  </a:lnTo>
                  <a:lnTo>
                    <a:pt x="1216479" y="1529171"/>
                  </a:lnTo>
                  <a:lnTo>
                    <a:pt x="1217295" y="1530804"/>
                  </a:lnTo>
                  <a:lnTo>
                    <a:pt x="1218928" y="1532436"/>
                  </a:lnTo>
                  <a:lnTo>
                    <a:pt x="1220561" y="1532436"/>
                  </a:lnTo>
                  <a:lnTo>
                    <a:pt x="1221377" y="1532436"/>
                  </a:lnTo>
                  <a:lnTo>
                    <a:pt x="1223010" y="1532436"/>
                  </a:lnTo>
                  <a:lnTo>
                    <a:pt x="1224643" y="1532436"/>
                  </a:lnTo>
                  <a:lnTo>
                    <a:pt x="1227092" y="1532436"/>
                  </a:lnTo>
                  <a:lnTo>
                    <a:pt x="1227908" y="1532436"/>
                  </a:lnTo>
                  <a:lnTo>
                    <a:pt x="1230358" y="1532436"/>
                  </a:lnTo>
                  <a:lnTo>
                    <a:pt x="1233623" y="1532436"/>
                  </a:lnTo>
                  <a:lnTo>
                    <a:pt x="1235256" y="1532436"/>
                  </a:lnTo>
                  <a:lnTo>
                    <a:pt x="1238522" y="1533253"/>
                  </a:lnTo>
                  <a:lnTo>
                    <a:pt x="1239339" y="1534069"/>
                  </a:lnTo>
                  <a:lnTo>
                    <a:pt x="1240155" y="1536519"/>
                  </a:lnTo>
                  <a:lnTo>
                    <a:pt x="1240971" y="1538968"/>
                  </a:lnTo>
                  <a:lnTo>
                    <a:pt x="1240971" y="1541417"/>
                  </a:lnTo>
                  <a:lnTo>
                    <a:pt x="1241788" y="1542234"/>
                  </a:lnTo>
                  <a:lnTo>
                    <a:pt x="1242604" y="1542234"/>
                  </a:lnTo>
                  <a:lnTo>
                    <a:pt x="1243421" y="1543050"/>
                  </a:lnTo>
                  <a:lnTo>
                    <a:pt x="1244237" y="1543866"/>
                  </a:lnTo>
                  <a:lnTo>
                    <a:pt x="1245054" y="1545499"/>
                  </a:lnTo>
                  <a:lnTo>
                    <a:pt x="1245870" y="1545499"/>
                  </a:lnTo>
                  <a:lnTo>
                    <a:pt x="1246687" y="1545499"/>
                  </a:lnTo>
                  <a:lnTo>
                    <a:pt x="1248319" y="1545499"/>
                  </a:lnTo>
                  <a:lnTo>
                    <a:pt x="1249952" y="1545499"/>
                  </a:lnTo>
                  <a:lnTo>
                    <a:pt x="1251585" y="1546316"/>
                  </a:lnTo>
                  <a:lnTo>
                    <a:pt x="1252401" y="1547132"/>
                  </a:lnTo>
                  <a:lnTo>
                    <a:pt x="1253218" y="1547949"/>
                  </a:lnTo>
                  <a:lnTo>
                    <a:pt x="1254034" y="1547949"/>
                  </a:lnTo>
                  <a:lnTo>
                    <a:pt x="1256483" y="1547949"/>
                  </a:lnTo>
                  <a:lnTo>
                    <a:pt x="1257300" y="1547949"/>
                  </a:lnTo>
                  <a:lnTo>
                    <a:pt x="1258116" y="1548765"/>
                  </a:lnTo>
                  <a:lnTo>
                    <a:pt x="1259749" y="1548765"/>
                  </a:lnTo>
                  <a:lnTo>
                    <a:pt x="1260565" y="1547949"/>
                  </a:lnTo>
                  <a:lnTo>
                    <a:pt x="1263015" y="1547132"/>
                  </a:lnTo>
                  <a:lnTo>
                    <a:pt x="1264648" y="1546316"/>
                  </a:lnTo>
                  <a:lnTo>
                    <a:pt x="1265464" y="1546316"/>
                  </a:lnTo>
                  <a:lnTo>
                    <a:pt x="1266281" y="1547132"/>
                  </a:lnTo>
                  <a:lnTo>
                    <a:pt x="1267097" y="1547949"/>
                  </a:lnTo>
                  <a:lnTo>
                    <a:pt x="1267914" y="1547949"/>
                  </a:lnTo>
                  <a:lnTo>
                    <a:pt x="1268730" y="1547132"/>
                  </a:lnTo>
                  <a:lnTo>
                    <a:pt x="1269546" y="1547132"/>
                  </a:lnTo>
                  <a:lnTo>
                    <a:pt x="1270363" y="1547949"/>
                  </a:lnTo>
                  <a:lnTo>
                    <a:pt x="1271996" y="1548765"/>
                  </a:lnTo>
                  <a:lnTo>
                    <a:pt x="1273629" y="1550398"/>
                  </a:lnTo>
                  <a:lnTo>
                    <a:pt x="1274445" y="1550398"/>
                  </a:lnTo>
                  <a:lnTo>
                    <a:pt x="1276078" y="1550398"/>
                  </a:lnTo>
                  <a:lnTo>
                    <a:pt x="1276894" y="1550398"/>
                  </a:lnTo>
                  <a:lnTo>
                    <a:pt x="1277711" y="1551214"/>
                  </a:lnTo>
                  <a:lnTo>
                    <a:pt x="1278527" y="1551214"/>
                  </a:lnTo>
                  <a:lnTo>
                    <a:pt x="1279344" y="1550398"/>
                  </a:lnTo>
                  <a:lnTo>
                    <a:pt x="1280160" y="1550398"/>
                  </a:lnTo>
                  <a:lnTo>
                    <a:pt x="1285058" y="1551214"/>
                  </a:lnTo>
                  <a:lnTo>
                    <a:pt x="1285875" y="1552847"/>
                  </a:lnTo>
                  <a:lnTo>
                    <a:pt x="1286691" y="1553664"/>
                  </a:lnTo>
                  <a:lnTo>
                    <a:pt x="1287508" y="1554480"/>
                  </a:lnTo>
                  <a:lnTo>
                    <a:pt x="1288324" y="1555296"/>
                  </a:lnTo>
                  <a:lnTo>
                    <a:pt x="1290773" y="1555296"/>
                  </a:lnTo>
                  <a:lnTo>
                    <a:pt x="1291590" y="1554480"/>
                  </a:lnTo>
                  <a:lnTo>
                    <a:pt x="1293223" y="1552847"/>
                  </a:lnTo>
                  <a:lnTo>
                    <a:pt x="1294039" y="1551214"/>
                  </a:lnTo>
                  <a:lnTo>
                    <a:pt x="1294856" y="1550398"/>
                  </a:lnTo>
                  <a:lnTo>
                    <a:pt x="1295672" y="1550398"/>
                  </a:lnTo>
                  <a:lnTo>
                    <a:pt x="1296489" y="1550398"/>
                  </a:lnTo>
                  <a:lnTo>
                    <a:pt x="1297305" y="1550398"/>
                  </a:lnTo>
                  <a:lnTo>
                    <a:pt x="1298938" y="1548765"/>
                  </a:lnTo>
                  <a:lnTo>
                    <a:pt x="1299754" y="1547949"/>
                  </a:lnTo>
                  <a:lnTo>
                    <a:pt x="1301387" y="1546316"/>
                  </a:lnTo>
                  <a:lnTo>
                    <a:pt x="1301387" y="1545499"/>
                  </a:lnTo>
                  <a:lnTo>
                    <a:pt x="1302204" y="1543866"/>
                  </a:lnTo>
                  <a:lnTo>
                    <a:pt x="1303020" y="1543050"/>
                  </a:lnTo>
                  <a:lnTo>
                    <a:pt x="1303837" y="1541417"/>
                  </a:lnTo>
                  <a:lnTo>
                    <a:pt x="1304653" y="1538151"/>
                  </a:lnTo>
                  <a:lnTo>
                    <a:pt x="1304653" y="1536519"/>
                  </a:lnTo>
                  <a:lnTo>
                    <a:pt x="1304653" y="1535702"/>
                  </a:lnTo>
                  <a:lnTo>
                    <a:pt x="1303837" y="1534886"/>
                  </a:lnTo>
                  <a:lnTo>
                    <a:pt x="1302204" y="1534886"/>
                  </a:lnTo>
                  <a:lnTo>
                    <a:pt x="1301387" y="1534069"/>
                  </a:lnTo>
                  <a:lnTo>
                    <a:pt x="1300571" y="1533253"/>
                  </a:lnTo>
                  <a:lnTo>
                    <a:pt x="1299754" y="1531620"/>
                  </a:lnTo>
                  <a:lnTo>
                    <a:pt x="1298938" y="1529987"/>
                  </a:lnTo>
                  <a:lnTo>
                    <a:pt x="1298938" y="1528354"/>
                  </a:lnTo>
                  <a:lnTo>
                    <a:pt x="1298938" y="1527538"/>
                  </a:lnTo>
                  <a:lnTo>
                    <a:pt x="1298121" y="1526721"/>
                  </a:lnTo>
                  <a:lnTo>
                    <a:pt x="1297305" y="1525089"/>
                  </a:lnTo>
                  <a:lnTo>
                    <a:pt x="1296489" y="1524272"/>
                  </a:lnTo>
                  <a:lnTo>
                    <a:pt x="1296489" y="1522639"/>
                  </a:lnTo>
                  <a:lnTo>
                    <a:pt x="1298121" y="1519374"/>
                  </a:lnTo>
                  <a:lnTo>
                    <a:pt x="1298121" y="1517741"/>
                  </a:lnTo>
                  <a:lnTo>
                    <a:pt x="1298121" y="1516924"/>
                  </a:lnTo>
                  <a:lnTo>
                    <a:pt x="1298121" y="1516108"/>
                  </a:lnTo>
                  <a:lnTo>
                    <a:pt x="1298121" y="1514475"/>
                  </a:lnTo>
                  <a:lnTo>
                    <a:pt x="1298938" y="1513659"/>
                  </a:lnTo>
                  <a:lnTo>
                    <a:pt x="1299754" y="1512026"/>
                  </a:lnTo>
                  <a:lnTo>
                    <a:pt x="1300571" y="1511209"/>
                  </a:lnTo>
                  <a:lnTo>
                    <a:pt x="1302204" y="1511209"/>
                  </a:lnTo>
                  <a:lnTo>
                    <a:pt x="1303020" y="1510393"/>
                  </a:lnTo>
                  <a:lnTo>
                    <a:pt x="1303020" y="1508760"/>
                  </a:lnTo>
                  <a:lnTo>
                    <a:pt x="1303837" y="1507127"/>
                  </a:lnTo>
                  <a:lnTo>
                    <a:pt x="1304653" y="1506311"/>
                  </a:lnTo>
                  <a:lnTo>
                    <a:pt x="1305469" y="1505494"/>
                  </a:lnTo>
                  <a:lnTo>
                    <a:pt x="1310368" y="1503045"/>
                  </a:lnTo>
                  <a:lnTo>
                    <a:pt x="1312001" y="1500596"/>
                  </a:lnTo>
                  <a:lnTo>
                    <a:pt x="1312817" y="1498963"/>
                  </a:lnTo>
                  <a:lnTo>
                    <a:pt x="1313633" y="1495697"/>
                  </a:lnTo>
                  <a:lnTo>
                    <a:pt x="1314450" y="1494064"/>
                  </a:lnTo>
                  <a:lnTo>
                    <a:pt x="1315266" y="1494881"/>
                  </a:lnTo>
                  <a:lnTo>
                    <a:pt x="1316899" y="1496514"/>
                  </a:lnTo>
                  <a:lnTo>
                    <a:pt x="1317715" y="1496514"/>
                  </a:lnTo>
                  <a:lnTo>
                    <a:pt x="1319348" y="1497330"/>
                  </a:lnTo>
                  <a:lnTo>
                    <a:pt x="1323431" y="1498963"/>
                  </a:lnTo>
                  <a:lnTo>
                    <a:pt x="1325880" y="1499779"/>
                  </a:lnTo>
                  <a:lnTo>
                    <a:pt x="1327513" y="1499779"/>
                  </a:lnTo>
                  <a:lnTo>
                    <a:pt x="1329146" y="1500596"/>
                  </a:lnTo>
                  <a:lnTo>
                    <a:pt x="1329962" y="1501412"/>
                  </a:lnTo>
                  <a:lnTo>
                    <a:pt x="1332412" y="1503045"/>
                  </a:lnTo>
                  <a:lnTo>
                    <a:pt x="1334044" y="1503861"/>
                  </a:lnTo>
                  <a:lnTo>
                    <a:pt x="1337310" y="1503861"/>
                  </a:lnTo>
                  <a:lnTo>
                    <a:pt x="1341392" y="1503861"/>
                  </a:lnTo>
                  <a:lnTo>
                    <a:pt x="1342208" y="1503861"/>
                  </a:lnTo>
                  <a:lnTo>
                    <a:pt x="1345474" y="1505494"/>
                  </a:lnTo>
                  <a:lnTo>
                    <a:pt x="1348740" y="1507127"/>
                  </a:lnTo>
                  <a:lnTo>
                    <a:pt x="1352006" y="1508760"/>
                  </a:lnTo>
                  <a:lnTo>
                    <a:pt x="1354455" y="1509576"/>
                  </a:lnTo>
                  <a:lnTo>
                    <a:pt x="1356088" y="1510393"/>
                  </a:lnTo>
                  <a:lnTo>
                    <a:pt x="1357721" y="1511209"/>
                  </a:lnTo>
                  <a:lnTo>
                    <a:pt x="1359354" y="1510393"/>
                  </a:lnTo>
                  <a:lnTo>
                    <a:pt x="1360987" y="1510393"/>
                  </a:lnTo>
                  <a:lnTo>
                    <a:pt x="1365069" y="1512026"/>
                  </a:lnTo>
                  <a:lnTo>
                    <a:pt x="1367518" y="1512842"/>
                  </a:lnTo>
                  <a:lnTo>
                    <a:pt x="1369967" y="1513659"/>
                  </a:lnTo>
                  <a:lnTo>
                    <a:pt x="1370783" y="1514475"/>
                  </a:lnTo>
                  <a:lnTo>
                    <a:pt x="1370783" y="1516108"/>
                  </a:lnTo>
                  <a:lnTo>
                    <a:pt x="1370783" y="1516924"/>
                  </a:lnTo>
                  <a:lnTo>
                    <a:pt x="1370783" y="1519374"/>
                  </a:lnTo>
                  <a:lnTo>
                    <a:pt x="1371600" y="1521006"/>
                  </a:lnTo>
                  <a:lnTo>
                    <a:pt x="1371600" y="1522639"/>
                  </a:lnTo>
                  <a:lnTo>
                    <a:pt x="1371600" y="1524272"/>
                  </a:lnTo>
                  <a:lnTo>
                    <a:pt x="1371600" y="1525905"/>
                  </a:lnTo>
                  <a:lnTo>
                    <a:pt x="1371600" y="1526721"/>
                  </a:lnTo>
                  <a:lnTo>
                    <a:pt x="1372416" y="1527538"/>
                  </a:lnTo>
                  <a:lnTo>
                    <a:pt x="1373233" y="1529171"/>
                  </a:lnTo>
                  <a:lnTo>
                    <a:pt x="1373233" y="1530804"/>
                  </a:lnTo>
                  <a:lnTo>
                    <a:pt x="1373233" y="1531620"/>
                  </a:lnTo>
                  <a:lnTo>
                    <a:pt x="1373233" y="1533253"/>
                  </a:lnTo>
                  <a:lnTo>
                    <a:pt x="1374049" y="1534069"/>
                  </a:lnTo>
                  <a:lnTo>
                    <a:pt x="1374865" y="1534069"/>
                  </a:lnTo>
                  <a:lnTo>
                    <a:pt x="1375682" y="1534069"/>
                  </a:lnTo>
                  <a:lnTo>
                    <a:pt x="1377315" y="1535702"/>
                  </a:lnTo>
                  <a:lnTo>
                    <a:pt x="1379764" y="1537335"/>
                  </a:lnTo>
                  <a:lnTo>
                    <a:pt x="1381397" y="1538151"/>
                  </a:lnTo>
                  <a:lnTo>
                    <a:pt x="1383030" y="1538968"/>
                  </a:lnTo>
                  <a:lnTo>
                    <a:pt x="1386296" y="1539784"/>
                  </a:lnTo>
                  <a:lnTo>
                    <a:pt x="1387929" y="1539784"/>
                  </a:lnTo>
                  <a:lnTo>
                    <a:pt x="1388745" y="1540601"/>
                  </a:lnTo>
                  <a:lnTo>
                    <a:pt x="1389562" y="1542234"/>
                  </a:lnTo>
                  <a:lnTo>
                    <a:pt x="1391194" y="1542234"/>
                  </a:lnTo>
                  <a:lnTo>
                    <a:pt x="1392827" y="1543050"/>
                  </a:lnTo>
                  <a:lnTo>
                    <a:pt x="1395276" y="1543866"/>
                  </a:lnTo>
                  <a:lnTo>
                    <a:pt x="1396909" y="1543866"/>
                  </a:lnTo>
                  <a:lnTo>
                    <a:pt x="1398542" y="1543050"/>
                  </a:lnTo>
                  <a:lnTo>
                    <a:pt x="1399358" y="1543050"/>
                  </a:lnTo>
                  <a:lnTo>
                    <a:pt x="1400991" y="1543050"/>
                  </a:lnTo>
                  <a:lnTo>
                    <a:pt x="1402624" y="1543050"/>
                  </a:lnTo>
                  <a:lnTo>
                    <a:pt x="1404257" y="1543050"/>
                  </a:lnTo>
                  <a:lnTo>
                    <a:pt x="1405890" y="1542234"/>
                  </a:lnTo>
                  <a:lnTo>
                    <a:pt x="1407523" y="1540601"/>
                  </a:lnTo>
                  <a:lnTo>
                    <a:pt x="1409156" y="1539784"/>
                  </a:lnTo>
                  <a:lnTo>
                    <a:pt x="1411605" y="1539784"/>
                  </a:lnTo>
                  <a:lnTo>
                    <a:pt x="1413238" y="1538968"/>
                  </a:lnTo>
                  <a:lnTo>
                    <a:pt x="1418137" y="1538151"/>
                  </a:lnTo>
                  <a:lnTo>
                    <a:pt x="1419769" y="1538151"/>
                  </a:lnTo>
                  <a:lnTo>
                    <a:pt x="1421402" y="1537335"/>
                  </a:lnTo>
                  <a:lnTo>
                    <a:pt x="1423035" y="1536519"/>
                  </a:lnTo>
                  <a:lnTo>
                    <a:pt x="1424668" y="1536519"/>
                  </a:lnTo>
                  <a:lnTo>
                    <a:pt x="1427117" y="1537335"/>
                  </a:lnTo>
                  <a:lnTo>
                    <a:pt x="1429566" y="1538151"/>
                  </a:lnTo>
                  <a:lnTo>
                    <a:pt x="1432832" y="1538151"/>
                  </a:lnTo>
                  <a:lnTo>
                    <a:pt x="1434465" y="1538968"/>
                  </a:lnTo>
                  <a:lnTo>
                    <a:pt x="1436098" y="1539784"/>
                  </a:lnTo>
                  <a:lnTo>
                    <a:pt x="1438547" y="1540601"/>
                  </a:lnTo>
                  <a:lnTo>
                    <a:pt x="1440996" y="1540601"/>
                  </a:lnTo>
                  <a:lnTo>
                    <a:pt x="1444262" y="1540601"/>
                  </a:lnTo>
                  <a:lnTo>
                    <a:pt x="1446712" y="1541417"/>
                  </a:lnTo>
                  <a:lnTo>
                    <a:pt x="1449161" y="1543050"/>
                  </a:lnTo>
                  <a:lnTo>
                    <a:pt x="1450794" y="1544683"/>
                  </a:lnTo>
                  <a:lnTo>
                    <a:pt x="1452426" y="1547132"/>
                  </a:lnTo>
                  <a:lnTo>
                    <a:pt x="1454059" y="1548765"/>
                  </a:lnTo>
                  <a:lnTo>
                    <a:pt x="1455692" y="1549581"/>
                  </a:lnTo>
                  <a:lnTo>
                    <a:pt x="1457325" y="1549581"/>
                  </a:lnTo>
                  <a:lnTo>
                    <a:pt x="1462223" y="1549581"/>
                  </a:lnTo>
                  <a:lnTo>
                    <a:pt x="1464673" y="1550398"/>
                  </a:lnTo>
                  <a:lnTo>
                    <a:pt x="1467122" y="1550398"/>
                  </a:lnTo>
                  <a:lnTo>
                    <a:pt x="1467939" y="1551214"/>
                  </a:lnTo>
                  <a:lnTo>
                    <a:pt x="1467939" y="1552847"/>
                  </a:lnTo>
                  <a:lnTo>
                    <a:pt x="1467939" y="1555296"/>
                  </a:lnTo>
                  <a:lnTo>
                    <a:pt x="1467939" y="1556929"/>
                  </a:lnTo>
                  <a:lnTo>
                    <a:pt x="1468755" y="1557746"/>
                  </a:lnTo>
                  <a:lnTo>
                    <a:pt x="1469571" y="1557746"/>
                  </a:lnTo>
                  <a:lnTo>
                    <a:pt x="1469571" y="1559379"/>
                  </a:lnTo>
                  <a:lnTo>
                    <a:pt x="1470388" y="1560195"/>
                  </a:lnTo>
                  <a:lnTo>
                    <a:pt x="1472021" y="1561011"/>
                  </a:lnTo>
                  <a:lnTo>
                    <a:pt x="1475287" y="1564277"/>
                  </a:lnTo>
                  <a:lnTo>
                    <a:pt x="1476919" y="1565910"/>
                  </a:lnTo>
                  <a:lnTo>
                    <a:pt x="1478552" y="1566726"/>
                  </a:lnTo>
                  <a:lnTo>
                    <a:pt x="1480185" y="1566726"/>
                  </a:lnTo>
                  <a:lnTo>
                    <a:pt x="1483451" y="1566726"/>
                  </a:lnTo>
                  <a:lnTo>
                    <a:pt x="1488349" y="1566726"/>
                  </a:lnTo>
                  <a:lnTo>
                    <a:pt x="1491615" y="1567543"/>
                  </a:lnTo>
                  <a:lnTo>
                    <a:pt x="1493248" y="1568359"/>
                  </a:lnTo>
                  <a:lnTo>
                    <a:pt x="1496514" y="1569176"/>
                  </a:lnTo>
                  <a:lnTo>
                    <a:pt x="1500596" y="1569992"/>
                  </a:lnTo>
                  <a:lnTo>
                    <a:pt x="1503862" y="1570809"/>
                  </a:lnTo>
                  <a:lnTo>
                    <a:pt x="1505494" y="1569992"/>
                  </a:lnTo>
                  <a:lnTo>
                    <a:pt x="1507127" y="1569992"/>
                  </a:lnTo>
                  <a:lnTo>
                    <a:pt x="1508760" y="1570809"/>
                  </a:lnTo>
                  <a:lnTo>
                    <a:pt x="1510393" y="1572441"/>
                  </a:lnTo>
                  <a:lnTo>
                    <a:pt x="1512026" y="1572441"/>
                  </a:lnTo>
                  <a:lnTo>
                    <a:pt x="1513658" y="1571625"/>
                  </a:lnTo>
                  <a:lnTo>
                    <a:pt x="1520190" y="1568359"/>
                  </a:lnTo>
                  <a:lnTo>
                    <a:pt x="1522639" y="1566726"/>
                  </a:lnTo>
                  <a:lnTo>
                    <a:pt x="1524272" y="1566726"/>
                  </a:lnTo>
                  <a:lnTo>
                    <a:pt x="1525905" y="1565910"/>
                  </a:lnTo>
                  <a:lnTo>
                    <a:pt x="1526721" y="1565910"/>
                  </a:lnTo>
                  <a:lnTo>
                    <a:pt x="1529171" y="1565094"/>
                  </a:lnTo>
                  <a:lnTo>
                    <a:pt x="1530804" y="1565094"/>
                  </a:lnTo>
                  <a:lnTo>
                    <a:pt x="1532437" y="1565094"/>
                  </a:lnTo>
                  <a:lnTo>
                    <a:pt x="1534886" y="1565094"/>
                  </a:lnTo>
                  <a:lnTo>
                    <a:pt x="1539784" y="1562644"/>
                  </a:lnTo>
                  <a:lnTo>
                    <a:pt x="1541417" y="1561828"/>
                  </a:lnTo>
                  <a:lnTo>
                    <a:pt x="1544683" y="1562644"/>
                  </a:lnTo>
                  <a:lnTo>
                    <a:pt x="1546315" y="1561828"/>
                  </a:lnTo>
                  <a:lnTo>
                    <a:pt x="1547948" y="1561011"/>
                  </a:lnTo>
                  <a:lnTo>
                    <a:pt x="1550398" y="1560195"/>
                  </a:lnTo>
                  <a:lnTo>
                    <a:pt x="1551214" y="1558562"/>
                  </a:lnTo>
                  <a:lnTo>
                    <a:pt x="1552031" y="1556113"/>
                  </a:lnTo>
                  <a:lnTo>
                    <a:pt x="1554480" y="1554480"/>
                  </a:lnTo>
                  <a:lnTo>
                    <a:pt x="1556929" y="1552847"/>
                  </a:lnTo>
                  <a:lnTo>
                    <a:pt x="1559379" y="1551214"/>
                  </a:lnTo>
                  <a:lnTo>
                    <a:pt x="1561828" y="1549581"/>
                  </a:lnTo>
                  <a:lnTo>
                    <a:pt x="1564277" y="1548765"/>
                  </a:lnTo>
                  <a:lnTo>
                    <a:pt x="1567543" y="1546316"/>
                  </a:lnTo>
                  <a:lnTo>
                    <a:pt x="1569992" y="1544683"/>
                  </a:lnTo>
                  <a:lnTo>
                    <a:pt x="1571625" y="1543866"/>
                  </a:lnTo>
                  <a:lnTo>
                    <a:pt x="1573258" y="1544683"/>
                  </a:lnTo>
                  <a:lnTo>
                    <a:pt x="1575707" y="1544683"/>
                  </a:lnTo>
                  <a:lnTo>
                    <a:pt x="1577340" y="1544683"/>
                  </a:lnTo>
                  <a:lnTo>
                    <a:pt x="1578156" y="1544683"/>
                  </a:lnTo>
                  <a:lnTo>
                    <a:pt x="1580606" y="1546316"/>
                  </a:lnTo>
                  <a:lnTo>
                    <a:pt x="1583055" y="1547132"/>
                  </a:lnTo>
                  <a:lnTo>
                    <a:pt x="1584688" y="1548765"/>
                  </a:lnTo>
                  <a:lnTo>
                    <a:pt x="1587954" y="1551214"/>
                  </a:lnTo>
                  <a:lnTo>
                    <a:pt x="1589587" y="1552031"/>
                  </a:lnTo>
                  <a:lnTo>
                    <a:pt x="1590403" y="1552031"/>
                  </a:lnTo>
                  <a:lnTo>
                    <a:pt x="1592852" y="1552031"/>
                  </a:lnTo>
                  <a:lnTo>
                    <a:pt x="1595301" y="1552031"/>
                  </a:lnTo>
                  <a:lnTo>
                    <a:pt x="1596934" y="1551214"/>
                  </a:lnTo>
                  <a:lnTo>
                    <a:pt x="1599383" y="1550398"/>
                  </a:lnTo>
                  <a:lnTo>
                    <a:pt x="1602649" y="1548765"/>
                  </a:lnTo>
                  <a:lnTo>
                    <a:pt x="1604282" y="1548765"/>
                  </a:lnTo>
                  <a:lnTo>
                    <a:pt x="1606731" y="1549581"/>
                  </a:lnTo>
                  <a:lnTo>
                    <a:pt x="1609997" y="1551214"/>
                  </a:lnTo>
                  <a:lnTo>
                    <a:pt x="1611630" y="1552031"/>
                  </a:lnTo>
                  <a:lnTo>
                    <a:pt x="1612446" y="1553664"/>
                  </a:lnTo>
                  <a:lnTo>
                    <a:pt x="1615712" y="1556113"/>
                  </a:lnTo>
                  <a:lnTo>
                    <a:pt x="1618162" y="1556929"/>
                  </a:lnTo>
                  <a:lnTo>
                    <a:pt x="1622244" y="1558562"/>
                  </a:lnTo>
                  <a:lnTo>
                    <a:pt x="1626326" y="1558562"/>
                  </a:lnTo>
                  <a:lnTo>
                    <a:pt x="1629591" y="1560195"/>
                  </a:lnTo>
                  <a:lnTo>
                    <a:pt x="1631224" y="1561011"/>
                  </a:lnTo>
                  <a:lnTo>
                    <a:pt x="1632040" y="1561011"/>
                  </a:lnTo>
                  <a:lnTo>
                    <a:pt x="1636939" y="1556113"/>
                  </a:lnTo>
                  <a:lnTo>
                    <a:pt x="1641021" y="1552031"/>
                  </a:lnTo>
                  <a:lnTo>
                    <a:pt x="1645920" y="1548765"/>
                  </a:lnTo>
                  <a:lnTo>
                    <a:pt x="1650002" y="1547949"/>
                  </a:lnTo>
                  <a:lnTo>
                    <a:pt x="1652451" y="1547132"/>
                  </a:lnTo>
                  <a:lnTo>
                    <a:pt x="1654084" y="1545499"/>
                  </a:lnTo>
                  <a:lnTo>
                    <a:pt x="1654901" y="1543050"/>
                  </a:lnTo>
                  <a:lnTo>
                    <a:pt x="1654901" y="1539784"/>
                  </a:lnTo>
                  <a:lnTo>
                    <a:pt x="1654084" y="1538151"/>
                  </a:lnTo>
                  <a:lnTo>
                    <a:pt x="1652451" y="1537335"/>
                  </a:lnTo>
                  <a:lnTo>
                    <a:pt x="1651635" y="1536519"/>
                  </a:lnTo>
                  <a:lnTo>
                    <a:pt x="1652451" y="1535702"/>
                  </a:lnTo>
                  <a:lnTo>
                    <a:pt x="1653268" y="1534069"/>
                  </a:lnTo>
                  <a:lnTo>
                    <a:pt x="1653268" y="1532436"/>
                  </a:lnTo>
                  <a:lnTo>
                    <a:pt x="1654084" y="1530804"/>
                  </a:lnTo>
                  <a:lnTo>
                    <a:pt x="1655717" y="1529171"/>
                  </a:lnTo>
                  <a:lnTo>
                    <a:pt x="1656533" y="1527538"/>
                  </a:lnTo>
                  <a:lnTo>
                    <a:pt x="1656533" y="1525089"/>
                  </a:lnTo>
                  <a:lnTo>
                    <a:pt x="1657350" y="1522639"/>
                  </a:lnTo>
                  <a:lnTo>
                    <a:pt x="1658983" y="1520190"/>
                  </a:lnTo>
                  <a:lnTo>
                    <a:pt x="1659799" y="1518557"/>
                  </a:lnTo>
                  <a:lnTo>
                    <a:pt x="1659799" y="1516924"/>
                  </a:lnTo>
                  <a:lnTo>
                    <a:pt x="1660615" y="1514475"/>
                  </a:lnTo>
                  <a:lnTo>
                    <a:pt x="1663065" y="1510393"/>
                  </a:lnTo>
                  <a:lnTo>
                    <a:pt x="1664698" y="1505494"/>
                  </a:lnTo>
                  <a:lnTo>
                    <a:pt x="1667147" y="1502229"/>
                  </a:lnTo>
                  <a:lnTo>
                    <a:pt x="1672046" y="1498963"/>
                  </a:lnTo>
                  <a:lnTo>
                    <a:pt x="1674495" y="1495697"/>
                  </a:lnTo>
                  <a:lnTo>
                    <a:pt x="1675312" y="1492431"/>
                  </a:lnTo>
                  <a:lnTo>
                    <a:pt x="1675312" y="1489166"/>
                  </a:lnTo>
                  <a:lnTo>
                    <a:pt x="1673679" y="1486716"/>
                  </a:lnTo>
                  <a:lnTo>
                    <a:pt x="1673679" y="1484267"/>
                  </a:lnTo>
                  <a:lnTo>
                    <a:pt x="1674495" y="1481818"/>
                  </a:lnTo>
                  <a:lnTo>
                    <a:pt x="1673679" y="1480185"/>
                  </a:lnTo>
                  <a:lnTo>
                    <a:pt x="1671229" y="1478552"/>
                  </a:lnTo>
                  <a:lnTo>
                    <a:pt x="1668780" y="1478552"/>
                  </a:lnTo>
                  <a:lnTo>
                    <a:pt x="1665514" y="1479369"/>
                  </a:lnTo>
                  <a:lnTo>
                    <a:pt x="1663881" y="1478552"/>
                  </a:lnTo>
                  <a:lnTo>
                    <a:pt x="1663881" y="1476103"/>
                  </a:lnTo>
                  <a:lnTo>
                    <a:pt x="1664698" y="1474470"/>
                  </a:lnTo>
                  <a:lnTo>
                    <a:pt x="1667147" y="1472837"/>
                  </a:lnTo>
                  <a:lnTo>
                    <a:pt x="1670413" y="1469571"/>
                  </a:lnTo>
                  <a:lnTo>
                    <a:pt x="1675312" y="1463856"/>
                  </a:lnTo>
                  <a:lnTo>
                    <a:pt x="1680210" y="1460591"/>
                  </a:lnTo>
                  <a:lnTo>
                    <a:pt x="1686741" y="1459774"/>
                  </a:lnTo>
                  <a:lnTo>
                    <a:pt x="1692456" y="1458141"/>
                  </a:lnTo>
                  <a:lnTo>
                    <a:pt x="1698171" y="1456509"/>
                  </a:lnTo>
                  <a:lnTo>
                    <a:pt x="1702254" y="1455692"/>
                  </a:lnTo>
                  <a:lnTo>
                    <a:pt x="1703070" y="1456509"/>
                  </a:lnTo>
                  <a:lnTo>
                    <a:pt x="1705519" y="1456509"/>
                  </a:lnTo>
                  <a:lnTo>
                    <a:pt x="1709601" y="1456509"/>
                  </a:lnTo>
                  <a:lnTo>
                    <a:pt x="1712867" y="1455692"/>
                  </a:lnTo>
                  <a:lnTo>
                    <a:pt x="1716133" y="1454059"/>
                  </a:lnTo>
                  <a:lnTo>
                    <a:pt x="1718582" y="1454059"/>
                  </a:lnTo>
                  <a:lnTo>
                    <a:pt x="1720215" y="1454876"/>
                  </a:lnTo>
                  <a:lnTo>
                    <a:pt x="1721031" y="1454876"/>
                  </a:lnTo>
                  <a:lnTo>
                    <a:pt x="1721848" y="1454876"/>
                  </a:lnTo>
                  <a:lnTo>
                    <a:pt x="1722664" y="1454876"/>
                  </a:lnTo>
                  <a:lnTo>
                    <a:pt x="1723481" y="1454059"/>
                  </a:lnTo>
                  <a:lnTo>
                    <a:pt x="1725930" y="1454876"/>
                  </a:lnTo>
                  <a:lnTo>
                    <a:pt x="1730012" y="1458141"/>
                  </a:lnTo>
                  <a:lnTo>
                    <a:pt x="1732462" y="1459774"/>
                  </a:lnTo>
                  <a:lnTo>
                    <a:pt x="1733278" y="1459774"/>
                  </a:lnTo>
                  <a:lnTo>
                    <a:pt x="1734094" y="1460591"/>
                  </a:lnTo>
                  <a:lnTo>
                    <a:pt x="1735727" y="1462224"/>
                  </a:lnTo>
                  <a:lnTo>
                    <a:pt x="1737360" y="1463040"/>
                  </a:lnTo>
                  <a:lnTo>
                    <a:pt x="1740626" y="1463856"/>
                  </a:lnTo>
                  <a:lnTo>
                    <a:pt x="1743075" y="1466306"/>
                  </a:lnTo>
                  <a:lnTo>
                    <a:pt x="1743891" y="1466306"/>
                  </a:lnTo>
                  <a:lnTo>
                    <a:pt x="1743891" y="1465489"/>
                  </a:lnTo>
                  <a:lnTo>
                    <a:pt x="1744708" y="1464673"/>
                  </a:lnTo>
                  <a:lnTo>
                    <a:pt x="1746340" y="1464673"/>
                  </a:lnTo>
                  <a:lnTo>
                    <a:pt x="1748790" y="1465489"/>
                  </a:lnTo>
                  <a:lnTo>
                    <a:pt x="1752056" y="1467939"/>
                  </a:lnTo>
                  <a:lnTo>
                    <a:pt x="1754505" y="1468755"/>
                  </a:lnTo>
                  <a:lnTo>
                    <a:pt x="1755321" y="1468755"/>
                  </a:lnTo>
                  <a:lnTo>
                    <a:pt x="1756138" y="1469571"/>
                  </a:lnTo>
                  <a:lnTo>
                    <a:pt x="1756954" y="1470388"/>
                  </a:lnTo>
                  <a:lnTo>
                    <a:pt x="1756954" y="1472021"/>
                  </a:lnTo>
                  <a:lnTo>
                    <a:pt x="1756954" y="1472837"/>
                  </a:lnTo>
                  <a:lnTo>
                    <a:pt x="1757771" y="1473654"/>
                  </a:lnTo>
                  <a:lnTo>
                    <a:pt x="1758587" y="1473654"/>
                  </a:lnTo>
                  <a:lnTo>
                    <a:pt x="1760220" y="1474470"/>
                  </a:lnTo>
                  <a:lnTo>
                    <a:pt x="1761037" y="1476103"/>
                  </a:lnTo>
                  <a:lnTo>
                    <a:pt x="1761853" y="1476919"/>
                  </a:lnTo>
                  <a:lnTo>
                    <a:pt x="1762669" y="1477736"/>
                  </a:lnTo>
                  <a:lnTo>
                    <a:pt x="1762669" y="1478552"/>
                  </a:lnTo>
                  <a:lnTo>
                    <a:pt x="1762669" y="1479369"/>
                  </a:lnTo>
                  <a:lnTo>
                    <a:pt x="1762669" y="1480185"/>
                  </a:lnTo>
                  <a:lnTo>
                    <a:pt x="1762669" y="1481001"/>
                  </a:lnTo>
                  <a:lnTo>
                    <a:pt x="1762669" y="1481818"/>
                  </a:lnTo>
                  <a:lnTo>
                    <a:pt x="1763486" y="1482634"/>
                  </a:lnTo>
                  <a:lnTo>
                    <a:pt x="1765119" y="1483451"/>
                  </a:lnTo>
                  <a:lnTo>
                    <a:pt x="1765935" y="1484267"/>
                  </a:lnTo>
                  <a:lnTo>
                    <a:pt x="1765935" y="1485084"/>
                  </a:lnTo>
                  <a:lnTo>
                    <a:pt x="1766751" y="1485900"/>
                  </a:lnTo>
                  <a:lnTo>
                    <a:pt x="1768384" y="1486716"/>
                  </a:lnTo>
                  <a:lnTo>
                    <a:pt x="1769201" y="1487533"/>
                  </a:lnTo>
                  <a:lnTo>
                    <a:pt x="1769201" y="1488349"/>
                  </a:lnTo>
                  <a:lnTo>
                    <a:pt x="1769201" y="1489166"/>
                  </a:lnTo>
                  <a:lnTo>
                    <a:pt x="1770017" y="1489982"/>
                  </a:lnTo>
                  <a:lnTo>
                    <a:pt x="1770017" y="1491615"/>
                  </a:lnTo>
                  <a:lnTo>
                    <a:pt x="1770017" y="1492431"/>
                  </a:lnTo>
                  <a:lnTo>
                    <a:pt x="1770833" y="1494064"/>
                  </a:lnTo>
                  <a:lnTo>
                    <a:pt x="1770833" y="1496514"/>
                  </a:lnTo>
                  <a:lnTo>
                    <a:pt x="1771650" y="1498963"/>
                  </a:lnTo>
                  <a:lnTo>
                    <a:pt x="1774099" y="1503045"/>
                  </a:lnTo>
                  <a:lnTo>
                    <a:pt x="1774915" y="1505494"/>
                  </a:lnTo>
                  <a:lnTo>
                    <a:pt x="1774915" y="1507944"/>
                  </a:lnTo>
                  <a:lnTo>
                    <a:pt x="1774915" y="1508760"/>
                  </a:lnTo>
                  <a:lnTo>
                    <a:pt x="1775732" y="1509576"/>
                  </a:lnTo>
                  <a:lnTo>
                    <a:pt x="1776548" y="1510393"/>
                  </a:lnTo>
                  <a:lnTo>
                    <a:pt x="1776548" y="1512026"/>
                  </a:lnTo>
                  <a:lnTo>
                    <a:pt x="1777365" y="1512842"/>
                  </a:lnTo>
                  <a:lnTo>
                    <a:pt x="1777365" y="1513659"/>
                  </a:lnTo>
                  <a:lnTo>
                    <a:pt x="1777365" y="1515291"/>
                  </a:lnTo>
                  <a:lnTo>
                    <a:pt x="1777365" y="1516924"/>
                  </a:lnTo>
                  <a:lnTo>
                    <a:pt x="1778181" y="1517741"/>
                  </a:lnTo>
                  <a:lnTo>
                    <a:pt x="1778181" y="1519374"/>
                  </a:lnTo>
                  <a:lnTo>
                    <a:pt x="1778181" y="1521006"/>
                  </a:lnTo>
                  <a:lnTo>
                    <a:pt x="1779814" y="1524272"/>
                  </a:lnTo>
                  <a:lnTo>
                    <a:pt x="1783080" y="1528354"/>
                  </a:lnTo>
                  <a:lnTo>
                    <a:pt x="1784713" y="1531620"/>
                  </a:lnTo>
                  <a:lnTo>
                    <a:pt x="1785529" y="1534069"/>
                  </a:lnTo>
                  <a:lnTo>
                    <a:pt x="1785529" y="1535702"/>
                  </a:lnTo>
                  <a:lnTo>
                    <a:pt x="1784713" y="1537335"/>
                  </a:lnTo>
                  <a:lnTo>
                    <a:pt x="1784713" y="1538151"/>
                  </a:lnTo>
                  <a:lnTo>
                    <a:pt x="1785529" y="1538968"/>
                  </a:lnTo>
                  <a:lnTo>
                    <a:pt x="1785529" y="1539784"/>
                  </a:lnTo>
                  <a:lnTo>
                    <a:pt x="1785529" y="1540601"/>
                  </a:lnTo>
                  <a:lnTo>
                    <a:pt x="1786346" y="1542234"/>
                  </a:lnTo>
                  <a:lnTo>
                    <a:pt x="1789612" y="1544683"/>
                  </a:lnTo>
                  <a:lnTo>
                    <a:pt x="1787979" y="1547949"/>
                  </a:lnTo>
                  <a:lnTo>
                    <a:pt x="1787979" y="1550398"/>
                  </a:lnTo>
                  <a:lnTo>
                    <a:pt x="1787979" y="1552847"/>
                  </a:lnTo>
                  <a:lnTo>
                    <a:pt x="1788795" y="1554480"/>
                  </a:lnTo>
                  <a:lnTo>
                    <a:pt x="1790428" y="1555296"/>
                  </a:lnTo>
                  <a:lnTo>
                    <a:pt x="1791244" y="1556113"/>
                  </a:lnTo>
                  <a:lnTo>
                    <a:pt x="1791244" y="1556929"/>
                  </a:lnTo>
                  <a:lnTo>
                    <a:pt x="1792877" y="1558562"/>
                  </a:lnTo>
                  <a:lnTo>
                    <a:pt x="1796143" y="1560195"/>
                  </a:lnTo>
                  <a:lnTo>
                    <a:pt x="1800225" y="1560195"/>
                  </a:lnTo>
                  <a:lnTo>
                    <a:pt x="1805123" y="1559379"/>
                  </a:lnTo>
                  <a:lnTo>
                    <a:pt x="1808389" y="1559379"/>
                  </a:lnTo>
                  <a:lnTo>
                    <a:pt x="1809206" y="1560195"/>
                  </a:lnTo>
                  <a:lnTo>
                    <a:pt x="1809206" y="1561011"/>
                  </a:lnTo>
                  <a:lnTo>
                    <a:pt x="1809206" y="1561828"/>
                  </a:lnTo>
                  <a:lnTo>
                    <a:pt x="1810022" y="1562644"/>
                  </a:lnTo>
                  <a:lnTo>
                    <a:pt x="1811655" y="1562644"/>
                  </a:lnTo>
                  <a:lnTo>
                    <a:pt x="1813288" y="1563461"/>
                  </a:lnTo>
                  <a:lnTo>
                    <a:pt x="1814104" y="1564277"/>
                  </a:lnTo>
                  <a:lnTo>
                    <a:pt x="1814921" y="1564277"/>
                  </a:lnTo>
                  <a:lnTo>
                    <a:pt x="1815737" y="1563461"/>
                  </a:lnTo>
                  <a:lnTo>
                    <a:pt x="1816554" y="1563461"/>
                  </a:lnTo>
                  <a:lnTo>
                    <a:pt x="1817370" y="1564277"/>
                  </a:lnTo>
                  <a:lnTo>
                    <a:pt x="1818187" y="1564277"/>
                  </a:lnTo>
                  <a:lnTo>
                    <a:pt x="1819003" y="1563461"/>
                  </a:lnTo>
                  <a:lnTo>
                    <a:pt x="1819819" y="1563461"/>
                  </a:lnTo>
                  <a:lnTo>
                    <a:pt x="1820636" y="1563461"/>
                  </a:lnTo>
                  <a:lnTo>
                    <a:pt x="1821452" y="1565094"/>
                  </a:lnTo>
                  <a:lnTo>
                    <a:pt x="1822269" y="1565910"/>
                  </a:lnTo>
                  <a:lnTo>
                    <a:pt x="1823901" y="1565910"/>
                  </a:lnTo>
                  <a:lnTo>
                    <a:pt x="1825534" y="1567543"/>
                  </a:lnTo>
                  <a:lnTo>
                    <a:pt x="1829616" y="1573258"/>
                  </a:lnTo>
                  <a:lnTo>
                    <a:pt x="1832065" y="1574891"/>
                  </a:lnTo>
                  <a:lnTo>
                    <a:pt x="1834515" y="1575707"/>
                  </a:lnTo>
                  <a:lnTo>
                    <a:pt x="1837781" y="1575707"/>
                  </a:lnTo>
                  <a:lnTo>
                    <a:pt x="1838597" y="1578156"/>
                  </a:lnTo>
                  <a:lnTo>
                    <a:pt x="1837781" y="1580606"/>
                  </a:lnTo>
                  <a:lnTo>
                    <a:pt x="1837781" y="1582239"/>
                  </a:lnTo>
                  <a:lnTo>
                    <a:pt x="1838597" y="1583055"/>
                  </a:lnTo>
                  <a:lnTo>
                    <a:pt x="1839414" y="1585504"/>
                  </a:lnTo>
                  <a:lnTo>
                    <a:pt x="1841046" y="1587137"/>
                  </a:lnTo>
                  <a:lnTo>
                    <a:pt x="1841046" y="1587954"/>
                  </a:lnTo>
                  <a:lnTo>
                    <a:pt x="1841863" y="1588770"/>
                  </a:lnTo>
                  <a:lnTo>
                    <a:pt x="1841863" y="1591219"/>
                  </a:lnTo>
                  <a:lnTo>
                    <a:pt x="1840230" y="1594485"/>
                  </a:lnTo>
                  <a:lnTo>
                    <a:pt x="1840230" y="1596934"/>
                  </a:lnTo>
                  <a:lnTo>
                    <a:pt x="1841863" y="1599384"/>
                  </a:lnTo>
                  <a:lnTo>
                    <a:pt x="1842679" y="1601833"/>
                  </a:lnTo>
                  <a:lnTo>
                    <a:pt x="1842679" y="1603466"/>
                  </a:lnTo>
                  <a:lnTo>
                    <a:pt x="1843496" y="1605099"/>
                  </a:lnTo>
                  <a:lnTo>
                    <a:pt x="1844312" y="1605915"/>
                  </a:lnTo>
                  <a:lnTo>
                    <a:pt x="1845945" y="1605915"/>
                  </a:lnTo>
                  <a:lnTo>
                    <a:pt x="1849211" y="1605099"/>
                  </a:lnTo>
                  <a:lnTo>
                    <a:pt x="1851660" y="1605099"/>
                  </a:lnTo>
                  <a:lnTo>
                    <a:pt x="1853293" y="1605915"/>
                  </a:lnTo>
                  <a:lnTo>
                    <a:pt x="1857375" y="1605915"/>
                  </a:lnTo>
                  <a:lnTo>
                    <a:pt x="1863090" y="1605099"/>
                  </a:lnTo>
                  <a:lnTo>
                    <a:pt x="1867172" y="1605099"/>
                  </a:lnTo>
                  <a:lnTo>
                    <a:pt x="1868805" y="1605099"/>
                  </a:lnTo>
                  <a:lnTo>
                    <a:pt x="1870438" y="1603466"/>
                  </a:lnTo>
                  <a:lnTo>
                    <a:pt x="1872071" y="1600200"/>
                  </a:lnTo>
                  <a:lnTo>
                    <a:pt x="1872887" y="1598567"/>
                  </a:lnTo>
                  <a:lnTo>
                    <a:pt x="1873704" y="1598567"/>
                  </a:lnTo>
                  <a:lnTo>
                    <a:pt x="1875337" y="1597751"/>
                  </a:lnTo>
                  <a:lnTo>
                    <a:pt x="1877786" y="1595301"/>
                  </a:lnTo>
                  <a:lnTo>
                    <a:pt x="1880235" y="1594485"/>
                  </a:lnTo>
                  <a:lnTo>
                    <a:pt x="1882684" y="1594485"/>
                  </a:lnTo>
                  <a:lnTo>
                    <a:pt x="1885133" y="1594485"/>
                  </a:lnTo>
                  <a:lnTo>
                    <a:pt x="1886766" y="1593669"/>
                  </a:lnTo>
                  <a:lnTo>
                    <a:pt x="1888399" y="1592036"/>
                  </a:lnTo>
                  <a:lnTo>
                    <a:pt x="1890848" y="1590403"/>
                  </a:lnTo>
                  <a:lnTo>
                    <a:pt x="1896564" y="1587954"/>
                  </a:lnTo>
                  <a:lnTo>
                    <a:pt x="1898196" y="1587954"/>
                  </a:lnTo>
                  <a:lnTo>
                    <a:pt x="1899013" y="1587954"/>
                  </a:lnTo>
                  <a:lnTo>
                    <a:pt x="1900646" y="1587954"/>
                  </a:lnTo>
                  <a:lnTo>
                    <a:pt x="1902279" y="1588770"/>
                  </a:lnTo>
                  <a:lnTo>
                    <a:pt x="1903912" y="1590403"/>
                  </a:lnTo>
                  <a:lnTo>
                    <a:pt x="1903912" y="1591219"/>
                  </a:lnTo>
                  <a:lnTo>
                    <a:pt x="1903912" y="1592852"/>
                  </a:lnTo>
                  <a:lnTo>
                    <a:pt x="1903912" y="1593669"/>
                  </a:lnTo>
                  <a:lnTo>
                    <a:pt x="1903095" y="1594485"/>
                  </a:lnTo>
                  <a:lnTo>
                    <a:pt x="1902279" y="1596118"/>
                  </a:lnTo>
                  <a:lnTo>
                    <a:pt x="1903095" y="1596934"/>
                  </a:lnTo>
                  <a:lnTo>
                    <a:pt x="1903912" y="1599384"/>
                  </a:lnTo>
                  <a:lnTo>
                    <a:pt x="1904728" y="1601016"/>
                  </a:lnTo>
                  <a:lnTo>
                    <a:pt x="1905544" y="1603466"/>
                  </a:lnTo>
                  <a:lnTo>
                    <a:pt x="1905544" y="1604282"/>
                  </a:lnTo>
                  <a:lnTo>
                    <a:pt x="1904728" y="1605915"/>
                  </a:lnTo>
                  <a:lnTo>
                    <a:pt x="1903095" y="1608364"/>
                  </a:lnTo>
                  <a:lnTo>
                    <a:pt x="1902279" y="1609181"/>
                  </a:lnTo>
                  <a:lnTo>
                    <a:pt x="1901462" y="1609997"/>
                  </a:lnTo>
                  <a:lnTo>
                    <a:pt x="1899829" y="1609997"/>
                  </a:lnTo>
                  <a:lnTo>
                    <a:pt x="1899013" y="1609997"/>
                  </a:lnTo>
                  <a:lnTo>
                    <a:pt x="1898196" y="1609997"/>
                  </a:lnTo>
                  <a:lnTo>
                    <a:pt x="1897380" y="1610814"/>
                  </a:lnTo>
                  <a:lnTo>
                    <a:pt x="1896564" y="1611630"/>
                  </a:lnTo>
                  <a:lnTo>
                    <a:pt x="1895747" y="1613263"/>
                  </a:lnTo>
                  <a:lnTo>
                    <a:pt x="1895747" y="1614079"/>
                  </a:lnTo>
                  <a:lnTo>
                    <a:pt x="1896564" y="1615712"/>
                  </a:lnTo>
                  <a:lnTo>
                    <a:pt x="1896564" y="1617345"/>
                  </a:lnTo>
                  <a:lnTo>
                    <a:pt x="1892481" y="1616529"/>
                  </a:lnTo>
                  <a:lnTo>
                    <a:pt x="1891665" y="1618978"/>
                  </a:lnTo>
                  <a:lnTo>
                    <a:pt x="1891665" y="1619794"/>
                  </a:lnTo>
                  <a:lnTo>
                    <a:pt x="1890848" y="1621427"/>
                  </a:lnTo>
                  <a:lnTo>
                    <a:pt x="1890848" y="1622244"/>
                  </a:lnTo>
                  <a:lnTo>
                    <a:pt x="1890848" y="1625509"/>
                  </a:lnTo>
                  <a:lnTo>
                    <a:pt x="1890032" y="1627959"/>
                  </a:lnTo>
                  <a:lnTo>
                    <a:pt x="1888399" y="1630408"/>
                  </a:lnTo>
                  <a:lnTo>
                    <a:pt x="1888399" y="1632041"/>
                  </a:lnTo>
                  <a:lnTo>
                    <a:pt x="1888399" y="1633674"/>
                  </a:lnTo>
                  <a:lnTo>
                    <a:pt x="1888399" y="1634490"/>
                  </a:lnTo>
                  <a:lnTo>
                    <a:pt x="1888399" y="1635306"/>
                  </a:lnTo>
                  <a:lnTo>
                    <a:pt x="1888399" y="1636939"/>
                  </a:lnTo>
                  <a:lnTo>
                    <a:pt x="1887583" y="1637756"/>
                  </a:lnTo>
                  <a:lnTo>
                    <a:pt x="1885950" y="1638572"/>
                  </a:lnTo>
                  <a:lnTo>
                    <a:pt x="1885133" y="1639389"/>
                  </a:lnTo>
                  <a:lnTo>
                    <a:pt x="1885133" y="1641021"/>
                  </a:lnTo>
                  <a:lnTo>
                    <a:pt x="1884317" y="1642654"/>
                  </a:lnTo>
                  <a:lnTo>
                    <a:pt x="1883501" y="1644287"/>
                  </a:lnTo>
                  <a:lnTo>
                    <a:pt x="1882684" y="1645104"/>
                  </a:lnTo>
                  <a:lnTo>
                    <a:pt x="1881868" y="1645920"/>
                  </a:lnTo>
                  <a:lnTo>
                    <a:pt x="1881051" y="1646736"/>
                  </a:lnTo>
                  <a:lnTo>
                    <a:pt x="1880235" y="1648369"/>
                  </a:lnTo>
                  <a:lnTo>
                    <a:pt x="1880235" y="1650002"/>
                  </a:lnTo>
                  <a:lnTo>
                    <a:pt x="1879419" y="1651635"/>
                  </a:lnTo>
                  <a:lnTo>
                    <a:pt x="1879419" y="1653268"/>
                  </a:lnTo>
                  <a:lnTo>
                    <a:pt x="1878602" y="1654084"/>
                  </a:lnTo>
                  <a:lnTo>
                    <a:pt x="1876969" y="1654901"/>
                  </a:lnTo>
                  <a:lnTo>
                    <a:pt x="1876153" y="1655717"/>
                  </a:lnTo>
                  <a:lnTo>
                    <a:pt x="1875337" y="1655717"/>
                  </a:lnTo>
                  <a:lnTo>
                    <a:pt x="1873704" y="1656534"/>
                  </a:lnTo>
                  <a:lnTo>
                    <a:pt x="1872887" y="1660616"/>
                  </a:lnTo>
                  <a:lnTo>
                    <a:pt x="1872887" y="1663065"/>
                  </a:lnTo>
                  <a:lnTo>
                    <a:pt x="1872887" y="1665514"/>
                  </a:lnTo>
                  <a:lnTo>
                    <a:pt x="1871254" y="1667147"/>
                  </a:lnTo>
                  <a:lnTo>
                    <a:pt x="1869621" y="1667964"/>
                  </a:lnTo>
                  <a:lnTo>
                    <a:pt x="1868805" y="1667964"/>
                  </a:lnTo>
                  <a:lnTo>
                    <a:pt x="1867989" y="1667964"/>
                  </a:lnTo>
                  <a:lnTo>
                    <a:pt x="1866356" y="1667147"/>
                  </a:lnTo>
                  <a:lnTo>
                    <a:pt x="1865539" y="1667147"/>
                  </a:lnTo>
                  <a:lnTo>
                    <a:pt x="1863906" y="1666331"/>
                  </a:lnTo>
                  <a:lnTo>
                    <a:pt x="1860640" y="1665514"/>
                  </a:lnTo>
                  <a:lnTo>
                    <a:pt x="1857375" y="1664698"/>
                  </a:lnTo>
                  <a:lnTo>
                    <a:pt x="1855742" y="1663881"/>
                  </a:lnTo>
                  <a:lnTo>
                    <a:pt x="1854109" y="1663065"/>
                  </a:lnTo>
                  <a:lnTo>
                    <a:pt x="1853293" y="1662249"/>
                  </a:lnTo>
                  <a:lnTo>
                    <a:pt x="1852476" y="1660616"/>
                  </a:lnTo>
                  <a:lnTo>
                    <a:pt x="1851660" y="1661432"/>
                  </a:lnTo>
                  <a:lnTo>
                    <a:pt x="1850844" y="1663065"/>
                  </a:lnTo>
                  <a:lnTo>
                    <a:pt x="1849211" y="1663881"/>
                  </a:lnTo>
                  <a:lnTo>
                    <a:pt x="1848394" y="1665514"/>
                  </a:lnTo>
                  <a:lnTo>
                    <a:pt x="1847578" y="1667147"/>
                  </a:lnTo>
                  <a:lnTo>
                    <a:pt x="1845945" y="1668780"/>
                  </a:lnTo>
                  <a:lnTo>
                    <a:pt x="1845129" y="1669596"/>
                  </a:lnTo>
                  <a:lnTo>
                    <a:pt x="1841863" y="1670413"/>
                  </a:lnTo>
                  <a:lnTo>
                    <a:pt x="1841046" y="1670413"/>
                  </a:lnTo>
                  <a:lnTo>
                    <a:pt x="1838597" y="1670413"/>
                  </a:lnTo>
                  <a:lnTo>
                    <a:pt x="1837781" y="1671229"/>
                  </a:lnTo>
                  <a:lnTo>
                    <a:pt x="1836964" y="1672046"/>
                  </a:lnTo>
                  <a:lnTo>
                    <a:pt x="1836964" y="1672862"/>
                  </a:lnTo>
                  <a:lnTo>
                    <a:pt x="1837781" y="1673679"/>
                  </a:lnTo>
                  <a:lnTo>
                    <a:pt x="1838597" y="1676128"/>
                  </a:lnTo>
                  <a:lnTo>
                    <a:pt x="1839414" y="1677761"/>
                  </a:lnTo>
                  <a:lnTo>
                    <a:pt x="1840230" y="1681026"/>
                  </a:lnTo>
                  <a:lnTo>
                    <a:pt x="1842679" y="1690007"/>
                  </a:lnTo>
                  <a:lnTo>
                    <a:pt x="1841863" y="1691640"/>
                  </a:lnTo>
                  <a:lnTo>
                    <a:pt x="1841046" y="1698171"/>
                  </a:lnTo>
                  <a:lnTo>
                    <a:pt x="1841046" y="1699804"/>
                  </a:lnTo>
                  <a:lnTo>
                    <a:pt x="1841046" y="1701437"/>
                  </a:lnTo>
                  <a:lnTo>
                    <a:pt x="1841046" y="1703070"/>
                  </a:lnTo>
                  <a:lnTo>
                    <a:pt x="1841863" y="1703070"/>
                  </a:lnTo>
                  <a:lnTo>
                    <a:pt x="1842679" y="1703886"/>
                  </a:lnTo>
                  <a:lnTo>
                    <a:pt x="1842679" y="1704703"/>
                  </a:lnTo>
                  <a:lnTo>
                    <a:pt x="1842679" y="1706336"/>
                  </a:lnTo>
                  <a:lnTo>
                    <a:pt x="1842679" y="1707152"/>
                  </a:lnTo>
                  <a:lnTo>
                    <a:pt x="1841863" y="1708785"/>
                  </a:lnTo>
                  <a:lnTo>
                    <a:pt x="1841046" y="1711234"/>
                  </a:lnTo>
                  <a:lnTo>
                    <a:pt x="1840230" y="1712051"/>
                  </a:lnTo>
                  <a:lnTo>
                    <a:pt x="1839414" y="1712867"/>
                  </a:lnTo>
                  <a:lnTo>
                    <a:pt x="1839414" y="1713684"/>
                  </a:lnTo>
                  <a:lnTo>
                    <a:pt x="1839414" y="1715316"/>
                  </a:lnTo>
                  <a:lnTo>
                    <a:pt x="1839414" y="1716133"/>
                  </a:lnTo>
                  <a:lnTo>
                    <a:pt x="1838597" y="1716949"/>
                  </a:lnTo>
                  <a:lnTo>
                    <a:pt x="1837781" y="1717766"/>
                  </a:lnTo>
                  <a:lnTo>
                    <a:pt x="1836148" y="1717766"/>
                  </a:lnTo>
                  <a:lnTo>
                    <a:pt x="1835331" y="1717766"/>
                  </a:lnTo>
                  <a:lnTo>
                    <a:pt x="1833698" y="1718582"/>
                  </a:lnTo>
                  <a:lnTo>
                    <a:pt x="1831249" y="1719399"/>
                  </a:lnTo>
                  <a:lnTo>
                    <a:pt x="1829616" y="1720215"/>
                  </a:lnTo>
                  <a:lnTo>
                    <a:pt x="1828800" y="1721031"/>
                  </a:lnTo>
                  <a:lnTo>
                    <a:pt x="1827983" y="1721848"/>
                  </a:lnTo>
                  <a:lnTo>
                    <a:pt x="1827983" y="1722664"/>
                  </a:lnTo>
                  <a:lnTo>
                    <a:pt x="1827983" y="1722664"/>
                  </a:lnTo>
                  <a:lnTo>
                    <a:pt x="1829616" y="1722664"/>
                  </a:lnTo>
                  <a:lnTo>
                    <a:pt x="1830433" y="1723481"/>
                  </a:lnTo>
                  <a:lnTo>
                    <a:pt x="1830433" y="1725114"/>
                  </a:lnTo>
                  <a:lnTo>
                    <a:pt x="1829616" y="1725930"/>
                  </a:lnTo>
                  <a:lnTo>
                    <a:pt x="1830433" y="1727563"/>
                  </a:lnTo>
                  <a:lnTo>
                    <a:pt x="1831249" y="1729196"/>
                  </a:lnTo>
                  <a:lnTo>
                    <a:pt x="1832065" y="1730012"/>
                  </a:lnTo>
                  <a:lnTo>
                    <a:pt x="1832065" y="1730829"/>
                  </a:lnTo>
                  <a:lnTo>
                    <a:pt x="1832882" y="1731645"/>
                  </a:lnTo>
                  <a:lnTo>
                    <a:pt x="1833698" y="1730829"/>
                  </a:lnTo>
                  <a:lnTo>
                    <a:pt x="1835331" y="1726746"/>
                  </a:lnTo>
                  <a:lnTo>
                    <a:pt x="1832882" y="1723481"/>
                  </a:lnTo>
                  <a:lnTo>
                    <a:pt x="1833698" y="1723481"/>
                  </a:lnTo>
                  <a:lnTo>
                    <a:pt x="1836964" y="1724297"/>
                  </a:lnTo>
                  <a:lnTo>
                    <a:pt x="1838597" y="1724297"/>
                  </a:lnTo>
                  <a:lnTo>
                    <a:pt x="1841046" y="1725114"/>
                  </a:lnTo>
                  <a:lnTo>
                    <a:pt x="1842679" y="1723481"/>
                  </a:lnTo>
                  <a:lnTo>
                    <a:pt x="1843496" y="1721848"/>
                  </a:lnTo>
                  <a:lnTo>
                    <a:pt x="1845129" y="1721031"/>
                  </a:lnTo>
                  <a:lnTo>
                    <a:pt x="1846762" y="1716949"/>
                  </a:lnTo>
                  <a:lnTo>
                    <a:pt x="1850027" y="1712051"/>
                  </a:lnTo>
                  <a:lnTo>
                    <a:pt x="1850844" y="1711234"/>
                  </a:lnTo>
                  <a:lnTo>
                    <a:pt x="1853293" y="1710418"/>
                  </a:lnTo>
                  <a:lnTo>
                    <a:pt x="1854109" y="1710418"/>
                  </a:lnTo>
                  <a:lnTo>
                    <a:pt x="1854926" y="1710418"/>
                  </a:lnTo>
                  <a:lnTo>
                    <a:pt x="1853293" y="1712867"/>
                  </a:lnTo>
                  <a:lnTo>
                    <a:pt x="1852476" y="1714500"/>
                  </a:lnTo>
                  <a:lnTo>
                    <a:pt x="1854109" y="1714500"/>
                  </a:lnTo>
                  <a:lnTo>
                    <a:pt x="1855742" y="1713684"/>
                  </a:lnTo>
                  <a:lnTo>
                    <a:pt x="1859008" y="1711234"/>
                  </a:lnTo>
                  <a:lnTo>
                    <a:pt x="1860640" y="1709601"/>
                  </a:lnTo>
                  <a:lnTo>
                    <a:pt x="1861457" y="1711234"/>
                  </a:lnTo>
                  <a:lnTo>
                    <a:pt x="1860640" y="1719399"/>
                  </a:lnTo>
                  <a:lnTo>
                    <a:pt x="1863906" y="1718582"/>
                  </a:lnTo>
                  <a:lnTo>
                    <a:pt x="1865539" y="1719399"/>
                  </a:lnTo>
                  <a:lnTo>
                    <a:pt x="1867989" y="1719399"/>
                  </a:lnTo>
                  <a:lnTo>
                    <a:pt x="1870438" y="1721031"/>
                  </a:lnTo>
                  <a:lnTo>
                    <a:pt x="1871254" y="1721031"/>
                  </a:lnTo>
                  <a:lnTo>
                    <a:pt x="1872071" y="1721031"/>
                  </a:lnTo>
                  <a:lnTo>
                    <a:pt x="1872887" y="1722664"/>
                  </a:lnTo>
                  <a:lnTo>
                    <a:pt x="1874520" y="1723481"/>
                  </a:lnTo>
                  <a:lnTo>
                    <a:pt x="1876969" y="1721848"/>
                  </a:lnTo>
                  <a:lnTo>
                    <a:pt x="1881051" y="1720215"/>
                  </a:lnTo>
                  <a:lnTo>
                    <a:pt x="1882684" y="1720215"/>
                  </a:lnTo>
                  <a:lnTo>
                    <a:pt x="1887583" y="1717766"/>
                  </a:lnTo>
                  <a:lnTo>
                    <a:pt x="1890032" y="1715316"/>
                  </a:lnTo>
                  <a:lnTo>
                    <a:pt x="1899013" y="1709601"/>
                  </a:lnTo>
                  <a:lnTo>
                    <a:pt x="1903095" y="1706336"/>
                  </a:lnTo>
                  <a:lnTo>
                    <a:pt x="1906361" y="1703886"/>
                  </a:lnTo>
                  <a:lnTo>
                    <a:pt x="1908810" y="1700621"/>
                  </a:lnTo>
                  <a:lnTo>
                    <a:pt x="1912892" y="1697355"/>
                  </a:lnTo>
                  <a:lnTo>
                    <a:pt x="1912892" y="1695722"/>
                  </a:lnTo>
                  <a:lnTo>
                    <a:pt x="1913708" y="1694089"/>
                  </a:lnTo>
                  <a:lnTo>
                    <a:pt x="1919423" y="1685109"/>
                  </a:lnTo>
                  <a:lnTo>
                    <a:pt x="1921056" y="1683476"/>
                  </a:lnTo>
                  <a:lnTo>
                    <a:pt x="1923506" y="1682659"/>
                  </a:lnTo>
                  <a:lnTo>
                    <a:pt x="1924322" y="1681026"/>
                  </a:lnTo>
                  <a:lnTo>
                    <a:pt x="1925139" y="1678577"/>
                  </a:lnTo>
                  <a:lnTo>
                    <a:pt x="1928404" y="1675311"/>
                  </a:lnTo>
                  <a:lnTo>
                    <a:pt x="1930854" y="1672046"/>
                  </a:lnTo>
                  <a:lnTo>
                    <a:pt x="1933303" y="1669596"/>
                  </a:lnTo>
                  <a:lnTo>
                    <a:pt x="1934119" y="1667147"/>
                  </a:lnTo>
                  <a:lnTo>
                    <a:pt x="1939834" y="1662249"/>
                  </a:lnTo>
                  <a:lnTo>
                    <a:pt x="1944733" y="1656534"/>
                  </a:lnTo>
                  <a:lnTo>
                    <a:pt x="1948815" y="1652451"/>
                  </a:lnTo>
                  <a:lnTo>
                    <a:pt x="1950448" y="1650002"/>
                  </a:lnTo>
                  <a:lnTo>
                    <a:pt x="1956163" y="1642654"/>
                  </a:lnTo>
                  <a:lnTo>
                    <a:pt x="1957796" y="1637756"/>
                  </a:lnTo>
                  <a:lnTo>
                    <a:pt x="1960245" y="1636123"/>
                  </a:lnTo>
                  <a:lnTo>
                    <a:pt x="1961062" y="1631224"/>
                  </a:lnTo>
                  <a:lnTo>
                    <a:pt x="1962694" y="1627959"/>
                  </a:lnTo>
                  <a:lnTo>
                    <a:pt x="1963511" y="1625509"/>
                  </a:lnTo>
                  <a:lnTo>
                    <a:pt x="1964327" y="1623876"/>
                  </a:lnTo>
                  <a:lnTo>
                    <a:pt x="1970858" y="1615712"/>
                  </a:lnTo>
                  <a:lnTo>
                    <a:pt x="1973308" y="1609181"/>
                  </a:lnTo>
                  <a:lnTo>
                    <a:pt x="1976573" y="1602649"/>
                  </a:lnTo>
                  <a:lnTo>
                    <a:pt x="1979023" y="1600200"/>
                  </a:lnTo>
                  <a:lnTo>
                    <a:pt x="1981472" y="1597751"/>
                  </a:lnTo>
                  <a:lnTo>
                    <a:pt x="1983105" y="1595301"/>
                  </a:lnTo>
                  <a:lnTo>
                    <a:pt x="1987187" y="1592036"/>
                  </a:lnTo>
                  <a:lnTo>
                    <a:pt x="1988820" y="1589586"/>
                  </a:lnTo>
                  <a:lnTo>
                    <a:pt x="1989637" y="1587137"/>
                  </a:lnTo>
                  <a:lnTo>
                    <a:pt x="1990453" y="1580606"/>
                  </a:lnTo>
                  <a:lnTo>
                    <a:pt x="1992902" y="1575707"/>
                  </a:lnTo>
                  <a:lnTo>
                    <a:pt x="1992086" y="1574891"/>
                  </a:lnTo>
                  <a:lnTo>
                    <a:pt x="1992086" y="1573258"/>
                  </a:lnTo>
                  <a:lnTo>
                    <a:pt x="1992086" y="1571625"/>
                  </a:lnTo>
                  <a:lnTo>
                    <a:pt x="1992086" y="1570809"/>
                  </a:lnTo>
                  <a:lnTo>
                    <a:pt x="1992086" y="1569176"/>
                  </a:lnTo>
                  <a:lnTo>
                    <a:pt x="1992902" y="1567543"/>
                  </a:lnTo>
                  <a:lnTo>
                    <a:pt x="1993719" y="1566726"/>
                  </a:lnTo>
                  <a:lnTo>
                    <a:pt x="1995351" y="1560195"/>
                  </a:lnTo>
                  <a:lnTo>
                    <a:pt x="1995351" y="1556113"/>
                  </a:lnTo>
                  <a:lnTo>
                    <a:pt x="1994535" y="1554480"/>
                  </a:lnTo>
                  <a:lnTo>
                    <a:pt x="1994535" y="1552031"/>
                  </a:lnTo>
                  <a:lnTo>
                    <a:pt x="1996168" y="1548765"/>
                  </a:lnTo>
                  <a:lnTo>
                    <a:pt x="1996984" y="1547949"/>
                  </a:lnTo>
                  <a:lnTo>
                    <a:pt x="1996984" y="1547132"/>
                  </a:lnTo>
                  <a:lnTo>
                    <a:pt x="1996168" y="1546316"/>
                  </a:lnTo>
                  <a:lnTo>
                    <a:pt x="1995351" y="1545499"/>
                  </a:lnTo>
                  <a:lnTo>
                    <a:pt x="1994535" y="1534886"/>
                  </a:lnTo>
                  <a:lnTo>
                    <a:pt x="1995351" y="1528354"/>
                  </a:lnTo>
                  <a:lnTo>
                    <a:pt x="1997801" y="1523456"/>
                  </a:lnTo>
                  <a:lnTo>
                    <a:pt x="1998617" y="1521823"/>
                  </a:lnTo>
                  <a:lnTo>
                    <a:pt x="1998617" y="1516924"/>
                  </a:lnTo>
                  <a:lnTo>
                    <a:pt x="2001066" y="1512026"/>
                  </a:lnTo>
                  <a:lnTo>
                    <a:pt x="2002699" y="1506311"/>
                  </a:lnTo>
                  <a:lnTo>
                    <a:pt x="2005965" y="1503045"/>
                  </a:lnTo>
                  <a:lnTo>
                    <a:pt x="2008414" y="1499779"/>
                  </a:lnTo>
                  <a:lnTo>
                    <a:pt x="2010047" y="1498146"/>
                  </a:lnTo>
                  <a:lnTo>
                    <a:pt x="2010047" y="1494881"/>
                  </a:lnTo>
                  <a:lnTo>
                    <a:pt x="2011680" y="1491615"/>
                  </a:lnTo>
                  <a:lnTo>
                    <a:pt x="2010047" y="1489982"/>
                  </a:lnTo>
                  <a:lnTo>
                    <a:pt x="2008414" y="1489166"/>
                  </a:lnTo>
                  <a:lnTo>
                    <a:pt x="2005965" y="1486716"/>
                  </a:lnTo>
                  <a:lnTo>
                    <a:pt x="2005148" y="1485084"/>
                  </a:lnTo>
                  <a:lnTo>
                    <a:pt x="2006781" y="1481818"/>
                  </a:lnTo>
                  <a:lnTo>
                    <a:pt x="2006781" y="1479369"/>
                  </a:lnTo>
                  <a:lnTo>
                    <a:pt x="2006781" y="1474470"/>
                  </a:lnTo>
                  <a:lnTo>
                    <a:pt x="2004332" y="1472837"/>
                  </a:lnTo>
                  <a:lnTo>
                    <a:pt x="2001066" y="1468755"/>
                  </a:lnTo>
                  <a:lnTo>
                    <a:pt x="2000250" y="1467122"/>
                  </a:lnTo>
                  <a:lnTo>
                    <a:pt x="2001066" y="1467122"/>
                  </a:lnTo>
                  <a:lnTo>
                    <a:pt x="2005965" y="1469571"/>
                  </a:lnTo>
                  <a:lnTo>
                    <a:pt x="2008414" y="1467122"/>
                  </a:lnTo>
                  <a:lnTo>
                    <a:pt x="2010047" y="1464673"/>
                  </a:lnTo>
                  <a:lnTo>
                    <a:pt x="2009231" y="1461407"/>
                  </a:lnTo>
                  <a:lnTo>
                    <a:pt x="2006781" y="1460591"/>
                  </a:lnTo>
                  <a:lnTo>
                    <a:pt x="2003515" y="1457325"/>
                  </a:lnTo>
                  <a:lnTo>
                    <a:pt x="2003515" y="1456509"/>
                  </a:lnTo>
                  <a:lnTo>
                    <a:pt x="1998617" y="1454059"/>
                  </a:lnTo>
                  <a:lnTo>
                    <a:pt x="1992902" y="1448344"/>
                  </a:lnTo>
                  <a:lnTo>
                    <a:pt x="1991269" y="1443446"/>
                  </a:lnTo>
                  <a:lnTo>
                    <a:pt x="1990453" y="1441813"/>
                  </a:lnTo>
                  <a:lnTo>
                    <a:pt x="1985554" y="1437731"/>
                  </a:lnTo>
                  <a:lnTo>
                    <a:pt x="1984738" y="1436098"/>
                  </a:lnTo>
                  <a:lnTo>
                    <a:pt x="1983105" y="1435281"/>
                  </a:lnTo>
                  <a:lnTo>
                    <a:pt x="1976573" y="1437731"/>
                  </a:lnTo>
                  <a:lnTo>
                    <a:pt x="1973308" y="1436914"/>
                  </a:lnTo>
                  <a:lnTo>
                    <a:pt x="1966776" y="1433649"/>
                  </a:lnTo>
                  <a:lnTo>
                    <a:pt x="1965960" y="1434465"/>
                  </a:lnTo>
                  <a:lnTo>
                    <a:pt x="1966776" y="1436914"/>
                  </a:lnTo>
                  <a:lnTo>
                    <a:pt x="1966776" y="1439364"/>
                  </a:lnTo>
                  <a:lnTo>
                    <a:pt x="1966776" y="1442629"/>
                  </a:lnTo>
                  <a:lnTo>
                    <a:pt x="1966776" y="1447528"/>
                  </a:lnTo>
                  <a:lnTo>
                    <a:pt x="1965960" y="1450794"/>
                  </a:lnTo>
                  <a:lnTo>
                    <a:pt x="1963511" y="1455692"/>
                  </a:lnTo>
                  <a:lnTo>
                    <a:pt x="1962694" y="1456509"/>
                  </a:lnTo>
                  <a:lnTo>
                    <a:pt x="1960245" y="1456509"/>
                  </a:lnTo>
                  <a:lnTo>
                    <a:pt x="1959429" y="1456509"/>
                  </a:lnTo>
                  <a:lnTo>
                    <a:pt x="1960245" y="1454876"/>
                  </a:lnTo>
                  <a:lnTo>
                    <a:pt x="1961878" y="1452426"/>
                  </a:lnTo>
                  <a:lnTo>
                    <a:pt x="1964327" y="1448344"/>
                  </a:lnTo>
                  <a:lnTo>
                    <a:pt x="1964327" y="1445079"/>
                  </a:lnTo>
                  <a:lnTo>
                    <a:pt x="1963511" y="1445079"/>
                  </a:lnTo>
                  <a:lnTo>
                    <a:pt x="1962694" y="1445079"/>
                  </a:lnTo>
                  <a:lnTo>
                    <a:pt x="1961062" y="1446711"/>
                  </a:lnTo>
                  <a:lnTo>
                    <a:pt x="1958612" y="1451610"/>
                  </a:lnTo>
                  <a:lnTo>
                    <a:pt x="1953714" y="1454876"/>
                  </a:lnTo>
                  <a:lnTo>
                    <a:pt x="1950448" y="1455692"/>
                  </a:lnTo>
                  <a:lnTo>
                    <a:pt x="1943916" y="1456509"/>
                  </a:lnTo>
                  <a:lnTo>
                    <a:pt x="1942283" y="1456509"/>
                  </a:lnTo>
                  <a:lnTo>
                    <a:pt x="1941467" y="1455692"/>
                  </a:lnTo>
                  <a:lnTo>
                    <a:pt x="1943100" y="1454059"/>
                  </a:lnTo>
                  <a:lnTo>
                    <a:pt x="1946365" y="1451610"/>
                  </a:lnTo>
                  <a:lnTo>
                    <a:pt x="1948815" y="1447528"/>
                  </a:lnTo>
                  <a:lnTo>
                    <a:pt x="1951264" y="1446711"/>
                  </a:lnTo>
                  <a:lnTo>
                    <a:pt x="1952081" y="1445895"/>
                  </a:lnTo>
                  <a:lnTo>
                    <a:pt x="1949631" y="1436914"/>
                  </a:lnTo>
                  <a:lnTo>
                    <a:pt x="1947182" y="1435281"/>
                  </a:lnTo>
                  <a:lnTo>
                    <a:pt x="1944733" y="1432832"/>
                  </a:lnTo>
                  <a:lnTo>
                    <a:pt x="1945549" y="1432016"/>
                  </a:lnTo>
                  <a:lnTo>
                    <a:pt x="1946365" y="1432016"/>
                  </a:lnTo>
                  <a:lnTo>
                    <a:pt x="1947182" y="1431199"/>
                  </a:lnTo>
                  <a:lnTo>
                    <a:pt x="1949631" y="1427934"/>
                  </a:lnTo>
                  <a:lnTo>
                    <a:pt x="1947182" y="1427934"/>
                  </a:lnTo>
                  <a:lnTo>
                    <a:pt x="1944733" y="1427934"/>
                  </a:lnTo>
                  <a:lnTo>
                    <a:pt x="1940651" y="1430383"/>
                  </a:lnTo>
                  <a:lnTo>
                    <a:pt x="1939834" y="1432016"/>
                  </a:lnTo>
                  <a:lnTo>
                    <a:pt x="1941467" y="1433649"/>
                  </a:lnTo>
                  <a:lnTo>
                    <a:pt x="1943100" y="1434465"/>
                  </a:lnTo>
                  <a:lnTo>
                    <a:pt x="1941467" y="1440180"/>
                  </a:lnTo>
                  <a:lnTo>
                    <a:pt x="1939018" y="1439364"/>
                  </a:lnTo>
                  <a:lnTo>
                    <a:pt x="1936569" y="1439364"/>
                  </a:lnTo>
                  <a:lnTo>
                    <a:pt x="1934936" y="1440996"/>
                  </a:lnTo>
                  <a:lnTo>
                    <a:pt x="1933303" y="1440180"/>
                  </a:lnTo>
                  <a:lnTo>
                    <a:pt x="1932487" y="1436914"/>
                  </a:lnTo>
                  <a:lnTo>
                    <a:pt x="1933303" y="1433649"/>
                  </a:lnTo>
                  <a:lnTo>
                    <a:pt x="1934119" y="1425484"/>
                  </a:lnTo>
                  <a:lnTo>
                    <a:pt x="1934936" y="1423035"/>
                  </a:lnTo>
                  <a:lnTo>
                    <a:pt x="1934936" y="1419769"/>
                  </a:lnTo>
                  <a:lnTo>
                    <a:pt x="1934119" y="1418136"/>
                  </a:lnTo>
                  <a:lnTo>
                    <a:pt x="1932487" y="1418136"/>
                  </a:lnTo>
                  <a:lnTo>
                    <a:pt x="1930037" y="1418136"/>
                  </a:lnTo>
                  <a:lnTo>
                    <a:pt x="1924322" y="1418136"/>
                  </a:lnTo>
                  <a:lnTo>
                    <a:pt x="1917790" y="1418953"/>
                  </a:lnTo>
                  <a:lnTo>
                    <a:pt x="1911259" y="1415687"/>
                  </a:lnTo>
                  <a:lnTo>
                    <a:pt x="1909626" y="1414871"/>
                  </a:lnTo>
                  <a:lnTo>
                    <a:pt x="1908810" y="1414054"/>
                  </a:lnTo>
                  <a:lnTo>
                    <a:pt x="1907994" y="1410789"/>
                  </a:lnTo>
                  <a:lnTo>
                    <a:pt x="1907994" y="1409156"/>
                  </a:lnTo>
                  <a:lnTo>
                    <a:pt x="1908810" y="1408339"/>
                  </a:lnTo>
                  <a:lnTo>
                    <a:pt x="1913708" y="1403441"/>
                  </a:lnTo>
                  <a:lnTo>
                    <a:pt x="1916974" y="1401808"/>
                  </a:lnTo>
                  <a:lnTo>
                    <a:pt x="1924322" y="1396093"/>
                  </a:lnTo>
                  <a:lnTo>
                    <a:pt x="1927588" y="1391194"/>
                  </a:lnTo>
                  <a:lnTo>
                    <a:pt x="1929221" y="1389561"/>
                  </a:lnTo>
                  <a:lnTo>
                    <a:pt x="1934936" y="1386296"/>
                  </a:lnTo>
                  <a:lnTo>
                    <a:pt x="1938201" y="1383030"/>
                  </a:lnTo>
                  <a:lnTo>
                    <a:pt x="1941467" y="1380581"/>
                  </a:lnTo>
                  <a:lnTo>
                    <a:pt x="1944733" y="1378131"/>
                  </a:lnTo>
                  <a:lnTo>
                    <a:pt x="1947998" y="1374049"/>
                  </a:lnTo>
                  <a:lnTo>
                    <a:pt x="1949631" y="1373233"/>
                  </a:lnTo>
                  <a:lnTo>
                    <a:pt x="1956163" y="1364252"/>
                  </a:lnTo>
                  <a:lnTo>
                    <a:pt x="1956979" y="1362619"/>
                  </a:lnTo>
                  <a:lnTo>
                    <a:pt x="1957796" y="1360170"/>
                  </a:lnTo>
                  <a:lnTo>
                    <a:pt x="1958612" y="1359354"/>
                  </a:lnTo>
                  <a:lnTo>
                    <a:pt x="1965960" y="1349556"/>
                  </a:lnTo>
                  <a:lnTo>
                    <a:pt x="1970858" y="1345474"/>
                  </a:lnTo>
                  <a:lnTo>
                    <a:pt x="1974124" y="1340576"/>
                  </a:lnTo>
                  <a:lnTo>
                    <a:pt x="1978206" y="1338126"/>
                  </a:lnTo>
                  <a:lnTo>
                    <a:pt x="1979023" y="1337310"/>
                  </a:lnTo>
                  <a:lnTo>
                    <a:pt x="1980656" y="1334044"/>
                  </a:lnTo>
                  <a:lnTo>
                    <a:pt x="1983921" y="1332411"/>
                  </a:lnTo>
                  <a:lnTo>
                    <a:pt x="1984738" y="1331595"/>
                  </a:lnTo>
                  <a:lnTo>
                    <a:pt x="1987187" y="1327513"/>
                  </a:lnTo>
                  <a:lnTo>
                    <a:pt x="1994535" y="1323431"/>
                  </a:lnTo>
                  <a:lnTo>
                    <a:pt x="1995351" y="1321798"/>
                  </a:lnTo>
                  <a:lnTo>
                    <a:pt x="1998617" y="1311184"/>
                  </a:lnTo>
                  <a:lnTo>
                    <a:pt x="2000250" y="1307919"/>
                  </a:lnTo>
                  <a:lnTo>
                    <a:pt x="2003515" y="1304653"/>
                  </a:lnTo>
                  <a:lnTo>
                    <a:pt x="2009231" y="1301387"/>
                  </a:lnTo>
                  <a:lnTo>
                    <a:pt x="2013313" y="1297305"/>
                  </a:lnTo>
                  <a:lnTo>
                    <a:pt x="2015762" y="1294039"/>
                  </a:lnTo>
                  <a:lnTo>
                    <a:pt x="2019844" y="1285875"/>
                  </a:lnTo>
                  <a:lnTo>
                    <a:pt x="2024743" y="1280976"/>
                  </a:lnTo>
                  <a:lnTo>
                    <a:pt x="2028825" y="1278527"/>
                  </a:lnTo>
                  <a:lnTo>
                    <a:pt x="2038622" y="1274445"/>
                  </a:lnTo>
                  <a:lnTo>
                    <a:pt x="2044337" y="1275261"/>
                  </a:lnTo>
                  <a:lnTo>
                    <a:pt x="2050052" y="1272812"/>
                  </a:lnTo>
                  <a:lnTo>
                    <a:pt x="2054134" y="1272812"/>
                  </a:lnTo>
                  <a:lnTo>
                    <a:pt x="2059849" y="1273629"/>
                  </a:lnTo>
                  <a:lnTo>
                    <a:pt x="2077811" y="1272812"/>
                  </a:lnTo>
                  <a:lnTo>
                    <a:pt x="2081076" y="1274445"/>
                  </a:lnTo>
                  <a:lnTo>
                    <a:pt x="2081893" y="1276078"/>
                  </a:lnTo>
                  <a:lnTo>
                    <a:pt x="2083526" y="1280160"/>
                  </a:lnTo>
                  <a:lnTo>
                    <a:pt x="2085158" y="1280976"/>
                  </a:lnTo>
                  <a:lnTo>
                    <a:pt x="2089240" y="1279344"/>
                  </a:lnTo>
                  <a:lnTo>
                    <a:pt x="2091690" y="1272812"/>
                  </a:lnTo>
                  <a:lnTo>
                    <a:pt x="2093323" y="1271996"/>
                  </a:lnTo>
                  <a:lnTo>
                    <a:pt x="2097405" y="1274445"/>
                  </a:lnTo>
                  <a:lnTo>
                    <a:pt x="2101487" y="1274445"/>
                  </a:lnTo>
                  <a:lnTo>
                    <a:pt x="2109651" y="1277711"/>
                  </a:lnTo>
                  <a:lnTo>
                    <a:pt x="2112917" y="1276894"/>
                  </a:lnTo>
                  <a:lnTo>
                    <a:pt x="2116183" y="1273629"/>
                  </a:lnTo>
                  <a:lnTo>
                    <a:pt x="2122714" y="1272812"/>
                  </a:lnTo>
                  <a:lnTo>
                    <a:pt x="2126797" y="1277711"/>
                  </a:lnTo>
                  <a:lnTo>
                    <a:pt x="2130879" y="1277711"/>
                  </a:lnTo>
                  <a:lnTo>
                    <a:pt x="2134144" y="1276894"/>
                  </a:lnTo>
                  <a:lnTo>
                    <a:pt x="2134961" y="1274445"/>
                  </a:lnTo>
                  <a:lnTo>
                    <a:pt x="2133328" y="1273629"/>
                  </a:lnTo>
                  <a:lnTo>
                    <a:pt x="2130879" y="1274445"/>
                  </a:lnTo>
                  <a:lnTo>
                    <a:pt x="2130062" y="1271996"/>
                  </a:lnTo>
                  <a:lnTo>
                    <a:pt x="2131695" y="1269546"/>
                  </a:lnTo>
                  <a:lnTo>
                    <a:pt x="2134144" y="1271179"/>
                  </a:lnTo>
                  <a:lnTo>
                    <a:pt x="2137410" y="1271179"/>
                  </a:lnTo>
                  <a:lnTo>
                    <a:pt x="2138226" y="1271179"/>
                  </a:lnTo>
                  <a:lnTo>
                    <a:pt x="2137410" y="1269546"/>
                  </a:lnTo>
                  <a:lnTo>
                    <a:pt x="2136594" y="1268730"/>
                  </a:lnTo>
                  <a:lnTo>
                    <a:pt x="2135777" y="1266281"/>
                  </a:lnTo>
                  <a:lnTo>
                    <a:pt x="2139859" y="1263015"/>
                  </a:lnTo>
                  <a:lnTo>
                    <a:pt x="2142308" y="1262199"/>
                  </a:lnTo>
                  <a:lnTo>
                    <a:pt x="2145574" y="1262199"/>
                  </a:lnTo>
                  <a:lnTo>
                    <a:pt x="2154555" y="1266281"/>
                  </a:lnTo>
                  <a:lnTo>
                    <a:pt x="2156188" y="1266281"/>
                  </a:lnTo>
                  <a:lnTo>
                    <a:pt x="2158637" y="1267914"/>
                  </a:lnTo>
                  <a:lnTo>
                    <a:pt x="2161903" y="1268730"/>
                  </a:lnTo>
                  <a:lnTo>
                    <a:pt x="2159454" y="1269546"/>
                  </a:lnTo>
                  <a:lnTo>
                    <a:pt x="2158637" y="1270363"/>
                  </a:lnTo>
                  <a:lnTo>
                    <a:pt x="2161087" y="1270363"/>
                  </a:lnTo>
                  <a:lnTo>
                    <a:pt x="2162719" y="1271179"/>
                  </a:lnTo>
                  <a:lnTo>
                    <a:pt x="2164352" y="1271179"/>
                  </a:lnTo>
                  <a:lnTo>
                    <a:pt x="2165169" y="1270363"/>
                  </a:lnTo>
                  <a:lnTo>
                    <a:pt x="2165985" y="1268730"/>
                  </a:lnTo>
                  <a:lnTo>
                    <a:pt x="2166801" y="1267097"/>
                  </a:lnTo>
                  <a:lnTo>
                    <a:pt x="2167618" y="1266281"/>
                  </a:lnTo>
                  <a:lnTo>
                    <a:pt x="2170067" y="1266281"/>
                  </a:lnTo>
                  <a:lnTo>
                    <a:pt x="2173333" y="1267097"/>
                  </a:lnTo>
                  <a:lnTo>
                    <a:pt x="2175782" y="1267914"/>
                  </a:lnTo>
                  <a:lnTo>
                    <a:pt x="2180681" y="1274445"/>
                  </a:lnTo>
                  <a:lnTo>
                    <a:pt x="2183130" y="1276078"/>
                  </a:lnTo>
                  <a:lnTo>
                    <a:pt x="2185580" y="1276078"/>
                  </a:lnTo>
                  <a:lnTo>
                    <a:pt x="2186396" y="1276078"/>
                  </a:lnTo>
                  <a:lnTo>
                    <a:pt x="2188029" y="1277711"/>
                  </a:lnTo>
                  <a:lnTo>
                    <a:pt x="2183947" y="1280160"/>
                  </a:lnTo>
                  <a:lnTo>
                    <a:pt x="2179864" y="1280976"/>
                  </a:lnTo>
                  <a:lnTo>
                    <a:pt x="2175782" y="1280160"/>
                  </a:lnTo>
                  <a:lnTo>
                    <a:pt x="2169251" y="1282609"/>
                  </a:lnTo>
                  <a:lnTo>
                    <a:pt x="2172516" y="1289141"/>
                  </a:lnTo>
                  <a:lnTo>
                    <a:pt x="2179048" y="1289141"/>
                  </a:lnTo>
                  <a:lnTo>
                    <a:pt x="2185580" y="1287508"/>
                  </a:lnTo>
                  <a:lnTo>
                    <a:pt x="2187212" y="1285059"/>
                  </a:lnTo>
                  <a:lnTo>
                    <a:pt x="2189662" y="1284242"/>
                  </a:lnTo>
                  <a:lnTo>
                    <a:pt x="2191294" y="1284242"/>
                  </a:lnTo>
                  <a:lnTo>
                    <a:pt x="2194560" y="1286691"/>
                  </a:lnTo>
                  <a:lnTo>
                    <a:pt x="2198642" y="1287508"/>
                  </a:lnTo>
                  <a:lnTo>
                    <a:pt x="2199458" y="1287508"/>
                  </a:lnTo>
                  <a:lnTo>
                    <a:pt x="2202724" y="1282609"/>
                  </a:lnTo>
                  <a:lnTo>
                    <a:pt x="2204357" y="1282609"/>
                  </a:lnTo>
                  <a:lnTo>
                    <a:pt x="2205990" y="1282609"/>
                  </a:lnTo>
                  <a:lnTo>
                    <a:pt x="2207623" y="1278527"/>
                  </a:lnTo>
                  <a:lnTo>
                    <a:pt x="2213338" y="1278527"/>
                  </a:lnTo>
                  <a:lnTo>
                    <a:pt x="2216604" y="1281793"/>
                  </a:lnTo>
                  <a:lnTo>
                    <a:pt x="2218237" y="1283426"/>
                  </a:lnTo>
                  <a:lnTo>
                    <a:pt x="2222319" y="1282609"/>
                  </a:lnTo>
                  <a:lnTo>
                    <a:pt x="2224768" y="1280160"/>
                  </a:lnTo>
                  <a:lnTo>
                    <a:pt x="2226401" y="1279344"/>
                  </a:lnTo>
                  <a:lnTo>
                    <a:pt x="2230483" y="1281793"/>
                  </a:lnTo>
                  <a:lnTo>
                    <a:pt x="2232116" y="1280160"/>
                  </a:lnTo>
                  <a:lnTo>
                    <a:pt x="2235381" y="1280160"/>
                  </a:lnTo>
                  <a:lnTo>
                    <a:pt x="2237831" y="1280160"/>
                  </a:lnTo>
                  <a:lnTo>
                    <a:pt x="2237831" y="1277711"/>
                  </a:lnTo>
                  <a:lnTo>
                    <a:pt x="2237831" y="1274445"/>
                  </a:lnTo>
                  <a:lnTo>
                    <a:pt x="2234565" y="1271179"/>
                  </a:lnTo>
                  <a:lnTo>
                    <a:pt x="2228033" y="1267914"/>
                  </a:lnTo>
                  <a:lnTo>
                    <a:pt x="2223951" y="1269546"/>
                  </a:lnTo>
                  <a:lnTo>
                    <a:pt x="2222319" y="1269546"/>
                  </a:lnTo>
                  <a:lnTo>
                    <a:pt x="2221502" y="1269546"/>
                  </a:lnTo>
                  <a:lnTo>
                    <a:pt x="2220686" y="1267914"/>
                  </a:lnTo>
                  <a:lnTo>
                    <a:pt x="2221502" y="1265464"/>
                  </a:lnTo>
                  <a:lnTo>
                    <a:pt x="2222319" y="1263831"/>
                  </a:lnTo>
                  <a:lnTo>
                    <a:pt x="2222319" y="1261382"/>
                  </a:lnTo>
                  <a:lnTo>
                    <a:pt x="2223135" y="1258116"/>
                  </a:lnTo>
                  <a:lnTo>
                    <a:pt x="2224768" y="1256484"/>
                  </a:lnTo>
                  <a:lnTo>
                    <a:pt x="2225584" y="1256484"/>
                  </a:lnTo>
                  <a:lnTo>
                    <a:pt x="2228033" y="1249136"/>
                  </a:lnTo>
                  <a:lnTo>
                    <a:pt x="2234565" y="1240155"/>
                  </a:lnTo>
                  <a:lnTo>
                    <a:pt x="2241913" y="1234440"/>
                  </a:lnTo>
                  <a:lnTo>
                    <a:pt x="2246812" y="1230358"/>
                  </a:lnTo>
                  <a:lnTo>
                    <a:pt x="2249261" y="1227092"/>
                  </a:lnTo>
                  <a:lnTo>
                    <a:pt x="2252526" y="1219744"/>
                  </a:lnTo>
                  <a:lnTo>
                    <a:pt x="2257425" y="1214029"/>
                  </a:lnTo>
                  <a:lnTo>
                    <a:pt x="2259874" y="1212396"/>
                  </a:lnTo>
                  <a:lnTo>
                    <a:pt x="2262323" y="1209947"/>
                  </a:lnTo>
                  <a:lnTo>
                    <a:pt x="2263140" y="1202599"/>
                  </a:lnTo>
                  <a:lnTo>
                    <a:pt x="2264773" y="1200966"/>
                  </a:lnTo>
                  <a:lnTo>
                    <a:pt x="2266406" y="1199334"/>
                  </a:lnTo>
                  <a:lnTo>
                    <a:pt x="2269672" y="1195251"/>
                  </a:lnTo>
                  <a:lnTo>
                    <a:pt x="2274570" y="1192802"/>
                  </a:lnTo>
                  <a:lnTo>
                    <a:pt x="2276203" y="1191169"/>
                  </a:lnTo>
                  <a:lnTo>
                    <a:pt x="2281918" y="1191169"/>
                  </a:lnTo>
                  <a:lnTo>
                    <a:pt x="2286000" y="1192802"/>
                  </a:lnTo>
                  <a:lnTo>
                    <a:pt x="2287633" y="1192802"/>
                  </a:lnTo>
                  <a:lnTo>
                    <a:pt x="2290898" y="1190353"/>
                  </a:lnTo>
                  <a:lnTo>
                    <a:pt x="2294164" y="1191169"/>
                  </a:lnTo>
                  <a:lnTo>
                    <a:pt x="2299063" y="1189536"/>
                  </a:lnTo>
                  <a:lnTo>
                    <a:pt x="2303145" y="1187087"/>
                  </a:lnTo>
                  <a:lnTo>
                    <a:pt x="2304778" y="1187087"/>
                  </a:lnTo>
                  <a:lnTo>
                    <a:pt x="2306411" y="1187904"/>
                  </a:lnTo>
                  <a:lnTo>
                    <a:pt x="2308860" y="1191986"/>
                  </a:lnTo>
                  <a:lnTo>
                    <a:pt x="2309676" y="1192802"/>
                  </a:lnTo>
                  <a:lnTo>
                    <a:pt x="2310493" y="1195251"/>
                  </a:lnTo>
                  <a:lnTo>
                    <a:pt x="2312942" y="1193619"/>
                  </a:lnTo>
                  <a:lnTo>
                    <a:pt x="2320290" y="1188720"/>
                  </a:lnTo>
                  <a:lnTo>
                    <a:pt x="2321106" y="1188720"/>
                  </a:lnTo>
                  <a:lnTo>
                    <a:pt x="2321923" y="1188720"/>
                  </a:lnTo>
                  <a:lnTo>
                    <a:pt x="2321923" y="1190353"/>
                  </a:lnTo>
                  <a:lnTo>
                    <a:pt x="2321923" y="1191986"/>
                  </a:lnTo>
                  <a:lnTo>
                    <a:pt x="2321106" y="1196884"/>
                  </a:lnTo>
                  <a:lnTo>
                    <a:pt x="2319473" y="1200966"/>
                  </a:lnTo>
                  <a:lnTo>
                    <a:pt x="2315391" y="1208314"/>
                  </a:lnTo>
                  <a:lnTo>
                    <a:pt x="2314575" y="1209131"/>
                  </a:lnTo>
                  <a:lnTo>
                    <a:pt x="2315391" y="1210764"/>
                  </a:lnTo>
                  <a:lnTo>
                    <a:pt x="2316208" y="1214029"/>
                  </a:lnTo>
                  <a:lnTo>
                    <a:pt x="2314575" y="1218111"/>
                  </a:lnTo>
                  <a:lnTo>
                    <a:pt x="2313758" y="1219744"/>
                  </a:lnTo>
                  <a:lnTo>
                    <a:pt x="2315391" y="1220561"/>
                  </a:lnTo>
                  <a:lnTo>
                    <a:pt x="2317024" y="1218111"/>
                  </a:lnTo>
                  <a:lnTo>
                    <a:pt x="2320290" y="1216479"/>
                  </a:lnTo>
                  <a:lnTo>
                    <a:pt x="2321923" y="1216479"/>
                  </a:lnTo>
                  <a:lnTo>
                    <a:pt x="2323556" y="1217295"/>
                  </a:lnTo>
                  <a:lnTo>
                    <a:pt x="2321106" y="1223826"/>
                  </a:lnTo>
                  <a:lnTo>
                    <a:pt x="2321106" y="1227092"/>
                  </a:lnTo>
                  <a:lnTo>
                    <a:pt x="2321106" y="1228725"/>
                  </a:lnTo>
                  <a:lnTo>
                    <a:pt x="2321106" y="1230358"/>
                  </a:lnTo>
                  <a:lnTo>
                    <a:pt x="2322739" y="1229541"/>
                  </a:lnTo>
                  <a:lnTo>
                    <a:pt x="2324372" y="1227909"/>
                  </a:lnTo>
                  <a:lnTo>
                    <a:pt x="2326005" y="1227092"/>
                  </a:lnTo>
                  <a:lnTo>
                    <a:pt x="2330904" y="1226276"/>
                  </a:lnTo>
                  <a:lnTo>
                    <a:pt x="2333353" y="1221377"/>
                  </a:lnTo>
                  <a:lnTo>
                    <a:pt x="2334986" y="1218928"/>
                  </a:lnTo>
                  <a:lnTo>
                    <a:pt x="2353764" y="1199334"/>
                  </a:lnTo>
                  <a:lnTo>
                    <a:pt x="2357030" y="1195251"/>
                  </a:lnTo>
                  <a:lnTo>
                    <a:pt x="2358662" y="1195251"/>
                  </a:lnTo>
                  <a:lnTo>
                    <a:pt x="2360295" y="1196068"/>
                  </a:lnTo>
                  <a:lnTo>
                    <a:pt x="2361928" y="1196068"/>
                  </a:lnTo>
                  <a:lnTo>
                    <a:pt x="2361928" y="1194435"/>
                  </a:lnTo>
                  <a:lnTo>
                    <a:pt x="2362744" y="1193619"/>
                  </a:lnTo>
                  <a:lnTo>
                    <a:pt x="2364377" y="1193619"/>
                  </a:lnTo>
                  <a:lnTo>
                    <a:pt x="2365194" y="1197701"/>
                  </a:lnTo>
                  <a:lnTo>
                    <a:pt x="2366010" y="1199334"/>
                  </a:lnTo>
                  <a:lnTo>
                    <a:pt x="2366826" y="1199334"/>
                  </a:lnTo>
                  <a:lnTo>
                    <a:pt x="2367643" y="1198517"/>
                  </a:lnTo>
                  <a:lnTo>
                    <a:pt x="2368459" y="1196884"/>
                  </a:lnTo>
                  <a:lnTo>
                    <a:pt x="2369276" y="1196068"/>
                  </a:lnTo>
                  <a:lnTo>
                    <a:pt x="2370092" y="1194435"/>
                  </a:lnTo>
                  <a:lnTo>
                    <a:pt x="2369276" y="1192802"/>
                  </a:lnTo>
                  <a:lnTo>
                    <a:pt x="2366010" y="1191169"/>
                  </a:lnTo>
                  <a:lnTo>
                    <a:pt x="2366010" y="1187904"/>
                  </a:lnTo>
                  <a:lnTo>
                    <a:pt x="2367643" y="1182189"/>
                  </a:lnTo>
                  <a:lnTo>
                    <a:pt x="2367643" y="1178923"/>
                  </a:lnTo>
                  <a:lnTo>
                    <a:pt x="2368459" y="1174841"/>
                  </a:lnTo>
                  <a:lnTo>
                    <a:pt x="2369276" y="1173208"/>
                  </a:lnTo>
                  <a:lnTo>
                    <a:pt x="2370092" y="1172391"/>
                  </a:lnTo>
                  <a:lnTo>
                    <a:pt x="2370908" y="1170759"/>
                  </a:lnTo>
                  <a:lnTo>
                    <a:pt x="2370092" y="1167493"/>
                  </a:lnTo>
                  <a:lnTo>
                    <a:pt x="2370908" y="1165860"/>
                  </a:lnTo>
                  <a:lnTo>
                    <a:pt x="2371725" y="1164227"/>
                  </a:lnTo>
                  <a:lnTo>
                    <a:pt x="2387237" y="1159329"/>
                  </a:lnTo>
                  <a:lnTo>
                    <a:pt x="2389687" y="1159329"/>
                  </a:lnTo>
                  <a:lnTo>
                    <a:pt x="2392136" y="1160145"/>
                  </a:lnTo>
                  <a:lnTo>
                    <a:pt x="2396218" y="1164227"/>
                  </a:lnTo>
                  <a:lnTo>
                    <a:pt x="2400300" y="1165860"/>
                  </a:lnTo>
                  <a:lnTo>
                    <a:pt x="2406015" y="1166676"/>
                  </a:lnTo>
                  <a:lnTo>
                    <a:pt x="2406015" y="1168309"/>
                  </a:lnTo>
                  <a:lnTo>
                    <a:pt x="2403566" y="1167493"/>
                  </a:lnTo>
                  <a:lnTo>
                    <a:pt x="2402749" y="1168309"/>
                  </a:lnTo>
                  <a:lnTo>
                    <a:pt x="2402749" y="1169942"/>
                  </a:lnTo>
                  <a:lnTo>
                    <a:pt x="2402749" y="1170759"/>
                  </a:lnTo>
                  <a:lnTo>
                    <a:pt x="2401116" y="1169126"/>
                  </a:lnTo>
                  <a:lnTo>
                    <a:pt x="2397034" y="1168309"/>
                  </a:lnTo>
                  <a:lnTo>
                    <a:pt x="2393769" y="1166676"/>
                  </a:lnTo>
                  <a:lnTo>
                    <a:pt x="2392952" y="1166676"/>
                  </a:lnTo>
                  <a:lnTo>
                    <a:pt x="2388054" y="1170759"/>
                  </a:lnTo>
                  <a:lnTo>
                    <a:pt x="2386421" y="1172391"/>
                  </a:lnTo>
                  <a:lnTo>
                    <a:pt x="2383972" y="1181372"/>
                  </a:lnTo>
                  <a:lnTo>
                    <a:pt x="2383972" y="1187087"/>
                  </a:lnTo>
                  <a:lnTo>
                    <a:pt x="2383155" y="1192802"/>
                  </a:lnTo>
                  <a:lnTo>
                    <a:pt x="2380706" y="1195251"/>
                  </a:lnTo>
                  <a:lnTo>
                    <a:pt x="2379889" y="1197701"/>
                  </a:lnTo>
                  <a:lnTo>
                    <a:pt x="2379073" y="1200966"/>
                  </a:lnTo>
                  <a:lnTo>
                    <a:pt x="2381522" y="1202599"/>
                  </a:lnTo>
                  <a:lnTo>
                    <a:pt x="2381522" y="1203416"/>
                  </a:lnTo>
                  <a:lnTo>
                    <a:pt x="2381522" y="1205049"/>
                  </a:lnTo>
                  <a:lnTo>
                    <a:pt x="2379889" y="1208314"/>
                  </a:lnTo>
                  <a:lnTo>
                    <a:pt x="2374991" y="1212396"/>
                  </a:lnTo>
                  <a:lnTo>
                    <a:pt x="2374174" y="1213213"/>
                  </a:lnTo>
                  <a:lnTo>
                    <a:pt x="2373358" y="1214846"/>
                  </a:lnTo>
                  <a:lnTo>
                    <a:pt x="2375807" y="1218928"/>
                  </a:lnTo>
                  <a:lnTo>
                    <a:pt x="2373358" y="1220561"/>
                  </a:lnTo>
                  <a:lnTo>
                    <a:pt x="2371725" y="1221377"/>
                  </a:lnTo>
                  <a:lnTo>
                    <a:pt x="2370092" y="1223010"/>
                  </a:lnTo>
                  <a:lnTo>
                    <a:pt x="2363561" y="1223826"/>
                  </a:lnTo>
                  <a:lnTo>
                    <a:pt x="2359479" y="1227909"/>
                  </a:lnTo>
                  <a:lnTo>
                    <a:pt x="2352131" y="1231991"/>
                  </a:lnTo>
                  <a:lnTo>
                    <a:pt x="2348865" y="1234440"/>
                  </a:lnTo>
                  <a:lnTo>
                    <a:pt x="2348048" y="1236073"/>
                  </a:lnTo>
                  <a:lnTo>
                    <a:pt x="2345599" y="1242604"/>
                  </a:lnTo>
                  <a:lnTo>
                    <a:pt x="2343966" y="1245054"/>
                  </a:lnTo>
                  <a:lnTo>
                    <a:pt x="2339068" y="1249136"/>
                  </a:lnTo>
                  <a:lnTo>
                    <a:pt x="2334986" y="1254851"/>
                  </a:lnTo>
                  <a:lnTo>
                    <a:pt x="2329271" y="1262199"/>
                  </a:lnTo>
                  <a:lnTo>
                    <a:pt x="2326822" y="1263015"/>
                  </a:lnTo>
                  <a:lnTo>
                    <a:pt x="2324372" y="1264648"/>
                  </a:lnTo>
                  <a:lnTo>
                    <a:pt x="2321106" y="1269546"/>
                  </a:lnTo>
                  <a:lnTo>
                    <a:pt x="2312942" y="1278527"/>
                  </a:lnTo>
                  <a:lnTo>
                    <a:pt x="2308860" y="1289141"/>
                  </a:lnTo>
                  <a:lnTo>
                    <a:pt x="2306411" y="1292406"/>
                  </a:lnTo>
                  <a:lnTo>
                    <a:pt x="2303962" y="1294856"/>
                  </a:lnTo>
                  <a:lnTo>
                    <a:pt x="2302329" y="1298121"/>
                  </a:lnTo>
                  <a:lnTo>
                    <a:pt x="2299063" y="1301387"/>
                  </a:lnTo>
                  <a:lnTo>
                    <a:pt x="2293348" y="1305469"/>
                  </a:lnTo>
                  <a:lnTo>
                    <a:pt x="2289266" y="1309551"/>
                  </a:lnTo>
                  <a:lnTo>
                    <a:pt x="2286816" y="1312001"/>
                  </a:lnTo>
                  <a:lnTo>
                    <a:pt x="2286000" y="1314450"/>
                  </a:lnTo>
                  <a:lnTo>
                    <a:pt x="2285183" y="1313634"/>
                  </a:lnTo>
                  <a:lnTo>
                    <a:pt x="2281101" y="1315266"/>
                  </a:lnTo>
                  <a:lnTo>
                    <a:pt x="2276203" y="1314450"/>
                  </a:lnTo>
                  <a:lnTo>
                    <a:pt x="2272937" y="1320981"/>
                  </a:lnTo>
                  <a:lnTo>
                    <a:pt x="2268855" y="1321798"/>
                  </a:lnTo>
                  <a:lnTo>
                    <a:pt x="2264773" y="1320165"/>
                  </a:lnTo>
                  <a:lnTo>
                    <a:pt x="2263140" y="1320981"/>
                  </a:lnTo>
                  <a:lnTo>
                    <a:pt x="2262323" y="1321798"/>
                  </a:lnTo>
                  <a:lnTo>
                    <a:pt x="2261507" y="1322614"/>
                  </a:lnTo>
                  <a:lnTo>
                    <a:pt x="2263140" y="1325064"/>
                  </a:lnTo>
                  <a:lnTo>
                    <a:pt x="2263956" y="1326696"/>
                  </a:lnTo>
                  <a:lnTo>
                    <a:pt x="2263956" y="1328329"/>
                  </a:lnTo>
                  <a:lnTo>
                    <a:pt x="2263956" y="1331595"/>
                  </a:lnTo>
                  <a:lnTo>
                    <a:pt x="2261507" y="1337310"/>
                  </a:lnTo>
                  <a:lnTo>
                    <a:pt x="2259874" y="1341392"/>
                  </a:lnTo>
                  <a:lnTo>
                    <a:pt x="2256608" y="1345474"/>
                  </a:lnTo>
                  <a:lnTo>
                    <a:pt x="2249261" y="1352822"/>
                  </a:lnTo>
                  <a:lnTo>
                    <a:pt x="2248444" y="1353639"/>
                  </a:lnTo>
                  <a:lnTo>
                    <a:pt x="2247628" y="1355271"/>
                  </a:lnTo>
                  <a:lnTo>
                    <a:pt x="2243546" y="1374049"/>
                  </a:lnTo>
                  <a:lnTo>
                    <a:pt x="2242730" y="1382214"/>
                  </a:lnTo>
                  <a:lnTo>
                    <a:pt x="2241097" y="1395276"/>
                  </a:lnTo>
                  <a:lnTo>
                    <a:pt x="2241097" y="1399359"/>
                  </a:lnTo>
                  <a:lnTo>
                    <a:pt x="2241913" y="1409156"/>
                  </a:lnTo>
                  <a:lnTo>
                    <a:pt x="2243546" y="1418953"/>
                  </a:lnTo>
                  <a:lnTo>
                    <a:pt x="2246812" y="1436098"/>
                  </a:lnTo>
                  <a:lnTo>
                    <a:pt x="2247628" y="1440996"/>
                  </a:lnTo>
                  <a:lnTo>
                    <a:pt x="2250077" y="1461407"/>
                  </a:lnTo>
                  <a:lnTo>
                    <a:pt x="2250077" y="1465489"/>
                  </a:lnTo>
                  <a:lnTo>
                    <a:pt x="2250894" y="1468755"/>
                  </a:lnTo>
                  <a:lnTo>
                    <a:pt x="2252526" y="1472021"/>
                  </a:lnTo>
                  <a:lnTo>
                    <a:pt x="2254976" y="1475286"/>
                  </a:lnTo>
                  <a:lnTo>
                    <a:pt x="2254976" y="1479369"/>
                  </a:lnTo>
                  <a:lnTo>
                    <a:pt x="2256608" y="1491615"/>
                  </a:lnTo>
                  <a:lnTo>
                    <a:pt x="2256608" y="1503045"/>
                  </a:lnTo>
                  <a:lnTo>
                    <a:pt x="2256608" y="1505494"/>
                  </a:lnTo>
                  <a:lnTo>
                    <a:pt x="2256608" y="1507127"/>
                  </a:lnTo>
                  <a:lnTo>
                    <a:pt x="2259058" y="1509576"/>
                  </a:lnTo>
                  <a:lnTo>
                    <a:pt x="2259874" y="1512026"/>
                  </a:lnTo>
                  <a:lnTo>
                    <a:pt x="2259874" y="1513659"/>
                  </a:lnTo>
                  <a:lnTo>
                    <a:pt x="2259874" y="1515291"/>
                  </a:lnTo>
                  <a:lnTo>
                    <a:pt x="2261507" y="1514475"/>
                  </a:lnTo>
                  <a:lnTo>
                    <a:pt x="2267222" y="1508760"/>
                  </a:lnTo>
                  <a:lnTo>
                    <a:pt x="2272121" y="1503861"/>
                  </a:lnTo>
                  <a:lnTo>
                    <a:pt x="2272937" y="1502229"/>
                  </a:lnTo>
                  <a:lnTo>
                    <a:pt x="2274570" y="1500596"/>
                  </a:lnTo>
                  <a:lnTo>
                    <a:pt x="2277836" y="1498963"/>
                  </a:lnTo>
                  <a:lnTo>
                    <a:pt x="2282734" y="1493248"/>
                  </a:lnTo>
                  <a:lnTo>
                    <a:pt x="2286816" y="1485900"/>
                  </a:lnTo>
                  <a:lnTo>
                    <a:pt x="2289266" y="1480185"/>
                  </a:lnTo>
                  <a:lnTo>
                    <a:pt x="2290082" y="1477736"/>
                  </a:lnTo>
                  <a:lnTo>
                    <a:pt x="2290082" y="1475286"/>
                  </a:lnTo>
                  <a:lnTo>
                    <a:pt x="2290082" y="1470388"/>
                  </a:lnTo>
                  <a:lnTo>
                    <a:pt x="2290898" y="1468755"/>
                  </a:lnTo>
                  <a:lnTo>
                    <a:pt x="2292531" y="1463856"/>
                  </a:lnTo>
                  <a:lnTo>
                    <a:pt x="2291715" y="1462224"/>
                  </a:lnTo>
                  <a:lnTo>
                    <a:pt x="2289266" y="1461407"/>
                  </a:lnTo>
                  <a:lnTo>
                    <a:pt x="2290082" y="1458958"/>
                  </a:lnTo>
                  <a:lnTo>
                    <a:pt x="2291715" y="1458141"/>
                  </a:lnTo>
                  <a:lnTo>
                    <a:pt x="2293348" y="1458958"/>
                  </a:lnTo>
                  <a:lnTo>
                    <a:pt x="2294164" y="1461407"/>
                  </a:lnTo>
                  <a:lnTo>
                    <a:pt x="2294981" y="1462224"/>
                  </a:lnTo>
                  <a:lnTo>
                    <a:pt x="2298247" y="1458141"/>
                  </a:lnTo>
                  <a:lnTo>
                    <a:pt x="2301512" y="1456509"/>
                  </a:lnTo>
                  <a:lnTo>
                    <a:pt x="2308860" y="1453243"/>
                  </a:lnTo>
                  <a:lnTo>
                    <a:pt x="2312126" y="1453243"/>
                  </a:lnTo>
                  <a:lnTo>
                    <a:pt x="2315391" y="1456509"/>
                  </a:lnTo>
                  <a:lnTo>
                    <a:pt x="2317024" y="1456509"/>
                  </a:lnTo>
                  <a:lnTo>
                    <a:pt x="2317024" y="1452426"/>
                  </a:lnTo>
                  <a:lnTo>
                    <a:pt x="2315391" y="1449161"/>
                  </a:lnTo>
                  <a:lnTo>
                    <a:pt x="2315391" y="1447528"/>
                  </a:lnTo>
                  <a:lnTo>
                    <a:pt x="2316208" y="1444262"/>
                  </a:lnTo>
                  <a:lnTo>
                    <a:pt x="2315391" y="1442629"/>
                  </a:lnTo>
                  <a:lnTo>
                    <a:pt x="2314575" y="1440996"/>
                  </a:lnTo>
                  <a:lnTo>
                    <a:pt x="2313758" y="1437731"/>
                  </a:lnTo>
                  <a:lnTo>
                    <a:pt x="2315391" y="1431199"/>
                  </a:lnTo>
                  <a:lnTo>
                    <a:pt x="2317024" y="1427934"/>
                  </a:lnTo>
                  <a:lnTo>
                    <a:pt x="2317841" y="1426301"/>
                  </a:lnTo>
                  <a:lnTo>
                    <a:pt x="2321106" y="1423851"/>
                  </a:lnTo>
                  <a:lnTo>
                    <a:pt x="2325189" y="1419769"/>
                  </a:lnTo>
                  <a:lnTo>
                    <a:pt x="2329271" y="1416504"/>
                  </a:lnTo>
                  <a:lnTo>
                    <a:pt x="2331720" y="1415687"/>
                  </a:lnTo>
                  <a:lnTo>
                    <a:pt x="2334986" y="1414871"/>
                  </a:lnTo>
                  <a:lnTo>
                    <a:pt x="2337435" y="1417320"/>
                  </a:lnTo>
                  <a:lnTo>
                    <a:pt x="2343150" y="1417320"/>
                  </a:lnTo>
                  <a:lnTo>
                    <a:pt x="2344783" y="1416504"/>
                  </a:lnTo>
                  <a:lnTo>
                    <a:pt x="2348865" y="1412421"/>
                  </a:lnTo>
                  <a:lnTo>
                    <a:pt x="2351314" y="1410789"/>
                  </a:lnTo>
                  <a:lnTo>
                    <a:pt x="2350498" y="1406706"/>
                  </a:lnTo>
                  <a:lnTo>
                    <a:pt x="2348865" y="1403441"/>
                  </a:lnTo>
                  <a:lnTo>
                    <a:pt x="2346416" y="1399359"/>
                  </a:lnTo>
                  <a:lnTo>
                    <a:pt x="2345599" y="1397726"/>
                  </a:lnTo>
                  <a:lnTo>
                    <a:pt x="2344783" y="1393644"/>
                  </a:lnTo>
                  <a:lnTo>
                    <a:pt x="2344783" y="1389561"/>
                  </a:lnTo>
                  <a:lnTo>
                    <a:pt x="2345599" y="1384663"/>
                  </a:lnTo>
                  <a:lnTo>
                    <a:pt x="2348048" y="1378948"/>
                  </a:lnTo>
                  <a:lnTo>
                    <a:pt x="2350498" y="1371600"/>
                  </a:lnTo>
                  <a:lnTo>
                    <a:pt x="2351314" y="1370784"/>
                  </a:lnTo>
                  <a:lnTo>
                    <a:pt x="2354580" y="1369151"/>
                  </a:lnTo>
                  <a:lnTo>
                    <a:pt x="2357030" y="1367518"/>
                  </a:lnTo>
                  <a:lnTo>
                    <a:pt x="2357846" y="1366701"/>
                  </a:lnTo>
                  <a:lnTo>
                    <a:pt x="2357030" y="1362619"/>
                  </a:lnTo>
                  <a:lnTo>
                    <a:pt x="2358662" y="1360986"/>
                  </a:lnTo>
                  <a:lnTo>
                    <a:pt x="2360295" y="1360170"/>
                  </a:lnTo>
                  <a:lnTo>
                    <a:pt x="2363561" y="1360170"/>
                  </a:lnTo>
                  <a:lnTo>
                    <a:pt x="2364377" y="1359354"/>
                  </a:lnTo>
                  <a:lnTo>
                    <a:pt x="2366010" y="1358537"/>
                  </a:lnTo>
                  <a:lnTo>
                    <a:pt x="2365194" y="1360986"/>
                  </a:lnTo>
                  <a:lnTo>
                    <a:pt x="2363561" y="1362619"/>
                  </a:lnTo>
                  <a:lnTo>
                    <a:pt x="2360295" y="1365069"/>
                  </a:lnTo>
                  <a:lnTo>
                    <a:pt x="2358662" y="1368334"/>
                  </a:lnTo>
                  <a:lnTo>
                    <a:pt x="2361928" y="1373233"/>
                  </a:lnTo>
                  <a:lnTo>
                    <a:pt x="2364377" y="1374049"/>
                  </a:lnTo>
                  <a:lnTo>
                    <a:pt x="2366010" y="1374049"/>
                  </a:lnTo>
                  <a:lnTo>
                    <a:pt x="2368459" y="1371600"/>
                  </a:lnTo>
                  <a:lnTo>
                    <a:pt x="2369276" y="1370784"/>
                  </a:lnTo>
                  <a:lnTo>
                    <a:pt x="2370908" y="1369151"/>
                  </a:lnTo>
                  <a:lnTo>
                    <a:pt x="2370092" y="1362619"/>
                  </a:lnTo>
                  <a:lnTo>
                    <a:pt x="2369276" y="1359354"/>
                  </a:lnTo>
                  <a:lnTo>
                    <a:pt x="2369276" y="1355271"/>
                  </a:lnTo>
                  <a:lnTo>
                    <a:pt x="2367643" y="1354455"/>
                  </a:lnTo>
                  <a:lnTo>
                    <a:pt x="2366010" y="1353639"/>
                  </a:lnTo>
                  <a:lnTo>
                    <a:pt x="2363561" y="1354455"/>
                  </a:lnTo>
                  <a:lnTo>
                    <a:pt x="2362744" y="1353639"/>
                  </a:lnTo>
                  <a:lnTo>
                    <a:pt x="2361928" y="1352006"/>
                  </a:lnTo>
                  <a:lnTo>
                    <a:pt x="2361928" y="1350373"/>
                  </a:lnTo>
                  <a:lnTo>
                    <a:pt x="2361928" y="1346291"/>
                  </a:lnTo>
                  <a:lnTo>
                    <a:pt x="2361928" y="1343841"/>
                  </a:lnTo>
                  <a:lnTo>
                    <a:pt x="2361112" y="1339759"/>
                  </a:lnTo>
                  <a:lnTo>
                    <a:pt x="2361112" y="1338126"/>
                  </a:lnTo>
                  <a:lnTo>
                    <a:pt x="2361112" y="1335677"/>
                  </a:lnTo>
                  <a:lnTo>
                    <a:pt x="2364377" y="1331595"/>
                  </a:lnTo>
                  <a:lnTo>
                    <a:pt x="2366826" y="1329146"/>
                  </a:lnTo>
                  <a:lnTo>
                    <a:pt x="2368459" y="1326696"/>
                  </a:lnTo>
                  <a:lnTo>
                    <a:pt x="2369276" y="1325064"/>
                  </a:lnTo>
                  <a:lnTo>
                    <a:pt x="2369276" y="1321798"/>
                  </a:lnTo>
                  <a:lnTo>
                    <a:pt x="2367643" y="1320165"/>
                  </a:lnTo>
                  <a:lnTo>
                    <a:pt x="2360295" y="1316899"/>
                  </a:lnTo>
                  <a:lnTo>
                    <a:pt x="2359479" y="1316899"/>
                  </a:lnTo>
                  <a:lnTo>
                    <a:pt x="2357030" y="1318532"/>
                  </a:lnTo>
                  <a:lnTo>
                    <a:pt x="2356213" y="1322614"/>
                  </a:lnTo>
                  <a:lnTo>
                    <a:pt x="2354580" y="1324247"/>
                  </a:lnTo>
                  <a:lnTo>
                    <a:pt x="2354580" y="1323431"/>
                  </a:lnTo>
                  <a:lnTo>
                    <a:pt x="2354580" y="1322614"/>
                  </a:lnTo>
                  <a:lnTo>
                    <a:pt x="2351314" y="1320981"/>
                  </a:lnTo>
                  <a:lnTo>
                    <a:pt x="2349681" y="1319349"/>
                  </a:lnTo>
                  <a:lnTo>
                    <a:pt x="2348865" y="1317716"/>
                  </a:lnTo>
                  <a:lnTo>
                    <a:pt x="2348048" y="1316083"/>
                  </a:lnTo>
                  <a:lnTo>
                    <a:pt x="2347232" y="1312817"/>
                  </a:lnTo>
                  <a:lnTo>
                    <a:pt x="2348865" y="1306286"/>
                  </a:lnTo>
                  <a:lnTo>
                    <a:pt x="2350498" y="1300571"/>
                  </a:lnTo>
                  <a:lnTo>
                    <a:pt x="2355397" y="1292406"/>
                  </a:lnTo>
                  <a:lnTo>
                    <a:pt x="2358662" y="1289141"/>
                  </a:lnTo>
                  <a:lnTo>
                    <a:pt x="2361928" y="1285059"/>
                  </a:lnTo>
                  <a:lnTo>
                    <a:pt x="2363561" y="1284242"/>
                  </a:lnTo>
                  <a:lnTo>
                    <a:pt x="2364377" y="1283426"/>
                  </a:lnTo>
                  <a:lnTo>
                    <a:pt x="2365194" y="1282609"/>
                  </a:lnTo>
                  <a:lnTo>
                    <a:pt x="2364377" y="1279344"/>
                  </a:lnTo>
                  <a:lnTo>
                    <a:pt x="2365194" y="1278527"/>
                  </a:lnTo>
                  <a:lnTo>
                    <a:pt x="2366010" y="1278527"/>
                  </a:lnTo>
                  <a:lnTo>
                    <a:pt x="2367643" y="1279344"/>
                  </a:lnTo>
                  <a:lnTo>
                    <a:pt x="2370908" y="1273629"/>
                  </a:lnTo>
                  <a:lnTo>
                    <a:pt x="2370908" y="1266281"/>
                  </a:lnTo>
                  <a:lnTo>
                    <a:pt x="2371725" y="1260566"/>
                  </a:lnTo>
                  <a:lnTo>
                    <a:pt x="2372541" y="1258116"/>
                  </a:lnTo>
                  <a:lnTo>
                    <a:pt x="2373358" y="1256484"/>
                  </a:lnTo>
                  <a:lnTo>
                    <a:pt x="2374991" y="1254851"/>
                  </a:lnTo>
                  <a:lnTo>
                    <a:pt x="2376623" y="1254034"/>
                  </a:lnTo>
                  <a:lnTo>
                    <a:pt x="2378256" y="1251585"/>
                  </a:lnTo>
                  <a:lnTo>
                    <a:pt x="2379073" y="1249952"/>
                  </a:lnTo>
                  <a:lnTo>
                    <a:pt x="2379889" y="1249136"/>
                  </a:lnTo>
                  <a:lnTo>
                    <a:pt x="2382339" y="1249136"/>
                  </a:lnTo>
                  <a:lnTo>
                    <a:pt x="2383972" y="1249952"/>
                  </a:lnTo>
                  <a:lnTo>
                    <a:pt x="2385605" y="1250769"/>
                  </a:lnTo>
                  <a:lnTo>
                    <a:pt x="2385605" y="1253218"/>
                  </a:lnTo>
                  <a:lnTo>
                    <a:pt x="2388054" y="1250769"/>
                  </a:lnTo>
                  <a:lnTo>
                    <a:pt x="2390503" y="1248319"/>
                  </a:lnTo>
                  <a:lnTo>
                    <a:pt x="2391319" y="1247503"/>
                  </a:lnTo>
                  <a:lnTo>
                    <a:pt x="2392952" y="1247503"/>
                  </a:lnTo>
                  <a:lnTo>
                    <a:pt x="2395401" y="1249952"/>
                  </a:lnTo>
                  <a:lnTo>
                    <a:pt x="2397034" y="1254034"/>
                  </a:lnTo>
                  <a:lnTo>
                    <a:pt x="2398667" y="1254851"/>
                  </a:lnTo>
                  <a:lnTo>
                    <a:pt x="2400300" y="1254851"/>
                  </a:lnTo>
                  <a:lnTo>
                    <a:pt x="2401116" y="1254034"/>
                  </a:lnTo>
                  <a:lnTo>
                    <a:pt x="2401933" y="1251585"/>
                  </a:lnTo>
                  <a:lnTo>
                    <a:pt x="2401933" y="1246686"/>
                  </a:lnTo>
                  <a:lnTo>
                    <a:pt x="2403566" y="1245870"/>
                  </a:lnTo>
                  <a:lnTo>
                    <a:pt x="2405198" y="1245870"/>
                  </a:lnTo>
                  <a:lnTo>
                    <a:pt x="2407648" y="1243421"/>
                  </a:lnTo>
                  <a:lnTo>
                    <a:pt x="2410097" y="1242604"/>
                  </a:lnTo>
                  <a:lnTo>
                    <a:pt x="2415812" y="1238522"/>
                  </a:lnTo>
                  <a:lnTo>
                    <a:pt x="2419894" y="1234440"/>
                  </a:lnTo>
                  <a:lnTo>
                    <a:pt x="2422344" y="1234440"/>
                  </a:lnTo>
                  <a:lnTo>
                    <a:pt x="2421527" y="1236889"/>
                  </a:lnTo>
                  <a:lnTo>
                    <a:pt x="2421527" y="1239339"/>
                  </a:lnTo>
                  <a:lnTo>
                    <a:pt x="2420711" y="1245054"/>
                  </a:lnTo>
                  <a:lnTo>
                    <a:pt x="2419894" y="1248319"/>
                  </a:lnTo>
                  <a:lnTo>
                    <a:pt x="2419078" y="1251585"/>
                  </a:lnTo>
                  <a:lnTo>
                    <a:pt x="2419078" y="1253218"/>
                  </a:lnTo>
                  <a:lnTo>
                    <a:pt x="2419894" y="1255667"/>
                  </a:lnTo>
                  <a:lnTo>
                    <a:pt x="2421527" y="1255667"/>
                  </a:lnTo>
                  <a:lnTo>
                    <a:pt x="2422344" y="1254851"/>
                  </a:lnTo>
                  <a:lnTo>
                    <a:pt x="2423976" y="1252401"/>
                  </a:lnTo>
                  <a:lnTo>
                    <a:pt x="2432141" y="1240155"/>
                  </a:lnTo>
                  <a:lnTo>
                    <a:pt x="2436223" y="1236889"/>
                  </a:lnTo>
                  <a:lnTo>
                    <a:pt x="2442755" y="1234440"/>
                  </a:lnTo>
                  <a:lnTo>
                    <a:pt x="2444387" y="1232807"/>
                  </a:lnTo>
                  <a:lnTo>
                    <a:pt x="2450919" y="1230358"/>
                  </a:lnTo>
                  <a:lnTo>
                    <a:pt x="2456633" y="1229541"/>
                  </a:lnTo>
                  <a:lnTo>
                    <a:pt x="2459899" y="1230358"/>
                  </a:lnTo>
                  <a:lnTo>
                    <a:pt x="2461532" y="1230358"/>
                  </a:lnTo>
                  <a:lnTo>
                    <a:pt x="2468880" y="1229541"/>
                  </a:lnTo>
                  <a:lnTo>
                    <a:pt x="2469697" y="1231174"/>
                  </a:lnTo>
                  <a:lnTo>
                    <a:pt x="2475412" y="1235256"/>
                  </a:lnTo>
                  <a:lnTo>
                    <a:pt x="2478677" y="1240971"/>
                  </a:lnTo>
                  <a:lnTo>
                    <a:pt x="2479494" y="1241788"/>
                  </a:lnTo>
                  <a:lnTo>
                    <a:pt x="2480310" y="1242604"/>
                  </a:lnTo>
                  <a:lnTo>
                    <a:pt x="2480310" y="1245054"/>
                  </a:lnTo>
                  <a:lnTo>
                    <a:pt x="2481126" y="1246686"/>
                  </a:lnTo>
                  <a:lnTo>
                    <a:pt x="2481943" y="1248319"/>
                  </a:lnTo>
                  <a:lnTo>
                    <a:pt x="2484392" y="1250769"/>
                  </a:lnTo>
                  <a:lnTo>
                    <a:pt x="2487658" y="1251585"/>
                  </a:lnTo>
                  <a:lnTo>
                    <a:pt x="2488474" y="1249952"/>
                  </a:lnTo>
                  <a:lnTo>
                    <a:pt x="2489291" y="1248319"/>
                  </a:lnTo>
                  <a:lnTo>
                    <a:pt x="2490923" y="1240971"/>
                  </a:lnTo>
                  <a:lnTo>
                    <a:pt x="2492556" y="1238522"/>
                  </a:lnTo>
                  <a:lnTo>
                    <a:pt x="2492556" y="1236889"/>
                  </a:lnTo>
                  <a:lnTo>
                    <a:pt x="2492556" y="1235256"/>
                  </a:lnTo>
                  <a:lnTo>
                    <a:pt x="2495822" y="1232807"/>
                  </a:lnTo>
                  <a:lnTo>
                    <a:pt x="2498272" y="1231991"/>
                  </a:lnTo>
                  <a:lnTo>
                    <a:pt x="2507252" y="1225459"/>
                  </a:lnTo>
                  <a:lnTo>
                    <a:pt x="2511334" y="1221377"/>
                  </a:lnTo>
                  <a:lnTo>
                    <a:pt x="2512967" y="1221377"/>
                  </a:lnTo>
                  <a:lnTo>
                    <a:pt x="2514600" y="1220561"/>
                  </a:lnTo>
                  <a:lnTo>
                    <a:pt x="2516233" y="1218928"/>
                  </a:lnTo>
                  <a:lnTo>
                    <a:pt x="2517049" y="1218111"/>
                  </a:lnTo>
                  <a:lnTo>
                    <a:pt x="2519498" y="1215662"/>
                  </a:lnTo>
                  <a:lnTo>
                    <a:pt x="2522764" y="1213213"/>
                  </a:lnTo>
                  <a:lnTo>
                    <a:pt x="2521948" y="1211580"/>
                  </a:lnTo>
                  <a:lnTo>
                    <a:pt x="2522764" y="1209947"/>
                  </a:lnTo>
                  <a:lnTo>
                    <a:pt x="2524397" y="1209131"/>
                  </a:lnTo>
                  <a:lnTo>
                    <a:pt x="2526030" y="1209131"/>
                  </a:lnTo>
                  <a:lnTo>
                    <a:pt x="2527663" y="1207498"/>
                  </a:lnTo>
                  <a:lnTo>
                    <a:pt x="2527663" y="1205865"/>
                  </a:lnTo>
                  <a:lnTo>
                    <a:pt x="2528480" y="1205049"/>
                  </a:lnTo>
                  <a:lnTo>
                    <a:pt x="2529296" y="1205049"/>
                  </a:lnTo>
                  <a:lnTo>
                    <a:pt x="2530929" y="1205865"/>
                  </a:lnTo>
                  <a:lnTo>
                    <a:pt x="2531745" y="1205049"/>
                  </a:lnTo>
                  <a:lnTo>
                    <a:pt x="2530929" y="1202599"/>
                  </a:lnTo>
                  <a:lnTo>
                    <a:pt x="2530112" y="1200150"/>
                  </a:lnTo>
                  <a:lnTo>
                    <a:pt x="2530929" y="1199334"/>
                  </a:lnTo>
                  <a:lnTo>
                    <a:pt x="2534194" y="1201783"/>
                  </a:lnTo>
                  <a:lnTo>
                    <a:pt x="2535827" y="1201783"/>
                  </a:lnTo>
                  <a:lnTo>
                    <a:pt x="2539909" y="1196884"/>
                  </a:lnTo>
                  <a:lnTo>
                    <a:pt x="2543991" y="1191169"/>
                  </a:lnTo>
                  <a:lnTo>
                    <a:pt x="2547257" y="1192802"/>
                  </a:lnTo>
                  <a:lnTo>
                    <a:pt x="2552156" y="1188720"/>
                  </a:lnTo>
                  <a:lnTo>
                    <a:pt x="2554605" y="1187904"/>
                  </a:lnTo>
                  <a:lnTo>
                    <a:pt x="2558687" y="1187904"/>
                  </a:lnTo>
                  <a:lnTo>
                    <a:pt x="2560320" y="1186271"/>
                  </a:lnTo>
                  <a:lnTo>
                    <a:pt x="2561953" y="1183821"/>
                  </a:lnTo>
                  <a:lnTo>
                    <a:pt x="2563586" y="1183821"/>
                  </a:lnTo>
                  <a:lnTo>
                    <a:pt x="2570117" y="1180556"/>
                  </a:lnTo>
                  <a:lnTo>
                    <a:pt x="2571750" y="1178106"/>
                  </a:lnTo>
                  <a:lnTo>
                    <a:pt x="2573383" y="1177290"/>
                  </a:lnTo>
                  <a:lnTo>
                    <a:pt x="2575016" y="1177290"/>
                  </a:lnTo>
                  <a:lnTo>
                    <a:pt x="2577465" y="1175657"/>
                  </a:lnTo>
                  <a:lnTo>
                    <a:pt x="2588895" y="1169942"/>
                  </a:lnTo>
                  <a:lnTo>
                    <a:pt x="2590528" y="1167493"/>
                  </a:lnTo>
                  <a:lnTo>
                    <a:pt x="2594610" y="1164227"/>
                  </a:lnTo>
                  <a:lnTo>
                    <a:pt x="2597876" y="1163411"/>
                  </a:lnTo>
                  <a:lnTo>
                    <a:pt x="2601958" y="1162594"/>
                  </a:lnTo>
                  <a:lnTo>
                    <a:pt x="2602774" y="1161778"/>
                  </a:lnTo>
                  <a:lnTo>
                    <a:pt x="2599508" y="1160145"/>
                  </a:lnTo>
                  <a:lnTo>
                    <a:pt x="2598692" y="1159329"/>
                  </a:lnTo>
                  <a:lnTo>
                    <a:pt x="2598692" y="1157696"/>
                  </a:lnTo>
                  <a:lnTo>
                    <a:pt x="2599508" y="1156879"/>
                  </a:lnTo>
                  <a:lnTo>
                    <a:pt x="2600325" y="1155246"/>
                  </a:lnTo>
                  <a:lnTo>
                    <a:pt x="2601141" y="1154430"/>
                  </a:lnTo>
                  <a:lnTo>
                    <a:pt x="2602774" y="1156063"/>
                  </a:lnTo>
                  <a:lnTo>
                    <a:pt x="2604407" y="1156063"/>
                  </a:lnTo>
                  <a:lnTo>
                    <a:pt x="2605223" y="1155246"/>
                  </a:lnTo>
                  <a:lnTo>
                    <a:pt x="2606040" y="1155246"/>
                  </a:lnTo>
                  <a:lnTo>
                    <a:pt x="2606040" y="1156879"/>
                  </a:lnTo>
                  <a:lnTo>
                    <a:pt x="2605223" y="1158512"/>
                  </a:lnTo>
                  <a:lnTo>
                    <a:pt x="2605223" y="1160145"/>
                  </a:lnTo>
                  <a:lnTo>
                    <a:pt x="2605223" y="1161778"/>
                  </a:lnTo>
                  <a:lnTo>
                    <a:pt x="2606040" y="1162594"/>
                  </a:lnTo>
                  <a:lnTo>
                    <a:pt x="2610939" y="1162594"/>
                  </a:lnTo>
                  <a:lnTo>
                    <a:pt x="2616654" y="1164227"/>
                  </a:lnTo>
                  <a:lnTo>
                    <a:pt x="2632166" y="1170759"/>
                  </a:lnTo>
                  <a:lnTo>
                    <a:pt x="2633798" y="1171575"/>
                  </a:lnTo>
                  <a:lnTo>
                    <a:pt x="2635431" y="1171575"/>
                  </a:lnTo>
                  <a:lnTo>
                    <a:pt x="2635431" y="1169126"/>
                  </a:lnTo>
                  <a:lnTo>
                    <a:pt x="2636248" y="1166676"/>
                  </a:lnTo>
                  <a:lnTo>
                    <a:pt x="2637881" y="1165044"/>
                  </a:lnTo>
                  <a:lnTo>
                    <a:pt x="2641147" y="1160961"/>
                  </a:lnTo>
                  <a:lnTo>
                    <a:pt x="2642780" y="1158512"/>
                  </a:lnTo>
                  <a:lnTo>
                    <a:pt x="2642780" y="1155246"/>
                  </a:lnTo>
                  <a:lnTo>
                    <a:pt x="2641963" y="1151981"/>
                  </a:lnTo>
                  <a:lnTo>
                    <a:pt x="2639514" y="1151164"/>
                  </a:lnTo>
                  <a:lnTo>
                    <a:pt x="2637881" y="1149531"/>
                  </a:lnTo>
                  <a:lnTo>
                    <a:pt x="2637064" y="1147082"/>
                  </a:lnTo>
                  <a:lnTo>
                    <a:pt x="2637881" y="1145449"/>
                  </a:lnTo>
                  <a:lnTo>
                    <a:pt x="2639514" y="1144633"/>
                  </a:lnTo>
                  <a:lnTo>
                    <a:pt x="2639514" y="1142184"/>
                  </a:lnTo>
                  <a:lnTo>
                    <a:pt x="2638697" y="1140551"/>
                  </a:lnTo>
                  <a:lnTo>
                    <a:pt x="2633798" y="1137285"/>
                  </a:lnTo>
                  <a:lnTo>
                    <a:pt x="2632166" y="1134836"/>
                  </a:lnTo>
                  <a:lnTo>
                    <a:pt x="2632166" y="1133203"/>
                  </a:lnTo>
                  <a:lnTo>
                    <a:pt x="2629716" y="1128304"/>
                  </a:lnTo>
                  <a:lnTo>
                    <a:pt x="2629716" y="1129121"/>
                  </a:lnTo>
                  <a:lnTo>
                    <a:pt x="2629716" y="1131570"/>
                  </a:lnTo>
                  <a:lnTo>
                    <a:pt x="2628900" y="1133203"/>
                  </a:lnTo>
                  <a:lnTo>
                    <a:pt x="2628083" y="1133203"/>
                  </a:lnTo>
                  <a:lnTo>
                    <a:pt x="2628083" y="1131570"/>
                  </a:lnTo>
                  <a:lnTo>
                    <a:pt x="2628900" y="1128304"/>
                  </a:lnTo>
                  <a:lnTo>
                    <a:pt x="2628083" y="1126671"/>
                  </a:lnTo>
                  <a:lnTo>
                    <a:pt x="2624818" y="1125855"/>
                  </a:lnTo>
                  <a:lnTo>
                    <a:pt x="2624001" y="1125039"/>
                  </a:lnTo>
                  <a:lnTo>
                    <a:pt x="2627267" y="1123406"/>
                  </a:lnTo>
                  <a:lnTo>
                    <a:pt x="2628083" y="1123406"/>
                  </a:lnTo>
                  <a:lnTo>
                    <a:pt x="2628900" y="1122589"/>
                  </a:lnTo>
                  <a:lnTo>
                    <a:pt x="2628083" y="1116058"/>
                  </a:lnTo>
                  <a:lnTo>
                    <a:pt x="2627267" y="1111159"/>
                  </a:lnTo>
                  <a:lnTo>
                    <a:pt x="2625634" y="1111159"/>
                  </a:lnTo>
                  <a:lnTo>
                    <a:pt x="2624001" y="1109526"/>
                  </a:lnTo>
                  <a:lnTo>
                    <a:pt x="2624001" y="1106261"/>
                  </a:lnTo>
                  <a:lnTo>
                    <a:pt x="2624001" y="1104628"/>
                  </a:lnTo>
                  <a:lnTo>
                    <a:pt x="2622369" y="1099729"/>
                  </a:lnTo>
                  <a:lnTo>
                    <a:pt x="2621552" y="1098096"/>
                  </a:lnTo>
                  <a:lnTo>
                    <a:pt x="2619919" y="1096464"/>
                  </a:lnTo>
                  <a:lnTo>
                    <a:pt x="2619103" y="1098913"/>
                  </a:lnTo>
                  <a:lnTo>
                    <a:pt x="2618287" y="1101362"/>
                  </a:lnTo>
                  <a:lnTo>
                    <a:pt x="2616654" y="1102179"/>
                  </a:lnTo>
                  <a:lnTo>
                    <a:pt x="2615021" y="1102179"/>
                  </a:lnTo>
                  <a:lnTo>
                    <a:pt x="2610939" y="1098913"/>
                  </a:lnTo>
                  <a:lnTo>
                    <a:pt x="2606856" y="1093198"/>
                  </a:lnTo>
                  <a:lnTo>
                    <a:pt x="2606856" y="1088299"/>
                  </a:lnTo>
                  <a:lnTo>
                    <a:pt x="2607673" y="1081768"/>
                  </a:lnTo>
                  <a:lnTo>
                    <a:pt x="2606856" y="1080951"/>
                  </a:lnTo>
                  <a:lnTo>
                    <a:pt x="2606040" y="1080135"/>
                  </a:lnTo>
                  <a:lnTo>
                    <a:pt x="2600325" y="1082584"/>
                  </a:lnTo>
                  <a:lnTo>
                    <a:pt x="2597059" y="1085850"/>
                  </a:lnTo>
                  <a:lnTo>
                    <a:pt x="2595426" y="1085850"/>
                  </a:lnTo>
                  <a:lnTo>
                    <a:pt x="2591344" y="1083401"/>
                  </a:lnTo>
                  <a:lnTo>
                    <a:pt x="2585630" y="1087483"/>
                  </a:lnTo>
                  <a:lnTo>
                    <a:pt x="2587262" y="1085034"/>
                  </a:lnTo>
                  <a:lnTo>
                    <a:pt x="2588079" y="1084217"/>
                  </a:lnTo>
                  <a:lnTo>
                    <a:pt x="2588895" y="1082584"/>
                  </a:lnTo>
                  <a:lnTo>
                    <a:pt x="2588079" y="1079319"/>
                  </a:lnTo>
                  <a:lnTo>
                    <a:pt x="2587262" y="1076869"/>
                  </a:lnTo>
                  <a:lnTo>
                    <a:pt x="2585630" y="1075236"/>
                  </a:lnTo>
                  <a:lnTo>
                    <a:pt x="2583997" y="1074420"/>
                  </a:lnTo>
                  <a:lnTo>
                    <a:pt x="2582364" y="1076053"/>
                  </a:lnTo>
                  <a:lnTo>
                    <a:pt x="2580731" y="1077686"/>
                  </a:lnTo>
                  <a:lnTo>
                    <a:pt x="2577465" y="1079319"/>
                  </a:lnTo>
                  <a:lnTo>
                    <a:pt x="2571750" y="1080951"/>
                  </a:lnTo>
                  <a:lnTo>
                    <a:pt x="2567668" y="1080951"/>
                  </a:lnTo>
                  <a:lnTo>
                    <a:pt x="2561137" y="1083401"/>
                  </a:lnTo>
                  <a:lnTo>
                    <a:pt x="2558687" y="1083401"/>
                  </a:lnTo>
                  <a:lnTo>
                    <a:pt x="2567668" y="1080135"/>
                  </a:lnTo>
                  <a:lnTo>
                    <a:pt x="2572566" y="1080135"/>
                  </a:lnTo>
                  <a:lnTo>
                    <a:pt x="2579098" y="1077686"/>
                  </a:lnTo>
                  <a:lnTo>
                    <a:pt x="2583997" y="1072787"/>
                  </a:lnTo>
                  <a:lnTo>
                    <a:pt x="2589712" y="1076869"/>
                  </a:lnTo>
                  <a:lnTo>
                    <a:pt x="2592161" y="1077686"/>
                  </a:lnTo>
                  <a:lnTo>
                    <a:pt x="2597059" y="1077686"/>
                  </a:lnTo>
                  <a:lnTo>
                    <a:pt x="2601141" y="1080135"/>
                  </a:lnTo>
                  <a:lnTo>
                    <a:pt x="2602774" y="1079319"/>
                  </a:lnTo>
                  <a:lnTo>
                    <a:pt x="2604407" y="1076869"/>
                  </a:lnTo>
                  <a:lnTo>
                    <a:pt x="2602774" y="1073604"/>
                  </a:lnTo>
                  <a:lnTo>
                    <a:pt x="2601141" y="1071154"/>
                  </a:lnTo>
                  <a:lnTo>
                    <a:pt x="2599508" y="1070338"/>
                  </a:lnTo>
                  <a:lnTo>
                    <a:pt x="2594610" y="1070338"/>
                  </a:lnTo>
                  <a:lnTo>
                    <a:pt x="2591344" y="1069521"/>
                  </a:lnTo>
                  <a:lnTo>
                    <a:pt x="2589712" y="1068705"/>
                  </a:lnTo>
                  <a:lnTo>
                    <a:pt x="2590528" y="1067889"/>
                  </a:lnTo>
                  <a:lnTo>
                    <a:pt x="2593794" y="1069521"/>
                  </a:lnTo>
                  <a:lnTo>
                    <a:pt x="2597876" y="1067889"/>
                  </a:lnTo>
                  <a:lnTo>
                    <a:pt x="2602774" y="1070338"/>
                  </a:lnTo>
                  <a:lnTo>
                    <a:pt x="2603591" y="1072787"/>
                  </a:lnTo>
                  <a:lnTo>
                    <a:pt x="2605223" y="1073604"/>
                  </a:lnTo>
                  <a:lnTo>
                    <a:pt x="2609306" y="1079319"/>
                  </a:lnTo>
                  <a:lnTo>
                    <a:pt x="2611755" y="1081768"/>
                  </a:lnTo>
                  <a:lnTo>
                    <a:pt x="2620736" y="1083401"/>
                  </a:lnTo>
                  <a:lnTo>
                    <a:pt x="2624818" y="1085850"/>
                  </a:lnTo>
                  <a:lnTo>
                    <a:pt x="2628083" y="1085034"/>
                  </a:lnTo>
                  <a:lnTo>
                    <a:pt x="2635431" y="1079319"/>
                  </a:lnTo>
                  <a:lnTo>
                    <a:pt x="2640330" y="1077686"/>
                  </a:lnTo>
                  <a:lnTo>
                    <a:pt x="2643596" y="1073604"/>
                  </a:lnTo>
                  <a:lnTo>
                    <a:pt x="2646862" y="1069521"/>
                  </a:lnTo>
                  <a:lnTo>
                    <a:pt x="2649311" y="1067889"/>
                  </a:lnTo>
                  <a:lnTo>
                    <a:pt x="2654209" y="1062990"/>
                  </a:lnTo>
                  <a:lnTo>
                    <a:pt x="2655026" y="1060541"/>
                  </a:lnTo>
                  <a:lnTo>
                    <a:pt x="2656658" y="1054826"/>
                  </a:lnTo>
                  <a:lnTo>
                    <a:pt x="2657475" y="1052376"/>
                  </a:lnTo>
                  <a:lnTo>
                    <a:pt x="2659108" y="1049927"/>
                  </a:lnTo>
                  <a:lnTo>
                    <a:pt x="2659108" y="1047478"/>
                  </a:lnTo>
                  <a:lnTo>
                    <a:pt x="2659108" y="1045029"/>
                  </a:lnTo>
                  <a:lnTo>
                    <a:pt x="2657475" y="1043396"/>
                  </a:lnTo>
                  <a:lnTo>
                    <a:pt x="2654209" y="1040946"/>
                  </a:lnTo>
                  <a:lnTo>
                    <a:pt x="2652576" y="1039314"/>
                  </a:lnTo>
                  <a:lnTo>
                    <a:pt x="2651760" y="1035231"/>
                  </a:lnTo>
                  <a:lnTo>
                    <a:pt x="2651760" y="1030333"/>
                  </a:lnTo>
                  <a:lnTo>
                    <a:pt x="2652576" y="1027067"/>
                  </a:lnTo>
                  <a:lnTo>
                    <a:pt x="2653393" y="1023801"/>
                  </a:lnTo>
                  <a:lnTo>
                    <a:pt x="2654209" y="1026251"/>
                  </a:lnTo>
                  <a:lnTo>
                    <a:pt x="2657475" y="1025434"/>
                  </a:lnTo>
                  <a:lnTo>
                    <a:pt x="2659108" y="1024618"/>
                  </a:lnTo>
                  <a:lnTo>
                    <a:pt x="2659108" y="1022169"/>
                  </a:lnTo>
                  <a:lnTo>
                    <a:pt x="2659108" y="1019719"/>
                  </a:lnTo>
                  <a:lnTo>
                    <a:pt x="2659924" y="1018903"/>
                  </a:lnTo>
                  <a:lnTo>
                    <a:pt x="2661557" y="1018903"/>
                  </a:lnTo>
                  <a:lnTo>
                    <a:pt x="2661557" y="1017270"/>
                  </a:lnTo>
                  <a:lnTo>
                    <a:pt x="2662373" y="1016454"/>
                  </a:lnTo>
                  <a:lnTo>
                    <a:pt x="2663190" y="1017270"/>
                  </a:lnTo>
                  <a:lnTo>
                    <a:pt x="2663190" y="1022169"/>
                  </a:lnTo>
                  <a:lnTo>
                    <a:pt x="2664823" y="1022985"/>
                  </a:lnTo>
                  <a:lnTo>
                    <a:pt x="2666456" y="1023801"/>
                  </a:lnTo>
                  <a:lnTo>
                    <a:pt x="2667272" y="1023801"/>
                  </a:lnTo>
                  <a:lnTo>
                    <a:pt x="2668089" y="1022985"/>
                  </a:lnTo>
                  <a:lnTo>
                    <a:pt x="2668905" y="1021352"/>
                  </a:lnTo>
                  <a:lnTo>
                    <a:pt x="2671355" y="1016454"/>
                  </a:lnTo>
                  <a:lnTo>
                    <a:pt x="2672987" y="1014821"/>
                  </a:lnTo>
                  <a:lnTo>
                    <a:pt x="2672987" y="1018086"/>
                  </a:lnTo>
                  <a:lnTo>
                    <a:pt x="2672171" y="1022985"/>
                  </a:lnTo>
                  <a:lnTo>
                    <a:pt x="2671355" y="1024618"/>
                  </a:lnTo>
                  <a:lnTo>
                    <a:pt x="2669722" y="1026251"/>
                  </a:lnTo>
                  <a:lnTo>
                    <a:pt x="2668905" y="1029516"/>
                  </a:lnTo>
                  <a:lnTo>
                    <a:pt x="2668905" y="1030333"/>
                  </a:lnTo>
                  <a:lnTo>
                    <a:pt x="2667272" y="1029516"/>
                  </a:lnTo>
                  <a:lnTo>
                    <a:pt x="2665639" y="1029516"/>
                  </a:lnTo>
                  <a:lnTo>
                    <a:pt x="2666456" y="1033599"/>
                  </a:lnTo>
                  <a:lnTo>
                    <a:pt x="2668089" y="1036864"/>
                  </a:lnTo>
                  <a:lnTo>
                    <a:pt x="2669722" y="1039314"/>
                  </a:lnTo>
                  <a:lnTo>
                    <a:pt x="2671355" y="1040946"/>
                  </a:lnTo>
                  <a:lnTo>
                    <a:pt x="2672171" y="1040946"/>
                  </a:lnTo>
                  <a:lnTo>
                    <a:pt x="2672171" y="1041763"/>
                  </a:lnTo>
                  <a:lnTo>
                    <a:pt x="2672171" y="1043396"/>
                  </a:lnTo>
                  <a:lnTo>
                    <a:pt x="2671355" y="1047478"/>
                  </a:lnTo>
                  <a:lnTo>
                    <a:pt x="2671355" y="1049927"/>
                  </a:lnTo>
                  <a:lnTo>
                    <a:pt x="2672987" y="1051560"/>
                  </a:lnTo>
                  <a:lnTo>
                    <a:pt x="2674620" y="1052376"/>
                  </a:lnTo>
                  <a:lnTo>
                    <a:pt x="2684417" y="1052376"/>
                  </a:lnTo>
                  <a:lnTo>
                    <a:pt x="2687683" y="1051560"/>
                  </a:lnTo>
                  <a:lnTo>
                    <a:pt x="2692581" y="1047478"/>
                  </a:lnTo>
                  <a:lnTo>
                    <a:pt x="2694214" y="1046661"/>
                  </a:lnTo>
                  <a:lnTo>
                    <a:pt x="2696664" y="1047478"/>
                  </a:lnTo>
                  <a:lnTo>
                    <a:pt x="2703195" y="1049927"/>
                  </a:lnTo>
                  <a:lnTo>
                    <a:pt x="2710543" y="1053193"/>
                  </a:lnTo>
                  <a:lnTo>
                    <a:pt x="2712992" y="1058092"/>
                  </a:lnTo>
                  <a:lnTo>
                    <a:pt x="2713808" y="1062990"/>
                  </a:lnTo>
                  <a:lnTo>
                    <a:pt x="2714625" y="1067889"/>
                  </a:lnTo>
                  <a:lnTo>
                    <a:pt x="2713808" y="1069521"/>
                  </a:lnTo>
                  <a:lnTo>
                    <a:pt x="2713808" y="1071154"/>
                  </a:lnTo>
                  <a:lnTo>
                    <a:pt x="2716258" y="1073604"/>
                  </a:lnTo>
                  <a:lnTo>
                    <a:pt x="2719523" y="1076869"/>
                  </a:lnTo>
                  <a:lnTo>
                    <a:pt x="2720340" y="1077686"/>
                  </a:lnTo>
                  <a:lnTo>
                    <a:pt x="2721156" y="1079319"/>
                  </a:lnTo>
                  <a:lnTo>
                    <a:pt x="2721973" y="1080135"/>
                  </a:lnTo>
                  <a:lnTo>
                    <a:pt x="2724422" y="1080135"/>
                  </a:lnTo>
                  <a:lnTo>
                    <a:pt x="2726055" y="1079319"/>
                  </a:lnTo>
                  <a:lnTo>
                    <a:pt x="2727688" y="1079319"/>
                  </a:lnTo>
                  <a:lnTo>
                    <a:pt x="2730954" y="1080951"/>
                  </a:lnTo>
                  <a:lnTo>
                    <a:pt x="2735036" y="1083401"/>
                  </a:lnTo>
                  <a:lnTo>
                    <a:pt x="2739118" y="1086667"/>
                  </a:lnTo>
                  <a:lnTo>
                    <a:pt x="2740751" y="1089116"/>
                  </a:lnTo>
                  <a:lnTo>
                    <a:pt x="2744016" y="1094014"/>
                  </a:lnTo>
                  <a:lnTo>
                    <a:pt x="2745649" y="1095647"/>
                  </a:lnTo>
                  <a:lnTo>
                    <a:pt x="2748098" y="1097280"/>
                  </a:lnTo>
                  <a:lnTo>
                    <a:pt x="2748915" y="1097280"/>
                  </a:lnTo>
                  <a:lnTo>
                    <a:pt x="2749731" y="1097280"/>
                  </a:lnTo>
                  <a:lnTo>
                    <a:pt x="2752181" y="1094831"/>
                  </a:lnTo>
                  <a:lnTo>
                    <a:pt x="2753814" y="1093198"/>
                  </a:lnTo>
                  <a:lnTo>
                    <a:pt x="2754630" y="1090749"/>
                  </a:lnTo>
                  <a:lnTo>
                    <a:pt x="2754630" y="1092381"/>
                  </a:lnTo>
                  <a:lnTo>
                    <a:pt x="2754630" y="1094014"/>
                  </a:lnTo>
                  <a:lnTo>
                    <a:pt x="2753814" y="1095647"/>
                  </a:lnTo>
                  <a:lnTo>
                    <a:pt x="2753814" y="1098096"/>
                  </a:lnTo>
                  <a:lnTo>
                    <a:pt x="2755447" y="1100546"/>
                  </a:lnTo>
                  <a:lnTo>
                    <a:pt x="2757080" y="1100546"/>
                  </a:lnTo>
                  <a:lnTo>
                    <a:pt x="2759529" y="1099729"/>
                  </a:lnTo>
                  <a:lnTo>
                    <a:pt x="2760345" y="1098913"/>
                  </a:lnTo>
                  <a:lnTo>
                    <a:pt x="2761162" y="1097280"/>
                  </a:lnTo>
                  <a:lnTo>
                    <a:pt x="2760345" y="1092381"/>
                  </a:lnTo>
                  <a:lnTo>
                    <a:pt x="2761162" y="1091565"/>
                  </a:lnTo>
                  <a:lnTo>
                    <a:pt x="2762794" y="1092381"/>
                  </a:lnTo>
                  <a:lnTo>
                    <a:pt x="2763611" y="1094014"/>
                  </a:lnTo>
                  <a:lnTo>
                    <a:pt x="2763611" y="1095647"/>
                  </a:lnTo>
                  <a:lnTo>
                    <a:pt x="2764427" y="1095647"/>
                  </a:lnTo>
                  <a:lnTo>
                    <a:pt x="2769326" y="1095647"/>
                  </a:lnTo>
                  <a:lnTo>
                    <a:pt x="2769326" y="1094831"/>
                  </a:lnTo>
                  <a:lnTo>
                    <a:pt x="2769326" y="1093198"/>
                  </a:lnTo>
                  <a:lnTo>
                    <a:pt x="2768509" y="1091565"/>
                  </a:lnTo>
                  <a:lnTo>
                    <a:pt x="2767693" y="1090749"/>
                  </a:lnTo>
                  <a:lnTo>
                    <a:pt x="2765244" y="1089116"/>
                  </a:lnTo>
                  <a:lnTo>
                    <a:pt x="2762794" y="1088299"/>
                  </a:lnTo>
                  <a:lnTo>
                    <a:pt x="2761162" y="1088299"/>
                  </a:lnTo>
                  <a:lnTo>
                    <a:pt x="2760345" y="1087483"/>
                  </a:lnTo>
                  <a:lnTo>
                    <a:pt x="2760345" y="1085850"/>
                  </a:lnTo>
                  <a:lnTo>
                    <a:pt x="2759529" y="1084217"/>
                  </a:lnTo>
                  <a:lnTo>
                    <a:pt x="2759529" y="1083401"/>
                  </a:lnTo>
                  <a:lnTo>
                    <a:pt x="2761162" y="1081768"/>
                  </a:lnTo>
                  <a:lnTo>
                    <a:pt x="2761162" y="1080951"/>
                  </a:lnTo>
                  <a:lnTo>
                    <a:pt x="2759529" y="1079319"/>
                  </a:lnTo>
                  <a:lnTo>
                    <a:pt x="2757896" y="1078502"/>
                  </a:lnTo>
                  <a:lnTo>
                    <a:pt x="2756263" y="1079319"/>
                  </a:lnTo>
                  <a:lnTo>
                    <a:pt x="2756263" y="1078502"/>
                  </a:lnTo>
                  <a:lnTo>
                    <a:pt x="2757080" y="1077686"/>
                  </a:lnTo>
                  <a:lnTo>
                    <a:pt x="2758712" y="1076869"/>
                  </a:lnTo>
                  <a:lnTo>
                    <a:pt x="2760345" y="1076869"/>
                  </a:lnTo>
                  <a:lnTo>
                    <a:pt x="2763611" y="1076053"/>
                  </a:lnTo>
                  <a:lnTo>
                    <a:pt x="2766876" y="1073604"/>
                  </a:lnTo>
                  <a:lnTo>
                    <a:pt x="2768509" y="1071971"/>
                  </a:lnTo>
                  <a:lnTo>
                    <a:pt x="2770142" y="1070338"/>
                  </a:lnTo>
                  <a:lnTo>
                    <a:pt x="2770142" y="1067072"/>
                  </a:lnTo>
                  <a:lnTo>
                    <a:pt x="2769326" y="1063806"/>
                  </a:lnTo>
                  <a:lnTo>
                    <a:pt x="2767693" y="1062990"/>
                  </a:lnTo>
                  <a:lnTo>
                    <a:pt x="2766060" y="1062990"/>
                  </a:lnTo>
                  <a:lnTo>
                    <a:pt x="2764427" y="1062990"/>
                  </a:lnTo>
                  <a:lnTo>
                    <a:pt x="2762794" y="1062174"/>
                  </a:lnTo>
                  <a:lnTo>
                    <a:pt x="2768509" y="1061357"/>
                  </a:lnTo>
                  <a:lnTo>
                    <a:pt x="2769326" y="1060541"/>
                  </a:lnTo>
                  <a:lnTo>
                    <a:pt x="2770142" y="1055642"/>
                  </a:lnTo>
                  <a:lnTo>
                    <a:pt x="2770142" y="1054826"/>
                  </a:lnTo>
                  <a:lnTo>
                    <a:pt x="2769326" y="1054826"/>
                  </a:lnTo>
                  <a:lnTo>
                    <a:pt x="2767693" y="1054826"/>
                  </a:lnTo>
                  <a:lnTo>
                    <a:pt x="2768509" y="1054009"/>
                  </a:lnTo>
                  <a:lnTo>
                    <a:pt x="2769326" y="1053193"/>
                  </a:lnTo>
                  <a:lnTo>
                    <a:pt x="2766060" y="1048294"/>
                  </a:lnTo>
                  <a:lnTo>
                    <a:pt x="2761978" y="1045845"/>
                  </a:lnTo>
                  <a:lnTo>
                    <a:pt x="2762794" y="1045029"/>
                  </a:lnTo>
                  <a:lnTo>
                    <a:pt x="2764427" y="1045029"/>
                  </a:lnTo>
                  <a:lnTo>
                    <a:pt x="2766876" y="1045845"/>
                  </a:lnTo>
                  <a:lnTo>
                    <a:pt x="2768509" y="1048294"/>
                  </a:lnTo>
                  <a:lnTo>
                    <a:pt x="2769326" y="1049927"/>
                  </a:lnTo>
                  <a:lnTo>
                    <a:pt x="2770142" y="1050744"/>
                  </a:lnTo>
                  <a:lnTo>
                    <a:pt x="2771775" y="1050744"/>
                  </a:lnTo>
                  <a:lnTo>
                    <a:pt x="2775041" y="1051560"/>
                  </a:lnTo>
                  <a:lnTo>
                    <a:pt x="2775041" y="1053193"/>
                  </a:lnTo>
                  <a:lnTo>
                    <a:pt x="2775857" y="1054009"/>
                  </a:lnTo>
                  <a:lnTo>
                    <a:pt x="2777490" y="1053193"/>
                  </a:lnTo>
                  <a:lnTo>
                    <a:pt x="2783205" y="1052376"/>
                  </a:lnTo>
                  <a:lnTo>
                    <a:pt x="2784838" y="1052376"/>
                  </a:lnTo>
                  <a:lnTo>
                    <a:pt x="2787287" y="1053193"/>
                  </a:lnTo>
                  <a:lnTo>
                    <a:pt x="2788104" y="1053193"/>
                  </a:lnTo>
                  <a:lnTo>
                    <a:pt x="2788920" y="1053193"/>
                  </a:lnTo>
                  <a:lnTo>
                    <a:pt x="2789737" y="1051560"/>
                  </a:lnTo>
                  <a:lnTo>
                    <a:pt x="2788104" y="1048294"/>
                  </a:lnTo>
                  <a:lnTo>
                    <a:pt x="2785655" y="1045845"/>
                  </a:lnTo>
                  <a:lnTo>
                    <a:pt x="2784022" y="1043396"/>
                  </a:lnTo>
                  <a:lnTo>
                    <a:pt x="2783205" y="1041763"/>
                  </a:lnTo>
                  <a:lnTo>
                    <a:pt x="2784022" y="1040946"/>
                  </a:lnTo>
                  <a:lnTo>
                    <a:pt x="2784838" y="1040946"/>
                  </a:lnTo>
                  <a:lnTo>
                    <a:pt x="2787287" y="1043396"/>
                  </a:lnTo>
                  <a:lnTo>
                    <a:pt x="2788920" y="1045029"/>
                  </a:lnTo>
                  <a:lnTo>
                    <a:pt x="2790553" y="1045845"/>
                  </a:lnTo>
                  <a:lnTo>
                    <a:pt x="2792186" y="1046661"/>
                  </a:lnTo>
                  <a:lnTo>
                    <a:pt x="2796268" y="1047478"/>
                  </a:lnTo>
                  <a:lnTo>
                    <a:pt x="2797901" y="1045845"/>
                  </a:lnTo>
                  <a:lnTo>
                    <a:pt x="2797901" y="1043396"/>
                  </a:lnTo>
                  <a:lnTo>
                    <a:pt x="2797901" y="1038497"/>
                  </a:lnTo>
                  <a:lnTo>
                    <a:pt x="2797901" y="1036864"/>
                  </a:lnTo>
                  <a:lnTo>
                    <a:pt x="2800350" y="1034415"/>
                  </a:lnTo>
                  <a:lnTo>
                    <a:pt x="2804432" y="1031149"/>
                  </a:lnTo>
                  <a:lnTo>
                    <a:pt x="2806881" y="1030333"/>
                  </a:lnTo>
                  <a:lnTo>
                    <a:pt x="2807698" y="1030333"/>
                  </a:lnTo>
                  <a:lnTo>
                    <a:pt x="2808514" y="1031149"/>
                  </a:lnTo>
                  <a:lnTo>
                    <a:pt x="2809331" y="1031149"/>
                  </a:lnTo>
                  <a:lnTo>
                    <a:pt x="2810964" y="1028700"/>
                  </a:lnTo>
                  <a:lnTo>
                    <a:pt x="2819944" y="1029516"/>
                  </a:lnTo>
                  <a:close/>
                  <a:moveTo>
                    <a:pt x="1527538" y="609872"/>
                  </a:moveTo>
                  <a:lnTo>
                    <a:pt x="1525905" y="611505"/>
                  </a:lnTo>
                  <a:lnTo>
                    <a:pt x="1525905" y="613138"/>
                  </a:lnTo>
                  <a:lnTo>
                    <a:pt x="1525905" y="615587"/>
                  </a:lnTo>
                  <a:lnTo>
                    <a:pt x="1525089" y="619669"/>
                  </a:lnTo>
                  <a:lnTo>
                    <a:pt x="1524272" y="621302"/>
                  </a:lnTo>
                  <a:lnTo>
                    <a:pt x="1520190" y="620486"/>
                  </a:lnTo>
                  <a:lnTo>
                    <a:pt x="1519373" y="620486"/>
                  </a:lnTo>
                  <a:lnTo>
                    <a:pt x="1518557" y="621302"/>
                  </a:lnTo>
                  <a:lnTo>
                    <a:pt x="1521006" y="626201"/>
                  </a:lnTo>
                  <a:lnTo>
                    <a:pt x="1525089" y="629466"/>
                  </a:lnTo>
                  <a:lnTo>
                    <a:pt x="1528354" y="632732"/>
                  </a:lnTo>
                  <a:lnTo>
                    <a:pt x="1529987" y="633549"/>
                  </a:lnTo>
                  <a:lnTo>
                    <a:pt x="1539784" y="636814"/>
                  </a:lnTo>
                  <a:lnTo>
                    <a:pt x="1540601" y="635998"/>
                  </a:lnTo>
                  <a:lnTo>
                    <a:pt x="1543050" y="630283"/>
                  </a:lnTo>
                  <a:lnTo>
                    <a:pt x="1546315" y="627834"/>
                  </a:lnTo>
                  <a:lnTo>
                    <a:pt x="1547132" y="626201"/>
                  </a:lnTo>
                  <a:lnTo>
                    <a:pt x="1547948" y="623751"/>
                  </a:lnTo>
                  <a:lnTo>
                    <a:pt x="1548765" y="621302"/>
                  </a:lnTo>
                  <a:lnTo>
                    <a:pt x="1549581" y="618036"/>
                  </a:lnTo>
                  <a:lnTo>
                    <a:pt x="1547948" y="615587"/>
                  </a:lnTo>
                  <a:lnTo>
                    <a:pt x="1542233" y="613138"/>
                  </a:lnTo>
                  <a:lnTo>
                    <a:pt x="1527538" y="609872"/>
                  </a:lnTo>
                  <a:close/>
                  <a:moveTo>
                    <a:pt x="773158" y="820511"/>
                  </a:moveTo>
                  <a:lnTo>
                    <a:pt x="773158" y="820511"/>
                  </a:lnTo>
                  <a:lnTo>
                    <a:pt x="772341" y="822960"/>
                  </a:lnTo>
                  <a:lnTo>
                    <a:pt x="772341" y="828675"/>
                  </a:lnTo>
                  <a:lnTo>
                    <a:pt x="773158" y="831124"/>
                  </a:lnTo>
                  <a:lnTo>
                    <a:pt x="773974" y="833574"/>
                  </a:lnTo>
                  <a:lnTo>
                    <a:pt x="774790" y="834390"/>
                  </a:lnTo>
                  <a:lnTo>
                    <a:pt x="774790" y="832757"/>
                  </a:lnTo>
                  <a:lnTo>
                    <a:pt x="773158" y="824593"/>
                  </a:lnTo>
                  <a:lnTo>
                    <a:pt x="773158" y="820511"/>
                  </a:lnTo>
                  <a:lnTo>
                    <a:pt x="773158" y="820511"/>
                  </a:lnTo>
                  <a:close/>
                  <a:moveTo>
                    <a:pt x="833573" y="1006656"/>
                  </a:moveTo>
                  <a:lnTo>
                    <a:pt x="831124" y="1005840"/>
                  </a:lnTo>
                  <a:lnTo>
                    <a:pt x="829491" y="1005024"/>
                  </a:lnTo>
                  <a:lnTo>
                    <a:pt x="826226" y="1005024"/>
                  </a:lnTo>
                  <a:lnTo>
                    <a:pt x="824593" y="1004207"/>
                  </a:lnTo>
                  <a:lnTo>
                    <a:pt x="823776" y="1005840"/>
                  </a:lnTo>
                  <a:lnTo>
                    <a:pt x="827042" y="1012371"/>
                  </a:lnTo>
                  <a:lnTo>
                    <a:pt x="830308" y="1015637"/>
                  </a:lnTo>
                  <a:lnTo>
                    <a:pt x="833573" y="1014821"/>
                  </a:lnTo>
                  <a:lnTo>
                    <a:pt x="834390" y="1014004"/>
                  </a:lnTo>
                  <a:lnTo>
                    <a:pt x="835206" y="1011555"/>
                  </a:lnTo>
                  <a:lnTo>
                    <a:pt x="834390" y="1009922"/>
                  </a:lnTo>
                  <a:lnTo>
                    <a:pt x="834390" y="1009106"/>
                  </a:lnTo>
                  <a:lnTo>
                    <a:pt x="833573" y="1006656"/>
                  </a:lnTo>
                  <a:close/>
                  <a:moveTo>
                    <a:pt x="787037" y="885009"/>
                  </a:moveTo>
                  <a:lnTo>
                    <a:pt x="788670" y="880926"/>
                  </a:lnTo>
                  <a:lnTo>
                    <a:pt x="788670" y="879294"/>
                  </a:lnTo>
                  <a:lnTo>
                    <a:pt x="787037" y="879294"/>
                  </a:lnTo>
                  <a:lnTo>
                    <a:pt x="783771" y="883376"/>
                  </a:lnTo>
                  <a:lnTo>
                    <a:pt x="783771" y="884192"/>
                  </a:lnTo>
                  <a:lnTo>
                    <a:pt x="784588" y="885009"/>
                  </a:lnTo>
                  <a:lnTo>
                    <a:pt x="787037" y="885009"/>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77" name="Freeform: Shape 376">
              <a:extLst>
                <a:ext uri="{FF2B5EF4-FFF2-40B4-BE49-F238E27FC236}">
                  <a16:creationId xmlns:a16="http://schemas.microsoft.com/office/drawing/2014/main" id="{433D47EE-2397-83E3-40D8-CE9B6E2D6B57}"/>
                </a:ext>
              </a:extLst>
            </p:cNvPr>
            <p:cNvSpPr/>
            <p:nvPr/>
          </p:nvSpPr>
          <p:spPr>
            <a:xfrm>
              <a:off x="4856117" y="4235630"/>
              <a:ext cx="34290" cy="29391"/>
            </a:xfrm>
            <a:custGeom>
              <a:avLst/>
              <a:gdLst>
                <a:gd name="connsiteX0" fmla="*/ 27759 w 34290"/>
                <a:gd name="connsiteY0" fmla="*/ 816 h 29391"/>
                <a:gd name="connsiteX1" fmla="*/ 27759 w 34290"/>
                <a:gd name="connsiteY1" fmla="*/ 816 h 29391"/>
                <a:gd name="connsiteX2" fmla="*/ 26942 w 34290"/>
                <a:gd name="connsiteY2" fmla="*/ 1633 h 29391"/>
                <a:gd name="connsiteX3" fmla="*/ 27759 w 34290"/>
                <a:gd name="connsiteY3" fmla="*/ 3266 h 29391"/>
                <a:gd name="connsiteX4" fmla="*/ 30208 w 34290"/>
                <a:gd name="connsiteY4" fmla="*/ 5715 h 29391"/>
                <a:gd name="connsiteX5" fmla="*/ 31841 w 34290"/>
                <a:gd name="connsiteY5" fmla="*/ 6532 h 29391"/>
                <a:gd name="connsiteX6" fmla="*/ 32657 w 34290"/>
                <a:gd name="connsiteY6" fmla="*/ 7348 h 29391"/>
                <a:gd name="connsiteX7" fmla="*/ 33474 w 34290"/>
                <a:gd name="connsiteY7" fmla="*/ 8981 h 29391"/>
                <a:gd name="connsiteX8" fmla="*/ 33474 w 34290"/>
                <a:gd name="connsiteY8" fmla="*/ 11430 h 29391"/>
                <a:gd name="connsiteX9" fmla="*/ 33474 w 34290"/>
                <a:gd name="connsiteY9" fmla="*/ 13879 h 29391"/>
                <a:gd name="connsiteX10" fmla="*/ 33474 w 34290"/>
                <a:gd name="connsiteY10" fmla="*/ 15512 h 29391"/>
                <a:gd name="connsiteX11" fmla="*/ 34290 w 34290"/>
                <a:gd name="connsiteY11" fmla="*/ 17145 h 29391"/>
                <a:gd name="connsiteX12" fmla="*/ 34290 w 34290"/>
                <a:gd name="connsiteY12" fmla="*/ 18778 h 29391"/>
                <a:gd name="connsiteX13" fmla="*/ 34290 w 34290"/>
                <a:gd name="connsiteY13" fmla="*/ 20411 h 29391"/>
                <a:gd name="connsiteX14" fmla="*/ 33474 w 34290"/>
                <a:gd name="connsiteY14" fmla="*/ 21227 h 29391"/>
                <a:gd name="connsiteX15" fmla="*/ 32657 w 34290"/>
                <a:gd name="connsiteY15" fmla="*/ 21227 h 29391"/>
                <a:gd name="connsiteX16" fmla="*/ 31841 w 34290"/>
                <a:gd name="connsiteY16" fmla="*/ 21227 h 29391"/>
                <a:gd name="connsiteX17" fmla="*/ 31024 w 34290"/>
                <a:gd name="connsiteY17" fmla="*/ 21227 h 29391"/>
                <a:gd name="connsiteX18" fmla="*/ 30208 w 34290"/>
                <a:gd name="connsiteY18" fmla="*/ 21227 h 29391"/>
                <a:gd name="connsiteX19" fmla="*/ 29392 w 34290"/>
                <a:gd name="connsiteY19" fmla="*/ 21227 h 29391"/>
                <a:gd name="connsiteX20" fmla="*/ 28575 w 34290"/>
                <a:gd name="connsiteY20" fmla="*/ 21227 h 29391"/>
                <a:gd name="connsiteX21" fmla="*/ 27759 w 34290"/>
                <a:gd name="connsiteY21" fmla="*/ 21227 h 29391"/>
                <a:gd name="connsiteX22" fmla="*/ 26942 w 34290"/>
                <a:gd name="connsiteY22" fmla="*/ 21227 h 29391"/>
                <a:gd name="connsiteX23" fmla="*/ 26126 w 34290"/>
                <a:gd name="connsiteY23" fmla="*/ 20411 h 29391"/>
                <a:gd name="connsiteX24" fmla="*/ 23677 w 34290"/>
                <a:gd name="connsiteY24" fmla="*/ 21227 h 29391"/>
                <a:gd name="connsiteX25" fmla="*/ 22860 w 34290"/>
                <a:gd name="connsiteY25" fmla="*/ 21227 h 29391"/>
                <a:gd name="connsiteX26" fmla="*/ 22044 w 34290"/>
                <a:gd name="connsiteY26" fmla="*/ 22044 h 29391"/>
                <a:gd name="connsiteX27" fmla="*/ 21227 w 34290"/>
                <a:gd name="connsiteY27" fmla="*/ 22860 h 29391"/>
                <a:gd name="connsiteX28" fmla="*/ 21227 w 34290"/>
                <a:gd name="connsiteY28" fmla="*/ 22860 h 29391"/>
                <a:gd name="connsiteX29" fmla="*/ 20411 w 34290"/>
                <a:gd name="connsiteY29" fmla="*/ 22860 h 29391"/>
                <a:gd name="connsiteX30" fmla="*/ 18778 w 34290"/>
                <a:gd name="connsiteY30" fmla="*/ 22044 h 29391"/>
                <a:gd name="connsiteX31" fmla="*/ 17962 w 34290"/>
                <a:gd name="connsiteY31" fmla="*/ 22044 h 29391"/>
                <a:gd name="connsiteX32" fmla="*/ 17962 w 34290"/>
                <a:gd name="connsiteY32" fmla="*/ 25309 h 29391"/>
                <a:gd name="connsiteX33" fmla="*/ 17962 w 34290"/>
                <a:gd name="connsiteY33" fmla="*/ 26942 h 29391"/>
                <a:gd name="connsiteX34" fmla="*/ 17962 w 34290"/>
                <a:gd name="connsiteY34" fmla="*/ 27759 h 29391"/>
                <a:gd name="connsiteX35" fmla="*/ 16329 w 34290"/>
                <a:gd name="connsiteY35" fmla="*/ 28575 h 29391"/>
                <a:gd name="connsiteX36" fmla="*/ 14696 w 34290"/>
                <a:gd name="connsiteY36" fmla="*/ 29391 h 29391"/>
                <a:gd name="connsiteX37" fmla="*/ 13879 w 34290"/>
                <a:gd name="connsiteY37" fmla="*/ 29391 h 29391"/>
                <a:gd name="connsiteX38" fmla="*/ 10613 w 34290"/>
                <a:gd name="connsiteY38" fmla="*/ 29391 h 29391"/>
                <a:gd name="connsiteX39" fmla="*/ 9797 w 34290"/>
                <a:gd name="connsiteY39" fmla="*/ 29391 h 29391"/>
                <a:gd name="connsiteX40" fmla="*/ 8981 w 34290"/>
                <a:gd name="connsiteY40" fmla="*/ 29391 h 29391"/>
                <a:gd name="connsiteX41" fmla="*/ 8164 w 34290"/>
                <a:gd name="connsiteY41" fmla="*/ 27759 h 29391"/>
                <a:gd name="connsiteX42" fmla="*/ 6531 w 34290"/>
                <a:gd name="connsiteY42" fmla="*/ 26942 h 29391"/>
                <a:gd name="connsiteX43" fmla="*/ 4899 w 34290"/>
                <a:gd name="connsiteY43" fmla="*/ 26942 h 29391"/>
                <a:gd name="connsiteX44" fmla="*/ 4082 w 34290"/>
                <a:gd name="connsiteY44" fmla="*/ 26942 h 29391"/>
                <a:gd name="connsiteX45" fmla="*/ 3266 w 34290"/>
                <a:gd name="connsiteY45" fmla="*/ 27759 h 29391"/>
                <a:gd name="connsiteX46" fmla="*/ 3266 w 34290"/>
                <a:gd name="connsiteY46" fmla="*/ 28575 h 29391"/>
                <a:gd name="connsiteX47" fmla="*/ 1633 w 34290"/>
                <a:gd name="connsiteY47" fmla="*/ 27759 h 29391"/>
                <a:gd name="connsiteX48" fmla="*/ 817 w 34290"/>
                <a:gd name="connsiteY48" fmla="*/ 26942 h 29391"/>
                <a:gd name="connsiteX49" fmla="*/ 817 w 34290"/>
                <a:gd name="connsiteY49" fmla="*/ 25309 h 29391"/>
                <a:gd name="connsiteX50" fmla="*/ 0 w 34290"/>
                <a:gd name="connsiteY50" fmla="*/ 23677 h 29391"/>
                <a:gd name="connsiteX51" fmla="*/ 0 w 34290"/>
                <a:gd name="connsiteY51" fmla="*/ 22860 h 29391"/>
                <a:gd name="connsiteX52" fmla="*/ 817 w 34290"/>
                <a:gd name="connsiteY52" fmla="*/ 22044 h 29391"/>
                <a:gd name="connsiteX53" fmla="*/ 2449 w 34290"/>
                <a:gd name="connsiteY53" fmla="*/ 21227 h 29391"/>
                <a:gd name="connsiteX54" fmla="*/ 4082 w 34290"/>
                <a:gd name="connsiteY54" fmla="*/ 19594 h 29391"/>
                <a:gd name="connsiteX55" fmla="*/ 4899 w 34290"/>
                <a:gd name="connsiteY55" fmla="*/ 18778 h 29391"/>
                <a:gd name="connsiteX56" fmla="*/ 4899 w 34290"/>
                <a:gd name="connsiteY56" fmla="*/ 17962 h 29391"/>
                <a:gd name="connsiteX57" fmla="*/ 4899 w 34290"/>
                <a:gd name="connsiteY57" fmla="*/ 15512 h 29391"/>
                <a:gd name="connsiteX58" fmla="*/ 4899 w 34290"/>
                <a:gd name="connsiteY58" fmla="*/ 13063 h 29391"/>
                <a:gd name="connsiteX59" fmla="*/ 4899 w 34290"/>
                <a:gd name="connsiteY59" fmla="*/ 12246 h 29391"/>
                <a:gd name="connsiteX60" fmla="*/ 5715 w 34290"/>
                <a:gd name="connsiteY60" fmla="*/ 10614 h 29391"/>
                <a:gd name="connsiteX61" fmla="*/ 6531 w 34290"/>
                <a:gd name="connsiteY61" fmla="*/ 8981 h 29391"/>
                <a:gd name="connsiteX62" fmla="*/ 8164 w 34290"/>
                <a:gd name="connsiteY62" fmla="*/ 7348 h 29391"/>
                <a:gd name="connsiteX63" fmla="*/ 8981 w 34290"/>
                <a:gd name="connsiteY63" fmla="*/ 7348 h 29391"/>
                <a:gd name="connsiteX64" fmla="*/ 9797 w 34290"/>
                <a:gd name="connsiteY64" fmla="*/ 6532 h 29391"/>
                <a:gd name="connsiteX65" fmla="*/ 10613 w 34290"/>
                <a:gd name="connsiteY65" fmla="*/ 5715 h 29391"/>
                <a:gd name="connsiteX66" fmla="*/ 11430 w 34290"/>
                <a:gd name="connsiteY66" fmla="*/ 5715 h 29391"/>
                <a:gd name="connsiteX67" fmla="*/ 12246 w 34290"/>
                <a:gd name="connsiteY67" fmla="*/ 5715 h 29391"/>
                <a:gd name="connsiteX68" fmla="*/ 15512 w 34290"/>
                <a:gd name="connsiteY68" fmla="*/ 4899 h 29391"/>
                <a:gd name="connsiteX69" fmla="*/ 15512 w 34290"/>
                <a:gd name="connsiteY69" fmla="*/ 4899 h 29391"/>
                <a:gd name="connsiteX70" fmla="*/ 16329 w 34290"/>
                <a:gd name="connsiteY70" fmla="*/ 6532 h 29391"/>
                <a:gd name="connsiteX71" fmla="*/ 16329 w 34290"/>
                <a:gd name="connsiteY71" fmla="*/ 6532 h 29391"/>
                <a:gd name="connsiteX72" fmla="*/ 17145 w 34290"/>
                <a:gd name="connsiteY72" fmla="*/ 6532 h 29391"/>
                <a:gd name="connsiteX73" fmla="*/ 17962 w 34290"/>
                <a:gd name="connsiteY73" fmla="*/ 6532 h 29391"/>
                <a:gd name="connsiteX74" fmla="*/ 19594 w 34290"/>
                <a:gd name="connsiteY74" fmla="*/ 4899 h 29391"/>
                <a:gd name="connsiteX75" fmla="*/ 20411 w 34290"/>
                <a:gd name="connsiteY75" fmla="*/ 4082 h 29391"/>
                <a:gd name="connsiteX76" fmla="*/ 21227 w 34290"/>
                <a:gd name="connsiteY76" fmla="*/ 3266 h 29391"/>
                <a:gd name="connsiteX77" fmla="*/ 22044 w 34290"/>
                <a:gd name="connsiteY77" fmla="*/ 1633 h 29391"/>
                <a:gd name="connsiteX78" fmla="*/ 22860 w 34290"/>
                <a:gd name="connsiteY78" fmla="*/ 816 h 29391"/>
                <a:gd name="connsiteX79" fmla="*/ 23677 w 34290"/>
                <a:gd name="connsiteY79" fmla="*/ 0 h 29391"/>
                <a:gd name="connsiteX80" fmla="*/ 24493 w 34290"/>
                <a:gd name="connsiteY80" fmla="*/ 0 h 29391"/>
                <a:gd name="connsiteX81" fmla="*/ 27759 w 34290"/>
                <a:gd name="connsiteY81" fmla="*/ 816 h 29391"/>
                <a:gd name="connsiteX82" fmla="*/ 27759 w 34290"/>
                <a:gd name="connsiteY82" fmla="*/ 816 h 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4290" h="29391">
                  <a:moveTo>
                    <a:pt x="27759" y="816"/>
                  </a:moveTo>
                  <a:lnTo>
                    <a:pt x="27759" y="816"/>
                  </a:lnTo>
                  <a:lnTo>
                    <a:pt x="26942" y="1633"/>
                  </a:lnTo>
                  <a:lnTo>
                    <a:pt x="27759" y="3266"/>
                  </a:lnTo>
                  <a:lnTo>
                    <a:pt x="30208" y="5715"/>
                  </a:lnTo>
                  <a:lnTo>
                    <a:pt x="31841" y="6532"/>
                  </a:lnTo>
                  <a:lnTo>
                    <a:pt x="32657" y="7348"/>
                  </a:lnTo>
                  <a:lnTo>
                    <a:pt x="33474" y="8981"/>
                  </a:lnTo>
                  <a:lnTo>
                    <a:pt x="33474" y="11430"/>
                  </a:lnTo>
                  <a:lnTo>
                    <a:pt x="33474" y="13879"/>
                  </a:lnTo>
                  <a:lnTo>
                    <a:pt x="33474" y="15512"/>
                  </a:lnTo>
                  <a:lnTo>
                    <a:pt x="34290" y="17145"/>
                  </a:lnTo>
                  <a:lnTo>
                    <a:pt x="34290" y="18778"/>
                  </a:lnTo>
                  <a:lnTo>
                    <a:pt x="34290" y="20411"/>
                  </a:lnTo>
                  <a:lnTo>
                    <a:pt x="33474" y="21227"/>
                  </a:lnTo>
                  <a:lnTo>
                    <a:pt x="32657" y="21227"/>
                  </a:lnTo>
                  <a:lnTo>
                    <a:pt x="31841" y="21227"/>
                  </a:lnTo>
                  <a:lnTo>
                    <a:pt x="31024" y="21227"/>
                  </a:lnTo>
                  <a:lnTo>
                    <a:pt x="30208" y="21227"/>
                  </a:lnTo>
                  <a:lnTo>
                    <a:pt x="29392" y="21227"/>
                  </a:lnTo>
                  <a:lnTo>
                    <a:pt x="28575" y="21227"/>
                  </a:lnTo>
                  <a:lnTo>
                    <a:pt x="27759" y="21227"/>
                  </a:lnTo>
                  <a:lnTo>
                    <a:pt x="26942" y="21227"/>
                  </a:lnTo>
                  <a:lnTo>
                    <a:pt x="26126" y="20411"/>
                  </a:lnTo>
                  <a:lnTo>
                    <a:pt x="23677" y="21227"/>
                  </a:lnTo>
                  <a:lnTo>
                    <a:pt x="22860" y="21227"/>
                  </a:lnTo>
                  <a:lnTo>
                    <a:pt x="22044" y="22044"/>
                  </a:lnTo>
                  <a:lnTo>
                    <a:pt x="21227" y="22860"/>
                  </a:lnTo>
                  <a:lnTo>
                    <a:pt x="21227" y="22860"/>
                  </a:lnTo>
                  <a:lnTo>
                    <a:pt x="20411" y="22860"/>
                  </a:lnTo>
                  <a:lnTo>
                    <a:pt x="18778" y="22044"/>
                  </a:lnTo>
                  <a:lnTo>
                    <a:pt x="17962" y="22044"/>
                  </a:lnTo>
                  <a:lnTo>
                    <a:pt x="17962" y="25309"/>
                  </a:lnTo>
                  <a:lnTo>
                    <a:pt x="17962" y="26942"/>
                  </a:lnTo>
                  <a:lnTo>
                    <a:pt x="17962" y="27759"/>
                  </a:lnTo>
                  <a:lnTo>
                    <a:pt x="16329" y="28575"/>
                  </a:lnTo>
                  <a:lnTo>
                    <a:pt x="14696" y="29391"/>
                  </a:lnTo>
                  <a:lnTo>
                    <a:pt x="13879" y="29391"/>
                  </a:lnTo>
                  <a:lnTo>
                    <a:pt x="10613" y="29391"/>
                  </a:lnTo>
                  <a:lnTo>
                    <a:pt x="9797" y="29391"/>
                  </a:lnTo>
                  <a:lnTo>
                    <a:pt x="8981" y="29391"/>
                  </a:lnTo>
                  <a:lnTo>
                    <a:pt x="8164" y="27759"/>
                  </a:lnTo>
                  <a:lnTo>
                    <a:pt x="6531" y="26942"/>
                  </a:lnTo>
                  <a:lnTo>
                    <a:pt x="4899" y="26942"/>
                  </a:lnTo>
                  <a:lnTo>
                    <a:pt x="4082" y="26942"/>
                  </a:lnTo>
                  <a:lnTo>
                    <a:pt x="3266" y="27759"/>
                  </a:lnTo>
                  <a:lnTo>
                    <a:pt x="3266" y="28575"/>
                  </a:lnTo>
                  <a:lnTo>
                    <a:pt x="1633" y="27759"/>
                  </a:lnTo>
                  <a:lnTo>
                    <a:pt x="817" y="26942"/>
                  </a:lnTo>
                  <a:lnTo>
                    <a:pt x="817" y="25309"/>
                  </a:lnTo>
                  <a:lnTo>
                    <a:pt x="0" y="23677"/>
                  </a:lnTo>
                  <a:lnTo>
                    <a:pt x="0" y="22860"/>
                  </a:lnTo>
                  <a:lnTo>
                    <a:pt x="817" y="22044"/>
                  </a:lnTo>
                  <a:lnTo>
                    <a:pt x="2449" y="21227"/>
                  </a:lnTo>
                  <a:lnTo>
                    <a:pt x="4082" y="19594"/>
                  </a:lnTo>
                  <a:lnTo>
                    <a:pt x="4899" y="18778"/>
                  </a:lnTo>
                  <a:lnTo>
                    <a:pt x="4899" y="17962"/>
                  </a:lnTo>
                  <a:lnTo>
                    <a:pt x="4899" y="15512"/>
                  </a:lnTo>
                  <a:lnTo>
                    <a:pt x="4899" y="13063"/>
                  </a:lnTo>
                  <a:lnTo>
                    <a:pt x="4899" y="12246"/>
                  </a:lnTo>
                  <a:lnTo>
                    <a:pt x="5715" y="10614"/>
                  </a:lnTo>
                  <a:lnTo>
                    <a:pt x="6531" y="8981"/>
                  </a:lnTo>
                  <a:lnTo>
                    <a:pt x="8164" y="7348"/>
                  </a:lnTo>
                  <a:lnTo>
                    <a:pt x="8981" y="7348"/>
                  </a:lnTo>
                  <a:lnTo>
                    <a:pt x="9797" y="6532"/>
                  </a:lnTo>
                  <a:lnTo>
                    <a:pt x="10613" y="5715"/>
                  </a:lnTo>
                  <a:lnTo>
                    <a:pt x="11430" y="5715"/>
                  </a:lnTo>
                  <a:lnTo>
                    <a:pt x="12246" y="5715"/>
                  </a:lnTo>
                  <a:lnTo>
                    <a:pt x="15512" y="4899"/>
                  </a:lnTo>
                  <a:lnTo>
                    <a:pt x="15512" y="4899"/>
                  </a:lnTo>
                  <a:lnTo>
                    <a:pt x="16329" y="6532"/>
                  </a:lnTo>
                  <a:lnTo>
                    <a:pt x="16329" y="6532"/>
                  </a:lnTo>
                  <a:lnTo>
                    <a:pt x="17145" y="6532"/>
                  </a:lnTo>
                  <a:lnTo>
                    <a:pt x="17962" y="6532"/>
                  </a:lnTo>
                  <a:lnTo>
                    <a:pt x="19594" y="4899"/>
                  </a:lnTo>
                  <a:lnTo>
                    <a:pt x="20411" y="4082"/>
                  </a:lnTo>
                  <a:lnTo>
                    <a:pt x="21227" y="3266"/>
                  </a:lnTo>
                  <a:lnTo>
                    <a:pt x="22044" y="1633"/>
                  </a:lnTo>
                  <a:lnTo>
                    <a:pt x="22860" y="816"/>
                  </a:lnTo>
                  <a:lnTo>
                    <a:pt x="23677" y="0"/>
                  </a:lnTo>
                  <a:lnTo>
                    <a:pt x="24493" y="0"/>
                  </a:lnTo>
                  <a:lnTo>
                    <a:pt x="27759" y="816"/>
                  </a:lnTo>
                  <a:lnTo>
                    <a:pt x="27759" y="816"/>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78" name="Freeform: Shape 377">
              <a:extLst>
                <a:ext uri="{FF2B5EF4-FFF2-40B4-BE49-F238E27FC236}">
                  <a16:creationId xmlns:a16="http://schemas.microsoft.com/office/drawing/2014/main" id="{17DC13FD-AEE1-7D72-C66A-88E9E37B7F7A}"/>
                </a:ext>
              </a:extLst>
            </p:cNvPr>
            <p:cNvSpPr/>
            <p:nvPr/>
          </p:nvSpPr>
          <p:spPr>
            <a:xfrm>
              <a:off x="4958170" y="3666580"/>
              <a:ext cx="342900" cy="284117"/>
            </a:xfrm>
            <a:custGeom>
              <a:avLst/>
              <a:gdLst>
                <a:gd name="connsiteX0" fmla="*/ 190228 w 342900"/>
                <a:gd name="connsiteY0" fmla="*/ 52251 h 284117"/>
                <a:gd name="connsiteX1" fmla="*/ 193494 w 342900"/>
                <a:gd name="connsiteY1" fmla="*/ 52251 h 284117"/>
                <a:gd name="connsiteX2" fmla="*/ 197576 w 342900"/>
                <a:gd name="connsiteY2" fmla="*/ 53068 h 284117"/>
                <a:gd name="connsiteX3" fmla="*/ 200025 w 342900"/>
                <a:gd name="connsiteY3" fmla="*/ 53068 h 284117"/>
                <a:gd name="connsiteX4" fmla="*/ 204924 w 342900"/>
                <a:gd name="connsiteY4" fmla="*/ 53884 h 284117"/>
                <a:gd name="connsiteX5" fmla="*/ 206556 w 342900"/>
                <a:gd name="connsiteY5" fmla="*/ 56334 h 284117"/>
                <a:gd name="connsiteX6" fmla="*/ 207373 w 342900"/>
                <a:gd name="connsiteY6" fmla="*/ 57966 h 284117"/>
                <a:gd name="connsiteX7" fmla="*/ 208189 w 342900"/>
                <a:gd name="connsiteY7" fmla="*/ 59599 h 284117"/>
                <a:gd name="connsiteX8" fmla="*/ 209822 w 342900"/>
                <a:gd name="connsiteY8" fmla="*/ 61232 h 284117"/>
                <a:gd name="connsiteX9" fmla="*/ 213088 w 342900"/>
                <a:gd name="connsiteY9" fmla="*/ 61232 h 284117"/>
                <a:gd name="connsiteX10" fmla="*/ 216354 w 342900"/>
                <a:gd name="connsiteY10" fmla="*/ 61232 h 284117"/>
                <a:gd name="connsiteX11" fmla="*/ 219619 w 342900"/>
                <a:gd name="connsiteY11" fmla="*/ 61232 h 284117"/>
                <a:gd name="connsiteX12" fmla="*/ 222885 w 342900"/>
                <a:gd name="connsiteY12" fmla="*/ 61232 h 284117"/>
                <a:gd name="connsiteX13" fmla="*/ 223702 w 342900"/>
                <a:gd name="connsiteY13" fmla="*/ 62865 h 284117"/>
                <a:gd name="connsiteX14" fmla="*/ 223702 w 342900"/>
                <a:gd name="connsiteY14" fmla="*/ 64498 h 284117"/>
                <a:gd name="connsiteX15" fmla="*/ 225335 w 342900"/>
                <a:gd name="connsiteY15" fmla="*/ 68580 h 284117"/>
                <a:gd name="connsiteX16" fmla="*/ 227784 w 342900"/>
                <a:gd name="connsiteY16" fmla="*/ 71846 h 284117"/>
                <a:gd name="connsiteX17" fmla="*/ 228600 w 342900"/>
                <a:gd name="connsiteY17" fmla="*/ 72662 h 284117"/>
                <a:gd name="connsiteX18" fmla="*/ 228600 w 342900"/>
                <a:gd name="connsiteY18" fmla="*/ 74295 h 284117"/>
                <a:gd name="connsiteX19" fmla="*/ 227784 w 342900"/>
                <a:gd name="connsiteY19" fmla="*/ 75111 h 284117"/>
                <a:gd name="connsiteX20" fmla="*/ 227784 w 342900"/>
                <a:gd name="connsiteY20" fmla="*/ 75928 h 284117"/>
                <a:gd name="connsiteX21" fmla="*/ 229417 w 342900"/>
                <a:gd name="connsiteY21" fmla="*/ 77561 h 284117"/>
                <a:gd name="connsiteX22" fmla="*/ 232682 w 342900"/>
                <a:gd name="connsiteY22" fmla="*/ 79193 h 284117"/>
                <a:gd name="connsiteX23" fmla="*/ 233499 w 342900"/>
                <a:gd name="connsiteY23" fmla="*/ 79193 h 284117"/>
                <a:gd name="connsiteX24" fmla="*/ 235131 w 342900"/>
                <a:gd name="connsiteY24" fmla="*/ 80010 h 284117"/>
                <a:gd name="connsiteX25" fmla="*/ 234315 w 342900"/>
                <a:gd name="connsiteY25" fmla="*/ 80826 h 284117"/>
                <a:gd name="connsiteX26" fmla="*/ 235948 w 342900"/>
                <a:gd name="connsiteY26" fmla="*/ 83276 h 284117"/>
                <a:gd name="connsiteX27" fmla="*/ 238397 w 342900"/>
                <a:gd name="connsiteY27" fmla="*/ 85725 h 284117"/>
                <a:gd name="connsiteX28" fmla="*/ 240846 w 342900"/>
                <a:gd name="connsiteY28" fmla="*/ 86541 h 284117"/>
                <a:gd name="connsiteX29" fmla="*/ 244112 w 342900"/>
                <a:gd name="connsiteY29" fmla="*/ 89807 h 284117"/>
                <a:gd name="connsiteX30" fmla="*/ 248194 w 342900"/>
                <a:gd name="connsiteY30" fmla="*/ 92256 h 284117"/>
                <a:gd name="connsiteX31" fmla="*/ 250644 w 342900"/>
                <a:gd name="connsiteY31" fmla="*/ 95522 h 284117"/>
                <a:gd name="connsiteX32" fmla="*/ 250644 w 342900"/>
                <a:gd name="connsiteY32" fmla="*/ 95522 h 284117"/>
                <a:gd name="connsiteX33" fmla="*/ 249827 w 342900"/>
                <a:gd name="connsiteY33" fmla="*/ 95522 h 284117"/>
                <a:gd name="connsiteX34" fmla="*/ 249011 w 342900"/>
                <a:gd name="connsiteY34" fmla="*/ 94706 h 284117"/>
                <a:gd name="connsiteX35" fmla="*/ 249011 w 342900"/>
                <a:gd name="connsiteY35" fmla="*/ 94706 h 284117"/>
                <a:gd name="connsiteX36" fmla="*/ 249011 w 342900"/>
                <a:gd name="connsiteY36" fmla="*/ 96338 h 284117"/>
                <a:gd name="connsiteX37" fmla="*/ 249011 w 342900"/>
                <a:gd name="connsiteY37" fmla="*/ 97971 h 284117"/>
                <a:gd name="connsiteX38" fmla="*/ 250644 w 342900"/>
                <a:gd name="connsiteY38" fmla="*/ 99604 h 284117"/>
                <a:gd name="connsiteX39" fmla="*/ 252277 w 342900"/>
                <a:gd name="connsiteY39" fmla="*/ 100421 h 284117"/>
                <a:gd name="connsiteX40" fmla="*/ 253093 w 342900"/>
                <a:gd name="connsiteY40" fmla="*/ 102054 h 284117"/>
                <a:gd name="connsiteX41" fmla="*/ 252277 w 342900"/>
                <a:gd name="connsiteY41" fmla="*/ 106136 h 284117"/>
                <a:gd name="connsiteX42" fmla="*/ 252277 w 342900"/>
                <a:gd name="connsiteY42" fmla="*/ 106136 h 284117"/>
                <a:gd name="connsiteX43" fmla="*/ 251460 w 342900"/>
                <a:gd name="connsiteY43" fmla="*/ 106136 h 284117"/>
                <a:gd name="connsiteX44" fmla="*/ 250644 w 342900"/>
                <a:gd name="connsiteY44" fmla="*/ 106136 h 284117"/>
                <a:gd name="connsiteX45" fmla="*/ 250644 w 342900"/>
                <a:gd name="connsiteY45" fmla="*/ 106136 h 284117"/>
                <a:gd name="connsiteX46" fmla="*/ 251460 w 342900"/>
                <a:gd name="connsiteY46" fmla="*/ 108585 h 284117"/>
                <a:gd name="connsiteX47" fmla="*/ 252277 w 342900"/>
                <a:gd name="connsiteY47" fmla="*/ 111034 h 284117"/>
                <a:gd name="connsiteX48" fmla="*/ 253093 w 342900"/>
                <a:gd name="connsiteY48" fmla="*/ 112667 h 284117"/>
                <a:gd name="connsiteX49" fmla="*/ 253910 w 342900"/>
                <a:gd name="connsiteY49" fmla="*/ 115116 h 284117"/>
                <a:gd name="connsiteX50" fmla="*/ 254726 w 342900"/>
                <a:gd name="connsiteY50" fmla="*/ 115933 h 284117"/>
                <a:gd name="connsiteX51" fmla="*/ 257992 w 342900"/>
                <a:gd name="connsiteY51" fmla="*/ 118382 h 284117"/>
                <a:gd name="connsiteX52" fmla="*/ 258808 w 342900"/>
                <a:gd name="connsiteY52" fmla="*/ 120831 h 284117"/>
                <a:gd name="connsiteX53" fmla="*/ 259624 w 342900"/>
                <a:gd name="connsiteY53" fmla="*/ 124913 h 284117"/>
                <a:gd name="connsiteX54" fmla="*/ 261257 w 342900"/>
                <a:gd name="connsiteY54" fmla="*/ 127363 h 284117"/>
                <a:gd name="connsiteX55" fmla="*/ 262074 w 342900"/>
                <a:gd name="connsiteY55" fmla="*/ 128996 h 284117"/>
                <a:gd name="connsiteX56" fmla="*/ 263706 w 342900"/>
                <a:gd name="connsiteY56" fmla="*/ 130629 h 284117"/>
                <a:gd name="connsiteX57" fmla="*/ 264523 w 342900"/>
                <a:gd name="connsiteY57" fmla="*/ 132261 h 284117"/>
                <a:gd name="connsiteX58" fmla="*/ 265339 w 342900"/>
                <a:gd name="connsiteY58" fmla="*/ 133894 h 284117"/>
                <a:gd name="connsiteX59" fmla="*/ 266156 w 342900"/>
                <a:gd name="connsiteY59" fmla="*/ 133894 h 284117"/>
                <a:gd name="connsiteX60" fmla="*/ 266972 w 342900"/>
                <a:gd name="connsiteY60" fmla="*/ 133894 h 284117"/>
                <a:gd name="connsiteX61" fmla="*/ 267788 w 342900"/>
                <a:gd name="connsiteY61" fmla="*/ 133894 h 284117"/>
                <a:gd name="connsiteX62" fmla="*/ 269421 w 342900"/>
                <a:gd name="connsiteY62" fmla="*/ 133894 h 284117"/>
                <a:gd name="connsiteX63" fmla="*/ 271054 w 342900"/>
                <a:gd name="connsiteY63" fmla="*/ 133894 h 284117"/>
                <a:gd name="connsiteX64" fmla="*/ 271871 w 342900"/>
                <a:gd name="connsiteY64" fmla="*/ 134711 h 284117"/>
                <a:gd name="connsiteX65" fmla="*/ 272687 w 342900"/>
                <a:gd name="connsiteY65" fmla="*/ 134711 h 284117"/>
                <a:gd name="connsiteX66" fmla="*/ 272687 w 342900"/>
                <a:gd name="connsiteY66" fmla="*/ 135527 h 284117"/>
                <a:gd name="connsiteX67" fmla="*/ 271871 w 342900"/>
                <a:gd name="connsiteY67" fmla="*/ 136343 h 284117"/>
                <a:gd name="connsiteX68" fmla="*/ 271054 w 342900"/>
                <a:gd name="connsiteY68" fmla="*/ 138793 h 284117"/>
                <a:gd name="connsiteX69" fmla="*/ 272687 w 342900"/>
                <a:gd name="connsiteY69" fmla="*/ 138793 h 284117"/>
                <a:gd name="connsiteX70" fmla="*/ 274320 w 342900"/>
                <a:gd name="connsiteY70" fmla="*/ 138793 h 284117"/>
                <a:gd name="connsiteX71" fmla="*/ 275137 w 342900"/>
                <a:gd name="connsiteY71" fmla="*/ 138793 h 284117"/>
                <a:gd name="connsiteX72" fmla="*/ 275953 w 342900"/>
                <a:gd name="connsiteY72" fmla="*/ 138793 h 284117"/>
                <a:gd name="connsiteX73" fmla="*/ 275953 w 342900"/>
                <a:gd name="connsiteY73" fmla="*/ 139609 h 284117"/>
                <a:gd name="connsiteX74" fmla="*/ 275953 w 342900"/>
                <a:gd name="connsiteY74" fmla="*/ 142059 h 284117"/>
                <a:gd name="connsiteX75" fmla="*/ 275953 w 342900"/>
                <a:gd name="connsiteY75" fmla="*/ 142875 h 284117"/>
                <a:gd name="connsiteX76" fmla="*/ 276770 w 342900"/>
                <a:gd name="connsiteY76" fmla="*/ 143691 h 284117"/>
                <a:gd name="connsiteX77" fmla="*/ 277586 w 342900"/>
                <a:gd name="connsiteY77" fmla="*/ 144508 h 284117"/>
                <a:gd name="connsiteX78" fmla="*/ 278402 w 342900"/>
                <a:gd name="connsiteY78" fmla="*/ 145324 h 284117"/>
                <a:gd name="connsiteX79" fmla="*/ 279219 w 342900"/>
                <a:gd name="connsiteY79" fmla="*/ 146141 h 284117"/>
                <a:gd name="connsiteX80" fmla="*/ 280035 w 342900"/>
                <a:gd name="connsiteY80" fmla="*/ 146957 h 284117"/>
                <a:gd name="connsiteX81" fmla="*/ 280852 w 342900"/>
                <a:gd name="connsiteY81" fmla="*/ 147774 h 284117"/>
                <a:gd name="connsiteX82" fmla="*/ 281668 w 342900"/>
                <a:gd name="connsiteY82" fmla="*/ 148590 h 284117"/>
                <a:gd name="connsiteX83" fmla="*/ 282485 w 342900"/>
                <a:gd name="connsiteY83" fmla="*/ 149406 h 284117"/>
                <a:gd name="connsiteX84" fmla="*/ 283301 w 342900"/>
                <a:gd name="connsiteY84" fmla="*/ 150223 h 284117"/>
                <a:gd name="connsiteX85" fmla="*/ 284117 w 342900"/>
                <a:gd name="connsiteY85" fmla="*/ 151039 h 284117"/>
                <a:gd name="connsiteX86" fmla="*/ 284934 w 342900"/>
                <a:gd name="connsiteY86" fmla="*/ 151856 h 284117"/>
                <a:gd name="connsiteX87" fmla="*/ 285750 w 342900"/>
                <a:gd name="connsiteY87" fmla="*/ 152672 h 284117"/>
                <a:gd name="connsiteX88" fmla="*/ 286567 w 342900"/>
                <a:gd name="connsiteY88" fmla="*/ 153488 h 284117"/>
                <a:gd name="connsiteX89" fmla="*/ 287383 w 342900"/>
                <a:gd name="connsiteY89" fmla="*/ 154305 h 284117"/>
                <a:gd name="connsiteX90" fmla="*/ 288199 w 342900"/>
                <a:gd name="connsiteY90" fmla="*/ 155121 h 284117"/>
                <a:gd name="connsiteX91" fmla="*/ 289016 w 342900"/>
                <a:gd name="connsiteY91" fmla="*/ 155938 h 284117"/>
                <a:gd name="connsiteX92" fmla="*/ 289832 w 342900"/>
                <a:gd name="connsiteY92" fmla="*/ 156754 h 284117"/>
                <a:gd name="connsiteX93" fmla="*/ 290649 w 342900"/>
                <a:gd name="connsiteY93" fmla="*/ 157571 h 284117"/>
                <a:gd name="connsiteX94" fmla="*/ 292281 w 342900"/>
                <a:gd name="connsiteY94" fmla="*/ 157571 h 284117"/>
                <a:gd name="connsiteX95" fmla="*/ 293098 w 342900"/>
                <a:gd name="connsiteY95" fmla="*/ 157571 h 284117"/>
                <a:gd name="connsiteX96" fmla="*/ 294731 w 342900"/>
                <a:gd name="connsiteY96" fmla="*/ 157571 h 284117"/>
                <a:gd name="connsiteX97" fmla="*/ 296363 w 342900"/>
                <a:gd name="connsiteY97" fmla="*/ 157571 h 284117"/>
                <a:gd name="connsiteX98" fmla="*/ 298813 w 342900"/>
                <a:gd name="connsiteY98" fmla="*/ 157571 h 284117"/>
                <a:gd name="connsiteX99" fmla="*/ 302079 w 342900"/>
                <a:gd name="connsiteY99" fmla="*/ 157571 h 284117"/>
                <a:gd name="connsiteX100" fmla="*/ 305345 w 342900"/>
                <a:gd name="connsiteY100" fmla="*/ 158387 h 284117"/>
                <a:gd name="connsiteX101" fmla="*/ 308610 w 342900"/>
                <a:gd name="connsiteY101" fmla="*/ 159204 h 284117"/>
                <a:gd name="connsiteX102" fmla="*/ 312692 w 342900"/>
                <a:gd name="connsiteY102" fmla="*/ 160020 h 284117"/>
                <a:gd name="connsiteX103" fmla="*/ 316774 w 342900"/>
                <a:gd name="connsiteY103" fmla="*/ 160836 h 284117"/>
                <a:gd name="connsiteX104" fmla="*/ 320040 w 342900"/>
                <a:gd name="connsiteY104" fmla="*/ 161653 h 284117"/>
                <a:gd name="connsiteX105" fmla="*/ 323306 w 342900"/>
                <a:gd name="connsiteY105" fmla="*/ 162469 h 284117"/>
                <a:gd name="connsiteX106" fmla="*/ 326571 w 342900"/>
                <a:gd name="connsiteY106" fmla="*/ 162469 h 284117"/>
                <a:gd name="connsiteX107" fmla="*/ 329021 w 342900"/>
                <a:gd name="connsiteY107" fmla="*/ 162469 h 284117"/>
                <a:gd name="connsiteX108" fmla="*/ 330654 w 342900"/>
                <a:gd name="connsiteY108" fmla="*/ 162469 h 284117"/>
                <a:gd name="connsiteX109" fmla="*/ 332287 w 342900"/>
                <a:gd name="connsiteY109" fmla="*/ 162469 h 284117"/>
                <a:gd name="connsiteX110" fmla="*/ 333103 w 342900"/>
                <a:gd name="connsiteY110" fmla="*/ 162469 h 284117"/>
                <a:gd name="connsiteX111" fmla="*/ 334736 w 342900"/>
                <a:gd name="connsiteY111" fmla="*/ 162469 h 284117"/>
                <a:gd name="connsiteX112" fmla="*/ 334736 w 342900"/>
                <a:gd name="connsiteY112" fmla="*/ 162469 h 284117"/>
                <a:gd name="connsiteX113" fmla="*/ 335552 w 342900"/>
                <a:gd name="connsiteY113" fmla="*/ 160836 h 284117"/>
                <a:gd name="connsiteX114" fmla="*/ 336369 w 342900"/>
                <a:gd name="connsiteY114" fmla="*/ 162469 h 284117"/>
                <a:gd name="connsiteX115" fmla="*/ 337185 w 342900"/>
                <a:gd name="connsiteY115" fmla="*/ 164102 h 284117"/>
                <a:gd name="connsiteX116" fmla="*/ 338818 w 342900"/>
                <a:gd name="connsiteY116" fmla="*/ 166551 h 284117"/>
                <a:gd name="connsiteX117" fmla="*/ 340451 w 342900"/>
                <a:gd name="connsiteY117" fmla="*/ 169001 h 284117"/>
                <a:gd name="connsiteX118" fmla="*/ 342084 w 342900"/>
                <a:gd name="connsiteY118" fmla="*/ 171450 h 284117"/>
                <a:gd name="connsiteX119" fmla="*/ 342900 w 342900"/>
                <a:gd name="connsiteY119" fmla="*/ 173083 h 284117"/>
                <a:gd name="connsiteX120" fmla="*/ 342084 w 342900"/>
                <a:gd name="connsiteY120" fmla="*/ 174716 h 284117"/>
                <a:gd name="connsiteX121" fmla="*/ 341267 w 342900"/>
                <a:gd name="connsiteY121" fmla="*/ 176349 h 284117"/>
                <a:gd name="connsiteX122" fmla="*/ 340451 w 342900"/>
                <a:gd name="connsiteY122" fmla="*/ 177981 h 284117"/>
                <a:gd name="connsiteX123" fmla="*/ 339635 w 342900"/>
                <a:gd name="connsiteY123" fmla="*/ 179614 h 284117"/>
                <a:gd name="connsiteX124" fmla="*/ 338818 w 342900"/>
                <a:gd name="connsiteY124" fmla="*/ 181247 h 284117"/>
                <a:gd name="connsiteX125" fmla="*/ 338002 w 342900"/>
                <a:gd name="connsiteY125" fmla="*/ 182880 h 284117"/>
                <a:gd name="connsiteX126" fmla="*/ 337185 w 342900"/>
                <a:gd name="connsiteY126" fmla="*/ 184513 h 284117"/>
                <a:gd name="connsiteX127" fmla="*/ 336369 w 342900"/>
                <a:gd name="connsiteY127" fmla="*/ 186146 h 284117"/>
                <a:gd name="connsiteX128" fmla="*/ 335552 w 342900"/>
                <a:gd name="connsiteY128" fmla="*/ 187779 h 284117"/>
                <a:gd name="connsiteX129" fmla="*/ 334736 w 342900"/>
                <a:gd name="connsiteY129" fmla="*/ 189411 h 284117"/>
                <a:gd name="connsiteX130" fmla="*/ 333920 w 342900"/>
                <a:gd name="connsiteY130" fmla="*/ 191044 h 284117"/>
                <a:gd name="connsiteX131" fmla="*/ 333103 w 342900"/>
                <a:gd name="connsiteY131" fmla="*/ 192677 h 284117"/>
                <a:gd name="connsiteX132" fmla="*/ 332287 w 342900"/>
                <a:gd name="connsiteY132" fmla="*/ 194310 h 284117"/>
                <a:gd name="connsiteX133" fmla="*/ 331470 w 342900"/>
                <a:gd name="connsiteY133" fmla="*/ 195943 h 284117"/>
                <a:gd name="connsiteX134" fmla="*/ 330654 w 342900"/>
                <a:gd name="connsiteY134" fmla="*/ 197576 h 284117"/>
                <a:gd name="connsiteX135" fmla="*/ 329837 w 342900"/>
                <a:gd name="connsiteY135" fmla="*/ 199209 h 284117"/>
                <a:gd name="connsiteX136" fmla="*/ 329021 w 342900"/>
                <a:gd name="connsiteY136" fmla="*/ 200841 h 284117"/>
                <a:gd name="connsiteX137" fmla="*/ 328204 w 342900"/>
                <a:gd name="connsiteY137" fmla="*/ 203291 h 284117"/>
                <a:gd name="connsiteX138" fmla="*/ 326571 w 342900"/>
                <a:gd name="connsiteY138" fmla="*/ 204107 h 284117"/>
                <a:gd name="connsiteX139" fmla="*/ 324122 w 342900"/>
                <a:gd name="connsiteY139" fmla="*/ 204924 h 284117"/>
                <a:gd name="connsiteX140" fmla="*/ 321673 w 342900"/>
                <a:gd name="connsiteY140" fmla="*/ 205740 h 284117"/>
                <a:gd name="connsiteX141" fmla="*/ 319224 w 342900"/>
                <a:gd name="connsiteY141" fmla="*/ 206556 h 284117"/>
                <a:gd name="connsiteX142" fmla="*/ 316774 w 342900"/>
                <a:gd name="connsiteY142" fmla="*/ 207373 h 284117"/>
                <a:gd name="connsiteX143" fmla="*/ 314325 w 342900"/>
                <a:gd name="connsiteY143" fmla="*/ 208189 h 284117"/>
                <a:gd name="connsiteX144" fmla="*/ 311876 w 342900"/>
                <a:gd name="connsiteY144" fmla="*/ 209006 h 284117"/>
                <a:gd name="connsiteX145" fmla="*/ 309427 w 342900"/>
                <a:gd name="connsiteY145" fmla="*/ 209822 h 284117"/>
                <a:gd name="connsiteX146" fmla="*/ 306977 w 342900"/>
                <a:gd name="connsiteY146" fmla="*/ 210638 h 284117"/>
                <a:gd name="connsiteX147" fmla="*/ 304528 w 342900"/>
                <a:gd name="connsiteY147" fmla="*/ 211455 h 284117"/>
                <a:gd name="connsiteX148" fmla="*/ 299629 w 342900"/>
                <a:gd name="connsiteY148" fmla="*/ 227784 h 284117"/>
                <a:gd name="connsiteX149" fmla="*/ 297180 w 342900"/>
                <a:gd name="connsiteY149" fmla="*/ 228600 h 284117"/>
                <a:gd name="connsiteX150" fmla="*/ 294731 w 342900"/>
                <a:gd name="connsiteY150" fmla="*/ 229416 h 284117"/>
                <a:gd name="connsiteX151" fmla="*/ 292281 w 342900"/>
                <a:gd name="connsiteY151" fmla="*/ 230233 h 284117"/>
                <a:gd name="connsiteX152" fmla="*/ 289832 w 342900"/>
                <a:gd name="connsiteY152" fmla="*/ 231049 h 284117"/>
                <a:gd name="connsiteX153" fmla="*/ 287383 w 342900"/>
                <a:gd name="connsiteY153" fmla="*/ 231866 h 284117"/>
                <a:gd name="connsiteX154" fmla="*/ 284934 w 342900"/>
                <a:gd name="connsiteY154" fmla="*/ 232682 h 284117"/>
                <a:gd name="connsiteX155" fmla="*/ 282485 w 342900"/>
                <a:gd name="connsiteY155" fmla="*/ 233499 h 284117"/>
                <a:gd name="connsiteX156" fmla="*/ 278402 w 342900"/>
                <a:gd name="connsiteY156" fmla="*/ 234315 h 284117"/>
                <a:gd name="connsiteX157" fmla="*/ 274320 w 342900"/>
                <a:gd name="connsiteY157" fmla="*/ 235131 h 284117"/>
                <a:gd name="connsiteX158" fmla="*/ 270238 w 342900"/>
                <a:gd name="connsiteY158" fmla="*/ 235948 h 284117"/>
                <a:gd name="connsiteX159" fmla="*/ 265339 w 342900"/>
                <a:gd name="connsiteY159" fmla="*/ 236764 h 284117"/>
                <a:gd name="connsiteX160" fmla="*/ 261257 w 342900"/>
                <a:gd name="connsiteY160" fmla="*/ 237581 h 284117"/>
                <a:gd name="connsiteX161" fmla="*/ 255542 w 342900"/>
                <a:gd name="connsiteY161" fmla="*/ 238397 h 284117"/>
                <a:gd name="connsiteX162" fmla="*/ 250644 w 342900"/>
                <a:gd name="connsiteY162" fmla="*/ 239213 h 284117"/>
                <a:gd name="connsiteX163" fmla="*/ 245745 w 342900"/>
                <a:gd name="connsiteY163" fmla="*/ 240030 h 284117"/>
                <a:gd name="connsiteX164" fmla="*/ 240846 w 342900"/>
                <a:gd name="connsiteY164" fmla="*/ 240846 h 284117"/>
                <a:gd name="connsiteX165" fmla="*/ 236764 w 342900"/>
                <a:gd name="connsiteY165" fmla="*/ 241663 h 284117"/>
                <a:gd name="connsiteX166" fmla="*/ 234315 w 342900"/>
                <a:gd name="connsiteY166" fmla="*/ 242479 h 284117"/>
                <a:gd name="connsiteX167" fmla="*/ 231049 w 342900"/>
                <a:gd name="connsiteY167" fmla="*/ 244112 h 284117"/>
                <a:gd name="connsiteX168" fmla="*/ 226151 w 342900"/>
                <a:gd name="connsiteY168" fmla="*/ 246561 h 284117"/>
                <a:gd name="connsiteX169" fmla="*/ 221252 w 342900"/>
                <a:gd name="connsiteY169" fmla="*/ 249011 h 284117"/>
                <a:gd name="connsiteX170" fmla="*/ 218803 w 342900"/>
                <a:gd name="connsiteY170" fmla="*/ 249827 h 284117"/>
                <a:gd name="connsiteX171" fmla="*/ 216354 w 342900"/>
                <a:gd name="connsiteY171" fmla="*/ 253093 h 284117"/>
                <a:gd name="connsiteX172" fmla="*/ 214721 w 342900"/>
                <a:gd name="connsiteY172" fmla="*/ 254726 h 284117"/>
                <a:gd name="connsiteX173" fmla="*/ 212271 w 342900"/>
                <a:gd name="connsiteY173" fmla="*/ 257175 h 284117"/>
                <a:gd name="connsiteX174" fmla="*/ 210638 w 342900"/>
                <a:gd name="connsiteY174" fmla="*/ 259624 h 284117"/>
                <a:gd name="connsiteX175" fmla="*/ 208189 w 342900"/>
                <a:gd name="connsiteY175" fmla="*/ 262074 h 284117"/>
                <a:gd name="connsiteX176" fmla="*/ 207373 w 342900"/>
                <a:gd name="connsiteY176" fmla="*/ 264523 h 284117"/>
                <a:gd name="connsiteX177" fmla="*/ 205740 w 342900"/>
                <a:gd name="connsiteY177" fmla="*/ 267788 h 284117"/>
                <a:gd name="connsiteX178" fmla="*/ 204924 w 342900"/>
                <a:gd name="connsiteY178" fmla="*/ 268605 h 284117"/>
                <a:gd name="connsiteX179" fmla="*/ 203291 w 342900"/>
                <a:gd name="connsiteY179" fmla="*/ 269421 h 284117"/>
                <a:gd name="connsiteX180" fmla="*/ 201658 w 342900"/>
                <a:gd name="connsiteY180" fmla="*/ 270238 h 284117"/>
                <a:gd name="connsiteX181" fmla="*/ 199209 w 342900"/>
                <a:gd name="connsiteY181" fmla="*/ 270238 h 284117"/>
                <a:gd name="connsiteX182" fmla="*/ 197576 w 342900"/>
                <a:gd name="connsiteY182" fmla="*/ 267788 h 284117"/>
                <a:gd name="connsiteX183" fmla="*/ 195943 w 342900"/>
                <a:gd name="connsiteY183" fmla="*/ 265339 h 284117"/>
                <a:gd name="connsiteX184" fmla="*/ 195127 w 342900"/>
                <a:gd name="connsiteY184" fmla="*/ 264523 h 284117"/>
                <a:gd name="connsiteX185" fmla="*/ 194310 w 342900"/>
                <a:gd name="connsiteY185" fmla="*/ 264523 h 284117"/>
                <a:gd name="connsiteX186" fmla="*/ 191861 w 342900"/>
                <a:gd name="connsiteY186" fmla="*/ 264523 h 284117"/>
                <a:gd name="connsiteX187" fmla="*/ 188595 w 342900"/>
                <a:gd name="connsiteY187" fmla="*/ 264523 h 284117"/>
                <a:gd name="connsiteX188" fmla="*/ 184513 w 342900"/>
                <a:gd name="connsiteY188" fmla="*/ 264523 h 284117"/>
                <a:gd name="connsiteX189" fmla="*/ 179614 w 342900"/>
                <a:gd name="connsiteY189" fmla="*/ 263706 h 284117"/>
                <a:gd name="connsiteX190" fmla="*/ 175532 w 342900"/>
                <a:gd name="connsiteY190" fmla="*/ 263706 h 284117"/>
                <a:gd name="connsiteX191" fmla="*/ 173083 w 342900"/>
                <a:gd name="connsiteY191" fmla="*/ 263706 h 284117"/>
                <a:gd name="connsiteX192" fmla="*/ 170634 w 342900"/>
                <a:gd name="connsiteY192" fmla="*/ 262074 h 284117"/>
                <a:gd name="connsiteX193" fmla="*/ 169817 w 342900"/>
                <a:gd name="connsiteY193" fmla="*/ 262074 h 284117"/>
                <a:gd name="connsiteX194" fmla="*/ 169001 w 342900"/>
                <a:gd name="connsiteY194" fmla="*/ 262074 h 284117"/>
                <a:gd name="connsiteX195" fmla="*/ 165735 w 342900"/>
                <a:gd name="connsiteY195" fmla="*/ 262074 h 284117"/>
                <a:gd name="connsiteX196" fmla="*/ 162469 w 342900"/>
                <a:gd name="connsiteY196" fmla="*/ 262074 h 284117"/>
                <a:gd name="connsiteX197" fmla="*/ 159204 w 342900"/>
                <a:gd name="connsiteY197" fmla="*/ 262890 h 284117"/>
                <a:gd name="connsiteX198" fmla="*/ 155938 w 342900"/>
                <a:gd name="connsiteY198" fmla="*/ 262890 h 284117"/>
                <a:gd name="connsiteX199" fmla="*/ 152672 w 342900"/>
                <a:gd name="connsiteY199" fmla="*/ 262890 h 284117"/>
                <a:gd name="connsiteX200" fmla="*/ 151856 w 342900"/>
                <a:gd name="connsiteY200" fmla="*/ 263706 h 284117"/>
                <a:gd name="connsiteX201" fmla="*/ 150223 w 342900"/>
                <a:gd name="connsiteY201" fmla="*/ 263706 h 284117"/>
                <a:gd name="connsiteX202" fmla="*/ 149406 w 342900"/>
                <a:gd name="connsiteY202" fmla="*/ 264523 h 284117"/>
                <a:gd name="connsiteX203" fmla="*/ 148590 w 342900"/>
                <a:gd name="connsiteY203" fmla="*/ 264523 h 284117"/>
                <a:gd name="connsiteX204" fmla="*/ 147774 w 342900"/>
                <a:gd name="connsiteY204" fmla="*/ 263706 h 284117"/>
                <a:gd name="connsiteX205" fmla="*/ 146957 w 342900"/>
                <a:gd name="connsiteY205" fmla="*/ 263706 h 284117"/>
                <a:gd name="connsiteX206" fmla="*/ 145324 w 342900"/>
                <a:gd name="connsiteY206" fmla="*/ 263706 h 284117"/>
                <a:gd name="connsiteX207" fmla="*/ 144508 w 342900"/>
                <a:gd name="connsiteY207" fmla="*/ 262890 h 284117"/>
                <a:gd name="connsiteX208" fmla="*/ 143692 w 342900"/>
                <a:gd name="connsiteY208" fmla="*/ 262074 h 284117"/>
                <a:gd name="connsiteX209" fmla="*/ 142875 w 342900"/>
                <a:gd name="connsiteY209" fmla="*/ 261257 h 284117"/>
                <a:gd name="connsiteX210" fmla="*/ 142059 w 342900"/>
                <a:gd name="connsiteY210" fmla="*/ 261257 h 284117"/>
                <a:gd name="connsiteX211" fmla="*/ 141242 w 342900"/>
                <a:gd name="connsiteY211" fmla="*/ 261257 h 284117"/>
                <a:gd name="connsiteX212" fmla="*/ 140426 w 342900"/>
                <a:gd name="connsiteY212" fmla="*/ 262074 h 284117"/>
                <a:gd name="connsiteX213" fmla="*/ 139610 w 342900"/>
                <a:gd name="connsiteY213" fmla="*/ 262890 h 284117"/>
                <a:gd name="connsiteX214" fmla="*/ 137977 w 342900"/>
                <a:gd name="connsiteY214" fmla="*/ 264523 h 284117"/>
                <a:gd name="connsiteX215" fmla="*/ 137977 w 342900"/>
                <a:gd name="connsiteY215" fmla="*/ 265339 h 284117"/>
                <a:gd name="connsiteX216" fmla="*/ 138793 w 342900"/>
                <a:gd name="connsiteY216" fmla="*/ 266156 h 284117"/>
                <a:gd name="connsiteX217" fmla="*/ 138793 w 342900"/>
                <a:gd name="connsiteY217" fmla="*/ 266972 h 284117"/>
                <a:gd name="connsiteX218" fmla="*/ 137977 w 342900"/>
                <a:gd name="connsiteY218" fmla="*/ 267788 h 284117"/>
                <a:gd name="connsiteX219" fmla="*/ 137977 w 342900"/>
                <a:gd name="connsiteY219" fmla="*/ 269421 h 284117"/>
                <a:gd name="connsiteX220" fmla="*/ 137977 w 342900"/>
                <a:gd name="connsiteY220" fmla="*/ 270238 h 284117"/>
                <a:gd name="connsiteX221" fmla="*/ 137977 w 342900"/>
                <a:gd name="connsiteY221" fmla="*/ 272687 h 284117"/>
                <a:gd name="connsiteX222" fmla="*/ 138793 w 342900"/>
                <a:gd name="connsiteY222" fmla="*/ 274320 h 284117"/>
                <a:gd name="connsiteX223" fmla="*/ 139610 w 342900"/>
                <a:gd name="connsiteY223" fmla="*/ 275136 h 284117"/>
                <a:gd name="connsiteX224" fmla="*/ 139610 w 342900"/>
                <a:gd name="connsiteY224" fmla="*/ 275953 h 284117"/>
                <a:gd name="connsiteX225" fmla="*/ 139610 w 342900"/>
                <a:gd name="connsiteY225" fmla="*/ 277586 h 284117"/>
                <a:gd name="connsiteX226" fmla="*/ 138793 w 342900"/>
                <a:gd name="connsiteY226" fmla="*/ 278402 h 284117"/>
                <a:gd name="connsiteX227" fmla="*/ 137977 w 342900"/>
                <a:gd name="connsiteY227" fmla="*/ 280035 h 284117"/>
                <a:gd name="connsiteX228" fmla="*/ 137160 w 342900"/>
                <a:gd name="connsiteY228" fmla="*/ 280851 h 284117"/>
                <a:gd name="connsiteX229" fmla="*/ 136344 w 342900"/>
                <a:gd name="connsiteY229" fmla="*/ 281668 h 284117"/>
                <a:gd name="connsiteX230" fmla="*/ 133078 w 342900"/>
                <a:gd name="connsiteY230" fmla="*/ 284117 h 284117"/>
                <a:gd name="connsiteX231" fmla="*/ 133078 w 342900"/>
                <a:gd name="connsiteY231" fmla="*/ 282484 h 284117"/>
                <a:gd name="connsiteX232" fmla="*/ 132262 w 342900"/>
                <a:gd name="connsiteY232" fmla="*/ 280851 h 284117"/>
                <a:gd name="connsiteX233" fmla="*/ 132262 w 342900"/>
                <a:gd name="connsiteY233" fmla="*/ 279218 h 284117"/>
                <a:gd name="connsiteX234" fmla="*/ 131445 w 342900"/>
                <a:gd name="connsiteY234" fmla="*/ 277586 h 284117"/>
                <a:gd name="connsiteX235" fmla="*/ 130629 w 342900"/>
                <a:gd name="connsiteY235" fmla="*/ 276769 h 284117"/>
                <a:gd name="connsiteX236" fmla="*/ 128996 w 342900"/>
                <a:gd name="connsiteY236" fmla="*/ 275953 h 284117"/>
                <a:gd name="connsiteX237" fmla="*/ 128996 w 342900"/>
                <a:gd name="connsiteY237" fmla="*/ 274320 h 284117"/>
                <a:gd name="connsiteX238" fmla="*/ 128179 w 342900"/>
                <a:gd name="connsiteY238" fmla="*/ 272687 h 284117"/>
                <a:gd name="connsiteX239" fmla="*/ 126546 w 342900"/>
                <a:gd name="connsiteY239" fmla="*/ 271054 h 284117"/>
                <a:gd name="connsiteX240" fmla="*/ 125730 w 342900"/>
                <a:gd name="connsiteY240" fmla="*/ 268605 h 284117"/>
                <a:gd name="connsiteX241" fmla="*/ 124913 w 342900"/>
                <a:gd name="connsiteY241" fmla="*/ 265339 h 284117"/>
                <a:gd name="connsiteX242" fmla="*/ 120831 w 342900"/>
                <a:gd name="connsiteY242" fmla="*/ 261257 h 284117"/>
                <a:gd name="connsiteX243" fmla="*/ 115933 w 342900"/>
                <a:gd name="connsiteY243" fmla="*/ 257175 h 284117"/>
                <a:gd name="connsiteX244" fmla="*/ 114300 w 342900"/>
                <a:gd name="connsiteY244" fmla="*/ 254726 h 284117"/>
                <a:gd name="connsiteX245" fmla="*/ 111851 w 342900"/>
                <a:gd name="connsiteY245" fmla="*/ 250643 h 284117"/>
                <a:gd name="connsiteX246" fmla="*/ 110218 w 342900"/>
                <a:gd name="connsiteY246" fmla="*/ 247378 h 284117"/>
                <a:gd name="connsiteX247" fmla="*/ 106952 w 342900"/>
                <a:gd name="connsiteY247" fmla="*/ 243296 h 284117"/>
                <a:gd name="connsiteX248" fmla="*/ 106952 w 342900"/>
                <a:gd name="connsiteY248" fmla="*/ 241663 h 284117"/>
                <a:gd name="connsiteX249" fmla="*/ 106136 w 342900"/>
                <a:gd name="connsiteY249" fmla="*/ 240030 h 284117"/>
                <a:gd name="connsiteX250" fmla="*/ 105319 w 342900"/>
                <a:gd name="connsiteY250" fmla="*/ 237581 h 284117"/>
                <a:gd name="connsiteX251" fmla="*/ 104503 w 342900"/>
                <a:gd name="connsiteY251" fmla="*/ 235948 h 284117"/>
                <a:gd name="connsiteX252" fmla="*/ 101237 w 342900"/>
                <a:gd name="connsiteY252" fmla="*/ 228600 h 284117"/>
                <a:gd name="connsiteX253" fmla="*/ 100421 w 342900"/>
                <a:gd name="connsiteY253" fmla="*/ 227784 h 284117"/>
                <a:gd name="connsiteX254" fmla="*/ 99604 w 342900"/>
                <a:gd name="connsiteY254" fmla="*/ 226151 h 284117"/>
                <a:gd name="connsiteX255" fmla="*/ 99604 w 342900"/>
                <a:gd name="connsiteY255" fmla="*/ 224518 h 284117"/>
                <a:gd name="connsiteX256" fmla="*/ 99604 w 342900"/>
                <a:gd name="connsiteY256" fmla="*/ 223701 h 284117"/>
                <a:gd name="connsiteX257" fmla="*/ 97155 w 342900"/>
                <a:gd name="connsiteY257" fmla="*/ 222885 h 284117"/>
                <a:gd name="connsiteX258" fmla="*/ 94706 w 342900"/>
                <a:gd name="connsiteY258" fmla="*/ 219619 h 284117"/>
                <a:gd name="connsiteX259" fmla="*/ 88174 w 342900"/>
                <a:gd name="connsiteY259" fmla="*/ 214721 h 284117"/>
                <a:gd name="connsiteX260" fmla="*/ 84909 w 342900"/>
                <a:gd name="connsiteY260" fmla="*/ 213904 h 284117"/>
                <a:gd name="connsiteX261" fmla="*/ 82460 w 342900"/>
                <a:gd name="connsiteY261" fmla="*/ 212271 h 284117"/>
                <a:gd name="connsiteX262" fmla="*/ 80827 w 342900"/>
                <a:gd name="connsiteY262" fmla="*/ 209822 h 284117"/>
                <a:gd name="connsiteX263" fmla="*/ 79194 w 342900"/>
                <a:gd name="connsiteY263" fmla="*/ 205740 h 284117"/>
                <a:gd name="connsiteX264" fmla="*/ 75928 w 342900"/>
                <a:gd name="connsiteY264" fmla="*/ 201658 h 284117"/>
                <a:gd name="connsiteX265" fmla="*/ 72662 w 342900"/>
                <a:gd name="connsiteY265" fmla="*/ 195943 h 284117"/>
                <a:gd name="connsiteX266" fmla="*/ 73479 w 342900"/>
                <a:gd name="connsiteY266" fmla="*/ 193493 h 284117"/>
                <a:gd name="connsiteX267" fmla="*/ 73479 w 342900"/>
                <a:gd name="connsiteY267" fmla="*/ 191861 h 284117"/>
                <a:gd name="connsiteX268" fmla="*/ 72662 w 342900"/>
                <a:gd name="connsiteY268" fmla="*/ 189411 h 284117"/>
                <a:gd name="connsiteX269" fmla="*/ 71846 w 342900"/>
                <a:gd name="connsiteY269" fmla="*/ 187779 h 284117"/>
                <a:gd name="connsiteX270" fmla="*/ 71029 w 342900"/>
                <a:gd name="connsiteY270" fmla="*/ 186146 h 284117"/>
                <a:gd name="connsiteX271" fmla="*/ 71846 w 342900"/>
                <a:gd name="connsiteY271" fmla="*/ 183696 h 284117"/>
                <a:gd name="connsiteX272" fmla="*/ 71846 w 342900"/>
                <a:gd name="connsiteY272" fmla="*/ 180431 h 284117"/>
                <a:gd name="connsiteX273" fmla="*/ 72662 w 342900"/>
                <a:gd name="connsiteY273" fmla="*/ 178798 h 284117"/>
                <a:gd name="connsiteX274" fmla="*/ 73479 w 342900"/>
                <a:gd name="connsiteY274" fmla="*/ 177165 h 284117"/>
                <a:gd name="connsiteX275" fmla="*/ 72662 w 342900"/>
                <a:gd name="connsiteY275" fmla="*/ 173899 h 284117"/>
                <a:gd name="connsiteX276" fmla="*/ 71846 w 342900"/>
                <a:gd name="connsiteY276" fmla="*/ 172266 h 284117"/>
                <a:gd name="connsiteX277" fmla="*/ 71846 w 342900"/>
                <a:gd name="connsiteY277" fmla="*/ 170634 h 284117"/>
                <a:gd name="connsiteX278" fmla="*/ 71029 w 342900"/>
                <a:gd name="connsiteY278" fmla="*/ 169817 h 284117"/>
                <a:gd name="connsiteX279" fmla="*/ 70213 w 342900"/>
                <a:gd name="connsiteY279" fmla="*/ 168184 h 284117"/>
                <a:gd name="connsiteX280" fmla="*/ 71029 w 342900"/>
                <a:gd name="connsiteY280" fmla="*/ 168184 h 284117"/>
                <a:gd name="connsiteX281" fmla="*/ 69396 w 342900"/>
                <a:gd name="connsiteY281" fmla="*/ 166551 h 284117"/>
                <a:gd name="connsiteX282" fmla="*/ 68580 w 342900"/>
                <a:gd name="connsiteY282" fmla="*/ 165735 h 284117"/>
                <a:gd name="connsiteX283" fmla="*/ 67763 w 342900"/>
                <a:gd name="connsiteY283" fmla="*/ 163286 h 284117"/>
                <a:gd name="connsiteX284" fmla="*/ 66947 w 342900"/>
                <a:gd name="connsiteY284" fmla="*/ 161653 h 284117"/>
                <a:gd name="connsiteX285" fmla="*/ 64498 w 342900"/>
                <a:gd name="connsiteY285" fmla="*/ 156754 h 284117"/>
                <a:gd name="connsiteX286" fmla="*/ 62865 w 342900"/>
                <a:gd name="connsiteY286" fmla="*/ 154305 h 284117"/>
                <a:gd name="connsiteX287" fmla="*/ 59599 w 342900"/>
                <a:gd name="connsiteY287" fmla="*/ 151039 h 284117"/>
                <a:gd name="connsiteX288" fmla="*/ 56334 w 342900"/>
                <a:gd name="connsiteY288" fmla="*/ 148590 h 284117"/>
                <a:gd name="connsiteX289" fmla="*/ 54701 w 342900"/>
                <a:gd name="connsiteY289" fmla="*/ 147774 h 284117"/>
                <a:gd name="connsiteX290" fmla="*/ 53885 w 342900"/>
                <a:gd name="connsiteY290" fmla="*/ 146957 h 284117"/>
                <a:gd name="connsiteX291" fmla="*/ 52252 w 342900"/>
                <a:gd name="connsiteY291" fmla="*/ 146957 h 284117"/>
                <a:gd name="connsiteX292" fmla="*/ 50619 w 342900"/>
                <a:gd name="connsiteY292" fmla="*/ 145324 h 284117"/>
                <a:gd name="connsiteX293" fmla="*/ 48986 w 342900"/>
                <a:gd name="connsiteY293" fmla="*/ 145324 h 284117"/>
                <a:gd name="connsiteX294" fmla="*/ 47353 w 342900"/>
                <a:gd name="connsiteY294" fmla="*/ 145324 h 284117"/>
                <a:gd name="connsiteX295" fmla="*/ 45720 w 342900"/>
                <a:gd name="connsiteY295" fmla="*/ 142059 h 284117"/>
                <a:gd name="connsiteX296" fmla="*/ 44087 w 342900"/>
                <a:gd name="connsiteY296" fmla="*/ 139609 h 284117"/>
                <a:gd name="connsiteX297" fmla="*/ 41638 w 342900"/>
                <a:gd name="connsiteY297" fmla="*/ 135527 h 284117"/>
                <a:gd name="connsiteX298" fmla="*/ 42454 w 342900"/>
                <a:gd name="connsiteY298" fmla="*/ 134711 h 284117"/>
                <a:gd name="connsiteX299" fmla="*/ 43271 w 342900"/>
                <a:gd name="connsiteY299" fmla="*/ 133078 h 284117"/>
                <a:gd name="connsiteX300" fmla="*/ 43271 w 342900"/>
                <a:gd name="connsiteY300" fmla="*/ 130629 h 284117"/>
                <a:gd name="connsiteX301" fmla="*/ 42454 w 342900"/>
                <a:gd name="connsiteY301" fmla="*/ 128996 h 284117"/>
                <a:gd name="connsiteX302" fmla="*/ 41638 w 342900"/>
                <a:gd name="connsiteY302" fmla="*/ 126546 h 284117"/>
                <a:gd name="connsiteX303" fmla="*/ 37556 w 342900"/>
                <a:gd name="connsiteY303" fmla="*/ 120015 h 284117"/>
                <a:gd name="connsiteX304" fmla="*/ 36739 w 342900"/>
                <a:gd name="connsiteY304" fmla="*/ 119199 h 284117"/>
                <a:gd name="connsiteX305" fmla="*/ 35106 w 342900"/>
                <a:gd name="connsiteY305" fmla="*/ 118382 h 284117"/>
                <a:gd name="connsiteX306" fmla="*/ 34290 w 342900"/>
                <a:gd name="connsiteY306" fmla="*/ 115933 h 284117"/>
                <a:gd name="connsiteX307" fmla="*/ 33474 w 342900"/>
                <a:gd name="connsiteY307" fmla="*/ 113484 h 284117"/>
                <a:gd name="connsiteX308" fmla="*/ 31024 w 342900"/>
                <a:gd name="connsiteY308" fmla="*/ 112667 h 284117"/>
                <a:gd name="connsiteX309" fmla="*/ 26942 w 342900"/>
                <a:gd name="connsiteY309" fmla="*/ 103686 h 284117"/>
                <a:gd name="connsiteX310" fmla="*/ 24493 w 342900"/>
                <a:gd name="connsiteY310" fmla="*/ 100421 h 284117"/>
                <a:gd name="connsiteX311" fmla="*/ 23677 w 342900"/>
                <a:gd name="connsiteY311" fmla="*/ 97971 h 284117"/>
                <a:gd name="connsiteX312" fmla="*/ 20411 w 342900"/>
                <a:gd name="connsiteY312" fmla="*/ 94706 h 284117"/>
                <a:gd name="connsiteX313" fmla="*/ 18778 w 342900"/>
                <a:gd name="connsiteY313" fmla="*/ 91440 h 284117"/>
                <a:gd name="connsiteX314" fmla="*/ 15512 w 342900"/>
                <a:gd name="connsiteY314" fmla="*/ 88174 h 284117"/>
                <a:gd name="connsiteX315" fmla="*/ 13063 w 342900"/>
                <a:gd name="connsiteY315" fmla="*/ 82459 h 284117"/>
                <a:gd name="connsiteX316" fmla="*/ 8981 w 342900"/>
                <a:gd name="connsiteY316" fmla="*/ 76744 h 284117"/>
                <a:gd name="connsiteX317" fmla="*/ 7348 w 342900"/>
                <a:gd name="connsiteY317" fmla="*/ 75928 h 284117"/>
                <a:gd name="connsiteX318" fmla="*/ 3266 w 342900"/>
                <a:gd name="connsiteY318" fmla="*/ 75928 h 284117"/>
                <a:gd name="connsiteX319" fmla="*/ 1633 w 342900"/>
                <a:gd name="connsiteY319" fmla="*/ 75111 h 284117"/>
                <a:gd name="connsiteX320" fmla="*/ 0 w 342900"/>
                <a:gd name="connsiteY320" fmla="*/ 76744 h 284117"/>
                <a:gd name="connsiteX321" fmla="*/ 0 w 342900"/>
                <a:gd name="connsiteY321" fmla="*/ 75111 h 284117"/>
                <a:gd name="connsiteX322" fmla="*/ 817 w 342900"/>
                <a:gd name="connsiteY322" fmla="*/ 72662 h 284117"/>
                <a:gd name="connsiteX323" fmla="*/ 2449 w 342900"/>
                <a:gd name="connsiteY323" fmla="*/ 67763 h 284117"/>
                <a:gd name="connsiteX324" fmla="*/ 2449 w 342900"/>
                <a:gd name="connsiteY324" fmla="*/ 63681 h 284117"/>
                <a:gd name="connsiteX325" fmla="*/ 4899 w 342900"/>
                <a:gd name="connsiteY325" fmla="*/ 51435 h 284117"/>
                <a:gd name="connsiteX326" fmla="*/ 8164 w 342900"/>
                <a:gd name="connsiteY326" fmla="*/ 52251 h 284117"/>
                <a:gd name="connsiteX327" fmla="*/ 11430 w 342900"/>
                <a:gd name="connsiteY327" fmla="*/ 53068 h 284117"/>
                <a:gd name="connsiteX328" fmla="*/ 15512 w 342900"/>
                <a:gd name="connsiteY328" fmla="*/ 53884 h 284117"/>
                <a:gd name="connsiteX329" fmla="*/ 19594 w 342900"/>
                <a:gd name="connsiteY329" fmla="*/ 54701 h 284117"/>
                <a:gd name="connsiteX330" fmla="*/ 22044 w 342900"/>
                <a:gd name="connsiteY330" fmla="*/ 55517 h 284117"/>
                <a:gd name="connsiteX331" fmla="*/ 22860 w 342900"/>
                <a:gd name="connsiteY331" fmla="*/ 55517 h 284117"/>
                <a:gd name="connsiteX332" fmla="*/ 26126 w 342900"/>
                <a:gd name="connsiteY332" fmla="*/ 52251 h 284117"/>
                <a:gd name="connsiteX333" fmla="*/ 29392 w 342900"/>
                <a:gd name="connsiteY333" fmla="*/ 49802 h 284117"/>
                <a:gd name="connsiteX334" fmla="*/ 31024 w 342900"/>
                <a:gd name="connsiteY334" fmla="*/ 46536 h 284117"/>
                <a:gd name="connsiteX335" fmla="*/ 32657 w 342900"/>
                <a:gd name="connsiteY335" fmla="*/ 43271 h 284117"/>
                <a:gd name="connsiteX336" fmla="*/ 33474 w 342900"/>
                <a:gd name="connsiteY336" fmla="*/ 42454 h 284117"/>
                <a:gd name="connsiteX337" fmla="*/ 35923 w 342900"/>
                <a:gd name="connsiteY337" fmla="*/ 41638 h 284117"/>
                <a:gd name="connsiteX338" fmla="*/ 40821 w 342900"/>
                <a:gd name="connsiteY338" fmla="*/ 40821 h 284117"/>
                <a:gd name="connsiteX339" fmla="*/ 44904 w 342900"/>
                <a:gd name="connsiteY339" fmla="*/ 40005 h 284117"/>
                <a:gd name="connsiteX340" fmla="*/ 44904 w 342900"/>
                <a:gd name="connsiteY340" fmla="*/ 40005 h 284117"/>
                <a:gd name="connsiteX341" fmla="*/ 45720 w 342900"/>
                <a:gd name="connsiteY341" fmla="*/ 37556 h 284117"/>
                <a:gd name="connsiteX342" fmla="*/ 47353 w 342900"/>
                <a:gd name="connsiteY342" fmla="*/ 34290 h 284117"/>
                <a:gd name="connsiteX343" fmla="*/ 47353 w 342900"/>
                <a:gd name="connsiteY343" fmla="*/ 34290 h 284117"/>
                <a:gd name="connsiteX344" fmla="*/ 47353 w 342900"/>
                <a:gd name="connsiteY344" fmla="*/ 34290 h 284117"/>
                <a:gd name="connsiteX345" fmla="*/ 50619 w 342900"/>
                <a:gd name="connsiteY345" fmla="*/ 32657 h 284117"/>
                <a:gd name="connsiteX346" fmla="*/ 52252 w 342900"/>
                <a:gd name="connsiteY346" fmla="*/ 31841 h 284117"/>
                <a:gd name="connsiteX347" fmla="*/ 49802 w 342900"/>
                <a:gd name="connsiteY347" fmla="*/ 28575 h 284117"/>
                <a:gd name="connsiteX348" fmla="*/ 47353 w 342900"/>
                <a:gd name="connsiteY348" fmla="*/ 25309 h 284117"/>
                <a:gd name="connsiteX349" fmla="*/ 44087 w 342900"/>
                <a:gd name="connsiteY349" fmla="*/ 22043 h 284117"/>
                <a:gd name="connsiteX350" fmla="*/ 41638 w 342900"/>
                <a:gd name="connsiteY350" fmla="*/ 19594 h 284117"/>
                <a:gd name="connsiteX351" fmla="*/ 37556 w 342900"/>
                <a:gd name="connsiteY351" fmla="*/ 15512 h 284117"/>
                <a:gd name="connsiteX352" fmla="*/ 35106 w 342900"/>
                <a:gd name="connsiteY352" fmla="*/ 13063 h 284117"/>
                <a:gd name="connsiteX353" fmla="*/ 39188 w 342900"/>
                <a:gd name="connsiteY353" fmla="*/ 11430 h 284117"/>
                <a:gd name="connsiteX354" fmla="*/ 44087 w 342900"/>
                <a:gd name="connsiteY354" fmla="*/ 9797 h 284117"/>
                <a:gd name="connsiteX355" fmla="*/ 48986 w 342900"/>
                <a:gd name="connsiteY355" fmla="*/ 8164 h 284117"/>
                <a:gd name="connsiteX356" fmla="*/ 54701 w 342900"/>
                <a:gd name="connsiteY356" fmla="*/ 6531 h 284117"/>
                <a:gd name="connsiteX357" fmla="*/ 58783 w 342900"/>
                <a:gd name="connsiteY357" fmla="*/ 4899 h 284117"/>
                <a:gd name="connsiteX358" fmla="*/ 65314 w 342900"/>
                <a:gd name="connsiteY358" fmla="*/ 3266 h 284117"/>
                <a:gd name="connsiteX359" fmla="*/ 68580 w 342900"/>
                <a:gd name="connsiteY359" fmla="*/ 2449 h 284117"/>
                <a:gd name="connsiteX360" fmla="*/ 69396 w 342900"/>
                <a:gd name="connsiteY360" fmla="*/ 2449 h 284117"/>
                <a:gd name="connsiteX361" fmla="*/ 71846 w 342900"/>
                <a:gd name="connsiteY361" fmla="*/ 0 h 284117"/>
                <a:gd name="connsiteX362" fmla="*/ 75928 w 342900"/>
                <a:gd name="connsiteY362" fmla="*/ 816 h 284117"/>
                <a:gd name="connsiteX363" fmla="*/ 81643 w 342900"/>
                <a:gd name="connsiteY363" fmla="*/ 1633 h 284117"/>
                <a:gd name="connsiteX364" fmla="*/ 87358 w 342900"/>
                <a:gd name="connsiteY364" fmla="*/ 2449 h 284117"/>
                <a:gd name="connsiteX365" fmla="*/ 93073 w 342900"/>
                <a:gd name="connsiteY365" fmla="*/ 3266 h 284117"/>
                <a:gd name="connsiteX366" fmla="*/ 94706 w 342900"/>
                <a:gd name="connsiteY366" fmla="*/ 4082 h 284117"/>
                <a:gd name="connsiteX367" fmla="*/ 100421 w 342900"/>
                <a:gd name="connsiteY367" fmla="*/ 7348 h 284117"/>
                <a:gd name="connsiteX368" fmla="*/ 103687 w 342900"/>
                <a:gd name="connsiteY368" fmla="*/ 9797 h 284117"/>
                <a:gd name="connsiteX369" fmla="*/ 107769 w 342900"/>
                <a:gd name="connsiteY369" fmla="*/ 12246 h 284117"/>
                <a:gd name="connsiteX370" fmla="*/ 112667 w 342900"/>
                <a:gd name="connsiteY370" fmla="*/ 15512 h 284117"/>
                <a:gd name="connsiteX371" fmla="*/ 115933 w 342900"/>
                <a:gd name="connsiteY371" fmla="*/ 17961 h 284117"/>
                <a:gd name="connsiteX372" fmla="*/ 120831 w 342900"/>
                <a:gd name="connsiteY372" fmla="*/ 20411 h 284117"/>
                <a:gd name="connsiteX373" fmla="*/ 124097 w 342900"/>
                <a:gd name="connsiteY373" fmla="*/ 23676 h 284117"/>
                <a:gd name="connsiteX374" fmla="*/ 128179 w 342900"/>
                <a:gd name="connsiteY374" fmla="*/ 27759 h 284117"/>
                <a:gd name="connsiteX375" fmla="*/ 133078 w 342900"/>
                <a:gd name="connsiteY375" fmla="*/ 31841 h 284117"/>
                <a:gd name="connsiteX376" fmla="*/ 137160 w 342900"/>
                <a:gd name="connsiteY376" fmla="*/ 35106 h 284117"/>
                <a:gd name="connsiteX377" fmla="*/ 142875 w 342900"/>
                <a:gd name="connsiteY377" fmla="*/ 40005 h 284117"/>
                <a:gd name="connsiteX378" fmla="*/ 148590 w 342900"/>
                <a:gd name="connsiteY378" fmla="*/ 44087 h 284117"/>
                <a:gd name="connsiteX379" fmla="*/ 154305 w 342900"/>
                <a:gd name="connsiteY379" fmla="*/ 48169 h 284117"/>
                <a:gd name="connsiteX380" fmla="*/ 158387 w 342900"/>
                <a:gd name="connsiteY380" fmla="*/ 51435 h 284117"/>
                <a:gd name="connsiteX381" fmla="*/ 164102 w 342900"/>
                <a:gd name="connsiteY381" fmla="*/ 55517 h 284117"/>
                <a:gd name="connsiteX382" fmla="*/ 164919 w 342900"/>
                <a:gd name="connsiteY382" fmla="*/ 55517 h 284117"/>
                <a:gd name="connsiteX383" fmla="*/ 170634 w 342900"/>
                <a:gd name="connsiteY383" fmla="*/ 56334 h 284117"/>
                <a:gd name="connsiteX384" fmla="*/ 177981 w 342900"/>
                <a:gd name="connsiteY384" fmla="*/ 57150 h 284117"/>
                <a:gd name="connsiteX385" fmla="*/ 185329 w 342900"/>
                <a:gd name="connsiteY385" fmla="*/ 57966 h 284117"/>
                <a:gd name="connsiteX386" fmla="*/ 191861 w 342900"/>
                <a:gd name="connsiteY386" fmla="*/ 58783 h 284117"/>
                <a:gd name="connsiteX387" fmla="*/ 190228 w 342900"/>
                <a:gd name="connsiteY387" fmla="*/ 52251 h 284117"/>
                <a:gd name="connsiteX388" fmla="*/ 26126 w 342900"/>
                <a:gd name="connsiteY388" fmla="*/ 115116 h 284117"/>
                <a:gd name="connsiteX389" fmla="*/ 26126 w 342900"/>
                <a:gd name="connsiteY389" fmla="*/ 115116 h 284117"/>
                <a:gd name="connsiteX390" fmla="*/ 25310 w 342900"/>
                <a:gd name="connsiteY390" fmla="*/ 115116 h 284117"/>
                <a:gd name="connsiteX391" fmla="*/ 25310 w 342900"/>
                <a:gd name="connsiteY391" fmla="*/ 113484 h 284117"/>
                <a:gd name="connsiteX392" fmla="*/ 26126 w 342900"/>
                <a:gd name="connsiteY392" fmla="*/ 112667 h 284117"/>
                <a:gd name="connsiteX393" fmla="*/ 26126 w 342900"/>
                <a:gd name="connsiteY393" fmla="*/ 113484 h 284117"/>
                <a:gd name="connsiteX394" fmla="*/ 26126 w 342900"/>
                <a:gd name="connsiteY394" fmla="*/ 115116 h 284117"/>
                <a:gd name="connsiteX395" fmla="*/ 26126 w 342900"/>
                <a:gd name="connsiteY395" fmla="*/ 115116 h 284117"/>
                <a:gd name="connsiteX396" fmla="*/ 31024 w 342900"/>
                <a:gd name="connsiteY396" fmla="*/ 120831 h 284117"/>
                <a:gd name="connsiteX397" fmla="*/ 31024 w 342900"/>
                <a:gd name="connsiteY397" fmla="*/ 120831 h 284117"/>
                <a:gd name="connsiteX398" fmla="*/ 29392 w 342900"/>
                <a:gd name="connsiteY398" fmla="*/ 119199 h 284117"/>
                <a:gd name="connsiteX399" fmla="*/ 28575 w 342900"/>
                <a:gd name="connsiteY399" fmla="*/ 118382 h 284117"/>
                <a:gd name="connsiteX400" fmla="*/ 27759 w 342900"/>
                <a:gd name="connsiteY400" fmla="*/ 117566 h 284117"/>
                <a:gd name="connsiteX401" fmla="*/ 24493 w 342900"/>
                <a:gd name="connsiteY401" fmla="*/ 115933 h 284117"/>
                <a:gd name="connsiteX402" fmla="*/ 23677 w 342900"/>
                <a:gd name="connsiteY402" fmla="*/ 115116 h 284117"/>
                <a:gd name="connsiteX403" fmla="*/ 24493 w 342900"/>
                <a:gd name="connsiteY403" fmla="*/ 114300 h 284117"/>
                <a:gd name="connsiteX404" fmla="*/ 24493 w 342900"/>
                <a:gd name="connsiteY404" fmla="*/ 115116 h 284117"/>
                <a:gd name="connsiteX405" fmla="*/ 25310 w 342900"/>
                <a:gd name="connsiteY405" fmla="*/ 115933 h 284117"/>
                <a:gd name="connsiteX406" fmla="*/ 27759 w 342900"/>
                <a:gd name="connsiteY406" fmla="*/ 116749 h 284117"/>
                <a:gd name="connsiteX407" fmla="*/ 31024 w 342900"/>
                <a:gd name="connsiteY407" fmla="*/ 120831 h 284117"/>
                <a:gd name="connsiteX408" fmla="*/ 31841 w 342900"/>
                <a:gd name="connsiteY408" fmla="*/ 120015 h 284117"/>
                <a:gd name="connsiteX409" fmla="*/ 31024 w 342900"/>
                <a:gd name="connsiteY409" fmla="*/ 120831 h 284117"/>
                <a:gd name="connsiteX410" fmla="*/ 115117 w 342900"/>
                <a:gd name="connsiteY410" fmla="*/ 273504 h 284117"/>
                <a:gd name="connsiteX411" fmla="*/ 116749 w 342900"/>
                <a:gd name="connsiteY411" fmla="*/ 273504 h 284117"/>
                <a:gd name="connsiteX412" fmla="*/ 115117 w 342900"/>
                <a:gd name="connsiteY412" fmla="*/ 273504 h 284117"/>
                <a:gd name="connsiteX413" fmla="*/ 115117 w 342900"/>
                <a:gd name="connsiteY413" fmla="*/ 273504 h 284117"/>
                <a:gd name="connsiteX414" fmla="*/ 115933 w 342900"/>
                <a:gd name="connsiteY414" fmla="*/ 271871 h 284117"/>
                <a:gd name="connsiteX415" fmla="*/ 117566 w 342900"/>
                <a:gd name="connsiteY415" fmla="*/ 273504 h 284117"/>
                <a:gd name="connsiteX416" fmla="*/ 117566 w 342900"/>
                <a:gd name="connsiteY416" fmla="*/ 275136 h 284117"/>
                <a:gd name="connsiteX417" fmla="*/ 117566 w 342900"/>
                <a:gd name="connsiteY417" fmla="*/ 275953 h 284117"/>
                <a:gd name="connsiteX418" fmla="*/ 116749 w 342900"/>
                <a:gd name="connsiteY418" fmla="*/ 275136 h 284117"/>
                <a:gd name="connsiteX419" fmla="*/ 116749 w 342900"/>
                <a:gd name="connsiteY419" fmla="*/ 275136 h 284117"/>
                <a:gd name="connsiteX420" fmla="*/ 116749 w 342900"/>
                <a:gd name="connsiteY420" fmla="*/ 274320 h 284117"/>
                <a:gd name="connsiteX421" fmla="*/ 115933 w 342900"/>
                <a:gd name="connsiteY421" fmla="*/ 273504 h 284117"/>
                <a:gd name="connsiteX422" fmla="*/ 114300 w 342900"/>
                <a:gd name="connsiteY422" fmla="*/ 273504 h 284117"/>
                <a:gd name="connsiteX423" fmla="*/ 113484 w 342900"/>
                <a:gd name="connsiteY423" fmla="*/ 272687 h 284117"/>
                <a:gd name="connsiteX424" fmla="*/ 111851 w 342900"/>
                <a:gd name="connsiteY424" fmla="*/ 271054 h 284117"/>
                <a:gd name="connsiteX425" fmla="*/ 111035 w 342900"/>
                <a:gd name="connsiteY425" fmla="*/ 270238 h 284117"/>
                <a:gd name="connsiteX426" fmla="*/ 111851 w 342900"/>
                <a:gd name="connsiteY426" fmla="*/ 270238 h 284117"/>
                <a:gd name="connsiteX427" fmla="*/ 112667 w 342900"/>
                <a:gd name="connsiteY427" fmla="*/ 269421 h 284117"/>
                <a:gd name="connsiteX428" fmla="*/ 113484 w 342900"/>
                <a:gd name="connsiteY428" fmla="*/ 268605 h 284117"/>
                <a:gd name="connsiteX429" fmla="*/ 113484 w 342900"/>
                <a:gd name="connsiteY429" fmla="*/ 267788 h 284117"/>
                <a:gd name="connsiteX430" fmla="*/ 114300 w 342900"/>
                <a:gd name="connsiteY430" fmla="*/ 267788 h 284117"/>
                <a:gd name="connsiteX431" fmla="*/ 115117 w 342900"/>
                <a:gd name="connsiteY431" fmla="*/ 268605 h 284117"/>
                <a:gd name="connsiteX432" fmla="*/ 115117 w 342900"/>
                <a:gd name="connsiteY432" fmla="*/ 271054 h 284117"/>
                <a:gd name="connsiteX433" fmla="*/ 115117 w 342900"/>
                <a:gd name="connsiteY433" fmla="*/ 271871 h 284117"/>
                <a:gd name="connsiteX434" fmla="*/ 115117 w 342900"/>
                <a:gd name="connsiteY434" fmla="*/ 273504 h 284117"/>
                <a:gd name="connsiteX435" fmla="*/ 115117 w 342900"/>
                <a:gd name="connsiteY435" fmla="*/ 273504 h 28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342900" h="284117">
                  <a:moveTo>
                    <a:pt x="190228" y="52251"/>
                  </a:moveTo>
                  <a:lnTo>
                    <a:pt x="193494" y="52251"/>
                  </a:lnTo>
                  <a:lnTo>
                    <a:pt x="197576" y="53068"/>
                  </a:lnTo>
                  <a:lnTo>
                    <a:pt x="200025" y="53068"/>
                  </a:lnTo>
                  <a:lnTo>
                    <a:pt x="204924" y="53884"/>
                  </a:lnTo>
                  <a:lnTo>
                    <a:pt x="206556" y="56334"/>
                  </a:lnTo>
                  <a:lnTo>
                    <a:pt x="207373" y="57966"/>
                  </a:lnTo>
                  <a:lnTo>
                    <a:pt x="208189" y="59599"/>
                  </a:lnTo>
                  <a:lnTo>
                    <a:pt x="209822" y="61232"/>
                  </a:lnTo>
                  <a:lnTo>
                    <a:pt x="213088" y="61232"/>
                  </a:lnTo>
                  <a:lnTo>
                    <a:pt x="216354" y="61232"/>
                  </a:lnTo>
                  <a:lnTo>
                    <a:pt x="219619" y="61232"/>
                  </a:lnTo>
                  <a:lnTo>
                    <a:pt x="222885" y="61232"/>
                  </a:lnTo>
                  <a:lnTo>
                    <a:pt x="223702" y="62865"/>
                  </a:lnTo>
                  <a:lnTo>
                    <a:pt x="223702" y="64498"/>
                  </a:lnTo>
                  <a:lnTo>
                    <a:pt x="225335" y="68580"/>
                  </a:lnTo>
                  <a:lnTo>
                    <a:pt x="227784" y="71846"/>
                  </a:lnTo>
                  <a:lnTo>
                    <a:pt x="228600" y="72662"/>
                  </a:lnTo>
                  <a:lnTo>
                    <a:pt x="228600" y="74295"/>
                  </a:lnTo>
                  <a:lnTo>
                    <a:pt x="227784" y="75111"/>
                  </a:lnTo>
                  <a:lnTo>
                    <a:pt x="227784" y="75928"/>
                  </a:lnTo>
                  <a:lnTo>
                    <a:pt x="229417" y="77561"/>
                  </a:lnTo>
                  <a:lnTo>
                    <a:pt x="232682" y="79193"/>
                  </a:lnTo>
                  <a:lnTo>
                    <a:pt x="233499" y="79193"/>
                  </a:lnTo>
                  <a:lnTo>
                    <a:pt x="235131" y="80010"/>
                  </a:lnTo>
                  <a:lnTo>
                    <a:pt x="234315" y="80826"/>
                  </a:lnTo>
                  <a:lnTo>
                    <a:pt x="235948" y="83276"/>
                  </a:lnTo>
                  <a:lnTo>
                    <a:pt x="238397" y="85725"/>
                  </a:lnTo>
                  <a:lnTo>
                    <a:pt x="240846" y="86541"/>
                  </a:lnTo>
                  <a:lnTo>
                    <a:pt x="244112" y="89807"/>
                  </a:lnTo>
                  <a:lnTo>
                    <a:pt x="248194" y="92256"/>
                  </a:lnTo>
                  <a:lnTo>
                    <a:pt x="250644" y="95522"/>
                  </a:lnTo>
                  <a:lnTo>
                    <a:pt x="250644" y="95522"/>
                  </a:lnTo>
                  <a:lnTo>
                    <a:pt x="249827" y="95522"/>
                  </a:lnTo>
                  <a:lnTo>
                    <a:pt x="249011" y="94706"/>
                  </a:lnTo>
                  <a:lnTo>
                    <a:pt x="249011" y="94706"/>
                  </a:lnTo>
                  <a:lnTo>
                    <a:pt x="249011" y="96338"/>
                  </a:lnTo>
                  <a:lnTo>
                    <a:pt x="249011" y="97971"/>
                  </a:lnTo>
                  <a:lnTo>
                    <a:pt x="250644" y="99604"/>
                  </a:lnTo>
                  <a:lnTo>
                    <a:pt x="252277" y="100421"/>
                  </a:lnTo>
                  <a:lnTo>
                    <a:pt x="253093" y="102054"/>
                  </a:lnTo>
                  <a:lnTo>
                    <a:pt x="252277" y="106136"/>
                  </a:lnTo>
                  <a:lnTo>
                    <a:pt x="252277" y="106136"/>
                  </a:lnTo>
                  <a:lnTo>
                    <a:pt x="251460" y="106136"/>
                  </a:lnTo>
                  <a:lnTo>
                    <a:pt x="250644" y="106136"/>
                  </a:lnTo>
                  <a:lnTo>
                    <a:pt x="250644" y="106136"/>
                  </a:lnTo>
                  <a:lnTo>
                    <a:pt x="251460" y="108585"/>
                  </a:lnTo>
                  <a:lnTo>
                    <a:pt x="252277" y="111034"/>
                  </a:lnTo>
                  <a:lnTo>
                    <a:pt x="253093" y="112667"/>
                  </a:lnTo>
                  <a:lnTo>
                    <a:pt x="253910" y="115116"/>
                  </a:lnTo>
                  <a:lnTo>
                    <a:pt x="254726" y="115933"/>
                  </a:lnTo>
                  <a:lnTo>
                    <a:pt x="257992" y="118382"/>
                  </a:lnTo>
                  <a:lnTo>
                    <a:pt x="258808" y="120831"/>
                  </a:lnTo>
                  <a:lnTo>
                    <a:pt x="259624" y="124913"/>
                  </a:lnTo>
                  <a:lnTo>
                    <a:pt x="261257" y="127363"/>
                  </a:lnTo>
                  <a:lnTo>
                    <a:pt x="262074" y="128996"/>
                  </a:lnTo>
                  <a:lnTo>
                    <a:pt x="263706" y="130629"/>
                  </a:lnTo>
                  <a:lnTo>
                    <a:pt x="264523" y="132261"/>
                  </a:lnTo>
                  <a:lnTo>
                    <a:pt x="265339" y="133894"/>
                  </a:lnTo>
                  <a:lnTo>
                    <a:pt x="266156" y="133894"/>
                  </a:lnTo>
                  <a:lnTo>
                    <a:pt x="266972" y="133894"/>
                  </a:lnTo>
                  <a:lnTo>
                    <a:pt x="267788" y="133894"/>
                  </a:lnTo>
                  <a:lnTo>
                    <a:pt x="269421" y="133894"/>
                  </a:lnTo>
                  <a:lnTo>
                    <a:pt x="271054" y="133894"/>
                  </a:lnTo>
                  <a:lnTo>
                    <a:pt x="271871" y="134711"/>
                  </a:lnTo>
                  <a:lnTo>
                    <a:pt x="272687" y="134711"/>
                  </a:lnTo>
                  <a:lnTo>
                    <a:pt x="272687" y="135527"/>
                  </a:lnTo>
                  <a:lnTo>
                    <a:pt x="271871" y="136343"/>
                  </a:lnTo>
                  <a:lnTo>
                    <a:pt x="271054" y="138793"/>
                  </a:lnTo>
                  <a:lnTo>
                    <a:pt x="272687" y="138793"/>
                  </a:lnTo>
                  <a:lnTo>
                    <a:pt x="274320" y="138793"/>
                  </a:lnTo>
                  <a:lnTo>
                    <a:pt x="275137" y="138793"/>
                  </a:lnTo>
                  <a:lnTo>
                    <a:pt x="275953" y="138793"/>
                  </a:lnTo>
                  <a:lnTo>
                    <a:pt x="275953" y="139609"/>
                  </a:lnTo>
                  <a:lnTo>
                    <a:pt x="275953" y="142059"/>
                  </a:lnTo>
                  <a:lnTo>
                    <a:pt x="275953" y="142875"/>
                  </a:lnTo>
                  <a:lnTo>
                    <a:pt x="276770" y="143691"/>
                  </a:lnTo>
                  <a:lnTo>
                    <a:pt x="277586" y="144508"/>
                  </a:lnTo>
                  <a:lnTo>
                    <a:pt x="278402" y="145324"/>
                  </a:lnTo>
                  <a:lnTo>
                    <a:pt x="279219" y="146141"/>
                  </a:lnTo>
                  <a:lnTo>
                    <a:pt x="280035" y="146957"/>
                  </a:lnTo>
                  <a:lnTo>
                    <a:pt x="280852" y="147774"/>
                  </a:lnTo>
                  <a:lnTo>
                    <a:pt x="281668" y="148590"/>
                  </a:lnTo>
                  <a:lnTo>
                    <a:pt x="282485" y="149406"/>
                  </a:lnTo>
                  <a:lnTo>
                    <a:pt x="283301" y="150223"/>
                  </a:lnTo>
                  <a:lnTo>
                    <a:pt x="284117" y="151039"/>
                  </a:lnTo>
                  <a:lnTo>
                    <a:pt x="284934" y="151856"/>
                  </a:lnTo>
                  <a:lnTo>
                    <a:pt x="285750" y="152672"/>
                  </a:lnTo>
                  <a:lnTo>
                    <a:pt x="286567" y="153488"/>
                  </a:lnTo>
                  <a:lnTo>
                    <a:pt x="287383" y="154305"/>
                  </a:lnTo>
                  <a:lnTo>
                    <a:pt x="288199" y="155121"/>
                  </a:lnTo>
                  <a:lnTo>
                    <a:pt x="289016" y="155938"/>
                  </a:lnTo>
                  <a:lnTo>
                    <a:pt x="289832" y="156754"/>
                  </a:lnTo>
                  <a:lnTo>
                    <a:pt x="290649" y="157571"/>
                  </a:lnTo>
                  <a:lnTo>
                    <a:pt x="292281" y="157571"/>
                  </a:lnTo>
                  <a:lnTo>
                    <a:pt x="293098" y="157571"/>
                  </a:lnTo>
                  <a:lnTo>
                    <a:pt x="294731" y="157571"/>
                  </a:lnTo>
                  <a:lnTo>
                    <a:pt x="296363" y="157571"/>
                  </a:lnTo>
                  <a:lnTo>
                    <a:pt x="298813" y="157571"/>
                  </a:lnTo>
                  <a:lnTo>
                    <a:pt x="302079" y="157571"/>
                  </a:lnTo>
                  <a:lnTo>
                    <a:pt x="305345" y="158387"/>
                  </a:lnTo>
                  <a:lnTo>
                    <a:pt x="308610" y="159204"/>
                  </a:lnTo>
                  <a:lnTo>
                    <a:pt x="312692" y="160020"/>
                  </a:lnTo>
                  <a:lnTo>
                    <a:pt x="316774" y="160836"/>
                  </a:lnTo>
                  <a:lnTo>
                    <a:pt x="320040" y="161653"/>
                  </a:lnTo>
                  <a:lnTo>
                    <a:pt x="323306" y="162469"/>
                  </a:lnTo>
                  <a:lnTo>
                    <a:pt x="326571" y="162469"/>
                  </a:lnTo>
                  <a:lnTo>
                    <a:pt x="329021" y="162469"/>
                  </a:lnTo>
                  <a:lnTo>
                    <a:pt x="330654" y="162469"/>
                  </a:lnTo>
                  <a:lnTo>
                    <a:pt x="332287" y="162469"/>
                  </a:lnTo>
                  <a:lnTo>
                    <a:pt x="333103" y="162469"/>
                  </a:lnTo>
                  <a:lnTo>
                    <a:pt x="334736" y="162469"/>
                  </a:lnTo>
                  <a:lnTo>
                    <a:pt x="334736" y="162469"/>
                  </a:lnTo>
                  <a:lnTo>
                    <a:pt x="335552" y="160836"/>
                  </a:lnTo>
                  <a:lnTo>
                    <a:pt x="336369" y="162469"/>
                  </a:lnTo>
                  <a:lnTo>
                    <a:pt x="337185" y="164102"/>
                  </a:lnTo>
                  <a:lnTo>
                    <a:pt x="338818" y="166551"/>
                  </a:lnTo>
                  <a:lnTo>
                    <a:pt x="340451" y="169001"/>
                  </a:lnTo>
                  <a:lnTo>
                    <a:pt x="342084" y="171450"/>
                  </a:lnTo>
                  <a:lnTo>
                    <a:pt x="342900" y="173083"/>
                  </a:lnTo>
                  <a:lnTo>
                    <a:pt x="342084" y="174716"/>
                  </a:lnTo>
                  <a:lnTo>
                    <a:pt x="341267" y="176349"/>
                  </a:lnTo>
                  <a:lnTo>
                    <a:pt x="340451" y="177981"/>
                  </a:lnTo>
                  <a:lnTo>
                    <a:pt x="339635" y="179614"/>
                  </a:lnTo>
                  <a:lnTo>
                    <a:pt x="338818" y="181247"/>
                  </a:lnTo>
                  <a:lnTo>
                    <a:pt x="338002" y="182880"/>
                  </a:lnTo>
                  <a:lnTo>
                    <a:pt x="337185" y="184513"/>
                  </a:lnTo>
                  <a:lnTo>
                    <a:pt x="336369" y="186146"/>
                  </a:lnTo>
                  <a:lnTo>
                    <a:pt x="335552" y="187779"/>
                  </a:lnTo>
                  <a:lnTo>
                    <a:pt x="334736" y="189411"/>
                  </a:lnTo>
                  <a:lnTo>
                    <a:pt x="333920" y="191044"/>
                  </a:lnTo>
                  <a:lnTo>
                    <a:pt x="333103" y="192677"/>
                  </a:lnTo>
                  <a:lnTo>
                    <a:pt x="332287" y="194310"/>
                  </a:lnTo>
                  <a:lnTo>
                    <a:pt x="331470" y="195943"/>
                  </a:lnTo>
                  <a:lnTo>
                    <a:pt x="330654" y="197576"/>
                  </a:lnTo>
                  <a:lnTo>
                    <a:pt x="329837" y="199209"/>
                  </a:lnTo>
                  <a:lnTo>
                    <a:pt x="329021" y="200841"/>
                  </a:lnTo>
                  <a:lnTo>
                    <a:pt x="328204" y="203291"/>
                  </a:lnTo>
                  <a:lnTo>
                    <a:pt x="326571" y="204107"/>
                  </a:lnTo>
                  <a:lnTo>
                    <a:pt x="324122" y="204924"/>
                  </a:lnTo>
                  <a:lnTo>
                    <a:pt x="321673" y="205740"/>
                  </a:lnTo>
                  <a:lnTo>
                    <a:pt x="319224" y="206556"/>
                  </a:lnTo>
                  <a:lnTo>
                    <a:pt x="316774" y="207373"/>
                  </a:lnTo>
                  <a:lnTo>
                    <a:pt x="314325" y="208189"/>
                  </a:lnTo>
                  <a:lnTo>
                    <a:pt x="311876" y="209006"/>
                  </a:lnTo>
                  <a:lnTo>
                    <a:pt x="309427" y="209822"/>
                  </a:lnTo>
                  <a:lnTo>
                    <a:pt x="306977" y="210638"/>
                  </a:lnTo>
                  <a:lnTo>
                    <a:pt x="304528" y="211455"/>
                  </a:lnTo>
                  <a:lnTo>
                    <a:pt x="299629" y="227784"/>
                  </a:lnTo>
                  <a:lnTo>
                    <a:pt x="297180" y="228600"/>
                  </a:lnTo>
                  <a:lnTo>
                    <a:pt x="294731" y="229416"/>
                  </a:lnTo>
                  <a:lnTo>
                    <a:pt x="292281" y="230233"/>
                  </a:lnTo>
                  <a:lnTo>
                    <a:pt x="289832" y="231049"/>
                  </a:lnTo>
                  <a:lnTo>
                    <a:pt x="287383" y="231866"/>
                  </a:lnTo>
                  <a:lnTo>
                    <a:pt x="284934" y="232682"/>
                  </a:lnTo>
                  <a:lnTo>
                    <a:pt x="282485" y="233499"/>
                  </a:lnTo>
                  <a:lnTo>
                    <a:pt x="278402" y="234315"/>
                  </a:lnTo>
                  <a:lnTo>
                    <a:pt x="274320" y="235131"/>
                  </a:lnTo>
                  <a:lnTo>
                    <a:pt x="270238" y="235948"/>
                  </a:lnTo>
                  <a:lnTo>
                    <a:pt x="265339" y="236764"/>
                  </a:lnTo>
                  <a:lnTo>
                    <a:pt x="261257" y="237581"/>
                  </a:lnTo>
                  <a:lnTo>
                    <a:pt x="255542" y="238397"/>
                  </a:lnTo>
                  <a:lnTo>
                    <a:pt x="250644" y="239213"/>
                  </a:lnTo>
                  <a:lnTo>
                    <a:pt x="245745" y="240030"/>
                  </a:lnTo>
                  <a:lnTo>
                    <a:pt x="240846" y="240846"/>
                  </a:lnTo>
                  <a:lnTo>
                    <a:pt x="236764" y="241663"/>
                  </a:lnTo>
                  <a:lnTo>
                    <a:pt x="234315" y="242479"/>
                  </a:lnTo>
                  <a:lnTo>
                    <a:pt x="231049" y="244112"/>
                  </a:lnTo>
                  <a:lnTo>
                    <a:pt x="226151" y="246561"/>
                  </a:lnTo>
                  <a:lnTo>
                    <a:pt x="221252" y="249011"/>
                  </a:lnTo>
                  <a:lnTo>
                    <a:pt x="218803" y="249827"/>
                  </a:lnTo>
                  <a:lnTo>
                    <a:pt x="216354" y="253093"/>
                  </a:lnTo>
                  <a:lnTo>
                    <a:pt x="214721" y="254726"/>
                  </a:lnTo>
                  <a:lnTo>
                    <a:pt x="212271" y="257175"/>
                  </a:lnTo>
                  <a:lnTo>
                    <a:pt x="210638" y="259624"/>
                  </a:lnTo>
                  <a:lnTo>
                    <a:pt x="208189" y="262074"/>
                  </a:lnTo>
                  <a:lnTo>
                    <a:pt x="207373" y="264523"/>
                  </a:lnTo>
                  <a:lnTo>
                    <a:pt x="205740" y="267788"/>
                  </a:lnTo>
                  <a:lnTo>
                    <a:pt x="204924" y="268605"/>
                  </a:lnTo>
                  <a:lnTo>
                    <a:pt x="203291" y="269421"/>
                  </a:lnTo>
                  <a:lnTo>
                    <a:pt x="201658" y="270238"/>
                  </a:lnTo>
                  <a:lnTo>
                    <a:pt x="199209" y="270238"/>
                  </a:lnTo>
                  <a:lnTo>
                    <a:pt x="197576" y="267788"/>
                  </a:lnTo>
                  <a:lnTo>
                    <a:pt x="195943" y="265339"/>
                  </a:lnTo>
                  <a:lnTo>
                    <a:pt x="195127" y="264523"/>
                  </a:lnTo>
                  <a:lnTo>
                    <a:pt x="194310" y="264523"/>
                  </a:lnTo>
                  <a:lnTo>
                    <a:pt x="191861" y="264523"/>
                  </a:lnTo>
                  <a:lnTo>
                    <a:pt x="188595" y="264523"/>
                  </a:lnTo>
                  <a:lnTo>
                    <a:pt x="184513" y="264523"/>
                  </a:lnTo>
                  <a:lnTo>
                    <a:pt x="179614" y="263706"/>
                  </a:lnTo>
                  <a:lnTo>
                    <a:pt x="175532" y="263706"/>
                  </a:lnTo>
                  <a:lnTo>
                    <a:pt x="173083" y="263706"/>
                  </a:lnTo>
                  <a:lnTo>
                    <a:pt x="170634" y="262074"/>
                  </a:lnTo>
                  <a:lnTo>
                    <a:pt x="169817" y="262074"/>
                  </a:lnTo>
                  <a:lnTo>
                    <a:pt x="169001" y="262074"/>
                  </a:lnTo>
                  <a:lnTo>
                    <a:pt x="165735" y="262074"/>
                  </a:lnTo>
                  <a:lnTo>
                    <a:pt x="162469" y="262074"/>
                  </a:lnTo>
                  <a:lnTo>
                    <a:pt x="159204" y="262890"/>
                  </a:lnTo>
                  <a:lnTo>
                    <a:pt x="155938" y="262890"/>
                  </a:lnTo>
                  <a:lnTo>
                    <a:pt x="152672" y="262890"/>
                  </a:lnTo>
                  <a:lnTo>
                    <a:pt x="151856" y="263706"/>
                  </a:lnTo>
                  <a:lnTo>
                    <a:pt x="150223" y="263706"/>
                  </a:lnTo>
                  <a:lnTo>
                    <a:pt x="149406" y="264523"/>
                  </a:lnTo>
                  <a:lnTo>
                    <a:pt x="148590" y="264523"/>
                  </a:lnTo>
                  <a:lnTo>
                    <a:pt x="147774" y="263706"/>
                  </a:lnTo>
                  <a:lnTo>
                    <a:pt x="146957" y="263706"/>
                  </a:lnTo>
                  <a:lnTo>
                    <a:pt x="145324" y="263706"/>
                  </a:lnTo>
                  <a:lnTo>
                    <a:pt x="144508" y="262890"/>
                  </a:lnTo>
                  <a:lnTo>
                    <a:pt x="143692" y="262074"/>
                  </a:lnTo>
                  <a:lnTo>
                    <a:pt x="142875" y="261257"/>
                  </a:lnTo>
                  <a:lnTo>
                    <a:pt x="142059" y="261257"/>
                  </a:lnTo>
                  <a:lnTo>
                    <a:pt x="141242" y="261257"/>
                  </a:lnTo>
                  <a:lnTo>
                    <a:pt x="140426" y="262074"/>
                  </a:lnTo>
                  <a:lnTo>
                    <a:pt x="139610" y="262890"/>
                  </a:lnTo>
                  <a:lnTo>
                    <a:pt x="137977" y="264523"/>
                  </a:lnTo>
                  <a:lnTo>
                    <a:pt x="137977" y="265339"/>
                  </a:lnTo>
                  <a:lnTo>
                    <a:pt x="138793" y="266156"/>
                  </a:lnTo>
                  <a:lnTo>
                    <a:pt x="138793" y="266972"/>
                  </a:lnTo>
                  <a:lnTo>
                    <a:pt x="137977" y="267788"/>
                  </a:lnTo>
                  <a:lnTo>
                    <a:pt x="137977" y="269421"/>
                  </a:lnTo>
                  <a:lnTo>
                    <a:pt x="137977" y="270238"/>
                  </a:lnTo>
                  <a:lnTo>
                    <a:pt x="137977" y="272687"/>
                  </a:lnTo>
                  <a:lnTo>
                    <a:pt x="138793" y="274320"/>
                  </a:lnTo>
                  <a:lnTo>
                    <a:pt x="139610" y="275136"/>
                  </a:lnTo>
                  <a:lnTo>
                    <a:pt x="139610" y="275953"/>
                  </a:lnTo>
                  <a:lnTo>
                    <a:pt x="139610" y="277586"/>
                  </a:lnTo>
                  <a:lnTo>
                    <a:pt x="138793" y="278402"/>
                  </a:lnTo>
                  <a:lnTo>
                    <a:pt x="137977" y="280035"/>
                  </a:lnTo>
                  <a:lnTo>
                    <a:pt x="137160" y="280851"/>
                  </a:lnTo>
                  <a:lnTo>
                    <a:pt x="136344" y="281668"/>
                  </a:lnTo>
                  <a:lnTo>
                    <a:pt x="133078" y="284117"/>
                  </a:lnTo>
                  <a:lnTo>
                    <a:pt x="133078" y="282484"/>
                  </a:lnTo>
                  <a:lnTo>
                    <a:pt x="132262" y="280851"/>
                  </a:lnTo>
                  <a:lnTo>
                    <a:pt x="132262" y="279218"/>
                  </a:lnTo>
                  <a:lnTo>
                    <a:pt x="131445" y="277586"/>
                  </a:lnTo>
                  <a:lnTo>
                    <a:pt x="130629" y="276769"/>
                  </a:lnTo>
                  <a:lnTo>
                    <a:pt x="128996" y="275953"/>
                  </a:lnTo>
                  <a:lnTo>
                    <a:pt x="128996" y="274320"/>
                  </a:lnTo>
                  <a:lnTo>
                    <a:pt x="128179" y="272687"/>
                  </a:lnTo>
                  <a:lnTo>
                    <a:pt x="126546" y="271054"/>
                  </a:lnTo>
                  <a:lnTo>
                    <a:pt x="125730" y="268605"/>
                  </a:lnTo>
                  <a:lnTo>
                    <a:pt x="124913" y="265339"/>
                  </a:lnTo>
                  <a:lnTo>
                    <a:pt x="120831" y="261257"/>
                  </a:lnTo>
                  <a:lnTo>
                    <a:pt x="115933" y="257175"/>
                  </a:lnTo>
                  <a:lnTo>
                    <a:pt x="114300" y="254726"/>
                  </a:lnTo>
                  <a:lnTo>
                    <a:pt x="111851" y="250643"/>
                  </a:lnTo>
                  <a:lnTo>
                    <a:pt x="110218" y="247378"/>
                  </a:lnTo>
                  <a:lnTo>
                    <a:pt x="106952" y="243296"/>
                  </a:lnTo>
                  <a:lnTo>
                    <a:pt x="106952" y="241663"/>
                  </a:lnTo>
                  <a:lnTo>
                    <a:pt x="106136" y="240030"/>
                  </a:lnTo>
                  <a:lnTo>
                    <a:pt x="105319" y="237581"/>
                  </a:lnTo>
                  <a:lnTo>
                    <a:pt x="104503" y="235948"/>
                  </a:lnTo>
                  <a:lnTo>
                    <a:pt x="101237" y="228600"/>
                  </a:lnTo>
                  <a:lnTo>
                    <a:pt x="100421" y="227784"/>
                  </a:lnTo>
                  <a:lnTo>
                    <a:pt x="99604" y="226151"/>
                  </a:lnTo>
                  <a:lnTo>
                    <a:pt x="99604" y="224518"/>
                  </a:lnTo>
                  <a:lnTo>
                    <a:pt x="99604" y="223701"/>
                  </a:lnTo>
                  <a:lnTo>
                    <a:pt x="97155" y="222885"/>
                  </a:lnTo>
                  <a:lnTo>
                    <a:pt x="94706" y="219619"/>
                  </a:lnTo>
                  <a:lnTo>
                    <a:pt x="88174" y="214721"/>
                  </a:lnTo>
                  <a:lnTo>
                    <a:pt x="84909" y="213904"/>
                  </a:lnTo>
                  <a:lnTo>
                    <a:pt x="82460" y="212271"/>
                  </a:lnTo>
                  <a:lnTo>
                    <a:pt x="80827" y="209822"/>
                  </a:lnTo>
                  <a:lnTo>
                    <a:pt x="79194" y="205740"/>
                  </a:lnTo>
                  <a:lnTo>
                    <a:pt x="75928" y="201658"/>
                  </a:lnTo>
                  <a:lnTo>
                    <a:pt x="72662" y="195943"/>
                  </a:lnTo>
                  <a:lnTo>
                    <a:pt x="73479" y="193493"/>
                  </a:lnTo>
                  <a:lnTo>
                    <a:pt x="73479" y="191861"/>
                  </a:lnTo>
                  <a:lnTo>
                    <a:pt x="72662" y="189411"/>
                  </a:lnTo>
                  <a:lnTo>
                    <a:pt x="71846" y="187779"/>
                  </a:lnTo>
                  <a:lnTo>
                    <a:pt x="71029" y="186146"/>
                  </a:lnTo>
                  <a:lnTo>
                    <a:pt x="71846" y="183696"/>
                  </a:lnTo>
                  <a:lnTo>
                    <a:pt x="71846" y="180431"/>
                  </a:lnTo>
                  <a:lnTo>
                    <a:pt x="72662" y="178798"/>
                  </a:lnTo>
                  <a:lnTo>
                    <a:pt x="73479" y="177165"/>
                  </a:lnTo>
                  <a:lnTo>
                    <a:pt x="72662" y="173899"/>
                  </a:lnTo>
                  <a:lnTo>
                    <a:pt x="71846" y="172266"/>
                  </a:lnTo>
                  <a:lnTo>
                    <a:pt x="71846" y="170634"/>
                  </a:lnTo>
                  <a:lnTo>
                    <a:pt x="71029" y="169817"/>
                  </a:lnTo>
                  <a:lnTo>
                    <a:pt x="70213" y="168184"/>
                  </a:lnTo>
                  <a:lnTo>
                    <a:pt x="71029" y="168184"/>
                  </a:lnTo>
                  <a:lnTo>
                    <a:pt x="69396" y="166551"/>
                  </a:lnTo>
                  <a:lnTo>
                    <a:pt x="68580" y="165735"/>
                  </a:lnTo>
                  <a:lnTo>
                    <a:pt x="67763" y="163286"/>
                  </a:lnTo>
                  <a:lnTo>
                    <a:pt x="66947" y="161653"/>
                  </a:lnTo>
                  <a:lnTo>
                    <a:pt x="64498" y="156754"/>
                  </a:lnTo>
                  <a:lnTo>
                    <a:pt x="62865" y="154305"/>
                  </a:lnTo>
                  <a:lnTo>
                    <a:pt x="59599" y="151039"/>
                  </a:lnTo>
                  <a:lnTo>
                    <a:pt x="56334" y="148590"/>
                  </a:lnTo>
                  <a:lnTo>
                    <a:pt x="54701" y="147774"/>
                  </a:lnTo>
                  <a:lnTo>
                    <a:pt x="53885" y="146957"/>
                  </a:lnTo>
                  <a:lnTo>
                    <a:pt x="52252" y="146957"/>
                  </a:lnTo>
                  <a:lnTo>
                    <a:pt x="50619" y="145324"/>
                  </a:lnTo>
                  <a:lnTo>
                    <a:pt x="48986" y="145324"/>
                  </a:lnTo>
                  <a:lnTo>
                    <a:pt x="47353" y="145324"/>
                  </a:lnTo>
                  <a:lnTo>
                    <a:pt x="45720" y="142059"/>
                  </a:lnTo>
                  <a:lnTo>
                    <a:pt x="44087" y="139609"/>
                  </a:lnTo>
                  <a:lnTo>
                    <a:pt x="41638" y="135527"/>
                  </a:lnTo>
                  <a:lnTo>
                    <a:pt x="42454" y="134711"/>
                  </a:lnTo>
                  <a:lnTo>
                    <a:pt x="43271" y="133078"/>
                  </a:lnTo>
                  <a:lnTo>
                    <a:pt x="43271" y="130629"/>
                  </a:lnTo>
                  <a:lnTo>
                    <a:pt x="42454" y="128996"/>
                  </a:lnTo>
                  <a:lnTo>
                    <a:pt x="41638" y="126546"/>
                  </a:lnTo>
                  <a:lnTo>
                    <a:pt x="37556" y="120015"/>
                  </a:lnTo>
                  <a:lnTo>
                    <a:pt x="36739" y="119199"/>
                  </a:lnTo>
                  <a:lnTo>
                    <a:pt x="35106" y="118382"/>
                  </a:lnTo>
                  <a:lnTo>
                    <a:pt x="34290" y="115933"/>
                  </a:lnTo>
                  <a:lnTo>
                    <a:pt x="33474" y="113484"/>
                  </a:lnTo>
                  <a:lnTo>
                    <a:pt x="31024" y="112667"/>
                  </a:lnTo>
                  <a:lnTo>
                    <a:pt x="26942" y="103686"/>
                  </a:lnTo>
                  <a:lnTo>
                    <a:pt x="24493" y="100421"/>
                  </a:lnTo>
                  <a:lnTo>
                    <a:pt x="23677" y="97971"/>
                  </a:lnTo>
                  <a:lnTo>
                    <a:pt x="20411" y="94706"/>
                  </a:lnTo>
                  <a:lnTo>
                    <a:pt x="18778" y="91440"/>
                  </a:lnTo>
                  <a:lnTo>
                    <a:pt x="15512" y="88174"/>
                  </a:lnTo>
                  <a:lnTo>
                    <a:pt x="13063" y="82459"/>
                  </a:lnTo>
                  <a:lnTo>
                    <a:pt x="8981" y="76744"/>
                  </a:lnTo>
                  <a:lnTo>
                    <a:pt x="7348" y="75928"/>
                  </a:lnTo>
                  <a:lnTo>
                    <a:pt x="3266" y="75928"/>
                  </a:lnTo>
                  <a:lnTo>
                    <a:pt x="1633" y="75111"/>
                  </a:lnTo>
                  <a:lnTo>
                    <a:pt x="0" y="76744"/>
                  </a:lnTo>
                  <a:lnTo>
                    <a:pt x="0" y="75111"/>
                  </a:lnTo>
                  <a:lnTo>
                    <a:pt x="817" y="72662"/>
                  </a:lnTo>
                  <a:lnTo>
                    <a:pt x="2449" y="67763"/>
                  </a:lnTo>
                  <a:lnTo>
                    <a:pt x="2449" y="63681"/>
                  </a:lnTo>
                  <a:lnTo>
                    <a:pt x="4899" y="51435"/>
                  </a:lnTo>
                  <a:lnTo>
                    <a:pt x="8164" y="52251"/>
                  </a:lnTo>
                  <a:lnTo>
                    <a:pt x="11430" y="53068"/>
                  </a:lnTo>
                  <a:lnTo>
                    <a:pt x="15512" y="53884"/>
                  </a:lnTo>
                  <a:lnTo>
                    <a:pt x="19594" y="54701"/>
                  </a:lnTo>
                  <a:lnTo>
                    <a:pt x="22044" y="55517"/>
                  </a:lnTo>
                  <a:lnTo>
                    <a:pt x="22860" y="55517"/>
                  </a:lnTo>
                  <a:lnTo>
                    <a:pt x="26126" y="52251"/>
                  </a:lnTo>
                  <a:lnTo>
                    <a:pt x="29392" y="49802"/>
                  </a:lnTo>
                  <a:lnTo>
                    <a:pt x="31024" y="46536"/>
                  </a:lnTo>
                  <a:lnTo>
                    <a:pt x="32657" y="43271"/>
                  </a:lnTo>
                  <a:lnTo>
                    <a:pt x="33474" y="42454"/>
                  </a:lnTo>
                  <a:lnTo>
                    <a:pt x="35923" y="41638"/>
                  </a:lnTo>
                  <a:lnTo>
                    <a:pt x="40821" y="40821"/>
                  </a:lnTo>
                  <a:lnTo>
                    <a:pt x="44904" y="40005"/>
                  </a:lnTo>
                  <a:lnTo>
                    <a:pt x="44904" y="40005"/>
                  </a:lnTo>
                  <a:lnTo>
                    <a:pt x="45720" y="37556"/>
                  </a:lnTo>
                  <a:lnTo>
                    <a:pt x="47353" y="34290"/>
                  </a:lnTo>
                  <a:lnTo>
                    <a:pt x="47353" y="34290"/>
                  </a:lnTo>
                  <a:lnTo>
                    <a:pt x="47353" y="34290"/>
                  </a:lnTo>
                  <a:lnTo>
                    <a:pt x="50619" y="32657"/>
                  </a:lnTo>
                  <a:lnTo>
                    <a:pt x="52252" y="31841"/>
                  </a:lnTo>
                  <a:lnTo>
                    <a:pt x="49802" y="28575"/>
                  </a:lnTo>
                  <a:lnTo>
                    <a:pt x="47353" y="25309"/>
                  </a:lnTo>
                  <a:lnTo>
                    <a:pt x="44087" y="22043"/>
                  </a:lnTo>
                  <a:lnTo>
                    <a:pt x="41638" y="19594"/>
                  </a:lnTo>
                  <a:lnTo>
                    <a:pt x="37556" y="15512"/>
                  </a:lnTo>
                  <a:lnTo>
                    <a:pt x="35106" y="13063"/>
                  </a:lnTo>
                  <a:lnTo>
                    <a:pt x="39188" y="11430"/>
                  </a:lnTo>
                  <a:lnTo>
                    <a:pt x="44087" y="9797"/>
                  </a:lnTo>
                  <a:lnTo>
                    <a:pt x="48986" y="8164"/>
                  </a:lnTo>
                  <a:lnTo>
                    <a:pt x="54701" y="6531"/>
                  </a:lnTo>
                  <a:lnTo>
                    <a:pt x="58783" y="4899"/>
                  </a:lnTo>
                  <a:lnTo>
                    <a:pt x="65314" y="3266"/>
                  </a:lnTo>
                  <a:lnTo>
                    <a:pt x="68580" y="2449"/>
                  </a:lnTo>
                  <a:lnTo>
                    <a:pt x="69396" y="2449"/>
                  </a:lnTo>
                  <a:lnTo>
                    <a:pt x="71846" y="0"/>
                  </a:lnTo>
                  <a:lnTo>
                    <a:pt x="75928" y="816"/>
                  </a:lnTo>
                  <a:lnTo>
                    <a:pt x="81643" y="1633"/>
                  </a:lnTo>
                  <a:lnTo>
                    <a:pt x="87358" y="2449"/>
                  </a:lnTo>
                  <a:lnTo>
                    <a:pt x="93073" y="3266"/>
                  </a:lnTo>
                  <a:lnTo>
                    <a:pt x="94706" y="4082"/>
                  </a:lnTo>
                  <a:lnTo>
                    <a:pt x="100421" y="7348"/>
                  </a:lnTo>
                  <a:lnTo>
                    <a:pt x="103687" y="9797"/>
                  </a:lnTo>
                  <a:lnTo>
                    <a:pt x="107769" y="12246"/>
                  </a:lnTo>
                  <a:lnTo>
                    <a:pt x="112667" y="15512"/>
                  </a:lnTo>
                  <a:lnTo>
                    <a:pt x="115933" y="17961"/>
                  </a:lnTo>
                  <a:lnTo>
                    <a:pt x="120831" y="20411"/>
                  </a:lnTo>
                  <a:lnTo>
                    <a:pt x="124097" y="23676"/>
                  </a:lnTo>
                  <a:lnTo>
                    <a:pt x="128179" y="27759"/>
                  </a:lnTo>
                  <a:lnTo>
                    <a:pt x="133078" y="31841"/>
                  </a:lnTo>
                  <a:lnTo>
                    <a:pt x="137160" y="35106"/>
                  </a:lnTo>
                  <a:lnTo>
                    <a:pt x="142875" y="40005"/>
                  </a:lnTo>
                  <a:lnTo>
                    <a:pt x="148590" y="44087"/>
                  </a:lnTo>
                  <a:lnTo>
                    <a:pt x="154305" y="48169"/>
                  </a:lnTo>
                  <a:lnTo>
                    <a:pt x="158387" y="51435"/>
                  </a:lnTo>
                  <a:lnTo>
                    <a:pt x="164102" y="55517"/>
                  </a:lnTo>
                  <a:lnTo>
                    <a:pt x="164919" y="55517"/>
                  </a:lnTo>
                  <a:lnTo>
                    <a:pt x="170634" y="56334"/>
                  </a:lnTo>
                  <a:lnTo>
                    <a:pt x="177981" y="57150"/>
                  </a:lnTo>
                  <a:lnTo>
                    <a:pt x="185329" y="57966"/>
                  </a:lnTo>
                  <a:lnTo>
                    <a:pt x="191861" y="58783"/>
                  </a:lnTo>
                  <a:lnTo>
                    <a:pt x="190228" y="52251"/>
                  </a:lnTo>
                  <a:close/>
                  <a:moveTo>
                    <a:pt x="26126" y="115116"/>
                  </a:moveTo>
                  <a:lnTo>
                    <a:pt x="26126" y="115116"/>
                  </a:lnTo>
                  <a:lnTo>
                    <a:pt x="25310" y="115116"/>
                  </a:lnTo>
                  <a:lnTo>
                    <a:pt x="25310" y="113484"/>
                  </a:lnTo>
                  <a:lnTo>
                    <a:pt x="26126" y="112667"/>
                  </a:lnTo>
                  <a:lnTo>
                    <a:pt x="26126" y="113484"/>
                  </a:lnTo>
                  <a:lnTo>
                    <a:pt x="26126" y="115116"/>
                  </a:lnTo>
                  <a:lnTo>
                    <a:pt x="26126" y="115116"/>
                  </a:lnTo>
                  <a:close/>
                  <a:moveTo>
                    <a:pt x="31024" y="120831"/>
                  </a:moveTo>
                  <a:lnTo>
                    <a:pt x="31024" y="120831"/>
                  </a:lnTo>
                  <a:lnTo>
                    <a:pt x="29392" y="119199"/>
                  </a:lnTo>
                  <a:lnTo>
                    <a:pt x="28575" y="118382"/>
                  </a:lnTo>
                  <a:lnTo>
                    <a:pt x="27759" y="117566"/>
                  </a:lnTo>
                  <a:lnTo>
                    <a:pt x="24493" y="115933"/>
                  </a:lnTo>
                  <a:lnTo>
                    <a:pt x="23677" y="115116"/>
                  </a:lnTo>
                  <a:lnTo>
                    <a:pt x="24493" y="114300"/>
                  </a:lnTo>
                  <a:lnTo>
                    <a:pt x="24493" y="115116"/>
                  </a:lnTo>
                  <a:lnTo>
                    <a:pt x="25310" y="115933"/>
                  </a:lnTo>
                  <a:lnTo>
                    <a:pt x="27759" y="116749"/>
                  </a:lnTo>
                  <a:lnTo>
                    <a:pt x="31024" y="120831"/>
                  </a:lnTo>
                  <a:lnTo>
                    <a:pt x="31841" y="120015"/>
                  </a:lnTo>
                  <a:lnTo>
                    <a:pt x="31024" y="120831"/>
                  </a:lnTo>
                  <a:close/>
                  <a:moveTo>
                    <a:pt x="115117" y="273504"/>
                  </a:moveTo>
                  <a:lnTo>
                    <a:pt x="116749" y="273504"/>
                  </a:lnTo>
                  <a:lnTo>
                    <a:pt x="115117" y="273504"/>
                  </a:lnTo>
                  <a:lnTo>
                    <a:pt x="115117" y="273504"/>
                  </a:lnTo>
                  <a:lnTo>
                    <a:pt x="115933" y="271871"/>
                  </a:lnTo>
                  <a:lnTo>
                    <a:pt x="117566" y="273504"/>
                  </a:lnTo>
                  <a:lnTo>
                    <a:pt x="117566" y="275136"/>
                  </a:lnTo>
                  <a:lnTo>
                    <a:pt x="117566" y="275953"/>
                  </a:lnTo>
                  <a:lnTo>
                    <a:pt x="116749" y="275136"/>
                  </a:lnTo>
                  <a:lnTo>
                    <a:pt x="116749" y="275136"/>
                  </a:lnTo>
                  <a:lnTo>
                    <a:pt x="116749" y="274320"/>
                  </a:lnTo>
                  <a:lnTo>
                    <a:pt x="115933" y="273504"/>
                  </a:lnTo>
                  <a:lnTo>
                    <a:pt x="114300" y="273504"/>
                  </a:lnTo>
                  <a:lnTo>
                    <a:pt x="113484" y="272687"/>
                  </a:lnTo>
                  <a:lnTo>
                    <a:pt x="111851" y="271054"/>
                  </a:lnTo>
                  <a:lnTo>
                    <a:pt x="111035" y="270238"/>
                  </a:lnTo>
                  <a:lnTo>
                    <a:pt x="111851" y="270238"/>
                  </a:lnTo>
                  <a:lnTo>
                    <a:pt x="112667" y="269421"/>
                  </a:lnTo>
                  <a:lnTo>
                    <a:pt x="113484" y="268605"/>
                  </a:lnTo>
                  <a:lnTo>
                    <a:pt x="113484" y="267788"/>
                  </a:lnTo>
                  <a:lnTo>
                    <a:pt x="114300" y="267788"/>
                  </a:lnTo>
                  <a:lnTo>
                    <a:pt x="115117" y="268605"/>
                  </a:lnTo>
                  <a:lnTo>
                    <a:pt x="115117" y="271054"/>
                  </a:lnTo>
                  <a:lnTo>
                    <a:pt x="115117" y="271871"/>
                  </a:lnTo>
                  <a:lnTo>
                    <a:pt x="115117" y="273504"/>
                  </a:lnTo>
                  <a:lnTo>
                    <a:pt x="115117" y="273504"/>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79" name="Freeform: Shape 378">
              <a:extLst>
                <a:ext uri="{FF2B5EF4-FFF2-40B4-BE49-F238E27FC236}">
                  <a16:creationId xmlns:a16="http://schemas.microsoft.com/office/drawing/2014/main" id="{52531F8A-6AC4-D405-06D1-FFB3B9F84E54}"/>
                </a:ext>
              </a:extLst>
            </p:cNvPr>
            <p:cNvSpPr/>
            <p:nvPr/>
          </p:nvSpPr>
          <p:spPr>
            <a:xfrm>
              <a:off x="4741817" y="3843745"/>
              <a:ext cx="279218" cy="231049"/>
            </a:xfrm>
            <a:custGeom>
              <a:avLst/>
              <a:gdLst>
                <a:gd name="connsiteX0" fmla="*/ 157571 w 279218"/>
                <a:gd name="connsiteY0" fmla="*/ 3266 h 231049"/>
                <a:gd name="connsiteX1" fmla="*/ 156754 w 279218"/>
                <a:gd name="connsiteY1" fmla="*/ 4899 h 231049"/>
                <a:gd name="connsiteX2" fmla="*/ 160020 w 279218"/>
                <a:gd name="connsiteY2" fmla="*/ 4899 h 231049"/>
                <a:gd name="connsiteX3" fmla="*/ 165735 w 279218"/>
                <a:gd name="connsiteY3" fmla="*/ 4899 h 231049"/>
                <a:gd name="connsiteX4" fmla="*/ 171450 w 279218"/>
                <a:gd name="connsiteY4" fmla="*/ 4899 h 231049"/>
                <a:gd name="connsiteX5" fmla="*/ 177165 w 279218"/>
                <a:gd name="connsiteY5" fmla="*/ 4899 h 231049"/>
                <a:gd name="connsiteX6" fmla="*/ 182880 w 279218"/>
                <a:gd name="connsiteY6" fmla="*/ 4899 h 231049"/>
                <a:gd name="connsiteX7" fmla="*/ 188595 w 279218"/>
                <a:gd name="connsiteY7" fmla="*/ 4899 h 231049"/>
                <a:gd name="connsiteX8" fmla="*/ 194310 w 279218"/>
                <a:gd name="connsiteY8" fmla="*/ 4899 h 231049"/>
                <a:gd name="connsiteX9" fmla="*/ 200025 w 279218"/>
                <a:gd name="connsiteY9" fmla="*/ 4899 h 231049"/>
                <a:gd name="connsiteX10" fmla="*/ 205740 w 279218"/>
                <a:gd name="connsiteY10" fmla="*/ 4899 h 231049"/>
                <a:gd name="connsiteX11" fmla="*/ 211455 w 279218"/>
                <a:gd name="connsiteY11" fmla="*/ 4899 h 231049"/>
                <a:gd name="connsiteX12" fmla="*/ 217170 w 279218"/>
                <a:gd name="connsiteY12" fmla="*/ 4899 h 231049"/>
                <a:gd name="connsiteX13" fmla="*/ 222885 w 279218"/>
                <a:gd name="connsiteY13" fmla="*/ 4899 h 231049"/>
                <a:gd name="connsiteX14" fmla="*/ 228600 w 279218"/>
                <a:gd name="connsiteY14" fmla="*/ 4899 h 231049"/>
                <a:gd name="connsiteX15" fmla="*/ 234315 w 279218"/>
                <a:gd name="connsiteY15" fmla="*/ 4899 h 231049"/>
                <a:gd name="connsiteX16" fmla="*/ 240030 w 279218"/>
                <a:gd name="connsiteY16" fmla="*/ 4899 h 231049"/>
                <a:gd name="connsiteX17" fmla="*/ 245745 w 279218"/>
                <a:gd name="connsiteY17" fmla="*/ 4899 h 231049"/>
                <a:gd name="connsiteX18" fmla="*/ 251460 w 279218"/>
                <a:gd name="connsiteY18" fmla="*/ 4899 h 231049"/>
                <a:gd name="connsiteX19" fmla="*/ 251460 w 279218"/>
                <a:gd name="connsiteY19" fmla="*/ 8981 h 231049"/>
                <a:gd name="connsiteX20" fmla="*/ 252277 w 279218"/>
                <a:gd name="connsiteY20" fmla="*/ 12246 h 231049"/>
                <a:gd name="connsiteX21" fmla="*/ 254726 w 279218"/>
                <a:gd name="connsiteY21" fmla="*/ 17145 h 231049"/>
                <a:gd name="connsiteX22" fmla="*/ 257175 w 279218"/>
                <a:gd name="connsiteY22" fmla="*/ 19594 h 231049"/>
                <a:gd name="connsiteX23" fmla="*/ 257992 w 279218"/>
                <a:gd name="connsiteY23" fmla="*/ 21227 h 231049"/>
                <a:gd name="connsiteX24" fmla="*/ 257992 w 279218"/>
                <a:gd name="connsiteY24" fmla="*/ 22044 h 231049"/>
                <a:gd name="connsiteX25" fmla="*/ 257992 w 279218"/>
                <a:gd name="connsiteY25" fmla="*/ 22860 h 231049"/>
                <a:gd name="connsiteX26" fmla="*/ 257175 w 279218"/>
                <a:gd name="connsiteY26" fmla="*/ 22044 h 231049"/>
                <a:gd name="connsiteX27" fmla="*/ 256359 w 279218"/>
                <a:gd name="connsiteY27" fmla="*/ 21227 h 231049"/>
                <a:gd name="connsiteX28" fmla="*/ 256359 w 279218"/>
                <a:gd name="connsiteY28" fmla="*/ 23677 h 231049"/>
                <a:gd name="connsiteX29" fmla="*/ 256359 w 279218"/>
                <a:gd name="connsiteY29" fmla="*/ 25309 h 231049"/>
                <a:gd name="connsiteX30" fmla="*/ 256359 w 279218"/>
                <a:gd name="connsiteY30" fmla="*/ 28575 h 231049"/>
                <a:gd name="connsiteX31" fmla="*/ 257175 w 279218"/>
                <a:gd name="connsiteY31" fmla="*/ 31841 h 231049"/>
                <a:gd name="connsiteX32" fmla="*/ 256359 w 279218"/>
                <a:gd name="connsiteY32" fmla="*/ 34290 h 231049"/>
                <a:gd name="connsiteX33" fmla="*/ 256359 w 279218"/>
                <a:gd name="connsiteY33" fmla="*/ 39189 h 231049"/>
                <a:gd name="connsiteX34" fmla="*/ 257175 w 279218"/>
                <a:gd name="connsiteY34" fmla="*/ 44904 h 231049"/>
                <a:gd name="connsiteX35" fmla="*/ 257175 w 279218"/>
                <a:gd name="connsiteY35" fmla="*/ 48169 h 231049"/>
                <a:gd name="connsiteX36" fmla="*/ 258808 w 279218"/>
                <a:gd name="connsiteY36" fmla="*/ 56334 h 231049"/>
                <a:gd name="connsiteX37" fmla="*/ 260441 w 279218"/>
                <a:gd name="connsiteY37" fmla="*/ 61232 h 231049"/>
                <a:gd name="connsiteX38" fmla="*/ 261257 w 279218"/>
                <a:gd name="connsiteY38" fmla="*/ 62049 h 231049"/>
                <a:gd name="connsiteX39" fmla="*/ 262074 w 279218"/>
                <a:gd name="connsiteY39" fmla="*/ 62865 h 231049"/>
                <a:gd name="connsiteX40" fmla="*/ 264523 w 279218"/>
                <a:gd name="connsiteY40" fmla="*/ 62865 h 231049"/>
                <a:gd name="connsiteX41" fmla="*/ 267788 w 279218"/>
                <a:gd name="connsiteY41" fmla="*/ 65314 h 231049"/>
                <a:gd name="connsiteX42" fmla="*/ 270238 w 279218"/>
                <a:gd name="connsiteY42" fmla="*/ 67764 h 231049"/>
                <a:gd name="connsiteX43" fmla="*/ 271054 w 279218"/>
                <a:gd name="connsiteY43" fmla="*/ 69396 h 231049"/>
                <a:gd name="connsiteX44" fmla="*/ 271871 w 279218"/>
                <a:gd name="connsiteY44" fmla="*/ 71029 h 231049"/>
                <a:gd name="connsiteX45" fmla="*/ 272687 w 279218"/>
                <a:gd name="connsiteY45" fmla="*/ 71029 h 231049"/>
                <a:gd name="connsiteX46" fmla="*/ 273504 w 279218"/>
                <a:gd name="connsiteY46" fmla="*/ 71029 h 231049"/>
                <a:gd name="connsiteX47" fmla="*/ 274320 w 279218"/>
                <a:gd name="connsiteY47" fmla="*/ 71846 h 231049"/>
                <a:gd name="connsiteX48" fmla="*/ 278402 w 279218"/>
                <a:gd name="connsiteY48" fmla="*/ 74295 h 231049"/>
                <a:gd name="connsiteX49" fmla="*/ 279219 w 279218"/>
                <a:gd name="connsiteY49" fmla="*/ 75112 h 231049"/>
                <a:gd name="connsiteX50" fmla="*/ 277586 w 279218"/>
                <a:gd name="connsiteY50" fmla="*/ 75928 h 231049"/>
                <a:gd name="connsiteX51" fmla="*/ 275953 w 279218"/>
                <a:gd name="connsiteY51" fmla="*/ 77561 h 231049"/>
                <a:gd name="connsiteX52" fmla="*/ 275137 w 279218"/>
                <a:gd name="connsiteY52" fmla="*/ 78377 h 231049"/>
                <a:gd name="connsiteX53" fmla="*/ 275137 w 279218"/>
                <a:gd name="connsiteY53" fmla="*/ 79194 h 231049"/>
                <a:gd name="connsiteX54" fmla="*/ 275137 w 279218"/>
                <a:gd name="connsiteY54" fmla="*/ 80010 h 231049"/>
                <a:gd name="connsiteX55" fmla="*/ 274320 w 279218"/>
                <a:gd name="connsiteY55" fmla="*/ 80827 h 231049"/>
                <a:gd name="connsiteX56" fmla="*/ 273504 w 279218"/>
                <a:gd name="connsiteY56" fmla="*/ 81643 h 231049"/>
                <a:gd name="connsiteX57" fmla="*/ 273504 w 279218"/>
                <a:gd name="connsiteY57" fmla="*/ 81643 h 231049"/>
                <a:gd name="connsiteX58" fmla="*/ 273504 w 279218"/>
                <a:gd name="connsiteY58" fmla="*/ 82459 h 231049"/>
                <a:gd name="connsiteX59" fmla="*/ 272687 w 279218"/>
                <a:gd name="connsiteY59" fmla="*/ 82459 h 231049"/>
                <a:gd name="connsiteX60" fmla="*/ 271871 w 279218"/>
                <a:gd name="connsiteY60" fmla="*/ 82459 h 231049"/>
                <a:gd name="connsiteX61" fmla="*/ 271054 w 279218"/>
                <a:gd name="connsiteY61" fmla="*/ 82459 h 231049"/>
                <a:gd name="connsiteX62" fmla="*/ 270238 w 279218"/>
                <a:gd name="connsiteY62" fmla="*/ 82459 h 231049"/>
                <a:gd name="connsiteX63" fmla="*/ 269421 w 279218"/>
                <a:gd name="connsiteY63" fmla="*/ 82459 h 231049"/>
                <a:gd name="connsiteX64" fmla="*/ 267788 w 279218"/>
                <a:gd name="connsiteY64" fmla="*/ 82459 h 231049"/>
                <a:gd name="connsiteX65" fmla="*/ 266972 w 279218"/>
                <a:gd name="connsiteY65" fmla="*/ 83276 h 231049"/>
                <a:gd name="connsiteX66" fmla="*/ 266156 w 279218"/>
                <a:gd name="connsiteY66" fmla="*/ 83276 h 231049"/>
                <a:gd name="connsiteX67" fmla="*/ 265339 w 279218"/>
                <a:gd name="connsiteY67" fmla="*/ 83276 h 231049"/>
                <a:gd name="connsiteX68" fmla="*/ 265339 w 279218"/>
                <a:gd name="connsiteY68" fmla="*/ 83276 h 231049"/>
                <a:gd name="connsiteX69" fmla="*/ 264523 w 279218"/>
                <a:gd name="connsiteY69" fmla="*/ 84092 h 231049"/>
                <a:gd name="connsiteX70" fmla="*/ 263706 w 279218"/>
                <a:gd name="connsiteY70" fmla="*/ 84909 h 231049"/>
                <a:gd name="connsiteX71" fmla="*/ 262074 w 279218"/>
                <a:gd name="connsiteY71" fmla="*/ 85725 h 231049"/>
                <a:gd name="connsiteX72" fmla="*/ 261257 w 279218"/>
                <a:gd name="connsiteY72" fmla="*/ 85725 h 231049"/>
                <a:gd name="connsiteX73" fmla="*/ 260441 w 279218"/>
                <a:gd name="connsiteY73" fmla="*/ 86541 h 231049"/>
                <a:gd name="connsiteX74" fmla="*/ 259624 w 279218"/>
                <a:gd name="connsiteY74" fmla="*/ 89807 h 231049"/>
                <a:gd name="connsiteX75" fmla="*/ 258808 w 279218"/>
                <a:gd name="connsiteY75" fmla="*/ 90624 h 231049"/>
                <a:gd name="connsiteX76" fmla="*/ 257992 w 279218"/>
                <a:gd name="connsiteY76" fmla="*/ 90624 h 231049"/>
                <a:gd name="connsiteX77" fmla="*/ 256359 w 279218"/>
                <a:gd name="connsiteY77" fmla="*/ 90624 h 231049"/>
                <a:gd name="connsiteX78" fmla="*/ 254726 w 279218"/>
                <a:gd name="connsiteY78" fmla="*/ 90624 h 231049"/>
                <a:gd name="connsiteX79" fmla="*/ 253093 w 279218"/>
                <a:gd name="connsiteY79" fmla="*/ 90624 h 231049"/>
                <a:gd name="connsiteX80" fmla="*/ 252277 w 279218"/>
                <a:gd name="connsiteY80" fmla="*/ 90624 h 231049"/>
                <a:gd name="connsiteX81" fmla="*/ 252277 w 279218"/>
                <a:gd name="connsiteY81" fmla="*/ 91440 h 231049"/>
                <a:gd name="connsiteX82" fmla="*/ 252277 w 279218"/>
                <a:gd name="connsiteY82" fmla="*/ 93889 h 231049"/>
                <a:gd name="connsiteX83" fmla="*/ 252277 w 279218"/>
                <a:gd name="connsiteY83" fmla="*/ 94706 h 231049"/>
                <a:gd name="connsiteX84" fmla="*/ 251460 w 279218"/>
                <a:gd name="connsiteY84" fmla="*/ 96339 h 231049"/>
                <a:gd name="connsiteX85" fmla="*/ 250644 w 279218"/>
                <a:gd name="connsiteY85" fmla="*/ 97971 h 231049"/>
                <a:gd name="connsiteX86" fmla="*/ 250644 w 279218"/>
                <a:gd name="connsiteY86" fmla="*/ 100421 h 231049"/>
                <a:gd name="connsiteX87" fmla="*/ 250644 w 279218"/>
                <a:gd name="connsiteY87" fmla="*/ 102870 h 231049"/>
                <a:gd name="connsiteX88" fmla="*/ 249011 w 279218"/>
                <a:gd name="connsiteY88" fmla="*/ 106952 h 231049"/>
                <a:gd name="connsiteX89" fmla="*/ 249011 w 279218"/>
                <a:gd name="connsiteY89" fmla="*/ 107769 h 231049"/>
                <a:gd name="connsiteX90" fmla="*/ 247378 w 279218"/>
                <a:gd name="connsiteY90" fmla="*/ 111034 h 231049"/>
                <a:gd name="connsiteX91" fmla="*/ 246562 w 279218"/>
                <a:gd name="connsiteY91" fmla="*/ 112667 h 231049"/>
                <a:gd name="connsiteX92" fmla="*/ 244929 w 279218"/>
                <a:gd name="connsiteY92" fmla="*/ 119199 h 231049"/>
                <a:gd name="connsiteX93" fmla="*/ 244112 w 279218"/>
                <a:gd name="connsiteY93" fmla="*/ 120832 h 231049"/>
                <a:gd name="connsiteX94" fmla="*/ 242479 w 279218"/>
                <a:gd name="connsiteY94" fmla="*/ 122464 h 231049"/>
                <a:gd name="connsiteX95" fmla="*/ 242479 w 279218"/>
                <a:gd name="connsiteY95" fmla="*/ 125730 h 231049"/>
                <a:gd name="connsiteX96" fmla="*/ 242479 w 279218"/>
                <a:gd name="connsiteY96" fmla="*/ 128996 h 231049"/>
                <a:gd name="connsiteX97" fmla="*/ 242479 w 279218"/>
                <a:gd name="connsiteY97" fmla="*/ 132262 h 231049"/>
                <a:gd name="connsiteX98" fmla="*/ 243296 w 279218"/>
                <a:gd name="connsiteY98" fmla="*/ 137160 h 231049"/>
                <a:gd name="connsiteX99" fmla="*/ 241663 w 279218"/>
                <a:gd name="connsiteY99" fmla="*/ 142059 h 231049"/>
                <a:gd name="connsiteX100" fmla="*/ 241663 w 279218"/>
                <a:gd name="connsiteY100" fmla="*/ 144508 h 231049"/>
                <a:gd name="connsiteX101" fmla="*/ 240846 w 279218"/>
                <a:gd name="connsiteY101" fmla="*/ 147774 h 231049"/>
                <a:gd name="connsiteX102" fmla="*/ 240030 w 279218"/>
                <a:gd name="connsiteY102" fmla="*/ 149407 h 231049"/>
                <a:gd name="connsiteX103" fmla="*/ 239213 w 279218"/>
                <a:gd name="connsiteY103" fmla="*/ 150223 h 231049"/>
                <a:gd name="connsiteX104" fmla="*/ 238397 w 279218"/>
                <a:gd name="connsiteY104" fmla="*/ 151039 h 231049"/>
                <a:gd name="connsiteX105" fmla="*/ 237581 w 279218"/>
                <a:gd name="connsiteY105" fmla="*/ 153489 h 231049"/>
                <a:gd name="connsiteX106" fmla="*/ 236764 w 279218"/>
                <a:gd name="connsiteY106" fmla="*/ 156754 h 231049"/>
                <a:gd name="connsiteX107" fmla="*/ 236764 w 279218"/>
                <a:gd name="connsiteY107" fmla="*/ 160020 h 231049"/>
                <a:gd name="connsiteX108" fmla="*/ 236764 w 279218"/>
                <a:gd name="connsiteY108" fmla="*/ 161653 h 231049"/>
                <a:gd name="connsiteX109" fmla="*/ 236764 w 279218"/>
                <a:gd name="connsiteY109" fmla="*/ 162469 h 231049"/>
                <a:gd name="connsiteX110" fmla="*/ 236764 w 279218"/>
                <a:gd name="connsiteY110" fmla="*/ 163286 h 231049"/>
                <a:gd name="connsiteX111" fmla="*/ 235131 w 279218"/>
                <a:gd name="connsiteY111" fmla="*/ 163286 h 231049"/>
                <a:gd name="connsiteX112" fmla="*/ 232682 w 279218"/>
                <a:gd name="connsiteY112" fmla="*/ 163286 h 231049"/>
                <a:gd name="connsiteX113" fmla="*/ 231049 w 279218"/>
                <a:gd name="connsiteY113" fmla="*/ 163286 h 231049"/>
                <a:gd name="connsiteX114" fmla="*/ 230233 w 279218"/>
                <a:gd name="connsiteY114" fmla="*/ 164102 h 231049"/>
                <a:gd name="connsiteX115" fmla="*/ 228600 w 279218"/>
                <a:gd name="connsiteY115" fmla="*/ 165735 h 231049"/>
                <a:gd name="connsiteX116" fmla="*/ 226151 w 279218"/>
                <a:gd name="connsiteY116" fmla="*/ 169817 h 231049"/>
                <a:gd name="connsiteX117" fmla="*/ 224518 w 279218"/>
                <a:gd name="connsiteY117" fmla="*/ 172266 h 231049"/>
                <a:gd name="connsiteX118" fmla="*/ 222885 w 279218"/>
                <a:gd name="connsiteY118" fmla="*/ 175532 h 231049"/>
                <a:gd name="connsiteX119" fmla="*/ 220436 w 279218"/>
                <a:gd name="connsiteY119" fmla="*/ 177982 h 231049"/>
                <a:gd name="connsiteX120" fmla="*/ 219619 w 279218"/>
                <a:gd name="connsiteY120" fmla="*/ 178798 h 231049"/>
                <a:gd name="connsiteX121" fmla="*/ 219619 w 279218"/>
                <a:gd name="connsiteY121" fmla="*/ 181247 h 231049"/>
                <a:gd name="connsiteX122" fmla="*/ 218803 w 279218"/>
                <a:gd name="connsiteY122" fmla="*/ 184513 h 231049"/>
                <a:gd name="connsiteX123" fmla="*/ 217987 w 279218"/>
                <a:gd name="connsiteY123" fmla="*/ 186962 h 231049"/>
                <a:gd name="connsiteX124" fmla="*/ 217987 w 279218"/>
                <a:gd name="connsiteY124" fmla="*/ 188595 h 231049"/>
                <a:gd name="connsiteX125" fmla="*/ 217170 w 279218"/>
                <a:gd name="connsiteY125" fmla="*/ 191861 h 231049"/>
                <a:gd name="connsiteX126" fmla="*/ 217170 w 279218"/>
                <a:gd name="connsiteY126" fmla="*/ 193494 h 231049"/>
                <a:gd name="connsiteX127" fmla="*/ 216354 w 279218"/>
                <a:gd name="connsiteY127" fmla="*/ 194310 h 231049"/>
                <a:gd name="connsiteX128" fmla="*/ 215537 w 279218"/>
                <a:gd name="connsiteY128" fmla="*/ 195127 h 231049"/>
                <a:gd name="connsiteX129" fmla="*/ 214721 w 279218"/>
                <a:gd name="connsiteY129" fmla="*/ 195127 h 231049"/>
                <a:gd name="connsiteX130" fmla="*/ 213088 w 279218"/>
                <a:gd name="connsiteY130" fmla="*/ 194310 h 231049"/>
                <a:gd name="connsiteX131" fmla="*/ 212271 w 279218"/>
                <a:gd name="connsiteY131" fmla="*/ 193494 h 231049"/>
                <a:gd name="connsiteX132" fmla="*/ 211455 w 279218"/>
                <a:gd name="connsiteY132" fmla="*/ 193494 h 231049"/>
                <a:gd name="connsiteX133" fmla="*/ 210638 w 279218"/>
                <a:gd name="connsiteY133" fmla="*/ 194310 h 231049"/>
                <a:gd name="connsiteX134" fmla="*/ 209006 w 279218"/>
                <a:gd name="connsiteY134" fmla="*/ 195127 h 231049"/>
                <a:gd name="connsiteX135" fmla="*/ 207373 w 279218"/>
                <a:gd name="connsiteY135" fmla="*/ 197576 h 231049"/>
                <a:gd name="connsiteX136" fmla="*/ 206556 w 279218"/>
                <a:gd name="connsiteY136" fmla="*/ 200025 h 231049"/>
                <a:gd name="connsiteX137" fmla="*/ 207373 w 279218"/>
                <a:gd name="connsiteY137" fmla="*/ 204924 h 231049"/>
                <a:gd name="connsiteX138" fmla="*/ 207373 w 279218"/>
                <a:gd name="connsiteY138" fmla="*/ 205740 h 231049"/>
                <a:gd name="connsiteX139" fmla="*/ 207373 w 279218"/>
                <a:gd name="connsiteY139" fmla="*/ 206557 h 231049"/>
                <a:gd name="connsiteX140" fmla="*/ 205740 w 279218"/>
                <a:gd name="connsiteY140" fmla="*/ 209822 h 231049"/>
                <a:gd name="connsiteX141" fmla="*/ 204924 w 279218"/>
                <a:gd name="connsiteY141" fmla="*/ 210639 h 231049"/>
                <a:gd name="connsiteX142" fmla="*/ 204107 w 279218"/>
                <a:gd name="connsiteY142" fmla="*/ 213088 h 231049"/>
                <a:gd name="connsiteX143" fmla="*/ 203291 w 279218"/>
                <a:gd name="connsiteY143" fmla="*/ 216354 h 231049"/>
                <a:gd name="connsiteX144" fmla="*/ 203291 w 279218"/>
                <a:gd name="connsiteY144" fmla="*/ 217170 h 231049"/>
                <a:gd name="connsiteX145" fmla="*/ 203291 w 279218"/>
                <a:gd name="connsiteY145" fmla="*/ 217170 h 231049"/>
                <a:gd name="connsiteX146" fmla="*/ 203291 w 279218"/>
                <a:gd name="connsiteY146" fmla="*/ 217170 h 231049"/>
                <a:gd name="connsiteX147" fmla="*/ 200025 w 279218"/>
                <a:gd name="connsiteY147" fmla="*/ 217170 h 231049"/>
                <a:gd name="connsiteX148" fmla="*/ 200025 w 279218"/>
                <a:gd name="connsiteY148" fmla="*/ 217170 h 231049"/>
                <a:gd name="connsiteX149" fmla="*/ 200025 w 279218"/>
                <a:gd name="connsiteY149" fmla="*/ 217170 h 231049"/>
                <a:gd name="connsiteX150" fmla="*/ 200025 w 279218"/>
                <a:gd name="connsiteY150" fmla="*/ 217170 h 231049"/>
                <a:gd name="connsiteX151" fmla="*/ 200025 w 279218"/>
                <a:gd name="connsiteY151" fmla="*/ 217170 h 231049"/>
                <a:gd name="connsiteX152" fmla="*/ 200025 w 279218"/>
                <a:gd name="connsiteY152" fmla="*/ 216354 h 231049"/>
                <a:gd name="connsiteX153" fmla="*/ 200025 w 279218"/>
                <a:gd name="connsiteY153" fmla="*/ 215537 h 231049"/>
                <a:gd name="connsiteX154" fmla="*/ 200025 w 279218"/>
                <a:gd name="connsiteY154" fmla="*/ 213904 h 231049"/>
                <a:gd name="connsiteX155" fmla="*/ 200025 w 279218"/>
                <a:gd name="connsiteY155" fmla="*/ 212271 h 231049"/>
                <a:gd name="connsiteX156" fmla="*/ 200842 w 279218"/>
                <a:gd name="connsiteY156" fmla="*/ 209822 h 231049"/>
                <a:gd name="connsiteX157" fmla="*/ 200842 w 279218"/>
                <a:gd name="connsiteY157" fmla="*/ 209822 h 231049"/>
                <a:gd name="connsiteX158" fmla="*/ 200842 w 279218"/>
                <a:gd name="connsiteY158" fmla="*/ 209822 h 231049"/>
                <a:gd name="connsiteX159" fmla="*/ 200842 w 279218"/>
                <a:gd name="connsiteY159" fmla="*/ 209822 h 231049"/>
                <a:gd name="connsiteX160" fmla="*/ 200842 w 279218"/>
                <a:gd name="connsiteY160" fmla="*/ 209822 h 231049"/>
                <a:gd name="connsiteX161" fmla="*/ 200842 w 279218"/>
                <a:gd name="connsiteY161" fmla="*/ 209822 h 231049"/>
                <a:gd name="connsiteX162" fmla="*/ 200842 w 279218"/>
                <a:gd name="connsiteY162" fmla="*/ 209006 h 231049"/>
                <a:gd name="connsiteX163" fmla="*/ 200842 w 279218"/>
                <a:gd name="connsiteY163" fmla="*/ 208189 h 231049"/>
                <a:gd name="connsiteX164" fmla="*/ 200842 w 279218"/>
                <a:gd name="connsiteY164" fmla="*/ 208189 h 231049"/>
                <a:gd name="connsiteX165" fmla="*/ 200842 w 279218"/>
                <a:gd name="connsiteY165" fmla="*/ 207373 h 231049"/>
                <a:gd name="connsiteX166" fmla="*/ 200842 w 279218"/>
                <a:gd name="connsiteY166" fmla="*/ 207373 h 231049"/>
                <a:gd name="connsiteX167" fmla="*/ 200025 w 279218"/>
                <a:gd name="connsiteY167" fmla="*/ 205740 h 231049"/>
                <a:gd name="connsiteX168" fmla="*/ 200025 w 279218"/>
                <a:gd name="connsiteY168" fmla="*/ 205740 h 231049"/>
                <a:gd name="connsiteX169" fmla="*/ 192677 w 279218"/>
                <a:gd name="connsiteY169" fmla="*/ 200025 h 231049"/>
                <a:gd name="connsiteX170" fmla="*/ 191044 w 279218"/>
                <a:gd name="connsiteY170" fmla="*/ 198392 h 231049"/>
                <a:gd name="connsiteX171" fmla="*/ 191044 w 279218"/>
                <a:gd name="connsiteY171" fmla="*/ 198392 h 231049"/>
                <a:gd name="connsiteX172" fmla="*/ 191044 w 279218"/>
                <a:gd name="connsiteY172" fmla="*/ 198392 h 231049"/>
                <a:gd name="connsiteX173" fmla="*/ 187779 w 279218"/>
                <a:gd name="connsiteY173" fmla="*/ 196759 h 231049"/>
                <a:gd name="connsiteX174" fmla="*/ 187779 w 279218"/>
                <a:gd name="connsiteY174" fmla="*/ 196759 h 231049"/>
                <a:gd name="connsiteX175" fmla="*/ 187779 w 279218"/>
                <a:gd name="connsiteY175" fmla="*/ 196759 h 231049"/>
                <a:gd name="connsiteX176" fmla="*/ 187779 w 279218"/>
                <a:gd name="connsiteY176" fmla="*/ 196759 h 231049"/>
                <a:gd name="connsiteX177" fmla="*/ 188595 w 279218"/>
                <a:gd name="connsiteY177" fmla="*/ 195943 h 231049"/>
                <a:gd name="connsiteX178" fmla="*/ 188595 w 279218"/>
                <a:gd name="connsiteY178" fmla="*/ 195943 h 231049"/>
                <a:gd name="connsiteX179" fmla="*/ 188595 w 279218"/>
                <a:gd name="connsiteY179" fmla="*/ 195943 h 231049"/>
                <a:gd name="connsiteX180" fmla="*/ 186962 w 279218"/>
                <a:gd name="connsiteY180" fmla="*/ 183696 h 231049"/>
                <a:gd name="connsiteX181" fmla="*/ 186962 w 279218"/>
                <a:gd name="connsiteY181" fmla="*/ 183696 h 231049"/>
                <a:gd name="connsiteX182" fmla="*/ 186962 w 279218"/>
                <a:gd name="connsiteY182" fmla="*/ 183696 h 231049"/>
                <a:gd name="connsiteX183" fmla="*/ 186962 w 279218"/>
                <a:gd name="connsiteY183" fmla="*/ 183696 h 231049"/>
                <a:gd name="connsiteX184" fmla="*/ 186962 w 279218"/>
                <a:gd name="connsiteY184" fmla="*/ 183696 h 231049"/>
                <a:gd name="connsiteX185" fmla="*/ 186962 w 279218"/>
                <a:gd name="connsiteY185" fmla="*/ 183696 h 231049"/>
                <a:gd name="connsiteX186" fmla="*/ 186962 w 279218"/>
                <a:gd name="connsiteY186" fmla="*/ 182880 h 231049"/>
                <a:gd name="connsiteX187" fmla="*/ 186962 w 279218"/>
                <a:gd name="connsiteY187" fmla="*/ 182880 h 231049"/>
                <a:gd name="connsiteX188" fmla="*/ 186962 w 279218"/>
                <a:gd name="connsiteY188" fmla="*/ 180431 h 231049"/>
                <a:gd name="connsiteX189" fmla="*/ 186962 w 279218"/>
                <a:gd name="connsiteY189" fmla="*/ 178798 h 231049"/>
                <a:gd name="connsiteX190" fmla="*/ 187779 w 279218"/>
                <a:gd name="connsiteY190" fmla="*/ 175532 h 231049"/>
                <a:gd name="connsiteX191" fmla="*/ 187779 w 279218"/>
                <a:gd name="connsiteY191" fmla="*/ 173899 h 231049"/>
                <a:gd name="connsiteX192" fmla="*/ 179614 w 279218"/>
                <a:gd name="connsiteY192" fmla="*/ 173899 h 231049"/>
                <a:gd name="connsiteX193" fmla="*/ 179614 w 279218"/>
                <a:gd name="connsiteY193" fmla="*/ 173899 h 231049"/>
                <a:gd name="connsiteX194" fmla="*/ 179614 w 279218"/>
                <a:gd name="connsiteY194" fmla="*/ 173899 h 231049"/>
                <a:gd name="connsiteX195" fmla="*/ 179614 w 279218"/>
                <a:gd name="connsiteY195" fmla="*/ 173899 h 231049"/>
                <a:gd name="connsiteX196" fmla="*/ 179614 w 279218"/>
                <a:gd name="connsiteY196" fmla="*/ 173899 h 231049"/>
                <a:gd name="connsiteX197" fmla="*/ 179614 w 279218"/>
                <a:gd name="connsiteY197" fmla="*/ 173899 h 231049"/>
                <a:gd name="connsiteX198" fmla="*/ 179614 w 279218"/>
                <a:gd name="connsiteY198" fmla="*/ 173899 h 231049"/>
                <a:gd name="connsiteX199" fmla="*/ 179614 w 279218"/>
                <a:gd name="connsiteY199" fmla="*/ 173899 h 231049"/>
                <a:gd name="connsiteX200" fmla="*/ 179614 w 279218"/>
                <a:gd name="connsiteY200" fmla="*/ 173899 h 231049"/>
                <a:gd name="connsiteX201" fmla="*/ 179614 w 279218"/>
                <a:gd name="connsiteY201" fmla="*/ 174716 h 231049"/>
                <a:gd name="connsiteX202" fmla="*/ 179614 w 279218"/>
                <a:gd name="connsiteY202" fmla="*/ 175532 h 231049"/>
                <a:gd name="connsiteX203" fmla="*/ 179614 w 279218"/>
                <a:gd name="connsiteY203" fmla="*/ 175532 h 231049"/>
                <a:gd name="connsiteX204" fmla="*/ 179614 w 279218"/>
                <a:gd name="connsiteY204" fmla="*/ 175532 h 231049"/>
                <a:gd name="connsiteX205" fmla="*/ 179614 w 279218"/>
                <a:gd name="connsiteY205" fmla="*/ 175532 h 231049"/>
                <a:gd name="connsiteX206" fmla="*/ 169001 w 279218"/>
                <a:gd name="connsiteY206" fmla="*/ 175532 h 231049"/>
                <a:gd name="connsiteX207" fmla="*/ 173083 w 279218"/>
                <a:gd name="connsiteY207" fmla="*/ 180431 h 231049"/>
                <a:gd name="connsiteX208" fmla="*/ 173083 w 279218"/>
                <a:gd name="connsiteY208" fmla="*/ 180431 h 231049"/>
                <a:gd name="connsiteX209" fmla="*/ 173083 w 279218"/>
                <a:gd name="connsiteY209" fmla="*/ 180431 h 231049"/>
                <a:gd name="connsiteX210" fmla="*/ 173083 w 279218"/>
                <a:gd name="connsiteY210" fmla="*/ 180431 h 231049"/>
                <a:gd name="connsiteX211" fmla="*/ 173083 w 279218"/>
                <a:gd name="connsiteY211" fmla="*/ 182064 h 231049"/>
                <a:gd name="connsiteX212" fmla="*/ 173083 w 279218"/>
                <a:gd name="connsiteY212" fmla="*/ 184513 h 231049"/>
                <a:gd name="connsiteX213" fmla="*/ 173083 w 279218"/>
                <a:gd name="connsiteY213" fmla="*/ 186146 h 231049"/>
                <a:gd name="connsiteX214" fmla="*/ 173083 w 279218"/>
                <a:gd name="connsiteY214" fmla="*/ 186962 h 231049"/>
                <a:gd name="connsiteX215" fmla="*/ 173899 w 279218"/>
                <a:gd name="connsiteY215" fmla="*/ 189412 h 231049"/>
                <a:gd name="connsiteX216" fmla="*/ 173899 w 279218"/>
                <a:gd name="connsiteY216" fmla="*/ 190228 h 231049"/>
                <a:gd name="connsiteX217" fmla="*/ 173899 w 279218"/>
                <a:gd name="connsiteY217" fmla="*/ 191044 h 231049"/>
                <a:gd name="connsiteX218" fmla="*/ 165735 w 279218"/>
                <a:gd name="connsiteY218" fmla="*/ 197576 h 231049"/>
                <a:gd name="connsiteX219" fmla="*/ 165735 w 279218"/>
                <a:gd name="connsiteY219" fmla="*/ 197576 h 231049"/>
                <a:gd name="connsiteX220" fmla="*/ 164919 w 279218"/>
                <a:gd name="connsiteY220" fmla="*/ 200025 h 231049"/>
                <a:gd name="connsiteX221" fmla="*/ 164102 w 279218"/>
                <a:gd name="connsiteY221" fmla="*/ 201658 h 231049"/>
                <a:gd name="connsiteX222" fmla="*/ 163286 w 279218"/>
                <a:gd name="connsiteY222" fmla="*/ 202474 h 231049"/>
                <a:gd name="connsiteX223" fmla="*/ 161653 w 279218"/>
                <a:gd name="connsiteY223" fmla="*/ 204924 h 231049"/>
                <a:gd name="connsiteX224" fmla="*/ 154305 w 279218"/>
                <a:gd name="connsiteY224" fmla="*/ 212271 h 231049"/>
                <a:gd name="connsiteX225" fmla="*/ 153488 w 279218"/>
                <a:gd name="connsiteY225" fmla="*/ 213088 h 231049"/>
                <a:gd name="connsiteX226" fmla="*/ 150223 w 279218"/>
                <a:gd name="connsiteY226" fmla="*/ 213088 h 231049"/>
                <a:gd name="connsiteX227" fmla="*/ 148590 w 279218"/>
                <a:gd name="connsiteY227" fmla="*/ 213088 h 231049"/>
                <a:gd name="connsiteX228" fmla="*/ 148590 w 279218"/>
                <a:gd name="connsiteY228" fmla="*/ 213088 h 231049"/>
                <a:gd name="connsiteX229" fmla="*/ 148590 w 279218"/>
                <a:gd name="connsiteY229" fmla="*/ 213088 h 231049"/>
                <a:gd name="connsiteX230" fmla="*/ 148590 w 279218"/>
                <a:gd name="connsiteY230" fmla="*/ 213088 h 231049"/>
                <a:gd name="connsiteX231" fmla="*/ 148590 w 279218"/>
                <a:gd name="connsiteY231" fmla="*/ 213088 h 231049"/>
                <a:gd name="connsiteX232" fmla="*/ 148590 w 279218"/>
                <a:gd name="connsiteY232" fmla="*/ 213088 h 231049"/>
                <a:gd name="connsiteX233" fmla="*/ 148590 w 279218"/>
                <a:gd name="connsiteY233" fmla="*/ 213088 h 231049"/>
                <a:gd name="connsiteX234" fmla="*/ 144508 w 279218"/>
                <a:gd name="connsiteY234" fmla="*/ 209006 h 231049"/>
                <a:gd name="connsiteX235" fmla="*/ 136344 w 279218"/>
                <a:gd name="connsiteY235" fmla="*/ 204107 h 231049"/>
                <a:gd name="connsiteX236" fmla="*/ 132262 w 279218"/>
                <a:gd name="connsiteY236" fmla="*/ 205740 h 231049"/>
                <a:gd name="connsiteX237" fmla="*/ 128179 w 279218"/>
                <a:gd name="connsiteY237" fmla="*/ 208189 h 231049"/>
                <a:gd name="connsiteX238" fmla="*/ 127363 w 279218"/>
                <a:gd name="connsiteY238" fmla="*/ 209006 h 231049"/>
                <a:gd name="connsiteX239" fmla="*/ 126546 w 279218"/>
                <a:gd name="connsiteY239" fmla="*/ 209006 h 231049"/>
                <a:gd name="connsiteX240" fmla="*/ 126546 w 279218"/>
                <a:gd name="connsiteY240" fmla="*/ 211455 h 231049"/>
                <a:gd name="connsiteX241" fmla="*/ 125730 w 279218"/>
                <a:gd name="connsiteY241" fmla="*/ 212271 h 231049"/>
                <a:gd name="connsiteX242" fmla="*/ 124097 w 279218"/>
                <a:gd name="connsiteY242" fmla="*/ 213904 h 231049"/>
                <a:gd name="connsiteX243" fmla="*/ 120015 w 279218"/>
                <a:gd name="connsiteY243" fmla="*/ 214721 h 231049"/>
                <a:gd name="connsiteX244" fmla="*/ 118382 w 279218"/>
                <a:gd name="connsiteY244" fmla="*/ 215537 h 231049"/>
                <a:gd name="connsiteX245" fmla="*/ 116749 w 279218"/>
                <a:gd name="connsiteY245" fmla="*/ 216354 h 231049"/>
                <a:gd name="connsiteX246" fmla="*/ 116749 w 279218"/>
                <a:gd name="connsiteY246" fmla="*/ 216354 h 231049"/>
                <a:gd name="connsiteX247" fmla="*/ 116749 w 279218"/>
                <a:gd name="connsiteY247" fmla="*/ 216354 h 231049"/>
                <a:gd name="connsiteX248" fmla="*/ 115933 w 279218"/>
                <a:gd name="connsiteY248" fmla="*/ 217170 h 231049"/>
                <a:gd name="connsiteX249" fmla="*/ 114300 w 279218"/>
                <a:gd name="connsiteY249" fmla="*/ 218803 h 231049"/>
                <a:gd name="connsiteX250" fmla="*/ 114300 w 279218"/>
                <a:gd name="connsiteY250" fmla="*/ 219619 h 231049"/>
                <a:gd name="connsiteX251" fmla="*/ 114300 w 279218"/>
                <a:gd name="connsiteY251" fmla="*/ 220436 h 231049"/>
                <a:gd name="connsiteX252" fmla="*/ 101237 w 279218"/>
                <a:gd name="connsiteY252" fmla="*/ 220436 h 231049"/>
                <a:gd name="connsiteX253" fmla="*/ 100421 w 279218"/>
                <a:gd name="connsiteY253" fmla="*/ 219619 h 231049"/>
                <a:gd name="connsiteX254" fmla="*/ 98788 w 279218"/>
                <a:gd name="connsiteY254" fmla="*/ 215537 h 231049"/>
                <a:gd name="connsiteX255" fmla="*/ 98788 w 279218"/>
                <a:gd name="connsiteY255" fmla="*/ 215537 h 231049"/>
                <a:gd name="connsiteX256" fmla="*/ 97155 w 279218"/>
                <a:gd name="connsiteY256" fmla="*/ 215537 h 231049"/>
                <a:gd name="connsiteX257" fmla="*/ 84909 w 279218"/>
                <a:gd name="connsiteY257" fmla="*/ 214721 h 231049"/>
                <a:gd name="connsiteX258" fmla="*/ 83276 w 279218"/>
                <a:gd name="connsiteY258" fmla="*/ 214721 h 231049"/>
                <a:gd name="connsiteX259" fmla="*/ 80010 w 279218"/>
                <a:gd name="connsiteY259" fmla="*/ 216354 h 231049"/>
                <a:gd name="connsiteX260" fmla="*/ 78377 w 279218"/>
                <a:gd name="connsiteY260" fmla="*/ 216354 h 231049"/>
                <a:gd name="connsiteX261" fmla="*/ 76744 w 279218"/>
                <a:gd name="connsiteY261" fmla="*/ 215537 h 231049"/>
                <a:gd name="connsiteX262" fmla="*/ 70213 w 279218"/>
                <a:gd name="connsiteY262" fmla="*/ 208189 h 231049"/>
                <a:gd name="connsiteX263" fmla="*/ 68580 w 279218"/>
                <a:gd name="connsiteY263" fmla="*/ 207373 h 231049"/>
                <a:gd name="connsiteX264" fmla="*/ 67763 w 279218"/>
                <a:gd name="connsiteY264" fmla="*/ 206557 h 231049"/>
                <a:gd name="connsiteX265" fmla="*/ 66947 w 279218"/>
                <a:gd name="connsiteY265" fmla="*/ 204924 h 231049"/>
                <a:gd name="connsiteX266" fmla="*/ 65314 w 279218"/>
                <a:gd name="connsiteY266" fmla="*/ 204107 h 231049"/>
                <a:gd name="connsiteX267" fmla="*/ 64498 w 279218"/>
                <a:gd name="connsiteY267" fmla="*/ 203291 h 231049"/>
                <a:gd name="connsiteX268" fmla="*/ 64498 w 279218"/>
                <a:gd name="connsiteY268" fmla="*/ 202474 h 231049"/>
                <a:gd name="connsiteX269" fmla="*/ 64498 w 279218"/>
                <a:gd name="connsiteY269" fmla="*/ 200841 h 231049"/>
                <a:gd name="connsiteX270" fmla="*/ 63681 w 279218"/>
                <a:gd name="connsiteY270" fmla="*/ 200025 h 231049"/>
                <a:gd name="connsiteX271" fmla="*/ 62865 w 279218"/>
                <a:gd name="connsiteY271" fmla="*/ 200025 h 231049"/>
                <a:gd name="connsiteX272" fmla="*/ 54701 w 279218"/>
                <a:gd name="connsiteY272" fmla="*/ 201658 h 231049"/>
                <a:gd name="connsiteX273" fmla="*/ 53885 w 279218"/>
                <a:gd name="connsiteY273" fmla="*/ 201658 h 231049"/>
                <a:gd name="connsiteX274" fmla="*/ 52252 w 279218"/>
                <a:gd name="connsiteY274" fmla="*/ 201658 h 231049"/>
                <a:gd name="connsiteX275" fmla="*/ 51435 w 279218"/>
                <a:gd name="connsiteY275" fmla="*/ 201658 h 231049"/>
                <a:gd name="connsiteX276" fmla="*/ 50619 w 279218"/>
                <a:gd name="connsiteY276" fmla="*/ 205740 h 231049"/>
                <a:gd name="connsiteX277" fmla="*/ 50619 w 279218"/>
                <a:gd name="connsiteY277" fmla="*/ 206557 h 231049"/>
                <a:gd name="connsiteX278" fmla="*/ 50619 w 279218"/>
                <a:gd name="connsiteY278" fmla="*/ 207373 h 231049"/>
                <a:gd name="connsiteX279" fmla="*/ 50619 w 279218"/>
                <a:gd name="connsiteY279" fmla="*/ 208189 h 231049"/>
                <a:gd name="connsiteX280" fmla="*/ 49802 w 279218"/>
                <a:gd name="connsiteY280" fmla="*/ 209006 h 231049"/>
                <a:gd name="connsiteX281" fmla="*/ 47353 w 279218"/>
                <a:gd name="connsiteY281" fmla="*/ 211455 h 231049"/>
                <a:gd name="connsiteX282" fmla="*/ 46537 w 279218"/>
                <a:gd name="connsiteY282" fmla="*/ 212271 h 231049"/>
                <a:gd name="connsiteX283" fmla="*/ 46537 w 279218"/>
                <a:gd name="connsiteY283" fmla="*/ 214721 h 231049"/>
                <a:gd name="connsiteX284" fmla="*/ 46537 w 279218"/>
                <a:gd name="connsiteY284" fmla="*/ 216354 h 231049"/>
                <a:gd name="connsiteX285" fmla="*/ 46537 w 279218"/>
                <a:gd name="connsiteY285" fmla="*/ 217170 h 231049"/>
                <a:gd name="connsiteX286" fmla="*/ 45720 w 279218"/>
                <a:gd name="connsiteY286" fmla="*/ 217987 h 231049"/>
                <a:gd name="connsiteX287" fmla="*/ 45720 w 279218"/>
                <a:gd name="connsiteY287" fmla="*/ 218803 h 231049"/>
                <a:gd name="connsiteX288" fmla="*/ 45720 w 279218"/>
                <a:gd name="connsiteY288" fmla="*/ 219619 h 231049"/>
                <a:gd name="connsiteX289" fmla="*/ 45720 w 279218"/>
                <a:gd name="connsiteY289" fmla="*/ 221252 h 231049"/>
                <a:gd name="connsiteX290" fmla="*/ 45720 w 279218"/>
                <a:gd name="connsiteY290" fmla="*/ 222069 h 231049"/>
                <a:gd name="connsiteX291" fmla="*/ 44087 w 279218"/>
                <a:gd name="connsiteY291" fmla="*/ 224518 h 231049"/>
                <a:gd name="connsiteX292" fmla="*/ 44087 w 279218"/>
                <a:gd name="connsiteY292" fmla="*/ 225334 h 231049"/>
                <a:gd name="connsiteX293" fmla="*/ 44087 w 279218"/>
                <a:gd name="connsiteY293" fmla="*/ 226967 h 231049"/>
                <a:gd name="connsiteX294" fmla="*/ 44087 w 279218"/>
                <a:gd name="connsiteY294" fmla="*/ 227784 h 231049"/>
                <a:gd name="connsiteX295" fmla="*/ 40005 w 279218"/>
                <a:gd name="connsiteY295" fmla="*/ 228600 h 231049"/>
                <a:gd name="connsiteX296" fmla="*/ 38372 w 279218"/>
                <a:gd name="connsiteY296" fmla="*/ 229416 h 231049"/>
                <a:gd name="connsiteX297" fmla="*/ 37556 w 279218"/>
                <a:gd name="connsiteY297" fmla="*/ 230233 h 231049"/>
                <a:gd name="connsiteX298" fmla="*/ 37556 w 279218"/>
                <a:gd name="connsiteY298" fmla="*/ 231049 h 231049"/>
                <a:gd name="connsiteX299" fmla="*/ 37556 w 279218"/>
                <a:gd name="connsiteY299" fmla="*/ 231049 h 231049"/>
                <a:gd name="connsiteX300" fmla="*/ 35923 w 279218"/>
                <a:gd name="connsiteY300" fmla="*/ 230233 h 231049"/>
                <a:gd name="connsiteX301" fmla="*/ 33474 w 279218"/>
                <a:gd name="connsiteY301" fmla="*/ 230233 h 231049"/>
                <a:gd name="connsiteX302" fmla="*/ 29392 w 279218"/>
                <a:gd name="connsiteY302" fmla="*/ 230233 h 231049"/>
                <a:gd name="connsiteX303" fmla="*/ 27759 w 279218"/>
                <a:gd name="connsiteY303" fmla="*/ 229416 h 231049"/>
                <a:gd name="connsiteX304" fmla="*/ 26942 w 279218"/>
                <a:gd name="connsiteY304" fmla="*/ 228600 h 231049"/>
                <a:gd name="connsiteX305" fmla="*/ 26942 w 279218"/>
                <a:gd name="connsiteY305" fmla="*/ 226151 h 231049"/>
                <a:gd name="connsiteX306" fmla="*/ 26942 w 279218"/>
                <a:gd name="connsiteY306" fmla="*/ 225334 h 231049"/>
                <a:gd name="connsiteX307" fmla="*/ 26126 w 279218"/>
                <a:gd name="connsiteY307" fmla="*/ 225334 h 231049"/>
                <a:gd name="connsiteX308" fmla="*/ 25310 w 279218"/>
                <a:gd name="connsiteY308" fmla="*/ 224518 h 231049"/>
                <a:gd name="connsiteX309" fmla="*/ 25310 w 279218"/>
                <a:gd name="connsiteY309" fmla="*/ 223702 h 231049"/>
                <a:gd name="connsiteX310" fmla="*/ 27759 w 279218"/>
                <a:gd name="connsiteY310" fmla="*/ 221252 h 231049"/>
                <a:gd name="connsiteX311" fmla="*/ 28575 w 279218"/>
                <a:gd name="connsiteY311" fmla="*/ 219619 h 231049"/>
                <a:gd name="connsiteX312" fmla="*/ 28575 w 279218"/>
                <a:gd name="connsiteY312" fmla="*/ 214721 h 231049"/>
                <a:gd name="connsiteX313" fmla="*/ 28575 w 279218"/>
                <a:gd name="connsiteY313" fmla="*/ 213088 h 231049"/>
                <a:gd name="connsiteX314" fmla="*/ 28575 w 279218"/>
                <a:gd name="connsiteY314" fmla="*/ 211455 h 231049"/>
                <a:gd name="connsiteX315" fmla="*/ 26942 w 279218"/>
                <a:gd name="connsiteY315" fmla="*/ 208189 h 231049"/>
                <a:gd name="connsiteX316" fmla="*/ 25310 w 279218"/>
                <a:gd name="connsiteY316" fmla="*/ 205740 h 231049"/>
                <a:gd name="connsiteX317" fmla="*/ 22860 w 279218"/>
                <a:gd name="connsiteY317" fmla="*/ 202474 h 231049"/>
                <a:gd name="connsiteX318" fmla="*/ 22044 w 279218"/>
                <a:gd name="connsiteY318" fmla="*/ 201658 h 231049"/>
                <a:gd name="connsiteX319" fmla="*/ 17145 w 279218"/>
                <a:gd name="connsiteY319" fmla="*/ 196759 h 231049"/>
                <a:gd name="connsiteX320" fmla="*/ 16329 w 279218"/>
                <a:gd name="connsiteY320" fmla="*/ 195943 h 231049"/>
                <a:gd name="connsiteX321" fmla="*/ 15512 w 279218"/>
                <a:gd name="connsiteY321" fmla="*/ 193494 h 231049"/>
                <a:gd name="connsiteX322" fmla="*/ 16329 w 279218"/>
                <a:gd name="connsiteY322" fmla="*/ 191861 h 231049"/>
                <a:gd name="connsiteX323" fmla="*/ 17145 w 279218"/>
                <a:gd name="connsiteY323" fmla="*/ 189412 h 231049"/>
                <a:gd name="connsiteX324" fmla="*/ 17145 w 279218"/>
                <a:gd name="connsiteY324" fmla="*/ 187779 h 231049"/>
                <a:gd name="connsiteX325" fmla="*/ 17145 w 279218"/>
                <a:gd name="connsiteY325" fmla="*/ 186146 h 231049"/>
                <a:gd name="connsiteX326" fmla="*/ 16329 w 279218"/>
                <a:gd name="connsiteY326" fmla="*/ 185329 h 231049"/>
                <a:gd name="connsiteX327" fmla="*/ 15512 w 279218"/>
                <a:gd name="connsiteY327" fmla="*/ 185329 h 231049"/>
                <a:gd name="connsiteX328" fmla="*/ 14696 w 279218"/>
                <a:gd name="connsiteY328" fmla="*/ 184513 h 231049"/>
                <a:gd name="connsiteX329" fmla="*/ 13879 w 279218"/>
                <a:gd name="connsiteY329" fmla="*/ 183696 h 231049"/>
                <a:gd name="connsiteX330" fmla="*/ 13063 w 279218"/>
                <a:gd name="connsiteY330" fmla="*/ 182880 h 231049"/>
                <a:gd name="connsiteX331" fmla="*/ 12246 w 279218"/>
                <a:gd name="connsiteY331" fmla="*/ 182064 h 231049"/>
                <a:gd name="connsiteX332" fmla="*/ 11430 w 279218"/>
                <a:gd name="connsiteY332" fmla="*/ 180431 h 231049"/>
                <a:gd name="connsiteX333" fmla="*/ 11430 w 279218"/>
                <a:gd name="connsiteY333" fmla="*/ 174716 h 231049"/>
                <a:gd name="connsiteX334" fmla="*/ 11430 w 279218"/>
                <a:gd name="connsiteY334" fmla="*/ 173899 h 231049"/>
                <a:gd name="connsiteX335" fmla="*/ 9797 w 279218"/>
                <a:gd name="connsiteY335" fmla="*/ 173899 h 231049"/>
                <a:gd name="connsiteX336" fmla="*/ 9797 w 279218"/>
                <a:gd name="connsiteY336" fmla="*/ 173899 h 231049"/>
                <a:gd name="connsiteX337" fmla="*/ 9797 w 279218"/>
                <a:gd name="connsiteY337" fmla="*/ 173083 h 231049"/>
                <a:gd name="connsiteX338" fmla="*/ 8981 w 279218"/>
                <a:gd name="connsiteY338" fmla="*/ 169817 h 231049"/>
                <a:gd name="connsiteX339" fmla="*/ 8164 w 279218"/>
                <a:gd name="connsiteY339" fmla="*/ 167368 h 231049"/>
                <a:gd name="connsiteX340" fmla="*/ 8164 w 279218"/>
                <a:gd name="connsiteY340" fmla="*/ 165735 h 231049"/>
                <a:gd name="connsiteX341" fmla="*/ 7348 w 279218"/>
                <a:gd name="connsiteY341" fmla="*/ 164102 h 231049"/>
                <a:gd name="connsiteX342" fmla="*/ 5715 w 279218"/>
                <a:gd name="connsiteY342" fmla="*/ 163286 h 231049"/>
                <a:gd name="connsiteX343" fmla="*/ 4082 w 279218"/>
                <a:gd name="connsiteY343" fmla="*/ 163286 h 231049"/>
                <a:gd name="connsiteX344" fmla="*/ 2449 w 279218"/>
                <a:gd name="connsiteY344" fmla="*/ 163286 h 231049"/>
                <a:gd name="connsiteX345" fmla="*/ 1633 w 279218"/>
                <a:gd name="connsiteY345" fmla="*/ 163286 h 231049"/>
                <a:gd name="connsiteX346" fmla="*/ 817 w 279218"/>
                <a:gd name="connsiteY346" fmla="*/ 163286 h 231049"/>
                <a:gd name="connsiteX347" fmla="*/ 0 w 279218"/>
                <a:gd name="connsiteY347" fmla="*/ 162469 h 231049"/>
                <a:gd name="connsiteX348" fmla="*/ 0 w 279218"/>
                <a:gd name="connsiteY348" fmla="*/ 161653 h 231049"/>
                <a:gd name="connsiteX349" fmla="*/ 0 w 279218"/>
                <a:gd name="connsiteY349" fmla="*/ 160020 h 231049"/>
                <a:gd name="connsiteX350" fmla="*/ 817 w 279218"/>
                <a:gd name="connsiteY350" fmla="*/ 157571 h 231049"/>
                <a:gd name="connsiteX351" fmla="*/ 2449 w 279218"/>
                <a:gd name="connsiteY351" fmla="*/ 155938 h 231049"/>
                <a:gd name="connsiteX352" fmla="*/ 4899 w 279218"/>
                <a:gd name="connsiteY352" fmla="*/ 154305 h 231049"/>
                <a:gd name="connsiteX353" fmla="*/ 5715 w 279218"/>
                <a:gd name="connsiteY353" fmla="*/ 153489 h 231049"/>
                <a:gd name="connsiteX354" fmla="*/ 6531 w 279218"/>
                <a:gd name="connsiteY354" fmla="*/ 152672 h 231049"/>
                <a:gd name="connsiteX355" fmla="*/ 6531 w 279218"/>
                <a:gd name="connsiteY355" fmla="*/ 151856 h 231049"/>
                <a:gd name="connsiteX356" fmla="*/ 6531 w 279218"/>
                <a:gd name="connsiteY356" fmla="*/ 150223 h 231049"/>
                <a:gd name="connsiteX357" fmla="*/ 6531 w 279218"/>
                <a:gd name="connsiteY357" fmla="*/ 149407 h 231049"/>
                <a:gd name="connsiteX358" fmla="*/ 5715 w 279218"/>
                <a:gd name="connsiteY358" fmla="*/ 147774 h 231049"/>
                <a:gd name="connsiteX359" fmla="*/ 4899 w 279218"/>
                <a:gd name="connsiteY359" fmla="*/ 146141 h 231049"/>
                <a:gd name="connsiteX360" fmla="*/ 4899 w 279218"/>
                <a:gd name="connsiteY360" fmla="*/ 145324 h 231049"/>
                <a:gd name="connsiteX361" fmla="*/ 4899 w 279218"/>
                <a:gd name="connsiteY361" fmla="*/ 144508 h 231049"/>
                <a:gd name="connsiteX362" fmla="*/ 5715 w 279218"/>
                <a:gd name="connsiteY362" fmla="*/ 143691 h 231049"/>
                <a:gd name="connsiteX363" fmla="*/ 7348 w 279218"/>
                <a:gd name="connsiteY363" fmla="*/ 142875 h 231049"/>
                <a:gd name="connsiteX364" fmla="*/ 7348 w 279218"/>
                <a:gd name="connsiteY364" fmla="*/ 142875 h 231049"/>
                <a:gd name="connsiteX365" fmla="*/ 8164 w 279218"/>
                <a:gd name="connsiteY365" fmla="*/ 142059 h 231049"/>
                <a:gd name="connsiteX366" fmla="*/ 8981 w 279218"/>
                <a:gd name="connsiteY366" fmla="*/ 141242 h 231049"/>
                <a:gd name="connsiteX367" fmla="*/ 10613 w 279218"/>
                <a:gd name="connsiteY367" fmla="*/ 140426 h 231049"/>
                <a:gd name="connsiteX368" fmla="*/ 11430 w 279218"/>
                <a:gd name="connsiteY368" fmla="*/ 139609 h 231049"/>
                <a:gd name="connsiteX369" fmla="*/ 11430 w 279218"/>
                <a:gd name="connsiteY369" fmla="*/ 138793 h 231049"/>
                <a:gd name="connsiteX370" fmla="*/ 10613 w 279218"/>
                <a:gd name="connsiteY370" fmla="*/ 137977 h 231049"/>
                <a:gd name="connsiteX371" fmla="*/ 9797 w 279218"/>
                <a:gd name="connsiteY371" fmla="*/ 137160 h 231049"/>
                <a:gd name="connsiteX372" fmla="*/ 9797 w 279218"/>
                <a:gd name="connsiteY372" fmla="*/ 136344 h 231049"/>
                <a:gd name="connsiteX373" fmla="*/ 9797 w 279218"/>
                <a:gd name="connsiteY373" fmla="*/ 134711 h 231049"/>
                <a:gd name="connsiteX374" fmla="*/ 8981 w 279218"/>
                <a:gd name="connsiteY374" fmla="*/ 133894 h 231049"/>
                <a:gd name="connsiteX375" fmla="*/ 8981 w 279218"/>
                <a:gd name="connsiteY375" fmla="*/ 133078 h 231049"/>
                <a:gd name="connsiteX376" fmla="*/ 9797 w 279218"/>
                <a:gd name="connsiteY376" fmla="*/ 132262 h 231049"/>
                <a:gd name="connsiteX377" fmla="*/ 10613 w 279218"/>
                <a:gd name="connsiteY377" fmla="*/ 131445 h 231049"/>
                <a:gd name="connsiteX378" fmla="*/ 11430 w 279218"/>
                <a:gd name="connsiteY378" fmla="*/ 130629 h 231049"/>
                <a:gd name="connsiteX379" fmla="*/ 13063 w 279218"/>
                <a:gd name="connsiteY379" fmla="*/ 129812 h 231049"/>
                <a:gd name="connsiteX380" fmla="*/ 13879 w 279218"/>
                <a:gd name="connsiteY380" fmla="*/ 128996 h 231049"/>
                <a:gd name="connsiteX381" fmla="*/ 13879 w 279218"/>
                <a:gd name="connsiteY381" fmla="*/ 128179 h 231049"/>
                <a:gd name="connsiteX382" fmla="*/ 13879 w 279218"/>
                <a:gd name="connsiteY382" fmla="*/ 127363 h 231049"/>
                <a:gd name="connsiteX383" fmla="*/ 14696 w 279218"/>
                <a:gd name="connsiteY383" fmla="*/ 126546 h 231049"/>
                <a:gd name="connsiteX384" fmla="*/ 15512 w 279218"/>
                <a:gd name="connsiteY384" fmla="*/ 124914 h 231049"/>
                <a:gd name="connsiteX385" fmla="*/ 16329 w 279218"/>
                <a:gd name="connsiteY385" fmla="*/ 124097 h 231049"/>
                <a:gd name="connsiteX386" fmla="*/ 17145 w 279218"/>
                <a:gd name="connsiteY386" fmla="*/ 123281 h 231049"/>
                <a:gd name="connsiteX387" fmla="*/ 17962 w 279218"/>
                <a:gd name="connsiteY387" fmla="*/ 122464 h 231049"/>
                <a:gd name="connsiteX388" fmla="*/ 18778 w 279218"/>
                <a:gd name="connsiteY388" fmla="*/ 120832 h 231049"/>
                <a:gd name="connsiteX389" fmla="*/ 18778 w 279218"/>
                <a:gd name="connsiteY389" fmla="*/ 119199 h 231049"/>
                <a:gd name="connsiteX390" fmla="*/ 17962 w 279218"/>
                <a:gd name="connsiteY390" fmla="*/ 115116 h 231049"/>
                <a:gd name="connsiteX391" fmla="*/ 19594 w 279218"/>
                <a:gd name="connsiteY391" fmla="*/ 113484 h 231049"/>
                <a:gd name="connsiteX392" fmla="*/ 21227 w 279218"/>
                <a:gd name="connsiteY392" fmla="*/ 111851 h 231049"/>
                <a:gd name="connsiteX393" fmla="*/ 23677 w 279218"/>
                <a:gd name="connsiteY393" fmla="*/ 111851 h 231049"/>
                <a:gd name="connsiteX394" fmla="*/ 26942 w 279218"/>
                <a:gd name="connsiteY394" fmla="*/ 111851 h 231049"/>
                <a:gd name="connsiteX395" fmla="*/ 29392 w 279218"/>
                <a:gd name="connsiteY395" fmla="*/ 111034 h 231049"/>
                <a:gd name="connsiteX396" fmla="*/ 31024 w 279218"/>
                <a:gd name="connsiteY396" fmla="*/ 111034 h 231049"/>
                <a:gd name="connsiteX397" fmla="*/ 35106 w 279218"/>
                <a:gd name="connsiteY397" fmla="*/ 111851 h 231049"/>
                <a:gd name="connsiteX398" fmla="*/ 35106 w 279218"/>
                <a:gd name="connsiteY398" fmla="*/ 111851 h 231049"/>
                <a:gd name="connsiteX399" fmla="*/ 35106 w 279218"/>
                <a:gd name="connsiteY399" fmla="*/ 111851 h 231049"/>
                <a:gd name="connsiteX400" fmla="*/ 35106 w 279218"/>
                <a:gd name="connsiteY400" fmla="*/ 111034 h 231049"/>
                <a:gd name="connsiteX401" fmla="*/ 35106 w 279218"/>
                <a:gd name="connsiteY401" fmla="*/ 108585 h 231049"/>
                <a:gd name="connsiteX402" fmla="*/ 35106 w 279218"/>
                <a:gd name="connsiteY402" fmla="*/ 101237 h 231049"/>
                <a:gd name="connsiteX403" fmla="*/ 35106 w 279218"/>
                <a:gd name="connsiteY403" fmla="*/ 93889 h 231049"/>
                <a:gd name="connsiteX404" fmla="*/ 35106 w 279218"/>
                <a:gd name="connsiteY404" fmla="*/ 86541 h 231049"/>
                <a:gd name="connsiteX405" fmla="*/ 35106 w 279218"/>
                <a:gd name="connsiteY405" fmla="*/ 79194 h 231049"/>
                <a:gd name="connsiteX406" fmla="*/ 35106 w 279218"/>
                <a:gd name="connsiteY406" fmla="*/ 71846 h 231049"/>
                <a:gd name="connsiteX407" fmla="*/ 35106 w 279218"/>
                <a:gd name="connsiteY407" fmla="*/ 64498 h 231049"/>
                <a:gd name="connsiteX408" fmla="*/ 35106 w 279218"/>
                <a:gd name="connsiteY408" fmla="*/ 57150 h 231049"/>
                <a:gd name="connsiteX409" fmla="*/ 35106 w 279218"/>
                <a:gd name="connsiteY409" fmla="*/ 48986 h 231049"/>
                <a:gd name="connsiteX410" fmla="*/ 35106 w 279218"/>
                <a:gd name="connsiteY410" fmla="*/ 46537 h 231049"/>
                <a:gd name="connsiteX411" fmla="*/ 35106 w 279218"/>
                <a:gd name="connsiteY411" fmla="*/ 44087 h 231049"/>
                <a:gd name="connsiteX412" fmla="*/ 35106 w 279218"/>
                <a:gd name="connsiteY412" fmla="*/ 41638 h 231049"/>
                <a:gd name="connsiteX413" fmla="*/ 35106 w 279218"/>
                <a:gd name="connsiteY413" fmla="*/ 39189 h 231049"/>
                <a:gd name="connsiteX414" fmla="*/ 39188 w 279218"/>
                <a:gd name="connsiteY414" fmla="*/ 39189 h 231049"/>
                <a:gd name="connsiteX415" fmla="*/ 43271 w 279218"/>
                <a:gd name="connsiteY415" fmla="*/ 39189 h 231049"/>
                <a:gd name="connsiteX416" fmla="*/ 47353 w 279218"/>
                <a:gd name="connsiteY416" fmla="*/ 39189 h 231049"/>
                <a:gd name="connsiteX417" fmla="*/ 51435 w 279218"/>
                <a:gd name="connsiteY417" fmla="*/ 39189 h 231049"/>
                <a:gd name="connsiteX418" fmla="*/ 51435 w 279218"/>
                <a:gd name="connsiteY418" fmla="*/ 39189 h 231049"/>
                <a:gd name="connsiteX419" fmla="*/ 51435 w 279218"/>
                <a:gd name="connsiteY419" fmla="*/ 39189 h 231049"/>
                <a:gd name="connsiteX420" fmla="*/ 51435 w 279218"/>
                <a:gd name="connsiteY420" fmla="*/ 39189 h 231049"/>
                <a:gd name="connsiteX421" fmla="*/ 51435 w 279218"/>
                <a:gd name="connsiteY421" fmla="*/ 39189 h 231049"/>
                <a:gd name="connsiteX422" fmla="*/ 51435 w 279218"/>
                <a:gd name="connsiteY422" fmla="*/ 30208 h 231049"/>
                <a:gd name="connsiteX423" fmla="*/ 51435 w 279218"/>
                <a:gd name="connsiteY423" fmla="*/ 21227 h 231049"/>
                <a:gd name="connsiteX424" fmla="*/ 51435 w 279218"/>
                <a:gd name="connsiteY424" fmla="*/ 12246 h 231049"/>
                <a:gd name="connsiteX425" fmla="*/ 51435 w 279218"/>
                <a:gd name="connsiteY425" fmla="*/ 3266 h 231049"/>
                <a:gd name="connsiteX426" fmla="*/ 57967 w 279218"/>
                <a:gd name="connsiteY426" fmla="*/ 3266 h 231049"/>
                <a:gd name="connsiteX427" fmla="*/ 64498 w 279218"/>
                <a:gd name="connsiteY427" fmla="*/ 3266 h 231049"/>
                <a:gd name="connsiteX428" fmla="*/ 71029 w 279218"/>
                <a:gd name="connsiteY428" fmla="*/ 3266 h 231049"/>
                <a:gd name="connsiteX429" fmla="*/ 77561 w 279218"/>
                <a:gd name="connsiteY429" fmla="*/ 3266 h 231049"/>
                <a:gd name="connsiteX430" fmla="*/ 84092 w 279218"/>
                <a:gd name="connsiteY430" fmla="*/ 3266 h 231049"/>
                <a:gd name="connsiteX431" fmla="*/ 90624 w 279218"/>
                <a:gd name="connsiteY431" fmla="*/ 3266 h 231049"/>
                <a:gd name="connsiteX432" fmla="*/ 97155 w 279218"/>
                <a:gd name="connsiteY432" fmla="*/ 3266 h 231049"/>
                <a:gd name="connsiteX433" fmla="*/ 103687 w 279218"/>
                <a:gd name="connsiteY433" fmla="*/ 3266 h 231049"/>
                <a:gd name="connsiteX434" fmla="*/ 110218 w 279218"/>
                <a:gd name="connsiteY434" fmla="*/ 3266 h 231049"/>
                <a:gd name="connsiteX435" fmla="*/ 116749 w 279218"/>
                <a:gd name="connsiteY435" fmla="*/ 3266 h 231049"/>
                <a:gd name="connsiteX436" fmla="*/ 123281 w 279218"/>
                <a:gd name="connsiteY436" fmla="*/ 3266 h 231049"/>
                <a:gd name="connsiteX437" fmla="*/ 129812 w 279218"/>
                <a:gd name="connsiteY437" fmla="*/ 3266 h 231049"/>
                <a:gd name="connsiteX438" fmla="*/ 136344 w 279218"/>
                <a:gd name="connsiteY438" fmla="*/ 3266 h 231049"/>
                <a:gd name="connsiteX439" fmla="*/ 142875 w 279218"/>
                <a:gd name="connsiteY439" fmla="*/ 3266 h 231049"/>
                <a:gd name="connsiteX440" fmla="*/ 149406 w 279218"/>
                <a:gd name="connsiteY440" fmla="*/ 3266 h 231049"/>
                <a:gd name="connsiteX441" fmla="*/ 155938 w 279218"/>
                <a:gd name="connsiteY441" fmla="*/ 3266 h 231049"/>
                <a:gd name="connsiteX442" fmla="*/ 157571 w 279218"/>
                <a:gd name="connsiteY442" fmla="*/ 3266 h 231049"/>
                <a:gd name="connsiteX443" fmla="*/ 158387 w 279218"/>
                <a:gd name="connsiteY443" fmla="*/ 3266 h 231049"/>
                <a:gd name="connsiteX444" fmla="*/ 160020 w 279218"/>
                <a:gd name="connsiteY444" fmla="*/ 0 h 231049"/>
                <a:gd name="connsiteX445" fmla="*/ 160837 w 279218"/>
                <a:gd name="connsiteY445" fmla="*/ 0 h 231049"/>
                <a:gd name="connsiteX446" fmla="*/ 161653 w 279218"/>
                <a:gd name="connsiteY446" fmla="*/ 0 h 231049"/>
                <a:gd name="connsiteX447" fmla="*/ 161653 w 279218"/>
                <a:gd name="connsiteY447" fmla="*/ 816 h 231049"/>
                <a:gd name="connsiteX448" fmla="*/ 157571 w 279218"/>
                <a:gd name="connsiteY448" fmla="*/ 3266 h 23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Lst>
              <a:rect l="l" t="t" r="r" b="b"/>
              <a:pathLst>
                <a:path w="279218" h="231049">
                  <a:moveTo>
                    <a:pt x="157571" y="3266"/>
                  </a:moveTo>
                  <a:lnTo>
                    <a:pt x="156754" y="4899"/>
                  </a:lnTo>
                  <a:lnTo>
                    <a:pt x="160020" y="4899"/>
                  </a:lnTo>
                  <a:lnTo>
                    <a:pt x="165735" y="4899"/>
                  </a:lnTo>
                  <a:lnTo>
                    <a:pt x="171450" y="4899"/>
                  </a:lnTo>
                  <a:lnTo>
                    <a:pt x="177165" y="4899"/>
                  </a:lnTo>
                  <a:lnTo>
                    <a:pt x="182880" y="4899"/>
                  </a:lnTo>
                  <a:lnTo>
                    <a:pt x="188595" y="4899"/>
                  </a:lnTo>
                  <a:lnTo>
                    <a:pt x="194310" y="4899"/>
                  </a:lnTo>
                  <a:lnTo>
                    <a:pt x="200025" y="4899"/>
                  </a:lnTo>
                  <a:lnTo>
                    <a:pt x="205740" y="4899"/>
                  </a:lnTo>
                  <a:lnTo>
                    <a:pt x="211455" y="4899"/>
                  </a:lnTo>
                  <a:lnTo>
                    <a:pt x="217170" y="4899"/>
                  </a:lnTo>
                  <a:lnTo>
                    <a:pt x="222885" y="4899"/>
                  </a:lnTo>
                  <a:lnTo>
                    <a:pt x="228600" y="4899"/>
                  </a:lnTo>
                  <a:lnTo>
                    <a:pt x="234315" y="4899"/>
                  </a:lnTo>
                  <a:lnTo>
                    <a:pt x="240030" y="4899"/>
                  </a:lnTo>
                  <a:lnTo>
                    <a:pt x="245745" y="4899"/>
                  </a:lnTo>
                  <a:lnTo>
                    <a:pt x="251460" y="4899"/>
                  </a:lnTo>
                  <a:lnTo>
                    <a:pt x="251460" y="8981"/>
                  </a:lnTo>
                  <a:lnTo>
                    <a:pt x="252277" y="12246"/>
                  </a:lnTo>
                  <a:lnTo>
                    <a:pt x="254726" y="17145"/>
                  </a:lnTo>
                  <a:lnTo>
                    <a:pt x="257175" y="19594"/>
                  </a:lnTo>
                  <a:lnTo>
                    <a:pt x="257992" y="21227"/>
                  </a:lnTo>
                  <a:lnTo>
                    <a:pt x="257992" y="22044"/>
                  </a:lnTo>
                  <a:lnTo>
                    <a:pt x="257992" y="22860"/>
                  </a:lnTo>
                  <a:lnTo>
                    <a:pt x="257175" y="22044"/>
                  </a:lnTo>
                  <a:lnTo>
                    <a:pt x="256359" y="21227"/>
                  </a:lnTo>
                  <a:lnTo>
                    <a:pt x="256359" y="23677"/>
                  </a:lnTo>
                  <a:lnTo>
                    <a:pt x="256359" y="25309"/>
                  </a:lnTo>
                  <a:lnTo>
                    <a:pt x="256359" y="28575"/>
                  </a:lnTo>
                  <a:lnTo>
                    <a:pt x="257175" y="31841"/>
                  </a:lnTo>
                  <a:lnTo>
                    <a:pt x="256359" y="34290"/>
                  </a:lnTo>
                  <a:lnTo>
                    <a:pt x="256359" y="39189"/>
                  </a:lnTo>
                  <a:lnTo>
                    <a:pt x="257175" y="44904"/>
                  </a:lnTo>
                  <a:lnTo>
                    <a:pt x="257175" y="48169"/>
                  </a:lnTo>
                  <a:lnTo>
                    <a:pt x="258808" y="56334"/>
                  </a:lnTo>
                  <a:lnTo>
                    <a:pt x="260441" y="61232"/>
                  </a:lnTo>
                  <a:lnTo>
                    <a:pt x="261257" y="62049"/>
                  </a:lnTo>
                  <a:lnTo>
                    <a:pt x="262074" y="62865"/>
                  </a:lnTo>
                  <a:lnTo>
                    <a:pt x="264523" y="62865"/>
                  </a:lnTo>
                  <a:lnTo>
                    <a:pt x="267788" y="65314"/>
                  </a:lnTo>
                  <a:lnTo>
                    <a:pt x="270238" y="67764"/>
                  </a:lnTo>
                  <a:lnTo>
                    <a:pt x="271054" y="69396"/>
                  </a:lnTo>
                  <a:lnTo>
                    <a:pt x="271871" y="71029"/>
                  </a:lnTo>
                  <a:lnTo>
                    <a:pt x="272687" y="71029"/>
                  </a:lnTo>
                  <a:lnTo>
                    <a:pt x="273504" y="71029"/>
                  </a:lnTo>
                  <a:lnTo>
                    <a:pt x="274320" y="71846"/>
                  </a:lnTo>
                  <a:lnTo>
                    <a:pt x="278402" y="74295"/>
                  </a:lnTo>
                  <a:lnTo>
                    <a:pt x="279219" y="75112"/>
                  </a:lnTo>
                  <a:lnTo>
                    <a:pt x="277586" y="75928"/>
                  </a:lnTo>
                  <a:lnTo>
                    <a:pt x="275953" y="77561"/>
                  </a:lnTo>
                  <a:lnTo>
                    <a:pt x="275137" y="78377"/>
                  </a:lnTo>
                  <a:lnTo>
                    <a:pt x="275137" y="79194"/>
                  </a:lnTo>
                  <a:lnTo>
                    <a:pt x="275137" y="80010"/>
                  </a:lnTo>
                  <a:lnTo>
                    <a:pt x="274320" y="80827"/>
                  </a:lnTo>
                  <a:lnTo>
                    <a:pt x="273504" y="81643"/>
                  </a:lnTo>
                  <a:lnTo>
                    <a:pt x="273504" y="81643"/>
                  </a:lnTo>
                  <a:lnTo>
                    <a:pt x="273504" y="82459"/>
                  </a:lnTo>
                  <a:lnTo>
                    <a:pt x="272687" y="82459"/>
                  </a:lnTo>
                  <a:lnTo>
                    <a:pt x="271871" y="82459"/>
                  </a:lnTo>
                  <a:lnTo>
                    <a:pt x="271054" y="82459"/>
                  </a:lnTo>
                  <a:lnTo>
                    <a:pt x="270238" y="82459"/>
                  </a:lnTo>
                  <a:lnTo>
                    <a:pt x="269421" y="82459"/>
                  </a:lnTo>
                  <a:lnTo>
                    <a:pt x="267788" y="82459"/>
                  </a:lnTo>
                  <a:lnTo>
                    <a:pt x="266972" y="83276"/>
                  </a:lnTo>
                  <a:lnTo>
                    <a:pt x="266156" y="83276"/>
                  </a:lnTo>
                  <a:lnTo>
                    <a:pt x="265339" y="83276"/>
                  </a:lnTo>
                  <a:lnTo>
                    <a:pt x="265339" y="83276"/>
                  </a:lnTo>
                  <a:lnTo>
                    <a:pt x="264523" y="84092"/>
                  </a:lnTo>
                  <a:lnTo>
                    <a:pt x="263706" y="84909"/>
                  </a:lnTo>
                  <a:lnTo>
                    <a:pt x="262074" y="85725"/>
                  </a:lnTo>
                  <a:lnTo>
                    <a:pt x="261257" y="85725"/>
                  </a:lnTo>
                  <a:lnTo>
                    <a:pt x="260441" y="86541"/>
                  </a:lnTo>
                  <a:lnTo>
                    <a:pt x="259624" y="89807"/>
                  </a:lnTo>
                  <a:lnTo>
                    <a:pt x="258808" y="90624"/>
                  </a:lnTo>
                  <a:lnTo>
                    <a:pt x="257992" y="90624"/>
                  </a:lnTo>
                  <a:lnTo>
                    <a:pt x="256359" y="90624"/>
                  </a:lnTo>
                  <a:lnTo>
                    <a:pt x="254726" y="90624"/>
                  </a:lnTo>
                  <a:lnTo>
                    <a:pt x="253093" y="90624"/>
                  </a:lnTo>
                  <a:lnTo>
                    <a:pt x="252277" y="90624"/>
                  </a:lnTo>
                  <a:lnTo>
                    <a:pt x="252277" y="91440"/>
                  </a:lnTo>
                  <a:lnTo>
                    <a:pt x="252277" y="93889"/>
                  </a:lnTo>
                  <a:lnTo>
                    <a:pt x="252277" y="94706"/>
                  </a:lnTo>
                  <a:lnTo>
                    <a:pt x="251460" y="96339"/>
                  </a:lnTo>
                  <a:lnTo>
                    <a:pt x="250644" y="97971"/>
                  </a:lnTo>
                  <a:lnTo>
                    <a:pt x="250644" y="100421"/>
                  </a:lnTo>
                  <a:lnTo>
                    <a:pt x="250644" y="102870"/>
                  </a:lnTo>
                  <a:lnTo>
                    <a:pt x="249011" y="106952"/>
                  </a:lnTo>
                  <a:lnTo>
                    <a:pt x="249011" y="107769"/>
                  </a:lnTo>
                  <a:lnTo>
                    <a:pt x="247378" y="111034"/>
                  </a:lnTo>
                  <a:lnTo>
                    <a:pt x="246562" y="112667"/>
                  </a:lnTo>
                  <a:lnTo>
                    <a:pt x="244929" y="119199"/>
                  </a:lnTo>
                  <a:lnTo>
                    <a:pt x="244112" y="120832"/>
                  </a:lnTo>
                  <a:lnTo>
                    <a:pt x="242479" y="122464"/>
                  </a:lnTo>
                  <a:lnTo>
                    <a:pt x="242479" y="125730"/>
                  </a:lnTo>
                  <a:lnTo>
                    <a:pt x="242479" y="128996"/>
                  </a:lnTo>
                  <a:lnTo>
                    <a:pt x="242479" y="132262"/>
                  </a:lnTo>
                  <a:lnTo>
                    <a:pt x="243296" y="137160"/>
                  </a:lnTo>
                  <a:lnTo>
                    <a:pt x="241663" y="142059"/>
                  </a:lnTo>
                  <a:lnTo>
                    <a:pt x="241663" y="144508"/>
                  </a:lnTo>
                  <a:lnTo>
                    <a:pt x="240846" y="147774"/>
                  </a:lnTo>
                  <a:lnTo>
                    <a:pt x="240030" y="149407"/>
                  </a:lnTo>
                  <a:lnTo>
                    <a:pt x="239213" y="150223"/>
                  </a:lnTo>
                  <a:lnTo>
                    <a:pt x="238397" y="151039"/>
                  </a:lnTo>
                  <a:lnTo>
                    <a:pt x="237581" y="153489"/>
                  </a:lnTo>
                  <a:lnTo>
                    <a:pt x="236764" y="156754"/>
                  </a:lnTo>
                  <a:lnTo>
                    <a:pt x="236764" y="160020"/>
                  </a:lnTo>
                  <a:lnTo>
                    <a:pt x="236764" y="161653"/>
                  </a:lnTo>
                  <a:lnTo>
                    <a:pt x="236764" y="162469"/>
                  </a:lnTo>
                  <a:lnTo>
                    <a:pt x="236764" y="163286"/>
                  </a:lnTo>
                  <a:lnTo>
                    <a:pt x="235131" y="163286"/>
                  </a:lnTo>
                  <a:lnTo>
                    <a:pt x="232682" y="163286"/>
                  </a:lnTo>
                  <a:lnTo>
                    <a:pt x="231049" y="163286"/>
                  </a:lnTo>
                  <a:lnTo>
                    <a:pt x="230233" y="164102"/>
                  </a:lnTo>
                  <a:lnTo>
                    <a:pt x="228600" y="165735"/>
                  </a:lnTo>
                  <a:lnTo>
                    <a:pt x="226151" y="169817"/>
                  </a:lnTo>
                  <a:lnTo>
                    <a:pt x="224518" y="172266"/>
                  </a:lnTo>
                  <a:lnTo>
                    <a:pt x="222885" y="175532"/>
                  </a:lnTo>
                  <a:lnTo>
                    <a:pt x="220436" y="177982"/>
                  </a:lnTo>
                  <a:lnTo>
                    <a:pt x="219619" y="178798"/>
                  </a:lnTo>
                  <a:lnTo>
                    <a:pt x="219619" y="181247"/>
                  </a:lnTo>
                  <a:lnTo>
                    <a:pt x="218803" y="184513"/>
                  </a:lnTo>
                  <a:lnTo>
                    <a:pt x="217987" y="186962"/>
                  </a:lnTo>
                  <a:lnTo>
                    <a:pt x="217987" y="188595"/>
                  </a:lnTo>
                  <a:lnTo>
                    <a:pt x="217170" y="191861"/>
                  </a:lnTo>
                  <a:lnTo>
                    <a:pt x="217170" y="193494"/>
                  </a:lnTo>
                  <a:lnTo>
                    <a:pt x="216354" y="194310"/>
                  </a:lnTo>
                  <a:lnTo>
                    <a:pt x="215537" y="195127"/>
                  </a:lnTo>
                  <a:lnTo>
                    <a:pt x="214721" y="195127"/>
                  </a:lnTo>
                  <a:lnTo>
                    <a:pt x="213088" y="194310"/>
                  </a:lnTo>
                  <a:lnTo>
                    <a:pt x="212271" y="193494"/>
                  </a:lnTo>
                  <a:lnTo>
                    <a:pt x="211455" y="193494"/>
                  </a:lnTo>
                  <a:lnTo>
                    <a:pt x="210638" y="194310"/>
                  </a:lnTo>
                  <a:lnTo>
                    <a:pt x="209006" y="195127"/>
                  </a:lnTo>
                  <a:lnTo>
                    <a:pt x="207373" y="197576"/>
                  </a:lnTo>
                  <a:lnTo>
                    <a:pt x="206556" y="200025"/>
                  </a:lnTo>
                  <a:lnTo>
                    <a:pt x="207373" y="204924"/>
                  </a:lnTo>
                  <a:lnTo>
                    <a:pt x="207373" y="205740"/>
                  </a:lnTo>
                  <a:lnTo>
                    <a:pt x="207373" y="206557"/>
                  </a:lnTo>
                  <a:lnTo>
                    <a:pt x="205740" y="209822"/>
                  </a:lnTo>
                  <a:lnTo>
                    <a:pt x="204924" y="210639"/>
                  </a:lnTo>
                  <a:lnTo>
                    <a:pt x="204107" y="213088"/>
                  </a:lnTo>
                  <a:lnTo>
                    <a:pt x="203291" y="216354"/>
                  </a:lnTo>
                  <a:lnTo>
                    <a:pt x="203291" y="217170"/>
                  </a:lnTo>
                  <a:lnTo>
                    <a:pt x="203291" y="217170"/>
                  </a:lnTo>
                  <a:lnTo>
                    <a:pt x="203291" y="217170"/>
                  </a:lnTo>
                  <a:lnTo>
                    <a:pt x="200025" y="217170"/>
                  </a:lnTo>
                  <a:lnTo>
                    <a:pt x="200025" y="217170"/>
                  </a:lnTo>
                  <a:lnTo>
                    <a:pt x="200025" y="217170"/>
                  </a:lnTo>
                  <a:lnTo>
                    <a:pt x="200025" y="217170"/>
                  </a:lnTo>
                  <a:lnTo>
                    <a:pt x="200025" y="217170"/>
                  </a:lnTo>
                  <a:lnTo>
                    <a:pt x="200025" y="216354"/>
                  </a:lnTo>
                  <a:lnTo>
                    <a:pt x="200025" y="215537"/>
                  </a:lnTo>
                  <a:lnTo>
                    <a:pt x="200025" y="213904"/>
                  </a:lnTo>
                  <a:lnTo>
                    <a:pt x="200025" y="212271"/>
                  </a:lnTo>
                  <a:lnTo>
                    <a:pt x="200842" y="209822"/>
                  </a:lnTo>
                  <a:lnTo>
                    <a:pt x="200842" y="209822"/>
                  </a:lnTo>
                  <a:lnTo>
                    <a:pt x="200842" y="209822"/>
                  </a:lnTo>
                  <a:lnTo>
                    <a:pt x="200842" y="209822"/>
                  </a:lnTo>
                  <a:lnTo>
                    <a:pt x="200842" y="209822"/>
                  </a:lnTo>
                  <a:lnTo>
                    <a:pt x="200842" y="209822"/>
                  </a:lnTo>
                  <a:lnTo>
                    <a:pt x="200842" y="209006"/>
                  </a:lnTo>
                  <a:lnTo>
                    <a:pt x="200842" y="208189"/>
                  </a:lnTo>
                  <a:lnTo>
                    <a:pt x="200842" y="208189"/>
                  </a:lnTo>
                  <a:lnTo>
                    <a:pt x="200842" y="207373"/>
                  </a:lnTo>
                  <a:lnTo>
                    <a:pt x="200842" y="207373"/>
                  </a:lnTo>
                  <a:lnTo>
                    <a:pt x="200025" y="205740"/>
                  </a:lnTo>
                  <a:lnTo>
                    <a:pt x="200025" y="205740"/>
                  </a:lnTo>
                  <a:lnTo>
                    <a:pt x="192677" y="200025"/>
                  </a:lnTo>
                  <a:lnTo>
                    <a:pt x="191044" y="198392"/>
                  </a:lnTo>
                  <a:lnTo>
                    <a:pt x="191044" y="198392"/>
                  </a:lnTo>
                  <a:lnTo>
                    <a:pt x="191044" y="198392"/>
                  </a:lnTo>
                  <a:lnTo>
                    <a:pt x="187779" y="196759"/>
                  </a:lnTo>
                  <a:lnTo>
                    <a:pt x="187779" y="196759"/>
                  </a:lnTo>
                  <a:lnTo>
                    <a:pt x="187779" y="196759"/>
                  </a:lnTo>
                  <a:lnTo>
                    <a:pt x="187779" y="196759"/>
                  </a:lnTo>
                  <a:lnTo>
                    <a:pt x="188595" y="195943"/>
                  </a:lnTo>
                  <a:lnTo>
                    <a:pt x="188595" y="195943"/>
                  </a:lnTo>
                  <a:lnTo>
                    <a:pt x="188595" y="195943"/>
                  </a:lnTo>
                  <a:lnTo>
                    <a:pt x="186962" y="183696"/>
                  </a:lnTo>
                  <a:lnTo>
                    <a:pt x="186962" y="183696"/>
                  </a:lnTo>
                  <a:lnTo>
                    <a:pt x="186962" y="183696"/>
                  </a:lnTo>
                  <a:lnTo>
                    <a:pt x="186962" y="183696"/>
                  </a:lnTo>
                  <a:lnTo>
                    <a:pt x="186962" y="183696"/>
                  </a:lnTo>
                  <a:lnTo>
                    <a:pt x="186962" y="183696"/>
                  </a:lnTo>
                  <a:lnTo>
                    <a:pt x="186962" y="182880"/>
                  </a:lnTo>
                  <a:lnTo>
                    <a:pt x="186962" y="182880"/>
                  </a:lnTo>
                  <a:lnTo>
                    <a:pt x="186962" y="180431"/>
                  </a:lnTo>
                  <a:lnTo>
                    <a:pt x="186962" y="178798"/>
                  </a:lnTo>
                  <a:lnTo>
                    <a:pt x="187779" y="175532"/>
                  </a:lnTo>
                  <a:lnTo>
                    <a:pt x="187779" y="173899"/>
                  </a:lnTo>
                  <a:lnTo>
                    <a:pt x="179614" y="173899"/>
                  </a:lnTo>
                  <a:lnTo>
                    <a:pt x="179614" y="173899"/>
                  </a:lnTo>
                  <a:lnTo>
                    <a:pt x="179614" y="173899"/>
                  </a:lnTo>
                  <a:lnTo>
                    <a:pt x="179614" y="173899"/>
                  </a:lnTo>
                  <a:lnTo>
                    <a:pt x="179614" y="173899"/>
                  </a:lnTo>
                  <a:lnTo>
                    <a:pt x="179614" y="173899"/>
                  </a:lnTo>
                  <a:lnTo>
                    <a:pt x="179614" y="173899"/>
                  </a:lnTo>
                  <a:lnTo>
                    <a:pt x="179614" y="173899"/>
                  </a:lnTo>
                  <a:lnTo>
                    <a:pt x="179614" y="173899"/>
                  </a:lnTo>
                  <a:lnTo>
                    <a:pt x="179614" y="174716"/>
                  </a:lnTo>
                  <a:lnTo>
                    <a:pt x="179614" y="175532"/>
                  </a:lnTo>
                  <a:lnTo>
                    <a:pt x="179614" y="175532"/>
                  </a:lnTo>
                  <a:lnTo>
                    <a:pt x="179614" y="175532"/>
                  </a:lnTo>
                  <a:lnTo>
                    <a:pt x="179614" y="175532"/>
                  </a:lnTo>
                  <a:lnTo>
                    <a:pt x="169001" y="175532"/>
                  </a:lnTo>
                  <a:lnTo>
                    <a:pt x="173083" y="180431"/>
                  </a:lnTo>
                  <a:lnTo>
                    <a:pt x="173083" y="180431"/>
                  </a:lnTo>
                  <a:lnTo>
                    <a:pt x="173083" y="180431"/>
                  </a:lnTo>
                  <a:lnTo>
                    <a:pt x="173083" y="180431"/>
                  </a:lnTo>
                  <a:lnTo>
                    <a:pt x="173083" y="182064"/>
                  </a:lnTo>
                  <a:lnTo>
                    <a:pt x="173083" y="184513"/>
                  </a:lnTo>
                  <a:lnTo>
                    <a:pt x="173083" y="186146"/>
                  </a:lnTo>
                  <a:lnTo>
                    <a:pt x="173083" y="186962"/>
                  </a:lnTo>
                  <a:lnTo>
                    <a:pt x="173899" y="189412"/>
                  </a:lnTo>
                  <a:lnTo>
                    <a:pt x="173899" y="190228"/>
                  </a:lnTo>
                  <a:lnTo>
                    <a:pt x="173899" y="191044"/>
                  </a:lnTo>
                  <a:lnTo>
                    <a:pt x="165735" y="197576"/>
                  </a:lnTo>
                  <a:lnTo>
                    <a:pt x="165735" y="197576"/>
                  </a:lnTo>
                  <a:lnTo>
                    <a:pt x="164919" y="200025"/>
                  </a:lnTo>
                  <a:lnTo>
                    <a:pt x="164102" y="201658"/>
                  </a:lnTo>
                  <a:lnTo>
                    <a:pt x="163286" y="202474"/>
                  </a:lnTo>
                  <a:lnTo>
                    <a:pt x="161653" y="204924"/>
                  </a:lnTo>
                  <a:lnTo>
                    <a:pt x="154305" y="212271"/>
                  </a:lnTo>
                  <a:lnTo>
                    <a:pt x="153488" y="213088"/>
                  </a:lnTo>
                  <a:lnTo>
                    <a:pt x="150223" y="213088"/>
                  </a:lnTo>
                  <a:lnTo>
                    <a:pt x="148590" y="213088"/>
                  </a:lnTo>
                  <a:lnTo>
                    <a:pt x="148590" y="213088"/>
                  </a:lnTo>
                  <a:lnTo>
                    <a:pt x="148590" y="213088"/>
                  </a:lnTo>
                  <a:lnTo>
                    <a:pt x="148590" y="213088"/>
                  </a:lnTo>
                  <a:lnTo>
                    <a:pt x="148590" y="213088"/>
                  </a:lnTo>
                  <a:lnTo>
                    <a:pt x="148590" y="213088"/>
                  </a:lnTo>
                  <a:lnTo>
                    <a:pt x="148590" y="213088"/>
                  </a:lnTo>
                  <a:lnTo>
                    <a:pt x="144508" y="209006"/>
                  </a:lnTo>
                  <a:lnTo>
                    <a:pt x="136344" y="204107"/>
                  </a:lnTo>
                  <a:lnTo>
                    <a:pt x="132262" y="205740"/>
                  </a:lnTo>
                  <a:lnTo>
                    <a:pt x="128179" y="208189"/>
                  </a:lnTo>
                  <a:lnTo>
                    <a:pt x="127363" y="209006"/>
                  </a:lnTo>
                  <a:lnTo>
                    <a:pt x="126546" y="209006"/>
                  </a:lnTo>
                  <a:lnTo>
                    <a:pt x="126546" y="211455"/>
                  </a:lnTo>
                  <a:lnTo>
                    <a:pt x="125730" y="212271"/>
                  </a:lnTo>
                  <a:lnTo>
                    <a:pt x="124097" y="213904"/>
                  </a:lnTo>
                  <a:lnTo>
                    <a:pt x="120015" y="214721"/>
                  </a:lnTo>
                  <a:lnTo>
                    <a:pt x="118382" y="215537"/>
                  </a:lnTo>
                  <a:lnTo>
                    <a:pt x="116749" y="216354"/>
                  </a:lnTo>
                  <a:lnTo>
                    <a:pt x="116749" y="216354"/>
                  </a:lnTo>
                  <a:lnTo>
                    <a:pt x="116749" y="216354"/>
                  </a:lnTo>
                  <a:lnTo>
                    <a:pt x="115933" y="217170"/>
                  </a:lnTo>
                  <a:lnTo>
                    <a:pt x="114300" y="218803"/>
                  </a:lnTo>
                  <a:lnTo>
                    <a:pt x="114300" y="219619"/>
                  </a:lnTo>
                  <a:lnTo>
                    <a:pt x="114300" y="220436"/>
                  </a:lnTo>
                  <a:lnTo>
                    <a:pt x="101237" y="220436"/>
                  </a:lnTo>
                  <a:lnTo>
                    <a:pt x="100421" y="219619"/>
                  </a:lnTo>
                  <a:lnTo>
                    <a:pt x="98788" y="215537"/>
                  </a:lnTo>
                  <a:lnTo>
                    <a:pt x="98788" y="215537"/>
                  </a:lnTo>
                  <a:lnTo>
                    <a:pt x="97155" y="215537"/>
                  </a:lnTo>
                  <a:lnTo>
                    <a:pt x="84909" y="214721"/>
                  </a:lnTo>
                  <a:lnTo>
                    <a:pt x="83276" y="214721"/>
                  </a:lnTo>
                  <a:lnTo>
                    <a:pt x="80010" y="216354"/>
                  </a:lnTo>
                  <a:lnTo>
                    <a:pt x="78377" y="216354"/>
                  </a:lnTo>
                  <a:lnTo>
                    <a:pt x="76744" y="215537"/>
                  </a:lnTo>
                  <a:lnTo>
                    <a:pt x="70213" y="208189"/>
                  </a:lnTo>
                  <a:lnTo>
                    <a:pt x="68580" y="207373"/>
                  </a:lnTo>
                  <a:lnTo>
                    <a:pt x="67763" y="206557"/>
                  </a:lnTo>
                  <a:lnTo>
                    <a:pt x="66947" y="204924"/>
                  </a:lnTo>
                  <a:lnTo>
                    <a:pt x="65314" y="204107"/>
                  </a:lnTo>
                  <a:lnTo>
                    <a:pt x="64498" y="203291"/>
                  </a:lnTo>
                  <a:lnTo>
                    <a:pt x="64498" y="202474"/>
                  </a:lnTo>
                  <a:lnTo>
                    <a:pt x="64498" y="200841"/>
                  </a:lnTo>
                  <a:lnTo>
                    <a:pt x="63681" y="200025"/>
                  </a:lnTo>
                  <a:lnTo>
                    <a:pt x="62865" y="200025"/>
                  </a:lnTo>
                  <a:lnTo>
                    <a:pt x="54701" y="201658"/>
                  </a:lnTo>
                  <a:lnTo>
                    <a:pt x="53885" y="201658"/>
                  </a:lnTo>
                  <a:lnTo>
                    <a:pt x="52252" y="201658"/>
                  </a:lnTo>
                  <a:lnTo>
                    <a:pt x="51435" y="201658"/>
                  </a:lnTo>
                  <a:lnTo>
                    <a:pt x="50619" y="205740"/>
                  </a:lnTo>
                  <a:lnTo>
                    <a:pt x="50619" y="206557"/>
                  </a:lnTo>
                  <a:lnTo>
                    <a:pt x="50619" y="207373"/>
                  </a:lnTo>
                  <a:lnTo>
                    <a:pt x="50619" y="208189"/>
                  </a:lnTo>
                  <a:lnTo>
                    <a:pt x="49802" y="209006"/>
                  </a:lnTo>
                  <a:lnTo>
                    <a:pt x="47353" y="211455"/>
                  </a:lnTo>
                  <a:lnTo>
                    <a:pt x="46537" y="212271"/>
                  </a:lnTo>
                  <a:lnTo>
                    <a:pt x="46537" y="214721"/>
                  </a:lnTo>
                  <a:lnTo>
                    <a:pt x="46537" y="216354"/>
                  </a:lnTo>
                  <a:lnTo>
                    <a:pt x="46537" y="217170"/>
                  </a:lnTo>
                  <a:lnTo>
                    <a:pt x="45720" y="217987"/>
                  </a:lnTo>
                  <a:lnTo>
                    <a:pt x="45720" y="218803"/>
                  </a:lnTo>
                  <a:lnTo>
                    <a:pt x="45720" y="219619"/>
                  </a:lnTo>
                  <a:lnTo>
                    <a:pt x="45720" y="221252"/>
                  </a:lnTo>
                  <a:lnTo>
                    <a:pt x="45720" y="222069"/>
                  </a:lnTo>
                  <a:lnTo>
                    <a:pt x="44087" y="224518"/>
                  </a:lnTo>
                  <a:lnTo>
                    <a:pt x="44087" y="225334"/>
                  </a:lnTo>
                  <a:lnTo>
                    <a:pt x="44087" y="226967"/>
                  </a:lnTo>
                  <a:lnTo>
                    <a:pt x="44087" y="227784"/>
                  </a:lnTo>
                  <a:lnTo>
                    <a:pt x="40005" y="228600"/>
                  </a:lnTo>
                  <a:lnTo>
                    <a:pt x="38372" y="229416"/>
                  </a:lnTo>
                  <a:lnTo>
                    <a:pt x="37556" y="230233"/>
                  </a:lnTo>
                  <a:lnTo>
                    <a:pt x="37556" y="231049"/>
                  </a:lnTo>
                  <a:lnTo>
                    <a:pt x="37556" y="231049"/>
                  </a:lnTo>
                  <a:lnTo>
                    <a:pt x="35923" y="230233"/>
                  </a:lnTo>
                  <a:lnTo>
                    <a:pt x="33474" y="230233"/>
                  </a:lnTo>
                  <a:lnTo>
                    <a:pt x="29392" y="230233"/>
                  </a:lnTo>
                  <a:lnTo>
                    <a:pt x="27759" y="229416"/>
                  </a:lnTo>
                  <a:lnTo>
                    <a:pt x="26942" y="228600"/>
                  </a:lnTo>
                  <a:lnTo>
                    <a:pt x="26942" y="226151"/>
                  </a:lnTo>
                  <a:lnTo>
                    <a:pt x="26942" y="225334"/>
                  </a:lnTo>
                  <a:lnTo>
                    <a:pt x="26126" y="225334"/>
                  </a:lnTo>
                  <a:lnTo>
                    <a:pt x="25310" y="224518"/>
                  </a:lnTo>
                  <a:lnTo>
                    <a:pt x="25310" y="223702"/>
                  </a:lnTo>
                  <a:lnTo>
                    <a:pt x="27759" y="221252"/>
                  </a:lnTo>
                  <a:lnTo>
                    <a:pt x="28575" y="219619"/>
                  </a:lnTo>
                  <a:lnTo>
                    <a:pt x="28575" y="214721"/>
                  </a:lnTo>
                  <a:lnTo>
                    <a:pt x="28575" y="213088"/>
                  </a:lnTo>
                  <a:lnTo>
                    <a:pt x="28575" y="211455"/>
                  </a:lnTo>
                  <a:lnTo>
                    <a:pt x="26942" y="208189"/>
                  </a:lnTo>
                  <a:lnTo>
                    <a:pt x="25310" y="205740"/>
                  </a:lnTo>
                  <a:lnTo>
                    <a:pt x="22860" y="202474"/>
                  </a:lnTo>
                  <a:lnTo>
                    <a:pt x="22044" y="201658"/>
                  </a:lnTo>
                  <a:lnTo>
                    <a:pt x="17145" y="196759"/>
                  </a:lnTo>
                  <a:lnTo>
                    <a:pt x="16329" y="195943"/>
                  </a:lnTo>
                  <a:lnTo>
                    <a:pt x="15512" y="193494"/>
                  </a:lnTo>
                  <a:lnTo>
                    <a:pt x="16329" y="191861"/>
                  </a:lnTo>
                  <a:lnTo>
                    <a:pt x="17145" y="189412"/>
                  </a:lnTo>
                  <a:lnTo>
                    <a:pt x="17145" y="187779"/>
                  </a:lnTo>
                  <a:lnTo>
                    <a:pt x="17145" y="186146"/>
                  </a:lnTo>
                  <a:lnTo>
                    <a:pt x="16329" y="185329"/>
                  </a:lnTo>
                  <a:lnTo>
                    <a:pt x="15512" y="185329"/>
                  </a:lnTo>
                  <a:lnTo>
                    <a:pt x="14696" y="184513"/>
                  </a:lnTo>
                  <a:lnTo>
                    <a:pt x="13879" y="183696"/>
                  </a:lnTo>
                  <a:lnTo>
                    <a:pt x="13063" y="182880"/>
                  </a:lnTo>
                  <a:lnTo>
                    <a:pt x="12246" y="182064"/>
                  </a:lnTo>
                  <a:lnTo>
                    <a:pt x="11430" y="180431"/>
                  </a:lnTo>
                  <a:lnTo>
                    <a:pt x="11430" y="174716"/>
                  </a:lnTo>
                  <a:lnTo>
                    <a:pt x="11430" y="173899"/>
                  </a:lnTo>
                  <a:lnTo>
                    <a:pt x="9797" y="173899"/>
                  </a:lnTo>
                  <a:lnTo>
                    <a:pt x="9797" y="173899"/>
                  </a:lnTo>
                  <a:lnTo>
                    <a:pt x="9797" y="173083"/>
                  </a:lnTo>
                  <a:lnTo>
                    <a:pt x="8981" y="169817"/>
                  </a:lnTo>
                  <a:lnTo>
                    <a:pt x="8164" y="167368"/>
                  </a:lnTo>
                  <a:lnTo>
                    <a:pt x="8164" y="165735"/>
                  </a:lnTo>
                  <a:lnTo>
                    <a:pt x="7348" y="164102"/>
                  </a:lnTo>
                  <a:lnTo>
                    <a:pt x="5715" y="163286"/>
                  </a:lnTo>
                  <a:lnTo>
                    <a:pt x="4082" y="163286"/>
                  </a:lnTo>
                  <a:lnTo>
                    <a:pt x="2449" y="163286"/>
                  </a:lnTo>
                  <a:lnTo>
                    <a:pt x="1633" y="163286"/>
                  </a:lnTo>
                  <a:lnTo>
                    <a:pt x="817" y="163286"/>
                  </a:lnTo>
                  <a:lnTo>
                    <a:pt x="0" y="162469"/>
                  </a:lnTo>
                  <a:lnTo>
                    <a:pt x="0" y="161653"/>
                  </a:lnTo>
                  <a:lnTo>
                    <a:pt x="0" y="160020"/>
                  </a:lnTo>
                  <a:lnTo>
                    <a:pt x="817" y="157571"/>
                  </a:lnTo>
                  <a:lnTo>
                    <a:pt x="2449" y="155938"/>
                  </a:lnTo>
                  <a:lnTo>
                    <a:pt x="4899" y="154305"/>
                  </a:lnTo>
                  <a:lnTo>
                    <a:pt x="5715" y="153489"/>
                  </a:lnTo>
                  <a:lnTo>
                    <a:pt x="6531" y="152672"/>
                  </a:lnTo>
                  <a:lnTo>
                    <a:pt x="6531" y="151856"/>
                  </a:lnTo>
                  <a:lnTo>
                    <a:pt x="6531" y="150223"/>
                  </a:lnTo>
                  <a:lnTo>
                    <a:pt x="6531" y="149407"/>
                  </a:lnTo>
                  <a:lnTo>
                    <a:pt x="5715" y="147774"/>
                  </a:lnTo>
                  <a:lnTo>
                    <a:pt x="4899" y="146141"/>
                  </a:lnTo>
                  <a:lnTo>
                    <a:pt x="4899" y="145324"/>
                  </a:lnTo>
                  <a:lnTo>
                    <a:pt x="4899" y="144508"/>
                  </a:lnTo>
                  <a:lnTo>
                    <a:pt x="5715" y="143691"/>
                  </a:lnTo>
                  <a:lnTo>
                    <a:pt x="7348" y="142875"/>
                  </a:lnTo>
                  <a:lnTo>
                    <a:pt x="7348" y="142875"/>
                  </a:lnTo>
                  <a:lnTo>
                    <a:pt x="8164" y="142059"/>
                  </a:lnTo>
                  <a:lnTo>
                    <a:pt x="8981" y="141242"/>
                  </a:lnTo>
                  <a:lnTo>
                    <a:pt x="10613" y="140426"/>
                  </a:lnTo>
                  <a:lnTo>
                    <a:pt x="11430" y="139609"/>
                  </a:lnTo>
                  <a:lnTo>
                    <a:pt x="11430" y="138793"/>
                  </a:lnTo>
                  <a:lnTo>
                    <a:pt x="10613" y="137977"/>
                  </a:lnTo>
                  <a:lnTo>
                    <a:pt x="9797" y="137160"/>
                  </a:lnTo>
                  <a:lnTo>
                    <a:pt x="9797" y="136344"/>
                  </a:lnTo>
                  <a:lnTo>
                    <a:pt x="9797" y="134711"/>
                  </a:lnTo>
                  <a:lnTo>
                    <a:pt x="8981" y="133894"/>
                  </a:lnTo>
                  <a:lnTo>
                    <a:pt x="8981" y="133078"/>
                  </a:lnTo>
                  <a:lnTo>
                    <a:pt x="9797" y="132262"/>
                  </a:lnTo>
                  <a:lnTo>
                    <a:pt x="10613" y="131445"/>
                  </a:lnTo>
                  <a:lnTo>
                    <a:pt x="11430" y="130629"/>
                  </a:lnTo>
                  <a:lnTo>
                    <a:pt x="13063" y="129812"/>
                  </a:lnTo>
                  <a:lnTo>
                    <a:pt x="13879" y="128996"/>
                  </a:lnTo>
                  <a:lnTo>
                    <a:pt x="13879" y="128179"/>
                  </a:lnTo>
                  <a:lnTo>
                    <a:pt x="13879" y="127363"/>
                  </a:lnTo>
                  <a:lnTo>
                    <a:pt x="14696" y="126546"/>
                  </a:lnTo>
                  <a:lnTo>
                    <a:pt x="15512" y="124914"/>
                  </a:lnTo>
                  <a:lnTo>
                    <a:pt x="16329" y="124097"/>
                  </a:lnTo>
                  <a:lnTo>
                    <a:pt x="17145" y="123281"/>
                  </a:lnTo>
                  <a:lnTo>
                    <a:pt x="17962" y="122464"/>
                  </a:lnTo>
                  <a:lnTo>
                    <a:pt x="18778" y="120832"/>
                  </a:lnTo>
                  <a:lnTo>
                    <a:pt x="18778" y="119199"/>
                  </a:lnTo>
                  <a:lnTo>
                    <a:pt x="17962" y="115116"/>
                  </a:lnTo>
                  <a:lnTo>
                    <a:pt x="19594" y="113484"/>
                  </a:lnTo>
                  <a:lnTo>
                    <a:pt x="21227" y="111851"/>
                  </a:lnTo>
                  <a:lnTo>
                    <a:pt x="23677" y="111851"/>
                  </a:lnTo>
                  <a:lnTo>
                    <a:pt x="26942" y="111851"/>
                  </a:lnTo>
                  <a:lnTo>
                    <a:pt x="29392" y="111034"/>
                  </a:lnTo>
                  <a:lnTo>
                    <a:pt x="31024" y="111034"/>
                  </a:lnTo>
                  <a:lnTo>
                    <a:pt x="35106" y="111851"/>
                  </a:lnTo>
                  <a:lnTo>
                    <a:pt x="35106" y="111851"/>
                  </a:lnTo>
                  <a:lnTo>
                    <a:pt x="35106" y="111851"/>
                  </a:lnTo>
                  <a:lnTo>
                    <a:pt x="35106" y="111034"/>
                  </a:lnTo>
                  <a:lnTo>
                    <a:pt x="35106" y="108585"/>
                  </a:lnTo>
                  <a:lnTo>
                    <a:pt x="35106" y="101237"/>
                  </a:lnTo>
                  <a:lnTo>
                    <a:pt x="35106" y="93889"/>
                  </a:lnTo>
                  <a:lnTo>
                    <a:pt x="35106" y="86541"/>
                  </a:lnTo>
                  <a:lnTo>
                    <a:pt x="35106" y="79194"/>
                  </a:lnTo>
                  <a:lnTo>
                    <a:pt x="35106" y="71846"/>
                  </a:lnTo>
                  <a:lnTo>
                    <a:pt x="35106" y="64498"/>
                  </a:lnTo>
                  <a:lnTo>
                    <a:pt x="35106" y="57150"/>
                  </a:lnTo>
                  <a:lnTo>
                    <a:pt x="35106" y="48986"/>
                  </a:lnTo>
                  <a:lnTo>
                    <a:pt x="35106" y="46537"/>
                  </a:lnTo>
                  <a:lnTo>
                    <a:pt x="35106" y="44087"/>
                  </a:lnTo>
                  <a:lnTo>
                    <a:pt x="35106" y="41638"/>
                  </a:lnTo>
                  <a:lnTo>
                    <a:pt x="35106" y="39189"/>
                  </a:lnTo>
                  <a:lnTo>
                    <a:pt x="39188" y="39189"/>
                  </a:lnTo>
                  <a:lnTo>
                    <a:pt x="43271" y="39189"/>
                  </a:lnTo>
                  <a:lnTo>
                    <a:pt x="47353" y="39189"/>
                  </a:lnTo>
                  <a:lnTo>
                    <a:pt x="51435" y="39189"/>
                  </a:lnTo>
                  <a:lnTo>
                    <a:pt x="51435" y="39189"/>
                  </a:lnTo>
                  <a:lnTo>
                    <a:pt x="51435" y="39189"/>
                  </a:lnTo>
                  <a:lnTo>
                    <a:pt x="51435" y="39189"/>
                  </a:lnTo>
                  <a:lnTo>
                    <a:pt x="51435" y="39189"/>
                  </a:lnTo>
                  <a:lnTo>
                    <a:pt x="51435" y="30208"/>
                  </a:lnTo>
                  <a:lnTo>
                    <a:pt x="51435" y="21227"/>
                  </a:lnTo>
                  <a:lnTo>
                    <a:pt x="51435" y="12246"/>
                  </a:lnTo>
                  <a:lnTo>
                    <a:pt x="51435" y="3266"/>
                  </a:lnTo>
                  <a:lnTo>
                    <a:pt x="57967" y="3266"/>
                  </a:lnTo>
                  <a:lnTo>
                    <a:pt x="64498" y="3266"/>
                  </a:lnTo>
                  <a:lnTo>
                    <a:pt x="71029" y="3266"/>
                  </a:lnTo>
                  <a:lnTo>
                    <a:pt x="77561" y="3266"/>
                  </a:lnTo>
                  <a:lnTo>
                    <a:pt x="84092" y="3266"/>
                  </a:lnTo>
                  <a:lnTo>
                    <a:pt x="90624" y="3266"/>
                  </a:lnTo>
                  <a:lnTo>
                    <a:pt x="97155" y="3266"/>
                  </a:lnTo>
                  <a:lnTo>
                    <a:pt x="103687" y="3266"/>
                  </a:lnTo>
                  <a:lnTo>
                    <a:pt x="110218" y="3266"/>
                  </a:lnTo>
                  <a:lnTo>
                    <a:pt x="116749" y="3266"/>
                  </a:lnTo>
                  <a:lnTo>
                    <a:pt x="123281" y="3266"/>
                  </a:lnTo>
                  <a:lnTo>
                    <a:pt x="129812" y="3266"/>
                  </a:lnTo>
                  <a:lnTo>
                    <a:pt x="136344" y="3266"/>
                  </a:lnTo>
                  <a:lnTo>
                    <a:pt x="142875" y="3266"/>
                  </a:lnTo>
                  <a:lnTo>
                    <a:pt x="149406" y="3266"/>
                  </a:lnTo>
                  <a:lnTo>
                    <a:pt x="155938" y="3266"/>
                  </a:lnTo>
                  <a:lnTo>
                    <a:pt x="157571" y="3266"/>
                  </a:lnTo>
                  <a:lnTo>
                    <a:pt x="158387" y="3266"/>
                  </a:lnTo>
                  <a:lnTo>
                    <a:pt x="160020" y="0"/>
                  </a:lnTo>
                  <a:lnTo>
                    <a:pt x="160837" y="0"/>
                  </a:lnTo>
                  <a:lnTo>
                    <a:pt x="161653" y="0"/>
                  </a:lnTo>
                  <a:lnTo>
                    <a:pt x="161653" y="816"/>
                  </a:lnTo>
                  <a:lnTo>
                    <a:pt x="157571" y="3266"/>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80" name="Freeform: Shape 379">
              <a:extLst>
                <a:ext uri="{FF2B5EF4-FFF2-40B4-BE49-F238E27FC236}">
                  <a16:creationId xmlns:a16="http://schemas.microsoft.com/office/drawing/2014/main" id="{59A86FF6-45DF-4321-ADC1-7E72E26448EC}"/>
                </a:ext>
              </a:extLst>
            </p:cNvPr>
            <p:cNvSpPr/>
            <p:nvPr/>
          </p:nvSpPr>
          <p:spPr>
            <a:xfrm>
              <a:off x="4561386" y="2632165"/>
              <a:ext cx="217169" cy="493939"/>
            </a:xfrm>
            <a:custGeom>
              <a:avLst/>
              <a:gdLst>
                <a:gd name="connsiteX0" fmla="*/ 217170 w 217169"/>
                <a:gd name="connsiteY0" fmla="*/ 133894 h 493939"/>
                <a:gd name="connsiteX1" fmla="*/ 213088 w 217169"/>
                <a:gd name="connsiteY1" fmla="*/ 134711 h 493939"/>
                <a:gd name="connsiteX2" fmla="*/ 209822 w 217169"/>
                <a:gd name="connsiteY2" fmla="*/ 133078 h 493939"/>
                <a:gd name="connsiteX3" fmla="*/ 208189 w 217169"/>
                <a:gd name="connsiteY3" fmla="*/ 133894 h 493939"/>
                <a:gd name="connsiteX4" fmla="*/ 204923 w 217169"/>
                <a:gd name="connsiteY4" fmla="*/ 133894 h 493939"/>
                <a:gd name="connsiteX5" fmla="*/ 201658 w 217169"/>
                <a:gd name="connsiteY5" fmla="*/ 134711 h 493939"/>
                <a:gd name="connsiteX6" fmla="*/ 200841 w 217169"/>
                <a:gd name="connsiteY6" fmla="*/ 136344 h 493939"/>
                <a:gd name="connsiteX7" fmla="*/ 200025 w 217169"/>
                <a:gd name="connsiteY7" fmla="*/ 137160 h 493939"/>
                <a:gd name="connsiteX8" fmla="*/ 196759 w 217169"/>
                <a:gd name="connsiteY8" fmla="*/ 134711 h 493939"/>
                <a:gd name="connsiteX9" fmla="*/ 194310 w 217169"/>
                <a:gd name="connsiteY9" fmla="*/ 131445 h 493939"/>
                <a:gd name="connsiteX10" fmla="*/ 191861 w 217169"/>
                <a:gd name="connsiteY10" fmla="*/ 133894 h 493939"/>
                <a:gd name="connsiteX11" fmla="*/ 190228 w 217169"/>
                <a:gd name="connsiteY11" fmla="*/ 134711 h 493939"/>
                <a:gd name="connsiteX12" fmla="*/ 189412 w 217169"/>
                <a:gd name="connsiteY12" fmla="*/ 132262 h 493939"/>
                <a:gd name="connsiteX13" fmla="*/ 188595 w 217169"/>
                <a:gd name="connsiteY13" fmla="*/ 132262 h 493939"/>
                <a:gd name="connsiteX14" fmla="*/ 187779 w 217169"/>
                <a:gd name="connsiteY14" fmla="*/ 133078 h 493939"/>
                <a:gd name="connsiteX15" fmla="*/ 186962 w 217169"/>
                <a:gd name="connsiteY15" fmla="*/ 135527 h 493939"/>
                <a:gd name="connsiteX16" fmla="*/ 186146 w 217169"/>
                <a:gd name="connsiteY16" fmla="*/ 137160 h 493939"/>
                <a:gd name="connsiteX17" fmla="*/ 186146 w 217169"/>
                <a:gd name="connsiteY17" fmla="*/ 137977 h 493939"/>
                <a:gd name="connsiteX18" fmla="*/ 186146 w 217169"/>
                <a:gd name="connsiteY18" fmla="*/ 142059 h 493939"/>
                <a:gd name="connsiteX19" fmla="*/ 186146 w 217169"/>
                <a:gd name="connsiteY19" fmla="*/ 142875 h 493939"/>
                <a:gd name="connsiteX20" fmla="*/ 183696 w 217169"/>
                <a:gd name="connsiteY20" fmla="*/ 142059 h 493939"/>
                <a:gd name="connsiteX21" fmla="*/ 183696 w 217169"/>
                <a:gd name="connsiteY21" fmla="*/ 142875 h 493939"/>
                <a:gd name="connsiteX22" fmla="*/ 184513 w 217169"/>
                <a:gd name="connsiteY22" fmla="*/ 143691 h 493939"/>
                <a:gd name="connsiteX23" fmla="*/ 184513 w 217169"/>
                <a:gd name="connsiteY23" fmla="*/ 144508 h 493939"/>
                <a:gd name="connsiteX24" fmla="*/ 183696 w 217169"/>
                <a:gd name="connsiteY24" fmla="*/ 145324 h 493939"/>
                <a:gd name="connsiteX25" fmla="*/ 181247 w 217169"/>
                <a:gd name="connsiteY25" fmla="*/ 145324 h 493939"/>
                <a:gd name="connsiteX26" fmla="*/ 181247 w 217169"/>
                <a:gd name="connsiteY26" fmla="*/ 146141 h 493939"/>
                <a:gd name="connsiteX27" fmla="*/ 182063 w 217169"/>
                <a:gd name="connsiteY27" fmla="*/ 147774 h 493939"/>
                <a:gd name="connsiteX28" fmla="*/ 181247 w 217169"/>
                <a:gd name="connsiteY28" fmla="*/ 149406 h 493939"/>
                <a:gd name="connsiteX29" fmla="*/ 180431 w 217169"/>
                <a:gd name="connsiteY29" fmla="*/ 150223 h 493939"/>
                <a:gd name="connsiteX30" fmla="*/ 177165 w 217169"/>
                <a:gd name="connsiteY30" fmla="*/ 151039 h 493939"/>
                <a:gd name="connsiteX31" fmla="*/ 175532 w 217169"/>
                <a:gd name="connsiteY31" fmla="*/ 151039 h 493939"/>
                <a:gd name="connsiteX32" fmla="*/ 174715 w 217169"/>
                <a:gd name="connsiteY32" fmla="*/ 151856 h 493939"/>
                <a:gd name="connsiteX33" fmla="*/ 174715 w 217169"/>
                <a:gd name="connsiteY33" fmla="*/ 152672 h 493939"/>
                <a:gd name="connsiteX34" fmla="*/ 174715 w 217169"/>
                <a:gd name="connsiteY34" fmla="*/ 153489 h 493939"/>
                <a:gd name="connsiteX35" fmla="*/ 175532 w 217169"/>
                <a:gd name="connsiteY35" fmla="*/ 154305 h 493939"/>
                <a:gd name="connsiteX36" fmla="*/ 175532 w 217169"/>
                <a:gd name="connsiteY36" fmla="*/ 155121 h 493939"/>
                <a:gd name="connsiteX37" fmla="*/ 175532 w 217169"/>
                <a:gd name="connsiteY37" fmla="*/ 156754 h 493939"/>
                <a:gd name="connsiteX38" fmla="*/ 174715 w 217169"/>
                <a:gd name="connsiteY38" fmla="*/ 156754 h 493939"/>
                <a:gd name="connsiteX39" fmla="*/ 173083 w 217169"/>
                <a:gd name="connsiteY39" fmla="*/ 154305 h 493939"/>
                <a:gd name="connsiteX40" fmla="*/ 172266 w 217169"/>
                <a:gd name="connsiteY40" fmla="*/ 154305 h 493939"/>
                <a:gd name="connsiteX41" fmla="*/ 173083 w 217169"/>
                <a:gd name="connsiteY41" fmla="*/ 155938 h 493939"/>
                <a:gd name="connsiteX42" fmla="*/ 173899 w 217169"/>
                <a:gd name="connsiteY42" fmla="*/ 157571 h 493939"/>
                <a:gd name="connsiteX43" fmla="*/ 174715 w 217169"/>
                <a:gd name="connsiteY43" fmla="*/ 159204 h 493939"/>
                <a:gd name="connsiteX44" fmla="*/ 175532 w 217169"/>
                <a:gd name="connsiteY44" fmla="*/ 160837 h 493939"/>
                <a:gd name="connsiteX45" fmla="*/ 175532 w 217169"/>
                <a:gd name="connsiteY45" fmla="*/ 162469 h 493939"/>
                <a:gd name="connsiteX46" fmla="*/ 173083 w 217169"/>
                <a:gd name="connsiteY46" fmla="*/ 166552 h 493939"/>
                <a:gd name="connsiteX47" fmla="*/ 170633 w 217169"/>
                <a:gd name="connsiteY47" fmla="*/ 169001 h 493939"/>
                <a:gd name="connsiteX48" fmla="*/ 169001 w 217169"/>
                <a:gd name="connsiteY48" fmla="*/ 171450 h 493939"/>
                <a:gd name="connsiteX49" fmla="*/ 168184 w 217169"/>
                <a:gd name="connsiteY49" fmla="*/ 173899 h 493939"/>
                <a:gd name="connsiteX50" fmla="*/ 169001 w 217169"/>
                <a:gd name="connsiteY50" fmla="*/ 175532 h 493939"/>
                <a:gd name="connsiteX51" fmla="*/ 170633 w 217169"/>
                <a:gd name="connsiteY51" fmla="*/ 177165 h 493939"/>
                <a:gd name="connsiteX52" fmla="*/ 171450 w 217169"/>
                <a:gd name="connsiteY52" fmla="*/ 181247 h 493939"/>
                <a:gd name="connsiteX53" fmla="*/ 172266 w 217169"/>
                <a:gd name="connsiteY53" fmla="*/ 184513 h 493939"/>
                <a:gd name="connsiteX54" fmla="*/ 174715 w 217169"/>
                <a:gd name="connsiteY54" fmla="*/ 187779 h 493939"/>
                <a:gd name="connsiteX55" fmla="*/ 173899 w 217169"/>
                <a:gd name="connsiteY55" fmla="*/ 189412 h 493939"/>
                <a:gd name="connsiteX56" fmla="*/ 173083 w 217169"/>
                <a:gd name="connsiteY56" fmla="*/ 191044 h 493939"/>
                <a:gd name="connsiteX57" fmla="*/ 169817 w 217169"/>
                <a:gd name="connsiteY57" fmla="*/ 194310 h 493939"/>
                <a:gd name="connsiteX58" fmla="*/ 165735 w 217169"/>
                <a:gd name="connsiteY58" fmla="*/ 199209 h 493939"/>
                <a:gd name="connsiteX59" fmla="*/ 161653 w 217169"/>
                <a:gd name="connsiteY59" fmla="*/ 210639 h 493939"/>
                <a:gd name="connsiteX60" fmla="*/ 160020 w 217169"/>
                <a:gd name="connsiteY60" fmla="*/ 212271 h 493939"/>
                <a:gd name="connsiteX61" fmla="*/ 155938 w 217169"/>
                <a:gd name="connsiteY61" fmla="*/ 213904 h 493939"/>
                <a:gd name="connsiteX62" fmla="*/ 154305 w 217169"/>
                <a:gd name="connsiteY62" fmla="*/ 215537 h 493939"/>
                <a:gd name="connsiteX63" fmla="*/ 151856 w 217169"/>
                <a:gd name="connsiteY63" fmla="*/ 217987 h 493939"/>
                <a:gd name="connsiteX64" fmla="*/ 146957 w 217169"/>
                <a:gd name="connsiteY64" fmla="*/ 219619 h 493939"/>
                <a:gd name="connsiteX65" fmla="*/ 144508 w 217169"/>
                <a:gd name="connsiteY65" fmla="*/ 222069 h 493939"/>
                <a:gd name="connsiteX66" fmla="*/ 143691 w 217169"/>
                <a:gd name="connsiteY66" fmla="*/ 224518 h 493939"/>
                <a:gd name="connsiteX67" fmla="*/ 142875 w 217169"/>
                <a:gd name="connsiteY67" fmla="*/ 224518 h 493939"/>
                <a:gd name="connsiteX68" fmla="*/ 142058 w 217169"/>
                <a:gd name="connsiteY68" fmla="*/ 223702 h 493939"/>
                <a:gd name="connsiteX69" fmla="*/ 140426 w 217169"/>
                <a:gd name="connsiteY69" fmla="*/ 222885 h 493939"/>
                <a:gd name="connsiteX70" fmla="*/ 140426 w 217169"/>
                <a:gd name="connsiteY70" fmla="*/ 224518 h 493939"/>
                <a:gd name="connsiteX71" fmla="*/ 140426 w 217169"/>
                <a:gd name="connsiteY71" fmla="*/ 226151 h 493939"/>
                <a:gd name="connsiteX72" fmla="*/ 137976 w 217169"/>
                <a:gd name="connsiteY72" fmla="*/ 224518 h 493939"/>
                <a:gd name="connsiteX73" fmla="*/ 137160 w 217169"/>
                <a:gd name="connsiteY73" fmla="*/ 226151 h 493939"/>
                <a:gd name="connsiteX74" fmla="*/ 136344 w 217169"/>
                <a:gd name="connsiteY74" fmla="*/ 229416 h 493939"/>
                <a:gd name="connsiteX75" fmla="*/ 133078 w 217169"/>
                <a:gd name="connsiteY75" fmla="*/ 233499 h 493939"/>
                <a:gd name="connsiteX76" fmla="*/ 129812 w 217169"/>
                <a:gd name="connsiteY76" fmla="*/ 232682 h 493939"/>
                <a:gd name="connsiteX77" fmla="*/ 129812 w 217169"/>
                <a:gd name="connsiteY77" fmla="*/ 233499 h 493939"/>
                <a:gd name="connsiteX78" fmla="*/ 130629 w 217169"/>
                <a:gd name="connsiteY78" fmla="*/ 234315 h 493939"/>
                <a:gd name="connsiteX79" fmla="*/ 130629 w 217169"/>
                <a:gd name="connsiteY79" fmla="*/ 235131 h 493939"/>
                <a:gd name="connsiteX80" fmla="*/ 129812 w 217169"/>
                <a:gd name="connsiteY80" fmla="*/ 235131 h 493939"/>
                <a:gd name="connsiteX81" fmla="*/ 128996 w 217169"/>
                <a:gd name="connsiteY81" fmla="*/ 235131 h 493939"/>
                <a:gd name="connsiteX82" fmla="*/ 127363 w 217169"/>
                <a:gd name="connsiteY82" fmla="*/ 235948 h 493939"/>
                <a:gd name="connsiteX83" fmla="*/ 126546 w 217169"/>
                <a:gd name="connsiteY83" fmla="*/ 235948 h 493939"/>
                <a:gd name="connsiteX84" fmla="*/ 125730 w 217169"/>
                <a:gd name="connsiteY84" fmla="*/ 237581 h 493939"/>
                <a:gd name="connsiteX85" fmla="*/ 124913 w 217169"/>
                <a:gd name="connsiteY85" fmla="*/ 240030 h 493939"/>
                <a:gd name="connsiteX86" fmla="*/ 123281 w 217169"/>
                <a:gd name="connsiteY86" fmla="*/ 240846 h 493939"/>
                <a:gd name="connsiteX87" fmla="*/ 122464 w 217169"/>
                <a:gd name="connsiteY87" fmla="*/ 240846 h 493939"/>
                <a:gd name="connsiteX88" fmla="*/ 121648 w 217169"/>
                <a:gd name="connsiteY88" fmla="*/ 242479 h 493939"/>
                <a:gd name="connsiteX89" fmla="*/ 124913 w 217169"/>
                <a:gd name="connsiteY89" fmla="*/ 242479 h 493939"/>
                <a:gd name="connsiteX90" fmla="*/ 124913 w 217169"/>
                <a:gd name="connsiteY90" fmla="*/ 243296 h 493939"/>
                <a:gd name="connsiteX91" fmla="*/ 124913 w 217169"/>
                <a:gd name="connsiteY91" fmla="*/ 244112 h 493939"/>
                <a:gd name="connsiteX92" fmla="*/ 124913 w 217169"/>
                <a:gd name="connsiteY92" fmla="*/ 244929 h 493939"/>
                <a:gd name="connsiteX93" fmla="*/ 121648 w 217169"/>
                <a:gd name="connsiteY93" fmla="*/ 246562 h 493939"/>
                <a:gd name="connsiteX94" fmla="*/ 120831 w 217169"/>
                <a:gd name="connsiteY94" fmla="*/ 248194 h 493939"/>
                <a:gd name="connsiteX95" fmla="*/ 120015 w 217169"/>
                <a:gd name="connsiteY95" fmla="*/ 249011 h 493939"/>
                <a:gd name="connsiteX96" fmla="*/ 118382 w 217169"/>
                <a:gd name="connsiteY96" fmla="*/ 249011 h 493939"/>
                <a:gd name="connsiteX97" fmla="*/ 118382 w 217169"/>
                <a:gd name="connsiteY97" fmla="*/ 248194 h 493939"/>
                <a:gd name="connsiteX98" fmla="*/ 118382 w 217169"/>
                <a:gd name="connsiteY98" fmla="*/ 247378 h 493939"/>
                <a:gd name="connsiteX99" fmla="*/ 115933 w 217169"/>
                <a:gd name="connsiteY99" fmla="*/ 247378 h 493939"/>
                <a:gd name="connsiteX100" fmla="*/ 115116 w 217169"/>
                <a:gd name="connsiteY100" fmla="*/ 245745 h 493939"/>
                <a:gd name="connsiteX101" fmla="*/ 114300 w 217169"/>
                <a:gd name="connsiteY101" fmla="*/ 246562 h 493939"/>
                <a:gd name="connsiteX102" fmla="*/ 114300 w 217169"/>
                <a:gd name="connsiteY102" fmla="*/ 248194 h 493939"/>
                <a:gd name="connsiteX103" fmla="*/ 115116 w 217169"/>
                <a:gd name="connsiteY103" fmla="*/ 249827 h 493939"/>
                <a:gd name="connsiteX104" fmla="*/ 115933 w 217169"/>
                <a:gd name="connsiteY104" fmla="*/ 252277 h 493939"/>
                <a:gd name="connsiteX105" fmla="*/ 115116 w 217169"/>
                <a:gd name="connsiteY105" fmla="*/ 253909 h 493939"/>
                <a:gd name="connsiteX106" fmla="*/ 114300 w 217169"/>
                <a:gd name="connsiteY106" fmla="*/ 254726 h 493939"/>
                <a:gd name="connsiteX107" fmla="*/ 115116 w 217169"/>
                <a:gd name="connsiteY107" fmla="*/ 255542 h 493939"/>
                <a:gd name="connsiteX108" fmla="*/ 116749 w 217169"/>
                <a:gd name="connsiteY108" fmla="*/ 256359 h 493939"/>
                <a:gd name="connsiteX109" fmla="*/ 117565 w 217169"/>
                <a:gd name="connsiteY109" fmla="*/ 257175 h 493939"/>
                <a:gd name="connsiteX110" fmla="*/ 115933 w 217169"/>
                <a:gd name="connsiteY110" fmla="*/ 257991 h 493939"/>
                <a:gd name="connsiteX111" fmla="*/ 114300 w 217169"/>
                <a:gd name="connsiteY111" fmla="*/ 260441 h 493939"/>
                <a:gd name="connsiteX112" fmla="*/ 112667 w 217169"/>
                <a:gd name="connsiteY112" fmla="*/ 260441 h 493939"/>
                <a:gd name="connsiteX113" fmla="*/ 111851 w 217169"/>
                <a:gd name="connsiteY113" fmla="*/ 262074 h 493939"/>
                <a:gd name="connsiteX114" fmla="*/ 110218 w 217169"/>
                <a:gd name="connsiteY114" fmla="*/ 262074 h 493939"/>
                <a:gd name="connsiteX115" fmla="*/ 109401 w 217169"/>
                <a:gd name="connsiteY115" fmla="*/ 261257 h 493939"/>
                <a:gd name="connsiteX116" fmla="*/ 107769 w 217169"/>
                <a:gd name="connsiteY116" fmla="*/ 260441 h 493939"/>
                <a:gd name="connsiteX117" fmla="*/ 106952 w 217169"/>
                <a:gd name="connsiteY117" fmla="*/ 262074 h 493939"/>
                <a:gd name="connsiteX118" fmla="*/ 106952 w 217169"/>
                <a:gd name="connsiteY118" fmla="*/ 263706 h 493939"/>
                <a:gd name="connsiteX119" fmla="*/ 107769 w 217169"/>
                <a:gd name="connsiteY119" fmla="*/ 266972 h 493939"/>
                <a:gd name="connsiteX120" fmla="*/ 109401 w 217169"/>
                <a:gd name="connsiteY120" fmla="*/ 269421 h 493939"/>
                <a:gd name="connsiteX121" fmla="*/ 111034 w 217169"/>
                <a:gd name="connsiteY121" fmla="*/ 270238 h 493939"/>
                <a:gd name="connsiteX122" fmla="*/ 110218 w 217169"/>
                <a:gd name="connsiteY122" fmla="*/ 271054 h 493939"/>
                <a:gd name="connsiteX123" fmla="*/ 109401 w 217169"/>
                <a:gd name="connsiteY123" fmla="*/ 272687 h 493939"/>
                <a:gd name="connsiteX124" fmla="*/ 108585 w 217169"/>
                <a:gd name="connsiteY124" fmla="*/ 277586 h 493939"/>
                <a:gd name="connsiteX125" fmla="*/ 107769 w 217169"/>
                <a:gd name="connsiteY125" fmla="*/ 279219 h 493939"/>
                <a:gd name="connsiteX126" fmla="*/ 106952 w 217169"/>
                <a:gd name="connsiteY126" fmla="*/ 282484 h 493939"/>
                <a:gd name="connsiteX127" fmla="*/ 106952 w 217169"/>
                <a:gd name="connsiteY127" fmla="*/ 285750 h 493939"/>
                <a:gd name="connsiteX128" fmla="*/ 106952 w 217169"/>
                <a:gd name="connsiteY128" fmla="*/ 287383 h 493939"/>
                <a:gd name="connsiteX129" fmla="*/ 107769 w 217169"/>
                <a:gd name="connsiteY129" fmla="*/ 289016 h 493939"/>
                <a:gd name="connsiteX130" fmla="*/ 105319 w 217169"/>
                <a:gd name="connsiteY130" fmla="*/ 289016 h 493939"/>
                <a:gd name="connsiteX131" fmla="*/ 102870 w 217169"/>
                <a:gd name="connsiteY131" fmla="*/ 288199 h 493939"/>
                <a:gd name="connsiteX132" fmla="*/ 102870 w 217169"/>
                <a:gd name="connsiteY132" fmla="*/ 290649 h 493939"/>
                <a:gd name="connsiteX133" fmla="*/ 101237 w 217169"/>
                <a:gd name="connsiteY133" fmla="*/ 293098 h 493939"/>
                <a:gd name="connsiteX134" fmla="*/ 101237 w 217169"/>
                <a:gd name="connsiteY134" fmla="*/ 295547 h 493939"/>
                <a:gd name="connsiteX135" fmla="*/ 101237 w 217169"/>
                <a:gd name="connsiteY135" fmla="*/ 297180 h 493939"/>
                <a:gd name="connsiteX136" fmla="*/ 100421 w 217169"/>
                <a:gd name="connsiteY136" fmla="*/ 299629 h 493939"/>
                <a:gd name="connsiteX137" fmla="*/ 101237 w 217169"/>
                <a:gd name="connsiteY137" fmla="*/ 300446 h 493939"/>
                <a:gd name="connsiteX138" fmla="*/ 101237 w 217169"/>
                <a:gd name="connsiteY138" fmla="*/ 302079 h 493939"/>
                <a:gd name="connsiteX139" fmla="*/ 100421 w 217169"/>
                <a:gd name="connsiteY139" fmla="*/ 302895 h 493939"/>
                <a:gd name="connsiteX140" fmla="*/ 100421 w 217169"/>
                <a:gd name="connsiteY140" fmla="*/ 303712 h 493939"/>
                <a:gd name="connsiteX141" fmla="*/ 100421 w 217169"/>
                <a:gd name="connsiteY141" fmla="*/ 306977 h 493939"/>
                <a:gd name="connsiteX142" fmla="*/ 101237 w 217169"/>
                <a:gd name="connsiteY142" fmla="*/ 312692 h 493939"/>
                <a:gd name="connsiteX143" fmla="*/ 101237 w 217169"/>
                <a:gd name="connsiteY143" fmla="*/ 313509 h 493939"/>
                <a:gd name="connsiteX144" fmla="*/ 102870 w 217169"/>
                <a:gd name="connsiteY144" fmla="*/ 318407 h 493939"/>
                <a:gd name="connsiteX145" fmla="*/ 102870 w 217169"/>
                <a:gd name="connsiteY145" fmla="*/ 320040 h 493939"/>
                <a:gd name="connsiteX146" fmla="*/ 102870 w 217169"/>
                <a:gd name="connsiteY146" fmla="*/ 322489 h 493939"/>
                <a:gd name="connsiteX147" fmla="*/ 104503 w 217169"/>
                <a:gd name="connsiteY147" fmla="*/ 324122 h 493939"/>
                <a:gd name="connsiteX148" fmla="*/ 106136 w 217169"/>
                <a:gd name="connsiteY148" fmla="*/ 324122 h 493939"/>
                <a:gd name="connsiteX149" fmla="*/ 107769 w 217169"/>
                <a:gd name="connsiteY149" fmla="*/ 324122 h 493939"/>
                <a:gd name="connsiteX150" fmla="*/ 108585 w 217169"/>
                <a:gd name="connsiteY150" fmla="*/ 324939 h 493939"/>
                <a:gd name="connsiteX151" fmla="*/ 109401 w 217169"/>
                <a:gd name="connsiteY151" fmla="*/ 326571 h 493939"/>
                <a:gd name="connsiteX152" fmla="*/ 110218 w 217169"/>
                <a:gd name="connsiteY152" fmla="*/ 328204 h 493939"/>
                <a:gd name="connsiteX153" fmla="*/ 111851 w 217169"/>
                <a:gd name="connsiteY153" fmla="*/ 328204 h 493939"/>
                <a:gd name="connsiteX154" fmla="*/ 114300 w 217169"/>
                <a:gd name="connsiteY154" fmla="*/ 326571 h 493939"/>
                <a:gd name="connsiteX155" fmla="*/ 115933 w 217169"/>
                <a:gd name="connsiteY155" fmla="*/ 326571 h 493939"/>
                <a:gd name="connsiteX156" fmla="*/ 116749 w 217169"/>
                <a:gd name="connsiteY156" fmla="*/ 329021 h 493939"/>
                <a:gd name="connsiteX157" fmla="*/ 119198 w 217169"/>
                <a:gd name="connsiteY157" fmla="*/ 332287 h 493939"/>
                <a:gd name="connsiteX158" fmla="*/ 120831 w 217169"/>
                <a:gd name="connsiteY158" fmla="*/ 333919 h 493939"/>
                <a:gd name="connsiteX159" fmla="*/ 123281 w 217169"/>
                <a:gd name="connsiteY159" fmla="*/ 334736 h 493939"/>
                <a:gd name="connsiteX160" fmla="*/ 125730 w 217169"/>
                <a:gd name="connsiteY160" fmla="*/ 337185 h 493939"/>
                <a:gd name="connsiteX161" fmla="*/ 125730 w 217169"/>
                <a:gd name="connsiteY161" fmla="*/ 340451 h 493939"/>
                <a:gd name="connsiteX162" fmla="*/ 126546 w 217169"/>
                <a:gd name="connsiteY162" fmla="*/ 341267 h 493939"/>
                <a:gd name="connsiteX163" fmla="*/ 129812 w 217169"/>
                <a:gd name="connsiteY163" fmla="*/ 342900 h 493939"/>
                <a:gd name="connsiteX164" fmla="*/ 130629 w 217169"/>
                <a:gd name="connsiteY164" fmla="*/ 344533 h 493939"/>
                <a:gd name="connsiteX165" fmla="*/ 131445 w 217169"/>
                <a:gd name="connsiteY165" fmla="*/ 346166 h 493939"/>
                <a:gd name="connsiteX166" fmla="*/ 132262 w 217169"/>
                <a:gd name="connsiteY166" fmla="*/ 347799 h 493939"/>
                <a:gd name="connsiteX167" fmla="*/ 133078 w 217169"/>
                <a:gd name="connsiteY167" fmla="*/ 351881 h 493939"/>
                <a:gd name="connsiteX168" fmla="*/ 133078 w 217169"/>
                <a:gd name="connsiteY168" fmla="*/ 354330 h 493939"/>
                <a:gd name="connsiteX169" fmla="*/ 131445 w 217169"/>
                <a:gd name="connsiteY169" fmla="*/ 355146 h 493939"/>
                <a:gd name="connsiteX170" fmla="*/ 128179 w 217169"/>
                <a:gd name="connsiteY170" fmla="*/ 357596 h 493939"/>
                <a:gd name="connsiteX171" fmla="*/ 126546 w 217169"/>
                <a:gd name="connsiteY171" fmla="*/ 359229 h 493939"/>
                <a:gd name="connsiteX172" fmla="*/ 125730 w 217169"/>
                <a:gd name="connsiteY172" fmla="*/ 360045 h 493939"/>
                <a:gd name="connsiteX173" fmla="*/ 122464 w 217169"/>
                <a:gd name="connsiteY173" fmla="*/ 362494 h 493939"/>
                <a:gd name="connsiteX174" fmla="*/ 121648 w 217169"/>
                <a:gd name="connsiteY174" fmla="*/ 363311 h 493939"/>
                <a:gd name="connsiteX175" fmla="*/ 120831 w 217169"/>
                <a:gd name="connsiteY175" fmla="*/ 364944 h 493939"/>
                <a:gd name="connsiteX176" fmla="*/ 120015 w 217169"/>
                <a:gd name="connsiteY176" fmla="*/ 365760 h 493939"/>
                <a:gd name="connsiteX177" fmla="*/ 119198 w 217169"/>
                <a:gd name="connsiteY177" fmla="*/ 365760 h 493939"/>
                <a:gd name="connsiteX178" fmla="*/ 115933 w 217169"/>
                <a:gd name="connsiteY178" fmla="*/ 368209 h 493939"/>
                <a:gd name="connsiteX179" fmla="*/ 113483 w 217169"/>
                <a:gd name="connsiteY179" fmla="*/ 367393 h 493939"/>
                <a:gd name="connsiteX180" fmla="*/ 112667 w 217169"/>
                <a:gd name="connsiteY180" fmla="*/ 366577 h 493939"/>
                <a:gd name="connsiteX181" fmla="*/ 113483 w 217169"/>
                <a:gd name="connsiteY181" fmla="*/ 361678 h 493939"/>
                <a:gd name="connsiteX182" fmla="*/ 113483 w 217169"/>
                <a:gd name="connsiteY182" fmla="*/ 360045 h 493939"/>
                <a:gd name="connsiteX183" fmla="*/ 112667 w 217169"/>
                <a:gd name="connsiteY183" fmla="*/ 359229 h 493939"/>
                <a:gd name="connsiteX184" fmla="*/ 111034 w 217169"/>
                <a:gd name="connsiteY184" fmla="*/ 360045 h 493939"/>
                <a:gd name="connsiteX185" fmla="*/ 111034 w 217169"/>
                <a:gd name="connsiteY185" fmla="*/ 361678 h 493939"/>
                <a:gd name="connsiteX186" fmla="*/ 108585 w 217169"/>
                <a:gd name="connsiteY186" fmla="*/ 361678 h 493939"/>
                <a:gd name="connsiteX187" fmla="*/ 106136 w 217169"/>
                <a:gd name="connsiteY187" fmla="*/ 360045 h 493939"/>
                <a:gd name="connsiteX188" fmla="*/ 106136 w 217169"/>
                <a:gd name="connsiteY188" fmla="*/ 363311 h 493939"/>
                <a:gd name="connsiteX189" fmla="*/ 101237 w 217169"/>
                <a:gd name="connsiteY189" fmla="*/ 360862 h 493939"/>
                <a:gd name="connsiteX190" fmla="*/ 99604 w 217169"/>
                <a:gd name="connsiteY190" fmla="*/ 361678 h 493939"/>
                <a:gd name="connsiteX191" fmla="*/ 97155 w 217169"/>
                <a:gd name="connsiteY191" fmla="*/ 360862 h 493939"/>
                <a:gd name="connsiteX192" fmla="*/ 95522 w 217169"/>
                <a:gd name="connsiteY192" fmla="*/ 362494 h 493939"/>
                <a:gd name="connsiteX193" fmla="*/ 93889 w 217169"/>
                <a:gd name="connsiteY193" fmla="*/ 361678 h 493939"/>
                <a:gd name="connsiteX194" fmla="*/ 93073 w 217169"/>
                <a:gd name="connsiteY194" fmla="*/ 360045 h 493939"/>
                <a:gd name="connsiteX195" fmla="*/ 91440 w 217169"/>
                <a:gd name="connsiteY195" fmla="*/ 363311 h 493939"/>
                <a:gd name="connsiteX196" fmla="*/ 88174 w 217169"/>
                <a:gd name="connsiteY196" fmla="*/ 364127 h 493939"/>
                <a:gd name="connsiteX197" fmla="*/ 84908 w 217169"/>
                <a:gd name="connsiteY197" fmla="*/ 364944 h 493939"/>
                <a:gd name="connsiteX198" fmla="*/ 86541 w 217169"/>
                <a:gd name="connsiteY198" fmla="*/ 365760 h 493939"/>
                <a:gd name="connsiteX199" fmla="*/ 93889 w 217169"/>
                <a:gd name="connsiteY199" fmla="*/ 365760 h 493939"/>
                <a:gd name="connsiteX200" fmla="*/ 96338 w 217169"/>
                <a:gd name="connsiteY200" fmla="*/ 366577 h 493939"/>
                <a:gd name="connsiteX201" fmla="*/ 98788 w 217169"/>
                <a:gd name="connsiteY201" fmla="*/ 365760 h 493939"/>
                <a:gd name="connsiteX202" fmla="*/ 101237 w 217169"/>
                <a:gd name="connsiteY202" fmla="*/ 368209 h 493939"/>
                <a:gd name="connsiteX203" fmla="*/ 102870 w 217169"/>
                <a:gd name="connsiteY203" fmla="*/ 369026 h 493939"/>
                <a:gd name="connsiteX204" fmla="*/ 105319 w 217169"/>
                <a:gd name="connsiteY204" fmla="*/ 371475 h 493939"/>
                <a:gd name="connsiteX205" fmla="*/ 106136 w 217169"/>
                <a:gd name="connsiteY205" fmla="*/ 370659 h 493939"/>
                <a:gd name="connsiteX206" fmla="*/ 107769 w 217169"/>
                <a:gd name="connsiteY206" fmla="*/ 370659 h 493939"/>
                <a:gd name="connsiteX207" fmla="*/ 109401 w 217169"/>
                <a:gd name="connsiteY207" fmla="*/ 371475 h 493939"/>
                <a:gd name="connsiteX208" fmla="*/ 114300 w 217169"/>
                <a:gd name="connsiteY208" fmla="*/ 371475 h 493939"/>
                <a:gd name="connsiteX209" fmla="*/ 115933 w 217169"/>
                <a:gd name="connsiteY209" fmla="*/ 369842 h 493939"/>
                <a:gd name="connsiteX210" fmla="*/ 118382 w 217169"/>
                <a:gd name="connsiteY210" fmla="*/ 370659 h 493939"/>
                <a:gd name="connsiteX211" fmla="*/ 120015 w 217169"/>
                <a:gd name="connsiteY211" fmla="*/ 369842 h 493939"/>
                <a:gd name="connsiteX212" fmla="*/ 120831 w 217169"/>
                <a:gd name="connsiteY212" fmla="*/ 369026 h 493939"/>
                <a:gd name="connsiteX213" fmla="*/ 121648 w 217169"/>
                <a:gd name="connsiteY213" fmla="*/ 369026 h 493939"/>
                <a:gd name="connsiteX214" fmla="*/ 122464 w 217169"/>
                <a:gd name="connsiteY214" fmla="*/ 369026 h 493939"/>
                <a:gd name="connsiteX215" fmla="*/ 123281 w 217169"/>
                <a:gd name="connsiteY215" fmla="*/ 368209 h 493939"/>
                <a:gd name="connsiteX216" fmla="*/ 124097 w 217169"/>
                <a:gd name="connsiteY216" fmla="*/ 368209 h 493939"/>
                <a:gd name="connsiteX217" fmla="*/ 124913 w 217169"/>
                <a:gd name="connsiteY217" fmla="*/ 369026 h 493939"/>
                <a:gd name="connsiteX218" fmla="*/ 125730 w 217169"/>
                <a:gd name="connsiteY218" fmla="*/ 371475 h 493939"/>
                <a:gd name="connsiteX219" fmla="*/ 124097 w 217169"/>
                <a:gd name="connsiteY219" fmla="*/ 372291 h 493939"/>
                <a:gd name="connsiteX220" fmla="*/ 122464 w 217169"/>
                <a:gd name="connsiteY220" fmla="*/ 372291 h 493939"/>
                <a:gd name="connsiteX221" fmla="*/ 121648 w 217169"/>
                <a:gd name="connsiteY221" fmla="*/ 375557 h 493939"/>
                <a:gd name="connsiteX222" fmla="*/ 120831 w 217169"/>
                <a:gd name="connsiteY222" fmla="*/ 377190 h 493939"/>
                <a:gd name="connsiteX223" fmla="*/ 120015 w 217169"/>
                <a:gd name="connsiteY223" fmla="*/ 378006 h 493939"/>
                <a:gd name="connsiteX224" fmla="*/ 116749 w 217169"/>
                <a:gd name="connsiteY224" fmla="*/ 379639 h 493939"/>
                <a:gd name="connsiteX225" fmla="*/ 114300 w 217169"/>
                <a:gd name="connsiteY225" fmla="*/ 381272 h 493939"/>
                <a:gd name="connsiteX226" fmla="*/ 111851 w 217169"/>
                <a:gd name="connsiteY226" fmla="*/ 382905 h 493939"/>
                <a:gd name="connsiteX227" fmla="*/ 111034 w 217169"/>
                <a:gd name="connsiteY227" fmla="*/ 382905 h 493939"/>
                <a:gd name="connsiteX228" fmla="*/ 109401 w 217169"/>
                <a:gd name="connsiteY228" fmla="*/ 384538 h 493939"/>
                <a:gd name="connsiteX229" fmla="*/ 106136 w 217169"/>
                <a:gd name="connsiteY229" fmla="*/ 386171 h 493939"/>
                <a:gd name="connsiteX230" fmla="*/ 104503 w 217169"/>
                <a:gd name="connsiteY230" fmla="*/ 388620 h 493939"/>
                <a:gd name="connsiteX231" fmla="*/ 100421 w 217169"/>
                <a:gd name="connsiteY231" fmla="*/ 391069 h 493939"/>
                <a:gd name="connsiteX232" fmla="*/ 97971 w 217169"/>
                <a:gd name="connsiteY232" fmla="*/ 392702 h 493939"/>
                <a:gd name="connsiteX233" fmla="*/ 92256 w 217169"/>
                <a:gd name="connsiteY233" fmla="*/ 392702 h 493939"/>
                <a:gd name="connsiteX234" fmla="*/ 86541 w 217169"/>
                <a:gd name="connsiteY234" fmla="*/ 392702 h 493939"/>
                <a:gd name="connsiteX235" fmla="*/ 84908 w 217169"/>
                <a:gd name="connsiteY235" fmla="*/ 393519 h 493939"/>
                <a:gd name="connsiteX236" fmla="*/ 86541 w 217169"/>
                <a:gd name="connsiteY236" fmla="*/ 393519 h 493939"/>
                <a:gd name="connsiteX237" fmla="*/ 87358 w 217169"/>
                <a:gd name="connsiteY237" fmla="*/ 394335 h 493939"/>
                <a:gd name="connsiteX238" fmla="*/ 88990 w 217169"/>
                <a:gd name="connsiteY238" fmla="*/ 394335 h 493939"/>
                <a:gd name="connsiteX239" fmla="*/ 92256 w 217169"/>
                <a:gd name="connsiteY239" fmla="*/ 395152 h 493939"/>
                <a:gd name="connsiteX240" fmla="*/ 93889 w 217169"/>
                <a:gd name="connsiteY240" fmla="*/ 395968 h 493939"/>
                <a:gd name="connsiteX241" fmla="*/ 96338 w 217169"/>
                <a:gd name="connsiteY241" fmla="*/ 399234 h 493939"/>
                <a:gd name="connsiteX242" fmla="*/ 94706 w 217169"/>
                <a:gd name="connsiteY242" fmla="*/ 400050 h 493939"/>
                <a:gd name="connsiteX243" fmla="*/ 92256 w 217169"/>
                <a:gd name="connsiteY243" fmla="*/ 400866 h 493939"/>
                <a:gd name="connsiteX244" fmla="*/ 93073 w 217169"/>
                <a:gd name="connsiteY244" fmla="*/ 404949 h 493939"/>
                <a:gd name="connsiteX245" fmla="*/ 93889 w 217169"/>
                <a:gd name="connsiteY245" fmla="*/ 407398 h 493939"/>
                <a:gd name="connsiteX246" fmla="*/ 93073 w 217169"/>
                <a:gd name="connsiteY246" fmla="*/ 409031 h 493939"/>
                <a:gd name="connsiteX247" fmla="*/ 93073 w 217169"/>
                <a:gd name="connsiteY247" fmla="*/ 416379 h 493939"/>
                <a:gd name="connsiteX248" fmla="*/ 91440 w 217169"/>
                <a:gd name="connsiteY248" fmla="*/ 416379 h 493939"/>
                <a:gd name="connsiteX249" fmla="*/ 90623 w 217169"/>
                <a:gd name="connsiteY249" fmla="*/ 419644 h 493939"/>
                <a:gd name="connsiteX250" fmla="*/ 91440 w 217169"/>
                <a:gd name="connsiteY250" fmla="*/ 421277 h 493939"/>
                <a:gd name="connsiteX251" fmla="*/ 91440 w 217169"/>
                <a:gd name="connsiteY251" fmla="*/ 425359 h 493939"/>
                <a:gd name="connsiteX252" fmla="*/ 91440 w 217169"/>
                <a:gd name="connsiteY252" fmla="*/ 427809 h 493939"/>
                <a:gd name="connsiteX253" fmla="*/ 92256 w 217169"/>
                <a:gd name="connsiteY253" fmla="*/ 430258 h 493939"/>
                <a:gd name="connsiteX254" fmla="*/ 92256 w 217169"/>
                <a:gd name="connsiteY254" fmla="*/ 432707 h 493939"/>
                <a:gd name="connsiteX255" fmla="*/ 89807 w 217169"/>
                <a:gd name="connsiteY255" fmla="*/ 437606 h 493939"/>
                <a:gd name="connsiteX256" fmla="*/ 89807 w 217169"/>
                <a:gd name="connsiteY256" fmla="*/ 440055 h 493939"/>
                <a:gd name="connsiteX257" fmla="*/ 90623 w 217169"/>
                <a:gd name="connsiteY257" fmla="*/ 441688 h 493939"/>
                <a:gd name="connsiteX258" fmla="*/ 90623 w 217169"/>
                <a:gd name="connsiteY258" fmla="*/ 444137 h 493939"/>
                <a:gd name="connsiteX259" fmla="*/ 89807 w 217169"/>
                <a:gd name="connsiteY259" fmla="*/ 448219 h 493939"/>
                <a:gd name="connsiteX260" fmla="*/ 88990 w 217169"/>
                <a:gd name="connsiteY260" fmla="*/ 451485 h 493939"/>
                <a:gd name="connsiteX261" fmla="*/ 88174 w 217169"/>
                <a:gd name="connsiteY261" fmla="*/ 454751 h 493939"/>
                <a:gd name="connsiteX262" fmla="*/ 85725 w 217169"/>
                <a:gd name="connsiteY262" fmla="*/ 458016 h 493939"/>
                <a:gd name="connsiteX263" fmla="*/ 84908 w 217169"/>
                <a:gd name="connsiteY263" fmla="*/ 460466 h 493939"/>
                <a:gd name="connsiteX264" fmla="*/ 82459 w 217169"/>
                <a:gd name="connsiteY264" fmla="*/ 468630 h 493939"/>
                <a:gd name="connsiteX265" fmla="*/ 80826 w 217169"/>
                <a:gd name="connsiteY265" fmla="*/ 470263 h 493939"/>
                <a:gd name="connsiteX266" fmla="*/ 79194 w 217169"/>
                <a:gd name="connsiteY266" fmla="*/ 471896 h 493939"/>
                <a:gd name="connsiteX267" fmla="*/ 77561 w 217169"/>
                <a:gd name="connsiteY267" fmla="*/ 471079 h 493939"/>
                <a:gd name="connsiteX268" fmla="*/ 75928 w 217169"/>
                <a:gd name="connsiteY268" fmla="*/ 470263 h 493939"/>
                <a:gd name="connsiteX269" fmla="*/ 74295 w 217169"/>
                <a:gd name="connsiteY269" fmla="*/ 470263 h 493939"/>
                <a:gd name="connsiteX270" fmla="*/ 71029 w 217169"/>
                <a:gd name="connsiteY270" fmla="*/ 471079 h 493939"/>
                <a:gd name="connsiteX271" fmla="*/ 66131 w 217169"/>
                <a:gd name="connsiteY271" fmla="*/ 470263 h 493939"/>
                <a:gd name="connsiteX272" fmla="*/ 62048 w 217169"/>
                <a:gd name="connsiteY272" fmla="*/ 470263 h 493939"/>
                <a:gd name="connsiteX273" fmla="*/ 61232 w 217169"/>
                <a:gd name="connsiteY273" fmla="*/ 471079 h 493939"/>
                <a:gd name="connsiteX274" fmla="*/ 62048 w 217169"/>
                <a:gd name="connsiteY274" fmla="*/ 474345 h 493939"/>
                <a:gd name="connsiteX275" fmla="*/ 60415 w 217169"/>
                <a:gd name="connsiteY275" fmla="*/ 474345 h 493939"/>
                <a:gd name="connsiteX276" fmla="*/ 58783 w 217169"/>
                <a:gd name="connsiteY276" fmla="*/ 473529 h 493939"/>
                <a:gd name="connsiteX277" fmla="*/ 57150 w 217169"/>
                <a:gd name="connsiteY277" fmla="*/ 474345 h 493939"/>
                <a:gd name="connsiteX278" fmla="*/ 56333 w 217169"/>
                <a:gd name="connsiteY278" fmla="*/ 475162 h 493939"/>
                <a:gd name="connsiteX279" fmla="*/ 53884 w 217169"/>
                <a:gd name="connsiteY279" fmla="*/ 477611 h 493939"/>
                <a:gd name="connsiteX280" fmla="*/ 53068 w 217169"/>
                <a:gd name="connsiteY280" fmla="*/ 479244 h 493939"/>
                <a:gd name="connsiteX281" fmla="*/ 53068 w 217169"/>
                <a:gd name="connsiteY281" fmla="*/ 482509 h 493939"/>
                <a:gd name="connsiteX282" fmla="*/ 53884 w 217169"/>
                <a:gd name="connsiteY282" fmla="*/ 484959 h 493939"/>
                <a:gd name="connsiteX283" fmla="*/ 54701 w 217169"/>
                <a:gd name="connsiteY283" fmla="*/ 488224 h 493939"/>
                <a:gd name="connsiteX284" fmla="*/ 52251 w 217169"/>
                <a:gd name="connsiteY284" fmla="*/ 492306 h 493939"/>
                <a:gd name="connsiteX285" fmla="*/ 50619 w 217169"/>
                <a:gd name="connsiteY285" fmla="*/ 492306 h 493939"/>
                <a:gd name="connsiteX286" fmla="*/ 45720 w 217169"/>
                <a:gd name="connsiteY286" fmla="*/ 491490 h 493939"/>
                <a:gd name="connsiteX287" fmla="*/ 37556 w 217169"/>
                <a:gd name="connsiteY287" fmla="*/ 493939 h 493939"/>
                <a:gd name="connsiteX288" fmla="*/ 30208 w 217169"/>
                <a:gd name="connsiteY288" fmla="*/ 492306 h 493939"/>
                <a:gd name="connsiteX289" fmla="*/ 31024 w 217169"/>
                <a:gd name="connsiteY289" fmla="*/ 489857 h 493939"/>
                <a:gd name="connsiteX290" fmla="*/ 31024 w 217169"/>
                <a:gd name="connsiteY290" fmla="*/ 488224 h 493939"/>
                <a:gd name="connsiteX291" fmla="*/ 31024 w 217169"/>
                <a:gd name="connsiteY291" fmla="*/ 485775 h 493939"/>
                <a:gd name="connsiteX292" fmla="*/ 31024 w 217169"/>
                <a:gd name="connsiteY292" fmla="*/ 483326 h 493939"/>
                <a:gd name="connsiteX293" fmla="*/ 31024 w 217169"/>
                <a:gd name="connsiteY293" fmla="*/ 481693 h 493939"/>
                <a:gd name="connsiteX294" fmla="*/ 30208 w 217169"/>
                <a:gd name="connsiteY294" fmla="*/ 480060 h 493939"/>
                <a:gd name="connsiteX295" fmla="*/ 28575 w 217169"/>
                <a:gd name="connsiteY295" fmla="*/ 477611 h 493939"/>
                <a:gd name="connsiteX296" fmla="*/ 24493 w 217169"/>
                <a:gd name="connsiteY296" fmla="*/ 470263 h 493939"/>
                <a:gd name="connsiteX297" fmla="*/ 23676 w 217169"/>
                <a:gd name="connsiteY297" fmla="*/ 466997 h 493939"/>
                <a:gd name="connsiteX298" fmla="*/ 22860 w 217169"/>
                <a:gd name="connsiteY298" fmla="*/ 465364 h 493939"/>
                <a:gd name="connsiteX299" fmla="*/ 23676 w 217169"/>
                <a:gd name="connsiteY299" fmla="*/ 465364 h 493939"/>
                <a:gd name="connsiteX300" fmla="*/ 26942 w 217169"/>
                <a:gd name="connsiteY300" fmla="*/ 466997 h 493939"/>
                <a:gd name="connsiteX301" fmla="*/ 27758 w 217169"/>
                <a:gd name="connsiteY301" fmla="*/ 466997 h 493939"/>
                <a:gd name="connsiteX302" fmla="*/ 28575 w 217169"/>
                <a:gd name="connsiteY302" fmla="*/ 466181 h 493939"/>
                <a:gd name="connsiteX303" fmla="*/ 27758 w 217169"/>
                <a:gd name="connsiteY303" fmla="*/ 463731 h 493939"/>
                <a:gd name="connsiteX304" fmla="*/ 26942 w 217169"/>
                <a:gd name="connsiteY304" fmla="*/ 462915 h 493939"/>
                <a:gd name="connsiteX305" fmla="*/ 26126 w 217169"/>
                <a:gd name="connsiteY305" fmla="*/ 461282 h 493939"/>
                <a:gd name="connsiteX306" fmla="*/ 27758 w 217169"/>
                <a:gd name="connsiteY306" fmla="*/ 460466 h 493939"/>
                <a:gd name="connsiteX307" fmla="*/ 29391 w 217169"/>
                <a:gd name="connsiteY307" fmla="*/ 460466 h 493939"/>
                <a:gd name="connsiteX308" fmla="*/ 30208 w 217169"/>
                <a:gd name="connsiteY308" fmla="*/ 458833 h 493939"/>
                <a:gd name="connsiteX309" fmla="*/ 29391 w 217169"/>
                <a:gd name="connsiteY309" fmla="*/ 455567 h 493939"/>
                <a:gd name="connsiteX310" fmla="*/ 27758 w 217169"/>
                <a:gd name="connsiteY310" fmla="*/ 454751 h 493939"/>
                <a:gd name="connsiteX311" fmla="*/ 26126 w 217169"/>
                <a:gd name="connsiteY311" fmla="*/ 453934 h 493939"/>
                <a:gd name="connsiteX312" fmla="*/ 23676 w 217169"/>
                <a:gd name="connsiteY312" fmla="*/ 449036 h 493939"/>
                <a:gd name="connsiteX313" fmla="*/ 21227 w 217169"/>
                <a:gd name="connsiteY313" fmla="*/ 446587 h 493939"/>
                <a:gd name="connsiteX314" fmla="*/ 17145 w 217169"/>
                <a:gd name="connsiteY314" fmla="*/ 436789 h 493939"/>
                <a:gd name="connsiteX315" fmla="*/ 15512 w 217169"/>
                <a:gd name="connsiteY315" fmla="*/ 430258 h 493939"/>
                <a:gd name="connsiteX316" fmla="*/ 13879 w 217169"/>
                <a:gd name="connsiteY316" fmla="*/ 431074 h 493939"/>
                <a:gd name="connsiteX317" fmla="*/ 13063 w 217169"/>
                <a:gd name="connsiteY317" fmla="*/ 427809 h 493939"/>
                <a:gd name="connsiteX318" fmla="*/ 12246 w 217169"/>
                <a:gd name="connsiteY318" fmla="*/ 425359 h 493939"/>
                <a:gd name="connsiteX319" fmla="*/ 12246 w 217169"/>
                <a:gd name="connsiteY319" fmla="*/ 422910 h 493939"/>
                <a:gd name="connsiteX320" fmla="*/ 9797 w 217169"/>
                <a:gd name="connsiteY320" fmla="*/ 422094 h 493939"/>
                <a:gd name="connsiteX321" fmla="*/ 9797 w 217169"/>
                <a:gd name="connsiteY321" fmla="*/ 420461 h 493939"/>
                <a:gd name="connsiteX322" fmla="*/ 8981 w 217169"/>
                <a:gd name="connsiteY322" fmla="*/ 413929 h 493939"/>
                <a:gd name="connsiteX323" fmla="*/ 6531 w 217169"/>
                <a:gd name="connsiteY323" fmla="*/ 413113 h 493939"/>
                <a:gd name="connsiteX324" fmla="*/ 4898 w 217169"/>
                <a:gd name="connsiteY324" fmla="*/ 409847 h 493939"/>
                <a:gd name="connsiteX325" fmla="*/ 4898 w 217169"/>
                <a:gd name="connsiteY325" fmla="*/ 402499 h 493939"/>
                <a:gd name="connsiteX326" fmla="*/ 3265 w 217169"/>
                <a:gd name="connsiteY326" fmla="*/ 400866 h 493939"/>
                <a:gd name="connsiteX327" fmla="*/ 1633 w 217169"/>
                <a:gd name="connsiteY327" fmla="*/ 400866 h 493939"/>
                <a:gd name="connsiteX328" fmla="*/ 1633 w 217169"/>
                <a:gd name="connsiteY328" fmla="*/ 399234 h 493939"/>
                <a:gd name="connsiteX329" fmla="*/ 1633 w 217169"/>
                <a:gd name="connsiteY329" fmla="*/ 397601 h 493939"/>
                <a:gd name="connsiteX330" fmla="*/ 816 w 217169"/>
                <a:gd name="connsiteY330" fmla="*/ 391069 h 493939"/>
                <a:gd name="connsiteX331" fmla="*/ 816 w 217169"/>
                <a:gd name="connsiteY331" fmla="*/ 385354 h 493939"/>
                <a:gd name="connsiteX332" fmla="*/ 0 w 217169"/>
                <a:gd name="connsiteY332" fmla="*/ 383721 h 493939"/>
                <a:gd name="connsiteX333" fmla="*/ 0 w 217169"/>
                <a:gd name="connsiteY333" fmla="*/ 381272 h 493939"/>
                <a:gd name="connsiteX334" fmla="*/ 0 w 217169"/>
                <a:gd name="connsiteY334" fmla="*/ 379639 h 493939"/>
                <a:gd name="connsiteX335" fmla="*/ 816 w 217169"/>
                <a:gd name="connsiteY335" fmla="*/ 378823 h 493939"/>
                <a:gd name="connsiteX336" fmla="*/ 2449 w 217169"/>
                <a:gd name="connsiteY336" fmla="*/ 378823 h 493939"/>
                <a:gd name="connsiteX337" fmla="*/ 4082 w 217169"/>
                <a:gd name="connsiteY337" fmla="*/ 380456 h 493939"/>
                <a:gd name="connsiteX338" fmla="*/ 5715 w 217169"/>
                <a:gd name="connsiteY338" fmla="*/ 384538 h 493939"/>
                <a:gd name="connsiteX339" fmla="*/ 6531 w 217169"/>
                <a:gd name="connsiteY339" fmla="*/ 385354 h 493939"/>
                <a:gd name="connsiteX340" fmla="*/ 8164 w 217169"/>
                <a:gd name="connsiteY340" fmla="*/ 384538 h 493939"/>
                <a:gd name="connsiteX341" fmla="*/ 8981 w 217169"/>
                <a:gd name="connsiteY341" fmla="*/ 381272 h 493939"/>
                <a:gd name="connsiteX342" fmla="*/ 9797 w 217169"/>
                <a:gd name="connsiteY342" fmla="*/ 377190 h 493939"/>
                <a:gd name="connsiteX343" fmla="*/ 10613 w 217169"/>
                <a:gd name="connsiteY343" fmla="*/ 373108 h 493939"/>
                <a:gd name="connsiteX344" fmla="*/ 9797 w 217169"/>
                <a:gd name="connsiteY344" fmla="*/ 368209 h 493939"/>
                <a:gd name="connsiteX345" fmla="*/ 8981 w 217169"/>
                <a:gd name="connsiteY345" fmla="*/ 364127 h 493939"/>
                <a:gd name="connsiteX346" fmla="*/ 8981 w 217169"/>
                <a:gd name="connsiteY346" fmla="*/ 363311 h 493939"/>
                <a:gd name="connsiteX347" fmla="*/ 11430 w 217169"/>
                <a:gd name="connsiteY347" fmla="*/ 360045 h 493939"/>
                <a:gd name="connsiteX348" fmla="*/ 12246 w 217169"/>
                <a:gd name="connsiteY348" fmla="*/ 357596 h 493939"/>
                <a:gd name="connsiteX349" fmla="*/ 13063 w 217169"/>
                <a:gd name="connsiteY349" fmla="*/ 355146 h 493939"/>
                <a:gd name="connsiteX350" fmla="*/ 13879 w 217169"/>
                <a:gd name="connsiteY350" fmla="*/ 354330 h 493939"/>
                <a:gd name="connsiteX351" fmla="*/ 15512 w 217169"/>
                <a:gd name="connsiteY351" fmla="*/ 354330 h 493939"/>
                <a:gd name="connsiteX352" fmla="*/ 17145 w 217169"/>
                <a:gd name="connsiteY352" fmla="*/ 353514 h 493939"/>
                <a:gd name="connsiteX353" fmla="*/ 18778 w 217169"/>
                <a:gd name="connsiteY353" fmla="*/ 351881 h 493939"/>
                <a:gd name="connsiteX354" fmla="*/ 20411 w 217169"/>
                <a:gd name="connsiteY354" fmla="*/ 349431 h 493939"/>
                <a:gd name="connsiteX355" fmla="*/ 22044 w 217169"/>
                <a:gd name="connsiteY355" fmla="*/ 346982 h 493939"/>
                <a:gd name="connsiteX356" fmla="*/ 22860 w 217169"/>
                <a:gd name="connsiteY356" fmla="*/ 342900 h 493939"/>
                <a:gd name="connsiteX357" fmla="*/ 22860 w 217169"/>
                <a:gd name="connsiteY357" fmla="*/ 340451 h 493939"/>
                <a:gd name="connsiteX358" fmla="*/ 23676 w 217169"/>
                <a:gd name="connsiteY358" fmla="*/ 338818 h 493939"/>
                <a:gd name="connsiteX359" fmla="*/ 24493 w 217169"/>
                <a:gd name="connsiteY359" fmla="*/ 335552 h 493939"/>
                <a:gd name="connsiteX360" fmla="*/ 23676 w 217169"/>
                <a:gd name="connsiteY360" fmla="*/ 332287 h 493939"/>
                <a:gd name="connsiteX361" fmla="*/ 22044 w 217169"/>
                <a:gd name="connsiteY361" fmla="*/ 327388 h 493939"/>
                <a:gd name="connsiteX362" fmla="*/ 19594 w 217169"/>
                <a:gd name="connsiteY362" fmla="*/ 320856 h 493939"/>
                <a:gd name="connsiteX363" fmla="*/ 19594 w 217169"/>
                <a:gd name="connsiteY363" fmla="*/ 316774 h 493939"/>
                <a:gd name="connsiteX364" fmla="*/ 20411 w 217169"/>
                <a:gd name="connsiteY364" fmla="*/ 315958 h 493939"/>
                <a:gd name="connsiteX365" fmla="*/ 22044 w 217169"/>
                <a:gd name="connsiteY365" fmla="*/ 315141 h 493939"/>
                <a:gd name="connsiteX366" fmla="*/ 25309 w 217169"/>
                <a:gd name="connsiteY366" fmla="*/ 315141 h 493939"/>
                <a:gd name="connsiteX367" fmla="*/ 25309 w 217169"/>
                <a:gd name="connsiteY367" fmla="*/ 314325 h 493939"/>
                <a:gd name="connsiteX368" fmla="*/ 25309 w 217169"/>
                <a:gd name="connsiteY368" fmla="*/ 312692 h 493939"/>
                <a:gd name="connsiteX369" fmla="*/ 26126 w 217169"/>
                <a:gd name="connsiteY369" fmla="*/ 310243 h 493939"/>
                <a:gd name="connsiteX370" fmla="*/ 26942 w 217169"/>
                <a:gd name="connsiteY370" fmla="*/ 308610 h 493939"/>
                <a:gd name="connsiteX371" fmla="*/ 27758 w 217169"/>
                <a:gd name="connsiteY371" fmla="*/ 306161 h 493939"/>
                <a:gd name="connsiteX372" fmla="*/ 27758 w 217169"/>
                <a:gd name="connsiteY372" fmla="*/ 303712 h 493939"/>
                <a:gd name="connsiteX373" fmla="*/ 26126 w 217169"/>
                <a:gd name="connsiteY373" fmla="*/ 300446 h 493939"/>
                <a:gd name="connsiteX374" fmla="*/ 23676 w 217169"/>
                <a:gd name="connsiteY374" fmla="*/ 297180 h 493939"/>
                <a:gd name="connsiteX375" fmla="*/ 22044 w 217169"/>
                <a:gd name="connsiteY375" fmla="*/ 296364 h 493939"/>
                <a:gd name="connsiteX376" fmla="*/ 18778 w 217169"/>
                <a:gd name="connsiteY376" fmla="*/ 293914 h 493939"/>
                <a:gd name="connsiteX377" fmla="*/ 16329 w 217169"/>
                <a:gd name="connsiteY377" fmla="*/ 291465 h 493939"/>
                <a:gd name="connsiteX378" fmla="*/ 17962 w 217169"/>
                <a:gd name="connsiteY378" fmla="*/ 282484 h 493939"/>
                <a:gd name="connsiteX379" fmla="*/ 18778 w 217169"/>
                <a:gd name="connsiteY379" fmla="*/ 275953 h 493939"/>
                <a:gd name="connsiteX380" fmla="*/ 18778 w 217169"/>
                <a:gd name="connsiteY380" fmla="*/ 274320 h 493939"/>
                <a:gd name="connsiteX381" fmla="*/ 18778 w 217169"/>
                <a:gd name="connsiteY381" fmla="*/ 271871 h 493939"/>
                <a:gd name="connsiteX382" fmla="*/ 15512 w 217169"/>
                <a:gd name="connsiteY382" fmla="*/ 261257 h 493939"/>
                <a:gd name="connsiteX383" fmla="*/ 15512 w 217169"/>
                <a:gd name="connsiteY383" fmla="*/ 258808 h 493939"/>
                <a:gd name="connsiteX384" fmla="*/ 15512 w 217169"/>
                <a:gd name="connsiteY384" fmla="*/ 256359 h 493939"/>
                <a:gd name="connsiteX385" fmla="*/ 15512 w 217169"/>
                <a:gd name="connsiteY385" fmla="*/ 252277 h 493939"/>
                <a:gd name="connsiteX386" fmla="*/ 15512 w 217169"/>
                <a:gd name="connsiteY386" fmla="*/ 249011 h 493939"/>
                <a:gd name="connsiteX387" fmla="*/ 16329 w 217169"/>
                <a:gd name="connsiteY387" fmla="*/ 248194 h 493939"/>
                <a:gd name="connsiteX388" fmla="*/ 17962 w 217169"/>
                <a:gd name="connsiteY388" fmla="*/ 246562 h 493939"/>
                <a:gd name="connsiteX389" fmla="*/ 17145 w 217169"/>
                <a:gd name="connsiteY389" fmla="*/ 243296 h 493939"/>
                <a:gd name="connsiteX390" fmla="*/ 17145 w 217169"/>
                <a:gd name="connsiteY390" fmla="*/ 243296 h 493939"/>
                <a:gd name="connsiteX391" fmla="*/ 14696 w 217169"/>
                <a:gd name="connsiteY391" fmla="*/ 235948 h 493939"/>
                <a:gd name="connsiteX392" fmla="*/ 17962 w 217169"/>
                <a:gd name="connsiteY392" fmla="*/ 228600 h 493939"/>
                <a:gd name="connsiteX393" fmla="*/ 17145 w 217169"/>
                <a:gd name="connsiteY393" fmla="*/ 224518 h 493939"/>
                <a:gd name="connsiteX394" fmla="*/ 19594 w 217169"/>
                <a:gd name="connsiteY394" fmla="*/ 222069 h 493939"/>
                <a:gd name="connsiteX395" fmla="*/ 23676 w 217169"/>
                <a:gd name="connsiteY395" fmla="*/ 215537 h 493939"/>
                <a:gd name="connsiteX396" fmla="*/ 26126 w 217169"/>
                <a:gd name="connsiteY396" fmla="*/ 212271 h 493939"/>
                <a:gd name="connsiteX397" fmla="*/ 26942 w 217169"/>
                <a:gd name="connsiteY397" fmla="*/ 211455 h 493939"/>
                <a:gd name="connsiteX398" fmla="*/ 28575 w 217169"/>
                <a:gd name="connsiteY398" fmla="*/ 209822 h 493939"/>
                <a:gd name="connsiteX399" fmla="*/ 31840 w 217169"/>
                <a:gd name="connsiteY399" fmla="*/ 208189 h 493939"/>
                <a:gd name="connsiteX400" fmla="*/ 35106 w 217169"/>
                <a:gd name="connsiteY400" fmla="*/ 207373 h 493939"/>
                <a:gd name="connsiteX401" fmla="*/ 36739 w 217169"/>
                <a:gd name="connsiteY401" fmla="*/ 207373 h 493939"/>
                <a:gd name="connsiteX402" fmla="*/ 43271 w 217169"/>
                <a:gd name="connsiteY402" fmla="*/ 209006 h 493939"/>
                <a:gd name="connsiteX403" fmla="*/ 48169 w 217169"/>
                <a:gd name="connsiteY403" fmla="*/ 209822 h 493939"/>
                <a:gd name="connsiteX404" fmla="*/ 48986 w 217169"/>
                <a:gd name="connsiteY404" fmla="*/ 209006 h 493939"/>
                <a:gd name="connsiteX405" fmla="*/ 49802 w 217169"/>
                <a:gd name="connsiteY405" fmla="*/ 206556 h 493939"/>
                <a:gd name="connsiteX406" fmla="*/ 51435 w 217169"/>
                <a:gd name="connsiteY406" fmla="*/ 203291 h 493939"/>
                <a:gd name="connsiteX407" fmla="*/ 51435 w 217169"/>
                <a:gd name="connsiteY407" fmla="*/ 200025 h 493939"/>
                <a:gd name="connsiteX408" fmla="*/ 50619 w 217169"/>
                <a:gd name="connsiteY408" fmla="*/ 195127 h 493939"/>
                <a:gd name="connsiteX409" fmla="*/ 49802 w 217169"/>
                <a:gd name="connsiteY409" fmla="*/ 191861 h 493939"/>
                <a:gd name="connsiteX410" fmla="*/ 46537 w 217169"/>
                <a:gd name="connsiteY410" fmla="*/ 190228 h 493939"/>
                <a:gd name="connsiteX411" fmla="*/ 42454 w 217169"/>
                <a:gd name="connsiteY411" fmla="*/ 187779 h 493939"/>
                <a:gd name="connsiteX412" fmla="*/ 47353 w 217169"/>
                <a:gd name="connsiteY412" fmla="*/ 179614 h 493939"/>
                <a:gd name="connsiteX413" fmla="*/ 50619 w 217169"/>
                <a:gd name="connsiteY413" fmla="*/ 173899 h 493939"/>
                <a:gd name="connsiteX414" fmla="*/ 54701 w 217169"/>
                <a:gd name="connsiteY414" fmla="*/ 164919 h 493939"/>
                <a:gd name="connsiteX415" fmla="*/ 55517 w 217169"/>
                <a:gd name="connsiteY415" fmla="*/ 160837 h 493939"/>
                <a:gd name="connsiteX416" fmla="*/ 56333 w 217169"/>
                <a:gd name="connsiteY416" fmla="*/ 159204 h 493939"/>
                <a:gd name="connsiteX417" fmla="*/ 57150 w 217169"/>
                <a:gd name="connsiteY417" fmla="*/ 145324 h 493939"/>
                <a:gd name="connsiteX418" fmla="*/ 57966 w 217169"/>
                <a:gd name="connsiteY418" fmla="*/ 141242 h 493939"/>
                <a:gd name="connsiteX419" fmla="*/ 58783 w 217169"/>
                <a:gd name="connsiteY419" fmla="*/ 139609 h 493939"/>
                <a:gd name="connsiteX420" fmla="*/ 58783 w 217169"/>
                <a:gd name="connsiteY420" fmla="*/ 137160 h 493939"/>
                <a:gd name="connsiteX421" fmla="*/ 57966 w 217169"/>
                <a:gd name="connsiteY421" fmla="*/ 133894 h 493939"/>
                <a:gd name="connsiteX422" fmla="*/ 57150 w 217169"/>
                <a:gd name="connsiteY422" fmla="*/ 125730 h 493939"/>
                <a:gd name="connsiteX423" fmla="*/ 63681 w 217169"/>
                <a:gd name="connsiteY423" fmla="*/ 124914 h 493939"/>
                <a:gd name="connsiteX424" fmla="*/ 65314 w 217169"/>
                <a:gd name="connsiteY424" fmla="*/ 124097 h 493939"/>
                <a:gd name="connsiteX425" fmla="*/ 66947 w 217169"/>
                <a:gd name="connsiteY425" fmla="*/ 123281 h 493939"/>
                <a:gd name="connsiteX426" fmla="*/ 70213 w 217169"/>
                <a:gd name="connsiteY426" fmla="*/ 120831 h 493939"/>
                <a:gd name="connsiteX427" fmla="*/ 71846 w 217169"/>
                <a:gd name="connsiteY427" fmla="*/ 118382 h 493939"/>
                <a:gd name="connsiteX428" fmla="*/ 71029 w 217169"/>
                <a:gd name="connsiteY428" fmla="*/ 111034 h 493939"/>
                <a:gd name="connsiteX429" fmla="*/ 73479 w 217169"/>
                <a:gd name="connsiteY429" fmla="*/ 108585 h 493939"/>
                <a:gd name="connsiteX430" fmla="*/ 79194 w 217169"/>
                <a:gd name="connsiteY430" fmla="*/ 99604 h 493939"/>
                <a:gd name="connsiteX431" fmla="*/ 84908 w 217169"/>
                <a:gd name="connsiteY431" fmla="*/ 90624 h 493939"/>
                <a:gd name="connsiteX432" fmla="*/ 87358 w 217169"/>
                <a:gd name="connsiteY432" fmla="*/ 87358 h 493939"/>
                <a:gd name="connsiteX433" fmla="*/ 87358 w 217169"/>
                <a:gd name="connsiteY433" fmla="*/ 85725 h 493939"/>
                <a:gd name="connsiteX434" fmla="*/ 87358 w 217169"/>
                <a:gd name="connsiteY434" fmla="*/ 83276 h 493939"/>
                <a:gd name="connsiteX435" fmla="*/ 86541 w 217169"/>
                <a:gd name="connsiteY435" fmla="*/ 79194 h 493939"/>
                <a:gd name="connsiteX436" fmla="*/ 84908 w 217169"/>
                <a:gd name="connsiteY436" fmla="*/ 76744 h 493939"/>
                <a:gd name="connsiteX437" fmla="*/ 82459 w 217169"/>
                <a:gd name="connsiteY437" fmla="*/ 71846 h 493939"/>
                <a:gd name="connsiteX438" fmla="*/ 83276 w 217169"/>
                <a:gd name="connsiteY438" fmla="*/ 68580 h 493939"/>
                <a:gd name="connsiteX439" fmla="*/ 84908 w 217169"/>
                <a:gd name="connsiteY439" fmla="*/ 67764 h 493939"/>
                <a:gd name="connsiteX440" fmla="*/ 87358 w 217169"/>
                <a:gd name="connsiteY440" fmla="*/ 66131 h 493939"/>
                <a:gd name="connsiteX441" fmla="*/ 88990 w 217169"/>
                <a:gd name="connsiteY441" fmla="*/ 62865 h 493939"/>
                <a:gd name="connsiteX442" fmla="*/ 88990 w 217169"/>
                <a:gd name="connsiteY442" fmla="*/ 62865 h 493939"/>
                <a:gd name="connsiteX443" fmla="*/ 92256 w 217169"/>
                <a:gd name="connsiteY443" fmla="*/ 51435 h 493939"/>
                <a:gd name="connsiteX444" fmla="*/ 98788 w 217169"/>
                <a:gd name="connsiteY444" fmla="*/ 45720 h 493939"/>
                <a:gd name="connsiteX445" fmla="*/ 101237 w 217169"/>
                <a:gd name="connsiteY445" fmla="*/ 42454 h 493939"/>
                <a:gd name="connsiteX446" fmla="*/ 105319 w 217169"/>
                <a:gd name="connsiteY446" fmla="*/ 44904 h 493939"/>
                <a:gd name="connsiteX447" fmla="*/ 111034 w 217169"/>
                <a:gd name="connsiteY447" fmla="*/ 48986 h 493939"/>
                <a:gd name="connsiteX448" fmla="*/ 113483 w 217169"/>
                <a:gd name="connsiteY448" fmla="*/ 43271 h 493939"/>
                <a:gd name="connsiteX449" fmla="*/ 114300 w 217169"/>
                <a:gd name="connsiteY449" fmla="*/ 41638 h 493939"/>
                <a:gd name="connsiteX450" fmla="*/ 115116 w 217169"/>
                <a:gd name="connsiteY450" fmla="*/ 38372 h 493939"/>
                <a:gd name="connsiteX451" fmla="*/ 115116 w 217169"/>
                <a:gd name="connsiteY451" fmla="*/ 33474 h 493939"/>
                <a:gd name="connsiteX452" fmla="*/ 115116 w 217169"/>
                <a:gd name="connsiteY452" fmla="*/ 26942 h 493939"/>
                <a:gd name="connsiteX453" fmla="*/ 115116 w 217169"/>
                <a:gd name="connsiteY453" fmla="*/ 24493 h 493939"/>
                <a:gd name="connsiteX454" fmla="*/ 117565 w 217169"/>
                <a:gd name="connsiteY454" fmla="*/ 23677 h 493939"/>
                <a:gd name="connsiteX455" fmla="*/ 119198 w 217169"/>
                <a:gd name="connsiteY455" fmla="*/ 23677 h 493939"/>
                <a:gd name="connsiteX456" fmla="*/ 125730 w 217169"/>
                <a:gd name="connsiteY456" fmla="*/ 26126 h 493939"/>
                <a:gd name="connsiteX457" fmla="*/ 127363 w 217169"/>
                <a:gd name="connsiteY457" fmla="*/ 26126 h 493939"/>
                <a:gd name="connsiteX458" fmla="*/ 130629 w 217169"/>
                <a:gd name="connsiteY458" fmla="*/ 26126 h 493939"/>
                <a:gd name="connsiteX459" fmla="*/ 133894 w 217169"/>
                <a:gd name="connsiteY459" fmla="*/ 27759 h 493939"/>
                <a:gd name="connsiteX460" fmla="*/ 141242 w 217169"/>
                <a:gd name="connsiteY460" fmla="*/ 31024 h 493939"/>
                <a:gd name="connsiteX461" fmla="*/ 144508 w 217169"/>
                <a:gd name="connsiteY461" fmla="*/ 32657 h 493939"/>
                <a:gd name="connsiteX462" fmla="*/ 146140 w 217169"/>
                <a:gd name="connsiteY462" fmla="*/ 32657 h 493939"/>
                <a:gd name="connsiteX463" fmla="*/ 147773 w 217169"/>
                <a:gd name="connsiteY463" fmla="*/ 31024 h 493939"/>
                <a:gd name="connsiteX464" fmla="*/ 151039 w 217169"/>
                <a:gd name="connsiteY464" fmla="*/ 26942 h 493939"/>
                <a:gd name="connsiteX465" fmla="*/ 146957 w 217169"/>
                <a:gd name="connsiteY465" fmla="*/ 23677 h 493939"/>
                <a:gd name="connsiteX466" fmla="*/ 150223 w 217169"/>
                <a:gd name="connsiteY466" fmla="*/ 20411 h 493939"/>
                <a:gd name="connsiteX467" fmla="*/ 151856 w 217169"/>
                <a:gd name="connsiteY467" fmla="*/ 17145 h 493939"/>
                <a:gd name="connsiteX468" fmla="*/ 153488 w 217169"/>
                <a:gd name="connsiteY468" fmla="*/ 13063 h 493939"/>
                <a:gd name="connsiteX469" fmla="*/ 154305 w 217169"/>
                <a:gd name="connsiteY469" fmla="*/ 8981 h 493939"/>
                <a:gd name="connsiteX470" fmla="*/ 154305 w 217169"/>
                <a:gd name="connsiteY470" fmla="*/ 6531 h 493939"/>
                <a:gd name="connsiteX471" fmla="*/ 153488 w 217169"/>
                <a:gd name="connsiteY471" fmla="*/ 4899 h 493939"/>
                <a:gd name="connsiteX472" fmla="*/ 151039 w 217169"/>
                <a:gd name="connsiteY472" fmla="*/ 816 h 493939"/>
                <a:gd name="connsiteX473" fmla="*/ 157571 w 217169"/>
                <a:gd name="connsiteY473" fmla="*/ 0 h 493939"/>
                <a:gd name="connsiteX474" fmla="*/ 160020 w 217169"/>
                <a:gd name="connsiteY474" fmla="*/ 0 h 493939"/>
                <a:gd name="connsiteX475" fmla="*/ 164919 w 217169"/>
                <a:gd name="connsiteY475" fmla="*/ 2449 h 493939"/>
                <a:gd name="connsiteX476" fmla="*/ 164919 w 217169"/>
                <a:gd name="connsiteY476" fmla="*/ 3266 h 493939"/>
                <a:gd name="connsiteX477" fmla="*/ 164919 w 217169"/>
                <a:gd name="connsiteY477" fmla="*/ 4899 h 493939"/>
                <a:gd name="connsiteX478" fmla="*/ 164919 w 217169"/>
                <a:gd name="connsiteY478" fmla="*/ 6531 h 493939"/>
                <a:gd name="connsiteX479" fmla="*/ 169001 w 217169"/>
                <a:gd name="connsiteY479" fmla="*/ 9797 h 493939"/>
                <a:gd name="connsiteX480" fmla="*/ 170633 w 217169"/>
                <a:gd name="connsiteY480" fmla="*/ 11430 h 493939"/>
                <a:gd name="connsiteX481" fmla="*/ 173083 w 217169"/>
                <a:gd name="connsiteY481" fmla="*/ 14696 h 493939"/>
                <a:gd name="connsiteX482" fmla="*/ 173899 w 217169"/>
                <a:gd name="connsiteY482" fmla="*/ 16329 h 493939"/>
                <a:gd name="connsiteX483" fmla="*/ 176348 w 217169"/>
                <a:gd name="connsiteY483" fmla="*/ 17962 h 493939"/>
                <a:gd name="connsiteX484" fmla="*/ 177981 w 217169"/>
                <a:gd name="connsiteY484" fmla="*/ 19594 h 493939"/>
                <a:gd name="connsiteX485" fmla="*/ 180431 w 217169"/>
                <a:gd name="connsiteY485" fmla="*/ 21227 h 493939"/>
                <a:gd name="connsiteX486" fmla="*/ 182880 w 217169"/>
                <a:gd name="connsiteY486" fmla="*/ 23677 h 493939"/>
                <a:gd name="connsiteX487" fmla="*/ 186146 w 217169"/>
                <a:gd name="connsiteY487" fmla="*/ 25309 h 493939"/>
                <a:gd name="connsiteX488" fmla="*/ 188595 w 217169"/>
                <a:gd name="connsiteY488" fmla="*/ 26126 h 493939"/>
                <a:gd name="connsiteX489" fmla="*/ 195943 w 217169"/>
                <a:gd name="connsiteY489" fmla="*/ 29391 h 493939"/>
                <a:gd name="connsiteX490" fmla="*/ 196759 w 217169"/>
                <a:gd name="connsiteY490" fmla="*/ 30208 h 493939"/>
                <a:gd name="connsiteX491" fmla="*/ 198392 w 217169"/>
                <a:gd name="connsiteY491" fmla="*/ 32657 h 493939"/>
                <a:gd name="connsiteX492" fmla="*/ 200025 w 217169"/>
                <a:gd name="connsiteY492" fmla="*/ 35106 h 493939"/>
                <a:gd name="connsiteX493" fmla="*/ 201658 w 217169"/>
                <a:gd name="connsiteY493" fmla="*/ 40821 h 493939"/>
                <a:gd name="connsiteX494" fmla="*/ 204107 w 217169"/>
                <a:gd name="connsiteY494" fmla="*/ 40821 h 493939"/>
                <a:gd name="connsiteX495" fmla="*/ 204923 w 217169"/>
                <a:gd name="connsiteY495" fmla="*/ 42454 h 493939"/>
                <a:gd name="connsiteX496" fmla="*/ 206556 w 217169"/>
                <a:gd name="connsiteY496" fmla="*/ 45720 h 493939"/>
                <a:gd name="connsiteX497" fmla="*/ 209006 w 217169"/>
                <a:gd name="connsiteY497" fmla="*/ 48169 h 493939"/>
                <a:gd name="connsiteX498" fmla="*/ 209006 w 217169"/>
                <a:gd name="connsiteY498" fmla="*/ 48986 h 493939"/>
                <a:gd name="connsiteX499" fmla="*/ 206556 w 217169"/>
                <a:gd name="connsiteY499" fmla="*/ 51435 h 493939"/>
                <a:gd name="connsiteX500" fmla="*/ 206556 w 217169"/>
                <a:gd name="connsiteY500" fmla="*/ 54701 h 493939"/>
                <a:gd name="connsiteX501" fmla="*/ 206556 w 217169"/>
                <a:gd name="connsiteY501" fmla="*/ 58783 h 493939"/>
                <a:gd name="connsiteX502" fmla="*/ 207373 w 217169"/>
                <a:gd name="connsiteY502" fmla="*/ 62049 h 493939"/>
                <a:gd name="connsiteX503" fmla="*/ 207373 w 217169"/>
                <a:gd name="connsiteY503" fmla="*/ 62865 h 493939"/>
                <a:gd name="connsiteX504" fmla="*/ 206556 w 217169"/>
                <a:gd name="connsiteY504" fmla="*/ 64498 h 493939"/>
                <a:gd name="connsiteX505" fmla="*/ 205740 w 217169"/>
                <a:gd name="connsiteY505" fmla="*/ 66131 h 493939"/>
                <a:gd name="connsiteX506" fmla="*/ 205740 w 217169"/>
                <a:gd name="connsiteY506" fmla="*/ 67764 h 493939"/>
                <a:gd name="connsiteX507" fmla="*/ 205740 w 217169"/>
                <a:gd name="connsiteY507" fmla="*/ 68580 h 493939"/>
                <a:gd name="connsiteX508" fmla="*/ 205740 w 217169"/>
                <a:gd name="connsiteY508" fmla="*/ 69396 h 493939"/>
                <a:gd name="connsiteX509" fmla="*/ 206556 w 217169"/>
                <a:gd name="connsiteY509" fmla="*/ 69396 h 493939"/>
                <a:gd name="connsiteX510" fmla="*/ 209006 w 217169"/>
                <a:gd name="connsiteY510" fmla="*/ 69396 h 493939"/>
                <a:gd name="connsiteX511" fmla="*/ 209822 w 217169"/>
                <a:gd name="connsiteY511" fmla="*/ 70213 h 493939"/>
                <a:gd name="connsiteX512" fmla="*/ 210638 w 217169"/>
                <a:gd name="connsiteY512" fmla="*/ 74295 h 493939"/>
                <a:gd name="connsiteX513" fmla="*/ 210638 w 217169"/>
                <a:gd name="connsiteY513" fmla="*/ 75112 h 493939"/>
                <a:gd name="connsiteX514" fmla="*/ 209006 w 217169"/>
                <a:gd name="connsiteY514" fmla="*/ 76744 h 493939"/>
                <a:gd name="connsiteX515" fmla="*/ 208189 w 217169"/>
                <a:gd name="connsiteY515" fmla="*/ 78377 h 493939"/>
                <a:gd name="connsiteX516" fmla="*/ 208189 w 217169"/>
                <a:gd name="connsiteY516" fmla="*/ 80827 h 493939"/>
                <a:gd name="connsiteX517" fmla="*/ 208189 w 217169"/>
                <a:gd name="connsiteY517" fmla="*/ 83276 h 493939"/>
                <a:gd name="connsiteX518" fmla="*/ 209006 w 217169"/>
                <a:gd name="connsiteY518" fmla="*/ 85725 h 493939"/>
                <a:gd name="connsiteX519" fmla="*/ 210638 w 217169"/>
                <a:gd name="connsiteY519" fmla="*/ 88174 h 493939"/>
                <a:gd name="connsiteX520" fmla="*/ 212271 w 217169"/>
                <a:gd name="connsiteY520" fmla="*/ 91440 h 493939"/>
                <a:gd name="connsiteX521" fmla="*/ 213088 w 217169"/>
                <a:gd name="connsiteY521" fmla="*/ 93889 h 493939"/>
                <a:gd name="connsiteX522" fmla="*/ 213904 w 217169"/>
                <a:gd name="connsiteY522" fmla="*/ 95522 h 493939"/>
                <a:gd name="connsiteX523" fmla="*/ 213904 w 217169"/>
                <a:gd name="connsiteY523" fmla="*/ 96339 h 493939"/>
                <a:gd name="connsiteX524" fmla="*/ 213088 w 217169"/>
                <a:gd name="connsiteY524" fmla="*/ 97971 h 493939"/>
                <a:gd name="connsiteX525" fmla="*/ 212271 w 217169"/>
                <a:gd name="connsiteY525" fmla="*/ 101237 h 493939"/>
                <a:gd name="connsiteX526" fmla="*/ 212271 w 217169"/>
                <a:gd name="connsiteY526" fmla="*/ 104503 h 493939"/>
                <a:gd name="connsiteX527" fmla="*/ 212271 w 217169"/>
                <a:gd name="connsiteY527" fmla="*/ 106952 h 493939"/>
                <a:gd name="connsiteX528" fmla="*/ 210638 w 217169"/>
                <a:gd name="connsiteY528" fmla="*/ 110218 h 493939"/>
                <a:gd name="connsiteX529" fmla="*/ 209822 w 217169"/>
                <a:gd name="connsiteY529" fmla="*/ 111034 h 493939"/>
                <a:gd name="connsiteX530" fmla="*/ 209822 w 217169"/>
                <a:gd name="connsiteY530" fmla="*/ 112667 h 493939"/>
                <a:gd name="connsiteX531" fmla="*/ 209822 w 217169"/>
                <a:gd name="connsiteY531" fmla="*/ 115116 h 493939"/>
                <a:gd name="connsiteX532" fmla="*/ 209822 w 217169"/>
                <a:gd name="connsiteY532" fmla="*/ 118382 h 493939"/>
                <a:gd name="connsiteX533" fmla="*/ 209822 w 217169"/>
                <a:gd name="connsiteY533" fmla="*/ 120831 h 493939"/>
                <a:gd name="connsiteX534" fmla="*/ 209822 w 217169"/>
                <a:gd name="connsiteY534" fmla="*/ 122464 h 493939"/>
                <a:gd name="connsiteX535" fmla="*/ 210638 w 217169"/>
                <a:gd name="connsiteY535" fmla="*/ 123281 h 493939"/>
                <a:gd name="connsiteX536" fmla="*/ 213088 w 217169"/>
                <a:gd name="connsiteY536" fmla="*/ 124914 h 493939"/>
                <a:gd name="connsiteX537" fmla="*/ 214721 w 217169"/>
                <a:gd name="connsiteY537" fmla="*/ 128179 h 493939"/>
                <a:gd name="connsiteX538" fmla="*/ 215537 w 217169"/>
                <a:gd name="connsiteY538" fmla="*/ 131445 h 493939"/>
                <a:gd name="connsiteX539" fmla="*/ 217170 w 217169"/>
                <a:gd name="connsiteY539" fmla="*/ 133894 h 493939"/>
                <a:gd name="connsiteX540" fmla="*/ 124913 w 217169"/>
                <a:gd name="connsiteY540" fmla="*/ 361678 h 493939"/>
                <a:gd name="connsiteX541" fmla="*/ 124097 w 217169"/>
                <a:gd name="connsiteY541" fmla="*/ 362494 h 493939"/>
                <a:gd name="connsiteX542" fmla="*/ 123281 w 217169"/>
                <a:gd name="connsiteY542" fmla="*/ 360862 h 493939"/>
                <a:gd name="connsiteX543" fmla="*/ 124913 w 217169"/>
                <a:gd name="connsiteY543" fmla="*/ 361678 h 493939"/>
                <a:gd name="connsiteX544" fmla="*/ 124913 w 217169"/>
                <a:gd name="connsiteY544" fmla="*/ 360045 h 493939"/>
                <a:gd name="connsiteX545" fmla="*/ 125730 w 217169"/>
                <a:gd name="connsiteY545" fmla="*/ 359229 h 493939"/>
                <a:gd name="connsiteX546" fmla="*/ 127363 w 217169"/>
                <a:gd name="connsiteY546" fmla="*/ 360045 h 493939"/>
                <a:gd name="connsiteX547" fmla="*/ 127363 w 217169"/>
                <a:gd name="connsiteY547" fmla="*/ 360045 h 493939"/>
                <a:gd name="connsiteX548" fmla="*/ 124913 w 217169"/>
                <a:gd name="connsiteY548" fmla="*/ 361678 h 493939"/>
                <a:gd name="connsiteX549" fmla="*/ 124913 w 217169"/>
                <a:gd name="connsiteY549" fmla="*/ 361678 h 493939"/>
                <a:gd name="connsiteX550" fmla="*/ 122464 w 217169"/>
                <a:gd name="connsiteY550" fmla="*/ 376374 h 493939"/>
                <a:gd name="connsiteX551" fmla="*/ 122464 w 217169"/>
                <a:gd name="connsiteY551" fmla="*/ 376374 h 493939"/>
                <a:gd name="connsiteX552" fmla="*/ 121648 w 217169"/>
                <a:gd name="connsiteY552" fmla="*/ 376374 h 493939"/>
                <a:gd name="connsiteX553" fmla="*/ 122464 w 217169"/>
                <a:gd name="connsiteY553" fmla="*/ 374741 h 493939"/>
                <a:gd name="connsiteX554" fmla="*/ 122464 w 217169"/>
                <a:gd name="connsiteY554" fmla="*/ 373924 h 493939"/>
                <a:gd name="connsiteX555" fmla="*/ 123281 w 217169"/>
                <a:gd name="connsiteY555" fmla="*/ 373108 h 493939"/>
                <a:gd name="connsiteX556" fmla="*/ 123281 w 217169"/>
                <a:gd name="connsiteY556" fmla="*/ 373108 h 493939"/>
                <a:gd name="connsiteX557" fmla="*/ 122464 w 217169"/>
                <a:gd name="connsiteY557" fmla="*/ 376374 h 493939"/>
                <a:gd name="connsiteX558" fmla="*/ 134711 w 217169"/>
                <a:gd name="connsiteY558" fmla="*/ 411480 h 493939"/>
                <a:gd name="connsiteX559" fmla="*/ 134711 w 217169"/>
                <a:gd name="connsiteY559" fmla="*/ 413113 h 493939"/>
                <a:gd name="connsiteX560" fmla="*/ 133894 w 217169"/>
                <a:gd name="connsiteY560" fmla="*/ 413113 h 493939"/>
                <a:gd name="connsiteX561" fmla="*/ 133078 w 217169"/>
                <a:gd name="connsiteY561" fmla="*/ 411480 h 493939"/>
                <a:gd name="connsiteX562" fmla="*/ 134711 w 217169"/>
                <a:gd name="connsiteY562" fmla="*/ 409031 h 493939"/>
                <a:gd name="connsiteX563" fmla="*/ 137160 w 217169"/>
                <a:gd name="connsiteY563" fmla="*/ 409031 h 493939"/>
                <a:gd name="connsiteX564" fmla="*/ 137976 w 217169"/>
                <a:gd name="connsiteY564" fmla="*/ 409847 h 493939"/>
                <a:gd name="connsiteX565" fmla="*/ 134711 w 217169"/>
                <a:gd name="connsiteY565" fmla="*/ 411480 h 493939"/>
                <a:gd name="connsiteX566" fmla="*/ 133078 w 217169"/>
                <a:gd name="connsiteY566" fmla="*/ 413929 h 493939"/>
                <a:gd name="connsiteX567" fmla="*/ 131445 w 217169"/>
                <a:gd name="connsiteY567" fmla="*/ 414746 h 493939"/>
                <a:gd name="connsiteX568" fmla="*/ 130629 w 217169"/>
                <a:gd name="connsiteY568" fmla="*/ 417195 h 493939"/>
                <a:gd name="connsiteX569" fmla="*/ 129812 w 217169"/>
                <a:gd name="connsiteY569" fmla="*/ 417195 h 493939"/>
                <a:gd name="connsiteX570" fmla="*/ 128996 w 217169"/>
                <a:gd name="connsiteY570" fmla="*/ 418012 h 493939"/>
                <a:gd name="connsiteX571" fmla="*/ 128996 w 217169"/>
                <a:gd name="connsiteY571" fmla="*/ 424543 h 493939"/>
                <a:gd name="connsiteX572" fmla="*/ 130629 w 217169"/>
                <a:gd name="connsiteY572" fmla="*/ 426992 h 493939"/>
                <a:gd name="connsiteX573" fmla="*/ 129812 w 217169"/>
                <a:gd name="connsiteY573" fmla="*/ 426992 h 493939"/>
                <a:gd name="connsiteX574" fmla="*/ 128996 w 217169"/>
                <a:gd name="connsiteY574" fmla="*/ 427809 h 493939"/>
                <a:gd name="connsiteX575" fmla="*/ 128179 w 217169"/>
                <a:gd name="connsiteY575" fmla="*/ 428625 h 493939"/>
                <a:gd name="connsiteX576" fmla="*/ 127363 w 217169"/>
                <a:gd name="connsiteY576" fmla="*/ 431074 h 493939"/>
                <a:gd name="connsiteX577" fmla="*/ 124913 w 217169"/>
                <a:gd name="connsiteY577" fmla="*/ 432707 h 493939"/>
                <a:gd name="connsiteX578" fmla="*/ 124097 w 217169"/>
                <a:gd name="connsiteY578" fmla="*/ 433524 h 493939"/>
                <a:gd name="connsiteX579" fmla="*/ 122464 w 217169"/>
                <a:gd name="connsiteY579" fmla="*/ 435973 h 493939"/>
                <a:gd name="connsiteX580" fmla="*/ 121648 w 217169"/>
                <a:gd name="connsiteY580" fmla="*/ 439239 h 493939"/>
                <a:gd name="connsiteX581" fmla="*/ 120015 w 217169"/>
                <a:gd name="connsiteY581" fmla="*/ 440871 h 493939"/>
                <a:gd name="connsiteX582" fmla="*/ 118382 w 217169"/>
                <a:gd name="connsiteY582" fmla="*/ 440871 h 493939"/>
                <a:gd name="connsiteX583" fmla="*/ 119198 w 217169"/>
                <a:gd name="connsiteY583" fmla="*/ 438422 h 493939"/>
                <a:gd name="connsiteX584" fmla="*/ 120831 w 217169"/>
                <a:gd name="connsiteY584" fmla="*/ 435973 h 493939"/>
                <a:gd name="connsiteX585" fmla="*/ 119198 w 217169"/>
                <a:gd name="connsiteY585" fmla="*/ 434340 h 493939"/>
                <a:gd name="connsiteX586" fmla="*/ 118382 w 217169"/>
                <a:gd name="connsiteY586" fmla="*/ 431891 h 493939"/>
                <a:gd name="connsiteX587" fmla="*/ 117565 w 217169"/>
                <a:gd name="connsiteY587" fmla="*/ 430258 h 493939"/>
                <a:gd name="connsiteX588" fmla="*/ 118382 w 217169"/>
                <a:gd name="connsiteY588" fmla="*/ 427809 h 493939"/>
                <a:gd name="connsiteX589" fmla="*/ 118382 w 217169"/>
                <a:gd name="connsiteY589" fmla="*/ 424543 h 493939"/>
                <a:gd name="connsiteX590" fmla="*/ 118382 w 217169"/>
                <a:gd name="connsiteY590" fmla="*/ 421277 h 493939"/>
                <a:gd name="connsiteX591" fmla="*/ 119198 w 217169"/>
                <a:gd name="connsiteY591" fmla="*/ 419644 h 493939"/>
                <a:gd name="connsiteX592" fmla="*/ 120831 w 217169"/>
                <a:gd name="connsiteY592" fmla="*/ 418012 h 493939"/>
                <a:gd name="connsiteX593" fmla="*/ 122464 w 217169"/>
                <a:gd name="connsiteY593" fmla="*/ 414746 h 493939"/>
                <a:gd name="connsiteX594" fmla="*/ 124913 w 217169"/>
                <a:gd name="connsiteY594" fmla="*/ 412296 h 493939"/>
                <a:gd name="connsiteX595" fmla="*/ 128179 w 217169"/>
                <a:gd name="connsiteY595" fmla="*/ 411480 h 493939"/>
                <a:gd name="connsiteX596" fmla="*/ 129812 w 217169"/>
                <a:gd name="connsiteY596" fmla="*/ 412296 h 493939"/>
                <a:gd name="connsiteX597" fmla="*/ 130629 w 217169"/>
                <a:gd name="connsiteY597" fmla="*/ 409847 h 493939"/>
                <a:gd name="connsiteX598" fmla="*/ 131445 w 217169"/>
                <a:gd name="connsiteY598" fmla="*/ 409031 h 493939"/>
                <a:gd name="connsiteX599" fmla="*/ 132262 w 217169"/>
                <a:gd name="connsiteY599" fmla="*/ 409847 h 493939"/>
                <a:gd name="connsiteX600" fmla="*/ 133078 w 217169"/>
                <a:gd name="connsiteY600" fmla="*/ 413929 h 493939"/>
                <a:gd name="connsiteX601" fmla="*/ 90623 w 217169"/>
                <a:gd name="connsiteY601" fmla="*/ 460466 h 493939"/>
                <a:gd name="connsiteX602" fmla="*/ 89807 w 217169"/>
                <a:gd name="connsiteY602" fmla="*/ 462099 h 493939"/>
                <a:gd name="connsiteX603" fmla="*/ 88990 w 217169"/>
                <a:gd name="connsiteY603" fmla="*/ 462099 h 493939"/>
                <a:gd name="connsiteX604" fmla="*/ 88174 w 217169"/>
                <a:gd name="connsiteY604" fmla="*/ 460466 h 493939"/>
                <a:gd name="connsiteX605" fmla="*/ 88174 w 217169"/>
                <a:gd name="connsiteY605" fmla="*/ 455567 h 493939"/>
                <a:gd name="connsiteX606" fmla="*/ 88174 w 217169"/>
                <a:gd name="connsiteY606" fmla="*/ 453118 h 493939"/>
                <a:gd name="connsiteX607" fmla="*/ 91440 w 217169"/>
                <a:gd name="connsiteY607" fmla="*/ 444137 h 493939"/>
                <a:gd name="connsiteX608" fmla="*/ 93073 w 217169"/>
                <a:gd name="connsiteY608" fmla="*/ 443321 h 493939"/>
                <a:gd name="connsiteX609" fmla="*/ 95522 w 217169"/>
                <a:gd name="connsiteY609" fmla="*/ 437606 h 493939"/>
                <a:gd name="connsiteX610" fmla="*/ 96338 w 217169"/>
                <a:gd name="connsiteY610" fmla="*/ 435156 h 493939"/>
                <a:gd name="connsiteX611" fmla="*/ 97155 w 217169"/>
                <a:gd name="connsiteY611" fmla="*/ 432707 h 493939"/>
                <a:gd name="connsiteX612" fmla="*/ 97971 w 217169"/>
                <a:gd name="connsiteY612" fmla="*/ 430258 h 493939"/>
                <a:gd name="connsiteX613" fmla="*/ 98788 w 217169"/>
                <a:gd name="connsiteY613" fmla="*/ 429441 h 493939"/>
                <a:gd name="connsiteX614" fmla="*/ 99604 w 217169"/>
                <a:gd name="connsiteY614" fmla="*/ 429441 h 493939"/>
                <a:gd name="connsiteX615" fmla="*/ 100421 w 217169"/>
                <a:gd name="connsiteY615" fmla="*/ 429441 h 493939"/>
                <a:gd name="connsiteX616" fmla="*/ 99604 w 217169"/>
                <a:gd name="connsiteY616" fmla="*/ 430258 h 493939"/>
                <a:gd name="connsiteX617" fmla="*/ 99604 w 217169"/>
                <a:gd name="connsiteY617" fmla="*/ 431891 h 493939"/>
                <a:gd name="connsiteX618" fmla="*/ 99604 w 217169"/>
                <a:gd name="connsiteY618" fmla="*/ 432707 h 493939"/>
                <a:gd name="connsiteX619" fmla="*/ 97155 w 217169"/>
                <a:gd name="connsiteY619" fmla="*/ 439239 h 493939"/>
                <a:gd name="connsiteX620" fmla="*/ 96338 w 217169"/>
                <a:gd name="connsiteY620" fmla="*/ 443321 h 493939"/>
                <a:gd name="connsiteX621" fmla="*/ 95522 w 217169"/>
                <a:gd name="connsiteY621" fmla="*/ 444137 h 493939"/>
                <a:gd name="connsiteX622" fmla="*/ 90623 w 217169"/>
                <a:gd name="connsiteY622" fmla="*/ 460466 h 49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Lst>
              <a:rect l="l" t="t" r="r" b="b"/>
              <a:pathLst>
                <a:path w="217169" h="493939">
                  <a:moveTo>
                    <a:pt x="217170" y="133894"/>
                  </a:moveTo>
                  <a:lnTo>
                    <a:pt x="213088" y="134711"/>
                  </a:lnTo>
                  <a:lnTo>
                    <a:pt x="209822" y="133078"/>
                  </a:lnTo>
                  <a:lnTo>
                    <a:pt x="208189" y="133894"/>
                  </a:lnTo>
                  <a:lnTo>
                    <a:pt x="204923" y="133894"/>
                  </a:lnTo>
                  <a:lnTo>
                    <a:pt x="201658" y="134711"/>
                  </a:lnTo>
                  <a:lnTo>
                    <a:pt x="200841" y="136344"/>
                  </a:lnTo>
                  <a:lnTo>
                    <a:pt x="200025" y="137160"/>
                  </a:lnTo>
                  <a:lnTo>
                    <a:pt x="196759" y="134711"/>
                  </a:lnTo>
                  <a:lnTo>
                    <a:pt x="194310" y="131445"/>
                  </a:lnTo>
                  <a:lnTo>
                    <a:pt x="191861" y="133894"/>
                  </a:lnTo>
                  <a:lnTo>
                    <a:pt x="190228" y="134711"/>
                  </a:lnTo>
                  <a:lnTo>
                    <a:pt x="189412" y="132262"/>
                  </a:lnTo>
                  <a:lnTo>
                    <a:pt x="188595" y="132262"/>
                  </a:lnTo>
                  <a:lnTo>
                    <a:pt x="187779" y="133078"/>
                  </a:lnTo>
                  <a:lnTo>
                    <a:pt x="186962" y="135527"/>
                  </a:lnTo>
                  <a:lnTo>
                    <a:pt x="186146" y="137160"/>
                  </a:lnTo>
                  <a:lnTo>
                    <a:pt x="186146" y="137977"/>
                  </a:lnTo>
                  <a:lnTo>
                    <a:pt x="186146" y="142059"/>
                  </a:lnTo>
                  <a:lnTo>
                    <a:pt x="186146" y="142875"/>
                  </a:lnTo>
                  <a:lnTo>
                    <a:pt x="183696" y="142059"/>
                  </a:lnTo>
                  <a:lnTo>
                    <a:pt x="183696" y="142875"/>
                  </a:lnTo>
                  <a:lnTo>
                    <a:pt x="184513" y="143691"/>
                  </a:lnTo>
                  <a:lnTo>
                    <a:pt x="184513" y="144508"/>
                  </a:lnTo>
                  <a:lnTo>
                    <a:pt x="183696" y="145324"/>
                  </a:lnTo>
                  <a:lnTo>
                    <a:pt x="181247" y="145324"/>
                  </a:lnTo>
                  <a:lnTo>
                    <a:pt x="181247" y="146141"/>
                  </a:lnTo>
                  <a:lnTo>
                    <a:pt x="182063" y="147774"/>
                  </a:lnTo>
                  <a:lnTo>
                    <a:pt x="181247" y="149406"/>
                  </a:lnTo>
                  <a:lnTo>
                    <a:pt x="180431" y="150223"/>
                  </a:lnTo>
                  <a:lnTo>
                    <a:pt x="177165" y="151039"/>
                  </a:lnTo>
                  <a:lnTo>
                    <a:pt x="175532" y="151039"/>
                  </a:lnTo>
                  <a:lnTo>
                    <a:pt x="174715" y="151856"/>
                  </a:lnTo>
                  <a:lnTo>
                    <a:pt x="174715" y="152672"/>
                  </a:lnTo>
                  <a:lnTo>
                    <a:pt x="174715" y="153489"/>
                  </a:lnTo>
                  <a:lnTo>
                    <a:pt x="175532" y="154305"/>
                  </a:lnTo>
                  <a:lnTo>
                    <a:pt x="175532" y="155121"/>
                  </a:lnTo>
                  <a:lnTo>
                    <a:pt x="175532" y="156754"/>
                  </a:lnTo>
                  <a:lnTo>
                    <a:pt x="174715" y="156754"/>
                  </a:lnTo>
                  <a:lnTo>
                    <a:pt x="173083" y="154305"/>
                  </a:lnTo>
                  <a:lnTo>
                    <a:pt x="172266" y="154305"/>
                  </a:lnTo>
                  <a:lnTo>
                    <a:pt x="173083" y="155938"/>
                  </a:lnTo>
                  <a:lnTo>
                    <a:pt x="173899" y="157571"/>
                  </a:lnTo>
                  <a:lnTo>
                    <a:pt x="174715" y="159204"/>
                  </a:lnTo>
                  <a:lnTo>
                    <a:pt x="175532" y="160837"/>
                  </a:lnTo>
                  <a:lnTo>
                    <a:pt x="175532" y="162469"/>
                  </a:lnTo>
                  <a:lnTo>
                    <a:pt x="173083" y="166552"/>
                  </a:lnTo>
                  <a:lnTo>
                    <a:pt x="170633" y="169001"/>
                  </a:lnTo>
                  <a:lnTo>
                    <a:pt x="169001" y="171450"/>
                  </a:lnTo>
                  <a:lnTo>
                    <a:pt x="168184" y="173899"/>
                  </a:lnTo>
                  <a:lnTo>
                    <a:pt x="169001" y="175532"/>
                  </a:lnTo>
                  <a:lnTo>
                    <a:pt x="170633" y="177165"/>
                  </a:lnTo>
                  <a:lnTo>
                    <a:pt x="171450" y="181247"/>
                  </a:lnTo>
                  <a:lnTo>
                    <a:pt x="172266" y="184513"/>
                  </a:lnTo>
                  <a:lnTo>
                    <a:pt x="174715" y="187779"/>
                  </a:lnTo>
                  <a:lnTo>
                    <a:pt x="173899" y="189412"/>
                  </a:lnTo>
                  <a:lnTo>
                    <a:pt x="173083" y="191044"/>
                  </a:lnTo>
                  <a:lnTo>
                    <a:pt x="169817" y="194310"/>
                  </a:lnTo>
                  <a:lnTo>
                    <a:pt x="165735" y="199209"/>
                  </a:lnTo>
                  <a:lnTo>
                    <a:pt x="161653" y="210639"/>
                  </a:lnTo>
                  <a:lnTo>
                    <a:pt x="160020" y="212271"/>
                  </a:lnTo>
                  <a:lnTo>
                    <a:pt x="155938" y="213904"/>
                  </a:lnTo>
                  <a:lnTo>
                    <a:pt x="154305" y="215537"/>
                  </a:lnTo>
                  <a:lnTo>
                    <a:pt x="151856" y="217987"/>
                  </a:lnTo>
                  <a:lnTo>
                    <a:pt x="146957" y="219619"/>
                  </a:lnTo>
                  <a:lnTo>
                    <a:pt x="144508" y="222069"/>
                  </a:lnTo>
                  <a:lnTo>
                    <a:pt x="143691" y="224518"/>
                  </a:lnTo>
                  <a:lnTo>
                    <a:pt x="142875" y="224518"/>
                  </a:lnTo>
                  <a:lnTo>
                    <a:pt x="142058" y="223702"/>
                  </a:lnTo>
                  <a:lnTo>
                    <a:pt x="140426" y="222885"/>
                  </a:lnTo>
                  <a:lnTo>
                    <a:pt x="140426" y="224518"/>
                  </a:lnTo>
                  <a:lnTo>
                    <a:pt x="140426" y="226151"/>
                  </a:lnTo>
                  <a:lnTo>
                    <a:pt x="137976" y="224518"/>
                  </a:lnTo>
                  <a:lnTo>
                    <a:pt x="137160" y="226151"/>
                  </a:lnTo>
                  <a:lnTo>
                    <a:pt x="136344" y="229416"/>
                  </a:lnTo>
                  <a:lnTo>
                    <a:pt x="133078" y="233499"/>
                  </a:lnTo>
                  <a:lnTo>
                    <a:pt x="129812" y="232682"/>
                  </a:lnTo>
                  <a:lnTo>
                    <a:pt x="129812" y="233499"/>
                  </a:lnTo>
                  <a:lnTo>
                    <a:pt x="130629" y="234315"/>
                  </a:lnTo>
                  <a:lnTo>
                    <a:pt x="130629" y="235131"/>
                  </a:lnTo>
                  <a:lnTo>
                    <a:pt x="129812" y="235131"/>
                  </a:lnTo>
                  <a:lnTo>
                    <a:pt x="128996" y="235131"/>
                  </a:lnTo>
                  <a:lnTo>
                    <a:pt x="127363" y="235948"/>
                  </a:lnTo>
                  <a:lnTo>
                    <a:pt x="126546" y="235948"/>
                  </a:lnTo>
                  <a:lnTo>
                    <a:pt x="125730" y="237581"/>
                  </a:lnTo>
                  <a:lnTo>
                    <a:pt x="124913" y="240030"/>
                  </a:lnTo>
                  <a:lnTo>
                    <a:pt x="123281" y="240846"/>
                  </a:lnTo>
                  <a:lnTo>
                    <a:pt x="122464" y="240846"/>
                  </a:lnTo>
                  <a:lnTo>
                    <a:pt x="121648" y="242479"/>
                  </a:lnTo>
                  <a:lnTo>
                    <a:pt x="124913" y="242479"/>
                  </a:lnTo>
                  <a:lnTo>
                    <a:pt x="124913" y="243296"/>
                  </a:lnTo>
                  <a:lnTo>
                    <a:pt x="124913" y="244112"/>
                  </a:lnTo>
                  <a:lnTo>
                    <a:pt x="124913" y="244929"/>
                  </a:lnTo>
                  <a:lnTo>
                    <a:pt x="121648" y="246562"/>
                  </a:lnTo>
                  <a:lnTo>
                    <a:pt x="120831" y="248194"/>
                  </a:lnTo>
                  <a:lnTo>
                    <a:pt x="120015" y="249011"/>
                  </a:lnTo>
                  <a:lnTo>
                    <a:pt x="118382" y="249011"/>
                  </a:lnTo>
                  <a:lnTo>
                    <a:pt x="118382" y="248194"/>
                  </a:lnTo>
                  <a:lnTo>
                    <a:pt x="118382" y="247378"/>
                  </a:lnTo>
                  <a:lnTo>
                    <a:pt x="115933" y="247378"/>
                  </a:lnTo>
                  <a:lnTo>
                    <a:pt x="115116" y="245745"/>
                  </a:lnTo>
                  <a:lnTo>
                    <a:pt x="114300" y="246562"/>
                  </a:lnTo>
                  <a:lnTo>
                    <a:pt x="114300" y="248194"/>
                  </a:lnTo>
                  <a:lnTo>
                    <a:pt x="115116" y="249827"/>
                  </a:lnTo>
                  <a:lnTo>
                    <a:pt x="115933" y="252277"/>
                  </a:lnTo>
                  <a:lnTo>
                    <a:pt x="115116" y="253909"/>
                  </a:lnTo>
                  <a:lnTo>
                    <a:pt x="114300" y="254726"/>
                  </a:lnTo>
                  <a:lnTo>
                    <a:pt x="115116" y="255542"/>
                  </a:lnTo>
                  <a:lnTo>
                    <a:pt x="116749" y="256359"/>
                  </a:lnTo>
                  <a:lnTo>
                    <a:pt x="117565" y="257175"/>
                  </a:lnTo>
                  <a:lnTo>
                    <a:pt x="115933" y="257991"/>
                  </a:lnTo>
                  <a:lnTo>
                    <a:pt x="114300" y="260441"/>
                  </a:lnTo>
                  <a:lnTo>
                    <a:pt x="112667" y="260441"/>
                  </a:lnTo>
                  <a:lnTo>
                    <a:pt x="111851" y="262074"/>
                  </a:lnTo>
                  <a:lnTo>
                    <a:pt x="110218" y="262074"/>
                  </a:lnTo>
                  <a:lnTo>
                    <a:pt x="109401" y="261257"/>
                  </a:lnTo>
                  <a:lnTo>
                    <a:pt x="107769" y="260441"/>
                  </a:lnTo>
                  <a:lnTo>
                    <a:pt x="106952" y="262074"/>
                  </a:lnTo>
                  <a:lnTo>
                    <a:pt x="106952" y="263706"/>
                  </a:lnTo>
                  <a:lnTo>
                    <a:pt x="107769" y="266972"/>
                  </a:lnTo>
                  <a:lnTo>
                    <a:pt x="109401" y="269421"/>
                  </a:lnTo>
                  <a:lnTo>
                    <a:pt x="111034" y="270238"/>
                  </a:lnTo>
                  <a:lnTo>
                    <a:pt x="110218" y="271054"/>
                  </a:lnTo>
                  <a:lnTo>
                    <a:pt x="109401" y="272687"/>
                  </a:lnTo>
                  <a:lnTo>
                    <a:pt x="108585" y="277586"/>
                  </a:lnTo>
                  <a:lnTo>
                    <a:pt x="107769" y="279219"/>
                  </a:lnTo>
                  <a:lnTo>
                    <a:pt x="106952" y="282484"/>
                  </a:lnTo>
                  <a:lnTo>
                    <a:pt x="106952" y="285750"/>
                  </a:lnTo>
                  <a:lnTo>
                    <a:pt x="106952" y="287383"/>
                  </a:lnTo>
                  <a:lnTo>
                    <a:pt x="107769" y="289016"/>
                  </a:lnTo>
                  <a:lnTo>
                    <a:pt x="105319" y="289016"/>
                  </a:lnTo>
                  <a:lnTo>
                    <a:pt x="102870" y="288199"/>
                  </a:lnTo>
                  <a:lnTo>
                    <a:pt x="102870" y="290649"/>
                  </a:lnTo>
                  <a:lnTo>
                    <a:pt x="101237" y="293098"/>
                  </a:lnTo>
                  <a:lnTo>
                    <a:pt x="101237" y="295547"/>
                  </a:lnTo>
                  <a:lnTo>
                    <a:pt x="101237" y="297180"/>
                  </a:lnTo>
                  <a:lnTo>
                    <a:pt x="100421" y="299629"/>
                  </a:lnTo>
                  <a:lnTo>
                    <a:pt x="101237" y="300446"/>
                  </a:lnTo>
                  <a:lnTo>
                    <a:pt x="101237" y="302079"/>
                  </a:lnTo>
                  <a:lnTo>
                    <a:pt x="100421" y="302895"/>
                  </a:lnTo>
                  <a:lnTo>
                    <a:pt x="100421" y="303712"/>
                  </a:lnTo>
                  <a:lnTo>
                    <a:pt x="100421" y="306977"/>
                  </a:lnTo>
                  <a:lnTo>
                    <a:pt x="101237" y="312692"/>
                  </a:lnTo>
                  <a:lnTo>
                    <a:pt x="101237" y="313509"/>
                  </a:lnTo>
                  <a:lnTo>
                    <a:pt x="102870" y="318407"/>
                  </a:lnTo>
                  <a:lnTo>
                    <a:pt x="102870" y="320040"/>
                  </a:lnTo>
                  <a:lnTo>
                    <a:pt x="102870" y="322489"/>
                  </a:lnTo>
                  <a:lnTo>
                    <a:pt x="104503" y="324122"/>
                  </a:lnTo>
                  <a:lnTo>
                    <a:pt x="106136" y="324122"/>
                  </a:lnTo>
                  <a:lnTo>
                    <a:pt x="107769" y="324122"/>
                  </a:lnTo>
                  <a:lnTo>
                    <a:pt x="108585" y="324939"/>
                  </a:lnTo>
                  <a:lnTo>
                    <a:pt x="109401" y="326571"/>
                  </a:lnTo>
                  <a:lnTo>
                    <a:pt x="110218" y="328204"/>
                  </a:lnTo>
                  <a:lnTo>
                    <a:pt x="111851" y="328204"/>
                  </a:lnTo>
                  <a:lnTo>
                    <a:pt x="114300" y="326571"/>
                  </a:lnTo>
                  <a:lnTo>
                    <a:pt x="115933" y="326571"/>
                  </a:lnTo>
                  <a:lnTo>
                    <a:pt x="116749" y="329021"/>
                  </a:lnTo>
                  <a:lnTo>
                    <a:pt x="119198" y="332287"/>
                  </a:lnTo>
                  <a:lnTo>
                    <a:pt x="120831" y="333919"/>
                  </a:lnTo>
                  <a:lnTo>
                    <a:pt x="123281" y="334736"/>
                  </a:lnTo>
                  <a:lnTo>
                    <a:pt x="125730" y="337185"/>
                  </a:lnTo>
                  <a:lnTo>
                    <a:pt x="125730" y="340451"/>
                  </a:lnTo>
                  <a:lnTo>
                    <a:pt x="126546" y="341267"/>
                  </a:lnTo>
                  <a:lnTo>
                    <a:pt x="129812" y="342900"/>
                  </a:lnTo>
                  <a:lnTo>
                    <a:pt x="130629" y="344533"/>
                  </a:lnTo>
                  <a:lnTo>
                    <a:pt x="131445" y="346166"/>
                  </a:lnTo>
                  <a:lnTo>
                    <a:pt x="132262" y="347799"/>
                  </a:lnTo>
                  <a:lnTo>
                    <a:pt x="133078" y="351881"/>
                  </a:lnTo>
                  <a:lnTo>
                    <a:pt x="133078" y="354330"/>
                  </a:lnTo>
                  <a:lnTo>
                    <a:pt x="131445" y="355146"/>
                  </a:lnTo>
                  <a:lnTo>
                    <a:pt x="128179" y="357596"/>
                  </a:lnTo>
                  <a:lnTo>
                    <a:pt x="126546" y="359229"/>
                  </a:lnTo>
                  <a:lnTo>
                    <a:pt x="125730" y="360045"/>
                  </a:lnTo>
                  <a:lnTo>
                    <a:pt x="122464" y="362494"/>
                  </a:lnTo>
                  <a:lnTo>
                    <a:pt x="121648" y="363311"/>
                  </a:lnTo>
                  <a:lnTo>
                    <a:pt x="120831" y="364944"/>
                  </a:lnTo>
                  <a:lnTo>
                    <a:pt x="120015" y="365760"/>
                  </a:lnTo>
                  <a:lnTo>
                    <a:pt x="119198" y="365760"/>
                  </a:lnTo>
                  <a:lnTo>
                    <a:pt x="115933" y="368209"/>
                  </a:lnTo>
                  <a:lnTo>
                    <a:pt x="113483" y="367393"/>
                  </a:lnTo>
                  <a:lnTo>
                    <a:pt x="112667" y="366577"/>
                  </a:lnTo>
                  <a:lnTo>
                    <a:pt x="113483" y="361678"/>
                  </a:lnTo>
                  <a:lnTo>
                    <a:pt x="113483" y="360045"/>
                  </a:lnTo>
                  <a:lnTo>
                    <a:pt x="112667" y="359229"/>
                  </a:lnTo>
                  <a:lnTo>
                    <a:pt x="111034" y="360045"/>
                  </a:lnTo>
                  <a:lnTo>
                    <a:pt x="111034" y="361678"/>
                  </a:lnTo>
                  <a:lnTo>
                    <a:pt x="108585" y="361678"/>
                  </a:lnTo>
                  <a:lnTo>
                    <a:pt x="106136" y="360045"/>
                  </a:lnTo>
                  <a:lnTo>
                    <a:pt x="106136" y="363311"/>
                  </a:lnTo>
                  <a:lnTo>
                    <a:pt x="101237" y="360862"/>
                  </a:lnTo>
                  <a:lnTo>
                    <a:pt x="99604" y="361678"/>
                  </a:lnTo>
                  <a:lnTo>
                    <a:pt x="97155" y="360862"/>
                  </a:lnTo>
                  <a:lnTo>
                    <a:pt x="95522" y="362494"/>
                  </a:lnTo>
                  <a:lnTo>
                    <a:pt x="93889" y="361678"/>
                  </a:lnTo>
                  <a:lnTo>
                    <a:pt x="93073" y="360045"/>
                  </a:lnTo>
                  <a:lnTo>
                    <a:pt x="91440" y="363311"/>
                  </a:lnTo>
                  <a:lnTo>
                    <a:pt x="88174" y="364127"/>
                  </a:lnTo>
                  <a:lnTo>
                    <a:pt x="84908" y="364944"/>
                  </a:lnTo>
                  <a:lnTo>
                    <a:pt x="86541" y="365760"/>
                  </a:lnTo>
                  <a:lnTo>
                    <a:pt x="93889" y="365760"/>
                  </a:lnTo>
                  <a:lnTo>
                    <a:pt x="96338" y="366577"/>
                  </a:lnTo>
                  <a:lnTo>
                    <a:pt x="98788" y="365760"/>
                  </a:lnTo>
                  <a:lnTo>
                    <a:pt x="101237" y="368209"/>
                  </a:lnTo>
                  <a:lnTo>
                    <a:pt x="102870" y="369026"/>
                  </a:lnTo>
                  <a:lnTo>
                    <a:pt x="105319" y="371475"/>
                  </a:lnTo>
                  <a:lnTo>
                    <a:pt x="106136" y="370659"/>
                  </a:lnTo>
                  <a:lnTo>
                    <a:pt x="107769" y="370659"/>
                  </a:lnTo>
                  <a:lnTo>
                    <a:pt x="109401" y="371475"/>
                  </a:lnTo>
                  <a:lnTo>
                    <a:pt x="114300" y="371475"/>
                  </a:lnTo>
                  <a:lnTo>
                    <a:pt x="115933" y="369842"/>
                  </a:lnTo>
                  <a:lnTo>
                    <a:pt x="118382" y="370659"/>
                  </a:lnTo>
                  <a:lnTo>
                    <a:pt x="120015" y="369842"/>
                  </a:lnTo>
                  <a:lnTo>
                    <a:pt x="120831" y="369026"/>
                  </a:lnTo>
                  <a:lnTo>
                    <a:pt x="121648" y="369026"/>
                  </a:lnTo>
                  <a:lnTo>
                    <a:pt x="122464" y="369026"/>
                  </a:lnTo>
                  <a:lnTo>
                    <a:pt x="123281" y="368209"/>
                  </a:lnTo>
                  <a:lnTo>
                    <a:pt x="124097" y="368209"/>
                  </a:lnTo>
                  <a:lnTo>
                    <a:pt x="124913" y="369026"/>
                  </a:lnTo>
                  <a:lnTo>
                    <a:pt x="125730" y="371475"/>
                  </a:lnTo>
                  <a:lnTo>
                    <a:pt x="124097" y="372291"/>
                  </a:lnTo>
                  <a:lnTo>
                    <a:pt x="122464" y="372291"/>
                  </a:lnTo>
                  <a:lnTo>
                    <a:pt x="121648" y="375557"/>
                  </a:lnTo>
                  <a:lnTo>
                    <a:pt x="120831" y="377190"/>
                  </a:lnTo>
                  <a:lnTo>
                    <a:pt x="120015" y="378006"/>
                  </a:lnTo>
                  <a:lnTo>
                    <a:pt x="116749" y="379639"/>
                  </a:lnTo>
                  <a:lnTo>
                    <a:pt x="114300" y="381272"/>
                  </a:lnTo>
                  <a:lnTo>
                    <a:pt x="111851" y="382905"/>
                  </a:lnTo>
                  <a:lnTo>
                    <a:pt x="111034" y="382905"/>
                  </a:lnTo>
                  <a:lnTo>
                    <a:pt x="109401" y="384538"/>
                  </a:lnTo>
                  <a:lnTo>
                    <a:pt x="106136" y="386171"/>
                  </a:lnTo>
                  <a:lnTo>
                    <a:pt x="104503" y="388620"/>
                  </a:lnTo>
                  <a:lnTo>
                    <a:pt x="100421" y="391069"/>
                  </a:lnTo>
                  <a:lnTo>
                    <a:pt x="97971" y="392702"/>
                  </a:lnTo>
                  <a:lnTo>
                    <a:pt x="92256" y="392702"/>
                  </a:lnTo>
                  <a:lnTo>
                    <a:pt x="86541" y="392702"/>
                  </a:lnTo>
                  <a:lnTo>
                    <a:pt x="84908" y="393519"/>
                  </a:lnTo>
                  <a:lnTo>
                    <a:pt x="86541" y="393519"/>
                  </a:lnTo>
                  <a:lnTo>
                    <a:pt x="87358" y="394335"/>
                  </a:lnTo>
                  <a:lnTo>
                    <a:pt x="88990" y="394335"/>
                  </a:lnTo>
                  <a:lnTo>
                    <a:pt x="92256" y="395152"/>
                  </a:lnTo>
                  <a:lnTo>
                    <a:pt x="93889" y="395968"/>
                  </a:lnTo>
                  <a:lnTo>
                    <a:pt x="96338" y="399234"/>
                  </a:lnTo>
                  <a:lnTo>
                    <a:pt x="94706" y="400050"/>
                  </a:lnTo>
                  <a:lnTo>
                    <a:pt x="92256" y="400866"/>
                  </a:lnTo>
                  <a:lnTo>
                    <a:pt x="93073" y="404949"/>
                  </a:lnTo>
                  <a:lnTo>
                    <a:pt x="93889" y="407398"/>
                  </a:lnTo>
                  <a:lnTo>
                    <a:pt x="93073" y="409031"/>
                  </a:lnTo>
                  <a:lnTo>
                    <a:pt x="93073" y="416379"/>
                  </a:lnTo>
                  <a:lnTo>
                    <a:pt x="91440" y="416379"/>
                  </a:lnTo>
                  <a:lnTo>
                    <a:pt x="90623" y="419644"/>
                  </a:lnTo>
                  <a:lnTo>
                    <a:pt x="91440" y="421277"/>
                  </a:lnTo>
                  <a:lnTo>
                    <a:pt x="91440" y="425359"/>
                  </a:lnTo>
                  <a:lnTo>
                    <a:pt x="91440" y="427809"/>
                  </a:lnTo>
                  <a:lnTo>
                    <a:pt x="92256" y="430258"/>
                  </a:lnTo>
                  <a:lnTo>
                    <a:pt x="92256" y="432707"/>
                  </a:lnTo>
                  <a:lnTo>
                    <a:pt x="89807" y="437606"/>
                  </a:lnTo>
                  <a:lnTo>
                    <a:pt x="89807" y="440055"/>
                  </a:lnTo>
                  <a:lnTo>
                    <a:pt x="90623" y="441688"/>
                  </a:lnTo>
                  <a:lnTo>
                    <a:pt x="90623" y="444137"/>
                  </a:lnTo>
                  <a:lnTo>
                    <a:pt x="89807" y="448219"/>
                  </a:lnTo>
                  <a:lnTo>
                    <a:pt x="88990" y="451485"/>
                  </a:lnTo>
                  <a:lnTo>
                    <a:pt x="88174" y="454751"/>
                  </a:lnTo>
                  <a:lnTo>
                    <a:pt x="85725" y="458016"/>
                  </a:lnTo>
                  <a:lnTo>
                    <a:pt x="84908" y="460466"/>
                  </a:lnTo>
                  <a:lnTo>
                    <a:pt x="82459" y="468630"/>
                  </a:lnTo>
                  <a:lnTo>
                    <a:pt x="80826" y="470263"/>
                  </a:lnTo>
                  <a:lnTo>
                    <a:pt x="79194" y="471896"/>
                  </a:lnTo>
                  <a:lnTo>
                    <a:pt x="77561" y="471079"/>
                  </a:lnTo>
                  <a:lnTo>
                    <a:pt x="75928" y="470263"/>
                  </a:lnTo>
                  <a:lnTo>
                    <a:pt x="74295" y="470263"/>
                  </a:lnTo>
                  <a:lnTo>
                    <a:pt x="71029" y="471079"/>
                  </a:lnTo>
                  <a:lnTo>
                    <a:pt x="66131" y="470263"/>
                  </a:lnTo>
                  <a:lnTo>
                    <a:pt x="62048" y="470263"/>
                  </a:lnTo>
                  <a:lnTo>
                    <a:pt x="61232" y="471079"/>
                  </a:lnTo>
                  <a:lnTo>
                    <a:pt x="62048" y="474345"/>
                  </a:lnTo>
                  <a:lnTo>
                    <a:pt x="60415" y="474345"/>
                  </a:lnTo>
                  <a:lnTo>
                    <a:pt x="58783" y="473529"/>
                  </a:lnTo>
                  <a:lnTo>
                    <a:pt x="57150" y="474345"/>
                  </a:lnTo>
                  <a:lnTo>
                    <a:pt x="56333" y="475162"/>
                  </a:lnTo>
                  <a:lnTo>
                    <a:pt x="53884" y="477611"/>
                  </a:lnTo>
                  <a:lnTo>
                    <a:pt x="53068" y="479244"/>
                  </a:lnTo>
                  <a:lnTo>
                    <a:pt x="53068" y="482509"/>
                  </a:lnTo>
                  <a:lnTo>
                    <a:pt x="53884" y="484959"/>
                  </a:lnTo>
                  <a:lnTo>
                    <a:pt x="54701" y="488224"/>
                  </a:lnTo>
                  <a:lnTo>
                    <a:pt x="52251" y="492306"/>
                  </a:lnTo>
                  <a:lnTo>
                    <a:pt x="50619" y="492306"/>
                  </a:lnTo>
                  <a:lnTo>
                    <a:pt x="45720" y="491490"/>
                  </a:lnTo>
                  <a:lnTo>
                    <a:pt x="37556" y="493939"/>
                  </a:lnTo>
                  <a:lnTo>
                    <a:pt x="30208" y="492306"/>
                  </a:lnTo>
                  <a:lnTo>
                    <a:pt x="31024" y="489857"/>
                  </a:lnTo>
                  <a:lnTo>
                    <a:pt x="31024" y="488224"/>
                  </a:lnTo>
                  <a:lnTo>
                    <a:pt x="31024" y="485775"/>
                  </a:lnTo>
                  <a:lnTo>
                    <a:pt x="31024" y="483326"/>
                  </a:lnTo>
                  <a:lnTo>
                    <a:pt x="31024" y="481693"/>
                  </a:lnTo>
                  <a:lnTo>
                    <a:pt x="30208" y="480060"/>
                  </a:lnTo>
                  <a:lnTo>
                    <a:pt x="28575" y="477611"/>
                  </a:lnTo>
                  <a:lnTo>
                    <a:pt x="24493" y="470263"/>
                  </a:lnTo>
                  <a:lnTo>
                    <a:pt x="23676" y="466997"/>
                  </a:lnTo>
                  <a:lnTo>
                    <a:pt x="22860" y="465364"/>
                  </a:lnTo>
                  <a:lnTo>
                    <a:pt x="23676" y="465364"/>
                  </a:lnTo>
                  <a:lnTo>
                    <a:pt x="26942" y="466997"/>
                  </a:lnTo>
                  <a:lnTo>
                    <a:pt x="27758" y="466997"/>
                  </a:lnTo>
                  <a:lnTo>
                    <a:pt x="28575" y="466181"/>
                  </a:lnTo>
                  <a:lnTo>
                    <a:pt x="27758" y="463731"/>
                  </a:lnTo>
                  <a:lnTo>
                    <a:pt x="26942" y="462915"/>
                  </a:lnTo>
                  <a:lnTo>
                    <a:pt x="26126" y="461282"/>
                  </a:lnTo>
                  <a:lnTo>
                    <a:pt x="27758" y="460466"/>
                  </a:lnTo>
                  <a:lnTo>
                    <a:pt x="29391" y="460466"/>
                  </a:lnTo>
                  <a:lnTo>
                    <a:pt x="30208" y="458833"/>
                  </a:lnTo>
                  <a:lnTo>
                    <a:pt x="29391" y="455567"/>
                  </a:lnTo>
                  <a:lnTo>
                    <a:pt x="27758" y="454751"/>
                  </a:lnTo>
                  <a:lnTo>
                    <a:pt x="26126" y="453934"/>
                  </a:lnTo>
                  <a:lnTo>
                    <a:pt x="23676" y="449036"/>
                  </a:lnTo>
                  <a:lnTo>
                    <a:pt x="21227" y="446587"/>
                  </a:lnTo>
                  <a:lnTo>
                    <a:pt x="17145" y="436789"/>
                  </a:lnTo>
                  <a:lnTo>
                    <a:pt x="15512" y="430258"/>
                  </a:lnTo>
                  <a:lnTo>
                    <a:pt x="13879" y="431074"/>
                  </a:lnTo>
                  <a:lnTo>
                    <a:pt x="13063" y="427809"/>
                  </a:lnTo>
                  <a:lnTo>
                    <a:pt x="12246" y="425359"/>
                  </a:lnTo>
                  <a:lnTo>
                    <a:pt x="12246" y="422910"/>
                  </a:lnTo>
                  <a:lnTo>
                    <a:pt x="9797" y="422094"/>
                  </a:lnTo>
                  <a:lnTo>
                    <a:pt x="9797" y="420461"/>
                  </a:lnTo>
                  <a:lnTo>
                    <a:pt x="8981" y="413929"/>
                  </a:lnTo>
                  <a:lnTo>
                    <a:pt x="6531" y="413113"/>
                  </a:lnTo>
                  <a:lnTo>
                    <a:pt x="4898" y="409847"/>
                  </a:lnTo>
                  <a:lnTo>
                    <a:pt x="4898" y="402499"/>
                  </a:lnTo>
                  <a:lnTo>
                    <a:pt x="3265" y="400866"/>
                  </a:lnTo>
                  <a:lnTo>
                    <a:pt x="1633" y="400866"/>
                  </a:lnTo>
                  <a:lnTo>
                    <a:pt x="1633" y="399234"/>
                  </a:lnTo>
                  <a:lnTo>
                    <a:pt x="1633" y="397601"/>
                  </a:lnTo>
                  <a:lnTo>
                    <a:pt x="816" y="391069"/>
                  </a:lnTo>
                  <a:lnTo>
                    <a:pt x="816" y="385354"/>
                  </a:lnTo>
                  <a:lnTo>
                    <a:pt x="0" y="383721"/>
                  </a:lnTo>
                  <a:lnTo>
                    <a:pt x="0" y="381272"/>
                  </a:lnTo>
                  <a:lnTo>
                    <a:pt x="0" y="379639"/>
                  </a:lnTo>
                  <a:lnTo>
                    <a:pt x="816" y="378823"/>
                  </a:lnTo>
                  <a:lnTo>
                    <a:pt x="2449" y="378823"/>
                  </a:lnTo>
                  <a:lnTo>
                    <a:pt x="4082" y="380456"/>
                  </a:lnTo>
                  <a:lnTo>
                    <a:pt x="5715" y="384538"/>
                  </a:lnTo>
                  <a:lnTo>
                    <a:pt x="6531" y="385354"/>
                  </a:lnTo>
                  <a:lnTo>
                    <a:pt x="8164" y="384538"/>
                  </a:lnTo>
                  <a:lnTo>
                    <a:pt x="8981" y="381272"/>
                  </a:lnTo>
                  <a:lnTo>
                    <a:pt x="9797" y="377190"/>
                  </a:lnTo>
                  <a:lnTo>
                    <a:pt x="10613" y="373108"/>
                  </a:lnTo>
                  <a:lnTo>
                    <a:pt x="9797" y="368209"/>
                  </a:lnTo>
                  <a:lnTo>
                    <a:pt x="8981" y="364127"/>
                  </a:lnTo>
                  <a:lnTo>
                    <a:pt x="8981" y="363311"/>
                  </a:lnTo>
                  <a:lnTo>
                    <a:pt x="11430" y="360045"/>
                  </a:lnTo>
                  <a:lnTo>
                    <a:pt x="12246" y="357596"/>
                  </a:lnTo>
                  <a:lnTo>
                    <a:pt x="13063" y="355146"/>
                  </a:lnTo>
                  <a:lnTo>
                    <a:pt x="13879" y="354330"/>
                  </a:lnTo>
                  <a:lnTo>
                    <a:pt x="15512" y="354330"/>
                  </a:lnTo>
                  <a:lnTo>
                    <a:pt x="17145" y="353514"/>
                  </a:lnTo>
                  <a:lnTo>
                    <a:pt x="18778" y="351881"/>
                  </a:lnTo>
                  <a:lnTo>
                    <a:pt x="20411" y="349431"/>
                  </a:lnTo>
                  <a:lnTo>
                    <a:pt x="22044" y="346982"/>
                  </a:lnTo>
                  <a:lnTo>
                    <a:pt x="22860" y="342900"/>
                  </a:lnTo>
                  <a:lnTo>
                    <a:pt x="22860" y="340451"/>
                  </a:lnTo>
                  <a:lnTo>
                    <a:pt x="23676" y="338818"/>
                  </a:lnTo>
                  <a:lnTo>
                    <a:pt x="24493" y="335552"/>
                  </a:lnTo>
                  <a:lnTo>
                    <a:pt x="23676" y="332287"/>
                  </a:lnTo>
                  <a:lnTo>
                    <a:pt x="22044" y="327388"/>
                  </a:lnTo>
                  <a:lnTo>
                    <a:pt x="19594" y="320856"/>
                  </a:lnTo>
                  <a:lnTo>
                    <a:pt x="19594" y="316774"/>
                  </a:lnTo>
                  <a:lnTo>
                    <a:pt x="20411" y="315958"/>
                  </a:lnTo>
                  <a:lnTo>
                    <a:pt x="22044" y="315141"/>
                  </a:lnTo>
                  <a:lnTo>
                    <a:pt x="25309" y="315141"/>
                  </a:lnTo>
                  <a:lnTo>
                    <a:pt x="25309" y="314325"/>
                  </a:lnTo>
                  <a:lnTo>
                    <a:pt x="25309" y="312692"/>
                  </a:lnTo>
                  <a:lnTo>
                    <a:pt x="26126" y="310243"/>
                  </a:lnTo>
                  <a:lnTo>
                    <a:pt x="26942" y="308610"/>
                  </a:lnTo>
                  <a:lnTo>
                    <a:pt x="27758" y="306161"/>
                  </a:lnTo>
                  <a:lnTo>
                    <a:pt x="27758" y="303712"/>
                  </a:lnTo>
                  <a:lnTo>
                    <a:pt x="26126" y="300446"/>
                  </a:lnTo>
                  <a:lnTo>
                    <a:pt x="23676" y="297180"/>
                  </a:lnTo>
                  <a:lnTo>
                    <a:pt x="22044" y="296364"/>
                  </a:lnTo>
                  <a:lnTo>
                    <a:pt x="18778" y="293914"/>
                  </a:lnTo>
                  <a:lnTo>
                    <a:pt x="16329" y="291465"/>
                  </a:lnTo>
                  <a:lnTo>
                    <a:pt x="17962" y="282484"/>
                  </a:lnTo>
                  <a:lnTo>
                    <a:pt x="18778" y="275953"/>
                  </a:lnTo>
                  <a:lnTo>
                    <a:pt x="18778" y="274320"/>
                  </a:lnTo>
                  <a:lnTo>
                    <a:pt x="18778" y="271871"/>
                  </a:lnTo>
                  <a:lnTo>
                    <a:pt x="15512" y="261257"/>
                  </a:lnTo>
                  <a:lnTo>
                    <a:pt x="15512" y="258808"/>
                  </a:lnTo>
                  <a:lnTo>
                    <a:pt x="15512" y="256359"/>
                  </a:lnTo>
                  <a:lnTo>
                    <a:pt x="15512" y="252277"/>
                  </a:lnTo>
                  <a:lnTo>
                    <a:pt x="15512" y="249011"/>
                  </a:lnTo>
                  <a:lnTo>
                    <a:pt x="16329" y="248194"/>
                  </a:lnTo>
                  <a:lnTo>
                    <a:pt x="17962" y="246562"/>
                  </a:lnTo>
                  <a:lnTo>
                    <a:pt x="17145" y="243296"/>
                  </a:lnTo>
                  <a:lnTo>
                    <a:pt x="17145" y="243296"/>
                  </a:lnTo>
                  <a:lnTo>
                    <a:pt x="14696" y="235948"/>
                  </a:lnTo>
                  <a:lnTo>
                    <a:pt x="17962" y="228600"/>
                  </a:lnTo>
                  <a:lnTo>
                    <a:pt x="17145" y="224518"/>
                  </a:lnTo>
                  <a:lnTo>
                    <a:pt x="19594" y="222069"/>
                  </a:lnTo>
                  <a:lnTo>
                    <a:pt x="23676" y="215537"/>
                  </a:lnTo>
                  <a:lnTo>
                    <a:pt x="26126" y="212271"/>
                  </a:lnTo>
                  <a:lnTo>
                    <a:pt x="26942" y="211455"/>
                  </a:lnTo>
                  <a:lnTo>
                    <a:pt x="28575" y="209822"/>
                  </a:lnTo>
                  <a:lnTo>
                    <a:pt x="31840" y="208189"/>
                  </a:lnTo>
                  <a:lnTo>
                    <a:pt x="35106" y="207373"/>
                  </a:lnTo>
                  <a:lnTo>
                    <a:pt x="36739" y="207373"/>
                  </a:lnTo>
                  <a:lnTo>
                    <a:pt x="43271" y="209006"/>
                  </a:lnTo>
                  <a:lnTo>
                    <a:pt x="48169" y="209822"/>
                  </a:lnTo>
                  <a:lnTo>
                    <a:pt x="48986" y="209006"/>
                  </a:lnTo>
                  <a:lnTo>
                    <a:pt x="49802" y="206556"/>
                  </a:lnTo>
                  <a:lnTo>
                    <a:pt x="51435" y="203291"/>
                  </a:lnTo>
                  <a:lnTo>
                    <a:pt x="51435" y="200025"/>
                  </a:lnTo>
                  <a:lnTo>
                    <a:pt x="50619" y="195127"/>
                  </a:lnTo>
                  <a:lnTo>
                    <a:pt x="49802" y="191861"/>
                  </a:lnTo>
                  <a:lnTo>
                    <a:pt x="46537" y="190228"/>
                  </a:lnTo>
                  <a:lnTo>
                    <a:pt x="42454" y="187779"/>
                  </a:lnTo>
                  <a:lnTo>
                    <a:pt x="47353" y="179614"/>
                  </a:lnTo>
                  <a:lnTo>
                    <a:pt x="50619" y="173899"/>
                  </a:lnTo>
                  <a:lnTo>
                    <a:pt x="54701" y="164919"/>
                  </a:lnTo>
                  <a:lnTo>
                    <a:pt x="55517" y="160837"/>
                  </a:lnTo>
                  <a:lnTo>
                    <a:pt x="56333" y="159204"/>
                  </a:lnTo>
                  <a:lnTo>
                    <a:pt x="57150" y="145324"/>
                  </a:lnTo>
                  <a:lnTo>
                    <a:pt x="57966" y="141242"/>
                  </a:lnTo>
                  <a:lnTo>
                    <a:pt x="58783" y="139609"/>
                  </a:lnTo>
                  <a:lnTo>
                    <a:pt x="58783" y="137160"/>
                  </a:lnTo>
                  <a:lnTo>
                    <a:pt x="57966" y="133894"/>
                  </a:lnTo>
                  <a:lnTo>
                    <a:pt x="57150" y="125730"/>
                  </a:lnTo>
                  <a:lnTo>
                    <a:pt x="63681" y="124914"/>
                  </a:lnTo>
                  <a:lnTo>
                    <a:pt x="65314" y="124097"/>
                  </a:lnTo>
                  <a:lnTo>
                    <a:pt x="66947" y="123281"/>
                  </a:lnTo>
                  <a:lnTo>
                    <a:pt x="70213" y="120831"/>
                  </a:lnTo>
                  <a:lnTo>
                    <a:pt x="71846" y="118382"/>
                  </a:lnTo>
                  <a:lnTo>
                    <a:pt x="71029" y="111034"/>
                  </a:lnTo>
                  <a:lnTo>
                    <a:pt x="73479" y="108585"/>
                  </a:lnTo>
                  <a:lnTo>
                    <a:pt x="79194" y="99604"/>
                  </a:lnTo>
                  <a:lnTo>
                    <a:pt x="84908" y="90624"/>
                  </a:lnTo>
                  <a:lnTo>
                    <a:pt x="87358" y="87358"/>
                  </a:lnTo>
                  <a:lnTo>
                    <a:pt x="87358" y="85725"/>
                  </a:lnTo>
                  <a:lnTo>
                    <a:pt x="87358" y="83276"/>
                  </a:lnTo>
                  <a:lnTo>
                    <a:pt x="86541" y="79194"/>
                  </a:lnTo>
                  <a:lnTo>
                    <a:pt x="84908" y="76744"/>
                  </a:lnTo>
                  <a:lnTo>
                    <a:pt x="82459" y="71846"/>
                  </a:lnTo>
                  <a:lnTo>
                    <a:pt x="83276" y="68580"/>
                  </a:lnTo>
                  <a:lnTo>
                    <a:pt x="84908" y="67764"/>
                  </a:lnTo>
                  <a:lnTo>
                    <a:pt x="87358" y="66131"/>
                  </a:lnTo>
                  <a:lnTo>
                    <a:pt x="88990" y="62865"/>
                  </a:lnTo>
                  <a:lnTo>
                    <a:pt x="88990" y="62865"/>
                  </a:lnTo>
                  <a:lnTo>
                    <a:pt x="92256" y="51435"/>
                  </a:lnTo>
                  <a:lnTo>
                    <a:pt x="98788" y="45720"/>
                  </a:lnTo>
                  <a:lnTo>
                    <a:pt x="101237" y="42454"/>
                  </a:lnTo>
                  <a:lnTo>
                    <a:pt x="105319" y="44904"/>
                  </a:lnTo>
                  <a:lnTo>
                    <a:pt x="111034" y="48986"/>
                  </a:lnTo>
                  <a:lnTo>
                    <a:pt x="113483" y="43271"/>
                  </a:lnTo>
                  <a:lnTo>
                    <a:pt x="114300" y="41638"/>
                  </a:lnTo>
                  <a:lnTo>
                    <a:pt x="115116" y="38372"/>
                  </a:lnTo>
                  <a:lnTo>
                    <a:pt x="115116" y="33474"/>
                  </a:lnTo>
                  <a:lnTo>
                    <a:pt x="115116" y="26942"/>
                  </a:lnTo>
                  <a:lnTo>
                    <a:pt x="115116" y="24493"/>
                  </a:lnTo>
                  <a:lnTo>
                    <a:pt x="117565" y="23677"/>
                  </a:lnTo>
                  <a:lnTo>
                    <a:pt x="119198" y="23677"/>
                  </a:lnTo>
                  <a:lnTo>
                    <a:pt x="125730" y="26126"/>
                  </a:lnTo>
                  <a:lnTo>
                    <a:pt x="127363" y="26126"/>
                  </a:lnTo>
                  <a:lnTo>
                    <a:pt x="130629" y="26126"/>
                  </a:lnTo>
                  <a:lnTo>
                    <a:pt x="133894" y="27759"/>
                  </a:lnTo>
                  <a:lnTo>
                    <a:pt x="141242" y="31024"/>
                  </a:lnTo>
                  <a:lnTo>
                    <a:pt x="144508" y="32657"/>
                  </a:lnTo>
                  <a:lnTo>
                    <a:pt x="146140" y="32657"/>
                  </a:lnTo>
                  <a:lnTo>
                    <a:pt x="147773" y="31024"/>
                  </a:lnTo>
                  <a:lnTo>
                    <a:pt x="151039" y="26942"/>
                  </a:lnTo>
                  <a:lnTo>
                    <a:pt x="146957" y="23677"/>
                  </a:lnTo>
                  <a:lnTo>
                    <a:pt x="150223" y="20411"/>
                  </a:lnTo>
                  <a:lnTo>
                    <a:pt x="151856" y="17145"/>
                  </a:lnTo>
                  <a:lnTo>
                    <a:pt x="153488" y="13063"/>
                  </a:lnTo>
                  <a:lnTo>
                    <a:pt x="154305" y="8981"/>
                  </a:lnTo>
                  <a:lnTo>
                    <a:pt x="154305" y="6531"/>
                  </a:lnTo>
                  <a:lnTo>
                    <a:pt x="153488" y="4899"/>
                  </a:lnTo>
                  <a:lnTo>
                    <a:pt x="151039" y="816"/>
                  </a:lnTo>
                  <a:lnTo>
                    <a:pt x="157571" y="0"/>
                  </a:lnTo>
                  <a:lnTo>
                    <a:pt x="160020" y="0"/>
                  </a:lnTo>
                  <a:lnTo>
                    <a:pt x="164919" y="2449"/>
                  </a:lnTo>
                  <a:lnTo>
                    <a:pt x="164919" y="3266"/>
                  </a:lnTo>
                  <a:lnTo>
                    <a:pt x="164919" y="4899"/>
                  </a:lnTo>
                  <a:lnTo>
                    <a:pt x="164919" y="6531"/>
                  </a:lnTo>
                  <a:lnTo>
                    <a:pt x="169001" y="9797"/>
                  </a:lnTo>
                  <a:lnTo>
                    <a:pt x="170633" y="11430"/>
                  </a:lnTo>
                  <a:lnTo>
                    <a:pt x="173083" y="14696"/>
                  </a:lnTo>
                  <a:lnTo>
                    <a:pt x="173899" y="16329"/>
                  </a:lnTo>
                  <a:lnTo>
                    <a:pt x="176348" y="17962"/>
                  </a:lnTo>
                  <a:lnTo>
                    <a:pt x="177981" y="19594"/>
                  </a:lnTo>
                  <a:lnTo>
                    <a:pt x="180431" y="21227"/>
                  </a:lnTo>
                  <a:lnTo>
                    <a:pt x="182880" y="23677"/>
                  </a:lnTo>
                  <a:lnTo>
                    <a:pt x="186146" y="25309"/>
                  </a:lnTo>
                  <a:lnTo>
                    <a:pt x="188595" y="26126"/>
                  </a:lnTo>
                  <a:lnTo>
                    <a:pt x="195943" y="29391"/>
                  </a:lnTo>
                  <a:lnTo>
                    <a:pt x="196759" y="30208"/>
                  </a:lnTo>
                  <a:lnTo>
                    <a:pt x="198392" y="32657"/>
                  </a:lnTo>
                  <a:lnTo>
                    <a:pt x="200025" y="35106"/>
                  </a:lnTo>
                  <a:lnTo>
                    <a:pt x="201658" y="40821"/>
                  </a:lnTo>
                  <a:lnTo>
                    <a:pt x="204107" y="40821"/>
                  </a:lnTo>
                  <a:lnTo>
                    <a:pt x="204923" y="42454"/>
                  </a:lnTo>
                  <a:lnTo>
                    <a:pt x="206556" y="45720"/>
                  </a:lnTo>
                  <a:lnTo>
                    <a:pt x="209006" y="48169"/>
                  </a:lnTo>
                  <a:lnTo>
                    <a:pt x="209006" y="48986"/>
                  </a:lnTo>
                  <a:lnTo>
                    <a:pt x="206556" y="51435"/>
                  </a:lnTo>
                  <a:lnTo>
                    <a:pt x="206556" y="54701"/>
                  </a:lnTo>
                  <a:lnTo>
                    <a:pt x="206556" y="58783"/>
                  </a:lnTo>
                  <a:lnTo>
                    <a:pt x="207373" y="62049"/>
                  </a:lnTo>
                  <a:lnTo>
                    <a:pt x="207373" y="62865"/>
                  </a:lnTo>
                  <a:lnTo>
                    <a:pt x="206556" y="64498"/>
                  </a:lnTo>
                  <a:lnTo>
                    <a:pt x="205740" y="66131"/>
                  </a:lnTo>
                  <a:lnTo>
                    <a:pt x="205740" y="67764"/>
                  </a:lnTo>
                  <a:lnTo>
                    <a:pt x="205740" y="68580"/>
                  </a:lnTo>
                  <a:lnTo>
                    <a:pt x="205740" y="69396"/>
                  </a:lnTo>
                  <a:lnTo>
                    <a:pt x="206556" y="69396"/>
                  </a:lnTo>
                  <a:lnTo>
                    <a:pt x="209006" y="69396"/>
                  </a:lnTo>
                  <a:lnTo>
                    <a:pt x="209822" y="70213"/>
                  </a:lnTo>
                  <a:lnTo>
                    <a:pt x="210638" y="74295"/>
                  </a:lnTo>
                  <a:lnTo>
                    <a:pt x="210638" y="75112"/>
                  </a:lnTo>
                  <a:lnTo>
                    <a:pt x="209006" y="76744"/>
                  </a:lnTo>
                  <a:lnTo>
                    <a:pt x="208189" y="78377"/>
                  </a:lnTo>
                  <a:lnTo>
                    <a:pt x="208189" y="80827"/>
                  </a:lnTo>
                  <a:lnTo>
                    <a:pt x="208189" y="83276"/>
                  </a:lnTo>
                  <a:lnTo>
                    <a:pt x="209006" y="85725"/>
                  </a:lnTo>
                  <a:lnTo>
                    <a:pt x="210638" y="88174"/>
                  </a:lnTo>
                  <a:lnTo>
                    <a:pt x="212271" y="91440"/>
                  </a:lnTo>
                  <a:lnTo>
                    <a:pt x="213088" y="93889"/>
                  </a:lnTo>
                  <a:lnTo>
                    <a:pt x="213904" y="95522"/>
                  </a:lnTo>
                  <a:lnTo>
                    <a:pt x="213904" y="96339"/>
                  </a:lnTo>
                  <a:lnTo>
                    <a:pt x="213088" y="97971"/>
                  </a:lnTo>
                  <a:lnTo>
                    <a:pt x="212271" y="101237"/>
                  </a:lnTo>
                  <a:lnTo>
                    <a:pt x="212271" y="104503"/>
                  </a:lnTo>
                  <a:lnTo>
                    <a:pt x="212271" y="106952"/>
                  </a:lnTo>
                  <a:lnTo>
                    <a:pt x="210638" y="110218"/>
                  </a:lnTo>
                  <a:lnTo>
                    <a:pt x="209822" y="111034"/>
                  </a:lnTo>
                  <a:lnTo>
                    <a:pt x="209822" y="112667"/>
                  </a:lnTo>
                  <a:lnTo>
                    <a:pt x="209822" y="115116"/>
                  </a:lnTo>
                  <a:lnTo>
                    <a:pt x="209822" y="118382"/>
                  </a:lnTo>
                  <a:lnTo>
                    <a:pt x="209822" y="120831"/>
                  </a:lnTo>
                  <a:lnTo>
                    <a:pt x="209822" y="122464"/>
                  </a:lnTo>
                  <a:lnTo>
                    <a:pt x="210638" y="123281"/>
                  </a:lnTo>
                  <a:lnTo>
                    <a:pt x="213088" y="124914"/>
                  </a:lnTo>
                  <a:lnTo>
                    <a:pt x="214721" y="128179"/>
                  </a:lnTo>
                  <a:lnTo>
                    <a:pt x="215537" y="131445"/>
                  </a:lnTo>
                  <a:lnTo>
                    <a:pt x="217170" y="133894"/>
                  </a:lnTo>
                  <a:close/>
                  <a:moveTo>
                    <a:pt x="124913" y="361678"/>
                  </a:moveTo>
                  <a:lnTo>
                    <a:pt x="124097" y="362494"/>
                  </a:lnTo>
                  <a:lnTo>
                    <a:pt x="123281" y="360862"/>
                  </a:lnTo>
                  <a:lnTo>
                    <a:pt x="124913" y="361678"/>
                  </a:lnTo>
                  <a:lnTo>
                    <a:pt x="124913" y="360045"/>
                  </a:lnTo>
                  <a:lnTo>
                    <a:pt x="125730" y="359229"/>
                  </a:lnTo>
                  <a:lnTo>
                    <a:pt x="127363" y="360045"/>
                  </a:lnTo>
                  <a:lnTo>
                    <a:pt x="127363" y="360045"/>
                  </a:lnTo>
                  <a:lnTo>
                    <a:pt x="124913" y="361678"/>
                  </a:lnTo>
                  <a:lnTo>
                    <a:pt x="124913" y="361678"/>
                  </a:lnTo>
                  <a:close/>
                  <a:moveTo>
                    <a:pt x="122464" y="376374"/>
                  </a:moveTo>
                  <a:lnTo>
                    <a:pt x="122464" y="376374"/>
                  </a:lnTo>
                  <a:lnTo>
                    <a:pt x="121648" y="376374"/>
                  </a:lnTo>
                  <a:lnTo>
                    <a:pt x="122464" y="374741"/>
                  </a:lnTo>
                  <a:lnTo>
                    <a:pt x="122464" y="373924"/>
                  </a:lnTo>
                  <a:lnTo>
                    <a:pt x="123281" y="373108"/>
                  </a:lnTo>
                  <a:lnTo>
                    <a:pt x="123281" y="373108"/>
                  </a:lnTo>
                  <a:lnTo>
                    <a:pt x="122464" y="376374"/>
                  </a:lnTo>
                  <a:close/>
                  <a:moveTo>
                    <a:pt x="134711" y="411480"/>
                  </a:moveTo>
                  <a:lnTo>
                    <a:pt x="134711" y="413113"/>
                  </a:lnTo>
                  <a:lnTo>
                    <a:pt x="133894" y="413113"/>
                  </a:lnTo>
                  <a:lnTo>
                    <a:pt x="133078" y="411480"/>
                  </a:lnTo>
                  <a:lnTo>
                    <a:pt x="134711" y="409031"/>
                  </a:lnTo>
                  <a:lnTo>
                    <a:pt x="137160" y="409031"/>
                  </a:lnTo>
                  <a:lnTo>
                    <a:pt x="137976" y="409847"/>
                  </a:lnTo>
                  <a:lnTo>
                    <a:pt x="134711" y="411480"/>
                  </a:lnTo>
                  <a:close/>
                  <a:moveTo>
                    <a:pt x="133078" y="413929"/>
                  </a:moveTo>
                  <a:lnTo>
                    <a:pt x="131445" y="414746"/>
                  </a:lnTo>
                  <a:lnTo>
                    <a:pt x="130629" y="417195"/>
                  </a:lnTo>
                  <a:lnTo>
                    <a:pt x="129812" y="417195"/>
                  </a:lnTo>
                  <a:lnTo>
                    <a:pt x="128996" y="418012"/>
                  </a:lnTo>
                  <a:lnTo>
                    <a:pt x="128996" y="424543"/>
                  </a:lnTo>
                  <a:lnTo>
                    <a:pt x="130629" y="426992"/>
                  </a:lnTo>
                  <a:lnTo>
                    <a:pt x="129812" y="426992"/>
                  </a:lnTo>
                  <a:lnTo>
                    <a:pt x="128996" y="427809"/>
                  </a:lnTo>
                  <a:lnTo>
                    <a:pt x="128179" y="428625"/>
                  </a:lnTo>
                  <a:lnTo>
                    <a:pt x="127363" y="431074"/>
                  </a:lnTo>
                  <a:lnTo>
                    <a:pt x="124913" y="432707"/>
                  </a:lnTo>
                  <a:lnTo>
                    <a:pt x="124097" y="433524"/>
                  </a:lnTo>
                  <a:lnTo>
                    <a:pt x="122464" y="435973"/>
                  </a:lnTo>
                  <a:lnTo>
                    <a:pt x="121648" y="439239"/>
                  </a:lnTo>
                  <a:lnTo>
                    <a:pt x="120015" y="440871"/>
                  </a:lnTo>
                  <a:lnTo>
                    <a:pt x="118382" y="440871"/>
                  </a:lnTo>
                  <a:lnTo>
                    <a:pt x="119198" y="438422"/>
                  </a:lnTo>
                  <a:lnTo>
                    <a:pt x="120831" y="435973"/>
                  </a:lnTo>
                  <a:lnTo>
                    <a:pt x="119198" y="434340"/>
                  </a:lnTo>
                  <a:lnTo>
                    <a:pt x="118382" y="431891"/>
                  </a:lnTo>
                  <a:lnTo>
                    <a:pt x="117565" y="430258"/>
                  </a:lnTo>
                  <a:lnTo>
                    <a:pt x="118382" y="427809"/>
                  </a:lnTo>
                  <a:lnTo>
                    <a:pt x="118382" y="424543"/>
                  </a:lnTo>
                  <a:lnTo>
                    <a:pt x="118382" y="421277"/>
                  </a:lnTo>
                  <a:lnTo>
                    <a:pt x="119198" y="419644"/>
                  </a:lnTo>
                  <a:lnTo>
                    <a:pt x="120831" y="418012"/>
                  </a:lnTo>
                  <a:lnTo>
                    <a:pt x="122464" y="414746"/>
                  </a:lnTo>
                  <a:lnTo>
                    <a:pt x="124913" y="412296"/>
                  </a:lnTo>
                  <a:lnTo>
                    <a:pt x="128179" y="411480"/>
                  </a:lnTo>
                  <a:lnTo>
                    <a:pt x="129812" y="412296"/>
                  </a:lnTo>
                  <a:lnTo>
                    <a:pt x="130629" y="409847"/>
                  </a:lnTo>
                  <a:lnTo>
                    <a:pt x="131445" y="409031"/>
                  </a:lnTo>
                  <a:lnTo>
                    <a:pt x="132262" y="409847"/>
                  </a:lnTo>
                  <a:lnTo>
                    <a:pt x="133078" y="413929"/>
                  </a:lnTo>
                  <a:close/>
                  <a:moveTo>
                    <a:pt x="90623" y="460466"/>
                  </a:moveTo>
                  <a:lnTo>
                    <a:pt x="89807" y="462099"/>
                  </a:lnTo>
                  <a:lnTo>
                    <a:pt x="88990" y="462099"/>
                  </a:lnTo>
                  <a:lnTo>
                    <a:pt x="88174" y="460466"/>
                  </a:lnTo>
                  <a:lnTo>
                    <a:pt x="88174" y="455567"/>
                  </a:lnTo>
                  <a:lnTo>
                    <a:pt x="88174" y="453118"/>
                  </a:lnTo>
                  <a:lnTo>
                    <a:pt x="91440" y="444137"/>
                  </a:lnTo>
                  <a:lnTo>
                    <a:pt x="93073" y="443321"/>
                  </a:lnTo>
                  <a:lnTo>
                    <a:pt x="95522" y="437606"/>
                  </a:lnTo>
                  <a:lnTo>
                    <a:pt x="96338" y="435156"/>
                  </a:lnTo>
                  <a:lnTo>
                    <a:pt x="97155" y="432707"/>
                  </a:lnTo>
                  <a:lnTo>
                    <a:pt x="97971" y="430258"/>
                  </a:lnTo>
                  <a:lnTo>
                    <a:pt x="98788" y="429441"/>
                  </a:lnTo>
                  <a:lnTo>
                    <a:pt x="99604" y="429441"/>
                  </a:lnTo>
                  <a:lnTo>
                    <a:pt x="100421" y="429441"/>
                  </a:lnTo>
                  <a:lnTo>
                    <a:pt x="99604" y="430258"/>
                  </a:lnTo>
                  <a:lnTo>
                    <a:pt x="99604" y="431891"/>
                  </a:lnTo>
                  <a:lnTo>
                    <a:pt x="99604" y="432707"/>
                  </a:lnTo>
                  <a:lnTo>
                    <a:pt x="97155" y="439239"/>
                  </a:lnTo>
                  <a:lnTo>
                    <a:pt x="96338" y="443321"/>
                  </a:lnTo>
                  <a:lnTo>
                    <a:pt x="95522" y="444137"/>
                  </a:lnTo>
                  <a:lnTo>
                    <a:pt x="90623" y="460466"/>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81" name="Freeform: Shape 380">
              <a:extLst>
                <a:ext uri="{FF2B5EF4-FFF2-40B4-BE49-F238E27FC236}">
                  <a16:creationId xmlns:a16="http://schemas.microsoft.com/office/drawing/2014/main" id="{48DEE540-B204-45C1-6B1E-A2ECA7446759}"/>
                </a:ext>
              </a:extLst>
            </p:cNvPr>
            <p:cNvSpPr/>
            <p:nvPr/>
          </p:nvSpPr>
          <p:spPr>
            <a:xfrm>
              <a:off x="4140925" y="4348298"/>
              <a:ext cx="143691" cy="137159"/>
            </a:xfrm>
            <a:custGeom>
              <a:avLst/>
              <a:gdLst>
                <a:gd name="connsiteX0" fmla="*/ 816 w 143691"/>
                <a:gd name="connsiteY0" fmla="*/ 1633 h 137159"/>
                <a:gd name="connsiteX1" fmla="*/ 816 w 143691"/>
                <a:gd name="connsiteY1" fmla="*/ 1633 h 137159"/>
                <a:gd name="connsiteX2" fmla="*/ 816 w 143691"/>
                <a:gd name="connsiteY2" fmla="*/ 1633 h 137159"/>
                <a:gd name="connsiteX3" fmla="*/ 0 w 143691"/>
                <a:gd name="connsiteY3" fmla="*/ 816 h 137159"/>
                <a:gd name="connsiteX4" fmla="*/ 0 w 143691"/>
                <a:gd name="connsiteY4" fmla="*/ 0 h 137159"/>
                <a:gd name="connsiteX5" fmla="*/ 0 w 143691"/>
                <a:gd name="connsiteY5" fmla="*/ 0 h 137159"/>
                <a:gd name="connsiteX6" fmla="*/ 0 w 143691"/>
                <a:gd name="connsiteY6" fmla="*/ 0 h 137159"/>
                <a:gd name="connsiteX7" fmla="*/ 816 w 143691"/>
                <a:gd name="connsiteY7" fmla="*/ 816 h 137159"/>
                <a:gd name="connsiteX8" fmla="*/ 1633 w 143691"/>
                <a:gd name="connsiteY8" fmla="*/ 816 h 137159"/>
                <a:gd name="connsiteX9" fmla="*/ 816 w 143691"/>
                <a:gd name="connsiteY9" fmla="*/ 1633 h 137159"/>
                <a:gd name="connsiteX10" fmla="*/ 816 w 143691"/>
                <a:gd name="connsiteY10" fmla="*/ 1633 h 137159"/>
                <a:gd name="connsiteX11" fmla="*/ 143691 w 143691"/>
                <a:gd name="connsiteY11" fmla="*/ 137160 h 137159"/>
                <a:gd name="connsiteX12" fmla="*/ 142058 w 143691"/>
                <a:gd name="connsiteY12" fmla="*/ 137160 h 137159"/>
                <a:gd name="connsiteX13" fmla="*/ 142058 w 143691"/>
                <a:gd name="connsiteY13" fmla="*/ 136343 h 137159"/>
                <a:gd name="connsiteX14" fmla="*/ 142875 w 143691"/>
                <a:gd name="connsiteY14" fmla="*/ 135527 h 137159"/>
                <a:gd name="connsiteX15" fmla="*/ 143691 w 143691"/>
                <a:gd name="connsiteY15" fmla="*/ 135527 h 137159"/>
                <a:gd name="connsiteX16" fmla="*/ 143691 w 143691"/>
                <a:gd name="connsiteY16" fmla="*/ 137160 h 137159"/>
                <a:gd name="connsiteX17" fmla="*/ 143691 w 143691"/>
                <a:gd name="connsiteY17" fmla="*/ 137160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691" h="137159">
                  <a:moveTo>
                    <a:pt x="816" y="1633"/>
                  </a:moveTo>
                  <a:lnTo>
                    <a:pt x="816" y="1633"/>
                  </a:lnTo>
                  <a:lnTo>
                    <a:pt x="816" y="1633"/>
                  </a:lnTo>
                  <a:lnTo>
                    <a:pt x="0" y="816"/>
                  </a:lnTo>
                  <a:lnTo>
                    <a:pt x="0" y="0"/>
                  </a:lnTo>
                  <a:lnTo>
                    <a:pt x="0" y="0"/>
                  </a:lnTo>
                  <a:lnTo>
                    <a:pt x="0" y="0"/>
                  </a:lnTo>
                  <a:lnTo>
                    <a:pt x="816" y="816"/>
                  </a:lnTo>
                  <a:lnTo>
                    <a:pt x="1633" y="816"/>
                  </a:lnTo>
                  <a:lnTo>
                    <a:pt x="816" y="1633"/>
                  </a:lnTo>
                  <a:lnTo>
                    <a:pt x="816" y="1633"/>
                  </a:lnTo>
                  <a:close/>
                  <a:moveTo>
                    <a:pt x="143691" y="137160"/>
                  </a:moveTo>
                  <a:lnTo>
                    <a:pt x="142058" y="137160"/>
                  </a:lnTo>
                  <a:lnTo>
                    <a:pt x="142058" y="136343"/>
                  </a:lnTo>
                  <a:lnTo>
                    <a:pt x="142875" y="135527"/>
                  </a:lnTo>
                  <a:lnTo>
                    <a:pt x="143691" y="135527"/>
                  </a:lnTo>
                  <a:lnTo>
                    <a:pt x="143691" y="137160"/>
                  </a:lnTo>
                  <a:lnTo>
                    <a:pt x="143691" y="137160"/>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82" name="Freeform: Shape 381">
              <a:extLst>
                <a:ext uri="{FF2B5EF4-FFF2-40B4-BE49-F238E27FC236}">
                  <a16:creationId xmlns:a16="http://schemas.microsoft.com/office/drawing/2014/main" id="{2FE94DE9-4EBA-BB79-620C-B9A1A3A699EE}"/>
                </a:ext>
              </a:extLst>
            </p:cNvPr>
            <p:cNvSpPr/>
            <p:nvPr/>
          </p:nvSpPr>
          <p:spPr>
            <a:xfrm>
              <a:off x="4658541" y="3281225"/>
              <a:ext cx="93073" cy="40821"/>
            </a:xfrm>
            <a:custGeom>
              <a:avLst/>
              <a:gdLst>
                <a:gd name="connsiteX0" fmla="*/ 93073 w 93073"/>
                <a:gd name="connsiteY0" fmla="*/ 8981 h 40821"/>
                <a:gd name="connsiteX1" fmla="*/ 93073 w 93073"/>
                <a:gd name="connsiteY1" fmla="*/ 9797 h 40821"/>
                <a:gd name="connsiteX2" fmla="*/ 92257 w 93073"/>
                <a:gd name="connsiteY2" fmla="*/ 10614 h 40821"/>
                <a:gd name="connsiteX3" fmla="*/ 91440 w 93073"/>
                <a:gd name="connsiteY3" fmla="*/ 12246 h 40821"/>
                <a:gd name="connsiteX4" fmla="*/ 90624 w 93073"/>
                <a:gd name="connsiteY4" fmla="*/ 13879 h 40821"/>
                <a:gd name="connsiteX5" fmla="*/ 89807 w 93073"/>
                <a:gd name="connsiteY5" fmla="*/ 17145 h 40821"/>
                <a:gd name="connsiteX6" fmla="*/ 88991 w 93073"/>
                <a:gd name="connsiteY6" fmla="*/ 18778 h 40821"/>
                <a:gd name="connsiteX7" fmla="*/ 86542 w 93073"/>
                <a:gd name="connsiteY7" fmla="*/ 22044 h 40821"/>
                <a:gd name="connsiteX8" fmla="*/ 86542 w 93073"/>
                <a:gd name="connsiteY8" fmla="*/ 26126 h 40821"/>
                <a:gd name="connsiteX9" fmla="*/ 86542 w 93073"/>
                <a:gd name="connsiteY9" fmla="*/ 26126 h 40821"/>
                <a:gd name="connsiteX10" fmla="*/ 80827 w 93073"/>
                <a:gd name="connsiteY10" fmla="*/ 27759 h 40821"/>
                <a:gd name="connsiteX11" fmla="*/ 80010 w 93073"/>
                <a:gd name="connsiteY11" fmla="*/ 27759 h 40821"/>
                <a:gd name="connsiteX12" fmla="*/ 79194 w 93073"/>
                <a:gd name="connsiteY12" fmla="*/ 26942 h 40821"/>
                <a:gd name="connsiteX13" fmla="*/ 78377 w 93073"/>
                <a:gd name="connsiteY13" fmla="*/ 26126 h 40821"/>
                <a:gd name="connsiteX14" fmla="*/ 78377 w 93073"/>
                <a:gd name="connsiteY14" fmla="*/ 25309 h 40821"/>
                <a:gd name="connsiteX15" fmla="*/ 77561 w 93073"/>
                <a:gd name="connsiteY15" fmla="*/ 24493 h 40821"/>
                <a:gd name="connsiteX16" fmla="*/ 76744 w 93073"/>
                <a:gd name="connsiteY16" fmla="*/ 23677 h 40821"/>
                <a:gd name="connsiteX17" fmla="*/ 75928 w 93073"/>
                <a:gd name="connsiteY17" fmla="*/ 22860 h 40821"/>
                <a:gd name="connsiteX18" fmla="*/ 75112 w 93073"/>
                <a:gd name="connsiteY18" fmla="*/ 22044 h 40821"/>
                <a:gd name="connsiteX19" fmla="*/ 74295 w 93073"/>
                <a:gd name="connsiteY19" fmla="*/ 22044 h 40821"/>
                <a:gd name="connsiteX20" fmla="*/ 71029 w 93073"/>
                <a:gd name="connsiteY20" fmla="*/ 22860 h 40821"/>
                <a:gd name="connsiteX21" fmla="*/ 68580 w 93073"/>
                <a:gd name="connsiteY21" fmla="*/ 22860 h 40821"/>
                <a:gd name="connsiteX22" fmla="*/ 66947 w 93073"/>
                <a:gd name="connsiteY22" fmla="*/ 22860 h 40821"/>
                <a:gd name="connsiteX23" fmla="*/ 65314 w 93073"/>
                <a:gd name="connsiteY23" fmla="*/ 22044 h 40821"/>
                <a:gd name="connsiteX24" fmla="*/ 61232 w 93073"/>
                <a:gd name="connsiteY24" fmla="*/ 22044 h 40821"/>
                <a:gd name="connsiteX25" fmla="*/ 58783 w 93073"/>
                <a:gd name="connsiteY25" fmla="*/ 22860 h 40821"/>
                <a:gd name="connsiteX26" fmla="*/ 58783 w 93073"/>
                <a:gd name="connsiteY26" fmla="*/ 23677 h 40821"/>
                <a:gd name="connsiteX27" fmla="*/ 56334 w 93073"/>
                <a:gd name="connsiteY27" fmla="*/ 28575 h 40821"/>
                <a:gd name="connsiteX28" fmla="*/ 53068 w 93073"/>
                <a:gd name="connsiteY28" fmla="*/ 30208 h 40821"/>
                <a:gd name="connsiteX29" fmla="*/ 49802 w 93073"/>
                <a:gd name="connsiteY29" fmla="*/ 31841 h 40821"/>
                <a:gd name="connsiteX30" fmla="*/ 48986 w 93073"/>
                <a:gd name="connsiteY30" fmla="*/ 31841 h 40821"/>
                <a:gd name="connsiteX31" fmla="*/ 47353 w 93073"/>
                <a:gd name="connsiteY31" fmla="*/ 31024 h 40821"/>
                <a:gd name="connsiteX32" fmla="*/ 45720 w 93073"/>
                <a:gd name="connsiteY32" fmla="*/ 30208 h 40821"/>
                <a:gd name="connsiteX33" fmla="*/ 44087 w 93073"/>
                <a:gd name="connsiteY33" fmla="*/ 29391 h 40821"/>
                <a:gd name="connsiteX34" fmla="*/ 43271 w 93073"/>
                <a:gd name="connsiteY34" fmla="*/ 29391 h 40821"/>
                <a:gd name="connsiteX35" fmla="*/ 42454 w 93073"/>
                <a:gd name="connsiteY35" fmla="*/ 31024 h 40821"/>
                <a:gd name="connsiteX36" fmla="*/ 41638 w 93073"/>
                <a:gd name="connsiteY36" fmla="*/ 32657 h 40821"/>
                <a:gd name="connsiteX37" fmla="*/ 38372 w 93073"/>
                <a:gd name="connsiteY37" fmla="*/ 33474 h 40821"/>
                <a:gd name="connsiteX38" fmla="*/ 32657 w 93073"/>
                <a:gd name="connsiteY38" fmla="*/ 34290 h 40821"/>
                <a:gd name="connsiteX39" fmla="*/ 31025 w 93073"/>
                <a:gd name="connsiteY39" fmla="*/ 35923 h 40821"/>
                <a:gd name="connsiteX40" fmla="*/ 30208 w 93073"/>
                <a:gd name="connsiteY40" fmla="*/ 37556 h 40821"/>
                <a:gd name="connsiteX41" fmla="*/ 30208 w 93073"/>
                <a:gd name="connsiteY41" fmla="*/ 38372 h 40821"/>
                <a:gd name="connsiteX42" fmla="*/ 31025 w 93073"/>
                <a:gd name="connsiteY42" fmla="*/ 39189 h 40821"/>
                <a:gd name="connsiteX43" fmla="*/ 30208 w 93073"/>
                <a:gd name="connsiteY43" fmla="*/ 40005 h 40821"/>
                <a:gd name="connsiteX44" fmla="*/ 30208 w 93073"/>
                <a:gd name="connsiteY44" fmla="*/ 40821 h 40821"/>
                <a:gd name="connsiteX45" fmla="*/ 26126 w 93073"/>
                <a:gd name="connsiteY45" fmla="*/ 40821 h 40821"/>
                <a:gd name="connsiteX46" fmla="*/ 20411 w 93073"/>
                <a:gd name="connsiteY46" fmla="*/ 40821 h 40821"/>
                <a:gd name="connsiteX47" fmla="*/ 17145 w 93073"/>
                <a:gd name="connsiteY47" fmla="*/ 40821 h 40821"/>
                <a:gd name="connsiteX48" fmla="*/ 13879 w 93073"/>
                <a:gd name="connsiteY48" fmla="*/ 40821 h 40821"/>
                <a:gd name="connsiteX49" fmla="*/ 11430 w 93073"/>
                <a:gd name="connsiteY49" fmla="*/ 40005 h 40821"/>
                <a:gd name="connsiteX50" fmla="*/ 8981 w 93073"/>
                <a:gd name="connsiteY50" fmla="*/ 38372 h 40821"/>
                <a:gd name="connsiteX51" fmla="*/ 6532 w 93073"/>
                <a:gd name="connsiteY51" fmla="*/ 35923 h 40821"/>
                <a:gd name="connsiteX52" fmla="*/ 6532 w 93073"/>
                <a:gd name="connsiteY52" fmla="*/ 35923 h 40821"/>
                <a:gd name="connsiteX53" fmla="*/ 6532 w 93073"/>
                <a:gd name="connsiteY53" fmla="*/ 35923 h 40821"/>
                <a:gd name="connsiteX54" fmla="*/ 4899 w 93073"/>
                <a:gd name="connsiteY54" fmla="*/ 35923 h 40821"/>
                <a:gd name="connsiteX55" fmla="*/ 4082 w 93073"/>
                <a:gd name="connsiteY55" fmla="*/ 35923 h 40821"/>
                <a:gd name="connsiteX56" fmla="*/ 3266 w 93073"/>
                <a:gd name="connsiteY56" fmla="*/ 35106 h 40821"/>
                <a:gd name="connsiteX57" fmla="*/ 3266 w 93073"/>
                <a:gd name="connsiteY57" fmla="*/ 34290 h 40821"/>
                <a:gd name="connsiteX58" fmla="*/ 1633 w 93073"/>
                <a:gd name="connsiteY58" fmla="*/ 31841 h 40821"/>
                <a:gd name="connsiteX59" fmla="*/ 0 w 93073"/>
                <a:gd name="connsiteY59" fmla="*/ 26942 h 40821"/>
                <a:gd name="connsiteX60" fmla="*/ 0 w 93073"/>
                <a:gd name="connsiteY60" fmla="*/ 25309 h 40821"/>
                <a:gd name="connsiteX61" fmla="*/ 817 w 93073"/>
                <a:gd name="connsiteY61" fmla="*/ 23677 h 40821"/>
                <a:gd name="connsiteX62" fmla="*/ 1633 w 93073"/>
                <a:gd name="connsiteY62" fmla="*/ 22860 h 40821"/>
                <a:gd name="connsiteX63" fmla="*/ 1633 w 93073"/>
                <a:gd name="connsiteY63" fmla="*/ 22044 h 40821"/>
                <a:gd name="connsiteX64" fmla="*/ 1633 w 93073"/>
                <a:gd name="connsiteY64" fmla="*/ 22044 h 40821"/>
                <a:gd name="connsiteX65" fmla="*/ 2450 w 93073"/>
                <a:gd name="connsiteY65" fmla="*/ 20411 h 40821"/>
                <a:gd name="connsiteX66" fmla="*/ 4082 w 93073"/>
                <a:gd name="connsiteY66" fmla="*/ 17962 h 40821"/>
                <a:gd name="connsiteX67" fmla="*/ 4899 w 93073"/>
                <a:gd name="connsiteY67" fmla="*/ 16329 h 40821"/>
                <a:gd name="connsiteX68" fmla="*/ 5715 w 93073"/>
                <a:gd name="connsiteY68" fmla="*/ 15512 h 40821"/>
                <a:gd name="connsiteX69" fmla="*/ 7348 w 93073"/>
                <a:gd name="connsiteY69" fmla="*/ 16329 h 40821"/>
                <a:gd name="connsiteX70" fmla="*/ 10614 w 93073"/>
                <a:gd name="connsiteY70" fmla="*/ 16329 h 40821"/>
                <a:gd name="connsiteX71" fmla="*/ 13063 w 93073"/>
                <a:gd name="connsiteY71" fmla="*/ 16329 h 40821"/>
                <a:gd name="connsiteX72" fmla="*/ 15512 w 93073"/>
                <a:gd name="connsiteY72" fmla="*/ 15512 h 40821"/>
                <a:gd name="connsiteX73" fmla="*/ 16329 w 93073"/>
                <a:gd name="connsiteY73" fmla="*/ 14696 h 40821"/>
                <a:gd name="connsiteX74" fmla="*/ 17145 w 93073"/>
                <a:gd name="connsiteY74" fmla="*/ 13879 h 40821"/>
                <a:gd name="connsiteX75" fmla="*/ 17145 w 93073"/>
                <a:gd name="connsiteY75" fmla="*/ 13063 h 40821"/>
                <a:gd name="connsiteX76" fmla="*/ 17962 w 93073"/>
                <a:gd name="connsiteY76" fmla="*/ 13063 h 40821"/>
                <a:gd name="connsiteX77" fmla="*/ 19594 w 93073"/>
                <a:gd name="connsiteY77" fmla="*/ 12246 h 40821"/>
                <a:gd name="connsiteX78" fmla="*/ 20411 w 93073"/>
                <a:gd name="connsiteY78" fmla="*/ 11430 h 40821"/>
                <a:gd name="connsiteX79" fmla="*/ 20411 w 93073"/>
                <a:gd name="connsiteY79" fmla="*/ 9797 h 40821"/>
                <a:gd name="connsiteX80" fmla="*/ 20411 w 93073"/>
                <a:gd name="connsiteY80" fmla="*/ 8164 h 40821"/>
                <a:gd name="connsiteX81" fmla="*/ 20411 w 93073"/>
                <a:gd name="connsiteY81" fmla="*/ 7348 h 40821"/>
                <a:gd name="connsiteX82" fmla="*/ 21227 w 93073"/>
                <a:gd name="connsiteY82" fmla="*/ 6531 h 40821"/>
                <a:gd name="connsiteX83" fmla="*/ 24493 w 93073"/>
                <a:gd name="connsiteY83" fmla="*/ 4899 h 40821"/>
                <a:gd name="connsiteX84" fmla="*/ 24493 w 93073"/>
                <a:gd name="connsiteY84" fmla="*/ 4082 h 40821"/>
                <a:gd name="connsiteX85" fmla="*/ 25310 w 93073"/>
                <a:gd name="connsiteY85" fmla="*/ 3266 h 40821"/>
                <a:gd name="connsiteX86" fmla="*/ 26126 w 93073"/>
                <a:gd name="connsiteY86" fmla="*/ 2449 h 40821"/>
                <a:gd name="connsiteX87" fmla="*/ 26943 w 93073"/>
                <a:gd name="connsiteY87" fmla="*/ 1633 h 40821"/>
                <a:gd name="connsiteX88" fmla="*/ 27759 w 93073"/>
                <a:gd name="connsiteY88" fmla="*/ 816 h 40821"/>
                <a:gd name="connsiteX89" fmla="*/ 29392 w 93073"/>
                <a:gd name="connsiteY89" fmla="*/ 816 h 40821"/>
                <a:gd name="connsiteX90" fmla="*/ 30208 w 93073"/>
                <a:gd name="connsiteY90" fmla="*/ 816 h 40821"/>
                <a:gd name="connsiteX91" fmla="*/ 31025 w 93073"/>
                <a:gd name="connsiteY91" fmla="*/ 816 h 40821"/>
                <a:gd name="connsiteX92" fmla="*/ 31841 w 93073"/>
                <a:gd name="connsiteY92" fmla="*/ 816 h 40821"/>
                <a:gd name="connsiteX93" fmla="*/ 33474 w 93073"/>
                <a:gd name="connsiteY93" fmla="*/ 816 h 40821"/>
                <a:gd name="connsiteX94" fmla="*/ 33474 w 93073"/>
                <a:gd name="connsiteY94" fmla="*/ 2449 h 40821"/>
                <a:gd name="connsiteX95" fmla="*/ 33474 w 93073"/>
                <a:gd name="connsiteY95" fmla="*/ 4082 h 40821"/>
                <a:gd name="connsiteX96" fmla="*/ 36739 w 93073"/>
                <a:gd name="connsiteY96" fmla="*/ 4082 h 40821"/>
                <a:gd name="connsiteX97" fmla="*/ 38372 w 93073"/>
                <a:gd name="connsiteY97" fmla="*/ 1633 h 40821"/>
                <a:gd name="connsiteX98" fmla="*/ 39189 w 93073"/>
                <a:gd name="connsiteY98" fmla="*/ 1633 h 40821"/>
                <a:gd name="connsiteX99" fmla="*/ 40821 w 93073"/>
                <a:gd name="connsiteY99" fmla="*/ 816 h 40821"/>
                <a:gd name="connsiteX100" fmla="*/ 41638 w 93073"/>
                <a:gd name="connsiteY100" fmla="*/ 0 h 40821"/>
                <a:gd name="connsiteX101" fmla="*/ 42454 w 93073"/>
                <a:gd name="connsiteY101" fmla="*/ 816 h 40821"/>
                <a:gd name="connsiteX102" fmla="*/ 43271 w 93073"/>
                <a:gd name="connsiteY102" fmla="*/ 2449 h 40821"/>
                <a:gd name="connsiteX103" fmla="*/ 44087 w 93073"/>
                <a:gd name="connsiteY103" fmla="*/ 4082 h 40821"/>
                <a:gd name="connsiteX104" fmla="*/ 44904 w 93073"/>
                <a:gd name="connsiteY104" fmla="*/ 4899 h 40821"/>
                <a:gd name="connsiteX105" fmla="*/ 44904 w 93073"/>
                <a:gd name="connsiteY105" fmla="*/ 5715 h 40821"/>
                <a:gd name="connsiteX106" fmla="*/ 45720 w 93073"/>
                <a:gd name="connsiteY106" fmla="*/ 5715 h 40821"/>
                <a:gd name="connsiteX107" fmla="*/ 46537 w 93073"/>
                <a:gd name="connsiteY107" fmla="*/ 5715 h 40821"/>
                <a:gd name="connsiteX108" fmla="*/ 47353 w 93073"/>
                <a:gd name="connsiteY108" fmla="*/ 6531 h 40821"/>
                <a:gd name="connsiteX109" fmla="*/ 47353 w 93073"/>
                <a:gd name="connsiteY109" fmla="*/ 8164 h 40821"/>
                <a:gd name="connsiteX110" fmla="*/ 47353 w 93073"/>
                <a:gd name="connsiteY110" fmla="*/ 9797 h 40821"/>
                <a:gd name="connsiteX111" fmla="*/ 47353 w 93073"/>
                <a:gd name="connsiteY111" fmla="*/ 10614 h 40821"/>
                <a:gd name="connsiteX112" fmla="*/ 47353 w 93073"/>
                <a:gd name="connsiteY112" fmla="*/ 11430 h 40821"/>
                <a:gd name="connsiteX113" fmla="*/ 48169 w 93073"/>
                <a:gd name="connsiteY113" fmla="*/ 11430 h 40821"/>
                <a:gd name="connsiteX114" fmla="*/ 48986 w 93073"/>
                <a:gd name="connsiteY114" fmla="*/ 11430 h 40821"/>
                <a:gd name="connsiteX115" fmla="*/ 49802 w 93073"/>
                <a:gd name="connsiteY115" fmla="*/ 10614 h 40821"/>
                <a:gd name="connsiteX116" fmla="*/ 52252 w 93073"/>
                <a:gd name="connsiteY116" fmla="*/ 11430 h 40821"/>
                <a:gd name="connsiteX117" fmla="*/ 53068 w 93073"/>
                <a:gd name="connsiteY117" fmla="*/ 8981 h 40821"/>
                <a:gd name="connsiteX118" fmla="*/ 53885 w 93073"/>
                <a:gd name="connsiteY118" fmla="*/ 8164 h 40821"/>
                <a:gd name="connsiteX119" fmla="*/ 54701 w 93073"/>
                <a:gd name="connsiteY119" fmla="*/ 7348 h 40821"/>
                <a:gd name="connsiteX120" fmla="*/ 55518 w 93073"/>
                <a:gd name="connsiteY120" fmla="*/ 6531 h 40821"/>
                <a:gd name="connsiteX121" fmla="*/ 56334 w 93073"/>
                <a:gd name="connsiteY121" fmla="*/ 5715 h 40821"/>
                <a:gd name="connsiteX122" fmla="*/ 57150 w 93073"/>
                <a:gd name="connsiteY122" fmla="*/ 5715 h 40821"/>
                <a:gd name="connsiteX123" fmla="*/ 57150 w 93073"/>
                <a:gd name="connsiteY123" fmla="*/ 5715 h 40821"/>
                <a:gd name="connsiteX124" fmla="*/ 57967 w 93073"/>
                <a:gd name="connsiteY124" fmla="*/ 5715 h 40821"/>
                <a:gd name="connsiteX125" fmla="*/ 58783 w 93073"/>
                <a:gd name="connsiteY125" fmla="*/ 5715 h 40821"/>
                <a:gd name="connsiteX126" fmla="*/ 60416 w 93073"/>
                <a:gd name="connsiteY126" fmla="*/ 5715 h 40821"/>
                <a:gd name="connsiteX127" fmla="*/ 62049 w 93073"/>
                <a:gd name="connsiteY127" fmla="*/ 6531 h 40821"/>
                <a:gd name="connsiteX128" fmla="*/ 62865 w 93073"/>
                <a:gd name="connsiteY128" fmla="*/ 7348 h 40821"/>
                <a:gd name="connsiteX129" fmla="*/ 63682 w 93073"/>
                <a:gd name="connsiteY129" fmla="*/ 7348 h 40821"/>
                <a:gd name="connsiteX130" fmla="*/ 65314 w 93073"/>
                <a:gd name="connsiteY130" fmla="*/ 7348 h 40821"/>
                <a:gd name="connsiteX131" fmla="*/ 66131 w 93073"/>
                <a:gd name="connsiteY131" fmla="*/ 6531 h 40821"/>
                <a:gd name="connsiteX132" fmla="*/ 67764 w 93073"/>
                <a:gd name="connsiteY132" fmla="*/ 4899 h 40821"/>
                <a:gd name="connsiteX133" fmla="*/ 68580 w 93073"/>
                <a:gd name="connsiteY133" fmla="*/ 4899 h 40821"/>
                <a:gd name="connsiteX134" fmla="*/ 70213 w 93073"/>
                <a:gd name="connsiteY134" fmla="*/ 4899 h 40821"/>
                <a:gd name="connsiteX135" fmla="*/ 72662 w 93073"/>
                <a:gd name="connsiteY135" fmla="*/ 4899 h 40821"/>
                <a:gd name="connsiteX136" fmla="*/ 77561 w 93073"/>
                <a:gd name="connsiteY136" fmla="*/ 5715 h 40821"/>
                <a:gd name="connsiteX137" fmla="*/ 78377 w 93073"/>
                <a:gd name="connsiteY137" fmla="*/ 6531 h 40821"/>
                <a:gd name="connsiteX138" fmla="*/ 81643 w 93073"/>
                <a:gd name="connsiteY138" fmla="*/ 7348 h 40821"/>
                <a:gd name="connsiteX139" fmla="*/ 83276 w 93073"/>
                <a:gd name="connsiteY139" fmla="*/ 8164 h 40821"/>
                <a:gd name="connsiteX140" fmla="*/ 84093 w 93073"/>
                <a:gd name="connsiteY140" fmla="*/ 9797 h 40821"/>
                <a:gd name="connsiteX141" fmla="*/ 84093 w 93073"/>
                <a:gd name="connsiteY141" fmla="*/ 10614 h 40821"/>
                <a:gd name="connsiteX142" fmla="*/ 87358 w 93073"/>
                <a:gd name="connsiteY142" fmla="*/ 12246 h 40821"/>
                <a:gd name="connsiteX143" fmla="*/ 91440 w 93073"/>
                <a:gd name="connsiteY143" fmla="*/ 13879 h 40821"/>
                <a:gd name="connsiteX144" fmla="*/ 93073 w 93073"/>
                <a:gd name="connsiteY144" fmla="*/ 8981 h 4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93073" h="40821">
                  <a:moveTo>
                    <a:pt x="93073" y="8981"/>
                  </a:moveTo>
                  <a:lnTo>
                    <a:pt x="93073" y="9797"/>
                  </a:lnTo>
                  <a:lnTo>
                    <a:pt x="92257" y="10614"/>
                  </a:lnTo>
                  <a:lnTo>
                    <a:pt x="91440" y="12246"/>
                  </a:lnTo>
                  <a:lnTo>
                    <a:pt x="90624" y="13879"/>
                  </a:lnTo>
                  <a:lnTo>
                    <a:pt x="89807" y="17145"/>
                  </a:lnTo>
                  <a:lnTo>
                    <a:pt x="88991" y="18778"/>
                  </a:lnTo>
                  <a:lnTo>
                    <a:pt x="86542" y="22044"/>
                  </a:lnTo>
                  <a:lnTo>
                    <a:pt x="86542" y="26126"/>
                  </a:lnTo>
                  <a:lnTo>
                    <a:pt x="86542" y="26126"/>
                  </a:lnTo>
                  <a:lnTo>
                    <a:pt x="80827" y="27759"/>
                  </a:lnTo>
                  <a:lnTo>
                    <a:pt x="80010" y="27759"/>
                  </a:lnTo>
                  <a:lnTo>
                    <a:pt x="79194" y="26942"/>
                  </a:lnTo>
                  <a:lnTo>
                    <a:pt x="78377" y="26126"/>
                  </a:lnTo>
                  <a:lnTo>
                    <a:pt x="78377" y="25309"/>
                  </a:lnTo>
                  <a:lnTo>
                    <a:pt x="77561" y="24493"/>
                  </a:lnTo>
                  <a:lnTo>
                    <a:pt x="76744" y="23677"/>
                  </a:lnTo>
                  <a:lnTo>
                    <a:pt x="75928" y="22860"/>
                  </a:lnTo>
                  <a:lnTo>
                    <a:pt x="75112" y="22044"/>
                  </a:lnTo>
                  <a:lnTo>
                    <a:pt x="74295" y="22044"/>
                  </a:lnTo>
                  <a:lnTo>
                    <a:pt x="71029" y="22860"/>
                  </a:lnTo>
                  <a:lnTo>
                    <a:pt x="68580" y="22860"/>
                  </a:lnTo>
                  <a:lnTo>
                    <a:pt x="66947" y="22860"/>
                  </a:lnTo>
                  <a:lnTo>
                    <a:pt x="65314" y="22044"/>
                  </a:lnTo>
                  <a:lnTo>
                    <a:pt x="61232" y="22044"/>
                  </a:lnTo>
                  <a:lnTo>
                    <a:pt x="58783" y="22860"/>
                  </a:lnTo>
                  <a:lnTo>
                    <a:pt x="58783" y="23677"/>
                  </a:lnTo>
                  <a:lnTo>
                    <a:pt x="56334" y="28575"/>
                  </a:lnTo>
                  <a:lnTo>
                    <a:pt x="53068" y="30208"/>
                  </a:lnTo>
                  <a:lnTo>
                    <a:pt x="49802" y="31841"/>
                  </a:lnTo>
                  <a:lnTo>
                    <a:pt x="48986" y="31841"/>
                  </a:lnTo>
                  <a:lnTo>
                    <a:pt x="47353" y="31024"/>
                  </a:lnTo>
                  <a:lnTo>
                    <a:pt x="45720" y="30208"/>
                  </a:lnTo>
                  <a:lnTo>
                    <a:pt x="44087" y="29391"/>
                  </a:lnTo>
                  <a:lnTo>
                    <a:pt x="43271" y="29391"/>
                  </a:lnTo>
                  <a:lnTo>
                    <a:pt x="42454" y="31024"/>
                  </a:lnTo>
                  <a:lnTo>
                    <a:pt x="41638" y="32657"/>
                  </a:lnTo>
                  <a:lnTo>
                    <a:pt x="38372" y="33474"/>
                  </a:lnTo>
                  <a:lnTo>
                    <a:pt x="32657" y="34290"/>
                  </a:lnTo>
                  <a:lnTo>
                    <a:pt x="31025" y="35923"/>
                  </a:lnTo>
                  <a:lnTo>
                    <a:pt x="30208" y="37556"/>
                  </a:lnTo>
                  <a:lnTo>
                    <a:pt x="30208" y="38372"/>
                  </a:lnTo>
                  <a:lnTo>
                    <a:pt x="31025" y="39189"/>
                  </a:lnTo>
                  <a:lnTo>
                    <a:pt x="30208" y="40005"/>
                  </a:lnTo>
                  <a:lnTo>
                    <a:pt x="30208" y="40821"/>
                  </a:lnTo>
                  <a:lnTo>
                    <a:pt x="26126" y="40821"/>
                  </a:lnTo>
                  <a:lnTo>
                    <a:pt x="20411" y="40821"/>
                  </a:lnTo>
                  <a:lnTo>
                    <a:pt x="17145" y="40821"/>
                  </a:lnTo>
                  <a:lnTo>
                    <a:pt x="13879" y="40821"/>
                  </a:lnTo>
                  <a:lnTo>
                    <a:pt x="11430" y="40005"/>
                  </a:lnTo>
                  <a:lnTo>
                    <a:pt x="8981" y="38372"/>
                  </a:lnTo>
                  <a:lnTo>
                    <a:pt x="6532" y="35923"/>
                  </a:lnTo>
                  <a:lnTo>
                    <a:pt x="6532" y="35923"/>
                  </a:lnTo>
                  <a:lnTo>
                    <a:pt x="6532" y="35923"/>
                  </a:lnTo>
                  <a:lnTo>
                    <a:pt x="4899" y="35923"/>
                  </a:lnTo>
                  <a:lnTo>
                    <a:pt x="4082" y="35923"/>
                  </a:lnTo>
                  <a:lnTo>
                    <a:pt x="3266" y="35106"/>
                  </a:lnTo>
                  <a:lnTo>
                    <a:pt x="3266" y="34290"/>
                  </a:lnTo>
                  <a:lnTo>
                    <a:pt x="1633" y="31841"/>
                  </a:lnTo>
                  <a:lnTo>
                    <a:pt x="0" y="26942"/>
                  </a:lnTo>
                  <a:lnTo>
                    <a:pt x="0" y="25309"/>
                  </a:lnTo>
                  <a:lnTo>
                    <a:pt x="817" y="23677"/>
                  </a:lnTo>
                  <a:lnTo>
                    <a:pt x="1633" y="22860"/>
                  </a:lnTo>
                  <a:lnTo>
                    <a:pt x="1633" y="22044"/>
                  </a:lnTo>
                  <a:lnTo>
                    <a:pt x="1633" y="22044"/>
                  </a:lnTo>
                  <a:lnTo>
                    <a:pt x="2450" y="20411"/>
                  </a:lnTo>
                  <a:lnTo>
                    <a:pt x="4082" y="17962"/>
                  </a:lnTo>
                  <a:lnTo>
                    <a:pt x="4899" y="16329"/>
                  </a:lnTo>
                  <a:lnTo>
                    <a:pt x="5715" y="15512"/>
                  </a:lnTo>
                  <a:lnTo>
                    <a:pt x="7348" y="16329"/>
                  </a:lnTo>
                  <a:lnTo>
                    <a:pt x="10614" y="16329"/>
                  </a:lnTo>
                  <a:lnTo>
                    <a:pt x="13063" y="16329"/>
                  </a:lnTo>
                  <a:lnTo>
                    <a:pt x="15512" y="15512"/>
                  </a:lnTo>
                  <a:lnTo>
                    <a:pt x="16329" y="14696"/>
                  </a:lnTo>
                  <a:lnTo>
                    <a:pt x="17145" y="13879"/>
                  </a:lnTo>
                  <a:lnTo>
                    <a:pt x="17145" y="13063"/>
                  </a:lnTo>
                  <a:lnTo>
                    <a:pt x="17962" y="13063"/>
                  </a:lnTo>
                  <a:lnTo>
                    <a:pt x="19594" y="12246"/>
                  </a:lnTo>
                  <a:lnTo>
                    <a:pt x="20411" y="11430"/>
                  </a:lnTo>
                  <a:lnTo>
                    <a:pt x="20411" y="9797"/>
                  </a:lnTo>
                  <a:lnTo>
                    <a:pt x="20411" y="8164"/>
                  </a:lnTo>
                  <a:lnTo>
                    <a:pt x="20411" y="7348"/>
                  </a:lnTo>
                  <a:lnTo>
                    <a:pt x="21227" y="6531"/>
                  </a:lnTo>
                  <a:lnTo>
                    <a:pt x="24493" y="4899"/>
                  </a:lnTo>
                  <a:lnTo>
                    <a:pt x="24493" y="4082"/>
                  </a:lnTo>
                  <a:lnTo>
                    <a:pt x="25310" y="3266"/>
                  </a:lnTo>
                  <a:lnTo>
                    <a:pt x="26126" y="2449"/>
                  </a:lnTo>
                  <a:lnTo>
                    <a:pt x="26943" y="1633"/>
                  </a:lnTo>
                  <a:lnTo>
                    <a:pt x="27759" y="816"/>
                  </a:lnTo>
                  <a:lnTo>
                    <a:pt x="29392" y="816"/>
                  </a:lnTo>
                  <a:lnTo>
                    <a:pt x="30208" y="816"/>
                  </a:lnTo>
                  <a:lnTo>
                    <a:pt x="31025" y="816"/>
                  </a:lnTo>
                  <a:lnTo>
                    <a:pt x="31841" y="816"/>
                  </a:lnTo>
                  <a:lnTo>
                    <a:pt x="33474" y="816"/>
                  </a:lnTo>
                  <a:lnTo>
                    <a:pt x="33474" y="2449"/>
                  </a:lnTo>
                  <a:lnTo>
                    <a:pt x="33474" y="4082"/>
                  </a:lnTo>
                  <a:lnTo>
                    <a:pt x="36739" y="4082"/>
                  </a:lnTo>
                  <a:lnTo>
                    <a:pt x="38372" y="1633"/>
                  </a:lnTo>
                  <a:lnTo>
                    <a:pt x="39189" y="1633"/>
                  </a:lnTo>
                  <a:lnTo>
                    <a:pt x="40821" y="816"/>
                  </a:lnTo>
                  <a:lnTo>
                    <a:pt x="41638" y="0"/>
                  </a:lnTo>
                  <a:lnTo>
                    <a:pt x="42454" y="816"/>
                  </a:lnTo>
                  <a:lnTo>
                    <a:pt x="43271" y="2449"/>
                  </a:lnTo>
                  <a:lnTo>
                    <a:pt x="44087" y="4082"/>
                  </a:lnTo>
                  <a:lnTo>
                    <a:pt x="44904" y="4899"/>
                  </a:lnTo>
                  <a:lnTo>
                    <a:pt x="44904" y="5715"/>
                  </a:lnTo>
                  <a:lnTo>
                    <a:pt x="45720" y="5715"/>
                  </a:lnTo>
                  <a:lnTo>
                    <a:pt x="46537" y="5715"/>
                  </a:lnTo>
                  <a:lnTo>
                    <a:pt x="47353" y="6531"/>
                  </a:lnTo>
                  <a:lnTo>
                    <a:pt x="47353" y="8164"/>
                  </a:lnTo>
                  <a:lnTo>
                    <a:pt x="47353" y="9797"/>
                  </a:lnTo>
                  <a:lnTo>
                    <a:pt x="47353" y="10614"/>
                  </a:lnTo>
                  <a:lnTo>
                    <a:pt x="47353" y="11430"/>
                  </a:lnTo>
                  <a:lnTo>
                    <a:pt x="48169" y="11430"/>
                  </a:lnTo>
                  <a:lnTo>
                    <a:pt x="48986" y="11430"/>
                  </a:lnTo>
                  <a:lnTo>
                    <a:pt x="49802" y="10614"/>
                  </a:lnTo>
                  <a:lnTo>
                    <a:pt x="52252" y="11430"/>
                  </a:lnTo>
                  <a:lnTo>
                    <a:pt x="53068" y="8981"/>
                  </a:lnTo>
                  <a:lnTo>
                    <a:pt x="53885" y="8164"/>
                  </a:lnTo>
                  <a:lnTo>
                    <a:pt x="54701" y="7348"/>
                  </a:lnTo>
                  <a:lnTo>
                    <a:pt x="55518" y="6531"/>
                  </a:lnTo>
                  <a:lnTo>
                    <a:pt x="56334" y="5715"/>
                  </a:lnTo>
                  <a:lnTo>
                    <a:pt x="57150" y="5715"/>
                  </a:lnTo>
                  <a:lnTo>
                    <a:pt x="57150" y="5715"/>
                  </a:lnTo>
                  <a:lnTo>
                    <a:pt x="57967" y="5715"/>
                  </a:lnTo>
                  <a:lnTo>
                    <a:pt x="58783" y="5715"/>
                  </a:lnTo>
                  <a:lnTo>
                    <a:pt x="60416" y="5715"/>
                  </a:lnTo>
                  <a:lnTo>
                    <a:pt x="62049" y="6531"/>
                  </a:lnTo>
                  <a:lnTo>
                    <a:pt x="62865" y="7348"/>
                  </a:lnTo>
                  <a:lnTo>
                    <a:pt x="63682" y="7348"/>
                  </a:lnTo>
                  <a:lnTo>
                    <a:pt x="65314" y="7348"/>
                  </a:lnTo>
                  <a:lnTo>
                    <a:pt x="66131" y="6531"/>
                  </a:lnTo>
                  <a:lnTo>
                    <a:pt x="67764" y="4899"/>
                  </a:lnTo>
                  <a:lnTo>
                    <a:pt x="68580" y="4899"/>
                  </a:lnTo>
                  <a:lnTo>
                    <a:pt x="70213" y="4899"/>
                  </a:lnTo>
                  <a:lnTo>
                    <a:pt x="72662" y="4899"/>
                  </a:lnTo>
                  <a:lnTo>
                    <a:pt x="77561" y="5715"/>
                  </a:lnTo>
                  <a:lnTo>
                    <a:pt x="78377" y="6531"/>
                  </a:lnTo>
                  <a:lnTo>
                    <a:pt x="81643" y="7348"/>
                  </a:lnTo>
                  <a:lnTo>
                    <a:pt x="83276" y="8164"/>
                  </a:lnTo>
                  <a:lnTo>
                    <a:pt x="84093" y="9797"/>
                  </a:lnTo>
                  <a:lnTo>
                    <a:pt x="84093" y="10614"/>
                  </a:lnTo>
                  <a:lnTo>
                    <a:pt x="87358" y="12246"/>
                  </a:lnTo>
                  <a:lnTo>
                    <a:pt x="91440" y="13879"/>
                  </a:lnTo>
                  <a:lnTo>
                    <a:pt x="93073" y="8981"/>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83" name="Freeform: Shape 382">
              <a:extLst>
                <a:ext uri="{FF2B5EF4-FFF2-40B4-BE49-F238E27FC236}">
                  <a16:creationId xmlns:a16="http://schemas.microsoft.com/office/drawing/2014/main" id="{2165A0B3-E157-5829-E169-C495C8963434}"/>
                </a:ext>
              </a:extLst>
            </p:cNvPr>
            <p:cNvSpPr/>
            <p:nvPr/>
          </p:nvSpPr>
          <p:spPr>
            <a:xfrm>
              <a:off x="4486275" y="4190727"/>
              <a:ext cx="15512" cy="26942"/>
            </a:xfrm>
            <a:custGeom>
              <a:avLst/>
              <a:gdLst>
                <a:gd name="connsiteX0" fmla="*/ 15512 w 15512"/>
                <a:gd name="connsiteY0" fmla="*/ 2449 h 26942"/>
                <a:gd name="connsiteX1" fmla="*/ 15512 w 15512"/>
                <a:gd name="connsiteY1" fmla="*/ 2449 h 26942"/>
                <a:gd name="connsiteX2" fmla="*/ 13879 w 15512"/>
                <a:gd name="connsiteY2" fmla="*/ 2449 h 26942"/>
                <a:gd name="connsiteX3" fmla="*/ 13879 w 15512"/>
                <a:gd name="connsiteY3" fmla="*/ 1633 h 26942"/>
                <a:gd name="connsiteX4" fmla="*/ 14696 w 15512"/>
                <a:gd name="connsiteY4" fmla="*/ 0 h 26942"/>
                <a:gd name="connsiteX5" fmla="*/ 15512 w 15512"/>
                <a:gd name="connsiteY5" fmla="*/ 0 h 26942"/>
                <a:gd name="connsiteX6" fmla="*/ 15512 w 15512"/>
                <a:gd name="connsiteY6" fmla="*/ 0 h 26942"/>
                <a:gd name="connsiteX7" fmla="*/ 15512 w 15512"/>
                <a:gd name="connsiteY7" fmla="*/ 0 h 26942"/>
                <a:gd name="connsiteX8" fmla="*/ 15512 w 15512"/>
                <a:gd name="connsiteY8" fmla="*/ 816 h 26942"/>
                <a:gd name="connsiteX9" fmla="*/ 15512 w 15512"/>
                <a:gd name="connsiteY9" fmla="*/ 2449 h 26942"/>
                <a:gd name="connsiteX10" fmla="*/ 3266 w 15512"/>
                <a:gd name="connsiteY10" fmla="*/ 26126 h 26942"/>
                <a:gd name="connsiteX11" fmla="*/ 1633 w 15512"/>
                <a:gd name="connsiteY11" fmla="*/ 26942 h 26942"/>
                <a:gd name="connsiteX12" fmla="*/ 816 w 15512"/>
                <a:gd name="connsiteY12" fmla="*/ 26942 h 26942"/>
                <a:gd name="connsiteX13" fmla="*/ 816 w 15512"/>
                <a:gd name="connsiteY13" fmla="*/ 26126 h 26942"/>
                <a:gd name="connsiteX14" fmla="*/ 0 w 15512"/>
                <a:gd name="connsiteY14" fmla="*/ 24493 h 26942"/>
                <a:gd name="connsiteX15" fmla="*/ 0 w 15512"/>
                <a:gd name="connsiteY15" fmla="*/ 23677 h 26942"/>
                <a:gd name="connsiteX16" fmla="*/ 816 w 15512"/>
                <a:gd name="connsiteY16" fmla="*/ 22860 h 26942"/>
                <a:gd name="connsiteX17" fmla="*/ 2449 w 15512"/>
                <a:gd name="connsiteY17" fmla="*/ 22044 h 26942"/>
                <a:gd name="connsiteX18" fmla="*/ 3266 w 15512"/>
                <a:gd name="connsiteY18" fmla="*/ 22044 h 26942"/>
                <a:gd name="connsiteX19" fmla="*/ 4082 w 15512"/>
                <a:gd name="connsiteY19" fmla="*/ 23677 h 26942"/>
                <a:gd name="connsiteX20" fmla="*/ 4082 w 15512"/>
                <a:gd name="connsiteY20" fmla="*/ 25309 h 26942"/>
                <a:gd name="connsiteX21" fmla="*/ 3266 w 15512"/>
                <a:gd name="connsiteY21" fmla="*/ 26126 h 2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512" h="26942">
                  <a:moveTo>
                    <a:pt x="15512" y="2449"/>
                  </a:moveTo>
                  <a:lnTo>
                    <a:pt x="15512" y="2449"/>
                  </a:lnTo>
                  <a:lnTo>
                    <a:pt x="13879" y="2449"/>
                  </a:lnTo>
                  <a:lnTo>
                    <a:pt x="13879" y="1633"/>
                  </a:lnTo>
                  <a:lnTo>
                    <a:pt x="14696" y="0"/>
                  </a:lnTo>
                  <a:lnTo>
                    <a:pt x="15512" y="0"/>
                  </a:lnTo>
                  <a:lnTo>
                    <a:pt x="15512" y="0"/>
                  </a:lnTo>
                  <a:lnTo>
                    <a:pt x="15512" y="0"/>
                  </a:lnTo>
                  <a:lnTo>
                    <a:pt x="15512" y="816"/>
                  </a:lnTo>
                  <a:lnTo>
                    <a:pt x="15512" y="2449"/>
                  </a:lnTo>
                  <a:close/>
                  <a:moveTo>
                    <a:pt x="3266" y="26126"/>
                  </a:moveTo>
                  <a:lnTo>
                    <a:pt x="1633" y="26942"/>
                  </a:lnTo>
                  <a:lnTo>
                    <a:pt x="816" y="26942"/>
                  </a:lnTo>
                  <a:lnTo>
                    <a:pt x="816" y="26126"/>
                  </a:lnTo>
                  <a:lnTo>
                    <a:pt x="0" y="24493"/>
                  </a:lnTo>
                  <a:lnTo>
                    <a:pt x="0" y="23677"/>
                  </a:lnTo>
                  <a:lnTo>
                    <a:pt x="816" y="22860"/>
                  </a:lnTo>
                  <a:lnTo>
                    <a:pt x="2449" y="22044"/>
                  </a:lnTo>
                  <a:lnTo>
                    <a:pt x="3266" y="22044"/>
                  </a:lnTo>
                  <a:lnTo>
                    <a:pt x="4082" y="23677"/>
                  </a:lnTo>
                  <a:lnTo>
                    <a:pt x="4082" y="25309"/>
                  </a:lnTo>
                  <a:lnTo>
                    <a:pt x="3266" y="26126"/>
                  </a:lnTo>
                  <a:close/>
                </a:path>
              </a:pathLst>
            </a:custGeom>
            <a:grp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84" name="Freeform: Shape 383">
              <a:extLst>
                <a:ext uri="{FF2B5EF4-FFF2-40B4-BE49-F238E27FC236}">
                  <a16:creationId xmlns:a16="http://schemas.microsoft.com/office/drawing/2014/main" id="{D6FAA6C5-C9E8-CE42-40B7-AD166222846A}"/>
                </a:ext>
              </a:extLst>
            </p:cNvPr>
            <p:cNvSpPr/>
            <p:nvPr/>
          </p:nvSpPr>
          <p:spPr>
            <a:xfrm>
              <a:off x="4967967" y="3551463"/>
              <a:ext cx="112667" cy="102870"/>
            </a:xfrm>
            <a:custGeom>
              <a:avLst/>
              <a:gdLst>
                <a:gd name="connsiteX0" fmla="*/ 111034 w 112667"/>
                <a:gd name="connsiteY0" fmla="*/ 9797 h 102870"/>
                <a:gd name="connsiteX1" fmla="*/ 111034 w 112667"/>
                <a:gd name="connsiteY1" fmla="*/ 9797 h 102870"/>
                <a:gd name="connsiteX2" fmla="*/ 111034 w 112667"/>
                <a:gd name="connsiteY2" fmla="*/ 10613 h 102870"/>
                <a:gd name="connsiteX3" fmla="*/ 109402 w 112667"/>
                <a:gd name="connsiteY3" fmla="*/ 13063 h 102870"/>
                <a:gd name="connsiteX4" fmla="*/ 106952 w 112667"/>
                <a:gd name="connsiteY4" fmla="*/ 15512 h 102870"/>
                <a:gd name="connsiteX5" fmla="*/ 105319 w 112667"/>
                <a:gd name="connsiteY5" fmla="*/ 17145 h 102870"/>
                <a:gd name="connsiteX6" fmla="*/ 102054 w 112667"/>
                <a:gd name="connsiteY6" fmla="*/ 20411 h 102870"/>
                <a:gd name="connsiteX7" fmla="*/ 99604 w 112667"/>
                <a:gd name="connsiteY7" fmla="*/ 21227 h 102870"/>
                <a:gd name="connsiteX8" fmla="*/ 95522 w 112667"/>
                <a:gd name="connsiteY8" fmla="*/ 22044 h 102870"/>
                <a:gd name="connsiteX9" fmla="*/ 94706 w 112667"/>
                <a:gd name="connsiteY9" fmla="*/ 22860 h 102870"/>
                <a:gd name="connsiteX10" fmla="*/ 93889 w 112667"/>
                <a:gd name="connsiteY10" fmla="*/ 24493 h 102870"/>
                <a:gd name="connsiteX11" fmla="*/ 93073 w 112667"/>
                <a:gd name="connsiteY11" fmla="*/ 26942 h 102870"/>
                <a:gd name="connsiteX12" fmla="*/ 93073 w 112667"/>
                <a:gd name="connsiteY12" fmla="*/ 28575 h 102870"/>
                <a:gd name="connsiteX13" fmla="*/ 93073 w 112667"/>
                <a:gd name="connsiteY13" fmla="*/ 31024 h 102870"/>
                <a:gd name="connsiteX14" fmla="*/ 93889 w 112667"/>
                <a:gd name="connsiteY14" fmla="*/ 33474 h 102870"/>
                <a:gd name="connsiteX15" fmla="*/ 94706 w 112667"/>
                <a:gd name="connsiteY15" fmla="*/ 35923 h 102870"/>
                <a:gd name="connsiteX16" fmla="*/ 94706 w 112667"/>
                <a:gd name="connsiteY16" fmla="*/ 37556 h 102870"/>
                <a:gd name="connsiteX17" fmla="*/ 94706 w 112667"/>
                <a:gd name="connsiteY17" fmla="*/ 39188 h 102870"/>
                <a:gd name="connsiteX18" fmla="*/ 93889 w 112667"/>
                <a:gd name="connsiteY18" fmla="*/ 40821 h 102870"/>
                <a:gd name="connsiteX19" fmla="*/ 93073 w 112667"/>
                <a:gd name="connsiteY19" fmla="*/ 43271 h 102870"/>
                <a:gd name="connsiteX20" fmla="*/ 92256 w 112667"/>
                <a:gd name="connsiteY20" fmla="*/ 45720 h 102870"/>
                <a:gd name="connsiteX21" fmla="*/ 92256 w 112667"/>
                <a:gd name="connsiteY21" fmla="*/ 50619 h 102870"/>
                <a:gd name="connsiteX22" fmla="*/ 92256 w 112667"/>
                <a:gd name="connsiteY22" fmla="*/ 54701 h 102870"/>
                <a:gd name="connsiteX23" fmla="*/ 92256 w 112667"/>
                <a:gd name="connsiteY23" fmla="*/ 55517 h 102870"/>
                <a:gd name="connsiteX24" fmla="*/ 90623 w 112667"/>
                <a:gd name="connsiteY24" fmla="*/ 58783 h 102870"/>
                <a:gd name="connsiteX25" fmla="*/ 88991 w 112667"/>
                <a:gd name="connsiteY25" fmla="*/ 62049 h 102870"/>
                <a:gd name="connsiteX26" fmla="*/ 88174 w 112667"/>
                <a:gd name="connsiteY26" fmla="*/ 62865 h 102870"/>
                <a:gd name="connsiteX27" fmla="*/ 84092 w 112667"/>
                <a:gd name="connsiteY27" fmla="*/ 63681 h 102870"/>
                <a:gd name="connsiteX28" fmla="*/ 80010 w 112667"/>
                <a:gd name="connsiteY28" fmla="*/ 66131 h 102870"/>
                <a:gd name="connsiteX29" fmla="*/ 75112 w 112667"/>
                <a:gd name="connsiteY29" fmla="*/ 69396 h 102870"/>
                <a:gd name="connsiteX30" fmla="*/ 70213 w 112667"/>
                <a:gd name="connsiteY30" fmla="*/ 71846 h 102870"/>
                <a:gd name="connsiteX31" fmla="*/ 65314 w 112667"/>
                <a:gd name="connsiteY31" fmla="*/ 74295 h 102870"/>
                <a:gd name="connsiteX32" fmla="*/ 60416 w 112667"/>
                <a:gd name="connsiteY32" fmla="*/ 77561 h 102870"/>
                <a:gd name="connsiteX33" fmla="*/ 57150 w 112667"/>
                <a:gd name="connsiteY33" fmla="*/ 80010 h 102870"/>
                <a:gd name="connsiteX34" fmla="*/ 52252 w 112667"/>
                <a:gd name="connsiteY34" fmla="*/ 82459 h 102870"/>
                <a:gd name="connsiteX35" fmla="*/ 48169 w 112667"/>
                <a:gd name="connsiteY35" fmla="*/ 84909 h 102870"/>
                <a:gd name="connsiteX36" fmla="*/ 44087 w 112667"/>
                <a:gd name="connsiteY36" fmla="*/ 87358 h 102870"/>
                <a:gd name="connsiteX37" fmla="*/ 40821 w 112667"/>
                <a:gd name="connsiteY37" fmla="*/ 89807 h 102870"/>
                <a:gd name="connsiteX38" fmla="*/ 35923 w 112667"/>
                <a:gd name="connsiteY38" fmla="*/ 93073 h 102870"/>
                <a:gd name="connsiteX39" fmla="*/ 32657 w 112667"/>
                <a:gd name="connsiteY39" fmla="*/ 94706 h 102870"/>
                <a:gd name="connsiteX40" fmla="*/ 28575 w 112667"/>
                <a:gd name="connsiteY40" fmla="*/ 97155 h 102870"/>
                <a:gd name="connsiteX41" fmla="*/ 24493 w 112667"/>
                <a:gd name="connsiteY41" fmla="*/ 99604 h 102870"/>
                <a:gd name="connsiteX42" fmla="*/ 20411 w 112667"/>
                <a:gd name="connsiteY42" fmla="*/ 102870 h 102870"/>
                <a:gd name="connsiteX43" fmla="*/ 14696 w 112667"/>
                <a:gd name="connsiteY43" fmla="*/ 102054 h 102870"/>
                <a:gd name="connsiteX44" fmla="*/ 13063 w 112667"/>
                <a:gd name="connsiteY44" fmla="*/ 101237 h 102870"/>
                <a:gd name="connsiteX45" fmla="*/ 11430 w 112667"/>
                <a:gd name="connsiteY45" fmla="*/ 99604 h 102870"/>
                <a:gd name="connsiteX46" fmla="*/ 10613 w 112667"/>
                <a:gd name="connsiteY46" fmla="*/ 98788 h 102870"/>
                <a:gd name="connsiteX47" fmla="*/ 8164 w 112667"/>
                <a:gd name="connsiteY47" fmla="*/ 97971 h 102870"/>
                <a:gd name="connsiteX48" fmla="*/ 6531 w 112667"/>
                <a:gd name="connsiteY48" fmla="*/ 95522 h 102870"/>
                <a:gd name="connsiteX49" fmla="*/ 5715 w 112667"/>
                <a:gd name="connsiteY49" fmla="*/ 94706 h 102870"/>
                <a:gd name="connsiteX50" fmla="*/ 4082 w 112667"/>
                <a:gd name="connsiteY50" fmla="*/ 93889 h 102870"/>
                <a:gd name="connsiteX51" fmla="*/ 4082 w 112667"/>
                <a:gd name="connsiteY51" fmla="*/ 93073 h 102870"/>
                <a:gd name="connsiteX52" fmla="*/ 4898 w 112667"/>
                <a:gd name="connsiteY52" fmla="*/ 91440 h 102870"/>
                <a:gd name="connsiteX53" fmla="*/ 5715 w 112667"/>
                <a:gd name="connsiteY53" fmla="*/ 89807 h 102870"/>
                <a:gd name="connsiteX54" fmla="*/ 4898 w 112667"/>
                <a:gd name="connsiteY54" fmla="*/ 88991 h 102870"/>
                <a:gd name="connsiteX55" fmla="*/ 4898 w 112667"/>
                <a:gd name="connsiteY55" fmla="*/ 88174 h 102870"/>
                <a:gd name="connsiteX56" fmla="*/ 4898 w 112667"/>
                <a:gd name="connsiteY56" fmla="*/ 87358 h 102870"/>
                <a:gd name="connsiteX57" fmla="*/ 5715 w 112667"/>
                <a:gd name="connsiteY57" fmla="*/ 86541 h 102870"/>
                <a:gd name="connsiteX58" fmla="*/ 5715 w 112667"/>
                <a:gd name="connsiteY58" fmla="*/ 85725 h 102870"/>
                <a:gd name="connsiteX59" fmla="*/ 4898 w 112667"/>
                <a:gd name="connsiteY59" fmla="*/ 84909 h 102870"/>
                <a:gd name="connsiteX60" fmla="*/ 4898 w 112667"/>
                <a:gd name="connsiteY60" fmla="*/ 84092 h 102870"/>
                <a:gd name="connsiteX61" fmla="*/ 4898 w 112667"/>
                <a:gd name="connsiteY61" fmla="*/ 83276 h 102870"/>
                <a:gd name="connsiteX62" fmla="*/ 4898 w 112667"/>
                <a:gd name="connsiteY62" fmla="*/ 82459 h 102870"/>
                <a:gd name="connsiteX63" fmla="*/ 4898 w 112667"/>
                <a:gd name="connsiteY63" fmla="*/ 81643 h 102870"/>
                <a:gd name="connsiteX64" fmla="*/ 5715 w 112667"/>
                <a:gd name="connsiteY64" fmla="*/ 80826 h 102870"/>
                <a:gd name="connsiteX65" fmla="*/ 5715 w 112667"/>
                <a:gd name="connsiteY65" fmla="*/ 80010 h 102870"/>
                <a:gd name="connsiteX66" fmla="*/ 6531 w 112667"/>
                <a:gd name="connsiteY66" fmla="*/ 79194 h 102870"/>
                <a:gd name="connsiteX67" fmla="*/ 7348 w 112667"/>
                <a:gd name="connsiteY67" fmla="*/ 78377 h 102870"/>
                <a:gd name="connsiteX68" fmla="*/ 7348 w 112667"/>
                <a:gd name="connsiteY68" fmla="*/ 77561 h 102870"/>
                <a:gd name="connsiteX69" fmla="*/ 7348 w 112667"/>
                <a:gd name="connsiteY69" fmla="*/ 77561 h 102870"/>
                <a:gd name="connsiteX70" fmla="*/ 6531 w 112667"/>
                <a:gd name="connsiteY70" fmla="*/ 76744 h 102870"/>
                <a:gd name="connsiteX71" fmla="*/ 5715 w 112667"/>
                <a:gd name="connsiteY71" fmla="*/ 75928 h 102870"/>
                <a:gd name="connsiteX72" fmla="*/ 6531 w 112667"/>
                <a:gd name="connsiteY72" fmla="*/ 74295 h 102870"/>
                <a:gd name="connsiteX73" fmla="*/ 6531 w 112667"/>
                <a:gd name="connsiteY73" fmla="*/ 74295 h 102870"/>
                <a:gd name="connsiteX74" fmla="*/ 7348 w 112667"/>
                <a:gd name="connsiteY74" fmla="*/ 73479 h 102870"/>
                <a:gd name="connsiteX75" fmla="*/ 8164 w 112667"/>
                <a:gd name="connsiteY75" fmla="*/ 72662 h 102870"/>
                <a:gd name="connsiteX76" fmla="*/ 8981 w 112667"/>
                <a:gd name="connsiteY76" fmla="*/ 72662 h 102870"/>
                <a:gd name="connsiteX77" fmla="*/ 9797 w 112667"/>
                <a:gd name="connsiteY77" fmla="*/ 72662 h 102870"/>
                <a:gd name="connsiteX78" fmla="*/ 11430 w 112667"/>
                <a:gd name="connsiteY78" fmla="*/ 72662 h 102870"/>
                <a:gd name="connsiteX79" fmla="*/ 12246 w 112667"/>
                <a:gd name="connsiteY79" fmla="*/ 72662 h 102870"/>
                <a:gd name="connsiteX80" fmla="*/ 12246 w 112667"/>
                <a:gd name="connsiteY80" fmla="*/ 72662 h 102870"/>
                <a:gd name="connsiteX81" fmla="*/ 12246 w 112667"/>
                <a:gd name="connsiteY81" fmla="*/ 72662 h 102870"/>
                <a:gd name="connsiteX82" fmla="*/ 10613 w 112667"/>
                <a:gd name="connsiteY82" fmla="*/ 71846 h 102870"/>
                <a:gd name="connsiteX83" fmla="*/ 10613 w 112667"/>
                <a:gd name="connsiteY83" fmla="*/ 71029 h 102870"/>
                <a:gd name="connsiteX84" fmla="*/ 10613 w 112667"/>
                <a:gd name="connsiteY84" fmla="*/ 70213 h 102870"/>
                <a:gd name="connsiteX85" fmla="*/ 11430 w 112667"/>
                <a:gd name="connsiteY85" fmla="*/ 69396 h 102870"/>
                <a:gd name="connsiteX86" fmla="*/ 12246 w 112667"/>
                <a:gd name="connsiteY86" fmla="*/ 68580 h 102870"/>
                <a:gd name="connsiteX87" fmla="*/ 13063 w 112667"/>
                <a:gd name="connsiteY87" fmla="*/ 68580 h 102870"/>
                <a:gd name="connsiteX88" fmla="*/ 14696 w 112667"/>
                <a:gd name="connsiteY88" fmla="*/ 66947 h 102870"/>
                <a:gd name="connsiteX89" fmla="*/ 15512 w 112667"/>
                <a:gd name="connsiteY89" fmla="*/ 65314 h 102870"/>
                <a:gd name="connsiteX90" fmla="*/ 13879 w 112667"/>
                <a:gd name="connsiteY90" fmla="*/ 61232 h 102870"/>
                <a:gd name="connsiteX91" fmla="*/ 13063 w 112667"/>
                <a:gd name="connsiteY91" fmla="*/ 60416 h 102870"/>
                <a:gd name="connsiteX92" fmla="*/ 11430 w 112667"/>
                <a:gd name="connsiteY92" fmla="*/ 59599 h 102870"/>
                <a:gd name="connsiteX93" fmla="*/ 10613 w 112667"/>
                <a:gd name="connsiteY93" fmla="*/ 59599 h 102870"/>
                <a:gd name="connsiteX94" fmla="*/ 10613 w 112667"/>
                <a:gd name="connsiteY94" fmla="*/ 59599 h 102870"/>
                <a:gd name="connsiteX95" fmla="*/ 11430 w 112667"/>
                <a:gd name="connsiteY95" fmla="*/ 58783 h 102870"/>
                <a:gd name="connsiteX96" fmla="*/ 12246 w 112667"/>
                <a:gd name="connsiteY96" fmla="*/ 57966 h 102870"/>
                <a:gd name="connsiteX97" fmla="*/ 11430 w 112667"/>
                <a:gd name="connsiteY97" fmla="*/ 57150 h 102870"/>
                <a:gd name="connsiteX98" fmla="*/ 9797 w 112667"/>
                <a:gd name="connsiteY98" fmla="*/ 56334 h 102870"/>
                <a:gd name="connsiteX99" fmla="*/ 8981 w 112667"/>
                <a:gd name="connsiteY99" fmla="*/ 57150 h 102870"/>
                <a:gd name="connsiteX100" fmla="*/ 7348 w 112667"/>
                <a:gd name="connsiteY100" fmla="*/ 57150 h 102870"/>
                <a:gd name="connsiteX101" fmla="*/ 4082 w 112667"/>
                <a:gd name="connsiteY101" fmla="*/ 57150 h 102870"/>
                <a:gd name="connsiteX102" fmla="*/ 2449 w 112667"/>
                <a:gd name="connsiteY102" fmla="*/ 53068 h 102870"/>
                <a:gd name="connsiteX103" fmla="*/ 2449 w 112667"/>
                <a:gd name="connsiteY103" fmla="*/ 51435 h 102870"/>
                <a:gd name="connsiteX104" fmla="*/ 2449 w 112667"/>
                <a:gd name="connsiteY104" fmla="*/ 48986 h 102870"/>
                <a:gd name="connsiteX105" fmla="*/ 3266 w 112667"/>
                <a:gd name="connsiteY105" fmla="*/ 45720 h 102870"/>
                <a:gd name="connsiteX106" fmla="*/ 2449 w 112667"/>
                <a:gd name="connsiteY106" fmla="*/ 44087 h 102870"/>
                <a:gd name="connsiteX107" fmla="*/ 2449 w 112667"/>
                <a:gd name="connsiteY107" fmla="*/ 43271 h 102870"/>
                <a:gd name="connsiteX108" fmla="*/ 2449 w 112667"/>
                <a:gd name="connsiteY108" fmla="*/ 41638 h 102870"/>
                <a:gd name="connsiteX109" fmla="*/ 0 w 112667"/>
                <a:gd name="connsiteY109" fmla="*/ 38372 h 102870"/>
                <a:gd name="connsiteX110" fmla="*/ 1633 w 112667"/>
                <a:gd name="connsiteY110" fmla="*/ 32657 h 102870"/>
                <a:gd name="connsiteX111" fmla="*/ 2449 w 112667"/>
                <a:gd name="connsiteY111" fmla="*/ 31024 h 102870"/>
                <a:gd name="connsiteX112" fmla="*/ 4082 w 112667"/>
                <a:gd name="connsiteY112" fmla="*/ 31024 h 102870"/>
                <a:gd name="connsiteX113" fmla="*/ 6531 w 112667"/>
                <a:gd name="connsiteY113" fmla="*/ 32657 h 102870"/>
                <a:gd name="connsiteX114" fmla="*/ 7348 w 112667"/>
                <a:gd name="connsiteY114" fmla="*/ 32657 h 102870"/>
                <a:gd name="connsiteX115" fmla="*/ 8164 w 112667"/>
                <a:gd name="connsiteY115" fmla="*/ 30208 h 102870"/>
                <a:gd name="connsiteX116" fmla="*/ 8981 w 112667"/>
                <a:gd name="connsiteY116" fmla="*/ 29391 h 102870"/>
                <a:gd name="connsiteX117" fmla="*/ 10613 w 112667"/>
                <a:gd name="connsiteY117" fmla="*/ 28575 h 102870"/>
                <a:gd name="connsiteX118" fmla="*/ 11430 w 112667"/>
                <a:gd name="connsiteY118" fmla="*/ 25309 h 102870"/>
                <a:gd name="connsiteX119" fmla="*/ 12246 w 112667"/>
                <a:gd name="connsiteY119" fmla="*/ 24493 h 102870"/>
                <a:gd name="connsiteX120" fmla="*/ 13063 w 112667"/>
                <a:gd name="connsiteY120" fmla="*/ 24493 h 102870"/>
                <a:gd name="connsiteX121" fmla="*/ 14696 w 112667"/>
                <a:gd name="connsiteY121" fmla="*/ 24493 h 102870"/>
                <a:gd name="connsiteX122" fmla="*/ 16329 w 112667"/>
                <a:gd name="connsiteY122" fmla="*/ 24493 h 102870"/>
                <a:gd name="connsiteX123" fmla="*/ 16329 w 112667"/>
                <a:gd name="connsiteY123" fmla="*/ 23676 h 102870"/>
                <a:gd name="connsiteX124" fmla="*/ 14696 w 112667"/>
                <a:gd name="connsiteY124" fmla="*/ 19594 h 102870"/>
                <a:gd name="connsiteX125" fmla="*/ 14696 w 112667"/>
                <a:gd name="connsiteY125" fmla="*/ 18778 h 102870"/>
                <a:gd name="connsiteX126" fmla="*/ 15512 w 112667"/>
                <a:gd name="connsiteY126" fmla="*/ 14696 h 102870"/>
                <a:gd name="connsiteX127" fmla="*/ 16329 w 112667"/>
                <a:gd name="connsiteY127" fmla="*/ 13063 h 102870"/>
                <a:gd name="connsiteX128" fmla="*/ 17145 w 112667"/>
                <a:gd name="connsiteY128" fmla="*/ 12246 h 102870"/>
                <a:gd name="connsiteX129" fmla="*/ 18778 w 112667"/>
                <a:gd name="connsiteY129" fmla="*/ 12246 h 102870"/>
                <a:gd name="connsiteX130" fmla="*/ 21227 w 112667"/>
                <a:gd name="connsiteY130" fmla="*/ 13063 h 102870"/>
                <a:gd name="connsiteX131" fmla="*/ 22044 w 112667"/>
                <a:gd name="connsiteY131" fmla="*/ 13879 h 102870"/>
                <a:gd name="connsiteX132" fmla="*/ 23677 w 112667"/>
                <a:gd name="connsiteY132" fmla="*/ 14696 h 102870"/>
                <a:gd name="connsiteX133" fmla="*/ 25309 w 112667"/>
                <a:gd name="connsiteY133" fmla="*/ 14696 h 102870"/>
                <a:gd name="connsiteX134" fmla="*/ 27759 w 112667"/>
                <a:gd name="connsiteY134" fmla="*/ 14696 h 102870"/>
                <a:gd name="connsiteX135" fmla="*/ 29391 w 112667"/>
                <a:gd name="connsiteY135" fmla="*/ 14696 h 102870"/>
                <a:gd name="connsiteX136" fmla="*/ 31024 w 112667"/>
                <a:gd name="connsiteY136" fmla="*/ 13879 h 102870"/>
                <a:gd name="connsiteX137" fmla="*/ 34290 w 112667"/>
                <a:gd name="connsiteY137" fmla="*/ 12246 h 102870"/>
                <a:gd name="connsiteX138" fmla="*/ 35923 w 112667"/>
                <a:gd name="connsiteY138" fmla="*/ 11430 h 102870"/>
                <a:gd name="connsiteX139" fmla="*/ 37556 w 112667"/>
                <a:gd name="connsiteY139" fmla="*/ 10613 h 102870"/>
                <a:gd name="connsiteX140" fmla="*/ 42454 w 112667"/>
                <a:gd name="connsiteY140" fmla="*/ 8164 h 102870"/>
                <a:gd name="connsiteX141" fmla="*/ 44087 w 112667"/>
                <a:gd name="connsiteY141" fmla="*/ 8164 h 102870"/>
                <a:gd name="connsiteX142" fmla="*/ 45720 w 112667"/>
                <a:gd name="connsiteY142" fmla="*/ 8164 h 102870"/>
                <a:gd name="connsiteX143" fmla="*/ 46537 w 112667"/>
                <a:gd name="connsiteY143" fmla="*/ 8164 h 102870"/>
                <a:gd name="connsiteX144" fmla="*/ 48986 w 112667"/>
                <a:gd name="connsiteY144" fmla="*/ 9797 h 102870"/>
                <a:gd name="connsiteX145" fmla="*/ 50619 w 112667"/>
                <a:gd name="connsiteY145" fmla="*/ 11430 h 102870"/>
                <a:gd name="connsiteX146" fmla="*/ 52252 w 112667"/>
                <a:gd name="connsiteY146" fmla="*/ 12246 h 102870"/>
                <a:gd name="connsiteX147" fmla="*/ 54701 w 112667"/>
                <a:gd name="connsiteY147" fmla="*/ 12246 h 102870"/>
                <a:gd name="connsiteX148" fmla="*/ 57966 w 112667"/>
                <a:gd name="connsiteY148" fmla="*/ 12246 h 102870"/>
                <a:gd name="connsiteX149" fmla="*/ 62048 w 112667"/>
                <a:gd name="connsiteY149" fmla="*/ 12246 h 102870"/>
                <a:gd name="connsiteX150" fmla="*/ 64498 w 112667"/>
                <a:gd name="connsiteY150" fmla="*/ 11430 h 102870"/>
                <a:gd name="connsiteX151" fmla="*/ 67763 w 112667"/>
                <a:gd name="connsiteY151" fmla="*/ 10613 h 102870"/>
                <a:gd name="connsiteX152" fmla="*/ 73479 w 112667"/>
                <a:gd name="connsiteY152" fmla="*/ 8981 h 102870"/>
                <a:gd name="connsiteX153" fmla="*/ 80827 w 112667"/>
                <a:gd name="connsiteY153" fmla="*/ 4899 h 102870"/>
                <a:gd name="connsiteX154" fmla="*/ 84909 w 112667"/>
                <a:gd name="connsiteY154" fmla="*/ 3266 h 102870"/>
                <a:gd name="connsiteX155" fmla="*/ 86541 w 112667"/>
                <a:gd name="connsiteY155" fmla="*/ 3266 h 102870"/>
                <a:gd name="connsiteX156" fmla="*/ 88991 w 112667"/>
                <a:gd name="connsiteY156" fmla="*/ 3266 h 102870"/>
                <a:gd name="connsiteX157" fmla="*/ 91440 w 112667"/>
                <a:gd name="connsiteY157" fmla="*/ 4082 h 102870"/>
                <a:gd name="connsiteX158" fmla="*/ 93889 w 112667"/>
                <a:gd name="connsiteY158" fmla="*/ 4082 h 102870"/>
                <a:gd name="connsiteX159" fmla="*/ 95522 w 112667"/>
                <a:gd name="connsiteY159" fmla="*/ 4082 h 102870"/>
                <a:gd name="connsiteX160" fmla="*/ 98788 w 112667"/>
                <a:gd name="connsiteY160" fmla="*/ 4082 h 102870"/>
                <a:gd name="connsiteX161" fmla="*/ 102870 w 112667"/>
                <a:gd name="connsiteY161" fmla="*/ 3266 h 102870"/>
                <a:gd name="connsiteX162" fmla="*/ 105319 w 112667"/>
                <a:gd name="connsiteY162" fmla="*/ 2449 h 102870"/>
                <a:gd name="connsiteX163" fmla="*/ 108585 w 112667"/>
                <a:gd name="connsiteY163" fmla="*/ 1633 h 102870"/>
                <a:gd name="connsiteX164" fmla="*/ 110218 w 112667"/>
                <a:gd name="connsiteY164" fmla="*/ 0 h 102870"/>
                <a:gd name="connsiteX165" fmla="*/ 111034 w 112667"/>
                <a:gd name="connsiteY165" fmla="*/ 0 h 102870"/>
                <a:gd name="connsiteX166" fmla="*/ 111851 w 112667"/>
                <a:gd name="connsiteY166" fmla="*/ 0 h 102870"/>
                <a:gd name="connsiteX167" fmla="*/ 111851 w 112667"/>
                <a:gd name="connsiteY167" fmla="*/ 0 h 102870"/>
                <a:gd name="connsiteX168" fmla="*/ 112667 w 112667"/>
                <a:gd name="connsiteY168" fmla="*/ 816 h 102870"/>
                <a:gd name="connsiteX169" fmla="*/ 111034 w 112667"/>
                <a:gd name="connsiteY169" fmla="*/ 9797 h 10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12667" h="102870">
                  <a:moveTo>
                    <a:pt x="111034" y="9797"/>
                  </a:moveTo>
                  <a:lnTo>
                    <a:pt x="111034" y="9797"/>
                  </a:lnTo>
                  <a:lnTo>
                    <a:pt x="111034" y="10613"/>
                  </a:lnTo>
                  <a:lnTo>
                    <a:pt x="109402" y="13063"/>
                  </a:lnTo>
                  <a:lnTo>
                    <a:pt x="106952" y="15512"/>
                  </a:lnTo>
                  <a:lnTo>
                    <a:pt x="105319" y="17145"/>
                  </a:lnTo>
                  <a:lnTo>
                    <a:pt x="102054" y="20411"/>
                  </a:lnTo>
                  <a:lnTo>
                    <a:pt x="99604" y="21227"/>
                  </a:lnTo>
                  <a:lnTo>
                    <a:pt x="95522" y="22044"/>
                  </a:lnTo>
                  <a:lnTo>
                    <a:pt x="94706" y="22860"/>
                  </a:lnTo>
                  <a:lnTo>
                    <a:pt x="93889" y="24493"/>
                  </a:lnTo>
                  <a:lnTo>
                    <a:pt x="93073" y="26942"/>
                  </a:lnTo>
                  <a:lnTo>
                    <a:pt x="93073" y="28575"/>
                  </a:lnTo>
                  <a:lnTo>
                    <a:pt x="93073" y="31024"/>
                  </a:lnTo>
                  <a:lnTo>
                    <a:pt x="93889" y="33474"/>
                  </a:lnTo>
                  <a:lnTo>
                    <a:pt x="94706" y="35923"/>
                  </a:lnTo>
                  <a:lnTo>
                    <a:pt x="94706" y="37556"/>
                  </a:lnTo>
                  <a:lnTo>
                    <a:pt x="94706" y="39188"/>
                  </a:lnTo>
                  <a:lnTo>
                    <a:pt x="93889" y="40821"/>
                  </a:lnTo>
                  <a:lnTo>
                    <a:pt x="93073" y="43271"/>
                  </a:lnTo>
                  <a:lnTo>
                    <a:pt x="92256" y="45720"/>
                  </a:lnTo>
                  <a:lnTo>
                    <a:pt x="92256" y="50619"/>
                  </a:lnTo>
                  <a:lnTo>
                    <a:pt x="92256" y="54701"/>
                  </a:lnTo>
                  <a:lnTo>
                    <a:pt x="92256" y="55517"/>
                  </a:lnTo>
                  <a:lnTo>
                    <a:pt x="90623" y="58783"/>
                  </a:lnTo>
                  <a:lnTo>
                    <a:pt x="88991" y="62049"/>
                  </a:lnTo>
                  <a:lnTo>
                    <a:pt x="88174" y="62865"/>
                  </a:lnTo>
                  <a:lnTo>
                    <a:pt x="84092" y="63681"/>
                  </a:lnTo>
                  <a:lnTo>
                    <a:pt x="80010" y="66131"/>
                  </a:lnTo>
                  <a:lnTo>
                    <a:pt x="75112" y="69396"/>
                  </a:lnTo>
                  <a:lnTo>
                    <a:pt x="70213" y="71846"/>
                  </a:lnTo>
                  <a:lnTo>
                    <a:pt x="65314" y="74295"/>
                  </a:lnTo>
                  <a:lnTo>
                    <a:pt x="60416" y="77561"/>
                  </a:lnTo>
                  <a:lnTo>
                    <a:pt x="57150" y="80010"/>
                  </a:lnTo>
                  <a:lnTo>
                    <a:pt x="52252" y="82459"/>
                  </a:lnTo>
                  <a:lnTo>
                    <a:pt x="48169" y="84909"/>
                  </a:lnTo>
                  <a:lnTo>
                    <a:pt x="44087" y="87358"/>
                  </a:lnTo>
                  <a:lnTo>
                    <a:pt x="40821" y="89807"/>
                  </a:lnTo>
                  <a:lnTo>
                    <a:pt x="35923" y="93073"/>
                  </a:lnTo>
                  <a:lnTo>
                    <a:pt x="32657" y="94706"/>
                  </a:lnTo>
                  <a:lnTo>
                    <a:pt x="28575" y="97155"/>
                  </a:lnTo>
                  <a:lnTo>
                    <a:pt x="24493" y="99604"/>
                  </a:lnTo>
                  <a:lnTo>
                    <a:pt x="20411" y="102870"/>
                  </a:lnTo>
                  <a:lnTo>
                    <a:pt x="14696" y="102054"/>
                  </a:lnTo>
                  <a:lnTo>
                    <a:pt x="13063" y="101237"/>
                  </a:lnTo>
                  <a:lnTo>
                    <a:pt x="11430" y="99604"/>
                  </a:lnTo>
                  <a:lnTo>
                    <a:pt x="10613" y="98788"/>
                  </a:lnTo>
                  <a:lnTo>
                    <a:pt x="8164" y="97971"/>
                  </a:lnTo>
                  <a:lnTo>
                    <a:pt x="6531" y="95522"/>
                  </a:lnTo>
                  <a:lnTo>
                    <a:pt x="5715" y="94706"/>
                  </a:lnTo>
                  <a:lnTo>
                    <a:pt x="4082" y="93889"/>
                  </a:lnTo>
                  <a:lnTo>
                    <a:pt x="4082" y="93073"/>
                  </a:lnTo>
                  <a:lnTo>
                    <a:pt x="4898" y="91440"/>
                  </a:lnTo>
                  <a:lnTo>
                    <a:pt x="5715" y="89807"/>
                  </a:lnTo>
                  <a:lnTo>
                    <a:pt x="4898" y="88991"/>
                  </a:lnTo>
                  <a:lnTo>
                    <a:pt x="4898" y="88174"/>
                  </a:lnTo>
                  <a:lnTo>
                    <a:pt x="4898" y="87358"/>
                  </a:lnTo>
                  <a:lnTo>
                    <a:pt x="5715" y="86541"/>
                  </a:lnTo>
                  <a:lnTo>
                    <a:pt x="5715" y="85725"/>
                  </a:lnTo>
                  <a:lnTo>
                    <a:pt x="4898" y="84909"/>
                  </a:lnTo>
                  <a:lnTo>
                    <a:pt x="4898" y="84092"/>
                  </a:lnTo>
                  <a:lnTo>
                    <a:pt x="4898" y="83276"/>
                  </a:lnTo>
                  <a:lnTo>
                    <a:pt x="4898" y="82459"/>
                  </a:lnTo>
                  <a:lnTo>
                    <a:pt x="4898" y="81643"/>
                  </a:lnTo>
                  <a:lnTo>
                    <a:pt x="5715" y="80826"/>
                  </a:lnTo>
                  <a:lnTo>
                    <a:pt x="5715" y="80010"/>
                  </a:lnTo>
                  <a:lnTo>
                    <a:pt x="6531" y="79194"/>
                  </a:lnTo>
                  <a:lnTo>
                    <a:pt x="7348" y="78377"/>
                  </a:lnTo>
                  <a:lnTo>
                    <a:pt x="7348" y="77561"/>
                  </a:lnTo>
                  <a:lnTo>
                    <a:pt x="7348" y="77561"/>
                  </a:lnTo>
                  <a:lnTo>
                    <a:pt x="6531" y="76744"/>
                  </a:lnTo>
                  <a:lnTo>
                    <a:pt x="5715" y="75928"/>
                  </a:lnTo>
                  <a:lnTo>
                    <a:pt x="6531" y="74295"/>
                  </a:lnTo>
                  <a:lnTo>
                    <a:pt x="6531" y="74295"/>
                  </a:lnTo>
                  <a:lnTo>
                    <a:pt x="7348" y="73479"/>
                  </a:lnTo>
                  <a:lnTo>
                    <a:pt x="8164" y="72662"/>
                  </a:lnTo>
                  <a:lnTo>
                    <a:pt x="8981" y="72662"/>
                  </a:lnTo>
                  <a:lnTo>
                    <a:pt x="9797" y="72662"/>
                  </a:lnTo>
                  <a:lnTo>
                    <a:pt x="11430" y="72662"/>
                  </a:lnTo>
                  <a:lnTo>
                    <a:pt x="12246" y="72662"/>
                  </a:lnTo>
                  <a:lnTo>
                    <a:pt x="12246" y="72662"/>
                  </a:lnTo>
                  <a:lnTo>
                    <a:pt x="12246" y="72662"/>
                  </a:lnTo>
                  <a:lnTo>
                    <a:pt x="10613" y="71846"/>
                  </a:lnTo>
                  <a:lnTo>
                    <a:pt x="10613" y="71029"/>
                  </a:lnTo>
                  <a:lnTo>
                    <a:pt x="10613" y="70213"/>
                  </a:lnTo>
                  <a:lnTo>
                    <a:pt x="11430" y="69396"/>
                  </a:lnTo>
                  <a:lnTo>
                    <a:pt x="12246" y="68580"/>
                  </a:lnTo>
                  <a:lnTo>
                    <a:pt x="13063" y="68580"/>
                  </a:lnTo>
                  <a:lnTo>
                    <a:pt x="14696" y="66947"/>
                  </a:lnTo>
                  <a:lnTo>
                    <a:pt x="15512" y="65314"/>
                  </a:lnTo>
                  <a:lnTo>
                    <a:pt x="13879" y="61232"/>
                  </a:lnTo>
                  <a:lnTo>
                    <a:pt x="13063" y="60416"/>
                  </a:lnTo>
                  <a:lnTo>
                    <a:pt x="11430" y="59599"/>
                  </a:lnTo>
                  <a:lnTo>
                    <a:pt x="10613" y="59599"/>
                  </a:lnTo>
                  <a:lnTo>
                    <a:pt x="10613" y="59599"/>
                  </a:lnTo>
                  <a:lnTo>
                    <a:pt x="11430" y="58783"/>
                  </a:lnTo>
                  <a:lnTo>
                    <a:pt x="12246" y="57966"/>
                  </a:lnTo>
                  <a:lnTo>
                    <a:pt x="11430" y="57150"/>
                  </a:lnTo>
                  <a:lnTo>
                    <a:pt x="9797" y="56334"/>
                  </a:lnTo>
                  <a:lnTo>
                    <a:pt x="8981" y="57150"/>
                  </a:lnTo>
                  <a:lnTo>
                    <a:pt x="7348" y="57150"/>
                  </a:lnTo>
                  <a:lnTo>
                    <a:pt x="4082" y="57150"/>
                  </a:lnTo>
                  <a:lnTo>
                    <a:pt x="2449" y="53068"/>
                  </a:lnTo>
                  <a:lnTo>
                    <a:pt x="2449" y="51435"/>
                  </a:lnTo>
                  <a:lnTo>
                    <a:pt x="2449" y="48986"/>
                  </a:lnTo>
                  <a:lnTo>
                    <a:pt x="3266" y="45720"/>
                  </a:lnTo>
                  <a:lnTo>
                    <a:pt x="2449" y="44087"/>
                  </a:lnTo>
                  <a:lnTo>
                    <a:pt x="2449" y="43271"/>
                  </a:lnTo>
                  <a:lnTo>
                    <a:pt x="2449" y="41638"/>
                  </a:lnTo>
                  <a:lnTo>
                    <a:pt x="0" y="38372"/>
                  </a:lnTo>
                  <a:lnTo>
                    <a:pt x="1633" y="32657"/>
                  </a:lnTo>
                  <a:lnTo>
                    <a:pt x="2449" y="31024"/>
                  </a:lnTo>
                  <a:lnTo>
                    <a:pt x="4082" y="31024"/>
                  </a:lnTo>
                  <a:lnTo>
                    <a:pt x="6531" y="32657"/>
                  </a:lnTo>
                  <a:lnTo>
                    <a:pt x="7348" y="32657"/>
                  </a:lnTo>
                  <a:lnTo>
                    <a:pt x="8164" y="30208"/>
                  </a:lnTo>
                  <a:lnTo>
                    <a:pt x="8981" y="29391"/>
                  </a:lnTo>
                  <a:lnTo>
                    <a:pt x="10613" y="28575"/>
                  </a:lnTo>
                  <a:lnTo>
                    <a:pt x="11430" y="25309"/>
                  </a:lnTo>
                  <a:lnTo>
                    <a:pt x="12246" y="24493"/>
                  </a:lnTo>
                  <a:lnTo>
                    <a:pt x="13063" y="24493"/>
                  </a:lnTo>
                  <a:lnTo>
                    <a:pt x="14696" y="24493"/>
                  </a:lnTo>
                  <a:lnTo>
                    <a:pt x="16329" y="24493"/>
                  </a:lnTo>
                  <a:lnTo>
                    <a:pt x="16329" y="23676"/>
                  </a:lnTo>
                  <a:lnTo>
                    <a:pt x="14696" y="19594"/>
                  </a:lnTo>
                  <a:lnTo>
                    <a:pt x="14696" y="18778"/>
                  </a:lnTo>
                  <a:lnTo>
                    <a:pt x="15512" y="14696"/>
                  </a:lnTo>
                  <a:lnTo>
                    <a:pt x="16329" y="13063"/>
                  </a:lnTo>
                  <a:lnTo>
                    <a:pt x="17145" y="12246"/>
                  </a:lnTo>
                  <a:lnTo>
                    <a:pt x="18778" y="12246"/>
                  </a:lnTo>
                  <a:lnTo>
                    <a:pt x="21227" y="13063"/>
                  </a:lnTo>
                  <a:lnTo>
                    <a:pt x="22044" y="13879"/>
                  </a:lnTo>
                  <a:lnTo>
                    <a:pt x="23677" y="14696"/>
                  </a:lnTo>
                  <a:lnTo>
                    <a:pt x="25309" y="14696"/>
                  </a:lnTo>
                  <a:lnTo>
                    <a:pt x="27759" y="14696"/>
                  </a:lnTo>
                  <a:lnTo>
                    <a:pt x="29391" y="14696"/>
                  </a:lnTo>
                  <a:lnTo>
                    <a:pt x="31024" y="13879"/>
                  </a:lnTo>
                  <a:lnTo>
                    <a:pt x="34290" y="12246"/>
                  </a:lnTo>
                  <a:lnTo>
                    <a:pt x="35923" y="11430"/>
                  </a:lnTo>
                  <a:lnTo>
                    <a:pt x="37556" y="10613"/>
                  </a:lnTo>
                  <a:lnTo>
                    <a:pt x="42454" y="8164"/>
                  </a:lnTo>
                  <a:lnTo>
                    <a:pt x="44087" y="8164"/>
                  </a:lnTo>
                  <a:lnTo>
                    <a:pt x="45720" y="8164"/>
                  </a:lnTo>
                  <a:lnTo>
                    <a:pt x="46537" y="8164"/>
                  </a:lnTo>
                  <a:lnTo>
                    <a:pt x="48986" y="9797"/>
                  </a:lnTo>
                  <a:lnTo>
                    <a:pt x="50619" y="11430"/>
                  </a:lnTo>
                  <a:lnTo>
                    <a:pt x="52252" y="12246"/>
                  </a:lnTo>
                  <a:lnTo>
                    <a:pt x="54701" y="12246"/>
                  </a:lnTo>
                  <a:lnTo>
                    <a:pt x="57966" y="12246"/>
                  </a:lnTo>
                  <a:lnTo>
                    <a:pt x="62048" y="12246"/>
                  </a:lnTo>
                  <a:lnTo>
                    <a:pt x="64498" y="11430"/>
                  </a:lnTo>
                  <a:lnTo>
                    <a:pt x="67763" y="10613"/>
                  </a:lnTo>
                  <a:lnTo>
                    <a:pt x="73479" y="8981"/>
                  </a:lnTo>
                  <a:lnTo>
                    <a:pt x="80827" y="4899"/>
                  </a:lnTo>
                  <a:lnTo>
                    <a:pt x="84909" y="3266"/>
                  </a:lnTo>
                  <a:lnTo>
                    <a:pt x="86541" y="3266"/>
                  </a:lnTo>
                  <a:lnTo>
                    <a:pt x="88991" y="3266"/>
                  </a:lnTo>
                  <a:lnTo>
                    <a:pt x="91440" y="4082"/>
                  </a:lnTo>
                  <a:lnTo>
                    <a:pt x="93889" y="4082"/>
                  </a:lnTo>
                  <a:lnTo>
                    <a:pt x="95522" y="4082"/>
                  </a:lnTo>
                  <a:lnTo>
                    <a:pt x="98788" y="4082"/>
                  </a:lnTo>
                  <a:lnTo>
                    <a:pt x="102870" y="3266"/>
                  </a:lnTo>
                  <a:lnTo>
                    <a:pt x="105319" y="2449"/>
                  </a:lnTo>
                  <a:lnTo>
                    <a:pt x="108585" y="1633"/>
                  </a:lnTo>
                  <a:lnTo>
                    <a:pt x="110218" y="0"/>
                  </a:lnTo>
                  <a:lnTo>
                    <a:pt x="111034" y="0"/>
                  </a:lnTo>
                  <a:lnTo>
                    <a:pt x="111851" y="0"/>
                  </a:lnTo>
                  <a:lnTo>
                    <a:pt x="111851" y="0"/>
                  </a:lnTo>
                  <a:lnTo>
                    <a:pt x="112667" y="816"/>
                  </a:lnTo>
                  <a:lnTo>
                    <a:pt x="111034" y="9797"/>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85" name="Freeform: Shape 384">
              <a:extLst>
                <a:ext uri="{FF2B5EF4-FFF2-40B4-BE49-F238E27FC236}">
                  <a16:creationId xmlns:a16="http://schemas.microsoft.com/office/drawing/2014/main" id="{47844F29-632B-8885-DD41-543510650F1E}"/>
                </a:ext>
              </a:extLst>
            </p:cNvPr>
            <p:cNvSpPr/>
            <p:nvPr/>
          </p:nvSpPr>
          <p:spPr>
            <a:xfrm>
              <a:off x="4601391" y="3817619"/>
              <a:ext cx="173899" cy="275136"/>
            </a:xfrm>
            <a:custGeom>
              <a:avLst/>
              <a:gdLst>
                <a:gd name="connsiteX0" fmla="*/ 173900 w 173899"/>
                <a:gd name="connsiteY0" fmla="*/ 74295 h 275136"/>
                <a:gd name="connsiteX1" fmla="*/ 173900 w 173899"/>
                <a:gd name="connsiteY1" fmla="*/ 82459 h 275136"/>
                <a:gd name="connsiteX2" fmla="*/ 173900 w 173899"/>
                <a:gd name="connsiteY2" fmla="*/ 89807 h 275136"/>
                <a:gd name="connsiteX3" fmla="*/ 173900 w 173899"/>
                <a:gd name="connsiteY3" fmla="*/ 97155 h 275136"/>
                <a:gd name="connsiteX4" fmla="*/ 173900 w 173899"/>
                <a:gd name="connsiteY4" fmla="*/ 104503 h 275136"/>
                <a:gd name="connsiteX5" fmla="*/ 173900 w 173899"/>
                <a:gd name="connsiteY5" fmla="*/ 111851 h 275136"/>
                <a:gd name="connsiteX6" fmla="*/ 173900 w 173899"/>
                <a:gd name="connsiteY6" fmla="*/ 119199 h 275136"/>
                <a:gd name="connsiteX7" fmla="*/ 173900 w 173899"/>
                <a:gd name="connsiteY7" fmla="*/ 126546 h 275136"/>
                <a:gd name="connsiteX8" fmla="*/ 173900 w 173899"/>
                <a:gd name="connsiteY8" fmla="*/ 133894 h 275136"/>
                <a:gd name="connsiteX9" fmla="*/ 173900 w 173899"/>
                <a:gd name="connsiteY9" fmla="*/ 136343 h 275136"/>
                <a:gd name="connsiteX10" fmla="*/ 173900 w 173899"/>
                <a:gd name="connsiteY10" fmla="*/ 137160 h 275136"/>
                <a:gd name="connsiteX11" fmla="*/ 173900 w 173899"/>
                <a:gd name="connsiteY11" fmla="*/ 137160 h 275136"/>
                <a:gd name="connsiteX12" fmla="*/ 173900 w 173899"/>
                <a:gd name="connsiteY12" fmla="*/ 137160 h 275136"/>
                <a:gd name="connsiteX13" fmla="*/ 169818 w 173899"/>
                <a:gd name="connsiteY13" fmla="*/ 136343 h 275136"/>
                <a:gd name="connsiteX14" fmla="*/ 168185 w 173899"/>
                <a:gd name="connsiteY14" fmla="*/ 136343 h 275136"/>
                <a:gd name="connsiteX15" fmla="*/ 165735 w 173899"/>
                <a:gd name="connsiteY15" fmla="*/ 137160 h 275136"/>
                <a:gd name="connsiteX16" fmla="*/ 162469 w 173899"/>
                <a:gd name="connsiteY16" fmla="*/ 137160 h 275136"/>
                <a:gd name="connsiteX17" fmla="*/ 160020 w 173899"/>
                <a:gd name="connsiteY17" fmla="*/ 137160 h 275136"/>
                <a:gd name="connsiteX18" fmla="*/ 158387 w 173899"/>
                <a:gd name="connsiteY18" fmla="*/ 138793 h 275136"/>
                <a:gd name="connsiteX19" fmla="*/ 156754 w 173899"/>
                <a:gd name="connsiteY19" fmla="*/ 140426 h 275136"/>
                <a:gd name="connsiteX20" fmla="*/ 157571 w 173899"/>
                <a:gd name="connsiteY20" fmla="*/ 144508 h 275136"/>
                <a:gd name="connsiteX21" fmla="*/ 157571 w 173899"/>
                <a:gd name="connsiteY21" fmla="*/ 146141 h 275136"/>
                <a:gd name="connsiteX22" fmla="*/ 156754 w 173899"/>
                <a:gd name="connsiteY22" fmla="*/ 147774 h 275136"/>
                <a:gd name="connsiteX23" fmla="*/ 155938 w 173899"/>
                <a:gd name="connsiteY23" fmla="*/ 148590 h 275136"/>
                <a:gd name="connsiteX24" fmla="*/ 155121 w 173899"/>
                <a:gd name="connsiteY24" fmla="*/ 149406 h 275136"/>
                <a:gd name="connsiteX25" fmla="*/ 154305 w 173899"/>
                <a:gd name="connsiteY25" fmla="*/ 150223 h 275136"/>
                <a:gd name="connsiteX26" fmla="*/ 153489 w 173899"/>
                <a:gd name="connsiteY26" fmla="*/ 151856 h 275136"/>
                <a:gd name="connsiteX27" fmla="*/ 152672 w 173899"/>
                <a:gd name="connsiteY27" fmla="*/ 152672 h 275136"/>
                <a:gd name="connsiteX28" fmla="*/ 152672 w 173899"/>
                <a:gd name="connsiteY28" fmla="*/ 153488 h 275136"/>
                <a:gd name="connsiteX29" fmla="*/ 152672 w 173899"/>
                <a:gd name="connsiteY29" fmla="*/ 154305 h 275136"/>
                <a:gd name="connsiteX30" fmla="*/ 151856 w 173899"/>
                <a:gd name="connsiteY30" fmla="*/ 155121 h 275136"/>
                <a:gd name="connsiteX31" fmla="*/ 150223 w 173899"/>
                <a:gd name="connsiteY31" fmla="*/ 155938 h 275136"/>
                <a:gd name="connsiteX32" fmla="*/ 149407 w 173899"/>
                <a:gd name="connsiteY32" fmla="*/ 156754 h 275136"/>
                <a:gd name="connsiteX33" fmla="*/ 148590 w 173899"/>
                <a:gd name="connsiteY33" fmla="*/ 157571 h 275136"/>
                <a:gd name="connsiteX34" fmla="*/ 147774 w 173899"/>
                <a:gd name="connsiteY34" fmla="*/ 158387 h 275136"/>
                <a:gd name="connsiteX35" fmla="*/ 147774 w 173899"/>
                <a:gd name="connsiteY35" fmla="*/ 159204 h 275136"/>
                <a:gd name="connsiteX36" fmla="*/ 148590 w 173899"/>
                <a:gd name="connsiteY36" fmla="*/ 160020 h 275136"/>
                <a:gd name="connsiteX37" fmla="*/ 148590 w 173899"/>
                <a:gd name="connsiteY37" fmla="*/ 161653 h 275136"/>
                <a:gd name="connsiteX38" fmla="*/ 148590 w 173899"/>
                <a:gd name="connsiteY38" fmla="*/ 162469 h 275136"/>
                <a:gd name="connsiteX39" fmla="*/ 149407 w 173899"/>
                <a:gd name="connsiteY39" fmla="*/ 163286 h 275136"/>
                <a:gd name="connsiteX40" fmla="*/ 150223 w 173899"/>
                <a:gd name="connsiteY40" fmla="*/ 164102 h 275136"/>
                <a:gd name="connsiteX41" fmla="*/ 150223 w 173899"/>
                <a:gd name="connsiteY41" fmla="*/ 164918 h 275136"/>
                <a:gd name="connsiteX42" fmla="*/ 150223 w 173899"/>
                <a:gd name="connsiteY42" fmla="*/ 166551 h 275136"/>
                <a:gd name="connsiteX43" fmla="*/ 148590 w 173899"/>
                <a:gd name="connsiteY43" fmla="*/ 167368 h 275136"/>
                <a:gd name="connsiteX44" fmla="*/ 147774 w 173899"/>
                <a:gd name="connsiteY44" fmla="*/ 168184 h 275136"/>
                <a:gd name="connsiteX45" fmla="*/ 146957 w 173899"/>
                <a:gd name="connsiteY45" fmla="*/ 169001 h 275136"/>
                <a:gd name="connsiteX46" fmla="*/ 146957 w 173899"/>
                <a:gd name="connsiteY46" fmla="*/ 169001 h 275136"/>
                <a:gd name="connsiteX47" fmla="*/ 145325 w 173899"/>
                <a:gd name="connsiteY47" fmla="*/ 169817 h 275136"/>
                <a:gd name="connsiteX48" fmla="*/ 144508 w 173899"/>
                <a:gd name="connsiteY48" fmla="*/ 170634 h 275136"/>
                <a:gd name="connsiteX49" fmla="*/ 144508 w 173899"/>
                <a:gd name="connsiteY49" fmla="*/ 171450 h 275136"/>
                <a:gd name="connsiteX50" fmla="*/ 144508 w 173899"/>
                <a:gd name="connsiteY50" fmla="*/ 172266 h 275136"/>
                <a:gd name="connsiteX51" fmla="*/ 145325 w 173899"/>
                <a:gd name="connsiteY51" fmla="*/ 173899 h 275136"/>
                <a:gd name="connsiteX52" fmla="*/ 146141 w 173899"/>
                <a:gd name="connsiteY52" fmla="*/ 175532 h 275136"/>
                <a:gd name="connsiteX53" fmla="*/ 146141 w 173899"/>
                <a:gd name="connsiteY53" fmla="*/ 176349 h 275136"/>
                <a:gd name="connsiteX54" fmla="*/ 146141 w 173899"/>
                <a:gd name="connsiteY54" fmla="*/ 177981 h 275136"/>
                <a:gd name="connsiteX55" fmla="*/ 146141 w 173899"/>
                <a:gd name="connsiteY55" fmla="*/ 178798 h 275136"/>
                <a:gd name="connsiteX56" fmla="*/ 145325 w 173899"/>
                <a:gd name="connsiteY56" fmla="*/ 179614 h 275136"/>
                <a:gd name="connsiteX57" fmla="*/ 144508 w 173899"/>
                <a:gd name="connsiteY57" fmla="*/ 180431 h 275136"/>
                <a:gd name="connsiteX58" fmla="*/ 142059 w 173899"/>
                <a:gd name="connsiteY58" fmla="*/ 182063 h 275136"/>
                <a:gd name="connsiteX59" fmla="*/ 140426 w 173899"/>
                <a:gd name="connsiteY59" fmla="*/ 183696 h 275136"/>
                <a:gd name="connsiteX60" fmla="*/ 139610 w 173899"/>
                <a:gd name="connsiteY60" fmla="*/ 186146 h 275136"/>
                <a:gd name="connsiteX61" fmla="*/ 139610 w 173899"/>
                <a:gd name="connsiteY61" fmla="*/ 187779 h 275136"/>
                <a:gd name="connsiteX62" fmla="*/ 139610 w 173899"/>
                <a:gd name="connsiteY62" fmla="*/ 188595 h 275136"/>
                <a:gd name="connsiteX63" fmla="*/ 140426 w 173899"/>
                <a:gd name="connsiteY63" fmla="*/ 189411 h 275136"/>
                <a:gd name="connsiteX64" fmla="*/ 141243 w 173899"/>
                <a:gd name="connsiteY64" fmla="*/ 189411 h 275136"/>
                <a:gd name="connsiteX65" fmla="*/ 142059 w 173899"/>
                <a:gd name="connsiteY65" fmla="*/ 189411 h 275136"/>
                <a:gd name="connsiteX66" fmla="*/ 143692 w 173899"/>
                <a:gd name="connsiteY66" fmla="*/ 189411 h 275136"/>
                <a:gd name="connsiteX67" fmla="*/ 145325 w 173899"/>
                <a:gd name="connsiteY67" fmla="*/ 189411 h 275136"/>
                <a:gd name="connsiteX68" fmla="*/ 146957 w 173899"/>
                <a:gd name="connsiteY68" fmla="*/ 190228 h 275136"/>
                <a:gd name="connsiteX69" fmla="*/ 147774 w 173899"/>
                <a:gd name="connsiteY69" fmla="*/ 191861 h 275136"/>
                <a:gd name="connsiteX70" fmla="*/ 147774 w 173899"/>
                <a:gd name="connsiteY70" fmla="*/ 193493 h 275136"/>
                <a:gd name="connsiteX71" fmla="*/ 148590 w 173899"/>
                <a:gd name="connsiteY71" fmla="*/ 195943 h 275136"/>
                <a:gd name="connsiteX72" fmla="*/ 149407 w 173899"/>
                <a:gd name="connsiteY72" fmla="*/ 199209 h 275136"/>
                <a:gd name="connsiteX73" fmla="*/ 149407 w 173899"/>
                <a:gd name="connsiteY73" fmla="*/ 200025 h 275136"/>
                <a:gd name="connsiteX74" fmla="*/ 149407 w 173899"/>
                <a:gd name="connsiteY74" fmla="*/ 200025 h 275136"/>
                <a:gd name="connsiteX75" fmla="*/ 151039 w 173899"/>
                <a:gd name="connsiteY75" fmla="*/ 200025 h 275136"/>
                <a:gd name="connsiteX76" fmla="*/ 151039 w 173899"/>
                <a:gd name="connsiteY76" fmla="*/ 200841 h 275136"/>
                <a:gd name="connsiteX77" fmla="*/ 151039 w 173899"/>
                <a:gd name="connsiteY77" fmla="*/ 206556 h 275136"/>
                <a:gd name="connsiteX78" fmla="*/ 151856 w 173899"/>
                <a:gd name="connsiteY78" fmla="*/ 208189 h 275136"/>
                <a:gd name="connsiteX79" fmla="*/ 152672 w 173899"/>
                <a:gd name="connsiteY79" fmla="*/ 209006 h 275136"/>
                <a:gd name="connsiteX80" fmla="*/ 153489 w 173899"/>
                <a:gd name="connsiteY80" fmla="*/ 209822 h 275136"/>
                <a:gd name="connsiteX81" fmla="*/ 154305 w 173899"/>
                <a:gd name="connsiteY81" fmla="*/ 210638 h 275136"/>
                <a:gd name="connsiteX82" fmla="*/ 155121 w 173899"/>
                <a:gd name="connsiteY82" fmla="*/ 211455 h 275136"/>
                <a:gd name="connsiteX83" fmla="*/ 155938 w 173899"/>
                <a:gd name="connsiteY83" fmla="*/ 211455 h 275136"/>
                <a:gd name="connsiteX84" fmla="*/ 156754 w 173899"/>
                <a:gd name="connsiteY84" fmla="*/ 212271 h 275136"/>
                <a:gd name="connsiteX85" fmla="*/ 156754 w 173899"/>
                <a:gd name="connsiteY85" fmla="*/ 213904 h 275136"/>
                <a:gd name="connsiteX86" fmla="*/ 156754 w 173899"/>
                <a:gd name="connsiteY86" fmla="*/ 215537 h 275136"/>
                <a:gd name="connsiteX87" fmla="*/ 155938 w 173899"/>
                <a:gd name="connsiteY87" fmla="*/ 217986 h 275136"/>
                <a:gd name="connsiteX88" fmla="*/ 155121 w 173899"/>
                <a:gd name="connsiteY88" fmla="*/ 219619 h 275136"/>
                <a:gd name="connsiteX89" fmla="*/ 154305 w 173899"/>
                <a:gd name="connsiteY89" fmla="*/ 219619 h 275136"/>
                <a:gd name="connsiteX90" fmla="*/ 152672 w 173899"/>
                <a:gd name="connsiteY90" fmla="*/ 218803 h 275136"/>
                <a:gd name="connsiteX91" fmla="*/ 151039 w 173899"/>
                <a:gd name="connsiteY91" fmla="*/ 218803 h 275136"/>
                <a:gd name="connsiteX92" fmla="*/ 148590 w 173899"/>
                <a:gd name="connsiteY92" fmla="*/ 218803 h 275136"/>
                <a:gd name="connsiteX93" fmla="*/ 146141 w 173899"/>
                <a:gd name="connsiteY93" fmla="*/ 219619 h 275136"/>
                <a:gd name="connsiteX94" fmla="*/ 143692 w 173899"/>
                <a:gd name="connsiteY94" fmla="*/ 220436 h 275136"/>
                <a:gd name="connsiteX95" fmla="*/ 142875 w 173899"/>
                <a:gd name="connsiteY95" fmla="*/ 221252 h 275136"/>
                <a:gd name="connsiteX96" fmla="*/ 142059 w 173899"/>
                <a:gd name="connsiteY96" fmla="*/ 222068 h 275136"/>
                <a:gd name="connsiteX97" fmla="*/ 141243 w 173899"/>
                <a:gd name="connsiteY97" fmla="*/ 222068 h 275136"/>
                <a:gd name="connsiteX98" fmla="*/ 140426 w 173899"/>
                <a:gd name="connsiteY98" fmla="*/ 222068 h 275136"/>
                <a:gd name="connsiteX99" fmla="*/ 139610 w 173899"/>
                <a:gd name="connsiteY99" fmla="*/ 222885 h 275136"/>
                <a:gd name="connsiteX100" fmla="*/ 138793 w 173899"/>
                <a:gd name="connsiteY100" fmla="*/ 223701 h 275136"/>
                <a:gd name="connsiteX101" fmla="*/ 135527 w 173899"/>
                <a:gd name="connsiteY101" fmla="*/ 225334 h 275136"/>
                <a:gd name="connsiteX102" fmla="*/ 134711 w 173899"/>
                <a:gd name="connsiteY102" fmla="*/ 226151 h 275136"/>
                <a:gd name="connsiteX103" fmla="*/ 134711 w 173899"/>
                <a:gd name="connsiteY103" fmla="*/ 226967 h 275136"/>
                <a:gd name="connsiteX104" fmla="*/ 134711 w 173899"/>
                <a:gd name="connsiteY104" fmla="*/ 227784 h 275136"/>
                <a:gd name="connsiteX105" fmla="*/ 134711 w 173899"/>
                <a:gd name="connsiteY105" fmla="*/ 229416 h 275136"/>
                <a:gd name="connsiteX106" fmla="*/ 134711 w 173899"/>
                <a:gd name="connsiteY106" fmla="*/ 231049 h 275136"/>
                <a:gd name="connsiteX107" fmla="*/ 133894 w 173899"/>
                <a:gd name="connsiteY107" fmla="*/ 232682 h 275136"/>
                <a:gd name="connsiteX108" fmla="*/ 133078 w 173899"/>
                <a:gd name="connsiteY108" fmla="*/ 233499 h 275136"/>
                <a:gd name="connsiteX109" fmla="*/ 132262 w 173899"/>
                <a:gd name="connsiteY109" fmla="*/ 233499 h 275136"/>
                <a:gd name="connsiteX110" fmla="*/ 131445 w 173899"/>
                <a:gd name="connsiteY110" fmla="*/ 233499 h 275136"/>
                <a:gd name="connsiteX111" fmla="*/ 130629 w 173899"/>
                <a:gd name="connsiteY111" fmla="*/ 234315 h 275136"/>
                <a:gd name="connsiteX112" fmla="*/ 128996 w 173899"/>
                <a:gd name="connsiteY112" fmla="*/ 237581 h 275136"/>
                <a:gd name="connsiteX113" fmla="*/ 128179 w 173899"/>
                <a:gd name="connsiteY113" fmla="*/ 238397 h 275136"/>
                <a:gd name="connsiteX114" fmla="*/ 126546 w 173899"/>
                <a:gd name="connsiteY114" fmla="*/ 238397 h 275136"/>
                <a:gd name="connsiteX115" fmla="*/ 122464 w 173899"/>
                <a:gd name="connsiteY115" fmla="*/ 242479 h 275136"/>
                <a:gd name="connsiteX116" fmla="*/ 121648 w 173899"/>
                <a:gd name="connsiteY116" fmla="*/ 244112 h 275136"/>
                <a:gd name="connsiteX117" fmla="*/ 120015 w 173899"/>
                <a:gd name="connsiteY117" fmla="*/ 245745 h 275136"/>
                <a:gd name="connsiteX118" fmla="*/ 118382 w 173899"/>
                <a:gd name="connsiteY118" fmla="*/ 247378 h 275136"/>
                <a:gd name="connsiteX119" fmla="*/ 116750 w 173899"/>
                <a:gd name="connsiteY119" fmla="*/ 248194 h 275136"/>
                <a:gd name="connsiteX120" fmla="*/ 116750 w 173899"/>
                <a:gd name="connsiteY120" fmla="*/ 248194 h 275136"/>
                <a:gd name="connsiteX121" fmla="*/ 115933 w 173899"/>
                <a:gd name="connsiteY121" fmla="*/ 248194 h 275136"/>
                <a:gd name="connsiteX122" fmla="*/ 117566 w 173899"/>
                <a:gd name="connsiteY122" fmla="*/ 248194 h 275136"/>
                <a:gd name="connsiteX123" fmla="*/ 113484 w 173899"/>
                <a:gd name="connsiteY123" fmla="*/ 250643 h 275136"/>
                <a:gd name="connsiteX124" fmla="*/ 109402 w 173899"/>
                <a:gd name="connsiteY124" fmla="*/ 250643 h 275136"/>
                <a:gd name="connsiteX125" fmla="*/ 107769 w 173899"/>
                <a:gd name="connsiteY125" fmla="*/ 251460 h 275136"/>
                <a:gd name="connsiteX126" fmla="*/ 106136 w 173899"/>
                <a:gd name="connsiteY126" fmla="*/ 252276 h 275136"/>
                <a:gd name="connsiteX127" fmla="*/ 103687 w 173899"/>
                <a:gd name="connsiteY127" fmla="*/ 253093 h 275136"/>
                <a:gd name="connsiteX128" fmla="*/ 102870 w 173899"/>
                <a:gd name="connsiteY128" fmla="*/ 253093 h 275136"/>
                <a:gd name="connsiteX129" fmla="*/ 99604 w 173899"/>
                <a:gd name="connsiteY129" fmla="*/ 253093 h 275136"/>
                <a:gd name="connsiteX130" fmla="*/ 95522 w 173899"/>
                <a:gd name="connsiteY130" fmla="*/ 253093 h 275136"/>
                <a:gd name="connsiteX131" fmla="*/ 93889 w 173899"/>
                <a:gd name="connsiteY131" fmla="*/ 253093 h 275136"/>
                <a:gd name="connsiteX132" fmla="*/ 92257 w 173899"/>
                <a:gd name="connsiteY132" fmla="*/ 253909 h 275136"/>
                <a:gd name="connsiteX133" fmla="*/ 91440 w 173899"/>
                <a:gd name="connsiteY133" fmla="*/ 254726 h 275136"/>
                <a:gd name="connsiteX134" fmla="*/ 91440 w 173899"/>
                <a:gd name="connsiteY134" fmla="*/ 254726 h 275136"/>
                <a:gd name="connsiteX135" fmla="*/ 91440 w 173899"/>
                <a:gd name="connsiteY135" fmla="*/ 254726 h 275136"/>
                <a:gd name="connsiteX136" fmla="*/ 91440 w 173899"/>
                <a:gd name="connsiteY136" fmla="*/ 254726 h 275136"/>
                <a:gd name="connsiteX137" fmla="*/ 94706 w 173899"/>
                <a:gd name="connsiteY137" fmla="*/ 256359 h 275136"/>
                <a:gd name="connsiteX138" fmla="*/ 95522 w 173899"/>
                <a:gd name="connsiteY138" fmla="*/ 257175 h 275136"/>
                <a:gd name="connsiteX139" fmla="*/ 94706 w 173899"/>
                <a:gd name="connsiteY139" fmla="*/ 257991 h 275136"/>
                <a:gd name="connsiteX140" fmla="*/ 94706 w 173899"/>
                <a:gd name="connsiteY140" fmla="*/ 257991 h 275136"/>
                <a:gd name="connsiteX141" fmla="*/ 94706 w 173899"/>
                <a:gd name="connsiteY141" fmla="*/ 257991 h 275136"/>
                <a:gd name="connsiteX142" fmla="*/ 93889 w 173899"/>
                <a:gd name="connsiteY142" fmla="*/ 258808 h 275136"/>
                <a:gd name="connsiteX143" fmla="*/ 92257 w 173899"/>
                <a:gd name="connsiteY143" fmla="*/ 261257 h 275136"/>
                <a:gd name="connsiteX144" fmla="*/ 89807 w 173899"/>
                <a:gd name="connsiteY144" fmla="*/ 263706 h 275136"/>
                <a:gd name="connsiteX145" fmla="*/ 88175 w 173899"/>
                <a:gd name="connsiteY145" fmla="*/ 264523 h 275136"/>
                <a:gd name="connsiteX146" fmla="*/ 87358 w 173899"/>
                <a:gd name="connsiteY146" fmla="*/ 265339 h 275136"/>
                <a:gd name="connsiteX147" fmla="*/ 86542 w 173899"/>
                <a:gd name="connsiteY147" fmla="*/ 266972 h 275136"/>
                <a:gd name="connsiteX148" fmla="*/ 85725 w 173899"/>
                <a:gd name="connsiteY148" fmla="*/ 266972 h 275136"/>
                <a:gd name="connsiteX149" fmla="*/ 84093 w 173899"/>
                <a:gd name="connsiteY149" fmla="*/ 266972 h 275136"/>
                <a:gd name="connsiteX150" fmla="*/ 80827 w 173899"/>
                <a:gd name="connsiteY150" fmla="*/ 266972 h 275136"/>
                <a:gd name="connsiteX151" fmla="*/ 75928 w 173899"/>
                <a:gd name="connsiteY151" fmla="*/ 267788 h 275136"/>
                <a:gd name="connsiteX152" fmla="*/ 72662 w 173899"/>
                <a:gd name="connsiteY152" fmla="*/ 267788 h 275136"/>
                <a:gd name="connsiteX153" fmla="*/ 71029 w 173899"/>
                <a:gd name="connsiteY153" fmla="*/ 267788 h 275136"/>
                <a:gd name="connsiteX154" fmla="*/ 68580 w 173899"/>
                <a:gd name="connsiteY154" fmla="*/ 269421 h 275136"/>
                <a:gd name="connsiteX155" fmla="*/ 67764 w 173899"/>
                <a:gd name="connsiteY155" fmla="*/ 269421 h 275136"/>
                <a:gd name="connsiteX156" fmla="*/ 66947 w 173899"/>
                <a:gd name="connsiteY156" fmla="*/ 269421 h 275136"/>
                <a:gd name="connsiteX157" fmla="*/ 64498 w 173899"/>
                <a:gd name="connsiteY157" fmla="*/ 270238 h 275136"/>
                <a:gd name="connsiteX158" fmla="*/ 62049 w 173899"/>
                <a:gd name="connsiteY158" fmla="*/ 271871 h 275136"/>
                <a:gd name="connsiteX159" fmla="*/ 61232 w 173899"/>
                <a:gd name="connsiteY159" fmla="*/ 271871 h 275136"/>
                <a:gd name="connsiteX160" fmla="*/ 57967 w 173899"/>
                <a:gd name="connsiteY160" fmla="*/ 272687 h 275136"/>
                <a:gd name="connsiteX161" fmla="*/ 57150 w 173899"/>
                <a:gd name="connsiteY161" fmla="*/ 274320 h 275136"/>
                <a:gd name="connsiteX162" fmla="*/ 56334 w 173899"/>
                <a:gd name="connsiteY162" fmla="*/ 274320 h 275136"/>
                <a:gd name="connsiteX163" fmla="*/ 54701 w 173899"/>
                <a:gd name="connsiteY163" fmla="*/ 272687 h 275136"/>
                <a:gd name="connsiteX164" fmla="*/ 53068 w 173899"/>
                <a:gd name="connsiteY164" fmla="*/ 271054 h 275136"/>
                <a:gd name="connsiteX165" fmla="*/ 52252 w 173899"/>
                <a:gd name="connsiteY165" fmla="*/ 269421 h 275136"/>
                <a:gd name="connsiteX166" fmla="*/ 52252 w 173899"/>
                <a:gd name="connsiteY166" fmla="*/ 268605 h 275136"/>
                <a:gd name="connsiteX167" fmla="*/ 52252 w 173899"/>
                <a:gd name="connsiteY167" fmla="*/ 268605 h 275136"/>
                <a:gd name="connsiteX168" fmla="*/ 51435 w 173899"/>
                <a:gd name="connsiteY168" fmla="*/ 269421 h 275136"/>
                <a:gd name="connsiteX169" fmla="*/ 50619 w 173899"/>
                <a:gd name="connsiteY169" fmla="*/ 270238 h 275136"/>
                <a:gd name="connsiteX170" fmla="*/ 49802 w 173899"/>
                <a:gd name="connsiteY170" fmla="*/ 271871 h 275136"/>
                <a:gd name="connsiteX171" fmla="*/ 46537 w 173899"/>
                <a:gd name="connsiteY171" fmla="*/ 272687 h 275136"/>
                <a:gd name="connsiteX172" fmla="*/ 44087 w 173899"/>
                <a:gd name="connsiteY172" fmla="*/ 273504 h 275136"/>
                <a:gd name="connsiteX173" fmla="*/ 43271 w 173899"/>
                <a:gd name="connsiteY173" fmla="*/ 274320 h 275136"/>
                <a:gd name="connsiteX174" fmla="*/ 41638 w 173899"/>
                <a:gd name="connsiteY174" fmla="*/ 275136 h 275136"/>
                <a:gd name="connsiteX175" fmla="*/ 39189 w 173899"/>
                <a:gd name="connsiteY175" fmla="*/ 275136 h 275136"/>
                <a:gd name="connsiteX176" fmla="*/ 37556 w 173899"/>
                <a:gd name="connsiteY176" fmla="*/ 274320 h 275136"/>
                <a:gd name="connsiteX177" fmla="*/ 35923 w 173899"/>
                <a:gd name="connsiteY177" fmla="*/ 274320 h 275136"/>
                <a:gd name="connsiteX178" fmla="*/ 36739 w 173899"/>
                <a:gd name="connsiteY178" fmla="*/ 272687 h 275136"/>
                <a:gd name="connsiteX179" fmla="*/ 36739 w 173899"/>
                <a:gd name="connsiteY179" fmla="*/ 271871 h 275136"/>
                <a:gd name="connsiteX180" fmla="*/ 36739 w 173899"/>
                <a:gd name="connsiteY180" fmla="*/ 271054 h 275136"/>
                <a:gd name="connsiteX181" fmla="*/ 36739 w 173899"/>
                <a:gd name="connsiteY181" fmla="*/ 270238 h 275136"/>
                <a:gd name="connsiteX182" fmla="*/ 35923 w 173899"/>
                <a:gd name="connsiteY182" fmla="*/ 269421 h 275136"/>
                <a:gd name="connsiteX183" fmla="*/ 35107 w 173899"/>
                <a:gd name="connsiteY183" fmla="*/ 268605 h 275136"/>
                <a:gd name="connsiteX184" fmla="*/ 33474 w 173899"/>
                <a:gd name="connsiteY184" fmla="*/ 264523 h 275136"/>
                <a:gd name="connsiteX185" fmla="*/ 31841 w 173899"/>
                <a:gd name="connsiteY185" fmla="*/ 260441 h 275136"/>
                <a:gd name="connsiteX186" fmla="*/ 29392 w 173899"/>
                <a:gd name="connsiteY186" fmla="*/ 256359 h 275136"/>
                <a:gd name="connsiteX187" fmla="*/ 26943 w 173899"/>
                <a:gd name="connsiteY187" fmla="*/ 253909 h 275136"/>
                <a:gd name="connsiteX188" fmla="*/ 25310 w 173899"/>
                <a:gd name="connsiteY188" fmla="*/ 252276 h 275136"/>
                <a:gd name="connsiteX189" fmla="*/ 24493 w 173899"/>
                <a:gd name="connsiteY189" fmla="*/ 252276 h 275136"/>
                <a:gd name="connsiteX190" fmla="*/ 23677 w 173899"/>
                <a:gd name="connsiteY190" fmla="*/ 251460 h 275136"/>
                <a:gd name="connsiteX191" fmla="*/ 22860 w 173899"/>
                <a:gd name="connsiteY191" fmla="*/ 250643 h 275136"/>
                <a:gd name="connsiteX192" fmla="*/ 19594 w 173899"/>
                <a:gd name="connsiteY192" fmla="*/ 248194 h 275136"/>
                <a:gd name="connsiteX193" fmla="*/ 16329 w 173899"/>
                <a:gd name="connsiteY193" fmla="*/ 244929 h 275136"/>
                <a:gd name="connsiteX194" fmla="*/ 15512 w 173899"/>
                <a:gd name="connsiteY194" fmla="*/ 243296 h 275136"/>
                <a:gd name="connsiteX195" fmla="*/ 13879 w 173899"/>
                <a:gd name="connsiteY195" fmla="*/ 241663 h 275136"/>
                <a:gd name="connsiteX196" fmla="*/ 12246 w 173899"/>
                <a:gd name="connsiteY196" fmla="*/ 239213 h 275136"/>
                <a:gd name="connsiteX197" fmla="*/ 11430 w 173899"/>
                <a:gd name="connsiteY197" fmla="*/ 238397 h 275136"/>
                <a:gd name="connsiteX198" fmla="*/ 10614 w 173899"/>
                <a:gd name="connsiteY198" fmla="*/ 236764 h 275136"/>
                <a:gd name="connsiteX199" fmla="*/ 12246 w 173899"/>
                <a:gd name="connsiteY199" fmla="*/ 235131 h 275136"/>
                <a:gd name="connsiteX200" fmla="*/ 13879 w 173899"/>
                <a:gd name="connsiteY200" fmla="*/ 233499 h 275136"/>
                <a:gd name="connsiteX201" fmla="*/ 15512 w 173899"/>
                <a:gd name="connsiteY201" fmla="*/ 231866 h 275136"/>
                <a:gd name="connsiteX202" fmla="*/ 17962 w 173899"/>
                <a:gd name="connsiteY202" fmla="*/ 231866 h 275136"/>
                <a:gd name="connsiteX203" fmla="*/ 21227 w 173899"/>
                <a:gd name="connsiteY203" fmla="*/ 232682 h 275136"/>
                <a:gd name="connsiteX204" fmla="*/ 25310 w 173899"/>
                <a:gd name="connsiteY204" fmla="*/ 232682 h 275136"/>
                <a:gd name="connsiteX205" fmla="*/ 29392 w 173899"/>
                <a:gd name="connsiteY205" fmla="*/ 232682 h 275136"/>
                <a:gd name="connsiteX206" fmla="*/ 30208 w 173899"/>
                <a:gd name="connsiteY206" fmla="*/ 232682 h 275136"/>
                <a:gd name="connsiteX207" fmla="*/ 31025 w 173899"/>
                <a:gd name="connsiteY207" fmla="*/ 232682 h 275136"/>
                <a:gd name="connsiteX208" fmla="*/ 33474 w 173899"/>
                <a:gd name="connsiteY208" fmla="*/ 233499 h 275136"/>
                <a:gd name="connsiteX209" fmla="*/ 36739 w 173899"/>
                <a:gd name="connsiteY209" fmla="*/ 233499 h 275136"/>
                <a:gd name="connsiteX210" fmla="*/ 38372 w 173899"/>
                <a:gd name="connsiteY210" fmla="*/ 232682 h 275136"/>
                <a:gd name="connsiteX211" fmla="*/ 36739 w 173899"/>
                <a:gd name="connsiteY211" fmla="*/ 231049 h 275136"/>
                <a:gd name="connsiteX212" fmla="*/ 34290 w 173899"/>
                <a:gd name="connsiteY212" fmla="*/ 228600 h 275136"/>
                <a:gd name="connsiteX213" fmla="*/ 31841 w 173899"/>
                <a:gd name="connsiteY213" fmla="*/ 226151 h 275136"/>
                <a:gd name="connsiteX214" fmla="*/ 30208 w 173899"/>
                <a:gd name="connsiteY214" fmla="*/ 223701 h 275136"/>
                <a:gd name="connsiteX215" fmla="*/ 29392 w 173899"/>
                <a:gd name="connsiteY215" fmla="*/ 221252 h 275136"/>
                <a:gd name="connsiteX216" fmla="*/ 28575 w 173899"/>
                <a:gd name="connsiteY216" fmla="*/ 217986 h 275136"/>
                <a:gd name="connsiteX217" fmla="*/ 27759 w 173899"/>
                <a:gd name="connsiteY217" fmla="*/ 213904 h 275136"/>
                <a:gd name="connsiteX218" fmla="*/ 27759 w 173899"/>
                <a:gd name="connsiteY218" fmla="*/ 211455 h 275136"/>
                <a:gd name="connsiteX219" fmla="*/ 27759 w 173899"/>
                <a:gd name="connsiteY219" fmla="*/ 209822 h 275136"/>
                <a:gd name="connsiteX220" fmla="*/ 28575 w 173899"/>
                <a:gd name="connsiteY220" fmla="*/ 206556 h 275136"/>
                <a:gd name="connsiteX221" fmla="*/ 27759 w 173899"/>
                <a:gd name="connsiteY221" fmla="*/ 204924 h 275136"/>
                <a:gd name="connsiteX222" fmla="*/ 27759 w 173899"/>
                <a:gd name="connsiteY222" fmla="*/ 203291 h 275136"/>
                <a:gd name="connsiteX223" fmla="*/ 27759 w 173899"/>
                <a:gd name="connsiteY223" fmla="*/ 201658 h 275136"/>
                <a:gd name="connsiteX224" fmla="*/ 27759 w 173899"/>
                <a:gd name="connsiteY224" fmla="*/ 200841 h 275136"/>
                <a:gd name="connsiteX225" fmla="*/ 26126 w 173899"/>
                <a:gd name="connsiteY225" fmla="*/ 197576 h 275136"/>
                <a:gd name="connsiteX226" fmla="*/ 26126 w 173899"/>
                <a:gd name="connsiteY226" fmla="*/ 197576 h 275136"/>
                <a:gd name="connsiteX227" fmla="*/ 24493 w 173899"/>
                <a:gd name="connsiteY227" fmla="*/ 195126 h 275136"/>
                <a:gd name="connsiteX228" fmla="*/ 23677 w 173899"/>
                <a:gd name="connsiteY228" fmla="*/ 191044 h 275136"/>
                <a:gd name="connsiteX229" fmla="*/ 22044 w 173899"/>
                <a:gd name="connsiteY229" fmla="*/ 188595 h 275136"/>
                <a:gd name="connsiteX230" fmla="*/ 19594 w 173899"/>
                <a:gd name="connsiteY230" fmla="*/ 186962 h 275136"/>
                <a:gd name="connsiteX231" fmla="*/ 17962 w 173899"/>
                <a:gd name="connsiteY231" fmla="*/ 185329 h 275136"/>
                <a:gd name="connsiteX232" fmla="*/ 17145 w 173899"/>
                <a:gd name="connsiteY232" fmla="*/ 182880 h 275136"/>
                <a:gd name="connsiteX233" fmla="*/ 16329 w 173899"/>
                <a:gd name="connsiteY233" fmla="*/ 182063 h 275136"/>
                <a:gd name="connsiteX234" fmla="*/ 13063 w 173899"/>
                <a:gd name="connsiteY234" fmla="*/ 181247 h 275136"/>
                <a:gd name="connsiteX235" fmla="*/ 9797 w 173899"/>
                <a:gd name="connsiteY235" fmla="*/ 181247 h 275136"/>
                <a:gd name="connsiteX236" fmla="*/ 7348 w 173899"/>
                <a:gd name="connsiteY236" fmla="*/ 177981 h 275136"/>
                <a:gd name="connsiteX237" fmla="*/ 4899 w 173899"/>
                <a:gd name="connsiteY237" fmla="*/ 173899 h 275136"/>
                <a:gd name="connsiteX238" fmla="*/ 2450 w 173899"/>
                <a:gd name="connsiteY238" fmla="*/ 170634 h 275136"/>
                <a:gd name="connsiteX239" fmla="*/ 817 w 173899"/>
                <a:gd name="connsiteY239" fmla="*/ 163286 h 275136"/>
                <a:gd name="connsiteX240" fmla="*/ 0 w 173899"/>
                <a:gd name="connsiteY240" fmla="*/ 159204 h 275136"/>
                <a:gd name="connsiteX241" fmla="*/ 817 w 173899"/>
                <a:gd name="connsiteY241" fmla="*/ 157571 h 275136"/>
                <a:gd name="connsiteX242" fmla="*/ 3266 w 173899"/>
                <a:gd name="connsiteY242" fmla="*/ 154305 h 275136"/>
                <a:gd name="connsiteX243" fmla="*/ 5715 w 173899"/>
                <a:gd name="connsiteY243" fmla="*/ 148590 h 275136"/>
                <a:gd name="connsiteX244" fmla="*/ 12246 w 173899"/>
                <a:gd name="connsiteY244" fmla="*/ 139609 h 275136"/>
                <a:gd name="connsiteX245" fmla="*/ 15512 w 173899"/>
                <a:gd name="connsiteY245" fmla="*/ 134711 h 275136"/>
                <a:gd name="connsiteX246" fmla="*/ 22044 w 173899"/>
                <a:gd name="connsiteY246" fmla="*/ 128179 h 275136"/>
                <a:gd name="connsiteX247" fmla="*/ 29392 w 173899"/>
                <a:gd name="connsiteY247" fmla="*/ 120015 h 275136"/>
                <a:gd name="connsiteX248" fmla="*/ 33474 w 173899"/>
                <a:gd name="connsiteY248" fmla="*/ 115116 h 275136"/>
                <a:gd name="connsiteX249" fmla="*/ 34290 w 173899"/>
                <a:gd name="connsiteY249" fmla="*/ 106136 h 275136"/>
                <a:gd name="connsiteX250" fmla="*/ 35107 w 173899"/>
                <a:gd name="connsiteY250" fmla="*/ 97155 h 275136"/>
                <a:gd name="connsiteX251" fmla="*/ 35923 w 173899"/>
                <a:gd name="connsiteY251" fmla="*/ 90624 h 275136"/>
                <a:gd name="connsiteX252" fmla="*/ 36739 w 173899"/>
                <a:gd name="connsiteY252" fmla="*/ 82459 h 275136"/>
                <a:gd name="connsiteX253" fmla="*/ 37556 w 173899"/>
                <a:gd name="connsiteY253" fmla="*/ 75928 h 275136"/>
                <a:gd name="connsiteX254" fmla="*/ 38372 w 173899"/>
                <a:gd name="connsiteY254" fmla="*/ 71029 h 275136"/>
                <a:gd name="connsiteX255" fmla="*/ 39189 w 173899"/>
                <a:gd name="connsiteY255" fmla="*/ 63681 h 275136"/>
                <a:gd name="connsiteX256" fmla="*/ 40005 w 173899"/>
                <a:gd name="connsiteY256" fmla="*/ 62049 h 275136"/>
                <a:gd name="connsiteX257" fmla="*/ 43271 w 173899"/>
                <a:gd name="connsiteY257" fmla="*/ 56334 h 275136"/>
                <a:gd name="connsiteX258" fmla="*/ 43271 w 173899"/>
                <a:gd name="connsiteY258" fmla="*/ 55517 h 275136"/>
                <a:gd name="connsiteX259" fmla="*/ 42454 w 173899"/>
                <a:gd name="connsiteY259" fmla="*/ 54701 h 275136"/>
                <a:gd name="connsiteX260" fmla="*/ 38372 w 173899"/>
                <a:gd name="connsiteY260" fmla="*/ 49802 h 275136"/>
                <a:gd name="connsiteX261" fmla="*/ 36739 w 173899"/>
                <a:gd name="connsiteY261" fmla="*/ 48986 h 275136"/>
                <a:gd name="connsiteX262" fmla="*/ 35923 w 173899"/>
                <a:gd name="connsiteY262" fmla="*/ 46536 h 275136"/>
                <a:gd name="connsiteX263" fmla="*/ 36739 w 173899"/>
                <a:gd name="connsiteY263" fmla="*/ 44904 h 275136"/>
                <a:gd name="connsiteX264" fmla="*/ 31841 w 173899"/>
                <a:gd name="connsiteY264" fmla="*/ 36739 h 275136"/>
                <a:gd name="connsiteX265" fmla="*/ 30208 w 173899"/>
                <a:gd name="connsiteY265" fmla="*/ 35923 h 275136"/>
                <a:gd name="connsiteX266" fmla="*/ 29392 w 173899"/>
                <a:gd name="connsiteY266" fmla="*/ 35106 h 275136"/>
                <a:gd name="connsiteX267" fmla="*/ 29392 w 173899"/>
                <a:gd name="connsiteY267" fmla="*/ 33474 h 275136"/>
                <a:gd name="connsiteX268" fmla="*/ 29392 w 173899"/>
                <a:gd name="connsiteY268" fmla="*/ 27759 h 275136"/>
                <a:gd name="connsiteX269" fmla="*/ 27759 w 173899"/>
                <a:gd name="connsiteY269" fmla="*/ 18778 h 275136"/>
                <a:gd name="connsiteX270" fmla="*/ 26126 w 173899"/>
                <a:gd name="connsiteY270" fmla="*/ 8164 h 275136"/>
                <a:gd name="connsiteX271" fmla="*/ 31841 w 173899"/>
                <a:gd name="connsiteY271" fmla="*/ 4899 h 275136"/>
                <a:gd name="connsiteX272" fmla="*/ 36739 w 173899"/>
                <a:gd name="connsiteY272" fmla="*/ 2449 h 275136"/>
                <a:gd name="connsiteX273" fmla="*/ 42454 w 173899"/>
                <a:gd name="connsiteY273" fmla="*/ 0 h 275136"/>
                <a:gd name="connsiteX274" fmla="*/ 48169 w 173899"/>
                <a:gd name="connsiteY274" fmla="*/ 3266 h 275136"/>
                <a:gd name="connsiteX275" fmla="*/ 56334 w 173899"/>
                <a:gd name="connsiteY275" fmla="*/ 7348 h 275136"/>
                <a:gd name="connsiteX276" fmla="*/ 64498 w 173899"/>
                <a:gd name="connsiteY276" fmla="*/ 11430 h 275136"/>
                <a:gd name="connsiteX277" fmla="*/ 72662 w 173899"/>
                <a:gd name="connsiteY277" fmla="*/ 15512 h 275136"/>
                <a:gd name="connsiteX278" fmla="*/ 80827 w 173899"/>
                <a:gd name="connsiteY278" fmla="*/ 19594 h 275136"/>
                <a:gd name="connsiteX279" fmla="*/ 88991 w 173899"/>
                <a:gd name="connsiteY279" fmla="*/ 23676 h 275136"/>
                <a:gd name="connsiteX280" fmla="*/ 97155 w 173899"/>
                <a:gd name="connsiteY280" fmla="*/ 27759 h 275136"/>
                <a:gd name="connsiteX281" fmla="*/ 105319 w 173899"/>
                <a:gd name="connsiteY281" fmla="*/ 31841 h 275136"/>
                <a:gd name="connsiteX282" fmla="*/ 113484 w 173899"/>
                <a:gd name="connsiteY282" fmla="*/ 35923 h 275136"/>
                <a:gd name="connsiteX283" fmla="*/ 121648 w 173899"/>
                <a:gd name="connsiteY283" fmla="*/ 40005 h 275136"/>
                <a:gd name="connsiteX284" fmla="*/ 129812 w 173899"/>
                <a:gd name="connsiteY284" fmla="*/ 44087 h 275136"/>
                <a:gd name="connsiteX285" fmla="*/ 137977 w 173899"/>
                <a:gd name="connsiteY285" fmla="*/ 48169 h 275136"/>
                <a:gd name="connsiteX286" fmla="*/ 146141 w 173899"/>
                <a:gd name="connsiteY286" fmla="*/ 52251 h 275136"/>
                <a:gd name="connsiteX287" fmla="*/ 154305 w 173899"/>
                <a:gd name="connsiteY287" fmla="*/ 56334 h 275136"/>
                <a:gd name="connsiteX288" fmla="*/ 162469 w 173899"/>
                <a:gd name="connsiteY288" fmla="*/ 60416 h 275136"/>
                <a:gd name="connsiteX289" fmla="*/ 170634 w 173899"/>
                <a:gd name="connsiteY289" fmla="*/ 64498 h 275136"/>
                <a:gd name="connsiteX290" fmla="*/ 173900 w 173899"/>
                <a:gd name="connsiteY290" fmla="*/ 74295 h 27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173899" h="275136">
                  <a:moveTo>
                    <a:pt x="173900" y="74295"/>
                  </a:moveTo>
                  <a:lnTo>
                    <a:pt x="173900" y="82459"/>
                  </a:lnTo>
                  <a:lnTo>
                    <a:pt x="173900" y="89807"/>
                  </a:lnTo>
                  <a:lnTo>
                    <a:pt x="173900" y="97155"/>
                  </a:lnTo>
                  <a:lnTo>
                    <a:pt x="173900" y="104503"/>
                  </a:lnTo>
                  <a:lnTo>
                    <a:pt x="173900" y="111851"/>
                  </a:lnTo>
                  <a:lnTo>
                    <a:pt x="173900" y="119199"/>
                  </a:lnTo>
                  <a:lnTo>
                    <a:pt x="173900" y="126546"/>
                  </a:lnTo>
                  <a:lnTo>
                    <a:pt x="173900" y="133894"/>
                  </a:lnTo>
                  <a:lnTo>
                    <a:pt x="173900" y="136343"/>
                  </a:lnTo>
                  <a:lnTo>
                    <a:pt x="173900" y="137160"/>
                  </a:lnTo>
                  <a:lnTo>
                    <a:pt x="173900" y="137160"/>
                  </a:lnTo>
                  <a:lnTo>
                    <a:pt x="173900" y="137160"/>
                  </a:lnTo>
                  <a:lnTo>
                    <a:pt x="169818" y="136343"/>
                  </a:lnTo>
                  <a:lnTo>
                    <a:pt x="168185" y="136343"/>
                  </a:lnTo>
                  <a:lnTo>
                    <a:pt x="165735" y="137160"/>
                  </a:lnTo>
                  <a:lnTo>
                    <a:pt x="162469" y="137160"/>
                  </a:lnTo>
                  <a:lnTo>
                    <a:pt x="160020" y="137160"/>
                  </a:lnTo>
                  <a:lnTo>
                    <a:pt x="158387" y="138793"/>
                  </a:lnTo>
                  <a:lnTo>
                    <a:pt x="156754" y="140426"/>
                  </a:lnTo>
                  <a:lnTo>
                    <a:pt x="157571" y="144508"/>
                  </a:lnTo>
                  <a:lnTo>
                    <a:pt x="157571" y="146141"/>
                  </a:lnTo>
                  <a:lnTo>
                    <a:pt x="156754" y="147774"/>
                  </a:lnTo>
                  <a:lnTo>
                    <a:pt x="155938" y="148590"/>
                  </a:lnTo>
                  <a:lnTo>
                    <a:pt x="155121" y="149406"/>
                  </a:lnTo>
                  <a:lnTo>
                    <a:pt x="154305" y="150223"/>
                  </a:lnTo>
                  <a:lnTo>
                    <a:pt x="153489" y="151856"/>
                  </a:lnTo>
                  <a:lnTo>
                    <a:pt x="152672" y="152672"/>
                  </a:lnTo>
                  <a:lnTo>
                    <a:pt x="152672" y="153488"/>
                  </a:lnTo>
                  <a:lnTo>
                    <a:pt x="152672" y="154305"/>
                  </a:lnTo>
                  <a:lnTo>
                    <a:pt x="151856" y="155121"/>
                  </a:lnTo>
                  <a:lnTo>
                    <a:pt x="150223" y="155938"/>
                  </a:lnTo>
                  <a:lnTo>
                    <a:pt x="149407" y="156754"/>
                  </a:lnTo>
                  <a:lnTo>
                    <a:pt x="148590" y="157571"/>
                  </a:lnTo>
                  <a:lnTo>
                    <a:pt x="147774" y="158387"/>
                  </a:lnTo>
                  <a:lnTo>
                    <a:pt x="147774" y="159204"/>
                  </a:lnTo>
                  <a:lnTo>
                    <a:pt x="148590" y="160020"/>
                  </a:lnTo>
                  <a:lnTo>
                    <a:pt x="148590" y="161653"/>
                  </a:lnTo>
                  <a:lnTo>
                    <a:pt x="148590" y="162469"/>
                  </a:lnTo>
                  <a:lnTo>
                    <a:pt x="149407" y="163286"/>
                  </a:lnTo>
                  <a:lnTo>
                    <a:pt x="150223" y="164102"/>
                  </a:lnTo>
                  <a:lnTo>
                    <a:pt x="150223" y="164918"/>
                  </a:lnTo>
                  <a:lnTo>
                    <a:pt x="150223" y="166551"/>
                  </a:lnTo>
                  <a:lnTo>
                    <a:pt x="148590" y="167368"/>
                  </a:lnTo>
                  <a:lnTo>
                    <a:pt x="147774" y="168184"/>
                  </a:lnTo>
                  <a:lnTo>
                    <a:pt x="146957" y="169001"/>
                  </a:lnTo>
                  <a:lnTo>
                    <a:pt x="146957" y="169001"/>
                  </a:lnTo>
                  <a:lnTo>
                    <a:pt x="145325" y="169817"/>
                  </a:lnTo>
                  <a:lnTo>
                    <a:pt x="144508" y="170634"/>
                  </a:lnTo>
                  <a:lnTo>
                    <a:pt x="144508" y="171450"/>
                  </a:lnTo>
                  <a:lnTo>
                    <a:pt x="144508" y="172266"/>
                  </a:lnTo>
                  <a:lnTo>
                    <a:pt x="145325" y="173899"/>
                  </a:lnTo>
                  <a:lnTo>
                    <a:pt x="146141" y="175532"/>
                  </a:lnTo>
                  <a:lnTo>
                    <a:pt x="146141" y="176349"/>
                  </a:lnTo>
                  <a:lnTo>
                    <a:pt x="146141" y="177981"/>
                  </a:lnTo>
                  <a:lnTo>
                    <a:pt x="146141" y="178798"/>
                  </a:lnTo>
                  <a:lnTo>
                    <a:pt x="145325" y="179614"/>
                  </a:lnTo>
                  <a:lnTo>
                    <a:pt x="144508" y="180431"/>
                  </a:lnTo>
                  <a:lnTo>
                    <a:pt x="142059" y="182063"/>
                  </a:lnTo>
                  <a:lnTo>
                    <a:pt x="140426" y="183696"/>
                  </a:lnTo>
                  <a:lnTo>
                    <a:pt x="139610" y="186146"/>
                  </a:lnTo>
                  <a:lnTo>
                    <a:pt x="139610" y="187779"/>
                  </a:lnTo>
                  <a:lnTo>
                    <a:pt x="139610" y="188595"/>
                  </a:lnTo>
                  <a:lnTo>
                    <a:pt x="140426" y="189411"/>
                  </a:lnTo>
                  <a:lnTo>
                    <a:pt x="141243" y="189411"/>
                  </a:lnTo>
                  <a:lnTo>
                    <a:pt x="142059" y="189411"/>
                  </a:lnTo>
                  <a:lnTo>
                    <a:pt x="143692" y="189411"/>
                  </a:lnTo>
                  <a:lnTo>
                    <a:pt x="145325" y="189411"/>
                  </a:lnTo>
                  <a:lnTo>
                    <a:pt x="146957" y="190228"/>
                  </a:lnTo>
                  <a:lnTo>
                    <a:pt x="147774" y="191861"/>
                  </a:lnTo>
                  <a:lnTo>
                    <a:pt x="147774" y="193493"/>
                  </a:lnTo>
                  <a:lnTo>
                    <a:pt x="148590" y="195943"/>
                  </a:lnTo>
                  <a:lnTo>
                    <a:pt x="149407" y="199209"/>
                  </a:lnTo>
                  <a:lnTo>
                    <a:pt x="149407" y="200025"/>
                  </a:lnTo>
                  <a:lnTo>
                    <a:pt x="149407" y="200025"/>
                  </a:lnTo>
                  <a:lnTo>
                    <a:pt x="151039" y="200025"/>
                  </a:lnTo>
                  <a:lnTo>
                    <a:pt x="151039" y="200841"/>
                  </a:lnTo>
                  <a:lnTo>
                    <a:pt x="151039" y="206556"/>
                  </a:lnTo>
                  <a:lnTo>
                    <a:pt x="151856" y="208189"/>
                  </a:lnTo>
                  <a:lnTo>
                    <a:pt x="152672" y="209006"/>
                  </a:lnTo>
                  <a:lnTo>
                    <a:pt x="153489" y="209822"/>
                  </a:lnTo>
                  <a:lnTo>
                    <a:pt x="154305" y="210638"/>
                  </a:lnTo>
                  <a:lnTo>
                    <a:pt x="155121" y="211455"/>
                  </a:lnTo>
                  <a:lnTo>
                    <a:pt x="155938" y="211455"/>
                  </a:lnTo>
                  <a:lnTo>
                    <a:pt x="156754" y="212271"/>
                  </a:lnTo>
                  <a:lnTo>
                    <a:pt x="156754" y="213904"/>
                  </a:lnTo>
                  <a:lnTo>
                    <a:pt x="156754" y="215537"/>
                  </a:lnTo>
                  <a:lnTo>
                    <a:pt x="155938" y="217986"/>
                  </a:lnTo>
                  <a:lnTo>
                    <a:pt x="155121" y="219619"/>
                  </a:lnTo>
                  <a:lnTo>
                    <a:pt x="154305" y="219619"/>
                  </a:lnTo>
                  <a:lnTo>
                    <a:pt x="152672" y="218803"/>
                  </a:lnTo>
                  <a:lnTo>
                    <a:pt x="151039" y="218803"/>
                  </a:lnTo>
                  <a:lnTo>
                    <a:pt x="148590" y="218803"/>
                  </a:lnTo>
                  <a:lnTo>
                    <a:pt x="146141" y="219619"/>
                  </a:lnTo>
                  <a:lnTo>
                    <a:pt x="143692" y="220436"/>
                  </a:lnTo>
                  <a:lnTo>
                    <a:pt x="142875" y="221252"/>
                  </a:lnTo>
                  <a:lnTo>
                    <a:pt x="142059" y="222068"/>
                  </a:lnTo>
                  <a:lnTo>
                    <a:pt x="141243" y="222068"/>
                  </a:lnTo>
                  <a:lnTo>
                    <a:pt x="140426" y="222068"/>
                  </a:lnTo>
                  <a:lnTo>
                    <a:pt x="139610" y="222885"/>
                  </a:lnTo>
                  <a:lnTo>
                    <a:pt x="138793" y="223701"/>
                  </a:lnTo>
                  <a:lnTo>
                    <a:pt x="135527" y="225334"/>
                  </a:lnTo>
                  <a:lnTo>
                    <a:pt x="134711" y="226151"/>
                  </a:lnTo>
                  <a:lnTo>
                    <a:pt x="134711" y="226967"/>
                  </a:lnTo>
                  <a:lnTo>
                    <a:pt x="134711" y="227784"/>
                  </a:lnTo>
                  <a:lnTo>
                    <a:pt x="134711" y="229416"/>
                  </a:lnTo>
                  <a:lnTo>
                    <a:pt x="134711" y="231049"/>
                  </a:lnTo>
                  <a:lnTo>
                    <a:pt x="133894" y="232682"/>
                  </a:lnTo>
                  <a:lnTo>
                    <a:pt x="133078" y="233499"/>
                  </a:lnTo>
                  <a:lnTo>
                    <a:pt x="132262" y="233499"/>
                  </a:lnTo>
                  <a:lnTo>
                    <a:pt x="131445" y="233499"/>
                  </a:lnTo>
                  <a:lnTo>
                    <a:pt x="130629" y="234315"/>
                  </a:lnTo>
                  <a:lnTo>
                    <a:pt x="128996" y="237581"/>
                  </a:lnTo>
                  <a:lnTo>
                    <a:pt x="128179" y="238397"/>
                  </a:lnTo>
                  <a:lnTo>
                    <a:pt x="126546" y="238397"/>
                  </a:lnTo>
                  <a:lnTo>
                    <a:pt x="122464" y="242479"/>
                  </a:lnTo>
                  <a:lnTo>
                    <a:pt x="121648" y="244112"/>
                  </a:lnTo>
                  <a:lnTo>
                    <a:pt x="120015" y="245745"/>
                  </a:lnTo>
                  <a:lnTo>
                    <a:pt x="118382" y="247378"/>
                  </a:lnTo>
                  <a:lnTo>
                    <a:pt x="116750" y="248194"/>
                  </a:lnTo>
                  <a:lnTo>
                    <a:pt x="116750" y="248194"/>
                  </a:lnTo>
                  <a:lnTo>
                    <a:pt x="115933" y="248194"/>
                  </a:lnTo>
                  <a:lnTo>
                    <a:pt x="117566" y="248194"/>
                  </a:lnTo>
                  <a:lnTo>
                    <a:pt x="113484" y="250643"/>
                  </a:lnTo>
                  <a:lnTo>
                    <a:pt x="109402" y="250643"/>
                  </a:lnTo>
                  <a:lnTo>
                    <a:pt x="107769" y="251460"/>
                  </a:lnTo>
                  <a:lnTo>
                    <a:pt x="106136" y="252276"/>
                  </a:lnTo>
                  <a:lnTo>
                    <a:pt x="103687" y="253093"/>
                  </a:lnTo>
                  <a:lnTo>
                    <a:pt x="102870" y="253093"/>
                  </a:lnTo>
                  <a:lnTo>
                    <a:pt x="99604" y="253093"/>
                  </a:lnTo>
                  <a:lnTo>
                    <a:pt x="95522" y="253093"/>
                  </a:lnTo>
                  <a:lnTo>
                    <a:pt x="93889" y="253093"/>
                  </a:lnTo>
                  <a:lnTo>
                    <a:pt x="92257" y="253909"/>
                  </a:lnTo>
                  <a:lnTo>
                    <a:pt x="91440" y="254726"/>
                  </a:lnTo>
                  <a:lnTo>
                    <a:pt x="91440" y="254726"/>
                  </a:lnTo>
                  <a:lnTo>
                    <a:pt x="91440" y="254726"/>
                  </a:lnTo>
                  <a:lnTo>
                    <a:pt x="91440" y="254726"/>
                  </a:lnTo>
                  <a:lnTo>
                    <a:pt x="94706" y="256359"/>
                  </a:lnTo>
                  <a:lnTo>
                    <a:pt x="95522" y="257175"/>
                  </a:lnTo>
                  <a:lnTo>
                    <a:pt x="94706" y="257991"/>
                  </a:lnTo>
                  <a:lnTo>
                    <a:pt x="94706" y="257991"/>
                  </a:lnTo>
                  <a:lnTo>
                    <a:pt x="94706" y="257991"/>
                  </a:lnTo>
                  <a:lnTo>
                    <a:pt x="93889" y="258808"/>
                  </a:lnTo>
                  <a:lnTo>
                    <a:pt x="92257" y="261257"/>
                  </a:lnTo>
                  <a:lnTo>
                    <a:pt x="89807" y="263706"/>
                  </a:lnTo>
                  <a:lnTo>
                    <a:pt x="88175" y="264523"/>
                  </a:lnTo>
                  <a:lnTo>
                    <a:pt x="87358" y="265339"/>
                  </a:lnTo>
                  <a:lnTo>
                    <a:pt x="86542" y="266972"/>
                  </a:lnTo>
                  <a:lnTo>
                    <a:pt x="85725" y="266972"/>
                  </a:lnTo>
                  <a:lnTo>
                    <a:pt x="84093" y="266972"/>
                  </a:lnTo>
                  <a:lnTo>
                    <a:pt x="80827" y="266972"/>
                  </a:lnTo>
                  <a:lnTo>
                    <a:pt x="75928" y="267788"/>
                  </a:lnTo>
                  <a:lnTo>
                    <a:pt x="72662" y="267788"/>
                  </a:lnTo>
                  <a:lnTo>
                    <a:pt x="71029" y="267788"/>
                  </a:lnTo>
                  <a:lnTo>
                    <a:pt x="68580" y="269421"/>
                  </a:lnTo>
                  <a:lnTo>
                    <a:pt x="67764" y="269421"/>
                  </a:lnTo>
                  <a:lnTo>
                    <a:pt x="66947" y="269421"/>
                  </a:lnTo>
                  <a:lnTo>
                    <a:pt x="64498" y="270238"/>
                  </a:lnTo>
                  <a:lnTo>
                    <a:pt x="62049" y="271871"/>
                  </a:lnTo>
                  <a:lnTo>
                    <a:pt x="61232" y="271871"/>
                  </a:lnTo>
                  <a:lnTo>
                    <a:pt x="57967" y="272687"/>
                  </a:lnTo>
                  <a:lnTo>
                    <a:pt x="57150" y="274320"/>
                  </a:lnTo>
                  <a:lnTo>
                    <a:pt x="56334" y="274320"/>
                  </a:lnTo>
                  <a:lnTo>
                    <a:pt x="54701" y="272687"/>
                  </a:lnTo>
                  <a:lnTo>
                    <a:pt x="53068" y="271054"/>
                  </a:lnTo>
                  <a:lnTo>
                    <a:pt x="52252" y="269421"/>
                  </a:lnTo>
                  <a:lnTo>
                    <a:pt x="52252" y="268605"/>
                  </a:lnTo>
                  <a:lnTo>
                    <a:pt x="52252" y="268605"/>
                  </a:lnTo>
                  <a:lnTo>
                    <a:pt x="51435" y="269421"/>
                  </a:lnTo>
                  <a:lnTo>
                    <a:pt x="50619" y="270238"/>
                  </a:lnTo>
                  <a:lnTo>
                    <a:pt x="49802" y="271871"/>
                  </a:lnTo>
                  <a:lnTo>
                    <a:pt x="46537" y="272687"/>
                  </a:lnTo>
                  <a:lnTo>
                    <a:pt x="44087" y="273504"/>
                  </a:lnTo>
                  <a:lnTo>
                    <a:pt x="43271" y="274320"/>
                  </a:lnTo>
                  <a:lnTo>
                    <a:pt x="41638" y="275136"/>
                  </a:lnTo>
                  <a:lnTo>
                    <a:pt x="39189" y="275136"/>
                  </a:lnTo>
                  <a:lnTo>
                    <a:pt x="37556" y="274320"/>
                  </a:lnTo>
                  <a:lnTo>
                    <a:pt x="35923" y="274320"/>
                  </a:lnTo>
                  <a:lnTo>
                    <a:pt x="36739" y="272687"/>
                  </a:lnTo>
                  <a:lnTo>
                    <a:pt x="36739" y="271871"/>
                  </a:lnTo>
                  <a:lnTo>
                    <a:pt x="36739" y="271054"/>
                  </a:lnTo>
                  <a:lnTo>
                    <a:pt x="36739" y="270238"/>
                  </a:lnTo>
                  <a:lnTo>
                    <a:pt x="35923" y="269421"/>
                  </a:lnTo>
                  <a:lnTo>
                    <a:pt x="35107" y="268605"/>
                  </a:lnTo>
                  <a:lnTo>
                    <a:pt x="33474" y="264523"/>
                  </a:lnTo>
                  <a:lnTo>
                    <a:pt x="31841" y="260441"/>
                  </a:lnTo>
                  <a:lnTo>
                    <a:pt x="29392" y="256359"/>
                  </a:lnTo>
                  <a:lnTo>
                    <a:pt x="26943" y="253909"/>
                  </a:lnTo>
                  <a:lnTo>
                    <a:pt x="25310" y="252276"/>
                  </a:lnTo>
                  <a:lnTo>
                    <a:pt x="24493" y="252276"/>
                  </a:lnTo>
                  <a:lnTo>
                    <a:pt x="23677" y="251460"/>
                  </a:lnTo>
                  <a:lnTo>
                    <a:pt x="22860" y="250643"/>
                  </a:lnTo>
                  <a:lnTo>
                    <a:pt x="19594" y="248194"/>
                  </a:lnTo>
                  <a:lnTo>
                    <a:pt x="16329" y="244929"/>
                  </a:lnTo>
                  <a:lnTo>
                    <a:pt x="15512" y="243296"/>
                  </a:lnTo>
                  <a:lnTo>
                    <a:pt x="13879" y="241663"/>
                  </a:lnTo>
                  <a:lnTo>
                    <a:pt x="12246" y="239213"/>
                  </a:lnTo>
                  <a:lnTo>
                    <a:pt x="11430" y="238397"/>
                  </a:lnTo>
                  <a:lnTo>
                    <a:pt x="10614" y="236764"/>
                  </a:lnTo>
                  <a:lnTo>
                    <a:pt x="12246" y="235131"/>
                  </a:lnTo>
                  <a:lnTo>
                    <a:pt x="13879" y="233499"/>
                  </a:lnTo>
                  <a:lnTo>
                    <a:pt x="15512" y="231866"/>
                  </a:lnTo>
                  <a:lnTo>
                    <a:pt x="17962" y="231866"/>
                  </a:lnTo>
                  <a:lnTo>
                    <a:pt x="21227" y="232682"/>
                  </a:lnTo>
                  <a:lnTo>
                    <a:pt x="25310" y="232682"/>
                  </a:lnTo>
                  <a:lnTo>
                    <a:pt x="29392" y="232682"/>
                  </a:lnTo>
                  <a:lnTo>
                    <a:pt x="30208" y="232682"/>
                  </a:lnTo>
                  <a:lnTo>
                    <a:pt x="31025" y="232682"/>
                  </a:lnTo>
                  <a:lnTo>
                    <a:pt x="33474" y="233499"/>
                  </a:lnTo>
                  <a:lnTo>
                    <a:pt x="36739" y="233499"/>
                  </a:lnTo>
                  <a:lnTo>
                    <a:pt x="38372" y="232682"/>
                  </a:lnTo>
                  <a:lnTo>
                    <a:pt x="36739" y="231049"/>
                  </a:lnTo>
                  <a:lnTo>
                    <a:pt x="34290" y="228600"/>
                  </a:lnTo>
                  <a:lnTo>
                    <a:pt x="31841" y="226151"/>
                  </a:lnTo>
                  <a:lnTo>
                    <a:pt x="30208" y="223701"/>
                  </a:lnTo>
                  <a:lnTo>
                    <a:pt x="29392" y="221252"/>
                  </a:lnTo>
                  <a:lnTo>
                    <a:pt x="28575" y="217986"/>
                  </a:lnTo>
                  <a:lnTo>
                    <a:pt x="27759" y="213904"/>
                  </a:lnTo>
                  <a:lnTo>
                    <a:pt x="27759" y="211455"/>
                  </a:lnTo>
                  <a:lnTo>
                    <a:pt x="27759" y="209822"/>
                  </a:lnTo>
                  <a:lnTo>
                    <a:pt x="28575" y="206556"/>
                  </a:lnTo>
                  <a:lnTo>
                    <a:pt x="27759" y="204924"/>
                  </a:lnTo>
                  <a:lnTo>
                    <a:pt x="27759" y="203291"/>
                  </a:lnTo>
                  <a:lnTo>
                    <a:pt x="27759" y="201658"/>
                  </a:lnTo>
                  <a:lnTo>
                    <a:pt x="27759" y="200841"/>
                  </a:lnTo>
                  <a:lnTo>
                    <a:pt x="26126" y="197576"/>
                  </a:lnTo>
                  <a:lnTo>
                    <a:pt x="26126" y="197576"/>
                  </a:lnTo>
                  <a:lnTo>
                    <a:pt x="24493" y="195126"/>
                  </a:lnTo>
                  <a:lnTo>
                    <a:pt x="23677" y="191044"/>
                  </a:lnTo>
                  <a:lnTo>
                    <a:pt x="22044" y="188595"/>
                  </a:lnTo>
                  <a:lnTo>
                    <a:pt x="19594" y="186962"/>
                  </a:lnTo>
                  <a:lnTo>
                    <a:pt x="17962" y="185329"/>
                  </a:lnTo>
                  <a:lnTo>
                    <a:pt x="17145" y="182880"/>
                  </a:lnTo>
                  <a:lnTo>
                    <a:pt x="16329" y="182063"/>
                  </a:lnTo>
                  <a:lnTo>
                    <a:pt x="13063" y="181247"/>
                  </a:lnTo>
                  <a:lnTo>
                    <a:pt x="9797" y="181247"/>
                  </a:lnTo>
                  <a:lnTo>
                    <a:pt x="7348" y="177981"/>
                  </a:lnTo>
                  <a:lnTo>
                    <a:pt x="4899" y="173899"/>
                  </a:lnTo>
                  <a:lnTo>
                    <a:pt x="2450" y="170634"/>
                  </a:lnTo>
                  <a:lnTo>
                    <a:pt x="817" y="163286"/>
                  </a:lnTo>
                  <a:lnTo>
                    <a:pt x="0" y="159204"/>
                  </a:lnTo>
                  <a:lnTo>
                    <a:pt x="817" y="157571"/>
                  </a:lnTo>
                  <a:lnTo>
                    <a:pt x="3266" y="154305"/>
                  </a:lnTo>
                  <a:lnTo>
                    <a:pt x="5715" y="148590"/>
                  </a:lnTo>
                  <a:lnTo>
                    <a:pt x="12246" y="139609"/>
                  </a:lnTo>
                  <a:lnTo>
                    <a:pt x="15512" y="134711"/>
                  </a:lnTo>
                  <a:lnTo>
                    <a:pt x="22044" y="128179"/>
                  </a:lnTo>
                  <a:lnTo>
                    <a:pt x="29392" y="120015"/>
                  </a:lnTo>
                  <a:lnTo>
                    <a:pt x="33474" y="115116"/>
                  </a:lnTo>
                  <a:lnTo>
                    <a:pt x="34290" y="106136"/>
                  </a:lnTo>
                  <a:lnTo>
                    <a:pt x="35107" y="97155"/>
                  </a:lnTo>
                  <a:lnTo>
                    <a:pt x="35923" y="90624"/>
                  </a:lnTo>
                  <a:lnTo>
                    <a:pt x="36739" y="82459"/>
                  </a:lnTo>
                  <a:lnTo>
                    <a:pt x="37556" y="75928"/>
                  </a:lnTo>
                  <a:lnTo>
                    <a:pt x="38372" y="71029"/>
                  </a:lnTo>
                  <a:lnTo>
                    <a:pt x="39189" y="63681"/>
                  </a:lnTo>
                  <a:lnTo>
                    <a:pt x="40005" y="62049"/>
                  </a:lnTo>
                  <a:lnTo>
                    <a:pt x="43271" y="56334"/>
                  </a:lnTo>
                  <a:lnTo>
                    <a:pt x="43271" y="55517"/>
                  </a:lnTo>
                  <a:lnTo>
                    <a:pt x="42454" y="54701"/>
                  </a:lnTo>
                  <a:lnTo>
                    <a:pt x="38372" y="49802"/>
                  </a:lnTo>
                  <a:lnTo>
                    <a:pt x="36739" y="48986"/>
                  </a:lnTo>
                  <a:lnTo>
                    <a:pt x="35923" y="46536"/>
                  </a:lnTo>
                  <a:lnTo>
                    <a:pt x="36739" y="44904"/>
                  </a:lnTo>
                  <a:lnTo>
                    <a:pt x="31841" y="36739"/>
                  </a:lnTo>
                  <a:lnTo>
                    <a:pt x="30208" y="35923"/>
                  </a:lnTo>
                  <a:lnTo>
                    <a:pt x="29392" y="35106"/>
                  </a:lnTo>
                  <a:lnTo>
                    <a:pt x="29392" y="33474"/>
                  </a:lnTo>
                  <a:lnTo>
                    <a:pt x="29392" y="27759"/>
                  </a:lnTo>
                  <a:lnTo>
                    <a:pt x="27759" y="18778"/>
                  </a:lnTo>
                  <a:lnTo>
                    <a:pt x="26126" y="8164"/>
                  </a:lnTo>
                  <a:lnTo>
                    <a:pt x="31841" y="4899"/>
                  </a:lnTo>
                  <a:lnTo>
                    <a:pt x="36739" y="2449"/>
                  </a:lnTo>
                  <a:lnTo>
                    <a:pt x="42454" y="0"/>
                  </a:lnTo>
                  <a:lnTo>
                    <a:pt x="48169" y="3266"/>
                  </a:lnTo>
                  <a:lnTo>
                    <a:pt x="56334" y="7348"/>
                  </a:lnTo>
                  <a:lnTo>
                    <a:pt x="64498" y="11430"/>
                  </a:lnTo>
                  <a:lnTo>
                    <a:pt x="72662" y="15512"/>
                  </a:lnTo>
                  <a:lnTo>
                    <a:pt x="80827" y="19594"/>
                  </a:lnTo>
                  <a:lnTo>
                    <a:pt x="88991" y="23676"/>
                  </a:lnTo>
                  <a:lnTo>
                    <a:pt x="97155" y="27759"/>
                  </a:lnTo>
                  <a:lnTo>
                    <a:pt x="105319" y="31841"/>
                  </a:lnTo>
                  <a:lnTo>
                    <a:pt x="113484" y="35923"/>
                  </a:lnTo>
                  <a:lnTo>
                    <a:pt x="121648" y="40005"/>
                  </a:lnTo>
                  <a:lnTo>
                    <a:pt x="129812" y="44087"/>
                  </a:lnTo>
                  <a:lnTo>
                    <a:pt x="137977" y="48169"/>
                  </a:lnTo>
                  <a:lnTo>
                    <a:pt x="146141" y="52251"/>
                  </a:lnTo>
                  <a:lnTo>
                    <a:pt x="154305" y="56334"/>
                  </a:lnTo>
                  <a:lnTo>
                    <a:pt x="162469" y="60416"/>
                  </a:lnTo>
                  <a:lnTo>
                    <a:pt x="170634" y="64498"/>
                  </a:lnTo>
                  <a:lnTo>
                    <a:pt x="173900" y="74295"/>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86" name="Freeform: Shape 385">
              <a:extLst>
                <a:ext uri="{FF2B5EF4-FFF2-40B4-BE49-F238E27FC236}">
                  <a16:creationId xmlns:a16="http://schemas.microsoft.com/office/drawing/2014/main" id="{1FAFD0E5-643C-E8E2-083D-3E59FB5BDEF1}"/>
                </a:ext>
              </a:extLst>
            </p:cNvPr>
            <p:cNvSpPr/>
            <p:nvPr/>
          </p:nvSpPr>
          <p:spPr>
            <a:xfrm>
              <a:off x="5987687" y="3873136"/>
              <a:ext cx="136343" cy="254725"/>
            </a:xfrm>
            <a:custGeom>
              <a:avLst/>
              <a:gdLst>
                <a:gd name="connsiteX0" fmla="*/ 46536 w 136343"/>
                <a:gd name="connsiteY0" fmla="*/ 4899 h 254725"/>
                <a:gd name="connsiteX1" fmla="*/ 46536 w 136343"/>
                <a:gd name="connsiteY1" fmla="*/ 5715 h 254725"/>
                <a:gd name="connsiteX2" fmla="*/ 46536 w 136343"/>
                <a:gd name="connsiteY2" fmla="*/ 5715 h 254725"/>
                <a:gd name="connsiteX3" fmla="*/ 47353 w 136343"/>
                <a:gd name="connsiteY3" fmla="*/ 4899 h 254725"/>
                <a:gd name="connsiteX4" fmla="*/ 48169 w 136343"/>
                <a:gd name="connsiteY4" fmla="*/ 4082 h 254725"/>
                <a:gd name="connsiteX5" fmla="*/ 48986 w 136343"/>
                <a:gd name="connsiteY5" fmla="*/ 3266 h 254725"/>
                <a:gd name="connsiteX6" fmla="*/ 49802 w 136343"/>
                <a:gd name="connsiteY6" fmla="*/ 3266 h 254725"/>
                <a:gd name="connsiteX7" fmla="*/ 50618 w 136343"/>
                <a:gd name="connsiteY7" fmla="*/ 4082 h 254725"/>
                <a:gd name="connsiteX8" fmla="*/ 51435 w 136343"/>
                <a:gd name="connsiteY8" fmla="*/ 5715 h 254725"/>
                <a:gd name="connsiteX9" fmla="*/ 52251 w 136343"/>
                <a:gd name="connsiteY9" fmla="*/ 6532 h 254725"/>
                <a:gd name="connsiteX10" fmla="*/ 53068 w 136343"/>
                <a:gd name="connsiteY10" fmla="*/ 6532 h 254725"/>
                <a:gd name="connsiteX11" fmla="*/ 53068 w 136343"/>
                <a:gd name="connsiteY11" fmla="*/ 7348 h 254725"/>
                <a:gd name="connsiteX12" fmla="*/ 53068 w 136343"/>
                <a:gd name="connsiteY12" fmla="*/ 8164 h 254725"/>
                <a:gd name="connsiteX13" fmla="*/ 52251 w 136343"/>
                <a:gd name="connsiteY13" fmla="*/ 9797 h 254725"/>
                <a:gd name="connsiteX14" fmla="*/ 51435 w 136343"/>
                <a:gd name="connsiteY14" fmla="*/ 11430 h 254725"/>
                <a:gd name="connsiteX15" fmla="*/ 50618 w 136343"/>
                <a:gd name="connsiteY15" fmla="*/ 13879 h 254725"/>
                <a:gd name="connsiteX16" fmla="*/ 50618 w 136343"/>
                <a:gd name="connsiteY16" fmla="*/ 15512 h 254725"/>
                <a:gd name="connsiteX17" fmla="*/ 52251 w 136343"/>
                <a:gd name="connsiteY17" fmla="*/ 17145 h 254725"/>
                <a:gd name="connsiteX18" fmla="*/ 53884 w 136343"/>
                <a:gd name="connsiteY18" fmla="*/ 17962 h 254725"/>
                <a:gd name="connsiteX19" fmla="*/ 55517 w 136343"/>
                <a:gd name="connsiteY19" fmla="*/ 17962 h 254725"/>
                <a:gd name="connsiteX20" fmla="*/ 56333 w 136343"/>
                <a:gd name="connsiteY20" fmla="*/ 17145 h 254725"/>
                <a:gd name="connsiteX21" fmla="*/ 57150 w 136343"/>
                <a:gd name="connsiteY21" fmla="*/ 16329 h 254725"/>
                <a:gd name="connsiteX22" fmla="*/ 57966 w 136343"/>
                <a:gd name="connsiteY22" fmla="*/ 16329 h 254725"/>
                <a:gd name="connsiteX23" fmla="*/ 58782 w 136343"/>
                <a:gd name="connsiteY23" fmla="*/ 16329 h 254725"/>
                <a:gd name="connsiteX24" fmla="*/ 62048 w 136343"/>
                <a:gd name="connsiteY24" fmla="*/ 17145 h 254725"/>
                <a:gd name="connsiteX25" fmla="*/ 62865 w 136343"/>
                <a:gd name="connsiteY25" fmla="*/ 17962 h 254725"/>
                <a:gd name="connsiteX26" fmla="*/ 62865 w 136343"/>
                <a:gd name="connsiteY26" fmla="*/ 18778 h 254725"/>
                <a:gd name="connsiteX27" fmla="*/ 62865 w 136343"/>
                <a:gd name="connsiteY27" fmla="*/ 21227 h 254725"/>
                <a:gd name="connsiteX28" fmla="*/ 63681 w 136343"/>
                <a:gd name="connsiteY28" fmla="*/ 22860 h 254725"/>
                <a:gd name="connsiteX29" fmla="*/ 64498 w 136343"/>
                <a:gd name="connsiteY29" fmla="*/ 25309 h 254725"/>
                <a:gd name="connsiteX30" fmla="*/ 64498 w 136343"/>
                <a:gd name="connsiteY30" fmla="*/ 26942 h 254725"/>
                <a:gd name="connsiteX31" fmla="*/ 63681 w 136343"/>
                <a:gd name="connsiteY31" fmla="*/ 30208 h 254725"/>
                <a:gd name="connsiteX32" fmla="*/ 62865 w 136343"/>
                <a:gd name="connsiteY32" fmla="*/ 33474 h 254725"/>
                <a:gd name="connsiteX33" fmla="*/ 62048 w 136343"/>
                <a:gd name="connsiteY33" fmla="*/ 35107 h 254725"/>
                <a:gd name="connsiteX34" fmla="*/ 61232 w 136343"/>
                <a:gd name="connsiteY34" fmla="*/ 35923 h 254725"/>
                <a:gd name="connsiteX35" fmla="*/ 61232 w 136343"/>
                <a:gd name="connsiteY35" fmla="*/ 36739 h 254725"/>
                <a:gd name="connsiteX36" fmla="*/ 61232 w 136343"/>
                <a:gd name="connsiteY36" fmla="*/ 37556 h 254725"/>
                <a:gd name="connsiteX37" fmla="*/ 62048 w 136343"/>
                <a:gd name="connsiteY37" fmla="*/ 38372 h 254725"/>
                <a:gd name="connsiteX38" fmla="*/ 62865 w 136343"/>
                <a:gd name="connsiteY38" fmla="*/ 39189 h 254725"/>
                <a:gd name="connsiteX39" fmla="*/ 62865 w 136343"/>
                <a:gd name="connsiteY39" fmla="*/ 40005 h 254725"/>
                <a:gd name="connsiteX40" fmla="*/ 62865 w 136343"/>
                <a:gd name="connsiteY40" fmla="*/ 41638 h 254725"/>
                <a:gd name="connsiteX41" fmla="*/ 62048 w 136343"/>
                <a:gd name="connsiteY41" fmla="*/ 43271 h 254725"/>
                <a:gd name="connsiteX42" fmla="*/ 60415 w 136343"/>
                <a:gd name="connsiteY42" fmla="*/ 47353 h 254725"/>
                <a:gd name="connsiteX43" fmla="*/ 58782 w 136343"/>
                <a:gd name="connsiteY43" fmla="*/ 51435 h 254725"/>
                <a:gd name="connsiteX44" fmla="*/ 59599 w 136343"/>
                <a:gd name="connsiteY44" fmla="*/ 52251 h 254725"/>
                <a:gd name="connsiteX45" fmla="*/ 61232 w 136343"/>
                <a:gd name="connsiteY45" fmla="*/ 53068 h 254725"/>
                <a:gd name="connsiteX46" fmla="*/ 62048 w 136343"/>
                <a:gd name="connsiteY46" fmla="*/ 53884 h 254725"/>
                <a:gd name="connsiteX47" fmla="*/ 62865 w 136343"/>
                <a:gd name="connsiteY47" fmla="*/ 53884 h 254725"/>
                <a:gd name="connsiteX48" fmla="*/ 65314 w 136343"/>
                <a:gd name="connsiteY48" fmla="*/ 51435 h 254725"/>
                <a:gd name="connsiteX49" fmla="*/ 66947 w 136343"/>
                <a:gd name="connsiteY49" fmla="*/ 49802 h 254725"/>
                <a:gd name="connsiteX50" fmla="*/ 69396 w 136343"/>
                <a:gd name="connsiteY50" fmla="*/ 48169 h 254725"/>
                <a:gd name="connsiteX51" fmla="*/ 69396 w 136343"/>
                <a:gd name="connsiteY51" fmla="*/ 48169 h 254725"/>
                <a:gd name="connsiteX52" fmla="*/ 71846 w 136343"/>
                <a:gd name="connsiteY52" fmla="*/ 47353 h 254725"/>
                <a:gd name="connsiteX53" fmla="*/ 72662 w 136343"/>
                <a:gd name="connsiteY53" fmla="*/ 46537 h 254725"/>
                <a:gd name="connsiteX54" fmla="*/ 73479 w 136343"/>
                <a:gd name="connsiteY54" fmla="*/ 44904 h 254725"/>
                <a:gd name="connsiteX55" fmla="*/ 74295 w 136343"/>
                <a:gd name="connsiteY55" fmla="*/ 44087 h 254725"/>
                <a:gd name="connsiteX56" fmla="*/ 75111 w 136343"/>
                <a:gd name="connsiteY56" fmla="*/ 44087 h 254725"/>
                <a:gd name="connsiteX57" fmla="*/ 75928 w 136343"/>
                <a:gd name="connsiteY57" fmla="*/ 43271 h 254725"/>
                <a:gd name="connsiteX58" fmla="*/ 77561 w 136343"/>
                <a:gd name="connsiteY58" fmla="*/ 41638 h 254725"/>
                <a:gd name="connsiteX59" fmla="*/ 78377 w 136343"/>
                <a:gd name="connsiteY59" fmla="*/ 40821 h 254725"/>
                <a:gd name="connsiteX60" fmla="*/ 79193 w 136343"/>
                <a:gd name="connsiteY60" fmla="*/ 40821 h 254725"/>
                <a:gd name="connsiteX61" fmla="*/ 80826 w 136343"/>
                <a:gd name="connsiteY61" fmla="*/ 41638 h 254725"/>
                <a:gd name="connsiteX62" fmla="*/ 82459 w 136343"/>
                <a:gd name="connsiteY62" fmla="*/ 43271 h 254725"/>
                <a:gd name="connsiteX63" fmla="*/ 84092 w 136343"/>
                <a:gd name="connsiteY63" fmla="*/ 44087 h 254725"/>
                <a:gd name="connsiteX64" fmla="*/ 85725 w 136343"/>
                <a:gd name="connsiteY64" fmla="*/ 44087 h 254725"/>
                <a:gd name="connsiteX65" fmla="*/ 86541 w 136343"/>
                <a:gd name="connsiteY65" fmla="*/ 44904 h 254725"/>
                <a:gd name="connsiteX66" fmla="*/ 86541 w 136343"/>
                <a:gd name="connsiteY66" fmla="*/ 45720 h 254725"/>
                <a:gd name="connsiteX67" fmla="*/ 86541 w 136343"/>
                <a:gd name="connsiteY67" fmla="*/ 46537 h 254725"/>
                <a:gd name="connsiteX68" fmla="*/ 87357 w 136343"/>
                <a:gd name="connsiteY68" fmla="*/ 46537 h 254725"/>
                <a:gd name="connsiteX69" fmla="*/ 87357 w 136343"/>
                <a:gd name="connsiteY69" fmla="*/ 46537 h 254725"/>
                <a:gd name="connsiteX70" fmla="*/ 87357 w 136343"/>
                <a:gd name="connsiteY70" fmla="*/ 45720 h 254725"/>
                <a:gd name="connsiteX71" fmla="*/ 88174 w 136343"/>
                <a:gd name="connsiteY71" fmla="*/ 44904 h 254725"/>
                <a:gd name="connsiteX72" fmla="*/ 89807 w 136343"/>
                <a:gd name="connsiteY72" fmla="*/ 44087 h 254725"/>
                <a:gd name="connsiteX73" fmla="*/ 91440 w 136343"/>
                <a:gd name="connsiteY73" fmla="*/ 43271 h 254725"/>
                <a:gd name="connsiteX74" fmla="*/ 93073 w 136343"/>
                <a:gd name="connsiteY74" fmla="*/ 43271 h 254725"/>
                <a:gd name="connsiteX75" fmla="*/ 93889 w 136343"/>
                <a:gd name="connsiteY75" fmla="*/ 42454 h 254725"/>
                <a:gd name="connsiteX76" fmla="*/ 94706 w 136343"/>
                <a:gd name="connsiteY76" fmla="*/ 40821 h 254725"/>
                <a:gd name="connsiteX77" fmla="*/ 95522 w 136343"/>
                <a:gd name="connsiteY77" fmla="*/ 39189 h 254725"/>
                <a:gd name="connsiteX78" fmla="*/ 96338 w 136343"/>
                <a:gd name="connsiteY78" fmla="*/ 38372 h 254725"/>
                <a:gd name="connsiteX79" fmla="*/ 97155 w 136343"/>
                <a:gd name="connsiteY79" fmla="*/ 38372 h 254725"/>
                <a:gd name="connsiteX80" fmla="*/ 97155 w 136343"/>
                <a:gd name="connsiteY80" fmla="*/ 37556 h 254725"/>
                <a:gd name="connsiteX81" fmla="*/ 96338 w 136343"/>
                <a:gd name="connsiteY81" fmla="*/ 36739 h 254725"/>
                <a:gd name="connsiteX82" fmla="*/ 96338 w 136343"/>
                <a:gd name="connsiteY82" fmla="*/ 35923 h 254725"/>
                <a:gd name="connsiteX83" fmla="*/ 97155 w 136343"/>
                <a:gd name="connsiteY83" fmla="*/ 35107 h 254725"/>
                <a:gd name="connsiteX84" fmla="*/ 98788 w 136343"/>
                <a:gd name="connsiteY84" fmla="*/ 35107 h 254725"/>
                <a:gd name="connsiteX85" fmla="*/ 100421 w 136343"/>
                <a:gd name="connsiteY85" fmla="*/ 35107 h 254725"/>
                <a:gd name="connsiteX86" fmla="*/ 102870 w 136343"/>
                <a:gd name="connsiteY86" fmla="*/ 35923 h 254725"/>
                <a:gd name="connsiteX87" fmla="*/ 105319 w 136343"/>
                <a:gd name="connsiteY87" fmla="*/ 36739 h 254725"/>
                <a:gd name="connsiteX88" fmla="*/ 106952 w 136343"/>
                <a:gd name="connsiteY88" fmla="*/ 36739 h 254725"/>
                <a:gd name="connsiteX89" fmla="*/ 107768 w 136343"/>
                <a:gd name="connsiteY89" fmla="*/ 35923 h 254725"/>
                <a:gd name="connsiteX90" fmla="*/ 109401 w 136343"/>
                <a:gd name="connsiteY90" fmla="*/ 37556 h 254725"/>
                <a:gd name="connsiteX91" fmla="*/ 111850 w 136343"/>
                <a:gd name="connsiteY91" fmla="*/ 41638 h 254725"/>
                <a:gd name="connsiteX92" fmla="*/ 114300 w 136343"/>
                <a:gd name="connsiteY92" fmla="*/ 44904 h 254725"/>
                <a:gd name="connsiteX93" fmla="*/ 115932 w 136343"/>
                <a:gd name="connsiteY93" fmla="*/ 46537 h 254725"/>
                <a:gd name="connsiteX94" fmla="*/ 117565 w 136343"/>
                <a:gd name="connsiteY94" fmla="*/ 48169 h 254725"/>
                <a:gd name="connsiteX95" fmla="*/ 119198 w 136343"/>
                <a:gd name="connsiteY95" fmla="*/ 48986 h 254725"/>
                <a:gd name="connsiteX96" fmla="*/ 120831 w 136343"/>
                <a:gd name="connsiteY96" fmla="*/ 50619 h 254725"/>
                <a:gd name="connsiteX97" fmla="*/ 122464 w 136343"/>
                <a:gd name="connsiteY97" fmla="*/ 53068 h 254725"/>
                <a:gd name="connsiteX98" fmla="*/ 121648 w 136343"/>
                <a:gd name="connsiteY98" fmla="*/ 57150 h 254725"/>
                <a:gd name="connsiteX99" fmla="*/ 121648 w 136343"/>
                <a:gd name="connsiteY99" fmla="*/ 60416 h 254725"/>
                <a:gd name="connsiteX100" fmla="*/ 121648 w 136343"/>
                <a:gd name="connsiteY100" fmla="*/ 64498 h 254725"/>
                <a:gd name="connsiteX101" fmla="*/ 122464 w 136343"/>
                <a:gd name="connsiteY101" fmla="*/ 67764 h 254725"/>
                <a:gd name="connsiteX102" fmla="*/ 124913 w 136343"/>
                <a:gd name="connsiteY102" fmla="*/ 70213 h 254725"/>
                <a:gd name="connsiteX103" fmla="*/ 126546 w 136343"/>
                <a:gd name="connsiteY103" fmla="*/ 71846 h 254725"/>
                <a:gd name="connsiteX104" fmla="*/ 126546 w 136343"/>
                <a:gd name="connsiteY104" fmla="*/ 73479 h 254725"/>
                <a:gd name="connsiteX105" fmla="*/ 128179 w 136343"/>
                <a:gd name="connsiteY105" fmla="*/ 74295 h 254725"/>
                <a:gd name="connsiteX106" fmla="*/ 131445 w 136343"/>
                <a:gd name="connsiteY106" fmla="*/ 75112 h 254725"/>
                <a:gd name="connsiteX107" fmla="*/ 133078 w 136343"/>
                <a:gd name="connsiteY107" fmla="*/ 75928 h 254725"/>
                <a:gd name="connsiteX108" fmla="*/ 132261 w 136343"/>
                <a:gd name="connsiteY108" fmla="*/ 76744 h 254725"/>
                <a:gd name="connsiteX109" fmla="*/ 132261 w 136343"/>
                <a:gd name="connsiteY109" fmla="*/ 77561 h 254725"/>
                <a:gd name="connsiteX110" fmla="*/ 133078 w 136343"/>
                <a:gd name="connsiteY110" fmla="*/ 78377 h 254725"/>
                <a:gd name="connsiteX111" fmla="*/ 133894 w 136343"/>
                <a:gd name="connsiteY111" fmla="*/ 79194 h 254725"/>
                <a:gd name="connsiteX112" fmla="*/ 135527 w 136343"/>
                <a:gd name="connsiteY112" fmla="*/ 80010 h 254725"/>
                <a:gd name="connsiteX113" fmla="*/ 136343 w 136343"/>
                <a:gd name="connsiteY113" fmla="*/ 80826 h 254725"/>
                <a:gd name="connsiteX114" fmla="*/ 136343 w 136343"/>
                <a:gd name="connsiteY114" fmla="*/ 81643 h 254725"/>
                <a:gd name="connsiteX115" fmla="*/ 136343 w 136343"/>
                <a:gd name="connsiteY115" fmla="*/ 82459 h 254725"/>
                <a:gd name="connsiteX116" fmla="*/ 136343 w 136343"/>
                <a:gd name="connsiteY116" fmla="*/ 84092 h 254725"/>
                <a:gd name="connsiteX117" fmla="*/ 135527 w 136343"/>
                <a:gd name="connsiteY117" fmla="*/ 85725 h 254725"/>
                <a:gd name="connsiteX118" fmla="*/ 134711 w 136343"/>
                <a:gd name="connsiteY118" fmla="*/ 86541 h 254725"/>
                <a:gd name="connsiteX119" fmla="*/ 134711 w 136343"/>
                <a:gd name="connsiteY119" fmla="*/ 87358 h 254725"/>
                <a:gd name="connsiteX120" fmla="*/ 134711 w 136343"/>
                <a:gd name="connsiteY120" fmla="*/ 88174 h 254725"/>
                <a:gd name="connsiteX121" fmla="*/ 134711 w 136343"/>
                <a:gd name="connsiteY121" fmla="*/ 90624 h 254725"/>
                <a:gd name="connsiteX122" fmla="*/ 135527 w 136343"/>
                <a:gd name="connsiteY122" fmla="*/ 92257 h 254725"/>
                <a:gd name="connsiteX123" fmla="*/ 135527 w 136343"/>
                <a:gd name="connsiteY123" fmla="*/ 93889 h 254725"/>
                <a:gd name="connsiteX124" fmla="*/ 135527 w 136343"/>
                <a:gd name="connsiteY124" fmla="*/ 95522 h 254725"/>
                <a:gd name="connsiteX125" fmla="*/ 135527 w 136343"/>
                <a:gd name="connsiteY125" fmla="*/ 98788 h 254725"/>
                <a:gd name="connsiteX126" fmla="*/ 135527 w 136343"/>
                <a:gd name="connsiteY126" fmla="*/ 99604 h 254725"/>
                <a:gd name="connsiteX127" fmla="*/ 135527 w 136343"/>
                <a:gd name="connsiteY127" fmla="*/ 100421 h 254725"/>
                <a:gd name="connsiteX128" fmla="*/ 134711 w 136343"/>
                <a:gd name="connsiteY128" fmla="*/ 101237 h 254725"/>
                <a:gd name="connsiteX129" fmla="*/ 133078 w 136343"/>
                <a:gd name="connsiteY129" fmla="*/ 102054 h 254725"/>
                <a:gd name="connsiteX130" fmla="*/ 131445 w 136343"/>
                <a:gd name="connsiteY130" fmla="*/ 102870 h 254725"/>
                <a:gd name="connsiteX131" fmla="*/ 130629 w 136343"/>
                <a:gd name="connsiteY131" fmla="*/ 102870 h 254725"/>
                <a:gd name="connsiteX132" fmla="*/ 130629 w 136343"/>
                <a:gd name="connsiteY132" fmla="*/ 102870 h 254725"/>
                <a:gd name="connsiteX133" fmla="*/ 129812 w 136343"/>
                <a:gd name="connsiteY133" fmla="*/ 103687 h 254725"/>
                <a:gd name="connsiteX134" fmla="*/ 128996 w 136343"/>
                <a:gd name="connsiteY134" fmla="*/ 104503 h 254725"/>
                <a:gd name="connsiteX135" fmla="*/ 128179 w 136343"/>
                <a:gd name="connsiteY135" fmla="*/ 104503 h 254725"/>
                <a:gd name="connsiteX136" fmla="*/ 127363 w 136343"/>
                <a:gd name="connsiteY136" fmla="*/ 103687 h 254725"/>
                <a:gd name="connsiteX137" fmla="*/ 127363 w 136343"/>
                <a:gd name="connsiteY137" fmla="*/ 102870 h 254725"/>
                <a:gd name="connsiteX138" fmla="*/ 127363 w 136343"/>
                <a:gd name="connsiteY138" fmla="*/ 101237 h 254725"/>
                <a:gd name="connsiteX139" fmla="*/ 125730 w 136343"/>
                <a:gd name="connsiteY139" fmla="*/ 100421 h 254725"/>
                <a:gd name="connsiteX140" fmla="*/ 124097 w 136343"/>
                <a:gd name="connsiteY140" fmla="*/ 100421 h 254725"/>
                <a:gd name="connsiteX141" fmla="*/ 120831 w 136343"/>
                <a:gd name="connsiteY141" fmla="*/ 101237 h 254725"/>
                <a:gd name="connsiteX142" fmla="*/ 118382 w 136343"/>
                <a:gd name="connsiteY142" fmla="*/ 101237 h 254725"/>
                <a:gd name="connsiteX143" fmla="*/ 115116 w 136343"/>
                <a:gd name="connsiteY143" fmla="*/ 100421 h 254725"/>
                <a:gd name="connsiteX144" fmla="*/ 111850 w 136343"/>
                <a:gd name="connsiteY144" fmla="*/ 101237 h 254725"/>
                <a:gd name="connsiteX145" fmla="*/ 111034 w 136343"/>
                <a:gd name="connsiteY145" fmla="*/ 101237 h 254725"/>
                <a:gd name="connsiteX146" fmla="*/ 109401 w 136343"/>
                <a:gd name="connsiteY146" fmla="*/ 101237 h 254725"/>
                <a:gd name="connsiteX147" fmla="*/ 107768 w 136343"/>
                <a:gd name="connsiteY147" fmla="*/ 101237 h 254725"/>
                <a:gd name="connsiteX148" fmla="*/ 106136 w 136343"/>
                <a:gd name="connsiteY148" fmla="*/ 101237 h 254725"/>
                <a:gd name="connsiteX149" fmla="*/ 103686 w 136343"/>
                <a:gd name="connsiteY149" fmla="*/ 100421 h 254725"/>
                <a:gd name="connsiteX150" fmla="*/ 102870 w 136343"/>
                <a:gd name="connsiteY150" fmla="*/ 100421 h 254725"/>
                <a:gd name="connsiteX151" fmla="*/ 101237 w 136343"/>
                <a:gd name="connsiteY151" fmla="*/ 101237 h 254725"/>
                <a:gd name="connsiteX152" fmla="*/ 99604 w 136343"/>
                <a:gd name="connsiteY152" fmla="*/ 102054 h 254725"/>
                <a:gd name="connsiteX153" fmla="*/ 97971 w 136343"/>
                <a:gd name="connsiteY153" fmla="*/ 102054 h 254725"/>
                <a:gd name="connsiteX154" fmla="*/ 95522 w 136343"/>
                <a:gd name="connsiteY154" fmla="*/ 103687 h 254725"/>
                <a:gd name="connsiteX155" fmla="*/ 93889 w 136343"/>
                <a:gd name="connsiteY155" fmla="*/ 105319 h 254725"/>
                <a:gd name="connsiteX156" fmla="*/ 93073 w 136343"/>
                <a:gd name="connsiteY156" fmla="*/ 106952 h 254725"/>
                <a:gd name="connsiteX157" fmla="*/ 92256 w 136343"/>
                <a:gd name="connsiteY157" fmla="*/ 108585 h 254725"/>
                <a:gd name="connsiteX158" fmla="*/ 90623 w 136343"/>
                <a:gd name="connsiteY158" fmla="*/ 111034 h 254725"/>
                <a:gd name="connsiteX159" fmla="*/ 88990 w 136343"/>
                <a:gd name="connsiteY159" fmla="*/ 113484 h 254725"/>
                <a:gd name="connsiteX160" fmla="*/ 86541 w 136343"/>
                <a:gd name="connsiteY160" fmla="*/ 119199 h 254725"/>
                <a:gd name="connsiteX161" fmla="*/ 86541 w 136343"/>
                <a:gd name="connsiteY161" fmla="*/ 120015 h 254725"/>
                <a:gd name="connsiteX162" fmla="*/ 86541 w 136343"/>
                <a:gd name="connsiteY162" fmla="*/ 120832 h 254725"/>
                <a:gd name="connsiteX163" fmla="*/ 84908 w 136343"/>
                <a:gd name="connsiteY163" fmla="*/ 120832 h 254725"/>
                <a:gd name="connsiteX164" fmla="*/ 83275 w 136343"/>
                <a:gd name="connsiteY164" fmla="*/ 120832 h 254725"/>
                <a:gd name="connsiteX165" fmla="*/ 83275 w 136343"/>
                <a:gd name="connsiteY165" fmla="*/ 120832 h 254725"/>
                <a:gd name="connsiteX166" fmla="*/ 83275 w 136343"/>
                <a:gd name="connsiteY166" fmla="*/ 124914 h 254725"/>
                <a:gd name="connsiteX167" fmla="*/ 84092 w 136343"/>
                <a:gd name="connsiteY167" fmla="*/ 126546 h 254725"/>
                <a:gd name="connsiteX168" fmla="*/ 84908 w 136343"/>
                <a:gd name="connsiteY168" fmla="*/ 128179 h 254725"/>
                <a:gd name="connsiteX169" fmla="*/ 85725 w 136343"/>
                <a:gd name="connsiteY169" fmla="*/ 128996 h 254725"/>
                <a:gd name="connsiteX170" fmla="*/ 86541 w 136343"/>
                <a:gd name="connsiteY170" fmla="*/ 132262 h 254725"/>
                <a:gd name="connsiteX171" fmla="*/ 86541 w 136343"/>
                <a:gd name="connsiteY171" fmla="*/ 134711 h 254725"/>
                <a:gd name="connsiteX172" fmla="*/ 88990 w 136343"/>
                <a:gd name="connsiteY172" fmla="*/ 136344 h 254725"/>
                <a:gd name="connsiteX173" fmla="*/ 89807 w 136343"/>
                <a:gd name="connsiteY173" fmla="*/ 137976 h 254725"/>
                <a:gd name="connsiteX174" fmla="*/ 90623 w 136343"/>
                <a:gd name="connsiteY174" fmla="*/ 138793 h 254725"/>
                <a:gd name="connsiteX175" fmla="*/ 90623 w 136343"/>
                <a:gd name="connsiteY175" fmla="*/ 139609 h 254725"/>
                <a:gd name="connsiteX176" fmla="*/ 89807 w 136343"/>
                <a:gd name="connsiteY176" fmla="*/ 142059 h 254725"/>
                <a:gd name="connsiteX177" fmla="*/ 90623 w 136343"/>
                <a:gd name="connsiteY177" fmla="*/ 144508 h 254725"/>
                <a:gd name="connsiteX178" fmla="*/ 93889 w 136343"/>
                <a:gd name="connsiteY178" fmla="*/ 150223 h 254725"/>
                <a:gd name="connsiteX179" fmla="*/ 93889 w 136343"/>
                <a:gd name="connsiteY179" fmla="*/ 151039 h 254725"/>
                <a:gd name="connsiteX180" fmla="*/ 93889 w 136343"/>
                <a:gd name="connsiteY180" fmla="*/ 151039 h 254725"/>
                <a:gd name="connsiteX181" fmla="*/ 93073 w 136343"/>
                <a:gd name="connsiteY181" fmla="*/ 150223 h 254725"/>
                <a:gd name="connsiteX182" fmla="*/ 91440 w 136343"/>
                <a:gd name="connsiteY182" fmla="*/ 148590 h 254725"/>
                <a:gd name="connsiteX183" fmla="*/ 90623 w 136343"/>
                <a:gd name="connsiteY183" fmla="*/ 146141 h 254725"/>
                <a:gd name="connsiteX184" fmla="*/ 88990 w 136343"/>
                <a:gd name="connsiteY184" fmla="*/ 143691 h 254725"/>
                <a:gd name="connsiteX185" fmla="*/ 88174 w 136343"/>
                <a:gd name="connsiteY185" fmla="*/ 142875 h 254725"/>
                <a:gd name="connsiteX186" fmla="*/ 88174 w 136343"/>
                <a:gd name="connsiteY186" fmla="*/ 143691 h 254725"/>
                <a:gd name="connsiteX187" fmla="*/ 87357 w 136343"/>
                <a:gd name="connsiteY187" fmla="*/ 144508 h 254725"/>
                <a:gd name="connsiteX188" fmla="*/ 85725 w 136343"/>
                <a:gd name="connsiteY188" fmla="*/ 143691 h 254725"/>
                <a:gd name="connsiteX189" fmla="*/ 84092 w 136343"/>
                <a:gd name="connsiteY189" fmla="*/ 142059 h 254725"/>
                <a:gd name="connsiteX190" fmla="*/ 82459 w 136343"/>
                <a:gd name="connsiteY190" fmla="*/ 139609 h 254725"/>
                <a:gd name="connsiteX191" fmla="*/ 82459 w 136343"/>
                <a:gd name="connsiteY191" fmla="*/ 140426 h 254725"/>
                <a:gd name="connsiteX192" fmla="*/ 82459 w 136343"/>
                <a:gd name="connsiteY192" fmla="*/ 141242 h 254725"/>
                <a:gd name="connsiteX193" fmla="*/ 80826 w 136343"/>
                <a:gd name="connsiteY193" fmla="*/ 139609 h 254725"/>
                <a:gd name="connsiteX194" fmla="*/ 79193 w 136343"/>
                <a:gd name="connsiteY194" fmla="*/ 137976 h 254725"/>
                <a:gd name="connsiteX195" fmla="*/ 77561 w 136343"/>
                <a:gd name="connsiteY195" fmla="*/ 137160 h 254725"/>
                <a:gd name="connsiteX196" fmla="*/ 76744 w 136343"/>
                <a:gd name="connsiteY196" fmla="*/ 136344 h 254725"/>
                <a:gd name="connsiteX197" fmla="*/ 75928 w 136343"/>
                <a:gd name="connsiteY197" fmla="*/ 135527 h 254725"/>
                <a:gd name="connsiteX198" fmla="*/ 74295 w 136343"/>
                <a:gd name="connsiteY198" fmla="*/ 134711 h 254725"/>
                <a:gd name="connsiteX199" fmla="*/ 69396 w 136343"/>
                <a:gd name="connsiteY199" fmla="*/ 135527 h 254725"/>
                <a:gd name="connsiteX200" fmla="*/ 63681 w 136343"/>
                <a:gd name="connsiteY200" fmla="*/ 134711 h 254725"/>
                <a:gd name="connsiteX201" fmla="*/ 61232 w 136343"/>
                <a:gd name="connsiteY201" fmla="*/ 135527 h 254725"/>
                <a:gd name="connsiteX202" fmla="*/ 60415 w 136343"/>
                <a:gd name="connsiteY202" fmla="*/ 134711 h 254725"/>
                <a:gd name="connsiteX203" fmla="*/ 59599 w 136343"/>
                <a:gd name="connsiteY203" fmla="*/ 133894 h 254725"/>
                <a:gd name="connsiteX204" fmla="*/ 60415 w 136343"/>
                <a:gd name="connsiteY204" fmla="*/ 132262 h 254725"/>
                <a:gd name="connsiteX205" fmla="*/ 60415 w 136343"/>
                <a:gd name="connsiteY205" fmla="*/ 128996 h 254725"/>
                <a:gd name="connsiteX206" fmla="*/ 61232 w 136343"/>
                <a:gd name="connsiteY206" fmla="*/ 126546 h 254725"/>
                <a:gd name="connsiteX207" fmla="*/ 61232 w 136343"/>
                <a:gd name="connsiteY207" fmla="*/ 124914 h 254725"/>
                <a:gd name="connsiteX208" fmla="*/ 61232 w 136343"/>
                <a:gd name="connsiteY208" fmla="*/ 124097 h 254725"/>
                <a:gd name="connsiteX209" fmla="*/ 61232 w 136343"/>
                <a:gd name="connsiteY209" fmla="*/ 122464 h 254725"/>
                <a:gd name="connsiteX210" fmla="*/ 60415 w 136343"/>
                <a:gd name="connsiteY210" fmla="*/ 121648 h 254725"/>
                <a:gd name="connsiteX211" fmla="*/ 56333 w 136343"/>
                <a:gd name="connsiteY211" fmla="*/ 120832 h 254725"/>
                <a:gd name="connsiteX212" fmla="*/ 55517 w 136343"/>
                <a:gd name="connsiteY212" fmla="*/ 120015 h 254725"/>
                <a:gd name="connsiteX213" fmla="*/ 54700 w 136343"/>
                <a:gd name="connsiteY213" fmla="*/ 120832 h 254725"/>
                <a:gd name="connsiteX214" fmla="*/ 49802 w 136343"/>
                <a:gd name="connsiteY214" fmla="*/ 121648 h 254725"/>
                <a:gd name="connsiteX215" fmla="*/ 48169 w 136343"/>
                <a:gd name="connsiteY215" fmla="*/ 122464 h 254725"/>
                <a:gd name="connsiteX216" fmla="*/ 46536 w 136343"/>
                <a:gd name="connsiteY216" fmla="*/ 124097 h 254725"/>
                <a:gd name="connsiteX217" fmla="*/ 45720 w 136343"/>
                <a:gd name="connsiteY217" fmla="*/ 125730 h 254725"/>
                <a:gd name="connsiteX218" fmla="*/ 46536 w 136343"/>
                <a:gd name="connsiteY218" fmla="*/ 126546 h 254725"/>
                <a:gd name="connsiteX219" fmla="*/ 47353 w 136343"/>
                <a:gd name="connsiteY219" fmla="*/ 128996 h 254725"/>
                <a:gd name="connsiteX220" fmla="*/ 45720 w 136343"/>
                <a:gd name="connsiteY220" fmla="*/ 133894 h 254725"/>
                <a:gd name="connsiteX221" fmla="*/ 45720 w 136343"/>
                <a:gd name="connsiteY221" fmla="*/ 135527 h 254725"/>
                <a:gd name="connsiteX222" fmla="*/ 46536 w 136343"/>
                <a:gd name="connsiteY222" fmla="*/ 141242 h 254725"/>
                <a:gd name="connsiteX223" fmla="*/ 46536 w 136343"/>
                <a:gd name="connsiteY223" fmla="*/ 144508 h 254725"/>
                <a:gd name="connsiteX224" fmla="*/ 45720 w 136343"/>
                <a:gd name="connsiteY224" fmla="*/ 146957 h 254725"/>
                <a:gd name="connsiteX225" fmla="*/ 44087 w 136343"/>
                <a:gd name="connsiteY225" fmla="*/ 148590 h 254725"/>
                <a:gd name="connsiteX226" fmla="*/ 43271 w 136343"/>
                <a:gd name="connsiteY226" fmla="*/ 151856 h 254725"/>
                <a:gd name="connsiteX227" fmla="*/ 42454 w 136343"/>
                <a:gd name="connsiteY227" fmla="*/ 153489 h 254725"/>
                <a:gd name="connsiteX228" fmla="*/ 40821 w 136343"/>
                <a:gd name="connsiteY228" fmla="*/ 156754 h 254725"/>
                <a:gd name="connsiteX229" fmla="*/ 37556 w 136343"/>
                <a:gd name="connsiteY229" fmla="*/ 160020 h 254725"/>
                <a:gd name="connsiteX230" fmla="*/ 36739 w 136343"/>
                <a:gd name="connsiteY230" fmla="*/ 161653 h 254725"/>
                <a:gd name="connsiteX231" fmla="*/ 35923 w 136343"/>
                <a:gd name="connsiteY231" fmla="*/ 164919 h 254725"/>
                <a:gd name="connsiteX232" fmla="*/ 32657 w 136343"/>
                <a:gd name="connsiteY232" fmla="*/ 170634 h 254725"/>
                <a:gd name="connsiteX233" fmla="*/ 31840 w 136343"/>
                <a:gd name="connsiteY233" fmla="*/ 173899 h 254725"/>
                <a:gd name="connsiteX234" fmla="*/ 31024 w 136343"/>
                <a:gd name="connsiteY234" fmla="*/ 174716 h 254725"/>
                <a:gd name="connsiteX235" fmla="*/ 31840 w 136343"/>
                <a:gd name="connsiteY235" fmla="*/ 175532 h 254725"/>
                <a:gd name="connsiteX236" fmla="*/ 31840 w 136343"/>
                <a:gd name="connsiteY236" fmla="*/ 177165 h 254725"/>
                <a:gd name="connsiteX237" fmla="*/ 31024 w 136343"/>
                <a:gd name="connsiteY237" fmla="*/ 181247 h 254725"/>
                <a:gd name="connsiteX238" fmla="*/ 31024 w 136343"/>
                <a:gd name="connsiteY238" fmla="*/ 184513 h 254725"/>
                <a:gd name="connsiteX239" fmla="*/ 31840 w 136343"/>
                <a:gd name="connsiteY239" fmla="*/ 186146 h 254725"/>
                <a:gd name="connsiteX240" fmla="*/ 33473 w 136343"/>
                <a:gd name="connsiteY240" fmla="*/ 189412 h 254725"/>
                <a:gd name="connsiteX241" fmla="*/ 33473 w 136343"/>
                <a:gd name="connsiteY241" fmla="*/ 190228 h 254725"/>
                <a:gd name="connsiteX242" fmla="*/ 33473 w 136343"/>
                <a:gd name="connsiteY242" fmla="*/ 191861 h 254725"/>
                <a:gd name="connsiteX243" fmla="*/ 35106 w 136343"/>
                <a:gd name="connsiteY243" fmla="*/ 192677 h 254725"/>
                <a:gd name="connsiteX244" fmla="*/ 35923 w 136343"/>
                <a:gd name="connsiteY244" fmla="*/ 192677 h 254725"/>
                <a:gd name="connsiteX245" fmla="*/ 41638 w 136343"/>
                <a:gd name="connsiteY245" fmla="*/ 191044 h 254725"/>
                <a:gd name="connsiteX246" fmla="*/ 43271 w 136343"/>
                <a:gd name="connsiteY246" fmla="*/ 191861 h 254725"/>
                <a:gd name="connsiteX247" fmla="*/ 44087 w 136343"/>
                <a:gd name="connsiteY247" fmla="*/ 193494 h 254725"/>
                <a:gd name="connsiteX248" fmla="*/ 44904 w 136343"/>
                <a:gd name="connsiteY248" fmla="*/ 195126 h 254725"/>
                <a:gd name="connsiteX249" fmla="*/ 45720 w 136343"/>
                <a:gd name="connsiteY249" fmla="*/ 202474 h 254725"/>
                <a:gd name="connsiteX250" fmla="*/ 46536 w 136343"/>
                <a:gd name="connsiteY250" fmla="*/ 204107 h 254725"/>
                <a:gd name="connsiteX251" fmla="*/ 47353 w 136343"/>
                <a:gd name="connsiteY251" fmla="*/ 205740 h 254725"/>
                <a:gd name="connsiteX252" fmla="*/ 48169 w 136343"/>
                <a:gd name="connsiteY252" fmla="*/ 207373 h 254725"/>
                <a:gd name="connsiteX253" fmla="*/ 48986 w 136343"/>
                <a:gd name="connsiteY253" fmla="*/ 207373 h 254725"/>
                <a:gd name="connsiteX254" fmla="*/ 48986 w 136343"/>
                <a:gd name="connsiteY254" fmla="*/ 206557 h 254725"/>
                <a:gd name="connsiteX255" fmla="*/ 48986 w 136343"/>
                <a:gd name="connsiteY255" fmla="*/ 205740 h 254725"/>
                <a:gd name="connsiteX256" fmla="*/ 49802 w 136343"/>
                <a:gd name="connsiteY256" fmla="*/ 207373 h 254725"/>
                <a:gd name="connsiteX257" fmla="*/ 50618 w 136343"/>
                <a:gd name="connsiteY257" fmla="*/ 209822 h 254725"/>
                <a:gd name="connsiteX258" fmla="*/ 53884 w 136343"/>
                <a:gd name="connsiteY258" fmla="*/ 223701 h 254725"/>
                <a:gd name="connsiteX259" fmla="*/ 54700 w 136343"/>
                <a:gd name="connsiteY259" fmla="*/ 225334 h 254725"/>
                <a:gd name="connsiteX260" fmla="*/ 55517 w 136343"/>
                <a:gd name="connsiteY260" fmla="*/ 226967 h 254725"/>
                <a:gd name="connsiteX261" fmla="*/ 53884 w 136343"/>
                <a:gd name="connsiteY261" fmla="*/ 226151 h 254725"/>
                <a:gd name="connsiteX262" fmla="*/ 53068 w 136343"/>
                <a:gd name="connsiteY262" fmla="*/ 222885 h 254725"/>
                <a:gd name="connsiteX263" fmla="*/ 52251 w 136343"/>
                <a:gd name="connsiteY263" fmla="*/ 221252 h 254725"/>
                <a:gd name="connsiteX264" fmla="*/ 51435 w 136343"/>
                <a:gd name="connsiteY264" fmla="*/ 221252 h 254725"/>
                <a:gd name="connsiteX265" fmla="*/ 50618 w 136343"/>
                <a:gd name="connsiteY265" fmla="*/ 221252 h 254725"/>
                <a:gd name="connsiteX266" fmla="*/ 50618 w 136343"/>
                <a:gd name="connsiteY266" fmla="*/ 220436 h 254725"/>
                <a:gd name="connsiteX267" fmla="*/ 51435 w 136343"/>
                <a:gd name="connsiteY267" fmla="*/ 219619 h 254725"/>
                <a:gd name="connsiteX268" fmla="*/ 51435 w 136343"/>
                <a:gd name="connsiteY268" fmla="*/ 218803 h 254725"/>
                <a:gd name="connsiteX269" fmla="*/ 50618 w 136343"/>
                <a:gd name="connsiteY269" fmla="*/ 217987 h 254725"/>
                <a:gd name="connsiteX270" fmla="*/ 48986 w 136343"/>
                <a:gd name="connsiteY270" fmla="*/ 218803 h 254725"/>
                <a:gd name="connsiteX271" fmla="*/ 48986 w 136343"/>
                <a:gd name="connsiteY271" fmla="*/ 221252 h 254725"/>
                <a:gd name="connsiteX272" fmla="*/ 49802 w 136343"/>
                <a:gd name="connsiteY272" fmla="*/ 222885 h 254725"/>
                <a:gd name="connsiteX273" fmla="*/ 52251 w 136343"/>
                <a:gd name="connsiteY273" fmla="*/ 226151 h 254725"/>
                <a:gd name="connsiteX274" fmla="*/ 53068 w 136343"/>
                <a:gd name="connsiteY274" fmla="*/ 227784 h 254725"/>
                <a:gd name="connsiteX275" fmla="*/ 53884 w 136343"/>
                <a:gd name="connsiteY275" fmla="*/ 228600 h 254725"/>
                <a:gd name="connsiteX276" fmla="*/ 55517 w 136343"/>
                <a:gd name="connsiteY276" fmla="*/ 228600 h 254725"/>
                <a:gd name="connsiteX277" fmla="*/ 57150 w 136343"/>
                <a:gd name="connsiteY277" fmla="*/ 230233 h 254725"/>
                <a:gd name="connsiteX278" fmla="*/ 58782 w 136343"/>
                <a:gd name="connsiteY278" fmla="*/ 231866 h 254725"/>
                <a:gd name="connsiteX279" fmla="*/ 62865 w 136343"/>
                <a:gd name="connsiteY279" fmla="*/ 234315 h 254725"/>
                <a:gd name="connsiteX280" fmla="*/ 65314 w 136343"/>
                <a:gd name="connsiteY280" fmla="*/ 234315 h 254725"/>
                <a:gd name="connsiteX281" fmla="*/ 67763 w 136343"/>
                <a:gd name="connsiteY281" fmla="*/ 233499 h 254725"/>
                <a:gd name="connsiteX282" fmla="*/ 69396 w 136343"/>
                <a:gd name="connsiteY282" fmla="*/ 233499 h 254725"/>
                <a:gd name="connsiteX283" fmla="*/ 71029 w 136343"/>
                <a:gd name="connsiteY283" fmla="*/ 234315 h 254725"/>
                <a:gd name="connsiteX284" fmla="*/ 72662 w 136343"/>
                <a:gd name="connsiteY284" fmla="*/ 235948 h 254725"/>
                <a:gd name="connsiteX285" fmla="*/ 75928 w 136343"/>
                <a:gd name="connsiteY285" fmla="*/ 240846 h 254725"/>
                <a:gd name="connsiteX286" fmla="*/ 80826 w 136343"/>
                <a:gd name="connsiteY286" fmla="*/ 244929 h 254725"/>
                <a:gd name="connsiteX287" fmla="*/ 80010 w 136343"/>
                <a:gd name="connsiteY287" fmla="*/ 245745 h 254725"/>
                <a:gd name="connsiteX288" fmla="*/ 80010 w 136343"/>
                <a:gd name="connsiteY288" fmla="*/ 247378 h 254725"/>
                <a:gd name="connsiteX289" fmla="*/ 78377 w 136343"/>
                <a:gd name="connsiteY289" fmla="*/ 249011 h 254725"/>
                <a:gd name="connsiteX290" fmla="*/ 78377 w 136343"/>
                <a:gd name="connsiteY290" fmla="*/ 249827 h 254725"/>
                <a:gd name="connsiteX291" fmla="*/ 77561 w 136343"/>
                <a:gd name="connsiteY291" fmla="*/ 251460 h 254725"/>
                <a:gd name="connsiteX292" fmla="*/ 75928 w 136343"/>
                <a:gd name="connsiteY292" fmla="*/ 252276 h 254725"/>
                <a:gd name="connsiteX293" fmla="*/ 75111 w 136343"/>
                <a:gd name="connsiteY293" fmla="*/ 252276 h 254725"/>
                <a:gd name="connsiteX294" fmla="*/ 74295 w 136343"/>
                <a:gd name="connsiteY294" fmla="*/ 252276 h 254725"/>
                <a:gd name="connsiteX295" fmla="*/ 73479 w 136343"/>
                <a:gd name="connsiteY295" fmla="*/ 252276 h 254725"/>
                <a:gd name="connsiteX296" fmla="*/ 72662 w 136343"/>
                <a:gd name="connsiteY296" fmla="*/ 250644 h 254725"/>
                <a:gd name="connsiteX297" fmla="*/ 72662 w 136343"/>
                <a:gd name="connsiteY297" fmla="*/ 250644 h 254725"/>
                <a:gd name="connsiteX298" fmla="*/ 72662 w 136343"/>
                <a:gd name="connsiteY298" fmla="*/ 250644 h 254725"/>
                <a:gd name="connsiteX299" fmla="*/ 70213 w 136343"/>
                <a:gd name="connsiteY299" fmla="*/ 251460 h 254725"/>
                <a:gd name="connsiteX300" fmla="*/ 67763 w 136343"/>
                <a:gd name="connsiteY300" fmla="*/ 252276 h 254725"/>
                <a:gd name="connsiteX301" fmla="*/ 66947 w 136343"/>
                <a:gd name="connsiteY301" fmla="*/ 253093 h 254725"/>
                <a:gd name="connsiteX302" fmla="*/ 66131 w 136343"/>
                <a:gd name="connsiteY302" fmla="*/ 253909 h 254725"/>
                <a:gd name="connsiteX303" fmla="*/ 65314 w 136343"/>
                <a:gd name="connsiteY303" fmla="*/ 254726 h 254725"/>
                <a:gd name="connsiteX304" fmla="*/ 64498 w 136343"/>
                <a:gd name="connsiteY304" fmla="*/ 254726 h 254725"/>
                <a:gd name="connsiteX305" fmla="*/ 63681 w 136343"/>
                <a:gd name="connsiteY305" fmla="*/ 253909 h 254725"/>
                <a:gd name="connsiteX306" fmla="*/ 62865 w 136343"/>
                <a:gd name="connsiteY306" fmla="*/ 253093 h 254725"/>
                <a:gd name="connsiteX307" fmla="*/ 62048 w 136343"/>
                <a:gd name="connsiteY307" fmla="*/ 252276 h 254725"/>
                <a:gd name="connsiteX308" fmla="*/ 62048 w 136343"/>
                <a:gd name="connsiteY308" fmla="*/ 250644 h 254725"/>
                <a:gd name="connsiteX309" fmla="*/ 63681 w 136343"/>
                <a:gd name="connsiteY309" fmla="*/ 249011 h 254725"/>
                <a:gd name="connsiteX310" fmla="*/ 63681 w 136343"/>
                <a:gd name="connsiteY310" fmla="*/ 247378 h 254725"/>
                <a:gd name="connsiteX311" fmla="*/ 63681 w 136343"/>
                <a:gd name="connsiteY311" fmla="*/ 244929 h 254725"/>
                <a:gd name="connsiteX312" fmla="*/ 63681 w 136343"/>
                <a:gd name="connsiteY312" fmla="*/ 243296 h 254725"/>
                <a:gd name="connsiteX313" fmla="*/ 63681 w 136343"/>
                <a:gd name="connsiteY313" fmla="*/ 243296 h 254725"/>
                <a:gd name="connsiteX314" fmla="*/ 62865 w 136343"/>
                <a:gd name="connsiteY314" fmla="*/ 243296 h 254725"/>
                <a:gd name="connsiteX315" fmla="*/ 61232 w 136343"/>
                <a:gd name="connsiteY315" fmla="*/ 243296 h 254725"/>
                <a:gd name="connsiteX316" fmla="*/ 60415 w 136343"/>
                <a:gd name="connsiteY316" fmla="*/ 241663 h 254725"/>
                <a:gd name="connsiteX317" fmla="*/ 60415 w 136343"/>
                <a:gd name="connsiteY317" fmla="*/ 240030 h 254725"/>
                <a:gd name="connsiteX318" fmla="*/ 59599 w 136343"/>
                <a:gd name="connsiteY318" fmla="*/ 239214 h 254725"/>
                <a:gd name="connsiteX319" fmla="*/ 58782 w 136343"/>
                <a:gd name="connsiteY319" fmla="*/ 239214 h 254725"/>
                <a:gd name="connsiteX320" fmla="*/ 57150 w 136343"/>
                <a:gd name="connsiteY320" fmla="*/ 240030 h 254725"/>
                <a:gd name="connsiteX321" fmla="*/ 56333 w 136343"/>
                <a:gd name="connsiteY321" fmla="*/ 240030 h 254725"/>
                <a:gd name="connsiteX322" fmla="*/ 53068 w 136343"/>
                <a:gd name="connsiteY322" fmla="*/ 238397 h 254725"/>
                <a:gd name="connsiteX323" fmla="*/ 51435 w 136343"/>
                <a:gd name="connsiteY323" fmla="*/ 235948 h 254725"/>
                <a:gd name="connsiteX324" fmla="*/ 50618 w 136343"/>
                <a:gd name="connsiteY324" fmla="*/ 235948 h 254725"/>
                <a:gd name="connsiteX325" fmla="*/ 49802 w 136343"/>
                <a:gd name="connsiteY325" fmla="*/ 235948 h 254725"/>
                <a:gd name="connsiteX326" fmla="*/ 49802 w 136343"/>
                <a:gd name="connsiteY326" fmla="*/ 236764 h 254725"/>
                <a:gd name="connsiteX327" fmla="*/ 49802 w 136343"/>
                <a:gd name="connsiteY327" fmla="*/ 239214 h 254725"/>
                <a:gd name="connsiteX328" fmla="*/ 49802 w 136343"/>
                <a:gd name="connsiteY328" fmla="*/ 240030 h 254725"/>
                <a:gd name="connsiteX329" fmla="*/ 45720 w 136343"/>
                <a:gd name="connsiteY329" fmla="*/ 235132 h 254725"/>
                <a:gd name="connsiteX330" fmla="*/ 43271 w 136343"/>
                <a:gd name="connsiteY330" fmla="*/ 232682 h 254725"/>
                <a:gd name="connsiteX331" fmla="*/ 43271 w 136343"/>
                <a:gd name="connsiteY331" fmla="*/ 228600 h 254725"/>
                <a:gd name="connsiteX332" fmla="*/ 42454 w 136343"/>
                <a:gd name="connsiteY332" fmla="*/ 227784 h 254725"/>
                <a:gd name="connsiteX333" fmla="*/ 41638 w 136343"/>
                <a:gd name="connsiteY333" fmla="*/ 227784 h 254725"/>
                <a:gd name="connsiteX334" fmla="*/ 40821 w 136343"/>
                <a:gd name="connsiteY334" fmla="*/ 226967 h 254725"/>
                <a:gd name="connsiteX335" fmla="*/ 41638 w 136343"/>
                <a:gd name="connsiteY335" fmla="*/ 224518 h 254725"/>
                <a:gd name="connsiteX336" fmla="*/ 40821 w 136343"/>
                <a:gd name="connsiteY336" fmla="*/ 225334 h 254725"/>
                <a:gd name="connsiteX337" fmla="*/ 39188 w 136343"/>
                <a:gd name="connsiteY337" fmla="*/ 225334 h 254725"/>
                <a:gd name="connsiteX338" fmla="*/ 37556 w 136343"/>
                <a:gd name="connsiteY338" fmla="*/ 224518 h 254725"/>
                <a:gd name="connsiteX339" fmla="*/ 36739 w 136343"/>
                <a:gd name="connsiteY339" fmla="*/ 221252 h 254725"/>
                <a:gd name="connsiteX340" fmla="*/ 35923 w 136343"/>
                <a:gd name="connsiteY340" fmla="*/ 220436 h 254725"/>
                <a:gd name="connsiteX341" fmla="*/ 34290 w 136343"/>
                <a:gd name="connsiteY341" fmla="*/ 218803 h 254725"/>
                <a:gd name="connsiteX342" fmla="*/ 29391 w 136343"/>
                <a:gd name="connsiteY342" fmla="*/ 218803 h 254725"/>
                <a:gd name="connsiteX343" fmla="*/ 28575 w 136343"/>
                <a:gd name="connsiteY343" fmla="*/ 217987 h 254725"/>
                <a:gd name="connsiteX344" fmla="*/ 28575 w 136343"/>
                <a:gd name="connsiteY344" fmla="*/ 216354 h 254725"/>
                <a:gd name="connsiteX345" fmla="*/ 26942 w 136343"/>
                <a:gd name="connsiteY345" fmla="*/ 214721 h 254725"/>
                <a:gd name="connsiteX346" fmla="*/ 25309 w 136343"/>
                <a:gd name="connsiteY346" fmla="*/ 213904 h 254725"/>
                <a:gd name="connsiteX347" fmla="*/ 23676 w 136343"/>
                <a:gd name="connsiteY347" fmla="*/ 213088 h 254725"/>
                <a:gd name="connsiteX348" fmla="*/ 22043 w 136343"/>
                <a:gd name="connsiteY348" fmla="*/ 209822 h 254725"/>
                <a:gd name="connsiteX349" fmla="*/ 21227 w 136343"/>
                <a:gd name="connsiteY349" fmla="*/ 209006 h 254725"/>
                <a:gd name="connsiteX350" fmla="*/ 20411 w 136343"/>
                <a:gd name="connsiteY350" fmla="*/ 208189 h 254725"/>
                <a:gd name="connsiteX351" fmla="*/ 18778 w 136343"/>
                <a:gd name="connsiteY351" fmla="*/ 209006 h 254725"/>
                <a:gd name="connsiteX352" fmla="*/ 17961 w 136343"/>
                <a:gd name="connsiteY352" fmla="*/ 209822 h 254725"/>
                <a:gd name="connsiteX353" fmla="*/ 17145 w 136343"/>
                <a:gd name="connsiteY353" fmla="*/ 210639 h 254725"/>
                <a:gd name="connsiteX354" fmla="*/ 16329 w 136343"/>
                <a:gd name="connsiteY354" fmla="*/ 210639 h 254725"/>
                <a:gd name="connsiteX355" fmla="*/ 15512 w 136343"/>
                <a:gd name="connsiteY355" fmla="*/ 209822 h 254725"/>
                <a:gd name="connsiteX356" fmla="*/ 14696 w 136343"/>
                <a:gd name="connsiteY356" fmla="*/ 206557 h 254725"/>
                <a:gd name="connsiteX357" fmla="*/ 14696 w 136343"/>
                <a:gd name="connsiteY357" fmla="*/ 204924 h 254725"/>
                <a:gd name="connsiteX358" fmla="*/ 14696 w 136343"/>
                <a:gd name="connsiteY358" fmla="*/ 200841 h 254725"/>
                <a:gd name="connsiteX359" fmla="*/ 16329 w 136343"/>
                <a:gd name="connsiteY359" fmla="*/ 197576 h 254725"/>
                <a:gd name="connsiteX360" fmla="*/ 17145 w 136343"/>
                <a:gd name="connsiteY360" fmla="*/ 191861 h 254725"/>
                <a:gd name="connsiteX361" fmla="*/ 17961 w 136343"/>
                <a:gd name="connsiteY361" fmla="*/ 188595 h 254725"/>
                <a:gd name="connsiteX362" fmla="*/ 18778 w 136343"/>
                <a:gd name="connsiteY362" fmla="*/ 187779 h 254725"/>
                <a:gd name="connsiteX363" fmla="*/ 19594 w 136343"/>
                <a:gd name="connsiteY363" fmla="*/ 182880 h 254725"/>
                <a:gd name="connsiteX364" fmla="*/ 22043 w 136343"/>
                <a:gd name="connsiteY364" fmla="*/ 177165 h 254725"/>
                <a:gd name="connsiteX365" fmla="*/ 22043 w 136343"/>
                <a:gd name="connsiteY365" fmla="*/ 175532 h 254725"/>
                <a:gd name="connsiteX366" fmla="*/ 22860 w 136343"/>
                <a:gd name="connsiteY366" fmla="*/ 173899 h 254725"/>
                <a:gd name="connsiteX367" fmla="*/ 22860 w 136343"/>
                <a:gd name="connsiteY367" fmla="*/ 172266 h 254725"/>
                <a:gd name="connsiteX368" fmla="*/ 22860 w 136343"/>
                <a:gd name="connsiteY368" fmla="*/ 169817 h 254725"/>
                <a:gd name="connsiteX369" fmla="*/ 22860 w 136343"/>
                <a:gd name="connsiteY369" fmla="*/ 169001 h 254725"/>
                <a:gd name="connsiteX370" fmla="*/ 22860 w 136343"/>
                <a:gd name="connsiteY370" fmla="*/ 168184 h 254725"/>
                <a:gd name="connsiteX371" fmla="*/ 23676 w 136343"/>
                <a:gd name="connsiteY371" fmla="*/ 167368 h 254725"/>
                <a:gd name="connsiteX372" fmla="*/ 25309 w 136343"/>
                <a:gd name="connsiteY372" fmla="*/ 165735 h 254725"/>
                <a:gd name="connsiteX373" fmla="*/ 27758 w 136343"/>
                <a:gd name="connsiteY373" fmla="*/ 163286 h 254725"/>
                <a:gd name="connsiteX374" fmla="*/ 30207 w 136343"/>
                <a:gd name="connsiteY374" fmla="*/ 160020 h 254725"/>
                <a:gd name="connsiteX375" fmla="*/ 32657 w 136343"/>
                <a:gd name="connsiteY375" fmla="*/ 155121 h 254725"/>
                <a:gd name="connsiteX376" fmla="*/ 34290 w 136343"/>
                <a:gd name="connsiteY376" fmla="*/ 152672 h 254725"/>
                <a:gd name="connsiteX377" fmla="*/ 35106 w 136343"/>
                <a:gd name="connsiteY377" fmla="*/ 151856 h 254725"/>
                <a:gd name="connsiteX378" fmla="*/ 35923 w 136343"/>
                <a:gd name="connsiteY378" fmla="*/ 151856 h 254725"/>
                <a:gd name="connsiteX379" fmla="*/ 36739 w 136343"/>
                <a:gd name="connsiteY379" fmla="*/ 151039 h 254725"/>
                <a:gd name="connsiteX380" fmla="*/ 37556 w 136343"/>
                <a:gd name="connsiteY380" fmla="*/ 150223 h 254725"/>
                <a:gd name="connsiteX381" fmla="*/ 37556 w 136343"/>
                <a:gd name="connsiteY381" fmla="*/ 149407 h 254725"/>
                <a:gd name="connsiteX382" fmla="*/ 35923 w 136343"/>
                <a:gd name="connsiteY382" fmla="*/ 144508 h 254725"/>
                <a:gd name="connsiteX383" fmla="*/ 35106 w 136343"/>
                <a:gd name="connsiteY383" fmla="*/ 142875 h 254725"/>
                <a:gd name="connsiteX384" fmla="*/ 34290 w 136343"/>
                <a:gd name="connsiteY384" fmla="*/ 141242 h 254725"/>
                <a:gd name="connsiteX385" fmla="*/ 34290 w 136343"/>
                <a:gd name="connsiteY385" fmla="*/ 139609 h 254725"/>
                <a:gd name="connsiteX386" fmla="*/ 34290 w 136343"/>
                <a:gd name="connsiteY386" fmla="*/ 137976 h 254725"/>
                <a:gd name="connsiteX387" fmla="*/ 34290 w 136343"/>
                <a:gd name="connsiteY387" fmla="*/ 136344 h 254725"/>
                <a:gd name="connsiteX388" fmla="*/ 33473 w 136343"/>
                <a:gd name="connsiteY388" fmla="*/ 135527 h 254725"/>
                <a:gd name="connsiteX389" fmla="*/ 31840 w 136343"/>
                <a:gd name="connsiteY389" fmla="*/ 134711 h 254725"/>
                <a:gd name="connsiteX390" fmla="*/ 30207 w 136343"/>
                <a:gd name="connsiteY390" fmla="*/ 133078 h 254725"/>
                <a:gd name="connsiteX391" fmla="*/ 29391 w 136343"/>
                <a:gd name="connsiteY391" fmla="*/ 130629 h 254725"/>
                <a:gd name="connsiteX392" fmla="*/ 29391 w 136343"/>
                <a:gd name="connsiteY392" fmla="*/ 128996 h 254725"/>
                <a:gd name="connsiteX393" fmla="*/ 28575 w 136343"/>
                <a:gd name="connsiteY393" fmla="*/ 128179 h 254725"/>
                <a:gd name="connsiteX394" fmla="*/ 28575 w 136343"/>
                <a:gd name="connsiteY394" fmla="*/ 126546 h 254725"/>
                <a:gd name="connsiteX395" fmla="*/ 29391 w 136343"/>
                <a:gd name="connsiteY395" fmla="*/ 125730 h 254725"/>
                <a:gd name="connsiteX396" fmla="*/ 30207 w 136343"/>
                <a:gd name="connsiteY396" fmla="*/ 124914 h 254725"/>
                <a:gd name="connsiteX397" fmla="*/ 30207 w 136343"/>
                <a:gd name="connsiteY397" fmla="*/ 120832 h 254725"/>
                <a:gd name="connsiteX398" fmla="*/ 30207 w 136343"/>
                <a:gd name="connsiteY398" fmla="*/ 119199 h 254725"/>
                <a:gd name="connsiteX399" fmla="*/ 30207 w 136343"/>
                <a:gd name="connsiteY399" fmla="*/ 116749 h 254725"/>
                <a:gd name="connsiteX400" fmla="*/ 29391 w 136343"/>
                <a:gd name="connsiteY400" fmla="*/ 115116 h 254725"/>
                <a:gd name="connsiteX401" fmla="*/ 28575 w 136343"/>
                <a:gd name="connsiteY401" fmla="*/ 112667 h 254725"/>
                <a:gd name="connsiteX402" fmla="*/ 26942 w 136343"/>
                <a:gd name="connsiteY402" fmla="*/ 111034 h 254725"/>
                <a:gd name="connsiteX403" fmla="*/ 23676 w 136343"/>
                <a:gd name="connsiteY403" fmla="*/ 107769 h 254725"/>
                <a:gd name="connsiteX404" fmla="*/ 21227 w 136343"/>
                <a:gd name="connsiteY404" fmla="*/ 105319 h 254725"/>
                <a:gd name="connsiteX405" fmla="*/ 19594 w 136343"/>
                <a:gd name="connsiteY405" fmla="*/ 103687 h 254725"/>
                <a:gd name="connsiteX406" fmla="*/ 17961 w 136343"/>
                <a:gd name="connsiteY406" fmla="*/ 101237 h 254725"/>
                <a:gd name="connsiteX407" fmla="*/ 17145 w 136343"/>
                <a:gd name="connsiteY407" fmla="*/ 99604 h 254725"/>
                <a:gd name="connsiteX408" fmla="*/ 15512 w 136343"/>
                <a:gd name="connsiteY408" fmla="*/ 97971 h 254725"/>
                <a:gd name="connsiteX409" fmla="*/ 14696 w 136343"/>
                <a:gd name="connsiteY409" fmla="*/ 95522 h 254725"/>
                <a:gd name="connsiteX410" fmla="*/ 14696 w 136343"/>
                <a:gd name="connsiteY410" fmla="*/ 92257 h 254725"/>
                <a:gd name="connsiteX411" fmla="*/ 14696 w 136343"/>
                <a:gd name="connsiteY411" fmla="*/ 91440 h 254725"/>
                <a:gd name="connsiteX412" fmla="*/ 15512 w 136343"/>
                <a:gd name="connsiteY412" fmla="*/ 90624 h 254725"/>
                <a:gd name="connsiteX413" fmla="*/ 16329 w 136343"/>
                <a:gd name="connsiteY413" fmla="*/ 89807 h 254725"/>
                <a:gd name="connsiteX414" fmla="*/ 17145 w 136343"/>
                <a:gd name="connsiteY414" fmla="*/ 89807 h 254725"/>
                <a:gd name="connsiteX415" fmla="*/ 18778 w 136343"/>
                <a:gd name="connsiteY415" fmla="*/ 88174 h 254725"/>
                <a:gd name="connsiteX416" fmla="*/ 20411 w 136343"/>
                <a:gd name="connsiteY416" fmla="*/ 88174 h 254725"/>
                <a:gd name="connsiteX417" fmla="*/ 20411 w 136343"/>
                <a:gd name="connsiteY417" fmla="*/ 88174 h 254725"/>
                <a:gd name="connsiteX418" fmla="*/ 20411 w 136343"/>
                <a:gd name="connsiteY418" fmla="*/ 87358 h 254725"/>
                <a:gd name="connsiteX419" fmla="*/ 20411 w 136343"/>
                <a:gd name="connsiteY419" fmla="*/ 84909 h 254725"/>
                <a:gd name="connsiteX420" fmla="*/ 20411 w 136343"/>
                <a:gd name="connsiteY420" fmla="*/ 81643 h 254725"/>
                <a:gd name="connsiteX421" fmla="*/ 20411 w 136343"/>
                <a:gd name="connsiteY421" fmla="*/ 78377 h 254725"/>
                <a:gd name="connsiteX422" fmla="*/ 20411 w 136343"/>
                <a:gd name="connsiteY422" fmla="*/ 76744 h 254725"/>
                <a:gd name="connsiteX423" fmla="*/ 24493 w 136343"/>
                <a:gd name="connsiteY423" fmla="*/ 74295 h 254725"/>
                <a:gd name="connsiteX424" fmla="*/ 25309 w 136343"/>
                <a:gd name="connsiteY424" fmla="*/ 73479 h 254725"/>
                <a:gd name="connsiteX425" fmla="*/ 25309 w 136343"/>
                <a:gd name="connsiteY425" fmla="*/ 72662 h 254725"/>
                <a:gd name="connsiteX426" fmla="*/ 25309 w 136343"/>
                <a:gd name="connsiteY426" fmla="*/ 71846 h 254725"/>
                <a:gd name="connsiteX427" fmla="*/ 25309 w 136343"/>
                <a:gd name="connsiteY427" fmla="*/ 71029 h 254725"/>
                <a:gd name="connsiteX428" fmla="*/ 24493 w 136343"/>
                <a:gd name="connsiteY428" fmla="*/ 71029 h 254725"/>
                <a:gd name="connsiteX429" fmla="*/ 22043 w 136343"/>
                <a:gd name="connsiteY429" fmla="*/ 72662 h 254725"/>
                <a:gd name="connsiteX430" fmla="*/ 21227 w 136343"/>
                <a:gd name="connsiteY430" fmla="*/ 71846 h 254725"/>
                <a:gd name="connsiteX431" fmla="*/ 20411 w 136343"/>
                <a:gd name="connsiteY431" fmla="*/ 68580 h 254725"/>
                <a:gd name="connsiteX432" fmla="*/ 19594 w 136343"/>
                <a:gd name="connsiteY432" fmla="*/ 67764 h 254725"/>
                <a:gd name="connsiteX433" fmla="*/ 18778 w 136343"/>
                <a:gd name="connsiteY433" fmla="*/ 66947 h 254725"/>
                <a:gd name="connsiteX434" fmla="*/ 17961 w 136343"/>
                <a:gd name="connsiteY434" fmla="*/ 65314 h 254725"/>
                <a:gd name="connsiteX435" fmla="*/ 17961 w 136343"/>
                <a:gd name="connsiteY435" fmla="*/ 62865 h 254725"/>
                <a:gd name="connsiteX436" fmla="*/ 17145 w 136343"/>
                <a:gd name="connsiteY436" fmla="*/ 61232 h 254725"/>
                <a:gd name="connsiteX437" fmla="*/ 13879 w 136343"/>
                <a:gd name="connsiteY437" fmla="*/ 57966 h 254725"/>
                <a:gd name="connsiteX438" fmla="*/ 12246 w 136343"/>
                <a:gd name="connsiteY438" fmla="*/ 56334 h 254725"/>
                <a:gd name="connsiteX439" fmla="*/ 10613 w 136343"/>
                <a:gd name="connsiteY439" fmla="*/ 53884 h 254725"/>
                <a:gd name="connsiteX440" fmla="*/ 8164 w 136343"/>
                <a:gd name="connsiteY440" fmla="*/ 51435 h 254725"/>
                <a:gd name="connsiteX441" fmla="*/ 5715 w 136343"/>
                <a:gd name="connsiteY441" fmla="*/ 48986 h 254725"/>
                <a:gd name="connsiteX442" fmla="*/ 4898 w 136343"/>
                <a:gd name="connsiteY442" fmla="*/ 47353 h 254725"/>
                <a:gd name="connsiteX443" fmla="*/ 4898 w 136343"/>
                <a:gd name="connsiteY443" fmla="*/ 47353 h 254725"/>
                <a:gd name="connsiteX444" fmla="*/ 4898 w 136343"/>
                <a:gd name="connsiteY444" fmla="*/ 46537 h 254725"/>
                <a:gd name="connsiteX445" fmla="*/ 5715 w 136343"/>
                <a:gd name="connsiteY445" fmla="*/ 44904 h 254725"/>
                <a:gd name="connsiteX446" fmla="*/ 5715 w 136343"/>
                <a:gd name="connsiteY446" fmla="*/ 43271 h 254725"/>
                <a:gd name="connsiteX447" fmla="*/ 4898 w 136343"/>
                <a:gd name="connsiteY447" fmla="*/ 40821 h 254725"/>
                <a:gd name="connsiteX448" fmla="*/ 4082 w 136343"/>
                <a:gd name="connsiteY448" fmla="*/ 39189 h 254725"/>
                <a:gd name="connsiteX449" fmla="*/ 4082 w 136343"/>
                <a:gd name="connsiteY449" fmla="*/ 38372 h 254725"/>
                <a:gd name="connsiteX450" fmla="*/ 3265 w 136343"/>
                <a:gd name="connsiteY450" fmla="*/ 38372 h 254725"/>
                <a:gd name="connsiteX451" fmla="*/ 1632 w 136343"/>
                <a:gd name="connsiteY451" fmla="*/ 38372 h 254725"/>
                <a:gd name="connsiteX452" fmla="*/ 816 w 136343"/>
                <a:gd name="connsiteY452" fmla="*/ 37556 h 254725"/>
                <a:gd name="connsiteX453" fmla="*/ 0 w 136343"/>
                <a:gd name="connsiteY453" fmla="*/ 35107 h 254725"/>
                <a:gd name="connsiteX454" fmla="*/ 0 w 136343"/>
                <a:gd name="connsiteY454" fmla="*/ 34290 h 254725"/>
                <a:gd name="connsiteX455" fmla="*/ 0 w 136343"/>
                <a:gd name="connsiteY455" fmla="*/ 34290 h 254725"/>
                <a:gd name="connsiteX456" fmla="*/ 1632 w 136343"/>
                <a:gd name="connsiteY456" fmla="*/ 34290 h 254725"/>
                <a:gd name="connsiteX457" fmla="*/ 2449 w 136343"/>
                <a:gd name="connsiteY457" fmla="*/ 34290 h 254725"/>
                <a:gd name="connsiteX458" fmla="*/ 3265 w 136343"/>
                <a:gd name="connsiteY458" fmla="*/ 33474 h 254725"/>
                <a:gd name="connsiteX459" fmla="*/ 4898 w 136343"/>
                <a:gd name="connsiteY459" fmla="*/ 32657 h 254725"/>
                <a:gd name="connsiteX460" fmla="*/ 5715 w 136343"/>
                <a:gd name="connsiteY460" fmla="*/ 32657 h 254725"/>
                <a:gd name="connsiteX461" fmla="*/ 5715 w 136343"/>
                <a:gd name="connsiteY461" fmla="*/ 32657 h 254725"/>
                <a:gd name="connsiteX462" fmla="*/ 5715 w 136343"/>
                <a:gd name="connsiteY462" fmla="*/ 31841 h 254725"/>
                <a:gd name="connsiteX463" fmla="*/ 4898 w 136343"/>
                <a:gd name="connsiteY463" fmla="*/ 26126 h 254725"/>
                <a:gd name="connsiteX464" fmla="*/ 4898 w 136343"/>
                <a:gd name="connsiteY464" fmla="*/ 25309 h 254725"/>
                <a:gd name="connsiteX465" fmla="*/ 6531 w 136343"/>
                <a:gd name="connsiteY465" fmla="*/ 22860 h 254725"/>
                <a:gd name="connsiteX466" fmla="*/ 6531 w 136343"/>
                <a:gd name="connsiteY466" fmla="*/ 20411 h 254725"/>
                <a:gd name="connsiteX467" fmla="*/ 6531 w 136343"/>
                <a:gd name="connsiteY467" fmla="*/ 17145 h 254725"/>
                <a:gd name="connsiteX468" fmla="*/ 8164 w 136343"/>
                <a:gd name="connsiteY468" fmla="*/ 14696 h 254725"/>
                <a:gd name="connsiteX469" fmla="*/ 9797 w 136343"/>
                <a:gd name="connsiteY469" fmla="*/ 13879 h 254725"/>
                <a:gd name="connsiteX470" fmla="*/ 9797 w 136343"/>
                <a:gd name="connsiteY470" fmla="*/ 12246 h 254725"/>
                <a:gd name="connsiteX471" fmla="*/ 10613 w 136343"/>
                <a:gd name="connsiteY471" fmla="*/ 12246 h 254725"/>
                <a:gd name="connsiteX472" fmla="*/ 11430 w 136343"/>
                <a:gd name="connsiteY472" fmla="*/ 12246 h 254725"/>
                <a:gd name="connsiteX473" fmla="*/ 13879 w 136343"/>
                <a:gd name="connsiteY473" fmla="*/ 13879 h 254725"/>
                <a:gd name="connsiteX474" fmla="*/ 14696 w 136343"/>
                <a:gd name="connsiteY474" fmla="*/ 13879 h 254725"/>
                <a:gd name="connsiteX475" fmla="*/ 16329 w 136343"/>
                <a:gd name="connsiteY475" fmla="*/ 13879 h 254725"/>
                <a:gd name="connsiteX476" fmla="*/ 17961 w 136343"/>
                <a:gd name="connsiteY476" fmla="*/ 13879 h 254725"/>
                <a:gd name="connsiteX477" fmla="*/ 18778 w 136343"/>
                <a:gd name="connsiteY477" fmla="*/ 13879 h 254725"/>
                <a:gd name="connsiteX478" fmla="*/ 22860 w 136343"/>
                <a:gd name="connsiteY478" fmla="*/ 13063 h 254725"/>
                <a:gd name="connsiteX479" fmla="*/ 23676 w 136343"/>
                <a:gd name="connsiteY479" fmla="*/ 13063 h 254725"/>
                <a:gd name="connsiteX480" fmla="*/ 24493 w 136343"/>
                <a:gd name="connsiteY480" fmla="*/ 13063 h 254725"/>
                <a:gd name="connsiteX481" fmla="*/ 25309 w 136343"/>
                <a:gd name="connsiteY481" fmla="*/ 13063 h 254725"/>
                <a:gd name="connsiteX482" fmla="*/ 26125 w 136343"/>
                <a:gd name="connsiteY482" fmla="*/ 12246 h 254725"/>
                <a:gd name="connsiteX483" fmla="*/ 26942 w 136343"/>
                <a:gd name="connsiteY483" fmla="*/ 11430 h 254725"/>
                <a:gd name="connsiteX484" fmla="*/ 27758 w 136343"/>
                <a:gd name="connsiteY484" fmla="*/ 8164 h 254725"/>
                <a:gd name="connsiteX485" fmla="*/ 27758 w 136343"/>
                <a:gd name="connsiteY485" fmla="*/ 7348 h 254725"/>
                <a:gd name="connsiteX486" fmla="*/ 28575 w 136343"/>
                <a:gd name="connsiteY486" fmla="*/ 6532 h 254725"/>
                <a:gd name="connsiteX487" fmla="*/ 29391 w 136343"/>
                <a:gd name="connsiteY487" fmla="*/ 6532 h 254725"/>
                <a:gd name="connsiteX488" fmla="*/ 30207 w 136343"/>
                <a:gd name="connsiteY488" fmla="*/ 6532 h 254725"/>
                <a:gd name="connsiteX489" fmla="*/ 31840 w 136343"/>
                <a:gd name="connsiteY489" fmla="*/ 7348 h 254725"/>
                <a:gd name="connsiteX490" fmla="*/ 32657 w 136343"/>
                <a:gd name="connsiteY490" fmla="*/ 7348 h 254725"/>
                <a:gd name="connsiteX491" fmla="*/ 33473 w 136343"/>
                <a:gd name="connsiteY491" fmla="*/ 7348 h 254725"/>
                <a:gd name="connsiteX492" fmla="*/ 34290 w 136343"/>
                <a:gd name="connsiteY492" fmla="*/ 6532 h 254725"/>
                <a:gd name="connsiteX493" fmla="*/ 35106 w 136343"/>
                <a:gd name="connsiteY493" fmla="*/ 5715 h 254725"/>
                <a:gd name="connsiteX494" fmla="*/ 35106 w 136343"/>
                <a:gd name="connsiteY494" fmla="*/ 4899 h 254725"/>
                <a:gd name="connsiteX495" fmla="*/ 35106 w 136343"/>
                <a:gd name="connsiteY495" fmla="*/ 3266 h 254725"/>
                <a:gd name="connsiteX496" fmla="*/ 34290 w 136343"/>
                <a:gd name="connsiteY496" fmla="*/ 1633 h 254725"/>
                <a:gd name="connsiteX497" fmla="*/ 34290 w 136343"/>
                <a:gd name="connsiteY497" fmla="*/ 1633 h 254725"/>
                <a:gd name="connsiteX498" fmla="*/ 35106 w 136343"/>
                <a:gd name="connsiteY498" fmla="*/ 1633 h 254725"/>
                <a:gd name="connsiteX499" fmla="*/ 36739 w 136343"/>
                <a:gd name="connsiteY499" fmla="*/ 1633 h 254725"/>
                <a:gd name="connsiteX500" fmla="*/ 38372 w 136343"/>
                <a:gd name="connsiteY500" fmla="*/ 1633 h 254725"/>
                <a:gd name="connsiteX501" fmla="*/ 39188 w 136343"/>
                <a:gd name="connsiteY501" fmla="*/ 1633 h 254725"/>
                <a:gd name="connsiteX502" fmla="*/ 40005 w 136343"/>
                <a:gd name="connsiteY502" fmla="*/ 816 h 254725"/>
                <a:gd name="connsiteX503" fmla="*/ 40821 w 136343"/>
                <a:gd name="connsiteY503" fmla="*/ 0 h 254725"/>
                <a:gd name="connsiteX504" fmla="*/ 41638 w 136343"/>
                <a:gd name="connsiteY504" fmla="*/ 0 h 254725"/>
                <a:gd name="connsiteX505" fmla="*/ 42454 w 136343"/>
                <a:gd name="connsiteY505" fmla="*/ 816 h 254725"/>
                <a:gd name="connsiteX506" fmla="*/ 46536 w 136343"/>
                <a:gd name="connsiteY506" fmla="*/ 4899 h 254725"/>
                <a:gd name="connsiteX507" fmla="*/ 84908 w 136343"/>
                <a:gd name="connsiteY507" fmla="*/ 147774 h 254725"/>
                <a:gd name="connsiteX508" fmla="*/ 84908 w 136343"/>
                <a:gd name="connsiteY508" fmla="*/ 147774 h 254725"/>
                <a:gd name="connsiteX509" fmla="*/ 84908 w 136343"/>
                <a:gd name="connsiteY509" fmla="*/ 147774 h 254725"/>
                <a:gd name="connsiteX510" fmla="*/ 84092 w 136343"/>
                <a:gd name="connsiteY510" fmla="*/ 147774 h 254725"/>
                <a:gd name="connsiteX511" fmla="*/ 83275 w 136343"/>
                <a:gd name="connsiteY511" fmla="*/ 147774 h 254725"/>
                <a:gd name="connsiteX512" fmla="*/ 82459 w 136343"/>
                <a:gd name="connsiteY512" fmla="*/ 145324 h 254725"/>
                <a:gd name="connsiteX513" fmla="*/ 82459 w 136343"/>
                <a:gd name="connsiteY513" fmla="*/ 144508 h 254725"/>
                <a:gd name="connsiteX514" fmla="*/ 83275 w 136343"/>
                <a:gd name="connsiteY514" fmla="*/ 144508 h 254725"/>
                <a:gd name="connsiteX515" fmla="*/ 84092 w 136343"/>
                <a:gd name="connsiteY515" fmla="*/ 145324 h 254725"/>
                <a:gd name="connsiteX516" fmla="*/ 84908 w 136343"/>
                <a:gd name="connsiteY516" fmla="*/ 147774 h 254725"/>
                <a:gd name="connsiteX517" fmla="*/ 84908 w 136343"/>
                <a:gd name="connsiteY517" fmla="*/ 147774 h 254725"/>
                <a:gd name="connsiteX518" fmla="*/ 87357 w 136343"/>
                <a:gd name="connsiteY518" fmla="*/ 152672 h 254725"/>
                <a:gd name="connsiteX519" fmla="*/ 87357 w 136343"/>
                <a:gd name="connsiteY519" fmla="*/ 154305 h 254725"/>
                <a:gd name="connsiteX520" fmla="*/ 86541 w 136343"/>
                <a:gd name="connsiteY520" fmla="*/ 153489 h 254725"/>
                <a:gd name="connsiteX521" fmla="*/ 86541 w 136343"/>
                <a:gd name="connsiteY521" fmla="*/ 152672 h 254725"/>
                <a:gd name="connsiteX522" fmla="*/ 87357 w 136343"/>
                <a:gd name="connsiteY522" fmla="*/ 152672 h 254725"/>
                <a:gd name="connsiteX523" fmla="*/ 87357 w 136343"/>
                <a:gd name="connsiteY523" fmla="*/ 152672 h 254725"/>
                <a:gd name="connsiteX524" fmla="*/ 45720 w 136343"/>
                <a:gd name="connsiteY524" fmla="*/ 185329 h 254725"/>
                <a:gd name="connsiteX525" fmla="*/ 45720 w 136343"/>
                <a:gd name="connsiteY525" fmla="*/ 185329 h 254725"/>
                <a:gd name="connsiteX526" fmla="*/ 45720 w 136343"/>
                <a:gd name="connsiteY526" fmla="*/ 185329 h 254725"/>
                <a:gd name="connsiteX527" fmla="*/ 44087 w 136343"/>
                <a:gd name="connsiteY527" fmla="*/ 184513 h 254725"/>
                <a:gd name="connsiteX528" fmla="*/ 44087 w 136343"/>
                <a:gd name="connsiteY528" fmla="*/ 183696 h 254725"/>
                <a:gd name="connsiteX529" fmla="*/ 44904 w 136343"/>
                <a:gd name="connsiteY529" fmla="*/ 183696 h 254725"/>
                <a:gd name="connsiteX530" fmla="*/ 45720 w 136343"/>
                <a:gd name="connsiteY530" fmla="*/ 184513 h 254725"/>
                <a:gd name="connsiteX531" fmla="*/ 45720 w 136343"/>
                <a:gd name="connsiteY531" fmla="*/ 185329 h 254725"/>
                <a:gd name="connsiteX532" fmla="*/ 45720 w 136343"/>
                <a:gd name="connsiteY532" fmla="*/ 187779 h 254725"/>
                <a:gd name="connsiteX533" fmla="*/ 45720 w 136343"/>
                <a:gd name="connsiteY533" fmla="*/ 188595 h 254725"/>
                <a:gd name="connsiteX534" fmla="*/ 45720 w 136343"/>
                <a:gd name="connsiteY534" fmla="*/ 189412 h 254725"/>
                <a:gd name="connsiteX535" fmla="*/ 44087 w 136343"/>
                <a:gd name="connsiteY535" fmla="*/ 190228 h 254725"/>
                <a:gd name="connsiteX536" fmla="*/ 43271 w 136343"/>
                <a:gd name="connsiteY536" fmla="*/ 189412 h 254725"/>
                <a:gd name="connsiteX537" fmla="*/ 43271 w 136343"/>
                <a:gd name="connsiteY537" fmla="*/ 187779 h 254725"/>
                <a:gd name="connsiteX538" fmla="*/ 43271 w 136343"/>
                <a:gd name="connsiteY538" fmla="*/ 187779 h 254725"/>
                <a:gd name="connsiteX539" fmla="*/ 45720 w 136343"/>
                <a:gd name="connsiteY539" fmla="*/ 187779 h 254725"/>
                <a:gd name="connsiteX540" fmla="*/ 45720 w 136343"/>
                <a:gd name="connsiteY540" fmla="*/ 187779 h 254725"/>
                <a:gd name="connsiteX541" fmla="*/ 16329 w 136343"/>
                <a:gd name="connsiteY541" fmla="*/ 196759 h 254725"/>
                <a:gd name="connsiteX542" fmla="*/ 15512 w 136343"/>
                <a:gd name="connsiteY542" fmla="*/ 196759 h 254725"/>
                <a:gd name="connsiteX543" fmla="*/ 16329 w 136343"/>
                <a:gd name="connsiteY543" fmla="*/ 196759 h 254725"/>
                <a:gd name="connsiteX544" fmla="*/ 15512 w 136343"/>
                <a:gd name="connsiteY544" fmla="*/ 195126 h 254725"/>
                <a:gd name="connsiteX545" fmla="*/ 16329 w 136343"/>
                <a:gd name="connsiteY545" fmla="*/ 195126 h 254725"/>
                <a:gd name="connsiteX546" fmla="*/ 16329 w 136343"/>
                <a:gd name="connsiteY546" fmla="*/ 196759 h 254725"/>
                <a:gd name="connsiteX547" fmla="*/ 16329 w 136343"/>
                <a:gd name="connsiteY547" fmla="*/ 196759 h 254725"/>
                <a:gd name="connsiteX548" fmla="*/ 17961 w 136343"/>
                <a:gd name="connsiteY548" fmla="*/ 215537 h 254725"/>
                <a:gd name="connsiteX549" fmla="*/ 17961 w 136343"/>
                <a:gd name="connsiteY549" fmla="*/ 216354 h 254725"/>
                <a:gd name="connsiteX550" fmla="*/ 17145 w 136343"/>
                <a:gd name="connsiteY550" fmla="*/ 216354 h 254725"/>
                <a:gd name="connsiteX551" fmla="*/ 16329 w 136343"/>
                <a:gd name="connsiteY551" fmla="*/ 217170 h 254725"/>
                <a:gd name="connsiteX552" fmla="*/ 16329 w 136343"/>
                <a:gd name="connsiteY552" fmla="*/ 217170 h 254725"/>
                <a:gd name="connsiteX553" fmla="*/ 15512 w 136343"/>
                <a:gd name="connsiteY553" fmla="*/ 214721 h 254725"/>
                <a:gd name="connsiteX554" fmla="*/ 16329 w 136343"/>
                <a:gd name="connsiteY554" fmla="*/ 211455 h 254725"/>
                <a:gd name="connsiteX555" fmla="*/ 16329 w 136343"/>
                <a:gd name="connsiteY555" fmla="*/ 210639 h 254725"/>
                <a:gd name="connsiteX556" fmla="*/ 17145 w 136343"/>
                <a:gd name="connsiteY556" fmla="*/ 211455 h 254725"/>
                <a:gd name="connsiteX557" fmla="*/ 18778 w 136343"/>
                <a:gd name="connsiteY557" fmla="*/ 212271 h 254725"/>
                <a:gd name="connsiteX558" fmla="*/ 17961 w 136343"/>
                <a:gd name="connsiteY558" fmla="*/ 213904 h 254725"/>
                <a:gd name="connsiteX559" fmla="*/ 17961 w 136343"/>
                <a:gd name="connsiteY559" fmla="*/ 215537 h 254725"/>
                <a:gd name="connsiteX560" fmla="*/ 21227 w 136343"/>
                <a:gd name="connsiteY560" fmla="*/ 214721 h 254725"/>
                <a:gd name="connsiteX561" fmla="*/ 21227 w 136343"/>
                <a:gd name="connsiteY561" fmla="*/ 214721 h 254725"/>
                <a:gd name="connsiteX562" fmla="*/ 20411 w 136343"/>
                <a:gd name="connsiteY562" fmla="*/ 211455 h 254725"/>
                <a:gd name="connsiteX563" fmla="*/ 22043 w 136343"/>
                <a:gd name="connsiteY563" fmla="*/ 212271 h 254725"/>
                <a:gd name="connsiteX564" fmla="*/ 21227 w 136343"/>
                <a:gd name="connsiteY564" fmla="*/ 214721 h 254725"/>
                <a:gd name="connsiteX565" fmla="*/ 29391 w 136343"/>
                <a:gd name="connsiteY565" fmla="*/ 220436 h 254725"/>
                <a:gd name="connsiteX566" fmla="*/ 30207 w 136343"/>
                <a:gd name="connsiteY566" fmla="*/ 222069 h 254725"/>
                <a:gd name="connsiteX567" fmla="*/ 29391 w 136343"/>
                <a:gd name="connsiteY567" fmla="*/ 222069 h 254725"/>
                <a:gd name="connsiteX568" fmla="*/ 29391 w 136343"/>
                <a:gd name="connsiteY568" fmla="*/ 220436 h 254725"/>
                <a:gd name="connsiteX569" fmla="*/ 29391 w 136343"/>
                <a:gd name="connsiteY569" fmla="*/ 220436 h 254725"/>
                <a:gd name="connsiteX570" fmla="*/ 29391 w 136343"/>
                <a:gd name="connsiteY570" fmla="*/ 220436 h 254725"/>
                <a:gd name="connsiteX571" fmla="*/ 29391 w 136343"/>
                <a:gd name="connsiteY571" fmla="*/ 220436 h 254725"/>
                <a:gd name="connsiteX572" fmla="*/ 39188 w 136343"/>
                <a:gd name="connsiteY572" fmla="*/ 238397 h 254725"/>
                <a:gd name="connsiteX573" fmla="*/ 39188 w 136343"/>
                <a:gd name="connsiteY573" fmla="*/ 238397 h 254725"/>
                <a:gd name="connsiteX574" fmla="*/ 38372 w 136343"/>
                <a:gd name="connsiteY574" fmla="*/ 236764 h 254725"/>
                <a:gd name="connsiteX575" fmla="*/ 39188 w 136343"/>
                <a:gd name="connsiteY575" fmla="*/ 235132 h 254725"/>
                <a:gd name="connsiteX576" fmla="*/ 39188 w 136343"/>
                <a:gd name="connsiteY576" fmla="*/ 238397 h 254725"/>
                <a:gd name="connsiteX577" fmla="*/ 39188 w 136343"/>
                <a:gd name="connsiteY577" fmla="*/ 238397 h 25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136343" h="254725">
                  <a:moveTo>
                    <a:pt x="46536" y="4899"/>
                  </a:moveTo>
                  <a:lnTo>
                    <a:pt x="46536" y="5715"/>
                  </a:lnTo>
                  <a:lnTo>
                    <a:pt x="46536" y="5715"/>
                  </a:lnTo>
                  <a:lnTo>
                    <a:pt x="47353" y="4899"/>
                  </a:lnTo>
                  <a:lnTo>
                    <a:pt x="48169" y="4082"/>
                  </a:lnTo>
                  <a:lnTo>
                    <a:pt x="48986" y="3266"/>
                  </a:lnTo>
                  <a:lnTo>
                    <a:pt x="49802" y="3266"/>
                  </a:lnTo>
                  <a:lnTo>
                    <a:pt x="50618" y="4082"/>
                  </a:lnTo>
                  <a:lnTo>
                    <a:pt x="51435" y="5715"/>
                  </a:lnTo>
                  <a:lnTo>
                    <a:pt x="52251" y="6532"/>
                  </a:lnTo>
                  <a:lnTo>
                    <a:pt x="53068" y="6532"/>
                  </a:lnTo>
                  <a:lnTo>
                    <a:pt x="53068" y="7348"/>
                  </a:lnTo>
                  <a:lnTo>
                    <a:pt x="53068" y="8164"/>
                  </a:lnTo>
                  <a:lnTo>
                    <a:pt x="52251" y="9797"/>
                  </a:lnTo>
                  <a:lnTo>
                    <a:pt x="51435" y="11430"/>
                  </a:lnTo>
                  <a:lnTo>
                    <a:pt x="50618" y="13879"/>
                  </a:lnTo>
                  <a:lnTo>
                    <a:pt x="50618" y="15512"/>
                  </a:lnTo>
                  <a:lnTo>
                    <a:pt x="52251" y="17145"/>
                  </a:lnTo>
                  <a:lnTo>
                    <a:pt x="53884" y="17962"/>
                  </a:lnTo>
                  <a:lnTo>
                    <a:pt x="55517" y="17962"/>
                  </a:lnTo>
                  <a:lnTo>
                    <a:pt x="56333" y="17145"/>
                  </a:lnTo>
                  <a:lnTo>
                    <a:pt x="57150" y="16329"/>
                  </a:lnTo>
                  <a:lnTo>
                    <a:pt x="57966" y="16329"/>
                  </a:lnTo>
                  <a:lnTo>
                    <a:pt x="58782" y="16329"/>
                  </a:lnTo>
                  <a:lnTo>
                    <a:pt x="62048" y="17145"/>
                  </a:lnTo>
                  <a:lnTo>
                    <a:pt x="62865" y="17962"/>
                  </a:lnTo>
                  <a:lnTo>
                    <a:pt x="62865" y="18778"/>
                  </a:lnTo>
                  <a:lnTo>
                    <a:pt x="62865" y="21227"/>
                  </a:lnTo>
                  <a:lnTo>
                    <a:pt x="63681" y="22860"/>
                  </a:lnTo>
                  <a:lnTo>
                    <a:pt x="64498" y="25309"/>
                  </a:lnTo>
                  <a:lnTo>
                    <a:pt x="64498" y="26942"/>
                  </a:lnTo>
                  <a:lnTo>
                    <a:pt x="63681" y="30208"/>
                  </a:lnTo>
                  <a:lnTo>
                    <a:pt x="62865" y="33474"/>
                  </a:lnTo>
                  <a:lnTo>
                    <a:pt x="62048" y="35107"/>
                  </a:lnTo>
                  <a:lnTo>
                    <a:pt x="61232" y="35923"/>
                  </a:lnTo>
                  <a:lnTo>
                    <a:pt x="61232" y="36739"/>
                  </a:lnTo>
                  <a:lnTo>
                    <a:pt x="61232" y="37556"/>
                  </a:lnTo>
                  <a:lnTo>
                    <a:pt x="62048" y="38372"/>
                  </a:lnTo>
                  <a:lnTo>
                    <a:pt x="62865" y="39189"/>
                  </a:lnTo>
                  <a:lnTo>
                    <a:pt x="62865" y="40005"/>
                  </a:lnTo>
                  <a:lnTo>
                    <a:pt x="62865" y="41638"/>
                  </a:lnTo>
                  <a:lnTo>
                    <a:pt x="62048" y="43271"/>
                  </a:lnTo>
                  <a:lnTo>
                    <a:pt x="60415" y="47353"/>
                  </a:lnTo>
                  <a:lnTo>
                    <a:pt x="58782" y="51435"/>
                  </a:lnTo>
                  <a:lnTo>
                    <a:pt x="59599" y="52251"/>
                  </a:lnTo>
                  <a:lnTo>
                    <a:pt x="61232" y="53068"/>
                  </a:lnTo>
                  <a:lnTo>
                    <a:pt x="62048" y="53884"/>
                  </a:lnTo>
                  <a:lnTo>
                    <a:pt x="62865" y="53884"/>
                  </a:lnTo>
                  <a:lnTo>
                    <a:pt x="65314" y="51435"/>
                  </a:lnTo>
                  <a:lnTo>
                    <a:pt x="66947" y="49802"/>
                  </a:lnTo>
                  <a:lnTo>
                    <a:pt x="69396" y="48169"/>
                  </a:lnTo>
                  <a:lnTo>
                    <a:pt x="69396" y="48169"/>
                  </a:lnTo>
                  <a:lnTo>
                    <a:pt x="71846" y="47353"/>
                  </a:lnTo>
                  <a:lnTo>
                    <a:pt x="72662" y="46537"/>
                  </a:lnTo>
                  <a:lnTo>
                    <a:pt x="73479" y="44904"/>
                  </a:lnTo>
                  <a:lnTo>
                    <a:pt x="74295" y="44087"/>
                  </a:lnTo>
                  <a:lnTo>
                    <a:pt x="75111" y="44087"/>
                  </a:lnTo>
                  <a:lnTo>
                    <a:pt x="75928" y="43271"/>
                  </a:lnTo>
                  <a:lnTo>
                    <a:pt x="77561" y="41638"/>
                  </a:lnTo>
                  <a:lnTo>
                    <a:pt x="78377" y="40821"/>
                  </a:lnTo>
                  <a:lnTo>
                    <a:pt x="79193" y="40821"/>
                  </a:lnTo>
                  <a:lnTo>
                    <a:pt x="80826" y="41638"/>
                  </a:lnTo>
                  <a:lnTo>
                    <a:pt x="82459" y="43271"/>
                  </a:lnTo>
                  <a:lnTo>
                    <a:pt x="84092" y="44087"/>
                  </a:lnTo>
                  <a:lnTo>
                    <a:pt x="85725" y="44087"/>
                  </a:lnTo>
                  <a:lnTo>
                    <a:pt x="86541" y="44904"/>
                  </a:lnTo>
                  <a:lnTo>
                    <a:pt x="86541" y="45720"/>
                  </a:lnTo>
                  <a:lnTo>
                    <a:pt x="86541" y="46537"/>
                  </a:lnTo>
                  <a:lnTo>
                    <a:pt x="87357" y="46537"/>
                  </a:lnTo>
                  <a:lnTo>
                    <a:pt x="87357" y="46537"/>
                  </a:lnTo>
                  <a:lnTo>
                    <a:pt x="87357" y="45720"/>
                  </a:lnTo>
                  <a:lnTo>
                    <a:pt x="88174" y="44904"/>
                  </a:lnTo>
                  <a:lnTo>
                    <a:pt x="89807" y="44087"/>
                  </a:lnTo>
                  <a:lnTo>
                    <a:pt x="91440" y="43271"/>
                  </a:lnTo>
                  <a:lnTo>
                    <a:pt x="93073" y="43271"/>
                  </a:lnTo>
                  <a:lnTo>
                    <a:pt x="93889" y="42454"/>
                  </a:lnTo>
                  <a:lnTo>
                    <a:pt x="94706" y="40821"/>
                  </a:lnTo>
                  <a:lnTo>
                    <a:pt x="95522" y="39189"/>
                  </a:lnTo>
                  <a:lnTo>
                    <a:pt x="96338" y="38372"/>
                  </a:lnTo>
                  <a:lnTo>
                    <a:pt x="97155" y="38372"/>
                  </a:lnTo>
                  <a:lnTo>
                    <a:pt x="97155" y="37556"/>
                  </a:lnTo>
                  <a:lnTo>
                    <a:pt x="96338" y="36739"/>
                  </a:lnTo>
                  <a:lnTo>
                    <a:pt x="96338" y="35923"/>
                  </a:lnTo>
                  <a:lnTo>
                    <a:pt x="97155" y="35107"/>
                  </a:lnTo>
                  <a:lnTo>
                    <a:pt x="98788" y="35107"/>
                  </a:lnTo>
                  <a:lnTo>
                    <a:pt x="100421" y="35107"/>
                  </a:lnTo>
                  <a:lnTo>
                    <a:pt x="102870" y="35923"/>
                  </a:lnTo>
                  <a:lnTo>
                    <a:pt x="105319" y="36739"/>
                  </a:lnTo>
                  <a:lnTo>
                    <a:pt x="106952" y="36739"/>
                  </a:lnTo>
                  <a:lnTo>
                    <a:pt x="107768" y="35923"/>
                  </a:lnTo>
                  <a:lnTo>
                    <a:pt x="109401" y="37556"/>
                  </a:lnTo>
                  <a:lnTo>
                    <a:pt x="111850" y="41638"/>
                  </a:lnTo>
                  <a:lnTo>
                    <a:pt x="114300" y="44904"/>
                  </a:lnTo>
                  <a:lnTo>
                    <a:pt x="115932" y="46537"/>
                  </a:lnTo>
                  <a:lnTo>
                    <a:pt x="117565" y="48169"/>
                  </a:lnTo>
                  <a:lnTo>
                    <a:pt x="119198" y="48986"/>
                  </a:lnTo>
                  <a:lnTo>
                    <a:pt x="120831" y="50619"/>
                  </a:lnTo>
                  <a:lnTo>
                    <a:pt x="122464" y="53068"/>
                  </a:lnTo>
                  <a:lnTo>
                    <a:pt x="121648" y="57150"/>
                  </a:lnTo>
                  <a:lnTo>
                    <a:pt x="121648" y="60416"/>
                  </a:lnTo>
                  <a:lnTo>
                    <a:pt x="121648" y="64498"/>
                  </a:lnTo>
                  <a:lnTo>
                    <a:pt x="122464" y="67764"/>
                  </a:lnTo>
                  <a:lnTo>
                    <a:pt x="124913" y="70213"/>
                  </a:lnTo>
                  <a:lnTo>
                    <a:pt x="126546" y="71846"/>
                  </a:lnTo>
                  <a:lnTo>
                    <a:pt x="126546" y="73479"/>
                  </a:lnTo>
                  <a:lnTo>
                    <a:pt x="128179" y="74295"/>
                  </a:lnTo>
                  <a:lnTo>
                    <a:pt x="131445" y="75112"/>
                  </a:lnTo>
                  <a:lnTo>
                    <a:pt x="133078" y="75928"/>
                  </a:lnTo>
                  <a:lnTo>
                    <a:pt x="132261" y="76744"/>
                  </a:lnTo>
                  <a:lnTo>
                    <a:pt x="132261" y="77561"/>
                  </a:lnTo>
                  <a:lnTo>
                    <a:pt x="133078" y="78377"/>
                  </a:lnTo>
                  <a:lnTo>
                    <a:pt x="133894" y="79194"/>
                  </a:lnTo>
                  <a:lnTo>
                    <a:pt x="135527" y="80010"/>
                  </a:lnTo>
                  <a:lnTo>
                    <a:pt x="136343" y="80826"/>
                  </a:lnTo>
                  <a:lnTo>
                    <a:pt x="136343" y="81643"/>
                  </a:lnTo>
                  <a:lnTo>
                    <a:pt x="136343" y="82459"/>
                  </a:lnTo>
                  <a:lnTo>
                    <a:pt x="136343" y="84092"/>
                  </a:lnTo>
                  <a:lnTo>
                    <a:pt x="135527" y="85725"/>
                  </a:lnTo>
                  <a:lnTo>
                    <a:pt x="134711" y="86541"/>
                  </a:lnTo>
                  <a:lnTo>
                    <a:pt x="134711" y="87358"/>
                  </a:lnTo>
                  <a:lnTo>
                    <a:pt x="134711" y="88174"/>
                  </a:lnTo>
                  <a:lnTo>
                    <a:pt x="134711" y="90624"/>
                  </a:lnTo>
                  <a:lnTo>
                    <a:pt x="135527" y="92257"/>
                  </a:lnTo>
                  <a:lnTo>
                    <a:pt x="135527" y="93889"/>
                  </a:lnTo>
                  <a:lnTo>
                    <a:pt x="135527" y="95522"/>
                  </a:lnTo>
                  <a:lnTo>
                    <a:pt x="135527" y="98788"/>
                  </a:lnTo>
                  <a:lnTo>
                    <a:pt x="135527" y="99604"/>
                  </a:lnTo>
                  <a:lnTo>
                    <a:pt x="135527" y="100421"/>
                  </a:lnTo>
                  <a:lnTo>
                    <a:pt x="134711" y="101237"/>
                  </a:lnTo>
                  <a:lnTo>
                    <a:pt x="133078" y="102054"/>
                  </a:lnTo>
                  <a:lnTo>
                    <a:pt x="131445" y="102870"/>
                  </a:lnTo>
                  <a:lnTo>
                    <a:pt x="130629" y="102870"/>
                  </a:lnTo>
                  <a:lnTo>
                    <a:pt x="130629" y="102870"/>
                  </a:lnTo>
                  <a:lnTo>
                    <a:pt x="129812" y="103687"/>
                  </a:lnTo>
                  <a:lnTo>
                    <a:pt x="128996" y="104503"/>
                  </a:lnTo>
                  <a:lnTo>
                    <a:pt x="128179" y="104503"/>
                  </a:lnTo>
                  <a:lnTo>
                    <a:pt x="127363" y="103687"/>
                  </a:lnTo>
                  <a:lnTo>
                    <a:pt x="127363" y="102870"/>
                  </a:lnTo>
                  <a:lnTo>
                    <a:pt x="127363" y="101237"/>
                  </a:lnTo>
                  <a:lnTo>
                    <a:pt x="125730" y="100421"/>
                  </a:lnTo>
                  <a:lnTo>
                    <a:pt x="124097" y="100421"/>
                  </a:lnTo>
                  <a:lnTo>
                    <a:pt x="120831" y="101237"/>
                  </a:lnTo>
                  <a:lnTo>
                    <a:pt x="118382" y="101237"/>
                  </a:lnTo>
                  <a:lnTo>
                    <a:pt x="115116" y="100421"/>
                  </a:lnTo>
                  <a:lnTo>
                    <a:pt x="111850" y="101237"/>
                  </a:lnTo>
                  <a:lnTo>
                    <a:pt x="111034" y="101237"/>
                  </a:lnTo>
                  <a:lnTo>
                    <a:pt x="109401" y="101237"/>
                  </a:lnTo>
                  <a:lnTo>
                    <a:pt x="107768" y="101237"/>
                  </a:lnTo>
                  <a:lnTo>
                    <a:pt x="106136" y="101237"/>
                  </a:lnTo>
                  <a:lnTo>
                    <a:pt x="103686" y="100421"/>
                  </a:lnTo>
                  <a:lnTo>
                    <a:pt x="102870" y="100421"/>
                  </a:lnTo>
                  <a:lnTo>
                    <a:pt x="101237" y="101237"/>
                  </a:lnTo>
                  <a:lnTo>
                    <a:pt x="99604" y="102054"/>
                  </a:lnTo>
                  <a:lnTo>
                    <a:pt x="97971" y="102054"/>
                  </a:lnTo>
                  <a:lnTo>
                    <a:pt x="95522" y="103687"/>
                  </a:lnTo>
                  <a:lnTo>
                    <a:pt x="93889" y="105319"/>
                  </a:lnTo>
                  <a:lnTo>
                    <a:pt x="93073" y="106952"/>
                  </a:lnTo>
                  <a:lnTo>
                    <a:pt x="92256" y="108585"/>
                  </a:lnTo>
                  <a:lnTo>
                    <a:pt x="90623" y="111034"/>
                  </a:lnTo>
                  <a:lnTo>
                    <a:pt x="88990" y="113484"/>
                  </a:lnTo>
                  <a:lnTo>
                    <a:pt x="86541" y="119199"/>
                  </a:lnTo>
                  <a:lnTo>
                    <a:pt x="86541" y="120015"/>
                  </a:lnTo>
                  <a:lnTo>
                    <a:pt x="86541" y="120832"/>
                  </a:lnTo>
                  <a:lnTo>
                    <a:pt x="84908" y="120832"/>
                  </a:lnTo>
                  <a:lnTo>
                    <a:pt x="83275" y="120832"/>
                  </a:lnTo>
                  <a:lnTo>
                    <a:pt x="83275" y="120832"/>
                  </a:lnTo>
                  <a:lnTo>
                    <a:pt x="83275" y="124914"/>
                  </a:lnTo>
                  <a:lnTo>
                    <a:pt x="84092" y="126546"/>
                  </a:lnTo>
                  <a:lnTo>
                    <a:pt x="84908" y="128179"/>
                  </a:lnTo>
                  <a:lnTo>
                    <a:pt x="85725" y="128996"/>
                  </a:lnTo>
                  <a:lnTo>
                    <a:pt x="86541" y="132262"/>
                  </a:lnTo>
                  <a:lnTo>
                    <a:pt x="86541" y="134711"/>
                  </a:lnTo>
                  <a:lnTo>
                    <a:pt x="88990" y="136344"/>
                  </a:lnTo>
                  <a:lnTo>
                    <a:pt x="89807" y="137976"/>
                  </a:lnTo>
                  <a:lnTo>
                    <a:pt x="90623" y="138793"/>
                  </a:lnTo>
                  <a:lnTo>
                    <a:pt x="90623" y="139609"/>
                  </a:lnTo>
                  <a:lnTo>
                    <a:pt x="89807" y="142059"/>
                  </a:lnTo>
                  <a:lnTo>
                    <a:pt x="90623" y="144508"/>
                  </a:lnTo>
                  <a:lnTo>
                    <a:pt x="93889" y="150223"/>
                  </a:lnTo>
                  <a:lnTo>
                    <a:pt x="93889" y="151039"/>
                  </a:lnTo>
                  <a:lnTo>
                    <a:pt x="93889" y="151039"/>
                  </a:lnTo>
                  <a:lnTo>
                    <a:pt x="93073" y="150223"/>
                  </a:lnTo>
                  <a:lnTo>
                    <a:pt x="91440" y="148590"/>
                  </a:lnTo>
                  <a:lnTo>
                    <a:pt x="90623" y="146141"/>
                  </a:lnTo>
                  <a:lnTo>
                    <a:pt x="88990" y="143691"/>
                  </a:lnTo>
                  <a:lnTo>
                    <a:pt x="88174" y="142875"/>
                  </a:lnTo>
                  <a:lnTo>
                    <a:pt x="88174" y="143691"/>
                  </a:lnTo>
                  <a:lnTo>
                    <a:pt x="87357" y="144508"/>
                  </a:lnTo>
                  <a:lnTo>
                    <a:pt x="85725" y="143691"/>
                  </a:lnTo>
                  <a:lnTo>
                    <a:pt x="84092" y="142059"/>
                  </a:lnTo>
                  <a:lnTo>
                    <a:pt x="82459" y="139609"/>
                  </a:lnTo>
                  <a:lnTo>
                    <a:pt x="82459" y="140426"/>
                  </a:lnTo>
                  <a:lnTo>
                    <a:pt x="82459" y="141242"/>
                  </a:lnTo>
                  <a:lnTo>
                    <a:pt x="80826" y="139609"/>
                  </a:lnTo>
                  <a:lnTo>
                    <a:pt x="79193" y="137976"/>
                  </a:lnTo>
                  <a:lnTo>
                    <a:pt x="77561" y="137160"/>
                  </a:lnTo>
                  <a:lnTo>
                    <a:pt x="76744" y="136344"/>
                  </a:lnTo>
                  <a:lnTo>
                    <a:pt x="75928" y="135527"/>
                  </a:lnTo>
                  <a:lnTo>
                    <a:pt x="74295" y="134711"/>
                  </a:lnTo>
                  <a:lnTo>
                    <a:pt x="69396" y="135527"/>
                  </a:lnTo>
                  <a:lnTo>
                    <a:pt x="63681" y="134711"/>
                  </a:lnTo>
                  <a:lnTo>
                    <a:pt x="61232" y="135527"/>
                  </a:lnTo>
                  <a:lnTo>
                    <a:pt x="60415" y="134711"/>
                  </a:lnTo>
                  <a:lnTo>
                    <a:pt x="59599" y="133894"/>
                  </a:lnTo>
                  <a:lnTo>
                    <a:pt x="60415" y="132262"/>
                  </a:lnTo>
                  <a:lnTo>
                    <a:pt x="60415" y="128996"/>
                  </a:lnTo>
                  <a:lnTo>
                    <a:pt x="61232" y="126546"/>
                  </a:lnTo>
                  <a:lnTo>
                    <a:pt x="61232" y="124914"/>
                  </a:lnTo>
                  <a:lnTo>
                    <a:pt x="61232" y="124097"/>
                  </a:lnTo>
                  <a:lnTo>
                    <a:pt x="61232" y="122464"/>
                  </a:lnTo>
                  <a:lnTo>
                    <a:pt x="60415" y="121648"/>
                  </a:lnTo>
                  <a:lnTo>
                    <a:pt x="56333" y="120832"/>
                  </a:lnTo>
                  <a:lnTo>
                    <a:pt x="55517" y="120015"/>
                  </a:lnTo>
                  <a:lnTo>
                    <a:pt x="54700" y="120832"/>
                  </a:lnTo>
                  <a:lnTo>
                    <a:pt x="49802" y="121648"/>
                  </a:lnTo>
                  <a:lnTo>
                    <a:pt x="48169" y="122464"/>
                  </a:lnTo>
                  <a:lnTo>
                    <a:pt x="46536" y="124097"/>
                  </a:lnTo>
                  <a:lnTo>
                    <a:pt x="45720" y="125730"/>
                  </a:lnTo>
                  <a:lnTo>
                    <a:pt x="46536" y="126546"/>
                  </a:lnTo>
                  <a:lnTo>
                    <a:pt x="47353" y="128996"/>
                  </a:lnTo>
                  <a:lnTo>
                    <a:pt x="45720" y="133894"/>
                  </a:lnTo>
                  <a:lnTo>
                    <a:pt x="45720" y="135527"/>
                  </a:lnTo>
                  <a:lnTo>
                    <a:pt x="46536" y="141242"/>
                  </a:lnTo>
                  <a:lnTo>
                    <a:pt x="46536" y="144508"/>
                  </a:lnTo>
                  <a:lnTo>
                    <a:pt x="45720" y="146957"/>
                  </a:lnTo>
                  <a:lnTo>
                    <a:pt x="44087" y="148590"/>
                  </a:lnTo>
                  <a:lnTo>
                    <a:pt x="43271" y="151856"/>
                  </a:lnTo>
                  <a:lnTo>
                    <a:pt x="42454" y="153489"/>
                  </a:lnTo>
                  <a:lnTo>
                    <a:pt x="40821" y="156754"/>
                  </a:lnTo>
                  <a:lnTo>
                    <a:pt x="37556" y="160020"/>
                  </a:lnTo>
                  <a:lnTo>
                    <a:pt x="36739" y="161653"/>
                  </a:lnTo>
                  <a:lnTo>
                    <a:pt x="35923" y="164919"/>
                  </a:lnTo>
                  <a:lnTo>
                    <a:pt x="32657" y="170634"/>
                  </a:lnTo>
                  <a:lnTo>
                    <a:pt x="31840" y="173899"/>
                  </a:lnTo>
                  <a:lnTo>
                    <a:pt x="31024" y="174716"/>
                  </a:lnTo>
                  <a:lnTo>
                    <a:pt x="31840" y="175532"/>
                  </a:lnTo>
                  <a:lnTo>
                    <a:pt x="31840" y="177165"/>
                  </a:lnTo>
                  <a:lnTo>
                    <a:pt x="31024" y="181247"/>
                  </a:lnTo>
                  <a:lnTo>
                    <a:pt x="31024" y="184513"/>
                  </a:lnTo>
                  <a:lnTo>
                    <a:pt x="31840" y="186146"/>
                  </a:lnTo>
                  <a:lnTo>
                    <a:pt x="33473" y="189412"/>
                  </a:lnTo>
                  <a:lnTo>
                    <a:pt x="33473" y="190228"/>
                  </a:lnTo>
                  <a:lnTo>
                    <a:pt x="33473" y="191861"/>
                  </a:lnTo>
                  <a:lnTo>
                    <a:pt x="35106" y="192677"/>
                  </a:lnTo>
                  <a:lnTo>
                    <a:pt x="35923" y="192677"/>
                  </a:lnTo>
                  <a:lnTo>
                    <a:pt x="41638" y="191044"/>
                  </a:lnTo>
                  <a:lnTo>
                    <a:pt x="43271" y="191861"/>
                  </a:lnTo>
                  <a:lnTo>
                    <a:pt x="44087" y="193494"/>
                  </a:lnTo>
                  <a:lnTo>
                    <a:pt x="44904" y="195126"/>
                  </a:lnTo>
                  <a:lnTo>
                    <a:pt x="45720" y="202474"/>
                  </a:lnTo>
                  <a:lnTo>
                    <a:pt x="46536" y="204107"/>
                  </a:lnTo>
                  <a:lnTo>
                    <a:pt x="47353" y="205740"/>
                  </a:lnTo>
                  <a:lnTo>
                    <a:pt x="48169" y="207373"/>
                  </a:lnTo>
                  <a:lnTo>
                    <a:pt x="48986" y="207373"/>
                  </a:lnTo>
                  <a:lnTo>
                    <a:pt x="48986" y="206557"/>
                  </a:lnTo>
                  <a:lnTo>
                    <a:pt x="48986" y="205740"/>
                  </a:lnTo>
                  <a:lnTo>
                    <a:pt x="49802" y="207373"/>
                  </a:lnTo>
                  <a:lnTo>
                    <a:pt x="50618" y="209822"/>
                  </a:lnTo>
                  <a:lnTo>
                    <a:pt x="53884" y="223701"/>
                  </a:lnTo>
                  <a:lnTo>
                    <a:pt x="54700" y="225334"/>
                  </a:lnTo>
                  <a:lnTo>
                    <a:pt x="55517" y="226967"/>
                  </a:lnTo>
                  <a:lnTo>
                    <a:pt x="53884" y="226151"/>
                  </a:lnTo>
                  <a:lnTo>
                    <a:pt x="53068" y="222885"/>
                  </a:lnTo>
                  <a:lnTo>
                    <a:pt x="52251" y="221252"/>
                  </a:lnTo>
                  <a:lnTo>
                    <a:pt x="51435" y="221252"/>
                  </a:lnTo>
                  <a:lnTo>
                    <a:pt x="50618" y="221252"/>
                  </a:lnTo>
                  <a:lnTo>
                    <a:pt x="50618" y="220436"/>
                  </a:lnTo>
                  <a:lnTo>
                    <a:pt x="51435" y="219619"/>
                  </a:lnTo>
                  <a:lnTo>
                    <a:pt x="51435" y="218803"/>
                  </a:lnTo>
                  <a:lnTo>
                    <a:pt x="50618" y="217987"/>
                  </a:lnTo>
                  <a:lnTo>
                    <a:pt x="48986" y="218803"/>
                  </a:lnTo>
                  <a:lnTo>
                    <a:pt x="48986" y="221252"/>
                  </a:lnTo>
                  <a:lnTo>
                    <a:pt x="49802" y="222885"/>
                  </a:lnTo>
                  <a:lnTo>
                    <a:pt x="52251" y="226151"/>
                  </a:lnTo>
                  <a:lnTo>
                    <a:pt x="53068" y="227784"/>
                  </a:lnTo>
                  <a:lnTo>
                    <a:pt x="53884" y="228600"/>
                  </a:lnTo>
                  <a:lnTo>
                    <a:pt x="55517" y="228600"/>
                  </a:lnTo>
                  <a:lnTo>
                    <a:pt x="57150" y="230233"/>
                  </a:lnTo>
                  <a:lnTo>
                    <a:pt x="58782" y="231866"/>
                  </a:lnTo>
                  <a:lnTo>
                    <a:pt x="62865" y="234315"/>
                  </a:lnTo>
                  <a:lnTo>
                    <a:pt x="65314" y="234315"/>
                  </a:lnTo>
                  <a:lnTo>
                    <a:pt x="67763" y="233499"/>
                  </a:lnTo>
                  <a:lnTo>
                    <a:pt x="69396" y="233499"/>
                  </a:lnTo>
                  <a:lnTo>
                    <a:pt x="71029" y="234315"/>
                  </a:lnTo>
                  <a:lnTo>
                    <a:pt x="72662" y="235948"/>
                  </a:lnTo>
                  <a:lnTo>
                    <a:pt x="75928" y="240846"/>
                  </a:lnTo>
                  <a:lnTo>
                    <a:pt x="80826" y="244929"/>
                  </a:lnTo>
                  <a:lnTo>
                    <a:pt x="80010" y="245745"/>
                  </a:lnTo>
                  <a:lnTo>
                    <a:pt x="80010" y="247378"/>
                  </a:lnTo>
                  <a:lnTo>
                    <a:pt x="78377" y="249011"/>
                  </a:lnTo>
                  <a:lnTo>
                    <a:pt x="78377" y="249827"/>
                  </a:lnTo>
                  <a:lnTo>
                    <a:pt x="77561" y="251460"/>
                  </a:lnTo>
                  <a:lnTo>
                    <a:pt x="75928" y="252276"/>
                  </a:lnTo>
                  <a:lnTo>
                    <a:pt x="75111" y="252276"/>
                  </a:lnTo>
                  <a:lnTo>
                    <a:pt x="74295" y="252276"/>
                  </a:lnTo>
                  <a:lnTo>
                    <a:pt x="73479" y="252276"/>
                  </a:lnTo>
                  <a:lnTo>
                    <a:pt x="72662" y="250644"/>
                  </a:lnTo>
                  <a:lnTo>
                    <a:pt x="72662" y="250644"/>
                  </a:lnTo>
                  <a:lnTo>
                    <a:pt x="72662" y="250644"/>
                  </a:lnTo>
                  <a:lnTo>
                    <a:pt x="70213" y="251460"/>
                  </a:lnTo>
                  <a:lnTo>
                    <a:pt x="67763" y="252276"/>
                  </a:lnTo>
                  <a:lnTo>
                    <a:pt x="66947" y="253093"/>
                  </a:lnTo>
                  <a:lnTo>
                    <a:pt x="66131" y="253909"/>
                  </a:lnTo>
                  <a:lnTo>
                    <a:pt x="65314" y="254726"/>
                  </a:lnTo>
                  <a:lnTo>
                    <a:pt x="64498" y="254726"/>
                  </a:lnTo>
                  <a:lnTo>
                    <a:pt x="63681" y="253909"/>
                  </a:lnTo>
                  <a:lnTo>
                    <a:pt x="62865" y="253093"/>
                  </a:lnTo>
                  <a:lnTo>
                    <a:pt x="62048" y="252276"/>
                  </a:lnTo>
                  <a:lnTo>
                    <a:pt x="62048" y="250644"/>
                  </a:lnTo>
                  <a:lnTo>
                    <a:pt x="63681" y="249011"/>
                  </a:lnTo>
                  <a:lnTo>
                    <a:pt x="63681" y="247378"/>
                  </a:lnTo>
                  <a:lnTo>
                    <a:pt x="63681" y="244929"/>
                  </a:lnTo>
                  <a:lnTo>
                    <a:pt x="63681" y="243296"/>
                  </a:lnTo>
                  <a:lnTo>
                    <a:pt x="63681" y="243296"/>
                  </a:lnTo>
                  <a:lnTo>
                    <a:pt x="62865" y="243296"/>
                  </a:lnTo>
                  <a:lnTo>
                    <a:pt x="61232" y="243296"/>
                  </a:lnTo>
                  <a:lnTo>
                    <a:pt x="60415" y="241663"/>
                  </a:lnTo>
                  <a:lnTo>
                    <a:pt x="60415" y="240030"/>
                  </a:lnTo>
                  <a:lnTo>
                    <a:pt x="59599" y="239214"/>
                  </a:lnTo>
                  <a:lnTo>
                    <a:pt x="58782" y="239214"/>
                  </a:lnTo>
                  <a:lnTo>
                    <a:pt x="57150" y="240030"/>
                  </a:lnTo>
                  <a:lnTo>
                    <a:pt x="56333" y="240030"/>
                  </a:lnTo>
                  <a:lnTo>
                    <a:pt x="53068" y="238397"/>
                  </a:lnTo>
                  <a:lnTo>
                    <a:pt x="51435" y="235948"/>
                  </a:lnTo>
                  <a:lnTo>
                    <a:pt x="50618" y="235948"/>
                  </a:lnTo>
                  <a:lnTo>
                    <a:pt x="49802" y="235948"/>
                  </a:lnTo>
                  <a:lnTo>
                    <a:pt x="49802" y="236764"/>
                  </a:lnTo>
                  <a:lnTo>
                    <a:pt x="49802" y="239214"/>
                  </a:lnTo>
                  <a:lnTo>
                    <a:pt x="49802" y="240030"/>
                  </a:lnTo>
                  <a:lnTo>
                    <a:pt x="45720" y="235132"/>
                  </a:lnTo>
                  <a:lnTo>
                    <a:pt x="43271" y="232682"/>
                  </a:lnTo>
                  <a:lnTo>
                    <a:pt x="43271" y="228600"/>
                  </a:lnTo>
                  <a:lnTo>
                    <a:pt x="42454" y="227784"/>
                  </a:lnTo>
                  <a:lnTo>
                    <a:pt x="41638" y="227784"/>
                  </a:lnTo>
                  <a:lnTo>
                    <a:pt x="40821" y="226967"/>
                  </a:lnTo>
                  <a:lnTo>
                    <a:pt x="41638" y="224518"/>
                  </a:lnTo>
                  <a:lnTo>
                    <a:pt x="40821" y="225334"/>
                  </a:lnTo>
                  <a:lnTo>
                    <a:pt x="39188" y="225334"/>
                  </a:lnTo>
                  <a:lnTo>
                    <a:pt x="37556" y="224518"/>
                  </a:lnTo>
                  <a:lnTo>
                    <a:pt x="36739" y="221252"/>
                  </a:lnTo>
                  <a:lnTo>
                    <a:pt x="35923" y="220436"/>
                  </a:lnTo>
                  <a:lnTo>
                    <a:pt x="34290" y="218803"/>
                  </a:lnTo>
                  <a:lnTo>
                    <a:pt x="29391" y="218803"/>
                  </a:lnTo>
                  <a:lnTo>
                    <a:pt x="28575" y="217987"/>
                  </a:lnTo>
                  <a:lnTo>
                    <a:pt x="28575" y="216354"/>
                  </a:lnTo>
                  <a:lnTo>
                    <a:pt x="26942" y="214721"/>
                  </a:lnTo>
                  <a:lnTo>
                    <a:pt x="25309" y="213904"/>
                  </a:lnTo>
                  <a:lnTo>
                    <a:pt x="23676" y="213088"/>
                  </a:lnTo>
                  <a:lnTo>
                    <a:pt x="22043" y="209822"/>
                  </a:lnTo>
                  <a:lnTo>
                    <a:pt x="21227" y="209006"/>
                  </a:lnTo>
                  <a:lnTo>
                    <a:pt x="20411" y="208189"/>
                  </a:lnTo>
                  <a:lnTo>
                    <a:pt x="18778" y="209006"/>
                  </a:lnTo>
                  <a:lnTo>
                    <a:pt x="17961" y="209822"/>
                  </a:lnTo>
                  <a:lnTo>
                    <a:pt x="17145" y="210639"/>
                  </a:lnTo>
                  <a:lnTo>
                    <a:pt x="16329" y="210639"/>
                  </a:lnTo>
                  <a:lnTo>
                    <a:pt x="15512" y="209822"/>
                  </a:lnTo>
                  <a:lnTo>
                    <a:pt x="14696" y="206557"/>
                  </a:lnTo>
                  <a:lnTo>
                    <a:pt x="14696" y="204924"/>
                  </a:lnTo>
                  <a:lnTo>
                    <a:pt x="14696" y="200841"/>
                  </a:lnTo>
                  <a:lnTo>
                    <a:pt x="16329" y="197576"/>
                  </a:lnTo>
                  <a:lnTo>
                    <a:pt x="17145" y="191861"/>
                  </a:lnTo>
                  <a:lnTo>
                    <a:pt x="17961" y="188595"/>
                  </a:lnTo>
                  <a:lnTo>
                    <a:pt x="18778" y="187779"/>
                  </a:lnTo>
                  <a:lnTo>
                    <a:pt x="19594" y="182880"/>
                  </a:lnTo>
                  <a:lnTo>
                    <a:pt x="22043" y="177165"/>
                  </a:lnTo>
                  <a:lnTo>
                    <a:pt x="22043" y="175532"/>
                  </a:lnTo>
                  <a:lnTo>
                    <a:pt x="22860" y="173899"/>
                  </a:lnTo>
                  <a:lnTo>
                    <a:pt x="22860" y="172266"/>
                  </a:lnTo>
                  <a:lnTo>
                    <a:pt x="22860" y="169817"/>
                  </a:lnTo>
                  <a:lnTo>
                    <a:pt x="22860" y="169001"/>
                  </a:lnTo>
                  <a:lnTo>
                    <a:pt x="22860" y="168184"/>
                  </a:lnTo>
                  <a:lnTo>
                    <a:pt x="23676" y="167368"/>
                  </a:lnTo>
                  <a:lnTo>
                    <a:pt x="25309" y="165735"/>
                  </a:lnTo>
                  <a:lnTo>
                    <a:pt x="27758" y="163286"/>
                  </a:lnTo>
                  <a:lnTo>
                    <a:pt x="30207" y="160020"/>
                  </a:lnTo>
                  <a:lnTo>
                    <a:pt x="32657" y="155121"/>
                  </a:lnTo>
                  <a:lnTo>
                    <a:pt x="34290" y="152672"/>
                  </a:lnTo>
                  <a:lnTo>
                    <a:pt x="35106" y="151856"/>
                  </a:lnTo>
                  <a:lnTo>
                    <a:pt x="35923" y="151856"/>
                  </a:lnTo>
                  <a:lnTo>
                    <a:pt x="36739" y="151039"/>
                  </a:lnTo>
                  <a:lnTo>
                    <a:pt x="37556" y="150223"/>
                  </a:lnTo>
                  <a:lnTo>
                    <a:pt x="37556" y="149407"/>
                  </a:lnTo>
                  <a:lnTo>
                    <a:pt x="35923" y="144508"/>
                  </a:lnTo>
                  <a:lnTo>
                    <a:pt x="35106" y="142875"/>
                  </a:lnTo>
                  <a:lnTo>
                    <a:pt x="34290" y="141242"/>
                  </a:lnTo>
                  <a:lnTo>
                    <a:pt x="34290" y="139609"/>
                  </a:lnTo>
                  <a:lnTo>
                    <a:pt x="34290" y="137976"/>
                  </a:lnTo>
                  <a:lnTo>
                    <a:pt x="34290" y="136344"/>
                  </a:lnTo>
                  <a:lnTo>
                    <a:pt x="33473" y="135527"/>
                  </a:lnTo>
                  <a:lnTo>
                    <a:pt x="31840" y="134711"/>
                  </a:lnTo>
                  <a:lnTo>
                    <a:pt x="30207" y="133078"/>
                  </a:lnTo>
                  <a:lnTo>
                    <a:pt x="29391" y="130629"/>
                  </a:lnTo>
                  <a:lnTo>
                    <a:pt x="29391" y="128996"/>
                  </a:lnTo>
                  <a:lnTo>
                    <a:pt x="28575" y="128179"/>
                  </a:lnTo>
                  <a:lnTo>
                    <a:pt x="28575" y="126546"/>
                  </a:lnTo>
                  <a:lnTo>
                    <a:pt x="29391" y="125730"/>
                  </a:lnTo>
                  <a:lnTo>
                    <a:pt x="30207" y="124914"/>
                  </a:lnTo>
                  <a:lnTo>
                    <a:pt x="30207" y="120832"/>
                  </a:lnTo>
                  <a:lnTo>
                    <a:pt x="30207" y="119199"/>
                  </a:lnTo>
                  <a:lnTo>
                    <a:pt x="30207" y="116749"/>
                  </a:lnTo>
                  <a:lnTo>
                    <a:pt x="29391" y="115116"/>
                  </a:lnTo>
                  <a:lnTo>
                    <a:pt x="28575" y="112667"/>
                  </a:lnTo>
                  <a:lnTo>
                    <a:pt x="26942" y="111034"/>
                  </a:lnTo>
                  <a:lnTo>
                    <a:pt x="23676" y="107769"/>
                  </a:lnTo>
                  <a:lnTo>
                    <a:pt x="21227" y="105319"/>
                  </a:lnTo>
                  <a:lnTo>
                    <a:pt x="19594" y="103687"/>
                  </a:lnTo>
                  <a:lnTo>
                    <a:pt x="17961" y="101237"/>
                  </a:lnTo>
                  <a:lnTo>
                    <a:pt x="17145" y="99604"/>
                  </a:lnTo>
                  <a:lnTo>
                    <a:pt x="15512" y="97971"/>
                  </a:lnTo>
                  <a:lnTo>
                    <a:pt x="14696" y="95522"/>
                  </a:lnTo>
                  <a:lnTo>
                    <a:pt x="14696" y="92257"/>
                  </a:lnTo>
                  <a:lnTo>
                    <a:pt x="14696" y="91440"/>
                  </a:lnTo>
                  <a:lnTo>
                    <a:pt x="15512" y="90624"/>
                  </a:lnTo>
                  <a:lnTo>
                    <a:pt x="16329" y="89807"/>
                  </a:lnTo>
                  <a:lnTo>
                    <a:pt x="17145" y="89807"/>
                  </a:lnTo>
                  <a:lnTo>
                    <a:pt x="18778" y="88174"/>
                  </a:lnTo>
                  <a:lnTo>
                    <a:pt x="20411" y="88174"/>
                  </a:lnTo>
                  <a:lnTo>
                    <a:pt x="20411" y="88174"/>
                  </a:lnTo>
                  <a:lnTo>
                    <a:pt x="20411" y="87358"/>
                  </a:lnTo>
                  <a:lnTo>
                    <a:pt x="20411" y="84909"/>
                  </a:lnTo>
                  <a:lnTo>
                    <a:pt x="20411" y="81643"/>
                  </a:lnTo>
                  <a:lnTo>
                    <a:pt x="20411" y="78377"/>
                  </a:lnTo>
                  <a:lnTo>
                    <a:pt x="20411" y="76744"/>
                  </a:lnTo>
                  <a:lnTo>
                    <a:pt x="24493" y="74295"/>
                  </a:lnTo>
                  <a:lnTo>
                    <a:pt x="25309" y="73479"/>
                  </a:lnTo>
                  <a:lnTo>
                    <a:pt x="25309" y="72662"/>
                  </a:lnTo>
                  <a:lnTo>
                    <a:pt x="25309" y="71846"/>
                  </a:lnTo>
                  <a:lnTo>
                    <a:pt x="25309" y="71029"/>
                  </a:lnTo>
                  <a:lnTo>
                    <a:pt x="24493" y="71029"/>
                  </a:lnTo>
                  <a:lnTo>
                    <a:pt x="22043" y="72662"/>
                  </a:lnTo>
                  <a:lnTo>
                    <a:pt x="21227" y="71846"/>
                  </a:lnTo>
                  <a:lnTo>
                    <a:pt x="20411" y="68580"/>
                  </a:lnTo>
                  <a:lnTo>
                    <a:pt x="19594" y="67764"/>
                  </a:lnTo>
                  <a:lnTo>
                    <a:pt x="18778" y="66947"/>
                  </a:lnTo>
                  <a:lnTo>
                    <a:pt x="17961" y="65314"/>
                  </a:lnTo>
                  <a:lnTo>
                    <a:pt x="17961" y="62865"/>
                  </a:lnTo>
                  <a:lnTo>
                    <a:pt x="17145" y="61232"/>
                  </a:lnTo>
                  <a:lnTo>
                    <a:pt x="13879" y="57966"/>
                  </a:lnTo>
                  <a:lnTo>
                    <a:pt x="12246" y="56334"/>
                  </a:lnTo>
                  <a:lnTo>
                    <a:pt x="10613" y="53884"/>
                  </a:lnTo>
                  <a:lnTo>
                    <a:pt x="8164" y="51435"/>
                  </a:lnTo>
                  <a:lnTo>
                    <a:pt x="5715" y="48986"/>
                  </a:lnTo>
                  <a:lnTo>
                    <a:pt x="4898" y="47353"/>
                  </a:lnTo>
                  <a:lnTo>
                    <a:pt x="4898" y="47353"/>
                  </a:lnTo>
                  <a:lnTo>
                    <a:pt x="4898" y="46537"/>
                  </a:lnTo>
                  <a:lnTo>
                    <a:pt x="5715" y="44904"/>
                  </a:lnTo>
                  <a:lnTo>
                    <a:pt x="5715" y="43271"/>
                  </a:lnTo>
                  <a:lnTo>
                    <a:pt x="4898" y="40821"/>
                  </a:lnTo>
                  <a:lnTo>
                    <a:pt x="4082" y="39189"/>
                  </a:lnTo>
                  <a:lnTo>
                    <a:pt x="4082" y="38372"/>
                  </a:lnTo>
                  <a:lnTo>
                    <a:pt x="3265" y="38372"/>
                  </a:lnTo>
                  <a:lnTo>
                    <a:pt x="1632" y="38372"/>
                  </a:lnTo>
                  <a:lnTo>
                    <a:pt x="816" y="37556"/>
                  </a:lnTo>
                  <a:lnTo>
                    <a:pt x="0" y="35107"/>
                  </a:lnTo>
                  <a:lnTo>
                    <a:pt x="0" y="34290"/>
                  </a:lnTo>
                  <a:lnTo>
                    <a:pt x="0" y="34290"/>
                  </a:lnTo>
                  <a:lnTo>
                    <a:pt x="1632" y="34290"/>
                  </a:lnTo>
                  <a:lnTo>
                    <a:pt x="2449" y="34290"/>
                  </a:lnTo>
                  <a:lnTo>
                    <a:pt x="3265" y="33474"/>
                  </a:lnTo>
                  <a:lnTo>
                    <a:pt x="4898" y="32657"/>
                  </a:lnTo>
                  <a:lnTo>
                    <a:pt x="5715" y="32657"/>
                  </a:lnTo>
                  <a:lnTo>
                    <a:pt x="5715" y="32657"/>
                  </a:lnTo>
                  <a:lnTo>
                    <a:pt x="5715" y="31841"/>
                  </a:lnTo>
                  <a:lnTo>
                    <a:pt x="4898" y="26126"/>
                  </a:lnTo>
                  <a:lnTo>
                    <a:pt x="4898" y="25309"/>
                  </a:lnTo>
                  <a:lnTo>
                    <a:pt x="6531" y="22860"/>
                  </a:lnTo>
                  <a:lnTo>
                    <a:pt x="6531" y="20411"/>
                  </a:lnTo>
                  <a:lnTo>
                    <a:pt x="6531" y="17145"/>
                  </a:lnTo>
                  <a:lnTo>
                    <a:pt x="8164" y="14696"/>
                  </a:lnTo>
                  <a:lnTo>
                    <a:pt x="9797" y="13879"/>
                  </a:lnTo>
                  <a:lnTo>
                    <a:pt x="9797" y="12246"/>
                  </a:lnTo>
                  <a:lnTo>
                    <a:pt x="10613" y="12246"/>
                  </a:lnTo>
                  <a:lnTo>
                    <a:pt x="11430" y="12246"/>
                  </a:lnTo>
                  <a:lnTo>
                    <a:pt x="13879" y="13879"/>
                  </a:lnTo>
                  <a:lnTo>
                    <a:pt x="14696" y="13879"/>
                  </a:lnTo>
                  <a:lnTo>
                    <a:pt x="16329" y="13879"/>
                  </a:lnTo>
                  <a:lnTo>
                    <a:pt x="17961" y="13879"/>
                  </a:lnTo>
                  <a:lnTo>
                    <a:pt x="18778" y="13879"/>
                  </a:lnTo>
                  <a:lnTo>
                    <a:pt x="22860" y="13063"/>
                  </a:lnTo>
                  <a:lnTo>
                    <a:pt x="23676" y="13063"/>
                  </a:lnTo>
                  <a:lnTo>
                    <a:pt x="24493" y="13063"/>
                  </a:lnTo>
                  <a:lnTo>
                    <a:pt x="25309" y="13063"/>
                  </a:lnTo>
                  <a:lnTo>
                    <a:pt x="26125" y="12246"/>
                  </a:lnTo>
                  <a:lnTo>
                    <a:pt x="26942" y="11430"/>
                  </a:lnTo>
                  <a:lnTo>
                    <a:pt x="27758" y="8164"/>
                  </a:lnTo>
                  <a:lnTo>
                    <a:pt x="27758" y="7348"/>
                  </a:lnTo>
                  <a:lnTo>
                    <a:pt x="28575" y="6532"/>
                  </a:lnTo>
                  <a:lnTo>
                    <a:pt x="29391" y="6532"/>
                  </a:lnTo>
                  <a:lnTo>
                    <a:pt x="30207" y="6532"/>
                  </a:lnTo>
                  <a:lnTo>
                    <a:pt x="31840" y="7348"/>
                  </a:lnTo>
                  <a:lnTo>
                    <a:pt x="32657" y="7348"/>
                  </a:lnTo>
                  <a:lnTo>
                    <a:pt x="33473" y="7348"/>
                  </a:lnTo>
                  <a:lnTo>
                    <a:pt x="34290" y="6532"/>
                  </a:lnTo>
                  <a:lnTo>
                    <a:pt x="35106" y="5715"/>
                  </a:lnTo>
                  <a:lnTo>
                    <a:pt x="35106" y="4899"/>
                  </a:lnTo>
                  <a:lnTo>
                    <a:pt x="35106" y="3266"/>
                  </a:lnTo>
                  <a:lnTo>
                    <a:pt x="34290" y="1633"/>
                  </a:lnTo>
                  <a:lnTo>
                    <a:pt x="34290" y="1633"/>
                  </a:lnTo>
                  <a:lnTo>
                    <a:pt x="35106" y="1633"/>
                  </a:lnTo>
                  <a:lnTo>
                    <a:pt x="36739" y="1633"/>
                  </a:lnTo>
                  <a:lnTo>
                    <a:pt x="38372" y="1633"/>
                  </a:lnTo>
                  <a:lnTo>
                    <a:pt x="39188" y="1633"/>
                  </a:lnTo>
                  <a:lnTo>
                    <a:pt x="40005" y="816"/>
                  </a:lnTo>
                  <a:lnTo>
                    <a:pt x="40821" y="0"/>
                  </a:lnTo>
                  <a:lnTo>
                    <a:pt x="41638" y="0"/>
                  </a:lnTo>
                  <a:lnTo>
                    <a:pt x="42454" y="816"/>
                  </a:lnTo>
                  <a:lnTo>
                    <a:pt x="46536" y="4899"/>
                  </a:lnTo>
                  <a:close/>
                  <a:moveTo>
                    <a:pt x="84908" y="147774"/>
                  </a:moveTo>
                  <a:lnTo>
                    <a:pt x="84908" y="147774"/>
                  </a:lnTo>
                  <a:lnTo>
                    <a:pt x="84908" y="147774"/>
                  </a:lnTo>
                  <a:lnTo>
                    <a:pt x="84092" y="147774"/>
                  </a:lnTo>
                  <a:lnTo>
                    <a:pt x="83275" y="147774"/>
                  </a:lnTo>
                  <a:lnTo>
                    <a:pt x="82459" y="145324"/>
                  </a:lnTo>
                  <a:lnTo>
                    <a:pt x="82459" y="144508"/>
                  </a:lnTo>
                  <a:lnTo>
                    <a:pt x="83275" y="144508"/>
                  </a:lnTo>
                  <a:lnTo>
                    <a:pt x="84092" y="145324"/>
                  </a:lnTo>
                  <a:lnTo>
                    <a:pt x="84908" y="147774"/>
                  </a:lnTo>
                  <a:lnTo>
                    <a:pt x="84908" y="147774"/>
                  </a:lnTo>
                  <a:close/>
                  <a:moveTo>
                    <a:pt x="87357" y="152672"/>
                  </a:moveTo>
                  <a:lnTo>
                    <a:pt x="87357" y="154305"/>
                  </a:lnTo>
                  <a:lnTo>
                    <a:pt x="86541" y="153489"/>
                  </a:lnTo>
                  <a:lnTo>
                    <a:pt x="86541" y="152672"/>
                  </a:lnTo>
                  <a:lnTo>
                    <a:pt x="87357" y="152672"/>
                  </a:lnTo>
                  <a:lnTo>
                    <a:pt x="87357" y="152672"/>
                  </a:lnTo>
                  <a:close/>
                  <a:moveTo>
                    <a:pt x="45720" y="185329"/>
                  </a:moveTo>
                  <a:lnTo>
                    <a:pt x="45720" y="185329"/>
                  </a:lnTo>
                  <a:lnTo>
                    <a:pt x="45720" y="185329"/>
                  </a:lnTo>
                  <a:lnTo>
                    <a:pt x="44087" y="184513"/>
                  </a:lnTo>
                  <a:lnTo>
                    <a:pt x="44087" y="183696"/>
                  </a:lnTo>
                  <a:lnTo>
                    <a:pt x="44904" y="183696"/>
                  </a:lnTo>
                  <a:lnTo>
                    <a:pt x="45720" y="184513"/>
                  </a:lnTo>
                  <a:lnTo>
                    <a:pt x="45720" y="185329"/>
                  </a:lnTo>
                  <a:close/>
                  <a:moveTo>
                    <a:pt x="45720" y="187779"/>
                  </a:moveTo>
                  <a:lnTo>
                    <a:pt x="45720" y="188595"/>
                  </a:lnTo>
                  <a:lnTo>
                    <a:pt x="45720" y="189412"/>
                  </a:lnTo>
                  <a:lnTo>
                    <a:pt x="44087" y="190228"/>
                  </a:lnTo>
                  <a:lnTo>
                    <a:pt x="43271" y="189412"/>
                  </a:lnTo>
                  <a:lnTo>
                    <a:pt x="43271" y="187779"/>
                  </a:lnTo>
                  <a:lnTo>
                    <a:pt x="43271" y="187779"/>
                  </a:lnTo>
                  <a:lnTo>
                    <a:pt x="45720" y="187779"/>
                  </a:lnTo>
                  <a:lnTo>
                    <a:pt x="45720" y="187779"/>
                  </a:lnTo>
                  <a:close/>
                  <a:moveTo>
                    <a:pt x="16329" y="196759"/>
                  </a:moveTo>
                  <a:lnTo>
                    <a:pt x="15512" y="196759"/>
                  </a:lnTo>
                  <a:lnTo>
                    <a:pt x="16329" y="196759"/>
                  </a:lnTo>
                  <a:lnTo>
                    <a:pt x="15512" y="195126"/>
                  </a:lnTo>
                  <a:lnTo>
                    <a:pt x="16329" y="195126"/>
                  </a:lnTo>
                  <a:lnTo>
                    <a:pt x="16329" y="196759"/>
                  </a:lnTo>
                  <a:lnTo>
                    <a:pt x="16329" y="196759"/>
                  </a:lnTo>
                  <a:close/>
                  <a:moveTo>
                    <a:pt x="17961" y="215537"/>
                  </a:moveTo>
                  <a:lnTo>
                    <a:pt x="17961" y="216354"/>
                  </a:lnTo>
                  <a:lnTo>
                    <a:pt x="17145" y="216354"/>
                  </a:lnTo>
                  <a:lnTo>
                    <a:pt x="16329" y="217170"/>
                  </a:lnTo>
                  <a:lnTo>
                    <a:pt x="16329" y="217170"/>
                  </a:lnTo>
                  <a:lnTo>
                    <a:pt x="15512" y="214721"/>
                  </a:lnTo>
                  <a:lnTo>
                    <a:pt x="16329" y="211455"/>
                  </a:lnTo>
                  <a:lnTo>
                    <a:pt x="16329" y="210639"/>
                  </a:lnTo>
                  <a:lnTo>
                    <a:pt x="17145" y="211455"/>
                  </a:lnTo>
                  <a:lnTo>
                    <a:pt x="18778" y="212271"/>
                  </a:lnTo>
                  <a:lnTo>
                    <a:pt x="17961" y="213904"/>
                  </a:lnTo>
                  <a:lnTo>
                    <a:pt x="17961" y="215537"/>
                  </a:lnTo>
                  <a:close/>
                  <a:moveTo>
                    <a:pt x="21227" y="214721"/>
                  </a:moveTo>
                  <a:lnTo>
                    <a:pt x="21227" y="214721"/>
                  </a:lnTo>
                  <a:lnTo>
                    <a:pt x="20411" y="211455"/>
                  </a:lnTo>
                  <a:lnTo>
                    <a:pt x="22043" y="212271"/>
                  </a:lnTo>
                  <a:lnTo>
                    <a:pt x="21227" y="214721"/>
                  </a:lnTo>
                  <a:close/>
                  <a:moveTo>
                    <a:pt x="29391" y="220436"/>
                  </a:moveTo>
                  <a:lnTo>
                    <a:pt x="30207" y="222069"/>
                  </a:lnTo>
                  <a:lnTo>
                    <a:pt x="29391" y="222069"/>
                  </a:lnTo>
                  <a:lnTo>
                    <a:pt x="29391" y="220436"/>
                  </a:lnTo>
                  <a:lnTo>
                    <a:pt x="29391" y="220436"/>
                  </a:lnTo>
                  <a:lnTo>
                    <a:pt x="29391" y="220436"/>
                  </a:lnTo>
                  <a:lnTo>
                    <a:pt x="29391" y="220436"/>
                  </a:lnTo>
                  <a:close/>
                  <a:moveTo>
                    <a:pt x="39188" y="238397"/>
                  </a:moveTo>
                  <a:lnTo>
                    <a:pt x="39188" y="238397"/>
                  </a:lnTo>
                  <a:lnTo>
                    <a:pt x="38372" y="236764"/>
                  </a:lnTo>
                  <a:lnTo>
                    <a:pt x="39188" y="235132"/>
                  </a:lnTo>
                  <a:lnTo>
                    <a:pt x="39188" y="238397"/>
                  </a:lnTo>
                  <a:lnTo>
                    <a:pt x="39188" y="238397"/>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87" name="Freeform: Shape 386">
              <a:extLst>
                <a:ext uri="{FF2B5EF4-FFF2-40B4-BE49-F238E27FC236}">
                  <a16:creationId xmlns:a16="http://schemas.microsoft.com/office/drawing/2014/main" id="{E98C653A-49BD-E30B-CF45-FCE649BAC626}"/>
                </a:ext>
              </a:extLst>
            </p:cNvPr>
            <p:cNvSpPr/>
            <p:nvPr/>
          </p:nvSpPr>
          <p:spPr>
            <a:xfrm>
              <a:off x="4500970" y="3554729"/>
              <a:ext cx="69396" cy="142058"/>
            </a:xfrm>
            <a:custGeom>
              <a:avLst/>
              <a:gdLst>
                <a:gd name="connsiteX0" fmla="*/ 68580 w 69396"/>
                <a:gd name="connsiteY0" fmla="*/ 85725 h 142058"/>
                <a:gd name="connsiteX1" fmla="*/ 68580 w 69396"/>
                <a:gd name="connsiteY1" fmla="*/ 85725 h 142058"/>
                <a:gd name="connsiteX2" fmla="*/ 67763 w 69396"/>
                <a:gd name="connsiteY2" fmla="*/ 89807 h 142058"/>
                <a:gd name="connsiteX3" fmla="*/ 67763 w 69396"/>
                <a:gd name="connsiteY3" fmla="*/ 91440 h 142058"/>
                <a:gd name="connsiteX4" fmla="*/ 67763 w 69396"/>
                <a:gd name="connsiteY4" fmla="*/ 93889 h 142058"/>
                <a:gd name="connsiteX5" fmla="*/ 67763 w 69396"/>
                <a:gd name="connsiteY5" fmla="*/ 96339 h 142058"/>
                <a:gd name="connsiteX6" fmla="*/ 69396 w 69396"/>
                <a:gd name="connsiteY6" fmla="*/ 98788 h 142058"/>
                <a:gd name="connsiteX7" fmla="*/ 69396 w 69396"/>
                <a:gd name="connsiteY7" fmla="*/ 99604 h 142058"/>
                <a:gd name="connsiteX8" fmla="*/ 68580 w 69396"/>
                <a:gd name="connsiteY8" fmla="*/ 100421 h 142058"/>
                <a:gd name="connsiteX9" fmla="*/ 66131 w 69396"/>
                <a:gd name="connsiteY9" fmla="*/ 102054 h 142058"/>
                <a:gd name="connsiteX10" fmla="*/ 62865 w 69396"/>
                <a:gd name="connsiteY10" fmla="*/ 103687 h 142058"/>
                <a:gd name="connsiteX11" fmla="*/ 60416 w 69396"/>
                <a:gd name="connsiteY11" fmla="*/ 105319 h 142058"/>
                <a:gd name="connsiteX12" fmla="*/ 57150 w 69396"/>
                <a:gd name="connsiteY12" fmla="*/ 106952 h 142058"/>
                <a:gd name="connsiteX13" fmla="*/ 56334 w 69396"/>
                <a:gd name="connsiteY13" fmla="*/ 107769 h 142058"/>
                <a:gd name="connsiteX14" fmla="*/ 54701 w 69396"/>
                <a:gd name="connsiteY14" fmla="*/ 108585 h 142058"/>
                <a:gd name="connsiteX15" fmla="*/ 53068 w 69396"/>
                <a:gd name="connsiteY15" fmla="*/ 109401 h 142058"/>
                <a:gd name="connsiteX16" fmla="*/ 53068 w 69396"/>
                <a:gd name="connsiteY16" fmla="*/ 110218 h 142058"/>
                <a:gd name="connsiteX17" fmla="*/ 52252 w 69396"/>
                <a:gd name="connsiteY17" fmla="*/ 111851 h 142058"/>
                <a:gd name="connsiteX18" fmla="*/ 51435 w 69396"/>
                <a:gd name="connsiteY18" fmla="*/ 113484 h 142058"/>
                <a:gd name="connsiteX19" fmla="*/ 48986 w 69396"/>
                <a:gd name="connsiteY19" fmla="*/ 114300 h 142058"/>
                <a:gd name="connsiteX20" fmla="*/ 48169 w 69396"/>
                <a:gd name="connsiteY20" fmla="*/ 114300 h 142058"/>
                <a:gd name="connsiteX21" fmla="*/ 46537 w 69396"/>
                <a:gd name="connsiteY21" fmla="*/ 115933 h 142058"/>
                <a:gd name="connsiteX22" fmla="*/ 45720 w 69396"/>
                <a:gd name="connsiteY22" fmla="*/ 116749 h 142058"/>
                <a:gd name="connsiteX23" fmla="*/ 44904 w 69396"/>
                <a:gd name="connsiteY23" fmla="*/ 118382 h 142058"/>
                <a:gd name="connsiteX24" fmla="*/ 45720 w 69396"/>
                <a:gd name="connsiteY24" fmla="*/ 122464 h 142058"/>
                <a:gd name="connsiteX25" fmla="*/ 46537 w 69396"/>
                <a:gd name="connsiteY25" fmla="*/ 126546 h 142058"/>
                <a:gd name="connsiteX26" fmla="*/ 46537 w 69396"/>
                <a:gd name="connsiteY26" fmla="*/ 128179 h 142058"/>
                <a:gd name="connsiteX27" fmla="*/ 46537 w 69396"/>
                <a:gd name="connsiteY27" fmla="*/ 129812 h 142058"/>
                <a:gd name="connsiteX28" fmla="*/ 45720 w 69396"/>
                <a:gd name="connsiteY28" fmla="*/ 131445 h 142058"/>
                <a:gd name="connsiteX29" fmla="*/ 44087 w 69396"/>
                <a:gd name="connsiteY29" fmla="*/ 133894 h 142058"/>
                <a:gd name="connsiteX30" fmla="*/ 43271 w 69396"/>
                <a:gd name="connsiteY30" fmla="*/ 135527 h 142058"/>
                <a:gd name="connsiteX31" fmla="*/ 40821 w 69396"/>
                <a:gd name="connsiteY31" fmla="*/ 138793 h 142058"/>
                <a:gd name="connsiteX32" fmla="*/ 40005 w 69396"/>
                <a:gd name="connsiteY32" fmla="*/ 139609 h 142058"/>
                <a:gd name="connsiteX33" fmla="*/ 38372 w 69396"/>
                <a:gd name="connsiteY33" fmla="*/ 140426 h 142058"/>
                <a:gd name="connsiteX34" fmla="*/ 35923 w 69396"/>
                <a:gd name="connsiteY34" fmla="*/ 141242 h 142058"/>
                <a:gd name="connsiteX35" fmla="*/ 34290 w 69396"/>
                <a:gd name="connsiteY35" fmla="*/ 142059 h 142058"/>
                <a:gd name="connsiteX36" fmla="*/ 33474 w 69396"/>
                <a:gd name="connsiteY36" fmla="*/ 137160 h 142058"/>
                <a:gd name="connsiteX37" fmla="*/ 32657 w 69396"/>
                <a:gd name="connsiteY37" fmla="*/ 133078 h 142058"/>
                <a:gd name="connsiteX38" fmla="*/ 31841 w 69396"/>
                <a:gd name="connsiteY38" fmla="*/ 129812 h 142058"/>
                <a:gd name="connsiteX39" fmla="*/ 30208 w 69396"/>
                <a:gd name="connsiteY39" fmla="*/ 124097 h 142058"/>
                <a:gd name="connsiteX40" fmla="*/ 29392 w 69396"/>
                <a:gd name="connsiteY40" fmla="*/ 119199 h 142058"/>
                <a:gd name="connsiteX41" fmla="*/ 28575 w 69396"/>
                <a:gd name="connsiteY41" fmla="*/ 114300 h 142058"/>
                <a:gd name="connsiteX42" fmla="*/ 27759 w 69396"/>
                <a:gd name="connsiteY42" fmla="*/ 110218 h 142058"/>
                <a:gd name="connsiteX43" fmla="*/ 26942 w 69396"/>
                <a:gd name="connsiteY43" fmla="*/ 106136 h 142058"/>
                <a:gd name="connsiteX44" fmla="*/ 26126 w 69396"/>
                <a:gd name="connsiteY44" fmla="*/ 105319 h 142058"/>
                <a:gd name="connsiteX45" fmla="*/ 22860 w 69396"/>
                <a:gd name="connsiteY45" fmla="*/ 102870 h 142058"/>
                <a:gd name="connsiteX46" fmla="*/ 20411 w 69396"/>
                <a:gd name="connsiteY46" fmla="*/ 101237 h 142058"/>
                <a:gd name="connsiteX47" fmla="*/ 17962 w 69396"/>
                <a:gd name="connsiteY47" fmla="*/ 98788 h 142058"/>
                <a:gd name="connsiteX48" fmla="*/ 14696 w 69396"/>
                <a:gd name="connsiteY48" fmla="*/ 96339 h 142058"/>
                <a:gd name="connsiteX49" fmla="*/ 13879 w 69396"/>
                <a:gd name="connsiteY49" fmla="*/ 93073 h 142058"/>
                <a:gd name="connsiteX50" fmla="*/ 12246 w 69396"/>
                <a:gd name="connsiteY50" fmla="*/ 88174 h 142058"/>
                <a:gd name="connsiteX51" fmla="*/ 10613 w 69396"/>
                <a:gd name="connsiteY51" fmla="*/ 85725 h 142058"/>
                <a:gd name="connsiteX52" fmla="*/ 9797 w 69396"/>
                <a:gd name="connsiteY52" fmla="*/ 84909 h 142058"/>
                <a:gd name="connsiteX53" fmla="*/ 6531 w 69396"/>
                <a:gd name="connsiteY53" fmla="*/ 83276 h 142058"/>
                <a:gd name="connsiteX54" fmla="*/ 4899 w 69396"/>
                <a:gd name="connsiteY54" fmla="*/ 82459 h 142058"/>
                <a:gd name="connsiteX55" fmla="*/ 4082 w 69396"/>
                <a:gd name="connsiteY55" fmla="*/ 81643 h 142058"/>
                <a:gd name="connsiteX56" fmla="*/ 4082 w 69396"/>
                <a:gd name="connsiteY56" fmla="*/ 80010 h 142058"/>
                <a:gd name="connsiteX57" fmla="*/ 2449 w 69396"/>
                <a:gd name="connsiteY57" fmla="*/ 75928 h 142058"/>
                <a:gd name="connsiteX58" fmla="*/ 817 w 69396"/>
                <a:gd name="connsiteY58" fmla="*/ 72662 h 142058"/>
                <a:gd name="connsiteX59" fmla="*/ 0 w 69396"/>
                <a:gd name="connsiteY59" fmla="*/ 70213 h 142058"/>
                <a:gd name="connsiteX60" fmla="*/ 0 w 69396"/>
                <a:gd name="connsiteY60" fmla="*/ 67764 h 142058"/>
                <a:gd name="connsiteX61" fmla="*/ 0 w 69396"/>
                <a:gd name="connsiteY61" fmla="*/ 65314 h 142058"/>
                <a:gd name="connsiteX62" fmla="*/ 817 w 69396"/>
                <a:gd name="connsiteY62" fmla="*/ 64498 h 142058"/>
                <a:gd name="connsiteX63" fmla="*/ 4082 w 69396"/>
                <a:gd name="connsiteY63" fmla="*/ 62049 h 142058"/>
                <a:gd name="connsiteX64" fmla="*/ 5715 w 69396"/>
                <a:gd name="connsiteY64" fmla="*/ 58783 h 142058"/>
                <a:gd name="connsiteX65" fmla="*/ 7348 w 69396"/>
                <a:gd name="connsiteY65" fmla="*/ 57966 h 142058"/>
                <a:gd name="connsiteX66" fmla="*/ 8981 w 69396"/>
                <a:gd name="connsiteY66" fmla="*/ 57150 h 142058"/>
                <a:gd name="connsiteX67" fmla="*/ 10613 w 69396"/>
                <a:gd name="connsiteY67" fmla="*/ 56334 h 142058"/>
                <a:gd name="connsiteX68" fmla="*/ 11430 w 69396"/>
                <a:gd name="connsiteY68" fmla="*/ 54701 h 142058"/>
                <a:gd name="connsiteX69" fmla="*/ 12246 w 69396"/>
                <a:gd name="connsiteY69" fmla="*/ 53068 h 142058"/>
                <a:gd name="connsiteX70" fmla="*/ 12246 w 69396"/>
                <a:gd name="connsiteY70" fmla="*/ 51435 h 142058"/>
                <a:gd name="connsiteX71" fmla="*/ 12246 w 69396"/>
                <a:gd name="connsiteY71" fmla="*/ 48169 h 142058"/>
                <a:gd name="connsiteX72" fmla="*/ 13063 w 69396"/>
                <a:gd name="connsiteY72" fmla="*/ 45720 h 142058"/>
                <a:gd name="connsiteX73" fmla="*/ 14696 w 69396"/>
                <a:gd name="connsiteY73" fmla="*/ 43271 h 142058"/>
                <a:gd name="connsiteX74" fmla="*/ 13879 w 69396"/>
                <a:gd name="connsiteY74" fmla="*/ 41638 h 142058"/>
                <a:gd name="connsiteX75" fmla="*/ 13063 w 69396"/>
                <a:gd name="connsiteY75" fmla="*/ 39189 h 142058"/>
                <a:gd name="connsiteX76" fmla="*/ 13063 w 69396"/>
                <a:gd name="connsiteY76" fmla="*/ 35923 h 142058"/>
                <a:gd name="connsiteX77" fmla="*/ 13063 w 69396"/>
                <a:gd name="connsiteY77" fmla="*/ 34290 h 142058"/>
                <a:gd name="connsiteX78" fmla="*/ 12246 w 69396"/>
                <a:gd name="connsiteY78" fmla="*/ 32657 h 142058"/>
                <a:gd name="connsiteX79" fmla="*/ 11430 w 69396"/>
                <a:gd name="connsiteY79" fmla="*/ 31024 h 142058"/>
                <a:gd name="connsiteX80" fmla="*/ 11430 w 69396"/>
                <a:gd name="connsiteY80" fmla="*/ 29391 h 142058"/>
                <a:gd name="connsiteX81" fmla="*/ 12246 w 69396"/>
                <a:gd name="connsiteY81" fmla="*/ 26126 h 142058"/>
                <a:gd name="connsiteX82" fmla="*/ 13063 w 69396"/>
                <a:gd name="connsiteY82" fmla="*/ 23676 h 142058"/>
                <a:gd name="connsiteX83" fmla="*/ 13879 w 69396"/>
                <a:gd name="connsiteY83" fmla="*/ 20411 h 142058"/>
                <a:gd name="connsiteX84" fmla="*/ 13879 w 69396"/>
                <a:gd name="connsiteY84" fmla="*/ 19594 h 142058"/>
                <a:gd name="connsiteX85" fmla="*/ 13063 w 69396"/>
                <a:gd name="connsiteY85" fmla="*/ 18778 h 142058"/>
                <a:gd name="connsiteX86" fmla="*/ 11430 w 69396"/>
                <a:gd name="connsiteY86" fmla="*/ 17962 h 142058"/>
                <a:gd name="connsiteX87" fmla="*/ 11430 w 69396"/>
                <a:gd name="connsiteY87" fmla="*/ 17145 h 142058"/>
                <a:gd name="connsiteX88" fmla="*/ 11430 w 69396"/>
                <a:gd name="connsiteY88" fmla="*/ 16329 h 142058"/>
                <a:gd name="connsiteX89" fmla="*/ 13879 w 69396"/>
                <a:gd name="connsiteY89" fmla="*/ 14696 h 142058"/>
                <a:gd name="connsiteX90" fmla="*/ 15512 w 69396"/>
                <a:gd name="connsiteY90" fmla="*/ 12246 h 142058"/>
                <a:gd name="connsiteX91" fmla="*/ 16329 w 69396"/>
                <a:gd name="connsiteY91" fmla="*/ 11430 h 142058"/>
                <a:gd name="connsiteX92" fmla="*/ 17962 w 69396"/>
                <a:gd name="connsiteY92" fmla="*/ 10614 h 142058"/>
                <a:gd name="connsiteX93" fmla="*/ 17962 w 69396"/>
                <a:gd name="connsiteY93" fmla="*/ 9797 h 142058"/>
                <a:gd name="connsiteX94" fmla="*/ 17962 w 69396"/>
                <a:gd name="connsiteY94" fmla="*/ 8981 h 142058"/>
                <a:gd name="connsiteX95" fmla="*/ 22044 w 69396"/>
                <a:gd name="connsiteY95" fmla="*/ 7348 h 142058"/>
                <a:gd name="connsiteX96" fmla="*/ 26126 w 69396"/>
                <a:gd name="connsiteY96" fmla="*/ 4082 h 142058"/>
                <a:gd name="connsiteX97" fmla="*/ 27759 w 69396"/>
                <a:gd name="connsiteY97" fmla="*/ 3266 h 142058"/>
                <a:gd name="connsiteX98" fmla="*/ 36739 w 69396"/>
                <a:gd name="connsiteY98" fmla="*/ 0 h 142058"/>
                <a:gd name="connsiteX99" fmla="*/ 37556 w 69396"/>
                <a:gd name="connsiteY99" fmla="*/ 0 h 142058"/>
                <a:gd name="connsiteX100" fmla="*/ 39188 w 69396"/>
                <a:gd name="connsiteY100" fmla="*/ 816 h 142058"/>
                <a:gd name="connsiteX101" fmla="*/ 39188 w 69396"/>
                <a:gd name="connsiteY101" fmla="*/ 1633 h 142058"/>
                <a:gd name="connsiteX102" fmla="*/ 38372 w 69396"/>
                <a:gd name="connsiteY102" fmla="*/ 2449 h 142058"/>
                <a:gd name="connsiteX103" fmla="*/ 39188 w 69396"/>
                <a:gd name="connsiteY103" fmla="*/ 4082 h 142058"/>
                <a:gd name="connsiteX104" fmla="*/ 40005 w 69396"/>
                <a:gd name="connsiteY104" fmla="*/ 3266 h 142058"/>
                <a:gd name="connsiteX105" fmla="*/ 40005 w 69396"/>
                <a:gd name="connsiteY105" fmla="*/ 2449 h 142058"/>
                <a:gd name="connsiteX106" fmla="*/ 40005 w 69396"/>
                <a:gd name="connsiteY106" fmla="*/ 1633 h 142058"/>
                <a:gd name="connsiteX107" fmla="*/ 41638 w 69396"/>
                <a:gd name="connsiteY107" fmla="*/ 1633 h 142058"/>
                <a:gd name="connsiteX108" fmla="*/ 43271 w 69396"/>
                <a:gd name="connsiteY108" fmla="*/ 1633 h 142058"/>
                <a:gd name="connsiteX109" fmla="*/ 44904 w 69396"/>
                <a:gd name="connsiteY109" fmla="*/ 2449 h 142058"/>
                <a:gd name="connsiteX110" fmla="*/ 44904 w 69396"/>
                <a:gd name="connsiteY110" fmla="*/ 5715 h 142058"/>
                <a:gd name="connsiteX111" fmla="*/ 47353 w 69396"/>
                <a:gd name="connsiteY111" fmla="*/ 8981 h 142058"/>
                <a:gd name="connsiteX112" fmla="*/ 46537 w 69396"/>
                <a:gd name="connsiteY112" fmla="*/ 10614 h 142058"/>
                <a:gd name="connsiteX113" fmla="*/ 48169 w 69396"/>
                <a:gd name="connsiteY113" fmla="*/ 11430 h 142058"/>
                <a:gd name="connsiteX114" fmla="*/ 49802 w 69396"/>
                <a:gd name="connsiteY114" fmla="*/ 9797 h 142058"/>
                <a:gd name="connsiteX115" fmla="*/ 50619 w 69396"/>
                <a:gd name="connsiteY115" fmla="*/ 8164 h 142058"/>
                <a:gd name="connsiteX116" fmla="*/ 53885 w 69396"/>
                <a:gd name="connsiteY116" fmla="*/ 7348 h 142058"/>
                <a:gd name="connsiteX117" fmla="*/ 57150 w 69396"/>
                <a:gd name="connsiteY117" fmla="*/ 4899 h 142058"/>
                <a:gd name="connsiteX118" fmla="*/ 58783 w 69396"/>
                <a:gd name="connsiteY118" fmla="*/ 4899 h 142058"/>
                <a:gd name="connsiteX119" fmla="*/ 58783 w 69396"/>
                <a:gd name="connsiteY119" fmla="*/ 7348 h 142058"/>
                <a:gd name="connsiteX120" fmla="*/ 59599 w 69396"/>
                <a:gd name="connsiteY120" fmla="*/ 8981 h 142058"/>
                <a:gd name="connsiteX121" fmla="*/ 58783 w 69396"/>
                <a:gd name="connsiteY121" fmla="*/ 9797 h 142058"/>
                <a:gd name="connsiteX122" fmla="*/ 57150 w 69396"/>
                <a:gd name="connsiteY122" fmla="*/ 11430 h 142058"/>
                <a:gd name="connsiteX123" fmla="*/ 54701 w 69396"/>
                <a:gd name="connsiteY123" fmla="*/ 16329 h 142058"/>
                <a:gd name="connsiteX124" fmla="*/ 52252 w 69396"/>
                <a:gd name="connsiteY124" fmla="*/ 17962 h 142058"/>
                <a:gd name="connsiteX125" fmla="*/ 50619 w 69396"/>
                <a:gd name="connsiteY125" fmla="*/ 19594 h 142058"/>
                <a:gd name="connsiteX126" fmla="*/ 49802 w 69396"/>
                <a:gd name="connsiteY126" fmla="*/ 21227 h 142058"/>
                <a:gd name="connsiteX127" fmla="*/ 49802 w 69396"/>
                <a:gd name="connsiteY127" fmla="*/ 22860 h 142058"/>
                <a:gd name="connsiteX128" fmla="*/ 50619 w 69396"/>
                <a:gd name="connsiteY128" fmla="*/ 26126 h 142058"/>
                <a:gd name="connsiteX129" fmla="*/ 52252 w 69396"/>
                <a:gd name="connsiteY129" fmla="*/ 29391 h 142058"/>
                <a:gd name="connsiteX130" fmla="*/ 53885 w 69396"/>
                <a:gd name="connsiteY130" fmla="*/ 31024 h 142058"/>
                <a:gd name="connsiteX131" fmla="*/ 55517 w 69396"/>
                <a:gd name="connsiteY131" fmla="*/ 31841 h 142058"/>
                <a:gd name="connsiteX132" fmla="*/ 58783 w 69396"/>
                <a:gd name="connsiteY132" fmla="*/ 34290 h 142058"/>
                <a:gd name="connsiteX133" fmla="*/ 58783 w 69396"/>
                <a:gd name="connsiteY133" fmla="*/ 35923 h 142058"/>
                <a:gd name="connsiteX134" fmla="*/ 59599 w 69396"/>
                <a:gd name="connsiteY134" fmla="*/ 37556 h 142058"/>
                <a:gd name="connsiteX135" fmla="*/ 59599 w 69396"/>
                <a:gd name="connsiteY135" fmla="*/ 40005 h 142058"/>
                <a:gd name="connsiteX136" fmla="*/ 61232 w 69396"/>
                <a:gd name="connsiteY136" fmla="*/ 41638 h 142058"/>
                <a:gd name="connsiteX137" fmla="*/ 58783 w 69396"/>
                <a:gd name="connsiteY137" fmla="*/ 45720 h 142058"/>
                <a:gd name="connsiteX138" fmla="*/ 57150 w 69396"/>
                <a:gd name="connsiteY138" fmla="*/ 48986 h 142058"/>
                <a:gd name="connsiteX139" fmla="*/ 53885 w 69396"/>
                <a:gd name="connsiteY139" fmla="*/ 53068 h 142058"/>
                <a:gd name="connsiteX140" fmla="*/ 51435 w 69396"/>
                <a:gd name="connsiteY140" fmla="*/ 55517 h 142058"/>
                <a:gd name="connsiteX141" fmla="*/ 46537 w 69396"/>
                <a:gd name="connsiteY141" fmla="*/ 62049 h 142058"/>
                <a:gd name="connsiteX142" fmla="*/ 44904 w 69396"/>
                <a:gd name="connsiteY142" fmla="*/ 63682 h 142058"/>
                <a:gd name="connsiteX143" fmla="*/ 44087 w 69396"/>
                <a:gd name="connsiteY143" fmla="*/ 65314 h 142058"/>
                <a:gd name="connsiteX144" fmla="*/ 44087 w 69396"/>
                <a:gd name="connsiteY144" fmla="*/ 66947 h 142058"/>
                <a:gd name="connsiteX145" fmla="*/ 44087 w 69396"/>
                <a:gd name="connsiteY145" fmla="*/ 68580 h 142058"/>
                <a:gd name="connsiteX146" fmla="*/ 45720 w 69396"/>
                <a:gd name="connsiteY146" fmla="*/ 72662 h 142058"/>
                <a:gd name="connsiteX147" fmla="*/ 48169 w 69396"/>
                <a:gd name="connsiteY147" fmla="*/ 75112 h 142058"/>
                <a:gd name="connsiteX148" fmla="*/ 50619 w 69396"/>
                <a:gd name="connsiteY148" fmla="*/ 76744 h 142058"/>
                <a:gd name="connsiteX149" fmla="*/ 54701 w 69396"/>
                <a:gd name="connsiteY149" fmla="*/ 75928 h 142058"/>
                <a:gd name="connsiteX150" fmla="*/ 54701 w 69396"/>
                <a:gd name="connsiteY150" fmla="*/ 77561 h 142058"/>
                <a:gd name="connsiteX151" fmla="*/ 54701 w 69396"/>
                <a:gd name="connsiteY151" fmla="*/ 79194 h 142058"/>
                <a:gd name="connsiteX152" fmla="*/ 56334 w 69396"/>
                <a:gd name="connsiteY152" fmla="*/ 79194 h 142058"/>
                <a:gd name="connsiteX153" fmla="*/ 57150 w 69396"/>
                <a:gd name="connsiteY153" fmla="*/ 79194 h 142058"/>
                <a:gd name="connsiteX154" fmla="*/ 57967 w 69396"/>
                <a:gd name="connsiteY154" fmla="*/ 77561 h 142058"/>
                <a:gd name="connsiteX155" fmla="*/ 60416 w 69396"/>
                <a:gd name="connsiteY155" fmla="*/ 79194 h 142058"/>
                <a:gd name="connsiteX156" fmla="*/ 61232 w 69396"/>
                <a:gd name="connsiteY156" fmla="*/ 83276 h 142058"/>
                <a:gd name="connsiteX157" fmla="*/ 62865 w 69396"/>
                <a:gd name="connsiteY157" fmla="*/ 84092 h 142058"/>
                <a:gd name="connsiteX158" fmla="*/ 62865 w 69396"/>
                <a:gd name="connsiteY158" fmla="*/ 84909 h 142058"/>
                <a:gd name="connsiteX159" fmla="*/ 62049 w 69396"/>
                <a:gd name="connsiteY159" fmla="*/ 84909 h 142058"/>
                <a:gd name="connsiteX160" fmla="*/ 61232 w 69396"/>
                <a:gd name="connsiteY160" fmla="*/ 85725 h 142058"/>
                <a:gd name="connsiteX161" fmla="*/ 62049 w 69396"/>
                <a:gd name="connsiteY161" fmla="*/ 85725 h 142058"/>
                <a:gd name="connsiteX162" fmla="*/ 63681 w 69396"/>
                <a:gd name="connsiteY162" fmla="*/ 86541 h 142058"/>
                <a:gd name="connsiteX163" fmla="*/ 64498 w 69396"/>
                <a:gd name="connsiteY163" fmla="*/ 86541 h 142058"/>
                <a:gd name="connsiteX164" fmla="*/ 68580 w 69396"/>
                <a:gd name="connsiteY164" fmla="*/ 85725 h 142058"/>
                <a:gd name="connsiteX165" fmla="*/ 64498 w 69396"/>
                <a:gd name="connsiteY165" fmla="*/ 54701 h 142058"/>
                <a:gd name="connsiteX166" fmla="*/ 62049 w 69396"/>
                <a:gd name="connsiteY166" fmla="*/ 56334 h 142058"/>
                <a:gd name="connsiteX167" fmla="*/ 62865 w 69396"/>
                <a:gd name="connsiteY167" fmla="*/ 54701 h 142058"/>
                <a:gd name="connsiteX168" fmla="*/ 64498 w 69396"/>
                <a:gd name="connsiteY168" fmla="*/ 53068 h 142058"/>
                <a:gd name="connsiteX169" fmla="*/ 65314 w 69396"/>
                <a:gd name="connsiteY169" fmla="*/ 53068 h 142058"/>
                <a:gd name="connsiteX170" fmla="*/ 64498 w 69396"/>
                <a:gd name="connsiteY170" fmla="*/ 54701 h 142058"/>
                <a:gd name="connsiteX171" fmla="*/ 59599 w 69396"/>
                <a:gd name="connsiteY171" fmla="*/ 75112 h 142058"/>
                <a:gd name="connsiteX172" fmla="*/ 59599 w 69396"/>
                <a:gd name="connsiteY172" fmla="*/ 75112 h 142058"/>
                <a:gd name="connsiteX173" fmla="*/ 57967 w 69396"/>
                <a:gd name="connsiteY173" fmla="*/ 75928 h 142058"/>
                <a:gd name="connsiteX174" fmla="*/ 57150 w 69396"/>
                <a:gd name="connsiteY174" fmla="*/ 75928 h 142058"/>
                <a:gd name="connsiteX175" fmla="*/ 56334 w 69396"/>
                <a:gd name="connsiteY175" fmla="*/ 75112 h 142058"/>
                <a:gd name="connsiteX176" fmla="*/ 55517 w 69396"/>
                <a:gd name="connsiteY176" fmla="*/ 75112 h 142058"/>
                <a:gd name="connsiteX177" fmla="*/ 54701 w 69396"/>
                <a:gd name="connsiteY177" fmla="*/ 74295 h 142058"/>
                <a:gd name="connsiteX178" fmla="*/ 54701 w 69396"/>
                <a:gd name="connsiteY178" fmla="*/ 71846 h 142058"/>
                <a:gd name="connsiteX179" fmla="*/ 54701 w 69396"/>
                <a:gd name="connsiteY179" fmla="*/ 71029 h 142058"/>
                <a:gd name="connsiteX180" fmla="*/ 57967 w 69396"/>
                <a:gd name="connsiteY180" fmla="*/ 71029 h 142058"/>
                <a:gd name="connsiteX181" fmla="*/ 59599 w 69396"/>
                <a:gd name="connsiteY181" fmla="*/ 72662 h 142058"/>
                <a:gd name="connsiteX182" fmla="*/ 59599 w 69396"/>
                <a:gd name="connsiteY182" fmla="*/ 72662 h 142058"/>
                <a:gd name="connsiteX183" fmla="*/ 59599 w 69396"/>
                <a:gd name="connsiteY183" fmla="*/ 72662 h 142058"/>
                <a:gd name="connsiteX184" fmla="*/ 59599 w 69396"/>
                <a:gd name="connsiteY184" fmla="*/ 75112 h 142058"/>
                <a:gd name="connsiteX185" fmla="*/ 59599 w 69396"/>
                <a:gd name="connsiteY185" fmla="*/ 75112 h 14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69396" h="142058">
                  <a:moveTo>
                    <a:pt x="68580" y="85725"/>
                  </a:moveTo>
                  <a:lnTo>
                    <a:pt x="68580" y="85725"/>
                  </a:lnTo>
                  <a:lnTo>
                    <a:pt x="67763" y="89807"/>
                  </a:lnTo>
                  <a:lnTo>
                    <a:pt x="67763" y="91440"/>
                  </a:lnTo>
                  <a:lnTo>
                    <a:pt x="67763" y="93889"/>
                  </a:lnTo>
                  <a:lnTo>
                    <a:pt x="67763" y="96339"/>
                  </a:lnTo>
                  <a:lnTo>
                    <a:pt x="69396" y="98788"/>
                  </a:lnTo>
                  <a:lnTo>
                    <a:pt x="69396" y="99604"/>
                  </a:lnTo>
                  <a:lnTo>
                    <a:pt x="68580" y="100421"/>
                  </a:lnTo>
                  <a:lnTo>
                    <a:pt x="66131" y="102054"/>
                  </a:lnTo>
                  <a:lnTo>
                    <a:pt x="62865" y="103687"/>
                  </a:lnTo>
                  <a:lnTo>
                    <a:pt x="60416" y="105319"/>
                  </a:lnTo>
                  <a:lnTo>
                    <a:pt x="57150" y="106952"/>
                  </a:lnTo>
                  <a:lnTo>
                    <a:pt x="56334" y="107769"/>
                  </a:lnTo>
                  <a:lnTo>
                    <a:pt x="54701" y="108585"/>
                  </a:lnTo>
                  <a:lnTo>
                    <a:pt x="53068" y="109401"/>
                  </a:lnTo>
                  <a:lnTo>
                    <a:pt x="53068" y="110218"/>
                  </a:lnTo>
                  <a:lnTo>
                    <a:pt x="52252" y="111851"/>
                  </a:lnTo>
                  <a:lnTo>
                    <a:pt x="51435" y="113484"/>
                  </a:lnTo>
                  <a:lnTo>
                    <a:pt x="48986" y="114300"/>
                  </a:lnTo>
                  <a:lnTo>
                    <a:pt x="48169" y="114300"/>
                  </a:lnTo>
                  <a:lnTo>
                    <a:pt x="46537" y="115933"/>
                  </a:lnTo>
                  <a:lnTo>
                    <a:pt x="45720" y="116749"/>
                  </a:lnTo>
                  <a:lnTo>
                    <a:pt x="44904" y="118382"/>
                  </a:lnTo>
                  <a:lnTo>
                    <a:pt x="45720" y="122464"/>
                  </a:lnTo>
                  <a:lnTo>
                    <a:pt x="46537" y="126546"/>
                  </a:lnTo>
                  <a:lnTo>
                    <a:pt x="46537" y="128179"/>
                  </a:lnTo>
                  <a:lnTo>
                    <a:pt x="46537" y="129812"/>
                  </a:lnTo>
                  <a:lnTo>
                    <a:pt x="45720" y="131445"/>
                  </a:lnTo>
                  <a:lnTo>
                    <a:pt x="44087" y="133894"/>
                  </a:lnTo>
                  <a:lnTo>
                    <a:pt x="43271" y="135527"/>
                  </a:lnTo>
                  <a:lnTo>
                    <a:pt x="40821" y="138793"/>
                  </a:lnTo>
                  <a:lnTo>
                    <a:pt x="40005" y="139609"/>
                  </a:lnTo>
                  <a:lnTo>
                    <a:pt x="38372" y="140426"/>
                  </a:lnTo>
                  <a:lnTo>
                    <a:pt x="35923" y="141242"/>
                  </a:lnTo>
                  <a:lnTo>
                    <a:pt x="34290" y="142059"/>
                  </a:lnTo>
                  <a:lnTo>
                    <a:pt x="33474" y="137160"/>
                  </a:lnTo>
                  <a:lnTo>
                    <a:pt x="32657" y="133078"/>
                  </a:lnTo>
                  <a:lnTo>
                    <a:pt x="31841" y="129812"/>
                  </a:lnTo>
                  <a:lnTo>
                    <a:pt x="30208" y="124097"/>
                  </a:lnTo>
                  <a:lnTo>
                    <a:pt x="29392" y="119199"/>
                  </a:lnTo>
                  <a:lnTo>
                    <a:pt x="28575" y="114300"/>
                  </a:lnTo>
                  <a:lnTo>
                    <a:pt x="27759" y="110218"/>
                  </a:lnTo>
                  <a:lnTo>
                    <a:pt x="26942" y="106136"/>
                  </a:lnTo>
                  <a:lnTo>
                    <a:pt x="26126" y="105319"/>
                  </a:lnTo>
                  <a:lnTo>
                    <a:pt x="22860" y="102870"/>
                  </a:lnTo>
                  <a:lnTo>
                    <a:pt x="20411" y="101237"/>
                  </a:lnTo>
                  <a:lnTo>
                    <a:pt x="17962" y="98788"/>
                  </a:lnTo>
                  <a:lnTo>
                    <a:pt x="14696" y="96339"/>
                  </a:lnTo>
                  <a:lnTo>
                    <a:pt x="13879" y="93073"/>
                  </a:lnTo>
                  <a:lnTo>
                    <a:pt x="12246" y="88174"/>
                  </a:lnTo>
                  <a:lnTo>
                    <a:pt x="10613" y="85725"/>
                  </a:lnTo>
                  <a:lnTo>
                    <a:pt x="9797" y="84909"/>
                  </a:lnTo>
                  <a:lnTo>
                    <a:pt x="6531" y="83276"/>
                  </a:lnTo>
                  <a:lnTo>
                    <a:pt x="4899" y="82459"/>
                  </a:lnTo>
                  <a:lnTo>
                    <a:pt x="4082" y="81643"/>
                  </a:lnTo>
                  <a:lnTo>
                    <a:pt x="4082" y="80010"/>
                  </a:lnTo>
                  <a:lnTo>
                    <a:pt x="2449" y="75928"/>
                  </a:lnTo>
                  <a:lnTo>
                    <a:pt x="817" y="72662"/>
                  </a:lnTo>
                  <a:lnTo>
                    <a:pt x="0" y="70213"/>
                  </a:lnTo>
                  <a:lnTo>
                    <a:pt x="0" y="67764"/>
                  </a:lnTo>
                  <a:lnTo>
                    <a:pt x="0" y="65314"/>
                  </a:lnTo>
                  <a:lnTo>
                    <a:pt x="817" y="64498"/>
                  </a:lnTo>
                  <a:lnTo>
                    <a:pt x="4082" y="62049"/>
                  </a:lnTo>
                  <a:lnTo>
                    <a:pt x="5715" y="58783"/>
                  </a:lnTo>
                  <a:lnTo>
                    <a:pt x="7348" y="57966"/>
                  </a:lnTo>
                  <a:lnTo>
                    <a:pt x="8981" y="57150"/>
                  </a:lnTo>
                  <a:lnTo>
                    <a:pt x="10613" y="56334"/>
                  </a:lnTo>
                  <a:lnTo>
                    <a:pt x="11430" y="54701"/>
                  </a:lnTo>
                  <a:lnTo>
                    <a:pt x="12246" y="53068"/>
                  </a:lnTo>
                  <a:lnTo>
                    <a:pt x="12246" y="51435"/>
                  </a:lnTo>
                  <a:lnTo>
                    <a:pt x="12246" y="48169"/>
                  </a:lnTo>
                  <a:lnTo>
                    <a:pt x="13063" y="45720"/>
                  </a:lnTo>
                  <a:lnTo>
                    <a:pt x="14696" y="43271"/>
                  </a:lnTo>
                  <a:lnTo>
                    <a:pt x="13879" y="41638"/>
                  </a:lnTo>
                  <a:lnTo>
                    <a:pt x="13063" y="39189"/>
                  </a:lnTo>
                  <a:lnTo>
                    <a:pt x="13063" y="35923"/>
                  </a:lnTo>
                  <a:lnTo>
                    <a:pt x="13063" y="34290"/>
                  </a:lnTo>
                  <a:lnTo>
                    <a:pt x="12246" y="32657"/>
                  </a:lnTo>
                  <a:lnTo>
                    <a:pt x="11430" y="31024"/>
                  </a:lnTo>
                  <a:lnTo>
                    <a:pt x="11430" y="29391"/>
                  </a:lnTo>
                  <a:lnTo>
                    <a:pt x="12246" y="26126"/>
                  </a:lnTo>
                  <a:lnTo>
                    <a:pt x="13063" y="23676"/>
                  </a:lnTo>
                  <a:lnTo>
                    <a:pt x="13879" y="20411"/>
                  </a:lnTo>
                  <a:lnTo>
                    <a:pt x="13879" y="19594"/>
                  </a:lnTo>
                  <a:lnTo>
                    <a:pt x="13063" y="18778"/>
                  </a:lnTo>
                  <a:lnTo>
                    <a:pt x="11430" y="17962"/>
                  </a:lnTo>
                  <a:lnTo>
                    <a:pt x="11430" y="17145"/>
                  </a:lnTo>
                  <a:lnTo>
                    <a:pt x="11430" y="16329"/>
                  </a:lnTo>
                  <a:lnTo>
                    <a:pt x="13879" y="14696"/>
                  </a:lnTo>
                  <a:lnTo>
                    <a:pt x="15512" y="12246"/>
                  </a:lnTo>
                  <a:lnTo>
                    <a:pt x="16329" y="11430"/>
                  </a:lnTo>
                  <a:lnTo>
                    <a:pt x="17962" y="10614"/>
                  </a:lnTo>
                  <a:lnTo>
                    <a:pt x="17962" y="9797"/>
                  </a:lnTo>
                  <a:lnTo>
                    <a:pt x="17962" y="8981"/>
                  </a:lnTo>
                  <a:lnTo>
                    <a:pt x="22044" y="7348"/>
                  </a:lnTo>
                  <a:lnTo>
                    <a:pt x="26126" y="4082"/>
                  </a:lnTo>
                  <a:lnTo>
                    <a:pt x="27759" y="3266"/>
                  </a:lnTo>
                  <a:lnTo>
                    <a:pt x="36739" y="0"/>
                  </a:lnTo>
                  <a:lnTo>
                    <a:pt x="37556" y="0"/>
                  </a:lnTo>
                  <a:lnTo>
                    <a:pt x="39188" y="816"/>
                  </a:lnTo>
                  <a:lnTo>
                    <a:pt x="39188" y="1633"/>
                  </a:lnTo>
                  <a:lnTo>
                    <a:pt x="38372" y="2449"/>
                  </a:lnTo>
                  <a:lnTo>
                    <a:pt x="39188" y="4082"/>
                  </a:lnTo>
                  <a:lnTo>
                    <a:pt x="40005" y="3266"/>
                  </a:lnTo>
                  <a:lnTo>
                    <a:pt x="40005" y="2449"/>
                  </a:lnTo>
                  <a:lnTo>
                    <a:pt x="40005" y="1633"/>
                  </a:lnTo>
                  <a:lnTo>
                    <a:pt x="41638" y="1633"/>
                  </a:lnTo>
                  <a:lnTo>
                    <a:pt x="43271" y="1633"/>
                  </a:lnTo>
                  <a:lnTo>
                    <a:pt x="44904" y="2449"/>
                  </a:lnTo>
                  <a:lnTo>
                    <a:pt x="44904" y="5715"/>
                  </a:lnTo>
                  <a:lnTo>
                    <a:pt x="47353" y="8981"/>
                  </a:lnTo>
                  <a:lnTo>
                    <a:pt x="46537" y="10614"/>
                  </a:lnTo>
                  <a:lnTo>
                    <a:pt x="48169" y="11430"/>
                  </a:lnTo>
                  <a:lnTo>
                    <a:pt x="49802" y="9797"/>
                  </a:lnTo>
                  <a:lnTo>
                    <a:pt x="50619" y="8164"/>
                  </a:lnTo>
                  <a:lnTo>
                    <a:pt x="53885" y="7348"/>
                  </a:lnTo>
                  <a:lnTo>
                    <a:pt x="57150" y="4899"/>
                  </a:lnTo>
                  <a:lnTo>
                    <a:pt x="58783" y="4899"/>
                  </a:lnTo>
                  <a:lnTo>
                    <a:pt x="58783" y="7348"/>
                  </a:lnTo>
                  <a:lnTo>
                    <a:pt x="59599" y="8981"/>
                  </a:lnTo>
                  <a:lnTo>
                    <a:pt x="58783" y="9797"/>
                  </a:lnTo>
                  <a:lnTo>
                    <a:pt x="57150" y="11430"/>
                  </a:lnTo>
                  <a:lnTo>
                    <a:pt x="54701" y="16329"/>
                  </a:lnTo>
                  <a:lnTo>
                    <a:pt x="52252" y="17962"/>
                  </a:lnTo>
                  <a:lnTo>
                    <a:pt x="50619" y="19594"/>
                  </a:lnTo>
                  <a:lnTo>
                    <a:pt x="49802" y="21227"/>
                  </a:lnTo>
                  <a:lnTo>
                    <a:pt x="49802" y="22860"/>
                  </a:lnTo>
                  <a:lnTo>
                    <a:pt x="50619" y="26126"/>
                  </a:lnTo>
                  <a:lnTo>
                    <a:pt x="52252" y="29391"/>
                  </a:lnTo>
                  <a:lnTo>
                    <a:pt x="53885" y="31024"/>
                  </a:lnTo>
                  <a:lnTo>
                    <a:pt x="55517" y="31841"/>
                  </a:lnTo>
                  <a:lnTo>
                    <a:pt x="58783" y="34290"/>
                  </a:lnTo>
                  <a:lnTo>
                    <a:pt x="58783" y="35923"/>
                  </a:lnTo>
                  <a:lnTo>
                    <a:pt x="59599" y="37556"/>
                  </a:lnTo>
                  <a:lnTo>
                    <a:pt x="59599" y="40005"/>
                  </a:lnTo>
                  <a:lnTo>
                    <a:pt x="61232" y="41638"/>
                  </a:lnTo>
                  <a:lnTo>
                    <a:pt x="58783" y="45720"/>
                  </a:lnTo>
                  <a:lnTo>
                    <a:pt x="57150" y="48986"/>
                  </a:lnTo>
                  <a:lnTo>
                    <a:pt x="53885" y="53068"/>
                  </a:lnTo>
                  <a:lnTo>
                    <a:pt x="51435" y="55517"/>
                  </a:lnTo>
                  <a:lnTo>
                    <a:pt x="46537" y="62049"/>
                  </a:lnTo>
                  <a:lnTo>
                    <a:pt x="44904" y="63682"/>
                  </a:lnTo>
                  <a:lnTo>
                    <a:pt x="44087" y="65314"/>
                  </a:lnTo>
                  <a:lnTo>
                    <a:pt x="44087" y="66947"/>
                  </a:lnTo>
                  <a:lnTo>
                    <a:pt x="44087" y="68580"/>
                  </a:lnTo>
                  <a:lnTo>
                    <a:pt x="45720" y="72662"/>
                  </a:lnTo>
                  <a:lnTo>
                    <a:pt x="48169" y="75112"/>
                  </a:lnTo>
                  <a:lnTo>
                    <a:pt x="50619" y="76744"/>
                  </a:lnTo>
                  <a:lnTo>
                    <a:pt x="54701" y="75928"/>
                  </a:lnTo>
                  <a:lnTo>
                    <a:pt x="54701" y="77561"/>
                  </a:lnTo>
                  <a:lnTo>
                    <a:pt x="54701" y="79194"/>
                  </a:lnTo>
                  <a:lnTo>
                    <a:pt x="56334" y="79194"/>
                  </a:lnTo>
                  <a:lnTo>
                    <a:pt x="57150" y="79194"/>
                  </a:lnTo>
                  <a:lnTo>
                    <a:pt x="57967" y="77561"/>
                  </a:lnTo>
                  <a:lnTo>
                    <a:pt x="60416" y="79194"/>
                  </a:lnTo>
                  <a:lnTo>
                    <a:pt x="61232" y="83276"/>
                  </a:lnTo>
                  <a:lnTo>
                    <a:pt x="62865" y="84092"/>
                  </a:lnTo>
                  <a:lnTo>
                    <a:pt x="62865" y="84909"/>
                  </a:lnTo>
                  <a:lnTo>
                    <a:pt x="62049" y="84909"/>
                  </a:lnTo>
                  <a:lnTo>
                    <a:pt x="61232" y="85725"/>
                  </a:lnTo>
                  <a:lnTo>
                    <a:pt x="62049" y="85725"/>
                  </a:lnTo>
                  <a:lnTo>
                    <a:pt x="63681" y="86541"/>
                  </a:lnTo>
                  <a:lnTo>
                    <a:pt x="64498" y="86541"/>
                  </a:lnTo>
                  <a:lnTo>
                    <a:pt x="68580" y="85725"/>
                  </a:lnTo>
                  <a:close/>
                  <a:moveTo>
                    <a:pt x="64498" y="54701"/>
                  </a:moveTo>
                  <a:lnTo>
                    <a:pt x="62049" y="56334"/>
                  </a:lnTo>
                  <a:lnTo>
                    <a:pt x="62865" y="54701"/>
                  </a:lnTo>
                  <a:lnTo>
                    <a:pt x="64498" y="53068"/>
                  </a:lnTo>
                  <a:lnTo>
                    <a:pt x="65314" y="53068"/>
                  </a:lnTo>
                  <a:lnTo>
                    <a:pt x="64498" y="54701"/>
                  </a:lnTo>
                  <a:close/>
                  <a:moveTo>
                    <a:pt x="59599" y="75112"/>
                  </a:moveTo>
                  <a:lnTo>
                    <a:pt x="59599" y="75112"/>
                  </a:lnTo>
                  <a:lnTo>
                    <a:pt x="57967" y="75928"/>
                  </a:lnTo>
                  <a:lnTo>
                    <a:pt x="57150" y="75928"/>
                  </a:lnTo>
                  <a:lnTo>
                    <a:pt x="56334" y="75112"/>
                  </a:lnTo>
                  <a:lnTo>
                    <a:pt x="55517" y="75112"/>
                  </a:lnTo>
                  <a:lnTo>
                    <a:pt x="54701" y="74295"/>
                  </a:lnTo>
                  <a:lnTo>
                    <a:pt x="54701" y="71846"/>
                  </a:lnTo>
                  <a:lnTo>
                    <a:pt x="54701" y="71029"/>
                  </a:lnTo>
                  <a:lnTo>
                    <a:pt x="57967" y="71029"/>
                  </a:lnTo>
                  <a:lnTo>
                    <a:pt x="59599" y="72662"/>
                  </a:lnTo>
                  <a:lnTo>
                    <a:pt x="59599" y="72662"/>
                  </a:lnTo>
                  <a:lnTo>
                    <a:pt x="59599" y="72662"/>
                  </a:lnTo>
                  <a:lnTo>
                    <a:pt x="59599" y="75112"/>
                  </a:lnTo>
                  <a:lnTo>
                    <a:pt x="59599" y="75112"/>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88" name="Freeform: Shape 387">
              <a:extLst>
                <a:ext uri="{FF2B5EF4-FFF2-40B4-BE49-F238E27FC236}">
                  <a16:creationId xmlns:a16="http://schemas.microsoft.com/office/drawing/2014/main" id="{3BC71440-8C66-7CC1-F3B7-52696E07E973}"/>
                </a:ext>
              </a:extLst>
            </p:cNvPr>
            <p:cNvSpPr/>
            <p:nvPr/>
          </p:nvSpPr>
          <p:spPr>
            <a:xfrm>
              <a:off x="4803865" y="3455125"/>
              <a:ext cx="315141" cy="133077"/>
            </a:xfrm>
            <a:custGeom>
              <a:avLst/>
              <a:gdLst>
                <a:gd name="connsiteX0" fmla="*/ 38372 w 315141"/>
                <a:gd name="connsiteY0" fmla="*/ 2449 h 133077"/>
                <a:gd name="connsiteX1" fmla="*/ 37556 w 315141"/>
                <a:gd name="connsiteY1" fmla="*/ 4899 h 133077"/>
                <a:gd name="connsiteX2" fmla="*/ 38372 w 315141"/>
                <a:gd name="connsiteY2" fmla="*/ 7348 h 133077"/>
                <a:gd name="connsiteX3" fmla="*/ 40821 w 315141"/>
                <a:gd name="connsiteY3" fmla="*/ 11430 h 133077"/>
                <a:gd name="connsiteX4" fmla="*/ 43271 w 315141"/>
                <a:gd name="connsiteY4" fmla="*/ 13063 h 133077"/>
                <a:gd name="connsiteX5" fmla="*/ 53068 w 315141"/>
                <a:gd name="connsiteY5" fmla="*/ 17961 h 133077"/>
                <a:gd name="connsiteX6" fmla="*/ 54700 w 315141"/>
                <a:gd name="connsiteY6" fmla="*/ 17961 h 133077"/>
                <a:gd name="connsiteX7" fmla="*/ 53884 w 315141"/>
                <a:gd name="connsiteY7" fmla="*/ 19594 h 133077"/>
                <a:gd name="connsiteX8" fmla="*/ 53068 w 315141"/>
                <a:gd name="connsiteY8" fmla="*/ 21227 h 133077"/>
                <a:gd name="connsiteX9" fmla="*/ 52251 w 315141"/>
                <a:gd name="connsiteY9" fmla="*/ 22044 h 133077"/>
                <a:gd name="connsiteX10" fmla="*/ 48986 w 315141"/>
                <a:gd name="connsiteY10" fmla="*/ 22860 h 133077"/>
                <a:gd name="connsiteX11" fmla="*/ 40821 w 315141"/>
                <a:gd name="connsiteY11" fmla="*/ 20411 h 133077"/>
                <a:gd name="connsiteX12" fmla="*/ 39188 w 315141"/>
                <a:gd name="connsiteY12" fmla="*/ 20411 h 133077"/>
                <a:gd name="connsiteX13" fmla="*/ 37556 w 315141"/>
                <a:gd name="connsiteY13" fmla="*/ 21227 h 133077"/>
                <a:gd name="connsiteX14" fmla="*/ 35106 w 315141"/>
                <a:gd name="connsiteY14" fmla="*/ 22860 h 133077"/>
                <a:gd name="connsiteX15" fmla="*/ 31840 w 315141"/>
                <a:gd name="connsiteY15" fmla="*/ 22044 h 133077"/>
                <a:gd name="connsiteX16" fmla="*/ 27758 w 315141"/>
                <a:gd name="connsiteY16" fmla="*/ 22860 h 133077"/>
                <a:gd name="connsiteX17" fmla="*/ 26942 w 315141"/>
                <a:gd name="connsiteY17" fmla="*/ 26126 h 133077"/>
                <a:gd name="connsiteX18" fmla="*/ 24493 w 315141"/>
                <a:gd name="connsiteY18" fmla="*/ 29391 h 133077"/>
                <a:gd name="connsiteX19" fmla="*/ 19594 w 315141"/>
                <a:gd name="connsiteY19" fmla="*/ 31841 h 133077"/>
                <a:gd name="connsiteX20" fmla="*/ 16329 w 315141"/>
                <a:gd name="connsiteY20" fmla="*/ 33474 h 133077"/>
                <a:gd name="connsiteX21" fmla="*/ 13063 w 315141"/>
                <a:gd name="connsiteY21" fmla="*/ 39189 h 133077"/>
                <a:gd name="connsiteX22" fmla="*/ 10613 w 315141"/>
                <a:gd name="connsiteY22" fmla="*/ 42454 h 133077"/>
                <a:gd name="connsiteX23" fmla="*/ 9797 w 315141"/>
                <a:gd name="connsiteY23" fmla="*/ 43271 h 133077"/>
                <a:gd name="connsiteX24" fmla="*/ 8981 w 315141"/>
                <a:gd name="connsiteY24" fmla="*/ 44087 h 133077"/>
                <a:gd name="connsiteX25" fmla="*/ 8981 w 315141"/>
                <a:gd name="connsiteY25" fmla="*/ 42454 h 133077"/>
                <a:gd name="connsiteX26" fmla="*/ 9797 w 315141"/>
                <a:gd name="connsiteY26" fmla="*/ 40821 h 133077"/>
                <a:gd name="connsiteX27" fmla="*/ 9797 w 315141"/>
                <a:gd name="connsiteY27" fmla="*/ 40005 h 133077"/>
                <a:gd name="connsiteX28" fmla="*/ 9797 w 315141"/>
                <a:gd name="connsiteY28" fmla="*/ 38372 h 133077"/>
                <a:gd name="connsiteX29" fmla="*/ 11430 w 315141"/>
                <a:gd name="connsiteY29" fmla="*/ 36739 h 133077"/>
                <a:gd name="connsiteX30" fmla="*/ 13063 w 315141"/>
                <a:gd name="connsiteY30" fmla="*/ 35923 h 133077"/>
                <a:gd name="connsiteX31" fmla="*/ 17961 w 315141"/>
                <a:gd name="connsiteY31" fmla="*/ 33474 h 133077"/>
                <a:gd name="connsiteX32" fmla="*/ 18778 w 315141"/>
                <a:gd name="connsiteY32" fmla="*/ 31841 h 133077"/>
                <a:gd name="connsiteX33" fmla="*/ 15512 w 315141"/>
                <a:gd name="connsiteY33" fmla="*/ 31841 h 133077"/>
                <a:gd name="connsiteX34" fmla="*/ 12246 w 315141"/>
                <a:gd name="connsiteY34" fmla="*/ 31841 h 133077"/>
                <a:gd name="connsiteX35" fmla="*/ 9797 w 315141"/>
                <a:gd name="connsiteY35" fmla="*/ 31841 h 133077"/>
                <a:gd name="connsiteX36" fmla="*/ 8164 w 315141"/>
                <a:gd name="connsiteY36" fmla="*/ 31841 h 133077"/>
                <a:gd name="connsiteX37" fmla="*/ 7348 w 315141"/>
                <a:gd name="connsiteY37" fmla="*/ 30208 h 133077"/>
                <a:gd name="connsiteX38" fmla="*/ 6531 w 315141"/>
                <a:gd name="connsiteY38" fmla="*/ 29391 h 133077"/>
                <a:gd name="connsiteX39" fmla="*/ 7348 w 315141"/>
                <a:gd name="connsiteY39" fmla="*/ 29391 h 133077"/>
                <a:gd name="connsiteX40" fmla="*/ 8164 w 315141"/>
                <a:gd name="connsiteY40" fmla="*/ 29391 h 133077"/>
                <a:gd name="connsiteX41" fmla="*/ 8981 w 315141"/>
                <a:gd name="connsiteY41" fmla="*/ 27759 h 133077"/>
                <a:gd name="connsiteX42" fmla="*/ 9797 w 315141"/>
                <a:gd name="connsiteY42" fmla="*/ 26126 h 133077"/>
                <a:gd name="connsiteX43" fmla="*/ 11430 w 315141"/>
                <a:gd name="connsiteY43" fmla="*/ 24493 h 133077"/>
                <a:gd name="connsiteX44" fmla="*/ 11430 w 315141"/>
                <a:gd name="connsiteY44" fmla="*/ 23677 h 133077"/>
                <a:gd name="connsiteX45" fmla="*/ 11430 w 315141"/>
                <a:gd name="connsiteY45" fmla="*/ 22860 h 133077"/>
                <a:gd name="connsiteX46" fmla="*/ 11430 w 315141"/>
                <a:gd name="connsiteY46" fmla="*/ 22044 h 133077"/>
                <a:gd name="connsiteX47" fmla="*/ 11430 w 315141"/>
                <a:gd name="connsiteY47" fmla="*/ 21227 h 133077"/>
                <a:gd name="connsiteX48" fmla="*/ 11430 w 315141"/>
                <a:gd name="connsiteY48" fmla="*/ 20411 h 133077"/>
                <a:gd name="connsiteX49" fmla="*/ 11430 w 315141"/>
                <a:gd name="connsiteY49" fmla="*/ 17961 h 133077"/>
                <a:gd name="connsiteX50" fmla="*/ 14696 w 315141"/>
                <a:gd name="connsiteY50" fmla="*/ 15512 h 133077"/>
                <a:gd name="connsiteX51" fmla="*/ 15512 w 315141"/>
                <a:gd name="connsiteY51" fmla="*/ 15512 h 133077"/>
                <a:gd name="connsiteX52" fmla="*/ 15512 w 315141"/>
                <a:gd name="connsiteY52" fmla="*/ 14696 h 133077"/>
                <a:gd name="connsiteX53" fmla="*/ 15512 w 315141"/>
                <a:gd name="connsiteY53" fmla="*/ 12246 h 133077"/>
                <a:gd name="connsiteX54" fmla="*/ 14696 w 315141"/>
                <a:gd name="connsiteY54" fmla="*/ 10614 h 133077"/>
                <a:gd name="connsiteX55" fmla="*/ 13879 w 315141"/>
                <a:gd name="connsiteY55" fmla="*/ 10614 h 133077"/>
                <a:gd name="connsiteX56" fmla="*/ 13063 w 315141"/>
                <a:gd name="connsiteY56" fmla="*/ 9797 h 133077"/>
                <a:gd name="connsiteX57" fmla="*/ 12246 w 315141"/>
                <a:gd name="connsiteY57" fmla="*/ 8981 h 133077"/>
                <a:gd name="connsiteX58" fmla="*/ 11430 w 315141"/>
                <a:gd name="connsiteY58" fmla="*/ 8164 h 133077"/>
                <a:gd name="connsiteX59" fmla="*/ 9797 w 315141"/>
                <a:gd name="connsiteY59" fmla="*/ 7348 h 133077"/>
                <a:gd name="connsiteX60" fmla="*/ 9797 w 315141"/>
                <a:gd name="connsiteY60" fmla="*/ 6531 h 133077"/>
                <a:gd name="connsiteX61" fmla="*/ 9797 w 315141"/>
                <a:gd name="connsiteY61" fmla="*/ 5715 h 133077"/>
                <a:gd name="connsiteX62" fmla="*/ 10613 w 315141"/>
                <a:gd name="connsiteY62" fmla="*/ 4899 h 133077"/>
                <a:gd name="connsiteX63" fmla="*/ 13063 w 315141"/>
                <a:gd name="connsiteY63" fmla="*/ 4082 h 133077"/>
                <a:gd name="connsiteX64" fmla="*/ 13063 w 315141"/>
                <a:gd name="connsiteY64" fmla="*/ 3266 h 133077"/>
                <a:gd name="connsiteX65" fmla="*/ 13063 w 315141"/>
                <a:gd name="connsiteY65" fmla="*/ 2449 h 133077"/>
                <a:gd name="connsiteX66" fmla="*/ 13879 w 315141"/>
                <a:gd name="connsiteY66" fmla="*/ 1633 h 133077"/>
                <a:gd name="connsiteX67" fmla="*/ 14696 w 315141"/>
                <a:gd name="connsiteY67" fmla="*/ 1633 h 133077"/>
                <a:gd name="connsiteX68" fmla="*/ 15512 w 315141"/>
                <a:gd name="connsiteY68" fmla="*/ 1633 h 133077"/>
                <a:gd name="connsiteX69" fmla="*/ 17145 w 315141"/>
                <a:gd name="connsiteY69" fmla="*/ 1633 h 133077"/>
                <a:gd name="connsiteX70" fmla="*/ 18778 w 315141"/>
                <a:gd name="connsiteY70" fmla="*/ 1633 h 133077"/>
                <a:gd name="connsiteX71" fmla="*/ 20411 w 315141"/>
                <a:gd name="connsiteY71" fmla="*/ 816 h 133077"/>
                <a:gd name="connsiteX72" fmla="*/ 21227 w 315141"/>
                <a:gd name="connsiteY72" fmla="*/ 0 h 133077"/>
                <a:gd name="connsiteX73" fmla="*/ 24493 w 315141"/>
                <a:gd name="connsiteY73" fmla="*/ 0 h 133077"/>
                <a:gd name="connsiteX74" fmla="*/ 25309 w 315141"/>
                <a:gd name="connsiteY74" fmla="*/ 0 h 133077"/>
                <a:gd name="connsiteX75" fmla="*/ 26125 w 315141"/>
                <a:gd name="connsiteY75" fmla="*/ 0 h 133077"/>
                <a:gd name="connsiteX76" fmla="*/ 26942 w 315141"/>
                <a:gd name="connsiteY76" fmla="*/ 816 h 133077"/>
                <a:gd name="connsiteX77" fmla="*/ 28575 w 315141"/>
                <a:gd name="connsiteY77" fmla="*/ 2449 h 133077"/>
                <a:gd name="connsiteX78" fmla="*/ 29391 w 315141"/>
                <a:gd name="connsiteY78" fmla="*/ 3266 h 133077"/>
                <a:gd name="connsiteX79" fmla="*/ 30207 w 315141"/>
                <a:gd name="connsiteY79" fmla="*/ 3266 h 133077"/>
                <a:gd name="connsiteX80" fmla="*/ 31840 w 315141"/>
                <a:gd name="connsiteY80" fmla="*/ 2449 h 133077"/>
                <a:gd name="connsiteX81" fmla="*/ 33473 w 315141"/>
                <a:gd name="connsiteY81" fmla="*/ 2449 h 133077"/>
                <a:gd name="connsiteX82" fmla="*/ 34290 w 315141"/>
                <a:gd name="connsiteY82" fmla="*/ 2449 h 133077"/>
                <a:gd name="connsiteX83" fmla="*/ 35106 w 315141"/>
                <a:gd name="connsiteY83" fmla="*/ 1633 h 133077"/>
                <a:gd name="connsiteX84" fmla="*/ 35923 w 315141"/>
                <a:gd name="connsiteY84" fmla="*/ 1633 h 133077"/>
                <a:gd name="connsiteX85" fmla="*/ 38372 w 315141"/>
                <a:gd name="connsiteY85" fmla="*/ 2449 h 133077"/>
                <a:gd name="connsiteX86" fmla="*/ 261257 w 315141"/>
                <a:gd name="connsiteY86" fmla="*/ 12246 h 133077"/>
                <a:gd name="connsiteX87" fmla="*/ 262073 w 315141"/>
                <a:gd name="connsiteY87" fmla="*/ 13063 h 133077"/>
                <a:gd name="connsiteX88" fmla="*/ 264523 w 315141"/>
                <a:gd name="connsiteY88" fmla="*/ 13879 h 133077"/>
                <a:gd name="connsiteX89" fmla="*/ 266156 w 315141"/>
                <a:gd name="connsiteY89" fmla="*/ 14696 h 133077"/>
                <a:gd name="connsiteX90" fmla="*/ 266972 w 315141"/>
                <a:gd name="connsiteY90" fmla="*/ 14696 h 133077"/>
                <a:gd name="connsiteX91" fmla="*/ 268605 w 315141"/>
                <a:gd name="connsiteY91" fmla="*/ 13063 h 133077"/>
                <a:gd name="connsiteX92" fmla="*/ 271054 w 315141"/>
                <a:gd name="connsiteY92" fmla="*/ 13063 h 133077"/>
                <a:gd name="connsiteX93" fmla="*/ 273504 w 315141"/>
                <a:gd name="connsiteY93" fmla="*/ 13063 h 133077"/>
                <a:gd name="connsiteX94" fmla="*/ 274320 w 315141"/>
                <a:gd name="connsiteY94" fmla="*/ 13063 h 133077"/>
                <a:gd name="connsiteX95" fmla="*/ 275953 w 315141"/>
                <a:gd name="connsiteY95" fmla="*/ 13879 h 133077"/>
                <a:gd name="connsiteX96" fmla="*/ 277586 w 315141"/>
                <a:gd name="connsiteY96" fmla="*/ 13879 h 133077"/>
                <a:gd name="connsiteX97" fmla="*/ 278402 w 315141"/>
                <a:gd name="connsiteY97" fmla="*/ 13063 h 133077"/>
                <a:gd name="connsiteX98" fmla="*/ 279218 w 315141"/>
                <a:gd name="connsiteY98" fmla="*/ 11430 h 133077"/>
                <a:gd name="connsiteX99" fmla="*/ 279218 w 315141"/>
                <a:gd name="connsiteY99" fmla="*/ 11430 h 133077"/>
                <a:gd name="connsiteX100" fmla="*/ 279218 w 315141"/>
                <a:gd name="connsiteY100" fmla="*/ 11430 h 133077"/>
                <a:gd name="connsiteX101" fmla="*/ 280851 w 315141"/>
                <a:gd name="connsiteY101" fmla="*/ 11430 h 133077"/>
                <a:gd name="connsiteX102" fmla="*/ 281668 w 315141"/>
                <a:gd name="connsiteY102" fmla="*/ 11430 h 133077"/>
                <a:gd name="connsiteX103" fmla="*/ 282484 w 315141"/>
                <a:gd name="connsiteY103" fmla="*/ 11430 h 133077"/>
                <a:gd name="connsiteX104" fmla="*/ 283300 w 315141"/>
                <a:gd name="connsiteY104" fmla="*/ 13063 h 133077"/>
                <a:gd name="connsiteX105" fmla="*/ 284933 w 315141"/>
                <a:gd name="connsiteY105" fmla="*/ 13879 h 133077"/>
                <a:gd name="connsiteX106" fmla="*/ 287382 w 315141"/>
                <a:gd name="connsiteY106" fmla="*/ 16329 h 133077"/>
                <a:gd name="connsiteX107" fmla="*/ 289015 w 315141"/>
                <a:gd name="connsiteY107" fmla="*/ 17145 h 133077"/>
                <a:gd name="connsiteX108" fmla="*/ 289015 w 315141"/>
                <a:gd name="connsiteY108" fmla="*/ 17961 h 133077"/>
                <a:gd name="connsiteX109" fmla="*/ 288199 w 315141"/>
                <a:gd name="connsiteY109" fmla="*/ 18778 h 133077"/>
                <a:gd name="connsiteX110" fmla="*/ 288199 w 315141"/>
                <a:gd name="connsiteY110" fmla="*/ 19594 h 133077"/>
                <a:gd name="connsiteX111" fmla="*/ 289015 w 315141"/>
                <a:gd name="connsiteY111" fmla="*/ 20411 h 133077"/>
                <a:gd name="connsiteX112" fmla="*/ 289832 w 315141"/>
                <a:gd name="connsiteY112" fmla="*/ 20411 h 133077"/>
                <a:gd name="connsiteX113" fmla="*/ 291465 w 315141"/>
                <a:gd name="connsiteY113" fmla="*/ 20411 h 133077"/>
                <a:gd name="connsiteX114" fmla="*/ 292281 w 315141"/>
                <a:gd name="connsiteY114" fmla="*/ 20411 h 133077"/>
                <a:gd name="connsiteX115" fmla="*/ 293098 w 315141"/>
                <a:gd name="connsiteY115" fmla="*/ 21227 h 133077"/>
                <a:gd name="connsiteX116" fmla="*/ 293098 w 315141"/>
                <a:gd name="connsiteY116" fmla="*/ 22044 h 133077"/>
                <a:gd name="connsiteX117" fmla="*/ 293098 w 315141"/>
                <a:gd name="connsiteY117" fmla="*/ 22860 h 133077"/>
                <a:gd name="connsiteX118" fmla="*/ 293098 w 315141"/>
                <a:gd name="connsiteY118" fmla="*/ 23677 h 133077"/>
                <a:gd name="connsiteX119" fmla="*/ 293914 w 315141"/>
                <a:gd name="connsiteY119" fmla="*/ 25309 h 133077"/>
                <a:gd name="connsiteX120" fmla="*/ 295547 w 315141"/>
                <a:gd name="connsiteY120" fmla="*/ 26126 h 133077"/>
                <a:gd name="connsiteX121" fmla="*/ 296363 w 315141"/>
                <a:gd name="connsiteY121" fmla="*/ 26942 h 133077"/>
                <a:gd name="connsiteX122" fmla="*/ 297180 w 315141"/>
                <a:gd name="connsiteY122" fmla="*/ 30208 h 133077"/>
                <a:gd name="connsiteX123" fmla="*/ 297996 w 315141"/>
                <a:gd name="connsiteY123" fmla="*/ 31841 h 133077"/>
                <a:gd name="connsiteX124" fmla="*/ 297996 w 315141"/>
                <a:gd name="connsiteY124" fmla="*/ 33474 h 133077"/>
                <a:gd name="connsiteX125" fmla="*/ 297180 w 315141"/>
                <a:gd name="connsiteY125" fmla="*/ 35106 h 133077"/>
                <a:gd name="connsiteX126" fmla="*/ 295547 w 315141"/>
                <a:gd name="connsiteY126" fmla="*/ 36739 h 133077"/>
                <a:gd name="connsiteX127" fmla="*/ 295547 w 315141"/>
                <a:gd name="connsiteY127" fmla="*/ 37556 h 133077"/>
                <a:gd name="connsiteX128" fmla="*/ 295547 w 315141"/>
                <a:gd name="connsiteY128" fmla="*/ 38372 h 133077"/>
                <a:gd name="connsiteX129" fmla="*/ 295547 w 315141"/>
                <a:gd name="connsiteY129" fmla="*/ 39189 h 133077"/>
                <a:gd name="connsiteX130" fmla="*/ 296363 w 315141"/>
                <a:gd name="connsiteY130" fmla="*/ 41638 h 133077"/>
                <a:gd name="connsiteX131" fmla="*/ 297180 w 315141"/>
                <a:gd name="connsiteY131" fmla="*/ 43271 h 133077"/>
                <a:gd name="connsiteX132" fmla="*/ 296363 w 315141"/>
                <a:gd name="connsiteY132" fmla="*/ 43271 h 133077"/>
                <a:gd name="connsiteX133" fmla="*/ 296363 w 315141"/>
                <a:gd name="connsiteY133" fmla="*/ 44087 h 133077"/>
                <a:gd name="connsiteX134" fmla="*/ 298813 w 315141"/>
                <a:gd name="connsiteY134" fmla="*/ 44904 h 133077"/>
                <a:gd name="connsiteX135" fmla="*/ 301262 w 315141"/>
                <a:gd name="connsiteY135" fmla="*/ 45720 h 133077"/>
                <a:gd name="connsiteX136" fmla="*/ 302079 w 315141"/>
                <a:gd name="connsiteY136" fmla="*/ 45720 h 133077"/>
                <a:gd name="connsiteX137" fmla="*/ 304528 w 315141"/>
                <a:gd name="connsiteY137" fmla="*/ 44904 h 133077"/>
                <a:gd name="connsiteX138" fmla="*/ 306161 w 315141"/>
                <a:gd name="connsiteY138" fmla="*/ 44904 h 133077"/>
                <a:gd name="connsiteX139" fmla="*/ 307793 w 315141"/>
                <a:gd name="connsiteY139" fmla="*/ 45720 h 133077"/>
                <a:gd name="connsiteX140" fmla="*/ 310243 w 315141"/>
                <a:gd name="connsiteY140" fmla="*/ 48169 h 133077"/>
                <a:gd name="connsiteX141" fmla="*/ 313508 w 315141"/>
                <a:gd name="connsiteY141" fmla="*/ 51435 h 133077"/>
                <a:gd name="connsiteX142" fmla="*/ 314325 w 315141"/>
                <a:gd name="connsiteY142" fmla="*/ 52252 h 133077"/>
                <a:gd name="connsiteX143" fmla="*/ 314325 w 315141"/>
                <a:gd name="connsiteY143" fmla="*/ 52252 h 133077"/>
                <a:gd name="connsiteX144" fmla="*/ 315141 w 315141"/>
                <a:gd name="connsiteY144" fmla="*/ 53068 h 133077"/>
                <a:gd name="connsiteX145" fmla="*/ 314325 w 315141"/>
                <a:gd name="connsiteY145" fmla="*/ 53068 h 133077"/>
                <a:gd name="connsiteX146" fmla="*/ 313508 w 315141"/>
                <a:gd name="connsiteY146" fmla="*/ 52252 h 133077"/>
                <a:gd name="connsiteX147" fmla="*/ 311059 w 315141"/>
                <a:gd name="connsiteY147" fmla="*/ 50619 h 133077"/>
                <a:gd name="connsiteX148" fmla="*/ 310243 w 315141"/>
                <a:gd name="connsiteY148" fmla="*/ 51435 h 133077"/>
                <a:gd name="connsiteX149" fmla="*/ 309426 w 315141"/>
                <a:gd name="connsiteY149" fmla="*/ 53068 h 133077"/>
                <a:gd name="connsiteX150" fmla="*/ 308610 w 315141"/>
                <a:gd name="connsiteY150" fmla="*/ 57966 h 133077"/>
                <a:gd name="connsiteX151" fmla="*/ 307793 w 315141"/>
                <a:gd name="connsiteY151" fmla="*/ 58783 h 133077"/>
                <a:gd name="connsiteX152" fmla="*/ 306161 w 315141"/>
                <a:gd name="connsiteY152" fmla="*/ 58783 h 133077"/>
                <a:gd name="connsiteX153" fmla="*/ 304528 w 315141"/>
                <a:gd name="connsiteY153" fmla="*/ 58783 h 133077"/>
                <a:gd name="connsiteX154" fmla="*/ 302895 w 315141"/>
                <a:gd name="connsiteY154" fmla="*/ 58783 h 133077"/>
                <a:gd name="connsiteX155" fmla="*/ 302895 w 315141"/>
                <a:gd name="connsiteY155" fmla="*/ 58783 h 133077"/>
                <a:gd name="connsiteX156" fmla="*/ 302895 w 315141"/>
                <a:gd name="connsiteY156" fmla="*/ 59599 h 133077"/>
                <a:gd name="connsiteX157" fmla="*/ 302895 w 315141"/>
                <a:gd name="connsiteY157" fmla="*/ 60416 h 133077"/>
                <a:gd name="connsiteX158" fmla="*/ 302895 w 315141"/>
                <a:gd name="connsiteY158" fmla="*/ 61232 h 133077"/>
                <a:gd name="connsiteX159" fmla="*/ 302895 w 315141"/>
                <a:gd name="connsiteY159" fmla="*/ 62049 h 133077"/>
                <a:gd name="connsiteX160" fmla="*/ 303711 w 315141"/>
                <a:gd name="connsiteY160" fmla="*/ 62865 h 133077"/>
                <a:gd name="connsiteX161" fmla="*/ 304528 w 315141"/>
                <a:gd name="connsiteY161" fmla="*/ 63681 h 133077"/>
                <a:gd name="connsiteX162" fmla="*/ 304528 w 315141"/>
                <a:gd name="connsiteY162" fmla="*/ 64498 h 133077"/>
                <a:gd name="connsiteX163" fmla="*/ 304528 w 315141"/>
                <a:gd name="connsiteY163" fmla="*/ 65314 h 133077"/>
                <a:gd name="connsiteX164" fmla="*/ 304528 w 315141"/>
                <a:gd name="connsiteY164" fmla="*/ 66131 h 133077"/>
                <a:gd name="connsiteX165" fmla="*/ 304528 w 315141"/>
                <a:gd name="connsiteY165" fmla="*/ 66947 h 133077"/>
                <a:gd name="connsiteX166" fmla="*/ 305344 w 315141"/>
                <a:gd name="connsiteY166" fmla="*/ 68580 h 133077"/>
                <a:gd name="connsiteX167" fmla="*/ 306161 w 315141"/>
                <a:gd name="connsiteY167" fmla="*/ 70213 h 133077"/>
                <a:gd name="connsiteX168" fmla="*/ 306977 w 315141"/>
                <a:gd name="connsiteY168" fmla="*/ 71029 h 133077"/>
                <a:gd name="connsiteX169" fmla="*/ 306977 w 315141"/>
                <a:gd name="connsiteY169" fmla="*/ 73479 h 133077"/>
                <a:gd name="connsiteX170" fmla="*/ 306977 w 315141"/>
                <a:gd name="connsiteY170" fmla="*/ 75111 h 133077"/>
                <a:gd name="connsiteX171" fmla="*/ 306977 w 315141"/>
                <a:gd name="connsiteY171" fmla="*/ 76744 h 133077"/>
                <a:gd name="connsiteX172" fmla="*/ 306977 w 315141"/>
                <a:gd name="connsiteY172" fmla="*/ 80010 h 133077"/>
                <a:gd name="connsiteX173" fmla="*/ 306977 w 315141"/>
                <a:gd name="connsiteY173" fmla="*/ 80827 h 133077"/>
                <a:gd name="connsiteX174" fmla="*/ 306977 w 315141"/>
                <a:gd name="connsiteY174" fmla="*/ 80827 h 133077"/>
                <a:gd name="connsiteX175" fmla="*/ 307793 w 315141"/>
                <a:gd name="connsiteY175" fmla="*/ 80827 h 133077"/>
                <a:gd name="connsiteX176" fmla="*/ 308610 w 315141"/>
                <a:gd name="connsiteY176" fmla="*/ 80827 h 133077"/>
                <a:gd name="connsiteX177" fmla="*/ 308610 w 315141"/>
                <a:gd name="connsiteY177" fmla="*/ 81643 h 133077"/>
                <a:gd name="connsiteX178" fmla="*/ 308610 w 315141"/>
                <a:gd name="connsiteY178" fmla="*/ 81643 h 133077"/>
                <a:gd name="connsiteX179" fmla="*/ 307793 w 315141"/>
                <a:gd name="connsiteY179" fmla="*/ 83276 h 133077"/>
                <a:gd name="connsiteX180" fmla="*/ 307793 w 315141"/>
                <a:gd name="connsiteY180" fmla="*/ 84092 h 133077"/>
                <a:gd name="connsiteX181" fmla="*/ 307793 w 315141"/>
                <a:gd name="connsiteY181" fmla="*/ 85725 h 133077"/>
                <a:gd name="connsiteX182" fmla="*/ 307793 w 315141"/>
                <a:gd name="connsiteY182" fmla="*/ 86541 h 133077"/>
                <a:gd name="connsiteX183" fmla="*/ 306977 w 315141"/>
                <a:gd name="connsiteY183" fmla="*/ 88174 h 133077"/>
                <a:gd name="connsiteX184" fmla="*/ 306161 w 315141"/>
                <a:gd name="connsiteY184" fmla="*/ 89807 h 133077"/>
                <a:gd name="connsiteX185" fmla="*/ 306161 w 315141"/>
                <a:gd name="connsiteY185" fmla="*/ 91440 h 133077"/>
                <a:gd name="connsiteX186" fmla="*/ 306161 w 315141"/>
                <a:gd name="connsiteY186" fmla="*/ 92256 h 133077"/>
                <a:gd name="connsiteX187" fmla="*/ 307793 w 315141"/>
                <a:gd name="connsiteY187" fmla="*/ 92256 h 133077"/>
                <a:gd name="connsiteX188" fmla="*/ 308610 w 315141"/>
                <a:gd name="connsiteY188" fmla="*/ 93073 h 133077"/>
                <a:gd name="connsiteX189" fmla="*/ 311059 w 315141"/>
                <a:gd name="connsiteY189" fmla="*/ 94706 h 133077"/>
                <a:gd name="connsiteX190" fmla="*/ 311875 w 315141"/>
                <a:gd name="connsiteY190" fmla="*/ 95522 h 133077"/>
                <a:gd name="connsiteX191" fmla="*/ 311059 w 315141"/>
                <a:gd name="connsiteY191" fmla="*/ 96339 h 133077"/>
                <a:gd name="connsiteX192" fmla="*/ 311059 w 315141"/>
                <a:gd name="connsiteY192" fmla="*/ 97155 h 133077"/>
                <a:gd name="connsiteX193" fmla="*/ 311059 w 315141"/>
                <a:gd name="connsiteY193" fmla="*/ 97971 h 133077"/>
                <a:gd name="connsiteX194" fmla="*/ 311059 w 315141"/>
                <a:gd name="connsiteY194" fmla="*/ 98788 h 133077"/>
                <a:gd name="connsiteX195" fmla="*/ 311059 w 315141"/>
                <a:gd name="connsiteY195" fmla="*/ 99604 h 133077"/>
                <a:gd name="connsiteX196" fmla="*/ 311059 w 315141"/>
                <a:gd name="connsiteY196" fmla="*/ 101237 h 133077"/>
                <a:gd name="connsiteX197" fmla="*/ 311875 w 315141"/>
                <a:gd name="connsiteY197" fmla="*/ 101237 h 133077"/>
                <a:gd name="connsiteX198" fmla="*/ 313508 w 315141"/>
                <a:gd name="connsiteY198" fmla="*/ 102870 h 133077"/>
                <a:gd name="connsiteX199" fmla="*/ 315141 w 315141"/>
                <a:gd name="connsiteY199" fmla="*/ 104503 h 133077"/>
                <a:gd name="connsiteX200" fmla="*/ 315141 w 315141"/>
                <a:gd name="connsiteY200" fmla="*/ 105319 h 133077"/>
                <a:gd name="connsiteX201" fmla="*/ 314325 w 315141"/>
                <a:gd name="connsiteY201" fmla="*/ 106136 h 133077"/>
                <a:gd name="connsiteX202" fmla="*/ 314325 w 315141"/>
                <a:gd name="connsiteY202" fmla="*/ 107769 h 133077"/>
                <a:gd name="connsiteX203" fmla="*/ 314325 w 315141"/>
                <a:gd name="connsiteY203" fmla="*/ 107769 h 133077"/>
                <a:gd name="connsiteX204" fmla="*/ 315141 w 315141"/>
                <a:gd name="connsiteY204" fmla="*/ 104503 h 133077"/>
                <a:gd name="connsiteX205" fmla="*/ 314325 w 315141"/>
                <a:gd name="connsiteY205" fmla="*/ 104503 h 133077"/>
                <a:gd name="connsiteX206" fmla="*/ 313508 w 315141"/>
                <a:gd name="connsiteY206" fmla="*/ 104503 h 133077"/>
                <a:gd name="connsiteX207" fmla="*/ 312692 w 315141"/>
                <a:gd name="connsiteY207" fmla="*/ 104503 h 133077"/>
                <a:gd name="connsiteX208" fmla="*/ 311875 w 315141"/>
                <a:gd name="connsiteY208" fmla="*/ 105319 h 133077"/>
                <a:gd name="connsiteX209" fmla="*/ 310243 w 315141"/>
                <a:gd name="connsiteY209" fmla="*/ 106136 h 133077"/>
                <a:gd name="connsiteX210" fmla="*/ 308610 w 315141"/>
                <a:gd name="connsiteY210" fmla="*/ 106952 h 133077"/>
                <a:gd name="connsiteX211" fmla="*/ 307793 w 315141"/>
                <a:gd name="connsiteY211" fmla="*/ 107769 h 133077"/>
                <a:gd name="connsiteX212" fmla="*/ 306977 w 315141"/>
                <a:gd name="connsiteY212" fmla="*/ 107769 h 133077"/>
                <a:gd name="connsiteX213" fmla="*/ 306161 w 315141"/>
                <a:gd name="connsiteY213" fmla="*/ 106952 h 133077"/>
                <a:gd name="connsiteX214" fmla="*/ 306161 w 315141"/>
                <a:gd name="connsiteY214" fmla="*/ 106136 h 133077"/>
                <a:gd name="connsiteX215" fmla="*/ 306161 w 315141"/>
                <a:gd name="connsiteY215" fmla="*/ 102870 h 133077"/>
                <a:gd name="connsiteX216" fmla="*/ 306161 w 315141"/>
                <a:gd name="connsiteY216" fmla="*/ 102054 h 133077"/>
                <a:gd name="connsiteX217" fmla="*/ 305344 w 315141"/>
                <a:gd name="connsiteY217" fmla="*/ 101237 h 133077"/>
                <a:gd name="connsiteX218" fmla="*/ 304528 w 315141"/>
                <a:gd name="connsiteY218" fmla="*/ 101237 h 133077"/>
                <a:gd name="connsiteX219" fmla="*/ 303711 w 315141"/>
                <a:gd name="connsiteY219" fmla="*/ 101237 h 133077"/>
                <a:gd name="connsiteX220" fmla="*/ 302895 w 315141"/>
                <a:gd name="connsiteY220" fmla="*/ 101237 h 133077"/>
                <a:gd name="connsiteX221" fmla="*/ 302079 w 315141"/>
                <a:gd name="connsiteY221" fmla="*/ 102054 h 133077"/>
                <a:gd name="connsiteX222" fmla="*/ 300446 w 315141"/>
                <a:gd name="connsiteY222" fmla="*/ 102870 h 133077"/>
                <a:gd name="connsiteX223" fmla="*/ 297996 w 315141"/>
                <a:gd name="connsiteY223" fmla="*/ 102870 h 133077"/>
                <a:gd name="connsiteX224" fmla="*/ 296363 w 315141"/>
                <a:gd name="connsiteY224" fmla="*/ 102870 h 133077"/>
                <a:gd name="connsiteX225" fmla="*/ 295547 w 315141"/>
                <a:gd name="connsiteY225" fmla="*/ 102870 h 133077"/>
                <a:gd name="connsiteX226" fmla="*/ 292281 w 315141"/>
                <a:gd name="connsiteY226" fmla="*/ 101237 h 133077"/>
                <a:gd name="connsiteX227" fmla="*/ 291465 w 315141"/>
                <a:gd name="connsiteY227" fmla="*/ 101237 h 133077"/>
                <a:gd name="connsiteX228" fmla="*/ 289832 w 315141"/>
                <a:gd name="connsiteY228" fmla="*/ 100421 h 133077"/>
                <a:gd name="connsiteX229" fmla="*/ 288199 w 315141"/>
                <a:gd name="connsiteY229" fmla="*/ 99604 h 133077"/>
                <a:gd name="connsiteX230" fmla="*/ 285750 w 315141"/>
                <a:gd name="connsiteY230" fmla="*/ 100421 h 133077"/>
                <a:gd name="connsiteX231" fmla="*/ 284933 w 315141"/>
                <a:gd name="connsiteY231" fmla="*/ 100421 h 133077"/>
                <a:gd name="connsiteX232" fmla="*/ 283300 w 315141"/>
                <a:gd name="connsiteY232" fmla="*/ 99604 h 133077"/>
                <a:gd name="connsiteX233" fmla="*/ 282484 w 315141"/>
                <a:gd name="connsiteY233" fmla="*/ 99604 h 133077"/>
                <a:gd name="connsiteX234" fmla="*/ 280851 w 315141"/>
                <a:gd name="connsiteY234" fmla="*/ 102054 h 133077"/>
                <a:gd name="connsiteX235" fmla="*/ 277586 w 315141"/>
                <a:gd name="connsiteY235" fmla="*/ 104503 h 133077"/>
                <a:gd name="connsiteX236" fmla="*/ 275953 w 315141"/>
                <a:gd name="connsiteY236" fmla="*/ 105319 h 133077"/>
                <a:gd name="connsiteX237" fmla="*/ 275136 w 315141"/>
                <a:gd name="connsiteY237" fmla="*/ 102870 h 133077"/>
                <a:gd name="connsiteX238" fmla="*/ 274320 w 315141"/>
                <a:gd name="connsiteY238" fmla="*/ 102054 h 133077"/>
                <a:gd name="connsiteX239" fmla="*/ 274320 w 315141"/>
                <a:gd name="connsiteY239" fmla="*/ 102054 h 133077"/>
                <a:gd name="connsiteX240" fmla="*/ 273504 w 315141"/>
                <a:gd name="connsiteY240" fmla="*/ 102054 h 133077"/>
                <a:gd name="connsiteX241" fmla="*/ 272687 w 315141"/>
                <a:gd name="connsiteY241" fmla="*/ 102054 h 133077"/>
                <a:gd name="connsiteX242" fmla="*/ 271054 w 315141"/>
                <a:gd name="connsiteY242" fmla="*/ 103686 h 133077"/>
                <a:gd name="connsiteX243" fmla="*/ 267788 w 315141"/>
                <a:gd name="connsiteY243" fmla="*/ 104503 h 133077"/>
                <a:gd name="connsiteX244" fmla="*/ 265339 w 315141"/>
                <a:gd name="connsiteY244" fmla="*/ 105319 h 133077"/>
                <a:gd name="connsiteX245" fmla="*/ 261257 w 315141"/>
                <a:gd name="connsiteY245" fmla="*/ 106136 h 133077"/>
                <a:gd name="connsiteX246" fmla="*/ 257991 w 315141"/>
                <a:gd name="connsiteY246" fmla="*/ 106136 h 133077"/>
                <a:gd name="connsiteX247" fmla="*/ 256358 w 315141"/>
                <a:gd name="connsiteY247" fmla="*/ 106136 h 133077"/>
                <a:gd name="connsiteX248" fmla="*/ 253909 w 315141"/>
                <a:gd name="connsiteY248" fmla="*/ 106136 h 133077"/>
                <a:gd name="connsiteX249" fmla="*/ 251460 w 315141"/>
                <a:gd name="connsiteY249" fmla="*/ 105319 h 133077"/>
                <a:gd name="connsiteX250" fmla="*/ 249011 w 315141"/>
                <a:gd name="connsiteY250" fmla="*/ 105319 h 133077"/>
                <a:gd name="connsiteX251" fmla="*/ 247378 w 315141"/>
                <a:gd name="connsiteY251" fmla="*/ 105319 h 133077"/>
                <a:gd name="connsiteX252" fmla="*/ 243296 w 315141"/>
                <a:gd name="connsiteY252" fmla="*/ 106952 h 133077"/>
                <a:gd name="connsiteX253" fmla="*/ 235948 w 315141"/>
                <a:gd name="connsiteY253" fmla="*/ 111034 h 133077"/>
                <a:gd name="connsiteX254" fmla="*/ 230232 w 315141"/>
                <a:gd name="connsiteY254" fmla="*/ 112667 h 133077"/>
                <a:gd name="connsiteX255" fmla="*/ 226967 w 315141"/>
                <a:gd name="connsiteY255" fmla="*/ 113484 h 133077"/>
                <a:gd name="connsiteX256" fmla="*/ 224518 w 315141"/>
                <a:gd name="connsiteY256" fmla="*/ 114300 h 133077"/>
                <a:gd name="connsiteX257" fmla="*/ 220436 w 315141"/>
                <a:gd name="connsiteY257" fmla="*/ 114300 h 133077"/>
                <a:gd name="connsiteX258" fmla="*/ 217170 w 315141"/>
                <a:gd name="connsiteY258" fmla="*/ 114300 h 133077"/>
                <a:gd name="connsiteX259" fmla="*/ 214721 w 315141"/>
                <a:gd name="connsiteY259" fmla="*/ 114300 h 133077"/>
                <a:gd name="connsiteX260" fmla="*/ 213088 w 315141"/>
                <a:gd name="connsiteY260" fmla="*/ 113484 h 133077"/>
                <a:gd name="connsiteX261" fmla="*/ 211455 w 315141"/>
                <a:gd name="connsiteY261" fmla="*/ 111851 h 133077"/>
                <a:gd name="connsiteX262" fmla="*/ 209006 w 315141"/>
                <a:gd name="connsiteY262" fmla="*/ 110218 h 133077"/>
                <a:gd name="connsiteX263" fmla="*/ 208189 w 315141"/>
                <a:gd name="connsiteY263" fmla="*/ 110218 h 133077"/>
                <a:gd name="connsiteX264" fmla="*/ 206556 w 315141"/>
                <a:gd name="connsiteY264" fmla="*/ 110218 h 133077"/>
                <a:gd name="connsiteX265" fmla="*/ 204923 w 315141"/>
                <a:gd name="connsiteY265" fmla="*/ 110218 h 133077"/>
                <a:gd name="connsiteX266" fmla="*/ 200025 w 315141"/>
                <a:gd name="connsiteY266" fmla="*/ 112667 h 133077"/>
                <a:gd name="connsiteX267" fmla="*/ 198392 w 315141"/>
                <a:gd name="connsiteY267" fmla="*/ 113484 h 133077"/>
                <a:gd name="connsiteX268" fmla="*/ 196759 w 315141"/>
                <a:gd name="connsiteY268" fmla="*/ 114300 h 133077"/>
                <a:gd name="connsiteX269" fmla="*/ 193493 w 315141"/>
                <a:gd name="connsiteY269" fmla="*/ 115933 h 133077"/>
                <a:gd name="connsiteX270" fmla="*/ 191861 w 315141"/>
                <a:gd name="connsiteY270" fmla="*/ 116749 h 133077"/>
                <a:gd name="connsiteX271" fmla="*/ 190228 w 315141"/>
                <a:gd name="connsiteY271" fmla="*/ 116749 h 133077"/>
                <a:gd name="connsiteX272" fmla="*/ 187779 w 315141"/>
                <a:gd name="connsiteY272" fmla="*/ 116749 h 133077"/>
                <a:gd name="connsiteX273" fmla="*/ 186146 w 315141"/>
                <a:gd name="connsiteY273" fmla="*/ 116749 h 133077"/>
                <a:gd name="connsiteX274" fmla="*/ 184513 w 315141"/>
                <a:gd name="connsiteY274" fmla="*/ 115933 h 133077"/>
                <a:gd name="connsiteX275" fmla="*/ 183696 w 315141"/>
                <a:gd name="connsiteY275" fmla="*/ 115116 h 133077"/>
                <a:gd name="connsiteX276" fmla="*/ 181247 w 315141"/>
                <a:gd name="connsiteY276" fmla="*/ 114300 h 133077"/>
                <a:gd name="connsiteX277" fmla="*/ 179614 w 315141"/>
                <a:gd name="connsiteY277" fmla="*/ 114300 h 133077"/>
                <a:gd name="connsiteX278" fmla="*/ 178798 w 315141"/>
                <a:gd name="connsiteY278" fmla="*/ 115116 h 133077"/>
                <a:gd name="connsiteX279" fmla="*/ 177981 w 315141"/>
                <a:gd name="connsiteY279" fmla="*/ 116749 h 133077"/>
                <a:gd name="connsiteX280" fmla="*/ 177165 w 315141"/>
                <a:gd name="connsiteY280" fmla="*/ 120831 h 133077"/>
                <a:gd name="connsiteX281" fmla="*/ 177165 w 315141"/>
                <a:gd name="connsiteY281" fmla="*/ 121648 h 133077"/>
                <a:gd name="connsiteX282" fmla="*/ 178798 w 315141"/>
                <a:gd name="connsiteY282" fmla="*/ 125730 h 133077"/>
                <a:gd name="connsiteX283" fmla="*/ 178798 w 315141"/>
                <a:gd name="connsiteY283" fmla="*/ 126547 h 133077"/>
                <a:gd name="connsiteX284" fmla="*/ 177165 w 315141"/>
                <a:gd name="connsiteY284" fmla="*/ 126547 h 133077"/>
                <a:gd name="connsiteX285" fmla="*/ 175532 w 315141"/>
                <a:gd name="connsiteY285" fmla="*/ 126547 h 133077"/>
                <a:gd name="connsiteX286" fmla="*/ 174715 w 315141"/>
                <a:gd name="connsiteY286" fmla="*/ 126547 h 133077"/>
                <a:gd name="connsiteX287" fmla="*/ 173899 w 315141"/>
                <a:gd name="connsiteY287" fmla="*/ 127363 h 133077"/>
                <a:gd name="connsiteX288" fmla="*/ 176348 w 315141"/>
                <a:gd name="connsiteY288" fmla="*/ 128996 h 133077"/>
                <a:gd name="connsiteX289" fmla="*/ 174715 w 315141"/>
                <a:gd name="connsiteY289" fmla="*/ 129812 h 133077"/>
                <a:gd name="connsiteX290" fmla="*/ 173899 w 315141"/>
                <a:gd name="connsiteY290" fmla="*/ 130629 h 133077"/>
                <a:gd name="connsiteX291" fmla="*/ 173082 w 315141"/>
                <a:gd name="connsiteY291" fmla="*/ 133078 h 133077"/>
                <a:gd name="connsiteX292" fmla="*/ 172266 w 315141"/>
                <a:gd name="connsiteY292" fmla="*/ 133078 h 133077"/>
                <a:gd name="connsiteX293" fmla="*/ 169817 w 315141"/>
                <a:gd name="connsiteY293" fmla="*/ 131445 h 133077"/>
                <a:gd name="connsiteX294" fmla="*/ 168184 w 315141"/>
                <a:gd name="connsiteY294" fmla="*/ 131445 h 133077"/>
                <a:gd name="connsiteX295" fmla="*/ 169000 w 315141"/>
                <a:gd name="connsiteY295" fmla="*/ 129812 h 133077"/>
                <a:gd name="connsiteX296" fmla="*/ 168184 w 315141"/>
                <a:gd name="connsiteY296" fmla="*/ 126547 h 133077"/>
                <a:gd name="connsiteX297" fmla="*/ 166551 w 315141"/>
                <a:gd name="connsiteY297" fmla="*/ 123281 h 133077"/>
                <a:gd name="connsiteX298" fmla="*/ 167368 w 315141"/>
                <a:gd name="connsiteY298" fmla="*/ 121648 h 133077"/>
                <a:gd name="connsiteX299" fmla="*/ 169817 w 315141"/>
                <a:gd name="connsiteY299" fmla="*/ 119198 h 133077"/>
                <a:gd name="connsiteX300" fmla="*/ 172266 w 315141"/>
                <a:gd name="connsiteY300" fmla="*/ 116749 h 133077"/>
                <a:gd name="connsiteX301" fmla="*/ 172266 w 315141"/>
                <a:gd name="connsiteY301" fmla="*/ 115116 h 133077"/>
                <a:gd name="connsiteX302" fmla="*/ 172266 w 315141"/>
                <a:gd name="connsiteY302" fmla="*/ 113484 h 133077"/>
                <a:gd name="connsiteX303" fmla="*/ 171450 w 315141"/>
                <a:gd name="connsiteY303" fmla="*/ 112667 h 133077"/>
                <a:gd name="connsiteX304" fmla="*/ 169817 w 315141"/>
                <a:gd name="connsiteY304" fmla="*/ 111851 h 133077"/>
                <a:gd name="connsiteX305" fmla="*/ 167368 w 315141"/>
                <a:gd name="connsiteY305" fmla="*/ 113484 h 133077"/>
                <a:gd name="connsiteX306" fmla="*/ 165735 w 315141"/>
                <a:gd name="connsiteY306" fmla="*/ 115116 h 133077"/>
                <a:gd name="connsiteX307" fmla="*/ 164918 w 315141"/>
                <a:gd name="connsiteY307" fmla="*/ 115116 h 133077"/>
                <a:gd name="connsiteX308" fmla="*/ 164102 w 315141"/>
                <a:gd name="connsiteY308" fmla="*/ 115933 h 133077"/>
                <a:gd name="connsiteX309" fmla="*/ 163286 w 315141"/>
                <a:gd name="connsiteY309" fmla="*/ 117566 h 133077"/>
                <a:gd name="connsiteX310" fmla="*/ 161653 w 315141"/>
                <a:gd name="connsiteY310" fmla="*/ 118382 h 133077"/>
                <a:gd name="connsiteX311" fmla="*/ 159204 w 315141"/>
                <a:gd name="connsiteY311" fmla="*/ 119198 h 133077"/>
                <a:gd name="connsiteX312" fmla="*/ 155938 w 315141"/>
                <a:gd name="connsiteY312" fmla="*/ 117566 h 133077"/>
                <a:gd name="connsiteX313" fmla="*/ 151856 w 315141"/>
                <a:gd name="connsiteY313" fmla="*/ 115933 h 133077"/>
                <a:gd name="connsiteX314" fmla="*/ 149406 w 315141"/>
                <a:gd name="connsiteY314" fmla="*/ 114300 h 133077"/>
                <a:gd name="connsiteX315" fmla="*/ 147773 w 315141"/>
                <a:gd name="connsiteY315" fmla="*/ 114300 h 133077"/>
                <a:gd name="connsiteX316" fmla="*/ 146140 w 315141"/>
                <a:gd name="connsiteY316" fmla="*/ 115116 h 133077"/>
                <a:gd name="connsiteX317" fmla="*/ 141242 w 315141"/>
                <a:gd name="connsiteY317" fmla="*/ 119198 h 133077"/>
                <a:gd name="connsiteX318" fmla="*/ 136343 w 315141"/>
                <a:gd name="connsiteY318" fmla="*/ 124914 h 133077"/>
                <a:gd name="connsiteX319" fmla="*/ 135527 w 315141"/>
                <a:gd name="connsiteY319" fmla="*/ 125730 h 133077"/>
                <a:gd name="connsiteX320" fmla="*/ 131445 w 315141"/>
                <a:gd name="connsiteY320" fmla="*/ 128179 h 133077"/>
                <a:gd name="connsiteX321" fmla="*/ 128996 w 315141"/>
                <a:gd name="connsiteY321" fmla="*/ 128996 h 133077"/>
                <a:gd name="connsiteX322" fmla="*/ 127363 w 315141"/>
                <a:gd name="connsiteY322" fmla="*/ 128996 h 133077"/>
                <a:gd name="connsiteX323" fmla="*/ 121648 w 315141"/>
                <a:gd name="connsiteY323" fmla="*/ 129812 h 133077"/>
                <a:gd name="connsiteX324" fmla="*/ 119198 w 315141"/>
                <a:gd name="connsiteY324" fmla="*/ 129812 h 133077"/>
                <a:gd name="connsiteX325" fmla="*/ 116749 w 315141"/>
                <a:gd name="connsiteY325" fmla="*/ 130629 h 133077"/>
                <a:gd name="connsiteX326" fmla="*/ 112667 w 315141"/>
                <a:gd name="connsiteY326" fmla="*/ 128996 h 133077"/>
                <a:gd name="connsiteX327" fmla="*/ 110218 w 315141"/>
                <a:gd name="connsiteY327" fmla="*/ 127363 h 133077"/>
                <a:gd name="connsiteX328" fmla="*/ 108585 w 315141"/>
                <a:gd name="connsiteY328" fmla="*/ 125730 h 133077"/>
                <a:gd name="connsiteX329" fmla="*/ 106136 w 315141"/>
                <a:gd name="connsiteY329" fmla="*/ 121648 h 133077"/>
                <a:gd name="connsiteX330" fmla="*/ 104503 w 315141"/>
                <a:gd name="connsiteY330" fmla="*/ 120015 h 133077"/>
                <a:gd name="connsiteX331" fmla="*/ 100421 w 315141"/>
                <a:gd name="connsiteY331" fmla="*/ 118382 h 133077"/>
                <a:gd name="connsiteX332" fmla="*/ 93073 w 315141"/>
                <a:gd name="connsiteY332" fmla="*/ 114300 h 133077"/>
                <a:gd name="connsiteX333" fmla="*/ 91440 w 315141"/>
                <a:gd name="connsiteY333" fmla="*/ 113484 h 133077"/>
                <a:gd name="connsiteX334" fmla="*/ 86541 w 315141"/>
                <a:gd name="connsiteY334" fmla="*/ 112667 h 133077"/>
                <a:gd name="connsiteX335" fmla="*/ 81643 w 315141"/>
                <a:gd name="connsiteY335" fmla="*/ 112667 h 133077"/>
                <a:gd name="connsiteX336" fmla="*/ 80826 w 315141"/>
                <a:gd name="connsiteY336" fmla="*/ 114300 h 133077"/>
                <a:gd name="connsiteX337" fmla="*/ 80826 w 315141"/>
                <a:gd name="connsiteY337" fmla="*/ 120015 h 133077"/>
                <a:gd name="connsiteX338" fmla="*/ 80010 w 315141"/>
                <a:gd name="connsiteY338" fmla="*/ 121648 h 133077"/>
                <a:gd name="connsiteX339" fmla="*/ 80010 w 315141"/>
                <a:gd name="connsiteY339" fmla="*/ 124914 h 133077"/>
                <a:gd name="connsiteX340" fmla="*/ 79193 w 315141"/>
                <a:gd name="connsiteY340" fmla="*/ 125730 h 133077"/>
                <a:gd name="connsiteX341" fmla="*/ 78377 w 315141"/>
                <a:gd name="connsiteY341" fmla="*/ 126547 h 133077"/>
                <a:gd name="connsiteX342" fmla="*/ 76744 w 315141"/>
                <a:gd name="connsiteY342" fmla="*/ 125730 h 133077"/>
                <a:gd name="connsiteX343" fmla="*/ 75928 w 315141"/>
                <a:gd name="connsiteY343" fmla="*/ 125730 h 133077"/>
                <a:gd name="connsiteX344" fmla="*/ 73479 w 315141"/>
                <a:gd name="connsiteY344" fmla="*/ 126547 h 133077"/>
                <a:gd name="connsiteX345" fmla="*/ 68580 w 315141"/>
                <a:gd name="connsiteY345" fmla="*/ 128179 h 133077"/>
                <a:gd name="connsiteX346" fmla="*/ 66947 w 315141"/>
                <a:gd name="connsiteY346" fmla="*/ 128179 h 133077"/>
                <a:gd name="connsiteX347" fmla="*/ 61232 w 315141"/>
                <a:gd name="connsiteY347" fmla="*/ 125730 h 133077"/>
                <a:gd name="connsiteX348" fmla="*/ 58782 w 315141"/>
                <a:gd name="connsiteY348" fmla="*/ 124097 h 133077"/>
                <a:gd name="connsiteX349" fmla="*/ 57150 w 315141"/>
                <a:gd name="connsiteY349" fmla="*/ 122464 h 133077"/>
                <a:gd name="connsiteX350" fmla="*/ 56333 w 315141"/>
                <a:gd name="connsiteY350" fmla="*/ 120015 h 133077"/>
                <a:gd name="connsiteX351" fmla="*/ 55517 w 315141"/>
                <a:gd name="connsiteY351" fmla="*/ 118382 h 133077"/>
                <a:gd name="connsiteX352" fmla="*/ 55517 w 315141"/>
                <a:gd name="connsiteY352" fmla="*/ 117566 h 133077"/>
                <a:gd name="connsiteX353" fmla="*/ 55517 w 315141"/>
                <a:gd name="connsiteY353" fmla="*/ 116749 h 133077"/>
                <a:gd name="connsiteX354" fmla="*/ 54700 w 315141"/>
                <a:gd name="connsiteY354" fmla="*/ 115933 h 133077"/>
                <a:gd name="connsiteX355" fmla="*/ 53884 w 315141"/>
                <a:gd name="connsiteY355" fmla="*/ 116749 h 133077"/>
                <a:gd name="connsiteX356" fmla="*/ 52251 w 315141"/>
                <a:gd name="connsiteY356" fmla="*/ 116749 h 133077"/>
                <a:gd name="connsiteX357" fmla="*/ 50618 w 315141"/>
                <a:gd name="connsiteY357" fmla="*/ 115933 h 133077"/>
                <a:gd name="connsiteX358" fmla="*/ 46536 w 315141"/>
                <a:gd name="connsiteY358" fmla="*/ 113484 h 133077"/>
                <a:gd name="connsiteX359" fmla="*/ 43271 w 315141"/>
                <a:gd name="connsiteY359" fmla="*/ 113484 h 133077"/>
                <a:gd name="connsiteX360" fmla="*/ 41638 w 315141"/>
                <a:gd name="connsiteY360" fmla="*/ 115933 h 133077"/>
                <a:gd name="connsiteX361" fmla="*/ 40005 w 315141"/>
                <a:gd name="connsiteY361" fmla="*/ 116749 h 133077"/>
                <a:gd name="connsiteX362" fmla="*/ 38372 w 315141"/>
                <a:gd name="connsiteY362" fmla="*/ 116749 h 133077"/>
                <a:gd name="connsiteX363" fmla="*/ 38372 w 315141"/>
                <a:gd name="connsiteY363" fmla="*/ 115933 h 133077"/>
                <a:gd name="connsiteX364" fmla="*/ 39188 w 315141"/>
                <a:gd name="connsiteY364" fmla="*/ 114300 h 133077"/>
                <a:gd name="connsiteX365" fmla="*/ 34290 w 315141"/>
                <a:gd name="connsiteY365" fmla="*/ 114300 h 133077"/>
                <a:gd name="connsiteX366" fmla="*/ 31840 w 315141"/>
                <a:gd name="connsiteY366" fmla="*/ 115933 h 133077"/>
                <a:gd name="connsiteX367" fmla="*/ 30207 w 315141"/>
                <a:gd name="connsiteY367" fmla="*/ 115933 h 133077"/>
                <a:gd name="connsiteX368" fmla="*/ 28575 w 315141"/>
                <a:gd name="connsiteY368" fmla="*/ 115116 h 133077"/>
                <a:gd name="connsiteX369" fmla="*/ 28575 w 315141"/>
                <a:gd name="connsiteY369" fmla="*/ 114300 h 133077"/>
                <a:gd name="connsiteX370" fmla="*/ 30207 w 315141"/>
                <a:gd name="connsiteY370" fmla="*/ 114300 h 133077"/>
                <a:gd name="connsiteX371" fmla="*/ 31840 w 315141"/>
                <a:gd name="connsiteY371" fmla="*/ 113484 h 133077"/>
                <a:gd name="connsiteX372" fmla="*/ 36739 w 315141"/>
                <a:gd name="connsiteY372" fmla="*/ 112667 h 133077"/>
                <a:gd name="connsiteX373" fmla="*/ 37556 w 315141"/>
                <a:gd name="connsiteY373" fmla="*/ 111851 h 133077"/>
                <a:gd name="connsiteX374" fmla="*/ 39188 w 315141"/>
                <a:gd name="connsiteY374" fmla="*/ 110218 h 133077"/>
                <a:gd name="connsiteX375" fmla="*/ 41638 w 315141"/>
                <a:gd name="connsiteY375" fmla="*/ 108585 h 133077"/>
                <a:gd name="connsiteX376" fmla="*/ 41638 w 315141"/>
                <a:gd name="connsiteY376" fmla="*/ 107769 h 133077"/>
                <a:gd name="connsiteX377" fmla="*/ 40005 w 315141"/>
                <a:gd name="connsiteY377" fmla="*/ 107769 h 133077"/>
                <a:gd name="connsiteX378" fmla="*/ 32657 w 315141"/>
                <a:gd name="connsiteY378" fmla="*/ 108585 h 133077"/>
                <a:gd name="connsiteX379" fmla="*/ 27758 w 315141"/>
                <a:gd name="connsiteY379" fmla="*/ 108585 h 133077"/>
                <a:gd name="connsiteX380" fmla="*/ 26942 w 315141"/>
                <a:gd name="connsiteY380" fmla="*/ 109402 h 133077"/>
                <a:gd name="connsiteX381" fmla="*/ 26125 w 315141"/>
                <a:gd name="connsiteY381" fmla="*/ 109402 h 133077"/>
                <a:gd name="connsiteX382" fmla="*/ 26125 w 315141"/>
                <a:gd name="connsiteY382" fmla="*/ 106952 h 133077"/>
                <a:gd name="connsiteX383" fmla="*/ 26942 w 315141"/>
                <a:gd name="connsiteY383" fmla="*/ 106136 h 133077"/>
                <a:gd name="connsiteX384" fmla="*/ 27758 w 315141"/>
                <a:gd name="connsiteY384" fmla="*/ 106136 h 133077"/>
                <a:gd name="connsiteX385" fmla="*/ 30207 w 315141"/>
                <a:gd name="connsiteY385" fmla="*/ 105319 h 133077"/>
                <a:gd name="connsiteX386" fmla="*/ 30207 w 315141"/>
                <a:gd name="connsiteY386" fmla="*/ 103686 h 133077"/>
                <a:gd name="connsiteX387" fmla="*/ 28575 w 315141"/>
                <a:gd name="connsiteY387" fmla="*/ 102870 h 133077"/>
                <a:gd name="connsiteX388" fmla="*/ 28575 w 315141"/>
                <a:gd name="connsiteY388" fmla="*/ 102054 h 133077"/>
                <a:gd name="connsiteX389" fmla="*/ 26942 w 315141"/>
                <a:gd name="connsiteY389" fmla="*/ 102054 h 133077"/>
                <a:gd name="connsiteX390" fmla="*/ 26125 w 315141"/>
                <a:gd name="connsiteY390" fmla="*/ 101237 h 133077"/>
                <a:gd name="connsiteX391" fmla="*/ 26125 w 315141"/>
                <a:gd name="connsiteY391" fmla="*/ 98788 h 133077"/>
                <a:gd name="connsiteX392" fmla="*/ 25309 w 315141"/>
                <a:gd name="connsiteY392" fmla="*/ 96339 h 133077"/>
                <a:gd name="connsiteX393" fmla="*/ 23676 w 315141"/>
                <a:gd name="connsiteY393" fmla="*/ 95522 h 133077"/>
                <a:gd name="connsiteX394" fmla="*/ 23676 w 315141"/>
                <a:gd name="connsiteY394" fmla="*/ 94706 h 133077"/>
                <a:gd name="connsiteX395" fmla="*/ 26125 w 315141"/>
                <a:gd name="connsiteY395" fmla="*/ 93889 h 133077"/>
                <a:gd name="connsiteX396" fmla="*/ 26942 w 315141"/>
                <a:gd name="connsiteY396" fmla="*/ 90624 h 133077"/>
                <a:gd name="connsiteX397" fmla="*/ 26942 w 315141"/>
                <a:gd name="connsiteY397" fmla="*/ 88991 h 133077"/>
                <a:gd name="connsiteX398" fmla="*/ 26125 w 315141"/>
                <a:gd name="connsiteY398" fmla="*/ 88991 h 133077"/>
                <a:gd name="connsiteX399" fmla="*/ 22860 w 315141"/>
                <a:gd name="connsiteY399" fmla="*/ 87358 h 133077"/>
                <a:gd name="connsiteX400" fmla="*/ 22043 w 315141"/>
                <a:gd name="connsiteY400" fmla="*/ 87358 h 133077"/>
                <a:gd name="connsiteX401" fmla="*/ 21227 w 315141"/>
                <a:gd name="connsiteY401" fmla="*/ 85725 h 133077"/>
                <a:gd name="connsiteX402" fmla="*/ 18778 w 315141"/>
                <a:gd name="connsiteY402" fmla="*/ 84092 h 133077"/>
                <a:gd name="connsiteX403" fmla="*/ 17961 w 315141"/>
                <a:gd name="connsiteY403" fmla="*/ 84909 h 133077"/>
                <a:gd name="connsiteX404" fmla="*/ 17145 w 315141"/>
                <a:gd name="connsiteY404" fmla="*/ 85725 h 133077"/>
                <a:gd name="connsiteX405" fmla="*/ 16329 w 315141"/>
                <a:gd name="connsiteY405" fmla="*/ 85725 h 133077"/>
                <a:gd name="connsiteX406" fmla="*/ 14696 w 315141"/>
                <a:gd name="connsiteY406" fmla="*/ 84909 h 133077"/>
                <a:gd name="connsiteX407" fmla="*/ 13063 w 315141"/>
                <a:gd name="connsiteY407" fmla="*/ 84092 h 133077"/>
                <a:gd name="connsiteX408" fmla="*/ 12246 w 315141"/>
                <a:gd name="connsiteY408" fmla="*/ 83276 h 133077"/>
                <a:gd name="connsiteX409" fmla="*/ 13063 w 315141"/>
                <a:gd name="connsiteY409" fmla="*/ 81643 h 133077"/>
                <a:gd name="connsiteX410" fmla="*/ 13879 w 315141"/>
                <a:gd name="connsiteY410" fmla="*/ 81643 h 133077"/>
                <a:gd name="connsiteX411" fmla="*/ 13879 w 315141"/>
                <a:gd name="connsiteY411" fmla="*/ 80010 h 133077"/>
                <a:gd name="connsiteX412" fmla="*/ 13063 w 315141"/>
                <a:gd name="connsiteY412" fmla="*/ 77561 h 133077"/>
                <a:gd name="connsiteX413" fmla="*/ 13063 w 315141"/>
                <a:gd name="connsiteY413" fmla="*/ 75928 h 133077"/>
                <a:gd name="connsiteX414" fmla="*/ 13879 w 315141"/>
                <a:gd name="connsiteY414" fmla="*/ 75928 h 133077"/>
                <a:gd name="connsiteX415" fmla="*/ 14696 w 315141"/>
                <a:gd name="connsiteY415" fmla="*/ 75928 h 133077"/>
                <a:gd name="connsiteX416" fmla="*/ 15512 w 315141"/>
                <a:gd name="connsiteY416" fmla="*/ 77561 h 133077"/>
                <a:gd name="connsiteX417" fmla="*/ 15512 w 315141"/>
                <a:gd name="connsiteY417" fmla="*/ 79194 h 133077"/>
                <a:gd name="connsiteX418" fmla="*/ 15512 w 315141"/>
                <a:gd name="connsiteY418" fmla="*/ 80827 h 133077"/>
                <a:gd name="connsiteX419" fmla="*/ 16329 w 315141"/>
                <a:gd name="connsiteY419" fmla="*/ 82459 h 133077"/>
                <a:gd name="connsiteX420" fmla="*/ 17145 w 315141"/>
                <a:gd name="connsiteY420" fmla="*/ 82459 h 133077"/>
                <a:gd name="connsiteX421" fmla="*/ 17145 w 315141"/>
                <a:gd name="connsiteY421" fmla="*/ 80827 h 133077"/>
                <a:gd name="connsiteX422" fmla="*/ 17961 w 315141"/>
                <a:gd name="connsiteY422" fmla="*/ 80827 h 133077"/>
                <a:gd name="connsiteX423" fmla="*/ 18778 w 315141"/>
                <a:gd name="connsiteY423" fmla="*/ 81643 h 133077"/>
                <a:gd name="connsiteX424" fmla="*/ 20411 w 315141"/>
                <a:gd name="connsiteY424" fmla="*/ 81643 h 133077"/>
                <a:gd name="connsiteX425" fmla="*/ 24493 w 315141"/>
                <a:gd name="connsiteY425" fmla="*/ 80827 h 133077"/>
                <a:gd name="connsiteX426" fmla="*/ 25309 w 315141"/>
                <a:gd name="connsiteY426" fmla="*/ 80010 h 133077"/>
                <a:gd name="connsiteX427" fmla="*/ 22043 w 315141"/>
                <a:gd name="connsiteY427" fmla="*/ 80010 h 133077"/>
                <a:gd name="connsiteX428" fmla="*/ 21227 w 315141"/>
                <a:gd name="connsiteY428" fmla="*/ 79194 h 133077"/>
                <a:gd name="connsiteX429" fmla="*/ 20411 w 315141"/>
                <a:gd name="connsiteY429" fmla="*/ 77561 h 133077"/>
                <a:gd name="connsiteX430" fmla="*/ 19594 w 315141"/>
                <a:gd name="connsiteY430" fmla="*/ 75928 h 133077"/>
                <a:gd name="connsiteX431" fmla="*/ 19594 w 315141"/>
                <a:gd name="connsiteY431" fmla="*/ 75111 h 133077"/>
                <a:gd name="connsiteX432" fmla="*/ 19594 w 315141"/>
                <a:gd name="connsiteY432" fmla="*/ 74295 h 133077"/>
                <a:gd name="connsiteX433" fmla="*/ 20411 w 315141"/>
                <a:gd name="connsiteY433" fmla="*/ 73479 h 133077"/>
                <a:gd name="connsiteX434" fmla="*/ 22043 w 315141"/>
                <a:gd name="connsiteY434" fmla="*/ 72662 h 133077"/>
                <a:gd name="connsiteX435" fmla="*/ 23676 w 315141"/>
                <a:gd name="connsiteY435" fmla="*/ 70213 h 133077"/>
                <a:gd name="connsiteX436" fmla="*/ 22860 w 315141"/>
                <a:gd name="connsiteY436" fmla="*/ 69396 h 133077"/>
                <a:gd name="connsiteX437" fmla="*/ 22043 w 315141"/>
                <a:gd name="connsiteY437" fmla="*/ 69396 h 133077"/>
                <a:gd name="connsiteX438" fmla="*/ 21227 w 315141"/>
                <a:gd name="connsiteY438" fmla="*/ 69396 h 133077"/>
                <a:gd name="connsiteX439" fmla="*/ 20411 w 315141"/>
                <a:gd name="connsiteY439" fmla="*/ 68580 h 133077"/>
                <a:gd name="connsiteX440" fmla="*/ 20411 w 315141"/>
                <a:gd name="connsiteY440" fmla="*/ 67764 h 133077"/>
                <a:gd name="connsiteX441" fmla="*/ 21227 w 315141"/>
                <a:gd name="connsiteY441" fmla="*/ 66947 h 133077"/>
                <a:gd name="connsiteX442" fmla="*/ 21227 w 315141"/>
                <a:gd name="connsiteY442" fmla="*/ 65314 h 133077"/>
                <a:gd name="connsiteX443" fmla="*/ 18778 w 315141"/>
                <a:gd name="connsiteY443" fmla="*/ 62049 h 133077"/>
                <a:gd name="connsiteX444" fmla="*/ 17961 w 315141"/>
                <a:gd name="connsiteY444" fmla="*/ 61232 h 133077"/>
                <a:gd name="connsiteX445" fmla="*/ 18778 w 315141"/>
                <a:gd name="connsiteY445" fmla="*/ 60416 h 133077"/>
                <a:gd name="connsiteX446" fmla="*/ 20411 w 315141"/>
                <a:gd name="connsiteY446" fmla="*/ 58783 h 133077"/>
                <a:gd name="connsiteX447" fmla="*/ 22043 w 315141"/>
                <a:gd name="connsiteY447" fmla="*/ 56334 h 133077"/>
                <a:gd name="connsiteX448" fmla="*/ 22043 w 315141"/>
                <a:gd name="connsiteY448" fmla="*/ 55517 h 133077"/>
                <a:gd name="connsiteX449" fmla="*/ 21227 w 315141"/>
                <a:gd name="connsiteY449" fmla="*/ 55517 h 133077"/>
                <a:gd name="connsiteX450" fmla="*/ 13063 w 315141"/>
                <a:gd name="connsiteY450" fmla="*/ 55517 h 133077"/>
                <a:gd name="connsiteX451" fmla="*/ 10613 w 315141"/>
                <a:gd name="connsiteY451" fmla="*/ 56334 h 133077"/>
                <a:gd name="connsiteX452" fmla="*/ 6531 w 315141"/>
                <a:gd name="connsiteY452" fmla="*/ 56334 h 133077"/>
                <a:gd name="connsiteX453" fmla="*/ 6531 w 315141"/>
                <a:gd name="connsiteY453" fmla="*/ 55517 h 133077"/>
                <a:gd name="connsiteX454" fmla="*/ 6531 w 315141"/>
                <a:gd name="connsiteY454" fmla="*/ 54701 h 133077"/>
                <a:gd name="connsiteX455" fmla="*/ 7348 w 315141"/>
                <a:gd name="connsiteY455" fmla="*/ 53068 h 133077"/>
                <a:gd name="connsiteX456" fmla="*/ 7348 w 315141"/>
                <a:gd name="connsiteY456" fmla="*/ 48169 h 133077"/>
                <a:gd name="connsiteX457" fmla="*/ 8164 w 315141"/>
                <a:gd name="connsiteY457" fmla="*/ 45720 h 133077"/>
                <a:gd name="connsiteX458" fmla="*/ 10613 w 315141"/>
                <a:gd name="connsiteY458" fmla="*/ 44904 h 133077"/>
                <a:gd name="connsiteX459" fmla="*/ 13063 w 315141"/>
                <a:gd name="connsiteY459" fmla="*/ 40821 h 133077"/>
                <a:gd name="connsiteX460" fmla="*/ 17145 w 315141"/>
                <a:gd name="connsiteY460" fmla="*/ 36739 h 133077"/>
                <a:gd name="connsiteX461" fmla="*/ 22043 w 315141"/>
                <a:gd name="connsiteY461" fmla="*/ 36739 h 133077"/>
                <a:gd name="connsiteX462" fmla="*/ 23676 w 315141"/>
                <a:gd name="connsiteY462" fmla="*/ 35923 h 133077"/>
                <a:gd name="connsiteX463" fmla="*/ 26125 w 315141"/>
                <a:gd name="connsiteY463" fmla="*/ 35923 h 133077"/>
                <a:gd name="connsiteX464" fmla="*/ 26942 w 315141"/>
                <a:gd name="connsiteY464" fmla="*/ 36739 h 133077"/>
                <a:gd name="connsiteX465" fmla="*/ 26942 w 315141"/>
                <a:gd name="connsiteY465" fmla="*/ 37556 h 133077"/>
                <a:gd name="connsiteX466" fmla="*/ 29391 w 315141"/>
                <a:gd name="connsiteY466" fmla="*/ 38372 h 133077"/>
                <a:gd name="connsiteX467" fmla="*/ 33473 w 315141"/>
                <a:gd name="connsiteY467" fmla="*/ 38372 h 133077"/>
                <a:gd name="connsiteX468" fmla="*/ 34290 w 315141"/>
                <a:gd name="connsiteY468" fmla="*/ 37556 h 133077"/>
                <a:gd name="connsiteX469" fmla="*/ 35106 w 315141"/>
                <a:gd name="connsiteY469" fmla="*/ 36739 h 133077"/>
                <a:gd name="connsiteX470" fmla="*/ 33473 w 315141"/>
                <a:gd name="connsiteY470" fmla="*/ 34290 h 133077"/>
                <a:gd name="connsiteX471" fmla="*/ 34290 w 315141"/>
                <a:gd name="connsiteY471" fmla="*/ 33474 h 133077"/>
                <a:gd name="connsiteX472" fmla="*/ 35923 w 315141"/>
                <a:gd name="connsiteY472" fmla="*/ 33474 h 133077"/>
                <a:gd name="connsiteX473" fmla="*/ 37556 w 315141"/>
                <a:gd name="connsiteY473" fmla="*/ 34290 h 133077"/>
                <a:gd name="connsiteX474" fmla="*/ 37556 w 315141"/>
                <a:gd name="connsiteY474" fmla="*/ 35106 h 133077"/>
                <a:gd name="connsiteX475" fmla="*/ 36739 w 315141"/>
                <a:gd name="connsiteY475" fmla="*/ 35923 h 133077"/>
                <a:gd name="connsiteX476" fmla="*/ 35923 w 315141"/>
                <a:gd name="connsiteY476" fmla="*/ 36739 h 133077"/>
                <a:gd name="connsiteX477" fmla="*/ 36739 w 315141"/>
                <a:gd name="connsiteY477" fmla="*/ 36739 h 133077"/>
                <a:gd name="connsiteX478" fmla="*/ 42454 w 315141"/>
                <a:gd name="connsiteY478" fmla="*/ 35923 h 133077"/>
                <a:gd name="connsiteX479" fmla="*/ 48169 w 315141"/>
                <a:gd name="connsiteY479" fmla="*/ 36739 h 133077"/>
                <a:gd name="connsiteX480" fmla="*/ 49802 w 315141"/>
                <a:gd name="connsiteY480" fmla="*/ 36739 h 133077"/>
                <a:gd name="connsiteX481" fmla="*/ 53884 w 315141"/>
                <a:gd name="connsiteY481" fmla="*/ 36739 h 133077"/>
                <a:gd name="connsiteX482" fmla="*/ 54700 w 315141"/>
                <a:gd name="connsiteY482" fmla="*/ 35923 h 133077"/>
                <a:gd name="connsiteX483" fmla="*/ 53068 w 315141"/>
                <a:gd name="connsiteY483" fmla="*/ 35106 h 133077"/>
                <a:gd name="connsiteX484" fmla="*/ 51435 w 315141"/>
                <a:gd name="connsiteY484" fmla="*/ 35106 h 133077"/>
                <a:gd name="connsiteX485" fmla="*/ 50618 w 315141"/>
                <a:gd name="connsiteY485" fmla="*/ 34290 h 133077"/>
                <a:gd name="connsiteX486" fmla="*/ 49802 w 315141"/>
                <a:gd name="connsiteY486" fmla="*/ 33474 h 133077"/>
                <a:gd name="connsiteX487" fmla="*/ 52251 w 315141"/>
                <a:gd name="connsiteY487" fmla="*/ 31024 h 133077"/>
                <a:gd name="connsiteX488" fmla="*/ 53884 w 315141"/>
                <a:gd name="connsiteY488" fmla="*/ 31024 h 133077"/>
                <a:gd name="connsiteX489" fmla="*/ 61232 w 315141"/>
                <a:gd name="connsiteY489" fmla="*/ 29391 h 133077"/>
                <a:gd name="connsiteX490" fmla="*/ 66947 w 315141"/>
                <a:gd name="connsiteY490" fmla="*/ 28575 h 133077"/>
                <a:gd name="connsiteX491" fmla="*/ 66947 w 315141"/>
                <a:gd name="connsiteY491" fmla="*/ 27759 h 133077"/>
                <a:gd name="connsiteX492" fmla="*/ 66131 w 315141"/>
                <a:gd name="connsiteY492" fmla="*/ 27759 h 133077"/>
                <a:gd name="connsiteX493" fmla="*/ 58782 w 315141"/>
                <a:gd name="connsiteY493" fmla="*/ 26942 h 133077"/>
                <a:gd name="connsiteX494" fmla="*/ 57150 w 315141"/>
                <a:gd name="connsiteY494" fmla="*/ 26126 h 133077"/>
                <a:gd name="connsiteX495" fmla="*/ 54700 w 315141"/>
                <a:gd name="connsiteY495" fmla="*/ 24493 h 133077"/>
                <a:gd name="connsiteX496" fmla="*/ 53884 w 315141"/>
                <a:gd name="connsiteY496" fmla="*/ 23677 h 133077"/>
                <a:gd name="connsiteX497" fmla="*/ 53068 w 315141"/>
                <a:gd name="connsiteY497" fmla="*/ 22860 h 133077"/>
                <a:gd name="connsiteX498" fmla="*/ 53068 w 315141"/>
                <a:gd name="connsiteY498" fmla="*/ 20411 h 133077"/>
                <a:gd name="connsiteX499" fmla="*/ 53884 w 315141"/>
                <a:gd name="connsiteY499" fmla="*/ 18778 h 133077"/>
                <a:gd name="connsiteX500" fmla="*/ 54700 w 315141"/>
                <a:gd name="connsiteY500" fmla="*/ 17961 h 133077"/>
                <a:gd name="connsiteX501" fmla="*/ 57966 w 315141"/>
                <a:gd name="connsiteY501" fmla="*/ 17961 h 133077"/>
                <a:gd name="connsiteX502" fmla="*/ 67763 w 315141"/>
                <a:gd name="connsiteY502" fmla="*/ 19594 h 133077"/>
                <a:gd name="connsiteX503" fmla="*/ 75111 w 315141"/>
                <a:gd name="connsiteY503" fmla="*/ 18778 h 133077"/>
                <a:gd name="connsiteX504" fmla="*/ 82459 w 315141"/>
                <a:gd name="connsiteY504" fmla="*/ 21227 h 133077"/>
                <a:gd name="connsiteX505" fmla="*/ 89807 w 315141"/>
                <a:gd name="connsiteY505" fmla="*/ 20411 h 133077"/>
                <a:gd name="connsiteX506" fmla="*/ 91440 w 315141"/>
                <a:gd name="connsiteY506" fmla="*/ 19594 h 133077"/>
                <a:gd name="connsiteX507" fmla="*/ 93073 w 315141"/>
                <a:gd name="connsiteY507" fmla="*/ 16329 h 133077"/>
                <a:gd name="connsiteX508" fmla="*/ 103686 w 315141"/>
                <a:gd name="connsiteY508" fmla="*/ 10614 h 133077"/>
                <a:gd name="connsiteX509" fmla="*/ 106952 w 315141"/>
                <a:gd name="connsiteY509" fmla="*/ 7348 h 133077"/>
                <a:gd name="connsiteX510" fmla="*/ 111034 w 315141"/>
                <a:gd name="connsiteY510" fmla="*/ 5715 h 133077"/>
                <a:gd name="connsiteX511" fmla="*/ 117565 w 315141"/>
                <a:gd name="connsiteY511" fmla="*/ 4082 h 133077"/>
                <a:gd name="connsiteX512" fmla="*/ 123281 w 315141"/>
                <a:gd name="connsiteY512" fmla="*/ 1633 h 133077"/>
                <a:gd name="connsiteX513" fmla="*/ 124913 w 315141"/>
                <a:gd name="connsiteY513" fmla="*/ 1633 h 133077"/>
                <a:gd name="connsiteX514" fmla="*/ 137976 w 315141"/>
                <a:gd name="connsiteY514" fmla="*/ 2449 h 133077"/>
                <a:gd name="connsiteX515" fmla="*/ 146957 w 315141"/>
                <a:gd name="connsiteY515" fmla="*/ 2449 h 133077"/>
                <a:gd name="connsiteX516" fmla="*/ 151039 w 315141"/>
                <a:gd name="connsiteY516" fmla="*/ 0 h 133077"/>
                <a:gd name="connsiteX517" fmla="*/ 153488 w 315141"/>
                <a:gd name="connsiteY517" fmla="*/ 816 h 133077"/>
                <a:gd name="connsiteX518" fmla="*/ 153488 w 315141"/>
                <a:gd name="connsiteY518" fmla="*/ 1633 h 133077"/>
                <a:gd name="connsiteX519" fmla="*/ 152672 w 315141"/>
                <a:gd name="connsiteY519" fmla="*/ 2449 h 133077"/>
                <a:gd name="connsiteX520" fmla="*/ 152672 w 315141"/>
                <a:gd name="connsiteY520" fmla="*/ 4082 h 133077"/>
                <a:gd name="connsiteX521" fmla="*/ 154305 w 315141"/>
                <a:gd name="connsiteY521" fmla="*/ 6531 h 133077"/>
                <a:gd name="connsiteX522" fmla="*/ 155938 w 315141"/>
                <a:gd name="connsiteY522" fmla="*/ 8164 h 133077"/>
                <a:gd name="connsiteX523" fmla="*/ 160020 w 315141"/>
                <a:gd name="connsiteY523" fmla="*/ 10614 h 133077"/>
                <a:gd name="connsiteX524" fmla="*/ 165735 w 315141"/>
                <a:gd name="connsiteY524" fmla="*/ 8981 h 133077"/>
                <a:gd name="connsiteX525" fmla="*/ 166551 w 315141"/>
                <a:gd name="connsiteY525" fmla="*/ 8981 h 133077"/>
                <a:gd name="connsiteX526" fmla="*/ 167368 w 315141"/>
                <a:gd name="connsiteY526" fmla="*/ 9797 h 133077"/>
                <a:gd name="connsiteX527" fmla="*/ 169817 w 315141"/>
                <a:gd name="connsiteY527" fmla="*/ 15512 h 133077"/>
                <a:gd name="connsiteX528" fmla="*/ 171450 w 315141"/>
                <a:gd name="connsiteY528" fmla="*/ 17145 h 133077"/>
                <a:gd name="connsiteX529" fmla="*/ 173899 w 315141"/>
                <a:gd name="connsiteY529" fmla="*/ 18778 h 133077"/>
                <a:gd name="connsiteX530" fmla="*/ 175532 w 315141"/>
                <a:gd name="connsiteY530" fmla="*/ 18778 h 133077"/>
                <a:gd name="connsiteX531" fmla="*/ 177165 w 315141"/>
                <a:gd name="connsiteY531" fmla="*/ 17145 h 133077"/>
                <a:gd name="connsiteX532" fmla="*/ 177981 w 315141"/>
                <a:gd name="connsiteY532" fmla="*/ 16329 h 133077"/>
                <a:gd name="connsiteX533" fmla="*/ 180431 w 315141"/>
                <a:gd name="connsiteY533" fmla="*/ 16329 h 133077"/>
                <a:gd name="connsiteX534" fmla="*/ 183696 w 315141"/>
                <a:gd name="connsiteY534" fmla="*/ 17961 h 133077"/>
                <a:gd name="connsiteX535" fmla="*/ 185329 w 315141"/>
                <a:gd name="connsiteY535" fmla="*/ 19594 h 133077"/>
                <a:gd name="connsiteX536" fmla="*/ 191044 w 315141"/>
                <a:gd name="connsiteY536" fmla="*/ 21227 h 133077"/>
                <a:gd name="connsiteX537" fmla="*/ 196759 w 315141"/>
                <a:gd name="connsiteY537" fmla="*/ 22044 h 133077"/>
                <a:gd name="connsiteX538" fmla="*/ 199208 w 315141"/>
                <a:gd name="connsiteY538" fmla="*/ 23677 h 133077"/>
                <a:gd name="connsiteX539" fmla="*/ 207373 w 315141"/>
                <a:gd name="connsiteY539" fmla="*/ 25309 h 133077"/>
                <a:gd name="connsiteX540" fmla="*/ 210638 w 315141"/>
                <a:gd name="connsiteY540" fmla="*/ 25309 h 133077"/>
                <a:gd name="connsiteX541" fmla="*/ 215537 w 315141"/>
                <a:gd name="connsiteY541" fmla="*/ 23677 h 133077"/>
                <a:gd name="connsiteX542" fmla="*/ 225334 w 315141"/>
                <a:gd name="connsiteY542" fmla="*/ 22044 h 133077"/>
                <a:gd name="connsiteX543" fmla="*/ 231865 w 315141"/>
                <a:gd name="connsiteY543" fmla="*/ 24493 h 133077"/>
                <a:gd name="connsiteX544" fmla="*/ 233498 w 315141"/>
                <a:gd name="connsiteY544" fmla="*/ 24493 h 133077"/>
                <a:gd name="connsiteX545" fmla="*/ 235131 w 315141"/>
                <a:gd name="connsiteY545" fmla="*/ 24493 h 133077"/>
                <a:gd name="connsiteX546" fmla="*/ 237581 w 315141"/>
                <a:gd name="connsiteY546" fmla="*/ 25309 h 133077"/>
                <a:gd name="connsiteX547" fmla="*/ 240030 w 315141"/>
                <a:gd name="connsiteY547" fmla="*/ 25309 h 133077"/>
                <a:gd name="connsiteX548" fmla="*/ 247378 w 315141"/>
                <a:gd name="connsiteY548" fmla="*/ 22044 h 133077"/>
                <a:gd name="connsiteX549" fmla="*/ 249827 w 315141"/>
                <a:gd name="connsiteY549" fmla="*/ 20411 h 133077"/>
                <a:gd name="connsiteX550" fmla="*/ 252276 w 315141"/>
                <a:gd name="connsiteY550" fmla="*/ 19594 h 133077"/>
                <a:gd name="connsiteX551" fmla="*/ 254725 w 315141"/>
                <a:gd name="connsiteY551" fmla="*/ 18778 h 133077"/>
                <a:gd name="connsiteX552" fmla="*/ 260440 w 315141"/>
                <a:gd name="connsiteY552" fmla="*/ 15512 h 133077"/>
                <a:gd name="connsiteX553" fmla="*/ 261257 w 315141"/>
                <a:gd name="connsiteY553" fmla="*/ 12246 h 133077"/>
                <a:gd name="connsiteX554" fmla="*/ 4898 w 315141"/>
                <a:gd name="connsiteY554" fmla="*/ 42454 h 133077"/>
                <a:gd name="connsiteX555" fmla="*/ 816 w 315141"/>
                <a:gd name="connsiteY555" fmla="*/ 43271 h 133077"/>
                <a:gd name="connsiteX556" fmla="*/ 0 w 315141"/>
                <a:gd name="connsiteY556" fmla="*/ 42454 h 133077"/>
                <a:gd name="connsiteX557" fmla="*/ 816 w 315141"/>
                <a:gd name="connsiteY557" fmla="*/ 40821 h 133077"/>
                <a:gd name="connsiteX558" fmla="*/ 3265 w 315141"/>
                <a:gd name="connsiteY558" fmla="*/ 40005 h 133077"/>
                <a:gd name="connsiteX559" fmla="*/ 4082 w 315141"/>
                <a:gd name="connsiteY559" fmla="*/ 40005 h 133077"/>
                <a:gd name="connsiteX560" fmla="*/ 4898 w 315141"/>
                <a:gd name="connsiteY560" fmla="*/ 41638 h 133077"/>
                <a:gd name="connsiteX561" fmla="*/ 4898 w 315141"/>
                <a:gd name="connsiteY561" fmla="*/ 42454 h 13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Lst>
              <a:rect l="l" t="t" r="r" b="b"/>
              <a:pathLst>
                <a:path w="315141" h="133077">
                  <a:moveTo>
                    <a:pt x="38372" y="2449"/>
                  </a:moveTo>
                  <a:lnTo>
                    <a:pt x="37556" y="4899"/>
                  </a:lnTo>
                  <a:lnTo>
                    <a:pt x="38372" y="7348"/>
                  </a:lnTo>
                  <a:lnTo>
                    <a:pt x="40821" y="11430"/>
                  </a:lnTo>
                  <a:lnTo>
                    <a:pt x="43271" y="13063"/>
                  </a:lnTo>
                  <a:lnTo>
                    <a:pt x="53068" y="17961"/>
                  </a:lnTo>
                  <a:lnTo>
                    <a:pt x="54700" y="17961"/>
                  </a:lnTo>
                  <a:lnTo>
                    <a:pt x="53884" y="19594"/>
                  </a:lnTo>
                  <a:lnTo>
                    <a:pt x="53068" y="21227"/>
                  </a:lnTo>
                  <a:lnTo>
                    <a:pt x="52251" y="22044"/>
                  </a:lnTo>
                  <a:lnTo>
                    <a:pt x="48986" y="22860"/>
                  </a:lnTo>
                  <a:lnTo>
                    <a:pt x="40821" y="20411"/>
                  </a:lnTo>
                  <a:lnTo>
                    <a:pt x="39188" y="20411"/>
                  </a:lnTo>
                  <a:lnTo>
                    <a:pt x="37556" y="21227"/>
                  </a:lnTo>
                  <a:lnTo>
                    <a:pt x="35106" y="22860"/>
                  </a:lnTo>
                  <a:lnTo>
                    <a:pt x="31840" y="22044"/>
                  </a:lnTo>
                  <a:lnTo>
                    <a:pt x="27758" y="22860"/>
                  </a:lnTo>
                  <a:lnTo>
                    <a:pt x="26942" y="26126"/>
                  </a:lnTo>
                  <a:lnTo>
                    <a:pt x="24493" y="29391"/>
                  </a:lnTo>
                  <a:lnTo>
                    <a:pt x="19594" y="31841"/>
                  </a:lnTo>
                  <a:lnTo>
                    <a:pt x="16329" y="33474"/>
                  </a:lnTo>
                  <a:lnTo>
                    <a:pt x="13063" y="39189"/>
                  </a:lnTo>
                  <a:lnTo>
                    <a:pt x="10613" y="42454"/>
                  </a:lnTo>
                  <a:lnTo>
                    <a:pt x="9797" y="43271"/>
                  </a:lnTo>
                  <a:lnTo>
                    <a:pt x="8981" y="44087"/>
                  </a:lnTo>
                  <a:lnTo>
                    <a:pt x="8981" y="42454"/>
                  </a:lnTo>
                  <a:lnTo>
                    <a:pt x="9797" y="40821"/>
                  </a:lnTo>
                  <a:lnTo>
                    <a:pt x="9797" y="40005"/>
                  </a:lnTo>
                  <a:lnTo>
                    <a:pt x="9797" y="38372"/>
                  </a:lnTo>
                  <a:lnTo>
                    <a:pt x="11430" y="36739"/>
                  </a:lnTo>
                  <a:lnTo>
                    <a:pt x="13063" y="35923"/>
                  </a:lnTo>
                  <a:lnTo>
                    <a:pt x="17961" y="33474"/>
                  </a:lnTo>
                  <a:lnTo>
                    <a:pt x="18778" y="31841"/>
                  </a:lnTo>
                  <a:lnTo>
                    <a:pt x="15512" y="31841"/>
                  </a:lnTo>
                  <a:lnTo>
                    <a:pt x="12246" y="31841"/>
                  </a:lnTo>
                  <a:lnTo>
                    <a:pt x="9797" y="31841"/>
                  </a:lnTo>
                  <a:lnTo>
                    <a:pt x="8164" y="31841"/>
                  </a:lnTo>
                  <a:lnTo>
                    <a:pt x="7348" y="30208"/>
                  </a:lnTo>
                  <a:lnTo>
                    <a:pt x="6531" y="29391"/>
                  </a:lnTo>
                  <a:lnTo>
                    <a:pt x="7348" y="29391"/>
                  </a:lnTo>
                  <a:lnTo>
                    <a:pt x="8164" y="29391"/>
                  </a:lnTo>
                  <a:lnTo>
                    <a:pt x="8981" y="27759"/>
                  </a:lnTo>
                  <a:lnTo>
                    <a:pt x="9797" y="26126"/>
                  </a:lnTo>
                  <a:lnTo>
                    <a:pt x="11430" y="24493"/>
                  </a:lnTo>
                  <a:lnTo>
                    <a:pt x="11430" y="23677"/>
                  </a:lnTo>
                  <a:lnTo>
                    <a:pt x="11430" y="22860"/>
                  </a:lnTo>
                  <a:lnTo>
                    <a:pt x="11430" y="22044"/>
                  </a:lnTo>
                  <a:lnTo>
                    <a:pt x="11430" y="21227"/>
                  </a:lnTo>
                  <a:lnTo>
                    <a:pt x="11430" y="20411"/>
                  </a:lnTo>
                  <a:lnTo>
                    <a:pt x="11430" y="17961"/>
                  </a:lnTo>
                  <a:lnTo>
                    <a:pt x="14696" y="15512"/>
                  </a:lnTo>
                  <a:lnTo>
                    <a:pt x="15512" y="15512"/>
                  </a:lnTo>
                  <a:lnTo>
                    <a:pt x="15512" y="14696"/>
                  </a:lnTo>
                  <a:lnTo>
                    <a:pt x="15512" y="12246"/>
                  </a:lnTo>
                  <a:lnTo>
                    <a:pt x="14696" y="10614"/>
                  </a:lnTo>
                  <a:lnTo>
                    <a:pt x="13879" y="10614"/>
                  </a:lnTo>
                  <a:lnTo>
                    <a:pt x="13063" y="9797"/>
                  </a:lnTo>
                  <a:lnTo>
                    <a:pt x="12246" y="8981"/>
                  </a:lnTo>
                  <a:lnTo>
                    <a:pt x="11430" y="8164"/>
                  </a:lnTo>
                  <a:lnTo>
                    <a:pt x="9797" y="7348"/>
                  </a:lnTo>
                  <a:lnTo>
                    <a:pt x="9797" y="6531"/>
                  </a:lnTo>
                  <a:lnTo>
                    <a:pt x="9797" y="5715"/>
                  </a:lnTo>
                  <a:lnTo>
                    <a:pt x="10613" y="4899"/>
                  </a:lnTo>
                  <a:lnTo>
                    <a:pt x="13063" y="4082"/>
                  </a:lnTo>
                  <a:lnTo>
                    <a:pt x="13063" y="3266"/>
                  </a:lnTo>
                  <a:lnTo>
                    <a:pt x="13063" y="2449"/>
                  </a:lnTo>
                  <a:lnTo>
                    <a:pt x="13879" y="1633"/>
                  </a:lnTo>
                  <a:lnTo>
                    <a:pt x="14696" y="1633"/>
                  </a:lnTo>
                  <a:lnTo>
                    <a:pt x="15512" y="1633"/>
                  </a:lnTo>
                  <a:lnTo>
                    <a:pt x="17145" y="1633"/>
                  </a:lnTo>
                  <a:lnTo>
                    <a:pt x="18778" y="1633"/>
                  </a:lnTo>
                  <a:lnTo>
                    <a:pt x="20411" y="816"/>
                  </a:lnTo>
                  <a:lnTo>
                    <a:pt x="21227" y="0"/>
                  </a:lnTo>
                  <a:lnTo>
                    <a:pt x="24493" y="0"/>
                  </a:lnTo>
                  <a:lnTo>
                    <a:pt x="25309" y="0"/>
                  </a:lnTo>
                  <a:lnTo>
                    <a:pt x="26125" y="0"/>
                  </a:lnTo>
                  <a:lnTo>
                    <a:pt x="26942" y="816"/>
                  </a:lnTo>
                  <a:lnTo>
                    <a:pt x="28575" y="2449"/>
                  </a:lnTo>
                  <a:lnTo>
                    <a:pt x="29391" y="3266"/>
                  </a:lnTo>
                  <a:lnTo>
                    <a:pt x="30207" y="3266"/>
                  </a:lnTo>
                  <a:lnTo>
                    <a:pt x="31840" y="2449"/>
                  </a:lnTo>
                  <a:lnTo>
                    <a:pt x="33473" y="2449"/>
                  </a:lnTo>
                  <a:lnTo>
                    <a:pt x="34290" y="2449"/>
                  </a:lnTo>
                  <a:lnTo>
                    <a:pt x="35106" y="1633"/>
                  </a:lnTo>
                  <a:lnTo>
                    <a:pt x="35923" y="1633"/>
                  </a:lnTo>
                  <a:lnTo>
                    <a:pt x="38372" y="2449"/>
                  </a:lnTo>
                  <a:close/>
                  <a:moveTo>
                    <a:pt x="261257" y="12246"/>
                  </a:moveTo>
                  <a:lnTo>
                    <a:pt x="262073" y="13063"/>
                  </a:lnTo>
                  <a:lnTo>
                    <a:pt x="264523" y="13879"/>
                  </a:lnTo>
                  <a:lnTo>
                    <a:pt x="266156" y="14696"/>
                  </a:lnTo>
                  <a:lnTo>
                    <a:pt x="266972" y="14696"/>
                  </a:lnTo>
                  <a:lnTo>
                    <a:pt x="268605" y="13063"/>
                  </a:lnTo>
                  <a:lnTo>
                    <a:pt x="271054" y="13063"/>
                  </a:lnTo>
                  <a:lnTo>
                    <a:pt x="273504" y="13063"/>
                  </a:lnTo>
                  <a:lnTo>
                    <a:pt x="274320" y="13063"/>
                  </a:lnTo>
                  <a:lnTo>
                    <a:pt x="275953" y="13879"/>
                  </a:lnTo>
                  <a:lnTo>
                    <a:pt x="277586" y="13879"/>
                  </a:lnTo>
                  <a:lnTo>
                    <a:pt x="278402" y="13063"/>
                  </a:lnTo>
                  <a:lnTo>
                    <a:pt x="279218" y="11430"/>
                  </a:lnTo>
                  <a:lnTo>
                    <a:pt x="279218" y="11430"/>
                  </a:lnTo>
                  <a:lnTo>
                    <a:pt x="279218" y="11430"/>
                  </a:lnTo>
                  <a:lnTo>
                    <a:pt x="280851" y="11430"/>
                  </a:lnTo>
                  <a:lnTo>
                    <a:pt x="281668" y="11430"/>
                  </a:lnTo>
                  <a:lnTo>
                    <a:pt x="282484" y="11430"/>
                  </a:lnTo>
                  <a:lnTo>
                    <a:pt x="283300" y="13063"/>
                  </a:lnTo>
                  <a:lnTo>
                    <a:pt x="284933" y="13879"/>
                  </a:lnTo>
                  <a:lnTo>
                    <a:pt x="287382" y="16329"/>
                  </a:lnTo>
                  <a:lnTo>
                    <a:pt x="289015" y="17145"/>
                  </a:lnTo>
                  <a:lnTo>
                    <a:pt x="289015" y="17961"/>
                  </a:lnTo>
                  <a:lnTo>
                    <a:pt x="288199" y="18778"/>
                  </a:lnTo>
                  <a:lnTo>
                    <a:pt x="288199" y="19594"/>
                  </a:lnTo>
                  <a:lnTo>
                    <a:pt x="289015" y="20411"/>
                  </a:lnTo>
                  <a:lnTo>
                    <a:pt x="289832" y="20411"/>
                  </a:lnTo>
                  <a:lnTo>
                    <a:pt x="291465" y="20411"/>
                  </a:lnTo>
                  <a:lnTo>
                    <a:pt x="292281" y="20411"/>
                  </a:lnTo>
                  <a:lnTo>
                    <a:pt x="293098" y="21227"/>
                  </a:lnTo>
                  <a:lnTo>
                    <a:pt x="293098" y="22044"/>
                  </a:lnTo>
                  <a:lnTo>
                    <a:pt x="293098" y="22860"/>
                  </a:lnTo>
                  <a:lnTo>
                    <a:pt x="293098" y="23677"/>
                  </a:lnTo>
                  <a:lnTo>
                    <a:pt x="293914" y="25309"/>
                  </a:lnTo>
                  <a:lnTo>
                    <a:pt x="295547" y="26126"/>
                  </a:lnTo>
                  <a:lnTo>
                    <a:pt x="296363" y="26942"/>
                  </a:lnTo>
                  <a:lnTo>
                    <a:pt x="297180" y="30208"/>
                  </a:lnTo>
                  <a:lnTo>
                    <a:pt x="297996" y="31841"/>
                  </a:lnTo>
                  <a:lnTo>
                    <a:pt x="297996" y="33474"/>
                  </a:lnTo>
                  <a:lnTo>
                    <a:pt x="297180" y="35106"/>
                  </a:lnTo>
                  <a:lnTo>
                    <a:pt x="295547" y="36739"/>
                  </a:lnTo>
                  <a:lnTo>
                    <a:pt x="295547" y="37556"/>
                  </a:lnTo>
                  <a:lnTo>
                    <a:pt x="295547" y="38372"/>
                  </a:lnTo>
                  <a:lnTo>
                    <a:pt x="295547" y="39189"/>
                  </a:lnTo>
                  <a:lnTo>
                    <a:pt x="296363" y="41638"/>
                  </a:lnTo>
                  <a:lnTo>
                    <a:pt x="297180" y="43271"/>
                  </a:lnTo>
                  <a:lnTo>
                    <a:pt x="296363" y="43271"/>
                  </a:lnTo>
                  <a:lnTo>
                    <a:pt x="296363" y="44087"/>
                  </a:lnTo>
                  <a:lnTo>
                    <a:pt x="298813" y="44904"/>
                  </a:lnTo>
                  <a:lnTo>
                    <a:pt x="301262" y="45720"/>
                  </a:lnTo>
                  <a:lnTo>
                    <a:pt x="302079" y="45720"/>
                  </a:lnTo>
                  <a:lnTo>
                    <a:pt x="304528" y="44904"/>
                  </a:lnTo>
                  <a:lnTo>
                    <a:pt x="306161" y="44904"/>
                  </a:lnTo>
                  <a:lnTo>
                    <a:pt x="307793" y="45720"/>
                  </a:lnTo>
                  <a:lnTo>
                    <a:pt x="310243" y="48169"/>
                  </a:lnTo>
                  <a:lnTo>
                    <a:pt x="313508" y="51435"/>
                  </a:lnTo>
                  <a:lnTo>
                    <a:pt x="314325" y="52252"/>
                  </a:lnTo>
                  <a:lnTo>
                    <a:pt x="314325" y="52252"/>
                  </a:lnTo>
                  <a:lnTo>
                    <a:pt x="315141" y="53068"/>
                  </a:lnTo>
                  <a:lnTo>
                    <a:pt x="314325" y="53068"/>
                  </a:lnTo>
                  <a:lnTo>
                    <a:pt x="313508" y="52252"/>
                  </a:lnTo>
                  <a:lnTo>
                    <a:pt x="311059" y="50619"/>
                  </a:lnTo>
                  <a:lnTo>
                    <a:pt x="310243" y="51435"/>
                  </a:lnTo>
                  <a:lnTo>
                    <a:pt x="309426" y="53068"/>
                  </a:lnTo>
                  <a:lnTo>
                    <a:pt x="308610" y="57966"/>
                  </a:lnTo>
                  <a:lnTo>
                    <a:pt x="307793" y="58783"/>
                  </a:lnTo>
                  <a:lnTo>
                    <a:pt x="306161" y="58783"/>
                  </a:lnTo>
                  <a:lnTo>
                    <a:pt x="304528" y="58783"/>
                  </a:lnTo>
                  <a:lnTo>
                    <a:pt x="302895" y="58783"/>
                  </a:lnTo>
                  <a:lnTo>
                    <a:pt x="302895" y="58783"/>
                  </a:lnTo>
                  <a:lnTo>
                    <a:pt x="302895" y="59599"/>
                  </a:lnTo>
                  <a:lnTo>
                    <a:pt x="302895" y="60416"/>
                  </a:lnTo>
                  <a:lnTo>
                    <a:pt x="302895" y="61232"/>
                  </a:lnTo>
                  <a:lnTo>
                    <a:pt x="302895" y="62049"/>
                  </a:lnTo>
                  <a:lnTo>
                    <a:pt x="303711" y="62865"/>
                  </a:lnTo>
                  <a:lnTo>
                    <a:pt x="304528" y="63681"/>
                  </a:lnTo>
                  <a:lnTo>
                    <a:pt x="304528" y="64498"/>
                  </a:lnTo>
                  <a:lnTo>
                    <a:pt x="304528" y="65314"/>
                  </a:lnTo>
                  <a:lnTo>
                    <a:pt x="304528" y="66131"/>
                  </a:lnTo>
                  <a:lnTo>
                    <a:pt x="304528" y="66947"/>
                  </a:lnTo>
                  <a:lnTo>
                    <a:pt x="305344" y="68580"/>
                  </a:lnTo>
                  <a:lnTo>
                    <a:pt x="306161" y="70213"/>
                  </a:lnTo>
                  <a:lnTo>
                    <a:pt x="306977" y="71029"/>
                  </a:lnTo>
                  <a:lnTo>
                    <a:pt x="306977" y="73479"/>
                  </a:lnTo>
                  <a:lnTo>
                    <a:pt x="306977" y="75111"/>
                  </a:lnTo>
                  <a:lnTo>
                    <a:pt x="306977" y="76744"/>
                  </a:lnTo>
                  <a:lnTo>
                    <a:pt x="306977" y="80010"/>
                  </a:lnTo>
                  <a:lnTo>
                    <a:pt x="306977" y="80827"/>
                  </a:lnTo>
                  <a:lnTo>
                    <a:pt x="306977" y="80827"/>
                  </a:lnTo>
                  <a:lnTo>
                    <a:pt x="307793" y="80827"/>
                  </a:lnTo>
                  <a:lnTo>
                    <a:pt x="308610" y="80827"/>
                  </a:lnTo>
                  <a:lnTo>
                    <a:pt x="308610" y="81643"/>
                  </a:lnTo>
                  <a:lnTo>
                    <a:pt x="308610" y="81643"/>
                  </a:lnTo>
                  <a:lnTo>
                    <a:pt x="307793" y="83276"/>
                  </a:lnTo>
                  <a:lnTo>
                    <a:pt x="307793" y="84092"/>
                  </a:lnTo>
                  <a:lnTo>
                    <a:pt x="307793" y="85725"/>
                  </a:lnTo>
                  <a:lnTo>
                    <a:pt x="307793" y="86541"/>
                  </a:lnTo>
                  <a:lnTo>
                    <a:pt x="306977" y="88174"/>
                  </a:lnTo>
                  <a:lnTo>
                    <a:pt x="306161" y="89807"/>
                  </a:lnTo>
                  <a:lnTo>
                    <a:pt x="306161" y="91440"/>
                  </a:lnTo>
                  <a:lnTo>
                    <a:pt x="306161" y="92256"/>
                  </a:lnTo>
                  <a:lnTo>
                    <a:pt x="307793" y="92256"/>
                  </a:lnTo>
                  <a:lnTo>
                    <a:pt x="308610" y="93073"/>
                  </a:lnTo>
                  <a:lnTo>
                    <a:pt x="311059" y="94706"/>
                  </a:lnTo>
                  <a:lnTo>
                    <a:pt x="311875" y="95522"/>
                  </a:lnTo>
                  <a:lnTo>
                    <a:pt x="311059" y="96339"/>
                  </a:lnTo>
                  <a:lnTo>
                    <a:pt x="311059" y="97155"/>
                  </a:lnTo>
                  <a:lnTo>
                    <a:pt x="311059" y="97971"/>
                  </a:lnTo>
                  <a:lnTo>
                    <a:pt x="311059" y="98788"/>
                  </a:lnTo>
                  <a:lnTo>
                    <a:pt x="311059" y="99604"/>
                  </a:lnTo>
                  <a:lnTo>
                    <a:pt x="311059" y="101237"/>
                  </a:lnTo>
                  <a:lnTo>
                    <a:pt x="311875" y="101237"/>
                  </a:lnTo>
                  <a:lnTo>
                    <a:pt x="313508" y="102870"/>
                  </a:lnTo>
                  <a:lnTo>
                    <a:pt x="315141" y="104503"/>
                  </a:lnTo>
                  <a:lnTo>
                    <a:pt x="315141" y="105319"/>
                  </a:lnTo>
                  <a:lnTo>
                    <a:pt x="314325" y="106136"/>
                  </a:lnTo>
                  <a:lnTo>
                    <a:pt x="314325" y="107769"/>
                  </a:lnTo>
                  <a:lnTo>
                    <a:pt x="314325" y="107769"/>
                  </a:lnTo>
                  <a:lnTo>
                    <a:pt x="315141" y="104503"/>
                  </a:lnTo>
                  <a:lnTo>
                    <a:pt x="314325" y="104503"/>
                  </a:lnTo>
                  <a:lnTo>
                    <a:pt x="313508" y="104503"/>
                  </a:lnTo>
                  <a:lnTo>
                    <a:pt x="312692" y="104503"/>
                  </a:lnTo>
                  <a:lnTo>
                    <a:pt x="311875" y="105319"/>
                  </a:lnTo>
                  <a:lnTo>
                    <a:pt x="310243" y="106136"/>
                  </a:lnTo>
                  <a:lnTo>
                    <a:pt x="308610" y="106952"/>
                  </a:lnTo>
                  <a:lnTo>
                    <a:pt x="307793" y="107769"/>
                  </a:lnTo>
                  <a:lnTo>
                    <a:pt x="306977" y="107769"/>
                  </a:lnTo>
                  <a:lnTo>
                    <a:pt x="306161" y="106952"/>
                  </a:lnTo>
                  <a:lnTo>
                    <a:pt x="306161" y="106136"/>
                  </a:lnTo>
                  <a:lnTo>
                    <a:pt x="306161" y="102870"/>
                  </a:lnTo>
                  <a:lnTo>
                    <a:pt x="306161" y="102054"/>
                  </a:lnTo>
                  <a:lnTo>
                    <a:pt x="305344" y="101237"/>
                  </a:lnTo>
                  <a:lnTo>
                    <a:pt x="304528" y="101237"/>
                  </a:lnTo>
                  <a:lnTo>
                    <a:pt x="303711" y="101237"/>
                  </a:lnTo>
                  <a:lnTo>
                    <a:pt x="302895" y="101237"/>
                  </a:lnTo>
                  <a:lnTo>
                    <a:pt x="302079" y="102054"/>
                  </a:lnTo>
                  <a:lnTo>
                    <a:pt x="300446" y="102870"/>
                  </a:lnTo>
                  <a:lnTo>
                    <a:pt x="297996" y="102870"/>
                  </a:lnTo>
                  <a:lnTo>
                    <a:pt x="296363" y="102870"/>
                  </a:lnTo>
                  <a:lnTo>
                    <a:pt x="295547" y="102870"/>
                  </a:lnTo>
                  <a:lnTo>
                    <a:pt x="292281" y="101237"/>
                  </a:lnTo>
                  <a:lnTo>
                    <a:pt x="291465" y="101237"/>
                  </a:lnTo>
                  <a:lnTo>
                    <a:pt x="289832" y="100421"/>
                  </a:lnTo>
                  <a:lnTo>
                    <a:pt x="288199" y="99604"/>
                  </a:lnTo>
                  <a:lnTo>
                    <a:pt x="285750" y="100421"/>
                  </a:lnTo>
                  <a:lnTo>
                    <a:pt x="284933" y="100421"/>
                  </a:lnTo>
                  <a:lnTo>
                    <a:pt x="283300" y="99604"/>
                  </a:lnTo>
                  <a:lnTo>
                    <a:pt x="282484" y="99604"/>
                  </a:lnTo>
                  <a:lnTo>
                    <a:pt x="280851" y="102054"/>
                  </a:lnTo>
                  <a:lnTo>
                    <a:pt x="277586" y="104503"/>
                  </a:lnTo>
                  <a:lnTo>
                    <a:pt x="275953" y="105319"/>
                  </a:lnTo>
                  <a:lnTo>
                    <a:pt x="275136" y="102870"/>
                  </a:lnTo>
                  <a:lnTo>
                    <a:pt x="274320" y="102054"/>
                  </a:lnTo>
                  <a:lnTo>
                    <a:pt x="274320" y="102054"/>
                  </a:lnTo>
                  <a:lnTo>
                    <a:pt x="273504" y="102054"/>
                  </a:lnTo>
                  <a:lnTo>
                    <a:pt x="272687" y="102054"/>
                  </a:lnTo>
                  <a:lnTo>
                    <a:pt x="271054" y="103686"/>
                  </a:lnTo>
                  <a:lnTo>
                    <a:pt x="267788" y="104503"/>
                  </a:lnTo>
                  <a:lnTo>
                    <a:pt x="265339" y="105319"/>
                  </a:lnTo>
                  <a:lnTo>
                    <a:pt x="261257" y="106136"/>
                  </a:lnTo>
                  <a:lnTo>
                    <a:pt x="257991" y="106136"/>
                  </a:lnTo>
                  <a:lnTo>
                    <a:pt x="256358" y="106136"/>
                  </a:lnTo>
                  <a:lnTo>
                    <a:pt x="253909" y="106136"/>
                  </a:lnTo>
                  <a:lnTo>
                    <a:pt x="251460" y="105319"/>
                  </a:lnTo>
                  <a:lnTo>
                    <a:pt x="249011" y="105319"/>
                  </a:lnTo>
                  <a:lnTo>
                    <a:pt x="247378" y="105319"/>
                  </a:lnTo>
                  <a:lnTo>
                    <a:pt x="243296" y="106952"/>
                  </a:lnTo>
                  <a:lnTo>
                    <a:pt x="235948" y="111034"/>
                  </a:lnTo>
                  <a:lnTo>
                    <a:pt x="230232" y="112667"/>
                  </a:lnTo>
                  <a:lnTo>
                    <a:pt x="226967" y="113484"/>
                  </a:lnTo>
                  <a:lnTo>
                    <a:pt x="224518" y="114300"/>
                  </a:lnTo>
                  <a:lnTo>
                    <a:pt x="220436" y="114300"/>
                  </a:lnTo>
                  <a:lnTo>
                    <a:pt x="217170" y="114300"/>
                  </a:lnTo>
                  <a:lnTo>
                    <a:pt x="214721" y="114300"/>
                  </a:lnTo>
                  <a:lnTo>
                    <a:pt x="213088" y="113484"/>
                  </a:lnTo>
                  <a:lnTo>
                    <a:pt x="211455" y="111851"/>
                  </a:lnTo>
                  <a:lnTo>
                    <a:pt x="209006" y="110218"/>
                  </a:lnTo>
                  <a:lnTo>
                    <a:pt x="208189" y="110218"/>
                  </a:lnTo>
                  <a:lnTo>
                    <a:pt x="206556" y="110218"/>
                  </a:lnTo>
                  <a:lnTo>
                    <a:pt x="204923" y="110218"/>
                  </a:lnTo>
                  <a:lnTo>
                    <a:pt x="200025" y="112667"/>
                  </a:lnTo>
                  <a:lnTo>
                    <a:pt x="198392" y="113484"/>
                  </a:lnTo>
                  <a:lnTo>
                    <a:pt x="196759" y="114300"/>
                  </a:lnTo>
                  <a:lnTo>
                    <a:pt x="193493" y="115933"/>
                  </a:lnTo>
                  <a:lnTo>
                    <a:pt x="191861" y="116749"/>
                  </a:lnTo>
                  <a:lnTo>
                    <a:pt x="190228" y="116749"/>
                  </a:lnTo>
                  <a:lnTo>
                    <a:pt x="187779" y="116749"/>
                  </a:lnTo>
                  <a:lnTo>
                    <a:pt x="186146" y="116749"/>
                  </a:lnTo>
                  <a:lnTo>
                    <a:pt x="184513" y="115933"/>
                  </a:lnTo>
                  <a:lnTo>
                    <a:pt x="183696" y="115116"/>
                  </a:lnTo>
                  <a:lnTo>
                    <a:pt x="181247" y="114300"/>
                  </a:lnTo>
                  <a:lnTo>
                    <a:pt x="179614" y="114300"/>
                  </a:lnTo>
                  <a:lnTo>
                    <a:pt x="178798" y="115116"/>
                  </a:lnTo>
                  <a:lnTo>
                    <a:pt x="177981" y="116749"/>
                  </a:lnTo>
                  <a:lnTo>
                    <a:pt x="177165" y="120831"/>
                  </a:lnTo>
                  <a:lnTo>
                    <a:pt x="177165" y="121648"/>
                  </a:lnTo>
                  <a:lnTo>
                    <a:pt x="178798" y="125730"/>
                  </a:lnTo>
                  <a:lnTo>
                    <a:pt x="178798" y="126547"/>
                  </a:lnTo>
                  <a:lnTo>
                    <a:pt x="177165" y="126547"/>
                  </a:lnTo>
                  <a:lnTo>
                    <a:pt x="175532" y="126547"/>
                  </a:lnTo>
                  <a:lnTo>
                    <a:pt x="174715" y="126547"/>
                  </a:lnTo>
                  <a:lnTo>
                    <a:pt x="173899" y="127363"/>
                  </a:lnTo>
                  <a:lnTo>
                    <a:pt x="176348" y="128996"/>
                  </a:lnTo>
                  <a:lnTo>
                    <a:pt x="174715" y="129812"/>
                  </a:lnTo>
                  <a:lnTo>
                    <a:pt x="173899" y="130629"/>
                  </a:lnTo>
                  <a:lnTo>
                    <a:pt x="173082" y="133078"/>
                  </a:lnTo>
                  <a:lnTo>
                    <a:pt x="172266" y="133078"/>
                  </a:lnTo>
                  <a:lnTo>
                    <a:pt x="169817" y="131445"/>
                  </a:lnTo>
                  <a:lnTo>
                    <a:pt x="168184" y="131445"/>
                  </a:lnTo>
                  <a:lnTo>
                    <a:pt x="169000" y="129812"/>
                  </a:lnTo>
                  <a:lnTo>
                    <a:pt x="168184" y="126547"/>
                  </a:lnTo>
                  <a:lnTo>
                    <a:pt x="166551" y="123281"/>
                  </a:lnTo>
                  <a:lnTo>
                    <a:pt x="167368" y="121648"/>
                  </a:lnTo>
                  <a:lnTo>
                    <a:pt x="169817" y="119198"/>
                  </a:lnTo>
                  <a:lnTo>
                    <a:pt x="172266" y="116749"/>
                  </a:lnTo>
                  <a:lnTo>
                    <a:pt x="172266" y="115116"/>
                  </a:lnTo>
                  <a:lnTo>
                    <a:pt x="172266" y="113484"/>
                  </a:lnTo>
                  <a:lnTo>
                    <a:pt x="171450" y="112667"/>
                  </a:lnTo>
                  <a:lnTo>
                    <a:pt x="169817" y="111851"/>
                  </a:lnTo>
                  <a:lnTo>
                    <a:pt x="167368" y="113484"/>
                  </a:lnTo>
                  <a:lnTo>
                    <a:pt x="165735" y="115116"/>
                  </a:lnTo>
                  <a:lnTo>
                    <a:pt x="164918" y="115116"/>
                  </a:lnTo>
                  <a:lnTo>
                    <a:pt x="164102" y="115933"/>
                  </a:lnTo>
                  <a:lnTo>
                    <a:pt x="163286" y="117566"/>
                  </a:lnTo>
                  <a:lnTo>
                    <a:pt x="161653" y="118382"/>
                  </a:lnTo>
                  <a:lnTo>
                    <a:pt x="159204" y="119198"/>
                  </a:lnTo>
                  <a:lnTo>
                    <a:pt x="155938" y="117566"/>
                  </a:lnTo>
                  <a:lnTo>
                    <a:pt x="151856" y="115933"/>
                  </a:lnTo>
                  <a:lnTo>
                    <a:pt x="149406" y="114300"/>
                  </a:lnTo>
                  <a:lnTo>
                    <a:pt x="147773" y="114300"/>
                  </a:lnTo>
                  <a:lnTo>
                    <a:pt x="146140" y="115116"/>
                  </a:lnTo>
                  <a:lnTo>
                    <a:pt x="141242" y="119198"/>
                  </a:lnTo>
                  <a:lnTo>
                    <a:pt x="136343" y="124914"/>
                  </a:lnTo>
                  <a:lnTo>
                    <a:pt x="135527" y="125730"/>
                  </a:lnTo>
                  <a:lnTo>
                    <a:pt x="131445" y="128179"/>
                  </a:lnTo>
                  <a:lnTo>
                    <a:pt x="128996" y="128996"/>
                  </a:lnTo>
                  <a:lnTo>
                    <a:pt x="127363" y="128996"/>
                  </a:lnTo>
                  <a:lnTo>
                    <a:pt x="121648" y="129812"/>
                  </a:lnTo>
                  <a:lnTo>
                    <a:pt x="119198" y="129812"/>
                  </a:lnTo>
                  <a:lnTo>
                    <a:pt x="116749" y="130629"/>
                  </a:lnTo>
                  <a:lnTo>
                    <a:pt x="112667" y="128996"/>
                  </a:lnTo>
                  <a:lnTo>
                    <a:pt x="110218" y="127363"/>
                  </a:lnTo>
                  <a:lnTo>
                    <a:pt x="108585" y="125730"/>
                  </a:lnTo>
                  <a:lnTo>
                    <a:pt x="106136" y="121648"/>
                  </a:lnTo>
                  <a:lnTo>
                    <a:pt x="104503" y="120015"/>
                  </a:lnTo>
                  <a:lnTo>
                    <a:pt x="100421" y="118382"/>
                  </a:lnTo>
                  <a:lnTo>
                    <a:pt x="93073" y="114300"/>
                  </a:lnTo>
                  <a:lnTo>
                    <a:pt x="91440" y="113484"/>
                  </a:lnTo>
                  <a:lnTo>
                    <a:pt x="86541" y="112667"/>
                  </a:lnTo>
                  <a:lnTo>
                    <a:pt x="81643" y="112667"/>
                  </a:lnTo>
                  <a:lnTo>
                    <a:pt x="80826" y="114300"/>
                  </a:lnTo>
                  <a:lnTo>
                    <a:pt x="80826" y="120015"/>
                  </a:lnTo>
                  <a:lnTo>
                    <a:pt x="80010" y="121648"/>
                  </a:lnTo>
                  <a:lnTo>
                    <a:pt x="80010" y="124914"/>
                  </a:lnTo>
                  <a:lnTo>
                    <a:pt x="79193" y="125730"/>
                  </a:lnTo>
                  <a:lnTo>
                    <a:pt x="78377" y="126547"/>
                  </a:lnTo>
                  <a:lnTo>
                    <a:pt x="76744" y="125730"/>
                  </a:lnTo>
                  <a:lnTo>
                    <a:pt x="75928" y="125730"/>
                  </a:lnTo>
                  <a:lnTo>
                    <a:pt x="73479" y="126547"/>
                  </a:lnTo>
                  <a:lnTo>
                    <a:pt x="68580" y="128179"/>
                  </a:lnTo>
                  <a:lnTo>
                    <a:pt x="66947" y="128179"/>
                  </a:lnTo>
                  <a:lnTo>
                    <a:pt x="61232" y="125730"/>
                  </a:lnTo>
                  <a:lnTo>
                    <a:pt x="58782" y="124097"/>
                  </a:lnTo>
                  <a:lnTo>
                    <a:pt x="57150" y="122464"/>
                  </a:lnTo>
                  <a:lnTo>
                    <a:pt x="56333" y="120015"/>
                  </a:lnTo>
                  <a:lnTo>
                    <a:pt x="55517" y="118382"/>
                  </a:lnTo>
                  <a:lnTo>
                    <a:pt x="55517" y="117566"/>
                  </a:lnTo>
                  <a:lnTo>
                    <a:pt x="55517" y="116749"/>
                  </a:lnTo>
                  <a:lnTo>
                    <a:pt x="54700" y="115933"/>
                  </a:lnTo>
                  <a:lnTo>
                    <a:pt x="53884" y="116749"/>
                  </a:lnTo>
                  <a:lnTo>
                    <a:pt x="52251" y="116749"/>
                  </a:lnTo>
                  <a:lnTo>
                    <a:pt x="50618" y="115933"/>
                  </a:lnTo>
                  <a:lnTo>
                    <a:pt x="46536" y="113484"/>
                  </a:lnTo>
                  <a:lnTo>
                    <a:pt x="43271" y="113484"/>
                  </a:lnTo>
                  <a:lnTo>
                    <a:pt x="41638" y="115933"/>
                  </a:lnTo>
                  <a:lnTo>
                    <a:pt x="40005" y="116749"/>
                  </a:lnTo>
                  <a:lnTo>
                    <a:pt x="38372" y="116749"/>
                  </a:lnTo>
                  <a:lnTo>
                    <a:pt x="38372" y="115933"/>
                  </a:lnTo>
                  <a:lnTo>
                    <a:pt x="39188" y="114300"/>
                  </a:lnTo>
                  <a:lnTo>
                    <a:pt x="34290" y="114300"/>
                  </a:lnTo>
                  <a:lnTo>
                    <a:pt x="31840" y="115933"/>
                  </a:lnTo>
                  <a:lnTo>
                    <a:pt x="30207" y="115933"/>
                  </a:lnTo>
                  <a:lnTo>
                    <a:pt x="28575" y="115116"/>
                  </a:lnTo>
                  <a:lnTo>
                    <a:pt x="28575" y="114300"/>
                  </a:lnTo>
                  <a:lnTo>
                    <a:pt x="30207" y="114300"/>
                  </a:lnTo>
                  <a:lnTo>
                    <a:pt x="31840" y="113484"/>
                  </a:lnTo>
                  <a:lnTo>
                    <a:pt x="36739" y="112667"/>
                  </a:lnTo>
                  <a:lnTo>
                    <a:pt x="37556" y="111851"/>
                  </a:lnTo>
                  <a:lnTo>
                    <a:pt x="39188" y="110218"/>
                  </a:lnTo>
                  <a:lnTo>
                    <a:pt x="41638" y="108585"/>
                  </a:lnTo>
                  <a:lnTo>
                    <a:pt x="41638" y="107769"/>
                  </a:lnTo>
                  <a:lnTo>
                    <a:pt x="40005" y="107769"/>
                  </a:lnTo>
                  <a:lnTo>
                    <a:pt x="32657" y="108585"/>
                  </a:lnTo>
                  <a:lnTo>
                    <a:pt x="27758" y="108585"/>
                  </a:lnTo>
                  <a:lnTo>
                    <a:pt x="26942" y="109402"/>
                  </a:lnTo>
                  <a:lnTo>
                    <a:pt x="26125" y="109402"/>
                  </a:lnTo>
                  <a:lnTo>
                    <a:pt x="26125" y="106952"/>
                  </a:lnTo>
                  <a:lnTo>
                    <a:pt x="26942" y="106136"/>
                  </a:lnTo>
                  <a:lnTo>
                    <a:pt x="27758" y="106136"/>
                  </a:lnTo>
                  <a:lnTo>
                    <a:pt x="30207" y="105319"/>
                  </a:lnTo>
                  <a:lnTo>
                    <a:pt x="30207" y="103686"/>
                  </a:lnTo>
                  <a:lnTo>
                    <a:pt x="28575" y="102870"/>
                  </a:lnTo>
                  <a:lnTo>
                    <a:pt x="28575" y="102054"/>
                  </a:lnTo>
                  <a:lnTo>
                    <a:pt x="26942" y="102054"/>
                  </a:lnTo>
                  <a:lnTo>
                    <a:pt x="26125" y="101237"/>
                  </a:lnTo>
                  <a:lnTo>
                    <a:pt x="26125" y="98788"/>
                  </a:lnTo>
                  <a:lnTo>
                    <a:pt x="25309" y="96339"/>
                  </a:lnTo>
                  <a:lnTo>
                    <a:pt x="23676" y="95522"/>
                  </a:lnTo>
                  <a:lnTo>
                    <a:pt x="23676" y="94706"/>
                  </a:lnTo>
                  <a:lnTo>
                    <a:pt x="26125" y="93889"/>
                  </a:lnTo>
                  <a:lnTo>
                    <a:pt x="26942" y="90624"/>
                  </a:lnTo>
                  <a:lnTo>
                    <a:pt x="26942" y="88991"/>
                  </a:lnTo>
                  <a:lnTo>
                    <a:pt x="26125" y="88991"/>
                  </a:lnTo>
                  <a:lnTo>
                    <a:pt x="22860" y="87358"/>
                  </a:lnTo>
                  <a:lnTo>
                    <a:pt x="22043" y="87358"/>
                  </a:lnTo>
                  <a:lnTo>
                    <a:pt x="21227" y="85725"/>
                  </a:lnTo>
                  <a:lnTo>
                    <a:pt x="18778" y="84092"/>
                  </a:lnTo>
                  <a:lnTo>
                    <a:pt x="17961" y="84909"/>
                  </a:lnTo>
                  <a:lnTo>
                    <a:pt x="17145" y="85725"/>
                  </a:lnTo>
                  <a:lnTo>
                    <a:pt x="16329" y="85725"/>
                  </a:lnTo>
                  <a:lnTo>
                    <a:pt x="14696" y="84909"/>
                  </a:lnTo>
                  <a:lnTo>
                    <a:pt x="13063" y="84092"/>
                  </a:lnTo>
                  <a:lnTo>
                    <a:pt x="12246" y="83276"/>
                  </a:lnTo>
                  <a:lnTo>
                    <a:pt x="13063" y="81643"/>
                  </a:lnTo>
                  <a:lnTo>
                    <a:pt x="13879" y="81643"/>
                  </a:lnTo>
                  <a:lnTo>
                    <a:pt x="13879" y="80010"/>
                  </a:lnTo>
                  <a:lnTo>
                    <a:pt x="13063" y="77561"/>
                  </a:lnTo>
                  <a:lnTo>
                    <a:pt x="13063" y="75928"/>
                  </a:lnTo>
                  <a:lnTo>
                    <a:pt x="13879" y="75928"/>
                  </a:lnTo>
                  <a:lnTo>
                    <a:pt x="14696" y="75928"/>
                  </a:lnTo>
                  <a:lnTo>
                    <a:pt x="15512" y="77561"/>
                  </a:lnTo>
                  <a:lnTo>
                    <a:pt x="15512" y="79194"/>
                  </a:lnTo>
                  <a:lnTo>
                    <a:pt x="15512" y="80827"/>
                  </a:lnTo>
                  <a:lnTo>
                    <a:pt x="16329" y="82459"/>
                  </a:lnTo>
                  <a:lnTo>
                    <a:pt x="17145" y="82459"/>
                  </a:lnTo>
                  <a:lnTo>
                    <a:pt x="17145" y="80827"/>
                  </a:lnTo>
                  <a:lnTo>
                    <a:pt x="17961" y="80827"/>
                  </a:lnTo>
                  <a:lnTo>
                    <a:pt x="18778" y="81643"/>
                  </a:lnTo>
                  <a:lnTo>
                    <a:pt x="20411" y="81643"/>
                  </a:lnTo>
                  <a:lnTo>
                    <a:pt x="24493" y="80827"/>
                  </a:lnTo>
                  <a:lnTo>
                    <a:pt x="25309" y="80010"/>
                  </a:lnTo>
                  <a:lnTo>
                    <a:pt x="22043" y="80010"/>
                  </a:lnTo>
                  <a:lnTo>
                    <a:pt x="21227" y="79194"/>
                  </a:lnTo>
                  <a:lnTo>
                    <a:pt x="20411" y="77561"/>
                  </a:lnTo>
                  <a:lnTo>
                    <a:pt x="19594" y="75928"/>
                  </a:lnTo>
                  <a:lnTo>
                    <a:pt x="19594" y="75111"/>
                  </a:lnTo>
                  <a:lnTo>
                    <a:pt x="19594" y="74295"/>
                  </a:lnTo>
                  <a:lnTo>
                    <a:pt x="20411" y="73479"/>
                  </a:lnTo>
                  <a:lnTo>
                    <a:pt x="22043" y="72662"/>
                  </a:lnTo>
                  <a:lnTo>
                    <a:pt x="23676" y="70213"/>
                  </a:lnTo>
                  <a:lnTo>
                    <a:pt x="22860" y="69396"/>
                  </a:lnTo>
                  <a:lnTo>
                    <a:pt x="22043" y="69396"/>
                  </a:lnTo>
                  <a:lnTo>
                    <a:pt x="21227" y="69396"/>
                  </a:lnTo>
                  <a:lnTo>
                    <a:pt x="20411" y="68580"/>
                  </a:lnTo>
                  <a:lnTo>
                    <a:pt x="20411" y="67764"/>
                  </a:lnTo>
                  <a:lnTo>
                    <a:pt x="21227" y="66947"/>
                  </a:lnTo>
                  <a:lnTo>
                    <a:pt x="21227" y="65314"/>
                  </a:lnTo>
                  <a:lnTo>
                    <a:pt x="18778" y="62049"/>
                  </a:lnTo>
                  <a:lnTo>
                    <a:pt x="17961" y="61232"/>
                  </a:lnTo>
                  <a:lnTo>
                    <a:pt x="18778" y="60416"/>
                  </a:lnTo>
                  <a:lnTo>
                    <a:pt x="20411" y="58783"/>
                  </a:lnTo>
                  <a:lnTo>
                    <a:pt x="22043" y="56334"/>
                  </a:lnTo>
                  <a:lnTo>
                    <a:pt x="22043" y="55517"/>
                  </a:lnTo>
                  <a:lnTo>
                    <a:pt x="21227" y="55517"/>
                  </a:lnTo>
                  <a:lnTo>
                    <a:pt x="13063" y="55517"/>
                  </a:lnTo>
                  <a:lnTo>
                    <a:pt x="10613" y="56334"/>
                  </a:lnTo>
                  <a:lnTo>
                    <a:pt x="6531" y="56334"/>
                  </a:lnTo>
                  <a:lnTo>
                    <a:pt x="6531" y="55517"/>
                  </a:lnTo>
                  <a:lnTo>
                    <a:pt x="6531" y="54701"/>
                  </a:lnTo>
                  <a:lnTo>
                    <a:pt x="7348" y="53068"/>
                  </a:lnTo>
                  <a:lnTo>
                    <a:pt x="7348" y="48169"/>
                  </a:lnTo>
                  <a:lnTo>
                    <a:pt x="8164" y="45720"/>
                  </a:lnTo>
                  <a:lnTo>
                    <a:pt x="10613" y="44904"/>
                  </a:lnTo>
                  <a:lnTo>
                    <a:pt x="13063" y="40821"/>
                  </a:lnTo>
                  <a:lnTo>
                    <a:pt x="17145" y="36739"/>
                  </a:lnTo>
                  <a:lnTo>
                    <a:pt x="22043" y="36739"/>
                  </a:lnTo>
                  <a:lnTo>
                    <a:pt x="23676" y="35923"/>
                  </a:lnTo>
                  <a:lnTo>
                    <a:pt x="26125" y="35923"/>
                  </a:lnTo>
                  <a:lnTo>
                    <a:pt x="26942" y="36739"/>
                  </a:lnTo>
                  <a:lnTo>
                    <a:pt x="26942" y="37556"/>
                  </a:lnTo>
                  <a:lnTo>
                    <a:pt x="29391" y="38372"/>
                  </a:lnTo>
                  <a:lnTo>
                    <a:pt x="33473" y="38372"/>
                  </a:lnTo>
                  <a:lnTo>
                    <a:pt x="34290" y="37556"/>
                  </a:lnTo>
                  <a:lnTo>
                    <a:pt x="35106" y="36739"/>
                  </a:lnTo>
                  <a:lnTo>
                    <a:pt x="33473" y="34290"/>
                  </a:lnTo>
                  <a:lnTo>
                    <a:pt x="34290" y="33474"/>
                  </a:lnTo>
                  <a:lnTo>
                    <a:pt x="35923" y="33474"/>
                  </a:lnTo>
                  <a:lnTo>
                    <a:pt x="37556" y="34290"/>
                  </a:lnTo>
                  <a:lnTo>
                    <a:pt x="37556" y="35106"/>
                  </a:lnTo>
                  <a:lnTo>
                    <a:pt x="36739" y="35923"/>
                  </a:lnTo>
                  <a:lnTo>
                    <a:pt x="35923" y="36739"/>
                  </a:lnTo>
                  <a:lnTo>
                    <a:pt x="36739" y="36739"/>
                  </a:lnTo>
                  <a:lnTo>
                    <a:pt x="42454" y="35923"/>
                  </a:lnTo>
                  <a:lnTo>
                    <a:pt x="48169" y="36739"/>
                  </a:lnTo>
                  <a:lnTo>
                    <a:pt x="49802" y="36739"/>
                  </a:lnTo>
                  <a:lnTo>
                    <a:pt x="53884" y="36739"/>
                  </a:lnTo>
                  <a:lnTo>
                    <a:pt x="54700" y="35923"/>
                  </a:lnTo>
                  <a:lnTo>
                    <a:pt x="53068" y="35106"/>
                  </a:lnTo>
                  <a:lnTo>
                    <a:pt x="51435" y="35106"/>
                  </a:lnTo>
                  <a:lnTo>
                    <a:pt x="50618" y="34290"/>
                  </a:lnTo>
                  <a:lnTo>
                    <a:pt x="49802" y="33474"/>
                  </a:lnTo>
                  <a:lnTo>
                    <a:pt x="52251" y="31024"/>
                  </a:lnTo>
                  <a:lnTo>
                    <a:pt x="53884" y="31024"/>
                  </a:lnTo>
                  <a:lnTo>
                    <a:pt x="61232" y="29391"/>
                  </a:lnTo>
                  <a:lnTo>
                    <a:pt x="66947" y="28575"/>
                  </a:lnTo>
                  <a:lnTo>
                    <a:pt x="66947" y="27759"/>
                  </a:lnTo>
                  <a:lnTo>
                    <a:pt x="66131" y="27759"/>
                  </a:lnTo>
                  <a:lnTo>
                    <a:pt x="58782" y="26942"/>
                  </a:lnTo>
                  <a:lnTo>
                    <a:pt x="57150" y="26126"/>
                  </a:lnTo>
                  <a:lnTo>
                    <a:pt x="54700" y="24493"/>
                  </a:lnTo>
                  <a:lnTo>
                    <a:pt x="53884" y="23677"/>
                  </a:lnTo>
                  <a:lnTo>
                    <a:pt x="53068" y="22860"/>
                  </a:lnTo>
                  <a:lnTo>
                    <a:pt x="53068" y="20411"/>
                  </a:lnTo>
                  <a:lnTo>
                    <a:pt x="53884" y="18778"/>
                  </a:lnTo>
                  <a:lnTo>
                    <a:pt x="54700" y="17961"/>
                  </a:lnTo>
                  <a:lnTo>
                    <a:pt x="57966" y="17961"/>
                  </a:lnTo>
                  <a:lnTo>
                    <a:pt x="67763" y="19594"/>
                  </a:lnTo>
                  <a:lnTo>
                    <a:pt x="75111" y="18778"/>
                  </a:lnTo>
                  <a:lnTo>
                    <a:pt x="82459" y="21227"/>
                  </a:lnTo>
                  <a:lnTo>
                    <a:pt x="89807" y="20411"/>
                  </a:lnTo>
                  <a:lnTo>
                    <a:pt x="91440" y="19594"/>
                  </a:lnTo>
                  <a:lnTo>
                    <a:pt x="93073" y="16329"/>
                  </a:lnTo>
                  <a:lnTo>
                    <a:pt x="103686" y="10614"/>
                  </a:lnTo>
                  <a:lnTo>
                    <a:pt x="106952" y="7348"/>
                  </a:lnTo>
                  <a:lnTo>
                    <a:pt x="111034" y="5715"/>
                  </a:lnTo>
                  <a:lnTo>
                    <a:pt x="117565" y="4082"/>
                  </a:lnTo>
                  <a:lnTo>
                    <a:pt x="123281" y="1633"/>
                  </a:lnTo>
                  <a:lnTo>
                    <a:pt x="124913" y="1633"/>
                  </a:lnTo>
                  <a:lnTo>
                    <a:pt x="137976" y="2449"/>
                  </a:lnTo>
                  <a:lnTo>
                    <a:pt x="146957" y="2449"/>
                  </a:lnTo>
                  <a:lnTo>
                    <a:pt x="151039" y="0"/>
                  </a:lnTo>
                  <a:lnTo>
                    <a:pt x="153488" y="816"/>
                  </a:lnTo>
                  <a:lnTo>
                    <a:pt x="153488" y="1633"/>
                  </a:lnTo>
                  <a:lnTo>
                    <a:pt x="152672" y="2449"/>
                  </a:lnTo>
                  <a:lnTo>
                    <a:pt x="152672" y="4082"/>
                  </a:lnTo>
                  <a:lnTo>
                    <a:pt x="154305" y="6531"/>
                  </a:lnTo>
                  <a:lnTo>
                    <a:pt x="155938" y="8164"/>
                  </a:lnTo>
                  <a:lnTo>
                    <a:pt x="160020" y="10614"/>
                  </a:lnTo>
                  <a:lnTo>
                    <a:pt x="165735" y="8981"/>
                  </a:lnTo>
                  <a:lnTo>
                    <a:pt x="166551" y="8981"/>
                  </a:lnTo>
                  <a:lnTo>
                    <a:pt x="167368" y="9797"/>
                  </a:lnTo>
                  <a:lnTo>
                    <a:pt x="169817" y="15512"/>
                  </a:lnTo>
                  <a:lnTo>
                    <a:pt x="171450" y="17145"/>
                  </a:lnTo>
                  <a:lnTo>
                    <a:pt x="173899" y="18778"/>
                  </a:lnTo>
                  <a:lnTo>
                    <a:pt x="175532" y="18778"/>
                  </a:lnTo>
                  <a:lnTo>
                    <a:pt x="177165" y="17145"/>
                  </a:lnTo>
                  <a:lnTo>
                    <a:pt x="177981" y="16329"/>
                  </a:lnTo>
                  <a:lnTo>
                    <a:pt x="180431" y="16329"/>
                  </a:lnTo>
                  <a:lnTo>
                    <a:pt x="183696" y="17961"/>
                  </a:lnTo>
                  <a:lnTo>
                    <a:pt x="185329" y="19594"/>
                  </a:lnTo>
                  <a:lnTo>
                    <a:pt x="191044" y="21227"/>
                  </a:lnTo>
                  <a:lnTo>
                    <a:pt x="196759" y="22044"/>
                  </a:lnTo>
                  <a:lnTo>
                    <a:pt x="199208" y="23677"/>
                  </a:lnTo>
                  <a:lnTo>
                    <a:pt x="207373" y="25309"/>
                  </a:lnTo>
                  <a:lnTo>
                    <a:pt x="210638" y="25309"/>
                  </a:lnTo>
                  <a:lnTo>
                    <a:pt x="215537" y="23677"/>
                  </a:lnTo>
                  <a:lnTo>
                    <a:pt x="225334" y="22044"/>
                  </a:lnTo>
                  <a:lnTo>
                    <a:pt x="231865" y="24493"/>
                  </a:lnTo>
                  <a:lnTo>
                    <a:pt x="233498" y="24493"/>
                  </a:lnTo>
                  <a:lnTo>
                    <a:pt x="235131" y="24493"/>
                  </a:lnTo>
                  <a:lnTo>
                    <a:pt x="237581" y="25309"/>
                  </a:lnTo>
                  <a:lnTo>
                    <a:pt x="240030" y="25309"/>
                  </a:lnTo>
                  <a:lnTo>
                    <a:pt x="247378" y="22044"/>
                  </a:lnTo>
                  <a:lnTo>
                    <a:pt x="249827" y="20411"/>
                  </a:lnTo>
                  <a:lnTo>
                    <a:pt x="252276" y="19594"/>
                  </a:lnTo>
                  <a:lnTo>
                    <a:pt x="254725" y="18778"/>
                  </a:lnTo>
                  <a:lnTo>
                    <a:pt x="260440" y="15512"/>
                  </a:lnTo>
                  <a:lnTo>
                    <a:pt x="261257" y="12246"/>
                  </a:lnTo>
                  <a:close/>
                  <a:moveTo>
                    <a:pt x="4898" y="42454"/>
                  </a:moveTo>
                  <a:lnTo>
                    <a:pt x="816" y="43271"/>
                  </a:lnTo>
                  <a:lnTo>
                    <a:pt x="0" y="42454"/>
                  </a:lnTo>
                  <a:lnTo>
                    <a:pt x="816" y="40821"/>
                  </a:lnTo>
                  <a:lnTo>
                    <a:pt x="3265" y="40005"/>
                  </a:lnTo>
                  <a:lnTo>
                    <a:pt x="4082" y="40005"/>
                  </a:lnTo>
                  <a:lnTo>
                    <a:pt x="4898" y="41638"/>
                  </a:lnTo>
                  <a:lnTo>
                    <a:pt x="4898" y="42454"/>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89" name="Freeform: Shape 388">
              <a:extLst>
                <a:ext uri="{FF2B5EF4-FFF2-40B4-BE49-F238E27FC236}">
                  <a16:creationId xmlns:a16="http://schemas.microsoft.com/office/drawing/2014/main" id="{B4155747-79F6-38DF-19FB-6709E2360BC2}"/>
                </a:ext>
              </a:extLst>
            </p:cNvPr>
            <p:cNvSpPr/>
            <p:nvPr/>
          </p:nvSpPr>
          <p:spPr>
            <a:xfrm>
              <a:off x="3354704" y="4031523"/>
              <a:ext cx="23676" cy="21227"/>
            </a:xfrm>
            <a:custGeom>
              <a:avLst/>
              <a:gdLst>
                <a:gd name="connsiteX0" fmla="*/ 19594 w 23676"/>
                <a:gd name="connsiteY0" fmla="*/ 2449 h 21227"/>
                <a:gd name="connsiteX1" fmla="*/ 18778 w 23676"/>
                <a:gd name="connsiteY1" fmla="*/ 2449 h 21227"/>
                <a:gd name="connsiteX2" fmla="*/ 19594 w 23676"/>
                <a:gd name="connsiteY2" fmla="*/ 2449 h 21227"/>
                <a:gd name="connsiteX3" fmla="*/ 20411 w 23676"/>
                <a:gd name="connsiteY3" fmla="*/ 816 h 21227"/>
                <a:gd name="connsiteX4" fmla="*/ 22860 w 23676"/>
                <a:gd name="connsiteY4" fmla="*/ 0 h 21227"/>
                <a:gd name="connsiteX5" fmla="*/ 23676 w 23676"/>
                <a:gd name="connsiteY5" fmla="*/ 0 h 21227"/>
                <a:gd name="connsiteX6" fmla="*/ 23676 w 23676"/>
                <a:gd name="connsiteY6" fmla="*/ 816 h 21227"/>
                <a:gd name="connsiteX7" fmla="*/ 19594 w 23676"/>
                <a:gd name="connsiteY7" fmla="*/ 2449 h 21227"/>
                <a:gd name="connsiteX8" fmla="*/ 15512 w 23676"/>
                <a:gd name="connsiteY8" fmla="*/ 20411 h 21227"/>
                <a:gd name="connsiteX9" fmla="*/ 13063 w 23676"/>
                <a:gd name="connsiteY9" fmla="*/ 21227 h 21227"/>
                <a:gd name="connsiteX10" fmla="*/ 5715 w 23676"/>
                <a:gd name="connsiteY10" fmla="*/ 21227 h 21227"/>
                <a:gd name="connsiteX11" fmla="*/ 2449 w 23676"/>
                <a:gd name="connsiteY11" fmla="*/ 21227 h 21227"/>
                <a:gd name="connsiteX12" fmla="*/ 0 w 23676"/>
                <a:gd name="connsiteY12" fmla="*/ 21227 h 21227"/>
                <a:gd name="connsiteX13" fmla="*/ 4082 w 23676"/>
                <a:gd name="connsiteY13" fmla="*/ 18778 h 21227"/>
                <a:gd name="connsiteX14" fmla="*/ 4899 w 23676"/>
                <a:gd name="connsiteY14" fmla="*/ 17962 h 21227"/>
                <a:gd name="connsiteX15" fmla="*/ 6532 w 23676"/>
                <a:gd name="connsiteY15" fmla="*/ 17962 h 21227"/>
                <a:gd name="connsiteX16" fmla="*/ 7348 w 23676"/>
                <a:gd name="connsiteY16" fmla="*/ 17962 h 21227"/>
                <a:gd name="connsiteX17" fmla="*/ 8164 w 23676"/>
                <a:gd name="connsiteY17" fmla="*/ 13063 h 21227"/>
                <a:gd name="connsiteX18" fmla="*/ 8164 w 23676"/>
                <a:gd name="connsiteY18" fmla="*/ 12246 h 21227"/>
                <a:gd name="connsiteX19" fmla="*/ 8164 w 23676"/>
                <a:gd name="connsiteY19" fmla="*/ 11430 h 21227"/>
                <a:gd name="connsiteX20" fmla="*/ 7348 w 23676"/>
                <a:gd name="connsiteY20" fmla="*/ 10614 h 21227"/>
                <a:gd name="connsiteX21" fmla="*/ 5715 w 23676"/>
                <a:gd name="connsiteY21" fmla="*/ 9797 h 21227"/>
                <a:gd name="connsiteX22" fmla="*/ 5715 w 23676"/>
                <a:gd name="connsiteY22" fmla="*/ 9797 h 21227"/>
                <a:gd name="connsiteX23" fmla="*/ 6532 w 23676"/>
                <a:gd name="connsiteY23" fmla="*/ 8981 h 21227"/>
                <a:gd name="connsiteX24" fmla="*/ 8981 w 23676"/>
                <a:gd name="connsiteY24" fmla="*/ 8981 h 21227"/>
                <a:gd name="connsiteX25" fmla="*/ 10614 w 23676"/>
                <a:gd name="connsiteY25" fmla="*/ 8164 h 21227"/>
                <a:gd name="connsiteX26" fmla="*/ 13879 w 23676"/>
                <a:gd name="connsiteY26" fmla="*/ 8164 h 21227"/>
                <a:gd name="connsiteX27" fmla="*/ 15512 w 23676"/>
                <a:gd name="connsiteY27" fmla="*/ 7348 h 21227"/>
                <a:gd name="connsiteX28" fmla="*/ 17962 w 23676"/>
                <a:gd name="connsiteY28" fmla="*/ 7348 h 21227"/>
                <a:gd name="connsiteX29" fmla="*/ 16329 w 23676"/>
                <a:gd name="connsiteY29" fmla="*/ 9797 h 21227"/>
                <a:gd name="connsiteX30" fmla="*/ 15512 w 23676"/>
                <a:gd name="connsiteY30" fmla="*/ 10614 h 21227"/>
                <a:gd name="connsiteX31" fmla="*/ 15512 w 23676"/>
                <a:gd name="connsiteY31" fmla="*/ 12246 h 21227"/>
                <a:gd name="connsiteX32" fmla="*/ 15512 w 23676"/>
                <a:gd name="connsiteY32" fmla="*/ 13879 h 21227"/>
                <a:gd name="connsiteX33" fmla="*/ 15512 w 23676"/>
                <a:gd name="connsiteY33" fmla="*/ 15512 h 21227"/>
                <a:gd name="connsiteX34" fmla="*/ 16329 w 23676"/>
                <a:gd name="connsiteY34" fmla="*/ 16329 h 21227"/>
                <a:gd name="connsiteX35" fmla="*/ 15512 w 23676"/>
                <a:gd name="connsiteY35" fmla="*/ 17145 h 21227"/>
                <a:gd name="connsiteX36" fmla="*/ 15512 w 23676"/>
                <a:gd name="connsiteY36" fmla="*/ 20411 h 21227"/>
                <a:gd name="connsiteX37" fmla="*/ 15512 w 23676"/>
                <a:gd name="connsiteY37" fmla="*/ 20411 h 2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3676" h="21227">
                  <a:moveTo>
                    <a:pt x="19594" y="2449"/>
                  </a:moveTo>
                  <a:lnTo>
                    <a:pt x="18778" y="2449"/>
                  </a:lnTo>
                  <a:lnTo>
                    <a:pt x="19594" y="2449"/>
                  </a:lnTo>
                  <a:lnTo>
                    <a:pt x="20411" y="816"/>
                  </a:lnTo>
                  <a:lnTo>
                    <a:pt x="22860" y="0"/>
                  </a:lnTo>
                  <a:lnTo>
                    <a:pt x="23676" y="0"/>
                  </a:lnTo>
                  <a:lnTo>
                    <a:pt x="23676" y="816"/>
                  </a:lnTo>
                  <a:lnTo>
                    <a:pt x="19594" y="2449"/>
                  </a:lnTo>
                  <a:close/>
                  <a:moveTo>
                    <a:pt x="15512" y="20411"/>
                  </a:moveTo>
                  <a:lnTo>
                    <a:pt x="13063" y="21227"/>
                  </a:lnTo>
                  <a:lnTo>
                    <a:pt x="5715" y="21227"/>
                  </a:lnTo>
                  <a:lnTo>
                    <a:pt x="2449" y="21227"/>
                  </a:lnTo>
                  <a:lnTo>
                    <a:pt x="0" y="21227"/>
                  </a:lnTo>
                  <a:lnTo>
                    <a:pt x="4082" y="18778"/>
                  </a:lnTo>
                  <a:lnTo>
                    <a:pt x="4899" y="17962"/>
                  </a:lnTo>
                  <a:lnTo>
                    <a:pt x="6532" y="17962"/>
                  </a:lnTo>
                  <a:lnTo>
                    <a:pt x="7348" y="17962"/>
                  </a:lnTo>
                  <a:lnTo>
                    <a:pt x="8164" y="13063"/>
                  </a:lnTo>
                  <a:lnTo>
                    <a:pt x="8164" y="12246"/>
                  </a:lnTo>
                  <a:lnTo>
                    <a:pt x="8164" y="11430"/>
                  </a:lnTo>
                  <a:lnTo>
                    <a:pt x="7348" y="10614"/>
                  </a:lnTo>
                  <a:lnTo>
                    <a:pt x="5715" y="9797"/>
                  </a:lnTo>
                  <a:lnTo>
                    <a:pt x="5715" y="9797"/>
                  </a:lnTo>
                  <a:lnTo>
                    <a:pt x="6532" y="8981"/>
                  </a:lnTo>
                  <a:lnTo>
                    <a:pt x="8981" y="8981"/>
                  </a:lnTo>
                  <a:lnTo>
                    <a:pt x="10614" y="8164"/>
                  </a:lnTo>
                  <a:lnTo>
                    <a:pt x="13879" y="8164"/>
                  </a:lnTo>
                  <a:lnTo>
                    <a:pt x="15512" y="7348"/>
                  </a:lnTo>
                  <a:lnTo>
                    <a:pt x="17962" y="7348"/>
                  </a:lnTo>
                  <a:lnTo>
                    <a:pt x="16329" y="9797"/>
                  </a:lnTo>
                  <a:lnTo>
                    <a:pt x="15512" y="10614"/>
                  </a:lnTo>
                  <a:lnTo>
                    <a:pt x="15512" y="12246"/>
                  </a:lnTo>
                  <a:lnTo>
                    <a:pt x="15512" y="13879"/>
                  </a:lnTo>
                  <a:lnTo>
                    <a:pt x="15512" y="15512"/>
                  </a:lnTo>
                  <a:lnTo>
                    <a:pt x="16329" y="16329"/>
                  </a:lnTo>
                  <a:lnTo>
                    <a:pt x="15512" y="17145"/>
                  </a:lnTo>
                  <a:lnTo>
                    <a:pt x="15512" y="20411"/>
                  </a:lnTo>
                  <a:lnTo>
                    <a:pt x="15512" y="20411"/>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90" name="Freeform: Shape 389">
              <a:extLst>
                <a:ext uri="{FF2B5EF4-FFF2-40B4-BE49-F238E27FC236}">
                  <a16:creationId xmlns:a16="http://schemas.microsoft.com/office/drawing/2014/main" id="{08784D3A-7EFB-BDF9-DA06-EDB626BBF84F}"/>
                </a:ext>
              </a:extLst>
            </p:cNvPr>
            <p:cNvSpPr/>
            <p:nvPr/>
          </p:nvSpPr>
          <p:spPr>
            <a:xfrm>
              <a:off x="6334669" y="3789044"/>
              <a:ext cx="61232" cy="61232"/>
            </a:xfrm>
            <a:custGeom>
              <a:avLst/>
              <a:gdLst>
                <a:gd name="connsiteX0" fmla="*/ 44904 w 61232"/>
                <a:gd name="connsiteY0" fmla="*/ 48169 h 61232"/>
                <a:gd name="connsiteX1" fmla="*/ 44087 w 61232"/>
                <a:gd name="connsiteY1" fmla="*/ 50618 h 61232"/>
                <a:gd name="connsiteX2" fmla="*/ 43271 w 61232"/>
                <a:gd name="connsiteY2" fmla="*/ 53068 h 61232"/>
                <a:gd name="connsiteX3" fmla="*/ 43271 w 61232"/>
                <a:gd name="connsiteY3" fmla="*/ 55517 h 61232"/>
                <a:gd name="connsiteX4" fmla="*/ 43271 w 61232"/>
                <a:gd name="connsiteY4" fmla="*/ 57966 h 61232"/>
                <a:gd name="connsiteX5" fmla="*/ 43271 w 61232"/>
                <a:gd name="connsiteY5" fmla="*/ 59599 h 61232"/>
                <a:gd name="connsiteX6" fmla="*/ 43271 w 61232"/>
                <a:gd name="connsiteY6" fmla="*/ 61232 h 61232"/>
                <a:gd name="connsiteX7" fmla="*/ 41638 w 61232"/>
                <a:gd name="connsiteY7" fmla="*/ 60416 h 61232"/>
                <a:gd name="connsiteX8" fmla="*/ 40821 w 61232"/>
                <a:gd name="connsiteY8" fmla="*/ 58783 h 61232"/>
                <a:gd name="connsiteX9" fmla="*/ 40821 w 61232"/>
                <a:gd name="connsiteY9" fmla="*/ 56334 h 61232"/>
                <a:gd name="connsiteX10" fmla="*/ 40005 w 61232"/>
                <a:gd name="connsiteY10" fmla="*/ 53884 h 61232"/>
                <a:gd name="connsiteX11" fmla="*/ 39188 w 61232"/>
                <a:gd name="connsiteY11" fmla="*/ 53068 h 61232"/>
                <a:gd name="connsiteX12" fmla="*/ 37556 w 61232"/>
                <a:gd name="connsiteY12" fmla="*/ 51435 h 61232"/>
                <a:gd name="connsiteX13" fmla="*/ 35923 w 61232"/>
                <a:gd name="connsiteY13" fmla="*/ 50618 h 61232"/>
                <a:gd name="connsiteX14" fmla="*/ 35106 w 61232"/>
                <a:gd name="connsiteY14" fmla="*/ 49802 h 61232"/>
                <a:gd name="connsiteX15" fmla="*/ 35106 w 61232"/>
                <a:gd name="connsiteY15" fmla="*/ 49802 h 61232"/>
                <a:gd name="connsiteX16" fmla="*/ 34290 w 61232"/>
                <a:gd name="connsiteY16" fmla="*/ 48169 h 61232"/>
                <a:gd name="connsiteX17" fmla="*/ 33473 w 61232"/>
                <a:gd name="connsiteY17" fmla="*/ 46536 h 61232"/>
                <a:gd name="connsiteX18" fmla="*/ 31840 w 61232"/>
                <a:gd name="connsiteY18" fmla="*/ 41638 h 61232"/>
                <a:gd name="connsiteX19" fmla="*/ 31024 w 61232"/>
                <a:gd name="connsiteY19" fmla="*/ 40821 h 61232"/>
                <a:gd name="connsiteX20" fmla="*/ 30207 w 61232"/>
                <a:gd name="connsiteY20" fmla="*/ 40005 h 61232"/>
                <a:gd name="connsiteX21" fmla="*/ 30207 w 61232"/>
                <a:gd name="connsiteY21" fmla="*/ 39188 h 61232"/>
                <a:gd name="connsiteX22" fmla="*/ 30207 w 61232"/>
                <a:gd name="connsiteY22" fmla="*/ 38372 h 61232"/>
                <a:gd name="connsiteX23" fmla="*/ 31024 w 61232"/>
                <a:gd name="connsiteY23" fmla="*/ 36739 h 61232"/>
                <a:gd name="connsiteX24" fmla="*/ 31024 w 61232"/>
                <a:gd name="connsiteY24" fmla="*/ 35106 h 61232"/>
                <a:gd name="connsiteX25" fmla="*/ 31024 w 61232"/>
                <a:gd name="connsiteY25" fmla="*/ 32657 h 61232"/>
                <a:gd name="connsiteX26" fmla="*/ 31024 w 61232"/>
                <a:gd name="connsiteY26" fmla="*/ 30208 h 61232"/>
                <a:gd name="connsiteX27" fmla="*/ 31840 w 61232"/>
                <a:gd name="connsiteY27" fmla="*/ 29391 h 61232"/>
                <a:gd name="connsiteX28" fmla="*/ 40005 w 61232"/>
                <a:gd name="connsiteY28" fmla="*/ 15512 h 61232"/>
                <a:gd name="connsiteX29" fmla="*/ 42454 w 61232"/>
                <a:gd name="connsiteY29" fmla="*/ 12246 h 61232"/>
                <a:gd name="connsiteX30" fmla="*/ 44087 w 61232"/>
                <a:gd name="connsiteY30" fmla="*/ 10613 h 61232"/>
                <a:gd name="connsiteX31" fmla="*/ 44904 w 61232"/>
                <a:gd name="connsiteY31" fmla="*/ 8981 h 61232"/>
                <a:gd name="connsiteX32" fmla="*/ 45720 w 61232"/>
                <a:gd name="connsiteY32" fmla="*/ 6531 h 61232"/>
                <a:gd name="connsiteX33" fmla="*/ 47353 w 61232"/>
                <a:gd name="connsiteY33" fmla="*/ 4899 h 61232"/>
                <a:gd name="connsiteX34" fmla="*/ 48169 w 61232"/>
                <a:gd name="connsiteY34" fmla="*/ 4082 h 61232"/>
                <a:gd name="connsiteX35" fmla="*/ 52251 w 61232"/>
                <a:gd name="connsiteY35" fmla="*/ 2449 h 61232"/>
                <a:gd name="connsiteX36" fmla="*/ 53884 w 61232"/>
                <a:gd name="connsiteY36" fmla="*/ 816 h 61232"/>
                <a:gd name="connsiteX37" fmla="*/ 54700 w 61232"/>
                <a:gd name="connsiteY37" fmla="*/ 0 h 61232"/>
                <a:gd name="connsiteX38" fmla="*/ 56333 w 61232"/>
                <a:gd name="connsiteY38" fmla="*/ 0 h 61232"/>
                <a:gd name="connsiteX39" fmla="*/ 57150 w 61232"/>
                <a:gd name="connsiteY39" fmla="*/ 816 h 61232"/>
                <a:gd name="connsiteX40" fmla="*/ 57966 w 61232"/>
                <a:gd name="connsiteY40" fmla="*/ 1633 h 61232"/>
                <a:gd name="connsiteX41" fmla="*/ 58782 w 61232"/>
                <a:gd name="connsiteY41" fmla="*/ 2449 h 61232"/>
                <a:gd name="connsiteX42" fmla="*/ 60415 w 61232"/>
                <a:gd name="connsiteY42" fmla="*/ 3266 h 61232"/>
                <a:gd name="connsiteX43" fmla="*/ 61232 w 61232"/>
                <a:gd name="connsiteY43" fmla="*/ 4082 h 61232"/>
                <a:gd name="connsiteX44" fmla="*/ 61232 w 61232"/>
                <a:gd name="connsiteY44" fmla="*/ 5715 h 61232"/>
                <a:gd name="connsiteX45" fmla="*/ 60415 w 61232"/>
                <a:gd name="connsiteY45" fmla="*/ 7348 h 61232"/>
                <a:gd name="connsiteX46" fmla="*/ 59599 w 61232"/>
                <a:gd name="connsiteY46" fmla="*/ 8981 h 61232"/>
                <a:gd name="connsiteX47" fmla="*/ 59599 w 61232"/>
                <a:gd name="connsiteY47" fmla="*/ 10613 h 61232"/>
                <a:gd name="connsiteX48" fmla="*/ 59599 w 61232"/>
                <a:gd name="connsiteY48" fmla="*/ 12246 h 61232"/>
                <a:gd name="connsiteX49" fmla="*/ 59599 w 61232"/>
                <a:gd name="connsiteY49" fmla="*/ 13879 h 61232"/>
                <a:gd name="connsiteX50" fmla="*/ 57966 w 61232"/>
                <a:gd name="connsiteY50" fmla="*/ 18778 h 61232"/>
                <a:gd name="connsiteX51" fmla="*/ 56333 w 61232"/>
                <a:gd name="connsiteY51" fmla="*/ 21227 h 61232"/>
                <a:gd name="connsiteX52" fmla="*/ 55517 w 61232"/>
                <a:gd name="connsiteY52" fmla="*/ 22860 h 61232"/>
                <a:gd name="connsiteX53" fmla="*/ 54700 w 61232"/>
                <a:gd name="connsiteY53" fmla="*/ 26126 h 61232"/>
                <a:gd name="connsiteX54" fmla="*/ 53884 w 61232"/>
                <a:gd name="connsiteY54" fmla="*/ 29391 h 61232"/>
                <a:gd name="connsiteX55" fmla="*/ 53068 w 61232"/>
                <a:gd name="connsiteY55" fmla="*/ 33474 h 61232"/>
                <a:gd name="connsiteX56" fmla="*/ 51435 w 61232"/>
                <a:gd name="connsiteY56" fmla="*/ 38372 h 61232"/>
                <a:gd name="connsiteX57" fmla="*/ 50618 w 61232"/>
                <a:gd name="connsiteY57" fmla="*/ 40005 h 61232"/>
                <a:gd name="connsiteX58" fmla="*/ 49802 w 61232"/>
                <a:gd name="connsiteY58" fmla="*/ 41638 h 61232"/>
                <a:gd name="connsiteX59" fmla="*/ 47353 w 61232"/>
                <a:gd name="connsiteY59" fmla="*/ 44904 h 61232"/>
                <a:gd name="connsiteX60" fmla="*/ 44904 w 61232"/>
                <a:gd name="connsiteY60" fmla="*/ 48169 h 61232"/>
                <a:gd name="connsiteX61" fmla="*/ 1632 w 61232"/>
                <a:gd name="connsiteY61" fmla="*/ 13879 h 61232"/>
                <a:gd name="connsiteX62" fmla="*/ 2449 w 61232"/>
                <a:gd name="connsiteY62" fmla="*/ 14696 h 61232"/>
                <a:gd name="connsiteX63" fmla="*/ 2449 w 61232"/>
                <a:gd name="connsiteY63" fmla="*/ 15512 h 61232"/>
                <a:gd name="connsiteX64" fmla="*/ 0 w 61232"/>
                <a:gd name="connsiteY64" fmla="*/ 15512 h 61232"/>
                <a:gd name="connsiteX65" fmla="*/ 0 w 61232"/>
                <a:gd name="connsiteY65" fmla="*/ 14696 h 61232"/>
                <a:gd name="connsiteX66" fmla="*/ 816 w 61232"/>
                <a:gd name="connsiteY66" fmla="*/ 14696 h 61232"/>
                <a:gd name="connsiteX67" fmla="*/ 1632 w 61232"/>
                <a:gd name="connsiteY67" fmla="*/ 13879 h 6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1232" h="61232">
                  <a:moveTo>
                    <a:pt x="44904" y="48169"/>
                  </a:moveTo>
                  <a:lnTo>
                    <a:pt x="44087" y="50618"/>
                  </a:lnTo>
                  <a:lnTo>
                    <a:pt x="43271" y="53068"/>
                  </a:lnTo>
                  <a:lnTo>
                    <a:pt x="43271" y="55517"/>
                  </a:lnTo>
                  <a:lnTo>
                    <a:pt x="43271" y="57966"/>
                  </a:lnTo>
                  <a:lnTo>
                    <a:pt x="43271" y="59599"/>
                  </a:lnTo>
                  <a:lnTo>
                    <a:pt x="43271" y="61232"/>
                  </a:lnTo>
                  <a:lnTo>
                    <a:pt x="41638" y="60416"/>
                  </a:lnTo>
                  <a:lnTo>
                    <a:pt x="40821" y="58783"/>
                  </a:lnTo>
                  <a:lnTo>
                    <a:pt x="40821" y="56334"/>
                  </a:lnTo>
                  <a:lnTo>
                    <a:pt x="40005" y="53884"/>
                  </a:lnTo>
                  <a:lnTo>
                    <a:pt x="39188" y="53068"/>
                  </a:lnTo>
                  <a:lnTo>
                    <a:pt x="37556" y="51435"/>
                  </a:lnTo>
                  <a:lnTo>
                    <a:pt x="35923" y="50618"/>
                  </a:lnTo>
                  <a:lnTo>
                    <a:pt x="35106" y="49802"/>
                  </a:lnTo>
                  <a:lnTo>
                    <a:pt x="35106" y="49802"/>
                  </a:lnTo>
                  <a:lnTo>
                    <a:pt x="34290" y="48169"/>
                  </a:lnTo>
                  <a:lnTo>
                    <a:pt x="33473" y="46536"/>
                  </a:lnTo>
                  <a:lnTo>
                    <a:pt x="31840" y="41638"/>
                  </a:lnTo>
                  <a:lnTo>
                    <a:pt x="31024" y="40821"/>
                  </a:lnTo>
                  <a:lnTo>
                    <a:pt x="30207" y="40005"/>
                  </a:lnTo>
                  <a:lnTo>
                    <a:pt x="30207" y="39188"/>
                  </a:lnTo>
                  <a:lnTo>
                    <a:pt x="30207" y="38372"/>
                  </a:lnTo>
                  <a:lnTo>
                    <a:pt x="31024" y="36739"/>
                  </a:lnTo>
                  <a:lnTo>
                    <a:pt x="31024" y="35106"/>
                  </a:lnTo>
                  <a:lnTo>
                    <a:pt x="31024" y="32657"/>
                  </a:lnTo>
                  <a:lnTo>
                    <a:pt x="31024" y="30208"/>
                  </a:lnTo>
                  <a:lnTo>
                    <a:pt x="31840" y="29391"/>
                  </a:lnTo>
                  <a:lnTo>
                    <a:pt x="40005" y="15512"/>
                  </a:lnTo>
                  <a:lnTo>
                    <a:pt x="42454" y="12246"/>
                  </a:lnTo>
                  <a:lnTo>
                    <a:pt x="44087" y="10613"/>
                  </a:lnTo>
                  <a:lnTo>
                    <a:pt x="44904" y="8981"/>
                  </a:lnTo>
                  <a:lnTo>
                    <a:pt x="45720" y="6531"/>
                  </a:lnTo>
                  <a:lnTo>
                    <a:pt x="47353" y="4899"/>
                  </a:lnTo>
                  <a:lnTo>
                    <a:pt x="48169" y="4082"/>
                  </a:lnTo>
                  <a:lnTo>
                    <a:pt x="52251" y="2449"/>
                  </a:lnTo>
                  <a:lnTo>
                    <a:pt x="53884" y="816"/>
                  </a:lnTo>
                  <a:lnTo>
                    <a:pt x="54700" y="0"/>
                  </a:lnTo>
                  <a:lnTo>
                    <a:pt x="56333" y="0"/>
                  </a:lnTo>
                  <a:lnTo>
                    <a:pt x="57150" y="816"/>
                  </a:lnTo>
                  <a:lnTo>
                    <a:pt x="57966" y="1633"/>
                  </a:lnTo>
                  <a:lnTo>
                    <a:pt x="58782" y="2449"/>
                  </a:lnTo>
                  <a:lnTo>
                    <a:pt x="60415" y="3266"/>
                  </a:lnTo>
                  <a:lnTo>
                    <a:pt x="61232" y="4082"/>
                  </a:lnTo>
                  <a:lnTo>
                    <a:pt x="61232" y="5715"/>
                  </a:lnTo>
                  <a:lnTo>
                    <a:pt x="60415" y="7348"/>
                  </a:lnTo>
                  <a:lnTo>
                    <a:pt x="59599" y="8981"/>
                  </a:lnTo>
                  <a:lnTo>
                    <a:pt x="59599" y="10613"/>
                  </a:lnTo>
                  <a:lnTo>
                    <a:pt x="59599" y="12246"/>
                  </a:lnTo>
                  <a:lnTo>
                    <a:pt x="59599" y="13879"/>
                  </a:lnTo>
                  <a:lnTo>
                    <a:pt x="57966" y="18778"/>
                  </a:lnTo>
                  <a:lnTo>
                    <a:pt x="56333" y="21227"/>
                  </a:lnTo>
                  <a:lnTo>
                    <a:pt x="55517" y="22860"/>
                  </a:lnTo>
                  <a:lnTo>
                    <a:pt x="54700" y="26126"/>
                  </a:lnTo>
                  <a:lnTo>
                    <a:pt x="53884" y="29391"/>
                  </a:lnTo>
                  <a:lnTo>
                    <a:pt x="53068" y="33474"/>
                  </a:lnTo>
                  <a:lnTo>
                    <a:pt x="51435" y="38372"/>
                  </a:lnTo>
                  <a:lnTo>
                    <a:pt x="50618" y="40005"/>
                  </a:lnTo>
                  <a:lnTo>
                    <a:pt x="49802" y="41638"/>
                  </a:lnTo>
                  <a:lnTo>
                    <a:pt x="47353" y="44904"/>
                  </a:lnTo>
                  <a:lnTo>
                    <a:pt x="44904" y="48169"/>
                  </a:lnTo>
                  <a:close/>
                  <a:moveTo>
                    <a:pt x="1632" y="13879"/>
                  </a:moveTo>
                  <a:lnTo>
                    <a:pt x="2449" y="14696"/>
                  </a:lnTo>
                  <a:lnTo>
                    <a:pt x="2449" y="15512"/>
                  </a:lnTo>
                  <a:lnTo>
                    <a:pt x="0" y="15512"/>
                  </a:lnTo>
                  <a:lnTo>
                    <a:pt x="0" y="14696"/>
                  </a:lnTo>
                  <a:lnTo>
                    <a:pt x="816" y="14696"/>
                  </a:lnTo>
                  <a:lnTo>
                    <a:pt x="1632" y="13879"/>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91" name="Freeform: Shape 390">
              <a:extLst>
                <a:ext uri="{FF2B5EF4-FFF2-40B4-BE49-F238E27FC236}">
                  <a16:creationId xmlns:a16="http://schemas.microsoft.com/office/drawing/2014/main" id="{FF5CF80B-64F9-BF7B-3F00-0EE8A20DECEF}"/>
                </a:ext>
              </a:extLst>
            </p:cNvPr>
            <p:cNvSpPr/>
            <p:nvPr/>
          </p:nvSpPr>
          <p:spPr>
            <a:xfrm>
              <a:off x="4864281" y="4235630"/>
              <a:ext cx="182880" cy="177981"/>
            </a:xfrm>
            <a:custGeom>
              <a:avLst/>
              <a:gdLst>
                <a:gd name="connsiteX0" fmla="*/ 171450 w 182880"/>
                <a:gd name="connsiteY0" fmla="*/ 114300 h 177981"/>
                <a:gd name="connsiteX1" fmla="*/ 170634 w 182880"/>
                <a:gd name="connsiteY1" fmla="*/ 114300 h 177981"/>
                <a:gd name="connsiteX2" fmla="*/ 170634 w 182880"/>
                <a:gd name="connsiteY2" fmla="*/ 114300 h 177981"/>
                <a:gd name="connsiteX3" fmla="*/ 169817 w 182880"/>
                <a:gd name="connsiteY3" fmla="*/ 113484 h 177981"/>
                <a:gd name="connsiteX4" fmla="*/ 170634 w 182880"/>
                <a:gd name="connsiteY4" fmla="*/ 112667 h 177981"/>
                <a:gd name="connsiteX5" fmla="*/ 171450 w 182880"/>
                <a:gd name="connsiteY5" fmla="*/ 111851 h 177981"/>
                <a:gd name="connsiteX6" fmla="*/ 173899 w 182880"/>
                <a:gd name="connsiteY6" fmla="*/ 110218 h 177981"/>
                <a:gd name="connsiteX7" fmla="*/ 174716 w 182880"/>
                <a:gd name="connsiteY7" fmla="*/ 109402 h 177981"/>
                <a:gd name="connsiteX8" fmla="*/ 174716 w 182880"/>
                <a:gd name="connsiteY8" fmla="*/ 109402 h 177981"/>
                <a:gd name="connsiteX9" fmla="*/ 174716 w 182880"/>
                <a:gd name="connsiteY9" fmla="*/ 111034 h 177981"/>
                <a:gd name="connsiteX10" fmla="*/ 173899 w 182880"/>
                <a:gd name="connsiteY10" fmla="*/ 113484 h 177981"/>
                <a:gd name="connsiteX11" fmla="*/ 173083 w 182880"/>
                <a:gd name="connsiteY11" fmla="*/ 113484 h 177981"/>
                <a:gd name="connsiteX12" fmla="*/ 171450 w 182880"/>
                <a:gd name="connsiteY12" fmla="*/ 114300 h 177981"/>
                <a:gd name="connsiteX13" fmla="*/ 168185 w 182880"/>
                <a:gd name="connsiteY13" fmla="*/ 84909 h 177981"/>
                <a:gd name="connsiteX14" fmla="*/ 169817 w 182880"/>
                <a:gd name="connsiteY14" fmla="*/ 88174 h 177981"/>
                <a:gd name="connsiteX15" fmla="*/ 169817 w 182880"/>
                <a:gd name="connsiteY15" fmla="*/ 88991 h 177981"/>
                <a:gd name="connsiteX16" fmla="*/ 169001 w 182880"/>
                <a:gd name="connsiteY16" fmla="*/ 88991 h 177981"/>
                <a:gd name="connsiteX17" fmla="*/ 168185 w 182880"/>
                <a:gd name="connsiteY17" fmla="*/ 88991 h 177981"/>
                <a:gd name="connsiteX18" fmla="*/ 167368 w 182880"/>
                <a:gd name="connsiteY18" fmla="*/ 88174 h 177981"/>
                <a:gd name="connsiteX19" fmla="*/ 167368 w 182880"/>
                <a:gd name="connsiteY19" fmla="*/ 87358 h 177981"/>
                <a:gd name="connsiteX20" fmla="*/ 166552 w 182880"/>
                <a:gd name="connsiteY20" fmla="*/ 87358 h 177981"/>
                <a:gd name="connsiteX21" fmla="*/ 165735 w 182880"/>
                <a:gd name="connsiteY21" fmla="*/ 85725 h 177981"/>
                <a:gd name="connsiteX22" fmla="*/ 164919 w 182880"/>
                <a:gd name="connsiteY22" fmla="*/ 85725 h 177981"/>
                <a:gd name="connsiteX23" fmla="*/ 164102 w 182880"/>
                <a:gd name="connsiteY23" fmla="*/ 84092 h 177981"/>
                <a:gd name="connsiteX24" fmla="*/ 164102 w 182880"/>
                <a:gd name="connsiteY24" fmla="*/ 82459 h 177981"/>
                <a:gd name="connsiteX25" fmla="*/ 164102 w 182880"/>
                <a:gd name="connsiteY25" fmla="*/ 80010 h 177981"/>
                <a:gd name="connsiteX26" fmla="*/ 165735 w 182880"/>
                <a:gd name="connsiteY26" fmla="*/ 78377 h 177981"/>
                <a:gd name="connsiteX27" fmla="*/ 166552 w 182880"/>
                <a:gd name="connsiteY27" fmla="*/ 75928 h 177981"/>
                <a:gd name="connsiteX28" fmla="*/ 167368 w 182880"/>
                <a:gd name="connsiteY28" fmla="*/ 77561 h 177981"/>
                <a:gd name="connsiteX29" fmla="*/ 167368 w 182880"/>
                <a:gd name="connsiteY29" fmla="*/ 80010 h 177981"/>
                <a:gd name="connsiteX30" fmla="*/ 168185 w 182880"/>
                <a:gd name="connsiteY30" fmla="*/ 82459 h 177981"/>
                <a:gd name="connsiteX31" fmla="*/ 168185 w 182880"/>
                <a:gd name="connsiteY31" fmla="*/ 84909 h 177981"/>
                <a:gd name="connsiteX32" fmla="*/ 168185 w 182880"/>
                <a:gd name="connsiteY32" fmla="*/ 84909 h 177981"/>
                <a:gd name="connsiteX33" fmla="*/ 173899 w 182880"/>
                <a:gd name="connsiteY33" fmla="*/ 63682 h 177981"/>
                <a:gd name="connsiteX34" fmla="*/ 173899 w 182880"/>
                <a:gd name="connsiteY34" fmla="*/ 64498 h 177981"/>
                <a:gd name="connsiteX35" fmla="*/ 173899 w 182880"/>
                <a:gd name="connsiteY35" fmla="*/ 65314 h 177981"/>
                <a:gd name="connsiteX36" fmla="*/ 173899 w 182880"/>
                <a:gd name="connsiteY36" fmla="*/ 67764 h 177981"/>
                <a:gd name="connsiteX37" fmla="*/ 173899 w 182880"/>
                <a:gd name="connsiteY37" fmla="*/ 69396 h 177981"/>
                <a:gd name="connsiteX38" fmla="*/ 173083 w 182880"/>
                <a:gd name="connsiteY38" fmla="*/ 71846 h 177981"/>
                <a:gd name="connsiteX39" fmla="*/ 172267 w 182880"/>
                <a:gd name="connsiteY39" fmla="*/ 72662 h 177981"/>
                <a:gd name="connsiteX40" fmla="*/ 171450 w 182880"/>
                <a:gd name="connsiteY40" fmla="*/ 72662 h 177981"/>
                <a:gd name="connsiteX41" fmla="*/ 170634 w 182880"/>
                <a:gd name="connsiteY41" fmla="*/ 72662 h 177981"/>
                <a:gd name="connsiteX42" fmla="*/ 169817 w 182880"/>
                <a:gd name="connsiteY42" fmla="*/ 71846 h 177981"/>
                <a:gd name="connsiteX43" fmla="*/ 170634 w 182880"/>
                <a:gd name="connsiteY43" fmla="*/ 67764 h 177981"/>
                <a:gd name="connsiteX44" fmla="*/ 169817 w 182880"/>
                <a:gd name="connsiteY44" fmla="*/ 64498 h 177981"/>
                <a:gd name="connsiteX45" fmla="*/ 171450 w 182880"/>
                <a:gd name="connsiteY45" fmla="*/ 64498 h 177981"/>
                <a:gd name="connsiteX46" fmla="*/ 173899 w 182880"/>
                <a:gd name="connsiteY46" fmla="*/ 63682 h 177981"/>
                <a:gd name="connsiteX47" fmla="*/ 24493 w 182880"/>
                <a:gd name="connsiteY47" fmla="*/ 0 h 177981"/>
                <a:gd name="connsiteX48" fmla="*/ 24493 w 182880"/>
                <a:gd name="connsiteY48" fmla="*/ 0 h 177981"/>
                <a:gd name="connsiteX49" fmla="*/ 26942 w 182880"/>
                <a:gd name="connsiteY49" fmla="*/ 0 h 177981"/>
                <a:gd name="connsiteX50" fmla="*/ 30208 w 182880"/>
                <a:gd name="connsiteY50" fmla="*/ 0 h 177981"/>
                <a:gd name="connsiteX51" fmla="*/ 33474 w 182880"/>
                <a:gd name="connsiteY51" fmla="*/ 0 h 177981"/>
                <a:gd name="connsiteX52" fmla="*/ 36739 w 182880"/>
                <a:gd name="connsiteY52" fmla="*/ 0 h 177981"/>
                <a:gd name="connsiteX53" fmla="*/ 40005 w 182880"/>
                <a:gd name="connsiteY53" fmla="*/ 0 h 177981"/>
                <a:gd name="connsiteX54" fmla="*/ 43271 w 182880"/>
                <a:gd name="connsiteY54" fmla="*/ 0 h 177981"/>
                <a:gd name="connsiteX55" fmla="*/ 46537 w 182880"/>
                <a:gd name="connsiteY55" fmla="*/ 0 h 177981"/>
                <a:gd name="connsiteX56" fmla="*/ 49802 w 182880"/>
                <a:gd name="connsiteY56" fmla="*/ 0 h 177981"/>
                <a:gd name="connsiteX57" fmla="*/ 53068 w 182880"/>
                <a:gd name="connsiteY57" fmla="*/ 0 h 177981"/>
                <a:gd name="connsiteX58" fmla="*/ 56334 w 182880"/>
                <a:gd name="connsiteY58" fmla="*/ 0 h 177981"/>
                <a:gd name="connsiteX59" fmla="*/ 59599 w 182880"/>
                <a:gd name="connsiteY59" fmla="*/ 0 h 177981"/>
                <a:gd name="connsiteX60" fmla="*/ 62865 w 182880"/>
                <a:gd name="connsiteY60" fmla="*/ 0 h 177981"/>
                <a:gd name="connsiteX61" fmla="*/ 66131 w 182880"/>
                <a:gd name="connsiteY61" fmla="*/ 0 h 177981"/>
                <a:gd name="connsiteX62" fmla="*/ 69396 w 182880"/>
                <a:gd name="connsiteY62" fmla="*/ 0 h 177981"/>
                <a:gd name="connsiteX63" fmla="*/ 72662 w 182880"/>
                <a:gd name="connsiteY63" fmla="*/ 0 h 177981"/>
                <a:gd name="connsiteX64" fmla="*/ 75928 w 182880"/>
                <a:gd name="connsiteY64" fmla="*/ 0 h 177981"/>
                <a:gd name="connsiteX65" fmla="*/ 79194 w 182880"/>
                <a:gd name="connsiteY65" fmla="*/ 0 h 177981"/>
                <a:gd name="connsiteX66" fmla="*/ 80827 w 182880"/>
                <a:gd name="connsiteY66" fmla="*/ 0 h 177981"/>
                <a:gd name="connsiteX67" fmla="*/ 82460 w 182880"/>
                <a:gd name="connsiteY67" fmla="*/ 0 h 177981"/>
                <a:gd name="connsiteX68" fmla="*/ 83276 w 182880"/>
                <a:gd name="connsiteY68" fmla="*/ 816 h 177981"/>
                <a:gd name="connsiteX69" fmla="*/ 84909 w 182880"/>
                <a:gd name="connsiteY69" fmla="*/ 1633 h 177981"/>
                <a:gd name="connsiteX70" fmla="*/ 88174 w 182880"/>
                <a:gd name="connsiteY70" fmla="*/ 3266 h 177981"/>
                <a:gd name="connsiteX71" fmla="*/ 91440 w 182880"/>
                <a:gd name="connsiteY71" fmla="*/ 4899 h 177981"/>
                <a:gd name="connsiteX72" fmla="*/ 94706 w 182880"/>
                <a:gd name="connsiteY72" fmla="*/ 6532 h 177981"/>
                <a:gd name="connsiteX73" fmla="*/ 97971 w 182880"/>
                <a:gd name="connsiteY73" fmla="*/ 8164 h 177981"/>
                <a:gd name="connsiteX74" fmla="*/ 101237 w 182880"/>
                <a:gd name="connsiteY74" fmla="*/ 9797 h 177981"/>
                <a:gd name="connsiteX75" fmla="*/ 104503 w 182880"/>
                <a:gd name="connsiteY75" fmla="*/ 11430 h 177981"/>
                <a:gd name="connsiteX76" fmla="*/ 107769 w 182880"/>
                <a:gd name="connsiteY76" fmla="*/ 13063 h 177981"/>
                <a:gd name="connsiteX77" fmla="*/ 111035 w 182880"/>
                <a:gd name="connsiteY77" fmla="*/ 14696 h 177981"/>
                <a:gd name="connsiteX78" fmla="*/ 114300 w 182880"/>
                <a:gd name="connsiteY78" fmla="*/ 16329 h 177981"/>
                <a:gd name="connsiteX79" fmla="*/ 117566 w 182880"/>
                <a:gd name="connsiteY79" fmla="*/ 17962 h 177981"/>
                <a:gd name="connsiteX80" fmla="*/ 120831 w 182880"/>
                <a:gd name="connsiteY80" fmla="*/ 19594 h 177981"/>
                <a:gd name="connsiteX81" fmla="*/ 124097 w 182880"/>
                <a:gd name="connsiteY81" fmla="*/ 21227 h 177981"/>
                <a:gd name="connsiteX82" fmla="*/ 127363 w 182880"/>
                <a:gd name="connsiteY82" fmla="*/ 22860 h 177981"/>
                <a:gd name="connsiteX83" fmla="*/ 130629 w 182880"/>
                <a:gd name="connsiteY83" fmla="*/ 24493 h 177981"/>
                <a:gd name="connsiteX84" fmla="*/ 133894 w 182880"/>
                <a:gd name="connsiteY84" fmla="*/ 26126 h 177981"/>
                <a:gd name="connsiteX85" fmla="*/ 137160 w 182880"/>
                <a:gd name="connsiteY85" fmla="*/ 27759 h 177981"/>
                <a:gd name="connsiteX86" fmla="*/ 138793 w 182880"/>
                <a:gd name="connsiteY86" fmla="*/ 28575 h 177981"/>
                <a:gd name="connsiteX87" fmla="*/ 138793 w 182880"/>
                <a:gd name="connsiteY87" fmla="*/ 28575 h 177981"/>
                <a:gd name="connsiteX88" fmla="*/ 138793 w 182880"/>
                <a:gd name="connsiteY88" fmla="*/ 30208 h 177981"/>
                <a:gd name="connsiteX89" fmla="*/ 138793 w 182880"/>
                <a:gd name="connsiteY89" fmla="*/ 31024 h 177981"/>
                <a:gd name="connsiteX90" fmla="*/ 138793 w 182880"/>
                <a:gd name="connsiteY90" fmla="*/ 31841 h 177981"/>
                <a:gd name="connsiteX91" fmla="*/ 137977 w 182880"/>
                <a:gd name="connsiteY91" fmla="*/ 33474 h 177981"/>
                <a:gd name="connsiteX92" fmla="*/ 137977 w 182880"/>
                <a:gd name="connsiteY92" fmla="*/ 34290 h 177981"/>
                <a:gd name="connsiteX93" fmla="*/ 137977 w 182880"/>
                <a:gd name="connsiteY93" fmla="*/ 35107 h 177981"/>
                <a:gd name="connsiteX94" fmla="*/ 137977 w 182880"/>
                <a:gd name="connsiteY94" fmla="*/ 35107 h 177981"/>
                <a:gd name="connsiteX95" fmla="*/ 138793 w 182880"/>
                <a:gd name="connsiteY95" fmla="*/ 35107 h 177981"/>
                <a:gd name="connsiteX96" fmla="*/ 139610 w 182880"/>
                <a:gd name="connsiteY96" fmla="*/ 35107 h 177981"/>
                <a:gd name="connsiteX97" fmla="*/ 139610 w 182880"/>
                <a:gd name="connsiteY97" fmla="*/ 35107 h 177981"/>
                <a:gd name="connsiteX98" fmla="*/ 140426 w 182880"/>
                <a:gd name="connsiteY98" fmla="*/ 36739 h 177981"/>
                <a:gd name="connsiteX99" fmla="*/ 141242 w 182880"/>
                <a:gd name="connsiteY99" fmla="*/ 37556 h 177981"/>
                <a:gd name="connsiteX100" fmla="*/ 142875 w 182880"/>
                <a:gd name="connsiteY100" fmla="*/ 38372 h 177981"/>
                <a:gd name="connsiteX101" fmla="*/ 145324 w 182880"/>
                <a:gd name="connsiteY101" fmla="*/ 40005 h 177981"/>
                <a:gd name="connsiteX102" fmla="*/ 147774 w 182880"/>
                <a:gd name="connsiteY102" fmla="*/ 41638 h 177981"/>
                <a:gd name="connsiteX103" fmla="*/ 150223 w 182880"/>
                <a:gd name="connsiteY103" fmla="*/ 43271 h 177981"/>
                <a:gd name="connsiteX104" fmla="*/ 152672 w 182880"/>
                <a:gd name="connsiteY104" fmla="*/ 44904 h 177981"/>
                <a:gd name="connsiteX105" fmla="*/ 155121 w 182880"/>
                <a:gd name="connsiteY105" fmla="*/ 46537 h 177981"/>
                <a:gd name="connsiteX106" fmla="*/ 157571 w 182880"/>
                <a:gd name="connsiteY106" fmla="*/ 48169 h 177981"/>
                <a:gd name="connsiteX107" fmla="*/ 160020 w 182880"/>
                <a:gd name="connsiteY107" fmla="*/ 49802 h 177981"/>
                <a:gd name="connsiteX108" fmla="*/ 162469 w 182880"/>
                <a:gd name="connsiteY108" fmla="*/ 51435 h 177981"/>
                <a:gd name="connsiteX109" fmla="*/ 164102 w 182880"/>
                <a:gd name="connsiteY109" fmla="*/ 52252 h 177981"/>
                <a:gd name="connsiteX110" fmla="*/ 164919 w 182880"/>
                <a:gd name="connsiteY110" fmla="*/ 52252 h 177981"/>
                <a:gd name="connsiteX111" fmla="*/ 164919 w 182880"/>
                <a:gd name="connsiteY111" fmla="*/ 53884 h 177981"/>
                <a:gd name="connsiteX112" fmla="*/ 163286 w 182880"/>
                <a:gd name="connsiteY112" fmla="*/ 57150 h 177981"/>
                <a:gd name="connsiteX113" fmla="*/ 163286 w 182880"/>
                <a:gd name="connsiteY113" fmla="*/ 58783 h 177981"/>
                <a:gd name="connsiteX114" fmla="*/ 162469 w 182880"/>
                <a:gd name="connsiteY114" fmla="*/ 60416 h 177981"/>
                <a:gd name="connsiteX115" fmla="*/ 161653 w 182880"/>
                <a:gd name="connsiteY115" fmla="*/ 61232 h 177981"/>
                <a:gd name="connsiteX116" fmla="*/ 160020 w 182880"/>
                <a:gd name="connsiteY116" fmla="*/ 66131 h 177981"/>
                <a:gd name="connsiteX117" fmla="*/ 159204 w 182880"/>
                <a:gd name="connsiteY117" fmla="*/ 67764 h 177981"/>
                <a:gd name="connsiteX118" fmla="*/ 157571 w 182880"/>
                <a:gd name="connsiteY118" fmla="*/ 71846 h 177981"/>
                <a:gd name="connsiteX119" fmla="*/ 157571 w 182880"/>
                <a:gd name="connsiteY119" fmla="*/ 75112 h 177981"/>
                <a:gd name="connsiteX120" fmla="*/ 158387 w 182880"/>
                <a:gd name="connsiteY120" fmla="*/ 77561 h 177981"/>
                <a:gd name="connsiteX121" fmla="*/ 158387 w 182880"/>
                <a:gd name="connsiteY121" fmla="*/ 80010 h 177981"/>
                <a:gd name="connsiteX122" fmla="*/ 160020 w 182880"/>
                <a:gd name="connsiteY122" fmla="*/ 82459 h 177981"/>
                <a:gd name="connsiteX123" fmla="*/ 161653 w 182880"/>
                <a:gd name="connsiteY123" fmla="*/ 83276 h 177981"/>
                <a:gd name="connsiteX124" fmla="*/ 162469 w 182880"/>
                <a:gd name="connsiteY124" fmla="*/ 84092 h 177981"/>
                <a:gd name="connsiteX125" fmla="*/ 164102 w 182880"/>
                <a:gd name="connsiteY125" fmla="*/ 86541 h 177981"/>
                <a:gd name="connsiteX126" fmla="*/ 164919 w 182880"/>
                <a:gd name="connsiteY126" fmla="*/ 88991 h 177981"/>
                <a:gd name="connsiteX127" fmla="*/ 168185 w 182880"/>
                <a:gd name="connsiteY127" fmla="*/ 89807 h 177981"/>
                <a:gd name="connsiteX128" fmla="*/ 169001 w 182880"/>
                <a:gd name="connsiteY128" fmla="*/ 92257 h 177981"/>
                <a:gd name="connsiteX129" fmla="*/ 168185 w 182880"/>
                <a:gd name="connsiteY129" fmla="*/ 93889 h 177981"/>
                <a:gd name="connsiteX130" fmla="*/ 166552 w 182880"/>
                <a:gd name="connsiteY130" fmla="*/ 95522 h 177981"/>
                <a:gd name="connsiteX131" fmla="*/ 164919 w 182880"/>
                <a:gd name="connsiteY131" fmla="*/ 97971 h 177981"/>
                <a:gd name="connsiteX132" fmla="*/ 164102 w 182880"/>
                <a:gd name="connsiteY132" fmla="*/ 101237 h 177981"/>
                <a:gd name="connsiteX133" fmla="*/ 164102 w 182880"/>
                <a:gd name="connsiteY133" fmla="*/ 105319 h 177981"/>
                <a:gd name="connsiteX134" fmla="*/ 164919 w 182880"/>
                <a:gd name="connsiteY134" fmla="*/ 104503 h 177981"/>
                <a:gd name="connsiteX135" fmla="*/ 166552 w 182880"/>
                <a:gd name="connsiteY135" fmla="*/ 105319 h 177981"/>
                <a:gd name="connsiteX136" fmla="*/ 166552 w 182880"/>
                <a:gd name="connsiteY136" fmla="*/ 108585 h 177981"/>
                <a:gd name="connsiteX137" fmla="*/ 164919 w 182880"/>
                <a:gd name="connsiteY137" fmla="*/ 112667 h 177981"/>
                <a:gd name="connsiteX138" fmla="*/ 164102 w 182880"/>
                <a:gd name="connsiteY138" fmla="*/ 114300 h 177981"/>
                <a:gd name="connsiteX139" fmla="*/ 164102 w 182880"/>
                <a:gd name="connsiteY139" fmla="*/ 115933 h 177981"/>
                <a:gd name="connsiteX140" fmla="*/ 164919 w 182880"/>
                <a:gd name="connsiteY140" fmla="*/ 120832 h 177981"/>
                <a:gd name="connsiteX141" fmla="*/ 166552 w 182880"/>
                <a:gd name="connsiteY141" fmla="*/ 123281 h 177981"/>
                <a:gd name="connsiteX142" fmla="*/ 166552 w 182880"/>
                <a:gd name="connsiteY142" fmla="*/ 124097 h 177981"/>
                <a:gd name="connsiteX143" fmla="*/ 165735 w 182880"/>
                <a:gd name="connsiteY143" fmla="*/ 124914 h 177981"/>
                <a:gd name="connsiteX144" fmla="*/ 169001 w 182880"/>
                <a:gd name="connsiteY144" fmla="*/ 128996 h 177981"/>
                <a:gd name="connsiteX145" fmla="*/ 169001 w 182880"/>
                <a:gd name="connsiteY145" fmla="*/ 132262 h 177981"/>
                <a:gd name="connsiteX146" fmla="*/ 169817 w 182880"/>
                <a:gd name="connsiteY146" fmla="*/ 134711 h 177981"/>
                <a:gd name="connsiteX147" fmla="*/ 170634 w 182880"/>
                <a:gd name="connsiteY147" fmla="*/ 137160 h 177981"/>
                <a:gd name="connsiteX148" fmla="*/ 171450 w 182880"/>
                <a:gd name="connsiteY148" fmla="*/ 138793 h 177981"/>
                <a:gd name="connsiteX149" fmla="*/ 171450 w 182880"/>
                <a:gd name="connsiteY149" fmla="*/ 140426 h 177981"/>
                <a:gd name="connsiteX150" fmla="*/ 170634 w 182880"/>
                <a:gd name="connsiteY150" fmla="*/ 142059 h 177981"/>
                <a:gd name="connsiteX151" fmla="*/ 173083 w 182880"/>
                <a:gd name="connsiteY151" fmla="*/ 142059 h 177981"/>
                <a:gd name="connsiteX152" fmla="*/ 174716 w 182880"/>
                <a:gd name="connsiteY152" fmla="*/ 142875 h 177981"/>
                <a:gd name="connsiteX153" fmla="*/ 175532 w 182880"/>
                <a:gd name="connsiteY153" fmla="*/ 143691 h 177981"/>
                <a:gd name="connsiteX154" fmla="*/ 177165 w 182880"/>
                <a:gd name="connsiteY154" fmla="*/ 143691 h 177981"/>
                <a:gd name="connsiteX155" fmla="*/ 177981 w 182880"/>
                <a:gd name="connsiteY155" fmla="*/ 144508 h 177981"/>
                <a:gd name="connsiteX156" fmla="*/ 179614 w 182880"/>
                <a:gd name="connsiteY156" fmla="*/ 145324 h 177981"/>
                <a:gd name="connsiteX157" fmla="*/ 182063 w 182880"/>
                <a:gd name="connsiteY157" fmla="*/ 146957 h 177981"/>
                <a:gd name="connsiteX158" fmla="*/ 182880 w 182880"/>
                <a:gd name="connsiteY158" fmla="*/ 147774 h 177981"/>
                <a:gd name="connsiteX159" fmla="*/ 182880 w 182880"/>
                <a:gd name="connsiteY159" fmla="*/ 148590 h 177981"/>
                <a:gd name="connsiteX160" fmla="*/ 182880 w 182880"/>
                <a:gd name="connsiteY160" fmla="*/ 148590 h 177981"/>
                <a:gd name="connsiteX161" fmla="*/ 181247 w 182880"/>
                <a:gd name="connsiteY161" fmla="*/ 150223 h 177981"/>
                <a:gd name="connsiteX162" fmla="*/ 177981 w 182880"/>
                <a:gd name="connsiteY162" fmla="*/ 152672 h 177981"/>
                <a:gd name="connsiteX163" fmla="*/ 174716 w 182880"/>
                <a:gd name="connsiteY163" fmla="*/ 155121 h 177981"/>
                <a:gd name="connsiteX164" fmla="*/ 172267 w 182880"/>
                <a:gd name="connsiteY164" fmla="*/ 156754 h 177981"/>
                <a:gd name="connsiteX165" fmla="*/ 170634 w 182880"/>
                <a:gd name="connsiteY165" fmla="*/ 157571 h 177981"/>
                <a:gd name="connsiteX166" fmla="*/ 168185 w 182880"/>
                <a:gd name="connsiteY166" fmla="*/ 157571 h 177981"/>
                <a:gd name="connsiteX167" fmla="*/ 165735 w 182880"/>
                <a:gd name="connsiteY167" fmla="*/ 158387 h 177981"/>
                <a:gd name="connsiteX168" fmla="*/ 164102 w 182880"/>
                <a:gd name="connsiteY168" fmla="*/ 160020 h 177981"/>
                <a:gd name="connsiteX169" fmla="*/ 161653 w 182880"/>
                <a:gd name="connsiteY169" fmla="*/ 160837 h 177981"/>
                <a:gd name="connsiteX170" fmla="*/ 158387 w 182880"/>
                <a:gd name="connsiteY170" fmla="*/ 160837 h 177981"/>
                <a:gd name="connsiteX171" fmla="*/ 155121 w 182880"/>
                <a:gd name="connsiteY171" fmla="*/ 161653 h 177981"/>
                <a:gd name="connsiteX172" fmla="*/ 151856 w 182880"/>
                <a:gd name="connsiteY172" fmla="*/ 163286 h 177981"/>
                <a:gd name="connsiteX173" fmla="*/ 150223 w 182880"/>
                <a:gd name="connsiteY173" fmla="*/ 164102 h 177981"/>
                <a:gd name="connsiteX174" fmla="*/ 146957 w 182880"/>
                <a:gd name="connsiteY174" fmla="*/ 162469 h 177981"/>
                <a:gd name="connsiteX175" fmla="*/ 144508 w 182880"/>
                <a:gd name="connsiteY175" fmla="*/ 161653 h 177981"/>
                <a:gd name="connsiteX176" fmla="*/ 142059 w 182880"/>
                <a:gd name="connsiteY176" fmla="*/ 161653 h 177981"/>
                <a:gd name="connsiteX177" fmla="*/ 140426 w 182880"/>
                <a:gd name="connsiteY177" fmla="*/ 161653 h 177981"/>
                <a:gd name="connsiteX178" fmla="*/ 139610 w 182880"/>
                <a:gd name="connsiteY178" fmla="*/ 161653 h 177981"/>
                <a:gd name="connsiteX179" fmla="*/ 138793 w 182880"/>
                <a:gd name="connsiteY179" fmla="*/ 162469 h 177981"/>
                <a:gd name="connsiteX180" fmla="*/ 140426 w 182880"/>
                <a:gd name="connsiteY180" fmla="*/ 173083 h 177981"/>
                <a:gd name="connsiteX181" fmla="*/ 138793 w 182880"/>
                <a:gd name="connsiteY181" fmla="*/ 174716 h 177981"/>
                <a:gd name="connsiteX182" fmla="*/ 135527 w 182880"/>
                <a:gd name="connsiteY182" fmla="*/ 176349 h 177981"/>
                <a:gd name="connsiteX183" fmla="*/ 133078 w 182880"/>
                <a:gd name="connsiteY183" fmla="*/ 177165 h 177981"/>
                <a:gd name="connsiteX184" fmla="*/ 130629 w 182880"/>
                <a:gd name="connsiteY184" fmla="*/ 177165 h 177981"/>
                <a:gd name="connsiteX185" fmla="*/ 128996 w 182880"/>
                <a:gd name="connsiteY185" fmla="*/ 176349 h 177981"/>
                <a:gd name="connsiteX186" fmla="*/ 128179 w 182880"/>
                <a:gd name="connsiteY186" fmla="*/ 175532 h 177981"/>
                <a:gd name="connsiteX187" fmla="*/ 126546 w 182880"/>
                <a:gd name="connsiteY187" fmla="*/ 174716 h 177981"/>
                <a:gd name="connsiteX188" fmla="*/ 124913 w 182880"/>
                <a:gd name="connsiteY188" fmla="*/ 174716 h 177981"/>
                <a:gd name="connsiteX189" fmla="*/ 123281 w 182880"/>
                <a:gd name="connsiteY189" fmla="*/ 175532 h 177981"/>
                <a:gd name="connsiteX190" fmla="*/ 121648 w 182880"/>
                <a:gd name="connsiteY190" fmla="*/ 177165 h 177981"/>
                <a:gd name="connsiteX191" fmla="*/ 119199 w 182880"/>
                <a:gd name="connsiteY191" fmla="*/ 177982 h 177981"/>
                <a:gd name="connsiteX192" fmla="*/ 115933 w 182880"/>
                <a:gd name="connsiteY192" fmla="*/ 177982 h 177981"/>
                <a:gd name="connsiteX193" fmla="*/ 114300 w 182880"/>
                <a:gd name="connsiteY193" fmla="*/ 177165 h 177981"/>
                <a:gd name="connsiteX194" fmla="*/ 114300 w 182880"/>
                <a:gd name="connsiteY194" fmla="*/ 176349 h 177981"/>
                <a:gd name="connsiteX195" fmla="*/ 112667 w 182880"/>
                <a:gd name="connsiteY195" fmla="*/ 175532 h 177981"/>
                <a:gd name="connsiteX196" fmla="*/ 110218 w 182880"/>
                <a:gd name="connsiteY196" fmla="*/ 173899 h 177981"/>
                <a:gd name="connsiteX197" fmla="*/ 107769 w 182880"/>
                <a:gd name="connsiteY197" fmla="*/ 173899 h 177981"/>
                <a:gd name="connsiteX198" fmla="*/ 106136 w 182880"/>
                <a:gd name="connsiteY198" fmla="*/ 175532 h 177981"/>
                <a:gd name="connsiteX199" fmla="*/ 105319 w 182880"/>
                <a:gd name="connsiteY199" fmla="*/ 176349 h 177981"/>
                <a:gd name="connsiteX200" fmla="*/ 104503 w 182880"/>
                <a:gd name="connsiteY200" fmla="*/ 176349 h 177981"/>
                <a:gd name="connsiteX201" fmla="*/ 103687 w 182880"/>
                <a:gd name="connsiteY201" fmla="*/ 176349 h 177981"/>
                <a:gd name="connsiteX202" fmla="*/ 102870 w 182880"/>
                <a:gd name="connsiteY202" fmla="*/ 176349 h 177981"/>
                <a:gd name="connsiteX203" fmla="*/ 102054 w 182880"/>
                <a:gd name="connsiteY203" fmla="*/ 176349 h 177981"/>
                <a:gd name="connsiteX204" fmla="*/ 97971 w 182880"/>
                <a:gd name="connsiteY204" fmla="*/ 176349 h 177981"/>
                <a:gd name="connsiteX205" fmla="*/ 93889 w 182880"/>
                <a:gd name="connsiteY205" fmla="*/ 176349 h 177981"/>
                <a:gd name="connsiteX206" fmla="*/ 93889 w 182880"/>
                <a:gd name="connsiteY206" fmla="*/ 175532 h 177981"/>
                <a:gd name="connsiteX207" fmla="*/ 93889 w 182880"/>
                <a:gd name="connsiteY207" fmla="*/ 173899 h 177981"/>
                <a:gd name="connsiteX208" fmla="*/ 93073 w 182880"/>
                <a:gd name="connsiteY208" fmla="*/ 173083 h 177981"/>
                <a:gd name="connsiteX209" fmla="*/ 92256 w 182880"/>
                <a:gd name="connsiteY209" fmla="*/ 172266 h 177981"/>
                <a:gd name="connsiteX210" fmla="*/ 91440 w 182880"/>
                <a:gd name="connsiteY210" fmla="*/ 172266 h 177981"/>
                <a:gd name="connsiteX211" fmla="*/ 90624 w 182880"/>
                <a:gd name="connsiteY211" fmla="*/ 172266 h 177981"/>
                <a:gd name="connsiteX212" fmla="*/ 90624 w 182880"/>
                <a:gd name="connsiteY212" fmla="*/ 171450 h 177981"/>
                <a:gd name="connsiteX213" fmla="*/ 89807 w 182880"/>
                <a:gd name="connsiteY213" fmla="*/ 170634 h 177981"/>
                <a:gd name="connsiteX214" fmla="*/ 88991 w 182880"/>
                <a:gd name="connsiteY214" fmla="*/ 169817 h 177981"/>
                <a:gd name="connsiteX215" fmla="*/ 88174 w 182880"/>
                <a:gd name="connsiteY215" fmla="*/ 169001 h 177981"/>
                <a:gd name="connsiteX216" fmla="*/ 87358 w 182880"/>
                <a:gd name="connsiteY216" fmla="*/ 168184 h 177981"/>
                <a:gd name="connsiteX217" fmla="*/ 87358 w 182880"/>
                <a:gd name="connsiteY217" fmla="*/ 167368 h 177981"/>
                <a:gd name="connsiteX218" fmla="*/ 87358 w 182880"/>
                <a:gd name="connsiteY218" fmla="*/ 166552 h 177981"/>
                <a:gd name="connsiteX219" fmla="*/ 88174 w 182880"/>
                <a:gd name="connsiteY219" fmla="*/ 164919 h 177981"/>
                <a:gd name="connsiteX220" fmla="*/ 88174 w 182880"/>
                <a:gd name="connsiteY220" fmla="*/ 163286 h 177981"/>
                <a:gd name="connsiteX221" fmla="*/ 88174 w 182880"/>
                <a:gd name="connsiteY221" fmla="*/ 161653 h 177981"/>
                <a:gd name="connsiteX222" fmla="*/ 87358 w 182880"/>
                <a:gd name="connsiteY222" fmla="*/ 160020 h 177981"/>
                <a:gd name="connsiteX223" fmla="*/ 86542 w 182880"/>
                <a:gd name="connsiteY223" fmla="*/ 158387 h 177981"/>
                <a:gd name="connsiteX224" fmla="*/ 86542 w 182880"/>
                <a:gd name="connsiteY224" fmla="*/ 157571 h 177981"/>
                <a:gd name="connsiteX225" fmla="*/ 86542 w 182880"/>
                <a:gd name="connsiteY225" fmla="*/ 156754 h 177981"/>
                <a:gd name="connsiteX226" fmla="*/ 86542 w 182880"/>
                <a:gd name="connsiteY226" fmla="*/ 155938 h 177981"/>
                <a:gd name="connsiteX227" fmla="*/ 86542 w 182880"/>
                <a:gd name="connsiteY227" fmla="*/ 155121 h 177981"/>
                <a:gd name="connsiteX228" fmla="*/ 86542 w 182880"/>
                <a:gd name="connsiteY228" fmla="*/ 153489 h 177981"/>
                <a:gd name="connsiteX229" fmla="*/ 85725 w 182880"/>
                <a:gd name="connsiteY229" fmla="*/ 151039 h 177981"/>
                <a:gd name="connsiteX230" fmla="*/ 85725 w 182880"/>
                <a:gd name="connsiteY230" fmla="*/ 148590 h 177981"/>
                <a:gd name="connsiteX231" fmla="*/ 84909 w 182880"/>
                <a:gd name="connsiteY231" fmla="*/ 146957 h 177981"/>
                <a:gd name="connsiteX232" fmla="*/ 82460 w 182880"/>
                <a:gd name="connsiteY232" fmla="*/ 143691 h 177981"/>
                <a:gd name="connsiteX233" fmla="*/ 82460 w 182880"/>
                <a:gd name="connsiteY233" fmla="*/ 142875 h 177981"/>
                <a:gd name="connsiteX234" fmla="*/ 78377 w 182880"/>
                <a:gd name="connsiteY234" fmla="*/ 139609 h 177981"/>
                <a:gd name="connsiteX235" fmla="*/ 76744 w 182880"/>
                <a:gd name="connsiteY235" fmla="*/ 138793 h 177981"/>
                <a:gd name="connsiteX236" fmla="*/ 75928 w 182880"/>
                <a:gd name="connsiteY236" fmla="*/ 139609 h 177981"/>
                <a:gd name="connsiteX237" fmla="*/ 75928 w 182880"/>
                <a:gd name="connsiteY237" fmla="*/ 140426 h 177981"/>
                <a:gd name="connsiteX238" fmla="*/ 75928 w 182880"/>
                <a:gd name="connsiteY238" fmla="*/ 141242 h 177981"/>
                <a:gd name="connsiteX239" fmla="*/ 75928 w 182880"/>
                <a:gd name="connsiteY239" fmla="*/ 142059 h 177981"/>
                <a:gd name="connsiteX240" fmla="*/ 75928 w 182880"/>
                <a:gd name="connsiteY240" fmla="*/ 142059 h 177981"/>
                <a:gd name="connsiteX241" fmla="*/ 75112 w 182880"/>
                <a:gd name="connsiteY241" fmla="*/ 142059 h 177981"/>
                <a:gd name="connsiteX242" fmla="*/ 74295 w 182880"/>
                <a:gd name="connsiteY242" fmla="*/ 142059 h 177981"/>
                <a:gd name="connsiteX243" fmla="*/ 72662 w 182880"/>
                <a:gd name="connsiteY243" fmla="*/ 141242 h 177981"/>
                <a:gd name="connsiteX244" fmla="*/ 71846 w 182880"/>
                <a:gd name="connsiteY244" fmla="*/ 141242 h 177981"/>
                <a:gd name="connsiteX245" fmla="*/ 69396 w 182880"/>
                <a:gd name="connsiteY245" fmla="*/ 141242 h 177981"/>
                <a:gd name="connsiteX246" fmla="*/ 68580 w 182880"/>
                <a:gd name="connsiteY246" fmla="*/ 141242 h 177981"/>
                <a:gd name="connsiteX247" fmla="*/ 67763 w 182880"/>
                <a:gd name="connsiteY247" fmla="*/ 141242 h 177981"/>
                <a:gd name="connsiteX248" fmla="*/ 66131 w 182880"/>
                <a:gd name="connsiteY248" fmla="*/ 139609 h 177981"/>
                <a:gd name="connsiteX249" fmla="*/ 64498 w 182880"/>
                <a:gd name="connsiteY249" fmla="*/ 139609 h 177981"/>
                <a:gd name="connsiteX250" fmla="*/ 62865 w 182880"/>
                <a:gd name="connsiteY250" fmla="*/ 139609 h 177981"/>
                <a:gd name="connsiteX251" fmla="*/ 60416 w 182880"/>
                <a:gd name="connsiteY251" fmla="*/ 137977 h 177981"/>
                <a:gd name="connsiteX252" fmla="*/ 59599 w 182880"/>
                <a:gd name="connsiteY252" fmla="*/ 137977 h 177981"/>
                <a:gd name="connsiteX253" fmla="*/ 59599 w 182880"/>
                <a:gd name="connsiteY253" fmla="*/ 137977 h 177981"/>
                <a:gd name="connsiteX254" fmla="*/ 58783 w 182880"/>
                <a:gd name="connsiteY254" fmla="*/ 137160 h 177981"/>
                <a:gd name="connsiteX255" fmla="*/ 57150 w 182880"/>
                <a:gd name="connsiteY255" fmla="*/ 136344 h 177981"/>
                <a:gd name="connsiteX256" fmla="*/ 54701 w 182880"/>
                <a:gd name="connsiteY256" fmla="*/ 135527 h 177981"/>
                <a:gd name="connsiteX257" fmla="*/ 53068 w 182880"/>
                <a:gd name="connsiteY257" fmla="*/ 134711 h 177981"/>
                <a:gd name="connsiteX258" fmla="*/ 52252 w 182880"/>
                <a:gd name="connsiteY258" fmla="*/ 133894 h 177981"/>
                <a:gd name="connsiteX259" fmla="*/ 50619 w 182880"/>
                <a:gd name="connsiteY259" fmla="*/ 133894 h 177981"/>
                <a:gd name="connsiteX260" fmla="*/ 48986 w 182880"/>
                <a:gd name="connsiteY260" fmla="*/ 133894 h 177981"/>
                <a:gd name="connsiteX261" fmla="*/ 47353 w 182880"/>
                <a:gd name="connsiteY261" fmla="*/ 133078 h 177981"/>
                <a:gd name="connsiteX262" fmla="*/ 45720 w 182880"/>
                <a:gd name="connsiteY262" fmla="*/ 133078 h 177981"/>
                <a:gd name="connsiteX263" fmla="*/ 44087 w 182880"/>
                <a:gd name="connsiteY263" fmla="*/ 133078 h 177981"/>
                <a:gd name="connsiteX264" fmla="*/ 44087 w 182880"/>
                <a:gd name="connsiteY264" fmla="*/ 132262 h 177981"/>
                <a:gd name="connsiteX265" fmla="*/ 44087 w 182880"/>
                <a:gd name="connsiteY265" fmla="*/ 130629 h 177981"/>
                <a:gd name="connsiteX266" fmla="*/ 43271 w 182880"/>
                <a:gd name="connsiteY266" fmla="*/ 130629 h 177981"/>
                <a:gd name="connsiteX267" fmla="*/ 42454 w 182880"/>
                <a:gd name="connsiteY267" fmla="*/ 130629 h 177981"/>
                <a:gd name="connsiteX268" fmla="*/ 41638 w 182880"/>
                <a:gd name="connsiteY268" fmla="*/ 130629 h 177981"/>
                <a:gd name="connsiteX269" fmla="*/ 40821 w 182880"/>
                <a:gd name="connsiteY269" fmla="*/ 130629 h 177981"/>
                <a:gd name="connsiteX270" fmla="*/ 40005 w 182880"/>
                <a:gd name="connsiteY270" fmla="*/ 130629 h 177981"/>
                <a:gd name="connsiteX271" fmla="*/ 39188 w 182880"/>
                <a:gd name="connsiteY271" fmla="*/ 129812 h 177981"/>
                <a:gd name="connsiteX272" fmla="*/ 38372 w 182880"/>
                <a:gd name="connsiteY272" fmla="*/ 128996 h 177981"/>
                <a:gd name="connsiteX273" fmla="*/ 38372 w 182880"/>
                <a:gd name="connsiteY273" fmla="*/ 127363 h 177981"/>
                <a:gd name="connsiteX274" fmla="*/ 36739 w 182880"/>
                <a:gd name="connsiteY274" fmla="*/ 126546 h 177981"/>
                <a:gd name="connsiteX275" fmla="*/ 35106 w 182880"/>
                <a:gd name="connsiteY275" fmla="*/ 125730 h 177981"/>
                <a:gd name="connsiteX276" fmla="*/ 30208 w 182880"/>
                <a:gd name="connsiteY276" fmla="*/ 125730 h 177981"/>
                <a:gd name="connsiteX277" fmla="*/ 29392 w 182880"/>
                <a:gd name="connsiteY277" fmla="*/ 125730 h 177981"/>
                <a:gd name="connsiteX278" fmla="*/ 28575 w 182880"/>
                <a:gd name="connsiteY278" fmla="*/ 124914 h 177981"/>
                <a:gd name="connsiteX279" fmla="*/ 26942 w 182880"/>
                <a:gd name="connsiteY279" fmla="*/ 123281 h 177981"/>
                <a:gd name="connsiteX280" fmla="*/ 26126 w 182880"/>
                <a:gd name="connsiteY280" fmla="*/ 121648 h 177981"/>
                <a:gd name="connsiteX281" fmla="*/ 25310 w 182880"/>
                <a:gd name="connsiteY281" fmla="*/ 120015 h 177981"/>
                <a:gd name="connsiteX282" fmla="*/ 24493 w 182880"/>
                <a:gd name="connsiteY282" fmla="*/ 119199 h 177981"/>
                <a:gd name="connsiteX283" fmla="*/ 23677 w 182880"/>
                <a:gd name="connsiteY283" fmla="*/ 117566 h 177981"/>
                <a:gd name="connsiteX284" fmla="*/ 22860 w 182880"/>
                <a:gd name="connsiteY284" fmla="*/ 115116 h 177981"/>
                <a:gd name="connsiteX285" fmla="*/ 21227 w 182880"/>
                <a:gd name="connsiteY285" fmla="*/ 111851 h 177981"/>
                <a:gd name="connsiteX286" fmla="*/ 20411 w 182880"/>
                <a:gd name="connsiteY286" fmla="*/ 109402 h 177981"/>
                <a:gd name="connsiteX287" fmla="*/ 18778 w 182880"/>
                <a:gd name="connsiteY287" fmla="*/ 106952 h 177981"/>
                <a:gd name="connsiteX288" fmla="*/ 17962 w 182880"/>
                <a:gd name="connsiteY288" fmla="*/ 105319 h 177981"/>
                <a:gd name="connsiteX289" fmla="*/ 17145 w 182880"/>
                <a:gd name="connsiteY289" fmla="*/ 102870 h 177981"/>
                <a:gd name="connsiteX290" fmla="*/ 15512 w 182880"/>
                <a:gd name="connsiteY290" fmla="*/ 100421 h 177981"/>
                <a:gd name="connsiteX291" fmla="*/ 14696 w 182880"/>
                <a:gd name="connsiteY291" fmla="*/ 99604 h 177981"/>
                <a:gd name="connsiteX292" fmla="*/ 13879 w 182880"/>
                <a:gd name="connsiteY292" fmla="*/ 98788 h 177981"/>
                <a:gd name="connsiteX293" fmla="*/ 11430 w 182880"/>
                <a:gd name="connsiteY293" fmla="*/ 97155 h 177981"/>
                <a:gd name="connsiteX294" fmla="*/ 8981 w 182880"/>
                <a:gd name="connsiteY294" fmla="*/ 95522 h 177981"/>
                <a:gd name="connsiteX295" fmla="*/ 7348 w 182880"/>
                <a:gd name="connsiteY295" fmla="*/ 93889 h 177981"/>
                <a:gd name="connsiteX296" fmla="*/ 5715 w 182880"/>
                <a:gd name="connsiteY296" fmla="*/ 89807 h 177981"/>
                <a:gd name="connsiteX297" fmla="*/ 4899 w 182880"/>
                <a:gd name="connsiteY297" fmla="*/ 88174 h 177981"/>
                <a:gd name="connsiteX298" fmla="*/ 4082 w 182880"/>
                <a:gd name="connsiteY298" fmla="*/ 85725 h 177981"/>
                <a:gd name="connsiteX299" fmla="*/ 3266 w 182880"/>
                <a:gd name="connsiteY299" fmla="*/ 83276 h 177981"/>
                <a:gd name="connsiteX300" fmla="*/ 3266 w 182880"/>
                <a:gd name="connsiteY300" fmla="*/ 82459 h 177981"/>
                <a:gd name="connsiteX301" fmla="*/ 4899 w 182880"/>
                <a:gd name="connsiteY301" fmla="*/ 79194 h 177981"/>
                <a:gd name="connsiteX302" fmla="*/ 4899 w 182880"/>
                <a:gd name="connsiteY302" fmla="*/ 78377 h 177981"/>
                <a:gd name="connsiteX303" fmla="*/ 4899 w 182880"/>
                <a:gd name="connsiteY303" fmla="*/ 77561 h 177981"/>
                <a:gd name="connsiteX304" fmla="*/ 4082 w 182880"/>
                <a:gd name="connsiteY304" fmla="*/ 75112 h 177981"/>
                <a:gd name="connsiteX305" fmla="*/ 3266 w 182880"/>
                <a:gd name="connsiteY305" fmla="*/ 73479 h 177981"/>
                <a:gd name="connsiteX306" fmla="*/ 2449 w 182880"/>
                <a:gd name="connsiteY306" fmla="*/ 71846 h 177981"/>
                <a:gd name="connsiteX307" fmla="*/ 1633 w 182880"/>
                <a:gd name="connsiteY307" fmla="*/ 69396 h 177981"/>
                <a:gd name="connsiteX308" fmla="*/ 0 w 182880"/>
                <a:gd name="connsiteY308" fmla="*/ 66131 h 177981"/>
                <a:gd name="connsiteX309" fmla="*/ 0 w 182880"/>
                <a:gd name="connsiteY309" fmla="*/ 64498 h 177981"/>
                <a:gd name="connsiteX310" fmla="*/ 0 w 182880"/>
                <a:gd name="connsiteY310" fmla="*/ 63682 h 177981"/>
                <a:gd name="connsiteX311" fmla="*/ 817 w 182880"/>
                <a:gd name="connsiteY311" fmla="*/ 61232 h 177981"/>
                <a:gd name="connsiteX312" fmla="*/ 1633 w 182880"/>
                <a:gd name="connsiteY312" fmla="*/ 58783 h 177981"/>
                <a:gd name="connsiteX313" fmla="*/ 1633 w 182880"/>
                <a:gd name="connsiteY313" fmla="*/ 57966 h 177981"/>
                <a:gd name="connsiteX314" fmla="*/ 6531 w 182880"/>
                <a:gd name="connsiteY314" fmla="*/ 57966 h 177981"/>
                <a:gd name="connsiteX315" fmla="*/ 7348 w 182880"/>
                <a:gd name="connsiteY315" fmla="*/ 57150 h 177981"/>
                <a:gd name="connsiteX316" fmla="*/ 10613 w 182880"/>
                <a:gd name="connsiteY316" fmla="*/ 55517 h 177981"/>
                <a:gd name="connsiteX317" fmla="*/ 13879 w 182880"/>
                <a:gd name="connsiteY317" fmla="*/ 52252 h 177981"/>
                <a:gd name="connsiteX318" fmla="*/ 14696 w 182880"/>
                <a:gd name="connsiteY318" fmla="*/ 50619 h 177981"/>
                <a:gd name="connsiteX319" fmla="*/ 16329 w 182880"/>
                <a:gd name="connsiteY319" fmla="*/ 48169 h 177981"/>
                <a:gd name="connsiteX320" fmla="*/ 17962 w 182880"/>
                <a:gd name="connsiteY320" fmla="*/ 47353 h 177981"/>
                <a:gd name="connsiteX321" fmla="*/ 18778 w 182880"/>
                <a:gd name="connsiteY321" fmla="*/ 46537 h 177981"/>
                <a:gd name="connsiteX322" fmla="*/ 18778 w 182880"/>
                <a:gd name="connsiteY322" fmla="*/ 44904 h 177981"/>
                <a:gd name="connsiteX323" fmla="*/ 19594 w 182880"/>
                <a:gd name="connsiteY323" fmla="*/ 44087 h 177981"/>
                <a:gd name="connsiteX324" fmla="*/ 21227 w 182880"/>
                <a:gd name="connsiteY324" fmla="*/ 42454 h 177981"/>
                <a:gd name="connsiteX325" fmla="*/ 22860 w 182880"/>
                <a:gd name="connsiteY325" fmla="*/ 41638 h 177981"/>
                <a:gd name="connsiteX326" fmla="*/ 22860 w 182880"/>
                <a:gd name="connsiteY326" fmla="*/ 40821 h 177981"/>
                <a:gd name="connsiteX327" fmla="*/ 22860 w 182880"/>
                <a:gd name="connsiteY327" fmla="*/ 40821 h 177981"/>
                <a:gd name="connsiteX328" fmla="*/ 22860 w 182880"/>
                <a:gd name="connsiteY328" fmla="*/ 40821 h 177981"/>
                <a:gd name="connsiteX329" fmla="*/ 23677 w 182880"/>
                <a:gd name="connsiteY329" fmla="*/ 40005 h 177981"/>
                <a:gd name="connsiteX330" fmla="*/ 25310 w 182880"/>
                <a:gd name="connsiteY330" fmla="*/ 39189 h 177981"/>
                <a:gd name="connsiteX331" fmla="*/ 25310 w 182880"/>
                <a:gd name="connsiteY331" fmla="*/ 38372 h 177981"/>
                <a:gd name="connsiteX332" fmla="*/ 25310 w 182880"/>
                <a:gd name="connsiteY332" fmla="*/ 36739 h 177981"/>
                <a:gd name="connsiteX333" fmla="*/ 25310 w 182880"/>
                <a:gd name="connsiteY333" fmla="*/ 35923 h 177981"/>
                <a:gd name="connsiteX334" fmla="*/ 25310 w 182880"/>
                <a:gd name="connsiteY334" fmla="*/ 35107 h 177981"/>
                <a:gd name="connsiteX335" fmla="*/ 25310 w 182880"/>
                <a:gd name="connsiteY335" fmla="*/ 34290 h 177981"/>
                <a:gd name="connsiteX336" fmla="*/ 24493 w 182880"/>
                <a:gd name="connsiteY336" fmla="*/ 34290 h 177981"/>
                <a:gd name="connsiteX337" fmla="*/ 22860 w 182880"/>
                <a:gd name="connsiteY337" fmla="*/ 33474 h 177981"/>
                <a:gd name="connsiteX338" fmla="*/ 21227 w 182880"/>
                <a:gd name="connsiteY338" fmla="*/ 33474 h 177981"/>
                <a:gd name="connsiteX339" fmla="*/ 20411 w 182880"/>
                <a:gd name="connsiteY339" fmla="*/ 33474 h 177981"/>
                <a:gd name="connsiteX340" fmla="*/ 20411 w 182880"/>
                <a:gd name="connsiteY340" fmla="*/ 33474 h 177981"/>
                <a:gd name="connsiteX341" fmla="*/ 20411 w 182880"/>
                <a:gd name="connsiteY341" fmla="*/ 32657 h 177981"/>
                <a:gd name="connsiteX342" fmla="*/ 20411 w 182880"/>
                <a:gd name="connsiteY342" fmla="*/ 31841 h 177981"/>
                <a:gd name="connsiteX343" fmla="*/ 20411 w 182880"/>
                <a:gd name="connsiteY343" fmla="*/ 31841 h 177981"/>
                <a:gd name="connsiteX344" fmla="*/ 20411 w 182880"/>
                <a:gd name="connsiteY344" fmla="*/ 31024 h 177981"/>
                <a:gd name="connsiteX345" fmla="*/ 19594 w 182880"/>
                <a:gd name="connsiteY345" fmla="*/ 30208 h 177981"/>
                <a:gd name="connsiteX346" fmla="*/ 19594 w 182880"/>
                <a:gd name="connsiteY346" fmla="*/ 30208 h 177981"/>
                <a:gd name="connsiteX347" fmla="*/ 19594 w 182880"/>
                <a:gd name="connsiteY347" fmla="*/ 29391 h 177981"/>
                <a:gd name="connsiteX348" fmla="*/ 21227 w 182880"/>
                <a:gd name="connsiteY348" fmla="*/ 26126 h 177981"/>
                <a:gd name="connsiteX349" fmla="*/ 21227 w 182880"/>
                <a:gd name="connsiteY349" fmla="*/ 25309 h 177981"/>
                <a:gd name="connsiteX350" fmla="*/ 22044 w 182880"/>
                <a:gd name="connsiteY350" fmla="*/ 25309 h 177981"/>
                <a:gd name="connsiteX351" fmla="*/ 22860 w 182880"/>
                <a:gd name="connsiteY351" fmla="*/ 25309 h 177981"/>
                <a:gd name="connsiteX352" fmla="*/ 23677 w 182880"/>
                <a:gd name="connsiteY352" fmla="*/ 25309 h 177981"/>
                <a:gd name="connsiteX353" fmla="*/ 24493 w 182880"/>
                <a:gd name="connsiteY353" fmla="*/ 25309 h 177981"/>
                <a:gd name="connsiteX354" fmla="*/ 25310 w 182880"/>
                <a:gd name="connsiteY354" fmla="*/ 25309 h 177981"/>
                <a:gd name="connsiteX355" fmla="*/ 26126 w 182880"/>
                <a:gd name="connsiteY355" fmla="*/ 25309 h 177981"/>
                <a:gd name="connsiteX356" fmla="*/ 26942 w 182880"/>
                <a:gd name="connsiteY356" fmla="*/ 24493 h 177981"/>
                <a:gd name="connsiteX357" fmla="*/ 26942 w 182880"/>
                <a:gd name="connsiteY357" fmla="*/ 22860 h 177981"/>
                <a:gd name="connsiteX358" fmla="*/ 26942 w 182880"/>
                <a:gd name="connsiteY358" fmla="*/ 21227 h 177981"/>
                <a:gd name="connsiteX359" fmla="*/ 26126 w 182880"/>
                <a:gd name="connsiteY359" fmla="*/ 19594 h 177981"/>
                <a:gd name="connsiteX360" fmla="*/ 26126 w 182880"/>
                <a:gd name="connsiteY360" fmla="*/ 17962 h 177981"/>
                <a:gd name="connsiteX361" fmla="*/ 26126 w 182880"/>
                <a:gd name="connsiteY361" fmla="*/ 15512 h 177981"/>
                <a:gd name="connsiteX362" fmla="*/ 26126 w 182880"/>
                <a:gd name="connsiteY362" fmla="*/ 13063 h 177981"/>
                <a:gd name="connsiteX363" fmla="*/ 25310 w 182880"/>
                <a:gd name="connsiteY363" fmla="*/ 11430 h 177981"/>
                <a:gd name="connsiteX364" fmla="*/ 24493 w 182880"/>
                <a:gd name="connsiteY364" fmla="*/ 10614 h 177981"/>
                <a:gd name="connsiteX365" fmla="*/ 22860 w 182880"/>
                <a:gd name="connsiteY365" fmla="*/ 9797 h 177981"/>
                <a:gd name="connsiteX366" fmla="*/ 20411 w 182880"/>
                <a:gd name="connsiteY366" fmla="*/ 7348 h 177981"/>
                <a:gd name="connsiteX367" fmla="*/ 19594 w 182880"/>
                <a:gd name="connsiteY367" fmla="*/ 5715 h 177981"/>
                <a:gd name="connsiteX368" fmla="*/ 19594 w 182880"/>
                <a:gd name="connsiteY368" fmla="*/ 4899 h 177981"/>
                <a:gd name="connsiteX369" fmla="*/ 20411 w 182880"/>
                <a:gd name="connsiteY369" fmla="*/ 4899 h 177981"/>
                <a:gd name="connsiteX370" fmla="*/ 20411 w 182880"/>
                <a:gd name="connsiteY370" fmla="*/ 4899 h 177981"/>
                <a:gd name="connsiteX371" fmla="*/ 22044 w 182880"/>
                <a:gd name="connsiteY371" fmla="*/ 4899 h 177981"/>
                <a:gd name="connsiteX372" fmla="*/ 23677 w 182880"/>
                <a:gd name="connsiteY372" fmla="*/ 4899 h 177981"/>
                <a:gd name="connsiteX373" fmla="*/ 24493 w 182880"/>
                <a:gd name="connsiteY373" fmla="*/ 4082 h 177981"/>
                <a:gd name="connsiteX374" fmla="*/ 24493 w 182880"/>
                <a:gd name="connsiteY374" fmla="*/ 0 h 177981"/>
                <a:gd name="connsiteX375" fmla="*/ 24493 w 182880"/>
                <a:gd name="connsiteY375" fmla="*/ 0 h 17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Lst>
              <a:rect l="l" t="t" r="r" b="b"/>
              <a:pathLst>
                <a:path w="182880" h="177981">
                  <a:moveTo>
                    <a:pt x="171450" y="114300"/>
                  </a:moveTo>
                  <a:lnTo>
                    <a:pt x="170634" y="114300"/>
                  </a:lnTo>
                  <a:lnTo>
                    <a:pt x="170634" y="114300"/>
                  </a:lnTo>
                  <a:lnTo>
                    <a:pt x="169817" y="113484"/>
                  </a:lnTo>
                  <a:lnTo>
                    <a:pt x="170634" y="112667"/>
                  </a:lnTo>
                  <a:lnTo>
                    <a:pt x="171450" y="111851"/>
                  </a:lnTo>
                  <a:lnTo>
                    <a:pt x="173899" y="110218"/>
                  </a:lnTo>
                  <a:lnTo>
                    <a:pt x="174716" y="109402"/>
                  </a:lnTo>
                  <a:lnTo>
                    <a:pt x="174716" y="109402"/>
                  </a:lnTo>
                  <a:lnTo>
                    <a:pt x="174716" y="111034"/>
                  </a:lnTo>
                  <a:lnTo>
                    <a:pt x="173899" y="113484"/>
                  </a:lnTo>
                  <a:lnTo>
                    <a:pt x="173083" y="113484"/>
                  </a:lnTo>
                  <a:lnTo>
                    <a:pt x="171450" y="114300"/>
                  </a:lnTo>
                  <a:close/>
                  <a:moveTo>
                    <a:pt x="168185" y="84909"/>
                  </a:moveTo>
                  <a:lnTo>
                    <a:pt x="169817" y="88174"/>
                  </a:lnTo>
                  <a:lnTo>
                    <a:pt x="169817" y="88991"/>
                  </a:lnTo>
                  <a:lnTo>
                    <a:pt x="169001" y="88991"/>
                  </a:lnTo>
                  <a:lnTo>
                    <a:pt x="168185" y="88991"/>
                  </a:lnTo>
                  <a:lnTo>
                    <a:pt x="167368" y="88174"/>
                  </a:lnTo>
                  <a:lnTo>
                    <a:pt x="167368" y="87358"/>
                  </a:lnTo>
                  <a:lnTo>
                    <a:pt x="166552" y="87358"/>
                  </a:lnTo>
                  <a:lnTo>
                    <a:pt x="165735" y="85725"/>
                  </a:lnTo>
                  <a:lnTo>
                    <a:pt x="164919" y="85725"/>
                  </a:lnTo>
                  <a:lnTo>
                    <a:pt x="164102" y="84092"/>
                  </a:lnTo>
                  <a:lnTo>
                    <a:pt x="164102" y="82459"/>
                  </a:lnTo>
                  <a:lnTo>
                    <a:pt x="164102" y="80010"/>
                  </a:lnTo>
                  <a:lnTo>
                    <a:pt x="165735" y="78377"/>
                  </a:lnTo>
                  <a:lnTo>
                    <a:pt x="166552" y="75928"/>
                  </a:lnTo>
                  <a:lnTo>
                    <a:pt x="167368" y="77561"/>
                  </a:lnTo>
                  <a:lnTo>
                    <a:pt x="167368" y="80010"/>
                  </a:lnTo>
                  <a:lnTo>
                    <a:pt x="168185" y="82459"/>
                  </a:lnTo>
                  <a:lnTo>
                    <a:pt x="168185" y="84909"/>
                  </a:lnTo>
                  <a:lnTo>
                    <a:pt x="168185" y="84909"/>
                  </a:lnTo>
                  <a:close/>
                  <a:moveTo>
                    <a:pt x="173899" y="63682"/>
                  </a:moveTo>
                  <a:lnTo>
                    <a:pt x="173899" y="64498"/>
                  </a:lnTo>
                  <a:lnTo>
                    <a:pt x="173899" y="65314"/>
                  </a:lnTo>
                  <a:lnTo>
                    <a:pt x="173899" y="67764"/>
                  </a:lnTo>
                  <a:lnTo>
                    <a:pt x="173899" y="69396"/>
                  </a:lnTo>
                  <a:lnTo>
                    <a:pt x="173083" y="71846"/>
                  </a:lnTo>
                  <a:lnTo>
                    <a:pt x="172267" y="72662"/>
                  </a:lnTo>
                  <a:lnTo>
                    <a:pt x="171450" y="72662"/>
                  </a:lnTo>
                  <a:lnTo>
                    <a:pt x="170634" y="72662"/>
                  </a:lnTo>
                  <a:lnTo>
                    <a:pt x="169817" y="71846"/>
                  </a:lnTo>
                  <a:lnTo>
                    <a:pt x="170634" y="67764"/>
                  </a:lnTo>
                  <a:lnTo>
                    <a:pt x="169817" y="64498"/>
                  </a:lnTo>
                  <a:lnTo>
                    <a:pt x="171450" y="64498"/>
                  </a:lnTo>
                  <a:lnTo>
                    <a:pt x="173899" y="63682"/>
                  </a:lnTo>
                  <a:close/>
                  <a:moveTo>
                    <a:pt x="24493" y="0"/>
                  </a:moveTo>
                  <a:lnTo>
                    <a:pt x="24493" y="0"/>
                  </a:lnTo>
                  <a:lnTo>
                    <a:pt x="26942" y="0"/>
                  </a:lnTo>
                  <a:lnTo>
                    <a:pt x="30208" y="0"/>
                  </a:lnTo>
                  <a:lnTo>
                    <a:pt x="33474" y="0"/>
                  </a:lnTo>
                  <a:lnTo>
                    <a:pt x="36739" y="0"/>
                  </a:lnTo>
                  <a:lnTo>
                    <a:pt x="40005" y="0"/>
                  </a:lnTo>
                  <a:lnTo>
                    <a:pt x="43271" y="0"/>
                  </a:lnTo>
                  <a:lnTo>
                    <a:pt x="46537" y="0"/>
                  </a:lnTo>
                  <a:lnTo>
                    <a:pt x="49802" y="0"/>
                  </a:lnTo>
                  <a:lnTo>
                    <a:pt x="53068" y="0"/>
                  </a:lnTo>
                  <a:lnTo>
                    <a:pt x="56334" y="0"/>
                  </a:lnTo>
                  <a:lnTo>
                    <a:pt x="59599" y="0"/>
                  </a:lnTo>
                  <a:lnTo>
                    <a:pt x="62865" y="0"/>
                  </a:lnTo>
                  <a:lnTo>
                    <a:pt x="66131" y="0"/>
                  </a:lnTo>
                  <a:lnTo>
                    <a:pt x="69396" y="0"/>
                  </a:lnTo>
                  <a:lnTo>
                    <a:pt x="72662" y="0"/>
                  </a:lnTo>
                  <a:lnTo>
                    <a:pt x="75928" y="0"/>
                  </a:lnTo>
                  <a:lnTo>
                    <a:pt x="79194" y="0"/>
                  </a:lnTo>
                  <a:lnTo>
                    <a:pt x="80827" y="0"/>
                  </a:lnTo>
                  <a:lnTo>
                    <a:pt x="82460" y="0"/>
                  </a:lnTo>
                  <a:lnTo>
                    <a:pt x="83276" y="816"/>
                  </a:lnTo>
                  <a:lnTo>
                    <a:pt x="84909" y="1633"/>
                  </a:lnTo>
                  <a:lnTo>
                    <a:pt x="88174" y="3266"/>
                  </a:lnTo>
                  <a:lnTo>
                    <a:pt x="91440" y="4899"/>
                  </a:lnTo>
                  <a:lnTo>
                    <a:pt x="94706" y="6532"/>
                  </a:lnTo>
                  <a:lnTo>
                    <a:pt x="97971" y="8164"/>
                  </a:lnTo>
                  <a:lnTo>
                    <a:pt x="101237" y="9797"/>
                  </a:lnTo>
                  <a:lnTo>
                    <a:pt x="104503" y="11430"/>
                  </a:lnTo>
                  <a:lnTo>
                    <a:pt x="107769" y="13063"/>
                  </a:lnTo>
                  <a:lnTo>
                    <a:pt x="111035" y="14696"/>
                  </a:lnTo>
                  <a:lnTo>
                    <a:pt x="114300" y="16329"/>
                  </a:lnTo>
                  <a:lnTo>
                    <a:pt x="117566" y="17962"/>
                  </a:lnTo>
                  <a:lnTo>
                    <a:pt x="120831" y="19594"/>
                  </a:lnTo>
                  <a:lnTo>
                    <a:pt x="124097" y="21227"/>
                  </a:lnTo>
                  <a:lnTo>
                    <a:pt x="127363" y="22860"/>
                  </a:lnTo>
                  <a:lnTo>
                    <a:pt x="130629" y="24493"/>
                  </a:lnTo>
                  <a:lnTo>
                    <a:pt x="133894" y="26126"/>
                  </a:lnTo>
                  <a:lnTo>
                    <a:pt x="137160" y="27759"/>
                  </a:lnTo>
                  <a:lnTo>
                    <a:pt x="138793" y="28575"/>
                  </a:lnTo>
                  <a:lnTo>
                    <a:pt x="138793" y="28575"/>
                  </a:lnTo>
                  <a:lnTo>
                    <a:pt x="138793" y="30208"/>
                  </a:lnTo>
                  <a:lnTo>
                    <a:pt x="138793" y="31024"/>
                  </a:lnTo>
                  <a:lnTo>
                    <a:pt x="138793" y="31841"/>
                  </a:lnTo>
                  <a:lnTo>
                    <a:pt x="137977" y="33474"/>
                  </a:lnTo>
                  <a:lnTo>
                    <a:pt x="137977" y="34290"/>
                  </a:lnTo>
                  <a:lnTo>
                    <a:pt x="137977" y="35107"/>
                  </a:lnTo>
                  <a:lnTo>
                    <a:pt x="137977" y="35107"/>
                  </a:lnTo>
                  <a:lnTo>
                    <a:pt x="138793" y="35107"/>
                  </a:lnTo>
                  <a:lnTo>
                    <a:pt x="139610" y="35107"/>
                  </a:lnTo>
                  <a:lnTo>
                    <a:pt x="139610" y="35107"/>
                  </a:lnTo>
                  <a:lnTo>
                    <a:pt x="140426" y="36739"/>
                  </a:lnTo>
                  <a:lnTo>
                    <a:pt x="141242" y="37556"/>
                  </a:lnTo>
                  <a:lnTo>
                    <a:pt x="142875" y="38372"/>
                  </a:lnTo>
                  <a:lnTo>
                    <a:pt x="145324" y="40005"/>
                  </a:lnTo>
                  <a:lnTo>
                    <a:pt x="147774" y="41638"/>
                  </a:lnTo>
                  <a:lnTo>
                    <a:pt x="150223" y="43271"/>
                  </a:lnTo>
                  <a:lnTo>
                    <a:pt x="152672" y="44904"/>
                  </a:lnTo>
                  <a:lnTo>
                    <a:pt x="155121" y="46537"/>
                  </a:lnTo>
                  <a:lnTo>
                    <a:pt x="157571" y="48169"/>
                  </a:lnTo>
                  <a:lnTo>
                    <a:pt x="160020" y="49802"/>
                  </a:lnTo>
                  <a:lnTo>
                    <a:pt x="162469" y="51435"/>
                  </a:lnTo>
                  <a:lnTo>
                    <a:pt x="164102" y="52252"/>
                  </a:lnTo>
                  <a:lnTo>
                    <a:pt x="164919" y="52252"/>
                  </a:lnTo>
                  <a:lnTo>
                    <a:pt x="164919" y="53884"/>
                  </a:lnTo>
                  <a:lnTo>
                    <a:pt x="163286" y="57150"/>
                  </a:lnTo>
                  <a:lnTo>
                    <a:pt x="163286" y="58783"/>
                  </a:lnTo>
                  <a:lnTo>
                    <a:pt x="162469" y="60416"/>
                  </a:lnTo>
                  <a:lnTo>
                    <a:pt x="161653" y="61232"/>
                  </a:lnTo>
                  <a:lnTo>
                    <a:pt x="160020" y="66131"/>
                  </a:lnTo>
                  <a:lnTo>
                    <a:pt x="159204" y="67764"/>
                  </a:lnTo>
                  <a:lnTo>
                    <a:pt x="157571" y="71846"/>
                  </a:lnTo>
                  <a:lnTo>
                    <a:pt x="157571" y="75112"/>
                  </a:lnTo>
                  <a:lnTo>
                    <a:pt x="158387" y="77561"/>
                  </a:lnTo>
                  <a:lnTo>
                    <a:pt x="158387" y="80010"/>
                  </a:lnTo>
                  <a:lnTo>
                    <a:pt x="160020" y="82459"/>
                  </a:lnTo>
                  <a:lnTo>
                    <a:pt x="161653" y="83276"/>
                  </a:lnTo>
                  <a:lnTo>
                    <a:pt x="162469" y="84092"/>
                  </a:lnTo>
                  <a:lnTo>
                    <a:pt x="164102" y="86541"/>
                  </a:lnTo>
                  <a:lnTo>
                    <a:pt x="164919" y="88991"/>
                  </a:lnTo>
                  <a:lnTo>
                    <a:pt x="168185" y="89807"/>
                  </a:lnTo>
                  <a:lnTo>
                    <a:pt x="169001" y="92257"/>
                  </a:lnTo>
                  <a:lnTo>
                    <a:pt x="168185" y="93889"/>
                  </a:lnTo>
                  <a:lnTo>
                    <a:pt x="166552" y="95522"/>
                  </a:lnTo>
                  <a:lnTo>
                    <a:pt x="164919" y="97971"/>
                  </a:lnTo>
                  <a:lnTo>
                    <a:pt x="164102" y="101237"/>
                  </a:lnTo>
                  <a:lnTo>
                    <a:pt x="164102" y="105319"/>
                  </a:lnTo>
                  <a:lnTo>
                    <a:pt x="164919" y="104503"/>
                  </a:lnTo>
                  <a:lnTo>
                    <a:pt x="166552" y="105319"/>
                  </a:lnTo>
                  <a:lnTo>
                    <a:pt x="166552" y="108585"/>
                  </a:lnTo>
                  <a:lnTo>
                    <a:pt x="164919" y="112667"/>
                  </a:lnTo>
                  <a:lnTo>
                    <a:pt x="164102" y="114300"/>
                  </a:lnTo>
                  <a:lnTo>
                    <a:pt x="164102" y="115933"/>
                  </a:lnTo>
                  <a:lnTo>
                    <a:pt x="164919" y="120832"/>
                  </a:lnTo>
                  <a:lnTo>
                    <a:pt x="166552" y="123281"/>
                  </a:lnTo>
                  <a:lnTo>
                    <a:pt x="166552" y="124097"/>
                  </a:lnTo>
                  <a:lnTo>
                    <a:pt x="165735" y="124914"/>
                  </a:lnTo>
                  <a:lnTo>
                    <a:pt x="169001" y="128996"/>
                  </a:lnTo>
                  <a:lnTo>
                    <a:pt x="169001" y="132262"/>
                  </a:lnTo>
                  <a:lnTo>
                    <a:pt x="169817" y="134711"/>
                  </a:lnTo>
                  <a:lnTo>
                    <a:pt x="170634" y="137160"/>
                  </a:lnTo>
                  <a:lnTo>
                    <a:pt x="171450" y="138793"/>
                  </a:lnTo>
                  <a:lnTo>
                    <a:pt x="171450" y="140426"/>
                  </a:lnTo>
                  <a:lnTo>
                    <a:pt x="170634" y="142059"/>
                  </a:lnTo>
                  <a:lnTo>
                    <a:pt x="173083" y="142059"/>
                  </a:lnTo>
                  <a:lnTo>
                    <a:pt x="174716" y="142875"/>
                  </a:lnTo>
                  <a:lnTo>
                    <a:pt x="175532" y="143691"/>
                  </a:lnTo>
                  <a:lnTo>
                    <a:pt x="177165" y="143691"/>
                  </a:lnTo>
                  <a:lnTo>
                    <a:pt x="177981" y="144508"/>
                  </a:lnTo>
                  <a:lnTo>
                    <a:pt x="179614" y="145324"/>
                  </a:lnTo>
                  <a:lnTo>
                    <a:pt x="182063" y="146957"/>
                  </a:lnTo>
                  <a:lnTo>
                    <a:pt x="182880" y="147774"/>
                  </a:lnTo>
                  <a:lnTo>
                    <a:pt x="182880" y="148590"/>
                  </a:lnTo>
                  <a:lnTo>
                    <a:pt x="182880" y="148590"/>
                  </a:lnTo>
                  <a:lnTo>
                    <a:pt x="181247" y="150223"/>
                  </a:lnTo>
                  <a:lnTo>
                    <a:pt x="177981" y="152672"/>
                  </a:lnTo>
                  <a:lnTo>
                    <a:pt x="174716" y="155121"/>
                  </a:lnTo>
                  <a:lnTo>
                    <a:pt x="172267" y="156754"/>
                  </a:lnTo>
                  <a:lnTo>
                    <a:pt x="170634" y="157571"/>
                  </a:lnTo>
                  <a:lnTo>
                    <a:pt x="168185" y="157571"/>
                  </a:lnTo>
                  <a:lnTo>
                    <a:pt x="165735" y="158387"/>
                  </a:lnTo>
                  <a:lnTo>
                    <a:pt x="164102" y="160020"/>
                  </a:lnTo>
                  <a:lnTo>
                    <a:pt x="161653" y="160837"/>
                  </a:lnTo>
                  <a:lnTo>
                    <a:pt x="158387" y="160837"/>
                  </a:lnTo>
                  <a:lnTo>
                    <a:pt x="155121" y="161653"/>
                  </a:lnTo>
                  <a:lnTo>
                    <a:pt x="151856" y="163286"/>
                  </a:lnTo>
                  <a:lnTo>
                    <a:pt x="150223" y="164102"/>
                  </a:lnTo>
                  <a:lnTo>
                    <a:pt x="146957" y="162469"/>
                  </a:lnTo>
                  <a:lnTo>
                    <a:pt x="144508" y="161653"/>
                  </a:lnTo>
                  <a:lnTo>
                    <a:pt x="142059" y="161653"/>
                  </a:lnTo>
                  <a:lnTo>
                    <a:pt x="140426" y="161653"/>
                  </a:lnTo>
                  <a:lnTo>
                    <a:pt x="139610" y="161653"/>
                  </a:lnTo>
                  <a:lnTo>
                    <a:pt x="138793" y="162469"/>
                  </a:lnTo>
                  <a:lnTo>
                    <a:pt x="140426" y="173083"/>
                  </a:lnTo>
                  <a:lnTo>
                    <a:pt x="138793" y="174716"/>
                  </a:lnTo>
                  <a:lnTo>
                    <a:pt x="135527" y="176349"/>
                  </a:lnTo>
                  <a:lnTo>
                    <a:pt x="133078" y="177165"/>
                  </a:lnTo>
                  <a:lnTo>
                    <a:pt x="130629" y="177165"/>
                  </a:lnTo>
                  <a:lnTo>
                    <a:pt x="128996" y="176349"/>
                  </a:lnTo>
                  <a:lnTo>
                    <a:pt x="128179" y="175532"/>
                  </a:lnTo>
                  <a:lnTo>
                    <a:pt x="126546" y="174716"/>
                  </a:lnTo>
                  <a:lnTo>
                    <a:pt x="124913" y="174716"/>
                  </a:lnTo>
                  <a:lnTo>
                    <a:pt x="123281" y="175532"/>
                  </a:lnTo>
                  <a:lnTo>
                    <a:pt x="121648" y="177165"/>
                  </a:lnTo>
                  <a:lnTo>
                    <a:pt x="119199" y="177982"/>
                  </a:lnTo>
                  <a:lnTo>
                    <a:pt x="115933" y="177982"/>
                  </a:lnTo>
                  <a:lnTo>
                    <a:pt x="114300" y="177165"/>
                  </a:lnTo>
                  <a:lnTo>
                    <a:pt x="114300" y="176349"/>
                  </a:lnTo>
                  <a:lnTo>
                    <a:pt x="112667" y="175532"/>
                  </a:lnTo>
                  <a:lnTo>
                    <a:pt x="110218" y="173899"/>
                  </a:lnTo>
                  <a:lnTo>
                    <a:pt x="107769" y="173899"/>
                  </a:lnTo>
                  <a:lnTo>
                    <a:pt x="106136" y="175532"/>
                  </a:lnTo>
                  <a:lnTo>
                    <a:pt x="105319" y="176349"/>
                  </a:lnTo>
                  <a:lnTo>
                    <a:pt x="104503" y="176349"/>
                  </a:lnTo>
                  <a:lnTo>
                    <a:pt x="103687" y="176349"/>
                  </a:lnTo>
                  <a:lnTo>
                    <a:pt x="102870" y="176349"/>
                  </a:lnTo>
                  <a:lnTo>
                    <a:pt x="102054" y="176349"/>
                  </a:lnTo>
                  <a:lnTo>
                    <a:pt x="97971" y="176349"/>
                  </a:lnTo>
                  <a:lnTo>
                    <a:pt x="93889" y="176349"/>
                  </a:lnTo>
                  <a:lnTo>
                    <a:pt x="93889" y="175532"/>
                  </a:lnTo>
                  <a:lnTo>
                    <a:pt x="93889" y="173899"/>
                  </a:lnTo>
                  <a:lnTo>
                    <a:pt x="93073" y="173083"/>
                  </a:lnTo>
                  <a:lnTo>
                    <a:pt x="92256" y="172266"/>
                  </a:lnTo>
                  <a:lnTo>
                    <a:pt x="91440" y="172266"/>
                  </a:lnTo>
                  <a:lnTo>
                    <a:pt x="90624" y="172266"/>
                  </a:lnTo>
                  <a:lnTo>
                    <a:pt x="90624" y="171450"/>
                  </a:lnTo>
                  <a:lnTo>
                    <a:pt x="89807" y="170634"/>
                  </a:lnTo>
                  <a:lnTo>
                    <a:pt x="88991" y="169817"/>
                  </a:lnTo>
                  <a:lnTo>
                    <a:pt x="88174" y="169001"/>
                  </a:lnTo>
                  <a:lnTo>
                    <a:pt x="87358" y="168184"/>
                  </a:lnTo>
                  <a:lnTo>
                    <a:pt x="87358" y="167368"/>
                  </a:lnTo>
                  <a:lnTo>
                    <a:pt x="87358" y="166552"/>
                  </a:lnTo>
                  <a:lnTo>
                    <a:pt x="88174" y="164919"/>
                  </a:lnTo>
                  <a:lnTo>
                    <a:pt x="88174" y="163286"/>
                  </a:lnTo>
                  <a:lnTo>
                    <a:pt x="88174" y="161653"/>
                  </a:lnTo>
                  <a:lnTo>
                    <a:pt x="87358" y="160020"/>
                  </a:lnTo>
                  <a:lnTo>
                    <a:pt x="86542" y="158387"/>
                  </a:lnTo>
                  <a:lnTo>
                    <a:pt x="86542" y="157571"/>
                  </a:lnTo>
                  <a:lnTo>
                    <a:pt x="86542" y="156754"/>
                  </a:lnTo>
                  <a:lnTo>
                    <a:pt x="86542" y="155938"/>
                  </a:lnTo>
                  <a:lnTo>
                    <a:pt x="86542" y="155121"/>
                  </a:lnTo>
                  <a:lnTo>
                    <a:pt x="86542" y="153489"/>
                  </a:lnTo>
                  <a:lnTo>
                    <a:pt x="85725" y="151039"/>
                  </a:lnTo>
                  <a:lnTo>
                    <a:pt x="85725" y="148590"/>
                  </a:lnTo>
                  <a:lnTo>
                    <a:pt x="84909" y="146957"/>
                  </a:lnTo>
                  <a:lnTo>
                    <a:pt x="82460" y="143691"/>
                  </a:lnTo>
                  <a:lnTo>
                    <a:pt x="82460" y="142875"/>
                  </a:lnTo>
                  <a:lnTo>
                    <a:pt x="78377" y="139609"/>
                  </a:lnTo>
                  <a:lnTo>
                    <a:pt x="76744" y="138793"/>
                  </a:lnTo>
                  <a:lnTo>
                    <a:pt x="75928" y="139609"/>
                  </a:lnTo>
                  <a:lnTo>
                    <a:pt x="75928" y="140426"/>
                  </a:lnTo>
                  <a:lnTo>
                    <a:pt x="75928" y="141242"/>
                  </a:lnTo>
                  <a:lnTo>
                    <a:pt x="75928" y="142059"/>
                  </a:lnTo>
                  <a:lnTo>
                    <a:pt x="75928" y="142059"/>
                  </a:lnTo>
                  <a:lnTo>
                    <a:pt x="75112" y="142059"/>
                  </a:lnTo>
                  <a:lnTo>
                    <a:pt x="74295" y="142059"/>
                  </a:lnTo>
                  <a:lnTo>
                    <a:pt x="72662" y="141242"/>
                  </a:lnTo>
                  <a:lnTo>
                    <a:pt x="71846" y="141242"/>
                  </a:lnTo>
                  <a:lnTo>
                    <a:pt x="69396" y="141242"/>
                  </a:lnTo>
                  <a:lnTo>
                    <a:pt x="68580" y="141242"/>
                  </a:lnTo>
                  <a:lnTo>
                    <a:pt x="67763" y="141242"/>
                  </a:lnTo>
                  <a:lnTo>
                    <a:pt x="66131" y="139609"/>
                  </a:lnTo>
                  <a:lnTo>
                    <a:pt x="64498" y="139609"/>
                  </a:lnTo>
                  <a:lnTo>
                    <a:pt x="62865" y="139609"/>
                  </a:lnTo>
                  <a:lnTo>
                    <a:pt x="60416" y="137977"/>
                  </a:lnTo>
                  <a:lnTo>
                    <a:pt x="59599" y="137977"/>
                  </a:lnTo>
                  <a:lnTo>
                    <a:pt x="59599" y="137977"/>
                  </a:lnTo>
                  <a:lnTo>
                    <a:pt x="58783" y="137160"/>
                  </a:lnTo>
                  <a:lnTo>
                    <a:pt x="57150" y="136344"/>
                  </a:lnTo>
                  <a:lnTo>
                    <a:pt x="54701" y="135527"/>
                  </a:lnTo>
                  <a:lnTo>
                    <a:pt x="53068" y="134711"/>
                  </a:lnTo>
                  <a:lnTo>
                    <a:pt x="52252" y="133894"/>
                  </a:lnTo>
                  <a:lnTo>
                    <a:pt x="50619" y="133894"/>
                  </a:lnTo>
                  <a:lnTo>
                    <a:pt x="48986" y="133894"/>
                  </a:lnTo>
                  <a:lnTo>
                    <a:pt x="47353" y="133078"/>
                  </a:lnTo>
                  <a:lnTo>
                    <a:pt x="45720" y="133078"/>
                  </a:lnTo>
                  <a:lnTo>
                    <a:pt x="44087" y="133078"/>
                  </a:lnTo>
                  <a:lnTo>
                    <a:pt x="44087" y="132262"/>
                  </a:lnTo>
                  <a:lnTo>
                    <a:pt x="44087" y="130629"/>
                  </a:lnTo>
                  <a:lnTo>
                    <a:pt x="43271" y="130629"/>
                  </a:lnTo>
                  <a:lnTo>
                    <a:pt x="42454" y="130629"/>
                  </a:lnTo>
                  <a:lnTo>
                    <a:pt x="41638" y="130629"/>
                  </a:lnTo>
                  <a:lnTo>
                    <a:pt x="40821" y="130629"/>
                  </a:lnTo>
                  <a:lnTo>
                    <a:pt x="40005" y="130629"/>
                  </a:lnTo>
                  <a:lnTo>
                    <a:pt x="39188" y="129812"/>
                  </a:lnTo>
                  <a:lnTo>
                    <a:pt x="38372" y="128996"/>
                  </a:lnTo>
                  <a:lnTo>
                    <a:pt x="38372" y="127363"/>
                  </a:lnTo>
                  <a:lnTo>
                    <a:pt x="36739" y="126546"/>
                  </a:lnTo>
                  <a:lnTo>
                    <a:pt x="35106" y="125730"/>
                  </a:lnTo>
                  <a:lnTo>
                    <a:pt x="30208" y="125730"/>
                  </a:lnTo>
                  <a:lnTo>
                    <a:pt x="29392" y="125730"/>
                  </a:lnTo>
                  <a:lnTo>
                    <a:pt x="28575" y="124914"/>
                  </a:lnTo>
                  <a:lnTo>
                    <a:pt x="26942" y="123281"/>
                  </a:lnTo>
                  <a:lnTo>
                    <a:pt x="26126" y="121648"/>
                  </a:lnTo>
                  <a:lnTo>
                    <a:pt x="25310" y="120015"/>
                  </a:lnTo>
                  <a:lnTo>
                    <a:pt x="24493" y="119199"/>
                  </a:lnTo>
                  <a:lnTo>
                    <a:pt x="23677" y="117566"/>
                  </a:lnTo>
                  <a:lnTo>
                    <a:pt x="22860" y="115116"/>
                  </a:lnTo>
                  <a:lnTo>
                    <a:pt x="21227" y="111851"/>
                  </a:lnTo>
                  <a:lnTo>
                    <a:pt x="20411" y="109402"/>
                  </a:lnTo>
                  <a:lnTo>
                    <a:pt x="18778" y="106952"/>
                  </a:lnTo>
                  <a:lnTo>
                    <a:pt x="17962" y="105319"/>
                  </a:lnTo>
                  <a:lnTo>
                    <a:pt x="17145" y="102870"/>
                  </a:lnTo>
                  <a:lnTo>
                    <a:pt x="15512" y="100421"/>
                  </a:lnTo>
                  <a:lnTo>
                    <a:pt x="14696" y="99604"/>
                  </a:lnTo>
                  <a:lnTo>
                    <a:pt x="13879" y="98788"/>
                  </a:lnTo>
                  <a:lnTo>
                    <a:pt x="11430" y="97155"/>
                  </a:lnTo>
                  <a:lnTo>
                    <a:pt x="8981" y="95522"/>
                  </a:lnTo>
                  <a:lnTo>
                    <a:pt x="7348" y="93889"/>
                  </a:lnTo>
                  <a:lnTo>
                    <a:pt x="5715" y="89807"/>
                  </a:lnTo>
                  <a:lnTo>
                    <a:pt x="4899" y="88174"/>
                  </a:lnTo>
                  <a:lnTo>
                    <a:pt x="4082" y="85725"/>
                  </a:lnTo>
                  <a:lnTo>
                    <a:pt x="3266" y="83276"/>
                  </a:lnTo>
                  <a:lnTo>
                    <a:pt x="3266" y="82459"/>
                  </a:lnTo>
                  <a:lnTo>
                    <a:pt x="4899" y="79194"/>
                  </a:lnTo>
                  <a:lnTo>
                    <a:pt x="4899" y="78377"/>
                  </a:lnTo>
                  <a:lnTo>
                    <a:pt x="4899" y="77561"/>
                  </a:lnTo>
                  <a:lnTo>
                    <a:pt x="4082" y="75112"/>
                  </a:lnTo>
                  <a:lnTo>
                    <a:pt x="3266" y="73479"/>
                  </a:lnTo>
                  <a:lnTo>
                    <a:pt x="2449" y="71846"/>
                  </a:lnTo>
                  <a:lnTo>
                    <a:pt x="1633" y="69396"/>
                  </a:lnTo>
                  <a:lnTo>
                    <a:pt x="0" y="66131"/>
                  </a:lnTo>
                  <a:lnTo>
                    <a:pt x="0" y="64498"/>
                  </a:lnTo>
                  <a:lnTo>
                    <a:pt x="0" y="63682"/>
                  </a:lnTo>
                  <a:lnTo>
                    <a:pt x="817" y="61232"/>
                  </a:lnTo>
                  <a:lnTo>
                    <a:pt x="1633" y="58783"/>
                  </a:lnTo>
                  <a:lnTo>
                    <a:pt x="1633" y="57966"/>
                  </a:lnTo>
                  <a:lnTo>
                    <a:pt x="6531" y="57966"/>
                  </a:lnTo>
                  <a:lnTo>
                    <a:pt x="7348" y="57150"/>
                  </a:lnTo>
                  <a:lnTo>
                    <a:pt x="10613" y="55517"/>
                  </a:lnTo>
                  <a:lnTo>
                    <a:pt x="13879" y="52252"/>
                  </a:lnTo>
                  <a:lnTo>
                    <a:pt x="14696" y="50619"/>
                  </a:lnTo>
                  <a:lnTo>
                    <a:pt x="16329" y="48169"/>
                  </a:lnTo>
                  <a:lnTo>
                    <a:pt x="17962" y="47353"/>
                  </a:lnTo>
                  <a:lnTo>
                    <a:pt x="18778" y="46537"/>
                  </a:lnTo>
                  <a:lnTo>
                    <a:pt x="18778" y="44904"/>
                  </a:lnTo>
                  <a:lnTo>
                    <a:pt x="19594" y="44087"/>
                  </a:lnTo>
                  <a:lnTo>
                    <a:pt x="21227" y="42454"/>
                  </a:lnTo>
                  <a:lnTo>
                    <a:pt x="22860" y="41638"/>
                  </a:lnTo>
                  <a:lnTo>
                    <a:pt x="22860" y="40821"/>
                  </a:lnTo>
                  <a:lnTo>
                    <a:pt x="22860" y="40821"/>
                  </a:lnTo>
                  <a:lnTo>
                    <a:pt x="22860" y="40821"/>
                  </a:lnTo>
                  <a:lnTo>
                    <a:pt x="23677" y="40005"/>
                  </a:lnTo>
                  <a:lnTo>
                    <a:pt x="25310" y="39189"/>
                  </a:lnTo>
                  <a:lnTo>
                    <a:pt x="25310" y="38372"/>
                  </a:lnTo>
                  <a:lnTo>
                    <a:pt x="25310" y="36739"/>
                  </a:lnTo>
                  <a:lnTo>
                    <a:pt x="25310" y="35923"/>
                  </a:lnTo>
                  <a:lnTo>
                    <a:pt x="25310" y="35107"/>
                  </a:lnTo>
                  <a:lnTo>
                    <a:pt x="25310" y="34290"/>
                  </a:lnTo>
                  <a:lnTo>
                    <a:pt x="24493" y="34290"/>
                  </a:lnTo>
                  <a:lnTo>
                    <a:pt x="22860" y="33474"/>
                  </a:lnTo>
                  <a:lnTo>
                    <a:pt x="21227" y="33474"/>
                  </a:lnTo>
                  <a:lnTo>
                    <a:pt x="20411" y="33474"/>
                  </a:lnTo>
                  <a:lnTo>
                    <a:pt x="20411" y="33474"/>
                  </a:lnTo>
                  <a:lnTo>
                    <a:pt x="20411" y="32657"/>
                  </a:lnTo>
                  <a:lnTo>
                    <a:pt x="20411" y="31841"/>
                  </a:lnTo>
                  <a:lnTo>
                    <a:pt x="20411" y="31841"/>
                  </a:lnTo>
                  <a:lnTo>
                    <a:pt x="20411" y="31024"/>
                  </a:lnTo>
                  <a:lnTo>
                    <a:pt x="19594" y="30208"/>
                  </a:lnTo>
                  <a:lnTo>
                    <a:pt x="19594" y="30208"/>
                  </a:lnTo>
                  <a:lnTo>
                    <a:pt x="19594" y="29391"/>
                  </a:lnTo>
                  <a:lnTo>
                    <a:pt x="21227" y="26126"/>
                  </a:lnTo>
                  <a:lnTo>
                    <a:pt x="21227" y="25309"/>
                  </a:lnTo>
                  <a:lnTo>
                    <a:pt x="22044" y="25309"/>
                  </a:lnTo>
                  <a:lnTo>
                    <a:pt x="22860" y="25309"/>
                  </a:lnTo>
                  <a:lnTo>
                    <a:pt x="23677" y="25309"/>
                  </a:lnTo>
                  <a:lnTo>
                    <a:pt x="24493" y="25309"/>
                  </a:lnTo>
                  <a:lnTo>
                    <a:pt x="25310" y="25309"/>
                  </a:lnTo>
                  <a:lnTo>
                    <a:pt x="26126" y="25309"/>
                  </a:lnTo>
                  <a:lnTo>
                    <a:pt x="26942" y="24493"/>
                  </a:lnTo>
                  <a:lnTo>
                    <a:pt x="26942" y="22860"/>
                  </a:lnTo>
                  <a:lnTo>
                    <a:pt x="26942" y="21227"/>
                  </a:lnTo>
                  <a:lnTo>
                    <a:pt x="26126" y="19594"/>
                  </a:lnTo>
                  <a:lnTo>
                    <a:pt x="26126" y="17962"/>
                  </a:lnTo>
                  <a:lnTo>
                    <a:pt x="26126" y="15512"/>
                  </a:lnTo>
                  <a:lnTo>
                    <a:pt x="26126" y="13063"/>
                  </a:lnTo>
                  <a:lnTo>
                    <a:pt x="25310" y="11430"/>
                  </a:lnTo>
                  <a:lnTo>
                    <a:pt x="24493" y="10614"/>
                  </a:lnTo>
                  <a:lnTo>
                    <a:pt x="22860" y="9797"/>
                  </a:lnTo>
                  <a:lnTo>
                    <a:pt x="20411" y="7348"/>
                  </a:lnTo>
                  <a:lnTo>
                    <a:pt x="19594" y="5715"/>
                  </a:lnTo>
                  <a:lnTo>
                    <a:pt x="19594" y="4899"/>
                  </a:lnTo>
                  <a:lnTo>
                    <a:pt x="20411" y="4899"/>
                  </a:lnTo>
                  <a:lnTo>
                    <a:pt x="20411" y="4899"/>
                  </a:lnTo>
                  <a:lnTo>
                    <a:pt x="22044" y="4899"/>
                  </a:lnTo>
                  <a:lnTo>
                    <a:pt x="23677" y="4899"/>
                  </a:lnTo>
                  <a:lnTo>
                    <a:pt x="24493" y="4082"/>
                  </a:lnTo>
                  <a:lnTo>
                    <a:pt x="24493" y="0"/>
                  </a:lnTo>
                  <a:lnTo>
                    <a:pt x="24493" y="0"/>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92" name="Freeform: Shape 391">
              <a:extLst>
                <a:ext uri="{FF2B5EF4-FFF2-40B4-BE49-F238E27FC236}">
                  <a16:creationId xmlns:a16="http://schemas.microsoft.com/office/drawing/2014/main" id="{B0215265-620F-585A-AB30-521426098045}"/>
                </a:ext>
              </a:extLst>
            </p:cNvPr>
            <p:cNvSpPr/>
            <p:nvPr/>
          </p:nvSpPr>
          <p:spPr>
            <a:xfrm>
              <a:off x="4750798" y="3207747"/>
              <a:ext cx="297179" cy="193493"/>
            </a:xfrm>
            <a:custGeom>
              <a:avLst/>
              <a:gdLst>
                <a:gd name="connsiteX0" fmla="*/ 260440 w 297179"/>
                <a:gd name="connsiteY0" fmla="*/ 131445 h 193493"/>
                <a:gd name="connsiteX1" fmla="*/ 260440 w 297179"/>
                <a:gd name="connsiteY1" fmla="*/ 131445 h 193493"/>
                <a:gd name="connsiteX2" fmla="*/ 253909 w 297179"/>
                <a:gd name="connsiteY2" fmla="*/ 131445 h 193493"/>
                <a:gd name="connsiteX3" fmla="*/ 249011 w 297179"/>
                <a:gd name="connsiteY3" fmla="*/ 132262 h 193493"/>
                <a:gd name="connsiteX4" fmla="*/ 245745 w 297179"/>
                <a:gd name="connsiteY4" fmla="*/ 136344 h 193493"/>
                <a:gd name="connsiteX5" fmla="*/ 244112 w 297179"/>
                <a:gd name="connsiteY5" fmla="*/ 136344 h 193493"/>
                <a:gd name="connsiteX6" fmla="*/ 241663 w 297179"/>
                <a:gd name="connsiteY6" fmla="*/ 137160 h 193493"/>
                <a:gd name="connsiteX7" fmla="*/ 240030 w 297179"/>
                <a:gd name="connsiteY7" fmla="*/ 138793 h 193493"/>
                <a:gd name="connsiteX8" fmla="*/ 237581 w 297179"/>
                <a:gd name="connsiteY8" fmla="*/ 141242 h 193493"/>
                <a:gd name="connsiteX9" fmla="*/ 235948 w 297179"/>
                <a:gd name="connsiteY9" fmla="*/ 140426 h 193493"/>
                <a:gd name="connsiteX10" fmla="*/ 233498 w 297179"/>
                <a:gd name="connsiteY10" fmla="*/ 140426 h 193493"/>
                <a:gd name="connsiteX11" fmla="*/ 231049 w 297179"/>
                <a:gd name="connsiteY11" fmla="*/ 141242 h 193493"/>
                <a:gd name="connsiteX12" fmla="*/ 228600 w 297179"/>
                <a:gd name="connsiteY12" fmla="*/ 142875 h 193493"/>
                <a:gd name="connsiteX13" fmla="*/ 226967 w 297179"/>
                <a:gd name="connsiteY13" fmla="*/ 142875 h 193493"/>
                <a:gd name="connsiteX14" fmla="*/ 224518 w 297179"/>
                <a:gd name="connsiteY14" fmla="*/ 142059 h 193493"/>
                <a:gd name="connsiteX15" fmla="*/ 221252 w 297179"/>
                <a:gd name="connsiteY15" fmla="*/ 142875 h 193493"/>
                <a:gd name="connsiteX16" fmla="*/ 213904 w 297179"/>
                <a:gd name="connsiteY16" fmla="*/ 148590 h 193493"/>
                <a:gd name="connsiteX17" fmla="*/ 211455 w 297179"/>
                <a:gd name="connsiteY17" fmla="*/ 152672 h 193493"/>
                <a:gd name="connsiteX18" fmla="*/ 210638 w 297179"/>
                <a:gd name="connsiteY18" fmla="*/ 153489 h 193493"/>
                <a:gd name="connsiteX19" fmla="*/ 209822 w 297179"/>
                <a:gd name="connsiteY19" fmla="*/ 154305 h 193493"/>
                <a:gd name="connsiteX20" fmla="*/ 208189 w 297179"/>
                <a:gd name="connsiteY20" fmla="*/ 155121 h 193493"/>
                <a:gd name="connsiteX21" fmla="*/ 207373 w 297179"/>
                <a:gd name="connsiteY21" fmla="*/ 155121 h 193493"/>
                <a:gd name="connsiteX22" fmla="*/ 210638 w 297179"/>
                <a:gd name="connsiteY22" fmla="*/ 151856 h 193493"/>
                <a:gd name="connsiteX23" fmla="*/ 211455 w 297179"/>
                <a:gd name="connsiteY23" fmla="*/ 151039 h 193493"/>
                <a:gd name="connsiteX24" fmla="*/ 211455 w 297179"/>
                <a:gd name="connsiteY24" fmla="*/ 150223 h 193493"/>
                <a:gd name="connsiteX25" fmla="*/ 211455 w 297179"/>
                <a:gd name="connsiteY25" fmla="*/ 148590 h 193493"/>
                <a:gd name="connsiteX26" fmla="*/ 210638 w 297179"/>
                <a:gd name="connsiteY26" fmla="*/ 146957 h 193493"/>
                <a:gd name="connsiteX27" fmla="*/ 208189 w 297179"/>
                <a:gd name="connsiteY27" fmla="*/ 151039 h 193493"/>
                <a:gd name="connsiteX28" fmla="*/ 206556 w 297179"/>
                <a:gd name="connsiteY28" fmla="*/ 151856 h 193493"/>
                <a:gd name="connsiteX29" fmla="*/ 204923 w 297179"/>
                <a:gd name="connsiteY29" fmla="*/ 153489 h 193493"/>
                <a:gd name="connsiteX30" fmla="*/ 204923 w 297179"/>
                <a:gd name="connsiteY30" fmla="*/ 155938 h 193493"/>
                <a:gd name="connsiteX31" fmla="*/ 204923 w 297179"/>
                <a:gd name="connsiteY31" fmla="*/ 158387 h 193493"/>
                <a:gd name="connsiteX32" fmla="*/ 205740 w 297179"/>
                <a:gd name="connsiteY32" fmla="*/ 160837 h 193493"/>
                <a:gd name="connsiteX33" fmla="*/ 207373 w 297179"/>
                <a:gd name="connsiteY33" fmla="*/ 164919 h 193493"/>
                <a:gd name="connsiteX34" fmla="*/ 211455 w 297179"/>
                <a:gd name="connsiteY34" fmla="*/ 170634 h 193493"/>
                <a:gd name="connsiteX35" fmla="*/ 213088 w 297179"/>
                <a:gd name="connsiteY35" fmla="*/ 173083 h 193493"/>
                <a:gd name="connsiteX36" fmla="*/ 214721 w 297179"/>
                <a:gd name="connsiteY36" fmla="*/ 173899 h 193493"/>
                <a:gd name="connsiteX37" fmla="*/ 216354 w 297179"/>
                <a:gd name="connsiteY37" fmla="*/ 173899 h 193493"/>
                <a:gd name="connsiteX38" fmla="*/ 219619 w 297179"/>
                <a:gd name="connsiteY38" fmla="*/ 172266 h 193493"/>
                <a:gd name="connsiteX39" fmla="*/ 221252 w 297179"/>
                <a:gd name="connsiteY39" fmla="*/ 172266 h 193493"/>
                <a:gd name="connsiteX40" fmla="*/ 224518 w 297179"/>
                <a:gd name="connsiteY40" fmla="*/ 173083 h 193493"/>
                <a:gd name="connsiteX41" fmla="*/ 225334 w 297179"/>
                <a:gd name="connsiteY41" fmla="*/ 171450 h 193493"/>
                <a:gd name="connsiteX42" fmla="*/ 226967 w 297179"/>
                <a:gd name="connsiteY42" fmla="*/ 170634 h 193493"/>
                <a:gd name="connsiteX43" fmla="*/ 228600 w 297179"/>
                <a:gd name="connsiteY43" fmla="*/ 170634 h 193493"/>
                <a:gd name="connsiteX44" fmla="*/ 231049 w 297179"/>
                <a:gd name="connsiteY44" fmla="*/ 171450 h 193493"/>
                <a:gd name="connsiteX45" fmla="*/ 233498 w 297179"/>
                <a:gd name="connsiteY45" fmla="*/ 172266 h 193493"/>
                <a:gd name="connsiteX46" fmla="*/ 232682 w 297179"/>
                <a:gd name="connsiteY46" fmla="*/ 174716 h 193493"/>
                <a:gd name="connsiteX47" fmla="*/ 231865 w 297179"/>
                <a:gd name="connsiteY47" fmla="*/ 176349 h 193493"/>
                <a:gd name="connsiteX48" fmla="*/ 231865 w 297179"/>
                <a:gd name="connsiteY48" fmla="*/ 177981 h 193493"/>
                <a:gd name="connsiteX49" fmla="*/ 231049 w 297179"/>
                <a:gd name="connsiteY49" fmla="*/ 180431 h 193493"/>
                <a:gd name="connsiteX50" fmla="*/ 228600 w 297179"/>
                <a:gd name="connsiteY50" fmla="*/ 181247 h 193493"/>
                <a:gd name="connsiteX51" fmla="*/ 225334 w 297179"/>
                <a:gd name="connsiteY51" fmla="*/ 181247 h 193493"/>
                <a:gd name="connsiteX52" fmla="*/ 221252 w 297179"/>
                <a:gd name="connsiteY52" fmla="*/ 180431 h 193493"/>
                <a:gd name="connsiteX53" fmla="*/ 220436 w 297179"/>
                <a:gd name="connsiteY53" fmla="*/ 179614 h 193493"/>
                <a:gd name="connsiteX54" fmla="*/ 219619 w 297179"/>
                <a:gd name="connsiteY54" fmla="*/ 178798 h 193493"/>
                <a:gd name="connsiteX55" fmla="*/ 217986 w 297179"/>
                <a:gd name="connsiteY55" fmla="*/ 177981 h 193493"/>
                <a:gd name="connsiteX56" fmla="*/ 216354 w 297179"/>
                <a:gd name="connsiteY56" fmla="*/ 177981 h 193493"/>
                <a:gd name="connsiteX57" fmla="*/ 214721 w 297179"/>
                <a:gd name="connsiteY57" fmla="*/ 178798 h 193493"/>
                <a:gd name="connsiteX58" fmla="*/ 213088 w 297179"/>
                <a:gd name="connsiteY58" fmla="*/ 181247 h 193493"/>
                <a:gd name="connsiteX59" fmla="*/ 209822 w 297179"/>
                <a:gd name="connsiteY59" fmla="*/ 182880 h 193493"/>
                <a:gd name="connsiteX60" fmla="*/ 209006 w 297179"/>
                <a:gd name="connsiteY60" fmla="*/ 185329 h 193493"/>
                <a:gd name="connsiteX61" fmla="*/ 205740 w 297179"/>
                <a:gd name="connsiteY61" fmla="*/ 184513 h 193493"/>
                <a:gd name="connsiteX62" fmla="*/ 203290 w 297179"/>
                <a:gd name="connsiteY62" fmla="*/ 184513 h 193493"/>
                <a:gd name="connsiteX63" fmla="*/ 199208 w 297179"/>
                <a:gd name="connsiteY63" fmla="*/ 186146 h 193493"/>
                <a:gd name="connsiteX64" fmla="*/ 195943 w 297179"/>
                <a:gd name="connsiteY64" fmla="*/ 190228 h 193493"/>
                <a:gd name="connsiteX65" fmla="*/ 192677 w 297179"/>
                <a:gd name="connsiteY65" fmla="*/ 192677 h 193493"/>
                <a:gd name="connsiteX66" fmla="*/ 190228 w 297179"/>
                <a:gd name="connsiteY66" fmla="*/ 193494 h 193493"/>
                <a:gd name="connsiteX67" fmla="*/ 187779 w 297179"/>
                <a:gd name="connsiteY67" fmla="*/ 193494 h 193493"/>
                <a:gd name="connsiteX68" fmla="*/ 186146 w 297179"/>
                <a:gd name="connsiteY68" fmla="*/ 192677 h 193493"/>
                <a:gd name="connsiteX69" fmla="*/ 182880 w 297179"/>
                <a:gd name="connsiteY69" fmla="*/ 190228 h 193493"/>
                <a:gd name="connsiteX70" fmla="*/ 182880 w 297179"/>
                <a:gd name="connsiteY70" fmla="*/ 189412 h 193493"/>
                <a:gd name="connsiteX71" fmla="*/ 183696 w 297179"/>
                <a:gd name="connsiteY71" fmla="*/ 188595 h 193493"/>
                <a:gd name="connsiteX72" fmla="*/ 184513 w 297179"/>
                <a:gd name="connsiteY72" fmla="*/ 186962 h 193493"/>
                <a:gd name="connsiteX73" fmla="*/ 186146 w 297179"/>
                <a:gd name="connsiteY73" fmla="*/ 182064 h 193493"/>
                <a:gd name="connsiteX74" fmla="*/ 186146 w 297179"/>
                <a:gd name="connsiteY74" fmla="*/ 180431 h 193493"/>
                <a:gd name="connsiteX75" fmla="*/ 185329 w 297179"/>
                <a:gd name="connsiteY75" fmla="*/ 177981 h 193493"/>
                <a:gd name="connsiteX76" fmla="*/ 182880 w 297179"/>
                <a:gd name="connsiteY76" fmla="*/ 175532 h 193493"/>
                <a:gd name="connsiteX77" fmla="*/ 180431 w 297179"/>
                <a:gd name="connsiteY77" fmla="*/ 175532 h 193493"/>
                <a:gd name="connsiteX78" fmla="*/ 178798 w 297179"/>
                <a:gd name="connsiteY78" fmla="*/ 174716 h 193493"/>
                <a:gd name="connsiteX79" fmla="*/ 172266 w 297179"/>
                <a:gd name="connsiteY79" fmla="*/ 172266 h 193493"/>
                <a:gd name="connsiteX80" fmla="*/ 169817 w 297179"/>
                <a:gd name="connsiteY80" fmla="*/ 172266 h 193493"/>
                <a:gd name="connsiteX81" fmla="*/ 167368 w 297179"/>
                <a:gd name="connsiteY81" fmla="*/ 173083 h 193493"/>
                <a:gd name="connsiteX82" fmla="*/ 166551 w 297179"/>
                <a:gd name="connsiteY82" fmla="*/ 172266 h 193493"/>
                <a:gd name="connsiteX83" fmla="*/ 165735 w 297179"/>
                <a:gd name="connsiteY83" fmla="*/ 170634 h 193493"/>
                <a:gd name="connsiteX84" fmla="*/ 170633 w 297179"/>
                <a:gd name="connsiteY84" fmla="*/ 166552 h 193493"/>
                <a:gd name="connsiteX85" fmla="*/ 175532 w 297179"/>
                <a:gd name="connsiteY85" fmla="*/ 162469 h 193493"/>
                <a:gd name="connsiteX86" fmla="*/ 177981 w 297179"/>
                <a:gd name="connsiteY86" fmla="*/ 162469 h 193493"/>
                <a:gd name="connsiteX87" fmla="*/ 181247 w 297179"/>
                <a:gd name="connsiteY87" fmla="*/ 160837 h 193493"/>
                <a:gd name="connsiteX88" fmla="*/ 184513 w 297179"/>
                <a:gd name="connsiteY88" fmla="*/ 158387 h 193493"/>
                <a:gd name="connsiteX89" fmla="*/ 183696 w 297179"/>
                <a:gd name="connsiteY89" fmla="*/ 156754 h 193493"/>
                <a:gd name="connsiteX90" fmla="*/ 182880 w 297179"/>
                <a:gd name="connsiteY90" fmla="*/ 155121 h 193493"/>
                <a:gd name="connsiteX91" fmla="*/ 181247 w 297179"/>
                <a:gd name="connsiteY91" fmla="*/ 155938 h 193493"/>
                <a:gd name="connsiteX92" fmla="*/ 180431 w 297179"/>
                <a:gd name="connsiteY92" fmla="*/ 156754 h 193493"/>
                <a:gd name="connsiteX93" fmla="*/ 177981 w 297179"/>
                <a:gd name="connsiteY93" fmla="*/ 155121 h 193493"/>
                <a:gd name="connsiteX94" fmla="*/ 177165 w 297179"/>
                <a:gd name="connsiteY94" fmla="*/ 154305 h 193493"/>
                <a:gd name="connsiteX95" fmla="*/ 173082 w 297179"/>
                <a:gd name="connsiteY95" fmla="*/ 155938 h 193493"/>
                <a:gd name="connsiteX96" fmla="*/ 170633 w 297179"/>
                <a:gd name="connsiteY96" fmla="*/ 155938 h 193493"/>
                <a:gd name="connsiteX97" fmla="*/ 165735 w 297179"/>
                <a:gd name="connsiteY97" fmla="*/ 156754 h 193493"/>
                <a:gd name="connsiteX98" fmla="*/ 163286 w 297179"/>
                <a:gd name="connsiteY98" fmla="*/ 155938 h 193493"/>
                <a:gd name="connsiteX99" fmla="*/ 158387 w 297179"/>
                <a:gd name="connsiteY99" fmla="*/ 152672 h 193493"/>
                <a:gd name="connsiteX100" fmla="*/ 156754 w 297179"/>
                <a:gd name="connsiteY100" fmla="*/ 151856 h 193493"/>
                <a:gd name="connsiteX101" fmla="*/ 155121 w 297179"/>
                <a:gd name="connsiteY101" fmla="*/ 151856 h 193493"/>
                <a:gd name="connsiteX102" fmla="*/ 154305 w 297179"/>
                <a:gd name="connsiteY102" fmla="*/ 151039 h 193493"/>
                <a:gd name="connsiteX103" fmla="*/ 155121 w 297179"/>
                <a:gd name="connsiteY103" fmla="*/ 150223 h 193493"/>
                <a:gd name="connsiteX104" fmla="*/ 155938 w 297179"/>
                <a:gd name="connsiteY104" fmla="*/ 150223 h 193493"/>
                <a:gd name="connsiteX105" fmla="*/ 157571 w 297179"/>
                <a:gd name="connsiteY105" fmla="*/ 150223 h 193493"/>
                <a:gd name="connsiteX106" fmla="*/ 157571 w 297179"/>
                <a:gd name="connsiteY106" fmla="*/ 149406 h 193493"/>
                <a:gd name="connsiteX107" fmla="*/ 157571 w 297179"/>
                <a:gd name="connsiteY107" fmla="*/ 148590 h 193493"/>
                <a:gd name="connsiteX108" fmla="*/ 155121 w 297179"/>
                <a:gd name="connsiteY108" fmla="*/ 147774 h 193493"/>
                <a:gd name="connsiteX109" fmla="*/ 152672 w 297179"/>
                <a:gd name="connsiteY109" fmla="*/ 147774 h 193493"/>
                <a:gd name="connsiteX110" fmla="*/ 151039 w 297179"/>
                <a:gd name="connsiteY110" fmla="*/ 146957 h 193493"/>
                <a:gd name="connsiteX111" fmla="*/ 150223 w 297179"/>
                <a:gd name="connsiteY111" fmla="*/ 146141 h 193493"/>
                <a:gd name="connsiteX112" fmla="*/ 152672 w 297179"/>
                <a:gd name="connsiteY112" fmla="*/ 146141 h 193493"/>
                <a:gd name="connsiteX113" fmla="*/ 155121 w 297179"/>
                <a:gd name="connsiteY113" fmla="*/ 146957 h 193493"/>
                <a:gd name="connsiteX114" fmla="*/ 159204 w 297179"/>
                <a:gd name="connsiteY114" fmla="*/ 146957 h 193493"/>
                <a:gd name="connsiteX115" fmla="*/ 163286 w 297179"/>
                <a:gd name="connsiteY115" fmla="*/ 147774 h 193493"/>
                <a:gd name="connsiteX116" fmla="*/ 164102 w 297179"/>
                <a:gd name="connsiteY116" fmla="*/ 146957 h 193493"/>
                <a:gd name="connsiteX117" fmla="*/ 166551 w 297179"/>
                <a:gd name="connsiteY117" fmla="*/ 145324 h 193493"/>
                <a:gd name="connsiteX118" fmla="*/ 167368 w 297179"/>
                <a:gd name="connsiteY118" fmla="*/ 144508 h 193493"/>
                <a:gd name="connsiteX119" fmla="*/ 163286 w 297179"/>
                <a:gd name="connsiteY119" fmla="*/ 145324 h 193493"/>
                <a:gd name="connsiteX120" fmla="*/ 159204 w 297179"/>
                <a:gd name="connsiteY120" fmla="*/ 144508 h 193493"/>
                <a:gd name="connsiteX121" fmla="*/ 157571 w 297179"/>
                <a:gd name="connsiteY121" fmla="*/ 143691 h 193493"/>
                <a:gd name="connsiteX122" fmla="*/ 156754 w 297179"/>
                <a:gd name="connsiteY122" fmla="*/ 142059 h 193493"/>
                <a:gd name="connsiteX123" fmla="*/ 155938 w 297179"/>
                <a:gd name="connsiteY123" fmla="*/ 140426 h 193493"/>
                <a:gd name="connsiteX124" fmla="*/ 155938 w 297179"/>
                <a:gd name="connsiteY124" fmla="*/ 138793 h 193493"/>
                <a:gd name="connsiteX125" fmla="*/ 155938 w 297179"/>
                <a:gd name="connsiteY125" fmla="*/ 135527 h 193493"/>
                <a:gd name="connsiteX126" fmla="*/ 154305 w 297179"/>
                <a:gd name="connsiteY126" fmla="*/ 133078 h 193493"/>
                <a:gd name="connsiteX127" fmla="*/ 153488 w 297179"/>
                <a:gd name="connsiteY127" fmla="*/ 131445 h 193493"/>
                <a:gd name="connsiteX128" fmla="*/ 151856 w 297179"/>
                <a:gd name="connsiteY128" fmla="*/ 129812 h 193493"/>
                <a:gd name="connsiteX129" fmla="*/ 153488 w 297179"/>
                <a:gd name="connsiteY129" fmla="*/ 133078 h 193493"/>
                <a:gd name="connsiteX130" fmla="*/ 154305 w 297179"/>
                <a:gd name="connsiteY130" fmla="*/ 134711 h 193493"/>
                <a:gd name="connsiteX131" fmla="*/ 155121 w 297179"/>
                <a:gd name="connsiteY131" fmla="*/ 136344 h 193493"/>
                <a:gd name="connsiteX132" fmla="*/ 155121 w 297179"/>
                <a:gd name="connsiteY132" fmla="*/ 141242 h 193493"/>
                <a:gd name="connsiteX133" fmla="*/ 154305 w 297179"/>
                <a:gd name="connsiteY133" fmla="*/ 142875 h 193493"/>
                <a:gd name="connsiteX134" fmla="*/ 152672 w 297179"/>
                <a:gd name="connsiteY134" fmla="*/ 143691 h 193493"/>
                <a:gd name="connsiteX135" fmla="*/ 151039 w 297179"/>
                <a:gd name="connsiteY135" fmla="*/ 143691 h 193493"/>
                <a:gd name="connsiteX136" fmla="*/ 148590 w 297179"/>
                <a:gd name="connsiteY136" fmla="*/ 142875 h 193493"/>
                <a:gd name="connsiteX137" fmla="*/ 149406 w 297179"/>
                <a:gd name="connsiteY137" fmla="*/ 140426 h 193493"/>
                <a:gd name="connsiteX138" fmla="*/ 148590 w 297179"/>
                <a:gd name="connsiteY138" fmla="*/ 141242 h 193493"/>
                <a:gd name="connsiteX139" fmla="*/ 146957 w 297179"/>
                <a:gd name="connsiteY139" fmla="*/ 143691 h 193493"/>
                <a:gd name="connsiteX140" fmla="*/ 145324 w 297179"/>
                <a:gd name="connsiteY140" fmla="*/ 143691 h 193493"/>
                <a:gd name="connsiteX141" fmla="*/ 142058 w 297179"/>
                <a:gd name="connsiteY141" fmla="*/ 143691 h 193493"/>
                <a:gd name="connsiteX142" fmla="*/ 136343 w 297179"/>
                <a:gd name="connsiteY142" fmla="*/ 145324 h 193493"/>
                <a:gd name="connsiteX143" fmla="*/ 136343 w 297179"/>
                <a:gd name="connsiteY143" fmla="*/ 146957 h 193493"/>
                <a:gd name="connsiteX144" fmla="*/ 135527 w 297179"/>
                <a:gd name="connsiteY144" fmla="*/ 149406 h 193493"/>
                <a:gd name="connsiteX145" fmla="*/ 134711 w 297179"/>
                <a:gd name="connsiteY145" fmla="*/ 151039 h 193493"/>
                <a:gd name="connsiteX146" fmla="*/ 134711 w 297179"/>
                <a:gd name="connsiteY146" fmla="*/ 151856 h 193493"/>
                <a:gd name="connsiteX147" fmla="*/ 132261 w 297179"/>
                <a:gd name="connsiteY147" fmla="*/ 155938 h 193493"/>
                <a:gd name="connsiteX148" fmla="*/ 132261 w 297179"/>
                <a:gd name="connsiteY148" fmla="*/ 155938 h 193493"/>
                <a:gd name="connsiteX149" fmla="*/ 127363 w 297179"/>
                <a:gd name="connsiteY149" fmla="*/ 160837 h 193493"/>
                <a:gd name="connsiteX150" fmla="*/ 126546 w 297179"/>
                <a:gd name="connsiteY150" fmla="*/ 160837 h 193493"/>
                <a:gd name="connsiteX151" fmla="*/ 123281 w 297179"/>
                <a:gd name="connsiteY151" fmla="*/ 162469 h 193493"/>
                <a:gd name="connsiteX152" fmla="*/ 121648 w 297179"/>
                <a:gd name="connsiteY152" fmla="*/ 163286 h 193493"/>
                <a:gd name="connsiteX153" fmla="*/ 120015 w 297179"/>
                <a:gd name="connsiteY153" fmla="*/ 164102 h 193493"/>
                <a:gd name="connsiteX154" fmla="*/ 117565 w 297179"/>
                <a:gd name="connsiteY154" fmla="*/ 163286 h 193493"/>
                <a:gd name="connsiteX155" fmla="*/ 116749 w 297179"/>
                <a:gd name="connsiteY155" fmla="*/ 164102 h 193493"/>
                <a:gd name="connsiteX156" fmla="*/ 115932 w 297179"/>
                <a:gd name="connsiteY156" fmla="*/ 164919 h 193493"/>
                <a:gd name="connsiteX157" fmla="*/ 115932 w 297179"/>
                <a:gd name="connsiteY157" fmla="*/ 166552 h 193493"/>
                <a:gd name="connsiteX158" fmla="*/ 116749 w 297179"/>
                <a:gd name="connsiteY158" fmla="*/ 168184 h 193493"/>
                <a:gd name="connsiteX159" fmla="*/ 117565 w 297179"/>
                <a:gd name="connsiteY159" fmla="*/ 173083 h 193493"/>
                <a:gd name="connsiteX160" fmla="*/ 117565 w 297179"/>
                <a:gd name="connsiteY160" fmla="*/ 174716 h 193493"/>
                <a:gd name="connsiteX161" fmla="*/ 116749 w 297179"/>
                <a:gd name="connsiteY161" fmla="*/ 173083 h 193493"/>
                <a:gd name="connsiteX162" fmla="*/ 115116 w 297179"/>
                <a:gd name="connsiteY162" fmla="*/ 171450 h 193493"/>
                <a:gd name="connsiteX163" fmla="*/ 112667 w 297179"/>
                <a:gd name="connsiteY163" fmla="*/ 170634 h 193493"/>
                <a:gd name="connsiteX164" fmla="*/ 109401 w 297179"/>
                <a:gd name="connsiteY164" fmla="*/ 170634 h 193493"/>
                <a:gd name="connsiteX165" fmla="*/ 106136 w 297179"/>
                <a:gd name="connsiteY165" fmla="*/ 172266 h 193493"/>
                <a:gd name="connsiteX166" fmla="*/ 103686 w 297179"/>
                <a:gd name="connsiteY166" fmla="*/ 173083 h 193493"/>
                <a:gd name="connsiteX167" fmla="*/ 102870 w 297179"/>
                <a:gd name="connsiteY167" fmla="*/ 172266 h 193493"/>
                <a:gd name="connsiteX168" fmla="*/ 102054 w 297179"/>
                <a:gd name="connsiteY168" fmla="*/ 172266 h 193493"/>
                <a:gd name="connsiteX169" fmla="*/ 102054 w 297179"/>
                <a:gd name="connsiteY169" fmla="*/ 173083 h 193493"/>
                <a:gd name="connsiteX170" fmla="*/ 102054 w 297179"/>
                <a:gd name="connsiteY170" fmla="*/ 173899 h 193493"/>
                <a:gd name="connsiteX171" fmla="*/ 102054 w 297179"/>
                <a:gd name="connsiteY171" fmla="*/ 173899 h 193493"/>
                <a:gd name="connsiteX172" fmla="*/ 102054 w 297179"/>
                <a:gd name="connsiteY172" fmla="*/ 173899 h 193493"/>
                <a:gd name="connsiteX173" fmla="*/ 101237 w 297179"/>
                <a:gd name="connsiteY173" fmla="*/ 173899 h 193493"/>
                <a:gd name="connsiteX174" fmla="*/ 96338 w 297179"/>
                <a:gd name="connsiteY174" fmla="*/ 172266 h 193493"/>
                <a:gd name="connsiteX175" fmla="*/ 93889 w 297179"/>
                <a:gd name="connsiteY175" fmla="*/ 170634 h 193493"/>
                <a:gd name="connsiteX176" fmla="*/ 92256 w 297179"/>
                <a:gd name="connsiteY176" fmla="*/ 168184 h 193493"/>
                <a:gd name="connsiteX177" fmla="*/ 93073 w 297179"/>
                <a:gd name="connsiteY177" fmla="*/ 167368 h 193493"/>
                <a:gd name="connsiteX178" fmla="*/ 93889 w 297179"/>
                <a:gd name="connsiteY178" fmla="*/ 167368 h 193493"/>
                <a:gd name="connsiteX179" fmla="*/ 96338 w 297179"/>
                <a:gd name="connsiteY179" fmla="*/ 167368 h 193493"/>
                <a:gd name="connsiteX180" fmla="*/ 97155 w 297179"/>
                <a:gd name="connsiteY180" fmla="*/ 167368 h 193493"/>
                <a:gd name="connsiteX181" fmla="*/ 97155 w 297179"/>
                <a:gd name="connsiteY181" fmla="*/ 166552 h 193493"/>
                <a:gd name="connsiteX182" fmla="*/ 97155 w 297179"/>
                <a:gd name="connsiteY182" fmla="*/ 165735 h 193493"/>
                <a:gd name="connsiteX183" fmla="*/ 97155 w 297179"/>
                <a:gd name="connsiteY183" fmla="*/ 164919 h 193493"/>
                <a:gd name="connsiteX184" fmla="*/ 97155 w 297179"/>
                <a:gd name="connsiteY184" fmla="*/ 164102 h 193493"/>
                <a:gd name="connsiteX185" fmla="*/ 97971 w 297179"/>
                <a:gd name="connsiteY185" fmla="*/ 162469 h 193493"/>
                <a:gd name="connsiteX186" fmla="*/ 99604 w 297179"/>
                <a:gd name="connsiteY186" fmla="*/ 160837 h 193493"/>
                <a:gd name="connsiteX187" fmla="*/ 100421 w 297179"/>
                <a:gd name="connsiteY187" fmla="*/ 159204 h 193493"/>
                <a:gd name="connsiteX188" fmla="*/ 100421 w 297179"/>
                <a:gd name="connsiteY188" fmla="*/ 157571 h 193493"/>
                <a:gd name="connsiteX189" fmla="*/ 102054 w 297179"/>
                <a:gd name="connsiteY189" fmla="*/ 156754 h 193493"/>
                <a:gd name="connsiteX190" fmla="*/ 103686 w 297179"/>
                <a:gd name="connsiteY190" fmla="*/ 155121 h 193493"/>
                <a:gd name="connsiteX191" fmla="*/ 103686 w 297179"/>
                <a:gd name="connsiteY191" fmla="*/ 153489 h 193493"/>
                <a:gd name="connsiteX192" fmla="*/ 104503 w 297179"/>
                <a:gd name="connsiteY192" fmla="*/ 152672 h 193493"/>
                <a:gd name="connsiteX193" fmla="*/ 103686 w 297179"/>
                <a:gd name="connsiteY193" fmla="*/ 150223 h 193493"/>
                <a:gd name="connsiteX194" fmla="*/ 103686 w 297179"/>
                <a:gd name="connsiteY194" fmla="*/ 148590 h 193493"/>
                <a:gd name="connsiteX195" fmla="*/ 103686 w 297179"/>
                <a:gd name="connsiteY195" fmla="*/ 146957 h 193493"/>
                <a:gd name="connsiteX196" fmla="*/ 104503 w 297179"/>
                <a:gd name="connsiteY196" fmla="*/ 146141 h 193493"/>
                <a:gd name="connsiteX197" fmla="*/ 106136 w 297179"/>
                <a:gd name="connsiteY197" fmla="*/ 145324 h 193493"/>
                <a:gd name="connsiteX198" fmla="*/ 107768 w 297179"/>
                <a:gd name="connsiteY198" fmla="*/ 144508 h 193493"/>
                <a:gd name="connsiteX199" fmla="*/ 108585 w 297179"/>
                <a:gd name="connsiteY199" fmla="*/ 144508 h 193493"/>
                <a:gd name="connsiteX200" fmla="*/ 108585 w 297179"/>
                <a:gd name="connsiteY200" fmla="*/ 145324 h 193493"/>
                <a:gd name="connsiteX201" fmla="*/ 108585 w 297179"/>
                <a:gd name="connsiteY201" fmla="*/ 148590 h 193493"/>
                <a:gd name="connsiteX202" fmla="*/ 108585 w 297179"/>
                <a:gd name="connsiteY202" fmla="*/ 148590 h 193493"/>
                <a:gd name="connsiteX203" fmla="*/ 109401 w 297179"/>
                <a:gd name="connsiteY203" fmla="*/ 148590 h 193493"/>
                <a:gd name="connsiteX204" fmla="*/ 110218 w 297179"/>
                <a:gd name="connsiteY204" fmla="*/ 146957 h 193493"/>
                <a:gd name="connsiteX205" fmla="*/ 111034 w 297179"/>
                <a:gd name="connsiteY205" fmla="*/ 147774 h 193493"/>
                <a:gd name="connsiteX206" fmla="*/ 111850 w 297179"/>
                <a:gd name="connsiteY206" fmla="*/ 147774 h 193493"/>
                <a:gd name="connsiteX207" fmla="*/ 112667 w 297179"/>
                <a:gd name="connsiteY207" fmla="*/ 146957 h 193493"/>
                <a:gd name="connsiteX208" fmla="*/ 113483 w 297179"/>
                <a:gd name="connsiteY208" fmla="*/ 146957 h 193493"/>
                <a:gd name="connsiteX209" fmla="*/ 114300 w 297179"/>
                <a:gd name="connsiteY209" fmla="*/ 147774 h 193493"/>
                <a:gd name="connsiteX210" fmla="*/ 115116 w 297179"/>
                <a:gd name="connsiteY210" fmla="*/ 148590 h 193493"/>
                <a:gd name="connsiteX211" fmla="*/ 115932 w 297179"/>
                <a:gd name="connsiteY211" fmla="*/ 148590 h 193493"/>
                <a:gd name="connsiteX212" fmla="*/ 116749 w 297179"/>
                <a:gd name="connsiteY212" fmla="*/ 147774 h 193493"/>
                <a:gd name="connsiteX213" fmla="*/ 117565 w 297179"/>
                <a:gd name="connsiteY213" fmla="*/ 146957 h 193493"/>
                <a:gd name="connsiteX214" fmla="*/ 118382 w 297179"/>
                <a:gd name="connsiteY214" fmla="*/ 146957 h 193493"/>
                <a:gd name="connsiteX215" fmla="*/ 120015 w 297179"/>
                <a:gd name="connsiteY215" fmla="*/ 149406 h 193493"/>
                <a:gd name="connsiteX216" fmla="*/ 120831 w 297179"/>
                <a:gd name="connsiteY216" fmla="*/ 149406 h 193493"/>
                <a:gd name="connsiteX217" fmla="*/ 124097 w 297179"/>
                <a:gd name="connsiteY217" fmla="*/ 148590 h 193493"/>
                <a:gd name="connsiteX218" fmla="*/ 124913 w 297179"/>
                <a:gd name="connsiteY218" fmla="*/ 147774 h 193493"/>
                <a:gd name="connsiteX219" fmla="*/ 124913 w 297179"/>
                <a:gd name="connsiteY219" fmla="*/ 146957 h 193493"/>
                <a:gd name="connsiteX220" fmla="*/ 121648 w 297179"/>
                <a:gd name="connsiteY220" fmla="*/ 144508 h 193493"/>
                <a:gd name="connsiteX221" fmla="*/ 121648 w 297179"/>
                <a:gd name="connsiteY221" fmla="*/ 142059 h 193493"/>
                <a:gd name="connsiteX222" fmla="*/ 121648 w 297179"/>
                <a:gd name="connsiteY222" fmla="*/ 139609 h 193493"/>
                <a:gd name="connsiteX223" fmla="*/ 121648 w 297179"/>
                <a:gd name="connsiteY223" fmla="*/ 137977 h 193493"/>
                <a:gd name="connsiteX224" fmla="*/ 120831 w 297179"/>
                <a:gd name="connsiteY224" fmla="*/ 137160 h 193493"/>
                <a:gd name="connsiteX225" fmla="*/ 118382 w 297179"/>
                <a:gd name="connsiteY225" fmla="*/ 135527 h 193493"/>
                <a:gd name="connsiteX226" fmla="*/ 116749 w 297179"/>
                <a:gd name="connsiteY226" fmla="*/ 133894 h 193493"/>
                <a:gd name="connsiteX227" fmla="*/ 115932 w 297179"/>
                <a:gd name="connsiteY227" fmla="*/ 133078 h 193493"/>
                <a:gd name="connsiteX228" fmla="*/ 115932 w 297179"/>
                <a:gd name="connsiteY228" fmla="*/ 132262 h 193493"/>
                <a:gd name="connsiteX229" fmla="*/ 115932 w 297179"/>
                <a:gd name="connsiteY229" fmla="*/ 130629 h 193493"/>
                <a:gd name="connsiteX230" fmla="*/ 115116 w 297179"/>
                <a:gd name="connsiteY230" fmla="*/ 129812 h 193493"/>
                <a:gd name="connsiteX231" fmla="*/ 115116 w 297179"/>
                <a:gd name="connsiteY231" fmla="*/ 128996 h 193493"/>
                <a:gd name="connsiteX232" fmla="*/ 115932 w 297179"/>
                <a:gd name="connsiteY232" fmla="*/ 127363 h 193493"/>
                <a:gd name="connsiteX233" fmla="*/ 115932 w 297179"/>
                <a:gd name="connsiteY233" fmla="*/ 125730 h 193493"/>
                <a:gd name="connsiteX234" fmla="*/ 115932 w 297179"/>
                <a:gd name="connsiteY234" fmla="*/ 124914 h 193493"/>
                <a:gd name="connsiteX235" fmla="*/ 115116 w 297179"/>
                <a:gd name="connsiteY235" fmla="*/ 124097 h 193493"/>
                <a:gd name="connsiteX236" fmla="*/ 114300 w 297179"/>
                <a:gd name="connsiteY236" fmla="*/ 124097 h 193493"/>
                <a:gd name="connsiteX237" fmla="*/ 113483 w 297179"/>
                <a:gd name="connsiteY237" fmla="*/ 123281 h 193493"/>
                <a:gd name="connsiteX238" fmla="*/ 112667 w 297179"/>
                <a:gd name="connsiteY238" fmla="*/ 122464 h 193493"/>
                <a:gd name="connsiteX239" fmla="*/ 110218 w 297179"/>
                <a:gd name="connsiteY239" fmla="*/ 120831 h 193493"/>
                <a:gd name="connsiteX240" fmla="*/ 109401 w 297179"/>
                <a:gd name="connsiteY240" fmla="*/ 120831 h 193493"/>
                <a:gd name="connsiteX241" fmla="*/ 108585 w 297179"/>
                <a:gd name="connsiteY241" fmla="*/ 120015 h 193493"/>
                <a:gd name="connsiteX242" fmla="*/ 108585 w 297179"/>
                <a:gd name="connsiteY242" fmla="*/ 119199 h 193493"/>
                <a:gd name="connsiteX243" fmla="*/ 109401 w 297179"/>
                <a:gd name="connsiteY243" fmla="*/ 117566 h 193493"/>
                <a:gd name="connsiteX244" fmla="*/ 110218 w 297179"/>
                <a:gd name="connsiteY244" fmla="*/ 115933 h 193493"/>
                <a:gd name="connsiteX245" fmla="*/ 110218 w 297179"/>
                <a:gd name="connsiteY245" fmla="*/ 114300 h 193493"/>
                <a:gd name="connsiteX246" fmla="*/ 110218 w 297179"/>
                <a:gd name="connsiteY246" fmla="*/ 113484 h 193493"/>
                <a:gd name="connsiteX247" fmla="*/ 110218 w 297179"/>
                <a:gd name="connsiteY247" fmla="*/ 111034 h 193493"/>
                <a:gd name="connsiteX248" fmla="*/ 109401 w 297179"/>
                <a:gd name="connsiteY248" fmla="*/ 109402 h 193493"/>
                <a:gd name="connsiteX249" fmla="*/ 108585 w 297179"/>
                <a:gd name="connsiteY249" fmla="*/ 109402 h 193493"/>
                <a:gd name="connsiteX250" fmla="*/ 107768 w 297179"/>
                <a:gd name="connsiteY250" fmla="*/ 110218 h 193493"/>
                <a:gd name="connsiteX251" fmla="*/ 106952 w 297179"/>
                <a:gd name="connsiteY251" fmla="*/ 111034 h 193493"/>
                <a:gd name="connsiteX252" fmla="*/ 106136 w 297179"/>
                <a:gd name="connsiteY252" fmla="*/ 110218 h 193493"/>
                <a:gd name="connsiteX253" fmla="*/ 105319 w 297179"/>
                <a:gd name="connsiteY253" fmla="*/ 109402 h 193493"/>
                <a:gd name="connsiteX254" fmla="*/ 103686 w 297179"/>
                <a:gd name="connsiteY254" fmla="*/ 106136 h 193493"/>
                <a:gd name="connsiteX255" fmla="*/ 101237 w 297179"/>
                <a:gd name="connsiteY255" fmla="*/ 105319 h 193493"/>
                <a:gd name="connsiteX256" fmla="*/ 100421 w 297179"/>
                <a:gd name="connsiteY256" fmla="*/ 105319 h 193493"/>
                <a:gd name="connsiteX257" fmla="*/ 98788 w 297179"/>
                <a:gd name="connsiteY257" fmla="*/ 106952 h 193493"/>
                <a:gd name="connsiteX258" fmla="*/ 98788 w 297179"/>
                <a:gd name="connsiteY258" fmla="*/ 106136 h 193493"/>
                <a:gd name="connsiteX259" fmla="*/ 98788 w 297179"/>
                <a:gd name="connsiteY259" fmla="*/ 105319 h 193493"/>
                <a:gd name="connsiteX260" fmla="*/ 97971 w 297179"/>
                <a:gd name="connsiteY260" fmla="*/ 105319 h 193493"/>
                <a:gd name="connsiteX261" fmla="*/ 97155 w 297179"/>
                <a:gd name="connsiteY261" fmla="*/ 106136 h 193493"/>
                <a:gd name="connsiteX262" fmla="*/ 97155 w 297179"/>
                <a:gd name="connsiteY262" fmla="*/ 105319 h 193493"/>
                <a:gd name="connsiteX263" fmla="*/ 97155 w 297179"/>
                <a:gd name="connsiteY263" fmla="*/ 103687 h 193493"/>
                <a:gd name="connsiteX264" fmla="*/ 96338 w 297179"/>
                <a:gd name="connsiteY264" fmla="*/ 102870 h 193493"/>
                <a:gd name="connsiteX265" fmla="*/ 93889 w 297179"/>
                <a:gd name="connsiteY265" fmla="*/ 102870 h 193493"/>
                <a:gd name="connsiteX266" fmla="*/ 93073 w 297179"/>
                <a:gd name="connsiteY266" fmla="*/ 102054 h 193493"/>
                <a:gd name="connsiteX267" fmla="*/ 93073 w 297179"/>
                <a:gd name="connsiteY267" fmla="*/ 101237 h 193493"/>
                <a:gd name="connsiteX268" fmla="*/ 92256 w 297179"/>
                <a:gd name="connsiteY268" fmla="*/ 100421 h 193493"/>
                <a:gd name="connsiteX269" fmla="*/ 90623 w 297179"/>
                <a:gd name="connsiteY269" fmla="*/ 100421 h 193493"/>
                <a:gd name="connsiteX270" fmla="*/ 89807 w 297179"/>
                <a:gd name="connsiteY270" fmla="*/ 99604 h 193493"/>
                <a:gd name="connsiteX271" fmla="*/ 88990 w 297179"/>
                <a:gd name="connsiteY271" fmla="*/ 97971 h 193493"/>
                <a:gd name="connsiteX272" fmla="*/ 87357 w 297179"/>
                <a:gd name="connsiteY272" fmla="*/ 97155 h 193493"/>
                <a:gd name="connsiteX273" fmla="*/ 84908 w 297179"/>
                <a:gd name="connsiteY273" fmla="*/ 97155 h 193493"/>
                <a:gd name="connsiteX274" fmla="*/ 84908 w 297179"/>
                <a:gd name="connsiteY274" fmla="*/ 97155 h 193493"/>
                <a:gd name="connsiteX275" fmla="*/ 84908 w 297179"/>
                <a:gd name="connsiteY275" fmla="*/ 97155 h 193493"/>
                <a:gd name="connsiteX276" fmla="*/ 83275 w 297179"/>
                <a:gd name="connsiteY276" fmla="*/ 97971 h 193493"/>
                <a:gd name="connsiteX277" fmla="*/ 82459 w 297179"/>
                <a:gd name="connsiteY277" fmla="*/ 98788 h 193493"/>
                <a:gd name="connsiteX278" fmla="*/ 81643 w 297179"/>
                <a:gd name="connsiteY278" fmla="*/ 97971 h 193493"/>
                <a:gd name="connsiteX279" fmla="*/ 80010 w 297179"/>
                <a:gd name="connsiteY279" fmla="*/ 99604 h 193493"/>
                <a:gd name="connsiteX280" fmla="*/ 76744 w 297179"/>
                <a:gd name="connsiteY280" fmla="*/ 99604 h 193493"/>
                <a:gd name="connsiteX281" fmla="*/ 75111 w 297179"/>
                <a:gd name="connsiteY281" fmla="*/ 99604 h 193493"/>
                <a:gd name="connsiteX282" fmla="*/ 74295 w 297179"/>
                <a:gd name="connsiteY282" fmla="*/ 99604 h 193493"/>
                <a:gd name="connsiteX283" fmla="*/ 71029 w 297179"/>
                <a:gd name="connsiteY283" fmla="*/ 102054 h 193493"/>
                <a:gd name="connsiteX284" fmla="*/ 71029 w 297179"/>
                <a:gd name="connsiteY284" fmla="*/ 102870 h 193493"/>
                <a:gd name="connsiteX285" fmla="*/ 70213 w 297179"/>
                <a:gd name="connsiteY285" fmla="*/ 102870 h 193493"/>
                <a:gd name="connsiteX286" fmla="*/ 67763 w 297179"/>
                <a:gd name="connsiteY286" fmla="*/ 103687 h 193493"/>
                <a:gd name="connsiteX287" fmla="*/ 65314 w 297179"/>
                <a:gd name="connsiteY287" fmla="*/ 104503 h 193493"/>
                <a:gd name="connsiteX288" fmla="*/ 64498 w 297179"/>
                <a:gd name="connsiteY288" fmla="*/ 106952 h 193493"/>
                <a:gd name="connsiteX289" fmla="*/ 63681 w 297179"/>
                <a:gd name="connsiteY289" fmla="*/ 107769 h 193493"/>
                <a:gd name="connsiteX290" fmla="*/ 62865 w 297179"/>
                <a:gd name="connsiteY290" fmla="*/ 109402 h 193493"/>
                <a:gd name="connsiteX291" fmla="*/ 58782 w 297179"/>
                <a:gd name="connsiteY291" fmla="*/ 110218 h 193493"/>
                <a:gd name="connsiteX292" fmla="*/ 55517 w 297179"/>
                <a:gd name="connsiteY292" fmla="*/ 111034 h 193493"/>
                <a:gd name="connsiteX293" fmla="*/ 51435 w 297179"/>
                <a:gd name="connsiteY293" fmla="*/ 111851 h 193493"/>
                <a:gd name="connsiteX294" fmla="*/ 46536 w 297179"/>
                <a:gd name="connsiteY294" fmla="*/ 114300 h 193493"/>
                <a:gd name="connsiteX295" fmla="*/ 44904 w 297179"/>
                <a:gd name="connsiteY295" fmla="*/ 115933 h 193493"/>
                <a:gd name="connsiteX296" fmla="*/ 43271 w 297179"/>
                <a:gd name="connsiteY296" fmla="*/ 116749 h 193493"/>
                <a:gd name="connsiteX297" fmla="*/ 41638 w 297179"/>
                <a:gd name="connsiteY297" fmla="*/ 116749 h 193493"/>
                <a:gd name="connsiteX298" fmla="*/ 40821 w 297179"/>
                <a:gd name="connsiteY298" fmla="*/ 115933 h 193493"/>
                <a:gd name="connsiteX299" fmla="*/ 37556 w 297179"/>
                <a:gd name="connsiteY299" fmla="*/ 113484 h 193493"/>
                <a:gd name="connsiteX300" fmla="*/ 36739 w 297179"/>
                <a:gd name="connsiteY300" fmla="*/ 111851 h 193493"/>
                <a:gd name="connsiteX301" fmla="*/ 35106 w 297179"/>
                <a:gd name="connsiteY301" fmla="*/ 111851 h 193493"/>
                <a:gd name="connsiteX302" fmla="*/ 33473 w 297179"/>
                <a:gd name="connsiteY302" fmla="*/ 111851 h 193493"/>
                <a:gd name="connsiteX303" fmla="*/ 31840 w 297179"/>
                <a:gd name="connsiteY303" fmla="*/ 112667 h 193493"/>
                <a:gd name="connsiteX304" fmla="*/ 30207 w 297179"/>
                <a:gd name="connsiteY304" fmla="*/ 112667 h 193493"/>
                <a:gd name="connsiteX305" fmla="*/ 28575 w 297179"/>
                <a:gd name="connsiteY305" fmla="*/ 111851 h 193493"/>
                <a:gd name="connsiteX306" fmla="*/ 28575 w 297179"/>
                <a:gd name="connsiteY306" fmla="*/ 111851 h 193493"/>
                <a:gd name="connsiteX307" fmla="*/ 27758 w 297179"/>
                <a:gd name="connsiteY307" fmla="*/ 111851 h 193493"/>
                <a:gd name="connsiteX308" fmla="*/ 22860 w 297179"/>
                <a:gd name="connsiteY308" fmla="*/ 111034 h 193493"/>
                <a:gd name="connsiteX309" fmla="*/ 22043 w 297179"/>
                <a:gd name="connsiteY309" fmla="*/ 111034 h 193493"/>
                <a:gd name="connsiteX310" fmla="*/ 22043 w 297179"/>
                <a:gd name="connsiteY310" fmla="*/ 111034 h 193493"/>
                <a:gd name="connsiteX311" fmla="*/ 21227 w 297179"/>
                <a:gd name="connsiteY311" fmla="*/ 111034 h 193493"/>
                <a:gd name="connsiteX312" fmla="*/ 17961 w 297179"/>
                <a:gd name="connsiteY312" fmla="*/ 111034 h 193493"/>
                <a:gd name="connsiteX313" fmla="*/ 14696 w 297179"/>
                <a:gd name="connsiteY313" fmla="*/ 108585 h 193493"/>
                <a:gd name="connsiteX314" fmla="*/ 13879 w 297179"/>
                <a:gd name="connsiteY314" fmla="*/ 108585 h 193493"/>
                <a:gd name="connsiteX315" fmla="*/ 13063 w 297179"/>
                <a:gd name="connsiteY315" fmla="*/ 109402 h 193493"/>
                <a:gd name="connsiteX316" fmla="*/ 12246 w 297179"/>
                <a:gd name="connsiteY316" fmla="*/ 110218 h 193493"/>
                <a:gd name="connsiteX317" fmla="*/ 9797 w 297179"/>
                <a:gd name="connsiteY317" fmla="*/ 111034 h 193493"/>
                <a:gd name="connsiteX318" fmla="*/ 8981 w 297179"/>
                <a:gd name="connsiteY318" fmla="*/ 111851 h 193493"/>
                <a:gd name="connsiteX319" fmla="*/ 8981 w 297179"/>
                <a:gd name="connsiteY319" fmla="*/ 111851 h 193493"/>
                <a:gd name="connsiteX320" fmla="*/ 8981 w 297179"/>
                <a:gd name="connsiteY320" fmla="*/ 111034 h 193493"/>
                <a:gd name="connsiteX321" fmla="*/ 8981 w 297179"/>
                <a:gd name="connsiteY321" fmla="*/ 110218 h 193493"/>
                <a:gd name="connsiteX322" fmla="*/ 8981 w 297179"/>
                <a:gd name="connsiteY322" fmla="*/ 109402 h 193493"/>
                <a:gd name="connsiteX323" fmla="*/ 8164 w 297179"/>
                <a:gd name="connsiteY323" fmla="*/ 108585 h 193493"/>
                <a:gd name="connsiteX324" fmla="*/ 8164 w 297179"/>
                <a:gd name="connsiteY324" fmla="*/ 108585 h 193493"/>
                <a:gd name="connsiteX325" fmla="*/ 7348 w 297179"/>
                <a:gd name="connsiteY325" fmla="*/ 108585 h 193493"/>
                <a:gd name="connsiteX326" fmla="*/ 7348 w 297179"/>
                <a:gd name="connsiteY326" fmla="*/ 108585 h 193493"/>
                <a:gd name="connsiteX327" fmla="*/ 7348 w 297179"/>
                <a:gd name="connsiteY327" fmla="*/ 108585 h 193493"/>
                <a:gd name="connsiteX328" fmla="*/ 5715 w 297179"/>
                <a:gd name="connsiteY328" fmla="*/ 107769 h 193493"/>
                <a:gd name="connsiteX329" fmla="*/ 4898 w 297179"/>
                <a:gd name="connsiteY329" fmla="*/ 106136 h 193493"/>
                <a:gd name="connsiteX330" fmla="*/ 3265 w 297179"/>
                <a:gd name="connsiteY330" fmla="*/ 105319 h 193493"/>
                <a:gd name="connsiteX331" fmla="*/ 2449 w 297179"/>
                <a:gd name="connsiteY331" fmla="*/ 105319 h 193493"/>
                <a:gd name="connsiteX332" fmla="*/ 1632 w 297179"/>
                <a:gd name="connsiteY332" fmla="*/ 104503 h 193493"/>
                <a:gd name="connsiteX333" fmla="*/ 1632 w 297179"/>
                <a:gd name="connsiteY333" fmla="*/ 103687 h 193493"/>
                <a:gd name="connsiteX334" fmla="*/ 1632 w 297179"/>
                <a:gd name="connsiteY334" fmla="*/ 102870 h 193493"/>
                <a:gd name="connsiteX335" fmla="*/ 1632 w 297179"/>
                <a:gd name="connsiteY335" fmla="*/ 102870 h 193493"/>
                <a:gd name="connsiteX336" fmla="*/ 1632 w 297179"/>
                <a:gd name="connsiteY336" fmla="*/ 102054 h 193493"/>
                <a:gd name="connsiteX337" fmla="*/ 1632 w 297179"/>
                <a:gd name="connsiteY337" fmla="*/ 102054 h 193493"/>
                <a:gd name="connsiteX338" fmla="*/ 1632 w 297179"/>
                <a:gd name="connsiteY338" fmla="*/ 102054 h 193493"/>
                <a:gd name="connsiteX339" fmla="*/ 0 w 297179"/>
                <a:gd name="connsiteY339" fmla="*/ 102054 h 193493"/>
                <a:gd name="connsiteX340" fmla="*/ 0 w 297179"/>
                <a:gd name="connsiteY340" fmla="*/ 97971 h 193493"/>
                <a:gd name="connsiteX341" fmla="*/ 2449 w 297179"/>
                <a:gd name="connsiteY341" fmla="*/ 94706 h 193493"/>
                <a:gd name="connsiteX342" fmla="*/ 3265 w 297179"/>
                <a:gd name="connsiteY342" fmla="*/ 93073 h 193493"/>
                <a:gd name="connsiteX343" fmla="*/ 4082 w 297179"/>
                <a:gd name="connsiteY343" fmla="*/ 89807 h 193493"/>
                <a:gd name="connsiteX344" fmla="*/ 4898 w 297179"/>
                <a:gd name="connsiteY344" fmla="*/ 88174 h 193493"/>
                <a:gd name="connsiteX345" fmla="*/ 5715 w 297179"/>
                <a:gd name="connsiteY345" fmla="*/ 86541 h 193493"/>
                <a:gd name="connsiteX346" fmla="*/ 6531 w 297179"/>
                <a:gd name="connsiteY346" fmla="*/ 85725 h 193493"/>
                <a:gd name="connsiteX347" fmla="*/ 6531 w 297179"/>
                <a:gd name="connsiteY347" fmla="*/ 84909 h 193493"/>
                <a:gd name="connsiteX348" fmla="*/ 7348 w 297179"/>
                <a:gd name="connsiteY348" fmla="*/ 84909 h 193493"/>
                <a:gd name="connsiteX349" fmla="*/ 8981 w 297179"/>
                <a:gd name="connsiteY349" fmla="*/ 85725 h 193493"/>
                <a:gd name="connsiteX350" fmla="*/ 10613 w 297179"/>
                <a:gd name="connsiteY350" fmla="*/ 86541 h 193493"/>
                <a:gd name="connsiteX351" fmla="*/ 11430 w 297179"/>
                <a:gd name="connsiteY351" fmla="*/ 85725 h 193493"/>
                <a:gd name="connsiteX352" fmla="*/ 11430 w 297179"/>
                <a:gd name="connsiteY352" fmla="*/ 84909 h 193493"/>
                <a:gd name="connsiteX353" fmla="*/ 11430 w 297179"/>
                <a:gd name="connsiteY353" fmla="*/ 84092 h 193493"/>
                <a:gd name="connsiteX354" fmla="*/ 9797 w 297179"/>
                <a:gd name="connsiteY354" fmla="*/ 82459 h 193493"/>
                <a:gd name="connsiteX355" fmla="*/ 8981 w 297179"/>
                <a:gd name="connsiteY355" fmla="*/ 81643 h 193493"/>
                <a:gd name="connsiteX356" fmla="*/ 8981 w 297179"/>
                <a:gd name="connsiteY356" fmla="*/ 80827 h 193493"/>
                <a:gd name="connsiteX357" fmla="*/ 8981 w 297179"/>
                <a:gd name="connsiteY357" fmla="*/ 80010 h 193493"/>
                <a:gd name="connsiteX358" fmla="*/ 8981 w 297179"/>
                <a:gd name="connsiteY358" fmla="*/ 78377 h 193493"/>
                <a:gd name="connsiteX359" fmla="*/ 8981 w 297179"/>
                <a:gd name="connsiteY359" fmla="*/ 76744 h 193493"/>
                <a:gd name="connsiteX360" fmla="*/ 8164 w 297179"/>
                <a:gd name="connsiteY360" fmla="*/ 73479 h 193493"/>
                <a:gd name="connsiteX361" fmla="*/ 8164 w 297179"/>
                <a:gd name="connsiteY361" fmla="*/ 71846 h 193493"/>
                <a:gd name="connsiteX362" fmla="*/ 8981 w 297179"/>
                <a:gd name="connsiteY362" fmla="*/ 70213 h 193493"/>
                <a:gd name="connsiteX363" fmla="*/ 12246 w 297179"/>
                <a:gd name="connsiteY363" fmla="*/ 66131 h 193493"/>
                <a:gd name="connsiteX364" fmla="*/ 13063 w 297179"/>
                <a:gd name="connsiteY364" fmla="*/ 64498 h 193493"/>
                <a:gd name="connsiteX365" fmla="*/ 14696 w 297179"/>
                <a:gd name="connsiteY365" fmla="*/ 62865 h 193493"/>
                <a:gd name="connsiteX366" fmla="*/ 18778 w 297179"/>
                <a:gd name="connsiteY366" fmla="*/ 58783 h 193493"/>
                <a:gd name="connsiteX367" fmla="*/ 21227 w 297179"/>
                <a:gd name="connsiteY367" fmla="*/ 56334 h 193493"/>
                <a:gd name="connsiteX368" fmla="*/ 22860 w 297179"/>
                <a:gd name="connsiteY368" fmla="*/ 54701 h 193493"/>
                <a:gd name="connsiteX369" fmla="*/ 25309 w 297179"/>
                <a:gd name="connsiteY369" fmla="*/ 52252 h 193493"/>
                <a:gd name="connsiteX370" fmla="*/ 26125 w 297179"/>
                <a:gd name="connsiteY370" fmla="*/ 50619 h 193493"/>
                <a:gd name="connsiteX371" fmla="*/ 30207 w 297179"/>
                <a:gd name="connsiteY371" fmla="*/ 49802 h 193493"/>
                <a:gd name="connsiteX372" fmla="*/ 31024 w 297179"/>
                <a:gd name="connsiteY372" fmla="*/ 48986 h 193493"/>
                <a:gd name="connsiteX373" fmla="*/ 31840 w 297179"/>
                <a:gd name="connsiteY373" fmla="*/ 47353 h 193493"/>
                <a:gd name="connsiteX374" fmla="*/ 32657 w 297179"/>
                <a:gd name="connsiteY374" fmla="*/ 46537 h 193493"/>
                <a:gd name="connsiteX375" fmla="*/ 32657 w 297179"/>
                <a:gd name="connsiteY375" fmla="*/ 44087 h 193493"/>
                <a:gd name="connsiteX376" fmla="*/ 31840 w 297179"/>
                <a:gd name="connsiteY376" fmla="*/ 41638 h 193493"/>
                <a:gd name="connsiteX377" fmla="*/ 31024 w 297179"/>
                <a:gd name="connsiteY377" fmla="*/ 40821 h 193493"/>
                <a:gd name="connsiteX378" fmla="*/ 30207 w 297179"/>
                <a:gd name="connsiteY378" fmla="*/ 40005 h 193493"/>
                <a:gd name="connsiteX379" fmla="*/ 30207 w 297179"/>
                <a:gd name="connsiteY379" fmla="*/ 39189 h 193493"/>
                <a:gd name="connsiteX380" fmla="*/ 31024 w 297179"/>
                <a:gd name="connsiteY380" fmla="*/ 39189 h 193493"/>
                <a:gd name="connsiteX381" fmla="*/ 31840 w 297179"/>
                <a:gd name="connsiteY381" fmla="*/ 39189 h 193493"/>
                <a:gd name="connsiteX382" fmla="*/ 32657 w 297179"/>
                <a:gd name="connsiteY382" fmla="*/ 38372 h 193493"/>
                <a:gd name="connsiteX383" fmla="*/ 32657 w 297179"/>
                <a:gd name="connsiteY383" fmla="*/ 37556 h 193493"/>
                <a:gd name="connsiteX384" fmla="*/ 31024 w 297179"/>
                <a:gd name="connsiteY384" fmla="*/ 35923 h 193493"/>
                <a:gd name="connsiteX385" fmla="*/ 30207 w 297179"/>
                <a:gd name="connsiteY385" fmla="*/ 34290 h 193493"/>
                <a:gd name="connsiteX386" fmla="*/ 28575 w 297179"/>
                <a:gd name="connsiteY386" fmla="*/ 31024 h 193493"/>
                <a:gd name="connsiteX387" fmla="*/ 26125 w 297179"/>
                <a:gd name="connsiteY387" fmla="*/ 27759 h 193493"/>
                <a:gd name="connsiteX388" fmla="*/ 25309 w 297179"/>
                <a:gd name="connsiteY388" fmla="*/ 26942 h 193493"/>
                <a:gd name="connsiteX389" fmla="*/ 25309 w 297179"/>
                <a:gd name="connsiteY389" fmla="*/ 26126 h 193493"/>
                <a:gd name="connsiteX390" fmla="*/ 25309 w 297179"/>
                <a:gd name="connsiteY390" fmla="*/ 25309 h 193493"/>
                <a:gd name="connsiteX391" fmla="*/ 25309 w 297179"/>
                <a:gd name="connsiteY391" fmla="*/ 23677 h 193493"/>
                <a:gd name="connsiteX392" fmla="*/ 24493 w 297179"/>
                <a:gd name="connsiteY392" fmla="*/ 22044 h 193493"/>
                <a:gd name="connsiteX393" fmla="*/ 24493 w 297179"/>
                <a:gd name="connsiteY393" fmla="*/ 22044 h 193493"/>
                <a:gd name="connsiteX394" fmla="*/ 24493 w 297179"/>
                <a:gd name="connsiteY394" fmla="*/ 19594 h 193493"/>
                <a:gd name="connsiteX395" fmla="*/ 25309 w 297179"/>
                <a:gd name="connsiteY395" fmla="*/ 18778 h 193493"/>
                <a:gd name="connsiteX396" fmla="*/ 26125 w 297179"/>
                <a:gd name="connsiteY396" fmla="*/ 18778 h 193493"/>
                <a:gd name="connsiteX397" fmla="*/ 27758 w 297179"/>
                <a:gd name="connsiteY397" fmla="*/ 18778 h 193493"/>
                <a:gd name="connsiteX398" fmla="*/ 28575 w 297179"/>
                <a:gd name="connsiteY398" fmla="*/ 18778 h 193493"/>
                <a:gd name="connsiteX399" fmla="*/ 30207 w 297179"/>
                <a:gd name="connsiteY399" fmla="*/ 19594 h 193493"/>
                <a:gd name="connsiteX400" fmla="*/ 31024 w 297179"/>
                <a:gd name="connsiteY400" fmla="*/ 19594 h 193493"/>
                <a:gd name="connsiteX401" fmla="*/ 33473 w 297179"/>
                <a:gd name="connsiteY401" fmla="*/ 17962 h 193493"/>
                <a:gd name="connsiteX402" fmla="*/ 35923 w 297179"/>
                <a:gd name="connsiteY402" fmla="*/ 14696 h 193493"/>
                <a:gd name="connsiteX403" fmla="*/ 36739 w 297179"/>
                <a:gd name="connsiteY403" fmla="*/ 13063 h 193493"/>
                <a:gd name="connsiteX404" fmla="*/ 37556 w 297179"/>
                <a:gd name="connsiteY404" fmla="*/ 12246 h 193493"/>
                <a:gd name="connsiteX405" fmla="*/ 40005 w 297179"/>
                <a:gd name="connsiteY405" fmla="*/ 11430 h 193493"/>
                <a:gd name="connsiteX406" fmla="*/ 41638 w 297179"/>
                <a:gd name="connsiteY406" fmla="*/ 11430 h 193493"/>
                <a:gd name="connsiteX407" fmla="*/ 42454 w 297179"/>
                <a:gd name="connsiteY407" fmla="*/ 11430 h 193493"/>
                <a:gd name="connsiteX408" fmla="*/ 45720 w 297179"/>
                <a:gd name="connsiteY408" fmla="*/ 11430 h 193493"/>
                <a:gd name="connsiteX409" fmla="*/ 47353 w 297179"/>
                <a:gd name="connsiteY409" fmla="*/ 11430 h 193493"/>
                <a:gd name="connsiteX410" fmla="*/ 48986 w 297179"/>
                <a:gd name="connsiteY410" fmla="*/ 10614 h 193493"/>
                <a:gd name="connsiteX411" fmla="*/ 52251 w 297179"/>
                <a:gd name="connsiteY411" fmla="*/ 10614 h 193493"/>
                <a:gd name="connsiteX412" fmla="*/ 57150 w 297179"/>
                <a:gd name="connsiteY412" fmla="*/ 10614 h 193493"/>
                <a:gd name="connsiteX413" fmla="*/ 60415 w 297179"/>
                <a:gd name="connsiteY413" fmla="*/ 10614 h 193493"/>
                <a:gd name="connsiteX414" fmla="*/ 62865 w 297179"/>
                <a:gd name="connsiteY414" fmla="*/ 10614 h 193493"/>
                <a:gd name="connsiteX415" fmla="*/ 68580 w 297179"/>
                <a:gd name="connsiteY415" fmla="*/ 12246 h 193493"/>
                <a:gd name="connsiteX416" fmla="*/ 71029 w 297179"/>
                <a:gd name="connsiteY416" fmla="*/ 12246 h 193493"/>
                <a:gd name="connsiteX417" fmla="*/ 71846 w 297179"/>
                <a:gd name="connsiteY417" fmla="*/ 13063 h 193493"/>
                <a:gd name="connsiteX418" fmla="*/ 73479 w 297179"/>
                <a:gd name="connsiteY418" fmla="*/ 13063 h 193493"/>
                <a:gd name="connsiteX419" fmla="*/ 76744 w 297179"/>
                <a:gd name="connsiteY419" fmla="*/ 13879 h 193493"/>
                <a:gd name="connsiteX420" fmla="*/ 80010 w 297179"/>
                <a:gd name="connsiteY420" fmla="*/ 14696 h 193493"/>
                <a:gd name="connsiteX421" fmla="*/ 81643 w 297179"/>
                <a:gd name="connsiteY421" fmla="*/ 14696 h 193493"/>
                <a:gd name="connsiteX422" fmla="*/ 82459 w 297179"/>
                <a:gd name="connsiteY422" fmla="*/ 14696 h 193493"/>
                <a:gd name="connsiteX423" fmla="*/ 84908 w 297179"/>
                <a:gd name="connsiteY423" fmla="*/ 18778 h 193493"/>
                <a:gd name="connsiteX424" fmla="*/ 85725 w 297179"/>
                <a:gd name="connsiteY424" fmla="*/ 19594 h 193493"/>
                <a:gd name="connsiteX425" fmla="*/ 86541 w 297179"/>
                <a:gd name="connsiteY425" fmla="*/ 19594 h 193493"/>
                <a:gd name="connsiteX426" fmla="*/ 88174 w 297179"/>
                <a:gd name="connsiteY426" fmla="*/ 19594 h 193493"/>
                <a:gd name="connsiteX427" fmla="*/ 90623 w 297179"/>
                <a:gd name="connsiteY427" fmla="*/ 19594 h 193493"/>
                <a:gd name="connsiteX428" fmla="*/ 92256 w 297179"/>
                <a:gd name="connsiteY428" fmla="*/ 20411 h 193493"/>
                <a:gd name="connsiteX429" fmla="*/ 92256 w 297179"/>
                <a:gd name="connsiteY429" fmla="*/ 22860 h 193493"/>
                <a:gd name="connsiteX430" fmla="*/ 92256 w 297179"/>
                <a:gd name="connsiteY430" fmla="*/ 22860 h 193493"/>
                <a:gd name="connsiteX431" fmla="*/ 93073 w 297179"/>
                <a:gd name="connsiteY431" fmla="*/ 22860 h 193493"/>
                <a:gd name="connsiteX432" fmla="*/ 93889 w 297179"/>
                <a:gd name="connsiteY432" fmla="*/ 21227 h 193493"/>
                <a:gd name="connsiteX433" fmla="*/ 94706 w 297179"/>
                <a:gd name="connsiteY433" fmla="*/ 19594 h 193493"/>
                <a:gd name="connsiteX434" fmla="*/ 95522 w 297179"/>
                <a:gd name="connsiteY434" fmla="*/ 19594 h 193493"/>
                <a:gd name="connsiteX435" fmla="*/ 97971 w 297179"/>
                <a:gd name="connsiteY435" fmla="*/ 20411 h 193493"/>
                <a:gd name="connsiteX436" fmla="*/ 98788 w 297179"/>
                <a:gd name="connsiteY436" fmla="*/ 20411 h 193493"/>
                <a:gd name="connsiteX437" fmla="*/ 99604 w 297179"/>
                <a:gd name="connsiteY437" fmla="*/ 19594 h 193493"/>
                <a:gd name="connsiteX438" fmla="*/ 100421 w 297179"/>
                <a:gd name="connsiteY438" fmla="*/ 19594 h 193493"/>
                <a:gd name="connsiteX439" fmla="*/ 102054 w 297179"/>
                <a:gd name="connsiteY439" fmla="*/ 20411 h 193493"/>
                <a:gd name="connsiteX440" fmla="*/ 104503 w 297179"/>
                <a:gd name="connsiteY440" fmla="*/ 21227 h 193493"/>
                <a:gd name="connsiteX441" fmla="*/ 106136 w 297179"/>
                <a:gd name="connsiteY441" fmla="*/ 21227 h 193493"/>
                <a:gd name="connsiteX442" fmla="*/ 106952 w 297179"/>
                <a:gd name="connsiteY442" fmla="*/ 22044 h 193493"/>
                <a:gd name="connsiteX443" fmla="*/ 107768 w 297179"/>
                <a:gd name="connsiteY443" fmla="*/ 24493 h 193493"/>
                <a:gd name="connsiteX444" fmla="*/ 108585 w 297179"/>
                <a:gd name="connsiteY444" fmla="*/ 25309 h 193493"/>
                <a:gd name="connsiteX445" fmla="*/ 109401 w 297179"/>
                <a:gd name="connsiteY445" fmla="*/ 25309 h 193493"/>
                <a:gd name="connsiteX446" fmla="*/ 110218 w 297179"/>
                <a:gd name="connsiteY446" fmla="*/ 23677 h 193493"/>
                <a:gd name="connsiteX447" fmla="*/ 111034 w 297179"/>
                <a:gd name="connsiteY447" fmla="*/ 22860 h 193493"/>
                <a:gd name="connsiteX448" fmla="*/ 112667 w 297179"/>
                <a:gd name="connsiteY448" fmla="*/ 22044 h 193493"/>
                <a:gd name="connsiteX449" fmla="*/ 113483 w 297179"/>
                <a:gd name="connsiteY449" fmla="*/ 22044 h 193493"/>
                <a:gd name="connsiteX450" fmla="*/ 114300 w 297179"/>
                <a:gd name="connsiteY450" fmla="*/ 21227 h 193493"/>
                <a:gd name="connsiteX451" fmla="*/ 115116 w 297179"/>
                <a:gd name="connsiteY451" fmla="*/ 20411 h 193493"/>
                <a:gd name="connsiteX452" fmla="*/ 115932 w 297179"/>
                <a:gd name="connsiteY452" fmla="*/ 20411 h 193493"/>
                <a:gd name="connsiteX453" fmla="*/ 116749 w 297179"/>
                <a:gd name="connsiteY453" fmla="*/ 20411 h 193493"/>
                <a:gd name="connsiteX454" fmla="*/ 117565 w 297179"/>
                <a:gd name="connsiteY454" fmla="*/ 21227 h 193493"/>
                <a:gd name="connsiteX455" fmla="*/ 118382 w 297179"/>
                <a:gd name="connsiteY455" fmla="*/ 23677 h 193493"/>
                <a:gd name="connsiteX456" fmla="*/ 119198 w 297179"/>
                <a:gd name="connsiteY456" fmla="*/ 26126 h 193493"/>
                <a:gd name="connsiteX457" fmla="*/ 120015 w 297179"/>
                <a:gd name="connsiteY457" fmla="*/ 26942 h 193493"/>
                <a:gd name="connsiteX458" fmla="*/ 121648 w 297179"/>
                <a:gd name="connsiteY458" fmla="*/ 26126 h 193493"/>
                <a:gd name="connsiteX459" fmla="*/ 123281 w 297179"/>
                <a:gd name="connsiteY459" fmla="*/ 25309 h 193493"/>
                <a:gd name="connsiteX460" fmla="*/ 125730 w 297179"/>
                <a:gd name="connsiteY460" fmla="*/ 25309 h 193493"/>
                <a:gd name="connsiteX461" fmla="*/ 128996 w 297179"/>
                <a:gd name="connsiteY461" fmla="*/ 24493 h 193493"/>
                <a:gd name="connsiteX462" fmla="*/ 131445 w 297179"/>
                <a:gd name="connsiteY462" fmla="*/ 23677 h 193493"/>
                <a:gd name="connsiteX463" fmla="*/ 133078 w 297179"/>
                <a:gd name="connsiteY463" fmla="*/ 23677 h 193493"/>
                <a:gd name="connsiteX464" fmla="*/ 133894 w 297179"/>
                <a:gd name="connsiteY464" fmla="*/ 24493 h 193493"/>
                <a:gd name="connsiteX465" fmla="*/ 135527 w 297179"/>
                <a:gd name="connsiteY465" fmla="*/ 26126 h 193493"/>
                <a:gd name="connsiteX466" fmla="*/ 135527 w 297179"/>
                <a:gd name="connsiteY466" fmla="*/ 27759 h 193493"/>
                <a:gd name="connsiteX467" fmla="*/ 137160 w 297179"/>
                <a:gd name="connsiteY467" fmla="*/ 29391 h 193493"/>
                <a:gd name="connsiteX468" fmla="*/ 138793 w 297179"/>
                <a:gd name="connsiteY468" fmla="*/ 29391 h 193493"/>
                <a:gd name="connsiteX469" fmla="*/ 139609 w 297179"/>
                <a:gd name="connsiteY469" fmla="*/ 27759 h 193493"/>
                <a:gd name="connsiteX470" fmla="*/ 140425 w 297179"/>
                <a:gd name="connsiteY470" fmla="*/ 26942 h 193493"/>
                <a:gd name="connsiteX471" fmla="*/ 140425 w 297179"/>
                <a:gd name="connsiteY471" fmla="*/ 25309 h 193493"/>
                <a:gd name="connsiteX472" fmla="*/ 140425 w 297179"/>
                <a:gd name="connsiteY472" fmla="*/ 23677 h 193493"/>
                <a:gd name="connsiteX473" fmla="*/ 139609 w 297179"/>
                <a:gd name="connsiteY473" fmla="*/ 22044 h 193493"/>
                <a:gd name="connsiteX474" fmla="*/ 138793 w 297179"/>
                <a:gd name="connsiteY474" fmla="*/ 20411 h 193493"/>
                <a:gd name="connsiteX475" fmla="*/ 139609 w 297179"/>
                <a:gd name="connsiteY475" fmla="*/ 17962 h 193493"/>
                <a:gd name="connsiteX476" fmla="*/ 140425 w 297179"/>
                <a:gd name="connsiteY476" fmla="*/ 15512 h 193493"/>
                <a:gd name="connsiteX477" fmla="*/ 141242 w 297179"/>
                <a:gd name="connsiteY477" fmla="*/ 14696 h 193493"/>
                <a:gd name="connsiteX478" fmla="*/ 142875 w 297179"/>
                <a:gd name="connsiteY478" fmla="*/ 12246 h 193493"/>
                <a:gd name="connsiteX479" fmla="*/ 144507 w 297179"/>
                <a:gd name="connsiteY479" fmla="*/ 10614 h 193493"/>
                <a:gd name="connsiteX480" fmla="*/ 146957 w 297179"/>
                <a:gd name="connsiteY480" fmla="*/ 8164 h 193493"/>
                <a:gd name="connsiteX481" fmla="*/ 148590 w 297179"/>
                <a:gd name="connsiteY481" fmla="*/ 7348 h 193493"/>
                <a:gd name="connsiteX482" fmla="*/ 150223 w 297179"/>
                <a:gd name="connsiteY482" fmla="*/ 7348 h 193493"/>
                <a:gd name="connsiteX483" fmla="*/ 151039 w 297179"/>
                <a:gd name="connsiteY483" fmla="*/ 7348 h 193493"/>
                <a:gd name="connsiteX484" fmla="*/ 153488 w 297179"/>
                <a:gd name="connsiteY484" fmla="*/ 5715 h 193493"/>
                <a:gd name="connsiteX485" fmla="*/ 157571 w 297179"/>
                <a:gd name="connsiteY485" fmla="*/ 5715 h 193493"/>
                <a:gd name="connsiteX486" fmla="*/ 160836 w 297179"/>
                <a:gd name="connsiteY486" fmla="*/ 5715 h 193493"/>
                <a:gd name="connsiteX487" fmla="*/ 160836 w 297179"/>
                <a:gd name="connsiteY487" fmla="*/ 5715 h 193493"/>
                <a:gd name="connsiteX488" fmla="*/ 162469 w 297179"/>
                <a:gd name="connsiteY488" fmla="*/ 6531 h 193493"/>
                <a:gd name="connsiteX489" fmla="*/ 164102 w 297179"/>
                <a:gd name="connsiteY489" fmla="*/ 7348 h 193493"/>
                <a:gd name="connsiteX490" fmla="*/ 164918 w 297179"/>
                <a:gd name="connsiteY490" fmla="*/ 7348 h 193493"/>
                <a:gd name="connsiteX491" fmla="*/ 166551 w 297179"/>
                <a:gd name="connsiteY491" fmla="*/ 7348 h 193493"/>
                <a:gd name="connsiteX492" fmla="*/ 168184 w 297179"/>
                <a:gd name="connsiteY492" fmla="*/ 6531 h 193493"/>
                <a:gd name="connsiteX493" fmla="*/ 169000 w 297179"/>
                <a:gd name="connsiteY493" fmla="*/ 5715 h 193493"/>
                <a:gd name="connsiteX494" fmla="*/ 170633 w 297179"/>
                <a:gd name="connsiteY494" fmla="*/ 1633 h 193493"/>
                <a:gd name="connsiteX495" fmla="*/ 171450 w 297179"/>
                <a:gd name="connsiteY495" fmla="*/ 816 h 193493"/>
                <a:gd name="connsiteX496" fmla="*/ 172266 w 297179"/>
                <a:gd name="connsiteY496" fmla="*/ 816 h 193493"/>
                <a:gd name="connsiteX497" fmla="*/ 173082 w 297179"/>
                <a:gd name="connsiteY497" fmla="*/ 816 h 193493"/>
                <a:gd name="connsiteX498" fmla="*/ 175532 w 297179"/>
                <a:gd name="connsiteY498" fmla="*/ 1633 h 193493"/>
                <a:gd name="connsiteX499" fmla="*/ 177981 w 297179"/>
                <a:gd name="connsiteY499" fmla="*/ 2449 h 193493"/>
                <a:gd name="connsiteX500" fmla="*/ 179614 w 297179"/>
                <a:gd name="connsiteY500" fmla="*/ 2449 h 193493"/>
                <a:gd name="connsiteX501" fmla="*/ 183696 w 297179"/>
                <a:gd name="connsiteY501" fmla="*/ 0 h 193493"/>
                <a:gd name="connsiteX502" fmla="*/ 186146 w 297179"/>
                <a:gd name="connsiteY502" fmla="*/ 0 h 193493"/>
                <a:gd name="connsiteX503" fmla="*/ 188595 w 297179"/>
                <a:gd name="connsiteY503" fmla="*/ 816 h 193493"/>
                <a:gd name="connsiteX504" fmla="*/ 191044 w 297179"/>
                <a:gd name="connsiteY504" fmla="*/ 816 h 193493"/>
                <a:gd name="connsiteX505" fmla="*/ 192677 w 297179"/>
                <a:gd name="connsiteY505" fmla="*/ 816 h 193493"/>
                <a:gd name="connsiteX506" fmla="*/ 194310 w 297179"/>
                <a:gd name="connsiteY506" fmla="*/ 1633 h 193493"/>
                <a:gd name="connsiteX507" fmla="*/ 195943 w 297179"/>
                <a:gd name="connsiteY507" fmla="*/ 3266 h 193493"/>
                <a:gd name="connsiteX508" fmla="*/ 197575 w 297179"/>
                <a:gd name="connsiteY508" fmla="*/ 5715 h 193493"/>
                <a:gd name="connsiteX509" fmla="*/ 199208 w 297179"/>
                <a:gd name="connsiteY509" fmla="*/ 10614 h 193493"/>
                <a:gd name="connsiteX510" fmla="*/ 204107 w 297179"/>
                <a:gd name="connsiteY510" fmla="*/ 16329 h 193493"/>
                <a:gd name="connsiteX511" fmla="*/ 204107 w 297179"/>
                <a:gd name="connsiteY511" fmla="*/ 17145 h 193493"/>
                <a:gd name="connsiteX512" fmla="*/ 204107 w 297179"/>
                <a:gd name="connsiteY512" fmla="*/ 17962 h 193493"/>
                <a:gd name="connsiteX513" fmla="*/ 201657 w 297179"/>
                <a:gd name="connsiteY513" fmla="*/ 18778 h 193493"/>
                <a:gd name="connsiteX514" fmla="*/ 200025 w 297179"/>
                <a:gd name="connsiteY514" fmla="*/ 18778 h 193493"/>
                <a:gd name="connsiteX515" fmla="*/ 200025 w 297179"/>
                <a:gd name="connsiteY515" fmla="*/ 19594 h 193493"/>
                <a:gd name="connsiteX516" fmla="*/ 200841 w 297179"/>
                <a:gd name="connsiteY516" fmla="*/ 20411 h 193493"/>
                <a:gd name="connsiteX517" fmla="*/ 201657 w 297179"/>
                <a:gd name="connsiteY517" fmla="*/ 22044 h 193493"/>
                <a:gd name="connsiteX518" fmla="*/ 201657 w 297179"/>
                <a:gd name="connsiteY518" fmla="*/ 23677 h 193493"/>
                <a:gd name="connsiteX519" fmla="*/ 201657 w 297179"/>
                <a:gd name="connsiteY519" fmla="*/ 25309 h 193493"/>
                <a:gd name="connsiteX520" fmla="*/ 201657 w 297179"/>
                <a:gd name="connsiteY520" fmla="*/ 26942 h 193493"/>
                <a:gd name="connsiteX521" fmla="*/ 202474 w 297179"/>
                <a:gd name="connsiteY521" fmla="*/ 27759 h 193493"/>
                <a:gd name="connsiteX522" fmla="*/ 202474 w 297179"/>
                <a:gd name="connsiteY522" fmla="*/ 28575 h 193493"/>
                <a:gd name="connsiteX523" fmla="*/ 201657 w 297179"/>
                <a:gd name="connsiteY523" fmla="*/ 29391 h 193493"/>
                <a:gd name="connsiteX524" fmla="*/ 201657 w 297179"/>
                <a:gd name="connsiteY524" fmla="*/ 30208 h 193493"/>
                <a:gd name="connsiteX525" fmla="*/ 201657 w 297179"/>
                <a:gd name="connsiteY525" fmla="*/ 30208 h 193493"/>
                <a:gd name="connsiteX526" fmla="*/ 205740 w 297179"/>
                <a:gd name="connsiteY526" fmla="*/ 30208 h 193493"/>
                <a:gd name="connsiteX527" fmla="*/ 208189 w 297179"/>
                <a:gd name="connsiteY527" fmla="*/ 31024 h 193493"/>
                <a:gd name="connsiteX528" fmla="*/ 209822 w 297179"/>
                <a:gd name="connsiteY528" fmla="*/ 31841 h 193493"/>
                <a:gd name="connsiteX529" fmla="*/ 210638 w 297179"/>
                <a:gd name="connsiteY529" fmla="*/ 31841 h 193493"/>
                <a:gd name="connsiteX530" fmla="*/ 212271 w 297179"/>
                <a:gd name="connsiteY530" fmla="*/ 31024 h 193493"/>
                <a:gd name="connsiteX531" fmla="*/ 213904 w 297179"/>
                <a:gd name="connsiteY531" fmla="*/ 31024 h 193493"/>
                <a:gd name="connsiteX532" fmla="*/ 214721 w 297179"/>
                <a:gd name="connsiteY532" fmla="*/ 31024 h 193493"/>
                <a:gd name="connsiteX533" fmla="*/ 215537 w 297179"/>
                <a:gd name="connsiteY533" fmla="*/ 31841 h 193493"/>
                <a:gd name="connsiteX534" fmla="*/ 215537 w 297179"/>
                <a:gd name="connsiteY534" fmla="*/ 33474 h 193493"/>
                <a:gd name="connsiteX535" fmla="*/ 216354 w 297179"/>
                <a:gd name="connsiteY535" fmla="*/ 35106 h 193493"/>
                <a:gd name="connsiteX536" fmla="*/ 217170 w 297179"/>
                <a:gd name="connsiteY536" fmla="*/ 35923 h 193493"/>
                <a:gd name="connsiteX537" fmla="*/ 217986 w 297179"/>
                <a:gd name="connsiteY537" fmla="*/ 35923 h 193493"/>
                <a:gd name="connsiteX538" fmla="*/ 218803 w 297179"/>
                <a:gd name="connsiteY538" fmla="*/ 35923 h 193493"/>
                <a:gd name="connsiteX539" fmla="*/ 218803 w 297179"/>
                <a:gd name="connsiteY539" fmla="*/ 36739 h 193493"/>
                <a:gd name="connsiteX540" fmla="*/ 217986 w 297179"/>
                <a:gd name="connsiteY540" fmla="*/ 37556 h 193493"/>
                <a:gd name="connsiteX541" fmla="*/ 217986 w 297179"/>
                <a:gd name="connsiteY541" fmla="*/ 38372 h 193493"/>
                <a:gd name="connsiteX542" fmla="*/ 218803 w 297179"/>
                <a:gd name="connsiteY542" fmla="*/ 39189 h 193493"/>
                <a:gd name="connsiteX543" fmla="*/ 219619 w 297179"/>
                <a:gd name="connsiteY543" fmla="*/ 41638 h 193493"/>
                <a:gd name="connsiteX544" fmla="*/ 220436 w 297179"/>
                <a:gd name="connsiteY544" fmla="*/ 42454 h 193493"/>
                <a:gd name="connsiteX545" fmla="*/ 220436 w 297179"/>
                <a:gd name="connsiteY545" fmla="*/ 43271 h 193493"/>
                <a:gd name="connsiteX546" fmla="*/ 220436 w 297179"/>
                <a:gd name="connsiteY546" fmla="*/ 44087 h 193493"/>
                <a:gd name="connsiteX547" fmla="*/ 219619 w 297179"/>
                <a:gd name="connsiteY547" fmla="*/ 44904 h 193493"/>
                <a:gd name="connsiteX548" fmla="*/ 219619 w 297179"/>
                <a:gd name="connsiteY548" fmla="*/ 45720 h 193493"/>
                <a:gd name="connsiteX549" fmla="*/ 219619 w 297179"/>
                <a:gd name="connsiteY549" fmla="*/ 47353 h 193493"/>
                <a:gd name="connsiteX550" fmla="*/ 221252 w 297179"/>
                <a:gd name="connsiteY550" fmla="*/ 49802 h 193493"/>
                <a:gd name="connsiteX551" fmla="*/ 222068 w 297179"/>
                <a:gd name="connsiteY551" fmla="*/ 50619 h 193493"/>
                <a:gd name="connsiteX552" fmla="*/ 222885 w 297179"/>
                <a:gd name="connsiteY552" fmla="*/ 52252 h 193493"/>
                <a:gd name="connsiteX553" fmla="*/ 224518 w 297179"/>
                <a:gd name="connsiteY553" fmla="*/ 53068 h 193493"/>
                <a:gd name="connsiteX554" fmla="*/ 226150 w 297179"/>
                <a:gd name="connsiteY554" fmla="*/ 51435 h 193493"/>
                <a:gd name="connsiteX555" fmla="*/ 227783 w 297179"/>
                <a:gd name="connsiteY555" fmla="*/ 50619 h 193493"/>
                <a:gd name="connsiteX556" fmla="*/ 229416 w 297179"/>
                <a:gd name="connsiteY556" fmla="*/ 51435 h 193493"/>
                <a:gd name="connsiteX557" fmla="*/ 231049 w 297179"/>
                <a:gd name="connsiteY557" fmla="*/ 51435 h 193493"/>
                <a:gd name="connsiteX558" fmla="*/ 231865 w 297179"/>
                <a:gd name="connsiteY558" fmla="*/ 52252 h 193493"/>
                <a:gd name="connsiteX559" fmla="*/ 232682 w 297179"/>
                <a:gd name="connsiteY559" fmla="*/ 53884 h 193493"/>
                <a:gd name="connsiteX560" fmla="*/ 233498 w 297179"/>
                <a:gd name="connsiteY560" fmla="*/ 54701 h 193493"/>
                <a:gd name="connsiteX561" fmla="*/ 234315 w 297179"/>
                <a:gd name="connsiteY561" fmla="*/ 53884 h 193493"/>
                <a:gd name="connsiteX562" fmla="*/ 236764 w 297179"/>
                <a:gd name="connsiteY562" fmla="*/ 54701 h 193493"/>
                <a:gd name="connsiteX563" fmla="*/ 237581 w 297179"/>
                <a:gd name="connsiteY563" fmla="*/ 55517 h 193493"/>
                <a:gd name="connsiteX564" fmla="*/ 238397 w 297179"/>
                <a:gd name="connsiteY564" fmla="*/ 56334 h 193493"/>
                <a:gd name="connsiteX565" fmla="*/ 240030 w 297179"/>
                <a:gd name="connsiteY565" fmla="*/ 55517 h 193493"/>
                <a:gd name="connsiteX566" fmla="*/ 240846 w 297179"/>
                <a:gd name="connsiteY566" fmla="*/ 54701 h 193493"/>
                <a:gd name="connsiteX567" fmla="*/ 244929 w 297179"/>
                <a:gd name="connsiteY567" fmla="*/ 53068 h 193493"/>
                <a:gd name="connsiteX568" fmla="*/ 247378 w 297179"/>
                <a:gd name="connsiteY568" fmla="*/ 53068 h 193493"/>
                <a:gd name="connsiteX569" fmla="*/ 248194 w 297179"/>
                <a:gd name="connsiteY569" fmla="*/ 53068 h 193493"/>
                <a:gd name="connsiteX570" fmla="*/ 249827 w 297179"/>
                <a:gd name="connsiteY570" fmla="*/ 52252 h 193493"/>
                <a:gd name="connsiteX571" fmla="*/ 251460 w 297179"/>
                <a:gd name="connsiteY571" fmla="*/ 51435 h 193493"/>
                <a:gd name="connsiteX572" fmla="*/ 253093 w 297179"/>
                <a:gd name="connsiteY572" fmla="*/ 51435 h 193493"/>
                <a:gd name="connsiteX573" fmla="*/ 254725 w 297179"/>
                <a:gd name="connsiteY573" fmla="*/ 53068 h 193493"/>
                <a:gd name="connsiteX574" fmla="*/ 256358 w 297179"/>
                <a:gd name="connsiteY574" fmla="*/ 54701 h 193493"/>
                <a:gd name="connsiteX575" fmla="*/ 256358 w 297179"/>
                <a:gd name="connsiteY575" fmla="*/ 56334 h 193493"/>
                <a:gd name="connsiteX576" fmla="*/ 257991 w 297179"/>
                <a:gd name="connsiteY576" fmla="*/ 58783 h 193493"/>
                <a:gd name="connsiteX577" fmla="*/ 262073 w 297179"/>
                <a:gd name="connsiteY577" fmla="*/ 62865 h 193493"/>
                <a:gd name="connsiteX578" fmla="*/ 263706 w 297179"/>
                <a:gd name="connsiteY578" fmla="*/ 63681 h 193493"/>
                <a:gd name="connsiteX579" fmla="*/ 264523 w 297179"/>
                <a:gd name="connsiteY579" fmla="*/ 63681 h 193493"/>
                <a:gd name="connsiteX580" fmla="*/ 265339 w 297179"/>
                <a:gd name="connsiteY580" fmla="*/ 63681 h 193493"/>
                <a:gd name="connsiteX581" fmla="*/ 265339 w 297179"/>
                <a:gd name="connsiteY581" fmla="*/ 63681 h 193493"/>
                <a:gd name="connsiteX582" fmla="*/ 265339 w 297179"/>
                <a:gd name="connsiteY582" fmla="*/ 62049 h 193493"/>
                <a:gd name="connsiteX583" fmla="*/ 266156 w 297179"/>
                <a:gd name="connsiteY583" fmla="*/ 61232 h 193493"/>
                <a:gd name="connsiteX584" fmla="*/ 266972 w 297179"/>
                <a:gd name="connsiteY584" fmla="*/ 61232 h 193493"/>
                <a:gd name="connsiteX585" fmla="*/ 270238 w 297179"/>
                <a:gd name="connsiteY585" fmla="*/ 63681 h 193493"/>
                <a:gd name="connsiteX586" fmla="*/ 271871 w 297179"/>
                <a:gd name="connsiteY586" fmla="*/ 63681 h 193493"/>
                <a:gd name="connsiteX587" fmla="*/ 273504 w 297179"/>
                <a:gd name="connsiteY587" fmla="*/ 63681 h 193493"/>
                <a:gd name="connsiteX588" fmla="*/ 275953 w 297179"/>
                <a:gd name="connsiteY588" fmla="*/ 65314 h 193493"/>
                <a:gd name="connsiteX589" fmla="*/ 278402 w 297179"/>
                <a:gd name="connsiteY589" fmla="*/ 66947 h 193493"/>
                <a:gd name="connsiteX590" fmla="*/ 280035 w 297179"/>
                <a:gd name="connsiteY590" fmla="*/ 66947 h 193493"/>
                <a:gd name="connsiteX591" fmla="*/ 281668 w 297179"/>
                <a:gd name="connsiteY591" fmla="*/ 66131 h 193493"/>
                <a:gd name="connsiteX592" fmla="*/ 282484 w 297179"/>
                <a:gd name="connsiteY592" fmla="*/ 66131 h 193493"/>
                <a:gd name="connsiteX593" fmla="*/ 283300 w 297179"/>
                <a:gd name="connsiteY593" fmla="*/ 66947 h 193493"/>
                <a:gd name="connsiteX594" fmla="*/ 284117 w 297179"/>
                <a:gd name="connsiteY594" fmla="*/ 68580 h 193493"/>
                <a:gd name="connsiteX595" fmla="*/ 284933 w 297179"/>
                <a:gd name="connsiteY595" fmla="*/ 69396 h 193493"/>
                <a:gd name="connsiteX596" fmla="*/ 285750 w 297179"/>
                <a:gd name="connsiteY596" fmla="*/ 69396 h 193493"/>
                <a:gd name="connsiteX597" fmla="*/ 287382 w 297179"/>
                <a:gd name="connsiteY597" fmla="*/ 69396 h 193493"/>
                <a:gd name="connsiteX598" fmla="*/ 289832 w 297179"/>
                <a:gd name="connsiteY598" fmla="*/ 71029 h 193493"/>
                <a:gd name="connsiteX599" fmla="*/ 292281 w 297179"/>
                <a:gd name="connsiteY599" fmla="*/ 72662 h 193493"/>
                <a:gd name="connsiteX600" fmla="*/ 293914 w 297179"/>
                <a:gd name="connsiteY600" fmla="*/ 72662 h 193493"/>
                <a:gd name="connsiteX601" fmla="*/ 295547 w 297179"/>
                <a:gd name="connsiteY601" fmla="*/ 71846 h 193493"/>
                <a:gd name="connsiteX602" fmla="*/ 296363 w 297179"/>
                <a:gd name="connsiteY602" fmla="*/ 71846 h 193493"/>
                <a:gd name="connsiteX603" fmla="*/ 297180 w 297179"/>
                <a:gd name="connsiteY603" fmla="*/ 72662 h 193493"/>
                <a:gd name="connsiteX604" fmla="*/ 297180 w 297179"/>
                <a:gd name="connsiteY604" fmla="*/ 73479 h 193493"/>
                <a:gd name="connsiteX605" fmla="*/ 296363 w 297179"/>
                <a:gd name="connsiteY605" fmla="*/ 74295 h 193493"/>
                <a:gd name="connsiteX606" fmla="*/ 296363 w 297179"/>
                <a:gd name="connsiteY606" fmla="*/ 75928 h 193493"/>
                <a:gd name="connsiteX607" fmla="*/ 297180 w 297179"/>
                <a:gd name="connsiteY607" fmla="*/ 77561 h 193493"/>
                <a:gd name="connsiteX608" fmla="*/ 297180 w 297179"/>
                <a:gd name="connsiteY608" fmla="*/ 79194 h 193493"/>
                <a:gd name="connsiteX609" fmla="*/ 297180 w 297179"/>
                <a:gd name="connsiteY609" fmla="*/ 80827 h 193493"/>
                <a:gd name="connsiteX610" fmla="*/ 296363 w 297179"/>
                <a:gd name="connsiteY610" fmla="*/ 82459 h 193493"/>
                <a:gd name="connsiteX611" fmla="*/ 294731 w 297179"/>
                <a:gd name="connsiteY611" fmla="*/ 84092 h 193493"/>
                <a:gd name="connsiteX612" fmla="*/ 293098 w 297179"/>
                <a:gd name="connsiteY612" fmla="*/ 85725 h 193493"/>
                <a:gd name="connsiteX613" fmla="*/ 290648 w 297179"/>
                <a:gd name="connsiteY613" fmla="*/ 86541 h 193493"/>
                <a:gd name="connsiteX614" fmla="*/ 289832 w 297179"/>
                <a:gd name="connsiteY614" fmla="*/ 87358 h 193493"/>
                <a:gd name="connsiteX615" fmla="*/ 289832 w 297179"/>
                <a:gd name="connsiteY615" fmla="*/ 88174 h 193493"/>
                <a:gd name="connsiteX616" fmla="*/ 290648 w 297179"/>
                <a:gd name="connsiteY616" fmla="*/ 88991 h 193493"/>
                <a:gd name="connsiteX617" fmla="*/ 292281 w 297179"/>
                <a:gd name="connsiteY617" fmla="*/ 89807 h 193493"/>
                <a:gd name="connsiteX618" fmla="*/ 294731 w 297179"/>
                <a:gd name="connsiteY618" fmla="*/ 90624 h 193493"/>
                <a:gd name="connsiteX619" fmla="*/ 294731 w 297179"/>
                <a:gd name="connsiteY619" fmla="*/ 91440 h 193493"/>
                <a:gd name="connsiteX620" fmla="*/ 294731 w 297179"/>
                <a:gd name="connsiteY620" fmla="*/ 91440 h 193493"/>
                <a:gd name="connsiteX621" fmla="*/ 293098 w 297179"/>
                <a:gd name="connsiteY621" fmla="*/ 91440 h 193493"/>
                <a:gd name="connsiteX622" fmla="*/ 291465 w 297179"/>
                <a:gd name="connsiteY622" fmla="*/ 91440 h 193493"/>
                <a:gd name="connsiteX623" fmla="*/ 290648 w 297179"/>
                <a:gd name="connsiteY623" fmla="*/ 92256 h 193493"/>
                <a:gd name="connsiteX624" fmla="*/ 289832 w 297179"/>
                <a:gd name="connsiteY624" fmla="*/ 93073 h 193493"/>
                <a:gd name="connsiteX625" fmla="*/ 289015 w 297179"/>
                <a:gd name="connsiteY625" fmla="*/ 94706 h 193493"/>
                <a:gd name="connsiteX626" fmla="*/ 288199 w 297179"/>
                <a:gd name="connsiteY626" fmla="*/ 96339 h 193493"/>
                <a:gd name="connsiteX627" fmla="*/ 289832 w 297179"/>
                <a:gd name="connsiteY627" fmla="*/ 97155 h 193493"/>
                <a:gd name="connsiteX628" fmla="*/ 290648 w 297179"/>
                <a:gd name="connsiteY628" fmla="*/ 97971 h 193493"/>
                <a:gd name="connsiteX629" fmla="*/ 290648 w 297179"/>
                <a:gd name="connsiteY629" fmla="*/ 99604 h 193493"/>
                <a:gd name="connsiteX630" fmla="*/ 291465 w 297179"/>
                <a:gd name="connsiteY630" fmla="*/ 101237 h 193493"/>
                <a:gd name="connsiteX631" fmla="*/ 291465 w 297179"/>
                <a:gd name="connsiteY631" fmla="*/ 102870 h 193493"/>
                <a:gd name="connsiteX632" fmla="*/ 290648 w 297179"/>
                <a:gd name="connsiteY632" fmla="*/ 103687 h 193493"/>
                <a:gd name="connsiteX633" fmla="*/ 290648 w 297179"/>
                <a:gd name="connsiteY633" fmla="*/ 104503 h 193493"/>
                <a:gd name="connsiteX634" fmla="*/ 290648 w 297179"/>
                <a:gd name="connsiteY634" fmla="*/ 104503 h 193493"/>
                <a:gd name="connsiteX635" fmla="*/ 291465 w 297179"/>
                <a:gd name="connsiteY635" fmla="*/ 104503 h 193493"/>
                <a:gd name="connsiteX636" fmla="*/ 292281 w 297179"/>
                <a:gd name="connsiteY636" fmla="*/ 104503 h 193493"/>
                <a:gd name="connsiteX637" fmla="*/ 292281 w 297179"/>
                <a:gd name="connsiteY637" fmla="*/ 105319 h 193493"/>
                <a:gd name="connsiteX638" fmla="*/ 290648 w 297179"/>
                <a:gd name="connsiteY638" fmla="*/ 106952 h 193493"/>
                <a:gd name="connsiteX639" fmla="*/ 289832 w 297179"/>
                <a:gd name="connsiteY639" fmla="*/ 110218 h 193493"/>
                <a:gd name="connsiteX640" fmla="*/ 289015 w 297179"/>
                <a:gd name="connsiteY640" fmla="*/ 111851 h 193493"/>
                <a:gd name="connsiteX641" fmla="*/ 289015 w 297179"/>
                <a:gd name="connsiteY641" fmla="*/ 113484 h 193493"/>
                <a:gd name="connsiteX642" fmla="*/ 288199 w 297179"/>
                <a:gd name="connsiteY642" fmla="*/ 114300 h 193493"/>
                <a:gd name="connsiteX643" fmla="*/ 286566 w 297179"/>
                <a:gd name="connsiteY643" fmla="*/ 114300 h 193493"/>
                <a:gd name="connsiteX644" fmla="*/ 282484 w 297179"/>
                <a:gd name="connsiteY644" fmla="*/ 114300 h 193493"/>
                <a:gd name="connsiteX645" fmla="*/ 278402 w 297179"/>
                <a:gd name="connsiteY645" fmla="*/ 114300 h 193493"/>
                <a:gd name="connsiteX646" fmla="*/ 276769 w 297179"/>
                <a:gd name="connsiteY646" fmla="*/ 114300 h 193493"/>
                <a:gd name="connsiteX647" fmla="*/ 274320 w 297179"/>
                <a:gd name="connsiteY647" fmla="*/ 114300 h 193493"/>
                <a:gd name="connsiteX648" fmla="*/ 272687 w 297179"/>
                <a:gd name="connsiteY648" fmla="*/ 115116 h 193493"/>
                <a:gd name="connsiteX649" fmla="*/ 271054 w 297179"/>
                <a:gd name="connsiteY649" fmla="*/ 118382 h 193493"/>
                <a:gd name="connsiteX650" fmla="*/ 269421 w 297179"/>
                <a:gd name="connsiteY650" fmla="*/ 119199 h 193493"/>
                <a:gd name="connsiteX651" fmla="*/ 266972 w 297179"/>
                <a:gd name="connsiteY651" fmla="*/ 120015 h 193493"/>
                <a:gd name="connsiteX652" fmla="*/ 264523 w 297179"/>
                <a:gd name="connsiteY652" fmla="*/ 120015 h 193493"/>
                <a:gd name="connsiteX653" fmla="*/ 262890 w 297179"/>
                <a:gd name="connsiteY653" fmla="*/ 121648 h 193493"/>
                <a:gd name="connsiteX654" fmla="*/ 262073 w 297179"/>
                <a:gd name="connsiteY654" fmla="*/ 123281 h 193493"/>
                <a:gd name="connsiteX655" fmla="*/ 262073 w 297179"/>
                <a:gd name="connsiteY655" fmla="*/ 124914 h 193493"/>
                <a:gd name="connsiteX656" fmla="*/ 262073 w 297179"/>
                <a:gd name="connsiteY656" fmla="*/ 125730 h 193493"/>
                <a:gd name="connsiteX657" fmla="*/ 261257 w 297179"/>
                <a:gd name="connsiteY657" fmla="*/ 126546 h 193493"/>
                <a:gd name="connsiteX658" fmla="*/ 261257 w 297179"/>
                <a:gd name="connsiteY658" fmla="*/ 127363 h 193493"/>
                <a:gd name="connsiteX659" fmla="*/ 261257 w 297179"/>
                <a:gd name="connsiteY659" fmla="*/ 128179 h 193493"/>
                <a:gd name="connsiteX660" fmla="*/ 262073 w 297179"/>
                <a:gd name="connsiteY660" fmla="*/ 128179 h 193493"/>
                <a:gd name="connsiteX661" fmla="*/ 262890 w 297179"/>
                <a:gd name="connsiteY661" fmla="*/ 128179 h 193493"/>
                <a:gd name="connsiteX662" fmla="*/ 262890 w 297179"/>
                <a:gd name="connsiteY662" fmla="*/ 128996 h 193493"/>
                <a:gd name="connsiteX663" fmla="*/ 262890 w 297179"/>
                <a:gd name="connsiteY663" fmla="*/ 129812 h 193493"/>
                <a:gd name="connsiteX664" fmla="*/ 262073 w 297179"/>
                <a:gd name="connsiteY664" fmla="*/ 130629 h 193493"/>
                <a:gd name="connsiteX665" fmla="*/ 262073 w 297179"/>
                <a:gd name="connsiteY665" fmla="*/ 131445 h 193493"/>
                <a:gd name="connsiteX666" fmla="*/ 262073 w 297179"/>
                <a:gd name="connsiteY666" fmla="*/ 132262 h 193493"/>
                <a:gd name="connsiteX667" fmla="*/ 260440 w 297179"/>
                <a:gd name="connsiteY667" fmla="*/ 131445 h 193493"/>
                <a:gd name="connsiteX668" fmla="*/ 157571 w 297179"/>
                <a:gd name="connsiteY668" fmla="*/ 152672 h 193493"/>
                <a:gd name="connsiteX669" fmla="*/ 160020 w 297179"/>
                <a:gd name="connsiteY669" fmla="*/ 153489 h 193493"/>
                <a:gd name="connsiteX670" fmla="*/ 157571 w 297179"/>
                <a:gd name="connsiteY670" fmla="*/ 153489 h 193493"/>
                <a:gd name="connsiteX671" fmla="*/ 152672 w 297179"/>
                <a:gd name="connsiteY671" fmla="*/ 152672 h 193493"/>
                <a:gd name="connsiteX672" fmla="*/ 150223 w 297179"/>
                <a:gd name="connsiteY672" fmla="*/ 151856 h 193493"/>
                <a:gd name="connsiteX673" fmla="*/ 149406 w 297179"/>
                <a:gd name="connsiteY673" fmla="*/ 151039 h 193493"/>
                <a:gd name="connsiteX674" fmla="*/ 149406 w 297179"/>
                <a:gd name="connsiteY674" fmla="*/ 149406 h 193493"/>
                <a:gd name="connsiteX675" fmla="*/ 151039 w 297179"/>
                <a:gd name="connsiteY675" fmla="*/ 151039 h 193493"/>
                <a:gd name="connsiteX676" fmla="*/ 151856 w 297179"/>
                <a:gd name="connsiteY676" fmla="*/ 151856 h 193493"/>
                <a:gd name="connsiteX677" fmla="*/ 157571 w 297179"/>
                <a:gd name="connsiteY677" fmla="*/ 152672 h 19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297179" h="193493">
                  <a:moveTo>
                    <a:pt x="260440" y="131445"/>
                  </a:moveTo>
                  <a:lnTo>
                    <a:pt x="260440" y="131445"/>
                  </a:lnTo>
                  <a:lnTo>
                    <a:pt x="253909" y="131445"/>
                  </a:lnTo>
                  <a:lnTo>
                    <a:pt x="249011" y="132262"/>
                  </a:lnTo>
                  <a:lnTo>
                    <a:pt x="245745" y="136344"/>
                  </a:lnTo>
                  <a:lnTo>
                    <a:pt x="244112" y="136344"/>
                  </a:lnTo>
                  <a:lnTo>
                    <a:pt x="241663" y="137160"/>
                  </a:lnTo>
                  <a:lnTo>
                    <a:pt x="240030" y="138793"/>
                  </a:lnTo>
                  <a:lnTo>
                    <a:pt x="237581" y="141242"/>
                  </a:lnTo>
                  <a:lnTo>
                    <a:pt x="235948" y="140426"/>
                  </a:lnTo>
                  <a:lnTo>
                    <a:pt x="233498" y="140426"/>
                  </a:lnTo>
                  <a:lnTo>
                    <a:pt x="231049" y="141242"/>
                  </a:lnTo>
                  <a:lnTo>
                    <a:pt x="228600" y="142875"/>
                  </a:lnTo>
                  <a:lnTo>
                    <a:pt x="226967" y="142875"/>
                  </a:lnTo>
                  <a:lnTo>
                    <a:pt x="224518" y="142059"/>
                  </a:lnTo>
                  <a:lnTo>
                    <a:pt x="221252" y="142875"/>
                  </a:lnTo>
                  <a:lnTo>
                    <a:pt x="213904" y="148590"/>
                  </a:lnTo>
                  <a:lnTo>
                    <a:pt x="211455" y="152672"/>
                  </a:lnTo>
                  <a:lnTo>
                    <a:pt x="210638" y="153489"/>
                  </a:lnTo>
                  <a:lnTo>
                    <a:pt x="209822" y="154305"/>
                  </a:lnTo>
                  <a:lnTo>
                    <a:pt x="208189" y="155121"/>
                  </a:lnTo>
                  <a:lnTo>
                    <a:pt x="207373" y="155121"/>
                  </a:lnTo>
                  <a:lnTo>
                    <a:pt x="210638" y="151856"/>
                  </a:lnTo>
                  <a:lnTo>
                    <a:pt x="211455" y="151039"/>
                  </a:lnTo>
                  <a:lnTo>
                    <a:pt x="211455" y="150223"/>
                  </a:lnTo>
                  <a:lnTo>
                    <a:pt x="211455" y="148590"/>
                  </a:lnTo>
                  <a:lnTo>
                    <a:pt x="210638" y="146957"/>
                  </a:lnTo>
                  <a:lnTo>
                    <a:pt x="208189" y="151039"/>
                  </a:lnTo>
                  <a:lnTo>
                    <a:pt x="206556" y="151856"/>
                  </a:lnTo>
                  <a:lnTo>
                    <a:pt x="204923" y="153489"/>
                  </a:lnTo>
                  <a:lnTo>
                    <a:pt x="204923" y="155938"/>
                  </a:lnTo>
                  <a:lnTo>
                    <a:pt x="204923" y="158387"/>
                  </a:lnTo>
                  <a:lnTo>
                    <a:pt x="205740" y="160837"/>
                  </a:lnTo>
                  <a:lnTo>
                    <a:pt x="207373" y="164919"/>
                  </a:lnTo>
                  <a:lnTo>
                    <a:pt x="211455" y="170634"/>
                  </a:lnTo>
                  <a:lnTo>
                    <a:pt x="213088" y="173083"/>
                  </a:lnTo>
                  <a:lnTo>
                    <a:pt x="214721" y="173899"/>
                  </a:lnTo>
                  <a:lnTo>
                    <a:pt x="216354" y="173899"/>
                  </a:lnTo>
                  <a:lnTo>
                    <a:pt x="219619" y="172266"/>
                  </a:lnTo>
                  <a:lnTo>
                    <a:pt x="221252" y="172266"/>
                  </a:lnTo>
                  <a:lnTo>
                    <a:pt x="224518" y="173083"/>
                  </a:lnTo>
                  <a:lnTo>
                    <a:pt x="225334" y="171450"/>
                  </a:lnTo>
                  <a:lnTo>
                    <a:pt x="226967" y="170634"/>
                  </a:lnTo>
                  <a:lnTo>
                    <a:pt x="228600" y="170634"/>
                  </a:lnTo>
                  <a:lnTo>
                    <a:pt x="231049" y="171450"/>
                  </a:lnTo>
                  <a:lnTo>
                    <a:pt x="233498" y="172266"/>
                  </a:lnTo>
                  <a:lnTo>
                    <a:pt x="232682" y="174716"/>
                  </a:lnTo>
                  <a:lnTo>
                    <a:pt x="231865" y="176349"/>
                  </a:lnTo>
                  <a:lnTo>
                    <a:pt x="231865" y="177981"/>
                  </a:lnTo>
                  <a:lnTo>
                    <a:pt x="231049" y="180431"/>
                  </a:lnTo>
                  <a:lnTo>
                    <a:pt x="228600" y="181247"/>
                  </a:lnTo>
                  <a:lnTo>
                    <a:pt x="225334" y="181247"/>
                  </a:lnTo>
                  <a:lnTo>
                    <a:pt x="221252" y="180431"/>
                  </a:lnTo>
                  <a:lnTo>
                    <a:pt x="220436" y="179614"/>
                  </a:lnTo>
                  <a:lnTo>
                    <a:pt x="219619" y="178798"/>
                  </a:lnTo>
                  <a:lnTo>
                    <a:pt x="217986" y="177981"/>
                  </a:lnTo>
                  <a:lnTo>
                    <a:pt x="216354" y="177981"/>
                  </a:lnTo>
                  <a:lnTo>
                    <a:pt x="214721" y="178798"/>
                  </a:lnTo>
                  <a:lnTo>
                    <a:pt x="213088" y="181247"/>
                  </a:lnTo>
                  <a:lnTo>
                    <a:pt x="209822" y="182880"/>
                  </a:lnTo>
                  <a:lnTo>
                    <a:pt x="209006" y="185329"/>
                  </a:lnTo>
                  <a:lnTo>
                    <a:pt x="205740" y="184513"/>
                  </a:lnTo>
                  <a:lnTo>
                    <a:pt x="203290" y="184513"/>
                  </a:lnTo>
                  <a:lnTo>
                    <a:pt x="199208" y="186146"/>
                  </a:lnTo>
                  <a:lnTo>
                    <a:pt x="195943" y="190228"/>
                  </a:lnTo>
                  <a:lnTo>
                    <a:pt x="192677" y="192677"/>
                  </a:lnTo>
                  <a:lnTo>
                    <a:pt x="190228" y="193494"/>
                  </a:lnTo>
                  <a:lnTo>
                    <a:pt x="187779" y="193494"/>
                  </a:lnTo>
                  <a:lnTo>
                    <a:pt x="186146" y="192677"/>
                  </a:lnTo>
                  <a:lnTo>
                    <a:pt x="182880" y="190228"/>
                  </a:lnTo>
                  <a:lnTo>
                    <a:pt x="182880" y="189412"/>
                  </a:lnTo>
                  <a:lnTo>
                    <a:pt x="183696" y="188595"/>
                  </a:lnTo>
                  <a:lnTo>
                    <a:pt x="184513" y="186962"/>
                  </a:lnTo>
                  <a:lnTo>
                    <a:pt x="186146" y="182064"/>
                  </a:lnTo>
                  <a:lnTo>
                    <a:pt x="186146" y="180431"/>
                  </a:lnTo>
                  <a:lnTo>
                    <a:pt x="185329" y="177981"/>
                  </a:lnTo>
                  <a:lnTo>
                    <a:pt x="182880" y="175532"/>
                  </a:lnTo>
                  <a:lnTo>
                    <a:pt x="180431" y="175532"/>
                  </a:lnTo>
                  <a:lnTo>
                    <a:pt x="178798" y="174716"/>
                  </a:lnTo>
                  <a:lnTo>
                    <a:pt x="172266" y="172266"/>
                  </a:lnTo>
                  <a:lnTo>
                    <a:pt x="169817" y="172266"/>
                  </a:lnTo>
                  <a:lnTo>
                    <a:pt x="167368" y="173083"/>
                  </a:lnTo>
                  <a:lnTo>
                    <a:pt x="166551" y="172266"/>
                  </a:lnTo>
                  <a:lnTo>
                    <a:pt x="165735" y="170634"/>
                  </a:lnTo>
                  <a:lnTo>
                    <a:pt x="170633" y="166552"/>
                  </a:lnTo>
                  <a:lnTo>
                    <a:pt x="175532" y="162469"/>
                  </a:lnTo>
                  <a:lnTo>
                    <a:pt x="177981" y="162469"/>
                  </a:lnTo>
                  <a:lnTo>
                    <a:pt x="181247" y="160837"/>
                  </a:lnTo>
                  <a:lnTo>
                    <a:pt x="184513" y="158387"/>
                  </a:lnTo>
                  <a:lnTo>
                    <a:pt x="183696" y="156754"/>
                  </a:lnTo>
                  <a:lnTo>
                    <a:pt x="182880" y="155121"/>
                  </a:lnTo>
                  <a:lnTo>
                    <a:pt x="181247" y="155938"/>
                  </a:lnTo>
                  <a:lnTo>
                    <a:pt x="180431" y="156754"/>
                  </a:lnTo>
                  <a:lnTo>
                    <a:pt x="177981" y="155121"/>
                  </a:lnTo>
                  <a:lnTo>
                    <a:pt x="177165" y="154305"/>
                  </a:lnTo>
                  <a:lnTo>
                    <a:pt x="173082" y="155938"/>
                  </a:lnTo>
                  <a:lnTo>
                    <a:pt x="170633" y="155938"/>
                  </a:lnTo>
                  <a:lnTo>
                    <a:pt x="165735" y="156754"/>
                  </a:lnTo>
                  <a:lnTo>
                    <a:pt x="163286" y="155938"/>
                  </a:lnTo>
                  <a:lnTo>
                    <a:pt x="158387" y="152672"/>
                  </a:lnTo>
                  <a:lnTo>
                    <a:pt x="156754" y="151856"/>
                  </a:lnTo>
                  <a:lnTo>
                    <a:pt x="155121" y="151856"/>
                  </a:lnTo>
                  <a:lnTo>
                    <a:pt x="154305" y="151039"/>
                  </a:lnTo>
                  <a:lnTo>
                    <a:pt x="155121" y="150223"/>
                  </a:lnTo>
                  <a:lnTo>
                    <a:pt x="155938" y="150223"/>
                  </a:lnTo>
                  <a:lnTo>
                    <a:pt x="157571" y="150223"/>
                  </a:lnTo>
                  <a:lnTo>
                    <a:pt x="157571" y="149406"/>
                  </a:lnTo>
                  <a:lnTo>
                    <a:pt x="157571" y="148590"/>
                  </a:lnTo>
                  <a:lnTo>
                    <a:pt x="155121" y="147774"/>
                  </a:lnTo>
                  <a:lnTo>
                    <a:pt x="152672" y="147774"/>
                  </a:lnTo>
                  <a:lnTo>
                    <a:pt x="151039" y="146957"/>
                  </a:lnTo>
                  <a:lnTo>
                    <a:pt x="150223" y="146141"/>
                  </a:lnTo>
                  <a:lnTo>
                    <a:pt x="152672" y="146141"/>
                  </a:lnTo>
                  <a:lnTo>
                    <a:pt x="155121" y="146957"/>
                  </a:lnTo>
                  <a:lnTo>
                    <a:pt x="159204" y="146957"/>
                  </a:lnTo>
                  <a:lnTo>
                    <a:pt x="163286" y="147774"/>
                  </a:lnTo>
                  <a:lnTo>
                    <a:pt x="164102" y="146957"/>
                  </a:lnTo>
                  <a:lnTo>
                    <a:pt x="166551" y="145324"/>
                  </a:lnTo>
                  <a:lnTo>
                    <a:pt x="167368" y="144508"/>
                  </a:lnTo>
                  <a:lnTo>
                    <a:pt x="163286" y="145324"/>
                  </a:lnTo>
                  <a:lnTo>
                    <a:pt x="159204" y="144508"/>
                  </a:lnTo>
                  <a:lnTo>
                    <a:pt x="157571" y="143691"/>
                  </a:lnTo>
                  <a:lnTo>
                    <a:pt x="156754" y="142059"/>
                  </a:lnTo>
                  <a:lnTo>
                    <a:pt x="155938" y="140426"/>
                  </a:lnTo>
                  <a:lnTo>
                    <a:pt x="155938" y="138793"/>
                  </a:lnTo>
                  <a:lnTo>
                    <a:pt x="155938" y="135527"/>
                  </a:lnTo>
                  <a:lnTo>
                    <a:pt x="154305" y="133078"/>
                  </a:lnTo>
                  <a:lnTo>
                    <a:pt x="153488" y="131445"/>
                  </a:lnTo>
                  <a:lnTo>
                    <a:pt x="151856" y="129812"/>
                  </a:lnTo>
                  <a:lnTo>
                    <a:pt x="153488" y="133078"/>
                  </a:lnTo>
                  <a:lnTo>
                    <a:pt x="154305" y="134711"/>
                  </a:lnTo>
                  <a:lnTo>
                    <a:pt x="155121" y="136344"/>
                  </a:lnTo>
                  <a:lnTo>
                    <a:pt x="155121" y="141242"/>
                  </a:lnTo>
                  <a:lnTo>
                    <a:pt x="154305" y="142875"/>
                  </a:lnTo>
                  <a:lnTo>
                    <a:pt x="152672" y="143691"/>
                  </a:lnTo>
                  <a:lnTo>
                    <a:pt x="151039" y="143691"/>
                  </a:lnTo>
                  <a:lnTo>
                    <a:pt x="148590" y="142875"/>
                  </a:lnTo>
                  <a:lnTo>
                    <a:pt x="149406" y="140426"/>
                  </a:lnTo>
                  <a:lnTo>
                    <a:pt x="148590" y="141242"/>
                  </a:lnTo>
                  <a:lnTo>
                    <a:pt x="146957" y="143691"/>
                  </a:lnTo>
                  <a:lnTo>
                    <a:pt x="145324" y="143691"/>
                  </a:lnTo>
                  <a:lnTo>
                    <a:pt x="142058" y="143691"/>
                  </a:lnTo>
                  <a:lnTo>
                    <a:pt x="136343" y="145324"/>
                  </a:lnTo>
                  <a:lnTo>
                    <a:pt x="136343" y="146957"/>
                  </a:lnTo>
                  <a:lnTo>
                    <a:pt x="135527" y="149406"/>
                  </a:lnTo>
                  <a:lnTo>
                    <a:pt x="134711" y="151039"/>
                  </a:lnTo>
                  <a:lnTo>
                    <a:pt x="134711" y="151856"/>
                  </a:lnTo>
                  <a:lnTo>
                    <a:pt x="132261" y="155938"/>
                  </a:lnTo>
                  <a:lnTo>
                    <a:pt x="132261" y="155938"/>
                  </a:lnTo>
                  <a:lnTo>
                    <a:pt x="127363" y="160837"/>
                  </a:lnTo>
                  <a:lnTo>
                    <a:pt x="126546" y="160837"/>
                  </a:lnTo>
                  <a:lnTo>
                    <a:pt x="123281" y="162469"/>
                  </a:lnTo>
                  <a:lnTo>
                    <a:pt x="121648" y="163286"/>
                  </a:lnTo>
                  <a:lnTo>
                    <a:pt x="120015" y="164102"/>
                  </a:lnTo>
                  <a:lnTo>
                    <a:pt x="117565" y="163286"/>
                  </a:lnTo>
                  <a:lnTo>
                    <a:pt x="116749" y="164102"/>
                  </a:lnTo>
                  <a:lnTo>
                    <a:pt x="115932" y="164919"/>
                  </a:lnTo>
                  <a:lnTo>
                    <a:pt x="115932" y="166552"/>
                  </a:lnTo>
                  <a:lnTo>
                    <a:pt x="116749" y="168184"/>
                  </a:lnTo>
                  <a:lnTo>
                    <a:pt x="117565" y="173083"/>
                  </a:lnTo>
                  <a:lnTo>
                    <a:pt x="117565" y="174716"/>
                  </a:lnTo>
                  <a:lnTo>
                    <a:pt x="116749" y="173083"/>
                  </a:lnTo>
                  <a:lnTo>
                    <a:pt x="115116" y="171450"/>
                  </a:lnTo>
                  <a:lnTo>
                    <a:pt x="112667" y="170634"/>
                  </a:lnTo>
                  <a:lnTo>
                    <a:pt x="109401" y="170634"/>
                  </a:lnTo>
                  <a:lnTo>
                    <a:pt x="106136" y="172266"/>
                  </a:lnTo>
                  <a:lnTo>
                    <a:pt x="103686" y="173083"/>
                  </a:lnTo>
                  <a:lnTo>
                    <a:pt x="102870" y="172266"/>
                  </a:lnTo>
                  <a:lnTo>
                    <a:pt x="102054" y="172266"/>
                  </a:lnTo>
                  <a:lnTo>
                    <a:pt x="102054" y="173083"/>
                  </a:lnTo>
                  <a:lnTo>
                    <a:pt x="102054" y="173899"/>
                  </a:lnTo>
                  <a:lnTo>
                    <a:pt x="102054" y="173899"/>
                  </a:lnTo>
                  <a:lnTo>
                    <a:pt x="102054" y="173899"/>
                  </a:lnTo>
                  <a:lnTo>
                    <a:pt x="101237" y="173899"/>
                  </a:lnTo>
                  <a:lnTo>
                    <a:pt x="96338" y="172266"/>
                  </a:lnTo>
                  <a:lnTo>
                    <a:pt x="93889" y="170634"/>
                  </a:lnTo>
                  <a:lnTo>
                    <a:pt x="92256" y="168184"/>
                  </a:lnTo>
                  <a:lnTo>
                    <a:pt x="93073" y="167368"/>
                  </a:lnTo>
                  <a:lnTo>
                    <a:pt x="93889" y="167368"/>
                  </a:lnTo>
                  <a:lnTo>
                    <a:pt x="96338" y="167368"/>
                  </a:lnTo>
                  <a:lnTo>
                    <a:pt x="97155" y="167368"/>
                  </a:lnTo>
                  <a:lnTo>
                    <a:pt x="97155" y="166552"/>
                  </a:lnTo>
                  <a:lnTo>
                    <a:pt x="97155" y="165735"/>
                  </a:lnTo>
                  <a:lnTo>
                    <a:pt x="97155" y="164919"/>
                  </a:lnTo>
                  <a:lnTo>
                    <a:pt x="97155" y="164102"/>
                  </a:lnTo>
                  <a:lnTo>
                    <a:pt x="97971" y="162469"/>
                  </a:lnTo>
                  <a:lnTo>
                    <a:pt x="99604" y="160837"/>
                  </a:lnTo>
                  <a:lnTo>
                    <a:pt x="100421" y="159204"/>
                  </a:lnTo>
                  <a:lnTo>
                    <a:pt x="100421" y="157571"/>
                  </a:lnTo>
                  <a:lnTo>
                    <a:pt x="102054" y="156754"/>
                  </a:lnTo>
                  <a:lnTo>
                    <a:pt x="103686" y="155121"/>
                  </a:lnTo>
                  <a:lnTo>
                    <a:pt x="103686" y="153489"/>
                  </a:lnTo>
                  <a:lnTo>
                    <a:pt x="104503" y="152672"/>
                  </a:lnTo>
                  <a:lnTo>
                    <a:pt x="103686" y="150223"/>
                  </a:lnTo>
                  <a:lnTo>
                    <a:pt x="103686" y="148590"/>
                  </a:lnTo>
                  <a:lnTo>
                    <a:pt x="103686" y="146957"/>
                  </a:lnTo>
                  <a:lnTo>
                    <a:pt x="104503" y="146141"/>
                  </a:lnTo>
                  <a:lnTo>
                    <a:pt x="106136" y="145324"/>
                  </a:lnTo>
                  <a:lnTo>
                    <a:pt x="107768" y="144508"/>
                  </a:lnTo>
                  <a:lnTo>
                    <a:pt x="108585" y="144508"/>
                  </a:lnTo>
                  <a:lnTo>
                    <a:pt x="108585" y="145324"/>
                  </a:lnTo>
                  <a:lnTo>
                    <a:pt x="108585" y="148590"/>
                  </a:lnTo>
                  <a:lnTo>
                    <a:pt x="108585" y="148590"/>
                  </a:lnTo>
                  <a:lnTo>
                    <a:pt x="109401" y="148590"/>
                  </a:lnTo>
                  <a:lnTo>
                    <a:pt x="110218" y="146957"/>
                  </a:lnTo>
                  <a:lnTo>
                    <a:pt x="111034" y="147774"/>
                  </a:lnTo>
                  <a:lnTo>
                    <a:pt x="111850" y="147774"/>
                  </a:lnTo>
                  <a:lnTo>
                    <a:pt x="112667" y="146957"/>
                  </a:lnTo>
                  <a:lnTo>
                    <a:pt x="113483" y="146957"/>
                  </a:lnTo>
                  <a:lnTo>
                    <a:pt x="114300" y="147774"/>
                  </a:lnTo>
                  <a:lnTo>
                    <a:pt x="115116" y="148590"/>
                  </a:lnTo>
                  <a:lnTo>
                    <a:pt x="115932" y="148590"/>
                  </a:lnTo>
                  <a:lnTo>
                    <a:pt x="116749" y="147774"/>
                  </a:lnTo>
                  <a:lnTo>
                    <a:pt x="117565" y="146957"/>
                  </a:lnTo>
                  <a:lnTo>
                    <a:pt x="118382" y="146957"/>
                  </a:lnTo>
                  <a:lnTo>
                    <a:pt x="120015" y="149406"/>
                  </a:lnTo>
                  <a:lnTo>
                    <a:pt x="120831" y="149406"/>
                  </a:lnTo>
                  <a:lnTo>
                    <a:pt x="124097" y="148590"/>
                  </a:lnTo>
                  <a:lnTo>
                    <a:pt x="124913" y="147774"/>
                  </a:lnTo>
                  <a:lnTo>
                    <a:pt x="124913" y="146957"/>
                  </a:lnTo>
                  <a:lnTo>
                    <a:pt x="121648" y="144508"/>
                  </a:lnTo>
                  <a:lnTo>
                    <a:pt x="121648" y="142059"/>
                  </a:lnTo>
                  <a:lnTo>
                    <a:pt x="121648" y="139609"/>
                  </a:lnTo>
                  <a:lnTo>
                    <a:pt x="121648" y="137977"/>
                  </a:lnTo>
                  <a:lnTo>
                    <a:pt x="120831" y="137160"/>
                  </a:lnTo>
                  <a:lnTo>
                    <a:pt x="118382" y="135527"/>
                  </a:lnTo>
                  <a:lnTo>
                    <a:pt x="116749" y="133894"/>
                  </a:lnTo>
                  <a:lnTo>
                    <a:pt x="115932" y="133078"/>
                  </a:lnTo>
                  <a:lnTo>
                    <a:pt x="115932" y="132262"/>
                  </a:lnTo>
                  <a:lnTo>
                    <a:pt x="115932" y="130629"/>
                  </a:lnTo>
                  <a:lnTo>
                    <a:pt x="115116" y="129812"/>
                  </a:lnTo>
                  <a:lnTo>
                    <a:pt x="115116" y="128996"/>
                  </a:lnTo>
                  <a:lnTo>
                    <a:pt x="115932" y="127363"/>
                  </a:lnTo>
                  <a:lnTo>
                    <a:pt x="115932" y="125730"/>
                  </a:lnTo>
                  <a:lnTo>
                    <a:pt x="115932" y="124914"/>
                  </a:lnTo>
                  <a:lnTo>
                    <a:pt x="115116" y="124097"/>
                  </a:lnTo>
                  <a:lnTo>
                    <a:pt x="114300" y="124097"/>
                  </a:lnTo>
                  <a:lnTo>
                    <a:pt x="113483" y="123281"/>
                  </a:lnTo>
                  <a:lnTo>
                    <a:pt x="112667" y="122464"/>
                  </a:lnTo>
                  <a:lnTo>
                    <a:pt x="110218" y="120831"/>
                  </a:lnTo>
                  <a:lnTo>
                    <a:pt x="109401" y="120831"/>
                  </a:lnTo>
                  <a:lnTo>
                    <a:pt x="108585" y="120015"/>
                  </a:lnTo>
                  <a:lnTo>
                    <a:pt x="108585" y="119199"/>
                  </a:lnTo>
                  <a:lnTo>
                    <a:pt x="109401" y="117566"/>
                  </a:lnTo>
                  <a:lnTo>
                    <a:pt x="110218" y="115933"/>
                  </a:lnTo>
                  <a:lnTo>
                    <a:pt x="110218" y="114300"/>
                  </a:lnTo>
                  <a:lnTo>
                    <a:pt x="110218" y="113484"/>
                  </a:lnTo>
                  <a:lnTo>
                    <a:pt x="110218" y="111034"/>
                  </a:lnTo>
                  <a:lnTo>
                    <a:pt x="109401" y="109402"/>
                  </a:lnTo>
                  <a:lnTo>
                    <a:pt x="108585" y="109402"/>
                  </a:lnTo>
                  <a:lnTo>
                    <a:pt x="107768" y="110218"/>
                  </a:lnTo>
                  <a:lnTo>
                    <a:pt x="106952" y="111034"/>
                  </a:lnTo>
                  <a:lnTo>
                    <a:pt x="106136" y="110218"/>
                  </a:lnTo>
                  <a:lnTo>
                    <a:pt x="105319" y="109402"/>
                  </a:lnTo>
                  <a:lnTo>
                    <a:pt x="103686" y="106136"/>
                  </a:lnTo>
                  <a:lnTo>
                    <a:pt x="101237" y="105319"/>
                  </a:lnTo>
                  <a:lnTo>
                    <a:pt x="100421" y="105319"/>
                  </a:lnTo>
                  <a:lnTo>
                    <a:pt x="98788" y="106952"/>
                  </a:lnTo>
                  <a:lnTo>
                    <a:pt x="98788" y="106136"/>
                  </a:lnTo>
                  <a:lnTo>
                    <a:pt x="98788" y="105319"/>
                  </a:lnTo>
                  <a:lnTo>
                    <a:pt x="97971" y="105319"/>
                  </a:lnTo>
                  <a:lnTo>
                    <a:pt x="97155" y="106136"/>
                  </a:lnTo>
                  <a:lnTo>
                    <a:pt x="97155" y="105319"/>
                  </a:lnTo>
                  <a:lnTo>
                    <a:pt x="97155" y="103687"/>
                  </a:lnTo>
                  <a:lnTo>
                    <a:pt x="96338" y="102870"/>
                  </a:lnTo>
                  <a:lnTo>
                    <a:pt x="93889" y="102870"/>
                  </a:lnTo>
                  <a:lnTo>
                    <a:pt x="93073" y="102054"/>
                  </a:lnTo>
                  <a:lnTo>
                    <a:pt x="93073" y="101237"/>
                  </a:lnTo>
                  <a:lnTo>
                    <a:pt x="92256" y="100421"/>
                  </a:lnTo>
                  <a:lnTo>
                    <a:pt x="90623" y="100421"/>
                  </a:lnTo>
                  <a:lnTo>
                    <a:pt x="89807" y="99604"/>
                  </a:lnTo>
                  <a:lnTo>
                    <a:pt x="88990" y="97971"/>
                  </a:lnTo>
                  <a:lnTo>
                    <a:pt x="87357" y="97155"/>
                  </a:lnTo>
                  <a:lnTo>
                    <a:pt x="84908" y="97155"/>
                  </a:lnTo>
                  <a:lnTo>
                    <a:pt x="84908" y="97155"/>
                  </a:lnTo>
                  <a:lnTo>
                    <a:pt x="84908" y="97155"/>
                  </a:lnTo>
                  <a:lnTo>
                    <a:pt x="83275" y="97971"/>
                  </a:lnTo>
                  <a:lnTo>
                    <a:pt x="82459" y="98788"/>
                  </a:lnTo>
                  <a:lnTo>
                    <a:pt x="81643" y="97971"/>
                  </a:lnTo>
                  <a:lnTo>
                    <a:pt x="80010" y="99604"/>
                  </a:lnTo>
                  <a:lnTo>
                    <a:pt x="76744" y="99604"/>
                  </a:lnTo>
                  <a:lnTo>
                    <a:pt x="75111" y="99604"/>
                  </a:lnTo>
                  <a:lnTo>
                    <a:pt x="74295" y="99604"/>
                  </a:lnTo>
                  <a:lnTo>
                    <a:pt x="71029" y="102054"/>
                  </a:lnTo>
                  <a:lnTo>
                    <a:pt x="71029" y="102870"/>
                  </a:lnTo>
                  <a:lnTo>
                    <a:pt x="70213" y="102870"/>
                  </a:lnTo>
                  <a:lnTo>
                    <a:pt x="67763" y="103687"/>
                  </a:lnTo>
                  <a:lnTo>
                    <a:pt x="65314" y="104503"/>
                  </a:lnTo>
                  <a:lnTo>
                    <a:pt x="64498" y="106952"/>
                  </a:lnTo>
                  <a:lnTo>
                    <a:pt x="63681" y="107769"/>
                  </a:lnTo>
                  <a:lnTo>
                    <a:pt x="62865" y="109402"/>
                  </a:lnTo>
                  <a:lnTo>
                    <a:pt x="58782" y="110218"/>
                  </a:lnTo>
                  <a:lnTo>
                    <a:pt x="55517" y="111034"/>
                  </a:lnTo>
                  <a:lnTo>
                    <a:pt x="51435" y="111851"/>
                  </a:lnTo>
                  <a:lnTo>
                    <a:pt x="46536" y="114300"/>
                  </a:lnTo>
                  <a:lnTo>
                    <a:pt x="44904" y="115933"/>
                  </a:lnTo>
                  <a:lnTo>
                    <a:pt x="43271" y="116749"/>
                  </a:lnTo>
                  <a:lnTo>
                    <a:pt x="41638" y="116749"/>
                  </a:lnTo>
                  <a:lnTo>
                    <a:pt x="40821" y="115933"/>
                  </a:lnTo>
                  <a:lnTo>
                    <a:pt x="37556" y="113484"/>
                  </a:lnTo>
                  <a:lnTo>
                    <a:pt x="36739" y="111851"/>
                  </a:lnTo>
                  <a:lnTo>
                    <a:pt x="35106" y="111851"/>
                  </a:lnTo>
                  <a:lnTo>
                    <a:pt x="33473" y="111851"/>
                  </a:lnTo>
                  <a:lnTo>
                    <a:pt x="31840" y="112667"/>
                  </a:lnTo>
                  <a:lnTo>
                    <a:pt x="30207" y="112667"/>
                  </a:lnTo>
                  <a:lnTo>
                    <a:pt x="28575" y="111851"/>
                  </a:lnTo>
                  <a:lnTo>
                    <a:pt x="28575" y="111851"/>
                  </a:lnTo>
                  <a:lnTo>
                    <a:pt x="27758" y="111851"/>
                  </a:lnTo>
                  <a:lnTo>
                    <a:pt x="22860" y="111034"/>
                  </a:lnTo>
                  <a:lnTo>
                    <a:pt x="22043" y="111034"/>
                  </a:lnTo>
                  <a:lnTo>
                    <a:pt x="22043" y="111034"/>
                  </a:lnTo>
                  <a:lnTo>
                    <a:pt x="21227" y="111034"/>
                  </a:lnTo>
                  <a:lnTo>
                    <a:pt x="17961" y="111034"/>
                  </a:lnTo>
                  <a:lnTo>
                    <a:pt x="14696" y="108585"/>
                  </a:lnTo>
                  <a:lnTo>
                    <a:pt x="13879" y="108585"/>
                  </a:lnTo>
                  <a:lnTo>
                    <a:pt x="13063" y="109402"/>
                  </a:lnTo>
                  <a:lnTo>
                    <a:pt x="12246" y="110218"/>
                  </a:lnTo>
                  <a:lnTo>
                    <a:pt x="9797" y="111034"/>
                  </a:lnTo>
                  <a:lnTo>
                    <a:pt x="8981" y="111851"/>
                  </a:lnTo>
                  <a:lnTo>
                    <a:pt x="8981" y="111851"/>
                  </a:lnTo>
                  <a:lnTo>
                    <a:pt x="8981" y="111034"/>
                  </a:lnTo>
                  <a:lnTo>
                    <a:pt x="8981" y="110218"/>
                  </a:lnTo>
                  <a:lnTo>
                    <a:pt x="8981" y="109402"/>
                  </a:lnTo>
                  <a:lnTo>
                    <a:pt x="8164" y="108585"/>
                  </a:lnTo>
                  <a:lnTo>
                    <a:pt x="8164" y="108585"/>
                  </a:lnTo>
                  <a:lnTo>
                    <a:pt x="7348" y="108585"/>
                  </a:lnTo>
                  <a:lnTo>
                    <a:pt x="7348" y="108585"/>
                  </a:lnTo>
                  <a:lnTo>
                    <a:pt x="7348" y="108585"/>
                  </a:lnTo>
                  <a:lnTo>
                    <a:pt x="5715" y="107769"/>
                  </a:lnTo>
                  <a:lnTo>
                    <a:pt x="4898" y="106136"/>
                  </a:lnTo>
                  <a:lnTo>
                    <a:pt x="3265" y="105319"/>
                  </a:lnTo>
                  <a:lnTo>
                    <a:pt x="2449" y="105319"/>
                  </a:lnTo>
                  <a:lnTo>
                    <a:pt x="1632" y="104503"/>
                  </a:lnTo>
                  <a:lnTo>
                    <a:pt x="1632" y="103687"/>
                  </a:lnTo>
                  <a:lnTo>
                    <a:pt x="1632" y="102870"/>
                  </a:lnTo>
                  <a:lnTo>
                    <a:pt x="1632" y="102870"/>
                  </a:lnTo>
                  <a:lnTo>
                    <a:pt x="1632" y="102054"/>
                  </a:lnTo>
                  <a:lnTo>
                    <a:pt x="1632" y="102054"/>
                  </a:lnTo>
                  <a:lnTo>
                    <a:pt x="1632" y="102054"/>
                  </a:lnTo>
                  <a:lnTo>
                    <a:pt x="0" y="102054"/>
                  </a:lnTo>
                  <a:lnTo>
                    <a:pt x="0" y="97971"/>
                  </a:lnTo>
                  <a:lnTo>
                    <a:pt x="2449" y="94706"/>
                  </a:lnTo>
                  <a:lnTo>
                    <a:pt x="3265" y="93073"/>
                  </a:lnTo>
                  <a:lnTo>
                    <a:pt x="4082" y="89807"/>
                  </a:lnTo>
                  <a:lnTo>
                    <a:pt x="4898" y="88174"/>
                  </a:lnTo>
                  <a:lnTo>
                    <a:pt x="5715" y="86541"/>
                  </a:lnTo>
                  <a:lnTo>
                    <a:pt x="6531" y="85725"/>
                  </a:lnTo>
                  <a:lnTo>
                    <a:pt x="6531" y="84909"/>
                  </a:lnTo>
                  <a:lnTo>
                    <a:pt x="7348" y="84909"/>
                  </a:lnTo>
                  <a:lnTo>
                    <a:pt x="8981" y="85725"/>
                  </a:lnTo>
                  <a:lnTo>
                    <a:pt x="10613" y="86541"/>
                  </a:lnTo>
                  <a:lnTo>
                    <a:pt x="11430" y="85725"/>
                  </a:lnTo>
                  <a:lnTo>
                    <a:pt x="11430" y="84909"/>
                  </a:lnTo>
                  <a:lnTo>
                    <a:pt x="11430" y="84092"/>
                  </a:lnTo>
                  <a:lnTo>
                    <a:pt x="9797" y="82459"/>
                  </a:lnTo>
                  <a:lnTo>
                    <a:pt x="8981" y="81643"/>
                  </a:lnTo>
                  <a:lnTo>
                    <a:pt x="8981" y="80827"/>
                  </a:lnTo>
                  <a:lnTo>
                    <a:pt x="8981" y="80010"/>
                  </a:lnTo>
                  <a:lnTo>
                    <a:pt x="8981" y="78377"/>
                  </a:lnTo>
                  <a:lnTo>
                    <a:pt x="8981" y="76744"/>
                  </a:lnTo>
                  <a:lnTo>
                    <a:pt x="8164" y="73479"/>
                  </a:lnTo>
                  <a:lnTo>
                    <a:pt x="8164" y="71846"/>
                  </a:lnTo>
                  <a:lnTo>
                    <a:pt x="8981" y="70213"/>
                  </a:lnTo>
                  <a:lnTo>
                    <a:pt x="12246" y="66131"/>
                  </a:lnTo>
                  <a:lnTo>
                    <a:pt x="13063" y="64498"/>
                  </a:lnTo>
                  <a:lnTo>
                    <a:pt x="14696" y="62865"/>
                  </a:lnTo>
                  <a:lnTo>
                    <a:pt x="18778" y="58783"/>
                  </a:lnTo>
                  <a:lnTo>
                    <a:pt x="21227" y="56334"/>
                  </a:lnTo>
                  <a:lnTo>
                    <a:pt x="22860" y="54701"/>
                  </a:lnTo>
                  <a:lnTo>
                    <a:pt x="25309" y="52252"/>
                  </a:lnTo>
                  <a:lnTo>
                    <a:pt x="26125" y="50619"/>
                  </a:lnTo>
                  <a:lnTo>
                    <a:pt x="30207" y="49802"/>
                  </a:lnTo>
                  <a:lnTo>
                    <a:pt x="31024" y="48986"/>
                  </a:lnTo>
                  <a:lnTo>
                    <a:pt x="31840" y="47353"/>
                  </a:lnTo>
                  <a:lnTo>
                    <a:pt x="32657" y="46537"/>
                  </a:lnTo>
                  <a:lnTo>
                    <a:pt x="32657" y="44087"/>
                  </a:lnTo>
                  <a:lnTo>
                    <a:pt x="31840" y="41638"/>
                  </a:lnTo>
                  <a:lnTo>
                    <a:pt x="31024" y="40821"/>
                  </a:lnTo>
                  <a:lnTo>
                    <a:pt x="30207" y="40005"/>
                  </a:lnTo>
                  <a:lnTo>
                    <a:pt x="30207" y="39189"/>
                  </a:lnTo>
                  <a:lnTo>
                    <a:pt x="31024" y="39189"/>
                  </a:lnTo>
                  <a:lnTo>
                    <a:pt x="31840" y="39189"/>
                  </a:lnTo>
                  <a:lnTo>
                    <a:pt x="32657" y="38372"/>
                  </a:lnTo>
                  <a:lnTo>
                    <a:pt x="32657" y="37556"/>
                  </a:lnTo>
                  <a:lnTo>
                    <a:pt x="31024" y="35923"/>
                  </a:lnTo>
                  <a:lnTo>
                    <a:pt x="30207" y="34290"/>
                  </a:lnTo>
                  <a:lnTo>
                    <a:pt x="28575" y="31024"/>
                  </a:lnTo>
                  <a:lnTo>
                    <a:pt x="26125" y="27759"/>
                  </a:lnTo>
                  <a:lnTo>
                    <a:pt x="25309" y="26942"/>
                  </a:lnTo>
                  <a:lnTo>
                    <a:pt x="25309" y="26126"/>
                  </a:lnTo>
                  <a:lnTo>
                    <a:pt x="25309" y="25309"/>
                  </a:lnTo>
                  <a:lnTo>
                    <a:pt x="25309" y="23677"/>
                  </a:lnTo>
                  <a:lnTo>
                    <a:pt x="24493" y="22044"/>
                  </a:lnTo>
                  <a:lnTo>
                    <a:pt x="24493" y="22044"/>
                  </a:lnTo>
                  <a:lnTo>
                    <a:pt x="24493" y="19594"/>
                  </a:lnTo>
                  <a:lnTo>
                    <a:pt x="25309" y="18778"/>
                  </a:lnTo>
                  <a:lnTo>
                    <a:pt x="26125" y="18778"/>
                  </a:lnTo>
                  <a:lnTo>
                    <a:pt x="27758" y="18778"/>
                  </a:lnTo>
                  <a:lnTo>
                    <a:pt x="28575" y="18778"/>
                  </a:lnTo>
                  <a:lnTo>
                    <a:pt x="30207" y="19594"/>
                  </a:lnTo>
                  <a:lnTo>
                    <a:pt x="31024" y="19594"/>
                  </a:lnTo>
                  <a:lnTo>
                    <a:pt x="33473" y="17962"/>
                  </a:lnTo>
                  <a:lnTo>
                    <a:pt x="35923" y="14696"/>
                  </a:lnTo>
                  <a:lnTo>
                    <a:pt x="36739" y="13063"/>
                  </a:lnTo>
                  <a:lnTo>
                    <a:pt x="37556" y="12246"/>
                  </a:lnTo>
                  <a:lnTo>
                    <a:pt x="40005" y="11430"/>
                  </a:lnTo>
                  <a:lnTo>
                    <a:pt x="41638" y="11430"/>
                  </a:lnTo>
                  <a:lnTo>
                    <a:pt x="42454" y="11430"/>
                  </a:lnTo>
                  <a:lnTo>
                    <a:pt x="45720" y="11430"/>
                  </a:lnTo>
                  <a:lnTo>
                    <a:pt x="47353" y="11430"/>
                  </a:lnTo>
                  <a:lnTo>
                    <a:pt x="48986" y="10614"/>
                  </a:lnTo>
                  <a:lnTo>
                    <a:pt x="52251" y="10614"/>
                  </a:lnTo>
                  <a:lnTo>
                    <a:pt x="57150" y="10614"/>
                  </a:lnTo>
                  <a:lnTo>
                    <a:pt x="60415" y="10614"/>
                  </a:lnTo>
                  <a:lnTo>
                    <a:pt x="62865" y="10614"/>
                  </a:lnTo>
                  <a:lnTo>
                    <a:pt x="68580" y="12246"/>
                  </a:lnTo>
                  <a:lnTo>
                    <a:pt x="71029" y="12246"/>
                  </a:lnTo>
                  <a:lnTo>
                    <a:pt x="71846" y="13063"/>
                  </a:lnTo>
                  <a:lnTo>
                    <a:pt x="73479" y="13063"/>
                  </a:lnTo>
                  <a:lnTo>
                    <a:pt x="76744" y="13879"/>
                  </a:lnTo>
                  <a:lnTo>
                    <a:pt x="80010" y="14696"/>
                  </a:lnTo>
                  <a:lnTo>
                    <a:pt x="81643" y="14696"/>
                  </a:lnTo>
                  <a:lnTo>
                    <a:pt x="82459" y="14696"/>
                  </a:lnTo>
                  <a:lnTo>
                    <a:pt x="84908" y="18778"/>
                  </a:lnTo>
                  <a:lnTo>
                    <a:pt x="85725" y="19594"/>
                  </a:lnTo>
                  <a:lnTo>
                    <a:pt x="86541" y="19594"/>
                  </a:lnTo>
                  <a:lnTo>
                    <a:pt x="88174" y="19594"/>
                  </a:lnTo>
                  <a:lnTo>
                    <a:pt x="90623" y="19594"/>
                  </a:lnTo>
                  <a:lnTo>
                    <a:pt x="92256" y="20411"/>
                  </a:lnTo>
                  <a:lnTo>
                    <a:pt x="92256" y="22860"/>
                  </a:lnTo>
                  <a:lnTo>
                    <a:pt x="92256" y="22860"/>
                  </a:lnTo>
                  <a:lnTo>
                    <a:pt x="93073" y="22860"/>
                  </a:lnTo>
                  <a:lnTo>
                    <a:pt x="93889" y="21227"/>
                  </a:lnTo>
                  <a:lnTo>
                    <a:pt x="94706" y="19594"/>
                  </a:lnTo>
                  <a:lnTo>
                    <a:pt x="95522" y="19594"/>
                  </a:lnTo>
                  <a:lnTo>
                    <a:pt x="97971" y="20411"/>
                  </a:lnTo>
                  <a:lnTo>
                    <a:pt x="98788" y="20411"/>
                  </a:lnTo>
                  <a:lnTo>
                    <a:pt x="99604" y="19594"/>
                  </a:lnTo>
                  <a:lnTo>
                    <a:pt x="100421" y="19594"/>
                  </a:lnTo>
                  <a:lnTo>
                    <a:pt x="102054" y="20411"/>
                  </a:lnTo>
                  <a:lnTo>
                    <a:pt x="104503" y="21227"/>
                  </a:lnTo>
                  <a:lnTo>
                    <a:pt x="106136" y="21227"/>
                  </a:lnTo>
                  <a:lnTo>
                    <a:pt x="106952" y="22044"/>
                  </a:lnTo>
                  <a:lnTo>
                    <a:pt x="107768" y="24493"/>
                  </a:lnTo>
                  <a:lnTo>
                    <a:pt x="108585" y="25309"/>
                  </a:lnTo>
                  <a:lnTo>
                    <a:pt x="109401" y="25309"/>
                  </a:lnTo>
                  <a:lnTo>
                    <a:pt x="110218" y="23677"/>
                  </a:lnTo>
                  <a:lnTo>
                    <a:pt x="111034" y="22860"/>
                  </a:lnTo>
                  <a:lnTo>
                    <a:pt x="112667" y="22044"/>
                  </a:lnTo>
                  <a:lnTo>
                    <a:pt x="113483" y="22044"/>
                  </a:lnTo>
                  <a:lnTo>
                    <a:pt x="114300" y="21227"/>
                  </a:lnTo>
                  <a:lnTo>
                    <a:pt x="115116" y="20411"/>
                  </a:lnTo>
                  <a:lnTo>
                    <a:pt x="115932" y="20411"/>
                  </a:lnTo>
                  <a:lnTo>
                    <a:pt x="116749" y="20411"/>
                  </a:lnTo>
                  <a:lnTo>
                    <a:pt x="117565" y="21227"/>
                  </a:lnTo>
                  <a:lnTo>
                    <a:pt x="118382" y="23677"/>
                  </a:lnTo>
                  <a:lnTo>
                    <a:pt x="119198" y="26126"/>
                  </a:lnTo>
                  <a:lnTo>
                    <a:pt x="120015" y="26942"/>
                  </a:lnTo>
                  <a:lnTo>
                    <a:pt x="121648" y="26126"/>
                  </a:lnTo>
                  <a:lnTo>
                    <a:pt x="123281" y="25309"/>
                  </a:lnTo>
                  <a:lnTo>
                    <a:pt x="125730" y="25309"/>
                  </a:lnTo>
                  <a:lnTo>
                    <a:pt x="128996" y="24493"/>
                  </a:lnTo>
                  <a:lnTo>
                    <a:pt x="131445" y="23677"/>
                  </a:lnTo>
                  <a:lnTo>
                    <a:pt x="133078" y="23677"/>
                  </a:lnTo>
                  <a:lnTo>
                    <a:pt x="133894" y="24493"/>
                  </a:lnTo>
                  <a:lnTo>
                    <a:pt x="135527" y="26126"/>
                  </a:lnTo>
                  <a:lnTo>
                    <a:pt x="135527" y="27759"/>
                  </a:lnTo>
                  <a:lnTo>
                    <a:pt x="137160" y="29391"/>
                  </a:lnTo>
                  <a:lnTo>
                    <a:pt x="138793" y="29391"/>
                  </a:lnTo>
                  <a:lnTo>
                    <a:pt x="139609" y="27759"/>
                  </a:lnTo>
                  <a:lnTo>
                    <a:pt x="140425" y="26942"/>
                  </a:lnTo>
                  <a:lnTo>
                    <a:pt x="140425" y="25309"/>
                  </a:lnTo>
                  <a:lnTo>
                    <a:pt x="140425" y="23677"/>
                  </a:lnTo>
                  <a:lnTo>
                    <a:pt x="139609" y="22044"/>
                  </a:lnTo>
                  <a:lnTo>
                    <a:pt x="138793" y="20411"/>
                  </a:lnTo>
                  <a:lnTo>
                    <a:pt x="139609" y="17962"/>
                  </a:lnTo>
                  <a:lnTo>
                    <a:pt x="140425" y="15512"/>
                  </a:lnTo>
                  <a:lnTo>
                    <a:pt x="141242" y="14696"/>
                  </a:lnTo>
                  <a:lnTo>
                    <a:pt x="142875" y="12246"/>
                  </a:lnTo>
                  <a:lnTo>
                    <a:pt x="144507" y="10614"/>
                  </a:lnTo>
                  <a:lnTo>
                    <a:pt x="146957" y="8164"/>
                  </a:lnTo>
                  <a:lnTo>
                    <a:pt x="148590" y="7348"/>
                  </a:lnTo>
                  <a:lnTo>
                    <a:pt x="150223" y="7348"/>
                  </a:lnTo>
                  <a:lnTo>
                    <a:pt x="151039" y="7348"/>
                  </a:lnTo>
                  <a:lnTo>
                    <a:pt x="153488" y="5715"/>
                  </a:lnTo>
                  <a:lnTo>
                    <a:pt x="157571" y="5715"/>
                  </a:lnTo>
                  <a:lnTo>
                    <a:pt x="160836" y="5715"/>
                  </a:lnTo>
                  <a:lnTo>
                    <a:pt x="160836" y="5715"/>
                  </a:lnTo>
                  <a:lnTo>
                    <a:pt x="162469" y="6531"/>
                  </a:lnTo>
                  <a:lnTo>
                    <a:pt x="164102" y="7348"/>
                  </a:lnTo>
                  <a:lnTo>
                    <a:pt x="164918" y="7348"/>
                  </a:lnTo>
                  <a:lnTo>
                    <a:pt x="166551" y="7348"/>
                  </a:lnTo>
                  <a:lnTo>
                    <a:pt x="168184" y="6531"/>
                  </a:lnTo>
                  <a:lnTo>
                    <a:pt x="169000" y="5715"/>
                  </a:lnTo>
                  <a:lnTo>
                    <a:pt x="170633" y="1633"/>
                  </a:lnTo>
                  <a:lnTo>
                    <a:pt x="171450" y="816"/>
                  </a:lnTo>
                  <a:lnTo>
                    <a:pt x="172266" y="816"/>
                  </a:lnTo>
                  <a:lnTo>
                    <a:pt x="173082" y="816"/>
                  </a:lnTo>
                  <a:lnTo>
                    <a:pt x="175532" y="1633"/>
                  </a:lnTo>
                  <a:lnTo>
                    <a:pt x="177981" y="2449"/>
                  </a:lnTo>
                  <a:lnTo>
                    <a:pt x="179614" y="2449"/>
                  </a:lnTo>
                  <a:lnTo>
                    <a:pt x="183696" y="0"/>
                  </a:lnTo>
                  <a:lnTo>
                    <a:pt x="186146" y="0"/>
                  </a:lnTo>
                  <a:lnTo>
                    <a:pt x="188595" y="816"/>
                  </a:lnTo>
                  <a:lnTo>
                    <a:pt x="191044" y="816"/>
                  </a:lnTo>
                  <a:lnTo>
                    <a:pt x="192677" y="816"/>
                  </a:lnTo>
                  <a:lnTo>
                    <a:pt x="194310" y="1633"/>
                  </a:lnTo>
                  <a:lnTo>
                    <a:pt x="195943" y="3266"/>
                  </a:lnTo>
                  <a:lnTo>
                    <a:pt x="197575" y="5715"/>
                  </a:lnTo>
                  <a:lnTo>
                    <a:pt x="199208" y="10614"/>
                  </a:lnTo>
                  <a:lnTo>
                    <a:pt x="204107" y="16329"/>
                  </a:lnTo>
                  <a:lnTo>
                    <a:pt x="204107" y="17145"/>
                  </a:lnTo>
                  <a:lnTo>
                    <a:pt x="204107" y="17962"/>
                  </a:lnTo>
                  <a:lnTo>
                    <a:pt x="201657" y="18778"/>
                  </a:lnTo>
                  <a:lnTo>
                    <a:pt x="200025" y="18778"/>
                  </a:lnTo>
                  <a:lnTo>
                    <a:pt x="200025" y="19594"/>
                  </a:lnTo>
                  <a:lnTo>
                    <a:pt x="200841" y="20411"/>
                  </a:lnTo>
                  <a:lnTo>
                    <a:pt x="201657" y="22044"/>
                  </a:lnTo>
                  <a:lnTo>
                    <a:pt x="201657" y="23677"/>
                  </a:lnTo>
                  <a:lnTo>
                    <a:pt x="201657" y="25309"/>
                  </a:lnTo>
                  <a:lnTo>
                    <a:pt x="201657" y="26942"/>
                  </a:lnTo>
                  <a:lnTo>
                    <a:pt x="202474" y="27759"/>
                  </a:lnTo>
                  <a:lnTo>
                    <a:pt x="202474" y="28575"/>
                  </a:lnTo>
                  <a:lnTo>
                    <a:pt x="201657" y="29391"/>
                  </a:lnTo>
                  <a:lnTo>
                    <a:pt x="201657" y="30208"/>
                  </a:lnTo>
                  <a:lnTo>
                    <a:pt x="201657" y="30208"/>
                  </a:lnTo>
                  <a:lnTo>
                    <a:pt x="205740" y="30208"/>
                  </a:lnTo>
                  <a:lnTo>
                    <a:pt x="208189" y="31024"/>
                  </a:lnTo>
                  <a:lnTo>
                    <a:pt x="209822" y="31841"/>
                  </a:lnTo>
                  <a:lnTo>
                    <a:pt x="210638" y="31841"/>
                  </a:lnTo>
                  <a:lnTo>
                    <a:pt x="212271" y="31024"/>
                  </a:lnTo>
                  <a:lnTo>
                    <a:pt x="213904" y="31024"/>
                  </a:lnTo>
                  <a:lnTo>
                    <a:pt x="214721" y="31024"/>
                  </a:lnTo>
                  <a:lnTo>
                    <a:pt x="215537" y="31841"/>
                  </a:lnTo>
                  <a:lnTo>
                    <a:pt x="215537" y="33474"/>
                  </a:lnTo>
                  <a:lnTo>
                    <a:pt x="216354" y="35106"/>
                  </a:lnTo>
                  <a:lnTo>
                    <a:pt x="217170" y="35923"/>
                  </a:lnTo>
                  <a:lnTo>
                    <a:pt x="217986" y="35923"/>
                  </a:lnTo>
                  <a:lnTo>
                    <a:pt x="218803" y="35923"/>
                  </a:lnTo>
                  <a:lnTo>
                    <a:pt x="218803" y="36739"/>
                  </a:lnTo>
                  <a:lnTo>
                    <a:pt x="217986" y="37556"/>
                  </a:lnTo>
                  <a:lnTo>
                    <a:pt x="217986" y="38372"/>
                  </a:lnTo>
                  <a:lnTo>
                    <a:pt x="218803" y="39189"/>
                  </a:lnTo>
                  <a:lnTo>
                    <a:pt x="219619" y="41638"/>
                  </a:lnTo>
                  <a:lnTo>
                    <a:pt x="220436" y="42454"/>
                  </a:lnTo>
                  <a:lnTo>
                    <a:pt x="220436" y="43271"/>
                  </a:lnTo>
                  <a:lnTo>
                    <a:pt x="220436" y="44087"/>
                  </a:lnTo>
                  <a:lnTo>
                    <a:pt x="219619" y="44904"/>
                  </a:lnTo>
                  <a:lnTo>
                    <a:pt x="219619" y="45720"/>
                  </a:lnTo>
                  <a:lnTo>
                    <a:pt x="219619" y="47353"/>
                  </a:lnTo>
                  <a:lnTo>
                    <a:pt x="221252" y="49802"/>
                  </a:lnTo>
                  <a:lnTo>
                    <a:pt x="222068" y="50619"/>
                  </a:lnTo>
                  <a:lnTo>
                    <a:pt x="222885" y="52252"/>
                  </a:lnTo>
                  <a:lnTo>
                    <a:pt x="224518" y="53068"/>
                  </a:lnTo>
                  <a:lnTo>
                    <a:pt x="226150" y="51435"/>
                  </a:lnTo>
                  <a:lnTo>
                    <a:pt x="227783" y="50619"/>
                  </a:lnTo>
                  <a:lnTo>
                    <a:pt x="229416" y="51435"/>
                  </a:lnTo>
                  <a:lnTo>
                    <a:pt x="231049" y="51435"/>
                  </a:lnTo>
                  <a:lnTo>
                    <a:pt x="231865" y="52252"/>
                  </a:lnTo>
                  <a:lnTo>
                    <a:pt x="232682" y="53884"/>
                  </a:lnTo>
                  <a:lnTo>
                    <a:pt x="233498" y="54701"/>
                  </a:lnTo>
                  <a:lnTo>
                    <a:pt x="234315" y="53884"/>
                  </a:lnTo>
                  <a:lnTo>
                    <a:pt x="236764" y="54701"/>
                  </a:lnTo>
                  <a:lnTo>
                    <a:pt x="237581" y="55517"/>
                  </a:lnTo>
                  <a:lnTo>
                    <a:pt x="238397" y="56334"/>
                  </a:lnTo>
                  <a:lnTo>
                    <a:pt x="240030" y="55517"/>
                  </a:lnTo>
                  <a:lnTo>
                    <a:pt x="240846" y="54701"/>
                  </a:lnTo>
                  <a:lnTo>
                    <a:pt x="244929" y="53068"/>
                  </a:lnTo>
                  <a:lnTo>
                    <a:pt x="247378" y="53068"/>
                  </a:lnTo>
                  <a:lnTo>
                    <a:pt x="248194" y="53068"/>
                  </a:lnTo>
                  <a:lnTo>
                    <a:pt x="249827" y="52252"/>
                  </a:lnTo>
                  <a:lnTo>
                    <a:pt x="251460" y="51435"/>
                  </a:lnTo>
                  <a:lnTo>
                    <a:pt x="253093" y="51435"/>
                  </a:lnTo>
                  <a:lnTo>
                    <a:pt x="254725" y="53068"/>
                  </a:lnTo>
                  <a:lnTo>
                    <a:pt x="256358" y="54701"/>
                  </a:lnTo>
                  <a:lnTo>
                    <a:pt x="256358" y="56334"/>
                  </a:lnTo>
                  <a:lnTo>
                    <a:pt x="257991" y="58783"/>
                  </a:lnTo>
                  <a:lnTo>
                    <a:pt x="262073" y="62865"/>
                  </a:lnTo>
                  <a:lnTo>
                    <a:pt x="263706" y="63681"/>
                  </a:lnTo>
                  <a:lnTo>
                    <a:pt x="264523" y="63681"/>
                  </a:lnTo>
                  <a:lnTo>
                    <a:pt x="265339" y="63681"/>
                  </a:lnTo>
                  <a:lnTo>
                    <a:pt x="265339" y="63681"/>
                  </a:lnTo>
                  <a:lnTo>
                    <a:pt x="265339" y="62049"/>
                  </a:lnTo>
                  <a:lnTo>
                    <a:pt x="266156" y="61232"/>
                  </a:lnTo>
                  <a:lnTo>
                    <a:pt x="266972" y="61232"/>
                  </a:lnTo>
                  <a:lnTo>
                    <a:pt x="270238" y="63681"/>
                  </a:lnTo>
                  <a:lnTo>
                    <a:pt x="271871" y="63681"/>
                  </a:lnTo>
                  <a:lnTo>
                    <a:pt x="273504" y="63681"/>
                  </a:lnTo>
                  <a:lnTo>
                    <a:pt x="275953" y="65314"/>
                  </a:lnTo>
                  <a:lnTo>
                    <a:pt x="278402" y="66947"/>
                  </a:lnTo>
                  <a:lnTo>
                    <a:pt x="280035" y="66947"/>
                  </a:lnTo>
                  <a:lnTo>
                    <a:pt x="281668" y="66131"/>
                  </a:lnTo>
                  <a:lnTo>
                    <a:pt x="282484" y="66131"/>
                  </a:lnTo>
                  <a:lnTo>
                    <a:pt x="283300" y="66947"/>
                  </a:lnTo>
                  <a:lnTo>
                    <a:pt x="284117" y="68580"/>
                  </a:lnTo>
                  <a:lnTo>
                    <a:pt x="284933" y="69396"/>
                  </a:lnTo>
                  <a:lnTo>
                    <a:pt x="285750" y="69396"/>
                  </a:lnTo>
                  <a:lnTo>
                    <a:pt x="287382" y="69396"/>
                  </a:lnTo>
                  <a:lnTo>
                    <a:pt x="289832" y="71029"/>
                  </a:lnTo>
                  <a:lnTo>
                    <a:pt x="292281" y="72662"/>
                  </a:lnTo>
                  <a:lnTo>
                    <a:pt x="293914" y="72662"/>
                  </a:lnTo>
                  <a:lnTo>
                    <a:pt x="295547" y="71846"/>
                  </a:lnTo>
                  <a:lnTo>
                    <a:pt x="296363" y="71846"/>
                  </a:lnTo>
                  <a:lnTo>
                    <a:pt x="297180" y="72662"/>
                  </a:lnTo>
                  <a:lnTo>
                    <a:pt x="297180" y="73479"/>
                  </a:lnTo>
                  <a:lnTo>
                    <a:pt x="296363" y="74295"/>
                  </a:lnTo>
                  <a:lnTo>
                    <a:pt x="296363" y="75928"/>
                  </a:lnTo>
                  <a:lnTo>
                    <a:pt x="297180" y="77561"/>
                  </a:lnTo>
                  <a:lnTo>
                    <a:pt x="297180" y="79194"/>
                  </a:lnTo>
                  <a:lnTo>
                    <a:pt x="297180" y="80827"/>
                  </a:lnTo>
                  <a:lnTo>
                    <a:pt x="296363" y="82459"/>
                  </a:lnTo>
                  <a:lnTo>
                    <a:pt x="294731" y="84092"/>
                  </a:lnTo>
                  <a:lnTo>
                    <a:pt x="293098" y="85725"/>
                  </a:lnTo>
                  <a:lnTo>
                    <a:pt x="290648" y="86541"/>
                  </a:lnTo>
                  <a:lnTo>
                    <a:pt x="289832" y="87358"/>
                  </a:lnTo>
                  <a:lnTo>
                    <a:pt x="289832" y="88174"/>
                  </a:lnTo>
                  <a:lnTo>
                    <a:pt x="290648" y="88991"/>
                  </a:lnTo>
                  <a:lnTo>
                    <a:pt x="292281" y="89807"/>
                  </a:lnTo>
                  <a:lnTo>
                    <a:pt x="294731" y="90624"/>
                  </a:lnTo>
                  <a:lnTo>
                    <a:pt x="294731" y="91440"/>
                  </a:lnTo>
                  <a:lnTo>
                    <a:pt x="294731" y="91440"/>
                  </a:lnTo>
                  <a:lnTo>
                    <a:pt x="293098" y="91440"/>
                  </a:lnTo>
                  <a:lnTo>
                    <a:pt x="291465" y="91440"/>
                  </a:lnTo>
                  <a:lnTo>
                    <a:pt x="290648" y="92256"/>
                  </a:lnTo>
                  <a:lnTo>
                    <a:pt x="289832" y="93073"/>
                  </a:lnTo>
                  <a:lnTo>
                    <a:pt x="289015" y="94706"/>
                  </a:lnTo>
                  <a:lnTo>
                    <a:pt x="288199" y="96339"/>
                  </a:lnTo>
                  <a:lnTo>
                    <a:pt x="289832" y="97155"/>
                  </a:lnTo>
                  <a:lnTo>
                    <a:pt x="290648" y="97971"/>
                  </a:lnTo>
                  <a:lnTo>
                    <a:pt x="290648" y="99604"/>
                  </a:lnTo>
                  <a:lnTo>
                    <a:pt x="291465" y="101237"/>
                  </a:lnTo>
                  <a:lnTo>
                    <a:pt x="291465" y="102870"/>
                  </a:lnTo>
                  <a:lnTo>
                    <a:pt x="290648" y="103687"/>
                  </a:lnTo>
                  <a:lnTo>
                    <a:pt x="290648" y="104503"/>
                  </a:lnTo>
                  <a:lnTo>
                    <a:pt x="290648" y="104503"/>
                  </a:lnTo>
                  <a:lnTo>
                    <a:pt x="291465" y="104503"/>
                  </a:lnTo>
                  <a:lnTo>
                    <a:pt x="292281" y="104503"/>
                  </a:lnTo>
                  <a:lnTo>
                    <a:pt x="292281" y="105319"/>
                  </a:lnTo>
                  <a:lnTo>
                    <a:pt x="290648" y="106952"/>
                  </a:lnTo>
                  <a:lnTo>
                    <a:pt x="289832" y="110218"/>
                  </a:lnTo>
                  <a:lnTo>
                    <a:pt x="289015" y="111851"/>
                  </a:lnTo>
                  <a:lnTo>
                    <a:pt x="289015" y="113484"/>
                  </a:lnTo>
                  <a:lnTo>
                    <a:pt x="288199" y="114300"/>
                  </a:lnTo>
                  <a:lnTo>
                    <a:pt x="286566" y="114300"/>
                  </a:lnTo>
                  <a:lnTo>
                    <a:pt x="282484" y="114300"/>
                  </a:lnTo>
                  <a:lnTo>
                    <a:pt x="278402" y="114300"/>
                  </a:lnTo>
                  <a:lnTo>
                    <a:pt x="276769" y="114300"/>
                  </a:lnTo>
                  <a:lnTo>
                    <a:pt x="274320" y="114300"/>
                  </a:lnTo>
                  <a:lnTo>
                    <a:pt x="272687" y="115116"/>
                  </a:lnTo>
                  <a:lnTo>
                    <a:pt x="271054" y="118382"/>
                  </a:lnTo>
                  <a:lnTo>
                    <a:pt x="269421" y="119199"/>
                  </a:lnTo>
                  <a:lnTo>
                    <a:pt x="266972" y="120015"/>
                  </a:lnTo>
                  <a:lnTo>
                    <a:pt x="264523" y="120015"/>
                  </a:lnTo>
                  <a:lnTo>
                    <a:pt x="262890" y="121648"/>
                  </a:lnTo>
                  <a:lnTo>
                    <a:pt x="262073" y="123281"/>
                  </a:lnTo>
                  <a:lnTo>
                    <a:pt x="262073" y="124914"/>
                  </a:lnTo>
                  <a:lnTo>
                    <a:pt x="262073" y="125730"/>
                  </a:lnTo>
                  <a:lnTo>
                    <a:pt x="261257" y="126546"/>
                  </a:lnTo>
                  <a:lnTo>
                    <a:pt x="261257" y="127363"/>
                  </a:lnTo>
                  <a:lnTo>
                    <a:pt x="261257" y="128179"/>
                  </a:lnTo>
                  <a:lnTo>
                    <a:pt x="262073" y="128179"/>
                  </a:lnTo>
                  <a:lnTo>
                    <a:pt x="262890" y="128179"/>
                  </a:lnTo>
                  <a:lnTo>
                    <a:pt x="262890" y="128996"/>
                  </a:lnTo>
                  <a:lnTo>
                    <a:pt x="262890" y="129812"/>
                  </a:lnTo>
                  <a:lnTo>
                    <a:pt x="262073" y="130629"/>
                  </a:lnTo>
                  <a:lnTo>
                    <a:pt x="262073" y="131445"/>
                  </a:lnTo>
                  <a:lnTo>
                    <a:pt x="262073" y="132262"/>
                  </a:lnTo>
                  <a:lnTo>
                    <a:pt x="260440" y="131445"/>
                  </a:lnTo>
                  <a:close/>
                  <a:moveTo>
                    <a:pt x="157571" y="152672"/>
                  </a:moveTo>
                  <a:lnTo>
                    <a:pt x="160020" y="153489"/>
                  </a:lnTo>
                  <a:lnTo>
                    <a:pt x="157571" y="153489"/>
                  </a:lnTo>
                  <a:lnTo>
                    <a:pt x="152672" y="152672"/>
                  </a:lnTo>
                  <a:lnTo>
                    <a:pt x="150223" y="151856"/>
                  </a:lnTo>
                  <a:lnTo>
                    <a:pt x="149406" y="151039"/>
                  </a:lnTo>
                  <a:lnTo>
                    <a:pt x="149406" y="149406"/>
                  </a:lnTo>
                  <a:lnTo>
                    <a:pt x="151039" y="151039"/>
                  </a:lnTo>
                  <a:lnTo>
                    <a:pt x="151856" y="151856"/>
                  </a:lnTo>
                  <a:lnTo>
                    <a:pt x="157571" y="152672"/>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93" name="Freeform: Shape 392">
              <a:extLst>
                <a:ext uri="{FF2B5EF4-FFF2-40B4-BE49-F238E27FC236}">
                  <a16:creationId xmlns:a16="http://schemas.microsoft.com/office/drawing/2014/main" id="{79CD5E51-DC9E-7937-36B8-3E177B284033}"/>
                </a:ext>
              </a:extLst>
            </p:cNvPr>
            <p:cNvSpPr/>
            <p:nvPr/>
          </p:nvSpPr>
          <p:spPr>
            <a:xfrm>
              <a:off x="4869996" y="4147456"/>
              <a:ext cx="89807" cy="95522"/>
            </a:xfrm>
            <a:custGeom>
              <a:avLst/>
              <a:gdLst>
                <a:gd name="connsiteX0" fmla="*/ 69396 w 89807"/>
                <a:gd name="connsiteY0" fmla="*/ 88174 h 95522"/>
                <a:gd name="connsiteX1" fmla="*/ 67763 w 89807"/>
                <a:gd name="connsiteY1" fmla="*/ 88174 h 95522"/>
                <a:gd name="connsiteX2" fmla="*/ 64498 w 89807"/>
                <a:gd name="connsiteY2" fmla="*/ 88174 h 95522"/>
                <a:gd name="connsiteX3" fmla="*/ 61232 w 89807"/>
                <a:gd name="connsiteY3" fmla="*/ 88174 h 95522"/>
                <a:gd name="connsiteX4" fmla="*/ 57966 w 89807"/>
                <a:gd name="connsiteY4" fmla="*/ 88174 h 95522"/>
                <a:gd name="connsiteX5" fmla="*/ 54701 w 89807"/>
                <a:gd name="connsiteY5" fmla="*/ 88174 h 95522"/>
                <a:gd name="connsiteX6" fmla="*/ 53068 w 89807"/>
                <a:gd name="connsiteY6" fmla="*/ 88174 h 95522"/>
                <a:gd name="connsiteX7" fmla="*/ 49802 w 89807"/>
                <a:gd name="connsiteY7" fmla="*/ 88174 h 95522"/>
                <a:gd name="connsiteX8" fmla="*/ 46537 w 89807"/>
                <a:gd name="connsiteY8" fmla="*/ 88174 h 95522"/>
                <a:gd name="connsiteX9" fmla="*/ 43271 w 89807"/>
                <a:gd name="connsiteY9" fmla="*/ 88174 h 95522"/>
                <a:gd name="connsiteX10" fmla="*/ 40005 w 89807"/>
                <a:gd name="connsiteY10" fmla="*/ 88174 h 95522"/>
                <a:gd name="connsiteX11" fmla="*/ 36739 w 89807"/>
                <a:gd name="connsiteY11" fmla="*/ 88174 h 95522"/>
                <a:gd name="connsiteX12" fmla="*/ 33473 w 89807"/>
                <a:gd name="connsiteY12" fmla="*/ 88174 h 95522"/>
                <a:gd name="connsiteX13" fmla="*/ 30208 w 89807"/>
                <a:gd name="connsiteY13" fmla="*/ 88174 h 95522"/>
                <a:gd name="connsiteX14" fmla="*/ 26942 w 89807"/>
                <a:gd name="connsiteY14" fmla="*/ 88174 h 95522"/>
                <a:gd name="connsiteX15" fmla="*/ 23677 w 89807"/>
                <a:gd name="connsiteY15" fmla="*/ 88174 h 95522"/>
                <a:gd name="connsiteX16" fmla="*/ 20411 w 89807"/>
                <a:gd name="connsiteY16" fmla="*/ 88174 h 95522"/>
                <a:gd name="connsiteX17" fmla="*/ 20411 w 89807"/>
                <a:gd name="connsiteY17" fmla="*/ 88174 h 95522"/>
                <a:gd name="connsiteX18" fmla="*/ 18778 w 89807"/>
                <a:gd name="connsiteY18" fmla="*/ 88174 h 95522"/>
                <a:gd name="connsiteX19" fmla="*/ 18778 w 89807"/>
                <a:gd name="connsiteY19" fmla="*/ 88174 h 95522"/>
                <a:gd name="connsiteX20" fmla="*/ 18778 w 89807"/>
                <a:gd name="connsiteY20" fmla="*/ 88174 h 95522"/>
                <a:gd name="connsiteX21" fmla="*/ 17962 w 89807"/>
                <a:gd name="connsiteY21" fmla="*/ 88174 h 95522"/>
                <a:gd name="connsiteX22" fmla="*/ 17145 w 89807"/>
                <a:gd name="connsiteY22" fmla="*/ 88991 h 95522"/>
                <a:gd name="connsiteX23" fmla="*/ 16329 w 89807"/>
                <a:gd name="connsiteY23" fmla="*/ 88991 h 95522"/>
                <a:gd name="connsiteX24" fmla="*/ 14696 w 89807"/>
                <a:gd name="connsiteY24" fmla="*/ 88991 h 95522"/>
                <a:gd name="connsiteX25" fmla="*/ 14696 w 89807"/>
                <a:gd name="connsiteY25" fmla="*/ 88991 h 95522"/>
                <a:gd name="connsiteX26" fmla="*/ 13879 w 89807"/>
                <a:gd name="connsiteY26" fmla="*/ 88991 h 95522"/>
                <a:gd name="connsiteX27" fmla="*/ 13063 w 89807"/>
                <a:gd name="connsiteY27" fmla="*/ 88991 h 95522"/>
                <a:gd name="connsiteX28" fmla="*/ 12246 w 89807"/>
                <a:gd name="connsiteY28" fmla="*/ 88991 h 95522"/>
                <a:gd name="connsiteX29" fmla="*/ 11430 w 89807"/>
                <a:gd name="connsiteY29" fmla="*/ 89807 h 95522"/>
                <a:gd name="connsiteX30" fmla="*/ 10613 w 89807"/>
                <a:gd name="connsiteY30" fmla="*/ 90624 h 95522"/>
                <a:gd name="connsiteX31" fmla="*/ 9797 w 89807"/>
                <a:gd name="connsiteY31" fmla="*/ 92256 h 95522"/>
                <a:gd name="connsiteX32" fmla="*/ 8981 w 89807"/>
                <a:gd name="connsiteY32" fmla="*/ 93073 h 95522"/>
                <a:gd name="connsiteX33" fmla="*/ 8164 w 89807"/>
                <a:gd name="connsiteY33" fmla="*/ 93889 h 95522"/>
                <a:gd name="connsiteX34" fmla="*/ 6531 w 89807"/>
                <a:gd name="connsiteY34" fmla="*/ 95522 h 95522"/>
                <a:gd name="connsiteX35" fmla="*/ 5715 w 89807"/>
                <a:gd name="connsiteY35" fmla="*/ 95522 h 95522"/>
                <a:gd name="connsiteX36" fmla="*/ 4898 w 89807"/>
                <a:gd name="connsiteY36" fmla="*/ 95522 h 95522"/>
                <a:gd name="connsiteX37" fmla="*/ 4898 w 89807"/>
                <a:gd name="connsiteY37" fmla="*/ 95522 h 95522"/>
                <a:gd name="connsiteX38" fmla="*/ 4082 w 89807"/>
                <a:gd name="connsiteY38" fmla="*/ 93889 h 95522"/>
                <a:gd name="connsiteX39" fmla="*/ 4082 w 89807"/>
                <a:gd name="connsiteY39" fmla="*/ 93889 h 95522"/>
                <a:gd name="connsiteX40" fmla="*/ 816 w 89807"/>
                <a:gd name="connsiteY40" fmla="*/ 94706 h 95522"/>
                <a:gd name="connsiteX41" fmla="*/ 0 w 89807"/>
                <a:gd name="connsiteY41" fmla="*/ 94706 h 95522"/>
                <a:gd name="connsiteX42" fmla="*/ 0 w 89807"/>
                <a:gd name="connsiteY42" fmla="*/ 93889 h 95522"/>
                <a:gd name="connsiteX43" fmla="*/ 0 w 89807"/>
                <a:gd name="connsiteY43" fmla="*/ 89807 h 95522"/>
                <a:gd name="connsiteX44" fmla="*/ 0 w 89807"/>
                <a:gd name="connsiteY44" fmla="*/ 87358 h 95522"/>
                <a:gd name="connsiteX45" fmla="*/ 816 w 89807"/>
                <a:gd name="connsiteY45" fmla="*/ 85725 h 95522"/>
                <a:gd name="connsiteX46" fmla="*/ 816 w 89807"/>
                <a:gd name="connsiteY46" fmla="*/ 84092 h 95522"/>
                <a:gd name="connsiteX47" fmla="*/ 816 w 89807"/>
                <a:gd name="connsiteY47" fmla="*/ 82459 h 95522"/>
                <a:gd name="connsiteX48" fmla="*/ 1633 w 89807"/>
                <a:gd name="connsiteY48" fmla="*/ 80010 h 95522"/>
                <a:gd name="connsiteX49" fmla="*/ 1633 w 89807"/>
                <a:gd name="connsiteY49" fmla="*/ 78377 h 95522"/>
                <a:gd name="connsiteX50" fmla="*/ 2449 w 89807"/>
                <a:gd name="connsiteY50" fmla="*/ 72662 h 95522"/>
                <a:gd name="connsiteX51" fmla="*/ 2449 w 89807"/>
                <a:gd name="connsiteY51" fmla="*/ 71846 h 95522"/>
                <a:gd name="connsiteX52" fmla="*/ 2449 w 89807"/>
                <a:gd name="connsiteY52" fmla="*/ 69396 h 95522"/>
                <a:gd name="connsiteX53" fmla="*/ 3266 w 89807"/>
                <a:gd name="connsiteY53" fmla="*/ 68580 h 95522"/>
                <a:gd name="connsiteX54" fmla="*/ 4082 w 89807"/>
                <a:gd name="connsiteY54" fmla="*/ 68580 h 95522"/>
                <a:gd name="connsiteX55" fmla="*/ 4898 w 89807"/>
                <a:gd name="connsiteY55" fmla="*/ 66947 h 95522"/>
                <a:gd name="connsiteX56" fmla="*/ 5715 w 89807"/>
                <a:gd name="connsiteY56" fmla="*/ 64498 h 95522"/>
                <a:gd name="connsiteX57" fmla="*/ 6531 w 89807"/>
                <a:gd name="connsiteY57" fmla="*/ 62865 h 95522"/>
                <a:gd name="connsiteX58" fmla="*/ 6531 w 89807"/>
                <a:gd name="connsiteY58" fmla="*/ 59599 h 95522"/>
                <a:gd name="connsiteX59" fmla="*/ 6531 w 89807"/>
                <a:gd name="connsiteY59" fmla="*/ 57966 h 95522"/>
                <a:gd name="connsiteX60" fmla="*/ 6531 w 89807"/>
                <a:gd name="connsiteY60" fmla="*/ 57150 h 95522"/>
                <a:gd name="connsiteX61" fmla="*/ 8164 w 89807"/>
                <a:gd name="connsiteY61" fmla="*/ 56334 h 95522"/>
                <a:gd name="connsiteX62" fmla="*/ 10613 w 89807"/>
                <a:gd name="connsiteY62" fmla="*/ 54701 h 95522"/>
                <a:gd name="connsiteX63" fmla="*/ 11430 w 89807"/>
                <a:gd name="connsiteY63" fmla="*/ 52251 h 95522"/>
                <a:gd name="connsiteX64" fmla="*/ 13063 w 89807"/>
                <a:gd name="connsiteY64" fmla="*/ 50619 h 95522"/>
                <a:gd name="connsiteX65" fmla="*/ 15512 w 89807"/>
                <a:gd name="connsiteY65" fmla="*/ 49802 h 95522"/>
                <a:gd name="connsiteX66" fmla="*/ 15512 w 89807"/>
                <a:gd name="connsiteY66" fmla="*/ 49802 h 95522"/>
                <a:gd name="connsiteX67" fmla="*/ 22860 w 89807"/>
                <a:gd name="connsiteY67" fmla="*/ 42454 h 95522"/>
                <a:gd name="connsiteX68" fmla="*/ 26126 w 89807"/>
                <a:gd name="connsiteY68" fmla="*/ 38372 h 95522"/>
                <a:gd name="connsiteX69" fmla="*/ 27759 w 89807"/>
                <a:gd name="connsiteY69" fmla="*/ 36739 h 95522"/>
                <a:gd name="connsiteX70" fmla="*/ 27759 w 89807"/>
                <a:gd name="connsiteY70" fmla="*/ 35923 h 95522"/>
                <a:gd name="connsiteX71" fmla="*/ 27759 w 89807"/>
                <a:gd name="connsiteY71" fmla="*/ 35106 h 95522"/>
                <a:gd name="connsiteX72" fmla="*/ 26942 w 89807"/>
                <a:gd name="connsiteY72" fmla="*/ 34290 h 95522"/>
                <a:gd name="connsiteX73" fmla="*/ 26126 w 89807"/>
                <a:gd name="connsiteY73" fmla="*/ 33474 h 95522"/>
                <a:gd name="connsiteX74" fmla="*/ 26126 w 89807"/>
                <a:gd name="connsiteY74" fmla="*/ 32657 h 95522"/>
                <a:gd name="connsiteX75" fmla="*/ 25309 w 89807"/>
                <a:gd name="connsiteY75" fmla="*/ 32657 h 95522"/>
                <a:gd name="connsiteX76" fmla="*/ 24493 w 89807"/>
                <a:gd name="connsiteY76" fmla="*/ 32657 h 95522"/>
                <a:gd name="connsiteX77" fmla="*/ 23677 w 89807"/>
                <a:gd name="connsiteY77" fmla="*/ 31841 h 95522"/>
                <a:gd name="connsiteX78" fmla="*/ 22860 w 89807"/>
                <a:gd name="connsiteY78" fmla="*/ 31024 h 95522"/>
                <a:gd name="connsiteX79" fmla="*/ 22044 w 89807"/>
                <a:gd name="connsiteY79" fmla="*/ 30208 h 95522"/>
                <a:gd name="connsiteX80" fmla="*/ 19594 w 89807"/>
                <a:gd name="connsiteY80" fmla="*/ 30208 h 95522"/>
                <a:gd name="connsiteX81" fmla="*/ 17962 w 89807"/>
                <a:gd name="connsiteY81" fmla="*/ 29391 h 95522"/>
                <a:gd name="connsiteX82" fmla="*/ 17962 w 89807"/>
                <a:gd name="connsiteY82" fmla="*/ 27759 h 95522"/>
                <a:gd name="connsiteX83" fmla="*/ 18778 w 89807"/>
                <a:gd name="connsiteY83" fmla="*/ 25309 h 95522"/>
                <a:gd name="connsiteX84" fmla="*/ 20411 w 89807"/>
                <a:gd name="connsiteY84" fmla="*/ 22860 h 95522"/>
                <a:gd name="connsiteX85" fmla="*/ 20411 w 89807"/>
                <a:gd name="connsiteY85" fmla="*/ 22044 h 95522"/>
                <a:gd name="connsiteX86" fmla="*/ 20411 w 89807"/>
                <a:gd name="connsiteY86" fmla="*/ 21227 h 95522"/>
                <a:gd name="connsiteX87" fmla="*/ 20411 w 89807"/>
                <a:gd name="connsiteY87" fmla="*/ 20411 h 95522"/>
                <a:gd name="connsiteX88" fmla="*/ 19594 w 89807"/>
                <a:gd name="connsiteY88" fmla="*/ 19594 h 95522"/>
                <a:gd name="connsiteX89" fmla="*/ 18778 w 89807"/>
                <a:gd name="connsiteY89" fmla="*/ 18778 h 95522"/>
                <a:gd name="connsiteX90" fmla="*/ 19594 w 89807"/>
                <a:gd name="connsiteY90" fmla="*/ 17145 h 95522"/>
                <a:gd name="connsiteX91" fmla="*/ 20411 w 89807"/>
                <a:gd name="connsiteY91" fmla="*/ 15512 h 95522"/>
                <a:gd name="connsiteX92" fmla="*/ 21227 w 89807"/>
                <a:gd name="connsiteY92" fmla="*/ 14696 h 95522"/>
                <a:gd name="connsiteX93" fmla="*/ 22044 w 89807"/>
                <a:gd name="connsiteY93" fmla="*/ 13879 h 95522"/>
                <a:gd name="connsiteX94" fmla="*/ 22044 w 89807"/>
                <a:gd name="connsiteY94" fmla="*/ 13063 h 95522"/>
                <a:gd name="connsiteX95" fmla="*/ 21227 w 89807"/>
                <a:gd name="connsiteY95" fmla="*/ 12246 h 95522"/>
                <a:gd name="connsiteX96" fmla="*/ 22044 w 89807"/>
                <a:gd name="connsiteY96" fmla="*/ 11430 h 95522"/>
                <a:gd name="connsiteX97" fmla="*/ 22860 w 89807"/>
                <a:gd name="connsiteY97" fmla="*/ 9797 h 95522"/>
                <a:gd name="connsiteX98" fmla="*/ 24493 w 89807"/>
                <a:gd name="connsiteY98" fmla="*/ 8164 h 95522"/>
                <a:gd name="connsiteX99" fmla="*/ 26126 w 89807"/>
                <a:gd name="connsiteY99" fmla="*/ 7348 h 95522"/>
                <a:gd name="connsiteX100" fmla="*/ 26942 w 89807"/>
                <a:gd name="connsiteY100" fmla="*/ 7348 h 95522"/>
                <a:gd name="connsiteX101" fmla="*/ 29391 w 89807"/>
                <a:gd name="connsiteY101" fmla="*/ 8164 h 95522"/>
                <a:gd name="connsiteX102" fmla="*/ 31024 w 89807"/>
                <a:gd name="connsiteY102" fmla="*/ 8981 h 95522"/>
                <a:gd name="connsiteX103" fmla="*/ 31841 w 89807"/>
                <a:gd name="connsiteY103" fmla="*/ 8981 h 95522"/>
                <a:gd name="connsiteX104" fmla="*/ 33473 w 89807"/>
                <a:gd name="connsiteY104" fmla="*/ 8981 h 95522"/>
                <a:gd name="connsiteX105" fmla="*/ 35923 w 89807"/>
                <a:gd name="connsiteY105" fmla="*/ 7348 h 95522"/>
                <a:gd name="connsiteX106" fmla="*/ 36739 w 89807"/>
                <a:gd name="connsiteY106" fmla="*/ 8164 h 95522"/>
                <a:gd name="connsiteX107" fmla="*/ 37556 w 89807"/>
                <a:gd name="connsiteY107" fmla="*/ 8981 h 95522"/>
                <a:gd name="connsiteX108" fmla="*/ 38372 w 89807"/>
                <a:gd name="connsiteY108" fmla="*/ 10613 h 95522"/>
                <a:gd name="connsiteX109" fmla="*/ 40005 w 89807"/>
                <a:gd name="connsiteY109" fmla="*/ 11430 h 95522"/>
                <a:gd name="connsiteX110" fmla="*/ 40821 w 89807"/>
                <a:gd name="connsiteY110" fmla="*/ 12246 h 95522"/>
                <a:gd name="connsiteX111" fmla="*/ 41638 w 89807"/>
                <a:gd name="connsiteY111" fmla="*/ 12246 h 95522"/>
                <a:gd name="connsiteX112" fmla="*/ 41638 w 89807"/>
                <a:gd name="connsiteY112" fmla="*/ 12246 h 95522"/>
                <a:gd name="connsiteX113" fmla="*/ 42454 w 89807"/>
                <a:gd name="connsiteY113" fmla="*/ 10613 h 95522"/>
                <a:gd name="connsiteX114" fmla="*/ 43271 w 89807"/>
                <a:gd name="connsiteY114" fmla="*/ 9797 h 95522"/>
                <a:gd name="connsiteX115" fmla="*/ 44904 w 89807"/>
                <a:gd name="connsiteY115" fmla="*/ 8981 h 95522"/>
                <a:gd name="connsiteX116" fmla="*/ 48169 w 89807"/>
                <a:gd name="connsiteY116" fmla="*/ 8164 h 95522"/>
                <a:gd name="connsiteX117" fmla="*/ 50619 w 89807"/>
                <a:gd name="connsiteY117" fmla="*/ 8164 h 95522"/>
                <a:gd name="connsiteX118" fmla="*/ 51435 w 89807"/>
                <a:gd name="connsiteY118" fmla="*/ 8164 h 95522"/>
                <a:gd name="connsiteX119" fmla="*/ 53068 w 89807"/>
                <a:gd name="connsiteY119" fmla="*/ 7348 h 95522"/>
                <a:gd name="connsiteX120" fmla="*/ 55517 w 89807"/>
                <a:gd name="connsiteY120" fmla="*/ 5715 h 95522"/>
                <a:gd name="connsiteX121" fmla="*/ 57966 w 89807"/>
                <a:gd name="connsiteY121" fmla="*/ 7348 h 95522"/>
                <a:gd name="connsiteX122" fmla="*/ 60416 w 89807"/>
                <a:gd name="connsiteY122" fmla="*/ 7348 h 95522"/>
                <a:gd name="connsiteX123" fmla="*/ 62865 w 89807"/>
                <a:gd name="connsiteY123" fmla="*/ 7348 h 95522"/>
                <a:gd name="connsiteX124" fmla="*/ 63681 w 89807"/>
                <a:gd name="connsiteY124" fmla="*/ 6531 h 95522"/>
                <a:gd name="connsiteX125" fmla="*/ 64498 w 89807"/>
                <a:gd name="connsiteY125" fmla="*/ 6531 h 95522"/>
                <a:gd name="connsiteX126" fmla="*/ 67763 w 89807"/>
                <a:gd name="connsiteY126" fmla="*/ 4082 h 95522"/>
                <a:gd name="connsiteX127" fmla="*/ 71846 w 89807"/>
                <a:gd name="connsiteY127" fmla="*/ 0 h 95522"/>
                <a:gd name="connsiteX128" fmla="*/ 74295 w 89807"/>
                <a:gd name="connsiteY128" fmla="*/ 5715 h 95522"/>
                <a:gd name="connsiteX129" fmla="*/ 75112 w 89807"/>
                <a:gd name="connsiteY129" fmla="*/ 5715 h 95522"/>
                <a:gd name="connsiteX130" fmla="*/ 75112 w 89807"/>
                <a:gd name="connsiteY130" fmla="*/ 6531 h 95522"/>
                <a:gd name="connsiteX131" fmla="*/ 75112 w 89807"/>
                <a:gd name="connsiteY131" fmla="*/ 7348 h 95522"/>
                <a:gd name="connsiteX132" fmla="*/ 76744 w 89807"/>
                <a:gd name="connsiteY132" fmla="*/ 8981 h 95522"/>
                <a:gd name="connsiteX133" fmla="*/ 79194 w 89807"/>
                <a:gd name="connsiteY133" fmla="*/ 9797 h 95522"/>
                <a:gd name="connsiteX134" fmla="*/ 80010 w 89807"/>
                <a:gd name="connsiteY134" fmla="*/ 10613 h 95522"/>
                <a:gd name="connsiteX135" fmla="*/ 80010 w 89807"/>
                <a:gd name="connsiteY135" fmla="*/ 11430 h 95522"/>
                <a:gd name="connsiteX136" fmla="*/ 79194 w 89807"/>
                <a:gd name="connsiteY136" fmla="*/ 14696 h 95522"/>
                <a:gd name="connsiteX137" fmla="*/ 79194 w 89807"/>
                <a:gd name="connsiteY137" fmla="*/ 15512 h 95522"/>
                <a:gd name="connsiteX138" fmla="*/ 80010 w 89807"/>
                <a:gd name="connsiteY138" fmla="*/ 18778 h 95522"/>
                <a:gd name="connsiteX139" fmla="*/ 81643 w 89807"/>
                <a:gd name="connsiteY139" fmla="*/ 19594 h 95522"/>
                <a:gd name="connsiteX140" fmla="*/ 82459 w 89807"/>
                <a:gd name="connsiteY140" fmla="*/ 22860 h 95522"/>
                <a:gd name="connsiteX141" fmla="*/ 84909 w 89807"/>
                <a:gd name="connsiteY141" fmla="*/ 24493 h 95522"/>
                <a:gd name="connsiteX142" fmla="*/ 84909 w 89807"/>
                <a:gd name="connsiteY142" fmla="*/ 24493 h 95522"/>
                <a:gd name="connsiteX143" fmla="*/ 85725 w 89807"/>
                <a:gd name="connsiteY143" fmla="*/ 26126 h 95522"/>
                <a:gd name="connsiteX144" fmla="*/ 86541 w 89807"/>
                <a:gd name="connsiteY144" fmla="*/ 27759 h 95522"/>
                <a:gd name="connsiteX145" fmla="*/ 87358 w 89807"/>
                <a:gd name="connsiteY145" fmla="*/ 27759 h 95522"/>
                <a:gd name="connsiteX146" fmla="*/ 87358 w 89807"/>
                <a:gd name="connsiteY146" fmla="*/ 27759 h 95522"/>
                <a:gd name="connsiteX147" fmla="*/ 88174 w 89807"/>
                <a:gd name="connsiteY147" fmla="*/ 29391 h 95522"/>
                <a:gd name="connsiteX148" fmla="*/ 88174 w 89807"/>
                <a:gd name="connsiteY148" fmla="*/ 30208 h 95522"/>
                <a:gd name="connsiteX149" fmla="*/ 88991 w 89807"/>
                <a:gd name="connsiteY149" fmla="*/ 33474 h 95522"/>
                <a:gd name="connsiteX150" fmla="*/ 89807 w 89807"/>
                <a:gd name="connsiteY150" fmla="*/ 35923 h 95522"/>
                <a:gd name="connsiteX151" fmla="*/ 89807 w 89807"/>
                <a:gd name="connsiteY151" fmla="*/ 39188 h 95522"/>
                <a:gd name="connsiteX152" fmla="*/ 89807 w 89807"/>
                <a:gd name="connsiteY152" fmla="*/ 40821 h 95522"/>
                <a:gd name="connsiteX153" fmla="*/ 89807 w 89807"/>
                <a:gd name="connsiteY153" fmla="*/ 41638 h 95522"/>
                <a:gd name="connsiteX154" fmla="*/ 89807 w 89807"/>
                <a:gd name="connsiteY154" fmla="*/ 43271 h 95522"/>
                <a:gd name="connsiteX155" fmla="*/ 89807 w 89807"/>
                <a:gd name="connsiteY155" fmla="*/ 44087 h 95522"/>
                <a:gd name="connsiteX156" fmla="*/ 88991 w 89807"/>
                <a:gd name="connsiteY156" fmla="*/ 44904 h 95522"/>
                <a:gd name="connsiteX157" fmla="*/ 88174 w 89807"/>
                <a:gd name="connsiteY157" fmla="*/ 45720 h 95522"/>
                <a:gd name="connsiteX158" fmla="*/ 87358 w 89807"/>
                <a:gd name="connsiteY158" fmla="*/ 46537 h 95522"/>
                <a:gd name="connsiteX159" fmla="*/ 86541 w 89807"/>
                <a:gd name="connsiteY159" fmla="*/ 47353 h 95522"/>
                <a:gd name="connsiteX160" fmla="*/ 86541 w 89807"/>
                <a:gd name="connsiteY160" fmla="*/ 48986 h 95522"/>
                <a:gd name="connsiteX161" fmla="*/ 86541 w 89807"/>
                <a:gd name="connsiteY161" fmla="*/ 49802 h 95522"/>
                <a:gd name="connsiteX162" fmla="*/ 86541 w 89807"/>
                <a:gd name="connsiteY162" fmla="*/ 49802 h 95522"/>
                <a:gd name="connsiteX163" fmla="*/ 85725 w 89807"/>
                <a:gd name="connsiteY163" fmla="*/ 49802 h 95522"/>
                <a:gd name="connsiteX164" fmla="*/ 84092 w 89807"/>
                <a:gd name="connsiteY164" fmla="*/ 50619 h 95522"/>
                <a:gd name="connsiteX165" fmla="*/ 83276 w 89807"/>
                <a:gd name="connsiteY165" fmla="*/ 51435 h 95522"/>
                <a:gd name="connsiteX166" fmla="*/ 82459 w 89807"/>
                <a:gd name="connsiteY166" fmla="*/ 52251 h 95522"/>
                <a:gd name="connsiteX167" fmla="*/ 81643 w 89807"/>
                <a:gd name="connsiteY167" fmla="*/ 53068 h 95522"/>
                <a:gd name="connsiteX168" fmla="*/ 80827 w 89807"/>
                <a:gd name="connsiteY168" fmla="*/ 56334 h 95522"/>
                <a:gd name="connsiteX169" fmla="*/ 79194 w 89807"/>
                <a:gd name="connsiteY169" fmla="*/ 58783 h 95522"/>
                <a:gd name="connsiteX170" fmla="*/ 79194 w 89807"/>
                <a:gd name="connsiteY170" fmla="*/ 59599 h 95522"/>
                <a:gd name="connsiteX171" fmla="*/ 77561 w 89807"/>
                <a:gd name="connsiteY171" fmla="*/ 61232 h 95522"/>
                <a:gd name="connsiteX172" fmla="*/ 76744 w 89807"/>
                <a:gd name="connsiteY172" fmla="*/ 62865 h 95522"/>
                <a:gd name="connsiteX173" fmla="*/ 75928 w 89807"/>
                <a:gd name="connsiteY173" fmla="*/ 64498 h 95522"/>
                <a:gd name="connsiteX174" fmla="*/ 75112 w 89807"/>
                <a:gd name="connsiteY174" fmla="*/ 66131 h 95522"/>
                <a:gd name="connsiteX175" fmla="*/ 73479 w 89807"/>
                <a:gd name="connsiteY175" fmla="*/ 67763 h 95522"/>
                <a:gd name="connsiteX176" fmla="*/ 73479 w 89807"/>
                <a:gd name="connsiteY176" fmla="*/ 71029 h 95522"/>
                <a:gd name="connsiteX177" fmla="*/ 73479 w 89807"/>
                <a:gd name="connsiteY177" fmla="*/ 77561 h 95522"/>
                <a:gd name="connsiteX178" fmla="*/ 73479 w 89807"/>
                <a:gd name="connsiteY178" fmla="*/ 84909 h 95522"/>
                <a:gd name="connsiteX179" fmla="*/ 69396 w 89807"/>
                <a:gd name="connsiteY179" fmla="*/ 88174 h 9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89807" h="95522">
                  <a:moveTo>
                    <a:pt x="69396" y="88174"/>
                  </a:moveTo>
                  <a:lnTo>
                    <a:pt x="67763" y="88174"/>
                  </a:lnTo>
                  <a:lnTo>
                    <a:pt x="64498" y="88174"/>
                  </a:lnTo>
                  <a:lnTo>
                    <a:pt x="61232" y="88174"/>
                  </a:lnTo>
                  <a:lnTo>
                    <a:pt x="57966" y="88174"/>
                  </a:lnTo>
                  <a:lnTo>
                    <a:pt x="54701" y="88174"/>
                  </a:lnTo>
                  <a:lnTo>
                    <a:pt x="53068" y="88174"/>
                  </a:lnTo>
                  <a:lnTo>
                    <a:pt x="49802" y="88174"/>
                  </a:lnTo>
                  <a:lnTo>
                    <a:pt x="46537" y="88174"/>
                  </a:lnTo>
                  <a:lnTo>
                    <a:pt x="43271" y="88174"/>
                  </a:lnTo>
                  <a:lnTo>
                    <a:pt x="40005" y="88174"/>
                  </a:lnTo>
                  <a:lnTo>
                    <a:pt x="36739" y="88174"/>
                  </a:lnTo>
                  <a:lnTo>
                    <a:pt x="33473" y="88174"/>
                  </a:lnTo>
                  <a:lnTo>
                    <a:pt x="30208" y="88174"/>
                  </a:lnTo>
                  <a:lnTo>
                    <a:pt x="26942" y="88174"/>
                  </a:lnTo>
                  <a:lnTo>
                    <a:pt x="23677" y="88174"/>
                  </a:lnTo>
                  <a:lnTo>
                    <a:pt x="20411" y="88174"/>
                  </a:lnTo>
                  <a:lnTo>
                    <a:pt x="20411" y="88174"/>
                  </a:lnTo>
                  <a:lnTo>
                    <a:pt x="18778" y="88174"/>
                  </a:lnTo>
                  <a:lnTo>
                    <a:pt x="18778" y="88174"/>
                  </a:lnTo>
                  <a:lnTo>
                    <a:pt x="18778" y="88174"/>
                  </a:lnTo>
                  <a:lnTo>
                    <a:pt x="17962" y="88174"/>
                  </a:lnTo>
                  <a:lnTo>
                    <a:pt x="17145" y="88991"/>
                  </a:lnTo>
                  <a:lnTo>
                    <a:pt x="16329" y="88991"/>
                  </a:lnTo>
                  <a:lnTo>
                    <a:pt x="14696" y="88991"/>
                  </a:lnTo>
                  <a:lnTo>
                    <a:pt x="14696" y="88991"/>
                  </a:lnTo>
                  <a:lnTo>
                    <a:pt x="13879" y="88991"/>
                  </a:lnTo>
                  <a:lnTo>
                    <a:pt x="13063" y="88991"/>
                  </a:lnTo>
                  <a:lnTo>
                    <a:pt x="12246" y="88991"/>
                  </a:lnTo>
                  <a:lnTo>
                    <a:pt x="11430" y="89807"/>
                  </a:lnTo>
                  <a:lnTo>
                    <a:pt x="10613" y="90624"/>
                  </a:lnTo>
                  <a:lnTo>
                    <a:pt x="9797" y="92256"/>
                  </a:lnTo>
                  <a:lnTo>
                    <a:pt x="8981" y="93073"/>
                  </a:lnTo>
                  <a:lnTo>
                    <a:pt x="8164" y="93889"/>
                  </a:lnTo>
                  <a:lnTo>
                    <a:pt x="6531" y="95522"/>
                  </a:lnTo>
                  <a:lnTo>
                    <a:pt x="5715" y="95522"/>
                  </a:lnTo>
                  <a:lnTo>
                    <a:pt x="4898" y="95522"/>
                  </a:lnTo>
                  <a:lnTo>
                    <a:pt x="4898" y="95522"/>
                  </a:lnTo>
                  <a:lnTo>
                    <a:pt x="4082" y="93889"/>
                  </a:lnTo>
                  <a:lnTo>
                    <a:pt x="4082" y="93889"/>
                  </a:lnTo>
                  <a:lnTo>
                    <a:pt x="816" y="94706"/>
                  </a:lnTo>
                  <a:lnTo>
                    <a:pt x="0" y="94706"/>
                  </a:lnTo>
                  <a:lnTo>
                    <a:pt x="0" y="93889"/>
                  </a:lnTo>
                  <a:lnTo>
                    <a:pt x="0" y="89807"/>
                  </a:lnTo>
                  <a:lnTo>
                    <a:pt x="0" y="87358"/>
                  </a:lnTo>
                  <a:lnTo>
                    <a:pt x="816" y="85725"/>
                  </a:lnTo>
                  <a:lnTo>
                    <a:pt x="816" y="84092"/>
                  </a:lnTo>
                  <a:lnTo>
                    <a:pt x="816" y="82459"/>
                  </a:lnTo>
                  <a:lnTo>
                    <a:pt x="1633" y="80010"/>
                  </a:lnTo>
                  <a:lnTo>
                    <a:pt x="1633" y="78377"/>
                  </a:lnTo>
                  <a:lnTo>
                    <a:pt x="2449" y="72662"/>
                  </a:lnTo>
                  <a:lnTo>
                    <a:pt x="2449" y="71846"/>
                  </a:lnTo>
                  <a:lnTo>
                    <a:pt x="2449" y="69396"/>
                  </a:lnTo>
                  <a:lnTo>
                    <a:pt x="3266" y="68580"/>
                  </a:lnTo>
                  <a:lnTo>
                    <a:pt x="4082" y="68580"/>
                  </a:lnTo>
                  <a:lnTo>
                    <a:pt x="4898" y="66947"/>
                  </a:lnTo>
                  <a:lnTo>
                    <a:pt x="5715" y="64498"/>
                  </a:lnTo>
                  <a:lnTo>
                    <a:pt x="6531" y="62865"/>
                  </a:lnTo>
                  <a:lnTo>
                    <a:pt x="6531" y="59599"/>
                  </a:lnTo>
                  <a:lnTo>
                    <a:pt x="6531" y="57966"/>
                  </a:lnTo>
                  <a:lnTo>
                    <a:pt x="6531" y="57150"/>
                  </a:lnTo>
                  <a:lnTo>
                    <a:pt x="8164" y="56334"/>
                  </a:lnTo>
                  <a:lnTo>
                    <a:pt x="10613" y="54701"/>
                  </a:lnTo>
                  <a:lnTo>
                    <a:pt x="11430" y="52251"/>
                  </a:lnTo>
                  <a:lnTo>
                    <a:pt x="13063" y="50619"/>
                  </a:lnTo>
                  <a:lnTo>
                    <a:pt x="15512" y="49802"/>
                  </a:lnTo>
                  <a:lnTo>
                    <a:pt x="15512" y="49802"/>
                  </a:lnTo>
                  <a:lnTo>
                    <a:pt x="22860" y="42454"/>
                  </a:lnTo>
                  <a:lnTo>
                    <a:pt x="26126" y="38372"/>
                  </a:lnTo>
                  <a:lnTo>
                    <a:pt x="27759" y="36739"/>
                  </a:lnTo>
                  <a:lnTo>
                    <a:pt x="27759" y="35923"/>
                  </a:lnTo>
                  <a:lnTo>
                    <a:pt x="27759" y="35106"/>
                  </a:lnTo>
                  <a:lnTo>
                    <a:pt x="26942" y="34290"/>
                  </a:lnTo>
                  <a:lnTo>
                    <a:pt x="26126" y="33474"/>
                  </a:lnTo>
                  <a:lnTo>
                    <a:pt x="26126" y="32657"/>
                  </a:lnTo>
                  <a:lnTo>
                    <a:pt x="25309" y="32657"/>
                  </a:lnTo>
                  <a:lnTo>
                    <a:pt x="24493" y="32657"/>
                  </a:lnTo>
                  <a:lnTo>
                    <a:pt x="23677" y="31841"/>
                  </a:lnTo>
                  <a:lnTo>
                    <a:pt x="22860" y="31024"/>
                  </a:lnTo>
                  <a:lnTo>
                    <a:pt x="22044" y="30208"/>
                  </a:lnTo>
                  <a:lnTo>
                    <a:pt x="19594" y="30208"/>
                  </a:lnTo>
                  <a:lnTo>
                    <a:pt x="17962" y="29391"/>
                  </a:lnTo>
                  <a:lnTo>
                    <a:pt x="17962" y="27759"/>
                  </a:lnTo>
                  <a:lnTo>
                    <a:pt x="18778" y="25309"/>
                  </a:lnTo>
                  <a:lnTo>
                    <a:pt x="20411" y="22860"/>
                  </a:lnTo>
                  <a:lnTo>
                    <a:pt x="20411" y="22044"/>
                  </a:lnTo>
                  <a:lnTo>
                    <a:pt x="20411" y="21227"/>
                  </a:lnTo>
                  <a:lnTo>
                    <a:pt x="20411" y="20411"/>
                  </a:lnTo>
                  <a:lnTo>
                    <a:pt x="19594" y="19594"/>
                  </a:lnTo>
                  <a:lnTo>
                    <a:pt x="18778" y="18778"/>
                  </a:lnTo>
                  <a:lnTo>
                    <a:pt x="19594" y="17145"/>
                  </a:lnTo>
                  <a:lnTo>
                    <a:pt x="20411" y="15512"/>
                  </a:lnTo>
                  <a:lnTo>
                    <a:pt x="21227" y="14696"/>
                  </a:lnTo>
                  <a:lnTo>
                    <a:pt x="22044" y="13879"/>
                  </a:lnTo>
                  <a:lnTo>
                    <a:pt x="22044" y="13063"/>
                  </a:lnTo>
                  <a:lnTo>
                    <a:pt x="21227" y="12246"/>
                  </a:lnTo>
                  <a:lnTo>
                    <a:pt x="22044" y="11430"/>
                  </a:lnTo>
                  <a:lnTo>
                    <a:pt x="22860" y="9797"/>
                  </a:lnTo>
                  <a:lnTo>
                    <a:pt x="24493" y="8164"/>
                  </a:lnTo>
                  <a:lnTo>
                    <a:pt x="26126" y="7348"/>
                  </a:lnTo>
                  <a:lnTo>
                    <a:pt x="26942" y="7348"/>
                  </a:lnTo>
                  <a:lnTo>
                    <a:pt x="29391" y="8164"/>
                  </a:lnTo>
                  <a:lnTo>
                    <a:pt x="31024" y="8981"/>
                  </a:lnTo>
                  <a:lnTo>
                    <a:pt x="31841" y="8981"/>
                  </a:lnTo>
                  <a:lnTo>
                    <a:pt x="33473" y="8981"/>
                  </a:lnTo>
                  <a:lnTo>
                    <a:pt x="35923" y="7348"/>
                  </a:lnTo>
                  <a:lnTo>
                    <a:pt x="36739" y="8164"/>
                  </a:lnTo>
                  <a:lnTo>
                    <a:pt x="37556" y="8981"/>
                  </a:lnTo>
                  <a:lnTo>
                    <a:pt x="38372" y="10613"/>
                  </a:lnTo>
                  <a:lnTo>
                    <a:pt x="40005" y="11430"/>
                  </a:lnTo>
                  <a:lnTo>
                    <a:pt x="40821" y="12246"/>
                  </a:lnTo>
                  <a:lnTo>
                    <a:pt x="41638" y="12246"/>
                  </a:lnTo>
                  <a:lnTo>
                    <a:pt x="41638" y="12246"/>
                  </a:lnTo>
                  <a:lnTo>
                    <a:pt x="42454" y="10613"/>
                  </a:lnTo>
                  <a:lnTo>
                    <a:pt x="43271" y="9797"/>
                  </a:lnTo>
                  <a:lnTo>
                    <a:pt x="44904" y="8981"/>
                  </a:lnTo>
                  <a:lnTo>
                    <a:pt x="48169" y="8164"/>
                  </a:lnTo>
                  <a:lnTo>
                    <a:pt x="50619" y="8164"/>
                  </a:lnTo>
                  <a:lnTo>
                    <a:pt x="51435" y="8164"/>
                  </a:lnTo>
                  <a:lnTo>
                    <a:pt x="53068" y="7348"/>
                  </a:lnTo>
                  <a:lnTo>
                    <a:pt x="55517" y="5715"/>
                  </a:lnTo>
                  <a:lnTo>
                    <a:pt x="57966" y="7348"/>
                  </a:lnTo>
                  <a:lnTo>
                    <a:pt x="60416" y="7348"/>
                  </a:lnTo>
                  <a:lnTo>
                    <a:pt x="62865" y="7348"/>
                  </a:lnTo>
                  <a:lnTo>
                    <a:pt x="63681" y="6531"/>
                  </a:lnTo>
                  <a:lnTo>
                    <a:pt x="64498" y="6531"/>
                  </a:lnTo>
                  <a:lnTo>
                    <a:pt x="67763" y="4082"/>
                  </a:lnTo>
                  <a:lnTo>
                    <a:pt x="71846" y="0"/>
                  </a:lnTo>
                  <a:lnTo>
                    <a:pt x="74295" y="5715"/>
                  </a:lnTo>
                  <a:lnTo>
                    <a:pt x="75112" y="5715"/>
                  </a:lnTo>
                  <a:lnTo>
                    <a:pt x="75112" y="6531"/>
                  </a:lnTo>
                  <a:lnTo>
                    <a:pt x="75112" y="7348"/>
                  </a:lnTo>
                  <a:lnTo>
                    <a:pt x="76744" y="8981"/>
                  </a:lnTo>
                  <a:lnTo>
                    <a:pt x="79194" y="9797"/>
                  </a:lnTo>
                  <a:lnTo>
                    <a:pt x="80010" y="10613"/>
                  </a:lnTo>
                  <a:lnTo>
                    <a:pt x="80010" y="11430"/>
                  </a:lnTo>
                  <a:lnTo>
                    <a:pt x="79194" y="14696"/>
                  </a:lnTo>
                  <a:lnTo>
                    <a:pt x="79194" y="15512"/>
                  </a:lnTo>
                  <a:lnTo>
                    <a:pt x="80010" y="18778"/>
                  </a:lnTo>
                  <a:lnTo>
                    <a:pt x="81643" y="19594"/>
                  </a:lnTo>
                  <a:lnTo>
                    <a:pt x="82459" y="22860"/>
                  </a:lnTo>
                  <a:lnTo>
                    <a:pt x="84909" y="24493"/>
                  </a:lnTo>
                  <a:lnTo>
                    <a:pt x="84909" y="24493"/>
                  </a:lnTo>
                  <a:lnTo>
                    <a:pt x="85725" y="26126"/>
                  </a:lnTo>
                  <a:lnTo>
                    <a:pt x="86541" y="27759"/>
                  </a:lnTo>
                  <a:lnTo>
                    <a:pt x="87358" y="27759"/>
                  </a:lnTo>
                  <a:lnTo>
                    <a:pt x="87358" y="27759"/>
                  </a:lnTo>
                  <a:lnTo>
                    <a:pt x="88174" y="29391"/>
                  </a:lnTo>
                  <a:lnTo>
                    <a:pt x="88174" y="30208"/>
                  </a:lnTo>
                  <a:lnTo>
                    <a:pt x="88991" y="33474"/>
                  </a:lnTo>
                  <a:lnTo>
                    <a:pt x="89807" y="35923"/>
                  </a:lnTo>
                  <a:lnTo>
                    <a:pt x="89807" y="39188"/>
                  </a:lnTo>
                  <a:lnTo>
                    <a:pt x="89807" y="40821"/>
                  </a:lnTo>
                  <a:lnTo>
                    <a:pt x="89807" y="41638"/>
                  </a:lnTo>
                  <a:lnTo>
                    <a:pt x="89807" y="43271"/>
                  </a:lnTo>
                  <a:lnTo>
                    <a:pt x="89807" y="44087"/>
                  </a:lnTo>
                  <a:lnTo>
                    <a:pt x="88991" y="44904"/>
                  </a:lnTo>
                  <a:lnTo>
                    <a:pt x="88174" y="45720"/>
                  </a:lnTo>
                  <a:lnTo>
                    <a:pt x="87358" y="46537"/>
                  </a:lnTo>
                  <a:lnTo>
                    <a:pt x="86541" y="47353"/>
                  </a:lnTo>
                  <a:lnTo>
                    <a:pt x="86541" y="48986"/>
                  </a:lnTo>
                  <a:lnTo>
                    <a:pt x="86541" y="49802"/>
                  </a:lnTo>
                  <a:lnTo>
                    <a:pt x="86541" y="49802"/>
                  </a:lnTo>
                  <a:lnTo>
                    <a:pt x="85725" y="49802"/>
                  </a:lnTo>
                  <a:lnTo>
                    <a:pt x="84092" y="50619"/>
                  </a:lnTo>
                  <a:lnTo>
                    <a:pt x="83276" y="51435"/>
                  </a:lnTo>
                  <a:lnTo>
                    <a:pt x="82459" y="52251"/>
                  </a:lnTo>
                  <a:lnTo>
                    <a:pt x="81643" y="53068"/>
                  </a:lnTo>
                  <a:lnTo>
                    <a:pt x="80827" y="56334"/>
                  </a:lnTo>
                  <a:lnTo>
                    <a:pt x="79194" y="58783"/>
                  </a:lnTo>
                  <a:lnTo>
                    <a:pt x="79194" y="59599"/>
                  </a:lnTo>
                  <a:lnTo>
                    <a:pt x="77561" y="61232"/>
                  </a:lnTo>
                  <a:lnTo>
                    <a:pt x="76744" y="62865"/>
                  </a:lnTo>
                  <a:lnTo>
                    <a:pt x="75928" y="64498"/>
                  </a:lnTo>
                  <a:lnTo>
                    <a:pt x="75112" y="66131"/>
                  </a:lnTo>
                  <a:lnTo>
                    <a:pt x="73479" y="67763"/>
                  </a:lnTo>
                  <a:lnTo>
                    <a:pt x="73479" y="71029"/>
                  </a:lnTo>
                  <a:lnTo>
                    <a:pt x="73479" y="77561"/>
                  </a:lnTo>
                  <a:lnTo>
                    <a:pt x="73479" y="84909"/>
                  </a:lnTo>
                  <a:lnTo>
                    <a:pt x="69396" y="88174"/>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94" name="Freeform: Shape 393">
              <a:extLst>
                <a:ext uri="{FF2B5EF4-FFF2-40B4-BE49-F238E27FC236}">
                  <a16:creationId xmlns:a16="http://schemas.microsoft.com/office/drawing/2014/main" id="{CC944F3A-334E-2E2D-6E84-0EBA8DC90512}"/>
                </a:ext>
              </a:extLst>
            </p:cNvPr>
            <p:cNvSpPr/>
            <p:nvPr/>
          </p:nvSpPr>
          <p:spPr>
            <a:xfrm>
              <a:off x="1583054" y="2508884"/>
              <a:ext cx="1683475" cy="1392827"/>
            </a:xfrm>
            <a:custGeom>
              <a:avLst/>
              <a:gdLst>
                <a:gd name="connsiteX0" fmla="*/ 464548 w 1683475"/>
                <a:gd name="connsiteY0" fmla="*/ 88991 h 1392827"/>
                <a:gd name="connsiteX1" fmla="*/ 464548 w 1683475"/>
                <a:gd name="connsiteY1" fmla="*/ 102870 h 1392827"/>
                <a:gd name="connsiteX2" fmla="*/ 464548 w 1683475"/>
                <a:gd name="connsiteY2" fmla="*/ 116749 h 1392827"/>
                <a:gd name="connsiteX3" fmla="*/ 464548 w 1683475"/>
                <a:gd name="connsiteY3" fmla="*/ 129812 h 1392827"/>
                <a:gd name="connsiteX4" fmla="*/ 464548 w 1683475"/>
                <a:gd name="connsiteY4" fmla="*/ 142875 h 1392827"/>
                <a:gd name="connsiteX5" fmla="*/ 464548 w 1683475"/>
                <a:gd name="connsiteY5" fmla="*/ 155938 h 1392827"/>
                <a:gd name="connsiteX6" fmla="*/ 464548 w 1683475"/>
                <a:gd name="connsiteY6" fmla="*/ 169001 h 1392827"/>
                <a:gd name="connsiteX7" fmla="*/ 464548 w 1683475"/>
                <a:gd name="connsiteY7" fmla="*/ 182064 h 1392827"/>
                <a:gd name="connsiteX8" fmla="*/ 464548 w 1683475"/>
                <a:gd name="connsiteY8" fmla="*/ 194310 h 1392827"/>
                <a:gd name="connsiteX9" fmla="*/ 464548 w 1683475"/>
                <a:gd name="connsiteY9" fmla="*/ 206556 h 1392827"/>
                <a:gd name="connsiteX10" fmla="*/ 464548 w 1683475"/>
                <a:gd name="connsiteY10" fmla="*/ 218803 h 1392827"/>
                <a:gd name="connsiteX11" fmla="*/ 464548 w 1683475"/>
                <a:gd name="connsiteY11" fmla="*/ 231049 h 1392827"/>
                <a:gd name="connsiteX12" fmla="*/ 464548 w 1683475"/>
                <a:gd name="connsiteY12" fmla="*/ 243296 h 1392827"/>
                <a:gd name="connsiteX13" fmla="*/ 464548 w 1683475"/>
                <a:gd name="connsiteY13" fmla="*/ 255542 h 1392827"/>
                <a:gd name="connsiteX14" fmla="*/ 464548 w 1683475"/>
                <a:gd name="connsiteY14" fmla="*/ 266972 h 1392827"/>
                <a:gd name="connsiteX15" fmla="*/ 464548 w 1683475"/>
                <a:gd name="connsiteY15" fmla="*/ 278402 h 1392827"/>
                <a:gd name="connsiteX16" fmla="*/ 464548 w 1683475"/>
                <a:gd name="connsiteY16" fmla="*/ 289832 h 1392827"/>
                <a:gd name="connsiteX17" fmla="*/ 464548 w 1683475"/>
                <a:gd name="connsiteY17" fmla="*/ 301262 h 1392827"/>
                <a:gd name="connsiteX18" fmla="*/ 464548 w 1683475"/>
                <a:gd name="connsiteY18" fmla="*/ 312692 h 1392827"/>
                <a:gd name="connsiteX19" fmla="*/ 464548 w 1683475"/>
                <a:gd name="connsiteY19" fmla="*/ 324122 h 1392827"/>
                <a:gd name="connsiteX20" fmla="*/ 464548 w 1683475"/>
                <a:gd name="connsiteY20" fmla="*/ 334736 h 1392827"/>
                <a:gd name="connsiteX21" fmla="*/ 464548 w 1683475"/>
                <a:gd name="connsiteY21" fmla="*/ 345349 h 1392827"/>
                <a:gd name="connsiteX22" fmla="*/ 464548 w 1683475"/>
                <a:gd name="connsiteY22" fmla="*/ 355963 h 1392827"/>
                <a:gd name="connsiteX23" fmla="*/ 464548 w 1683475"/>
                <a:gd name="connsiteY23" fmla="*/ 366576 h 1392827"/>
                <a:gd name="connsiteX24" fmla="*/ 464548 w 1683475"/>
                <a:gd name="connsiteY24" fmla="*/ 377190 h 1392827"/>
                <a:gd name="connsiteX25" fmla="*/ 464548 w 1683475"/>
                <a:gd name="connsiteY25" fmla="*/ 387804 h 1392827"/>
                <a:gd name="connsiteX26" fmla="*/ 464548 w 1683475"/>
                <a:gd name="connsiteY26" fmla="*/ 398417 h 1392827"/>
                <a:gd name="connsiteX27" fmla="*/ 464548 w 1683475"/>
                <a:gd name="connsiteY27" fmla="*/ 409031 h 1392827"/>
                <a:gd name="connsiteX28" fmla="*/ 464548 w 1683475"/>
                <a:gd name="connsiteY28" fmla="*/ 418828 h 1392827"/>
                <a:gd name="connsiteX29" fmla="*/ 464548 w 1683475"/>
                <a:gd name="connsiteY29" fmla="*/ 428625 h 1392827"/>
                <a:gd name="connsiteX30" fmla="*/ 464548 w 1683475"/>
                <a:gd name="connsiteY30" fmla="*/ 438422 h 1392827"/>
                <a:gd name="connsiteX31" fmla="*/ 464548 w 1683475"/>
                <a:gd name="connsiteY31" fmla="*/ 448219 h 1392827"/>
                <a:gd name="connsiteX32" fmla="*/ 464548 w 1683475"/>
                <a:gd name="connsiteY32" fmla="*/ 458016 h 1392827"/>
                <a:gd name="connsiteX33" fmla="*/ 468630 w 1683475"/>
                <a:gd name="connsiteY33" fmla="*/ 459649 h 1392827"/>
                <a:gd name="connsiteX34" fmla="*/ 472712 w 1683475"/>
                <a:gd name="connsiteY34" fmla="*/ 461282 h 1392827"/>
                <a:gd name="connsiteX35" fmla="*/ 473529 w 1683475"/>
                <a:gd name="connsiteY35" fmla="*/ 458833 h 1392827"/>
                <a:gd name="connsiteX36" fmla="*/ 477611 w 1683475"/>
                <a:gd name="connsiteY36" fmla="*/ 461282 h 1392827"/>
                <a:gd name="connsiteX37" fmla="*/ 481693 w 1683475"/>
                <a:gd name="connsiteY37" fmla="*/ 462915 h 1392827"/>
                <a:gd name="connsiteX38" fmla="*/ 484142 w 1683475"/>
                <a:gd name="connsiteY38" fmla="*/ 460466 h 1392827"/>
                <a:gd name="connsiteX39" fmla="*/ 486591 w 1683475"/>
                <a:gd name="connsiteY39" fmla="*/ 458016 h 1392827"/>
                <a:gd name="connsiteX40" fmla="*/ 489857 w 1683475"/>
                <a:gd name="connsiteY40" fmla="*/ 458016 h 1392827"/>
                <a:gd name="connsiteX41" fmla="*/ 493939 w 1683475"/>
                <a:gd name="connsiteY41" fmla="*/ 458016 h 1392827"/>
                <a:gd name="connsiteX42" fmla="*/ 496389 w 1683475"/>
                <a:gd name="connsiteY42" fmla="*/ 458016 h 1392827"/>
                <a:gd name="connsiteX43" fmla="*/ 496389 w 1683475"/>
                <a:gd name="connsiteY43" fmla="*/ 460466 h 1392827"/>
                <a:gd name="connsiteX44" fmla="*/ 495572 w 1683475"/>
                <a:gd name="connsiteY44" fmla="*/ 463731 h 1392827"/>
                <a:gd name="connsiteX45" fmla="*/ 494756 w 1683475"/>
                <a:gd name="connsiteY45" fmla="*/ 466997 h 1392827"/>
                <a:gd name="connsiteX46" fmla="*/ 497205 w 1683475"/>
                <a:gd name="connsiteY46" fmla="*/ 470263 h 1392827"/>
                <a:gd name="connsiteX47" fmla="*/ 500471 w 1683475"/>
                <a:gd name="connsiteY47" fmla="*/ 471896 h 1392827"/>
                <a:gd name="connsiteX48" fmla="*/ 502920 w 1683475"/>
                <a:gd name="connsiteY48" fmla="*/ 473529 h 1392827"/>
                <a:gd name="connsiteX49" fmla="*/ 503737 w 1683475"/>
                <a:gd name="connsiteY49" fmla="*/ 477611 h 1392827"/>
                <a:gd name="connsiteX50" fmla="*/ 507002 w 1683475"/>
                <a:gd name="connsiteY50" fmla="*/ 480876 h 1392827"/>
                <a:gd name="connsiteX51" fmla="*/ 509451 w 1683475"/>
                <a:gd name="connsiteY51" fmla="*/ 483326 h 1392827"/>
                <a:gd name="connsiteX52" fmla="*/ 511901 w 1683475"/>
                <a:gd name="connsiteY52" fmla="*/ 485775 h 1392827"/>
                <a:gd name="connsiteX53" fmla="*/ 515166 w 1683475"/>
                <a:gd name="connsiteY53" fmla="*/ 489041 h 1392827"/>
                <a:gd name="connsiteX54" fmla="*/ 517616 w 1683475"/>
                <a:gd name="connsiteY54" fmla="*/ 491490 h 1392827"/>
                <a:gd name="connsiteX55" fmla="*/ 520882 w 1683475"/>
                <a:gd name="connsiteY55" fmla="*/ 494756 h 1392827"/>
                <a:gd name="connsiteX56" fmla="*/ 522514 w 1683475"/>
                <a:gd name="connsiteY56" fmla="*/ 496389 h 1392827"/>
                <a:gd name="connsiteX57" fmla="*/ 523331 w 1683475"/>
                <a:gd name="connsiteY57" fmla="*/ 499654 h 1392827"/>
                <a:gd name="connsiteX58" fmla="*/ 524147 w 1683475"/>
                <a:gd name="connsiteY58" fmla="*/ 503736 h 1392827"/>
                <a:gd name="connsiteX59" fmla="*/ 523331 w 1683475"/>
                <a:gd name="connsiteY59" fmla="*/ 506186 h 1392827"/>
                <a:gd name="connsiteX60" fmla="*/ 524964 w 1683475"/>
                <a:gd name="connsiteY60" fmla="*/ 506186 h 1392827"/>
                <a:gd name="connsiteX61" fmla="*/ 527413 w 1683475"/>
                <a:gd name="connsiteY61" fmla="*/ 503736 h 1392827"/>
                <a:gd name="connsiteX62" fmla="*/ 529862 w 1683475"/>
                <a:gd name="connsiteY62" fmla="*/ 502104 h 1392827"/>
                <a:gd name="connsiteX63" fmla="*/ 533128 w 1683475"/>
                <a:gd name="connsiteY63" fmla="*/ 499654 h 1392827"/>
                <a:gd name="connsiteX64" fmla="*/ 535577 w 1683475"/>
                <a:gd name="connsiteY64" fmla="*/ 498021 h 1392827"/>
                <a:gd name="connsiteX65" fmla="*/ 539659 w 1683475"/>
                <a:gd name="connsiteY65" fmla="*/ 498021 h 1392827"/>
                <a:gd name="connsiteX66" fmla="*/ 541292 w 1683475"/>
                <a:gd name="connsiteY66" fmla="*/ 493939 h 1392827"/>
                <a:gd name="connsiteX67" fmla="*/ 541292 w 1683475"/>
                <a:gd name="connsiteY67" fmla="*/ 488224 h 1392827"/>
                <a:gd name="connsiteX68" fmla="*/ 542925 w 1683475"/>
                <a:gd name="connsiteY68" fmla="*/ 488224 h 1392827"/>
                <a:gd name="connsiteX69" fmla="*/ 543742 w 1683475"/>
                <a:gd name="connsiteY69" fmla="*/ 487408 h 1392827"/>
                <a:gd name="connsiteX70" fmla="*/ 544558 w 1683475"/>
                <a:gd name="connsiteY70" fmla="*/ 485775 h 1392827"/>
                <a:gd name="connsiteX71" fmla="*/ 542925 w 1683475"/>
                <a:gd name="connsiteY71" fmla="*/ 483326 h 1392827"/>
                <a:gd name="connsiteX72" fmla="*/ 547007 w 1683475"/>
                <a:gd name="connsiteY72" fmla="*/ 482509 h 1392827"/>
                <a:gd name="connsiteX73" fmla="*/ 549457 w 1683475"/>
                <a:gd name="connsiteY73" fmla="*/ 481693 h 1392827"/>
                <a:gd name="connsiteX74" fmla="*/ 553539 w 1683475"/>
                <a:gd name="connsiteY74" fmla="*/ 479244 h 1392827"/>
                <a:gd name="connsiteX75" fmla="*/ 557621 w 1683475"/>
                <a:gd name="connsiteY75" fmla="*/ 476794 h 1392827"/>
                <a:gd name="connsiteX76" fmla="*/ 559254 w 1683475"/>
                <a:gd name="connsiteY76" fmla="*/ 478427 h 1392827"/>
                <a:gd name="connsiteX77" fmla="*/ 560887 w 1683475"/>
                <a:gd name="connsiteY77" fmla="*/ 480060 h 1392827"/>
                <a:gd name="connsiteX78" fmla="*/ 564152 w 1683475"/>
                <a:gd name="connsiteY78" fmla="*/ 484142 h 1392827"/>
                <a:gd name="connsiteX79" fmla="*/ 564152 w 1683475"/>
                <a:gd name="connsiteY79" fmla="*/ 484959 h 1392827"/>
                <a:gd name="connsiteX80" fmla="*/ 564152 w 1683475"/>
                <a:gd name="connsiteY80" fmla="*/ 486591 h 1392827"/>
                <a:gd name="connsiteX81" fmla="*/ 564152 w 1683475"/>
                <a:gd name="connsiteY81" fmla="*/ 488224 h 1392827"/>
                <a:gd name="connsiteX82" fmla="*/ 566601 w 1683475"/>
                <a:gd name="connsiteY82" fmla="*/ 493123 h 1392827"/>
                <a:gd name="connsiteX83" fmla="*/ 567418 w 1683475"/>
                <a:gd name="connsiteY83" fmla="*/ 493939 h 1392827"/>
                <a:gd name="connsiteX84" fmla="*/ 569051 w 1683475"/>
                <a:gd name="connsiteY84" fmla="*/ 494756 h 1392827"/>
                <a:gd name="connsiteX85" fmla="*/ 571500 w 1683475"/>
                <a:gd name="connsiteY85" fmla="*/ 496389 h 1392827"/>
                <a:gd name="connsiteX86" fmla="*/ 572317 w 1683475"/>
                <a:gd name="connsiteY86" fmla="*/ 498021 h 1392827"/>
                <a:gd name="connsiteX87" fmla="*/ 575582 w 1683475"/>
                <a:gd name="connsiteY87" fmla="*/ 500471 h 1392827"/>
                <a:gd name="connsiteX88" fmla="*/ 576399 w 1683475"/>
                <a:gd name="connsiteY88" fmla="*/ 501287 h 1392827"/>
                <a:gd name="connsiteX89" fmla="*/ 576399 w 1683475"/>
                <a:gd name="connsiteY89" fmla="*/ 502920 h 1392827"/>
                <a:gd name="connsiteX90" fmla="*/ 577215 w 1683475"/>
                <a:gd name="connsiteY90" fmla="*/ 504553 h 1392827"/>
                <a:gd name="connsiteX91" fmla="*/ 578032 w 1683475"/>
                <a:gd name="connsiteY91" fmla="*/ 505369 h 1392827"/>
                <a:gd name="connsiteX92" fmla="*/ 578848 w 1683475"/>
                <a:gd name="connsiteY92" fmla="*/ 507002 h 1392827"/>
                <a:gd name="connsiteX93" fmla="*/ 580481 w 1683475"/>
                <a:gd name="connsiteY93" fmla="*/ 508635 h 1392827"/>
                <a:gd name="connsiteX94" fmla="*/ 582930 w 1683475"/>
                <a:gd name="connsiteY94" fmla="*/ 510268 h 1392827"/>
                <a:gd name="connsiteX95" fmla="*/ 584563 w 1683475"/>
                <a:gd name="connsiteY95" fmla="*/ 511084 h 1392827"/>
                <a:gd name="connsiteX96" fmla="*/ 587012 w 1683475"/>
                <a:gd name="connsiteY96" fmla="*/ 512717 h 1392827"/>
                <a:gd name="connsiteX97" fmla="*/ 589462 w 1683475"/>
                <a:gd name="connsiteY97" fmla="*/ 515983 h 1392827"/>
                <a:gd name="connsiteX98" fmla="*/ 591911 w 1683475"/>
                <a:gd name="connsiteY98" fmla="*/ 519248 h 1392827"/>
                <a:gd name="connsiteX99" fmla="*/ 594360 w 1683475"/>
                <a:gd name="connsiteY99" fmla="*/ 522514 h 1392827"/>
                <a:gd name="connsiteX100" fmla="*/ 594360 w 1683475"/>
                <a:gd name="connsiteY100" fmla="*/ 524964 h 1392827"/>
                <a:gd name="connsiteX101" fmla="*/ 596809 w 1683475"/>
                <a:gd name="connsiteY101" fmla="*/ 528229 h 1392827"/>
                <a:gd name="connsiteX102" fmla="*/ 599259 w 1683475"/>
                <a:gd name="connsiteY102" fmla="*/ 533128 h 1392827"/>
                <a:gd name="connsiteX103" fmla="*/ 600892 w 1683475"/>
                <a:gd name="connsiteY103" fmla="*/ 537210 h 1392827"/>
                <a:gd name="connsiteX104" fmla="*/ 602524 w 1683475"/>
                <a:gd name="connsiteY104" fmla="*/ 539659 h 1392827"/>
                <a:gd name="connsiteX105" fmla="*/ 604157 w 1683475"/>
                <a:gd name="connsiteY105" fmla="*/ 542925 h 1392827"/>
                <a:gd name="connsiteX106" fmla="*/ 606607 w 1683475"/>
                <a:gd name="connsiteY106" fmla="*/ 547007 h 1392827"/>
                <a:gd name="connsiteX107" fmla="*/ 609056 w 1683475"/>
                <a:gd name="connsiteY107" fmla="*/ 551089 h 1392827"/>
                <a:gd name="connsiteX108" fmla="*/ 610689 w 1683475"/>
                <a:gd name="connsiteY108" fmla="*/ 553539 h 1392827"/>
                <a:gd name="connsiteX109" fmla="*/ 613138 w 1683475"/>
                <a:gd name="connsiteY109" fmla="*/ 557621 h 1392827"/>
                <a:gd name="connsiteX110" fmla="*/ 613954 w 1683475"/>
                <a:gd name="connsiteY110" fmla="*/ 560070 h 1392827"/>
                <a:gd name="connsiteX111" fmla="*/ 613138 w 1683475"/>
                <a:gd name="connsiteY111" fmla="*/ 561703 h 1392827"/>
                <a:gd name="connsiteX112" fmla="*/ 612321 w 1683475"/>
                <a:gd name="connsiteY112" fmla="*/ 563336 h 1392827"/>
                <a:gd name="connsiteX113" fmla="*/ 615587 w 1683475"/>
                <a:gd name="connsiteY113" fmla="*/ 564152 h 1392827"/>
                <a:gd name="connsiteX114" fmla="*/ 618037 w 1683475"/>
                <a:gd name="connsiteY114" fmla="*/ 564969 h 1392827"/>
                <a:gd name="connsiteX115" fmla="*/ 617220 w 1683475"/>
                <a:gd name="connsiteY115" fmla="*/ 567418 h 1392827"/>
                <a:gd name="connsiteX116" fmla="*/ 616404 w 1683475"/>
                <a:gd name="connsiteY116" fmla="*/ 570684 h 1392827"/>
                <a:gd name="connsiteX117" fmla="*/ 618853 w 1683475"/>
                <a:gd name="connsiteY117" fmla="*/ 571500 h 1392827"/>
                <a:gd name="connsiteX118" fmla="*/ 620486 w 1683475"/>
                <a:gd name="connsiteY118" fmla="*/ 572316 h 1392827"/>
                <a:gd name="connsiteX119" fmla="*/ 620486 w 1683475"/>
                <a:gd name="connsiteY119" fmla="*/ 573949 h 1392827"/>
                <a:gd name="connsiteX120" fmla="*/ 621302 w 1683475"/>
                <a:gd name="connsiteY120" fmla="*/ 575582 h 1392827"/>
                <a:gd name="connsiteX121" fmla="*/ 621302 w 1683475"/>
                <a:gd name="connsiteY121" fmla="*/ 578031 h 1392827"/>
                <a:gd name="connsiteX122" fmla="*/ 623751 w 1683475"/>
                <a:gd name="connsiteY122" fmla="*/ 578031 h 1392827"/>
                <a:gd name="connsiteX123" fmla="*/ 625384 w 1683475"/>
                <a:gd name="connsiteY123" fmla="*/ 578031 h 1392827"/>
                <a:gd name="connsiteX124" fmla="*/ 627017 w 1683475"/>
                <a:gd name="connsiteY124" fmla="*/ 579664 h 1392827"/>
                <a:gd name="connsiteX125" fmla="*/ 629467 w 1683475"/>
                <a:gd name="connsiteY125" fmla="*/ 581297 h 1392827"/>
                <a:gd name="connsiteX126" fmla="*/ 631916 w 1683475"/>
                <a:gd name="connsiteY126" fmla="*/ 582930 h 1392827"/>
                <a:gd name="connsiteX127" fmla="*/ 633549 w 1683475"/>
                <a:gd name="connsiteY127" fmla="*/ 584563 h 1392827"/>
                <a:gd name="connsiteX128" fmla="*/ 635998 w 1683475"/>
                <a:gd name="connsiteY128" fmla="*/ 585379 h 1392827"/>
                <a:gd name="connsiteX129" fmla="*/ 639264 w 1683475"/>
                <a:gd name="connsiteY129" fmla="*/ 586196 h 1392827"/>
                <a:gd name="connsiteX130" fmla="*/ 640896 w 1683475"/>
                <a:gd name="connsiteY130" fmla="*/ 588645 h 1392827"/>
                <a:gd name="connsiteX131" fmla="*/ 643346 w 1683475"/>
                <a:gd name="connsiteY131" fmla="*/ 589461 h 1392827"/>
                <a:gd name="connsiteX132" fmla="*/ 644162 w 1683475"/>
                <a:gd name="connsiteY132" fmla="*/ 592727 h 1392827"/>
                <a:gd name="connsiteX133" fmla="*/ 647428 w 1683475"/>
                <a:gd name="connsiteY133" fmla="*/ 593544 h 1392827"/>
                <a:gd name="connsiteX134" fmla="*/ 649061 w 1683475"/>
                <a:gd name="connsiteY134" fmla="*/ 592727 h 1392827"/>
                <a:gd name="connsiteX135" fmla="*/ 649877 w 1683475"/>
                <a:gd name="connsiteY135" fmla="*/ 594360 h 1392827"/>
                <a:gd name="connsiteX136" fmla="*/ 650694 w 1683475"/>
                <a:gd name="connsiteY136" fmla="*/ 595993 h 1392827"/>
                <a:gd name="connsiteX137" fmla="*/ 650694 w 1683475"/>
                <a:gd name="connsiteY137" fmla="*/ 597626 h 1392827"/>
                <a:gd name="connsiteX138" fmla="*/ 650694 w 1683475"/>
                <a:gd name="connsiteY138" fmla="*/ 599259 h 1392827"/>
                <a:gd name="connsiteX139" fmla="*/ 649877 w 1683475"/>
                <a:gd name="connsiteY139" fmla="*/ 600891 h 1392827"/>
                <a:gd name="connsiteX140" fmla="*/ 649061 w 1683475"/>
                <a:gd name="connsiteY140" fmla="*/ 602524 h 1392827"/>
                <a:gd name="connsiteX141" fmla="*/ 648244 w 1683475"/>
                <a:gd name="connsiteY141" fmla="*/ 604157 h 1392827"/>
                <a:gd name="connsiteX142" fmla="*/ 648244 w 1683475"/>
                <a:gd name="connsiteY142" fmla="*/ 605790 h 1392827"/>
                <a:gd name="connsiteX143" fmla="*/ 648244 w 1683475"/>
                <a:gd name="connsiteY143" fmla="*/ 607423 h 1392827"/>
                <a:gd name="connsiteX144" fmla="*/ 648244 w 1683475"/>
                <a:gd name="connsiteY144" fmla="*/ 609056 h 1392827"/>
                <a:gd name="connsiteX145" fmla="*/ 649061 w 1683475"/>
                <a:gd name="connsiteY145" fmla="*/ 612321 h 1392827"/>
                <a:gd name="connsiteX146" fmla="*/ 649061 w 1683475"/>
                <a:gd name="connsiteY146" fmla="*/ 613954 h 1392827"/>
                <a:gd name="connsiteX147" fmla="*/ 649061 w 1683475"/>
                <a:gd name="connsiteY147" fmla="*/ 615587 h 1392827"/>
                <a:gd name="connsiteX148" fmla="*/ 646612 w 1683475"/>
                <a:gd name="connsiteY148" fmla="*/ 620486 h 1392827"/>
                <a:gd name="connsiteX149" fmla="*/ 645795 w 1683475"/>
                <a:gd name="connsiteY149" fmla="*/ 622935 h 1392827"/>
                <a:gd name="connsiteX150" fmla="*/ 645795 w 1683475"/>
                <a:gd name="connsiteY150" fmla="*/ 623751 h 1392827"/>
                <a:gd name="connsiteX151" fmla="*/ 644162 w 1683475"/>
                <a:gd name="connsiteY151" fmla="*/ 626201 h 1392827"/>
                <a:gd name="connsiteX152" fmla="*/ 640896 w 1683475"/>
                <a:gd name="connsiteY152" fmla="*/ 629466 h 1392827"/>
                <a:gd name="connsiteX153" fmla="*/ 639264 w 1683475"/>
                <a:gd name="connsiteY153" fmla="*/ 631099 h 1392827"/>
                <a:gd name="connsiteX154" fmla="*/ 638447 w 1683475"/>
                <a:gd name="connsiteY154" fmla="*/ 630283 h 1392827"/>
                <a:gd name="connsiteX155" fmla="*/ 634365 w 1683475"/>
                <a:gd name="connsiteY155" fmla="*/ 629466 h 1392827"/>
                <a:gd name="connsiteX156" fmla="*/ 632732 w 1683475"/>
                <a:gd name="connsiteY156" fmla="*/ 625384 h 1392827"/>
                <a:gd name="connsiteX157" fmla="*/ 631916 w 1683475"/>
                <a:gd name="connsiteY157" fmla="*/ 622119 h 1392827"/>
                <a:gd name="connsiteX158" fmla="*/ 631099 w 1683475"/>
                <a:gd name="connsiteY158" fmla="*/ 619669 h 1392827"/>
                <a:gd name="connsiteX159" fmla="*/ 631099 w 1683475"/>
                <a:gd name="connsiteY159" fmla="*/ 618853 h 1392827"/>
                <a:gd name="connsiteX160" fmla="*/ 631916 w 1683475"/>
                <a:gd name="connsiteY160" fmla="*/ 617220 h 1392827"/>
                <a:gd name="connsiteX161" fmla="*/ 635998 w 1683475"/>
                <a:gd name="connsiteY161" fmla="*/ 615587 h 1392827"/>
                <a:gd name="connsiteX162" fmla="*/ 635998 w 1683475"/>
                <a:gd name="connsiteY162" fmla="*/ 614771 h 1392827"/>
                <a:gd name="connsiteX163" fmla="*/ 634365 w 1683475"/>
                <a:gd name="connsiteY163" fmla="*/ 614771 h 1392827"/>
                <a:gd name="connsiteX164" fmla="*/ 634365 w 1683475"/>
                <a:gd name="connsiteY164" fmla="*/ 613954 h 1392827"/>
                <a:gd name="connsiteX165" fmla="*/ 634365 w 1683475"/>
                <a:gd name="connsiteY165" fmla="*/ 610689 h 1392827"/>
                <a:gd name="connsiteX166" fmla="*/ 634365 w 1683475"/>
                <a:gd name="connsiteY166" fmla="*/ 608239 h 1392827"/>
                <a:gd name="connsiteX167" fmla="*/ 634365 w 1683475"/>
                <a:gd name="connsiteY167" fmla="*/ 606606 h 1392827"/>
                <a:gd name="connsiteX168" fmla="*/ 633549 w 1683475"/>
                <a:gd name="connsiteY168" fmla="*/ 603341 h 1392827"/>
                <a:gd name="connsiteX169" fmla="*/ 632732 w 1683475"/>
                <a:gd name="connsiteY169" fmla="*/ 600891 h 1392827"/>
                <a:gd name="connsiteX170" fmla="*/ 630283 w 1683475"/>
                <a:gd name="connsiteY170" fmla="*/ 596809 h 1392827"/>
                <a:gd name="connsiteX171" fmla="*/ 630283 w 1683475"/>
                <a:gd name="connsiteY171" fmla="*/ 595993 h 1392827"/>
                <a:gd name="connsiteX172" fmla="*/ 631099 w 1683475"/>
                <a:gd name="connsiteY172" fmla="*/ 594360 h 1392827"/>
                <a:gd name="connsiteX173" fmla="*/ 631916 w 1683475"/>
                <a:gd name="connsiteY173" fmla="*/ 592727 h 1392827"/>
                <a:gd name="connsiteX174" fmla="*/ 627834 w 1683475"/>
                <a:gd name="connsiteY174" fmla="*/ 595176 h 1392827"/>
                <a:gd name="connsiteX175" fmla="*/ 622119 w 1683475"/>
                <a:gd name="connsiteY175" fmla="*/ 597626 h 1392827"/>
                <a:gd name="connsiteX176" fmla="*/ 619669 w 1683475"/>
                <a:gd name="connsiteY176" fmla="*/ 599259 h 1392827"/>
                <a:gd name="connsiteX177" fmla="*/ 618853 w 1683475"/>
                <a:gd name="connsiteY177" fmla="*/ 600075 h 1392827"/>
                <a:gd name="connsiteX178" fmla="*/ 618853 w 1683475"/>
                <a:gd name="connsiteY178" fmla="*/ 600891 h 1392827"/>
                <a:gd name="connsiteX179" fmla="*/ 619669 w 1683475"/>
                <a:gd name="connsiteY179" fmla="*/ 602524 h 1392827"/>
                <a:gd name="connsiteX180" fmla="*/ 619669 w 1683475"/>
                <a:gd name="connsiteY180" fmla="*/ 603341 h 1392827"/>
                <a:gd name="connsiteX181" fmla="*/ 618853 w 1683475"/>
                <a:gd name="connsiteY181" fmla="*/ 604157 h 1392827"/>
                <a:gd name="connsiteX182" fmla="*/ 618037 w 1683475"/>
                <a:gd name="connsiteY182" fmla="*/ 606606 h 1392827"/>
                <a:gd name="connsiteX183" fmla="*/ 616404 w 1683475"/>
                <a:gd name="connsiteY183" fmla="*/ 609056 h 1392827"/>
                <a:gd name="connsiteX184" fmla="*/ 615587 w 1683475"/>
                <a:gd name="connsiteY184" fmla="*/ 609872 h 1392827"/>
                <a:gd name="connsiteX185" fmla="*/ 613138 w 1683475"/>
                <a:gd name="connsiteY185" fmla="*/ 609056 h 1392827"/>
                <a:gd name="connsiteX186" fmla="*/ 612321 w 1683475"/>
                <a:gd name="connsiteY186" fmla="*/ 608239 h 1392827"/>
                <a:gd name="connsiteX187" fmla="*/ 611505 w 1683475"/>
                <a:gd name="connsiteY187" fmla="*/ 604974 h 1392827"/>
                <a:gd name="connsiteX188" fmla="*/ 611505 w 1683475"/>
                <a:gd name="connsiteY188" fmla="*/ 604157 h 1392827"/>
                <a:gd name="connsiteX189" fmla="*/ 612321 w 1683475"/>
                <a:gd name="connsiteY189" fmla="*/ 603341 h 1392827"/>
                <a:gd name="connsiteX190" fmla="*/ 613138 w 1683475"/>
                <a:gd name="connsiteY190" fmla="*/ 601708 h 1392827"/>
                <a:gd name="connsiteX191" fmla="*/ 614771 w 1683475"/>
                <a:gd name="connsiteY191" fmla="*/ 599259 h 1392827"/>
                <a:gd name="connsiteX192" fmla="*/ 617220 w 1683475"/>
                <a:gd name="connsiteY192" fmla="*/ 592727 h 1392827"/>
                <a:gd name="connsiteX193" fmla="*/ 618853 w 1683475"/>
                <a:gd name="connsiteY193" fmla="*/ 592727 h 1392827"/>
                <a:gd name="connsiteX194" fmla="*/ 622119 w 1683475"/>
                <a:gd name="connsiteY194" fmla="*/ 591094 h 1392827"/>
                <a:gd name="connsiteX195" fmla="*/ 617220 w 1683475"/>
                <a:gd name="connsiteY195" fmla="*/ 590278 h 1392827"/>
                <a:gd name="connsiteX196" fmla="*/ 616404 w 1683475"/>
                <a:gd name="connsiteY196" fmla="*/ 590278 h 1392827"/>
                <a:gd name="connsiteX197" fmla="*/ 615587 w 1683475"/>
                <a:gd name="connsiteY197" fmla="*/ 589461 h 1392827"/>
                <a:gd name="connsiteX198" fmla="*/ 614771 w 1683475"/>
                <a:gd name="connsiteY198" fmla="*/ 587829 h 1392827"/>
                <a:gd name="connsiteX199" fmla="*/ 613954 w 1683475"/>
                <a:gd name="connsiteY199" fmla="*/ 586196 h 1392827"/>
                <a:gd name="connsiteX200" fmla="*/ 612321 w 1683475"/>
                <a:gd name="connsiteY200" fmla="*/ 585379 h 1392827"/>
                <a:gd name="connsiteX201" fmla="*/ 611505 w 1683475"/>
                <a:gd name="connsiteY201" fmla="*/ 584563 h 1392827"/>
                <a:gd name="connsiteX202" fmla="*/ 610689 w 1683475"/>
                <a:gd name="connsiteY202" fmla="*/ 582114 h 1392827"/>
                <a:gd name="connsiteX203" fmla="*/ 609872 w 1683475"/>
                <a:gd name="connsiteY203" fmla="*/ 581297 h 1392827"/>
                <a:gd name="connsiteX204" fmla="*/ 609056 w 1683475"/>
                <a:gd name="connsiteY204" fmla="*/ 580481 h 1392827"/>
                <a:gd name="connsiteX205" fmla="*/ 609056 w 1683475"/>
                <a:gd name="connsiteY205" fmla="*/ 578848 h 1392827"/>
                <a:gd name="connsiteX206" fmla="*/ 609056 w 1683475"/>
                <a:gd name="connsiteY206" fmla="*/ 578031 h 1392827"/>
                <a:gd name="connsiteX207" fmla="*/ 607423 w 1683475"/>
                <a:gd name="connsiteY207" fmla="*/ 578031 h 1392827"/>
                <a:gd name="connsiteX208" fmla="*/ 606607 w 1683475"/>
                <a:gd name="connsiteY208" fmla="*/ 577215 h 1392827"/>
                <a:gd name="connsiteX209" fmla="*/ 606607 w 1683475"/>
                <a:gd name="connsiteY209" fmla="*/ 573949 h 1392827"/>
                <a:gd name="connsiteX210" fmla="*/ 604157 w 1683475"/>
                <a:gd name="connsiteY210" fmla="*/ 573133 h 1392827"/>
                <a:gd name="connsiteX211" fmla="*/ 603341 w 1683475"/>
                <a:gd name="connsiteY211" fmla="*/ 572316 h 1392827"/>
                <a:gd name="connsiteX212" fmla="*/ 601708 w 1683475"/>
                <a:gd name="connsiteY212" fmla="*/ 569867 h 1392827"/>
                <a:gd name="connsiteX213" fmla="*/ 600892 w 1683475"/>
                <a:gd name="connsiteY213" fmla="*/ 569051 h 1392827"/>
                <a:gd name="connsiteX214" fmla="*/ 600892 w 1683475"/>
                <a:gd name="connsiteY214" fmla="*/ 568234 h 1392827"/>
                <a:gd name="connsiteX215" fmla="*/ 600892 w 1683475"/>
                <a:gd name="connsiteY215" fmla="*/ 565785 h 1392827"/>
                <a:gd name="connsiteX216" fmla="*/ 600892 w 1683475"/>
                <a:gd name="connsiteY216" fmla="*/ 564969 h 1392827"/>
                <a:gd name="connsiteX217" fmla="*/ 599259 w 1683475"/>
                <a:gd name="connsiteY217" fmla="*/ 564969 h 1392827"/>
                <a:gd name="connsiteX218" fmla="*/ 590278 w 1683475"/>
                <a:gd name="connsiteY218" fmla="*/ 560886 h 1392827"/>
                <a:gd name="connsiteX219" fmla="*/ 591094 w 1683475"/>
                <a:gd name="connsiteY219" fmla="*/ 555988 h 1392827"/>
                <a:gd name="connsiteX220" fmla="*/ 589462 w 1683475"/>
                <a:gd name="connsiteY220" fmla="*/ 549456 h 1392827"/>
                <a:gd name="connsiteX221" fmla="*/ 587829 w 1683475"/>
                <a:gd name="connsiteY221" fmla="*/ 547007 h 1392827"/>
                <a:gd name="connsiteX222" fmla="*/ 587829 w 1683475"/>
                <a:gd name="connsiteY222" fmla="*/ 546191 h 1392827"/>
                <a:gd name="connsiteX223" fmla="*/ 587829 w 1683475"/>
                <a:gd name="connsiteY223" fmla="*/ 545374 h 1392827"/>
                <a:gd name="connsiteX224" fmla="*/ 588645 w 1683475"/>
                <a:gd name="connsiteY224" fmla="*/ 545374 h 1392827"/>
                <a:gd name="connsiteX225" fmla="*/ 591911 w 1683475"/>
                <a:gd name="connsiteY225" fmla="*/ 547007 h 1392827"/>
                <a:gd name="connsiteX226" fmla="*/ 595176 w 1683475"/>
                <a:gd name="connsiteY226" fmla="*/ 549456 h 1392827"/>
                <a:gd name="connsiteX227" fmla="*/ 595993 w 1683475"/>
                <a:gd name="connsiteY227" fmla="*/ 549456 h 1392827"/>
                <a:gd name="connsiteX228" fmla="*/ 591094 w 1683475"/>
                <a:gd name="connsiteY228" fmla="*/ 544558 h 1392827"/>
                <a:gd name="connsiteX229" fmla="*/ 589462 w 1683475"/>
                <a:gd name="connsiteY229" fmla="*/ 542925 h 1392827"/>
                <a:gd name="connsiteX230" fmla="*/ 589462 w 1683475"/>
                <a:gd name="connsiteY230" fmla="*/ 541292 h 1392827"/>
                <a:gd name="connsiteX231" fmla="*/ 589462 w 1683475"/>
                <a:gd name="connsiteY231" fmla="*/ 540476 h 1392827"/>
                <a:gd name="connsiteX232" fmla="*/ 590278 w 1683475"/>
                <a:gd name="connsiteY232" fmla="*/ 539659 h 1392827"/>
                <a:gd name="connsiteX233" fmla="*/ 595176 w 1683475"/>
                <a:gd name="connsiteY233" fmla="*/ 540476 h 1392827"/>
                <a:gd name="connsiteX234" fmla="*/ 595176 w 1683475"/>
                <a:gd name="connsiteY234" fmla="*/ 540476 h 1392827"/>
                <a:gd name="connsiteX235" fmla="*/ 590278 w 1683475"/>
                <a:gd name="connsiteY235" fmla="*/ 538843 h 1392827"/>
                <a:gd name="connsiteX236" fmla="*/ 589462 w 1683475"/>
                <a:gd name="connsiteY236" fmla="*/ 538843 h 1392827"/>
                <a:gd name="connsiteX237" fmla="*/ 588645 w 1683475"/>
                <a:gd name="connsiteY237" fmla="*/ 541292 h 1392827"/>
                <a:gd name="connsiteX238" fmla="*/ 587829 w 1683475"/>
                <a:gd name="connsiteY238" fmla="*/ 542109 h 1392827"/>
                <a:gd name="connsiteX239" fmla="*/ 587012 w 1683475"/>
                <a:gd name="connsiteY239" fmla="*/ 542109 h 1392827"/>
                <a:gd name="connsiteX240" fmla="*/ 587012 w 1683475"/>
                <a:gd name="connsiteY240" fmla="*/ 542109 h 1392827"/>
                <a:gd name="connsiteX241" fmla="*/ 585379 w 1683475"/>
                <a:gd name="connsiteY241" fmla="*/ 539659 h 1392827"/>
                <a:gd name="connsiteX242" fmla="*/ 584563 w 1683475"/>
                <a:gd name="connsiteY242" fmla="*/ 538026 h 1392827"/>
                <a:gd name="connsiteX243" fmla="*/ 582114 w 1683475"/>
                <a:gd name="connsiteY243" fmla="*/ 535577 h 1392827"/>
                <a:gd name="connsiteX244" fmla="*/ 581297 w 1683475"/>
                <a:gd name="connsiteY244" fmla="*/ 533944 h 1392827"/>
                <a:gd name="connsiteX245" fmla="*/ 581297 w 1683475"/>
                <a:gd name="connsiteY245" fmla="*/ 531495 h 1392827"/>
                <a:gd name="connsiteX246" fmla="*/ 581297 w 1683475"/>
                <a:gd name="connsiteY246" fmla="*/ 529046 h 1392827"/>
                <a:gd name="connsiteX247" fmla="*/ 582930 w 1683475"/>
                <a:gd name="connsiteY247" fmla="*/ 523331 h 1392827"/>
                <a:gd name="connsiteX248" fmla="*/ 583746 w 1683475"/>
                <a:gd name="connsiteY248" fmla="*/ 522514 h 1392827"/>
                <a:gd name="connsiteX249" fmla="*/ 583746 w 1683475"/>
                <a:gd name="connsiteY249" fmla="*/ 521698 h 1392827"/>
                <a:gd name="connsiteX250" fmla="*/ 582930 w 1683475"/>
                <a:gd name="connsiteY250" fmla="*/ 521698 h 1392827"/>
                <a:gd name="connsiteX251" fmla="*/ 582114 w 1683475"/>
                <a:gd name="connsiteY251" fmla="*/ 522514 h 1392827"/>
                <a:gd name="connsiteX252" fmla="*/ 580481 w 1683475"/>
                <a:gd name="connsiteY252" fmla="*/ 524964 h 1392827"/>
                <a:gd name="connsiteX253" fmla="*/ 578848 w 1683475"/>
                <a:gd name="connsiteY253" fmla="*/ 529046 h 1392827"/>
                <a:gd name="connsiteX254" fmla="*/ 577215 w 1683475"/>
                <a:gd name="connsiteY254" fmla="*/ 530679 h 1392827"/>
                <a:gd name="connsiteX255" fmla="*/ 576399 w 1683475"/>
                <a:gd name="connsiteY255" fmla="*/ 530679 h 1392827"/>
                <a:gd name="connsiteX256" fmla="*/ 575582 w 1683475"/>
                <a:gd name="connsiteY256" fmla="*/ 529046 h 1392827"/>
                <a:gd name="connsiteX257" fmla="*/ 573133 w 1683475"/>
                <a:gd name="connsiteY257" fmla="*/ 526596 h 1392827"/>
                <a:gd name="connsiteX258" fmla="*/ 569867 w 1683475"/>
                <a:gd name="connsiteY258" fmla="*/ 525780 h 1392827"/>
                <a:gd name="connsiteX259" fmla="*/ 568234 w 1683475"/>
                <a:gd name="connsiteY259" fmla="*/ 523331 h 1392827"/>
                <a:gd name="connsiteX260" fmla="*/ 565785 w 1683475"/>
                <a:gd name="connsiteY260" fmla="*/ 517616 h 1392827"/>
                <a:gd name="connsiteX261" fmla="*/ 565785 w 1683475"/>
                <a:gd name="connsiteY261" fmla="*/ 514350 h 1392827"/>
                <a:gd name="connsiteX262" fmla="*/ 565785 w 1683475"/>
                <a:gd name="connsiteY262" fmla="*/ 513534 h 1392827"/>
                <a:gd name="connsiteX263" fmla="*/ 564152 w 1683475"/>
                <a:gd name="connsiteY263" fmla="*/ 512717 h 1392827"/>
                <a:gd name="connsiteX264" fmla="*/ 563336 w 1683475"/>
                <a:gd name="connsiteY264" fmla="*/ 511084 h 1392827"/>
                <a:gd name="connsiteX265" fmla="*/ 561703 w 1683475"/>
                <a:gd name="connsiteY265" fmla="*/ 503736 h 1392827"/>
                <a:gd name="connsiteX266" fmla="*/ 560070 w 1683475"/>
                <a:gd name="connsiteY266" fmla="*/ 498838 h 1392827"/>
                <a:gd name="connsiteX267" fmla="*/ 559254 w 1683475"/>
                <a:gd name="connsiteY267" fmla="*/ 496389 h 1392827"/>
                <a:gd name="connsiteX268" fmla="*/ 559254 w 1683475"/>
                <a:gd name="connsiteY268" fmla="*/ 493939 h 1392827"/>
                <a:gd name="connsiteX269" fmla="*/ 559254 w 1683475"/>
                <a:gd name="connsiteY269" fmla="*/ 493939 h 1392827"/>
                <a:gd name="connsiteX270" fmla="*/ 558437 w 1683475"/>
                <a:gd name="connsiteY270" fmla="*/ 496389 h 1392827"/>
                <a:gd name="connsiteX271" fmla="*/ 558437 w 1683475"/>
                <a:gd name="connsiteY271" fmla="*/ 497205 h 1392827"/>
                <a:gd name="connsiteX272" fmla="*/ 557621 w 1683475"/>
                <a:gd name="connsiteY272" fmla="*/ 497205 h 1392827"/>
                <a:gd name="connsiteX273" fmla="*/ 558437 w 1683475"/>
                <a:gd name="connsiteY273" fmla="*/ 499654 h 1392827"/>
                <a:gd name="connsiteX274" fmla="*/ 558437 w 1683475"/>
                <a:gd name="connsiteY274" fmla="*/ 500471 h 1392827"/>
                <a:gd name="connsiteX275" fmla="*/ 557621 w 1683475"/>
                <a:gd name="connsiteY275" fmla="*/ 500471 h 1392827"/>
                <a:gd name="connsiteX276" fmla="*/ 556804 w 1683475"/>
                <a:gd name="connsiteY276" fmla="*/ 500471 h 1392827"/>
                <a:gd name="connsiteX277" fmla="*/ 558437 w 1683475"/>
                <a:gd name="connsiteY277" fmla="*/ 504553 h 1392827"/>
                <a:gd name="connsiteX278" fmla="*/ 559254 w 1683475"/>
                <a:gd name="connsiteY278" fmla="*/ 510268 h 1392827"/>
                <a:gd name="connsiteX279" fmla="*/ 560887 w 1683475"/>
                <a:gd name="connsiteY279" fmla="*/ 514350 h 1392827"/>
                <a:gd name="connsiteX280" fmla="*/ 561703 w 1683475"/>
                <a:gd name="connsiteY280" fmla="*/ 517616 h 1392827"/>
                <a:gd name="connsiteX281" fmla="*/ 561703 w 1683475"/>
                <a:gd name="connsiteY281" fmla="*/ 520065 h 1392827"/>
                <a:gd name="connsiteX282" fmla="*/ 562519 w 1683475"/>
                <a:gd name="connsiteY282" fmla="*/ 522514 h 1392827"/>
                <a:gd name="connsiteX283" fmla="*/ 564152 w 1683475"/>
                <a:gd name="connsiteY283" fmla="*/ 528229 h 1392827"/>
                <a:gd name="connsiteX284" fmla="*/ 564152 w 1683475"/>
                <a:gd name="connsiteY284" fmla="*/ 529046 h 1392827"/>
                <a:gd name="connsiteX285" fmla="*/ 564152 w 1683475"/>
                <a:gd name="connsiteY285" fmla="*/ 529862 h 1392827"/>
                <a:gd name="connsiteX286" fmla="*/ 563336 w 1683475"/>
                <a:gd name="connsiteY286" fmla="*/ 530679 h 1392827"/>
                <a:gd name="connsiteX287" fmla="*/ 562519 w 1683475"/>
                <a:gd name="connsiteY287" fmla="*/ 530679 h 1392827"/>
                <a:gd name="connsiteX288" fmla="*/ 560070 w 1683475"/>
                <a:gd name="connsiteY288" fmla="*/ 529862 h 1392827"/>
                <a:gd name="connsiteX289" fmla="*/ 559254 w 1683475"/>
                <a:gd name="connsiteY289" fmla="*/ 528229 h 1392827"/>
                <a:gd name="connsiteX290" fmla="*/ 557621 w 1683475"/>
                <a:gd name="connsiteY290" fmla="*/ 525780 h 1392827"/>
                <a:gd name="connsiteX291" fmla="*/ 555988 w 1683475"/>
                <a:gd name="connsiteY291" fmla="*/ 524964 h 1392827"/>
                <a:gd name="connsiteX292" fmla="*/ 551089 w 1683475"/>
                <a:gd name="connsiteY292" fmla="*/ 525780 h 1392827"/>
                <a:gd name="connsiteX293" fmla="*/ 551089 w 1683475"/>
                <a:gd name="connsiteY293" fmla="*/ 525780 h 1392827"/>
                <a:gd name="connsiteX294" fmla="*/ 551089 w 1683475"/>
                <a:gd name="connsiteY294" fmla="*/ 524147 h 1392827"/>
                <a:gd name="connsiteX295" fmla="*/ 551906 w 1683475"/>
                <a:gd name="connsiteY295" fmla="*/ 520881 h 1392827"/>
                <a:gd name="connsiteX296" fmla="*/ 551089 w 1683475"/>
                <a:gd name="connsiteY296" fmla="*/ 519248 h 1392827"/>
                <a:gd name="connsiteX297" fmla="*/ 548640 w 1683475"/>
                <a:gd name="connsiteY297" fmla="*/ 514350 h 1392827"/>
                <a:gd name="connsiteX298" fmla="*/ 548640 w 1683475"/>
                <a:gd name="connsiteY298" fmla="*/ 513534 h 1392827"/>
                <a:gd name="connsiteX299" fmla="*/ 551906 w 1683475"/>
                <a:gd name="connsiteY299" fmla="*/ 511084 h 1392827"/>
                <a:gd name="connsiteX300" fmla="*/ 550273 w 1683475"/>
                <a:gd name="connsiteY300" fmla="*/ 511084 h 1392827"/>
                <a:gd name="connsiteX301" fmla="*/ 548640 w 1683475"/>
                <a:gd name="connsiteY301" fmla="*/ 511901 h 1392827"/>
                <a:gd name="connsiteX302" fmla="*/ 547824 w 1683475"/>
                <a:gd name="connsiteY302" fmla="*/ 511084 h 1392827"/>
                <a:gd name="connsiteX303" fmla="*/ 547007 w 1683475"/>
                <a:gd name="connsiteY303" fmla="*/ 507819 h 1392827"/>
                <a:gd name="connsiteX304" fmla="*/ 546191 w 1683475"/>
                <a:gd name="connsiteY304" fmla="*/ 506186 h 1392827"/>
                <a:gd name="connsiteX305" fmla="*/ 546191 w 1683475"/>
                <a:gd name="connsiteY305" fmla="*/ 506186 h 1392827"/>
                <a:gd name="connsiteX306" fmla="*/ 546191 w 1683475"/>
                <a:gd name="connsiteY306" fmla="*/ 509451 h 1392827"/>
                <a:gd name="connsiteX307" fmla="*/ 547007 w 1683475"/>
                <a:gd name="connsiteY307" fmla="*/ 511084 h 1392827"/>
                <a:gd name="connsiteX308" fmla="*/ 547007 w 1683475"/>
                <a:gd name="connsiteY308" fmla="*/ 511901 h 1392827"/>
                <a:gd name="connsiteX309" fmla="*/ 547007 w 1683475"/>
                <a:gd name="connsiteY309" fmla="*/ 513534 h 1392827"/>
                <a:gd name="connsiteX310" fmla="*/ 547007 w 1683475"/>
                <a:gd name="connsiteY310" fmla="*/ 514350 h 1392827"/>
                <a:gd name="connsiteX311" fmla="*/ 546191 w 1683475"/>
                <a:gd name="connsiteY311" fmla="*/ 515166 h 1392827"/>
                <a:gd name="connsiteX312" fmla="*/ 545374 w 1683475"/>
                <a:gd name="connsiteY312" fmla="*/ 515166 h 1392827"/>
                <a:gd name="connsiteX313" fmla="*/ 544558 w 1683475"/>
                <a:gd name="connsiteY313" fmla="*/ 514350 h 1392827"/>
                <a:gd name="connsiteX314" fmla="*/ 542925 w 1683475"/>
                <a:gd name="connsiteY314" fmla="*/ 512717 h 1392827"/>
                <a:gd name="connsiteX315" fmla="*/ 542109 w 1683475"/>
                <a:gd name="connsiteY315" fmla="*/ 511901 h 1392827"/>
                <a:gd name="connsiteX316" fmla="*/ 541292 w 1683475"/>
                <a:gd name="connsiteY316" fmla="*/ 511084 h 1392827"/>
                <a:gd name="connsiteX317" fmla="*/ 540476 w 1683475"/>
                <a:gd name="connsiteY317" fmla="*/ 509451 h 1392827"/>
                <a:gd name="connsiteX318" fmla="*/ 539659 w 1683475"/>
                <a:gd name="connsiteY318" fmla="*/ 508635 h 1392827"/>
                <a:gd name="connsiteX319" fmla="*/ 535577 w 1683475"/>
                <a:gd name="connsiteY319" fmla="*/ 507002 h 1392827"/>
                <a:gd name="connsiteX320" fmla="*/ 533128 w 1683475"/>
                <a:gd name="connsiteY320" fmla="*/ 505369 h 1392827"/>
                <a:gd name="connsiteX321" fmla="*/ 533128 w 1683475"/>
                <a:gd name="connsiteY321" fmla="*/ 506186 h 1392827"/>
                <a:gd name="connsiteX322" fmla="*/ 533944 w 1683475"/>
                <a:gd name="connsiteY322" fmla="*/ 507819 h 1392827"/>
                <a:gd name="connsiteX323" fmla="*/ 533944 w 1683475"/>
                <a:gd name="connsiteY323" fmla="*/ 508635 h 1392827"/>
                <a:gd name="connsiteX324" fmla="*/ 533128 w 1683475"/>
                <a:gd name="connsiteY324" fmla="*/ 508635 h 1392827"/>
                <a:gd name="connsiteX325" fmla="*/ 532312 w 1683475"/>
                <a:gd name="connsiteY325" fmla="*/ 510268 h 1392827"/>
                <a:gd name="connsiteX326" fmla="*/ 532312 w 1683475"/>
                <a:gd name="connsiteY326" fmla="*/ 510268 h 1392827"/>
                <a:gd name="connsiteX327" fmla="*/ 533944 w 1683475"/>
                <a:gd name="connsiteY327" fmla="*/ 509451 h 1392827"/>
                <a:gd name="connsiteX328" fmla="*/ 535577 w 1683475"/>
                <a:gd name="connsiteY328" fmla="*/ 509451 h 1392827"/>
                <a:gd name="connsiteX329" fmla="*/ 538026 w 1683475"/>
                <a:gd name="connsiteY329" fmla="*/ 510268 h 1392827"/>
                <a:gd name="connsiteX330" fmla="*/ 540476 w 1683475"/>
                <a:gd name="connsiteY330" fmla="*/ 511901 h 1392827"/>
                <a:gd name="connsiteX331" fmla="*/ 541292 w 1683475"/>
                <a:gd name="connsiteY331" fmla="*/ 512717 h 1392827"/>
                <a:gd name="connsiteX332" fmla="*/ 541292 w 1683475"/>
                <a:gd name="connsiteY332" fmla="*/ 513534 h 1392827"/>
                <a:gd name="connsiteX333" fmla="*/ 541292 w 1683475"/>
                <a:gd name="connsiteY333" fmla="*/ 513534 h 1392827"/>
                <a:gd name="connsiteX334" fmla="*/ 542925 w 1683475"/>
                <a:gd name="connsiteY334" fmla="*/ 515166 h 1392827"/>
                <a:gd name="connsiteX335" fmla="*/ 542925 w 1683475"/>
                <a:gd name="connsiteY335" fmla="*/ 515983 h 1392827"/>
                <a:gd name="connsiteX336" fmla="*/ 541292 w 1683475"/>
                <a:gd name="connsiteY336" fmla="*/ 517616 h 1392827"/>
                <a:gd name="connsiteX337" fmla="*/ 543742 w 1683475"/>
                <a:gd name="connsiteY337" fmla="*/ 517616 h 1392827"/>
                <a:gd name="connsiteX338" fmla="*/ 545374 w 1683475"/>
                <a:gd name="connsiteY338" fmla="*/ 518432 h 1392827"/>
                <a:gd name="connsiteX339" fmla="*/ 547007 w 1683475"/>
                <a:gd name="connsiteY339" fmla="*/ 521698 h 1392827"/>
                <a:gd name="connsiteX340" fmla="*/ 547824 w 1683475"/>
                <a:gd name="connsiteY340" fmla="*/ 523331 h 1392827"/>
                <a:gd name="connsiteX341" fmla="*/ 547824 w 1683475"/>
                <a:gd name="connsiteY341" fmla="*/ 525780 h 1392827"/>
                <a:gd name="connsiteX342" fmla="*/ 547007 w 1683475"/>
                <a:gd name="connsiteY342" fmla="*/ 526596 h 1392827"/>
                <a:gd name="connsiteX343" fmla="*/ 546191 w 1683475"/>
                <a:gd name="connsiteY343" fmla="*/ 527413 h 1392827"/>
                <a:gd name="connsiteX344" fmla="*/ 540476 w 1683475"/>
                <a:gd name="connsiteY344" fmla="*/ 528229 h 1392827"/>
                <a:gd name="connsiteX345" fmla="*/ 538843 w 1683475"/>
                <a:gd name="connsiteY345" fmla="*/ 530679 h 1392827"/>
                <a:gd name="connsiteX346" fmla="*/ 538026 w 1683475"/>
                <a:gd name="connsiteY346" fmla="*/ 530679 h 1392827"/>
                <a:gd name="connsiteX347" fmla="*/ 536394 w 1683475"/>
                <a:gd name="connsiteY347" fmla="*/ 529862 h 1392827"/>
                <a:gd name="connsiteX348" fmla="*/ 533944 w 1683475"/>
                <a:gd name="connsiteY348" fmla="*/ 527413 h 1392827"/>
                <a:gd name="connsiteX349" fmla="*/ 530679 w 1683475"/>
                <a:gd name="connsiteY349" fmla="*/ 525780 h 1392827"/>
                <a:gd name="connsiteX350" fmla="*/ 522514 w 1683475"/>
                <a:gd name="connsiteY350" fmla="*/ 520065 h 1392827"/>
                <a:gd name="connsiteX351" fmla="*/ 522514 w 1683475"/>
                <a:gd name="connsiteY351" fmla="*/ 520065 h 1392827"/>
                <a:gd name="connsiteX352" fmla="*/ 522514 w 1683475"/>
                <a:gd name="connsiteY352" fmla="*/ 519248 h 1392827"/>
                <a:gd name="connsiteX353" fmla="*/ 521698 w 1683475"/>
                <a:gd name="connsiteY353" fmla="*/ 518432 h 1392827"/>
                <a:gd name="connsiteX354" fmla="*/ 520882 w 1683475"/>
                <a:gd name="connsiteY354" fmla="*/ 517616 h 1392827"/>
                <a:gd name="connsiteX355" fmla="*/ 519249 w 1683475"/>
                <a:gd name="connsiteY355" fmla="*/ 515983 h 1392827"/>
                <a:gd name="connsiteX356" fmla="*/ 517616 w 1683475"/>
                <a:gd name="connsiteY356" fmla="*/ 513534 h 1392827"/>
                <a:gd name="connsiteX357" fmla="*/ 516799 w 1683475"/>
                <a:gd name="connsiteY357" fmla="*/ 511901 h 1392827"/>
                <a:gd name="connsiteX358" fmla="*/ 515166 w 1683475"/>
                <a:gd name="connsiteY358" fmla="*/ 503736 h 1392827"/>
                <a:gd name="connsiteX359" fmla="*/ 514350 w 1683475"/>
                <a:gd name="connsiteY359" fmla="*/ 502104 h 1392827"/>
                <a:gd name="connsiteX360" fmla="*/ 511084 w 1683475"/>
                <a:gd name="connsiteY360" fmla="*/ 498838 h 1392827"/>
                <a:gd name="connsiteX361" fmla="*/ 509451 w 1683475"/>
                <a:gd name="connsiteY361" fmla="*/ 497205 h 1392827"/>
                <a:gd name="connsiteX362" fmla="*/ 507819 w 1683475"/>
                <a:gd name="connsiteY362" fmla="*/ 496389 h 1392827"/>
                <a:gd name="connsiteX363" fmla="*/ 506186 w 1683475"/>
                <a:gd name="connsiteY363" fmla="*/ 496389 h 1392827"/>
                <a:gd name="connsiteX364" fmla="*/ 506186 w 1683475"/>
                <a:gd name="connsiteY364" fmla="*/ 495572 h 1392827"/>
                <a:gd name="connsiteX365" fmla="*/ 507002 w 1683475"/>
                <a:gd name="connsiteY365" fmla="*/ 494756 h 1392827"/>
                <a:gd name="connsiteX366" fmla="*/ 507002 w 1683475"/>
                <a:gd name="connsiteY366" fmla="*/ 493939 h 1392827"/>
                <a:gd name="connsiteX367" fmla="*/ 503737 w 1683475"/>
                <a:gd name="connsiteY367" fmla="*/ 493123 h 1392827"/>
                <a:gd name="connsiteX368" fmla="*/ 500471 w 1683475"/>
                <a:gd name="connsiteY368" fmla="*/ 491490 h 1392827"/>
                <a:gd name="connsiteX369" fmla="*/ 493123 w 1683475"/>
                <a:gd name="connsiteY369" fmla="*/ 487408 h 1392827"/>
                <a:gd name="connsiteX370" fmla="*/ 489041 w 1683475"/>
                <a:gd name="connsiteY370" fmla="*/ 484959 h 1392827"/>
                <a:gd name="connsiteX371" fmla="*/ 486591 w 1683475"/>
                <a:gd name="connsiteY371" fmla="*/ 483326 h 1392827"/>
                <a:gd name="connsiteX372" fmla="*/ 485775 w 1683475"/>
                <a:gd name="connsiteY372" fmla="*/ 482509 h 1392827"/>
                <a:gd name="connsiteX373" fmla="*/ 484959 w 1683475"/>
                <a:gd name="connsiteY373" fmla="*/ 481693 h 1392827"/>
                <a:gd name="connsiteX374" fmla="*/ 485775 w 1683475"/>
                <a:gd name="connsiteY374" fmla="*/ 480876 h 1392827"/>
                <a:gd name="connsiteX375" fmla="*/ 487408 w 1683475"/>
                <a:gd name="connsiteY375" fmla="*/ 480060 h 1392827"/>
                <a:gd name="connsiteX376" fmla="*/ 488224 w 1683475"/>
                <a:gd name="connsiteY376" fmla="*/ 479244 h 1392827"/>
                <a:gd name="connsiteX377" fmla="*/ 489857 w 1683475"/>
                <a:gd name="connsiteY377" fmla="*/ 475978 h 1392827"/>
                <a:gd name="connsiteX378" fmla="*/ 489857 w 1683475"/>
                <a:gd name="connsiteY378" fmla="*/ 475161 h 1392827"/>
                <a:gd name="connsiteX379" fmla="*/ 489041 w 1683475"/>
                <a:gd name="connsiteY379" fmla="*/ 472712 h 1392827"/>
                <a:gd name="connsiteX380" fmla="*/ 489041 w 1683475"/>
                <a:gd name="connsiteY380" fmla="*/ 471079 h 1392827"/>
                <a:gd name="connsiteX381" fmla="*/ 489041 w 1683475"/>
                <a:gd name="connsiteY381" fmla="*/ 470263 h 1392827"/>
                <a:gd name="connsiteX382" fmla="*/ 489041 w 1683475"/>
                <a:gd name="connsiteY382" fmla="*/ 469446 h 1392827"/>
                <a:gd name="connsiteX383" fmla="*/ 489041 w 1683475"/>
                <a:gd name="connsiteY383" fmla="*/ 468630 h 1392827"/>
                <a:gd name="connsiteX384" fmla="*/ 489857 w 1683475"/>
                <a:gd name="connsiteY384" fmla="*/ 467814 h 1392827"/>
                <a:gd name="connsiteX385" fmla="*/ 490674 w 1683475"/>
                <a:gd name="connsiteY385" fmla="*/ 467814 h 1392827"/>
                <a:gd name="connsiteX386" fmla="*/ 491490 w 1683475"/>
                <a:gd name="connsiteY386" fmla="*/ 467814 h 1392827"/>
                <a:gd name="connsiteX387" fmla="*/ 493123 w 1683475"/>
                <a:gd name="connsiteY387" fmla="*/ 470263 h 1392827"/>
                <a:gd name="connsiteX388" fmla="*/ 493123 w 1683475"/>
                <a:gd name="connsiteY388" fmla="*/ 471079 h 1392827"/>
                <a:gd name="connsiteX389" fmla="*/ 493123 w 1683475"/>
                <a:gd name="connsiteY389" fmla="*/ 474345 h 1392827"/>
                <a:gd name="connsiteX390" fmla="*/ 493939 w 1683475"/>
                <a:gd name="connsiteY390" fmla="*/ 478427 h 1392827"/>
                <a:gd name="connsiteX391" fmla="*/ 493939 w 1683475"/>
                <a:gd name="connsiteY391" fmla="*/ 478427 h 1392827"/>
                <a:gd name="connsiteX392" fmla="*/ 493939 w 1683475"/>
                <a:gd name="connsiteY392" fmla="*/ 476794 h 1392827"/>
                <a:gd name="connsiteX393" fmla="*/ 493939 w 1683475"/>
                <a:gd name="connsiteY393" fmla="*/ 474345 h 1392827"/>
                <a:gd name="connsiteX394" fmla="*/ 493939 w 1683475"/>
                <a:gd name="connsiteY394" fmla="*/ 472712 h 1392827"/>
                <a:gd name="connsiteX395" fmla="*/ 494756 w 1683475"/>
                <a:gd name="connsiteY395" fmla="*/ 471079 h 1392827"/>
                <a:gd name="connsiteX396" fmla="*/ 495572 w 1683475"/>
                <a:gd name="connsiteY396" fmla="*/ 470263 h 1392827"/>
                <a:gd name="connsiteX397" fmla="*/ 498021 w 1683475"/>
                <a:gd name="connsiteY397" fmla="*/ 470263 h 1392827"/>
                <a:gd name="connsiteX398" fmla="*/ 498838 w 1683475"/>
                <a:gd name="connsiteY398" fmla="*/ 470263 h 1392827"/>
                <a:gd name="connsiteX399" fmla="*/ 494756 w 1683475"/>
                <a:gd name="connsiteY399" fmla="*/ 468630 h 1392827"/>
                <a:gd name="connsiteX400" fmla="*/ 492306 w 1683475"/>
                <a:gd name="connsiteY400" fmla="*/ 465364 h 1392827"/>
                <a:gd name="connsiteX401" fmla="*/ 491490 w 1683475"/>
                <a:gd name="connsiteY401" fmla="*/ 465364 h 1392827"/>
                <a:gd name="connsiteX402" fmla="*/ 489857 w 1683475"/>
                <a:gd name="connsiteY402" fmla="*/ 465364 h 1392827"/>
                <a:gd name="connsiteX403" fmla="*/ 488224 w 1683475"/>
                <a:gd name="connsiteY403" fmla="*/ 466997 h 1392827"/>
                <a:gd name="connsiteX404" fmla="*/ 484142 w 1683475"/>
                <a:gd name="connsiteY404" fmla="*/ 471896 h 1392827"/>
                <a:gd name="connsiteX405" fmla="*/ 483326 w 1683475"/>
                <a:gd name="connsiteY405" fmla="*/ 472712 h 1392827"/>
                <a:gd name="connsiteX406" fmla="*/ 478427 w 1683475"/>
                <a:gd name="connsiteY406" fmla="*/ 475161 h 1392827"/>
                <a:gd name="connsiteX407" fmla="*/ 475162 w 1683475"/>
                <a:gd name="connsiteY407" fmla="*/ 475978 h 1392827"/>
                <a:gd name="connsiteX408" fmla="*/ 471079 w 1683475"/>
                <a:gd name="connsiteY408" fmla="*/ 475978 h 1392827"/>
                <a:gd name="connsiteX409" fmla="*/ 467814 w 1683475"/>
                <a:gd name="connsiteY409" fmla="*/ 475161 h 1392827"/>
                <a:gd name="connsiteX410" fmla="*/ 459649 w 1683475"/>
                <a:gd name="connsiteY410" fmla="*/ 471079 h 1392827"/>
                <a:gd name="connsiteX411" fmla="*/ 458016 w 1683475"/>
                <a:gd name="connsiteY411" fmla="*/ 471079 h 1392827"/>
                <a:gd name="connsiteX412" fmla="*/ 459649 w 1683475"/>
                <a:gd name="connsiteY412" fmla="*/ 468630 h 1392827"/>
                <a:gd name="connsiteX413" fmla="*/ 459649 w 1683475"/>
                <a:gd name="connsiteY413" fmla="*/ 467814 h 1392827"/>
                <a:gd name="connsiteX414" fmla="*/ 458833 w 1683475"/>
                <a:gd name="connsiteY414" fmla="*/ 465364 h 1392827"/>
                <a:gd name="connsiteX415" fmla="*/ 458016 w 1683475"/>
                <a:gd name="connsiteY415" fmla="*/ 464548 h 1392827"/>
                <a:gd name="connsiteX416" fmla="*/ 457200 w 1683475"/>
                <a:gd name="connsiteY416" fmla="*/ 463731 h 1392827"/>
                <a:gd name="connsiteX417" fmla="*/ 457200 w 1683475"/>
                <a:gd name="connsiteY417" fmla="*/ 463731 h 1392827"/>
                <a:gd name="connsiteX418" fmla="*/ 457200 w 1683475"/>
                <a:gd name="connsiteY418" fmla="*/ 464548 h 1392827"/>
                <a:gd name="connsiteX419" fmla="*/ 457200 w 1683475"/>
                <a:gd name="connsiteY419" fmla="*/ 466181 h 1392827"/>
                <a:gd name="connsiteX420" fmla="*/ 456384 w 1683475"/>
                <a:gd name="connsiteY420" fmla="*/ 466997 h 1392827"/>
                <a:gd name="connsiteX421" fmla="*/ 454751 w 1683475"/>
                <a:gd name="connsiteY421" fmla="*/ 467814 h 1392827"/>
                <a:gd name="connsiteX422" fmla="*/ 452302 w 1683475"/>
                <a:gd name="connsiteY422" fmla="*/ 468630 h 1392827"/>
                <a:gd name="connsiteX423" fmla="*/ 444954 w 1683475"/>
                <a:gd name="connsiteY423" fmla="*/ 466181 h 1392827"/>
                <a:gd name="connsiteX424" fmla="*/ 437606 w 1683475"/>
                <a:gd name="connsiteY424" fmla="*/ 464548 h 1392827"/>
                <a:gd name="connsiteX425" fmla="*/ 431074 w 1683475"/>
                <a:gd name="connsiteY425" fmla="*/ 464548 h 1392827"/>
                <a:gd name="connsiteX426" fmla="*/ 422094 w 1683475"/>
                <a:gd name="connsiteY426" fmla="*/ 466181 h 1392827"/>
                <a:gd name="connsiteX427" fmla="*/ 417195 w 1683475"/>
                <a:gd name="connsiteY427" fmla="*/ 467814 h 1392827"/>
                <a:gd name="connsiteX428" fmla="*/ 413929 w 1683475"/>
                <a:gd name="connsiteY428" fmla="*/ 467814 h 1392827"/>
                <a:gd name="connsiteX429" fmla="*/ 411480 w 1683475"/>
                <a:gd name="connsiteY429" fmla="*/ 467814 h 1392827"/>
                <a:gd name="connsiteX430" fmla="*/ 411480 w 1683475"/>
                <a:gd name="connsiteY430" fmla="*/ 466997 h 1392827"/>
                <a:gd name="connsiteX431" fmla="*/ 413113 w 1683475"/>
                <a:gd name="connsiteY431" fmla="*/ 466181 h 1392827"/>
                <a:gd name="connsiteX432" fmla="*/ 413113 w 1683475"/>
                <a:gd name="connsiteY432" fmla="*/ 465364 h 1392827"/>
                <a:gd name="connsiteX433" fmla="*/ 411480 w 1683475"/>
                <a:gd name="connsiteY433" fmla="*/ 462915 h 1392827"/>
                <a:gd name="connsiteX434" fmla="*/ 409031 w 1683475"/>
                <a:gd name="connsiteY434" fmla="*/ 461282 h 1392827"/>
                <a:gd name="connsiteX435" fmla="*/ 405765 w 1683475"/>
                <a:gd name="connsiteY435" fmla="*/ 460466 h 1392827"/>
                <a:gd name="connsiteX436" fmla="*/ 404132 w 1683475"/>
                <a:gd name="connsiteY436" fmla="*/ 459649 h 1392827"/>
                <a:gd name="connsiteX437" fmla="*/ 403316 w 1683475"/>
                <a:gd name="connsiteY437" fmla="*/ 458833 h 1392827"/>
                <a:gd name="connsiteX438" fmla="*/ 402499 w 1683475"/>
                <a:gd name="connsiteY438" fmla="*/ 458016 h 1392827"/>
                <a:gd name="connsiteX439" fmla="*/ 400866 w 1683475"/>
                <a:gd name="connsiteY439" fmla="*/ 457200 h 1392827"/>
                <a:gd name="connsiteX440" fmla="*/ 400050 w 1683475"/>
                <a:gd name="connsiteY440" fmla="*/ 455567 h 1392827"/>
                <a:gd name="connsiteX441" fmla="*/ 400866 w 1683475"/>
                <a:gd name="connsiteY441" fmla="*/ 451485 h 1392827"/>
                <a:gd name="connsiteX442" fmla="*/ 401683 w 1683475"/>
                <a:gd name="connsiteY442" fmla="*/ 449036 h 1392827"/>
                <a:gd name="connsiteX443" fmla="*/ 402499 w 1683475"/>
                <a:gd name="connsiteY443" fmla="*/ 447403 h 1392827"/>
                <a:gd name="connsiteX444" fmla="*/ 404132 w 1683475"/>
                <a:gd name="connsiteY444" fmla="*/ 444954 h 1392827"/>
                <a:gd name="connsiteX445" fmla="*/ 403316 w 1683475"/>
                <a:gd name="connsiteY445" fmla="*/ 444954 h 1392827"/>
                <a:gd name="connsiteX446" fmla="*/ 400866 w 1683475"/>
                <a:gd name="connsiteY446" fmla="*/ 447403 h 1392827"/>
                <a:gd name="connsiteX447" fmla="*/ 399234 w 1683475"/>
                <a:gd name="connsiteY447" fmla="*/ 449852 h 1392827"/>
                <a:gd name="connsiteX448" fmla="*/ 397601 w 1683475"/>
                <a:gd name="connsiteY448" fmla="*/ 452301 h 1392827"/>
                <a:gd name="connsiteX449" fmla="*/ 396784 w 1683475"/>
                <a:gd name="connsiteY449" fmla="*/ 453934 h 1392827"/>
                <a:gd name="connsiteX450" fmla="*/ 395152 w 1683475"/>
                <a:gd name="connsiteY450" fmla="*/ 454751 h 1392827"/>
                <a:gd name="connsiteX451" fmla="*/ 392702 w 1683475"/>
                <a:gd name="connsiteY451" fmla="*/ 454751 h 1392827"/>
                <a:gd name="connsiteX452" fmla="*/ 389437 w 1683475"/>
                <a:gd name="connsiteY452" fmla="*/ 453118 h 1392827"/>
                <a:gd name="connsiteX453" fmla="*/ 386987 w 1683475"/>
                <a:gd name="connsiteY453" fmla="*/ 452301 h 1392827"/>
                <a:gd name="connsiteX454" fmla="*/ 384538 w 1683475"/>
                <a:gd name="connsiteY454" fmla="*/ 452301 h 1392827"/>
                <a:gd name="connsiteX455" fmla="*/ 383721 w 1683475"/>
                <a:gd name="connsiteY455" fmla="*/ 452301 h 1392827"/>
                <a:gd name="connsiteX456" fmla="*/ 385354 w 1683475"/>
                <a:gd name="connsiteY456" fmla="*/ 450669 h 1392827"/>
                <a:gd name="connsiteX457" fmla="*/ 386171 w 1683475"/>
                <a:gd name="connsiteY457" fmla="*/ 449036 h 1392827"/>
                <a:gd name="connsiteX458" fmla="*/ 386987 w 1683475"/>
                <a:gd name="connsiteY458" fmla="*/ 447403 h 1392827"/>
                <a:gd name="connsiteX459" fmla="*/ 386987 w 1683475"/>
                <a:gd name="connsiteY459" fmla="*/ 446586 h 1392827"/>
                <a:gd name="connsiteX460" fmla="*/ 378823 w 1683475"/>
                <a:gd name="connsiteY460" fmla="*/ 446586 h 1392827"/>
                <a:gd name="connsiteX461" fmla="*/ 378823 w 1683475"/>
                <a:gd name="connsiteY461" fmla="*/ 445770 h 1392827"/>
                <a:gd name="connsiteX462" fmla="*/ 378823 w 1683475"/>
                <a:gd name="connsiteY462" fmla="*/ 444954 h 1392827"/>
                <a:gd name="connsiteX463" fmla="*/ 378823 w 1683475"/>
                <a:gd name="connsiteY463" fmla="*/ 444137 h 1392827"/>
                <a:gd name="connsiteX464" fmla="*/ 378006 w 1683475"/>
                <a:gd name="connsiteY464" fmla="*/ 443321 h 1392827"/>
                <a:gd name="connsiteX465" fmla="*/ 376374 w 1683475"/>
                <a:gd name="connsiteY465" fmla="*/ 443321 h 1392827"/>
                <a:gd name="connsiteX466" fmla="*/ 373924 w 1683475"/>
                <a:gd name="connsiteY466" fmla="*/ 444954 h 1392827"/>
                <a:gd name="connsiteX467" fmla="*/ 373108 w 1683475"/>
                <a:gd name="connsiteY467" fmla="*/ 444137 h 1392827"/>
                <a:gd name="connsiteX468" fmla="*/ 373108 w 1683475"/>
                <a:gd name="connsiteY468" fmla="*/ 443321 h 1392827"/>
                <a:gd name="connsiteX469" fmla="*/ 373924 w 1683475"/>
                <a:gd name="connsiteY469" fmla="*/ 443321 h 1392827"/>
                <a:gd name="connsiteX470" fmla="*/ 375557 w 1683475"/>
                <a:gd name="connsiteY470" fmla="*/ 441688 h 1392827"/>
                <a:gd name="connsiteX471" fmla="*/ 373108 w 1683475"/>
                <a:gd name="connsiteY471" fmla="*/ 440871 h 1392827"/>
                <a:gd name="connsiteX472" fmla="*/ 372291 w 1683475"/>
                <a:gd name="connsiteY472" fmla="*/ 440055 h 1392827"/>
                <a:gd name="connsiteX473" fmla="*/ 371475 w 1683475"/>
                <a:gd name="connsiteY473" fmla="*/ 439239 h 1392827"/>
                <a:gd name="connsiteX474" fmla="*/ 371475 w 1683475"/>
                <a:gd name="connsiteY474" fmla="*/ 435973 h 1392827"/>
                <a:gd name="connsiteX475" fmla="*/ 372291 w 1683475"/>
                <a:gd name="connsiteY475" fmla="*/ 433523 h 1392827"/>
                <a:gd name="connsiteX476" fmla="*/ 377190 w 1683475"/>
                <a:gd name="connsiteY476" fmla="*/ 431891 h 1392827"/>
                <a:gd name="connsiteX477" fmla="*/ 375557 w 1683475"/>
                <a:gd name="connsiteY477" fmla="*/ 431074 h 1392827"/>
                <a:gd name="connsiteX478" fmla="*/ 372291 w 1683475"/>
                <a:gd name="connsiteY478" fmla="*/ 431074 h 1392827"/>
                <a:gd name="connsiteX479" fmla="*/ 369842 w 1683475"/>
                <a:gd name="connsiteY479" fmla="*/ 432707 h 1392827"/>
                <a:gd name="connsiteX480" fmla="*/ 367393 w 1683475"/>
                <a:gd name="connsiteY480" fmla="*/ 435156 h 1392827"/>
                <a:gd name="connsiteX481" fmla="*/ 365760 w 1683475"/>
                <a:gd name="connsiteY481" fmla="*/ 435973 h 1392827"/>
                <a:gd name="connsiteX482" fmla="*/ 364944 w 1683475"/>
                <a:gd name="connsiteY482" fmla="*/ 435156 h 1392827"/>
                <a:gd name="connsiteX483" fmla="*/ 364127 w 1683475"/>
                <a:gd name="connsiteY483" fmla="*/ 435156 h 1392827"/>
                <a:gd name="connsiteX484" fmla="*/ 362494 w 1683475"/>
                <a:gd name="connsiteY484" fmla="*/ 435156 h 1392827"/>
                <a:gd name="connsiteX485" fmla="*/ 361678 w 1683475"/>
                <a:gd name="connsiteY485" fmla="*/ 435973 h 1392827"/>
                <a:gd name="connsiteX486" fmla="*/ 360862 w 1683475"/>
                <a:gd name="connsiteY486" fmla="*/ 436789 h 1392827"/>
                <a:gd name="connsiteX487" fmla="*/ 360045 w 1683475"/>
                <a:gd name="connsiteY487" fmla="*/ 437606 h 1392827"/>
                <a:gd name="connsiteX488" fmla="*/ 359229 w 1683475"/>
                <a:gd name="connsiteY488" fmla="*/ 437606 h 1392827"/>
                <a:gd name="connsiteX489" fmla="*/ 358412 w 1683475"/>
                <a:gd name="connsiteY489" fmla="*/ 437606 h 1392827"/>
                <a:gd name="connsiteX490" fmla="*/ 357596 w 1683475"/>
                <a:gd name="connsiteY490" fmla="*/ 436789 h 1392827"/>
                <a:gd name="connsiteX491" fmla="*/ 355963 w 1683475"/>
                <a:gd name="connsiteY491" fmla="*/ 435973 h 1392827"/>
                <a:gd name="connsiteX492" fmla="*/ 355146 w 1683475"/>
                <a:gd name="connsiteY492" fmla="*/ 435156 h 1392827"/>
                <a:gd name="connsiteX493" fmla="*/ 354330 w 1683475"/>
                <a:gd name="connsiteY493" fmla="*/ 435973 h 1392827"/>
                <a:gd name="connsiteX494" fmla="*/ 353514 w 1683475"/>
                <a:gd name="connsiteY494" fmla="*/ 437606 h 1392827"/>
                <a:gd name="connsiteX495" fmla="*/ 352697 w 1683475"/>
                <a:gd name="connsiteY495" fmla="*/ 438422 h 1392827"/>
                <a:gd name="connsiteX496" fmla="*/ 350248 w 1683475"/>
                <a:gd name="connsiteY496" fmla="*/ 439239 h 1392827"/>
                <a:gd name="connsiteX497" fmla="*/ 348615 w 1683475"/>
                <a:gd name="connsiteY497" fmla="*/ 439239 h 1392827"/>
                <a:gd name="connsiteX498" fmla="*/ 346982 w 1683475"/>
                <a:gd name="connsiteY498" fmla="*/ 437606 h 1392827"/>
                <a:gd name="connsiteX499" fmla="*/ 346982 w 1683475"/>
                <a:gd name="connsiteY499" fmla="*/ 436789 h 1392827"/>
                <a:gd name="connsiteX500" fmla="*/ 347799 w 1683475"/>
                <a:gd name="connsiteY500" fmla="*/ 435156 h 1392827"/>
                <a:gd name="connsiteX501" fmla="*/ 351064 w 1683475"/>
                <a:gd name="connsiteY501" fmla="*/ 428625 h 1392827"/>
                <a:gd name="connsiteX502" fmla="*/ 351064 w 1683475"/>
                <a:gd name="connsiteY502" fmla="*/ 428625 h 1392827"/>
                <a:gd name="connsiteX503" fmla="*/ 350248 w 1683475"/>
                <a:gd name="connsiteY503" fmla="*/ 429441 h 1392827"/>
                <a:gd name="connsiteX504" fmla="*/ 347799 w 1683475"/>
                <a:gd name="connsiteY504" fmla="*/ 431891 h 1392827"/>
                <a:gd name="connsiteX505" fmla="*/ 346982 w 1683475"/>
                <a:gd name="connsiteY505" fmla="*/ 432707 h 1392827"/>
                <a:gd name="connsiteX506" fmla="*/ 345349 w 1683475"/>
                <a:gd name="connsiteY506" fmla="*/ 432707 h 1392827"/>
                <a:gd name="connsiteX507" fmla="*/ 344533 w 1683475"/>
                <a:gd name="connsiteY507" fmla="*/ 432707 h 1392827"/>
                <a:gd name="connsiteX508" fmla="*/ 343716 w 1683475"/>
                <a:gd name="connsiteY508" fmla="*/ 432707 h 1392827"/>
                <a:gd name="connsiteX509" fmla="*/ 342900 w 1683475"/>
                <a:gd name="connsiteY509" fmla="*/ 433523 h 1392827"/>
                <a:gd name="connsiteX510" fmla="*/ 342084 w 1683475"/>
                <a:gd name="connsiteY510" fmla="*/ 434340 h 1392827"/>
                <a:gd name="connsiteX511" fmla="*/ 342084 w 1683475"/>
                <a:gd name="connsiteY511" fmla="*/ 435156 h 1392827"/>
                <a:gd name="connsiteX512" fmla="*/ 342084 w 1683475"/>
                <a:gd name="connsiteY512" fmla="*/ 435156 h 1392827"/>
                <a:gd name="connsiteX513" fmla="*/ 343716 w 1683475"/>
                <a:gd name="connsiteY513" fmla="*/ 434340 h 1392827"/>
                <a:gd name="connsiteX514" fmla="*/ 344533 w 1683475"/>
                <a:gd name="connsiteY514" fmla="*/ 434340 h 1392827"/>
                <a:gd name="connsiteX515" fmla="*/ 344533 w 1683475"/>
                <a:gd name="connsiteY515" fmla="*/ 435156 h 1392827"/>
                <a:gd name="connsiteX516" fmla="*/ 342900 w 1683475"/>
                <a:gd name="connsiteY516" fmla="*/ 438422 h 1392827"/>
                <a:gd name="connsiteX517" fmla="*/ 342084 w 1683475"/>
                <a:gd name="connsiteY517" fmla="*/ 441688 h 1392827"/>
                <a:gd name="connsiteX518" fmla="*/ 341267 w 1683475"/>
                <a:gd name="connsiteY518" fmla="*/ 442504 h 1392827"/>
                <a:gd name="connsiteX519" fmla="*/ 339634 w 1683475"/>
                <a:gd name="connsiteY519" fmla="*/ 442504 h 1392827"/>
                <a:gd name="connsiteX520" fmla="*/ 338002 w 1683475"/>
                <a:gd name="connsiteY520" fmla="*/ 442504 h 1392827"/>
                <a:gd name="connsiteX521" fmla="*/ 338002 w 1683475"/>
                <a:gd name="connsiteY521" fmla="*/ 443321 h 1392827"/>
                <a:gd name="connsiteX522" fmla="*/ 340451 w 1683475"/>
                <a:gd name="connsiteY522" fmla="*/ 445770 h 1392827"/>
                <a:gd name="connsiteX523" fmla="*/ 341267 w 1683475"/>
                <a:gd name="connsiteY523" fmla="*/ 445770 h 1392827"/>
                <a:gd name="connsiteX524" fmla="*/ 342084 w 1683475"/>
                <a:gd name="connsiteY524" fmla="*/ 446586 h 1392827"/>
                <a:gd name="connsiteX525" fmla="*/ 342084 w 1683475"/>
                <a:gd name="connsiteY525" fmla="*/ 447403 h 1392827"/>
                <a:gd name="connsiteX526" fmla="*/ 341267 w 1683475"/>
                <a:gd name="connsiteY526" fmla="*/ 449852 h 1392827"/>
                <a:gd name="connsiteX527" fmla="*/ 341267 w 1683475"/>
                <a:gd name="connsiteY527" fmla="*/ 450669 h 1392827"/>
                <a:gd name="connsiteX528" fmla="*/ 340451 w 1683475"/>
                <a:gd name="connsiteY528" fmla="*/ 451485 h 1392827"/>
                <a:gd name="connsiteX529" fmla="*/ 338002 w 1683475"/>
                <a:gd name="connsiteY529" fmla="*/ 451485 h 1392827"/>
                <a:gd name="connsiteX530" fmla="*/ 337185 w 1683475"/>
                <a:gd name="connsiteY530" fmla="*/ 451485 h 1392827"/>
                <a:gd name="connsiteX531" fmla="*/ 335552 w 1683475"/>
                <a:gd name="connsiteY531" fmla="*/ 453118 h 1392827"/>
                <a:gd name="connsiteX532" fmla="*/ 334736 w 1683475"/>
                <a:gd name="connsiteY532" fmla="*/ 453934 h 1392827"/>
                <a:gd name="connsiteX533" fmla="*/ 334736 w 1683475"/>
                <a:gd name="connsiteY533" fmla="*/ 453934 h 1392827"/>
                <a:gd name="connsiteX534" fmla="*/ 336369 w 1683475"/>
                <a:gd name="connsiteY534" fmla="*/ 453118 h 1392827"/>
                <a:gd name="connsiteX535" fmla="*/ 338002 w 1683475"/>
                <a:gd name="connsiteY535" fmla="*/ 452301 h 1392827"/>
                <a:gd name="connsiteX536" fmla="*/ 340451 w 1683475"/>
                <a:gd name="connsiteY536" fmla="*/ 452301 h 1392827"/>
                <a:gd name="connsiteX537" fmla="*/ 342084 w 1683475"/>
                <a:gd name="connsiteY537" fmla="*/ 451485 h 1392827"/>
                <a:gd name="connsiteX538" fmla="*/ 342900 w 1683475"/>
                <a:gd name="connsiteY538" fmla="*/ 450669 h 1392827"/>
                <a:gd name="connsiteX539" fmla="*/ 343716 w 1683475"/>
                <a:gd name="connsiteY539" fmla="*/ 450669 h 1392827"/>
                <a:gd name="connsiteX540" fmla="*/ 344533 w 1683475"/>
                <a:gd name="connsiteY540" fmla="*/ 452301 h 1392827"/>
                <a:gd name="connsiteX541" fmla="*/ 344533 w 1683475"/>
                <a:gd name="connsiteY541" fmla="*/ 453934 h 1392827"/>
                <a:gd name="connsiteX542" fmla="*/ 343716 w 1683475"/>
                <a:gd name="connsiteY542" fmla="*/ 454751 h 1392827"/>
                <a:gd name="connsiteX543" fmla="*/ 342900 w 1683475"/>
                <a:gd name="connsiteY543" fmla="*/ 455567 h 1392827"/>
                <a:gd name="connsiteX544" fmla="*/ 341267 w 1683475"/>
                <a:gd name="connsiteY544" fmla="*/ 456384 h 1392827"/>
                <a:gd name="connsiteX545" fmla="*/ 340451 w 1683475"/>
                <a:gd name="connsiteY545" fmla="*/ 457200 h 1392827"/>
                <a:gd name="connsiteX546" fmla="*/ 340451 w 1683475"/>
                <a:gd name="connsiteY546" fmla="*/ 458016 h 1392827"/>
                <a:gd name="connsiteX547" fmla="*/ 340451 w 1683475"/>
                <a:gd name="connsiteY547" fmla="*/ 459649 h 1392827"/>
                <a:gd name="connsiteX548" fmla="*/ 340451 w 1683475"/>
                <a:gd name="connsiteY548" fmla="*/ 461282 h 1392827"/>
                <a:gd name="connsiteX549" fmla="*/ 340451 w 1683475"/>
                <a:gd name="connsiteY549" fmla="*/ 464548 h 1392827"/>
                <a:gd name="connsiteX550" fmla="*/ 340451 w 1683475"/>
                <a:gd name="connsiteY550" fmla="*/ 465364 h 1392827"/>
                <a:gd name="connsiteX551" fmla="*/ 339634 w 1683475"/>
                <a:gd name="connsiteY551" fmla="*/ 465364 h 1392827"/>
                <a:gd name="connsiteX552" fmla="*/ 338818 w 1683475"/>
                <a:gd name="connsiteY552" fmla="*/ 465364 h 1392827"/>
                <a:gd name="connsiteX553" fmla="*/ 338002 w 1683475"/>
                <a:gd name="connsiteY553" fmla="*/ 466181 h 1392827"/>
                <a:gd name="connsiteX554" fmla="*/ 336369 w 1683475"/>
                <a:gd name="connsiteY554" fmla="*/ 470263 h 1392827"/>
                <a:gd name="connsiteX555" fmla="*/ 335552 w 1683475"/>
                <a:gd name="connsiteY555" fmla="*/ 471079 h 1392827"/>
                <a:gd name="connsiteX556" fmla="*/ 334736 w 1683475"/>
                <a:gd name="connsiteY556" fmla="*/ 470263 h 1392827"/>
                <a:gd name="connsiteX557" fmla="*/ 333919 w 1683475"/>
                <a:gd name="connsiteY557" fmla="*/ 470263 h 1392827"/>
                <a:gd name="connsiteX558" fmla="*/ 333103 w 1683475"/>
                <a:gd name="connsiteY558" fmla="*/ 471079 h 1392827"/>
                <a:gd name="connsiteX559" fmla="*/ 332287 w 1683475"/>
                <a:gd name="connsiteY559" fmla="*/ 471896 h 1392827"/>
                <a:gd name="connsiteX560" fmla="*/ 330654 w 1683475"/>
                <a:gd name="connsiteY560" fmla="*/ 471896 h 1392827"/>
                <a:gd name="connsiteX561" fmla="*/ 329021 w 1683475"/>
                <a:gd name="connsiteY561" fmla="*/ 471896 h 1392827"/>
                <a:gd name="connsiteX562" fmla="*/ 326571 w 1683475"/>
                <a:gd name="connsiteY562" fmla="*/ 471079 h 1392827"/>
                <a:gd name="connsiteX563" fmla="*/ 325755 w 1683475"/>
                <a:gd name="connsiteY563" fmla="*/ 470263 h 1392827"/>
                <a:gd name="connsiteX564" fmla="*/ 324939 w 1683475"/>
                <a:gd name="connsiteY564" fmla="*/ 469446 h 1392827"/>
                <a:gd name="connsiteX565" fmla="*/ 322489 w 1683475"/>
                <a:gd name="connsiteY565" fmla="*/ 470263 h 1392827"/>
                <a:gd name="connsiteX566" fmla="*/ 321673 w 1683475"/>
                <a:gd name="connsiteY566" fmla="*/ 469446 h 1392827"/>
                <a:gd name="connsiteX567" fmla="*/ 320040 w 1683475"/>
                <a:gd name="connsiteY567" fmla="*/ 466181 h 1392827"/>
                <a:gd name="connsiteX568" fmla="*/ 320040 w 1683475"/>
                <a:gd name="connsiteY568" fmla="*/ 466181 h 1392827"/>
                <a:gd name="connsiteX569" fmla="*/ 320040 w 1683475"/>
                <a:gd name="connsiteY569" fmla="*/ 469446 h 1392827"/>
                <a:gd name="connsiteX570" fmla="*/ 319224 w 1683475"/>
                <a:gd name="connsiteY570" fmla="*/ 470263 h 1392827"/>
                <a:gd name="connsiteX571" fmla="*/ 317591 w 1683475"/>
                <a:gd name="connsiteY571" fmla="*/ 472712 h 1392827"/>
                <a:gd name="connsiteX572" fmla="*/ 316774 w 1683475"/>
                <a:gd name="connsiteY572" fmla="*/ 476794 h 1392827"/>
                <a:gd name="connsiteX573" fmla="*/ 316774 w 1683475"/>
                <a:gd name="connsiteY573" fmla="*/ 476794 h 1392827"/>
                <a:gd name="connsiteX574" fmla="*/ 316774 w 1683475"/>
                <a:gd name="connsiteY574" fmla="*/ 475978 h 1392827"/>
                <a:gd name="connsiteX575" fmla="*/ 315958 w 1683475"/>
                <a:gd name="connsiteY575" fmla="*/ 472712 h 1392827"/>
                <a:gd name="connsiteX576" fmla="*/ 315141 w 1683475"/>
                <a:gd name="connsiteY576" fmla="*/ 471896 h 1392827"/>
                <a:gd name="connsiteX577" fmla="*/ 313509 w 1683475"/>
                <a:gd name="connsiteY577" fmla="*/ 474345 h 1392827"/>
                <a:gd name="connsiteX578" fmla="*/ 313509 w 1683475"/>
                <a:gd name="connsiteY578" fmla="*/ 475161 h 1392827"/>
                <a:gd name="connsiteX579" fmla="*/ 313509 w 1683475"/>
                <a:gd name="connsiteY579" fmla="*/ 477611 h 1392827"/>
                <a:gd name="connsiteX580" fmla="*/ 313509 w 1683475"/>
                <a:gd name="connsiteY580" fmla="*/ 477611 h 1392827"/>
                <a:gd name="connsiteX581" fmla="*/ 311059 w 1683475"/>
                <a:gd name="connsiteY581" fmla="*/ 475978 h 1392827"/>
                <a:gd name="connsiteX582" fmla="*/ 310243 w 1683475"/>
                <a:gd name="connsiteY582" fmla="*/ 475978 h 1392827"/>
                <a:gd name="connsiteX583" fmla="*/ 310243 w 1683475"/>
                <a:gd name="connsiteY583" fmla="*/ 475978 h 1392827"/>
                <a:gd name="connsiteX584" fmla="*/ 311059 w 1683475"/>
                <a:gd name="connsiteY584" fmla="*/ 478427 h 1392827"/>
                <a:gd name="connsiteX585" fmla="*/ 311059 w 1683475"/>
                <a:gd name="connsiteY585" fmla="*/ 479244 h 1392827"/>
                <a:gd name="connsiteX586" fmla="*/ 306977 w 1683475"/>
                <a:gd name="connsiteY586" fmla="*/ 483326 h 1392827"/>
                <a:gd name="connsiteX587" fmla="*/ 306161 w 1683475"/>
                <a:gd name="connsiteY587" fmla="*/ 483326 h 1392827"/>
                <a:gd name="connsiteX588" fmla="*/ 305344 w 1683475"/>
                <a:gd name="connsiteY588" fmla="*/ 483326 h 1392827"/>
                <a:gd name="connsiteX589" fmla="*/ 304528 w 1683475"/>
                <a:gd name="connsiteY589" fmla="*/ 483326 h 1392827"/>
                <a:gd name="connsiteX590" fmla="*/ 302079 w 1683475"/>
                <a:gd name="connsiteY590" fmla="*/ 484959 h 1392827"/>
                <a:gd name="connsiteX591" fmla="*/ 301262 w 1683475"/>
                <a:gd name="connsiteY591" fmla="*/ 484959 h 1392827"/>
                <a:gd name="connsiteX592" fmla="*/ 300446 w 1683475"/>
                <a:gd name="connsiteY592" fmla="*/ 484142 h 1392827"/>
                <a:gd name="connsiteX593" fmla="*/ 299629 w 1683475"/>
                <a:gd name="connsiteY593" fmla="*/ 484142 h 1392827"/>
                <a:gd name="connsiteX594" fmla="*/ 299629 w 1683475"/>
                <a:gd name="connsiteY594" fmla="*/ 484959 h 1392827"/>
                <a:gd name="connsiteX595" fmla="*/ 299629 w 1683475"/>
                <a:gd name="connsiteY595" fmla="*/ 486591 h 1392827"/>
                <a:gd name="connsiteX596" fmla="*/ 298813 w 1683475"/>
                <a:gd name="connsiteY596" fmla="*/ 488224 h 1392827"/>
                <a:gd name="connsiteX597" fmla="*/ 295547 w 1683475"/>
                <a:gd name="connsiteY597" fmla="*/ 490673 h 1392827"/>
                <a:gd name="connsiteX598" fmla="*/ 294731 w 1683475"/>
                <a:gd name="connsiteY598" fmla="*/ 492306 h 1392827"/>
                <a:gd name="connsiteX599" fmla="*/ 293914 w 1683475"/>
                <a:gd name="connsiteY599" fmla="*/ 493939 h 1392827"/>
                <a:gd name="connsiteX600" fmla="*/ 293098 w 1683475"/>
                <a:gd name="connsiteY600" fmla="*/ 493939 h 1392827"/>
                <a:gd name="connsiteX601" fmla="*/ 291465 w 1683475"/>
                <a:gd name="connsiteY601" fmla="*/ 493123 h 1392827"/>
                <a:gd name="connsiteX602" fmla="*/ 289832 w 1683475"/>
                <a:gd name="connsiteY602" fmla="*/ 492306 h 1392827"/>
                <a:gd name="connsiteX603" fmla="*/ 289832 w 1683475"/>
                <a:gd name="connsiteY603" fmla="*/ 492306 h 1392827"/>
                <a:gd name="connsiteX604" fmla="*/ 290649 w 1683475"/>
                <a:gd name="connsiteY604" fmla="*/ 493123 h 1392827"/>
                <a:gd name="connsiteX605" fmla="*/ 290649 w 1683475"/>
                <a:gd name="connsiteY605" fmla="*/ 493939 h 1392827"/>
                <a:gd name="connsiteX606" fmla="*/ 289832 w 1683475"/>
                <a:gd name="connsiteY606" fmla="*/ 493939 h 1392827"/>
                <a:gd name="connsiteX607" fmla="*/ 289016 w 1683475"/>
                <a:gd name="connsiteY607" fmla="*/ 493939 h 1392827"/>
                <a:gd name="connsiteX608" fmla="*/ 287383 w 1683475"/>
                <a:gd name="connsiteY608" fmla="*/ 493123 h 1392827"/>
                <a:gd name="connsiteX609" fmla="*/ 285750 w 1683475"/>
                <a:gd name="connsiteY609" fmla="*/ 493939 h 1392827"/>
                <a:gd name="connsiteX610" fmla="*/ 283301 w 1683475"/>
                <a:gd name="connsiteY610" fmla="*/ 495572 h 1392827"/>
                <a:gd name="connsiteX611" fmla="*/ 281668 w 1683475"/>
                <a:gd name="connsiteY611" fmla="*/ 495572 h 1392827"/>
                <a:gd name="connsiteX612" fmla="*/ 279219 w 1683475"/>
                <a:gd name="connsiteY612" fmla="*/ 493123 h 1392827"/>
                <a:gd name="connsiteX613" fmla="*/ 278402 w 1683475"/>
                <a:gd name="connsiteY613" fmla="*/ 493123 h 1392827"/>
                <a:gd name="connsiteX614" fmla="*/ 278402 w 1683475"/>
                <a:gd name="connsiteY614" fmla="*/ 492306 h 1392827"/>
                <a:gd name="connsiteX615" fmla="*/ 279219 w 1683475"/>
                <a:gd name="connsiteY615" fmla="*/ 490673 h 1392827"/>
                <a:gd name="connsiteX616" fmla="*/ 280035 w 1683475"/>
                <a:gd name="connsiteY616" fmla="*/ 489041 h 1392827"/>
                <a:gd name="connsiteX617" fmla="*/ 280852 w 1683475"/>
                <a:gd name="connsiteY617" fmla="*/ 488224 h 1392827"/>
                <a:gd name="connsiteX618" fmla="*/ 283301 w 1683475"/>
                <a:gd name="connsiteY618" fmla="*/ 486591 h 1392827"/>
                <a:gd name="connsiteX619" fmla="*/ 286566 w 1683475"/>
                <a:gd name="connsiteY619" fmla="*/ 485775 h 1392827"/>
                <a:gd name="connsiteX620" fmla="*/ 288199 w 1683475"/>
                <a:gd name="connsiteY620" fmla="*/ 484959 h 1392827"/>
                <a:gd name="connsiteX621" fmla="*/ 290649 w 1683475"/>
                <a:gd name="connsiteY621" fmla="*/ 482509 h 1392827"/>
                <a:gd name="connsiteX622" fmla="*/ 291465 w 1683475"/>
                <a:gd name="connsiteY622" fmla="*/ 480876 h 1392827"/>
                <a:gd name="connsiteX623" fmla="*/ 293914 w 1683475"/>
                <a:gd name="connsiteY623" fmla="*/ 476794 h 1392827"/>
                <a:gd name="connsiteX624" fmla="*/ 293914 w 1683475"/>
                <a:gd name="connsiteY624" fmla="*/ 476794 h 1392827"/>
                <a:gd name="connsiteX625" fmla="*/ 293098 w 1683475"/>
                <a:gd name="connsiteY625" fmla="*/ 476794 h 1392827"/>
                <a:gd name="connsiteX626" fmla="*/ 288199 w 1683475"/>
                <a:gd name="connsiteY626" fmla="*/ 480876 h 1392827"/>
                <a:gd name="connsiteX627" fmla="*/ 287383 w 1683475"/>
                <a:gd name="connsiteY627" fmla="*/ 480876 h 1392827"/>
                <a:gd name="connsiteX628" fmla="*/ 286566 w 1683475"/>
                <a:gd name="connsiteY628" fmla="*/ 480876 h 1392827"/>
                <a:gd name="connsiteX629" fmla="*/ 282484 w 1683475"/>
                <a:gd name="connsiteY629" fmla="*/ 479244 h 1392827"/>
                <a:gd name="connsiteX630" fmla="*/ 281668 w 1683475"/>
                <a:gd name="connsiteY630" fmla="*/ 478427 h 1392827"/>
                <a:gd name="connsiteX631" fmla="*/ 280852 w 1683475"/>
                <a:gd name="connsiteY631" fmla="*/ 476794 h 1392827"/>
                <a:gd name="connsiteX632" fmla="*/ 281668 w 1683475"/>
                <a:gd name="connsiteY632" fmla="*/ 471896 h 1392827"/>
                <a:gd name="connsiteX633" fmla="*/ 282484 w 1683475"/>
                <a:gd name="connsiteY633" fmla="*/ 469446 h 1392827"/>
                <a:gd name="connsiteX634" fmla="*/ 284117 w 1683475"/>
                <a:gd name="connsiteY634" fmla="*/ 466181 h 1392827"/>
                <a:gd name="connsiteX635" fmla="*/ 286566 w 1683475"/>
                <a:gd name="connsiteY635" fmla="*/ 462915 h 1392827"/>
                <a:gd name="connsiteX636" fmla="*/ 287383 w 1683475"/>
                <a:gd name="connsiteY636" fmla="*/ 460466 h 1392827"/>
                <a:gd name="connsiteX637" fmla="*/ 289016 w 1683475"/>
                <a:gd name="connsiteY637" fmla="*/ 453934 h 1392827"/>
                <a:gd name="connsiteX638" fmla="*/ 289016 w 1683475"/>
                <a:gd name="connsiteY638" fmla="*/ 450669 h 1392827"/>
                <a:gd name="connsiteX639" fmla="*/ 288199 w 1683475"/>
                <a:gd name="connsiteY639" fmla="*/ 447403 h 1392827"/>
                <a:gd name="connsiteX640" fmla="*/ 288199 w 1683475"/>
                <a:gd name="connsiteY640" fmla="*/ 444954 h 1392827"/>
                <a:gd name="connsiteX641" fmla="*/ 289016 w 1683475"/>
                <a:gd name="connsiteY641" fmla="*/ 444137 h 1392827"/>
                <a:gd name="connsiteX642" fmla="*/ 294731 w 1683475"/>
                <a:gd name="connsiteY642" fmla="*/ 440871 h 1392827"/>
                <a:gd name="connsiteX643" fmla="*/ 297996 w 1683475"/>
                <a:gd name="connsiteY643" fmla="*/ 438422 h 1392827"/>
                <a:gd name="connsiteX644" fmla="*/ 303712 w 1683475"/>
                <a:gd name="connsiteY644" fmla="*/ 434340 h 1392827"/>
                <a:gd name="connsiteX645" fmla="*/ 305344 w 1683475"/>
                <a:gd name="connsiteY645" fmla="*/ 434340 h 1392827"/>
                <a:gd name="connsiteX646" fmla="*/ 306161 w 1683475"/>
                <a:gd name="connsiteY646" fmla="*/ 435973 h 1392827"/>
                <a:gd name="connsiteX647" fmla="*/ 307794 w 1683475"/>
                <a:gd name="connsiteY647" fmla="*/ 436789 h 1392827"/>
                <a:gd name="connsiteX648" fmla="*/ 309427 w 1683475"/>
                <a:gd name="connsiteY648" fmla="*/ 437606 h 1392827"/>
                <a:gd name="connsiteX649" fmla="*/ 311059 w 1683475"/>
                <a:gd name="connsiteY649" fmla="*/ 437606 h 1392827"/>
                <a:gd name="connsiteX650" fmla="*/ 313509 w 1683475"/>
                <a:gd name="connsiteY650" fmla="*/ 436789 h 1392827"/>
                <a:gd name="connsiteX651" fmla="*/ 317591 w 1683475"/>
                <a:gd name="connsiteY651" fmla="*/ 436789 h 1392827"/>
                <a:gd name="connsiteX652" fmla="*/ 324939 w 1683475"/>
                <a:gd name="connsiteY652" fmla="*/ 439239 h 1392827"/>
                <a:gd name="connsiteX653" fmla="*/ 326571 w 1683475"/>
                <a:gd name="connsiteY653" fmla="*/ 439239 h 1392827"/>
                <a:gd name="connsiteX654" fmla="*/ 326571 w 1683475"/>
                <a:gd name="connsiteY654" fmla="*/ 439239 h 1392827"/>
                <a:gd name="connsiteX655" fmla="*/ 325755 w 1683475"/>
                <a:gd name="connsiteY655" fmla="*/ 437606 h 1392827"/>
                <a:gd name="connsiteX656" fmla="*/ 320856 w 1683475"/>
                <a:gd name="connsiteY656" fmla="*/ 436789 h 1392827"/>
                <a:gd name="connsiteX657" fmla="*/ 318407 w 1683475"/>
                <a:gd name="connsiteY657" fmla="*/ 435973 h 1392827"/>
                <a:gd name="connsiteX658" fmla="*/ 311876 w 1683475"/>
                <a:gd name="connsiteY658" fmla="*/ 431891 h 1392827"/>
                <a:gd name="connsiteX659" fmla="*/ 310243 w 1683475"/>
                <a:gd name="connsiteY659" fmla="*/ 430258 h 1392827"/>
                <a:gd name="connsiteX660" fmla="*/ 311059 w 1683475"/>
                <a:gd name="connsiteY660" fmla="*/ 429441 h 1392827"/>
                <a:gd name="connsiteX661" fmla="*/ 312692 w 1683475"/>
                <a:gd name="connsiteY661" fmla="*/ 428625 h 1392827"/>
                <a:gd name="connsiteX662" fmla="*/ 313509 w 1683475"/>
                <a:gd name="connsiteY662" fmla="*/ 427809 h 1392827"/>
                <a:gd name="connsiteX663" fmla="*/ 313509 w 1683475"/>
                <a:gd name="connsiteY663" fmla="*/ 426992 h 1392827"/>
                <a:gd name="connsiteX664" fmla="*/ 314325 w 1683475"/>
                <a:gd name="connsiteY664" fmla="*/ 425359 h 1392827"/>
                <a:gd name="connsiteX665" fmla="*/ 315958 w 1683475"/>
                <a:gd name="connsiteY665" fmla="*/ 423726 h 1392827"/>
                <a:gd name="connsiteX666" fmla="*/ 318407 w 1683475"/>
                <a:gd name="connsiteY666" fmla="*/ 422094 h 1392827"/>
                <a:gd name="connsiteX667" fmla="*/ 322489 w 1683475"/>
                <a:gd name="connsiteY667" fmla="*/ 419644 h 1392827"/>
                <a:gd name="connsiteX668" fmla="*/ 320856 w 1683475"/>
                <a:gd name="connsiteY668" fmla="*/ 419644 h 1392827"/>
                <a:gd name="connsiteX669" fmla="*/ 317591 w 1683475"/>
                <a:gd name="connsiteY669" fmla="*/ 420461 h 1392827"/>
                <a:gd name="connsiteX670" fmla="*/ 316774 w 1683475"/>
                <a:gd name="connsiteY670" fmla="*/ 421277 h 1392827"/>
                <a:gd name="connsiteX671" fmla="*/ 314325 w 1683475"/>
                <a:gd name="connsiteY671" fmla="*/ 422910 h 1392827"/>
                <a:gd name="connsiteX672" fmla="*/ 313509 w 1683475"/>
                <a:gd name="connsiteY672" fmla="*/ 424543 h 1392827"/>
                <a:gd name="connsiteX673" fmla="*/ 312692 w 1683475"/>
                <a:gd name="connsiteY673" fmla="*/ 426992 h 1392827"/>
                <a:gd name="connsiteX674" fmla="*/ 311876 w 1683475"/>
                <a:gd name="connsiteY674" fmla="*/ 427809 h 1392827"/>
                <a:gd name="connsiteX675" fmla="*/ 309427 w 1683475"/>
                <a:gd name="connsiteY675" fmla="*/ 427809 h 1392827"/>
                <a:gd name="connsiteX676" fmla="*/ 303712 w 1683475"/>
                <a:gd name="connsiteY676" fmla="*/ 427809 h 1392827"/>
                <a:gd name="connsiteX677" fmla="*/ 302895 w 1683475"/>
                <a:gd name="connsiteY677" fmla="*/ 426176 h 1392827"/>
                <a:gd name="connsiteX678" fmla="*/ 302079 w 1683475"/>
                <a:gd name="connsiteY678" fmla="*/ 426176 h 1392827"/>
                <a:gd name="connsiteX679" fmla="*/ 301262 w 1683475"/>
                <a:gd name="connsiteY679" fmla="*/ 426176 h 1392827"/>
                <a:gd name="connsiteX680" fmla="*/ 295547 w 1683475"/>
                <a:gd name="connsiteY680" fmla="*/ 429441 h 1392827"/>
                <a:gd name="connsiteX681" fmla="*/ 293914 w 1683475"/>
                <a:gd name="connsiteY681" fmla="*/ 431074 h 1392827"/>
                <a:gd name="connsiteX682" fmla="*/ 292281 w 1683475"/>
                <a:gd name="connsiteY682" fmla="*/ 433523 h 1392827"/>
                <a:gd name="connsiteX683" fmla="*/ 289832 w 1683475"/>
                <a:gd name="connsiteY683" fmla="*/ 435156 h 1392827"/>
                <a:gd name="connsiteX684" fmla="*/ 286566 w 1683475"/>
                <a:gd name="connsiteY684" fmla="*/ 435973 h 1392827"/>
                <a:gd name="connsiteX685" fmla="*/ 284117 w 1683475"/>
                <a:gd name="connsiteY685" fmla="*/ 436789 h 1392827"/>
                <a:gd name="connsiteX686" fmla="*/ 281668 w 1683475"/>
                <a:gd name="connsiteY686" fmla="*/ 439239 h 1392827"/>
                <a:gd name="connsiteX687" fmla="*/ 280852 w 1683475"/>
                <a:gd name="connsiteY687" fmla="*/ 440871 h 1392827"/>
                <a:gd name="connsiteX688" fmla="*/ 280852 w 1683475"/>
                <a:gd name="connsiteY688" fmla="*/ 441688 h 1392827"/>
                <a:gd name="connsiteX689" fmla="*/ 281668 w 1683475"/>
                <a:gd name="connsiteY689" fmla="*/ 444137 h 1392827"/>
                <a:gd name="connsiteX690" fmla="*/ 280852 w 1683475"/>
                <a:gd name="connsiteY690" fmla="*/ 444954 h 1392827"/>
                <a:gd name="connsiteX691" fmla="*/ 279219 w 1683475"/>
                <a:gd name="connsiteY691" fmla="*/ 444954 h 1392827"/>
                <a:gd name="connsiteX692" fmla="*/ 276769 w 1683475"/>
                <a:gd name="connsiteY692" fmla="*/ 446586 h 1392827"/>
                <a:gd name="connsiteX693" fmla="*/ 271871 w 1683475"/>
                <a:gd name="connsiteY693" fmla="*/ 451485 h 1392827"/>
                <a:gd name="connsiteX694" fmla="*/ 271054 w 1683475"/>
                <a:gd name="connsiteY694" fmla="*/ 453118 h 1392827"/>
                <a:gd name="connsiteX695" fmla="*/ 271054 w 1683475"/>
                <a:gd name="connsiteY695" fmla="*/ 453934 h 1392827"/>
                <a:gd name="connsiteX696" fmla="*/ 271871 w 1683475"/>
                <a:gd name="connsiteY696" fmla="*/ 455567 h 1392827"/>
                <a:gd name="connsiteX697" fmla="*/ 271054 w 1683475"/>
                <a:gd name="connsiteY697" fmla="*/ 456384 h 1392827"/>
                <a:gd name="connsiteX698" fmla="*/ 269421 w 1683475"/>
                <a:gd name="connsiteY698" fmla="*/ 458016 h 1392827"/>
                <a:gd name="connsiteX699" fmla="*/ 266972 w 1683475"/>
                <a:gd name="connsiteY699" fmla="*/ 460466 h 1392827"/>
                <a:gd name="connsiteX700" fmla="*/ 265339 w 1683475"/>
                <a:gd name="connsiteY700" fmla="*/ 461282 h 1392827"/>
                <a:gd name="connsiteX701" fmla="*/ 264523 w 1683475"/>
                <a:gd name="connsiteY701" fmla="*/ 461282 h 1392827"/>
                <a:gd name="connsiteX702" fmla="*/ 263706 w 1683475"/>
                <a:gd name="connsiteY702" fmla="*/ 461282 h 1392827"/>
                <a:gd name="connsiteX703" fmla="*/ 261257 w 1683475"/>
                <a:gd name="connsiteY703" fmla="*/ 459649 h 1392827"/>
                <a:gd name="connsiteX704" fmla="*/ 259624 w 1683475"/>
                <a:gd name="connsiteY704" fmla="*/ 459649 h 1392827"/>
                <a:gd name="connsiteX705" fmla="*/ 259624 w 1683475"/>
                <a:gd name="connsiteY705" fmla="*/ 459649 h 1392827"/>
                <a:gd name="connsiteX706" fmla="*/ 262074 w 1683475"/>
                <a:gd name="connsiteY706" fmla="*/ 461282 h 1392827"/>
                <a:gd name="connsiteX707" fmla="*/ 264523 w 1683475"/>
                <a:gd name="connsiteY707" fmla="*/ 463731 h 1392827"/>
                <a:gd name="connsiteX708" fmla="*/ 266156 w 1683475"/>
                <a:gd name="connsiteY708" fmla="*/ 465364 h 1392827"/>
                <a:gd name="connsiteX709" fmla="*/ 266972 w 1683475"/>
                <a:gd name="connsiteY709" fmla="*/ 466997 h 1392827"/>
                <a:gd name="connsiteX710" fmla="*/ 266972 w 1683475"/>
                <a:gd name="connsiteY710" fmla="*/ 468630 h 1392827"/>
                <a:gd name="connsiteX711" fmla="*/ 266156 w 1683475"/>
                <a:gd name="connsiteY711" fmla="*/ 470263 h 1392827"/>
                <a:gd name="connsiteX712" fmla="*/ 264523 w 1683475"/>
                <a:gd name="connsiteY712" fmla="*/ 472712 h 1392827"/>
                <a:gd name="connsiteX713" fmla="*/ 262890 w 1683475"/>
                <a:gd name="connsiteY713" fmla="*/ 473529 h 1392827"/>
                <a:gd name="connsiteX714" fmla="*/ 258808 w 1683475"/>
                <a:gd name="connsiteY714" fmla="*/ 474345 h 1392827"/>
                <a:gd name="connsiteX715" fmla="*/ 257175 w 1683475"/>
                <a:gd name="connsiteY715" fmla="*/ 475161 h 1392827"/>
                <a:gd name="connsiteX716" fmla="*/ 256359 w 1683475"/>
                <a:gd name="connsiteY716" fmla="*/ 475978 h 1392827"/>
                <a:gd name="connsiteX717" fmla="*/ 258808 w 1683475"/>
                <a:gd name="connsiteY717" fmla="*/ 476794 h 1392827"/>
                <a:gd name="connsiteX718" fmla="*/ 258808 w 1683475"/>
                <a:gd name="connsiteY718" fmla="*/ 477611 h 1392827"/>
                <a:gd name="connsiteX719" fmla="*/ 258808 w 1683475"/>
                <a:gd name="connsiteY719" fmla="*/ 480060 h 1392827"/>
                <a:gd name="connsiteX720" fmla="*/ 257991 w 1683475"/>
                <a:gd name="connsiteY720" fmla="*/ 480876 h 1392827"/>
                <a:gd name="connsiteX721" fmla="*/ 255542 w 1683475"/>
                <a:gd name="connsiteY721" fmla="*/ 482509 h 1392827"/>
                <a:gd name="connsiteX722" fmla="*/ 253093 w 1683475"/>
                <a:gd name="connsiteY722" fmla="*/ 482509 h 1392827"/>
                <a:gd name="connsiteX723" fmla="*/ 253093 w 1683475"/>
                <a:gd name="connsiteY723" fmla="*/ 482509 h 1392827"/>
                <a:gd name="connsiteX724" fmla="*/ 253093 w 1683475"/>
                <a:gd name="connsiteY724" fmla="*/ 480876 h 1392827"/>
                <a:gd name="connsiteX725" fmla="*/ 253093 w 1683475"/>
                <a:gd name="connsiteY725" fmla="*/ 480876 h 1392827"/>
                <a:gd name="connsiteX726" fmla="*/ 252277 w 1683475"/>
                <a:gd name="connsiteY726" fmla="*/ 480876 h 1392827"/>
                <a:gd name="connsiteX727" fmla="*/ 251460 w 1683475"/>
                <a:gd name="connsiteY727" fmla="*/ 481693 h 1392827"/>
                <a:gd name="connsiteX728" fmla="*/ 249011 w 1683475"/>
                <a:gd name="connsiteY728" fmla="*/ 484142 h 1392827"/>
                <a:gd name="connsiteX729" fmla="*/ 249011 w 1683475"/>
                <a:gd name="connsiteY729" fmla="*/ 484142 h 1392827"/>
                <a:gd name="connsiteX730" fmla="*/ 249827 w 1683475"/>
                <a:gd name="connsiteY730" fmla="*/ 484959 h 1392827"/>
                <a:gd name="connsiteX731" fmla="*/ 249827 w 1683475"/>
                <a:gd name="connsiteY731" fmla="*/ 485775 h 1392827"/>
                <a:gd name="connsiteX732" fmla="*/ 248194 w 1683475"/>
                <a:gd name="connsiteY732" fmla="*/ 487408 h 1392827"/>
                <a:gd name="connsiteX733" fmla="*/ 247378 w 1683475"/>
                <a:gd name="connsiteY733" fmla="*/ 488224 h 1392827"/>
                <a:gd name="connsiteX734" fmla="*/ 246562 w 1683475"/>
                <a:gd name="connsiteY734" fmla="*/ 489041 h 1392827"/>
                <a:gd name="connsiteX735" fmla="*/ 241663 w 1683475"/>
                <a:gd name="connsiteY735" fmla="*/ 492306 h 1392827"/>
                <a:gd name="connsiteX736" fmla="*/ 241663 w 1683475"/>
                <a:gd name="connsiteY736" fmla="*/ 493123 h 1392827"/>
                <a:gd name="connsiteX737" fmla="*/ 240846 w 1683475"/>
                <a:gd name="connsiteY737" fmla="*/ 496389 h 1392827"/>
                <a:gd name="connsiteX738" fmla="*/ 240030 w 1683475"/>
                <a:gd name="connsiteY738" fmla="*/ 498838 h 1392827"/>
                <a:gd name="connsiteX739" fmla="*/ 240846 w 1683475"/>
                <a:gd name="connsiteY739" fmla="*/ 499654 h 1392827"/>
                <a:gd name="connsiteX740" fmla="*/ 244929 w 1683475"/>
                <a:gd name="connsiteY740" fmla="*/ 501287 h 1392827"/>
                <a:gd name="connsiteX741" fmla="*/ 246562 w 1683475"/>
                <a:gd name="connsiteY741" fmla="*/ 501287 h 1392827"/>
                <a:gd name="connsiteX742" fmla="*/ 249011 w 1683475"/>
                <a:gd name="connsiteY742" fmla="*/ 502104 h 1392827"/>
                <a:gd name="connsiteX743" fmla="*/ 253093 w 1683475"/>
                <a:gd name="connsiteY743" fmla="*/ 504553 h 1392827"/>
                <a:gd name="connsiteX744" fmla="*/ 254726 w 1683475"/>
                <a:gd name="connsiteY744" fmla="*/ 506186 h 1392827"/>
                <a:gd name="connsiteX745" fmla="*/ 254726 w 1683475"/>
                <a:gd name="connsiteY745" fmla="*/ 507002 h 1392827"/>
                <a:gd name="connsiteX746" fmla="*/ 254726 w 1683475"/>
                <a:gd name="connsiteY746" fmla="*/ 507819 h 1392827"/>
                <a:gd name="connsiteX747" fmla="*/ 253909 w 1683475"/>
                <a:gd name="connsiteY747" fmla="*/ 508635 h 1392827"/>
                <a:gd name="connsiteX748" fmla="*/ 252277 w 1683475"/>
                <a:gd name="connsiteY748" fmla="*/ 511084 h 1392827"/>
                <a:gd name="connsiteX749" fmla="*/ 249011 w 1683475"/>
                <a:gd name="connsiteY749" fmla="*/ 514350 h 1392827"/>
                <a:gd name="connsiteX750" fmla="*/ 247378 w 1683475"/>
                <a:gd name="connsiteY750" fmla="*/ 515166 h 1392827"/>
                <a:gd name="connsiteX751" fmla="*/ 245745 w 1683475"/>
                <a:gd name="connsiteY751" fmla="*/ 515983 h 1392827"/>
                <a:gd name="connsiteX752" fmla="*/ 244929 w 1683475"/>
                <a:gd name="connsiteY752" fmla="*/ 516799 h 1392827"/>
                <a:gd name="connsiteX753" fmla="*/ 242479 w 1683475"/>
                <a:gd name="connsiteY753" fmla="*/ 520065 h 1392827"/>
                <a:gd name="connsiteX754" fmla="*/ 241663 w 1683475"/>
                <a:gd name="connsiteY754" fmla="*/ 521698 h 1392827"/>
                <a:gd name="connsiteX755" fmla="*/ 241663 w 1683475"/>
                <a:gd name="connsiteY755" fmla="*/ 523331 h 1392827"/>
                <a:gd name="connsiteX756" fmla="*/ 240846 w 1683475"/>
                <a:gd name="connsiteY756" fmla="*/ 524147 h 1392827"/>
                <a:gd name="connsiteX757" fmla="*/ 237581 w 1683475"/>
                <a:gd name="connsiteY757" fmla="*/ 525780 h 1392827"/>
                <a:gd name="connsiteX758" fmla="*/ 237581 w 1683475"/>
                <a:gd name="connsiteY758" fmla="*/ 525780 h 1392827"/>
                <a:gd name="connsiteX759" fmla="*/ 238397 w 1683475"/>
                <a:gd name="connsiteY759" fmla="*/ 525780 h 1392827"/>
                <a:gd name="connsiteX760" fmla="*/ 237581 w 1683475"/>
                <a:gd name="connsiteY760" fmla="*/ 527413 h 1392827"/>
                <a:gd name="connsiteX761" fmla="*/ 237581 w 1683475"/>
                <a:gd name="connsiteY761" fmla="*/ 529862 h 1392827"/>
                <a:gd name="connsiteX762" fmla="*/ 236764 w 1683475"/>
                <a:gd name="connsiteY762" fmla="*/ 529862 h 1392827"/>
                <a:gd name="connsiteX763" fmla="*/ 234315 w 1683475"/>
                <a:gd name="connsiteY763" fmla="*/ 529862 h 1392827"/>
                <a:gd name="connsiteX764" fmla="*/ 231866 w 1683475"/>
                <a:gd name="connsiteY764" fmla="*/ 530679 h 1392827"/>
                <a:gd name="connsiteX765" fmla="*/ 231866 w 1683475"/>
                <a:gd name="connsiteY765" fmla="*/ 530679 h 1392827"/>
                <a:gd name="connsiteX766" fmla="*/ 231866 w 1683475"/>
                <a:gd name="connsiteY766" fmla="*/ 532311 h 1392827"/>
                <a:gd name="connsiteX767" fmla="*/ 224518 w 1683475"/>
                <a:gd name="connsiteY767" fmla="*/ 533944 h 1392827"/>
                <a:gd name="connsiteX768" fmla="*/ 222885 w 1683475"/>
                <a:gd name="connsiteY768" fmla="*/ 537210 h 1392827"/>
                <a:gd name="connsiteX769" fmla="*/ 222069 w 1683475"/>
                <a:gd name="connsiteY769" fmla="*/ 538026 h 1392827"/>
                <a:gd name="connsiteX770" fmla="*/ 219619 w 1683475"/>
                <a:gd name="connsiteY770" fmla="*/ 540476 h 1392827"/>
                <a:gd name="connsiteX771" fmla="*/ 217987 w 1683475"/>
                <a:gd name="connsiteY771" fmla="*/ 541292 h 1392827"/>
                <a:gd name="connsiteX772" fmla="*/ 216354 w 1683475"/>
                <a:gd name="connsiteY772" fmla="*/ 542109 h 1392827"/>
                <a:gd name="connsiteX773" fmla="*/ 215537 w 1683475"/>
                <a:gd name="connsiteY773" fmla="*/ 542925 h 1392827"/>
                <a:gd name="connsiteX774" fmla="*/ 215537 w 1683475"/>
                <a:gd name="connsiteY774" fmla="*/ 543741 h 1392827"/>
                <a:gd name="connsiteX775" fmla="*/ 214721 w 1683475"/>
                <a:gd name="connsiteY775" fmla="*/ 544558 h 1392827"/>
                <a:gd name="connsiteX776" fmla="*/ 213088 w 1683475"/>
                <a:gd name="connsiteY776" fmla="*/ 546191 h 1392827"/>
                <a:gd name="connsiteX777" fmla="*/ 212271 w 1683475"/>
                <a:gd name="connsiteY777" fmla="*/ 547824 h 1392827"/>
                <a:gd name="connsiteX778" fmla="*/ 211455 w 1683475"/>
                <a:gd name="connsiteY778" fmla="*/ 547824 h 1392827"/>
                <a:gd name="connsiteX779" fmla="*/ 208189 w 1683475"/>
                <a:gd name="connsiteY779" fmla="*/ 548640 h 1392827"/>
                <a:gd name="connsiteX780" fmla="*/ 207373 w 1683475"/>
                <a:gd name="connsiteY780" fmla="*/ 549456 h 1392827"/>
                <a:gd name="connsiteX781" fmla="*/ 207373 w 1683475"/>
                <a:gd name="connsiteY781" fmla="*/ 551906 h 1392827"/>
                <a:gd name="connsiteX782" fmla="*/ 206556 w 1683475"/>
                <a:gd name="connsiteY782" fmla="*/ 551906 h 1392827"/>
                <a:gd name="connsiteX783" fmla="*/ 205740 w 1683475"/>
                <a:gd name="connsiteY783" fmla="*/ 551089 h 1392827"/>
                <a:gd name="connsiteX784" fmla="*/ 204107 w 1683475"/>
                <a:gd name="connsiteY784" fmla="*/ 551906 h 1392827"/>
                <a:gd name="connsiteX785" fmla="*/ 200841 w 1683475"/>
                <a:gd name="connsiteY785" fmla="*/ 554355 h 1392827"/>
                <a:gd name="connsiteX786" fmla="*/ 200025 w 1683475"/>
                <a:gd name="connsiteY786" fmla="*/ 555171 h 1392827"/>
                <a:gd name="connsiteX787" fmla="*/ 200025 w 1683475"/>
                <a:gd name="connsiteY787" fmla="*/ 555988 h 1392827"/>
                <a:gd name="connsiteX788" fmla="*/ 200841 w 1683475"/>
                <a:gd name="connsiteY788" fmla="*/ 556804 h 1392827"/>
                <a:gd name="connsiteX789" fmla="*/ 201658 w 1683475"/>
                <a:gd name="connsiteY789" fmla="*/ 558437 h 1392827"/>
                <a:gd name="connsiteX790" fmla="*/ 201658 w 1683475"/>
                <a:gd name="connsiteY790" fmla="*/ 559254 h 1392827"/>
                <a:gd name="connsiteX791" fmla="*/ 200025 w 1683475"/>
                <a:gd name="connsiteY791" fmla="*/ 562519 h 1392827"/>
                <a:gd name="connsiteX792" fmla="*/ 199209 w 1683475"/>
                <a:gd name="connsiteY792" fmla="*/ 563336 h 1392827"/>
                <a:gd name="connsiteX793" fmla="*/ 197576 w 1683475"/>
                <a:gd name="connsiteY793" fmla="*/ 564152 h 1392827"/>
                <a:gd name="connsiteX794" fmla="*/ 196759 w 1683475"/>
                <a:gd name="connsiteY794" fmla="*/ 565785 h 1392827"/>
                <a:gd name="connsiteX795" fmla="*/ 195127 w 1683475"/>
                <a:gd name="connsiteY795" fmla="*/ 565785 h 1392827"/>
                <a:gd name="connsiteX796" fmla="*/ 194310 w 1683475"/>
                <a:gd name="connsiteY796" fmla="*/ 565785 h 1392827"/>
                <a:gd name="connsiteX797" fmla="*/ 193494 w 1683475"/>
                <a:gd name="connsiteY797" fmla="*/ 566601 h 1392827"/>
                <a:gd name="connsiteX798" fmla="*/ 192677 w 1683475"/>
                <a:gd name="connsiteY798" fmla="*/ 567418 h 1392827"/>
                <a:gd name="connsiteX799" fmla="*/ 191861 w 1683475"/>
                <a:gd name="connsiteY799" fmla="*/ 567418 h 1392827"/>
                <a:gd name="connsiteX800" fmla="*/ 191044 w 1683475"/>
                <a:gd name="connsiteY800" fmla="*/ 568234 h 1392827"/>
                <a:gd name="connsiteX801" fmla="*/ 189412 w 1683475"/>
                <a:gd name="connsiteY801" fmla="*/ 569867 h 1392827"/>
                <a:gd name="connsiteX802" fmla="*/ 188595 w 1683475"/>
                <a:gd name="connsiteY802" fmla="*/ 570684 h 1392827"/>
                <a:gd name="connsiteX803" fmla="*/ 187779 w 1683475"/>
                <a:gd name="connsiteY803" fmla="*/ 571500 h 1392827"/>
                <a:gd name="connsiteX804" fmla="*/ 186962 w 1683475"/>
                <a:gd name="connsiteY804" fmla="*/ 571500 h 1392827"/>
                <a:gd name="connsiteX805" fmla="*/ 186146 w 1683475"/>
                <a:gd name="connsiteY805" fmla="*/ 571500 h 1392827"/>
                <a:gd name="connsiteX806" fmla="*/ 185329 w 1683475"/>
                <a:gd name="connsiteY806" fmla="*/ 571500 h 1392827"/>
                <a:gd name="connsiteX807" fmla="*/ 184513 w 1683475"/>
                <a:gd name="connsiteY807" fmla="*/ 572316 h 1392827"/>
                <a:gd name="connsiteX808" fmla="*/ 183696 w 1683475"/>
                <a:gd name="connsiteY808" fmla="*/ 573133 h 1392827"/>
                <a:gd name="connsiteX809" fmla="*/ 182880 w 1683475"/>
                <a:gd name="connsiteY809" fmla="*/ 575582 h 1392827"/>
                <a:gd name="connsiteX810" fmla="*/ 182064 w 1683475"/>
                <a:gd name="connsiteY810" fmla="*/ 576399 h 1392827"/>
                <a:gd name="connsiteX811" fmla="*/ 181247 w 1683475"/>
                <a:gd name="connsiteY811" fmla="*/ 576399 h 1392827"/>
                <a:gd name="connsiteX812" fmla="*/ 180431 w 1683475"/>
                <a:gd name="connsiteY812" fmla="*/ 576399 h 1392827"/>
                <a:gd name="connsiteX813" fmla="*/ 178798 w 1683475"/>
                <a:gd name="connsiteY813" fmla="*/ 575582 h 1392827"/>
                <a:gd name="connsiteX814" fmla="*/ 177165 w 1683475"/>
                <a:gd name="connsiteY814" fmla="*/ 575582 h 1392827"/>
                <a:gd name="connsiteX815" fmla="*/ 174716 w 1683475"/>
                <a:gd name="connsiteY815" fmla="*/ 577215 h 1392827"/>
                <a:gd name="connsiteX816" fmla="*/ 173899 w 1683475"/>
                <a:gd name="connsiteY816" fmla="*/ 578031 h 1392827"/>
                <a:gd name="connsiteX817" fmla="*/ 175532 w 1683475"/>
                <a:gd name="connsiteY817" fmla="*/ 578031 h 1392827"/>
                <a:gd name="connsiteX818" fmla="*/ 176349 w 1683475"/>
                <a:gd name="connsiteY818" fmla="*/ 578031 h 1392827"/>
                <a:gd name="connsiteX819" fmla="*/ 176349 w 1683475"/>
                <a:gd name="connsiteY819" fmla="*/ 578031 h 1392827"/>
                <a:gd name="connsiteX820" fmla="*/ 175532 w 1683475"/>
                <a:gd name="connsiteY820" fmla="*/ 578031 h 1392827"/>
                <a:gd name="connsiteX821" fmla="*/ 173899 w 1683475"/>
                <a:gd name="connsiteY821" fmla="*/ 578031 h 1392827"/>
                <a:gd name="connsiteX822" fmla="*/ 173083 w 1683475"/>
                <a:gd name="connsiteY822" fmla="*/ 578031 h 1392827"/>
                <a:gd name="connsiteX823" fmla="*/ 172266 w 1683475"/>
                <a:gd name="connsiteY823" fmla="*/ 578848 h 1392827"/>
                <a:gd name="connsiteX824" fmla="*/ 169817 w 1683475"/>
                <a:gd name="connsiteY824" fmla="*/ 579664 h 1392827"/>
                <a:gd name="connsiteX825" fmla="*/ 169001 w 1683475"/>
                <a:gd name="connsiteY825" fmla="*/ 580481 h 1392827"/>
                <a:gd name="connsiteX826" fmla="*/ 167368 w 1683475"/>
                <a:gd name="connsiteY826" fmla="*/ 583746 h 1392827"/>
                <a:gd name="connsiteX827" fmla="*/ 167368 w 1683475"/>
                <a:gd name="connsiteY827" fmla="*/ 584563 h 1392827"/>
                <a:gd name="connsiteX828" fmla="*/ 167368 w 1683475"/>
                <a:gd name="connsiteY828" fmla="*/ 584563 h 1392827"/>
                <a:gd name="connsiteX829" fmla="*/ 168184 w 1683475"/>
                <a:gd name="connsiteY829" fmla="*/ 584563 h 1392827"/>
                <a:gd name="connsiteX830" fmla="*/ 169817 w 1683475"/>
                <a:gd name="connsiteY830" fmla="*/ 585379 h 1392827"/>
                <a:gd name="connsiteX831" fmla="*/ 170634 w 1683475"/>
                <a:gd name="connsiteY831" fmla="*/ 586196 h 1392827"/>
                <a:gd name="connsiteX832" fmla="*/ 171450 w 1683475"/>
                <a:gd name="connsiteY832" fmla="*/ 587012 h 1392827"/>
                <a:gd name="connsiteX833" fmla="*/ 172266 w 1683475"/>
                <a:gd name="connsiteY833" fmla="*/ 588645 h 1392827"/>
                <a:gd name="connsiteX834" fmla="*/ 172266 w 1683475"/>
                <a:gd name="connsiteY834" fmla="*/ 588645 h 1392827"/>
                <a:gd name="connsiteX835" fmla="*/ 169817 w 1683475"/>
                <a:gd name="connsiteY835" fmla="*/ 591094 h 1392827"/>
                <a:gd name="connsiteX836" fmla="*/ 169001 w 1683475"/>
                <a:gd name="connsiteY836" fmla="*/ 591911 h 1392827"/>
                <a:gd name="connsiteX837" fmla="*/ 168184 w 1683475"/>
                <a:gd name="connsiteY837" fmla="*/ 591911 h 1392827"/>
                <a:gd name="connsiteX838" fmla="*/ 168184 w 1683475"/>
                <a:gd name="connsiteY838" fmla="*/ 591911 h 1392827"/>
                <a:gd name="connsiteX839" fmla="*/ 168184 w 1683475"/>
                <a:gd name="connsiteY839" fmla="*/ 589461 h 1392827"/>
                <a:gd name="connsiteX840" fmla="*/ 168184 w 1683475"/>
                <a:gd name="connsiteY840" fmla="*/ 588645 h 1392827"/>
                <a:gd name="connsiteX841" fmla="*/ 167368 w 1683475"/>
                <a:gd name="connsiteY841" fmla="*/ 588645 h 1392827"/>
                <a:gd name="connsiteX842" fmla="*/ 166552 w 1683475"/>
                <a:gd name="connsiteY842" fmla="*/ 589461 h 1392827"/>
                <a:gd name="connsiteX843" fmla="*/ 164919 w 1683475"/>
                <a:gd name="connsiteY843" fmla="*/ 592727 h 1392827"/>
                <a:gd name="connsiteX844" fmla="*/ 163286 w 1683475"/>
                <a:gd name="connsiteY844" fmla="*/ 594360 h 1392827"/>
                <a:gd name="connsiteX845" fmla="*/ 152672 w 1683475"/>
                <a:gd name="connsiteY845" fmla="*/ 598442 h 1392827"/>
                <a:gd name="connsiteX846" fmla="*/ 151039 w 1683475"/>
                <a:gd name="connsiteY846" fmla="*/ 599259 h 1392827"/>
                <a:gd name="connsiteX847" fmla="*/ 151039 w 1683475"/>
                <a:gd name="connsiteY847" fmla="*/ 600891 h 1392827"/>
                <a:gd name="connsiteX848" fmla="*/ 150223 w 1683475"/>
                <a:gd name="connsiteY848" fmla="*/ 602524 h 1392827"/>
                <a:gd name="connsiteX849" fmla="*/ 149406 w 1683475"/>
                <a:gd name="connsiteY849" fmla="*/ 604157 h 1392827"/>
                <a:gd name="connsiteX850" fmla="*/ 148590 w 1683475"/>
                <a:gd name="connsiteY850" fmla="*/ 604974 h 1392827"/>
                <a:gd name="connsiteX851" fmla="*/ 148590 w 1683475"/>
                <a:gd name="connsiteY851" fmla="*/ 604157 h 1392827"/>
                <a:gd name="connsiteX852" fmla="*/ 148590 w 1683475"/>
                <a:gd name="connsiteY852" fmla="*/ 600075 h 1392827"/>
                <a:gd name="connsiteX853" fmla="*/ 148590 w 1683475"/>
                <a:gd name="connsiteY853" fmla="*/ 599259 h 1392827"/>
                <a:gd name="connsiteX854" fmla="*/ 147774 w 1683475"/>
                <a:gd name="connsiteY854" fmla="*/ 598442 h 1392827"/>
                <a:gd name="connsiteX855" fmla="*/ 146957 w 1683475"/>
                <a:gd name="connsiteY855" fmla="*/ 598442 h 1392827"/>
                <a:gd name="connsiteX856" fmla="*/ 146141 w 1683475"/>
                <a:gd name="connsiteY856" fmla="*/ 598442 h 1392827"/>
                <a:gd name="connsiteX857" fmla="*/ 145324 w 1683475"/>
                <a:gd name="connsiteY857" fmla="*/ 599259 h 1392827"/>
                <a:gd name="connsiteX858" fmla="*/ 144508 w 1683475"/>
                <a:gd name="connsiteY858" fmla="*/ 599259 h 1392827"/>
                <a:gd name="connsiteX859" fmla="*/ 143691 w 1683475"/>
                <a:gd name="connsiteY859" fmla="*/ 599259 h 1392827"/>
                <a:gd name="connsiteX860" fmla="*/ 142059 w 1683475"/>
                <a:gd name="connsiteY860" fmla="*/ 600075 h 1392827"/>
                <a:gd name="connsiteX861" fmla="*/ 138793 w 1683475"/>
                <a:gd name="connsiteY861" fmla="*/ 603341 h 1392827"/>
                <a:gd name="connsiteX862" fmla="*/ 136344 w 1683475"/>
                <a:gd name="connsiteY862" fmla="*/ 604157 h 1392827"/>
                <a:gd name="connsiteX863" fmla="*/ 135527 w 1683475"/>
                <a:gd name="connsiteY863" fmla="*/ 604974 h 1392827"/>
                <a:gd name="connsiteX864" fmla="*/ 134711 w 1683475"/>
                <a:gd name="connsiteY864" fmla="*/ 606606 h 1392827"/>
                <a:gd name="connsiteX865" fmla="*/ 133894 w 1683475"/>
                <a:gd name="connsiteY865" fmla="*/ 607423 h 1392827"/>
                <a:gd name="connsiteX866" fmla="*/ 133078 w 1683475"/>
                <a:gd name="connsiteY866" fmla="*/ 607423 h 1392827"/>
                <a:gd name="connsiteX867" fmla="*/ 132262 w 1683475"/>
                <a:gd name="connsiteY867" fmla="*/ 606606 h 1392827"/>
                <a:gd name="connsiteX868" fmla="*/ 131445 w 1683475"/>
                <a:gd name="connsiteY868" fmla="*/ 606606 h 1392827"/>
                <a:gd name="connsiteX869" fmla="*/ 130629 w 1683475"/>
                <a:gd name="connsiteY869" fmla="*/ 607423 h 1392827"/>
                <a:gd name="connsiteX870" fmla="*/ 129812 w 1683475"/>
                <a:gd name="connsiteY870" fmla="*/ 608239 h 1392827"/>
                <a:gd name="connsiteX871" fmla="*/ 127363 w 1683475"/>
                <a:gd name="connsiteY871" fmla="*/ 607423 h 1392827"/>
                <a:gd name="connsiteX872" fmla="*/ 126546 w 1683475"/>
                <a:gd name="connsiteY872" fmla="*/ 608239 h 1392827"/>
                <a:gd name="connsiteX873" fmla="*/ 125730 w 1683475"/>
                <a:gd name="connsiteY873" fmla="*/ 609872 h 1392827"/>
                <a:gd name="connsiteX874" fmla="*/ 124097 w 1683475"/>
                <a:gd name="connsiteY874" fmla="*/ 610689 h 1392827"/>
                <a:gd name="connsiteX875" fmla="*/ 122464 w 1683475"/>
                <a:gd name="connsiteY875" fmla="*/ 611505 h 1392827"/>
                <a:gd name="connsiteX876" fmla="*/ 119199 w 1683475"/>
                <a:gd name="connsiteY876" fmla="*/ 612321 h 1392827"/>
                <a:gd name="connsiteX877" fmla="*/ 117566 w 1683475"/>
                <a:gd name="connsiteY877" fmla="*/ 612321 h 1392827"/>
                <a:gd name="connsiteX878" fmla="*/ 117566 w 1683475"/>
                <a:gd name="connsiteY878" fmla="*/ 611505 h 1392827"/>
                <a:gd name="connsiteX879" fmla="*/ 117566 w 1683475"/>
                <a:gd name="connsiteY879" fmla="*/ 609872 h 1392827"/>
                <a:gd name="connsiteX880" fmla="*/ 118382 w 1683475"/>
                <a:gd name="connsiteY880" fmla="*/ 608239 h 1392827"/>
                <a:gd name="connsiteX881" fmla="*/ 119199 w 1683475"/>
                <a:gd name="connsiteY881" fmla="*/ 607423 h 1392827"/>
                <a:gd name="connsiteX882" fmla="*/ 120015 w 1683475"/>
                <a:gd name="connsiteY882" fmla="*/ 606606 h 1392827"/>
                <a:gd name="connsiteX883" fmla="*/ 120831 w 1683475"/>
                <a:gd name="connsiteY883" fmla="*/ 606606 h 1392827"/>
                <a:gd name="connsiteX884" fmla="*/ 122464 w 1683475"/>
                <a:gd name="connsiteY884" fmla="*/ 607423 h 1392827"/>
                <a:gd name="connsiteX885" fmla="*/ 122464 w 1683475"/>
                <a:gd name="connsiteY885" fmla="*/ 606606 h 1392827"/>
                <a:gd name="connsiteX886" fmla="*/ 121648 w 1683475"/>
                <a:gd name="connsiteY886" fmla="*/ 605790 h 1392827"/>
                <a:gd name="connsiteX887" fmla="*/ 120015 w 1683475"/>
                <a:gd name="connsiteY887" fmla="*/ 604974 h 1392827"/>
                <a:gd name="connsiteX888" fmla="*/ 118382 w 1683475"/>
                <a:gd name="connsiteY888" fmla="*/ 604157 h 1392827"/>
                <a:gd name="connsiteX889" fmla="*/ 117566 w 1683475"/>
                <a:gd name="connsiteY889" fmla="*/ 604157 h 1392827"/>
                <a:gd name="connsiteX890" fmla="*/ 115933 w 1683475"/>
                <a:gd name="connsiteY890" fmla="*/ 604974 h 1392827"/>
                <a:gd name="connsiteX891" fmla="*/ 115116 w 1683475"/>
                <a:gd name="connsiteY891" fmla="*/ 605790 h 1392827"/>
                <a:gd name="connsiteX892" fmla="*/ 114300 w 1683475"/>
                <a:gd name="connsiteY892" fmla="*/ 606606 h 1392827"/>
                <a:gd name="connsiteX893" fmla="*/ 113484 w 1683475"/>
                <a:gd name="connsiteY893" fmla="*/ 609872 h 1392827"/>
                <a:gd name="connsiteX894" fmla="*/ 113484 w 1683475"/>
                <a:gd name="connsiteY894" fmla="*/ 610689 h 1392827"/>
                <a:gd name="connsiteX895" fmla="*/ 109402 w 1683475"/>
                <a:gd name="connsiteY895" fmla="*/ 616404 h 1392827"/>
                <a:gd name="connsiteX896" fmla="*/ 107769 w 1683475"/>
                <a:gd name="connsiteY896" fmla="*/ 618036 h 1392827"/>
                <a:gd name="connsiteX897" fmla="*/ 106136 w 1683475"/>
                <a:gd name="connsiteY897" fmla="*/ 618036 h 1392827"/>
                <a:gd name="connsiteX898" fmla="*/ 105319 w 1683475"/>
                <a:gd name="connsiteY898" fmla="*/ 618853 h 1392827"/>
                <a:gd name="connsiteX899" fmla="*/ 104503 w 1683475"/>
                <a:gd name="connsiteY899" fmla="*/ 620486 h 1392827"/>
                <a:gd name="connsiteX900" fmla="*/ 103687 w 1683475"/>
                <a:gd name="connsiteY900" fmla="*/ 621302 h 1392827"/>
                <a:gd name="connsiteX901" fmla="*/ 102870 w 1683475"/>
                <a:gd name="connsiteY901" fmla="*/ 621302 h 1392827"/>
                <a:gd name="connsiteX902" fmla="*/ 102054 w 1683475"/>
                <a:gd name="connsiteY902" fmla="*/ 621302 h 1392827"/>
                <a:gd name="connsiteX903" fmla="*/ 101237 w 1683475"/>
                <a:gd name="connsiteY903" fmla="*/ 620486 h 1392827"/>
                <a:gd name="connsiteX904" fmla="*/ 101237 w 1683475"/>
                <a:gd name="connsiteY904" fmla="*/ 619669 h 1392827"/>
                <a:gd name="connsiteX905" fmla="*/ 102054 w 1683475"/>
                <a:gd name="connsiteY905" fmla="*/ 619669 h 1392827"/>
                <a:gd name="connsiteX906" fmla="*/ 102054 w 1683475"/>
                <a:gd name="connsiteY906" fmla="*/ 618853 h 1392827"/>
                <a:gd name="connsiteX907" fmla="*/ 101237 w 1683475"/>
                <a:gd name="connsiteY907" fmla="*/ 617220 h 1392827"/>
                <a:gd name="connsiteX908" fmla="*/ 100421 w 1683475"/>
                <a:gd name="connsiteY908" fmla="*/ 616404 h 1392827"/>
                <a:gd name="connsiteX909" fmla="*/ 98788 w 1683475"/>
                <a:gd name="connsiteY909" fmla="*/ 616404 h 1392827"/>
                <a:gd name="connsiteX910" fmla="*/ 98788 w 1683475"/>
                <a:gd name="connsiteY910" fmla="*/ 617220 h 1392827"/>
                <a:gd name="connsiteX911" fmla="*/ 99604 w 1683475"/>
                <a:gd name="connsiteY911" fmla="*/ 621302 h 1392827"/>
                <a:gd name="connsiteX912" fmla="*/ 99604 w 1683475"/>
                <a:gd name="connsiteY912" fmla="*/ 622119 h 1392827"/>
                <a:gd name="connsiteX913" fmla="*/ 98788 w 1683475"/>
                <a:gd name="connsiteY913" fmla="*/ 622935 h 1392827"/>
                <a:gd name="connsiteX914" fmla="*/ 96339 w 1683475"/>
                <a:gd name="connsiteY914" fmla="*/ 624568 h 1392827"/>
                <a:gd name="connsiteX915" fmla="*/ 95522 w 1683475"/>
                <a:gd name="connsiteY915" fmla="*/ 624568 h 1392827"/>
                <a:gd name="connsiteX916" fmla="*/ 93073 w 1683475"/>
                <a:gd name="connsiteY916" fmla="*/ 622119 h 1392827"/>
                <a:gd name="connsiteX917" fmla="*/ 90624 w 1683475"/>
                <a:gd name="connsiteY917" fmla="*/ 621302 h 1392827"/>
                <a:gd name="connsiteX918" fmla="*/ 90624 w 1683475"/>
                <a:gd name="connsiteY918" fmla="*/ 622119 h 1392827"/>
                <a:gd name="connsiteX919" fmla="*/ 91440 w 1683475"/>
                <a:gd name="connsiteY919" fmla="*/ 623751 h 1392827"/>
                <a:gd name="connsiteX920" fmla="*/ 90624 w 1683475"/>
                <a:gd name="connsiteY920" fmla="*/ 625384 h 1392827"/>
                <a:gd name="connsiteX921" fmla="*/ 88991 w 1683475"/>
                <a:gd name="connsiteY921" fmla="*/ 627017 h 1392827"/>
                <a:gd name="connsiteX922" fmla="*/ 88174 w 1683475"/>
                <a:gd name="connsiteY922" fmla="*/ 627834 h 1392827"/>
                <a:gd name="connsiteX923" fmla="*/ 87358 w 1683475"/>
                <a:gd name="connsiteY923" fmla="*/ 627834 h 1392827"/>
                <a:gd name="connsiteX924" fmla="*/ 87358 w 1683475"/>
                <a:gd name="connsiteY924" fmla="*/ 627017 h 1392827"/>
                <a:gd name="connsiteX925" fmla="*/ 88174 w 1683475"/>
                <a:gd name="connsiteY925" fmla="*/ 624568 h 1392827"/>
                <a:gd name="connsiteX926" fmla="*/ 88174 w 1683475"/>
                <a:gd name="connsiteY926" fmla="*/ 622935 h 1392827"/>
                <a:gd name="connsiteX927" fmla="*/ 88174 w 1683475"/>
                <a:gd name="connsiteY927" fmla="*/ 621302 h 1392827"/>
                <a:gd name="connsiteX928" fmla="*/ 88174 w 1683475"/>
                <a:gd name="connsiteY928" fmla="*/ 620486 h 1392827"/>
                <a:gd name="connsiteX929" fmla="*/ 88174 w 1683475"/>
                <a:gd name="connsiteY929" fmla="*/ 619669 h 1392827"/>
                <a:gd name="connsiteX930" fmla="*/ 90624 w 1683475"/>
                <a:gd name="connsiteY930" fmla="*/ 617220 h 1392827"/>
                <a:gd name="connsiteX931" fmla="*/ 91440 w 1683475"/>
                <a:gd name="connsiteY931" fmla="*/ 617220 h 1392827"/>
                <a:gd name="connsiteX932" fmla="*/ 92256 w 1683475"/>
                <a:gd name="connsiteY932" fmla="*/ 618036 h 1392827"/>
                <a:gd name="connsiteX933" fmla="*/ 93073 w 1683475"/>
                <a:gd name="connsiteY933" fmla="*/ 618036 h 1392827"/>
                <a:gd name="connsiteX934" fmla="*/ 93889 w 1683475"/>
                <a:gd name="connsiteY934" fmla="*/ 618036 h 1392827"/>
                <a:gd name="connsiteX935" fmla="*/ 94706 w 1683475"/>
                <a:gd name="connsiteY935" fmla="*/ 617220 h 1392827"/>
                <a:gd name="connsiteX936" fmla="*/ 94706 w 1683475"/>
                <a:gd name="connsiteY936" fmla="*/ 616404 h 1392827"/>
                <a:gd name="connsiteX937" fmla="*/ 95522 w 1683475"/>
                <a:gd name="connsiteY937" fmla="*/ 614771 h 1392827"/>
                <a:gd name="connsiteX938" fmla="*/ 97971 w 1683475"/>
                <a:gd name="connsiteY938" fmla="*/ 613138 h 1392827"/>
                <a:gd name="connsiteX939" fmla="*/ 100421 w 1683475"/>
                <a:gd name="connsiteY939" fmla="*/ 609872 h 1392827"/>
                <a:gd name="connsiteX940" fmla="*/ 102870 w 1683475"/>
                <a:gd name="connsiteY940" fmla="*/ 605790 h 1392827"/>
                <a:gd name="connsiteX941" fmla="*/ 106136 w 1683475"/>
                <a:gd name="connsiteY941" fmla="*/ 602524 h 1392827"/>
                <a:gd name="connsiteX942" fmla="*/ 109402 w 1683475"/>
                <a:gd name="connsiteY942" fmla="*/ 599259 h 1392827"/>
                <a:gd name="connsiteX943" fmla="*/ 113484 w 1683475"/>
                <a:gd name="connsiteY943" fmla="*/ 596809 h 1392827"/>
                <a:gd name="connsiteX944" fmla="*/ 121648 w 1683475"/>
                <a:gd name="connsiteY944" fmla="*/ 593544 h 1392827"/>
                <a:gd name="connsiteX945" fmla="*/ 122464 w 1683475"/>
                <a:gd name="connsiteY945" fmla="*/ 593544 h 1392827"/>
                <a:gd name="connsiteX946" fmla="*/ 121648 w 1683475"/>
                <a:gd name="connsiteY946" fmla="*/ 594360 h 1392827"/>
                <a:gd name="connsiteX947" fmla="*/ 122464 w 1683475"/>
                <a:gd name="connsiteY947" fmla="*/ 595176 h 1392827"/>
                <a:gd name="connsiteX948" fmla="*/ 123281 w 1683475"/>
                <a:gd name="connsiteY948" fmla="*/ 595176 h 1392827"/>
                <a:gd name="connsiteX949" fmla="*/ 126546 w 1683475"/>
                <a:gd name="connsiteY949" fmla="*/ 594360 h 1392827"/>
                <a:gd name="connsiteX950" fmla="*/ 127363 w 1683475"/>
                <a:gd name="connsiteY950" fmla="*/ 593544 h 1392827"/>
                <a:gd name="connsiteX951" fmla="*/ 127363 w 1683475"/>
                <a:gd name="connsiteY951" fmla="*/ 594360 h 1392827"/>
                <a:gd name="connsiteX952" fmla="*/ 127363 w 1683475"/>
                <a:gd name="connsiteY952" fmla="*/ 595176 h 1392827"/>
                <a:gd name="connsiteX953" fmla="*/ 125730 w 1683475"/>
                <a:gd name="connsiteY953" fmla="*/ 595993 h 1392827"/>
                <a:gd name="connsiteX954" fmla="*/ 125730 w 1683475"/>
                <a:gd name="connsiteY954" fmla="*/ 596809 h 1392827"/>
                <a:gd name="connsiteX955" fmla="*/ 128179 w 1683475"/>
                <a:gd name="connsiteY955" fmla="*/ 600075 h 1392827"/>
                <a:gd name="connsiteX956" fmla="*/ 128996 w 1683475"/>
                <a:gd name="connsiteY956" fmla="*/ 600891 h 1392827"/>
                <a:gd name="connsiteX957" fmla="*/ 129812 w 1683475"/>
                <a:gd name="connsiteY957" fmla="*/ 600891 h 1392827"/>
                <a:gd name="connsiteX958" fmla="*/ 129812 w 1683475"/>
                <a:gd name="connsiteY958" fmla="*/ 600075 h 1392827"/>
                <a:gd name="connsiteX959" fmla="*/ 129812 w 1683475"/>
                <a:gd name="connsiteY959" fmla="*/ 597626 h 1392827"/>
                <a:gd name="connsiteX960" fmla="*/ 130629 w 1683475"/>
                <a:gd name="connsiteY960" fmla="*/ 596809 h 1392827"/>
                <a:gd name="connsiteX961" fmla="*/ 132262 w 1683475"/>
                <a:gd name="connsiteY961" fmla="*/ 596809 h 1392827"/>
                <a:gd name="connsiteX962" fmla="*/ 133078 w 1683475"/>
                <a:gd name="connsiteY962" fmla="*/ 596809 h 1392827"/>
                <a:gd name="connsiteX963" fmla="*/ 133894 w 1683475"/>
                <a:gd name="connsiteY963" fmla="*/ 597626 h 1392827"/>
                <a:gd name="connsiteX964" fmla="*/ 134711 w 1683475"/>
                <a:gd name="connsiteY964" fmla="*/ 598442 h 1392827"/>
                <a:gd name="connsiteX965" fmla="*/ 136344 w 1683475"/>
                <a:gd name="connsiteY965" fmla="*/ 599259 h 1392827"/>
                <a:gd name="connsiteX966" fmla="*/ 137160 w 1683475"/>
                <a:gd name="connsiteY966" fmla="*/ 599259 h 1392827"/>
                <a:gd name="connsiteX967" fmla="*/ 137160 w 1683475"/>
                <a:gd name="connsiteY967" fmla="*/ 598442 h 1392827"/>
                <a:gd name="connsiteX968" fmla="*/ 136344 w 1683475"/>
                <a:gd name="connsiteY968" fmla="*/ 597626 h 1392827"/>
                <a:gd name="connsiteX969" fmla="*/ 133894 w 1683475"/>
                <a:gd name="connsiteY969" fmla="*/ 595176 h 1392827"/>
                <a:gd name="connsiteX970" fmla="*/ 133078 w 1683475"/>
                <a:gd name="connsiteY970" fmla="*/ 594360 h 1392827"/>
                <a:gd name="connsiteX971" fmla="*/ 133078 w 1683475"/>
                <a:gd name="connsiteY971" fmla="*/ 593544 h 1392827"/>
                <a:gd name="connsiteX972" fmla="*/ 133078 w 1683475"/>
                <a:gd name="connsiteY972" fmla="*/ 591911 h 1392827"/>
                <a:gd name="connsiteX973" fmla="*/ 133894 w 1683475"/>
                <a:gd name="connsiteY973" fmla="*/ 589461 h 1392827"/>
                <a:gd name="connsiteX974" fmla="*/ 135527 w 1683475"/>
                <a:gd name="connsiteY974" fmla="*/ 586196 h 1392827"/>
                <a:gd name="connsiteX975" fmla="*/ 137160 w 1683475"/>
                <a:gd name="connsiteY975" fmla="*/ 583746 h 1392827"/>
                <a:gd name="connsiteX976" fmla="*/ 139609 w 1683475"/>
                <a:gd name="connsiteY976" fmla="*/ 581297 h 1392827"/>
                <a:gd name="connsiteX977" fmla="*/ 141242 w 1683475"/>
                <a:gd name="connsiteY977" fmla="*/ 580481 h 1392827"/>
                <a:gd name="connsiteX978" fmla="*/ 145324 w 1683475"/>
                <a:gd name="connsiteY978" fmla="*/ 576399 h 1392827"/>
                <a:gd name="connsiteX979" fmla="*/ 153489 w 1683475"/>
                <a:gd name="connsiteY979" fmla="*/ 572316 h 1392827"/>
                <a:gd name="connsiteX980" fmla="*/ 155938 w 1683475"/>
                <a:gd name="connsiteY980" fmla="*/ 569867 h 1392827"/>
                <a:gd name="connsiteX981" fmla="*/ 158387 w 1683475"/>
                <a:gd name="connsiteY981" fmla="*/ 567418 h 1392827"/>
                <a:gd name="connsiteX982" fmla="*/ 159204 w 1683475"/>
                <a:gd name="connsiteY982" fmla="*/ 566601 h 1392827"/>
                <a:gd name="connsiteX983" fmla="*/ 159204 w 1683475"/>
                <a:gd name="connsiteY983" fmla="*/ 567418 h 1392827"/>
                <a:gd name="connsiteX984" fmla="*/ 159204 w 1683475"/>
                <a:gd name="connsiteY984" fmla="*/ 568234 h 1392827"/>
                <a:gd name="connsiteX985" fmla="*/ 160837 w 1683475"/>
                <a:gd name="connsiteY985" fmla="*/ 569051 h 1392827"/>
                <a:gd name="connsiteX986" fmla="*/ 161653 w 1683475"/>
                <a:gd name="connsiteY986" fmla="*/ 569051 h 1392827"/>
                <a:gd name="connsiteX987" fmla="*/ 162469 w 1683475"/>
                <a:gd name="connsiteY987" fmla="*/ 569051 h 1392827"/>
                <a:gd name="connsiteX988" fmla="*/ 162469 w 1683475"/>
                <a:gd name="connsiteY988" fmla="*/ 568234 h 1392827"/>
                <a:gd name="connsiteX989" fmla="*/ 162469 w 1683475"/>
                <a:gd name="connsiteY989" fmla="*/ 566601 h 1392827"/>
                <a:gd name="connsiteX990" fmla="*/ 162469 w 1683475"/>
                <a:gd name="connsiteY990" fmla="*/ 564969 h 1392827"/>
                <a:gd name="connsiteX991" fmla="*/ 162469 w 1683475"/>
                <a:gd name="connsiteY991" fmla="*/ 563336 h 1392827"/>
                <a:gd name="connsiteX992" fmla="*/ 162469 w 1683475"/>
                <a:gd name="connsiteY992" fmla="*/ 561703 h 1392827"/>
                <a:gd name="connsiteX993" fmla="*/ 164102 w 1683475"/>
                <a:gd name="connsiteY993" fmla="*/ 559254 h 1392827"/>
                <a:gd name="connsiteX994" fmla="*/ 165735 w 1683475"/>
                <a:gd name="connsiteY994" fmla="*/ 556804 h 1392827"/>
                <a:gd name="connsiteX995" fmla="*/ 168184 w 1683475"/>
                <a:gd name="connsiteY995" fmla="*/ 553539 h 1392827"/>
                <a:gd name="connsiteX996" fmla="*/ 169817 w 1683475"/>
                <a:gd name="connsiteY996" fmla="*/ 551906 h 1392827"/>
                <a:gd name="connsiteX997" fmla="*/ 171450 w 1683475"/>
                <a:gd name="connsiteY997" fmla="*/ 551089 h 1392827"/>
                <a:gd name="connsiteX998" fmla="*/ 173083 w 1683475"/>
                <a:gd name="connsiteY998" fmla="*/ 549456 h 1392827"/>
                <a:gd name="connsiteX999" fmla="*/ 175532 w 1683475"/>
                <a:gd name="connsiteY999" fmla="*/ 546191 h 1392827"/>
                <a:gd name="connsiteX1000" fmla="*/ 176349 w 1683475"/>
                <a:gd name="connsiteY1000" fmla="*/ 545374 h 1392827"/>
                <a:gd name="connsiteX1001" fmla="*/ 177981 w 1683475"/>
                <a:gd name="connsiteY1001" fmla="*/ 544558 h 1392827"/>
                <a:gd name="connsiteX1002" fmla="*/ 178798 w 1683475"/>
                <a:gd name="connsiteY1002" fmla="*/ 544558 h 1392827"/>
                <a:gd name="connsiteX1003" fmla="*/ 178798 w 1683475"/>
                <a:gd name="connsiteY1003" fmla="*/ 545374 h 1392827"/>
                <a:gd name="connsiteX1004" fmla="*/ 179614 w 1683475"/>
                <a:gd name="connsiteY1004" fmla="*/ 546191 h 1392827"/>
                <a:gd name="connsiteX1005" fmla="*/ 181247 w 1683475"/>
                <a:gd name="connsiteY1005" fmla="*/ 547007 h 1392827"/>
                <a:gd name="connsiteX1006" fmla="*/ 182064 w 1683475"/>
                <a:gd name="connsiteY1006" fmla="*/ 546191 h 1392827"/>
                <a:gd name="connsiteX1007" fmla="*/ 182064 w 1683475"/>
                <a:gd name="connsiteY1007" fmla="*/ 546191 h 1392827"/>
                <a:gd name="connsiteX1008" fmla="*/ 181247 w 1683475"/>
                <a:gd name="connsiteY1008" fmla="*/ 546191 h 1392827"/>
                <a:gd name="connsiteX1009" fmla="*/ 180431 w 1683475"/>
                <a:gd name="connsiteY1009" fmla="*/ 545374 h 1392827"/>
                <a:gd name="connsiteX1010" fmla="*/ 179614 w 1683475"/>
                <a:gd name="connsiteY1010" fmla="*/ 543741 h 1392827"/>
                <a:gd name="connsiteX1011" fmla="*/ 178798 w 1683475"/>
                <a:gd name="connsiteY1011" fmla="*/ 542925 h 1392827"/>
                <a:gd name="connsiteX1012" fmla="*/ 178798 w 1683475"/>
                <a:gd name="connsiteY1012" fmla="*/ 541292 h 1392827"/>
                <a:gd name="connsiteX1013" fmla="*/ 178798 w 1683475"/>
                <a:gd name="connsiteY1013" fmla="*/ 539659 h 1392827"/>
                <a:gd name="connsiteX1014" fmla="*/ 179614 w 1683475"/>
                <a:gd name="connsiteY1014" fmla="*/ 534761 h 1392827"/>
                <a:gd name="connsiteX1015" fmla="*/ 179614 w 1683475"/>
                <a:gd name="connsiteY1015" fmla="*/ 529862 h 1392827"/>
                <a:gd name="connsiteX1016" fmla="*/ 180431 w 1683475"/>
                <a:gd name="connsiteY1016" fmla="*/ 527413 h 1392827"/>
                <a:gd name="connsiteX1017" fmla="*/ 182064 w 1683475"/>
                <a:gd name="connsiteY1017" fmla="*/ 526596 h 1392827"/>
                <a:gd name="connsiteX1018" fmla="*/ 186146 w 1683475"/>
                <a:gd name="connsiteY1018" fmla="*/ 525780 h 1392827"/>
                <a:gd name="connsiteX1019" fmla="*/ 183696 w 1683475"/>
                <a:gd name="connsiteY1019" fmla="*/ 524147 h 1392827"/>
                <a:gd name="connsiteX1020" fmla="*/ 182880 w 1683475"/>
                <a:gd name="connsiteY1020" fmla="*/ 524147 h 1392827"/>
                <a:gd name="connsiteX1021" fmla="*/ 181247 w 1683475"/>
                <a:gd name="connsiteY1021" fmla="*/ 523331 h 1392827"/>
                <a:gd name="connsiteX1022" fmla="*/ 180431 w 1683475"/>
                <a:gd name="connsiteY1022" fmla="*/ 520065 h 1392827"/>
                <a:gd name="connsiteX1023" fmla="*/ 180431 w 1683475"/>
                <a:gd name="connsiteY1023" fmla="*/ 517616 h 1392827"/>
                <a:gd name="connsiteX1024" fmla="*/ 181247 w 1683475"/>
                <a:gd name="connsiteY1024" fmla="*/ 515166 h 1392827"/>
                <a:gd name="connsiteX1025" fmla="*/ 185329 w 1683475"/>
                <a:gd name="connsiteY1025" fmla="*/ 511084 h 1392827"/>
                <a:gd name="connsiteX1026" fmla="*/ 189412 w 1683475"/>
                <a:gd name="connsiteY1026" fmla="*/ 507819 h 1392827"/>
                <a:gd name="connsiteX1027" fmla="*/ 188595 w 1683475"/>
                <a:gd name="connsiteY1027" fmla="*/ 507819 h 1392827"/>
                <a:gd name="connsiteX1028" fmla="*/ 187779 w 1683475"/>
                <a:gd name="connsiteY1028" fmla="*/ 507002 h 1392827"/>
                <a:gd name="connsiteX1029" fmla="*/ 189412 w 1683475"/>
                <a:gd name="connsiteY1029" fmla="*/ 501287 h 1392827"/>
                <a:gd name="connsiteX1030" fmla="*/ 191044 w 1683475"/>
                <a:gd name="connsiteY1030" fmla="*/ 495572 h 1392827"/>
                <a:gd name="connsiteX1031" fmla="*/ 188595 w 1683475"/>
                <a:gd name="connsiteY1031" fmla="*/ 500471 h 1392827"/>
                <a:gd name="connsiteX1032" fmla="*/ 185329 w 1683475"/>
                <a:gd name="connsiteY1032" fmla="*/ 503736 h 1392827"/>
                <a:gd name="connsiteX1033" fmla="*/ 176349 w 1683475"/>
                <a:gd name="connsiteY1033" fmla="*/ 507819 h 1392827"/>
                <a:gd name="connsiteX1034" fmla="*/ 170634 w 1683475"/>
                <a:gd name="connsiteY1034" fmla="*/ 511084 h 1392827"/>
                <a:gd name="connsiteX1035" fmla="*/ 168184 w 1683475"/>
                <a:gd name="connsiteY1035" fmla="*/ 511901 h 1392827"/>
                <a:gd name="connsiteX1036" fmla="*/ 166552 w 1683475"/>
                <a:gd name="connsiteY1036" fmla="*/ 511084 h 1392827"/>
                <a:gd name="connsiteX1037" fmla="*/ 164919 w 1683475"/>
                <a:gd name="connsiteY1037" fmla="*/ 507819 h 1392827"/>
                <a:gd name="connsiteX1038" fmla="*/ 164102 w 1683475"/>
                <a:gd name="connsiteY1038" fmla="*/ 507002 h 1392827"/>
                <a:gd name="connsiteX1039" fmla="*/ 163286 w 1683475"/>
                <a:gd name="connsiteY1039" fmla="*/ 504553 h 1392827"/>
                <a:gd name="connsiteX1040" fmla="*/ 164102 w 1683475"/>
                <a:gd name="connsiteY1040" fmla="*/ 502104 h 1392827"/>
                <a:gd name="connsiteX1041" fmla="*/ 164919 w 1683475"/>
                <a:gd name="connsiteY1041" fmla="*/ 500471 h 1392827"/>
                <a:gd name="connsiteX1042" fmla="*/ 166552 w 1683475"/>
                <a:gd name="connsiteY1042" fmla="*/ 500471 h 1392827"/>
                <a:gd name="connsiteX1043" fmla="*/ 169001 w 1683475"/>
                <a:gd name="connsiteY1043" fmla="*/ 501287 h 1392827"/>
                <a:gd name="connsiteX1044" fmla="*/ 170634 w 1683475"/>
                <a:gd name="connsiteY1044" fmla="*/ 501287 h 1392827"/>
                <a:gd name="connsiteX1045" fmla="*/ 168184 w 1683475"/>
                <a:gd name="connsiteY1045" fmla="*/ 499654 h 1392827"/>
                <a:gd name="connsiteX1046" fmla="*/ 164919 w 1683475"/>
                <a:gd name="connsiteY1046" fmla="*/ 498021 h 1392827"/>
                <a:gd name="connsiteX1047" fmla="*/ 163286 w 1683475"/>
                <a:gd name="connsiteY1047" fmla="*/ 498838 h 1392827"/>
                <a:gd name="connsiteX1048" fmla="*/ 162469 w 1683475"/>
                <a:gd name="connsiteY1048" fmla="*/ 501287 h 1392827"/>
                <a:gd name="connsiteX1049" fmla="*/ 160837 w 1683475"/>
                <a:gd name="connsiteY1049" fmla="*/ 502920 h 1392827"/>
                <a:gd name="connsiteX1050" fmla="*/ 159204 w 1683475"/>
                <a:gd name="connsiteY1050" fmla="*/ 502104 h 1392827"/>
                <a:gd name="connsiteX1051" fmla="*/ 158387 w 1683475"/>
                <a:gd name="connsiteY1051" fmla="*/ 501287 h 1392827"/>
                <a:gd name="connsiteX1052" fmla="*/ 159204 w 1683475"/>
                <a:gd name="connsiteY1052" fmla="*/ 503736 h 1392827"/>
                <a:gd name="connsiteX1053" fmla="*/ 158387 w 1683475"/>
                <a:gd name="connsiteY1053" fmla="*/ 507002 h 1392827"/>
                <a:gd name="connsiteX1054" fmla="*/ 158387 w 1683475"/>
                <a:gd name="connsiteY1054" fmla="*/ 509451 h 1392827"/>
                <a:gd name="connsiteX1055" fmla="*/ 160020 w 1683475"/>
                <a:gd name="connsiteY1055" fmla="*/ 515983 h 1392827"/>
                <a:gd name="connsiteX1056" fmla="*/ 160020 w 1683475"/>
                <a:gd name="connsiteY1056" fmla="*/ 518432 h 1392827"/>
                <a:gd name="connsiteX1057" fmla="*/ 157571 w 1683475"/>
                <a:gd name="connsiteY1057" fmla="*/ 519248 h 1392827"/>
                <a:gd name="connsiteX1058" fmla="*/ 155121 w 1683475"/>
                <a:gd name="connsiteY1058" fmla="*/ 516799 h 1392827"/>
                <a:gd name="connsiteX1059" fmla="*/ 150223 w 1683475"/>
                <a:gd name="connsiteY1059" fmla="*/ 508635 h 1392827"/>
                <a:gd name="connsiteX1060" fmla="*/ 148590 w 1683475"/>
                <a:gd name="connsiteY1060" fmla="*/ 506186 h 1392827"/>
                <a:gd name="connsiteX1061" fmla="*/ 155938 w 1683475"/>
                <a:gd name="connsiteY1061" fmla="*/ 503736 h 1392827"/>
                <a:gd name="connsiteX1062" fmla="*/ 155121 w 1683475"/>
                <a:gd name="connsiteY1062" fmla="*/ 504553 h 1392827"/>
                <a:gd name="connsiteX1063" fmla="*/ 153489 w 1683475"/>
                <a:gd name="connsiteY1063" fmla="*/ 506186 h 1392827"/>
                <a:gd name="connsiteX1064" fmla="*/ 151856 w 1683475"/>
                <a:gd name="connsiteY1064" fmla="*/ 507002 h 1392827"/>
                <a:gd name="connsiteX1065" fmla="*/ 147774 w 1683475"/>
                <a:gd name="connsiteY1065" fmla="*/ 504553 h 1392827"/>
                <a:gd name="connsiteX1066" fmla="*/ 146141 w 1683475"/>
                <a:gd name="connsiteY1066" fmla="*/ 502104 h 1392827"/>
                <a:gd name="connsiteX1067" fmla="*/ 144508 w 1683475"/>
                <a:gd name="connsiteY1067" fmla="*/ 499654 h 1392827"/>
                <a:gd name="connsiteX1068" fmla="*/ 142059 w 1683475"/>
                <a:gd name="connsiteY1068" fmla="*/ 501287 h 1392827"/>
                <a:gd name="connsiteX1069" fmla="*/ 139609 w 1683475"/>
                <a:gd name="connsiteY1069" fmla="*/ 502920 h 1392827"/>
                <a:gd name="connsiteX1070" fmla="*/ 137160 w 1683475"/>
                <a:gd name="connsiteY1070" fmla="*/ 505369 h 1392827"/>
                <a:gd name="connsiteX1071" fmla="*/ 135527 w 1683475"/>
                <a:gd name="connsiteY1071" fmla="*/ 505369 h 1392827"/>
                <a:gd name="connsiteX1072" fmla="*/ 130629 w 1683475"/>
                <a:gd name="connsiteY1072" fmla="*/ 507819 h 1392827"/>
                <a:gd name="connsiteX1073" fmla="*/ 129812 w 1683475"/>
                <a:gd name="connsiteY1073" fmla="*/ 507819 h 1392827"/>
                <a:gd name="connsiteX1074" fmla="*/ 128996 w 1683475"/>
                <a:gd name="connsiteY1074" fmla="*/ 509451 h 1392827"/>
                <a:gd name="connsiteX1075" fmla="*/ 128179 w 1683475"/>
                <a:gd name="connsiteY1075" fmla="*/ 510268 h 1392827"/>
                <a:gd name="connsiteX1076" fmla="*/ 127363 w 1683475"/>
                <a:gd name="connsiteY1076" fmla="*/ 512717 h 1392827"/>
                <a:gd name="connsiteX1077" fmla="*/ 120831 w 1683475"/>
                <a:gd name="connsiteY1077" fmla="*/ 514350 h 1392827"/>
                <a:gd name="connsiteX1078" fmla="*/ 115116 w 1683475"/>
                <a:gd name="connsiteY1078" fmla="*/ 511901 h 1392827"/>
                <a:gd name="connsiteX1079" fmla="*/ 117566 w 1683475"/>
                <a:gd name="connsiteY1079" fmla="*/ 510268 h 1392827"/>
                <a:gd name="connsiteX1080" fmla="*/ 120015 w 1683475"/>
                <a:gd name="connsiteY1080" fmla="*/ 509451 h 1392827"/>
                <a:gd name="connsiteX1081" fmla="*/ 122464 w 1683475"/>
                <a:gd name="connsiteY1081" fmla="*/ 507002 h 1392827"/>
                <a:gd name="connsiteX1082" fmla="*/ 121648 w 1683475"/>
                <a:gd name="connsiteY1082" fmla="*/ 503736 h 1392827"/>
                <a:gd name="connsiteX1083" fmla="*/ 121648 w 1683475"/>
                <a:gd name="connsiteY1083" fmla="*/ 502104 h 1392827"/>
                <a:gd name="connsiteX1084" fmla="*/ 121648 w 1683475"/>
                <a:gd name="connsiteY1084" fmla="*/ 499654 h 1392827"/>
                <a:gd name="connsiteX1085" fmla="*/ 124097 w 1683475"/>
                <a:gd name="connsiteY1085" fmla="*/ 496389 h 1392827"/>
                <a:gd name="connsiteX1086" fmla="*/ 121648 w 1683475"/>
                <a:gd name="connsiteY1086" fmla="*/ 496389 h 1392827"/>
                <a:gd name="connsiteX1087" fmla="*/ 120015 w 1683475"/>
                <a:gd name="connsiteY1087" fmla="*/ 497205 h 1392827"/>
                <a:gd name="connsiteX1088" fmla="*/ 118382 w 1683475"/>
                <a:gd name="connsiteY1088" fmla="*/ 494756 h 1392827"/>
                <a:gd name="connsiteX1089" fmla="*/ 117566 w 1683475"/>
                <a:gd name="connsiteY1089" fmla="*/ 490673 h 1392827"/>
                <a:gd name="connsiteX1090" fmla="*/ 119199 w 1683475"/>
                <a:gd name="connsiteY1090" fmla="*/ 488224 h 1392827"/>
                <a:gd name="connsiteX1091" fmla="*/ 120015 w 1683475"/>
                <a:gd name="connsiteY1091" fmla="*/ 486591 h 1392827"/>
                <a:gd name="connsiteX1092" fmla="*/ 120831 w 1683475"/>
                <a:gd name="connsiteY1092" fmla="*/ 484142 h 1392827"/>
                <a:gd name="connsiteX1093" fmla="*/ 120831 w 1683475"/>
                <a:gd name="connsiteY1093" fmla="*/ 481693 h 1392827"/>
                <a:gd name="connsiteX1094" fmla="*/ 119199 w 1683475"/>
                <a:gd name="connsiteY1094" fmla="*/ 477611 h 1392827"/>
                <a:gd name="connsiteX1095" fmla="*/ 115116 w 1683475"/>
                <a:gd name="connsiteY1095" fmla="*/ 468630 h 1392827"/>
                <a:gd name="connsiteX1096" fmla="*/ 113484 w 1683475"/>
                <a:gd name="connsiteY1096" fmla="*/ 462098 h 1392827"/>
                <a:gd name="connsiteX1097" fmla="*/ 110218 w 1683475"/>
                <a:gd name="connsiteY1097" fmla="*/ 458833 h 1392827"/>
                <a:gd name="connsiteX1098" fmla="*/ 112667 w 1683475"/>
                <a:gd name="connsiteY1098" fmla="*/ 453118 h 1392827"/>
                <a:gd name="connsiteX1099" fmla="*/ 115116 w 1683475"/>
                <a:gd name="connsiteY1099" fmla="*/ 448219 h 1392827"/>
                <a:gd name="connsiteX1100" fmla="*/ 118382 w 1683475"/>
                <a:gd name="connsiteY1100" fmla="*/ 445770 h 1392827"/>
                <a:gd name="connsiteX1101" fmla="*/ 118382 w 1683475"/>
                <a:gd name="connsiteY1101" fmla="*/ 445770 h 1392827"/>
                <a:gd name="connsiteX1102" fmla="*/ 116749 w 1683475"/>
                <a:gd name="connsiteY1102" fmla="*/ 445770 h 1392827"/>
                <a:gd name="connsiteX1103" fmla="*/ 115933 w 1683475"/>
                <a:gd name="connsiteY1103" fmla="*/ 445770 h 1392827"/>
                <a:gd name="connsiteX1104" fmla="*/ 115116 w 1683475"/>
                <a:gd name="connsiteY1104" fmla="*/ 447403 h 1392827"/>
                <a:gd name="connsiteX1105" fmla="*/ 114300 w 1683475"/>
                <a:gd name="connsiteY1105" fmla="*/ 449036 h 1392827"/>
                <a:gd name="connsiteX1106" fmla="*/ 111034 w 1683475"/>
                <a:gd name="connsiteY1106" fmla="*/ 455567 h 1392827"/>
                <a:gd name="connsiteX1107" fmla="*/ 108585 w 1683475"/>
                <a:gd name="connsiteY1107" fmla="*/ 458833 h 1392827"/>
                <a:gd name="connsiteX1108" fmla="*/ 106952 w 1683475"/>
                <a:gd name="connsiteY1108" fmla="*/ 459649 h 1392827"/>
                <a:gd name="connsiteX1109" fmla="*/ 109402 w 1683475"/>
                <a:gd name="connsiteY1109" fmla="*/ 461282 h 1392827"/>
                <a:gd name="connsiteX1110" fmla="*/ 109402 w 1683475"/>
                <a:gd name="connsiteY1110" fmla="*/ 462098 h 1392827"/>
                <a:gd name="connsiteX1111" fmla="*/ 110218 w 1683475"/>
                <a:gd name="connsiteY1111" fmla="*/ 464548 h 1392827"/>
                <a:gd name="connsiteX1112" fmla="*/ 109402 w 1683475"/>
                <a:gd name="connsiteY1112" fmla="*/ 467814 h 1392827"/>
                <a:gd name="connsiteX1113" fmla="*/ 108585 w 1683475"/>
                <a:gd name="connsiteY1113" fmla="*/ 469446 h 1392827"/>
                <a:gd name="connsiteX1114" fmla="*/ 106136 w 1683475"/>
                <a:gd name="connsiteY1114" fmla="*/ 469446 h 1392827"/>
                <a:gd name="connsiteX1115" fmla="*/ 103687 w 1683475"/>
                <a:gd name="connsiteY1115" fmla="*/ 471896 h 1392827"/>
                <a:gd name="connsiteX1116" fmla="*/ 97971 w 1683475"/>
                <a:gd name="connsiteY1116" fmla="*/ 474345 h 1392827"/>
                <a:gd name="connsiteX1117" fmla="*/ 90624 w 1683475"/>
                <a:gd name="connsiteY1117" fmla="*/ 475978 h 1392827"/>
                <a:gd name="connsiteX1118" fmla="*/ 86541 w 1683475"/>
                <a:gd name="connsiteY1118" fmla="*/ 475978 h 1392827"/>
                <a:gd name="connsiteX1119" fmla="*/ 82459 w 1683475"/>
                <a:gd name="connsiteY1119" fmla="*/ 471079 h 1392827"/>
                <a:gd name="connsiteX1120" fmla="*/ 82459 w 1683475"/>
                <a:gd name="connsiteY1120" fmla="*/ 469446 h 1392827"/>
                <a:gd name="connsiteX1121" fmla="*/ 82459 w 1683475"/>
                <a:gd name="connsiteY1121" fmla="*/ 467814 h 1392827"/>
                <a:gd name="connsiteX1122" fmla="*/ 76744 w 1683475"/>
                <a:gd name="connsiteY1122" fmla="*/ 462915 h 1392827"/>
                <a:gd name="connsiteX1123" fmla="*/ 73479 w 1683475"/>
                <a:gd name="connsiteY1123" fmla="*/ 458016 h 1392827"/>
                <a:gd name="connsiteX1124" fmla="*/ 71029 w 1683475"/>
                <a:gd name="connsiteY1124" fmla="*/ 458016 h 1392827"/>
                <a:gd name="connsiteX1125" fmla="*/ 69396 w 1683475"/>
                <a:gd name="connsiteY1125" fmla="*/ 456384 h 1392827"/>
                <a:gd name="connsiteX1126" fmla="*/ 66947 w 1683475"/>
                <a:gd name="connsiteY1126" fmla="*/ 453934 h 1392827"/>
                <a:gd name="connsiteX1127" fmla="*/ 66947 w 1683475"/>
                <a:gd name="connsiteY1127" fmla="*/ 452301 h 1392827"/>
                <a:gd name="connsiteX1128" fmla="*/ 66947 w 1683475"/>
                <a:gd name="connsiteY1128" fmla="*/ 451485 h 1392827"/>
                <a:gd name="connsiteX1129" fmla="*/ 65314 w 1683475"/>
                <a:gd name="connsiteY1129" fmla="*/ 450669 h 1392827"/>
                <a:gd name="connsiteX1130" fmla="*/ 63681 w 1683475"/>
                <a:gd name="connsiteY1130" fmla="*/ 450669 h 1392827"/>
                <a:gd name="connsiteX1131" fmla="*/ 61232 w 1683475"/>
                <a:gd name="connsiteY1131" fmla="*/ 449852 h 1392827"/>
                <a:gd name="connsiteX1132" fmla="*/ 66947 w 1683475"/>
                <a:gd name="connsiteY1132" fmla="*/ 443321 h 1392827"/>
                <a:gd name="connsiteX1133" fmla="*/ 68580 w 1683475"/>
                <a:gd name="connsiteY1133" fmla="*/ 438422 h 1392827"/>
                <a:gd name="connsiteX1134" fmla="*/ 70213 w 1683475"/>
                <a:gd name="connsiteY1134" fmla="*/ 437606 h 1392827"/>
                <a:gd name="connsiteX1135" fmla="*/ 71846 w 1683475"/>
                <a:gd name="connsiteY1135" fmla="*/ 438422 h 1392827"/>
                <a:gd name="connsiteX1136" fmla="*/ 74295 w 1683475"/>
                <a:gd name="connsiteY1136" fmla="*/ 440055 h 1392827"/>
                <a:gd name="connsiteX1137" fmla="*/ 76744 w 1683475"/>
                <a:gd name="connsiteY1137" fmla="*/ 440871 h 1392827"/>
                <a:gd name="connsiteX1138" fmla="*/ 77561 w 1683475"/>
                <a:gd name="connsiteY1138" fmla="*/ 441688 h 1392827"/>
                <a:gd name="connsiteX1139" fmla="*/ 78377 w 1683475"/>
                <a:gd name="connsiteY1139" fmla="*/ 443321 h 1392827"/>
                <a:gd name="connsiteX1140" fmla="*/ 77561 w 1683475"/>
                <a:gd name="connsiteY1140" fmla="*/ 445770 h 1392827"/>
                <a:gd name="connsiteX1141" fmla="*/ 76744 w 1683475"/>
                <a:gd name="connsiteY1141" fmla="*/ 447403 h 1392827"/>
                <a:gd name="connsiteX1142" fmla="*/ 77561 w 1683475"/>
                <a:gd name="connsiteY1142" fmla="*/ 446586 h 1392827"/>
                <a:gd name="connsiteX1143" fmla="*/ 80827 w 1683475"/>
                <a:gd name="connsiteY1143" fmla="*/ 444137 h 1392827"/>
                <a:gd name="connsiteX1144" fmla="*/ 83276 w 1683475"/>
                <a:gd name="connsiteY1144" fmla="*/ 441688 h 1392827"/>
                <a:gd name="connsiteX1145" fmla="*/ 84092 w 1683475"/>
                <a:gd name="connsiteY1145" fmla="*/ 441688 h 1392827"/>
                <a:gd name="connsiteX1146" fmla="*/ 84909 w 1683475"/>
                <a:gd name="connsiteY1146" fmla="*/ 442504 h 1392827"/>
                <a:gd name="connsiteX1147" fmla="*/ 85725 w 1683475"/>
                <a:gd name="connsiteY1147" fmla="*/ 444954 h 1392827"/>
                <a:gd name="connsiteX1148" fmla="*/ 87358 w 1683475"/>
                <a:gd name="connsiteY1148" fmla="*/ 447403 h 1392827"/>
                <a:gd name="connsiteX1149" fmla="*/ 90624 w 1683475"/>
                <a:gd name="connsiteY1149" fmla="*/ 444954 h 1392827"/>
                <a:gd name="connsiteX1150" fmla="*/ 92256 w 1683475"/>
                <a:gd name="connsiteY1150" fmla="*/ 441688 h 1392827"/>
                <a:gd name="connsiteX1151" fmla="*/ 90624 w 1683475"/>
                <a:gd name="connsiteY1151" fmla="*/ 440055 h 1392827"/>
                <a:gd name="connsiteX1152" fmla="*/ 88991 w 1683475"/>
                <a:gd name="connsiteY1152" fmla="*/ 439239 h 1392827"/>
                <a:gd name="connsiteX1153" fmla="*/ 84092 w 1683475"/>
                <a:gd name="connsiteY1153" fmla="*/ 438422 h 1392827"/>
                <a:gd name="connsiteX1154" fmla="*/ 84909 w 1683475"/>
                <a:gd name="connsiteY1154" fmla="*/ 437606 h 1392827"/>
                <a:gd name="connsiteX1155" fmla="*/ 88174 w 1683475"/>
                <a:gd name="connsiteY1155" fmla="*/ 437606 h 1392827"/>
                <a:gd name="connsiteX1156" fmla="*/ 88991 w 1683475"/>
                <a:gd name="connsiteY1156" fmla="*/ 436789 h 1392827"/>
                <a:gd name="connsiteX1157" fmla="*/ 88174 w 1683475"/>
                <a:gd name="connsiteY1157" fmla="*/ 435973 h 1392827"/>
                <a:gd name="connsiteX1158" fmla="*/ 86541 w 1683475"/>
                <a:gd name="connsiteY1158" fmla="*/ 435156 h 1392827"/>
                <a:gd name="connsiteX1159" fmla="*/ 82459 w 1683475"/>
                <a:gd name="connsiteY1159" fmla="*/ 438422 h 1392827"/>
                <a:gd name="connsiteX1160" fmla="*/ 75112 w 1683475"/>
                <a:gd name="connsiteY1160" fmla="*/ 438422 h 1392827"/>
                <a:gd name="connsiteX1161" fmla="*/ 70213 w 1683475"/>
                <a:gd name="connsiteY1161" fmla="*/ 435973 h 1392827"/>
                <a:gd name="connsiteX1162" fmla="*/ 65314 w 1683475"/>
                <a:gd name="connsiteY1162" fmla="*/ 435973 h 1392827"/>
                <a:gd name="connsiteX1163" fmla="*/ 64498 w 1683475"/>
                <a:gd name="connsiteY1163" fmla="*/ 435156 h 1392827"/>
                <a:gd name="connsiteX1164" fmla="*/ 63681 w 1683475"/>
                <a:gd name="connsiteY1164" fmla="*/ 434340 h 1392827"/>
                <a:gd name="connsiteX1165" fmla="*/ 66947 w 1683475"/>
                <a:gd name="connsiteY1165" fmla="*/ 431891 h 1392827"/>
                <a:gd name="connsiteX1166" fmla="*/ 69396 w 1683475"/>
                <a:gd name="connsiteY1166" fmla="*/ 430258 h 1392827"/>
                <a:gd name="connsiteX1167" fmla="*/ 69396 w 1683475"/>
                <a:gd name="connsiteY1167" fmla="*/ 429441 h 1392827"/>
                <a:gd name="connsiteX1168" fmla="*/ 68580 w 1683475"/>
                <a:gd name="connsiteY1168" fmla="*/ 429441 h 1392827"/>
                <a:gd name="connsiteX1169" fmla="*/ 66131 w 1683475"/>
                <a:gd name="connsiteY1169" fmla="*/ 430258 h 1392827"/>
                <a:gd name="connsiteX1170" fmla="*/ 66131 w 1683475"/>
                <a:gd name="connsiteY1170" fmla="*/ 430258 h 1392827"/>
                <a:gd name="connsiteX1171" fmla="*/ 66131 w 1683475"/>
                <a:gd name="connsiteY1171" fmla="*/ 427809 h 1392827"/>
                <a:gd name="connsiteX1172" fmla="*/ 66131 w 1683475"/>
                <a:gd name="connsiteY1172" fmla="*/ 427809 h 1392827"/>
                <a:gd name="connsiteX1173" fmla="*/ 65314 w 1683475"/>
                <a:gd name="connsiteY1173" fmla="*/ 428625 h 1392827"/>
                <a:gd name="connsiteX1174" fmla="*/ 63681 w 1683475"/>
                <a:gd name="connsiteY1174" fmla="*/ 427809 h 1392827"/>
                <a:gd name="connsiteX1175" fmla="*/ 62865 w 1683475"/>
                <a:gd name="connsiteY1175" fmla="*/ 426992 h 1392827"/>
                <a:gd name="connsiteX1176" fmla="*/ 63681 w 1683475"/>
                <a:gd name="connsiteY1176" fmla="*/ 426176 h 1392827"/>
                <a:gd name="connsiteX1177" fmla="*/ 64498 w 1683475"/>
                <a:gd name="connsiteY1177" fmla="*/ 424543 h 1392827"/>
                <a:gd name="connsiteX1178" fmla="*/ 63681 w 1683475"/>
                <a:gd name="connsiteY1178" fmla="*/ 424543 h 1392827"/>
                <a:gd name="connsiteX1179" fmla="*/ 62865 w 1683475"/>
                <a:gd name="connsiteY1179" fmla="*/ 424543 h 1392827"/>
                <a:gd name="connsiteX1180" fmla="*/ 62049 w 1683475"/>
                <a:gd name="connsiteY1180" fmla="*/ 426176 h 1392827"/>
                <a:gd name="connsiteX1181" fmla="*/ 62049 w 1683475"/>
                <a:gd name="connsiteY1181" fmla="*/ 427809 h 1392827"/>
                <a:gd name="connsiteX1182" fmla="*/ 62049 w 1683475"/>
                <a:gd name="connsiteY1182" fmla="*/ 430258 h 1392827"/>
                <a:gd name="connsiteX1183" fmla="*/ 60416 w 1683475"/>
                <a:gd name="connsiteY1183" fmla="*/ 430258 h 1392827"/>
                <a:gd name="connsiteX1184" fmla="*/ 58783 w 1683475"/>
                <a:gd name="connsiteY1184" fmla="*/ 430258 h 1392827"/>
                <a:gd name="connsiteX1185" fmla="*/ 57966 w 1683475"/>
                <a:gd name="connsiteY1185" fmla="*/ 427809 h 1392827"/>
                <a:gd name="connsiteX1186" fmla="*/ 57150 w 1683475"/>
                <a:gd name="connsiteY1186" fmla="*/ 422910 h 1392827"/>
                <a:gd name="connsiteX1187" fmla="*/ 54701 w 1683475"/>
                <a:gd name="connsiteY1187" fmla="*/ 421277 h 1392827"/>
                <a:gd name="connsiteX1188" fmla="*/ 53884 w 1683475"/>
                <a:gd name="connsiteY1188" fmla="*/ 418828 h 1392827"/>
                <a:gd name="connsiteX1189" fmla="*/ 55517 w 1683475"/>
                <a:gd name="connsiteY1189" fmla="*/ 415562 h 1392827"/>
                <a:gd name="connsiteX1190" fmla="*/ 54701 w 1683475"/>
                <a:gd name="connsiteY1190" fmla="*/ 413929 h 1392827"/>
                <a:gd name="connsiteX1191" fmla="*/ 53068 w 1683475"/>
                <a:gd name="connsiteY1191" fmla="*/ 413113 h 1392827"/>
                <a:gd name="connsiteX1192" fmla="*/ 50619 w 1683475"/>
                <a:gd name="connsiteY1192" fmla="*/ 414746 h 1392827"/>
                <a:gd name="connsiteX1193" fmla="*/ 49802 w 1683475"/>
                <a:gd name="connsiteY1193" fmla="*/ 413113 h 1392827"/>
                <a:gd name="connsiteX1194" fmla="*/ 49802 w 1683475"/>
                <a:gd name="connsiteY1194" fmla="*/ 411480 h 1392827"/>
                <a:gd name="connsiteX1195" fmla="*/ 49802 w 1683475"/>
                <a:gd name="connsiteY1195" fmla="*/ 409031 h 1392827"/>
                <a:gd name="connsiteX1196" fmla="*/ 50619 w 1683475"/>
                <a:gd name="connsiteY1196" fmla="*/ 409031 h 1392827"/>
                <a:gd name="connsiteX1197" fmla="*/ 51435 w 1683475"/>
                <a:gd name="connsiteY1197" fmla="*/ 409847 h 1392827"/>
                <a:gd name="connsiteX1198" fmla="*/ 55517 w 1683475"/>
                <a:gd name="connsiteY1198" fmla="*/ 409031 h 1392827"/>
                <a:gd name="connsiteX1199" fmla="*/ 56334 w 1683475"/>
                <a:gd name="connsiteY1199" fmla="*/ 408214 h 1392827"/>
                <a:gd name="connsiteX1200" fmla="*/ 53068 w 1683475"/>
                <a:gd name="connsiteY1200" fmla="*/ 406581 h 1392827"/>
                <a:gd name="connsiteX1201" fmla="*/ 52252 w 1683475"/>
                <a:gd name="connsiteY1201" fmla="*/ 404948 h 1392827"/>
                <a:gd name="connsiteX1202" fmla="*/ 53884 w 1683475"/>
                <a:gd name="connsiteY1202" fmla="*/ 404132 h 1392827"/>
                <a:gd name="connsiteX1203" fmla="*/ 56334 w 1683475"/>
                <a:gd name="connsiteY1203" fmla="*/ 404132 h 1392827"/>
                <a:gd name="connsiteX1204" fmla="*/ 59599 w 1683475"/>
                <a:gd name="connsiteY1204" fmla="*/ 403316 h 1392827"/>
                <a:gd name="connsiteX1205" fmla="*/ 57966 w 1683475"/>
                <a:gd name="connsiteY1205" fmla="*/ 401683 h 1392827"/>
                <a:gd name="connsiteX1206" fmla="*/ 57966 w 1683475"/>
                <a:gd name="connsiteY1206" fmla="*/ 400866 h 1392827"/>
                <a:gd name="connsiteX1207" fmla="*/ 57966 w 1683475"/>
                <a:gd name="connsiteY1207" fmla="*/ 399234 h 1392827"/>
                <a:gd name="connsiteX1208" fmla="*/ 58783 w 1683475"/>
                <a:gd name="connsiteY1208" fmla="*/ 395968 h 1392827"/>
                <a:gd name="connsiteX1209" fmla="*/ 62865 w 1683475"/>
                <a:gd name="connsiteY1209" fmla="*/ 388620 h 1392827"/>
                <a:gd name="connsiteX1210" fmla="*/ 66947 w 1683475"/>
                <a:gd name="connsiteY1210" fmla="*/ 382905 h 1392827"/>
                <a:gd name="connsiteX1211" fmla="*/ 68580 w 1683475"/>
                <a:gd name="connsiteY1211" fmla="*/ 381272 h 1392827"/>
                <a:gd name="connsiteX1212" fmla="*/ 70213 w 1683475"/>
                <a:gd name="connsiteY1212" fmla="*/ 380456 h 1392827"/>
                <a:gd name="connsiteX1213" fmla="*/ 71846 w 1683475"/>
                <a:gd name="connsiteY1213" fmla="*/ 381272 h 1392827"/>
                <a:gd name="connsiteX1214" fmla="*/ 73479 w 1683475"/>
                <a:gd name="connsiteY1214" fmla="*/ 382905 h 1392827"/>
                <a:gd name="connsiteX1215" fmla="*/ 73479 w 1683475"/>
                <a:gd name="connsiteY1215" fmla="*/ 382089 h 1392827"/>
                <a:gd name="connsiteX1216" fmla="*/ 72662 w 1683475"/>
                <a:gd name="connsiteY1216" fmla="*/ 381272 h 1392827"/>
                <a:gd name="connsiteX1217" fmla="*/ 71846 w 1683475"/>
                <a:gd name="connsiteY1217" fmla="*/ 378823 h 1392827"/>
                <a:gd name="connsiteX1218" fmla="*/ 74295 w 1683475"/>
                <a:gd name="connsiteY1218" fmla="*/ 378006 h 1392827"/>
                <a:gd name="connsiteX1219" fmla="*/ 75928 w 1683475"/>
                <a:gd name="connsiteY1219" fmla="*/ 375557 h 1392827"/>
                <a:gd name="connsiteX1220" fmla="*/ 75928 w 1683475"/>
                <a:gd name="connsiteY1220" fmla="*/ 374741 h 1392827"/>
                <a:gd name="connsiteX1221" fmla="*/ 74295 w 1683475"/>
                <a:gd name="connsiteY1221" fmla="*/ 375557 h 1392827"/>
                <a:gd name="connsiteX1222" fmla="*/ 72662 w 1683475"/>
                <a:gd name="connsiteY1222" fmla="*/ 377190 h 1392827"/>
                <a:gd name="connsiteX1223" fmla="*/ 71846 w 1683475"/>
                <a:gd name="connsiteY1223" fmla="*/ 375557 h 1392827"/>
                <a:gd name="connsiteX1224" fmla="*/ 71029 w 1683475"/>
                <a:gd name="connsiteY1224" fmla="*/ 371475 h 1392827"/>
                <a:gd name="connsiteX1225" fmla="*/ 71846 w 1683475"/>
                <a:gd name="connsiteY1225" fmla="*/ 367393 h 1392827"/>
                <a:gd name="connsiteX1226" fmla="*/ 72662 w 1683475"/>
                <a:gd name="connsiteY1226" fmla="*/ 365760 h 1392827"/>
                <a:gd name="connsiteX1227" fmla="*/ 74295 w 1683475"/>
                <a:gd name="connsiteY1227" fmla="*/ 364127 h 1392827"/>
                <a:gd name="connsiteX1228" fmla="*/ 78377 w 1683475"/>
                <a:gd name="connsiteY1228" fmla="*/ 363311 h 1392827"/>
                <a:gd name="connsiteX1229" fmla="*/ 79194 w 1683475"/>
                <a:gd name="connsiteY1229" fmla="*/ 363311 h 1392827"/>
                <a:gd name="connsiteX1230" fmla="*/ 79194 w 1683475"/>
                <a:gd name="connsiteY1230" fmla="*/ 362494 h 1392827"/>
                <a:gd name="connsiteX1231" fmla="*/ 76744 w 1683475"/>
                <a:gd name="connsiteY1231" fmla="*/ 360045 h 1392827"/>
                <a:gd name="connsiteX1232" fmla="*/ 77561 w 1683475"/>
                <a:gd name="connsiteY1232" fmla="*/ 357596 h 1392827"/>
                <a:gd name="connsiteX1233" fmla="*/ 78377 w 1683475"/>
                <a:gd name="connsiteY1233" fmla="*/ 356779 h 1392827"/>
                <a:gd name="connsiteX1234" fmla="*/ 83276 w 1683475"/>
                <a:gd name="connsiteY1234" fmla="*/ 355146 h 1392827"/>
                <a:gd name="connsiteX1235" fmla="*/ 85725 w 1683475"/>
                <a:gd name="connsiteY1235" fmla="*/ 355963 h 1392827"/>
                <a:gd name="connsiteX1236" fmla="*/ 88991 w 1683475"/>
                <a:gd name="connsiteY1236" fmla="*/ 357596 h 1392827"/>
                <a:gd name="connsiteX1237" fmla="*/ 90624 w 1683475"/>
                <a:gd name="connsiteY1237" fmla="*/ 360045 h 1392827"/>
                <a:gd name="connsiteX1238" fmla="*/ 90624 w 1683475"/>
                <a:gd name="connsiteY1238" fmla="*/ 361678 h 1392827"/>
                <a:gd name="connsiteX1239" fmla="*/ 89807 w 1683475"/>
                <a:gd name="connsiteY1239" fmla="*/ 362494 h 1392827"/>
                <a:gd name="connsiteX1240" fmla="*/ 88991 w 1683475"/>
                <a:gd name="connsiteY1240" fmla="*/ 363311 h 1392827"/>
                <a:gd name="connsiteX1241" fmla="*/ 88991 w 1683475"/>
                <a:gd name="connsiteY1241" fmla="*/ 364127 h 1392827"/>
                <a:gd name="connsiteX1242" fmla="*/ 88991 w 1683475"/>
                <a:gd name="connsiteY1242" fmla="*/ 364944 h 1392827"/>
                <a:gd name="connsiteX1243" fmla="*/ 90624 w 1683475"/>
                <a:gd name="connsiteY1243" fmla="*/ 363311 h 1392827"/>
                <a:gd name="connsiteX1244" fmla="*/ 93073 w 1683475"/>
                <a:gd name="connsiteY1244" fmla="*/ 361678 h 1392827"/>
                <a:gd name="connsiteX1245" fmla="*/ 94706 w 1683475"/>
                <a:gd name="connsiteY1245" fmla="*/ 362494 h 1392827"/>
                <a:gd name="connsiteX1246" fmla="*/ 95522 w 1683475"/>
                <a:gd name="connsiteY1246" fmla="*/ 364127 h 1392827"/>
                <a:gd name="connsiteX1247" fmla="*/ 96339 w 1683475"/>
                <a:gd name="connsiteY1247" fmla="*/ 364127 h 1392827"/>
                <a:gd name="connsiteX1248" fmla="*/ 100421 w 1683475"/>
                <a:gd name="connsiteY1248" fmla="*/ 363311 h 1392827"/>
                <a:gd name="connsiteX1249" fmla="*/ 102054 w 1683475"/>
                <a:gd name="connsiteY1249" fmla="*/ 361678 h 1392827"/>
                <a:gd name="connsiteX1250" fmla="*/ 104503 w 1683475"/>
                <a:gd name="connsiteY1250" fmla="*/ 358412 h 1392827"/>
                <a:gd name="connsiteX1251" fmla="*/ 107769 w 1683475"/>
                <a:gd name="connsiteY1251" fmla="*/ 355963 h 1392827"/>
                <a:gd name="connsiteX1252" fmla="*/ 111851 w 1683475"/>
                <a:gd name="connsiteY1252" fmla="*/ 349431 h 1392827"/>
                <a:gd name="connsiteX1253" fmla="*/ 113484 w 1683475"/>
                <a:gd name="connsiteY1253" fmla="*/ 346982 h 1392827"/>
                <a:gd name="connsiteX1254" fmla="*/ 115116 w 1683475"/>
                <a:gd name="connsiteY1254" fmla="*/ 346166 h 1392827"/>
                <a:gd name="connsiteX1255" fmla="*/ 116749 w 1683475"/>
                <a:gd name="connsiteY1255" fmla="*/ 346166 h 1392827"/>
                <a:gd name="connsiteX1256" fmla="*/ 117566 w 1683475"/>
                <a:gd name="connsiteY1256" fmla="*/ 348615 h 1392827"/>
                <a:gd name="connsiteX1257" fmla="*/ 119199 w 1683475"/>
                <a:gd name="connsiteY1257" fmla="*/ 349431 h 1392827"/>
                <a:gd name="connsiteX1258" fmla="*/ 126546 w 1683475"/>
                <a:gd name="connsiteY1258" fmla="*/ 348615 h 1392827"/>
                <a:gd name="connsiteX1259" fmla="*/ 130629 w 1683475"/>
                <a:gd name="connsiteY1259" fmla="*/ 347798 h 1392827"/>
                <a:gd name="connsiteX1260" fmla="*/ 133078 w 1683475"/>
                <a:gd name="connsiteY1260" fmla="*/ 345349 h 1392827"/>
                <a:gd name="connsiteX1261" fmla="*/ 136344 w 1683475"/>
                <a:gd name="connsiteY1261" fmla="*/ 341267 h 1392827"/>
                <a:gd name="connsiteX1262" fmla="*/ 137977 w 1683475"/>
                <a:gd name="connsiteY1262" fmla="*/ 338818 h 1392827"/>
                <a:gd name="connsiteX1263" fmla="*/ 138793 w 1683475"/>
                <a:gd name="connsiteY1263" fmla="*/ 335552 h 1392827"/>
                <a:gd name="connsiteX1264" fmla="*/ 137977 w 1683475"/>
                <a:gd name="connsiteY1264" fmla="*/ 331470 h 1392827"/>
                <a:gd name="connsiteX1265" fmla="*/ 137160 w 1683475"/>
                <a:gd name="connsiteY1265" fmla="*/ 328204 h 1392827"/>
                <a:gd name="connsiteX1266" fmla="*/ 135527 w 1683475"/>
                <a:gd name="connsiteY1266" fmla="*/ 320040 h 1392827"/>
                <a:gd name="connsiteX1267" fmla="*/ 131445 w 1683475"/>
                <a:gd name="connsiteY1267" fmla="*/ 314325 h 1392827"/>
                <a:gd name="connsiteX1268" fmla="*/ 128996 w 1683475"/>
                <a:gd name="connsiteY1268" fmla="*/ 312692 h 1392827"/>
                <a:gd name="connsiteX1269" fmla="*/ 127363 w 1683475"/>
                <a:gd name="connsiteY1269" fmla="*/ 312692 h 1392827"/>
                <a:gd name="connsiteX1270" fmla="*/ 128996 w 1683475"/>
                <a:gd name="connsiteY1270" fmla="*/ 309426 h 1392827"/>
                <a:gd name="connsiteX1271" fmla="*/ 132262 w 1683475"/>
                <a:gd name="connsiteY1271" fmla="*/ 309426 h 1392827"/>
                <a:gd name="connsiteX1272" fmla="*/ 134711 w 1683475"/>
                <a:gd name="connsiteY1272" fmla="*/ 308610 h 1392827"/>
                <a:gd name="connsiteX1273" fmla="*/ 136344 w 1683475"/>
                <a:gd name="connsiteY1273" fmla="*/ 306977 h 1392827"/>
                <a:gd name="connsiteX1274" fmla="*/ 137160 w 1683475"/>
                <a:gd name="connsiteY1274" fmla="*/ 305344 h 1392827"/>
                <a:gd name="connsiteX1275" fmla="*/ 137977 w 1683475"/>
                <a:gd name="connsiteY1275" fmla="*/ 302895 h 1392827"/>
                <a:gd name="connsiteX1276" fmla="*/ 137977 w 1683475"/>
                <a:gd name="connsiteY1276" fmla="*/ 300446 h 1392827"/>
                <a:gd name="connsiteX1277" fmla="*/ 137160 w 1683475"/>
                <a:gd name="connsiteY1277" fmla="*/ 298813 h 1392827"/>
                <a:gd name="connsiteX1278" fmla="*/ 135527 w 1683475"/>
                <a:gd name="connsiteY1278" fmla="*/ 297180 h 1392827"/>
                <a:gd name="connsiteX1279" fmla="*/ 133894 w 1683475"/>
                <a:gd name="connsiteY1279" fmla="*/ 294731 h 1392827"/>
                <a:gd name="connsiteX1280" fmla="*/ 133078 w 1683475"/>
                <a:gd name="connsiteY1280" fmla="*/ 293914 h 1392827"/>
                <a:gd name="connsiteX1281" fmla="*/ 132262 w 1683475"/>
                <a:gd name="connsiteY1281" fmla="*/ 293914 h 1392827"/>
                <a:gd name="connsiteX1282" fmla="*/ 127363 w 1683475"/>
                <a:gd name="connsiteY1282" fmla="*/ 298813 h 1392827"/>
                <a:gd name="connsiteX1283" fmla="*/ 124914 w 1683475"/>
                <a:gd name="connsiteY1283" fmla="*/ 298813 h 1392827"/>
                <a:gd name="connsiteX1284" fmla="*/ 122464 w 1683475"/>
                <a:gd name="connsiteY1284" fmla="*/ 297996 h 1392827"/>
                <a:gd name="connsiteX1285" fmla="*/ 120831 w 1683475"/>
                <a:gd name="connsiteY1285" fmla="*/ 300446 h 1392827"/>
                <a:gd name="connsiteX1286" fmla="*/ 115933 w 1683475"/>
                <a:gd name="connsiteY1286" fmla="*/ 302895 h 1392827"/>
                <a:gd name="connsiteX1287" fmla="*/ 113484 w 1683475"/>
                <a:gd name="connsiteY1287" fmla="*/ 305344 h 1392827"/>
                <a:gd name="connsiteX1288" fmla="*/ 108585 w 1683475"/>
                <a:gd name="connsiteY1288" fmla="*/ 311876 h 1392827"/>
                <a:gd name="connsiteX1289" fmla="*/ 106952 w 1683475"/>
                <a:gd name="connsiteY1289" fmla="*/ 314325 h 1392827"/>
                <a:gd name="connsiteX1290" fmla="*/ 105319 w 1683475"/>
                <a:gd name="connsiteY1290" fmla="*/ 314325 h 1392827"/>
                <a:gd name="connsiteX1291" fmla="*/ 104503 w 1683475"/>
                <a:gd name="connsiteY1291" fmla="*/ 308610 h 1392827"/>
                <a:gd name="connsiteX1292" fmla="*/ 98788 w 1683475"/>
                <a:gd name="connsiteY1292" fmla="*/ 303711 h 1392827"/>
                <a:gd name="connsiteX1293" fmla="*/ 97155 w 1683475"/>
                <a:gd name="connsiteY1293" fmla="*/ 305344 h 1392827"/>
                <a:gd name="connsiteX1294" fmla="*/ 97971 w 1683475"/>
                <a:gd name="connsiteY1294" fmla="*/ 306977 h 1392827"/>
                <a:gd name="connsiteX1295" fmla="*/ 99604 w 1683475"/>
                <a:gd name="connsiteY1295" fmla="*/ 307794 h 1392827"/>
                <a:gd name="connsiteX1296" fmla="*/ 101237 w 1683475"/>
                <a:gd name="connsiteY1296" fmla="*/ 308610 h 1392827"/>
                <a:gd name="connsiteX1297" fmla="*/ 100421 w 1683475"/>
                <a:gd name="connsiteY1297" fmla="*/ 310243 h 1392827"/>
                <a:gd name="connsiteX1298" fmla="*/ 99604 w 1683475"/>
                <a:gd name="connsiteY1298" fmla="*/ 312692 h 1392827"/>
                <a:gd name="connsiteX1299" fmla="*/ 97971 w 1683475"/>
                <a:gd name="connsiteY1299" fmla="*/ 311059 h 1392827"/>
                <a:gd name="connsiteX1300" fmla="*/ 94706 w 1683475"/>
                <a:gd name="connsiteY1300" fmla="*/ 307794 h 1392827"/>
                <a:gd name="connsiteX1301" fmla="*/ 90624 w 1683475"/>
                <a:gd name="connsiteY1301" fmla="*/ 306161 h 1392827"/>
                <a:gd name="connsiteX1302" fmla="*/ 80827 w 1683475"/>
                <a:gd name="connsiteY1302" fmla="*/ 306161 h 1392827"/>
                <a:gd name="connsiteX1303" fmla="*/ 74295 w 1683475"/>
                <a:gd name="connsiteY1303" fmla="*/ 309426 h 1392827"/>
                <a:gd name="connsiteX1304" fmla="*/ 73479 w 1683475"/>
                <a:gd name="connsiteY1304" fmla="*/ 308610 h 1392827"/>
                <a:gd name="connsiteX1305" fmla="*/ 72662 w 1683475"/>
                <a:gd name="connsiteY1305" fmla="*/ 308610 h 1392827"/>
                <a:gd name="connsiteX1306" fmla="*/ 71846 w 1683475"/>
                <a:gd name="connsiteY1306" fmla="*/ 309426 h 1392827"/>
                <a:gd name="connsiteX1307" fmla="*/ 71029 w 1683475"/>
                <a:gd name="connsiteY1307" fmla="*/ 310243 h 1392827"/>
                <a:gd name="connsiteX1308" fmla="*/ 70213 w 1683475"/>
                <a:gd name="connsiteY1308" fmla="*/ 311059 h 1392827"/>
                <a:gd name="connsiteX1309" fmla="*/ 68580 w 1683475"/>
                <a:gd name="connsiteY1309" fmla="*/ 311059 h 1392827"/>
                <a:gd name="connsiteX1310" fmla="*/ 66131 w 1683475"/>
                <a:gd name="connsiteY1310" fmla="*/ 310243 h 1392827"/>
                <a:gd name="connsiteX1311" fmla="*/ 61232 w 1683475"/>
                <a:gd name="connsiteY1311" fmla="*/ 308610 h 1392827"/>
                <a:gd name="connsiteX1312" fmla="*/ 49802 w 1683475"/>
                <a:gd name="connsiteY1312" fmla="*/ 306161 h 1392827"/>
                <a:gd name="connsiteX1313" fmla="*/ 46537 w 1683475"/>
                <a:gd name="connsiteY1313" fmla="*/ 304528 h 1392827"/>
                <a:gd name="connsiteX1314" fmla="*/ 44087 w 1683475"/>
                <a:gd name="connsiteY1314" fmla="*/ 300446 h 1392827"/>
                <a:gd name="connsiteX1315" fmla="*/ 44087 w 1683475"/>
                <a:gd name="connsiteY1315" fmla="*/ 297996 h 1392827"/>
                <a:gd name="connsiteX1316" fmla="*/ 44904 w 1683475"/>
                <a:gd name="connsiteY1316" fmla="*/ 297180 h 1392827"/>
                <a:gd name="connsiteX1317" fmla="*/ 44904 w 1683475"/>
                <a:gd name="connsiteY1317" fmla="*/ 293098 h 1392827"/>
                <a:gd name="connsiteX1318" fmla="*/ 42454 w 1683475"/>
                <a:gd name="connsiteY1318" fmla="*/ 292281 h 1392827"/>
                <a:gd name="connsiteX1319" fmla="*/ 37556 w 1683475"/>
                <a:gd name="connsiteY1319" fmla="*/ 286566 h 1392827"/>
                <a:gd name="connsiteX1320" fmla="*/ 35923 w 1683475"/>
                <a:gd name="connsiteY1320" fmla="*/ 284117 h 1392827"/>
                <a:gd name="connsiteX1321" fmla="*/ 35923 w 1683475"/>
                <a:gd name="connsiteY1321" fmla="*/ 284117 h 1392827"/>
                <a:gd name="connsiteX1322" fmla="*/ 36739 w 1683475"/>
                <a:gd name="connsiteY1322" fmla="*/ 284934 h 1392827"/>
                <a:gd name="connsiteX1323" fmla="*/ 38372 w 1683475"/>
                <a:gd name="connsiteY1323" fmla="*/ 285750 h 1392827"/>
                <a:gd name="connsiteX1324" fmla="*/ 42454 w 1683475"/>
                <a:gd name="connsiteY1324" fmla="*/ 284934 h 1392827"/>
                <a:gd name="connsiteX1325" fmla="*/ 44087 w 1683475"/>
                <a:gd name="connsiteY1325" fmla="*/ 281668 h 1392827"/>
                <a:gd name="connsiteX1326" fmla="*/ 46537 w 1683475"/>
                <a:gd name="connsiteY1326" fmla="*/ 280851 h 1392827"/>
                <a:gd name="connsiteX1327" fmla="*/ 48986 w 1683475"/>
                <a:gd name="connsiteY1327" fmla="*/ 281668 h 1392827"/>
                <a:gd name="connsiteX1328" fmla="*/ 48169 w 1683475"/>
                <a:gd name="connsiteY1328" fmla="*/ 280851 h 1392827"/>
                <a:gd name="connsiteX1329" fmla="*/ 47353 w 1683475"/>
                <a:gd name="connsiteY1329" fmla="*/ 280035 h 1392827"/>
                <a:gd name="connsiteX1330" fmla="*/ 41638 w 1683475"/>
                <a:gd name="connsiteY1330" fmla="*/ 275136 h 1392827"/>
                <a:gd name="connsiteX1331" fmla="*/ 40821 w 1683475"/>
                <a:gd name="connsiteY1331" fmla="*/ 275953 h 1392827"/>
                <a:gd name="connsiteX1332" fmla="*/ 28575 w 1683475"/>
                <a:gd name="connsiteY1332" fmla="*/ 272687 h 1392827"/>
                <a:gd name="connsiteX1333" fmla="*/ 18778 w 1683475"/>
                <a:gd name="connsiteY1333" fmla="*/ 266972 h 1392827"/>
                <a:gd name="connsiteX1334" fmla="*/ 17962 w 1683475"/>
                <a:gd name="connsiteY1334" fmla="*/ 266156 h 1392827"/>
                <a:gd name="connsiteX1335" fmla="*/ 17145 w 1683475"/>
                <a:gd name="connsiteY1335" fmla="*/ 263706 h 1392827"/>
                <a:gd name="connsiteX1336" fmla="*/ 18778 w 1683475"/>
                <a:gd name="connsiteY1336" fmla="*/ 261257 h 1392827"/>
                <a:gd name="connsiteX1337" fmla="*/ 20411 w 1683475"/>
                <a:gd name="connsiteY1337" fmla="*/ 260441 h 1392827"/>
                <a:gd name="connsiteX1338" fmla="*/ 20411 w 1683475"/>
                <a:gd name="connsiteY1338" fmla="*/ 262073 h 1392827"/>
                <a:gd name="connsiteX1339" fmla="*/ 20411 w 1683475"/>
                <a:gd name="connsiteY1339" fmla="*/ 263706 h 1392827"/>
                <a:gd name="connsiteX1340" fmla="*/ 26126 w 1683475"/>
                <a:gd name="connsiteY1340" fmla="*/ 260441 h 1392827"/>
                <a:gd name="connsiteX1341" fmla="*/ 29391 w 1683475"/>
                <a:gd name="connsiteY1341" fmla="*/ 256359 h 1392827"/>
                <a:gd name="connsiteX1342" fmla="*/ 35106 w 1683475"/>
                <a:gd name="connsiteY1342" fmla="*/ 255542 h 1392827"/>
                <a:gd name="connsiteX1343" fmla="*/ 36739 w 1683475"/>
                <a:gd name="connsiteY1343" fmla="*/ 254726 h 1392827"/>
                <a:gd name="connsiteX1344" fmla="*/ 38372 w 1683475"/>
                <a:gd name="connsiteY1344" fmla="*/ 252276 h 1392827"/>
                <a:gd name="connsiteX1345" fmla="*/ 40821 w 1683475"/>
                <a:gd name="connsiteY1345" fmla="*/ 248194 h 1392827"/>
                <a:gd name="connsiteX1346" fmla="*/ 44087 w 1683475"/>
                <a:gd name="connsiteY1346" fmla="*/ 246561 h 1392827"/>
                <a:gd name="connsiteX1347" fmla="*/ 46537 w 1683475"/>
                <a:gd name="connsiteY1347" fmla="*/ 244929 h 1392827"/>
                <a:gd name="connsiteX1348" fmla="*/ 49802 w 1683475"/>
                <a:gd name="connsiteY1348" fmla="*/ 244112 h 1392827"/>
                <a:gd name="connsiteX1349" fmla="*/ 52252 w 1683475"/>
                <a:gd name="connsiteY1349" fmla="*/ 245745 h 1392827"/>
                <a:gd name="connsiteX1350" fmla="*/ 53068 w 1683475"/>
                <a:gd name="connsiteY1350" fmla="*/ 245745 h 1392827"/>
                <a:gd name="connsiteX1351" fmla="*/ 57966 w 1683475"/>
                <a:gd name="connsiteY1351" fmla="*/ 245745 h 1392827"/>
                <a:gd name="connsiteX1352" fmla="*/ 59599 w 1683475"/>
                <a:gd name="connsiteY1352" fmla="*/ 244929 h 1392827"/>
                <a:gd name="connsiteX1353" fmla="*/ 60416 w 1683475"/>
                <a:gd name="connsiteY1353" fmla="*/ 244112 h 1392827"/>
                <a:gd name="connsiteX1354" fmla="*/ 61232 w 1683475"/>
                <a:gd name="connsiteY1354" fmla="*/ 243296 h 1392827"/>
                <a:gd name="connsiteX1355" fmla="*/ 56334 w 1683475"/>
                <a:gd name="connsiteY1355" fmla="*/ 240030 h 1392827"/>
                <a:gd name="connsiteX1356" fmla="*/ 57150 w 1683475"/>
                <a:gd name="connsiteY1356" fmla="*/ 238397 h 1392827"/>
                <a:gd name="connsiteX1357" fmla="*/ 57966 w 1683475"/>
                <a:gd name="connsiteY1357" fmla="*/ 236764 h 1392827"/>
                <a:gd name="connsiteX1358" fmla="*/ 63681 w 1683475"/>
                <a:gd name="connsiteY1358" fmla="*/ 232682 h 1392827"/>
                <a:gd name="connsiteX1359" fmla="*/ 67764 w 1683475"/>
                <a:gd name="connsiteY1359" fmla="*/ 231049 h 1392827"/>
                <a:gd name="connsiteX1360" fmla="*/ 70213 w 1683475"/>
                <a:gd name="connsiteY1360" fmla="*/ 231049 h 1392827"/>
                <a:gd name="connsiteX1361" fmla="*/ 76744 w 1683475"/>
                <a:gd name="connsiteY1361" fmla="*/ 226151 h 1392827"/>
                <a:gd name="connsiteX1362" fmla="*/ 80010 w 1683475"/>
                <a:gd name="connsiteY1362" fmla="*/ 224518 h 1392827"/>
                <a:gd name="connsiteX1363" fmla="*/ 86541 w 1683475"/>
                <a:gd name="connsiteY1363" fmla="*/ 223701 h 1392827"/>
                <a:gd name="connsiteX1364" fmla="*/ 92256 w 1683475"/>
                <a:gd name="connsiteY1364" fmla="*/ 223701 h 1392827"/>
                <a:gd name="connsiteX1365" fmla="*/ 93889 w 1683475"/>
                <a:gd name="connsiteY1365" fmla="*/ 225334 h 1392827"/>
                <a:gd name="connsiteX1366" fmla="*/ 90624 w 1683475"/>
                <a:gd name="connsiteY1366" fmla="*/ 225334 h 1392827"/>
                <a:gd name="connsiteX1367" fmla="*/ 88991 w 1683475"/>
                <a:gd name="connsiteY1367" fmla="*/ 225334 h 1392827"/>
                <a:gd name="connsiteX1368" fmla="*/ 89807 w 1683475"/>
                <a:gd name="connsiteY1368" fmla="*/ 226151 h 1392827"/>
                <a:gd name="connsiteX1369" fmla="*/ 90624 w 1683475"/>
                <a:gd name="connsiteY1369" fmla="*/ 227784 h 1392827"/>
                <a:gd name="connsiteX1370" fmla="*/ 90624 w 1683475"/>
                <a:gd name="connsiteY1370" fmla="*/ 229416 h 1392827"/>
                <a:gd name="connsiteX1371" fmla="*/ 88991 w 1683475"/>
                <a:gd name="connsiteY1371" fmla="*/ 234315 h 1392827"/>
                <a:gd name="connsiteX1372" fmla="*/ 88991 w 1683475"/>
                <a:gd name="connsiteY1372" fmla="*/ 238397 h 1392827"/>
                <a:gd name="connsiteX1373" fmla="*/ 88174 w 1683475"/>
                <a:gd name="connsiteY1373" fmla="*/ 239214 h 1392827"/>
                <a:gd name="connsiteX1374" fmla="*/ 87358 w 1683475"/>
                <a:gd name="connsiteY1374" fmla="*/ 240846 h 1392827"/>
                <a:gd name="connsiteX1375" fmla="*/ 93073 w 1683475"/>
                <a:gd name="connsiteY1375" fmla="*/ 246561 h 1392827"/>
                <a:gd name="connsiteX1376" fmla="*/ 102054 w 1683475"/>
                <a:gd name="connsiteY1376" fmla="*/ 246561 h 1392827"/>
                <a:gd name="connsiteX1377" fmla="*/ 106952 w 1683475"/>
                <a:gd name="connsiteY1377" fmla="*/ 245745 h 1392827"/>
                <a:gd name="connsiteX1378" fmla="*/ 109402 w 1683475"/>
                <a:gd name="connsiteY1378" fmla="*/ 247378 h 1392827"/>
                <a:gd name="connsiteX1379" fmla="*/ 111851 w 1683475"/>
                <a:gd name="connsiteY1379" fmla="*/ 247378 h 1392827"/>
                <a:gd name="connsiteX1380" fmla="*/ 118382 w 1683475"/>
                <a:gd name="connsiteY1380" fmla="*/ 246561 h 1392827"/>
                <a:gd name="connsiteX1381" fmla="*/ 123281 w 1683475"/>
                <a:gd name="connsiteY1381" fmla="*/ 247378 h 1392827"/>
                <a:gd name="connsiteX1382" fmla="*/ 124914 w 1683475"/>
                <a:gd name="connsiteY1382" fmla="*/ 246561 h 1392827"/>
                <a:gd name="connsiteX1383" fmla="*/ 128996 w 1683475"/>
                <a:gd name="connsiteY1383" fmla="*/ 238397 h 1392827"/>
                <a:gd name="connsiteX1384" fmla="*/ 130629 w 1683475"/>
                <a:gd name="connsiteY1384" fmla="*/ 236764 h 1392827"/>
                <a:gd name="connsiteX1385" fmla="*/ 132262 w 1683475"/>
                <a:gd name="connsiteY1385" fmla="*/ 238397 h 1392827"/>
                <a:gd name="connsiteX1386" fmla="*/ 134711 w 1683475"/>
                <a:gd name="connsiteY1386" fmla="*/ 239214 h 1392827"/>
                <a:gd name="connsiteX1387" fmla="*/ 136344 w 1683475"/>
                <a:gd name="connsiteY1387" fmla="*/ 238397 h 1392827"/>
                <a:gd name="connsiteX1388" fmla="*/ 137977 w 1683475"/>
                <a:gd name="connsiteY1388" fmla="*/ 240846 h 1392827"/>
                <a:gd name="connsiteX1389" fmla="*/ 137160 w 1683475"/>
                <a:gd name="connsiteY1389" fmla="*/ 236764 h 1392827"/>
                <a:gd name="connsiteX1390" fmla="*/ 136344 w 1683475"/>
                <a:gd name="connsiteY1390" fmla="*/ 235131 h 1392827"/>
                <a:gd name="connsiteX1391" fmla="*/ 128996 w 1683475"/>
                <a:gd name="connsiteY1391" fmla="*/ 231866 h 1392827"/>
                <a:gd name="connsiteX1392" fmla="*/ 124097 w 1683475"/>
                <a:gd name="connsiteY1392" fmla="*/ 233498 h 1392827"/>
                <a:gd name="connsiteX1393" fmla="*/ 122464 w 1683475"/>
                <a:gd name="connsiteY1393" fmla="*/ 231866 h 1392827"/>
                <a:gd name="connsiteX1394" fmla="*/ 123281 w 1683475"/>
                <a:gd name="connsiteY1394" fmla="*/ 228600 h 1392827"/>
                <a:gd name="connsiteX1395" fmla="*/ 118382 w 1683475"/>
                <a:gd name="connsiteY1395" fmla="*/ 220436 h 1392827"/>
                <a:gd name="connsiteX1396" fmla="*/ 115933 w 1683475"/>
                <a:gd name="connsiteY1396" fmla="*/ 218803 h 1392827"/>
                <a:gd name="connsiteX1397" fmla="*/ 113484 w 1683475"/>
                <a:gd name="connsiteY1397" fmla="*/ 218803 h 1392827"/>
                <a:gd name="connsiteX1398" fmla="*/ 111851 w 1683475"/>
                <a:gd name="connsiteY1398" fmla="*/ 215537 h 1392827"/>
                <a:gd name="connsiteX1399" fmla="*/ 111034 w 1683475"/>
                <a:gd name="connsiteY1399" fmla="*/ 211455 h 1392827"/>
                <a:gd name="connsiteX1400" fmla="*/ 113484 w 1683475"/>
                <a:gd name="connsiteY1400" fmla="*/ 209822 h 1392827"/>
                <a:gd name="connsiteX1401" fmla="*/ 115116 w 1683475"/>
                <a:gd name="connsiteY1401" fmla="*/ 209006 h 1392827"/>
                <a:gd name="connsiteX1402" fmla="*/ 116749 w 1683475"/>
                <a:gd name="connsiteY1402" fmla="*/ 209822 h 1392827"/>
                <a:gd name="connsiteX1403" fmla="*/ 118382 w 1683475"/>
                <a:gd name="connsiteY1403" fmla="*/ 214721 h 1392827"/>
                <a:gd name="connsiteX1404" fmla="*/ 120015 w 1683475"/>
                <a:gd name="connsiteY1404" fmla="*/ 215537 h 1392827"/>
                <a:gd name="connsiteX1405" fmla="*/ 119199 w 1683475"/>
                <a:gd name="connsiteY1405" fmla="*/ 220436 h 1392827"/>
                <a:gd name="connsiteX1406" fmla="*/ 121648 w 1683475"/>
                <a:gd name="connsiteY1406" fmla="*/ 224518 h 1392827"/>
                <a:gd name="connsiteX1407" fmla="*/ 126546 w 1683475"/>
                <a:gd name="connsiteY1407" fmla="*/ 228600 h 1392827"/>
                <a:gd name="connsiteX1408" fmla="*/ 130629 w 1683475"/>
                <a:gd name="connsiteY1408" fmla="*/ 226967 h 1392827"/>
                <a:gd name="connsiteX1409" fmla="*/ 133894 w 1683475"/>
                <a:gd name="connsiteY1409" fmla="*/ 226967 h 1392827"/>
                <a:gd name="connsiteX1410" fmla="*/ 135527 w 1683475"/>
                <a:gd name="connsiteY1410" fmla="*/ 227784 h 1392827"/>
                <a:gd name="connsiteX1411" fmla="*/ 139609 w 1683475"/>
                <a:gd name="connsiteY1411" fmla="*/ 231866 h 1392827"/>
                <a:gd name="connsiteX1412" fmla="*/ 142059 w 1683475"/>
                <a:gd name="connsiteY1412" fmla="*/ 232682 h 1392827"/>
                <a:gd name="connsiteX1413" fmla="*/ 148590 w 1683475"/>
                <a:gd name="connsiteY1413" fmla="*/ 231049 h 1392827"/>
                <a:gd name="connsiteX1414" fmla="*/ 148590 w 1683475"/>
                <a:gd name="connsiteY1414" fmla="*/ 227784 h 1392827"/>
                <a:gd name="connsiteX1415" fmla="*/ 147774 w 1683475"/>
                <a:gd name="connsiteY1415" fmla="*/ 225334 h 1392827"/>
                <a:gd name="connsiteX1416" fmla="*/ 146141 w 1683475"/>
                <a:gd name="connsiteY1416" fmla="*/ 223701 h 1392827"/>
                <a:gd name="connsiteX1417" fmla="*/ 141242 w 1683475"/>
                <a:gd name="connsiteY1417" fmla="*/ 223701 h 1392827"/>
                <a:gd name="connsiteX1418" fmla="*/ 137977 w 1683475"/>
                <a:gd name="connsiteY1418" fmla="*/ 221252 h 1392827"/>
                <a:gd name="connsiteX1419" fmla="*/ 134711 w 1683475"/>
                <a:gd name="connsiteY1419" fmla="*/ 222069 h 1392827"/>
                <a:gd name="connsiteX1420" fmla="*/ 128996 w 1683475"/>
                <a:gd name="connsiteY1420" fmla="*/ 226151 h 1392827"/>
                <a:gd name="connsiteX1421" fmla="*/ 125730 w 1683475"/>
                <a:gd name="connsiteY1421" fmla="*/ 224518 h 1392827"/>
                <a:gd name="connsiteX1422" fmla="*/ 124097 w 1683475"/>
                <a:gd name="connsiteY1422" fmla="*/ 222069 h 1392827"/>
                <a:gd name="connsiteX1423" fmla="*/ 120831 w 1683475"/>
                <a:gd name="connsiteY1423" fmla="*/ 219619 h 1392827"/>
                <a:gd name="connsiteX1424" fmla="*/ 120831 w 1683475"/>
                <a:gd name="connsiteY1424" fmla="*/ 215537 h 1392827"/>
                <a:gd name="connsiteX1425" fmla="*/ 123281 w 1683475"/>
                <a:gd name="connsiteY1425" fmla="*/ 210639 h 1392827"/>
                <a:gd name="connsiteX1426" fmla="*/ 124914 w 1683475"/>
                <a:gd name="connsiteY1426" fmla="*/ 208189 h 1392827"/>
                <a:gd name="connsiteX1427" fmla="*/ 123281 w 1683475"/>
                <a:gd name="connsiteY1427" fmla="*/ 206556 h 1392827"/>
                <a:gd name="connsiteX1428" fmla="*/ 119199 w 1683475"/>
                <a:gd name="connsiteY1428" fmla="*/ 204923 h 1392827"/>
                <a:gd name="connsiteX1429" fmla="*/ 111851 w 1683475"/>
                <a:gd name="connsiteY1429" fmla="*/ 206556 h 1392827"/>
                <a:gd name="connsiteX1430" fmla="*/ 111851 w 1683475"/>
                <a:gd name="connsiteY1430" fmla="*/ 204923 h 1392827"/>
                <a:gd name="connsiteX1431" fmla="*/ 111851 w 1683475"/>
                <a:gd name="connsiteY1431" fmla="*/ 203291 h 1392827"/>
                <a:gd name="connsiteX1432" fmla="*/ 108585 w 1683475"/>
                <a:gd name="connsiteY1432" fmla="*/ 206556 h 1392827"/>
                <a:gd name="connsiteX1433" fmla="*/ 105319 w 1683475"/>
                <a:gd name="connsiteY1433" fmla="*/ 205740 h 1392827"/>
                <a:gd name="connsiteX1434" fmla="*/ 101237 w 1683475"/>
                <a:gd name="connsiteY1434" fmla="*/ 205740 h 1392827"/>
                <a:gd name="connsiteX1435" fmla="*/ 92256 w 1683475"/>
                <a:gd name="connsiteY1435" fmla="*/ 202474 h 1392827"/>
                <a:gd name="connsiteX1436" fmla="*/ 88991 w 1683475"/>
                <a:gd name="connsiteY1436" fmla="*/ 198392 h 1392827"/>
                <a:gd name="connsiteX1437" fmla="*/ 87358 w 1683475"/>
                <a:gd name="connsiteY1437" fmla="*/ 195126 h 1392827"/>
                <a:gd name="connsiteX1438" fmla="*/ 84909 w 1683475"/>
                <a:gd name="connsiteY1438" fmla="*/ 186146 h 1392827"/>
                <a:gd name="connsiteX1439" fmla="*/ 81643 w 1683475"/>
                <a:gd name="connsiteY1439" fmla="*/ 180431 h 1392827"/>
                <a:gd name="connsiteX1440" fmla="*/ 60416 w 1683475"/>
                <a:gd name="connsiteY1440" fmla="*/ 160836 h 1392827"/>
                <a:gd name="connsiteX1441" fmla="*/ 50619 w 1683475"/>
                <a:gd name="connsiteY1441" fmla="*/ 155938 h 1392827"/>
                <a:gd name="connsiteX1442" fmla="*/ 45720 w 1683475"/>
                <a:gd name="connsiteY1442" fmla="*/ 150223 h 1392827"/>
                <a:gd name="connsiteX1443" fmla="*/ 42454 w 1683475"/>
                <a:gd name="connsiteY1443" fmla="*/ 148590 h 1392827"/>
                <a:gd name="connsiteX1444" fmla="*/ 40005 w 1683475"/>
                <a:gd name="connsiteY1444" fmla="*/ 147773 h 1392827"/>
                <a:gd name="connsiteX1445" fmla="*/ 36739 w 1683475"/>
                <a:gd name="connsiteY1445" fmla="*/ 146141 h 1392827"/>
                <a:gd name="connsiteX1446" fmla="*/ 39189 w 1683475"/>
                <a:gd name="connsiteY1446" fmla="*/ 143691 h 1392827"/>
                <a:gd name="connsiteX1447" fmla="*/ 40821 w 1683475"/>
                <a:gd name="connsiteY1447" fmla="*/ 142875 h 1392827"/>
                <a:gd name="connsiteX1448" fmla="*/ 39189 w 1683475"/>
                <a:gd name="connsiteY1448" fmla="*/ 145324 h 1392827"/>
                <a:gd name="connsiteX1449" fmla="*/ 40821 w 1683475"/>
                <a:gd name="connsiteY1449" fmla="*/ 146141 h 1392827"/>
                <a:gd name="connsiteX1450" fmla="*/ 42454 w 1683475"/>
                <a:gd name="connsiteY1450" fmla="*/ 144508 h 1392827"/>
                <a:gd name="connsiteX1451" fmla="*/ 43271 w 1683475"/>
                <a:gd name="connsiteY1451" fmla="*/ 142875 h 1392827"/>
                <a:gd name="connsiteX1452" fmla="*/ 44904 w 1683475"/>
                <a:gd name="connsiteY1452" fmla="*/ 136344 h 1392827"/>
                <a:gd name="connsiteX1453" fmla="*/ 46537 w 1683475"/>
                <a:gd name="connsiteY1453" fmla="*/ 126546 h 1392827"/>
                <a:gd name="connsiteX1454" fmla="*/ 45720 w 1683475"/>
                <a:gd name="connsiteY1454" fmla="*/ 122464 h 1392827"/>
                <a:gd name="connsiteX1455" fmla="*/ 57150 w 1683475"/>
                <a:gd name="connsiteY1455" fmla="*/ 123281 h 1392827"/>
                <a:gd name="connsiteX1456" fmla="*/ 64498 w 1683475"/>
                <a:gd name="connsiteY1456" fmla="*/ 122464 h 1392827"/>
                <a:gd name="connsiteX1457" fmla="*/ 66947 w 1683475"/>
                <a:gd name="connsiteY1457" fmla="*/ 121648 h 1392827"/>
                <a:gd name="connsiteX1458" fmla="*/ 76744 w 1683475"/>
                <a:gd name="connsiteY1458" fmla="*/ 120015 h 1392827"/>
                <a:gd name="connsiteX1459" fmla="*/ 79194 w 1683475"/>
                <a:gd name="connsiteY1459" fmla="*/ 119198 h 1392827"/>
                <a:gd name="connsiteX1460" fmla="*/ 84092 w 1683475"/>
                <a:gd name="connsiteY1460" fmla="*/ 115933 h 1392827"/>
                <a:gd name="connsiteX1461" fmla="*/ 89807 w 1683475"/>
                <a:gd name="connsiteY1461" fmla="*/ 109401 h 1392827"/>
                <a:gd name="connsiteX1462" fmla="*/ 94706 w 1683475"/>
                <a:gd name="connsiteY1462" fmla="*/ 101237 h 1392827"/>
                <a:gd name="connsiteX1463" fmla="*/ 95522 w 1683475"/>
                <a:gd name="connsiteY1463" fmla="*/ 98788 h 1392827"/>
                <a:gd name="connsiteX1464" fmla="*/ 95522 w 1683475"/>
                <a:gd name="connsiteY1464" fmla="*/ 99604 h 1392827"/>
                <a:gd name="connsiteX1465" fmla="*/ 96339 w 1683475"/>
                <a:gd name="connsiteY1465" fmla="*/ 99604 h 1392827"/>
                <a:gd name="connsiteX1466" fmla="*/ 97155 w 1683475"/>
                <a:gd name="connsiteY1466" fmla="*/ 96339 h 1392827"/>
                <a:gd name="connsiteX1467" fmla="*/ 97971 w 1683475"/>
                <a:gd name="connsiteY1467" fmla="*/ 88991 h 1392827"/>
                <a:gd name="connsiteX1468" fmla="*/ 100421 w 1683475"/>
                <a:gd name="connsiteY1468" fmla="*/ 81643 h 1392827"/>
                <a:gd name="connsiteX1469" fmla="*/ 110218 w 1683475"/>
                <a:gd name="connsiteY1469" fmla="*/ 65314 h 1392827"/>
                <a:gd name="connsiteX1470" fmla="*/ 115116 w 1683475"/>
                <a:gd name="connsiteY1470" fmla="*/ 58783 h 1392827"/>
                <a:gd name="connsiteX1471" fmla="*/ 116749 w 1683475"/>
                <a:gd name="connsiteY1471" fmla="*/ 55517 h 1392827"/>
                <a:gd name="connsiteX1472" fmla="*/ 118382 w 1683475"/>
                <a:gd name="connsiteY1472" fmla="*/ 53068 h 1392827"/>
                <a:gd name="connsiteX1473" fmla="*/ 119199 w 1683475"/>
                <a:gd name="connsiteY1473" fmla="*/ 55517 h 1392827"/>
                <a:gd name="connsiteX1474" fmla="*/ 120015 w 1683475"/>
                <a:gd name="connsiteY1474" fmla="*/ 56334 h 1392827"/>
                <a:gd name="connsiteX1475" fmla="*/ 120015 w 1683475"/>
                <a:gd name="connsiteY1475" fmla="*/ 57150 h 1392827"/>
                <a:gd name="connsiteX1476" fmla="*/ 119199 w 1683475"/>
                <a:gd name="connsiteY1476" fmla="*/ 57966 h 1392827"/>
                <a:gd name="connsiteX1477" fmla="*/ 117566 w 1683475"/>
                <a:gd name="connsiteY1477" fmla="*/ 60416 h 1392827"/>
                <a:gd name="connsiteX1478" fmla="*/ 115116 w 1683475"/>
                <a:gd name="connsiteY1478" fmla="*/ 62048 h 1392827"/>
                <a:gd name="connsiteX1479" fmla="*/ 114300 w 1683475"/>
                <a:gd name="connsiteY1479" fmla="*/ 62865 h 1392827"/>
                <a:gd name="connsiteX1480" fmla="*/ 115933 w 1683475"/>
                <a:gd name="connsiteY1480" fmla="*/ 62865 h 1392827"/>
                <a:gd name="connsiteX1481" fmla="*/ 120015 w 1683475"/>
                <a:gd name="connsiteY1481" fmla="*/ 61232 h 1392827"/>
                <a:gd name="connsiteX1482" fmla="*/ 122464 w 1683475"/>
                <a:gd name="connsiteY1482" fmla="*/ 59599 h 1392827"/>
                <a:gd name="connsiteX1483" fmla="*/ 133078 w 1683475"/>
                <a:gd name="connsiteY1483" fmla="*/ 56334 h 1392827"/>
                <a:gd name="connsiteX1484" fmla="*/ 138793 w 1683475"/>
                <a:gd name="connsiteY1484" fmla="*/ 50619 h 1392827"/>
                <a:gd name="connsiteX1485" fmla="*/ 138793 w 1683475"/>
                <a:gd name="connsiteY1485" fmla="*/ 48986 h 1392827"/>
                <a:gd name="connsiteX1486" fmla="*/ 146957 w 1683475"/>
                <a:gd name="connsiteY1486" fmla="*/ 41638 h 1392827"/>
                <a:gd name="connsiteX1487" fmla="*/ 147774 w 1683475"/>
                <a:gd name="connsiteY1487" fmla="*/ 41638 h 1392827"/>
                <a:gd name="connsiteX1488" fmla="*/ 149406 w 1683475"/>
                <a:gd name="connsiteY1488" fmla="*/ 42454 h 1392827"/>
                <a:gd name="connsiteX1489" fmla="*/ 146957 w 1683475"/>
                <a:gd name="connsiteY1489" fmla="*/ 47353 h 1392827"/>
                <a:gd name="connsiteX1490" fmla="*/ 148590 w 1683475"/>
                <a:gd name="connsiteY1490" fmla="*/ 48986 h 1392827"/>
                <a:gd name="connsiteX1491" fmla="*/ 146957 w 1683475"/>
                <a:gd name="connsiteY1491" fmla="*/ 54701 h 1392827"/>
                <a:gd name="connsiteX1492" fmla="*/ 150223 w 1683475"/>
                <a:gd name="connsiteY1492" fmla="*/ 54701 h 1392827"/>
                <a:gd name="connsiteX1493" fmla="*/ 151039 w 1683475"/>
                <a:gd name="connsiteY1493" fmla="*/ 57150 h 1392827"/>
                <a:gd name="connsiteX1494" fmla="*/ 151039 w 1683475"/>
                <a:gd name="connsiteY1494" fmla="*/ 54701 h 1392827"/>
                <a:gd name="connsiteX1495" fmla="*/ 151039 w 1683475"/>
                <a:gd name="connsiteY1495" fmla="*/ 51435 h 1392827"/>
                <a:gd name="connsiteX1496" fmla="*/ 151039 w 1683475"/>
                <a:gd name="connsiteY1496" fmla="*/ 48169 h 1392827"/>
                <a:gd name="connsiteX1497" fmla="*/ 151856 w 1683475"/>
                <a:gd name="connsiteY1497" fmla="*/ 45720 h 1392827"/>
                <a:gd name="connsiteX1498" fmla="*/ 154305 w 1683475"/>
                <a:gd name="connsiteY1498" fmla="*/ 46536 h 1392827"/>
                <a:gd name="connsiteX1499" fmla="*/ 159204 w 1683475"/>
                <a:gd name="connsiteY1499" fmla="*/ 44087 h 1392827"/>
                <a:gd name="connsiteX1500" fmla="*/ 153489 w 1683475"/>
                <a:gd name="connsiteY1500" fmla="*/ 44087 h 1392827"/>
                <a:gd name="connsiteX1501" fmla="*/ 150223 w 1683475"/>
                <a:gd name="connsiteY1501" fmla="*/ 39189 h 1392827"/>
                <a:gd name="connsiteX1502" fmla="*/ 148590 w 1683475"/>
                <a:gd name="connsiteY1502" fmla="*/ 39189 h 1392827"/>
                <a:gd name="connsiteX1503" fmla="*/ 155121 w 1683475"/>
                <a:gd name="connsiteY1503" fmla="*/ 31841 h 1392827"/>
                <a:gd name="connsiteX1504" fmla="*/ 160837 w 1683475"/>
                <a:gd name="connsiteY1504" fmla="*/ 26942 h 1392827"/>
                <a:gd name="connsiteX1505" fmla="*/ 162469 w 1683475"/>
                <a:gd name="connsiteY1505" fmla="*/ 26942 h 1392827"/>
                <a:gd name="connsiteX1506" fmla="*/ 163286 w 1683475"/>
                <a:gd name="connsiteY1506" fmla="*/ 27759 h 1392827"/>
                <a:gd name="connsiteX1507" fmla="*/ 163286 w 1683475"/>
                <a:gd name="connsiteY1507" fmla="*/ 29391 h 1392827"/>
                <a:gd name="connsiteX1508" fmla="*/ 161653 w 1683475"/>
                <a:gd name="connsiteY1508" fmla="*/ 30208 h 1392827"/>
                <a:gd name="connsiteX1509" fmla="*/ 160020 w 1683475"/>
                <a:gd name="connsiteY1509" fmla="*/ 31841 h 1392827"/>
                <a:gd name="connsiteX1510" fmla="*/ 160837 w 1683475"/>
                <a:gd name="connsiteY1510" fmla="*/ 33473 h 1392827"/>
                <a:gd name="connsiteX1511" fmla="*/ 161653 w 1683475"/>
                <a:gd name="connsiteY1511" fmla="*/ 33473 h 1392827"/>
                <a:gd name="connsiteX1512" fmla="*/ 164919 w 1683475"/>
                <a:gd name="connsiteY1512" fmla="*/ 32657 h 1392827"/>
                <a:gd name="connsiteX1513" fmla="*/ 166552 w 1683475"/>
                <a:gd name="connsiteY1513" fmla="*/ 31024 h 1392827"/>
                <a:gd name="connsiteX1514" fmla="*/ 173083 w 1683475"/>
                <a:gd name="connsiteY1514" fmla="*/ 31024 h 1392827"/>
                <a:gd name="connsiteX1515" fmla="*/ 174716 w 1683475"/>
                <a:gd name="connsiteY1515" fmla="*/ 30208 h 1392827"/>
                <a:gd name="connsiteX1516" fmla="*/ 175532 w 1683475"/>
                <a:gd name="connsiteY1516" fmla="*/ 29391 h 1392827"/>
                <a:gd name="connsiteX1517" fmla="*/ 183696 w 1683475"/>
                <a:gd name="connsiteY1517" fmla="*/ 29391 h 1392827"/>
                <a:gd name="connsiteX1518" fmla="*/ 185329 w 1683475"/>
                <a:gd name="connsiteY1518" fmla="*/ 28575 h 1392827"/>
                <a:gd name="connsiteX1519" fmla="*/ 190228 w 1683475"/>
                <a:gd name="connsiteY1519" fmla="*/ 24493 h 1392827"/>
                <a:gd name="connsiteX1520" fmla="*/ 195127 w 1683475"/>
                <a:gd name="connsiteY1520" fmla="*/ 19594 h 1392827"/>
                <a:gd name="connsiteX1521" fmla="*/ 197576 w 1683475"/>
                <a:gd name="connsiteY1521" fmla="*/ 17145 h 1392827"/>
                <a:gd name="connsiteX1522" fmla="*/ 200841 w 1683475"/>
                <a:gd name="connsiteY1522" fmla="*/ 9797 h 1392827"/>
                <a:gd name="connsiteX1523" fmla="*/ 204107 w 1683475"/>
                <a:gd name="connsiteY1523" fmla="*/ 4899 h 1392827"/>
                <a:gd name="connsiteX1524" fmla="*/ 209006 w 1683475"/>
                <a:gd name="connsiteY1524" fmla="*/ 0 h 1392827"/>
                <a:gd name="connsiteX1525" fmla="*/ 210639 w 1683475"/>
                <a:gd name="connsiteY1525" fmla="*/ 816 h 1392827"/>
                <a:gd name="connsiteX1526" fmla="*/ 209006 w 1683475"/>
                <a:gd name="connsiteY1526" fmla="*/ 1633 h 1392827"/>
                <a:gd name="connsiteX1527" fmla="*/ 208189 w 1683475"/>
                <a:gd name="connsiteY1527" fmla="*/ 3266 h 1392827"/>
                <a:gd name="connsiteX1528" fmla="*/ 209822 w 1683475"/>
                <a:gd name="connsiteY1528" fmla="*/ 5715 h 1392827"/>
                <a:gd name="connsiteX1529" fmla="*/ 220436 w 1683475"/>
                <a:gd name="connsiteY1529" fmla="*/ 10614 h 1392827"/>
                <a:gd name="connsiteX1530" fmla="*/ 222885 w 1683475"/>
                <a:gd name="connsiteY1530" fmla="*/ 10614 h 1392827"/>
                <a:gd name="connsiteX1531" fmla="*/ 223702 w 1683475"/>
                <a:gd name="connsiteY1531" fmla="*/ 13879 h 1392827"/>
                <a:gd name="connsiteX1532" fmla="*/ 222885 w 1683475"/>
                <a:gd name="connsiteY1532" fmla="*/ 17145 h 1392827"/>
                <a:gd name="connsiteX1533" fmla="*/ 220436 w 1683475"/>
                <a:gd name="connsiteY1533" fmla="*/ 20411 h 1392827"/>
                <a:gd name="connsiteX1534" fmla="*/ 214721 w 1683475"/>
                <a:gd name="connsiteY1534" fmla="*/ 23676 h 1392827"/>
                <a:gd name="connsiteX1535" fmla="*/ 216354 w 1683475"/>
                <a:gd name="connsiteY1535" fmla="*/ 25309 h 1392827"/>
                <a:gd name="connsiteX1536" fmla="*/ 217170 w 1683475"/>
                <a:gd name="connsiteY1536" fmla="*/ 28575 h 1392827"/>
                <a:gd name="connsiteX1537" fmla="*/ 218803 w 1683475"/>
                <a:gd name="connsiteY1537" fmla="*/ 28575 h 1392827"/>
                <a:gd name="connsiteX1538" fmla="*/ 221252 w 1683475"/>
                <a:gd name="connsiteY1538" fmla="*/ 27759 h 1392827"/>
                <a:gd name="connsiteX1539" fmla="*/ 223702 w 1683475"/>
                <a:gd name="connsiteY1539" fmla="*/ 26126 h 1392827"/>
                <a:gd name="connsiteX1540" fmla="*/ 227784 w 1683475"/>
                <a:gd name="connsiteY1540" fmla="*/ 20411 h 1392827"/>
                <a:gd name="connsiteX1541" fmla="*/ 229416 w 1683475"/>
                <a:gd name="connsiteY1541" fmla="*/ 17145 h 1392827"/>
                <a:gd name="connsiteX1542" fmla="*/ 230233 w 1683475"/>
                <a:gd name="connsiteY1542" fmla="*/ 16329 h 1392827"/>
                <a:gd name="connsiteX1543" fmla="*/ 234315 w 1683475"/>
                <a:gd name="connsiteY1543" fmla="*/ 17145 h 1392827"/>
                <a:gd name="connsiteX1544" fmla="*/ 236764 w 1683475"/>
                <a:gd name="connsiteY1544" fmla="*/ 18778 h 1392827"/>
                <a:gd name="connsiteX1545" fmla="*/ 239214 w 1683475"/>
                <a:gd name="connsiteY1545" fmla="*/ 22044 h 1392827"/>
                <a:gd name="connsiteX1546" fmla="*/ 238397 w 1683475"/>
                <a:gd name="connsiteY1546" fmla="*/ 25309 h 1392827"/>
                <a:gd name="connsiteX1547" fmla="*/ 237581 w 1683475"/>
                <a:gd name="connsiteY1547" fmla="*/ 26942 h 1392827"/>
                <a:gd name="connsiteX1548" fmla="*/ 240846 w 1683475"/>
                <a:gd name="connsiteY1548" fmla="*/ 29391 h 1392827"/>
                <a:gd name="connsiteX1549" fmla="*/ 244112 w 1683475"/>
                <a:gd name="connsiteY1549" fmla="*/ 30208 h 1392827"/>
                <a:gd name="connsiteX1550" fmla="*/ 247378 w 1683475"/>
                <a:gd name="connsiteY1550" fmla="*/ 31841 h 1392827"/>
                <a:gd name="connsiteX1551" fmla="*/ 252277 w 1683475"/>
                <a:gd name="connsiteY1551" fmla="*/ 27759 h 1392827"/>
                <a:gd name="connsiteX1552" fmla="*/ 255542 w 1683475"/>
                <a:gd name="connsiteY1552" fmla="*/ 26942 h 1392827"/>
                <a:gd name="connsiteX1553" fmla="*/ 258808 w 1683475"/>
                <a:gd name="connsiteY1553" fmla="*/ 26942 h 1392827"/>
                <a:gd name="connsiteX1554" fmla="*/ 262890 w 1683475"/>
                <a:gd name="connsiteY1554" fmla="*/ 24493 h 1392827"/>
                <a:gd name="connsiteX1555" fmla="*/ 270238 w 1683475"/>
                <a:gd name="connsiteY1555" fmla="*/ 26942 h 1392827"/>
                <a:gd name="connsiteX1556" fmla="*/ 271871 w 1683475"/>
                <a:gd name="connsiteY1556" fmla="*/ 26126 h 1392827"/>
                <a:gd name="connsiteX1557" fmla="*/ 275137 w 1683475"/>
                <a:gd name="connsiteY1557" fmla="*/ 26942 h 1392827"/>
                <a:gd name="connsiteX1558" fmla="*/ 278402 w 1683475"/>
                <a:gd name="connsiteY1558" fmla="*/ 28575 h 1392827"/>
                <a:gd name="connsiteX1559" fmla="*/ 279219 w 1683475"/>
                <a:gd name="connsiteY1559" fmla="*/ 30208 h 1392827"/>
                <a:gd name="connsiteX1560" fmla="*/ 275953 w 1683475"/>
                <a:gd name="connsiteY1560" fmla="*/ 34290 h 1392827"/>
                <a:gd name="connsiteX1561" fmla="*/ 275137 w 1683475"/>
                <a:gd name="connsiteY1561" fmla="*/ 38372 h 1392827"/>
                <a:gd name="connsiteX1562" fmla="*/ 275953 w 1683475"/>
                <a:gd name="connsiteY1562" fmla="*/ 40005 h 1392827"/>
                <a:gd name="connsiteX1563" fmla="*/ 278402 w 1683475"/>
                <a:gd name="connsiteY1563" fmla="*/ 40005 h 1392827"/>
                <a:gd name="connsiteX1564" fmla="*/ 278402 w 1683475"/>
                <a:gd name="connsiteY1564" fmla="*/ 42454 h 1392827"/>
                <a:gd name="connsiteX1565" fmla="*/ 280035 w 1683475"/>
                <a:gd name="connsiteY1565" fmla="*/ 43271 h 1392827"/>
                <a:gd name="connsiteX1566" fmla="*/ 286566 w 1683475"/>
                <a:gd name="connsiteY1566" fmla="*/ 43271 h 1392827"/>
                <a:gd name="connsiteX1567" fmla="*/ 285750 w 1683475"/>
                <a:gd name="connsiteY1567" fmla="*/ 44087 h 1392827"/>
                <a:gd name="connsiteX1568" fmla="*/ 285750 w 1683475"/>
                <a:gd name="connsiteY1568" fmla="*/ 45720 h 1392827"/>
                <a:gd name="connsiteX1569" fmla="*/ 283301 w 1683475"/>
                <a:gd name="connsiteY1569" fmla="*/ 48986 h 1392827"/>
                <a:gd name="connsiteX1570" fmla="*/ 295547 w 1683475"/>
                <a:gd name="connsiteY1570" fmla="*/ 50619 h 1392827"/>
                <a:gd name="connsiteX1571" fmla="*/ 297180 w 1683475"/>
                <a:gd name="connsiteY1571" fmla="*/ 48986 h 1392827"/>
                <a:gd name="connsiteX1572" fmla="*/ 299629 w 1683475"/>
                <a:gd name="connsiteY1572" fmla="*/ 48169 h 1392827"/>
                <a:gd name="connsiteX1573" fmla="*/ 304528 w 1683475"/>
                <a:gd name="connsiteY1573" fmla="*/ 45720 h 1392827"/>
                <a:gd name="connsiteX1574" fmla="*/ 306161 w 1683475"/>
                <a:gd name="connsiteY1574" fmla="*/ 46536 h 1392827"/>
                <a:gd name="connsiteX1575" fmla="*/ 308610 w 1683475"/>
                <a:gd name="connsiteY1575" fmla="*/ 48986 h 1392827"/>
                <a:gd name="connsiteX1576" fmla="*/ 311059 w 1683475"/>
                <a:gd name="connsiteY1576" fmla="*/ 49802 h 1392827"/>
                <a:gd name="connsiteX1577" fmla="*/ 312692 w 1683475"/>
                <a:gd name="connsiteY1577" fmla="*/ 48986 h 1392827"/>
                <a:gd name="connsiteX1578" fmla="*/ 317591 w 1683475"/>
                <a:gd name="connsiteY1578" fmla="*/ 45720 h 1392827"/>
                <a:gd name="connsiteX1579" fmla="*/ 323306 w 1683475"/>
                <a:gd name="connsiteY1579" fmla="*/ 45720 h 1392827"/>
                <a:gd name="connsiteX1580" fmla="*/ 325755 w 1683475"/>
                <a:gd name="connsiteY1580" fmla="*/ 46536 h 1392827"/>
                <a:gd name="connsiteX1581" fmla="*/ 328204 w 1683475"/>
                <a:gd name="connsiteY1581" fmla="*/ 45720 h 1392827"/>
                <a:gd name="connsiteX1582" fmla="*/ 335552 w 1683475"/>
                <a:gd name="connsiteY1582" fmla="*/ 49802 h 1392827"/>
                <a:gd name="connsiteX1583" fmla="*/ 338002 w 1683475"/>
                <a:gd name="connsiteY1583" fmla="*/ 50619 h 1392827"/>
                <a:gd name="connsiteX1584" fmla="*/ 341267 w 1683475"/>
                <a:gd name="connsiteY1584" fmla="*/ 55517 h 1392827"/>
                <a:gd name="connsiteX1585" fmla="*/ 342900 w 1683475"/>
                <a:gd name="connsiteY1585" fmla="*/ 55517 h 1392827"/>
                <a:gd name="connsiteX1586" fmla="*/ 344533 w 1683475"/>
                <a:gd name="connsiteY1586" fmla="*/ 53068 h 1392827"/>
                <a:gd name="connsiteX1587" fmla="*/ 346166 w 1683475"/>
                <a:gd name="connsiteY1587" fmla="*/ 53068 h 1392827"/>
                <a:gd name="connsiteX1588" fmla="*/ 347799 w 1683475"/>
                <a:gd name="connsiteY1588" fmla="*/ 54701 h 1392827"/>
                <a:gd name="connsiteX1589" fmla="*/ 350248 w 1683475"/>
                <a:gd name="connsiteY1589" fmla="*/ 55517 h 1392827"/>
                <a:gd name="connsiteX1590" fmla="*/ 351881 w 1683475"/>
                <a:gd name="connsiteY1590" fmla="*/ 58783 h 1392827"/>
                <a:gd name="connsiteX1591" fmla="*/ 353514 w 1683475"/>
                <a:gd name="connsiteY1591" fmla="*/ 59599 h 1392827"/>
                <a:gd name="connsiteX1592" fmla="*/ 364127 w 1683475"/>
                <a:gd name="connsiteY1592" fmla="*/ 62048 h 1392827"/>
                <a:gd name="connsiteX1593" fmla="*/ 369026 w 1683475"/>
                <a:gd name="connsiteY1593" fmla="*/ 61232 h 1392827"/>
                <a:gd name="connsiteX1594" fmla="*/ 376374 w 1683475"/>
                <a:gd name="connsiteY1594" fmla="*/ 61232 h 1392827"/>
                <a:gd name="connsiteX1595" fmla="*/ 380456 w 1683475"/>
                <a:gd name="connsiteY1595" fmla="*/ 62865 h 1392827"/>
                <a:gd name="connsiteX1596" fmla="*/ 384538 w 1683475"/>
                <a:gd name="connsiteY1596" fmla="*/ 62865 h 1392827"/>
                <a:gd name="connsiteX1597" fmla="*/ 391069 w 1683475"/>
                <a:gd name="connsiteY1597" fmla="*/ 67764 h 1392827"/>
                <a:gd name="connsiteX1598" fmla="*/ 394335 w 1683475"/>
                <a:gd name="connsiteY1598" fmla="*/ 68580 h 1392827"/>
                <a:gd name="connsiteX1599" fmla="*/ 395152 w 1683475"/>
                <a:gd name="connsiteY1599" fmla="*/ 69396 h 1392827"/>
                <a:gd name="connsiteX1600" fmla="*/ 404949 w 1683475"/>
                <a:gd name="connsiteY1600" fmla="*/ 71029 h 1392827"/>
                <a:gd name="connsiteX1601" fmla="*/ 408214 w 1683475"/>
                <a:gd name="connsiteY1601" fmla="*/ 68580 h 1392827"/>
                <a:gd name="connsiteX1602" fmla="*/ 413929 w 1683475"/>
                <a:gd name="connsiteY1602" fmla="*/ 67764 h 1392827"/>
                <a:gd name="connsiteX1603" fmla="*/ 418828 w 1683475"/>
                <a:gd name="connsiteY1603" fmla="*/ 65314 h 1392827"/>
                <a:gd name="connsiteX1604" fmla="*/ 422094 w 1683475"/>
                <a:gd name="connsiteY1604" fmla="*/ 65314 h 1392827"/>
                <a:gd name="connsiteX1605" fmla="*/ 425359 w 1683475"/>
                <a:gd name="connsiteY1605" fmla="*/ 66131 h 1392827"/>
                <a:gd name="connsiteX1606" fmla="*/ 426992 w 1683475"/>
                <a:gd name="connsiteY1606" fmla="*/ 66131 h 1392827"/>
                <a:gd name="connsiteX1607" fmla="*/ 427809 w 1683475"/>
                <a:gd name="connsiteY1607" fmla="*/ 65314 h 1392827"/>
                <a:gd name="connsiteX1608" fmla="*/ 435973 w 1683475"/>
                <a:gd name="connsiteY1608" fmla="*/ 69396 h 1392827"/>
                <a:gd name="connsiteX1609" fmla="*/ 440871 w 1683475"/>
                <a:gd name="connsiteY1609" fmla="*/ 74295 h 1392827"/>
                <a:gd name="connsiteX1610" fmla="*/ 443321 w 1683475"/>
                <a:gd name="connsiteY1610" fmla="*/ 77561 h 1392827"/>
                <a:gd name="connsiteX1611" fmla="*/ 453118 w 1683475"/>
                <a:gd name="connsiteY1611" fmla="*/ 82459 h 1392827"/>
                <a:gd name="connsiteX1612" fmla="*/ 455567 w 1683475"/>
                <a:gd name="connsiteY1612" fmla="*/ 84909 h 1392827"/>
                <a:gd name="connsiteX1613" fmla="*/ 457200 w 1683475"/>
                <a:gd name="connsiteY1613" fmla="*/ 88174 h 1392827"/>
                <a:gd name="connsiteX1614" fmla="*/ 458016 w 1683475"/>
                <a:gd name="connsiteY1614" fmla="*/ 88174 h 1392827"/>
                <a:gd name="connsiteX1615" fmla="*/ 458833 w 1683475"/>
                <a:gd name="connsiteY1615" fmla="*/ 87358 h 1392827"/>
                <a:gd name="connsiteX1616" fmla="*/ 462099 w 1683475"/>
                <a:gd name="connsiteY1616" fmla="*/ 87358 h 1392827"/>
                <a:gd name="connsiteX1617" fmla="*/ 464548 w 1683475"/>
                <a:gd name="connsiteY1617" fmla="*/ 88991 h 1392827"/>
                <a:gd name="connsiteX1618" fmla="*/ 49802 w 1683475"/>
                <a:gd name="connsiteY1618" fmla="*/ 240030 h 1392827"/>
                <a:gd name="connsiteX1619" fmla="*/ 49802 w 1683475"/>
                <a:gd name="connsiteY1619" fmla="*/ 240030 h 1392827"/>
                <a:gd name="connsiteX1620" fmla="*/ 49802 w 1683475"/>
                <a:gd name="connsiteY1620" fmla="*/ 240030 h 1392827"/>
                <a:gd name="connsiteX1621" fmla="*/ 51435 w 1683475"/>
                <a:gd name="connsiteY1621" fmla="*/ 237581 h 1392827"/>
                <a:gd name="connsiteX1622" fmla="*/ 54701 w 1683475"/>
                <a:gd name="connsiteY1622" fmla="*/ 235131 h 1392827"/>
                <a:gd name="connsiteX1623" fmla="*/ 54701 w 1683475"/>
                <a:gd name="connsiteY1623" fmla="*/ 235948 h 1392827"/>
                <a:gd name="connsiteX1624" fmla="*/ 53068 w 1683475"/>
                <a:gd name="connsiteY1624" fmla="*/ 237581 h 1392827"/>
                <a:gd name="connsiteX1625" fmla="*/ 49802 w 1683475"/>
                <a:gd name="connsiteY1625" fmla="*/ 240030 h 1392827"/>
                <a:gd name="connsiteX1626" fmla="*/ 350248 w 1683475"/>
                <a:gd name="connsiteY1626" fmla="*/ 440055 h 1392827"/>
                <a:gd name="connsiteX1627" fmla="*/ 347799 w 1683475"/>
                <a:gd name="connsiteY1627" fmla="*/ 440055 h 1392827"/>
                <a:gd name="connsiteX1628" fmla="*/ 346982 w 1683475"/>
                <a:gd name="connsiteY1628" fmla="*/ 439239 h 1392827"/>
                <a:gd name="connsiteX1629" fmla="*/ 346982 w 1683475"/>
                <a:gd name="connsiteY1629" fmla="*/ 438422 h 1392827"/>
                <a:gd name="connsiteX1630" fmla="*/ 346982 w 1683475"/>
                <a:gd name="connsiteY1630" fmla="*/ 436789 h 1392827"/>
                <a:gd name="connsiteX1631" fmla="*/ 346982 w 1683475"/>
                <a:gd name="connsiteY1631" fmla="*/ 435973 h 1392827"/>
                <a:gd name="connsiteX1632" fmla="*/ 347799 w 1683475"/>
                <a:gd name="connsiteY1632" fmla="*/ 435973 h 1392827"/>
                <a:gd name="connsiteX1633" fmla="*/ 348615 w 1683475"/>
                <a:gd name="connsiteY1633" fmla="*/ 436789 h 1392827"/>
                <a:gd name="connsiteX1634" fmla="*/ 348615 w 1683475"/>
                <a:gd name="connsiteY1634" fmla="*/ 437606 h 1392827"/>
                <a:gd name="connsiteX1635" fmla="*/ 350248 w 1683475"/>
                <a:gd name="connsiteY1635" fmla="*/ 440055 h 1392827"/>
                <a:gd name="connsiteX1636" fmla="*/ 282484 w 1683475"/>
                <a:gd name="connsiteY1636" fmla="*/ 456384 h 1392827"/>
                <a:gd name="connsiteX1637" fmla="*/ 282484 w 1683475"/>
                <a:gd name="connsiteY1637" fmla="*/ 456384 h 1392827"/>
                <a:gd name="connsiteX1638" fmla="*/ 282484 w 1683475"/>
                <a:gd name="connsiteY1638" fmla="*/ 454751 h 1392827"/>
                <a:gd name="connsiteX1639" fmla="*/ 283301 w 1683475"/>
                <a:gd name="connsiteY1639" fmla="*/ 451485 h 1392827"/>
                <a:gd name="connsiteX1640" fmla="*/ 284117 w 1683475"/>
                <a:gd name="connsiteY1640" fmla="*/ 452301 h 1392827"/>
                <a:gd name="connsiteX1641" fmla="*/ 284117 w 1683475"/>
                <a:gd name="connsiteY1641" fmla="*/ 453118 h 1392827"/>
                <a:gd name="connsiteX1642" fmla="*/ 282484 w 1683475"/>
                <a:gd name="connsiteY1642" fmla="*/ 456384 h 1392827"/>
                <a:gd name="connsiteX1643" fmla="*/ 282484 w 1683475"/>
                <a:gd name="connsiteY1643" fmla="*/ 456384 h 1392827"/>
                <a:gd name="connsiteX1644" fmla="*/ 355146 w 1683475"/>
                <a:gd name="connsiteY1644" fmla="*/ 453118 h 1392827"/>
                <a:gd name="connsiteX1645" fmla="*/ 355146 w 1683475"/>
                <a:gd name="connsiteY1645" fmla="*/ 453934 h 1392827"/>
                <a:gd name="connsiteX1646" fmla="*/ 354330 w 1683475"/>
                <a:gd name="connsiteY1646" fmla="*/ 454751 h 1392827"/>
                <a:gd name="connsiteX1647" fmla="*/ 355146 w 1683475"/>
                <a:gd name="connsiteY1647" fmla="*/ 456384 h 1392827"/>
                <a:gd name="connsiteX1648" fmla="*/ 354330 w 1683475"/>
                <a:gd name="connsiteY1648" fmla="*/ 458833 h 1392827"/>
                <a:gd name="connsiteX1649" fmla="*/ 354330 w 1683475"/>
                <a:gd name="connsiteY1649" fmla="*/ 460466 h 1392827"/>
                <a:gd name="connsiteX1650" fmla="*/ 353514 w 1683475"/>
                <a:gd name="connsiteY1650" fmla="*/ 461282 h 1392827"/>
                <a:gd name="connsiteX1651" fmla="*/ 352697 w 1683475"/>
                <a:gd name="connsiteY1651" fmla="*/ 461282 h 1392827"/>
                <a:gd name="connsiteX1652" fmla="*/ 351881 w 1683475"/>
                <a:gd name="connsiteY1652" fmla="*/ 461282 h 1392827"/>
                <a:gd name="connsiteX1653" fmla="*/ 351881 w 1683475"/>
                <a:gd name="connsiteY1653" fmla="*/ 460466 h 1392827"/>
                <a:gd name="connsiteX1654" fmla="*/ 351881 w 1683475"/>
                <a:gd name="connsiteY1654" fmla="*/ 459649 h 1392827"/>
                <a:gd name="connsiteX1655" fmla="*/ 351064 w 1683475"/>
                <a:gd name="connsiteY1655" fmla="*/ 459649 h 1392827"/>
                <a:gd name="connsiteX1656" fmla="*/ 351064 w 1683475"/>
                <a:gd name="connsiteY1656" fmla="*/ 457200 h 1392827"/>
                <a:gd name="connsiteX1657" fmla="*/ 351881 w 1683475"/>
                <a:gd name="connsiteY1657" fmla="*/ 456384 h 1392827"/>
                <a:gd name="connsiteX1658" fmla="*/ 351881 w 1683475"/>
                <a:gd name="connsiteY1658" fmla="*/ 455567 h 1392827"/>
                <a:gd name="connsiteX1659" fmla="*/ 351881 w 1683475"/>
                <a:gd name="connsiteY1659" fmla="*/ 454751 h 1392827"/>
                <a:gd name="connsiteX1660" fmla="*/ 352697 w 1683475"/>
                <a:gd name="connsiteY1660" fmla="*/ 451485 h 1392827"/>
                <a:gd name="connsiteX1661" fmla="*/ 352697 w 1683475"/>
                <a:gd name="connsiteY1661" fmla="*/ 451485 h 1392827"/>
                <a:gd name="connsiteX1662" fmla="*/ 352697 w 1683475"/>
                <a:gd name="connsiteY1662" fmla="*/ 452301 h 1392827"/>
                <a:gd name="connsiteX1663" fmla="*/ 352697 w 1683475"/>
                <a:gd name="connsiteY1663" fmla="*/ 452301 h 1392827"/>
                <a:gd name="connsiteX1664" fmla="*/ 352697 w 1683475"/>
                <a:gd name="connsiteY1664" fmla="*/ 452301 h 1392827"/>
                <a:gd name="connsiteX1665" fmla="*/ 353514 w 1683475"/>
                <a:gd name="connsiteY1665" fmla="*/ 450669 h 1392827"/>
                <a:gd name="connsiteX1666" fmla="*/ 353514 w 1683475"/>
                <a:gd name="connsiteY1666" fmla="*/ 450669 h 1392827"/>
                <a:gd name="connsiteX1667" fmla="*/ 355146 w 1683475"/>
                <a:gd name="connsiteY1667" fmla="*/ 453118 h 1392827"/>
                <a:gd name="connsiteX1668" fmla="*/ 375557 w 1683475"/>
                <a:gd name="connsiteY1668" fmla="*/ 453118 h 1392827"/>
                <a:gd name="connsiteX1669" fmla="*/ 375557 w 1683475"/>
                <a:gd name="connsiteY1669" fmla="*/ 453934 h 1392827"/>
                <a:gd name="connsiteX1670" fmla="*/ 378823 w 1683475"/>
                <a:gd name="connsiteY1670" fmla="*/ 453934 h 1392827"/>
                <a:gd name="connsiteX1671" fmla="*/ 379639 w 1683475"/>
                <a:gd name="connsiteY1671" fmla="*/ 453934 h 1392827"/>
                <a:gd name="connsiteX1672" fmla="*/ 379639 w 1683475"/>
                <a:gd name="connsiteY1672" fmla="*/ 454751 h 1392827"/>
                <a:gd name="connsiteX1673" fmla="*/ 378823 w 1683475"/>
                <a:gd name="connsiteY1673" fmla="*/ 455567 h 1392827"/>
                <a:gd name="connsiteX1674" fmla="*/ 377190 w 1683475"/>
                <a:gd name="connsiteY1674" fmla="*/ 456384 h 1392827"/>
                <a:gd name="connsiteX1675" fmla="*/ 373924 w 1683475"/>
                <a:gd name="connsiteY1675" fmla="*/ 458016 h 1392827"/>
                <a:gd name="connsiteX1676" fmla="*/ 370659 w 1683475"/>
                <a:gd name="connsiteY1676" fmla="*/ 459649 h 1392827"/>
                <a:gd name="connsiteX1677" fmla="*/ 370659 w 1683475"/>
                <a:gd name="connsiteY1677" fmla="*/ 459649 h 1392827"/>
                <a:gd name="connsiteX1678" fmla="*/ 369842 w 1683475"/>
                <a:gd name="connsiteY1678" fmla="*/ 457200 h 1392827"/>
                <a:gd name="connsiteX1679" fmla="*/ 369026 w 1683475"/>
                <a:gd name="connsiteY1679" fmla="*/ 456384 h 1392827"/>
                <a:gd name="connsiteX1680" fmla="*/ 369026 w 1683475"/>
                <a:gd name="connsiteY1680" fmla="*/ 455567 h 1392827"/>
                <a:gd name="connsiteX1681" fmla="*/ 369026 w 1683475"/>
                <a:gd name="connsiteY1681" fmla="*/ 454751 h 1392827"/>
                <a:gd name="connsiteX1682" fmla="*/ 369842 w 1683475"/>
                <a:gd name="connsiteY1682" fmla="*/ 453934 h 1392827"/>
                <a:gd name="connsiteX1683" fmla="*/ 370659 w 1683475"/>
                <a:gd name="connsiteY1683" fmla="*/ 453118 h 1392827"/>
                <a:gd name="connsiteX1684" fmla="*/ 371475 w 1683475"/>
                <a:gd name="connsiteY1684" fmla="*/ 452301 h 1392827"/>
                <a:gd name="connsiteX1685" fmla="*/ 375557 w 1683475"/>
                <a:gd name="connsiteY1685" fmla="*/ 453118 h 1392827"/>
                <a:gd name="connsiteX1686" fmla="*/ 396784 w 1683475"/>
                <a:gd name="connsiteY1686" fmla="*/ 457200 h 1392827"/>
                <a:gd name="connsiteX1687" fmla="*/ 396784 w 1683475"/>
                <a:gd name="connsiteY1687" fmla="*/ 457200 h 1392827"/>
                <a:gd name="connsiteX1688" fmla="*/ 395152 w 1683475"/>
                <a:gd name="connsiteY1688" fmla="*/ 458016 h 1392827"/>
                <a:gd name="connsiteX1689" fmla="*/ 394335 w 1683475"/>
                <a:gd name="connsiteY1689" fmla="*/ 457200 h 1392827"/>
                <a:gd name="connsiteX1690" fmla="*/ 396784 w 1683475"/>
                <a:gd name="connsiteY1690" fmla="*/ 454751 h 1392827"/>
                <a:gd name="connsiteX1691" fmla="*/ 397601 w 1683475"/>
                <a:gd name="connsiteY1691" fmla="*/ 455567 h 1392827"/>
                <a:gd name="connsiteX1692" fmla="*/ 396784 w 1683475"/>
                <a:gd name="connsiteY1692" fmla="*/ 457200 h 1392827"/>
                <a:gd name="connsiteX1693" fmla="*/ 48986 w 1683475"/>
                <a:gd name="connsiteY1693" fmla="*/ 455567 h 1392827"/>
                <a:gd name="connsiteX1694" fmla="*/ 50619 w 1683475"/>
                <a:gd name="connsiteY1694" fmla="*/ 457200 h 1392827"/>
                <a:gd name="connsiteX1695" fmla="*/ 51435 w 1683475"/>
                <a:gd name="connsiteY1695" fmla="*/ 457200 h 1392827"/>
                <a:gd name="connsiteX1696" fmla="*/ 53884 w 1683475"/>
                <a:gd name="connsiteY1696" fmla="*/ 456384 h 1392827"/>
                <a:gd name="connsiteX1697" fmla="*/ 54701 w 1683475"/>
                <a:gd name="connsiteY1697" fmla="*/ 456384 h 1392827"/>
                <a:gd name="connsiteX1698" fmla="*/ 55517 w 1683475"/>
                <a:gd name="connsiteY1698" fmla="*/ 457200 h 1392827"/>
                <a:gd name="connsiteX1699" fmla="*/ 56334 w 1683475"/>
                <a:gd name="connsiteY1699" fmla="*/ 458016 h 1392827"/>
                <a:gd name="connsiteX1700" fmla="*/ 56334 w 1683475"/>
                <a:gd name="connsiteY1700" fmla="*/ 459649 h 1392827"/>
                <a:gd name="connsiteX1701" fmla="*/ 55517 w 1683475"/>
                <a:gd name="connsiteY1701" fmla="*/ 461282 h 1392827"/>
                <a:gd name="connsiteX1702" fmla="*/ 55517 w 1683475"/>
                <a:gd name="connsiteY1702" fmla="*/ 463731 h 1392827"/>
                <a:gd name="connsiteX1703" fmla="*/ 55517 w 1683475"/>
                <a:gd name="connsiteY1703" fmla="*/ 464548 h 1392827"/>
                <a:gd name="connsiteX1704" fmla="*/ 57150 w 1683475"/>
                <a:gd name="connsiteY1704" fmla="*/ 466181 h 1392827"/>
                <a:gd name="connsiteX1705" fmla="*/ 57966 w 1683475"/>
                <a:gd name="connsiteY1705" fmla="*/ 467814 h 1392827"/>
                <a:gd name="connsiteX1706" fmla="*/ 57966 w 1683475"/>
                <a:gd name="connsiteY1706" fmla="*/ 469446 h 1392827"/>
                <a:gd name="connsiteX1707" fmla="*/ 54701 w 1683475"/>
                <a:gd name="connsiteY1707" fmla="*/ 470263 h 1392827"/>
                <a:gd name="connsiteX1708" fmla="*/ 51435 w 1683475"/>
                <a:gd name="connsiteY1708" fmla="*/ 470263 h 1392827"/>
                <a:gd name="connsiteX1709" fmla="*/ 48986 w 1683475"/>
                <a:gd name="connsiteY1709" fmla="*/ 471896 h 1392827"/>
                <a:gd name="connsiteX1710" fmla="*/ 48169 w 1683475"/>
                <a:gd name="connsiteY1710" fmla="*/ 472712 h 1392827"/>
                <a:gd name="connsiteX1711" fmla="*/ 48169 w 1683475"/>
                <a:gd name="connsiteY1711" fmla="*/ 474345 h 1392827"/>
                <a:gd name="connsiteX1712" fmla="*/ 47353 w 1683475"/>
                <a:gd name="connsiteY1712" fmla="*/ 474345 h 1392827"/>
                <a:gd name="connsiteX1713" fmla="*/ 46537 w 1683475"/>
                <a:gd name="connsiteY1713" fmla="*/ 474345 h 1392827"/>
                <a:gd name="connsiteX1714" fmla="*/ 44904 w 1683475"/>
                <a:gd name="connsiteY1714" fmla="*/ 472712 h 1392827"/>
                <a:gd name="connsiteX1715" fmla="*/ 43271 w 1683475"/>
                <a:gd name="connsiteY1715" fmla="*/ 471896 h 1392827"/>
                <a:gd name="connsiteX1716" fmla="*/ 38372 w 1683475"/>
                <a:gd name="connsiteY1716" fmla="*/ 471079 h 1392827"/>
                <a:gd name="connsiteX1717" fmla="*/ 32657 w 1683475"/>
                <a:gd name="connsiteY1717" fmla="*/ 466997 h 1392827"/>
                <a:gd name="connsiteX1718" fmla="*/ 30208 w 1683475"/>
                <a:gd name="connsiteY1718" fmla="*/ 466181 h 1392827"/>
                <a:gd name="connsiteX1719" fmla="*/ 27759 w 1683475"/>
                <a:gd name="connsiteY1719" fmla="*/ 462915 h 1392827"/>
                <a:gd name="connsiteX1720" fmla="*/ 25309 w 1683475"/>
                <a:gd name="connsiteY1720" fmla="*/ 458833 h 1392827"/>
                <a:gd name="connsiteX1721" fmla="*/ 26942 w 1683475"/>
                <a:gd name="connsiteY1721" fmla="*/ 458016 h 1392827"/>
                <a:gd name="connsiteX1722" fmla="*/ 28575 w 1683475"/>
                <a:gd name="connsiteY1722" fmla="*/ 458016 h 1392827"/>
                <a:gd name="connsiteX1723" fmla="*/ 35106 w 1683475"/>
                <a:gd name="connsiteY1723" fmla="*/ 458833 h 1392827"/>
                <a:gd name="connsiteX1724" fmla="*/ 35923 w 1683475"/>
                <a:gd name="connsiteY1724" fmla="*/ 456384 h 1392827"/>
                <a:gd name="connsiteX1725" fmla="*/ 36739 w 1683475"/>
                <a:gd name="connsiteY1725" fmla="*/ 455567 h 1392827"/>
                <a:gd name="connsiteX1726" fmla="*/ 39189 w 1683475"/>
                <a:gd name="connsiteY1726" fmla="*/ 454751 h 1392827"/>
                <a:gd name="connsiteX1727" fmla="*/ 40821 w 1683475"/>
                <a:gd name="connsiteY1727" fmla="*/ 453118 h 1392827"/>
                <a:gd name="connsiteX1728" fmla="*/ 41638 w 1683475"/>
                <a:gd name="connsiteY1728" fmla="*/ 453118 h 1392827"/>
                <a:gd name="connsiteX1729" fmla="*/ 42454 w 1683475"/>
                <a:gd name="connsiteY1729" fmla="*/ 453934 h 1392827"/>
                <a:gd name="connsiteX1730" fmla="*/ 44087 w 1683475"/>
                <a:gd name="connsiteY1730" fmla="*/ 453118 h 1392827"/>
                <a:gd name="connsiteX1731" fmla="*/ 44904 w 1683475"/>
                <a:gd name="connsiteY1731" fmla="*/ 453118 h 1392827"/>
                <a:gd name="connsiteX1732" fmla="*/ 48986 w 1683475"/>
                <a:gd name="connsiteY1732" fmla="*/ 455567 h 1392827"/>
                <a:gd name="connsiteX1733" fmla="*/ 353514 w 1683475"/>
                <a:gd name="connsiteY1733" fmla="*/ 474345 h 1392827"/>
                <a:gd name="connsiteX1734" fmla="*/ 351881 w 1683475"/>
                <a:gd name="connsiteY1734" fmla="*/ 475161 h 1392827"/>
                <a:gd name="connsiteX1735" fmla="*/ 351064 w 1683475"/>
                <a:gd name="connsiteY1735" fmla="*/ 474345 h 1392827"/>
                <a:gd name="connsiteX1736" fmla="*/ 351881 w 1683475"/>
                <a:gd name="connsiteY1736" fmla="*/ 471896 h 1392827"/>
                <a:gd name="connsiteX1737" fmla="*/ 352697 w 1683475"/>
                <a:gd name="connsiteY1737" fmla="*/ 470263 h 1392827"/>
                <a:gd name="connsiteX1738" fmla="*/ 353514 w 1683475"/>
                <a:gd name="connsiteY1738" fmla="*/ 470263 h 1392827"/>
                <a:gd name="connsiteX1739" fmla="*/ 355963 w 1683475"/>
                <a:gd name="connsiteY1739" fmla="*/ 467814 h 1392827"/>
                <a:gd name="connsiteX1740" fmla="*/ 358412 w 1683475"/>
                <a:gd name="connsiteY1740" fmla="*/ 466181 h 1392827"/>
                <a:gd name="connsiteX1741" fmla="*/ 360862 w 1683475"/>
                <a:gd name="connsiteY1741" fmla="*/ 462915 h 1392827"/>
                <a:gd name="connsiteX1742" fmla="*/ 363311 w 1683475"/>
                <a:gd name="connsiteY1742" fmla="*/ 458833 h 1392827"/>
                <a:gd name="connsiteX1743" fmla="*/ 363311 w 1683475"/>
                <a:gd name="connsiteY1743" fmla="*/ 457200 h 1392827"/>
                <a:gd name="connsiteX1744" fmla="*/ 364127 w 1683475"/>
                <a:gd name="connsiteY1744" fmla="*/ 457200 h 1392827"/>
                <a:gd name="connsiteX1745" fmla="*/ 365760 w 1683475"/>
                <a:gd name="connsiteY1745" fmla="*/ 458016 h 1392827"/>
                <a:gd name="connsiteX1746" fmla="*/ 366577 w 1683475"/>
                <a:gd name="connsiteY1746" fmla="*/ 459649 h 1392827"/>
                <a:gd name="connsiteX1747" fmla="*/ 365760 w 1683475"/>
                <a:gd name="connsiteY1747" fmla="*/ 460466 h 1392827"/>
                <a:gd name="connsiteX1748" fmla="*/ 360045 w 1683475"/>
                <a:gd name="connsiteY1748" fmla="*/ 466181 h 1392827"/>
                <a:gd name="connsiteX1749" fmla="*/ 359229 w 1683475"/>
                <a:gd name="connsiteY1749" fmla="*/ 466997 h 1392827"/>
                <a:gd name="connsiteX1750" fmla="*/ 358412 w 1683475"/>
                <a:gd name="connsiteY1750" fmla="*/ 468630 h 1392827"/>
                <a:gd name="connsiteX1751" fmla="*/ 357596 w 1683475"/>
                <a:gd name="connsiteY1751" fmla="*/ 469446 h 1392827"/>
                <a:gd name="connsiteX1752" fmla="*/ 356779 w 1683475"/>
                <a:gd name="connsiteY1752" fmla="*/ 469446 h 1392827"/>
                <a:gd name="connsiteX1753" fmla="*/ 355963 w 1683475"/>
                <a:gd name="connsiteY1753" fmla="*/ 470263 h 1392827"/>
                <a:gd name="connsiteX1754" fmla="*/ 355963 w 1683475"/>
                <a:gd name="connsiteY1754" fmla="*/ 471896 h 1392827"/>
                <a:gd name="connsiteX1755" fmla="*/ 355146 w 1683475"/>
                <a:gd name="connsiteY1755" fmla="*/ 472712 h 1392827"/>
                <a:gd name="connsiteX1756" fmla="*/ 354330 w 1683475"/>
                <a:gd name="connsiteY1756" fmla="*/ 472712 h 1392827"/>
                <a:gd name="connsiteX1757" fmla="*/ 353514 w 1683475"/>
                <a:gd name="connsiteY1757" fmla="*/ 472712 h 1392827"/>
                <a:gd name="connsiteX1758" fmla="*/ 353514 w 1683475"/>
                <a:gd name="connsiteY1758" fmla="*/ 473529 h 1392827"/>
                <a:gd name="connsiteX1759" fmla="*/ 353514 w 1683475"/>
                <a:gd name="connsiteY1759" fmla="*/ 474345 h 1392827"/>
                <a:gd name="connsiteX1760" fmla="*/ 348615 w 1683475"/>
                <a:gd name="connsiteY1760" fmla="*/ 466181 h 1392827"/>
                <a:gd name="connsiteX1761" fmla="*/ 347799 w 1683475"/>
                <a:gd name="connsiteY1761" fmla="*/ 466997 h 1392827"/>
                <a:gd name="connsiteX1762" fmla="*/ 344533 w 1683475"/>
                <a:gd name="connsiteY1762" fmla="*/ 466181 h 1392827"/>
                <a:gd name="connsiteX1763" fmla="*/ 345349 w 1683475"/>
                <a:gd name="connsiteY1763" fmla="*/ 464548 h 1392827"/>
                <a:gd name="connsiteX1764" fmla="*/ 347799 w 1683475"/>
                <a:gd name="connsiteY1764" fmla="*/ 462915 h 1392827"/>
                <a:gd name="connsiteX1765" fmla="*/ 350248 w 1683475"/>
                <a:gd name="connsiteY1765" fmla="*/ 464548 h 1392827"/>
                <a:gd name="connsiteX1766" fmla="*/ 348615 w 1683475"/>
                <a:gd name="connsiteY1766" fmla="*/ 466181 h 1392827"/>
                <a:gd name="connsiteX1767" fmla="*/ 405765 w 1683475"/>
                <a:gd name="connsiteY1767" fmla="*/ 474345 h 1392827"/>
                <a:gd name="connsiteX1768" fmla="*/ 405765 w 1683475"/>
                <a:gd name="connsiteY1768" fmla="*/ 474345 h 1392827"/>
                <a:gd name="connsiteX1769" fmla="*/ 405765 w 1683475"/>
                <a:gd name="connsiteY1769" fmla="*/ 472712 h 1392827"/>
                <a:gd name="connsiteX1770" fmla="*/ 407398 w 1683475"/>
                <a:gd name="connsiteY1770" fmla="*/ 470263 h 1392827"/>
                <a:gd name="connsiteX1771" fmla="*/ 409031 w 1683475"/>
                <a:gd name="connsiteY1771" fmla="*/ 468630 h 1392827"/>
                <a:gd name="connsiteX1772" fmla="*/ 410664 w 1683475"/>
                <a:gd name="connsiteY1772" fmla="*/ 467814 h 1392827"/>
                <a:gd name="connsiteX1773" fmla="*/ 410664 w 1683475"/>
                <a:gd name="connsiteY1773" fmla="*/ 468630 h 1392827"/>
                <a:gd name="connsiteX1774" fmla="*/ 408214 w 1683475"/>
                <a:gd name="connsiteY1774" fmla="*/ 470263 h 1392827"/>
                <a:gd name="connsiteX1775" fmla="*/ 405765 w 1683475"/>
                <a:gd name="connsiteY1775" fmla="*/ 474345 h 1392827"/>
                <a:gd name="connsiteX1776" fmla="*/ 135527 w 1683475"/>
                <a:gd name="connsiteY1776" fmla="*/ 514350 h 1392827"/>
                <a:gd name="connsiteX1777" fmla="*/ 134711 w 1683475"/>
                <a:gd name="connsiteY1777" fmla="*/ 515166 h 1392827"/>
                <a:gd name="connsiteX1778" fmla="*/ 133078 w 1683475"/>
                <a:gd name="connsiteY1778" fmla="*/ 515166 h 1392827"/>
                <a:gd name="connsiteX1779" fmla="*/ 132262 w 1683475"/>
                <a:gd name="connsiteY1779" fmla="*/ 511901 h 1392827"/>
                <a:gd name="connsiteX1780" fmla="*/ 133078 w 1683475"/>
                <a:gd name="connsiteY1780" fmla="*/ 511901 h 1392827"/>
                <a:gd name="connsiteX1781" fmla="*/ 134711 w 1683475"/>
                <a:gd name="connsiteY1781" fmla="*/ 509451 h 1392827"/>
                <a:gd name="connsiteX1782" fmla="*/ 137977 w 1683475"/>
                <a:gd name="connsiteY1782" fmla="*/ 507819 h 1392827"/>
                <a:gd name="connsiteX1783" fmla="*/ 138793 w 1683475"/>
                <a:gd name="connsiteY1783" fmla="*/ 507819 h 1392827"/>
                <a:gd name="connsiteX1784" fmla="*/ 135527 w 1683475"/>
                <a:gd name="connsiteY1784" fmla="*/ 514350 h 1392827"/>
                <a:gd name="connsiteX1785" fmla="*/ 275137 w 1683475"/>
                <a:gd name="connsiteY1785" fmla="*/ 516799 h 1392827"/>
                <a:gd name="connsiteX1786" fmla="*/ 275137 w 1683475"/>
                <a:gd name="connsiteY1786" fmla="*/ 516799 h 1392827"/>
                <a:gd name="connsiteX1787" fmla="*/ 273504 w 1683475"/>
                <a:gd name="connsiteY1787" fmla="*/ 515983 h 1392827"/>
                <a:gd name="connsiteX1788" fmla="*/ 272687 w 1683475"/>
                <a:gd name="connsiteY1788" fmla="*/ 515166 h 1392827"/>
                <a:gd name="connsiteX1789" fmla="*/ 273504 w 1683475"/>
                <a:gd name="connsiteY1789" fmla="*/ 514350 h 1392827"/>
                <a:gd name="connsiteX1790" fmla="*/ 275953 w 1683475"/>
                <a:gd name="connsiteY1790" fmla="*/ 512717 h 1392827"/>
                <a:gd name="connsiteX1791" fmla="*/ 276769 w 1683475"/>
                <a:gd name="connsiteY1791" fmla="*/ 512717 h 1392827"/>
                <a:gd name="connsiteX1792" fmla="*/ 277586 w 1683475"/>
                <a:gd name="connsiteY1792" fmla="*/ 512717 h 1392827"/>
                <a:gd name="connsiteX1793" fmla="*/ 277586 w 1683475"/>
                <a:gd name="connsiteY1793" fmla="*/ 513534 h 1392827"/>
                <a:gd name="connsiteX1794" fmla="*/ 277586 w 1683475"/>
                <a:gd name="connsiteY1794" fmla="*/ 514350 h 1392827"/>
                <a:gd name="connsiteX1795" fmla="*/ 276769 w 1683475"/>
                <a:gd name="connsiteY1795" fmla="*/ 515166 h 1392827"/>
                <a:gd name="connsiteX1796" fmla="*/ 275137 w 1683475"/>
                <a:gd name="connsiteY1796" fmla="*/ 516799 h 1392827"/>
                <a:gd name="connsiteX1797" fmla="*/ 275953 w 1683475"/>
                <a:gd name="connsiteY1797" fmla="*/ 520881 h 1392827"/>
                <a:gd name="connsiteX1798" fmla="*/ 275953 w 1683475"/>
                <a:gd name="connsiteY1798" fmla="*/ 520881 h 1392827"/>
                <a:gd name="connsiteX1799" fmla="*/ 277586 w 1683475"/>
                <a:gd name="connsiteY1799" fmla="*/ 519248 h 1392827"/>
                <a:gd name="connsiteX1800" fmla="*/ 278402 w 1683475"/>
                <a:gd name="connsiteY1800" fmla="*/ 519248 h 1392827"/>
                <a:gd name="connsiteX1801" fmla="*/ 280035 w 1683475"/>
                <a:gd name="connsiteY1801" fmla="*/ 520881 h 1392827"/>
                <a:gd name="connsiteX1802" fmla="*/ 280852 w 1683475"/>
                <a:gd name="connsiteY1802" fmla="*/ 520881 h 1392827"/>
                <a:gd name="connsiteX1803" fmla="*/ 281668 w 1683475"/>
                <a:gd name="connsiteY1803" fmla="*/ 522514 h 1392827"/>
                <a:gd name="connsiteX1804" fmla="*/ 282484 w 1683475"/>
                <a:gd name="connsiteY1804" fmla="*/ 522514 h 1392827"/>
                <a:gd name="connsiteX1805" fmla="*/ 283301 w 1683475"/>
                <a:gd name="connsiteY1805" fmla="*/ 522514 h 1392827"/>
                <a:gd name="connsiteX1806" fmla="*/ 283301 w 1683475"/>
                <a:gd name="connsiteY1806" fmla="*/ 522514 h 1392827"/>
                <a:gd name="connsiteX1807" fmla="*/ 283301 w 1683475"/>
                <a:gd name="connsiteY1807" fmla="*/ 524964 h 1392827"/>
                <a:gd name="connsiteX1808" fmla="*/ 281668 w 1683475"/>
                <a:gd name="connsiteY1808" fmla="*/ 527413 h 1392827"/>
                <a:gd name="connsiteX1809" fmla="*/ 280852 w 1683475"/>
                <a:gd name="connsiteY1809" fmla="*/ 528229 h 1392827"/>
                <a:gd name="connsiteX1810" fmla="*/ 280035 w 1683475"/>
                <a:gd name="connsiteY1810" fmla="*/ 527413 h 1392827"/>
                <a:gd name="connsiteX1811" fmla="*/ 280035 w 1683475"/>
                <a:gd name="connsiteY1811" fmla="*/ 527413 h 1392827"/>
                <a:gd name="connsiteX1812" fmla="*/ 279219 w 1683475"/>
                <a:gd name="connsiteY1812" fmla="*/ 526596 h 1392827"/>
                <a:gd name="connsiteX1813" fmla="*/ 278402 w 1683475"/>
                <a:gd name="connsiteY1813" fmla="*/ 525780 h 1392827"/>
                <a:gd name="connsiteX1814" fmla="*/ 278402 w 1683475"/>
                <a:gd name="connsiteY1814" fmla="*/ 525780 h 1392827"/>
                <a:gd name="connsiteX1815" fmla="*/ 277586 w 1683475"/>
                <a:gd name="connsiteY1815" fmla="*/ 527413 h 1392827"/>
                <a:gd name="connsiteX1816" fmla="*/ 277586 w 1683475"/>
                <a:gd name="connsiteY1816" fmla="*/ 528229 h 1392827"/>
                <a:gd name="connsiteX1817" fmla="*/ 278402 w 1683475"/>
                <a:gd name="connsiteY1817" fmla="*/ 529046 h 1392827"/>
                <a:gd name="connsiteX1818" fmla="*/ 278402 w 1683475"/>
                <a:gd name="connsiteY1818" fmla="*/ 529862 h 1392827"/>
                <a:gd name="connsiteX1819" fmla="*/ 277586 w 1683475"/>
                <a:gd name="connsiteY1819" fmla="*/ 529862 h 1392827"/>
                <a:gd name="connsiteX1820" fmla="*/ 276769 w 1683475"/>
                <a:gd name="connsiteY1820" fmla="*/ 529862 h 1392827"/>
                <a:gd name="connsiteX1821" fmla="*/ 275137 w 1683475"/>
                <a:gd name="connsiteY1821" fmla="*/ 530679 h 1392827"/>
                <a:gd name="connsiteX1822" fmla="*/ 275137 w 1683475"/>
                <a:gd name="connsiteY1822" fmla="*/ 529862 h 1392827"/>
                <a:gd name="connsiteX1823" fmla="*/ 275137 w 1683475"/>
                <a:gd name="connsiteY1823" fmla="*/ 528229 h 1392827"/>
                <a:gd name="connsiteX1824" fmla="*/ 274320 w 1683475"/>
                <a:gd name="connsiteY1824" fmla="*/ 528229 h 1392827"/>
                <a:gd name="connsiteX1825" fmla="*/ 273504 w 1683475"/>
                <a:gd name="connsiteY1825" fmla="*/ 529862 h 1392827"/>
                <a:gd name="connsiteX1826" fmla="*/ 272687 w 1683475"/>
                <a:gd name="connsiteY1826" fmla="*/ 530679 h 1392827"/>
                <a:gd name="connsiteX1827" fmla="*/ 271054 w 1683475"/>
                <a:gd name="connsiteY1827" fmla="*/ 531495 h 1392827"/>
                <a:gd name="connsiteX1828" fmla="*/ 271054 w 1683475"/>
                <a:gd name="connsiteY1828" fmla="*/ 532311 h 1392827"/>
                <a:gd name="connsiteX1829" fmla="*/ 270238 w 1683475"/>
                <a:gd name="connsiteY1829" fmla="*/ 532311 h 1392827"/>
                <a:gd name="connsiteX1830" fmla="*/ 268605 w 1683475"/>
                <a:gd name="connsiteY1830" fmla="*/ 533128 h 1392827"/>
                <a:gd name="connsiteX1831" fmla="*/ 267789 w 1683475"/>
                <a:gd name="connsiteY1831" fmla="*/ 533128 h 1392827"/>
                <a:gd name="connsiteX1832" fmla="*/ 262074 w 1683475"/>
                <a:gd name="connsiteY1832" fmla="*/ 530679 h 1392827"/>
                <a:gd name="connsiteX1833" fmla="*/ 260441 w 1683475"/>
                <a:gd name="connsiteY1833" fmla="*/ 529862 h 1392827"/>
                <a:gd name="connsiteX1834" fmla="*/ 264523 w 1683475"/>
                <a:gd name="connsiteY1834" fmla="*/ 524964 h 1392827"/>
                <a:gd name="connsiteX1835" fmla="*/ 266972 w 1683475"/>
                <a:gd name="connsiteY1835" fmla="*/ 523331 h 1392827"/>
                <a:gd name="connsiteX1836" fmla="*/ 268605 w 1683475"/>
                <a:gd name="connsiteY1836" fmla="*/ 523331 h 1392827"/>
                <a:gd name="connsiteX1837" fmla="*/ 270238 w 1683475"/>
                <a:gd name="connsiteY1837" fmla="*/ 524147 h 1392827"/>
                <a:gd name="connsiteX1838" fmla="*/ 271054 w 1683475"/>
                <a:gd name="connsiteY1838" fmla="*/ 524147 h 1392827"/>
                <a:gd name="connsiteX1839" fmla="*/ 271054 w 1683475"/>
                <a:gd name="connsiteY1839" fmla="*/ 521698 h 1392827"/>
                <a:gd name="connsiteX1840" fmla="*/ 269421 w 1683475"/>
                <a:gd name="connsiteY1840" fmla="*/ 520065 h 1392827"/>
                <a:gd name="connsiteX1841" fmla="*/ 269421 w 1683475"/>
                <a:gd name="connsiteY1841" fmla="*/ 519248 h 1392827"/>
                <a:gd name="connsiteX1842" fmla="*/ 271871 w 1683475"/>
                <a:gd name="connsiteY1842" fmla="*/ 518432 h 1392827"/>
                <a:gd name="connsiteX1843" fmla="*/ 272687 w 1683475"/>
                <a:gd name="connsiteY1843" fmla="*/ 518432 h 1392827"/>
                <a:gd name="connsiteX1844" fmla="*/ 273504 w 1683475"/>
                <a:gd name="connsiteY1844" fmla="*/ 519248 h 1392827"/>
                <a:gd name="connsiteX1845" fmla="*/ 274320 w 1683475"/>
                <a:gd name="connsiteY1845" fmla="*/ 520065 h 1392827"/>
                <a:gd name="connsiteX1846" fmla="*/ 275953 w 1683475"/>
                <a:gd name="connsiteY1846" fmla="*/ 520881 h 1392827"/>
                <a:gd name="connsiteX1847" fmla="*/ 569051 w 1683475"/>
                <a:gd name="connsiteY1847" fmla="*/ 527413 h 1392827"/>
                <a:gd name="connsiteX1848" fmla="*/ 573133 w 1683475"/>
                <a:gd name="connsiteY1848" fmla="*/ 528229 h 1392827"/>
                <a:gd name="connsiteX1849" fmla="*/ 576399 w 1683475"/>
                <a:gd name="connsiteY1849" fmla="*/ 528229 h 1392827"/>
                <a:gd name="connsiteX1850" fmla="*/ 578848 w 1683475"/>
                <a:gd name="connsiteY1850" fmla="*/ 533128 h 1392827"/>
                <a:gd name="connsiteX1851" fmla="*/ 580481 w 1683475"/>
                <a:gd name="connsiteY1851" fmla="*/ 537210 h 1392827"/>
                <a:gd name="connsiteX1852" fmla="*/ 581297 w 1683475"/>
                <a:gd name="connsiteY1852" fmla="*/ 539659 h 1392827"/>
                <a:gd name="connsiteX1853" fmla="*/ 582114 w 1683475"/>
                <a:gd name="connsiteY1853" fmla="*/ 542109 h 1392827"/>
                <a:gd name="connsiteX1854" fmla="*/ 582930 w 1683475"/>
                <a:gd name="connsiteY1854" fmla="*/ 544558 h 1392827"/>
                <a:gd name="connsiteX1855" fmla="*/ 582930 w 1683475"/>
                <a:gd name="connsiteY1855" fmla="*/ 544558 h 1392827"/>
                <a:gd name="connsiteX1856" fmla="*/ 581297 w 1683475"/>
                <a:gd name="connsiteY1856" fmla="*/ 542925 h 1392827"/>
                <a:gd name="connsiteX1857" fmla="*/ 580481 w 1683475"/>
                <a:gd name="connsiteY1857" fmla="*/ 539659 h 1392827"/>
                <a:gd name="connsiteX1858" fmla="*/ 579664 w 1683475"/>
                <a:gd name="connsiteY1858" fmla="*/ 538026 h 1392827"/>
                <a:gd name="connsiteX1859" fmla="*/ 578848 w 1683475"/>
                <a:gd name="connsiteY1859" fmla="*/ 537210 h 1392827"/>
                <a:gd name="connsiteX1860" fmla="*/ 578032 w 1683475"/>
                <a:gd name="connsiteY1860" fmla="*/ 535577 h 1392827"/>
                <a:gd name="connsiteX1861" fmla="*/ 577215 w 1683475"/>
                <a:gd name="connsiteY1861" fmla="*/ 532311 h 1392827"/>
                <a:gd name="connsiteX1862" fmla="*/ 577215 w 1683475"/>
                <a:gd name="connsiteY1862" fmla="*/ 531495 h 1392827"/>
                <a:gd name="connsiteX1863" fmla="*/ 576399 w 1683475"/>
                <a:gd name="connsiteY1863" fmla="*/ 530679 h 1392827"/>
                <a:gd name="connsiteX1864" fmla="*/ 575582 w 1683475"/>
                <a:gd name="connsiteY1864" fmla="*/ 530679 h 1392827"/>
                <a:gd name="connsiteX1865" fmla="*/ 574766 w 1683475"/>
                <a:gd name="connsiteY1865" fmla="*/ 530679 h 1392827"/>
                <a:gd name="connsiteX1866" fmla="*/ 574766 w 1683475"/>
                <a:gd name="connsiteY1866" fmla="*/ 530679 h 1392827"/>
                <a:gd name="connsiteX1867" fmla="*/ 574766 w 1683475"/>
                <a:gd name="connsiteY1867" fmla="*/ 533128 h 1392827"/>
                <a:gd name="connsiteX1868" fmla="*/ 575582 w 1683475"/>
                <a:gd name="connsiteY1868" fmla="*/ 535577 h 1392827"/>
                <a:gd name="connsiteX1869" fmla="*/ 578848 w 1683475"/>
                <a:gd name="connsiteY1869" fmla="*/ 541292 h 1392827"/>
                <a:gd name="connsiteX1870" fmla="*/ 580481 w 1683475"/>
                <a:gd name="connsiteY1870" fmla="*/ 544558 h 1392827"/>
                <a:gd name="connsiteX1871" fmla="*/ 580481 w 1683475"/>
                <a:gd name="connsiteY1871" fmla="*/ 545374 h 1392827"/>
                <a:gd name="connsiteX1872" fmla="*/ 580481 w 1683475"/>
                <a:gd name="connsiteY1872" fmla="*/ 547824 h 1392827"/>
                <a:gd name="connsiteX1873" fmla="*/ 579664 w 1683475"/>
                <a:gd name="connsiteY1873" fmla="*/ 549456 h 1392827"/>
                <a:gd name="connsiteX1874" fmla="*/ 580481 w 1683475"/>
                <a:gd name="connsiteY1874" fmla="*/ 551906 h 1392827"/>
                <a:gd name="connsiteX1875" fmla="*/ 580481 w 1683475"/>
                <a:gd name="connsiteY1875" fmla="*/ 552722 h 1392827"/>
                <a:gd name="connsiteX1876" fmla="*/ 580481 w 1683475"/>
                <a:gd name="connsiteY1876" fmla="*/ 553539 h 1392827"/>
                <a:gd name="connsiteX1877" fmla="*/ 577215 w 1683475"/>
                <a:gd name="connsiteY1877" fmla="*/ 554355 h 1392827"/>
                <a:gd name="connsiteX1878" fmla="*/ 574766 w 1683475"/>
                <a:gd name="connsiteY1878" fmla="*/ 559254 h 1392827"/>
                <a:gd name="connsiteX1879" fmla="*/ 571500 w 1683475"/>
                <a:gd name="connsiteY1879" fmla="*/ 561703 h 1392827"/>
                <a:gd name="connsiteX1880" fmla="*/ 569867 w 1683475"/>
                <a:gd name="connsiteY1880" fmla="*/ 562519 h 1392827"/>
                <a:gd name="connsiteX1881" fmla="*/ 569051 w 1683475"/>
                <a:gd name="connsiteY1881" fmla="*/ 561703 h 1392827"/>
                <a:gd name="connsiteX1882" fmla="*/ 568234 w 1683475"/>
                <a:gd name="connsiteY1882" fmla="*/ 560886 h 1392827"/>
                <a:gd name="connsiteX1883" fmla="*/ 568234 w 1683475"/>
                <a:gd name="connsiteY1883" fmla="*/ 559254 h 1392827"/>
                <a:gd name="connsiteX1884" fmla="*/ 568234 w 1683475"/>
                <a:gd name="connsiteY1884" fmla="*/ 557621 h 1392827"/>
                <a:gd name="connsiteX1885" fmla="*/ 569051 w 1683475"/>
                <a:gd name="connsiteY1885" fmla="*/ 556804 h 1392827"/>
                <a:gd name="connsiteX1886" fmla="*/ 570684 w 1683475"/>
                <a:gd name="connsiteY1886" fmla="*/ 551089 h 1392827"/>
                <a:gd name="connsiteX1887" fmla="*/ 570684 w 1683475"/>
                <a:gd name="connsiteY1887" fmla="*/ 549456 h 1392827"/>
                <a:gd name="connsiteX1888" fmla="*/ 569051 w 1683475"/>
                <a:gd name="connsiteY1888" fmla="*/ 547007 h 1392827"/>
                <a:gd name="connsiteX1889" fmla="*/ 568234 w 1683475"/>
                <a:gd name="connsiteY1889" fmla="*/ 544558 h 1392827"/>
                <a:gd name="connsiteX1890" fmla="*/ 567418 w 1683475"/>
                <a:gd name="connsiteY1890" fmla="*/ 541292 h 1392827"/>
                <a:gd name="connsiteX1891" fmla="*/ 566601 w 1683475"/>
                <a:gd name="connsiteY1891" fmla="*/ 533128 h 1392827"/>
                <a:gd name="connsiteX1892" fmla="*/ 565785 w 1683475"/>
                <a:gd name="connsiteY1892" fmla="*/ 530679 h 1392827"/>
                <a:gd name="connsiteX1893" fmla="*/ 564969 w 1683475"/>
                <a:gd name="connsiteY1893" fmla="*/ 528229 h 1392827"/>
                <a:gd name="connsiteX1894" fmla="*/ 564152 w 1683475"/>
                <a:gd name="connsiteY1894" fmla="*/ 526596 h 1392827"/>
                <a:gd name="connsiteX1895" fmla="*/ 563336 w 1683475"/>
                <a:gd name="connsiteY1895" fmla="*/ 524964 h 1392827"/>
                <a:gd name="connsiteX1896" fmla="*/ 562519 w 1683475"/>
                <a:gd name="connsiteY1896" fmla="*/ 522514 h 1392827"/>
                <a:gd name="connsiteX1897" fmla="*/ 562519 w 1683475"/>
                <a:gd name="connsiteY1897" fmla="*/ 521698 h 1392827"/>
                <a:gd name="connsiteX1898" fmla="*/ 564152 w 1683475"/>
                <a:gd name="connsiteY1898" fmla="*/ 522514 h 1392827"/>
                <a:gd name="connsiteX1899" fmla="*/ 565785 w 1683475"/>
                <a:gd name="connsiteY1899" fmla="*/ 525780 h 1392827"/>
                <a:gd name="connsiteX1900" fmla="*/ 569051 w 1683475"/>
                <a:gd name="connsiteY1900" fmla="*/ 527413 h 1392827"/>
                <a:gd name="connsiteX1901" fmla="*/ 575582 w 1683475"/>
                <a:gd name="connsiteY1901" fmla="*/ 524964 h 1392827"/>
                <a:gd name="connsiteX1902" fmla="*/ 575582 w 1683475"/>
                <a:gd name="connsiteY1902" fmla="*/ 524964 h 1392827"/>
                <a:gd name="connsiteX1903" fmla="*/ 573133 w 1683475"/>
                <a:gd name="connsiteY1903" fmla="*/ 525780 h 1392827"/>
                <a:gd name="connsiteX1904" fmla="*/ 570684 w 1683475"/>
                <a:gd name="connsiteY1904" fmla="*/ 524964 h 1392827"/>
                <a:gd name="connsiteX1905" fmla="*/ 569867 w 1683475"/>
                <a:gd name="connsiteY1905" fmla="*/ 523331 h 1392827"/>
                <a:gd name="connsiteX1906" fmla="*/ 569867 w 1683475"/>
                <a:gd name="connsiteY1906" fmla="*/ 522514 h 1392827"/>
                <a:gd name="connsiteX1907" fmla="*/ 572317 w 1683475"/>
                <a:gd name="connsiteY1907" fmla="*/ 521698 h 1392827"/>
                <a:gd name="connsiteX1908" fmla="*/ 573949 w 1683475"/>
                <a:gd name="connsiteY1908" fmla="*/ 523331 h 1392827"/>
                <a:gd name="connsiteX1909" fmla="*/ 575582 w 1683475"/>
                <a:gd name="connsiteY1909" fmla="*/ 524964 h 1392827"/>
                <a:gd name="connsiteX1910" fmla="*/ 551906 w 1683475"/>
                <a:gd name="connsiteY1910" fmla="*/ 524147 h 1392827"/>
                <a:gd name="connsiteX1911" fmla="*/ 554355 w 1683475"/>
                <a:gd name="connsiteY1911" fmla="*/ 527413 h 1392827"/>
                <a:gd name="connsiteX1912" fmla="*/ 554355 w 1683475"/>
                <a:gd name="connsiteY1912" fmla="*/ 528229 h 1392827"/>
                <a:gd name="connsiteX1913" fmla="*/ 553539 w 1683475"/>
                <a:gd name="connsiteY1913" fmla="*/ 530679 h 1392827"/>
                <a:gd name="connsiteX1914" fmla="*/ 551906 w 1683475"/>
                <a:gd name="connsiteY1914" fmla="*/ 531495 h 1392827"/>
                <a:gd name="connsiteX1915" fmla="*/ 551906 w 1683475"/>
                <a:gd name="connsiteY1915" fmla="*/ 532311 h 1392827"/>
                <a:gd name="connsiteX1916" fmla="*/ 552722 w 1683475"/>
                <a:gd name="connsiteY1916" fmla="*/ 533128 h 1392827"/>
                <a:gd name="connsiteX1917" fmla="*/ 553539 w 1683475"/>
                <a:gd name="connsiteY1917" fmla="*/ 532311 h 1392827"/>
                <a:gd name="connsiteX1918" fmla="*/ 555988 w 1683475"/>
                <a:gd name="connsiteY1918" fmla="*/ 529046 h 1392827"/>
                <a:gd name="connsiteX1919" fmla="*/ 556804 w 1683475"/>
                <a:gd name="connsiteY1919" fmla="*/ 528229 h 1392827"/>
                <a:gd name="connsiteX1920" fmla="*/ 557621 w 1683475"/>
                <a:gd name="connsiteY1920" fmla="*/ 528229 h 1392827"/>
                <a:gd name="connsiteX1921" fmla="*/ 560887 w 1683475"/>
                <a:gd name="connsiteY1921" fmla="*/ 529046 h 1392827"/>
                <a:gd name="connsiteX1922" fmla="*/ 563336 w 1683475"/>
                <a:gd name="connsiteY1922" fmla="*/ 530679 h 1392827"/>
                <a:gd name="connsiteX1923" fmla="*/ 564152 w 1683475"/>
                <a:gd name="connsiteY1923" fmla="*/ 531495 h 1392827"/>
                <a:gd name="connsiteX1924" fmla="*/ 564969 w 1683475"/>
                <a:gd name="connsiteY1924" fmla="*/ 533128 h 1392827"/>
                <a:gd name="connsiteX1925" fmla="*/ 564152 w 1683475"/>
                <a:gd name="connsiteY1925" fmla="*/ 537210 h 1392827"/>
                <a:gd name="connsiteX1926" fmla="*/ 561703 w 1683475"/>
                <a:gd name="connsiteY1926" fmla="*/ 538026 h 1392827"/>
                <a:gd name="connsiteX1927" fmla="*/ 560887 w 1683475"/>
                <a:gd name="connsiteY1927" fmla="*/ 538026 h 1392827"/>
                <a:gd name="connsiteX1928" fmla="*/ 560070 w 1683475"/>
                <a:gd name="connsiteY1928" fmla="*/ 537210 h 1392827"/>
                <a:gd name="connsiteX1929" fmla="*/ 558437 w 1683475"/>
                <a:gd name="connsiteY1929" fmla="*/ 538843 h 1392827"/>
                <a:gd name="connsiteX1930" fmla="*/ 560070 w 1683475"/>
                <a:gd name="connsiteY1930" fmla="*/ 539659 h 1392827"/>
                <a:gd name="connsiteX1931" fmla="*/ 564152 w 1683475"/>
                <a:gd name="connsiteY1931" fmla="*/ 539659 h 1392827"/>
                <a:gd name="connsiteX1932" fmla="*/ 565785 w 1683475"/>
                <a:gd name="connsiteY1932" fmla="*/ 542109 h 1392827"/>
                <a:gd name="connsiteX1933" fmla="*/ 565785 w 1683475"/>
                <a:gd name="connsiteY1933" fmla="*/ 543741 h 1392827"/>
                <a:gd name="connsiteX1934" fmla="*/ 564969 w 1683475"/>
                <a:gd name="connsiteY1934" fmla="*/ 547007 h 1392827"/>
                <a:gd name="connsiteX1935" fmla="*/ 562519 w 1683475"/>
                <a:gd name="connsiteY1935" fmla="*/ 546191 h 1392827"/>
                <a:gd name="connsiteX1936" fmla="*/ 560070 w 1683475"/>
                <a:gd name="connsiteY1936" fmla="*/ 544558 h 1392827"/>
                <a:gd name="connsiteX1937" fmla="*/ 555171 w 1683475"/>
                <a:gd name="connsiteY1937" fmla="*/ 542109 h 1392827"/>
                <a:gd name="connsiteX1938" fmla="*/ 554355 w 1683475"/>
                <a:gd name="connsiteY1938" fmla="*/ 542109 h 1392827"/>
                <a:gd name="connsiteX1939" fmla="*/ 553539 w 1683475"/>
                <a:gd name="connsiteY1939" fmla="*/ 542925 h 1392827"/>
                <a:gd name="connsiteX1940" fmla="*/ 553539 w 1683475"/>
                <a:gd name="connsiteY1940" fmla="*/ 544558 h 1392827"/>
                <a:gd name="connsiteX1941" fmla="*/ 553539 w 1683475"/>
                <a:gd name="connsiteY1941" fmla="*/ 547824 h 1392827"/>
                <a:gd name="connsiteX1942" fmla="*/ 551906 w 1683475"/>
                <a:gd name="connsiteY1942" fmla="*/ 549456 h 1392827"/>
                <a:gd name="connsiteX1943" fmla="*/ 548640 w 1683475"/>
                <a:gd name="connsiteY1943" fmla="*/ 548640 h 1392827"/>
                <a:gd name="connsiteX1944" fmla="*/ 547007 w 1683475"/>
                <a:gd name="connsiteY1944" fmla="*/ 546191 h 1392827"/>
                <a:gd name="connsiteX1945" fmla="*/ 545374 w 1683475"/>
                <a:gd name="connsiteY1945" fmla="*/ 542109 h 1392827"/>
                <a:gd name="connsiteX1946" fmla="*/ 540476 w 1683475"/>
                <a:gd name="connsiteY1946" fmla="*/ 537210 h 1392827"/>
                <a:gd name="connsiteX1947" fmla="*/ 539659 w 1683475"/>
                <a:gd name="connsiteY1947" fmla="*/ 536394 h 1392827"/>
                <a:gd name="connsiteX1948" fmla="*/ 538026 w 1683475"/>
                <a:gd name="connsiteY1948" fmla="*/ 533128 h 1392827"/>
                <a:gd name="connsiteX1949" fmla="*/ 538843 w 1683475"/>
                <a:gd name="connsiteY1949" fmla="*/ 530679 h 1392827"/>
                <a:gd name="connsiteX1950" fmla="*/ 538843 w 1683475"/>
                <a:gd name="connsiteY1950" fmla="*/ 529046 h 1392827"/>
                <a:gd name="connsiteX1951" fmla="*/ 539659 w 1683475"/>
                <a:gd name="connsiteY1951" fmla="*/ 529046 h 1392827"/>
                <a:gd name="connsiteX1952" fmla="*/ 541292 w 1683475"/>
                <a:gd name="connsiteY1952" fmla="*/ 528229 h 1392827"/>
                <a:gd name="connsiteX1953" fmla="*/ 542109 w 1683475"/>
                <a:gd name="connsiteY1953" fmla="*/ 525780 h 1392827"/>
                <a:gd name="connsiteX1954" fmla="*/ 543742 w 1683475"/>
                <a:gd name="connsiteY1954" fmla="*/ 527413 h 1392827"/>
                <a:gd name="connsiteX1955" fmla="*/ 545374 w 1683475"/>
                <a:gd name="connsiteY1955" fmla="*/ 529046 h 1392827"/>
                <a:gd name="connsiteX1956" fmla="*/ 545374 w 1683475"/>
                <a:gd name="connsiteY1956" fmla="*/ 527413 h 1392827"/>
                <a:gd name="connsiteX1957" fmla="*/ 546191 w 1683475"/>
                <a:gd name="connsiteY1957" fmla="*/ 525780 h 1392827"/>
                <a:gd name="connsiteX1958" fmla="*/ 547824 w 1683475"/>
                <a:gd name="connsiteY1958" fmla="*/ 525780 h 1392827"/>
                <a:gd name="connsiteX1959" fmla="*/ 548640 w 1683475"/>
                <a:gd name="connsiteY1959" fmla="*/ 525780 h 1392827"/>
                <a:gd name="connsiteX1960" fmla="*/ 549457 w 1683475"/>
                <a:gd name="connsiteY1960" fmla="*/ 524147 h 1392827"/>
                <a:gd name="connsiteX1961" fmla="*/ 551089 w 1683475"/>
                <a:gd name="connsiteY1961" fmla="*/ 523331 h 1392827"/>
                <a:gd name="connsiteX1962" fmla="*/ 551906 w 1683475"/>
                <a:gd name="connsiteY1962" fmla="*/ 524147 h 1392827"/>
                <a:gd name="connsiteX1963" fmla="*/ 268605 w 1683475"/>
                <a:gd name="connsiteY1963" fmla="*/ 537210 h 1392827"/>
                <a:gd name="connsiteX1964" fmla="*/ 268605 w 1683475"/>
                <a:gd name="connsiteY1964" fmla="*/ 538843 h 1392827"/>
                <a:gd name="connsiteX1965" fmla="*/ 269421 w 1683475"/>
                <a:gd name="connsiteY1965" fmla="*/ 538843 h 1392827"/>
                <a:gd name="connsiteX1966" fmla="*/ 271871 w 1683475"/>
                <a:gd name="connsiteY1966" fmla="*/ 537210 h 1392827"/>
                <a:gd name="connsiteX1967" fmla="*/ 273504 w 1683475"/>
                <a:gd name="connsiteY1967" fmla="*/ 536394 h 1392827"/>
                <a:gd name="connsiteX1968" fmla="*/ 275137 w 1683475"/>
                <a:gd name="connsiteY1968" fmla="*/ 536394 h 1392827"/>
                <a:gd name="connsiteX1969" fmla="*/ 276769 w 1683475"/>
                <a:gd name="connsiteY1969" fmla="*/ 537210 h 1392827"/>
                <a:gd name="connsiteX1970" fmla="*/ 276769 w 1683475"/>
                <a:gd name="connsiteY1970" fmla="*/ 538026 h 1392827"/>
                <a:gd name="connsiteX1971" fmla="*/ 276769 w 1683475"/>
                <a:gd name="connsiteY1971" fmla="*/ 538843 h 1392827"/>
                <a:gd name="connsiteX1972" fmla="*/ 275953 w 1683475"/>
                <a:gd name="connsiteY1972" fmla="*/ 540476 h 1392827"/>
                <a:gd name="connsiteX1973" fmla="*/ 275953 w 1683475"/>
                <a:gd name="connsiteY1973" fmla="*/ 541292 h 1392827"/>
                <a:gd name="connsiteX1974" fmla="*/ 276769 w 1683475"/>
                <a:gd name="connsiteY1974" fmla="*/ 542925 h 1392827"/>
                <a:gd name="connsiteX1975" fmla="*/ 280035 w 1683475"/>
                <a:gd name="connsiteY1975" fmla="*/ 543741 h 1392827"/>
                <a:gd name="connsiteX1976" fmla="*/ 280035 w 1683475"/>
                <a:gd name="connsiteY1976" fmla="*/ 544558 h 1392827"/>
                <a:gd name="connsiteX1977" fmla="*/ 280035 w 1683475"/>
                <a:gd name="connsiteY1977" fmla="*/ 545374 h 1392827"/>
                <a:gd name="connsiteX1978" fmla="*/ 278402 w 1683475"/>
                <a:gd name="connsiteY1978" fmla="*/ 548640 h 1392827"/>
                <a:gd name="connsiteX1979" fmla="*/ 277586 w 1683475"/>
                <a:gd name="connsiteY1979" fmla="*/ 549456 h 1392827"/>
                <a:gd name="connsiteX1980" fmla="*/ 276769 w 1683475"/>
                <a:gd name="connsiteY1980" fmla="*/ 549456 h 1392827"/>
                <a:gd name="connsiteX1981" fmla="*/ 273504 w 1683475"/>
                <a:gd name="connsiteY1981" fmla="*/ 548640 h 1392827"/>
                <a:gd name="connsiteX1982" fmla="*/ 270238 w 1683475"/>
                <a:gd name="connsiteY1982" fmla="*/ 547824 h 1392827"/>
                <a:gd name="connsiteX1983" fmla="*/ 268605 w 1683475"/>
                <a:gd name="connsiteY1983" fmla="*/ 547824 h 1392827"/>
                <a:gd name="connsiteX1984" fmla="*/ 267789 w 1683475"/>
                <a:gd name="connsiteY1984" fmla="*/ 547824 h 1392827"/>
                <a:gd name="connsiteX1985" fmla="*/ 266972 w 1683475"/>
                <a:gd name="connsiteY1985" fmla="*/ 548640 h 1392827"/>
                <a:gd name="connsiteX1986" fmla="*/ 267789 w 1683475"/>
                <a:gd name="connsiteY1986" fmla="*/ 548640 h 1392827"/>
                <a:gd name="connsiteX1987" fmla="*/ 271054 w 1683475"/>
                <a:gd name="connsiteY1987" fmla="*/ 548640 h 1392827"/>
                <a:gd name="connsiteX1988" fmla="*/ 271871 w 1683475"/>
                <a:gd name="connsiteY1988" fmla="*/ 550273 h 1392827"/>
                <a:gd name="connsiteX1989" fmla="*/ 272687 w 1683475"/>
                <a:gd name="connsiteY1989" fmla="*/ 551089 h 1392827"/>
                <a:gd name="connsiteX1990" fmla="*/ 272687 w 1683475"/>
                <a:gd name="connsiteY1990" fmla="*/ 551906 h 1392827"/>
                <a:gd name="connsiteX1991" fmla="*/ 271871 w 1683475"/>
                <a:gd name="connsiteY1991" fmla="*/ 552722 h 1392827"/>
                <a:gd name="connsiteX1992" fmla="*/ 270238 w 1683475"/>
                <a:gd name="connsiteY1992" fmla="*/ 552722 h 1392827"/>
                <a:gd name="connsiteX1993" fmla="*/ 268605 w 1683475"/>
                <a:gd name="connsiteY1993" fmla="*/ 552722 h 1392827"/>
                <a:gd name="connsiteX1994" fmla="*/ 266972 w 1683475"/>
                <a:gd name="connsiteY1994" fmla="*/ 553539 h 1392827"/>
                <a:gd name="connsiteX1995" fmla="*/ 266156 w 1683475"/>
                <a:gd name="connsiteY1995" fmla="*/ 555171 h 1392827"/>
                <a:gd name="connsiteX1996" fmla="*/ 262074 w 1683475"/>
                <a:gd name="connsiteY1996" fmla="*/ 555171 h 1392827"/>
                <a:gd name="connsiteX1997" fmla="*/ 259624 w 1683475"/>
                <a:gd name="connsiteY1997" fmla="*/ 556804 h 1392827"/>
                <a:gd name="connsiteX1998" fmla="*/ 258808 w 1683475"/>
                <a:gd name="connsiteY1998" fmla="*/ 557621 h 1392827"/>
                <a:gd name="connsiteX1999" fmla="*/ 258808 w 1683475"/>
                <a:gd name="connsiteY1999" fmla="*/ 558437 h 1392827"/>
                <a:gd name="connsiteX2000" fmla="*/ 257991 w 1683475"/>
                <a:gd name="connsiteY2000" fmla="*/ 559254 h 1392827"/>
                <a:gd name="connsiteX2001" fmla="*/ 255542 w 1683475"/>
                <a:gd name="connsiteY2001" fmla="*/ 560070 h 1392827"/>
                <a:gd name="connsiteX2002" fmla="*/ 257175 w 1683475"/>
                <a:gd name="connsiteY2002" fmla="*/ 560886 h 1392827"/>
                <a:gd name="connsiteX2003" fmla="*/ 257175 w 1683475"/>
                <a:gd name="connsiteY2003" fmla="*/ 561703 h 1392827"/>
                <a:gd name="connsiteX2004" fmla="*/ 257175 w 1683475"/>
                <a:gd name="connsiteY2004" fmla="*/ 562519 h 1392827"/>
                <a:gd name="connsiteX2005" fmla="*/ 257175 w 1683475"/>
                <a:gd name="connsiteY2005" fmla="*/ 563336 h 1392827"/>
                <a:gd name="connsiteX2006" fmla="*/ 255542 w 1683475"/>
                <a:gd name="connsiteY2006" fmla="*/ 566601 h 1392827"/>
                <a:gd name="connsiteX2007" fmla="*/ 252277 w 1683475"/>
                <a:gd name="connsiteY2007" fmla="*/ 569051 h 1392827"/>
                <a:gd name="connsiteX2008" fmla="*/ 251460 w 1683475"/>
                <a:gd name="connsiteY2008" fmla="*/ 569051 h 1392827"/>
                <a:gd name="connsiteX2009" fmla="*/ 251460 w 1683475"/>
                <a:gd name="connsiteY2009" fmla="*/ 569051 h 1392827"/>
                <a:gd name="connsiteX2010" fmla="*/ 251460 w 1683475"/>
                <a:gd name="connsiteY2010" fmla="*/ 568234 h 1392827"/>
                <a:gd name="connsiteX2011" fmla="*/ 251460 w 1683475"/>
                <a:gd name="connsiteY2011" fmla="*/ 567418 h 1392827"/>
                <a:gd name="connsiteX2012" fmla="*/ 256359 w 1683475"/>
                <a:gd name="connsiteY2012" fmla="*/ 562519 h 1392827"/>
                <a:gd name="connsiteX2013" fmla="*/ 256359 w 1683475"/>
                <a:gd name="connsiteY2013" fmla="*/ 562519 h 1392827"/>
                <a:gd name="connsiteX2014" fmla="*/ 254726 w 1683475"/>
                <a:gd name="connsiteY2014" fmla="*/ 562519 h 1392827"/>
                <a:gd name="connsiteX2015" fmla="*/ 253093 w 1683475"/>
                <a:gd name="connsiteY2015" fmla="*/ 560886 h 1392827"/>
                <a:gd name="connsiteX2016" fmla="*/ 251460 w 1683475"/>
                <a:gd name="connsiteY2016" fmla="*/ 561703 h 1392827"/>
                <a:gd name="connsiteX2017" fmla="*/ 251460 w 1683475"/>
                <a:gd name="connsiteY2017" fmla="*/ 561703 h 1392827"/>
                <a:gd name="connsiteX2018" fmla="*/ 251460 w 1683475"/>
                <a:gd name="connsiteY2018" fmla="*/ 560886 h 1392827"/>
                <a:gd name="connsiteX2019" fmla="*/ 252277 w 1683475"/>
                <a:gd name="connsiteY2019" fmla="*/ 559254 h 1392827"/>
                <a:gd name="connsiteX2020" fmla="*/ 252277 w 1683475"/>
                <a:gd name="connsiteY2020" fmla="*/ 559254 h 1392827"/>
                <a:gd name="connsiteX2021" fmla="*/ 251460 w 1683475"/>
                <a:gd name="connsiteY2021" fmla="*/ 559254 h 1392827"/>
                <a:gd name="connsiteX2022" fmla="*/ 250644 w 1683475"/>
                <a:gd name="connsiteY2022" fmla="*/ 559254 h 1392827"/>
                <a:gd name="connsiteX2023" fmla="*/ 249011 w 1683475"/>
                <a:gd name="connsiteY2023" fmla="*/ 559254 h 1392827"/>
                <a:gd name="connsiteX2024" fmla="*/ 247378 w 1683475"/>
                <a:gd name="connsiteY2024" fmla="*/ 559254 h 1392827"/>
                <a:gd name="connsiteX2025" fmla="*/ 246562 w 1683475"/>
                <a:gd name="connsiteY2025" fmla="*/ 560070 h 1392827"/>
                <a:gd name="connsiteX2026" fmla="*/ 246562 w 1683475"/>
                <a:gd name="connsiteY2026" fmla="*/ 560070 h 1392827"/>
                <a:gd name="connsiteX2027" fmla="*/ 248194 w 1683475"/>
                <a:gd name="connsiteY2027" fmla="*/ 560070 h 1392827"/>
                <a:gd name="connsiteX2028" fmla="*/ 249011 w 1683475"/>
                <a:gd name="connsiteY2028" fmla="*/ 560070 h 1392827"/>
                <a:gd name="connsiteX2029" fmla="*/ 249827 w 1683475"/>
                <a:gd name="connsiteY2029" fmla="*/ 560886 h 1392827"/>
                <a:gd name="connsiteX2030" fmla="*/ 249827 w 1683475"/>
                <a:gd name="connsiteY2030" fmla="*/ 561703 h 1392827"/>
                <a:gd name="connsiteX2031" fmla="*/ 249827 w 1683475"/>
                <a:gd name="connsiteY2031" fmla="*/ 562519 h 1392827"/>
                <a:gd name="connsiteX2032" fmla="*/ 249827 w 1683475"/>
                <a:gd name="connsiteY2032" fmla="*/ 564152 h 1392827"/>
                <a:gd name="connsiteX2033" fmla="*/ 249011 w 1683475"/>
                <a:gd name="connsiteY2033" fmla="*/ 565785 h 1392827"/>
                <a:gd name="connsiteX2034" fmla="*/ 247378 w 1683475"/>
                <a:gd name="connsiteY2034" fmla="*/ 565785 h 1392827"/>
                <a:gd name="connsiteX2035" fmla="*/ 244929 w 1683475"/>
                <a:gd name="connsiteY2035" fmla="*/ 562519 h 1392827"/>
                <a:gd name="connsiteX2036" fmla="*/ 244112 w 1683475"/>
                <a:gd name="connsiteY2036" fmla="*/ 557621 h 1392827"/>
                <a:gd name="connsiteX2037" fmla="*/ 241663 w 1683475"/>
                <a:gd name="connsiteY2037" fmla="*/ 553539 h 1392827"/>
                <a:gd name="connsiteX2038" fmla="*/ 241663 w 1683475"/>
                <a:gd name="connsiteY2038" fmla="*/ 552722 h 1392827"/>
                <a:gd name="connsiteX2039" fmla="*/ 242479 w 1683475"/>
                <a:gd name="connsiteY2039" fmla="*/ 550273 h 1392827"/>
                <a:gd name="connsiteX2040" fmla="*/ 244929 w 1683475"/>
                <a:gd name="connsiteY2040" fmla="*/ 547007 h 1392827"/>
                <a:gd name="connsiteX2041" fmla="*/ 247378 w 1683475"/>
                <a:gd name="connsiteY2041" fmla="*/ 546191 h 1392827"/>
                <a:gd name="connsiteX2042" fmla="*/ 249011 w 1683475"/>
                <a:gd name="connsiteY2042" fmla="*/ 544558 h 1392827"/>
                <a:gd name="connsiteX2043" fmla="*/ 250644 w 1683475"/>
                <a:gd name="connsiteY2043" fmla="*/ 543741 h 1392827"/>
                <a:gd name="connsiteX2044" fmla="*/ 251460 w 1683475"/>
                <a:gd name="connsiteY2044" fmla="*/ 543741 h 1392827"/>
                <a:gd name="connsiteX2045" fmla="*/ 253093 w 1683475"/>
                <a:gd name="connsiteY2045" fmla="*/ 544558 h 1392827"/>
                <a:gd name="connsiteX2046" fmla="*/ 253909 w 1683475"/>
                <a:gd name="connsiteY2046" fmla="*/ 546191 h 1392827"/>
                <a:gd name="connsiteX2047" fmla="*/ 253909 w 1683475"/>
                <a:gd name="connsiteY2047" fmla="*/ 547007 h 1392827"/>
                <a:gd name="connsiteX2048" fmla="*/ 253909 w 1683475"/>
                <a:gd name="connsiteY2048" fmla="*/ 547007 h 1392827"/>
                <a:gd name="connsiteX2049" fmla="*/ 254726 w 1683475"/>
                <a:gd name="connsiteY2049" fmla="*/ 547824 h 1392827"/>
                <a:gd name="connsiteX2050" fmla="*/ 255542 w 1683475"/>
                <a:gd name="connsiteY2050" fmla="*/ 550273 h 1392827"/>
                <a:gd name="connsiteX2051" fmla="*/ 257175 w 1683475"/>
                <a:gd name="connsiteY2051" fmla="*/ 552722 h 1392827"/>
                <a:gd name="connsiteX2052" fmla="*/ 257991 w 1683475"/>
                <a:gd name="connsiteY2052" fmla="*/ 553539 h 1392827"/>
                <a:gd name="connsiteX2053" fmla="*/ 258808 w 1683475"/>
                <a:gd name="connsiteY2053" fmla="*/ 554355 h 1392827"/>
                <a:gd name="connsiteX2054" fmla="*/ 257991 w 1683475"/>
                <a:gd name="connsiteY2054" fmla="*/ 552722 h 1392827"/>
                <a:gd name="connsiteX2055" fmla="*/ 257175 w 1683475"/>
                <a:gd name="connsiteY2055" fmla="*/ 550273 h 1392827"/>
                <a:gd name="connsiteX2056" fmla="*/ 257175 w 1683475"/>
                <a:gd name="connsiteY2056" fmla="*/ 545374 h 1392827"/>
                <a:gd name="connsiteX2057" fmla="*/ 257175 w 1683475"/>
                <a:gd name="connsiteY2057" fmla="*/ 543741 h 1392827"/>
                <a:gd name="connsiteX2058" fmla="*/ 257991 w 1683475"/>
                <a:gd name="connsiteY2058" fmla="*/ 543741 h 1392827"/>
                <a:gd name="connsiteX2059" fmla="*/ 259624 w 1683475"/>
                <a:gd name="connsiteY2059" fmla="*/ 543741 h 1392827"/>
                <a:gd name="connsiteX2060" fmla="*/ 259624 w 1683475"/>
                <a:gd name="connsiteY2060" fmla="*/ 542925 h 1392827"/>
                <a:gd name="connsiteX2061" fmla="*/ 257991 w 1683475"/>
                <a:gd name="connsiteY2061" fmla="*/ 541292 h 1392827"/>
                <a:gd name="connsiteX2062" fmla="*/ 257175 w 1683475"/>
                <a:gd name="connsiteY2062" fmla="*/ 539659 h 1392827"/>
                <a:gd name="connsiteX2063" fmla="*/ 256359 w 1683475"/>
                <a:gd name="connsiteY2063" fmla="*/ 538843 h 1392827"/>
                <a:gd name="connsiteX2064" fmla="*/ 256359 w 1683475"/>
                <a:gd name="connsiteY2064" fmla="*/ 538026 h 1392827"/>
                <a:gd name="connsiteX2065" fmla="*/ 257175 w 1683475"/>
                <a:gd name="connsiteY2065" fmla="*/ 536394 h 1392827"/>
                <a:gd name="connsiteX2066" fmla="*/ 257991 w 1683475"/>
                <a:gd name="connsiteY2066" fmla="*/ 536394 h 1392827"/>
                <a:gd name="connsiteX2067" fmla="*/ 258808 w 1683475"/>
                <a:gd name="connsiteY2067" fmla="*/ 536394 h 1392827"/>
                <a:gd name="connsiteX2068" fmla="*/ 259624 w 1683475"/>
                <a:gd name="connsiteY2068" fmla="*/ 536394 h 1392827"/>
                <a:gd name="connsiteX2069" fmla="*/ 260441 w 1683475"/>
                <a:gd name="connsiteY2069" fmla="*/ 537210 h 1392827"/>
                <a:gd name="connsiteX2070" fmla="*/ 262074 w 1683475"/>
                <a:gd name="connsiteY2070" fmla="*/ 540476 h 1392827"/>
                <a:gd name="connsiteX2071" fmla="*/ 262890 w 1683475"/>
                <a:gd name="connsiteY2071" fmla="*/ 541292 h 1392827"/>
                <a:gd name="connsiteX2072" fmla="*/ 263706 w 1683475"/>
                <a:gd name="connsiteY2072" fmla="*/ 541292 h 1392827"/>
                <a:gd name="connsiteX2073" fmla="*/ 264523 w 1683475"/>
                <a:gd name="connsiteY2073" fmla="*/ 540476 h 1392827"/>
                <a:gd name="connsiteX2074" fmla="*/ 265339 w 1683475"/>
                <a:gd name="connsiteY2074" fmla="*/ 539659 h 1392827"/>
                <a:gd name="connsiteX2075" fmla="*/ 266156 w 1683475"/>
                <a:gd name="connsiteY2075" fmla="*/ 538843 h 1392827"/>
                <a:gd name="connsiteX2076" fmla="*/ 266972 w 1683475"/>
                <a:gd name="connsiteY2076" fmla="*/ 538843 h 1392827"/>
                <a:gd name="connsiteX2077" fmla="*/ 268605 w 1683475"/>
                <a:gd name="connsiteY2077" fmla="*/ 539659 h 1392827"/>
                <a:gd name="connsiteX2078" fmla="*/ 269421 w 1683475"/>
                <a:gd name="connsiteY2078" fmla="*/ 539659 h 1392827"/>
                <a:gd name="connsiteX2079" fmla="*/ 269421 w 1683475"/>
                <a:gd name="connsiteY2079" fmla="*/ 538843 h 1392827"/>
                <a:gd name="connsiteX2080" fmla="*/ 269421 w 1683475"/>
                <a:gd name="connsiteY2080" fmla="*/ 537210 h 1392827"/>
                <a:gd name="connsiteX2081" fmla="*/ 270238 w 1683475"/>
                <a:gd name="connsiteY2081" fmla="*/ 536394 h 1392827"/>
                <a:gd name="connsiteX2082" fmla="*/ 270238 w 1683475"/>
                <a:gd name="connsiteY2082" fmla="*/ 535577 h 1392827"/>
                <a:gd name="connsiteX2083" fmla="*/ 269421 w 1683475"/>
                <a:gd name="connsiteY2083" fmla="*/ 533944 h 1392827"/>
                <a:gd name="connsiteX2084" fmla="*/ 270238 w 1683475"/>
                <a:gd name="connsiteY2084" fmla="*/ 533128 h 1392827"/>
                <a:gd name="connsiteX2085" fmla="*/ 273504 w 1683475"/>
                <a:gd name="connsiteY2085" fmla="*/ 533944 h 1392827"/>
                <a:gd name="connsiteX2086" fmla="*/ 275137 w 1683475"/>
                <a:gd name="connsiteY2086" fmla="*/ 534761 h 1392827"/>
                <a:gd name="connsiteX2087" fmla="*/ 268605 w 1683475"/>
                <a:gd name="connsiteY2087" fmla="*/ 537210 h 1392827"/>
                <a:gd name="connsiteX2088" fmla="*/ 262890 w 1683475"/>
                <a:gd name="connsiteY2088" fmla="*/ 536394 h 1392827"/>
                <a:gd name="connsiteX2089" fmla="*/ 262074 w 1683475"/>
                <a:gd name="connsiteY2089" fmla="*/ 537210 h 1392827"/>
                <a:gd name="connsiteX2090" fmla="*/ 261257 w 1683475"/>
                <a:gd name="connsiteY2090" fmla="*/ 537210 h 1392827"/>
                <a:gd name="connsiteX2091" fmla="*/ 260441 w 1683475"/>
                <a:gd name="connsiteY2091" fmla="*/ 536394 h 1392827"/>
                <a:gd name="connsiteX2092" fmla="*/ 258808 w 1683475"/>
                <a:gd name="connsiteY2092" fmla="*/ 534761 h 1392827"/>
                <a:gd name="connsiteX2093" fmla="*/ 257991 w 1683475"/>
                <a:gd name="connsiteY2093" fmla="*/ 533944 h 1392827"/>
                <a:gd name="connsiteX2094" fmla="*/ 257991 w 1683475"/>
                <a:gd name="connsiteY2094" fmla="*/ 533128 h 1392827"/>
                <a:gd name="connsiteX2095" fmla="*/ 258808 w 1683475"/>
                <a:gd name="connsiteY2095" fmla="*/ 532311 h 1392827"/>
                <a:gd name="connsiteX2096" fmla="*/ 261257 w 1683475"/>
                <a:gd name="connsiteY2096" fmla="*/ 533128 h 1392827"/>
                <a:gd name="connsiteX2097" fmla="*/ 262074 w 1683475"/>
                <a:gd name="connsiteY2097" fmla="*/ 533944 h 1392827"/>
                <a:gd name="connsiteX2098" fmla="*/ 262890 w 1683475"/>
                <a:gd name="connsiteY2098" fmla="*/ 536394 h 1392827"/>
                <a:gd name="connsiteX2099" fmla="*/ 564969 w 1683475"/>
                <a:gd name="connsiteY2099" fmla="*/ 551906 h 1392827"/>
                <a:gd name="connsiteX2100" fmla="*/ 566601 w 1683475"/>
                <a:gd name="connsiteY2100" fmla="*/ 555171 h 1392827"/>
                <a:gd name="connsiteX2101" fmla="*/ 567418 w 1683475"/>
                <a:gd name="connsiteY2101" fmla="*/ 557621 h 1392827"/>
                <a:gd name="connsiteX2102" fmla="*/ 568234 w 1683475"/>
                <a:gd name="connsiteY2102" fmla="*/ 560886 h 1392827"/>
                <a:gd name="connsiteX2103" fmla="*/ 569867 w 1683475"/>
                <a:gd name="connsiteY2103" fmla="*/ 567418 h 1392827"/>
                <a:gd name="connsiteX2104" fmla="*/ 570684 w 1683475"/>
                <a:gd name="connsiteY2104" fmla="*/ 569867 h 1392827"/>
                <a:gd name="connsiteX2105" fmla="*/ 570684 w 1683475"/>
                <a:gd name="connsiteY2105" fmla="*/ 571500 h 1392827"/>
                <a:gd name="connsiteX2106" fmla="*/ 570684 w 1683475"/>
                <a:gd name="connsiteY2106" fmla="*/ 574766 h 1392827"/>
                <a:gd name="connsiteX2107" fmla="*/ 570684 w 1683475"/>
                <a:gd name="connsiteY2107" fmla="*/ 575582 h 1392827"/>
                <a:gd name="connsiteX2108" fmla="*/ 569867 w 1683475"/>
                <a:gd name="connsiteY2108" fmla="*/ 576399 h 1392827"/>
                <a:gd name="connsiteX2109" fmla="*/ 569867 w 1683475"/>
                <a:gd name="connsiteY2109" fmla="*/ 577215 h 1392827"/>
                <a:gd name="connsiteX2110" fmla="*/ 570684 w 1683475"/>
                <a:gd name="connsiteY2110" fmla="*/ 579664 h 1392827"/>
                <a:gd name="connsiteX2111" fmla="*/ 570684 w 1683475"/>
                <a:gd name="connsiteY2111" fmla="*/ 583746 h 1392827"/>
                <a:gd name="connsiteX2112" fmla="*/ 570684 w 1683475"/>
                <a:gd name="connsiteY2112" fmla="*/ 586196 h 1392827"/>
                <a:gd name="connsiteX2113" fmla="*/ 569867 w 1683475"/>
                <a:gd name="connsiteY2113" fmla="*/ 586196 h 1392827"/>
                <a:gd name="connsiteX2114" fmla="*/ 569051 w 1683475"/>
                <a:gd name="connsiteY2114" fmla="*/ 585379 h 1392827"/>
                <a:gd name="connsiteX2115" fmla="*/ 568234 w 1683475"/>
                <a:gd name="connsiteY2115" fmla="*/ 584563 h 1392827"/>
                <a:gd name="connsiteX2116" fmla="*/ 567418 w 1683475"/>
                <a:gd name="connsiteY2116" fmla="*/ 582930 h 1392827"/>
                <a:gd name="connsiteX2117" fmla="*/ 565785 w 1683475"/>
                <a:gd name="connsiteY2117" fmla="*/ 578848 h 1392827"/>
                <a:gd name="connsiteX2118" fmla="*/ 564152 w 1683475"/>
                <a:gd name="connsiteY2118" fmla="*/ 577215 h 1392827"/>
                <a:gd name="connsiteX2119" fmla="*/ 564152 w 1683475"/>
                <a:gd name="connsiteY2119" fmla="*/ 575582 h 1392827"/>
                <a:gd name="connsiteX2120" fmla="*/ 564152 w 1683475"/>
                <a:gd name="connsiteY2120" fmla="*/ 574766 h 1392827"/>
                <a:gd name="connsiteX2121" fmla="*/ 564969 w 1683475"/>
                <a:gd name="connsiteY2121" fmla="*/ 573949 h 1392827"/>
                <a:gd name="connsiteX2122" fmla="*/ 565785 w 1683475"/>
                <a:gd name="connsiteY2122" fmla="*/ 572316 h 1392827"/>
                <a:gd name="connsiteX2123" fmla="*/ 565785 w 1683475"/>
                <a:gd name="connsiteY2123" fmla="*/ 572316 h 1392827"/>
                <a:gd name="connsiteX2124" fmla="*/ 564969 w 1683475"/>
                <a:gd name="connsiteY2124" fmla="*/ 572316 h 1392827"/>
                <a:gd name="connsiteX2125" fmla="*/ 563336 w 1683475"/>
                <a:gd name="connsiteY2125" fmla="*/ 572316 h 1392827"/>
                <a:gd name="connsiteX2126" fmla="*/ 561703 w 1683475"/>
                <a:gd name="connsiteY2126" fmla="*/ 570684 h 1392827"/>
                <a:gd name="connsiteX2127" fmla="*/ 560887 w 1683475"/>
                <a:gd name="connsiteY2127" fmla="*/ 569867 h 1392827"/>
                <a:gd name="connsiteX2128" fmla="*/ 560887 w 1683475"/>
                <a:gd name="connsiteY2128" fmla="*/ 567418 h 1392827"/>
                <a:gd name="connsiteX2129" fmla="*/ 560887 w 1683475"/>
                <a:gd name="connsiteY2129" fmla="*/ 566601 h 1392827"/>
                <a:gd name="connsiteX2130" fmla="*/ 559254 w 1683475"/>
                <a:gd name="connsiteY2130" fmla="*/ 567418 h 1392827"/>
                <a:gd name="connsiteX2131" fmla="*/ 558437 w 1683475"/>
                <a:gd name="connsiteY2131" fmla="*/ 566601 h 1392827"/>
                <a:gd name="connsiteX2132" fmla="*/ 558437 w 1683475"/>
                <a:gd name="connsiteY2132" fmla="*/ 565785 h 1392827"/>
                <a:gd name="connsiteX2133" fmla="*/ 558437 w 1683475"/>
                <a:gd name="connsiteY2133" fmla="*/ 564152 h 1392827"/>
                <a:gd name="connsiteX2134" fmla="*/ 558437 w 1683475"/>
                <a:gd name="connsiteY2134" fmla="*/ 563336 h 1392827"/>
                <a:gd name="connsiteX2135" fmla="*/ 560070 w 1683475"/>
                <a:gd name="connsiteY2135" fmla="*/ 560070 h 1392827"/>
                <a:gd name="connsiteX2136" fmla="*/ 560070 w 1683475"/>
                <a:gd name="connsiteY2136" fmla="*/ 559254 h 1392827"/>
                <a:gd name="connsiteX2137" fmla="*/ 559254 w 1683475"/>
                <a:gd name="connsiteY2137" fmla="*/ 559254 h 1392827"/>
                <a:gd name="connsiteX2138" fmla="*/ 557621 w 1683475"/>
                <a:gd name="connsiteY2138" fmla="*/ 558437 h 1392827"/>
                <a:gd name="connsiteX2139" fmla="*/ 556804 w 1683475"/>
                <a:gd name="connsiteY2139" fmla="*/ 555171 h 1392827"/>
                <a:gd name="connsiteX2140" fmla="*/ 555171 w 1683475"/>
                <a:gd name="connsiteY2140" fmla="*/ 553539 h 1392827"/>
                <a:gd name="connsiteX2141" fmla="*/ 554355 w 1683475"/>
                <a:gd name="connsiteY2141" fmla="*/ 553539 h 1392827"/>
                <a:gd name="connsiteX2142" fmla="*/ 552722 w 1683475"/>
                <a:gd name="connsiteY2142" fmla="*/ 558437 h 1392827"/>
                <a:gd name="connsiteX2143" fmla="*/ 551906 w 1683475"/>
                <a:gd name="connsiteY2143" fmla="*/ 559254 h 1392827"/>
                <a:gd name="connsiteX2144" fmla="*/ 549457 w 1683475"/>
                <a:gd name="connsiteY2144" fmla="*/ 560070 h 1392827"/>
                <a:gd name="connsiteX2145" fmla="*/ 550273 w 1683475"/>
                <a:gd name="connsiteY2145" fmla="*/ 558437 h 1392827"/>
                <a:gd name="connsiteX2146" fmla="*/ 550273 w 1683475"/>
                <a:gd name="connsiteY2146" fmla="*/ 556804 h 1392827"/>
                <a:gd name="connsiteX2147" fmla="*/ 549457 w 1683475"/>
                <a:gd name="connsiteY2147" fmla="*/ 552722 h 1392827"/>
                <a:gd name="connsiteX2148" fmla="*/ 549457 w 1683475"/>
                <a:gd name="connsiteY2148" fmla="*/ 551089 h 1392827"/>
                <a:gd name="connsiteX2149" fmla="*/ 550273 w 1683475"/>
                <a:gd name="connsiteY2149" fmla="*/ 550273 h 1392827"/>
                <a:gd name="connsiteX2150" fmla="*/ 551906 w 1683475"/>
                <a:gd name="connsiteY2150" fmla="*/ 549456 h 1392827"/>
                <a:gd name="connsiteX2151" fmla="*/ 552722 w 1683475"/>
                <a:gd name="connsiteY2151" fmla="*/ 548640 h 1392827"/>
                <a:gd name="connsiteX2152" fmla="*/ 553539 w 1683475"/>
                <a:gd name="connsiteY2152" fmla="*/ 547824 h 1392827"/>
                <a:gd name="connsiteX2153" fmla="*/ 553539 w 1683475"/>
                <a:gd name="connsiteY2153" fmla="*/ 547007 h 1392827"/>
                <a:gd name="connsiteX2154" fmla="*/ 555171 w 1683475"/>
                <a:gd name="connsiteY2154" fmla="*/ 544558 h 1392827"/>
                <a:gd name="connsiteX2155" fmla="*/ 555988 w 1683475"/>
                <a:gd name="connsiteY2155" fmla="*/ 543741 h 1392827"/>
                <a:gd name="connsiteX2156" fmla="*/ 557621 w 1683475"/>
                <a:gd name="connsiteY2156" fmla="*/ 543741 h 1392827"/>
                <a:gd name="connsiteX2157" fmla="*/ 560887 w 1683475"/>
                <a:gd name="connsiteY2157" fmla="*/ 547007 h 1392827"/>
                <a:gd name="connsiteX2158" fmla="*/ 561703 w 1683475"/>
                <a:gd name="connsiteY2158" fmla="*/ 547824 h 1392827"/>
                <a:gd name="connsiteX2159" fmla="*/ 564969 w 1683475"/>
                <a:gd name="connsiteY2159" fmla="*/ 551906 h 1392827"/>
                <a:gd name="connsiteX2160" fmla="*/ 266156 w 1683475"/>
                <a:gd name="connsiteY2160" fmla="*/ 559254 h 1392827"/>
                <a:gd name="connsiteX2161" fmla="*/ 263706 w 1683475"/>
                <a:gd name="connsiteY2161" fmla="*/ 560070 h 1392827"/>
                <a:gd name="connsiteX2162" fmla="*/ 263706 w 1683475"/>
                <a:gd name="connsiteY2162" fmla="*/ 560070 h 1392827"/>
                <a:gd name="connsiteX2163" fmla="*/ 262074 w 1683475"/>
                <a:gd name="connsiteY2163" fmla="*/ 561703 h 1392827"/>
                <a:gd name="connsiteX2164" fmla="*/ 261257 w 1683475"/>
                <a:gd name="connsiteY2164" fmla="*/ 562519 h 1392827"/>
                <a:gd name="connsiteX2165" fmla="*/ 259624 w 1683475"/>
                <a:gd name="connsiteY2165" fmla="*/ 560886 h 1392827"/>
                <a:gd name="connsiteX2166" fmla="*/ 259624 w 1683475"/>
                <a:gd name="connsiteY2166" fmla="*/ 558437 h 1392827"/>
                <a:gd name="connsiteX2167" fmla="*/ 260441 w 1683475"/>
                <a:gd name="connsiteY2167" fmla="*/ 556804 h 1392827"/>
                <a:gd name="connsiteX2168" fmla="*/ 266156 w 1683475"/>
                <a:gd name="connsiteY2168" fmla="*/ 557621 h 1392827"/>
                <a:gd name="connsiteX2169" fmla="*/ 266972 w 1683475"/>
                <a:gd name="connsiteY2169" fmla="*/ 558437 h 1392827"/>
                <a:gd name="connsiteX2170" fmla="*/ 266972 w 1683475"/>
                <a:gd name="connsiteY2170" fmla="*/ 558437 h 1392827"/>
                <a:gd name="connsiteX2171" fmla="*/ 266156 w 1683475"/>
                <a:gd name="connsiteY2171" fmla="*/ 558437 h 1392827"/>
                <a:gd name="connsiteX2172" fmla="*/ 266156 w 1683475"/>
                <a:gd name="connsiteY2172" fmla="*/ 559254 h 1392827"/>
                <a:gd name="connsiteX2173" fmla="*/ 591094 w 1683475"/>
                <a:gd name="connsiteY2173" fmla="*/ 562519 h 1392827"/>
                <a:gd name="connsiteX2174" fmla="*/ 591911 w 1683475"/>
                <a:gd name="connsiteY2174" fmla="*/ 563336 h 1392827"/>
                <a:gd name="connsiteX2175" fmla="*/ 592727 w 1683475"/>
                <a:gd name="connsiteY2175" fmla="*/ 562519 h 1392827"/>
                <a:gd name="connsiteX2176" fmla="*/ 593544 w 1683475"/>
                <a:gd name="connsiteY2176" fmla="*/ 562519 h 1392827"/>
                <a:gd name="connsiteX2177" fmla="*/ 595993 w 1683475"/>
                <a:gd name="connsiteY2177" fmla="*/ 563336 h 1392827"/>
                <a:gd name="connsiteX2178" fmla="*/ 597626 w 1683475"/>
                <a:gd name="connsiteY2178" fmla="*/ 564969 h 1392827"/>
                <a:gd name="connsiteX2179" fmla="*/ 598442 w 1683475"/>
                <a:gd name="connsiteY2179" fmla="*/ 566601 h 1392827"/>
                <a:gd name="connsiteX2180" fmla="*/ 598442 w 1683475"/>
                <a:gd name="connsiteY2180" fmla="*/ 567418 h 1392827"/>
                <a:gd name="connsiteX2181" fmla="*/ 598442 w 1683475"/>
                <a:gd name="connsiteY2181" fmla="*/ 569867 h 1392827"/>
                <a:gd name="connsiteX2182" fmla="*/ 598442 w 1683475"/>
                <a:gd name="connsiteY2182" fmla="*/ 572316 h 1392827"/>
                <a:gd name="connsiteX2183" fmla="*/ 598442 w 1683475"/>
                <a:gd name="connsiteY2183" fmla="*/ 573133 h 1392827"/>
                <a:gd name="connsiteX2184" fmla="*/ 598442 w 1683475"/>
                <a:gd name="connsiteY2184" fmla="*/ 573949 h 1392827"/>
                <a:gd name="connsiteX2185" fmla="*/ 597626 w 1683475"/>
                <a:gd name="connsiteY2185" fmla="*/ 574766 h 1392827"/>
                <a:gd name="connsiteX2186" fmla="*/ 596809 w 1683475"/>
                <a:gd name="connsiteY2186" fmla="*/ 574766 h 1392827"/>
                <a:gd name="connsiteX2187" fmla="*/ 595176 w 1683475"/>
                <a:gd name="connsiteY2187" fmla="*/ 573133 h 1392827"/>
                <a:gd name="connsiteX2188" fmla="*/ 593544 w 1683475"/>
                <a:gd name="connsiteY2188" fmla="*/ 569867 h 1392827"/>
                <a:gd name="connsiteX2189" fmla="*/ 591911 w 1683475"/>
                <a:gd name="connsiteY2189" fmla="*/ 569051 h 1392827"/>
                <a:gd name="connsiteX2190" fmla="*/ 591911 w 1683475"/>
                <a:gd name="connsiteY2190" fmla="*/ 569051 h 1392827"/>
                <a:gd name="connsiteX2191" fmla="*/ 591911 w 1683475"/>
                <a:gd name="connsiteY2191" fmla="*/ 569867 h 1392827"/>
                <a:gd name="connsiteX2192" fmla="*/ 592727 w 1683475"/>
                <a:gd name="connsiteY2192" fmla="*/ 571500 h 1392827"/>
                <a:gd name="connsiteX2193" fmla="*/ 592727 w 1683475"/>
                <a:gd name="connsiteY2193" fmla="*/ 572316 h 1392827"/>
                <a:gd name="connsiteX2194" fmla="*/ 593544 w 1683475"/>
                <a:gd name="connsiteY2194" fmla="*/ 573949 h 1392827"/>
                <a:gd name="connsiteX2195" fmla="*/ 593544 w 1683475"/>
                <a:gd name="connsiteY2195" fmla="*/ 574766 h 1392827"/>
                <a:gd name="connsiteX2196" fmla="*/ 593544 w 1683475"/>
                <a:gd name="connsiteY2196" fmla="*/ 576399 h 1392827"/>
                <a:gd name="connsiteX2197" fmla="*/ 593544 w 1683475"/>
                <a:gd name="connsiteY2197" fmla="*/ 577215 h 1392827"/>
                <a:gd name="connsiteX2198" fmla="*/ 593544 w 1683475"/>
                <a:gd name="connsiteY2198" fmla="*/ 578031 h 1392827"/>
                <a:gd name="connsiteX2199" fmla="*/ 593544 w 1683475"/>
                <a:gd name="connsiteY2199" fmla="*/ 578848 h 1392827"/>
                <a:gd name="connsiteX2200" fmla="*/ 592727 w 1683475"/>
                <a:gd name="connsiteY2200" fmla="*/ 578848 h 1392827"/>
                <a:gd name="connsiteX2201" fmla="*/ 590278 w 1683475"/>
                <a:gd name="connsiteY2201" fmla="*/ 578848 h 1392827"/>
                <a:gd name="connsiteX2202" fmla="*/ 588645 w 1683475"/>
                <a:gd name="connsiteY2202" fmla="*/ 579664 h 1392827"/>
                <a:gd name="connsiteX2203" fmla="*/ 587012 w 1683475"/>
                <a:gd name="connsiteY2203" fmla="*/ 579664 h 1392827"/>
                <a:gd name="connsiteX2204" fmla="*/ 586196 w 1683475"/>
                <a:gd name="connsiteY2204" fmla="*/ 578848 h 1392827"/>
                <a:gd name="connsiteX2205" fmla="*/ 586196 w 1683475"/>
                <a:gd name="connsiteY2205" fmla="*/ 578031 h 1392827"/>
                <a:gd name="connsiteX2206" fmla="*/ 586196 w 1683475"/>
                <a:gd name="connsiteY2206" fmla="*/ 575582 h 1392827"/>
                <a:gd name="connsiteX2207" fmla="*/ 585379 w 1683475"/>
                <a:gd name="connsiteY2207" fmla="*/ 572316 h 1392827"/>
                <a:gd name="connsiteX2208" fmla="*/ 585379 w 1683475"/>
                <a:gd name="connsiteY2208" fmla="*/ 569867 h 1392827"/>
                <a:gd name="connsiteX2209" fmla="*/ 583746 w 1683475"/>
                <a:gd name="connsiteY2209" fmla="*/ 567418 h 1392827"/>
                <a:gd name="connsiteX2210" fmla="*/ 582930 w 1683475"/>
                <a:gd name="connsiteY2210" fmla="*/ 565785 h 1392827"/>
                <a:gd name="connsiteX2211" fmla="*/ 581297 w 1683475"/>
                <a:gd name="connsiteY2211" fmla="*/ 564152 h 1392827"/>
                <a:gd name="connsiteX2212" fmla="*/ 580481 w 1683475"/>
                <a:gd name="connsiteY2212" fmla="*/ 562519 h 1392827"/>
                <a:gd name="connsiteX2213" fmla="*/ 580481 w 1683475"/>
                <a:gd name="connsiteY2213" fmla="*/ 561703 h 1392827"/>
                <a:gd name="connsiteX2214" fmla="*/ 582114 w 1683475"/>
                <a:gd name="connsiteY2214" fmla="*/ 560886 h 1392827"/>
                <a:gd name="connsiteX2215" fmla="*/ 584563 w 1683475"/>
                <a:gd name="connsiteY2215" fmla="*/ 560886 h 1392827"/>
                <a:gd name="connsiteX2216" fmla="*/ 591094 w 1683475"/>
                <a:gd name="connsiteY2216" fmla="*/ 562519 h 1392827"/>
                <a:gd name="connsiteX2217" fmla="*/ 580481 w 1683475"/>
                <a:gd name="connsiteY2217" fmla="*/ 567418 h 1392827"/>
                <a:gd name="connsiteX2218" fmla="*/ 581297 w 1683475"/>
                <a:gd name="connsiteY2218" fmla="*/ 569867 h 1392827"/>
                <a:gd name="connsiteX2219" fmla="*/ 582930 w 1683475"/>
                <a:gd name="connsiteY2219" fmla="*/ 569867 h 1392827"/>
                <a:gd name="connsiteX2220" fmla="*/ 583746 w 1683475"/>
                <a:gd name="connsiteY2220" fmla="*/ 571500 h 1392827"/>
                <a:gd name="connsiteX2221" fmla="*/ 584563 w 1683475"/>
                <a:gd name="connsiteY2221" fmla="*/ 573949 h 1392827"/>
                <a:gd name="connsiteX2222" fmla="*/ 583746 w 1683475"/>
                <a:gd name="connsiteY2222" fmla="*/ 575582 h 1392827"/>
                <a:gd name="connsiteX2223" fmla="*/ 582930 w 1683475"/>
                <a:gd name="connsiteY2223" fmla="*/ 575582 h 1392827"/>
                <a:gd name="connsiteX2224" fmla="*/ 582114 w 1683475"/>
                <a:gd name="connsiteY2224" fmla="*/ 576399 h 1392827"/>
                <a:gd name="connsiteX2225" fmla="*/ 581297 w 1683475"/>
                <a:gd name="connsiteY2225" fmla="*/ 579664 h 1392827"/>
                <a:gd name="connsiteX2226" fmla="*/ 581297 w 1683475"/>
                <a:gd name="connsiteY2226" fmla="*/ 582930 h 1392827"/>
                <a:gd name="connsiteX2227" fmla="*/ 581297 w 1683475"/>
                <a:gd name="connsiteY2227" fmla="*/ 586196 h 1392827"/>
                <a:gd name="connsiteX2228" fmla="*/ 580481 w 1683475"/>
                <a:gd name="connsiteY2228" fmla="*/ 589461 h 1392827"/>
                <a:gd name="connsiteX2229" fmla="*/ 580481 w 1683475"/>
                <a:gd name="connsiteY2229" fmla="*/ 591094 h 1392827"/>
                <a:gd name="connsiteX2230" fmla="*/ 580481 w 1683475"/>
                <a:gd name="connsiteY2230" fmla="*/ 591911 h 1392827"/>
                <a:gd name="connsiteX2231" fmla="*/ 580481 w 1683475"/>
                <a:gd name="connsiteY2231" fmla="*/ 591911 h 1392827"/>
                <a:gd name="connsiteX2232" fmla="*/ 579664 w 1683475"/>
                <a:gd name="connsiteY2232" fmla="*/ 591094 h 1392827"/>
                <a:gd name="connsiteX2233" fmla="*/ 578848 w 1683475"/>
                <a:gd name="connsiteY2233" fmla="*/ 590278 h 1392827"/>
                <a:gd name="connsiteX2234" fmla="*/ 578032 w 1683475"/>
                <a:gd name="connsiteY2234" fmla="*/ 591911 h 1392827"/>
                <a:gd name="connsiteX2235" fmla="*/ 577215 w 1683475"/>
                <a:gd name="connsiteY2235" fmla="*/ 591911 h 1392827"/>
                <a:gd name="connsiteX2236" fmla="*/ 576399 w 1683475"/>
                <a:gd name="connsiteY2236" fmla="*/ 587829 h 1392827"/>
                <a:gd name="connsiteX2237" fmla="*/ 577215 w 1683475"/>
                <a:gd name="connsiteY2237" fmla="*/ 581297 h 1392827"/>
                <a:gd name="connsiteX2238" fmla="*/ 578848 w 1683475"/>
                <a:gd name="connsiteY2238" fmla="*/ 579664 h 1392827"/>
                <a:gd name="connsiteX2239" fmla="*/ 578032 w 1683475"/>
                <a:gd name="connsiteY2239" fmla="*/ 578031 h 1392827"/>
                <a:gd name="connsiteX2240" fmla="*/ 575582 w 1683475"/>
                <a:gd name="connsiteY2240" fmla="*/ 576399 h 1392827"/>
                <a:gd name="connsiteX2241" fmla="*/ 575582 w 1683475"/>
                <a:gd name="connsiteY2241" fmla="*/ 575582 h 1392827"/>
                <a:gd name="connsiteX2242" fmla="*/ 573949 w 1683475"/>
                <a:gd name="connsiteY2242" fmla="*/ 572316 h 1392827"/>
                <a:gd name="connsiteX2243" fmla="*/ 573949 w 1683475"/>
                <a:gd name="connsiteY2243" fmla="*/ 571500 h 1392827"/>
                <a:gd name="connsiteX2244" fmla="*/ 573949 w 1683475"/>
                <a:gd name="connsiteY2244" fmla="*/ 569051 h 1392827"/>
                <a:gd name="connsiteX2245" fmla="*/ 575582 w 1683475"/>
                <a:gd name="connsiteY2245" fmla="*/ 566601 h 1392827"/>
                <a:gd name="connsiteX2246" fmla="*/ 578032 w 1683475"/>
                <a:gd name="connsiteY2246" fmla="*/ 565785 h 1392827"/>
                <a:gd name="connsiteX2247" fmla="*/ 579664 w 1683475"/>
                <a:gd name="connsiteY2247" fmla="*/ 566601 h 1392827"/>
                <a:gd name="connsiteX2248" fmla="*/ 580481 w 1683475"/>
                <a:gd name="connsiteY2248" fmla="*/ 567418 h 1392827"/>
                <a:gd name="connsiteX2249" fmla="*/ 580481 w 1683475"/>
                <a:gd name="connsiteY2249" fmla="*/ 567418 h 1392827"/>
                <a:gd name="connsiteX2250" fmla="*/ 601708 w 1683475"/>
                <a:gd name="connsiteY2250" fmla="*/ 577215 h 1392827"/>
                <a:gd name="connsiteX2251" fmla="*/ 601708 w 1683475"/>
                <a:gd name="connsiteY2251" fmla="*/ 577215 h 1392827"/>
                <a:gd name="connsiteX2252" fmla="*/ 599259 w 1683475"/>
                <a:gd name="connsiteY2252" fmla="*/ 577215 h 1392827"/>
                <a:gd name="connsiteX2253" fmla="*/ 598442 w 1683475"/>
                <a:gd name="connsiteY2253" fmla="*/ 577215 h 1392827"/>
                <a:gd name="connsiteX2254" fmla="*/ 598442 w 1683475"/>
                <a:gd name="connsiteY2254" fmla="*/ 575582 h 1392827"/>
                <a:gd name="connsiteX2255" fmla="*/ 598442 w 1683475"/>
                <a:gd name="connsiteY2255" fmla="*/ 574766 h 1392827"/>
                <a:gd name="connsiteX2256" fmla="*/ 599259 w 1683475"/>
                <a:gd name="connsiteY2256" fmla="*/ 573949 h 1392827"/>
                <a:gd name="connsiteX2257" fmla="*/ 600075 w 1683475"/>
                <a:gd name="connsiteY2257" fmla="*/ 572316 h 1392827"/>
                <a:gd name="connsiteX2258" fmla="*/ 600892 w 1683475"/>
                <a:gd name="connsiteY2258" fmla="*/ 569051 h 1392827"/>
                <a:gd name="connsiteX2259" fmla="*/ 604157 w 1683475"/>
                <a:gd name="connsiteY2259" fmla="*/ 572316 h 1392827"/>
                <a:gd name="connsiteX2260" fmla="*/ 604974 w 1683475"/>
                <a:gd name="connsiteY2260" fmla="*/ 573949 h 1392827"/>
                <a:gd name="connsiteX2261" fmla="*/ 605790 w 1683475"/>
                <a:gd name="connsiteY2261" fmla="*/ 575582 h 1392827"/>
                <a:gd name="connsiteX2262" fmla="*/ 604974 w 1683475"/>
                <a:gd name="connsiteY2262" fmla="*/ 576399 h 1392827"/>
                <a:gd name="connsiteX2263" fmla="*/ 601708 w 1683475"/>
                <a:gd name="connsiteY2263" fmla="*/ 577215 h 1392827"/>
                <a:gd name="connsiteX2264" fmla="*/ 601708 w 1683475"/>
                <a:gd name="connsiteY2264" fmla="*/ 577215 h 1392827"/>
                <a:gd name="connsiteX2265" fmla="*/ 246562 w 1683475"/>
                <a:gd name="connsiteY2265" fmla="*/ 577215 h 1392827"/>
                <a:gd name="connsiteX2266" fmla="*/ 246562 w 1683475"/>
                <a:gd name="connsiteY2266" fmla="*/ 577215 h 1392827"/>
                <a:gd name="connsiteX2267" fmla="*/ 244929 w 1683475"/>
                <a:gd name="connsiteY2267" fmla="*/ 576399 h 1392827"/>
                <a:gd name="connsiteX2268" fmla="*/ 244929 w 1683475"/>
                <a:gd name="connsiteY2268" fmla="*/ 575582 h 1392827"/>
                <a:gd name="connsiteX2269" fmla="*/ 246562 w 1683475"/>
                <a:gd name="connsiteY2269" fmla="*/ 574766 h 1392827"/>
                <a:gd name="connsiteX2270" fmla="*/ 248194 w 1683475"/>
                <a:gd name="connsiteY2270" fmla="*/ 574766 h 1392827"/>
                <a:gd name="connsiteX2271" fmla="*/ 248194 w 1683475"/>
                <a:gd name="connsiteY2271" fmla="*/ 575582 h 1392827"/>
                <a:gd name="connsiteX2272" fmla="*/ 248194 w 1683475"/>
                <a:gd name="connsiteY2272" fmla="*/ 576399 h 1392827"/>
                <a:gd name="connsiteX2273" fmla="*/ 248194 w 1683475"/>
                <a:gd name="connsiteY2273" fmla="*/ 577215 h 1392827"/>
                <a:gd name="connsiteX2274" fmla="*/ 247378 w 1683475"/>
                <a:gd name="connsiteY2274" fmla="*/ 578031 h 1392827"/>
                <a:gd name="connsiteX2275" fmla="*/ 246562 w 1683475"/>
                <a:gd name="connsiteY2275" fmla="*/ 577215 h 1392827"/>
                <a:gd name="connsiteX2276" fmla="*/ 238397 w 1683475"/>
                <a:gd name="connsiteY2276" fmla="*/ 579664 h 1392827"/>
                <a:gd name="connsiteX2277" fmla="*/ 237581 w 1683475"/>
                <a:gd name="connsiteY2277" fmla="*/ 580481 h 1392827"/>
                <a:gd name="connsiteX2278" fmla="*/ 237581 w 1683475"/>
                <a:gd name="connsiteY2278" fmla="*/ 580481 h 1392827"/>
                <a:gd name="connsiteX2279" fmla="*/ 237581 w 1683475"/>
                <a:gd name="connsiteY2279" fmla="*/ 579664 h 1392827"/>
                <a:gd name="connsiteX2280" fmla="*/ 237581 w 1683475"/>
                <a:gd name="connsiteY2280" fmla="*/ 578848 h 1392827"/>
                <a:gd name="connsiteX2281" fmla="*/ 238397 w 1683475"/>
                <a:gd name="connsiteY2281" fmla="*/ 578031 h 1392827"/>
                <a:gd name="connsiteX2282" fmla="*/ 240030 w 1683475"/>
                <a:gd name="connsiteY2282" fmla="*/ 576399 h 1392827"/>
                <a:gd name="connsiteX2283" fmla="*/ 241663 w 1683475"/>
                <a:gd name="connsiteY2283" fmla="*/ 575582 h 1392827"/>
                <a:gd name="connsiteX2284" fmla="*/ 242479 w 1683475"/>
                <a:gd name="connsiteY2284" fmla="*/ 575582 h 1392827"/>
                <a:gd name="connsiteX2285" fmla="*/ 242479 w 1683475"/>
                <a:gd name="connsiteY2285" fmla="*/ 576399 h 1392827"/>
                <a:gd name="connsiteX2286" fmla="*/ 241663 w 1683475"/>
                <a:gd name="connsiteY2286" fmla="*/ 578031 h 1392827"/>
                <a:gd name="connsiteX2287" fmla="*/ 238397 w 1683475"/>
                <a:gd name="connsiteY2287" fmla="*/ 579664 h 1392827"/>
                <a:gd name="connsiteX2288" fmla="*/ 611505 w 1683475"/>
                <a:gd name="connsiteY2288" fmla="*/ 589461 h 1392827"/>
                <a:gd name="connsiteX2289" fmla="*/ 611505 w 1683475"/>
                <a:gd name="connsiteY2289" fmla="*/ 594360 h 1392827"/>
                <a:gd name="connsiteX2290" fmla="*/ 610689 w 1683475"/>
                <a:gd name="connsiteY2290" fmla="*/ 594360 h 1392827"/>
                <a:gd name="connsiteX2291" fmla="*/ 609872 w 1683475"/>
                <a:gd name="connsiteY2291" fmla="*/ 594360 h 1392827"/>
                <a:gd name="connsiteX2292" fmla="*/ 608239 w 1683475"/>
                <a:gd name="connsiteY2292" fmla="*/ 595176 h 1392827"/>
                <a:gd name="connsiteX2293" fmla="*/ 606607 w 1683475"/>
                <a:gd name="connsiteY2293" fmla="*/ 595176 h 1392827"/>
                <a:gd name="connsiteX2294" fmla="*/ 605790 w 1683475"/>
                <a:gd name="connsiteY2294" fmla="*/ 594360 h 1392827"/>
                <a:gd name="connsiteX2295" fmla="*/ 605790 w 1683475"/>
                <a:gd name="connsiteY2295" fmla="*/ 593544 h 1392827"/>
                <a:gd name="connsiteX2296" fmla="*/ 605790 w 1683475"/>
                <a:gd name="connsiteY2296" fmla="*/ 591911 h 1392827"/>
                <a:gd name="connsiteX2297" fmla="*/ 604974 w 1683475"/>
                <a:gd name="connsiteY2297" fmla="*/ 591094 h 1392827"/>
                <a:gd name="connsiteX2298" fmla="*/ 602524 w 1683475"/>
                <a:gd name="connsiteY2298" fmla="*/ 591094 h 1392827"/>
                <a:gd name="connsiteX2299" fmla="*/ 601708 w 1683475"/>
                <a:gd name="connsiteY2299" fmla="*/ 591094 h 1392827"/>
                <a:gd name="connsiteX2300" fmla="*/ 600892 w 1683475"/>
                <a:gd name="connsiteY2300" fmla="*/ 589461 h 1392827"/>
                <a:gd name="connsiteX2301" fmla="*/ 600892 w 1683475"/>
                <a:gd name="connsiteY2301" fmla="*/ 587829 h 1392827"/>
                <a:gd name="connsiteX2302" fmla="*/ 600892 w 1683475"/>
                <a:gd name="connsiteY2302" fmla="*/ 587012 h 1392827"/>
                <a:gd name="connsiteX2303" fmla="*/ 602524 w 1683475"/>
                <a:gd name="connsiteY2303" fmla="*/ 586196 h 1392827"/>
                <a:gd name="connsiteX2304" fmla="*/ 603341 w 1683475"/>
                <a:gd name="connsiteY2304" fmla="*/ 583746 h 1392827"/>
                <a:gd name="connsiteX2305" fmla="*/ 604157 w 1683475"/>
                <a:gd name="connsiteY2305" fmla="*/ 583746 h 1392827"/>
                <a:gd name="connsiteX2306" fmla="*/ 606607 w 1683475"/>
                <a:gd name="connsiteY2306" fmla="*/ 578848 h 1392827"/>
                <a:gd name="connsiteX2307" fmla="*/ 607423 w 1683475"/>
                <a:gd name="connsiteY2307" fmla="*/ 578848 h 1392827"/>
                <a:gd name="connsiteX2308" fmla="*/ 609056 w 1683475"/>
                <a:gd name="connsiteY2308" fmla="*/ 582114 h 1392827"/>
                <a:gd name="connsiteX2309" fmla="*/ 611505 w 1683475"/>
                <a:gd name="connsiteY2309" fmla="*/ 586196 h 1392827"/>
                <a:gd name="connsiteX2310" fmla="*/ 611505 w 1683475"/>
                <a:gd name="connsiteY2310" fmla="*/ 589461 h 1392827"/>
                <a:gd name="connsiteX2311" fmla="*/ 600892 w 1683475"/>
                <a:gd name="connsiteY2311" fmla="*/ 585379 h 1392827"/>
                <a:gd name="connsiteX2312" fmla="*/ 600075 w 1683475"/>
                <a:gd name="connsiteY2312" fmla="*/ 585379 h 1392827"/>
                <a:gd name="connsiteX2313" fmla="*/ 599259 w 1683475"/>
                <a:gd name="connsiteY2313" fmla="*/ 584563 h 1392827"/>
                <a:gd name="connsiteX2314" fmla="*/ 596809 w 1683475"/>
                <a:gd name="connsiteY2314" fmla="*/ 582114 h 1392827"/>
                <a:gd name="connsiteX2315" fmla="*/ 596809 w 1683475"/>
                <a:gd name="connsiteY2315" fmla="*/ 581297 h 1392827"/>
                <a:gd name="connsiteX2316" fmla="*/ 596809 w 1683475"/>
                <a:gd name="connsiteY2316" fmla="*/ 580481 h 1392827"/>
                <a:gd name="connsiteX2317" fmla="*/ 598442 w 1683475"/>
                <a:gd name="connsiteY2317" fmla="*/ 578848 h 1392827"/>
                <a:gd name="connsiteX2318" fmla="*/ 599259 w 1683475"/>
                <a:gd name="connsiteY2318" fmla="*/ 578848 h 1392827"/>
                <a:gd name="connsiteX2319" fmla="*/ 602524 w 1683475"/>
                <a:gd name="connsiteY2319" fmla="*/ 578848 h 1392827"/>
                <a:gd name="connsiteX2320" fmla="*/ 603341 w 1683475"/>
                <a:gd name="connsiteY2320" fmla="*/ 578848 h 1392827"/>
                <a:gd name="connsiteX2321" fmla="*/ 603341 w 1683475"/>
                <a:gd name="connsiteY2321" fmla="*/ 579664 h 1392827"/>
                <a:gd name="connsiteX2322" fmla="*/ 603341 w 1683475"/>
                <a:gd name="connsiteY2322" fmla="*/ 580481 h 1392827"/>
                <a:gd name="connsiteX2323" fmla="*/ 603341 w 1683475"/>
                <a:gd name="connsiteY2323" fmla="*/ 581297 h 1392827"/>
                <a:gd name="connsiteX2324" fmla="*/ 603341 w 1683475"/>
                <a:gd name="connsiteY2324" fmla="*/ 582114 h 1392827"/>
                <a:gd name="connsiteX2325" fmla="*/ 603341 w 1683475"/>
                <a:gd name="connsiteY2325" fmla="*/ 582930 h 1392827"/>
                <a:gd name="connsiteX2326" fmla="*/ 603341 w 1683475"/>
                <a:gd name="connsiteY2326" fmla="*/ 583746 h 1392827"/>
                <a:gd name="connsiteX2327" fmla="*/ 600892 w 1683475"/>
                <a:gd name="connsiteY2327" fmla="*/ 585379 h 1392827"/>
                <a:gd name="connsiteX2328" fmla="*/ 587829 w 1683475"/>
                <a:gd name="connsiteY2328" fmla="*/ 582930 h 1392827"/>
                <a:gd name="connsiteX2329" fmla="*/ 591094 w 1683475"/>
                <a:gd name="connsiteY2329" fmla="*/ 583746 h 1392827"/>
                <a:gd name="connsiteX2330" fmla="*/ 594360 w 1683475"/>
                <a:gd name="connsiteY2330" fmla="*/ 583746 h 1392827"/>
                <a:gd name="connsiteX2331" fmla="*/ 595176 w 1683475"/>
                <a:gd name="connsiteY2331" fmla="*/ 585379 h 1392827"/>
                <a:gd name="connsiteX2332" fmla="*/ 595993 w 1683475"/>
                <a:gd name="connsiteY2332" fmla="*/ 587012 h 1392827"/>
                <a:gd name="connsiteX2333" fmla="*/ 595993 w 1683475"/>
                <a:gd name="connsiteY2333" fmla="*/ 587829 h 1392827"/>
                <a:gd name="connsiteX2334" fmla="*/ 595993 w 1683475"/>
                <a:gd name="connsiteY2334" fmla="*/ 588645 h 1392827"/>
                <a:gd name="connsiteX2335" fmla="*/ 595993 w 1683475"/>
                <a:gd name="connsiteY2335" fmla="*/ 589461 h 1392827"/>
                <a:gd name="connsiteX2336" fmla="*/ 595993 w 1683475"/>
                <a:gd name="connsiteY2336" fmla="*/ 590278 h 1392827"/>
                <a:gd name="connsiteX2337" fmla="*/ 595993 w 1683475"/>
                <a:gd name="connsiteY2337" fmla="*/ 590278 h 1392827"/>
                <a:gd name="connsiteX2338" fmla="*/ 601708 w 1683475"/>
                <a:gd name="connsiteY2338" fmla="*/ 592727 h 1392827"/>
                <a:gd name="connsiteX2339" fmla="*/ 604157 w 1683475"/>
                <a:gd name="connsiteY2339" fmla="*/ 595993 h 1392827"/>
                <a:gd name="connsiteX2340" fmla="*/ 604974 w 1683475"/>
                <a:gd name="connsiteY2340" fmla="*/ 597626 h 1392827"/>
                <a:gd name="connsiteX2341" fmla="*/ 605790 w 1683475"/>
                <a:gd name="connsiteY2341" fmla="*/ 599259 h 1392827"/>
                <a:gd name="connsiteX2342" fmla="*/ 606607 w 1683475"/>
                <a:gd name="connsiteY2342" fmla="*/ 602524 h 1392827"/>
                <a:gd name="connsiteX2343" fmla="*/ 609056 w 1683475"/>
                <a:gd name="connsiteY2343" fmla="*/ 606606 h 1392827"/>
                <a:gd name="connsiteX2344" fmla="*/ 610689 w 1683475"/>
                <a:gd name="connsiteY2344" fmla="*/ 607423 h 1392827"/>
                <a:gd name="connsiteX2345" fmla="*/ 611505 w 1683475"/>
                <a:gd name="connsiteY2345" fmla="*/ 608239 h 1392827"/>
                <a:gd name="connsiteX2346" fmla="*/ 611505 w 1683475"/>
                <a:gd name="connsiteY2346" fmla="*/ 608239 h 1392827"/>
                <a:gd name="connsiteX2347" fmla="*/ 609872 w 1683475"/>
                <a:gd name="connsiteY2347" fmla="*/ 607423 h 1392827"/>
                <a:gd name="connsiteX2348" fmla="*/ 606607 w 1683475"/>
                <a:gd name="connsiteY2348" fmla="*/ 604974 h 1392827"/>
                <a:gd name="connsiteX2349" fmla="*/ 606607 w 1683475"/>
                <a:gd name="connsiteY2349" fmla="*/ 604974 h 1392827"/>
                <a:gd name="connsiteX2350" fmla="*/ 606607 w 1683475"/>
                <a:gd name="connsiteY2350" fmla="*/ 606606 h 1392827"/>
                <a:gd name="connsiteX2351" fmla="*/ 605790 w 1683475"/>
                <a:gd name="connsiteY2351" fmla="*/ 607423 h 1392827"/>
                <a:gd name="connsiteX2352" fmla="*/ 604974 w 1683475"/>
                <a:gd name="connsiteY2352" fmla="*/ 608239 h 1392827"/>
                <a:gd name="connsiteX2353" fmla="*/ 605790 w 1683475"/>
                <a:gd name="connsiteY2353" fmla="*/ 608239 h 1392827"/>
                <a:gd name="connsiteX2354" fmla="*/ 609056 w 1683475"/>
                <a:gd name="connsiteY2354" fmla="*/ 607423 h 1392827"/>
                <a:gd name="connsiteX2355" fmla="*/ 611505 w 1683475"/>
                <a:gd name="connsiteY2355" fmla="*/ 609872 h 1392827"/>
                <a:gd name="connsiteX2356" fmla="*/ 612321 w 1683475"/>
                <a:gd name="connsiteY2356" fmla="*/ 610689 h 1392827"/>
                <a:gd name="connsiteX2357" fmla="*/ 613138 w 1683475"/>
                <a:gd name="connsiteY2357" fmla="*/ 612321 h 1392827"/>
                <a:gd name="connsiteX2358" fmla="*/ 613138 w 1683475"/>
                <a:gd name="connsiteY2358" fmla="*/ 613138 h 1392827"/>
                <a:gd name="connsiteX2359" fmla="*/ 612321 w 1683475"/>
                <a:gd name="connsiteY2359" fmla="*/ 614771 h 1392827"/>
                <a:gd name="connsiteX2360" fmla="*/ 612321 w 1683475"/>
                <a:gd name="connsiteY2360" fmla="*/ 615587 h 1392827"/>
                <a:gd name="connsiteX2361" fmla="*/ 612321 w 1683475"/>
                <a:gd name="connsiteY2361" fmla="*/ 615587 h 1392827"/>
                <a:gd name="connsiteX2362" fmla="*/ 613138 w 1683475"/>
                <a:gd name="connsiteY2362" fmla="*/ 615587 h 1392827"/>
                <a:gd name="connsiteX2363" fmla="*/ 615587 w 1683475"/>
                <a:gd name="connsiteY2363" fmla="*/ 615587 h 1392827"/>
                <a:gd name="connsiteX2364" fmla="*/ 616404 w 1683475"/>
                <a:gd name="connsiteY2364" fmla="*/ 616404 h 1392827"/>
                <a:gd name="connsiteX2365" fmla="*/ 616404 w 1683475"/>
                <a:gd name="connsiteY2365" fmla="*/ 621302 h 1392827"/>
                <a:gd name="connsiteX2366" fmla="*/ 616404 w 1683475"/>
                <a:gd name="connsiteY2366" fmla="*/ 622935 h 1392827"/>
                <a:gd name="connsiteX2367" fmla="*/ 616404 w 1683475"/>
                <a:gd name="connsiteY2367" fmla="*/ 623751 h 1392827"/>
                <a:gd name="connsiteX2368" fmla="*/ 616404 w 1683475"/>
                <a:gd name="connsiteY2368" fmla="*/ 624568 h 1392827"/>
                <a:gd name="connsiteX2369" fmla="*/ 616404 w 1683475"/>
                <a:gd name="connsiteY2369" fmla="*/ 625384 h 1392827"/>
                <a:gd name="connsiteX2370" fmla="*/ 616404 w 1683475"/>
                <a:gd name="connsiteY2370" fmla="*/ 626201 h 1392827"/>
                <a:gd name="connsiteX2371" fmla="*/ 616404 w 1683475"/>
                <a:gd name="connsiteY2371" fmla="*/ 627017 h 1392827"/>
                <a:gd name="connsiteX2372" fmla="*/ 615587 w 1683475"/>
                <a:gd name="connsiteY2372" fmla="*/ 629466 h 1392827"/>
                <a:gd name="connsiteX2373" fmla="*/ 614771 w 1683475"/>
                <a:gd name="connsiteY2373" fmla="*/ 629466 h 1392827"/>
                <a:gd name="connsiteX2374" fmla="*/ 613954 w 1683475"/>
                <a:gd name="connsiteY2374" fmla="*/ 629466 h 1392827"/>
                <a:gd name="connsiteX2375" fmla="*/ 613138 w 1683475"/>
                <a:gd name="connsiteY2375" fmla="*/ 628650 h 1392827"/>
                <a:gd name="connsiteX2376" fmla="*/ 611505 w 1683475"/>
                <a:gd name="connsiteY2376" fmla="*/ 627017 h 1392827"/>
                <a:gd name="connsiteX2377" fmla="*/ 609872 w 1683475"/>
                <a:gd name="connsiteY2377" fmla="*/ 623751 h 1392827"/>
                <a:gd name="connsiteX2378" fmla="*/ 609056 w 1683475"/>
                <a:gd name="connsiteY2378" fmla="*/ 622935 h 1392827"/>
                <a:gd name="connsiteX2379" fmla="*/ 607423 w 1683475"/>
                <a:gd name="connsiteY2379" fmla="*/ 622119 h 1392827"/>
                <a:gd name="connsiteX2380" fmla="*/ 607423 w 1683475"/>
                <a:gd name="connsiteY2380" fmla="*/ 622119 h 1392827"/>
                <a:gd name="connsiteX2381" fmla="*/ 606607 w 1683475"/>
                <a:gd name="connsiteY2381" fmla="*/ 622119 h 1392827"/>
                <a:gd name="connsiteX2382" fmla="*/ 605790 w 1683475"/>
                <a:gd name="connsiteY2382" fmla="*/ 620486 h 1392827"/>
                <a:gd name="connsiteX2383" fmla="*/ 605790 w 1683475"/>
                <a:gd name="connsiteY2383" fmla="*/ 618853 h 1392827"/>
                <a:gd name="connsiteX2384" fmla="*/ 604974 w 1683475"/>
                <a:gd name="connsiteY2384" fmla="*/ 617220 h 1392827"/>
                <a:gd name="connsiteX2385" fmla="*/ 604974 w 1683475"/>
                <a:gd name="connsiteY2385" fmla="*/ 616404 h 1392827"/>
                <a:gd name="connsiteX2386" fmla="*/ 604157 w 1683475"/>
                <a:gd name="connsiteY2386" fmla="*/ 616404 h 1392827"/>
                <a:gd name="connsiteX2387" fmla="*/ 603341 w 1683475"/>
                <a:gd name="connsiteY2387" fmla="*/ 617220 h 1392827"/>
                <a:gd name="connsiteX2388" fmla="*/ 603341 w 1683475"/>
                <a:gd name="connsiteY2388" fmla="*/ 618853 h 1392827"/>
                <a:gd name="connsiteX2389" fmla="*/ 603341 w 1683475"/>
                <a:gd name="connsiteY2389" fmla="*/ 620486 h 1392827"/>
                <a:gd name="connsiteX2390" fmla="*/ 601708 w 1683475"/>
                <a:gd name="connsiteY2390" fmla="*/ 619669 h 1392827"/>
                <a:gd name="connsiteX2391" fmla="*/ 599259 w 1683475"/>
                <a:gd name="connsiteY2391" fmla="*/ 615587 h 1392827"/>
                <a:gd name="connsiteX2392" fmla="*/ 596809 w 1683475"/>
                <a:gd name="connsiteY2392" fmla="*/ 612321 h 1392827"/>
                <a:gd name="connsiteX2393" fmla="*/ 595993 w 1683475"/>
                <a:gd name="connsiteY2393" fmla="*/ 611505 h 1392827"/>
                <a:gd name="connsiteX2394" fmla="*/ 595993 w 1683475"/>
                <a:gd name="connsiteY2394" fmla="*/ 610689 h 1392827"/>
                <a:gd name="connsiteX2395" fmla="*/ 596809 w 1683475"/>
                <a:gd name="connsiteY2395" fmla="*/ 609872 h 1392827"/>
                <a:gd name="connsiteX2396" fmla="*/ 597626 w 1683475"/>
                <a:gd name="connsiteY2396" fmla="*/ 609872 h 1392827"/>
                <a:gd name="connsiteX2397" fmla="*/ 597626 w 1683475"/>
                <a:gd name="connsiteY2397" fmla="*/ 609056 h 1392827"/>
                <a:gd name="connsiteX2398" fmla="*/ 595176 w 1683475"/>
                <a:gd name="connsiteY2398" fmla="*/ 605790 h 1392827"/>
                <a:gd name="connsiteX2399" fmla="*/ 595176 w 1683475"/>
                <a:gd name="connsiteY2399" fmla="*/ 604974 h 1392827"/>
                <a:gd name="connsiteX2400" fmla="*/ 595993 w 1683475"/>
                <a:gd name="connsiteY2400" fmla="*/ 603341 h 1392827"/>
                <a:gd name="connsiteX2401" fmla="*/ 595176 w 1683475"/>
                <a:gd name="connsiteY2401" fmla="*/ 602524 h 1392827"/>
                <a:gd name="connsiteX2402" fmla="*/ 592727 w 1683475"/>
                <a:gd name="connsiteY2402" fmla="*/ 603341 h 1392827"/>
                <a:gd name="connsiteX2403" fmla="*/ 591911 w 1683475"/>
                <a:gd name="connsiteY2403" fmla="*/ 603341 h 1392827"/>
                <a:gd name="connsiteX2404" fmla="*/ 591094 w 1683475"/>
                <a:gd name="connsiteY2404" fmla="*/ 601708 h 1392827"/>
                <a:gd name="connsiteX2405" fmla="*/ 590278 w 1683475"/>
                <a:gd name="connsiteY2405" fmla="*/ 600891 h 1392827"/>
                <a:gd name="connsiteX2406" fmla="*/ 587829 w 1683475"/>
                <a:gd name="connsiteY2406" fmla="*/ 600891 h 1392827"/>
                <a:gd name="connsiteX2407" fmla="*/ 587012 w 1683475"/>
                <a:gd name="connsiteY2407" fmla="*/ 600891 h 1392827"/>
                <a:gd name="connsiteX2408" fmla="*/ 585379 w 1683475"/>
                <a:gd name="connsiteY2408" fmla="*/ 599259 h 1392827"/>
                <a:gd name="connsiteX2409" fmla="*/ 584563 w 1683475"/>
                <a:gd name="connsiteY2409" fmla="*/ 598442 h 1392827"/>
                <a:gd name="connsiteX2410" fmla="*/ 584563 w 1683475"/>
                <a:gd name="connsiteY2410" fmla="*/ 597626 h 1392827"/>
                <a:gd name="connsiteX2411" fmla="*/ 586196 w 1683475"/>
                <a:gd name="connsiteY2411" fmla="*/ 596809 h 1392827"/>
                <a:gd name="connsiteX2412" fmla="*/ 587012 w 1683475"/>
                <a:gd name="connsiteY2412" fmla="*/ 596809 h 1392827"/>
                <a:gd name="connsiteX2413" fmla="*/ 588645 w 1683475"/>
                <a:gd name="connsiteY2413" fmla="*/ 597626 h 1392827"/>
                <a:gd name="connsiteX2414" fmla="*/ 589462 w 1683475"/>
                <a:gd name="connsiteY2414" fmla="*/ 597626 h 1392827"/>
                <a:gd name="connsiteX2415" fmla="*/ 591094 w 1683475"/>
                <a:gd name="connsiteY2415" fmla="*/ 595993 h 1392827"/>
                <a:gd name="connsiteX2416" fmla="*/ 591094 w 1683475"/>
                <a:gd name="connsiteY2416" fmla="*/ 594360 h 1392827"/>
                <a:gd name="connsiteX2417" fmla="*/ 591911 w 1683475"/>
                <a:gd name="connsiteY2417" fmla="*/ 593544 h 1392827"/>
                <a:gd name="connsiteX2418" fmla="*/ 591911 w 1683475"/>
                <a:gd name="connsiteY2418" fmla="*/ 592727 h 1392827"/>
                <a:gd name="connsiteX2419" fmla="*/ 591094 w 1683475"/>
                <a:gd name="connsiteY2419" fmla="*/ 591094 h 1392827"/>
                <a:gd name="connsiteX2420" fmla="*/ 589462 w 1683475"/>
                <a:gd name="connsiteY2420" fmla="*/ 590278 h 1392827"/>
                <a:gd name="connsiteX2421" fmla="*/ 587012 w 1683475"/>
                <a:gd name="connsiteY2421" fmla="*/ 591094 h 1392827"/>
                <a:gd name="connsiteX2422" fmla="*/ 584563 w 1683475"/>
                <a:gd name="connsiteY2422" fmla="*/ 592727 h 1392827"/>
                <a:gd name="connsiteX2423" fmla="*/ 583746 w 1683475"/>
                <a:gd name="connsiteY2423" fmla="*/ 591911 h 1392827"/>
                <a:gd name="connsiteX2424" fmla="*/ 583746 w 1683475"/>
                <a:gd name="connsiteY2424" fmla="*/ 591094 h 1392827"/>
                <a:gd name="connsiteX2425" fmla="*/ 586196 w 1683475"/>
                <a:gd name="connsiteY2425" fmla="*/ 588645 h 1392827"/>
                <a:gd name="connsiteX2426" fmla="*/ 587012 w 1683475"/>
                <a:gd name="connsiteY2426" fmla="*/ 587012 h 1392827"/>
                <a:gd name="connsiteX2427" fmla="*/ 587012 w 1683475"/>
                <a:gd name="connsiteY2427" fmla="*/ 586196 h 1392827"/>
                <a:gd name="connsiteX2428" fmla="*/ 586196 w 1683475"/>
                <a:gd name="connsiteY2428" fmla="*/ 585379 h 1392827"/>
                <a:gd name="connsiteX2429" fmla="*/ 587829 w 1683475"/>
                <a:gd name="connsiteY2429" fmla="*/ 582930 h 1392827"/>
                <a:gd name="connsiteX2430" fmla="*/ 587829 w 1683475"/>
                <a:gd name="connsiteY2430" fmla="*/ 582930 h 1392827"/>
                <a:gd name="connsiteX2431" fmla="*/ 630283 w 1683475"/>
                <a:gd name="connsiteY2431" fmla="*/ 607423 h 1392827"/>
                <a:gd name="connsiteX2432" fmla="*/ 629467 w 1683475"/>
                <a:gd name="connsiteY2432" fmla="*/ 610689 h 1392827"/>
                <a:gd name="connsiteX2433" fmla="*/ 628650 w 1683475"/>
                <a:gd name="connsiteY2433" fmla="*/ 613954 h 1392827"/>
                <a:gd name="connsiteX2434" fmla="*/ 627017 w 1683475"/>
                <a:gd name="connsiteY2434" fmla="*/ 615587 h 1392827"/>
                <a:gd name="connsiteX2435" fmla="*/ 625384 w 1683475"/>
                <a:gd name="connsiteY2435" fmla="*/ 615587 h 1392827"/>
                <a:gd name="connsiteX2436" fmla="*/ 624568 w 1683475"/>
                <a:gd name="connsiteY2436" fmla="*/ 613954 h 1392827"/>
                <a:gd name="connsiteX2437" fmla="*/ 623751 w 1683475"/>
                <a:gd name="connsiteY2437" fmla="*/ 613954 h 1392827"/>
                <a:gd name="connsiteX2438" fmla="*/ 622935 w 1683475"/>
                <a:gd name="connsiteY2438" fmla="*/ 613954 h 1392827"/>
                <a:gd name="connsiteX2439" fmla="*/ 622119 w 1683475"/>
                <a:gd name="connsiteY2439" fmla="*/ 613138 h 1392827"/>
                <a:gd name="connsiteX2440" fmla="*/ 622935 w 1683475"/>
                <a:gd name="connsiteY2440" fmla="*/ 611505 h 1392827"/>
                <a:gd name="connsiteX2441" fmla="*/ 622119 w 1683475"/>
                <a:gd name="connsiteY2441" fmla="*/ 610689 h 1392827"/>
                <a:gd name="connsiteX2442" fmla="*/ 621302 w 1683475"/>
                <a:gd name="connsiteY2442" fmla="*/ 611505 h 1392827"/>
                <a:gd name="connsiteX2443" fmla="*/ 620486 w 1683475"/>
                <a:gd name="connsiteY2443" fmla="*/ 612321 h 1392827"/>
                <a:gd name="connsiteX2444" fmla="*/ 618853 w 1683475"/>
                <a:gd name="connsiteY2444" fmla="*/ 613954 h 1392827"/>
                <a:gd name="connsiteX2445" fmla="*/ 617220 w 1683475"/>
                <a:gd name="connsiteY2445" fmla="*/ 616404 h 1392827"/>
                <a:gd name="connsiteX2446" fmla="*/ 616404 w 1683475"/>
                <a:gd name="connsiteY2446" fmla="*/ 618036 h 1392827"/>
                <a:gd name="connsiteX2447" fmla="*/ 615587 w 1683475"/>
                <a:gd name="connsiteY2447" fmla="*/ 616404 h 1392827"/>
                <a:gd name="connsiteX2448" fmla="*/ 614771 w 1683475"/>
                <a:gd name="connsiteY2448" fmla="*/ 612321 h 1392827"/>
                <a:gd name="connsiteX2449" fmla="*/ 614771 w 1683475"/>
                <a:gd name="connsiteY2449" fmla="*/ 610689 h 1392827"/>
                <a:gd name="connsiteX2450" fmla="*/ 616404 w 1683475"/>
                <a:gd name="connsiteY2450" fmla="*/ 608239 h 1392827"/>
                <a:gd name="connsiteX2451" fmla="*/ 618037 w 1683475"/>
                <a:gd name="connsiteY2451" fmla="*/ 605790 h 1392827"/>
                <a:gd name="connsiteX2452" fmla="*/ 618037 w 1683475"/>
                <a:gd name="connsiteY2452" fmla="*/ 598442 h 1392827"/>
                <a:gd name="connsiteX2453" fmla="*/ 623751 w 1683475"/>
                <a:gd name="connsiteY2453" fmla="*/ 595176 h 1392827"/>
                <a:gd name="connsiteX2454" fmla="*/ 624568 w 1683475"/>
                <a:gd name="connsiteY2454" fmla="*/ 595176 h 1392827"/>
                <a:gd name="connsiteX2455" fmla="*/ 626201 w 1683475"/>
                <a:gd name="connsiteY2455" fmla="*/ 597626 h 1392827"/>
                <a:gd name="connsiteX2456" fmla="*/ 627834 w 1683475"/>
                <a:gd name="connsiteY2456" fmla="*/ 601708 h 1392827"/>
                <a:gd name="connsiteX2457" fmla="*/ 628650 w 1683475"/>
                <a:gd name="connsiteY2457" fmla="*/ 603341 h 1392827"/>
                <a:gd name="connsiteX2458" fmla="*/ 628650 w 1683475"/>
                <a:gd name="connsiteY2458" fmla="*/ 606606 h 1392827"/>
                <a:gd name="connsiteX2459" fmla="*/ 630283 w 1683475"/>
                <a:gd name="connsiteY2459" fmla="*/ 607423 h 1392827"/>
                <a:gd name="connsiteX2460" fmla="*/ 223702 w 1683475"/>
                <a:gd name="connsiteY2460" fmla="*/ 597626 h 1392827"/>
                <a:gd name="connsiteX2461" fmla="*/ 222885 w 1683475"/>
                <a:gd name="connsiteY2461" fmla="*/ 598442 h 1392827"/>
                <a:gd name="connsiteX2462" fmla="*/ 221252 w 1683475"/>
                <a:gd name="connsiteY2462" fmla="*/ 598442 h 1392827"/>
                <a:gd name="connsiteX2463" fmla="*/ 220436 w 1683475"/>
                <a:gd name="connsiteY2463" fmla="*/ 598442 h 1392827"/>
                <a:gd name="connsiteX2464" fmla="*/ 220436 w 1683475"/>
                <a:gd name="connsiteY2464" fmla="*/ 597626 h 1392827"/>
                <a:gd name="connsiteX2465" fmla="*/ 222069 w 1683475"/>
                <a:gd name="connsiteY2465" fmla="*/ 595176 h 1392827"/>
                <a:gd name="connsiteX2466" fmla="*/ 222885 w 1683475"/>
                <a:gd name="connsiteY2466" fmla="*/ 595176 h 1392827"/>
                <a:gd name="connsiteX2467" fmla="*/ 222885 w 1683475"/>
                <a:gd name="connsiteY2467" fmla="*/ 595176 h 1392827"/>
                <a:gd name="connsiteX2468" fmla="*/ 222885 w 1683475"/>
                <a:gd name="connsiteY2468" fmla="*/ 595993 h 1392827"/>
                <a:gd name="connsiteX2469" fmla="*/ 223702 w 1683475"/>
                <a:gd name="connsiteY2469" fmla="*/ 597626 h 1392827"/>
                <a:gd name="connsiteX2470" fmla="*/ 591911 w 1683475"/>
                <a:gd name="connsiteY2470" fmla="*/ 605790 h 1392827"/>
                <a:gd name="connsiteX2471" fmla="*/ 591911 w 1683475"/>
                <a:gd name="connsiteY2471" fmla="*/ 606606 h 1392827"/>
                <a:gd name="connsiteX2472" fmla="*/ 591911 w 1683475"/>
                <a:gd name="connsiteY2472" fmla="*/ 607423 h 1392827"/>
                <a:gd name="connsiteX2473" fmla="*/ 589462 w 1683475"/>
                <a:gd name="connsiteY2473" fmla="*/ 609056 h 1392827"/>
                <a:gd name="connsiteX2474" fmla="*/ 589462 w 1683475"/>
                <a:gd name="connsiteY2474" fmla="*/ 609056 h 1392827"/>
                <a:gd name="connsiteX2475" fmla="*/ 588645 w 1683475"/>
                <a:gd name="connsiteY2475" fmla="*/ 609872 h 1392827"/>
                <a:gd name="connsiteX2476" fmla="*/ 587829 w 1683475"/>
                <a:gd name="connsiteY2476" fmla="*/ 610689 h 1392827"/>
                <a:gd name="connsiteX2477" fmla="*/ 587012 w 1683475"/>
                <a:gd name="connsiteY2477" fmla="*/ 612321 h 1392827"/>
                <a:gd name="connsiteX2478" fmla="*/ 585379 w 1683475"/>
                <a:gd name="connsiteY2478" fmla="*/ 613954 h 1392827"/>
                <a:gd name="connsiteX2479" fmla="*/ 585379 w 1683475"/>
                <a:gd name="connsiteY2479" fmla="*/ 609872 h 1392827"/>
                <a:gd name="connsiteX2480" fmla="*/ 583746 w 1683475"/>
                <a:gd name="connsiteY2480" fmla="*/ 607423 h 1392827"/>
                <a:gd name="connsiteX2481" fmla="*/ 585379 w 1683475"/>
                <a:gd name="connsiteY2481" fmla="*/ 605790 h 1392827"/>
                <a:gd name="connsiteX2482" fmla="*/ 586196 w 1683475"/>
                <a:gd name="connsiteY2482" fmla="*/ 605790 h 1392827"/>
                <a:gd name="connsiteX2483" fmla="*/ 587829 w 1683475"/>
                <a:gd name="connsiteY2483" fmla="*/ 605790 h 1392827"/>
                <a:gd name="connsiteX2484" fmla="*/ 591911 w 1683475"/>
                <a:gd name="connsiteY2484" fmla="*/ 605790 h 1392827"/>
                <a:gd name="connsiteX2485" fmla="*/ 591911 w 1683475"/>
                <a:gd name="connsiteY2485" fmla="*/ 605790 h 1392827"/>
                <a:gd name="connsiteX2486" fmla="*/ 139609 w 1683475"/>
                <a:gd name="connsiteY2486" fmla="*/ 613138 h 1392827"/>
                <a:gd name="connsiteX2487" fmla="*/ 139609 w 1683475"/>
                <a:gd name="connsiteY2487" fmla="*/ 613138 h 1392827"/>
                <a:gd name="connsiteX2488" fmla="*/ 139609 w 1683475"/>
                <a:gd name="connsiteY2488" fmla="*/ 613138 h 1392827"/>
                <a:gd name="connsiteX2489" fmla="*/ 141242 w 1683475"/>
                <a:gd name="connsiteY2489" fmla="*/ 611505 h 1392827"/>
                <a:gd name="connsiteX2490" fmla="*/ 141242 w 1683475"/>
                <a:gd name="connsiteY2490" fmla="*/ 611505 h 1392827"/>
                <a:gd name="connsiteX2491" fmla="*/ 141242 w 1683475"/>
                <a:gd name="connsiteY2491" fmla="*/ 612321 h 1392827"/>
                <a:gd name="connsiteX2492" fmla="*/ 140426 w 1683475"/>
                <a:gd name="connsiteY2492" fmla="*/ 613954 h 1392827"/>
                <a:gd name="connsiteX2493" fmla="*/ 141242 w 1683475"/>
                <a:gd name="connsiteY2493" fmla="*/ 616404 h 1392827"/>
                <a:gd name="connsiteX2494" fmla="*/ 142059 w 1683475"/>
                <a:gd name="connsiteY2494" fmla="*/ 617220 h 1392827"/>
                <a:gd name="connsiteX2495" fmla="*/ 142059 w 1683475"/>
                <a:gd name="connsiteY2495" fmla="*/ 617220 h 1392827"/>
                <a:gd name="connsiteX2496" fmla="*/ 140426 w 1683475"/>
                <a:gd name="connsiteY2496" fmla="*/ 618036 h 1392827"/>
                <a:gd name="connsiteX2497" fmla="*/ 138793 w 1683475"/>
                <a:gd name="connsiteY2497" fmla="*/ 617220 h 1392827"/>
                <a:gd name="connsiteX2498" fmla="*/ 137977 w 1683475"/>
                <a:gd name="connsiteY2498" fmla="*/ 617220 h 1392827"/>
                <a:gd name="connsiteX2499" fmla="*/ 137160 w 1683475"/>
                <a:gd name="connsiteY2499" fmla="*/ 618036 h 1392827"/>
                <a:gd name="connsiteX2500" fmla="*/ 136344 w 1683475"/>
                <a:gd name="connsiteY2500" fmla="*/ 617220 h 1392827"/>
                <a:gd name="connsiteX2501" fmla="*/ 136344 w 1683475"/>
                <a:gd name="connsiteY2501" fmla="*/ 613138 h 1392827"/>
                <a:gd name="connsiteX2502" fmla="*/ 136344 w 1683475"/>
                <a:gd name="connsiteY2502" fmla="*/ 612321 h 1392827"/>
                <a:gd name="connsiteX2503" fmla="*/ 137160 w 1683475"/>
                <a:gd name="connsiteY2503" fmla="*/ 610689 h 1392827"/>
                <a:gd name="connsiteX2504" fmla="*/ 137977 w 1683475"/>
                <a:gd name="connsiteY2504" fmla="*/ 609872 h 1392827"/>
                <a:gd name="connsiteX2505" fmla="*/ 138793 w 1683475"/>
                <a:gd name="connsiteY2505" fmla="*/ 609872 h 1392827"/>
                <a:gd name="connsiteX2506" fmla="*/ 138793 w 1683475"/>
                <a:gd name="connsiteY2506" fmla="*/ 610689 h 1392827"/>
                <a:gd name="connsiteX2507" fmla="*/ 138793 w 1683475"/>
                <a:gd name="connsiteY2507" fmla="*/ 611505 h 1392827"/>
                <a:gd name="connsiteX2508" fmla="*/ 139609 w 1683475"/>
                <a:gd name="connsiteY2508" fmla="*/ 613138 h 1392827"/>
                <a:gd name="connsiteX2509" fmla="*/ 145324 w 1683475"/>
                <a:gd name="connsiteY2509" fmla="*/ 612321 h 1392827"/>
                <a:gd name="connsiteX2510" fmla="*/ 145324 w 1683475"/>
                <a:gd name="connsiteY2510" fmla="*/ 614771 h 1392827"/>
                <a:gd name="connsiteX2511" fmla="*/ 142875 w 1683475"/>
                <a:gd name="connsiteY2511" fmla="*/ 613138 h 1392827"/>
                <a:gd name="connsiteX2512" fmla="*/ 142059 w 1683475"/>
                <a:gd name="connsiteY2512" fmla="*/ 612321 h 1392827"/>
                <a:gd name="connsiteX2513" fmla="*/ 142059 w 1683475"/>
                <a:gd name="connsiteY2513" fmla="*/ 611505 h 1392827"/>
                <a:gd name="connsiteX2514" fmla="*/ 145324 w 1683475"/>
                <a:gd name="connsiteY2514" fmla="*/ 612321 h 1392827"/>
                <a:gd name="connsiteX2515" fmla="*/ 145324 w 1683475"/>
                <a:gd name="connsiteY2515" fmla="*/ 612321 h 1392827"/>
                <a:gd name="connsiteX2516" fmla="*/ 599259 w 1683475"/>
                <a:gd name="connsiteY2516" fmla="*/ 624568 h 1392827"/>
                <a:gd name="connsiteX2517" fmla="*/ 599259 w 1683475"/>
                <a:gd name="connsiteY2517" fmla="*/ 624568 h 1392827"/>
                <a:gd name="connsiteX2518" fmla="*/ 600075 w 1683475"/>
                <a:gd name="connsiteY2518" fmla="*/ 624568 h 1392827"/>
                <a:gd name="connsiteX2519" fmla="*/ 600892 w 1683475"/>
                <a:gd name="connsiteY2519" fmla="*/ 623751 h 1392827"/>
                <a:gd name="connsiteX2520" fmla="*/ 601708 w 1683475"/>
                <a:gd name="connsiteY2520" fmla="*/ 623751 h 1392827"/>
                <a:gd name="connsiteX2521" fmla="*/ 602524 w 1683475"/>
                <a:gd name="connsiteY2521" fmla="*/ 623751 h 1392827"/>
                <a:gd name="connsiteX2522" fmla="*/ 603341 w 1683475"/>
                <a:gd name="connsiteY2522" fmla="*/ 624568 h 1392827"/>
                <a:gd name="connsiteX2523" fmla="*/ 603341 w 1683475"/>
                <a:gd name="connsiteY2523" fmla="*/ 626201 h 1392827"/>
                <a:gd name="connsiteX2524" fmla="*/ 603341 w 1683475"/>
                <a:gd name="connsiteY2524" fmla="*/ 628650 h 1392827"/>
                <a:gd name="connsiteX2525" fmla="*/ 602524 w 1683475"/>
                <a:gd name="connsiteY2525" fmla="*/ 629466 h 1392827"/>
                <a:gd name="connsiteX2526" fmla="*/ 601708 w 1683475"/>
                <a:gd name="connsiteY2526" fmla="*/ 630283 h 1392827"/>
                <a:gd name="connsiteX2527" fmla="*/ 600075 w 1683475"/>
                <a:gd name="connsiteY2527" fmla="*/ 629466 h 1392827"/>
                <a:gd name="connsiteX2528" fmla="*/ 598442 w 1683475"/>
                <a:gd name="connsiteY2528" fmla="*/ 627834 h 1392827"/>
                <a:gd name="connsiteX2529" fmla="*/ 596809 w 1683475"/>
                <a:gd name="connsiteY2529" fmla="*/ 626201 h 1392827"/>
                <a:gd name="connsiteX2530" fmla="*/ 595993 w 1683475"/>
                <a:gd name="connsiteY2530" fmla="*/ 624568 h 1392827"/>
                <a:gd name="connsiteX2531" fmla="*/ 595993 w 1683475"/>
                <a:gd name="connsiteY2531" fmla="*/ 623751 h 1392827"/>
                <a:gd name="connsiteX2532" fmla="*/ 595176 w 1683475"/>
                <a:gd name="connsiteY2532" fmla="*/ 622935 h 1392827"/>
                <a:gd name="connsiteX2533" fmla="*/ 593544 w 1683475"/>
                <a:gd name="connsiteY2533" fmla="*/ 619669 h 1392827"/>
                <a:gd name="connsiteX2534" fmla="*/ 592727 w 1683475"/>
                <a:gd name="connsiteY2534" fmla="*/ 617220 h 1392827"/>
                <a:gd name="connsiteX2535" fmla="*/ 591911 w 1683475"/>
                <a:gd name="connsiteY2535" fmla="*/ 617220 h 1392827"/>
                <a:gd name="connsiteX2536" fmla="*/ 590278 w 1683475"/>
                <a:gd name="connsiteY2536" fmla="*/ 616404 h 1392827"/>
                <a:gd name="connsiteX2537" fmla="*/ 589462 w 1683475"/>
                <a:gd name="connsiteY2537" fmla="*/ 614771 h 1392827"/>
                <a:gd name="connsiteX2538" fmla="*/ 590278 w 1683475"/>
                <a:gd name="connsiteY2538" fmla="*/ 613138 h 1392827"/>
                <a:gd name="connsiteX2539" fmla="*/ 592727 w 1683475"/>
                <a:gd name="connsiteY2539" fmla="*/ 612321 h 1392827"/>
                <a:gd name="connsiteX2540" fmla="*/ 595993 w 1683475"/>
                <a:gd name="connsiteY2540" fmla="*/ 615587 h 1392827"/>
                <a:gd name="connsiteX2541" fmla="*/ 596809 w 1683475"/>
                <a:gd name="connsiteY2541" fmla="*/ 617220 h 1392827"/>
                <a:gd name="connsiteX2542" fmla="*/ 597626 w 1683475"/>
                <a:gd name="connsiteY2542" fmla="*/ 618853 h 1392827"/>
                <a:gd name="connsiteX2543" fmla="*/ 597626 w 1683475"/>
                <a:gd name="connsiteY2543" fmla="*/ 621302 h 1392827"/>
                <a:gd name="connsiteX2544" fmla="*/ 598442 w 1683475"/>
                <a:gd name="connsiteY2544" fmla="*/ 622119 h 1392827"/>
                <a:gd name="connsiteX2545" fmla="*/ 599259 w 1683475"/>
                <a:gd name="connsiteY2545" fmla="*/ 624568 h 1392827"/>
                <a:gd name="connsiteX2546" fmla="*/ 152672 w 1683475"/>
                <a:gd name="connsiteY2546" fmla="*/ 618036 h 1392827"/>
                <a:gd name="connsiteX2547" fmla="*/ 151856 w 1683475"/>
                <a:gd name="connsiteY2547" fmla="*/ 618853 h 1392827"/>
                <a:gd name="connsiteX2548" fmla="*/ 151856 w 1683475"/>
                <a:gd name="connsiteY2548" fmla="*/ 619669 h 1392827"/>
                <a:gd name="connsiteX2549" fmla="*/ 151039 w 1683475"/>
                <a:gd name="connsiteY2549" fmla="*/ 619669 h 1392827"/>
                <a:gd name="connsiteX2550" fmla="*/ 150223 w 1683475"/>
                <a:gd name="connsiteY2550" fmla="*/ 620486 h 1392827"/>
                <a:gd name="connsiteX2551" fmla="*/ 147774 w 1683475"/>
                <a:gd name="connsiteY2551" fmla="*/ 623751 h 1392827"/>
                <a:gd name="connsiteX2552" fmla="*/ 146957 w 1683475"/>
                <a:gd name="connsiteY2552" fmla="*/ 624568 h 1392827"/>
                <a:gd name="connsiteX2553" fmla="*/ 147774 w 1683475"/>
                <a:gd name="connsiteY2553" fmla="*/ 622119 h 1392827"/>
                <a:gd name="connsiteX2554" fmla="*/ 147774 w 1683475"/>
                <a:gd name="connsiteY2554" fmla="*/ 621302 h 1392827"/>
                <a:gd name="connsiteX2555" fmla="*/ 147774 w 1683475"/>
                <a:gd name="connsiteY2555" fmla="*/ 620486 h 1392827"/>
                <a:gd name="connsiteX2556" fmla="*/ 147774 w 1683475"/>
                <a:gd name="connsiteY2556" fmla="*/ 618853 h 1392827"/>
                <a:gd name="connsiteX2557" fmla="*/ 148590 w 1683475"/>
                <a:gd name="connsiteY2557" fmla="*/ 618853 h 1392827"/>
                <a:gd name="connsiteX2558" fmla="*/ 149406 w 1683475"/>
                <a:gd name="connsiteY2558" fmla="*/ 618853 h 1392827"/>
                <a:gd name="connsiteX2559" fmla="*/ 150223 w 1683475"/>
                <a:gd name="connsiteY2559" fmla="*/ 617220 h 1392827"/>
                <a:gd name="connsiteX2560" fmla="*/ 151039 w 1683475"/>
                <a:gd name="connsiteY2560" fmla="*/ 617220 h 1392827"/>
                <a:gd name="connsiteX2561" fmla="*/ 151856 w 1683475"/>
                <a:gd name="connsiteY2561" fmla="*/ 615587 h 1392827"/>
                <a:gd name="connsiteX2562" fmla="*/ 152672 w 1683475"/>
                <a:gd name="connsiteY2562" fmla="*/ 615587 h 1392827"/>
                <a:gd name="connsiteX2563" fmla="*/ 152672 w 1683475"/>
                <a:gd name="connsiteY2563" fmla="*/ 615587 h 1392827"/>
                <a:gd name="connsiteX2564" fmla="*/ 151856 w 1683475"/>
                <a:gd name="connsiteY2564" fmla="*/ 617220 h 1392827"/>
                <a:gd name="connsiteX2565" fmla="*/ 152672 w 1683475"/>
                <a:gd name="connsiteY2565" fmla="*/ 618036 h 1392827"/>
                <a:gd name="connsiteX2566" fmla="*/ 152672 w 1683475"/>
                <a:gd name="connsiteY2566" fmla="*/ 618036 h 1392827"/>
                <a:gd name="connsiteX2567" fmla="*/ 152672 w 1683475"/>
                <a:gd name="connsiteY2567" fmla="*/ 618036 h 1392827"/>
                <a:gd name="connsiteX2568" fmla="*/ 624568 w 1683475"/>
                <a:gd name="connsiteY2568" fmla="*/ 619669 h 1392827"/>
                <a:gd name="connsiteX2569" fmla="*/ 626201 w 1683475"/>
                <a:gd name="connsiteY2569" fmla="*/ 623751 h 1392827"/>
                <a:gd name="connsiteX2570" fmla="*/ 626201 w 1683475"/>
                <a:gd name="connsiteY2570" fmla="*/ 625384 h 1392827"/>
                <a:gd name="connsiteX2571" fmla="*/ 624568 w 1683475"/>
                <a:gd name="connsiteY2571" fmla="*/ 626201 h 1392827"/>
                <a:gd name="connsiteX2572" fmla="*/ 622935 w 1683475"/>
                <a:gd name="connsiteY2572" fmla="*/ 626201 h 1392827"/>
                <a:gd name="connsiteX2573" fmla="*/ 622119 w 1683475"/>
                <a:gd name="connsiteY2573" fmla="*/ 625384 h 1392827"/>
                <a:gd name="connsiteX2574" fmla="*/ 622119 w 1683475"/>
                <a:gd name="connsiteY2574" fmla="*/ 624568 h 1392827"/>
                <a:gd name="connsiteX2575" fmla="*/ 622935 w 1683475"/>
                <a:gd name="connsiteY2575" fmla="*/ 622935 h 1392827"/>
                <a:gd name="connsiteX2576" fmla="*/ 622119 w 1683475"/>
                <a:gd name="connsiteY2576" fmla="*/ 622119 h 1392827"/>
                <a:gd name="connsiteX2577" fmla="*/ 621302 w 1683475"/>
                <a:gd name="connsiteY2577" fmla="*/ 622119 h 1392827"/>
                <a:gd name="connsiteX2578" fmla="*/ 620486 w 1683475"/>
                <a:gd name="connsiteY2578" fmla="*/ 622935 h 1392827"/>
                <a:gd name="connsiteX2579" fmla="*/ 620486 w 1683475"/>
                <a:gd name="connsiteY2579" fmla="*/ 621302 h 1392827"/>
                <a:gd name="connsiteX2580" fmla="*/ 621302 w 1683475"/>
                <a:gd name="connsiteY2580" fmla="*/ 619669 h 1392827"/>
                <a:gd name="connsiteX2581" fmla="*/ 621302 w 1683475"/>
                <a:gd name="connsiteY2581" fmla="*/ 618036 h 1392827"/>
                <a:gd name="connsiteX2582" fmla="*/ 621302 w 1683475"/>
                <a:gd name="connsiteY2582" fmla="*/ 616404 h 1392827"/>
                <a:gd name="connsiteX2583" fmla="*/ 621302 w 1683475"/>
                <a:gd name="connsiteY2583" fmla="*/ 615587 h 1392827"/>
                <a:gd name="connsiteX2584" fmla="*/ 622119 w 1683475"/>
                <a:gd name="connsiteY2584" fmla="*/ 615587 h 1392827"/>
                <a:gd name="connsiteX2585" fmla="*/ 623751 w 1683475"/>
                <a:gd name="connsiteY2585" fmla="*/ 617220 h 1392827"/>
                <a:gd name="connsiteX2586" fmla="*/ 624568 w 1683475"/>
                <a:gd name="connsiteY2586" fmla="*/ 619669 h 1392827"/>
                <a:gd name="connsiteX2587" fmla="*/ 159204 w 1683475"/>
                <a:gd name="connsiteY2587" fmla="*/ 617220 h 1392827"/>
                <a:gd name="connsiteX2588" fmla="*/ 159204 w 1683475"/>
                <a:gd name="connsiteY2588" fmla="*/ 619669 h 1392827"/>
                <a:gd name="connsiteX2589" fmla="*/ 159204 w 1683475"/>
                <a:gd name="connsiteY2589" fmla="*/ 619669 h 1392827"/>
                <a:gd name="connsiteX2590" fmla="*/ 158387 w 1683475"/>
                <a:gd name="connsiteY2590" fmla="*/ 618853 h 1392827"/>
                <a:gd name="connsiteX2591" fmla="*/ 157571 w 1683475"/>
                <a:gd name="connsiteY2591" fmla="*/ 619669 h 1392827"/>
                <a:gd name="connsiteX2592" fmla="*/ 156754 w 1683475"/>
                <a:gd name="connsiteY2592" fmla="*/ 618853 h 1392827"/>
                <a:gd name="connsiteX2593" fmla="*/ 156754 w 1683475"/>
                <a:gd name="connsiteY2593" fmla="*/ 618036 h 1392827"/>
                <a:gd name="connsiteX2594" fmla="*/ 156754 w 1683475"/>
                <a:gd name="connsiteY2594" fmla="*/ 617220 h 1392827"/>
                <a:gd name="connsiteX2595" fmla="*/ 157571 w 1683475"/>
                <a:gd name="connsiteY2595" fmla="*/ 617220 h 1392827"/>
                <a:gd name="connsiteX2596" fmla="*/ 157571 w 1683475"/>
                <a:gd name="connsiteY2596" fmla="*/ 616404 h 1392827"/>
                <a:gd name="connsiteX2597" fmla="*/ 157571 w 1683475"/>
                <a:gd name="connsiteY2597" fmla="*/ 615587 h 1392827"/>
                <a:gd name="connsiteX2598" fmla="*/ 157571 w 1683475"/>
                <a:gd name="connsiteY2598" fmla="*/ 614771 h 1392827"/>
                <a:gd name="connsiteX2599" fmla="*/ 158387 w 1683475"/>
                <a:gd name="connsiteY2599" fmla="*/ 614771 h 1392827"/>
                <a:gd name="connsiteX2600" fmla="*/ 159204 w 1683475"/>
                <a:gd name="connsiteY2600" fmla="*/ 617220 h 1392827"/>
                <a:gd name="connsiteX2601" fmla="*/ 161653 w 1683475"/>
                <a:gd name="connsiteY2601" fmla="*/ 622935 h 1392827"/>
                <a:gd name="connsiteX2602" fmla="*/ 161653 w 1683475"/>
                <a:gd name="connsiteY2602" fmla="*/ 622935 h 1392827"/>
                <a:gd name="connsiteX2603" fmla="*/ 160837 w 1683475"/>
                <a:gd name="connsiteY2603" fmla="*/ 622935 h 1392827"/>
                <a:gd name="connsiteX2604" fmla="*/ 160020 w 1683475"/>
                <a:gd name="connsiteY2604" fmla="*/ 621302 h 1392827"/>
                <a:gd name="connsiteX2605" fmla="*/ 160020 w 1683475"/>
                <a:gd name="connsiteY2605" fmla="*/ 620486 h 1392827"/>
                <a:gd name="connsiteX2606" fmla="*/ 160837 w 1683475"/>
                <a:gd name="connsiteY2606" fmla="*/ 621302 h 1392827"/>
                <a:gd name="connsiteX2607" fmla="*/ 161653 w 1683475"/>
                <a:gd name="connsiteY2607" fmla="*/ 622935 h 1392827"/>
                <a:gd name="connsiteX2608" fmla="*/ 161653 w 1683475"/>
                <a:gd name="connsiteY2608" fmla="*/ 622935 h 1392827"/>
                <a:gd name="connsiteX2609" fmla="*/ 93073 w 1683475"/>
                <a:gd name="connsiteY2609" fmla="*/ 622119 h 1392827"/>
                <a:gd name="connsiteX2610" fmla="*/ 94706 w 1683475"/>
                <a:gd name="connsiteY2610" fmla="*/ 627017 h 1392827"/>
                <a:gd name="connsiteX2611" fmla="*/ 95522 w 1683475"/>
                <a:gd name="connsiteY2611" fmla="*/ 627834 h 1392827"/>
                <a:gd name="connsiteX2612" fmla="*/ 96339 w 1683475"/>
                <a:gd name="connsiteY2612" fmla="*/ 628650 h 1392827"/>
                <a:gd name="connsiteX2613" fmla="*/ 97971 w 1683475"/>
                <a:gd name="connsiteY2613" fmla="*/ 629466 h 1392827"/>
                <a:gd name="connsiteX2614" fmla="*/ 98788 w 1683475"/>
                <a:gd name="connsiteY2614" fmla="*/ 630283 h 1392827"/>
                <a:gd name="connsiteX2615" fmla="*/ 99604 w 1683475"/>
                <a:gd name="connsiteY2615" fmla="*/ 631099 h 1392827"/>
                <a:gd name="connsiteX2616" fmla="*/ 99604 w 1683475"/>
                <a:gd name="connsiteY2616" fmla="*/ 631916 h 1392827"/>
                <a:gd name="connsiteX2617" fmla="*/ 94706 w 1683475"/>
                <a:gd name="connsiteY2617" fmla="*/ 630283 h 1392827"/>
                <a:gd name="connsiteX2618" fmla="*/ 92256 w 1683475"/>
                <a:gd name="connsiteY2618" fmla="*/ 632732 h 1392827"/>
                <a:gd name="connsiteX2619" fmla="*/ 91440 w 1683475"/>
                <a:gd name="connsiteY2619" fmla="*/ 632732 h 1392827"/>
                <a:gd name="connsiteX2620" fmla="*/ 83276 w 1683475"/>
                <a:gd name="connsiteY2620" fmla="*/ 632732 h 1392827"/>
                <a:gd name="connsiteX2621" fmla="*/ 81643 w 1683475"/>
                <a:gd name="connsiteY2621" fmla="*/ 633549 h 1392827"/>
                <a:gd name="connsiteX2622" fmla="*/ 80827 w 1683475"/>
                <a:gd name="connsiteY2622" fmla="*/ 634365 h 1392827"/>
                <a:gd name="connsiteX2623" fmla="*/ 79194 w 1683475"/>
                <a:gd name="connsiteY2623" fmla="*/ 636814 h 1392827"/>
                <a:gd name="connsiteX2624" fmla="*/ 78377 w 1683475"/>
                <a:gd name="connsiteY2624" fmla="*/ 637631 h 1392827"/>
                <a:gd name="connsiteX2625" fmla="*/ 77561 w 1683475"/>
                <a:gd name="connsiteY2625" fmla="*/ 638447 h 1392827"/>
                <a:gd name="connsiteX2626" fmla="*/ 75112 w 1683475"/>
                <a:gd name="connsiteY2626" fmla="*/ 639264 h 1392827"/>
                <a:gd name="connsiteX2627" fmla="*/ 72662 w 1683475"/>
                <a:gd name="connsiteY2627" fmla="*/ 639264 h 1392827"/>
                <a:gd name="connsiteX2628" fmla="*/ 71029 w 1683475"/>
                <a:gd name="connsiteY2628" fmla="*/ 639264 h 1392827"/>
                <a:gd name="connsiteX2629" fmla="*/ 70213 w 1683475"/>
                <a:gd name="connsiteY2629" fmla="*/ 638447 h 1392827"/>
                <a:gd name="connsiteX2630" fmla="*/ 69396 w 1683475"/>
                <a:gd name="connsiteY2630" fmla="*/ 635998 h 1392827"/>
                <a:gd name="connsiteX2631" fmla="*/ 69396 w 1683475"/>
                <a:gd name="connsiteY2631" fmla="*/ 634365 h 1392827"/>
                <a:gd name="connsiteX2632" fmla="*/ 69396 w 1683475"/>
                <a:gd name="connsiteY2632" fmla="*/ 633549 h 1392827"/>
                <a:gd name="connsiteX2633" fmla="*/ 71846 w 1683475"/>
                <a:gd name="connsiteY2633" fmla="*/ 631916 h 1392827"/>
                <a:gd name="connsiteX2634" fmla="*/ 72662 w 1683475"/>
                <a:gd name="connsiteY2634" fmla="*/ 631099 h 1392827"/>
                <a:gd name="connsiteX2635" fmla="*/ 75928 w 1683475"/>
                <a:gd name="connsiteY2635" fmla="*/ 625384 h 1392827"/>
                <a:gd name="connsiteX2636" fmla="*/ 76744 w 1683475"/>
                <a:gd name="connsiteY2636" fmla="*/ 624568 h 1392827"/>
                <a:gd name="connsiteX2637" fmla="*/ 77561 w 1683475"/>
                <a:gd name="connsiteY2637" fmla="*/ 624568 h 1392827"/>
                <a:gd name="connsiteX2638" fmla="*/ 80010 w 1683475"/>
                <a:gd name="connsiteY2638" fmla="*/ 624568 h 1392827"/>
                <a:gd name="connsiteX2639" fmla="*/ 82459 w 1683475"/>
                <a:gd name="connsiteY2639" fmla="*/ 622935 h 1392827"/>
                <a:gd name="connsiteX2640" fmla="*/ 87358 w 1683475"/>
                <a:gd name="connsiteY2640" fmla="*/ 620486 h 1392827"/>
                <a:gd name="connsiteX2641" fmla="*/ 88174 w 1683475"/>
                <a:gd name="connsiteY2641" fmla="*/ 620486 h 1392827"/>
                <a:gd name="connsiteX2642" fmla="*/ 91440 w 1683475"/>
                <a:gd name="connsiteY2642" fmla="*/ 620486 h 1392827"/>
                <a:gd name="connsiteX2643" fmla="*/ 92256 w 1683475"/>
                <a:gd name="connsiteY2643" fmla="*/ 620486 h 1392827"/>
                <a:gd name="connsiteX2644" fmla="*/ 93073 w 1683475"/>
                <a:gd name="connsiteY2644" fmla="*/ 621302 h 1392827"/>
                <a:gd name="connsiteX2645" fmla="*/ 93073 w 1683475"/>
                <a:gd name="connsiteY2645" fmla="*/ 622119 h 1392827"/>
                <a:gd name="connsiteX2646" fmla="*/ 112667 w 1683475"/>
                <a:gd name="connsiteY2646" fmla="*/ 626201 h 1392827"/>
                <a:gd name="connsiteX2647" fmla="*/ 112667 w 1683475"/>
                <a:gd name="connsiteY2647" fmla="*/ 626201 h 1392827"/>
                <a:gd name="connsiteX2648" fmla="*/ 111034 w 1683475"/>
                <a:gd name="connsiteY2648" fmla="*/ 625384 h 1392827"/>
                <a:gd name="connsiteX2649" fmla="*/ 110218 w 1683475"/>
                <a:gd name="connsiteY2649" fmla="*/ 624568 h 1392827"/>
                <a:gd name="connsiteX2650" fmla="*/ 110218 w 1683475"/>
                <a:gd name="connsiteY2650" fmla="*/ 623751 h 1392827"/>
                <a:gd name="connsiteX2651" fmla="*/ 112667 w 1683475"/>
                <a:gd name="connsiteY2651" fmla="*/ 622119 h 1392827"/>
                <a:gd name="connsiteX2652" fmla="*/ 113484 w 1683475"/>
                <a:gd name="connsiteY2652" fmla="*/ 622119 h 1392827"/>
                <a:gd name="connsiteX2653" fmla="*/ 114300 w 1683475"/>
                <a:gd name="connsiteY2653" fmla="*/ 622935 h 1392827"/>
                <a:gd name="connsiteX2654" fmla="*/ 114300 w 1683475"/>
                <a:gd name="connsiteY2654" fmla="*/ 623751 h 1392827"/>
                <a:gd name="connsiteX2655" fmla="*/ 112667 w 1683475"/>
                <a:gd name="connsiteY2655" fmla="*/ 626201 h 1392827"/>
                <a:gd name="connsiteX2656" fmla="*/ 112667 w 1683475"/>
                <a:gd name="connsiteY2656" fmla="*/ 626201 h 1392827"/>
                <a:gd name="connsiteX2657" fmla="*/ 108585 w 1683475"/>
                <a:gd name="connsiteY2657" fmla="*/ 639264 h 1392827"/>
                <a:gd name="connsiteX2658" fmla="*/ 106952 w 1683475"/>
                <a:gd name="connsiteY2658" fmla="*/ 640080 h 1392827"/>
                <a:gd name="connsiteX2659" fmla="*/ 105319 w 1683475"/>
                <a:gd name="connsiteY2659" fmla="*/ 639264 h 1392827"/>
                <a:gd name="connsiteX2660" fmla="*/ 103687 w 1683475"/>
                <a:gd name="connsiteY2660" fmla="*/ 638447 h 1392827"/>
                <a:gd name="connsiteX2661" fmla="*/ 103687 w 1683475"/>
                <a:gd name="connsiteY2661" fmla="*/ 636814 h 1392827"/>
                <a:gd name="connsiteX2662" fmla="*/ 106952 w 1683475"/>
                <a:gd name="connsiteY2662" fmla="*/ 637631 h 1392827"/>
                <a:gd name="connsiteX2663" fmla="*/ 107769 w 1683475"/>
                <a:gd name="connsiteY2663" fmla="*/ 638447 h 1392827"/>
                <a:gd name="connsiteX2664" fmla="*/ 108585 w 1683475"/>
                <a:gd name="connsiteY2664" fmla="*/ 639264 h 1392827"/>
                <a:gd name="connsiteX2665" fmla="*/ 58783 w 1683475"/>
                <a:gd name="connsiteY2665" fmla="*/ 646611 h 1392827"/>
                <a:gd name="connsiteX2666" fmla="*/ 58783 w 1683475"/>
                <a:gd name="connsiteY2666" fmla="*/ 646611 h 1392827"/>
                <a:gd name="connsiteX2667" fmla="*/ 57966 w 1683475"/>
                <a:gd name="connsiteY2667" fmla="*/ 646611 h 1392827"/>
                <a:gd name="connsiteX2668" fmla="*/ 57966 w 1683475"/>
                <a:gd name="connsiteY2668" fmla="*/ 644979 h 1392827"/>
                <a:gd name="connsiteX2669" fmla="*/ 57150 w 1683475"/>
                <a:gd name="connsiteY2669" fmla="*/ 643346 h 1392827"/>
                <a:gd name="connsiteX2670" fmla="*/ 57966 w 1683475"/>
                <a:gd name="connsiteY2670" fmla="*/ 642529 h 1392827"/>
                <a:gd name="connsiteX2671" fmla="*/ 58783 w 1683475"/>
                <a:gd name="connsiteY2671" fmla="*/ 642529 h 1392827"/>
                <a:gd name="connsiteX2672" fmla="*/ 58783 w 1683475"/>
                <a:gd name="connsiteY2672" fmla="*/ 642529 h 1392827"/>
                <a:gd name="connsiteX2673" fmla="*/ 59599 w 1683475"/>
                <a:gd name="connsiteY2673" fmla="*/ 644162 h 1392827"/>
                <a:gd name="connsiteX2674" fmla="*/ 60416 w 1683475"/>
                <a:gd name="connsiteY2674" fmla="*/ 644162 h 1392827"/>
                <a:gd name="connsiteX2675" fmla="*/ 61232 w 1683475"/>
                <a:gd name="connsiteY2675" fmla="*/ 644162 h 1392827"/>
                <a:gd name="connsiteX2676" fmla="*/ 60416 w 1683475"/>
                <a:gd name="connsiteY2676" fmla="*/ 644979 h 1392827"/>
                <a:gd name="connsiteX2677" fmla="*/ 58783 w 1683475"/>
                <a:gd name="connsiteY2677" fmla="*/ 646611 h 1392827"/>
                <a:gd name="connsiteX2678" fmla="*/ 53884 w 1683475"/>
                <a:gd name="connsiteY2678" fmla="*/ 648244 h 1392827"/>
                <a:gd name="connsiteX2679" fmla="*/ 53884 w 1683475"/>
                <a:gd name="connsiteY2679" fmla="*/ 648244 h 1392827"/>
                <a:gd name="connsiteX2680" fmla="*/ 53068 w 1683475"/>
                <a:gd name="connsiteY2680" fmla="*/ 649061 h 1392827"/>
                <a:gd name="connsiteX2681" fmla="*/ 53068 w 1683475"/>
                <a:gd name="connsiteY2681" fmla="*/ 649061 h 1392827"/>
                <a:gd name="connsiteX2682" fmla="*/ 51435 w 1683475"/>
                <a:gd name="connsiteY2682" fmla="*/ 649061 h 1392827"/>
                <a:gd name="connsiteX2683" fmla="*/ 51435 w 1683475"/>
                <a:gd name="connsiteY2683" fmla="*/ 649061 h 1392827"/>
                <a:gd name="connsiteX2684" fmla="*/ 50619 w 1683475"/>
                <a:gd name="connsiteY2684" fmla="*/ 647428 h 1392827"/>
                <a:gd name="connsiteX2685" fmla="*/ 50619 w 1683475"/>
                <a:gd name="connsiteY2685" fmla="*/ 646611 h 1392827"/>
                <a:gd name="connsiteX2686" fmla="*/ 50619 w 1683475"/>
                <a:gd name="connsiteY2686" fmla="*/ 645795 h 1392827"/>
                <a:gd name="connsiteX2687" fmla="*/ 51435 w 1683475"/>
                <a:gd name="connsiteY2687" fmla="*/ 644979 h 1392827"/>
                <a:gd name="connsiteX2688" fmla="*/ 53068 w 1683475"/>
                <a:gd name="connsiteY2688" fmla="*/ 644162 h 1392827"/>
                <a:gd name="connsiteX2689" fmla="*/ 53884 w 1683475"/>
                <a:gd name="connsiteY2689" fmla="*/ 644162 h 1392827"/>
                <a:gd name="connsiteX2690" fmla="*/ 56334 w 1683475"/>
                <a:gd name="connsiteY2690" fmla="*/ 645795 h 1392827"/>
                <a:gd name="connsiteX2691" fmla="*/ 57150 w 1683475"/>
                <a:gd name="connsiteY2691" fmla="*/ 646611 h 1392827"/>
                <a:gd name="connsiteX2692" fmla="*/ 57150 w 1683475"/>
                <a:gd name="connsiteY2692" fmla="*/ 647428 h 1392827"/>
                <a:gd name="connsiteX2693" fmla="*/ 56334 w 1683475"/>
                <a:gd name="connsiteY2693" fmla="*/ 648244 h 1392827"/>
                <a:gd name="connsiteX2694" fmla="*/ 53884 w 1683475"/>
                <a:gd name="connsiteY2694" fmla="*/ 648244 h 1392827"/>
                <a:gd name="connsiteX2695" fmla="*/ 41638 w 1683475"/>
                <a:gd name="connsiteY2695" fmla="*/ 653143 h 1392827"/>
                <a:gd name="connsiteX2696" fmla="*/ 42454 w 1683475"/>
                <a:gd name="connsiteY2696" fmla="*/ 654776 h 1392827"/>
                <a:gd name="connsiteX2697" fmla="*/ 44087 w 1683475"/>
                <a:gd name="connsiteY2697" fmla="*/ 653959 h 1392827"/>
                <a:gd name="connsiteX2698" fmla="*/ 44904 w 1683475"/>
                <a:gd name="connsiteY2698" fmla="*/ 653143 h 1392827"/>
                <a:gd name="connsiteX2699" fmla="*/ 45720 w 1683475"/>
                <a:gd name="connsiteY2699" fmla="*/ 651510 h 1392827"/>
                <a:gd name="connsiteX2700" fmla="*/ 46537 w 1683475"/>
                <a:gd name="connsiteY2700" fmla="*/ 650694 h 1392827"/>
                <a:gd name="connsiteX2701" fmla="*/ 47353 w 1683475"/>
                <a:gd name="connsiteY2701" fmla="*/ 651510 h 1392827"/>
                <a:gd name="connsiteX2702" fmla="*/ 48986 w 1683475"/>
                <a:gd name="connsiteY2702" fmla="*/ 652326 h 1392827"/>
                <a:gd name="connsiteX2703" fmla="*/ 47353 w 1683475"/>
                <a:gd name="connsiteY2703" fmla="*/ 653959 h 1392827"/>
                <a:gd name="connsiteX2704" fmla="*/ 44904 w 1683475"/>
                <a:gd name="connsiteY2704" fmla="*/ 656409 h 1392827"/>
                <a:gd name="connsiteX2705" fmla="*/ 44087 w 1683475"/>
                <a:gd name="connsiteY2705" fmla="*/ 658041 h 1392827"/>
                <a:gd name="connsiteX2706" fmla="*/ 44087 w 1683475"/>
                <a:gd name="connsiteY2706" fmla="*/ 658858 h 1392827"/>
                <a:gd name="connsiteX2707" fmla="*/ 46537 w 1683475"/>
                <a:gd name="connsiteY2707" fmla="*/ 658041 h 1392827"/>
                <a:gd name="connsiteX2708" fmla="*/ 47353 w 1683475"/>
                <a:gd name="connsiteY2708" fmla="*/ 658041 h 1392827"/>
                <a:gd name="connsiteX2709" fmla="*/ 48169 w 1683475"/>
                <a:gd name="connsiteY2709" fmla="*/ 658858 h 1392827"/>
                <a:gd name="connsiteX2710" fmla="*/ 47353 w 1683475"/>
                <a:gd name="connsiteY2710" fmla="*/ 659674 h 1392827"/>
                <a:gd name="connsiteX2711" fmla="*/ 45720 w 1683475"/>
                <a:gd name="connsiteY2711" fmla="*/ 660491 h 1392827"/>
                <a:gd name="connsiteX2712" fmla="*/ 44087 w 1683475"/>
                <a:gd name="connsiteY2712" fmla="*/ 661307 h 1392827"/>
                <a:gd name="connsiteX2713" fmla="*/ 40821 w 1683475"/>
                <a:gd name="connsiteY2713" fmla="*/ 662940 h 1392827"/>
                <a:gd name="connsiteX2714" fmla="*/ 40005 w 1683475"/>
                <a:gd name="connsiteY2714" fmla="*/ 664573 h 1392827"/>
                <a:gd name="connsiteX2715" fmla="*/ 38372 w 1683475"/>
                <a:gd name="connsiteY2715" fmla="*/ 665389 h 1392827"/>
                <a:gd name="connsiteX2716" fmla="*/ 36739 w 1683475"/>
                <a:gd name="connsiteY2716" fmla="*/ 665389 h 1392827"/>
                <a:gd name="connsiteX2717" fmla="*/ 33474 w 1683475"/>
                <a:gd name="connsiteY2717" fmla="*/ 666206 h 1392827"/>
                <a:gd name="connsiteX2718" fmla="*/ 31841 w 1683475"/>
                <a:gd name="connsiteY2718" fmla="*/ 667022 h 1392827"/>
                <a:gd name="connsiteX2719" fmla="*/ 31024 w 1683475"/>
                <a:gd name="connsiteY2719" fmla="*/ 667839 h 1392827"/>
                <a:gd name="connsiteX2720" fmla="*/ 30208 w 1683475"/>
                <a:gd name="connsiteY2720" fmla="*/ 667839 h 1392827"/>
                <a:gd name="connsiteX2721" fmla="*/ 29391 w 1683475"/>
                <a:gd name="connsiteY2721" fmla="*/ 667839 h 1392827"/>
                <a:gd name="connsiteX2722" fmla="*/ 28575 w 1683475"/>
                <a:gd name="connsiteY2722" fmla="*/ 668655 h 1392827"/>
                <a:gd name="connsiteX2723" fmla="*/ 27759 w 1683475"/>
                <a:gd name="connsiteY2723" fmla="*/ 669471 h 1392827"/>
                <a:gd name="connsiteX2724" fmla="*/ 26942 w 1683475"/>
                <a:gd name="connsiteY2724" fmla="*/ 670288 h 1392827"/>
                <a:gd name="connsiteX2725" fmla="*/ 26126 w 1683475"/>
                <a:gd name="connsiteY2725" fmla="*/ 670288 h 1392827"/>
                <a:gd name="connsiteX2726" fmla="*/ 25309 w 1683475"/>
                <a:gd name="connsiteY2726" fmla="*/ 670288 h 1392827"/>
                <a:gd name="connsiteX2727" fmla="*/ 24493 w 1683475"/>
                <a:gd name="connsiteY2727" fmla="*/ 670288 h 1392827"/>
                <a:gd name="connsiteX2728" fmla="*/ 22860 w 1683475"/>
                <a:gd name="connsiteY2728" fmla="*/ 669471 h 1392827"/>
                <a:gd name="connsiteX2729" fmla="*/ 22044 w 1683475"/>
                <a:gd name="connsiteY2729" fmla="*/ 668655 h 1392827"/>
                <a:gd name="connsiteX2730" fmla="*/ 23677 w 1683475"/>
                <a:gd name="connsiteY2730" fmla="*/ 667022 h 1392827"/>
                <a:gd name="connsiteX2731" fmla="*/ 24493 w 1683475"/>
                <a:gd name="connsiteY2731" fmla="*/ 666206 h 1392827"/>
                <a:gd name="connsiteX2732" fmla="*/ 26126 w 1683475"/>
                <a:gd name="connsiteY2732" fmla="*/ 666206 h 1392827"/>
                <a:gd name="connsiteX2733" fmla="*/ 27759 w 1683475"/>
                <a:gd name="connsiteY2733" fmla="*/ 665389 h 1392827"/>
                <a:gd name="connsiteX2734" fmla="*/ 31024 w 1683475"/>
                <a:gd name="connsiteY2734" fmla="*/ 663756 h 1392827"/>
                <a:gd name="connsiteX2735" fmla="*/ 31841 w 1683475"/>
                <a:gd name="connsiteY2735" fmla="*/ 662940 h 1392827"/>
                <a:gd name="connsiteX2736" fmla="*/ 32657 w 1683475"/>
                <a:gd name="connsiteY2736" fmla="*/ 659674 h 1392827"/>
                <a:gd name="connsiteX2737" fmla="*/ 33474 w 1683475"/>
                <a:gd name="connsiteY2737" fmla="*/ 658858 h 1392827"/>
                <a:gd name="connsiteX2738" fmla="*/ 34290 w 1683475"/>
                <a:gd name="connsiteY2738" fmla="*/ 658041 h 1392827"/>
                <a:gd name="connsiteX2739" fmla="*/ 35923 w 1683475"/>
                <a:gd name="connsiteY2739" fmla="*/ 658041 h 1392827"/>
                <a:gd name="connsiteX2740" fmla="*/ 36739 w 1683475"/>
                <a:gd name="connsiteY2740" fmla="*/ 659674 h 1392827"/>
                <a:gd name="connsiteX2741" fmla="*/ 36739 w 1683475"/>
                <a:gd name="connsiteY2741" fmla="*/ 659674 h 1392827"/>
                <a:gd name="connsiteX2742" fmla="*/ 36739 w 1683475"/>
                <a:gd name="connsiteY2742" fmla="*/ 659674 h 1392827"/>
                <a:gd name="connsiteX2743" fmla="*/ 36739 w 1683475"/>
                <a:gd name="connsiteY2743" fmla="*/ 658858 h 1392827"/>
                <a:gd name="connsiteX2744" fmla="*/ 37556 w 1683475"/>
                <a:gd name="connsiteY2744" fmla="*/ 658041 h 1392827"/>
                <a:gd name="connsiteX2745" fmla="*/ 36739 w 1683475"/>
                <a:gd name="connsiteY2745" fmla="*/ 657225 h 1392827"/>
                <a:gd name="connsiteX2746" fmla="*/ 35106 w 1683475"/>
                <a:gd name="connsiteY2746" fmla="*/ 656409 h 1392827"/>
                <a:gd name="connsiteX2747" fmla="*/ 33474 w 1683475"/>
                <a:gd name="connsiteY2747" fmla="*/ 656409 h 1392827"/>
                <a:gd name="connsiteX2748" fmla="*/ 32657 w 1683475"/>
                <a:gd name="connsiteY2748" fmla="*/ 656409 h 1392827"/>
                <a:gd name="connsiteX2749" fmla="*/ 31841 w 1683475"/>
                <a:gd name="connsiteY2749" fmla="*/ 656409 h 1392827"/>
                <a:gd name="connsiteX2750" fmla="*/ 31024 w 1683475"/>
                <a:gd name="connsiteY2750" fmla="*/ 655592 h 1392827"/>
                <a:gd name="connsiteX2751" fmla="*/ 31024 w 1683475"/>
                <a:gd name="connsiteY2751" fmla="*/ 654776 h 1392827"/>
                <a:gd name="connsiteX2752" fmla="*/ 31024 w 1683475"/>
                <a:gd name="connsiteY2752" fmla="*/ 653959 h 1392827"/>
                <a:gd name="connsiteX2753" fmla="*/ 31841 w 1683475"/>
                <a:gd name="connsiteY2753" fmla="*/ 653143 h 1392827"/>
                <a:gd name="connsiteX2754" fmla="*/ 32657 w 1683475"/>
                <a:gd name="connsiteY2754" fmla="*/ 652326 h 1392827"/>
                <a:gd name="connsiteX2755" fmla="*/ 33474 w 1683475"/>
                <a:gd name="connsiteY2755" fmla="*/ 651510 h 1392827"/>
                <a:gd name="connsiteX2756" fmla="*/ 35923 w 1683475"/>
                <a:gd name="connsiteY2756" fmla="*/ 650694 h 1392827"/>
                <a:gd name="connsiteX2757" fmla="*/ 37556 w 1683475"/>
                <a:gd name="connsiteY2757" fmla="*/ 649877 h 1392827"/>
                <a:gd name="connsiteX2758" fmla="*/ 38372 w 1683475"/>
                <a:gd name="connsiteY2758" fmla="*/ 649877 h 1392827"/>
                <a:gd name="connsiteX2759" fmla="*/ 39189 w 1683475"/>
                <a:gd name="connsiteY2759" fmla="*/ 649877 h 1392827"/>
                <a:gd name="connsiteX2760" fmla="*/ 41638 w 1683475"/>
                <a:gd name="connsiteY2760" fmla="*/ 653143 h 1392827"/>
                <a:gd name="connsiteX2761" fmla="*/ 48169 w 1683475"/>
                <a:gd name="connsiteY2761" fmla="*/ 658041 h 1392827"/>
                <a:gd name="connsiteX2762" fmla="*/ 48169 w 1683475"/>
                <a:gd name="connsiteY2762" fmla="*/ 658041 h 1392827"/>
                <a:gd name="connsiteX2763" fmla="*/ 48169 w 1683475"/>
                <a:gd name="connsiteY2763" fmla="*/ 658041 h 1392827"/>
                <a:gd name="connsiteX2764" fmla="*/ 47353 w 1683475"/>
                <a:gd name="connsiteY2764" fmla="*/ 656409 h 1392827"/>
                <a:gd name="connsiteX2765" fmla="*/ 47353 w 1683475"/>
                <a:gd name="connsiteY2765" fmla="*/ 655592 h 1392827"/>
                <a:gd name="connsiteX2766" fmla="*/ 48169 w 1683475"/>
                <a:gd name="connsiteY2766" fmla="*/ 654776 h 1392827"/>
                <a:gd name="connsiteX2767" fmla="*/ 48986 w 1683475"/>
                <a:gd name="connsiteY2767" fmla="*/ 654776 h 1392827"/>
                <a:gd name="connsiteX2768" fmla="*/ 49802 w 1683475"/>
                <a:gd name="connsiteY2768" fmla="*/ 654776 h 1392827"/>
                <a:gd name="connsiteX2769" fmla="*/ 49802 w 1683475"/>
                <a:gd name="connsiteY2769" fmla="*/ 654776 h 1392827"/>
                <a:gd name="connsiteX2770" fmla="*/ 48986 w 1683475"/>
                <a:gd name="connsiteY2770" fmla="*/ 656409 h 1392827"/>
                <a:gd name="connsiteX2771" fmla="*/ 48169 w 1683475"/>
                <a:gd name="connsiteY2771" fmla="*/ 657225 h 1392827"/>
                <a:gd name="connsiteX2772" fmla="*/ 48169 w 1683475"/>
                <a:gd name="connsiteY2772" fmla="*/ 658041 h 1392827"/>
                <a:gd name="connsiteX2773" fmla="*/ 18778 w 1683475"/>
                <a:gd name="connsiteY2773" fmla="*/ 668655 h 1392827"/>
                <a:gd name="connsiteX2774" fmla="*/ 13879 w 1683475"/>
                <a:gd name="connsiteY2774" fmla="*/ 671921 h 1392827"/>
                <a:gd name="connsiteX2775" fmla="*/ 12246 w 1683475"/>
                <a:gd name="connsiteY2775" fmla="*/ 674370 h 1392827"/>
                <a:gd name="connsiteX2776" fmla="*/ 10614 w 1683475"/>
                <a:gd name="connsiteY2776" fmla="*/ 676819 h 1392827"/>
                <a:gd name="connsiteX2777" fmla="*/ 9797 w 1683475"/>
                <a:gd name="connsiteY2777" fmla="*/ 677636 h 1392827"/>
                <a:gd name="connsiteX2778" fmla="*/ 8981 w 1683475"/>
                <a:gd name="connsiteY2778" fmla="*/ 677636 h 1392827"/>
                <a:gd name="connsiteX2779" fmla="*/ 8164 w 1683475"/>
                <a:gd name="connsiteY2779" fmla="*/ 678452 h 1392827"/>
                <a:gd name="connsiteX2780" fmla="*/ 6531 w 1683475"/>
                <a:gd name="connsiteY2780" fmla="*/ 680085 h 1392827"/>
                <a:gd name="connsiteX2781" fmla="*/ 5715 w 1683475"/>
                <a:gd name="connsiteY2781" fmla="*/ 680085 h 1392827"/>
                <a:gd name="connsiteX2782" fmla="*/ 0 w 1683475"/>
                <a:gd name="connsiteY2782" fmla="*/ 683351 h 1392827"/>
                <a:gd name="connsiteX2783" fmla="*/ 0 w 1683475"/>
                <a:gd name="connsiteY2783" fmla="*/ 683351 h 1392827"/>
                <a:gd name="connsiteX2784" fmla="*/ 0 w 1683475"/>
                <a:gd name="connsiteY2784" fmla="*/ 682534 h 1392827"/>
                <a:gd name="connsiteX2785" fmla="*/ 1633 w 1683475"/>
                <a:gd name="connsiteY2785" fmla="*/ 680901 h 1392827"/>
                <a:gd name="connsiteX2786" fmla="*/ 2449 w 1683475"/>
                <a:gd name="connsiteY2786" fmla="*/ 680085 h 1392827"/>
                <a:gd name="connsiteX2787" fmla="*/ 3266 w 1683475"/>
                <a:gd name="connsiteY2787" fmla="*/ 678452 h 1392827"/>
                <a:gd name="connsiteX2788" fmla="*/ 4082 w 1683475"/>
                <a:gd name="connsiteY2788" fmla="*/ 677636 h 1392827"/>
                <a:gd name="connsiteX2789" fmla="*/ 4082 w 1683475"/>
                <a:gd name="connsiteY2789" fmla="*/ 676819 h 1392827"/>
                <a:gd name="connsiteX2790" fmla="*/ 4082 w 1683475"/>
                <a:gd name="connsiteY2790" fmla="*/ 675186 h 1392827"/>
                <a:gd name="connsiteX2791" fmla="*/ 4082 w 1683475"/>
                <a:gd name="connsiteY2791" fmla="*/ 674370 h 1392827"/>
                <a:gd name="connsiteX2792" fmla="*/ 4899 w 1683475"/>
                <a:gd name="connsiteY2792" fmla="*/ 672737 h 1392827"/>
                <a:gd name="connsiteX2793" fmla="*/ 5715 w 1683475"/>
                <a:gd name="connsiteY2793" fmla="*/ 671921 h 1392827"/>
                <a:gd name="connsiteX2794" fmla="*/ 6531 w 1683475"/>
                <a:gd name="connsiteY2794" fmla="*/ 671921 h 1392827"/>
                <a:gd name="connsiteX2795" fmla="*/ 8981 w 1683475"/>
                <a:gd name="connsiteY2795" fmla="*/ 671921 h 1392827"/>
                <a:gd name="connsiteX2796" fmla="*/ 9797 w 1683475"/>
                <a:gd name="connsiteY2796" fmla="*/ 671104 h 1392827"/>
                <a:gd name="connsiteX2797" fmla="*/ 9797 w 1683475"/>
                <a:gd name="connsiteY2797" fmla="*/ 670288 h 1392827"/>
                <a:gd name="connsiteX2798" fmla="*/ 8981 w 1683475"/>
                <a:gd name="connsiteY2798" fmla="*/ 669471 h 1392827"/>
                <a:gd name="connsiteX2799" fmla="*/ 8981 w 1683475"/>
                <a:gd name="connsiteY2799" fmla="*/ 668655 h 1392827"/>
                <a:gd name="connsiteX2800" fmla="*/ 8981 w 1683475"/>
                <a:gd name="connsiteY2800" fmla="*/ 667022 h 1392827"/>
                <a:gd name="connsiteX2801" fmla="*/ 9797 w 1683475"/>
                <a:gd name="connsiteY2801" fmla="*/ 665389 h 1392827"/>
                <a:gd name="connsiteX2802" fmla="*/ 10614 w 1683475"/>
                <a:gd name="connsiteY2802" fmla="*/ 664573 h 1392827"/>
                <a:gd name="connsiteX2803" fmla="*/ 12246 w 1683475"/>
                <a:gd name="connsiteY2803" fmla="*/ 663756 h 1392827"/>
                <a:gd name="connsiteX2804" fmla="*/ 13879 w 1683475"/>
                <a:gd name="connsiteY2804" fmla="*/ 662940 h 1392827"/>
                <a:gd name="connsiteX2805" fmla="*/ 15512 w 1683475"/>
                <a:gd name="connsiteY2805" fmla="*/ 662940 h 1392827"/>
                <a:gd name="connsiteX2806" fmla="*/ 17962 w 1683475"/>
                <a:gd name="connsiteY2806" fmla="*/ 664573 h 1392827"/>
                <a:gd name="connsiteX2807" fmla="*/ 17962 w 1683475"/>
                <a:gd name="connsiteY2807" fmla="*/ 665389 h 1392827"/>
                <a:gd name="connsiteX2808" fmla="*/ 17145 w 1683475"/>
                <a:gd name="connsiteY2808" fmla="*/ 667022 h 1392827"/>
                <a:gd name="connsiteX2809" fmla="*/ 17145 w 1683475"/>
                <a:gd name="connsiteY2809" fmla="*/ 668655 h 1392827"/>
                <a:gd name="connsiteX2810" fmla="*/ 18778 w 1683475"/>
                <a:gd name="connsiteY2810" fmla="*/ 668655 h 1392827"/>
                <a:gd name="connsiteX2811" fmla="*/ 1252401 w 1683475"/>
                <a:gd name="connsiteY2811" fmla="*/ 792752 h 1392827"/>
                <a:gd name="connsiteX2812" fmla="*/ 1254034 w 1683475"/>
                <a:gd name="connsiteY2812" fmla="*/ 792752 h 1392827"/>
                <a:gd name="connsiteX2813" fmla="*/ 1255667 w 1683475"/>
                <a:gd name="connsiteY2813" fmla="*/ 792752 h 1392827"/>
                <a:gd name="connsiteX2814" fmla="*/ 1257300 w 1683475"/>
                <a:gd name="connsiteY2814" fmla="*/ 792752 h 1392827"/>
                <a:gd name="connsiteX2815" fmla="*/ 1258117 w 1683475"/>
                <a:gd name="connsiteY2815" fmla="*/ 792752 h 1392827"/>
                <a:gd name="connsiteX2816" fmla="*/ 1260566 w 1683475"/>
                <a:gd name="connsiteY2816" fmla="*/ 793569 h 1392827"/>
                <a:gd name="connsiteX2817" fmla="*/ 1262199 w 1683475"/>
                <a:gd name="connsiteY2817" fmla="*/ 794385 h 1392827"/>
                <a:gd name="connsiteX2818" fmla="*/ 1264648 w 1683475"/>
                <a:gd name="connsiteY2818" fmla="*/ 796018 h 1392827"/>
                <a:gd name="connsiteX2819" fmla="*/ 1266281 w 1683475"/>
                <a:gd name="connsiteY2819" fmla="*/ 796834 h 1392827"/>
                <a:gd name="connsiteX2820" fmla="*/ 1267097 w 1683475"/>
                <a:gd name="connsiteY2820" fmla="*/ 798467 h 1392827"/>
                <a:gd name="connsiteX2821" fmla="*/ 1267914 w 1683475"/>
                <a:gd name="connsiteY2821" fmla="*/ 800916 h 1392827"/>
                <a:gd name="connsiteX2822" fmla="*/ 1268730 w 1683475"/>
                <a:gd name="connsiteY2822" fmla="*/ 800916 h 1392827"/>
                <a:gd name="connsiteX2823" fmla="*/ 1269546 w 1683475"/>
                <a:gd name="connsiteY2823" fmla="*/ 799284 h 1392827"/>
                <a:gd name="connsiteX2824" fmla="*/ 1271996 w 1683475"/>
                <a:gd name="connsiteY2824" fmla="*/ 799284 h 1392827"/>
                <a:gd name="connsiteX2825" fmla="*/ 1274445 w 1683475"/>
                <a:gd name="connsiteY2825" fmla="*/ 800100 h 1392827"/>
                <a:gd name="connsiteX2826" fmla="*/ 1276894 w 1683475"/>
                <a:gd name="connsiteY2826" fmla="*/ 802549 h 1392827"/>
                <a:gd name="connsiteX2827" fmla="*/ 1280160 w 1683475"/>
                <a:gd name="connsiteY2827" fmla="*/ 804998 h 1392827"/>
                <a:gd name="connsiteX2828" fmla="*/ 1282609 w 1683475"/>
                <a:gd name="connsiteY2828" fmla="*/ 805815 h 1392827"/>
                <a:gd name="connsiteX2829" fmla="*/ 1285059 w 1683475"/>
                <a:gd name="connsiteY2829" fmla="*/ 805815 h 1392827"/>
                <a:gd name="connsiteX2830" fmla="*/ 1287508 w 1683475"/>
                <a:gd name="connsiteY2830" fmla="*/ 804998 h 1392827"/>
                <a:gd name="connsiteX2831" fmla="*/ 1290774 w 1683475"/>
                <a:gd name="connsiteY2831" fmla="*/ 802549 h 1392827"/>
                <a:gd name="connsiteX2832" fmla="*/ 1293223 w 1683475"/>
                <a:gd name="connsiteY2832" fmla="*/ 802549 h 1392827"/>
                <a:gd name="connsiteX2833" fmla="*/ 1294856 w 1683475"/>
                <a:gd name="connsiteY2833" fmla="*/ 802549 h 1392827"/>
                <a:gd name="connsiteX2834" fmla="*/ 1295672 w 1683475"/>
                <a:gd name="connsiteY2834" fmla="*/ 804182 h 1392827"/>
                <a:gd name="connsiteX2835" fmla="*/ 1296489 w 1683475"/>
                <a:gd name="connsiteY2835" fmla="*/ 804998 h 1392827"/>
                <a:gd name="connsiteX2836" fmla="*/ 1298938 w 1683475"/>
                <a:gd name="connsiteY2836" fmla="*/ 804998 h 1392827"/>
                <a:gd name="connsiteX2837" fmla="*/ 1303837 w 1683475"/>
                <a:gd name="connsiteY2837" fmla="*/ 804998 h 1392827"/>
                <a:gd name="connsiteX2838" fmla="*/ 1307919 w 1683475"/>
                <a:gd name="connsiteY2838" fmla="*/ 804182 h 1392827"/>
                <a:gd name="connsiteX2839" fmla="*/ 1308735 w 1683475"/>
                <a:gd name="connsiteY2839" fmla="*/ 804998 h 1392827"/>
                <a:gd name="connsiteX2840" fmla="*/ 1309551 w 1683475"/>
                <a:gd name="connsiteY2840" fmla="*/ 806631 h 1392827"/>
                <a:gd name="connsiteX2841" fmla="*/ 1311184 w 1683475"/>
                <a:gd name="connsiteY2841" fmla="*/ 807448 h 1392827"/>
                <a:gd name="connsiteX2842" fmla="*/ 1313634 w 1683475"/>
                <a:gd name="connsiteY2842" fmla="*/ 806631 h 1392827"/>
                <a:gd name="connsiteX2843" fmla="*/ 1316899 w 1683475"/>
                <a:gd name="connsiteY2843" fmla="*/ 806631 h 1392827"/>
                <a:gd name="connsiteX2844" fmla="*/ 1316083 w 1683475"/>
                <a:gd name="connsiteY2844" fmla="*/ 806631 h 1392827"/>
                <a:gd name="connsiteX2845" fmla="*/ 1315267 w 1683475"/>
                <a:gd name="connsiteY2845" fmla="*/ 806631 h 1392827"/>
                <a:gd name="connsiteX2846" fmla="*/ 1314450 w 1683475"/>
                <a:gd name="connsiteY2846" fmla="*/ 806631 h 1392827"/>
                <a:gd name="connsiteX2847" fmla="*/ 1313634 w 1683475"/>
                <a:gd name="connsiteY2847" fmla="*/ 807448 h 1392827"/>
                <a:gd name="connsiteX2848" fmla="*/ 1312001 w 1683475"/>
                <a:gd name="connsiteY2848" fmla="*/ 808264 h 1392827"/>
                <a:gd name="connsiteX2849" fmla="*/ 1309551 w 1683475"/>
                <a:gd name="connsiteY2849" fmla="*/ 809897 h 1392827"/>
                <a:gd name="connsiteX2850" fmla="*/ 1306286 w 1683475"/>
                <a:gd name="connsiteY2850" fmla="*/ 811530 h 1392827"/>
                <a:gd name="connsiteX2851" fmla="*/ 1299754 w 1683475"/>
                <a:gd name="connsiteY2851" fmla="*/ 813979 h 1392827"/>
                <a:gd name="connsiteX2852" fmla="*/ 1295672 w 1683475"/>
                <a:gd name="connsiteY2852" fmla="*/ 816429 h 1392827"/>
                <a:gd name="connsiteX2853" fmla="*/ 1294039 w 1683475"/>
                <a:gd name="connsiteY2853" fmla="*/ 818061 h 1392827"/>
                <a:gd name="connsiteX2854" fmla="*/ 1286692 w 1683475"/>
                <a:gd name="connsiteY2854" fmla="*/ 825409 h 1392827"/>
                <a:gd name="connsiteX2855" fmla="*/ 1282609 w 1683475"/>
                <a:gd name="connsiteY2855" fmla="*/ 829491 h 1392827"/>
                <a:gd name="connsiteX2856" fmla="*/ 1276078 w 1683475"/>
                <a:gd name="connsiteY2856" fmla="*/ 835206 h 1392827"/>
                <a:gd name="connsiteX2857" fmla="*/ 1275262 w 1683475"/>
                <a:gd name="connsiteY2857" fmla="*/ 836023 h 1392827"/>
                <a:gd name="connsiteX2858" fmla="*/ 1275262 w 1683475"/>
                <a:gd name="connsiteY2858" fmla="*/ 836839 h 1392827"/>
                <a:gd name="connsiteX2859" fmla="*/ 1276078 w 1683475"/>
                <a:gd name="connsiteY2859" fmla="*/ 837656 h 1392827"/>
                <a:gd name="connsiteX2860" fmla="*/ 1277711 w 1683475"/>
                <a:gd name="connsiteY2860" fmla="*/ 838472 h 1392827"/>
                <a:gd name="connsiteX2861" fmla="*/ 1278527 w 1683475"/>
                <a:gd name="connsiteY2861" fmla="*/ 838472 h 1392827"/>
                <a:gd name="connsiteX2862" fmla="*/ 1280160 w 1683475"/>
                <a:gd name="connsiteY2862" fmla="*/ 838472 h 1392827"/>
                <a:gd name="connsiteX2863" fmla="*/ 1285875 w 1683475"/>
                <a:gd name="connsiteY2863" fmla="*/ 836839 h 1392827"/>
                <a:gd name="connsiteX2864" fmla="*/ 1288324 w 1683475"/>
                <a:gd name="connsiteY2864" fmla="*/ 836023 h 1392827"/>
                <a:gd name="connsiteX2865" fmla="*/ 1290774 w 1683475"/>
                <a:gd name="connsiteY2865" fmla="*/ 834390 h 1392827"/>
                <a:gd name="connsiteX2866" fmla="*/ 1290774 w 1683475"/>
                <a:gd name="connsiteY2866" fmla="*/ 834390 h 1392827"/>
                <a:gd name="connsiteX2867" fmla="*/ 1291590 w 1683475"/>
                <a:gd name="connsiteY2867" fmla="*/ 834390 h 1392827"/>
                <a:gd name="connsiteX2868" fmla="*/ 1291590 w 1683475"/>
                <a:gd name="connsiteY2868" fmla="*/ 834390 h 1392827"/>
                <a:gd name="connsiteX2869" fmla="*/ 1294856 w 1683475"/>
                <a:gd name="connsiteY2869" fmla="*/ 831941 h 1392827"/>
                <a:gd name="connsiteX2870" fmla="*/ 1295672 w 1683475"/>
                <a:gd name="connsiteY2870" fmla="*/ 831941 h 1392827"/>
                <a:gd name="connsiteX2871" fmla="*/ 1296489 w 1683475"/>
                <a:gd name="connsiteY2871" fmla="*/ 831941 h 1392827"/>
                <a:gd name="connsiteX2872" fmla="*/ 1297305 w 1683475"/>
                <a:gd name="connsiteY2872" fmla="*/ 832757 h 1392827"/>
                <a:gd name="connsiteX2873" fmla="*/ 1297305 w 1683475"/>
                <a:gd name="connsiteY2873" fmla="*/ 833573 h 1392827"/>
                <a:gd name="connsiteX2874" fmla="*/ 1297305 w 1683475"/>
                <a:gd name="connsiteY2874" fmla="*/ 834390 h 1392827"/>
                <a:gd name="connsiteX2875" fmla="*/ 1296489 w 1683475"/>
                <a:gd name="connsiteY2875" fmla="*/ 836023 h 1392827"/>
                <a:gd name="connsiteX2876" fmla="*/ 1295672 w 1683475"/>
                <a:gd name="connsiteY2876" fmla="*/ 836839 h 1392827"/>
                <a:gd name="connsiteX2877" fmla="*/ 1295672 w 1683475"/>
                <a:gd name="connsiteY2877" fmla="*/ 837656 h 1392827"/>
                <a:gd name="connsiteX2878" fmla="*/ 1295672 w 1683475"/>
                <a:gd name="connsiteY2878" fmla="*/ 838472 h 1392827"/>
                <a:gd name="connsiteX2879" fmla="*/ 1294856 w 1683475"/>
                <a:gd name="connsiteY2879" fmla="*/ 840105 h 1392827"/>
                <a:gd name="connsiteX2880" fmla="*/ 1294856 w 1683475"/>
                <a:gd name="connsiteY2880" fmla="*/ 840105 h 1392827"/>
                <a:gd name="connsiteX2881" fmla="*/ 1297305 w 1683475"/>
                <a:gd name="connsiteY2881" fmla="*/ 839289 h 1392827"/>
                <a:gd name="connsiteX2882" fmla="*/ 1297305 w 1683475"/>
                <a:gd name="connsiteY2882" fmla="*/ 839289 h 1392827"/>
                <a:gd name="connsiteX2883" fmla="*/ 1297305 w 1683475"/>
                <a:gd name="connsiteY2883" fmla="*/ 839289 h 1392827"/>
                <a:gd name="connsiteX2884" fmla="*/ 1297305 w 1683475"/>
                <a:gd name="connsiteY2884" fmla="*/ 839289 h 1392827"/>
                <a:gd name="connsiteX2885" fmla="*/ 1297305 w 1683475"/>
                <a:gd name="connsiteY2885" fmla="*/ 839289 h 1392827"/>
                <a:gd name="connsiteX2886" fmla="*/ 1298938 w 1683475"/>
                <a:gd name="connsiteY2886" fmla="*/ 840921 h 1392827"/>
                <a:gd name="connsiteX2887" fmla="*/ 1300571 w 1683475"/>
                <a:gd name="connsiteY2887" fmla="*/ 841738 h 1392827"/>
                <a:gd name="connsiteX2888" fmla="*/ 1301387 w 1683475"/>
                <a:gd name="connsiteY2888" fmla="*/ 841738 h 1392827"/>
                <a:gd name="connsiteX2889" fmla="*/ 1303837 w 1683475"/>
                <a:gd name="connsiteY2889" fmla="*/ 840921 h 1392827"/>
                <a:gd name="connsiteX2890" fmla="*/ 1307102 w 1683475"/>
                <a:gd name="connsiteY2890" fmla="*/ 839289 h 1392827"/>
                <a:gd name="connsiteX2891" fmla="*/ 1309551 w 1683475"/>
                <a:gd name="connsiteY2891" fmla="*/ 837656 h 1392827"/>
                <a:gd name="connsiteX2892" fmla="*/ 1312001 w 1683475"/>
                <a:gd name="connsiteY2892" fmla="*/ 836023 h 1392827"/>
                <a:gd name="connsiteX2893" fmla="*/ 1314450 w 1683475"/>
                <a:gd name="connsiteY2893" fmla="*/ 835206 h 1392827"/>
                <a:gd name="connsiteX2894" fmla="*/ 1317716 w 1683475"/>
                <a:gd name="connsiteY2894" fmla="*/ 835206 h 1392827"/>
                <a:gd name="connsiteX2895" fmla="*/ 1320165 w 1683475"/>
                <a:gd name="connsiteY2895" fmla="*/ 834390 h 1392827"/>
                <a:gd name="connsiteX2896" fmla="*/ 1321798 w 1683475"/>
                <a:gd name="connsiteY2896" fmla="*/ 833573 h 1392827"/>
                <a:gd name="connsiteX2897" fmla="*/ 1323431 w 1683475"/>
                <a:gd name="connsiteY2897" fmla="*/ 831941 h 1392827"/>
                <a:gd name="connsiteX2898" fmla="*/ 1324247 w 1683475"/>
                <a:gd name="connsiteY2898" fmla="*/ 831124 h 1392827"/>
                <a:gd name="connsiteX2899" fmla="*/ 1325880 w 1683475"/>
                <a:gd name="connsiteY2899" fmla="*/ 831124 h 1392827"/>
                <a:gd name="connsiteX2900" fmla="*/ 1326696 w 1683475"/>
                <a:gd name="connsiteY2900" fmla="*/ 830308 h 1392827"/>
                <a:gd name="connsiteX2901" fmla="*/ 1327513 w 1683475"/>
                <a:gd name="connsiteY2901" fmla="*/ 829491 h 1392827"/>
                <a:gd name="connsiteX2902" fmla="*/ 1329146 w 1683475"/>
                <a:gd name="connsiteY2902" fmla="*/ 827859 h 1392827"/>
                <a:gd name="connsiteX2903" fmla="*/ 1330779 w 1683475"/>
                <a:gd name="connsiteY2903" fmla="*/ 826226 h 1392827"/>
                <a:gd name="connsiteX2904" fmla="*/ 1331595 w 1683475"/>
                <a:gd name="connsiteY2904" fmla="*/ 825409 h 1392827"/>
                <a:gd name="connsiteX2905" fmla="*/ 1331595 w 1683475"/>
                <a:gd name="connsiteY2905" fmla="*/ 825409 h 1392827"/>
                <a:gd name="connsiteX2906" fmla="*/ 1331595 w 1683475"/>
                <a:gd name="connsiteY2906" fmla="*/ 826226 h 1392827"/>
                <a:gd name="connsiteX2907" fmla="*/ 1331595 w 1683475"/>
                <a:gd name="connsiteY2907" fmla="*/ 827042 h 1392827"/>
                <a:gd name="connsiteX2908" fmla="*/ 1332412 w 1683475"/>
                <a:gd name="connsiteY2908" fmla="*/ 827859 h 1392827"/>
                <a:gd name="connsiteX2909" fmla="*/ 1333228 w 1683475"/>
                <a:gd name="connsiteY2909" fmla="*/ 828675 h 1392827"/>
                <a:gd name="connsiteX2910" fmla="*/ 1334044 w 1683475"/>
                <a:gd name="connsiteY2910" fmla="*/ 829491 h 1392827"/>
                <a:gd name="connsiteX2911" fmla="*/ 1334044 w 1683475"/>
                <a:gd name="connsiteY2911" fmla="*/ 830308 h 1392827"/>
                <a:gd name="connsiteX2912" fmla="*/ 1334044 w 1683475"/>
                <a:gd name="connsiteY2912" fmla="*/ 831124 h 1392827"/>
                <a:gd name="connsiteX2913" fmla="*/ 1334861 w 1683475"/>
                <a:gd name="connsiteY2913" fmla="*/ 831941 h 1392827"/>
                <a:gd name="connsiteX2914" fmla="*/ 1334861 w 1683475"/>
                <a:gd name="connsiteY2914" fmla="*/ 832757 h 1392827"/>
                <a:gd name="connsiteX2915" fmla="*/ 1334861 w 1683475"/>
                <a:gd name="connsiteY2915" fmla="*/ 834390 h 1392827"/>
                <a:gd name="connsiteX2916" fmla="*/ 1334861 w 1683475"/>
                <a:gd name="connsiteY2916" fmla="*/ 835206 h 1392827"/>
                <a:gd name="connsiteX2917" fmla="*/ 1334861 w 1683475"/>
                <a:gd name="connsiteY2917" fmla="*/ 836023 h 1392827"/>
                <a:gd name="connsiteX2918" fmla="*/ 1334861 w 1683475"/>
                <a:gd name="connsiteY2918" fmla="*/ 836023 h 1392827"/>
                <a:gd name="connsiteX2919" fmla="*/ 1334861 w 1683475"/>
                <a:gd name="connsiteY2919" fmla="*/ 836023 h 1392827"/>
                <a:gd name="connsiteX2920" fmla="*/ 1335677 w 1683475"/>
                <a:gd name="connsiteY2920" fmla="*/ 835206 h 1392827"/>
                <a:gd name="connsiteX2921" fmla="*/ 1335677 w 1683475"/>
                <a:gd name="connsiteY2921" fmla="*/ 835206 h 1392827"/>
                <a:gd name="connsiteX2922" fmla="*/ 1335677 w 1683475"/>
                <a:gd name="connsiteY2922" fmla="*/ 835206 h 1392827"/>
                <a:gd name="connsiteX2923" fmla="*/ 1338126 w 1683475"/>
                <a:gd name="connsiteY2923" fmla="*/ 833573 h 1392827"/>
                <a:gd name="connsiteX2924" fmla="*/ 1338943 w 1683475"/>
                <a:gd name="connsiteY2924" fmla="*/ 833573 h 1392827"/>
                <a:gd name="connsiteX2925" fmla="*/ 1339759 w 1683475"/>
                <a:gd name="connsiteY2925" fmla="*/ 834390 h 1392827"/>
                <a:gd name="connsiteX2926" fmla="*/ 1343842 w 1683475"/>
                <a:gd name="connsiteY2926" fmla="*/ 835206 h 1392827"/>
                <a:gd name="connsiteX2927" fmla="*/ 1345474 w 1683475"/>
                <a:gd name="connsiteY2927" fmla="*/ 836023 h 1392827"/>
                <a:gd name="connsiteX2928" fmla="*/ 1347107 w 1683475"/>
                <a:gd name="connsiteY2928" fmla="*/ 836839 h 1392827"/>
                <a:gd name="connsiteX2929" fmla="*/ 1347924 w 1683475"/>
                <a:gd name="connsiteY2929" fmla="*/ 837656 h 1392827"/>
                <a:gd name="connsiteX2930" fmla="*/ 1350373 w 1683475"/>
                <a:gd name="connsiteY2930" fmla="*/ 840921 h 1392827"/>
                <a:gd name="connsiteX2931" fmla="*/ 1351189 w 1683475"/>
                <a:gd name="connsiteY2931" fmla="*/ 842554 h 1392827"/>
                <a:gd name="connsiteX2932" fmla="*/ 1352006 w 1683475"/>
                <a:gd name="connsiteY2932" fmla="*/ 842554 h 1392827"/>
                <a:gd name="connsiteX2933" fmla="*/ 1352006 w 1683475"/>
                <a:gd name="connsiteY2933" fmla="*/ 843371 h 1392827"/>
                <a:gd name="connsiteX2934" fmla="*/ 1352006 w 1683475"/>
                <a:gd name="connsiteY2934" fmla="*/ 844187 h 1392827"/>
                <a:gd name="connsiteX2935" fmla="*/ 1352006 w 1683475"/>
                <a:gd name="connsiteY2935" fmla="*/ 844187 h 1392827"/>
                <a:gd name="connsiteX2936" fmla="*/ 1355271 w 1683475"/>
                <a:gd name="connsiteY2936" fmla="*/ 844187 h 1392827"/>
                <a:gd name="connsiteX2937" fmla="*/ 1356904 w 1683475"/>
                <a:gd name="connsiteY2937" fmla="*/ 844187 h 1392827"/>
                <a:gd name="connsiteX2938" fmla="*/ 1357721 w 1683475"/>
                <a:gd name="connsiteY2938" fmla="*/ 843371 h 1392827"/>
                <a:gd name="connsiteX2939" fmla="*/ 1358537 w 1683475"/>
                <a:gd name="connsiteY2939" fmla="*/ 843371 h 1392827"/>
                <a:gd name="connsiteX2940" fmla="*/ 1359354 w 1683475"/>
                <a:gd name="connsiteY2940" fmla="*/ 844187 h 1392827"/>
                <a:gd name="connsiteX2941" fmla="*/ 1360170 w 1683475"/>
                <a:gd name="connsiteY2941" fmla="*/ 844187 h 1392827"/>
                <a:gd name="connsiteX2942" fmla="*/ 1360987 w 1683475"/>
                <a:gd name="connsiteY2942" fmla="*/ 843371 h 1392827"/>
                <a:gd name="connsiteX2943" fmla="*/ 1361803 w 1683475"/>
                <a:gd name="connsiteY2943" fmla="*/ 843371 h 1392827"/>
                <a:gd name="connsiteX2944" fmla="*/ 1362619 w 1683475"/>
                <a:gd name="connsiteY2944" fmla="*/ 844187 h 1392827"/>
                <a:gd name="connsiteX2945" fmla="*/ 1363436 w 1683475"/>
                <a:gd name="connsiteY2945" fmla="*/ 844187 h 1392827"/>
                <a:gd name="connsiteX2946" fmla="*/ 1363436 w 1683475"/>
                <a:gd name="connsiteY2946" fmla="*/ 844187 h 1392827"/>
                <a:gd name="connsiteX2947" fmla="*/ 1365069 w 1683475"/>
                <a:gd name="connsiteY2947" fmla="*/ 842554 h 1392827"/>
                <a:gd name="connsiteX2948" fmla="*/ 1367518 w 1683475"/>
                <a:gd name="connsiteY2948" fmla="*/ 840921 h 1392827"/>
                <a:gd name="connsiteX2949" fmla="*/ 1369967 w 1683475"/>
                <a:gd name="connsiteY2949" fmla="*/ 839289 h 1392827"/>
                <a:gd name="connsiteX2950" fmla="*/ 1371600 w 1683475"/>
                <a:gd name="connsiteY2950" fmla="*/ 838472 h 1392827"/>
                <a:gd name="connsiteX2951" fmla="*/ 1372417 w 1683475"/>
                <a:gd name="connsiteY2951" fmla="*/ 838472 h 1392827"/>
                <a:gd name="connsiteX2952" fmla="*/ 1374866 w 1683475"/>
                <a:gd name="connsiteY2952" fmla="*/ 837656 h 1392827"/>
                <a:gd name="connsiteX2953" fmla="*/ 1377315 w 1683475"/>
                <a:gd name="connsiteY2953" fmla="*/ 837656 h 1392827"/>
                <a:gd name="connsiteX2954" fmla="*/ 1380581 w 1683475"/>
                <a:gd name="connsiteY2954" fmla="*/ 837656 h 1392827"/>
                <a:gd name="connsiteX2955" fmla="*/ 1383846 w 1683475"/>
                <a:gd name="connsiteY2955" fmla="*/ 837656 h 1392827"/>
                <a:gd name="connsiteX2956" fmla="*/ 1386296 w 1683475"/>
                <a:gd name="connsiteY2956" fmla="*/ 836839 h 1392827"/>
                <a:gd name="connsiteX2957" fmla="*/ 1388745 w 1683475"/>
                <a:gd name="connsiteY2957" fmla="*/ 836023 h 1392827"/>
                <a:gd name="connsiteX2958" fmla="*/ 1391194 w 1683475"/>
                <a:gd name="connsiteY2958" fmla="*/ 836023 h 1392827"/>
                <a:gd name="connsiteX2959" fmla="*/ 1392011 w 1683475"/>
                <a:gd name="connsiteY2959" fmla="*/ 836023 h 1392827"/>
                <a:gd name="connsiteX2960" fmla="*/ 1391194 w 1683475"/>
                <a:gd name="connsiteY2960" fmla="*/ 836839 h 1392827"/>
                <a:gd name="connsiteX2961" fmla="*/ 1391194 w 1683475"/>
                <a:gd name="connsiteY2961" fmla="*/ 838472 h 1392827"/>
                <a:gd name="connsiteX2962" fmla="*/ 1391194 w 1683475"/>
                <a:gd name="connsiteY2962" fmla="*/ 840105 h 1392827"/>
                <a:gd name="connsiteX2963" fmla="*/ 1391194 w 1683475"/>
                <a:gd name="connsiteY2963" fmla="*/ 840921 h 1392827"/>
                <a:gd name="connsiteX2964" fmla="*/ 1391194 w 1683475"/>
                <a:gd name="connsiteY2964" fmla="*/ 841738 h 1392827"/>
                <a:gd name="connsiteX2965" fmla="*/ 1391194 w 1683475"/>
                <a:gd name="connsiteY2965" fmla="*/ 842554 h 1392827"/>
                <a:gd name="connsiteX2966" fmla="*/ 1391194 w 1683475"/>
                <a:gd name="connsiteY2966" fmla="*/ 843371 h 1392827"/>
                <a:gd name="connsiteX2967" fmla="*/ 1392827 w 1683475"/>
                <a:gd name="connsiteY2967" fmla="*/ 843371 h 1392827"/>
                <a:gd name="connsiteX2968" fmla="*/ 1393644 w 1683475"/>
                <a:gd name="connsiteY2968" fmla="*/ 844187 h 1392827"/>
                <a:gd name="connsiteX2969" fmla="*/ 1394460 w 1683475"/>
                <a:gd name="connsiteY2969" fmla="*/ 844187 h 1392827"/>
                <a:gd name="connsiteX2970" fmla="*/ 1396093 w 1683475"/>
                <a:gd name="connsiteY2970" fmla="*/ 843371 h 1392827"/>
                <a:gd name="connsiteX2971" fmla="*/ 1396909 w 1683475"/>
                <a:gd name="connsiteY2971" fmla="*/ 843371 h 1392827"/>
                <a:gd name="connsiteX2972" fmla="*/ 1397726 w 1683475"/>
                <a:gd name="connsiteY2972" fmla="*/ 844187 h 1392827"/>
                <a:gd name="connsiteX2973" fmla="*/ 1398542 w 1683475"/>
                <a:gd name="connsiteY2973" fmla="*/ 844187 h 1392827"/>
                <a:gd name="connsiteX2974" fmla="*/ 1399359 w 1683475"/>
                <a:gd name="connsiteY2974" fmla="*/ 843371 h 1392827"/>
                <a:gd name="connsiteX2975" fmla="*/ 1400175 w 1683475"/>
                <a:gd name="connsiteY2975" fmla="*/ 842554 h 1392827"/>
                <a:gd name="connsiteX2976" fmla="*/ 1400992 w 1683475"/>
                <a:gd name="connsiteY2976" fmla="*/ 842554 h 1392827"/>
                <a:gd name="connsiteX2977" fmla="*/ 1401808 w 1683475"/>
                <a:gd name="connsiteY2977" fmla="*/ 842554 h 1392827"/>
                <a:gd name="connsiteX2978" fmla="*/ 1402624 w 1683475"/>
                <a:gd name="connsiteY2978" fmla="*/ 842554 h 1392827"/>
                <a:gd name="connsiteX2979" fmla="*/ 1402624 w 1683475"/>
                <a:gd name="connsiteY2979" fmla="*/ 843371 h 1392827"/>
                <a:gd name="connsiteX2980" fmla="*/ 1403441 w 1683475"/>
                <a:gd name="connsiteY2980" fmla="*/ 845004 h 1392827"/>
                <a:gd name="connsiteX2981" fmla="*/ 1404257 w 1683475"/>
                <a:gd name="connsiteY2981" fmla="*/ 845820 h 1392827"/>
                <a:gd name="connsiteX2982" fmla="*/ 1404257 w 1683475"/>
                <a:gd name="connsiteY2982" fmla="*/ 847453 h 1392827"/>
                <a:gd name="connsiteX2983" fmla="*/ 1404257 w 1683475"/>
                <a:gd name="connsiteY2983" fmla="*/ 848269 h 1392827"/>
                <a:gd name="connsiteX2984" fmla="*/ 1404257 w 1683475"/>
                <a:gd name="connsiteY2984" fmla="*/ 849086 h 1392827"/>
                <a:gd name="connsiteX2985" fmla="*/ 1403441 w 1683475"/>
                <a:gd name="connsiteY2985" fmla="*/ 849902 h 1392827"/>
                <a:gd name="connsiteX2986" fmla="*/ 1403441 w 1683475"/>
                <a:gd name="connsiteY2986" fmla="*/ 850719 h 1392827"/>
                <a:gd name="connsiteX2987" fmla="*/ 1403441 w 1683475"/>
                <a:gd name="connsiteY2987" fmla="*/ 851535 h 1392827"/>
                <a:gd name="connsiteX2988" fmla="*/ 1405074 w 1683475"/>
                <a:gd name="connsiteY2988" fmla="*/ 851535 h 1392827"/>
                <a:gd name="connsiteX2989" fmla="*/ 1405890 w 1683475"/>
                <a:gd name="connsiteY2989" fmla="*/ 852351 h 1392827"/>
                <a:gd name="connsiteX2990" fmla="*/ 1405890 w 1683475"/>
                <a:gd name="connsiteY2990" fmla="*/ 853168 h 1392827"/>
                <a:gd name="connsiteX2991" fmla="*/ 1405890 w 1683475"/>
                <a:gd name="connsiteY2991" fmla="*/ 853984 h 1392827"/>
                <a:gd name="connsiteX2992" fmla="*/ 1405890 w 1683475"/>
                <a:gd name="connsiteY2992" fmla="*/ 854801 h 1392827"/>
                <a:gd name="connsiteX2993" fmla="*/ 1406707 w 1683475"/>
                <a:gd name="connsiteY2993" fmla="*/ 855617 h 1392827"/>
                <a:gd name="connsiteX2994" fmla="*/ 1408339 w 1683475"/>
                <a:gd name="connsiteY2994" fmla="*/ 856434 h 1392827"/>
                <a:gd name="connsiteX2995" fmla="*/ 1408339 w 1683475"/>
                <a:gd name="connsiteY2995" fmla="*/ 857250 h 1392827"/>
                <a:gd name="connsiteX2996" fmla="*/ 1408339 w 1683475"/>
                <a:gd name="connsiteY2996" fmla="*/ 858066 h 1392827"/>
                <a:gd name="connsiteX2997" fmla="*/ 1407523 w 1683475"/>
                <a:gd name="connsiteY2997" fmla="*/ 858066 h 1392827"/>
                <a:gd name="connsiteX2998" fmla="*/ 1406707 w 1683475"/>
                <a:gd name="connsiteY2998" fmla="*/ 858066 h 1392827"/>
                <a:gd name="connsiteX2999" fmla="*/ 1400992 w 1683475"/>
                <a:gd name="connsiteY2999" fmla="*/ 857250 h 1392827"/>
                <a:gd name="connsiteX3000" fmla="*/ 1399359 w 1683475"/>
                <a:gd name="connsiteY3000" fmla="*/ 857250 h 1392827"/>
                <a:gd name="connsiteX3001" fmla="*/ 1399359 w 1683475"/>
                <a:gd name="connsiteY3001" fmla="*/ 857250 h 1392827"/>
                <a:gd name="connsiteX3002" fmla="*/ 1399359 w 1683475"/>
                <a:gd name="connsiteY3002" fmla="*/ 857250 h 1392827"/>
                <a:gd name="connsiteX3003" fmla="*/ 1399359 w 1683475"/>
                <a:gd name="connsiteY3003" fmla="*/ 857250 h 1392827"/>
                <a:gd name="connsiteX3004" fmla="*/ 1398542 w 1683475"/>
                <a:gd name="connsiteY3004" fmla="*/ 857250 h 1392827"/>
                <a:gd name="connsiteX3005" fmla="*/ 1398542 w 1683475"/>
                <a:gd name="connsiteY3005" fmla="*/ 857250 h 1392827"/>
                <a:gd name="connsiteX3006" fmla="*/ 1398542 w 1683475"/>
                <a:gd name="connsiteY3006" fmla="*/ 856434 h 1392827"/>
                <a:gd name="connsiteX3007" fmla="*/ 1397726 w 1683475"/>
                <a:gd name="connsiteY3007" fmla="*/ 856434 h 1392827"/>
                <a:gd name="connsiteX3008" fmla="*/ 1396909 w 1683475"/>
                <a:gd name="connsiteY3008" fmla="*/ 856434 h 1392827"/>
                <a:gd name="connsiteX3009" fmla="*/ 1396093 w 1683475"/>
                <a:gd name="connsiteY3009" fmla="*/ 857250 h 1392827"/>
                <a:gd name="connsiteX3010" fmla="*/ 1395276 w 1683475"/>
                <a:gd name="connsiteY3010" fmla="*/ 858883 h 1392827"/>
                <a:gd name="connsiteX3011" fmla="*/ 1395276 w 1683475"/>
                <a:gd name="connsiteY3011" fmla="*/ 858883 h 1392827"/>
                <a:gd name="connsiteX3012" fmla="*/ 1395276 w 1683475"/>
                <a:gd name="connsiteY3012" fmla="*/ 859699 h 1392827"/>
                <a:gd name="connsiteX3013" fmla="*/ 1395276 w 1683475"/>
                <a:gd name="connsiteY3013" fmla="*/ 859699 h 1392827"/>
                <a:gd name="connsiteX3014" fmla="*/ 1395276 w 1683475"/>
                <a:gd name="connsiteY3014" fmla="*/ 859699 h 1392827"/>
                <a:gd name="connsiteX3015" fmla="*/ 1395276 w 1683475"/>
                <a:gd name="connsiteY3015" fmla="*/ 859699 h 1392827"/>
                <a:gd name="connsiteX3016" fmla="*/ 1394460 w 1683475"/>
                <a:gd name="connsiteY3016" fmla="*/ 859699 h 1392827"/>
                <a:gd name="connsiteX3017" fmla="*/ 1393644 w 1683475"/>
                <a:gd name="connsiteY3017" fmla="*/ 859699 h 1392827"/>
                <a:gd name="connsiteX3018" fmla="*/ 1391194 w 1683475"/>
                <a:gd name="connsiteY3018" fmla="*/ 857250 h 1392827"/>
                <a:gd name="connsiteX3019" fmla="*/ 1388745 w 1683475"/>
                <a:gd name="connsiteY3019" fmla="*/ 854801 h 1392827"/>
                <a:gd name="connsiteX3020" fmla="*/ 1386296 w 1683475"/>
                <a:gd name="connsiteY3020" fmla="*/ 853984 h 1392827"/>
                <a:gd name="connsiteX3021" fmla="*/ 1383846 w 1683475"/>
                <a:gd name="connsiteY3021" fmla="*/ 853168 h 1392827"/>
                <a:gd name="connsiteX3022" fmla="*/ 1382214 w 1683475"/>
                <a:gd name="connsiteY3022" fmla="*/ 853168 h 1392827"/>
                <a:gd name="connsiteX3023" fmla="*/ 1380581 w 1683475"/>
                <a:gd name="connsiteY3023" fmla="*/ 853984 h 1392827"/>
                <a:gd name="connsiteX3024" fmla="*/ 1379764 w 1683475"/>
                <a:gd name="connsiteY3024" fmla="*/ 855617 h 1392827"/>
                <a:gd name="connsiteX3025" fmla="*/ 1378132 w 1683475"/>
                <a:gd name="connsiteY3025" fmla="*/ 856434 h 1392827"/>
                <a:gd name="connsiteX3026" fmla="*/ 1375682 w 1683475"/>
                <a:gd name="connsiteY3026" fmla="*/ 856434 h 1392827"/>
                <a:gd name="connsiteX3027" fmla="*/ 1374866 w 1683475"/>
                <a:gd name="connsiteY3027" fmla="*/ 856434 h 1392827"/>
                <a:gd name="connsiteX3028" fmla="*/ 1374866 w 1683475"/>
                <a:gd name="connsiteY3028" fmla="*/ 857250 h 1392827"/>
                <a:gd name="connsiteX3029" fmla="*/ 1374049 w 1683475"/>
                <a:gd name="connsiteY3029" fmla="*/ 857250 h 1392827"/>
                <a:gd name="connsiteX3030" fmla="*/ 1372417 w 1683475"/>
                <a:gd name="connsiteY3030" fmla="*/ 856434 h 1392827"/>
                <a:gd name="connsiteX3031" fmla="*/ 1370784 w 1683475"/>
                <a:gd name="connsiteY3031" fmla="*/ 856434 h 1392827"/>
                <a:gd name="connsiteX3032" fmla="*/ 1369151 w 1683475"/>
                <a:gd name="connsiteY3032" fmla="*/ 856434 h 1392827"/>
                <a:gd name="connsiteX3033" fmla="*/ 1368334 w 1683475"/>
                <a:gd name="connsiteY3033" fmla="*/ 857250 h 1392827"/>
                <a:gd name="connsiteX3034" fmla="*/ 1367518 w 1683475"/>
                <a:gd name="connsiteY3034" fmla="*/ 858883 h 1392827"/>
                <a:gd name="connsiteX3035" fmla="*/ 1367518 w 1683475"/>
                <a:gd name="connsiteY3035" fmla="*/ 859699 h 1392827"/>
                <a:gd name="connsiteX3036" fmla="*/ 1366701 w 1683475"/>
                <a:gd name="connsiteY3036" fmla="*/ 860516 h 1392827"/>
                <a:gd name="connsiteX3037" fmla="*/ 1364252 w 1683475"/>
                <a:gd name="connsiteY3037" fmla="*/ 861332 h 1392827"/>
                <a:gd name="connsiteX3038" fmla="*/ 1364252 w 1683475"/>
                <a:gd name="connsiteY3038" fmla="*/ 862148 h 1392827"/>
                <a:gd name="connsiteX3039" fmla="*/ 1363436 w 1683475"/>
                <a:gd name="connsiteY3039" fmla="*/ 863781 h 1392827"/>
                <a:gd name="connsiteX3040" fmla="*/ 1363436 w 1683475"/>
                <a:gd name="connsiteY3040" fmla="*/ 864598 h 1392827"/>
                <a:gd name="connsiteX3041" fmla="*/ 1363436 w 1683475"/>
                <a:gd name="connsiteY3041" fmla="*/ 865414 h 1392827"/>
                <a:gd name="connsiteX3042" fmla="*/ 1363436 w 1683475"/>
                <a:gd name="connsiteY3042" fmla="*/ 865414 h 1392827"/>
                <a:gd name="connsiteX3043" fmla="*/ 1362619 w 1683475"/>
                <a:gd name="connsiteY3043" fmla="*/ 864598 h 1392827"/>
                <a:gd name="connsiteX3044" fmla="*/ 1362619 w 1683475"/>
                <a:gd name="connsiteY3044" fmla="*/ 863781 h 1392827"/>
                <a:gd name="connsiteX3045" fmla="*/ 1363436 w 1683475"/>
                <a:gd name="connsiteY3045" fmla="*/ 862148 h 1392827"/>
                <a:gd name="connsiteX3046" fmla="*/ 1364252 w 1683475"/>
                <a:gd name="connsiteY3046" fmla="*/ 861332 h 1392827"/>
                <a:gd name="connsiteX3047" fmla="*/ 1365069 w 1683475"/>
                <a:gd name="connsiteY3047" fmla="*/ 861332 h 1392827"/>
                <a:gd name="connsiteX3048" fmla="*/ 1365069 w 1683475"/>
                <a:gd name="connsiteY3048" fmla="*/ 860516 h 1392827"/>
                <a:gd name="connsiteX3049" fmla="*/ 1365069 w 1683475"/>
                <a:gd name="connsiteY3049" fmla="*/ 859699 h 1392827"/>
                <a:gd name="connsiteX3050" fmla="*/ 1365069 w 1683475"/>
                <a:gd name="connsiteY3050" fmla="*/ 858883 h 1392827"/>
                <a:gd name="connsiteX3051" fmla="*/ 1364252 w 1683475"/>
                <a:gd name="connsiteY3051" fmla="*/ 858883 h 1392827"/>
                <a:gd name="connsiteX3052" fmla="*/ 1363436 w 1683475"/>
                <a:gd name="connsiteY3052" fmla="*/ 859699 h 1392827"/>
                <a:gd name="connsiteX3053" fmla="*/ 1362619 w 1683475"/>
                <a:gd name="connsiteY3053" fmla="*/ 859699 h 1392827"/>
                <a:gd name="connsiteX3054" fmla="*/ 1361803 w 1683475"/>
                <a:gd name="connsiteY3054" fmla="*/ 859699 h 1392827"/>
                <a:gd name="connsiteX3055" fmla="*/ 1360987 w 1683475"/>
                <a:gd name="connsiteY3055" fmla="*/ 860516 h 1392827"/>
                <a:gd name="connsiteX3056" fmla="*/ 1360170 w 1683475"/>
                <a:gd name="connsiteY3056" fmla="*/ 862148 h 1392827"/>
                <a:gd name="connsiteX3057" fmla="*/ 1359354 w 1683475"/>
                <a:gd name="connsiteY3057" fmla="*/ 862965 h 1392827"/>
                <a:gd name="connsiteX3058" fmla="*/ 1358537 w 1683475"/>
                <a:gd name="connsiteY3058" fmla="*/ 863781 h 1392827"/>
                <a:gd name="connsiteX3059" fmla="*/ 1357721 w 1683475"/>
                <a:gd name="connsiteY3059" fmla="*/ 862965 h 1392827"/>
                <a:gd name="connsiteX3060" fmla="*/ 1357721 w 1683475"/>
                <a:gd name="connsiteY3060" fmla="*/ 861332 h 1392827"/>
                <a:gd name="connsiteX3061" fmla="*/ 1357721 w 1683475"/>
                <a:gd name="connsiteY3061" fmla="*/ 859699 h 1392827"/>
                <a:gd name="connsiteX3062" fmla="*/ 1357721 w 1683475"/>
                <a:gd name="connsiteY3062" fmla="*/ 858066 h 1392827"/>
                <a:gd name="connsiteX3063" fmla="*/ 1357721 w 1683475"/>
                <a:gd name="connsiteY3063" fmla="*/ 858066 h 1392827"/>
                <a:gd name="connsiteX3064" fmla="*/ 1357721 w 1683475"/>
                <a:gd name="connsiteY3064" fmla="*/ 858883 h 1392827"/>
                <a:gd name="connsiteX3065" fmla="*/ 1356904 w 1683475"/>
                <a:gd name="connsiteY3065" fmla="*/ 860516 h 1392827"/>
                <a:gd name="connsiteX3066" fmla="*/ 1356088 w 1683475"/>
                <a:gd name="connsiteY3066" fmla="*/ 862965 h 1392827"/>
                <a:gd name="connsiteX3067" fmla="*/ 1355271 w 1683475"/>
                <a:gd name="connsiteY3067" fmla="*/ 863781 h 1392827"/>
                <a:gd name="connsiteX3068" fmla="*/ 1354455 w 1683475"/>
                <a:gd name="connsiteY3068" fmla="*/ 863781 h 1392827"/>
                <a:gd name="connsiteX3069" fmla="*/ 1353639 w 1683475"/>
                <a:gd name="connsiteY3069" fmla="*/ 865414 h 1392827"/>
                <a:gd name="connsiteX3070" fmla="*/ 1352006 w 1683475"/>
                <a:gd name="connsiteY3070" fmla="*/ 868680 h 1392827"/>
                <a:gd name="connsiteX3071" fmla="*/ 1350373 w 1683475"/>
                <a:gd name="connsiteY3071" fmla="*/ 871129 h 1392827"/>
                <a:gd name="connsiteX3072" fmla="*/ 1348740 w 1683475"/>
                <a:gd name="connsiteY3072" fmla="*/ 873579 h 1392827"/>
                <a:gd name="connsiteX3073" fmla="*/ 1347924 w 1683475"/>
                <a:gd name="connsiteY3073" fmla="*/ 875211 h 1392827"/>
                <a:gd name="connsiteX3074" fmla="*/ 1347924 w 1683475"/>
                <a:gd name="connsiteY3074" fmla="*/ 875211 h 1392827"/>
                <a:gd name="connsiteX3075" fmla="*/ 1347924 w 1683475"/>
                <a:gd name="connsiteY3075" fmla="*/ 876028 h 1392827"/>
                <a:gd name="connsiteX3076" fmla="*/ 1347924 w 1683475"/>
                <a:gd name="connsiteY3076" fmla="*/ 877661 h 1392827"/>
                <a:gd name="connsiteX3077" fmla="*/ 1347924 w 1683475"/>
                <a:gd name="connsiteY3077" fmla="*/ 878477 h 1392827"/>
                <a:gd name="connsiteX3078" fmla="*/ 1347107 w 1683475"/>
                <a:gd name="connsiteY3078" fmla="*/ 879294 h 1392827"/>
                <a:gd name="connsiteX3079" fmla="*/ 1344658 w 1683475"/>
                <a:gd name="connsiteY3079" fmla="*/ 880110 h 1392827"/>
                <a:gd name="connsiteX3080" fmla="*/ 1344658 w 1683475"/>
                <a:gd name="connsiteY3080" fmla="*/ 880926 h 1392827"/>
                <a:gd name="connsiteX3081" fmla="*/ 1344658 w 1683475"/>
                <a:gd name="connsiteY3081" fmla="*/ 881743 h 1392827"/>
                <a:gd name="connsiteX3082" fmla="*/ 1343025 w 1683475"/>
                <a:gd name="connsiteY3082" fmla="*/ 884192 h 1392827"/>
                <a:gd name="connsiteX3083" fmla="*/ 1342209 w 1683475"/>
                <a:gd name="connsiteY3083" fmla="*/ 885825 h 1392827"/>
                <a:gd name="connsiteX3084" fmla="*/ 1341392 w 1683475"/>
                <a:gd name="connsiteY3084" fmla="*/ 887458 h 1392827"/>
                <a:gd name="connsiteX3085" fmla="*/ 1341392 w 1683475"/>
                <a:gd name="connsiteY3085" fmla="*/ 888274 h 1392827"/>
                <a:gd name="connsiteX3086" fmla="*/ 1342209 w 1683475"/>
                <a:gd name="connsiteY3086" fmla="*/ 889091 h 1392827"/>
                <a:gd name="connsiteX3087" fmla="*/ 1343025 w 1683475"/>
                <a:gd name="connsiteY3087" fmla="*/ 889091 h 1392827"/>
                <a:gd name="connsiteX3088" fmla="*/ 1343842 w 1683475"/>
                <a:gd name="connsiteY3088" fmla="*/ 888274 h 1392827"/>
                <a:gd name="connsiteX3089" fmla="*/ 1344658 w 1683475"/>
                <a:gd name="connsiteY3089" fmla="*/ 887458 h 1392827"/>
                <a:gd name="connsiteX3090" fmla="*/ 1345474 w 1683475"/>
                <a:gd name="connsiteY3090" fmla="*/ 886641 h 1392827"/>
                <a:gd name="connsiteX3091" fmla="*/ 1346291 w 1683475"/>
                <a:gd name="connsiteY3091" fmla="*/ 885825 h 1392827"/>
                <a:gd name="connsiteX3092" fmla="*/ 1347107 w 1683475"/>
                <a:gd name="connsiteY3092" fmla="*/ 883376 h 1392827"/>
                <a:gd name="connsiteX3093" fmla="*/ 1347924 w 1683475"/>
                <a:gd name="connsiteY3093" fmla="*/ 881743 h 1392827"/>
                <a:gd name="connsiteX3094" fmla="*/ 1348740 w 1683475"/>
                <a:gd name="connsiteY3094" fmla="*/ 881743 h 1392827"/>
                <a:gd name="connsiteX3095" fmla="*/ 1348740 w 1683475"/>
                <a:gd name="connsiteY3095" fmla="*/ 881743 h 1392827"/>
                <a:gd name="connsiteX3096" fmla="*/ 1350373 w 1683475"/>
                <a:gd name="connsiteY3096" fmla="*/ 880926 h 1392827"/>
                <a:gd name="connsiteX3097" fmla="*/ 1351189 w 1683475"/>
                <a:gd name="connsiteY3097" fmla="*/ 880926 h 1392827"/>
                <a:gd name="connsiteX3098" fmla="*/ 1352006 w 1683475"/>
                <a:gd name="connsiteY3098" fmla="*/ 881743 h 1392827"/>
                <a:gd name="connsiteX3099" fmla="*/ 1352822 w 1683475"/>
                <a:gd name="connsiteY3099" fmla="*/ 882559 h 1392827"/>
                <a:gd name="connsiteX3100" fmla="*/ 1352822 w 1683475"/>
                <a:gd name="connsiteY3100" fmla="*/ 883376 h 1392827"/>
                <a:gd name="connsiteX3101" fmla="*/ 1352822 w 1683475"/>
                <a:gd name="connsiteY3101" fmla="*/ 885009 h 1392827"/>
                <a:gd name="connsiteX3102" fmla="*/ 1352006 w 1683475"/>
                <a:gd name="connsiteY3102" fmla="*/ 886641 h 1392827"/>
                <a:gd name="connsiteX3103" fmla="*/ 1351189 w 1683475"/>
                <a:gd name="connsiteY3103" fmla="*/ 888274 h 1392827"/>
                <a:gd name="connsiteX3104" fmla="*/ 1350373 w 1683475"/>
                <a:gd name="connsiteY3104" fmla="*/ 890723 h 1392827"/>
                <a:gd name="connsiteX3105" fmla="*/ 1349557 w 1683475"/>
                <a:gd name="connsiteY3105" fmla="*/ 893173 h 1392827"/>
                <a:gd name="connsiteX3106" fmla="*/ 1349557 w 1683475"/>
                <a:gd name="connsiteY3106" fmla="*/ 895622 h 1392827"/>
                <a:gd name="connsiteX3107" fmla="*/ 1349557 w 1683475"/>
                <a:gd name="connsiteY3107" fmla="*/ 897255 h 1392827"/>
                <a:gd name="connsiteX3108" fmla="*/ 1349557 w 1683475"/>
                <a:gd name="connsiteY3108" fmla="*/ 898888 h 1392827"/>
                <a:gd name="connsiteX3109" fmla="*/ 1348740 w 1683475"/>
                <a:gd name="connsiteY3109" fmla="*/ 899704 h 1392827"/>
                <a:gd name="connsiteX3110" fmla="*/ 1347924 w 1683475"/>
                <a:gd name="connsiteY3110" fmla="*/ 901337 h 1392827"/>
                <a:gd name="connsiteX3111" fmla="*/ 1347107 w 1683475"/>
                <a:gd name="connsiteY3111" fmla="*/ 902970 h 1392827"/>
                <a:gd name="connsiteX3112" fmla="*/ 1347107 w 1683475"/>
                <a:gd name="connsiteY3112" fmla="*/ 904603 h 1392827"/>
                <a:gd name="connsiteX3113" fmla="*/ 1347107 w 1683475"/>
                <a:gd name="connsiteY3113" fmla="*/ 906236 h 1392827"/>
                <a:gd name="connsiteX3114" fmla="*/ 1347107 w 1683475"/>
                <a:gd name="connsiteY3114" fmla="*/ 907052 h 1392827"/>
                <a:gd name="connsiteX3115" fmla="*/ 1347924 w 1683475"/>
                <a:gd name="connsiteY3115" fmla="*/ 908685 h 1392827"/>
                <a:gd name="connsiteX3116" fmla="*/ 1347924 w 1683475"/>
                <a:gd name="connsiteY3116" fmla="*/ 909501 h 1392827"/>
                <a:gd name="connsiteX3117" fmla="*/ 1346291 w 1683475"/>
                <a:gd name="connsiteY3117" fmla="*/ 911951 h 1392827"/>
                <a:gd name="connsiteX3118" fmla="*/ 1345474 w 1683475"/>
                <a:gd name="connsiteY3118" fmla="*/ 913584 h 1392827"/>
                <a:gd name="connsiteX3119" fmla="*/ 1345474 w 1683475"/>
                <a:gd name="connsiteY3119" fmla="*/ 914400 h 1392827"/>
                <a:gd name="connsiteX3120" fmla="*/ 1345474 w 1683475"/>
                <a:gd name="connsiteY3120" fmla="*/ 915216 h 1392827"/>
                <a:gd name="connsiteX3121" fmla="*/ 1344658 w 1683475"/>
                <a:gd name="connsiteY3121" fmla="*/ 917666 h 1392827"/>
                <a:gd name="connsiteX3122" fmla="*/ 1344658 w 1683475"/>
                <a:gd name="connsiteY3122" fmla="*/ 918482 h 1392827"/>
                <a:gd name="connsiteX3123" fmla="*/ 1344658 w 1683475"/>
                <a:gd name="connsiteY3123" fmla="*/ 919298 h 1392827"/>
                <a:gd name="connsiteX3124" fmla="*/ 1344658 w 1683475"/>
                <a:gd name="connsiteY3124" fmla="*/ 920931 h 1392827"/>
                <a:gd name="connsiteX3125" fmla="*/ 1344658 w 1683475"/>
                <a:gd name="connsiteY3125" fmla="*/ 921748 h 1392827"/>
                <a:gd name="connsiteX3126" fmla="*/ 1344658 w 1683475"/>
                <a:gd name="connsiteY3126" fmla="*/ 922564 h 1392827"/>
                <a:gd name="connsiteX3127" fmla="*/ 1344658 w 1683475"/>
                <a:gd name="connsiteY3127" fmla="*/ 922564 h 1392827"/>
                <a:gd name="connsiteX3128" fmla="*/ 1344658 w 1683475"/>
                <a:gd name="connsiteY3128" fmla="*/ 923381 h 1392827"/>
                <a:gd name="connsiteX3129" fmla="*/ 1344658 w 1683475"/>
                <a:gd name="connsiteY3129" fmla="*/ 924197 h 1392827"/>
                <a:gd name="connsiteX3130" fmla="*/ 1344658 w 1683475"/>
                <a:gd name="connsiteY3130" fmla="*/ 925014 h 1392827"/>
                <a:gd name="connsiteX3131" fmla="*/ 1345474 w 1683475"/>
                <a:gd name="connsiteY3131" fmla="*/ 925830 h 1392827"/>
                <a:gd name="connsiteX3132" fmla="*/ 1345474 w 1683475"/>
                <a:gd name="connsiteY3132" fmla="*/ 926646 h 1392827"/>
                <a:gd name="connsiteX3133" fmla="*/ 1345474 w 1683475"/>
                <a:gd name="connsiteY3133" fmla="*/ 928279 h 1392827"/>
                <a:gd name="connsiteX3134" fmla="*/ 1345474 w 1683475"/>
                <a:gd name="connsiteY3134" fmla="*/ 929096 h 1392827"/>
                <a:gd name="connsiteX3135" fmla="*/ 1346291 w 1683475"/>
                <a:gd name="connsiteY3135" fmla="*/ 929912 h 1392827"/>
                <a:gd name="connsiteX3136" fmla="*/ 1346291 w 1683475"/>
                <a:gd name="connsiteY3136" fmla="*/ 931545 h 1392827"/>
                <a:gd name="connsiteX3137" fmla="*/ 1346291 w 1683475"/>
                <a:gd name="connsiteY3137" fmla="*/ 933178 h 1392827"/>
                <a:gd name="connsiteX3138" fmla="*/ 1346291 w 1683475"/>
                <a:gd name="connsiteY3138" fmla="*/ 936444 h 1392827"/>
                <a:gd name="connsiteX3139" fmla="*/ 1346291 w 1683475"/>
                <a:gd name="connsiteY3139" fmla="*/ 941342 h 1392827"/>
                <a:gd name="connsiteX3140" fmla="*/ 1346291 w 1683475"/>
                <a:gd name="connsiteY3140" fmla="*/ 944608 h 1392827"/>
                <a:gd name="connsiteX3141" fmla="*/ 1347107 w 1683475"/>
                <a:gd name="connsiteY3141" fmla="*/ 946241 h 1392827"/>
                <a:gd name="connsiteX3142" fmla="*/ 1347924 w 1683475"/>
                <a:gd name="connsiteY3142" fmla="*/ 947057 h 1392827"/>
                <a:gd name="connsiteX3143" fmla="*/ 1348740 w 1683475"/>
                <a:gd name="connsiteY3143" fmla="*/ 947873 h 1392827"/>
                <a:gd name="connsiteX3144" fmla="*/ 1349557 w 1683475"/>
                <a:gd name="connsiteY3144" fmla="*/ 949506 h 1392827"/>
                <a:gd name="connsiteX3145" fmla="*/ 1350373 w 1683475"/>
                <a:gd name="connsiteY3145" fmla="*/ 952772 h 1392827"/>
                <a:gd name="connsiteX3146" fmla="*/ 1351189 w 1683475"/>
                <a:gd name="connsiteY3146" fmla="*/ 955221 h 1392827"/>
                <a:gd name="connsiteX3147" fmla="*/ 1352006 w 1683475"/>
                <a:gd name="connsiteY3147" fmla="*/ 956038 h 1392827"/>
                <a:gd name="connsiteX3148" fmla="*/ 1352822 w 1683475"/>
                <a:gd name="connsiteY3148" fmla="*/ 956854 h 1392827"/>
                <a:gd name="connsiteX3149" fmla="*/ 1353639 w 1683475"/>
                <a:gd name="connsiteY3149" fmla="*/ 956854 h 1392827"/>
                <a:gd name="connsiteX3150" fmla="*/ 1353639 w 1683475"/>
                <a:gd name="connsiteY3150" fmla="*/ 956854 h 1392827"/>
                <a:gd name="connsiteX3151" fmla="*/ 1353639 w 1683475"/>
                <a:gd name="connsiteY3151" fmla="*/ 957671 h 1392827"/>
                <a:gd name="connsiteX3152" fmla="*/ 1354455 w 1683475"/>
                <a:gd name="connsiteY3152" fmla="*/ 957671 h 1392827"/>
                <a:gd name="connsiteX3153" fmla="*/ 1356088 w 1683475"/>
                <a:gd name="connsiteY3153" fmla="*/ 957671 h 1392827"/>
                <a:gd name="connsiteX3154" fmla="*/ 1357721 w 1683475"/>
                <a:gd name="connsiteY3154" fmla="*/ 957671 h 1392827"/>
                <a:gd name="connsiteX3155" fmla="*/ 1359354 w 1683475"/>
                <a:gd name="connsiteY3155" fmla="*/ 956854 h 1392827"/>
                <a:gd name="connsiteX3156" fmla="*/ 1364252 w 1683475"/>
                <a:gd name="connsiteY3156" fmla="*/ 954405 h 1392827"/>
                <a:gd name="connsiteX3157" fmla="*/ 1365885 w 1683475"/>
                <a:gd name="connsiteY3157" fmla="*/ 952772 h 1392827"/>
                <a:gd name="connsiteX3158" fmla="*/ 1366701 w 1683475"/>
                <a:gd name="connsiteY3158" fmla="*/ 951139 h 1392827"/>
                <a:gd name="connsiteX3159" fmla="*/ 1367518 w 1683475"/>
                <a:gd name="connsiteY3159" fmla="*/ 949506 h 1392827"/>
                <a:gd name="connsiteX3160" fmla="*/ 1368334 w 1683475"/>
                <a:gd name="connsiteY3160" fmla="*/ 947057 h 1392827"/>
                <a:gd name="connsiteX3161" fmla="*/ 1369967 w 1683475"/>
                <a:gd name="connsiteY3161" fmla="*/ 943791 h 1392827"/>
                <a:gd name="connsiteX3162" fmla="*/ 1370784 w 1683475"/>
                <a:gd name="connsiteY3162" fmla="*/ 942159 h 1392827"/>
                <a:gd name="connsiteX3163" fmla="*/ 1371600 w 1683475"/>
                <a:gd name="connsiteY3163" fmla="*/ 939709 h 1392827"/>
                <a:gd name="connsiteX3164" fmla="*/ 1372417 w 1683475"/>
                <a:gd name="connsiteY3164" fmla="*/ 937260 h 1392827"/>
                <a:gd name="connsiteX3165" fmla="*/ 1373233 w 1683475"/>
                <a:gd name="connsiteY3165" fmla="*/ 934811 h 1392827"/>
                <a:gd name="connsiteX3166" fmla="*/ 1373233 w 1683475"/>
                <a:gd name="connsiteY3166" fmla="*/ 932361 h 1392827"/>
                <a:gd name="connsiteX3167" fmla="*/ 1373233 w 1683475"/>
                <a:gd name="connsiteY3167" fmla="*/ 929096 h 1392827"/>
                <a:gd name="connsiteX3168" fmla="*/ 1372417 w 1683475"/>
                <a:gd name="connsiteY3168" fmla="*/ 925830 h 1392827"/>
                <a:gd name="connsiteX3169" fmla="*/ 1371600 w 1683475"/>
                <a:gd name="connsiteY3169" fmla="*/ 922564 h 1392827"/>
                <a:gd name="connsiteX3170" fmla="*/ 1370784 w 1683475"/>
                <a:gd name="connsiteY3170" fmla="*/ 920931 h 1392827"/>
                <a:gd name="connsiteX3171" fmla="*/ 1370784 w 1683475"/>
                <a:gd name="connsiteY3171" fmla="*/ 920931 h 1392827"/>
                <a:gd name="connsiteX3172" fmla="*/ 1369151 w 1683475"/>
                <a:gd name="connsiteY3172" fmla="*/ 916849 h 1392827"/>
                <a:gd name="connsiteX3173" fmla="*/ 1367518 w 1683475"/>
                <a:gd name="connsiteY3173" fmla="*/ 911951 h 1392827"/>
                <a:gd name="connsiteX3174" fmla="*/ 1367518 w 1683475"/>
                <a:gd name="connsiteY3174" fmla="*/ 911134 h 1392827"/>
                <a:gd name="connsiteX3175" fmla="*/ 1369151 w 1683475"/>
                <a:gd name="connsiteY3175" fmla="*/ 907869 h 1392827"/>
                <a:gd name="connsiteX3176" fmla="*/ 1369151 w 1683475"/>
                <a:gd name="connsiteY3176" fmla="*/ 907052 h 1392827"/>
                <a:gd name="connsiteX3177" fmla="*/ 1369151 w 1683475"/>
                <a:gd name="connsiteY3177" fmla="*/ 904603 h 1392827"/>
                <a:gd name="connsiteX3178" fmla="*/ 1369151 w 1683475"/>
                <a:gd name="connsiteY3178" fmla="*/ 902970 h 1392827"/>
                <a:gd name="connsiteX3179" fmla="*/ 1368334 w 1683475"/>
                <a:gd name="connsiteY3179" fmla="*/ 901337 h 1392827"/>
                <a:gd name="connsiteX3180" fmla="*/ 1368334 w 1683475"/>
                <a:gd name="connsiteY3180" fmla="*/ 900521 h 1392827"/>
                <a:gd name="connsiteX3181" fmla="*/ 1369967 w 1683475"/>
                <a:gd name="connsiteY3181" fmla="*/ 898071 h 1392827"/>
                <a:gd name="connsiteX3182" fmla="*/ 1370784 w 1683475"/>
                <a:gd name="connsiteY3182" fmla="*/ 896439 h 1392827"/>
                <a:gd name="connsiteX3183" fmla="*/ 1371600 w 1683475"/>
                <a:gd name="connsiteY3183" fmla="*/ 894806 h 1392827"/>
                <a:gd name="connsiteX3184" fmla="*/ 1372417 w 1683475"/>
                <a:gd name="connsiteY3184" fmla="*/ 892356 h 1392827"/>
                <a:gd name="connsiteX3185" fmla="*/ 1372417 w 1683475"/>
                <a:gd name="connsiteY3185" fmla="*/ 889907 h 1392827"/>
                <a:gd name="connsiteX3186" fmla="*/ 1372417 w 1683475"/>
                <a:gd name="connsiteY3186" fmla="*/ 888274 h 1392827"/>
                <a:gd name="connsiteX3187" fmla="*/ 1372417 w 1683475"/>
                <a:gd name="connsiteY3187" fmla="*/ 887458 h 1392827"/>
                <a:gd name="connsiteX3188" fmla="*/ 1372417 w 1683475"/>
                <a:gd name="connsiteY3188" fmla="*/ 886641 h 1392827"/>
                <a:gd name="connsiteX3189" fmla="*/ 1372417 w 1683475"/>
                <a:gd name="connsiteY3189" fmla="*/ 885825 h 1392827"/>
                <a:gd name="connsiteX3190" fmla="*/ 1374049 w 1683475"/>
                <a:gd name="connsiteY3190" fmla="*/ 885009 h 1392827"/>
                <a:gd name="connsiteX3191" fmla="*/ 1374866 w 1683475"/>
                <a:gd name="connsiteY3191" fmla="*/ 884192 h 1392827"/>
                <a:gd name="connsiteX3192" fmla="*/ 1374866 w 1683475"/>
                <a:gd name="connsiteY3192" fmla="*/ 882559 h 1392827"/>
                <a:gd name="connsiteX3193" fmla="*/ 1374866 w 1683475"/>
                <a:gd name="connsiteY3193" fmla="*/ 881743 h 1392827"/>
                <a:gd name="connsiteX3194" fmla="*/ 1375682 w 1683475"/>
                <a:gd name="connsiteY3194" fmla="*/ 881743 h 1392827"/>
                <a:gd name="connsiteX3195" fmla="*/ 1376499 w 1683475"/>
                <a:gd name="connsiteY3195" fmla="*/ 881743 h 1392827"/>
                <a:gd name="connsiteX3196" fmla="*/ 1377315 w 1683475"/>
                <a:gd name="connsiteY3196" fmla="*/ 880926 h 1392827"/>
                <a:gd name="connsiteX3197" fmla="*/ 1378132 w 1683475"/>
                <a:gd name="connsiteY3197" fmla="*/ 880926 h 1392827"/>
                <a:gd name="connsiteX3198" fmla="*/ 1378948 w 1683475"/>
                <a:gd name="connsiteY3198" fmla="*/ 880926 h 1392827"/>
                <a:gd name="connsiteX3199" fmla="*/ 1379764 w 1683475"/>
                <a:gd name="connsiteY3199" fmla="*/ 880110 h 1392827"/>
                <a:gd name="connsiteX3200" fmla="*/ 1381397 w 1683475"/>
                <a:gd name="connsiteY3200" fmla="*/ 877661 h 1392827"/>
                <a:gd name="connsiteX3201" fmla="*/ 1382214 w 1683475"/>
                <a:gd name="connsiteY3201" fmla="*/ 876028 h 1392827"/>
                <a:gd name="connsiteX3202" fmla="*/ 1383030 w 1683475"/>
                <a:gd name="connsiteY3202" fmla="*/ 876028 h 1392827"/>
                <a:gd name="connsiteX3203" fmla="*/ 1383030 w 1683475"/>
                <a:gd name="connsiteY3203" fmla="*/ 876028 h 1392827"/>
                <a:gd name="connsiteX3204" fmla="*/ 1382214 w 1683475"/>
                <a:gd name="connsiteY3204" fmla="*/ 876844 h 1392827"/>
                <a:gd name="connsiteX3205" fmla="*/ 1382214 w 1683475"/>
                <a:gd name="connsiteY3205" fmla="*/ 877661 h 1392827"/>
                <a:gd name="connsiteX3206" fmla="*/ 1382214 w 1683475"/>
                <a:gd name="connsiteY3206" fmla="*/ 878477 h 1392827"/>
                <a:gd name="connsiteX3207" fmla="*/ 1382214 w 1683475"/>
                <a:gd name="connsiteY3207" fmla="*/ 879294 h 1392827"/>
                <a:gd name="connsiteX3208" fmla="*/ 1382214 w 1683475"/>
                <a:gd name="connsiteY3208" fmla="*/ 880926 h 1392827"/>
                <a:gd name="connsiteX3209" fmla="*/ 1382214 w 1683475"/>
                <a:gd name="connsiteY3209" fmla="*/ 880926 h 1392827"/>
                <a:gd name="connsiteX3210" fmla="*/ 1381397 w 1683475"/>
                <a:gd name="connsiteY3210" fmla="*/ 883376 h 1392827"/>
                <a:gd name="connsiteX3211" fmla="*/ 1381397 w 1683475"/>
                <a:gd name="connsiteY3211" fmla="*/ 884192 h 1392827"/>
                <a:gd name="connsiteX3212" fmla="*/ 1381397 w 1683475"/>
                <a:gd name="connsiteY3212" fmla="*/ 885009 h 1392827"/>
                <a:gd name="connsiteX3213" fmla="*/ 1382214 w 1683475"/>
                <a:gd name="connsiteY3213" fmla="*/ 885009 h 1392827"/>
                <a:gd name="connsiteX3214" fmla="*/ 1383030 w 1683475"/>
                <a:gd name="connsiteY3214" fmla="*/ 883376 h 1392827"/>
                <a:gd name="connsiteX3215" fmla="*/ 1383030 w 1683475"/>
                <a:gd name="connsiteY3215" fmla="*/ 882559 h 1392827"/>
                <a:gd name="connsiteX3216" fmla="*/ 1383030 w 1683475"/>
                <a:gd name="connsiteY3216" fmla="*/ 882559 h 1392827"/>
                <a:gd name="connsiteX3217" fmla="*/ 1383030 w 1683475"/>
                <a:gd name="connsiteY3217" fmla="*/ 881743 h 1392827"/>
                <a:gd name="connsiteX3218" fmla="*/ 1383030 w 1683475"/>
                <a:gd name="connsiteY3218" fmla="*/ 880926 h 1392827"/>
                <a:gd name="connsiteX3219" fmla="*/ 1383030 w 1683475"/>
                <a:gd name="connsiteY3219" fmla="*/ 880110 h 1392827"/>
                <a:gd name="connsiteX3220" fmla="*/ 1383030 w 1683475"/>
                <a:gd name="connsiteY3220" fmla="*/ 880110 h 1392827"/>
                <a:gd name="connsiteX3221" fmla="*/ 1383030 w 1683475"/>
                <a:gd name="connsiteY3221" fmla="*/ 880926 h 1392827"/>
                <a:gd name="connsiteX3222" fmla="*/ 1383030 w 1683475"/>
                <a:gd name="connsiteY3222" fmla="*/ 881743 h 1392827"/>
                <a:gd name="connsiteX3223" fmla="*/ 1382214 w 1683475"/>
                <a:gd name="connsiteY3223" fmla="*/ 884192 h 1392827"/>
                <a:gd name="connsiteX3224" fmla="*/ 1382214 w 1683475"/>
                <a:gd name="connsiteY3224" fmla="*/ 885009 h 1392827"/>
                <a:gd name="connsiteX3225" fmla="*/ 1382214 w 1683475"/>
                <a:gd name="connsiteY3225" fmla="*/ 885009 h 1392827"/>
                <a:gd name="connsiteX3226" fmla="*/ 1383030 w 1683475"/>
                <a:gd name="connsiteY3226" fmla="*/ 883376 h 1392827"/>
                <a:gd name="connsiteX3227" fmla="*/ 1383846 w 1683475"/>
                <a:gd name="connsiteY3227" fmla="*/ 880926 h 1392827"/>
                <a:gd name="connsiteX3228" fmla="*/ 1384663 w 1683475"/>
                <a:gd name="connsiteY3228" fmla="*/ 879294 h 1392827"/>
                <a:gd name="connsiteX3229" fmla="*/ 1384663 w 1683475"/>
                <a:gd name="connsiteY3229" fmla="*/ 878477 h 1392827"/>
                <a:gd name="connsiteX3230" fmla="*/ 1384663 w 1683475"/>
                <a:gd name="connsiteY3230" fmla="*/ 876028 h 1392827"/>
                <a:gd name="connsiteX3231" fmla="*/ 1384663 w 1683475"/>
                <a:gd name="connsiteY3231" fmla="*/ 875211 h 1392827"/>
                <a:gd name="connsiteX3232" fmla="*/ 1384663 w 1683475"/>
                <a:gd name="connsiteY3232" fmla="*/ 874395 h 1392827"/>
                <a:gd name="connsiteX3233" fmla="*/ 1385479 w 1683475"/>
                <a:gd name="connsiteY3233" fmla="*/ 873579 h 1392827"/>
                <a:gd name="connsiteX3234" fmla="*/ 1387112 w 1683475"/>
                <a:gd name="connsiteY3234" fmla="*/ 872762 h 1392827"/>
                <a:gd name="connsiteX3235" fmla="*/ 1388745 w 1683475"/>
                <a:gd name="connsiteY3235" fmla="*/ 871946 h 1392827"/>
                <a:gd name="connsiteX3236" fmla="*/ 1390378 w 1683475"/>
                <a:gd name="connsiteY3236" fmla="*/ 871946 h 1392827"/>
                <a:gd name="connsiteX3237" fmla="*/ 1391194 w 1683475"/>
                <a:gd name="connsiteY3237" fmla="*/ 871946 h 1392827"/>
                <a:gd name="connsiteX3238" fmla="*/ 1392011 w 1683475"/>
                <a:gd name="connsiteY3238" fmla="*/ 871129 h 1392827"/>
                <a:gd name="connsiteX3239" fmla="*/ 1392011 w 1683475"/>
                <a:gd name="connsiteY3239" fmla="*/ 871129 h 1392827"/>
                <a:gd name="connsiteX3240" fmla="*/ 1391194 w 1683475"/>
                <a:gd name="connsiteY3240" fmla="*/ 871129 h 1392827"/>
                <a:gd name="connsiteX3241" fmla="*/ 1390378 w 1683475"/>
                <a:gd name="connsiteY3241" fmla="*/ 870313 h 1392827"/>
                <a:gd name="connsiteX3242" fmla="*/ 1389562 w 1683475"/>
                <a:gd name="connsiteY3242" fmla="*/ 869496 h 1392827"/>
                <a:gd name="connsiteX3243" fmla="*/ 1389562 w 1683475"/>
                <a:gd name="connsiteY3243" fmla="*/ 868680 h 1392827"/>
                <a:gd name="connsiteX3244" fmla="*/ 1389562 w 1683475"/>
                <a:gd name="connsiteY3244" fmla="*/ 867047 h 1392827"/>
                <a:gd name="connsiteX3245" fmla="*/ 1390378 w 1683475"/>
                <a:gd name="connsiteY3245" fmla="*/ 866231 h 1392827"/>
                <a:gd name="connsiteX3246" fmla="*/ 1391194 w 1683475"/>
                <a:gd name="connsiteY3246" fmla="*/ 865414 h 1392827"/>
                <a:gd name="connsiteX3247" fmla="*/ 1391194 w 1683475"/>
                <a:gd name="connsiteY3247" fmla="*/ 864598 h 1392827"/>
                <a:gd name="connsiteX3248" fmla="*/ 1390378 w 1683475"/>
                <a:gd name="connsiteY3248" fmla="*/ 863781 h 1392827"/>
                <a:gd name="connsiteX3249" fmla="*/ 1391194 w 1683475"/>
                <a:gd name="connsiteY3249" fmla="*/ 863781 h 1392827"/>
                <a:gd name="connsiteX3250" fmla="*/ 1392827 w 1683475"/>
                <a:gd name="connsiteY3250" fmla="*/ 863781 h 1392827"/>
                <a:gd name="connsiteX3251" fmla="*/ 1393644 w 1683475"/>
                <a:gd name="connsiteY3251" fmla="*/ 863781 h 1392827"/>
                <a:gd name="connsiteX3252" fmla="*/ 1394460 w 1683475"/>
                <a:gd name="connsiteY3252" fmla="*/ 862965 h 1392827"/>
                <a:gd name="connsiteX3253" fmla="*/ 1394460 w 1683475"/>
                <a:gd name="connsiteY3253" fmla="*/ 862965 h 1392827"/>
                <a:gd name="connsiteX3254" fmla="*/ 1395276 w 1683475"/>
                <a:gd name="connsiteY3254" fmla="*/ 863781 h 1392827"/>
                <a:gd name="connsiteX3255" fmla="*/ 1397726 w 1683475"/>
                <a:gd name="connsiteY3255" fmla="*/ 865414 h 1392827"/>
                <a:gd name="connsiteX3256" fmla="*/ 1399359 w 1683475"/>
                <a:gd name="connsiteY3256" fmla="*/ 866231 h 1392827"/>
                <a:gd name="connsiteX3257" fmla="*/ 1400992 w 1683475"/>
                <a:gd name="connsiteY3257" fmla="*/ 866231 h 1392827"/>
                <a:gd name="connsiteX3258" fmla="*/ 1402624 w 1683475"/>
                <a:gd name="connsiteY3258" fmla="*/ 867047 h 1392827"/>
                <a:gd name="connsiteX3259" fmla="*/ 1403441 w 1683475"/>
                <a:gd name="connsiteY3259" fmla="*/ 867864 h 1392827"/>
                <a:gd name="connsiteX3260" fmla="*/ 1404257 w 1683475"/>
                <a:gd name="connsiteY3260" fmla="*/ 868680 h 1392827"/>
                <a:gd name="connsiteX3261" fmla="*/ 1404257 w 1683475"/>
                <a:gd name="connsiteY3261" fmla="*/ 869496 h 1392827"/>
                <a:gd name="connsiteX3262" fmla="*/ 1405074 w 1683475"/>
                <a:gd name="connsiteY3262" fmla="*/ 870313 h 1392827"/>
                <a:gd name="connsiteX3263" fmla="*/ 1406707 w 1683475"/>
                <a:gd name="connsiteY3263" fmla="*/ 870313 h 1392827"/>
                <a:gd name="connsiteX3264" fmla="*/ 1407523 w 1683475"/>
                <a:gd name="connsiteY3264" fmla="*/ 871129 h 1392827"/>
                <a:gd name="connsiteX3265" fmla="*/ 1408339 w 1683475"/>
                <a:gd name="connsiteY3265" fmla="*/ 871946 h 1392827"/>
                <a:gd name="connsiteX3266" fmla="*/ 1413238 w 1683475"/>
                <a:gd name="connsiteY3266" fmla="*/ 873579 h 1392827"/>
                <a:gd name="connsiteX3267" fmla="*/ 1414871 w 1683475"/>
                <a:gd name="connsiteY3267" fmla="*/ 874395 h 1392827"/>
                <a:gd name="connsiteX3268" fmla="*/ 1415687 w 1683475"/>
                <a:gd name="connsiteY3268" fmla="*/ 875211 h 1392827"/>
                <a:gd name="connsiteX3269" fmla="*/ 1415687 w 1683475"/>
                <a:gd name="connsiteY3269" fmla="*/ 876028 h 1392827"/>
                <a:gd name="connsiteX3270" fmla="*/ 1415687 w 1683475"/>
                <a:gd name="connsiteY3270" fmla="*/ 876844 h 1392827"/>
                <a:gd name="connsiteX3271" fmla="*/ 1415687 w 1683475"/>
                <a:gd name="connsiteY3271" fmla="*/ 877661 h 1392827"/>
                <a:gd name="connsiteX3272" fmla="*/ 1416504 w 1683475"/>
                <a:gd name="connsiteY3272" fmla="*/ 879294 h 1392827"/>
                <a:gd name="connsiteX3273" fmla="*/ 1416504 w 1683475"/>
                <a:gd name="connsiteY3273" fmla="*/ 879294 h 1392827"/>
                <a:gd name="connsiteX3274" fmla="*/ 1416504 w 1683475"/>
                <a:gd name="connsiteY3274" fmla="*/ 880110 h 1392827"/>
                <a:gd name="connsiteX3275" fmla="*/ 1416504 w 1683475"/>
                <a:gd name="connsiteY3275" fmla="*/ 880926 h 1392827"/>
                <a:gd name="connsiteX3276" fmla="*/ 1416504 w 1683475"/>
                <a:gd name="connsiteY3276" fmla="*/ 881743 h 1392827"/>
                <a:gd name="connsiteX3277" fmla="*/ 1416504 w 1683475"/>
                <a:gd name="connsiteY3277" fmla="*/ 881743 h 1392827"/>
                <a:gd name="connsiteX3278" fmla="*/ 1416504 w 1683475"/>
                <a:gd name="connsiteY3278" fmla="*/ 881743 h 1392827"/>
                <a:gd name="connsiteX3279" fmla="*/ 1414871 w 1683475"/>
                <a:gd name="connsiteY3279" fmla="*/ 880926 h 1392827"/>
                <a:gd name="connsiteX3280" fmla="*/ 1414054 w 1683475"/>
                <a:gd name="connsiteY3280" fmla="*/ 880926 h 1392827"/>
                <a:gd name="connsiteX3281" fmla="*/ 1414054 w 1683475"/>
                <a:gd name="connsiteY3281" fmla="*/ 881743 h 1392827"/>
                <a:gd name="connsiteX3282" fmla="*/ 1414054 w 1683475"/>
                <a:gd name="connsiteY3282" fmla="*/ 882559 h 1392827"/>
                <a:gd name="connsiteX3283" fmla="*/ 1414054 w 1683475"/>
                <a:gd name="connsiteY3283" fmla="*/ 883376 h 1392827"/>
                <a:gd name="connsiteX3284" fmla="*/ 1415687 w 1683475"/>
                <a:gd name="connsiteY3284" fmla="*/ 885825 h 1392827"/>
                <a:gd name="connsiteX3285" fmla="*/ 1416504 w 1683475"/>
                <a:gd name="connsiteY3285" fmla="*/ 887458 h 1392827"/>
                <a:gd name="connsiteX3286" fmla="*/ 1416504 w 1683475"/>
                <a:gd name="connsiteY3286" fmla="*/ 889907 h 1392827"/>
                <a:gd name="connsiteX3287" fmla="*/ 1416504 w 1683475"/>
                <a:gd name="connsiteY3287" fmla="*/ 890723 h 1392827"/>
                <a:gd name="connsiteX3288" fmla="*/ 1416504 w 1683475"/>
                <a:gd name="connsiteY3288" fmla="*/ 892356 h 1392827"/>
                <a:gd name="connsiteX3289" fmla="*/ 1416504 w 1683475"/>
                <a:gd name="connsiteY3289" fmla="*/ 895622 h 1392827"/>
                <a:gd name="connsiteX3290" fmla="*/ 1416504 w 1683475"/>
                <a:gd name="connsiteY3290" fmla="*/ 896439 h 1392827"/>
                <a:gd name="connsiteX3291" fmla="*/ 1415687 w 1683475"/>
                <a:gd name="connsiteY3291" fmla="*/ 897255 h 1392827"/>
                <a:gd name="connsiteX3292" fmla="*/ 1414054 w 1683475"/>
                <a:gd name="connsiteY3292" fmla="*/ 898888 h 1392827"/>
                <a:gd name="connsiteX3293" fmla="*/ 1414054 w 1683475"/>
                <a:gd name="connsiteY3293" fmla="*/ 898888 h 1392827"/>
                <a:gd name="connsiteX3294" fmla="*/ 1414054 w 1683475"/>
                <a:gd name="connsiteY3294" fmla="*/ 898888 h 1392827"/>
                <a:gd name="connsiteX3295" fmla="*/ 1413238 w 1683475"/>
                <a:gd name="connsiteY3295" fmla="*/ 898888 h 1392827"/>
                <a:gd name="connsiteX3296" fmla="*/ 1412421 w 1683475"/>
                <a:gd name="connsiteY3296" fmla="*/ 900521 h 1392827"/>
                <a:gd name="connsiteX3297" fmla="*/ 1411605 w 1683475"/>
                <a:gd name="connsiteY3297" fmla="*/ 902970 h 1392827"/>
                <a:gd name="connsiteX3298" fmla="*/ 1410789 w 1683475"/>
                <a:gd name="connsiteY3298" fmla="*/ 904603 h 1392827"/>
                <a:gd name="connsiteX3299" fmla="*/ 1409972 w 1683475"/>
                <a:gd name="connsiteY3299" fmla="*/ 904603 h 1392827"/>
                <a:gd name="connsiteX3300" fmla="*/ 1409156 w 1683475"/>
                <a:gd name="connsiteY3300" fmla="*/ 904603 h 1392827"/>
                <a:gd name="connsiteX3301" fmla="*/ 1409156 w 1683475"/>
                <a:gd name="connsiteY3301" fmla="*/ 905419 h 1392827"/>
                <a:gd name="connsiteX3302" fmla="*/ 1408339 w 1683475"/>
                <a:gd name="connsiteY3302" fmla="*/ 905419 h 1392827"/>
                <a:gd name="connsiteX3303" fmla="*/ 1406707 w 1683475"/>
                <a:gd name="connsiteY3303" fmla="*/ 905419 h 1392827"/>
                <a:gd name="connsiteX3304" fmla="*/ 1405890 w 1683475"/>
                <a:gd name="connsiteY3304" fmla="*/ 906236 h 1392827"/>
                <a:gd name="connsiteX3305" fmla="*/ 1405074 w 1683475"/>
                <a:gd name="connsiteY3305" fmla="*/ 907869 h 1392827"/>
                <a:gd name="connsiteX3306" fmla="*/ 1405074 w 1683475"/>
                <a:gd name="connsiteY3306" fmla="*/ 908685 h 1392827"/>
                <a:gd name="connsiteX3307" fmla="*/ 1405074 w 1683475"/>
                <a:gd name="connsiteY3307" fmla="*/ 909501 h 1392827"/>
                <a:gd name="connsiteX3308" fmla="*/ 1405074 w 1683475"/>
                <a:gd name="connsiteY3308" fmla="*/ 910318 h 1392827"/>
                <a:gd name="connsiteX3309" fmla="*/ 1405074 w 1683475"/>
                <a:gd name="connsiteY3309" fmla="*/ 911134 h 1392827"/>
                <a:gd name="connsiteX3310" fmla="*/ 1405890 w 1683475"/>
                <a:gd name="connsiteY3310" fmla="*/ 911951 h 1392827"/>
                <a:gd name="connsiteX3311" fmla="*/ 1407523 w 1683475"/>
                <a:gd name="connsiteY3311" fmla="*/ 912767 h 1392827"/>
                <a:gd name="connsiteX3312" fmla="*/ 1408339 w 1683475"/>
                <a:gd name="connsiteY3312" fmla="*/ 912767 h 1392827"/>
                <a:gd name="connsiteX3313" fmla="*/ 1409156 w 1683475"/>
                <a:gd name="connsiteY3313" fmla="*/ 912767 h 1392827"/>
                <a:gd name="connsiteX3314" fmla="*/ 1409972 w 1683475"/>
                <a:gd name="connsiteY3314" fmla="*/ 911134 h 1392827"/>
                <a:gd name="connsiteX3315" fmla="*/ 1410789 w 1683475"/>
                <a:gd name="connsiteY3315" fmla="*/ 910318 h 1392827"/>
                <a:gd name="connsiteX3316" fmla="*/ 1411605 w 1683475"/>
                <a:gd name="connsiteY3316" fmla="*/ 910318 h 1392827"/>
                <a:gd name="connsiteX3317" fmla="*/ 1411605 w 1683475"/>
                <a:gd name="connsiteY3317" fmla="*/ 909501 h 1392827"/>
                <a:gd name="connsiteX3318" fmla="*/ 1413238 w 1683475"/>
                <a:gd name="connsiteY3318" fmla="*/ 907052 h 1392827"/>
                <a:gd name="connsiteX3319" fmla="*/ 1413238 w 1683475"/>
                <a:gd name="connsiteY3319" fmla="*/ 906236 h 1392827"/>
                <a:gd name="connsiteX3320" fmla="*/ 1412421 w 1683475"/>
                <a:gd name="connsiteY3320" fmla="*/ 906236 h 1392827"/>
                <a:gd name="connsiteX3321" fmla="*/ 1412421 w 1683475"/>
                <a:gd name="connsiteY3321" fmla="*/ 906236 h 1392827"/>
                <a:gd name="connsiteX3322" fmla="*/ 1413238 w 1683475"/>
                <a:gd name="connsiteY3322" fmla="*/ 906236 h 1392827"/>
                <a:gd name="connsiteX3323" fmla="*/ 1414054 w 1683475"/>
                <a:gd name="connsiteY3323" fmla="*/ 906236 h 1392827"/>
                <a:gd name="connsiteX3324" fmla="*/ 1414871 w 1683475"/>
                <a:gd name="connsiteY3324" fmla="*/ 905419 h 1392827"/>
                <a:gd name="connsiteX3325" fmla="*/ 1415687 w 1683475"/>
                <a:gd name="connsiteY3325" fmla="*/ 904603 h 1392827"/>
                <a:gd name="connsiteX3326" fmla="*/ 1418137 w 1683475"/>
                <a:gd name="connsiteY3326" fmla="*/ 903786 h 1392827"/>
                <a:gd name="connsiteX3327" fmla="*/ 1419769 w 1683475"/>
                <a:gd name="connsiteY3327" fmla="*/ 902970 h 1392827"/>
                <a:gd name="connsiteX3328" fmla="*/ 1420586 w 1683475"/>
                <a:gd name="connsiteY3328" fmla="*/ 902970 h 1392827"/>
                <a:gd name="connsiteX3329" fmla="*/ 1421402 w 1683475"/>
                <a:gd name="connsiteY3329" fmla="*/ 903786 h 1392827"/>
                <a:gd name="connsiteX3330" fmla="*/ 1423035 w 1683475"/>
                <a:gd name="connsiteY3330" fmla="*/ 904603 h 1392827"/>
                <a:gd name="connsiteX3331" fmla="*/ 1423851 w 1683475"/>
                <a:gd name="connsiteY3331" fmla="*/ 906236 h 1392827"/>
                <a:gd name="connsiteX3332" fmla="*/ 1424668 w 1683475"/>
                <a:gd name="connsiteY3332" fmla="*/ 907869 h 1392827"/>
                <a:gd name="connsiteX3333" fmla="*/ 1425484 w 1683475"/>
                <a:gd name="connsiteY3333" fmla="*/ 912767 h 1392827"/>
                <a:gd name="connsiteX3334" fmla="*/ 1427117 w 1683475"/>
                <a:gd name="connsiteY3334" fmla="*/ 920931 h 1392827"/>
                <a:gd name="connsiteX3335" fmla="*/ 1427934 w 1683475"/>
                <a:gd name="connsiteY3335" fmla="*/ 925014 h 1392827"/>
                <a:gd name="connsiteX3336" fmla="*/ 1428750 w 1683475"/>
                <a:gd name="connsiteY3336" fmla="*/ 925830 h 1392827"/>
                <a:gd name="connsiteX3337" fmla="*/ 1428750 w 1683475"/>
                <a:gd name="connsiteY3337" fmla="*/ 926646 h 1392827"/>
                <a:gd name="connsiteX3338" fmla="*/ 1427934 w 1683475"/>
                <a:gd name="connsiteY3338" fmla="*/ 933178 h 1392827"/>
                <a:gd name="connsiteX3339" fmla="*/ 1427117 w 1683475"/>
                <a:gd name="connsiteY3339" fmla="*/ 935627 h 1392827"/>
                <a:gd name="connsiteX3340" fmla="*/ 1425484 w 1683475"/>
                <a:gd name="connsiteY3340" fmla="*/ 937260 h 1392827"/>
                <a:gd name="connsiteX3341" fmla="*/ 1423851 w 1683475"/>
                <a:gd name="connsiteY3341" fmla="*/ 938893 h 1392827"/>
                <a:gd name="connsiteX3342" fmla="*/ 1421402 w 1683475"/>
                <a:gd name="connsiteY3342" fmla="*/ 941342 h 1392827"/>
                <a:gd name="connsiteX3343" fmla="*/ 1418953 w 1683475"/>
                <a:gd name="connsiteY3343" fmla="*/ 942159 h 1392827"/>
                <a:gd name="connsiteX3344" fmla="*/ 1418137 w 1683475"/>
                <a:gd name="connsiteY3344" fmla="*/ 942975 h 1392827"/>
                <a:gd name="connsiteX3345" fmla="*/ 1418137 w 1683475"/>
                <a:gd name="connsiteY3345" fmla="*/ 943791 h 1392827"/>
                <a:gd name="connsiteX3346" fmla="*/ 1418137 w 1683475"/>
                <a:gd name="connsiteY3346" fmla="*/ 943791 h 1392827"/>
                <a:gd name="connsiteX3347" fmla="*/ 1417320 w 1683475"/>
                <a:gd name="connsiteY3347" fmla="*/ 945424 h 1392827"/>
                <a:gd name="connsiteX3348" fmla="*/ 1416504 w 1683475"/>
                <a:gd name="connsiteY3348" fmla="*/ 947057 h 1392827"/>
                <a:gd name="connsiteX3349" fmla="*/ 1416504 w 1683475"/>
                <a:gd name="connsiteY3349" fmla="*/ 948690 h 1392827"/>
                <a:gd name="connsiteX3350" fmla="*/ 1416504 w 1683475"/>
                <a:gd name="connsiteY3350" fmla="*/ 949506 h 1392827"/>
                <a:gd name="connsiteX3351" fmla="*/ 1415687 w 1683475"/>
                <a:gd name="connsiteY3351" fmla="*/ 950323 h 1392827"/>
                <a:gd name="connsiteX3352" fmla="*/ 1414871 w 1683475"/>
                <a:gd name="connsiteY3352" fmla="*/ 951139 h 1392827"/>
                <a:gd name="connsiteX3353" fmla="*/ 1414871 w 1683475"/>
                <a:gd name="connsiteY3353" fmla="*/ 951139 h 1392827"/>
                <a:gd name="connsiteX3354" fmla="*/ 1414871 w 1683475"/>
                <a:gd name="connsiteY3354" fmla="*/ 951956 h 1392827"/>
                <a:gd name="connsiteX3355" fmla="*/ 1414871 w 1683475"/>
                <a:gd name="connsiteY3355" fmla="*/ 951956 h 1392827"/>
                <a:gd name="connsiteX3356" fmla="*/ 1414871 w 1683475"/>
                <a:gd name="connsiteY3356" fmla="*/ 951956 h 1392827"/>
                <a:gd name="connsiteX3357" fmla="*/ 1414871 w 1683475"/>
                <a:gd name="connsiteY3357" fmla="*/ 951956 h 1392827"/>
                <a:gd name="connsiteX3358" fmla="*/ 1414054 w 1683475"/>
                <a:gd name="connsiteY3358" fmla="*/ 952772 h 1392827"/>
                <a:gd name="connsiteX3359" fmla="*/ 1412421 w 1683475"/>
                <a:gd name="connsiteY3359" fmla="*/ 955221 h 1392827"/>
                <a:gd name="connsiteX3360" fmla="*/ 1412421 w 1683475"/>
                <a:gd name="connsiteY3360" fmla="*/ 956038 h 1392827"/>
                <a:gd name="connsiteX3361" fmla="*/ 1412421 w 1683475"/>
                <a:gd name="connsiteY3361" fmla="*/ 956038 h 1392827"/>
                <a:gd name="connsiteX3362" fmla="*/ 1414054 w 1683475"/>
                <a:gd name="connsiteY3362" fmla="*/ 956038 h 1392827"/>
                <a:gd name="connsiteX3363" fmla="*/ 1414871 w 1683475"/>
                <a:gd name="connsiteY3363" fmla="*/ 956854 h 1392827"/>
                <a:gd name="connsiteX3364" fmla="*/ 1415687 w 1683475"/>
                <a:gd name="connsiteY3364" fmla="*/ 957671 h 1392827"/>
                <a:gd name="connsiteX3365" fmla="*/ 1418953 w 1683475"/>
                <a:gd name="connsiteY3365" fmla="*/ 959304 h 1392827"/>
                <a:gd name="connsiteX3366" fmla="*/ 1419769 w 1683475"/>
                <a:gd name="connsiteY3366" fmla="*/ 960120 h 1392827"/>
                <a:gd name="connsiteX3367" fmla="*/ 1420586 w 1683475"/>
                <a:gd name="connsiteY3367" fmla="*/ 960936 h 1392827"/>
                <a:gd name="connsiteX3368" fmla="*/ 1421402 w 1683475"/>
                <a:gd name="connsiteY3368" fmla="*/ 960936 h 1392827"/>
                <a:gd name="connsiteX3369" fmla="*/ 1422219 w 1683475"/>
                <a:gd name="connsiteY3369" fmla="*/ 960936 h 1392827"/>
                <a:gd name="connsiteX3370" fmla="*/ 1422219 w 1683475"/>
                <a:gd name="connsiteY3370" fmla="*/ 960120 h 1392827"/>
                <a:gd name="connsiteX3371" fmla="*/ 1422219 w 1683475"/>
                <a:gd name="connsiteY3371" fmla="*/ 960120 h 1392827"/>
                <a:gd name="connsiteX3372" fmla="*/ 1423035 w 1683475"/>
                <a:gd name="connsiteY3372" fmla="*/ 960936 h 1392827"/>
                <a:gd name="connsiteX3373" fmla="*/ 1424668 w 1683475"/>
                <a:gd name="connsiteY3373" fmla="*/ 961753 h 1392827"/>
                <a:gd name="connsiteX3374" fmla="*/ 1424668 w 1683475"/>
                <a:gd name="connsiteY3374" fmla="*/ 961753 h 1392827"/>
                <a:gd name="connsiteX3375" fmla="*/ 1420586 w 1683475"/>
                <a:gd name="connsiteY3375" fmla="*/ 962569 h 1392827"/>
                <a:gd name="connsiteX3376" fmla="*/ 1419769 w 1683475"/>
                <a:gd name="connsiteY3376" fmla="*/ 963386 h 1392827"/>
                <a:gd name="connsiteX3377" fmla="*/ 1420586 w 1683475"/>
                <a:gd name="connsiteY3377" fmla="*/ 963386 h 1392827"/>
                <a:gd name="connsiteX3378" fmla="*/ 1421402 w 1683475"/>
                <a:gd name="connsiteY3378" fmla="*/ 963386 h 1392827"/>
                <a:gd name="connsiteX3379" fmla="*/ 1422219 w 1683475"/>
                <a:gd name="connsiteY3379" fmla="*/ 962569 h 1392827"/>
                <a:gd name="connsiteX3380" fmla="*/ 1423851 w 1683475"/>
                <a:gd name="connsiteY3380" fmla="*/ 962569 h 1392827"/>
                <a:gd name="connsiteX3381" fmla="*/ 1424668 w 1683475"/>
                <a:gd name="connsiteY3381" fmla="*/ 962569 h 1392827"/>
                <a:gd name="connsiteX3382" fmla="*/ 1424668 w 1683475"/>
                <a:gd name="connsiteY3382" fmla="*/ 962569 h 1392827"/>
                <a:gd name="connsiteX3383" fmla="*/ 1424668 w 1683475"/>
                <a:gd name="connsiteY3383" fmla="*/ 962569 h 1392827"/>
                <a:gd name="connsiteX3384" fmla="*/ 1426301 w 1683475"/>
                <a:gd name="connsiteY3384" fmla="*/ 964202 h 1392827"/>
                <a:gd name="connsiteX3385" fmla="*/ 1427117 w 1683475"/>
                <a:gd name="connsiteY3385" fmla="*/ 964202 h 1392827"/>
                <a:gd name="connsiteX3386" fmla="*/ 1427934 w 1683475"/>
                <a:gd name="connsiteY3386" fmla="*/ 964202 h 1392827"/>
                <a:gd name="connsiteX3387" fmla="*/ 1428750 w 1683475"/>
                <a:gd name="connsiteY3387" fmla="*/ 963386 h 1392827"/>
                <a:gd name="connsiteX3388" fmla="*/ 1430383 w 1683475"/>
                <a:gd name="connsiteY3388" fmla="*/ 962569 h 1392827"/>
                <a:gd name="connsiteX3389" fmla="*/ 1432832 w 1683475"/>
                <a:gd name="connsiteY3389" fmla="*/ 961753 h 1392827"/>
                <a:gd name="connsiteX3390" fmla="*/ 1435282 w 1683475"/>
                <a:gd name="connsiteY3390" fmla="*/ 961753 h 1392827"/>
                <a:gd name="connsiteX3391" fmla="*/ 1437731 w 1683475"/>
                <a:gd name="connsiteY3391" fmla="*/ 961753 h 1392827"/>
                <a:gd name="connsiteX3392" fmla="*/ 1439364 w 1683475"/>
                <a:gd name="connsiteY3392" fmla="*/ 961753 h 1392827"/>
                <a:gd name="connsiteX3393" fmla="*/ 1440996 w 1683475"/>
                <a:gd name="connsiteY3393" fmla="*/ 960936 h 1392827"/>
                <a:gd name="connsiteX3394" fmla="*/ 1444262 w 1683475"/>
                <a:gd name="connsiteY3394" fmla="*/ 958487 h 1392827"/>
                <a:gd name="connsiteX3395" fmla="*/ 1447528 w 1683475"/>
                <a:gd name="connsiteY3395" fmla="*/ 956038 h 1392827"/>
                <a:gd name="connsiteX3396" fmla="*/ 1453243 w 1683475"/>
                <a:gd name="connsiteY3396" fmla="*/ 953589 h 1392827"/>
                <a:gd name="connsiteX3397" fmla="*/ 1462224 w 1683475"/>
                <a:gd name="connsiteY3397" fmla="*/ 950323 h 1392827"/>
                <a:gd name="connsiteX3398" fmla="*/ 1463857 w 1683475"/>
                <a:gd name="connsiteY3398" fmla="*/ 949506 h 1392827"/>
                <a:gd name="connsiteX3399" fmla="*/ 1465489 w 1683475"/>
                <a:gd name="connsiteY3399" fmla="*/ 948690 h 1392827"/>
                <a:gd name="connsiteX3400" fmla="*/ 1466306 w 1683475"/>
                <a:gd name="connsiteY3400" fmla="*/ 947873 h 1392827"/>
                <a:gd name="connsiteX3401" fmla="*/ 1467122 w 1683475"/>
                <a:gd name="connsiteY3401" fmla="*/ 947873 h 1392827"/>
                <a:gd name="connsiteX3402" fmla="*/ 1473654 w 1683475"/>
                <a:gd name="connsiteY3402" fmla="*/ 944608 h 1392827"/>
                <a:gd name="connsiteX3403" fmla="*/ 1476919 w 1683475"/>
                <a:gd name="connsiteY3403" fmla="*/ 942975 h 1392827"/>
                <a:gd name="connsiteX3404" fmla="*/ 1478552 w 1683475"/>
                <a:gd name="connsiteY3404" fmla="*/ 941342 h 1392827"/>
                <a:gd name="connsiteX3405" fmla="*/ 1480185 w 1683475"/>
                <a:gd name="connsiteY3405" fmla="*/ 939709 h 1392827"/>
                <a:gd name="connsiteX3406" fmla="*/ 1481818 w 1683475"/>
                <a:gd name="connsiteY3406" fmla="*/ 938893 h 1392827"/>
                <a:gd name="connsiteX3407" fmla="*/ 1483451 w 1683475"/>
                <a:gd name="connsiteY3407" fmla="*/ 937260 h 1392827"/>
                <a:gd name="connsiteX3408" fmla="*/ 1484267 w 1683475"/>
                <a:gd name="connsiteY3408" fmla="*/ 935627 h 1392827"/>
                <a:gd name="connsiteX3409" fmla="*/ 1485084 w 1683475"/>
                <a:gd name="connsiteY3409" fmla="*/ 934811 h 1392827"/>
                <a:gd name="connsiteX3410" fmla="*/ 1486717 w 1683475"/>
                <a:gd name="connsiteY3410" fmla="*/ 933994 h 1392827"/>
                <a:gd name="connsiteX3411" fmla="*/ 1487533 w 1683475"/>
                <a:gd name="connsiteY3411" fmla="*/ 933178 h 1392827"/>
                <a:gd name="connsiteX3412" fmla="*/ 1487533 w 1683475"/>
                <a:gd name="connsiteY3412" fmla="*/ 932361 h 1392827"/>
                <a:gd name="connsiteX3413" fmla="*/ 1487533 w 1683475"/>
                <a:gd name="connsiteY3413" fmla="*/ 931545 h 1392827"/>
                <a:gd name="connsiteX3414" fmla="*/ 1486717 w 1683475"/>
                <a:gd name="connsiteY3414" fmla="*/ 929912 h 1392827"/>
                <a:gd name="connsiteX3415" fmla="*/ 1486717 w 1683475"/>
                <a:gd name="connsiteY3415" fmla="*/ 929096 h 1392827"/>
                <a:gd name="connsiteX3416" fmla="*/ 1486717 w 1683475"/>
                <a:gd name="connsiteY3416" fmla="*/ 928279 h 1392827"/>
                <a:gd name="connsiteX3417" fmla="*/ 1486717 w 1683475"/>
                <a:gd name="connsiteY3417" fmla="*/ 927463 h 1392827"/>
                <a:gd name="connsiteX3418" fmla="*/ 1486717 w 1683475"/>
                <a:gd name="connsiteY3418" fmla="*/ 927463 h 1392827"/>
                <a:gd name="connsiteX3419" fmla="*/ 1484267 w 1683475"/>
                <a:gd name="connsiteY3419" fmla="*/ 926646 h 1392827"/>
                <a:gd name="connsiteX3420" fmla="*/ 1484267 w 1683475"/>
                <a:gd name="connsiteY3420" fmla="*/ 922564 h 1392827"/>
                <a:gd name="connsiteX3421" fmla="*/ 1484267 w 1683475"/>
                <a:gd name="connsiteY3421" fmla="*/ 922564 h 1392827"/>
                <a:gd name="connsiteX3422" fmla="*/ 1484267 w 1683475"/>
                <a:gd name="connsiteY3422" fmla="*/ 922564 h 1392827"/>
                <a:gd name="connsiteX3423" fmla="*/ 1489982 w 1683475"/>
                <a:gd name="connsiteY3423" fmla="*/ 920931 h 1392827"/>
                <a:gd name="connsiteX3424" fmla="*/ 1494064 w 1683475"/>
                <a:gd name="connsiteY3424" fmla="*/ 920115 h 1392827"/>
                <a:gd name="connsiteX3425" fmla="*/ 1498963 w 1683475"/>
                <a:gd name="connsiteY3425" fmla="*/ 920115 h 1392827"/>
                <a:gd name="connsiteX3426" fmla="*/ 1504678 w 1683475"/>
                <a:gd name="connsiteY3426" fmla="*/ 920931 h 1392827"/>
                <a:gd name="connsiteX3427" fmla="*/ 1507127 w 1683475"/>
                <a:gd name="connsiteY3427" fmla="*/ 921748 h 1392827"/>
                <a:gd name="connsiteX3428" fmla="*/ 1508760 w 1683475"/>
                <a:gd name="connsiteY3428" fmla="*/ 922564 h 1392827"/>
                <a:gd name="connsiteX3429" fmla="*/ 1510393 w 1683475"/>
                <a:gd name="connsiteY3429" fmla="*/ 922564 h 1392827"/>
                <a:gd name="connsiteX3430" fmla="*/ 1512026 w 1683475"/>
                <a:gd name="connsiteY3430" fmla="*/ 921748 h 1392827"/>
                <a:gd name="connsiteX3431" fmla="*/ 1514475 w 1683475"/>
                <a:gd name="connsiteY3431" fmla="*/ 921748 h 1392827"/>
                <a:gd name="connsiteX3432" fmla="*/ 1517741 w 1683475"/>
                <a:gd name="connsiteY3432" fmla="*/ 921748 h 1392827"/>
                <a:gd name="connsiteX3433" fmla="*/ 1519374 w 1683475"/>
                <a:gd name="connsiteY3433" fmla="*/ 921748 h 1392827"/>
                <a:gd name="connsiteX3434" fmla="*/ 1519374 w 1683475"/>
                <a:gd name="connsiteY3434" fmla="*/ 921748 h 1392827"/>
                <a:gd name="connsiteX3435" fmla="*/ 1519374 w 1683475"/>
                <a:gd name="connsiteY3435" fmla="*/ 921748 h 1392827"/>
                <a:gd name="connsiteX3436" fmla="*/ 1519374 w 1683475"/>
                <a:gd name="connsiteY3436" fmla="*/ 920931 h 1392827"/>
                <a:gd name="connsiteX3437" fmla="*/ 1520190 w 1683475"/>
                <a:gd name="connsiteY3437" fmla="*/ 920115 h 1392827"/>
                <a:gd name="connsiteX3438" fmla="*/ 1522639 w 1683475"/>
                <a:gd name="connsiteY3438" fmla="*/ 919298 h 1392827"/>
                <a:gd name="connsiteX3439" fmla="*/ 1522639 w 1683475"/>
                <a:gd name="connsiteY3439" fmla="*/ 919298 h 1392827"/>
                <a:gd name="connsiteX3440" fmla="*/ 1523456 w 1683475"/>
                <a:gd name="connsiteY3440" fmla="*/ 918482 h 1392827"/>
                <a:gd name="connsiteX3441" fmla="*/ 1524272 w 1683475"/>
                <a:gd name="connsiteY3441" fmla="*/ 917666 h 1392827"/>
                <a:gd name="connsiteX3442" fmla="*/ 1525089 w 1683475"/>
                <a:gd name="connsiteY3442" fmla="*/ 916849 h 1392827"/>
                <a:gd name="connsiteX3443" fmla="*/ 1526721 w 1683475"/>
                <a:gd name="connsiteY3443" fmla="*/ 916033 h 1392827"/>
                <a:gd name="connsiteX3444" fmla="*/ 1528354 w 1683475"/>
                <a:gd name="connsiteY3444" fmla="*/ 915216 h 1392827"/>
                <a:gd name="connsiteX3445" fmla="*/ 1529987 w 1683475"/>
                <a:gd name="connsiteY3445" fmla="*/ 915216 h 1392827"/>
                <a:gd name="connsiteX3446" fmla="*/ 1530804 w 1683475"/>
                <a:gd name="connsiteY3446" fmla="*/ 915216 h 1392827"/>
                <a:gd name="connsiteX3447" fmla="*/ 1531620 w 1683475"/>
                <a:gd name="connsiteY3447" fmla="*/ 914400 h 1392827"/>
                <a:gd name="connsiteX3448" fmla="*/ 1531620 w 1683475"/>
                <a:gd name="connsiteY3448" fmla="*/ 913584 h 1392827"/>
                <a:gd name="connsiteX3449" fmla="*/ 1531620 w 1683475"/>
                <a:gd name="connsiteY3449" fmla="*/ 912767 h 1392827"/>
                <a:gd name="connsiteX3450" fmla="*/ 1531620 w 1683475"/>
                <a:gd name="connsiteY3450" fmla="*/ 911951 h 1392827"/>
                <a:gd name="connsiteX3451" fmla="*/ 1531620 w 1683475"/>
                <a:gd name="connsiteY3451" fmla="*/ 911951 h 1392827"/>
                <a:gd name="connsiteX3452" fmla="*/ 1531620 w 1683475"/>
                <a:gd name="connsiteY3452" fmla="*/ 911951 h 1392827"/>
                <a:gd name="connsiteX3453" fmla="*/ 1531620 w 1683475"/>
                <a:gd name="connsiteY3453" fmla="*/ 911951 h 1392827"/>
                <a:gd name="connsiteX3454" fmla="*/ 1531620 w 1683475"/>
                <a:gd name="connsiteY3454" fmla="*/ 910318 h 1392827"/>
                <a:gd name="connsiteX3455" fmla="*/ 1531620 w 1683475"/>
                <a:gd name="connsiteY3455" fmla="*/ 909501 h 1392827"/>
                <a:gd name="connsiteX3456" fmla="*/ 1531620 w 1683475"/>
                <a:gd name="connsiteY3456" fmla="*/ 908685 h 1392827"/>
                <a:gd name="connsiteX3457" fmla="*/ 1530804 w 1683475"/>
                <a:gd name="connsiteY3457" fmla="*/ 907869 h 1392827"/>
                <a:gd name="connsiteX3458" fmla="*/ 1530804 w 1683475"/>
                <a:gd name="connsiteY3458" fmla="*/ 907052 h 1392827"/>
                <a:gd name="connsiteX3459" fmla="*/ 1531620 w 1683475"/>
                <a:gd name="connsiteY3459" fmla="*/ 906236 h 1392827"/>
                <a:gd name="connsiteX3460" fmla="*/ 1531620 w 1683475"/>
                <a:gd name="connsiteY3460" fmla="*/ 907052 h 1392827"/>
                <a:gd name="connsiteX3461" fmla="*/ 1531620 w 1683475"/>
                <a:gd name="connsiteY3461" fmla="*/ 907052 h 1392827"/>
                <a:gd name="connsiteX3462" fmla="*/ 1531620 w 1683475"/>
                <a:gd name="connsiteY3462" fmla="*/ 907052 h 1392827"/>
                <a:gd name="connsiteX3463" fmla="*/ 1532437 w 1683475"/>
                <a:gd name="connsiteY3463" fmla="*/ 906236 h 1392827"/>
                <a:gd name="connsiteX3464" fmla="*/ 1532437 w 1683475"/>
                <a:gd name="connsiteY3464" fmla="*/ 905419 h 1392827"/>
                <a:gd name="connsiteX3465" fmla="*/ 1533253 w 1683475"/>
                <a:gd name="connsiteY3465" fmla="*/ 904603 h 1392827"/>
                <a:gd name="connsiteX3466" fmla="*/ 1534069 w 1683475"/>
                <a:gd name="connsiteY3466" fmla="*/ 903786 h 1392827"/>
                <a:gd name="connsiteX3467" fmla="*/ 1533253 w 1683475"/>
                <a:gd name="connsiteY3467" fmla="*/ 903786 h 1392827"/>
                <a:gd name="connsiteX3468" fmla="*/ 1532437 w 1683475"/>
                <a:gd name="connsiteY3468" fmla="*/ 903786 h 1392827"/>
                <a:gd name="connsiteX3469" fmla="*/ 1532437 w 1683475"/>
                <a:gd name="connsiteY3469" fmla="*/ 903786 h 1392827"/>
                <a:gd name="connsiteX3470" fmla="*/ 1533253 w 1683475"/>
                <a:gd name="connsiteY3470" fmla="*/ 902970 h 1392827"/>
                <a:gd name="connsiteX3471" fmla="*/ 1533253 w 1683475"/>
                <a:gd name="connsiteY3471" fmla="*/ 902154 h 1392827"/>
                <a:gd name="connsiteX3472" fmla="*/ 1533253 w 1683475"/>
                <a:gd name="connsiteY3472" fmla="*/ 902154 h 1392827"/>
                <a:gd name="connsiteX3473" fmla="*/ 1533253 w 1683475"/>
                <a:gd name="connsiteY3473" fmla="*/ 902154 h 1392827"/>
                <a:gd name="connsiteX3474" fmla="*/ 1531620 w 1683475"/>
                <a:gd name="connsiteY3474" fmla="*/ 902970 h 1392827"/>
                <a:gd name="connsiteX3475" fmla="*/ 1530804 w 1683475"/>
                <a:gd name="connsiteY3475" fmla="*/ 902970 h 1392827"/>
                <a:gd name="connsiteX3476" fmla="*/ 1530804 w 1683475"/>
                <a:gd name="connsiteY3476" fmla="*/ 902154 h 1392827"/>
                <a:gd name="connsiteX3477" fmla="*/ 1529987 w 1683475"/>
                <a:gd name="connsiteY3477" fmla="*/ 901337 h 1392827"/>
                <a:gd name="connsiteX3478" fmla="*/ 1531620 w 1683475"/>
                <a:gd name="connsiteY3478" fmla="*/ 899704 h 1392827"/>
                <a:gd name="connsiteX3479" fmla="*/ 1538151 w 1683475"/>
                <a:gd name="connsiteY3479" fmla="*/ 894806 h 1392827"/>
                <a:gd name="connsiteX3480" fmla="*/ 1538968 w 1683475"/>
                <a:gd name="connsiteY3480" fmla="*/ 893989 h 1392827"/>
                <a:gd name="connsiteX3481" fmla="*/ 1538968 w 1683475"/>
                <a:gd name="connsiteY3481" fmla="*/ 893173 h 1392827"/>
                <a:gd name="connsiteX3482" fmla="*/ 1538968 w 1683475"/>
                <a:gd name="connsiteY3482" fmla="*/ 892356 h 1392827"/>
                <a:gd name="connsiteX3483" fmla="*/ 1538968 w 1683475"/>
                <a:gd name="connsiteY3483" fmla="*/ 892356 h 1392827"/>
                <a:gd name="connsiteX3484" fmla="*/ 1538968 w 1683475"/>
                <a:gd name="connsiteY3484" fmla="*/ 892356 h 1392827"/>
                <a:gd name="connsiteX3485" fmla="*/ 1545499 w 1683475"/>
                <a:gd name="connsiteY3485" fmla="*/ 885825 h 1392827"/>
                <a:gd name="connsiteX3486" fmla="*/ 1548765 w 1683475"/>
                <a:gd name="connsiteY3486" fmla="*/ 882559 h 1392827"/>
                <a:gd name="connsiteX3487" fmla="*/ 1552031 w 1683475"/>
                <a:gd name="connsiteY3487" fmla="*/ 880926 h 1392827"/>
                <a:gd name="connsiteX3488" fmla="*/ 1554480 w 1683475"/>
                <a:gd name="connsiteY3488" fmla="*/ 880110 h 1392827"/>
                <a:gd name="connsiteX3489" fmla="*/ 1556113 w 1683475"/>
                <a:gd name="connsiteY3489" fmla="*/ 880110 h 1392827"/>
                <a:gd name="connsiteX3490" fmla="*/ 1556929 w 1683475"/>
                <a:gd name="connsiteY3490" fmla="*/ 880110 h 1392827"/>
                <a:gd name="connsiteX3491" fmla="*/ 1557746 w 1683475"/>
                <a:gd name="connsiteY3491" fmla="*/ 880110 h 1392827"/>
                <a:gd name="connsiteX3492" fmla="*/ 1561828 w 1683475"/>
                <a:gd name="connsiteY3492" fmla="*/ 880110 h 1392827"/>
                <a:gd name="connsiteX3493" fmla="*/ 1568359 w 1683475"/>
                <a:gd name="connsiteY3493" fmla="*/ 880110 h 1392827"/>
                <a:gd name="connsiteX3494" fmla="*/ 1574891 w 1683475"/>
                <a:gd name="connsiteY3494" fmla="*/ 880110 h 1392827"/>
                <a:gd name="connsiteX3495" fmla="*/ 1581422 w 1683475"/>
                <a:gd name="connsiteY3495" fmla="*/ 880110 h 1392827"/>
                <a:gd name="connsiteX3496" fmla="*/ 1587954 w 1683475"/>
                <a:gd name="connsiteY3496" fmla="*/ 880110 h 1392827"/>
                <a:gd name="connsiteX3497" fmla="*/ 1594485 w 1683475"/>
                <a:gd name="connsiteY3497" fmla="*/ 880110 h 1392827"/>
                <a:gd name="connsiteX3498" fmla="*/ 1601017 w 1683475"/>
                <a:gd name="connsiteY3498" fmla="*/ 880110 h 1392827"/>
                <a:gd name="connsiteX3499" fmla="*/ 1607548 w 1683475"/>
                <a:gd name="connsiteY3499" fmla="*/ 880110 h 1392827"/>
                <a:gd name="connsiteX3500" fmla="*/ 1609181 w 1683475"/>
                <a:gd name="connsiteY3500" fmla="*/ 875211 h 1392827"/>
                <a:gd name="connsiteX3501" fmla="*/ 1610814 w 1683475"/>
                <a:gd name="connsiteY3501" fmla="*/ 872762 h 1392827"/>
                <a:gd name="connsiteX3502" fmla="*/ 1613263 w 1683475"/>
                <a:gd name="connsiteY3502" fmla="*/ 873579 h 1392827"/>
                <a:gd name="connsiteX3503" fmla="*/ 1614079 w 1683475"/>
                <a:gd name="connsiteY3503" fmla="*/ 873579 h 1392827"/>
                <a:gd name="connsiteX3504" fmla="*/ 1615712 w 1683475"/>
                <a:gd name="connsiteY3504" fmla="*/ 872762 h 1392827"/>
                <a:gd name="connsiteX3505" fmla="*/ 1616529 w 1683475"/>
                <a:gd name="connsiteY3505" fmla="*/ 871946 h 1392827"/>
                <a:gd name="connsiteX3506" fmla="*/ 1617345 w 1683475"/>
                <a:gd name="connsiteY3506" fmla="*/ 871946 h 1392827"/>
                <a:gd name="connsiteX3507" fmla="*/ 1618162 w 1683475"/>
                <a:gd name="connsiteY3507" fmla="*/ 872762 h 1392827"/>
                <a:gd name="connsiteX3508" fmla="*/ 1618978 w 1683475"/>
                <a:gd name="connsiteY3508" fmla="*/ 873579 h 1392827"/>
                <a:gd name="connsiteX3509" fmla="*/ 1619794 w 1683475"/>
                <a:gd name="connsiteY3509" fmla="*/ 873579 h 1392827"/>
                <a:gd name="connsiteX3510" fmla="*/ 1620611 w 1683475"/>
                <a:gd name="connsiteY3510" fmla="*/ 872762 h 1392827"/>
                <a:gd name="connsiteX3511" fmla="*/ 1620611 w 1683475"/>
                <a:gd name="connsiteY3511" fmla="*/ 871129 h 1392827"/>
                <a:gd name="connsiteX3512" fmla="*/ 1621427 w 1683475"/>
                <a:gd name="connsiteY3512" fmla="*/ 870313 h 1392827"/>
                <a:gd name="connsiteX3513" fmla="*/ 1622244 w 1683475"/>
                <a:gd name="connsiteY3513" fmla="*/ 870313 h 1392827"/>
                <a:gd name="connsiteX3514" fmla="*/ 1623060 w 1683475"/>
                <a:gd name="connsiteY3514" fmla="*/ 870313 h 1392827"/>
                <a:gd name="connsiteX3515" fmla="*/ 1623060 w 1683475"/>
                <a:gd name="connsiteY3515" fmla="*/ 869496 h 1392827"/>
                <a:gd name="connsiteX3516" fmla="*/ 1623060 w 1683475"/>
                <a:gd name="connsiteY3516" fmla="*/ 868680 h 1392827"/>
                <a:gd name="connsiteX3517" fmla="*/ 1623060 w 1683475"/>
                <a:gd name="connsiteY3517" fmla="*/ 867864 h 1392827"/>
                <a:gd name="connsiteX3518" fmla="*/ 1623060 w 1683475"/>
                <a:gd name="connsiteY3518" fmla="*/ 866231 h 1392827"/>
                <a:gd name="connsiteX3519" fmla="*/ 1624693 w 1683475"/>
                <a:gd name="connsiteY3519" fmla="*/ 863781 h 1392827"/>
                <a:gd name="connsiteX3520" fmla="*/ 1627142 w 1683475"/>
                <a:gd name="connsiteY3520" fmla="*/ 862148 h 1392827"/>
                <a:gd name="connsiteX3521" fmla="*/ 1627959 w 1683475"/>
                <a:gd name="connsiteY3521" fmla="*/ 861332 h 1392827"/>
                <a:gd name="connsiteX3522" fmla="*/ 1627959 w 1683475"/>
                <a:gd name="connsiteY3522" fmla="*/ 859699 h 1392827"/>
                <a:gd name="connsiteX3523" fmla="*/ 1629592 w 1683475"/>
                <a:gd name="connsiteY3523" fmla="*/ 858066 h 1392827"/>
                <a:gd name="connsiteX3524" fmla="*/ 1630408 w 1683475"/>
                <a:gd name="connsiteY3524" fmla="*/ 857250 h 1392827"/>
                <a:gd name="connsiteX3525" fmla="*/ 1630408 w 1683475"/>
                <a:gd name="connsiteY3525" fmla="*/ 856434 h 1392827"/>
                <a:gd name="connsiteX3526" fmla="*/ 1630408 w 1683475"/>
                <a:gd name="connsiteY3526" fmla="*/ 855617 h 1392827"/>
                <a:gd name="connsiteX3527" fmla="*/ 1630408 w 1683475"/>
                <a:gd name="connsiteY3527" fmla="*/ 853984 h 1392827"/>
                <a:gd name="connsiteX3528" fmla="*/ 1631224 w 1683475"/>
                <a:gd name="connsiteY3528" fmla="*/ 851535 h 1392827"/>
                <a:gd name="connsiteX3529" fmla="*/ 1632041 w 1683475"/>
                <a:gd name="connsiteY3529" fmla="*/ 849086 h 1392827"/>
                <a:gd name="connsiteX3530" fmla="*/ 1632857 w 1683475"/>
                <a:gd name="connsiteY3530" fmla="*/ 846636 h 1392827"/>
                <a:gd name="connsiteX3531" fmla="*/ 1634490 w 1683475"/>
                <a:gd name="connsiteY3531" fmla="*/ 844187 h 1392827"/>
                <a:gd name="connsiteX3532" fmla="*/ 1635307 w 1683475"/>
                <a:gd name="connsiteY3532" fmla="*/ 840921 h 1392827"/>
                <a:gd name="connsiteX3533" fmla="*/ 1636123 w 1683475"/>
                <a:gd name="connsiteY3533" fmla="*/ 837656 h 1392827"/>
                <a:gd name="connsiteX3534" fmla="*/ 1638572 w 1683475"/>
                <a:gd name="connsiteY3534" fmla="*/ 834390 h 1392827"/>
                <a:gd name="connsiteX3535" fmla="*/ 1641021 w 1683475"/>
                <a:gd name="connsiteY3535" fmla="*/ 831124 h 1392827"/>
                <a:gd name="connsiteX3536" fmla="*/ 1642654 w 1683475"/>
                <a:gd name="connsiteY3536" fmla="*/ 828675 h 1392827"/>
                <a:gd name="connsiteX3537" fmla="*/ 1645104 w 1683475"/>
                <a:gd name="connsiteY3537" fmla="*/ 824593 h 1392827"/>
                <a:gd name="connsiteX3538" fmla="*/ 1646737 w 1683475"/>
                <a:gd name="connsiteY3538" fmla="*/ 822144 h 1392827"/>
                <a:gd name="connsiteX3539" fmla="*/ 1647553 w 1683475"/>
                <a:gd name="connsiteY3539" fmla="*/ 820511 h 1392827"/>
                <a:gd name="connsiteX3540" fmla="*/ 1648369 w 1683475"/>
                <a:gd name="connsiteY3540" fmla="*/ 818878 h 1392827"/>
                <a:gd name="connsiteX3541" fmla="*/ 1650002 w 1683475"/>
                <a:gd name="connsiteY3541" fmla="*/ 819694 h 1392827"/>
                <a:gd name="connsiteX3542" fmla="*/ 1651635 w 1683475"/>
                <a:gd name="connsiteY3542" fmla="*/ 820511 h 1392827"/>
                <a:gd name="connsiteX3543" fmla="*/ 1651635 w 1683475"/>
                <a:gd name="connsiteY3543" fmla="*/ 822960 h 1392827"/>
                <a:gd name="connsiteX3544" fmla="*/ 1651635 w 1683475"/>
                <a:gd name="connsiteY3544" fmla="*/ 824593 h 1392827"/>
                <a:gd name="connsiteX3545" fmla="*/ 1652451 w 1683475"/>
                <a:gd name="connsiteY3545" fmla="*/ 825409 h 1392827"/>
                <a:gd name="connsiteX3546" fmla="*/ 1653268 w 1683475"/>
                <a:gd name="connsiteY3546" fmla="*/ 826226 h 1392827"/>
                <a:gd name="connsiteX3547" fmla="*/ 1654084 w 1683475"/>
                <a:gd name="connsiteY3547" fmla="*/ 826226 h 1392827"/>
                <a:gd name="connsiteX3548" fmla="*/ 1654901 w 1683475"/>
                <a:gd name="connsiteY3548" fmla="*/ 826226 h 1392827"/>
                <a:gd name="connsiteX3549" fmla="*/ 1657350 w 1683475"/>
                <a:gd name="connsiteY3549" fmla="*/ 825409 h 1392827"/>
                <a:gd name="connsiteX3550" fmla="*/ 1660616 w 1683475"/>
                <a:gd name="connsiteY3550" fmla="*/ 824593 h 1392827"/>
                <a:gd name="connsiteX3551" fmla="*/ 1662249 w 1683475"/>
                <a:gd name="connsiteY3551" fmla="*/ 823776 h 1392827"/>
                <a:gd name="connsiteX3552" fmla="*/ 1662249 w 1683475"/>
                <a:gd name="connsiteY3552" fmla="*/ 822960 h 1392827"/>
                <a:gd name="connsiteX3553" fmla="*/ 1663065 w 1683475"/>
                <a:gd name="connsiteY3553" fmla="*/ 822960 h 1392827"/>
                <a:gd name="connsiteX3554" fmla="*/ 1664698 w 1683475"/>
                <a:gd name="connsiteY3554" fmla="*/ 822960 h 1392827"/>
                <a:gd name="connsiteX3555" fmla="*/ 1667147 w 1683475"/>
                <a:gd name="connsiteY3555" fmla="*/ 824593 h 1392827"/>
                <a:gd name="connsiteX3556" fmla="*/ 1669596 w 1683475"/>
                <a:gd name="connsiteY3556" fmla="*/ 827042 h 1392827"/>
                <a:gd name="connsiteX3557" fmla="*/ 1672046 w 1683475"/>
                <a:gd name="connsiteY3557" fmla="*/ 829491 h 1392827"/>
                <a:gd name="connsiteX3558" fmla="*/ 1672046 w 1683475"/>
                <a:gd name="connsiteY3558" fmla="*/ 832757 h 1392827"/>
                <a:gd name="connsiteX3559" fmla="*/ 1672046 w 1683475"/>
                <a:gd name="connsiteY3559" fmla="*/ 836839 h 1392827"/>
                <a:gd name="connsiteX3560" fmla="*/ 1672046 w 1683475"/>
                <a:gd name="connsiteY3560" fmla="*/ 840921 h 1392827"/>
                <a:gd name="connsiteX3561" fmla="*/ 1672046 w 1683475"/>
                <a:gd name="connsiteY3561" fmla="*/ 843371 h 1392827"/>
                <a:gd name="connsiteX3562" fmla="*/ 1672046 w 1683475"/>
                <a:gd name="connsiteY3562" fmla="*/ 847453 h 1392827"/>
                <a:gd name="connsiteX3563" fmla="*/ 1672046 w 1683475"/>
                <a:gd name="connsiteY3563" fmla="*/ 850719 h 1392827"/>
                <a:gd name="connsiteX3564" fmla="*/ 1672046 w 1683475"/>
                <a:gd name="connsiteY3564" fmla="*/ 854801 h 1392827"/>
                <a:gd name="connsiteX3565" fmla="*/ 1672046 w 1683475"/>
                <a:gd name="connsiteY3565" fmla="*/ 857250 h 1392827"/>
                <a:gd name="connsiteX3566" fmla="*/ 1672046 w 1683475"/>
                <a:gd name="connsiteY3566" fmla="*/ 858066 h 1392827"/>
                <a:gd name="connsiteX3567" fmla="*/ 1672046 w 1683475"/>
                <a:gd name="connsiteY3567" fmla="*/ 858883 h 1392827"/>
                <a:gd name="connsiteX3568" fmla="*/ 1672046 w 1683475"/>
                <a:gd name="connsiteY3568" fmla="*/ 859699 h 1392827"/>
                <a:gd name="connsiteX3569" fmla="*/ 1672046 w 1683475"/>
                <a:gd name="connsiteY3569" fmla="*/ 859699 h 1392827"/>
                <a:gd name="connsiteX3570" fmla="*/ 1672046 w 1683475"/>
                <a:gd name="connsiteY3570" fmla="*/ 860516 h 1392827"/>
                <a:gd name="connsiteX3571" fmla="*/ 1672046 w 1683475"/>
                <a:gd name="connsiteY3571" fmla="*/ 861332 h 1392827"/>
                <a:gd name="connsiteX3572" fmla="*/ 1672046 w 1683475"/>
                <a:gd name="connsiteY3572" fmla="*/ 862148 h 1392827"/>
                <a:gd name="connsiteX3573" fmla="*/ 1672046 w 1683475"/>
                <a:gd name="connsiteY3573" fmla="*/ 862965 h 1392827"/>
                <a:gd name="connsiteX3574" fmla="*/ 1672046 w 1683475"/>
                <a:gd name="connsiteY3574" fmla="*/ 863781 h 1392827"/>
                <a:gd name="connsiteX3575" fmla="*/ 1672046 w 1683475"/>
                <a:gd name="connsiteY3575" fmla="*/ 864598 h 1392827"/>
                <a:gd name="connsiteX3576" fmla="*/ 1672862 w 1683475"/>
                <a:gd name="connsiteY3576" fmla="*/ 864598 h 1392827"/>
                <a:gd name="connsiteX3577" fmla="*/ 1672862 w 1683475"/>
                <a:gd name="connsiteY3577" fmla="*/ 864598 h 1392827"/>
                <a:gd name="connsiteX3578" fmla="*/ 1673679 w 1683475"/>
                <a:gd name="connsiteY3578" fmla="*/ 864598 h 1392827"/>
                <a:gd name="connsiteX3579" fmla="*/ 1674495 w 1683475"/>
                <a:gd name="connsiteY3579" fmla="*/ 865414 h 1392827"/>
                <a:gd name="connsiteX3580" fmla="*/ 1675312 w 1683475"/>
                <a:gd name="connsiteY3580" fmla="*/ 866231 h 1392827"/>
                <a:gd name="connsiteX3581" fmla="*/ 1676128 w 1683475"/>
                <a:gd name="connsiteY3581" fmla="*/ 866231 h 1392827"/>
                <a:gd name="connsiteX3582" fmla="*/ 1676944 w 1683475"/>
                <a:gd name="connsiteY3582" fmla="*/ 866231 h 1392827"/>
                <a:gd name="connsiteX3583" fmla="*/ 1677761 w 1683475"/>
                <a:gd name="connsiteY3583" fmla="*/ 866231 h 1392827"/>
                <a:gd name="connsiteX3584" fmla="*/ 1677761 w 1683475"/>
                <a:gd name="connsiteY3584" fmla="*/ 867047 h 1392827"/>
                <a:gd name="connsiteX3585" fmla="*/ 1677761 w 1683475"/>
                <a:gd name="connsiteY3585" fmla="*/ 867864 h 1392827"/>
                <a:gd name="connsiteX3586" fmla="*/ 1676944 w 1683475"/>
                <a:gd name="connsiteY3586" fmla="*/ 867864 h 1392827"/>
                <a:gd name="connsiteX3587" fmla="*/ 1676128 w 1683475"/>
                <a:gd name="connsiteY3587" fmla="*/ 867864 h 1392827"/>
                <a:gd name="connsiteX3588" fmla="*/ 1676128 w 1683475"/>
                <a:gd name="connsiteY3588" fmla="*/ 868680 h 1392827"/>
                <a:gd name="connsiteX3589" fmla="*/ 1676128 w 1683475"/>
                <a:gd name="connsiteY3589" fmla="*/ 869496 h 1392827"/>
                <a:gd name="connsiteX3590" fmla="*/ 1676128 w 1683475"/>
                <a:gd name="connsiteY3590" fmla="*/ 870313 h 1392827"/>
                <a:gd name="connsiteX3591" fmla="*/ 1676944 w 1683475"/>
                <a:gd name="connsiteY3591" fmla="*/ 871129 h 1392827"/>
                <a:gd name="connsiteX3592" fmla="*/ 1676944 w 1683475"/>
                <a:gd name="connsiteY3592" fmla="*/ 871946 h 1392827"/>
                <a:gd name="connsiteX3593" fmla="*/ 1676944 w 1683475"/>
                <a:gd name="connsiteY3593" fmla="*/ 872762 h 1392827"/>
                <a:gd name="connsiteX3594" fmla="*/ 1676944 w 1683475"/>
                <a:gd name="connsiteY3594" fmla="*/ 873579 h 1392827"/>
                <a:gd name="connsiteX3595" fmla="*/ 1676944 w 1683475"/>
                <a:gd name="connsiteY3595" fmla="*/ 874395 h 1392827"/>
                <a:gd name="connsiteX3596" fmla="*/ 1677761 w 1683475"/>
                <a:gd name="connsiteY3596" fmla="*/ 875211 h 1392827"/>
                <a:gd name="connsiteX3597" fmla="*/ 1678577 w 1683475"/>
                <a:gd name="connsiteY3597" fmla="*/ 876028 h 1392827"/>
                <a:gd name="connsiteX3598" fmla="*/ 1679394 w 1683475"/>
                <a:gd name="connsiteY3598" fmla="*/ 876844 h 1392827"/>
                <a:gd name="connsiteX3599" fmla="*/ 1679394 w 1683475"/>
                <a:gd name="connsiteY3599" fmla="*/ 876844 h 1392827"/>
                <a:gd name="connsiteX3600" fmla="*/ 1679394 w 1683475"/>
                <a:gd name="connsiteY3600" fmla="*/ 876028 h 1392827"/>
                <a:gd name="connsiteX3601" fmla="*/ 1679394 w 1683475"/>
                <a:gd name="connsiteY3601" fmla="*/ 876028 h 1392827"/>
                <a:gd name="connsiteX3602" fmla="*/ 1680210 w 1683475"/>
                <a:gd name="connsiteY3602" fmla="*/ 876028 h 1392827"/>
                <a:gd name="connsiteX3603" fmla="*/ 1681026 w 1683475"/>
                <a:gd name="connsiteY3603" fmla="*/ 876028 h 1392827"/>
                <a:gd name="connsiteX3604" fmla="*/ 1681843 w 1683475"/>
                <a:gd name="connsiteY3604" fmla="*/ 876028 h 1392827"/>
                <a:gd name="connsiteX3605" fmla="*/ 1681843 w 1683475"/>
                <a:gd name="connsiteY3605" fmla="*/ 876844 h 1392827"/>
                <a:gd name="connsiteX3606" fmla="*/ 1682659 w 1683475"/>
                <a:gd name="connsiteY3606" fmla="*/ 877661 h 1392827"/>
                <a:gd name="connsiteX3607" fmla="*/ 1682659 w 1683475"/>
                <a:gd name="connsiteY3607" fmla="*/ 880110 h 1392827"/>
                <a:gd name="connsiteX3608" fmla="*/ 1681843 w 1683475"/>
                <a:gd name="connsiteY3608" fmla="*/ 880926 h 1392827"/>
                <a:gd name="connsiteX3609" fmla="*/ 1681843 w 1683475"/>
                <a:gd name="connsiteY3609" fmla="*/ 882559 h 1392827"/>
                <a:gd name="connsiteX3610" fmla="*/ 1683476 w 1683475"/>
                <a:gd name="connsiteY3610" fmla="*/ 882559 h 1392827"/>
                <a:gd name="connsiteX3611" fmla="*/ 1683476 w 1683475"/>
                <a:gd name="connsiteY3611" fmla="*/ 883376 h 1392827"/>
                <a:gd name="connsiteX3612" fmla="*/ 1683476 w 1683475"/>
                <a:gd name="connsiteY3612" fmla="*/ 884192 h 1392827"/>
                <a:gd name="connsiteX3613" fmla="*/ 1680210 w 1683475"/>
                <a:gd name="connsiteY3613" fmla="*/ 887458 h 1392827"/>
                <a:gd name="connsiteX3614" fmla="*/ 1677761 w 1683475"/>
                <a:gd name="connsiteY3614" fmla="*/ 886641 h 1392827"/>
                <a:gd name="connsiteX3615" fmla="*/ 1676128 w 1683475"/>
                <a:gd name="connsiteY3615" fmla="*/ 887458 h 1392827"/>
                <a:gd name="connsiteX3616" fmla="*/ 1674495 w 1683475"/>
                <a:gd name="connsiteY3616" fmla="*/ 887458 h 1392827"/>
                <a:gd name="connsiteX3617" fmla="*/ 1673679 w 1683475"/>
                <a:gd name="connsiteY3617" fmla="*/ 889091 h 1392827"/>
                <a:gd name="connsiteX3618" fmla="*/ 1672862 w 1683475"/>
                <a:gd name="connsiteY3618" fmla="*/ 889091 h 1392827"/>
                <a:gd name="connsiteX3619" fmla="*/ 1672046 w 1683475"/>
                <a:gd name="connsiteY3619" fmla="*/ 889091 h 1392827"/>
                <a:gd name="connsiteX3620" fmla="*/ 1671229 w 1683475"/>
                <a:gd name="connsiteY3620" fmla="*/ 888274 h 1392827"/>
                <a:gd name="connsiteX3621" fmla="*/ 1670413 w 1683475"/>
                <a:gd name="connsiteY3621" fmla="*/ 888274 h 1392827"/>
                <a:gd name="connsiteX3622" fmla="*/ 1669596 w 1683475"/>
                <a:gd name="connsiteY3622" fmla="*/ 890723 h 1392827"/>
                <a:gd name="connsiteX3623" fmla="*/ 1668780 w 1683475"/>
                <a:gd name="connsiteY3623" fmla="*/ 890723 h 1392827"/>
                <a:gd name="connsiteX3624" fmla="*/ 1668780 w 1683475"/>
                <a:gd name="connsiteY3624" fmla="*/ 891540 h 1392827"/>
                <a:gd name="connsiteX3625" fmla="*/ 1667964 w 1683475"/>
                <a:gd name="connsiteY3625" fmla="*/ 892356 h 1392827"/>
                <a:gd name="connsiteX3626" fmla="*/ 1667147 w 1683475"/>
                <a:gd name="connsiteY3626" fmla="*/ 892356 h 1392827"/>
                <a:gd name="connsiteX3627" fmla="*/ 1666331 w 1683475"/>
                <a:gd name="connsiteY3627" fmla="*/ 890723 h 1392827"/>
                <a:gd name="connsiteX3628" fmla="*/ 1666331 w 1683475"/>
                <a:gd name="connsiteY3628" fmla="*/ 889907 h 1392827"/>
                <a:gd name="connsiteX3629" fmla="*/ 1665514 w 1683475"/>
                <a:gd name="connsiteY3629" fmla="*/ 889907 h 1392827"/>
                <a:gd name="connsiteX3630" fmla="*/ 1664698 w 1683475"/>
                <a:gd name="connsiteY3630" fmla="*/ 889907 h 1392827"/>
                <a:gd name="connsiteX3631" fmla="*/ 1663882 w 1683475"/>
                <a:gd name="connsiteY3631" fmla="*/ 889907 h 1392827"/>
                <a:gd name="connsiteX3632" fmla="*/ 1663065 w 1683475"/>
                <a:gd name="connsiteY3632" fmla="*/ 889907 h 1392827"/>
                <a:gd name="connsiteX3633" fmla="*/ 1662249 w 1683475"/>
                <a:gd name="connsiteY3633" fmla="*/ 890723 h 1392827"/>
                <a:gd name="connsiteX3634" fmla="*/ 1661432 w 1683475"/>
                <a:gd name="connsiteY3634" fmla="*/ 891540 h 1392827"/>
                <a:gd name="connsiteX3635" fmla="*/ 1660616 w 1683475"/>
                <a:gd name="connsiteY3635" fmla="*/ 890723 h 1392827"/>
                <a:gd name="connsiteX3636" fmla="*/ 1659799 w 1683475"/>
                <a:gd name="connsiteY3636" fmla="*/ 889907 h 1392827"/>
                <a:gd name="connsiteX3637" fmla="*/ 1658983 w 1683475"/>
                <a:gd name="connsiteY3637" fmla="*/ 891540 h 1392827"/>
                <a:gd name="connsiteX3638" fmla="*/ 1658167 w 1683475"/>
                <a:gd name="connsiteY3638" fmla="*/ 893173 h 1392827"/>
                <a:gd name="connsiteX3639" fmla="*/ 1658167 w 1683475"/>
                <a:gd name="connsiteY3639" fmla="*/ 894806 h 1392827"/>
                <a:gd name="connsiteX3640" fmla="*/ 1658167 w 1683475"/>
                <a:gd name="connsiteY3640" fmla="*/ 895622 h 1392827"/>
                <a:gd name="connsiteX3641" fmla="*/ 1657350 w 1683475"/>
                <a:gd name="connsiteY3641" fmla="*/ 895622 h 1392827"/>
                <a:gd name="connsiteX3642" fmla="*/ 1656534 w 1683475"/>
                <a:gd name="connsiteY3642" fmla="*/ 894806 h 1392827"/>
                <a:gd name="connsiteX3643" fmla="*/ 1654901 w 1683475"/>
                <a:gd name="connsiteY3643" fmla="*/ 893989 h 1392827"/>
                <a:gd name="connsiteX3644" fmla="*/ 1653268 w 1683475"/>
                <a:gd name="connsiteY3644" fmla="*/ 893989 h 1392827"/>
                <a:gd name="connsiteX3645" fmla="*/ 1653268 w 1683475"/>
                <a:gd name="connsiteY3645" fmla="*/ 893173 h 1392827"/>
                <a:gd name="connsiteX3646" fmla="*/ 1654901 w 1683475"/>
                <a:gd name="connsiteY3646" fmla="*/ 891540 h 1392827"/>
                <a:gd name="connsiteX3647" fmla="*/ 1654084 w 1683475"/>
                <a:gd name="connsiteY3647" fmla="*/ 891540 h 1392827"/>
                <a:gd name="connsiteX3648" fmla="*/ 1653268 w 1683475"/>
                <a:gd name="connsiteY3648" fmla="*/ 891540 h 1392827"/>
                <a:gd name="connsiteX3649" fmla="*/ 1653268 w 1683475"/>
                <a:gd name="connsiteY3649" fmla="*/ 891540 h 1392827"/>
                <a:gd name="connsiteX3650" fmla="*/ 1654084 w 1683475"/>
                <a:gd name="connsiteY3650" fmla="*/ 889907 h 1392827"/>
                <a:gd name="connsiteX3651" fmla="*/ 1654084 w 1683475"/>
                <a:gd name="connsiteY3651" fmla="*/ 888274 h 1392827"/>
                <a:gd name="connsiteX3652" fmla="*/ 1653268 w 1683475"/>
                <a:gd name="connsiteY3652" fmla="*/ 889091 h 1392827"/>
                <a:gd name="connsiteX3653" fmla="*/ 1652451 w 1683475"/>
                <a:gd name="connsiteY3653" fmla="*/ 890723 h 1392827"/>
                <a:gd name="connsiteX3654" fmla="*/ 1650819 w 1683475"/>
                <a:gd name="connsiteY3654" fmla="*/ 891540 h 1392827"/>
                <a:gd name="connsiteX3655" fmla="*/ 1650819 w 1683475"/>
                <a:gd name="connsiteY3655" fmla="*/ 893173 h 1392827"/>
                <a:gd name="connsiteX3656" fmla="*/ 1649186 w 1683475"/>
                <a:gd name="connsiteY3656" fmla="*/ 897255 h 1392827"/>
                <a:gd name="connsiteX3657" fmla="*/ 1649186 w 1683475"/>
                <a:gd name="connsiteY3657" fmla="*/ 898888 h 1392827"/>
                <a:gd name="connsiteX3658" fmla="*/ 1648369 w 1683475"/>
                <a:gd name="connsiteY3658" fmla="*/ 900521 h 1392827"/>
                <a:gd name="connsiteX3659" fmla="*/ 1646737 w 1683475"/>
                <a:gd name="connsiteY3659" fmla="*/ 901337 h 1392827"/>
                <a:gd name="connsiteX3660" fmla="*/ 1645104 w 1683475"/>
                <a:gd name="connsiteY3660" fmla="*/ 901337 h 1392827"/>
                <a:gd name="connsiteX3661" fmla="*/ 1643471 w 1683475"/>
                <a:gd name="connsiteY3661" fmla="*/ 902154 h 1392827"/>
                <a:gd name="connsiteX3662" fmla="*/ 1642654 w 1683475"/>
                <a:gd name="connsiteY3662" fmla="*/ 902970 h 1392827"/>
                <a:gd name="connsiteX3663" fmla="*/ 1641838 w 1683475"/>
                <a:gd name="connsiteY3663" fmla="*/ 902970 h 1392827"/>
                <a:gd name="connsiteX3664" fmla="*/ 1641838 w 1683475"/>
                <a:gd name="connsiteY3664" fmla="*/ 901337 h 1392827"/>
                <a:gd name="connsiteX3665" fmla="*/ 1641838 w 1683475"/>
                <a:gd name="connsiteY3665" fmla="*/ 900521 h 1392827"/>
                <a:gd name="connsiteX3666" fmla="*/ 1641021 w 1683475"/>
                <a:gd name="connsiteY3666" fmla="*/ 902970 h 1392827"/>
                <a:gd name="connsiteX3667" fmla="*/ 1640205 w 1683475"/>
                <a:gd name="connsiteY3667" fmla="*/ 902970 h 1392827"/>
                <a:gd name="connsiteX3668" fmla="*/ 1640205 w 1683475"/>
                <a:gd name="connsiteY3668" fmla="*/ 901337 h 1392827"/>
                <a:gd name="connsiteX3669" fmla="*/ 1640205 w 1683475"/>
                <a:gd name="connsiteY3669" fmla="*/ 900521 h 1392827"/>
                <a:gd name="connsiteX3670" fmla="*/ 1639389 w 1683475"/>
                <a:gd name="connsiteY3670" fmla="*/ 901337 h 1392827"/>
                <a:gd name="connsiteX3671" fmla="*/ 1638572 w 1683475"/>
                <a:gd name="connsiteY3671" fmla="*/ 903786 h 1392827"/>
                <a:gd name="connsiteX3672" fmla="*/ 1637756 w 1683475"/>
                <a:gd name="connsiteY3672" fmla="*/ 903786 h 1392827"/>
                <a:gd name="connsiteX3673" fmla="*/ 1637756 w 1683475"/>
                <a:gd name="connsiteY3673" fmla="*/ 902970 h 1392827"/>
                <a:gd name="connsiteX3674" fmla="*/ 1637756 w 1683475"/>
                <a:gd name="connsiteY3674" fmla="*/ 902970 h 1392827"/>
                <a:gd name="connsiteX3675" fmla="*/ 1637756 w 1683475"/>
                <a:gd name="connsiteY3675" fmla="*/ 903786 h 1392827"/>
                <a:gd name="connsiteX3676" fmla="*/ 1637756 w 1683475"/>
                <a:gd name="connsiteY3676" fmla="*/ 905419 h 1392827"/>
                <a:gd name="connsiteX3677" fmla="*/ 1637756 w 1683475"/>
                <a:gd name="connsiteY3677" fmla="*/ 906236 h 1392827"/>
                <a:gd name="connsiteX3678" fmla="*/ 1636939 w 1683475"/>
                <a:gd name="connsiteY3678" fmla="*/ 906236 h 1392827"/>
                <a:gd name="connsiteX3679" fmla="*/ 1636123 w 1683475"/>
                <a:gd name="connsiteY3679" fmla="*/ 905419 h 1392827"/>
                <a:gd name="connsiteX3680" fmla="*/ 1635307 w 1683475"/>
                <a:gd name="connsiteY3680" fmla="*/ 906236 h 1392827"/>
                <a:gd name="connsiteX3681" fmla="*/ 1634490 w 1683475"/>
                <a:gd name="connsiteY3681" fmla="*/ 906236 h 1392827"/>
                <a:gd name="connsiteX3682" fmla="*/ 1634490 w 1683475"/>
                <a:gd name="connsiteY3682" fmla="*/ 905419 h 1392827"/>
                <a:gd name="connsiteX3683" fmla="*/ 1634490 w 1683475"/>
                <a:gd name="connsiteY3683" fmla="*/ 904603 h 1392827"/>
                <a:gd name="connsiteX3684" fmla="*/ 1632857 w 1683475"/>
                <a:gd name="connsiteY3684" fmla="*/ 905419 h 1392827"/>
                <a:gd name="connsiteX3685" fmla="*/ 1631224 w 1683475"/>
                <a:gd name="connsiteY3685" fmla="*/ 907052 h 1392827"/>
                <a:gd name="connsiteX3686" fmla="*/ 1629592 w 1683475"/>
                <a:gd name="connsiteY3686" fmla="*/ 909501 h 1392827"/>
                <a:gd name="connsiteX3687" fmla="*/ 1630408 w 1683475"/>
                <a:gd name="connsiteY3687" fmla="*/ 909501 h 1392827"/>
                <a:gd name="connsiteX3688" fmla="*/ 1631224 w 1683475"/>
                <a:gd name="connsiteY3688" fmla="*/ 910318 h 1392827"/>
                <a:gd name="connsiteX3689" fmla="*/ 1628775 w 1683475"/>
                <a:gd name="connsiteY3689" fmla="*/ 913584 h 1392827"/>
                <a:gd name="connsiteX3690" fmla="*/ 1626326 w 1683475"/>
                <a:gd name="connsiteY3690" fmla="*/ 916849 h 1392827"/>
                <a:gd name="connsiteX3691" fmla="*/ 1624693 w 1683475"/>
                <a:gd name="connsiteY3691" fmla="*/ 921748 h 1392827"/>
                <a:gd name="connsiteX3692" fmla="*/ 1623876 w 1683475"/>
                <a:gd name="connsiteY3692" fmla="*/ 922564 h 1392827"/>
                <a:gd name="connsiteX3693" fmla="*/ 1623060 w 1683475"/>
                <a:gd name="connsiteY3693" fmla="*/ 923381 h 1392827"/>
                <a:gd name="connsiteX3694" fmla="*/ 1622244 w 1683475"/>
                <a:gd name="connsiteY3694" fmla="*/ 926646 h 1392827"/>
                <a:gd name="connsiteX3695" fmla="*/ 1621427 w 1683475"/>
                <a:gd name="connsiteY3695" fmla="*/ 929096 h 1392827"/>
                <a:gd name="connsiteX3696" fmla="*/ 1622244 w 1683475"/>
                <a:gd name="connsiteY3696" fmla="*/ 929912 h 1392827"/>
                <a:gd name="connsiteX3697" fmla="*/ 1622244 w 1683475"/>
                <a:gd name="connsiteY3697" fmla="*/ 930729 h 1392827"/>
                <a:gd name="connsiteX3698" fmla="*/ 1623060 w 1683475"/>
                <a:gd name="connsiteY3698" fmla="*/ 931545 h 1392827"/>
                <a:gd name="connsiteX3699" fmla="*/ 1623876 w 1683475"/>
                <a:gd name="connsiteY3699" fmla="*/ 931545 h 1392827"/>
                <a:gd name="connsiteX3700" fmla="*/ 1624693 w 1683475"/>
                <a:gd name="connsiteY3700" fmla="*/ 931545 h 1392827"/>
                <a:gd name="connsiteX3701" fmla="*/ 1625509 w 1683475"/>
                <a:gd name="connsiteY3701" fmla="*/ 931545 h 1392827"/>
                <a:gd name="connsiteX3702" fmla="*/ 1625509 w 1683475"/>
                <a:gd name="connsiteY3702" fmla="*/ 932361 h 1392827"/>
                <a:gd name="connsiteX3703" fmla="*/ 1625509 w 1683475"/>
                <a:gd name="connsiteY3703" fmla="*/ 933178 h 1392827"/>
                <a:gd name="connsiteX3704" fmla="*/ 1624693 w 1683475"/>
                <a:gd name="connsiteY3704" fmla="*/ 933178 h 1392827"/>
                <a:gd name="connsiteX3705" fmla="*/ 1623060 w 1683475"/>
                <a:gd name="connsiteY3705" fmla="*/ 933994 h 1392827"/>
                <a:gd name="connsiteX3706" fmla="*/ 1621427 w 1683475"/>
                <a:gd name="connsiteY3706" fmla="*/ 933994 h 1392827"/>
                <a:gd name="connsiteX3707" fmla="*/ 1620611 w 1683475"/>
                <a:gd name="connsiteY3707" fmla="*/ 935627 h 1392827"/>
                <a:gd name="connsiteX3708" fmla="*/ 1619794 w 1683475"/>
                <a:gd name="connsiteY3708" fmla="*/ 937260 h 1392827"/>
                <a:gd name="connsiteX3709" fmla="*/ 1618162 w 1683475"/>
                <a:gd name="connsiteY3709" fmla="*/ 939709 h 1392827"/>
                <a:gd name="connsiteX3710" fmla="*/ 1618978 w 1683475"/>
                <a:gd name="connsiteY3710" fmla="*/ 940526 h 1392827"/>
                <a:gd name="connsiteX3711" fmla="*/ 1622244 w 1683475"/>
                <a:gd name="connsiteY3711" fmla="*/ 941342 h 1392827"/>
                <a:gd name="connsiteX3712" fmla="*/ 1623876 w 1683475"/>
                <a:gd name="connsiteY3712" fmla="*/ 942159 h 1392827"/>
                <a:gd name="connsiteX3713" fmla="*/ 1625509 w 1683475"/>
                <a:gd name="connsiteY3713" fmla="*/ 946241 h 1392827"/>
                <a:gd name="connsiteX3714" fmla="*/ 1624693 w 1683475"/>
                <a:gd name="connsiteY3714" fmla="*/ 947057 h 1392827"/>
                <a:gd name="connsiteX3715" fmla="*/ 1624693 w 1683475"/>
                <a:gd name="connsiteY3715" fmla="*/ 947873 h 1392827"/>
                <a:gd name="connsiteX3716" fmla="*/ 1626326 w 1683475"/>
                <a:gd name="connsiteY3716" fmla="*/ 948690 h 1392827"/>
                <a:gd name="connsiteX3717" fmla="*/ 1627142 w 1683475"/>
                <a:gd name="connsiteY3717" fmla="*/ 951956 h 1392827"/>
                <a:gd name="connsiteX3718" fmla="*/ 1628775 w 1683475"/>
                <a:gd name="connsiteY3718" fmla="*/ 952772 h 1392827"/>
                <a:gd name="connsiteX3719" fmla="*/ 1631224 w 1683475"/>
                <a:gd name="connsiteY3719" fmla="*/ 953589 h 1392827"/>
                <a:gd name="connsiteX3720" fmla="*/ 1633674 w 1683475"/>
                <a:gd name="connsiteY3720" fmla="*/ 952772 h 1392827"/>
                <a:gd name="connsiteX3721" fmla="*/ 1636123 w 1683475"/>
                <a:gd name="connsiteY3721" fmla="*/ 951139 h 1392827"/>
                <a:gd name="connsiteX3722" fmla="*/ 1636123 w 1683475"/>
                <a:gd name="connsiteY3722" fmla="*/ 950323 h 1392827"/>
                <a:gd name="connsiteX3723" fmla="*/ 1634490 w 1683475"/>
                <a:gd name="connsiteY3723" fmla="*/ 947873 h 1392827"/>
                <a:gd name="connsiteX3724" fmla="*/ 1634490 w 1683475"/>
                <a:gd name="connsiteY3724" fmla="*/ 947057 h 1392827"/>
                <a:gd name="connsiteX3725" fmla="*/ 1633674 w 1683475"/>
                <a:gd name="connsiteY3725" fmla="*/ 946241 h 1392827"/>
                <a:gd name="connsiteX3726" fmla="*/ 1633674 w 1683475"/>
                <a:gd name="connsiteY3726" fmla="*/ 947057 h 1392827"/>
                <a:gd name="connsiteX3727" fmla="*/ 1632857 w 1683475"/>
                <a:gd name="connsiteY3727" fmla="*/ 946241 h 1392827"/>
                <a:gd name="connsiteX3728" fmla="*/ 1632857 w 1683475"/>
                <a:gd name="connsiteY3728" fmla="*/ 945424 h 1392827"/>
                <a:gd name="connsiteX3729" fmla="*/ 1633674 w 1683475"/>
                <a:gd name="connsiteY3729" fmla="*/ 945424 h 1392827"/>
                <a:gd name="connsiteX3730" fmla="*/ 1634490 w 1683475"/>
                <a:gd name="connsiteY3730" fmla="*/ 945424 h 1392827"/>
                <a:gd name="connsiteX3731" fmla="*/ 1635307 w 1683475"/>
                <a:gd name="connsiteY3731" fmla="*/ 946241 h 1392827"/>
                <a:gd name="connsiteX3732" fmla="*/ 1637756 w 1683475"/>
                <a:gd name="connsiteY3732" fmla="*/ 948690 h 1392827"/>
                <a:gd name="connsiteX3733" fmla="*/ 1638572 w 1683475"/>
                <a:gd name="connsiteY3733" fmla="*/ 951956 h 1392827"/>
                <a:gd name="connsiteX3734" fmla="*/ 1638572 w 1683475"/>
                <a:gd name="connsiteY3734" fmla="*/ 954405 h 1392827"/>
                <a:gd name="connsiteX3735" fmla="*/ 1638572 w 1683475"/>
                <a:gd name="connsiteY3735" fmla="*/ 955221 h 1392827"/>
                <a:gd name="connsiteX3736" fmla="*/ 1637756 w 1683475"/>
                <a:gd name="connsiteY3736" fmla="*/ 955221 h 1392827"/>
                <a:gd name="connsiteX3737" fmla="*/ 1636939 w 1683475"/>
                <a:gd name="connsiteY3737" fmla="*/ 955221 h 1392827"/>
                <a:gd name="connsiteX3738" fmla="*/ 1631224 w 1683475"/>
                <a:gd name="connsiteY3738" fmla="*/ 956038 h 1392827"/>
                <a:gd name="connsiteX3739" fmla="*/ 1629592 w 1683475"/>
                <a:gd name="connsiteY3739" fmla="*/ 956854 h 1392827"/>
                <a:gd name="connsiteX3740" fmla="*/ 1626326 w 1683475"/>
                <a:gd name="connsiteY3740" fmla="*/ 957671 h 1392827"/>
                <a:gd name="connsiteX3741" fmla="*/ 1626326 w 1683475"/>
                <a:gd name="connsiteY3741" fmla="*/ 956854 h 1392827"/>
                <a:gd name="connsiteX3742" fmla="*/ 1626326 w 1683475"/>
                <a:gd name="connsiteY3742" fmla="*/ 956038 h 1392827"/>
                <a:gd name="connsiteX3743" fmla="*/ 1626326 w 1683475"/>
                <a:gd name="connsiteY3743" fmla="*/ 953589 h 1392827"/>
                <a:gd name="connsiteX3744" fmla="*/ 1625509 w 1683475"/>
                <a:gd name="connsiteY3744" fmla="*/ 953589 h 1392827"/>
                <a:gd name="connsiteX3745" fmla="*/ 1620611 w 1683475"/>
                <a:gd name="connsiteY3745" fmla="*/ 956854 h 1392827"/>
                <a:gd name="connsiteX3746" fmla="*/ 1618978 w 1683475"/>
                <a:gd name="connsiteY3746" fmla="*/ 956854 h 1392827"/>
                <a:gd name="connsiteX3747" fmla="*/ 1617345 w 1683475"/>
                <a:gd name="connsiteY3747" fmla="*/ 957671 h 1392827"/>
                <a:gd name="connsiteX3748" fmla="*/ 1617345 w 1683475"/>
                <a:gd name="connsiteY3748" fmla="*/ 956854 h 1392827"/>
                <a:gd name="connsiteX3749" fmla="*/ 1617345 w 1683475"/>
                <a:gd name="connsiteY3749" fmla="*/ 954405 h 1392827"/>
                <a:gd name="connsiteX3750" fmla="*/ 1618162 w 1683475"/>
                <a:gd name="connsiteY3750" fmla="*/ 951956 h 1392827"/>
                <a:gd name="connsiteX3751" fmla="*/ 1617345 w 1683475"/>
                <a:gd name="connsiteY3751" fmla="*/ 951956 h 1392827"/>
                <a:gd name="connsiteX3752" fmla="*/ 1615712 w 1683475"/>
                <a:gd name="connsiteY3752" fmla="*/ 953589 h 1392827"/>
                <a:gd name="connsiteX3753" fmla="*/ 1614896 w 1683475"/>
                <a:gd name="connsiteY3753" fmla="*/ 952772 h 1392827"/>
                <a:gd name="connsiteX3754" fmla="*/ 1614896 w 1683475"/>
                <a:gd name="connsiteY3754" fmla="*/ 951956 h 1392827"/>
                <a:gd name="connsiteX3755" fmla="*/ 1614079 w 1683475"/>
                <a:gd name="connsiteY3755" fmla="*/ 951139 h 1392827"/>
                <a:gd name="connsiteX3756" fmla="*/ 1613263 w 1683475"/>
                <a:gd name="connsiteY3756" fmla="*/ 951139 h 1392827"/>
                <a:gd name="connsiteX3757" fmla="*/ 1614079 w 1683475"/>
                <a:gd name="connsiteY3757" fmla="*/ 953589 h 1392827"/>
                <a:gd name="connsiteX3758" fmla="*/ 1613263 w 1683475"/>
                <a:gd name="connsiteY3758" fmla="*/ 955221 h 1392827"/>
                <a:gd name="connsiteX3759" fmla="*/ 1613263 w 1683475"/>
                <a:gd name="connsiteY3759" fmla="*/ 959304 h 1392827"/>
                <a:gd name="connsiteX3760" fmla="*/ 1611630 w 1683475"/>
                <a:gd name="connsiteY3760" fmla="*/ 960936 h 1392827"/>
                <a:gd name="connsiteX3761" fmla="*/ 1607548 w 1683475"/>
                <a:gd name="connsiteY3761" fmla="*/ 961753 h 1392827"/>
                <a:gd name="connsiteX3762" fmla="*/ 1605099 w 1683475"/>
                <a:gd name="connsiteY3762" fmla="*/ 961753 h 1392827"/>
                <a:gd name="connsiteX3763" fmla="*/ 1602649 w 1683475"/>
                <a:gd name="connsiteY3763" fmla="*/ 961753 h 1392827"/>
                <a:gd name="connsiteX3764" fmla="*/ 1599384 w 1683475"/>
                <a:gd name="connsiteY3764" fmla="*/ 962569 h 1392827"/>
                <a:gd name="connsiteX3765" fmla="*/ 1597751 w 1683475"/>
                <a:gd name="connsiteY3765" fmla="*/ 961753 h 1392827"/>
                <a:gd name="connsiteX3766" fmla="*/ 1596118 w 1683475"/>
                <a:gd name="connsiteY3766" fmla="*/ 962569 h 1392827"/>
                <a:gd name="connsiteX3767" fmla="*/ 1590403 w 1683475"/>
                <a:gd name="connsiteY3767" fmla="*/ 962569 h 1392827"/>
                <a:gd name="connsiteX3768" fmla="*/ 1588770 w 1683475"/>
                <a:gd name="connsiteY3768" fmla="*/ 961753 h 1392827"/>
                <a:gd name="connsiteX3769" fmla="*/ 1587137 w 1683475"/>
                <a:gd name="connsiteY3769" fmla="*/ 963386 h 1392827"/>
                <a:gd name="connsiteX3770" fmla="*/ 1584688 w 1683475"/>
                <a:gd name="connsiteY3770" fmla="*/ 964202 h 1392827"/>
                <a:gd name="connsiteX3771" fmla="*/ 1578157 w 1683475"/>
                <a:gd name="connsiteY3771" fmla="*/ 967468 h 1392827"/>
                <a:gd name="connsiteX3772" fmla="*/ 1576524 w 1683475"/>
                <a:gd name="connsiteY3772" fmla="*/ 969101 h 1392827"/>
                <a:gd name="connsiteX3773" fmla="*/ 1574891 w 1683475"/>
                <a:gd name="connsiteY3773" fmla="*/ 970734 h 1392827"/>
                <a:gd name="connsiteX3774" fmla="*/ 1574074 w 1683475"/>
                <a:gd name="connsiteY3774" fmla="*/ 971550 h 1392827"/>
                <a:gd name="connsiteX3775" fmla="*/ 1573258 w 1683475"/>
                <a:gd name="connsiteY3775" fmla="*/ 971550 h 1392827"/>
                <a:gd name="connsiteX3776" fmla="*/ 1572442 w 1683475"/>
                <a:gd name="connsiteY3776" fmla="*/ 972366 h 1392827"/>
                <a:gd name="connsiteX3777" fmla="*/ 1571625 w 1683475"/>
                <a:gd name="connsiteY3777" fmla="*/ 973183 h 1392827"/>
                <a:gd name="connsiteX3778" fmla="*/ 1572442 w 1683475"/>
                <a:gd name="connsiteY3778" fmla="*/ 971550 h 1392827"/>
                <a:gd name="connsiteX3779" fmla="*/ 1573258 w 1683475"/>
                <a:gd name="connsiteY3779" fmla="*/ 969917 h 1392827"/>
                <a:gd name="connsiteX3780" fmla="*/ 1574074 w 1683475"/>
                <a:gd name="connsiteY3780" fmla="*/ 966651 h 1392827"/>
                <a:gd name="connsiteX3781" fmla="*/ 1574074 w 1683475"/>
                <a:gd name="connsiteY3781" fmla="*/ 964202 h 1392827"/>
                <a:gd name="connsiteX3782" fmla="*/ 1573258 w 1683475"/>
                <a:gd name="connsiteY3782" fmla="*/ 963386 h 1392827"/>
                <a:gd name="connsiteX3783" fmla="*/ 1572442 w 1683475"/>
                <a:gd name="connsiteY3783" fmla="*/ 962569 h 1392827"/>
                <a:gd name="connsiteX3784" fmla="*/ 1573258 w 1683475"/>
                <a:gd name="connsiteY3784" fmla="*/ 965019 h 1392827"/>
                <a:gd name="connsiteX3785" fmla="*/ 1573258 w 1683475"/>
                <a:gd name="connsiteY3785" fmla="*/ 968284 h 1392827"/>
                <a:gd name="connsiteX3786" fmla="*/ 1573258 w 1683475"/>
                <a:gd name="connsiteY3786" fmla="*/ 969917 h 1392827"/>
                <a:gd name="connsiteX3787" fmla="*/ 1571625 w 1683475"/>
                <a:gd name="connsiteY3787" fmla="*/ 973183 h 1392827"/>
                <a:gd name="connsiteX3788" fmla="*/ 1570809 w 1683475"/>
                <a:gd name="connsiteY3788" fmla="*/ 973999 h 1392827"/>
                <a:gd name="connsiteX3789" fmla="*/ 1569992 w 1683475"/>
                <a:gd name="connsiteY3789" fmla="*/ 974816 h 1392827"/>
                <a:gd name="connsiteX3790" fmla="*/ 1569176 w 1683475"/>
                <a:gd name="connsiteY3790" fmla="*/ 974816 h 1392827"/>
                <a:gd name="connsiteX3791" fmla="*/ 1568359 w 1683475"/>
                <a:gd name="connsiteY3791" fmla="*/ 975632 h 1392827"/>
                <a:gd name="connsiteX3792" fmla="*/ 1567543 w 1683475"/>
                <a:gd name="connsiteY3792" fmla="*/ 976448 h 1392827"/>
                <a:gd name="connsiteX3793" fmla="*/ 1566726 w 1683475"/>
                <a:gd name="connsiteY3793" fmla="*/ 978081 h 1392827"/>
                <a:gd name="connsiteX3794" fmla="*/ 1566726 w 1683475"/>
                <a:gd name="connsiteY3794" fmla="*/ 979714 h 1392827"/>
                <a:gd name="connsiteX3795" fmla="*/ 1569992 w 1683475"/>
                <a:gd name="connsiteY3795" fmla="*/ 980531 h 1392827"/>
                <a:gd name="connsiteX3796" fmla="*/ 1570809 w 1683475"/>
                <a:gd name="connsiteY3796" fmla="*/ 979714 h 1392827"/>
                <a:gd name="connsiteX3797" fmla="*/ 1571625 w 1683475"/>
                <a:gd name="connsiteY3797" fmla="*/ 980531 h 1392827"/>
                <a:gd name="connsiteX3798" fmla="*/ 1571625 w 1683475"/>
                <a:gd name="connsiteY3798" fmla="*/ 982164 h 1392827"/>
                <a:gd name="connsiteX3799" fmla="*/ 1571625 w 1683475"/>
                <a:gd name="connsiteY3799" fmla="*/ 983796 h 1392827"/>
                <a:gd name="connsiteX3800" fmla="*/ 1570809 w 1683475"/>
                <a:gd name="connsiteY3800" fmla="*/ 985429 h 1392827"/>
                <a:gd name="connsiteX3801" fmla="*/ 1570809 w 1683475"/>
                <a:gd name="connsiteY3801" fmla="*/ 987879 h 1392827"/>
                <a:gd name="connsiteX3802" fmla="*/ 1570809 w 1683475"/>
                <a:gd name="connsiteY3802" fmla="*/ 991144 h 1392827"/>
                <a:gd name="connsiteX3803" fmla="*/ 1569992 w 1683475"/>
                <a:gd name="connsiteY3803" fmla="*/ 994410 h 1392827"/>
                <a:gd name="connsiteX3804" fmla="*/ 1569992 w 1683475"/>
                <a:gd name="connsiteY3804" fmla="*/ 993594 h 1392827"/>
                <a:gd name="connsiteX3805" fmla="*/ 1569992 w 1683475"/>
                <a:gd name="connsiteY3805" fmla="*/ 990328 h 1392827"/>
                <a:gd name="connsiteX3806" fmla="*/ 1569176 w 1683475"/>
                <a:gd name="connsiteY3806" fmla="*/ 990328 h 1392827"/>
                <a:gd name="connsiteX3807" fmla="*/ 1569176 w 1683475"/>
                <a:gd name="connsiteY3807" fmla="*/ 991144 h 1392827"/>
                <a:gd name="connsiteX3808" fmla="*/ 1568359 w 1683475"/>
                <a:gd name="connsiteY3808" fmla="*/ 996043 h 1392827"/>
                <a:gd name="connsiteX3809" fmla="*/ 1566726 w 1683475"/>
                <a:gd name="connsiteY3809" fmla="*/ 998492 h 1392827"/>
                <a:gd name="connsiteX3810" fmla="*/ 1565094 w 1683475"/>
                <a:gd name="connsiteY3810" fmla="*/ 1000125 h 1392827"/>
                <a:gd name="connsiteX3811" fmla="*/ 1563461 w 1683475"/>
                <a:gd name="connsiteY3811" fmla="*/ 1000125 h 1392827"/>
                <a:gd name="connsiteX3812" fmla="*/ 1563461 w 1683475"/>
                <a:gd name="connsiteY3812" fmla="*/ 1001758 h 1392827"/>
                <a:gd name="connsiteX3813" fmla="*/ 1563461 w 1683475"/>
                <a:gd name="connsiteY3813" fmla="*/ 1002574 h 1392827"/>
                <a:gd name="connsiteX3814" fmla="*/ 1563461 w 1683475"/>
                <a:gd name="connsiteY3814" fmla="*/ 1004207 h 1392827"/>
                <a:gd name="connsiteX3815" fmla="*/ 1562644 w 1683475"/>
                <a:gd name="connsiteY3815" fmla="*/ 1005023 h 1392827"/>
                <a:gd name="connsiteX3816" fmla="*/ 1561828 w 1683475"/>
                <a:gd name="connsiteY3816" fmla="*/ 1005023 h 1392827"/>
                <a:gd name="connsiteX3817" fmla="*/ 1561012 w 1683475"/>
                <a:gd name="connsiteY3817" fmla="*/ 1005840 h 1392827"/>
                <a:gd name="connsiteX3818" fmla="*/ 1561012 w 1683475"/>
                <a:gd name="connsiteY3818" fmla="*/ 1006656 h 1392827"/>
                <a:gd name="connsiteX3819" fmla="*/ 1561012 w 1683475"/>
                <a:gd name="connsiteY3819" fmla="*/ 1007473 h 1392827"/>
                <a:gd name="connsiteX3820" fmla="*/ 1560195 w 1683475"/>
                <a:gd name="connsiteY3820" fmla="*/ 1008289 h 1392827"/>
                <a:gd name="connsiteX3821" fmla="*/ 1557746 w 1683475"/>
                <a:gd name="connsiteY3821" fmla="*/ 1012371 h 1392827"/>
                <a:gd name="connsiteX3822" fmla="*/ 1555296 w 1683475"/>
                <a:gd name="connsiteY3822" fmla="*/ 1014004 h 1392827"/>
                <a:gd name="connsiteX3823" fmla="*/ 1554480 w 1683475"/>
                <a:gd name="connsiteY3823" fmla="*/ 1014004 h 1392827"/>
                <a:gd name="connsiteX3824" fmla="*/ 1555296 w 1683475"/>
                <a:gd name="connsiteY3824" fmla="*/ 1011555 h 1392827"/>
                <a:gd name="connsiteX3825" fmla="*/ 1555296 w 1683475"/>
                <a:gd name="connsiteY3825" fmla="*/ 1009106 h 1392827"/>
                <a:gd name="connsiteX3826" fmla="*/ 1553664 w 1683475"/>
                <a:gd name="connsiteY3826" fmla="*/ 1008289 h 1392827"/>
                <a:gd name="connsiteX3827" fmla="*/ 1552031 w 1683475"/>
                <a:gd name="connsiteY3827" fmla="*/ 1007473 h 1392827"/>
                <a:gd name="connsiteX3828" fmla="*/ 1550398 w 1683475"/>
                <a:gd name="connsiteY3828" fmla="*/ 1007473 h 1392827"/>
                <a:gd name="connsiteX3829" fmla="*/ 1548765 w 1683475"/>
                <a:gd name="connsiteY3829" fmla="*/ 1005840 h 1392827"/>
                <a:gd name="connsiteX3830" fmla="*/ 1547132 w 1683475"/>
                <a:gd name="connsiteY3830" fmla="*/ 1005023 h 1392827"/>
                <a:gd name="connsiteX3831" fmla="*/ 1544683 w 1683475"/>
                <a:gd name="connsiteY3831" fmla="*/ 1001758 h 1392827"/>
                <a:gd name="connsiteX3832" fmla="*/ 1544683 w 1683475"/>
                <a:gd name="connsiteY3832" fmla="*/ 1000941 h 1392827"/>
                <a:gd name="connsiteX3833" fmla="*/ 1544683 w 1683475"/>
                <a:gd name="connsiteY3833" fmla="*/ 999309 h 1392827"/>
                <a:gd name="connsiteX3834" fmla="*/ 1545499 w 1683475"/>
                <a:gd name="connsiteY3834" fmla="*/ 996859 h 1392827"/>
                <a:gd name="connsiteX3835" fmla="*/ 1546316 w 1683475"/>
                <a:gd name="connsiteY3835" fmla="*/ 995226 h 1392827"/>
                <a:gd name="connsiteX3836" fmla="*/ 1547132 w 1683475"/>
                <a:gd name="connsiteY3836" fmla="*/ 994410 h 1392827"/>
                <a:gd name="connsiteX3837" fmla="*/ 1550398 w 1683475"/>
                <a:gd name="connsiteY3837" fmla="*/ 993594 h 1392827"/>
                <a:gd name="connsiteX3838" fmla="*/ 1551214 w 1683475"/>
                <a:gd name="connsiteY3838" fmla="*/ 991961 h 1392827"/>
                <a:gd name="connsiteX3839" fmla="*/ 1552031 w 1683475"/>
                <a:gd name="connsiteY3839" fmla="*/ 991144 h 1392827"/>
                <a:gd name="connsiteX3840" fmla="*/ 1550398 w 1683475"/>
                <a:gd name="connsiteY3840" fmla="*/ 992777 h 1392827"/>
                <a:gd name="connsiteX3841" fmla="*/ 1547949 w 1683475"/>
                <a:gd name="connsiteY3841" fmla="*/ 993594 h 1392827"/>
                <a:gd name="connsiteX3842" fmla="*/ 1546316 w 1683475"/>
                <a:gd name="connsiteY3842" fmla="*/ 994410 h 1392827"/>
                <a:gd name="connsiteX3843" fmla="*/ 1545499 w 1683475"/>
                <a:gd name="connsiteY3843" fmla="*/ 995226 h 1392827"/>
                <a:gd name="connsiteX3844" fmla="*/ 1544683 w 1683475"/>
                <a:gd name="connsiteY3844" fmla="*/ 996859 h 1392827"/>
                <a:gd name="connsiteX3845" fmla="*/ 1543050 w 1683475"/>
                <a:gd name="connsiteY3845" fmla="*/ 998492 h 1392827"/>
                <a:gd name="connsiteX3846" fmla="*/ 1543050 w 1683475"/>
                <a:gd name="connsiteY3846" fmla="*/ 999309 h 1392827"/>
                <a:gd name="connsiteX3847" fmla="*/ 1543050 w 1683475"/>
                <a:gd name="connsiteY3847" fmla="*/ 1000125 h 1392827"/>
                <a:gd name="connsiteX3848" fmla="*/ 1543050 w 1683475"/>
                <a:gd name="connsiteY3848" fmla="*/ 1001758 h 1392827"/>
                <a:gd name="connsiteX3849" fmla="*/ 1543867 w 1683475"/>
                <a:gd name="connsiteY3849" fmla="*/ 1003391 h 1392827"/>
                <a:gd name="connsiteX3850" fmla="*/ 1545499 w 1683475"/>
                <a:gd name="connsiteY3850" fmla="*/ 1005840 h 1392827"/>
                <a:gd name="connsiteX3851" fmla="*/ 1545499 w 1683475"/>
                <a:gd name="connsiteY3851" fmla="*/ 1009922 h 1392827"/>
                <a:gd name="connsiteX3852" fmla="*/ 1547132 w 1683475"/>
                <a:gd name="connsiteY3852" fmla="*/ 1012371 h 1392827"/>
                <a:gd name="connsiteX3853" fmla="*/ 1549582 w 1683475"/>
                <a:gd name="connsiteY3853" fmla="*/ 1015637 h 1392827"/>
                <a:gd name="connsiteX3854" fmla="*/ 1551214 w 1683475"/>
                <a:gd name="connsiteY3854" fmla="*/ 1016454 h 1392827"/>
                <a:gd name="connsiteX3855" fmla="*/ 1551214 w 1683475"/>
                <a:gd name="connsiteY3855" fmla="*/ 1017270 h 1392827"/>
                <a:gd name="connsiteX3856" fmla="*/ 1550398 w 1683475"/>
                <a:gd name="connsiteY3856" fmla="*/ 1018903 h 1392827"/>
                <a:gd name="connsiteX3857" fmla="*/ 1549582 w 1683475"/>
                <a:gd name="connsiteY3857" fmla="*/ 1019719 h 1392827"/>
                <a:gd name="connsiteX3858" fmla="*/ 1551214 w 1683475"/>
                <a:gd name="connsiteY3858" fmla="*/ 1019719 h 1392827"/>
                <a:gd name="connsiteX3859" fmla="*/ 1552031 w 1683475"/>
                <a:gd name="connsiteY3859" fmla="*/ 1020536 h 1392827"/>
                <a:gd name="connsiteX3860" fmla="*/ 1552847 w 1683475"/>
                <a:gd name="connsiteY3860" fmla="*/ 1022169 h 1392827"/>
                <a:gd name="connsiteX3861" fmla="*/ 1552847 w 1683475"/>
                <a:gd name="connsiteY3861" fmla="*/ 1023801 h 1392827"/>
                <a:gd name="connsiteX3862" fmla="*/ 1552847 w 1683475"/>
                <a:gd name="connsiteY3862" fmla="*/ 1024618 h 1392827"/>
                <a:gd name="connsiteX3863" fmla="*/ 1552847 w 1683475"/>
                <a:gd name="connsiteY3863" fmla="*/ 1024618 h 1392827"/>
                <a:gd name="connsiteX3864" fmla="*/ 1552847 w 1683475"/>
                <a:gd name="connsiteY3864" fmla="*/ 1023801 h 1392827"/>
                <a:gd name="connsiteX3865" fmla="*/ 1552847 w 1683475"/>
                <a:gd name="connsiteY3865" fmla="*/ 1023801 h 1392827"/>
                <a:gd name="connsiteX3866" fmla="*/ 1552031 w 1683475"/>
                <a:gd name="connsiteY3866" fmla="*/ 1023801 h 1392827"/>
                <a:gd name="connsiteX3867" fmla="*/ 1552031 w 1683475"/>
                <a:gd name="connsiteY3867" fmla="*/ 1024618 h 1392827"/>
                <a:gd name="connsiteX3868" fmla="*/ 1552031 w 1683475"/>
                <a:gd name="connsiteY3868" fmla="*/ 1026251 h 1392827"/>
                <a:gd name="connsiteX3869" fmla="*/ 1552031 w 1683475"/>
                <a:gd name="connsiteY3869" fmla="*/ 1027067 h 1392827"/>
                <a:gd name="connsiteX3870" fmla="*/ 1551214 w 1683475"/>
                <a:gd name="connsiteY3870" fmla="*/ 1027067 h 1392827"/>
                <a:gd name="connsiteX3871" fmla="*/ 1550398 w 1683475"/>
                <a:gd name="connsiteY3871" fmla="*/ 1029516 h 1392827"/>
                <a:gd name="connsiteX3872" fmla="*/ 1549582 w 1683475"/>
                <a:gd name="connsiteY3872" fmla="*/ 1031149 h 1392827"/>
                <a:gd name="connsiteX3873" fmla="*/ 1545499 w 1683475"/>
                <a:gd name="connsiteY3873" fmla="*/ 1040130 h 1392827"/>
                <a:gd name="connsiteX3874" fmla="*/ 1545499 w 1683475"/>
                <a:gd name="connsiteY3874" fmla="*/ 1041763 h 1392827"/>
                <a:gd name="connsiteX3875" fmla="*/ 1544683 w 1683475"/>
                <a:gd name="connsiteY3875" fmla="*/ 1042579 h 1392827"/>
                <a:gd name="connsiteX3876" fmla="*/ 1543867 w 1683475"/>
                <a:gd name="connsiteY3876" fmla="*/ 1042579 h 1392827"/>
                <a:gd name="connsiteX3877" fmla="*/ 1543050 w 1683475"/>
                <a:gd name="connsiteY3877" fmla="*/ 1043396 h 1392827"/>
                <a:gd name="connsiteX3878" fmla="*/ 1542234 w 1683475"/>
                <a:gd name="connsiteY3878" fmla="*/ 1044212 h 1392827"/>
                <a:gd name="connsiteX3879" fmla="*/ 1541417 w 1683475"/>
                <a:gd name="connsiteY3879" fmla="*/ 1046661 h 1392827"/>
                <a:gd name="connsiteX3880" fmla="*/ 1539784 w 1683475"/>
                <a:gd name="connsiteY3880" fmla="*/ 1049927 h 1392827"/>
                <a:gd name="connsiteX3881" fmla="*/ 1538968 w 1683475"/>
                <a:gd name="connsiteY3881" fmla="*/ 1048294 h 1392827"/>
                <a:gd name="connsiteX3882" fmla="*/ 1538968 w 1683475"/>
                <a:gd name="connsiteY3882" fmla="*/ 1047478 h 1392827"/>
                <a:gd name="connsiteX3883" fmla="*/ 1538968 w 1683475"/>
                <a:gd name="connsiteY3883" fmla="*/ 1045029 h 1392827"/>
                <a:gd name="connsiteX3884" fmla="*/ 1540601 w 1683475"/>
                <a:gd name="connsiteY3884" fmla="*/ 1040130 h 1392827"/>
                <a:gd name="connsiteX3885" fmla="*/ 1542234 w 1683475"/>
                <a:gd name="connsiteY3885" fmla="*/ 1037681 h 1392827"/>
                <a:gd name="connsiteX3886" fmla="*/ 1543050 w 1683475"/>
                <a:gd name="connsiteY3886" fmla="*/ 1036048 h 1392827"/>
                <a:gd name="connsiteX3887" fmla="*/ 1543867 w 1683475"/>
                <a:gd name="connsiteY3887" fmla="*/ 1033598 h 1392827"/>
                <a:gd name="connsiteX3888" fmla="*/ 1543867 w 1683475"/>
                <a:gd name="connsiteY3888" fmla="*/ 1034415 h 1392827"/>
                <a:gd name="connsiteX3889" fmla="*/ 1542234 w 1683475"/>
                <a:gd name="connsiteY3889" fmla="*/ 1034415 h 1392827"/>
                <a:gd name="connsiteX3890" fmla="*/ 1542234 w 1683475"/>
                <a:gd name="connsiteY3890" fmla="*/ 1032782 h 1392827"/>
                <a:gd name="connsiteX3891" fmla="*/ 1543050 w 1683475"/>
                <a:gd name="connsiteY3891" fmla="*/ 1031966 h 1392827"/>
                <a:gd name="connsiteX3892" fmla="*/ 1542234 w 1683475"/>
                <a:gd name="connsiteY3892" fmla="*/ 1031149 h 1392827"/>
                <a:gd name="connsiteX3893" fmla="*/ 1541417 w 1683475"/>
                <a:gd name="connsiteY3893" fmla="*/ 1031149 h 1392827"/>
                <a:gd name="connsiteX3894" fmla="*/ 1540601 w 1683475"/>
                <a:gd name="connsiteY3894" fmla="*/ 1030333 h 1392827"/>
                <a:gd name="connsiteX3895" fmla="*/ 1541417 w 1683475"/>
                <a:gd name="connsiteY3895" fmla="*/ 1029516 h 1392827"/>
                <a:gd name="connsiteX3896" fmla="*/ 1541417 w 1683475"/>
                <a:gd name="connsiteY3896" fmla="*/ 1028700 h 1392827"/>
                <a:gd name="connsiteX3897" fmla="*/ 1541417 w 1683475"/>
                <a:gd name="connsiteY3897" fmla="*/ 1027884 h 1392827"/>
                <a:gd name="connsiteX3898" fmla="*/ 1541417 w 1683475"/>
                <a:gd name="connsiteY3898" fmla="*/ 1027067 h 1392827"/>
                <a:gd name="connsiteX3899" fmla="*/ 1540601 w 1683475"/>
                <a:gd name="connsiteY3899" fmla="*/ 1027067 h 1392827"/>
                <a:gd name="connsiteX3900" fmla="*/ 1539784 w 1683475"/>
                <a:gd name="connsiteY3900" fmla="*/ 1027884 h 1392827"/>
                <a:gd name="connsiteX3901" fmla="*/ 1538968 w 1683475"/>
                <a:gd name="connsiteY3901" fmla="*/ 1027884 h 1392827"/>
                <a:gd name="connsiteX3902" fmla="*/ 1538968 w 1683475"/>
                <a:gd name="connsiteY3902" fmla="*/ 1027067 h 1392827"/>
                <a:gd name="connsiteX3903" fmla="*/ 1538968 w 1683475"/>
                <a:gd name="connsiteY3903" fmla="*/ 1027067 h 1392827"/>
                <a:gd name="connsiteX3904" fmla="*/ 1538968 w 1683475"/>
                <a:gd name="connsiteY3904" fmla="*/ 1027884 h 1392827"/>
                <a:gd name="connsiteX3905" fmla="*/ 1538151 w 1683475"/>
                <a:gd name="connsiteY3905" fmla="*/ 1027884 h 1392827"/>
                <a:gd name="connsiteX3906" fmla="*/ 1537335 w 1683475"/>
                <a:gd name="connsiteY3906" fmla="*/ 1027067 h 1392827"/>
                <a:gd name="connsiteX3907" fmla="*/ 1535702 w 1683475"/>
                <a:gd name="connsiteY3907" fmla="*/ 1026251 h 1392827"/>
                <a:gd name="connsiteX3908" fmla="*/ 1534886 w 1683475"/>
                <a:gd name="connsiteY3908" fmla="*/ 1024618 h 1392827"/>
                <a:gd name="connsiteX3909" fmla="*/ 1534069 w 1683475"/>
                <a:gd name="connsiteY3909" fmla="*/ 1022985 h 1392827"/>
                <a:gd name="connsiteX3910" fmla="*/ 1534886 w 1683475"/>
                <a:gd name="connsiteY3910" fmla="*/ 1020536 h 1392827"/>
                <a:gd name="connsiteX3911" fmla="*/ 1535702 w 1683475"/>
                <a:gd name="connsiteY3911" fmla="*/ 1020536 h 1392827"/>
                <a:gd name="connsiteX3912" fmla="*/ 1537335 w 1683475"/>
                <a:gd name="connsiteY3912" fmla="*/ 1020536 h 1392827"/>
                <a:gd name="connsiteX3913" fmla="*/ 1538968 w 1683475"/>
                <a:gd name="connsiteY3913" fmla="*/ 1020536 h 1392827"/>
                <a:gd name="connsiteX3914" fmla="*/ 1538968 w 1683475"/>
                <a:gd name="connsiteY3914" fmla="*/ 1019719 h 1392827"/>
                <a:gd name="connsiteX3915" fmla="*/ 1538151 w 1683475"/>
                <a:gd name="connsiteY3915" fmla="*/ 1019719 h 1392827"/>
                <a:gd name="connsiteX3916" fmla="*/ 1536519 w 1683475"/>
                <a:gd name="connsiteY3916" fmla="*/ 1018086 h 1392827"/>
                <a:gd name="connsiteX3917" fmla="*/ 1535702 w 1683475"/>
                <a:gd name="connsiteY3917" fmla="*/ 1018086 h 1392827"/>
                <a:gd name="connsiteX3918" fmla="*/ 1534886 w 1683475"/>
                <a:gd name="connsiteY3918" fmla="*/ 1018086 h 1392827"/>
                <a:gd name="connsiteX3919" fmla="*/ 1534069 w 1683475"/>
                <a:gd name="connsiteY3919" fmla="*/ 1018903 h 1392827"/>
                <a:gd name="connsiteX3920" fmla="*/ 1533253 w 1683475"/>
                <a:gd name="connsiteY3920" fmla="*/ 1018903 h 1392827"/>
                <a:gd name="connsiteX3921" fmla="*/ 1534069 w 1683475"/>
                <a:gd name="connsiteY3921" fmla="*/ 1016454 h 1392827"/>
                <a:gd name="connsiteX3922" fmla="*/ 1534886 w 1683475"/>
                <a:gd name="connsiteY3922" fmla="*/ 1016454 h 1392827"/>
                <a:gd name="connsiteX3923" fmla="*/ 1536519 w 1683475"/>
                <a:gd name="connsiteY3923" fmla="*/ 1015637 h 1392827"/>
                <a:gd name="connsiteX3924" fmla="*/ 1536519 w 1683475"/>
                <a:gd name="connsiteY3924" fmla="*/ 1014004 h 1392827"/>
                <a:gd name="connsiteX3925" fmla="*/ 1535702 w 1683475"/>
                <a:gd name="connsiteY3925" fmla="*/ 1013188 h 1392827"/>
                <a:gd name="connsiteX3926" fmla="*/ 1534069 w 1683475"/>
                <a:gd name="connsiteY3926" fmla="*/ 1014004 h 1392827"/>
                <a:gd name="connsiteX3927" fmla="*/ 1534069 w 1683475"/>
                <a:gd name="connsiteY3927" fmla="*/ 1013188 h 1392827"/>
                <a:gd name="connsiteX3928" fmla="*/ 1534069 w 1683475"/>
                <a:gd name="connsiteY3928" fmla="*/ 1012371 h 1392827"/>
                <a:gd name="connsiteX3929" fmla="*/ 1534886 w 1683475"/>
                <a:gd name="connsiteY3929" fmla="*/ 1012371 h 1392827"/>
                <a:gd name="connsiteX3930" fmla="*/ 1535702 w 1683475"/>
                <a:gd name="connsiteY3930" fmla="*/ 1012371 h 1392827"/>
                <a:gd name="connsiteX3931" fmla="*/ 1536519 w 1683475"/>
                <a:gd name="connsiteY3931" fmla="*/ 1010739 h 1392827"/>
                <a:gd name="connsiteX3932" fmla="*/ 1536519 w 1683475"/>
                <a:gd name="connsiteY3932" fmla="*/ 1009922 h 1392827"/>
                <a:gd name="connsiteX3933" fmla="*/ 1534886 w 1683475"/>
                <a:gd name="connsiteY3933" fmla="*/ 1011555 h 1392827"/>
                <a:gd name="connsiteX3934" fmla="*/ 1534886 w 1683475"/>
                <a:gd name="connsiteY3934" fmla="*/ 1009106 h 1392827"/>
                <a:gd name="connsiteX3935" fmla="*/ 1536519 w 1683475"/>
                <a:gd name="connsiteY3935" fmla="*/ 1006656 h 1392827"/>
                <a:gd name="connsiteX3936" fmla="*/ 1538151 w 1683475"/>
                <a:gd name="connsiteY3936" fmla="*/ 1005840 h 1392827"/>
                <a:gd name="connsiteX3937" fmla="*/ 1539784 w 1683475"/>
                <a:gd name="connsiteY3937" fmla="*/ 1005840 h 1392827"/>
                <a:gd name="connsiteX3938" fmla="*/ 1541417 w 1683475"/>
                <a:gd name="connsiteY3938" fmla="*/ 1005840 h 1392827"/>
                <a:gd name="connsiteX3939" fmla="*/ 1540601 w 1683475"/>
                <a:gd name="connsiteY3939" fmla="*/ 1005023 h 1392827"/>
                <a:gd name="connsiteX3940" fmla="*/ 1539784 w 1683475"/>
                <a:gd name="connsiteY3940" fmla="*/ 1005023 h 1392827"/>
                <a:gd name="connsiteX3941" fmla="*/ 1540601 w 1683475"/>
                <a:gd name="connsiteY3941" fmla="*/ 1004207 h 1392827"/>
                <a:gd name="connsiteX3942" fmla="*/ 1541417 w 1683475"/>
                <a:gd name="connsiteY3942" fmla="*/ 1004207 h 1392827"/>
                <a:gd name="connsiteX3943" fmla="*/ 1542234 w 1683475"/>
                <a:gd name="connsiteY3943" fmla="*/ 1003391 h 1392827"/>
                <a:gd name="connsiteX3944" fmla="*/ 1540601 w 1683475"/>
                <a:gd name="connsiteY3944" fmla="*/ 1003391 h 1392827"/>
                <a:gd name="connsiteX3945" fmla="*/ 1540601 w 1683475"/>
                <a:gd name="connsiteY3945" fmla="*/ 1001758 h 1392827"/>
                <a:gd name="connsiteX3946" fmla="*/ 1539784 w 1683475"/>
                <a:gd name="connsiteY3946" fmla="*/ 1001758 h 1392827"/>
                <a:gd name="connsiteX3947" fmla="*/ 1538968 w 1683475"/>
                <a:gd name="connsiteY3947" fmla="*/ 1001758 h 1392827"/>
                <a:gd name="connsiteX3948" fmla="*/ 1538968 w 1683475"/>
                <a:gd name="connsiteY3948" fmla="*/ 1002574 h 1392827"/>
                <a:gd name="connsiteX3949" fmla="*/ 1538968 w 1683475"/>
                <a:gd name="connsiteY3949" fmla="*/ 1003391 h 1392827"/>
                <a:gd name="connsiteX3950" fmla="*/ 1538968 w 1683475"/>
                <a:gd name="connsiteY3950" fmla="*/ 1004207 h 1392827"/>
                <a:gd name="connsiteX3951" fmla="*/ 1538151 w 1683475"/>
                <a:gd name="connsiteY3951" fmla="*/ 1005023 h 1392827"/>
                <a:gd name="connsiteX3952" fmla="*/ 1536519 w 1683475"/>
                <a:gd name="connsiteY3952" fmla="*/ 1005840 h 1392827"/>
                <a:gd name="connsiteX3953" fmla="*/ 1536519 w 1683475"/>
                <a:gd name="connsiteY3953" fmla="*/ 1005023 h 1392827"/>
                <a:gd name="connsiteX3954" fmla="*/ 1536519 w 1683475"/>
                <a:gd name="connsiteY3954" fmla="*/ 1005023 h 1392827"/>
                <a:gd name="connsiteX3955" fmla="*/ 1536519 w 1683475"/>
                <a:gd name="connsiteY3955" fmla="*/ 1006656 h 1392827"/>
                <a:gd name="connsiteX3956" fmla="*/ 1536519 w 1683475"/>
                <a:gd name="connsiteY3956" fmla="*/ 1007473 h 1392827"/>
                <a:gd name="connsiteX3957" fmla="*/ 1535702 w 1683475"/>
                <a:gd name="connsiteY3957" fmla="*/ 1005840 h 1392827"/>
                <a:gd name="connsiteX3958" fmla="*/ 1535702 w 1683475"/>
                <a:gd name="connsiteY3958" fmla="*/ 1005840 h 1392827"/>
                <a:gd name="connsiteX3959" fmla="*/ 1535702 w 1683475"/>
                <a:gd name="connsiteY3959" fmla="*/ 1006656 h 1392827"/>
                <a:gd name="connsiteX3960" fmla="*/ 1535702 w 1683475"/>
                <a:gd name="connsiteY3960" fmla="*/ 1007473 h 1392827"/>
                <a:gd name="connsiteX3961" fmla="*/ 1534886 w 1683475"/>
                <a:gd name="connsiteY3961" fmla="*/ 1008289 h 1392827"/>
                <a:gd name="connsiteX3962" fmla="*/ 1534886 w 1683475"/>
                <a:gd name="connsiteY3962" fmla="*/ 1009106 h 1392827"/>
                <a:gd name="connsiteX3963" fmla="*/ 1534886 w 1683475"/>
                <a:gd name="connsiteY3963" fmla="*/ 1009922 h 1392827"/>
                <a:gd name="connsiteX3964" fmla="*/ 1532437 w 1683475"/>
                <a:gd name="connsiteY3964" fmla="*/ 1009106 h 1392827"/>
                <a:gd name="connsiteX3965" fmla="*/ 1532437 w 1683475"/>
                <a:gd name="connsiteY3965" fmla="*/ 1009106 h 1392827"/>
                <a:gd name="connsiteX3966" fmla="*/ 1534069 w 1683475"/>
                <a:gd name="connsiteY3966" fmla="*/ 1010739 h 1392827"/>
                <a:gd name="connsiteX3967" fmla="*/ 1534886 w 1683475"/>
                <a:gd name="connsiteY3967" fmla="*/ 1011555 h 1392827"/>
                <a:gd name="connsiteX3968" fmla="*/ 1534886 w 1683475"/>
                <a:gd name="connsiteY3968" fmla="*/ 1012371 h 1392827"/>
                <a:gd name="connsiteX3969" fmla="*/ 1534069 w 1683475"/>
                <a:gd name="connsiteY3969" fmla="*/ 1013188 h 1392827"/>
                <a:gd name="connsiteX3970" fmla="*/ 1533253 w 1683475"/>
                <a:gd name="connsiteY3970" fmla="*/ 1012371 h 1392827"/>
                <a:gd name="connsiteX3971" fmla="*/ 1533253 w 1683475"/>
                <a:gd name="connsiteY3971" fmla="*/ 1012371 h 1392827"/>
                <a:gd name="connsiteX3972" fmla="*/ 1534069 w 1683475"/>
                <a:gd name="connsiteY3972" fmla="*/ 1014004 h 1392827"/>
                <a:gd name="connsiteX3973" fmla="*/ 1534886 w 1683475"/>
                <a:gd name="connsiteY3973" fmla="*/ 1014821 h 1392827"/>
                <a:gd name="connsiteX3974" fmla="*/ 1534069 w 1683475"/>
                <a:gd name="connsiteY3974" fmla="*/ 1015637 h 1392827"/>
                <a:gd name="connsiteX3975" fmla="*/ 1534069 w 1683475"/>
                <a:gd name="connsiteY3975" fmla="*/ 1017270 h 1392827"/>
                <a:gd name="connsiteX3976" fmla="*/ 1534069 w 1683475"/>
                <a:gd name="connsiteY3976" fmla="*/ 1018086 h 1392827"/>
                <a:gd name="connsiteX3977" fmla="*/ 1534069 w 1683475"/>
                <a:gd name="connsiteY3977" fmla="*/ 1018903 h 1392827"/>
                <a:gd name="connsiteX3978" fmla="*/ 1534886 w 1683475"/>
                <a:gd name="connsiteY3978" fmla="*/ 1022985 h 1392827"/>
                <a:gd name="connsiteX3979" fmla="*/ 1535702 w 1683475"/>
                <a:gd name="connsiteY3979" fmla="*/ 1023801 h 1392827"/>
                <a:gd name="connsiteX3980" fmla="*/ 1536519 w 1683475"/>
                <a:gd name="connsiteY3980" fmla="*/ 1024618 h 1392827"/>
                <a:gd name="connsiteX3981" fmla="*/ 1536519 w 1683475"/>
                <a:gd name="connsiteY3981" fmla="*/ 1025434 h 1392827"/>
                <a:gd name="connsiteX3982" fmla="*/ 1535702 w 1683475"/>
                <a:gd name="connsiteY3982" fmla="*/ 1025434 h 1392827"/>
                <a:gd name="connsiteX3983" fmla="*/ 1534886 w 1683475"/>
                <a:gd name="connsiteY3983" fmla="*/ 1024618 h 1392827"/>
                <a:gd name="connsiteX3984" fmla="*/ 1534069 w 1683475"/>
                <a:gd name="connsiteY3984" fmla="*/ 1023801 h 1392827"/>
                <a:gd name="connsiteX3985" fmla="*/ 1532437 w 1683475"/>
                <a:gd name="connsiteY3985" fmla="*/ 1021352 h 1392827"/>
                <a:gd name="connsiteX3986" fmla="*/ 1532437 w 1683475"/>
                <a:gd name="connsiteY3986" fmla="*/ 1020536 h 1392827"/>
                <a:gd name="connsiteX3987" fmla="*/ 1532437 w 1683475"/>
                <a:gd name="connsiteY3987" fmla="*/ 1019719 h 1392827"/>
                <a:gd name="connsiteX3988" fmla="*/ 1532437 w 1683475"/>
                <a:gd name="connsiteY3988" fmla="*/ 1021352 h 1392827"/>
                <a:gd name="connsiteX3989" fmla="*/ 1533253 w 1683475"/>
                <a:gd name="connsiteY3989" fmla="*/ 1022985 h 1392827"/>
                <a:gd name="connsiteX3990" fmla="*/ 1537335 w 1683475"/>
                <a:gd name="connsiteY3990" fmla="*/ 1027067 h 1392827"/>
                <a:gd name="connsiteX3991" fmla="*/ 1538151 w 1683475"/>
                <a:gd name="connsiteY3991" fmla="*/ 1028700 h 1392827"/>
                <a:gd name="connsiteX3992" fmla="*/ 1538968 w 1683475"/>
                <a:gd name="connsiteY3992" fmla="*/ 1029516 h 1392827"/>
                <a:gd name="connsiteX3993" fmla="*/ 1538968 w 1683475"/>
                <a:gd name="connsiteY3993" fmla="*/ 1030333 h 1392827"/>
                <a:gd name="connsiteX3994" fmla="*/ 1538151 w 1683475"/>
                <a:gd name="connsiteY3994" fmla="*/ 1029516 h 1392827"/>
                <a:gd name="connsiteX3995" fmla="*/ 1537335 w 1683475"/>
                <a:gd name="connsiteY3995" fmla="*/ 1028700 h 1392827"/>
                <a:gd name="connsiteX3996" fmla="*/ 1534886 w 1683475"/>
                <a:gd name="connsiteY3996" fmla="*/ 1027884 h 1392827"/>
                <a:gd name="connsiteX3997" fmla="*/ 1531620 w 1683475"/>
                <a:gd name="connsiteY3997" fmla="*/ 1027067 h 1392827"/>
                <a:gd name="connsiteX3998" fmla="*/ 1529987 w 1683475"/>
                <a:gd name="connsiteY3998" fmla="*/ 1024618 h 1392827"/>
                <a:gd name="connsiteX3999" fmla="*/ 1529987 w 1683475"/>
                <a:gd name="connsiteY3999" fmla="*/ 1025434 h 1392827"/>
                <a:gd name="connsiteX4000" fmla="*/ 1529987 w 1683475"/>
                <a:gd name="connsiteY4000" fmla="*/ 1026251 h 1392827"/>
                <a:gd name="connsiteX4001" fmla="*/ 1529171 w 1683475"/>
                <a:gd name="connsiteY4001" fmla="*/ 1025434 h 1392827"/>
                <a:gd name="connsiteX4002" fmla="*/ 1528354 w 1683475"/>
                <a:gd name="connsiteY4002" fmla="*/ 1024618 h 1392827"/>
                <a:gd name="connsiteX4003" fmla="*/ 1528354 w 1683475"/>
                <a:gd name="connsiteY4003" fmla="*/ 1023801 h 1392827"/>
                <a:gd name="connsiteX4004" fmla="*/ 1526721 w 1683475"/>
                <a:gd name="connsiteY4004" fmla="*/ 1023801 h 1392827"/>
                <a:gd name="connsiteX4005" fmla="*/ 1525089 w 1683475"/>
                <a:gd name="connsiteY4005" fmla="*/ 1024618 h 1392827"/>
                <a:gd name="connsiteX4006" fmla="*/ 1523456 w 1683475"/>
                <a:gd name="connsiteY4006" fmla="*/ 1024618 h 1392827"/>
                <a:gd name="connsiteX4007" fmla="*/ 1523456 w 1683475"/>
                <a:gd name="connsiteY4007" fmla="*/ 1022985 h 1392827"/>
                <a:gd name="connsiteX4008" fmla="*/ 1523456 w 1683475"/>
                <a:gd name="connsiteY4008" fmla="*/ 1022169 h 1392827"/>
                <a:gd name="connsiteX4009" fmla="*/ 1525089 w 1683475"/>
                <a:gd name="connsiteY4009" fmla="*/ 1019719 h 1392827"/>
                <a:gd name="connsiteX4010" fmla="*/ 1526721 w 1683475"/>
                <a:gd name="connsiteY4010" fmla="*/ 1018903 h 1392827"/>
                <a:gd name="connsiteX4011" fmla="*/ 1527538 w 1683475"/>
                <a:gd name="connsiteY4011" fmla="*/ 1017270 h 1392827"/>
                <a:gd name="connsiteX4012" fmla="*/ 1527538 w 1683475"/>
                <a:gd name="connsiteY4012" fmla="*/ 1014821 h 1392827"/>
                <a:gd name="connsiteX4013" fmla="*/ 1527538 w 1683475"/>
                <a:gd name="connsiteY4013" fmla="*/ 1017270 h 1392827"/>
                <a:gd name="connsiteX4014" fmla="*/ 1526721 w 1683475"/>
                <a:gd name="connsiteY4014" fmla="*/ 1018086 h 1392827"/>
                <a:gd name="connsiteX4015" fmla="*/ 1525905 w 1683475"/>
                <a:gd name="connsiteY4015" fmla="*/ 1018903 h 1392827"/>
                <a:gd name="connsiteX4016" fmla="*/ 1524272 w 1683475"/>
                <a:gd name="connsiteY4016" fmla="*/ 1020536 h 1392827"/>
                <a:gd name="connsiteX4017" fmla="*/ 1524272 w 1683475"/>
                <a:gd name="connsiteY4017" fmla="*/ 1022169 h 1392827"/>
                <a:gd name="connsiteX4018" fmla="*/ 1523456 w 1683475"/>
                <a:gd name="connsiteY4018" fmla="*/ 1024618 h 1392827"/>
                <a:gd name="connsiteX4019" fmla="*/ 1524272 w 1683475"/>
                <a:gd name="connsiteY4019" fmla="*/ 1025434 h 1392827"/>
                <a:gd name="connsiteX4020" fmla="*/ 1525089 w 1683475"/>
                <a:gd name="connsiteY4020" fmla="*/ 1025434 h 1392827"/>
                <a:gd name="connsiteX4021" fmla="*/ 1526721 w 1683475"/>
                <a:gd name="connsiteY4021" fmla="*/ 1024618 h 1392827"/>
                <a:gd name="connsiteX4022" fmla="*/ 1527538 w 1683475"/>
                <a:gd name="connsiteY4022" fmla="*/ 1024618 h 1392827"/>
                <a:gd name="connsiteX4023" fmla="*/ 1529987 w 1683475"/>
                <a:gd name="connsiteY4023" fmla="*/ 1027884 h 1392827"/>
                <a:gd name="connsiteX4024" fmla="*/ 1534069 w 1683475"/>
                <a:gd name="connsiteY4024" fmla="*/ 1029516 h 1392827"/>
                <a:gd name="connsiteX4025" fmla="*/ 1535702 w 1683475"/>
                <a:gd name="connsiteY4025" fmla="*/ 1030333 h 1392827"/>
                <a:gd name="connsiteX4026" fmla="*/ 1537335 w 1683475"/>
                <a:gd name="connsiteY4026" fmla="*/ 1031966 h 1392827"/>
                <a:gd name="connsiteX4027" fmla="*/ 1538968 w 1683475"/>
                <a:gd name="connsiteY4027" fmla="*/ 1032782 h 1392827"/>
                <a:gd name="connsiteX4028" fmla="*/ 1540601 w 1683475"/>
                <a:gd name="connsiteY4028" fmla="*/ 1034415 h 1392827"/>
                <a:gd name="connsiteX4029" fmla="*/ 1540601 w 1683475"/>
                <a:gd name="connsiteY4029" fmla="*/ 1035231 h 1392827"/>
                <a:gd name="connsiteX4030" fmla="*/ 1539784 w 1683475"/>
                <a:gd name="connsiteY4030" fmla="*/ 1036048 h 1392827"/>
                <a:gd name="connsiteX4031" fmla="*/ 1539784 w 1683475"/>
                <a:gd name="connsiteY4031" fmla="*/ 1037681 h 1392827"/>
                <a:gd name="connsiteX4032" fmla="*/ 1538968 w 1683475"/>
                <a:gd name="connsiteY4032" fmla="*/ 1038497 h 1392827"/>
                <a:gd name="connsiteX4033" fmla="*/ 1537335 w 1683475"/>
                <a:gd name="connsiteY4033" fmla="*/ 1038497 h 1392827"/>
                <a:gd name="connsiteX4034" fmla="*/ 1536519 w 1683475"/>
                <a:gd name="connsiteY4034" fmla="*/ 1038497 h 1392827"/>
                <a:gd name="connsiteX4035" fmla="*/ 1531620 w 1683475"/>
                <a:gd name="connsiteY4035" fmla="*/ 1032782 h 1392827"/>
                <a:gd name="connsiteX4036" fmla="*/ 1530804 w 1683475"/>
                <a:gd name="connsiteY4036" fmla="*/ 1031966 h 1392827"/>
                <a:gd name="connsiteX4037" fmla="*/ 1529171 w 1683475"/>
                <a:gd name="connsiteY4037" fmla="*/ 1029516 h 1392827"/>
                <a:gd name="connsiteX4038" fmla="*/ 1526721 w 1683475"/>
                <a:gd name="connsiteY4038" fmla="*/ 1027884 h 1392827"/>
                <a:gd name="connsiteX4039" fmla="*/ 1525905 w 1683475"/>
                <a:gd name="connsiteY4039" fmla="*/ 1027884 h 1392827"/>
                <a:gd name="connsiteX4040" fmla="*/ 1529171 w 1683475"/>
                <a:gd name="connsiteY4040" fmla="*/ 1030333 h 1392827"/>
                <a:gd name="connsiteX4041" fmla="*/ 1530804 w 1683475"/>
                <a:gd name="connsiteY4041" fmla="*/ 1031966 h 1392827"/>
                <a:gd name="connsiteX4042" fmla="*/ 1533253 w 1683475"/>
                <a:gd name="connsiteY4042" fmla="*/ 1034415 h 1392827"/>
                <a:gd name="connsiteX4043" fmla="*/ 1534886 w 1683475"/>
                <a:gd name="connsiteY4043" fmla="*/ 1035231 h 1392827"/>
                <a:gd name="connsiteX4044" fmla="*/ 1535702 w 1683475"/>
                <a:gd name="connsiteY4044" fmla="*/ 1036864 h 1392827"/>
                <a:gd name="connsiteX4045" fmla="*/ 1536519 w 1683475"/>
                <a:gd name="connsiteY4045" fmla="*/ 1037681 h 1392827"/>
                <a:gd name="connsiteX4046" fmla="*/ 1539784 w 1683475"/>
                <a:gd name="connsiteY4046" fmla="*/ 1038497 h 1392827"/>
                <a:gd name="connsiteX4047" fmla="*/ 1538968 w 1683475"/>
                <a:gd name="connsiteY4047" fmla="*/ 1039314 h 1392827"/>
                <a:gd name="connsiteX4048" fmla="*/ 1540601 w 1683475"/>
                <a:gd name="connsiteY4048" fmla="*/ 1040130 h 1392827"/>
                <a:gd name="connsiteX4049" fmla="*/ 1540601 w 1683475"/>
                <a:gd name="connsiteY4049" fmla="*/ 1041763 h 1392827"/>
                <a:gd name="connsiteX4050" fmla="*/ 1540601 w 1683475"/>
                <a:gd name="connsiteY4050" fmla="*/ 1043396 h 1392827"/>
                <a:gd name="connsiteX4051" fmla="*/ 1538151 w 1683475"/>
                <a:gd name="connsiteY4051" fmla="*/ 1042579 h 1392827"/>
                <a:gd name="connsiteX4052" fmla="*/ 1538151 w 1683475"/>
                <a:gd name="connsiteY4052" fmla="*/ 1043396 h 1392827"/>
                <a:gd name="connsiteX4053" fmla="*/ 1538151 w 1683475"/>
                <a:gd name="connsiteY4053" fmla="*/ 1044212 h 1392827"/>
                <a:gd name="connsiteX4054" fmla="*/ 1537335 w 1683475"/>
                <a:gd name="connsiteY4054" fmla="*/ 1045029 h 1392827"/>
                <a:gd name="connsiteX4055" fmla="*/ 1535702 w 1683475"/>
                <a:gd name="connsiteY4055" fmla="*/ 1044212 h 1392827"/>
                <a:gd name="connsiteX4056" fmla="*/ 1532437 w 1683475"/>
                <a:gd name="connsiteY4056" fmla="*/ 1040130 h 1392827"/>
                <a:gd name="connsiteX4057" fmla="*/ 1532437 w 1683475"/>
                <a:gd name="connsiteY4057" fmla="*/ 1040946 h 1392827"/>
                <a:gd name="connsiteX4058" fmla="*/ 1532437 w 1683475"/>
                <a:gd name="connsiteY4058" fmla="*/ 1041763 h 1392827"/>
                <a:gd name="connsiteX4059" fmla="*/ 1534886 w 1683475"/>
                <a:gd name="connsiteY4059" fmla="*/ 1044212 h 1392827"/>
                <a:gd name="connsiteX4060" fmla="*/ 1536519 w 1683475"/>
                <a:gd name="connsiteY4060" fmla="*/ 1045845 h 1392827"/>
                <a:gd name="connsiteX4061" fmla="*/ 1538151 w 1683475"/>
                <a:gd name="connsiteY4061" fmla="*/ 1046661 h 1392827"/>
                <a:gd name="connsiteX4062" fmla="*/ 1539784 w 1683475"/>
                <a:gd name="connsiteY4062" fmla="*/ 1048294 h 1392827"/>
                <a:gd name="connsiteX4063" fmla="*/ 1540601 w 1683475"/>
                <a:gd name="connsiteY4063" fmla="*/ 1049111 h 1392827"/>
                <a:gd name="connsiteX4064" fmla="*/ 1540601 w 1683475"/>
                <a:gd name="connsiteY4064" fmla="*/ 1049927 h 1392827"/>
                <a:gd name="connsiteX4065" fmla="*/ 1539784 w 1683475"/>
                <a:gd name="connsiteY4065" fmla="*/ 1050744 h 1392827"/>
                <a:gd name="connsiteX4066" fmla="*/ 1538968 w 1683475"/>
                <a:gd name="connsiteY4066" fmla="*/ 1051560 h 1392827"/>
                <a:gd name="connsiteX4067" fmla="*/ 1538151 w 1683475"/>
                <a:gd name="connsiteY4067" fmla="*/ 1050744 h 1392827"/>
                <a:gd name="connsiteX4068" fmla="*/ 1537335 w 1683475"/>
                <a:gd name="connsiteY4068" fmla="*/ 1049927 h 1392827"/>
                <a:gd name="connsiteX4069" fmla="*/ 1535702 w 1683475"/>
                <a:gd name="connsiteY4069" fmla="*/ 1048294 h 1392827"/>
                <a:gd name="connsiteX4070" fmla="*/ 1534886 w 1683475"/>
                <a:gd name="connsiteY4070" fmla="*/ 1046661 h 1392827"/>
                <a:gd name="connsiteX4071" fmla="*/ 1534069 w 1683475"/>
                <a:gd name="connsiteY4071" fmla="*/ 1046661 h 1392827"/>
                <a:gd name="connsiteX4072" fmla="*/ 1529171 w 1683475"/>
                <a:gd name="connsiteY4072" fmla="*/ 1044212 h 1392827"/>
                <a:gd name="connsiteX4073" fmla="*/ 1525089 w 1683475"/>
                <a:gd name="connsiteY4073" fmla="*/ 1044212 h 1392827"/>
                <a:gd name="connsiteX4074" fmla="*/ 1525089 w 1683475"/>
                <a:gd name="connsiteY4074" fmla="*/ 1045029 h 1392827"/>
                <a:gd name="connsiteX4075" fmla="*/ 1525905 w 1683475"/>
                <a:gd name="connsiteY4075" fmla="*/ 1045029 h 1392827"/>
                <a:gd name="connsiteX4076" fmla="*/ 1529171 w 1683475"/>
                <a:gd name="connsiteY4076" fmla="*/ 1045845 h 1392827"/>
                <a:gd name="connsiteX4077" fmla="*/ 1530804 w 1683475"/>
                <a:gd name="connsiteY4077" fmla="*/ 1046661 h 1392827"/>
                <a:gd name="connsiteX4078" fmla="*/ 1533253 w 1683475"/>
                <a:gd name="connsiteY4078" fmla="*/ 1047478 h 1392827"/>
                <a:gd name="connsiteX4079" fmla="*/ 1534886 w 1683475"/>
                <a:gd name="connsiteY4079" fmla="*/ 1047478 h 1392827"/>
                <a:gd name="connsiteX4080" fmla="*/ 1535702 w 1683475"/>
                <a:gd name="connsiteY4080" fmla="*/ 1049927 h 1392827"/>
                <a:gd name="connsiteX4081" fmla="*/ 1538151 w 1683475"/>
                <a:gd name="connsiteY4081" fmla="*/ 1051560 h 1392827"/>
                <a:gd name="connsiteX4082" fmla="*/ 1538151 w 1683475"/>
                <a:gd name="connsiteY4082" fmla="*/ 1053193 h 1392827"/>
                <a:gd name="connsiteX4083" fmla="*/ 1539784 w 1683475"/>
                <a:gd name="connsiteY4083" fmla="*/ 1053193 h 1392827"/>
                <a:gd name="connsiteX4084" fmla="*/ 1542234 w 1683475"/>
                <a:gd name="connsiteY4084" fmla="*/ 1051560 h 1392827"/>
                <a:gd name="connsiteX4085" fmla="*/ 1543867 w 1683475"/>
                <a:gd name="connsiteY4085" fmla="*/ 1052377 h 1392827"/>
                <a:gd name="connsiteX4086" fmla="*/ 1546316 w 1683475"/>
                <a:gd name="connsiteY4086" fmla="*/ 1052377 h 1392827"/>
                <a:gd name="connsiteX4087" fmla="*/ 1547132 w 1683475"/>
                <a:gd name="connsiteY4087" fmla="*/ 1053193 h 1392827"/>
                <a:gd name="connsiteX4088" fmla="*/ 1547132 w 1683475"/>
                <a:gd name="connsiteY4088" fmla="*/ 1054826 h 1392827"/>
                <a:gd name="connsiteX4089" fmla="*/ 1547949 w 1683475"/>
                <a:gd name="connsiteY4089" fmla="*/ 1057275 h 1392827"/>
                <a:gd name="connsiteX4090" fmla="*/ 1550398 w 1683475"/>
                <a:gd name="connsiteY4090" fmla="*/ 1066256 h 1392827"/>
                <a:gd name="connsiteX4091" fmla="*/ 1553664 w 1683475"/>
                <a:gd name="connsiteY4091" fmla="*/ 1073603 h 1392827"/>
                <a:gd name="connsiteX4092" fmla="*/ 1553664 w 1683475"/>
                <a:gd name="connsiteY4092" fmla="*/ 1075236 h 1392827"/>
                <a:gd name="connsiteX4093" fmla="*/ 1552847 w 1683475"/>
                <a:gd name="connsiteY4093" fmla="*/ 1074420 h 1392827"/>
                <a:gd name="connsiteX4094" fmla="*/ 1550398 w 1683475"/>
                <a:gd name="connsiteY4094" fmla="*/ 1069521 h 1392827"/>
                <a:gd name="connsiteX4095" fmla="*/ 1548765 w 1683475"/>
                <a:gd name="connsiteY4095" fmla="*/ 1066256 h 1392827"/>
                <a:gd name="connsiteX4096" fmla="*/ 1547132 w 1683475"/>
                <a:gd name="connsiteY4096" fmla="*/ 1060541 h 1392827"/>
                <a:gd name="connsiteX4097" fmla="*/ 1547132 w 1683475"/>
                <a:gd name="connsiteY4097" fmla="*/ 1058908 h 1392827"/>
                <a:gd name="connsiteX4098" fmla="*/ 1546316 w 1683475"/>
                <a:gd name="connsiteY4098" fmla="*/ 1058091 h 1392827"/>
                <a:gd name="connsiteX4099" fmla="*/ 1546316 w 1683475"/>
                <a:gd name="connsiteY4099" fmla="*/ 1058908 h 1392827"/>
                <a:gd name="connsiteX4100" fmla="*/ 1546316 w 1683475"/>
                <a:gd name="connsiteY4100" fmla="*/ 1059724 h 1392827"/>
                <a:gd name="connsiteX4101" fmla="*/ 1546316 w 1683475"/>
                <a:gd name="connsiteY4101" fmla="*/ 1060541 h 1392827"/>
                <a:gd name="connsiteX4102" fmla="*/ 1545499 w 1683475"/>
                <a:gd name="connsiteY4102" fmla="*/ 1062174 h 1392827"/>
                <a:gd name="connsiteX4103" fmla="*/ 1545499 w 1683475"/>
                <a:gd name="connsiteY4103" fmla="*/ 1062990 h 1392827"/>
                <a:gd name="connsiteX4104" fmla="*/ 1546316 w 1683475"/>
                <a:gd name="connsiteY4104" fmla="*/ 1063806 h 1392827"/>
                <a:gd name="connsiteX4105" fmla="*/ 1547132 w 1683475"/>
                <a:gd name="connsiteY4105" fmla="*/ 1066256 h 1392827"/>
                <a:gd name="connsiteX4106" fmla="*/ 1547949 w 1683475"/>
                <a:gd name="connsiteY4106" fmla="*/ 1069521 h 1392827"/>
                <a:gd name="connsiteX4107" fmla="*/ 1547132 w 1683475"/>
                <a:gd name="connsiteY4107" fmla="*/ 1067889 h 1392827"/>
                <a:gd name="connsiteX4108" fmla="*/ 1546316 w 1683475"/>
                <a:gd name="connsiteY4108" fmla="*/ 1067072 h 1392827"/>
                <a:gd name="connsiteX4109" fmla="*/ 1544683 w 1683475"/>
                <a:gd name="connsiteY4109" fmla="*/ 1066256 h 1392827"/>
                <a:gd name="connsiteX4110" fmla="*/ 1543050 w 1683475"/>
                <a:gd name="connsiteY4110" fmla="*/ 1065439 h 1392827"/>
                <a:gd name="connsiteX4111" fmla="*/ 1543050 w 1683475"/>
                <a:gd name="connsiteY4111" fmla="*/ 1067072 h 1392827"/>
                <a:gd name="connsiteX4112" fmla="*/ 1543050 w 1683475"/>
                <a:gd name="connsiteY4112" fmla="*/ 1068705 h 1392827"/>
                <a:gd name="connsiteX4113" fmla="*/ 1542234 w 1683475"/>
                <a:gd name="connsiteY4113" fmla="*/ 1067889 h 1392827"/>
                <a:gd name="connsiteX4114" fmla="*/ 1541417 w 1683475"/>
                <a:gd name="connsiteY4114" fmla="*/ 1067072 h 1392827"/>
                <a:gd name="connsiteX4115" fmla="*/ 1542234 w 1683475"/>
                <a:gd name="connsiteY4115" fmla="*/ 1068705 h 1392827"/>
                <a:gd name="connsiteX4116" fmla="*/ 1540601 w 1683475"/>
                <a:gd name="connsiteY4116" fmla="*/ 1067889 h 1392827"/>
                <a:gd name="connsiteX4117" fmla="*/ 1539784 w 1683475"/>
                <a:gd name="connsiteY4117" fmla="*/ 1067889 h 1392827"/>
                <a:gd name="connsiteX4118" fmla="*/ 1538968 w 1683475"/>
                <a:gd name="connsiteY4118" fmla="*/ 1069521 h 1392827"/>
                <a:gd name="connsiteX4119" fmla="*/ 1538151 w 1683475"/>
                <a:gd name="connsiteY4119" fmla="*/ 1070338 h 1392827"/>
                <a:gd name="connsiteX4120" fmla="*/ 1536519 w 1683475"/>
                <a:gd name="connsiteY4120" fmla="*/ 1070338 h 1392827"/>
                <a:gd name="connsiteX4121" fmla="*/ 1534886 w 1683475"/>
                <a:gd name="connsiteY4121" fmla="*/ 1069521 h 1392827"/>
                <a:gd name="connsiteX4122" fmla="*/ 1534069 w 1683475"/>
                <a:gd name="connsiteY4122" fmla="*/ 1067889 h 1392827"/>
                <a:gd name="connsiteX4123" fmla="*/ 1534069 w 1683475"/>
                <a:gd name="connsiteY4123" fmla="*/ 1066256 h 1392827"/>
                <a:gd name="connsiteX4124" fmla="*/ 1534069 w 1683475"/>
                <a:gd name="connsiteY4124" fmla="*/ 1067889 h 1392827"/>
                <a:gd name="connsiteX4125" fmla="*/ 1534069 w 1683475"/>
                <a:gd name="connsiteY4125" fmla="*/ 1069521 h 1392827"/>
                <a:gd name="connsiteX4126" fmla="*/ 1534069 w 1683475"/>
                <a:gd name="connsiteY4126" fmla="*/ 1071154 h 1392827"/>
                <a:gd name="connsiteX4127" fmla="*/ 1535702 w 1683475"/>
                <a:gd name="connsiteY4127" fmla="*/ 1071154 h 1392827"/>
                <a:gd name="connsiteX4128" fmla="*/ 1537335 w 1683475"/>
                <a:gd name="connsiteY4128" fmla="*/ 1071154 h 1392827"/>
                <a:gd name="connsiteX4129" fmla="*/ 1539784 w 1683475"/>
                <a:gd name="connsiteY4129" fmla="*/ 1071154 h 1392827"/>
                <a:gd name="connsiteX4130" fmla="*/ 1541417 w 1683475"/>
                <a:gd name="connsiteY4130" fmla="*/ 1071154 h 1392827"/>
                <a:gd name="connsiteX4131" fmla="*/ 1542234 w 1683475"/>
                <a:gd name="connsiteY4131" fmla="*/ 1070338 h 1392827"/>
                <a:gd name="connsiteX4132" fmla="*/ 1544683 w 1683475"/>
                <a:gd name="connsiteY4132" fmla="*/ 1071154 h 1392827"/>
                <a:gd name="connsiteX4133" fmla="*/ 1544683 w 1683475"/>
                <a:gd name="connsiteY4133" fmla="*/ 1072787 h 1392827"/>
                <a:gd name="connsiteX4134" fmla="*/ 1544683 w 1683475"/>
                <a:gd name="connsiteY4134" fmla="*/ 1074420 h 1392827"/>
                <a:gd name="connsiteX4135" fmla="*/ 1544683 w 1683475"/>
                <a:gd name="connsiteY4135" fmla="*/ 1076053 h 1392827"/>
                <a:gd name="connsiteX4136" fmla="*/ 1545499 w 1683475"/>
                <a:gd name="connsiteY4136" fmla="*/ 1076053 h 1392827"/>
                <a:gd name="connsiteX4137" fmla="*/ 1546316 w 1683475"/>
                <a:gd name="connsiteY4137" fmla="*/ 1075236 h 1392827"/>
                <a:gd name="connsiteX4138" fmla="*/ 1546316 w 1683475"/>
                <a:gd name="connsiteY4138" fmla="*/ 1071971 h 1392827"/>
                <a:gd name="connsiteX4139" fmla="*/ 1548765 w 1683475"/>
                <a:gd name="connsiteY4139" fmla="*/ 1070338 h 1392827"/>
                <a:gd name="connsiteX4140" fmla="*/ 1549582 w 1683475"/>
                <a:gd name="connsiteY4140" fmla="*/ 1070338 h 1392827"/>
                <a:gd name="connsiteX4141" fmla="*/ 1550398 w 1683475"/>
                <a:gd name="connsiteY4141" fmla="*/ 1071154 h 1392827"/>
                <a:gd name="connsiteX4142" fmla="*/ 1550398 w 1683475"/>
                <a:gd name="connsiteY4142" fmla="*/ 1071971 h 1392827"/>
                <a:gd name="connsiteX4143" fmla="*/ 1550398 w 1683475"/>
                <a:gd name="connsiteY4143" fmla="*/ 1073603 h 1392827"/>
                <a:gd name="connsiteX4144" fmla="*/ 1549582 w 1683475"/>
                <a:gd name="connsiteY4144" fmla="*/ 1076053 h 1392827"/>
                <a:gd name="connsiteX4145" fmla="*/ 1546316 w 1683475"/>
                <a:gd name="connsiteY4145" fmla="*/ 1078502 h 1392827"/>
                <a:gd name="connsiteX4146" fmla="*/ 1543867 w 1683475"/>
                <a:gd name="connsiteY4146" fmla="*/ 1080952 h 1392827"/>
                <a:gd name="connsiteX4147" fmla="*/ 1543050 w 1683475"/>
                <a:gd name="connsiteY4147" fmla="*/ 1081768 h 1392827"/>
                <a:gd name="connsiteX4148" fmla="*/ 1541417 w 1683475"/>
                <a:gd name="connsiteY4148" fmla="*/ 1081768 h 1392827"/>
                <a:gd name="connsiteX4149" fmla="*/ 1539784 w 1683475"/>
                <a:gd name="connsiteY4149" fmla="*/ 1080952 h 1392827"/>
                <a:gd name="connsiteX4150" fmla="*/ 1538968 w 1683475"/>
                <a:gd name="connsiteY4150" fmla="*/ 1080952 h 1392827"/>
                <a:gd name="connsiteX4151" fmla="*/ 1538151 w 1683475"/>
                <a:gd name="connsiteY4151" fmla="*/ 1080952 h 1392827"/>
                <a:gd name="connsiteX4152" fmla="*/ 1537335 w 1683475"/>
                <a:gd name="connsiteY4152" fmla="*/ 1080135 h 1392827"/>
                <a:gd name="connsiteX4153" fmla="*/ 1537335 w 1683475"/>
                <a:gd name="connsiteY4153" fmla="*/ 1078502 h 1392827"/>
                <a:gd name="connsiteX4154" fmla="*/ 1536519 w 1683475"/>
                <a:gd name="connsiteY4154" fmla="*/ 1077686 h 1392827"/>
                <a:gd name="connsiteX4155" fmla="*/ 1535702 w 1683475"/>
                <a:gd name="connsiteY4155" fmla="*/ 1077686 h 1392827"/>
                <a:gd name="connsiteX4156" fmla="*/ 1535702 w 1683475"/>
                <a:gd name="connsiteY4156" fmla="*/ 1079319 h 1392827"/>
                <a:gd name="connsiteX4157" fmla="*/ 1534069 w 1683475"/>
                <a:gd name="connsiteY4157" fmla="*/ 1080135 h 1392827"/>
                <a:gd name="connsiteX4158" fmla="*/ 1531620 w 1683475"/>
                <a:gd name="connsiteY4158" fmla="*/ 1079319 h 1392827"/>
                <a:gd name="connsiteX4159" fmla="*/ 1529171 w 1683475"/>
                <a:gd name="connsiteY4159" fmla="*/ 1077686 h 1392827"/>
                <a:gd name="connsiteX4160" fmla="*/ 1529987 w 1683475"/>
                <a:gd name="connsiteY4160" fmla="*/ 1079319 h 1392827"/>
                <a:gd name="connsiteX4161" fmla="*/ 1536519 w 1683475"/>
                <a:gd name="connsiteY4161" fmla="*/ 1081768 h 1392827"/>
                <a:gd name="connsiteX4162" fmla="*/ 1537335 w 1683475"/>
                <a:gd name="connsiteY4162" fmla="*/ 1082584 h 1392827"/>
                <a:gd name="connsiteX4163" fmla="*/ 1538151 w 1683475"/>
                <a:gd name="connsiteY4163" fmla="*/ 1083401 h 1392827"/>
                <a:gd name="connsiteX4164" fmla="*/ 1537335 w 1683475"/>
                <a:gd name="connsiteY4164" fmla="*/ 1084217 h 1392827"/>
                <a:gd name="connsiteX4165" fmla="*/ 1536519 w 1683475"/>
                <a:gd name="connsiteY4165" fmla="*/ 1085850 h 1392827"/>
                <a:gd name="connsiteX4166" fmla="*/ 1536519 w 1683475"/>
                <a:gd name="connsiteY4166" fmla="*/ 1086666 h 1392827"/>
                <a:gd name="connsiteX4167" fmla="*/ 1536519 w 1683475"/>
                <a:gd name="connsiteY4167" fmla="*/ 1087483 h 1392827"/>
                <a:gd name="connsiteX4168" fmla="*/ 1534069 w 1683475"/>
                <a:gd name="connsiteY4168" fmla="*/ 1089116 h 1392827"/>
                <a:gd name="connsiteX4169" fmla="*/ 1532437 w 1683475"/>
                <a:gd name="connsiteY4169" fmla="*/ 1089116 h 1392827"/>
                <a:gd name="connsiteX4170" fmla="*/ 1529171 w 1683475"/>
                <a:gd name="connsiteY4170" fmla="*/ 1085850 h 1392827"/>
                <a:gd name="connsiteX4171" fmla="*/ 1530804 w 1683475"/>
                <a:gd name="connsiteY4171" fmla="*/ 1088299 h 1392827"/>
                <a:gd name="connsiteX4172" fmla="*/ 1532437 w 1683475"/>
                <a:gd name="connsiteY4172" fmla="*/ 1089116 h 1392827"/>
                <a:gd name="connsiteX4173" fmla="*/ 1534886 w 1683475"/>
                <a:gd name="connsiteY4173" fmla="*/ 1089932 h 1392827"/>
                <a:gd name="connsiteX4174" fmla="*/ 1539784 w 1683475"/>
                <a:gd name="connsiteY4174" fmla="*/ 1089116 h 1392827"/>
                <a:gd name="connsiteX4175" fmla="*/ 1541417 w 1683475"/>
                <a:gd name="connsiteY4175" fmla="*/ 1089932 h 1392827"/>
                <a:gd name="connsiteX4176" fmla="*/ 1539784 w 1683475"/>
                <a:gd name="connsiteY4176" fmla="*/ 1091565 h 1392827"/>
                <a:gd name="connsiteX4177" fmla="*/ 1538151 w 1683475"/>
                <a:gd name="connsiteY4177" fmla="*/ 1093198 h 1392827"/>
                <a:gd name="connsiteX4178" fmla="*/ 1536519 w 1683475"/>
                <a:gd name="connsiteY4178" fmla="*/ 1093198 h 1392827"/>
                <a:gd name="connsiteX4179" fmla="*/ 1534886 w 1683475"/>
                <a:gd name="connsiteY4179" fmla="*/ 1093198 h 1392827"/>
                <a:gd name="connsiteX4180" fmla="*/ 1534069 w 1683475"/>
                <a:gd name="connsiteY4180" fmla="*/ 1094014 h 1392827"/>
                <a:gd name="connsiteX4181" fmla="*/ 1533253 w 1683475"/>
                <a:gd name="connsiteY4181" fmla="*/ 1094014 h 1392827"/>
                <a:gd name="connsiteX4182" fmla="*/ 1531620 w 1683475"/>
                <a:gd name="connsiteY4182" fmla="*/ 1094014 h 1392827"/>
                <a:gd name="connsiteX4183" fmla="*/ 1529171 w 1683475"/>
                <a:gd name="connsiteY4183" fmla="*/ 1094014 h 1392827"/>
                <a:gd name="connsiteX4184" fmla="*/ 1527538 w 1683475"/>
                <a:gd name="connsiteY4184" fmla="*/ 1094014 h 1392827"/>
                <a:gd name="connsiteX4185" fmla="*/ 1525905 w 1683475"/>
                <a:gd name="connsiteY4185" fmla="*/ 1095647 h 1392827"/>
                <a:gd name="connsiteX4186" fmla="*/ 1525089 w 1683475"/>
                <a:gd name="connsiteY4186" fmla="*/ 1095647 h 1392827"/>
                <a:gd name="connsiteX4187" fmla="*/ 1524272 w 1683475"/>
                <a:gd name="connsiteY4187" fmla="*/ 1095647 h 1392827"/>
                <a:gd name="connsiteX4188" fmla="*/ 1523456 w 1683475"/>
                <a:gd name="connsiteY4188" fmla="*/ 1094014 h 1392827"/>
                <a:gd name="connsiteX4189" fmla="*/ 1522639 w 1683475"/>
                <a:gd name="connsiteY4189" fmla="*/ 1093198 h 1392827"/>
                <a:gd name="connsiteX4190" fmla="*/ 1522639 w 1683475"/>
                <a:gd name="connsiteY4190" fmla="*/ 1095647 h 1392827"/>
                <a:gd name="connsiteX4191" fmla="*/ 1522639 w 1683475"/>
                <a:gd name="connsiteY4191" fmla="*/ 1096464 h 1392827"/>
                <a:gd name="connsiteX4192" fmla="*/ 1522639 w 1683475"/>
                <a:gd name="connsiteY4192" fmla="*/ 1097280 h 1392827"/>
                <a:gd name="connsiteX4193" fmla="*/ 1520190 w 1683475"/>
                <a:gd name="connsiteY4193" fmla="*/ 1098913 h 1392827"/>
                <a:gd name="connsiteX4194" fmla="*/ 1517741 w 1683475"/>
                <a:gd name="connsiteY4194" fmla="*/ 1100546 h 1392827"/>
                <a:gd name="connsiteX4195" fmla="*/ 1516924 w 1683475"/>
                <a:gd name="connsiteY4195" fmla="*/ 1101362 h 1392827"/>
                <a:gd name="connsiteX4196" fmla="*/ 1516108 w 1683475"/>
                <a:gd name="connsiteY4196" fmla="*/ 1102178 h 1392827"/>
                <a:gd name="connsiteX4197" fmla="*/ 1514475 w 1683475"/>
                <a:gd name="connsiteY4197" fmla="*/ 1104628 h 1392827"/>
                <a:gd name="connsiteX4198" fmla="*/ 1513659 w 1683475"/>
                <a:gd name="connsiteY4198" fmla="*/ 1106261 h 1392827"/>
                <a:gd name="connsiteX4199" fmla="*/ 1512842 w 1683475"/>
                <a:gd name="connsiteY4199" fmla="*/ 1108710 h 1392827"/>
                <a:gd name="connsiteX4200" fmla="*/ 1512842 w 1683475"/>
                <a:gd name="connsiteY4200" fmla="*/ 1107894 h 1392827"/>
                <a:gd name="connsiteX4201" fmla="*/ 1512842 w 1683475"/>
                <a:gd name="connsiteY4201" fmla="*/ 1106261 h 1392827"/>
                <a:gd name="connsiteX4202" fmla="*/ 1512026 w 1683475"/>
                <a:gd name="connsiteY4202" fmla="*/ 1104628 h 1392827"/>
                <a:gd name="connsiteX4203" fmla="*/ 1512026 w 1683475"/>
                <a:gd name="connsiteY4203" fmla="*/ 1107894 h 1392827"/>
                <a:gd name="connsiteX4204" fmla="*/ 1511209 w 1683475"/>
                <a:gd name="connsiteY4204" fmla="*/ 1109527 h 1392827"/>
                <a:gd name="connsiteX4205" fmla="*/ 1504678 w 1683475"/>
                <a:gd name="connsiteY4205" fmla="*/ 1109527 h 1392827"/>
                <a:gd name="connsiteX4206" fmla="*/ 1502229 w 1683475"/>
                <a:gd name="connsiteY4206" fmla="*/ 1110343 h 1392827"/>
                <a:gd name="connsiteX4207" fmla="*/ 1498146 w 1683475"/>
                <a:gd name="connsiteY4207" fmla="*/ 1113609 h 1392827"/>
                <a:gd name="connsiteX4208" fmla="*/ 1496514 w 1683475"/>
                <a:gd name="connsiteY4208" fmla="*/ 1115241 h 1392827"/>
                <a:gd name="connsiteX4209" fmla="*/ 1493248 w 1683475"/>
                <a:gd name="connsiteY4209" fmla="*/ 1120140 h 1392827"/>
                <a:gd name="connsiteX4210" fmla="*/ 1492432 w 1683475"/>
                <a:gd name="connsiteY4210" fmla="*/ 1123406 h 1392827"/>
                <a:gd name="connsiteX4211" fmla="*/ 1491615 w 1683475"/>
                <a:gd name="connsiteY4211" fmla="*/ 1121773 h 1392827"/>
                <a:gd name="connsiteX4212" fmla="*/ 1491615 w 1683475"/>
                <a:gd name="connsiteY4212" fmla="*/ 1120956 h 1392827"/>
                <a:gd name="connsiteX4213" fmla="*/ 1491615 w 1683475"/>
                <a:gd name="connsiteY4213" fmla="*/ 1120140 h 1392827"/>
                <a:gd name="connsiteX4214" fmla="*/ 1490799 w 1683475"/>
                <a:gd name="connsiteY4214" fmla="*/ 1121773 h 1392827"/>
                <a:gd name="connsiteX4215" fmla="*/ 1491615 w 1683475"/>
                <a:gd name="connsiteY4215" fmla="*/ 1124222 h 1392827"/>
                <a:gd name="connsiteX4216" fmla="*/ 1490799 w 1683475"/>
                <a:gd name="connsiteY4216" fmla="*/ 1125039 h 1392827"/>
                <a:gd name="connsiteX4217" fmla="*/ 1488349 w 1683475"/>
                <a:gd name="connsiteY4217" fmla="*/ 1126671 h 1392827"/>
                <a:gd name="connsiteX4218" fmla="*/ 1486717 w 1683475"/>
                <a:gd name="connsiteY4218" fmla="*/ 1126671 h 1392827"/>
                <a:gd name="connsiteX4219" fmla="*/ 1485084 w 1683475"/>
                <a:gd name="connsiteY4219" fmla="*/ 1127488 h 1392827"/>
                <a:gd name="connsiteX4220" fmla="*/ 1484267 w 1683475"/>
                <a:gd name="connsiteY4220" fmla="*/ 1129121 h 1392827"/>
                <a:gd name="connsiteX4221" fmla="*/ 1482634 w 1683475"/>
                <a:gd name="connsiteY4221" fmla="*/ 1130753 h 1392827"/>
                <a:gd name="connsiteX4222" fmla="*/ 1481818 w 1683475"/>
                <a:gd name="connsiteY4222" fmla="*/ 1131570 h 1392827"/>
                <a:gd name="connsiteX4223" fmla="*/ 1479369 w 1683475"/>
                <a:gd name="connsiteY4223" fmla="*/ 1130753 h 1392827"/>
                <a:gd name="connsiteX4224" fmla="*/ 1480185 w 1683475"/>
                <a:gd name="connsiteY4224" fmla="*/ 1132386 h 1392827"/>
                <a:gd name="connsiteX4225" fmla="*/ 1479369 w 1683475"/>
                <a:gd name="connsiteY4225" fmla="*/ 1133203 h 1392827"/>
                <a:gd name="connsiteX4226" fmla="*/ 1477736 w 1683475"/>
                <a:gd name="connsiteY4226" fmla="*/ 1134019 h 1392827"/>
                <a:gd name="connsiteX4227" fmla="*/ 1476103 w 1683475"/>
                <a:gd name="connsiteY4227" fmla="*/ 1134836 h 1392827"/>
                <a:gd name="connsiteX4228" fmla="*/ 1475287 w 1683475"/>
                <a:gd name="connsiteY4228" fmla="*/ 1134836 h 1392827"/>
                <a:gd name="connsiteX4229" fmla="*/ 1474470 w 1683475"/>
                <a:gd name="connsiteY4229" fmla="*/ 1134836 h 1392827"/>
                <a:gd name="connsiteX4230" fmla="*/ 1473654 w 1683475"/>
                <a:gd name="connsiteY4230" fmla="*/ 1135652 h 1392827"/>
                <a:gd name="connsiteX4231" fmla="*/ 1472021 w 1683475"/>
                <a:gd name="connsiteY4231" fmla="*/ 1136469 h 1392827"/>
                <a:gd name="connsiteX4232" fmla="*/ 1470388 w 1683475"/>
                <a:gd name="connsiteY4232" fmla="*/ 1136469 h 1392827"/>
                <a:gd name="connsiteX4233" fmla="*/ 1468755 w 1683475"/>
                <a:gd name="connsiteY4233" fmla="*/ 1136469 h 1392827"/>
                <a:gd name="connsiteX4234" fmla="*/ 1467939 w 1683475"/>
                <a:gd name="connsiteY4234" fmla="*/ 1137285 h 1392827"/>
                <a:gd name="connsiteX4235" fmla="*/ 1469571 w 1683475"/>
                <a:gd name="connsiteY4235" fmla="*/ 1138102 h 1392827"/>
                <a:gd name="connsiteX4236" fmla="*/ 1470388 w 1683475"/>
                <a:gd name="connsiteY4236" fmla="*/ 1138918 h 1392827"/>
                <a:gd name="connsiteX4237" fmla="*/ 1470388 w 1683475"/>
                <a:gd name="connsiteY4237" fmla="*/ 1140551 h 1392827"/>
                <a:gd name="connsiteX4238" fmla="*/ 1469571 w 1683475"/>
                <a:gd name="connsiteY4238" fmla="*/ 1141367 h 1392827"/>
                <a:gd name="connsiteX4239" fmla="*/ 1468755 w 1683475"/>
                <a:gd name="connsiteY4239" fmla="*/ 1142184 h 1392827"/>
                <a:gd name="connsiteX4240" fmla="*/ 1467939 w 1683475"/>
                <a:gd name="connsiteY4240" fmla="*/ 1142184 h 1392827"/>
                <a:gd name="connsiteX4241" fmla="*/ 1467939 w 1683475"/>
                <a:gd name="connsiteY4241" fmla="*/ 1141367 h 1392827"/>
                <a:gd name="connsiteX4242" fmla="*/ 1467939 w 1683475"/>
                <a:gd name="connsiteY4242" fmla="*/ 1139734 h 1392827"/>
                <a:gd name="connsiteX4243" fmla="*/ 1467122 w 1683475"/>
                <a:gd name="connsiteY4243" fmla="*/ 1139734 h 1392827"/>
                <a:gd name="connsiteX4244" fmla="*/ 1467122 w 1683475"/>
                <a:gd name="connsiteY4244" fmla="*/ 1140551 h 1392827"/>
                <a:gd name="connsiteX4245" fmla="*/ 1466306 w 1683475"/>
                <a:gd name="connsiteY4245" fmla="*/ 1140551 h 1392827"/>
                <a:gd name="connsiteX4246" fmla="*/ 1464673 w 1683475"/>
                <a:gd name="connsiteY4246" fmla="*/ 1138102 h 1392827"/>
                <a:gd name="connsiteX4247" fmla="*/ 1464673 w 1683475"/>
                <a:gd name="connsiteY4247" fmla="*/ 1139734 h 1392827"/>
                <a:gd name="connsiteX4248" fmla="*/ 1465489 w 1683475"/>
                <a:gd name="connsiteY4248" fmla="*/ 1141367 h 1392827"/>
                <a:gd name="connsiteX4249" fmla="*/ 1466306 w 1683475"/>
                <a:gd name="connsiteY4249" fmla="*/ 1142184 h 1392827"/>
                <a:gd name="connsiteX4250" fmla="*/ 1467122 w 1683475"/>
                <a:gd name="connsiteY4250" fmla="*/ 1142184 h 1392827"/>
                <a:gd name="connsiteX4251" fmla="*/ 1467122 w 1683475"/>
                <a:gd name="connsiteY4251" fmla="*/ 1143000 h 1392827"/>
                <a:gd name="connsiteX4252" fmla="*/ 1466306 w 1683475"/>
                <a:gd name="connsiteY4252" fmla="*/ 1144633 h 1392827"/>
                <a:gd name="connsiteX4253" fmla="*/ 1465489 w 1683475"/>
                <a:gd name="connsiteY4253" fmla="*/ 1144633 h 1392827"/>
                <a:gd name="connsiteX4254" fmla="*/ 1464673 w 1683475"/>
                <a:gd name="connsiteY4254" fmla="*/ 1144633 h 1392827"/>
                <a:gd name="connsiteX4255" fmla="*/ 1463857 w 1683475"/>
                <a:gd name="connsiteY4255" fmla="*/ 1145449 h 1392827"/>
                <a:gd name="connsiteX4256" fmla="*/ 1463857 w 1683475"/>
                <a:gd name="connsiteY4256" fmla="*/ 1146266 h 1392827"/>
                <a:gd name="connsiteX4257" fmla="*/ 1463040 w 1683475"/>
                <a:gd name="connsiteY4257" fmla="*/ 1147899 h 1392827"/>
                <a:gd name="connsiteX4258" fmla="*/ 1461407 w 1683475"/>
                <a:gd name="connsiteY4258" fmla="*/ 1148715 h 1392827"/>
                <a:gd name="connsiteX4259" fmla="*/ 1460591 w 1683475"/>
                <a:gd name="connsiteY4259" fmla="*/ 1148715 h 1392827"/>
                <a:gd name="connsiteX4260" fmla="*/ 1459774 w 1683475"/>
                <a:gd name="connsiteY4260" fmla="*/ 1148715 h 1392827"/>
                <a:gd name="connsiteX4261" fmla="*/ 1459774 w 1683475"/>
                <a:gd name="connsiteY4261" fmla="*/ 1149531 h 1392827"/>
                <a:gd name="connsiteX4262" fmla="*/ 1460591 w 1683475"/>
                <a:gd name="connsiteY4262" fmla="*/ 1150348 h 1392827"/>
                <a:gd name="connsiteX4263" fmla="*/ 1460591 w 1683475"/>
                <a:gd name="connsiteY4263" fmla="*/ 1151164 h 1392827"/>
                <a:gd name="connsiteX4264" fmla="*/ 1459774 w 1683475"/>
                <a:gd name="connsiteY4264" fmla="*/ 1151981 h 1392827"/>
                <a:gd name="connsiteX4265" fmla="*/ 1458958 w 1683475"/>
                <a:gd name="connsiteY4265" fmla="*/ 1151981 h 1392827"/>
                <a:gd name="connsiteX4266" fmla="*/ 1458142 w 1683475"/>
                <a:gd name="connsiteY4266" fmla="*/ 1152797 h 1392827"/>
                <a:gd name="connsiteX4267" fmla="*/ 1458142 w 1683475"/>
                <a:gd name="connsiteY4267" fmla="*/ 1153614 h 1392827"/>
                <a:gd name="connsiteX4268" fmla="*/ 1458142 w 1683475"/>
                <a:gd name="connsiteY4268" fmla="*/ 1153614 h 1392827"/>
                <a:gd name="connsiteX4269" fmla="*/ 1458142 w 1683475"/>
                <a:gd name="connsiteY4269" fmla="*/ 1154430 h 1392827"/>
                <a:gd name="connsiteX4270" fmla="*/ 1457325 w 1683475"/>
                <a:gd name="connsiteY4270" fmla="*/ 1155246 h 1392827"/>
                <a:gd name="connsiteX4271" fmla="*/ 1457325 w 1683475"/>
                <a:gd name="connsiteY4271" fmla="*/ 1156063 h 1392827"/>
                <a:gd name="connsiteX4272" fmla="*/ 1458142 w 1683475"/>
                <a:gd name="connsiteY4272" fmla="*/ 1156063 h 1392827"/>
                <a:gd name="connsiteX4273" fmla="*/ 1458958 w 1683475"/>
                <a:gd name="connsiteY4273" fmla="*/ 1156063 h 1392827"/>
                <a:gd name="connsiteX4274" fmla="*/ 1458958 w 1683475"/>
                <a:gd name="connsiteY4274" fmla="*/ 1156063 h 1392827"/>
                <a:gd name="connsiteX4275" fmla="*/ 1458142 w 1683475"/>
                <a:gd name="connsiteY4275" fmla="*/ 1156879 h 1392827"/>
                <a:gd name="connsiteX4276" fmla="*/ 1457325 w 1683475"/>
                <a:gd name="connsiteY4276" fmla="*/ 1157696 h 1392827"/>
                <a:gd name="connsiteX4277" fmla="*/ 1456509 w 1683475"/>
                <a:gd name="connsiteY4277" fmla="*/ 1159328 h 1392827"/>
                <a:gd name="connsiteX4278" fmla="*/ 1454876 w 1683475"/>
                <a:gd name="connsiteY4278" fmla="*/ 1159328 h 1392827"/>
                <a:gd name="connsiteX4279" fmla="*/ 1454876 w 1683475"/>
                <a:gd name="connsiteY4279" fmla="*/ 1159328 h 1392827"/>
                <a:gd name="connsiteX4280" fmla="*/ 1455692 w 1683475"/>
                <a:gd name="connsiteY4280" fmla="*/ 1159328 h 1392827"/>
                <a:gd name="connsiteX4281" fmla="*/ 1456509 w 1683475"/>
                <a:gd name="connsiteY4281" fmla="*/ 1160145 h 1392827"/>
                <a:gd name="connsiteX4282" fmla="*/ 1454876 w 1683475"/>
                <a:gd name="connsiteY4282" fmla="*/ 1161778 h 1392827"/>
                <a:gd name="connsiteX4283" fmla="*/ 1454059 w 1683475"/>
                <a:gd name="connsiteY4283" fmla="*/ 1161778 h 1392827"/>
                <a:gd name="connsiteX4284" fmla="*/ 1453243 w 1683475"/>
                <a:gd name="connsiteY4284" fmla="*/ 1161778 h 1392827"/>
                <a:gd name="connsiteX4285" fmla="*/ 1453243 w 1683475"/>
                <a:gd name="connsiteY4285" fmla="*/ 1163411 h 1392827"/>
                <a:gd name="connsiteX4286" fmla="*/ 1453243 w 1683475"/>
                <a:gd name="connsiteY4286" fmla="*/ 1164227 h 1392827"/>
                <a:gd name="connsiteX4287" fmla="*/ 1453243 w 1683475"/>
                <a:gd name="connsiteY4287" fmla="*/ 1165860 h 1392827"/>
                <a:gd name="connsiteX4288" fmla="*/ 1452426 w 1683475"/>
                <a:gd name="connsiteY4288" fmla="*/ 1167493 h 1392827"/>
                <a:gd name="connsiteX4289" fmla="*/ 1452426 w 1683475"/>
                <a:gd name="connsiteY4289" fmla="*/ 1168309 h 1392827"/>
                <a:gd name="connsiteX4290" fmla="*/ 1452426 w 1683475"/>
                <a:gd name="connsiteY4290" fmla="*/ 1169942 h 1392827"/>
                <a:gd name="connsiteX4291" fmla="*/ 1452426 w 1683475"/>
                <a:gd name="connsiteY4291" fmla="*/ 1171575 h 1392827"/>
                <a:gd name="connsiteX4292" fmla="*/ 1453243 w 1683475"/>
                <a:gd name="connsiteY4292" fmla="*/ 1173208 h 1392827"/>
                <a:gd name="connsiteX4293" fmla="*/ 1454059 w 1683475"/>
                <a:gd name="connsiteY4293" fmla="*/ 1180556 h 1392827"/>
                <a:gd name="connsiteX4294" fmla="*/ 1454876 w 1683475"/>
                <a:gd name="connsiteY4294" fmla="*/ 1183005 h 1392827"/>
                <a:gd name="connsiteX4295" fmla="*/ 1456509 w 1683475"/>
                <a:gd name="connsiteY4295" fmla="*/ 1189536 h 1392827"/>
                <a:gd name="connsiteX4296" fmla="*/ 1458958 w 1683475"/>
                <a:gd name="connsiteY4296" fmla="*/ 1196068 h 1392827"/>
                <a:gd name="connsiteX4297" fmla="*/ 1462224 w 1683475"/>
                <a:gd name="connsiteY4297" fmla="*/ 1203416 h 1392827"/>
                <a:gd name="connsiteX4298" fmla="*/ 1467939 w 1683475"/>
                <a:gd name="connsiteY4298" fmla="*/ 1212396 h 1392827"/>
                <a:gd name="connsiteX4299" fmla="*/ 1468755 w 1683475"/>
                <a:gd name="connsiteY4299" fmla="*/ 1214029 h 1392827"/>
                <a:gd name="connsiteX4300" fmla="*/ 1467939 w 1683475"/>
                <a:gd name="connsiteY4300" fmla="*/ 1214846 h 1392827"/>
                <a:gd name="connsiteX4301" fmla="*/ 1467939 w 1683475"/>
                <a:gd name="connsiteY4301" fmla="*/ 1215662 h 1392827"/>
                <a:gd name="connsiteX4302" fmla="*/ 1467939 w 1683475"/>
                <a:gd name="connsiteY4302" fmla="*/ 1217295 h 1392827"/>
                <a:gd name="connsiteX4303" fmla="*/ 1467939 w 1683475"/>
                <a:gd name="connsiteY4303" fmla="*/ 1218928 h 1392827"/>
                <a:gd name="connsiteX4304" fmla="*/ 1468755 w 1683475"/>
                <a:gd name="connsiteY4304" fmla="*/ 1221377 h 1392827"/>
                <a:gd name="connsiteX4305" fmla="*/ 1470388 w 1683475"/>
                <a:gd name="connsiteY4305" fmla="*/ 1224643 h 1392827"/>
                <a:gd name="connsiteX4306" fmla="*/ 1469571 w 1683475"/>
                <a:gd name="connsiteY4306" fmla="*/ 1223827 h 1392827"/>
                <a:gd name="connsiteX4307" fmla="*/ 1467939 w 1683475"/>
                <a:gd name="connsiteY4307" fmla="*/ 1218928 h 1392827"/>
                <a:gd name="connsiteX4308" fmla="*/ 1467939 w 1683475"/>
                <a:gd name="connsiteY4308" fmla="*/ 1216478 h 1392827"/>
                <a:gd name="connsiteX4309" fmla="*/ 1467939 w 1683475"/>
                <a:gd name="connsiteY4309" fmla="*/ 1212396 h 1392827"/>
                <a:gd name="connsiteX4310" fmla="*/ 1467122 w 1683475"/>
                <a:gd name="connsiteY4310" fmla="*/ 1212396 h 1392827"/>
                <a:gd name="connsiteX4311" fmla="*/ 1467122 w 1683475"/>
                <a:gd name="connsiteY4311" fmla="*/ 1214029 h 1392827"/>
                <a:gd name="connsiteX4312" fmla="*/ 1467122 w 1683475"/>
                <a:gd name="connsiteY4312" fmla="*/ 1215662 h 1392827"/>
                <a:gd name="connsiteX4313" fmla="*/ 1466306 w 1683475"/>
                <a:gd name="connsiteY4313" fmla="*/ 1216478 h 1392827"/>
                <a:gd name="connsiteX4314" fmla="*/ 1465489 w 1683475"/>
                <a:gd name="connsiteY4314" fmla="*/ 1214029 h 1392827"/>
                <a:gd name="connsiteX4315" fmla="*/ 1465489 w 1683475"/>
                <a:gd name="connsiteY4315" fmla="*/ 1213213 h 1392827"/>
                <a:gd name="connsiteX4316" fmla="*/ 1466306 w 1683475"/>
                <a:gd name="connsiteY4316" fmla="*/ 1212396 h 1392827"/>
                <a:gd name="connsiteX4317" fmla="*/ 1466306 w 1683475"/>
                <a:gd name="connsiteY4317" fmla="*/ 1211580 h 1392827"/>
                <a:gd name="connsiteX4318" fmla="*/ 1465489 w 1683475"/>
                <a:gd name="connsiteY4318" fmla="*/ 1210764 h 1392827"/>
                <a:gd name="connsiteX4319" fmla="*/ 1465489 w 1683475"/>
                <a:gd name="connsiteY4319" fmla="*/ 1209947 h 1392827"/>
                <a:gd name="connsiteX4320" fmla="*/ 1465489 w 1683475"/>
                <a:gd name="connsiteY4320" fmla="*/ 1209131 h 1392827"/>
                <a:gd name="connsiteX4321" fmla="*/ 1464673 w 1683475"/>
                <a:gd name="connsiteY4321" fmla="*/ 1208314 h 1392827"/>
                <a:gd name="connsiteX4322" fmla="*/ 1463857 w 1683475"/>
                <a:gd name="connsiteY4322" fmla="*/ 1208314 h 1392827"/>
                <a:gd name="connsiteX4323" fmla="*/ 1463857 w 1683475"/>
                <a:gd name="connsiteY4323" fmla="*/ 1210764 h 1392827"/>
                <a:gd name="connsiteX4324" fmla="*/ 1464673 w 1683475"/>
                <a:gd name="connsiteY4324" fmla="*/ 1212396 h 1392827"/>
                <a:gd name="connsiteX4325" fmla="*/ 1465489 w 1683475"/>
                <a:gd name="connsiteY4325" fmla="*/ 1215662 h 1392827"/>
                <a:gd name="connsiteX4326" fmla="*/ 1466306 w 1683475"/>
                <a:gd name="connsiteY4326" fmla="*/ 1217295 h 1392827"/>
                <a:gd name="connsiteX4327" fmla="*/ 1467122 w 1683475"/>
                <a:gd name="connsiteY4327" fmla="*/ 1218928 h 1392827"/>
                <a:gd name="connsiteX4328" fmla="*/ 1474470 w 1683475"/>
                <a:gd name="connsiteY4328" fmla="*/ 1236889 h 1392827"/>
                <a:gd name="connsiteX4329" fmla="*/ 1476103 w 1683475"/>
                <a:gd name="connsiteY4329" fmla="*/ 1239339 h 1392827"/>
                <a:gd name="connsiteX4330" fmla="*/ 1476919 w 1683475"/>
                <a:gd name="connsiteY4330" fmla="*/ 1240971 h 1392827"/>
                <a:gd name="connsiteX4331" fmla="*/ 1477736 w 1683475"/>
                <a:gd name="connsiteY4331" fmla="*/ 1244237 h 1392827"/>
                <a:gd name="connsiteX4332" fmla="*/ 1477736 w 1683475"/>
                <a:gd name="connsiteY4332" fmla="*/ 1248319 h 1392827"/>
                <a:gd name="connsiteX4333" fmla="*/ 1476919 w 1683475"/>
                <a:gd name="connsiteY4333" fmla="*/ 1256484 h 1392827"/>
                <a:gd name="connsiteX4334" fmla="*/ 1476919 w 1683475"/>
                <a:gd name="connsiteY4334" fmla="*/ 1262199 h 1392827"/>
                <a:gd name="connsiteX4335" fmla="*/ 1476919 w 1683475"/>
                <a:gd name="connsiteY4335" fmla="*/ 1262199 h 1392827"/>
                <a:gd name="connsiteX4336" fmla="*/ 1476919 w 1683475"/>
                <a:gd name="connsiteY4336" fmla="*/ 1261382 h 1392827"/>
                <a:gd name="connsiteX4337" fmla="*/ 1476919 w 1683475"/>
                <a:gd name="connsiteY4337" fmla="*/ 1261382 h 1392827"/>
                <a:gd name="connsiteX4338" fmla="*/ 1476103 w 1683475"/>
                <a:gd name="connsiteY4338" fmla="*/ 1263831 h 1392827"/>
                <a:gd name="connsiteX4339" fmla="*/ 1474470 w 1683475"/>
                <a:gd name="connsiteY4339" fmla="*/ 1266281 h 1392827"/>
                <a:gd name="connsiteX4340" fmla="*/ 1473654 w 1683475"/>
                <a:gd name="connsiteY4340" fmla="*/ 1269546 h 1392827"/>
                <a:gd name="connsiteX4341" fmla="*/ 1472837 w 1683475"/>
                <a:gd name="connsiteY4341" fmla="*/ 1271179 h 1392827"/>
                <a:gd name="connsiteX4342" fmla="*/ 1471204 w 1683475"/>
                <a:gd name="connsiteY4342" fmla="*/ 1272812 h 1392827"/>
                <a:gd name="connsiteX4343" fmla="*/ 1470388 w 1683475"/>
                <a:gd name="connsiteY4343" fmla="*/ 1272812 h 1392827"/>
                <a:gd name="connsiteX4344" fmla="*/ 1467122 w 1683475"/>
                <a:gd name="connsiteY4344" fmla="*/ 1274445 h 1392827"/>
                <a:gd name="connsiteX4345" fmla="*/ 1464673 w 1683475"/>
                <a:gd name="connsiteY4345" fmla="*/ 1274445 h 1392827"/>
                <a:gd name="connsiteX4346" fmla="*/ 1462224 w 1683475"/>
                <a:gd name="connsiteY4346" fmla="*/ 1275261 h 1392827"/>
                <a:gd name="connsiteX4347" fmla="*/ 1460591 w 1683475"/>
                <a:gd name="connsiteY4347" fmla="*/ 1275261 h 1392827"/>
                <a:gd name="connsiteX4348" fmla="*/ 1459774 w 1683475"/>
                <a:gd name="connsiteY4348" fmla="*/ 1273628 h 1392827"/>
                <a:gd name="connsiteX4349" fmla="*/ 1459774 w 1683475"/>
                <a:gd name="connsiteY4349" fmla="*/ 1272812 h 1392827"/>
                <a:gd name="connsiteX4350" fmla="*/ 1459774 w 1683475"/>
                <a:gd name="connsiteY4350" fmla="*/ 1271996 h 1392827"/>
                <a:gd name="connsiteX4351" fmla="*/ 1460591 w 1683475"/>
                <a:gd name="connsiteY4351" fmla="*/ 1271996 h 1392827"/>
                <a:gd name="connsiteX4352" fmla="*/ 1463040 w 1683475"/>
                <a:gd name="connsiteY4352" fmla="*/ 1273628 h 1392827"/>
                <a:gd name="connsiteX4353" fmla="*/ 1463857 w 1683475"/>
                <a:gd name="connsiteY4353" fmla="*/ 1272812 h 1392827"/>
                <a:gd name="connsiteX4354" fmla="*/ 1463040 w 1683475"/>
                <a:gd name="connsiteY4354" fmla="*/ 1271996 h 1392827"/>
                <a:gd name="connsiteX4355" fmla="*/ 1461407 w 1683475"/>
                <a:gd name="connsiteY4355" fmla="*/ 1271179 h 1392827"/>
                <a:gd name="connsiteX4356" fmla="*/ 1460591 w 1683475"/>
                <a:gd name="connsiteY4356" fmla="*/ 1270363 h 1392827"/>
                <a:gd name="connsiteX4357" fmla="*/ 1458958 w 1683475"/>
                <a:gd name="connsiteY4357" fmla="*/ 1266281 h 1392827"/>
                <a:gd name="connsiteX4358" fmla="*/ 1457325 w 1683475"/>
                <a:gd name="connsiteY4358" fmla="*/ 1263831 h 1392827"/>
                <a:gd name="connsiteX4359" fmla="*/ 1457325 w 1683475"/>
                <a:gd name="connsiteY4359" fmla="*/ 1262199 h 1392827"/>
                <a:gd name="connsiteX4360" fmla="*/ 1454059 w 1683475"/>
                <a:gd name="connsiteY4360" fmla="*/ 1261382 h 1392827"/>
                <a:gd name="connsiteX4361" fmla="*/ 1451610 w 1683475"/>
                <a:gd name="connsiteY4361" fmla="*/ 1259749 h 1392827"/>
                <a:gd name="connsiteX4362" fmla="*/ 1449977 w 1683475"/>
                <a:gd name="connsiteY4362" fmla="*/ 1256484 h 1392827"/>
                <a:gd name="connsiteX4363" fmla="*/ 1449161 w 1683475"/>
                <a:gd name="connsiteY4363" fmla="*/ 1251585 h 1392827"/>
                <a:gd name="connsiteX4364" fmla="*/ 1448344 w 1683475"/>
                <a:gd name="connsiteY4364" fmla="*/ 1250769 h 1392827"/>
                <a:gd name="connsiteX4365" fmla="*/ 1447528 w 1683475"/>
                <a:gd name="connsiteY4365" fmla="*/ 1249952 h 1392827"/>
                <a:gd name="connsiteX4366" fmla="*/ 1448344 w 1683475"/>
                <a:gd name="connsiteY4366" fmla="*/ 1248319 h 1392827"/>
                <a:gd name="connsiteX4367" fmla="*/ 1449161 w 1683475"/>
                <a:gd name="connsiteY4367" fmla="*/ 1246686 h 1392827"/>
                <a:gd name="connsiteX4368" fmla="*/ 1448344 w 1683475"/>
                <a:gd name="connsiteY4368" fmla="*/ 1247503 h 1392827"/>
                <a:gd name="connsiteX4369" fmla="*/ 1447528 w 1683475"/>
                <a:gd name="connsiteY4369" fmla="*/ 1248319 h 1392827"/>
                <a:gd name="connsiteX4370" fmla="*/ 1446712 w 1683475"/>
                <a:gd name="connsiteY4370" fmla="*/ 1249952 h 1392827"/>
                <a:gd name="connsiteX4371" fmla="*/ 1445895 w 1683475"/>
                <a:gd name="connsiteY4371" fmla="*/ 1249952 h 1392827"/>
                <a:gd name="connsiteX4372" fmla="*/ 1445079 w 1683475"/>
                <a:gd name="connsiteY4372" fmla="*/ 1249952 h 1392827"/>
                <a:gd name="connsiteX4373" fmla="*/ 1444262 w 1683475"/>
                <a:gd name="connsiteY4373" fmla="*/ 1247503 h 1392827"/>
                <a:gd name="connsiteX4374" fmla="*/ 1444262 w 1683475"/>
                <a:gd name="connsiteY4374" fmla="*/ 1244237 h 1392827"/>
                <a:gd name="connsiteX4375" fmla="*/ 1445079 w 1683475"/>
                <a:gd name="connsiteY4375" fmla="*/ 1242604 h 1392827"/>
                <a:gd name="connsiteX4376" fmla="*/ 1443446 w 1683475"/>
                <a:gd name="connsiteY4376" fmla="*/ 1242604 h 1392827"/>
                <a:gd name="connsiteX4377" fmla="*/ 1441813 w 1683475"/>
                <a:gd name="connsiteY4377" fmla="*/ 1243421 h 1392827"/>
                <a:gd name="connsiteX4378" fmla="*/ 1441813 w 1683475"/>
                <a:gd name="connsiteY4378" fmla="*/ 1244237 h 1392827"/>
                <a:gd name="connsiteX4379" fmla="*/ 1441813 w 1683475"/>
                <a:gd name="connsiteY4379" fmla="*/ 1245053 h 1392827"/>
                <a:gd name="connsiteX4380" fmla="*/ 1440996 w 1683475"/>
                <a:gd name="connsiteY4380" fmla="*/ 1245053 h 1392827"/>
                <a:gd name="connsiteX4381" fmla="*/ 1440180 w 1683475"/>
                <a:gd name="connsiteY4381" fmla="*/ 1245053 h 1392827"/>
                <a:gd name="connsiteX4382" fmla="*/ 1439364 w 1683475"/>
                <a:gd name="connsiteY4382" fmla="*/ 1244237 h 1392827"/>
                <a:gd name="connsiteX4383" fmla="*/ 1437731 w 1683475"/>
                <a:gd name="connsiteY4383" fmla="*/ 1241788 h 1392827"/>
                <a:gd name="connsiteX4384" fmla="*/ 1434465 w 1683475"/>
                <a:gd name="connsiteY4384" fmla="*/ 1235256 h 1392827"/>
                <a:gd name="connsiteX4385" fmla="*/ 1433649 w 1683475"/>
                <a:gd name="connsiteY4385" fmla="*/ 1234440 h 1392827"/>
                <a:gd name="connsiteX4386" fmla="*/ 1432832 w 1683475"/>
                <a:gd name="connsiteY4386" fmla="*/ 1233624 h 1392827"/>
                <a:gd name="connsiteX4387" fmla="*/ 1433649 w 1683475"/>
                <a:gd name="connsiteY4387" fmla="*/ 1233624 h 1392827"/>
                <a:gd name="connsiteX4388" fmla="*/ 1434465 w 1683475"/>
                <a:gd name="connsiteY4388" fmla="*/ 1233624 h 1392827"/>
                <a:gd name="connsiteX4389" fmla="*/ 1436098 w 1683475"/>
                <a:gd name="connsiteY4389" fmla="*/ 1231174 h 1392827"/>
                <a:gd name="connsiteX4390" fmla="*/ 1437731 w 1683475"/>
                <a:gd name="connsiteY4390" fmla="*/ 1229541 h 1392827"/>
                <a:gd name="connsiteX4391" fmla="*/ 1438547 w 1683475"/>
                <a:gd name="connsiteY4391" fmla="*/ 1228725 h 1392827"/>
                <a:gd name="connsiteX4392" fmla="*/ 1438547 w 1683475"/>
                <a:gd name="connsiteY4392" fmla="*/ 1227909 h 1392827"/>
                <a:gd name="connsiteX4393" fmla="*/ 1437731 w 1683475"/>
                <a:gd name="connsiteY4393" fmla="*/ 1227092 h 1392827"/>
                <a:gd name="connsiteX4394" fmla="*/ 1436914 w 1683475"/>
                <a:gd name="connsiteY4394" fmla="*/ 1227909 h 1392827"/>
                <a:gd name="connsiteX4395" fmla="*/ 1436914 w 1683475"/>
                <a:gd name="connsiteY4395" fmla="*/ 1227909 h 1392827"/>
                <a:gd name="connsiteX4396" fmla="*/ 1436098 w 1683475"/>
                <a:gd name="connsiteY4396" fmla="*/ 1226276 h 1392827"/>
                <a:gd name="connsiteX4397" fmla="*/ 1435282 w 1683475"/>
                <a:gd name="connsiteY4397" fmla="*/ 1225459 h 1392827"/>
                <a:gd name="connsiteX4398" fmla="*/ 1434465 w 1683475"/>
                <a:gd name="connsiteY4398" fmla="*/ 1225459 h 1392827"/>
                <a:gd name="connsiteX4399" fmla="*/ 1435282 w 1683475"/>
                <a:gd name="connsiteY4399" fmla="*/ 1227092 h 1392827"/>
                <a:gd name="connsiteX4400" fmla="*/ 1436098 w 1683475"/>
                <a:gd name="connsiteY4400" fmla="*/ 1227909 h 1392827"/>
                <a:gd name="connsiteX4401" fmla="*/ 1436098 w 1683475"/>
                <a:gd name="connsiteY4401" fmla="*/ 1229541 h 1392827"/>
                <a:gd name="connsiteX4402" fmla="*/ 1436098 w 1683475"/>
                <a:gd name="connsiteY4402" fmla="*/ 1230358 h 1392827"/>
                <a:gd name="connsiteX4403" fmla="*/ 1435282 w 1683475"/>
                <a:gd name="connsiteY4403" fmla="*/ 1231174 h 1392827"/>
                <a:gd name="connsiteX4404" fmla="*/ 1434465 w 1683475"/>
                <a:gd name="connsiteY4404" fmla="*/ 1231174 h 1392827"/>
                <a:gd name="connsiteX4405" fmla="*/ 1433649 w 1683475"/>
                <a:gd name="connsiteY4405" fmla="*/ 1231991 h 1392827"/>
                <a:gd name="connsiteX4406" fmla="*/ 1432832 w 1683475"/>
                <a:gd name="connsiteY4406" fmla="*/ 1231174 h 1392827"/>
                <a:gd name="connsiteX4407" fmla="*/ 1432016 w 1683475"/>
                <a:gd name="connsiteY4407" fmla="*/ 1230358 h 1392827"/>
                <a:gd name="connsiteX4408" fmla="*/ 1431199 w 1683475"/>
                <a:gd name="connsiteY4408" fmla="*/ 1228725 h 1392827"/>
                <a:gd name="connsiteX4409" fmla="*/ 1432832 w 1683475"/>
                <a:gd name="connsiteY4409" fmla="*/ 1221377 h 1392827"/>
                <a:gd name="connsiteX4410" fmla="*/ 1434465 w 1683475"/>
                <a:gd name="connsiteY4410" fmla="*/ 1216478 h 1392827"/>
                <a:gd name="connsiteX4411" fmla="*/ 1434465 w 1683475"/>
                <a:gd name="connsiteY4411" fmla="*/ 1210764 h 1392827"/>
                <a:gd name="connsiteX4412" fmla="*/ 1434465 w 1683475"/>
                <a:gd name="connsiteY4412" fmla="*/ 1209947 h 1392827"/>
                <a:gd name="connsiteX4413" fmla="*/ 1434465 w 1683475"/>
                <a:gd name="connsiteY4413" fmla="*/ 1208314 h 1392827"/>
                <a:gd name="connsiteX4414" fmla="*/ 1432832 w 1683475"/>
                <a:gd name="connsiteY4414" fmla="*/ 1205049 h 1392827"/>
                <a:gd name="connsiteX4415" fmla="*/ 1423851 w 1683475"/>
                <a:gd name="connsiteY4415" fmla="*/ 1197701 h 1392827"/>
                <a:gd name="connsiteX4416" fmla="*/ 1417320 w 1683475"/>
                <a:gd name="connsiteY4416" fmla="*/ 1188720 h 1392827"/>
                <a:gd name="connsiteX4417" fmla="*/ 1411605 w 1683475"/>
                <a:gd name="connsiteY4417" fmla="*/ 1185454 h 1392827"/>
                <a:gd name="connsiteX4418" fmla="*/ 1407523 w 1683475"/>
                <a:gd name="connsiteY4418" fmla="*/ 1186271 h 1392827"/>
                <a:gd name="connsiteX4419" fmla="*/ 1406707 w 1683475"/>
                <a:gd name="connsiteY4419" fmla="*/ 1187087 h 1392827"/>
                <a:gd name="connsiteX4420" fmla="*/ 1406707 w 1683475"/>
                <a:gd name="connsiteY4420" fmla="*/ 1187903 h 1392827"/>
                <a:gd name="connsiteX4421" fmla="*/ 1406707 w 1683475"/>
                <a:gd name="connsiteY4421" fmla="*/ 1188720 h 1392827"/>
                <a:gd name="connsiteX4422" fmla="*/ 1406707 w 1683475"/>
                <a:gd name="connsiteY4422" fmla="*/ 1189536 h 1392827"/>
                <a:gd name="connsiteX4423" fmla="*/ 1405890 w 1683475"/>
                <a:gd name="connsiteY4423" fmla="*/ 1189536 h 1392827"/>
                <a:gd name="connsiteX4424" fmla="*/ 1404257 w 1683475"/>
                <a:gd name="connsiteY4424" fmla="*/ 1189536 h 1392827"/>
                <a:gd name="connsiteX4425" fmla="*/ 1400175 w 1683475"/>
                <a:gd name="connsiteY4425" fmla="*/ 1191986 h 1392827"/>
                <a:gd name="connsiteX4426" fmla="*/ 1398542 w 1683475"/>
                <a:gd name="connsiteY4426" fmla="*/ 1191986 h 1392827"/>
                <a:gd name="connsiteX4427" fmla="*/ 1396909 w 1683475"/>
                <a:gd name="connsiteY4427" fmla="*/ 1192802 h 1392827"/>
                <a:gd name="connsiteX4428" fmla="*/ 1396093 w 1683475"/>
                <a:gd name="connsiteY4428" fmla="*/ 1193619 h 1392827"/>
                <a:gd name="connsiteX4429" fmla="*/ 1393644 w 1683475"/>
                <a:gd name="connsiteY4429" fmla="*/ 1193619 h 1392827"/>
                <a:gd name="connsiteX4430" fmla="*/ 1391194 w 1683475"/>
                <a:gd name="connsiteY4430" fmla="*/ 1194435 h 1392827"/>
                <a:gd name="connsiteX4431" fmla="*/ 1390378 w 1683475"/>
                <a:gd name="connsiteY4431" fmla="*/ 1194435 h 1392827"/>
                <a:gd name="connsiteX4432" fmla="*/ 1389562 w 1683475"/>
                <a:gd name="connsiteY4432" fmla="*/ 1192802 h 1392827"/>
                <a:gd name="connsiteX4433" fmla="*/ 1389562 w 1683475"/>
                <a:gd name="connsiteY4433" fmla="*/ 1191169 h 1392827"/>
                <a:gd name="connsiteX4434" fmla="*/ 1390378 w 1683475"/>
                <a:gd name="connsiteY4434" fmla="*/ 1191986 h 1392827"/>
                <a:gd name="connsiteX4435" fmla="*/ 1391194 w 1683475"/>
                <a:gd name="connsiteY4435" fmla="*/ 1192802 h 1392827"/>
                <a:gd name="connsiteX4436" fmla="*/ 1391194 w 1683475"/>
                <a:gd name="connsiteY4436" fmla="*/ 1192802 h 1392827"/>
                <a:gd name="connsiteX4437" fmla="*/ 1391194 w 1683475"/>
                <a:gd name="connsiteY4437" fmla="*/ 1191986 h 1392827"/>
                <a:gd name="connsiteX4438" fmla="*/ 1390378 w 1683475"/>
                <a:gd name="connsiteY4438" fmla="*/ 1190353 h 1392827"/>
                <a:gd name="connsiteX4439" fmla="*/ 1387929 w 1683475"/>
                <a:gd name="connsiteY4439" fmla="*/ 1188720 h 1392827"/>
                <a:gd name="connsiteX4440" fmla="*/ 1385479 w 1683475"/>
                <a:gd name="connsiteY4440" fmla="*/ 1186271 h 1392827"/>
                <a:gd name="connsiteX4441" fmla="*/ 1386296 w 1683475"/>
                <a:gd name="connsiteY4441" fmla="*/ 1186271 h 1392827"/>
                <a:gd name="connsiteX4442" fmla="*/ 1386296 w 1683475"/>
                <a:gd name="connsiteY4442" fmla="*/ 1185454 h 1392827"/>
                <a:gd name="connsiteX4443" fmla="*/ 1385479 w 1683475"/>
                <a:gd name="connsiteY4443" fmla="*/ 1184638 h 1392827"/>
                <a:gd name="connsiteX4444" fmla="*/ 1385479 w 1683475"/>
                <a:gd name="connsiteY4444" fmla="*/ 1183821 h 1392827"/>
                <a:gd name="connsiteX4445" fmla="*/ 1386296 w 1683475"/>
                <a:gd name="connsiteY4445" fmla="*/ 1183005 h 1392827"/>
                <a:gd name="connsiteX4446" fmla="*/ 1385479 w 1683475"/>
                <a:gd name="connsiteY4446" fmla="*/ 1183005 h 1392827"/>
                <a:gd name="connsiteX4447" fmla="*/ 1384663 w 1683475"/>
                <a:gd name="connsiteY4447" fmla="*/ 1183821 h 1392827"/>
                <a:gd name="connsiteX4448" fmla="*/ 1384663 w 1683475"/>
                <a:gd name="connsiteY4448" fmla="*/ 1184638 h 1392827"/>
                <a:gd name="connsiteX4449" fmla="*/ 1384663 w 1683475"/>
                <a:gd name="connsiteY4449" fmla="*/ 1185454 h 1392827"/>
                <a:gd name="connsiteX4450" fmla="*/ 1383846 w 1683475"/>
                <a:gd name="connsiteY4450" fmla="*/ 1185454 h 1392827"/>
                <a:gd name="connsiteX4451" fmla="*/ 1383030 w 1683475"/>
                <a:gd name="connsiteY4451" fmla="*/ 1184638 h 1392827"/>
                <a:gd name="connsiteX4452" fmla="*/ 1378132 w 1683475"/>
                <a:gd name="connsiteY4452" fmla="*/ 1182189 h 1392827"/>
                <a:gd name="connsiteX4453" fmla="*/ 1373233 w 1683475"/>
                <a:gd name="connsiteY4453" fmla="*/ 1180556 h 1392827"/>
                <a:gd name="connsiteX4454" fmla="*/ 1376499 w 1683475"/>
                <a:gd name="connsiteY4454" fmla="*/ 1179739 h 1392827"/>
                <a:gd name="connsiteX4455" fmla="*/ 1378132 w 1683475"/>
                <a:gd name="connsiteY4455" fmla="*/ 1180556 h 1392827"/>
                <a:gd name="connsiteX4456" fmla="*/ 1378132 w 1683475"/>
                <a:gd name="connsiteY4456" fmla="*/ 1179739 h 1392827"/>
                <a:gd name="connsiteX4457" fmla="*/ 1377315 w 1683475"/>
                <a:gd name="connsiteY4457" fmla="*/ 1178923 h 1392827"/>
                <a:gd name="connsiteX4458" fmla="*/ 1375682 w 1683475"/>
                <a:gd name="connsiteY4458" fmla="*/ 1178106 h 1392827"/>
                <a:gd name="connsiteX4459" fmla="*/ 1374049 w 1683475"/>
                <a:gd name="connsiteY4459" fmla="*/ 1178106 h 1392827"/>
                <a:gd name="connsiteX4460" fmla="*/ 1373233 w 1683475"/>
                <a:gd name="connsiteY4460" fmla="*/ 1178106 h 1392827"/>
                <a:gd name="connsiteX4461" fmla="*/ 1371600 w 1683475"/>
                <a:gd name="connsiteY4461" fmla="*/ 1178923 h 1392827"/>
                <a:gd name="connsiteX4462" fmla="*/ 1369967 w 1683475"/>
                <a:gd name="connsiteY4462" fmla="*/ 1179739 h 1392827"/>
                <a:gd name="connsiteX4463" fmla="*/ 1369151 w 1683475"/>
                <a:gd name="connsiteY4463" fmla="*/ 1180556 h 1392827"/>
                <a:gd name="connsiteX4464" fmla="*/ 1364252 w 1683475"/>
                <a:gd name="connsiteY4464" fmla="*/ 1181372 h 1392827"/>
                <a:gd name="connsiteX4465" fmla="*/ 1360170 w 1683475"/>
                <a:gd name="connsiteY4465" fmla="*/ 1182189 h 1392827"/>
                <a:gd name="connsiteX4466" fmla="*/ 1360987 w 1683475"/>
                <a:gd name="connsiteY4466" fmla="*/ 1181372 h 1392827"/>
                <a:gd name="connsiteX4467" fmla="*/ 1361803 w 1683475"/>
                <a:gd name="connsiteY4467" fmla="*/ 1180556 h 1392827"/>
                <a:gd name="connsiteX4468" fmla="*/ 1364252 w 1683475"/>
                <a:gd name="connsiteY4468" fmla="*/ 1179739 h 1392827"/>
                <a:gd name="connsiteX4469" fmla="*/ 1364252 w 1683475"/>
                <a:gd name="connsiteY4469" fmla="*/ 1178106 h 1392827"/>
                <a:gd name="connsiteX4470" fmla="*/ 1363436 w 1683475"/>
                <a:gd name="connsiteY4470" fmla="*/ 1176474 h 1392827"/>
                <a:gd name="connsiteX4471" fmla="*/ 1362619 w 1683475"/>
                <a:gd name="connsiteY4471" fmla="*/ 1176474 h 1392827"/>
                <a:gd name="connsiteX4472" fmla="*/ 1361803 w 1683475"/>
                <a:gd name="connsiteY4472" fmla="*/ 1177290 h 1392827"/>
                <a:gd name="connsiteX4473" fmla="*/ 1360987 w 1683475"/>
                <a:gd name="connsiteY4473" fmla="*/ 1176474 h 1392827"/>
                <a:gd name="connsiteX4474" fmla="*/ 1360170 w 1683475"/>
                <a:gd name="connsiteY4474" fmla="*/ 1176474 h 1392827"/>
                <a:gd name="connsiteX4475" fmla="*/ 1360170 w 1683475"/>
                <a:gd name="connsiteY4475" fmla="*/ 1178106 h 1392827"/>
                <a:gd name="connsiteX4476" fmla="*/ 1359354 w 1683475"/>
                <a:gd name="connsiteY4476" fmla="*/ 1178923 h 1392827"/>
                <a:gd name="connsiteX4477" fmla="*/ 1358537 w 1683475"/>
                <a:gd name="connsiteY4477" fmla="*/ 1179739 h 1392827"/>
                <a:gd name="connsiteX4478" fmla="*/ 1355271 w 1683475"/>
                <a:gd name="connsiteY4478" fmla="*/ 1180556 h 1392827"/>
                <a:gd name="connsiteX4479" fmla="*/ 1354455 w 1683475"/>
                <a:gd name="connsiteY4479" fmla="*/ 1180556 h 1392827"/>
                <a:gd name="connsiteX4480" fmla="*/ 1355271 w 1683475"/>
                <a:gd name="connsiteY4480" fmla="*/ 1179739 h 1392827"/>
                <a:gd name="connsiteX4481" fmla="*/ 1355271 w 1683475"/>
                <a:gd name="connsiteY4481" fmla="*/ 1178923 h 1392827"/>
                <a:gd name="connsiteX4482" fmla="*/ 1354455 w 1683475"/>
                <a:gd name="connsiteY4482" fmla="*/ 1179739 h 1392827"/>
                <a:gd name="connsiteX4483" fmla="*/ 1352822 w 1683475"/>
                <a:gd name="connsiteY4483" fmla="*/ 1181372 h 1392827"/>
                <a:gd name="connsiteX4484" fmla="*/ 1346291 w 1683475"/>
                <a:gd name="connsiteY4484" fmla="*/ 1182189 h 1392827"/>
                <a:gd name="connsiteX4485" fmla="*/ 1346291 w 1683475"/>
                <a:gd name="connsiteY4485" fmla="*/ 1181372 h 1392827"/>
                <a:gd name="connsiteX4486" fmla="*/ 1347924 w 1683475"/>
                <a:gd name="connsiteY4486" fmla="*/ 1181372 h 1392827"/>
                <a:gd name="connsiteX4487" fmla="*/ 1349557 w 1683475"/>
                <a:gd name="connsiteY4487" fmla="*/ 1180556 h 1392827"/>
                <a:gd name="connsiteX4488" fmla="*/ 1349557 w 1683475"/>
                <a:gd name="connsiteY4488" fmla="*/ 1179739 h 1392827"/>
                <a:gd name="connsiteX4489" fmla="*/ 1348740 w 1683475"/>
                <a:gd name="connsiteY4489" fmla="*/ 1178923 h 1392827"/>
                <a:gd name="connsiteX4490" fmla="*/ 1347924 w 1683475"/>
                <a:gd name="connsiteY4490" fmla="*/ 1178923 h 1392827"/>
                <a:gd name="connsiteX4491" fmla="*/ 1347107 w 1683475"/>
                <a:gd name="connsiteY4491" fmla="*/ 1178106 h 1392827"/>
                <a:gd name="connsiteX4492" fmla="*/ 1347107 w 1683475"/>
                <a:gd name="connsiteY4492" fmla="*/ 1175657 h 1392827"/>
                <a:gd name="connsiteX4493" fmla="*/ 1346291 w 1683475"/>
                <a:gd name="connsiteY4493" fmla="*/ 1174024 h 1392827"/>
                <a:gd name="connsiteX4494" fmla="*/ 1345474 w 1683475"/>
                <a:gd name="connsiteY4494" fmla="*/ 1172391 h 1392827"/>
                <a:gd name="connsiteX4495" fmla="*/ 1345474 w 1683475"/>
                <a:gd name="connsiteY4495" fmla="*/ 1172391 h 1392827"/>
                <a:gd name="connsiteX4496" fmla="*/ 1344658 w 1683475"/>
                <a:gd name="connsiteY4496" fmla="*/ 1174841 h 1392827"/>
                <a:gd name="connsiteX4497" fmla="*/ 1343842 w 1683475"/>
                <a:gd name="connsiteY4497" fmla="*/ 1178106 h 1392827"/>
                <a:gd name="connsiteX4498" fmla="*/ 1343842 w 1683475"/>
                <a:gd name="connsiteY4498" fmla="*/ 1178923 h 1392827"/>
                <a:gd name="connsiteX4499" fmla="*/ 1342209 w 1683475"/>
                <a:gd name="connsiteY4499" fmla="*/ 1178923 h 1392827"/>
                <a:gd name="connsiteX4500" fmla="*/ 1340576 w 1683475"/>
                <a:gd name="connsiteY4500" fmla="*/ 1178923 h 1392827"/>
                <a:gd name="connsiteX4501" fmla="*/ 1334861 w 1683475"/>
                <a:gd name="connsiteY4501" fmla="*/ 1178923 h 1392827"/>
                <a:gd name="connsiteX4502" fmla="*/ 1332412 w 1683475"/>
                <a:gd name="connsiteY4502" fmla="*/ 1178106 h 1392827"/>
                <a:gd name="connsiteX4503" fmla="*/ 1331595 w 1683475"/>
                <a:gd name="connsiteY4503" fmla="*/ 1178106 h 1392827"/>
                <a:gd name="connsiteX4504" fmla="*/ 1330779 w 1683475"/>
                <a:gd name="connsiteY4504" fmla="*/ 1178106 h 1392827"/>
                <a:gd name="connsiteX4505" fmla="*/ 1328329 w 1683475"/>
                <a:gd name="connsiteY4505" fmla="*/ 1178923 h 1392827"/>
                <a:gd name="connsiteX4506" fmla="*/ 1325880 w 1683475"/>
                <a:gd name="connsiteY4506" fmla="*/ 1179739 h 1392827"/>
                <a:gd name="connsiteX4507" fmla="*/ 1325064 w 1683475"/>
                <a:gd name="connsiteY4507" fmla="*/ 1179739 h 1392827"/>
                <a:gd name="connsiteX4508" fmla="*/ 1324247 w 1683475"/>
                <a:gd name="connsiteY4508" fmla="*/ 1179739 h 1392827"/>
                <a:gd name="connsiteX4509" fmla="*/ 1322614 w 1683475"/>
                <a:gd name="connsiteY4509" fmla="*/ 1182189 h 1392827"/>
                <a:gd name="connsiteX4510" fmla="*/ 1315267 w 1683475"/>
                <a:gd name="connsiteY4510" fmla="*/ 1189536 h 1392827"/>
                <a:gd name="connsiteX4511" fmla="*/ 1309551 w 1683475"/>
                <a:gd name="connsiteY4511" fmla="*/ 1187903 h 1392827"/>
                <a:gd name="connsiteX4512" fmla="*/ 1307919 w 1683475"/>
                <a:gd name="connsiteY4512" fmla="*/ 1186271 h 1392827"/>
                <a:gd name="connsiteX4513" fmla="*/ 1306286 w 1683475"/>
                <a:gd name="connsiteY4513" fmla="*/ 1186271 h 1392827"/>
                <a:gd name="connsiteX4514" fmla="*/ 1304653 w 1683475"/>
                <a:gd name="connsiteY4514" fmla="*/ 1186271 h 1392827"/>
                <a:gd name="connsiteX4515" fmla="*/ 1303020 w 1683475"/>
                <a:gd name="connsiteY4515" fmla="*/ 1187903 h 1392827"/>
                <a:gd name="connsiteX4516" fmla="*/ 1301387 w 1683475"/>
                <a:gd name="connsiteY4516" fmla="*/ 1190353 h 1392827"/>
                <a:gd name="connsiteX4517" fmla="*/ 1303837 w 1683475"/>
                <a:gd name="connsiteY4517" fmla="*/ 1191986 h 1392827"/>
                <a:gd name="connsiteX4518" fmla="*/ 1305469 w 1683475"/>
                <a:gd name="connsiteY4518" fmla="*/ 1192802 h 1392827"/>
                <a:gd name="connsiteX4519" fmla="*/ 1308735 w 1683475"/>
                <a:gd name="connsiteY4519" fmla="*/ 1191986 h 1392827"/>
                <a:gd name="connsiteX4520" fmla="*/ 1310368 w 1683475"/>
                <a:gd name="connsiteY4520" fmla="*/ 1190353 h 1392827"/>
                <a:gd name="connsiteX4521" fmla="*/ 1312001 w 1683475"/>
                <a:gd name="connsiteY4521" fmla="*/ 1190353 h 1392827"/>
                <a:gd name="connsiteX4522" fmla="*/ 1312817 w 1683475"/>
                <a:gd name="connsiteY4522" fmla="*/ 1190353 h 1392827"/>
                <a:gd name="connsiteX4523" fmla="*/ 1313634 w 1683475"/>
                <a:gd name="connsiteY4523" fmla="*/ 1189536 h 1392827"/>
                <a:gd name="connsiteX4524" fmla="*/ 1314450 w 1683475"/>
                <a:gd name="connsiteY4524" fmla="*/ 1190353 h 1392827"/>
                <a:gd name="connsiteX4525" fmla="*/ 1314450 w 1683475"/>
                <a:gd name="connsiteY4525" fmla="*/ 1191169 h 1392827"/>
                <a:gd name="connsiteX4526" fmla="*/ 1313634 w 1683475"/>
                <a:gd name="connsiteY4526" fmla="*/ 1191986 h 1392827"/>
                <a:gd name="connsiteX4527" fmla="*/ 1312817 w 1683475"/>
                <a:gd name="connsiteY4527" fmla="*/ 1192802 h 1392827"/>
                <a:gd name="connsiteX4528" fmla="*/ 1312001 w 1683475"/>
                <a:gd name="connsiteY4528" fmla="*/ 1193619 h 1392827"/>
                <a:gd name="connsiteX4529" fmla="*/ 1312817 w 1683475"/>
                <a:gd name="connsiteY4529" fmla="*/ 1195252 h 1392827"/>
                <a:gd name="connsiteX4530" fmla="*/ 1314450 w 1683475"/>
                <a:gd name="connsiteY4530" fmla="*/ 1196068 h 1392827"/>
                <a:gd name="connsiteX4531" fmla="*/ 1315267 w 1683475"/>
                <a:gd name="connsiteY4531" fmla="*/ 1196068 h 1392827"/>
                <a:gd name="connsiteX4532" fmla="*/ 1316083 w 1683475"/>
                <a:gd name="connsiteY4532" fmla="*/ 1194435 h 1392827"/>
                <a:gd name="connsiteX4533" fmla="*/ 1316899 w 1683475"/>
                <a:gd name="connsiteY4533" fmla="*/ 1193619 h 1392827"/>
                <a:gd name="connsiteX4534" fmla="*/ 1318532 w 1683475"/>
                <a:gd name="connsiteY4534" fmla="*/ 1193619 h 1392827"/>
                <a:gd name="connsiteX4535" fmla="*/ 1318532 w 1683475"/>
                <a:gd name="connsiteY4535" fmla="*/ 1194435 h 1392827"/>
                <a:gd name="connsiteX4536" fmla="*/ 1318532 w 1683475"/>
                <a:gd name="connsiteY4536" fmla="*/ 1195252 h 1392827"/>
                <a:gd name="connsiteX4537" fmla="*/ 1319349 w 1683475"/>
                <a:gd name="connsiteY4537" fmla="*/ 1196068 h 1392827"/>
                <a:gd name="connsiteX4538" fmla="*/ 1319349 w 1683475"/>
                <a:gd name="connsiteY4538" fmla="*/ 1197701 h 1392827"/>
                <a:gd name="connsiteX4539" fmla="*/ 1319349 w 1683475"/>
                <a:gd name="connsiteY4539" fmla="*/ 1197701 h 1392827"/>
                <a:gd name="connsiteX4540" fmla="*/ 1317716 w 1683475"/>
                <a:gd name="connsiteY4540" fmla="*/ 1198517 h 1392827"/>
                <a:gd name="connsiteX4541" fmla="*/ 1316083 w 1683475"/>
                <a:gd name="connsiteY4541" fmla="*/ 1198517 h 1392827"/>
                <a:gd name="connsiteX4542" fmla="*/ 1315267 w 1683475"/>
                <a:gd name="connsiteY4542" fmla="*/ 1197701 h 1392827"/>
                <a:gd name="connsiteX4543" fmla="*/ 1316083 w 1683475"/>
                <a:gd name="connsiteY4543" fmla="*/ 1198517 h 1392827"/>
                <a:gd name="connsiteX4544" fmla="*/ 1315267 w 1683475"/>
                <a:gd name="connsiteY4544" fmla="*/ 1199334 h 1392827"/>
                <a:gd name="connsiteX4545" fmla="*/ 1314450 w 1683475"/>
                <a:gd name="connsiteY4545" fmla="*/ 1199334 h 1392827"/>
                <a:gd name="connsiteX4546" fmla="*/ 1314450 w 1683475"/>
                <a:gd name="connsiteY4546" fmla="*/ 1199334 h 1392827"/>
                <a:gd name="connsiteX4547" fmla="*/ 1314450 w 1683475"/>
                <a:gd name="connsiteY4547" fmla="*/ 1200150 h 1392827"/>
                <a:gd name="connsiteX4548" fmla="*/ 1313634 w 1683475"/>
                <a:gd name="connsiteY4548" fmla="*/ 1200966 h 1392827"/>
                <a:gd name="connsiteX4549" fmla="*/ 1314450 w 1683475"/>
                <a:gd name="connsiteY4549" fmla="*/ 1202599 h 1392827"/>
                <a:gd name="connsiteX4550" fmla="*/ 1316083 w 1683475"/>
                <a:gd name="connsiteY4550" fmla="*/ 1203416 h 1392827"/>
                <a:gd name="connsiteX4551" fmla="*/ 1316899 w 1683475"/>
                <a:gd name="connsiteY4551" fmla="*/ 1205049 h 1392827"/>
                <a:gd name="connsiteX4552" fmla="*/ 1320982 w 1683475"/>
                <a:gd name="connsiteY4552" fmla="*/ 1206681 h 1392827"/>
                <a:gd name="connsiteX4553" fmla="*/ 1321798 w 1683475"/>
                <a:gd name="connsiteY4553" fmla="*/ 1206681 h 1392827"/>
                <a:gd name="connsiteX4554" fmla="*/ 1322614 w 1683475"/>
                <a:gd name="connsiteY4554" fmla="*/ 1208314 h 1392827"/>
                <a:gd name="connsiteX4555" fmla="*/ 1323431 w 1683475"/>
                <a:gd name="connsiteY4555" fmla="*/ 1209131 h 1392827"/>
                <a:gd name="connsiteX4556" fmla="*/ 1324247 w 1683475"/>
                <a:gd name="connsiteY4556" fmla="*/ 1209131 h 1392827"/>
                <a:gd name="connsiteX4557" fmla="*/ 1324247 w 1683475"/>
                <a:gd name="connsiteY4557" fmla="*/ 1209947 h 1392827"/>
                <a:gd name="connsiteX4558" fmla="*/ 1322614 w 1683475"/>
                <a:gd name="connsiteY4558" fmla="*/ 1210764 h 1392827"/>
                <a:gd name="connsiteX4559" fmla="*/ 1322614 w 1683475"/>
                <a:gd name="connsiteY4559" fmla="*/ 1211580 h 1392827"/>
                <a:gd name="connsiteX4560" fmla="*/ 1322614 w 1683475"/>
                <a:gd name="connsiteY4560" fmla="*/ 1212396 h 1392827"/>
                <a:gd name="connsiteX4561" fmla="*/ 1321798 w 1683475"/>
                <a:gd name="connsiteY4561" fmla="*/ 1211580 h 1392827"/>
                <a:gd name="connsiteX4562" fmla="*/ 1320982 w 1683475"/>
                <a:gd name="connsiteY4562" fmla="*/ 1210764 h 1392827"/>
                <a:gd name="connsiteX4563" fmla="*/ 1319349 w 1683475"/>
                <a:gd name="connsiteY4563" fmla="*/ 1212396 h 1392827"/>
                <a:gd name="connsiteX4564" fmla="*/ 1318532 w 1683475"/>
                <a:gd name="connsiteY4564" fmla="*/ 1212396 h 1392827"/>
                <a:gd name="connsiteX4565" fmla="*/ 1318532 w 1683475"/>
                <a:gd name="connsiteY4565" fmla="*/ 1210764 h 1392827"/>
                <a:gd name="connsiteX4566" fmla="*/ 1317716 w 1683475"/>
                <a:gd name="connsiteY4566" fmla="*/ 1209947 h 1392827"/>
                <a:gd name="connsiteX4567" fmla="*/ 1316899 w 1683475"/>
                <a:gd name="connsiteY4567" fmla="*/ 1208314 h 1392827"/>
                <a:gd name="connsiteX4568" fmla="*/ 1315267 w 1683475"/>
                <a:gd name="connsiteY4568" fmla="*/ 1207498 h 1392827"/>
                <a:gd name="connsiteX4569" fmla="*/ 1314450 w 1683475"/>
                <a:gd name="connsiteY4569" fmla="*/ 1207498 h 1392827"/>
                <a:gd name="connsiteX4570" fmla="*/ 1313634 w 1683475"/>
                <a:gd name="connsiteY4570" fmla="*/ 1206681 h 1392827"/>
                <a:gd name="connsiteX4571" fmla="*/ 1312817 w 1683475"/>
                <a:gd name="connsiteY4571" fmla="*/ 1206681 h 1392827"/>
                <a:gd name="connsiteX4572" fmla="*/ 1312001 w 1683475"/>
                <a:gd name="connsiteY4572" fmla="*/ 1206681 h 1392827"/>
                <a:gd name="connsiteX4573" fmla="*/ 1310368 w 1683475"/>
                <a:gd name="connsiteY4573" fmla="*/ 1206681 h 1392827"/>
                <a:gd name="connsiteX4574" fmla="*/ 1310368 w 1683475"/>
                <a:gd name="connsiteY4574" fmla="*/ 1205865 h 1392827"/>
                <a:gd name="connsiteX4575" fmla="*/ 1310368 w 1683475"/>
                <a:gd name="connsiteY4575" fmla="*/ 1205049 h 1392827"/>
                <a:gd name="connsiteX4576" fmla="*/ 1309551 w 1683475"/>
                <a:gd name="connsiteY4576" fmla="*/ 1204232 h 1392827"/>
                <a:gd name="connsiteX4577" fmla="*/ 1304653 w 1683475"/>
                <a:gd name="connsiteY4577" fmla="*/ 1202599 h 1392827"/>
                <a:gd name="connsiteX4578" fmla="*/ 1304653 w 1683475"/>
                <a:gd name="connsiteY4578" fmla="*/ 1203416 h 1392827"/>
                <a:gd name="connsiteX4579" fmla="*/ 1304653 w 1683475"/>
                <a:gd name="connsiteY4579" fmla="*/ 1204232 h 1392827"/>
                <a:gd name="connsiteX4580" fmla="*/ 1305469 w 1683475"/>
                <a:gd name="connsiteY4580" fmla="*/ 1204232 h 1392827"/>
                <a:gd name="connsiteX4581" fmla="*/ 1306286 w 1683475"/>
                <a:gd name="connsiteY4581" fmla="*/ 1205049 h 1392827"/>
                <a:gd name="connsiteX4582" fmla="*/ 1306286 w 1683475"/>
                <a:gd name="connsiteY4582" fmla="*/ 1206681 h 1392827"/>
                <a:gd name="connsiteX4583" fmla="*/ 1306286 w 1683475"/>
                <a:gd name="connsiteY4583" fmla="*/ 1207498 h 1392827"/>
                <a:gd name="connsiteX4584" fmla="*/ 1306286 w 1683475"/>
                <a:gd name="connsiteY4584" fmla="*/ 1208314 h 1392827"/>
                <a:gd name="connsiteX4585" fmla="*/ 1306286 w 1683475"/>
                <a:gd name="connsiteY4585" fmla="*/ 1209131 h 1392827"/>
                <a:gd name="connsiteX4586" fmla="*/ 1305469 w 1683475"/>
                <a:gd name="connsiteY4586" fmla="*/ 1209947 h 1392827"/>
                <a:gd name="connsiteX4587" fmla="*/ 1303837 w 1683475"/>
                <a:gd name="connsiteY4587" fmla="*/ 1210764 h 1392827"/>
                <a:gd name="connsiteX4588" fmla="*/ 1303020 w 1683475"/>
                <a:gd name="connsiteY4588" fmla="*/ 1209947 h 1392827"/>
                <a:gd name="connsiteX4589" fmla="*/ 1302204 w 1683475"/>
                <a:gd name="connsiteY4589" fmla="*/ 1207498 h 1392827"/>
                <a:gd name="connsiteX4590" fmla="*/ 1300571 w 1683475"/>
                <a:gd name="connsiteY4590" fmla="*/ 1206681 h 1392827"/>
                <a:gd name="connsiteX4591" fmla="*/ 1298938 w 1683475"/>
                <a:gd name="connsiteY4591" fmla="*/ 1206681 h 1392827"/>
                <a:gd name="connsiteX4592" fmla="*/ 1297305 w 1683475"/>
                <a:gd name="connsiteY4592" fmla="*/ 1207498 h 1392827"/>
                <a:gd name="connsiteX4593" fmla="*/ 1295672 w 1683475"/>
                <a:gd name="connsiteY4593" fmla="*/ 1209947 h 1392827"/>
                <a:gd name="connsiteX4594" fmla="*/ 1294856 w 1683475"/>
                <a:gd name="connsiteY4594" fmla="*/ 1209947 h 1392827"/>
                <a:gd name="connsiteX4595" fmla="*/ 1290774 w 1683475"/>
                <a:gd name="connsiteY4595" fmla="*/ 1209131 h 1392827"/>
                <a:gd name="connsiteX4596" fmla="*/ 1285875 w 1683475"/>
                <a:gd name="connsiteY4596" fmla="*/ 1207498 h 1392827"/>
                <a:gd name="connsiteX4597" fmla="*/ 1285875 w 1683475"/>
                <a:gd name="connsiteY4597" fmla="*/ 1206681 h 1392827"/>
                <a:gd name="connsiteX4598" fmla="*/ 1286692 w 1683475"/>
                <a:gd name="connsiteY4598" fmla="*/ 1206681 h 1392827"/>
                <a:gd name="connsiteX4599" fmla="*/ 1288324 w 1683475"/>
                <a:gd name="connsiteY4599" fmla="*/ 1206681 h 1392827"/>
                <a:gd name="connsiteX4600" fmla="*/ 1288324 w 1683475"/>
                <a:gd name="connsiteY4600" fmla="*/ 1205865 h 1392827"/>
                <a:gd name="connsiteX4601" fmla="*/ 1286692 w 1683475"/>
                <a:gd name="connsiteY4601" fmla="*/ 1204232 h 1392827"/>
                <a:gd name="connsiteX4602" fmla="*/ 1286692 w 1683475"/>
                <a:gd name="connsiteY4602" fmla="*/ 1203416 h 1392827"/>
                <a:gd name="connsiteX4603" fmla="*/ 1286692 w 1683475"/>
                <a:gd name="connsiteY4603" fmla="*/ 1202599 h 1392827"/>
                <a:gd name="connsiteX4604" fmla="*/ 1285875 w 1683475"/>
                <a:gd name="connsiteY4604" fmla="*/ 1202599 h 1392827"/>
                <a:gd name="connsiteX4605" fmla="*/ 1285059 w 1683475"/>
                <a:gd name="connsiteY4605" fmla="*/ 1203416 h 1392827"/>
                <a:gd name="connsiteX4606" fmla="*/ 1281793 w 1683475"/>
                <a:gd name="connsiteY4606" fmla="*/ 1202599 h 1392827"/>
                <a:gd name="connsiteX4607" fmla="*/ 1280976 w 1683475"/>
                <a:gd name="connsiteY4607" fmla="*/ 1201783 h 1392827"/>
                <a:gd name="connsiteX4608" fmla="*/ 1279344 w 1683475"/>
                <a:gd name="connsiteY4608" fmla="*/ 1199334 h 1392827"/>
                <a:gd name="connsiteX4609" fmla="*/ 1276894 w 1683475"/>
                <a:gd name="connsiteY4609" fmla="*/ 1199334 h 1392827"/>
                <a:gd name="connsiteX4610" fmla="*/ 1276078 w 1683475"/>
                <a:gd name="connsiteY4610" fmla="*/ 1197701 h 1392827"/>
                <a:gd name="connsiteX4611" fmla="*/ 1273629 w 1683475"/>
                <a:gd name="connsiteY4611" fmla="*/ 1198517 h 1392827"/>
                <a:gd name="connsiteX4612" fmla="*/ 1272812 w 1683475"/>
                <a:gd name="connsiteY4612" fmla="*/ 1199334 h 1392827"/>
                <a:gd name="connsiteX4613" fmla="*/ 1271996 w 1683475"/>
                <a:gd name="connsiteY4613" fmla="*/ 1200150 h 1392827"/>
                <a:gd name="connsiteX4614" fmla="*/ 1271996 w 1683475"/>
                <a:gd name="connsiteY4614" fmla="*/ 1200966 h 1392827"/>
                <a:gd name="connsiteX4615" fmla="*/ 1272812 w 1683475"/>
                <a:gd name="connsiteY4615" fmla="*/ 1201783 h 1392827"/>
                <a:gd name="connsiteX4616" fmla="*/ 1271996 w 1683475"/>
                <a:gd name="connsiteY4616" fmla="*/ 1202599 h 1392827"/>
                <a:gd name="connsiteX4617" fmla="*/ 1268730 w 1683475"/>
                <a:gd name="connsiteY4617" fmla="*/ 1203416 h 1392827"/>
                <a:gd name="connsiteX4618" fmla="*/ 1262199 w 1683475"/>
                <a:gd name="connsiteY4618" fmla="*/ 1202599 h 1392827"/>
                <a:gd name="connsiteX4619" fmla="*/ 1260566 w 1683475"/>
                <a:gd name="connsiteY4619" fmla="*/ 1201783 h 1392827"/>
                <a:gd name="connsiteX4620" fmla="*/ 1258117 w 1683475"/>
                <a:gd name="connsiteY4620" fmla="*/ 1200150 h 1392827"/>
                <a:gd name="connsiteX4621" fmla="*/ 1254034 w 1683475"/>
                <a:gd name="connsiteY4621" fmla="*/ 1198517 h 1392827"/>
                <a:gd name="connsiteX4622" fmla="*/ 1252401 w 1683475"/>
                <a:gd name="connsiteY4622" fmla="*/ 1198517 h 1392827"/>
                <a:gd name="connsiteX4623" fmla="*/ 1250769 w 1683475"/>
                <a:gd name="connsiteY4623" fmla="*/ 1198517 h 1392827"/>
                <a:gd name="connsiteX4624" fmla="*/ 1245870 w 1683475"/>
                <a:gd name="connsiteY4624" fmla="*/ 1198517 h 1392827"/>
                <a:gd name="connsiteX4625" fmla="*/ 1245054 w 1683475"/>
                <a:gd name="connsiteY4625" fmla="*/ 1198517 h 1392827"/>
                <a:gd name="connsiteX4626" fmla="*/ 1244237 w 1683475"/>
                <a:gd name="connsiteY4626" fmla="*/ 1199334 h 1392827"/>
                <a:gd name="connsiteX4627" fmla="*/ 1243421 w 1683475"/>
                <a:gd name="connsiteY4627" fmla="*/ 1198517 h 1392827"/>
                <a:gd name="connsiteX4628" fmla="*/ 1243421 w 1683475"/>
                <a:gd name="connsiteY4628" fmla="*/ 1197701 h 1392827"/>
                <a:gd name="connsiteX4629" fmla="*/ 1244237 w 1683475"/>
                <a:gd name="connsiteY4629" fmla="*/ 1197701 h 1392827"/>
                <a:gd name="connsiteX4630" fmla="*/ 1245054 w 1683475"/>
                <a:gd name="connsiteY4630" fmla="*/ 1196884 h 1392827"/>
                <a:gd name="connsiteX4631" fmla="*/ 1245870 w 1683475"/>
                <a:gd name="connsiteY4631" fmla="*/ 1196068 h 1392827"/>
                <a:gd name="connsiteX4632" fmla="*/ 1245870 w 1683475"/>
                <a:gd name="connsiteY4632" fmla="*/ 1195252 h 1392827"/>
                <a:gd name="connsiteX4633" fmla="*/ 1245054 w 1683475"/>
                <a:gd name="connsiteY4633" fmla="*/ 1194435 h 1392827"/>
                <a:gd name="connsiteX4634" fmla="*/ 1244237 w 1683475"/>
                <a:gd name="connsiteY4634" fmla="*/ 1194435 h 1392827"/>
                <a:gd name="connsiteX4635" fmla="*/ 1242604 w 1683475"/>
                <a:gd name="connsiteY4635" fmla="*/ 1197701 h 1392827"/>
                <a:gd name="connsiteX4636" fmla="*/ 1243421 w 1683475"/>
                <a:gd name="connsiteY4636" fmla="*/ 1199334 h 1392827"/>
                <a:gd name="connsiteX4637" fmla="*/ 1243421 w 1683475"/>
                <a:gd name="connsiteY4637" fmla="*/ 1200150 h 1392827"/>
                <a:gd name="connsiteX4638" fmla="*/ 1240155 w 1683475"/>
                <a:gd name="connsiteY4638" fmla="*/ 1200150 h 1392827"/>
                <a:gd name="connsiteX4639" fmla="*/ 1231991 w 1683475"/>
                <a:gd name="connsiteY4639" fmla="*/ 1203416 h 1392827"/>
                <a:gd name="connsiteX4640" fmla="*/ 1228725 w 1683475"/>
                <a:gd name="connsiteY4640" fmla="*/ 1205049 h 1392827"/>
                <a:gd name="connsiteX4641" fmla="*/ 1228725 w 1683475"/>
                <a:gd name="connsiteY4641" fmla="*/ 1204232 h 1392827"/>
                <a:gd name="connsiteX4642" fmla="*/ 1232807 w 1683475"/>
                <a:gd name="connsiteY4642" fmla="*/ 1201783 h 1392827"/>
                <a:gd name="connsiteX4643" fmla="*/ 1231174 w 1683475"/>
                <a:gd name="connsiteY4643" fmla="*/ 1201783 h 1392827"/>
                <a:gd name="connsiteX4644" fmla="*/ 1228725 w 1683475"/>
                <a:gd name="connsiteY4644" fmla="*/ 1202599 h 1392827"/>
                <a:gd name="connsiteX4645" fmla="*/ 1227909 w 1683475"/>
                <a:gd name="connsiteY4645" fmla="*/ 1202599 h 1392827"/>
                <a:gd name="connsiteX4646" fmla="*/ 1228725 w 1683475"/>
                <a:gd name="connsiteY4646" fmla="*/ 1200966 h 1392827"/>
                <a:gd name="connsiteX4647" fmla="*/ 1228725 w 1683475"/>
                <a:gd name="connsiteY4647" fmla="*/ 1199334 h 1392827"/>
                <a:gd name="connsiteX4648" fmla="*/ 1227092 w 1683475"/>
                <a:gd name="connsiteY4648" fmla="*/ 1199334 h 1392827"/>
                <a:gd name="connsiteX4649" fmla="*/ 1226276 w 1683475"/>
                <a:gd name="connsiteY4649" fmla="*/ 1200966 h 1392827"/>
                <a:gd name="connsiteX4650" fmla="*/ 1225459 w 1683475"/>
                <a:gd name="connsiteY4650" fmla="*/ 1200966 h 1392827"/>
                <a:gd name="connsiteX4651" fmla="*/ 1224643 w 1683475"/>
                <a:gd name="connsiteY4651" fmla="*/ 1200150 h 1392827"/>
                <a:gd name="connsiteX4652" fmla="*/ 1223826 w 1683475"/>
                <a:gd name="connsiteY4652" fmla="*/ 1200150 h 1392827"/>
                <a:gd name="connsiteX4653" fmla="*/ 1224643 w 1683475"/>
                <a:gd name="connsiteY4653" fmla="*/ 1203416 h 1392827"/>
                <a:gd name="connsiteX4654" fmla="*/ 1225459 w 1683475"/>
                <a:gd name="connsiteY4654" fmla="*/ 1205049 h 1392827"/>
                <a:gd name="connsiteX4655" fmla="*/ 1226276 w 1683475"/>
                <a:gd name="connsiteY4655" fmla="*/ 1206681 h 1392827"/>
                <a:gd name="connsiteX4656" fmla="*/ 1223826 w 1683475"/>
                <a:gd name="connsiteY4656" fmla="*/ 1209131 h 1392827"/>
                <a:gd name="connsiteX4657" fmla="*/ 1222194 w 1683475"/>
                <a:gd name="connsiteY4657" fmla="*/ 1210764 h 1392827"/>
                <a:gd name="connsiteX4658" fmla="*/ 1222194 w 1683475"/>
                <a:gd name="connsiteY4658" fmla="*/ 1212396 h 1392827"/>
                <a:gd name="connsiteX4659" fmla="*/ 1220561 w 1683475"/>
                <a:gd name="connsiteY4659" fmla="*/ 1214846 h 1392827"/>
                <a:gd name="connsiteX4660" fmla="*/ 1218928 w 1683475"/>
                <a:gd name="connsiteY4660" fmla="*/ 1216478 h 1392827"/>
                <a:gd name="connsiteX4661" fmla="*/ 1214846 w 1683475"/>
                <a:gd name="connsiteY4661" fmla="*/ 1219744 h 1392827"/>
                <a:gd name="connsiteX4662" fmla="*/ 1213213 w 1683475"/>
                <a:gd name="connsiteY4662" fmla="*/ 1220561 h 1392827"/>
                <a:gd name="connsiteX4663" fmla="*/ 1211580 w 1683475"/>
                <a:gd name="connsiteY4663" fmla="*/ 1222194 h 1392827"/>
                <a:gd name="connsiteX4664" fmla="*/ 1209131 w 1683475"/>
                <a:gd name="connsiteY4664" fmla="*/ 1223010 h 1392827"/>
                <a:gd name="connsiteX4665" fmla="*/ 1206682 w 1683475"/>
                <a:gd name="connsiteY4665" fmla="*/ 1224643 h 1392827"/>
                <a:gd name="connsiteX4666" fmla="*/ 1205865 w 1683475"/>
                <a:gd name="connsiteY4666" fmla="*/ 1224643 h 1392827"/>
                <a:gd name="connsiteX4667" fmla="*/ 1207498 w 1683475"/>
                <a:gd name="connsiteY4667" fmla="*/ 1223010 h 1392827"/>
                <a:gd name="connsiteX4668" fmla="*/ 1209131 w 1683475"/>
                <a:gd name="connsiteY4668" fmla="*/ 1221377 h 1392827"/>
                <a:gd name="connsiteX4669" fmla="*/ 1207498 w 1683475"/>
                <a:gd name="connsiteY4669" fmla="*/ 1221377 h 1392827"/>
                <a:gd name="connsiteX4670" fmla="*/ 1205049 w 1683475"/>
                <a:gd name="connsiteY4670" fmla="*/ 1220561 h 1392827"/>
                <a:gd name="connsiteX4671" fmla="*/ 1203416 w 1683475"/>
                <a:gd name="connsiteY4671" fmla="*/ 1220561 h 1392827"/>
                <a:gd name="connsiteX4672" fmla="*/ 1203416 w 1683475"/>
                <a:gd name="connsiteY4672" fmla="*/ 1221377 h 1392827"/>
                <a:gd name="connsiteX4673" fmla="*/ 1201783 w 1683475"/>
                <a:gd name="connsiteY4673" fmla="*/ 1222194 h 1392827"/>
                <a:gd name="connsiteX4674" fmla="*/ 1200150 w 1683475"/>
                <a:gd name="connsiteY4674" fmla="*/ 1221377 h 1392827"/>
                <a:gd name="connsiteX4675" fmla="*/ 1199334 w 1683475"/>
                <a:gd name="connsiteY4675" fmla="*/ 1220561 h 1392827"/>
                <a:gd name="connsiteX4676" fmla="*/ 1199334 w 1683475"/>
                <a:gd name="connsiteY4676" fmla="*/ 1219744 h 1392827"/>
                <a:gd name="connsiteX4677" fmla="*/ 1198517 w 1683475"/>
                <a:gd name="connsiteY4677" fmla="*/ 1219744 h 1392827"/>
                <a:gd name="connsiteX4678" fmla="*/ 1197701 w 1683475"/>
                <a:gd name="connsiteY4678" fmla="*/ 1219744 h 1392827"/>
                <a:gd name="connsiteX4679" fmla="*/ 1199334 w 1683475"/>
                <a:gd name="connsiteY4679" fmla="*/ 1223827 h 1392827"/>
                <a:gd name="connsiteX4680" fmla="*/ 1200150 w 1683475"/>
                <a:gd name="connsiteY4680" fmla="*/ 1223827 h 1392827"/>
                <a:gd name="connsiteX4681" fmla="*/ 1200967 w 1683475"/>
                <a:gd name="connsiteY4681" fmla="*/ 1223827 h 1392827"/>
                <a:gd name="connsiteX4682" fmla="*/ 1200150 w 1683475"/>
                <a:gd name="connsiteY4682" fmla="*/ 1224643 h 1392827"/>
                <a:gd name="connsiteX4683" fmla="*/ 1199334 w 1683475"/>
                <a:gd name="connsiteY4683" fmla="*/ 1225459 h 1392827"/>
                <a:gd name="connsiteX4684" fmla="*/ 1197701 w 1683475"/>
                <a:gd name="connsiteY4684" fmla="*/ 1226276 h 1392827"/>
                <a:gd name="connsiteX4685" fmla="*/ 1196068 w 1683475"/>
                <a:gd name="connsiteY4685" fmla="*/ 1224643 h 1392827"/>
                <a:gd name="connsiteX4686" fmla="*/ 1196068 w 1683475"/>
                <a:gd name="connsiteY4686" fmla="*/ 1226276 h 1392827"/>
                <a:gd name="connsiteX4687" fmla="*/ 1196068 w 1683475"/>
                <a:gd name="connsiteY4687" fmla="*/ 1227909 h 1392827"/>
                <a:gd name="connsiteX4688" fmla="*/ 1195251 w 1683475"/>
                <a:gd name="connsiteY4688" fmla="*/ 1228725 h 1392827"/>
                <a:gd name="connsiteX4689" fmla="*/ 1194435 w 1683475"/>
                <a:gd name="connsiteY4689" fmla="*/ 1229541 h 1392827"/>
                <a:gd name="connsiteX4690" fmla="*/ 1193619 w 1683475"/>
                <a:gd name="connsiteY4690" fmla="*/ 1228725 h 1392827"/>
                <a:gd name="connsiteX4691" fmla="*/ 1193619 w 1683475"/>
                <a:gd name="connsiteY4691" fmla="*/ 1227909 h 1392827"/>
                <a:gd name="connsiteX4692" fmla="*/ 1192802 w 1683475"/>
                <a:gd name="connsiteY4692" fmla="*/ 1228725 h 1392827"/>
                <a:gd name="connsiteX4693" fmla="*/ 1191986 w 1683475"/>
                <a:gd name="connsiteY4693" fmla="*/ 1229541 h 1392827"/>
                <a:gd name="connsiteX4694" fmla="*/ 1190353 w 1683475"/>
                <a:gd name="connsiteY4694" fmla="*/ 1229541 h 1392827"/>
                <a:gd name="connsiteX4695" fmla="*/ 1189537 w 1683475"/>
                <a:gd name="connsiteY4695" fmla="*/ 1229541 h 1392827"/>
                <a:gd name="connsiteX4696" fmla="*/ 1189537 w 1683475"/>
                <a:gd name="connsiteY4696" fmla="*/ 1230358 h 1392827"/>
                <a:gd name="connsiteX4697" fmla="*/ 1189537 w 1683475"/>
                <a:gd name="connsiteY4697" fmla="*/ 1231174 h 1392827"/>
                <a:gd name="connsiteX4698" fmla="*/ 1191169 w 1683475"/>
                <a:gd name="connsiteY4698" fmla="*/ 1230358 h 1392827"/>
                <a:gd name="connsiteX4699" fmla="*/ 1190353 w 1683475"/>
                <a:gd name="connsiteY4699" fmla="*/ 1231991 h 1392827"/>
                <a:gd name="connsiteX4700" fmla="*/ 1188720 w 1683475"/>
                <a:gd name="connsiteY4700" fmla="*/ 1233624 h 1392827"/>
                <a:gd name="connsiteX4701" fmla="*/ 1187087 w 1683475"/>
                <a:gd name="connsiteY4701" fmla="*/ 1234440 h 1392827"/>
                <a:gd name="connsiteX4702" fmla="*/ 1185454 w 1683475"/>
                <a:gd name="connsiteY4702" fmla="*/ 1234440 h 1392827"/>
                <a:gd name="connsiteX4703" fmla="*/ 1184638 w 1683475"/>
                <a:gd name="connsiteY4703" fmla="*/ 1234440 h 1392827"/>
                <a:gd name="connsiteX4704" fmla="*/ 1183821 w 1683475"/>
                <a:gd name="connsiteY4704" fmla="*/ 1235256 h 1392827"/>
                <a:gd name="connsiteX4705" fmla="*/ 1186271 w 1683475"/>
                <a:gd name="connsiteY4705" fmla="*/ 1238522 h 1392827"/>
                <a:gd name="connsiteX4706" fmla="*/ 1184638 w 1683475"/>
                <a:gd name="connsiteY4706" fmla="*/ 1243421 h 1392827"/>
                <a:gd name="connsiteX4707" fmla="*/ 1183821 w 1683475"/>
                <a:gd name="connsiteY4707" fmla="*/ 1245053 h 1392827"/>
                <a:gd name="connsiteX4708" fmla="*/ 1183005 w 1683475"/>
                <a:gd name="connsiteY4708" fmla="*/ 1245053 h 1392827"/>
                <a:gd name="connsiteX4709" fmla="*/ 1182189 w 1683475"/>
                <a:gd name="connsiteY4709" fmla="*/ 1245053 h 1392827"/>
                <a:gd name="connsiteX4710" fmla="*/ 1179739 w 1683475"/>
                <a:gd name="connsiteY4710" fmla="*/ 1243421 h 1392827"/>
                <a:gd name="connsiteX4711" fmla="*/ 1178107 w 1683475"/>
                <a:gd name="connsiteY4711" fmla="*/ 1242604 h 1392827"/>
                <a:gd name="connsiteX4712" fmla="*/ 1179739 w 1683475"/>
                <a:gd name="connsiteY4712" fmla="*/ 1245870 h 1392827"/>
                <a:gd name="connsiteX4713" fmla="*/ 1183005 w 1683475"/>
                <a:gd name="connsiteY4713" fmla="*/ 1246686 h 1392827"/>
                <a:gd name="connsiteX4714" fmla="*/ 1183005 w 1683475"/>
                <a:gd name="connsiteY4714" fmla="*/ 1247503 h 1392827"/>
                <a:gd name="connsiteX4715" fmla="*/ 1183005 w 1683475"/>
                <a:gd name="connsiteY4715" fmla="*/ 1248319 h 1392827"/>
                <a:gd name="connsiteX4716" fmla="*/ 1182189 w 1683475"/>
                <a:gd name="connsiteY4716" fmla="*/ 1249136 h 1392827"/>
                <a:gd name="connsiteX4717" fmla="*/ 1181372 w 1683475"/>
                <a:gd name="connsiteY4717" fmla="*/ 1250769 h 1392827"/>
                <a:gd name="connsiteX4718" fmla="*/ 1182189 w 1683475"/>
                <a:gd name="connsiteY4718" fmla="*/ 1251585 h 1392827"/>
                <a:gd name="connsiteX4719" fmla="*/ 1183005 w 1683475"/>
                <a:gd name="connsiteY4719" fmla="*/ 1254034 h 1392827"/>
                <a:gd name="connsiteX4720" fmla="*/ 1183821 w 1683475"/>
                <a:gd name="connsiteY4720" fmla="*/ 1255667 h 1392827"/>
                <a:gd name="connsiteX4721" fmla="*/ 1184638 w 1683475"/>
                <a:gd name="connsiteY4721" fmla="*/ 1259749 h 1392827"/>
                <a:gd name="connsiteX4722" fmla="*/ 1185454 w 1683475"/>
                <a:gd name="connsiteY4722" fmla="*/ 1261382 h 1392827"/>
                <a:gd name="connsiteX4723" fmla="*/ 1188720 w 1683475"/>
                <a:gd name="connsiteY4723" fmla="*/ 1267097 h 1392827"/>
                <a:gd name="connsiteX4724" fmla="*/ 1189537 w 1683475"/>
                <a:gd name="connsiteY4724" fmla="*/ 1267097 h 1392827"/>
                <a:gd name="connsiteX4725" fmla="*/ 1189537 w 1683475"/>
                <a:gd name="connsiteY4725" fmla="*/ 1267914 h 1392827"/>
                <a:gd name="connsiteX4726" fmla="*/ 1189537 w 1683475"/>
                <a:gd name="connsiteY4726" fmla="*/ 1269546 h 1392827"/>
                <a:gd name="connsiteX4727" fmla="*/ 1187087 w 1683475"/>
                <a:gd name="connsiteY4727" fmla="*/ 1269546 h 1392827"/>
                <a:gd name="connsiteX4728" fmla="*/ 1186271 w 1683475"/>
                <a:gd name="connsiteY4728" fmla="*/ 1270363 h 1392827"/>
                <a:gd name="connsiteX4729" fmla="*/ 1186271 w 1683475"/>
                <a:gd name="connsiteY4729" fmla="*/ 1271179 h 1392827"/>
                <a:gd name="connsiteX4730" fmla="*/ 1186271 w 1683475"/>
                <a:gd name="connsiteY4730" fmla="*/ 1271179 h 1392827"/>
                <a:gd name="connsiteX4731" fmla="*/ 1186271 w 1683475"/>
                <a:gd name="connsiteY4731" fmla="*/ 1271179 h 1392827"/>
                <a:gd name="connsiteX4732" fmla="*/ 1185454 w 1683475"/>
                <a:gd name="connsiteY4732" fmla="*/ 1271179 h 1392827"/>
                <a:gd name="connsiteX4733" fmla="*/ 1183005 w 1683475"/>
                <a:gd name="connsiteY4733" fmla="*/ 1269546 h 1392827"/>
                <a:gd name="connsiteX4734" fmla="*/ 1179739 w 1683475"/>
                <a:gd name="connsiteY4734" fmla="*/ 1268730 h 1392827"/>
                <a:gd name="connsiteX4735" fmla="*/ 1174841 w 1683475"/>
                <a:gd name="connsiteY4735" fmla="*/ 1267914 h 1392827"/>
                <a:gd name="connsiteX4736" fmla="*/ 1171575 w 1683475"/>
                <a:gd name="connsiteY4736" fmla="*/ 1267097 h 1392827"/>
                <a:gd name="connsiteX4737" fmla="*/ 1169942 w 1683475"/>
                <a:gd name="connsiteY4737" fmla="*/ 1265464 h 1392827"/>
                <a:gd name="connsiteX4738" fmla="*/ 1168309 w 1683475"/>
                <a:gd name="connsiteY4738" fmla="*/ 1264648 h 1392827"/>
                <a:gd name="connsiteX4739" fmla="*/ 1166676 w 1683475"/>
                <a:gd name="connsiteY4739" fmla="*/ 1264648 h 1392827"/>
                <a:gd name="connsiteX4740" fmla="*/ 1165044 w 1683475"/>
                <a:gd name="connsiteY4740" fmla="*/ 1263831 h 1392827"/>
                <a:gd name="connsiteX4741" fmla="*/ 1164227 w 1683475"/>
                <a:gd name="connsiteY4741" fmla="*/ 1263015 h 1392827"/>
                <a:gd name="connsiteX4742" fmla="*/ 1162594 w 1683475"/>
                <a:gd name="connsiteY4742" fmla="*/ 1262199 h 1392827"/>
                <a:gd name="connsiteX4743" fmla="*/ 1160145 w 1683475"/>
                <a:gd name="connsiteY4743" fmla="*/ 1262199 h 1392827"/>
                <a:gd name="connsiteX4744" fmla="*/ 1158512 w 1683475"/>
                <a:gd name="connsiteY4744" fmla="*/ 1261382 h 1392827"/>
                <a:gd name="connsiteX4745" fmla="*/ 1157696 w 1683475"/>
                <a:gd name="connsiteY4745" fmla="*/ 1258933 h 1392827"/>
                <a:gd name="connsiteX4746" fmla="*/ 1157696 w 1683475"/>
                <a:gd name="connsiteY4746" fmla="*/ 1258933 h 1392827"/>
                <a:gd name="connsiteX4747" fmla="*/ 1156879 w 1683475"/>
                <a:gd name="connsiteY4747" fmla="*/ 1255667 h 1392827"/>
                <a:gd name="connsiteX4748" fmla="*/ 1156063 w 1683475"/>
                <a:gd name="connsiteY4748" fmla="*/ 1253218 h 1392827"/>
                <a:gd name="connsiteX4749" fmla="*/ 1153614 w 1683475"/>
                <a:gd name="connsiteY4749" fmla="*/ 1250769 h 1392827"/>
                <a:gd name="connsiteX4750" fmla="*/ 1153614 w 1683475"/>
                <a:gd name="connsiteY4750" fmla="*/ 1250769 h 1392827"/>
                <a:gd name="connsiteX4751" fmla="*/ 1153614 w 1683475"/>
                <a:gd name="connsiteY4751" fmla="*/ 1250769 h 1392827"/>
                <a:gd name="connsiteX4752" fmla="*/ 1153614 w 1683475"/>
                <a:gd name="connsiteY4752" fmla="*/ 1249952 h 1392827"/>
                <a:gd name="connsiteX4753" fmla="*/ 1153614 w 1683475"/>
                <a:gd name="connsiteY4753" fmla="*/ 1248319 h 1392827"/>
                <a:gd name="connsiteX4754" fmla="*/ 1153614 w 1683475"/>
                <a:gd name="connsiteY4754" fmla="*/ 1247503 h 1392827"/>
                <a:gd name="connsiteX4755" fmla="*/ 1152797 w 1683475"/>
                <a:gd name="connsiteY4755" fmla="*/ 1246686 h 1392827"/>
                <a:gd name="connsiteX4756" fmla="*/ 1152797 w 1683475"/>
                <a:gd name="connsiteY4756" fmla="*/ 1245870 h 1392827"/>
                <a:gd name="connsiteX4757" fmla="*/ 1152797 w 1683475"/>
                <a:gd name="connsiteY4757" fmla="*/ 1245053 h 1392827"/>
                <a:gd name="connsiteX4758" fmla="*/ 1152797 w 1683475"/>
                <a:gd name="connsiteY4758" fmla="*/ 1243421 h 1392827"/>
                <a:gd name="connsiteX4759" fmla="*/ 1152797 w 1683475"/>
                <a:gd name="connsiteY4759" fmla="*/ 1241788 h 1392827"/>
                <a:gd name="connsiteX4760" fmla="*/ 1151164 w 1683475"/>
                <a:gd name="connsiteY4760" fmla="*/ 1240155 h 1392827"/>
                <a:gd name="connsiteX4761" fmla="*/ 1148715 w 1683475"/>
                <a:gd name="connsiteY4761" fmla="*/ 1238522 h 1392827"/>
                <a:gd name="connsiteX4762" fmla="*/ 1146266 w 1683475"/>
                <a:gd name="connsiteY4762" fmla="*/ 1236073 h 1392827"/>
                <a:gd name="connsiteX4763" fmla="*/ 1144633 w 1683475"/>
                <a:gd name="connsiteY4763" fmla="*/ 1232807 h 1392827"/>
                <a:gd name="connsiteX4764" fmla="*/ 1143000 w 1683475"/>
                <a:gd name="connsiteY4764" fmla="*/ 1230358 h 1392827"/>
                <a:gd name="connsiteX4765" fmla="*/ 1141367 w 1683475"/>
                <a:gd name="connsiteY4765" fmla="*/ 1228725 h 1392827"/>
                <a:gd name="connsiteX4766" fmla="*/ 1139734 w 1683475"/>
                <a:gd name="connsiteY4766" fmla="*/ 1227092 h 1392827"/>
                <a:gd name="connsiteX4767" fmla="*/ 1138918 w 1683475"/>
                <a:gd name="connsiteY4767" fmla="*/ 1225459 h 1392827"/>
                <a:gd name="connsiteX4768" fmla="*/ 1138918 w 1683475"/>
                <a:gd name="connsiteY4768" fmla="*/ 1224643 h 1392827"/>
                <a:gd name="connsiteX4769" fmla="*/ 1138918 w 1683475"/>
                <a:gd name="connsiteY4769" fmla="*/ 1224643 h 1392827"/>
                <a:gd name="connsiteX4770" fmla="*/ 1138101 w 1683475"/>
                <a:gd name="connsiteY4770" fmla="*/ 1222194 h 1392827"/>
                <a:gd name="connsiteX4771" fmla="*/ 1135652 w 1683475"/>
                <a:gd name="connsiteY4771" fmla="*/ 1218111 h 1392827"/>
                <a:gd name="connsiteX4772" fmla="*/ 1134019 w 1683475"/>
                <a:gd name="connsiteY4772" fmla="*/ 1215662 h 1392827"/>
                <a:gd name="connsiteX4773" fmla="*/ 1134019 w 1683475"/>
                <a:gd name="connsiteY4773" fmla="*/ 1214029 h 1392827"/>
                <a:gd name="connsiteX4774" fmla="*/ 1132387 w 1683475"/>
                <a:gd name="connsiteY4774" fmla="*/ 1211580 h 1392827"/>
                <a:gd name="connsiteX4775" fmla="*/ 1127488 w 1683475"/>
                <a:gd name="connsiteY4775" fmla="*/ 1205865 h 1392827"/>
                <a:gd name="connsiteX4776" fmla="*/ 1125855 w 1683475"/>
                <a:gd name="connsiteY4776" fmla="*/ 1204232 h 1392827"/>
                <a:gd name="connsiteX4777" fmla="*/ 1125855 w 1683475"/>
                <a:gd name="connsiteY4777" fmla="*/ 1203416 h 1392827"/>
                <a:gd name="connsiteX4778" fmla="*/ 1125855 w 1683475"/>
                <a:gd name="connsiteY4778" fmla="*/ 1203416 h 1392827"/>
                <a:gd name="connsiteX4779" fmla="*/ 1121773 w 1683475"/>
                <a:gd name="connsiteY4779" fmla="*/ 1200150 h 1392827"/>
                <a:gd name="connsiteX4780" fmla="*/ 1120140 w 1683475"/>
                <a:gd name="connsiteY4780" fmla="*/ 1197701 h 1392827"/>
                <a:gd name="connsiteX4781" fmla="*/ 1119324 w 1683475"/>
                <a:gd name="connsiteY4781" fmla="*/ 1196884 h 1392827"/>
                <a:gd name="connsiteX4782" fmla="*/ 1118507 w 1683475"/>
                <a:gd name="connsiteY4782" fmla="*/ 1196884 h 1392827"/>
                <a:gd name="connsiteX4783" fmla="*/ 1117691 w 1683475"/>
                <a:gd name="connsiteY4783" fmla="*/ 1196884 h 1392827"/>
                <a:gd name="connsiteX4784" fmla="*/ 1117691 w 1683475"/>
                <a:gd name="connsiteY4784" fmla="*/ 1196068 h 1392827"/>
                <a:gd name="connsiteX4785" fmla="*/ 1117691 w 1683475"/>
                <a:gd name="connsiteY4785" fmla="*/ 1196068 h 1392827"/>
                <a:gd name="connsiteX4786" fmla="*/ 1116874 w 1683475"/>
                <a:gd name="connsiteY4786" fmla="*/ 1196884 h 1392827"/>
                <a:gd name="connsiteX4787" fmla="*/ 1114425 w 1683475"/>
                <a:gd name="connsiteY4787" fmla="*/ 1196884 h 1392827"/>
                <a:gd name="connsiteX4788" fmla="*/ 1110343 w 1683475"/>
                <a:gd name="connsiteY4788" fmla="*/ 1196884 h 1392827"/>
                <a:gd name="connsiteX4789" fmla="*/ 1107894 w 1683475"/>
                <a:gd name="connsiteY4789" fmla="*/ 1196068 h 1392827"/>
                <a:gd name="connsiteX4790" fmla="*/ 1106261 w 1683475"/>
                <a:gd name="connsiteY4790" fmla="*/ 1195252 h 1392827"/>
                <a:gd name="connsiteX4791" fmla="*/ 1104628 w 1683475"/>
                <a:gd name="connsiteY4791" fmla="*/ 1195252 h 1392827"/>
                <a:gd name="connsiteX4792" fmla="*/ 1103812 w 1683475"/>
                <a:gd name="connsiteY4792" fmla="*/ 1196068 h 1392827"/>
                <a:gd name="connsiteX4793" fmla="*/ 1102179 w 1683475"/>
                <a:gd name="connsiteY4793" fmla="*/ 1196884 h 1392827"/>
                <a:gd name="connsiteX4794" fmla="*/ 1099729 w 1683475"/>
                <a:gd name="connsiteY4794" fmla="*/ 1196884 h 1392827"/>
                <a:gd name="connsiteX4795" fmla="*/ 1098096 w 1683475"/>
                <a:gd name="connsiteY4795" fmla="*/ 1199334 h 1392827"/>
                <a:gd name="connsiteX4796" fmla="*/ 1096464 w 1683475"/>
                <a:gd name="connsiteY4796" fmla="*/ 1203416 h 1392827"/>
                <a:gd name="connsiteX4797" fmla="*/ 1094831 w 1683475"/>
                <a:gd name="connsiteY4797" fmla="*/ 1205865 h 1392827"/>
                <a:gd name="connsiteX4798" fmla="*/ 1094831 w 1683475"/>
                <a:gd name="connsiteY4798" fmla="*/ 1206681 h 1392827"/>
                <a:gd name="connsiteX4799" fmla="*/ 1094014 w 1683475"/>
                <a:gd name="connsiteY4799" fmla="*/ 1207498 h 1392827"/>
                <a:gd name="connsiteX4800" fmla="*/ 1093198 w 1683475"/>
                <a:gd name="connsiteY4800" fmla="*/ 1208314 h 1392827"/>
                <a:gd name="connsiteX4801" fmla="*/ 1092382 w 1683475"/>
                <a:gd name="connsiteY4801" fmla="*/ 1209131 h 1392827"/>
                <a:gd name="connsiteX4802" fmla="*/ 1091565 w 1683475"/>
                <a:gd name="connsiteY4802" fmla="*/ 1210764 h 1392827"/>
                <a:gd name="connsiteX4803" fmla="*/ 1089932 w 1683475"/>
                <a:gd name="connsiteY4803" fmla="*/ 1211580 h 1392827"/>
                <a:gd name="connsiteX4804" fmla="*/ 1088299 w 1683475"/>
                <a:gd name="connsiteY4804" fmla="*/ 1211580 h 1392827"/>
                <a:gd name="connsiteX4805" fmla="*/ 1085850 w 1683475"/>
                <a:gd name="connsiteY4805" fmla="*/ 1209947 h 1392827"/>
                <a:gd name="connsiteX4806" fmla="*/ 1081768 w 1683475"/>
                <a:gd name="connsiteY4806" fmla="*/ 1207498 h 1392827"/>
                <a:gd name="connsiteX4807" fmla="*/ 1078502 w 1683475"/>
                <a:gd name="connsiteY4807" fmla="*/ 1205865 h 1392827"/>
                <a:gd name="connsiteX4808" fmla="*/ 1076053 w 1683475"/>
                <a:gd name="connsiteY4808" fmla="*/ 1205049 h 1392827"/>
                <a:gd name="connsiteX4809" fmla="*/ 1074420 w 1683475"/>
                <a:gd name="connsiteY4809" fmla="*/ 1204232 h 1392827"/>
                <a:gd name="connsiteX4810" fmla="*/ 1072787 w 1683475"/>
                <a:gd name="connsiteY4810" fmla="*/ 1202599 h 1392827"/>
                <a:gd name="connsiteX4811" fmla="*/ 1071154 w 1683475"/>
                <a:gd name="connsiteY4811" fmla="*/ 1201783 h 1392827"/>
                <a:gd name="connsiteX4812" fmla="*/ 1069521 w 1683475"/>
                <a:gd name="connsiteY4812" fmla="*/ 1200966 h 1392827"/>
                <a:gd name="connsiteX4813" fmla="*/ 1067889 w 1683475"/>
                <a:gd name="connsiteY4813" fmla="*/ 1199334 h 1392827"/>
                <a:gd name="connsiteX4814" fmla="*/ 1066256 w 1683475"/>
                <a:gd name="connsiteY4814" fmla="*/ 1196068 h 1392827"/>
                <a:gd name="connsiteX4815" fmla="*/ 1065439 w 1683475"/>
                <a:gd name="connsiteY4815" fmla="*/ 1193619 h 1392827"/>
                <a:gd name="connsiteX4816" fmla="*/ 1065439 w 1683475"/>
                <a:gd name="connsiteY4816" fmla="*/ 1191169 h 1392827"/>
                <a:gd name="connsiteX4817" fmla="*/ 1062990 w 1683475"/>
                <a:gd name="connsiteY4817" fmla="*/ 1185454 h 1392827"/>
                <a:gd name="connsiteX4818" fmla="*/ 1061357 w 1683475"/>
                <a:gd name="connsiteY4818" fmla="*/ 1183005 h 1392827"/>
                <a:gd name="connsiteX4819" fmla="*/ 1060541 w 1683475"/>
                <a:gd name="connsiteY4819" fmla="*/ 1182189 h 1392827"/>
                <a:gd name="connsiteX4820" fmla="*/ 1058908 w 1683475"/>
                <a:gd name="connsiteY4820" fmla="*/ 1180556 h 1392827"/>
                <a:gd name="connsiteX4821" fmla="*/ 1055642 w 1683475"/>
                <a:gd name="connsiteY4821" fmla="*/ 1178923 h 1392827"/>
                <a:gd name="connsiteX4822" fmla="*/ 1051560 w 1683475"/>
                <a:gd name="connsiteY4822" fmla="*/ 1175657 h 1392827"/>
                <a:gd name="connsiteX4823" fmla="*/ 1046662 w 1683475"/>
                <a:gd name="connsiteY4823" fmla="*/ 1170759 h 1392827"/>
                <a:gd name="connsiteX4824" fmla="*/ 1043396 w 1683475"/>
                <a:gd name="connsiteY4824" fmla="*/ 1167493 h 1392827"/>
                <a:gd name="connsiteX4825" fmla="*/ 1040946 w 1683475"/>
                <a:gd name="connsiteY4825" fmla="*/ 1166677 h 1392827"/>
                <a:gd name="connsiteX4826" fmla="*/ 1039314 w 1683475"/>
                <a:gd name="connsiteY4826" fmla="*/ 1165044 h 1392827"/>
                <a:gd name="connsiteX4827" fmla="*/ 1037681 w 1683475"/>
                <a:gd name="connsiteY4827" fmla="*/ 1162594 h 1392827"/>
                <a:gd name="connsiteX4828" fmla="*/ 1036048 w 1683475"/>
                <a:gd name="connsiteY4828" fmla="*/ 1160961 h 1392827"/>
                <a:gd name="connsiteX4829" fmla="*/ 1036048 w 1683475"/>
                <a:gd name="connsiteY4829" fmla="*/ 1160961 h 1392827"/>
                <a:gd name="connsiteX4830" fmla="*/ 1036048 w 1683475"/>
                <a:gd name="connsiteY4830" fmla="*/ 1160961 h 1392827"/>
                <a:gd name="connsiteX4831" fmla="*/ 1032782 w 1683475"/>
                <a:gd name="connsiteY4831" fmla="*/ 1160961 h 1392827"/>
                <a:gd name="connsiteX4832" fmla="*/ 1029517 w 1683475"/>
                <a:gd name="connsiteY4832" fmla="*/ 1160961 h 1392827"/>
                <a:gd name="connsiteX4833" fmla="*/ 1026251 w 1683475"/>
                <a:gd name="connsiteY4833" fmla="*/ 1160961 h 1392827"/>
                <a:gd name="connsiteX4834" fmla="*/ 1022985 w 1683475"/>
                <a:gd name="connsiteY4834" fmla="*/ 1160961 h 1392827"/>
                <a:gd name="connsiteX4835" fmla="*/ 1019719 w 1683475"/>
                <a:gd name="connsiteY4835" fmla="*/ 1160961 h 1392827"/>
                <a:gd name="connsiteX4836" fmla="*/ 1016454 w 1683475"/>
                <a:gd name="connsiteY4836" fmla="*/ 1160961 h 1392827"/>
                <a:gd name="connsiteX4837" fmla="*/ 1013188 w 1683475"/>
                <a:gd name="connsiteY4837" fmla="*/ 1160961 h 1392827"/>
                <a:gd name="connsiteX4838" fmla="*/ 1009922 w 1683475"/>
                <a:gd name="connsiteY4838" fmla="*/ 1160961 h 1392827"/>
                <a:gd name="connsiteX4839" fmla="*/ 1009922 w 1683475"/>
                <a:gd name="connsiteY4839" fmla="*/ 1163411 h 1392827"/>
                <a:gd name="connsiteX4840" fmla="*/ 1009922 w 1683475"/>
                <a:gd name="connsiteY4840" fmla="*/ 1165860 h 1392827"/>
                <a:gd name="connsiteX4841" fmla="*/ 1009922 w 1683475"/>
                <a:gd name="connsiteY4841" fmla="*/ 1168309 h 1392827"/>
                <a:gd name="connsiteX4842" fmla="*/ 1009922 w 1683475"/>
                <a:gd name="connsiteY4842" fmla="*/ 1170759 h 1392827"/>
                <a:gd name="connsiteX4843" fmla="*/ 1004207 w 1683475"/>
                <a:gd name="connsiteY4843" fmla="*/ 1170759 h 1392827"/>
                <a:gd name="connsiteX4844" fmla="*/ 998492 w 1683475"/>
                <a:gd name="connsiteY4844" fmla="*/ 1170759 h 1392827"/>
                <a:gd name="connsiteX4845" fmla="*/ 992777 w 1683475"/>
                <a:gd name="connsiteY4845" fmla="*/ 1170759 h 1392827"/>
                <a:gd name="connsiteX4846" fmla="*/ 987062 w 1683475"/>
                <a:gd name="connsiteY4846" fmla="*/ 1170759 h 1392827"/>
                <a:gd name="connsiteX4847" fmla="*/ 981347 w 1683475"/>
                <a:gd name="connsiteY4847" fmla="*/ 1170759 h 1392827"/>
                <a:gd name="connsiteX4848" fmla="*/ 975632 w 1683475"/>
                <a:gd name="connsiteY4848" fmla="*/ 1170759 h 1392827"/>
                <a:gd name="connsiteX4849" fmla="*/ 969917 w 1683475"/>
                <a:gd name="connsiteY4849" fmla="*/ 1170759 h 1392827"/>
                <a:gd name="connsiteX4850" fmla="*/ 964202 w 1683475"/>
                <a:gd name="connsiteY4850" fmla="*/ 1170759 h 1392827"/>
                <a:gd name="connsiteX4851" fmla="*/ 956038 w 1683475"/>
                <a:gd name="connsiteY4851" fmla="*/ 1168309 h 1392827"/>
                <a:gd name="connsiteX4852" fmla="*/ 947874 w 1683475"/>
                <a:gd name="connsiteY4852" fmla="*/ 1165860 h 1392827"/>
                <a:gd name="connsiteX4853" fmla="*/ 939709 w 1683475"/>
                <a:gd name="connsiteY4853" fmla="*/ 1162594 h 1392827"/>
                <a:gd name="connsiteX4854" fmla="*/ 931545 w 1683475"/>
                <a:gd name="connsiteY4854" fmla="*/ 1159328 h 1392827"/>
                <a:gd name="connsiteX4855" fmla="*/ 923381 w 1683475"/>
                <a:gd name="connsiteY4855" fmla="*/ 1156063 h 1392827"/>
                <a:gd name="connsiteX4856" fmla="*/ 915217 w 1683475"/>
                <a:gd name="connsiteY4856" fmla="*/ 1152797 h 1392827"/>
                <a:gd name="connsiteX4857" fmla="*/ 907052 w 1683475"/>
                <a:gd name="connsiteY4857" fmla="*/ 1149531 h 1392827"/>
                <a:gd name="connsiteX4858" fmla="*/ 898888 w 1683475"/>
                <a:gd name="connsiteY4858" fmla="*/ 1146266 h 1392827"/>
                <a:gd name="connsiteX4859" fmla="*/ 899704 w 1683475"/>
                <a:gd name="connsiteY4859" fmla="*/ 1145449 h 1392827"/>
                <a:gd name="connsiteX4860" fmla="*/ 900521 w 1683475"/>
                <a:gd name="connsiteY4860" fmla="*/ 1142184 h 1392827"/>
                <a:gd name="connsiteX4861" fmla="*/ 898888 w 1683475"/>
                <a:gd name="connsiteY4861" fmla="*/ 1142184 h 1392827"/>
                <a:gd name="connsiteX4862" fmla="*/ 893989 w 1683475"/>
                <a:gd name="connsiteY4862" fmla="*/ 1143000 h 1392827"/>
                <a:gd name="connsiteX4863" fmla="*/ 889091 w 1683475"/>
                <a:gd name="connsiteY4863" fmla="*/ 1143816 h 1392827"/>
                <a:gd name="connsiteX4864" fmla="*/ 884192 w 1683475"/>
                <a:gd name="connsiteY4864" fmla="*/ 1144633 h 1392827"/>
                <a:gd name="connsiteX4865" fmla="*/ 879294 w 1683475"/>
                <a:gd name="connsiteY4865" fmla="*/ 1145449 h 1392827"/>
                <a:gd name="connsiteX4866" fmla="*/ 874395 w 1683475"/>
                <a:gd name="connsiteY4866" fmla="*/ 1146266 h 1392827"/>
                <a:gd name="connsiteX4867" fmla="*/ 869496 w 1683475"/>
                <a:gd name="connsiteY4867" fmla="*/ 1147082 h 1392827"/>
                <a:gd name="connsiteX4868" fmla="*/ 864598 w 1683475"/>
                <a:gd name="connsiteY4868" fmla="*/ 1147899 h 1392827"/>
                <a:gd name="connsiteX4869" fmla="*/ 859699 w 1683475"/>
                <a:gd name="connsiteY4869" fmla="*/ 1148715 h 1392827"/>
                <a:gd name="connsiteX4870" fmla="*/ 859699 w 1683475"/>
                <a:gd name="connsiteY4870" fmla="*/ 1148715 h 1392827"/>
                <a:gd name="connsiteX4871" fmla="*/ 859699 w 1683475"/>
                <a:gd name="connsiteY4871" fmla="*/ 1146266 h 1392827"/>
                <a:gd name="connsiteX4872" fmla="*/ 858883 w 1683475"/>
                <a:gd name="connsiteY4872" fmla="*/ 1145449 h 1392827"/>
                <a:gd name="connsiteX4873" fmla="*/ 858067 w 1683475"/>
                <a:gd name="connsiteY4873" fmla="*/ 1146266 h 1392827"/>
                <a:gd name="connsiteX4874" fmla="*/ 857250 w 1683475"/>
                <a:gd name="connsiteY4874" fmla="*/ 1143816 h 1392827"/>
                <a:gd name="connsiteX4875" fmla="*/ 857250 w 1683475"/>
                <a:gd name="connsiteY4875" fmla="*/ 1142184 h 1392827"/>
                <a:gd name="connsiteX4876" fmla="*/ 857250 w 1683475"/>
                <a:gd name="connsiteY4876" fmla="*/ 1140551 h 1392827"/>
                <a:gd name="connsiteX4877" fmla="*/ 856434 w 1683475"/>
                <a:gd name="connsiteY4877" fmla="*/ 1137285 h 1392827"/>
                <a:gd name="connsiteX4878" fmla="*/ 853984 w 1683475"/>
                <a:gd name="connsiteY4878" fmla="*/ 1133203 h 1392827"/>
                <a:gd name="connsiteX4879" fmla="*/ 848269 w 1683475"/>
                <a:gd name="connsiteY4879" fmla="*/ 1128304 h 1392827"/>
                <a:gd name="connsiteX4880" fmla="*/ 845820 w 1683475"/>
                <a:gd name="connsiteY4880" fmla="*/ 1126671 h 1392827"/>
                <a:gd name="connsiteX4881" fmla="*/ 843371 w 1683475"/>
                <a:gd name="connsiteY4881" fmla="*/ 1125039 h 1392827"/>
                <a:gd name="connsiteX4882" fmla="*/ 841738 w 1683475"/>
                <a:gd name="connsiteY4882" fmla="*/ 1124222 h 1392827"/>
                <a:gd name="connsiteX4883" fmla="*/ 840105 w 1683475"/>
                <a:gd name="connsiteY4883" fmla="*/ 1124222 h 1392827"/>
                <a:gd name="connsiteX4884" fmla="*/ 839289 w 1683475"/>
                <a:gd name="connsiteY4884" fmla="*/ 1125039 h 1392827"/>
                <a:gd name="connsiteX4885" fmla="*/ 837656 w 1683475"/>
                <a:gd name="connsiteY4885" fmla="*/ 1124222 h 1392827"/>
                <a:gd name="connsiteX4886" fmla="*/ 837656 w 1683475"/>
                <a:gd name="connsiteY4886" fmla="*/ 1121773 h 1392827"/>
                <a:gd name="connsiteX4887" fmla="*/ 836023 w 1683475"/>
                <a:gd name="connsiteY4887" fmla="*/ 1118507 h 1392827"/>
                <a:gd name="connsiteX4888" fmla="*/ 834390 w 1683475"/>
                <a:gd name="connsiteY4888" fmla="*/ 1118507 h 1392827"/>
                <a:gd name="connsiteX4889" fmla="*/ 830308 w 1683475"/>
                <a:gd name="connsiteY4889" fmla="*/ 1118507 h 1392827"/>
                <a:gd name="connsiteX4890" fmla="*/ 825409 w 1683475"/>
                <a:gd name="connsiteY4890" fmla="*/ 1116874 h 1392827"/>
                <a:gd name="connsiteX4891" fmla="*/ 823776 w 1683475"/>
                <a:gd name="connsiteY4891" fmla="*/ 1116058 h 1392827"/>
                <a:gd name="connsiteX4892" fmla="*/ 822960 w 1683475"/>
                <a:gd name="connsiteY4892" fmla="*/ 1114425 h 1392827"/>
                <a:gd name="connsiteX4893" fmla="*/ 820511 w 1683475"/>
                <a:gd name="connsiteY4893" fmla="*/ 1112792 h 1392827"/>
                <a:gd name="connsiteX4894" fmla="*/ 817245 w 1683475"/>
                <a:gd name="connsiteY4894" fmla="*/ 1111159 h 1392827"/>
                <a:gd name="connsiteX4895" fmla="*/ 815612 w 1683475"/>
                <a:gd name="connsiteY4895" fmla="*/ 1111159 h 1392827"/>
                <a:gd name="connsiteX4896" fmla="*/ 813163 w 1683475"/>
                <a:gd name="connsiteY4896" fmla="*/ 1111159 h 1392827"/>
                <a:gd name="connsiteX4897" fmla="*/ 809897 w 1683475"/>
                <a:gd name="connsiteY4897" fmla="*/ 1110343 h 1392827"/>
                <a:gd name="connsiteX4898" fmla="*/ 808264 w 1683475"/>
                <a:gd name="connsiteY4898" fmla="*/ 1110343 h 1392827"/>
                <a:gd name="connsiteX4899" fmla="*/ 804182 w 1683475"/>
                <a:gd name="connsiteY4899" fmla="*/ 1110343 h 1392827"/>
                <a:gd name="connsiteX4900" fmla="*/ 802549 w 1683475"/>
                <a:gd name="connsiteY4900" fmla="*/ 1110343 h 1392827"/>
                <a:gd name="connsiteX4901" fmla="*/ 800917 w 1683475"/>
                <a:gd name="connsiteY4901" fmla="*/ 1108710 h 1392827"/>
                <a:gd name="connsiteX4902" fmla="*/ 799284 w 1683475"/>
                <a:gd name="connsiteY4902" fmla="*/ 1107894 h 1392827"/>
                <a:gd name="connsiteX4903" fmla="*/ 799284 w 1683475"/>
                <a:gd name="connsiteY4903" fmla="*/ 1106261 h 1392827"/>
                <a:gd name="connsiteX4904" fmla="*/ 799284 w 1683475"/>
                <a:gd name="connsiteY4904" fmla="*/ 1104628 h 1392827"/>
                <a:gd name="connsiteX4905" fmla="*/ 799284 w 1683475"/>
                <a:gd name="connsiteY4905" fmla="*/ 1102995 h 1392827"/>
                <a:gd name="connsiteX4906" fmla="*/ 798467 w 1683475"/>
                <a:gd name="connsiteY4906" fmla="*/ 1100546 h 1392827"/>
                <a:gd name="connsiteX4907" fmla="*/ 799284 w 1683475"/>
                <a:gd name="connsiteY4907" fmla="*/ 1098096 h 1392827"/>
                <a:gd name="connsiteX4908" fmla="*/ 798467 w 1683475"/>
                <a:gd name="connsiteY4908" fmla="*/ 1097280 h 1392827"/>
                <a:gd name="connsiteX4909" fmla="*/ 797651 w 1683475"/>
                <a:gd name="connsiteY4909" fmla="*/ 1096464 h 1392827"/>
                <a:gd name="connsiteX4910" fmla="*/ 795201 w 1683475"/>
                <a:gd name="connsiteY4910" fmla="*/ 1095647 h 1392827"/>
                <a:gd name="connsiteX4911" fmla="*/ 794385 w 1683475"/>
                <a:gd name="connsiteY4911" fmla="*/ 1094014 h 1392827"/>
                <a:gd name="connsiteX4912" fmla="*/ 794385 w 1683475"/>
                <a:gd name="connsiteY4912" fmla="*/ 1092381 h 1392827"/>
                <a:gd name="connsiteX4913" fmla="*/ 793569 w 1683475"/>
                <a:gd name="connsiteY4913" fmla="*/ 1091565 h 1392827"/>
                <a:gd name="connsiteX4914" fmla="*/ 791936 w 1683475"/>
                <a:gd name="connsiteY4914" fmla="*/ 1090749 h 1392827"/>
                <a:gd name="connsiteX4915" fmla="*/ 790303 w 1683475"/>
                <a:gd name="connsiteY4915" fmla="*/ 1088299 h 1392827"/>
                <a:gd name="connsiteX4916" fmla="*/ 787854 w 1683475"/>
                <a:gd name="connsiteY4916" fmla="*/ 1086666 h 1392827"/>
                <a:gd name="connsiteX4917" fmla="*/ 787037 w 1683475"/>
                <a:gd name="connsiteY4917" fmla="*/ 1084217 h 1392827"/>
                <a:gd name="connsiteX4918" fmla="*/ 785404 w 1683475"/>
                <a:gd name="connsiteY4918" fmla="*/ 1082584 h 1392827"/>
                <a:gd name="connsiteX4919" fmla="*/ 784588 w 1683475"/>
                <a:gd name="connsiteY4919" fmla="*/ 1080952 h 1392827"/>
                <a:gd name="connsiteX4920" fmla="*/ 781322 w 1683475"/>
                <a:gd name="connsiteY4920" fmla="*/ 1076053 h 1392827"/>
                <a:gd name="connsiteX4921" fmla="*/ 778057 w 1683475"/>
                <a:gd name="connsiteY4921" fmla="*/ 1072787 h 1392827"/>
                <a:gd name="connsiteX4922" fmla="*/ 777240 w 1683475"/>
                <a:gd name="connsiteY4922" fmla="*/ 1070338 h 1392827"/>
                <a:gd name="connsiteX4923" fmla="*/ 777240 w 1683475"/>
                <a:gd name="connsiteY4923" fmla="*/ 1067889 h 1392827"/>
                <a:gd name="connsiteX4924" fmla="*/ 778873 w 1683475"/>
                <a:gd name="connsiteY4924" fmla="*/ 1066256 h 1392827"/>
                <a:gd name="connsiteX4925" fmla="*/ 779689 w 1683475"/>
                <a:gd name="connsiteY4925" fmla="*/ 1064623 h 1392827"/>
                <a:gd name="connsiteX4926" fmla="*/ 779689 w 1683475"/>
                <a:gd name="connsiteY4926" fmla="*/ 1062990 h 1392827"/>
                <a:gd name="connsiteX4927" fmla="*/ 779689 w 1683475"/>
                <a:gd name="connsiteY4927" fmla="*/ 1062174 h 1392827"/>
                <a:gd name="connsiteX4928" fmla="*/ 778873 w 1683475"/>
                <a:gd name="connsiteY4928" fmla="*/ 1060541 h 1392827"/>
                <a:gd name="connsiteX4929" fmla="*/ 773974 w 1683475"/>
                <a:gd name="connsiteY4929" fmla="*/ 1059724 h 1392827"/>
                <a:gd name="connsiteX4930" fmla="*/ 769892 w 1683475"/>
                <a:gd name="connsiteY4930" fmla="*/ 1055642 h 1392827"/>
                <a:gd name="connsiteX4931" fmla="*/ 769892 w 1683475"/>
                <a:gd name="connsiteY4931" fmla="*/ 1052377 h 1392827"/>
                <a:gd name="connsiteX4932" fmla="*/ 768259 w 1683475"/>
                <a:gd name="connsiteY4932" fmla="*/ 1049111 h 1392827"/>
                <a:gd name="connsiteX4933" fmla="*/ 768259 w 1683475"/>
                <a:gd name="connsiteY4933" fmla="*/ 1046661 h 1392827"/>
                <a:gd name="connsiteX4934" fmla="*/ 768259 w 1683475"/>
                <a:gd name="connsiteY4934" fmla="*/ 1044212 h 1392827"/>
                <a:gd name="connsiteX4935" fmla="*/ 769076 w 1683475"/>
                <a:gd name="connsiteY4935" fmla="*/ 1043396 h 1392827"/>
                <a:gd name="connsiteX4936" fmla="*/ 769892 w 1683475"/>
                <a:gd name="connsiteY4936" fmla="*/ 1043396 h 1392827"/>
                <a:gd name="connsiteX4937" fmla="*/ 769892 w 1683475"/>
                <a:gd name="connsiteY4937" fmla="*/ 1044212 h 1392827"/>
                <a:gd name="connsiteX4938" fmla="*/ 769892 w 1683475"/>
                <a:gd name="connsiteY4938" fmla="*/ 1045845 h 1392827"/>
                <a:gd name="connsiteX4939" fmla="*/ 770709 w 1683475"/>
                <a:gd name="connsiteY4939" fmla="*/ 1047478 h 1392827"/>
                <a:gd name="connsiteX4940" fmla="*/ 771525 w 1683475"/>
                <a:gd name="connsiteY4940" fmla="*/ 1048294 h 1392827"/>
                <a:gd name="connsiteX4941" fmla="*/ 772342 w 1683475"/>
                <a:gd name="connsiteY4941" fmla="*/ 1049927 h 1392827"/>
                <a:gd name="connsiteX4942" fmla="*/ 773158 w 1683475"/>
                <a:gd name="connsiteY4942" fmla="*/ 1049927 h 1392827"/>
                <a:gd name="connsiteX4943" fmla="*/ 773974 w 1683475"/>
                <a:gd name="connsiteY4943" fmla="*/ 1049927 h 1392827"/>
                <a:gd name="connsiteX4944" fmla="*/ 773158 w 1683475"/>
                <a:gd name="connsiteY4944" fmla="*/ 1049111 h 1392827"/>
                <a:gd name="connsiteX4945" fmla="*/ 772342 w 1683475"/>
                <a:gd name="connsiteY4945" fmla="*/ 1048294 h 1392827"/>
                <a:gd name="connsiteX4946" fmla="*/ 771525 w 1683475"/>
                <a:gd name="connsiteY4946" fmla="*/ 1046661 h 1392827"/>
                <a:gd name="connsiteX4947" fmla="*/ 770709 w 1683475"/>
                <a:gd name="connsiteY4947" fmla="*/ 1044212 h 1392827"/>
                <a:gd name="connsiteX4948" fmla="*/ 769892 w 1683475"/>
                <a:gd name="connsiteY4948" fmla="*/ 1043396 h 1392827"/>
                <a:gd name="connsiteX4949" fmla="*/ 769076 w 1683475"/>
                <a:gd name="connsiteY4949" fmla="*/ 1040946 h 1392827"/>
                <a:gd name="connsiteX4950" fmla="*/ 768259 w 1683475"/>
                <a:gd name="connsiteY4950" fmla="*/ 1040130 h 1392827"/>
                <a:gd name="connsiteX4951" fmla="*/ 768259 w 1683475"/>
                <a:gd name="connsiteY4951" fmla="*/ 1039314 h 1392827"/>
                <a:gd name="connsiteX4952" fmla="*/ 769076 w 1683475"/>
                <a:gd name="connsiteY4952" fmla="*/ 1038497 h 1392827"/>
                <a:gd name="connsiteX4953" fmla="*/ 770709 w 1683475"/>
                <a:gd name="connsiteY4953" fmla="*/ 1037681 h 1392827"/>
                <a:gd name="connsiteX4954" fmla="*/ 773158 w 1683475"/>
                <a:gd name="connsiteY4954" fmla="*/ 1037681 h 1392827"/>
                <a:gd name="connsiteX4955" fmla="*/ 778873 w 1683475"/>
                <a:gd name="connsiteY4955" fmla="*/ 1037681 h 1392827"/>
                <a:gd name="connsiteX4956" fmla="*/ 780506 w 1683475"/>
                <a:gd name="connsiteY4956" fmla="*/ 1036864 h 1392827"/>
                <a:gd name="connsiteX4957" fmla="*/ 781322 w 1683475"/>
                <a:gd name="connsiteY4957" fmla="*/ 1036864 h 1392827"/>
                <a:gd name="connsiteX4958" fmla="*/ 782139 w 1683475"/>
                <a:gd name="connsiteY4958" fmla="*/ 1036864 h 1392827"/>
                <a:gd name="connsiteX4959" fmla="*/ 780506 w 1683475"/>
                <a:gd name="connsiteY4959" fmla="*/ 1036048 h 1392827"/>
                <a:gd name="connsiteX4960" fmla="*/ 779689 w 1683475"/>
                <a:gd name="connsiteY4960" fmla="*/ 1036048 h 1392827"/>
                <a:gd name="connsiteX4961" fmla="*/ 778873 w 1683475"/>
                <a:gd name="connsiteY4961" fmla="*/ 1036048 h 1392827"/>
                <a:gd name="connsiteX4962" fmla="*/ 776424 w 1683475"/>
                <a:gd name="connsiteY4962" fmla="*/ 1036048 h 1392827"/>
                <a:gd name="connsiteX4963" fmla="*/ 775607 w 1683475"/>
                <a:gd name="connsiteY4963" fmla="*/ 1036048 h 1392827"/>
                <a:gd name="connsiteX4964" fmla="*/ 774791 w 1683475"/>
                <a:gd name="connsiteY4964" fmla="*/ 1035231 h 1392827"/>
                <a:gd name="connsiteX4965" fmla="*/ 773974 w 1683475"/>
                <a:gd name="connsiteY4965" fmla="*/ 1035231 h 1392827"/>
                <a:gd name="connsiteX4966" fmla="*/ 772342 w 1683475"/>
                <a:gd name="connsiteY4966" fmla="*/ 1036048 h 1392827"/>
                <a:gd name="connsiteX4967" fmla="*/ 771525 w 1683475"/>
                <a:gd name="connsiteY4967" fmla="*/ 1036048 h 1392827"/>
                <a:gd name="connsiteX4968" fmla="*/ 769076 w 1683475"/>
                <a:gd name="connsiteY4968" fmla="*/ 1034415 h 1392827"/>
                <a:gd name="connsiteX4969" fmla="*/ 768259 w 1683475"/>
                <a:gd name="connsiteY4969" fmla="*/ 1034415 h 1392827"/>
                <a:gd name="connsiteX4970" fmla="*/ 766626 w 1683475"/>
                <a:gd name="connsiteY4970" fmla="*/ 1035231 h 1392827"/>
                <a:gd name="connsiteX4971" fmla="*/ 766626 w 1683475"/>
                <a:gd name="connsiteY4971" fmla="*/ 1038497 h 1392827"/>
                <a:gd name="connsiteX4972" fmla="*/ 767443 w 1683475"/>
                <a:gd name="connsiteY4972" fmla="*/ 1040946 h 1392827"/>
                <a:gd name="connsiteX4973" fmla="*/ 766626 w 1683475"/>
                <a:gd name="connsiteY4973" fmla="*/ 1040946 h 1392827"/>
                <a:gd name="connsiteX4974" fmla="*/ 765810 w 1683475"/>
                <a:gd name="connsiteY4974" fmla="*/ 1040130 h 1392827"/>
                <a:gd name="connsiteX4975" fmla="*/ 764177 w 1683475"/>
                <a:gd name="connsiteY4975" fmla="*/ 1039314 h 1392827"/>
                <a:gd name="connsiteX4976" fmla="*/ 762544 w 1683475"/>
                <a:gd name="connsiteY4976" fmla="*/ 1038497 h 1392827"/>
                <a:gd name="connsiteX4977" fmla="*/ 760912 w 1683475"/>
                <a:gd name="connsiteY4977" fmla="*/ 1036864 h 1392827"/>
                <a:gd name="connsiteX4978" fmla="*/ 760095 w 1683475"/>
                <a:gd name="connsiteY4978" fmla="*/ 1036048 h 1392827"/>
                <a:gd name="connsiteX4979" fmla="*/ 759279 w 1683475"/>
                <a:gd name="connsiteY4979" fmla="*/ 1037681 h 1392827"/>
                <a:gd name="connsiteX4980" fmla="*/ 759279 w 1683475"/>
                <a:gd name="connsiteY4980" fmla="*/ 1036864 h 1392827"/>
                <a:gd name="connsiteX4981" fmla="*/ 760095 w 1683475"/>
                <a:gd name="connsiteY4981" fmla="*/ 1035231 h 1392827"/>
                <a:gd name="connsiteX4982" fmla="*/ 760095 w 1683475"/>
                <a:gd name="connsiteY4982" fmla="*/ 1032782 h 1392827"/>
                <a:gd name="connsiteX4983" fmla="*/ 761728 w 1683475"/>
                <a:gd name="connsiteY4983" fmla="*/ 1035231 h 1392827"/>
                <a:gd name="connsiteX4984" fmla="*/ 760912 w 1683475"/>
                <a:gd name="connsiteY4984" fmla="*/ 1033598 h 1392827"/>
                <a:gd name="connsiteX4985" fmla="*/ 759279 w 1683475"/>
                <a:gd name="connsiteY4985" fmla="*/ 1031966 h 1392827"/>
                <a:gd name="connsiteX4986" fmla="*/ 758462 w 1683475"/>
                <a:gd name="connsiteY4986" fmla="*/ 1031149 h 1392827"/>
                <a:gd name="connsiteX4987" fmla="*/ 756829 w 1683475"/>
                <a:gd name="connsiteY4987" fmla="*/ 1027884 h 1392827"/>
                <a:gd name="connsiteX4988" fmla="*/ 754380 w 1683475"/>
                <a:gd name="connsiteY4988" fmla="*/ 1026251 h 1392827"/>
                <a:gd name="connsiteX4989" fmla="*/ 751931 w 1683475"/>
                <a:gd name="connsiteY4989" fmla="*/ 1022985 h 1392827"/>
                <a:gd name="connsiteX4990" fmla="*/ 747032 w 1683475"/>
                <a:gd name="connsiteY4990" fmla="*/ 1018086 h 1392827"/>
                <a:gd name="connsiteX4991" fmla="*/ 747032 w 1683475"/>
                <a:gd name="connsiteY4991" fmla="*/ 1014004 h 1392827"/>
                <a:gd name="connsiteX4992" fmla="*/ 745399 w 1683475"/>
                <a:gd name="connsiteY4992" fmla="*/ 1008289 h 1392827"/>
                <a:gd name="connsiteX4993" fmla="*/ 746216 w 1683475"/>
                <a:gd name="connsiteY4993" fmla="*/ 1005023 h 1392827"/>
                <a:gd name="connsiteX4994" fmla="*/ 746216 w 1683475"/>
                <a:gd name="connsiteY4994" fmla="*/ 1002574 h 1392827"/>
                <a:gd name="connsiteX4995" fmla="*/ 745399 w 1683475"/>
                <a:gd name="connsiteY4995" fmla="*/ 999309 h 1392827"/>
                <a:gd name="connsiteX4996" fmla="*/ 744583 w 1683475"/>
                <a:gd name="connsiteY4996" fmla="*/ 997676 h 1392827"/>
                <a:gd name="connsiteX4997" fmla="*/ 740501 w 1683475"/>
                <a:gd name="connsiteY4997" fmla="*/ 992777 h 1392827"/>
                <a:gd name="connsiteX4998" fmla="*/ 737235 w 1683475"/>
                <a:gd name="connsiteY4998" fmla="*/ 989511 h 1392827"/>
                <a:gd name="connsiteX4999" fmla="*/ 736419 w 1683475"/>
                <a:gd name="connsiteY4999" fmla="*/ 987062 h 1392827"/>
                <a:gd name="connsiteX5000" fmla="*/ 736419 w 1683475"/>
                <a:gd name="connsiteY5000" fmla="*/ 984613 h 1392827"/>
                <a:gd name="connsiteX5001" fmla="*/ 737235 w 1683475"/>
                <a:gd name="connsiteY5001" fmla="*/ 982164 h 1392827"/>
                <a:gd name="connsiteX5002" fmla="*/ 738051 w 1683475"/>
                <a:gd name="connsiteY5002" fmla="*/ 979714 h 1392827"/>
                <a:gd name="connsiteX5003" fmla="*/ 738868 w 1683475"/>
                <a:gd name="connsiteY5003" fmla="*/ 978898 h 1392827"/>
                <a:gd name="connsiteX5004" fmla="*/ 738868 w 1683475"/>
                <a:gd name="connsiteY5004" fmla="*/ 978898 h 1392827"/>
                <a:gd name="connsiteX5005" fmla="*/ 738868 w 1683475"/>
                <a:gd name="connsiteY5005" fmla="*/ 979714 h 1392827"/>
                <a:gd name="connsiteX5006" fmla="*/ 739684 w 1683475"/>
                <a:gd name="connsiteY5006" fmla="*/ 979714 h 1392827"/>
                <a:gd name="connsiteX5007" fmla="*/ 739684 w 1683475"/>
                <a:gd name="connsiteY5007" fmla="*/ 978898 h 1392827"/>
                <a:gd name="connsiteX5008" fmla="*/ 739684 w 1683475"/>
                <a:gd name="connsiteY5008" fmla="*/ 978081 h 1392827"/>
                <a:gd name="connsiteX5009" fmla="*/ 738868 w 1683475"/>
                <a:gd name="connsiteY5009" fmla="*/ 978081 h 1392827"/>
                <a:gd name="connsiteX5010" fmla="*/ 738868 w 1683475"/>
                <a:gd name="connsiteY5010" fmla="*/ 978081 h 1392827"/>
                <a:gd name="connsiteX5011" fmla="*/ 738868 w 1683475"/>
                <a:gd name="connsiteY5011" fmla="*/ 977265 h 1392827"/>
                <a:gd name="connsiteX5012" fmla="*/ 739684 w 1683475"/>
                <a:gd name="connsiteY5012" fmla="*/ 973999 h 1392827"/>
                <a:gd name="connsiteX5013" fmla="*/ 739684 w 1683475"/>
                <a:gd name="connsiteY5013" fmla="*/ 969917 h 1392827"/>
                <a:gd name="connsiteX5014" fmla="*/ 740501 w 1683475"/>
                <a:gd name="connsiteY5014" fmla="*/ 965019 h 1392827"/>
                <a:gd name="connsiteX5015" fmla="*/ 740501 w 1683475"/>
                <a:gd name="connsiteY5015" fmla="*/ 963386 h 1392827"/>
                <a:gd name="connsiteX5016" fmla="*/ 739684 w 1683475"/>
                <a:gd name="connsiteY5016" fmla="*/ 960120 h 1392827"/>
                <a:gd name="connsiteX5017" fmla="*/ 738868 w 1683475"/>
                <a:gd name="connsiteY5017" fmla="*/ 957671 h 1392827"/>
                <a:gd name="connsiteX5018" fmla="*/ 737235 w 1683475"/>
                <a:gd name="connsiteY5018" fmla="*/ 956038 h 1392827"/>
                <a:gd name="connsiteX5019" fmla="*/ 738051 w 1683475"/>
                <a:gd name="connsiteY5019" fmla="*/ 953589 h 1392827"/>
                <a:gd name="connsiteX5020" fmla="*/ 738051 w 1683475"/>
                <a:gd name="connsiteY5020" fmla="*/ 951139 h 1392827"/>
                <a:gd name="connsiteX5021" fmla="*/ 735602 w 1683475"/>
                <a:gd name="connsiteY5021" fmla="*/ 947873 h 1392827"/>
                <a:gd name="connsiteX5022" fmla="*/ 734786 w 1683475"/>
                <a:gd name="connsiteY5022" fmla="*/ 943791 h 1392827"/>
                <a:gd name="connsiteX5023" fmla="*/ 734786 w 1683475"/>
                <a:gd name="connsiteY5023" fmla="*/ 942159 h 1392827"/>
                <a:gd name="connsiteX5024" fmla="*/ 734786 w 1683475"/>
                <a:gd name="connsiteY5024" fmla="*/ 937260 h 1392827"/>
                <a:gd name="connsiteX5025" fmla="*/ 733969 w 1683475"/>
                <a:gd name="connsiteY5025" fmla="*/ 935627 h 1392827"/>
                <a:gd name="connsiteX5026" fmla="*/ 732337 w 1683475"/>
                <a:gd name="connsiteY5026" fmla="*/ 932361 h 1392827"/>
                <a:gd name="connsiteX5027" fmla="*/ 733153 w 1683475"/>
                <a:gd name="connsiteY5027" fmla="*/ 929912 h 1392827"/>
                <a:gd name="connsiteX5028" fmla="*/ 733969 w 1683475"/>
                <a:gd name="connsiteY5028" fmla="*/ 928279 h 1392827"/>
                <a:gd name="connsiteX5029" fmla="*/ 735602 w 1683475"/>
                <a:gd name="connsiteY5029" fmla="*/ 920931 h 1392827"/>
                <a:gd name="connsiteX5030" fmla="*/ 736419 w 1683475"/>
                <a:gd name="connsiteY5030" fmla="*/ 920115 h 1392827"/>
                <a:gd name="connsiteX5031" fmla="*/ 737235 w 1683475"/>
                <a:gd name="connsiteY5031" fmla="*/ 920115 h 1392827"/>
                <a:gd name="connsiteX5032" fmla="*/ 738868 w 1683475"/>
                <a:gd name="connsiteY5032" fmla="*/ 918482 h 1392827"/>
                <a:gd name="connsiteX5033" fmla="*/ 738051 w 1683475"/>
                <a:gd name="connsiteY5033" fmla="*/ 918482 h 1392827"/>
                <a:gd name="connsiteX5034" fmla="*/ 737235 w 1683475"/>
                <a:gd name="connsiteY5034" fmla="*/ 919298 h 1392827"/>
                <a:gd name="connsiteX5035" fmla="*/ 738051 w 1683475"/>
                <a:gd name="connsiteY5035" fmla="*/ 916033 h 1392827"/>
                <a:gd name="connsiteX5036" fmla="*/ 738868 w 1683475"/>
                <a:gd name="connsiteY5036" fmla="*/ 913584 h 1392827"/>
                <a:gd name="connsiteX5037" fmla="*/ 739684 w 1683475"/>
                <a:gd name="connsiteY5037" fmla="*/ 912767 h 1392827"/>
                <a:gd name="connsiteX5038" fmla="*/ 739684 w 1683475"/>
                <a:gd name="connsiteY5038" fmla="*/ 904603 h 1392827"/>
                <a:gd name="connsiteX5039" fmla="*/ 740501 w 1683475"/>
                <a:gd name="connsiteY5039" fmla="*/ 898071 h 1392827"/>
                <a:gd name="connsiteX5040" fmla="*/ 741317 w 1683475"/>
                <a:gd name="connsiteY5040" fmla="*/ 895622 h 1392827"/>
                <a:gd name="connsiteX5041" fmla="*/ 741317 w 1683475"/>
                <a:gd name="connsiteY5041" fmla="*/ 893173 h 1392827"/>
                <a:gd name="connsiteX5042" fmla="*/ 741317 w 1683475"/>
                <a:gd name="connsiteY5042" fmla="*/ 889907 h 1392827"/>
                <a:gd name="connsiteX5043" fmla="*/ 741317 w 1683475"/>
                <a:gd name="connsiteY5043" fmla="*/ 886641 h 1392827"/>
                <a:gd name="connsiteX5044" fmla="*/ 742950 w 1683475"/>
                <a:gd name="connsiteY5044" fmla="*/ 871946 h 1392827"/>
                <a:gd name="connsiteX5045" fmla="*/ 742950 w 1683475"/>
                <a:gd name="connsiteY5045" fmla="*/ 870313 h 1392827"/>
                <a:gd name="connsiteX5046" fmla="*/ 743767 w 1683475"/>
                <a:gd name="connsiteY5046" fmla="*/ 867864 h 1392827"/>
                <a:gd name="connsiteX5047" fmla="*/ 742950 w 1683475"/>
                <a:gd name="connsiteY5047" fmla="*/ 861332 h 1392827"/>
                <a:gd name="connsiteX5048" fmla="*/ 742950 w 1683475"/>
                <a:gd name="connsiteY5048" fmla="*/ 853984 h 1392827"/>
                <a:gd name="connsiteX5049" fmla="*/ 742134 w 1683475"/>
                <a:gd name="connsiteY5049" fmla="*/ 853168 h 1392827"/>
                <a:gd name="connsiteX5050" fmla="*/ 742134 w 1683475"/>
                <a:gd name="connsiteY5050" fmla="*/ 852351 h 1392827"/>
                <a:gd name="connsiteX5051" fmla="*/ 742950 w 1683475"/>
                <a:gd name="connsiteY5051" fmla="*/ 852351 h 1392827"/>
                <a:gd name="connsiteX5052" fmla="*/ 743767 w 1683475"/>
                <a:gd name="connsiteY5052" fmla="*/ 853168 h 1392827"/>
                <a:gd name="connsiteX5053" fmla="*/ 747849 w 1683475"/>
                <a:gd name="connsiteY5053" fmla="*/ 853168 h 1392827"/>
                <a:gd name="connsiteX5054" fmla="*/ 750298 w 1683475"/>
                <a:gd name="connsiteY5054" fmla="*/ 852351 h 1392827"/>
                <a:gd name="connsiteX5055" fmla="*/ 751114 w 1683475"/>
                <a:gd name="connsiteY5055" fmla="*/ 852351 h 1392827"/>
                <a:gd name="connsiteX5056" fmla="*/ 751931 w 1683475"/>
                <a:gd name="connsiteY5056" fmla="*/ 853984 h 1392827"/>
                <a:gd name="connsiteX5057" fmla="*/ 753564 w 1683475"/>
                <a:gd name="connsiteY5057" fmla="*/ 853984 h 1392827"/>
                <a:gd name="connsiteX5058" fmla="*/ 755196 w 1683475"/>
                <a:gd name="connsiteY5058" fmla="*/ 853984 h 1392827"/>
                <a:gd name="connsiteX5059" fmla="*/ 754380 w 1683475"/>
                <a:gd name="connsiteY5059" fmla="*/ 853984 h 1392827"/>
                <a:gd name="connsiteX5060" fmla="*/ 753564 w 1683475"/>
                <a:gd name="connsiteY5060" fmla="*/ 853984 h 1392827"/>
                <a:gd name="connsiteX5061" fmla="*/ 751931 w 1683475"/>
                <a:gd name="connsiteY5061" fmla="*/ 853168 h 1392827"/>
                <a:gd name="connsiteX5062" fmla="*/ 751114 w 1683475"/>
                <a:gd name="connsiteY5062" fmla="*/ 852351 h 1392827"/>
                <a:gd name="connsiteX5063" fmla="*/ 747849 w 1683475"/>
                <a:gd name="connsiteY5063" fmla="*/ 852351 h 1392827"/>
                <a:gd name="connsiteX5064" fmla="*/ 747032 w 1683475"/>
                <a:gd name="connsiteY5064" fmla="*/ 851535 h 1392827"/>
                <a:gd name="connsiteX5065" fmla="*/ 743767 w 1683475"/>
                <a:gd name="connsiteY5065" fmla="*/ 852351 h 1392827"/>
                <a:gd name="connsiteX5066" fmla="*/ 742950 w 1683475"/>
                <a:gd name="connsiteY5066" fmla="*/ 851535 h 1392827"/>
                <a:gd name="connsiteX5067" fmla="*/ 741317 w 1683475"/>
                <a:gd name="connsiteY5067" fmla="*/ 852351 h 1392827"/>
                <a:gd name="connsiteX5068" fmla="*/ 742134 w 1683475"/>
                <a:gd name="connsiteY5068" fmla="*/ 849902 h 1392827"/>
                <a:gd name="connsiteX5069" fmla="*/ 742134 w 1683475"/>
                <a:gd name="connsiteY5069" fmla="*/ 847453 h 1392827"/>
                <a:gd name="connsiteX5070" fmla="*/ 742134 w 1683475"/>
                <a:gd name="connsiteY5070" fmla="*/ 845004 h 1392827"/>
                <a:gd name="connsiteX5071" fmla="*/ 742950 w 1683475"/>
                <a:gd name="connsiteY5071" fmla="*/ 846636 h 1392827"/>
                <a:gd name="connsiteX5072" fmla="*/ 743767 w 1683475"/>
                <a:gd name="connsiteY5072" fmla="*/ 849086 h 1392827"/>
                <a:gd name="connsiteX5073" fmla="*/ 744583 w 1683475"/>
                <a:gd name="connsiteY5073" fmla="*/ 846636 h 1392827"/>
                <a:gd name="connsiteX5074" fmla="*/ 744583 w 1683475"/>
                <a:gd name="connsiteY5074" fmla="*/ 843371 h 1392827"/>
                <a:gd name="connsiteX5075" fmla="*/ 743767 w 1683475"/>
                <a:gd name="connsiteY5075" fmla="*/ 842554 h 1392827"/>
                <a:gd name="connsiteX5076" fmla="*/ 742134 w 1683475"/>
                <a:gd name="connsiteY5076" fmla="*/ 841738 h 1392827"/>
                <a:gd name="connsiteX5077" fmla="*/ 741317 w 1683475"/>
                <a:gd name="connsiteY5077" fmla="*/ 839289 h 1392827"/>
                <a:gd name="connsiteX5078" fmla="*/ 745399 w 1683475"/>
                <a:gd name="connsiteY5078" fmla="*/ 836839 h 1392827"/>
                <a:gd name="connsiteX5079" fmla="*/ 742950 w 1683475"/>
                <a:gd name="connsiteY5079" fmla="*/ 836023 h 1392827"/>
                <a:gd name="connsiteX5080" fmla="*/ 742134 w 1683475"/>
                <a:gd name="connsiteY5080" fmla="*/ 835206 h 1392827"/>
                <a:gd name="connsiteX5081" fmla="*/ 741317 w 1683475"/>
                <a:gd name="connsiteY5081" fmla="*/ 835206 h 1392827"/>
                <a:gd name="connsiteX5082" fmla="*/ 741317 w 1683475"/>
                <a:gd name="connsiteY5082" fmla="*/ 836023 h 1392827"/>
                <a:gd name="connsiteX5083" fmla="*/ 741317 w 1683475"/>
                <a:gd name="connsiteY5083" fmla="*/ 836839 h 1392827"/>
                <a:gd name="connsiteX5084" fmla="*/ 741317 w 1683475"/>
                <a:gd name="connsiteY5084" fmla="*/ 835206 h 1392827"/>
                <a:gd name="connsiteX5085" fmla="*/ 741317 w 1683475"/>
                <a:gd name="connsiteY5085" fmla="*/ 833573 h 1392827"/>
                <a:gd name="connsiteX5086" fmla="*/ 740501 w 1683475"/>
                <a:gd name="connsiteY5086" fmla="*/ 830308 h 1392827"/>
                <a:gd name="connsiteX5087" fmla="*/ 738868 w 1683475"/>
                <a:gd name="connsiteY5087" fmla="*/ 825409 h 1392827"/>
                <a:gd name="connsiteX5088" fmla="*/ 738051 w 1683475"/>
                <a:gd name="connsiteY5088" fmla="*/ 818878 h 1392827"/>
                <a:gd name="connsiteX5089" fmla="*/ 736419 w 1683475"/>
                <a:gd name="connsiteY5089" fmla="*/ 815612 h 1392827"/>
                <a:gd name="connsiteX5090" fmla="*/ 733969 w 1683475"/>
                <a:gd name="connsiteY5090" fmla="*/ 812346 h 1392827"/>
                <a:gd name="connsiteX5091" fmla="*/ 733153 w 1683475"/>
                <a:gd name="connsiteY5091" fmla="*/ 810714 h 1392827"/>
                <a:gd name="connsiteX5092" fmla="*/ 732337 w 1683475"/>
                <a:gd name="connsiteY5092" fmla="*/ 806631 h 1392827"/>
                <a:gd name="connsiteX5093" fmla="*/ 732337 w 1683475"/>
                <a:gd name="connsiteY5093" fmla="*/ 803366 h 1392827"/>
                <a:gd name="connsiteX5094" fmla="*/ 731520 w 1683475"/>
                <a:gd name="connsiteY5094" fmla="*/ 800916 h 1392827"/>
                <a:gd name="connsiteX5095" fmla="*/ 733153 w 1683475"/>
                <a:gd name="connsiteY5095" fmla="*/ 800916 h 1392827"/>
                <a:gd name="connsiteX5096" fmla="*/ 736419 w 1683475"/>
                <a:gd name="connsiteY5096" fmla="*/ 802549 h 1392827"/>
                <a:gd name="connsiteX5097" fmla="*/ 740501 w 1683475"/>
                <a:gd name="connsiteY5097" fmla="*/ 804182 h 1392827"/>
                <a:gd name="connsiteX5098" fmla="*/ 742134 w 1683475"/>
                <a:gd name="connsiteY5098" fmla="*/ 804998 h 1392827"/>
                <a:gd name="connsiteX5099" fmla="*/ 743767 w 1683475"/>
                <a:gd name="connsiteY5099" fmla="*/ 805815 h 1392827"/>
                <a:gd name="connsiteX5100" fmla="*/ 755196 w 1683475"/>
                <a:gd name="connsiteY5100" fmla="*/ 806631 h 1392827"/>
                <a:gd name="connsiteX5101" fmla="*/ 756013 w 1683475"/>
                <a:gd name="connsiteY5101" fmla="*/ 806631 h 1392827"/>
                <a:gd name="connsiteX5102" fmla="*/ 757646 w 1683475"/>
                <a:gd name="connsiteY5102" fmla="*/ 805815 h 1392827"/>
                <a:gd name="connsiteX5103" fmla="*/ 758462 w 1683475"/>
                <a:gd name="connsiteY5103" fmla="*/ 805815 h 1392827"/>
                <a:gd name="connsiteX5104" fmla="*/ 760095 w 1683475"/>
                <a:gd name="connsiteY5104" fmla="*/ 807448 h 1392827"/>
                <a:gd name="connsiteX5105" fmla="*/ 760912 w 1683475"/>
                <a:gd name="connsiteY5105" fmla="*/ 807448 h 1392827"/>
                <a:gd name="connsiteX5106" fmla="*/ 761728 w 1683475"/>
                <a:gd name="connsiteY5106" fmla="*/ 807448 h 1392827"/>
                <a:gd name="connsiteX5107" fmla="*/ 762544 w 1683475"/>
                <a:gd name="connsiteY5107" fmla="*/ 807448 h 1392827"/>
                <a:gd name="connsiteX5108" fmla="*/ 764177 w 1683475"/>
                <a:gd name="connsiteY5108" fmla="*/ 806631 h 1392827"/>
                <a:gd name="connsiteX5109" fmla="*/ 764177 w 1683475"/>
                <a:gd name="connsiteY5109" fmla="*/ 807448 h 1392827"/>
                <a:gd name="connsiteX5110" fmla="*/ 764177 w 1683475"/>
                <a:gd name="connsiteY5110" fmla="*/ 808264 h 1392827"/>
                <a:gd name="connsiteX5111" fmla="*/ 764994 w 1683475"/>
                <a:gd name="connsiteY5111" fmla="*/ 809897 h 1392827"/>
                <a:gd name="connsiteX5112" fmla="*/ 765810 w 1683475"/>
                <a:gd name="connsiteY5112" fmla="*/ 811530 h 1392827"/>
                <a:gd name="connsiteX5113" fmla="*/ 765810 w 1683475"/>
                <a:gd name="connsiteY5113" fmla="*/ 813163 h 1392827"/>
                <a:gd name="connsiteX5114" fmla="*/ 764177 w 1683475"/>
                <a:gd name="connsiteY5114" fmla="*/ 816429 h 1392827"/>
                <a:gd name="connsiteX5115" fmla="*/ 764177 w 1683475"/>
                <a:gd name="connsiteY5115" fmla="*/ 816429 h 1392827"/>
                <a:gd name="connsiteX5116" fmla="*/ 764177 w 1683475"/>
                <a:gd name="connsiteY5116" fmla="*/ 815612 h 1392827"/>
                <a:gd name="connsiteX5117" fmla="*/ 764177 w 1683475"/>
                <a:gd name="connsiteY5117" fmla="*/ 815612 h 1392827"/>
                <a:gd name="connsiteX5118" fmla="*/ 760095 w 1683475"/>
                <a:gd name="connsiteY5118" fmla="*/ 821327 h 1392827"/>
                <a:gd name="connsiteX5119" fmla="*/ 758462 w 1683475"/>
                <a:gd name="connsiteY5119" fmla="*/ 823776 h 1392827"/>
                <a:gd name="connsiteX5120" fmla="*/ 758462 w 1683475"/>
                <a:gd name="connsiteY5120" fmla="*/ 825409 h 1392827"/>
                <a:gd name="connsiteX5121" fmla="*/ 758462 w 1683475"/>
                <a:gd name="connsiteY5121" fmla="*/ 826226 h 1392827"/>
                <a:gd name="connsiteX5122" fmla="*/ 759279 w 1683475"/>
                <a:gd name="connsiteY5122" fmla="*/ 826226 h 1392827"/>
                <a:gd name="connsiteX5123" fmla="*/ 760095 w 1683475"/>
                <a:gd name="connsiteY5123" fmla="*/ 826226 h 1392827"/>
                <a:gd name="connsiteX5124" fmla="*/ 761728 w 1683475"/>
                <a:gd name="connsiteY5124" fmla="*/ 825409 h 1392827"/>
                <a:gd name="connsiteX5125" fmla="*/ 761728 w 1683475"/>
                <a:gd name="connsiteY5125" fmla="*/ 825409 h 1392827"/>
                <a:gd name="connsiteX5126" fmla="*/ 760095 w 1683475"/>
                <a:gd name="connsiteY5126" fmla="*/ 826226 h 1392827"/>
                <a:gd name="connsiteX5127" fmla="*/ 759279 w 1683475"/>
                <a:gd name="connsiteY5127" fmla="*/ 826226 h 1392827"/>
                <a:gd name="connsiteX5128" fmla="*/ 759279 w 1683475"/>
                <a:gd name="connsiteY5128" fmla="*/ 824593 h 1392827"/>
                <a:gd name="connsiteX5129" fmla="*/ 759279 w 1683475"/>
                <a:gd name="connsiteY5129" fmla="*/ 823776 h 1392827"/>
                <a:gd name="connsiteX5130" fmla="*/ 760095 w 1683475"/>
                <a:gd name="connsiteY5130" fmla="*/ 822144 h 1392827"/>
                <a:gd name="connsiteX5131" fmla="*/ 760912 w 1683475"/>
                <a:gd name="connsiteY5131" fmla="*/ 821327 h 1392827"/>
                <a:gd name="connsiteX5132" fmla="*/ 762544 w 1683475"/>
                <a:gd name="connsiteY5132" fmla="*/ 819694 h 1392827"/>
                <a:gd name="connsiteX5133" fmla="*/ 763361 w 1683475"/>
                <a:gd name="connsiteY5133" fmla="*/ 818878 h 1392827"/>
                <a:gd name="connsiteX5134" fmla="*/ 764177 w 1683475"/>
                <a:gd name="connsiteY5134" fmla="*/ 817245 h 1392827"/>
                <a:gd name="connsiteX5135" fmla="*/ 765810 w 1683475"/>
                <a:gd name="connsiteY5135" fmla="*/ 815612 h 1392827"/>
                <a:gd name="connsiteX5136" fmla="*/ 765810 w 1683475"/>
                <a:gd name="connsiteY5136" fmla="*/ 814796 h 1392827"/>
                <a:gd name="connsiteX5137" fmla="*/ 765810 w 1683475"/>
                <a:gd name="connsiteY5137" fmla="*/ 813163 h 1392827"/>
                <a:gd name="connsiteX5138" fmla="*/ 765810 w 1683475"/>
                <a:gd name="connsiteY5138" fmla="*/ 813163 h 1392827"/>
                <a:gd name="connsiteX5139" fmla="*/ 766626 w 1683475"/>
                <a:gd name="connsiteY5139" fmla="*/ 813163 h 1392827"/>
                <a:gd name="connsiteX5140" fmla="*/ 766626 w 1683475"/>
                <a:gd name="connsiteY5140" fmla="*/ 815612 h 1392827"/>
                <a:gd name="connsiteX5141" fmla="*/ 766626 w 1683475"/>
                <a:gd name="connsiteY5141" fmla="*/ 816429 h 1392827"/>
                <a:gd name="connsiteX5142" fmla="*/ 764994 w 1683475"/>
                <a:gd name="connsiteY5142" fmla="*/ 818061 h 1392827"/>
                <a:gd name="connsiteX5143" fmla="*/ 764994 w 1683475"/>
                <a:gd name="connsiteY5143" fmla="*/ 818878 h 1392827"/>
                <a:gd name="connsiteX5144" fmla="*/ 764994 w 1683475"/>
                <a:gd name="connsiteY5144" fmla="*/ 820511 h 1392827"/>
                <a:gd name="connsiteX5145" fmla="*/ 764994 w 1683475"/>
                <a:gd name="connsiteY5145" fmla="*/ 820511 h 1392827"/>
                <a:gd name="connsiteX5146" fmla="*/ 764177 w 1683475"/>
                <a:gd name="connsiteY5146" fmla="*/ 820511 h 1392827"/>
                <a:gd name="connsiteX5147" fmla="*/ 764177 w 1683475"/>
                <a:gd name="connsiteY5147" fmla="*/ 820511 h 1392827"/>
                <a:gd name="connsiteX5148" fmla="*/ 765810 w 1683475"/>
                <a:gd name="connsiteY5148" fmla="*/ 822960 h 1392827"/>
                <a:gd name="connsiteX5149" fmla="*/ 766626 w 1683475"/>
                <a:gd name="connsiteY5149" fmla="*/ 824593 h 1392827"/>
                <a:gd name="connsiteX5150" fmla="*/ 766626 w 1683475"/>
                <a:gd name="connsiteY5150" fmla="*/ 826226 h 1392827"/>
                <a:gd name="connsiteX5151" fmla="*/ 766626 w 1683475"/>
                <a:gd name="connsiteY5151" fmla="*/ 828675 h 1392827"/>
                <a:gd name="connsiteX5152" fmla="*/ 765810 w 1683475"/>
                <a:gd name="connsiteY5152" fmla="*/ 829491 h 1392827"/>
                <a:gd name="connsiteX5153" fmla="*/ 764994 w 1683475"/>
                <a:gd name="connsiteY5153" fmla="*/ 829491 h 1392827"/>
                <a:gd name="connsiteX5154" fmla="*/ 764177 w 1683475"/>
                <a:gd name="connsiteY5154" fmla="*/ 828675 h 1392827"/>
                <a:gd name="connsiteX5155" fmla="*/ 764177 w 1683475"/>
                <a:gd name="connsiteY5155" fmla="*/ 828675 h 1392827"/>
                <a:gd name="connsiteX5156" fmla="*/ 763361 w 1683475"/>
                <a:gd name="connsiteY5156" fmla="*/ 831124 h 1392827"/>
                <a:gd name="connsiteX5157" fmla="*/ 763361 w 1683475"/>
                <a:gd name="connsiteY5157" fmla="*/ 831124 h 1392827"/>
                <a:gd name="connsiteX5158" fmla="*/ 762544 w 1683475"/>
                <a:gd name="connsiteY5158" fmla="*/ 828675 h 1392827"/>
                <a:gd name="connsiteX5159" fmla="*/ 762544 w 1683475"/>
                <a:gd name="connsiteY5159" fmla="*/ 828675 h 1392827"/>
                <a:gd name="connsiteX5160" fmla="*/ 760912 w 1683475"/>
                <a:gd name="connsiteY5160" fmla="*/ 829491 h 1392827"/>
                <a:gd name="connsiteX5161" fmla="*/ 760095 w 1683475"/>
                <a:gd name="connsiteY5161" fmla="*/ 830308 h 1392827"/>
                <a:gd name="connsiteX5162" fmla="*/ 759279 w 1683475"/>
                <a:gd name="connsiteY5162" fmla="*/ 831941 h 1392827"/>
                <a:gd name="connsiteX5163" fmla="*/ 758462 w 1683475"/>
                <a:gd name="connsiteY5163" fmla="*/ 832757 h 1392827"/>
                <a:gd name="connsiteX5164" fmla="*/ 760095 w 1683475"/>
                <a:gd name="connsiteY5164" fmla="*/ 832757 h 1392827"/>
                <a:gd name="connsiteX5165" fmla="*/ 761728 w 1683475"/>
                <a:gd name="connsiteY5165" fmla="*/ 832757 h 1392827"/>
                <a:gd name="connsiteX5166" fmla="*/ 763361 w 1683475"/>
                <a:gd name="connsiteY5166" fmla="*/ 833573 h 1392827"/>
                <a:gd name="connsiteX5167" fmla="*/ 764177 w 1683475"/>
                <a:gd name="connsiteY5167" fmla="*/ 833573 h 1392827"/>
                <a:gd name="connsiteX5168" fmla="*/ 765810 w 1683475"/>
                <a:gd name="connsiteY5168" fmla="*/ 832757 h 1392827"/>
                <a:gd name="connsiteX5169" fmla="*/ 765810 w 1683475"/>
                <a:gd name="connsiteY5169" fmla="*/ 831941 h 1392827"/>
                <a:gd name="connsiteX5170" fmla="*/ 766626 w 1683475"/>
                <a:gd name="connsiteY5170" fmla="*/ 829491 h 1392827"/>
                <a:gd name="connsiteX5171" fmla="*/ 767443 w 1683475"/>
                <a:gd name="connsiteY5171" fmla="*/ 828675 h 1392827"/>
                <a:gd name="connsiteX5172" fmla="*/ 768259 w 1683475"/>
                <a:gd name="connsiteY5172" fmla="*/ 828675 h 1392827"/>
                <a:gd name="connsiteX5173" fmla="*/ 769076 w 1683475"/>
                <a:gd name="connsiteY5173" fmla="*/ 828675 h 1392827"/>
                <a:gd name="connsiteX5174" fmla="*/ 769892 w 1683475"/>
                <a:gd name="connsiteY5174" fmla="*/ 827042 h 1392827"/>
                <a:gd name="connsiteX5175" fmla="*/ 769892 w 1683475"/>
                <a:gd name="connsiteY5175" fmla="*/ 826226 h 1392827"/>
                <a:gd name="connsiteX5176" fmla="*/ 769892 w 1683475"/>
                <a:gd name="connsiteY5176" fmla="*/ 822960 h 1392827"/>
                <a:gd name="connsiteX5177" fmla="*/ 769892 w 1683475"/>
                <a:gd name="connsiteY5177" fmla="*/ 821327 h 1392827"/>
                <a:gd name="connsiteX5178" fmla="*/ 769892 w 1683475"/>
                <a:gd name="connsiteY5178" fmla="*/ 820511 h 1392827"/>
                <a:gd name="connsiteX5179" fmla="*/ 769076 w 1683475"/>
                <a:gd name="connsiteY5179" fmla="*/ 819694 h 1392827"/>
                <a:gd name="connsiteX5180" fmla="*/ 769076 w 1683475"/>
                <a:gd name="connsiteY5180" fmla="*/ 818878 h 1392827"/>
                <a:gd name="connsiteX5181" fmla="*/ 769076 w 1683475"/>
                <a:gd name="connsiteY5181" fmla="*/ 818061 h 1392827"/>
                <a:gd name="connsiteX5182" fmla="*/ 769076 w 1683475"/>
                <a:gd name="connsiteY5182" fmla="*/ 817245 h 1392827"/>
                <a:gd name="connsiteX5183" fmla="*/ 769076 w 1683475"/>
                <a:gd name="connsiteY5183" fmla="*/ 816429 h 1392827"/>
                <a:gd name="connsiteX5184" fmla="*/ 769076 w 1683475"/>
                <a:gd name="connsiteY5184" fmla="*/ 815612 h 1392827"/>
                <a:gd name="connsiteX5185" fmla="*/ 769892 w 1683475"/>
                <a:gd name="connsiteY5185" fmla="*/ 813979 h 1392827"/>
                <a:gd name="connsiteX5186" fmla="*/ 769892 w 1683475"/>
                <a:gd name="connsiteY5186" fmla="*/ 813163 h 1392827"/>
                <a:gd name="connsiteX5187" fmla="*/ 771525 w 1683475"/>
                <a:gd name="connsiteY5187" fmla="*/ 811530 h 1392827"/>
                <a:gd name="connsiteX5188" fmla="*/ 771525 w 1683475"/>
                <a:gd name="connsiteY5188" fmla="*/ 810714 h 1392827"/>
                <a:gd name="connsiteX5189" fmla="*/ 770709 w 1683475"/>
                <a:gd name="connsiteY5189" fmla="*/ 809897 h 1392827"/>
                <a:gd name="connsiteX5190" fmla="*/ 769892 w 1683475"/>
                <a:gd name="connsiteY5190" fmla="*/ 809081 h 1392827"/>
                <a:gd name="connsiteX5191" fmla="*/ 769076 w 1683475"/>
                <a:gd name="connsiteY5191" fmla="*/ 807448 h 1392827"/>
                <a:gd name="connsiteX5192" fmla="*/ 768259 w 1683475"/>
                <a:gd name="connsiteY5192" fmla="*/ 806631 h 1392827"/>
                <a:gd name="connsiteX5193" fmla="*/ 768259 w 1683475"/>
                <a:gd name="connsiteY5193" fmla="*/ 806631 h 1392827"/>
                <a:gd name="connsiteX5194" fmla="*/ 769076 w 1683475"/>
                <a:gd name="connsiteY5194" fmla="*/ 809081 h 1392827"/>
                <a:gd name="connsiteX5195" fmla="*/ 769076 w 1683475"/>
                <a:gd name="connsiteY5195" fmla="*/ 809081 h 1392827"/>
                <a:gd name="connsiteX5196" fmla="*/ 767443 w 1683475"/>
                <a:gd name="connsiteY5196" fmla="*/ 808264 h 1392827"/>
                <a:gd name="connsiteX5197" fmla="*/ 767443 w 1683475"/>
                <a:gd name="connsiteY5197" fmla="*/ 807448 h 1392827"/>
                <a:gd name="connsiteX5198" fmla="*/ 767443 w 1683475"/>
                <a:gd name="connsiteY5198" fmla="*/ 806631 h 1392827"/>
                <a:gd name="connsiteX5199" fmla="*/ 767443 w 1683475"/>
                <a:gd name="connsiteY5199" fmla="*/ 805815 h 1392827"/>
                <a:gd name="connsiteX5200" fmla="*/ 768259 w 1683475"/>
                <a:gd name="connsiteY5200" fmla="*/ 804998 h 1392827"/>
                <a:gd name="connsiteX5201" fmla="*/ 769076 w 1683475"/>
                <a:gd name="connsiteY5201" fmla="*/ 804998 h 1392827"/>
                <a:gd name="connsiteX5202" fmla="*/ 769076 w 1683475"/>
                <a:gd name="connsiteY5202" fmla="*/ 804182 h 1392827"/>
                <a:gd name="connsiteX5203" fmla="*/ 767443 w 1683475"/>
                <a:gd name="connsiteY5203" fmla="*/ 802549 h 1392827"/>
                <a:gd name="connsiteX5204" fmla="*/ 766626 w 1683475"/>
                <a:gd name="connsiteY5204" fmla="*/ 801733 h 1392827"/>
                <a:gd name="connsiteX5205" fmla="*/ 765810 w 1683475"/>
                <a:gd name="connsiteY5205" fmla="*/ 800916 h 1392827"/>
                <a:gd name="connsiteX5206" fmla="*/ 764994 w 1683475"/>
                <a:gd name="connsiteY5206" fmla="*/ 800916 h 1392827"/>
                <a:gd name="connsiteX5207" fmla="*/ 764994 w 1683475"/>
                <a:gd name="connsiteY5207" fmla="*/ 800916 h 1392827"/>
                <a:gd name="connsiteX5208" fmla="*/ 764994 w 1683475"/>
                <a:gd name="connsiteY5208" fmla="*/ 800100 h 1392827"/>
                <a:gd name="connsiteX5209" fmla="*/ 764994 w 1683475"/>
                <a:gd name="connsiteY5209" fmla="*/ 799284 h 1392827"/>
                <a:gd name="connsiteX5210" fmla="*/ 765810 w 1683475"/>
                <a:gd name="connsiteY5210" fmla="*/ 799284 h 1392827"/>
                <a:gd name="connsiteX5211" fmla="*/ 767443 w 1683475"/>
                <a:gd name="connsiteY5211" fmla="*/ 799284 h 1392827"/>
                <a:gd name="connsiteX5212" fmla="*/ 768259 w 1683475"/>
                <a:gd name="connsiteY5212" fmla="*/ 798467 h 1392827"/>
                <a:gd name="connsiteX5213" fmla="*/ 768259 w 1683475"/>
                <a:gd name="connsiteY5213" fmla="*/ 797651 h 1392827"/>
                <a:gd name="connsiteX5214" fmla="*/ 768259 w 1683475"/>
                <a:gd name="connsiteY5214" fmla="*/ 796834 h 1392827"/>
                <a:gd name="connsiteX5215" fmla="*/ 768259 w 1683475"/>
                <a:gd name="connsiteY5215" fmla="*/ 794385 h 1392827"/>
                <a:gd name="connsiteX5216" fmla="*/ 767443 w 1683475"/>
                <a:gd name="connsiteY5216" fmla="*/ 791936 h 1392827"/>
                <a:gd name="connsiteX5217" fmla="*/ 767443 w 1683475"/>
                <a:gd name="connsiteY5217" fmla="*/ 791936 h 1392827"/>
                <a:gd name="connsiteX5218" fmla="*/ 767443 w 1683475"/>
                <a:gd name="connsiteY5218" fmla="*/ 791936 h 1392827"/>
                <a:gd name="connsiteX5219" fmla="*/ 767443 w 1683475"/>
                <a:gd name="connsiteY5219" fmla="*/ 791936 h 1392827"/>
                <a:gd name="connsiteX5220" fmla="*/ 766626 w 1683475"/>
                <a:gd name="connsiteY5220" fmla="*/ 791936 h 1392827"/>
                <a:gd name="connsiteX5221" fmla="*/ 765810 w 1683475"/>
                <a:gd name="connsiteY5221" fmla="*/ 791119 h 1392827"/>
                <a:gd name="connsiteX5222" fmla="*/ 764994 w 1683475"/>
                <a:gd name="connsiteY5222" fmla="*/ 789486 h 1392827"/>
                <a:gd name="connsiteX5223" fmla="*/ 764177 w 1683475"/>
                <a:gd name="connsiteY5223" fmla="*/ 786221 h 1392827"/>
                <a:gd name="connsiteX5224" fmla="*/ 765810 w 1683475"/>
                <a:gd name="connsiteY5224" fmla="*/ 786221 h 1392827"/>
                <a:gd name="connsiteX5225" fmla="*/ 773158 w 1683475"/>
                <a:gd name="connsiteY5225" fmla="*/ 786221 h 1392827"/>
                <a:gd name="connsiteX5226" fmla="*/ 780506 w 1683475"/>
                <a:gd name="connsiteY5226" fmla="*/ 786221 h 1392827"/>
                <a:gd name="connsiteX5227" fmla="*/ 787854 w 1683475"/>
                <a:gd name="connsiteY5227" fmla="*/ 786221 h 1392827"/>
                <a:gd name="connsiteX5228" fmla="*/ 795201 w 1683475"/>
                <a:gd name="connsiteY5228" fmla="*/ 786221 h 1392827"/>
                <a:gd name="connsiteX5229" fmla="*/ 802549 w 1683475"/>
                <a:gd name="connsiteY5229" fmla="*/ 786221 h 1392827"/>
                <a:gd name="connsiteX5230" fmla="*/ 809897 w 1683475"/>
                <a:gd name="connsiteY5230" fmla="*/ 786221 h 1392827"/>
                <a:gd name="connsiteX5231" fmla="*/ 817245 w 1683475"/>
                <a:gd name="connsiteY5231" fmla="*/ 786221 h 1392827"/>
                <a:gd name="connsiteX5232" fmla="*/ 824593 w 1683475"/>
                <a:gd name="connsiteY5232" fmla="*/ 786221 h 1392827"/>
                <a:gd name="connsiteX5233" fmla="*/ 831941 w 1683475"/>
                <a:gd name="connsiteY5233" fmla="*/ 786221 h 1392827"/>
                <a:gd name="connsiteX5234" fmla="*/ 839289 w 1683475"/>
                <a:gd name="connsiteY5234" fmla="*/ 786221 h 1392827"/>
                <a:gd name="connsiteX5235" fmla="*/ 846637 w 1683475"/>
                <a:gd name="connsiteY5235" fmla="*/ 786221 h 1392827"/>
                <a:gd name="connsiteX5236" fmla="*/ 853984 w 1683475"/>
                <a:gd name="connsiteY5236" fmla="*/ 786221 h 1392827"/>
                <a:gd name="connsiteX5237" fmla="*/ 861332 w 1683475"/>
                <a:gd name="connsiteY5237" fmla="*/ 786221 h 1392827"/>
                <a:gd name="connsiteX5238" fmla="*/ 868680 w 1683475"/>
                <a:gd name="connsiteY5238" fmla="*/ 786221 h 1392827"/>
                <a:gd name="connsiteX5239" fmla="*/ 876028 w 1683475"/>
                <a:gd name="connsiteY5239" fmla="*/ 786221 h 1392827"/>
                <a:gd name="connsiteX5240" fmla="*/ 883376 w 1683475"/>
                <a:gd name="connsiteY5240" fmla="*/ 786221 h 1392827"/>
                <a:gd name="connsiteX5241" fmla="*/ 890724 w 1683475"/>
                <a:gd name="connsiteY5241" fmla="*/ 786221 h 1392827"/>
                <a:gd name="connsiteX5242" fmla="*/ 898071 w 1683475"/>
                <a:gd name="connsiteY5242" fmla="*/ 786221 h 1392827"/>
                <a:gd name="connsiteX5243" fmla="*/ 905419 w 1683475"/>
                <a:gd name="connsiteY5243" fmla="*/ 786221 h 1392827"/>
                <a:gd name="connsiteX5244" fmla="*/ 912767 w 1683475"/>
                <a:gd name="connsiteY5244" fmla="*/ 786221 h 1392827"/>
                <a:gd name="connsiteX5245" fmla="*/ 920115 w 1683475"/>
                <a:gd name="connsiteY5245" fmla="*/ 786221 h 1392827"/>
                <a:gd name="connsiteX5246" fmla="*/ 927463 w 1683475"/>
                <a:gd name="connsiteY5246" fmla="*/ 786221 h 1392827"/>
                <a:gd name="connsiteX5247" fmla="*/ 934811 w 1683475"/>
                <a:gd name="connsiteY5247" fmla="*/ 786221 h 1392827"/>
                <a:gd name="connsiteX5248" fmla="*/ 942159 w 1683475"/>
                <a:gd name="connsiteY5248" fmla="*/ 786221 h 1392827"/>
                <a:gd name="connsiteX5249" fmla="*/ 949507 w 1683475"/>
                <a:gd name="connsiteY5249" fmla="*/ 786221 h 1392827"/>
                <a:gd name="connsiteX5250" fmla="*/ 956854 w 1683475"/>
                <a:gd name="connsiteY5250" fmla="*/ 786221 h 1392827"/>
                <a:gd name="connsiteX5251" fmla="*/ 964202 w 1683475"/>
                <a:gd name="connsiteY5251" fmla="*/ 786221 h 1392827"/>
                <a:gd name="connsiteX5252" fmla="*/ 971550 w 1683475"/>
                <a:gd name="connsiteY5252" fmla="*/ 786221 h 1392827"/>
                <a:gd name="connsiteX5253" fmla="*/ 978898 w 1683475"/>
                <a:gd name="connsiteY5253" fmla="*/ 786221 h 1392827"/>
                <a:gd name="connsiteX5254" fmla="*/ 986246 w 1683475"/>
                <a:gd name="connsiteY5254" fmla="*/ 786221 h 1392827"/>
                <a:gd name="connsiteX5255" fmla="*/ 993594 w 1683475"/>
                <a:gd name="connsiteY5255" fmla="*/ 786221 h 1392827"/>
                <a:gd name="connsiteX5256" fmla="*/ 1000942 w 1683475"/>
                <a:gd name="connsiteY5256" fmla="*/ 786221 h 1392827"/>
                <a:gd name="connsiteX5257" fmla="*/ 1008289 w 1683475"/>
                <a:gd name="connsiteY5257" fmla="*/ 786221 h 1392827"/>
                <a:gd name="connsiteX5258" fmla="*/ 1015637 w 1683475"/>
                <a:gd name="connsiteY5258" fmla="*/ 786221 h 1392827"/>
                <a:gd name="connsiteX5259" fmla="*/ 1022985 w 1683475"/>
                <a:gd name="connsiteY5259" fmla="*/ 786221 h 1392827"/>
                <a:gd name="connsiteX5260" fmla="*/ 1030333 w 1683475"/>
                <a:gd name="connsiteY5260" fmla="*/ 786221 h 1392827"/>
                <a:gd name="connsiteX5261" fmla="*/ 1037681 w 1683475"/>
                <a:gd name="connsiteY5261" fmla="*/ 786221 h 1392827"/>
                <a:gd name="connsiteX5262" fmla="*/ 1045029 w 1683475"/>
                <a:gd name="connsiteY5262" fmla="*/ 786221 h 1392827"/>
                <a:gd name="connsiteX5263" fmla="*/ 1052376 w 1683475"/>
                <a:gd name="connsiteY5263" fmla="*/ 786221 h 1392827"/>
                <a:gd name="connsiteX5264" fmla="*/ 1059724 w 1683475"/>
                <a:gd name="connsiteY5264" fmla="*/ 786221 h 1392827"/>
                <a:gd name="connsiteX5265" fmla="*/ 1067072 w 1683475"/>
                <a:gd name="connsiteY5265" fmla="*/ 786221 h 1392827"/>
                <a:gd name="connsiteX5266" fmla="*/ 1074420 w 1683475"/>
                <a:gd name="connsiteY5266" fmla="*/ 786221 h 1392827"/>
                <a:gd name="connsiteX5267" fmla="*/ 1081768 w 1683475"/>
                <a:gd name="connsiteY5267" fmla="*/ 786221 h 1392827"/>
                <a:gd name="connsiteX5268" fmla="*/ 1089116 w 1683475"/>
                <a:gd name="connsiteY5268" fmla="*/ 786221 h 1392827"/>
                <a:gd name="connsiteX5269" fmla="*/ 1096464 w 1683475"/>
                <a:gd name="connsiteY5269" fmla="*/ 786221 h 1392827"/>
                <a:gd name="connsiteX5270" fmla="*/ 1103812 w 1683475"/>
                <a:gd name="connsiteY5270" fmla="*/ 786221 h 1392827"/>
                <a:gd name="connsiteX5271" fmla="*/ 1111159 w 1683475"/>
                <a:gd name="connsiteY5271" fmla="*/ 786221 h 1392827"/>
                <a:gd name="connsiteX5272" fmla="*/ 1118507 w 1683475"/>
                <a:gd name="connsiteY5272" fmla="*/ 786221 h 1392827"/>
                <a:gd name="connsiteX5273" fmla="*/ 1125855 w 1683475"/>
                <a:gd name="connsiteY5273" fmla="*/ 786221 h 1392827"/>
                <a:gd name="connsiteX5274" fmla="*/ 1133203 w 1683475"/>
                <a:gd name="connsiteY5274" fmla="*/ 786221 h 1392827"/>
                <a:gd name="connsiteX5275" fmla="*/ 1140551 w 1683475"/>
                <a:gd name="connsiteY5275" fmla="*/ 786221 h 1392827"/>
                <a:gd name="connsiteX5276" fmla="*/ 1147899 w 1683475"/>
                <a:gd name="connsiteY5276" fmla="*/ 786221 h 1392827"/>
                <a:gd name="connsiteX5277" fmla="*/ 1155246 w 1683475"/>
                <a:gd name="connsiteY5277" fmla="*/ 786221 h 1392827"/>
                <a:gd name="connsiteX5278" fmla="*/ 1162594 w 1683475"/>
                <a:gd name="connsiteY5278" fmla="*/ 786221 h 1392827"/>
                <a:gd name="connsiteX5279" fmla="*/ 1169942 w 1683475"/>
                <a:gd name="connsiteY5279" fmla="*/ 786221 h 1392827"/>
                <a:gd name="connsiteX5280" fmla="*/ 1177290 w 1683475"/>
                <a:gd name="connsiteY5280" fmla="*/ 786221 h 1392827"/>
                <a:gd name="connsiteX5281" fmla="*/ 1184638 w 1683475"/>
                <a:gd name="connsiteY5281" fmla="*/ 786221 h 1392827"/>
                <a:gd name="connsiteX5282" fmla="*/ 1191986 w 1683475"/>
                <a:gd name="connsiteY5282" fmla="*/ 786221 h 1392827"/>
                <a:gd name="connsiteX5283" fmla="*/ 1199334 w 1683475"/>
                <a:gd name="connsiteY5283" fmla="*/ 786221 h 1392827"/>
                <a:gd name="connsiteX5284" fmla="*/ 1206682 w 1683475"/>
                <a:gd name="connsiteY5284" fmla="*/ 786221 h 1392827"/>
                <a:gd name="connsiteX5285" fmla="*/ 1214029 w 1683475"/>
                <a:gd name="connsiteY5285" fmla="*/ 786221 h 1392827"/>
                <a:gd name="connsiteX5286" fmla="*/ 1221377 w 1683475"/>
                <a:gd name="connsiteY5286" fmla="*/ 786221 h 1392827"/>
                <a:gd name="connsiteX5287" fmla="*/ 1228725 w 1683475"/>
                <a:gd name="connsiteY5287" fmla="*/ 786221 h 1392827"/>
                <a:gd name="connsiteX5288" fmla="*/ 1236073 w 1683475"/>
                <a:gd name="connsiteY5288" fmla="*/ 786221 h 1392827"/>
                <a:gd name="connsiteX5289" fmla="*/ 1240155 w 1683475"/>
                <a:gd name="connsiteY5289" fmla="*/ 786221 h 1392827"/>
                <a:gd name="connsiteX5290" fmla="*/ 1240155 w 1683475"/>
                <a:gd name="connsiteY5290" fmla="*/ 780506 h 1392827"/>
                <a:gd name="connsiteX5291" fmla="*/ 1240155 w 1683475"/>
                <a:gd name="connsiteY5291" fmla="*/ 776423 h 1392827"/>
                <a:gd name="connsiteX5292" fmla="*/ 1243421 w 1683475"/>
                <a:gd name="connsiteY5292" fmla="*/ 777240 h 1392827"/>
                <a:gd name="connsiteX5293" fmla="*/ 1244237 w 1683475"/>
                <a:gd name="connsiteY5293" fmla="*/ 778056 h 1392827"/>
                <a:gd name="connsiteX5294" fmla="*/ 1244237 w 1683475"/>
                <a:gd name="connsiteY5294" fmla="*/ 778056 h 1392827"/>
                <a:gd name="connsiteX5295" fmla="*/ 1244237 w 1683475"/>
                <a:gd name="connsiteY5295" fmla="*/ 778873 h 1392827"/>
                <a:gd name="connsiteX5296" fmla="*/ 1244237 w 1683475"/>
                <a:gd name="connsiteY5296" fmla="*/ 782139 h 1392827"/>
                <a:gd name="connsiteX5297" fmla="*/ 1245054 w 1683475"/>
                <a:gd name="connsiteY5297" fmla="*/ 785404 h 1392827"/>
                <a:gd name="connsiteX5298" fmla="*/ 1246687 w 1683475"/>
                <a:gd name="connsiteY5298" fmla="*/ 788670 h 1392827"/>
                <a:gd name="connsiteX5299" fmla="*/ 1246687 w 1683475"/>
                <a:gd name="connsiteY5299" fmla="*/ 788670 h 1392827"/>
                <a:gd name="connsiteX5300" fmla="*/ 1246687 w 1683475"/>
                <a:gd name="connsiteY5300" fmla="*/ 790303 h 1392827"/>
                <a:gd name="connsiteX5301" fmla="*/ 1247503 w 1683475"/>
                <a:gd name="connsiteY5301" fmla="*/ 791119 h 1392827"/>
                <a:gd name="connsiteX5302" fmla="*/ 1248319 w 1683475"/>
                <a:gd name="connsiteY5302" fmla="*/ 791936 h 1392827"/>
                <a:gd name="connsiteX5303" fmla="*/ 1251585 w 1683475"/>
                <a:gd name="connsiteY5303" fmla="*/ 792752 h 1392827"/>
                <a:gd name="connsiteX5304" fmla="*/ 1257300 w 1683475"/>
                <a:gd name="connsiteY5304" fmla="*/ 793569 h 1392827"/>
                <a:gd name="connsiteX5305" fmla="*/ 1260566 w 1683475"/>
                <a:gd name="connsiteY5305" fmla="*/ 795201 h 1392827"/>
                <a:gd name="connsiteX5306" fmla="*/ 1261382 w 1683475"/>
                <a:gd name="connsiteY5306" fmla="*/ 796834 h 1392827"/>
                <a:gd name="connsiteX5307" fmla="*/ 1263015 w 1683475"/>
                <a:gd name="connsiteY5307" fmla="*/ 797651 h 1392827"/>
                <a:gd name="connsiteX5308" fmla="*/ 1265464 w 1683475"/>
                <a:gd name="connsiteY5308" fmla="*/ 797651 h 1392827"/>
                <a:gd name="connsiteX5309" fmla="*/ 1267097 w 1683475"/>
                <a:gd name="connsiteY5309" fmla="*/ 796834 h 1392827"/>
                <a:gd name="connsiteX5310" fmla="*/ 1252401 w 1683475"/>
                <a:gd name="connsiteY5310" fmla="*/ 792752 h 1392827"/>
                <a:gd name="connsiteX5311" fmla="*/ 765810 w 1683475"/>
                <a:gd name="connsiteY5311" fmla="*/ 791119 h 1392827"/>
                <a:gd name="connsiteX5312" fmla="*/ 765810 w 1683475"/>
                <a:gd name="connsiteY5312" fmla="*/ 791119 h 1392827"/>
                <a:gd name="connsiteX5313" fmla="*/ 764994 w 1683475"/>
                <a:gd name="connsiteY5313" fmla="*/ 791936 h 1392827"/>
                <a:gd name="connsiteX5314" fmla="*/ 764177 w 1683475"/>
                <a:gd name="connsiteY5314" fmla="*/ 791936 h 1392827"/>
                <a:gd name="connsiteX5315" fmla="*/ 763361 w 1683475"/>
                <a:gd name="connsiteY5315" fmla="*/ 791119 h 1392827"/>
                <a:gd name="connsiteX5316" fmla="*/ 763361 w 1683475"/>
                <a:gd name="connsiteY5316" fmla="*/ 791119 h 1392827"/>
                <a:gd name="connsiteX5317" fmla="*/ 763361 w 1683475"/>
                <a:gd name="connsiteY5317" fmla="*/ 792752 h 1392827"/>
                <a:gd name="connsiteX5318" fmla="*/ 763361 w 1683475"/>
                <a:gd name="connsiteY5318" fmla="*/ 793569 h 1392827"/>
                <a:gd name="connsiteX5319" fmla="*/ 761728 w 1683475"/>
                <a:gd name="connsiteY5319" fmla="*/ 792752 h 1392827"/>
                <a:gd name="connsiteX5320" fmla="*/ 761728 w 1683475"/>
                <a:gd name="connsiteY5320" fmla="*/ 791936 h 1392827"/>
                <a:gd name="connsiteX5321" fmla="*/ 762544 w 1683475"/>
                <a:gd name="connsiteY5321" fmla="*/ 791119 h 1392827"/>
                <a:gd name="connsiteX5322" fmla="*/ 763361 w 1683475"/>
                <a:gd name="connsiteY5322" fmla="*/ 790303 h 1392827"/>
                <a:gd name="connsiteX5323" fmla="*/ 763361 w 1683475"/>
                <a:gd name="connsiteY5323" fmla="*/ 790303 h 1392827"/>
                <a:gd name="connsiteX5324" fmla="*/ 765810 w 1683475"/>
                <a:gd name="connsiteY5324" fmla="*/ 791119 h 1392827"/>
                <a:gd name="connsiteX5325" fmla="*/ 762544 w 1683475"/>
                <a:gd name="connsiteY5325" fmla="*/ 795201 h 1392827"/>
                <a:gd name="connsiteX5326" fmla="*/ 763361 w 1683475"/>
                <a:gd name="connsiteY5326" fmla="*/ 796018 h 1392827"/>
                <a:gd name="connsiteX5327" fmla="*/ 761728 w 1683475"/>
                <a:gd name="connsiteY5327" fmla="*/ 795201 h 1392827"/>
                <a:gd name="connsiteX5328" fmla="*/ 760912 w 1683475"/>
                <a:gd name="connsiteY5328" fmla="*/ 794385 h 1392827"/>
                <a:gd name="connsiteX5329" fmla="*/ 760912 w 1683475"/>
                <a:gd name="connsiteY5329" fmla="*/ 793569 h 1392827"/>
                <a:gd name="connsiteX5330" fmla="*/ 760912 w 1683475"/>
                <a:gd name="connsiteY5330" fmla="*/ 791936 h 1392827"/>
                <a:gd name="connsiteX5331" fmla="*/ 760912 w 1683475"/>
                <a:gd name="connsiteY5331" fmla="*/ 791119 h 1392827"/>
                <a:gd name="connsiteX5332" fmla="*/ 761728 w 1683475"/>
                <a:gd name="connsiteY5332" fmla="*/ 791119 h 1392827"/>
                <a:gd name="connsiteX5333" fmla="*/ 763361 w 1683475"/>
                <a:gd name="connsiteY5333" fmla="*/ 792752 h 1392827"/>
                <a:gd name="connsiteX5334" fmla="*/ 762544 w 1683475"/>
                <a:gd name="connsiteY5334" fmla="*/ 795201 h 1392827"/>
                <a:gd name="connsiteX5335" fmla="*/ 765810 w 1683475"/>
                <a:gd name="connsiteY5335" fmla="*/ 796834 h 1392827"/>
                <a:gd name="connsiteX5336" fmla="*/ 765810 w 1683475"/>
                <a:gd name="connsiteY5336" fmla="*/ 796834 h 1392827"/>
                <a:gd name="connsiteX5337" fmla="*/ 764994 w 1683475"/>
                <a:gd name="connsiteY5337" fmla="*/ 796834 h 1392827"/>
                <a:gd name="connsiteX5338" fmla="*/ 764177 w 1683475"/>
                <a:gd name="connsiteY5338" fmla="*/ 796018 h 1392827"/>
                <a:gd name="connsiteX5339" fmla="*/ 764177 w 1683475"/>
                <a:gd name="connsiteY5339" fmla="*/ 795201 h 1392827"/>
                <a:gd name="connsiteX5340" fmla="*/ 764177 w 1683475"/>
                <a:gd name="connsiteY5340" fmla="*/ 793569 h 1392827"/>
                <a:gd name="connsiteX5341" fmla="*/ 764994 w 1683475"/>
                <a:gd name="connsiteY5341" fmla="*/ 793569 h 1392827"/>
                <a:gd name="connsiteX5342" fmla="*/ 764994 w 1683475"/>
                <a:gd name="connsiteY5342" fmla="*/ 793569 h 1392827"/>
                <a:gd name="connsiteX5343" fmla="*/ 764994 w 1683475"/>
                <a:gd name="connsiteY5343" fmla="*/ 794385 h 1392827"/>
                <a:gd name="connsiteX5344" fmla="*/ 765810 w 1683475"/>
                <a:gd name="connsiteY5344" fmla="*/ 796834 h 1392827"/>
                <a:gd name="connsiteX5345" fmla="*/ 765810 w 1683475"/>
                <a:gd name="connsiteY5345" fmla="*/ 796834 h 1392827"/>
                <a:gd name="connsiteX5346" fmla="*/ 769892 w 1683475"/>
                <a:gd name="connsiteY5346" fmla="*/ 804182 h 1392827"/>
                <a:gd name="connsiteX5347" fmla="*/ 770709 w 1683475"/>
                <a:gd name="connsiteY5347" fmla="*/ 807448 h 1392827"/>
                <a:gd name="connsiteX5348" fmla="*/ 770709 w 1683475"/>
                <a:gd name="connsiteY5348" fmla="*/ 805815 h 1392827"/>
                <a:gd name="connsiteX5349" fmla="*/ 773158 w 1683475"/>
                <a:gd name="connsiteY5349" fmla="*/ 808264 h 1392827"/>
                <a:gd name="connsiteX5350" fmla="*/ 773158 w 1683475"/>
                <a:gd name="connsiteY5350" fmla="*/ 809081 h 1392827"/>
                <a:gd name="connsiteX5351" fmla="*/ 773158 w 1683475"/>
                <a:gd name="connsiteY5351" fmla="*/ 809081 h 1392827"/>
                <a:gd name="connsiteX5352" fmla="*/ 772342 w 1683475"/>
                <a:gd name="connsiteY5352" fmla="*/ 809081 h 1392827"/>
                <a:gd name="connsiteX5353" fmla="*/ 771525 w 1683475"/>
                <a:gd name="connsiteY5353" fmla="*/ 809081 h 1392827"/>
                <a:gd name="connsiteX5354" fmla="*/ 771525 w 1683475"/>
                <a:gd name="connsiteY5354" fmla="*/ 808264 h 1392827"/>
                <a:gd name="connsiteX5355" fmla="*/ 770709 w 1683475"/>
                <a:gd name="connsiteY5355" fmla="*/ 807448 h 1392827"/>
                <a:gd name="connsiteX5356" fmla="*/ 769892 w 1683475"/>
                <a:gd name="connsiteY5356" fmla="*/ 807448 h 1392827"/>
                <a:gd name="connsiteX5357" fmla="*/ 769076 w 1683475"/>
                <a:gd name="connsiteY5357" fmla="*/ 806631 h 1392827"/>
                <a:gd name="connsiteX5358" fmla="*/ 769076 w 1683475"/>
                <a:gd name="connsiteY5358" fmla="*/ 805815 h 1392827"/>
                <a:gd name="connsiteX5359" fmla="*/ 769892 w 1683475"/>
                <a:gd name="connsiteY5359" fmla="*/ 804182 h 1392827"/>
                <a:gd name="connsiteX5360" fmla="*/ 769076 w 1683475"/>
                <a:gd name="connsiteY5360" fmla="*/ 804182 h 1392827"/>
                <a:gd name="connsiteX5361" fmla="*/ 768259 w 1683475"/>
                <a:gd name="connsiteY5361" fmla="*/ 804182 h 1392827"/>
                <a:gd name="connsiteX5362" fmla="*/ 767443 w 1683475"/>
                <a:gd name="connsiteY5362" fmla="*/ 803366 h 1392827"/>
                <a:gd name="connsiteX5363" fmla="*/ 766626 w 1683475"/>
                <a:gd name="connsiteY5363" fmla="*/ 801733 h 1392827"/>
                <a:gd name="connsiteX5364" fmla="*/ 766626 w 1683475"/>
                <a:gd name="connsiteY5364" fmla="*/ 801733 h 1392827"/>
                <a:gd name="connsiteX5365" fmla="*/ 766626 w 1683475"/>
                <a:gd name="connsiteY5365" fmla="*/ 800916 h 1392827"/>
                <a:gd name="connsiteX5366" fmla="*/ 767443 w 1683475"/>
                <a:gd name="connsiteY5366" fmla="*/ 799284 h 1392827"/>
                <a:gd name="connsiteX5367" fmla="*/ 768259 w 1683475"/>
                <a:gd name="connsiteY5367" fmla="*/ 798467 h 1392827"/>
                <a:gd name="connsiteX5368" fmla="*/ 769076 w 1683475"/>
                <a:gd name="connsiteY5368" fmla="*/ 798467 h 1392827"/>
                <a:gd name="connsiteX5369" fmla="*/ 769892 w 1683475"/>
                <a:gd name="connsiteY5369" fmla="*/ 799284 h 1392827"/>
                <a:gd name="connsiteX5370" fmla="*/ 770709 w 1683475"/>
                <a:gd name="connsiteY5370" fmla="*/ 800100 h 1392827"/>
                <a:gd name="connsiteX5371" fmla="*/ 770709 w 1683475"/>
                <a:gd name="connsiteY5371" fmla="*/ 800916 h 1392827"/>
                <a:gd name="connsiteX5372" fmla="*/ 768259 w 1683475"/>
                <a:gd name="connsiteY5372" fmla="*/ 802549 h 1392827"/>
                <a:gd name="connsiteX5373" fmla="*/ 768259 w 1683475"/>
                <a:gd name="connsiteY5373" fmla="*/ 802549 h 1392827"/>
                <a:gd name="connsiteX5374" fmla="*/ 769076 w 1683475"/>
                <a:gd name="connsiteY5374" fmla="*/ 802549 h 1392827"/>
                <a:gd name="connsiteX5375" fmla="*/ 769892 w 1683475"/>
                <a:gd name="connsiteY5375" fmla="*/ 802549 h 1392827"/>
                <a:gd name="connsiteX5376" fmla="*/ 769892 w 1683475"/>
                <a:gd name="connsiteY5376" fmla="*/ 804182 h 1392827"/>
                <a:gd name="connsiteX5377" fmla="*/ 1325064 w 1683475"/>
                <a:gd name="connsiteY5377" fmla="*/ 809897 h 1392827"/>
                <a:gd name="connsiteX5378" fmla="*/ 1325064 w 1683475"/>
                <a:gd name="connsiteY5378" fmla="*/ 809897 h 1392827"/>
                <a:gd name="connsiteX5379" fmla="*/ 1325064 w 1683475"/>
                <a:gd name="connsiteY5379" fmla="*/ 809897 h 1392827"/>
                <a:gd name="connsiteX5380" fmla="*/ 1325064 w 1683475"/>
                <a:gd name="connsiteY5380" fmla="*/ 809897 h 1392827"/>
                <a:gd name="connsiteX5381" fmla="*/ 1325064 w 1683475"/>
                <a:gd name="connsiteY5381" fmla="*/ 810714 h 1392827"/>
                <a:gd name="connsiteX5382" fmla="*/ 1323431 w 1683475"/>
                <a:gd name="connsiteY5382" fmla="*/ 811530 h 1392827"/>
                <a:gd name="connsiteX5383" fmla="*/ 1321798 w 1683475"/>
                <a:gd name="connsiteY5383" fmla="*/ 811530 h 1392827"/>
                <a:gd name="connsiteX5384" fmla="*/ 1320982 w 1683475"/>
                <a:gd name="connsiteY5384" fmla="*/ 811530 h 1392827"/>
                <a:gd name="connsiteX5385" fmla="*/ 1320982 w 1683475"/>
                <a:gd name="connsiteY5385" fmla="*/ 810714 h 1392827"/>
                <a:gd name="connsiteX5386" fmla="*/ 1321798 w 1683475"/>
                <a:gd name="connsiteY5386" fmla="*/ 809897 h 1392827"/>
                <a:gd name="connsiteX5387" fmla="*/ 1321798 w 1683475"/>
                <a:gd name="connsiteY5387" fmla="*/ 809897 h 1392827"/>
                <a:gd name="connsiteX5388" fmla="*/ 1320982 w 1683475"/>
                <a:gd name="connsiteY5388" fmla="*/ 809897 h 1392827"/>
                <a:gd name="connsiteX5389" fmla="*/ 1320982 w 1683475"/>
                <a:gd name="connsiteY5389" fmla="*/ 809897 h 1392827"/>
                <a:gd name="connsiteX5390" fmla="*/ 1321798 w 1683475"/>
                <a:gd name="connsiteY5390" fmla="*/ 809081 h 1392827"/>
                <a:gd name="connsiteX5391" fmla="*/ 1328329 w 1683475"/>
                <a:gd name="connsiteY5391" fmla="*/ 804998 h 1392827"/>
                <a:gd name="connsiteX5392" fmla="*/ 1330779 w 1683475"/>
                <a:gd name="connsiteY5392" fmla="*/ 803366 h 1392827"/>
                <a:gd name="connsiteX5393" fmla="*/ 1332412 w 1683475"/>
                <a:gd name="connsiteY5393" fmla="*/ 802549 h 1392827"/>
                <a:gd name="connsiteX5394" fmla="*/ 1332412 w 1683475"/>
                <a:gd name="connsiteY5394" fmla="*/ 802549 h 1392827"/>
                <a:gd name="connsiteX5395" fmla="*/ 1330779 w 1683475"/>
                <a:gd name="connsiteY5395" fmla="*/ 804182 h 1392827"/>
                <a:gd name="connsiteX5396" fmla="*/ 1330779 w 1683475"/>
                <a:gd name="connsiteY5396" fmla="*/ 804998 h 1392827"/>
                <a:gd name="connsiteX5397" fmla="*/ 1330779 w 1683475"/>
                <a:gd name="connsiteY5397" fmla="*/ 804998 h 1392827"/>
                <a:gd name="connsiteX5398" fmla="*/ 1329962 w 1683475"/>
                <a:gd name="connsiteY5398" fmla="*/ 805815 h 1392827"/>
                <a:gd name="connsiteX5399" fmla="*/ 1325064 w 1683475"/>
                <a:gd name="connsiteY5399" fmla="*/ 809897 h 1392827"/>
                <a:gd name="connsiteX5400" fmla="*/ 1325064 w 1683475"/>
                <a:gd name="connsiteY5400" fmla="*/ 809897 h 1392827"/>
                <a:gd name="connsiteX5401" fmla="*/ 770709 w 1683475"/>
                <a:gd name="connsiteY5401" fmla="*/ 818061 h 1392827"/>
                <a:gd name="connsiteX5402" fmla="*/ 770709 w 1683475"/>
                <a:gd name="connsiteY5402" fmla="*/ 818061 h 1392827"/>
                <a:gd name="connsiteX5403" fmla="*/ 769892 w 1683475"/>
                <a:gd name="connsiteY5403" fmla="*/ 818061 h 1392827"/>
                <a:gd name="connsiteX5404" fmla="*/ 769892 w 1683475"/>
                <a:gd name="connsiteY5404" fmla="*/ 817245 h 1392827"/>
                <a:gd name="connsiteX5405" fmla="*/ 769892 w 1683475"/>
                <a:gd name="connsiteY5405" fmla="*/ 816429 h 1392827"/>
                <a:gd name="connsiteX5406" fmla="*/ 769892 w 1683475"/>
                <a:gd name="connsiteY5406" fmla="*/ 815612 h 1392827"/>
                <a:gd name="connsiteX5407" fmla="*/ 769892 w 1683475"/>
                <a:gd name="connsiteY5407" fmla="*/ 815612 h 1392827"/>
                <a:gd name="connsiteX5408" fmla="*/ 770709 w 1683475"/>
                <a:gd name="connsiteY5408" fmla="*/ 815612 h 1392827"/>
                <a:gd name="connsiteX5409" fmla="*/ 770709 w 1683475"/>
                <a:gd name="connsiteY5409" fmla="*/ 815612 h 1392827"/>
                <a:gd name="connsiteX5410" fmla="*/ 770709 w 1683475"/>
                <a:gd name="connsiteY5410" fmla="*/ 818061 h 1392827"/>
                <a:gd name="connsiteX5411" fmla="*/ 772342 w 1683475"/>
                <a:gd name="connsiteY5411" fmla="*/ 822960 h 1392827"/>
                <a:gd name="connsiteX5412" fmla="*/ 772342 w 1683475"/>
                <a:gd name="connsiteY5412" fmla="*/ 822960 h 1392827"/>
                <a:gd name="connsiteX5413" fmla="*/ 771525 w 1683475"/>
                <a:gd name="connsiteY5413" fmla="*/ 823776 h 1392827"/>
                <a:gd name="connsiteX5414" fmla="*/ 771525 w 1683475"/>
                <a:gd name="connsiteY5414" fmla="*/ 823776 h 1392827"/>
                <a:gd name="connsiteX5415" fmla="*/ 771525 w 1683475"/>
                <a:gd name="connsiteY5415" fmla="*/ 822960 h 1392827"/>
                <a:gd name="connsiteX5416" fmla="*/ 771525 w 1683475"/>
                <a:gd name="connsiteY5416" fmla="*/ 822960 h 1392827"/>
                <a:gd name="connsiteX5417" fmla="*/ 770709 w 1683475"/>
                <a:gd name="connsiteY5417" fmla="*/ 823776 h 1392827"/>
                <a:gd name="connsiteX5418" fmla="*/ 770709 w 1683475"/>
                <a:gd name="connsiteY5418" fmla="*/ 822144 h 1392827"/>
                <a:gd name="connsiteX5419" fmla="*/ 770709 w 1683475"/>
                <a:gd name="connsiteY5419" fmla="*/ 820511 h 1392827"/>
                <a:gd name="connsiteX5420" fmla="*/ 770709 w 1683475"/>
                <a:gd name="connsiteY5420" fmla="*/ 820511 h 1392827"/>
                <a:gd name="connsiteX5421" fmla="*/ 771525 w 1683475"/>
                <a:gd name="connsiteY5421" fmla="*/ 821327 h 1392827"/>
                <a:gd name="connsiteX5422" fmla="*/ 772342 w 1683475"/>
                <a:gd name="connsiteY5422" fmla="*/ 822960 h 1392827"/>
                <a:gd name="connsiteX5423" fmla="*/ 1337310 w 1683475"/>
                <a:gd name="connsiteY5423" fmla="*/ 827042 h 1392827"/>
                <a:gd name="connsiteX5424" fmla="*/ 1337310 w 1683475"/>
                <a:gd name="connsiteY5424" fmla="*/ 827042 h 1392827"/>
                <a:gd name="connsiteX5425" fmla="*/ 1337310 w 1683475"/>
                <a:gd name="connsiteY5425" fmla="*/ 828675 h 1392827"/>
                <a:gd name="connsiteX5426" fmla="*/ 1335677 w 1683475"/>
                <a:gd name="connsiteY5426" fmla="*/ 831124 h 1392827"/>
                <a:gd name="connsiteX5427" fmla="*/ 1334861 w 1683475"/>
                <a:gd name="connsiteY5427" fmla="*/ 832757 h 1392827"/>
                <a:gd name="connsiteX5428" fmla="*/ 1334044 w 1683475"/>
                <a:gd name="connsiteY5428" fmla="*/ 832757 h 1392827"/>
                <a:gd name="connsiteX5429" fmla="*/ 1333228 w 1683475"/>
                <a:gd name="connsiteY5429" fmla="*/ 831941 h 1392827"/>
                <a:gd name="connsiteX5430" fmla="*/ 1333228 w 1683475"/>
                <a:gd name="connsiteY5430" fmla="*/ 830308 h 1392827"/>
                <a:gd name="connsiteX5431" fmla="*/ 1334044 w 1683475"/>
                <a:gd name="connsiteY5431" fmla="*/ 829491 h 1392827"/>
                <a:gd name="connsiteX5432" fmla="*/ 1334861 w 1683475"/>
                <a:gd name="connsiteY5432" fmla="*/ 828675 h 1392827"/>
                <a:gd name="connsiteX5433" fmla="*/ 1334861 w 1683475"/>
                <a:gd name="connsiteY5433" fmla="*/ 827859 h 1392827"/>
                <a:gd name="connsiteX5434" fmla="*/ 1334861 w 1683475"/>
                <a:gd name="connsiteY5434" fmla="*/ 827859 h 1392827"/>
                <a:gd name="connsiteX5435" fmla="*/ 1334044 w 1683475"/>
                <a:gd name="connsiteY5435" fmla="*/ 828675 h 1392827"/>
                <a:gd name="connsiteX5436" fmla="*/ 1334044 w 1683475"/>
                <a:gd name="connsiteY5436" fmla="*/ 828675 h 1392827"/>
                <a:gd name="connsiteX5437" fmla="*/ 1334044 w 1683475"/>
                <a:gd name="connsiteY5437" fmla="*/ 828675 h 1392827"/>
                <a:gd name="connsiteX5438" fmla="*/ 1334044 w 1683475"/>
                <a:gd name="connsiteY5438" fmla="*/ 828675 h 1392827"/>
                <a:gd name="connsiteX5439" fmla="*/ 1331595 w 1683475"/>
                <a:gd name="connsiteY5439" fmla="*/ 827859 h 1392827"/>
                <a:gd name="connsiteX5440" fmla="*/ 1330779 w 1683475"/>
                <a:gd name="connsiteY5440" fmla="*/ 827042 h 1392827"/>
                <a:gd name="connsiteX5441" fmla="*/ 1330779 w 1683475"/>
                <a:gd name="connsiteY5441" fmla="*/ 826226 h 1392827"/>
                <a:gd name="connsiteX5442" fmla="*/ 1331595 w 1683475"/>
                <a:gd name="connsiteY5442" fmla="*/ 824593 h 1392827"/>
                <a:gd name="connsiteX5443" fmla="*/ 1334044 w 1683475"/>
                <a:gd name="connsiteY5443" fmla="*/ 822144 h 1392827"/>
                <a:gd name="connsiteX5444" fmla="*/ 1335677 w 1683475"/>
                <a:gd name="connsiteY5444" fmla="*/ 821327 h 1392827"/>
                <a:gd name="connsiteX5445" fmla="*/ 1338943 w 1683475"/>
                <a:gd name="connsiteY5445" fmla="*/ 819694 h 1392827"/>
                <a:gd name="connsiteX5446" fmla="*/ 1340576 w 1683475"/>
                <a:gd name="connsiteY5446" fmla="*/ 819694 h 1392827"/>
                <a:gd name="connsiteX5447" fmla="*/ 1342209 w 1683475"/>
                <a:gd name="connsiteY5447" fmla="*/ 819694 h 1392827"/>
                <a:gd name="connsiteX5448" fmla="*/ 1343842 w 1683475"/>
                <a:gd name="connsiteY5448" fmla="*/ 820511 h 1392827"/>
                <a:gd name="connsiteX5449" fmla="*/ 1344658 w 1683475"/>
                <a:gd name="connsiteY5449" fmla="*/ 821327 h 1392827"/>
                <a:gd name="connsiteX5450" fmla="*/ 1343842 w 1683475"/>
                <a:gd name="connsiteY5450" fmla="*/ 822144 h 1392827"/>
                <a:gd name="connsiteX5451" fmla="*/ 1339759 w 1683475"/>
                <a:gd name="connsiteY5451" fmla="*/ 822960 h 1392827"/>
                <a:gd name="connsiteX5452" fmla="*/ 1339759 w 1683475"/>
                <a:gd name="connsiteY5452" fmla="*/ 822960 h 1392827"/>
                <a:gd name="connsiteX5453" fmla="*/ 1340576 w 1683475"/>
                <a:gd name="connsiteY5453" fmla="*/ 823776 h 1392827"/>
                <a:gd name="connsiteX5454" fmla="*/ 1340576 w 1683475"/>
                <a:gd name="connsiteY5454" fmla="*/ 823776 h 1392827"/>
                <a:gd name="connsiteX5455" fmla="*/ 1339759 w 1683475"/>
                <a:gd name="connsiteY5455" fmla="*/ 824593 h 1392827"/>
                <a:gd name="connsiteX5456" fmla="*/ 1337310 w 1683475"/>
                <a:gd name="connsiteY5456" fmla="*/ 827042 h 1392827"/>
                <a:gd name="connsiteX5457" fmla="*/ 764994 w 1683475"/>
                <a:gd name="connsiteY5457" fmla="*/ 827042 h 1392827"/>
                <a:gd name="connsiteX5458" fmla="*/ 764994 w 1683475"/>
                <a:gd name="connsiteY5458" fmla="*/ 827042 h 1392827"/>
                <a:gd name="connsiteX5459" fmla="*/ 764994 w 1683475"/>
                <a:gd name="connsiteY5459" fmla="*/ 827042 h 1392827"/>
                <a:gd name="connsiteX5460" fmla="*/ 764177 w 1683475"/>
                <a:gd name="connsiteY5460" fmla="*/ 826226 h 1392827"/>
                <a:gd name="connsiteX5461" fmla="*/ 764177 w 1683475"/>
                <a:gd name="connsiteY5461" fmla="*/ 825409 h 1392827"/>
                <a:gd name="connsiteX5462" fmla="*/ 764994 w 1683475"/>
                <a:gd name="connsiteY5462" fmla="*/ 824593 h 1392827"/>
                <a:gd name="connsiteX5463" fmla="*/ 764994 w 1683475"/>
                <a:gd name="connsiteY5463" fmla="*/ 827042 h 1392827"/>
                <a:gd name="connsiteX5464" fmla="*/ 764994 w 1683475"/>
                <a:gd name="connsiteY5464" fmla="*/ 827042 h 1392827"/>
                <a:gd name="connsiteX5465" fmla="*/ 1301387 w 1683475"/>
                <a:gd name="connsiteY5465" fmla="*/ 831124 h 1392827"/>
                <a:gd name="connsiteX5466" fmla="*/ 1301387 w 1683475"/>
                <a:gd name="connsiteY5466" fmla="*/ 831124 h 1392827"/>
                <a:gd name="connsiteX5467" fmla="*/ 1301387 w 1683475"/>
                <a:gd name="connsiteY5467" fmla="*/ 831124 h 1392827"/>
                <a:gd name="connsiteX5468" fmla="*/ 1301387 w 1683475"/>
                <a:gd name="connsiteY5468" fmla="*/ 831124 h 1392827"/>
                <a:gd name="connsiteX5469" fmla="*/ 1301387 w 1683475"/>
                <a:gd name="connsiteY5469" fmla="*/ 830308 h 1392827"/>
                <a:gd name="connsiteX5470" fmla="*/ 1302204 w 1683475"/>
                <a:gd name="connsiteY5470" fmla="*/ 830308 h 1392827"/>
                <a:gd name="connsiteX5471" fmla="*/ 1302204 w 1683475"/>
                <a:gd name="connsiteY5471" fmla="*/ 830308 h 1392827"/>
                <a:gd name="connsiteX5472" fmla="*/ 1301387 w 1683475"/>
                <a:gd name="connsiteY5472" fmla="*/ 831124 h 1392827"/>
                <a:gd name="connsiteX5473" fmla="*/ 1301387 w 1683475"/>
                <a:gd name="connsiteY5473" fmla="*/ 831124 h 1392827"/>
                <a:gd name="connsiteX5474" fmla="*/ 1296489 w 1683475"/>
                <a:gd name="connsiteY5474" fmla="*/ 833573 h 1392827"/>
                <a:gd name="connsiteX5475" fmla="*/ 1296489 w 1683475"/>
                <a:gd name="connsiteY5475" fmla="*/ 833573 h 1392827"/>
                <a:gd name="connsiteX5476" fmla="*/ 1295672 w 1683475"/>
                <a:gd name="connsiteY5476" fmla="*/ 833573 h 1392827"/>
                <a:gd name="connsiteX5477" fmla="*/ 1295672 w 1683475"/>
                <a:gd name="connsiteY5477" fmla="*/ 833573 h 1392827"/>
                <a:gd name="connsiteX5478" fmla="*/ 1295672 w 1683475"/>
                <a:gd name="connsiteY5478" fmla="*/ 833573 h 1392827"/>
                <a:gd name="connsiteX5479" fmla="*/ 1295672 w 1683475"/>
                <a:gd name="connsiteY5479" fmla="*/ 833573 h 1392827"/>
                <a:gd name="connsiteX5480" fmla="*/ 1296489 w 1683475"/>
                <a:gd name="connsiteY5480" fmla="*/ 833573 h 1392827"/>
                <a:gd name="connsiteX5481" fmla="*/ 1296489 w 1683475"/>
                <a:gd name="connsiteY5481" fmla="*/ 833573 h 1392827"/>
                <a:gd name="connsiteX5482" fmla="*/ 1298938 w 1683475"/>
                <a:gd name="connsiteY5482" fmla="*/ 834390 h 1392827"/>
                <a:gd name="connsiteX5483" fmla="*/ 1298938 w 1683475"/>
                <a:gd name="connsiteY5483" fmla="*/ 834390 h 1392827"/>
                <a:gd name="connsiteX5484" fmla="*/ 1297305 w 1683475"/>
                <a:gd name="connsiteY5484" fmla="*/ 834390 h 1392827"/>
                <a:gd name="connsiteX5485" fmla="*/ 1297305 w 1683475"/>
                <a:gd name="connsiteY5485" fmla="*/ 834390 h 1392827"/>
                <a:gd name="connsiteX5486" fmla="*/ 1298938 w 1683475"/>
                <a:gd name="connsiteY5486" fmla="*/ 833573 h 1392827"/>
                <a:gd name="connsiteX5487" fmla="*/ 1299754 w 1683475"/>
                <a:gd name="connsiteY5487" fmla="*/ 833573 h 1392827"/>
                <a:gd name="connsiteX5488" fmla="*/ 1299754 w 1683475"/>
                <a:gd name="connsiteY5488" fmla="*/ 833573 h 1392827"/>
                <a:gd name="connsiteX5489" fmla="*/ 1298938 w 1683475"/>
                <a:gd name="connsiteY5489" fmla="*/ 834390 h 1392827"/>
                <a:gd name="connsiteX5490" fmla="*/ 1296489 w 1683475"/>
                <a:gd name="connsiteY5490" fmla="*/ 837656 h 1392827"/>
                <a:gd name="connsiteX5491" fmla="*/ 1295672 w 1683475"/>
                <a:gd name="connsiteY5491" fmla="*/ 837656 h 1392827"/>
                <a:gd name="connsiteX5492" fmla="*/ 1295672 w 1683475"/>
                <a:gd name="connsiteY5492" fmla="*/ 837656 h 1392827"/>
                <a:gd name="connsiteX5493" fmla="*/ 1295672 w 1683475"/>
                <a:gd name="connsiteY5493" fmla="*/ 836839 h 1392827"/>
                <a:gd name="connsiteX5494" fmla="*/ 1296489 w 1683475"/>
                <a:gd name="connsiteY5494" fmla="*/ 837656 h 1392827"/>
                <a:gd name="connsiteX5495" fmla="*/ 1298121 w 1683475"/>
                <a:gd name="connsiteY5495" fmla="*/ 835206 h 1392827"/>
                <a:gd name="connsiteX5496" fmla="*/ 1298121 w 1683475"/>
                <a:gd name="connsiteY5496" fmla="*/ 835206 h 1392827"/>
                <a:gd name="connsiteX5497" fmla="*/ 1298121 w 1683475"/>
                <a:gd name="connsiteY5497" fmla="*/ 835206 h 1392827"/>
                <a:gd name="connsiteX5498" fmla="*/ 1297305 w 1683475"/>
                <a:gd name="connsiteY5498" fmla="*/ 836023 h 1392827"/>
                <a:gd name="connsiteX5499" fmla="*/ 1296489 w 1683475"/>
                <a:gd name="connsiteY5499" fmla="*/ 837656 h 1392827"/>
                <a:gd name="connsiteX5500" fmla="*/ 1296489 w 1683475"/>
                <a:gd name="connsiteY5500" fmla="*/ 837656 h 1392827"/>
                <a:gd name="connsiteX5501" fmla="*/ 1296489 w 1683475"/>
                <a:gd name="connsiteY5501" fmla="*/ 837656 h 1392827"/>
                <a:gd name="connsiteX5502" fmla="*/ 1405074 w 1683475"/>
                <a:gd name="connsiteY5502" fmla="*/ 847453 h 1392827"/>
                <a:gd name="connsiteX5503" fmla="*/ 1405074 w 1683475"/>
                <a:gd name="connsiteY5503" fmla="*/ 847453 h 1392827"/>
                <a:gd name="connsiteX5504" fmla="*/ 1405074 w 1683475"/>
                <a:gd name="connsiteY5504" fmla="*/ 847453 h 1392827"/>
                <a:gd name="connsiteX5505" fmla="*/ 1404257 w 1683475"/>
                <a:gd name="connsiteY5505" fmla="*/ 847453 h 1392827"/>
                <a:gd name="connsiteX5506" fmla="*/ 1404257 w 1683475"/>
                <a:gd name="connsiteY5506" fmla="*/ 846636 h 1392827"/>
                <a:gd name="connsiteX5507" fmla="*/ 1403441 w 1683475"/>
                <a:gd name="connsiteY5507" fmla="*/ 845004 h 1392827"/>
                <a:gd name="connsiteX5508" fmla="*/ 1402624 w 1683475"/>
                <a:gd name="connsiteY5508" fmla="*/ 844187 h 1392827"/>
                <a:gd name="connsiteX5509" fmla="*/ 1403441 w 1683475"/>
                <a:gd name="connsiteY5509" fmla="*/ 843371 h 1392827"/>
                <a:gd name="connsiteX5510" fmla="*/ 1404257 w 1683475"/>
                <a:gd name="connsiteY5510" fmla="*/ 843371 h 1392827"/>
                <a:gd name="connsiteX5511" fmla="*/ 1405074 w 1683475"/>
                <a:gd name="connsiteY5511" fmla="*/ 843371 h 1392827"/>
                <a:gd name="connsiteX5512" fmla="*/ 1405074 w 1683475"/>
                <a:gd name="connsiteY5512" fmla="*/ 844187 h 1392827"/>
                <a:gd name="connsiteX5513" fmla="*/ 1404257 w 1683475"/>
                <a:gd name="connsiteY5513" fmla="*/ 845004 h 1392827"/>
                <a:gd name="connsiteX5514" fmla="*/ 1404257 w 1683475"/>
                <a:gd name="connsiteY5514" fmla="*/ 845820 h 1392827"/>
                <a:gd name="connsiteX5515" fmla="*/ 1405074 w 1683475"/>
                <a:gd name="connsiteY5515" fmla="*/ 847453 h 1392827"/>
                <a:gd name="connsiteX5516" fmla="*/ 1405074 w 1683475"/>
                <a:gd name="connsiteY5516" fmla="*/ 849902 h 1392827"/>
                <a:gd name="connsiteX5517" fmla="*/ 1405074 w 1683475"/>
                <a:gd name="connsiteY5517" fmla="*/ 849902 h 1392827"/>
                <a:gd name="connsiteX5518" fmla="*/ 1404257 w 1683475"/>
                <a:gd name="connsiteY5518" fmla="*/ 849086 h 1392827"/>
                <a:gd name="connsiteX5519" fmla="*/ 1404257 w 1683475"/>
                <a:gd name="connsiteY5519" fmla="*/ 848269 h 1392827"/>
                <a:gd name="connsiteX5520" fmla="*/ 1404257 w 1683475"/>
                <a:gd name="connsiteY5520" fmla="*/ 847453 h 1392827"/>
                <a:gd name="connsiteX5521" fmla="*/ 1404257 w 1683475"/>
                <a:gd name="connsiteY5521" fmla="*/ 847453 h 1392827"/>
                <a:gd name="connsiteX5522" fmla="*/ 1405074 w 1683475"/>
                <a:gd name="connsiteY5522" fmla="*/ 848269 h 1392827"/>
                <a:gd name="connsiteX5523" fmla="*/ 1405074 w 1683475"/>
                <a:gd name="connsiteY5523" fmla="*/ 849086 h 1392827"/>
                <a:gd name="connsiteX5524" fmla="*/ 1405074 w 1683475"/>
                <a:gd name="connsiteY5524" fmla="*/ 849902 h 1392827"/>
                <a:gd name="connsiteX5525" fmla="*/ 1405074 w 1683475"/>
                <a:gd name="connsiteY5525" fmla="*/ 849902 h 1392827"/>
                <a:gd name="connsiteX5526" fmla="*/ 1415687 w 1683475"/>
                <a:gd name="connsiteY5526" fmla="*/ 855617 h 1392827"/>
                <a:gd name="connsiteX5527" fmla="*/ 1415687 w 1683475"/>
                <a:gd name="connsiteY5527" fmla="*/ 855617 h 1392827"/>
                <a:gd name="connsiteX5528" fmla="*/ 1415687 w 1683475"/>
                <a:gd name="connsiteY5528" fmla="*/ 857250 h 1392827"/>
                <a:gd name="connsiteX5529" fmla="*/ 1414871 w 1683475"/>
                <a:gd name="connsiteY5529" fmla="*/ 857250 h 1392827"/>
                <a:gd name="connsiteX5530" fmla="*/ 1412421 w 1683475"/>
                <a:gd name="connsiteY5530" fmla="*/ 857250 h 1392827"/>
                <a:gd name="connsiteX5531" fmla="*/ 1410789 w 1683475"/>
                <a:gd name="connsiteY5531" fmla="*/ 857250 h 1392827"/>
                <a:gd name="connsiteX5532" fmla="*/ 1409972 w 1683475"/>
                <a:gd name="connsiteY5532" fmla="*/ 856434 h 1392827"/>
                <a:gd name="connsiteX5533" fmla="*/ 1409972 w 1683475"/>
                <a:gd name="connsiteY5533" fmla="*/ 856434 h 1392827"/>
                <a:gd name="connsiteX5534" fmla="*/ 1409972 w 1683475"/>
                <a:gd name="connsiteY5534" fmla="*/ 855617 h 1392827"/>
                <a:gd name="connsiteX5535" fmla="*/ 1409972 w 1683475"/>
                <a:gd name="connsiteY5535" fmla="*/ 855617 h 1392827"/>
                <a:gd name="connsiteX5536" fmla="*/ 1410789 w 1683475"/>
                <a:gd name="connsiteY5536" fmla="*/ 855617 h 1392827"/>
                <a:gd name="connsiteX5537" fmla="*/ 1411605 w 1683475"/>
                <a:gd name="connsiteY5537" fmla="*/ 855617 h 1392827"/>
                <a:gd name="connsiteX5538" fmla="*/ 1412421 w 1683475"/>
                <a:gd name="connsiteY5538" fmla="*/ 854801 h 1392827"/>
                <a:gd name="connsiteX5539" fmla="*/ 1413238 w 1683475"/>
                <a:gd name="connsiteY5539" fmla="*/ 853984 h 1392827"/>
                <a:gd name="connsiteX5540" fmla="*/ 1413238 w 1683475"/>
                <a:gd name="connsiteY5540" fmla="*/ 853984 h 1392827"/>
                <a:gd name="connsiteX5541" fmla="*/ 1413238 w 1683475"/>
                <a:gd name="connsiteY5541" fmla="*/ 853168 h 1392827"/>
                <a:gd name="connsiteX5542" fmla="*/ 1413238 w 1683475"/>
                <a:gd name="connsiteY5542" fmla="*/ 853168 h 1392827"/>
                <a:gd name="connsiteX5543" fmla="*/ 1414871 w 1683475"/>
                <a:gd name="connsiteY5543" fmla="*/ 853168 h 1392827"/>
                <a:gd name="connsiteX5544" fmla="*/ 1415687 w 1683475"/>
                <a:gd name="connsiteY5544" fmla="*/ 853168 h 1392827"/>
                <a:gd name="connsiteX5545" fmla="*/ 1415687 w 1683475"/>
                <a:gd name="connsiteY5545" fmla="*/ 855617 h 1392827"/>
                <a:gd name="connsiteX5546" fmla="*/ 1415687 w 1683475"/>
                <a:gd name="connsiteY5546" fmla="*/ 855617 h 1392827"/>
                <a:gd name="connsiteX5547" fmla="*/ 1397726 w 1683475"/>
                <a:gd name="connsiteY5547" fmla="*/ 860516 h 1392827"/>
                <a:gd name="connsiteX5548" fmla="*/ 1400175 w 1683475"/>
                <a:gd name="connsiteY5548" fmla="*/ 860516 h 1392827"/>
                <a:gd name="connsiteX5549" fmla="*/ 1400175 w 1683475"/>
                <a:gd name="connsiteY5549" fmla="*/ 860516 h 1392827"/>
                <a:gd name="connsiteX5550" fmla="*/ 1400992 w 1683475"/>
                <a:gd name="connsiteY5550" fmla="*/ 861332 h 1392827"/>
                <a:gd name="connsiteX5551" fmla="*/ 1400992 w 1683475"/>
                <a:gd name="connsiteY5551" fmla="*/ 862148 h 1392827"/>
                <a:gd name="connsiteX5552" fmla="*/ 1400992 w 1683475"/>
                <a:gd name="connsiteY5552" fmla="*/ 862965 h 1392827"/>
                <a:gd name="connsiteX5553" fmla="*/ 1400992 w 1683475"/>
                <a:gd name="connsiteY5553" fmla="*/ 862965 h 1392827"/>
                <a:gd name="connsiteX5554" fmla="*/ 1400175 w 1683475"/>
                <a:gd name="connsiteY5554" fmla="*/ 862965 h 1392827"/>
                <a:gd name="connsiteX5555" fmla="*/ 1399359 w 1683475"/>
                <a:gd name="connsiteY5555" fmla="*/ 862148 h 1392827"/>
                <a:gd name="connsiteX5556" fmla="*/ 1397726 w 1683475"/>
                <a:gd name="connsiteY5556" fmla="*/ 860516 h 1392827"/>
                <a:gd name="connsiteX5557" fmla="*/ 1397726 w 1683475"/>
                <a:gd name="connsiteY5557" fmla="*/ 860516 h 1392827"/>
                <a:gd name="connsiteX5558" fmla="*/ 1381397 w 1683475"/>
                <a:gd name="connsiteY5558" fmla="*/ 865414 h 1392827"/>
                <a:gd name="connsiteX5559" fmla="*/ 1381397 w 1683475"/>
                <a:gd name="connsiteY5559" fmla="*/ 865414 h 1392827"/>
                <a:gd name="connsiteX5560" fmla="*/ 1380581 w 1683475"/>
                <a:gd name="connsiteY5560" fmla="*/ 865414 h 1392827"/>
                <a:gd name="connsiteX5561" fmla="*/ 1380581 w 1683475"/>
                <a:gd name="connsiteY5561" fmla="*/ 864598 h 1392827"/>
                <a:gd name="connsiteX5562" fmla="*/ 1381397 w 1683475"/>
                <a:gd name="connsiteY5562" fmla="*/ 862965 h 1392827"/>
                <a:gd name="connsiteX5563" fmla="*/ 1382214 w 1683475"/>
                <a:gd name="connsiteY5563" fmla="*/ 862148 h 1392827"/>
                <a:gd name="connsiteX5564" fmla="*/ 1383030 w 1683475"/>
                <a:gd name="connsiteY5564" fmla="*/ 862148 h 1392827"/>
                <a:gd name="connsiteX5565" fmla="*/ 1383030 w 1683475"/>
                <a:gd name="connsiteY5565" fmla="*/ 862148 h 1392827"/>
                <a:gd name="connsiteX5566" fmla="*/ 1383030 w 1683475"/>
                <a:gd name="connsiteY5566" fmla="*/ 864598 h 1392827"/>
                <a:gd name="connsiteX5567" fmla="*/ 1381397 w 1683475"/>
                <a:gd name="connsiteY5567" fmla="*/ 865414 h 1392827"/>
                <a:gd name="connsiteX5568" fmla="*/ 1381397 w 1683475"/>
                <a:gd name="connsiteY5568" fmla="*/ 865414 h 1392827"/>
                <a:gd name="connsiteX5569" fmla="*/ 1360170 w 1683475"/>
                <a:gd name="connsiteY5569" fmla="*/ 871129 h 1392827"/>
                <a:gd name="connsiteX5570" fmla="*/ 1360170 w 1683475"/>
                <a:gd name="connsiteY5570" fmla="*/ 871129 h 1392827"/>
                <a:gd name="connsiteX5571" fmla="*/ 1358537 w 1683475"/>
                <a:gd name="connsiteY5571" fmla="*/ 871129 h 1392827"/>
                <a:gd name="connsiteX5572" fmla="*/ 1358537 w 1683475"/>
                <a:gd name="connsiteY5572" fmla="*/ 870313 h 1392827"/>
                <a:gd name="connsiteX5573" fmla="*/ 1359354 w 1683475"/>
                <a:gd name="connsiteY5573" fmla="*/ 868680 h 1392827"/>
                <a:gd name="connsiteX5574" fmla="*/ 1359354 w 1683475"/>
                <a:gd name="connsiteY5574" fmla="*/ 868680 h 1392827"/>
                <a:gd name="connsiteX5575" fmla="*/ 1360170 w 1683475"/>
                <a:gd name="connsiteY5575" fmla="*/ 868680 h 1392827"/>
                <a:gd name="connsiteX5576" fmla="*/ 1360170 w 1683475"/>
                <a:gd name="connsiteY5576" fmla="*/ 868680 h 1392827"/>
                <a:gd name="connsiteX5577" fmla="*/ 1360170 w 1683475"/>
                <a:gd name="connsiteY5577" fmla="*/ 868680 h 1392827"/>
                <a:gd name="connsiteX5578" fmla="*/ 1360170 w 1683475"/>
                <a:gd name="connsiteY5578" fmla="*/ 871129 h 1392827"/>
                <a:gd name="connsiteX5579" fmla="*/ 1357721 w 1683475"/>
                <a:gd name="connsiteY5579" fmla="*/ 873579 h 1392827"/>
                <a:gd name="connsiteX5580" fmla="*/ 1357721 w 1683475"/>
                <a:gd name="connsiteY5580" fmla="*/ 873579 h 1392827"/>
                <a:gd name="connsiteX5581" fmla="*/ 1356904 w 1683475"/>
                <a:gd name="connsiteY5581" fmla="*/ 873579 h 1392827"/>
                <a:gd name="connsiteX5582" fmla="*/ 1356904 w 1683475"/>
                <a:gd name="connsiteY5582" fmla="*/ 874395 h 1392827"/>
                <a:gd name="connsiteX5583" fmla="*/ 1356904 w 1683475"/>
                <a:gd name="connsiteY5583" fmla="*/ 875211 h 1392827"/>
                <a:gd name="connsiteX5584" fmla="*/ 1356904 w 1683475"/>
                <a:gd name="connsiteY5584" fmla="*/ 876028 h 1392827"/>
                <a:gd name="connsiteX5585" fmla="*/ 1356088 w 1683475"/>
                <a:gd name="connsiteY5585" fmla="*/ 876028 h 1392827"/>
                <a:gd name="connsiteX5586" fmla="*/ 1356088 w 1683475"/>
                <a:gd name="connsiteY5586" fmla="*/ 876028 h 1392827"/>
                <a:gd name="connsiteX5587" fmla="*/ 1356088 w 1683475"/>
                <a:gd name="connsiteY5587" fmla="*/ 876844 h 1392827"/>
                <a:gd name="connsiteX5588" fmla="*/ 1356088 w 1683475"/>
                <a:gd name="connsiteY5588" fmla="*/ 877661 h 1392827"/>
                <a:gd name="connsiteX5589" fmla="*/ 1356088 w 1683475"/>
                <a:gd name="connsiteY5589" fmla="*/ 878477 h 1392827"/>
                <a:gd name="connsiteX5590" fmla="*/ 1356088 w 1683475"/>
                <a:gd name="connsiteY5590" fmla="*/ 878477 h 1392827"/>
                <a:gd name="connsiteX5591" fmla="*/ 1356088 w 1683475"/>
                <a:gd name="connsiteY5591" fmla="*/ 878477 h 1392827"/>
                <a:gd name="connsiteX5592" fmla="*/ 1355271 w 1683475"/>
                <a:gd name="connsiteY5592" fmla="*/ 879294 h 1392827"/>
                <a:gd name="connsiteX5593" fmla="*/ 1354455 w 1683475"/>
                <a:gd name="connsiteY5593" fmla="*/ 880926 h 1392827"/>
                <a:gd name="connsiteX5594" fmla="*/ 1354455 w 1683475"/>
                <a:gd name="connsiteY5594" fmla="*/ 881743 h 1392827"/>
                <a:gd name="connsiteX5595" fmla="*/ 1354455 w 1683475"/>
                <a:gd name="connsiteY5595" fmla="*/ 881743 h 1392827"/>
                <a:gd name="connsiteX5596" fmla="*/ 1354455 w 1683475"/>
                <a:gd name="connsiteY5596" fmla="*/ 882559 h 1392827"/>
                <a:gd name="connsiteX5597" fmla="*/ 1352822 w 1683475"/>
                <a:gd name="connsiteY5597" fmla="*/ 884192 h 1392827"/>
                <a:gd name="connsiteX5598" fmla="*/ 1352006 w 1683475"/>
                <a:gd name="connsiteY5598" fmla="*/ 884192 h 1392827"/>
                <a:gd name="connsiteX5599" fmla="*/ 1351189 w 1683475"/>
                <a:gd name="connsiteY5599" fmla="*/ 884192 h 1392827"/>
                <a:gd name="connsiteX5600" fmla="*/ 1350373 w 1683475"/>
                <a:gd name="connsiteY5600" fmla="*/ 883376 h 1392827"/>
                <a:gd name="connsiteX5601" fmla="*/ 1350373 w 1683475"/>
                <a:gd name="connsiteY5601" fmla="*/ 882559 h 1392827"/>
                <a:gd name="connsiteX5602" fmla="*/ 1350373 w 1683475"/>
                <a:gd name="connsiteY5602" fmla="*/ 881743 h 1392827"/>
                <a:gd name="connsiteX5603" fmla="*/ 1350373 w 1683475"/>
                <a:gd name="connsiteY5603" fmla="*/ 880926 h 1392827"/>
                <a:gd name="connsiteX5604" fmla="*/ 1352006 w 1683475"/>
                <a:gd name="connsiteY5604" fmla="*/ 879294 h 1392827"/>
                <a:gd name="connsiteX5605" fmla="*/ 1352822 w 1683475"/>
                <a:gd name="connsiteY5605" fmla="*/ 878477 h 1392827"/>
                <a:gd name="connsiteX5606" fmla="*/ 1352822 w 1683475"/>
                <a:gd name="connsiteY5606" fmla="*/ 876844 h 1392827"/>
                <a:gd name="connsiteX5607" fmla="*/ 1353639 w 1683475"/>
                <a:gd name="connsiteY5607" fmla="*/ 876028 h 1392827"/>
                <a:gd name="connsiteX5608" fmla="*/ 1354455 w 1683475"/>
                <a:gd name="connsiteY5608" fmla="*/ 876028 h 1392827"/>
                <a:gd name="connsiteX5609" fmla="*/ 1355271 w 1683475"/>
                <a:gd name="connsiteY5609" fmla="*/ 875211 h 1392827"/>
                <a:gd name="connsiteX5610" fmla="*/ 1356088 w 1683475"/>
                <a:gd name="connsiteY5610" fmla="*/ 873579 h 1392827"/>
                <a:gd name="connsiteX5611" fmla="*/ 1356904 w 1683475"/>
                <a:gd name="connsiteY5611" fmla="*/ 872762 h 1392827"/>
                <a:gd name="connsiteX5612" fmla="*/ 1357721 w 1683475"/>
                <a:gd name="connsiteY5612" fmla="*/ 872762 h 1392827"/>
                <a:gd name="connsiteX5613" fmla="*/ 1357721 w 1683475"/>
                <a:gd name="connsiteY5613" fmla="*/ 873579 h 1392827"/>
                <a:gd name="connsiteX5614" fmla="*/ 1357721 w 1683475"/>
                <a:gd name="connsiteY5614" fmla="*/ 873579 h 1392827"/>
                <a:gd name="connsiteX5615" fmla="*/ 1374866 w 1683475"/>
                <a:gd name="connsiteY5615" fmla="*/ 876844 h 1392827"/>
                <a:gd name="connsiteX5616" fmla="*/ 1374866 w 1683475"/>
                <a:gd name="connsiteY5616" fmla="*/ 876844 h 1392827"/>
                <a:gd name="connsiteX5617" fmla="*/ 1374866 w 1683475"/>
                <a:gd name="connsiteY5617" fmla="*/ 876844 h 1392827"/>
                <a:gd name="connsiteX5618" fmla="*/ 1374049 w 1683475"/>
                <a:gd name="connsiteY5618" fmla="*/ 876844 h 1392827"/>
                <a:gd name="connsiteX5619" fmla="*/ 1374049 w 1683475"/>
                <a:gd name="connsiteY5619" fmla="*/ 876028 h 1392827"/>
                <a:gd name="connsiteX5620" fmla="*/ 1374049 w 1683475"/>
                <a:gd name="connsiteY5620" fmla="*/ 876028 h 1392827"/>
                <a:gd name="connsiteX5621" fmla="*/ 1374866 w 1683475"/>
                <a:gd name="connsiteY5621" fmla="*/ 876028 h 1392827"/>
                <a:gd name="connsiteX5622" fmla="*/ 1374866 w 1683475"/>
                <a:gd name="connsiteY5622" fmla="*/ 876844 h 1392827"/>
                <a:gd name="connsiteX5623" fmla="*/ 1374866 w 1683475"/>
                <a:gd name="connsiteY5623" fmla="*/ 876844 h 1392827"/>
                <a:gd name="connsiteX5624" fmla="*/ 1668780 w 1683475"/>
                <a:gd name="connsiteY5624" fmla="*/ 894806 h 1392827"/>
                <a:gd name="connsiteX5625" fmla="*/ 1667964 w 1683475"/>
                <a:gd name="connsiteY5625" fmla="*/ 895622 h 1392827"/>
                <a:gd name="connsiteX5626" fmla="*/ 1667147 w 1683475"/>
                <a:gd name="connsiteY5626" fmla="*/ 895622 h 1392827"/>
                <a:gd name="connsiteX5627" fmla="*/ 1667147 w 1683475"/>
                <a:gd name="connsiteY5627" fmla="*/ 896439 h 1392827"/>
                <a:gd name="connsiteX5628" fmla="*/ 1667147 w 1683475"/>
                <a:gd name="connsiteY5628" fmla="*/ 897255 h 1392827"/>
                <a:gd name="connsiteX5629" fmla="*/ 1666331 w 1683475"/>
                <a:gd name="connsiteY5629" fmla="*/ 896439 h 1392827"/>
                <a:gd name="connsiteX5630" fmla="*/ 1665514 w 1683475"/>
                <a:gd name="connsiteY5630" fmla="*/ 896439 h 1392827"/>
                <a:gd name="connsiteX5631" fmla="*/ 1665514 w 1683475"/>
                <a:gd name="connsiteY5631" fmla="*/ 894806 h 1392827"/>
                <a:gd name="connsiteX5632" fmla="*/ 1666331 w 1683475"/>
                <a:gd name="connsiteY5632" fmla="*/ 893173 h 1392827"/>
                <a:gd name="connsiteX5633" fmla="*/ 1667147 w 1683475"/>
                <a:gd name="connsiteY5633" fmla="*/ 892356 h 1392827"/>
                <a:gd name="connsiteX5634" fmla="*/ 1667964 w 1683475"/>
                <a:gd name="connsiteY5634" fmla="*/ 893173 h 1392827"/>
                <a:gd name="connsiteX5635" fmla="*/ 1668780 w 1683475"/>
                <a:gd name="connsiteY5635" fmla="*/ 894806 h 1392827"/>
                <a:gd name="connsiteX5636" fmla="*/ 1668780 w 1683475"/>
                <a:gd name="connsiteY5636" fmla="*/ 894806 h 1392827"/>
                <a:gd name="connsiteX5637" fmla="*/ 1537335 w 1683475"/>
                <a:gd name="connsiteY5637" fmla="*/ 896439 h 1392827"/>
                <a:gd name="connsiteX5638" fmla="*/ 1537335 w 1683475"/>
                <a:gd name="connsiteY5638" fmla="*/ 896439 h 1392827"/>
                <a:gd name="connsiteX5639" fmla="*/ 1537335 w 1683475"/>
                <a:gd name="connsiteY5639" fmla="*/ 896439 h 1392827"/>
                <a:gd name="connsiteX5640" fmla="*/ 1537335 w 1683475"/>
                <a:gd name="connsiteY5640" fmla="*/ 896439 h 1392827"/>
                <a:gd name="connsiteX5641" fmla="*/ 1537335 w 1683475"/>
                <a:gd name="connsiteY5641" fmla="*/ 896439 h 1392827"/>
                <a:gd name="connsiteX5642" fmla="*/ 1537335 w 1683475"/>
                <a:gd name="connsiteY5642" fmla="*/ 896439 h 1392827"/>
                <a:gd name="connsiteX5643" fmla="*/ 1537335 w 1683475"/>
                <a:gd name="connsiteY5643" fmla="*/ 896439 h 1392827"/>
                <a:gd name="connsiteX5644" fmla="*/ 1537335 w 1683475"/>
                <a:gd name="connsiteY5644" fmla="*/ 896439 h 1392827"/>
                <a:gd name="connsiteX5645" fmla="*/ 1661432 w 1683475"/>
                <a:gd name="connsiteY5645" fmla="*/ 898071 h 1392827"/>
                <a:gd name="connsiteX5646" fmla="*/ 1661432 w 1683475"/>
                <a:gd name="connsiteY5646" fmla="*/ 898071 h 1392827"/>
                <a:gd name="connsiteX5647" fmla="*/ 1659799 w 1683475"/>
                <a:gd name="connsiteY5647" fmla="*/ 898071 h 1392827"/>
                <a:gd name="connsiteX5648" fmla="*/ 1659799 w 1683475"/>
                <a:gd name="connsiteY5648" fmla="*/ 897255 h 1392827"/>
                <a:gd name="connsiteX5649" fmla="*/ 1659799 w 1683475"/>
                <a:gd name="connsiteY5649" fmla="*/ 897255 h 1392827"/>
                <a:gd name="connsiteX5650" fmla="*/ 1659799 w 1683475"/>
                <a:gd name="connsiteY5650" fmla="*/ 897255 h 1392827"/>
                <a:gd name="connsiteX5651" fmla="*/ 1659799 w 1683475"/>
                <a:gd name="connsiteY5651" fmla="*/ 897255 h 1392827"/>
                <a:gd name="connsiteX5652" fmla="*/ 1661432 w 1683475"/>
                <a:gd name="connsiteY5652" fmla="*/ 898071 h 1392827"/>
                <a:gd name="connsiteX5653" fmla="*/ 1534886 w 1683475"/>
                <a:gd name="connsiteY5653" fmla="*/ 902970 h 1392827"/>
                <a:gd name="connsiteX5654" fmla="*/ 1534886 w 1683475"/>
                <a:gd name="connsiteY5654" fmla="*/ 902970 h 1392827"/>
                <a:gd name="connsiteX5655" fmla="*/ 1534886 w 1683475"/>
                <a:gd name="connsiteY5655" fmla="*/ 902970 h 1392827"/>
                <a:gd name="connsiteX5656" fmla="*/ 1534886 w 1683475"/>
                <a:gd name="connsiteY5656" fmla="*/ 902970 h 1392827"/>
                <a:gd name="connsiteX5657" fmla="*/ 1535702 w 1683475"/>
                <a:gd name="connsiteY5657" fmla="*/ 902154 h 1392827"/>
                <a:gd name="connsiteX5658" fmla="*/ 1534886 w 1683475"/>
                <a:gd name="connsiteY5658" fmla="*/ 902970 h 1392827"/>
                <a:gd name="connsiteX5659" fmla="*/ 1534886 w 1683475"/>
                <a:gd name="connsiteY5659" fmla="*/ 902970 h 1392827"/>
                <a:gd name="connsiteX5660" fmla="*/ 1490799 w 1683475"/>
                <a:gd name="connsiteY5660" fmla="*/ 925014 h 1392827"/>
                <a:gd name="connsiteX5661" fmla="*/ 1490799 w 1683475"/>
                <a:gd name="connsiteY5661" fmla="*/ 925014 h 1392827"/>
                <a:gd name="connsiteX5662" fmla="*/ 1489982 w 1683475"/>
                <a:gd name="connsiteY5662" fmla="*/ 925830 h 1392827"/>
                <a:gd name="connsiteX5663" fmla="*/ 1489982 w 1683475"/>
                <a:gd name="connsiteY5663" fmla="*/ 925830 h 1392827"/>
                <a:gd name="connsiteX5664" fmla="*/ 1489982 w 1683475"/>
                <a:gd name="connsiteY5664" fmla="*/ 925014 h 1392827"/>
                <a:gd name="connsiteX5665" fmla="*/ 1489982 w 1683475"/>
                <a:gd name="connsiteY5665" fmla="*/ 924197 h 1392827"/>
                <a:gd name="connsiteX5666" fmla="*/ 1490799 w 1683475"/>
                <a:gd name="connsiteY5666" fmla="*/ 924197 h 1392827"/>
                <a:gd name="connsiteX5667" fmla="*/ 1490799 w 1683475"/>
                <a:gd name="connsiteY5667" fmla="*/ 925014 h 1392827"/>
                <a:gd name="connsiteX5668" fmla="*/ 1490799 w 1683475"/>
                <a:gd name="connsiteY5668" fmla="*/ 925014 h 1392827"/>
                <a:gd name="connsiteX5669" fmla="*/ 1490799 w 1683475"/>
                <a:gd name="connsiteY5669" fmla="*/ 925014 h 1392827"/>
                <a:gd name="connsiteX5670" fmla="*/ 1618162 w 1683475"/>
                <a:gd name="connsiteY5670" fmla="*/ 959304 h 1392827"/>
                <a:gd name="connsiteX5671" fmla="*/ 1617345 w 1683475"/>
                <a:gd name="connsiteY5671" fmla="*/ 960120 h 1392827"/>
                <a:gd name="connsiteX5672" fmla="*/ 1616529 w 1683475"/>
                <a:gd name="connsiteY5672" fmla="*/ 960120 h 1392827"/>
                <a:gd name="connsiteX5673" fmla="*/ 1617345 w 1683475"/>
                <a:gd name="connsiteY5673" fmla="*/ 959304 h 1392827"/>
                <a:gd name="connsiteX5674" fmla="*/ 1617345 w 1683475"/>
                <a:gd name="connsiteY5674" fmla="*/ 958487 h 1392827"/>
                <a:gd name="connsiteX5675" fmla="*/ 1618162 w 1683475"/>
                <a:gd name="connsiteY5675" fmla="*/ 956854 h 1392827"/>
                <a:gd name="connsiteX5676" fmla="*/ 1618162 w 1683475"/>
                <a:gd name="connsiteY5676" fmla="*/ 956854 h 1392827"/>
                <a:gd name="connsiteX5677" fmla="*/ 1618978 w 1683475"/>
                <a:gd name="connsiteY5677" fmla="*/ 956854 h 1392827"/>
                <a:gd name="connsiteX5678" fmla="*/ 1618162 w 1683475"/>
                <a:gd name="connsiteY5678" fmla="*/ 959304 h 1392827"/>
                <a:gd name="connsiteX5679" fmla="*/ 1616529 w 1683475"/>
                <a:gd name="connsiteY5679" fmla="*/ 959304 h 1392827"/>
                <a:gd name="connsiteX5680" fmla="*/ 1616529 w 1683475"/>
                <a:gd name="connsiteY5680" fmla="*/ 959304 h 1392827"/>
                <a:gd name="connsiteX5681" fmla="*/ 1616529 w 1683475"/>
                <a:gd name="connsiteY5681" fmla="*/ 959304 h 1392827"/>
                <a:gd name="connsiteX5682" fmla="*/ 1616529 w 1683475"/>
                <a:gd name="connsiteY5682" fmla="*/ 957671 h 1392827"/>
                <a:gd name="connsiteX5683" fmla="*/ 1616529 w 1683475"/>
                <a:gd name="connsiteY5683" fmla="*/ 957671 h 1392827"/>
                <a:gd name="connsiteX5684" fmla="*/ 1616529 w 1683475"/>
                <a:gd name="connsiteY5684" fmla="*/ 958487 h 1392827"/>
                <a:gd name="connsiteX5685" fmla="*/ 1616529 w 1683475"/>
                <a:gd name="connsiteY5685" fmla="*/ 959304 h 1392827"/>
                <a:gd name="connsiteX5686" fmla="*/ 1630408 w 1683475"/>
                <a:gd name="connsiteY5686" fmla="*/ 961753 h 1392827"/>
                <a:gd name="connsiteX5687" fmla="*/ 1625509 w 1683475"/>
                <a:gd name="connsiteY5687" fmla="*/ 962569 h 1392827"/>
                <a:gd name="connsiteX5688" fmla="*/ 1624693 w 1683475"/>
                <a:gd name="connsiteY5688" fmla="*/ 961753 h 1392827"/>
                <a:gd name="connsiteX5689" fmla="*/ 1625509 w 1683475"/>
                <a:gd name="connsiteY5689" fmla="*/ 961753 h 1392827"/>
                <a:gd name="connsiteX5690" fmla="*/ 1627142 w 1683475"/>
                <a:gd name="connsiteY5690" fmla="*/ 960120 h 1392827"/>
                <a:gd name="connsiteX5691" fmla="*/ 1627959 w 1683475"/>
                <a:gd name="connsiteY5691" fmla="*/ 960120 h 1392827"/>
                <a:gd name="connsiteX5692" fmla="*/ 1629592 w 1683475"/>
                <a:gd name="connsiteY5692" fmla="*/ 960936 h 1392827"/>
                <a:gd name="connsiteX5693" fmla="*/ 1630408 w 1683475"/>
                <a:gd name="connsiteY5693" fmla="*/ 961753 h 1392827"/>
                <a:gd name="connsiteX5694" fmla="*/ 1639389 w 1683475"/>
                <a:gd name="connsiteY5694" fmla="*/ 964202 h 1392827"/>
                <a:gd name="connsiteX5695" fmla="*/ 1637756 w 1683475"/>
                <a:gd name="connsiteY5695" fmla="*/ 964202 h 1392827"/>
                <a:gd name="connsiteX5696" fmla="*/ 1634490 w 1683475"/>
                <a:gd name="connsiteY5696" fmla="*/ 963386 h 1392827"/>
                <a:gd name="connsiteX5697" fmla="*/ 1636939 w 1683475"/>
                <a:gd name="connsiteY5697" fmla="*/ 962569 h 1392827"/>
                <a:gd name="connsiteX5698" fmla="*/ 1636939 w 1683475"/>
                <a:gd name="connsiteY5698" fmla="*/ 962569 h 1392827"/>
                <a:gd name="connsiteX5699" fmla="*/ 1636939 w 1683475"/>
                <a:gd name="connsiteY5699" fmla="*/ 961753 h 1392827"/>
                <a:gd name="connsiteX5700" fmla="*/ 1636939 w 1683475"/>
                <a:gd name="connsiteY5700" fmla="*/ 960936 h 1392827"/>
                <a:gd name="connsiteX5701" fmla="*/ 1639389 w 1683475"/>
                <a:gd name="connsiteY5701" fmla="*/ 964202 h 1392827"/>
                <a:gd name="connsiteX5702" fmla="*/ 1639389 w 1683475"/>
                <a:gd name="connsiteY5702" fmla="*/ 964202 h 1392827"/>
                <a:gd name="connsiteX5703" fmla="*/ 1596934 w 1683475"/>
                <a:gd name="connsiteY5703" fmla="*/ 969917 h 1392827"/>
                <a:gd name="connsiteX5704" fmla="*/ 1596118 w 1683475"/>
                <a:gd name="connsiteY5704" fmla="*/ 971550 h 1392827"/>
                <a:gd name="connsiteX5705" fmla="*/ 1596934 w 1683475"/>
                <a:gd name="connsiteY5705" fmla="*/ 971550 h 1392827"/>
                <a:gd name="connsiteX5706" fmla="*/ 1597751 w 1683475"/>
                <a:gd name="connsiteY5706" fmla="*/ 970734 h 1392827"/>
                <a:gd name="connsiteX5707" fmla="*/ 1598567 w 1683475"/>
                <a:gd name="connsiteY5707" fmla="*/ 969917 h 1392827"/>
                <a:gd name="connsiteX5708" fmla="*/ 1600200 w 1683475"/>
                <a:gd name="connsiteY5708" fmla="*/ 969101 h 1392827"/>
                <a:gd name="connsiteX5709" fmla="*/ 1601833 w 1683475"/>
                <a:gd name="connsiteY5709" fmla="*/ 968284 h 1392827"/>
                <a:gd name="connsiteX5710" fmla="*/ 1602649 w 1683475"/>
                <a:gd name="connsiteY5710" fmla="*/ 968284 h 1392827"/>
                <a:gd name="connsiteX5711" fmla="*/ 1603466 w 1683475"/>
                <a:gd name="connsiteY5711" fmla="*/ 969101 h 1392827"/>
                <a:gd name="connsiteX5712" fmla="*/ 1605099 w 1683475"/>
                <a:gd name="connsiteY5712" fmla="*/ 968284 h 1392827"/>
                <a:gd name="connsiteX5713" fmla="*/ 1606732 w 1683475"/>
                <a:gd name="connsiteY5713" fmla="*/ 968284 h 1392827"/>
                <a:gd name="connsiteX5714" fmla="*/ 1599384 w 1683475"/>
                <a:gd name="connsiteY5714" fmla="*/ 971550 h 1392827"/>
                <a:gd name="connsiteX5715" fmla="*/ 1597751 w 1683475"/>
                <a:gd name="connsiteY5715" fmla="*/ 971550 h 1392827"/>
                <a:gd name="connsiteX5716" fmla="*/ 1595301 w 1683475"/>
                <a:gd name="connsiteY5716" fmla="*/ 972366 h 1392827"/>
                <a:gd name="connsiteX5717" fmla="*/ 1593669 w 1683475"/>
                <a:gd name="connsiteY5717" fmla="*/ 973183 h 1392827"/>
                <a:gd name="connsiteX5718" fmla="*/ 1592036 w 1683475"/>
                <a:gd name="connsiteY5718" fmla="*/ 973183 h 1392827"/>
                <a:gd name="connsiteX5719" fmla="*/ 1584688 w 1683475"/>
                <a:gd name="connsiteY5719" fmla="*/ 975632 h 1392827"/>
                <a:gd name="connsiteX5720" fmla="*/ 1583871 w 1683475"/>
                <a:gd name="connsiteY5720" fmla="*/ 975632 h 1392827"/>
                <a:gd name="connsiteX5721" fmla="*/ 1583055 w 1683475"/>
                <a:gd name="connsiteY5721" fmla="*/ 975632 h 1392827"/>
                <a:gd name="connsiteX5722" fmla="*/ 1577340 w 1683475"/>
                <a:gd name="connsiteY5722" fmla="*/ 977265 h 1392827"/>
                <a:gd name="connsiteX5723" fmla="*/ 1574891 w 1683475"/>
                <a:gd name="connsiteY5723" fmla="*/ 977265 h 1392827"/>
                <a:gd name="connsiteX5724" fmla="*/ 1572442 w 1683475"/>
                <a:gd name="connsiteY5724" fmla="*/ 978081 h 1392827"/>
                <a:gd name="connsiteX5725" fmla="*/ 1574074 w 1683475"/>
                <a:gd name="connsiteY5725" fmla="*/ 977265 h 1392827"/>
                <a:gd name="connsiteX5726" fmla="*/ 1574074 w 1683475"/>
                <a:gd name="connsiteY5726" fmla="*/ 976448 h 1392827"/>
                <a:gd name="connsiteX5727" fmla="*/ 1574074 w 1683475"/>
                <a:gd name="connsiteY5727" fmla="*/ 976448 h 1392827"/>
                <a:gd name="connsiteX5728" fmla="*/ 1573258 w 1683475"/>
                <a:gd name="connsiteY5728" fmla="*/ 976448 h 1392827"/>
                <a:gd name="connsiteX5729" fmla="*/ 1572442 w 1683475"/>
                <a:gd name="connsiteY5729" fmla="*/ 977265 h 1392827"/>
                <a:gd name="connsiteX5730" fmla="*/ 1570809 w 1683475"/>
                <a:gd name="connsiteY5730" fmla="*/ 977265 h 1392827"/>
                <a:gd name="connsiteX5731" fmla="*/ 1570809 w 1683475"/>
                <a:gd name="connsiteY5731" fmla="*/ 975632 h 1392827"/>
                <a:gd name="connsiteX5732" fmla="*/ 1571625 w 1683475"/>
                <a:gd name="connsiteY5732" fmla="*/ 974816 h 1392827"/>
                <a:gd name="connsiteX5733" fmla="*/ 1572442 w 1683475"/>
                <a:gd name="connsiteY5733" fmla="*/ 973999 h 1392827"/>
                <a:gd name="connsiteX5734" fmla="*/ 1574074 w 1683475"/>
                <a:gd name="connsiteY5734" fmla="*/ 972366 h 1392827"/>
                <a:gd name="connsiteX5735" fmla="*/ 1575707 w 1683475"/>
                <a:gd name="connsiteY5735" fmla="*/ 971550 h 1392827"/>
                <a:gd name="connsiteX5736" fmla="*/ 1576524 w 1683475"/>
                <a:gd name="connsiteY5736" fmla="*/ 970734 h 1392827"/>
                <a:gd name="connsiteX5737" fmla="*/ 1577340 w 1683475"/>
                <a:gd name="connsiteY5737" fmla="*/ 971550 h 1392827"/>
                <a:gd name="connsiteX5738" fmla="*/ 1577340 w 1683475"/>
                <a:gd name="connsiteY5738" fmla="*/ 970734 h 1392827"/>
                <a:gd name="connsiteX5739" fmla="*/ 1578157 w 1683475"/>
                <a:gd name="connsiteY5739" fmla="*/ 969917 h 1392827"/>
                <a:gd name="connsiteX5740" fmla="*/ 1578973 w 1683475"/>
                <a:gd name="connsiteY5740" fmla="*/ 969917 h 1392827"/>
                <a:gd name="connsiteX5741" fmla="*/ 1580606 w 1683475"/>
                <a:gd name="connsiteY5741" fmla="*/ 969917 h 1392827"/>
                <a:gd name="connsiteX5742" fmla="*/ 1581422 w 1683475"/>
                <a:gd name="connsiteY5742" fmla="*/ 969917 h 1392827"/>
                <a:gd name="connsiteX5743" fmla="*/ 1582239 w 1683475"/>
                <a:gd name="connsiteY5743" fmla="*/ 969917 h 1392827"/>
                <a:gd name="connsiteX5744" fmla="*/ 1583055 w 1683475"/>
                <a:gd name="connsiteY5744" fmla="*/ 969917 h 1392827"/>
                <a:gd name="connsiteX5745" fmla="*/ 1584688 w 1683475"/>
                <a:gd name="connsiteY5745" fmla="*/ 970734 h 1392827"/>
                <a:gd name="connsiteX5746" fmla="*/ 1586321 w 1683475"/>
                <a:gd name="connsiteY5746" fmla="*/ 970734 h 1392827"/>
                <a:gd name="connsiteX5747" fmla="*/ 1587954 w 1683475"/>
                <a:gd name="connsiteY5747" fmla="*/ 969917 h 1392827"/>
                <a:gd name="connsiteX5748" fmla="*/ 1589587 w 1683475"/>
                <a:gd name="connsiteY5748" fmla="*/ 969917 h 1392827"/>
                <a:gd name="connsiteX5749" fmla="*/ 1592852 w 1683475"/>
                <a:gd name="connsiteY5749" fmla="*/ 969917 h 1392827"/>
                <a:gd name="connsiteX5750" fmla="*/ 1596118 w 1683475"/>
                <a:gd name="connsiteY5750" fmla="*/ 969101 h 1392827"/>
                <a:gd name="connsiteX5751" fmla="*/ 1597751 w 1683475"/>
                <a:gd name="connsiteY5751" fmla="*/ 968284 h 1392827"/>
                <a:gd name="connsiteX5752" fmla="*/ 1600200 w 1683475"/>
                <a:gd name="connsiteY5752" fmla="*/ 965835 h 1392827"/>
                <a:gd name="connsiteX5753" fmla="*/ 1601833 w 1683475"/>
                <a:gd name="connsiteY5753" fmla="*/ 965019 h 1392827"/>
                <a:gd name="connsiteX5754" fmla="*/ 1599384 w 1683475"/>
                <a:gd name="connsiteY5754" fmla="*/ 967468 h 1392827"/>
                <a:gd name="connsiteX5755" fmla="*/ 1596934 w 1683475"/>
                <a:gd name="connsiteY5755" fmla="*/ 969917 h 1392827"/>
                <a:gd name="connsiteX5756" fmla="*/ 1569176 w 1683475"/>
                <a:gd name="connsiteY5756" fmla="*/ 980531 h 1392827"/>
                <a:gd name="connsiteX5757" fmla="*/ 1569176 w 1683475"/>
                <a:gd name="connsiteY5757" fmla="*/ 980531 h 1392827"/>
                <a:gd name="connsiteX5758" fmla="*/ 1569176 w 1683475"/>
                <a:gd name="connsiteY5758" fmla="*/ 978898 h 1392827"/>
                <a:gd name="connsiteX5759" fmla="*/ 1570809 w 1683475"/>
                <a:gd name="connsiteY5759" fmla="*/ 978081 h 1392827"/>
                <a:gd name="connsiteX5760" fmla="*/ 1571625 w 1683475"/>
                <a:gd name="connsiteY5760" fmla="*/ 978081 h 1392827"/>
                <a:gd name="connsiteX5761" fmla="*/ 1571625 w 1683475"/>
                <a:gd name="connsiteY5761" fmla="*/ 978898 h 1392827"/>
                <a:gd name="connsiteX5762" fmla="*/ 1571625 w 1683475"/>
                <a:gd name="connsiteY5762" fmla="*/ 979714 h 1392827"/>
                <a:gd name="connsiteX5763" fmla="*/ 1570809 w 1683475"/>
                <a:gd name="connsiteY5763" fmla="*/ 980531 h 1392827"/>
                <a:gd name="connsiteX5764" fmla="*/ 1569176 w 1683475"/>
                <a:gd name="connsiteY5764" fmla="*/ 980531 h 1392827"/>
                <a:gd name="connsiteX5765" fmla="*/ 1570809 w 1683475"/>
                <a:gd name="connsiteY5765" fmla="*/ 998492 h 1392827"/>
                <a:gd name="connsiteX5766" fmla="*/ 1568359 w 1683475"/>
                <a:gd name="connsiteY5766" fmla="*/ 1001758 h 1392827"/>
                <a:gd name="connsiteX5767" fmla="*/ 1568359 w 1683475"/>
                <a:gd name="connsiteY5767" fmla="*/ 1000941 h 1392827"/>
                <a:gd name="connsiteX5768" fmla="*/ 1570809 w 1683475"/>
                <a:gd name="connsiteY5768" fmla="*/ 996859 h 1392827"/>
                <a:gd name="connsiteX5769" fmla="*/ 1570809 w 1683475"/>
                <a:gd name="connsiteY5769" fmla="*/ 998492 h 1392827"/>
                <a:gd name="connsiteX5770" fmla="*/ 1550398 w 1683475"/>
                <a:gd name="connsiteY5770" fmla="*/ 1036048 h 1392827"/>
                <a:gd name="connsiteX5771" fmla="*/ 1550398 w 1683475"/>
                <a:gd name="connsiteY5771" fmla="*/ 1036048 h 1392827"/>
                <a:gd name="connsiteX5772" fmla="*/ 1552031 w 1683475"/>
                <a:gd name="connsiteY5772" fmla="*/ 1031966 h 1392827"/>
                <a:gd name="connsiteX5773" fmla="*/ 1553664 w 1683475"/>
                <a:gd name="connsiteY5773" fmla="*/ 1028700 h 1392827"/>
                <a:gd name="connsiteX5774" fmla="*/ 1554480 w 1683475"/>
                <a:gd name="connsiteY5774" fmla="*/ 1027884 h 1392827"/>
                <a:gd name="connsiteX5775" fmla="*/ 1553664 w 1683475"/>
                <a:gd name="connsiteY5775" fmla="*/ 1030333 h 1392827"/>
                <a:gd name="connsiteX5776" fmla="*/ 1552847 w 1683475"/>
                <a:gd name="connsiteY5776" fmla="*/ 1032782 h 1392827"/>
                <a:gd name="connsiteX5777" fmla="*/ 1550398 w 1683475"/>
                <a:gd name="connsiteY5777" fmla="*/ 1036048 h 1392827"/>
                <a:gd name="connsiteX5778" fmla="*/ 1545499 w 1683475"/>
                <a:gd name="connsiteY5778" fmla="*/ 1077686 h 1392827"/>
                <a:gd name="connsiteX5779" fmla="*/ 1545499 w 1683475"/>
                <a:gd name="connsiteY5779" fmla="*/ 1077686 h 1392827"/>
                <a:gd name="connsiteX5780" fmla="*/ 1543867 w 1683475"/>
                <a:gd name="connsiteY5780" fmla="*/ 1076053 h 1392827"/>
                <a:gd name="connsiteX5781" fmla="*/ 1544683 w 1683475"/>
                <a:gd name="connsiteY5781" fmla="*/ 1076869 h 1392827"/>
                <a:gd name="connsiteX5782" fmla="*/ 1545499 w 1683475"/>
                <a:gd name="connsiteY5782" fmla="*/ 1077686 h 1392827"/>
                <a:gd name="connsiteX5783" fmla="*/ 1545499 w 1683475"/>
                <a:gd name="connsiteY5783" fmla="*/ 1077686 h 1392827"/>
                <a:gd name="connsiteX5784" fmla="*/ 1547132 w 1683475"/>
                <a:gd name="connsiteY5784" fmla="*/ 1090749 h 1392827"/>
                <a:gd name="connsiteX5785" fmla="*/ 1544683 w 1683475"/>
                <a:gd name="connsiteY5785" fmla="*/ 1091565 h 1392827"/>
                <a:gd name="connsiteX5786" fmla="*/ 1544683 w 1683475"/>
                <a:gd name="connsiteY5786" fmla="*/ 1091565 h 1392827"/>
                <a:gd name="connsiteX5787" fmla="*/ 1547132 w 1683475"/>
                <a:gd name="connsiteY5787" fmla="*/ 1090749 h 1392827"/>
                <a:gd name="connsiteX5788" fmla="*/ 1547949 w 1683475"/>
                <a:gd name="connsiteY5788" fmla="*/ 1085850 h 1392827"/>
                <a:gd name="connsiteX5789" fmla="*/ 1547949 w 1683475"/>
                <a:gd name="connsiteY5789" fmla="*/ 1084217 h 1392827"/>
                <a:gd name="connsiteX5790" fmla="*/ 1547949 w 1683475"/>
                <a:gd name="connsiteY5790" fmla="*/ 1080952 h 1392827"/>
                <a:gd name="connsiteX5791" fmla="*/ 1547949 w 1683475"/>
                <a:gd name="connsiteY5791" fmla="*/ 1080135 h 1392827"/>
                <a:gd name="connsiteX5792" fmla="*/ 1548765 w 1683475"/>
                <a:gd name="connsiteY5792" fmla="*/ 1080952 h 1392827"/>
                <a:gd name="connsiteX5793" fmla="*/ 1548765 w 1683475"/>
                <a:gd name="connsiteY5793" fmla="*/ 1084217 h 1392827"/>
                <a:gd name="connsiteX5794" fmla="*/ 1548765 w 1683475"/>
                <a:gd name="connsiteY5794" fmla="*/ 1086666 h 1392827"/>
                <a:gd name="connsiteX5795" fmla="*/ 1547132 w 1683475"/>
                <a:gd name="connsiteY5795" fmla="*/ 1090749 h 1392827"/>
                <a:gd name="connsiteX5796" fmla="*/ 1547132 w 1683475"/>
                <a:gd name="connsiteY5796" fmla="*/ 1090749 h 1392827"/>
                <a:gd name="connsiteX5797" fmla="*/ 1543050 w 1683475"/>
                <a:gd name="connsiteY5797" fmla="*/ 1091565 h 1392827"/>
                <a:gd name="connsiteX5798" fmla="*/ 1539784 w 1683475"/>
                <a:gd name="connsiteY5798" fmla="*/ 1093198 h 1392827"/>
                <a:gd name="connsiteX5799" fmla="*/ 1539784 w 1683475"/>
                <a:gd name="connsiteY5799" fmla="*/ 1093198 h 1392827"/>
                <a:gd name="connsiteX5800" fmla="*/ 1541417 w 1683475"/>
                <a:gd name="connsiteY5800" fmla="*/ 1092381 h 1392827"/>
                <a:gd name="connsiteX5801" fmla="*/ 1543050 w 1683475"/>
                <a:gd name="connsiteY5801" fmla="*/ 1091565 h 1392827"/>
                <a:gd name="connsiteX5802" fmla="*/ 1531620 w 1683475"/>
                <a:gd name="connsiteY5802" fmla="*/ 1102178 h 1392827"/>
                <a:gd name="connsiteX5803" fmla="*/ 1531620 w 1683475"/>
                <a:gd name="connsiteY5803" fmla="*/ 1102178 h 1392827"/>
                <a:gd name="connsiteX5804" fmla="*/ 1532437 w 1683475"/>
                <a:gd name="connsiteY5804" fmla="*/ 1099729 h 1392827"/>
                <a:gd name="connsiteX5805" fmla="*/ 1535702 w 1683475"/>
                <a:gd name="connsiteY5805" fmla="*/ 1096464 h 1392827"/>
                <a:gd name="connsiteX5806" fmla="*/ 1536519 w 1683475"/>
                <a:gd name="connsiteY5806" fmla="*/ 1095647 h 1392827"/>
                <a:gd name="connsiteX5807" fmla="*/ 1534069 w 1683475"/>
                <a:gd name="connsiteY5807" fmla="*/ 1098096 h 1392827"/>
                <a:gd name="connsiteX5808" fmla="*/ 1531620 w 1683475"/>
                <a:gd name="connsiteY5808" fmla="*/ 1102178 h 1392827"/>
                <a:gd name="connsiteX5809" fmla="*/ 1530804 w 1683475"/>
                <a:gd name="connsiteY5809" fmla="*/ 1102178 h 1392827"/>
                <a:gd name="connsiteX5810" fmla="*/ 1530804 w 1683475"/>
                <a:gd name="connsiteY5810" fmla="*/ 1102178 h 1392827"/>
                <a:gd name="connsiteX5811" fmla="*/ 1529987 w 1683475"/>
                <a:gd name="connsiteY5811" fmla="*/ 1102178 h 1392827"/>
                <a:gd name="connsiteX5812" fmla="*/ 1529171 w 1683475"/>
                <a:gd name="connsiteY5812" fmla="*/ 1101362 h 1392827"/>
                <a:gd name="connsiteX5813" fmla="*/ 1529171 w 1683475"/>
                <a:gd name="connsiteY5813" fmla="*/ 1101362 h 1392827"/>
                <a:gd name="connsiteX5814" fmla="*/ 1529987 w 1683475"/>
                <a:gd name="connsiteY5814" fmla="*/ 1101362 h 1392827"/>
                <a:gd name="connsiteX5815" fmla="*/ 1530804 w 1683475"/>
                <a:gd name="connsiteY5815" fmla="*/ 1102178 h 1392827"/>
                <a:gd name="connsiteX5816" fmla="*/ 813979 w 1683475"/>
                <a:gd name="connsiteY5816" fmla="*/ 1113609 h 1392827"/>
                <a:gd name="connsiteX5817" fmla="*/ 817245 w 1683475"/>
                <a:gd name="connsiteY5817" fmla="*/ 1114425 h 1392827"/>
                <a:gd name="connsiteX5818" fmla="*/ 818878 w 1683475"/>
                <a:gd name="connsiteY5818" fmla="*/ 1113609 h 1392827"/>
                <a:gd name="connsiteX5819" fmla="*/ 818878 w 1683475"/>
                <a:gd name="connsiteY5819" fmla="*/ 1114425 h 1392827"/>
                <a:gd name="connsiteX5820" fmla="*/ 818878 w 1683475"/>
                <a:gd name="connsiteY5820" fmla="*/ 1115241 h 1392827"/>
                <a:gd name="connsiteX5821" fmla="*/ 814796 w 1683475"/>
                <a:gd name="connsiteY5821" fmla="*/ 1116058 h 1392827"/>
                <a:gd name="connsiteX5822" fmla="*/ 813163 w 1683475"/>
                <a:gd name="connsiteY5822" fmla="*/ 1115241 h 1392827"/>
                <a:gd name="connsiteX5823" fmla="*/ 813163 w 1683475"/>
                <a:gd name="connsiteY5823" fmla="*/ 1114425 h 1392827"/>
                <a:gd name="connsiteX5824" fmla="*/ 813979 w 1683475"/>
                <a:gd name="connsiteY5824" fmla="*/ 1113609 h 1392827"/>
                <a:gd name="connsiteX5825" fmla="*/ 813979 w 1683475"/>
                <a:gd name="connsiteY5825" fmla="*/ 1113609 h 1392827"/>
                <a:gd name="connsiteX5826" fmla="*/ 806632 w 1683475"/>
                <a:gd name="connsiteY5826" fmla="*/ 1114425 h 1392827"/>
                <a:gd name="connsiteX5827" fmla="*/ 805815 w 1683475"/>
                <a:gd name="connsiteY5827" fmla="*/ 1114425 h 1392827"/>
                <a:gd name="connsiteX5828" fmla="*/ 804182 w 1683475"/>
                <a:gd name="connsiteY5828" fmla="*/ 1114425 h 1392827"/>
                <a:gd name="connsiteX5829" fmla="*/ 804999 w 1683475"/>
                <a:gd name="connsiteY5829" fmla="*/ 1113609 h 1392827"/>
                <a:gd name="connsiteX5830" fmla="*/ 805815 w 1683475"/>
                <a:gd name="connsiteY5830" fmla="*/ 1113609 h 1392827"/>
                <a:gd name="connsiteX5831" fmla="*/ 806632 w 1683475"/>
                <a:gd name="connsiteY5831" fmla="*/ 1114425 h 1392827"/>
                <a:gd name="connsiteX5832" fmla="*/ 806632 w 1683475"/>
                <a:gd name="connsiteY5832" fmla="*/ 1114425 h 1392827"/>
                <a:gd name="connsiteX5833" fmla="*/ 811530 w 1683475"/>
                <a:gd name="connsiteY5833" fmla="*/ 1116874 h 1392827"/>
                <a:gd name="connsiteX5834" fmla="*/ 810714 w 1683475"/>
                <a:gd name="connsiteY5834" fmla="*/ 1116874 h 1392827"/>
                <a:gd name="connsiteX5835" fmla="*/ 809897 w 1683475"/>
                <a:gd name="connsiteY5835" fmla="*/ 1116874 h 1392827"/>
                <a:gd name="connsiteX5836" fmla="*/ 808264 w 1683475"/>
                <a:gd name="connsiteY5836" fmla="*/ 1115241 h 1392827"/>
                <a:gd name="connsiteX5837" fmla="*/ 811530 w 1683475"/>
                <a:gd name="connsiteY5837" fmla="*/ 1115241 h 1392827"/>
                <a:gd name="connsiteX5838" fmla="*/ 813163 w 1683475"/>
                <a:gd name="connsiteY5838" fmla="*/ 1116058 h 1392827"/>
                <a:gd name="connsiteX5839" fmla="*/ 813163 w 1683475"/>
                <a:gd name="connsiteY5839" fmla="*/ 1116058 h 1392827"/>
                <a:gd name="connsiteX5840" fmla="*/ 811530 w 1683475"/>
                <a:gd name="connsiteY5840" fmla="*/ 1116874 h 1392827"/>
                <a:gd name="connsiteX5841" fmla="*/ 839289 w 1683475"/>
                <a:gd name="connsiteY5841" fmla="*/ 1127488 h 1392827"/>
                <a:gd name="connsiteX5842" fmla="*/ 840105 w 1683475"/>
                <a:gd name="connsiteY5842" fmla="*/ 1129121 h 1392827"/>
                <a:gd name="connsiteX5843" fmla="*/ 839289 w 1683475"/>
                <a:gd name="connsiteY5843" fmla="*/ 1129121 h 1392827"/>
                <a:gd name="connsiteX5844" fmla="*/ 837656 w 1683475"/>
                <a:gd name="connsiteY5844" fmla="*/ 1129121 h 1392827"/>
                <a:gd name="connsiteX5845" fmla="*/ 837656 w 1683475"/>
                <a:gd name="connsiteY5845" fmla="*/ 1128304 h 1392827"/>
                <a:gd name="connsiteX5846" fmla="*/ 837656 w 1683475"/>
                <a:gd name="connsiteY5846" fmla="*/ 1127488 h 1392827"/>
                <a:gd name="connsiteX5847" fmla="*/ 837656 w 1683475"/>
                <a:gd name="connsiteY5847" fmla="*/ 1127488 h 1392827"/>
                <a:gd name="connsiteX5848" fmla="*/ 836839 w 1683475"/>
                <a:gd name="connsiteY5848" fmla="*/ 1127488 h 1392827"/>
                <a:gd name="connsiteX5849" fmla="*/ 836839 w 1683475"/>
                <a:gd name="connsiteY5849" fmla="*/ 1127488 h 1392827"/>
                <a:gd name="connsiteX5850" fmla="*/ 836839 w 1683475"/>
                <a:gd name="connsiteY5850" fmla="*/ 1126671 h 1392827"/>
                <a:gd name="connsiteX5851" fmla="*/ 836839 w 1683475"/>
                <a:gd name="connsiteY5851" fmla="*/ 1126671 h 1392827"/>
                <a:gd name="connsiteX5852" fmla="*/ 839289 w 1683475"/>
                <a:gd name="connsiteY5852" fmla="*/ 1127488 h 1392827"/>
                <a:gd name="connsiteX5853" fmla="*/ 839289 w 1683475"/>
                <a:gd name="connsiteY5853" fmla="*/ 1127488 h 1392827"/>
                <a:gd name="connsiteX5854" fmla="*/ 821327 w 1683475"/>
                <a:gd name="connsiteY5854" fmla="*/ 1130753 h 1392827"/>
                <a:gd name="connsiteX5855" fmla="*/ 821327 w 1683475"/>
                <a:gd name="connsiteY5855" fmla="*/ 1130753 h 1392827"/>
                <a:gd name="connsiteX5856" fmla="*/ 819694 w 1683475"/>
                <a:gd name="connsiteY5856" fmla="*/ 1130753 h 1392827"/>
                <a:gd name="connsiteX5857" fmla="*/ 818878 w 1683475"/>
                <a:gd name="connsiteY5857" fmla="*/ 1129937 h 1392827"/>
                <a:gd name="connsiteX5858" fmla="*/ 819694 w 1683475"/>
                <a:gd name="connsiteY5858" fmla="*/ 1129937 h 1392827"/>
                <a:gd name="connsiteX5859" fmla="*/ 820511 w 1683475"/>
                <a:gd name="connsiteY5859" fmla="*/ 1129937 h 1392827"/>
                <a:gd name="connsiteX5860" fmla="*/ 821327 w 1683475"/>
                <a:gd name="connsiteY5860" fmla="*/ 1130753 h 1392827"/>
                <a:gd name="connsiteX5861" fmla="*/ 821327 w 1683475"/>
                <a:gd name="connsiteY5861" fmla="*/ 1130753 h 1392827"/>
                <a:gd name="connsiteX5862" fmla="*/ 839289 w 1683475"/>
                <a:gd name="connsiteY5862" fmla="*/ 1138102 h 1392827"/>
                <a:gd name="connsiteX5863" fmla="*/ 838472 w 1683475"/>
                <a:gd name="connsiteY5863" fmla="*/ 1138102 h 1392827"/>
                <a:gd name="connsiteX5864" fmla="*/ 837656 w 1683475"/>
                <a:gd name="connsiteY5864" fmla="*/ 1138102 h 1392827"/>
                <a:gd name="connsiteX5865" fmla="*/ 836839 w 1683475"/>
                <a:gd name="connsiteY5865" fmla="*/ 1136469 h 1392827"/>
                <a:gd name="connsiteX5866" fmla="*/ 836023 w 1683475"/>
                <a:gd name="connsiteY5866" fmla="*/ 1134836 h 1392827"/>
                <a:gd name="connsiteX5867" fmla="*/ 836839 w 1683475"/>
                <a:gd name="connsiteY5867" fmla="*/ 1134019 h 1392827"/>
                <a:gd name="connsiteX5868" fmla="*/ 837656 w 1683475"/>
                <a:gd name="connsiteY5868" fmla="*/ 1135652 h 1392827"/>
                <a:gd name="connsiteX5869" fmla="*/ 839289 w 1683475"/>
                <a:gd name="connsiteY5869" fmla="*/ 1138102 h 1392827"/>
                <a:gd name="connsiteX5870" fmla="*/ 839289 w 1683475"/>
                <a:gd name="connsiteY5870" fmla="*/ 1138102 h 1392827"/>
                <a:gd name="connsiteX5871" fmla="*/ 1449977 w 1683475"/>
                <a:gd name="connsiteY5871" fmla="*/ 1174024 h 1392827"/>
                <a:gd name="connsiteX5872" fmla="*/ 1449161 w 1683475"/>
                <a:gd name="connsiteY5872" fmla="*/ 1178923 h 1392827"/>
                <a:gd name="connsiteX5873" fmla="*/ 1449161 w 1683475"/>
                <a:gd name="connsiteY5873" fmla="*/ 1177290 h 1392827"/>
                <a:gd name="connsiteX5874" fmla="*/ 1449161 w 1683475"/>
                <a:gd name="connsiteY5874" fmla="*/ 1175657 h 1392827"/>
                <a:gd name="connsiteX5875" fmla="*/ 1449977 w 1683475"/>
                <a:gd name="connsiteY5875" fmla="*/ 1174024 h 1392827"/>
                <a:gd name="connsiteX5876" fmla="*/ 1449977 w 1683475"/>
                <a:gd name="connsiteY5876" fmla="*/ 1174024 h 1392827"/>
                <a:gd name="connsiteX5877" fmla="*/ 1339759 w 1683475"/>
                <a:gd name="connsiteY5877" fmla="*/ 1187903 h 1392827"/>
                <a:gd name="connsiteX5878" fmla="*/ 1338126 w 1683475"/>
                <a:gd name="connsiteY5878" fmla="*/ 1187903 h 1392827"/>
                <a:gd name="connsiteX5879" fmla="*/ 1335677 w 1683475"/>
                <a:gd name="connsiteY5879" fmla="*/ 1187903 h 1392827"/>
                <a:gd name="connsiteX5880" fmla="*/ 1334861 w 1683475"/>
                <a:gd name="connsiteY5880" fmla="*/ 1187903 h 1392827"/>
                <a:gd name="connsiteX5881" fmla="*/ 1335677 w 1683475"/>
                <a:gd name="connsiteY5881" fmla="*/ 1187903 h 1392827"/>
                <a:gd name="connsiteX5882" fmla="*/ 1339759 w 1683475"/>
                <a:gd name="connsiteY5882" fmla="*/ 1187903 h 1392827"/>
                <a:gd name="connsiteX5883" fmla="*/ 1339759 w 1683475"/>
                <a:gd name="connsiteY5883" fmla="*/ 1187903 h 1392827"/>
                <a:gd name="connsiteX5884" fmla="*/ 1331595 w 1683475"/>
                <a:gd name="connsiteY5884" fmla="*/ 1188720 h 1392827"/>
                <a:gd name="connsiteX5885" fmla="*/ 1331595 w 1683475"/>
                <a:gd name="connsiteY5885" fmla="*/ 1188720 h 1392827"/>
                <a:gd name="connsiteX5886" fmla="*/ 1329962 w 1683475"/>
                <a:gd name="connsiteY5886" fmla="*/ 1188720 h 1392827"/>
                <a:gd name="connsiteX5887" fmla="*/ 1329146 w 1683475"/>
                <a:gd name="connsiteY5887" fmla="*/ 1188720 h 1392827"/>
                <a:gd name="connsiteX5888" fmla="*/ 1329146 w 1683475"/>
                <a:gd name="connsiteY5888" fmla="*/ 1188720 h 1392827"/>
                <a:gd name="connsiteX5889" fmla="*/ 1331595 w 1683475"/>
                <a:gd name="connsiteY5889" fmla="*/ 1188720 h 1392827"/>
                <a:gd name="connsiteX5890" fmla="*/ 1331595 w 1683475"/>
                <a:gd name="connsiteY5890" fmla="*/ 1188720 h 1392827"/>
                <a:gd name="connsiteX5891" fmla="*/ 1320982 w 1683475"/>
                <a:gd name="connsiteY5891" fmla="*/ 1191169 h 1392827"/>
                <a:gd name="connsiteX5892" fmla="*/ 1320982 w 1683475"/>
                <a:gd name="connsiteY5892" fmla="*/ 1191986 h 1392827"/>
                <a:gd name="connsiteX5893" fmla="*/ 1320982 w 1683475"/>
                <a:gd name="connsiteY5893" fmla="*/ 1191169 h 1392827"/>
                <a:gd name="connsiteX5894" fmla="*/ 1319349 w 1683475"/>
                <a:gd name="connsiteY5894" fmla="*/ 1191169 h 1392827"/>
                <a:gd name="connsiteX5895" fmla="*/ 1320165 w 1683475"/>
                <a:gd name="connsiteY5895" fmla="*/ 1191169 h 1392827"/>
                <a:gd name="connsiteX5896" fmla="*/ 1320165 w 1683475"/>
                <a:gd name="connsiteY5896" fmla="*/ 1191169 h 1392827"/>
                <a:gd name="connsiteX5897" fmla="*/ 1320165 w 1683475"/>
                <a:gd name="connsiteY5897" fmla="*/ 1191169 h 1392827"/>
                <a:gd name="connsiteX5898" fmla="*/ 1321798 w 1683475"/>
                <a:gd name="connsiteY5898" fmla="*/ 1190353 h 1392827"/>
                <a:gd name="connsiteX5899" fmla="*/ 1320982 w 1683475"/>
                <a:gd name="connsiteY5899" fmla="*/ 1191169 h 1392827"/>
                <a:gd name="connsiteX5900" fmla="*/ 1320982 w 1683475"/>
                <a:gd name="connsiteY5900" fmla="*/ 1191169 h 1392827"/>
                <a:gd name="connsiteX5901" fmla="*/ 1327513 w 1683475"/>
                <a:gd name="connsiteY5901" fmla="*/ 1196884 h 1392827"/>
                <a:gd name="connsiteX5902" fmla="*/ 1327513 w 1683475"/>
                <a:gd name="connsiteY5902" fmla="*/ 1196884 h 1392827"/>
                <a:gd name="connsiteX5903" fmla="*/ 1327513 w 1683475"/>
                <a:gd name="connsiteY5903" fmla="*/ 1194435 h 1392827"/>
                <a:gd name="connsiteX5904" fmla="*/ 1326696 w 1683475"/>
                <a:gd name="connsiteY5904" fmla="*/ 1191986 h 1392827"/>
                <a:gd name="connsiteX5905" fmla="*/ 1327513 w 1683475"/>
                <a:gd name="connsiteY5905" fmla="*/ 1192802 h 1392827"/>
                <a:gd name="connsiteX5906" fmla="*/ 1327513 w 1683475"/>
                <a:gd name="connsiteY5906" fmla="*/ 1194435 h 1392827"/>
                <a:gd name="connsiteX5907" fmla="*/ 1327513 w 1683475"/>
                <a:gd name="connsiteY5907" fmla="*/ 1196884 h 1392827"/>
                <a:gd name="connsiteX5908" fmla="*/ 1326696 w 1683475"/>
                <a:gd name="connsiteY5908" fmla="*/ 1198517 h 1392827"/>
                <a:gd name="connsiteX5909" fmla="*/ 1325880 w 1683475"/>
                <a:gd name="connsiteY5909" fmla="*/ 1199334 h 1392827"/>
                <a:gd name="connsiteX5910" fmla="*/ 1325880 w 1683475"/>
                <a:gd name="connsiteY5910" fmla="*/ 1199334 h 1392827"/>
                <a:gd name="connsiteX5911" fmla="*/ 1326696 w 1683475"/>
                <a:gd name="connsiteY5911" fmla="*/ 1198517 h 1392827"/>
                <a:gd name="connsiteX5912" fmla="*/ 1326696 w 1683475"/>
                <a:gd name="connsiteY5912" fmla="*/ 1198517 h 1392827"/>
                <a:gd name="connsiteX5913" fmla="*/ 1326696 w 1683475"/>
                <a:gd name="connsiteY5913" fmla="*/ 1198517 h 1392827"/>
                <a:gd name="connsiteX5914" fmla="*/ 1392011 w 1683475"/>
                <a:gd name="connsiteY5914" fmla="*/ 1199334 h 1392827"/>
                <a:gd name="connsiteX5915" fmla="*/ 1390378 w 1683475"/>
                <a:gd name="connsiteY5915" fmla="*/ 1200150 h 1392827"/>
                <a:gd name="connsiteX5916" fmla="*/ 1388745 w 1683475"/>
                <a:gd name="connsiteY5916" fmla="*/ 1199334 h 1392827"/>
                <a:gd name="connsiteX5917" fmla="*/ 1389562 w 1683475"/>
                <a:gd name="connsiteY5917" fmla="*/ 1199334 h 1392827"/>
                <a:gd name="connsiteX5918" fmla="*/ 1390378 w 1683475"/>
                <a:gd name="connsiteY5918" fmla="*/ 1199334 h 1392827"/>
                <a:gd name="connsiteX5919" fmla="*/ 1392011 w 1683475"/>
                <a:gd name="connsiteY5919" fmla="*/ 1199334 h 1392827"/>
                <a:gd name="connsiteX5920" fmla="*/ 1393644 w 1683475"/>
                <a:gd name="connsiteY5920" fmla="*/ 1197701 h 1392827"/>
                <a:gd name="connsiteX5921" fmla="*/ 1395276 w 1683475"/>
                <a:gd name="connsiteY5921" fmla="*/ 1197701 h 1392827"/>
                <a:gd name="connsiteX5922" fmla="*/ 1392011 w 1683475"/>
                <a:gd name="connsiteY5922" fmla="*/ 1199334 h 1392827"/>
                <a:gd name="connsiteX5923" fmla="*/ 1278527 w 1683475"/>
                <a:gd name="connsiteY5923" fmla="*/ 1202599 h 1392827"/>
                <a:gd name="connsiteX5924" fmla="*/ 1278527 w 1683475"/>
                <a:gd name="connsiteY5924" fmla="*/ 1202599 h 1392827"/>
                <a:gd name="connsiteX5925" fmla="*/ 1275262 w 1683475"/>
                <a:gd name="connsiteY5925" fmla="*/ 1200966 h 1392827"/>
                <a:gd name="connsiteX5926" fmla="*/ 1275262 w 1683475"/>
                <a:gd name="connsiteY5926" fmla="*/ 1200150 h 1392827"/>
                <a:gd name="connsiteX5927" fmla="*/ 1276894 w 1683475"/>
                <a:gd name="connsiteY5927" fmla="*/ 1199334 h 1392827"/>
                <a:gd name="connsiteX5928" fmla="*/ 1277711 w 1683475"/>
                <a:gd name="connsiteY5928" fmla="*/ 1199334 h 1392827"/>
                <a:gd name="connsiteX5929" fmla="*/ 1279344 w 1683475"/>
                <a:gd name="connsiteY5929" fmla="*/ 1200150 h 1392827"/>
                <a:gd name="connsiteX5930" fmla="*/ 1280160 w 1683475"/>
                <a:gd name="connsiteY5930" fmla="*/ 1200150 h 1392827"/>
                <a:gd name="connsiteX5931" fmla="*/ 1280160 w 1683475"/>
                <a:gd name="connsiteY5931" fmla="*/ 1200150 h 1392827"/>
                <a:gd name="connsiteX5932" fmla="*/ 1278527 w 1683475"/>
                <a:gd name="connsiteY5932" fmla="*/ 1202599 h 1392827"/>
                <a:gd name="connsiteX5933" fmla="*/ 1278527 w 1683475"/>
                <a:gd name="connsiteY5933" fmla="*/ 1202599 h 1392827"/>
                <a:gd name="connsiteX5934" fmla="*/ 1224643 w 1683475"/>
                <a:gd name="connsiteY5934" fmla="*/ 1209131 h 1392827"/>
                <a:gd name="connsiteX5935" fmla="*/ 1223826 w 1683475"/>
                <a:gd name="connsiteY5935" fmla="*/ 1209131 h 1392827"/>
                <a:gd name="connsiteX5936" fmla="*/ 1227092 w 1683475"/>
                <a:gd name="connsiteY5936" fmla="*/ 1205865 h 1392827"/>
                <a:gd name="connsiteX5937" fmla="*/ 1227909 w 1683475"/>
                <a:gd name="connsiteY5937" fmla="*/ 1205049 h 1392827"/>
                <a:gd name="connsiteX5938" fmla="*/ 1228725 w 1683475"/>
                <a:gd name="connsiteY5938" fmla="*/ 1205049 h 1392827"/>
                <a:gd name="connsiteX5939" fmla="*/ 1227092 w 1683475"/>
                <a:gd name="connsiteY5939" fmla="*/ 1206681 h 1392827"/>
                <a:gd name="connsiteX5940" fmla="*/ 1224643 w 1683475"/>
                <a:gd name="connsiteY5940" fmla="*/ 1209131 h 1392827"/>
                <a:gd name="connsiteX5941" fmla="*/ 1196068 w 1683475"/>
                <a:gd name="connsiteY5941" fmla="*/ 1227909 h 1392827"/>
                <a:gd name="connsiteX5942" fmla="*/ 1196068 w 1683475"/>
                <a:gd name="connsiteY5942" fmla="*/ 1227909 h 1392827"/>
                <a:gd name="connsiteX5943" fmla="*/ 1196068 w 1683475"/>
                <a:gd name="connsiteY5943" fmla="*/ 1227092 h 1392827"/>
                <a:gd name="connsiteX5944" fmla="*/ 1197701 w 1683475"/>
                <a:gd name="connsiteY5944" fmla="*/ 1226276 h 1392827"/>
                <a:gd name="connsiteX5945" fmla="*/ 1200150 w 1683475"/>
                <a:gd name="connsiteY5945" fmla="*/ 1224643 h 1392827"/>
                <a:gd name="connsiteX5946" fmla="*/ 1200967 w 1683475"/>
                <a:gd name="connsiteY5946" fmla="*/ 1224643 h 1392827"/>
                <a:gd name="connsiteX5947" fmla="*/ 1201783 w 1683475"/>
                <a:gd name="connsiteY5947" fmla="*/ 1223827 h 1392827"/>
                <a:gd name="connsiteX5948" fmla="*/ 1201783 w 1683475"/>
                <a:gd name="connsiteY5948" fmla="*/ 1223827 h 1392827"/>
                <a:gd name="connsiteX5949" fmla="*/ 1201783 w 1683475"/>
                <a:gd name="connsiteY5949" fmla="*/ 1224643 h 1392827"/>
                <a:gd name="connsiteX5950" fmla="*/ 1199334 w 1683475"/>
                <a:gd name="connsiteY5950" fmla="*/ 1225459 h 1392827"/>
                <a:gd name="connsiteX5951" fmla="*/ 1196068 w 1683475"/>
                <a:gd name="connsiteY5951" fmla="*/ 1227909 h 1392827"/>
                <a:gd name="connsiteX5952" fmla="*/ 1191986 w 1683475"/>
                <a:gd name="connsiteY5952" fmla="*/ 1231991 h 1392827"/>
                <a:gd name="connsiteX5953" fmla="*/ 1191986 w 1683475"/>
                <a:gd name="connsiteY5953" fmla="*/ 1231991 h 1392827"/>
                <a:gd name="connsiteX5954" fmla="*/ 1192802 w 1683475"/>
                <a:gd name="connsiteY5954" fmla="*/ 1230358 h 1392827"/>
                <a:gd name="connsiteX5955" fmla="*/ 1192802 w 1683475"/>
                <a:gd name="connsiteY5955" fmla="*/ 1229541 h 1392827"/>
                <a:gd name="connsiteX5956" fmla="*/ 1194435 w 1683475"/>
                <a:gd name="connsiteY5956" fmla="*/ 1227909 h 1392827"/>
                <a:gd name="connsiteX5957" fmla="*/ 1195251 w 1683475"/>
                <a:gd name="connsiteY5957" fmla="*/ 1227909 h 1392827"/>
                <a:gd name="connsiteX5958" fmla="*/ 1195251 w 1683475"/>
                <a:gd name="connsiteY5958" fmla="*/ 1228725 h 1392827"/>
                <a:gd name="connsiteX5959" fmla="*/ 1193619 w 1683475"/>
                <a:gd name="connsiteY5959" fmla="*/ 1230358 h 1392827"/>
                <a:gd name="connsiteX5960" fmla="*/ 1191986 w 1683475"/>
                <a:gd name="connsiteY5960" fmla="*/ 1231991 h 1392827"/>
                <a:gd name="connsiteX5961" fmla="*/ 1470388 w 1683475"/>
                <a:gd name="connsiteY5961" fmla="*/ 1244237 h 1392827"/>
                <a:gd name="connsiteX5962" fmla="*/ 1470388 w 1683475"/>
                <a:gd name="connsiteY5962" fmla="*/ 1245870 h 1392827"/>
                <a:gd name="connsiteX5963" fmla="*/ 1468755 w 1683475"/>
                <a:gd name="connsiteY5963" fmla="*/ 1242604 h 1392827"/>
                <a:gd name="connsiteX5964" fmla="*/ 1467122 w 1683475"/>
                <a:gd name="connsiteY5964" fmla="*/ 1237706 h 1392827"/>
                <a:gd name="connsiteX5965" fmla="*/ 1466306 w 1683475"/>
                <a:gd name="connsiteY5965" fmla="*/ 1233624 h 1392827"/>
                <a:gd name="connsiteX5966" fmla="*/ 1467122 w 1683475"/>
                <a:gd name="connsiteY5966" fmla="*/ 1234440 h 1392827"/>
                <a:gd name="connsiteX5967" fmla="*/ 1467939 w 1683475"/>
                <a:gd name="connsiteY5967" fmla="*/ 1236889 h 1392827"/>
                <a:gd name="connsiteX5968" fmla="*/ 1470388 w 1683475"/>
                <a:gd name="connsiteY5968" fmla="*/ 1244237 h 1392827"/>
                <a:gd name="connsiteX5969" fmla="*/ 1186271 w 1683475"/>
                <a:gd name="connsiteY5969" fmla="*/ 1243421 h 1392827"/>
                <a:gd name="connsiteX5970" fmla="*/ 1185454 w 1683475"/>
                <a:gd name="connsiteY5970" fmla="*/ 1244237 h 1392827"/>
                <a:gd name="connsiteX5971" fmla="*/ 1186271 w 1683475"/>
                <a:gd name="connsiteY5971" fmla="*/ 1243421 h 1392827"/>
                <a:gd name="connsiteX5972" fmla="*/ 1187087 w 1683475"/>
                <a:gd name="connsiteY5972" fmla="*/ 1239339 h 1392827"/>
                <a:gd name="connsiteX5973" fmla="*/ 1189537 w 1683475"/>
                <a:gd name="connsiteY5973" fmla="*/ 1234440 h 1392827"/>
                <a:gd name="connsiteX5974" fmla="*/ 1190353 w 1683475"/>
                <a:gd name="connsiteY5974" fmla="*/ 1233624 h 1392827"/>
                <a:gd name="connsiteX5975" fmla="*/ 1187087 w 1683475"/>
                <a:gd name="connsiteY5975" fmla="*/ 1238522 h 1392827"/>
                <a:gd name="connsiteX5976" fmla="*/ 1186271 w 1683475"/>
                <a:gd name="connsiteY5976" fmla="*/ 1243421 h 1392827"/>
                <a:gd name="connsiteX5977" fmla="*/ 1189537 w 1683475"/>
                <a:gd name="connsiteY5977" fmla="*/ 1264648 h 1392827"/>
                <a:gd name="connsiteX5978" fmla="*/ 1189537 w 1683475"/>
                <a:gd name="connsiteY5978" fmla="*/ 1265464 h 1392827"/>
                <a:gd name="connsiteX5979" fmla="*/ 1187904 w 1683475"/>
                <a:gd name="connsiteY5979" fmla="*/ 1261382 h 1392827"/>
                <a:gd name="connsiteX5980" fmla="*/ 1185454 w 1683475"/>
                <a:gd name="connsiteY5980" fmla="*/ 1252402 h 1392827"/>
                <a:gd name="connsiteX5981" fmla="*/ 1185454 w 1683475"/>
                <a:gd name="connsiteY5981" fmla="*/ 1247503 h 1392827"/>
                <a:gd name="connsiteX5982" fmla="*/ 1185454 w 1683475"/>
                <a:gd name="connsiteY5982" fmla="*/ 1245870 h 1392827"/>
                <a:gd name="connsiteX5983" fmla="*/ 1186271 w 1683475"/>
                <a:gd name="connsiteY5983" fmla="*/ 1253218 h 1392827"/>
                <a:gd name="connsiteX5984" fmla="*/ 1188720 w 1683475"/>
                <a:gd name="connsiteY5984" fmla="*/ 1262199 h 1392827"/>
                <a:gd name="connsiteX5985" fmla="*/ 1189537 w 1683475"/>
                <a:gd name="connsiteY5985" fmla="*/ 1264648 h 1392827"/>
                <a:gd name="connsiteX5986" fmla="*/ 1439364 w 1683475"/>
                <a:gd name="connsiteY5986" fmla="*/ 1257300 h 1392827"/>
                <a:gd name="connsiteX5987" fmla="*/ 1439364 w 1683475"/>
                <a:gd name="connsiteY5987" fmla="*/ 1258116 h 1392827"/>
                <a:gd name="connsiteX5988" fmla="*/ 1438547 w 1683475"/>
                <a:gd name="connsiteY5988" fmla="*/ 1256484 h 1392827"/>
                <a:gd name="connsiteX5989" fmla="*/ 1437731 w 1683475"/>
                <a:gd name="connsiteY5989" fmla="*/ 1254851 h 1392827"/>
                <a:gd name="connsiteX5990" fmla="*/ 1438547 w 1683475"/>
                <a:gd name="connsiteY5990" fmla="*/ 1255667 h 1392827"/>
                <a:gd name="connsiteX5991" fmla="*/ 1439364 w 1683475"/>
                <a:gd name="connsiteY5991" fmla="*/ 1257300 h 1392827"/>
                <a:gd name="connsiteX5992" fmla="*/ 1439364 w 1683475"/>
                <a:gd name="connsiteY5992" fmla="*/ 1258933 h 1392827"/>
                <a:gd name="connsiteX5993" fmla="*/ 1439364 w 1683475"/>
                <a:gd name="connsiteY5993" fmla="*/ 1258933 h 1392827"/>
                <a:gd name="connsiteX5994" fmla="*/ 1437731 w 1683475"/>
                <a:gd name="connsiteY5994" fmla="*/ 1258933 h 1392827"/>
                <a:gd name="connsiteX5995" fmla="*/ 1436914 w 1683475"/>
                <a:gd name="connsiteY5995" fmla="*/ 1258116 h 1392827"/>
                <a:gd name="connsiteX5996" fmla="*/ 1436914 w 1683475"/>
                <a:gd name="connsiteY5996" fmla="*/ 1256484 h 1392827"/>
                <a:gd name="connsiteX5997" fmla="*/ 1437731 w 1683475"/>
                <a:gd name="connsiteY5997" fmla="*/ 1258116 h 1392827"/>
                <a:gd name="connsiteX5998" fmla="*/ 1437731 w 1683475"/>
                <a:gd name="connsiteY5998" fmla="*/ 1258116 h 1392827"/>
                <a:gd name="connsiteX5999" fmla="*/ 1439364 w 1683475"/>
                <a:gd name="connsiteY5999" fmla="*/ 1258933 h 1392827"/>
                <a:gd name="connsiteX6000" fmla="*/ 1467122 w 1683475"/>
                <a:gd name="connsiteY6000" fmla="*/ 1282609 h 1392827"/>
                <a:gd name="connsiteX6001" fmla="*/ 1463857 w 1683475"/>
                <a:gd name="connsiteY6001" fmla="*/ 1285875 h 1392827"/>
                <a:gd name="connsiteX6002" fmla="*/ 1463857 w 1683475"/>
                <a:gd name="connsiteY6002" fmla="*/ 1285059 h 1392827"/>
                <a:gd name="connsiteX6003" fmla="*/ 1465489 w 1683475"/>
                <a:gd name="connsiteY6003" fmla="*/ 1283426 h 1392827"/>
                <a:gd name="connsiteX6004" fmla="*/ 1466306 w 1683475"/>
                <a:gd name="connsiteY6004" fmla="*/ 1282609 h 1392827"/>
                <a:gd name="connsiteX6005" fmla="*/ 1467122 w 1683475"/>
                <a:gd name="connsiteY6005" fmla="*/ 1282609 h 1392827"/>
                <a:gd name="connsiteX6006" fmla="*/ 1467939 w 1683475"/>
                <a:gd name="connsiteY6006" fmla="*/ 1280977 h 1392827"/>
                <a:gd name="connsiteX6007" fmla="*/ 1467939 w 1683475"/>
                <a:gd name="connsiteY6007" fmla="*/ 1280160 h 1392827"/>
                <a:gd name="connsiteX6008" fmla="*/ 1468755 w 1683475"/>
                <a:gd name="connsiteY6008" fmla="*/ 1279344 h 1392827"/>
                <a:gd name="connsiteX6009" fmla="*/ 1468755 w 1683475"/>
                <a:gd name="connsiteY6009" fmla="*/ 1279344 h 1392827"/>
                <a:gd name="connsiteX6010" fmla="*/ 1467122 w 1683475"/>
                <a:gd name="connsiteY6010" fmla="*/ 1282609 h 1392827"/>
                <a:gd name="connsiteX6011" fmla="*/ 1463040 w 1683475"/>
                <a:gd name="connsiteY6011" fmla="*/ 1287508 h 1392827"/>
                <a:gd name="connsiteX6012" fmla="*/ 1463040 w 1683475"/>
                <a:gd name="connsiteY6012" fmla="*/ 1287508 h 1392827"/>
                <a:gd name="connsiteX6013" fmla="*/ 1463040 w 1683475"/>
                <a:gd name="connsiteY6013" fmla="*/ 1287508 h 1392827"/>
                <a:gd name="connsiteX6014" fmla="*/ 1463040 w 1683475"/>
                <a:gd name="connsiteY6014" fmla="*/ 1287508 h 1392827"/>
                <a:gd name="connsiteX6015" fmla="*/ 1463040 w 1683475"/>
                <a:gd name="connsiteY6015" fmla="*/ 1287508 h 1392827"/>
                <a:gd name="connsiteX6016" fmla="*/ 1459774 w 1683475"/>
                <a:gd name="connsiteY6016" fmla="*/ 1289141 h 1392827"/>
                <a:gd name="connsiteX6017" fmla="*/ 1459774 w 1683475"/>
                <a:gd name="connsiteY6017" fmla="*/ 1289141 h 1392827"/>
                <a:gd name="connsiteX6018" fmla="*/ 1459774 w 1683475"/>
                <a:gd name="connsiteY6018" fmla="*/ 1289141 h 1392827"/>
                <a:gd name="connsiteX6019" fmla="*/ 1459774 w 1683475"/>
                <a:gd name="connsiteY6019" fmla="*/ 1289141 h 1392827"/>
                <a:gd name="connsiteX6020" fmla="*/ 1459774 w 1683475"/>
                <a:gd name="connsiteY6020" fmla="*/ 1289141 h 1392827"/>
                <a:gd name="connsiteX6021" fmla="*/ 1459774 w 1683475"/>
                <a:gd name="connsiteY6021" fmla="*/ 1289141 h 1392827"/>
                <a:gd name="connsiteX6022" fmla="*/ 1459774 w 1683475"/>
                <a:gd name="connsiteY6022" fmla="*/ 1289141 h 1392827"/>
                <a:gd name="connsiteX6023" fmla="*/ 1456509 w 1683475"/>
                <a:gd name="connsiteY6023" fmla="*/ 1290774 h 1392827"/>
                <a:gd name="connsiteX6024" fmla="*/ 1456509 w 1683475"/>
                <a:gd name="connsiteY6024" fmla="*/ 1290774 h 1392827"/>
                <a:gd name="connsiteX6025" fmla="*/ 1454876 w 1683475"/>
                <a:gd name="connsiteY6025" fmla="*/ 1290774 h 1392827"/>
                <a:gd name="connsiteX6026" fmla="*/ 1456509 w 1683475"/>
                <a:gd name="connsiteY6026" fmla="*/ 1290774 h 1392827"/>
                <a:gd name="connsiteX6027" fmla="*/ 1458142 w 1683475"/>
                <a:gd name="connsiteY6027" fmla="*/ 1289957 h 1392827"/>
                <a:gd name="connsiteX6028" fmla="*/ 1457325 w 1683475"/>
                <a:gd name="connsiteY6028" fmla="*/ 1290774 h 1392827"/>
                <a:gd name="connsiteX6029" fmla="*/ 1456509 w 1683475"/>
                <a:gd name="connsiteY6029" fmla="*/ 1290774 h 1392827"/>
                <a:gd name="connsiteX6030" fmla="*/ 1451610 w 1683475"/>
                <a:gd name="connsiteY6030" fmla="*/ 1291590 h 1392827"/>
                <a:gd name="connsiteX6031" fmla="*/ 1451610 w 1683475"/>
                <a:gd name="connsiteY6031" fmla="*/ 1291590 h 1392827"/>
                <a:gd name="connsiteX6032" fmla="*/ 1451610 w 1683475"/>
                <a:gd name="connsiteY6032" fmla="*/ 1291590 h 1392827"/>
                <a:gd name="connsiteX6033" fmla="*/ 1451610 w 1683475"/>
                <a:gd name="connsiteY6033" fmla="*/ 1291590 h 1392827"/>
                <a:gd name="connsiteX6034" fmla="*/ 1449977 w 1683475"/>
                <a:gd name="connsiteY6034" fmla="*/ 1289957 h 1392827"/>
                <a:gd name="connsiteX6035" fmla="*/ 1449977 w 1683475"/>
                <a:gd name="connsiteY6035" fmla="*/ 1289957 h 1392827"/>
                <a:gd name="connsiteX6036" fmla="*/ 1451610 w 1683475"/>
                <a:gd name="connsiteY6036" fmla="*/ 1291590 h 1392827"/>
                <a:gd name="connsiteX6037" fmla="*/ 1451610 w 1683475"/>
                <a:gd name="connsiteY6037" fmla="*/ 1291590 h 1392827"/>
                <a:gd name="connsiteX6038" fmla="*/ 1451610 w 1683475"/>
                <a:gd name="connsiteY6038" fmla="*/ 1291590 h 1392827"/>
                <a:gd name="connsiteX6039" fmla="*/ 1447528 w 1683475"/>
                <a:gd name="connsiteY6039" fmla="*/ 1293223 h 1392827"/>
                <a:gd name="connsiteX6040" fmla="*/ 1446712 w 1683475"/>
                <a:gd name="connsiteY6040" fmla="*/ 1293223 h 1392827"/>
                <a:gd name="connsiteX6041" fmla="*/ 1447528 w 1683475"/>
                <a:gd name="connsiteY6041" fmla="*/ 1293223 h 1392827"/>
                <a:gd name="connsiteX6042" fmla="*/ 1447528 w 1683475"/>
                <a:gd name="connsiteY6042" fmla="*/ 1291590 h 1392827"/>
                <a:gd name="connsiteX6043" fmla="*/ 1447528 w 1683475"/>
                <a:gd name="connsiteY6043" fmla="*/ 1293223 h 1392827"/>
                <a:gd name="connsiteX6044" fmla="*/ 1447528 w 1683475"/>
                <a:gd name="connsiteY6044" fmla="*/ 1293223 h 1392827"/>
                <a:gd name="connsiteX6045" fmla="*/ 1447528 w 1683475"/>
                <a:gd name="connsiteY6045" fmla="*/ 1293223 h 1392827"/>
                <a:gd name="connsiteX6046" fmla="*/ 1444262 w 1683475"/>
                <a:gd name="connsiteY6046" fmla="*/ 1294039 h 1392827"/>
                <a:gd name="connsiteX6047" fmla="*/ 1444262 w 1683475"/>
                <a:gd name="connsiteY6047" fmla="*/ 1294039 h 1392827"/>
                <a:gd name="connsiteX6048" fmla="*/ 1444262 w 1683475"/>
                <a:gd name="connsiteY6048" fmla="*/ 1294039 h 1392827"/>
                <a:gd name="connsiteX6049" fmla="*/ 1444262 w 1683475"/>
                <a:gd name="connsiteY6049" fmla="*/ 1294039 h 1392827"/>
                <a:gd name="connsiteX6050" fmla="*/ 1444262 w 1683475"/>
                <a:gd name="connsiteY6050" fmla="*/ 1294039 h 1392827"/>
                <a:gd name="connsiteX6051" fmla="*/ 1444262 w 1683475"/>
                <a:gd name="connsiteY6051" fmla="*/ 1294039 h 1392827"/>
                <a:gd name="connsiteX6052" fmla="*/ 1444262 w 1683475"/>
                <a:gd name="connsiteY6052" fmla="*/ 1294039 h 1392827"/>
                <a:gd name="connsiteX6053" fmla="*/ 160837 w 1683475"/>
                <a:gd name="connsiteY6053" fmla="*/ 1340576 h 1392827"/>
                <a:gd name="connsiteX6054" fmla="*/ 159204 w 1683475"/>
                <a:gd name="connsiteY6054" fmla="*/ 1341392 h 1392827"/>
                <a:gd name="connsiteX6055" fmla="*/ 158387 w 1683475"/>
                <a:gd name="connsiteY6055" fmla="*/ 1340576 h 1392827"/>
                <a:gd name="connsiteX6056" fmla="*/ 156754 w 1683475"/>
                <a:gd name="connsiteY6056" fmla="*/ 1340576 h 1392827"/>
                <a:gd name="connsiteX6057" fmla="*/ 155938 w 1683475"/>
                <a:gd name="connsiteY6057" fmla="*/ 1339759 h 1392827"/>
                <a:gd name="connsiteX6058" fmla="*/ 154305 w 1683475"/>
                <a:gd name="connsiteY6058" fmla="*/ 1338943 h 1392827"/>
                <a:gd name="connsiteX6059" fmla="*/ 153489 w 1683475"/>
                <a:gd name="connsiteY6059" fmla="*/ 1338127 h 1392827"/>
                <a:gd name="connsiteX6060" fmla="*/ 154305 w 1683475"/>
                <a:gd name="connsiteY6060" fmla="*/ 1336494 h 1392827"/>
                <a:gd name="connsiteX6061" fmla="*/ 156754 w 1683475"/>
                <a:gd name="connsiteY6061" fmla="*/ 1334861 h 1392827"/>
                <a:gd name="connsiteX6062" fmla="*/ 160837 w 1683475"/>
                <a:gd name="connsiteY6062" fmla="*/ 1334861 h 1392827"/>
                <a:gd name="connsiteX6063" fmla="*/ 161653 w 1683475"/>
                <a:gd name="connsiteY6063" fmla="*/ 1335677 h 1392827"/>
                <a:gd name="connsiteX6064" fmla="*/ 161653 w 1683475"/>
                <a:gd name="connsiteY6064" fmla="*/ 1336494 h 1392827"/>
                <a:gd name="connsiteX6065" fmla="*/ 160837 w 1683475"/>
                <a:gd name="connsiteY6065" fmla="*/ 1337310 h 1392827"/>
                <a:gd name="connsiteX6066" fmla="*/ 160837 w 1683475"/>
                <a:gd name="connsiteY6066" fmla="*/ 1340576 h 1392827"/>
                <a:gd name="connsiteX6067" fmla="*/ 160837 w 1683475"/>
                <a:gd name="connsiteY6067" fmla="*/ 1340576 h 1392827"/>
                <a:gd name="connsiteX6068" fmla="*/ 147774 w 1683475"/>
                <a:gd name="connsiteY6068" fmla="*/ 1342209 h 1392827"/>
                <a:gd name="connsiteX6069" fmla="*/ 147774 w 1683475"/>
                <a:gd name="connsiteY6069" fmla="*/ 1342209 h 1392827"/>
                <a:gd name="connsiteX6070" fmla="*/ 146957 w 1683475"/>
                <a:gd name="connsiteY6070" fmla="*/ 1343025 h 1392827"/>
                <a:gd name="connsiteX6071" fmla="*/ 146957 w 1683475"/>
                <a:gd name="connsiteY6071" fmla="*/ 1342209 h 1392827"/>
                <a:gd name="connsiteX6072" fmla="*/ 146957 w 1683475"/>
                <a:gd name="connsiteY6072" fmla="*/ 1341392 h 1392827"/>
                <a:gd name="connsiteX6073" fmla="*/ 147774 w 1683475"/>
                <a:gd name="connsiteY6073" fmla="*/ 1340576 h 1392827"/>
                <a:gd name="connsiteX6074" fmla="*/ 148590 w 1683475"/>
                <a:gd name="connsiteY6074" fmla="*/ 1338943 h 1392827"/>
                <a:gd name="connsiteX6075" fmla="*/ 149406 w 1683475"/>
                <a:gd name="connsiteY6075" fmla="*/ 1338943 h 1392827"/>
                <a:gd name="connsiteX6076" fmla="*/ 148590 w 1683475"/>
                <a:gd name="connsiteY6076" fmla="*/ 1339759 h 1392827"/>
                <a:gd name="connsiteX6077" fmla="*/ 148590 w 1683475"/>
                <a:gd name="connsiteY6077" fmla="*/ 1340576 h 1392827"/>
                <a:gd name="connsiteX6078" fmla="*/ 147774 w 1683475"/>
                <a:gd name="connsiteY6078" fmla="*/ 1342209 h 1392827"/>
                <a:gd name="connsiteX6079" fmla="*/ 147774 w 1683475"/>
                <a:gd name="connsiteY6079" fmla="*/ 1342209 h 1392827"/>
                <a:gd name="connsiteX6080" fmla="*/ 186962 w 1683475"/>
                <a:gd name="connsiteY6080" fmla="*/ 1348740 h 1392827"/>
                <a:gd name="connsiteX6081" fmla="*/ 186962 w 1683475"/>
                <a:gd name="connsiteY6081" fmla="*/ 1348740 h 1392827"/>
                <a:gd name="connsiteX6082" fmla="*/ 188595 w 1683475"/>
                <a:gd name="connsiteY6082" fmla="*/ 1348740 h 1392827"/>
                <a:gd name="connsiteX6083" fmla="*/ 188595 w 1683475"/>
                <a:gd name="connsiteY6083" fmla="*/ 1350373 h 1392827"/>
                <a:gd name="connsiteX6084" fmla="*/ 189412 w 1683475"/>
                <a:gd name="connsiteY6084" fmla="*/ 1351189 h 1392827"/>
                <a:gd name="connsiteX6085" fmla="*/ 189412 w 1683475"/>
                <a:gd name="connsiteY6085" fmla="*/ 1352006 h 1392827"/>
                <a:gd name="connsiteX6086" fmla="*/ 188595 w 1683475"/>
                <a:gd name="connsiteY6086" fmla="*/ 1352822 h 1392827"/>
                <a:gd name="connsiteX6087" fmla="*/ 186962 w 1683475"/>
                <a:gd name="connsiteY6087" fmla="*/ 1352822 h 1392827"/>
                <a:gd name="connsiteX6088" fmla="*/ 186146 w 1683475"/>
                <a:gd name="connsiteY6088" fmla="*/ 1352822 h 1392827"/>
                <a:gd name="connsiteX6089" fmla="*/ 185329 w 1683475"/>
                <a:gd name="connsiteY6089" fmla="*/ 1352006 h 1392827"/>
                <a:gd name="connsiteX6090" fmla="*/ 184513 w 1683475"/>
                <a:gd name="connsiteY6090" fmla="*/ 1352006 h 1392827"/>
                <a:gd name="connsiteX6091" fmla="*/ 184513 w 1683475"/>
                <a:gd name="connsiteY6091" fmla="*/ 1351189 h 1392827"/>
                <a:gd name="connsiteX6092" fmla="*/ 184513 w 1683475"/>
                <a:gd name="connsiteY6092" fmla="*/ 1351189 h 1392827"/>
                <a:gd name="connsiteX6093" fmla="*/ 183696 w 1683475"/>
                <a:gd name="connsiteY6093" fmla="*/ 1351189 h 1392827"/>
                <a:gd name="connsiteX6094" fmla="*/ 184513 w 1683475"/>
                <a:gd name="connsiteY6094" fmla="*/ 1352006 h 1392827"/>
                <a:gd name="connsiteX6095" fmla="*/ 182880 w 1683475"/>
                <a:gd name="connsiteY6095" fmla="*/ 1352006 h 1392827"/>
                <a:gd name="connsiteX6096" fmla="*/ 182064 w 1683475"/>
                <a:gd name="connsiteY6096" fmla="*/ 1352006 h 1392827"/>
                <a:gd name="connsiteX6097" fmla="*/ 181247 w 1683475"/>
                <a:gd name="connsiteY6097" fmla="*/ 1351189 h 1392827"/>
                <a:gd name="connsiteX6098" fmla="*/ 179614 w 1683475"/>
                <a:gd name="connsiteY6098" fmla="*/ 1349556 h 1392827"/>
                <a:gd name="connsiteX6099" fmla="*/ 179614 w 1683475"/>
                <a:gd name="connsiteY6099" fmla="*/ 1348740 h 1392827"/>
                <a:gd name="connsiteX6100" fmla="*/ 178798 w 1683475"/>
                <a:gd name="connsiteY6100" fmla="*/ 1347924 h 1392827"/>
                <a:gd name="connsiteX6101" fmla="*/ 181247 w 1683475"/>
                <a:gd name="connsiteY6101" fmla="*/ 1347924 h 1392827"/>
                <a:gd name="connsiteX6102" fmla="*/ 182880 w 1683475"/>
                <a:gd name="connsiteY6102" fmla="*/ 1346291 h 1392827"/>
                <a:gd name="connsiteX6103" fmla="*/ 183696 w 1683475"/>
                <a:gd name="connsiteY6103" fmla="*/ 1346291 h 1392827"/>
                <a:gd name="connsiteX6104" fmla="*/ 185329 w 1683475"/>
                <a:gd name="connsiteY6104" fmla="*/ 1348740 h 1392827"/>
                <a:gd name="connsiteX6105" fmla="*/ 185329 w 1683475"/>
                <a:gd name="connsiteY6105" fmla="*/ 1349556 h 1392827"/>
                <a:gd name="connsiteX6106" fmla="*/ 186962 w 1683475"/>
                <a:gd name="connsiteY6106" fmla="*/ 1348740 h 1392827"/>
                <a:gd name="connsiteX6107" fmla="*/ 186962 w 1683475"/>
                <a:gd name="connsiteY6107" fmla="*/ 1348740 h 1392827"/>
                <a:gd name="connsiteX6108" fmla="*/ 196759 w 1683475"/>
                <a:gd name="connsiteY6108" fmla="*/ 1353639 h 1392827"/>
                <a:gd name="connsiteX6109" fmla="*/ 200025 w 1683475"/>
                <a:gd name="connsiteY6109" fmla="*/ 1354455 h 1392827"/>
                <a:gd name="connsiteX6110" fmla="*/ 200841 w 1683475"/>
                <a:gd name="connsiteY6110" fmla="*/ 1354455 h 1392827"/>
                <a:gd name="connsiteX6111" fmla="*/ 201658 w 1683475"/>
                <a:gd name="connsiteY6111" fmla="*/ 1354455 h 1392827"/>
                <a:gd name="connsiteX6112" fmla="*/ 204924 w 1683475"/>
                <a:gd name="connsiteY6112" fmla="*/ 1354455 h 1392827"/>
                <a:gd name="connsiteX6113" fmla="*/ 205740 w 1683475"/>
                <a:gd name="connsiteY6113" fmla="*/ 1354455 h 1392827"/>
                <a:gd name="connsiteX6114" fmla="*/ 204924 w 1683475"/>
                <a:gd name="connsiteY6114" fmla="*/ 1355271 h 1392827"/>
                <a:gd name="connsiteX6115" fmla="*/ 203291 w 1683475"/>
                <a:gd name="connsiteY6115" fmla="*/ 1356088 h 1392827"/>
                <a:gd name="connsiteX6116" fmla="*/ 200841 w 1683475"/>
                <a:gd name="connsiteY6116" fmla="*/ 1355271 h 1392827"/>
                <a:gd name="connsiteX6117" fmla="*/ 196759 w 1683475"/>
                <a:gd name="connsiteY6117" fmla="*/ 1355271 h 1392827"/>
                <a:gd name="connsiteX6118" fmla="*/ 196759 w 1683475"/>
                <a:gd name="connsiteY6118" fmla="*/ 1354455 h 1392827"/>
                <a:gd name="connsiteX6119" fmla="*/ 196759 w 1683475"/>
                <a:gd name="connsiteY6119" fmla="*/ 1353639 h 1392827"/>
                <a:gd name="connsiteX6120" fmla="*/ 196759 w 1683475"/>
                <a:gd name="connsiteY6120" fmla="*/ 1353639 h 1392827"/>
                <a:gd name="connsiteX6121" fmla="*/ 196759 w 1683475"/>
                <a:gd name="connsiteY6121" fmla="*/ 1353639 h 1392827"/>
                <a:gd name="connsiteX6122" fmla="*/ 209006 w 1683475"/>
                <a:gd name="connsiteY6122" fmla="*/ 1358537 h 1392827"/>
                <a:gd name="connsiteX6123" fmla="*/ 209006 w 1683475"/>
                <a:gd name="connsiteY6123" fmla="*/ 1358537 h 1392827"/>
                <a:gd name="connsiteX6124" fmla="*/ 211455 w 1683475"/>
                <a:gd name="connsiteY6124" fmla="*/ 1358537 h 1392827"/>
                <a:gd name="connsiteX6125" fmla="*/ 213088 w 1683475"/>
                <a:gd name="connsiteY6125" fmla="*/ 1358537 h 1392827"/>
                <a:gd name="connsiteX6126" fmla="*/ 215537 w 1683475"/>
                <a:gd name="connsiteY6126" fmla="*/ 1359353 h 1392827"/>
                <a:gd name="connsiteX6127" fmla="*/ 216354 w 1683475"/>
                <a:gd name="connsiteY6127" fmla="*/ 1360170 h 1392827"/>
                <a:gd name="connsiteX6128" fmla="*/ 217987 w 1683475"/>
                <a:gd name="connsiteY6128" fmla="*/ 1360986 h 1392827"/>
                <a:gd name="connsiteX6129" fmla="*/ 218803 w 1683475"/>
                <a:gd name="connsiteY6129" fmla="*/ 1361803 h 1392827"/>
                <a:gd name="connsiteX6130" fmla="*/ 218803 w 1683475"/>
                <a:gd name="connsiteY6130" fmla="*/ 1362619 h 1392827"/>
                <a:gd name="connsiteX6131" fmla="*/ 217170 w 1683475"/>
                <a:gd name="connsiteY6131" fmla="*/ 1364252 h 1392827"/>
                <a:gd name="connsiteX6132" fmla="*/ 214721 w 1683475"/>
                <a:gd name="connsiteY6132" fmla="*/ 1364252 h 1392827"/>
                <a:gd name="connsiteX6133" fmla="*/ 213088 w 1683475"/>
                <a:gd name="connsiteY6133" fmla="*/ 1365069 h 1392827"/>
                <a:gd name="connsiteX6134" fmla="*/ 211455 w 1683475"/>
                <a:gd name="connsiteY6134" fmla="*/ 1365069 h 1392827"/>
                <a:gd name="connsiteX6135" fmla="*/ 210639 w 1683475"/>
                <a:gd name="connsiteY6135" fmla="*/ 1365069 h 1392827"/>
                <a:gd name="connsiteX6136" fmla="*/ 210639 w 1683475"/>
                <a:gd name="connsiteY6136" fmla="*/ 1363436 h 1392827"/>
                <a:gd name="connsiteX6137" fmla="*/ 209822 w 1683475"/>
                <a:gd name="connsiteY6137" fmla="*/ 1361803 h 1392827"/>
                <a:gd name="connsiteX6138" fmla="*/ 209006 w 1683475"/>
                <a:gd name="connsiteY6138" fmla="*/ 1361803 h 1392827"/>
                <a:gd name="connsiteX6139" fmla="*/ 208189 w 1683475"/>
                <a:gd name="connsiteY6139" fmla="*/ 1360986 h 1392827"/>
                <a:gd name="connsiteX6140" fmla="*/ 206556 w 1683475"/>
                <a:gd name="connsiteY6140" fmla="*/ 1359353 h 1392827"/>
                <a:gd name="connsiteX6141" fmla="*/ 206556 w 1683475"/>
                <a:gd name="connsiteY6141" fmla="*/ 1358537 h 1392827"/>
                <a:gd name="connsiteX6142" fmla="*/ 207373 w 1683475"/>
                <a:gd name="connsiteY6142" fmla="*/ 1356904 h 1392827"/>
                <a:gd name="connsiteX6143" fmla="*/ 208189 w 1683475"/>
                <a:gd name="connsiteY6143" fmla="*/ 1356904 h 1392827"/>
                <a:gd name="connsiteX6144" fmla="*/ 209006 w 1683475"/>
                <a:gd name="connsiteY6144" fmla="*/ 1357721 h 1392827"/>
                <a:gd name="connsiteX6145" fmla="*/ 209006 w 1683475"/>
                <a:gd name="connsiteY6145" fmla="*/ 1358537 h 1392827"/>
                <a:gd name="connsiteX6146" fmla="*/ 202474 w 1683475"/>
                <a:gd name="connsiteY6146" fmla="*/ 1360986 h 1392827"/>
                <a:gd name="connsiteX6147" fmla="*/ 201658 w 1683475"/>
                <a:gd name="connsiteY6147" fmla="*/ 1361803 h 1392827"/>
                <a:gd name="connsiteX6148" fmla="*/ 200841 w 1683475"/>
                <a:gd name="connsiteY6148" fmla="*/ 1361803 h 1392827"/>
                <a:gd name="connsiteX6149" fmla="*/ 200841 w 1683475"/>
                <a:gd name="connsiteY6149" fmla="*/ 1360986 h 1392827"/>
                <a:gd name="connsiteX6150" fmla="*/ 200025 w 1683475"/>
                <a:gd name="connsiteY6150" fmla="*/ 1359353 h 1392827"/>
                <a:gd name="connsiteX6151" fmla="*/ 201658 w 1683475"/>
                <a:gd name="connsiteY6151" fmla="*/ 1359353 h 1392827"/>
                <a:gd name="connsiteX6152" fmla="*/ 202474 w 1683475"/>
                <a:gd name="connsiteY6152" fmla="*/ 1360170 h 1392827"/>
                <a:gd name="connsiteX6153" fmla="*/ 203291 w 1683475"/>
                <a:gd name="connsiteY6153" fmla="*/ 1360986 h 1392827"/>
                <a:gd name="connsiteX6154" fmla="*/ 204107 w 1683475"/>
                <a:gd name="connsiteY6154" fmla="*/ 1361803 h 1392827"/>
                <a:gd name="connsiteX6155" fmla="*/ 202474 w 1683475"/>
                <a:gd name="connsiteY6155" fmla="*/ 1360986 h 1392827"/>
                <a:gd name="connsiteX6156" fmla="*/ 223702 w 1683475"/>
                <a:gd name="connsiteY6156" fmla="*/ 1392011 h 1392827"/>
                <a:gd name="connsiteX6157" fmla="*/ 222885 w 1683475"/>
                <a:gd name="connsiteY6157" fmla="*/ 1392827 h 1392827"/>
                <a:gd name="connsiteX6158" fmla="*/ 222069 w 1683475"/>
                <a:gd name="connsiteY6158" fmla="*/ 1392827 h 1392827"/>
                <a:gd name="connsiteX6159" fmla="*/ 218803 w 1683475"/>
                <a:gd name="connsiteY6159" fmla="*/ 1391194 h 1392827"/>
                <a:gd name="connsiteX6160" fmla="*/ 218803 w 1683475"/>
                <a:gd name="connsiteY6160" fmla="*/ 1390378 h 1392827"/>
                <a:gd name="connsiteX6161" fmla="*/ 218803 w 1683475"/>
                <a:gd name="connsiteY6161" fmla="*/ 1386296 h 1392827"/>
                <a:gd name="connsiteX6162" fmla="*/ 217170 w 1683475"/>
                <a:gd name="connsiteY6162" fmla="*/ 1383030 h 1392827"/>
                <a:gd name="connsiteX6163" fmla="*/ 215537 w 1683475"/>
                <a:gd name="connsiteY6163" fmla="*/ 1380581 h 1392827"/>
                <a:gd name="connsiteX6164" fmla="*/ 216354 w 1683475"/>
                <a:gd name="connsiteY6164" fmla="*/ 1378948 h 1392827"/>
                <a:gd name="connsiteX6165" fmla="*/ 217987 w 1683475"/>
                <a:gd name="connsiteY6165" fmla="*/ 1378131 h 1392827"/>
                <a:gd name="connsiteX6166" fmla="*/ 219619 w 1683475"/>
                <a:gd name="connsiteY6166" fmla="*/ 1375682 h 1392827"/>
                <a:gd name="connsiteX6167" fmla="*/ 218803 w 1683475"/>
                <a:gd name="connsiteY6167" fmla="*/ 1373233 h 1392827"/>
                <a:gd name="connsiteX6168" fmla="*/ 218803 w 1683475"/>
                <a:gd name="connsiteY6168" fmla="*/ 1371600 h 1392827"/>
                <a:gd name="connsiteX6169" fmla="*/ 219619 w 1683475"/>
                <a:gd name="connsiteY6169" fmla="*/ 1371600 h 1392827"/>
                <a:gd name="connsiteX6170" fmla="*/ 222885 w 1683475"/>
                <a:gd name="connsiteY6170" fmla="*/ 1373233 h 1392827"/>
                <a:gd name="connsiteX6171" fmla="*/ 230233 w 1683475"/>
                <a:gd name="connsiteY6171" fmla="*/ 1376499 h 1392827"/>
                <a:gd name="connsiteX6172" fmla="*/ 231866 w 1683475"/>
                <a:gd name="connsiteY6172" fmla="*/ 1378948 h 1392827"/>
                <a:gd name="connsiteX6173" fmla="*/ 231866 w 1683475"/>
                <a:gd name="connsiteY6173" fmla="*/ 1381397 h 1392827"/>
                <a:gd name="connsiteX6174" fmla="*/ 233499 w 1683475"/>
                <a:gd name="connsiteY6174" fmla="*/ 1381397 h 1392827"/>
                <a:gd name="connsiteX6175" fmla="*/ 234315 w 1683475"/>
                <a:gd name="connsiteY6175" fmla="*/ 1383030 h 1392827"/>
                <a:gd name="connsiteX6176" fmla="*/ 235948 w 1683475"/>
                <a:gd name="connsiteY6176" fmla="*/ 1384663 h 1392827"/>
                <a:gd name="connsiteX6177" fmla="*/ 236764 w 1683475"/>
                <a:gd name="connsiteY6177" fmla="*/ 1385479 h 1392827"/>
                <a:gd name="connsiteX6178" fmla="*/ 235948 w 1683475"/>
                <a:gd name="connsiteY6178" fmla="*/ 1387112 h 1392827"/>
                <a:gd name="connsiteX6179" fmla="*/ 232682 w 1683475"/>
                <a:gd name="connsiteY6179" fmla="*/ 1389561 h 1392827"/>
                <a:gd name="connsiteX6180" fmla="*/ 228600 w 1683475"/>
                <a:gd name="connsiteY6180" fmla="*/ 1390378 h 1392827"/>
                <a:gd name="connsiteX6181" fmla="*/ 224518 w 1683475"/>
                <a:gd name="connsiteY6181" fmla="*/ 1392827 h 1392827"/>
                <a:gd name="connsiteX6182" fmla="*/ 223702 w 1683475"/>
                <a:gd name="connsiteY6182" fmla="*/ 1392011 h 139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Lst>
              <a:rect l="l" t="t" r="r" b="b"/>
              <a:pathLst>
                <a:path w="1683475" h="1392827">
                  <a:moveTo>
                    <a:pt x="464548" y="88991"/>
                  </a:moveTo>
                  <a:lnTo>
                    <a:pt x="464548" y="102870"/>
                  </a:lnTo>
                  <a:lnTo>
                    <a:pt x="464548" y="116749"/>
                  </a:lnTo>
                  <a:lnTo>
                    <a:pt x="464548" y="129812"/>
                  </a:lnTo>
                  <a:lnTo>
                    <a:pt x="464548" y="142875"/>
                  </a:lnTo>
                  <a:lnTo>
                    <a:pt x="464548" y="155938"/>
                  </a:lnTo>
                  <a:lnTo>
                    <a:pt x="464548" y="169001"/>
                  </a:lnTo>
                  <a:lnTo>
                    <a:pt x="464548" y="182064"/>
                  </a:lnTo>
                  <a:lnTo>
                    <a:pt x="464548" y="194310"/>
                  </a:lnTo>
                  <a:lnTo>
                    <a:pt x="464548" y="206556"/>
                  </a:lnTo>
                  <a:lnTo>
                    <a:pt x="464548" y="218803"/>
                  </a:lnTo>
                  <a:lnTo>
                    <a:pt x="464548" y="231049"/>
                  </a:lnTo>
                  <a:lnTo>
                    <a:pt x="464548" y="243296"/>
                  </a:lnTo>
                  <a:lnTo>
                    <a:pt x="464548" y="255542"/>
                  </a:lnTo>
                  <a:lnTo>
                    <a:pt x="464548" y="266972"/>
                  </a:lnTo>
                  <a:lnTo>
                    <a:pt x="464548" y="278402"/>
                  </a:lnTo>
                  <a:lnTo>
                    <a:pt x="464548" y="289832"/>
                  </a:lnTo>
                  <a:lnTo>
                    <a:pt x="464548" y="301262"/>
                  </a:lnTo>
                  <a:lnTo>
                    <a:pt x="464548" y="312692"/>
                  </a:lnTo>
                  <a:lnTo>
                    <a:pt x="464548" y="324122"/>
                  </a:lnTo>
                  <a:lnTo>
                    <a:pt x="464548" y="334736"/>
                  </a:lnTo>
                  <a:lnTo>
                    <a:pt x="464548" y="345349"/>
                  </a:lnTo>
                  <a:lnTo>
                    <a:pt x="464548" y="355963"/>
                  </a:lnTo>
                  <a:lnTo>
                    <a:pt x="464548" y="366576"/>
                  </a:lnTo>
                  <a:lnTo>
                    <a:pt x="464548" y="377190"/>
                  </a:lnTo>
                  <a:lnTo>
                    <a:pt x="464548" y="387804"/>
                  </a:lnTo>
                  <a:lnTo>
                    <a:pt x="464548" y="398417"/>
                  </a:lnTo>
                  <a:lnTo>
                    <a:pt x="464548" y="409031"/>
                  </a:lnTo>
                  <a:lnTo>
                    <a:pt x="464548" y="418828"/>
                  </a:lnTo>
                  <a:lnTo>
                    <a:pt x="464548" y="428625"/>
                  </a:lnTo>
                  <a:lnTo>
                    <a:pt x="464548" y="438422"/>
                  </a:lnTo>
                  <a:lnTo>
                    <a:pt x="464548" y="448219"/>
                  </a:lnTo>
                  <a:lnTo>
                    <a:pt x="464548" y="458016"/>
                  </a:lnTo>
                  <a:lnTo>
                    <a:pt x="468630" y="459649"/>
                  </a:lnTo>
                  <a:lnTo>
                    <a:pt x="472712" y="461282"/>
                  </a:lnTo>
                  <a:lnTo>
                    <a:pt x="473529" y="458833"/>
                  </a:lnTo>
                  <a:lnTo>
                    <a:pt x="477611" y="461282"/>
                  </a:lnTo>
                  <a:lnTo>
                    <a:pt x="481693" y="462915"/>
                  </a:lnTo>
                  <a:lnTo>
                    <a:pt x="484142" y="460466"/>
                  </a:lnTo>
                  <a:lnTo>
                    <a:pt x="486591" y="458016"/>
                  </a:lnTo>
                  <a:lnTo>
                    <a:pt x="489857" y="458016"/>
                  </a:lnTo>
                  <a:lnTo>
                    <a:pt x="493939" y="458016"/>
                  </a:lnTo>
                  <a:lnTo>
                    <a:pt x="496389" y="458016"/>
                  </a:lnTo>
                  <a:lnTo>
                    <a:pt x="496389" y="460466"/>
                  </a:lnTo>
                  <a:lnTo>
                    <a:pt x="495572" y="463731"/>
                  </a:lnTo>
                  <a:lnTo>
                    <a:pt x="494756" y="466997"/>
                  </a:lnTo>
                  <a:lnTo>
                    <a:pt x="497205" y="470263"/>
                  </a:lnTo>
                  <a:lnTo>
                    <a:pt x="500471" y="471896"/>
                  </a:lnTo>
                  <a:lnTo>
                    <a:pt x="502920" y="473529"/>
                  </a:lnTo>
                  <a:lnTo>
                    <a:pt x="503737" y="477611"/>
                  </a:lnTo>
                  <a:lnTo>
                    <a:pt x="507002" y="480876"/>
                  </a:lnTo>
                  <a:lnTo>
                    <a:pt x="509451" y="483326"/>
                  </a:lnTo>
                  <a:lnTo>
                    <a:pt x="511901" y="485775"/>
                  </a:lnTo>
                  <a:lnTo>
                    <a:pt x="515166" y="489041"/>
                  </a:lnTo>
                  <a:lnTo>
                    <a:pt x="517616" y="491490"/>
                  </a:lnTo>
                  <a:lnTo>
                    <a:pt x="520882" y="494756"/>
                  </a:lnTo>
                  <a:lnTo>
                    <a:pt x="522514" y="496389"/>
                  </a:lnTo>
                  <a:lnTo>
                    <a:pt x="523331" y="499654"/>
                  </a:lnTo>
                  <a:lnTo>
                    <a:pt x="524147" y="503736"/>
                  </a:lnTo>
                  <a:lnTo>
                    <a:pt x="523331" y="506186"/>
                  </a:lnTo>
                  <a:lnTo>
                    <a:pt x="524964" y="506186"/>
                  </a:lnTo>
                  <a:lnTo>
                    <a:pt x="527413" y="503736"/>
                  </a:lnTo>
                  <a:lnTo>
                    <a:pt x="529862" y="502104"/>
                  </a:lnTo>
                  <a:lnTo>
                    <a:pt x="533128" y="499654"/>
                  </a:lnTo>
                  <a:lnTo>
                    <a:pt x="535577" y="498021"/>
                  </a:lnTo>
                  <a:lnTo>
                    <a:pt x="539659" y="498021"/>
                  </a:lnTo>
                  <a:lnTo>
                    <a:pt x="541292" y="493939"/>
                  </a:lnTo>
                  <a:lnTo>
                    <a:pt x="541292" y="488224"/>
                  </a:lnTo>
                  <a:lnTo>
                    <a:pt x="542925" y="488224"/>
                  </a:lnTo>
                  <a:lnTo>
                    <a:pt x="543742" y="487408"/>
                  </a:lnTo>
                  <a:lnTo>
                    <a:pt x="544558" y="485775"/>
                  </a:lnTo>
                  <a:lnTo>
                    <a:pt x="542925" y="483326"/>
                  </a:lnTo>
                  <a:lnTo>
                    <a:pt x="547007" y="482509"/>
                  </a:lnTo>
                  <a:lnTo>
                    <a:pt x="549457" y="481693"/>
                  </a:lnTo>
                  <a:lnTo>
                    <a:pt x="553539" y="479244"/>
                  </a:lnTo>
                  <a:lnTo>
                    <a:pt x="557621" y="476794"/>
                  </a:lnTo>
                  <a:lnTo>
                    <a:pt x="559254" y="478427"/>
                  </a:lnTo>
                  <a:lnTo>
                    <a:pt x="560887" y="480060"/>
                  </a:lnTo>
                  <a:lnTo>
                    <a:pt x="564152" y="484142"/>
                  </a:lnTo>
                  <a:lnTo>
                    <a:pt x="564152" y="484959"/>
                  </a:lnTo>
                  <a:lnTo>
                    <a:pt x="564152" y="486591"/>
                  </a:lnTo>
                  <a:lnTo>
                    <a:pt x="564152" y="488224"/>
                  </a:lnTo>
                  <a:lnTo>
                    <a:pt x="566601" y="493123"/>
                  </a:lnTo>
                  <a:lnTo>
                    <a:pt x="567418" y="493939"/>
                  </a:lnTo>
                  <a:lnTo>
                    <a:pt x="569051" y="494756"/>
                  </a:lnTo>
                  <a:lnTo>
                    <a:pt x="571500" y="496389"/>
                  </a:lnTo>
                  <a:lnTo>
                    <a:pt x="572317" y="498021"/>
                  </a:lnTo>
                  <a:lnTo>
                    <a:pt x="575582" y="500471"/>
                  </a:lnTo>
                  <a:lnTo>
                    <a:pt x="576399" y="501287"/>
                  </a:lnTo>
                  <a:lnTo>
                    <a:pt x="576399" y="502920"/>
                  </a:lnTo>
                  <a:lnTo>
                    <a:pt x="577215" y="504553"/>
                  </a:lnTo>
                  <a:lnTo>
                    <a:pt x="578032" y="505369"/>
                  </a:lnTo>
                  <a:lnTo>
                    <a:pt x="578848" y="507002"/>
                  </a:lnTo>
                  <a:lnTo>
                    <a:pt x="580481" y="508635"/>
                  </a:lnTo>
                  <a:lnTo>
                    <a:pt x="582930" y="510268"/>
                  </a:lnTo>
                  <a:lnTo>
                    <a:pt x="584563" y="511084"/>
                  </a:lnTo>
                  <a:lnTo>
                    <a:pt x="587012" y="512717"/>
                  </a:lnTo>
                  <a:lnTo>
                    <a:pt x="589462" y="515983"/>
                  </a:lnTo>
                  <a:lnTo>
                    <a:pt x="591911" y="519248"/>
                  </a:lnTo>
                  <a:lnTo>
                    <a:pt x="594360" y="522514"/>
                  </a:lnTo>
                  <a:lnTo>
                    <a:pt x="594360" y="524964"/>
                  </a:lnTo>
                  <a:lnTo>
                    <a:pt x="596809" y="528229"/>
                  </a:lnTo>
                  <a:lnTo>
                    <a:pt x="599259" y="533128"/>
                  </a:lnTo>
                  <a:lnTo>
                    <a:pt x="600892" y="537210"/>
                  </a:lnTo>
                  <a:lnTo>
                    <a:pt x="602524" y="539659"/>
                  </a:lnTo>
                  <a:lnTo>
                    <a:pt x="604157" y="542925"/>
                  </a:lnTo>
                  <a:lnTo>
                    <a:pt x="606607" y="547007"/>
                  </a:lnTo>
                  <a:lnTo>
                    <a:pt x="609056" y="551089"/>
                  </a:lnTo>
                  <a:lnTo>
                    <a:pt x="610689" y="553539"/>
                  </a:lnTo>
                  <a:lnTo>
                    <a:pt x="613138" y="557621"/>
                  </a:lnTo>
                  <a:lnTo>
                    <a:pt x="613954" y="560070"/>
                  </a:lnTo>
                  <a:lnTo>
                    <a:pt x="613138" y="561703"/>
                  </a:lnTo>
                  <a:lnTo>
                    <a:pt x="612321" y="563336"/>
                  </a:lnTo>
                  <a:lnTo>
                    <a:pt x="615587" y="564152"/>
                  </a:lnTo>
                  <a:lnTo>
                    <a:pt x="618037" y="564969"/>
                  </a:lnTo>
                  <a:lnTo>
                    <a:pt x="617220" y="567418"/>
                  </a:lnTo>
                  <a:lnTo>
                    <a:pt x="616404" y="570684"/>
                  </a:lnTo>
                  <a:lnTo>
                    <a:pt x="618853" y="571500"/>
                  </a:lnTo>
                  <a:lnTo>
                    <a:pt x="620486" y="572316"/>
                  </a:lnTo>
                  <a:lnTo>
                    <a:pt x="620486" y="573949"/>
                  </a:lnTo>
                  <a:lnTo>
                    <a:pt x="621302" y="575582"/>
                  </a:lnTo>
                  <a:lnTo>
                    <a:pt x="621302" y="578031"/>
                  </a:lnTo>
                  <a:lnTo>
                    <a:pt x="623751" y="578031"/>
                  </a:lnTo>
                  <a:lnTo>
                    <a:pt x="625384" y="578031"/>
                  </a:lnTo>
                  <a:lnTo>
                    <a:pt x="627017" y="579664"/>
                  </a:lnTo>
                  <a:lnTo>
                    <a:pt x="629467" y="581297"/>
                  </a:lnTo>
                  <a:lnTo>
                    <a:pt x="631916" y="582930"/>
                  </a:lnTo>
                  <a:lnTo>
                    <a:pt x="633549" y="584563"/>
                  </a:lnTo>
                  <a:lnTo>
                    <a:pt x="635998" y="585379"/>
                  </a:lnTo>
                  <a:lnTo>
                    <a:pt x="639264" y="586196"/>
                  </a:lnTo>
                  <a:lnTo>
                    <a:pt x="640896" y="588645"/>
                  </a:lnTo>
                  <a:lnTo>
                    <a:pt x="643346" y="589461"/>
                  </a:lnTo>
                  <a:lnTo>
                    <a:pt x="644162" y="592727"/>
                  </a:lnTo>
                  <a:lnTo>
                    <a:pt x="647428" y="593544"/>
                  </a:lnTo>
                  <a:lnTo>
                    <a:pt x="649061" y="592727"/>
                  </a:lnTo>
                  <a:lnTo>
                    <a:pt x="649877" y="594360"/>
                  </a:lnTo>
                  <a:lnTo>
                    <a:pt x="650694" y="595993"/>
                  </a:lnTo>
                  <a:lnTo>
                    <a:pt x="650694" y="597626"/>
                  </a:lnTo>
                  <a:lnTo>
                    <a:pt x="650694" y="599259"/>
                  </a:lnTo>
                  <a:lnTo>
                    <a:pt x="649877" y="600891"/>
                  </a:lnTo>
                  <a:lnTo>
                    <a:pt x="649061" y="602524"/>
                  </a:lnTo>
                  <a:lnTo>
                    <a:pt x="648244" y="604157"/>
                  </a:lnTo>
                  <a:lnTo>
                    <a:pt x="648244" y="605790"/>
                  </a:lnTo>
                  <a:lnTo>
                    <a:pt x="648244" y="607423"/>
                  </a:lnTo>
                  <a:lnTo>
                    <a:pt x="648244" y="609056"/>
                  </a:lnTo>
                  <a:lnTo>
                    <a:pt x="649061" y="612321"/>
                  </a:lnTo>
                  <a:lnTo>
                    <a:pt x="649061" y="613954"/>
                  </a:lnTo>
                  <a:lnTo>
                    <a:pt x="649061" y="615587"/>
                  </a:lnTo>
                  <a:lnTo>
                    <a:pt x="646612" y="620486"/>
                  </a:lnTo>
                  <a:lnTo>
                    <a:pt x="645795" y="622935"/>
                  </a:lnTo>
                  <a:lnTo>
                    <a:pt x="645795" y="623751"/>
                  </a:lnTo>
                  <a:lnTo>
                    <a:pt x="644162" y="626201"/>
                  </a:lnTo>
                  <a:lnTo>
                    <a:pt x="640896" y="629466"/>
                  </a:lnTo>
                  <a:lnTo>
                    <a:pt x="639264" y="631099"/>
                  </a:lnTo>
                  <a:lnTo>
                    <a:pt x="638447" y="630283"/>
                  </a:lnTo>
                  <a:lnTo>
                    <a:pt x="634365" y="629466"/>
                  </a:lnTo>
                  <a:lnTo>
                    <a:pt x="632732" y="625384"/>
                  </a:lnTo>
                  <a:lnTo>
                    <a:pt x="631916" y="622119"/>
                  </a:lnTo>
                  <a:lnTo>
                    <a:pt x="631099" y="619669"/>
                  </a:lnTo>
                  <a:lnTo>
                    <a:pt x="631099" y="618853"/>
                  </a:lnTo>
                  <a:lnTo>
                    <a:pt x="631916" y="617220"/>
                  </a:lnTo>
                  <a:lnTo>
                    <a:pt x="635998" y="615587"/>
                  </a:lnTo>
                  <a:lnTo>
                    <a:pt x="635998" y="614771"/>
                  </a:lnTo>
                  <a:lnTo>
                    <a:pt x="634365" y="614771"/>
                  </a:lnTo>
                  <a:lnTo>
                    <a:pt x="634365" y="613954"/>
                  </a:lnTo>
                  <a:lnTo>
                    <a:pt x="634365" y="610689"/>
                  </a:lnTo>
                  <a:lnTo>
                    <a:pt x="634365" y="608239"/>
                  </a:lnTo>
                  <a:lnTo>
                    <a:pt x="634365" y="606606"/>
                  </a:lnTo>
                  <a:lnTo>
                    <a:pt x="633549" y="603341"/>
                  </a:lnTo>
                  <a:lnTo>
                    <a:pt x="632732" y="600891"/>
                  </a:lnTo>
                  <a:lnTo>
                    <a:pt x="630283" y="596809"/>
                  </a:lnTo>
                  <a:lnTo>
                    <a:pt x="630283" y="595993"/>
                  </a:lnTo>
                  <a:lnTo>
                    <a:pt x="631099" y="594360"/>
                  </a:lnTo>
                  <a:lnTo>
                    <a:pt x="631916" y="592727"/>
                  </a:lnTo>
                  <a:lnTo>
                    <a:pt x="627834" y="595176"/>
                  </a:lnTo>
                  <a:lnTo>
                    <a:pt x="622119" y="597626"/>
                  </a:lnTo>
                  <a:lnTo>
                    <a:pt x="619669" y="599259"/>
                  </a:lnTo>
                  <a:lnTo>
                    <a:pt x="618853" y="600075"/>
                  </a:lnTo>
                  <a:lnTo>
                    <a:pt x="618853" y="600891"/>
                  </a:lnTo>
                  <a:lnTo>
                    <a:pt x="619669" y="602524"/>
                  </a:lnTo>
                  <a:lnTo>
                    <a:pt x="619669" y="603341"/>
                  </a:lnTo>
                  <a:lnTo>
                    <a:pt x="618853" y="604157"/>
                  </a:lnTo>
                  <a:lnTo>
                    <a:pt x="618037" y="606606"/>
                  </a:lnTo>
                  <a:lnTo>
                    <a:pt x="616404" y="609056"/>
                  </a:lnTo>
                  <a:lnTo>
                    <a:pt x="615587" y="609872"/>
                  </a:lnTo>
                  <a:lnTo>
                    <a:pt x="613138" y="609056"/>
                  </a:lnTo>
                  <a:lnTo>
                    <a:pt x="612321" y="608239"/>
                  </a:lnTo>
                  <a:lnTo>
                    <a:pt x="611505" y="604974"/>
                  </a:lnTo>
                  <a:lnTo>
                    <a:pt x="611505" y="604157"/>
                  </a:lnTo>
                  <a:lnTo>
                    <a:pt x="612321" y="603341"/>
                  </a:lnTo>
                  <a:lnTo>
                    <a:pt x="613138" y="601708"/>
                  </a:lnTo>
                  <a:lnTo>
                    <a:pt x="614771" y="599259"/>
                  </a:lnTo>
                  <a:lnTo>
                    <a:pt x="617220" y="592727"/>
                  </a:lnTo>
                  <a:lnTo>
                    <a:pt x="618853" y="592727"/>
                  </a:lnTo>
                  <a:lnTo>
                    <a:pt x="622119" y="591094"/>
                  </a:lnTo>
                  <a:lnTo>
                    <a:pt x="617220" y="590278"/>
                  </a:lnTo>
                  <a:lnTo>
                    <a:pt x="616404" y="590278"/>
                  </a:lnTo>
                  <a:lnTo>
                    <a:pt x="615587" y="589461"/>
                  </a:lnTo>
                  <a:lnTo>
                    <a:pt x="614771" y="587829"/>
                  </a:lnTo>
                  <a:lnTo>
                    <a:pt x="613954" y="586196"/>
                  </a:lnTo>
                  <a:lnTo>
                    <a:pt x="612321" y="585379"/>
                  </a:lnTo>
                  <a:lnTo>
                    <a:pt x="611505" y="584563"/>
                  </a:lnTo>
                  <a:lnTo>
                    <a:pt x="610689" y="582114"/>
                  </a:lnTo>
                  <a:lnTo>
                    <a:pt x="609872" y="581297"/>
                  </a:lnTo>
                  <a:lnTo>
                    <a:pt x="609056" y="580481"/>
                  </a:lnTo>
                  <a:lnTo>
                    <a:pt x="609056" y="578848"/>
                  </a:lnTo>
                  <a:lnTo>
                    <a:pt x="609056" y="578031"/>
                  </a:lnTo>
                  <a:lnTo>
                    <a:pt x="607423" y="578031"/>
                  </a:lnTo>
                  <a:lnTo>
                    <a:pt x="606607" y="577215"/>
                  </a:lnTo>
                  <a:lnTo>
                    <a:pt x="606607" y="573949"/>
                  </a:lnTo>
                  <a:lnTo>
                    <a:pt x="604157" y="573133"/>
                  </a:lnTo>
                  <a:lnTo>
                    <a:pt x="603341" y="572316"/>
                  </a:lnTo>
                  <a:lnTo>
                    <a:pt x="601708" y="569867"/>
                  </a:lnTo>
                  <a:lnTo>
                    <a:pt x="600892" y="569051"/>
                  </a:lnTo>
                  <a:lnTo>
                    <a:pt x="600892" y="568234"/>
                  </a:lnTo>
                  <a:lnTo>
                    <a:pt x="600892" y="565785"/>
                  </a:lnTo>
                  <a:lnTo>
                    <a:pt x="600892" y="564969"/>
                  </a:lnTo>
                  <a:lnTo>
                    <a:pt x="599259" y="564969"/>
                  </a:lnTo>
                  <a:lnTo>
                    <a:pt x="590278" y="560886"/>
                  </a:lnTo>
                  <a:lnTo>
                    <a:pt x="591094" y="555988"/>
                  </a:lnTo>
                  <a:lnTo>
                    <a:pt x="589462" y="549456"/>
                  </a:lnTo>
                  <a:lnTo>
                    <a:pt x="587829" y="547007"/>
                  </a:lnTo>
                  <a:lnTo>
                    <a:pt x="587829" y="546191"/>
                  </a:lnTo>
                  <a:lnTo>
                    <a:pt x="587829" y="545374"/>
                  </a:lnTo>
                  <a:lnTo>
                    <a:pt x="588645" y="545374"/>
                  </a:lnTo>
                  <a:lnTo>
                    <a:pt x="591911" y="547007"/>
                  </a:lnTo>
                  <a:lnTo>
                    <a:pt x="595176" y="549456"/>
                  </a:lnTo>
                  <a:lnTo>
                    <a:pt x="595993" y="549456"/>
                  </a:lnTo>
                  <a:lnTo>
                    <a:pt x="591094" y="544558"/>
                  </a:lnTo>
                  <a:lnTo>
                    <a:pt x="589462" y="542925"/>
                  </a:lnTo>
                  <a:lnTo>
                    <a:pt x="589462" y="541292"/>
                  </a:lnTo>
                  <a:lnTo>
                    <a:pt x="589462" y="540476"/>
                  </a:lnTo>
                  <a:lnTo>
                    <a:pt x="590278" y="539659"/>
                  </a:lnTo>
                  <a:lnTo>
                    <a:pt x="595176" y="540476"/>
                  </a:lnTo>
                  <a:lnTo>
                    <a:pt x="595176" y="540476"/>
                  </a:lnTo>
                  <a:lnTo>
                    <a:pt x="590278" y="538843"/>
                  </a:lnTo>
                  <a:lnTo>
                    <a:pt x="589462" y="538843"/>
                  </a:lnTo>
                  <a:lnTo>
                    <a:pt x="588645" y="541292"/>
                  </a:lnTo>
                  <a:lnTo>
                    <a:pt x="587829" y="542109"/>
                  </a:lnTo>
                  <a:lnTo>
                    <a:pt x="587012" y="542109"/>
                  </a:lnTo>
                  <a:lnTo>
                    <a:pt x="587012" y="542109"/>
                  </a:lnTo>
                  <a:lnTo>
                    <a:pt x="585379" y="539659"/>
                  </a:lnTo>
                  <a:lnTo>
                    <a:pt x="584563" y="538026"/>
                  </a:lnTo>
                  <a:lnTo>
                    <a:pt x="582114" y="535577"/>
                  </a:lnTo>
                  <a:lnTo>
                    <a:pt x="581297" y="533944"/>
                  </a:lnTo>
                  <a:lnTo>
                    <a:pt x="581297" y="531495"/>
                  </a:lnTo>
                  <a:lnTo>
                    <a:pt x="581297" y="529046"/>
                  </a:lnTo>
                  <a:lnTo>
                    <a:pt x="582930" y="523331"/>
                  </a:lnTo>
                  <a:lnTo>
                    <a:pt x="583746" y="522514"/>
                  </a:lnTo>
                  <a:lnTo>
                    <a:pt x="583746" y="521698"/>
                  </a:lnTo>
                  <a:lnTo>
                    <a:pt x="582930" y="521698"/>
                  </a:lnTo>
                  <a:lnTo>
                    <a:pt x="582114" y="522514"/>
                  </a:lnTo>
                  <a:lnTo>
                    <a:pt x="580481" y="524964"/>
                  </a:lnTo>
                  <a:lnTo>
                    <a:pt x="578848" y="529046"/>
                  </a:lnTo>
                  <a:lnTo>
                    <a:pt x="577215" y="530679"/>
                  </a:lnTo>
                  <a:lnTo>
                    <a:pt x="576399" y="530679"/>
                  </a:lnTo>
                  <a:lnTo>
                    <a:pt x="575582" y="529046"/>
                  </a:lnTo>
                  <a:lnTo>
                    <a:pt x="573133" y="526596"/>
                  </a:lnTo>
                  <a:lnTo>
                    <a:pt x="569867" y="525780"/>
                  </a:lnTo>
                  <a:lnTo>
                    <a:pt x="568234" y="523331"/>
                  </a:lnTo>
                  <a:lnTo>
                    <a:pt x="565785" y="517616"/>
                  </a:lnTo>
                  <a:lnTo>
                    <a:pt x="565785" y="514350"/>
                  </a:lnTo>
                  <a:lnTo>
                    <a:pt x="565785" y="513534"/>
                  </a:lnTo>
                  <a:lnTo>
                    <a:pt x="564152" y="512717"/>
                  </a:lnTo>
                  <a:lnTo>
                    <a:pt x="563336" y="511084"/>
                  </a:lnTo>
                  <a:lnTo>
                    <a:pt x="561703" y="503736"/>
                  </a:lnTo>
                  <a:lnTo>
                    <a:pt x="560070" y="498838"/>
                  </a:lnTo>
                  <a:lnTo>
                    <a:pt x="559254" y="496389"/>
                  </a:lnTo>
                  <a:lnTo>
                    <a:pt x="559254" y="493939"/>
                  </a:lnTo>
                  <a:lnTo>
                    <a:pt x="559254" y="493939"/>
                  </a:lnTo>
                  <a:lnTo>
                    <a:pt x="558437" y="496389"/>
                  </a:lnTo>
                  <a:lnTo>
                    <a:pt x="558437" y="497205"/>
                  </a:lnTo>
                  <a:lnTo>
                    <a:pt x="557621" y="497205"/>
                  </a:lnTo>
                  <a:lnTo>
                    <a:pt x="558437" y="499654"/>
                  </a:lnTo>
                  <a:lnTo>
                    <a:pt x="558437" y="500471"/>
                  </a:lnTo>
                  <a:lnTo>
                    <a:pt x="557621" y="500471"/>
                  </a:lnTo>
                  <a:lnTo>
                    <a:pt x="556804" y="500471"/>
                  </a:lnTo>
                  <a:lnTo>
                    <a:pt x="558437" y="504553"/>
                  </a:lnTo>
                  <a:lnTo>
                    <a:pt x="559254" y="510268"/>
                  </a:lnTo>
                  <a:lnTo>
                    <a:pt x="560887" y="514350"/>
                  </a:lnTo>
                  <a:lnTo>
                    <a:pt x="561703" y="517616"/>
                  </a:lnTo>
                  <a:lnTo>
                    <a:pt x="561703" y="520065"/>
                  </a:lnTo>
                  <a:lnTo>
                    <a:pt x="562519" y="522514"/>
                  </a:lnTo>
                  <a:lnTo>
                    <a:pt x="564152" y="528229"/>
                  </a:lnTo>
                  <a:lnTo>
                    <a:pt x="564152" y="529046"/>
                  </a:lnTo>
                  <a:lnTo>
                    <a:pt x="564152" y="529862"/>
                  </a:lnTo>
                  <a:lnTo>
                    <a:pt x="563336" y="530679"/>
                  </a:lnTo>
                  <a:lnTo>
                    <a:pt x="562519" y="530679"/>
                  </a:lnTo>
                  <a:lnTo>
                    <a:pt x="560070" y="529862"/>
                  </a:lnTo>
                  <a:lnTo>
                    <a:pt x="559254" y="528229"/>
                  </a:lnTo>
                  <a:lnTo>
                    <a:pt x="557621" y="525780"/>
                  </a:lnTo>
                  <a:lnTo>
                    <a:pt x="555988" y="524964"/>
                  </a:lnTo>
                  <a:lnTo>
                    <a:pt x="551089" y="525780"/>
                  </a:lnTo>
                  <a:lnTo>
                    <a:pt x="551089" y="525780"/>
                  </a:lnTo>
                  <a:lnTo>
                    <a:pt x="551089" y="524147"/>
                  </a:lnTo>
                  <a:lnTo>
                    <a:pt x="551906" y="520881"/>
                  </a:lnTo>
                  <a:lnTo>
                    <a:pt x="551089" y="519248"/>
                  </a:lnTo>
                  <a:lnTo>
                    <a:pt x="548640" y="514350"/>
                  </a:lnTo>
                  <a:lnTo>
                    <a:pt x="548640" y="513534"/>
                  </a:lnTo>
                  <a:lnTo>
                    <a:pt x="551906" y="511084"/>
                  </a:lnTo>
                  <a:lnTo>
                    <a:pt x="550273" y="511084"/>
                  </a:lnTo>
                  <a:lnTo>
                    <a:pt x="548640" y="511901"/>
                  </a:lnTo>
                  <a:lnTo>
                    <a:pt x="547824" y="511084"/>
                  </a:lnTo>
                  <a:lnTo>
                    <a:pt x="547007" y="507819"/>
                  </a:lnTo>
                  <a:lnTo>
                    <a:pt x="546191" y="506186"/>
                  </a:lnTo>
                  <a:lnTo>
                    <a:pt x="546191" y="506186"/>
                  </a:lnTo>
                  <a:lnTo>
                    <a:pt x="546191" y="509451"/>
                  </a:lnTo>
                  <a:lnTo>
                    <a:pt x="547007" y="511084"/>
                  </a:lnTo>
                  <a:lnTo>
                    <a:pt x="547007" y="511901"/>
                  </a:lnTo>
                  <a:lnTo>
                    <a:pt x="547007" y="513534"/>
                  </a:lnTo>
                  <a:lnTo>
                    <a:pt x="547007" y="514350"/>
                  </a:lnTo>
                  <a:lnTo>
                    <a:pt x="546191" y="515166"/>
                  </a:lnTo>
                  <a:lnTo>
                    <a:pt x="545374" y="515166"/>
                  </a:lnTo>
                  <a:lnTo>
                    <a:pt x="544558" y="514350"/>
                  </a:lnTo>
                  <a:lnTo>
                    <a:pt x="542925" y="512717"/>
                  </a:lnTo>
                  <a:lnTo>
                    <a:pt x="542109" y="511901"/>
                  </a:lnTo>
                  <a:lnTo>
                    <a:pt x="541292" y="511084"/>
                  </a:lnTo>
                  <a:lnTo>
                    <a:pt x="540476" y="509451"/>
                  </a:lnTo>
                  <a:lnTo>
                    <a:pt x="539659" y="508635"/>
                  </a:lnTo>
                  <a:lnTo>
                    <a:pt x="535577" y="507002"/>
                  </a:lnTo>
                  <a:lnTo>
                    <a:pt x="533128" y="505369"/>
                  </a:lnTo>
                  <a:lnTo>
                    <a:pt x="533128" y="506186"/>
                  </a:lnTo>
                  <a:lnTo>
                    <a:pt x="533944" y="507819"/>
                  </a:lnTo>
                  <a:lnTo>
                    <a:pt x="533944" y="508635"/>
                  </a:lnTo>
                  <a:lnTo>
                    <a:pt x="533128" y="508635"/>
                  </a:lnTo>
                  <a:lnTo>
                    <a:pt x="532312" y="510268"/>
                  </a:lnTo>
                  <a:lnTo>
                    <a:pt x="532312" y="510268"/>
                  </a:lnTo>
                  <a:lnTo>
                    <a:pt x="533944" y="509451"/>
                  </a:lnTo>
                  <a:lnTo>
                    <a:pt x="535577" y="509451"/>
                  </a:lnTo>
                  <a:lnTo>
                    <a:pt x="538026" y="510268"/>
                  </a:lnTo>
                  <a:lnTo>
                    <a:pt x="540476" y="511901"/>
                  </a:lnTo>
                  <a:lnTo>
                    <a:pt x="541292" y="512717"/>
                  </a:lnTo>
                  <a:lnTo>
                    <a:pt x="541292" y="513534"/>
                  </a:lnTo>
                  <a:lnTo>
                    <a:pt x="541292" y="513534"/>
                  </a:lnTo>
                  <a:lnTo>
                    <a:pt x="542925" y="515166"/>
                  </a:lnTo>
                  <a:lnTo>
                    <a:pt x="542925" y="515983"/>
                  </a:lnTo>
                  <a:lnTo>
                    <a:pt x="541292" y="517616"/>
                  </a:lnTo>
                  <a:lnTo>
                    <a:pt x="543742" y="517616"/>
                  </a:lnTo>
                  <a:lnTo>
                    <a:pt x="545374" y="518432"/>
                  </a:lnTo>
                  <a:lnTo>
                    <a:pt x="547007" y="521698"/>
                  </a:lnTo>
                  <a:lnTo>
                    <a:pt x="547824" y="523331"/>
                  </a:lnTo>
                  <a:lnTo>
                    <a:pt x="547824" y="525780"/>
                  </a:lnTo>
                  <a:lnTo>
                    <a:pt x="547007" y="526596"/>
                  </a:lnTo>
                  <a:lnTo>
                    <a:pt x="546191" y="527413"/>
                  </a:lnTo>
                  <a:lnTo>
                    <a:pt x="540476" y="528229"/>
                  </a:lnTo>
                  <a:lnTo>
                    <a:pt x="538843" y="530679"/>
                  </a:lnTo>
                  <a:lnTo>
                    <a:pt x="538026" y="530679"/>
                  </a:lnTo>
                  <a:lnTo>
                    <a:pt x="536394" y="529862"/>
                  </a:lnTo>
                  <a:lnTo>
                    <a:pt x="533944" y="527413"/>
                  </a:lnTo>
                  <a:lnTo>
                    <a:pt x="530679" y="525780"/>
                  </a:lnTo>
                  <a:lnTo>
                    <a:pt x="522514" y="520065"/>
                  </a:lnTo>
                  <a:lnTo>
                    <a:pt x="522514" y="520065"/>
                  </a:lnTo>
                  <a:lnTo>
                    <a:pt x="522514" y="519248"/>
                  </a:lnTo>
                  <a:lnTo>
                    <a:pt x="521698" y="518432"/>
                  </a:lnTo>
                  <a:lnTo>
                    <a:pt x="520882" y="517616"/>
                  </a:lnTo>
                  <a:lnTo>
                    <a:pt x="519249" y="515983"/>
                  </a:lnTo>
                  <a:lnTo>
                    <a:pt x="517616" y="513534"/>
                  </a:lnTo>
                  <a:lnTo>
                    <a:pt x="516799" y="511901"/>
                  </a:lnTo>
                  <a:lnTo>
                    <a:pt x="515166" y="503736"/>
                  </a:lnTo>
                  <a:lnTo>
                    <a:pt x="514350" y="502104"/>
                  </a:lnTo>
                  <a:lnTo>
                    <a:pt x="511084" y="498838"/>
                  </a:lnTo>
                  <a:lnTo>
                    <a:pt x="509451" y="497205"/>
                  </a:lnTo>
                  <a:lnTo>
                    <a:pt x="507819" y="496389"/>
                  </a:lnTo>
                  <a:lnTo>
                    <a:pt x="506186" y="496389"/>
                  </a:lnTo>
                  <a:lnTo>
                    <a:pt x="506186" y="495572"/>
                  </a:lnTo>
                  <a:lnTo>
                    <a:pt x="507002" y="494756"/>
                  </a:lnTo>
                  <a:lnTo>
                    <a:pt x="507002" y="493939"/>
                  </a:lnTo>
                  <a:lnTo>
                    <a:pt x="503737" y="493123"/>
                  </a:lnTo>
                  <a:lnTo>
                    <a:pt x="500471" y="491490"/>
                  </a:lnTo>
                  <a:lnTo>
                    <a:pt x="493123" y="487408"/>
                  </a:lnTo>
                  <a:lnTo>
                    <a:pt x="489041" y="484959"/>
                  </a:lnTo>
                  <a:lnTo>
                    <a:pt x="486591" y="483326"/>
                  </a:lnTo>
                  <a:lnTo>
                    <a:pt x="485775" y="482509"/>
                  </a:lnTo>
                  <a:lnTo>
                    <a:pt x="484959" y="481693"/>
                  </a:lnTo>
                  <a:lnTo>
                    <a:pt x="485775" y="480876"/>
                  </a:lnTo>
                  <a:lnTo>
                    <a:pt x="487408" y="480060"/>
                  </a:lnTo>
                  <a:lnTo>
                    <a:pt x="488224" y="479244"/>
                  </a:lnTo>
                  <a:lnTo>
                    <a:pt x="489857" y="475978"/>
                  </a:lnTo>
                  <a:lnTo>
                    <a:pt x="489857" y="475161"/>
                  </a:lnTo>
                  <a:lnTo>
                    <a:pt x="489041" y="472712"/>
                  </a:lnTo>
                  <a:lnTo>
                    <a:pt x="489041" y="471079"/>
                  </a:lnTo>
                  <a:lnTo>
                    <a:pt x="489041" y="470263"/>
                  </a:lnTo>
                  <a:lnTo>
                    <a:pt x="489041" y="469446"/>
                  </a:lnTo>
                  <a:lnTo>
                    <a:pt x="489041" y="468630"/>
                  </a:lnTo>
                  <a:lnTo>
                    <a:pt x="489857" y="467814"/>
                  </a:lnTo>
                  <a:lnTo>
                    <a:pt x="490674" y="467814"/>
                  </a:lnTo>
                  <a:lnTo>
                    <a:pt x="491490" y="467814"/>
                  </a:lnTo>
                  <a:lnTo>
                    <a:pt x="493123" y="470263"/>
                  </a:lnTo>
                  <a:lnTo>
                    <a:pt x="493123" y="471079"/>
                  </a:lnTo>
                  <a:lnTo>
                    <a:pt x="493123" y="474345"/>
                  </a:lnTo>
                  <a:lnTo>
                    <a:pt x="493939" y="478427"/>
                  </a:lnTo>
                  <a:lnTo>
                    <a:pt x="493939" y="478427"/>
                  </a:lnTo>
                  <a:lnTo>
                    <a:pt x="493939" y="476794"/>
                  </a:lnTo>
                  <a:lnTo>
                    <a:pt x="493939" y="474345"/>
                  </a:lnTo>
                  <a:lnTo>
                    <a:pt x="493939" y="472712"/>
                  </a:lnTo>
                  <a:lnTo>
                    <a:pt x="494756" y="471079"/>
                  </a:lnTo>
                  <a:lnTo>
                    <a:pt x="495572" y="470263"/>
                  </a:lnTo>
                  <a:lnTo>
                    <a:pt x="498021" y="470263"/>
                  </a:lnTo>
                  <a:lnTo>
                    <a:pt x="498838" y="470263"/>
                  </a:lnTo>
                  <a:lnTo>
                    <a:pt x="494756" y="468630"/>
                  </a:lnTo>
                  <a:lnTo>
                    <a:pt x="492306" y="465364"/>
                  </a:lnTo>
                  <a:lnTo>
                    <a:pt x="491490" y="465364"/>
                  </a:lnTo>
                  <a:lnTo>
                    <a:pt x="489857" y="465364"/>
                  </a:lnTo>
                  <a:lnTo>
                    <a:pt x="488224" y="466997"/>
                  </a:lnTo>
                  <a:lnTo>
                    <a:pt x="484142" y="471896"/>
                  </a:lnTo>
                  <a:lnTo>
                    <a:pt x="483326" y="472712"/>
                  </a:lnTo>
                  <a:lnTo>
                    <a:pt x="478427" y="475161"/>
                  </a:lnTo>
                  <a:lnTo>
                    <a:pt x="475162" y="475978"/>
                  </a:lnTo>
                  <a:lnTo>
                    <a:pt x="471079" y="475978"/>
                  </a:lnTo>
                  <a:lnTo>
                    <a:pt x="467814" y="475161"/>
                  </a:lnTo>
                  <a:lnTo>
                    <a:pt x="459649" y="471079"/>
                  </a:lnTo>
                  <a:lnTo>
                    <a:pt x="458016" y="471079"/>
                  </a:lnTo>
                  <a:lnTo>
                    <a:pt x="459649" y="468630"/>
                  </a:lnTo>
                  <a:lnTo>
                    <a:pt x="459649" y="467814"/>
                  </a:lnTo>
                  <a:lnTo>
                    <a:pt x="458833" y="465364"/>
                  </a:lnTo>
                  <a:lnTo>
                    <a:pt x="458016" y="464548"/>
                  </a:lnTo>
                  <a:lnTo>
                    <a:pt x="457200" y="463731"/>
                  </a:lnTo>
                  <a:lnTo>
                    <a:pt x="457200" y="463731"/>
                  </a:lnTo>
                  <a:lnTo>
                    <a:pt x="457200" y="464548"/>
                  </a:lnTo>
                  <a:lnTo>
                    <a:pt x="457200" y="466181"/>
                  </a:lnTo>
                  <a:lnTo>
                    <a:pt x="456384" y="466997"/>
                  </a:lnTo>
                  <a:lnTo>
                    <a:pt x="454751" y="467814"/>
                  </a:lnTo>
                  <a:lnTo>
                    <a:pt x="452302" y="468630"/>
                  </a:lnTo>
                  <a:lnTo>
                    <a:pt x="444954" y="466181"/>
                  </a:lnTo>
                  <a:lnTo>
                    <a:pt x="437606" y="464548"/>
                  </a:lnTo>
                  <a:lnTo>
                    <a:pt x="431074" y="464548"/>
                  </a:lnTo>
                  <a:lnTo>
                    <a:pt x="422094" y="466181"/>
                  </a:lnTo>
                  <a:lnTo>
                    <a:pt x="417195" y="467814"/>
                  </a:lnTo>
                  <a:lnTo>
                    <a:pt x="413929" y="467814"/>
                  </a:lnTo>
                  <a:lnTo>
                    <a:pt x="411480" y="467814"/>
                  </a:lnTo>
                  <a:lnTo>
                    <a:pt x="411480" y="466997"/>
                  </a:lnTo>
                  <a:lnTo>
                    <a:pt x="413113" y="466181"/>
                  </a:lnTo>
                  <a:lnTo>
                    <a:pt x="413113" y="465364"/>
                  </a:lnTo>
                  <a:lnTo>
                    <a:pt x="411480" y="462915"/>
                  </a:lnTo>
                  <a:lnTo>
                    <a:pt x="409031" y="461282"/>
                  </a:lnTo>
                  <a:lnTo>
                    <a:pt x="405765" y="460466"/>
                  </a:lnTo>
                  <a:lnTo>
                    <a:pt x="404132" y="459649"/>
                  </a:lnTo>
                  <a:lnTo>
                    <a:pt x="403316" y="458833"/>
                  </a:lnTo>
                  <a:lnTo>
                    <a:pt x="402499" y="458016"/>
                  </a:lnTo>
                  <a:lnTo>
                    <a:pt x="400866" y="457200"/>
                  </a:lnTo>
                  <a:lnTo>
                    <a:pt x="400050" y="455567"/>
                  </a:lnTo>
                  <a:lnTo>
                    <a:pt x="400866" y="451485"/>
                  </a:lnTo>
                  <a:lnTo>
                    <a:pt x="401683" y="449036"/>
                  </a:lnTo>
                  <a:lnTo>
                    <a:pt x="402499" y="447403"/>
                  </a:lnTo>
                  <a:lnTo>
                    <a:pt x="404132" y="444954"/>
                  </a:lnTo>
                  <a:lnTo>
                    <a:pt x="403316" y="444954"/>
                  </a:lnTo>
                  <a:lnTo>
                    <a:pt x="400866" y="447403"/>
                  </a:lnTo>
                  <a:lnTo>
                    <a:pt x="399234" y="449852"/>
                  </a:lnTo>
                  <a:lnTo>
                    <a:pt x="397601" y="452301"/>
                  </a:lnTo>
                  <a:lnTo>
                    <a:pt x="396784" y="453934"/>
                  </a:lnTo>
                  <a:lnTo>
                    <a:pt x="395152" y="454751"/>
                  </a:lnTo>
                  <a:lnTo>
                    <a:pt x="392702" y="454751"/>
                  </a:lnTo>
                  <a:lnTo>
                    <a:pt x="389437" y="453118"/>
                  </a:lnTo>
                  <a:lnTo>
                    <a:pt x="386987" y="452301"/>
                  </a:lnTo>
                  <a:lnTo>
                    <a:pt x="384538" y="452301"/>
                  </a:lnTo>
                  <a:lnTo>
                    <a:pt x="383721" y="452301"/>
                  </a:lnTo>
                  <a:lnTo>
                    <a:pt x="385354" y="450669"/>
                  </a:lnTo>
                  <a:lnTo>
                    <a:pt x="386171" y="449036"/>
                  </a:lnTo>
                  <a:lnTo>
                    <a:pt x="386987" y="447403"/>
                  </a:lnTo>
                  <a:lnTo>
                    <a:pt x="386987" y="446586"/>
                  </a:lnTo>
                  <a:lnTo>
                    <a:pt x="378823" y="446586"/>
                  </a:lnTo>
                  <a:lnTo>
                    <a:pt x="378823" y="445770"/>
                  </a:lnTo>
                  <a:lnTo>
                    <a:pt x="378823" y="444954"/>
                  </a:lnTo>
                  <a:lnTo>
                    <a:pt x="378823" y="444137"/>
                  </a:lnTo>
                  <a:lnTo>
                    <a:pt x="378006" y="443321"/>
                  </a:lnTo>
                  <a:lnTo>
                    <a:pt x="376374" y="443321"/>
                  </a:lnTo>
                  <a:lnTo>
                    <a:pt x="373924" y="444954"/>
                  </a:lnTo>
                  <a:lnTo>
                    <a:pt x="373108" y="444137"/>
                  </a:lnTo>
                  <a:lnTo>
                    <a:pt x="373108" y="443321"/>
                  </a:lnTo>
                  <a:lnTo>
                    <a:pt x="373924" y="443321"/>
                  </a:lnTo>
                  <a:lnTo>
                    <a:pt x="375557" y="441688"/>
                  </a:lnTo>
                  <a:lnTo>
                    <a:pt x="373108" y="440871"/>
                  </a:lnTo>
                  <a:lnTo>
                    <a:pt x="372291" y="440055"/>
                  </a:lnTo>
                  <a:lnTo>
                    <a:pt x="371475" y="439239"/>
                  </a:lnTo>
                  <a:lnTo>
                    <a:pt x="371475" y="435973"/>
                  </a:lnTo>
                  <a:lnTo>
                    <a:pt x="372291" y="433523"/>
                  </a:lnTo>
                  <a:lnTo>
                    <a:pt x="377190" y="431891"/>
                  </a:lnTo>
                  <a:lnTo>
                    <a:pt x="375557" y="431074"/>
                  </a:lnTo>
                  <a:lnTo>
                    <a:pt x="372291" y="431074"/>
                  </a:lnTo>
                  <a:lnTo>
                    <a:pt x="369842" y="432707"/>
                  </a:lnTo>
                  <a:lnTo>
                    <a:pt x="367393" y="435156"/>
                  </a:lnTo>
                  <a:lnTo>
                    <a:pt x="365760" y="435973"/>
                  </a:lnTo>
                  <a:lnTo>
                    <a:pt x="364944" y="435156"/>
                  </a:lnTo>
                  <a:lnTo>
                    <a:pt x="364127" y="435156"/>
                  </a:lnTo>
                  <a:lnTo>
                    <a:pt x="362494" y="435156"/>
                  </a:lnTo>
                  <a:lnTo>
                    <a:pt x="361678" y="435973"/>
                  </a:lnTo>
                  <a:lnTo>
                    <a:pt x="360862" y="436789"/>
                  </a:lnTo>
                  <a:lnTo>
                    <a:pt x="360045" y="437606"/>
                  </a:lnTo>
                  <a:lnTo>
                    <a:pt x="359229" y="437606"/>
                  </a:lnTo>
                  <a:lnTo>
                    <a:pt x="358412" y="437606"/>
                  </a:lnTo>
                  <a:lnTo>
                    <a:pt x="357596" y="436789"/>
                  </a:lnTo>
                  <a:lnTo>
                    <a:pt x="355963" y="435973"/>
                  </a:lnTo>
                  <a:lnTo>
                    <a:pt x="355146" y="435156"/>
                  </a:lnTo>
                  <a:lnTo>
                    <a:pt x="354330" y="435973"/>
                  </a:lnTo>
                  <a:lnTo>
                    <a:pt x="353514" y="437606"/>
                  </a:lnTo>
                  <a:lnTo>
                    <a:pt x="352697" y="438422"/>
                  </a:lnTo>
                  <a:lnTo>
                    <a:pt x="350248" y="439239"/>
                  </a:lnTo>
                  <a:lnTo>
                    <a:pt x="348615" y="439239"/>
                  </a:lnTo>
                  <a:lnTo>
                    <a:pt x="346982" y="437606"/>
                  </a:lnTo>
                  <a:lnTo>
                    <a:pt x="346982" y="436789"/>
                  </a:lnTo>
                  <a:lnTo>
                    <a:pt x="347799" y="435156"/>
                  </a:lnTo>
                  <a:lnTo>
                    <a:pt x="351064" y="428625"/>
                  </a:lnTo>
                  <a:lnTo>
                    <a:pt x="351064" y="428625"/>
                  </a:lnTo>
                  <a:lnTo>
                    <a:pt x="350248" y="429441"/>
                  </a:lnTo>
                  <a:lnTo>
                    <a:pt x="347799" y="431891"/>
                  </a:lnTo>
                  <a:lnTo>
                    <a:pt x="346982" y="432707"/>
                  </a:lnTo>
                  <a:lnTo>
                    <a:pt x="345349" y="432707"/>
                  </a:lnTo>
                  <a:lnTo>
                    <a:pt x="344533" y="432707"/>
                  </a:lnTo>
                  <a:lnTo>
                    <a:pt x="343716" y="432707"/>
                  </a:lnTo>
                  <a:lnTo>
                    <a:pt x="342900" y="433523"/>
                  </a:lnTo>
                  <a:lnTo>
                    <a:pt x="342084" y="434340"/>
                  </a:lnTo>
                  <a:lnTo>
                    <a:pt x="342084" y="435156"/>
                  </a:lnTo>
                  <a:lnTo>
                    <a:pt x="342084" y="435156"/>
                  </a:lnTo>
                  <a:lnTo>
                    <a:pt x="343716" y="434340"/>
                  </a:lnTo>
                  <a:lnTo>
                    <a:pt x="344533" y="434340"/>
                  </a:lnTo>
                  <a:lnTo>
                    <a:pt x="344533" y="435156"/>
                  </a:lnTo>
                  <a:lnTo>
                    <a:pt x="342900" y="438422"/>
                  </a:lnTo>
                  <a:lnTo>
                    <a:pt x="342084" y="441688"/>
                  </a:lnTo>
                  <a:lnTo>
                    <a:pt x="341267" y="442504"/>
                  </a:lnTo>
                  <a:lnTo>
                    <a:pt x="339634" y="442504"/>
                  </a:lnTo>
                  <a:lnTo>
                    <a:pt x="338002" y="442504"/>
                  </a:lnTo>
                  <a:lnTo>
                    <a:pt x="338002" y="443321"/>
                  </a:lnTo>
                  <a:lnTo>
                    <a:pt x="340451" y="445770"/>
                  </a:lnTo>
                  <a:lnTo>
                    <a:pt x="341267" y="445770"/>
                  </a:lnTo>
                  <a:lnTo>
                    <a:pt x="342084" y="446586"/>
                  </a:lnTo>
                  <a:lnTo>
                    <a:pt x="342084" y="447403"/>
                  </a:lnTo>
                  <a:lnTo>
                    <a:pt x="341267" y="449852"/>
                  </a:lnTo>
                  <a:lnTo>
                    <a:pt x="341267" y="450669"/>
                  </a:lnTo>
                  <a:lnTo>
                    <a:pt x="340451" y="451485"/>
                  </a:lnTo>
                  <a:lnTo>
                    <a:pt x="338002" y="451485"/>
                  </a:lnTo>
                  <a:lnTo>
                    <a:pt x="337185" y="451485"/>
                  </a:lnTo>
                  <a:lnTo>
                    <a:pt x="335552" y="453118"/>
                  </a:lnTo>
                  <a:lnTo>
                    <a:pt x="334736" y="453934"/>
                  </a:lnTo>
                  <a:lnTo>
                    <a:pt x="334736" y="453934"/>
                  </a:lnTo>
                  <a:lnTo>
                    <a:pt x="336369" y="453118"/>
                  </a:lnTo>
                  <a:lnTo>
                    <a:pt x="338002" y="452301"/>
                  </a:lnTo>
                  <a:lnTo>
                    <a:pt x="340451" y="452301"/>
                  </a:lnTo>
                  <a:lnTo>
                    <a:pt x="342084" y="451485"/>
                  </a:lnTo>
                  <a:lnTo>
                    <a:pt x="342900" y="450669"/>
                  </a:lnTo>
                  <a:lnTo>
                    <a:pt x="343716" y="450669"/>
                  </a:lnTo>
                  <a:lnTo>
                    <a:pt x="344533" y="452301"/>
                  </a:lnTo>
                  <a:lnTo>
                    <a:pt x="344533" y="453934"/>
                  </a:lnTo>
                  <a:lnTo>
                    <a:pt x="343716" y="454751"/>
                  </a:lnTo>
                  <a:lnTo>
                    <a:pt x="342900" y="455567"/>
                  </a:lnTo>
                  <a:lnTo>
                    <a:pt x="341267" y="456384"/>
                  </a:lnTo>
                  <a:lnTo>
                    <a:pt x="340451" y="457200"/>
                  </a:lnTo>
                  <a:lnTo>
                    <a:pt x="340451" y="458016"/>
                  </a:lnTo>
                  <a:lnTo>
                    <a:pt x="340451" y="459649"/>
                  </a:lnTo>
                  <a:lnTo>
                    <a:pt x="340451" y="461282"/>
                  </a:lnTo>
                  <a:lnTo>
                    <a:pt x="340451" y="464548"/>
                  </a:lnTo>
                  <a:lnTo>
                    <a:pt x="340451" y="465364"/>
                  </a:lnTo>
                  <a:lnTo>
                    <a:pt x="339634" y="465364"/>
                  </a:lnTo>
                  <a:lnTo>
                    <a:pt x="338818" y="465364"/>
                  </a:lnTo>
                  <a:lnTo>
                    <a:pt x="338002" y="466181"/>
                  </a:lnTo>
                  <a:lnTo>
                    <a:pt x="336369" y="470263"/>
                  </a:lnTo>
                  <a:lnTo>
                    <a:pt x="335552" y="471079"/>
                  </a:lnTo>
                  <a:lnTo>
                    <a:pt x="334736" y="470263"/>
                  </a:lnTo>
                  <a:lnTo>
                    <a:pt x="333919" y="470263"/>
                  </a:lnTo>
                  <a:lnTo>
                    <a:pt x="333103" y="471079"/>
                  </a:lnTo>
                  <a:lnTo>
                    <a:pt x="332287" y="471896"/>
                  </a:lnTo>
                  <a:lnTo>
                    <a:pt x="330654" y="471896"/>
                  </a:lnTo>
                  <a:lnTo>
                    <a:pt x="329021" y="471896"/>
                  </a:lnTo>
                  <a:lnTo>
                    <a:pt x="326571" y="471079"/>
                  </a:lnTo>
                  <a:lnTo>
                    <a:pt x="325755" y="470263"/>
                  </a:lnTo>
                  <a:lnTo>
                    <a:pt x="324939" y="469446"/>
                  </a:lnTo>
                  <a:lnTo>
                    <a:pt x="322489" y="470263"/>
                  </a:lnTo>
                  <a:lnTo>
                    <a:pt x="321673" y="469446"/>
                  </a:lnTo>
                  <a:lnTo>
                    <a:pt x="320040" y="466181"/>
                  </a:lnTo>
                  <a:lnTo>
                    <a:pt x="320040" y="466181"/>
                  </a:lnTo>
                  <a:lnTo>
                    <a:pt x="320040" y="469446"/>
                  </a:lnTo>
                  <a:lnTo>
                    <a:pt x="319224" y="470263"/>
                  </a:lnTo>
                  <a:lnTo>
                    <a:pt x="317591" y="472712"/>
                  </a:lnTo>
                  <a:lnTo>
                    <a:pt x="316774" y="476794"/>
                  </a:lnTo>
                  <a:lnTo>
                    <a:pt x="316774" y="476794"/>
                  </a:lnTo>
                  <a:lnTo>
                    <a:pt x="316774" y="475978"/>
                  </a:lnTo>
                  <a:lnTo>
                    <a:pt x="315958" y="472712"/>
                  </a:lnTo>
                  <a:lnTo>
                    <a:pt x="315141" y="471896"/>
                  </a:lnTo>
                  <a:lnTo>
                    <a:pt x="313509" y="474345"/>
                  </a:lnTo>
                  <a:lnTo>
                    <a:pt x="313509" y="475161"/>
                  </a:lnTo>
                  <a:lnTo>
                    <a:pt x="313509" y="477611"/>
                  </a:lnTo>
                  <a:lnTo>
                    <a:pt x="313509" y="477611"/>
                  </a:lnTo>
                  <a:lnTo>
                    <a:pt x="311059" y="475978"/>
                  </a:lnTo>
                  <a:lnTo>
                    <a:pt x="310243" y="475978"/>
                  </a:lnTo>
                  <a:lnTo>
                    <a:pt x="310243" y="475978"/>
                  </a:lnTo>
                  <a:lnTo>
                    <a:pt x="311059" y="478427"/>
                  </a:lnTo>
                  <a:lnTo>
                    <a:pt x="311059" y="479244"/>
                  </a:lnTo>
                  <a:lnTo>
                    <a:pt x="306977" y="483326"/>
                  </a:lnTo>
                  <a:lnTo>
                    <a:pt x="306161" y="483326"/>
                  </a:lnTo>
                  <a:lnTo>
                    <a:pt x="305344" y="483326"/>
                  </a:lnTo>
                  <a:lnTo>
                    <a:pt x="304528" y="483326"/>
                  </a:lnTo>
                  <a:lnTo>
                    <a:pt x="302079" y="484959"/>
                  </a:lnTo>
                  <a:lnTo>
                    <a:pt x="301262" y="484959"/>
                  </a:lnTo>
                  <a:lnTo>
                    <a:pt x="300446" y="484142"/>
                  </a:lnTo>
                  <a:lnTo>
                    <a:pt x="299629" y="484142"/>
                  </a:lnTo>
                  <a:lnTo>
                    <a:pt x="299629" y="484959"/>
                  </a:lnTo>
                  <a:lnTo>
                    <a:pt x="299629" y="486591"/>
                  </a:lnTo>
                  <a:lnTo>
                    <a:pt x="298813" y="488224"/>
                  </a:lnTo>
                  <a:lnTo>
                    <a:pt x="295547" y="490673"/>
                  </a:lnTo>
                  <a:lnTo>
                    <a:pt x="294731" y="492306"/>
                  </a:lnTo>
                  <a:lnTo>
                    <a:pt x="293914" y="493939"/>
                  </a:lnTo>
                  <a:lnTo>
                    <a:pt x="293098" y="493939"/>
                  </a:lnTo>
                  <a:lnTo>
                    <a:pt x="291465" y="493123"/>
                  </a:lnTo>
                  <a:lnTo>
                    <a:pt x="289832" y="492306"/>
                  </a:lnTo>
                  <a:lnTo>
                    <a:pt x="289832" y="492306"/>
                  </a:lnTo>
                  <a:lnTo>
                    <a:pt x="290649" y="493123"/>
                  </a:lnTo>
                  <a:lnTo>
                    <a:pt x="290649" y="493939"/>
                  </a:lnTo>
                  <a:lnTo>
                    <a:pt x="289832" y="493939"/>
                  </a:lnTo>
                  <a:lnTo>
                    <a:pt x="289016" y="493939"/>
                  </a:lnTo>
                  <a:lnTo>
                    <a:pt x="287383" y="493123"/>
                  </a:lnTo>
                  <a:lnTo>
                    <a:pt x="285750" y="493939"/>
                  </a:lnTo>
                  <a:lnTo>
                    <a:pt x="283301" y="495572"/>
                  </a:lnTo>
                  <a:lnTo>
                    <a:pt x="281668" y="495572"/>
                  </a:lnTo>
                  <a:lnTo>
                    <a:pt x="279219" y="493123"/>
                  </a:lnTo>
                  <a:lnTo>
                    <a:pt x="278402" y="493123"/>
                  </a:lnTo>
                  <a:lnTo>
                    <a:pt x="278402" y="492306"/>
                  </a:lnTo>
                  <a:lnTo>
                    <a:pt x="279219" y="490673"/>
                  </a:lnTo>
                  <a:lnTo>
                    <a:pt x="280035" y="489041"/>
                  </a:lnTo>
                  <a:lnTo>
                    <a:pt x="280852" y="488224"/>
                  </a:lnTo>
                  <a:lnTo>
                    <a:pt x="283301" y="486591"/>
                  </a:lnTo>
                  <a:lnTo>
                    <a:pt x="286566" y="485775"/>
                  </a:lnTo>
                  <a:lnTo>
                    <a:pt x="288199" y="484959"/>
                  </a:lnTo>
                  <a:lnTo>
                    <a:pt x="290649" y="482509"/>
                  </a:lnTo>
                  <a:lnTo>
                    <a:pt x="291465" y="480876"/>
                  </a:lnTo>
                  <a:lnTo>
                    <a:pt x="293914" y="476794"/>
                  </a:lnTo>
                  <a:lnTo>
                    <a:pt x="293914" y="476794"/>
                  </a:lnTo>
                  <a:lnTo>
                    <a:pt x="293098" y="476794"/>
                  </a:lnTo>
                  <a:lnTo>
                    <a:pt x="288199" y="480876"/>
                  </a:lnTo>
                  <a:lnTo>
                    <a:pt x="287383" y="480876"/>
                  </a:lnTo>
                  <a:lnTo>
                    <a:pt x="286566" y="480876"/>
                  </a:lnTo>
                  <a:lnTo>
                    <a:pt x="282484" y="479244"/>
                  </a:lnTo>
                  <a:lnTo>
                    <a:pt x="281668" y="478427"/>
                  </a:lnTo>
                  <a:lnTo>
                    <a:pt x="280852" y="476794"/>
                  </a:lnTo>
                  <a:lnTo>
                    <a:pt x="281668" y="471896"/>
                  </a:lnTo>
                  <a:lnTo>
                    <a:pt x="282484" y="469446"/>
                  </a:lnTo>
                  <a:lnTo>
                    <a:pt x="284117" y="466181"/>
                  </a:lnTo>
                  <a:lnTo>
                    <a:pt x="286566" y="462915"/>
                  </a:lnTo>
                  <a:lnTo>
                    <a:pt x="287383" y="460466"/>
                  </a:lnTo>
                  <a:lnTo>
                    <a:pt x="289016" y="453934"/>
                  </a:lnTo>
                  <a:lnTo>
                    <a:pt x="289016" y="450669"/>
                  </a:lnTo>
                  <a:lnTo>
                    <a:pt x="288199" y="447403"/>
                  </a:lnTo>
                  <a:lnTo>
                    <a:pt x="288199" y="444954"/>
                  </a:lnTo>
                  <a:lnTo>
                    <a:pt x="289016" y="444137"/>
                  </a:lnTo>
                  <a:lnTo>
                    <a:pt x="294731" y="440871"/>
                  </a:lnTo>
                  <a:lnTo>
                    <a:pt x="297996" y="438422"/>
                  </a:lnTo>
                  <a:lnTo>
                    <a:pt x="303712" y="434340"/>
                  </a:lnTo>
                  <a:lnTo>
                    <a:pt x="305344" y="434340"/>
                  </a:lnTo>
                  <a:lnTo>
                    <a:pt x="306161" y="435973"/>
                  </a:lnTo>
                  <a:lnTo>
                    <a:pt x="307794" y="436789"/>
                  </a:lnTo>
                  <a:lnTo>
                    <a:pt x="309427" y="437606"/>
                  </a:lnTo>
                  <a:lnTo>
                    <a:pt x="311059" y="437606"/>
                  </a:lnTo>
                  <a:lnTo>
                    <a:pt x="313509" y="436789"/>
                  </a:lnTo>
                  <a:lnTo>
                    <a:pt x="317591" y="436789"/>
                  </a:lnTo>
                  <a:lnTo>
                    <a:pt x="324939" y="439239"/>
                  </a:lnTo>
                  <a:lnTo>
                    <a:pt x="326571" y="439239"/>
                  </a:lnTo>
                  <a:lnTo>
                    <a:pt x="326571" y="439239"/>
                  </a:lnTo>
                  <a:lnTo>
                    <a:pt x="325755" y="437606"/>
                  </a:lnTo>
                  <a:lnTo>
                    <a:pt x="320856" y="436789"/>
                  </a:lnTo>
                  <a:lnTo>
                    <a:pt x="318407" y="435973"/>
                  </a:lnTo>
                  <a:lnTo>
                    <a:pt x="311876" y="431891"/>
                  </a:lnTo>
                  <a:lnTo>
                    <a:pt x="310243" y="430258"/>
                  </a:lnTo>
                  <a:lnTo>
                    <a:pt x="311059" y="429441"/>
                  </a:lnTo>
                  <a:lnTo>
                    <a:pt x="312692" y="428625"/>
                  </a:lnTo>
                  <a:lnTo>
                    <a:pt x="313509" y="427809"/>
                  </a:lnTo>
                  <a:lnTo>
                    <a:pt x="313509" y="426992"/>
                  </a:lnTo>
                  <a:lnTo>
                    <a:pt x="314325" y="425359"/>
                  </a:lnTo>
                  <a:lnTo>
                    <a:pt x="315958" y="423726"/>
                  </a:lnTo>
                  <a:lnTo>
                    <a:pt x="318407" y="422094"/>
                  </a:lnTo>
                  <a:lnTo>
                    <a:pt x="322489" y="419644"/>
                  </a:lnTo>
                  <a:lnTo>
                    <a:pt x="320856" y="419644"/>
                  </a:lnTo>
                  <a:lnTo>
                    <a:pt x="317591" y="420461"/>
                  </a:lnTo>
                  <a:lnTo>
                    <a:pt x="316774" y="421277"/>
                  </a:lnTo>
                  <a:lnTo>
                    <a:pt x="314325" y="422910"/>
                  </a:lnTo>
                  <a:lnTo>
                    <a:pt x="313509" y="424543"/>
                  </a:lnTo>
                  <a:lnTo>
                    <a:pt x="312692" y="426992"/>
                  </a:lnTo>
                  <a:lnTo>
                    <a:pt x="311876" y="427809"/>
                  </a:lnTo>
                  <a:lnTo>
                    <a:pt x="309427" y="427809"/>
                  </a:lnTo>
                  <a:lnTo>
                    <a:pt x="303712" y="427809"/>
                  </a:lnTo>
                  <a:lnTo>
                    <a:pt x="302895" y="426176"/>
                  </a:lnTo>
                  <a:lnTo>
                    <a:pt x="302079" y="426176"/>
                  </a:lnTo>
                  <a:lnTo>
                    <a:pt x="301262" y="426176"/>
                  </a:lnTo>
                  <a:lnTo>
                    <a:pt x="295547" y="429441"/>
                  </a:lnTo>
                  <a:lnTo>
                    <a:pt x="293914" y="431074"/>
                  </a:lnTo>
                  <a:lnTo>
                    <a:pt x="292281" y="433523"/>
                  </a:lnTo>
                  <a:lnTo>
                    <a:pt x="289832" y="435156"/>
                  </a:lnTo>
                  <a:lnTo>
                    <a:pt x="286566" y="435973"/>
                  </a:lnTo>
                  <a:lnTo>
                    <a:pt x="284117" y="436789"/>
                  </a:lnTo>
                  <a:lnTo>
                    <a:pt x="281668" y="439239"/>
                  </a:lnTo>
                  <a:lnTo>
                    <a:pt x="280852" y="440871"/>
                  </a:lnTo>
                  <a:lnTo>
                    <a:pt x="280852" y="441688"/>
                  </a:lnTo>
                  <a:lnTo>
                    <a:pt x="281668" y="444137"/>
                  </a:lnTo>
                  <a:lnTo>
                    <a:pt x="280852" y="444954"/>
                  </a:lnTo>
                  <a:lnTo>
                    <a:pt x="279219" y="444954"/>
                  </a:lnTo>
                  <a:lnTo>
                    <a:pt x="276769" y="446586"/>
                  </a:lnTo>
                  <a:lnTo>
                    <a:pt x="271871" y="451485"/>
                  </a:lnTo>
                  <a:lnTo>
                    <a:pt x="271054" y="453118"/>
                  </a:lnTo>
                  <a:lnTo>
                    <a:pt x="271054" y="453934"/>
                  </a:lnTo>
                  <a:lnTo>
                    <a:pt x="271871" y="455567"/>
                  </a:lnTo>
                  <a:lnTo>
                    <a:pt x="271054" y="456384"/>
                  </a:lnTo>
                  <a:lnTo>
                    <a:pt x="269421" y="458016"/>
                  </a:lnTo>
                  <a:lnTo>
                    <a:pt x="266972" y="460466"/>
                  </a:lnTo>
                  <a:lnTo>
                    <a:pt x="265339" y="461282"/>
                  </a:lnTo>
                  <a:lnTo>
                    <a:pt x="264523" y="461282"/>
                  </a:lnTo>
                  <a:lnTo>
                    <a:pt x="263706" y="461282"/>
                  </a:lnTo>
                  <a:lnTo>
                    <a:pt x="261257" y="459649"/>
                  </a:lnTo>
                  <a:lnTo>
                    <a:pt x="259624" y="459649"/>
                  </a:lnTo>
                  <a:lnTo>
                    <a:pt x="259624" y="459649"/>
                  </a:lnTo>
                  <a:lnTo>
                    <a:pt x="262074" y="461282"/>
                  </a:lnTo>
                  <a:lnTo>
                    <a:pt x="264523" y="463731"/>
                  </a:lnTo>
                  <a:lnTo>
                    <a:pt x="266156" y="465364"/>
                  </a:lnTo>
                  <a:lnTo>
                    <a:pt x="266972" y="466997"/>
                  </a:lnTo>
                  <a:lnTo>
                    <a:pt x="266972" y="468630"/>
                  </a:lnTo>
                  <a:lnTo>
                    <a:pt x="266156" y="470263"/>
                  </a:lnTo>
                  <a:lnTo>
                    <a:pt x="264523" y="472712"/>
                  </a:lnTo>
                  <a:lnTo>
                    <a:pt x="262890" y="473529"/>
                  </a:lnTo>
                  <a:lnTo>
                    <a:pt x="258808" y="474345"/>
                  </a:lnTo>
                  <a:lnTo>
                    <a:pt x="257175" y="475161"/>
                  </a:lnTo>
                  <a:lnTo>
                    <a:pt x="256359" y="475978"/>
                  </a:lnTo>
                  <a:lnTo>
                    <a:pt x="258808" y="476794"/>
                  </a:lnTo>
                  <a:lnTo>
                    <a:pt x="258808" y="477611"/>
                  </a:lnTo>
                  <a:lnTo>
                    <a:pt x="258808" y="480060"/>
                  </a:lnTo>
                  <a:lnTo>
                    <a:pt x="257991" y="480876"/>
                  </a:lnTo>
                  <a:lnTo>
                    <a:pt x="255542" y="482509"/>
                  </a:lnTo>
                  <a:lnTo>
                    <a:pt x="253093" y="482509"/>
                  </a:lnTo>
                  <a:lnTo>
                    <a:pt x="253093" y="482509"/>
                  </a:lnTo>
                  <a:lnTo>
                    <a:pt x="253093" y="480876"/>
                  </a:lnTo>
                  <a:lnTo>
                    <a:pt x="253093" y="480876"/>
                  </a:lnTo>
                  <a:lnTo>
                    <a:pt x="252277" y="480876"/>
                  </a:lnTo>
                  <a:lnTo>
                    <a:pt x="251460" y="481693"/>
                  </a:lnTo>
                  <a:lnTo>
                    <a:pt x="249011" y="484142"/>
                  </a:lnTo>
                  <a:lnTo>
                    <a:pt x="249011" y="484142"/>
                  </a:lnTo>
                  <a:lnTo>
                    <a:pt x="249827" y="484959"/>
                  </a:lnTo>
                  <a:lnTo>
                    <a:pt x="249827" y="485775"/>
                  </a:lnTo>
                  <a:lnTo>
                    <a:pt x="248194" y="487408"/>
                  </a:lnTo>
                  <a:lnTo>
                    <a:pt x="247378" y="488224"/>
                  </a:lnTo>
                  <a:lnTo>
                    <a:pt x="246562" y="489041"/>
                  </a:lnTo>
                  <a:lnTo>
                    <a:pt x="241663" y="492306"/>
                  </a:lnTo>
                  <a:lnTo>
                    <a:pt x="241663" y="493123"/>
                  </a:lnTo>
                  <a:lnTo>
                    <a:pt x="240846" y="496389"/>
                  </a:lnTo>
                  <a:lnTo>
                    <a:pt x="240030" y="498838"/>
                  </a:lnTo>
                  <a:lnTo>
                    <a:pt x="240846" y="499654"/>
                  </a:lnTo>
                  <a:lnTo>
                    <a:pt x="244929" y="501287"/>
                  </a:lnTo>
                  <a:lnTo>
                    <a:pt x="246562" y="501287"/>
                  </a:lnTo>
                  <a:lnTo>
                    <a:pt x="249011" y="502104"/>
                  </a:lnTo>
                  <a:lnTo>
                    <a:pt x="253093" y="504553"/>
                  </a:lnTo>
                  <a:lnTo>
                    <a:pt x="254726" y="506186"/>
                  </a:lnTo>
                  <a:lnTo>
                    <a:pt x="254726" y="507002"/>
                  </a:lnTo>
                  <a:lnTo>
                    <a:pt x="254726" y="507819"/>
                  </a:lnTo>
                  <a:lnTo>
                    <a:pt x="253909" y="508635"/>
                  </a:lnTo>
                  <a:lnTo>
                    <a:pt x="252277" y="511084"/>
                  </a:lnTo>
                  <a:lnTo>
                    <a:pt x="249011" y="514350"/>
                  </a:lnTo>
                  <a:lnTo>
                    <a:pt x="247378" y="515166"/>
                  </a:lnTo>
                  <a:lnTo>
                    <a:pt x="245745" y="515983"/>
                  </a:lnTo>
                  <a:lnTo>
                    <a:pt x="244929" y="516799"/>
                  </a:lnTo>
                  <a:lnTo>
                    <a:pt x="242479" y="520065"/>
                  </a:lnTo>
                  <a:lnTo>
                    <a:pt x="241663" y="521698"/>
                  </a:lnTo>
                  <a:lnTo>
                    <a:pt x="241663" y="523331"/>
                  </a:lnTo>
                  <a:lnTo>
                    <a:pt x="240846" y="524147"/>
                  </a:lnTo>
                  <a:lnTo>
                    <a:pt x="237581" y="525780"/>
                  </a:lnTo>
                  <a:lnTo>
                    <a:pt x="237581" y="525780"/>
                  </a:lnTo>
                  <a:lnTo>
                    <a:pt x="238397" y="525780"/>
                  </a:lnTo>
                  <a:lnTo>
                    <a:pt x="237581" y="527413"/>
                  </a:lnTo>
                  <a:lnTo>
                    <a:pt x="237581" y="529862"/>
                  </a:lnTo>
                  <a:lnTo>
                    <a:pt x="236764" y="529862"/>
                  </a:lnTo>
                  <a:lnTo>
                    <a:pt x="234315" y="529862"/>
                  </a:lnTo>
                  <a:lnTo>
                    <a:pt x="231866" y="530679"/>
                  </a:lnTo>
                  <a:lnTo>
                    <a:pt x="231866" y="530679"/>
                  </a:lnTo>
                  <a:lnTo>
                    <a:pt x="231866" y="532311"/>
                  </a:lnTo>
                  <a:lnTo>
                    <a:pt x="224518" y="533944"/>
                  </a:lnTo>
                  <a:lnTo>
                    <a:pt x="222885" y="537210"/>
                  </a:lnTo>
                  <a:lnTo>
                    <a:pt x="222069" y="538026"/>
                  </a:lnTo>
                  <a:lnTo>
                    <a:pt x="219619" y="540476"/>
                  </a:lnTo>
                  <a:lnTo>
                    <a:pt x="217987" y="541292"/>
                  </a:lnTo>
                  <a:lnTo>
                    <a:pt x="216354" y="542109"/>
                  </a:lnTo>
                  <a:lnTo>
                    <a:pt x="215537" y="542925"/>
                  </a:lnTo>
                  <a:lnTo>
                    <a:pt x="215537" y="543741"/>
                  </a:lnTo>
                  <a:lnTo>
                    <a:pt x="214721" y="544558"/>
                  </a:lnTo>
                  <a:lnTo>
                    <a:pt x="213088" y="546191"/>
                  </a:lnTo>
                  <a:lnTo>
                    <a:pt x="212271" y="547824"/>
                  </a:lnTo>
                  <a:lnTo>
                    <a:pt x="211455" y="547824"/>
                  </a:lnTo>
                  <a:lnTo>
                    <a:pt x="208189" y="548640"/>
                  </a:lnTo>
                  <a:lnTo>
                    <a:pt x="207373" y="549456"/>
                  </a:lnTo>
                  <a:lnTo>
                    <a:pt x="207373" y="551906"/>
                  </a:lnTo>
                  <a:lnTo>
                    <a:pt x="206556" y="551906"/>
                  </a:lnTo>
                  <a:lnTo>
                    <a:pt x="205740" y="551089"/>
                  </a:lnTo>
                  <a:lnTo>
                    <a:pt x="204107" y="551906"/>
                  </a:lnTo>
                  <a:lnTo>
                    <a:pt x="200841" y="554355"/>
                  </a:lnTo>
                  <a:lnTo>
                    <a:pt x="200025" y="555171"/>
                  </a:lnTo>
                  <a:lnTo>
                    <a:pt x="200025" y="555988"/>
                  </a:lnTo>
                  <a:lnTo>
                    <a:pt x="200841" y="556804"/>
                  </a:lnTo>
                  <a:lnTo>
                    <a:pt x="201658" y="558437"/>
                  </a:lnTo>
                  <a:lnTo>
                    <a:pt x="201658" y="559254"/>
                  </a:lnTo>
                  <a:lnTo>
                    <a:pt x="200025" y="562519"/>
                  </a:lnTo>
                  <a:lnTo>
                    <a:pt x="199209" y="563336"/>
                  </a:lnTo>
                  <a:lnTo>
                    <a:pt x="197576" y="564152"/>
                  </a:lnTo>
                  <a:lnTo>
                    <a:pt x="196759" y="565785"/>
                  </a:lnTo>
                  <a:lnTo>
                    <a:pt x="195127" y="565785"/>
                  </a:lnTo>
                  <a:lnTo>
                    <a:pt x="194310" y="565785"/>
                  </a:lnTo>
                  <a:lnTo>
                    <a:pt x="193494" y="566601"/>
                  </a:lnTo>
                  <a:lnTo>
                    <a:pt x="192677" y="567418"/>
                  </a:lnTo>
                  <a:lnTo>
                    <a:pt x="191861" y="567418"/>
                  </a:lnTo>
                  <a:lnTo>
                    <a:pt x="191044" y="568234"/>
                  </a:lnTo>
                  <a:lnTo>
                    <a:pt x="189412" y="569867"/>
                  </a:lnTo>
                  <a:lnTo>
                    <a:pt x="188595" y="570684"/>
                  </a:lnTo>
                  <a:lnTo>
                    <a:pt x="187779" y="571500"/>
                  </a:lnTo>
                  <a:lnTo>
                    <a:pt x="186962" y="571500"/>
                  </a:lnTo>
                  <a:lnTo>
                    <a:pt x="186146" y="571500"/>
                  </a:lnTo>
                  <a:lnTo>
                    <a:pt x="185329" y="571500"/>
                  </a:lnTo>
                  <a:lnTo>
                    <a:pt x="184513" y="572316"/>
                  </a:lnTo>
                  <a:lnTo>
                    <a:pt x="183696" y="573133"/>
                  </a:lnTo>
                  <a:lnTo>
                    <a:pt x="182880" y="575582"/>
                  </a:lnTo>
                  <a:lnTo>
                    <a:pt x="182064" y="576399"/>
                  </a:lnTo>
                  <a:lnTo>
                    <a:pt x="181247" y="576399"/>
                  </a:lnTo>
                  <a:lnTo>
                    <a:pt x="180431" y="576399"/>
                  </a:lnTo>
                  <a:lnTo>
                    <a:pt x="178798" y="575582"/>
                  </a:lnTo>
                  <a:lnTo>
                    <a:pt x="177165" y="575582"/>
                  </a:lnTo>
                  <a:lnTo>
                    <a:pt x="174716" y="577215"/>
                  </a:lnTo>
                  <a:lnTo>
                    <a:pt x="173899" y="578031"/>
                  </a:lnTo>
                  <a:lnTo>
                    <a:pt x="175532" y="578031"/>
                  </a:lnTo>
                  <a:lnTo>
                    <a:pt x="176349" y="578031"/>
                  </a:lnTo>
                  <a:lnTo>
                    <a:pt x="176349" y="578031"/>
                  </a:lnTo>
                  <a:lnTo>
                    <a:pt x="175532" y="578031"/>
                  </a:lnTo>
                  <a:lnTo>
                    <a:pt x="173899" y="578031"/>
                  </a:lnTo>
                  <a:lnTo>
                    <a:pt x="173083" y="578031"/>
                  </a:lnTo>
                  <a:lnTo>
                    <a:pt x="172266" y="578848"/>
                  </a:lnTo>
                  <a:lnTo>
                    <a:pt x="169817" y="579664"/>
                  </a:lnTo>
                  <a:lnTo>
                    <a:pt x="169001" y="580481"/>
                  </a:lnTo>
                  <a:lnTo>
                    <a:pt x="167368" y="583746"/>
                  </a:lnTo>
                  <a:lnTo>
                    <a:pt x="167368" y="584563"/>
                  </a:lnTo>
                  <a:lnTo>
                    <a:pt x="167368" y="584563"/>
                  </a:lnTo>
                  <a:lnTo>
                    <a:pt x="168184" y="584563"/>
                  </a:lnTo>
                  <a:lnTo>
                    <a:pt x="169817" y="585379"/>
                  </a:lnTo>
                  <a:lnTo>
                    <a:pt x="170634" y="586196"/>
                  </a:lnTo>
                  <a:lnTo>
                    <a:pt x="171450" y="587012"/>
                  </a:lnTo>
                  <a:lnTo>
                    <a:pt x="172266" y="588645"/>
                  </a:lnTo>
                  <a:lnTo>
                    <a:pt x="172266" y="588645"/>
                  </a:lnTo>
                  <a:lnTo>
                    <a:pt x="169817" y="591094"/>
                  </a:lnTo>
                  <a:lnTo>
                    <a:pt x="169001" y="591911"/>
                  </a:lnTo>
                  <a:lnTo>
                    <a:pt x="168184" y="591911"/>
                  </a:lnTo>
                  <a:lnTo>
                    <a:pt x="168184" y="591911"/>
                  </a:lnTo>
                  <a:lnTo>
                    <a:pt x="168184" y="589461"/>
                  </a:lnTo>
                  <a:lnTo>
                    <a:pt x="168184" y="588645"/>
                  </a:lnTo>
                  <a:lnTo>
                    <a:pt x="167368" y="588645"/>
                  </a:lnTo>
                  <a:lnTo>
                    <a:pt x="166552" y="589461"/>
                  </a:lnTo>
                  <a:lnTo>
                    <a:pt x="164919" y="592727"/>
                  </a:lnTo>
                  <a:lnTo>
                    <a:pt x="163286" y="594360"/>
                  </a:lnTo>
                  <a:lnTo>
                    <a:pt x="152672" y="598442"/>
                  </a:lnTo>
                  <a:lnTo>
                    <a:pt x="151039" y="599259"/>
                  </a:lnTo>
                  <a:lnTo>
                    <a:pt x="151039" y="600891"/>
                  </a:lnTo>
                  <a:lnTo>
                    <a:pt x="150223" y="602524"/>
                  </a:lnTo>
                  <a:lnTo>
                    <a:pt x="149406" y="604157"/>
                  </a:lnTo>
                  <a:lnTo>
                    <a:pt x="148590" y="604974"/>
                  </a:lnTo>
                  <a:lnTo>
                    <a:pt x="148590" y="604157"/>
                  </a:lnTo>
                  <a:lnTo>
                    <a:pt x="148590" y="600075"/>
                  </a:lnTo>
                  <a:lnTo>
                    <a:pt x="148590" y="599259"/>
                  </a:lnTo>
                  <a:lnTo>
                    <a:pt x="147774" y="598442"/>
                  </a:lnTo>
                  <a:lnTo>
                    <a:pt x="146957" y="598442"/>
                  </a:lnTo>
                  <a:lnTo>
                    <a:pt x="146141" y="598442"/>
                  </a:lnTo>
                  <a:lnTo>
                    <a:pt x="145324" y="599259"/>
                  </a:lnTo>
                  <a:lnTo>
                    <a:pt x="144508" y="599259"/>
                  </a:lnTo>
                  <a:lnTo>
                    <a:pt x="143691" y="599259"/>
                  </a:lnTo>
                  <a:lnTo>
                    <a:pt x="142059" y="600075"/>
                  </a:lnTo>
                  <a:lnTo>
                    <a:pt x="138793" y="603341"/>
                  </a:lnTo>
                  <a:lnTo>
                    <a:pt x="136344" y="604157"/>
                  </a:lnTo>
                  <a:lnTo>
                    <a:pt x="135527" y="604974"/>
                  </a:lnTo>
                  <a:lnTo>
                    <a:pt x="134711" y="606606"/>
                  </a:lnTo>
                  <a:lnTo>
                    <a:pt x="133894" y="607423"/>
                  </a:lnTo>
                  <a:lnTo>
                    <a:pt x="133078" y="607423"/>
                  </a:lnTo>
                  <a:lnTo>
                    <a:pt x="132262" y="606606"/>
                  </a:lnTo>
                  <a:lnTo>
                    <a:pt x="131445" y="606606"/>
                  </a:lnTo>
                  <a:lnTo>
                    <a:pt x="130629" y="607423"/>
                  </a:lnTo>
                  <a:lnTo>
                    <a:pt x="129812" y="608239"/>
                  </a:lnTo>
                  <a:lnTo>
                    <a:pt x="127363" y="607423"/>
                  </a:lnTo>
                  <a:lnTo>
                    <a:pt x="126546" y="608239"/>
                  </a:lnTo>
                  <a:lnTo>
                    <a:pt x="125730" y="609872"/>
                  </a:lnTo>
                  <a:lnTo>
                    <a:pt x="124097" y="610689"/>
                  </a:lnTo>
                  <a:lnTo>
                    <a:pt x="122464" y="611505"/>
                  </a:lnTo>
                  <a:lnTo>
                    <a:pt x="119199" y="612321"/>
                  </a:lnTo>
                  <a:lnTo>
                    <a:pt x="117566" y="612321"/>
                  </a:lnTo>
                  <a:lnTo>
                    <a:pt x="117566" y="611505"/>
                  </a:lnTo>
                  <a:lnTo>
                    <a:pt x="117566" y="609872"/>
                  </a:lnTo>
                  <a:lnTo>
                    <a:pt x="118382" y="608239"/>
                  </a:lnTo>
                  <a:lnTo>
                    <a:pt x="119199" y="607423"/>
                  </a:lnTo>
                  <a:lnTo>
                    <a:pt x="120015" y="606606"/>
                  </a:lnTo>
                  <a:lnTo>
                    <a:pt x="120831" y="606606"/>
                  </a:lnTo>
                  <a:lnTo>
                    <a:pt x="122464" y="607423"/>
                  </a:lnTo>
                  <a:lnTo>
                    <a:pt x="122464" y="606606"/>
                  </a:lnTo>
                  <a:lnTo>
                    <a:pt x="121648" y="605790"/>
                  </a:lnTo>
                  <a:lnTo>
                    <a:pt x="120015" y="604974"/>
                  </a:lnTo>
                  <a:lnTo>
                    <a:pt x="118382" y="604157"/>
                  </a:lnTo>
                  <a:lnTo>
                    <a:pt x="117566" y="604157"/>
                  </a:lnTo>
                  <a:lnTo>
                    <a:pt x="115933" y="604974"/>
                  </a:lnTo>
                  <a:lnTo>
                    <a:pt x="115116" y="605790"/>
                  </a:lnTo>
                  <a:lnTo>
                    <a:pt x="114300" y="606606"/>
                  </a:lnTo>
                  <a:lnTo>
                    <a:pt x="113484" y="609872"/>
                  </a:lnTo>
                  <a:lnTo>
                    <a:pt x="113484" y="610689"/>
                  </a:lnTo>
                  <a:lnTo>
                    <a:pt x="109402" y="616404"/>
                  </a:lnTo>
                  <a:lnTo>
                    <a:pt x="107769" y="618036"/>
                  </a:lnTo>
                  <a:lnTo>
                    <a:pt x="106136" y="618036"/>
                  </a:lnTo>
                  <a:lnTo>
                    <a:pt x="105319" y="618853"/>
                  </a:lnTo>
                  <a:lnTo>
                    <a:pt x="104503" y="620486"/>
                  </a:lnTo>
                  <a:lnTo>
                    <a:pt x="103687" y="621302"/>
                  </a:lnTo>
                  <a:lnTo>
                    <a:pt x="102870" y="621302"/>
                  </a:lnTo>
                  <a:lnTo>
                    <a:pt x="102054" y="621302"/>
                  </a:lnTo>
                  <a:lnTo>
                    <a:pt x="101237" y="620486"/>
                  </a:lnTo>
                  <a:lnTo>
                    <a:pt x="101237" y="619669"/>
                  </a:lnTo>
                  <a:lnTo>
                    <a:pt x="102054" y="619669"/>
                  </a:lnTo>
                  <a:lnTo>
                    <a:pt x="102054" y="618853"/>
                  </a:lnTo>
                  <a:lnTo>
                    <a:pt x="101237" y="617220"/>
                  </a:lnTo>
                  <a:lnTo>
                    <a:pt x="100421" y="616404"/>
                  </a:lnTo>
                  <a:lnTo>
                    <a:pt x="98788" y="616404"/>
                  </a:lnTo>
                  <a:lnTo>
                    <a:pt x="98788" y="617220"/>
                  </a:lnTo>
                  <a:lnTo>
                    <a:pt x="99604" y="621302"/>
                  </a:lnTo>
                  <a:lnTo>
                    <a:pt x="99604" y="622119"/>
                  </a:lnTo>
                  <a:lnTo>
                    <a:pt x="98788" y="622935"/>
                  </a:lnTo>
                  <a:lnTo>
                    <a:pt x="96339" y="624568"/>
                  </a:lnTo>
                  <a:lnTo>
                    <a:pt x="95522" y="624568"/>
                  </a:lnTo>
                  <a:lnTo>
                    <a:pt x="93073" y="622119"/>
                  </a:lnTo>
                  <a:lnTo>
                    <a:pt x="90624" y="621302"/>
                  </a:lnTo>
                  <a:lnTo>
                    <a:pt x="90624" y="622119"/>
                  </a:lnTo>
                  <a:lnTo>
                    <a:pt x="91440" y="623751"/>
                  </a:lnTo>
                  <a:lnTo>
                    <a:pt x="90624" y="625384"/>
                  </a:lnTo>
                  <a:lnTo>
                    <a:pt x="88991" y="627017"/>
                  </a:lnTo>
                  <a:lnTo>
                    <a:pt x="88174" y="627834"/>
                  </a:lnTo>
                  <a:lnTo>
                    <a:pt x="87358" y="627834"/>
                  </a:lnTo>
                  <a:lnTo>
                    <a:pt x="87358" y="627017"/>
                  </a:lnTo>
                  <a:lnTo>
                    <a:pt x="88174" y="624568"/>
                  </a:lnTo>
                  <a:lnTo>
                    <a:pt x="88174" y="622935"/>
                  </a:lnTo>
                  <a:lnTo>
                    <a:pt x="88174" y="621302"/>
                  </a:lnTo>
                  <a:lnTo>
                    <a:pt x="88174" y="620486"/>
                  </a:lnTo>
                  <a:lnTo>
                    <a:pt x="88174" y="619669"/>
                  </a:lnTo>
                  <a:lnTo>
                    <a:pt x="90624" y="617220"/>
                  </a:lnTo>
                  <a:lnTo>
                    <a:pt x="91440" y="617220"/>
                  </a:lnTo>
                  <a:lnTo>
                    <a:pt x="92256" y="618036"/>
                  </a:lnTo>
                  <a:lnTo>
                    <a:pt x="93073" y="618036"/>
                  </a:lnTo>
                  <a:lnTo>
                    <a:pt x="93889" y="618036"/>
                  </a:lnTo>
                  <a:lnTo>
                    <a:pt x="94706" y="617220"/>
                  </a:lnTo>
                  <a:lnTo>
                    <a:pt x="94706" y="616404"/>
                  </a:lnTo>
                  <a:lnTo>
                    <a:pt x="95522" y="614771"/>
                  </a:lnTo>
                  <a:lnTo>
                    <a:pt x="97971" y="613138"/>
                  </a:lnTo>
                  <a:lnTo>
                    <a:pt x="100421" y="609872"/>
                  </a:lnTo>
                  <a:lnTo>
                    <a:pt x="102870" y="605790"/>
                  </a:lnTo>
                  <a:lnTo>
                    <a:pt x="106136" y="602524"/>
                  </a:lnTo>
                  <a:lnTo>
                    <a:pt x="109402" y="599259"/>
                  </a:lnTo>
                  <a:lnTo>
                    <a:pt x="113484" y="596809"/>
                  </a:lnTo>
                  <a:lnTo>
                    <a:pt x="121648" y="593544"/>
                  </a:lnTo>
                  <a:lnTo>
                    <a:pt x="122464" y="593544"/>
                  </a:lnTo>
                  <a:lnTo>
                    <a:pt x="121648" y="594360"/>
                  </a:lnTo>
                  <a:lnTo>
                    <a:pt x="122464" y="595176"/>
                  </a:lnTo>
                  <a:lnTo>
                    <a:pt x="123281" y="595176"/>
                  </a:lnTo>
                  <a:lnTo>
                    <a:pt x="126546" y="594360"/>
                  </a:lnTo>
                  <a:lnTo>
                    <a:pt x="127363" y="593544"/>
                  </a:lnTo>
                  <a:lnTo>
                    <a:pt x="127363" y="594360"/>
                  </a:lnTo>
                  <a:lnTo>
                    <a:pt x="127363" y="595176"/>
                  </a:lnTo>
                  <a:lnTo>
                    <a:pt x="125730" y="595993"/>
                  </a:lnTo>
                  <a:lnTo>
                    <a:pt x="125730" y="596809"/>
                  </a:lnTo>
                  <a:lnTo>
                    <a:pt x="128179" y="600075"/>
                  </a:lnTo>
                  <a:lnTo>
                    <a:pt x="128996" y="600891"/>
                  </a:lnTo>
                  <a:lnTo>
                    <a:pt x="129812" y="600891"/>
                  </a:lnTo>
                  <a:lnTo>
                    <a:pt x="129812" y="600075"/>
                  </a:lnTo>
                  <a:lnTo>
                    <a:pt x="129812" y="597626"/>
                  </a:lnTo>
                  <a:lnTo>
                    <a:pt x="130629" y="596809"/>
                  </a:lnTo>
                  <a:lnTo>
                    <a:pt x="132262" y="596809"/>
                  </a:lnTo>
                  <a:lnTo>
                    <a:pt x="133078" y="596809"/>
                  </a:lnTo>
                  <a:lnTo>
                    <a:pt x="133894" y="597626"/>
                  </a:lnTo>
                  <a:lnTo>
                    <a:pt x="134711" y="598442"/>
                  </a:lnTo>
                  <a:lnTo>
                    <a:pt x="136344" y="599259"/>
                  </a:lnTo>
                  <a:lnTo>
                    <a:pt x="137160" y="599259"/>
                  </a:lnTo>
                  <a:lnTo>
                    <a:pt x="137160" y="598442"/>
                  </a:lnTo>
                  <a:lnTo>
                    <a:pt x="136344" y="597626"/>
                  </a:lnTo>
                  <a:lnTo>
                    <a:pt x="133894" y="595176"/>
                  </a:lnTo>
                  <a:lnTo>
                    <a:pt x="133078" y="594360"/>
                  </a:lnTo>
                  <a:lnTo>
                    <a:pt x="133078" y="593544"/>
                  </a:lnTo>
                  <a:lnTo>
                    <a:pt x="133078" y="591911"/>
                  </a:lnTo>
                  <a:lnTo>
                    <a:pt x="133894" y="589461"/>
                  </a:lnTo>
                  <a:lnTo>
                    <a:pt x="135527" y="586196"/>
                  </a:lnTo>
                  <a:lnTo>
                    <a:pt x="137160" y="583746"/>
                  </a:lnTo>
                  <a:lnTo>
                    <a:pt x="139609" y="581297"/>
                  </a:lnTo>
                  <a:lnTo>
                    <a:pt x="141242" y="580481"/>
                  </a:lnTo>
                  <a:lnTo>
                    <a:pt x="145324" y="576399"/>
                  </a:lnTo>
                  <a:lnTo>
                    <a:pt x="153489" y="572316"/>
                  </a:lnTo>
                  <a:lnTo>
                    <a:pt x="155938" y="569867"/>
                  </a:lnTo>
                  <a:lnTo>
                    <a:pt x="158387" y="567418"/>
                  </a:lnTo>
                  <a:lnTo>
                    <a:pt x="159204" y="566601"/>
                  </a:lnTo>
                  <a:lnTo>
                    <a:pt x="159204" y="567418"/>
                  </a:lnTo>
                  <a:lnTo>
                    <a:pt x="159204" y="568234"/>
                  </a:lnTo>
                  <a:lnTo>
                    <a:pt x="160837" y="569051"/>
                  </a:lnTo>
                  <a:lnTo>
                    <a:pt x="161653" y="569051"/>
                  </a:lnTo>
                  <a:lnTo>
                    <a:pt x="162469" y="569051"/>
                  </a:lnTo>
                  <a:lnTo>
                    <a:pt x="162469" y="568234"/>
                  </a:lnTo>
                  <a:lnTo>
                    <a:pt x="162469" y="566601"/>
                  </a:lnTo>
                  <a:lnTo>
                    <a:pt x="162469" y="564969"/>
                  </a:lnTo>
                  <a:lnTo>
                    <a:pt x="162469" y="563336"/>
                  </a:lnTo>
                  <a:lnTo>
                    <a:pt x="162469" y="561703"/>
                  </a:lnTo>
                  <a:lnTo>
                    <a:pt x="164102" y="559254"/>
                  </a:lnTo>
                  <a:lnTo>
                    <a:pt x="165735" y="556804"/>
                  </a:lnTo>
                  <a:lnTo>
                    <a:pt x="168184" y="553539"/>
                  </a:lnTo>
                  <a:lnTo>
                    <a:pt x="169817" y="551906"/>
                  </a:lnTo>
                  <a:lnTo>
                    <a:pt x="171450" y="551089"/>
                  </a:lnTo>
                  <a:lnTo>
                    <a:pt x="173083" y="549456"/>
                  </a:lnTo>
                  <a:lnTo>
                    <a:pt x="175532" y="546191"/>
                  </a:lnTo>
                  <a:lnTo>
                    <a:pt x="176349" y="545374"/>
                  </a:lnTo>
                  <a:lnTo>
                    <a:pt x="177981" y="544558"/>
                  </a:lnTo>
                  <a:lnTo>
                    <a:pt x="178798" y="544558"/>
                  </a:lnTo>
                  <a:lnTo>
                    <a:pt x="178798" y="545374"/>
                  </a:lnTo>
                  <a:lnTo>
                    <a:pt x="179614" y="546191"/>
                  </a:lnTo>
                  <a:lnTo>
                    <a:pt x="181247" y="547007"/>
                  </a:lnTo>
                  <a:lnTo>
                    <a:pt x="182064" y="546191"/>
                  </a:lnTo>
                  <a:lnTo>
                    <a:pt x="182064" y="546191"/>
                  </a:lnTo>
                  <a:lnTo>
                    <a:pt x="181247" y="546191"/>
                  </a:lnTo>
                  <a:lnTo>
                    <a:pt x="180431" y="545374"/>
                  </a:lnTo>
                  <a:lnTo>
                    <a:pt x="179614" y="543741"/>
                  </a:lnTo>
                  <a:lnTo>
                    <a:pt x="178798" y="542925"/>
                  </a:lnTo>
                  <a:lnTo>
                    <a:pt x="178798" y="541292"/>
                  </a:lnTo>
                  <a:lnTo>
                    <a:pt x="178798" y="539659"/>
                  </a:lnTo>
                  <a:lnTo>
                    <a:pt x="179614" y="534761"/>
                  </a:lnTo>
                  <a:lnTo>
                    <a:pt x="179614" y="529862"/>
                  </a:lnTo>
                  <a:lnTo>
                    <a:pt x="180431" y="527413"/>
                  </a:lnTo>
                  <a:lnTo>
                    <a:pt x="182064" y="526596"/>
                  </a:lnTo>
                  <a:lnTo>
                    <a:pt x="186146" y="525780"/>
                  </a:lnTo>
                  <a:lnTo>
                    <a:pt x="183696" y="524147"/>
                  </a:lnTo>
                  <a:lnTo>
                    <a:pt x="182880" y="524147"/>
                  </a:lnTo>
                  <a:lnTo>
                    <a:pt x="181247" y="523331"/>
                  </a:lnTo>
                  <a:lnTo>
                    <a:pt x="180431" y="520065"/>
                  </a:lnTo>
                  <a:lnTo>
                    <a:pt x="180431" y="517616"/>
                  </a:lnTo>
                  <a:lnTo>
                    <a:pt x="181247" y="515166"/>
                  </a:lnTo>
                  <a:lnTo>
                    <a:pt x="185329" y="511084"/>
                  </a:lnTo>
                  <a:lnTo>
                    <a:pt x="189412" y="507819"/>
                  </a:lnTo>
                  <a:lnTo>
                    <a:pt x="188595" y="507819"/>
                  </a:lnTo>
                  <a:lnTo>
                    <a:pt x="187779" y="507002"/>
                  </a:lnTo>
                  <a:lnTo>
                    <a:pt x="189412" y="501287"/>
                  </a:lnTo>
                  <a:lnTo>
                    <a:pt x="191044" y="495572"/>
                  </a:lnTo>
                  <a:lnTo>
                    <a:pt x="188595" y="500471"/>
                  </a:lnTo>
                  <a:lnTo>
                    <a:pt x="185329" y="503736"/>
                  </a:lnTo>
                  <a:lnTo>
                    <a:pt x="176349" y="507819"/>
                  </a:lnTo>
                  <a:lnTo>
                    <a:pt x="170634" y="511084"/>
                  </a:lnTo>
                  <a:lnTo>
                    <a:pt x="168184" y="511901"/>
                  </a:lnTo>
                  <a:lnTo>
                    <a:pt x="166552" y="511084"/>
                  </a:lnTo>
                  <a:lnTo>
                    <a:pt x="164919" y="507819"/>
                  </a:lnTo>
                  <a:lnTo>
                    <a:pt x="164102" y="507002"/>
                  </a:lnTo>
                  <a:lnTo>
                    <a:pt x="163286" y="504553"/>
                  </a:lnTo>
                  <a:lnTo>
                    <a:pt x="164102" y="502104"/>
                  </a:lnTo>
                  <a:lnTo>
                    <a:pt x="164919" y="500471"/>
                  </a:lnTo>
                  <a:lnTo>
                    <a:pt x="166552" y="500471"/>
                  </a:lnTo>
                  <a:lnTo>
                    <a:pt x="169001" y="501287"/>
                  </a:lnTo>
                  <a:lnTo>
                    <a:pt x="170634" y="501287"/>
                  </a:lnTo>
                  <a:lnTo>
                    <a:pt x="168184" y="499654"/>
                  </a:lnTo>
                  <a:lnTo>
                    <a:pt x="164919" y="498021"/>
                  </a:lnTo>
                  <a:lnTo>
                    <a:pt x="163286" y="498838"/>
                  </a:lnTo>
                  <a:lnTo>
                    <a:pt x="162469" y="501287"/>
                  </a:lnTo>
                  <a:lnTo>
                    <a:pt x="160837" y="502920"/>
                  </a:lnTo>
                  <a:lnTo>
                    <a:pt x="159204" y="502104"/>
                  </a:lnTo>
                  <a:lnTo>
                    <a:pt x="158387" y="501287"/>
                  </a:lnTo>
                  <a:lnTo>
                    <a:pt x="159204" y="503736"/>
                  </a:lnTo>
                  <a:lnTo>
                    <a:pt x="158387" y="507002"/>
                  </a:lnTo>
                  <a:lnTo>
                    <a:pt x="158387" y="509451"/>
                  </a:lnTo>
                  <a:lnTo>
                    <a:pt x="160020" y="515983"/>
                  </a:lnTo>
                  <a:lnTo>
                    <a:pt x="160020" y="518432"/>
                  </a:lnTo>
                  <a:lnTo>
                    <a:pt x="157571" y="519248"/>
                  </a:lnTo>
                  <a:lnTo>
                    <a:pt x="155121" y="516799"/>
                  </a:lnTo>
                  <a:lnTo>
                    <a:pt x="150223" y="508635"/>
                  </a:lnTo>
                  <a:lnTo>
                    <a:pt x="148590" y="506186"/>
                  </a:lnTo>
                  <a:lnTo>
                    <a:pt x="155938" y="503736"/>
                  </a:lnTo>
                  <a:lnTo>
                    <a:pt x="155121" y="504553"/>
                  </a:lnTo>
                  <a:lnTo>
                    <a:pt x="153489" y="506186"/>
                  </a:lnTo>
                  <a:lnTo>
                    <a:pt x="151856" y="507002"/>
                  </a:lnTo>
                  <a:lnTo>
                    <a:pt x="147774" y="504553"/>
                  </a:lnTo>
                  <a:lnTo>
                    <a:pt x="146141" y="502104"/>
                  </a:lnTo>
                  <a:lnTo>
                    <a:pt x="144508" y="499654"/>
                  </a:lnTo>
                  <a:lnTo>
                    <a:pt x="142059" y="501287"/>
                  </a:lnTo>
                  <a:lnTo>
                    <a:pt x="139609" y="502920"/>
                  </a:lnTo>
                  <a:lnTo>
                    <a:pt x="137160" y="505369"/>
                  </a:lnTo>
                  <a:lnTo>
                    <a:pt x="135527" y="505369"/>
                  </a:lnTo>
                  <a:lnTo>
                    <a:pt x="130629" y="507819"/>
                  </a:lnTo>
                  <a:lnTo>
                    <a:pt x="129812" y="507819"/>
                  </a:lnTo>
                  <a:lnTo>
                    <a:pt x="128996" y="509451"/>
                  </a:lnTo>
                  <a:lnTo>
                    <a:pt x="128179" y="510268"/>
                  </a:lnTo>
                  <a:lnTo>
                    <a:pt x="127363" y="512717"/>
                  </a:lnTo>
                  <a:lnTo>
                    <a:pt x="120831" y="514350"/>
                  </a:lnTo>
                  <a:lnTo>
                    <a:pt x="115116" y="511901"/>
                  </a:lnTo>
                  <a:lnTo>
                    <a:pt x="117566" y="510268"/>
                  </a:lnTo>
                  <a:lnTo>
                    <a:pt x="120015" y="509451"/>
                  </a:lnTo>
                  <a:lnTo>
                    <a:pt x="122464" y="507002"/>
                  </a:lnTo>
                  <a:lnTo>
                    <a:pt x="121648" y="503736"/>
                  </a:lnTo>
                  <a:lnTo>
                    <a:pt x="121648" y="502104"/>
                  </a:lnTo>
                  <a:lnTo>
                    <a:pt x="121648" y="499654"/>
                  </a:lnTo>
                  <a:lnTo>
                    <a:pt x="124097" y="496389"/>
                  </a:lnTo>
                  <a:lnTo>
                    <a:pt x="121648" y="496389"/>
                  </a:lnTo>
                  <a:lnTo>
                    <a:pt x="120015" y="497205"/>
                  </a:lnTo>
                  <a:lnTo>
                    <a:pt x="118382" y="494756"/>
                  </a:lnTo>
                  <a:lnTo>
                    <a:pt x="117566" y="490673"/>
                  </a:lnTo>
                  <a:lnTo>
                    <a:pt x="119199" y="488224"/>
                  </a:lnTo>
                  <a:lnTo>
                    <a:pt x="120015" y="486591"/>
                  </a:lnTo>
                  <a:lnTo>
                    <a:pt x="120831" y="484142"/>
                  </a:lnTo>
                  <a:lnTo>
                    <a:pt x="120831" y="481693"/>
                  </a:lnTo>
                  <a:lnTo>
                    <a:pt x="119199" y="477611"/>
                  </a:lnTo>
                  <a:lnTo>
                    <a:pt x="115116" y="468630"/>
                  </a:lnTo>
                  <a:lnTo>
                    <a:pt x="113484" y="462098"/>
                  </a:lnTo>
                  <a:lnTo>
                    <a:pt x="110218" y="458833"/>
                  </a:lnTo>
                  <a:lnTo>
                    <a:pt x="112667" y="453118"/>
                  </a:lnTo>
                  <a:lnTo>
                    <a:pt x="115116" y="448219"/>
                  </a:lnTo>
                  <a:lnTo>
                    <a:pt x="118382" y="445770"/>
                  </a:lnTo>
                  <a:lnTo>
                    <a:pt x="118382" y="445770"/>
                  </a:lnTo>
                  <a:lnTo>
                    <a:pt x="116749" y="445770"/>
                  </a:lnTo>
                  <a:lnTo>
                    <a:pt x="115933" y="445770"/>
                  </a:lnTo>
                  <a:lnTo>
                    <a:pt x="115116" y="447403"/>
                  </a:lnTo>
                  <a:lnTo>
                    <a:pt x="114300" y="449036"/>
                  </a:lnTo>
                  <a:lnTo>
                    <a:pt x="111034" y="455567"/>
                  </a:lnTo>
                  <a:lnTo>
                    <a:pt x="108585" y="458833"/>
                  </a:lnTo>
                  <a:lnTo>
                    <a:pt x="106952" y="459649"/>
                  </a:lnTo>
                  <a:lnTo>
                    <a:pt x="109402" y="461282"/>
                  </a:lnTo>
                  <a:lnTo>
                    <a:pt x="109402" y="462098"/>
                  </a:lnTo>
                  <a:lnTo>
                    <a:pt x="110218" y="464548"/>
                  </a:lnTo>
                  <a:lnTo>
                    <a:pt x="109402" y="467814"/>
                  </a:lnTo>
                  <a:lnTo>
                    <a:pt x="108585" y="469446"/>
                  </a:lnTo>
                  <a:lnTo>
                    <a:pt x="106136" y="469446"/>
                  </a:lnTo>
                  <a:lnTo>
                    <a:pt x="103687" y="471896"/>
                  </a:lnTo>
                  <a:lnTo>
                    <a:pt x="97971" y="474345"/>
                  </a:lnTo>
                  <a:lnTo>
                    <a:pt x="90624" y="475978"/>
                  </a:lnTo>
                  <a:lnTo>
                    <a:pt x="86541" y="475978"/>
                  </a:lnTo>
                  <a:lnTo>
                    <a:pt x="82459" y="471079"/>
                  </a:lnTo>
                  <a:lnTo>
                    <a:pt x="82459" y="469446"/>
                  </a:lnTo>
                  <a:lnTo>
                    <a:pt x="82459" y="467814"/>
                  </a:lnTo>
                  <a:lnTo>
                    <a:pt x="76744" y="462915"/>
                  </a:lnTo>
                  <a:lnTo>
                    <a:pt x="73479" y="458016"/>
                  </a:lnTo>
                  <a:lnTo>
                    <a:pt x="71029" y="458016"/>
                  </a:lnTo>
                  <a:lnTo>
                    <a:pt x="69396" y="456384"/>
                  </a:lnTo>
                  <a:lnTo>
                    <a:pt x="66947" y="453934"/>
                  </a:lnTo>
                  <a:lnTo>
                    <a:pt x="66947" y="452301"/>
                  </a:lnTo>
                  <a:lnTo>
                    <a:pt x="66947" y="451485"/>
                  </a:lnTo>
                  <a:lnTo>
                    <a:pt x="65314" y="450669"/>
                  </a:lnTo>
                  <a:lnTo>
                    <a:pt x="63681" y="450669"/>
                  </a:lnTo>
                  <a:lnTo>
                    <a:pt x="61232" y="449852"/>
                  </a:lnTo>
                  <a:lnTo>
                    <a:pt x="66947" y="443321"/>
                  </a:lnTo>
                  <a:lnTo>
                    <a:pt x="68580" y="438422"/>
                  </a:lnTo>
                  <a:lnTo>
                    <a:pt x="70213" y="437606"/>
                  </a:lnTo>
                  <a:lnTo>
                    <a:pt x="71846" y="438422"/>
                  </a:lnTo>
                  <a:lnTo>
                    <a:pt x="74295" y="440055"/>
                  </a:lnTo>
                  <a:lnTo>
                    <a:pt x="76744" y="440871"/>
                  </a:lnTo>
                  <a:lnTo>
                    <a:pt x="77561" y="441688"/>
                  </a:lnTo>
                  <a:lnTo>
                    <a:pt x="78377" y="443321"/>
                  </a:lnTo>
                  <a:lnTo>
                    <a:pt x="77561" y="445770"/>
                  </a:lnTo>
                  <a:lnTo>
                    <a:pt x="76744" y="447403"/>
                  </a:lnTo>
                  <a:lnTo>
                    <a:pt x="77561" y="446586"/>
                  </a:lnTo>
                  <a:lnTo>
                    <a:pt x="80827" y="444137"/>
                  </a:lnTo>
                  <a:lnTo>
                    <a:pt x="83276" y="441688"/>
                  </a:lnTo>
                  <a:lnTo>
                    <a:pt x="84092" y="441688"/>
                  </a:lnTo>
                  <a:lnTo>
                    <a:pt x="84909" y="442504"/>
                  </a:lnTo>
                  <a:lnTo>
                    <a:pt x="85725" y="444954"/>
                  </a:lnTo>
                  <a:lnTo>
                    <a:pt x="87358" y="447403"/>
                  </a:lnTo>
                  <a:lnTo>
                    <a:pt x="90624" y="444954"/>
                  </a:lnTo>
                  <a:lnTo>
                    <a:pt x="92256" y="441688"/>
                  </a:lnTo>
                  <a:lnTo>
                    <a:pt x="90624" y="440055"/>
                  </a:lnTo>
                  <a:lnTo>
                    <a:pt x="88991" y="439239"/>
                  </a:lnTo>
                  <a:lnTo>
                    <a:pt x="84092" y="438422"/>
                  </a:lnTo>
                  <a:lnTo>
                    <a:pt x="84909" y="437606"/>
                  </a:lnTo>
                  <a:lnTo>
                    <a:pt x="88174" y="437606"/>
                  </a:lnTo>
                  <a:lnTo>
                    <a:pt x="88991" y="436789"/>
                  </a:lnTo>
                  <a:lnTo>
                    <a:pt x="88174" y="435973"/>
                  </a:lnTo>
                  <a:lnTo>
                    <a:pt x="86541" y="435156"/>
                  </a:lnTo>
                  <a:lnTo>
                    <a:pt x="82459" y="438422"/>
                  </a:lnTo>
                  <a:lnTo>
                    <a:pt x="75112" y="438422"/>
                  </a:lnTo>
                  <a:lnTo>
                    <a:pt x="70213" y="435973"/>
                  </a:lnTo>
                  <a:lnTo>
                    <a:pt x="65314" y="435973"/>
                  </a:lnTo>
                  <a:lnTo>
                    <a:pt x="64498" y="435156"/>
                  </a:lnTo>
                  <a:lnTo>
                    <a:pt x="63681" y="434340"/>
                  </a:lnTo>
                  <a:lnTo>
                    <a:pt x="66947" y="431891"/>
                  </a:lnTo>
                  <a:lnTo>
                    <a:pt x="69396" y="430258"/>
                  </a:lnTo>
                  <a:lnTo>
                    <a:pt x="69396" y="429441"/>
                  </a:lnTo>
                  <a:lnTo>
                    <a:pt x="68580" y="429441"/>
                  </a:lnTo>
                  <a:lnTo>
                    <a:pt x="66131" y="430258"/>
                  </a:lnTo>
                  <a:lnTo>
                    <a:pt x="66131" y="430258"/>
                  </a:lnTo>
                  <a:lnTo>
                    <a:pt x="66131" y="427809"/>
                  </a:lnTo>
                  <a:lnTo>
                    <a:pt x="66131" y="427809"/>
                  </a:lnTo>
                  <a:lnTo>
                    <a:pt x="65314" y="428625"/>
                  </a:lnTo>
                  <a:lnTo>
                    <a:pt x="63681" y="427809"/>
                  </a:lnTo>
                  <a:lnTo>
                    <a:pt x="62865" y="426992"/>
                  </a:lnTo>
                  <a:lnTo>
                    <a:pt x="63681" y="426176"/>
                  </a:lnTo>
                  <a:lnTo>
                    <a:pt x="64498" y="424543"/>
                  </a:lnTo>
                  <a:lnTo>
                    <a:pt x="63681" y="424543"/>
                  </a:lnTo>
                  <a:lnTo>
                    <a:pt x="62865" y="424543"/>
                  </a:lnTo>
                  <a:lnTo>
                    <a:pt x="62049" y="426176"/>
                  </a:lnTo>
                  <a:lnTo>
                    <a:pt x="62049" y="427809"/>
                  </a:lnTo>
                  <a:lnTo>
                    <a:pt x="62049" y="430258"/>
                  </a:lnTo>
                  <a:lnTo>
                    <a:pt x="60416" y="430258"/>
                  </a:lnTo>
                  <a:lnTo>
                    <a:pt x="58783" y="430258"/>
                  </a:lnTo>
                  <a:lnTo>
                    <a:pt x="57966" y="427809"/>
                  </a:lnTo>
                  <a:lnTo>
                    <a:pt x="57150" y="422910"/>
                  </a:lnTo>
                  <a:lnTo>
                    <a:pt x="54701" y="421277"/>
                  </a:lnTo>
                  <a:lnTo>
                    <a:pt x="53884" y="418828"/>
                  </a:lnTo>
                  <a:lnTo>
                    <a:pt x="55517" y="415562"/>
                  </a:lnTo>
                  <a:lnTo>
                    <a:pt x="54701" y="413929"/>
                  </a:lnTo>
                  <a:lnTo>
                    <a:pt x="53068" y="413113"/>
                  </a:lnTo>
                  <a:lnTo>
                    <a:pt x="50619" y="414746"/>
                  </a:lnTo>
                  <a:lnTo>
                    <a:pt x="49802" y="413113"/>
                  </a:lnTo>
                  <a:lnTo>
                    <a:pt x="49802" y="411480"/>
                  </a:lnTo>
                  <a:lnTo>
                    <a:pt x="49802" y="409031"/>
                  </a:lnTo>
                  <a:lnTo>
                    <a:pt x="50619" y="409031"/>
                  </a:lnTo>
                  <a:lnTo>
                    <a:pt x="51435" y="409847"/>
                  </a:lnTo>
                  <a:lnTo>
                    <a:pt x="55517" y="409031"/>
                  </a:lnTo>
                  <a:lnTo>
                    <a:pt x="56334" y="408214"/>
                  </a:lnTo>
                  <a:lnTo>
                    <a:pt x="53068" y="406581"/>
                  </a:lnTo>
                  <a:lnTo>
                    <a:pt x="52252" y="404948"/>
                  </a:lnTo>
                  <a:lnTo>
                    <a:pt x="53884" y="404132"/>
                  </a:lnTo>
                  <a:lnTo>
                    <a:pt x="56334" y="404132"/>
                  </a:lnTo>
                  <a:lnTo>
                    <a:pt x="59599" y="403316"/>
                  </a:lnTo>
                  <a:lnTo>
                    <a:pt x="57966" y="401683"/>
                  </a:lnTo>
                  <a:lnTo>
                    <a:pt x="57966" y="400866"/>
                  </a:lnTo>
                  <a:lnTo>
                    <a:pt x="57966" y="399234"/>
                  </a:lnTo>
                  <a:lnTo>
                    <a:pt x="58783" y="395968"/>
                  </a:lnTo>
                  <a:lnTo>
                    <a:pt x="62865" y="388620"/>
                  </a:lnTo>
                  <a:lnTo>
                    <a:pt x="66947" y="382905"/>
                  </a:lnTo>
                  <a:lnTo>
                    <a:pt x="68580" y="381272"/>
                  </a:lnTo>
                  <a:lnTo>
                    <a:pt x="70213" y="380456"/>
                  </a:lnTo>
                  <a:lnTo>
                    <a:pt x="71846" y="381272"/>
                  </a:lnTo>
                  <a:lnTo>
                    <a:pt x="73479" y="382905"/>
                  </a:lnTo>
                  <a:lnTo>
                    <a:pt x="73479" y="382089"/>
                  </a:lnTo>
                  <a:lnTo>
                    <a:pt x="72662" y="381272"/>
                  </a:lnTo>
                  <a:lnTo>
                    <a:pt x="71846" y="378823"/>
                  </a:lnTo>
                  <a:lnTo>
                    <a:pt x="74295" y="378006"/>
                  </a:lnTo>
                  <a:lnTo>
                    <a:pt x="75928" y="375557"/>
                  </a:lnTo>
                  <a:lnTo>
                    <a:pt x="75928" y="374741"/>
                  </a:lnTo>
                  <a:lnTo>
                    <a:pt x="74295" y="375557"/>
                  </a:lnTo>
                  <a:lnTo>
                    <a:pt x="72662" y="377190"/>
                  </a:lnTo>
                  <a:lnTo>
                    <a:pt x="71846" y="375557"/>
                  </a:lnTo>
                  <a:lnTo>
                    <a:pt x="71029" y="371475"/>
                  </a:lnTo>
                  <a:lnTo>
                    <a:pt x="71846" y="367393"/>
                  </a:lnTo>
                  <a:lnTo>
                    <a:pt x="72662" y="365760"/>
                  </a:lnTo>
                  <a:lnTo>
                    <a:pt x="74295" y="364127"/>
                  </a:lnTo>
                  <a:lnTo>
                    <a:pt x="78377" y="363311"/>
                  </a:lnTo>
                  <a:lnTo>
                    <a:pt x="79194" y="363311"/>
                  </a:lnTo>
                  <a:lnTo>
                    <a:pt x="79194" y="362494"/>
                  </a:lnTo>
                  <a:lnTo>
                    <a:pt x="76744" y="360045"/>
                  </a:lnTo>
                  <a:lnTo>
                    <a:pt x="77561" y="357596"/>
                  </a:lnTo>
                  <a:lnTo>
                    <a:pt x="78377" y="356779"/>
                  </a:lnTo>
                  <a:lnTo>
                    <a:pt x="83276" y="355146"/>
                  </a:lnTo>
                  <a:lnTo>
                    <a:pt x="85725" y="355963"/>
                  </a:lnTo>
                  <a:lnTo>
                    <a:pt x="88991" y="357596"/>
                  </a:lnTo>
                  <a:lnTo>
                    <a:pt x="90624" y="360045"/>
                  </a:lnTo>
                  <a:lnTo>
                    <a:pt x="90624" y="361678"/>
                  </a:lnTo>
                  <a:lnTo>
                    <a:pt x="89807" y="362494"/>
                  </a:lnTo>
                  <a:lnTo>
                    <a:pt x="88991" y="363311"/>
                  </a:lnTo>
                  <a:lnTo>
                    <a:pt x="88991" y="364127"/>
                  </a:lnTo>
                  <a:lnTo>
                    <a:pt x="88991" y="364944"/>
                  </a:lnTo>
                  <a:lnTo>
                    <a:pt x="90624" y="363311"/>
                  </a:lnTo>
                  <a:lnTo>
                    <a:pt x="93073" y="361678"/>
                  </a:lnTo>
                  <a:lnTo>
                    <a:pt x="94706" y="362494"/>
                  </a:lnTo>
                  <a:lnTo>
                    <a:pt x="95522" y="364127"/>
                  </a:lnTo>
                  <a:lnTo>
                    <a:pt x="96339" y="364127"/>
                  </a:lnTo>
                  <a:lnTo>
                    <a:pt x="100421" y="363311"/>
                  </a:lnTo>
                  <a:lnTo>
                    <a:pt x="102054" y="361678"/>
                  </a:lnTo>
                  <a:lnTo>
                    <a:pt x="104503" y="358412"/>
                  </a:lnTo>
                  <a:lnTo>
                    <a:pt x="107769" y="355963"/>
                  </a:lnTo>
                  <a:lnTo>
                    <a:pt x="111851" y="349431"/>
                  </a:lnTo>
                  <a:lnTo>
                    <a:pt x="113484" y="346982"/>
                  </a:lnTo>
                  <a:lnTo>
                    <a:pt x="115116" y="346166"/>
                  </a:lnTo>
                  <a:lnTo>
                    <a:pt x="116749" y="346166"/>
                  </a:lnTo>
                  <a:lnTo>
                    <a:pt x="117566" y="348615"/>
                  </a:lnTo>
                  <a:lnTo>
                    <a:pt x="119199" y="349431"/>
                  </a:lnTo>
                  <a:lnTo>
                    <a:pt x="126546" y="348615"/>
                  </a:lnTo>
                  <a:lnTo>
                    <a:pt x="130629" y="347798"/>
                  </a:lnTo>
                  <a:lnTo>
                    <a:pt x="133078" y="345349"/>
                  </a:lnTo>
                  <a:lnTo>
                    <a:pt x="136344" y="341267"/>
                  </a:lnTo>
                  <a:lnTo>
                    <a:pt x="137977" y="338818"/>
                  </a:lnTo>
                  <a:lnTo>
                    <a:pt x="138793" y="335552"/>
                  </a:lnTo>
                  <a:lnTo>
                    <a:pt x="137977" y="331470"/>
                  </a:lnTo>
                  <a:lnTo>
                    <a:pt x="137160" y="328204"/>
                  </a:lnTo>
                  <a:lnTo>
                    <a:pt x="135527" y="320040"/>
                  </a:lnTo>
                  <a:lnTo>
                    <a:pt x="131445" y="314325"/>
                  </a:lnTo>
                  <a:lnTo>
                    <a:pt x="128996" y="312692"/>
                  </a:lnTo>
                  <a:lnTo>
                    <a:pt x="127363" y="312692"/>
                  </a:lnTo>
                  <a:lnTo>
                    <a:pt x="128996" y="309426"/>
                  </a:lnTo>
                  <a:lnTo>
                    <a:pt x="132262" y="309426"/>
                  </a:lnTo>
                  <a:lnTo>
                    <a:pt x="134711" y="308610"/>
                  </a:lnTo>
                  <a:lnTo>
                    <a:pt x="136344" y="306977"/>
                  </a:lnTo>
                  <a:lnTo>
                    <a:pt x="137160" y="305344"/>
                  </a:lnTo>
                  <a:lnTo>
                    <a:pt x="137977" y="302895"/>
                  </a:lnTo>
                  <a:lnTo>
                    <a:pt x="137977" y="300446"/>
                  </a:lnTo>
                  <a:lnTo>
                    <a:pt x="137160" y="298813"/>
                  </a:lnTo>
                  <a:lnTo>
                    <a:pt x="135527" y="297180"/>
                  </a:lnTo>
                  <a:lnTo>
                    <a:pt x="133894" y="294731"/>
                  </a:lnTo>
                  <a:lnTo>
                    <a:pt x="133078" y="293914"/>
                  </a:lnTo>
                  <a:lnTo>
                    <a:pt x="132262" y="293914"/>
                  </a:lnTo>
                  <a:lnTo>
                    <a:pt x="127363" y="298813"/>
                  </a:lnTo>
                  <a:lnTo>
                    <a:pt x="124914" y="298813"/>
                  </a:lnTo>
                  <a:lnTo>
                    <a:pt x="122464" y="297996"/>
                  </a:lnTo>
                  <a:lnTo>
                    <a:pt x="120831" y="300446"/>
                  </a:lnTo>
                  <a:lnTo>
                    <a:pt x="115933" y="302895"/>
                  </a:lnTo>
                  <a:lnTo>
                    <a:pt x="113484" y="305344"/>
                  </a:lnTo>
                  <a:lnTo>
                    <a:pt x="108585" y="311876"/>
                  </a:lnTo>
                  <a:lnTo>
                    <a:pt x="106952" y="314325"/>
                  </a:lnTo>
                  <a:lnTo>
                    <a:pt x="105319" y="314325"/>
                  </a:lnTo>
                  <a:lnTo>
                    <a:pt x="104503" y="308610"/>
                  </a:lnTo>
                  <a:lnTo>
                    <a:pt x="98788" y="303711"/>
                  </a:lnTo>
                  <a:lnTo>
                    <a:pt x="97155" y="305344"/>
                  </a:lnTo>
                  <a:lnTo>
                    <a:pt x="97971" y="306977"/>
                  </a:lnTo>
                  <a:lnTo>
                    <a:pt x="99604" y="307794"/>
                  </a:lnTo>
                  <a:lnTo>
                    <a:pt x="101237" y="308610"/>
                  </a:lnTo>
                  <a:lnTo>
                    <a:pt x="100421" y="310243"/>
                  </a:lnTo>
                  <a:lnTo>
                    <a:pt x="99604" y="312692"/>
                  </a:lnTo>
                  <a:lnTo>
                    <a:pt x="97971" y="311059"/>
                  </a:lnTo>
                  <a:lnTo>
                    <a:pt x="94706" y="307794"/>
                  </a:lnTo>
                  <a:lnTo>
                    <a:pt x="90624" y="306161"/>
                  </a:lnTo>
                  <a:lnTo>
                    <a:pt x="80827" y="306161"/>
                  </a:lnTo>
                  <a:lnTo>
                    <a:pt x="74295" y="309426"/>
                  </a:lnTo>
                  <a:lnTo>
                    <a:pt x="73479" y="308610"/>
                  </a:lnTo>
                  <a:lnTo>
                    <a:pt x="72662" y="308610"/>
                  </a:lnTo>
                  <a:lnTo>
                    <a:pt x="71846" y="309426"/>
                  </a:lnTo>
                  <a:lnTo>
                    <a:pt x="71029" y="310243"/>
                  </a:lnTo>
                  <a:lnTo>
                    <a:pt x="70213" y="311059"/>
                  </a:lnTo>
                  <a:lnTo>
                    <a:pt x="68580" y="311059"/>
                  </a:lnTo>
                  <a:lnTo>
                    <a:pt x="66131" y="310243"/>
                  </a:lnTo>
                  <a:lnTo>
                    <a:pt x="61232" y="308610"/>
                  </a:lnTo>
                  <a:lnTo>
                    <a:pt x="49802" y="306161"/>
                  </a:lnTo>
                  <a:lnTo>
                    <a:pt x="46537" y="304528"/>
                  </a:lnTo>
                  <a:lnTo>
                    <a:pt x="44087" y="300446"/>
                  </a:lnTo>
                  <a:lnTo>
                    <a:pt x="44087" y="297996"/>
                  </a:lnTo>
                  <a:lnTo>
                    <a:pt x="44904" y="297180"/>
                  </a:lnTo>
                  <a:lnTo>
                    <a:pt x="44904" y="293098"/>
                  </a:lnTo>
                  <a:lnTo>
                    <a:pt x="42454" y="292281"/>
                  </a:lnTo>
                  <a:lnTo>
                    <a:pt x="37556" y="286566"/>
                  </a:lnTo>
                  <a:lnTo>
                    <a:pt x="35923" y="284117"/>
                  </a:lnTo>
                  <a:lnTo>
                    <a:pt x="35923" y="284117"/>
                  </a:lnTo>
                  <a:lnTo>
                    <a:pt x="36739" y="284934"/>
                  </a:lnTo>
                  <a:lnTo>
                    <a:pt x="38372" y="285750"/>
                  </a:lnTo>
                  <a:lnTo>
                    <a:pt x="42454" y="284934"/>
                  </a:lnTo>
                  <a:lnTo>
                    <a:pt x="44087" y="281668"/>
                  </a:lnTo>
                  <a:lnTo>
                    <a:pt x="46537" y="280851"/>
                  </a:lnTo>
                  <a:lnTo>
                    <a:pt x="48986" y="281668"/>
                  </a:lnTo>
                  <a:lnTo>
                    <a:pt x="48169" y="280851"/>
                  </a:lnTo>
                  <a:lnTo>
                    <a:pt x="47353" y="280035"/>
                  </a:lnTo>
                  <a:lnTo>
                    <a:pt x="41638" y="275136"/>
                  </a:lnTo>
                  <a:lnTo>
                    <a:pt x="40821" y="275953"/>
                  </a:lnTo>
                  <a:lnTo>
                    <a:pt x="28575" y="272687"/>
                  </a:lnTo>
                  <a:lnTo>
                    <a:pt x="18778" y="266972"/>
                  </a:lnTo>
                  <a:lnTo>
                    <a:pt x="17962" y="266156"/>
                  </a:lnTo>
                  <a:lnTo>
                    <a:pt x="17145" y="263706"/>
                  </a:lnTo>
                  <a:lnTo>
                    <a:pt x="18778" y="261257"/>
                  </a:lnTo>
                  <a:lnTo>
                    <a:pt x="20411" y="260441"/>
                  </a:lnTo>
                  <a:lnTo>
                    <a:pt x="20411" y="262073"/>
                  </a:lnTo>
                  <a:lnTo>
                    <a:pt x="20411" y="263706"/>
                  </a:lnTo>
                  <a:lnTo>
                    <a:pt x="26126" y="260441"/>
                  </a:lnTo>
                  <a:lnTo>
                    <a:pt x="29391" y="256359"/>
                  </a:lnTo>
                  <a:lnTo>
                    <a:pt x="35106" y="255542"/>
                  </a:lnTo>
                  <a:lnTo>
                    <a:pt x="36739" y="254726"/>
                  </a:lnTo>
                  <a:lnTo>
                    <a:pt x="38372" y="252276"/>
                  </a:lnTo>
                  <a:lnTo>
                    <a:pt x="40821" y="248194"/>
                  </a:lnTo>
                  <a:lnTo>
                    <a:pt x="44087" y="246561"/>
                  </a:lnTo>
                  <a:lnTo>
                    <a:pt x="46537" y="244929"/>
                  </a:lnTo>
                  <a:lnTo>
                    <a:pt x="49802" y="244112"/>
                  </a:lnTo>
                  <a:lnTo>
                    <a:pt x="52252" y="245745"/>
                  </a:lnTo>
                  <a:lnTo>
                    <a:pt x="53068" y="245745"/>
                  </a:lnTo>
                  <a:lnTo>
                    <a:pt x="57966" y="245745"/>
                  </a:lnTo>
                  <a:lnTo>
                    <a:pt x="59599" y="244929"/>
                  </a:lnTo>
                  <a:lnTo>
                    <a:pt x="60416" y="244112"/>
                  </a:lnTo>
                  <a:lnTo>
                    <a:pt x="61232" y="243296"/>
                  </a:lnTo>
                  <a:lnTo>
                    <a:pt x="56334" y="240030"/>
                  </a:lnTo>
                  <a:lnTo>
                    <a:pt x="57150" y="238397"/>
                  </a:lnTo>
                  <a:lnTo>
                    <a:pt x="57966" y="236764"/>
                  </a:lnTo>
                  <a:lnTo>
                    <a:pt x="63681" y="232682"/>
                  </a:lnTo>
                  <a:lnTo>
                    <a:pt x="67764" y="231049"/>
                  </a:lnTo>
                  <a:lnTo>
                    <a:pt x="70213" y="231049"/>
                  </a:lnTo>
                  <a:lnTo>
                    <a:pt x="76744" y="226151"/>
                  </a:lnTo>
                  <a:lnTo>
                    <a:pt x="80010" y="224518"/>
                  </a:lnTo>
                  <a:lnTo>
                    <a:pt x="86541" y="223701"/>
                  </a:lnTo>
                  <a:lnTo>
                    <a:pt x="92256" y="223701"/>
                  </a:lnTo>
                  <a:lnTo>
                    <a:pt x="93889" y="225334"/>
                  </a:lnTo>
                  <a:lnTo>
                    <a:pt x="90624" y="225334"/>
                  </a:lnTo>
                  <a:lnTo>
                    <a:pt x="88991" y="225334"/>
                  </a:lnTo>
                  <a:lnTo>
                    <a:pt x="89807" y="226151"/>
                  </a:lnTo>
                  <a:lnTo>
                    <a:pt x="90624" y="227784"/>
                  </a:lnTo>
                  <a:lnTo>
                    <a:pt x="90624" y="229416"/>
                  </a:lnTo>
                  <a:lnTo>
                    <a:pt x="88991" y="234315"/>
                  </a:lnTo>
                  <a:lnTo>
                    <a:pt x="88991" y="238397"/>
                  </a:lnTo>
                  <a:lnTo>
                    <a:pt x="88174" y="239214"/>
                  </a:lnTo>
                  <a:lnTo>
                    <a:pt x="87358" y="240846"/>
                  </a:lnTo>
                  <a:lnTo>
                    <a:pt x="93073" y="246561"/>
                  </a:lnTo>
                  <a:lnTo>
                    <a:pt x="102054" y="246561"/>
                  </a:lnTo>
                  <a:lnTo>
                    <a:pt x="106952" y="245745"/>
                  </a:lnTo>
                  <a:lnTo>
                    <a:pt x="109402" y="247378"/>
                  </a:lnTo>
                  <a:lnTo>
                    <a:pt x="111851" y="247378"/>
                  </a:lnTo>
                  <a:lnTo>
                    <a:pt x="118382" y="246561"/>
                  </a:lnTo>
                  <a:lnTo>
                    <a:pt x="123281" y="247378"/>
                  </a:lnTo>
                  <a:lnTo>
                    <a:pt x="124914" y="246561"/>
                  </a:lnTo>
                  <a:lnTo>
                    <a:pt x="128996" y="238397"/>
                  </a:lnTo>
                  <a:lnTo>
                    <a:pt x="130629" y="236764"/>
                  </a:lnTo>
                  <a:lnTo>
                    <a:pt x="132262" y="238397"/>
                  </a:lnTo>
                  <a:lnTo>
                    <a:pt x="134711" y="239214"/>
                  </a:lnTo>
                  <a:lnTo>
                    <a:pt x="136344" y="238397"/>
                  </a:lnTo>
                  <a:lnTo>
                    <a:pt x="137977" y="240846"/>
                  </a:lnTo>
                  <a:lnTo>
                    <a:pt x="137160" y="236764"/>
                  </a:lnTo>
                  <a:lnTo>
                    <a:pt x="136344" y="235131"/>
                  </a:lnTo>
                  <a:lnTo>
                    <a:pt x="128996" y="231866"/>
                  </a:lnTo>
                  <a:lnTo>
                    <a:pt x="124097" y="233498"/>
                  </a:lnTo>
                  <a:lnTo>
                    <a:pt x="122464" y="231866"/>
                  </a:lnTo>
                  <a:lnTo>
                    <a:pt x="123281" y="228600"/>
                  </a:lnTo>
                  <a:lnTo>
                    <a:pt x="118382" y="220436"/>
                  </a:lnTo>
                  <a:lnTo>
                    <a:pt x="115933" y="218803"/>
                  </a:lnTo>
                  <a:lnTo>
                    <a:pt x="113484" y="218803"/>
                  </a:lnTo>
                  <a:lnTo>
                    <a:pt x="111851" y="215537"/>
                  </a:lnTo>
                  <a:lnTo>
                    <a:pt x="111034" y="211455"/>
                  </a:lnTo>
                  <a:lnTo>
                    <a:pt x="113484" y="209822"/>
                  </a:lnTo>
                  <a:lnTo>
                    <a:pt x="115116" y="209006"/>
                  </a:lnTo>
                  <a:lnTo>
                    <a:pt x="116749" y="209822"/>
                  </a:lnTo>
                  <a:lnTo>
                    <a:pt x="118382" y="214721"/>
                  </a:lnTo>
                  <a:lnTo>
                    <a:pt x="120015" y="215537"/>
                  </a:lnTo>
                  <a:lnTo>
                    <a:pt x="119199" y="220436"/>
                  </a:lnTo>
                  <a:lnTo>
                    <a:pt x="121648" y="224518"/>
                  </a:lnTo>
                  <a:lnTo>
                    <a:pt x="126546" y="228600"/>
                  </a:lnTo>
                  <a:lnTo>
                    <a:pt x="130629" y="226967"/>
                  </a:lnTo>
                  <a:lnTo>
                    <a:pt x="133894" y="226967"/>
                  </a:lnTo>
                  <a:lnTo>
                    <a:pt x="135527" y="227784"/>
                  </a:lnTo>
                  <a:lnTo>
                    <a:pt x="139609" y="231866"/>
                  </a:lnTo>
                  <a:lnTo>
                    <a:pt x="142059" y="232682"/>
                  </a:lnTo>
                  <a:lnTo>
                    <a:pt x="148590" y="231049"/>
                  </a:lnTo>
                  <a:lnTo>
                    <a:pt x="148590" y="227784"/>
                  </a:lnTo>
                  <a:lnTo>
                    <a:pt x="147774" y="225334"/>
                  </a:lnTo>
                  <a:lnTo>
                    <a:pt x="146141" y="223701"/>
                  </a:lnTo>
                  <a:lnTo>
                    <a:pt x="141242" y="223701"/>
                  </a:lnTo>
                  <a:lnTo>
                    <a:pt x="137977" y="221252"/>
                  </a:lnTo>
                  <a:lnTo>
                    <a:pt x="134711" y="222069"/>
                  </a:lnTo>
                  <a:lnTo>
                    <a:pt x="128996" y="226151"/>
                  </a:lnTo>
                  <a:lnTo>
                    <a:pt x="125730" y="224518"/>
                  </a:lnTo>
                  <a:lnTo>
                    <a:pt x="124097" y="222069"/>
                  </a:lnTo>
                  <a:lnTo>
                    <a:pt x="120831" y="219619"/>
                  </a:lnTo>
                  <a:lnTo>
                    <a:pt x="120831" y="215537"/>
                  </a:lnTo>
                  <a:lnTo>
                    <a:pt x="123281" y="210639"/>
                  </a:lnTo>
                  <a:lnTo>
                    <a:pt x="124914" y="208189"/>
                  </a:lnTo>
                  <a:lnTo>
                    <a:pt x="123281" y="206556"/>
                  </a:lnTo>
                  <a:lnTo>
                    <a:pt x="119199" y="204923"/>
                  </a:lnTo>
                  <a:lnTo>
                    <a:pt x="111851" y="206556"/>
                  </a:lnTo>
                  <a:lnTo>
                    <a:pt x="111851" y="204923"/>
                  </a:lnTo>
                  <a:lnTo>
                    <a:pt x="111851" y="203291"/>
                  </a:lnTo>
                  <a:lnTo>
                    <a:pt x="108585" y="206556"/>
                  </a:lnTo>
                  <a:lnTo>
                    <a:pt x="105319" y="205740"/>
                  </a:lnTo>
                  <a:lnTo>
                    <a:pt x="101237" y="205740"/>
                  </a:lnTo>
                  <a:lnTo>
                    <a:pt x="92256" y="202474"/>
                  </a:lnTo>
                  <a:lnTo>
                    <a:pt x="88991" y="198392"/>
                  </a:lnTo>
                  <a:lnTo>
                    <a:pt x="87358" y="195126"/>
                  </a:lnTo>
                  <a:lnTo>
                    <a:pt x="84909" y="186146"/>
                  </a:lnTo>
                  <a:lnTo>
                    <a:pt x="81643" y="180431"/>
                  </a:lnTo>
                  <a:lnTo>
                    <a:pt x="60416" y="160836"/>
                  </a:lnTo>
                  <a:lnTo>
                    <a:pt x="50619" y="155938"/>
                  </a:lnTo>
                  <a:lnTo>
                    <a:pt x="45720" y="150223"/>
                  </a:lnTo>
                  <a:lnTo>
                    <a:pt x="42454" y="148590"/>
                  </a:lnTo>
                  <a:lnTo>
                    <a:pt x="40005" y="147773"/>
                  </a:lnTo>
                  <a:lnTo>
                    <a:pt x="36739" y="146141"/>
                  </a:lnTo>
                  <a:lnTo>
                    <a:pt x="39189" y="143691"/>
                  </a:lnTo>
                  <a:lnTo>
                    <a:pt x="40821" y="142875"/>
                  </a:lnTo>
                  <a:lnTo>
                    <a:pt x="39189" y="145324"/>
                  </a:lnTo>
                  <a:lnTo>
                    <a:pt x="40821" y="146141"/>
                  </a:lnTo>
                  <a:lnTo>
                    <a:pt x="42454" y="144508"/>
                  </a:lnTo>
                  <a:lnTo>
                    <a:pt x="43271" y="142875"/>
                  </a:lnTo>
                  <a:lnTo>
                    <a:pt x="44904" y="136344"/>
                  </a:lnTo>
                  <a:lnTo>
                    <a:pt x="46537" y="126546"/>
                  </a:lnTo>
                  <a:lnTo>
                    <a:pt x="45720" y="122464"/>
                  </a:lnTo>
                  <a:lnTo>
                    <a:pt x="57150" y="123281"/>
                  </a:lnTo>
                  <a:lnTo>
                    <a:pt x="64498" y="122464"/>
                  </a:lnTo>
                  <a:lnTo>
                    <a:pt x="66947" y="121648"/>
                  </a:lnTo>
                  <a:lnTo>
                    <a:pt x="76744" y="120015"/>
                  </a:lnTo>
                  <a:lnTo>
                    <a:pt x="79194" y="119198"/>
                  </a:lnTo>
                  <a:lnTo>
                    <a:pt x="84092" y="115933"/>
                  </a:lnTo>
                  <a:lnTo>
                    <a:pt x="89807" y="109401"/>
                  </a:lnTo>
                  <a:lnTo>
                    <a:pt x="94706" y="101237"/>
                  </a:lnTo>
                  <a:lnTo>
                    <a:pt x="95522" y="98788"/>
                  </a:lnTo>
                  <a:lnTo>
                    <a:pt x="95522" y="99604"/>
                  </a:lnTo>
                  <a:lnTo>
                    <a:pt x="96339" y="99604"/>
                  </a:lnTo>
                  <a:lnTo>
                    <a:pt x="97155" y="96339"/>
                  </a:lnTo>
                  <a:lnTo>
                    <a:pt x="97971" y="88991"/>
                  </a:lnTo>
                  <a:lnTo>
                    <a:pt x="100421" y="81643"/>
                  </a:lnTo>
                  <a:lnTo>
                    <a:pt x="110218" y="65314"/>
                  </a:lnTo>
                  <a:lnTo>
                    <a:pt x="115116" y="58783"/>
                  </a:lnTo>
                  <a:lnTo>
                    <a:pt x="116749" y="55517"/>
                  </a:lnTo>
                  <a:lnTo>
                    <a:pt x="118382" y="53068"/>
                  </a:lnTo>
                  <a:lnTo>
                    <a:pt x="119199" y="55517"/>
                  </a:lnTo>
                  <a:lnTo>
                    <a:pt x="120015" y="56334"/>
                  </a:lnTo>
                  <a:lnTo>
                    <a:pt x="120015" y="57150"/>
                  </a:lnTo>
                  <a:lnTo>
                    <a:pt x="119199" y="57966"/>
                  </a:lnTo>
                  <a:lnTo>
                    <a:pt x="117566" y="60416"/>
                  </a:lnTo>
                  <a:lnTo>
                    <a:pt x="115116" y="62048"/>
                  </a:lnTo>
                  <a:lnTo>
                    <a:pt x="114300" y="62865"/>
                  </a:lnTo>
                  <a:lnTo>
                    <a:pt x="115933" y="62865"/>
                  </a:lnTo>
                  <a:lnTo>
                    <a:pt x="120015" y="61232"/>
                  </a:lnTo>
                  <a:lnTo>
                    <a:pt x="122464" y="59599"/>
                  </a:lnTo>
                  <a:lnTo>
                    <a:pt x="133078" y="56334"/>
                  </a:lnTo>
                  <a:lnTo>
                    <a:pt x="138793" y="50619"/>
                  </a:lnTo>
                  <a:lnTo>
                    <a:pt x="138793" y="48986"/>
                  </a:lnTo>
                  <a:lnTo>
                    <a:pt x="146957" y="41638"/>
                  </a:lnTo>
                  <a:lnTo>
                    <a:pt x="147774" y="41638"/>
                  </a:lnTo>
                  <a:lnTo>
                    <a:pt x="149406" y="42454"/>
                  </a:lnTo>
                  <a:lnTo>
                    <a:pt x="146957" y="47353"/>
                  </a:lnTo>
                  <a:lnTo>
                    <a:pt x="148590" y="48986"/>
                  </a:lnTo>
                  <a:lnTo>
                    <a:pt x="146957" y="54701"/>
                  </a:lnTo>
                  <a:lnTo>
                    <a:pt x="150223" y="54701"/>
                  </a:lnTo>
                  <a:lnTo>
                    <a:pt x="151039" y="57150"/>
                  </a:lnTo>
                  <a:lnTo>
                    <a:pt x="151039" y="54701"/>
                  </a:lnTo>
                  <a:lnTo>
                    <a:pt x="151039" y="51435"/>
                  </a:lnTo>
                  <a:lnTo>
                    <a:pt x="151039" y="48169"/>
                  </a:lnTo>
                  <a:lnTo>
                    <a:pt x="151856" y="45720"/>
                  </a:lnTo>
                  <a:lnTo>
                    <a:pt x="154305" y="46536"/>
                  </a:lnTo>
                  <a:lnTo>
                    <a:pt x="159204" y="44087"/>
                  </a:lnTo>
                  <a:lnTo>
                    <a:pt x="153489" y="44087"/>
                  </a:lnTo>
                  <a:lnTo>
                    <a:pt x="150223" y="39189"/>
                  </a:lnTo>
                  <a:lnTo>
                    <a:pt x="148590" y="39189"/>
                  </a:lnTo>
                  <a:lnTo>
                    <a:pt x="155121" y="31841"/>
                  </a:lnTo>
                  <a:lnTo>
                    <a:pt x="160837" y="26942"/>
                  </a:lnTo>
                  <a:lnTo>
                    <a:pt x="162469" y="26942"/>
                  </a:lnTo>
                  <a:lnTo>
                    <a:pt x="163286" y="27759"/>
                  </a:lnTo>
                  <a:lnTo>
                    <a:pt x="163286" y="29391"/>
                  </a:lnTo>
                  <a:lnTo>
                    <a:pt x="161653" y="30208"/>
                  </a:lnTo>
                  <a:lnTo>
                    <a:pt x="160020" y="31841"/>
                  </a:lnTo>
                  <a:lnTo>
                    <a:pt x="160837" y="33473"/>
                  </a:lnTo>
                  <a:lnTo>
                    <a:pt x="161653" y="33473"/>
                  </a:lnTo>
                  <a:lnTo>
                    <a:pt x="164919" y="32657"/>
                  </a:lnTo>
                  <a:lnTo>
                    <a:pt x="166552" y="31024"/>
                  </a:lnTo>
                  <a:lnTo>
                    <a:pt x="173083" y="31024"/>
                  </a:lnTo>
                  <a:lnTo>
                    <a:pt x="174716" y="30208"/>
                  </a:lnTo>
                  <a:lnTo>
                    <a:pt x="175532" y="29391"/>
                  </a:lnTo>
                  <a:lnTo>
                    <a:pt x="183696" y="29391"/>
                  </a:lnTo>
                  <a:lnTo>
                    <a:pt x="185329" y="28575"/>
                  </a:lnTo>
                  <a:lnTo>
                    <a:pt x="190228" y="24493"/>
                  </a:lnTo>
                  <a:lnTo>
                    <a:pt x="195127" y="19594"/>
                  </a:lnTo>
                  <a:lnTo>
                    <a:pt x="197576" y="17145"/>
                  </a:lnTo>
                  <a:lnTo>
                    <a:pt x="200841" y="9797"/>
                  </a:lnTo>
                  <a:lnTo>
                    <a:pt x="204107" y="4899"/>
                  </a:lnTo>
                  <a:lnTo>
                    <a:pt x="209006" y="0"/>
                  </a:lnTo>
                  <a:lnTo>
                    <a:pt x="210639" y="816"/>
                  </a:lnTo>
                  <a:lnTo>
                    <a:pt x="209006" y="1633"/>
                  </a:lnTo>
                  <a:lnTo>
                    <a:pt x="208189" y="3266"/>
                  </a:lnTo>
                  <a:lnTo>
                    <a:pt x="209822" y="5715"/>
                  </a:lnTo>
                  <a:lnTo>
                    <a:pt x="220436" y="10614"/>
                  </a:lnTo>
                  <a:lnTo>
                    <a:pt x="222885" y="10614"/>
                  </a:lnTo>
                  <a:lnTo>
                    <a:pt x="223702" y="13879"/>
                  </a:lnTo>
                  <a:lnTo>
                    <a:pt x="222885" y="17145"/>
                  </a:lnTo>
                  <a:lnTo>
                    <a:pt x="220436" y="20411"/>
                  </a:lnTo>
                  <a:lnTo>
                    <a:pt x="214721" y="23676"/>
                  </a:lnTo>
                  <a:lnTo>
                    <a:pt x="216354" y="25309"/>
                  </a:lnTo>
                  <a:lnTo>
                    <a:pt x="217170" y="28575"/>
                  </a:lnTo>
                  <a:lnTo>
                    <a:pt x="218803" y="28575"/>
                  </a:lnTo>
                  <a:lnTo>
                    <a:pt x="221252" y="27759"/>
                  </a:lnTo>
                  <a:lnTo>
                    <a:pt x="223702" y="26126"/>
                  </a:lnTo>
                  <a:lnTo>
                    <a:pt x="227784" y="20411"/>
                  </a:lnTo>
                  <a:lnTo>
                    <a:pt x="229416" y="17145"/>
                  </a:lnTo>
                  <a:lnTo>
                    <a:pt x="230233" y="16329"/>
                  </a:lnTo>
                  <a:lnTo>
                    <a:pt x="234315" y="17145"/>
                  </a:lnTo>
                  <a:lnTo>
                    <a:pt x="236764" y="18778"/>
                  </a:lnTo>
                  <a:lnTo>
                    <a:pt x="239214" y="22044"/>
                  </a:lnTo>
                  <a:lnTo>
                    <a:pt x="238397" y="25309"/>
                  </a:lnTo>
                  <a:lnTo>
                    <a:pt x="237581" y="26942"/>
                  </a:lnTo>
                  <a:lnTo>
                    <a:pt x="240846" y="29391"/>
                  </a:lnTo>
                  <a:lnTo>
                    <a:pt x="244112" y="30208"/>
                  </a:lnTo>
                  <a:lnTo>
                    <a:pt x="247378" y="31841"/>
                  </a:lnTo>
                  <a:lnTo>
                    <a:pt x="252277" y="27759"/>
                  </a:lnTo>
                  <a:lnTo>
                    <a:pt x="255542" y="26942"/>
                  </a:lnTo>
                  <a:lnTo>
                    <a:pt x="258808" y="26942"/>
                  </a:lnTo>
                  <a:lnTo>
                    <a:pt x="262890" y="24493"/>
                  </a:lnTo>
                  <a:lnTo>
                    <a:pt x="270238" y="26942"/>
                  </a:lnTo>
                  <a:lnTo>
                    <a:pt x="271871" y="26126"/>
                  </a:lnTo>
                  <a:lnTo>
                    <a:pt x="275137" y="26942"/>
                  </a:lnTo>
                  <a:lnTo>
                    <a:pt x="278402" y="28575"/>
                  </a:lnTo>
                  <a:lnTo>
                    <a:pt x="279219" y="30208"/>
                  </a:lnTo>
                  <a:lnTo>
                    <a:pt x="275953" y="34290"/>
                  </a:lnTo>
                  <a:lnTo>
                    <a:pt x="275137" y="38372"/>
                  </a:lnTo>
                  <a:lnTo>
                    <a:pt x="275953" y="40005"/>
                  </a:lnTo>
                  <a:lnTo>
                    <a:pt x="278402" y="40005"/>
                  </a:lnTo>
                  <a:lnTo>
                    <a:pt x="278402" y="42454"/>
                  </a:lnTo>
                  <a:lnTo>
                    <a:pt x="280035" y="43271"/>
                  </a:lnTo>
                  <a:lnTo>
                    <a:pt x="286566" y="43271"/>
                  </a:lnTo>
                  <a:lnTo>
                    <a:pt x="285750" y="44087"/>
                  </a:lnTo>
                  <a:lnTo>
                    <a:pt x="285750" y="45720"/>
                  </a:lnTo>
                  <a:lnTo>
                    <a:pt x="283301" y="48986"/>
                  </a:lnTo>
                  <a:lnTo>
                    <a:pt x="295547" y="50619"/>
                  </a:lnTo>
                  <a:lnTo>
                    <a:pt x="297180" y="48986"/>
                  </a:lnTo>
                  <a:lnTo>
                    <a:pt x="299629" y="48169"/>
                  </a:lnTo>
                  <a:lnTo>
                    <a:pt x="304528" y="45720"/>
                  </a:lnTo>
                  <a:lnTo>
                    <a:pt x="306161" y="46536"/>
                  </a:lnTo>
                  <a:lnTo>
                    <a:pt x="308610" y="48986"/>
                  </a:lnTo>
                  <a:lnTo>
                    <a:pt x="311059" y="49802"/>
                  </a:lnTo>
                  <a:lnTo>
                    <a:pt x="312692" y="48986"/>
                  </a:lnTo>
                  <a:lnTo>
                    <a:pt x="317591" y="45720"/>
                  </a:lnTo>
                  <a:lnTo>
                    <a:pt x="323306" y="45720"/>
                  </a:lnTo>
                  <a:lnTo>
                    <a:pt x="325755" y="46536"/>
                  </a:lnTo>
                  <a:lnTo>
                    <a:pt x="328204" y="45720"/>
                  </a:lnTo>
                  <a:lnTo>
                    <a:pt x="335552" y="49802"/>
                  </a:lnTo>
                  <a:lnTo>
                    <a:pt x="338002" y="50619"/>
                  </a:lnTo>
                  <a:lnTo>
                    <a:pt x="341267" y="55517"/>
                  </a:lnTo>
                  <a:lnTo>
                    <a:pt x="342900" y="55517"/>
                  </a:lnTo>
                  <a:lnTo>
                    <a:pt x="344533" y="53068"/>
                  </a:lnTo>
                  <a:lnTo>
                    <a:pt x="346166" y="53068"/>
                  </a:lnTo>
                  <a:lnTo>
                    <a:pt x="347799" y="54701"/>
                  </a:lnTo>
                  <a:lnTo>
                    <a:pt x="350248" y="55517"/>
                  </a:lnTo>
                  <a:lnTo>
                    <a:pt x="351881" y="58783"/>
                  </a:lnTo>
                  <a:lnTo>
                    <a:pt x="353514" y="59599"/>
                  </a:lnTo>
                  <a:lnTo>
                    <a:pt x="364127" y="62048"/>
                  </a:lnTo>
                  <a:lnTo>
                    <a:pt x="369026" y="61232"/>
                  </a:lnTo>
                  <a:lnTo>
                    <a:pt x="376374" y="61232"/>
                  </a:lnTo>
                  <a:lnTo>
                    <a:pt x="380456" y="62865"/>
                  </a:lnTo>
                  <a:lnTo>
                    <a:pt x="384538" y="62865"/>
                  </a:lnTo>
                  <a:lnTo>
                    <a:pt x="391069" y="67764"/>
                  </a:lnTo>
                  <a:lnTo>
                    <a:pt x="394335" y="68580"/>
                  </a:lnTo>
                  <a:lnTo>
                    <a:pt x="395152" y="69396"/>
                  </a:lnTo>
                  <a:lnTo>
                    <a:pt x="404949" y="71029"/>
                  </a:lnTo>
                  <a:lnTo>
                    <a:pt x="408214" y="68580"/>
                  </a:lnTo>
                  <a:lnTo>
                    <a:pt x="413929" y="67764"/>
                  </a:lnTo>
                  <a:lnTo>
                    <a:pt x="418828" y="65314"/>
                  </a:lnTo>
                  <a:lnTo>
                    <a:pt x="422094" y="65314"/>
                  </a:lnTo>
                  <a:lnTo>
                    <a:pt x="425359" y="66131"/>
                  </a:lnTo>
                  <a:lnTo>
                    <a:pt x="426992" y="66131"/>
                  </a:lnTo>
                  <a:lnTo>
                    <a:pt x="427809" y="65314"/>
                  </a:lnTo>
                  <a:lnTo>
                    <a:pt x="435973" y="69396"/>
                  </a:lnTo>
                  <a:lnTo>
                    <a:pt x="440871" y="74295"/>
                  </a:lnTo>
                  <a:lnTo>
                    <a:pt x="443321" y="77561"/>
                  </a:lnTo>
                  <a:lnTo>
                    <a:pt x="453118" y="82459"/>
                  </a:lnTo>
                  <a:lnTo>
                    <a:pt x="455567" y="84909"/>
                  </a:lnTo>
                  <a:lnTo>
                    <a:pt x="457200" y="88174"/>
                  </a:lnTo>
                  <a:lnTo>
                    <a:pt x="458016" y="88174"/>
                  </a:lnTo>
                  <a:lnTo>
                    <a:pt x="458833" y="87358"/>
                  </a:lnTo>
                  <a:lnTo>
                    <a:pt x="462099" y="87358"/>
                  </a:lnTo>
                  <a:lnTo>
                    <a:pt x="464548" y="88991"/>
                  </a:lnTo>
                  <a:close/>
                  <a:moveTo>
                    <a:pt x="49802" y="240030"/>
                  </a:moveTo>
                  <a:lnTo>
                    <a:pt x="49802" y="240030"/>
                  </a:lnTo>
                  <a:lnTo>
                    <a:pt x="49802" y="240030"/>
                  </a:lnTo>
                  <a:lnTo>
                    <a:pt x="51435" y="237581"/>
                  </a:lnTo>
                  <a:lnTo>
                    <a:pt x="54701" y="235131"/>
                  </a:lnTo>
                  <a:lnTo>
                    <a:pt x="54701" y="235948"/>
                  </a:lnTo>
                  <a:lnTo>
                    <a:pt x="53068" y="237581"/>
                  </a:lnTo>
                  <a:lnTo>
                    <a:pt x="49802" y="240030"/>
                  </a:lnTo>
                  <a:close/>
                  <a:moveTo>
                    <a:pt x="350248" y="440055"/>
                  </a:moveTo>
                  <a:lnTo>
                    <a:pt x="347799" y="440055"/>
                  </a:lnTo>
                  <a:lnTo>
                    <a:pt x="346982" y="439239"/>
                  </a:lnTo>
                  <a:lnTo>
                    <a:pt x="346982" y="438422"/>
                  </a:lnTo>
                  <a:lnTo>
                    <a:pt x="346982" y="436789"/>
                  </a:lnTo>
                  <a:lnTo>
                    <a:pt x="346982" y="435973"/>
                  </a:lnTo>
                  <a:lnTo>
                    <a:pt x="347799" y="435973"/>
                  </a:lnTo>
                  <a:lnTo>
                    <a:pt x="348615" y="436789"/>
                  </a:lnTo>
                  <a:lnTo>
                    <a:pt x="348615" y="437606"/>
                  </a:lnTo>
                  <a:lnTo>
                    <a:pt x="350248" y="440055"/>
                  </a:lnTo>
                  <a:close/>
                  <a:moveTo>
                    <a:pt x="282484" y="456384"/>
                  </a:moveTo>
                  <a:lnTo>
                    <a:pt x="282484" y="456384"/>
                  </a:lnTo>
                  <a:lnTo>
                    <a:pt x="282484" y="454751"/>
                  </a:lnTo>
                  <a:lnTo>
                    <a:pt x="283301" y="451485"/>
                  </a:lnTo>
                  <a:lnTo>
                    <a:pt x="284117" y="452301"/>
                  </a:lnTo>
                  <a:lnTo>
                    <a:pt x="284117" y="453118"/>
                  </a:lnTo>
                  <a:lnTo>
                    <a:pt x="282484" y="456384"/>
                  </a:lnTo>
                  <a:lnTo>
                    <a:pt x="282484" y="456384"/>
                  </a:lnTo>
                  <a:close/>
                  <a:moveTo>
                    <a:pt x="355146" y="453118"/>
                  </a:moveTo>
                  <a:lnTo>
                    <a:pt x="355146" y="453934"/>
                  </a:lnTo>
                  <a:lnTo>
                    <a:pt x="354330" y="454751"/>
                  </a:lnTo>
                  <a:lnTo>
                    <a:pt x="355146" y="456384"/>
                  </a:lnTo>
                  <a:lnTo>
                    <a:pt x="354330" y="458833"/>
                  </a:lnTo>
                  <a:lnTo>
                    <a:pt x="354330" y="460466"/>
                  </a:lnTo>
                  <a:lnTo>
                    <a:pt x="353514" y="461282"/>
                  </a:lnTo>
                  <a:lnTo>
                    <a:pt x="352697" y="461282"/>
                  </a:lnTo>
                  <a:lnTo>
                    <a:pt x="351881" y="461282"/>
                  </a:lnTo>
                  <a:lnTo>
                    <a:pt x="351881" y="460466"/>
                  </a:lnTo>
                  <a:lnTo>
                    <a:pt x="351881" y="459649"/>
                  </a:lnTo>
                  <a:lnTo>
                    <a:pt x="351064" y="459649"/>
                  </a:lnTo>
                  <a:lnTo>
                    <a:pt x="351064" y="457200"/>
                  </a:lnTo>
                  <a:lnTo>
                    <a:pt x="351881" y="456384"/>
                  </a:lnTo>
                  <a:lnTo>
                    <a:pt x="351881" y="455567"/>
                  </a:lnTo>
                  <a:lnTo>
                    <a:pt x="351881" y="454751"/>
                  </a:lnTo>
                  <a:lnTo>
                    <a:pt x="352697" y="451485"/>
                  </a:lnTo>
                  <a:lnTo>
                    <a:pt x="352697" y="451485"/>
                  </a:lnTo>
                  <a:lnTo>
                    <a:pt x="352697" y="452301"/>
                  </a:lnTo>
                  <a:lnTo>
                    <a:pt x="352697" y="452301"/>
                  </a:lnTo>
                  <a:lnTo>
                    <a:pt x="352697" y="452301"/>
                  </a:lnTo>
                  <a:lnTo>
                    <a:pt x="353514" y="450669"/>
                  </a:lnTo>
                  <a:lnTo>
                    <a:pt x="353514" y="450669"/>
                  </a:lnTo>
                  <a:lnTo>
                    <a:pt x="355146" y="453118"/>
                  </a:lnTo>
                  <a:close/>
                  <a:moveTo>
                    <a:pt x="375557" y="453118"/>
                  </a:moveTo>
                  <a:lnTo>
                    <a:pt x="375557" y="453934"/>
                  </a:lnTo>
                  <a:lnTo>
                    <a:pt x="378823" y="453934"/>
                  </a:lnTo>
                  <a:lnTo>
                    <a:pt x="379639" y="453934"/>
                  </a:lnTo>
                  <a:lnTo>
                    <a:pt x="379639" y="454751"/>
                  </a:lnTo>
                  <a:lnTo>
                    <a:pt x="378823" y="455567"/>
                  </a:lnTo>
                  <a:lnTo>
                    <a:pt x="377190" y="456384"/>
                  </a:lnTo>
                  <a:lnTo>
                    <a:pt x="373924" y="458016"/>
                  </a:lnTo>
                  <a:lnTo>
                    <a:pt x="370659" y="459649"/>
                  </a:lnTo>
                  <a:lnTo>
                    <a:pt x="370659" y="459649"/>
                  </a:lnTo>
                  <a:lnTo>
                    <a:pt x="369842" y="457200"/>
                  </a:lnTo>
                  <a:lnTo>
                    <a:pt x="369026" y="456384"/>
                  </a:lnTo>
                  <a:lnTo>
                    <a:pt x="369026" y="455567"/>
                  </a:lnTo>
                  <a:lnTo>
                    <a:pt x="369026" y="454751"/>
                  </a:lnTo>
                  <a:lnTo>
                    <a:pt x="369842" y="453934"/>
                  </a:lnTo>
                  <a:lnTo>
                    <a:pt x="370659" y="453118"/>
                  </a:lnTo>
                  <a:lnTo>
                    <a:pt x="371475" y="452301"/>
                  </a:lnTo>
                  <a:lnTo>
                    <a:pt x="375557" y="453118"/>
                  </a:lnTo>
                  <a:close/>
                  <a:moveTo>
                    <a:pt x="396784" y="457200"/>
                  </a:moveTo>
                  <a:lnTo>
                    <a:pt x="396784" y="457200"/>
                  </a:lnTo>
                  <a:lnTo>
                    <a:pt x="395152" y="458016"/>
                  </a:lnTo>
                  <a:lnTo>
                    <a:pt x="394335" y="457200"/>
                  </a:lnTo>
                  <a:lnTo>
                    <a:pt x="396784" y="454751"/>
                  </a:lnTo>
                  <a:lnTo>
                    <a:pt x="397601" y="455567"/>
                  </a:lnTo>
                  <a:lnTo>
                    <a:pt x="396784" y="457200"/>
                  </a:lnTo>
                  <a:close/>
                  <a:moveTo>
                    <a:pt x="48986" y="455567"/>
                  </a:moveTo>
                  <a:lnTo>
                    <a:pt x="50619" y="457200"/>
                  </a:lnTo>
                  <a:lnTo>
                    <a:pt x="51435" y="457200"/>
                  </a:lnTo>
                  <a:lnTo>
                    <a:pt x="53884" y="456384"/>
                  </a:lnTo>
                  <a:lnTo>
                    <a:pt x="54701" y="456384"/>
                  </a:lnTo>
                  <a:lnTo>
                    <a:pt x="55517" y="457200"/>
                  </a:lnTo>
                  <a:lnTo>
                    <a:pt x="56334" y="458016"/>
                  </a:lnTo>
                  <a:lnTo>
                    <a:pt x="56334" y="459649"/>
                  </a:lnTo>
                  <a:lnTo>
                    <a:pt x="55517" y="461282"/>
                  </a:lnTo>
                  <a:lnTo>
                    <a:pt x="55517" y="463731"/>
                  </a:lnTo>
                  <a:lnTo>
                    <a:pt x="55517" y="464548"/>
                  </a:lnTo>
                  <a:lnTo>
                    <a:pt x="57150" y="466181"/>
                  </a:lnTo>
                  <a:lnTo>
                    <a:pt x="57966" y="467814"/>
                  </a:lnTo>
                  <a:lnTo>
                    <a:pt x="57966" y="469446"/>
                  </a:lnTo>
                  <a:lnTo>
                    <a:pt x="54701" y="470263"/>
                  </a:lnTo>
                  <a:lnTo>
                    <a:pt x="51435" y="470263"/>
                  </a:lnTo>
                  <a:lnTo>
                    <a:pt x="48986" y="471896"/>
                  </a:lnTo>
                  <a:lnTo>
                    <a:pt x="48169" y="472712"/>
                  </a:lnTo>
                  <a:lnTo>
                    <a:pt x="48169" y="474345"/>
                  </a:lnTo>
                  <a:lnTo>
                    <a:pt x="47353" y="474345"/>
                  </a:lnTo>
                  <a:lnTo>
                    <a:pt x="46537" y="474345"/>
                  </a:lnTo>
                  <a:lnTo>
                    <a:pt x="44904" y="472712"/>
                  </a:lnTo>
                  <a:lnTo>
                    <a:pt x="43271" y="471896"/>
                  </a:lnTo>
                  <a:lnTo>
                    <a:pt x="38372" y="471079"/>
                  </a:lnTo>
                  <a:lnTo>
                    <a:pt x="32657" y="466997"/>
                  </a:lnTo>
                  <a:lnTo>
                    <a:pt x="30208" y="466181"/>
                  </a:lnTo>
                  <a:lnTo>
                    <a:pt x="27759" y="462915"/>
                  </a:lnTo>
                  <a:lnTo>
                    <a:pt x="25309" y="458833"/>
                  </a:lnTo>
                  <a:lnTo>
                    <a:pt x="26942" y="458016"/>
                  </a:lnTo>
                  <a:lnTo>
                    <a:pt x="28575" y="458016"/>
                  </a:lnTo>
                  <a:lnTo>
                    <a:pt x="35106" y="458833"/>
                  </a:lnTo>
                  <a:lnTo>
                    <a:pt x="35923" y="456384"/>
                  </a:lnTo>
                  <a:lnTo>
                    <a:pt x="36739" y="455567"/>
                  </a:lnTo>
                  <a:lnTo>
                    <a:pt x="39189" y="454751"/>
                  </a:lnTo>
                  <a:lnTo>
                    <a:pt x="40821" y="453118"/>
                  </a:lnTo>
                  <a:lnTo>
                    <a:pt x="41638" y="453118"/>
                  </a:lnTo>
                  <a:lnTo>
                    <a:pt x="42454" y="453934"/>
                  </a:lnTo>
                  <a:lnTo>
                    <a:pt x="44087" y="453118"/>
                  </a:lnTo>
                  <a:lnTo>
                    <a:pt x="44904" y="453118"/>
                  </a:lnTo>
                  <a:lnTo>
                    <a:pt x="48986" y="455567"/>
                  </a:lnTo>
                  <a:close/>
                  <a:moveTo>
                    <a:pt x="353514" y="474345"/>
                  </a:moveTo>
                  <a:lnTo>
                    <a:pt x="351881" y="475161"/>
                  </a:lnTo>
                  <a:lnTo>
                    <a:pt x="351064" y="474345"/>
                  </a:lnTo>
                  <a:lnTo>
                    <a:pt x="351881" y="471896"/>
                  </a:lnTo>
                  <a:lnTo>
                    <a:pt x="352697" y="470263"/>
                  </a:lnTo>
                  <a:lnTo>
                    <a:pt x="353514" y="470263"/>
                  </a:lnTo>
                  <a:lnTo>
                    <a:pt x="355963" y="467814"/>
                  </a:lnTo>
                  <a:lnTo>
                    <a:pt x="358412" y="466181"/>
                  </a:lnTo>
                  <a:lnTo>
                    <a:pt x="360862" y="462915"/>
                  </a:lnTo>
                  <a:lnTo>
                    <a:pt x="363311" y="458833"/>
                  </a:lnTo>
                  <a:lnTo>
                    <a:pt x="363311" y="457200"/>
                  </a:lnTo>
                  <a:lnTo>
                    <a:pt x="364127" y="457200"/>
                  </a:lnTo>
                  <a:lnTo>
                    <a:pt x="365760" y="458016"/>
                  </a:lnTo>
                  <a:lnTo>
                    <a:pt x="366577" y="459649"/>
                  </a:lnTo>
                  <a:lnTo>
                    <a:pt x="365760" y="460466"/>
                  </a:lnTo>
                  <a:lnTo>
                    <a:pt x="360045" y="466181"/>
                  </a:lnTo>
                  <a:lnTo>
                    <a:pt x="359229" y="466997"/>
                  </a:lnTo>
                  <a:lnTo>
                    <a:pt x="358412" y="468630"/>
                  </a:lnTo>
                  <a:lnTo>
                    <a:pt x="357596" y="469446"/>
                  </a:lnTo>
                  <a:lnTo>
                    <a:pt x="356779" y="469446"/>
                  </a:lnTo>
                  <a:lnTo>
                    <a:pt x="355963" y="470263"/>
                  </a:lnTo>
                  <a:lnTo>
                    <a:pt x="355963" y="471896"/>
                  </a:lnTo>
                  <a:lnTo>
                    <a:pt x="355146" y="472712"/>
                  </a:lnTo>
                  <a:lnTo>
                    <a:pt x="354330" y="472712"/>
                  </a:lnTo>
                  <a:lnTo>
                    <a:pt x="353514" y="472712"/>
                  </a:lnTo>
                  <a:lnTo>
                    <a:pt x="353514" y="473529"/>
                  </a:lnTo>
                  <a:lnTo>
                    <a:pt x="353514" y="474345"/>
                  </a:lnTo>
                  <a:close/>
                  <a:moveTo>
                    <a:pt x="348615" y="466181"/>
                  </a:moveTo>
                  <a:lnTo>
                    <a:pt x="347799" y="466997"/>
                  </a:lnTo>
                  <a:lnTo>
                    <a:pt x="344533" y="466181"/>
                  </a:lnTo>
                  <a:lnTo>
                    <a:pt x="345349" y="464548"/>
                  </a:lnTo>
                  <a:lnTo>
                    <a:pt x="347799" y="462915"/>
                  </a:lnTo>
                  <a:lnTo>
                    <a:pt x="350248" y="464548"/>
                  </a:lnTo>
                  <a:lnTo>
                    <a:pt x="348615" y="466181"/>
                  </a:lnTo>
                  <a:close/>
                  <a:moveTo>
                    <a:pt x="405765" y="474345"/>
                  </a:moveTo>
                  <a:lnTo>
                    <a:pt x="405765" y="474345"/>
                  </a:lnTo>
                  <a:lnTo>
                    <a:pt x="405765" y="472712"/>
                  </a:lnTo>
                  <a:lnTo>
                    <a:pt x="407398" y="470263"/>
                  </a:lnTo>
                  <a:lnTo>
                    <a:pt x="409031" y="468630"/>
                  </a:lnTo>
                  <a:lnTo>
                    <a:pt x="410664" y="467814"/>
                  </a:lnTo>
                  <a:lnTo>
                    <a:pt x="410664" y="468630"/>
                  </a:lnTo>
                  <a:lnTo>
                    <a:pt x="408214" y="470263"/>
                  </a:lnTo>
                  <a:lnTo>
                    <a:pt x="405765" y="474345"/>
                  </a:lnTo>
                  <a:close/>
                  <a:moveTo>
                    <a:pt x="135527" y="514350"/>
                  </a:moveTo>
                  <a:lnTo>
                    <a:pt x="134711" y="515166"/>
                  </a:lnTo>
                  <a:lnTo>
                    <a:pt x="133078" y="515166"/>
                  </a:lnTo>
                  <a:lnTo>
                    <a:pt x="132262" y="511901"/>
                  </a:lnTo>
                  <a:lnTo>
                    <a:pt x="133078" y="511901"/>
                  </a:lnTo>
                  <a:lnTo>
                    <a:pt x="134711" y="509451"/>
                  </a:lnTo>
                  <a:lnTo>
                    <a:pt x="137977" y="507819"/>
                  </a:lnTo>
                  <a:lnTo>
                    <a:pt x="138793" y="507819"/>
                  </a:lnTo>
                  <a:lnTo>
                    <a:pt x="135527" y="514350"/>
                  </a:lnTo>
                  <a:close/>
                  <a:moveTo>
                    <a:pt x="275137" y="516799"/>
                  </a:moveTo>
                  <a:lnTo>
                    <a:pt x="275137" y="516799"/>
                  </a:lnTo>
                  <a:lnTo>
                    <a:pt x="273504" y="515983"/>
                  </a:lnTo>
                  <a:lnTo>
                    <a:pt x="272687" y="515166"/>
                  </a:lnTo>
                  <a:lnTo>
                    <a:pt x="273504" y="514350"/>
                  </a:lnTo>
                  <a:lnTo>
                    <a:pt x="275953" y="512717"/>
                  </a:lnTo>
                  <a:lnTo>
                    <a:pt x="276769" y="512717"/>
                  </a:lnTo>
                  <a:lnTo>
                    <a:pt x="277586" y="512717"/>
                  </a:lnTo>
                  <a:lnTo>
                    <a:pt x="277586" y="513534"/>
                  </a:lnTo>
                  <a:lnTo>
                    <a:pt x="277586" y="514350"/>
                  </a:lnTo>
                  <a:lnTo>
                    <a:pt x="276769" y="515166"/>
                  </a:lnTo>
                  <a:lnTo>
                    <a:pt x="275137" y="516799"/>
                  </a:lnTo>
                  <a:close/>
                  <a:moveTo>
                    <a:pt x="275953" y="520881"/>
                  </a:moveTo>
                  <a:lnTo>
                    <a:pt x="275953" y="520881"/>
                  </a:lnTo>
                  <a:lnTo>
                    <a:pt x="277586" y="519248"/>
                  </a:lnTo>
                  <a:lnTo>
                    <a:pt x="278402" y="519248"/>
                  </a:lnTo>
                  <a:lnTo>
                    <a:pt x="280035" y="520881"/>
                  </a:lnTo>
                  <a:lnTo>
                    <a:pt x="280852" y="520881"/>
                  </a:lnTo>
                  <a:lnTo>
                    <a:pt x="281668" y="522514"/>
                  </a:lnTo>
                  <a:lnTo>
                    <a:pt x="282484" y="522514"/>
                  </a:lnTo>
                  <a:lnTo>
                    <a:pt x="283301" y="522514"/>
                  </a:lnTo>
                  <a:lnTo>
                    <a:pt x="283301" y="522514"/>
                  </a:lnTo>
                  <a:lnTo>
                    <a:pt x="283301" y="524964"/>
                  </a:lnTo>
                  <a:lnTo>
                    <a:pt x="281668" y="527413"/>
                  </a:lnTo>
                  <a:lnTo>
                    <a:pt x="280852" y="528229"/>
                  </a:lnTo>
                  <a:lnTo>
                    <a:pt x="280035" y="527413"/>
                  </a:lnTo>
                  <a:lnTo>
                    <a:pt x="280035" y="527413"/>
                  </a:lnTo>
                  <a:lnTo>
                    <a:pt x="279219" y="526596"/>
                  </a:lnTo>
                  <a:lnTo>
                    <a:pt x="278402" y="525780"/>
                  </a:lnTo>
                  <a:lnTo>
                    <a:pt x="278402" y="525780"/>
                  </a:lnTo>
                  <a:lnTo>
                    <a:pt x="277586" y="527413"/>
                  </a:lnTo>
                  <a:lnTo>
                    <a:pt x="277586" y="528229"/>
                  </a:lnTo>
                  <a:lnTo>
                    <a:pt x="278402" y="529046"/>
                  </a:lnTo>
                  <a:lnTo>
                    <a:pt x="278402" y="529862"/>
                  </a:lnTo>
                  <a:lnTo>
                    <a:pt x="277586" y="529862"/>
                  </a:lnTo>
                  <a:lnTo>
                    <a:pt x="276769" y="529862"/>
                  </a:lnTo>
                  <a:lnTo>
                    <a:pt x="275137" y="530679"/>
                  </a:lnTo>
                  <a:lnTo>
                    <a:pt x="275137" y="529862"/>
                  </a:lnTo>
                  <a:lnTo>
                    <a:pt x="275137" y="528229"/>
                  </a:lnTo>
                  <a:lnTo>
                    <a:pt x="274320" y="528229"/>
                  </a:lnTo>
                  <a:lnTo>
                    <a:pt x="273504" y="529862"/>
                  </a:lnTo>
                  <a:lnTo>
                    <a:pt x="272687" y="530679"/>
                  </a:lnTo>
                  <a:lnTo>
                    <a:pt x="271054" y="531495"/>
                  </a:lnTo>
                  <a:lnTo>
                    <a:pt x="271054" y="532311"/>
                  </a:lnTo>
                  <a:lnTo>
                    <a:pt x="270238" y="532311"/>
                  </a:lnTo>
                  <a:lnTo>
                    <a:pt x="268605" y="533128"/>
                  </a:lnTo>
                  <a:lnTo>
                    <a:pt x="267789" y="533128"/>
                  </a:lnTo>
                  <a:lnTo>
                    <a:pt x="262074" y="530679"/>
                  </a:lnTo>
                  <a:lnTo>
                    <a:pt x="260441" y="529862"/>
                  </a:lnTo>
                  <a:lnTo>
                    <a:pt x="264523" y="524964"/>
                  </a:lnTo>
                  <a:lnTo>
                    <a:pt x="266972" y="523331"/>
                  </a:lnTo>
                  <a:lnTo>
                    <a:pt x="268605" y="523331"/>
                  </a:lnTo>
                  <a:lnTo>
                    <a:pt x="270238" y="524147"/>
                  </a:lnTo>
                  <a:lnTo>
                    <a:pt x="271054" y="524147"/>
                  </a:lnTo>
                  <a:lnTo>
                    <a:pt x="271054" y="521698"/>
                  </a:lnTo>
                  <a:lnTo>
                    <a:pt x="269421" y="520065"/>
                  </a:lnTo>
                  <a:lnTo>
                    <a:pt x="269421" y="519248"/>
                  </a:lnTo>
                  <a:lnTo>
                    <a:pt x="271871" y="518432"/>
                  </a:lnTo>
                  <a:lnTo>
                    <a:pt x="272687" y="518432"/>
                  </a:lnTo>
                  <a:lnTo>
                    <a:pt x="273504" y="519248"/>
                  </a:lnTo>
                  <a:lnTo>
                    <a:pt x="274320" y="520065"/>
                  </a:lnTo>
                  <a:lnTo>
                    <a:pt x="275953" y="520881"/>
                  </a:lnTo>
                  <a:close/>
                  <a:moveTo>
                    <a:pt x="569051" y="527413"/>
                  </a:moveTo>
                  <a:lnTo>
                    <a:pt x="573133" y="528229"/>
                  </a:lnTo>
                  <a:lnTo>
                    <a:pt x="576399" y="528229"/>
                  </a:lnTo>
                  <a:lnTo>
                    <a:pt x="578848" y="533128"/>
                  </a:lnTo>
                  <a:lnTo>
                    <a:pt x="580481" y="537210"/>
                  </a:lnTo>
                  <a:lnTo>
                    <a:pt x="581297" y="539659"/>
                  </a:lnTo>
                  <a:lnTo>
                    <a:pt x="582114" y="542109"/>
                  </a:lnTo>
                  <a:lnTo>
                    <a:pt x="582930" y="544558"/>
                  </a:lnTo>
                  <a:lnTo>
                    <a:pt x="582930" y="544558"/>
                  </a:lnTo>
                  <a:lnTo>
                    <a:pt x="581297" y="542925"/>
                  </a:lnTo>
                  <a:lnTo>
                    <a:pt x="580481" y="539659"/>
                  </a:lnTo>
                  <a:lnTo>
                    <a:pt x="579664" y="538026"/>
                  </a:lnTo>
                  <a:lnTo>
                    <a:pt x="578848" y="537210"/>
                  </a:lnTo>
                  <a:lnTo>
                    <a:pt x="578032" y="535577"/>
                  </a:lnTo>
                  <a:lnTo>
                    <a:pt x="577215" y="532311"/>
                  </a:lnTo>
                  <a:lnTo>
                    <a:pt x="577215" y="531495"/>
                  </a:lnTo>
                  <a:lnTo>
                    <a:pt x="576399" y="530679"/>
                  </a:lnTo>
                  <a:lnTo>
                    <a:pt x="575582" y="530679"/>
                  </a:lnTo>
                  <a:lnTo>
                    <a:pt x="574766" y="530679"/>
                  </a:lnTo>
                  <a:lnTo>
                    <a:pt x="574766" y="530679"/>
                  </a:lnTo>
                  <a:lnTo>
                    <a:pt x="574766" y="533128"/>
                  </a:lnTo>
                  <a:lnTo>
                    <a:pt x="575582" y="535577"/>
                  </a:lnTo>
                  <a:lnTo>
                    <a:pt x="578848" y="541292"/>
                  </a:lnTo>
                  <a:lnTo>
                    <a:pt x="580481" y="544558"/>
                  </a:lnTo>
                  <a:lnTo>
                    <a:pt x="580481" y="545374"/>
                  </a:lnTo>
                  <a:lnTo>
                    <a:pt x="580481" y="547824"/>
                  </a:lnTo>
                  <a:lnTo>
                    <a:pt x="579664" y="549456"/>
                  </a:lnTo>
                  <a:lnTo>
                    <a:pt x="580481" y="551906"/>
                  </a:lnTo>
                  <a:lnTo>
                    <a:pt x="580481" y="552722"/>
                  </a:lnTo>
                  <a:lnTo>
                    <a:pt x="580481" y="553539"/>
                  </a:lnTo>
                  <a:lnTo>
                    <a:pt x="577215" y="554355"/>
                  </a:lnTo>
                  <a:lnTo>
                    <a:pt x="574766" y="559254"/>
                  </a:lnTo>
                  <a:lnTo>
                    <a:pt x="571500" y="561703"/>
                  </a:lnTo>
                  <a:lnTo>
                    <a:pt x="569867" y="562519"/>
                  </a:lnTo>
                  <a:lnTo>
                    <a:pt x="569051" y="561703"/>
                  </a:lnTo>
                  <a:lnTo>
                    <a:pt x="568234" y="560886"/>
                  </a:lnTo>
                  <a:lnTo>
                    <a:pt x="568234" y="559254"/>
                  </a:lnTo>
                  <a:lnTo>
                    <a:pt x="568234" y="557621"/>
                  </a:lnTo>
                  <a:lnTo>
                    <a:pt x="569051" y="556804"/>
                  </a:lnTo>
                  <a:lnTo>
                    <a:pt x="570684" y="551089"/>
                  </a:lnTo>
                  <a:lnTo>
                    <a:pt x="570684" y="549456"/>
                  </a:lnTo>
                  <a:lnTo>
                    <a:pt x="569051" y="547007"/>
                  </a:lnTo>
                  <a:lnTo>
                    <a:pt x="568234" y="544558"/>
                  </a:lnTo>
                  <a:lnTo>
                    <a:pt x="567418" y="541292"/>
                  </a:lnTo>
                  <a:lnTo>
                    <a:pt x="566601" y="533128"/>
                  </a:lnTo>
                  <a:lnTo>
                    <a:pt x="565785" y="530679"/>
                  </a:lnTo>
                  <a:lnTo>
                    <a:pt x="564969" y="528229"/>
                  </a:lnTo>
                  <a:lnTo>
                    <a:pt x="564152" y="526596"/>
                  </a:lnTo>
                  <a:lnTo>
                    <a:pt x="563336" y="524964"/>
                  </a:lnTo>
                  <a:lnTo>
                    <a:pt x="562519" y="522514"/>
                  </a:lnTo>
                  <a:lnTo>
                    <a:pt x="562519" y="521698"/>
                  </a:lnTo>
                  <a:lnTo>
                    <a:pt x="564152" y="522514"/>
                  </a:lnTo>
                  <a:lnTo>
                    <a:pt x="565785" y="525780"/>
                  </a:lnTo>
                  <a:lnTo>
                    <a:pt x="569051" y="527413"/>
                  </a:lnTo>
                  <a:close/>
                  <a:moveTo>
                    <a:pt x="575582" y="524964"/>
                  </a:moveTo>
                  <a:lnTo>
                    <a:pt x="575582" y="524964"/>
                  </a:lnTo>
                  <a:lnTo>
                    <a:pt x="573133" y="525780"/>
                  </a:lnTo>
                  <a:lnTo>
                    <a:pt x="570684" y="524964"/>
                  </a:lnTo>
                  <a:lnTo>
                    <a:pt x="569867" y="523331"/>
                  </a:lnTo>
                  <a:lnTo>
                    <a:pt x="569867" y="522514"/>
                  </a:lnTo>
                  <a:lnTo>
                    <a:pt x="572317" y="521698"/>
                  </a:lnTo>
                  <a:lnTo>
                    <a:pt x="573949" y="523331"/>
                  </a:lnTo>
                  <a:lnTo>
                    <a:pt x="575582" y="524964"/>
                  </a:lnTo>
                  <a:close/>
                  <a:moveTo>
                    <a:pt x="551906" y="524147"/>
                  </a:moveTo>
                  <a:lnTo>
                    <a:pt x="554355" y="527413"/>
                  </a:lnTo>
                  <a:lnTo>
                    <a:pt x="554355" y="528229"/>
                  </a:lnTo>
                  <a:lnTo>
                    <a:pt x="553539" y="530679"/>
                  </a:lnTo>
                  <a:lnTo>
                    <a:pt x="551906" y="531495"/>
                  </a:lnTo>
                  <a:lnTo>
                    <a:pt x="551906" y="532311"/>
                  </a:lnTo>
                  <a:lnTo>
                    <a:pt x="552722" y="533128"/>
                  </a:lnTo>
                  <a:lnTo>
                    <a:pt x="553539" y="532311"/>
                  </a:lnTo>
                  <a:lnTo>
                    <a:pt x="555988" y="529046"/>
                  </a:lnTo>
                  <a:lnTo>
                    <a:pt x="556804" y="528229"/>
                  </a:lnTo>
                  <a:lnTo>
                    <a:pt x="557621" y="528229"/>
                  </a:lnTo>
                  <a:lnTo>
                    <a:pt x="560887" y="529046"/>
                  </a:lnTo>
                  <a:lnTo>
                    <a:pt x="563336" y="530679"/>
                  </a:lnTo>
                  <a:lnTo>
                    <a:pt x="564152" y="531495"/>
                  </a:lnTo>
                  <a:lnTo>
                    <a:pt x="564969" y="533128"/>
                  </a:lnTo>
                  <a:lnTo>
                    <a:pt x="564152" y="537210"/>
                  </a:lnTo>
                  <a:lnTo>
                    <a:pt x="561703" y="538026"/>
                  </a:lnTo>
                  <a:lnTo>
                    <a:pt x="560887" y="538026"/>
                  </a:lnTo>
                  <a:lnTo>
                    <a:pt x="560070" y="537210"/>
                  </a:lnTo>
                  <a:lnTo>
                    <a:pt x="558437" y="538843"/>
                  </a:lnTo>
                  <a:lnTo>
                    <a:pt x="560070" y="539659"/>
                  </a:lnTo>
                  <a:lnTo>
                    <a:pt x="564152" y="539659"/>
                  </a:lnTo>
                  <a:lnTo>
                    <a:pt x="565785" y="542109"/>
                  </a:lnTo>
                  <a:lnTo>
                    <a:pt x="565785" y="543741"/>
                  </a:lnTo>
                  <a:lnTo>
                    <a:pt x="564969" y="547007"/>
                  </a:lnTo>
                  <a:lnTo>
                    <a:pt x="562519" y="546191"/>
                  </a:lnTo>
                  <a:lnTo>
                    <a:pt x="560070" y="544558"/>
                  </a:lnTo>
                  <a:lnTo>
                    <a:pt x="555171" y="542109"/>
                  </a:lnTo>
                  <a:lnTo>
                    <a:pt x="554355" y="542109"/>
                  </a:lnTo>
                  <a:lnTo>
                    <a:pt x="553539" y="542925"/>
                  </a:lnTo>
                  <a:lnTo>
                    <a:pt x="553539" y="544558"/>
                  </a:lnTo>
                  <a:lnTo>
                    <a:pt x="553539" y="547824"/>
                  </a:lnTo>
                  <a:lnTo>
                    <a:pt x="551906" y="549456"/>
                  </a:lnTo>
                  <a:lnTo>
                    <a:pt x="548640" y="548640"/>
                  </a:lnTo>
                  <a:lnTo>
                    <a:pt x="547007" y="546191"/>
                  </a:lnTo>
                  <a:lnTo>
                    <a:pt x="545374" y="542109"/>
                  </a:lnTo>
                  <a:lnTo>
                    <a:pt x="540476" y="537210"/>
                  </a:lnTo>
                  <a:lnTo>
                    <a:pt x="539659" y="536394"/>
                  </a:lnTo>
                  <a:lnTo>
                    <a:pt x="538026" y="533128"/>
                  </a:lnTo>
                  <a:lnTo>
                    <a:pt x="538843" y="530679"/>
                  </a:lnTo>
                  <a:lnTo>
                    <a:pt x="538843" y="529046"/>
                  </a:lnTo>
                  <a:lnTo>
                    <a:pt x="539659" y="529046"/>
                  </a:lnTo>
                  <a:lnTo>
                    <a:pt x="541292" y="528229"/>
                  </a:lnTo>
                  <a:lnTo>
                    <a:pt x="542109" y="525780"/>
                  </a:lnTo>
                  <a:lnTo>
                    <a:pt x="543742" y="527413"/>
                  </a:lnTo>
                  <a:lnTo>
                    <a:pt x="545374" y="529046"/>
                  </a:lnTo>
                  <a:lnTo>
                    <a:pt x="545374" y="527413"/>
                  </a:lnTo>
                  <a:lnTo>
                    <a:pt x="546191" y="525780"/>
                  </a:lnTo>
                  <a:lnTo>
                    <a:pt x="547824" y="525780"/>
                  </a:lnTo>
                  <a:lnTo>
                    <a:pt x="548640" y="525780"/>
                  </a:lnTo>
                  <a:lnTo>
                    <a:pt x="549457" y="524147"/>
                  </a:lnTo>
                  <a:lnTo>
                    <a:pt x="551089" y="523331"/>
                  </a:lnTo>
                  <a:lnTo>
                    <a:pt x="551906" y="524147"/>
                  </a:lnTo>
                  <a:close/>
                  <a:moveTo>
                    <a:pt x="268605" y="537210"/>
                  </a:moveTo>
                  <a:lnTo>
                    <a:pt x="268605" y="538843"/>
                  </a:lnTo>
                  <a:lnTo>
                    <a:pt x="269421" y="538843"/>
                  </a:lnTo>
                  <a:lnTo>
                    <a:pt x="271871" y="537210"/>
                  </a:lnTo>
                  <a:lnTo>
                    <a:pt x="273504" y="536394"/>
                  </a:lnTo>
                  <a:lnTo>
                    <a:pt x="275137" y="536394"/>
                  </a:lnTo>
                  <a:lnTo>
                    <a:pt x="276769" y="537210"/>
                  </a:lnTo>
                  <a:lnTo>
                    <a:pt x="276769" y="538026"/>
                  </a:lnTo>
                  <a:lnTo>
                    <a:pt x="276769" y="538843"/>
                  </a:lnTo>
                  <a:lnTo>
                    <a:pt x="275953" y="540476"/>
                  </a:lnTo>
                  <a:lnTo>
                    <a:pt x="275953" y="541292"/>
                  </a:lnTo>
                  <a:lnTo>
                    <a:pt x="276769" y="542925"/>
                  </a:lnTo>
                  <a:lnTo>
                    <a:pt x="280035" y="543741"/>
                  </a:lnTo>
                  <a:lnTo>
                    <a:pt x="280035" y="544558"/>
                  </a:lnTo>
                  <a:lnTo>
                    <a:pt x="280035" y="545374"/>
                  </a:lnTo>
                  <a:lnTo>
                    <a:pt x="278402" y="548640"/>
                  </a:lnTo>
                  <a:lnTo>
                    <a:pt x="277586" y="549456"/>
                  </a:lnTo>
                  <a:lnTo>
                    <a:pt x="276769" y="549456"/>
                  </a:lnTo>
                  <a:lnTo>
                    <a:pt x="273504" y="548640"/>
                  </a:lnTo>
                  <a:lnTo>
                    <a:pt x="270238" y="547824"/>
                  </a:lnTo>
                  <a:lnTo>
                    <a:pt x="268605" y="547824"/>
                  </a:lnTo>
                  <a:lnTo>
                    <a:pt x="267789" y="547824"/>
                  </a:lnTo>
                  <a:lnTo>
                    <a:pt x="266972" y="548640"/>
                  </a:lnTo>
                  <a:lnTo>
                    <a:pt x="267789" y="548640"/>
                  </a:lnTo>
                  <a:lnTo>
                    <a:pt x="271054" y="548640"/>
                  </a:lnTo>
                  <a:lnTo>
                    <a:pt x="271871" y="550273"/>
                  </a:lnTo>
                  <a:lnTo>
                    <a:pt x="272687" y="551089"/>
                  </a:lnTo>
                  <a:lnTo>
                    <a:pt x="272687" y="551906"/>
                  </a:lnTo>
                  <a:lnTo>
                    <a:pt x="271871" y="552722"/>
                  </a:lnTo>
                  <a:lnTo>
                    <a:pt x="270238" y="552722"/>
                  </a:lnTo>
                  <a:lnTo>
                    <a:pt x="268605" y="552722"/>
                  </a:lnTo>
                  <a:lnTo>
                    <a:pt x="266972" y="553539"/>
                  </a:lnTo>
                  <a:lnTo>
                    <a:pt x="266156" y="555171"/>
                  </a:lnTo>
                  <a:lnTo>
                    <a:pt x="262074" y="555171"/>
                  </a:lnTo>
                  <a:lnTo>
                    <a:pt x="259624" y="556804"/>
                  </a:lnTo>
                  <a:lnTo>
                    <a:pt x="258808" y="557621"/>
                  </a:lnTo>
                  <a:lnTo>
                    <a:pt x="258808" y="558437"/>
                  </a:lnTo>
                  <a:lnTo>
                    <a:pt x="257991" y="559254"/>
                  </a:lnTo>
                  <a:lnTo>
                    <a:pt x="255542" y="560070"/>
                  </a:lnTo>
                  <a:lnTo>
                    <a:pt x="257175" y="560886"/>
                  </a:lnTo>
                  <a:lnTo>
                    <a:pt x="257175" y="561703"/>
                  </a:lnTo>
                  <a:lnTo>
                    <a:pt x="257175" y="562519"/>
                  </a:lnTo>
                  <a:lnTo>
                    <a:pt x="257175" y="563336"/>
                  </a:lnTo>
                  <a:lnTo>
                    <a:pt x="255542" y="566601"/>
                  </a:lnTo>
                  <a:lnTo>
                    <a:pt x="252277" y="569051"/>
                  </a:lnTo>
                  <a:lnTo>
                    <a:pt x="251460" y="569051"/>
                  </a:lnTo>
                  <a:lnTo>
                    <a:pt x="251460" y="569051"/>
                  </a:lnTo>
                  <a:lnTo>
                    <a:pt x="251460" y="568234"/>
                  </a:lnTo>
                  <a:lnTo>
                    <a:pt x="251460" y="567418"/>
                  </a:lnTo>
                  <a:lnTo>
                    <a:pt x="256359" y="562519"/>
                  </a:lnTo>
                  <a:lnTo>
                    <a:pt x="256359" y="562519"/>
                  </a:lnTo>
                  <a:lnTo>
                    <a:pt x="254726" y="562519"/>
                  </a:lnTo>
                  <a:lnTo>
                    <a:pt x="253093" y="560886"/>
                  </a:lnTo>
                  <a:lnTo>
                    <a:pt x="251460" y="561703"/>
                  </a:lnTo>
                  <a:lnTo>
                    <a:pt x="251460" y="561703"/>
                  </a:lnTo>
                  <a:lnTo>
                    <a:pt x="251460" y="560886"/>
                  </a:lnTo>
                  <a:lnTo>
                    <a:pt x="252277" y="559254"/>
                  </a:lnTo>
                  <a:lnTo>
                    <a:pt x="252277" y="559254"/>
                  </a:lnTo>
                  <a:lnTo>
                    <a:pt x="251460" y="559254"/>
                  </a:lnTo>
                  <a:lnTo>
                    <a:pt x="250644" y="559254"/>
                  </a:lnTo>
                  <a:lnTo>
                    <a:pt x="249011" y="559254"/>
                  </a:lnTo>
                  <a:lnTo>
                    <a:pt x="247378" y="559254"/>
                  </a:lnTo>
                  <a:lnTo>
                    <a:pt x="246562" y="560070"/>
                  </a:lnTo>
                  <a:lnTo>
                    <a:pt x="246562" y="560070"/>
                  </a:lnTo>
                  <a:lnTo>
                    <a:pt x="248194" y="560070"/>
                  </a:lnTo>
                  <a:lnTo>
                    <a:pt x="249011" y="560070"/>
                  </a:lnTo>
                  <a:lnTo>
                    <a:pt x="249827" y="560886"/>
                  </a:lnTo>
                  <a:lnTo>
                    <a:pt x="249827" y="561703"/>
                  </a:lnTo>
                  <a:lnTo>
                    <a:pt x="249827" y="562519"/>
                  </a:lnTo>
                  <a:lnTo>
                    <a:pt x="249827" y="564152"/>
                  </a:lnTo>
                  <a:lnTo>
                    <a:pt x="249011" y="565785"/>
                  </a:lnTo>
                  <a:lnTo>
                    <a:pt x="247378" y="565785"/>
                  </a:lnTo>
                  <a:lnTo>
                    <a:pt x="244929" y="562519"/>
                  </a:lnTo>
                  <a:lnTo>
                    <a:pt x="244112" y="557621"/>
                  </a:lnTo>
                  <a:lnTo>
                    <a:pt x="241663" y="553539"/>
                  </a:lnTo>
                  <a:lnTo>
                    <a:pt x="241663" y="552722"/>
                  </a:lnTo>
                  <a:lnTo>
                    <a:pt x="242479" y="550273"/>
                  </a:lnTo>
                  <a:lnTo>
                    <a:pt x="244929" y="547007"/>
                  </a:lnTo>
                  <a:lnTo>
                    <a:pt x="247378" y="546191"/>
                  </a:lnTo>
                  <a:lnTo>
                    <a:pt x="249011" y="544558"/>
                  </a:lnTo>
                  <a:lnTo>
                    <a:pt x="250644" y="543741"/>
                  </a:lnTo>
                  <a:lnTo>
                    <a:pt x="251460" y="543741"/>
                  </a:lnTo>
                  <a:lnTo>
                    <a:pt x="253093" y="544558"/>
                  </a:lnTo>
                  <a:lnTo>
                    <a:pt x="253909" y="546191"/>
                  </a:lnTo>
                  <a:lnTo>
                    <a:pt x="253909" y="547007"/>
                  </a:lnTo>
                  <a:lnTo>
                    <a:pt x="253909" y="547007"/>
                  </a:lnTo>
                  <a:lnTo>
                    <a:pt x="254726" y="547824"/>
                  </a:lnTo>
                  <a:lnTo>
                    <a:pt x="255542" y="550273"/>
                  </a:lnTo>
                  <a:lnTo>
                    <a:pt x="257175" y="552722"/>
                  </a:lnTo>
                  <a:lnTo>
                    <a:pt x="257991" y="553539"/>
                  </a:lnTo>
                  <a:lnTo>
                    <a:pt x="258808" y="554355"/>
                  </a:lnTo>
                  <a:lnTo>
                    <a:pt x="257991" y="552722"/>
                  </a:lnTo>
                  <a:lnTo>
                    <a:pt x="257175" y="550273"/>
                  </a:lnTo>
                  <a:lnTo>
                    <a:pt x="257175" y="545374"/>
                  </a:lnTo>
                  <a:lnTo>
                    <a:pt x="257175" y="543741"/>
                  </a:lnTo>
                  <a:lnTo>
                    <a:pt x="257991" y="543741"/>
                  </a:lnTo>
                  <a:lnTo>
                    <a:pt x="259624" y="543741"/>
                  </a:lnTo>
                  <a:lnTo>
                    <a:pt x="259624" y="542925"/>
                  </a:lnTo>
                  <a:lnTo>
                    <a:pt x="257991" y="541292"/>
                  </a:lnTo>
                  <a:lnTo>
                    <a:pt x="257175" y="539659"/>
                  </a:lnTo>
                  <a:lnTo>
                    <a:pt x="256359" y="538843"/>
                  </a:lnTo>
                  <a:lnTo>
                    <a:pt x="256359" y="538026"/>
                  </a:lnTo>
                  <a:lnTo>
                    <a:pt x="257175" y="536394"/>
                  </a:lnTo>
                  <a:lnTo>
                    <a:pt x="257991" y="536394"/>
                  </a:lnTo>
                  <a:lnTo>
                    <a:pt x="258808" y="536394"/>
                  </a:lnTo>
                  <a:lnTo>
                    <a:pt x="259624" y="536394"/>
                  </a:lnTo>
                  <a:lnTo>
                    <a:pt x="260441" y="537210"/>
                  </a:lnTo>
                  <a:lnTo>
                    <a:pt x="262074" y="540476"/>
                  </a:lnTo>
                  <a:lnTo>
                    <a:pt x="262890" y="541292"/>
                  </a:lnTo>
                  <a:lnTo>
                    <a:pt x="263706" y="541292"/>
                  </a:lnTo>
                  <a:lnTo>
                    <a:pt x="264523" y="540476"/>
                  </a:lnTo>
                  <a:lnTo>
                    <a:pt x="265339" y="539659"/>
                  </a:lnTo>
                  <a:lnTo>
                    <a:pt x="266156" y="538843"/>
                  </a:lnTo>
                  <a:lnTo>
                    <a:pt x="266972" y="538843"/>
                  </a:lnTo>
                  <a:lnTo>
                    <a:pt x="268605" y="539659"/>
                  </a:lnTo>
                  <a:lnTo>
                    <a:pt x="269421" y="539659"/>
                  </a:lnTo>
                  <a:lnTo>
                    <a:pt x="269421" y="538843"/>
                  </a:lnTo>
                  <a:lnTo>
                    <a:pt x="269421" y="537210"/>
                  </a:lnTo>
                  <a:lnTo>
                    <a:pt x="270238" y="536394"/>
                  </a:lnTo>
                  <a:lnTo>
                    <a:pt x="270238" y="535577"/>
                  </a:lnTo>
                  <a:lnTo>
                    <a:pt x="269421" y="533944"/>
                  </a:lnTo>
                  <a:lnTo>
                    <a:pt x="270238" y="533128"/>
                  </a:lnTo>
                  <a:lnTo>
                    <a:pt x="273504" y="533944"/>
                  </a:lnTo>
                  <a:lnTo>
                    <a:pt x="275137" y="534761"/>
                  </a:lnTo>
                  <a:lnTo>
                    <a:pt x="268605" y="537210"/>
                  </a:lnTo>
                  <a:close/>
                  <a:moveTo>
                    <a:pt x="262890" y="536394"/>
                  </a:moveTo>
                  <a:lnTo>
                    <a:pt x="262074" y="537210"/>
                  </a:lnTo>
                  <a:lnTo>
                    <a:pt x="261257" y="537210"/>
                  </a:lnTo>
                  <a:lnTo>
                    <a:pt x="260441" y="536394"/>
                  </a:lnTo>
                  <a:lnTo>
                    <a:pt x="258808" y="534761"/>
                  </a:lnTo>
                  <a:lnTo>
                    <a:pt x="257991" y="533944"/>
                  </a:lnTo>
                  <a:lnTo>
                    <a:pt x="257991" y="533128"/>
                  </a:lnTo>
                  <a:lnTo>
                    <a:pt x="258808" y="532311"/>
                  </a:lnTo>
                  <a:lnTo>
                    <a:pt x="261257" y="533128"/>
                  </a:lnTo>
                  <a:lnTo>
                    <a:pt x="262074" y="533944"/>
                  </a:lnTo>
                  <a:lnTo>
                    <a:pt x="262890" y="536394"/>
                  </a:lnTo>
                  <a:close/>
                  <a:moveTo>
                    <a:pt x="564969" y="551906"/>
                  </a:moveTo>
                  <a:lnTo>
                    <a:pt x="566601" y="555171"/>
                  </a:lnTo>
                  <a:lnTo>
                    <a:pt x="567418" y="557621"/>
                  </a:lnTo>
                  <a:lnTo>
                    <a:pt x="568234" y="560886"/>
                  </a:lnTo>
                  <a:lnTo>
                    <a:pt x="569867" y="567418"/>
                  </a:lnTo>
                  <a:lnTo>
                    <a:pt x="570684" y="569867"/>
                  </a:lnTo>
                  <a:lnTo>
                    <a:pt x="570684" y="571500"/>
                  </a:lnTo>
                  <a:lnTo>
                    <a:pt x="570684" y="574766"/>
                  </a:lnTo>
                  <a:lnTo>
                    <a:pt x="570684" y="575582"/>
                  </a:lnTo>
                  <a:lnTo>
                    <a:pt x="569867" y="576399"/>
                  </a:lnTo>
                  <a:lnTo>
                    <a:pt x="569867" y="577215"/>
                  </a:lnTo>
                  <a:lnTo>
                    <a:pt x="570684" y="579664"/>
                  </a:lnTo>
                  <a:lnTo>
                    <a:pt x="570684" y="583746"/>
                  </a:lnTo>
                  <a:lnTo>
                    <a:pt x="570684" y="586196"/>
                  </a:lnTo>
                  <a:lnTo>
                    <a:pt x="569867" y="586196"/>
                  </a:lnTo>
                  <a:lnTo>
                    <a:pt x="569051" y="585379"/>
                  </a:lnTo>
                  <a:lnTo>
                    <a:pt x="568234" y="584563"/>
                  </a:lnTo>
                  <a:lnTo>
                    <a:pt x="567418" y="582930"/>
                  </a:lnTo>
                  <a:lnTo>
                    <a:pt x="565785" y="578848"/>
                  </a:lnTo>
                  <a:lnTo>
                    <a:pt x="564152" y="577215"/>
                  </a:lnTo>
                  <a:lnTo>
                    <a:pt x="564152" y="575582"/>
                  </a:lnTo>
                  <a:lnTo>
                    <a:pt x="564152" y="574766"/>
                  </a:lnTo>
                  <a:lnTo>
                    <a:pt x="564969" y="573949"/>
                  </a:lnTo>
                  <a:lnTo>
                    <a:pt x="565785" y="572316"/>
                  </a:lnTo>
                  <a:lnTo>
                    <a:pt x="565785" y="572316"/>
                  </a:lnTo>
                  <a:lnTo>
                    <a:pt x="564969" y="572316"/>
                  </a:lnTo>
                  <a:lnTo>
                    <a:pt x="563336" y="572316"/>
                  </a:lnTo>
                  <a:lnTo>
                    <a:pt x="561703" y="570684"/>
                  </a:lnTo>
                  <a:lnTo>
                    <a:pt x="560887" y="569867"/>
                  </a:lnTo>
                  <a:lnTo>
                    <a:pt x="560887" y="567418"/>
                  </a:lnTo>
                  <a:lnTo>
                    <a:pt x="560887" y="566601"/>
                  </a:lnTo>
                  <a:lnTo>
                    <a:pt x="559254" y="567418"/>
                  </a:lnTo>
                  <a:lnTo>
                    <a:pt x="558437" y="566601"/>
                  </a:lnTo>
                  <a:lnTo>
                    <a:pt x="558437" y="565785"/>
                  </a:lnTo>
                  <a:lnTo>
                    <a:pt x="558437" y="564152"/>
                  </a:lnTo>
                  <a:lnTo>
                    <a:pt x="558437" y="563336"/>
                  </a:lnTo>
                  <a:lnTo>
                    <a:pt x="560070" y="560070"/>
                  </a:lnTo>
                  <a:lnTo>
                    <a:pt x="560070" y="559254"/>
                  </a:lnTo>
                  <a:lnTo>
                    <a:pt x="559254" y="559254"/>
                  </a:lnTo>
                  <a:lnTo>
                    <a:pt x="557621" y="558437"/>
                  </a:lnTo>
                  <a:lnTo>
                    <a:pt x="556804" y="555171"/>
                  </a:lnTo>
                  <a:lnTo>
                    <a:pt x="555171" y="553539"/>
                  </a:lnTo>
                  <a:lnTo>
                    <a:pt x="554355" y="553539"/>
                  </a:lnTo>
                  <a:lnTo>
                    <a:pt x="552722" y="558437"/>
                  </a:lnTo>
                  <a:lnTo>
                    <a:pt x="551906" y="559254"/>
                  </a:lnTo>
                  <a:lnTo>
                    <a:pt x="549457" y="560070"/>
                  </a:lnTo>
                  <a:lnTo>
                    <a:pt x="550273" y="558437"/>
                  </a:lnTo>
                  <a:lnTo>
                    <a:pt x="550273" y="556804"/>
                  </a:lnTo>
                  <a:lnTo>
                    <a:pt x="549457" y="552722"/>
                  </a:lnTo>
                  <a:lnTo>
                    <a:pt x="549457" y="551089"/>
                  </a:lnTo>
                  <a:lnTo>
                    <a:pt x="550273" y="550273"/>
                  </a:lnTo>
                  <a:lnTo>
                    <a:pt x="551906" y="549456"/>
                  </a:lnTo>
                  <a:lnTo>
                    <a:pt x="552722" y="548640"/>
                  </a:lnTo>
                  <a:lnTo>
                    <a:pt x="553539" y="547824"/>
                  </a:lnTo>
                  <a:lnTo>
                    <a:pt x="553539" y="547007"/>
                  </a:lnTo>
                  <a:lnTo>
                    <a:pt x="555171" y="544558"/>
                  </a:lnTo>
                  <a:lnTo>
                    <a:pt x="555988" y="543741"/>
                  </a:lnTo>
                  <a:lnTo>
                    <a:pt x="557621" y="543741"/>
                  </a:lnTo>
                  <a:lnTo>
                    <a:pt x="560887" y="547007"/>
                  </a:lnTo>
                  <a:lnTo>
                    <a:pt x="561703" y="547824"/>
                  </a:lnTo>
                  <a:lnTo>
                    <a:pt x="564969" y="551906"/>
                  </a:lnTo>
                  <a:close/>
                  <a:moveTo>
                    <a:pt x="266156" y="559254"/>
                  </a:moveTo>
                  <a:lnTo>
                    <a:pt x="263706" y="560070"/>
                  </a:lnTo>
                  <a:lnTo>
                    <a:pt x="263706" y="560070"/>
                  </a:lnTo>
                  <a:lnTo>
                    <a:pt x="262074" y="561703"/>
                  </a:lnTo>
                  <a:lnTo>
                    <a:pt x="261257" y="562519"/>
                  </a:lnTo>
                  <a:lnTo>
                    <a:pt x="259624" y="560886"/>
                  </a:lnTo>
                  <a:lnTo>
                    <a:pt x="259624" y="558437"/>
                  </a:lnTo>
                  <a:lnTo>
                    <a:pt x="260441" y="556804"/>
                  </a:lnTo>
                  <a:lnTo>
                    <a:pt x="266156" y="557621"/>
                  </a:lnTo>
                  <a:lnTo>
                    <a:pt x="266972" y="558437"/>
                  </a:lnTo>
                  <a:lnTo>
                    <a:pt x="266972" y="558437"/>
                  </a:lnTo>
                  <a:lnTo>
                    <a:pt x="266156" y="558437"/>
                  </a:lnTo>
                  <a:lnTo>
                    <a:pt x="266156" y="559254"/>
                  </a:lnTo>
                  <a:close/>
                  <a:moveTo>
                    <a:pt x="591094" y="562519"/>
                  </a:moveTo>
                  <a:lnTo>
                    <a:pt x="591911" y="563336"/>
                  </a:lnTo>
                  <a:lnTo>
                    <a:pt x="592727" y="562519"/>
                  </a:lnTo>
                  <a:lnTo>
                    <a:pt x="593544" y="562519"/>
                  </a:lnTo>
                  <a:lnTo>
                    <a:pt x="595993" y="563336"/>
                  </a:lnTo>
                  <a:lnTo>
                    <a:pt x="597626" y="564969"/>
                  </a:lnTo>
                  <a:lnTo>
                    <a:pt x="598442" y="566601"/>
                  </a:lnTo>
                  <a:lnTo>
                    <a:pt x="598442" y="567418"/>
                  </a:lnTo>
                  <a:lnTo>
                    <a:pt x="598442" y="569867"/>
                  </a:lnTo>
                  <a:lnTo>
                    <a:pt x="598442" y="572316"/>
                  </a:lnTo>
                  <a:lnTo>
                    <a:pt x="598442" y="573133"/>
                  </a:lnTo>
                  <a:lnTo>
                    <a:pt x="598442" y="573949"/>
                  </a:lnTo>
                  <a:lnTo>
                    <a:pt x="597626" y="574766"/>
                  </a:lnTo>
                  <a:lnTo>
                    <a:pt x="596809" y="574766"/>
                  </a:lnTo>
                  <a:lnTo>
                    <a:pt x="595176" y="573133"/>
                  </a:lnTo>
                  <a:lnTo>
                    <a:pt x="593544" y="569867"/>
                  </a:lnTo>
                  <a:lnTo>
                    <a:pt x="591911" y="569051"/>
                  </a:lnTo>
                  <a:lnTo>
                    <a:pt x="591911" y="569051"/>
                  </a:lnTo>
                  <a:lnTo>
                    <a:pt x="591911" y="569867"/>
                  </a:lnTo>
                  <a:lnTo>
                    <a:pt x="592727" y="571500"/>
                  </a:lnTo>
                  <a:lnTo>
                    <a:pt x="592727" y="572316"/>
                  </a:lnTo>
                  <a:lnTo>
                    <a:pt x="593544" y="573949"/>
                  </a:lnTo>
                  <a:lnTo>
                    <a:pt x="593544" y="574766"/>
                  </a:lnTo>
                  <a:lnTo>
                    <a:pt x="593544" y="576399"/>
                  </a:lnTo>
                  <a:lnTo>
                    <a:pt x="593544" y="577215"/>
                  </a:lnTo>
                  <a:lnTo>
                    <a:pt x="593544" y="578031"/>
                  </a:lnTo>
                  <a:lnTo>
                    <a:pt x="593544" y="578848"/>
                  </a:lnTo>
                  <a:lnTo>
                    <a:pt x="592727" y="578848"/>
                  </a:lnTo>
                  <a:lnTo>
                    <a:pt x="590278" y="578848"/>
                  </a:lnTo>
                  <a:lnTo>
                    <a:pt x="588645" y="579664"/>
                  </a:lnTo>
                  <a:lnTo>
                    <a:pt x="587012" y="579664"/>
                  </a:lnTo>
                  <a:lnTo>
                    <a:pt x="586196" y="578848"/>
                  </a:lnTo>
                  <a:lnTo>
                    <a:pt x="586196" y="578031"/>
                  </a:lnTo>
                  <a:lnTo>
                    <a:pt x="586196" y="575582"/>
                  </a:lnTo>
                  <a:lnTo>
                    <a:pt x="585379" y="572316"/>
                  </a:lnTo>
                  <a:lnTo>
                    <a:pt x="585379" y="569867"/>
                  </a:lnTo>
                  <a:lnTo>
                    <a:pt x="583746" y="567418"/>
                  </a:lnTo>
                  <a:lnTo>
                    <a:pt x="582930" y="565785"/>
                  </a:lnTo>
                  <a:lnTo>
                    <a:pt x="581297" y="564152"/>
                  </a:lnTo>
                  <a:lnTo>
                    <a:pt x="580481" y="562519"/>
                  </a:lnTo>
                  <a:lnTo>
                    <a:pt x="580481" y="561703"/>
                  </a:lnTo>
                  <a:lnTo>
                    <a:pt x="582114" y="560886"/>
                  </a:lnTo>
                  <a:lnTo>
                    <a:pt x="584563" y="560886"/>
                  </a:lnTo>
                  <a:lnTo>
                    <a:pt x="591094" y="562519"/>
                  </a:lnTo>
                  <a:close/>
                  <a:moveTo>
                    <a:pt x="580481" y="567418"/>
                  </a:moveTo>
                  <a:lnTo>
                    <a:pt x="581297" y="569867"/>
                  </a:lnTo>
                  <a:lnTo>
                    <a:pt x="582930" y="569867"/>
                  </a:lnTo>
                  <a:lnTo>
                    <a:pt x="583746" y="571500"/>
                  </a:lnTo>
                  <a:lnTo>
                    <a:pt x="584563" y="573949"/>
                  </a:lnTo>
                  <a:lnTo>
                    <a:pt x="583746" y="575582"/>
                  </a:lnTo>
                  <a:lnTo>
                    <a:pt x="582930" y="575582"/>
                  </a:lnTo>
                  <a:lnTo>
                    <a:pt x="582114" y="576399"/>
                  </a:lnTo>
                  <a:lnTo>
                    <a:pt x="581297" y="579664"/>
                  </a:lnTo>
                  <a:lnTo>
                    <a:pt x="581297" y="582930"/>
                  </a:lnTo>
                  <a:lnTo>
                    <a:pt x="581297" y="586196"/>
                  </a:lnTo>
                  <a:lnTo>
                    <a:pt x="580481" y="589461"/>
                  </a:lnTo>
                  <a:lnTo>
                    <a:pt x="580481" y="591094"/>
                  </a:lnTo>
                  <a:lnTo>
                    <a:pt x="580481" y="591911"/>
                  </a:lnTo>
                  <a:lnTo>
                    <a:pt x="580481" y="591911"/>
                  </a:lnTo>
                  <a:lnTo>
                    <a:pt x="579664" y="591094"/>
                  </a:lnTo>
                  <a:lnTo>
                    <a:pt x="578848" y="590278"/>
                  </a:lnTo>
                  <a:lnTo>
                    <a:pt x="578032" y="591911"/>
                  </a:lnTo>
                  <a:lnTo>
                    <a:pt x="577215" y="591911"/>
                  </a:lnTo>
                  <a:lnTo>
                    <a:pt x="576399" y="587829"/>
                  </a:lnTo>
                  <a:lnTo>
                    <a:pt x="577215" y="581297"/>
                  </a:lnTo>
                  <a:lnTo>
                    <a:pt x="578848" y="579664"/>
                  </a:lnTo>
                  <a:lnTo>
                    <a:pt x="578032" y="578031"/>
                  </a:lnTo>
                  <a:lnTo>
                    <a:pt x="575582" y="576399"/>
                  </a:lnTo>
                  <a:lnTo>
                    <a:pt x="575582" y="575582"/>
                  </a:lnTo>
                  <a:lnTo>
                    <a:pt x="573949" y="572316"/>
                  </a:lnTo>
                  <a:lnTo>
                    <a:pt x="573949" y="571500"/>
                  </a:lnTo>
                  <a:lnTo>
                    <a:pt x="573949" y="569051"/>
                  </a:lnTo>
                  <a:lnTo>
                    <a:pt x="575582" y="566601"/>
                  </a:lnTo>
                  <a:lnTo>
                    <a:pt x="578032" y="565785"/>
                  </a:lnTo>
                  <a:lnTo>
                    <a:pt x="579664" y="566601"/>
                  </a:lnTo>
                  <a:lnTo>
                    <a:pt x="580481" y="567418"/>
                  </a:lnTo>
                  <a:lnTo>
                    <a:pt x="580481" y="567418"/>
                  </a:lnTo>
                  <a:close/>
                  <a:moveTo>
                    <a:pt x="601708" y="577215"/>
                  </a:moveTo>
                  <a:lnTo>
                    <a:pt x="601708" y="577215"/>
                  </a:lnTo>
                  <a:lnTo>
                    <a:pt x="599259" y="577215"/>
                  </a:lnTo>
                  <a:lnTo>
                    <a:pt x="598442" y="577215"/>
                  </a:lnTo>
                  <a:lnTo>
                    <a:pt x="598442" y="575582"/>
                  </a:lnTo>
                  <a:lnTo>
                    <a:pt x="598442" y="574766"/>
                  </a:lnTo>
                  <a:lnTo>
                    <a:pt x="599259" y="573949"/>
                  </a:lnTo>
                  <a:lnTo>
                    <a:pt x="600075" y="572316"/>
                  </a:lnTo>
                  <a:lnTo>
                    <a:pt x="600892" y="569051"/>
                  </a:lnTo>
                  <a:lnTo>
                    <a:pt x="604157" y="572316"/>
                  </a:lnTo>
                  <a:lnTo>
                    <a:pt x="604974" y="573949"/>
                  </a:lnTo>
                  <a:lnTo>
                    <a:pt x="605790" y="575582"/>
                  </a:lnTo>
                  <a:lnTo>
                    <a:pt x="604974" y="576399"/>
                  </a:lnTo>
                  <a:lnTo>
                    <a:pt x="601708" y="577215"/>
                  </a:lnTo>
                  <a:lnTo>
                    <a:pt x="601708" y="577215"/>
                  </a:lnTo>
                  <a:close/>
                  <a:moveTo>
                    <a:pt x="246562" y="577215"/>
                  </a:moveTo>
                  <a:lnTo>
                    <a:pt x="246562" y="577215"/>
                  </a:lnTo>
                  <a:lnTo>
                    <a:pt x="244929" y="576399"/>
                  </a:lnTo>
                  <a:lnTo>
                    <a:pt x="244929" y="575582"/>
                  </a:lnTo>
                  <a:lnTo>
                    <a:pt x="246562" y="574766"/>
                  </a:lnTo>
                  <a:lnTo>
                    <a:pt x="248194" y="574766"/>
                  </a:lnTo>
                  <a:lnTo>
                    <a:pt x="248194" y="575582"/>
                  </a:lnTo>
                  <a:lnTo>
                    <a:pt x="248194" y="576399"/>
                  </a:lnTo>
                  <a:lnTo>
                    <a:pt x="248194" y="577215"/>
                  </a:lnTo>
                  <a:lnTo>
                    <a:pt x="247378" y="578031"/>
                  </a:lnTo>
                  <a:lnTo>
                    <a:pt x="246562" y="577215"/>
                  </a:lnTo>
                  <a:close/>
                  <a:moveTo>
                    <a:pt x="238397" y="579664"/>
                  </a:moveTo>
                  <a:lnTo>
                    <a:pt x="237581" y="580481"/>
                  </a:lnTo>
                  <a:lnTo>
                    <a:pt x="237581" y="580481"/>
                  </a:lnTo>
                  <a:lnTo>
                    <a:pt x="237581" y="579664"/>
                  </a:lnTo>
                  <a:lnTo>
                    <a:pt x="237581" y="578848"/>
                  </a:lnTo>
                  <a:lnTo>
                    <a:pt x="238397" y="578031"/>
                  </a:lnTo>
                  <a:lnTo>
                    <a:pt x="240030" y="576399"/>
                  </a:lnTo>
                  <a:lnTo>
                    <a:pt x="241663" y="575582"/>
                  </a:lnTo>
                  <a:lnTo>
                    <a:pt x="242479" y="575582"/>
                  </a:lnTo>
                  <a:lnTo>
                    <a:pt x="242479" y="576399"/>
                  </a:lnTo>
                  <a:lnTo>
                    <a:pt x="241663" y="578031"/>
                  </a:lnTo>
                  <a:lnTo>
                    <a:pt x="238397" y="579664"/>
                  </a:lnTo>
                  <a:close/>
                  <a:moveTo>
                    <a:pt x="611505" y="589461"/>
                  </a:moveTo>
                  <a:lnTo>
                    <a:pt x="611505" y="594360"/>
                  </a:lnTo>
                  <a:lnTo>
                    <a:pt x="610689" y="594360"/>
                  </a:lnTo>
                  <a:lnTo>
                    <a:pt x="609872" y="594360"/>
                  </a:lnTo>
                  <a:lnTo>
                    <a:pt x="608239" y="595176"/>
                  </a:lnTo>
                  <a:lnTo>
                    <a:pt x="606607" y="595176"/>
                  </a:lnTo>
                  <a:lnTo>
                    <a:pt x="605790" y="594360"/>
                  </a:lnTo>
                  <a:lnTo>
                    <a:pt x="605790" y="593544"/>
                  </a:lnTo>
                  <a:lnTo>
                    <a:pt x="605790" y="591911"/>
                  </a:lnTo>
                  <a:lnTo>
                    <a:pt x="604974" y="591094"/>
                  </a:lnTo>
                  <a:lnTo>
                    <a:pt x="602524" y="591094"/>
                  </a:lnTo>
                  <a:lnTo>
                    <a:pt x="601708" y="591094"/>
                  </a:lnTo>
                  <a:lnTo>
                    <a:pt x="600892" y="589461"/>
                  </a:lnTo>
                  <a:lnTo>
                    <a:pt x="600892" y="587829"/>
                  </a:lnTo>
                  <a:lnTo>
                    <a:pt x="600892" y="587012"/>
                  </a:lnTo>
                  <a:lnTo>
                    <a:pt x="602524" y="586196"/>
                  </a:lnTo>
                  <a:lnTo>
                    <a:pt x="603341" y="583746"/>
                  </a:lnTo>
                  <a:lnTo>
                    <a:pt x="604157" y="583746"/>
                  </a:lnTo>
                  <a:lnTo>
                    <a:pt x="606607" y="578848"/>
                  </a:lnTo>
                  <a:lnTo>
                    <a:pt x="607423" y="578848"/>
                  </a:lnTo>
                  <a:lnTo>
                    <a:pt x="609056" y="582114"/>
                  </a:lnTo>
                  <a:lnTo>
                    <a:pt x="611505" y="586196"/>
                  </a:lnTo>
                  <a:lnTo>
                    <a:pt x="611505" y="589461"/>
                  </a:lnTo>
                  <a:close/>
                  <a:moveTo>
                    <a:pt x="600892" y="585379"/>
                  </a:moveTo>
                  <a:lnTo>
                    <a:pt x="600075" y="585379"/>
                  </a:lnTo>
                  <a:lnTo>
                    <a:pt x="599259" y="584563"/>
                  </a:lnTo>
                  <a:lnTo>
                    <a:pt x="596809" y="582114"/>
                  </a:lnTo>
                  <a:lnTo>
                    <a:pt x="596809" y="581297"/>
                  </a:lnTo>
                  <a:lnTo>
                    <a:pt x="596809" y="580481"/>
                  </a:lnTo>
                  <a:lnTo>
                    <a:pt x="598442" y="578848"/>
                  </a:lnTo>
                  <a:lnTo>
                    <a:pt x="599259" y="578848"/>
                  </a:lnTo>
                  <a:lnTo>
                    <a:pt x="602524" y="578848"/>
                  </a:lnTo>
                  <a:lnTo>
                    <a:pt x="603341" y="578848"/>
                  </a:lnTo>
                  <a:lnTo>
                    <a:pt x="603341" y="579664"/>
                  </a:lnTo>
                  <a:lnTo>
                    <a:pt x="603341" y="580481"/>
                  </a:lnTo>
                  <a:lnTo>
                    <a:pt x="603341" y="581297"/>
                  </a:lnTo>
                  <a:lnTo>
                    <a:pt x="603341" y="582114"/>
                  </a:lnTo>
                  <a:lnTo>
                    <a:pt x="603341" y="582930"/>
                  </a:lnTo>
                  <a:lnTo>
                    <a:pt x="603341" y="583746"/>
                  </a:lnTo>
                  <a:lnTo>
                    <a:pt x="600892" y="585379"/>
                  </a:lnTo>
                  <a:close/>
                  <a:moveTo>
                    <a:pt x="587829" y="582930"/>
                  </a:moveTo>
                  <a:lnTo>
                    <a:pt x="591094" y="583746"/>
                  </a:lnTo>
                  <a:lnTo>
                    <a:pt x="594360" y="583746"/>
                  </a:lnTo>
                  <a:lnTo>
                    <a:pt x="595176" y="585379"/>
                  </a:lnTo>
                  <a:lnTo>
                    <a:pt x="595993" y="587012"/>
                  </a:lnTo>
                  <a:lnTo>
                    <a:pt x="595993" y="587829"/>
                  </a:lnTo>
                  <a:lnTo>
                    <a:pt x="595993" y="588645"/>
                  </a:lnTo>
                  <a:lnTo>
                    <a:pt x="595993" y="589461"/>
                  </a:lnTo>
                  <a:lnTo>
                    <a:pt x="595993" y="590278"/>
                  </a:lnTo>
                  <a:lnTo>
                    <a:pt x="595993" y="590278"/>
                  </a:lnTo>
                  <a:lnTo>
                    <a:pt x="601708" y="592727"/>
                  </a:lnTo>
                  <a:lnTo>
                    <a:pt x="604157" y="595993"/>
                  </a:lnTo>
                  <a:lnTo>
                    <a:pt x="604974" y="597626"/>
                  </a:lnTo>
                  <a:lnTo>
                    <a:pt x="605790" y="599259"/>
                  </a:lnTo>
                  <a:lnTo>
                    <a:pt x="606607" y="602524"/>
                  </a:lnTo>
                  <a:lnTo>
                    <a:pt x="609056" y="606606"/>
                  </a:lnTo>
                  <a:lnTo>
                    <a:pt x="610689" y="607423"/>
                  </a:lnTo>
                  <a:lnTo>
                    <a:pt x="611505" y="608239"/>
                  </a:lnTo>
                  <a:lnTo>
                    <a:pt x="611505" y="608239"/>
                  </a:lnTo>
                  <a:lnTo>
                    <a:pt x="609872" y="607423"/>
                  </a:lnTo>
                  <a:lnTo>
                    <a:pt x="606607" y="604974"/>
                  </a:lnTo>
                  <a:lnTo>
                    <a:pt x="606607" y="604974"/>
                  </a:lnTo>
                  <a:lnTo>
                    <a:pt x="606607" y="606606"/>
                  </a:lnTo>
                  <a:lnTo>
                    <a:pt x="605790" y="607423"/>
                  </a:lnTo>
                  <a:lnTo>
                    <a:pt x="604974" y="608239"/>
                  </a:lnTo>
                  <a:lnTo>
                    <a:pt x="605790" y="608239"/>
                  </a:lnTo>
                  <a:lnTo>
                    <a:pt x="609056" y="607423"/>
                  </a:lnTo>
                  <a:lnTo>
                    <a:pt x="611505" y="609872"/>
                  </a:lnTo>
                  <a:lnTo>
                    <a:pt x="612321" y="610689"/>
                  </a:lnTo>
                  <a:lnTo>
                    <a:pt x="613138" y="612321"/>
                  </a:lnTo>
                  <a:lnTo>
                    <a:pt x="613138" y="613138"/>
                  </a:lnTo>
                  <a:lnTo>
                    <a:pt x="612321" y="614771"/>
                  </a:lnTo>
                  <a:lnTo>
                    <a:pt x="612321" y="615587"/>
                  </a:lnTo>
                  <a:lnTo>
                    <a:pt x="612321" y="615587"/>
                  </a:lnTo>
                  <a:lnTo>
                    <a:pt x="613138" y="615587"/>
                  </a:lnTo>
                  <a:lnTo>
                    <a:pt x="615587" y="615587"/>
                  </a:lnTo>
                  <a:lnTo>
                    <a:pt x="616404" y="616404"/>
                  </a:lnTo>
                  <a:lnTo>
                    <a:pt x="616404" y="621302"/>
                  </a:lnTo>
                  <a:lnTo>
                    <a:pt x="616404" y="622935"/>
                  </a:lnTo>
                  <a:lnTo>
                    <a:pt x="616404" y="623751"/>
                  </a:lnTo>
                  <a:lnTo>
                    <a:pt x="616404" y="624568"/>
                  </a:lnTo>
                  <a:lnTo>
                    <a:pt x="616404" y="625384"/>
                  </a:lnTo>
                  <a:lnTo>
                    <a:pt x="616404" y="626201"/>
                  </a:lnTo>
                  <a:lnTo>
                    <a:pt x="616404" y="627017"/>
                  </a:lnTo>
                  <a:lnTo>
                    <a:pt x="615587" y="629466"/>
                  </a:lnTo>
                  <a:lnTo>
                    <a:pt x="614771" y="629466"/>
                  </a:lnTo>
                  <a:lnTo>
                    <a:pt x="613954" y="629466"/>
                  </a:lnTo>
                  <a:lnTo>
                    <a:pt x="613138" y="628650"/>
                  </a:lnTo>
                  <a:lnTo>
                    <a:pt x="611505" y="627017"/>
                  </a:lnTo>
                  <a:lnTo>
                    <a:pt x="609872" y="623751"/>
                  </a:lnTo>
                  <a:lnTo>
                    <a:pt x="609056" y="622935"/>
                  </a:lnTo>
                  <a:lnTo>
                    <a:pt x="607423" y="622119"/>
                  </a:lnTo>
                  <a:lnTo>
                    <a:pt x="607423" y="622119"/>
                  </a:lnTo>
                  <a:lnTo>
                    <a:pt x="606607" y="622119"/>
                  </a:lnTo>
                  <a:lnTo>
                    <a:pt x="605790" y="620486"/>
                  </a:lnTo>
                  <a:lnTo>
                    <a:pt x="605790" y="618853"/>
                  </a:lnTo>
                  <a:lnTo>
                    <a:pt x="604974" y="617220"/>
                  </a:lnTo>
                  <a:lnTo>
                    <a:pt x="604974" y="616404"/>
                  </a:lnTo>
                  <a:lnTo>
                    <a:pt x="604157" y="616404"/>
                  </a:lnTo>
                  <a:lnTo>
                    <a:pt x="603341" y="617220"/>
                  </a:lnTo>
                  <a:lnTo>
                    <a:pt x="603341" y="618853"/>
                  </a:lnTo>
                  <a:lnTo>
                    <a:pt x="603341" y="620486"/>
                  </a:lnTo>
                  <a:lnTo>
                    <a:pt x="601708" y="619669"/>
                  </a:lnTo>
                  <a:lnTo>
                    <a:pt x="599259" y="615587"/>
                  </a:lnTo>
                  <a:lnTo>
                    <a:pt x="596809" y="612321"/>
                  </a:lnTo>
                  <a:lnTo>
                    <a:pt x="595993" y="611505"/>
                  </a:lnTo>
                  <a:lnTo>
                    <a:pt x="595993" y="610689"/>
                  </a:lnTo>
                  <a:lnTo>
                    <a:pt x="596809" y="609872"/>
                  </a:lnTo>
                  <a:lnTo>
                    <a:pt x="597626" y="609872"/>
                  </a:lnTo>
                  <a:lnTo>
                    <a:pt x="597626" y="609056"/>
                  </a:lnTo>
                  <a:lnTo>
                    <a:pt x="595176" y="605790"/>
                  </a:lnTo>
                  <a:lnTo>
                    <a:pt x="595176" y="604974"/>
                  </a:lnTo>
                  <a:lnTo>
                    <a:pt x="595993" y="603341"/>
                  </a:lnTo>
                  <a:lnTo>
                    <a:pt x="595176" y="602524"/>
                  </a:lnTo>
                  <a:lnTo>
                    <a:pt x="592727" y="603341"/>
                  </a:lnTo>
                  <a:lnTo>
                    <a:pt x="591911" y="603341"/>
                  </a:lnTo>
                  <a:lnTo>
                    <a:pt x="591094" y="601708"/>
                  </a:lnTo>
                  <a:lnTo>
                    <a:pt x="590278" y="600891"/>
                  </a:lnTo>
                  <a:lnTo>
                    <a:pt x="587829" y="600891"/>
                  </a:lnTo>
                  <a:lnTo>
                    <a:pt x="587012" y="600891"/>
                  </a:lnTo>
                  <a:lnTo>
                    <a:pt x="585379" y="599259"/>
                  </a:lnTo>
                  <a:lnTo>
                    <a:pt x="584563" y="598442"/>
                  </a:lnTo>
                  <a:lnTo>
                    <a:pt x="584563" y="597626"/>
                  </a:lnTo>
                  <a:lnTo>
                    <a:pt x="586196" y="596809"/>
                  </a:lnTo>
                  <a:lnTo>
                    <a:pt x="587012" y="596809"/>
                  </a:lnTo>
                  <a:lnTo>
                    <a:pt x="588645" y="597626"/>
                  </a:lnTo>
                  <a:lnTo>
                    <a:pt x="589462" y="597626"/>
                  </a:lnTo>
                  <a:lnTo>
                    <a:pt x="591094" y="595993"/>
                  </a:lnTo>
                  <a:lnTo>
                    <a:pt x="591094" y="594360"/>
                  </a:lnTo>
                  <a:lnTo>
                    <a:pt x="591911" y="593544"/>
                  </a:lnTo>
                  <a:lnTo>
                    <a:pt x="591911" y="592727"/>
                  </a:lnTo>
                  <a:lnTo>
                    <a:pt x="591094" y="591094"/>
                  </a:lnTo>
                  <a:lnTo>
                    <a:pt x="589462" y="590278"/>
                  </a:lnTo>
                  <a:lnTo>
                    <a:pt x="587012" y="591094"/>
                  </a:lnTo>
                  <a:lnTo>
                    <a:pt x="584563" y="592727"/>
                  </a:lnTo>
                  <a:lnTo>
                    <a:pt x="583746" y="591911"/>
                  </a:lnTo>
                  <a:lnTo>
                    <a:pt x="583746" y="591094"/>
                  </a:lnTo>
                  <a:lnTo>
                    <a:pt x="586196" y="588645"/>
                  </a:lnTo>
                  <a:lnTo>
                    <a:pt x="587012" y="587012"/>
                  </a:lnTo>
                  <a:lnTo>
                    <a:pt x="587012" y="586196"/>
                  </a:lnTo>
                  <a:lnTo>
                    <a:pt x="586196" y="585379"/>
                  </a:lnTo>
                  <a:lnTo>
                    <a:pt x="587829" y="582930"/>
                  </a:lnTo>
                  <a:lnTo>
                    <a:pt x="587829" y="582930"/>
                  </a:lnTo>
                  <a:close/>
                  <a:moveTo>
                    <a:pt x="630283" y="607423"/>
                  </a:moveTo>
                  <a:lnTo>
                    <a:pt x="629467" y="610689"/>
                  </a:lnTo>
                  <a:lnTo>
                    <a:pt x="628650" y="613954"/>
                  </a:lnTo>
                  <a:lnTo>
                    <a:pt x="627017" y="615587"/>
                  </a:lnTo>
                  <a:lnTo>
                    <a:pt x="625384" y="615587"/>
                  </a:lnTo>
                  <a:lnTo>
                    <a:pt x="624568" y="613954"/>
                  </a:lnTo>
                  <a:lnTo>
                    <a:pt x="623751" y="613954"/>
                  </a:lnTo>
                  <a:lnTo>
                    <a:pt x="622935" y="613954"/>
                  </a:lnTo>
                  <a:lnTo>
                    <a:pt x="622119" y="613138"/>
                  </a:lnTo>
                  <a:lnTo>
                    <a:pt x="622935" y="611505"/>
                  </a:lnTo>
                  <a:lnTo>
                    <a:pt x="622119" y="610689"/>
                  </a:lnTo>
                  <a:lnTo>
                    <a:pt x="621302" y="611505"/>
                  </a:lnTo>
                  <a:lnTo>
                    <a:pt x="620486" y="612321"/>
                  </a:lnTo>
                  <a:lnTo>
                    <a:pt x="618853" y="613954"/>
                  </a:lnTo>
                  <a:lnTo>
                    <a:pt x="617220" y="616404"/>
                  </a:lnTo>
                  <a:lnTo>
                    <a:pt x="616404" y="618036"/>
                  </a:lnTo>
                  <a:lnTo>
                    <a:pt x="615587" y="616404"/>
                  </a:lnTo>
                  <a:lnTo>
                    <a:pt x="614771" y="612321"/>
                  </a:lnTo>
                  <a:lnTo>
                    <a:pt x="614771" y="610689"/>
                  </a:lnTo>
                  <a:lnTo>
                    <a:pt x="616404" y="608239"/>
                  </a:lnTo>
                  <a:lnTo>
                    <a:pt x="618037" y="605790"/>
                  </a:lnTo>
                  <a:lnTo>
                    <a:pt x="618037" y="598442"/>
                  </a:lnTo>
                  <a:lnTo>
                    <a:pt x="623751" y="595176"/>
                  </a:lnTo>
                  <a:lnTo>
                    <a:pt x="624568" y="595176"/>
                  </a:lnTo>
                  <a:lnTo>
                    <a:pt x="626201" y="597626"/>
                  </a:lnTo>
                  <a:lnTo>
                    <a:pt x="627834" y="601708"/>
                  </a:lnTo>
                  <a:lnTo>
                    <a:pt x="628650" y="603341"/>
                  </a:lnTo>
                  <a:lnTo>
                    <a:pt x="628650" y="606606"/>
                  </a:lnTo>
                  <a:lnTo>
                    <a:pt x="630283" y="607423"/>
                  </a:lnTo>
                  <a:close/>
                  <a:moveTo>
                    <a:pt x="223702" y="597626"/>
                  </a:moveTo>
                  <a:lnTo>
                    <a:pt x="222885" y="598442"/>
                  </a:lnTo>
                  <a:lnTo>
                    <a:pt x="221252" y="598442"/>
                  </a:lnTo>
                  <a:lnTo>
                    <a:pt x="220436" y="598442"/>
                  </a:lnTo>
                  <a:lnTo>
                    <a:pt x="220436" y="597626"/>
                  </a:lnTo>
                  <a:lnTo>
                    <a:pt x="222069" y="595176"/>
                  </a:lnTo>
                  <a:lnTo>
                    <a:pt x="222885" y="595176"/>
                  </a:lnTo>
                  <a:lnTo>
                    <a:pt x="222885" y="595176"/>
                  </a:lnTo>
                  <a:lnTo>
                    <a:pt x="222885" y="595993"/>
                  </a:lnTo>
                  <a:lnTo>
                    <a:pt x="223702" y="597626"/>
                  </a:lnTo>
                  <a:close/>
                  <a:moveTo>
                    <a:pt x="591911" y="605790"/>
                  </a:moveTo>
                  <a:lnTo>
                    <a:pt x="591911" y="606606"/>
                  </a:lnTo>
                  <a:lnTo>
                    <a:pt x="591911" y="607423"/>
                  </a:lnTo>
                  <a:lnTo>
                    <a:pt x="589462" y="609056"/>
                  </a:lnTo>
                  <a:lnTo>
                    <a:pt x="589462" y="609056"/>
                  </a:lnTo>
                  <a:lnTo>
                    <a:pt x="588645" y="609872"/>
                  </a:lnTo>
                  <a:lnTo>
                    <a:pt x="587829" y="610689"/>
                  </a:lnTo>
                  <a:lnTo>
                    <a:pt x="587012" y="612321"/>
                  </a:lnTo>
                  <a:lnTo>
                    <a:pt x="585379" y="613954"/>
                  </a:lnTo>
                  <a:lnTo>
                    <a:pt x="585379" y="609872"/>
                  </a:lnTo>
                  <a:lnTo>
                    <a:pt x="583746" y="607423"/>
                  </a:lnTo>
                  <a:lnTo>
                    <a:pt x="585379" y="605790"/>
                  </a:lnTo>
                  <a:lnTo>
                    <a:pt x="586196" y="605790"/>
                  </a:lnTo>
                  <a:lnTo>
                    <a:pt x="587829" y="605790"/>
                  </a:lnTo>
                  <a:lnTo>
                    <a:pt x="591911" y="605790"/>
                  </a:lnTo>
                  <a:lnTo>
                    <a:pt x="591911" y="605790"/>
                  </a:lnTo>
                  <a:close/>
                  <a:moveTo>
                    <a:pt x="139609" y="613138"/>
                  </a:moveTo>
                  <a:lnTo>
                    <a:pt x="139609" y="613138"/>
                  </a:lnTo>
                  <a:lnTo>
                    <a:pt x="139609" y="613138"/>
                  </a:lnTo>
                  <a:lnTo>
                    <a:pt x="141242" y="611505"/>
                  </a:lnTo>
                  <a:lnTo>
                    <a:pt x="141242" y="611505"/>
                  </a:lnTo>
                  <a:lnTo>
                    <a:pt x="141242" y="612321"/>
                  </a:lnTo>
                  <a:lnTo>
                    <a:pt x="140426" y="613954"/>
                  </a:lnTo>
                  <a:lnTo>
                    <a:pt x="141242" y="616404"/>
                  </a:lnTo>
                  <a:lnTo>
                    <a:pt x="142059" y="617220"/>
                  </a:lnTo>
                  <a:lnTo>
                    <a:pt x="142059" y="617220"/>
                  </a:lnTo>
                  <a:lnTo>
                    <a:pt x="140426" y="618036"/>
                  </a:lnTo>
                  <a:lnTo>
                    <a:pt x="138793" y="617220"/>
                  </a:lnTo>
                  <a:lnTo>
                    <a:pt x="137977" y="617220"/>
                  </a:lnTo>
                  <a:lnTo>
                    <a:pt x="137160" y="618036"/>
                  </a:lnTo>
                  <a:lnTo>
                    <a:pt x="136344" y="617220"/>
                  </a:lnTo>
                  <a:lnTo>
                    <a:pt x="136344" y="613138"/>
                  </a:lnTo>
                  <a:lnTo>
                    <a:pt x="136344" y="612321"/>
                  </a:lnTo>
                  <a:lnTo>
                    <a:pt x="137160" y="610689"/>
                  </a:lnTo>
                  <a:lnTo>
                    <a:pt x="137977" y="609872"/>
                  </a:lnTo>
                  <a:lnTo>
                    <a:pt x="138793" y="609872"/>
                  </a:lnTo>
                  <a:lnTo>
                    <a:pt x="138793" y="610689"/>
                  </a:lnTo>
                  <a:lnTo>
                    <a:pt x="138793" y="611505"/>
                  </a:lnTo>
                  <a:lnTo>
                    <a:pt x="139609" y="613138"/>
                  </a:lnTo>
                  <a:close/>
                  <a:moveTo>
                    <a:pt x="145324" y="612321"/>
                  </a:moveTo>
                  <a:lnTo>
                    <a:pt x="145324" y="614771"/>
                  </a:lnTo>
                  <a:lnTo>
                    <a:pt x="142875" y="613138"/>
                  </a:lnTo>
                  <a:lnTo>
                    <a:pt x="142059" y="612321"/>
                  </a:lnTo>
                  <a:lnTo>
                    <a:pt x="142059" y="611505"/>
                  </a:lnTo>
                  <a:lnTo>
                    <a:pt x="145324" y="612321"/>
                  </a:lnTo>
                  <a:lnTo>
                    <a:pt x="145324" y="612321"/>
                  </a:lnTo>
                  <a:close/>
                  <a:moveTo>
                    <a:pt x="599259" y="624568"/>
                  </a:moveTo>
                  <a:lnTo>
                    <a:pt x="599259" y="624568"/>
                  </a:lnTo>
                  <a:lnTo>
                    <a:pt x="600075" y="624568"/>
                  </a:lnTo>
                  <a:lnTo>
                    <a:pt x="600892" y="623751"/>
                  </a:lnTo>
                  <a:lnTo>
                    <a:pt x="601708" y="623751"/>
                  </a:lnTo>
                  <a:lnTo>
                    <a:pt x="602524" y="623751"/>
                  </a:lnTo>
                  <a:lnTo>
                    <a:pt x="603341" y="624568"/>
                  </a:lnTo>
                  <a:lnTo>
                    <a:pt x="603341" y="626201"/>
                  </a:lnTo>
                  <a:lnTo>
                    <a:pt x="603341" y="628650"/>
                  </a:lnTo>
                  <a:lnTo>
                    <a:pt x="602524" y="629466"/>
                  </a:lnTo>
                  <a:lnTo>
                    <a:pt x="601708" y="630283"/>
                  </a:lnTo>
                  <a:lnTo>
                    <a:pt x="600075" y="629466"/>
                  </a:lnTo>
                  <a:lnTo>
                    <a:pt x="598442" y="627834"/>
                  </a:lnTo>
                  <a:lnTo>
                    <a:pt x="596809" y="626201"/>
                  </a:lnTo>
                  <a:lnTo>
                    <a:pt x="595993" y="624568"/>
                  </a:lnTo>
                  <a:lnTo>
                    <a:pt x="595993" y="623751"/>
                  </a:lnTo>
                  <a:lnTo>
                    <a:pt x="595176" y="622935"/>
                  </a:lnTo>
                  <a:lnTo>
                    <a:pt x="593544" y="619669"/>
                  </a:lnTo>
                  <a:lnTo>
                    <a:pt x="592727" y="617220"/>
                  </a:lnTo>
                  <a:lnTo>
                    <a:pt x="591911" y="617220"/>
                  </a:lnTo>
                  <a:lnTo>
                    <a:pt x="590278" y="616404"/>
                  </a:lnTo>
                  <a:lnTo>
                    <a:pt x="589462" y="614771"/>
                  </a:lnTo>
                  <a:lnTo>
                    <a:pt x="590278" y="613138"/>
                  </a:lnTo>
                  <a:lnTo>
                    <a:pt x="592727" y="612321"/>
                  </a:lnTo>
                  <a:lnTo>
                    <a:pt x="595993" y="615587"/>
                  </a:lnTo>
                  <a:lnTo>
                    <a:pt x="596809" y="617220"/>
                  </a:lnTo>
                  <a:lnTo>
                    <a:pt x="597626" y="618853"/>
                  </a:lnTo>
                  <a:lnTo>
                    <a:pt x="597626" y="621302"/>
                  </a:lnTo>
                  <a:lnTo>
                    <a:pt x="598442" y="622119"/>
                  </a:lnTo>
                  <a:lnTo>
                    <a:pt x="599259" y="624568"/>
                  </a:lnTo>
                  <a:close/>
                  <a:moveTo>
                    <a:pt x="152672" y="618036"/>
                  </a:moveTo>
                  <a:lnTo>
                    <a:pt x="151856" y="618853"/>
                  </a:lnTo>
                  <a:lnTo>
                    <a:pt x="151856" y="619669"/>
                  </a:lnTo>
                  <a:lnTo>
                    <a:pt x="151039" y="619669"/>
                  </a:lnTo>
                  <a:lnTo>
                    <a:pt x="150223" y="620486"/>
                  </a:lnTo>
                  <a:lnTo>
                    <a:pt x="147774" y="623751"/>
                  </a:lnTo>
                  <a:lnTo>
                    <a:pt x="146957" y="624568"/>
                  </a:lnTo>
                  <a:lnTo>
                    <a:pt x="147774" y="622119"/>
                  </a:lnTo>
                  <a:lnTo>
                    <a:pt x="147774" y="621302"/>
                  </a:lnTo>
                  <a:lnTo>
                    <a:pt x="147774" y="620486"/>
                  </a:lnTo>
                  <a:lnTo>
                    <a:pt x="147774" y="618853"/>
                  </a:lnTo>
                  <a:lnTo>
                    <a:pt x="148590" y="618853"/>
                  </a:lnTo>
                  <a:lnTo>
                    <a:pt x="149406" y="618853"/>
                  </a:lnTo>
                  <a:lnTo>
                    <a:pt x="150223" y="617220"/>
                  </a:lnTo>
                  <a:lnTo>
                    <a:pt x="151039" y="617220"/>
                  </a:lnTo>
                  <a:lnTo>
                    <a:pt x="151856" y="615587"/>
                  </a:lnTo>
                  <a:lnTo>
                    <a:pt x="152672" y="615587"/>
                  </a:lnTo>
                  <a:lnTo>
                    <a:pt x="152672" y="615587"/>
                  </a:lnTo>
                  <a:lnTo>
                    <a:pt x="151856" y="617220"/>
                  </a:lnTo>
                  <a:lnTo>
                    <a:pt x="152672" y="618036"/>
                  </a:lnTo>
                  <a:lnTo>
                    <a:pt x="152672" y="618036"/>
                  </a:lnTo>
                  <a:lnTo>
                    <a:pt x="152672" y="618036"/>
                  </a:lnTo>
                  <a:close/>
                  <a:moveTo>
                    <a:pt x="624568" y="619669"/>
                  </a:moveTo>
                  <a:lnTo>
                    <a:pt x="626201" y="623751"/>
                  </a:lnTo>
                  <a:lnTo>
                    <a:pt x="626201" y="625384"/>
                  </a:lnTo>
                  <a:lnTo>
                    <a:pt x="624568" y="626201"/>
                  </a:lnTo>
                  <a:lnTo>
                    <a:pt x="622935" y="626201"/>
                  </a:lnTo>
                  <a:lnTo>
                    <a:pt x="622119" y="625384"/>
                  </a:lnTo>
                  <a:lnTo>
                    <a:pt x="622119" y="624568"/>
                  </a:lnTo>
                  <a:lnTo>
                    <a:pt x="622935" y="622935"/>
                  </a:lnTo>
                  <a:lnTo>
                    <a:pt x="622119" y="622119"/>
                  </a:lnTo>
                  <a:lnTo>
                    <a:pt x="621302" y="622119"/>
                  </a:lnTo>
                  <a:lnTo>
                    <a:pt x="620486" y="622935"/>
                  </a:lnTo>
                  <a:lnTo>
                    <a:pt x="620486" y="621302"/>
                  </a:lnTo>
                  <a:lnTo>
                    <a:pt x="621302" y="619669"/>
                  </a:lnTo>
                  <a:lnTo>
                    <a:pt x="621302" y="618036"/>
                  </a:lnTo>
                  <a:lnTo>
                    <a:pt x="621302" y="616404"/>
                  </a:lnTo>
                  <a:lnTo>
                    <a:pt x="621302" y="615587"/>
                  </a:lnTo>
                  <a:lnTo>
                    <a:pt x="622119" y="615587"/>
                  </a:lnTo>
                  <a:lnTo>
                    <a:pt x="623751" y="617220"/>
                  </a:lnTo>
                  <a:lnTo>
                    <a:pt x="624568" y="619669"/>
                  </a:lnTo>
                  <a:close/>
                  <a:moveTo>
                    <a:pt x="159204" y="617220"/>
                  </a:moveTo>
                  <a:lnTo>
                    <a:pt x="159204" y="619669"/>
                  </a:lnTo>
                  <a:lnTo>
                    <a:pt x="159204" y="619669"/>
                  </a:lnTo>
                  <a:lnTo>
                    <a:pt x="158387" y="618853"/>
                  </a:lnTo>
                  <a:lnTo>
                    <a:pt x="157571" y="619669"/>
                  </a:lnTo>
                  <a:lnTo>
                    <a:pt x="156754" y="618853"/>
                  </a:lnTo>
                  <a:lnTo>
                    <a:pt x="156754" y="618036"/>
                  </a:lnTo>
                  <a:lnTo>
                    <a:pt x="156754" y="617220"/>
                  </a:lnTo>
                  <a:lnTo>
                    <a:pt x="157571" y="617220"/>
                  </a:lnTo>
                  <a:lnTo>
                    <a:pt x="157571" y="616404"/>
                  </a:lnTo>
                  <a:lnTo>
                    <a:pt x="157571" y="615587"/>
                  </a:lnTo>
                  <a:lnTo>
                    <a:pt x="157571" y="614771"/>
                  </a:lnTo>
                  <a:lnTo>
                    <a:pt x="158387" y="614771"/>
                  </a:lnTo>
                  <a:lnTo>
                    <a:pt x="159204" y="617220"/>
                  </a:lnTo>
                  <a:close/>
                  <a:moveTo>
                    <a:pt x="161653" y="622935"/>
                  </a:moveTo>
                  <a:lnTo>
                    <a:pt x="161653" y="622935"/>
                  </a:lnTo>
                  <a:lnTo>
                    <a:pt x="160837" y="622935"/>
                  </a:lnTo>
                  <a:lnTo>
                    <a:pt x="160020" y="621302"/>
                  </a:lnTo>
                  <a:lnTo>
                    <a:pt x="160020" y="620486"/>
                  </a:lnTo>
                  <a:lnTo>
                    <a:pt x="160837" y="621302"/>
                  </a:lnTo>
                  <a:lnTo>
                    <a:pt x="161653" y="622935"/>
                  </a:lnTo>
                  <a:lnTo>
                    <a:pt x="161653" y="622935"/>
                  </a:lnTo>
                  <a:close/>
                  <a:moveTo>
                    <a:pt x="93073" y="622119"/>
                  </a:moveTo>
                  <a:lnTo>
                    <a:pt x="94706" y="627017"/>
                  </a:lnTo>
                  <a:lnTo>
                    <a:pt x="95522" y="627834"/>
                  </a:lnTo>
                  <a:lnTo>
                    <a:pt x="96339" y="628650"/>
                  </a:lnTo>
                  <a:lnTo>
                    <a:pt x="97971" y="629466"/>
                  </a:lnTo>
                  <a:lnTo>
                    <a:pt x="98788" y="630283"/>
                  </a:lnTo>
                  <a:lnTo>
                    <a:pt x="99604" y="631099"/>
                  </a:lnTo>
                  <a:lnTo>
                    <a:pt x="99604" y="631916"/>
                  </a:lnTo>
                  <a:lnTo>
                    <a:pt x="94706" y="630283"/>
                  </a:lnTo>
                  <a:lnTo>
                    <a:pt x="92256" y="632732"/>
                  </a:lnTo>
                  <a:lnTo>
                    <a:pt x="91440" y="632732"/>
                  </a:lnTo>
                  <a:lnTo>
                    <a:pt x="83276" y="632732"/>
                  </a:lnTo>
                  <a:lnTo>
                    <a:pt x="81643" y="633549"/>
                  </a:lnTo>
                  <a:lnTo>
                    <a:pt x="80827" y="634365"/>
                  </a:lnTo>
                  <a:lnTo>
                    <a:pt x="79194" y="636814"/>
                  </a:lnTo>
                  <a:lnTo>
                    <a:pt x="78377" y="637631"/>
                  </a:lnTo>
                  <a:lnTo>
                    <a:pt x="77561" y="638447"/>
                  </a:lnTo>
                  <a:lnTo>
                    <a:pt x="75112" y="639264"/>
                  </a:lnTo>
                  <a:lnTo>
                    <a:pt x="72662" y="639264"/>
                  </a:lnTo>
                  <a:lnTo>
                    <a:pt x="71029" y="639264"/>
                  </a:lnTo>
                  <a:lnTo>
                    <a:pt x="70213" y="638447"/>
                  </a:lnTo>
                  <a:lnTo>
                    <a:pt x="69396" y="635998"/>
                  </a:lnTo>
                  <a:lnTo>
                    <a:pt x="69396" y="634365"/>
                  </a:lnTo>
                  <a:lnTo>
                    <a:pt x="69396" y="633549"/>
                  </a:lnTo>
                  <a:lnTo>
                    <a:pt x="71846" y="631916"/>
                  </a:lnTo>
                  <a:lnTo>
                    <a:pt x="72662" y="631099"/>
                  </a:lnTo>
                  <a:lnTo>
                    <a:pt x="75928" y="625384"/>
                  </a:lnTo>
                  <a:lnTo>
                    <a:pt x="76744" y="624568"/>
                  </a:lnTo>
                  <a:lnTo>
                    <a:pt x="77561" y="624568"/>
                  </a:lnTo>
                  <a:lnTo>
                    <a:pt x="80010" y="624568"/>
                  </a:lnTo>
                  <a:lnTo>
                    <a:pt x="82459" y="622935"/>
                  </a:lnTo>
                  <a:lnTo>
                    <a:pt x="87358" y="620486"/>
                  </a:lnTo>
                  <a:lnTo>
                    <a:pt x="88174" y="620486"/>
                  </a:lnTo>
                  <a:lnTo>
                    <a:pt x="91440" y="620486"/>
                  </a:lnTo>
                  <a:lnTo>
                    <a:pt x="92256" y="620486"/>
                  </a:lnTo>
                  <a:lnTo>
                    <a:pt x="93073" y="621302"/>
                  </a:lnTo>
                  <a:lnTo>
                    <a:pt x="93073" y="622119"/>
                  </a:lnTo>
                  <a:close/>
                  <a:moveTo>
                    <a:pt x="112667" y="626201"/>
                  </a:moveTo>
                  <a:lnTo>
                    <a:pt x="112667" y="626201"/>
                  </a:lnTo>
                  <a:lnTo>
                    <a:pt x="111034" y="625384"/>
                  </a:lnTo>
                  <a:lnTo>
                    <a:pt x="110218" y="624568"/>
                  </a:lnTo>
                  <a:lnTo>
                    <a:pt x="110218" y="623751"/>
                  </a:lnTo>
                  <a:lnTo>
                    <a:pt x="112667" y="622119"/>
                  </a:lnTo>
                  <a:lnTo>
                    <a:pt x="113484" y="622119"/>
                  </a:lnTo>
                  <a:lnTo>
                    <a:pt x="114300" y="622935"/>
                  </a:lnTo>
                  <a:lnTo>
                    <a:pt x="114300" y="623751"/>
                  </a:lnTo>
                  <a:lnTo>
                    <a:pt x="112667" y="626201"/>
                  </a:lnTo>
                  <a:lnTo>
                    <a:pt x="112667" y="626201"/>
                  </a:lnTo>
                  <a:close/>
                  <a:moveTo>
                    <a:pt x="108585" y="639264"/>
                  </a:moveTo>
                  <a:lnTo>
                    <a:pt x="106952" y="640080"/>
                  </a:lnTo>
                  <a:lnTo>
                    <a:pt x="105319" y="639264"/>
                  </a:lnTo>
                  <a:lnTo>
                    <a:pt x="103687" y="638447"/>
                  </a:lnTo>
                  <a:lnTo>
                    <a:pt x="103687" y="636814"/>
                  </a:lnTo>
                  <a:lnTo>
                    <a:pt x="106952" y="637631"/>
                  </a:lnTo>
                  <a:lnTo>
                    <a:pt x="107769" y="638447"/>
                  </a:lnTo>
                  <a:lnTo>
                    <a:pt x="108585" y="639264"/>
                  </a:lnTo>
                  <a:close/>
                  <a:moveTo>
                    <a:pt x="58783" y="646611"/>
                  </a:moveTo>
                  <a:lnTo>
                    <a:pt x="58783" y="646611"/>
                  </a:lnTo>
                  <a:lnTo>
                    <a:pt x="57966" y="646611"/>
                  </a:lnTo>
                  <a:lnTo>
                    <a:pt x="57966" y="644979"/>
                  </a:lnTo>
                  <a:lnTo>
                    <a:pt x="57150" y="643346"/>
                  </a:lnTo>
                  <a:lnTo>
                    <a:pt x="57966" y="642529"/>
                  </a:lnTo>
                  <a:lnTo>
                    <a:pt x="58783" y="642529"/>
                  </a:lnTo>
                  <a:lnTo>
                    <a:pt x="58783" y="642529"/>
                  </a:lnTo>
                  <a:lnTo>
                    <a:pt x="59599" y="644162"/>
                  </a:lnTo>
                  <a:lnTo>
                    <a:pt x="60416" y="644162"/>
                  </a:lnTo>
                  <a:lnTo>
                    <a:pt x="61232" y="644162"/>
                  </a:lnTo>
                  <a:lnTo>
                    <a:pt x="60416" y="644979"/>
                  </a:lnTo>
                  <a:lnTo>
                    <a:pt x="58783" y="646611"/>
                  </a:lnTo>
                  <a:close/>
                  <a:moveTo>
                    <a:pt x="53884" y="648244"/>
                  </a:moveTo>
                  <a:lnTo>
                    <a:pt x="53884" y="648244"/>
                  </a:lnTo>
                  <a:lnTo>
                    <a:pt x="53068" y="649061"/>
                  </a:lnTo>
                  <a:lnTo>
                    <a:pt x="53068" y="649061"/>
                  </a:lnTo>
                  <a:lnTo>
                    <a:pt x="51435" y="649061"/>
                  </a:lnTo>
                  <a:lnTo>
                    <a:pt x="51435" y="649061"/>
                  </a:lnTo>
                  <a:lnTo>
                    <a:pt x="50619" y="647428"/>
                  </a:lnTo>
                  <a:lnTo>
                    <a:pt x="50619" y="646611"/>
                  </a:lnTo>
                  <a:lnTo>
                    <a:pt x="50619" y="645795"/>
                  </a:lnTo>
                  <a:lnTo>
                    <a:pt x="51435" y="644979"/>
                  </a:lnTo>
                  <a:lnTo>
                    <a:pt x="53068" y="644162"/>
                  </a:lnTo>
                  <a:lnTo>
                    <a:pt x="53884" y="644162"/>
                  </a:lnTo>
                  <a:lnTo>
                    <a:pt x="56334" y="645795"/>
                  </a:lnTo>
                  <a:lnTo>
                    <a:pt x="57150" y="646611"/>
                  </a:lnTo>
                  <a:lnTo>
                    <a:pt x="57150" y="647428"/>
                  </a:lnTo>
                  <a:lnTo>
                    <a:pt x="56334" y="648244"/>
                  </a:lnTo>
                  <a:lnTo>
                    <a:pt x="53884" y="648244"/>
                  </a:lnTo>
                  <a:close/>
                  <a:moveTo>
                    <a:pt x="41638" y="653143"/>
                  </a:moveTo>
                  <a:lnTo>
                    <a:pt x="42454" y="654776"/>
                  </a:lnTo>
                  <a:lnTo>
                    <a:pt x="44087" y="653959"/>
                  </a:lnTo>
                  <a:lnTo>
                    <a:pt x="44904" y="653143"/>
                  </a:lnTo>
                  <a:lnTo>
                    <a:pt x="45720" y="651510"/>
                  </a:lnTo>
                  <a:lnTo>
                    <a:pt x="46537" y="650694"/>
                  </a:lnTo>
                  <a:lnTo>
                    <a:pt x="47353" y="651510"/>
                  </a:lnTo>
                  <a:lnTo>
                    <a:pt x="48986" y="652326"/>
                  </a:lnTo>
                  <a:lnTo>
                    <a:pt x="47353" y="653959"/>
                  </a:lnTo>
                  <a:lnTo>
                    <a:pt x="44904" y="656409"/>
                  </a:lnTo>
                  <a:lnTo>
                    <a:pt x="44087" y="658041"/>
                  </a:lnTo>
                  <a:lnTo>
                    <a:pt x="44087" y="658858"/>
                  </a:lnTo>
                  <a:lnTo>
                    <a:pt x="46537" y="658041"/>
                  </a:lnTo>
                  <a:lnTo>
                    <a:pt x="47353" y="658041"/>
                  </a:lnTo>
                  <a:lnTo>
                    <a:pt x="48169" y="658858"/>
                  </a:lnTo>
                  <a:lnTo>
                    <a:pt x="47353" y="659674"/>
                  </a:lnTo>
                  <a:lnTo>
                    <a:pt x="45720" y="660491"/>
                  </a:lnTo>
                  <a:lnTo>
                    <a:pt x="44087" y="661307"/>
                  </a:lnTo>
                  <a:lnTo>
                    <a:pt x="40821" y="662940"/>
                  </a:lnTo>
                  <a:lnTo>
                    <a:pt x="40005" y="664573"/>
                  </a:lnTo>
                  <a:lnTo>
                    <a:pt x="38372" y="665389"/>
                  </a:lnTo>
                  <a:lnTo>
                    <a:pt x="36739" y="665389"/>
                  </a:lnTo>
                  <a:lnTo>
                    <a:pt x="33474" y="666206"/>
                  </a:lnTo>
                  <a:lnTo>
                    <a:pt x="31841" y="667022"/>
                  </a:lnTo>
                  <a:lnTo>
                    <a:pt x="31024" y="667839"/>
                  </a:lnTo>
                  <a:lnTo>
                    <a:pt x="30208" y="667839"/>
                  </a:lnTo>
                  <a:lnTo>
                    <a:pt x="29391" y="667839"/>
                  </a:lnTo>
                  <a:lnTo>
                    <a:pt x="28575" y="668655"/>
                  </a:lnTo>
                  <a:lnTo>
                    <a:pt x="27759" y="669471"/>
                  </a:lnTo>
                  <a:lnTo>
                    <a:pt x="26942" y="670288"/>
                  </a:lnTo>
                  <a:lnTo>
                    <a:pt x="26126" y="670288"/>
                  </a:lnTo>
                  <a:lnTo>
                    <a:pt x="25309" y="670288"/>
                  </a:lnTo>
                  <a:lnTo>
                    <a:pt x="24493" y="670288"/>
                  </a:lnTo>
                  <a:lnTo>
                    <a:pt x="22860" y="669471"/>
                  </a:lnTo>
                  <a:lnTo>
                    <a:pt x="22044" y="668655"/>
                  </a:lnTo>
                  <a:lnTo>
                    <a:pt x="23677" y="667022"/>
                  </a:lnTo>
                  <a:lnTo>
                    <a:pt x="24493" y="666206"/>
                  </a:lnTo>
                  <a:lnTo>
                    <a:pt x="26126" y="666206"/>
                  </a:lnTo>
                  <a:lnTo>
                    <a:pt x="27759" y="665389"/>
                  </a:lnTo>
                  <a:lnTo>
                    <a:pt x="31024" y="663756"/>
                  </a:lnTo>
                  <a:lnTo>
                    <a:pt x="31841" y="662940"/>
                  </a:lnTo>
                  <a:lnTo>
                    <a:pt x="32657" y="659674"/>
                  </a:lnTo>
                  <a:lnTo>
                    <a:pt x="33474" y="658858"/>
                  </a:lnTo>
                  <a:lnTo>
                    <a:pt x="34290" y="658041"/>
                  </a:lnTo>
                  <a:lnTo>
                    <a:pt x="35923" y="658041"/>
                  </a:lnTo>
                  <a:lnTo>
                    <a:pt x="36739" y="659674"/>
                  </a:lnTo>
                  <a:lnTo>
                    <a:pt x="36739" y="659674"/>
                  </a:lnTo>
                  <a:lnTo>
                    <a:pt x="36739" y="659674"/>
                  </a:lnTo>
                  <a:lnTo>
                    <a:pt x="36739" y="658858"/>
                  </a:lnTo>
                  <a:lnTo>
                    <a:pt x="37556" y="658041"/>
                  </a:lnTo>
                  <a:lnTo>
                    <a:pt x="36739" y="657225"/>
                  </a:lnTo>
                  <a:lnTo>
                    <a:pt x="35106" y="656409"/>
                  </a:lnTo>
                  <a:lnTo>
                    <a:pt x="33474" y="656409"/>
                  </a:lnTo>
                  <a:lnTo>
                    <a:pt x="32657" y="656409"/>
                  </a:lnTo>
                  <a:lnTo>
                    <a:pt x="31841" y="656409"/>
                  </a:lnTo>
                  <a:lnTo>
                    <a:pt x="31024" y="655592"/>
                  </a:lnTo>
                  <a:lnTo>
                    <a:pt x="31024" y="654776"/>
                  </a:lnTo>
                  <a:lnTo>
                    <a:pt x="31024" y="653959"/>
                  </a:lnTo>
                  <a:lnTo>
                    <a:pt x="31841" y="653143"/>
                  </a:lnTo>
                  <a:lnTo>
                    <a:pt x="32657" y="652326"/>
                  </a:lnTo>
                  <a:lnTo>
                    <a:pt x="33474" y="651510"/>
                  </a:lnTo>
                  <a:lnTo>
                    <a:pt x="35923" y="650694"/>
                  </a:lnTo>
                  <a:lnTo>
                    <a:pt x="37556" y="649877"/>
                  </a:lnTo>
                  <a:lnTo>
                    <a:pt x="38372" y="649877"/>
                  </a:lnTo>
                  <a:lnTo>
                    <a:pt x="39189" y="649877"/>
                  </a:lnTo>
                  <a:lnTo>
                    <a:pt x="41638" y="653143"/>
                  </a:lnTo>
                  <a:close/>
                  <a:moveTo>
                    <a:pt x="48169" y="658041"/>
                  </a:moveTo>
                  <a:lnTo>
                    <a:pt x="48169" y="658041"/>
                  </a:lnTo>
                  <a:lnTo>
                    <a:pt x="48169" y="658041"/>
                  </a:lnTo>
                  <a:lnTo>
                    <a:pt x="47353" y="656409"/>
                  </a:lnTo>
                  <a:lnTo>
                    <a:pt x="47353" y="655592"/>
                  </a:lnTo>
                  <a:lnTo>
                    <a:pt x="48169" y="654776"/>
                  </a:lnTo>
                  <a:lnTo>
                    <a:pt x="48986" y="654776"/>
                  </a:lnTo>
                  <a:lnTo>
                    <a:pt x="49802" y="654776"/>
                  </a:lnTo>
                  <a:lnTo>
                    <a:pt x="49802" y="654776"/>
                  </a:lnTo>
                  <a:lnTo>
                    <a:pt x="48986" y="656409"/>
                  </a:lnTo>
                  <a:lnTo>
                    <a:pt x="48169" y="657225"/>
                  </a:lnTo>
                  <a:lnTo>
                    <a:pt x="48169" y="658041"/>
                  </a:lnTo>
                  <a:close/>
                  <a:moveTo>
                    <a:pt x="18778" y="668655"/>
                  </a:moveTo>
                  <a:lnTo>
                    <a:pt x="13879" y="671921"/>
                  </a:lnTo>
                  <a:lnTo>
                    <a:pt x="12246" y="674370"/>
                  </a:lnTo>
                  <a:lnTo>
                    <a:pt x="10614" y="676819"/>
                  </a:lnTo>
                  <a:lnTo>
                    <a:pt x="9797" y="677636"/>
                  </a:lnTo>
                  <a:lnTo>
                    <a:pt x="8981" y="677636"/>
                  </a:lnTo>
                  <a:lnTo>
                    <a:pt x="8164" y="678452"/>
                  </a:lnTo>
                  <a:lnTo>
                    <a:pt x="6531" y="680085"/>
                  </a:lnTo>
                  <a:lnTo>
                    <a:pt x="5715" y="680085"/>
                  </a:lnTo>
                  <a:lnTo>
                    <a:pt x="0" y="683351"/>
                  </a:lnTo>
                  <a:lnTo>
                    <a:pt x="0" y="683351"/>
                  </a:lnTo>
                  <a:lnTo>
                    <a:pt x="0" y="682534"/>
                  </a:lnTo>
                  <a:lnTo>
                    <a:pt x="1633" y="680901"/>
                  </a:lnTo>
                  <a:lnTo>
                    <a:pt x="2449" y="680085"/>
                  </a:lnTo>
                  <a:lnTo>
                    <a:pt x="3266" y="678452"/>
                  </a:lnTo>
                  <a:lnTo>
                    <a:pt x="4082" y="677636"/>
                  </a:lnTo>
                  <a:lnTo>
                    <a:pt x="4082" y="676819"/>
                  </a:lnTo>
                  <a:lnTo>
                    <a:pt x="4082" y="675186"/>
                  </a:lnTo>
                  <a:lnTo>
                    <a:pt x="4082" y="674370"/>
                  </a:lnTo>
                  <a:lnTo>
                    <a:pt x="4899" y="672737"/>
                  </a:lnTo>
                  <a:lnTo>
                    <a:pt x="5715" y="671921"/>
                  </a:lnTo>
                  <a:lnTo>
                    <a:pt x="6531" y="671921"/>
                  </a:lnTo>
                  <a:lnTo>
                    <a:pt x="8981" y="671921"/>
                  </a:lnTo>
                  <a:lnTo>
                    <a:pt x="9797" y="671104"/>
                  </a:lnTo>
                  <a:lnTo>
                    <a:pt x="9797" y="670288"/>
                  </a:lnTo>
                  <a:lnTo>
                    <a:pt x="8981" y="669471"/>
                  </a:lnTo>
                  <a:lnTo>
                    <a:pt x="8981" y="668655"/>
                  </a:lnTo>
                  <a:lnTo>
                    <a:pt x="8981" y="667022"/>
                  </a:lnTo>
                  <a:lnTo>
                    <a:pt x="9797" y="665389"/>
                  </a:lnTo>
                  <a:lnTo>
                    <a:pt x="10614" y="664573"/>
                  </a:lnTo>
                  <a:lnTo>
                    <a:pt x="12246" y="663756"/>
                  </a:lnTo>
                  <a:lnTo>
                    <a:pt x="13879" y="662940"/>
                  </a:lnTo>
                  <a:lnTo>
                    <a:pt x="15512" y="662940"/>
                  </a:lnTo>
                  <a:lnTo>
                    <a:pt x="17962" y="664573"/>
                  </a:lnTo>
                  <a:lnTo>
                    <a:pt x="17962" y="665389"/>
                  </a:lnTo>
                  <a:lnTo>
                    <a:pt x="17145" y="667022"/>
                  </a:lnTo>
                  <a:lnTo>
                    <a:pt x="17145" y="668655"/>
                  </a:lnTo>
                  <a:lnTo>
                    <a:pt x="18778" y="668655"/>
                  </a:lnTo>
                  <a:close/>
                  <a:moveTo>
                    <a:pt x="1252401" y="792752"/>
                  </a:moveTo>
                  <a:lnTo>
                    <a:pt x="1254034" y="792752"/>
                  </a:lnTo>
                  <a:lnTo>
                    <a:pt x="1255667" y="792752"/>
                  </a:lnTo>
                  <a:lnTo>
                    <a:pt x="1257300" y="792752"/>
                  </a:lnTo>
                  <a:lnTo>
                    <a:pt x="1258117" y="792752"/>
                  </a:lnTo>
                  <a:lnTo>
                    <a:pt x="1260566" y="793569"/>
                  </a:lnTo>
                  <a:lnTo>
                    <a:pt x="1262199" y="794385"/>
                  </a:lnTo>
                  <a:lnTo>
                    <a:pt x="1264648" y="796018"/>
                  </a:lnTo>
                  <a:lnTo>
                    <a:pt x="1266281" y="796834"/>
                  </a:lnTo>
                  <a:lnTo>
                    <a:pt x="1267097" y="798467"/>
                  </a:lnTo>
                  <a:lnTo>
                    <a:pt x="1267914" y="800916"/>
                  </a:lnTo>
                  <a:lnTo>
                    <a:pt x="1268730" y="800916"/>
                  </a:lnTo>
                  <a:lnTo>
                    <a:pt x="1269546" y="799284"/>
                  </a:lnTo>
                  <a:lnTo>
                    <a:pt x="1271996" y="799284"/>
                  </a:lnTo>
                  <a:lnTo>
                    <a:pt x="1274445" y="800100"/>
                  </a:lnTo>
                  <a:lnTo>
                    <a:pt x="1276894" y="802549"/>
                  </a:lnTo>
                  <a:lnTo>
                    <a:pt x="1280160" y="804998"/>
                  </a:lnTo>
                  <a:lnTo>
                    <a:pt x="1282609" y="805815"/>
                  </a:lnTo>
                  <a:lnTo>
                    <a:pt x="1285059" y="805815"/>
                  </a:lnTo>
                  <a:lnTo>
                    <a:pt x="1287508" y="804998"/>
                  </a:lnTo>
                  <a:lnTo>
                    <a:pt x="1290774" y="802549"/>
                  </a:lnTo>
                  <a:lnTo>
                    <a:pt x="1293223" y="802549"/>
                  </a:lnTo>
                  <a:lnTo>
                    <a:pt x="1294856" y="802549"/>
                  </a:lnTo>
                  <a:lnTo>
                    <a:pt x="1295672" y="804182"/>
                  </a:lnTo>
                  <a:lnTo>
                    <a:pt x="1296489" y="804998"/>
                  </a:lnTo>
                  <a:lnTo>
                    <a:pt x="1298938" y="804998"/>
                  </a:lnTo>
                  <a:lnTo>
                    <a:pt x="1303837" y="804998"/>
                  </a:lnTo>
                  <a:lnTo>
                    <a:pt x="1307919" y="804182"/>
                  </a:lnTo>
                  <a:lnTo>
                    <a:pt x="1308735" y="804998"/>
                  </a:lnTo>
                  <a:lnTo>
                    <a:pt x="1309551" y="806631"/>
                  </a:lnTo>
                  <a:lnTo>
                    <a:pt x="1311184" y="807448"/>
                  </a:lnTo>
                  <a:lnTo>
                    <a:pt x="1313634" y="806631"/>
                  </a:lnTo>
                  <a:lnTo>
                    <a:pt x="1316899" y="806631"/>
                  </a:lnTo>
                  <a:lnTo>
                    <a:pt x="1316083" y="806631"/>
                  </a:lnTo>
                  <a:lnTo>
                    <a:pt x="1315267" y="806631"/>
                  </a:lnTo>
                  <a:lnTo>
                    <a:pt x="1314450" y="806631"/>
                  </a:lnTo>
                  <a:lnTo>
                    <a:pt x="1313634" y="807448"/>
                  </a:lnTo>
                  <a:lnTo>
                    <a:pt x="1312001" y="808264"/>
                  </a:lnTo>
                  <a:lnTo>
                    <a:pt x="1309551" y="809897"/>
                  </a:lnTo>
                  <a:lnTo>
                    <a:pt x="1306286" y="811530"/>
                  </a:lnTo>
                  <a:lnTo>
                    <a:pt x="1299754" y="813979"/>
                  </a:lnTo>
                  <a:lnTo>
                    <a:pt x="1295672" y="816429"/>
                  </a:lnTo>
                  <a:lnTo>
                    <a:pt x="1294039" y="818061"/>
                  </a:lnTo>
                  <a:lnTo>
                    <a:pt x="1286692" y="825409"/>
                  </a:lnTo>
                  <a:lnTo>
                    <a:pt x="1282609" y="829491"/>
                  </a:lnTo>
                  <a:lnTo>
                    <a:pt x="1276078" y="835206"/>
                  </a:lnTo>
                  <a:lnTo>
                    <a:pt x="1275262" y="836023"/>
                  </a:lnTo>
                  <a:lnTo>
                    <a:pt x="1275262" y="836839"/>
                  </a:lnTo>
                  <a:lnTo>
                    <a:pt x="1276078" y="837656"/>
                  </a:lnTo>
                  <a:lnTo>
                    <a:pt x="1277711" y="838472"/>
                  </a:lnTo>
                  <a:lnTo>
                    <a:pt x="1278527" y="838472"/>
                  </a:lnTo>
                  <a:lnTo>
                    <a:pt x="1280160" y="838472"/>
                  </a:lnTo>
                  <a:lnTo>
                    <a:pt x="1285875" y="836839"/>
                  </a:lnTo>
                  <a:lnTo>
                    <a:pt x="1288324" y="836023"/>
                  </a:lnTo>
                  <a:lnTo>
                    <a:pt x="1290774" y="834390"/>
                  </a:lnTo>
                  <a:lnTo>
                    <a:pt x="1290774" y="834390"/>
                  </a:lnTo>
                  <a:lnTo>
                    <a:pt x="1291590" y="834390"/>
                  </a:lnTo>
                  <a:lnTo>
                    <a:pt x="1291590" y="834390"/>
                  </a:lnTo>
                  <a:lnTo>
                    <a:pt x="1294856" y="831941"/>
                  </a:lnTo>
                  <a:lnTo>
                    <a:pt x="1295672" y="831941"/>
                  </a:lnTo>
                  <a:lnTo>
                    <a:pt x="1296489" y="831941"/>
                  </a:lnTo>
                  <a:lnTo>
                    <a:pt x="1297305" y="832757"/>
                  </a:lnTo>
                  <a:lnTo>
                    <a:pt x="1297305" y="833573"/>
                  </a:lnTo>
                  <a:lnTo>
                    <a:pt x="1297305" y="834390"/>
                  </a:lnTo>
                  <a:lnTo>
                    <a:pt x="1296489" y="836023"/>
                  </a:lnTo>
                  <a:lnTo>
                    <a:pt x="1295672" y="836839"/>
                  </a:lnTo>
                  <a:lnTo>
                    <a:pt x="1295672" y="837656"/>
                  </a:lnTo>
                  <a:lnTo>
                    <a:pt x="1295672" y="838472"/>
                  </a:lnTo>
                  <a:lnTo>
                    <a:pt x="1294856" y="840105"/>
                  </a:lnTo>
                  <a:lnTo>
                    <a:pt x="1294856" y="840105"/>
                  </a:lnTo>
                  <a:lnTo>
                    <a:pt x="1297305" y="839289"/>
                  </a:lnTo>
                  <a:lnTo>
                    <a:pt x="1297305" y="839289"/>
                  </a:lnTo>
                  <a:lnTo>
                    <a:pt x="1297305" y="839289"/>
                  </a:lnTo>
                  <a:lnTo>
                    <a:pt x="1297305" y="839289"/>
                  </a:lnTo>
                  <a:lnTo>
                    <a:pt x="1297305" y="839289"/>
                  </a:lnTo>
                  <a:lnTo>
                    <a:pt x="1298938" y="840921"/>
                  </a:lnTo>
                  <a:lnTo>
                    <a:pt x="1300571" y="841738"/>
                  </a:lnTo>
                  <a:lnTo>
                    <a:pt x="1301387" y="841738"/>
                  </a:lnTo>
                  <a:lnTo>
                    <a:pt x="1303837" y="840921"/>
                  </a:lnTo>
                  <a:lnTo>
                    <a:pt x="1307102" y="839289"/>
                  </a:lnTo>
                  <a:lnTo>
                    <a:pt x="1309551" y="837656"/>
                  </a:lnTo>
                  <a:lnTo>
                    <a:pt x="1312001" y="836023"/>
                  </a:lnTo>
                  <a:lnTo>
                    <a:pt x="1314450" y="835206"/>
                  </a:lnTo>
                  <a:lnTo>
                    <a:pt x="1317716" y="835206"/>
                  </a:lnTo>
                  <a:lnTo>
                    <a:pt x="1320165" y="834390"/>
                  </a:lnTo>
                  <a:lnTo>
                    <a:pt x="1321798" y="833573"/>
                  </a:lnTo>
                  <a:lnTo>
                    <a:pt x="1323431" y="831941"/>
                  </a:lnTo>
                  <a:lnTo>
                    <a:pt x="1324247" y="831124"/>
                  </a:lnTo>
                  <a:lnTo>
                    <a:pt x="1325880" y="831124"/>
                  </a:lnTo>
                  <a:lnTo>
                    <a:pt x="1326696" y="830308"/>
                  </a:lnTo>
                  <a:lnTo>
                    <a:pt x="1327513" y="829491"/>
                  </a:lnTo>
                  <a:lnTo>
                    <a:pt x="1329146" y="827859"/>
                  </a:lnTo>
                  <a:lnTo>
                    <a:pt x="1330779" y="826226"/>
                  </a:lnTo>
                  <a:lnTo>
                    <a:pt x="1331595" y="825409"/>
                  </a:lnTo>
                  <a:lnTo>
                    <a:pt x="1331595" y="825409"/>
                  </a:lnTo>
                  <a:lnTo>
                    <a:pt x="1331595" y="826226"/>
                  </a:lnTo>
                  <a:lnTo>
                    <a:pt x="1331595" y="827042"/>
                  </a:lnTo>
                  <a:lnTo>
                    <a:pt x="1332412" y="827859"/>
                  </a:lnTo>
                  <a:lnTo>
                    <a:pt x="1333228" y="828675"/>
                  </a:lnTo>
                  <a:lnTo>
                    <a:pt x="1334044" y="829491"/>
                  </a:lnTo>
                  <a:lnTo>
                    <a:pt x="1334044" y="830308"/>
                  </a:lnTo>
                  <a:lnTo>
                    <a:pt x="1334044" y="831124"/>
                  </a:lnTo>
                  <a:lnTo>
                    <a:pt x="1334861" y="831941"/>
                  </a:lnTo>
                  <a:lnTo>
                    <a:pt x="1334861" y="832757"/>
                  </a:lnTo>
                  <a:lnTo>
                    <a:pt x="1334861" y="834390"/>
                  </a:lnTo>
                  <a:lnTo>
                    <a:pt x="1334861" y="835206"/>
                  </a:lnTo>
                  <a:lnTo>
                    <a:pt x="1334861" y="836023"/>
                  </a:lnTo>
                  <a:lnTo>
                    <a:pt x="1334861" y="836023"/>
                  </a:lnTo>
                  <a:lnTo>
                    <a:pt x="1334861" y="836023"/>
                  </a:lnTo>
                  <a:lnTo>
                    <a:pt x="1335677" y="835206"/>
                  </a:lnTo>
                  <a:lnTo>
                    <a:pt x="1335677" y="835206"/>
                  </a:lnTo>
                  <a:lnTo>
                    <a:pt x="1335677" y="835206"/>
                  </a:lnTo>
                  <a:lnTo>
                    <a:pt x="1338126" y="833573"/>
                  </a:lnTo>
                  <a:lnTo>
                    <a:pt x="1338943" y="833573"/>
                  </a:lnTo>
                  <a:lnTo>
                    <a:pt x="1339759" y="834390"/>
                  </a:lnTo>
                  <a:lnTo>
                    <a:pt x="1343842" y="835206"/>
                  </a:lnTo>
                  <a:lnTo>
                    <a:pt x="1345474" y="836023"/>
                  </a:lnTo>
                  <a:lnTo>
                    <a:pt x="1347107" y="836839"/>
                  </a:lnTo>
                  <a:lnTo>
                    <a:pt x="1347924" y="837656"/>
                  </a:lnTo>
                  <a:lnTo>
                    <a:pt x="1350373" y="840921"/>
                  </a:lnTo>
                  <a:lnTo>
                    <a:pt x="1351189" y="842554"/>
                  </a:lnTo>
                  <a:lnTo>
                    <a:pt x="1352006" y="842554"/>
                  </a:lnTo>
                  <a:lnTo>
                    <a:pt x="1352006" y="843371"/>
                  </a:lnTo>
                  <a:lnTo>
                    <a:pt x="1352006" y="844187"/>
                  </a:lnTo>
                  <a:lnTo>
                    <a:pt x="1352006" y="844187"/>
                  </a:lnTo>
                  <a:lnTo>
                    <a:pt x="1355271" y="844187"/>
                  </a:lnTo>
                  <a:lnTo>
                    <a:pt x="1356904" y="844187"/>
                  </a:lnTo>
                  <a:lnTo>
                    <a:pt x="1357721" y="843371"/>
                  </a:lnTo>
                  <a:lnTo>
                    <a:pt x="1358537" y="843371"/>
                  </a:lnTo>
                  <a:lnTo>
                    <a:pt x="1359354" y="844187"/>
                  </a:lnTo>
                  <a:lnTo>
                    <a:pt x="1360170" y="844187"/>
                  </a:lnTo>
                  <a:lnTo>
                    <a:pt x="1360987" y="843371"/>
                  </a:lnTo>
                  <a:lnTo>
                    <a:pt x="1361803" y="843371"/>
                  </a:lnTo>
                  <a:lnTo>
                    <a:pt x="1362619" y="844187"/>
                  </a:lnTo>
                  <a:lnTo>
                    <a:pt x="1363436" y="844187"/>
                  </a:lnTo>
                  <a:lnTo>
                    <a:pt x="1363436" y="844187"/>
                  </a:lnTo>
                  <a:lnTo>
                    <a:pt x="1365069" y="842554"/>
                  </a:lnTo>
                  <a:lnTo>
                    <a:pt x="1367518" y="840921"/>
                  </a:lnTo>
                  <a:lnTo>
                    <a:pt x="1369967" y="839289"/>
                  </a:lnTo>
                  <a:lnTo>
                    <a:pt x="1371600" y="838472"/>
                  </a:lnTo>
                  <a:lnTo>
                    <a:pt x="1372417" y="838472"/>
                  </a:lnTo>
                  <a:lnTo>
                    <a:pt x="1374866" y="837656"/>
                  </a:lnTo>
                  <a:lnTo>
                    <a:pt x="1377315" y="837656"/>
                  </a:lnTo>
                  <a:lnTo>
                    <a:pt x="1380581" y="837656"/>
                  </a:lnTo>
                  <a:lnTo>
                    <a:pt x="1383846" y="837656"/>
                  </a:lnTo>
                  <a:lnTo>
                    <a:pt x="1386296" y="836839"/>
                  </a:lnTo>
                  <a:lnTo>
                    <a:pt x="1388745" y="836023"/>
                  </a:lnTo>
                  <a:lnTo>
                    <a:pt x="1391194" y="836023"/>
                  </a:lnTo>
                  <a:lnTo>
                    <a:pt x="1392011" y="836023"/>
                  </a:lnTo>
                  <a:lnTo>
                    <a:pt x="1391194" y="836839"/>
                  </a:lnTo>
                  <a:lnTo>
                    <a:pt x="1391194" y="838472"/>
                  </a:lnTo>
                  <a:lnTo>
                    <a:pt x="1391194" y="840105"/>
                  </a:lnTo>
                  <a:lnTo>
                    <a:pt x="1391194" y="840921"/>
                  </a:lnTo>
                  <a:lnTo>
                    <a:pt x="1391194" y="841738"/>
                  </a:lnTo>
                  <a:lnTo>
                    <a:pt x="1391194" y="842554"/>
                  </a:lnTo>
                  <a:lnTo>
                    <a:pt x="1391194" y="843371"/>
                  </a:lnTo>
                  <a:lnTo>
                    <a:pt x="1392827" y="843371"/>
                  </a:lnTo>
                  <a:lnTo>
                    <a:pt x="1393644" y="844187"/>
                  </a:lnTo>
                  <a:lnTo>
                    <a:pt x="1394460" y="844187"/>
                  </a:lnTo>
                  <a:lnTo>
                    <a:pt x="1396093" y="843371"/>
                  </a:lnTo>
                  <a:lnTo>
                    <a:pt x="1396909" y="843371"/>
                  </a:lnTo>
                  <a:lnTo>
                    <a:pt x="1397726" y="844187"/>
                  </a:lnTo>
                  <a:lnTo>
                    <a:pt x="1398542" y="844187"/>
                  </a:lnTo>
                  <a:lnTo>
                    <a:pt x="1399359" y="843371"/>
                  </a:lnTo>
                  <a:lnTo>
                    <a:pt x="1400175" y="842554"/>
                  </a:lnTo>
                  <a:lnTo>
                    <a:pt x="1400992" y="842554"/>
                  </a:lnTo>
                  <a:lnTo>
                    <a:pt x="1401808" y="842554"/>
                  </a:lnTo>
                  <a:lnTo>
                    <a:pt x="1402624" y="842554"/>
                  </a:lnTo>
                  <a:lnTo>
                    <a:pt x="1402624" y="843371"/>
                  </a:lnTo>
                  <a:lnTo>
                    <a:pt x="1403441" y="845004"/>
                  </a:lnTo>
                  <a:lnTo>
                    <a:pt x="1404257" y="845820"/>
                  </a:lnTo>
                  <a:lnTo>
                    <a:pt x="1404257" y="847453"/>
                  </a:lnTo>
                  <a:lnTo>
                    <a:pt x="1404257" y="848269"/>
                  </a:lnTo>
                  <a:lnTo>
                    <a:pt x="1404257" y="849086"/>
                  </a:lnTo>
                  <a:lnTo>
                    <a:pt x="1403441" y="849902"/>
                  </a:lnTo>
                  <a:lnTo>
                    <a:pt x="1403441" y="850719"/>
                  </a:lnTo>
                  <a:lnTo>
                    <a:pt x="1403441" y="851535"/>
                  </a:lnTo>
                  <a:lnTo>
                    <a:pt x="1405074" y="851535"/>
                  </a:lnTo>
                  <a:lnTo>
                    <a:pt x="1405890" y="852351"/>
                  </a:lnTo>
                  <a:lnTo>
                    <a:pt x="1405890" y="853168"/>
                  </a:lnTo>
                  <a:lnTo>
                    <a:pt x="1405890" y="853984"/>
                  </a:lnTo>
                  <a:lnTo>
                    <a:pt x="1405890" y="854801"/>
                  </a:lnTo>
                  <a:lnTo>
                    <a:pt x="1406707" y="855617"/>
                  </a:lnTo>
                  <a:lnTo>
                    <a:pt x="1408339" y="856434"/>
                  </a:lnTo>
                  <a:lnTo>
                    <a:pt x="1408339" y="857250"/>
                  </a:lnTo>
                  <a:lnTo>
                    <a:pt x="1408339" y="858066"/>
                  </a:lnTo>
                  <a:lnTo>
                    <a:pt x="1407523" y="858066"/>
                  </a:lnTo>
                  <a:lnTo>
                    <a:pt x="1406707" y="858066"/>
                  </a:lnTo>
                  <a:lnTo>
                    <a:pt x="1400992" y="857250"/>
                  </a:lnTo>
                  <a:lnTo>
                    <a:pt x="1399359" y="857250"/>
                  </a:lnTo>
                  <a:lnTo>
                    <a:pt x="1399359" y="857250"/>
                  </a:lnTo>
                  <a:lnTo>
                    <a:pt x="1399359" y="857250"/>
                  </a:lnTo>
                  <a:lnTo>
                    <a:pt x="1399359" y="857250"/>
                  </a:lnTo>
                  <a:lnTo>
                    <a:pt x="1398542" y="857250"/>
                  </a:lnTo>
                  <a:lnTo>
                    <a:pt x="1398542" y="857250"/>
                  </a:lnTo>
                  <a:lnTo>
                    <a:pt x="1398542" y="856434"/>
                  </a:lnTo>
                  <a:lnTo>
                    <a:pt x="1397726" y="856434"/>
                  </a:lnTo>
                  <a:lnTo>
                    <a:pt x="1396909" y="856434"/>
                  </a:lnTo>
                  <a:lnTo>
                    <a:pt x="1396093" y="857250"/>
                  </a:lnTo>
                  <a:lnTo>
                    <a:pt x="1395276" y="858883"/>
                  </a:lnTo>
                  <a:lnTo>
                    <a:pt x="1395276" y="858883"/>
                  </a:lnTo>
                  <a:lnTo>
                    <a:pt x="1395276" y="859699"/>
                  </a:lnTo>
                  <a:lnTo>
                    <a:pt x="1395276" y="859699"/>
                  </a:lnTo>
                  <a:lnTo>
                    <a:pt x="1395276" y="859699"/>
                  </a:lnTo>
                  <a:lnTo>
                    <a:pt x="1395276" y="859699"/>
                  </a:lnTo>
                  <a:lnTo>
                    <a:pt x="1394460" y="859699"/>
                  </a:lnTo>
                  <a:lnTo>
                    <a:pt x="1393644" y="859699"/>
                  </a:lnTo>
                  <a:lnTo>
                    <a:pt x="1391194" y="857250"/>
                  </a:lnTo>
                  <a:lnTo>
                    <a:pt x="1388745" y="854801"/>
                  </a:lnTo>
                  <a:lnTo>
                    <a:pt x="1386296" y="853984"/>
                  </a:lnTo>
                  <a:lnTo>
                    <a:pt x="1383846" y="853168"/>
                  </a:lnTo>
                  <a:lnTo>
                    <a:pt x="1382214" y="853168"/>
                  </a:lnTo>
                  <a:lnTo>
                    <a:pt x="1380581" y="853984"/>
                  </a:lnTo>
                  <a:lnTo>
                    <a:pt x="1379764" y="855617"/>
                  </a:lnTo>
                  <a:lnTo>
                    <a:pt x="1378132" y="856434"/>
                  </a:lnTo>
                  <a:lnTo>
                    <a:pt x="1375682" y="856434"/>
                  </a:lnTo>
                  <a:lnTo>
                    <a:pt x="1374866" y="856434"/>
                  </a:lnTo>
                  <a:lnTo>
                    <a:pt x="1374866" y="857250"/>
                  </a:lnTo>
                  <a:lnTo>
                    <a:pt x="1374049" y="857250"/>
                  </a:lnTo>
                  <a:lnTo>
                    <a:pt x="1372417" y="856434"/>
                  </a:lnTo>
                  <a:lnTo>
                    <a:pt x="1370784" y="856434"/>
                  </a:lnTo>
                  <a:lnTo>
                    <a:pt x="1369151" y="856434"/>
                  </a:lnTo>
                  <a:lnTo>
                    <a:pt x="1368334" y="857250"/>
                  </a:lnTo>
                  <a:lnTo>
                    <a:pt x="1367518" y="858883"/>
                  </a:lnTo>
                  <a:lnTo>
                    <a:pt x="1367518" y="859699"/>
                  </a:lnTo>
                  <a:lnTo>
                    <a:pt x="1366701" y="860516"/>
                  </a:lnTo>
                  <a:lnTo>
                    <a:pt x="1364252" y="861332"/>
                  </a:lnTo>
                  <a:lnTo>
                    <a:pt x="1364252" y="862148"/>
                  </a:lnTo>
                  <a:lnTo>
                    <a:pt x="1363436" y="863781"/>
                  </a:lnTo>
                  <a:lnTo>
                    <a:pt x="1363436" y="864598"/>
                  </a:lnTo>
                  <a:lnTo>
                    <a:pt x="1363436" y="865414"/>
                  </a:lnTo>
                  <a:lnTo>
                    <a:pt x="1363436" y="865414"/>
                  </a:lnTo>
                  <a:lnTo>
                    <a:pt x="1362619" y="864598"/>
                  </a:lnTo>
                  <a:lnTo>
                    <a:pt x="1362619" y="863781"/>
                  </a:lnTo>
                  <a:lnTo>
                    <a:pt x="1363436" y="862148"/>
                  </a:lnTo>
                  <a:lnTo>
                    <a:pt x="1364252" y="861332"/>
                  </a:lnTo>
                  <a:lnTo>
                    <a:pt x="1365069" y="861332"/>
                  </a:lnTo>
                  <a:lnTo>
                    <a:pt x="1365069" y="860516"/>
                  </a:lnTo>
                  <a:lnTo>
                    <a:pt x="1365069" y="859699"/>
                  </a:lnTo>
                  <a:lnTo>
                    <a:pt x="1365069" y="858883"/>
                  </a:lnTo>
                  <a:lnTo>
                    <a:pt x="1364252" y="858883"/>
                  </a:lnTo>
                  <a:lnTo>
                    <a:pt x="1363436" y="859699"/>
                  </a:lnTo>
                  <a:lnTo>
                    <a:pt x="1362619" y="859699"/>
                  </a:lnTo>
                  <a:lnTo>
                    <a:pt x="1361803" y="859699"/>
                  </a:lnTo>
                  <a:lnTo>
                    <a:pt x="1360987" y="860516"/>
                  </a:lnTo>
                  <a:lnTo>
                    <a:pt x="1360170" y="862148"/>
                  </a:lnTo>
                  <a:lnTo>
                    <a:pt x="1359354" y="862965"/>
                  </a:lnTo>
                  <a:lnTo>
                    <a:pt x="1358537" y="863781"/>
                  </a:lnTo>
                  <a:lnTo>
                    <a:pt x="1357721" y="862965"/>
                  </a:lnTo>
                  <a:lnTo>
                    <a:pt x="1357721" y="861332"/>
                  </a:lnTo>
                  <a:lnTo>
                    <a:pt x="1357721" y="859699"/>
                  </a:lnTo>
                  <a:lnTo>
                    <a:pt x="1357721" y="858066"/>
                  </a:lnTo>
                  <a:lnTo>
                    <a:pt x="1357721" y="858066"/>
                  </a:lnTo>
                  <a:lnTo>
                    <a:pt x="1357721" y="858883"/>
                  </a:lnTo>
                  <a:lnTo>
                    <a:pt x="1356904" y="860516"/>
                  </a:lnTo>
                  <a:lnTo>
                    <a:pt x="1356088" y="862965"/>
                  </a:lnTo>
                  <a:lnTo>
                    <a:pt x="1355271" y="863781"/>
                  </a:lnTo>
                  <a:lnTo>
                    <a:pt x="1354455" y="863781"/>
                  </a:lnTo>
                  <a:lnTo>
                    <a:pt x="1353639" y="865414"/>
                  </a:lnTo>
                  <a:lnTo>
                    <a:pt x="1352006" y="868680"/>
                  </a:lnTo>
                  <a:lnTo>
                    <a:pt x="1350373" y="871129"/>
                  </a:lnTo>
                  <a:lnTo>
                    <a:pt x="1348740" y="873579"/>
                  </a:lnTo>
                  <a:lnTo>
                    <a:pt x="1347924" y="875211"/>
                  </a:lnTo>
                  <a:lnTo>
                    <a:pt x="1347924" y="875211"/>
                  </a:lnTo>
                  <a:lnTo>
                    <a:pt x="1347924" y="876028"/>
                  </a:lnTo>
                  <a:lnTo>
                    <a:pt x="1347924" y="877661"/>
                  </a:lnTo>
                  <a:lnTo>
                    <a:pt x="1347924" y="878477"/>
                  </a:lnTo>
                  <a:lnTo>
                    <a:pt x="1347107" y="879294"/>
                  </a:lnTo>
                  <a:lnTo>
                    <a:pt x="1344658" y="880110"/>
                  </a:lnTo>
                  <a:lnTo>
                    <a:pt x="1344658" y="880926"/>
                  </a:lnTo>
                  <a:lnTo>
                    <a:pt x="1344658" y="881743"/>
                  </a:lnTo>
                  <a:lnTo>
                    <a:pt x="1343025" y="884192"/>
                  </a:lnTo>
                  <a:lnTo>
                    <a:pt x="1342209" y="885825"/>
                  </a:lnTo>
                  <a:lnTo>
                    <a:pt x="1341392" y="887458"/>
                  </a:lnTo>
                  <a:lnTo>
                    <a:pt x="1341392" y="888274"/>
                  </a:lnTo>
                  <a:lnTo>
                    <a:pt x="1342209" y="889091"/>
                  </a:lnTo>
                  <a:lnTo>
                    <a:pt x="1343025" y="889091"/>
                  </a:lnTo>
                  <a:lnTo>
                    <a:pt x="1343842" y="888274"/>
                  </a:lnTo>
                  <a:lnTo>
                    <a:pt x="1344658" y="887458"/>
                  </a:lnTo>
                  <a:lnTo>
                    <a:pt x="1345474" y="886641"/>
                  </a:lnTo>
                  <a:lnTo>
                    <a:pt x="1346291" y="885825"/>
                  </a:lnTo>
                  <a:lnTo>
                    <a:pt x="1347107" y="883376"/>
                  </a:lnTo>
                  <a:lnTo>
                    <a:pt x="1347924" y="881743"/>
                  </a:lnTo>
                  <a:lnTo>
                    <a:pt x="1348740" y="881743"/>
                  </a:lnTo>
                  <a:lnTo>
                    <a:pt x="1348740" y="881743"/>
                  </a:lnTo>
                  <a:lnTo>
                    <a:pt x="1350373" y="880926"/>
                  </a:lnTo>
                  <a:lnTo>
                    <a:pt x="1351189" y="880926"/>
                  </a:lnTo>
                  <a:lnTo>
                    <a:pt x="1352006" y="881743"/>
                  </a:lnTo>
                  <a:lnTo>
                    <a:pt x="1352822" y="882559"/>
                  </a:lnTo>
                  <a:lnTo>
                    <a:pt x="1352822" y="883376"/>
                  </a:lnTo>
                  <a:lnTo>
                    <a:pt x="1352822" y="885009"/>
                  </a:lnTo>
                  <a:lnTo>
                    <a:pt x="1352006" y="886641"/>
                  </a:lnTo>
                  <a:lnTo>
                    <a:pt x="1351189" y="888274"/>
                  </a:lnTo>
                  <a:lnTo>
                    <a:pt x="1350373" y="890723"/>
                  </a:lnTo>
                  <a:lnTo>
                    <a:pt x="1349557" y="893173"/>
                  </a:lnTo>
                  <a:lnTo>
                    <a:pt x="1349557" y="895622"/>
                  </a:lnTo>
                  <a:lnTo>
                    <a:pt x="1349557" y="897255"/>
                  </a:lnTo>
                  <a:lnTo>
                    <a:pt x="1349557" y="898888"/>
                  </a:lnTo>
                  <a:lnTo>
                    <a:pt x="1348740" y="899704"/>
                  </a:lnTo>
                  <a:lnTo>
                    <a:pt x="1347924" y="901337"/>
                  </a:lnTo>
                  <a:lnTo>
                    <a:pt x="1347107" y="902970"/>
                  </a:lnTo>
                  <a:lnTo>
                    <a:pt x="1347107" y="904603"/>
                  </a:lnTo>
                  <a:lnTo>
                    <a:pt x="1347107" y="906236"/>
                  </a:lnTo>
                  <a:lnTo>
                    <a:pt x="1347107" y="907052"/>
                  </a:lnTo>
                  <a:lnTo>
                    <a:pt x="1347924" y="908685"/>
                  </a:lnTo>
                  <a:lnTo>
                    <a:pt x="1347924" y="909501"/>
                  </a:lnTo>
                  <a:lnTo>
                    <a:pt x="1346291" y="911951"/>
                  </a:lnTo>
                  <a:lnTo>
                    <a:pt x="1345474" y="913584"/>
                  </a:lnTo>
                  <a:lnTo>
                    <a:pt x="1345474" y="914400"/>
                  </a:lnTo>
                  <a:lnTo>
                    <a:pt x="1345474" y="915216"/>
                  </a:lnTo>
                  <a:lnTo>
                    <a:pt x="1344658" y="917666"/>
                  </a:lnTo>
                  <a:lnTo>
                    <a:pt x="1344658" y="918482"/>
                  </a:lnTo>
                  <a:lnTo>
                    <a:pt x="1344658" y="919298"/>
                  </a:lnTo>
                  <a:lnTo>
                    <a:pt x="1344658" y="920931"/>
                  </a:lnTo>
                  <a:lnTo>
                    <a:pt x="1344658" y="921748"/>
                  </a:lnTo>
                  <a:lnTo>
                    <a:pt x="1344658" y="922564"/>
                  </a:lnTo>
                  <a:lnTo>
                    <a:pt x="1344658" y="922564"/>
                  </a:lnTo>
                  <a:lnTo>
                    <a:pt x="1344658" y="923381"/>
                  </a:lnTo>
                  <a:lnTo>
                    <a:pt x="1344658" y="924197"/>
                  </a:lnTo>
                  <a:lnTo>
                    <a:pt x="1344658" y="925014"/>
                  </a:lnTo>
                  <a:lnTo>
                    <a:pt x="1345474" y="925830"/>
                  </a:lnTo>
                  <a:lnTo>
                    <a:pt x="1345474" y="926646"/>
                  </a:lnTo>
                  <a:lnTo>
                    <a:pt x="1345474" y="928279"/>
                  </a:lnTo>
                  <a:lnTo>
                    <a:pt x="1345474" y="929096"/>
                  </a:lnTo>
                  <a:lnTo>
                    <a:pt x="1346291" y="929912"/>
                  </a:lnTo>
                  <a:lnTo>
                    <a:pt x="1346291" y="931545"/>
                  </a:lnTo>
                  <a:lnTo>
                    <a:pt x="1346291" y="933178"/>
                  </a:lnTo>
                  <a:lnTo>
                    <a:pt x="1346291" y="936444"/>
                  </a:lnTo>
                  <a:lnTo>
                    <a:pt x="1346291" y="941342"/>
                  </a:lnTo>
                  <a:lnTo>
                    <a:pt x="1346291" y="944608"/>
                  </a:lnTo>
                  <a:lnTo>
                    <a:pt x="1347107" y="946241"/>
                  </a:lnTo>
                  <a:lnTo>
                    <a:pt x="1347924" y="947057"/>
                  </a:lnTo>
                  <a:lnTo>
                    <a:pt x="1348740" y="947873"/>
                  </a:lnTo>
                  <a:lnTo>
                    <a:pt x="1349557" y="949506"/>
                  </a:lnTo>
                  <a:lnTo>
                    <a:pt x="1350373" y="952772"/>
                  </a:lnTo>
                  <a:lnTo>
                    <a:pt x="1351189" y="955221"/>
                  </a:lnTo>
                  <a:lnTo>
                    <a:pt x="1352006" y="956038"/>
                  </a:lnTo>
                  <a:lnTo>
                    <a:pt x="1352822" y="956854"/>
                  </a:lnTo>
                  <a:lnTo>
                    <a:pt x="1353639" y="956854"/>
                  </a:lnTo>
                  <a:lnTo>
                    <a:pt x="1353639" y="956854"/>
                  </a:lnTo>
                  <a:lnTo>
                    <a:pt x="1353639" y="957671"/>
                  </a:lnTo>
                  <a:lnTo>
                    <a:pt x="1354455" y="957671"/>
                  </a:lnTo>
                  <a:lnTo>
                    <a:pt x="1356088" y="957671"/>
                  </a:lnTo>
                  <a:lnTo>
                    <a:pt x="1357721" y="957671"/>
                  </a:lnTo>
                  <a:lnTo>
                    <a:pt x="1359354" y="956854"/>
                  </a:lnTo>
                  <a:lnTo>
                    <a:pt x="1364252" y="954405"/>
                  </a:lnTo>
                  <a:lnTo>
                    <a:pt x="1365885" y="952772"/>
                  </a:lnTo>
                  <a:lnTo>
                    <a:pt x="1366701" y="951139"/>
                  </a:lnTo>
                  <a:lnTo>
                    <a:pt x="1367518" y="949506"/>
                  </a:lnTo>
                  <a:lnTo>
                    <a:pt x="1368334" y="947057"/>
                  </a:lnTo>
                  <a:lnTo>
                    <a:pt x="1369967" y="943791"/>
                  </a:lnTo>
                  <a:lnTo>
                    <a:pt x="1370784" y="942159"/>
                  </a:lnTo>
                  <a:lnTo>
                    <a:pt x="1371600" y="939709"/>
                  </a:lnTo>
                  <a:lnTo>
                    <a:pt x="1372417" y="937260"/>
                  </a:lnTo>
                  <a:lnTo>
                    <a:pt x="1373233" y="934811"/>
                  </a:lnTo>
                  <a:lnTo>
                    <a:pt x="1373233" y="932361"/>
                  </a:lnTo>
                  <a:lnTo>
                    <a:pt x="1373233" y="929096"/>
                  </a:lnTo>
                  <a:lnTo>
                    <a:pt x="1372417" y="925830"/>
                  </a:lnTo>
                  <a:lnTo>
                    <a:pt x="1371600" y="922564"/>
                  </a:lnTo>
                  <a:lnTo>
                    <a:pt x="1370784" y="920931"/>
                  </a:lnTo>
                  <a:lnTo>
                    <a:pt x="1370784" y="920931"/>
                  </a:lnTo>
                  <a:lnTo>
                    <a:pt x="1369151" y="916849"/>
                  </a:lnTo>
                  <a:lnTo>
                    <a:pt x="1367518" y="911951"/>
                  </a:lnTo>
                  <a:lnTo>
                    <a:pt x="1367518" y="911134"/>
                  </a:lnTo>
                  <a:lnTo>
                    <a:pt x="1369151" y="907869"/>
                  </a:lnTo>
                  <a:lnTo>
                    <a:pt x="1369151" y="907052"/>
                  </a:lnTo>
                  <a:lnTo>
                    <a:pt x="1369151" y="904603"/>
                  </a:lnTo>
                  <a:lnTo>
                    <a:pt x="1369151" y="902970"/>
                  </a:lnTo>
                  <a:lnTo>
                    <a:pt x="1368334" y="901337"/>
                  </a:lnTo>
                  <a:lnTo>
                    <a:pt x="1368334" y="900521"/>
                  </a:lnTo>
                  <a:lnTo>
                    <a:pt x="1369967" y="898071"/>
                  </a:lnTo>
                  <a:lnTo>
                    <a:pt x="1370784" y="896439"/>
                  </a:lnTo>
                  <a:lnTo>
                    <a:pt x="1371600" y="894806"/>
                  </a:lnTo>
                  <a:lnTo>
                    <a:pt x="1372417" y="892356"/>
                  </a:lnTo>
                  <a:lnTo>
                    <a:pt x="1372417" y="889907"/>
                  </a:lnTo>
                  <a:lnTo>
                    <a:pt x="1372417" y="888274"/>
                  </a:lnTo>
                  <a:lnTo>
                    <a:pt x="1372417" y="887458"/>
                  </a:lnTo>
                  <a:lnTo>
                    <a:pt x="1372417" y="886641"/>
                  </a:lnTo>
                  <a:lnTo>
                    <a:pt x="1372417" y="885825"/>
                  </a:lnTo>
                  <a:lnTo>
                    <a:pt x="1374049" y="885009"/>
                  </a:lnTo>
                  <a:lnTo>
                    <a:pt x="1374866" y="884192"/>
                  </a:lnTo>
                  <a:lnTo>
                    <a:pt x="1374866" y="882559"/>
                  </a:lnTo>
                  <a:lnTo>
                    <a:pt x="1374866" y="881743"/>
                  </a:lnTo>
                  <a:lnTo>
                    <a:pt x="1375682" y="881743"/>
                  </a:lnTo>
                  <a:lnTo>
                    <a:pt x="1376499" y="881743"/>
                  </a:lnTo>
                  <a:lnTo>
                    <a:pt x="1377315" y="880926"/>
                  </a:lnTo>
                  <a:lnTo>
                    <a:pt x="1378132" y="880926"/>
                  </a:lnTo>
                  <a:lnTo>
                    <a:pt x="1378948" y="880926"/>
                  </a:lnTo>
                  <a:lnTo>
                    <a:pt x="1379764" y="880110"/>
                  </a:lnTo>
                  <a:lnTo>
                    <a:pt x="1381397" y="877661"/>
                  </a:lnTo>
                  <a:lnTo>
                    <a:pt x="1382214" y="876028"/>
                  </a:lnTo>
                  <a:lnTo>
                    <a:pt x="1383030" y="876028"/>
                  </a:lnTo>
                  <a:lnTo>
                    <a:pt x="1383030" y="876028"/>
                  </a:lnTo>
                  <a:lnTo>
                    <a:pt x="1382214" y="876844"/>
                  </a:lnTo>
                  <a:lnTo>
                    <a:pt x="1382214" y="877661"/>
                  </a:lnTo>
                  <a:lnTo>
                    <a:pt x="1382214" y="878477"/>
                  </a:lnTo>
                  <a:lnTo>
                    <a:pt x="1382214" y="879294"/>
                  </a:lnTo>
                  <a:lnTo>
                    <a:pt x="1382214" y="880926"/>
                  </a:lnTo>
                  <a:lnTo>
                    <a:pt x="1382214" y="880926"/>
                  </a:lnTo>
                  <a:lnTo>
                    <a:pt x="1381397" y="883376"/>
                  </a:lnTo>
                  <a:lnTo>
                    <a:pt x="1381397" y="884192"/>
                  </a:lnTo>
                  <a:lnTo>
                    <a:pt x="1381397" y="885009"/>
                  </a:lnTo>
                  <a:lnTo>
                    <a:pt x="1382214" y="885009"/>
                  </a:lnTo>
                  <a:lnTo>
                    <a:pt x="1383030" y="883376"/>
                  </a:lnTo>
                  <a:lnTo>
                    <a:pt x="1383030" y="882559"/>
                  </a:lnTo>
                  <a:lnTo>
                    <a:pt x="1383030" y="882559"/>
                  </a:lnTo>
                  <a:lnTo>
                    <a:pt x="1383030" y="881743"/>
                  </a:lnTo>
                  <a:lnTo>
                    <a:pt x="1383030" y="880926"/>
                  </a:lnTo>
                  <a:lnTo>
                    <a:pt x="1383030" y="880110"/>
                  </a:lnTo>
                  <a:lnTo>
                    <a:pt x="1383030" y="880110"/>
                  </a:lnTo>
                  <a:lnTo>
                    <a:pt x="1383030" y="880926"/>
                  </a:lnTo>
                  <a:lnTo>
                    <a:pt x="1383030" y="881743"/>
                  </a:lnTo>
                  <a:lnTo>
                    <a:pt x="1382214" y="884192"/>
                  </a:lnTo>
                  <a:lnTo>
                    <a:pt x="1382214" y="885009"/>
                  </a:lnTo>
                  <a:lnTo>
                    <a:pt x="1382214" y="885009"/>
                  </a:lnTo>
                  <a:lnTo>
                    <a:pt x="1383030" y="883376"/>
                  </a:lnTo>
                  <a:lnTo>
                    <a:pt x="1383846" y="880926"/>
                  </a:lnTo>
                  <a:lnTo>
                    <a:pt x="1384663" y="879294"/>
                  </a:lnTo>
                  <a:lnTo>
                    <a:pt x="1384663" y="878477"/>
                  </a:lnTo>
                  <a:lnTo>
                    <a:pt x="1384663" y="876028"/>
                  </a:lnTo>
                  <a:lnTo>
                    <a:pt x="1384663" y="875211"/>
                  </a:lnTo>
                  <a:lnTo>
                    <a:pt x="1384663" y="874395"/>
                  </a:lnTo>
                  <a:lnTo>
                    <a:pt x="1385479" y="873579"/>
                  </a:lnTo>
                  <a:lnTo>
                    <a:pt x="1387112" y="872762"/>
                  </a:lnTo>
                  <a:lnTo>
                    <a:pt x="1388745" y="871946"/>
                  </a:lnTo>
                  <a:lnTo>
                    <a:pt x="1390378" y="871946"/>
                  </a:lnTo>
                  <a:lnTo>
                    <a:pt x="1391194" y="871946"/>
                  </a:lnTo>
                  <a:lnTo>
                    <a:pt x="1392011" y="871129"/>
                  </a:lnTo>
                  <a:lnTo>
                    <a:pt x="1392011" y="871129"/>
                  </a:lnTo>
                  <a:lnTo>
                    <a:pt x="1391194" y="871129"/>
                  </a:lnTo>
                  <a:lnTo>
                    <a:pt x="1390378" y="870313"/>
                  </a:lnTo>
                  <a:lnTo>
                    <a:pt x="1389562" y="869496"/>
                  </a:lnTo>
                  <a:lnTo>
                    <a:pt x="1389562" y="868680"/>
                  </a:lnTo>
                  <a:lnTo>
                    <a:pt x="1389562" y="867047"/>
                  </a:lnTo>
                  <a:lnTo>
                    <a:pt x="1390378" y="866231"/>
                  </a:lnTo>
                  <a:lnTo>
                    <a:pt x="1391194" y="865414"/>
                  </a:lnTo>
                  <a:lnTo>
                    <a:pt x="1391194" y="864598"/>
                  </a:lnTo>
                  <a:lnTo>
                    <a:pt x="1390378" y="863781"/>
                  </a:lnTo>
                  <a:lnTo>
                    <a:pt x="1391194" y="863781"/>
                  </a:lnTo>
                  <a:lnTo>
                    <a:pt x="1392827" y="863781"/>
                  </a:lnTo>
                  <a:lnTo>
                    <a:pt x="1393644" y="863781"/>
                  </a:lnTo>
                  <a:lnTo>
                    <a:pt x="1394460" y="862965"/>
                  </a:lnTo>
                  <a:lnTo>
                    <a:pt x="1394460" y="862965"/>
                  </a:lnTo>
                  <a:lnTo>
                    <a:pt x="1395276" y="863781"/>
                  </a:lnTo>
                  <a:lnTo>
                    <a:pt x="1397726" y="865414"/>
                  </a:lnTo>
                  <a:lnTo>
                    <a:pt x="1399359" y="866231"/>
                  </a:lnTo>
                  <a:lnTo>
                    <a:pt x="1400992" y="866231"/>
                  </a:lnTo>
                  <a:lnTo>
                    <a:pt x="1402624" y="867047"/>
                  </a:lnTo>
                  <a:lnTo>
                    <a:pt x="1403441" y="867864"/>
                  </a:lnTo>
                  <a:lnTo>
                    <a:pt x="1404257" y="868680"/>
                  </a:lnTo>
                  <a:lnTo>
                    <a:pt x="1404257" y="869496"/>
                  </a:lnTo>
                  <a:lnTo>
                    <a:pt x="1405074" y="870313"/>
                  </a:lnTo>
                  <a:lnTo>
                    <a:pt x="1406707" y="870313"/>
                  </a:lnTo>
                  <a:lnTo>
                    <a:pt x="1407523" y="871129"/>
                  </a:lnTo>
                  <a:lnTo>
                    <a:pt x="1408339" y="871946"/>
                  </a:lnTo>
                  <a:lnTo>
                    <a:pt x="1413238" y="873579"/>
                  </a:lnTo>
                  <a:lnTo>
                    <a:pt x="1414871" y="874395"/>
                  </a:lnTo>
                  <a:lnTo>
                    <a:pt x="1415687" y="875211"/>
                  </a:lnTo>
                  <a:lnTo>
                    <a:pt x="1415687" y="876028"/>
                  </a:lnTo>
                  <a:lnTo>
                    <a:pt x="1415687" y="876844"/>
                  </a:lnTo>
                  <a:lnTo>
                    <a:pt x="1415687" y="877661"/>
                  </a:lnTo>
                  <a:lnTo>
                    <a:pt x="1416504" y="879294"/>
                  </a:lnTo>
                  <a:lnTo>
                    <a:pt x="1416504" y="879294"/>
                  </a:lnTo>
                  <a:lnTo>
                    <a:pt x="1416504" y="880110"/>
                  </a:lnTo>
                  <a:lnTo>
                    <a:pt x="1416504" y="880926"/>
                  </a:lnTo>
                  <a:lnTo>
                    <a:pt x="1416504" y="881743"/>
                  </a:lnTo>
                  <a:lnTo>
                    <a:pt x="1416504" y="881743"/>
                  </a:lnTo>
                  <a:lnTo>
                    <a:pt x="1416504" y="881743"/>
                  </a:lnTo>
                  <a:lnTo>
                    <a:pt x="1414871" y="880926"/>
                  </a:lnTo>
                  <a:lnTo>
                    <a:pt x="1414054" y="880926"/>
                  </a:lnTo>
                  <a:lnTo>
                    <a:pt x="1414054" y="881743"/>
                  </a:lnTo>
                  <a:lnTo>
                    <a:pt x="1414054" y="882559"/>
                  </a:lnTo>
                  <a:lnTo>
                    <a:pt x="1414054" y="883376"/>
                  </a:lnTo>
                  <a:lnTo>
                    <a:pt x="1415687" y="885825"/>
                  </a:lnTo>
                  <a:lnTo>
                    <a:pt x="1416504" y="887458"/>
                  </a:lnTo>
                  <a:lnTo>
                    <a:pt x="1416504" y="889907"/>
                  </a:lnTo>
                  <a:lnTo>
                    <a:pt x="1416504" y="890723"/>
                  </a:lnTo>
                  <a:lnTo>
                    <a:pt x="1416504" y="892356"/>
                  </a:lnTo>
                  <a:lnTo>
                    <a:pt x="1416504" y="895622"/>
                  </a:lnTo>
                  <a:lnTo>
                    <a:pt x="1416504" y="896439"/>
                  </a:lnTo>
                  <a:lnTo>
                    <a:pt x="1415687" y="897255"/>
                  </a:lnTo>
                  <a:lnTo>
                    <a:pt x="1414054" y="898888"/>
                  </a:lnTo>
                  <a:lnTo>
                    <a:pt x="1414054" y="898888"/>
                  </a:lnTo>
                  <a:lnTo>
                    <a:pt x="1414054" y="898888"/>
                  </a:lnTo>
                  <a:lnTo>
                    <a:pt x="1413238" y="898888"/>
                  </a:lnTo>
                  <a:lnTo>
                    <a:pt x="1412421" y="900521"/>
                  </a:lnTo>
                  <a:lnTo>
                    <a:pt x="1411605" y="902970"/>
                  </a:lnTo>
                  <a:lnTo>
                    <a:pt x="1410789" y="904603"/>
                  </a:lnTo>
                  <a:lnTo>
                    <a:pt x="1409972" y="904603"/>
                  </a:lnTo>
                  <a:lnTo>
                    <a:pt x="1409156" y="904603"/>
                  </a:lnTo>
                  <a:lnTo>
                    <a:pt x="1409156" y="905419"/>
                  </a:lnTo>
                  <a:lnTo>
                    <a:pt x="1408339" y="905419"/>
                  </a:lnTo>
                  <a:lnTo>
                    <a:pt x="1406707" y="905419"/>
                  </a:lnTo>
                  <a:lnTo>
                    <a:pt x="1405890" y="906236"/>
                  </a:lnTo>
                  <a:lnTo>
                    <a:pt x="1405074" y="907869"/>
                  </a:lnTo>
                  <a:lnTo>
                    <a:pt x="1405074" y="908685"/>
                  </a:lnTo>
                  <a:lnTo>
                    <a:pt x="1405074" y="909501"/>
                  </a:lnTo>
                  <a:lnTo>
                    <a:pt x="1405074" y="910318"/>
                  </a:lnTo>
                  <a:lnTo>
                    <a:pt x="1405074" y="911134"/>
                  </a:lnTo>
                  <a:lnTo>
                    <a:pt x="1405890" y="911951"/>
                  </a:lnTo>
                  <a:lnTo>
                    <a:pt x="1407523" y="912767"/>
                  </a:lnTo>
                  <a:lnTo>
                    <a:pt x="1408339" y="912767"/>
                  </a:lnTo>
                  <a:lnTo>
                    <a:pt x="1409156" y="912767"/>
                  </a:lnTo>
                  <a:lnTo>
                    <a:pt x="1409972" y="911134"/>
                  </a:lnTo>
                  <a:lnTo>
                    <a:pt x="1410789" y="910318"/>
                  </a:lnTo>
                  <a:lnTo>
                    <a:pt x="1411605" y="910318"/>
                  </a:lnTo>
                  <a:lnTo>
                    <a:pt x="1411605" y="909501"/>
                  </a:lnTo>
                  <a:lnTo>
                    <a:pt x="1413238" y="907052"/>
                  </a:lnTo>
                  <a:lnTo>
                    <a:pt x="1413238" y="906236"/>
                  </a:lnTo>
                  <a:lnTo>
                    <a:pt x="1412421" y="906236"/>
                  </a:lnTo>
                  <a:lnTo>
                    <a:pt x="1412421" y="906236"/>
                  </a:lnTo>
                  <a:lnTo>
                    <a:pt x="1413238" y="906236"/>
                  </a:lnTo>
                  <a:lnTo>
                    <a:pt x="1414054" y="906236"/>
                  </a:lnTo>
                  <a:lnTo>
                    <a:pt x="1414871" y="905419"/>
                  </a:lnTo>
                  <a:lnTo>
                    <a:pt x="1415687" y="904603"/>
                  </a:lnTo>
                  <a:lnTo>
                    <a:pt x="1418137" y="903786"/>
                  </a:lnTo>
                  <a:lnTo>
                    <a:pt x="1419769" y="902970"/>
                  </a:lnTo>
                  <a:lnTo>
                    <a:pt x="1420586" y="902970"/>
                  </a:lnTo>
                  <a:lnTo>
                    <a:pt x="1421402" y="903786"/>
                  </a:lnTo>
                  <a:lnTo>
                    <a:pt x="1423035" y="904603"/>
                  </a:lnTo>
                  <a:lnTo>
                    <a:pt x="1423851" y="906236"/>
                  </a:lnTo>
                  <a:lnTo>
                    <a:pt x="1424668" y="907869"/>
                  </a:lnTo>
                  <a:lnTo>
                    <a:pt x="1425484" y="912767"/>
                  </a:lnTo>
                  <a:lnTo>
                    <a:pt x="1427117" y="920931"/>
                  </a:lnTo>
                  <a:lnTo>
                    <a:pt x="1427934" y="925014"/>
                  </a:lnTo>
                  <a:lnTo>
                    <a:pt x="1428750" y="925830"/>
                  </a:lnTo>
                  <a:lnTo>
                    <a:pt x="1428750" y="926646"/>
                  </a:lnTo>
                  <a:lnTo>
                    <a:pt x="1427934" y="933178"/>
                  </a:lnTo>
                  <a:lnTo>
                    <a:pt x="1427117" y="935627"/>
                  </a:lnTo>
                  <a:lnTo>
                    <a:pt x="1425484" y="937260"/>
                  </a:lnTo>
                  <a:lnTo>
                    <a:pt x="1423851" y="938893"/>
                  </a:lnTo>
                  <a:lnTo>
                    <a:pt x="1421402" y="941342"/>
                  </a:lnTo>
                  <a:lnTo>
                    <a:pt x="1418953" y="942159"/>
                  </a:lnTo>
                  <a:lnTo>
                    <a:pt x="1418137" y="942975"/>
                  </a:lnTo>
                  <a:lnTo>
                    <a:pt x="1418137" y="943791"/>
                  </a:lnTo>
                  <a:lnTo>
                    <a:pt x="1418137" y="943791"/>
                  </a:lnTo>
                  <a:lnTo>
                    <a:pt x="1417320" y="945424"/>
                  </a:lnTo>
                  <a:lnTo>
                    <a:pt x="1416504" y="947057"/>
                  </a:lnTo>
                  <a:lnTo>
                    <a:pt x="1416504" y="948690"/>
                  </a:lnTo>
                  <a:lnTo>
                    <a:pt x="1416504" y="949506"/>
                  </a:lnTo>
                  <a:lnTo>
                    <a:pt x="1415687" y="950323"/>
                  </a:lnTo>
                  <a:lnTo>
                    <a:pt x="1414871" y="951139"/>
                  </a:lnTo>
                  <a:lnTo>
                    <a:pt x="1414871" y="951139"/>
                  </a:lnTo>
                  <a:lnTo>
                    <a:pt x="1414871" y="951956"/>
                  </a:lnTo>
                  <a:lnTo>
                    <a:pt x="1414871" y="951956"/>
                  </a:lnTo>
                  <a:lnTo>
                    <a:pt x="1414871" y="951956"/>
                  </a:lnTo>
                  <a:lnTo>
                    <a:pt x="1414871" y="951956"/>
                  </a:lnTo>
                  <a:lnTo>
                    <a:pt x="1414054" y="952772"/>
                  </a:lnTo>
                  <a:lnTo>
                    <a:pt x="1412421" y="955221"/>
                  </a:lnTo>
                  <a:lnTo>
                    <a:pt x="1412421" y="956038"/>
                  </a:lnTo>
                  <a:lnTo>
                    <a:pt x="1412421" y="956038"/>
                  </a:lnTo>
                  <a:lnTo>
                    <a:pt x="1414054" y="956038"/>
                  </a:lnTo>
                  <a:lnTo>
                    <a:pt x="1414871" y="956854"/>
                  </a:lnTo>
                  <a:lnTo>
                    <a:pt x="1415687" y="957671"/>
                  </a:lnTo>
                  <a:lnTo>
                    <a:pt x="1418953" y="959304"/>
                  </a:lnTo>
                  <a:lnTo>
                    <a:pt x="1419769" y="960120"/>
                  </a:lnTo>
                  <a:lnTo>
                    <a:pt x="1420586" y="960936"/>
                  </a:lnTo>
                  <a:lnTo>
                    <a:pt x="1421402" y="960936"/>
                  </a:lnTo>
                  <a:lnTo>
                    <a:pt x="1422219" y="960936"/>
                  </a:lnTo>
                  <a:lnTo>
                    <a:pt x="1422219" y="960120"/>
                  </a:lnTo>
                  <a:lnTo>
                    <a:pt x="1422219" y="960120"/>
                  </a:lnTo>
                  <a:lnTo>
                    <a:pt x="1423035" y="960936"/>
                  </a:lnTo>
                  <a:lnTo>
                    <a:pt x="1424668" y="961753"/>
                  </a:lnTo>
                  <a:lnTo>
                    <a:pt x="1424668" y="961753"/>
                  </a:lnTo>
                  <a:lnTo>
                    <a:pt x="1420586" y="962569"/>
                  </a:lnTo>
                  <a:lnTo>
                    <a:pt x="1419769" y="963386"/>
                  </a:lnTo>
                  <a:lnTo>
                    <a:pt x="1420586" y="963386"/>
                  </a:lnTo>
                  <a:lnTo>
                    <a:pt x="1421402" y="963386"/>
                  </a:lnTo>
                  <a:lnTo>
                    <a:pt x="1422219" y="962569"/>
                  </a:lnTo>
                  <a:lnTo>
                    <a:pt x="1423851" y="962569"/>
                  </a:lnTo>
                  <a:lnTo>
                    <a:pt x="1424668" y="962569"/>
                  </a:lnTo>
                  <a:lnTo>
                    <a:pt x="1424668" y="962569"/>
                  </a:lnTo>
                  <a:lnTo>
                    <a:pt x="1424668" y="962569"/>
                  </a:lnTo>
                  <a:lnTo>
                    <a:pt x="1426301" y="964202"/>
                  </a:lnTo>
                  <a:lnTo>
                    <a:pt x="1427117" y="964202"/>
                  </a:lnTo>
                  <a:lnTo>
                    <a:pt x="1427934" y="964202"/>
                  </a:lnTo>
                  <a:lnTo>
                    <a:pt x="1428750" y="963386"/>
                  </a:lnTo>
                  <a:lnTo>
                    <a:pt x="1430383" y="962569"/>
                  </a:lnTo>
                  <a:lnTo>
                    <a:pt x="1432832" y="961753"/>
                  </a:lnTo>
                  <a:lnTo>
                    <a:pt x="1435282" y="961753"/>
                  </a:lnTo>
                  <a:lnTo>
                    <a:pt x="1437731" y="961753"/>
                  </a:lnTo>
                  <a:lnTo>
                    <a:pt x="1439364" y="961753"/>
                  </a:lnTo>
                  <a:lnTo>
                    <a:pt x="1440996" y="960936"/>
                  </a:lnTo>
                  <a:lnTo>
                    <a:pt x="1444262" y="958487"/>
                  </a:lnTo>
                  <a:lnTo>
                    <a:pt x="1447528" y="956038"/>
                  </a:lnTo>
                  <a:lnTo>
                    <a:pt x="1453243" y="953589"/>
                  </a:lnTo>
                  <a:lnTo>
                    <a:pt x="1462224" y="950323"/>
                  </a:lnTo>
                  <a:lnTo>
                    <a:pt x="1463857" y="949506"/>
                  </a:lnTo>
                  <a:lnTo>
                    <a:pt x="1465489" y="948690"/>
                  </a:lnTo>
                  <a:lnTo>
                    <a:pt x="1466306" y="947873"/>
                  </a:lnTo>
                  <a:lnTo>
                    <a:pt x="1467122" y="947873"/>
                  </a:lnTo>
                  <a:lnTo>
                    <a:pt x="1473654" y="944608"/>
                  </a:lnTo>
                  <a:lnTo>
                    <a:pt x="1476919" y="942975"/>
                  </a:lnTo>
                  <a:lnTo>
                    <a:pt x="1478552" y="941342"/>
                  </a:lnTo>
                  <a:lnTo>
                    <a:pt x="1480185" y="939709"/>
                  </a:lnTo>
                  <a:lnTo>
                    <a:pt x="1481818" y="938893"/>
                  </a:lnTo>
                  <a:lnTo>
                    <a:pt x="1483451" y="937260"/>
                  </a:lnTo>
                  <a:lnTo>
                    <a:pt x="1484267" y="935627"/>
                  </a:lnTo>
                  <a:lnTo>
                    <a:pt x="1485084" y="934811"/>
                  </a:lnTo>
                  <a:lnTo>
                    <a:pt x="1486717" y="933994"/>
                  </a:lnTo>
                  <a:lnTo>
                    <a:pt x="1487533" y="933178"/>
                  </a:lnTo>
                  <a:lnTo>
                    <a:pt x="1487533" y="932361"/>
                  </a:lnTo>
                  <a:lnTo>
                    <a:pt x="1487533" y="931545"/>
                  </a:lnTo>
                  <a:lnTo>
                    <a:pt x="1486717" y="929912"/>
                  </a:lnTo>
                  <a:lnTo>
                    <a:pt x="1486717" y="929096"/>
                  </a:lnTo>
                  <a:lnTo>
                    <a:pt x="1486717" y="928279"/>
                  </a:lnTo>
                  <a:lnTo>
                    <a:pt x="1486717" y="927463"/>
                  </a:lnTo>
                  <a:lnTo>
                    <a:pt x="1486717" y="927463"/>
                  </a:lnTo>
                  <a:lnTo>
                    <a:pt x="1484267" y="926646"/>
                  </a:lnTo>
                  <a:lnTo>
                    <a:pt x="1484267" y="922564"/>
                  </a:lnTo>
                  <a:lnTo>
                    <a:pt x="1484267" y="922564"/>
                  </a:lnTo>
                  <a:lnTo>
                    <a:pt x="1484267" y="922564"/>
                  </a:lnTo>
                  <a:lnTo>
                    <a:pt x="1489982" y="920931"/>
                  </a:lnTo>
                  <a:lnTo>
                    <a:pt x="1494064" y="920115"/>
                  </a:lnTo>
                  <a:lnTo>
                    <a:pt x="1498963" y="920115"/>
                  </a:lnTo>
                  <a:lnTo>
                    <a:pt x="1504678" y="920931"/>
                  </a:lnTo>
                  <a:lnTo>
                    <a:pt x="1507127" y="921748"/>
                  </a:lnTo>
                  <a:lnTo>
                    <a:pt x="1508760" y="922564"/>
                  </a:lnTo>
                  <a:lnTo>
                    <a:pt x="1510393" y="922564"/>
                  </a:lnTo>
                  <a:lnTo>
                    <a:pt x="1512026" y="921748"/>
                  </a:lnTo>
                  <a:lnTo>
                    <a:pt x="1514475" y="921748"/>
                  </a:lnTo>
                  <a:lnTo>
                    <a:pt x="1517741" y="921748"/>
                  </a:lnTo>
                  <a:lnTo>
                    <a:pt x="1519374" y="921748"/>
                  </a:lnTo>
                  <a:lnTo>
                    <a:pt x="1519374" y="921748"/>
                  </a:lnTo>
                  <a:lnTo>
                    <a:pt x="1519374" y="921748"/>
                  </a:lnTo>
                  <a:lnTo>
                    <a:pt x="1519374" y="920931"/>
                  </a:lnTo>
                  <a:lnTo>
                    <a:pt x="1520190" y="920115"/>
                  </a:lnTo>
                  <a:lnTo>
                    <a:pt x="1522639" y="919298"/>
                  </a:lnTo>
                  <a:lnTo>
                    <a:pt x="1522639" y="919298"/>
                  </a:lnTo>
                  <a:lnTo>
                    <a:pt x="1523456" y="918482"/>
                  </a:lnTo>
                  <a:lnTo>
                    <a:pt x="1524272" y="917666"/>
                  </a:lnTo>
                  <a:lnTo>
                    <a:pt x="1525089" y="916849"/>
                  </a:lnTo>
                  <a:lnTo>
                    <a:pt x="1526721" y="916033"/>
                  </a:lnTo>
                  <a:lnTo>
                    <a:pt x="1528354" y="915216"/>
                  </a:lnTo>
                  <a:lnTo>
                    <a:pt x="1529987" y="915216"/>
                  </a:lnTo>
                  <a:lnTo>
                    <a:pt x="1530804" y="915216"/>
                  </a:lnTo>
                  <a:lnTo>
                    <a:pt x="1531620" y="914400"/>
                  </a:lnTo>
                  <a:lnTo>
                    <a:pt x="1531620" y="913584"/>
                  </a:lnTo>
                  <a:lnTo>
                    <a:pt x="1531620" y="912767"/>
                  </a:lnTo>
                  <a:lnTo>
                    <a:pt x="1531620" y="911951"/>
                  </a:lnTo>
                  <a:lnTo>
                    <a:pt x="1531620" y="911951"/>
                  </a:lnTo>
                  <a:lnTo>
                    <a:pt x="1531620" y="911951"/>
                  </a:lnTo>
                  <a:lnTo>
                    <a:pt x="1531620" y="911951"/>
                  </a:lnTo>
                  <a:lnTo>
                    <a:pt x="1531620" y="910318"/>
                  </a:lnTo>
                  <a:lnTo>
                    <a:pt x="1531620" y="909501"/>
                  </a:lnTo>
                  <a:lnTo>
                    <a:pt x="1531620" y="908685"/>
                  </a:lnTo>
                  <a:lnTo>
                    <a:pt x="1530804" y="907869"/>
                  </a:lnTo>
                  <a:lnTo>
                    <a:pt x="1530804" y="907052"/>
                  </a:lnTo>
                  <a:lnTo>
                    <a:pt x="1531620" y="906236"/>
                  </a:lnTo>
                  <a:lnTo>
                    <a:pt x="1531620" y="907052"/>
                  </a:lnTo>
                  <a:lnTo>
                    <a:pt x="1531620" y="907052"/>
                  </a:lnTo>
                  <a:lnTo>
                    <a:pt x="1531620" y="907052"/>
                  </a:lnTo>
                  <a:lnTo>
                    <a:pt x="1532437" y="906236"/>
                  </a:lnTo>
                  <a:lnTo>
                    <a:pt x="1532437" y="905419"/>
                  </a:lnTo>
                  <a:lnTo>
                    <a:pt x="1533253" y="904603"/>
                  </a:lnTo>
                  <a:lnTo>
                    <a:pt x="1534069" y="903786"/>
                  </a:lnTo>
                  <a:lnTo>
                    <a:pt x="1533253" y="903786"/>
                  </a:lnTo>
                  <a:lnTo>
                    <a:pt x="1532437" y="903786"/>
                  </a:lnTo>
                  <a:lnTo>
                    <a:pt x="1532437" y="903786"/>
                  </a:lnTo>
                  <a:lnTo>
                    <a:pt x="1533253" y="902970"/>
                  </a:lnTo>
                  <a:lnTo>
                    <a:pt x="1533253" y="902154"/>
                  </a:lnTo>
                  <a:lnTo>
                    <a:pt x="1533253" y="902154"/>
                  </a:lnTo>
                  <a:lnTo>
                    <a:pt x="1533253" y="902154"/>
                  </a:lnTo>
                  <a:lnTo>
                    <a:pt x="1531620" y="902970"/>
                  </a:lnTo>
                  <a:lnTo>
                    <a:pt x="1530804" y="902970"/>
                  </a:lnTo>
                  <a:lnTo>
                    <a:pt x="1530804" y="902154"/>
                  </a:lnTo>
                  <a:lnTo>
                    <a:pt x="1529987" y="901337"/>
                  </a:lnTo>
                  <a:lnTo>
                    <a:pt x="1531620" y="899704"/>
                  </a:lnTo>
                  <a:lnTo>
                    <a:pt x="1538151" y="894806"/>
                  </a:lnTo>
                  <a:lnTo>
                    <a:pt x="1538968" y="893989"/>
                  </a:lnTo>
                  <a:lnTo>
                    <a:pt x="1538968" y="893173"/>
                  </a:lnTo>
                  <a:lnTo>
                    <a:pt x="1538968" y="892356"/>
                  </a:lnTo>
                  <a:lnTo>
                    <a:pt x="1538968" y="892356"/>
                  </a:lnTo>
                  <a:lnTo>
                    <a:pt x="1538968" y="892356"/>
                  </a:lnTo>
                  <a:lnTo>
                    <a:pt x="1545499" y="885825"/>
                  </a:lnTo>
                  <a:lnTo>
                    <a:pt x="1548765" y="882559"/>
                  </a:lnTo>
                  <a:lnTo>
                    <a:pt x="1552031" y="880926"/>
                  </a:lnTo>
                  <a:lnTo>
                    <a:pt x="1554480" y="880110"/>
                  </a:lnTo>
                  <a:lnTo>
                    <a:pt x="1556113" y="880110"/>
                  </a:lnTo>
                  <a:lnTo>
                    <a:pt x="1556929" y="880110"/>
                  </a:lnTo>
                  <a:lnTo>
                    <a:pt x="1557746" y="880110"/>
                  </a:lnTo>
                  <a:lnTo>
                    <a:pt x="1561828" y="880110"/>
                  </a:lnTo>
                  <a:lnTo>
                    <a:pt x="1568359" y="880110"/>
                  </a:lnTo>
                  <a:lnTo>
                    <a:pt x="1574891" y="880110"/>
                  </a:lnTo>
                  <a:lnTo>
                    <a:pt x="1581422" y="880110"/>
                  </a:lnTo>
                  <a:lnTo>
                    <a:pt x="1587954" y="880110"/>
                  </a:lnTo>
                  <a:lnTo>
                    <a:pt x="1594485" y="880110"/>
                  </a:lnTo>
                  <a:lnTo>
                    <a:pt x="1601017" y="880110"/>
                  </a:lnTo>
                  <a:lnTo>
                    <a:pt x="1607548" y="880110"/>
                  </a:lnTo>
                  <a:lnTo>
                    <a:pt x="1609181" y="875211"/>
                  </a:lnTo>
                  <a:lnTo>
                    <a:pt x="1610814" y="872762"/>
                  </a:lnTo>
                  <a:lnTo>
                    <a:pt x="1613263" y="873579"/>
                  </a:lnTo>
                  <a:lnTo>
                    <a:pt x="1614079" y="873579"/>
                  </a:lnTo>
                  <a:lnTo>
                    <a:pt x="1615712" y="872762"/>
                  </a:lnTo>
                  <a:lnTo>
                    <a:pt x="1616529" y="871946"/>
                  </a:lnTo>
                  <a:lnTo>
                    <a:pt x="1617345" y="871946"/>
                  </a:lnTo>
                  <a:lnTo>
                    <a:pt x="1618162" y="872762"/>
                  </a:lnTo>
                  <a:lnTo>
                    <a:pt x="1618978" y="873579"/>
                  </a:lnTo>
                  <a:lnTo>
                    <a:pt x="1619794" y="873579"/>
                  </a:lnTo>
                  <a:lnTo>
                    <a:pt x="1620611" y="872762"/>
                  </a:lnTo>
                  <a:lnTo>
                    <a:pt x="1620611" y="871129"/>
                  </a:lnTo>
                  <a:lnTo>
                    <a:pt x="1621427" y="870313"/>
                  </a:lnTo>
                  <a:lnTo>
                    <a:pt x="1622244" y="870313"/>
                  </a:lnTo>
                  <a:lnTo>
                    <a:pt x="1623060" y="870313"/>
                  </a:lnTo>
                  <a:lnTo>
                    <a:pt x="1623060" y="869496"/>
                  </a:lnTo>
                  <a:lnTo>
                    <a:pt x="1623060" y="868680"/>
                  </a:lnTo>
                  <a:lnTo>
                    <a:pt x="1623060" y="867864"/>
                  </a:lnTo>
                  <a:lnTo>
                    <a:pt x="1623060" y="866231"/>
                  </a:lnTo>
                  <a:lnTo>
                    <a:pt x="1624693" y="863781"/>
                  </a:lnTo>
                  <a:lnTo>
                    <a:pt x="1627142" y="862148"/>
                  </a:lnTo>
                  <a:lnTo>
                    <a:pt x="1627959" y="861332"/>
                  </a:lnTo>
                  <a:lnTo>
                    <a:pt x="1627959" y="859699"/>
                  </a:lnTo>
                  <a:lnTo>
                    <a:pt x="1629592" y="858066"/>
                  </a:lnTo>
                  <a:lnTo>
                    <a:pt x="1630408" y="857250"/>
                  </a:lnTo>
                  <a:lnTo>
                    <a:pt x="1630408" y="856434"/>
                  </a:lnTo>
                  <a:lnTo>
                    <a:pt x="1630408" y="855617"/>
                  </a:lnTo>
                  <a:lnTo>
                    <a:pt x="1630408" y="853984"/>
                  </a:lnTo>
                  <a:lnTo>
                    <a:pt x="1631224" y="851535"/>
                  </a:lnTo>
                  <a:lnTo>
                    <a:pt x="1632041" y="849086"/>
                  </a:lnTo>
                  <a:lnTo>
                    <a:pt x="1632857" y="846636"/>
                  </a:lnTo>
                  <a:lnTo>
                    <a:pt x="1634490" y="844187"/>
                  </a:lnTo>
                  <a:lnTo>
                    <a:pt x="1635307" y="840921"/>
                  </a:lnTo>
                  <a:lnTo>
                    <a:pt x="1636123" y="837656"/>
                  </a:lnTo>
                  <a:lnTo>
                    <a:pt x="1638572" y="834390"/>
                  </a:lnTo>
                  <a:lnTo>
                    <a:pt x="1641021" y="831124"/>
                  </a:lnTo>
                  <a:lnTo>
                    <a:pt x="1642654" y="828675"/>
                  </a:lnTo>
                  <a:lnTo>
                    <a:pt x="1645104" y="824593"/>
                  </a:lnTo>
                  <a:lnTo>
                    <a:pt x="1646737" y="822144"/>
                  </a:lnTo>
                  <a:lnTo>
                    <a:pt x="1647553" y="820511"/>
                  </a:lnTo>
                  <a:lnTo>
                    <a:pt x="1648369" y="818878"/>
                  </a:lnTo>
                  <a:lnTo>
                    <a:pt x="1650002" y="819694"/>
                  </a:lnTo>
                  <a:lnTo>
                    <a:pt x="1651635" y="820511"/>
                  </a:lnTo>
                  <a:lnTo>
                    <a:pt x="1651635" y="822960"/>
                  </a:lnTo>
                  <a:lnTo>
                    <a:pt x="1651635" y="824593"/>
                  </a:lnTo>
                  <a:lnTo>
                    <a:pt x="1652451" y="825409"/>
                  </a:lnTo>
                  <a:lnTo>
                    <a:pt x="1653268" y="826226"/>
                  </a:lnTo>
                  <a:lnTo>
                    <a:pt x="1654084" y="826226"/>
                  </a:lnTo>
                  <a:lnTo>
                    <a:pt x="1654901" y="826226"/>
                  </a:lnTo>
                  <a:lnTo>
                    <a:pt x="1657350" y="825409"/>
                  </a:lnTo>
                  <a:lnTo>
                    <a:pt x="1660616" y="824593"/>
                  </a:lnTo>
                  <a:lnTo>
                    <a:pt x="1662249" y="823776"/>
                  </a:lnTo>
                  <a:lnTo>
                    <a:pt x="1662249" y="822960"/>
                  </a:lnTo>
                  <a:lnTo>
                    <a:pt x="1663065" y="822960"/>
                  </a:lnTo>
                  <a:lnTo>
                    <a:pt x="1664698" y="822960"/>
                  </a:lnTo>
                  <a:lnTo>
                    <a:pt x="1667147" y="824593"/>
                  </a:lnTo>
                  <a:lnTo>
                    <a:pt x="1669596" y="827042"/>
                  </a:lnTo>
                  <a:lnTo>
                    <a:pt x="1672046" y="829491"/>
                  </a:lnTo>
                  <a:lnTo>
                    <a:pt x="1672046" y="832757"/>
                  </a:lnTo>
                  <a:lnTo>
                    <a:pt x="1672046" y="836839"/>
                  </a:lnTo>
                  <a:lnTo>
                    <a:pt x="1672046" y="840921"/>
                  </a:lnTo>
                  <a:lnTo>
                    <a:pt x="1672046" y="843371"/>
                  </a:lnTo>
                  <a:lnTo>
                    <a:pt x="1672046" y="847453"/>
                  </a:lnTo>
                  <a:lnTo>
                    <a:pt x="1672046" y="850719"/>
                  </a:lnTo>
                  <a:lnTo>
                    <a:pt x="1672046" y="854801"/>
                  </a:lnTo>
                  <a:lnTo>
                    <a:pt x="1672046" y="857250"/>
                  </a:lnTo>
                  <a:lnTo>
                    <a:pt x="1672046" y="858066"/>
                  </a:lnTo>
                  <a:lnTo>
                    <a:pt x="1672046" y="858883"/>
                  </a:lnTo>
                  <a:lnTo>
                    <a:pt x="1672046" y="859699"/>
                  </a:lnTo>
                  <a:lnTo>
                    <a:pt x="1672046" y="859699"/>
                  </a:lnTo>
                  <a:lnTo>
                    <a:pt x="1672046" y="860516"/>
                  </a:lnTo>
                  <a:lnTo>
                    <a:pt x="1672046" y="861332"/>
                  </a:lnTo>
                  <a:lnTo>
                    <a:pt x="1672046" y="862148"/>
                  </a:lnTo>
                  <a:lnTo>
                    <a:pt x="1672046" y="862965"/>
                  </a:lnTo>
                  <a:lnTo>
                    <a:pt x="1672046" y="863781"/>
                  </a:lnTo>
                  <a:lnTo>
                    <a:pt x="1672046" y="864598"/>
                  </a:lnTo>
                  <a:lnTo>
                    <a:pt x="1672862" y="864598"/>
                  </a:lnTo>
                  <a:lnTo>
                    <a:pt x="1672862" y="864598"/>
                  </a:lnTo>
                  <a:lnTo>
                    <a:pt x="1673679" y="864598"/>
                  </a:lnTo>
                  <a:lnTo>
                    <a:pt x="1674495" y="865414"/>
                  </a:lnTo>
                  <a:lnTo>
                    <a:pt x="1675312" y="866231"/>
                  </a:lnTo>
                  <a:lnTo>
                    <a:pt x="1676128" y="866231"/>
                  </a:lnTo>
                  <a:lnTo>
                    <a:pt x="1676944" y="866231"/>
                  </a:lnTo>
                  <a:lnTo>
                    <a:pt x="1677761" y="866231"/>
                  </a:lnTo>
                  <a:lnTo>
                    <a:pt x="1677761" y="867047"/>
                  </a:lnTo>
                  <a:lnTo>
                    <a:pt x="1677761" y="867864"/>
                  </a:lnTo>
                  <a:lnTo>
                    <a:pt x="1676944" y="867864"/>
                  </a:lnTo>
                  <a:lnTo>
                    <a:pt x="1676128" y="867864"/>
                  </a:lnTo>
                  <a:lnTo>
                    <a:pt x="1676128" y="868680"/>
                  </a:lnTo>
                  <a:lnTo>
                    <a:pt x="1676128" y="869496"/>
                  </a:lnTo>
                  <a:lnTo>
                    <a:pt x="1676128" y="870313"/>
                  </a:lnTo>
                  <a:lnTo>
                    <a:pt x="1676944" y="871129"/>
                  </a:lnTo>
                  <a:lnTo>
                    <a:pt x="1676944" y="871946"/>
                  </a:lnTo>
                  <a:lnTo>
                    <a:pt x="1676944" y="872762"/>
                  </a:lnTo>
                  <a:lnTo>
                    <a:pt x="1676944" y="873579"/>
                  </a:lnTo>
                  <a:lnTo>
                    <a:pt x="1676944" y="874395"/>
                  </a:lnTo>
                  <a:lnTo>
                    <a:pt x="1677761" y="875211"/>
                  </a:lnTo>
                  <a:lnTo>
                    <a:pt x="1678577" y="876028"/>
                  </a:lnTo>
                  <a:lnTo>
                    <a:pt x="1679394" y="876844"/>
                  </a:lnTo>
                  <a:lnTo>
                    <a:pt x="1679394" y="876844"/>
                  </a:lnTo>
                  <a:lnTo>
                    <a:pt x="1679394" y="876028"/>
                  </a:lnTo>
                  <a:lnTo>
                    <a:pt x="1679394" y="876028"/>
                  </a:lnTo>
                  <a:lnTo>
                    <a:pt x="1680210" y="876028"/>
                  </a:lnTo>
                  <a:lnTo>
                    <a:pt x="1681026" y="876028"/>
                  </a:lnTo>
                  <a:lnTo>
                    <a:pt x="1681843" y="876028"/>
                  </a:lnTo>
                  <a:lnTo>
                    <a:pt x="1681843" y="876844"/>
                  </a:lnTo>
                  <a:lnTo>
                    <a:pt x="1682659" y="877661"/>
                  </a:lnTo>
                  <a:lnTo>
                    <a:pt x="1682659" y="880110"/>
                  </a:lnTo>
                  <a:lnTo>
                    <a:pt x="1681843" y="880926"/>
                  </a:lnTo>
                  <a:lnTo>
                    <a:pt x="1681843" y="882559"/>
                  </a:lnTo>
                  <a:lnTo>
                    <a:pt x="1683476" y="882559"/>
                  </a:lnTo>
                  <a:lnTo>
                    <a:pt x="1683476" y="883376"/>
                  </a:lnTo>
                  <a:lnTo>
                    <a:pt x="1683476" y="884192"/>
                  </a:lnTo>
                  <a:lnTo>
                    <a:pt x="1680210" y="887458"/>
                  </a:lnTo>
                  <a:lnTo>
                    <a:pt x="1677761" y="886641"/>
                  </a:lnTo>
                  <a:lnTo>
                    <a:pt x="1676128" y="887458"/>
                  </a:lnTo>
                  <a:lnTo>
                    <a:pt x="1674495" y="887458"/>
                  </a:lnTo>
                  <a:lnTo>
                    <a:pt x="1673679" y="889091"/>
                  </a:lnTo>
                  <a:lnTo>
                    <a:pt x="1672862" y="889091"/>
                  </a:lnTo>
                  <a:lnTo>
                    <a:pt x="1672046" y="889091"/>
                  </a:lnTo>
                  <a:lnTo>
                    <a:pt x="1671229" y="888274"/>
                  </a:lnTo>
                  <a:lnTo>
                    <a:pt x="1670413" y="888274"/>
                  </a:lnTo>
                  <a:lnTo>
                    <a:pt x="1669596" y="890723"/>
                  </a:lnTo>
                  <a:lnTo>
                    <a:pt x="1668780" y="890723"/>
                  </a:lnTo>
                  <a:lnTo>
                    <a:pt x="1668780" y="891540"/>
                  </a:lnTo>
                  <a:lnTo>
                    <a:pt x="1667964" y="892356"/>
                  </a:lnTo>
                  <a:lnTo>
                    <a:pt x="1667147" y="892356"/>
                  </a:lnTo>
                  <a:lnTo>
                    <a:pt x="1666331" y="890723"/>
                  </a:lnTo>
                  <a:lnTo>
                    <a:pt x="1666331" y="889907"/>
                  </a:lnTo>
                  <a:lnTo>
                    <a:pt x="1665514" y="889907"/>
                  </a:lnTo>
                  <a:lnTo>
                    <a:pt x="1664698" y="889907"/>
                  </a:lnTo>
                  <a:lnTo>
                    <a:pt x="1663882" y="889907"/>
                  </a:lnTo>
                  <a:lnTo>
                    <a:pt x="1663065" y="889907"/>
                  </a:lnTo>
                  <a:lnTo>
                    <a:pt x="1662249" y="890723"/>
                  </a:lnTo>
                  <a:lnTo>
                    <a:pt x="1661432" y="891540"/>
                  </a:lnTo>
                  <a:lnTo>
                    <a:pt x="1660616" y="890723"/>
                  </a:lnTo>
                  <a:lnTo>
                    <a:pt x="1659799" y="889907"/>
                  </a:lnTo>
                  <a:lnTo>
                    <a:pt x="1658983" y="891540"/>
                  </a:lnTo>
                  <a:lnTo>
                    <a:pt x="1658167" y="893173"/>
                  </a:lnTo>
                  <a:lnTo>
                    <a:pt x="1658167" y="894806"/>
                  </a:lnTo>
                  <a:lnTo>
                    <a:pt x="1658167" y="895622"/>
                  </a:lnTo>
                  <a:lnTo>
                    <a:pt x="1657350" y="895622"/>
                  </a:lnTo>
                  <a:lnTo>
                    <a:pt x="1656534" y="894806"/>
                  </a:lnTo>
                  <a:lnTo>
                    <a:pt x="1654901" y="893989"/>
                  </a:lnTo>
                  <a:lnTo>
                    <a:pt x="1653268" y="893989"/>
                  </a:lnTo>
                  <a:lnTo>
                    <a:pt x="1653268" y="893173"/>
                  </a:lnTo>
                  <a:lnTo>
                    <a:pt x="1654901" y="891540"/>
                  </a:lnTo>
                  <a:lnTo>
                    <a:pt x="1654084" y="891540"/>
                  </a:lnTo>
                  <a:lnTo>
                    <a:pt x="1653268" y="891540"/>
                  </a:lnTo>
                  <a:lnTo>
                    <a:pt x="1653268" y="891540"/>
                  </a:lnTo>
                  <a:lnTo>
                    <a:pt x="1654084" y="889907"/>
                  </a:lnTo>
                  <a:lnTo>
                    <a:pt x="1654084" y="888274"/>
                  </a:lnTo>
                  <a:lnTo>
                    <a:pt x="1653268" y="889091"/>
                  </a:lnTo>
                  <a:lnTo>
                    <a:pt x="1652451" y="890723"/>
                  </a:lnTo>
                  <a:lnTo>
                    <a:pt x="1650819" y="891540"/>
                  </a:lnTo>
                  <a:lnTo>
                    <a:pt x="1650819" y="893173"/>
                  </a:lnTo>
                  <a:lnTo>
                    <a:pt x="1649186" y="897255"/>
                  </a:lnTo>
                  <a:lnTo>
                    <a:pt x="1649186" y="898888"/>
                  </a:lnTo>
                  <a:lnTo>
                    <a:pt x="1648369" y="900521"/>
                  </a:lnTo>
                  <a:lnTo>
                    <a:pt x="1646737" y="901337"/>
                  </a:lnTo>
                  <a:lnTo>
                    <a:pt x="1645104" y="901337"/>
                  </a:lnTo>
                  <a:lnTo>
                    <a:pt x="1643471" y="902154"/>
                  </a:lnTo>
                  <a:lnTo>
                    <a:pt x="1642654" y="902970"/>
                  </a:lnTo>
                  <a:lnTo>
                    <a:pt x="1641838" y="902970"/>
                  </a:lnTo>
                  <a:lnTo>
                    <a:pt x="1641838" y="901337"/>
                  </a:lnTo>
                  <a:lnTo>
                    <a:pt x="1641838" y="900521"/>
                  </a:lnTo>
                  <a:lnTo>
                    <a:pt x="1641021" y="902970"/>
                  </a:lnTo>
                  <a:lnTo>
                    <a:pt x="1640205" y="902970"/>
                  </a:lnTo>
                  <a:lnTo>
                    <a:pt x="1640205" y="901337"/>
                  </a:lnTo>
                  <a:lnTo>
                    <a:pt x="1640205" y="900521"/>
                  </a:lnTo>
                  <a:lnTo>
                    <a:pt x="1639389" y="901337"/>
                  </a:lnTo>
                  <a:lnTo>
                    <a:pt x="1638572" y="903786"/>
                  </a:lnTo>
                  <a:lnTo>
                    <a:pt x="1637756" y="903786"/>
                  </a:lnTo>
                  <a:lnTo>
                    <a:pt x="1637756" y="902970"/>
                  </a:lnTo>
                  <a:lnTo>
                    <a:pt x="1637756" y="902970"/>
                  </a:lnTo>
                  <a:lnTo>
                    <a:pt x="1637756" y="903786"/>
                  </a:lnTo>
                  <a:lnTo>
                    <a:pt x="1637756" y="905419"/>
                  </a:lnTo>
                  <a:lnTo>
                    <a:pt x="1637756" y="906236"/>
                  </a:lnTo>
                  <a:lnTo>
                    <a:pt x="1636939" y="906236"/>
                  </a:lnTo>
                  <a:lnTo>
                    <a:pt x="1636123" y="905419"/>
                  </a:lnTo>
                  <a:lnTo>
                    <a:pt x="1635307" y="906236"/>
                  </a:lnTo>
                  <a:lnTo>
                    <a:pt x="1634490" y="906236"/>
                  </a:lnTo>
                  <a:lnTo>
                    <a:pt x="1634490" y="905419"/>
                  </a:lnTo>
                  <a:lnTo>
                    <a:pt x="1634490" y="904603"/>
                  </a:lnTo>
                  <a:lnTo>
                    <a:pt x="1632857" y="905419"/>
                  </a:lnTo>
                  <a:lnTo>
                    <a:pt x="1631224" y="907052"/>
                  </a:lnTo>
                  <a:lnTo>
                    <a:pt x="1629592" y="909501"/>
                  </a:lnTo>
                  <a:lnTo>
                    <a:pt x="1630408" y="909501"/>
                  </a:lnTo>
                  <a:lnTo>
                    <a:pt x="1631224" y="910318"/>
                  </a:lnTo>
                  <a:lnTo>
                    <a:pt x="1628775" y="913584"/>
                  </a:lnTo>
                  <a:lnTo>
                    <a:pt x="1626326" y="916849"/>
                  </a:lnTo>
                  <a:lnTo>
                    <a:pt x="1624693" y="921748"/>
                  </a:lnTo>
                  <a:lnTo>
                    <a:pt x="1623876" y="922564"/>
                  </a:lnTo>
                  <a:lnTo>
                    <a:pt x="1623060" y="923381"/>
                  </a:lnTo>
                  <a:lnTo>
                    <a:pt x="1622244" y="926646"/>
                  </a:lnTo>
                  <a:lnTo>
                    <a:pt x="1621427" y="929096"/>
                  </a:lnTo>
                  <a:lnTo>
                    <a:pt x="1622244" y="929912"/>
                  </a:lnTo>
                  <a:lnTo>
                    <a:pt x="1622244" y="930729"/>
                  </a:lnTo>
                  <a:lnTo>
                    <a:pt x="1623060" y="931545"/>
                  </a:lnTo>
                  <a:lnTo>
                    <a:pt x="1623876" y="931545"/>
                  </a:lnTo>
                  <a:lnTo>
                    <a:pt x="1624693" y="931545"/>
                  </a:lnTo>
                  <a:lnTo>
                    <a:pt x="1625509" y="931545"/>
                  </a:lnTo>
                  <a:lnTo>
                    <a:pt x="1625509" y="932361"/>
                  </a:lnTo>
                  <a:lnTo>
                    <a:pt x="1625509" y="933178"/>
                  </a:lnTo>
                  <a:lnTo>
                    <a:pt x="1624693" y="933178"/>
                  </a:lnTo>
                  <a:lnTo>
                    <a:pt x="1623060" y="933994"/>
                  </a:lnTo>
                  <a:lnTo>
                    <a:pt x="1621427" y="933994"/>
                  </a:lnTo>
                  <a:lnTo>
                    <a:pt x="1620611" y="935627"/>
                  </a:lnTo>
                  <a:lnTo>
                    <a:pt x="1619794" y="937260"/>
                  </a:lnTo>
                  <a:lnTo>
                    <a:pt x="1618162" y="939709"/>
                  </a:lnTo>
                  <a:lnTo>
                    <a:pt x="1618978" y="940526"/>
                  </a:lnTo>
                  <a:lnTo>
                    <a:pt x="1622244" y="941342"/>
                  </a:lnTo>
                  <a:lnTo>
                    <a:pt x="1623876" y="942159"/>
                  </a:lnTo>
                  <a:lnTo>
                    <a:pt x="1625509" y="946241"/>
                  </a:lnTo>
                  <a:lnTo>
                    <a:pt x="1624693" y="947057"/>
                  </a:lnTo>
                  <a:lnTo>
                    <a:pt x="1624693" y="947873"/>
                  </a:lnTo>
                  <a:lnTo>
                    <a:pt x="1626326" y="948690"/>
                  </a:lnTo>
                  <a:lnTo>
                    <a:pt x="1627142" y="951956"/>
                  </a:lnTo>
                  <a:lnTo>
                    <a:pt x="1628775" y="952772"/>
                  </a:lnTo>
                  <a:lnTo>
                    <a:pt x="1631224" y="953589"/>
                  </a:lnTo>
                  <a:lnTo>
                    <a:pt x="1633674" y="952772"/>
                  </a:lnTo>
                  <a:lnTo>
                    <a:pt x="1636123" y="951139"/>
                  </a:lnTo>
                  <a:lnTo>
                    <a:pt x="1636123" y="950323"/>
                  </a:lnTo>
                  <a:lnTo>
                    <a:pt x="1634490" y="947873"/>
                  </a:lnTo>
                  <a:lnTo>
                    <a:pt x="1634490" y="947057"/>
                  </a:lnTo>
                  <a:lnTo>
                    <a:pt x="1633674" y="946241"/>
                  </a:lnTo>
                  <a:lnTo>
                    <a:pt x="1633674" y="947057"/>
                  </a:lnTo>
                  <a:lnTo>
                    <a:pt x="1632857" y="946241"/>
                  </a:lnTo>
                  <a:lnTo>
                    <a:pt x="1632857" y="945424"/>
                  </a:lnTo>
                  <a:lnTo>
                    <a:pt x="1633674" y="945424"/>
                  </a:lnTo>
                  <a:lnTo>
                    <a:pt x="1634490" y="945424"/>
                  </a:lnTo>
                  <a:lnTo>
                    <a:pt x="1635307" y="946241"/>
                  </a:lnTo>
                  <a:lnTo>
                    <a:pt x="1637756" y="948690"/>
                  </a:lnTo>
                  <a:lnTo>
                    <a:pt x="1638572" y="951956"/>
                  </a:lnTo>
                  <a:lnTo>
                    <a:pt x="1638572" y="954405"/>
                  </a:lnTo>
                  <a:lnTo>
                    <a:pt x="1638572" y="955221"/>
                  </a:lnTo>
                  <a:lnTo>
                    <a:pt x="1637756" y="955221"/>
                  </a:lnTo>
                  <a:lnTo>
                    <a:pt x="1636939" y="955221"/>
                  </a:lnTo>
                  <a:lnTo>
                    <a:pt x="1631224" y="956038"/>
                  </a:lnTo>
                  <a:lnTo>
                    <a:pt x="1629592" y="956854"/>
                  </a:lnTo>
                  <a:lnTo>
                    <a:pt x="1626326" y="957671"/>
                  </a:lnTo>
                  <a:lnTo>
                    <a:pt x="1626326" y="956854"/>
                  </a:lnTo>
                  <a:lnTo>
                    <a:pt x="1626326" y="956038"/>
                  </a:lnTo>
                  <a:lnTo>
                    <a:pt x="1626326" y="953589"/>
                  </a:lnTo>
                  <a:lnTo>
                    <a:pt x="1625509" y="953589"/>
                  </a:lnTo>
                  <a:lnTo>
                    <a:pt x="1620611" y="956854"/>
                  </a:lnTo>
                  <a:lnTo>
                    <a:pt x="1618978" y="956854"/>
                  </a:lnTo>
                  <a:lnTo>
                    <a:pt x="1617345" y="957671"/>
                  </a:lnTo>
                  <a:lnTo>
                    <a:pt x="1617345" y="956854"/>
                  </a:lnTo>
                  <a:lnTo>
                    <a:pt x="1617345" y="954405"/>
                  </a:lnTo>
                  <a:lnTo>
                    <a:pt x="1618162" y="951956"/>
                  </a:lnTo>
                  <a:lnTo>
                    <a:pt x="1617345" y="951956"/>
                  </a:lnTo>
                  <a:lnTo>
                    <a:pt x="1615712" y="953589"/>
                  </a:lnTo>
                  <a:lnTo>
                    <a:pt x="1614896" y="952772"/>
                  </a:lnTo>
                  <a:lnTo>
                    <a:pt x="1614896" y="951956"/>
                  </a:lnTo>
                  <a:lnTo>
                    <a:pt x="1614079" y="951139"/>
                  </a:lnTo>
                  <a:lnTo>
                    <a:pt x="1613263" y="951139"/>
                  </a:lnTo>
                  <a:lnTo>
                    <a:pt x="1614079" y="953589"/>
                  </a:lnTo>
                  <a:lnTo>
                    <a:pt x="1613263" y="955221"/>
                  </a:lnTo>
                  <a:lnTo>
                    <a:pt x="1613263" y="959304"/>
                  </a:lnTo>
                  <a:lnTo>
                    <a:pt x="1611630" y="960936"/>
                  </a:lnTo>
                  <a:lnTo>
                    <a:pt x="1607548" y="961753"/>
                  </a:lnTo>
                  <a:lnTo>
                    <a:pt x="1605099" y="961753"/>
                  </a:lnTo>
                  <a:lnTo>
                    <a:pt x="1602649" y="961753"/>
                  </a:lnTo>
                  <a:lnTo>
                    <a:pt x="1599384" y="962569"/>
                  </a:lnTo>
                  <a:lnTo>
                    <a:pt x="1597751" y="961753"/>
                  </a:lnTo>
                  <a:lnTo>
                    <a:pt x="1596118" y="962569"/>
                  </a:lnTo>
                  <a:lnTo>
                    <a:pt x="1590403" y="962569"/>
                  </a:lnTo>
                  <a:lnTo>
                    <a:pt x="1588770" y="961753"/>
                  </a:lnTo>
                  <a:lnTo>
                    <a:pt x="1587137" y="963386"/>
                  </a:lnTo>
                  <a:lnTo>
                    <a:pt x="1584688" y="964202"/>
                  </a:lnTo>
                  <a:lnTo>
                    <a:pt x="1578157" y="967468"/>
                  </a:lnTo>
                  <a:lnTo>
                    <a:pt x="1576524" y="969101"/>
                  </a:lnTo>
                  <a:lnTo>
                    <a:pt x="1574891" y="970734"/>
                  </a:lnTo>
                  <a:lnTo>
                    <a:pt x="1574074" y="971550"/>
                  </a:lnTo>
                  <a:lnTo>
                    <a:pt x="1573258" y="971550"/>
                  </a:lnTo>
                  <a:lnTo>
                    <a:pt x="1572442" y="972366"/>
                  </a:lnTo>
                  <a:lnTo>
                    <a:pt x="1571625" y="973183"/>
                  </a:lnTo>
                  <a:lnTo>
                    <a:pt x="1572442" y="971550"/>
                  </a:lnTo>
                  <a:lnTo>
                    <a:pt x="1573258" y="969917"/>
                  </a:lnTo>
                  <a:lnTo>
                    <a:pt x="1574074" y="966651"/>
                  </a:lnTo>
                  <a:lnTo>
                    <a:pt x="1574074" y="964202"/>
                  </a:lnTo>
                  <a:lnTo>
                    <a:pt x="1573258" y="963386"/>
                  </a:lnTo>
                  <a:lnTo>
                    <a:pt x="1572442" y="962569"/>
                  </a:lnTo>
                  <a:lnTo>
                    <a:pt x="1573258" y="965019"/>
                  </a:lnTo>
                  <a:lnTo>
                    <a:pt x="1573258" y="968284"/>
                  </a:lnTo>
                  <a:lnTo>
                    <a:pt x="1573258" y="969917"/>
                  </a:lnTo>
                  <a:lnTo>
                    <a:pt x="1571625" y="973183"/>
                  </a:lnTo>
                  <a:lnTo>
                    <a:pt x="1570809" y="973999"/>
                  </a:lnTo>
                  <a:lnTo>
                    <a:pt x="1569992" y="974816"/>
                  </a:lnTo>
                  <a:lnTo>
                    <a:pt x="1569176" y="974816"/>
                  </a:lnTo>
                  <a:lnTo>
                    <a:pt x="1568359" y="975632"/>
                  </a:lnTo>
                  <a:lnTo>
                    <a:pt x="1567543" y="976448"/>
                  </a:lnTo>
                  <a:lnTo>
                    <a:pt x="1566726" y="978081"/>
                  </a:lnTo>
                  <a:lnTo>
                    <a:pt x="1566726" y="979714"/>
                  </a:lnTo>
                  <a:lnTo>
                    <a:pt x="1569992" y="980531"/>
                  </a:lnTo>
                  <a:lnTo>
                    <a:pt x="1570809" y="979714"/>
                  </a:lnTo>
                  <a:lnTo>
                    <a:pt x="1571625" y="980531"/>
                  </a:lnTo>
                  <a:lnTo>
                    <a:pt x="1571625" y="982164"/>
                  </a:lnTo>
                  <a:lnTo>
                    <a:pt x="1571625" y="983796"/>
                  </a:lnTo>
                  <a:lnTo>
                    <a:pt x="1570809" y="985429"/>
                  </a:lnTo>
                  <a:lnTo>
                    <a:pt x="1570809" y="987879"/>
                  </a:lnTo>
                  <a:lnTo>
                    <a:pt x="1570809" y="991144"/>
                  </a:lnTo>
                  <a:lnTo>
                    <a:pt x="1569992" y="994410"/>
                  </a:lnTo>
                  <a:lnTo>
                    <a:pt x="1569992" y="993594"/>
                  </a:lnTo>
                  <a:lnTo>
                    <a:pt x="1569992" y="990328"/>
                  </a:lnTo>
                  <a:lnTo>
                    <a:pt x="1569176" y="990328"/>
                  </a:lnTo>
                  <a:lnTo>
                    <a:pt x="1569176" y="991144"/>
                  </a:lnTo>
                  <a:lnTo>
                    <a:pt x="1568359" y="996043"/>
                  </a:lnTo>
                  <a:lnTo>
                    <a:pt x="1566726" y="998492"/>
                  </a:lnTo>
                  <a:lnTo>
                    <a:pt x="1565094" y="1000125"/>
                  </a:lnTo>
                  <a:lnTo>
                    <a:pt x="1563461" y="1000125"/>
                  </a:lnTo>
                  <a:lnTo>
                    <a:pt x="1563461" y="1001758"/>
                  </a:lnTo>
                  <a:lnTo>
                    <a:pt x="1563461" y="1002574"/>
                  </a:lnTo>
                  <a:lnTo>
                    <a:pt x="1563461" y="1004207"/>
                  </a:lnTo>
                  <a:lnTo>
                    <a:pt x="1562644" y="1005023"/>
                  </a:lnTo>
                  <a:lnTo>
                    <a:pt x="1561828" y="1005023"/>
                  </a:lnTo>
                  <a:lnTo>
                    <a:pt x="1561012" y="1005840"/>
                  </a:lnTo>
                  <a:lnTo>
                    <a:pt x="1561012" y="1006656"/>
                  </a:lnTo>
                  <a:lnTo>
                    <a:pt x="1561012" y="1007473"/>
                  </a:lnTo>
                  <a:lnTo>
                    <a:pt x="1560195" y="1008289"/>
                  </a:lnTo>
                  <a:lnTo>
                    <a:pt x="1557746" y="1012371"/>
                  </a:lnTo>
                  <a:lnTo>
                    <a:pt x="1555296" y="1014004"/>
                  </a:lnTo>
                  <a:lnTo>
                    <a:pt x="1554480" y="1014004"/>
                  </a:lnTo>
                  <a:lnTo>
                    <a:pt x="1555296" y="1011555"/>
                  </a:lnTo>
                  <a:lnTo>
                    <a:pt x="1555296" y="1009106"/>
                  </a:lnTo>
                  <a:lnTo>
                    <a:pt x="1553664" y="1008289"/>
                  </a:lnTo>
                  <a:lnTo>
                    <a:pt x="1552031" y="1007473"/>
                  </a:lnTo>
                  <a:lnTo>
                    <a:pt x="1550398" y="1007473"/>
                  </a:lnTo>
                  <a:lnTo>
                    <a:pt x="1548765" y="1005840"/>
                  </a:lnTo>
                  <a:lnTo>
                    <a:pt x="1547132" y="1005023"/>
                  </a:lnTo>
                  <a:lnTo>
                    <a:pt x="1544683" y="1001758"/>
                  </a:lnTo>
                  <a:lnTo>
                    <a:pt x="1544683" y="1000941"/>
                  </a:lnTo>
                  <a:lnTo>
                    <a:pt x="1544683" y="999309"/>
                  </a:lnTo>
                  <a:lnTo>
                    <a:pt x="1545499" y="996859"/>
                  </a:lnTo>
                  <a:lnTo>
                    <a:pt x="1546316" y="995226"/>
                  </a:lnTo>
                  <a:lnTo>
                    <a:pt x="1547132" y="994410"/>
                  </a:lnTo>
                  <a:lnTo>
                    <a:pt x="1550398" y="993594"/>
                  </a:lnTo>
                  <a:lnTo>
                    <a:pt x="1551214" y="991961"/>
                  </a:lnTo>
                  <a:lnTo>
                    <a:pt x="1552031" y="991144"/>
                  </a:lnTo>
                  <a:lnTo>
                    <a:pt x="1550398" y="992777"/>
                  </a:lnTo>
                  <a:lnTo>
                    <a:pt x="1547949" y="993594"/>
                  </a:lnTo>
                  <a:lnTo>
                    <a:pt x="1546316" y="994410"/>
                  </a:lnTo>
                  <a:lnTo>
                    <a:pt x="1545499" y="995226"/>
                  </a:lnTo>
                  <a:lnTo>
                    <a:pt x="1544683" y="996859"/>
                  </a:lnTo>
                  <a:lnTo>
                    <a:pt x="1543050" y="998492"/>
                  </a:lnTo>
                  <a:lnTo>
                    <a:pt x="1543050" y="999309"/>
                  </a:lnTo>
                  <a:lnTo>
                    <a:pt x="1543050" y="1000125"/>
                  </a:lnTo>
                  <a:lnTo>
                    <a:pt x="1543050" y="1001758"/>
                  </a:lnTo>
                  <a:lnTo>
                    <a:pt x="1543867" y="1003391"/>
                  </a:lnTo>
                  <a:lnTo>
                    <a:pt x="1545499" y="1005840"/>
                  </a:lnTo>
                  <a:lnTo>
                    <a:pt x="1545499" y="1009922"/>
                  </a:lnTo>
                  <a:lnTo>
                    <a:pt x="1547132" y="1012371"/>
                  </a:lnTo>
                  <a:lnTo>
                    <a:pt x="1549582" y="1015637"/>
                  </a:lnTo>
                  <a:lnTo>
                    <a:pt x="1551214" y="1016454"/>
                  </a:lnTo>
                  <a:lnTo>
                    <a:pt x="1551214" y="1017270"/>
                  </a:lnTo>
                  <a:lnTo>
                    <a:pt x="1550398" y="1018903"/>
                  </a:lnTo>
                  <a:lnTo>
                    <a:pt x="1549582" y="1019719"/>
                  </a:lnTo>
                  <a:lnTo>
                    <a:pt x="1551214" y="1019719"/>
                  </a:lnTo>
                  <a:lnTo>
                    <a:pt x="1552031" y="1020536"/>
                  </a:lnTo>
                  <a:lnTo>
                    <a:pt x="1552847" y="1022169"/>
                  </a:lnTo>
                  <a:lnTo>
                    <a:pt x="1552847" y="1023801"/>
                  </a:lnTo>
                  <a:lnTo>
                    <a:pt x="1552847" y="1024618"/>
                  </a:lnTo>
                  <a:lnTo>
                    <a:pt x="1552847" y="1024618"/>
                  </a:lnTo>
                  <a:lnTo>
                    <a:pt x="1552847" y="1023801"/>
                  </a:lnTo>
                  <a:lnTo>
                    <a:pt x="1552847" y="1023801"/>
                  </a:lnTo>
                  <a:lnTo>
                    <a:pt x="1552031" y="1023801"/>
                  </a:lnTo>
                  <a:lnTo>
                    <a:pt x="1552031" y="1024618"/>
                  </a:lnTo>
                  <a:lnTo>
                    <a:pt x="1552031" y="1026251"/>
                  </a:lnTo>
                  <a:lnTo>
                    <a:pt x="1552031" y="1027067"/>
                  </a:lnTo>
                  <a:lnTo>
                    <a:pt x="1551214" y="1027067"/>
                  </a:lnTo>
                  <a:lnTo>
                    <a:pt x="1550398" y="1029516"/>
                  </a:lnTo>
                  <a:lnTo>
                    <a:pt x="1549582" y="1031149"/>
                  </a:lnTo>
                  <a:lnTo>
                    <a:pt x="1545499" y="1040130"/>
                  </a:lnTo>
                  <a:lnTo>
                    <a:pt x="1545499" y="1041763"/>
                  </a:lnTo>
                  <a:lnTo>
                    <a:pt x="1544683" y="1042579"/>
                  </a:lnTo>
                  <a:lnTo>
                    <a:pt x="1543867" y="1042579"/>
                  </a:lnTo>
                  <a:lnTo>
                    <a:pt x="1543050" y="1043396"/>
                  </a:lnTo>
                  <a:lnTo>
                    <a:pt x="1542234" y="1044212"/>
                  </a:lnTo>
                  <a:lnTo>
                    <a:pt x="1541417" y="1046661"/>
                  </a:lnTo>
                  <a:lnTo>
                    <a:pt x="1539784" y="1049927"/>
                  </a:lnTo>
                  <a:lnTo>
                    <a:pt x="1538968" y="1048294"/>
                  </a:lnTo>
                  <a:lnTo>
                    <a:pt x="1538968" y="1047478"/>
                  </a:lnTo>
                  <a:lnTo>
                    <a:pt x="1538968" y="1045029"/>
                  </a:lnTo>
                  <a:lnTo>
                    <a:pt x="1540601" y="1040130"/>
                  </a:lnTo>
                  <a:lnTo>
                    <a:pt x="1542234" y="1037681"/>
                  </a:lnTo>
                  <a:lnTo>
                    <a:pt x="1543050" y="1036048"/>
                  </a:lnTo>
                  <a:lnTo>
                    <a:pt x="1543867" y="1033598"/>
                  </a:lnTo>
                  <a:lnTo>
                    <a:pt x="1543867" y="1034415"/>
                  </a:lnTo>
                  <a:lnTo>
                    <a:pt x="1542234" y="1034415"/>
                  </a:lnTo>
                  <a:lnTo>
                    <a:pt x="1542234" y="1032782"/>
                  </a:lnTo>
                  <a:lnTo>
                    <a:pt x="1543050" y="1031966"/>
                  </a:lnTo>
                  <a:lnTo>
                    <a:pt x="1542234" y="1031149"/>
                  </a:lnTo>
                  <a:lnTo>
                    <a:pt x="1541417" y="1031149"/>
                  </a:lnTo>
                  <a:lnTo>
                    <a:pt x="1540601" y="1030333"/>
                  </a:lnTo>
                  <a:lnTo>
                    <a:pt x="1541417" y="1029516"/>
                  </a:lnTo>
                  <a:lnTo>
                    <a:pt x="1541417" y="1028700"/>
                  </a:lnTo>
                  <a:lnTo>
                    <a:pt x="1541417" y="1027884"/>
                  </a:lnTo>
                  <a:lnTo>
                    <a:pt x="1541417" y="1027067"/>
                  </a:lnTo>
                  <a:lnTo>
                    <a:pt x="1540601" y="1027067"/>
                  </a:lnTo>
                  <a:lnTo>
                    <a:pt x="1539784" y="1027884"/>
                  </a:lnTo>
                  <a:lnTo>
                    <a:pt x="1538968" y="1027884"/>
                  </a:lnTo>
                  <a:lnTo>
                    <a:pt x="1538968" y="1027067"/>
                  </a:lnTo>
                  <a:lnTo>
                    <a:pt x="1538968" y="1027067"/>
                  </a:lnTo>
                  <a:lnTo>
                    <a:pt x="1538968" y="1027884"/>
                  </a:lnTo>
                  <a:lnTo>
                    <a:pt x="1538151" y="1027884"/>
                  </a:lnTo>
                  <a:lnTo>
                    <a:pt x="1537335" y="1027067"/>
                  </a:lnTo>
                  <a:lnTo>
                    <a:pt x="1535702" y="1026251"/>
                  </a:lnTo>
                  <a:lnTo>
                    <a:pt x="1534886" y="1024618"/>
                  </a:lnTo>
                  <a:lnTo>
                    <a:pt x="1534069" y="1022985"/>
                  </a:lnTo>
                  <a:lnTo>
                    <a:pt x="1534886" y="1020536"/>
                  </a:lnTo>
                  <a:lnTo>
                    <a:pt x="1535702" y="1020536"/>
                  </a:lnTo>
                  <a:lnTo>
                    <a:pt x="1537335" y="1020536"/>
                  </a:lnTo>
                  <a:lnTo>
                    <a:pt x="1538968" y="1020536"/>
                  </a:lnTo>
                  <a:lnTo>
                    <a:pt x="1538968" y="1019719"/>
                  </a:lnTo>
                  <a:lnTo>
                    <a:pt x="1538151" y="1019719"/>
                  </a:lnTo>
                  <a:lnTo>
                    <a:pt x="1536519" y="1018086"/>
                  </a:lnTo>
                  <a:lnTo>
                    <a:pt x="1535702" y="1018086"/>
                  </a:lnTo>
                  <a:lnTo>
                    <a:pt x="1534886" y="1018086"/>
                  </a:lnTo>
                  <a:lnTo>
                    <a:pt x="1534069" y="1018903"/>
                  </a:lnTo>
                  <a:lnTo>
                    <a:pt x="1533253" y="1018903"/>
                  </a:lnTo>
                  <a:lnTo>
                    <a:pt x="1534069" y="1016454"/>
                  </a:lnTo>
                  <a:lnTo>
                    <a:pt x="1534886" y="1016454"/>
                  </a:lnTo>
                  <a:lnTo>
                    <a:pt x="1536519" y="1015637"/>
                  </a:lnTo>
                  <a:lnTo>
                    <a:pt x="1536519" y="1014004"/>
                  </a:lnTo>
                  <a:lnTo>
                    <a:pt x="1535702" y="1013188"/>
                  </a:lnTo>
                  <a:lnTo>
                    <a:pt x="1534069" y="1014004"/>
                  </a:lnTo>
                  <a:lnTo>
                    <a:pt x="1534069" y="1013188"/>
                  </a:lnTo>
                  <a:lnTo>
                    <a:pt x="1534069" y="1012371"/>
                  </a:lnTo>
                  <a:lnTo>
                    <a:pt x="1534886" y="1012371"/>
                  </a:lnTo>
                  <a:lnTo>
                    <a:pt x="1535702" y="1012371"/>
                  </a:lnTo>
                  <a:lnTo>
                    <a:pt x="1536519" y="1010739"/>
                  </a:lnTo>
                  <a:lnTo>
                    <a:pt x="1536519" y="1009922"/>
                  </a:lnTo>
                  <a:lnTo>
                    <a:pt x="1534886" y="1011555"/>
                  </a:lnTo>
                  <a:lnTo>
                    <a:pt x="1534886" y="1009106"/>
                  </a:lnTo>
                  <a:lnTo>
                    <a:pt x="1536519" y="1006656"/>
                  </a:lnTo>
                  <a:lnTo>
                    <a:pt x="1538151" y="1005840"/>
                  </a:lnTo>
                  <a:lnTo>
                    <a:pt x="1539784" y="1005840"/>
                  </a:lnTo>
                  <a:lnTo>
                    <a:pt x="1541417" y="1005840"/>
                  </a:lnTo>
                  <a:lnTo>
                    <a:pt x="1540601" y="1005023"/>
                  </a:lnTo>
                  <a:lnTo>
                    <a:pt x="1539784" y="1005023"/>
                  </a:lnTo>
                  <a:lnTo>
                    <a:pt x="1540601" y="1004207"/>
                  </a:lnTo>
                  <a:lnTo>
                    <a:pt x="1541417" y="1004207"/>
                  </a:lnTo>
                  <a:lnTo>
                    <a:pt x="1542234" y="1003391"/>
                  </a:lnTo>
                  <a:lnTo>
                    <a:pt x="1540601" y="1003391"/>
                  </a:lnTo>
                  <a:lnTo>
                    <a:pt x="1540601" y="1001758"/>
                  </a:lnTo>
                  <a:lnTo>
                    <a:pt x="1539784" y="1001758"/>
                  </a:lnTo>
                  <a:lnTo>
                    <a:pt x="1538968" y="1001758"/>
                  </a:lnTo>
                  <a:lnTo>
                    <a:pt x="1538968" y="1002574"/>
                  </a:lnTo>
                  <a:lnTo>
                    <a:pt x="1538968" y="1003391"/>
                  </a:lnTo>
                  <a:lnTo>
                    <a:pt x="1538968" y="1004207"/>
                  </a:lnTo>
                  <a:lnTo>
                    <a:pt x="1538151" y="1005023"/>
                  </a:lnTo>
                  <a:lnTo>
                    <a:pt x="1536519" y="1005840"/>
                  </a:lnTo>
                  <a:lnTo>
                    <a:pt x="1536519" y="1005023"/>
                  </a:lnTo>
                  <a:lnTo>
                    <a:pt x="1536519" y="1005023"/>
                  </a:lnTo>
                  <a:lnTo>
                    <a:pt x="1536519" y="1006656"/>
                  </a:lnTo>
                  <a:lnTo>
                    <a:pt x="1536519" y="1007473"/>
                  </a:lnTo>
                  <a:lnTo>
                    <a:pt x="1535702" y="1005840"/>
                  </a:lnTo>
                  <a:lnTo>
                    <a:pt x="1535702" y="1005840"/>
                  </a:lnTo>
                  <a:lnTo>
                    <a:pt x="1535702" y="1006656"/>
                  </a:lnTo>
                  <a:lnTo>
                    <a:pt x="1535702" y="1007473"/>
                  </a:lnTo>
                  <a:lnTo>
                    <a:pt x="1534886" y="1008289"/>
                  </a:lnTo>
                  <a:lnTo>
                    <a:pt x="1534886" y="1009106"/>
                  </a:lnTo>
                  <a:lnTo>
                    <a:pt x="1534886" y="1009922"/>
                  </a:lnTo>
                  <a:lnTo>
                    <a:pt x="1532437" y="1009106"/>
                  </a:lnTo>
                  <a:lnTo>
                    <a:pt x="1532437" y="1009106"/>
                  </a:lnTo>
                  <a:lnTo>
                    <a:pt x="1534069" y="1010739"/>
                  </a:lnTo>
                  <a:lnTo>
                    <a:pt x="1534886" y="1011555"/>
                  </a:lnTo>
                  <a:lnTo>
                    <a:pt x="1534886" y="1012371"/>
                  </a:lnTo>
                  <a:lnTo>
                    <a:pt x="1534069" y="1013188"/>
                  </a:lnTo>
                  <a:lnTo>
                    <a:pt x="1533253" y="1012371"/>
                  </a:lnTo>
                  <a:lnTo>
                    <a:pt x="1533253" y="1012371"/>
                  </a:lnTo>
                  <a:lnTo>
                    <a:pt x="1534069" y="1014004"/>
                  </a:lnTo>
                  <a:lnTo>
                    <a:pt x="1534886" y="1014821"/>
                  </a:lnTo>
                  <a:lnTo>
                    <a:pt x="1534069" y="1015637"/>
                  </a:lnTo>
                  <a:lnTo>
                    <a:pt x="1534069" y="1017270"/>
                  </a:lnTo>
                  <a:lnTo>
                    <a:pt x="1534069" y="1018086"/>
                  </a:lnTo>
                  <a:lnTo>
                    <a:pt x="1534069" y="1018903"/>
                  </a:lnTo>
                  <a:lnTo>
                    <a:pt x="1534886" y="1022985"/>
                  </a:lnTo>
                  <a:lnTo>
                    <a:pt x="1535702" y="1023801"/>
                  </a:lnTo>
                  <a:lnTo>
                    <a:pt x="1536519" y="1024618"/>
                  </a:lnTo>
                  <a:lnTo>
                    <a:pt x="1536519" y="1025434"/>
                  </a:lnTo>
                  <a:lnTo>
                    <a:pt x="1535702" y="1025434"/>
                  </a:lnTo>
                  <a:lnTo>
                    <a:pt x="1534886" y="1024618"/>
                  </a:lnTo>
                  <a:lnTo>
                    <a:pt x="1534069" y="1023801"/>
                  </a:lnTo>
                  <a:lnTo>
                    <a:pt x="1532437" y="1021352"/>
                  </a:lnTo>
                  <a:lnTo>
                    <a:pt x="1532437" y="1020536"/>
                  </a:lnTo>
                  <a:lnTo>
                    <a:pt x="1532437" y="1019719"/>
                  </a:lnTo>
                  <a:lnTo>
                    <a:pt x="1532437" y="1021352"/>
                  </a:lnTo>
                  <a:lnTo>
                    <a:pt x="1533253" y="1022985"/>
                  </a:lnTo>
                  <a:lnTo>
                    <a:pt x="1537335" y="1027067"/>
                  </a:lnTo>
                  <a:lnTo>
                    <a:pt x="1538151" y="1028700"/>
                  </a:lnTo>
                  <a:lnTo>
                    <a:pt x="1538968" y="1029516"/>
                  </a:lnTo>
                  <a:lnTo>
                    <a:pt x="1538968" y="1030333"/>
                  </a:lnTo>
                  <a:lnTo>
                    <a:pt x="1538151" y="1029516"/>
                  </a:lnTo>
                  <a:lnTo>
                    <a:pt x="1537335" y="1028700"/>
                  </a:lnTo>
                  <a:lnTo>
                    <a:pt x="1534886" y="1027884"/>
                  </a:lnTo>
                  <a:lnTo>
                    <a:pt x="1531620" y="1027067"/>
                  </a:lnTo>
                  <a:lnTo>
                    <a:pt x="1529987" y="1024618"/>
                  </a:lnTo>
                  <a:lnTo>
                    <a:pt x="1529987" y="1025434"/>
                  </a:lnTo>
                  <a:lnTo>
                    <a:pt x="1529987" y="1026251"/>
                  </a:lnTo>
                  <a:lnTo>
                    <a:pt x="1529171" y="1025434"/>
                  </a:lnTo>
                  <a:lnTo>
                    <a:pt x="1528354" y="1024618"/>
                  </a:lnTo>
                  <a:lnTo>
                    <a:pt x="1528354" y="1023801"/>
                  </a:lnTo>
                  <a:lnTo>
                    <a:pt x="1526721" y="1023801"/>
                  </a:lnTo>
                  <a:lnTo>
                    <a:pt x="1525089" y="1024618"/>
                  </a:lnTo>
                  <a:lnTo>
                    <a:pt x="1523456" y="1024618"/>
                  </a:lnTo>
                  <a:lnTo>
                    <a:pt x="1523456" y="1022985"/>
                  </a:lnTo>
                  <a:lnTo>
                    <a:pt x="1523456" y="1022169"/>
                  </a:lnTo>
                  <a:lnTo>
                    <a:pt x="1525089" y="1019719"/>
                  </a:lnTo>
                  <a:lnTo>
                    <a:pt x="1526721" y="1018903"/>
                  </a:lnTo>
                  <a:lnTo>
                    <a:pt x="1527538" y="1017270"/>
                  </a:lnTo>
                  <a:lnTo>
                    <a:pt x="1527538" y="1014821"/>
                  </a:lnTo>
                  <a:lnTo>
                    <a:pt x="1527538" y="1017270"/>
                  </a:lnTo>
                  <a:lnTo>
                    <a:pt x="1526721" y="1018086"/>
                  </a:lnTo>
                  <a:lnTo>
                    <a:pt x="1525905" y="1018903"/>
                  </a:lnTo>
                  <a:lnTo>
                    <a:pt x="1524272" y="1020536"/>
                  </a:lnTo>
                  <a:lnTo>
                    <a:pt x="1524272" y="1022169"/>
                  </a:lnTo>
                  <a:lnTo>
                    <a:pt x="1523456" y="1024618"/>
                  </a:lnTo>
                  <a:lnTo>
                    <a:pt x="1524272" y="1025434"/>
                  </a:lnTo>
                  <a:lnTo>
                    <a:pt x="1525089" y="1025434"/>
                  </a:lnTo>
                  <a:lnTo>
                    <a:pt x="1526721" y="1024618"/>
                  </a:lnTo>
                  <a:lnTo>
                    <a:pt x="1527538" y="1024618"/>
                  </a:lnTo>
                  <a:lnTo>
                    <a:pt x="1529987" y="1027884"/>
                  </a:lnTo>
                  <a:lnTo>
                    <a:pt x="1534069" y="1029516"/>
                  </a:lnTo>
                  <a:lnTo>
                    <a:pt x="1535702" y="1030333"/>
                  </a:lnTo>
                  <a:lnTo>
                    <a:pt x="1537335" y="1031966"/>
                  </a:lnTo>
                  <a:lnTo>
                    <a:pt x="1538968" y="1032782"/>
                  </a:lnTo>
                  <a:lnTo>
                    <a:pt x="1540601" y="1034415"/>
                  </a:lnTo>
                  <a:lnTo>
                    <a:pt x="1540601" y="1035231"/>
                  </a:lnTo>
                  <a:lnTo>
                    <a:pt x="1539784" y="1036048"/>
                  </a:lnTo>
                  <a:lnTo>
                    <a:pt x="1539784" y="1037681"/>
                  </a:lnTo>
                  <a:lnTo>
                    <a:pt x="1538968" y="1038497"/>
                  </a:lnTo>
                  <a:lnTo>
                    <a:pt x="1537335" y="1038497"/>
                  </a:lnTo>
                  <a:lnTo>
                    <a:pt x="1536519" y="1038497"/>
                  </a:lnTo>
                  <a:lnTo>
                    <a:pt x="1531620" y="1032782"/>
                  </a:lnTo>
                  <a:lnTo>
                    <a:pt x="1530804" y="1031966"/>
                  </a:lnTo>
                  <a:lnTo>
                    <a:pt x="1529171" y="1029516"/>
                  </a:lnTo>
                  <a:lnTo>
                    <a:pt x="1526721" y="1027884"/>
                  </a:lnTo>
                  <a:lnTo>
                    <a:pt x="1525905" y="1027884"/>
                  </a:lnTo>
                  <a:lnTo>
                    <a:pt x="1529171" y="1030333"/>
                  </a:lnTo>
                  <a:lnTo>
                    <a:pt x="1530804" y="1031966"/>
                  </a:lnTo>
                  <a:lnTo>
                    <a:pt x="1533253" y="1034415"/>
                  </a:lnTo>
                  <a:lnTo>
                    <a:pt x="1534886" y="1035231"/>
                  </a:lnTo>
                  <a:lnTo>
                    <a:pt x="1535702" y="1036864"/>
                  </a:lnTo>
                  <a:lnTo>
                    <a:pt x="1536519" y="1037681"/>
                  </a:lnTo>
                  <a:lnTo>
                    <a:pt x="1539784" y="1038497"/>
                  </a:lnTo>
                  <a:lnTo>
                    <a:pt x="1538968" y="1039314"/>
                  </a:lnTo>
                  <a:lnTo>
                    <a:pt x="1540601" y="1040130"/>
                  </a:lnTo>
                  <a:lnTo>
                    <a:pt x="1540601" y="1041763"/>
                  </a:lnTo>
                  <a:lnTo>
                    <a:pt x="1540601" y="1043396"/>
                  </a:lnTo>
                  <a:lnTo>
                    <a:pt x="1538151" y="1042579"/>
                  </a:lnTo>
                  <a:lnTo>
                    <a:pt x="1538151" y="1043396"/>
                  </a:lnTo>
                  <a:lnTo>
                    <a:pt x="1538151" y="1044212"/>
                  </a:lnTo>
                  <a:lnTo>
                    <a:pt x="1537335" y="1045029"/>
                  </a:lnTo>
                  <a:lnTo>
                    <a:pt x="1535702" y="1044212"/>
                  </a:lnTo>
                  <a:lnTo>
                    <a:pt x="1532437" y="1040130"/>
                  </a:lnTo>
                  <a:lnTo>
                    <a:pt x="1532437" y="1040946"/>
                  </a:lnTo>
                  <a:lnTo>
                    <a:pt x="1532437" y="1041763"/>
                  </a:lnTo>
                  <a:lnTo>
                    <a:pt x="1534886" y="1044212"/>
                  </a:lnTo>
                  <a:lnTo>
                    <a:pt x="1536519" y="1045845"/>
                  </a:lnTo>
                  <a:lnTo>
                    <a:pt x="1538151" y="1046661"/>
                  </a:lnTo>
                  <a:lnTo>
                    <a:pt x="1539784" y="1048294"/>
                  </a:lnTo>
                  <a:lnTo>
                    <a:pt x="1540601" y="1049111"/>
                  </a:lnTo>
                  <a:lnTo>
                    <a:pt x="1540601" y="1049927"/>
                  </a:lnTo>
                  <a:lnTo>
                    <a:pt x="1539784" y="1050744"/>
                  </a:lnTo>
                  <a:lnTo>
                    <a:pt x="1538968" y="1051560"/>
                  </a:lnTo>
                  <a:lnTo>
                    <a:pt x="1538151" y="1050744"/>
                  </a:lnTo>
                  <a:lnTo>
                    <a:pt x="1537335" y="1049927"/>
                  </a:lnTo>
                  <a:lnTo>
                    <a:pt x="1535702" y="1048294"/>
                  </a:lnTo>
                  <a:lnTo>
                    <a:pt x="1534886" y="1046661"/>
                  </a:lnTo>
                  <a:lnTo>
                    <a:pt x="1534069" y="1046661"/>
                  </a:lnTo>
                  <a:lnTo>
                    <a:pt x="1529171" y="1044212"/>
                  </a:lnTo>
                  <a:lnTo>
                    <a:pt x="1525089" y="1044212"/>
                  </a:lnTo>
                  <a:lnTo>
                    <a:pt x="1525089" y="1045029"/>
                  </a:lnTo>
                  <a:lnTo>
                    <a:pt x="1525905" y="1045029"/>
                  </a:lnTo>
                  <a:lnTo>
                    <a:pt x="1529171" y="1045845"/>
                  </a:lnTo>
                  <a:lnTo>
                    <a:pt x="1530804" y="1046661"/>
                  </a:lnTo>
                  <a:lnTo>
                    <a:pt x="1533253" y="1047478"/>
                  </a:lnTo>
                  <a:lnTo>
                    <a:pt x="1534886" y="1047478"/>
                  </a:lnTo>
                  <a:lnTo>
                    <a:pt x="1535702" y="1049927"/>
                  </a:lnTo>
                  <a:lnTo>
                    <a:pt x="1538151" y="1051560"/>
                  </a:lnTo>
                  <a:lnTo>
                    <a:pt x="1538151" y="1053193"/>
                  </a:lnTo>
                  <a:lnTo>
                    <a:pt x="1539784" y="1053193"/>
                  </a:lnTo>
                  <a:lnTo>
                    <a:pt x="1542234" y="1051560"/>
                  </a:lnTo>
                  <a:lnTo>
                    <a:pt x="1543867" y="1052377"/>
                  </a:lnTo>
                  <a:lnTo>
                    <a:pt x="1546316" y="1052377"/>
                  </a:lnTo>
                  <a:lnTo>
                    <a:pt x="1547132" y="1053193"/>
                  </a:lnTo>
                  <a:lnTo>
                    <a:pt x="1547132" y="1054826"/>
                  </a:lnTo>
                  <a:lnTo>
                    <a:pt x="1547949" y="1057275"/>
                  </a:lnTo>
                  <a:lnTo>
                    <a:pt x="1550398" y="1066256"/>
                  </a:lnTo>
                  <a:lnTo>
                    <a:pt x="1553664" y="1073603"/>
                  </a:lnTo>
                  <a:lnTo>
                    <a:pt x="1553664" y="1075236"/>
                  </a:lnTo>
                  <a:lnTo>
                    <a:pt x="1552847" y="1074420"/>
                  </a:lnTo>
                  <a:lnTo>
                    <a:pt x="1550398" y="1069521"/>
                  </a:lnTo>
                  <a:lnTo>
                    <a:pt x="1548765" y="1066256"/>
                  </a:lnTo>
                  <a:lnTo>
                    <a:pt x="1547132" y="1060541"/>
                  </a:lnTo>
                  <a:lnTo>
                    <a:pt x="1547132" y="1058908"/>
                  </a:lnTo>
                  <a:lnTo>
                    <a:pt x="1546316" y="1058091"/>
                  </a:lnTo>
                  <a:lnTo>
                    <a:pt x="1546316" y="1058908"/>
                  </a:lnTo>
                  <a:lnTo>
                    <a:pt x="1546316" y="1059724"/>
                  </a:lnTo>
                  <a:lnTo>
                    <a:pt x="1546316" y="1060541"/>
                  </a:lnTo>
                  <a:lnTo>
                    <a:pt x="1545499" y="1062174"/>
                  </a:lnTo>
                  <a:lnTo>
                    <a:pt x="1545499" y="1062990"/>
                  </a:lnTo>
                  <a:lnTo>
                    <a:pt x="1546316" y="1063806"/>
                  </a:lnTo>
                  <a:lnTo>
                    <a:pt x="1547132" y="1066256"/>
                  </a:lnTo>
                  <a:lnTo>
                    <a:pt x="1547949" y="1069521"/>
                  </a:lnTo>
                  <a:lnTo>
                    <a:pt x="1547132" y="1067889"/>
                  </a:lnTo>
                  <a:lnTo>
                    <a:pt x="1546316" y="1067072"/>
                  </a:lnTo>
                  <a:lnTo>
                    <a:pt x="1544683" y="1066256"/>
                  </a:lnTo>
                  <a:lnTo>
                    <a:pt x="1543050" y="1065439"/>
                  </a:lnTo>
                  <a:lnTo>
                    <a:pt x="1543050" y="1067072"/>
                  </a:lnTo>
                  <a:lnTo>
                    <a:pt x="1543050" y="1068705"/>
                  </a:lnTo>
                  <a:lnTo>
                    <a:pt x="1542234" y="1067889"/>
                  </a:lnTo>
                  <a:lnTo>
                    <a:pt x="1541417" y="1067072"/>
                  </a:lnTo>
                  <a:lnTo>
                    <a:pt x="1542234" y="1068705"/>
                  </a:lnTo>
                  <a:lnTo>
                    <a:pt x="1540601" y="1067889"/>
                  </a:lnTo>
                  <a:lnTo>
                    <a:pt x="1539784" y="1067889"/>
                  </a:lnTo>
                  <a:lnTo>
                    <a:pt x="1538968" y="1069521"/>
                  </a:lnTo>
                  <a:lnTo>
                    <a:pt x="1538151" y="1070338"/>
                  </a:lnTo>
                  <a:lnTo>
                    <a:pt x="1536519" y="1070338"/>
                  </a:lnTo>
                  <a:lnTo>
                    <a:pt x="1534886" y="1069521"/>
                  </a:lnTo>
                  <a:lnTo>
                    <a:pt x="1534069" y="1067889"/>
                  </a:lnTo>
                  <a:lnTo>
                    <a:pt x="1534069" y="1066256"/>
                  </a:lnTo>
                  <a:lnTo>
                    <a:pt x="1534069" y="1067889"/>
                  </a:lnTo>
                  <a:lnTo>
                    <a:pt x="1534069" y="1069521"/>
                  </a:lnTo>
                  <a:lnTo>
                    <a:pt x="1534069" y="1071154"/>
                  </a:lnTo>
                  <a:lnTo>
                    <a:pt x="1535702" y="1071154"/>
                  </a:lnTo>
                  <a:lnTo>
                    <a:pt x="1537335" y="1071154"/>
                  </a:lnTo>
                  <a:lnTo>
                    <a:pt x="1539784" y="1071154"/>
                  </a:lnTo>
                  <a:lnTo>
                    <a:pt x="1541417" y="1071154"/>
                  </a:lnTo>
                  <a:lnTo>
                    <a:pt x="1542234" y="1070338"/>
                  </a:lnTo>
                  <a:lnTo>
                    <a:pt x="1544683" y="1071154"/>
                  </a:lnTo>
                  <a:lnTo>
                    <a:pt x="1544683" y="1072787"/>
                  </a:lnTo>
                  <a:lnTo>
                    <a:pt x="1544683" y="1074420"/>
                  </a:lnTo>
                  <a:lnTo>
                    <a:pt x="1544683" y="1076053"/>
                  </a:lnTo>
                  <a:lnTo>
                    <a:pt x="1545499" y="1076053"/>
                  </a:lnTo>
                  <a:lnTo>
                    <a:pt x="1546316" y="1075236"/>
                  </a:lnTo>
                  <a:lnTo>
                    <a:pt x="1546316" y="1071971"/>
                  </a:lnTo>
                  <a:lnTo>
                    <a:pt x="1548765" y="1070338"/>
                  </a:lnTo>
                  <a:lnTo>
                    <a:pt x="1549582" y="1070338"/>
                  </a:lnTo>
                  <a:lnTo>
                    <a:pt x="1550398" y="1071154"/>
                  </a:lnTo>
                  <a:lnTo>
                    <a:pt x="1550398" y="1071971"/>
                  </a:lnTo>
                  <a:lnTo>
                    <a:pt x="1550398" y="1073603"/>
                  </a:lnTo>
                  <a:lnTo>
                    <a:pt x="1549582" y="1076053"/>
                  </a:lnTo>
                  <a:lnTo>
                    <a:pt x="1546316" y="1078502"/>
                  </a:lnTo>
                  <a:lnTo>
                    <a:pt x="1543867" y="1080952"/>
                  </a:lnTo>
                  <a:lnTo>
                    <a:pt x="1543050" y="1081768"/>
                  </a:lnTo>
                  <a:lnTo>
                    <a:pt x="1541417" y="1081768"/>
                  </a:lnTo>
                  <a:lnTo>
                    <a:pt x="1539784" y="1080952"/>
                  </a:lnTo>
                  <a:lnTo>
                    <a:pt x="1538968" y="1080952"/>
                  </a:lnTo>
                  <a:lnTo>
                    <a:pt x="1538151" y="1080952"/>
                  </a:lnTo>
                  <a:lnTo>
                    <a:pt x="1537335" y="1080135"/>
                  </a:lnTo>
                  <a:lnTo>
                    <a:pt x="1537335" y="1078502"/>
                  </a:lnTo>
                  <a:lnTo>
                    <a:pt x="1536519" y="1077686"/>
                  </a:lnTo>
                  <a:lnTo>
                    <a:pt x="1535702" y="1077686"/>
                  </a:lnTo>
                  <a:lnTo>
                    <a:pt x="1535702" y="1079319"/>
                  </a:lnTo>
                  <a:lnTo>
                    <a:pt x="1534069" y="1080135"/>
                  </a:lnTo>
                  <a:lnTo>
                    <a:pt x="1531620" y="1079319"/>
                  </a:lnTo>
                  <a:lnTo>
                    <a:pt x="1529171" y="1077686"/>
                  </a:lnTo>
                  <a:lnTo>
                    <a:pt x="1529987" y="1079319"/>
                  </a:lnTo>
                  <a:lnTo>
                    <a:pt x="1536519" y="1081768"/>
                  </a:lnTo>
                  <a:lnTo>
                    <a:pt x="1537335" y="1082584"/>
                  </a:lnTo>
                  <a:lnTo>
                    <a:pt x="1538151" y="1083401"/>
                  </a:lnTo>
                  <a:lnTo>
                    <a:pt x="1537335" y="1084217"/>
                  </a:lnTo>
                  <a:lnTo>
                    <a:pt x="1536519" y="1085850"/>
                  </a:lnTo>
                  <a:lnTo>
                    <a:pt x="1536519" y="1086666"/>
                  </a:lnTo>
                  <a:lnTo>
                    <a:pt x="1536519" y="1087483"/>
                  </a:lnTo>
                  <a:lnTo>
                    <a:pt x="1534069" y="1089116"/>
                  </a:lnTo>
                  <a:lnTo>
                    <a:pt x="1532437" y="1089116"/>
                  </a:lnTo>
                  <a:lnTo>
                    <a:pt x="1529171" y="1085850"/>
                  </a:lnTo>
                  <a:lnTo>
                    <a:pt x="1530804" y="1088299"/>
                  </a:lnTo>
                  <a:lnTo>
                    <a:pt x="1532437" y="1089116"/>
                  </a:lnTo>
                  <a:lnTo>
                    <a:pt x="1534886" y="1089932"/>
                  </a:lnTo>
                  <a:lnTo>
                    <a:pt x="1539784" y="1089116"/>
                  </a:lnTo>
                  <a:lnTo>
                    <a:pt x="1541417" y="1089932"/>
                  </a:lnTo>
                  <a:lnTo>
                    <a:pt x="1539784" y="1091565"/>
                  </a:lnTo>
                  <a:lnTo>
                    <a:pt x="1538151" y="1093198"/>
                  </a:lnTo>
                  <a:lnTo>
                    <a:pt x="1536519" y="1093198"/>
                  </a:lnTo>
                  <a:lnTo>
                    <a:pt x="1534886" y="1093198"/>
                  </a:lnTo>
                  <a:lnTo>
                    <a:pt x="1534069" y="1094014"/>
                  </a:lnTo>
                  <a:lnTo>
                    <a:pt x="1533253" y="1094014"/>
                  </a:lnTo>
                  <a:lnTo>
                    <a:pt x="1531620" y="1094014"/>
                  </a:lnTo>
                  <a:lnTo>
                    <a:pt x="1529171" y="1094014"/>
                  </a:lnTo>
                  <a:lnTo>
                    <a:pt x="1527538" y="1094014"/>
                  </a:lnTo>
                  <a:lnTo>
                    <a:pt x="1525905" y="1095647"/>
                  </a:lnTo>
                  <a:lnTo>
                    <a:pt x="1525089" y="1095647"/>
                  </a:lnTo>
                  <a:lnTo>
                    <a:pt x="1524272" y="1095647"/>
                  </a:lnTo>
                  <a:lnTo>
                    <a:pt x="1523456" y="1094014"/>
                  </a:lnTo>
                  <a:lnTo>
                    <a:pt x="1522639" y="1093198"/>
                  </a:lnTo>
                  <a:lnTo>
                    <a:pt x="1522639" y="1095647"/>
                  </a:lnTo>
                  <a:lnTo>
                    <a:pt x="1522639" y="1096464"/>
                  </a:lnTo>
                  <a:lnTo>
                    <a:pt x="1522639" y="1097280"/>
                  </a:lnTo>
                  <a:lnTo>
                    <a:pt x="1520190" y="1098913"/>
                  </a:lnTo>
                  <a:lnTo>
                    <a:pt x="1517741" y="1100546"/>
                  </a:lnTo>
                  <a:lnTo>
                    <a:pt x="1516924" y="1101362"/>
                  </a:lnTo>
                  <a:lnTo>
                    <a:pt x="1516108" y="1102178"/>
                  </a:lnTo>
                  <a:lnTo>
                    <a:pt x="1514475" y="1104628"/>
                  </a:lnTo>
                  <a:lnTo>
                    <a:pt x="1513659" y="1106261"/>
                  </a:lnTo>
                  <a:lnTo>
                    <a:pt x="1512842" y="1108710"/>
                  </a:lnTo>
                  <a:lnTo>
                    <a:pt x="1512842" y="1107894"/>
                  </a:lnTo>
                  <a:lnTo>
                    <a:pt x="1512842" y="1106261"/>
                  </a:lnTo>
                  <a:lnTo>
                    <a:pt x="1512026" y="1104628"/>
                  </a:lnTo>
                  <a:lnTo>
                    <a:pt x="1512026" y="1107894"/>
                  </a:lnTo>
                  <a:lnTo>
                    <a:pt x="1511209" y="1109527"/>
                  </a:lnTo>
                  <a:lnTo>
                    <a:pt x="1504678" y="1109527"/>
                  </a:lnTo>
                  <a:lnTo>
                    <a:pt x="1502229" y="1110343"/>
                  </a:lnTo>
                  <a:lnTo>
                    <a:pt x="1498146" y="1113609"/>
                  </a:lnTo>
                  <a:lnTo>
                    <a:pt x="1496514" y="1115241"/>
                  </a:lnTo>
                  <a:lnTo>
                    <a:pt x="1493248" y="1120140"/>
                  </a:lnTo>
                  <a:lnTo>
                    <a:pt x="1492432" y="1123406"/>
                  </a:lnTo>
                  <a:lnTo>
                    <a:pt x="1491615" y="1121773"/>
                  </a:lnTo>
                  <a:lnTo>
                    <a:pt x="1491615" y="1120956"/>
                  </a:lnTo>
                  <a:lnTo>
                    <a:pt x="1491615" y="1120140"/>
                  </a:lnTo>
                  <a:lnTo>
                    <a:pt x="1490799" y="1121773"/>
                  </a:lnTo>
                  <a:lnTo>
                    <a:pt x="1491615" y="1124222"/>
                  </a:lnTo>
                  <a:lnTo>
                    <a:pt x="1490799" y="1125039"/>
                  </a:lnTo>
                  <a:lnTo>
                    <a:pt x="1488349" y="1126671"/>
                  </a:lnTo>
                  <a:lnTo>
                    <a:pt x="1486717" y="1126671"/>
                  </a:lnTo>
                  <a:lnTo>
                    <a:pt x="1485084" y="1127488"/>
                  </a:lnTo>
                  <a:lnTo>
                    <a:pt x="1484267" y="1129121"/>
                  </a:lnTo>
                  <a:lnTo>
                    <a:pt x="1482634" y="1130753"/>
                  </a:lnTo>
                  <a:lnTo>
                    <a:pt x="1481818" y="1131570"/>
                  </a:lnTo>
                  <a:lnTo>
                    <a:pt x="1479369" y="1130753"/>
                  </a:lnTo>
                  <a:lnTo>
                    <a:pt x="1480185" y="1132386"/>
                  </a:lnTo>
                  <a:lnTo>
                    <a:pt x="1479369" y="1133203"/>
                  </a:lnTo>
                  <a:lnTo>
                    <a:pt x="1477736" y="1134019"/>
                  </a:lnTo>
                  <a:lnTo>
                    <a:pt x="1476103" y="1134836"/>
                  </a:lnTo>
                  <a:lnTo>
                    <a:pt x="1475287" y="1134836"/>
                  </a:lnTo>
                  <a:lnTo>
                    <a:pt x="1474470" y="1134836"/>
                  </a:lnTo>
                  <a:lnTo>
                    <a:pt x="1473654" y="1135652"/>
                  </a:lnTo>
                  <a:lnTo>
                    <a:pt x="1472021" y="1136469"/>
                  </a:lnTo>
                  <a:lnTo>
                    <a:pt x="1470388" y="1136469"/>
                  </a:lnTo>
                  <a:lnTo>
                    <a:pt x="1468755" y="1136469"/>
                  </a:lnTo>
                  <a:lnTo>
                    <a:pt x="1467939" y="1137285"/>
                  </a:lnTo>
                  <a:lnTo>
                    <a:pt x="1469571" y="1138102"/>
                  </a:lnTo>
                  <a:lnTo>
                    <a:pt x="1470388" y="1138918"/>
                  </a:lnTo>
                  <a:lnTo>
                    <a:pt x="1470388" y="1140551"/>
                  </a:lnTo>
                  <a:lnTo>
                    <a:pt x="1469571" y="1141367"/>
                  </a:lnTo>
                  <a:lnTo>
                    <a:pt x="1468755" y="1142184"/>
                  </a:lnTo>
                  <a:lnTo>
                    <a:pt x="1467939" y="1142184"/>
                  </a:lnTo>
                  <a:lnTo>
                    <a:pt x="1467939" y="1141367"/>
                  </a:lnTo>
                  <a:lnTo>
                    <a:pt x="1467939" y="1139734"/>
                  </a:lnTo>
                  <a:lnTo>
                    <a:pt x="1467122" y="1139734"/>
                  </a:lnTo>
                  <a:lnTo>
                    <a:pt x="1467122" y="1140551"/>
                  </a:lnTo>
                  <a:lnTo>
                    <a:pt x="1466306" y="1140551"/>
                  </a:lnTo>
                  <a:lnTo>
                    <a:pt x="1464673" y="1138102"/>
                  </a:lnTo>
                  <a:lnTo>
                    <a:pt x="1464673" y="1139734"/>
                  </a:lnTo>
                  <a:lnTo>
                    <a:pt x="1465489" y="1141367"/>
                  </a:lnTo>
                  <a:lnTo>
                    <a:pt x="1466306" y="1142184"/>
                  </a:lnTo>
                  <a:lnTo>
                    <a:pt x="1467122" y="1142184"/>
                  </a:lnTo>
                  <a:lnTo>
                    <a:pt x="1467122" y="1143000"/>
                  </a:lnTo>
                  <a:lnTo>
                    <a:pt x="1466306" y="1144633"/>
                  </a:lnTo>
                  <a:lnTo>
                    <a:pt x="1465489" y="1144633"/>
                  </a:lnTo>
                  <a:lnTo>
                    <a:pt x="1464673" y="1144633"/>
                  </a:lnTo>
                  <a:lnTo>
                    <a:pt x="1463857" y="1145449"/>
                  </a:lnTo>
                  <a:lnTo>
                    <a:pt x="1463857" y="1146266"/>
                  </a:lnTo>
                  <a:lnTo>
                    <a:pt x="1463040" y="1147899"/>
                  </a:lnTo>
                  <a:lnTo>
                    <a:pt x="1461407" y="1148715"/>
                  </a:lnTo>
                  <a:lnTo>
                    <a:pt x="1460591" y="1148715"/>
                  </a:lnTo>
                  <a:lnTo>
                    <a:pt x="1459774" y="1148715"/>
                  </a:lnTo>
                  <a:lnTo>
                    <a:pt x="1459774" y="1149531"/>
                  </a:lnTo>
                  <a:lnTo>
                    <a:pt x="1460591" y="1150348"/>
                  </a:lnTo>
                  <a:lnTo>
                    <a:pt x="1460591" y="1151164"/>
                  </a:lnTo>
                  <a:lnTo>
                    <a:pt x="1459774" y="1151981"/>
                  </a:lnTo>
                  <a:lnTo>
                    <a:pt x="1458958" y="1151981"/>
                  </a:lnTo>
                  <a:lnTo>
                    <a:pt x="1458142" y="1152797"/>
                  </a:lnTo>
                  <a:lnTo>
                    <a:pt x="1458142" y="1153614"/>
                  </a:lnTo>
                  <a:lnTo>
                    <a:pt x="1458142" y="1153614"/>
                  </a:lnTo>
                  <a:lnTo>
                    <a:pt x="1458142" y="1154430"/>
                  </a:lnTo>
                  <a:lnTo>
                    <a:pt x="1457325" y="1155246"/>
                  </a:lnTo>
                  <a:lnTo>
                    <a:pt x="1457325" y="1156063"/>
                  </a:lnTo>
                  <a:lnTo>
                    <a:pt x="1458142" y="1156063"/>
                  </a:lnTo>
                  <a:lnTo>
                    <a:pt x="1458958" y="1156063"/>
                  </a:lnTo>
                  <a:lnTo>
                    <a:pt x="1458958" y="1156063"/>
                  </a:lnTo>
                  <a:lnTo>
                    <a:pt x="1458142" y="1156879"/>
                  </a:lnTo>
                  <a:lnTo>
                    <a:pt x="1457325" y="1157696"/>
                  </a:lnTo>
                  <a:lnTo>
                    <a:pt x="1456509" y="1159328"/>
                  </a:lnTo>
                  <a:lnTo>
                    <a:pt x="1454876" y="1159328"/>
                  </a:lnTo>
                  <a:lnTo>
                    <a:pt x="1454876" y="1159328"/>
                  </a:lnTo>
                  <a:lnTo>
                    <a:pt x="1455692" y="1159328"/>
                  </a:lnTo>
                  <a:lnTo>
                    <a:pt x="1456509" y="1160145"/>
                  </a:lnTo>
                  <a:lnTo>
                    <a:pt x="1454876" y="1161778"/>
                  </a:lnTo>
                  <a:lnTo>
                    <a:pt x="1454059" y="1161778"/>
                  </a:lnTo>
                  <a:lnTo>
                    <a:pt x="1453243" y="1161778"/>
                  </a:lnTo>
                  <a:lnTo>
                    <a:pt x="1453243" y="1163411"/>
                  </a:lnTo>
                  <a:lnTo>
                    <a:pt x="1453243" y="1164227"/>
                  </a:lnTo>
                  <a:lnTo>
                    <a:pt x="1453243" y="1165860"/>
                  </a:lnTo>
                  <a:lnTo>
                    <a:pt x="1452426" y="1167493"/>
                  </a:lnTo>
                  <a:lnTo>
                    <a:pt x="1452426" y="1168309"/>
                  </a:lnTo>
                  <a:lnTo>
                    <a:pt x="1452426" y="1169942"/>
                  </a:lnTo>
                  <a:lnTo>
                    <a:pt x="1452426" y="1171575"/>
                  </a:lnTo>
                  <a:lnTo>
                    <a:pt x="1453243" y="1173208"/>
                  </a:lnTo>
                  <a:lnTo>
                    <a:pt x="1454059" y="1180556"/>
                  </a:lnTo>
                  <a:lnTo>
                    <a:pt x="1454876" y="1183005"/>
                  </a:lnTo>
                  <a:lnTo>
                    <a:pt x="1456509" y="1189536"/>
                  </a:lnTo>
                  <a:lnTo>
                    <a:pt x="1458958" y="1196068"/>
                  </a:lnTo>
                  <a:lnTo>
                    <a:pt x="1462224" y="1203416"/>
                  </a:lnTo>
                  <a:lnTo>
                    <a:pt x="1467939" y="1212396"/>
                  </a:lnTo>
                  <a:lnTo>
                    <a:pt x="1468755" y="1214029"/>
                  </a:lnTo>
                  <a:lnTo>
                    <a:pt x="1467939" y="1214846"/>
                  </a:lnTo>
                  <a:lnTo>
                    <a:pt x="1467939" y="1215662"/>
                  </a:lnTo>
                  <a:lnTo>
                    <a:pt x="1467939" y="1217295"/>
                  </a:lnTo>
                  <a:lnTo>
                    <a:pt x="1467939" y="1218928"/>
                  </a:lnTo>
                  <a:lnTo>
                    <a:pt x="1468755" y="1221377"/>
                  </a:lnTo>
                  <a:lnTo>
                    <a:pt x="1470388" y="1224643"/>
                  </a:lnTo>
                  <a:lnTo>
                    <a:pt x="1469571" y="1223827"/>
                  </a:lnTo>
                  <a:lnTo>
                    <a:pt x="1467939" y="1218928"/>
                  </a:lnTo>
                  <a:lnTo>
                    <a:pt x="1467939" y="1216478"/>
                  </a:lnTo>
                  <a:lnTo>
                    <a:pt x="1467939" y="1212396"/>
                  </a:lnTo>
                  <a:lnTo>
                    <a:pt x="1467122" y="1212396"/>
                  </a:lnTo>
                  <a:lnTo>
                    <a:pt x="1467122" y="1214029"/>
                  </a:lnTo>
                  <a:lnTo>
                    <a:pt x="1467122" y="1215662"/>
                  </a:lnTo>
                  <a:lnTo>
                    <a:pt x="1466306" y="1216478"/>
                  </a:lnTo>
                  <a:lnTo>
                    <a:pt x="1465489" y="1214029"/>
                  </a:lnTo>
                  <a:lnTo>
                    <a:pt x="1465489" y="1213213"/>
                  </a:lnTo>
                  <a:lnTo>
                    <a:pt x="1466306" y="1212396"/>
                  </a:lnTo>
                  <a:lnTo>
                    <a:pt x="1466306" y="1211580"/>
                  </a:lnTo>
                  <a:lnTo>
                    <a:pt x="1465489" y="1210764"/>
                  </a:lnTo>
                  <a:lnTo>
                    <a:pt x="1465489" y="1209947"/>
                  </a:lnTo>
                  <a:lnTo>
                    <a:pt x="1465489" y="1209131"/>
                  </a:lnTo>
                  <a:lnTo>
                    <a:pt x="1464673" y="1208314"/>
                  </a:lnTo>
                  <a:lnTo>
                    <a:pt x="1463857" y="1208314"/>
                  </a:lnTo>
                  <a:lnTo>
                    <a:pt x="1463857" y="1210764"/>
                  </a:lnTo>
                  <a:lnTo>
                    <a:pt x="1464673" y="1212396"/>
                  </a:lnTo>
                  <a:lnTo>
                    <a:pt x="1465489" y="1215662"/>
                  </a:lnTo>
                  <a:lnTo>
                    <a:pt x="1466306" y="1217295"/>
                  </a:lnTo>
                  <a:lnTo>
                    <a:pt x="1467122" y="1218928"/>
                  </a:lnTo>
                  <a:lnTo>
                    <a:pt x="1474470" y="1236889"/>
                  </a:lnTo>
                  <a:lnTo>
                    <a:pt x="1476103" y="1239339"/>
                  </a:lnTo>
                  <a:lnTo>
                    <a:pt x="1476919" y="1240971"/>
                  </a:lnTo>
                  <a:lnTo>
                    <a:pt x="1477736" y="1244237"/>
                  </a:lnTo>
                  <a:lnTo>
                    <a:pt x="1477736" y="1248319"/>
                  </a:lnTo>
                  <a:lnTo>
                    <a:pt x="1476919" y="1256484"/>
                  </a:lnTo>
                  <a:lnTo>
                    <a:pt x="1476919" y="1262199"/>
                  </a:lnTo>
                  <a:lnTo>
                    <a:pt x="1476919" y="1262199"/>
                  </a:lnTo>
                  <a:lnTo>
                    <a:pt x="1476919" y="1261382"/>
                  </a:lnTo>
                  <a:lnTo>
                    <a:pt x="1476919" y="1261382"/>
                  </a:lnTo>
                  <a:lnTo>
                    <a:pt x="1476103" y="1263831"/>
                  </a:lnTo>
                  <a:lnTo>
                    <a:pt x="1474470" y="1266281"/>
                  </a:lnTo>
                  <a:lnTo>
                    <a:pt x="1473654" y="1269546"/>
                  </a:lnTo>
                  <a:lnTo>
                    <a:pt x="1472837" y="1271179"/>
                  </a:lnTo>
                  <a:lnTo>
                    <a:pt x="1471204" y="1272812"/>
                  </a:lnTo>
                  <a:lnTo>
                    <a:pt x="1470388" y="1272812"/>
                  </a:lnTo>
                  <a:lnTo>
                    <a:pt x="1467122" y="1274445"/>
                  </a:lnTo>
                  <a:lnTo>
                    <a:pt x="1464673" y="1274445"/>
                  </a:lnTo>
                  <a:lnTo>
                    <a:pt x="1462224" y="1275261"/>
                  </a:lnTo>
                  <a:lnTo>
                    <a:pt x="1460591" y="1275261"/>
                  </a:lnTo>
                  <a:lnTo>
                    <a:pt x="1459774" y="1273628"/>
                  </a:lnTo>
                  <a:lnTo>
                    <a:pt x="1459774" y="1272812"/>
                  </a:lnTo>
                  <a:lnTo>
                    <a:pt x="1459774" y="1271996"/>
                  </a:lnTo>
                  <a:lnTo>
                    <a:pt x="1460591" y="1271996"/>
                  </a:lnTo>
                  <a:lnTo>
                    <a:pt x="1463040" y="1273628"/>
                  </a:lnTo>
                  <a:lnTo>
                    <a:pt x="1463857" y="1272812"/>
                  </a:lnTo>
                  <a:lnTo>
                    <a:pt x="1463040" y="1271996"/>
                  </a:lnTo>
                  <a:lnTo>
                    <a:pt x="1461407" y="1271179"/>
                  </a:lnTo>
                  <a:lnTo>
                    <a:pt x="1460591" y="1270363"/>
                  </a:lnTo>
                  <a:lnTo>
                    <a:pt x="1458958" y="1266281"/>
                  </a:lnTo>
                  <a:lnTo>
                    <a:pt x="1457325" y="1263831"/>
                  </a:lnTo>
                  <a:lnTo>
                    <a:pt x="1457325" y="1262199"/>
                  </a:lnTo>
                  <a:lnTo>
                    <a:pt x="1454059" y="1261382"/>
                  </a:lnTo>
                  <a:lnTo>
                    <a:pt x="1451610" y="1259749"/>
                  </a:lnTo>
                  <a:lnTo>
                    <a:pt x="1449977" y="1256484"/>
                  </a:lnTo>
                  <a:lnTo>
                    <a:pt x="1449161" y="1251585"/>
                  </a:lnTo>
                  <a:lnTo>
                    <a:pt x="1448344" y="1250769"/>
                  </a:lnTo>
                  <a:lnTo>
                    <a:pt x="1447528" y="1249952"/>
                  </a:lnTo>
                  <a:lnTo>
                    <a:pt x="1448344" y="1248319"/>
                  </a:lnTo>
                  <a:lnTo>
                    <a:pt x="1449161" y="1246686"/>
                  </a:lnTo>
                  <a:lnTo>
                    <a:pt x="1448344" y="1247503"/>
                  </a:lnTo>
                  <a:lnTo>
                    <a:pt x="1447528" y="1248319"/>
                  </a:lnTo>
                  <a:lnTo>
                    <a:pt x="1446712" y="1249952"/>
                  </a:lnTo>
                  <a:lnTo>
                    <a:pt x="1445895" y="1249952"/>
                  </a:lnTo>
                  <a:lnTo>
                    <a:pt x="1445079" y="1249952"/>
                  </a:lnTo>
                  <a:lnTo>
                    <a:pt x="1444262" y="1247503"/>
                  </a:lnTo>
                  <a:lnTo>
                    <a:pt x="1444262" y="1244237"/>
                  </a:lnTo>
                  <a:lnTo>
                    <a:pt x="1445079" y="1242604"/>
                  </a:lnTo>
                  <a:lnTo>
                    <a:pt x="1443446" y="1242604"/>
                  </a:lnTo>
                  <a:lnTo>
                    <a:pt x="1441813" y="1243421"/>
                  </a:lnTo>
                  <a:lnTo>
                    <a:pt x="1441813" y="1244237"/>
                  </a:lnTo>
                  <a:lnTo>
                    <a:pt x="1441813" y="1245053"/>
                  </a:lnTo>
                  <a:lnTo>
                    <a:pt x="1440996" y="1245053"/>
                  </a:lnTo>
                  <a:lnTo>
                    <a:pt x="1440180" y="1245053"/>
                  </a:lnTo>
                  <a:lnTo>
                    <a:pt x="1439364" y="1244237"/>
                  </a:lnTo>
                  <a:lnTo>
                    <a:pt x="1437731" y="1241788"/>
                  </a:lnTo>
                  <a:lnTo>
                    <a:pt x="1434465" y="1235256"/>
                  </a:lnTo>
                  <a:lnTo>
                    <a:pt x="1433649" y="1234440"/>
                  </a:lnTo>
                  <a:lnTo>
                    <a:pt x="1432832" y="1233624"/>
                  </a:lnTo>
                  <a:lnTo>
                    <a:pt x="1433649" y="1233624"/>
                  </a:lnTo>
                  <a:lnTo>
                    <a:pt x="1434465" y="1233624"/>
                  </a:lnTo>
                  <a:lnTo>
                    <a:pt x="1436098" y="1231174"/>
                  </a:lnTo>
                  <a:lnTo>
                    <a:pt x="1437731" y="1229541"/>
                  </a:lnTo>
                  <a:lnTo>
                    <a:pt x="1438547" y="1228725"/>
                  </a:lnTo>
                  <a:lnTo>
                    <a:pt x="1438547" y="1227909"/>
                  </a:lnTo>
                  <a:lnTo>
                    <a:pt x="1437731" y="1227092"/>
                  </a:lnTo>
                  <a:lnTo>
                    <a:pt x="1436914" y="1227909"/>
                  </a:lnTo>
                  <a:lnTo>
                    <a:pt x="1436914" y="1227909"/>
                  </a:lnTo>
                  <a:lnTo>
                    <a:pt x="1436098" y="1226276"/>
                  </a:lnTo>
                  <a:lnTo>
                    <a:pt x="1435282" y="1225459"/>
                  </a:lnTo>
                  <a:lnTo>
                    <a:pt x="1434465" y="1225459"/>
                  </a:lnTo>
                  <a:lnTo>
                    <a:pt x="1435282" y="1227092"/>
                  </a:lnTo>
                  <a:lnTo>
                    <a:pt x="1436098" y="1227909"/>
                  </a:lnTo>
                  <a:lnTo>
                    <a:pt x="1436098" y="1229541"/>
                  </a:lnTo>
                  <a:lnTo>
                    <a:pt x="1436098" y="1230358"/>
                  </a:lnTo>
                  <a:lnTo>
                    <a:pt x="1435282" y="1231174"/>
                  </a:lnTo>
                  <a:lnTo>
                    <a:pt x="1434465" y="1231174"/>
                  </a:lnTo>
                  <a:lnTo>
                    <a:pt x="1433649" y="1231991"/>
                  </a:lnTo>
                  <a:lnTo>
                    <a:pt x="1432832" y="1231174"/>
                  </a:lnTo>
                  <a:lnTo>
                    <a:pt x="1432016" y="1230358"/>
                  </a:lnTo>
                  <a:lnTo>
                    <a:pt x="1431199" y="1228725"/>
                  </a:lnTo>
                  <a:lnTo>
                    <a:pt x="1432832" y="1221377"/>
                  </a:lnTo>
                  <a:lnTo>
                    <a:pt x="1434465" y="1216478"/>
                  </a:lnTo>
                  <a:lnTo>
                    <a:pt x="1434465" y="1210764"/>
                  </a:lnTo>
                  <a:lnTo>
                    <a:pt x="1434465" y="1209947"/>
                  </a:lnTo>
                  <a:lnTo>
                    <a:pt x="1434465" y="1208314"/>
                  </a:lnTo>
                  <a:lnTo>
                    <a:pt x="1432832" y="1205049"/>
                  </a:lnTo>
                  <a:lnTo>
                    <a:pt x="1423851" y="1197701"/>
                  </a:lnTo>
                  <a:lnTo>
                    <a:pt x="1417320" y="1188720"/>
                  </a:lnTo>
                  <a:lnTo>
                    <a:pt x="1411605" y="1185454"/>
                  </a:lnTo>
                  <a:lnTo>
                    <a:pt x="1407523" y="1186271"/>
                  </a:lnTo>
                  <a:lnTo>
                    <a:pt x="1406707" y="1187087"/>
                  </a:lnTo>
                  <a:lnTo>
                    <a:pt x="1406707" y="1187903"/>
                  </a:lnTo>
                  <a:lnTo>
                    <a:pt x="1406707" y="1188720"/>
                  </a:lnTo>
                  <a:lnTo>
                    <a:pt x="1406707" y="1189536"/>
                  </a:lnTo>
                  <a:lnTo>
                    <a:pt x="1405890" y="1189536"/>
                  </a:lnTo>
                  <a:lnTo>
                    <a:pt x="1404257" y="1189536"/>
                  </a:lnTo>
                  <a:lnTo>
                    <a:pt x="1400175" y="1191986"/>
                  </a:lnTo>
                  <a:lnTo>
                    <a:pt x="1398542" y="1191986"/>
                  </a:lnTo>
                  <a:lnTo>
                    <a:pt x="1396909" y="1192802"/>
                  </a:lnTo>
                  <a:lnTo>
                    <a:pt x="1396093" y="1193619"/>
                  </a:lnTo>
                  <a:lnTo>
                    <a:pt x="1393644" y="1193619"/>
                  </a:lnTo>
                  <a:lnTo>
                    <a:pt x="1391194" y="1194435"/>
                  </a:lnTo>
                  <a:lnTo>
                    <a:pt x="1390378" y="1194435"/>
                  </a:lnTo>
                  <a:lnTo>
                    <a:pt x="1389562" y="1192802"/>
                  </a:lnTo>
                  <a:lnTo>
                    <a:pt x="1389562" y="1191169"/>
                  </a:lnTo>
                  <a:lnTo>
                    <a:pt x="1390378" y="1191986"/>
                  </a:lnTo>
                  <a:lnTo>
                    <a:pt x="1391194" y="1192802"/>
                  </a:lnTo>
                  <a:lnTo>
                    <a:pt x="1391194" y="1192802"/>
                  </a:lnTo>
                  <a:lnTo>
                    <a:pt x="1391194" y="1191986"/>
                  </a:lnTo>
                  <a:lnTo>
                    <a:pt x="1390378" y="1190353"/>
                  </a:lnTo>
                  <a:lnTo>
                    <a:pt x="1387929" y="1188720"/>
                  </a:lnTo>
                  <a:lnTo>
                    <a:pt x="1385479" y="1186271"/>
                  </a:lnTo>
                  <a:lnTo>
                    <a:pt x="1386296" y="1186271"/>
                  </a:lnTo>
                  <a:lnTo>
                    <a:pt x="1386296" y="1185454"/>
                  </a:lnTo>
                  <a:lnTo>
                    <a:pt x="1385479" y="1184638"/>
                  </a:lnTo>
                  <a:lnTo>
                    <a:pt x="1385479" y="1183821"/>
                  </a:lnTo>
                  <a:lnTo>
                    <a:pt x="1386296" y="1183005"/>
                  </a:lnTo>
                  <a:lnTo>
                    <a:pt x="1385479" y="1183005"/>
                  </a:lnTo>
                  <a:lnTo>
                    <a:pt x="1384663" y="1183821"/>
                  </a:lnTo>
                  <a:lnTo>
                    <a:pt x="1384663" y="1184638"/>
                  </a:lnTo>
                  <a:lnTo>
                    <a:pt x="1384663" y="1185454"/>
                  </a:lnTo>
                  <a:lnTo>
                    <a:pt x="1383846" y="1185454"/>
                  </a:lnTo>
                  <a:lnTo>
                    <a:pt x="1383030" y="1184638"/>
                  </a:lnTo>
                  <a:lnTo>
                    <a:pt x="1378132" y="1182189"/>
                  </a:lnTo>
                  <a:lnTo>
                    <a:pt x="1373233" y="1180556"/>
                  </a:lnTo>
                  <a:lnTo>
                    <a:pt x="1376499" y="1179739"/>
                  </a:lnTo>
                  <a:lnTo>
                    <a:pt x="1378132" y="1180556"/>
                  </a:lnTo>
                  <a:lnTo>
                    <a:pt x="1378132" y="1179739"/>
                  </a:lnTo>
                  <a:lnTo>
                    <a:pt x="1377315" y="1178923"/>
                  </a:lnTo>
                  <a:lnTo>
                    <a:pt x="1375682" y="1178106"/>
                  </a:lnTo>
                  <a:lnTo>
                    <a:pt x="1374049" y="1178106"/>
                  </a:lnTo>
                  <a:lnTo>
                    <a:pt x="1373233" y="1178106"/>
                  </a:lnTo>
                  <a:lnTo>
                    <a:pt x="1371600" y="1178923"/>
                  </a:lnTo>
                  <a:lnTo>
                    <a:pt x="1369967" y="1179739"/>
                  </a:lnTo>
                  <a:lnTo>
                    <a:pt x="1369151" y="1180556"/>
                  </a:lnTo>
                  <a:lnTo>
                    <a:pt x="1364252" y="1181372"/>
                  </a:lnTo>
                  <a:lnTo>
                    <a:pt x="1360170" y="1182189"/>
                  </a:lnTo>
                  <a:lnTo>
                    <a:pt x="1360987" y="1181372"/>
                  </a:lnTo>
                  <a:lnTo>
                    <a:pt x="1361803" y="1180556"/>
                  </a:lnTo>
                  <a:lnTo>
                    <a:pt x="1364252" y="1179739"/>
                  </a:lnTo>
                  <a:lnTo>
                    <a:pt x="1364252" y="1178106"/>
                  </a:lnTo>
                  <a:lnTo>
                    <a:pt x="1363436" y="1176474"/>
                  </a:lnTo>
                  <a:lnTo>
                    <a:pt x="1362619" y="1176474"/>
                  </a:lnTo>
                  <a:lnTo>
                    <a:pt x="1361803" y="1177290"/>
                  </a:lnTo>
                  <a:lnTo>
                    <a:pt x="1360987" y="1176474"/>
                  </a:lnTo>
                  <a:lnTo>
                    <a:pt x="1360170" y="1176474"/>
                  </a:lnTo>
                  <a:lnTo>
                    <a:pt x="1360170" y="1178106"/>
                  </a:lnTo>
                  <a:lnTo>
                    <a:pt x="1359354" y="1178923"/>
                  </a:lnTo>
                  <a:lnTo>
                    <a:pt x="1358537" y="1179739"/>
                  </a:lnTo>
                  <a:lnTo>
                    <a:pt x="1355271" y="1180556"/>
                  </a:lnTo>
                  <a:lnTo>
                    <a:pt x="1354455" y="1180556"/>
                  </a:lnTo>
                  <a:lnTo>
                    <a:pt x="1355271" y="1179739"/>
                  </a:lnTo>
                  <a:lnTo>
                    <a:pt x="1355271" y="1178923"/>
                  </a:lnTo>
                  <a:lnTo>
                    <a:pt x="1354455" y="1179739"/>
                  </a:lnTo>
                  <a:lnTo>
                    <a:pt x="1352822" y="1181372"/>
                  </a:lnTo>
                  <a:lnTo>
                    <a:pt x="1346291" y="1182189"/>
                  </a:lnTo>
                  <a:lnTo>
                    <a:pt x="1346291" y="1181372"/>
                  </a:lnTo>
                  <a:lnTo>
                    <a:pt x="1347924" y="1181372"/>
                  </a:lnTo>
                  <a:lnTo>
                    <a:pt x="1349557" y="1180556"/>
                  </a:lnTo>
                  <a:lnTo>
                    <a:pt x="1349557" y="1179739"/>
                  </a:lnTo>
                  <a:lnTo>
                    <a:pt x="1348740" y="1178923"/>
                  </a:lnTo>
                  <a:lnTo>
                    <a:pt x="1347924" y="1178923"/>
                  </a:lnTo>
                  <a:lnTo>
                    <a:pt x="1347107" y="1178106"/>
                  </a:lnTo>
                  <a:lnTo>
                    <a:pt x="1347107" y="1175657"/>
                  </a:lnTo>
                  <a:lnTo>
                    <a:pt x="1346291" y="1174024"/>
                  </a:lnTo>
                  <a:lnTo>
                    <a:pt x="1345474" y="1172391"/>
                  </a:lnTo>
                  <a:lnTo>
                    <a:pt x="1345474" y="1172391"/>
                  </a:lnTo>
                  <a:lnTo>
                    <a:pt x="1344658" y="1174841"/>
                  </a:lnTo>
                  <a:lnTo>
                    <a:pt x="1343842" y="1178106"/>
                  </a:lnTo>
                  <a:lnTo>
                    <a:pt x="1343842" y="1178923"/>
                  </a:lnTo>
                  <a:lnTo>
                    <a:pt x="1342209" y="1178923"/>
                  </a:lnTo>
                  <a:lnTo>
                    <a:pt x="1340576" y="1178923"/>
                  </a:lnTo>
                  <a:lnTo>
                    <a:pt x="1334861" y="1178923"/>
                  </a:lnTo>
                  <a:lnTo>
                    <a:pt x="1332412" y="1178106"/>
                  </a:lnTo>
                  <a:lnTo>
                    <a:pt x="1331595" y="1178106"/>
                  </a:lnTo>
                  <a:lnTo>
                    <a:pt x="1330779" y="1178106"/>
                  </a:lnTo>
                  <a:lnTo>
                    <a:pt x="1328329" y="1178923"/>
                  </a:lnTo>
                  <a:lnTo>
                    <a:pt x="1325880" y="1179739"/>
                  </a:lnTo>
                  <a:lnTo>
                    <a:pt x="1325064" y="1179739"/>
                  </a:lnTo>
                  <a:lnTo>
                    <a:pt x="1324247" y="1179739"/>
                  </a:lnTo>
                  <a:lnTo>
                    <a:pt x="1322614" y="1182189"/>
                  </a:lnTo>
                  <a:lnTo>
                    <a:pt x="1315267" y="1189536"/>
                  </a:lnTo>
                  <a:lnTo>
                    <a:pt x="1309551" y="1187903"/>
                  </a:lnTo>
                  <a:lnTo>
                    <a:pt x="1307919" y="1186271"/>
                  </a:lnTo>
                  <a:lnTo>
                    <a:pt x="1306286" y="1186271"/>
                  </a:lnTo>
                  <a:lnTo>
                    <a:pt x="1304653" y="1186271"/>
                  </a:lnTo>
                  <a:lnTo>
                    <a:pt x="1303020" y="1187903"/>
                  </a:lnTo>
                  <a:lnTo>
                    <a:pt x="1301387" y="1190353"/>
                  </a:lnTo>
                  <a:lnTo>
                    <a:pt x="1303837" y="1191986"/>
                  </a:lnTo>
                  <a:lnTo>
                    <a:pt x="1305469" y="1192802"/>
                  </a:lnTo>
                  <a:lnTo>
                    <a:pt x="1308735" y="1191986"/>
                  </a:lnTo>
                  <a:lnTo>
                    <a:pt x="1310368" y="1190353"/>
                  </a:lnTo>
                  <a:lnTo>
                    <a:pt x="1312001" y="1190353"/>
                  </a:lnTo>
                  <a:lnTo>
                    <a:pt x="1312817" y="1190353"/>
                  </a:lnTo>
                  <a:lnTo>
                    <a:pt x="1313634" y="1189536"/>
                  </a:lnTo>
                  <a:lnTo>
                    <a:pt x="1314450" y="1190353"/>
                  </a:lnTo>
                  <a:lnTo>
                    <a:pt x="1314450" y="1191169"/>
                  </a:lnTo>
                  <a:lnTo>
                    <a:pt x="1313634" y="1191986"/>
                  </a:lnTo>
                  <a:lnTo>
                    <a:pt x="1312817" y="1192802"/>
                  </a:lnTo>
                  <a:lnTo>
                    <a:pt x="1312001" y="1193619"/>
                  </a:lnTo>
                  <a:lnTo>
                    <a:pt x="1312817" y="1195252"/>
                  </a:lnTo>
                  <a:lnTo>
                    <a:pt x="1314450" y="1196068"/>
                  </a:lnTo>
                  <a:lnTo>
                    <a:pt x="1315267" y="1196068"/>
                  </a:lnTo>
                  <a:lnTo>
                    <a:pt x="1316083" y="1194435"/>
                  </a:lnTo>
                  <a:lnTo>
                    <a:pt x="1316899" y="1193619"/>
                  </a:lnTo>
                  <a:lnTo>
                    <a:pt x="1318532" y="1193619"/>
                  </a:lnTo>
                  <a:lnTo>
                    <a:pt x="1318532" y="1194435"/>
                  </a:lnTo>
                  <a:lnTo>
                    <a:pt x="1318532" y="1195252"/>
                  </a:lnTo>
                  <a:lnTo>
                    <a:pt x="1319349" y="1196068"/>
                  </a:lnTo>
                  <a:lnTo>
                    <a:pt x="1319349" y="1197701"/>
                  </a:lnTo>
                  <a:lnTo>
                    <a:pt x="1319349" y="1197701"/>
                  </a:lnTo>
                  <a:lnTo>
                    <a:pt x="1317716" y="1198517"/>
                  </a:lnTo>
                  <a:lnTo>
                    <a:pt x="1316083" y="1198517"/>
                  </a:lnTo>
                  <a:lnTo>
                    <a:pt x="1315267" y="1197701"/>
                  </a:lnTo>
                  <a:lnTo>
                    <a:pt x="1316083" y="1198517"/>
                  </a:lnTo>
                  <a:lnTo>
                    <a:pt x="1315267" y="1199334"/>
                  </a:lnTo>
                  <a:lnTo>
                    <a:pt x="1314450" y="1199334"/>
                  </a:lnTo>
                  <a:lnTo>
                    <a:pt x="1314450" y="1199334"/>
                  </a:lnTo>
                  <a:lnTo>
                    <a:pt x="1314450" y="1200150"/>
                  </a:lnTo>
                  <a:lnTo>
                    <a:pt x="1313634" y="1200966"/>
                  </a:lnTo>
                  <a:lnTo>
                    <a:pt x="1314450" y="1202599"/>
                  </a:lnTo>
                  <a:lnTo>
                    <a:pt x="1316083" y="1203416"/>
                  </a:lnTo>
                  <a:lnTo>
                    <a:pt x="1316899" y="1205049"/>
                  </a:lnTo>
                  <a:lnTo>
                    <a:pt x="1320982" y="1206681"/>
                  </a:lnTo>
                  <a:lnTo>
                    <a:pt x="1321798" y="1206681"/>
                  </a:lnTo>
                  <a:lnTo>
                    <a:pt x="1322614" y="1208314"/>
                  </a:lnTo>
                  <a:lnTo>
                    <a:pt x="1323431" y="1209131"/>
                  </a:lnTo>
                  <a:lnTo>
                    <a:pt x="1324247" y="1209131"/>
                  </a:lnTo>
                  <a:lnTo>
                    <a:pt x="1324247" y="1209947"/>
                  </a:lnTo>
                  <a:lnTo>
                    <a:pt x="1322614" y="1210764"/>
                  </a:lnTo>
                  <a:lnTo>
                    <a:pt x="1322614" y="1211580"/>
                  </a:lnTo>
                  <a:lnTo>
                    <a:pt x="1322614" y="1212396"/>
                  </a:lnTo>
                  <a:lnTo>
                    <a:pt x="1321798" y="1211580"/>
                  </a:lnTo>
                  <a:lnTo>
                    <a:pt x="1320982" y="1210764"/>
                  </a:lnTo>
                  <a:lnTo>
                    <a:pt x="1319349" y="1212396"/>
                  </a:lnTo>
                  <a:lnTo>
                    <a:pt x="1318532" y="1212396"/>
                  </a:lnTo>
                  <a:lnTo>
                    <a:pt x="1318532" y="1210764"/>
                  </a:lnTo>
                  <a:lnTo>
                    <a:pt x="1317716" y="1209947"/>
                  </a:lnTo>
                  <a:lnTo>
                    <a:pt x="1316899" y="1208314"/>
                  </a:lnTo>
                  <a:lnTo>
                    <a:pt x="1315267" y="1207498"/>
                  </a:lnTo>
                  <a:lnTo>
                    <a:pt x="1314450" y="1207498"/>
                  </a:lnTo>
                  <a:lnTo>
                    <a:pt x="1313634" y="1206681"/>
                  </a:lnTo>
                  <a:lnTo>
                    <a:pt x="1312817" y="1206681"/>
                  </a:lnTo>
                  <a:lnTo>
                    <a:pt x="1312001" y="1206681"/>
                  </a:lnTo>
                  <a:lnTo>
                    <a:pt x="1310368" y="1206681"/>
                  </a:lnTo>
                  <a:lnTo>
                    <a:pt x="1310368" y="1205865"/>
                  </a:lnTo>
                  <a:lnTo>
                    <a:pt x="1310368" y="1205049"/>
                  </a:lnTo>
                  <a:lnTo>
                    <a:pt x="1309551" y="1204232"/>
                  </a:lnTo>
                  <a:lnTo>
                    <a:pt x="1304653" y="1202599"/>
                  </a:lnTo>
                  <a:lnTo>
                    <a:pt x="1304653" y="1203416"/>
                  </a:lnTo>
                  <a:lnTo>
                    <a:pt x="1304653" y="1204232"/>
                  </a:lnTo>
                  <a:lnTo>
                    <a:pt x="1305469" y="1204232"/>
                  </a:lnTo>
                  <a:lnTo>
                    <a:pt x="1306286" y="1205049"/>
                  </a:lnTo>
                  <a:lnTo>
                    <a:pt x="1306286" y="1206681"/>
                  </a:lnTo>
                  <a:lnTo>
                    <a:pt x="1306286" y="1207498"/>
                  </a:lnTo>
                  <a:lnTo>
                    <a:pt x="1306286" y="1208314"/>
                  </a:lnTo>
                  <a:lnTo>
                    <a:pt x="1306286" y="1209131"/>
                  </a:lnTo>
                  <a:lnTo>
                    <a:pt x="1305469" y="1209947"/>
                  </a:lnTo>
                  <a:lnTo>
                    <a:pt x="1303837" y="1210764"/>
                  </a:lnTo>
                  <a:lnTo>
                    <a:pt x="1303020" y="1209947"/>
                  </a:lnTo>
                  <a:lnTo>
                    <a:pt x="1302204" y="1207498"/>
                  </a:lnTo>
                  <a:lnTo>
                    <a:pt x="1300571" y="1206681"/>
                  </a:lnTo>
                  <a:lnTo>
                    <a:pt x="1298938" y="1206681"/>
                  </a:lnTo>
                  <a:lnTo>
                    <a:pt x="1297305" y="1207498"/>
                  </a:lnTo>
                  <a:lnTo>
                    <a:pt x="1295672" y="1209947"/>
                  </a:lnTo>
                  <a:lnTo>
                    <a:pt x="1294856" y="1209947"/>
                  </a:lnTo>
                  <a:lnTo>
                    <a:pt x="1290774" y="1209131"/>
                  </a:lnTo>
                  <a:lnTo>
                    <a:pt x="1285875" y="1207498"/>
                  </a:lnTo>
                  <a:lnTo>
                    <a:pt x="1285875" y="1206681"/>
                  </a:lnTo>
                  <a:lnTo>
                    <a:pt x="1286692" y="1206681"/>
                  </a:lnTo>
                  <a:lnTo>
                    <a:pt x="1288324" y="1206681"/>
                  </a:lnTo>
                  <a:lnTo>
                    <a:pt x="1288324" y="1205865"/>
                  </a:lnTo>
                  <a:lnTo>
                    <a:pt x="1286692" y="1204232"/>
                  </a:lnTo>
                  <a:lnTo>
                    <a:pt x="1286692" y="1203416"/>
                  </a:lnTo>
                  <a:lnTo>
                    <a:pt x="1286692" y="1202599"/>
                  </a:lnTo>
                  <a:lnTo>
                    <a:pt x="1285875" y="1202599"/>
                  </a:lnTo>
                  <a:lnTo>
                    <a:pt x="1285059" y="1203416"/>
                  </a:lnTo>
                  <a:lnTo>
                    <a:pt x="1281793" y="1202599"/>
                  </a:lnTo>
                  <a:lnTo>
                    <a:pt x="1280976" y="1201783"/>
                  </a:lnTo>
                  <a:lnTo>
                    <a:pt x="1279344" y="1199334"/>
                  </a:lnTo>
                  <a:lnTo>
                    <a:pt x="1276894" y="1199334"/>
                  </a:lnTo>
                  <a:lnTo>
                    <a:pt x="1276078" y="1197701"/>
                  </a:lnTo>
                  <a:lnTo>
                    <a:pt x="1273629" y="1198517"/>
                  </a:lnTo>
                  <a:lnTo>
                    <a:pt x="1272812" y="1199334"/>
                  </a:lnTo>
                  <a:lnTo>
                    <a:pt x="1271996" y="1200150"/>
                  </a:lnTo>
                  <a:lnTo>
                    <a:pt x="1271996" y="1200966"/>
                  </a:lnTo>
                  <a:lnTo>
                    <a:pt x="1272812" y="1201783"/>
                  </a:lnTo>
                  <a:lnTo>
                    <a:pt x="1271996" y="1202599"/>
                  </a:lnTo>
                  <a:lnTo>
                    <a:pt x="1268730" y="1203416"/>
                  </a:lnTo>
                  <a:lnTo>
                    <a:pt x="1262199" y="1202599"/>
                  </a:lnTo>
                  <a:lnTo>
                    <a:pt x="1260566" y="1201783"/>
                  </a:lnTo>
                  <a:lnTo>
                    <a:pt x="1258117" y="1200150"/>
                  </a:lnTo>
                  <a:lnTo>
                    <a:pt x="1254034" y="1198517"/>
                  </a:lnTo>
                  <a:lnTo>
                    <a:pt x="1252401" y="1198517"/>
                  </a:lnTo>
                  <a:lnTo>
                    <a:pt x="1250769" y="1198517"/>
                  </a:lnTo>
                  <a:lnTo>
                    <a:pt x="1245870" y="1198517"/>
                  </a:lnTo>
                  <a:lnTo>
                    <a:pt x="1245054" y="1198517"/>
                  </a:lnTo>
                  <a:lnTo>
                    <a:pt x="1244237" y="1199334"/>
                  </a:lnTo>
                  <a:lnTo>
                    <a:pt x="1243421" y="1198517"/>
                  </a:lnTo>
                  <a:lnTo>
                    <a:pt x="1243421" y="1197701"/>
                  </a:lnTo>
                  <a:lnTo>
                    <a:pt x="1244237" y="1197701"/>
                  </a:lnTo>
                  <a:lnTo>
                    <a:pt x="1245054" y="1196884"/>
                  </a:lnTo>
                  <a:lnTo>
                    <a:pt x="1245870" y="1196068"/>
                  </a:lnTo>
                  <a:lnTo>
                    <a:pt x="1245870" y="1195252"/>
                  </a:lnTo>
                  <a:lnTo>
                    <a:pt x="1245054" y="1194435"/>
                  </a:lnTo>
                  <a:lnTo>
                    <a:pt x="1244237" y="1194435"/>
                  </a:lnTo>
                  <a:lnTo>
                    <a:pt x="1242604" y="1197701"/>
                  </a:lnTo>
                  <a:lnTo>
                    <a:pt x="1243421" y="1199334"/>
                  </a:lnTo>
                  <a:lnTo>
                    <a:pt x="1243421" y="1200150"/>
                  </a:lnTo>
                  <a:lnTo>
                    <a:pt x="1240155" y="1200150"/>
                  </a:lnTo>
                  <a:lnTo>
                    <a:pt x="1231991" y="1203416"/>
                  </a:lnTo>
                  <a:lnTo>
                    <a:pt x="1228725" y="1205049"/>
                  </a:lnTo>
                  <a:lnTo>
                    <a:pt x="1228725" y="1204232"/>
                  </a:lnTo>
                  <a:lnTo>
                    <a:pt x="1232807" y="1201783"/>
                  </a:lnTo>
                  <a:lnTo>
                    <a:pt x="1231174" y="1201783"/>
                  </a:lnTo>
                  <a:lnTo>
                    <a:pt x="1228725" y="1202599"/>
                  </a:lnTo>
                  <a:lnTo>
                    <a:pt x="1227909" y="1202599"/>
                  </a:lnTo>
                  <a:lnTo>
                    <a:pt x="1228725" y="1200966"/>
                  </a:lnTo>
                  <a:lnTo>
                    <a:pt x="1228725" y="1199334"/>
                  </a:lnTo>
                  <a:lnTo>
                    <a:pt x="1227092" y="1199334"/>
                  </a:lnTo>
                  <a:lnTo>
                    <a:pt x="1226276" y="1200966"/>
                  </a:lnTo>
                  <a:lnTo>
                    <a:pt x="1225459" y="1200966"/>
                  </a:lnTo>
                  <a:lnTo>
                    <a:pt x="1224643" y="1200150"/>
                  </a:lnTo>
                  <a:lnTo>
                    <a:pt x="1223826" y="1200150"/>
                  </a:lnTo>
                  <a:lnTo>
                    <a:pt x="1224643" y="1203416"/>
                  </a:lnTo>
                  <a:lnTo>
                    <a:pt x="1225459" y="1205049"/>
                  </a:lnTo>
                  <a:lnTo>
                    <a:pt x="1226276" y="1206681"/>
                  </a:lnTo>
                  <a:lnTo>
                    <a:pt x="1223826" y="1209131"/>
                  </a:lnTo>
                  <a:lnTo>
                    <a:pt x="1222194" y="1210764"/>
                  </a:lnTo>
                  <a:lnTo>
                    <a:pt x="1222194" y="1212396"/>
                  </a:lnTo>
                  <a:lnTo>
                    <a:pt x="1220561" y="1214846"/>
                  </a:lnTo>
                  <a:lnTo>
                    <a:pt x="1218928" y="1216478"/>
                  </a:lnTo>
                  <a:lnTo>
                    <a:pt x="1214846" y="1219744"/>
                  </a:lnTo>
                  <a:lnTo>
                    <a:pt x="1213213" y="1220561"/>
                  </a:lnTo>
                  <a:lnTo>
                    <a:pt x="1211580" y="1222194"/>
                  </a:lnTo>
                  <a:lnTo>
                    <a:pt x="1209131" y="1223010"/>
                  </a:lnTo>
                  <a:lnTo>
                    <a:pt x="1206682" y="1224643"/>
                  </a:lnTo>
                  <a:lnTo>
                    <a:pt x="1205865" y="1224643"/>
                  </a:lnTo>
                  <a:lnTo>
                    <a:pt x="1207498" y="1223010"/>
                  </a:lnTo>
                  <a:lnTo>
                    <a:pt x="1209131" y="1221377"/>
                  </a:lnTo>
                  <a:lnTo>
                    <a:pt x="1207498" y="1221377"/>
                  </a:lnTo>
                  <a:lnTo>
                    <a:pt x="1205049" y="1220561"/>
                  </a:lnTo>
                  <a:lnTo>
                    <a:pt x="1203416" y="1220561"/>
                  </a:lnTo>
                  <a:lnTo>
                    <a:pt x="1203416" y="1221377"/>
                  </a:lnTo>
                  <a:lnTo>
                    <a:pt x="1201783" y="1222194"/>
                  </a:lnTo>
                  <a:lnTo>
                    <a:pt x="1200150" y="1221377"/>
                  </a:lnTo>
                  <a:lnTo>
                    <a:pt x="1199334" y="1220561"/>
                  </a:lnTo>
                  <a:lnTo>
                    <a:pt x="1199334" y="1219744"/>
                  </a:lnTo>
                  <a:lnTo>
                    <a:pt x="1198517" y="1219744"/>
                  </a:lnTo>
                  <a:lnTo>
                    <a:pt x="1197701" y="1219744"/>
                  </a:lnTo>
                  <a:lnTo>
                    <a:pt x="1199334" y="1223827"/>
                  </a:lnTo>
                  <a:lnTo>
                    <a:pt x="1200150" y="1223827"/>
                  </a:lnTo>
                  <a:lnTo>
                    <a:pt x="1200967" y="1223827"/>
                  </a:lnTo>
                  <a:lnTo>
                    <a:pt x="1200150" y="1224643"/>
                  </a:lnTo>
                  <a:lnTo>
                    <a:pt x="1199334" y="1225459"/>
                  </a:lnTo>
                  <a:lnTo>
                    <a:pt x="1197701" y="1226276"/>
                  </a:lnTo>
                  <a:lnTo>
                    <a:pt x="1196068" y="1224643"/>
                  </a:lnTo>
                  <a:lnTo>
                    <a:pt x="1196068" y="1226276"/>
                  </a:lnTo>
                  <a:lnTo>
                    <a:pt x="1196068" y="1227909"/>
                  </a:lnTo>
                  <a:lnTo>
                    <a:pt x="1195251" y="1228725"/>
                  </a:lnTo>
                  <a:lnTo>
                    <a:pt x="1194435" y="1229541"/>
                  </a:lnTo>
                  <a:lnTo>
                    <a:pt x="1193619" y="1228725"/>
                  </a:lnTo>
                  <a:lnTo>
                    <a:pt x="1193619" y="1227909"/>
                  </a:lnTo>
                  <a:lnTo>
                    <a:pt x="1192802" y="1228725"/>
                  </a:lnTo>
                  <a:lnTo>
                    <a:pt x="1191986" y="1229541"/>
                  </a:lnTo>
                  <a:lnTo>
                    <a:pt x="1190353" y="1229541"/>
                  </a:lnTo>
                  <a:lnTo>
                    <a:pt x="1189537" y="1229541"/>
                  </a:lnTo>
                  <a:lnTo>
                    <a:pt x="1189537" y="1230358"/>
                  </a:lnTo>
                  <a:lnTo>
                    <a:pt x="1189537" y="1231174"/>
                  </a:lnTo>
                  <a:lnTo>
                    <a:pt x="1191169" y="1230358"/>
                  </a:lnTo>
                  <a:lnTo>
                    <a:pt x="1190353" y="1231991"/>
                  </a:lnTo>
                  <a:lnTo>
                    <a:pt x="1188720" y="1233624"/>
                  </a:lnTo>
                  <a:lnTo>
                    <a:pt x="1187087" y="1234440"/>
                  </a:lnTo>
                  <a:lnTo>
                    <a:pt x="1185454" y="1234440"/>
                  </a:lnTo>
                  <a:lnTo>
                    <a:pt x="1184638" y="1234440"/>
                  </a:lnTo>
                  <a:lnTo>
                    <a:pt x="1183821" y="1235256"/>
                  </a:lnTo>
                  <a:lnTo>
                    <a:pt x="1186271" y="1238522"/>
                  </a:lnTo>
                  <a:lnTo>
                    <a:pt x="1184638" y="1243421"/>
                  </a:lnTo>
                  <a:lnTo>
                    <a:pt x="1183821" y="1245053"/>
                  </a:lnTo>
                  <a:lnTo>
                    <a:pt x="1183005" y="1245053"/>
                  </a:lnTo>
                  <a:lnTo>
                    <a:pt x="1182189" y="1245053"/>
                  </a:lnTo>
                  <a:lnTo>
                    <a:pt x="1179739" y="1243421"/>
                  </a:lnTo>
                  <a:lnTo>
                    <a:pt x="1178107" y="1242604"/>
                  </a:lnTo>
                  <a:lnTo>
                    <a:pt x="1179739" y="1245870"/>
                  </a:lnTo>
                  <a:lnTo>
                    <a:pt x="1183005" y="1246686"/>
                  </a:lnTo>
                  <a:lnTo>
                    <a:pt x="1183005" y="1247503"/>
                  </a:lnTo>
                  <a:lnTo>
                    <a:pt x="1183005" y="1248319"/>
                  </a:lnTo>
                  <a:lnTo>
                    <a:pt x="1182189" y="1249136"/>
                  </a:lnTo>
                  <a:lnTo>
                    <a:pt x="1181372" y="1250769"/>
                  </a:lnTo>
                  <a:lnTo>
                    <a:pt x="1182189" y="1251585"/>
                  </a:lnTo>
                  <a:lnTo>
                    <a:pt x="1183005" y="1254034"/>
                  </a:lnTo>
                  <a:lnTo>
                    <a:pt x="1183821" y="1255667"/>
                  </a:lnTo>
                  <a:lnTo>
                    <a:pt x="1184638" y="1259749"/>
                  </a:lnTo>
                  <a:lnTo>
                    <a:pt x="1185454" y="1261382"/>
                  </a:lnTo>
                  <a:lnTo>
                    <a:pt x="1188720" y="1267097"/>
                  </a:lnTo>
                  <a:lnTo>
                    <a:pt x="1189537" y="1267097"/>
                  </a:lnTo>
                  <a:lnTo>
                    <a:pt x="1189537" y="1267914"/>
                  </a:lnTo>
                  <a:lnTo>
                    <a:pt x="1189537" y="1269546"/>
                  </a:lnTo>
                  <a:lnTo>
                    <a:pt x="1187087" y="1269546"/>
                  </a:lnTo>
                  <a:lnTo>
                    <a:pt x="1186271" y="1270363"/>
                  </a:lnTo>
                  <a:lnTo>
                    <a:pt x="1186271" y="1271179"/>
                  </a:lnTo>
                  <a:lnTo>
                    <a:pt x="1186271" y="1271179"/>
                  </a:lnTo>
                  <a:lnTo>
                    <a:pt x="1186271" y="1271179"/>
                  </a:lnTo>
                  <a:lnTo>
                    <a:pt x="1185454" y="1271179"/>
                  </a:lnTo>
                  <a:lnTo>
                    <a:pt x="1183005" y="1269546"/>
                  </a:lnTo>
                  <a:lnTo>
                    <a:pt x="1179739" y="1268730"/>
                  </a:lnTo>
                  <a:lnTo>
                    <a:pt x="1174841" y="1267914"/>
                  </a:lnTo>
                  <a:lnTo>
                    <a:pt x="1171575" y="1267097"/>
                  </a:lnTo>
                  <a:lnTo>
                    <a:pt x="1169942" y="1265464"/>
                  </a:lnTo>
                  <a:lnTo>
                    <a:pt x="1168309" y="1264648"/>
                  </a:lnTo>
                  <a:lnTo>
                    <a:pt x="1166676" y="1264648"/>
                  </a:lnTo>
                  <a:lnTo>
                    <a:pt x="1165044" y="1263831"/>
                  </a:lnTo>
                  <a:lnTo>
                    <a:pt x="1164227" y="1263015"/>
                  </a:lnTo>
                  <a:lnTo>
                    <a:pt x="1162594" y="1262199"/>
                  </a:lnTo>
                  <a:lnTo>
                    <a:pt x="1160145" y="1262199"/>
                  </a:lnTo>
                  <a:lnTo>
                    <a:pt x="1158512" y="1261382"/>
                  </a:lnTo>
                  <a:lnTo>
                    <a:pt x="1157696" y="1258933"/>
                  </a:lnTo>
                  <a:lnTo>
                    <a:pt x="1157696" y="1258933"/>
                  </a:lnTo>
                  <a:lnTo>
                    <a:pt x="1156879" y="1255667"/>
                  </a:lnTo>
                  <a:lnTo>
                    <a:pt x="1156063" y="1253218"/>
                  </a:lnTo>
                  <a:lnTo>
                    <a:pt x="1153614" y="1250769"/>
                  </a:lnTo>
                  <a:lnTo>
                    <a:pt x="1153614" y="1250769"/>
                  </a:lnTo>
                  <a:lnTo>
                    <a:pt x="1153614" y="1250769"/>
                  </a:lnTo>
                  <a:lnTo>
                    <a:pt x="1153614" y="1249952"/>
                  </a:lnTo>
                  <a:lnTo>
                    <a:pt x="1153614" y="1248319"/>
                  </a:lnTo>
                  <a:lnTo>
                    <a:pt x="1153614" y="1247503"/>
                  </a:lnTo>
                  <a:lnTo>
                    <a:pt x="1152797" y="1246686"/>
                  </a:lnTo>
                  <a:lnTo>
                    <a:pt x="1152797" y="1245870"/>
                  </a:lnTo>
                  <a:lnTo>
                    <a:pt x="1152797" y="1245053"/>
                  </a:lnTo>
                  <a:lnTo>
                    <a:pt x="1152797" y="1243421"/>
                  </a:lnTo>
                  <a:lnTo>
                    <a:pt x="1152797" y="1241788"/>
                  </a:lnTo>
                  <a:lnTo>
                    <a:pt x="1151164" y="1240155"/>
                  </a:lnTo>
                  <a:lnTo>
                    <a:pt x="1148715" y="1238522"/>
                  </a:lnTo>
                  <a:lnTo>
                    <a:pt x="1146266" y="1236073"/>
                  </a:lnTo>
                  <a:lnTo>
                    <a:pt x="1144633" y="1232807"/>
                  </a:lnTo>
                  <a:lnTo>
                    <a:pt x="1143000" y="1230358"/>
                  </a:lnTo>
                  <a:lnTo>
                    <a:pt x="1141367" y="1228725"/>
                  </a:lnTo>
                  <a:lnTo>
                    <a:pt x="1139734" y="1227092"/>
                  </a:lnTo>
                  <a:lnTo>
                    <a:pt x="1138918" y="1225459"/>
                  </a:lnTo>
                  <a:lnTo>
                    <a:pt x="1138918" y="1224643"/>
                  </a:lnTo>
                  <a:lnTo>
                    <a:pt x="1138918" y="1224643"/>
                  </a:lnTo>
                  <a:lnTo>
                    <a:pt x="1138101" y="1222194"/>
                  </a:lnTo>
                  <a:lnTo>
                    <a:pt x="1135652" y="1218111"/>
                  </a:lnTo>
                  <a:lnTo>
                    <a:pt x="1134019" y="1215662"/>
                  </a:lnTo>
                  <a:lnTo>
                    <a:pt x="1134019" y="1214029"/>
                  </a:lnTo>
                  <a:lnTo>
                    <a:pt x="1132387" y="1211580"/>
                  </a:lnTo>
                  <a:lnTo>
                    <a:pt x="1127488" y="1205865"/>
                  </a:lnTo>
                  <a:lnTo>
                    <a:pt x="1125855" y="1204232"/>
                  </a:lnTo>
                  <a:lnTo>
                    <a:pt x="1125855" y="1203416"/>
                  </a:lnTo>
                  <a:lnTo>
                    <a:pt x="1125855" y="1203416"/>
                  </a:lnTo>
                  <a:lnTo>
                    <a:pt x="1121773" y="1200150"/>
                  </a:lnTo>
                  <a:lnTo>
                    <a:pt x="1120140" y="1197701"/>
                  </a:lnTo>
                  <a:lnTo>
                    <a:pt x="1119324" y="1196884"/>
                  </a:lnTo>
                  <a:lnTo>
                    <a:pt x="1118507" y="1196884"/>
                  </a:lnTo>
                  <a:lnTo>
                    <a:pt x="1117691" y="1196884"/>
                  </a:lnTo>
                  <a:lnTo>
                    <a:pt x="1117691" y="1196068"/>
                  </a:lnTo>
                  <a:lnTo>
                    <a:pt x="1117691" y="1196068"/>
                  </a:lnTo>
                  <a:lnTo>
                    <a:pt x="1116874" y="1196884"/>
                  </a:lnTo>
                  <a:lnTo>
                    <a:pt x="1114425" y="1196884"/>
                  </a:lnTo>
                  <a:lnTo>
                    <a:pt x="1110343" y="1196884"/>
                  </a:lnTo>
                  <a:lnTo>
                    <a:pt x="1107894" y="1196068"/>
                  </a:lnTo>
                  <a:lnTo>
                    <a:pt x="1106261" y="1195252"/>
                  </a:lnTo>
                  <a:lnTo>
                    <a:pt x="1104628" y="1195252"/>
                  </a:lnTo>
                  <a:lnTo>
                    <a:pt x="1103812" y="1196068"/>
                  </a:lnTo>
                  <a:lnTo>
                    <a:pt x="1102179" y="1196884"/>
                  </a:lnTo>
                  <a:lnTo>
                    <a:pt x="1099729" y="1196884"/>
                  </a:lnTo>
                  <a:lnTo>
                    <a:pt x="1098096" y="1199334"/>
                  </a:lnTo>
                  <a:lnTo>
                    <a:pt x="1096464" y="1203416"/>
                  </a:lnTo>
                  <a:lnTo>
                    <a:pt x="1094831" y="1205865"/>
                  </a:lnTo>
                  <a:lnTo>
                    <a:pt x="1094831" y="1206681"/>
                  </a:lnTo>
                  <a:lnTo>
                    <a:pt x="1094014" y="1207498"/>
                  </a:lnTo>
                  <a:lnTo>
                    <a:pt x="1093198" y="1208314"/>
                  </a:lnTo>
                  <a:lnTo>
                    <a:pt x="1092382" y="1209131"/>
                  </a:lnTo>
                  <a:lnTo>
                    <a:pt x="1091565" y="1210764"/>
                  </a:lnTo>
                  <a:lnTo>
                    <a:pt x="1089932" y="1211580"/>
                  </a:lnTo>
                  <a:lnTo>
                    <a:pt x="1088299" y="1211580"/>
                  </a:lnTo>
                  <a:lnTo>
                    <a:pt x="1085850" y="1209947"/>
                  </a:lnTo>
                  <a:lnTo>
                    <a:pt x="1081768" y="1207498"/>
                  </a:lnTo>
                  <a:lnTo>
                    <a:pt x="1078502" y="1205865"/>
                  </a:lnTo>
                  <a:lnTo>
                    <a:pt x="1076053" y="1205049"/>
                  </a:lnTo>
                  <a:lnTo>
                    <a:pt x="1074420" y="1204232"/>
                  </a:lnTo>
                  <a:lnTo>
                    <a:pt x="1072787" y="1202599"/>
                  </a:lnTo>
                  <a:lnTo>
                    <a:pt x="1071154" y="1201783"/>
                  </a:lnTo>
                  <a:lnTo>
                    <a:pt x="1069521" y="1200966"/>
                  </a:lnTo>
                  <a:lnTo>
                    <a:pt x="1067889" y="1199334"/>
                  </a:lnTo>
                  <a:lnTo>
                    <a:pt x="1066256" y="1196068"/>
                  </a:lnTo>
                  <a:lnTo>
                    <a:pt x="1065439" y="1193619"/>
                  </a:lnTo>
                  <a:lnTo>
                    <a:pt x="1065439" y="1191169"/>
                  </a:lnTo>
                  <a:lnTo>
                    <a:pt x="1062990" y="1185454"/>
                  </a:lnTo>
                  <a:lnTo>
                    <a:pt x="1061357" y="1183005"/>
                  </a:lnTo>
                  <a:lnTo>
                    <a:pt x="1060541" y="1182189"/>
                  </a:lnTo>
                  <a:lnTo>
                    <a:pt x="1058908" y="1180556"/>
                  </a:lnTo>
                  <a:lnTo>
                    <a:pt x="1055642" y="1178923"/>
                  </a:lnTo>
                  <a:lnTo>
                    <a:pt x="1051560" y="1175657"/>
                  </a:lnTo>
                  <a:lnTo>
                    <a:pt x="1046662" y="1170759"/>
                  </a:lnTo>
                  <a:lnTo>
                    <a:pt x="1043396" y="1167493"/>
                  </a:lnTo>
                  <a:lnTo>
                    <a:pt x="1040946" y="1166677"/>
                  </a:lnTo>
                  <a:lnTo>
                    <a:pt x="1039314" y="1165044"/>
                  </a:lnTo>
                  <a:lnTo>
                    <a:pt x="1037681" y="1162594"/>
                  </a:lnTo>
                  <a:lnTo>
                    <a:pt x="1036048" y="1160961"/>
                  </a:lnTo>
                  <a:lnTo>
                    <a:pt x="1036048" y="1160961"/>
                  </a:lnTo>
                  <a:lnTo>
                    <a:pt x="1036048" y="1160961"/>
                  </a:lnTo>
                  <a:lnTo>
                    <a:pt x="1032782" y="1160961"/>
                  </a:lnTo>
                  <a:lnTo>
                    <a:pt x="1029517" y="1160961"/>
                  </a:lnTo>
                  <a:lnTo>
                    <a:pt x="1026251" y="1160961"/>
                  </a:lnTo>
                  <a:lnTo>
                    <a:pt x="1022985" y="1160961"/>
                  </a:lnTo>
                  <a:lnTo>
                    <a:pt x="1019719" y="1160961"/>
                  </a:lnTo>
                  <a:lnTo>
                    <a:pt x="1016454" y="1160961"/>
                  </a:lnTo>
                  <a:lnTo>
                    <a:pt x="1013188" y="1160961"/>
                  </a:lnTo>
                  <a:lnTo>
                    <a:pt x="1009922" y="1160961"/>
                  </a:lnTo>
                  <a:lnTo>
                    <a:pt x="1009922" y="1163411"/>
                  </a:lnTo>
                  <a:lnTo>
                    <a:pt x="1009922" y="1165860"/>
                  </a:lnTo>
                  <a:lnTo>
                    <a:pt x="1009922" y="1168309"/>
                  </a:lnTo>
                  <a:lnTo>
                    <a:pt x="1009922" y="1170759"/>
                  </a:lnTo>
                  <a:lnTo>
                    <a:pt x="1004207" y="1170759"/>
                  </a:lnTo>
                  <a:lnTo>
                    <a:pt x="998492" y="1170759"/>
                  </a:lnTo>
                  <a:lnTo>
                    <a:pt x="992777" y="1170759"/>
                  </a:lnTo>
                  <a:lnTo>
                    <a:pt x="987062" y="1170759"/>
                  </a:lnTo>
                  <a:lnTo>
                    <a:pt x="981347" y="1170759"/>
                  </a:lnTo>
                  <a:lnTo>
                    <a:pt x="975632" y="1170759"/>
                  </a:lnTo>
                  <a:lnTo>
                    <a:pt x="969917" y="1170759"/>
                  </a:lnTo>
                  <a:lnTo>
                    <a:pt x="964202" y="1170759"/>
                  </a:lnTo>
                  <a:lnTo>
                    <a:pt x="956038" y="1168309"/>
                  </a:lnTo>
                  <a:lnTo>
                    <a:pt x="947874" y="1165860"/>
                  </a:lnTo>
                  <a:lnTo>
                    <a:pt x="939709" y="1162594"/>
                  </a:lnTo>
                  <a:lnTo>
                    <a:pt x="931545" y="1159328"/>
                  </a:lnTo>
                  <a:lnTo>
                    <a:pt x="923381" y="1156063"/>
                  </a:lnTo>
                  <a:lnTo>
                    <a:pt x="915217" y="1152797"/>
                  </a:lnTo>
                  <a:lnTo>
                    <a:pt x="907052" y="1149531"/>
                  </a:lnTo>
                  <a:lnTo>
                    <a:pt x="898888" y="1146266"/>
                  </a:lnTo>
                  <a:lnTo>
                    <a:pt x="899704" y="1145449"/>
                  </a:lnTo>
                  <a:lnTo>
                    <a:pt x="900521" y="1142184"/>
                  </a:lnTo>
                  <a:lnTo>
                    <a:pt x="898888" y="1142184"/>
                  </a:lnTo>
                  <a:lnTo>
                    <a:pt x="893989" y="1143000"/>
                  </a:lnTo>
                  <a:lnTo>
                    <a:pt x="889091" y="1143816"/>
                  </a:lnTo>
                  <a:lnTo>
                    <a:pt x="884192" y="1144633"/>
                  </a:lnTo>
                  <a:lnTo>
                    <a:pt x="879294" y="1145449"/>
                  </a:lnTo>
                  <a:lnTo>
                    <a:pt x="874395" y="1146266"/>
                  </a:lnTo>
                  <a:lnTo>
                    <a:pt x="869496" y="1147082"/>
                  </a:lnTo>
                  <a:lnTo>
                    <a:pt x="864598" y="1147899"/>
                  </a:lnTo>
                  <a:lnTo>
                    <a:pt x="859699" y="1148715"/>
                  </a:lnTo>
                  <a:lnTo>
                    <a:pt x="859699" y="1148715"/>
                  </a:lnTo>
                  <a:lnTo>
                    <a:pt x="859699" y="1146266"/>
                  </a:lnTo>
                  <a:lnTo>
                    <a:pt x="858883" y="1145449"/>
                  </a:lnTo>
                  <a:lnTo>
                    <a:pt x="858067" y="1146266"/>
                  </a:lnTo>
                  <a:lnTo>
                    <a:pt x="857250" y="1143816"/>
                  </a:lnTo>
                  <a:lnTo>
                    <a:pt x="857250" y="1142184"/>
                  </a:lnTo>
                  <a:lnTo>
                    <a:pt x="857250" y="1140551"/>
                  </a:lnTo>
                  <a:lnTo>
                    <a:pt x="856434" y="1137285"/>
                  </a:lnTo>
                  <a:lnTo>
                    <a:pt x="853984" y="1133203"/>
                  </a:lnTo>
                  <a:lnTo>
                    <a:pt x="848269" y="1128304"/>
                  </a:lnTo>
                  <a:lnTo>
                    <a:pt x="845820" y="1126671"/>
                  </a:lnTo>
                  <a:lnTo>
                    <a:pt x="843371" y="1125039"/>
                  </a:lnTo>
                  <a:lnTo>
                    <a:pt x="841738" y="1124222"/>
                  </a:lnTo>
                  <a:lnTo>
                    <a:pt x="840105" y="1124222"/>
                  </a:lnTo>
                  <a:lnTo>
                    <a:pt x="839289" y="1125039"/>
                  </a:lnTo>
                  <a:lnTo>
                    <a:pt x="837656" y="1124222"/>
                  </a:lnTo>
                  <a:lnTo>
                    <a:pt x="837656" y="1121773"/>
                  </a:lnTo>
                  <a:lnTo>
                    <a:pt x="836023" y="1118507"/>
                  </a:lnTo>
                  <a:lnTo>
                    <a:pt x="834390" y="1118507"/>
                  </a:lnTo>
                  <a:lnTo>
                    <a:pt x="830308" y="1118507"/>
                  </a:lnTo>
                  <a:lnTo>
                    <a:pt x="825409" y="1116874"/>
                  </a:lnTo>
                  <a:lnTo>
                    <a:pt x="823776" y="1116058"/>
                  </a:lnTo>
                  <a:lnTo>
                    <a:pt x="822960" y="1114425"/>
                  </a:lnTo>
                  <a:lnTo>
                    <a:pt x="820511" y="1112792"/>
                  </a:lnTo>
                  <a:lnTo>
                    <a:pt x="817245" y="1111159"/>
                  </a:lnTo>
                  <a:lnTo>
                    <a:pt x="815612" y="1111159"/>
                  </a:lnTo>
                  <a:lnTo>
                    <a:pt x="813163" y="1111159"/>
                  </a:lnTo>
                  <a:lnTo>
                    <a:pt x="809897" y="1110343"/>
                  </a:lnTo>
                  <a:lnTo>
                    <a:pt x="808264" y="1110343"/>
                  </a:lnTo>
                  <a:lnTo>
                    <a:pt x="804182" y="1110343"/>
                  </a:lnTo>
                  <a:lnTo>
                    <a:pt x="802549" y="1110343"/>
                  </a:lnTo>
                  <a:lnTo>
                    <a:pt x="800917" y="1108710"/>
                  </a:lnTo>
                  <a:lnTo>
                    <a:pt x="799284" y="1107894"/>
                  </a:lnTo>
                  <a:lnTo>
                    <a:pt x="799284" y="1106261"/>
                  </a:lnTo>
                  <a:lnTo>
                    <a:pt x="799284" y="1104628"/>
                  </a:lnTo>
                  <a:lnTo>
                    <a:pt x="799284" y="1102995"/>
                  </a:lnTo>
                  <a:lnTo>
                    <a:pt x="798467" y="1100546"/>
                  </a:lnTo>
                  <a:lnTo>
                    <a:pt x="799284" y="1098096"/>
                  </a:lnTo>
                  <a:lnTo>
                    <a:pt x="798467" y="1097280"/>
                  </a:lnTo>
                  <a:lnTo>
                    <a:pt x="797651" y="1096464"/>
                  </a:lnTo>
                  <a:lnTo>
                    <a:pt x="795201" y="1095647"/>
                  </a:lnTo>
                  <a:lnTo>
                    <a:pt x="794385" y="1094014"/>
                  </a:lnTo>
                  <a:lnTo>
                    <a:pt x="794385" y="1092381"/>
                  </a:lnTo>
                  <a:lnTo>
                    <a:pt x="793569" y="1091565"/>
                  </a:lnTo>
                  <a:lnTo>
                    <a:pt x="791936" y="1090749"/>
                  </a:lnTo>
                  <a:lnTo>
                    <a:pt x="790303" y="1088299"/>
                  </a:lnTo>
                  <a:lnTo>
                    <a:pt x="787854" y="1086666"/>
                  </a:lnTo>
                  <a:lnTo>
                    <a:pt x="787037" y="1084217"/>
                  </a:lnTo>
                  <a:lnTo>
                    <a:pt x="785404" y="1082584"/>
                  </a:lnTo>
                  <a:lnTo>
                    <a:pt x="784588" y="1080952"/>
                  </a:lnTo>
                  <a:lnTo>
                    <a:pt x="781322" y="1076053"/>
                  </a:lnTo>
                  <a:lnTo>
                    <a:pt x="778057" y="1072787"/>
                  </a:lnTo>
                  <a:lnTo>
                    <a:pt x="777240" y="1070338"/>
                  </a:lnTo>
                  <a:lnTo>
                    <a:pt x="777240" y="1067889"/>
                  </a:lnTo>
                  <a:lnTo>
                    <a:pt x="778873" y="1066256"/>
                  </a:lnTo>
                  <a:lnTo>
                    <a:pt x="779689" y="1064623"/>
                  </a:lnTo>
                  <a:lnTo>
                    <a:pt x="779689" y="1062990"/>
                  </a:lnTo>
                  <a:lnTo>
                    <a:pt x="779689" y="1062174"/>
                  </a:lnTo>
                  <a:lnTo>
                    <a:pt x="778873" y="1060541"/>
                  </a:lnTo>
                  <a:lnTo>
                    <a:pt x="773974" y="1059724"/>
                  </a:lnTo>
                  <a:lnTo>
                    <a:pt x="769892" y="1055642"/>
                  </a:lnTo>
                  <a:lnTo>
                    <a:pt x="769892" y="1052377"/>
                  </a:lnTo>
                  <a:lnTo>
                    <a:pt x="768259" y="1049111"/>
                  </a:lnTo>
                  <a:lnTo>
                    <a:pt x="768259" y="1046661"/>
                  </a:lnTo>
                  <a:lnTo>
                    <a:pt x="768259" y="1044212"/>
                  </a:lnTo>
                  <a:lnTo>
                    <a:pt x="769076" y="1043396"/>
                  </a:lnTo>
                  <a:lnTo>
                    <a:pt x="769892" y="1043396"/>
                  </a:lnTo>
                  <a:lnTo>
                    <a:pt x="769892" y="1044212"/>
                  </a:lnTo>
                  <a:lnTo>
                    <a:pt x="769892" y="1045845"/>
                  </a:lnTo>
                  <a:lnTo>
                    <a:pt x="770709" y="1047478"/>
                  </a:lnTo>
                  <a:lnTo>
                    <a:pt x="771525" y="1048294"/>
                  </a:lnTo>
                  <a:lnTo>
                    <a:pt x="772342" y="1049927"/>
                  </a:lnTo>
                  <a:lnTo>
                    <a:pt x="773158" y="1049927"/>
                  </a:lnTo>
                  <a:lnTo>
                    <a:pt x="773974" y="1049927"/>
                  </a:lnTo>
                  <a:lnTo>
                    <a:pt x="773158" y="1049111"/>
                  </a:lnTo>
                  <a:lnTo>
                    <a:pt x="772342" y="1048294"/>
                  </a:lnTo>
                  <a:lnTo>
                    <a:pt x="771525" y="1046661"/>
                  </a:lnTo>
                  <a:lnTo>
                    <a:pt x="770709" y="1044212"/>
                  </a:lnTo>
                  <a:lnTo>
                    <a:pt x="769892" y="1043396"/>
                  </a:lnTo>
                  <a:lnTo>
                    <a:pt x="769076" y="1040946"/>
                  </a:lnTo>
                  <a:lnTo>
                    <a:pt x="768259" y="1040130"/>
                  </a:lnTo>
                  <a:lnTo>
                    <a:pt x="768259" y="1039314"/>
                  </a:lnTo>
                  <a:lnTo>
                    <a:pt x="769076" y="1038497"/>
                  </a:lnTo>
                  <a:lnTo>
                    <a:pt x="770709" y="1037681"/>
                  </a:lnTo>
                  <a:lnTo>
                    <a:pt x="773158" y="1037681"/>
                  </a:lnTo>
                  <a:lnTo>
                    <a:pt x="778873" y="1037681"/>
                  </a:lnTo>
                  <a:lnTo>
                    <a:pt x="780506" y="1036864"/>
                  </a:lnTo>
                  <a:lnTo>
                    <a:pt x="781322" y="1036864"/>
                  </a:lnTo>
                  <a:lnTo>
                    <a:pt x="782139" y="1036864"/>
                  </a:lnTo>
                  <a:lnTo>
                    <a:pt x="780506" y="1036048"/>
                  </a:lnTo>
                  <a:lnTo>
                    <a:pt x="779689" y="1036048"/>
                  </a:lnTo>
                  <a:lnTo>
                    <a:pt x="778873" y="1036048"/>
                  </a:lnTo>
                  <a:lnTo>
                    <a:pt x="776424" y="1036048"/>
                  </a:lnTo>
                  <a:lnTo>
                    <a:pt x="775607" y="1036048"/>
                  </a:lnTo>
                  <a:lnTo>
                    <a:pt x="774791" y="1035231"/>
                  </a:lnTo>
                  <a:lnTo>
                    <a:pt x="773974" y="1035231"/>
                  </a:lnTo>
                  <a:lnTo>
                    <a:pt x="772342" y="1036048"/>
                  </a:lnTo>
                  <a:lnTo>
                    <a:pt x="771525" y="1036048"/>
                  </a:lnTo>
                  <a:lnTo>
                    <a:pt x="769076" y="1034415"/>
                  </a:lnTo>
                  <a:lnTo>
                    <a:pt x="768259" y="1034415"/>
                  </a:lnTo>
                  <a:lnTo>
                    <a:pt x="766626" y="1035231"/>
                  </a:lnTo>
                  <a:lnTo>
                    <a:pt x="766626" y="1038497"/>
                  </a:lnTo>
                  <a:lnTo>
                    <a:pt x="767443" y="1040946"/>
                  </a:lnTo>
                  <a:lnTo>
                    <a:pt x="766626" y="1040946"/>
                  </a:lnTo>
                  <a:lnTo>
                    <a:pt x="765810" y="1040130"/>
                  </a:lnTo>
                  <a:lnTo>
                    <a:pt x="764177" y="1039314"/>
                  </a:lnTo>
                  <a:lnTo>
                    <a:pt x="762544" y="1038497"/>
                  </a:lnTo>
                  <a:lnTo>
                    <a:pt x="760912" y="1036864"/>
                  </a:lnTo>
                  <a:lnTo>
                    <a:pt x="760095" y="1036048"/>
                  </a:lnTo>
                  <a:lnTo>
                    <a:pt x="759279" y="1037681"/>
                  </a:lnTo>
                  <a:lnTo>
                    <a:pt x="759279" y="1036864"/>
                  </a:lnTo>
                  <a:lnTo>
                    <a:pt x="760095" y="1035231"/>
                  </a:lnTo>
                  <a:lnTo>
                    <a:pt x="760095" y="1032782"/>
                  </a:lnTo>
                  <a:lnTo>
                    <a:pt x="761728" y="1035231"/>
                  </a:lnTo>
                  <a:lnTo>
                    <a:pt x="760912" y="1033598"/>
                  </a:lnTo>
                  <a:lnTo>
                    <a:pt x="759279" y="1031966"/>
                  </a:lnTo>
                  <a:lnTo>
                    <a:pt x="758462" y="1031149"/>
                  </a:lnTo>
                  <a:lnTo>
                    <a:pt x="756829" y="1027884"/>
                  </a:lnTo>
                  <a:lnTo>
                    <a:pt x="754380" y="1026251"/>
                  </a:lnTo>
                  <a:lnTo>
                    <a:pt x="751931" y="1022985"/>
                  </a:lnTo>
                  <a:lnTo>
                    <a:pt x="747032" y="1018086"/>
                  </a:lnTo>
                  <a:lnTo>
                    <a:pt x="747032" y="1014004"/>
                  </a:lnTo>
                  <a:lnTo>
                    <a:pt x="745399" y="1008289"/>
                  </a:lnTo>
                  <a:lnTo>
                    <a:pt x="746216" y="1005023"/>
                  </a:lnTo>
                  <a:lnTo>
                    <a:pt x="746216" y="1002574"/>
                  </a:lnTo>
                  <a:lnTo>
                    <a:pt x="745399" y="999309"/>
                  </a:lnTo>
                  <a:lnTo>
                    <a:pt x="744583" y="997676"/>
                  </a:lnTo>
                  <a:lnTo>
                    <a:pt x="740501" y="992777"/>
                  </a:lnTo>
                  <a:lnTo>
                    <a:pt x="737235" y="989511"/>
                  </a:lnTo>
                  <a:lnTo>
                    <a:pt x="736419" y="987062"/>
                  </a:lnTo>
                  <a:lnTo>
                    <a:pt x="736419" y="984613"/>
                  </a:lnTo>
                  <a:lnTo>
                    <a:pt x="737235" y="982164"/>
                  </a:lnTo>
                  <a:lnTo>
                    <a:pt x="738051" y="979714"/>
                  </a:lnTo>
                  <a:lnTo>
                    <a:pt x="738868" y="978898"/>
                  </a:lnTo>
                  <a:lnTo>
                    <a:pt x="738868" y="978898"/>
                  </a:lnTo>
                  <a:lnTo>
                    <a:pt x="738868" y="979714"/>
                  </a:lnTo>
                  <a:lnTo>
                    <a:pt x="739684" y="979714"/>
                  </a:lnTo>
                  <a:lnTo>
                    <a:pt x="739684" y="978898"/>
                  </a:lnTo>
                  <a:lnTo>
                    <a:pt x="739684" y="978081"/>
                  </a:lnTo>
                  <a:lnTo>
                    <a:pt x="738868" y="978081"/>
                  </a:lnTo>
                  <a:lnTo>
                    <a:pt x="738868" y="978081"/>
                  </a:lnTo>
                  <a:lnTo>
                    <a:pt x="738868" y="977265"/>
                  </a:lnTo>
                  <a:lnTo>
                    <a:pt x="739684" y="973999"/>
                  </a:lnTo>
                  <a:lnTo>
                    <a:pt x="739684" y="969917"/>
                  </a:lnTo>
                  <a:lnTo>
                    <a:pt x="740501" y="965019"/>
                  </a:lnTo>
                  <a:lnTo>
                    <a:pt x="740501" y="963386"/>
                  </a:lnTo>
                  <a:lnTo>
                    <a:pt x="739684" y="960120"/>
                  </a:lnTo>
                  <a:lnTo>
                    <a:pt x="738868" y="957671"/>
                  </a:lnTo>
                  <a:lnTo>
                    <a:pt x="737235" y="956038"/>
                  </a:lnTo>
                  <a:lnTo>
                    <a:pt x="738051" y="953589"/>
                  </a:lnTo>
                  <a:lnTo>
                    <a:pt x="738051" y="951139"/>
                  </a:lnTo>
                  <a:lnTo>
                    <a:pt x="735602" y="947873"/>
                  </a:lnTo>
                  <a:lnTo>
                    <a:pt x="734786" y="943791"/>
                  </a:lnTo>
                  <a:lnTo>
                    <a:pt x="734786" y="942159"/>
                  </a:lnTo>
                  <a:lnTo>
                    <a:pt x="734786" y="937260"/>
                  </a:lnTo>
                  <a:lnTo>
                    <a:pt x="733969" y="935627"/>
                  </a:lnTo>
                  <a:lnTo>
                    <a:pt x="732337" y="932361"/>
                  </a:lnTo>
                  <a:lnTo>
                    <a:pt x="733153" y="929912"/>
                  </a:lnTo>
                  <a:lnTo>
                    <a:pt x="733969" y="928279"/>
                  </a:lnTo>
                  <a:lnTo>
                    <a:pt x="735602" y="920931"/>
                  </a:lnTo>
                  <a:lnTo>
                    <a:pt x="736419" y="920115"/>
                  </a:lnTo>
                  <a:lnTo>
                    <a:pt x="737235" y="920115"/>
                  </a:lnTo>
                  <a:lnTo>
                    <a:pt x="738868" y="918482"/>
                  </a:lnTo>
                  <a:lnTo>
                    <a:pt x="738051" y="918482"/>
                  </a:lnTo>
                  <a:lnTo>
                    <a:pt x="737235" y="919298"/>
                  </a:lnTo>
                  <a:lnTo>
                    <a:pt x="738051" y="916033"/>
                  </a:lnTo>
                  <a:lnTo>
                    <a:pt x="738868" y="913584"/>
                  </a:lnTo>
                  <a:lnTo>
                    <a:pt x="739684" y="912767"/>
                  </a:lnTo>
                  <a:lnTo>
                    <a:pt x="739684" y="904603"/>
                  </a:lnTo>
                  <a:lnTo>
                    <a:pt x="740501" y="898071"/>
                  </a:lnTo>
                  <a:lnTo>
                    <a:pt x="741317" y="895622"/>
                  </a:lnTo>
                  <a:lnTo>
                    <a:pt x="741317" y="893173"/>
                  </a:lnTo>
                  <a:lnTo>
                    <a:pt x="741317" y="889907"/>
                  </a:lnTo>
                  <a:lnTo>
                    <a:pt x="741317" y="886641"/>
                  </a:lnTo>
                  <a:lnTo>
                    <a:pt x="742950" y="871946"/>
                  </a:lnTo>
                  <a:lnTo>
                    <a:pt x="742950" y="870313"/>
                  </a:lnTo>
                  <a:lnTo>
                    <a:pt x="743767" y="867864"/>
                  </a:lnTo>
                  <a:lnTo>
                    <a:pt x="742950" y="861332"/>
                  </a:lnTo>
                  <a:lnTo>
                    <a:pt x="742950" y="853984"/>
                  </a:lnTo>
                  <a:lnTo>
                    <a:pt x="742134" y="853168"/>
                  </a:lnTo>
                  <a:lnTo>
                    <a:pt x="742134" y="852351"/>
                  </a:lnTo>
                  <a:lnTo>
                    <a:pt x="742950" y="852351"/>
                  </a:lnTo>
                  <a:lnTo>
                    <a:pt x="743767" y="853168"/>
                  </a:lnTo>
                  <a:lnTo>
                    <a:pt x="747849" y="853168"/>
                  </a:lnTo>
                  <a:lnTo>
                    <a:pt x="750298" y="852351"/>
                  </a:lnTo>
                  <a:lnTo>
                    <a:pt x="751114" y="852351"/>
                  </a:lnTo>
                  <a:lnTo>
                    <a:pt x="751931" y="853984"/>
                  </a:lnTo>
                  <a:lnTo>
                    <a:pt x="753564" y="853984"/>
                  </a:lnTo>
                  <a:lnTo>
                    <a:pt x="755196" y="853984"/>
                  </a:lnTo>
                  <a:lnTo>
                    <a:pt x="754380" y="853984"/>
                  </a:lnTo>
                  <a:lnTo>
                    <a:pt x="753564" y="853984"/>
                  </a:lnTo>
                  <a:lnTo>
                    <a:pt x="751931" y="853168"/>
                  </a:lnTo>
                  <a:lnTo>
                    <a:pt x="751114" y="852351"/>
                  </a:lnTo>
                  <a:lnTo>
                    <a:pt x="747849" y="852351"/>
                  </a:lnTo>
                  <a:lnTo>
                    <a:pt x="747032" y="851535"/>
                  </a:lnTo>
                  <a:lnTo>
                    <a:pt x="743767" y="852351"/>
                  </a:lnTo>
                  <a:lnTo>
                    <a:pt x="742950" y="851535"/>
                  </a:lnTo>
                  <a:lnTo>
                    <a:pt x="741317" y="852351"/>
                  </a:lnTo>
                  <a:lnTo>
                    <a:pt x="742134" y="849902"/>
                  </a:lnTo>
                  <a:lnTo>
                    <a:pt x="742134" y="847453"/>
                  </a:lnTo>
                  <a:lnTo>
                    <a:pt x="742134" y="845004"/>
                  </a:lnTo>
                  <a:lnTo>
                    <a:pt x="742950" y="846636"/>
                  </a:lnTo>
                  <a:lnTo>
                    <a:pt x="743767" y="849086"/>
                  </a:lnTo>
                  <a:lnTo>
                    <a:pt x="744583" y="846636"/>
                  </a:lnTo>
                  <a:lnTo>
                    <a:pt x="744583" y="843371"/>
                  </a:lnTo>
                  <a:lnTo>
                    <a:pt x="743767" y="842554"/>
                  </a:lnTo>
                  <a:lnTo>
                    <a:pt x="742134" y="841738"/>
                  </a:lnTo>
                  <a:lnTo>
                    <a:pt x="741317" y="839289"/>
                  </a:lnTo>
                  <a:lnTo>
                    <a:pt x="745399" y="836839"/>
                  </a:lnTo>
                  <a:lnTo>
                    <a:pt x="742950" y="836023"/>
                  </a:lnTo>
                  <a:lnTo>
                    <a:pt x="742134" y="835206"/>
                  </a:lnTo>
                  <a:lnTo>
                    <a:pt x="741317" y="835206"/>
                  </a:lnTo>
                  <a:lnTo>
                    <a:pt x="741317" y="836023"/>
                  </a:lnTo>
                  <a:lnTo>
                    <a:pt x="741317" y="836839"/>
                  </a:lnTo>
                  <a:lnTo>
                    <a:pt x="741317" y="835206"/>
                  </a:lnTo>
                  <a:lnTo>
                    <a:pt x="741317" y="833573"/>
                  </a:lnTo>
                  <a:lnTo>
                    <a:pt x="740501" y="830308"/>
                  </a:lnTo>
                  <a:lnTo>
                    <a:pt x="738868" y="825409"/>
                  </a:lnTo>
                  <a:lnTo>
                    <a:pt x="738051" y="818878"/>
                  </a:lnTo>
                  <a:lnTo>
                    <a:pt x="736419" y="815612"/>
                  </a:lnTo>
                  <a:lnTo>
                    <a:pt x="733969" y="812346"/>
                  </a:lnTo>
                  <a:lnTo>
                    <a:pt x="733153" y="810714"/>
                  </a:lnTo>
                  <a:lnTo>
                    <a:pt x="732337" y="806631"/>
                  </a:lnTo>
                  <a:lnTo>
                    <a:pt x="732337" y="803366"/>
                  </a:lnTo>
                  <a:lnTo>
                    <a:pt x="731520" y="800916"/>
                  </a:lnTo>
                  <a:lnTo>
                    <a:pt x="733153" y="800916"/>
                  </a:lnTo>
                  <a:lnTo>
                    <a:pt x="736419" y="802549"/>
                  </a:lnTo>
                  <a:lnTo>
                    <a:pt x="740501" y="804182"/>
                  </a:lnTo>
                  <a:lnTo>
                    <a:pt x="742134" y="804998"/>
                  </a:lnTo>
                  <a:lnTo>
                    <a:pt x="743767" y="805815"/>
                  </a:lnTo>
                  <a:lnTo>
                    <a:pt x="755196" y="806631"/>
                  </a:lnTo>
                  <a:lnTo>
                    <a:pt x="756013" y="806631"/>
                  </a:lnTo>
                  <a:lnTo>
                    <a:pt x="757646" y="805815"/>
                  </a:lnTo>
                  <a:lnTo>
                    <a:pt x="758462" y="805815"/>
                  </a:lnTo>
                  <a:lnTo>
                    <a:pt x="760095" y="807448"/>
                  </a:lnTo>
                  <a:lnTo>
                    <a:pt x="760912" y="807448"/>
                  </a:lnTo>
                  <a:lnTo>
                    <a:pt x="761728" y="807448"/>
                  </a:lnTo>
                  <a:lnTo>
                    <a:pt x="762544" y="807448"/>
                  </a:lnTo>
                  <a:lnTo>
                    <a:pt x="764177" y="806631"/>
                  </a:lnTo>
                  <a:lnTo>
                    <a:pt x="764177" y="807448"/>
                  </a:lnTo>
                  <a:lnTo>
                    <a:pt x="764177" y="808264"/>
                  </a:lnTo>
                  <a:lnTo>
                    <a:pt x="764994" y="809897"/>
                  </a:lnTo>
                  <a:lnTo>
                    <a:pt x="765810" y="811530"/>
                  </a:lnTo>
                  <a:lnTo>
                    <a:pt x="765810" y="813163"/>
                  </a:lnTo>
                  <a:lnTo>
                    <a:pt x="764177" y="816429"/>
                  </a:lnTo>
                  <a:lnTo>
                    <a:pt x="764177" y="816429"/>
                  </a:lnTo>
                  <a:lnTo>
                    <a:pt x="764177" y="815612"/>
                  </a:lnTo>
                  <a:lnTo>
                    <a:pt x="764177" y="815612"/>
                  </a:lnTo>
                  <a:lnTo>
                    <a:pt x="760095" y="821327"/>
                  </a:lnTo>
                  <a:lnTo>
                    <a:pt x="758462" y="823776"/>
                  </a:lnTo>
                  <a:lnTo>
                    <a:pt x="758462" y="825409"/>
                  </a:lnTo>
                  <a:lnTo>
                    <a:pt x="758462" y="826226"/>
                  </a:lnTo>
                  <a:lnTo>
                    <a:pt x="759279" y="826226"/>
                  </a:lnTo>
                  <a:lnTo>
                    <a:pt x="760095" y="826226"/>
                  </a:lnTo>
                  <a:lnTo>
                    <a:pt x="761728" y="825409"/>
                  </a:lnTo>
                  <a:lnTo>
                    <a:pt x="761728" y="825409"/>
                  </a:lnTo>
                  <a:lnTo>
                    <a:pt x="760095" y="826226"/>
                  </a:lnTo>
                  <a:lnTo>
                    <a:pt x="759279" y="826226"/>
                  </a:lnTo>
                  <a:lnTo>
                    <a:pt x="759279" y="824593"/>
                  </a:lnTo>
                  <a:lnTo>
                    <a:pt x="759279" y="823776"/>
                  </a:lnTo>
                  <a:lnTo>
                    <a:pt x="760095" y="822144"/>
                  </a:lnTo>
                  <a:lnTo>
                    <a:pt x="760912" y="821327"/>
                  </a:lnTo>
                  <a:lnTo>
                    <a:pt x="762544" y="819694"/>
                  </a:lnTo>
                  <a:lnTo>
                    <a:pt x="763361" y="818878"/>
                  </a:lnTo>
                  <a:lnTo>
                    <a:pt x="764177" y="817245"/>
                  </a:lnTo>
                  <a:lnTo>
                    <a:pt x="765810" y="815612"/>
                  </a:lnTo>
                  <a:lnTo>
                    <a:pt x="765810" y="814796"/>
                  </a:lnTo>
                  <a:lnTo>
                    <a:pt x="765810" y="813163"/>
                  </a:lnTo>
                  <a:lnTo>
                    <a:pt x="765810" y="813163"/>
                  </a:lnTo>
                  <a:lnTo>
                    <a:pt x="766626" y="813163"/>
                  </a:lnTo>
                  <a:lnTo>
                    <a:pt x="766626" y="815612"/>
                  </a:lnTo>
                  <a:lnTo>
                    <a:pt x="766626" y="816429"/>
                  </a:lnTo>
                  <a:lnTo>
                    <a:pt x="764994" y="818061"/>
                  </a:lnTo>
                  <a:lnTo>
                    <a:pt x="764994" y="818878"/>
                  </a:lnTo>
                  <a:lnTo>
                    <a:pt x="764994" y="820511"/>
                  </a:lnTo>
                  <a:lnTo>
                    <a:pt x="764994" y="820511"/>
                  </a:lnTo>
                  <a:lnTo>
                    <a:pt x="764177" y="820511"/>
                  </a:lnTo>
                  <a:lnTo>
                    <a:pt x="764177" y="820511"/>
                  </a:lnTo>
                  <a:lnTo>
                    <a:pt x="765810" y="822960"/>
                  </a:lnTo>
                  <a:lnTo>
                    <a:pt x="766626" y="824593"/>
                  </a:lnTo>
                  <a:lnTo>
                    <a:pt x="766626" y="826226"/>
                  </a:lnTo>
                  <a:lnTo>
                    <a:pt x="766626" y="828675"/>
                  </a:lnTo>
                  <a:lnTo>
                    <a:pt x="765810" y="829491"/>
                  </a:lnTo>
                  <a:lnTo>
                    <a:pt x="764994" y="829491"/>
                  </a:lnTo>
                  <a:lnTo>
                    <a:pt x="764177" y="828675"/>
                  </a:lnTo>
                  <a:lnTo>
                    <a:pt x="764177" y="828675"/>
                  </a:lnTo>
                  <a:lnTo>
                    <a:pt x="763361" y="831124"/>
                  </a:lnTo>
                  <a:lnTo>
                    <a:pt x="763361" y="831124"/>
                  </a:lnTo>
                  <a:lnTo>
                    <a:pt x="762544" y="828675"/>
                  </a:lnTo>
                  <a:lnTo>
                    <a:pt x="762544" y="828675"/>
                  </a:lnTo>
                  <a:lnTo>
                    <a:pt x="760912" y="829491"/>
                  </a:lnTo>
                  <a:lnTo>
                    <a:pt x="760095" y="830308"/>
                  </a:lnTo>
                  <a:lnTo>
                    <a:pt x="759279" y="831941"/>
                  </a:lnTo>
                  <a:lnTo>
                    <a:pt x="758462" y="832757"/>
                  </a:lnTo>
                  <a:lnTo>
                    <a:pt x="760095" y="832757"/>
                  </a:lnTo>
                  <a:lnTo>
                    <a:pt x="761728" y="832757"/>
                  </a:lnTo>
                  <a:lnTo>
                    <a:pt x="763361" y="833573"/>
                  </a:lnTo>
                  <a:lnTo>
                    <a:pt x="764177" y="833573"/>
                  </a:lnTo>
                  <a:lnTo>
                    <a:pt x="765810" y="832757"/>
                  </a:lnTo>
                  <a:lnTo>
                    <a:pt x="765810" y="831941"/>
                  </a:lnTo>
                  <a:lnTo>
                    <a:pt x="766626" y="829491"/>
                  </a:lnTo>
                  <a:lnTo>
                    <a:pt x="767443" y="828675"/>
                  </a:lnTo>
                  <a:lnTo>
                    <a:pt x="768259" y="828675"/>
                  </a:lnTo>
                  <a:lnTo>
                    <a:pt x="769076" y="828675"/>
                  </a:lnTo>
                  <a:lnTo>
                    <a:pt x="769892" y="827042"/>
                  </a:lnTo>
                  <a:lnTo>
                    <a:pt x="769892" y="826226"/>
                  </a:lnTo>
                  <a:lnTo>
                    <a:pt x="769892" y="822960"/>
                  </a:lnTo>
                  <a:lnTo>
                    <a:pt x="769892" y="821327"/>
                  </a:lnTo>
                  <a:lnTo>
                    <a:pt x="769892" y="820511"/>
                  </a:lnTo>
                  <a:lnTo>
                    <a:pt x="769076" y="819694"/>
                  </a:lnTo>
                  <a:lnTo>
                    <a:pt x="769076" y="818878"/>
                  </a:lnTo>
                  <a:lnTo>
                    <a:pt x="769076" y="818061"/>
                  </a:lnTo>
                  <a:lnTo>
                    <a:pt x="769076" y="817245"/>
                  </a:lnTo>
                  <a:lnTo>
                    <a:pt x="769076" y="816429"/>
                  </a:lnTo>
                  <a:lnTo>
                    <a:pt x="769076" y="815612"/>
                  </a:lnTo>
                  <a:lnTo>
                    <a:pt x="769892" y="813979"/>
                  </a:lnTo>
                  <a:lnTo>
                    <a:pt x="769892" y="813163"/>
                  </a:lnTo>
                  <a:lnTo>
                    <a:pt x="771525" y="811530"/>
                  </a:lnTo>
                  <a:lnTo>
                    <a:pt x="771525" y="810714"/>
                  </a:lnTo>
                  <a:lnTo>
                    <a:pt x="770709" y="809897"/>
                  </a:lnTo>
                  <a:lnTo>
                    <a:pt x="769892" y="809081"/>
                  </a:lnTo>
                  <a:lnTo>
                    <a:pt x="769076" y="807448"/>
                  </a:lnTo>
                  <a:lnTo>
                    <a:pt x="768259" y="806631"/>
                  </a:lnTo>
                  <a:lnTo>
                    <a:pt x="768259" y="806631"/>
                  </a:lnTo>
                  <a:lnTo>
                    <a:pt x="769076" y="809081"/>
                  </a:lnTo>
                  <a:lnTo>
                    <a:pt x="769076" y="809081"/>
                  </a:lnTo>
                  <a:lnTo>
                    <a:pt x="767443" y="808264"/>
                  </a:lnTo>
                  <a:lnTo>
                    <a:pt x="767443" y="807448"/>
                  </a:lnTo>
                  <a:lnTo>
                    <a:pt x="767443" y="806631"/>
                  </a:lnTo>
                  <a:lnTo>
                    <a:pt x="767443" y="805815"/>
                  </a:lnTo>
                  <a:lnTo>
                    <a:pt x="768259" y="804998"/>
                  </a:lnTo>
                  <a:lnTo>
                    <a:pt x="769076" y="804998"/>
                  </a:lnTo>
                  <a:lnTo>
                    <a:pt x="769076" y="804182"/>
                  </a:lnTo>
                  <a:lnTo>
                    <a:pt x="767443" y="802549"/>
                  </a:lnTo>
                  <a:lnTo>
                    <a:pt x="766626" y="801733"/>
                  </a:lnTo>
                  <a:lnTo>
                    <a:pt x="765810" y="800916"/>
                  </a:lnTo>
                  <a:lnTo>
                    <a:pt x="764994" y="800916"/>
                  </a:lnTo>
                  <a:lnTo>
                    <a:pt x="764994" y="800916"/>
                  </a:lnTo>
                  <a:lnTo>
                    <a:pt x="764994" y="800100"/>
                  </a:lnTo>
                  <a:lnTo>
                    <a:pt x="764994" y="799284"/>
                  </a:lnTo>
                  <a:lnTo>
                    <a:pt x="765810" y="799284"/>
                  </a:lnTo>
                  <a:lnTo>
                    <a:pt x="767443" y="799284"/>
                  </a:lnTo>
                  <a:lnTo>
                    <a:pt x="768259" y="798467"/>
                  </a:lnTo>
                  <a:lnTo>
                    <a:pt x="768259" y="797651"/>
                  </a:lnTo>
                  <a:lnTo>
                    <a:pt x="768259" y="796834"/>
                  </a:lnTo>
                  <a:lnTo>
                    <a:pt x="768259" y="794385"/>
                  </a:lnTo>
                  <a:lnTo>
                    <a:pt x="767443" y="791936"/>
                  </a:lnTo>
                  <a:lnTo>
                    <a:pt x="767443" y="791936"/>
                  </a:lnTo>
                  <a:lnTo>
                    <a:pt x="767443" y="791936"/>
                  </a:lnTo>
                  <a:lnTo>
                    <a:pt x="767443" y="791936"/>
                  </a:lnTo>
                  <a:lnTo>
                    <a:pt x="766626" y="791936"/>
                  </a:lnTo>
                  <a:lnTo>
                    <a:pt x="765810" y="791119"/>
                  </a:lnTo>
                  <a:lnTo>
                    <a:pt x="764994" y="789486"/>
                  </a:lnTo>
                  <a:lnTo>
                    <a:pt x="764177" y="786221"/>
                  </a:lnTo>
                  <a:lnTo>
                    <a:pt x="765810" y="786221"/>
                  </a:lnTo>
                  <a:lnTo>
                    <a:pt x="773158" y="786221"/>
                  </a:lnTo>
                  <a:lnTo>
                    <a:pt x="780506" y="786221"/>
                  </a:lnTo>
                  <a:lnTo>
                    <a:pt x="787854" y="786221"/>
                  </a:lnTo>
                  <a:lnTo>
                    <a:pt x="795201" y="786221"/>
                  </a:lnTo>
                  <a:lnTo>
                    <a:pt x="802549" y="786221"/>
                  </a:lnTo>
                  <a:lnTo>
                    <a:pt x="809897" y="786221"/>
                  </a:lnTo>
                  <a:lnTo>
                    <a:pt x="817245" y="786221"/>
                  </a:lnTo>
                  <a:lnTo>
                    <a:pt x="824593" y="786221"/>
                  </a:lnTo>
                  <a:lnTo>
                    <a:pt x="831941" y="786221"/>
                  </a:lnTo>
                  <a:lnTo>
                    <a:pt x="839289" y="786221"/>
                  </a:lnTo>
                  <a:lnTo>
                    <a:pt x="846637" y="786221"/>
                  </a:lnTo>
                  <a:lnTo>
                    <a:pt x="853984" y="786221"/>
                  </a:lnTo>
                  <a:lnTo>
                    <a:pt x="861332" y="786221"/>
                  </a:lnTo>
                  <a:lnTo>
                    <a:pt x="868680" y="786221"/>
                  </a:lnTo>
                  <a:lnTo>
                    <a:pt x="876028" y="786221"/>
                  </a:lnTo>
                  <a:lnTo>
                    <a:pt x="883376" y="786221"/>
                  </a:lnTo>
                  <a:lnTo>
                    <a:pt x="890724" y="786221"/>
                  </a:lnTo>
                  <a:lnTo>
                    <a:pt x="898071" y="786221"/>
                  </a:lnTo>
                  <a:lnTo>
                    <a:pt x="905419" y="786221"/>
                  </a:lnTo>
                  <a:lnTo>
                    <a:pt x="912767" y="786221"/>
                  </a:lnTo>
                  <a:lnTo>
                    <a:pt x="920115" y="786221"/>
                  </a:lnTo>
                  <a:lnTo>
                    <a:pt x="927463" y="786221"/>
                  </a:lnTo>
                  <a:lnTo>
                    <a:pt x="934811" y="786221"/>
                  </a:lnTo>
                  <a:lnTo>
                    <a:pt x="942159" y="786221"/>
                  </a:lnTo>
                  <a:lnTo>
                    <a:pt x="949507" y="786221"/>
                  </a:lnTo>
                  <a:lnTo>
                    <a:pt x="956854" y="786221"/>
                  </a:lnTo>
                  <a:lnTo>
                    <a:pt x="964202" y="786221"/>
                  </a:lnTo>
                  <a:lnTo>
                    <a:pt x="971550" y="786221"/>
                  </a:lnTo>
                  <a:lnTo>
                    <a:pt x="978898" y="786221"/>
                  </a:lnTo>
                  <a:lnTo>
                    <a:pt x="986246" y="786221"/>
                  </a:lnTo>
                  <a:lnTo>
                    <a:pt x="993594" y="786221"/>
                  </a:lnTo>
                  <a:lnTo>
                    <a:pt x="1000942" y="786221"/>
                  </a:lnTo>
                  <a:lnTo>
                    <a:pt x="1008289" y="786221"/>
                  </a:lnTo>
                  <a:lnTo>
                    <a:pt x="1015637" y="786221"/>
                  </a:lnTo>
                  <a:lnTo>
                    <a:pt x="1022985" y="786221"/>
                  </a:lnTo>
                  <a:lnTo>
                    <a:pt x="1030333" y="786221"/>
                  </a:lnTo>
                  <a:lnTo>
                    <a:pt x="1037681" y="786221"/>
                  </a:lnTo>
                  <a:lnTo>
                    <a:pt x="1045029" y="786221"/>
                  </a:lnTo>
                  <a:lnTo>
                    <a:pt x="1052376" y="786221"/>
                  </a:lnTo>
                  <a:lnTo>
                    <a:pt x="1059724" y="786221"/>
                  </a:lnTo>
                  <a:lnTo>
                    <a:pt x="1067072" y="786221"/>
                  </a:lnTo>
                  <a:lnTo>
                    <a:pt x="1074420" y="786221"/>
                  </a:lnTo>
                  <a:lnTo>
                    <a:pt x="1081768" y="786221"/>
                  </a:lnTo>
                  <a:lnTo>
                    <a:pt x="1089116" y="786221"/>
                  </a:lnTo>
                  <a:lnTo>
                    <a:pt x="1096464" y="786221"/>
                  </a:lnTo>
                  <a:lnTo>
                    <a:pt x="1103812" y="786221"/>
                  </a:lnTo>
                  <a:lnTo>
                    <a:pt x="1111159" y="786221"/>
                  </a:lnTo>
                  <a:lnTo>
                    <a:pt x="1118507" y="786221"/>
                  </a:lnTo>
                  <a:lnTo>
                    <a:pt x="1125855" y="786221"/>
                  </a:lnTo>
                  <a:lnTo>
                    <a:pt x="1133203" y="786221"/>
                  </a:lnTo>
                  <a:lnTo>
                    <a:pt x="1140551" y="786221"/>
                  </a:lnTo>
                  <a:lnTo>
                    <a:pt x="1147899" y="786221"/>
                  </a:lnTo>
                  <a:lnTo>
                    <a:pt x="1155246" y="786221"/>
                  </a:lnTo>
                  <a:lnTo>
                    <a:pt x="1162594" y="786221"/>
                  </a:lnTo>
                  <a:lnTo>
                    <a:pt x="1169942" y="786221"/>
                  </a:lnTo>
                  <a:lnTo>
                    <a:pt x="1177290" y="786221"/>
                  </a:lnTo>
                  <a:lnTo>
                    <a:pt x="1184638" y="786221"/>
                  </a:lnTo>
                  <a:lnTo>
                    <a:pt x="1191986" y="786221"/>
                  </a:lnTo>
                  <a:lnTo>
                    <a:pt x="1199334" y="786221"/>
                  </a:lnTo>
                  <a:lnTo>
                    <a:pt x="1206682" y="786221"/>
                  </a:lnTo>
                  <a:lnTo>
                    <a:pt x="1214029" y="786221"/>
                  </a:lnTo>
                  <a:lnTo>
                    <a:pt x="1221377" y="786221"/>
                  </a:lnTo>
                  <a:lnTo>
                    <a:pt x="1228725" y="786221"/>
                  </a:lnTo>
                  <a:lnTo>
                    <a:pt x="1236073" y="786221"/>
                  </a:lnTo>
                  <a:lnTo>
                    <a:pt x="1240155" y="786221"/>
                  </a:lnTo>
                  <a:lnTo>
                    <a:pt x="1240155" y="780506"/>
                  </a:lnTo>
                  <a:lnTo>
                    <a:pt x="1240155" y="776423"/>
                  </a:lnTo>
                  <a:lnTo>
                    <a:pt x="1243421" y="777240"/>
                  </a:lnTo>
                  <a:lnTo>
                    <a:pt x="1244237" y="778056"/>
                  </a:lnTo>
                  <a:lnTo>
                    <a:pt x="1244237" y="778056"/>
                  </a:lnTo>
                  <a:lnTo>
                    <a:pt x="1244237" y="778873"/>
                  </a:lnTo>
                  <a:lnTo>
                    <a:pt x="1244237" y="782139"/>
                  </a:lnTo>
                  <a:lnTo>
                    <a:pt x="1245054" y="785404"/>
                  </a:lnTo>
                  <a:lnTo>
                    <a:pt x="1246687" y="788670"/>
                  </a:lnTo>
                  <a:lnTo>
                    <a:pt x="1246687" y="788670"/>
                  </a:lnTo>
                  <a:lnTo>
                    <a:pt x="1246687" y="790303"/>
                  </a:lnTo>
                  <a:lnTo>
                    <a:pt x="1247503" y="791119"/>
                  </a:lnTo>
                  <a:lnTo>
                    <a:pt x="1248319" y="791936"/>
                  </a:lnTo>
                  <a:lnTo>
                    <a:pt x="1251585" y="792752"/>
                  </a:lnTo>
                  <a:lnTo>
                    <a:pt x="1257300" y="793569"/>
                  </a:lnTo>
                  <a:lnTo>
                    <a:pt x="1260566" y="795201"/>
                  </a:lnTo>
                  <a:lnTo>
                    <a:pt x="1261382" y="796834"/>
                  </a:lnTo>
                  <a:lnTo>
                    <a:pt x="1263015" y="797651"/>
                  </a:lnTo>
                  <a:lnTo>
                    <a:pt x="1265464" y="797651"/>
                  </a:lnTo>
                  <a:lnTo>
                    <a:pt x="1267097" y="796834"/>
                  </a:lnTo>
                  <a:lnTo>
                    <a:pt x="1252401" y="792752"/>
                  </a:lnTo>
                  <a:close/>
                  <a:moveTo>
                    <a:pt x="765810" y="791119"/>
                  </a:moveTo>
                  <a:lnTo>
                    <a:pt x="765810" y="791119"/>
                  </a:lnTo>
                  <a:lnTo>
                    <a:pt x="764994" y="791936"/>
                  </a:lnTo>
                  <a:lnTo>
                    <a:pt x="764177" y="791936"/>
                  </a:lnTo>
                  <a:lnTo>
                    <a:pt x="763361" y="791119"/>
                  </a:lnTo>
                  <a:lnTo>
                    <a:pt x="763361" y="791119"/>
                  </a:lnTo>
                  <a:lnTo>
                    <a:pt x="763361" y="792752"/>
                  </a:lnTo>
                  <a:lnTo>
                    <a:pt x="763361" y="793569"/>
                  </a:lnTo>
                  <a:lnTo>
                    <a:pt x="761728" y="792752"/>
                  </a:lnTo>
                  <a:lnTo>
                    <a:pt x="761728" y="791936"/>
                  </a:lnTo>
                  <a:lnTo>
                    <a:pt x="762544" y="791119"/>
                  </a:lnTo>
                  <a:lnTo>
                    <a:pt x="763361" y="790303"/>
                  </a:lnTo>
                  <a:lnTo>
                    <a:pt x="763361" y="790303"/>
                  </a:lnTo>
                  <a:lnTo>
                    <a:pt x="765810" y="791119"/>
                  </a:lnTo>
                  <a:close/>
                  <a:moveTo>
                    <a:pt x="762544" y="795201"/>
                  </a:moveTo>
                  <a:lnTo>
                    <a:pt x="763361" y="796018"/>
                  </a:lnTo>
                  <a:lnTo>
                    <a:pt x="761728" y="795201"/>
                  </a:lnTo>
                  <a:lnTo>
                    <a:pt x="760912" y="794385"/>
                  </a:lnTo>
                  <a:lnTo>
                    <a:pt x="760912" y="793569"/>
                  </a:lnTo>
                  <a:lnTo>
                    <a:pt x="760912" y="791936"/>
                  </a:lnTo>
                  <a:lnTo>
                    <a:pt x="760912" y="791119"/>
                  </a:lnTo>
                  <a:lnTo>
                    <a:pt x="761728" y="791119"/>
                  </a:lnTo>
                  <a:lnTo>
                    <a:pt x="763361" y="792752"/>
                  </a:lnTo>
                  <a:lnTo>
                    <a:pt x="762544" y="795201"/>
                  </a:lnTo>
                  <a:close/>
                  <a:moveTo>
                    <a:pt x="765810" y="796834"/>
                  </a:moveTo>
                  <a:lnTo>
                    <a:pt x="765810" y="796834"/>
                  </a:lnTo>
                  <a:lnTo>
                    <a:pt x="764994" y="796834"/>
                  </a:lnTo>
                  <a:lnTo>
                    <a:pt x="764177" y="796018"/>
                  </a:lnTo>
                  <a:lnTo>
                    <a:pt x="764177" y="795201"/>
                  </a:lnTo>
                  <a:lnTo>
                    <a:pt x="764177" y="793569"/>
                  </a:lnTo>
                  <a:lnTo>
                    <a:pt x="764994" y="793569"/>
                  </a:lnTo>
                  <a:lnTo>
                    <a:pt x="764994" y="793569"/>
                  </a:lnTo>
                  <a:lnTo>
                    <a:pt x="764994" y="794385"/>
                  </a:lnTo>
                  <a:lnTo>
                    <a:pt x="765810" y="796834"/>
                  </a:lnTo>
                  <a:lnTo>
                    <a:pt x="765810" y="796834"/>
                  </a:lnTo>
                  <a:close/>
                  <a:moveTo>
                    <a:pt x="769892" y="804182"/>
                  </a:moveTo>
                  <a:lnTo>
                    <a:pt x="770709" y="807448"/>
                  </a:lnTo>
                  <a:lnTo>
                    <a:pt x="770709" y="805815"/>
                  </a:lnTo>
                  <a:lnTo>
                    <a:pt x="773158" y="808264"/>
                  </a:lnTo>
                  <a:lnTo>
                    <a:pt x="773158" y="809081"/>
                  </a:lnTo>
                  <a:lnTo>
                    <a:pt x="773158" y="809081"/>
                  </a:lnTo>
                  <a:lnTo>
                    <a:pt x="772342" y="809081"/>
                  </a:lnTo>
                  <a:lnTo>
                    <a:pt x="771525" y="809081"/>
                  </a:lnTo>
                  <a:lnTo>
                    <a:pt x="771525" y="808264"/>
                  </a:lnTo>
                  <a:lnTo>
                    <a:pt x="770709" y="807448"/>
                  </a:lnTo>
                  <a:lnTo>
                    <a:pt x="769892" y="807448"/>
                  </a:lnTo>
                  <a:lnTo>
                    <a:pt x="769076" y="806631"/>
                  </a:lnTo>
                  <a:lnTo>
                    <a:pt x="769076" y="805815"/>
                  </a:lnTo>
                  <a:lnTo>
                    <a:pt x="769892" y="804182"/>
                  </a:lnTo>
                  <a:lnTo>
                    <a:pt x="769076" y="804182"/>
                  </a:lnTo>
                  <a:lnTo>
                    <a:pt x="768259" y="804182"/>
                  </a:lnTo>
                  <a:lnTo>
                    <a:pt x="767443" y="803366"/>
                  </a:lnTo>
                  <a:lnTo>
                    <a:pt x="766626" y="801733"/>
                  </a:lnTo>
                  <a:lnTo>
                    <a:pt x="766626" y="801733"/>
                  </a:lnTo>
                  <a:lnTo>
                    <a:pt x="766626" y="800916"/>
                  </a:lnTo>
                  <a:lnTo>
                    <a:pt x="767443" y="799284"/>
                  </a:lnTo>
                  <a:lnTo>
                    <a:pt x="768259" y="798467"/>
                  </a:lnTo>
                  <a:lnTo>
                    <a:pt x="769076" y="798467"/>
                  </a:lnTo>
                  <a:lnTo>
                    <a:pt x="769892" y="799284"/>
                  </a:lnTo>
                  <a:lnTo>
                    <a:pt x="770709" y="800100"/>
                  </a:lnTo>
                  <a:lnTo>
                    <a:pt x="770709" y="800916"/>
                  </a:lnTo>
                  <a:lnTo>
                    <a:pt x="768259" y="802549"/>
                  </a:lnTo>
                  <a:lnTo>
                    <a:pt x="768259" y="802549"/>
                  </a:lnTo>
                  <a:lnTo>
                    <a:pt x="769076" y="802549"/>
                  </a:lnTo>
                  <a:lnTo>
                    <a:pt x="769892" y="802549"/>
                  </a:lnTo>
                  <a:lnTo>
                    <a:pt x="769892" y="804182"/>
                  </a:lnTo>
                  <a:close/>
                  <a:moveTo>
                    <a:pt x="1325064" y="809897"/>
                  </a:moveTo>
                  <a:lnTo>
                    <a:pt x="1325064" y="809897"/>
                  </a:lnTo>
                  <a:lnTo>
                    <a:pt x="1325064" y="809897"/>
                  </a:lnTo>
                  <a:lnTo>
                    <a:pt x="1325064" y="809897"/>
                  </a:lnTo>
                  <a:lnTo>
                    <a:pt x="1325064" y="810714"/>
                  </a:lnTo>
                  <a:lnTo>
                    <a:pt x="1323431" y="811530"/>
                  </a:lnTo>
                  <a:lnTo>
                    <a:pt x="1321798" y="811530"/>
                  </a:lnTo>
                  <a:lnTo>
                    <a:pt x="1320982" y="811530"/>
                  </a:lnTo>
                  <a:lnTo>
                    <a:pt x="1320982" y="810714"/>
                  </a:lnTo>
                  <a:lnTo>
                    <a:pt x="1321798" y="809897"/>
                  </a:lnTo>
                  <a:lnTo>
                    <a:pt x="1321798" y="809897"/>
                  </a:lnTo>
                  <a:lnTo>
                    <a:pt x="1320982" y="809897"/>
                  </a:lnTo>
                  <a:lnTo>
                    <a:pt x="1320982" y="809897"/>
                  </a:lnTo>
                  <a:lnTo>
                    <a:pt x="1321798" y="809081"/>
                  </a:lnTo>
                  <a:lnTo>
                    <a:pt x="1328329" y="804998"/>
                  </a:lnTo>
                  <a:lnTo>
                    <a:pt x="1330779" y="803366"/>
                  </a:lnTo>
                  <a:lnTo>
                    <a:pt x="1332412" y="802549"/>
                  </a:lnTo>
                  <a:lnTo>
                    <a:pt x="1332412" y="802549"/>
                  </a:lnTo>
                  <a:lnTo>
                    <a:pt x="1330779" y="804182"/>
                  </a:lnTo>
                  <a:lnTo>
                    <a:pt x="1330779" y="804998"/>
                  </a:lnTo>
                  <a:lnTo>
                    <a:pt x="1330779" y="804998"/>
                  </a:lnTo>
                  <a:lnTo>
                    <a:pt x="1329962" y="805815"/>
                  </a:lnTo>
                  <a:lnTo>
                    <a:pt x="1325064" y="809897"/>
                  </a:lnTo>
                  <a:lnTo>
                    <a:pt x="1325064" y="809897"/>
                  </a:lnTo>
                  <a:close/>
                  <a:moveTo>
                    <a:pt x="770709" y="818061"/>
                  </a:moveTo>
                  <a:lnTo>
                    <a:pt x="770709" y="818061"/>
                  </a:lnTo>
                  <a:lnTo>
                    <a:pt x="769892" y="818061"/>
                  </a:lnTo>
                  <a:lnTo>
                    <a:pt x="769892" y="817245"/>
                  </a:lnTo>
                  <a:lnTo>
                    <a:pt x="769892" y="816429"/>
                  </a:lnTo>
                  <a:lnTo>
                    <a:pt x="769892" y="815612"/>
                  </a:lnTo>
                  <a:lnTo>
                    <a:pt x="769892" y="815612"/>
                  </a:lnTo>
                  <a:lnTo>
                    <a:pt x="770709" y="815612"/>
                  </a:lnTo>
                  <a:lnTo>
                    <a:pt x="770709" y="815612"/>
                  </a:lnTo>
                  <a:lnTo>
                    <a:pt x="770709" y="818061"/>
                  </a:lnTo>
                  <a:close/>
                  <a:moveTo>
                    <a:pt x="772342" y="822960"/>
                  </a:moveTo>
                  <a:lnTo>
                    <a:pt x="772342" y="822960"/>
                  </a:lnTo>
                  <a:lnTo>
                    <a:pt x="771525" y="823776"/>
                  </a:lnTo>
                  <a:lnTo>
                    <a:pt x="771525" y="823776"/>
                  </a:lnTo>
                  <a:lnTo>
                    <a:pt x="771525" y="822960"/>
                  </a:lnTo>
                  <a:lnTo>
                    <a:pt x="771525" y="822960"/>
                  </a:lnTo>
                  <a:lnTo>
                    <a:pt x="770709" y="823776"/>
                  </a:lnTo>
                  <a:lnTo>
                    <a:pt x="770709" y="822144"/>
                  </a:lnTo>
                  <a:lnTo>
                    <a:pt x="770709" y="820511"/>
                  </a:lnTo>
                  <a:lnTo>
                    <a:pt x="770709" y="820511"/>
                  </a:lnTo>
                  <a:lnTo>
                    <a:pt x="771525" y="821327"/>
                  </a:lnTo>
                  <a:lnTo>
                    <a:pt x="772342" y="822960"/>
                  </a:lnTo>
                  <a:close/>
                  <a:moveTo>
                    <a:pt x="1337310" y="827042"/>
                  </a:moveTo>
                  <a:lnTo>
                    <a:pt x="1337310" y="827042"/>
                  </a:lnTo>
                  <a:lnTo>
                    <a:pt x="1337310" y="828675"/>
                  </a:lnTo>
                  <a:lnTo>
                    <a:pt x="1335677" y="831124"/>
                  </a:lnTo>
                  <a:lnTo>
                    <a:pt x="1334861" y="832757"/>
                  </a:lnTo>
                  <a:lnTo>
                    <a:pt x="1334044" y="832757"/>
                  </a:lnTo>
                  <a:lnTo>
                    <a:pt x="1333228" y="831941"/>
                  </a:lnTo>
                  <a:lnTo>
                    <a:pt x="1333228" y="830308"/>
                  </a:lnTo>
                  <a:lnTo>
                    <a:pt x="1334044" y="829491"/>
                  </a:lnTo>
                  <a:lnTo>
                    <a:pt x="1334861" y="828675"/>
                  </a:lnTo>
                  <a:lnTo>
                    <a:pt x="1334861" y="827859"/>
                  </a:lnTo>
                  <a:lnTo>
                    <a:pt x="1334861" y="827859"/>
                  </a:lnTo>
                  <a:lnTo>
                    <a:pt x="1334044" y="828675"/>
                  </a:lnTo>
                  <a:lnTo>
                    <a:pt x="1334044" y="828675"/>
                  </a:lnTo>
                  <a:lnTo>
                    <a:pt x="1334044" y="828675"/>
                  </a:lnTo>
                  <a:lnTo>
                    <a:pt x="1334044" y="828675"/>
                  </a:lnTo>
                  <a:lnTo>
                    <a:pt x="1331595" y="827859"/>
                  </a:lnTo>
                  <a:lnTo>
                    <a:pt x="1330779" y="827042"/>
                  </a:lnTo>
                  <a:lnTo>
                    <a:pt x="1330779" y="826226"/>
                  </a:lnTo>
                  <a:lnTo>
                    <a:pt x="1331595" y="824593"/>
                  </a:lnTo>
                  <a:lnTo>
                    <a:pt x="1334044" y="822144"/>
                  </a:lnTo>
                  <a:lnTo>
                    <a:pt x="1335677" y="821327"/>
                  </a:lnTo>
                  <a:lnTo>
                    <a:pt x="1338943" y="819694"/>
                  </a:lnTo>
                  <a:lnTo>
                    <a:pt x="1340576" y="819694"/>
                  </a:lnTo>
                  <a:lnTo>
                    <a:pt x="1342209" y="819694"/>
                  </a:lnTo>
                  <a:lnTo>
                    <a:pt x="1343842" y="820511"/>
                  </a:lnTo>
                  <a:lnTo>
                    <a:pt x="1344658" y="821327"/>
                  </a:lnTo>
                  <a:lnTo>
                    <a:pt x="1343842" y="822144"/>
                  </a:lnTo>
                  <a:lnTo>
                    <a:pt x="1339759" y="822960"/>
                  </a:lnTo>
                  <a:lnTo>
                    <a:pt x="1339759" y="822960"/>
                  </a:lnTo>
                  <a:lnTo>
                    <a:pt x="1340576" y="823776"/>
                  </a:lnTo>
                  <a:lnTo>
                    <a:pt x="1340576" y="823776"/>
                  </a:lnTo>
                  <a:lnTo>
                    <a:pt x="1339759" y="824593"/>
                  </a:lnTo>
                  <a:lnTo>
                    <a:pt x="1337310" y="827042"/>
                  </a:lnTo>
                  <a:close/>
                  <a:moveTo>
                    <a:pt x="764994" y="827042"/>
                  </a:moveTo>
                  <a:lnTo>
                    <a:pt x="764994" y="827042"/>
                  </a:lnTo>
                  <a:lnTo>
                    <a:pt x="764994" y="827042"/>
                  </a:lnTo>
                  <a:lnTo>
                    <a:pt x="764177" y="826226"/>
                  </a:lnTo>
                  <a:lnTo>
                    <a:pt x="764177" y="825409"/>
                  </a:lnTo>
                  <a:lnTo>
                    <a:pt x="764994" y="824593"/>
                  </a:lnTo>
                  <a:lnTo>
                    <a:pt x="764994" y="827042"/>
                  </a:lnTo>
                  <a:lnTo>
                    <a:pt x="764994" y="827042"/>
                  </a:lnTo>
                  <a:close/>
                  <a:moveTo>
                    <a:pt x="1301387" y="831124"/>
                  </a:moveTo>
                  <a:lnTo>
                    <a:pt x="1301387" y="831124"/>
                  </a:lnTo>
                  <a:lnTo>
                    <a:pt x="1301387" y="831124"/>
                  </a:lnTo>
                  <a:lnTo>
                    <a:pt x="1301387" y="831124"/>
                  </a:lnTo>
                  <a:lnTo>
                    <a:pt x="1301387" y="830308"/>
                  </a:lnTo>
                  <a:lnTo>
                    <a:pt x="1302204" y="830308"/>
                  </a:lnTo>
                  <a:lnTo>
                    <a:pt x="1302204" y="830308"/>
                  </a:lnTo>
                  <a:lnTo>
                    <a:pt x="1301387" y="831124"/>
                  </a:lnTo>
                  <a:lnTo>
                    <a:pt x="1301387" y="831124"/>
                  </a:lnTo>
                  <a:close/>
                  <a:moveTo>
                    <a:pt x="1296489" y="833573"/>
                  </a:moveTo>
                  <a:lnTo>
                    <a:pt x="1296489" y="833573"/>
                  </a:lnTo>
                  <a:lnTo>
                    <a:pt x="1295672" y="833573"/>
                  </a:lnTo>
                  <a:lnTo>
                    <a:pt x="1295672" y="833573"/>
                  </a:lnTo>
                  <a:lnTo>
                    <a:pt x="1295672" y="833573"/>
                  </a:lnTo>
                  <a:lnTo>
                    <a:pt x="1295672" y="833573"/>
                  </a:lnTo>
                  <a:lnTo>
                    <a:pt x="1296489" y="833573"/>
                  </a:lnTo>
                  <a:lnTo>
                    <a:pt x="1296489" y="833573"/>
                  </a:lnTo>
                  <a:close/>
                  <a:moveTo>
                    <a:pt x="1298938" y="834390"/>
                  </a:moveTo>
                  <a:lnTo>
                    <a:pt x="1298938" y="834390"/>
                  </a:lnTo>
                  <a:lnTo>
                    <a:pt x="1297305" y="834390"/>
                  </a:lnTo>
                  <a:lnTo>
                    <a:pt x="1297305" y="834390"/>
                  </a:lnTo>
                  <a:lnTo>
                    <a:pt x="1298938" y="833573"/>
                  </a:lnTo>
                  <a:lnTo>
                    <a:pt x="1299754" y="833573"/>
                  </a:lnTo>
                  <a:lnTo>
                    <a:pt x="1299754" y="833573"/>
                  </a:lnTo>
                  <a:lnTo>
                    <a:pt x="1298938" y="834390"/>
                  </a:lnTo>
                  <a:close/>
                  <a:moveTo>
                    <a:pt x="1296489" y="837656"/>
                  </a:moveTo>
                  <a:lnTo>
                    <a:pt x="1295672" y="837656"/>
                  </a:lnTo>
                  <a:lnTo>
                    <a:pt x="1295672" y="837656"/>
                  </a:lnTo>
                  <a:lnTo>
                    <a:pt x="1295672" y="836839"/>
                  </a:lnTo>
                  <a:lnTo>
                    <a:pt x="1296489" y="837656"/>
                  </a:lnTo>
                  <a:lnTo>
                    <a:pt x="1298121" y="835206"/>
                  </a:lnTo>
                  <a:lnTo>
                    <a:pt x="1298121" y="835206"/>
                  </a:lnTo>
                  <a:lnTo>
                    <a:pt x="1298121" y="835206"/>
                  </a:lnTo>
                  <a:lnTo>
                    <a:pt x="1297305" y="836023"/>
                  </a:lnTo>
                  <a:lnTo>
                    <a:pt x="1296489" y="837656"/>
                  </a:lnTo>
                  <a:lnTo>
                    <a:pt x="1296489" y="837656"/>
                  </a:lnTo>
                  <a:lnTo>
                    <a:pt x="1296489" y="837656"/>
                  </a:lnTo>
                  <a:close/>
                  <a:moveTo>
                    <a:pt x="1405074" y="847453"/>
                  </a:moveTo>
                  <a:lnTo>
                    <a:pt x="1405074" y="847453"/>
                  </a:lnTo>
                  <a:lnTo>
                    <a:pt x="1405074" y="847453"/>
                  </a:lnTo>
                  <a:lnTo>
                    <a:pt x="1404257" y="847453"/>
                  </a:lnTo>
                  <a:lnTo>
                    <a:pt x="1404257" y="846636"/>
                  </a:lnTo>
                  <a:lnTo>
                    <a:pt x="1403441" y="845004"/>
                  </a:lnTo>
                  <a:lnTo>
                    <a:pt x="1402624" y="844187"/>
                  </a:lnTo>
                  <a:lnTo>
                    <a:pt x="1403441" y="843371"/>
                  </a:lnTo>
                  <a:lnTo>
                    <a:pt x="1404257" y="843371"/>
                  </a:lnTo>
                  <a:lnTo>
                    <a:pt x="1405074" y="843371"/>
                  </a:lnTo>
                  <a:lnTo>
                    <a:pt x="1405074" y="844187"/>
                  </a:lnTo>
                  <a:lnTo>
                    <a:pt x="1404257" y="845004"/>
                  </a:lnTo>
                  <a:lnTo>
                    <a:pt x="1404257" y="845820"/>
                  </a:lnTo>
                  <a:lnTo>
                    <a:pt x="1405074" y="847453"/>
                  </a:lnTo>
                  <a:close/>
                  <a:moveTo>
                    <a:pt x="1405074" y="849902"/>
                  </a:moveTo>
                  <a:lnTo>
                    <a:pt x="1405074" y="849902"/>
                  </a:lnTo>
                  <a:lnTo>
                    <a:pt x="1404257" y="849086"/>
                  </a:lnTo>
                  <a:lnTo>
                    <a:pt x="1404257" y="848269"/>
                  </a:lnTo>
                  <a:lnTo>
                    <a:pt x="1404257" y="847453"/>
                  </a:lnTo>
                  <a:lnTo>
                    <a:pt x="1404257" y="847453"/>
                  </a:lnTo>
                  <a:lnTo>
                    <a:pt x="1405074" y="848269"/>
                  </a:lnTo>
                  <a:lnTo>
                    <a:pt x="1405074" y="849086"/>
                  </a:lnTo>
                  <a:lnTo>
                    <a:pt x="1405074" y="849902"/>
                  </a:lnTo>
                  <a:lnTo>
                    <a:pt x="1405074" y="849902"/>
                  </a:lnTo>
                  <a:close/>
                  <a:moveTo>
                    <a:pt x="1415687" y="855617"/>
                  </a:moveTo>
                  <a:lnTo>
                    <a:pt x="1415687" y="855617"/>
                  </a:lnTo>
                  <a:lnTo>
                    <a:pt x="1415687" y="857250"/>
                  </a:lnTo>
                  <a:lnTo>
                    <a:pt x="1414871" y="857250"/>
                  </a:lnTo>
                  <a:lnTo>
                    <a:pt x="1412421" y="857250"/>
                  </a:lnTo>
                  <a:lnTo>
                    <a:pt x="1410789" y="857250"/>
                  </a:lnTo>
                  <a:lnTo>
                    <a:pt x="1409972" y="856434"/>
                  </a:lnTo>
                  <a:lnTo>
                    <a:pt x="1409972" y="856434"/>
                  </a:lnTo>
                  <a:lnTo>
                    <a:pt x="1409972" y="855617"/>
                  </a:lnTo>
                  <a:lnTo>
                    <a:pt x="1409972" y="855617"/>
                  </a:lnTo>
                  <a:lnTo>
                    <a:pt x="1410789" y="855617"/>
                  </a:lnTo>
                  <a:lnTo>
                    <a:pt x="1411605" y="855617"/>
                  </a:lnTo>
                  <a:lnTo>
                    <a:pt x="1412421" y="854801"/>
                  </a:lnTo>
                  <a:lnTo>
                    <a:pt x="1413238" y="853984"/>
                  </a:lnTo>
                  <a:lnTo>
                    <a:pt x="1413238" y="853984"/>
                  </a:lnTo>
                  <a:lnTo>
                    <a:pt x="1413238" y="853168"/>
                  </a:lnTo>
                  <a:lnTo>
                    <a:pt x="1413238" y="853168"/>
                  </a:lnTo>
                  <a:lnTo>
                    <a:pt x="1414871" y="853168"/>
                  </a:lnTo>
                  <a:lnTo>
                    <a:pt x="1415687" y="853168"/>
                  </a:lnTo>
                  <a:lnTo>
                    <a:pt x="1415687" y="855617"/>
                  </a:lnTo>
                  <a:lnTo>
                    <a:pt x="1415687" y="855617"/>
                  </a:lnTo>
                  <a:close/>
                  <a:moveTo>
                    <a:pt x="1397726" y="860516"/>
                  </a:moveTo>
                  <a:lnTo>
                    <a:pt x="1400175" y="860516"/>
                  </a:lnTo>
                  <a:lnTo>
                    <a:pt x="1400175" y="860516"/>
                  </a:lnTo>
                  <a:lnTo>
                    <a:pt x="1400992" y="861332"/>
                  </a:lnTo>
                  <a:lnTo>
                    <a:pt x="1400992" y="862148"/>
                  </a:lnTo>
                  <a:lnTo>
                    <a:pt x="1400992" y="862965"/>
                  </a:lnTo>
                  <a:lnTo>
                    <a:pt x="1400992" y="862965"/>
                  </a:lnTo>
                  <a:lnTo>
                    <a:pt x="1400175" y="862965"/>
                  </a:lnTo>
                  <a:lnTo>
                    <a:pt x="1399359" y="862148"/>
                  </a:lnTo>
                  <a:lnTo>
                    <a:pt x="1397726" y="860516"/>
                  </a:lnTo>
                  <a:lnTo>
                    <a:pt x="1397726" y="860516"/>
                  </a:lnTo>
                  <a:close/>
                  <a:moveTo>
                    <a:pt x="1381397" y="865414"/>
                  </a:moveTo>
                  <a:lnTo>
                    <a:pt x="1381397" y="865414"/>
                  </a:lnTo>
                  <a:lnTo>
                    <a:pt x="1380581" y="865414"/>
                  </a:lnTo>
                  <a:lnTo>
                    <a:pt x="1380581" y="864598"/>
                  </a:lnTo>
                  <a:lnTo>
                    <a:pt x="1381397" y="862965"/>
                  </a:lnTo>
                  <a:lnTo>
                    <a:pt x="1382214" y="862148"/>
                  </a:lnTo>
                  <a:lnTo>
                    <a:pt x="1383030" y="862148"/>
                  </a:lnTo>
                  <a:lnTo>
                    <a:pt x="1383030" y="862148"/>
                  </a:lnTo>
                  <a:lnTo>
                    <a:pt x="1383030" y="864598"/>
                  </a:lnTo>
                  <a:lnTo>
                    <a:pt x="1381397" y="865414"/>
                  </a:lnTo>
                  <a:lnTo>
                    <a:pt x="1381397" y="865414"/>
                  </a:lnTo>
                  <a:close/>
                  <a:moveTo>
                    <a:pt x="1360170" y="871129"/>
                  </a:moveTo>
                  <a:lnTo>
                    <a:pt x="1360170" y="871129"/>
                  </a:lnTo>
                  <a:lnTo>
                    <a:pt x="1358537" y="871129"/>
                  </a:lnTo>
                  <a:lnTo>
                    <a:pt x="1358537" y="870313"/>
                  </a:lnTo>
                  <a:lnTo>
                    <a:pt x="1359354" y="868680"/>
                  </a:lnTo>
                  <a:lnTo>
                    <a:pt x="1359354" y="868680"/>
                  </a:lnTo>
                  <a:lnTo>
                    <a:pt x="1360170" y="868680"/>
                  </a:lnTo>
                  <a:lnTo>
                    <a:pt x="1360170" y="868680"/>
                  </a:lnTo>
                  <a:lnTo>
                    <a:pt x="1360170" y="868680"/>
                  </a:lnTo>
                  <a:lnTo>
                    <a:pt x="1360170" y="871129"/>
                  </a:lnTo>
                  <a:close/>
                  <a:moveTo>
                    <a:pt x="1357721" y="873579"/>
                  </a:moveTo>
                  <a:lnTo>
                    <a:pt x="1357721" y="873579"/>
                  </a:lnTo>
                  <a:lnTo>
                    <a:pt x="1356904" y="873579"/>
                  </a:lnTo>
                  <a:lnTo>
                    <a:pt x="1356904" y="874395"/>
                  </a:lnTo>
                  <a:lnTo>
                    <a:pt x="1356904" y="875211"/>
                  </a:lnTo>
                  <a:lnTo>
                    <a:pt x="1356904" y="876028"/>
                  </a:lnTo>
                  <a:lnTo>
                    <a:pt x="1356088" y="876028"/>
                  </a:lnTo>
                  <a:lnTo>
                    <a:pt x="1356088" y="876028"/>
                  </a:lnTo>
                  <a:lnTo>
                    <a:pt x="1356088" y="876844"/>
                  </a:lnTo>
                  <a:lnTo>
                    <a:pt x="1356088" y="877661"/>
                  </a:lnTo>
                  <a:lnTo>
                    <a:pt x="1356088" y="878477"/>
                  </a:lnTo>
                  <a:lnTo>
                    <a:pt x="1356088" y="878477"/>
                  </a:lnTo>
                  <a:lnTo>
                    <a:pt x="1356088" y="878477"/>
                  </a:lnTo>
                  <a:lnTo>
                    <a:pt x="1355271" y="879294"/>
                  </a:lnTo>
                  <a:lnTo>
                    <a:pt x="1354455" y="880926"/>
                  </a:lnTo>
                  <a:lnTo>
                    <a:pt x="1354455" y="881743"/>
                  </a:lnTo>
                  <a:lnTo>
                    <a:pt x="1354455" y="881743"/>
                  </a:lnTo>
                  <a:lnTo>
                    <a:pt x="1354455" y="882559"/>
                  </a:lnTo>
                  <a:lnTo>
                    <a:pt x="1352822" y="884192"/>
                  </a:lnTo>
                  <a:lnTo>
                    <a:pt x="1352006" y="884192"/>
                  </a:lnTo>
                  <a:lnTo>
                    <a:pt x="1351189" y="884192"/>
                  </a:lnTo>
                  <a:lnTo>
                    <a:pt x="1350373" y="883376"/>
                  </a:lnTo>
                  <a:lnTo>
                    <a:pt x="1350373" y="882559"/>
                  </a:lnTo>
                  <a:lnTo>
                    <a:pt x="1350373" y="881743"/>
                  </a:lnTo>
                  <a:lnTo>
                    <a:pt x="1350373" y="880926"/>
                  </a:lnTo>
                  <a:lnTo>
                    <a:pt x="1352006" y="879294"/>
                  </a:lnTo>
                  <a:lnTo>
                    <a:pt x="1352822" y="878477"/>
                  </a:lnTo>
                  <a:lnTo>
                    <a:pt x="1352822" y="876844"/>
                  </a:lnTo>
                  <a:lnTo>
                    <a:pt x="1353639" y="876028"/>
                  </a:lnTo>
                  <a:lnTo>
                    <a:pt x="1354455" y="876028"/>
                  </a:lnTo>
                  <a:lnTo>
                    <a:pt x="1355271" y="875211"/>
                  </a:lnTo>
                  <a:lnTo>
                    <a:pt x="1356088" y="873579"/>
                  </a:lnTo>
                  <a:lnTo>
                    <a:pt x="1356904" y="872762"/>
                  </a:lnTo>
                  <a:lnTo>
                    <a:pt x="1357721" y="872762"/>
                  </a:lnTo>
                  <a:lnTo>
                    <a:pt x="1357721" y="873579"/>
                  </a:lnTo>
                  <a:lnTo>
                    <a:pt x="1357721" y="873579"/>
                  </a:lnTo>
                  <a:close/>
                  <a:moveTo>
                    <a:pt x="1374866" y="876844"/>
                  </a:moveTo>
                  <a:lnTo>
                    <a:pt x="1374866" y="876844"/>
                  </a:lnTo>
                  <a:lnTo>
                    <a:pt x="1374866" y="876844"/>
                  </a:lnTo>
                  <a:lnTo>
                    <a:pt x="1374049" y="876844"/>
                  </a:lnTo>
                  <a:lnTo>
                    <a:pt x="1374049" y="876028"/>
                  </a:lnTo>
                  <a:lnTo>
                    <a:pt x="1374049" y="876028"/>
                  </a:lnTo>
                  <a:lnTo>
                    <a:pt x="1374866" y="876028"/>
                  </a:lnTo>
                  <a:lnTo>
                    <a:pt x="1374866" y="876844"/>
                  </a:lnTo>
                  <a:lnTo>
                    <a:pt x="1374866" y="876844"/>
                  </a:lnTo>
                  <a:close/>
                  <a:moveTo>
                    <a:pt x="1668780" y="894806"/>
                  </a:moveTo>
                  <a:lnTo>
                    <a:pt x="1667964" y="895622"/>
                  </a:lnTo>
                  <a:lnTo>
                    <a:pt x="1667147" y="895622"/>
                  </a:lnTo>
                  <a:lnTo>
                    <a:pt x="1667147" y="896439"/>
                  </a:lnTo>
                  <a:lnTo>
                    <a:pt x="1667147" y="897255"/>
                  </a:lnTo>
                  <a:lnTo>
                    <a:pt x="1666331" y="896439"/>
                  </a:lnTo>
                  <a:lnTo>
                    <a:pt x="1665514" y="896439"/>
                  </a:lnTo>
                  <a:lnTo>
                    <a:pt x="1665514" y="894806"/>
                  </a:lnTo>
                  <a:lnTo>
                    <a:pt x="1666331" y="893173"/>
                  </a:lnTo>
                  <a:lnTo>
                    <a:pt x="1667147" y="892356"/>
                  </a:lnTo>
                  <a:lnTo>
                    <a:pt x="1667964" y="893173"/>
                  </a:lnTo>
                  <a:lnTo>
                    <a:pt x="1668780" y="894806"/>
                  </a:lnTo>
                  <a:lnTo>
                    <a:pt x="1668780" y="894806"/>
                  </a:lnTo>
                  <a:close/>
                  <a:moveTo>
                    <a:pt x="1537335" y="896439"/>
                  </a:moveTo>
                  <a:lnTo>
                    <a:pt x="1537335" y="896439"/>
                  </a:lnTo>
                  <a:lnTo>
                    <a:pt x="1537335" y="896439"/>
                  </a:lnTo>
                  <a:lnTo>
                    <a:pt x="1537335" y="896439"/>
                  </a:lnTo>
                  <a:lnTo>
                    <a:pt x="1537335" y="896439"/>
                  </a:lnTo>
                  <a:lnTo>
                    <a:pt x="1537335" y="896439"/>
                  </a:lnTo>
                  <a:lnTo>
                    <a:pt x="1537335" y="896439"/>
                  </a:lnTo>
                  <a:lnTo>
                    <a:pt x="1537335" y="896439"/>
                  </a:lnTo>
                  <a:close/>
                  <a:moveTo>
                    <a:pt x="1661432" y="898071"/>
                  </a:moveTo>
                  <a:lnTo>
                    <a:pt x="1661432" y="898071"/>
                  </a:lnTo>
                  <a:lnTo>
                    <a:pt x="1659799" y="898071"/>
                  </a:lnTo>
                  <a:lnTo>
                    <a:pt x="1659799" y="897255"/>
                  </a:lnTo>
                  <a:lnTo>
                    <a:pt x="1659799" y="897255"/>
                  </a:lnTo>
                  <a:lnTo>
                    <a:pt x="1659799" y="897255"/>
                  </a:lnTo>
                  <a:lnTo>
                    <a:pt x="1659799" y="897255"/>
                  </a:lnTo>
                  <a:lnTo>
                    <a:pt x="1661432" y="898071"/>
                  </a:lnTo>
                  <a:close/>
                  <a:moveTo>
                    <a:pt x="1534886" y="902970"/>
                  </a:moveTo>
                  <a:lnTo>
                    <a:pt x="1534886" y="902970"/>
                  </a:lnTo>
                  <a:lnTo>
                    <a:pt x="1534886" y="902970"/>
                  </a:lnTo>
                  <a:lnTo>
                    <a:pt x="1534886" y="902970"/>
                  </a:lnTo>
                  <a:lnTo>
                    <a:pt x="1535702" y="902154"/>
                  </a:lnTo>
                  <a:lnTo>
                    <a:pt x="1534886" y="902970"/>
                  </a:lnTo>
                  <a:lnTo>
                    <a:pt x="1534886" y="902970"/>
                  </a:lnTo>
                  <a:close/>
                  <a:moveTo>
                    <a:pt x="1490799" y="925014"/>
                  </a:moveTo>
                  <a:lnTo>
                    <a:pt x="1490799" y="925014"/>
                  </a:lnTo>
                  <a:lnTo>
                    <a:pt x="1489982" y="925830"/>
                  </a:lnTo>
                  <a:lnTo>
                    <a:pt x="1489982" y="925830"/>
                  </a:lnTo>
                  <a:lnTo>
                    <a:pt x="1489982" y="925014"/>
                  </a:lnTo>
                  <a:lnTo>
                    <a:pt x="1489982" y="924197"/>
                  </a:lnTo>
                  <a:lnTo>
                    <a:pt x="1490799" y="924197"/>
                  </a:lnTo>
                  <a:lnTo>
                    <a:pt x="1490799" y="925014"/>
                  </a:lnTo>
                  <a:lnTo>
                    <a:pt x="1490799" y="925014"/>
                  </a:lnTo>
                  <a:lnTo>
                    <a:pt x="1490799" y="925014"/>
                  </a:lnTo>
                  <a:close/>
                  <a:moveTo>
                    <a:pt x="1618162" y="959304"/>
                  </a:moveTo>
                  <a:lnTo>
                    <a:pt x="1617345" y="960120"/>
                  </a:lnTo>
                  <a:lnTo>
                    <a:pt x="1616529" y="960120"/>
                  </a:lnTo>
                  <a:lnTo>
                    <a:pt x="1617345" y="959304"/>
                  </a:lnTo>
                  <a:lnTo>
                    <a:pt x="1617345" y="958487"/>
                  </a:lnTo>
                  <a:lnTo>
                    <a:pt x="1618162" y="956854"/>
                  </a:lnTo>
                  <a:lnTo>
                    <a:pt x="1618162" y="956854"/>
                  </a:lnTo>
                  <a:lnTo>
                    <a:pt x="1618978" y="956854"/>
                  </a:lnTo>
                  <a:lnTo>
                    <a:pt x="1618162" y="959304"/>
                  </a:lnTo>
                  <a:close/>
                  <a:moveTo>
                    <a:pt x="1616529" y="959304"/>
                  </a:moveTo>
                  <a:lnTo>
                    <a:pt x="1616529" y="959304"/>
                  </a:lnTo>
                  <a:lnTo>
                    <a:pt x="1616529" y="959304"/>
                  </a:lnTo>
                  <a:lnTo>
                    <a:pt x="1616529" y="957671"/>
                  </a:lnTo>
                  <a:lnTo>
                    <a:pt x="1616529" y="957671"/>
                  </a:lnTo>
                  <a:lnTo>
                    <a:pt x="1616529" y="958487"/>
                  </a:lnTo>
                  <a:lnTo>
                    <a:pt x="1616529" y="959304"/>
                  </a:lnTo>
                  <a:close/>
                  <a:moveTo>
                    <a:pt x="1630408" y="961753"/>
                  </a:moveTo>
                  <a:lnTo>
                    <a:pt x="1625509" y="962569"/>
                  </a:lnTo>
                  <a:lnTo>
                    <a:pt x="1624693" y="961753"/>
                  </a:lnTo>
                  <a:lnTo>
                    <a:pt x="1625509" y="961753"/>
                  </a:lnTo>
                  <a:lnTo>
                    <a:pt x="1627142" y="960120"/>
                  </a:lnTo>
                  <a:lnTo>
                    <a:pt x="1627959" y="960120"/>
                  </a:lnTo>
                  <a:lnTo>
                    <a:pt x="1629592" y="960936"/>
                  </a:lnTo>
                  <a:lnTo>
                    <a:pt x="1630408" y="961753"/>
                  </a:lnTo>
                  <a:close/>
                  <a:moveTo>
                    <a:pt x="1639389" y="964202"/>
                  </a:moveTo>
                  <a:lnTo>
                    <a:pt x="1637756" y="964202"/>
                  </a:lnTo>
                  <a:lnTo>
                    <a:pt x="1634490" y="963386"/>
                  </a:lnTo>
                  <a:lnTo>
                    <a:pt x="1636939" y="962569"/>
                  </a:lnTo>
                  <a:lnTo>
                    <a:pt x="1636939" y="962569"/>
                  </a:lnTo>
                  <a:lnTo>
                    <a:pt x="1636939" y="961753"/>
                  </a:lnTo>
                  <a:lnTo>
                    <a:pt x="1636939" y="960936"/>
                  </a:lnTo>
                  <a:lnTo>
                    <a:pt x="1639389" y="964202"/>
                  </a:lnTo>
                  <a:lnTo>
                    <a:pt x="1639389" y="964202"/>
                  </a:lnTo>
                  <a:close/>
                  <a:moveTo>
                    <a:pt x="1596934" y="969917"/>
                  </a:moveTo>
                  <a:lnTo>
                    <a:pt x="1596118" y="971550"/>
                  </a:lnTo>
                  <a:lnTo>
                    <a:pt x="1596934" y="971550"/>
                  </a:lnTo>
                  <a:lnTo>
                    <a:pt x="1597751" y="970734"/>
                  </a:lnTo>
                  <a:lnTo>
                    <a:pt x="1598567" y="969917"/>
                  </a:lnTo>
                  <a:lnTo>
                    <a:pt x="1600200" y="969101"/>
                  </a:lnTo>
                  <a:lnTo>
                    <a:pt x="1601833" y="968284"/>
                  </a:lnTo>
                  <a:lnTo>
                    <a:pt x="1602649" y="968284"/>
                  </a:lnTo>
                  <a:lnTo>
                    <a:pt x="1603466" y="969101"/>
                  </a:lnTo>
                  <a:lnTo>
                    <a:pt x="1605099" y="968284"/>
                  </a:lnTo>
                  <a:lnTo>
                    <a:pt x="1606732" y="968284"/>
                  </a:lnTo>
                  <a:lnTo>
                    <a:pt x="1599384" y="971550"/>
                  </a:lnTo>
                  <a:lnTo>
                    <a:pt x="1597751" y="971550"/>
                  </a:lnTo>
                  <a:lnTo>
                    <a:pt x="1595301" y="972366"/>
                  </a:lnTo>
                  <a:lnTo>
                    <a:pt x="1593669" y="973183"/>
                  </a:lnTo>
                  <a:lnTo>
                    <a:pt x="1592036" y="973183"/>
                  </a:lnTo>
                  <a:lnTo>
                    <a:pt x="1584688" y="975632"/>
                  </a:lnTo>
                  <a:lnTo>
                    <a:pt x="1583871" y="975632"/>
                  </a:lnTo>
                  <a:lnTo>
                    <a:pt x="1583055" y="975632"/>
                  </a:lnTo>
                  <a:lnTo>
                    <a:pt x="1577340" y="977265"/>
                  </a:lnTo>
                  <a:lnTo>
                    <a:pt x="1574891" y="977265"/>
                  </a:lnTo>
                  <a:lnTo>
                    <a:pt x="1572442" y="978081"/>
                  </a:lnTo>
                  <a:lnTo>
                    <a:pt x="1574074" y="977265"/>
                  </a:lnTo>
                  <a:lnTo>
                    <a:pt x="1574074" y="976448"/>
                  </a:lnTo>
                  <a:lnTo>
                    <a:pt x="1574074" y="976448"/>
                  </a:lnTo>
                  <a:lnTo>
                    <a:pt x="1573258" y="976448"/>
                  </a:lnTo>
                  <a:lnTo>
                    <a:pt x="1572442" y="977265"/>
                  </a:lnTo>
                  <a:lnTo>
                    <a:pt x="1570809" y="977265"/>
                  </a:lnTo>
                  <a:lnTo>
                    <a:pt x="1570809" y="975632"/>
                  </a:lnTo>
                  <a:lnTo>
                    <a:pt x="1571625" y="974816"/>
                  </a:lnTo>
                  <a:lnTo>
                    <a:pt x="1572442" y="973999"/>
                  </a:lnTo>
                  <a:lnTo>
                    <a:pt x="1574074" y="972366"/>
                  </a:lnTo>
                  <a:lnTo>
                    <a:pt x="1575707" y="971550"/>
                  </a:lnTo>
                  <a:lnTo>
                    <a:pt x="1576524" y="970734"/>
                  </a:lnTo>
                  <a:lnTo>
                    <a:pt x="1577340" y="971550"/>
                  </a:lnTo>
                  <a:lnTo>
                    <a:pt x="1577340" y="970734"/>
                  </a:lnTo>
                  <a:lnTo>
                    <a:pt x="1578157" y="969917"/>
                  </a:lnTo>
                  <a:lnTo>
                    <a:pt x="1578973" y="969917"/>
                  </a:lnTo>
                  <a:lnTo>
                    <a:pt x="1580606" y="969917"/>
                  </a:lnTo>
                  <a:lnTo>
                    <a:pt x="1581422" y="969917"/>
                  </a:lnTo>
                  <a:lnTo>
                    <a:pt x="1582239" y="969917"/>
                  </a:lnTo>
                  <a:lnTo>
                    <a:pt x="1583055" y="969917"/>
                  </a:lnTo>
                  <a:lnTo>
                    <a:pt x="1584688" y="970734"/>
                  </a:lnTo>
                  <a:lnTo>
                    <a:pt x="1586321" y="970734"/>
                  </a:lnTo>
                  <a:lnTo>
                    <a:pt x="1587954" y="969917"/>
                  </a:lnTo>
                  <a:lnTo>
                    <a:pt x="1589587" y="969917"/>
                  </a:lnTo>
                  <a:lnTo>
                    <a:pt x="1592852" y="969917"/>
                  </a:lnTo>
                  <a:lnTo>
                    <a:pt x="1596118" y="969101"/>
                  </a:lnTo>
                  <a:lnTo>
                    <a:pt x="1597751" y="968284"/>
                  </a:lnTo>
                  <a:lnTo>
                    <a:pt x="1600200" y="965835"/>
                  </a:lnTo>
                  <a:lnTo>
                    <a:pt x="1601833" y="965019"/>
                  </a:lnTo>
                  <a:lnTo>
                    <a:pt x="1599384" y="967468"/>
                  </a:lnTo>
                  <a:lnTo>
                    <a:pt x="1596934" y="969917"/>
                  </a:lnTo>
                  <a:close/>
                  <a:moveTo>
                    <a:pt x="1569176" y="980531"/>
                  </a:moveTo>
                  <a:lnTo>
                    <a:pt x="1569176" y="980531"/>
                  </a:lnTo>
                  <a:lnTo>
                    <a:pt x="1569176" y="978898"/>
                  </a:lnTo>
                  <a:lnTo>
                    <a:pt x="1570809" y="978081"/>
                  </a:lnTo>
                  <a:lnTo>
                    <a:pt x="1571625" y="978081"/>
                  </a:lnTo>
                  <a:lnTo>
                    <a:pt x="1571625" y="978898"/>
                  </a:lnTo>
                  <a:lnTo>
                    <a:pt x="1571625" y="979714"/>
                  </a:lnTo>
                  <a:lnTo>
                    <a:pt x="1570809" y="980531"/>
                  </a:lnTo>
                  <a:lnTo>
                    <a:pt x="1569176" y="980531"/>
                  </a:lnTo>
                  <a:close/>
                  <a:moveTo>
                    <a:pt x="1570809" y="998492"/>
                  </a:moveTo>
                  <a:lnTo>
                    <a:pt x="1568359" y="1001758"/>
                  </a:lnTo>
                  <a:lnTo>
                    <a:pt x="1568359" y="1000941"/>
                  </a:lnTo>
                  <a:lnTo>
                    <a:pt x="1570809" y="996859"/>
                  </a:lnTo>
                  <a:lnTo>
                    <a:pt x="1570809" y="998492"/>
                  </a:lnTo>
                  <a:close/>
                  <a:moveTo>
                    <a:pt x="1550398" y="1036048"/>
                  </a:moveTo>
                  <a:lnTo>
                    <a:pt x="1550398" y="1036048"/>
                  </a:lnTo>
                  <a:lnTo>
                    <a:pt x="1552031" y="1031966"/>
                  </a:lnTo>
                  <a:lnTo>
                    <a:pt x="1553664" y="1028700"/>
                  </a:lnTo>
                  <a:lnTo>
                    <a:pt x="1554480" y="1027884"/>
                  </a:lnTo>
                  <a:lnTo>
                    <a:pt x="1553664" y="1030333"/>
                  </a:lnTo>
                  <a:lnTo>
                    <a:pt x="1552847" y="1032782"/>
                  </a:lnTo>
                  <a:lnTo>
                    <a:pt x="1550398" y="1036048"/>
                  </a:lnTo>
                  <a:close/>
                  <a:moveTo>
                    <a:pt x="1545499" y="1077686"/>
                  </a:moveTo>
                  <a:lnTo>
                    <a:pt x="1545499" y="1077686"/>
                  </a:lnTo>
                  <a:lnTo>
                    <a:pt x="1543867" y="1076053"/>
                  </a:lnTo>
                  <a:lnTo>
                    <a:pt x="1544683" y="1076869"/>
                  </a:lnTo>
                  <a:lnTo>
                    <a:pt x="1545499" y="1077686"/>
                  </a:lnTo>
                  <a:lnTo>
                    <a:pt x="1545499" y="1077686"/>
                  </a:lnTo>
                  <a:close/>
                  <a:moveTo>
                    <a:pt x="1547132" y="1090749"/>
                  </a:moveTo>
                  <a:lnTo>
                    <a:pt x="1544683" y="1091565"/>
                  </a:lnTo>
                  <a:lnTo>
                    <a:pt x="1544683" y="1091565"/>
                  </a:lnTo>
                  <a:lnTo>
                    <a:pt x="1547132" y="1090749"/>
                  </a:lnTo>
                  <a:lnTo>
                    <a:pt x="1547949" y="1085850"/>
                  </a:lnTo>
                  <a:lnTo>
                    <a:pt x="1547949" y="1084217"/>
                  </a:lnTo>
                  <a:lnTo>
                    <a:pt x="1547949" y="1080952"/>
                  </a:lnTo>
                  <a:lnTo>
                    <a:pt x="1547949" y="1080135"/>
                  </a:lnTo>
                  <a:lnTo>
                    <a:pt x="1548765" y="1080952"/>
                  </a:lnTo>
                  <a:lnTo>
                    <a:pt x="1548765" y="1084217"/>
                  </a:lnTo>
                  <a:lnTo>
                    <a:pt x="1548765" y="1086666"/>
                  </a:lnTo>
                  <a:lnTo>
                    <a:pt x="1547132" y="1090749"/>
                  </a:lnTo>
                  <a:lnTo>
                    <a:pt x="1547132" y="1090749"/>
                  </a:lnTo>
                  <a:close/>
                  <a:moveTo>
                    <a:pt x="1543050" y="1091565"/>
                  </a:moveTo>
                  <a:lnTo>
                    <a:pt x="1539784" y="1093198"/>
                  </a:lnTo>
                  <a:lnTo>
                    <a:pt x="1539784" y="1093198"/>
                  </a:lnTo>
                  <a:lnTo>
                    <a:pt x="1541417" y="1092381"/>
                  </a:lnTo>
                  <a:lnTo>
                    <a:pt x="1543050" y="1091565"/>
                  </a:lnTo>
                  <a:close/>
                  <a:moveTo>
                    <a:pt x="1531620" y="1102178"/>
                  </a:moveTo>
                  <a:lnTo>
                    <a:pt x="1531620" y="1102178"/>
                  </a:lnTo>
                  <a:lnTo>
                    <a:pt x="1532437" y="1099729"/>
                  </a:lnTo>
                  <a:lnTo>
                    <a:pt x="1535702" y="1096464"/>
                  </a:lnTo>
                  <a:lnTo>
                    <a:pt x="1536519" y="1095647"/>
                  </a:lnTo>
                  <a:lnTo>
                    <a:pt x="1534069" y="1098096"/>
                  </a:lnTo>
                  <a:lnTo>
                    <a:pt x="1531620" y="1102178"/>
                  </a:lnTo>
                  <a:close/>
                  <a:moveTo>
                    <a:pt x="1530804" y="1102178"/>
                  </a:moveTo>
                  <a:lnTo>
                    <a:pt x="1530804" y="1102178"/>
                  </a:lnTo>
                  <a:lnTo>
                    <a:pt x="1529987" y="1102178"/>
                  </a:lnTo>
                  <a:lnTo>
                    <a:pt x="1529171" y="1101362"/>
                  </a:lnTo>
                  <a:lnTo>
                    <a:pt x="1529171" y="1101362"/>
                  </a:lnTo>
                  <a:lnTo>
                    <a:pt x="1529987" y="1101362"/>
                  </a:lnTo>
                  <a:lnTo>
                    <a:pt x="1530804" y="1102178"/>
                  </a:lnTo>
                  <a:close/>
                  <a:moveTo>
                    <a:pt x="813979" y="1113609"/>
                  </a:moveTo>
                  <a:lnTo>
                    <a:pt x="817245" y="1114425"/>
                  </a:lnTo>
                  <a:lnTo>
                    <a:pt x="818878" y="1113609"/>
                  </a:lnTo>
                  <a:lnTo>
                    <a:pt x="818878" y="1114425"/>
                  </a:lnTo>
                  <a:lnTo>
                    <a:pt x="818878" y="1115241"/>
                  </a:lnTo>
                  <a:lnTo>
                    <a:pt x="814796" y="1116058"/>
                  </a:lnTo>
                  <a:lnTo>
                    <a:pt x="813163" y="1115241"/>
                  </a:lnTo>
                  <a:lnTo>
                    <a:pt x="813163" y="1114425"/>
                  </a:lnTo>
                  <a:lnTo>
                    <a:pt x="813979" y="1113609"/>
                  </a:lnTo>
                  <a:lnTo>
                    <a:pt x="813979" y="1113609"/>
                  </a:lnTo>
                  <a:close/>
                  <a:moveTo>
                    <a:pt x="806632" y="1114425"/>
                  </a:moveTo>
                  <a:lnTo>
                    <a:pt x="805815" y="1114425"/>
                  </a:lnTo>
                  <a:lnTo>
                    <a:pt x="804182" y="1114425"/>
                  </a:lnTo>
                  <a:lnTo>
                    <a:pt x="804999" y="1113609"/>
                  </a:lnTo>
                  <a:lnTo>
                    <a:pt x="805815" y="1113609"/>
                  </a:lnTo>
                  <a:lnTo>
                    <a:pt x="806632" y="1114425"/>
                  </a:lnTo>
                  <a:lnTo>
                    <a:pt x="806632" y="1114425"/>
                  </a:lnTo>
                  <a:close/>
                  <a:moveTo>
                    <a:pt x="811530" y="1116874"/>
                  </a:moveTo>
                  <a:lnTo>
                    <a:pt x="810714" y="1116874"/>
                  </a:lnTo>
                  <a:lnTo>
                    <a:pt x="809897" y="1116874"/>
                  </a:lnTo>
                  <a:lnTo>
                    <a:pt x="808264" y="1115241"/>
                  </a:lnTo>
                  <a:lnTo>
                    <a:pt x="811530" y="1115241"/>
                  </a:lnTo>
                  <a:lnTo>
                    <a:pt x="813163" y="1116058"/>
                  </a:lnTo>
                  <a:lnTo>
                    <a:pt x="813163" y="1116058"/>
                  </a:lnTo>
                  <a:lnTo>
                    <a:pt x="811530" y="1116874"/>
                  </a:lnTo>
                  <a:close/>
                  <a:moveTo>
                    <a:pt x="839289" y="1127488"/>
                  </a:moveTo>
                  <a:lnTo>
                    <a:pt x="840105" y="1129121"/>
                  </a:lnTo>
                  <a:lnTo>
                    <a:pt x="839289" y="1129121"/>
                  </a:lnTo>
                  <a:lnTo>
                    <a:pt x="837656" y="1129121"/>
                  </a:lnTo>
                  <a:lnTo>
                    <a:pt x="837656" y="1128304"/>
                  </a:lnTo>
                  <a:lnTo>
                    <a:pt x="837656" y="1127488"/>
                  </a:lnTo>
                  <a:lnTo>
                    <a:pt x="837656" y="1127488"/>
                  </a:lnTo>
                  <a:lnTo>
                    <a:pt x="836839" y="1127488"/>
                  </a:lnTo>
                  <a:lnTo>
                    <a:pt x="836839" y="1127488"/>
                  </a:lnTo>
                  <a:lnTo>
                    <a:pt x="836839" y="1126671"/>
                  </a:lnTo>
                  <a:lnTo>
                    <a:pt x="836839" y="1126671"/>
                  </a:lnTo>
                  <a:lnTo>
                    <a:pt x="839289" y="1127488"/>
                  </a:lnTo>
                  <a:lnTo>
                    <a:pt x="839289" y="1127488"/>
                  </a:lnTo>
                  <a:close/>
                  <a:moveTo>
                    <a:pt x="821327" y="1130753"/>
                  </a:moveTo>
                  <a:lnTo>
                    <a:pt x="821327" y="1130753"/>
                  </a:lnTo>
                  <a:lnTo>
                    <a:pt x="819694" y="1130753"/>
                  </a:lnTo>
                  <a:lnTo>
                    <a:pt x="818878" y="1129937"/>
                  </a:lnTo>
                  <a:lnTo>
                    <a:pt x="819694" y="1129937"/>
                  </a:lnTo>
                  <a:lnTo>
                    <a:pt x="820511" y="1129937"/>
                  </a:lnTo>
                  <a:lnTo>
                    <a:pt x="821327" y="1130753"/>
                  </a:lnTo>
                  <a:lnTo>
                    <a:pt x="821327" y="1130753"/>
                  </a:lnTo>
                  <a:close/>
                  <a:moveTo>
                    <a:pt x="839289" y="1138102"/>
                  </a:moveTo>
                  <a:lnTo>
                    <a:pt x="838472" y="1138102"/>
                  </a:lnTo>
                  <a:lnTo>
                    <a:pt x="837656" y="1138102"/>
                  </a:lnTo>
                  <a:lnTo>
                    <a:pt x="836839" y="1136469"/>
                  </a:lnTo>
                  <a:lnTo>
                    <a:pt x="836023" y="1134836"/>
                  </a:lnTo>
                  <a:lnTo>
                    <a:pt x="836839" y="1134019"/>
                  </a:lnTo>
                  <a:lnTo>
                    <a:pt x="837656" y="1135652"/>
                  </a:lnTo>
                  <a:lnTo>
                    <a:pt x="839289" y="1138102"/>
                  </a:lnTo>
                  <a:lnTo>
                    <a:pt x="839289" y="1138102"/>
                  </a:lnTo>
                  <a:close/>
                  <a:moveTo>
                    <a:pt x="1449977" y="1174024"/>
                  </a:moveTo>
                  <a:lnTo>
                    <a:pt x="1449161" y="1178923"/>
                  </a:lnTo>
                  <a:lnTo>
                    <a:pt x="1449161" y="1177290"/>
                  </a:lnTo>
                  <a:lnTo>
                    <a:pt x="1449161" y="1175657"/>
                  </a:lnTo>
                  <a:lnTo>
                    <a:pt x="1449977" y="1174024"/>
                  </a:lnTo>
                  <a:lnTo>
                    <a:pt x="1449977" y="1174024"/>
                  </a:lnTo>
                  <a:close/>
                  <a:moveTo>
                    <a:pt x="1339759" y="1187903"/>
                  </a:moveTo>
                  <a:lnTo>
                    <a:pt x="1338126" y="1187903"/>
                  </a:lnTo>
                  <a:lnTo>
                    <a:pt x="1335677" y="1187903"/>
                  </a:lnTo>
                  <a:lnTo>
                    <a:pt x="1334861" y="1187903"/>
                  </a:lnTo>
                  <a:lnTo>
                    <a:pt x="1335677" y="1187903"/>
                  </a:lnTo>
                  <a:lnTo>
                    <a:pt x="1339759" y="1187903"/>
                  </a:lnTo>
                  <a:lnTo>
                    <a:pt x="1339759" y="1187903"/>
                  </a:lnTo>
                  <a:close/>
                  <a:moveTo>
                    <a:pt x="1331595" y="1188720"/>
                  </a:moveTo>
                  <a:lnTo>
                    <a:pt x="1331595" y="1188720"/>
                  </a:lnTo>
                  <a:lnTo>
                    <a:pt x="1329962" y="1188720"/>
                  </a:lnTo>
                  <a:lnTo>
                    <a:pt x="1329146" y="1188720"/>
                  </a:lnTo>
                  <a:lnTo>
                    <a:pt x="1329146" y="1188720"/>
                  </a:lnTo>
                  <a:lnTo>
                    <a:pt x="1331595" y="1188720"/>
                  </a:lnTo>
                  <a:lnTo>
                    <a:pt x="1331595" y="1188720"/>
                  </a:lnTo>
                  <a:close/>
                  <a:moveTo>
                    <a:pt x="1320982" y="1191169"/>
                  </a:moveTo>
                  <a:lnTo>
                    <a:pt x="1320982" y="1191986"/>
                  </a:lnTo>
                  <a:lnTo>
                    <a:pt x="1320982" y="1191169"/>
                  </a:lnTo>
                  <a:lnTo>
                    <a:pt x="1319349" y="1191169"/>
                  </a:lnTo>
                  <a:lnTo>
                    <a:pt x="1320165" y="1191169"/>
                  </a:lnTo>
                  <a:lnTo>
                    <a:pt x="1320165" y="1191169"/>
                  </a:lnTo>
                  <a:lnTo>
                    <a:pt x="1320165" y="1191169"/>
                  </a:lnTo>
                  <a:lnTo>
                    <a:pt x="1321798" y="1190353"/>
                  </a:lnTo>
                  <a:lnTo>
                    <a:pt x="1320982" y="1191169"/>
                  </a:lnTo>
                  <a:lnTo>
                    <a:pt x="1320982" y="1191169"/>
                  </a:lnTo>
                  <a:close/>
                  <a:moveTo>
                    <a:pt x="1327513" y="1196884"/>
                  </a:moveTo>
                  <a:lnTo>
                    <a:pt x="1327513" y="1196884"/>
                  </a:lnTo>
                  <a:lnTo>
                    <a:pt x="1327513" y="1194435"/>
                  </a:lnTo>
                  <a:lnTo>
                    <a:pt x="1326696" y="1191986"/>
                  </a:lnTo>
                  <a:lnTo>
                    <a:pt x="1327513" y="1192802"/>
                  </a:lnTo>
                  <a:lnTo>
                    <a:pt x="1327513" y="1194435"/>
                  </a:lnTo>
                  <a:lnTo>
                    <a:pt x="1327513" y="1196884"/>
                  </a:lnTo>
                  <a:close/>
                  <a:moveTo>
                    <a:pt x="1326696" y="1198517"/>
                  </a:moveTo>
                  <a:lnTo>
                    <a:pt x="1325880" y="1199334"/>
                  </a:lnTo>
                  <a:lnTo>
                    <a:pt x="1325880" y="1199334"/>
                  </a:lnTo>
                  <a:lnTo>
                    <a:pt x="1326696" y="1198517"/>
                  </a:lnTo>
                  <a:lnTo>
                    <a:pt x="1326696" y="1198517"/>
                  </a:lnTo>
                  <a:lnTo>
                    <a:pt x="1326696" y="1198517"/>
                  </a:lnTo>
                  <a:close/>
                  <a:moveTo>
                    <a:pt x="1392011" y="1199334"/>
                  </a:moveTo>
                  <a:lnTo>
                    <a:pt x="1390378" y="1200150"/>
                  </a:lnTo>
                  <a:lnTo>
                    <a:pt x="1388745" y="1199334"/>
                  </a:lnTo>
                  <a:lnTo>
                    <a:pt x="1389562" y="1199334"/>
                  </a:lnTo>
                  <a:lnTo>
                    <a:pt x="1390378" y="1199334"/>
                  </a:lnTo>
                  <a:lnTo>
                    <a:pt x="1392011" y="1199334"/>
                  </a:lnTo>
                  <a:lnTo>
                    <a:pt x="1393644" y="1197701"/>
                  </a:lnTo>
                  <a:lnTo>
                    <a:pt x="1395276" y="1197701"/>
                  </a:lnTo>
                  <a:lnTo>
                    <a:pt x="1392011" y="1199334"/>
                  </a:lnTo>
                  <a:close/>
                  <a:moveTo>
                    <a:pt x="1278527" y="1202599"/>
                  </a:moveTo>
                  <a:lnTo>
                    <a:pt x="1278527" y="1202599"/>
                  </a:lnTo>
                  <a:lnTo>
                    <a:pt x="1275262" y="1200966"/>
                  </a:lnTo>
                  <a:lnTo>
                    <a:pt x="1275262" y="1200150"/>
                  </a:lnTo>
                  <a:lnTo>
                    <a:pt x="1276894" y="1199334"/>
                  </a:lnTo>
                  <a:lnTo>
                    <a:pt x="1277711" y="1199334"/>
                  </a:lnTo>
                  <a:lnTo>
                    <a:pt x="1279344" y="1200150"/>
                  </a:lnTo>
                  <a:lnTo>
                    <a:pt x="1280160" y="1200150"/>
                  </a:lnTo>
                  <a:lnTo>
                    <a:pt x="1280160" y="1200150"/>
                  </a:lnTo>
                  <a:lnTo>
                    <a:pt x="1278527" y="1202599"/>
                  </a:lnTo>
                  <a:lnTo>
                    <a:pt x="1278527" y="1202599"/>
                  </a:lnTo>
                  <a:close/>
                  <a:moveTo>
                    <a:pt x="1224643" y="1209131"/>
                  </a:moveTo>
                  <a:lnTo>
                    <a:pt x="1223826" y="1209131"/>
                  </a:lnTo>
                  <a:lnTo>
                    <a:pt x="1227092" y="1205865"/>
                  </a:lnTo>
                  <a:lnTo>
                    <a:pt x="1227909" y="1205049"/>
                  </a:lnTo>
                  <a:lnTo>
                    <a:pt x="1228725" y="1205049"/>
                  </a:lnTo>
                  <a:lnTo>
                    <a:pt x="1227092" y="1206681"/>
                  </a:lnTo>
                  <a:lnTo>
                    <a:pt x="1224643" y="1209131"/>
                  </a:lnTo>
                  <a:close/>
                  <a:moveTo>
                    <a:pt x="1196068" y="1227909"/>
                  </a:moveTo>
                  <a:lnTo>
                    <a:pt x="1196068" y="1227909"/>
                  </a:lnTo>
                  <a:lnTo>
                    <a:pt x="1196068" y="1227092"/>
                  </a:lnTo>
                  <a:lnTo>
                    <a:pt x="1197701" y="1226276"/>
                  </a:lnTo>
                  <a:lnTo>
                    <a:pt x="1200150" y="1224643"/>
                  </a:lnTo>
                  <a:lnTo>
                    <a:pt x="1200967" y="1224643"/>
                  </a:lnTo>
                  <a:lnTo>
                    <a:pt x="1201783" y="1223827"/>
                  </a:lnTo>
                  <a:lnTo>
                    <a:pt x="1201783" y="1223827"/>
                  </a:lnTo>
                  <a:lnTo>
                    <a:pt x="1201783" y="1224643"/>
                  </a:lnTo>
                  <a:lnTo>
                    <a:pt x="1199334" y="1225459"/>
                  </a:lnTo>
                  <a:lnTo>
                    <a:pt x="1196068" y="1227909"/>
                  </a:lnTo>
                  <a:close/>
                  <a:moveTo>
                    <a:pt x="1191986" y="1231991"/>
                  </a:moveTo>
                  <a:lnTo>
                    <a:pt x="1191986" y="1231991"/>
                  </a:lnTo>
                  <a:lnTo>
                    <a:pt x="1192802" y="1230358"/>
                  </a:lnTo>
                  <a:lnTo>
                    <a:pt x="1192802" y="1229541"/>
                  </a:lnTo>
                  <a:lnTo>
                    <a:pt x="1194435" y="1227909"/>
                  </a:lnTo>
                  <a:lnTo>
                    <a:pt x="1195251" y="1227909"/>
                  </a:lnTo>
                  <a:lnTo>
                    <a:pt x="1195251" y="1228725"/>
                  </a:lnTo>
                  <a:lnTo>
                    <a:pt x="1193619" y="1230358"/>
                  </a:lnTo>
                  <a:lnTo>
                    <a:pt x="1191986" y="1231991"/>
                  </a:lnTo>
                  <a:close/>
                  <a:moveTo>
                    <a:pt x="1470388" y="1244237"/>
                  </a:moveTo>
                  <a:lnTo>
                    <a:pt x="1470388" y="1245870"/>
                  </a:lnTo>
                  <a:lnTo>
                    <a:pt x="1468755" y="1242604"/>
                  </a:lnTo>
                  <a:lnTo>
                    <a:pt x="1467122" y="1237706"/>
                  </a:lnTo>
                  <a:lnTo>
                    <a:pt x="1466306" y="1233624"/>
                  </a:lnTo>
                  <a:lnTo>
                    <a:pt x="1467122" y="1234440"/>
                  </a:lnTo>
                  <a:lnTo>
                    <a:pt x="1467939" y="1236889"/>
                  </a:lnTo>
                  <a:lnTo>
                    <a:pt x="1470388" y="1244237"/>
                  </a:lnTo>
                  <a:close/>
                  <a:moveTo>
                    <a:pt x="1186271" y="1243421"/>
                  </a:moveTo>
                  <a:lnTo>
                    <a:pt x="1185454" y="1244237"/>
                  </a:lnTo>
                  <a:lnTo>
                    <a:pt x="1186271" y="1243421"/>
                  </a:lnTo>
                  <a:lnTo>
                    <a:pt x="1187087" y="1239339"/>
                  </a:lnTo>
                  <a:lnTo>
                    <a:pt x="1189537" y="1234440"/>
                  </a:lnTo>
                  <a:lnTo>
                    <a:pt x="1190353" y="1233624"/>
                  </a:lnTo>
                  <a:lnTo>
                    <a:pt x="1187087" y="1238522"/>
                  </a:lnTo>
                  <a:lnTo>
                    <a:pt x="1186271" y="1243421"/>
                  </a:lnTo>
                  <a:close/>
                  <a:moveTo>
                    <a:pt x="1189537" y="1264648"/>
                  </a:moveTo>
                  <a:lnTo>
                    <a:pt x="1189537" y="1265464"/>
                  </a:lnTo>
                  <a:lnTo>
                    <a:pt x="1187904" y="1261382"/>
                  </a:lnTo>
                  <a:lnTo>
                    <a:pt x="1185454" y="1252402"/>
                  </a:lnTo>
                  <a:lnTo>
                    <a:pt x="1185454" y="1247503"/>
                  </a:lnTo>
                  <a:lnTo>
                    <a:pt x="1185454" y="1245870"/>
                  </a:lnTo>
                  <a:lnTo>
                    <a:pt x="1186271" y="1253218"/>
                  </a:lnTo>
                  <a:lnTo>
                    <a:pt x="1188720" y="1262199"/>
                  </a:lnTo>
                  <a:lnTo>
                    <a:pt x="1189537" y="1264648"/>
                  </a:lnTo>
                  <a:close/>
                  <a:moveTo>
                    <a:pt x="1439364" y="1257300"/>
                  </a:moveTo>
                  <a:lnTo>
                    <a:pt x="1439364" y="1258116"/>
                  </a:lnTo>
                  <a:lnTo>
                    <a:pt x="1438547" y="1256484"/>
                  </a:lnTo>
                  <a:lnTo>
                    <a:pt x="1437731" y="1254851"/>
                  </a:lnTo>
                  <a:lnTo>
                    <a:pt x="1438547" y="1255667"/>
                  </a:lnTo>
                  <a:lnTo>
                    <a:pt x="1439364" y="1257300"/>
                  </a:lnTo>
                  <a:close/>
                  <a:moveTo>
                    <a:pt x="1439364" y="1258933"/>
                  </a:moveTo>
                  <a:lnTo>
                    <a:pt x="1439364" y="1258933"/>
                  </a:lnTo>
                  <a:lnTo>
                    <a:pt x="1437731" y="1258933"/>
                  </a:lnTo>
                  <a:lnTo>
                    <a:pt x="1436914" y="1258116"/>
                  </a:lnTo>
                  <a:lnTo>
                    <a:pt x="1436914" y="1256484"/>
                  </a:lnTo>
                  <a:lnTo>
                    <a:pt x="1437731" y="1258116"/>
                  </a:lnTo>
                  <a:lnTo>
                    <a:pt x="1437731" y="1258116"/>
                  </a:lnTo>
                  <a:lnTo>
                    <a:pt x="1439364" y="1258933"/>
                  </a:lnTo>
                  <a:close/>
                  <a:moveTo>
                    <a:pt x="1467122" y="1282609"/>
                  </a:moveTo>
                  <a:lnTo>
                    <a:pt x="1463857" y="1285875"/>
                  </a:lnTo>
                  <a:lnTo>
                    <a:pt x="1463857" y="1285059"/>
                  </a:lnTo>
                  <a:lnTo>
                    <a:pt x="1465489" y="1283426"/>
                  </a:lnTo>
                  <a:lnTo>
                    <a:pt x="1466306" y="1282609"/>
                  </a:lnTo>
                  <a:lnTo>
                    <a:pt x="1467122" y="1282609"/>
                  </a:lnTo>
                  <a:lnTo>
                    <a:pt x="1467939" y="1280977"/>
                  </a:lnTo>
                  <a:lnTo>
                    <a:pt x="1467939" y="1280160"/>
                  </a:lnTo>
                  <a:lnTo>
                    <a:pt x="1468755" y="1279344"/>
                  </a:lnTo>
                  <a:lnTo>
                    <a:pt x="1468755" y="1279344"/>
                  </a:lnTo>
                  <a:lnTo>
                    <a:pt x="1467122" y="1282609"/>
                  </a:lnTo>
                  <a:close/>
                  <a:moveTo>
                    <a:pt x="1463040" y="1287508"/>
                  </a:moveTo>
                  <a:lnTo>
                    <a:pt x="1463040" y="1287508"/>
                  </a:lnTo>
                  <a:lnTo>
                    <a:pt x="1463040" y="1287508"/>
                  </a:lnTo>
                  <a:lnTo>
                    <a:pt x="1463040" y="1287508"/>
                  </a:lnTo>
                  <a:lnTo>
                    <a:pt x="1463040" y="1287508"/>
                  </a:lnTo>
                  <a:close/>
                  <a:moveTo>
                    <a:pt x="1459774" y="1289141"/>
                  </a:moveTo>
                  <a:lnTo>
                    <a:pt x="1459774" y="1289141"/>
                  </a:lnTo>
                  <a:lnTo>
                    <a:pt x="1459774" y="1289141"/>
                  </a:lnTo>
                  <a:lnTo>
                    <a:pt x="1459774" y="1289141"/>
                  </a:lnTo>
                  <a:lnTo>
                    <a:pt x="1459774" y="1289141"/>
                  </a:lnTo>
                  <a:lnTo>
                    <a:pt x="1459774" y="1289141"/>
                  </a:lnTo>
                  <a:lnTo>
                    <a:pt x="1459774" y="1289141"/>
                  </a:lnTo>
                  <a:close/>
                  <a:moveTo>
                    <a:pt x="1456509" y="1290774"/>
                  </a:moveTo>
                  <a:lnTo>
                    <a:pt x="1456509" y="1290774"/>
                  </a:lnTo>
                  <a:lnTo>
                    <a:pt x="1454876" y="1290774"/>
                  </a:lnTo>
                  <a:lnTo>
                    <a:pt x="1456509" y="1290774"/>
                  </a:lnTo>
                  <a:lnTo>
                    <a:pt x="1458142" y="1289957"/>
                  </a:lnTo>
                  <a:lnTo>
                    <a:pt x="1457325" y="1290774"/>
                  </a:lnTo>
                  <a:lnTo>
                    <a:pt x="1456509" y="1290774"/>
                  </a:lnTo>
                  <a:close/>
                  <a:moveTo>
                    <a:pt x="1451610" y="1291590"/>
                  </a:moveTo>
                  <a:lnTo>
                    <a:pt x="1451610" y="1291590"/>
                  </a:lnTo>
                  <a:lnTo>
                    <a:pt x="1451610" y="1291590"/>
                  </a:lnTo>
                  <a:lnTo>
                    <a:pt x="1451610" y="1291590"/>
                  </a:lnTo>
                  <a:lnTo>
                    <a:pt x="1449977" y="1289957"/>
                  </a:lnTo>
                  <a:lnTo>
                    <a:pt x="1449977" y="1289957"/>
                  </a:lnTo>
                  <a:lnTo>
                    <a:pt x="1451610" y="1291590"/>
                  </a:lnTo>
                  <a:lnTo>
                    <a:pt x="1451610" y="1291590"/>
                  </a:lnTo>
                  <a:lnTo>
                    <a:pt x="1451610" y="1291590"/>
                  </a:lnTo>
                  <a:close/>
                  <a:moveTo>
                    <a:pt x="1447528" y="1293223"/>
                  </a:moveTo>
                  <a:lnTo>
                    <a:pt x="1446712" y="1293223"/>
                  </a:lnTo>
                  <a:lnTo>
                    <a:pt x="1447528" y="1293223"/>
                  </a:lnTo>
                  <a:lnTo>
                    <a:pt x="1447528" y="1291590"/>
                  </a:lnTo>
                  <a:lnTo>
                    <a:pt x="1447528" y="1293223"/>
                  </a:lnTo>
                  <a:lnTo>
                    <a:pt x="1447528" y="1293223"/>
                  </a:lnTo>
                  <a:lnTo>
                    <a:pt x="1447528" y="1293223"/>
                  </a:lnTo>
                  <a:close/>
                  <a:moveTo>
                    <a:pt x="1444262" y="1294039"/>
                  </a:moveTo>
                  <a:lnTo>
                    <a:pt x="1444262" y="1294039"/>
                  </a:lnTo>
                  <a:lnTo>
                    <a:pt x="1444262" y="1294039"/>
                  </a:lnTo>
                  <a:lnTo>
                    <a:pt x="1444262" y="1294039"/>
                  </a:lnTo>
                  <a:lnTo>
                    <a:pt x="1444262" y="1294039"/>
                  </a:lnTo>
                  <a:lnTo>
                    <a:pt x="1444262" y="1294039"/>
                  </a:lnTo>
                  <a:lnTo>
                    <a:pt x="1444262" y="1294039"/>
                  </a:lnTo>
                  <a:close/>
                  <a:moveTo>
                    <a:pt x="160837" y="1340576"/>
                  </a:moveTo>
                  <a:lnTo>
                    <a:pt x="159204" y="1341392"/>
                  </a:lnTo>
                  <a:lnTo>
                    <a:pt x="158387" y="1340576"/>
                  </a:lnTo>
                  <a:lnTo>
                    <a:pt x="156754" y="1340576"/>
                  </a:lnTo>
                  <a:lnTo>
                    <a:pt x="155938" y="1339759"/>
                  </a:lnTo>
                  <a:lnTo>
                    <a:pt x="154305" y="1338943"/>
                  </a:lnTo>
                  <a:lnTo>
                    <a:pt x="153489" y="1338127"/>
                  </a:lnTo>
                  <a:lnTo>
                    <a:pt x="154305" y="1336494"/>
                  </a:lnTo>
                  <a:lnTo>
                    <a:pt x="156754" y="1334861"/>
                  </a:lnTo>
                  <a:lnTo>
                    <a:pt x="160837" y="1334861"/>
                  </a:lnTo>
                  <a:lnTo>
                    <a:pt x="161653" y="1335677"/>
                  </a:lnTo>
                  <a:lnTo>
                    <a:pt x="161653" y="1336494"/>
                  </a:lnTo>
                  <a:lnTo>
                    <a:pt x="160837" y="1337310"/>
                  </a:lnTo>
                  <a:lnTo>
                    <a:pt x="160837" y="1340576"/>
                  </a:lnTo>
                  <a:lnTo>
                    <a:pt x="160837" y="1340576"/>
                  </a:lnTo>
                  <a:close/>
                  <a:moveTo>
                    <a:pt x="147774" y="1342209"/>
                  </a:moveTo>
                  <a:lnTo>
                    <a:pt x="147774" y="1342209"/>
                  </a:lnTo>
                  <a:lnTo>
                    <a:pt x="146957" y="1343025"/>
                  </a:lnTo>
                  <a:lnTo>
                    <a:pt x="146957" y="1342209"/>
                  </a:lnTo>
                  <a:lnTo>
                    <a:pt x="146957" y="1341392"/>
                  </a:lnTo>
                  <a:lnTo>
                    <a:pt x="147774" y="1340576"/>
                  </a:lnTo>
                  <a:lnTo>
                    <a:pt x="148590" y="1338943"/>
                  </a:lnTo>
                  <a:lnTo>
                    <a:pt x="149406" y="1338943"/>
                  </a:lnTo>
                  <a:lnTo>
                    <a:pt x="148590" y="1339759"/>
                  </a:lnTo>
                  <a:lnTo>
                    <a:pt x="148590" y="1340576"/>
                  </a:lnTo>
                  <a:lnTo>
                    <a:pt x="147774" y="1342209"/>
                  </a:lnTo>
                  <a:lnTo>
                    <a:pt x="147774" y="1342209"/>
                  </a:lnTo>
                  <a:close/>
                  <a:moveTo>
                    <a:pt x="186962" y="1348740"/>
                  </a:moveTo>
                  <a:lnTo>
                    <a:pt x="186962" y="1348740"/>
                  </a:lnTo>
                  <a:lnTo>
                    <a:pt x="188595" y="1348740"/>
                  </a:lnTo>
                  <a:lnTo>
                    <a:pt x="188595" y="1350373"/>
                  </a:lnTo>
                  <a:lnTo>
                    <a:pt x="189412" y="1351189"/>
                  </a:lnTo>
                  <a:lnTo>
                    <a:pt x="189412" y="1352006"/>
                  </a:lnTo>
                  <a:lnTo>
                    <a:pt x="188595" y="1352822"/>
                  </a:lnTo>
                  <a:lnTo>
                    <a:pt x="186962" y="1352822"/>
                  </a:lnTo>
                  <a:lnTo>
                    <a:pt x="186146" y="1352822"/>
                  </a:lnTo>
                  <a:lnTo>
                    <a:pt x="185329" y="1352006"/>
                  </a:lnTo>
                  <a:lnTo>
                    <a:pt x="184513" y="1352006"/>
                  </a:lnTo>
                  <a:lnTo>
                    <a:pt x="184513" y="1351189"/>
                  </a:lnTo>
                  <a:lnTo>
                    <a:pt x="184513" y="1351189"/>
                  </a:lnTo>
                  <a:lnTo>
                    <a:pt x="183696" y="1351189"/>
                  </a:lnTo>
                  <a:lnTo>
                    <a:pt x="184513" y="1352006"/>
                  </a:lnTo>
                  <a:lnTo>
                    <a:pt x="182880" y="1352006"/>
                  </a:lnTo>
                  <a:lnTo>
                    <a:pt x="182064" y="1352006"/>
                  </a:lnTo>
                  <a:lnTo>
                    <a:pt x="181247" y="1351189"/>
                  </a:lnTo>
                  <a:lnTo>
                    <a:pt x="179614" y="1349556"/>
                  </a:lnTo>
                  <a:lnTo>
                    <a:pt x="179614" y="1348740"/>
                  </a:lnTo>
                  <a:lnTo>
                    <a:pt x="178798" y="1347924"/>
                  </a:lnTo>
                  <a:lnTo>
                    <a:pt x="181247" y="1347924"/>
                  </a:lnTo>
                  <a:lnTo>
                    <a:pt x="182880" y="1346291"/>
                  </a:lnTo>
                  <a:lnTo>
                    <a:pt x="183696" y="1346291"/>
                  </a:lnTo>
                  <a:lnTo>
                    <a:pt x="185329" y="1348740"/>
                  </a:lnTo>
                  <a:lnTo>
                    <a:pt x="185329" y="1349556"/>
                  </a:lnTo>
                  <a:lnTo>
                    <a:pt x="186962" y="1348740"/>
                  </a:lnTo>
                  <a:lnTo>
                    <a:pt x="186962" y="1348740"/>
                  </a:lnTo>
                  <a:close/>
                  <a:moveTo>
                    <a:pt x="196759" y="1353639"/>
                  </a:moveTo>
                  <a:lnTo>
                    <a:pt x="200025" y="1354455"/>
                  </a:lnTo>
                  <a:lnTo>
                    <a:pt x="200841" y="1354455"/>
                  </a:lnTo>
                  <a:lnTo>
                    <a:pt x="201658" y="1354455"/>
                  </a:lnTo>
                  <a:lnTo>
                    <a:pt x="204924" y="1354455"/>
                  </a:lnTo>
                  <a:lnTo>
                    <a:pt x="205740" y="1354455"/>
                  </a:lnTo>
                  <a:lnTo>
                    <a:pt x="204924" y="1355271"/>
                  </a:lnTo>
                  <a:lnTo>
                    <a:pt x="203291" y="1356088"/>
                  </a:lnTo>
                  <a:lnTo>
                    <a:pt x="200841" y="1355271"/>
                  </a:lnTo>
                  <a:lnTo>
                    <a:pt x="196759" y="1355271"/>
                  </a:lnTo>
                  <a:lnTo>
                    <a:pt x="196759" y="1354455"/>
                  </a:lnTo>
                  <a:lnTo>
                    <a:pt x="196759" y="1353639"/>
                  </a:lnTo>
                  <a:lnTo>
                    <a:pt x="196759" y="1353639"/>
                  </a:lnTo>
                  <a:lnTo>
                    <a:pt x="196759" y="1353639"/>
                  </a:lnTo>
                  <a:close/>
                  <a:moveTo>
                    <a:pt x="209006" y="1358537"/>
                  </a:moveTo>
                  <a:lnTo>
                    <a:pt x="209006" y="1358537"/>
                  </a:lnTo>
                  <a:lnTo>
                    <a:pt x="211455" y="1358537"/>
                  </a:lnTo>
                  <a:lnTo>
                    <a:pt x="213088" y="1358537"/>
                  </a:lnTo>
                  <a:lnTo>
                    <a:pt x="215537" y="1359353"/>
                  </a:lnTo>
                  <a:lnTo>
                    <a:pt x="216354" y="1360170"/>
                  </a:lnTo>
                  <a:lnTo>
                    <a:pt x="217987" y="1360986"/>
                  </a:lnTo>
                  <a:lnTo>
                    <a:pt x="218803" y="1361803"/>
                  </a:lnTo>
                  <a:lnTo>
                    <a:pt x="218803" y="1362619"/>
                  </a:lnTo>
                  <a:lnTo>
                    <a:pt x="217170" y="1364252"/>
                  </a:lnTo>
                  <a:lnTo>
                    <a:pt x="214721" y="1364252"/>
                  </a:lnTo>
                  <a:lnTo>
                    <a:pt x="213088" y="1365069"/>
                  </a:lnTo>
                  <a:lnTo>
                    <a:pt x="211455" y="1365069"/>
                  </a:lnTo>
                  <a:lnTo>
                    <a:pt x="210639" y="1365069"/>
                  </a:lnTo>
                  <a:lnTo>
                    <a:pt x="210639" y="1363436"/>
                  </a:lnTo>
                  <a:lnTo>
                    <a:pt x="209822" y="1361803"/>
                  </a:lnTo>
                  <a:lnTo>
                    <a:pt x="209006" y="1361803"/>
                  </a:lnTo>
                  <a:lnTo>
                    <a:pt x="208189" y="1360986"/>
                  </a:lnTo>
                  <a:lnTo>
                    <a:pt x="206556" y="1359353"/>
                  </a:lnTo>
                  <a:lnTo>
                    <a:pt x="206556" y="1358537"/>
                  </a:lnTo>
                  <a:lnTo>
                    <a:pt x="207373" y="1356904"/>
                  </a:lnTo>
                  <a:lnTo>
                    <a:pt x="208189" y="1356904"/>
                  </a:lnTo>
                  <a:lnTo>
                    <a:pt x="209006" y="1357721"/>
                  </a:lnTo>
                  <a:lnTo>
                    <a:pt x="209006" y="1358537"/>
                  </a:lnTo>
                  <a:close/>
                  <a:moveTo>
                    <a:pt x="202474" y="1360986"/>
                  </a:moveTo>
                  <a:lnTo>
                    <a:pt x="201658" y="1361803"/>
                  </a:lnTo>
                  <a:lnTo>
                    <a:pt x="200841" y="1361803"/>
                  </a:lnTo>
                  <a:lnTo>
                    <a:pt x="200841" y="1360986"/>
                  </a:lnTo>
                  <a:lnTo>
                    <a:pt x="200025" y="1359353"/>
                  </a:lnTo>
                  <a:lnTo>
                    <a:pt x="201658" y="1359353"/>
                  </a:lnTo>
                  <a:lnTo>
                    <a:pt x="202474" y="1360170"/>
                  </a:lnTo>
                  <a:lnTo>
                    <a:pt x="203291" y="1360986"/>
                  </a:lnTo>
                  <a:lnTo>
                    <a:pt x="204107" y="1361803"/>
                  </a:lnTo>
                  <a:lnTo>
                    <a:pt x="202474" y="1360986"/>
                  </a:lnTo>
                  <a:close/>
                  <a:moveTo>
                    <a:pt x="223702" y="1392011"/>
                  </a:moveTo>
                  <a:lnTo>
                    <a:pt x="222885" y="1392827"/>
                  </a:lnTo>
                  <a:lnTo>
                    <a:pt x="222069" y="1392827"/>
                  </a:lnTo>
                  <a:lnTo>
                    <a:pt x="218803" y="1391194"/>
                  </a:lnTo>
                  <a:lnTo>
                    <a:pt x="218803" y="1390378"/>
                  </a:lnTo>
                  <a:lnTo>
                    <a:pt x="218803" y="1386296"/>
                  </a:lnTo>
                  <a:lnTo>
                    <a:pt x="217170" y="1383030"/>
                  </a:lnTo>
                  <a:lnTo>
                    <a:pt x="215537" y="1380581"/>
                  </a:lnTo>
                  <a:lnTo>
                    <a:pt x="216354" y="1378948"/>
                  </a:lnTo>
                  <a:lnTo>
                    <a:pt x="217987" y="1378131"/>
                  </a:lnTo>
                  <a:lnTo>
                    <a:pt x="219619" y="1375682"/>
                  </a:lnTo>
                  <a:lnTo>
                    <a:pt x="218803" y="1373233"/>
                  </a:lnTo>
                  <a:lnTo>
                    <a:pt x="218803" y="1371600"/>
                  </a:lnTo>
                  <a:lnTo>
                    <a:pt x="219619" y="1371600"/>
                  </a:lnTo>
                  <a:lnTo>
                    <a:pt x="222885" y="1373233"/>
                  </a:lnTo>
                  <a:lnTo>
                    <a:pt x="230233" y="1376499"/>
                  </a:lnTo>
                  <a:lnTo>
                    <a:pt x="231866" y="1378948"/>
                  </a:lnTo>
                  <a:lnTo>
                    <a:pt x="231866" y="1381397"/>
                  </a:lnTo>
                  <a:lnTo>
                    <a:pt x="233499" y="1381397"/>
                  </a:lnTo>
                  <a:lnTo>
                    <a:pt x="234315" y="1383030"/>
                  </a:lnTo>
                  <a:lnTo>
                    <a:pt x="235948" y="1384663"/>
                  </a:lnTo>
                  <a:lnTo>
                    <a:pt x="236764" y="1385479"/>
                  </a:lnTo>
                  <a:lnTo>
                    <a:pt x="235948" y="1387112"/>
                  </a:lnTo>
                  <a:lnTo>
                    <a:pt x="232682" y="1389561"/>
                  </a:lnTo>
                  <a:lnTo>
                    <a:pt x="228600" y="1390378"/>
                  </a:lnTo>
                  <a:lnTo>
                    <a:pt x="224518" y="1392827"/>
                  </a:lnTo>
                  <a:lnTo>
                    <a:pt x="223702" y="1392011"/>
                  </a:lnTo>
                  <a:close/>
                </a:path>
              </a:pathLst>
            </a:custGeom>
            <a:solidFill>
              <a:srgbClr val="F2850E"/>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95" name="Freeform: Shape 394">
              <a:extLst>
                <a:ext uri="{FF2B5EF4-FFF2-40B4-BE49-F238E27FC236}">
                  <a16:creationId xmlns:a16="http://schemas.microsoft.com/office/drawing/2014/main" id="{7C10F95B-0E05-2B37-BDD5-CAD19AAD6D80}"/>
                </a:ext>
              </a:extLst>
            </p:cNvPr>
            <p:cNvSpPr/>
            <p:nvPr/>
          </p:nvSpPr>
          <p:spPr>
            <a:xfrm>
              <a:off x="3165293" y="4017644"/>
              <a:ext cx="224517" cy="190227"/>
            </a:xfrm>
            <a:custGeom>
              <a:avLst/>
              <a:gdLst>
                <a:gd name="connsiteX0" fmla="*/ 221252 w 224517"/>
                <a:gd name="connsiteY0" fmla="*/ 60416 h 190227"/>
                <a:gd name="connsiteX1" fmla="*/ 224518 w 224517"/>
                <a:gd name="connsiteY1" fmla="*/ 64498 h 190227"/>
                <a:gd name="connsiteX2" fmla="*/ 224518 w 224517"/>
                <a:gd name="connsiteY2" fmla="*/ 65314 h 190227"/>
                <a:gd name="connsiteX3" fmla="*/ 224518 w 224517"/>
                <a:gd name="connsiteY3" fmla="*/ 66131 h 190227"/>
                <a:gd name="connsiteX4" fmla="*/ 222885 w 224517"/>
                <a:gd name="connsiteY4" fmla="*/ 66947 h 190227"/>
                <a:gd name="connsiteX5" fmla="*/ 222068 w 224517"/>
                <a:gd name="connsiteY5" fmla="*/ 67763 h 190227"/>
                <a:gd name="connsiteX6" fmla="*/ 221252 w 224517"/>
                <a:gd name="connsiteY6" fmla="*/ 69396 h 190227"/>
                <a:gd name="connsiteX7" fmla="*/ 218803 w 224517"/>
                <a:gd name="connsiteY7" fmla="*/ 70213 h 190227"/>
                <a:gd name="connsiteX8" fmla="*/ 217170 w 224517"/>
                <a:gd name="connsiteY8" fmla="*/ 71846 h 190227"/>
                <a:gd name="connsiteX9" fmla="*/ 216354 w 224517"/>
                <a:gd name="connsiteY9" fmla="*/ 72662 h 190227"/>
                <a:gd name="connsiteX10" fmla="*/ 215537 w 224517"/>
                <a:gd name="connsiteY10" fmla="*/ 73479 h 190227"/>
                <a:gd name="connsiteX11" fmla="*/ 213088 w 224517"/>
                <a:gd name="connsiteY11" fmla="*/ 73479 h 190227"/>
                <a:gd name="connsiteX12" fmla="*/ 212271 w 224517"/>
                <a:gd name="connsiteY12" fmla="*/ 74295 h 190227"/>
                <a:gd name="connsiteX13" fmla="*/ 211455 w 224517"/>
                <a:gd name="connsiteY13" fmla="*/ 76744 h 190227"/>
                <a:gd name="connsiteX14" fmla="*/ 210638 w 224517"/>
                <a:gd name="connsiteY14" fmla="*/ 77561 h 190227"/>
                <a:gd name="connsiteX15" fmla="*/ 209822 w 224517"/>
                <a:gd name="connsiteY15" fmla="*/ 78377 h 190227"/>
                <a:gd name="connsiteX16" fmla="*/ 209822 w 224517"/>
                <a:gd name="connsiteY16" fmla="*/ 79193 h 190227"/>
                <a:gd name="connsiteX17" fmla="*/ 211455 w 224517"/>
                <a:gd name="connsiteY17" fmla="*/ 81643 h 190227"/>
                <a:gd name="connsiteX18" fmla="*/ 211455 w 224517"/>
                <a:gd name="connsiteY18" fmla="*/ 82459 h 190227"/>
                <a:gd name="connsiteX19" fmla="*/ 210638 w 224517"/>
                <a:gd name="connsiteY19" fmla="*/ 83276 h 190227"/>
                <a:gd name="connsiteX20" fmla="*/ 210638 w 224517"/>
                <a:gd name="connsiteY20" fmla="*/ 84092 h 190227"/>
                <a:gd name="connsiteX21" fmla="*/ 211455 w 224517"/>
                <a:gd name="connsiteY21" fmla="*/ 84909 h 190227"/>
                <a:gd name="connsiteX22" fmla="*/ 212271 w 224517"/>
                <a:gd name="connsiteY22" fmla="*/ 84909 h 190227"/>
                <a:gd name="connsiteX23" fmla="*/ 213088 w 224517"/>
                <a:gd name="connsiteY23" fmla="*/ 84909 h 190227"/>
                <a:gd name="connsiteX24" fmla="*/ 213904 w 224517"/>
                <a:gd name="connsiteY24" fmla="*/ 84909 h 190227"/>
                <a:gd name="connsiteX25" fmla="*/ 214721 w 224517"/>
                <a:gd name="connsiteY25" fmla="*/ 84909 h 190227"/>
                <a:gd name="connsiteX26" fmla="*/ 214721 w 224517"/>
                <a:gd name="connsiteY26" fmla="*/ 84909 h 190227"/>
                <a:gd name="connsiteX27" fmla="*/ 214721 w 224517"/>
                <a:gd name="connsiteY27" fmla="*/ 85725 h 190227"/>
                <a:gd name="connsiteX28" fmla="*/ 213904 w 224517"/>
                <a:gd name="connsiteY28" fmla="*/ 87358 h 190227"/>
                <a:gd name="connsiteX29" fmla="*/ 213088 w 224517"/>
                <a:gd name="connsiteY29" fmla="*/ 88174 h 190227"/>
                <a:gd name="connsiteX30" fmla="*/ 209822 w 224517"/>
                <a:gd name="connsiteY30" fmla="*/ 89807 h 190227"/>
                <a:gd name="connsiteX31" fmla="*/ 208189 w 224517"/>
                <a:gd name="connsiteY31" fmla="*/ 90624 h 190227"/>
                <a:gd name="connsiteX32" fmla="*/ 207373 w 224517"/>
                <a:gd name="connsiteY32" fmla="*/ 91440 h 190227"/>
                <a:gd name="connsiteX33" fmla="*/ 205740 w 224517"/>
                <a:gd name="connsiteY33" fmla="*/ 91440 h 190227"/>
                <a:gd name="connsiteX34" fmla="*/ 204923 w 224517"/>
                <a:gd name="connsiteY34" fmla="*/ 91440 h 190227"/>
                <a:gd name="connsiteX35" fmla="*/ 204107 w 224517"/>
                <a:gd name="connsiteY35" fmla="*/ 92256 h 190227"/>
                <a:gd name="connsiteX36" fmla="*/ 204107 w 224517"/>
                <a:gd name="connsiteY36" fmla="*/ 93073 h 190227"/>
                <a:gd name="connsiteX37" fmla="*/ 203291 w 224517"/>
                <a:gd name="connsiteY37" fmla="*/ 93073 h 190227"/>
                <a:gd name="connsiteX38" fmla="*/ 201658 w 224517"/>
                <a:gd name="connsiteY38" fmla="*/ 93073 h 190227"/>
                <a:gd name="connsiteX39" fmla="*/ 200841 w 224517"/>
                <a:gd name="connsiteY39" fmla="*/ 93073 h 190227"/>
                <a:gd name="connsiteX40" fmla="*/ 200025 w 224517"/>
                <a:gd name="connsiteY40" fmla="*/ 93889 h 190227"/>
                <a:gd name="connsiteX41" fmla="*/ 199209 w 224517"/>
                <a:gd name="connsiteY41" fmla="*/ 94706 h 190227"/>
                <a:gd name="connsiteX42" fmla="*/ 199209 w 224517"/>
                <a:gd name="connsiteY42" fmla="*/ 96338 h 190227"/>
                <a:gd name="connsiteX43" fmla="*/ 200025 w 224517"/>
                <a:gd name="connsiteY43" fmla="*/ 97155 h 190227"/>
                <a:gd name="connsiteX44" fmla="*/ 200025 w 224517"/>
                <a:gd name="connsiteY44" fmla="*/ 97971 h 190227"/>
                <a:gd name="connsiteX45" fmla="*/ 200025 w 224517"/>
                <a:gd name="connsiteY45" fmla="*/ 100421 h 190227"/>
                <a:gd name="connsiteX46" fmla="*/ 199209 w 224517"/>
                <a:gd name="connsiteY46" fmla="*/ 101237 h 190227"/>
                <a:gd name="connsiteX47" fmla="*/ 198392 w 224517"/>
                <a:gd name="connsiteY47" fmla="*/ 102054 h 190227"/>
                <a:gd name="connsiteX48" fmla="*/ 196759 w 224517"/>
                <a:gd name="connsiteY48" fmla="*/ 103686 h 190227"/>
                <a:gd name="connsiteX49" fmla="*/ 195126 w 224517"/>
                <a:gd name="connsiteY49" fmla="*/ 105319 h 190227"/>
                <a:gd name="connsiteX50" fmla="*/ 195126 w 224517"/>
                <a:gd name="connsiteY50" fmla="*/ 106136 h 190227"/>
                <a:gd name="connsiteX51" fmla="*/ 198392 w 224517"/>
                <a:gd name="connsiteY51" fmla="*/ 110218 h 190227"/>
                <a:gd name="connsiteX52" fmla="*/ 201658 w 224517"/>
                <a:gd name="connsiteY52" fmla="*/ 114300 h 190227"/>
                <a:gd name="connsiteX53" fmla="*/ 204923 w 224517"/>
                <a:gd name="connsiteY53" fmla="*/ 118382 h 190227"/>
                <a:gd name="connsiteX54" fmla="*/ 205740 w 224517"/>
                <a:gd name="connsiteY54" fmla="*/ 118382 h 190227"/>
                <a:gd name="connsiteX55" fmla="*/ 206556 w 224517"/>
                <a:gd name="connsiteY55" fmla="*/ 119199 h 190227"/>
                <a:gd name="connsiteX56" fmla="*/ 207373 w 224517"/>
                <a:gd name="connsiteY56" fmla="*/ 120831 h 190227"/>
                <a:gd name="connsiteX57" fmla="*/ 208189 w 224517"/>
                <a:gd name="connsiteY57" fmla="*/ 122464 h 190227"/>
                <a:gd name="connsiteX58" fmla="*/ 208189 w 224517"/>
                <a:gd name="connsiteY58" fmla="*/ 123281 h 190227"/>
                <a:gd name="connsiteX59" fmla="*/ 208189 w 224517"/>
                <a:gd name="connsiteY59" fmla="*/ 124097 h 190227"/>
                <a:gd name="connsiteX60" fmla="*/ 207373 w 224517"/>
                <a:gd name="connsiteY60" fmla="*/ 124913 h 190227"/>
                <a:gd name="connsiteX61" fmla="*/ 206556 w 224517"/>
                <a:gd name="connsiteY61" fmla="*/ 125730 h 190227"/>
                <a:gd name="connsiteX62" fmla="*/ 204923 w 224517"/>
                <a:gd name="connsiteY62" fmla="*/ 126546 h 190227"/>
                <a:gd name="connsiteX63" fmla="*/ 204107 w 224517"/>
                <a:gd name="connsiteY63" fmla="*/ 127363 h 190227"/>
                <a:gd name="connsiteX64" fmla="*/ 203291 w 224517"/>
                <a:gd name="connsiteY64" fmla="*/ 128996 h 190227"/>
                <a:gd name="connsiteX65" fmla="*/ 202474 w 224517"/>
                <a:gd name="connsiteY65" fmla="*/ 129812 h 190227"/>
                <a:gd name="connsiteX66" fmla="*/ 201658 w 224517"/>
                <a:gd name="connsiteY66" fmla="*/ 129812 h 190227"/>
                <a:gd name="connsiteX67" fmla="*/ 200841 w 224517"/>
                <a:gd name="connsiteY67" fmla="*/ 129812 h 190227"/>
                <a:gd name="connsiteX68" fmla="*/ 199209 w 224517"/>
                <a:gd name="connsiteY68" fmla="*/ 129812 h 190227"/>
                <a:gd name="connsiteX69" fmla="*/ 198392 w 224517"/>
                <a:gd name="connsiteY69" fmla="*/ 129812 h 190227"/>
                <a:gd name="connsiteX70" fmla="*/ 196759 w 224517"/>
                <a:gd name="connsiteY70" fmla="*/ 131445 h 190227"/>
                <a:gd name="connsiteX71" fmla="*/ 195126 w 224517"/>
                <a:gd name="connsiteY71" fmla="*/ 132261 h 190227"/>
                <a:gd name="connsiteX72" fmla="*/ 193493 w 224517"/>
                <a:gd name="connsiteY72" fmla="*/ 133894 h 190227"/>
                <a:gd name="connsiteX73" fmla="*/ 189411 w 224517"/>
                <a:gd name="connsiteY73" fmla="*/ 135527 h 190227"/>
                <a:gd name="connsiteX74" fmla="*/ 185329 w 224517"/>
                <a:gd name="connsiteY74" fmla="*/ 136343 h 190227"/>
                <a:gd name="connsiteX75" fmla="*/ 184513 w 224517"/>
                <a:gd name="connsiteY75" fmla="*/ 137160 h 190227"/>
                <a:gd name="connsiteX76" fmla="*/ 180431 w 224517"/>
                <a:gd name="connsiteY76" fmla="*/ 136343 h 190227"/>
                <a:gd name="connsiteX77" fmla="*/ 179614 w 224517"/>
                <a:gd name="connsiteY77" fmla="*/ 136343 h 190227"/>
                <a:gd name="connsiteX78" fmla="*/ 178798 w 224517"/>
                <a:gd name="connsiteY78" fmla="*/ 137160 h 190227"/>
                <a:gd name="connsiteX79" fmla="*/ 177981 w 224517"/>
                <a:gd name="connsiteY79" fmla="*/ 137976 h 190227"/>
                <a:gd name="connsiteX80" fmla="*/ 177165 w 224517"/>
                <a:gd name="connsiteY80" fmla="*/ 137976 h 190227"/>
                <a:gd name="connsiteX81" fmla="*/ 176348 w 224517"/>
                <a:gd name="connsiteY81" fmla="*/ 137976 h 190227"/>
                <a:gd name="connsiteX82" fmla="*/ 175532 w 224517"/>
                <a:gd name="connsiteY82" fmla="*/ 139609 h 190227"/>
                <a:gd name="connsiteX83" fmla="*/ 175532 w 224517"/>
                <a:gd name="connsiteY83" fmla="*/ 143691 h 190227"/>
                <a:gd name="connsiteX84" fmla="*/ 173899 w 224517"/>
                <a:gd name="connsiteY84" fmla="*/ 145324 h 190227"/>
                <a:gd name="connsiteX85" fmla="*/ 172266 w 224517"/>
                <a:gd name="connsiteY85" fmla="*/ 145324 h 190227"/>
                <a:gd name="connsiteX86" fmla="*/ 170634 w 224517"/>
                <a:gd name="connsiteY86" fmla="*/ 143691 h 190227"/>
                <a:gd name="connsiteX87" fmla="*/ 169001 w 224517"/>
                <a:gd name="connsiteY87" fmla="*/ 142875 h 190227"/>
                <a:gd name="connsiteX88" fmla="*/ 166551 w 224517"/>
                <a:gd name="connsiteY88" fmla="*/ 140426 h 190227"/>
                <a:gd name="connsiteX89" fmla="*/ 165735 w 224517"/>
                <a:gd name="connsiteY89" fmla="*/ 140426 h 190227"/>
                <a:gd name="connsiteX90" fmla="*/ 164918 w 224517"/>
                <a:gd name="connsiteY90" fmla="*/ 140426 h 190227"/>
                <a:gd name="connsiteX91" fmla="*/ 162469 w 224517"/>
                <a:gd name="connsiteY91" fmla="*/ 141242 h 190227"/>
                <a:gd name="connsiteX92" fmla="*/ 161653 w 224517"/>
                <a:gd name="connsiteY92" fmla="*/ 141242 h 190227"/>
                <a:gd name="connsiteX93" fmla="*/ 160836 w 224517"/>
                <a:gd name="connsiteY93" fmla="*/ 140426 h 190227"/>
                <a:gd name="connsiteX94" fmla="*/ 159204 w 224517"/>
                <a:gd name="connsiteY94" fmla="*/ 140426 h 190227"/>
                <a:gd name="connsiteX95" fmla="*/ 156754 w 224517"/>
                <a:gd name="connsiteY95" fmla="*/ 140426 h 190227"/>
                <a:gd name="connsiteX96" fmla="*/ 155121 w 224517"/>
                <a:gd name="connsiteY96" fmla="*/ 140426 h 190227"/>
                <a:gd name="connsiteX97" fmla="*/ 154305 w 224517"/>
                <a:gd name="connsiteY97" fmla="*/ 139609 h 190227"/>
                <a:gd name="connsiteX98" fmla="*/ 153488 w 224517"/>
                <a:gd name="connsiteY98" fmla="*/ 137976 h 190227"/>
                <a:gd name="connsiteX99" fmla="*/ 152672 w 224517"/>
                <a:gd name="connsiteY99" fmla="*/ 137160 h 190227"/>
                <a:gd name="connsiteX100" fmla="*/ 151856 w 224517"/>
                <a:gd name="connsiteY100" fmla="*/ 136343 h 190227"/>
                <a:gd name="connsiteX101" fmla="*/ 151039 w 224517"/>
                <a:gd name="connsiteY101" fmla="*/ 136343 h 190227"/>
                <a:gd name="connsiteX102" fmla="*/ 146957 w 224517"/>
                <a:gd name="connsiteY102" fmla="*/ 136343 h 190227"/>
                <a:gd name="connsiteX103" fmla="*/ 146141 w 224517"/>
                <a:gd name="connsiteY103" fmla="*/ 136343 h 190227"/>
                <a:gd name="connsiteX104" fmla="*/ 145324 w 224517"/>
                <a:gd name="connsiteY104" fmla="*/ 136343 h 190227"/>
                <a:gd name="connsiteX105" fmla="*/ 144508 w 224517"/>
                <a:gd name="connsiteY105" fmla="*/ 134711 h 190227"/>
                <a:gd name="connsiteX106" fmla="*/ 143691 w 224517"/>
                <a:gd name="connsiteY106" fmla="*/ 133894 h 190227"/>
                <a:gd name="connsiteX107" fmla="*/ 142875 w 224517"/>
                <a:gd name="connsiteY107" fmla="*/ 133894 h 190227"/>
                <a:gd name="connsiteX108" fmla="*/ 142059 w 224517"/>
                <a:gd name="connsiteY108" fmla="*/ 134711 h 190227"/>
                <a:gd name="connsiteX109" fmla="*/ 143691 w 224517"/>
                <a:gd name="connsiteY109" fmla="*/ 137160 h 190227"/>
                <a:gd name="connsiteX110" fmla="*/ 144508 w 224517"/>
                <a:gd name="connsiteY110" fmla="*/ 138793 h 190227"/>
                <a:gd name="connsiteX111" fmla="*/ 146141 w 224517"/>
                <a:gd name="connsiteY111" fmla="*/ 140426 h 190227"/>
                <a:gd name="connsiteX112" fmla="*/ 151039 w 224517"/>
                <a:gd name="connsiteY112" fmla="*/ 144508 h 190227"/>
                <a:gd name="connsiteX113" fmla="*/ 151856 w 224517"/>
                <a:gd name="connsiteY113" fmla="*/ 146141 h 190227"/>
                <a:gd name="connsiteX114" fmla="*/ 151856 w 224517"/>
                <a:gd name="connsiteY114" fmla="*/ 147774 h 190227"/>
                <a:gd name="connsiteX115" fmla="*/ 151856 w 224517"/>
                <a:gd name="connsiteY115" fmla="*/ 150223 h 190227"/>
                <a:gd name="connsiteX116" fmla="*/ 151856 w 224517"/>
                <a:gd name="connsiteY116" fmla="*/ 152672 h 190227"/>
                <a:gd name="connsiteX117" fmla="*/ 153488 w 224517"/>
                <a:gd name="connsiteY117" fmla="*/ 155938 h 190227"/>
                <a:gd name="connsiteX118" fmla="*/ 155121 w 224517"/>
                <a:gd name="connsiteY118" fmla="*/ 159204 h 190227"/>
                <a:gd name="connsiteX119" fmla="*/ 155938 w 224517"/>
                <a:gd name="connsiteY119" fmla="*/ 161653 h 190227"/>
                <a:gd name="connsiteX120" fmla="*/ 155938 w 224517"/>
                <a:gd name="connsiteY120" fmla="*/ 163286 h 190227"/>
                <a:gd name="connsiteX121" fmla="*/ 155938 w 224517"/>
                <a:gd name="connsiteY121" fmla="*/ 164102 h 190227"/>
                <a:gd name="connsiteX122" fmla="*/ 155938 w 224517"/>
                <a:gd name="connsiteY122" fmla="*/ 164102 h 190227"/>
                <a:gd name="connsiteX123" fmla="*/ 155938 w 224517"/>
                <a:gd name="connsiteY123" fmla="*/ 164102 h 190227"/>
                <a:gd name="connsiteX124" fmla="*/ 157571 w 224517"/>
                <a:gd name="connsiteY124" fmla="*/ 164918 h 190227"/>
                <a:gd name="connsiteX125" fmla="*/ 160836 w 224517"/>
                <a:gd name="connsiteY125" fmla="*/ 164918 h 190227"/>
                <a:gd name="connsiteX126" fmla="*/ 163286 w 224517"/>
                <a:gd name="connsiteY126" fmla="*/ 164918 h 190227"/>
                <a:gd name="connsiteX127" fmla="*/ 166551 w 224517"/>
                <a:gd name="connsiteY127" fmla="*/ 164918 h 190227"/>
                <a:gd name="connsiteX128" fmla="*/ 166551 w 224517"/>
                <a:gd name="connsiteY128" fmla="*/ 165735 h 190227"/>
                <a:gd name="connsiteX129" fmla="*/ 166551 w 224517"/>
                <a:gd name="connsiteY129" fmla="*/ 167368 h 190227"/>
                <a:gd name="connsiteX130" fmla="*/ 165735 w 224517"/>
                <a:gd name="connsiteY130" fmla="*/ 168184 h 190227"/>
                <a:gd name="connsiteX131" fmla="*/ 164918 w 224517"/>
                <a:gd name="connsiteY131" fmla="*/ 168184 h 190227"/>
                <a:gd name="connsiteX132" fmla="*/ 163286 w 224517"/>
                <a:gd name="connsiteY132" fmla="*/ 168184 h 190227"/>
                <a:gd name="connsiteX133" fmla="*/ 161653 w 224517"/>
                <a:gd name="connsiteY133" fmla="*/ 169001 h 190227"/>
                <a:gd name="connsiteX134" fmla="*/ 159204 w 224517"/>
                <a:gd name="connsiteY134" fmla="*/ 169817 h 190227"/>
                <a:gd name="connsiteX135" fmla="*/ 157571 w 224517"/>
                <a:gd name="connsiteY135" fmla="*/ 169817 h 190227"/>
                <a:gd name="connsiteX136" fmla="*/ 156754 w 224517"/>
                <a:gd name="connsiteY136" fmla="*/ 169817 h 190227"/>
                <a:gd name="connsiteX137" fmla="*/ 155938 w 224517"/>
                <a:gd name="connsiteY137" fmla="*/ 169817 h 190227"/>
                <a:gd name="connsiteX138" fmla="*/ 155121 w 224517"/>
                <a:gd name="connsiteY138" fmla="*/ 170634 h 190227"/>
                <a:gd name="connsiteX139" fmla="*/ 154305 w 224517"/>
                <a:gd name="connsiteY139" fmla="*/ 173083 h 190227"/>
                <a:gd name="connsiteX140" fmla="*/ 153488 w 224517"/>
                <a:gd name="connsiteY140" fmla="*/ 175532 h 190227"/>
                <a:gd name="connsiteX141" fmla="*/ 151856 w 224517"/>
                <a:gd name="connsiteY141" fmla="*/ 177165 h 190227"/>
                <a:gd name="connsiteX142" fmla="*/ 150223 w 224517"/>
                <a:gd name="connsiteY142" fmla="*/ 177981 h 190227"/>
                <a:gd name="connsiteX143" fmla="*/ 148590 w 224517"/>
                <a:gd name="connsiteY143" fmla="*/ 177981 h 190227"/>
                <a:gd name="connsiteX144" fmla="*/ 146957 w 224517"/>
                <a:gd name="connsiteY144" fmla="*/ 177981 h 190227"/>
                <a:gd name="connsiteX145" fmla="*/ 146141 w 224517"/>
                <a:gd name="connsiteY145" fmla="*/ 177981 h 190227"/>
                <a:gd name="connsiteX146" fmla="*/ 145324 w 224517"/>
                <a:gd name="connsiteY146" fmla="*/ 178798 h 190227"/>
                <a:gd name="connsiteX147" fmla="*/ 143691 w 224517"/>
                <a:gd name="connsiteY147" fmla="*/ 180431 h 190227"/>
                <a:gd name="connsiteX148" fmla="*/ 142875 w 224517"/>
                <a:gd name="connsiteY148" fmla="*/ 181247 h 190227"/>
                <a:gd name="connsiteX149" fmla="*/ 141242 w 224517"/>
                <a:gd name="connsiteY149" fmla="*/ 181247 h 190227"/>
                <a:gd name="connsiteX150" fmla="*/ 139609 w 224517"/>
                <a:gd name="connsiteY150" fmla="*/ 182063 h 190227"/>
                <a:gd name="connsiteX151" fmla="*/ 137976 w 224517"/>
                <a:gd name="connsiteY151" fmla="*/ 182880 h 190227"/>
                <a:gd name="connsiteX152" fmla="*/ 136343 w 224517"/>
                <a:gd name="connsiteY152" fmla="*/ 183696 h 190227"/>
                <a:gd name="connsiteX153" fmla="*/ 135527 w 224517"/>
                <a:gd name="connsiteY153" fmla="*/ 185329 h 190227"/>
                <a:gd name="connsiteX154" fmla="*/ 133894 w 224517"/>
                <a:gd name="connsiteY154" fmla="*/ 186962 h 190227"/>
                <a:gd name="connsiteX155" fmla="*/ 133078 w 224517"/>
                <a:gd name="connsiteY155" fmla="*/ 186962 h 190227"/>
                <a:gd name="connsiteX156" fmla="*/ 132261 w 224517"/>
                <a:gd name="connsiteY156" fmla="*/ 188595 h 190227"/>
                <a:gd name="connsiteX157" fmla="*/ 131445 w 224517"/>
                <a:gd name="connsiteY157" fmla="*/ 190228 h 190227"/>
                <a:gd name="connsiteX158" fmla="*/ 129812 w 224517"/>
                <a:gd name="connsiteY158" fmla="*/ 190228 h 190227"/>
                <a:gd name="connsiteX159" fmla="*/ 129812 w 224517"/>
                <a:gd name="connsiteY159" fmla="*/ 189411 h 190227"/>
                <a:gd name="connsiteX160" fmla="*/ 130629 w 224517"/>
                <a:gd name="connsiteY160" fmla="*/ 187779 h 190227"/>
                <a:gd name="connsiteX161" fmla="*/ 129812 w 224517"/>
                <a:gd name="connsiteY161" fmla="*/ 186146 h 190227"/>
                <a:gd name="connsiteX162" fmla="*/ 128179 w 224517"/>
                <a:gd name="connsiteY162" fmla="*/ 185329 h 190227"/>
                <a:gd name="connsiteX163" fmla="*/ 127363 w 224517"/>
                <a:gd name="connsiteY163" fmla="*/ 185329 h 190227"/>
                <a:gd name="connsiteX164" fmla="*/ 126546 w 224517"/>
                <a:gd name="connsiteY164" fmla="*/ 185329 h 190227"/>
                <a:gd name="connsiteX165" fmla="*/ 124913 w 224517"/>
                <a:gd name="connsiteY165" fmla="*/ 186146 h 190227"/>
                <a:gd name="connsiteX166" fmla="*/ 123281 w 224517"/>
                <a:gd name="connsiteY166" fmla="*/ 186962 h 190227"/>
                <a:gd name="connsiteX167" fmla="*/ 122464 w 224517"/>
                <a:gd name="connsiteY167" fmla="*/ 187779 h 190227"/>
                <a:gd name="connsiteX168" fmla="*/ 121648 w 224517"/>
                <a:gd name="connsiteY168" fmla="*/ 187779 h 190227"/>
                <a:gd name="connsiteX169" fmla="*/ 119198 w 224517"/>
                <a:gd name="connsiteY169" fmla="*/ 187779 h 190227"/>
                <a:gd name="connsiteX170" fmla="*/ 117566 w 224517"/>
                <a:gd name="connsiteY170" fmla="*/ 187779 h 190227"/>
                <a:gd name="connsiteX171" fmla="*/ 116749 w 224517"/>
                <a:gd name="connsiteY171" fmla="*/ 187779 h 190227"/>
                <a:gd name="connsiteX172" fmla="*/ 115116 w 224517"/>
                <a:gd name="connsiteY172" fmla="*/ 186962 h 190227"/>
                <a:gd name="connsiteX173" fmla="*/ 111851 w 224517"/>
                <a:gd name="connsiteY173" fmla="*/ 184513 h 190227"/>
                <a:gd name="connsiteX174" fmla="*/ 107768 w 224517"/>
                <a:gd name="connsiteY174" fmla="*/ 180431 h 190227"/>
                <a:gd name="connsiteX175" fmla="*/ 107768 w 224517"/>
                <a:gd name="connsiteY175" fmla="*/ 179614 h 190227"/>
                <a:gd name="connsiteX176" fmla="*/ 107768 w 224517"/>
                <a:gd name="connsiteY176" fmla="*/ 178798 h 190227"/>
                <a:gd name="connsiteX177" fmla="*/ 106952 w 224517"/>
                <a:gd name="connsiteY177" fmla="*/ 177165 h 190227"/>
                <a:gd name="connsiteX178" fmla="*/ 106136 w 224517"/>
                <a:gd name="connsiteY178" fmla="*/ 175532 h 190227"/>
                <a:gd name="connsiteX179" fmla="*/ 106136 w 224517"/>
                <a:gd name="connsiteY179" fmla="*/ 174716 h 190227"/>
                <a:gd name="connsiteX180" fmla="*/ 106136 w 224517"/>
                <a:gd name="connsiteY180" fmla="*/ 173083 h 190227"/>
                <a:gd name="connsiteX181" fmla="*/ 105319 w 224517"/>
                <a:gd name="connsiteY181" fmla="*/ 170634 h 190227"/>
                <a:gd name="connsiteX182" fmla="*/ 104503 w 224517"/>
                <a:gd name="connsiteY182" fmla="*/ 169001 h 190227"/>
                <a:gd name="connsiteX183" fmla="*/ 103686 w 224517"/>
                <a:gd name="connsiteY183" fmla="*/ 168184 h 190227"/>
                <a:gd name="connsiteX184" fmla="*/ 103686 w 224517"/>
                <a:gd name="connsiteY184" fmla="*/ 167368 h 190227"/>
                <a:gd name="connsiteX185" fmla="*/ 103686 w 224517"/>
                <a:gd name="connsiteY185" fmla="*/ 166551 h 190227"/>
                <a:gd name="connsiteX186" fmla="*/ 102870 w 224517"/>
                <a:gd name="connsiteY186" fmla="*/ 165735 h 190227"/>
                <a:gd name="connsiteX187" fmla="*/ 102054 w 224517"/>
                <a:gd name="connsiteY187" fmla="*/ 163286 h 190227"/>
                <a:gd name="connsiteX188" fmla="*/ 102054 w 224517"/>
                <a:gd name="connsiteY188" fmla="*/ 162469 h 190227"/>
                <a:gd name="connsiteX189" fmla="*/ 102054 w 224517"/>
                <a:gd name="connsiteY189" fmla="*/ 161653 h 190227"/>
                <a:gd name="connsiteX190" fmla="*/ 101237 w 224517"/>
                <a:gd name="connsiteY190" fmla="*/ 160836 h 190227"/>
                <a:gd name="connsiteX191" fmla="*/ 100421 w 224517"/>
                <a:gd name="connsiteY191" fmla="*/ 160020 h 190227"/>
                <a:gd name="connsiteX192" fmla="*/ 98788 w 224517"/>
                <a:gd name="connsiteY192" fmla="*/ 158387 h 190227"/>
                <a:gd name="connsiteX193" fmla="*/ 97155 w 224517"/>
                <a:gd name="connsiteY193" fmla="*/ 156754 h 190227"/>
                <a:gd name="connsiteX194" fmla="*/ 96338 w 224517"/>
                <a:gd name="connsiteY194" fmla="*/ 155938 h 190227"/>
                <a:gd name="connsiteX195" fmla="*/ 95522 w 224517"/>
                <a:gd name="connsiteY195" fmla="*/ 155938 h 190227"/>
                <a:gd name="connsiteX196" fmla="*/ 94706 w 224517"/>
                <a:gd name="connsiteY196" fmla="*/ 154305 h 190227"/>
                <a:gd name="connsiteX197" fmla="*/ 94706 w 224517"/>
                <a:gd name="connsiteY197" fmla="*/ 154305 h 190227"/>
                <a:gd name="connsiteX198" fmla="*/ 93889 w 224517"/>
                <a:gd name="connsiteY198" fmla="*/ 154305 h 190227"/>
                <a:gd name="connsiteX199" fmla="*/ 92256 w 224517"/>
                <a:gd name="connsiteY199" fmla="*/ 153488 h 190227"/>
                <a:gd name="connsiteX200" fmla="*/ 90623 w 224517"/>
                <a:gd name="connsiteY200" fmla="*/ 154305 h 190227"/>
                <a:gd name="connsiteX201" fmla="*/ 90623 w 224517"/>
                <a:gd name="connsiteY201" fmla="*/ 153488 h 190227"/>
                <a:gd name="connsiteX202" fmla="*/ 91440 w 224517"/>
                <a:gd name="connsiteY202" fmla="*/ 152672 h 190227"/>
                <a:gd name="connsiteX203" fmla="*/ 96338 w 224517"/>
                <a:gd name="connsiteY203" fmla="*/ 147774 h 190227"/>
                <a:gd name="connsiteX204" fmla="*/ 98788 w 224517"/>
                <a:gd name="connsiteY204" fmla="*/ 145324 h 190227"/>
                <a:gd name="connsiteX205" fmla="*/ 98788 w 224517"/>
                <a:gd name="connsiteY205" fmla="*/ 145324 h 190227"/>
                <a:gd name="connsiteX206" fmla="*/ 98788 w 224517"/>
                <a:gd name="connsiteY206" fmla="*/ 144508 h 190227"/>
                <a:gd name="connsiteX207" fmla="*/ 98788 w 224517"/>
                <a:gd name="connsiteY207" fmla="*/ 143691 h 190227"/>
                <a:gd name="connsiteX208" fmla="*/ 97971 w 224517"/>
                <a:gd name="connsiteY208" fmla="*/ 142875 h 190227"/>
                <a:gd name="connsiteX209" fmla="*/ 95522 w 224517"/>
                <a:gd name="connsiteY209" fmla="*/ 138793 h 190227"/>
                <a:gd name="connsiteX210" fmla="*/ 94706 w 224517"/>
                <a:gd name="connsiteY210" fmla="*/ 137976 h 190227"/>
                <a:gd name="connsiteX211" fmla="*/ 93889 w 224517"/>
                <a:gd name="connsiteY211" fmla="*/ 137160 h 190227"/>
                <a:gd name="connsiteX212" fmla="*/ 93073 w 224517"/>
                <a:gd name="connsiteY212" fmla="*/ 135527 h 190227"/>
                <a:gd name="connsiteX213" fmla="*/ 92256 w 224517"/>
                <a:gd name="connsiteY213" fmla="*/ 132261 h 190227"/>
                <a:gd name="connsiteX214" fmla="*/ 91440 w 224517"/>
                <a:gd name="connsiteY214" fmla="*/ 130629 h 190227"/>
                <a:gd name="connsiteX215" fmla="*/ 91440 w 224517"/>
                <a:gd name="connsiteY215" fmla="*/ 128996 h 190227"/>
                <a:gd name="connsiteX216" fmla="*/ 91440 w 224517"/>
                <a:gd name="connsiteY216" fmla="*/ 127363 h 190227"/>
                <a:gd name="connsiteX217" fmla="*/ 91440 w 224517"/>
                <a:gd name="connsiteY217" fmla="*/ 125730 h 190227"/>
                <a:gd name="connsiteX218" fmla="*/ 90623 w 224517"/>
                <a:gd name="connsiteY218" fmla="*/ 124913 h 190227"/>
                <a:gd name="connsiteX219" fmla="*/ 90623 w 224517"/>
                <a:gd name="connsiteY219" fmla="*/ 122464 h 190227"/>
                <a:gd name="connsiteX220" fmla="*/ 91440 w 224517"/>
                <a:gd name="connsiteY220" fmla="*/ 118382 h 190227"/>
                <a:gd name="connsiteX221" fmla="*/ 91440 w 224517"/>
                <a:gd name="connsiteY221" fmla="*/ 115116 h 190227"/>
                <a:gd name="connsiteX222" fmla="*/ 91440 w 224517"/>
                <a:gd name="connsiteY222" fmla="*/ 112667 h 190227"/>
                <a:gd name="connsiteX223" fmla="*/ 92256 w 224517"/>
                <a:gd name="connsiteY223" fmla="*/ 111034 h 190227"/>
                <a:gd name="connsiteX224" fmla="*/ 93889 w 224517"/>
                <a:gd name="connsiteY224" fmla="*/ 110218 h 190227"/>
                <a:gd name="connsiteX225" fmla="*/ 94706 w 224517"/>
                <a:gd name="connsiteY225" fmla="*/ 108585 h 190227"/>
                <a:gd name="connsiteX226" fmla="*/ 94706 w 224517"/>
                <a:gd name="connsiteY226" fmla="*/ 106136 h 190227"/>
                <a:gd name="connsiteX227" fmla="*/ 95522 w 224517"/>
                <a:gd name="connsiteY227" fmla="*/ 103686 h 190227"/>
                <a:gd name="connsiteX228" fmla="*/ 97155 w 224517"/>
                <a:gd name="connsiteY228" fmla="*/ 102054 h 190227"/>
                <a:gd name="connsiteX229" fmla="*/ 97971 w 224517"/>
                <a:gd name="connsiteY229" fmla="*/ 100421 h 190227"/>
                <a:gd name="connsiteX230" fmla="*/ 97155 w 224517"/>
                <a:gd name="connsiteY230" fmla="*/ 98788 h 190227"/>
                <a:gd name="connsiteX231" fmla="*/ 97155 w 224517"/>
                <a:gd name="connsiteY231" fmla="*/ 97971 h 190227"/>
                <a:gd name="connsiteX232" fmla="*/ 95522 w 224517"/>
                <a:gd name="connsiteY232" fmla="*/ 97155 h 190227"/>
                <a:gd name="connsiteX233" fmla="*/ 93073 w 224517"/>
                <a:gd name="connsiteY233" fmla="*/ 96338 h 190227"/>
                <a:gd name="connsiteX234" fmla="*/ 90623 w 224517"/>
                <a:gd name="connsiteY234" fmla="*/ 96338 h 190227"/>
                <a:gd name="connsiteX235" fmla="*/ 88991 w 224517"/>
                <a:gd name="connsiteY235" fmla="*/ 97155 h 190227"/>
                <a:gd name="connsiteX236" fmla="*/ 85725 w 224517"/>
                <a:gd name="connsiteY236" fmla="*/ 97971 h 190227"/>
                <a:gd name="connsiteX237" fmla="*/ 80010 w 224517"/>
                <a:gd name="connsiteY237" fmla="*/ 98788 h 190227"/>
                <a:gd name="connsiteX238" fmla="*/ 75928 w 224517"/>
                <a:gd name="connsiteY238" fmla="*/ 98788 h 190227"/>
                <a:gd name="connsiteX239" fmla="*/ 72662 w 224517"/>
                <a:gd name="connsiteY239" fmla="*/ 97971 h 190227"/>
                <a:gd name="connsiteX240" fmla="*/ 70213 w 224517"/>
                <a:gd name="connsiteY240" fmla="*/ 97971 h 190227"/>
                <a:gd name="connsiteX241" fmla="*/ 68580 w 224517"/>
                <a:gd name="connsiteY241" fmla="*/ 98788 h 190227"/>
                <a:gd name="connsiteX242" fmla="*/ 67763 w 224517"/>
                <a:gd name="connsiteY242" fmla="*/ 98788 h 190227"/>
                <a:gd name="connsiteX243" fmla="*/ 66947 w 224517"/>
                <a:gd name="connsiteY243" fmla="*/ 97971 h 190227"/>
                <a:gd name="connsiteX244" fmla="*/ 66131 w 224517"/>
                <a:gd name="connsiteY244" fmla="*/ 97971 h 190227"/>
                <a:gd name="connsiteX245" fmla="*/ 65314 w 224517"/>
                <a:gd name="connsiteY245" fmla="*/ 97971 h 190227"/>
                <a:gd name="connsiteX246" fmla="*/ 65314 w 224517"/>
                <a:gd name="connsiteY246" fmla="*/ 97971 h 190227"/>
                <a:gd name="connsiteX247" fmla="*/ 62865 w 224517"/>
                <a:gd name="connsiteY247" fmla="*/ 94706 h 190227"/>
                <a:gd name="connsiteX248" fmla="*/ 60416 w 224517"/>
                <a:gd name="connsiteY248" fmla="*/ 92256 h 190227"/>
                <a:gd name="connsiteX249" fmla="*/ 57966 w 224517"/>
                <a:gd name="connsiteY249" fmla="*/ 88991 h 190227"/>
                <a:gd name="connsiteX250" fmla="*/ 54701 w 224517"/>
                <a:gd name="connsiteY250" fmla="*/ 84909 h 190227"/>
                <a:gd name="connsiteX251" fmla="*/ 53884 w 224517"/>
                <a:gd name="connsiteY251" fmla="*/ 84909 h 190227"/>
                <a:gd name="connsiteX252" fmla="*/ 53068 w 224517"/>
                <a:gd name="connsiteY252" fmla="*/ 84909 h 190227"/>
                <a:gd name="connsiteX253" fmla="*/ 51435 w 224517"/>
                <a:gd name="connsiteY253" fmla="*/ 84909 h 190227"/>
                <a:gd name="connsiteX254" fmla="*/ 49802 w 224517"/>
                <a:gd name="connsiteY254" fmla="*/ 84909 h 190227"/>
                <a:gd name="connsiteX255" fmla="*/ 48169 w 224517"/>
                <a:gd name="connsiteY255" fmla="*/ 84092 h 190227"/>
                <a:gd name="connsiteX256" fmla="*/ 47353 w 224517"/>
                <a:gd name="connsiteY256" fmla="*/ 83276 h 190227"/>
                <a:gd name="connsiteX257" fmla="*/ 45720 w 224517"/>
                <a:gd name="connsiteY257" fmla="*/ 82459 h 190227"/>
                <a:gd name="connsiteX258" fmla="*/ 44087 w 224517"/>
                <a:gd name="connsiteY258" fmla="*/ 82459 h 190227"/>
                <a:gd name="connsiteX259" fmla="*/ 43271 w 224517"/>
                <a:gd name="connsiteY259" fmla="*/ 82459 h 190227"/>
                <a:gd name="connsiteX260" fmla="*/ 40005 w 224517"/>
                <a:gd name="connsiteY260" fmla="*/ 84092 h 190227"/>
                <a:gd name="connsiteX261" fmla="*/ 38372 w 224517"/>
                <a:gd name="connsiteY261" fmla="*/ 84092 h 190227"/>
                <a:gd name="connsiteX262" fmla="*/ 36739 w 224517"/>
                <a:gd name="connsiteY262" fmla="*/ 84092 h 190227"/>
                <a:gd name="connsiteX263" fmla="*/ 32657 w 224517"/>
                <a:gd name="connsiteY263" fmla="*/ 83276 h 190227"/>
                <a:gd name="connsiteX264" fmla="*/ 30208 w 224517"/>
                <a:gd name="connsiteY264" fmla="*/ 83276 h 190227"/>
                <a:gd name="connsiteX265" fmla="*/ 26942 w 224517"/>
                <a:gd name="connsiteY265" fmla="*/ 84092 h 190227"/>
                <a:gd name="connsiteX266" fmla="*/ 25309 w 224517"/>
                <a:gd name="connsiteY266" fmla="*/ 84092 h 190227"/>
                <a:gd name="connsiteX267" fmla="*/ 23676 w 224517"/>
                <a:gd name="connsiteY267" fmla="*/ 83276 h 190227"/>
                <a:gd name="connsiteX268" fmla="*/ 22043 w 224517"/>
                <a:gd name="connsiteY268" fmla="*/ 82459 h 190227"/>
                <a:gd name="connsiteX269" fmla="*/ 21227 w 224517"/>
                <a:gd name="connsiteY269" fmla="*/ 80010 h 190227"/>
                <a:gd name="connsiteX270" fmla="*/ 20411 w 224517"/>
                <a:gd name="connsiteY270" fmla="*/ 78377 h 190227"/>
                <a:gd name="connsiteX271" fmla="*/ 18778 w 224517"/>
                <a:gd name="connsiteY271" fmla="*/ 78377 h 190227"/>
                <a:gd name="connsiteX272" fmla="*/ 17145 w 224517"/>
                <a:gd name="connsiteY272" fmla="*/ 78377 h 190227"/>
                <a:gd name="connsiteX273" fmla="*/ 16329 w 224517"/>
                <a:gd name="connsiteY273" fmla="*/ 77561 h 190227"/>
                <a:gd name="connsiteX274" fmla="*/ 15512 w 224517"/>
                <a:gd name="connsiteY274" fmla="*/ 76744 h 190227"/>
                <a:gd name="connsiteX275" fmla="*/ 15512 w 224517"/>
                <a:gd name="connsiteY275" fmla="*/ 75111 h 190227"/>
                <a:gd name="connsiteX276" fmla="*/ 15512 w 224517"/>
                <a:gd name="connsiteY276" fmla="*/ 72662 h 190227"/>
                <a:gd name="connsiteX277" fmla="*/ 15512 w 224517"/>
                <a:gd name="connsiteY277" fmla="*/ 71846 h 190227"/>
                <a:gd name="connsiteX278" fmla="*/ 15512 w 224517"/>
                <a:gd name="connsiteY278" fmla="*/ 69396 h 190227"/>
                <a:gd name="connsiteX279" fmla="*/ 16329 w 224517"/>
                <a:gd name="connsiteY279" fmla="*/ 67763 h 190227"/>
                <a:gd name="connsiteX280" fmla="*/ 17145 w 224517"/>
                <a:gd name="connsiteY280" fmla="*/ 66947 h 190227"/>
                <a:gd name="connsiteX281" fmla="*/ 17145 w 224517"/>
                <a:gd name="connsiteY281" fmla="*/ 66131 h 190227"/>
                <a:gd name="connsiteX282" fmla="*/ 16329 w 224517"/>
                <a:gd name="connsiteY282" fmla="*/ 63681 h 190227"/>
                <a:gd name="connsiteX283" fmla="*/ 15512 w 224517"/>
                <a:gd name="connsiteY283" fmla="*/ 62049 h 190227"/>
                <a:gd name="connsiteX284" fmla="*/ 13879 w 224517"/>
                <a:gd name="connsiteY284" fmla="*/ 60416 h 190227"/>
                <a:gd name="connsiteX285" fmla="*/ 11430 w 224517"/>
                <a:gd name="connsiteY285" fmla="*/ 57966 h 190227"/>
                <a:gd name="connsiteX286" fmla="*/ 10613 w 224517"/>
                <a:gd name="connsiteY286" fmla="*/ 54701 h 190227"/>
                <a:gd name="connsiteX287" fmla="*/ 9797 w 224517"/>
                <a:gd name="connsiteY287" fmla="*/ 50618 h 190227"/>
                <a:gd name="connsiteX288" fmla="*/ 8981 w 224517"/>
                <a:gd name="connsiteY288" fmla="*/ 49802 h 190227"/>
                <a:gd name="connsiteX289" fmla="*/ 8164 w 224517"/>
                <a:gd name="connsiteY289" fmla="*/ 49802 h 190227"/>
                <a:gd name="connsiteX290" fmla="*/ 7348 w 224517"/>
                <a:gd name="connsiteY290" fmla="*/ 49802 h 190227"/>
                <a:gd name="connsiteX291" fmla="*/ 6531 w 224517"/>
                <a:gd name="connsiteY291" fmla="*/ 48169 h 190227"/>
                <a:gd name="connsiteX292" fmla="*/ 5715 w 224517"/>
                <a:gd name="connsiteY292" fmla="*/ 48169 h 190227"/>
                <a:gd name="connsiteX293" fmla="*/ 4082 w 224517"/>
                <a:gd name="connsiteY293" fmla="*/ 48986 h 190227"/>
                <a:gd name="connsiteX294" fmla="*/ 3266 w 224517"/>
                <a:gd name="connsiteY294" fmla="*/ 49802 h 190227"/>
                <a:gd name="connsiteX295" fmla="*/ 816 w 224517"/>
                <a:gd name="connsiteY295" fmla="*/ 50618 h 190227"/>
                <a:gd name="connsiteX296" fmla="*/ 0 w 224517"/>
                <a:gd name="connsiteY296" fmla="*/ 49802 h 190227"/>
                <a:gd name="connsiteX297" fmla="*/ 0 w 224517"/>
                <a:gd name="connsiteY297" fmla="*/ 48986 h 190227"/>
                <a:gd name="connsiteX298" fmla="*/ 816 w 224517"/>
                <a:gd name="connsiteY298" fmla="*/ 47353 h 190227"/>
                <a:gd name="connsiteX299" fmla="*/ 1633 w 224517"/>
                <a:gd name="connsiteY299" fmla="*/ 45720 h 190227"/>
                <a:gd name="connsiteX300" fmla="*/ 3266 w 224517"/>
                <a:gd name="connsiteY300" fmla="*/ 44087 h 190227"/>
                <a:gd name="connsiteX301" fmla="*/ 4898 w 224517"/>
                <a:gd name="connsiteY301" fmla="*/ 42454 h 190227"/>
                <a:gd name="connsiteX302" fmla="*/ 5715 w 224517"/>
                <a:gd name="connsiteY302" fmla="*/ 40821 h 190227"/>
                <a:gd name="connsiteX303" fmla="*/ 6531 w 224517"/>
                <a:gd name="connsiteY303" fmla="*/ 36739 h 190227"/>
                <a:gd name="connsiteX304" fmla="*/ 7348 w 224517"/>
                <a:gd name="connsiteY304" fmla="*/ 34290 h 190227"/>
                <a:gd name="connsiteX305" fmla="*/ 8164 w 224517"/>
                <a:gd name="connsiteY305" fmla="*/ 29391 h 190227"/>
                <a:gd name="connsiteX306" fmla="*/ 10613 w 224517"/>
                <a:gd name="connsiteY306" fmla="*/ 25309 h 190227"/>
                <a:gd name="connsiteX307" fmla="*/ 11430 w 224517"/>
                <a:gd name="connsiteY307" fmla="*/ 23676 h 190227"/>
                <a:gd name="connsiteX308" fmla="*/ 13063 w 224517"/>
                <a:gd name="connsiteY308" fmla="*/ 21227 h 190227"/>
                <a:gd name="connsiteX309" fmla="*/ 13879 w 224517"/>
                <a:gd name="connsiteY309" fmla="*/ 19594 h 190227"/>
                <a:gd name="connsiteX310" fmla="*/ 14696 w 224517"/>
                <a:gd name="connsiteY310" fmla="*/ 18778 h 190227"/>
                <a:gd name="connsiteX311" fmla="*/ 17961 w 224517"/>
                <a:gd name="connsiteY311" fmla="*/ 17145 h 190227"/>
                <a:gd name="connsiteX312" fmla="*/ 22043 w 224517"/>
                <a:gd name="connsiteY312" fmla="*/ 10613 h 190227"/>
                <a:gd name="connsiteX313" fmla="*/ 22860 w 224517"/>
                <a:gd name="connsiteY313" fmla="*/ 9797 h 190227"/>
                <a:gd name="connsiteX314" fmla="*/ 26942 w 224517"/>
                <a:gd name="connsiteY314" fmla="*/ 8981 h 190227"/>
                <a:gd name="connsiteX315" fmla="*/ 30208 w 224517"/>
                <a:gd name="connsiteY315" fmla="*/ 8164 h 190227"/>
                <a:gd name="connsiteX316" fmla="*/ 32657 w 224517"/>
                <a:gd name="connsiteY316" fmla="*/ 7348 h 190227"/>
                <a:gd name="connsiteX317" fmla="*/ 33473 w 224517"/>
                <a:gd name="connsiteY317" fmla="*/ 6531 h 190227"/>
                <a:gd name="connsiteX318" fmla="*/ 34290 w 224517"/>
                <a:gd name="connsiteY318" fmla="*/ 6531 h 190227"/>
                <a:gd name="connsiteX319" fmla="*/ 33473 w 224517"/>
                <a:gd name="connsiteY319" fmla="*/ 7348 h 190227"/>
                <a:gd name="connsiteX320" fmla="*/ 32657 w 224517"/>
                <a:gd name="connsiteY320" fmla="*/ 8164 h 190227"/>
                <a:gd name="connsiteX321" fmla="*/ 31841 w 224517"/>
                <a:gd name="connsiteY321" fmla="*/ 8981 h 190227"/>
                <a:gd name="connsiteX322" fmla="*/ 25309 w 224517"/>
                <a:gd name="connsiteY322" fmla="*/ 10613 h 190227"/>
                <a:gd name="connsiteX323" fmla="*/ 24493 w 224517"/>
                <a:gd name="connsiteY323" fmla="*/ 10613 h 190227"/>
                <a:gd name="connsiteX324" fmla="*/ 23676 w 224517"/>
                <a:gd name="connsiteY324" fmla="*/ 11430 h 190227"/>
                <a:gd name="connsiteX325" fmla="*/ 23676 w 224517"/>
                <a:gd name="connsiteY325" fmla="*/ 13063 h 190227"/>
                <a:gd name="connsiteX326" fmla="*/ 23676 w 224517"/>
                <a:gd name="connsiteY326" fmla="*/ 13879 h 190227"/>
                <a:gd name="connsiteX327" fmla="*/ 25309 w 224517"/>
                <a:gd name="connsiteY327" fmla="*/ 17961 h 190227"/>
                <a:gd name="connsiteX328" fmla="*/ 26126 w 224517"/>
                <a:gd name="connsiteY328" fmla="*/ 18778 h 190227"/>
                <a:gd name="connsiteX329" fmla="*/ 28575 w 224517"/>
                <a:gd name="connsiteY329" fmla="*/ 20411 h 190227"/>
                <a:gd name="connsiteX330" fmla="*/ 27759 w 224517"/>
                <a:gd name="connsiteY330" fmla="*/ 20411 h 190227"/>
                <a:gd name="connsiteX331" fmla="*/ 26942 w 224517"/>
                <a:gd name="connsiteY331" fmla="*/ 20411 h 190227"/>
                <a:gd name="connsiteX332" fmla="*/ 27759 w 224517"/>
                <a:gd name="connsiteY332" fmla="*/ 22860 h 190227"/>
                <a:gd name="connsiteX333" fmla="*/ 29391 w 224517"/>
                <a:gd name="connsiteY333" fmla="*/ 24493 h 190227"/>
                <a:gd name="connsiteX334" fmla="*/ 29391 w 224517"/>
                <a:gd name="connsiteY334" fmla="*/ 25309 h 190227"/>
                <a:gd name="connsiteX335" fmla="*/ 28575 w 224517"/>
                <a:gd name="connsiteY335" fmla="*/ 28575 h 190227"/>
                <a:gd name="connsiteX336" fmla="*/ 26126 w 224517"/>
                <a:gd name="connsiteY336" fmla="*/ 31024 h 190227"/>
                <a:gd name="connsiteX337" fmla="*/ 24493 w 224517"/>
                <a:gd name="connsiteY337" fmla="*/ 33474 h 190227"/>
                <a:gd name="connsiteX338" fmla="*/ 23676 w 224517"/>
                <a:gd name="connsiteY338" fmla="*/ 34290 h 190227"/>
                <a:gd name="connsiteX339" fmla="*/ 21227 w 224517"/>
                <a:gd name="connsiteY339" fmla="*/ 39188 h 190227"/>
                <a:gd name="connsiteX340" fmla="*/ 22860 w 224517"/>
                <a:gd name="connsiteY340" fmla="*/ 42454 h 190227"/>
                <a:gd name="connsiteX341" fmla="*/ 22860 w 224517"/>
                <a:gd name="connsiteY341" fmla="*/ 44087 h 190227"/>
                <a:gd name="connsiteX342" fmla="*/ 24493 w 224517"/>
                <a:gd name="connsiteY342" fmla="*/ 46536 h 190227"/>
                <a:gd name="connsiteX343" fmla="*/ 25309 w 224517"/>
                <a:gd name="connsiteY343" fmla="*/ 47353 h 190227"/>
                <a:gd name="connsiteX344" fmla="*/ 26126 w 224517"/>
                <a:gd name="connsiteY344" fmla="*/ 48169 h 190227"/>
                <a:gd name="connsiteX345" fmla="*/ 26126 w 224517"/>
                <a:gd name="connsiteY345" fmla="*/ 49802 h 190227"/>
                <a:gd name="connsiteX346" fmla="*/ 26942 w 224517"/>
                <a:gd name="connsiteY346" fmla="*/ 51435 h 190227"/>
                <a:gd name="connsiteX347" fmla="*/ 27759 w 224517"/>
                <a:gd name="connsiteY347" fmla="*/ 52251 h 190227"/>
                <a:gd name="connsiteX348" fmla="*/ 28575 w 224517"/>
                <a:gd name="connsiteY348" fmla="*/ 52251 h 190227"/>
                <a:gd name="connsiteX349" fmla="*/ 30208 w 224517"/>
                <a:gd name="connsiteY349" fmla="*/ 52251 h 190227"/>
                <a:gd name="connsiteX350" fmla="*/ 34290 w 224517"/>
                <a:gd name="connsiteY350" fmla="*/ 50618 h 190227"/>
                <a:gd name="connsiteX351" fmla="*/ 35106 w 224517"/>
                <a:gd name="connsiteY351" fmla="*/ 49802 h 190227"/>
                <a:gd name="connsiteX352" fmla="*/ 35923 w 224517"/>
                <a:gd name="connsiteY352" fmla="*/ 48986 h 190227"/>
                <a:gd name="connsiteX353" fmla="*/ 37556 w 224517"/>
                <a:gd name="connsiteY353" fmla="*/ 46536 h 190227"/>
                <a:gd name="connsiteX354" fmla="*/ 37556 w 224517"/>
                <a:gd name="connsiteY354" fmla="*/ 44087 h 190227"/>
                <a:gd name="connsiteX355" fmla="*/ 38372 w 224517"/>
                <a:gd name="connsiteY355" fmla="*/ 40821 h 190227"/>
                <a:gd name="connsiteX356" fmla="*/ 37556 w 224517"/>
                <a:gd name="connsiteY356" fmla="*/ 38372 h 190227"/>
                <a:gd name="connsiteX357" fmla="*/ 35106 w 224517"/>
                <a:gd name="connsiteY357" fmla="*/ 35106 h 190227"/>
                <a:gd name="connsiteX358" fmla="*/ 34290 w 224517"/>
                <a:gd name="connsiteY358" fmla="*/ 32657 h 190227"/>
                <a:gd name="connsiteX359" fmla="*/ 31841 w 224517"/>
                <a:gd name="connsiteY359" fmla="*/ 31024 h 190227"/>
                <a:gd name="connsiteX360" fmla="*/ 30208 w 224517"/>
                <a:gd name="connsiteY360" fmla="*/ 27759 h 190227"/>
                <a:gd name="connsiteX361" fmla="*/ 29391 w 224517"/>
                <a:gd name="connsiteY361" fmla="*/ 26942 h 190227"/>
                <a:gd name="connsiteX362" fmla="*/ 29391 w 224517"/>
                <a:gd name="connsiteY362" fmla="*/ 25309 h 190227"/>
                <a:gd name="connsiteX363" fmla="*/ 28575 w 224517"/>
                <a:gd name="connsiteY363" fmla="*/ 22860 h 190227"/>
                <a:gd name="connsiteX364" fmla="*/ 30208 w 224517"/>
                <a:gd name="connsiteY364" fmla="*/ 22043 h 190227"/>
                <a:gd name="connsiteX365" fmla="*/ 30208 w 224517"/>
                <a:gd name="connsiteY365" fmla="*/ 19594 h 190227"/>
                <a:gd name="connsiteX366" fmla="*/ 33473 w 224517"/>
                <a:gd name="connsiteY366" fmla="*/ 18778 h 190227"/>
                <a:gd name="connsiteX367" fmla="*/ 40821 w 224517"/>
                <a:gd name="connsiteY367" fmla="*/ 15512 h 190227"/>
                <a:gd name="connsiteX368" fmla="*/ 45720 w 224517"/>
                <a:gd name="connsiteY368" fmla="*/ 14696 h 190227"/>
                <a:gd name="connsiteX369" fmla="*/ 50618 w 224517"/>
                <a:gd name="connsiteY369" fmla="*/ 13063 h 190227"/>
                <a:gd name="connsiteX370" fmla="*/ 51435 w 224517"/>
                <a:gd name="connsiteY370" fmla="*/ 12246 h 190227"/>
                <a:gd name="connsiteX371" fmla="*/ 52251 w 224517"/>
                <a:gd name="connsiteY371" fmla="*/ 10613 h 190227"/>
                <a:gd name="connsiteX372" fmla="*/ 53068 w 224517"/>
                <a:gd name="connsiteY372" fmla="*/ 10613 h 190227"/>
                <a:gd name="connsiteX373" fmla="*/ 55517 w 224517"/>
                <a:gd name="connsiteY373" fmla="*/ 12246 h 190227"/>
                <a:gd name="connsiteX374" fmla="*/ 57150 w 224517"/>
                <a:gd name="connsiteY374" fmla="*/ 11430 h 190227"/>
                <a:gd name="connsiteX375" fmla="*/ 57966 w 224517"/>
                <a:gd name="connsiteY375" fmla="*/ 10613 h 190227"/>
                <a:gd name="connsiteX376" fmla="*/ 57150 w 224517"/>
                <a:gd name="connsiteY376" fmla="*/ 8164 h 190227"/>
                <a:gd name="connsiteX377" fmla="*/ 55517 w 224517"/>
                <a:gd name="connsiteY377" fmla="*/ 8164 h 190227"/>
                <a:gd name="connsiteX378" fmla="*/ 50618 w 224517"/>
                <a:gd name="connsiteY378" fmla="*/ 8981 h 190227"/>
                <a:gd name="connsiteX379" fmla="*/ 49802 w 224517"/>
                <a:gd name="connsiteY379" fmla="*/ 8164 h 190227"/>
                <a:gd name="connsiteX380" fmla="*/ 49802 w 224517"/>
                <a:gd name="connsiteY380" fmla="*/ 7348 h 190227"/>
                <a:gd name="connsiteX381" fmla="*/ 48986 w 224517"/>
                <a:gd name="connsiteY381" fmla="*/ 4899 h 190227"/>
                <a:gd name="connsiteX382" fmla="*/ 49802 w 224517"/>
                <a:gd name="connsiteY382" fmla="*/ 3266 h 190227"/>
                <a:gd name="connsiteX383" fmla="*/ 50618 w 224517"/>
                <a:gd name="connsiteY383" fmla="*/ 1633 h 190227"/>
                <a:gd name="connsiteX384" fmla="*/ 52251 w 224517"/>
                <a:gd name="connsiteY384" fmla="*/ 816 h 190227"/>
                <a:gd name="connsiteX385" fmla="*/ 53884 w 224517"/>
                <a:gd name="connsiteY385" fmla="*/ 0 h 190227"/>
                <a:gd name="connsiteX386" fmla="*/ 55517 w 224517"/>
                <a:gd name="connsiteY386" fmla="*/ 816 h 190227"/>
                <a:gd name="connsiteX387" fmla="*/ 56334 w 224517"/>
                <a:gd name="connsiteY387" fmla="*/ 1633 h 190227"/>
                <a:gd name="connsiteX388" fmla="*/ 57150 w 224517"/>
                <a:gd name="connsiteY388" fmla="*/ 2449 h 190227"/>
                <a:gd name="connsiteX389" fmla="*/ 57150 w 224517"/>
                <a:gd name="connsiteY389" fmla="*/ 4899 h 190227"/>
                <a:gd name="connsiteX390" fmla="*/ 57966 w 224517"/>
                <a:gd name="connsiteY390" fmla="*/ 7348 h 190227"/>
                <a:gd name="connsiteX391" fmla="*/ 58783 w 224517"/>
                <a:gd name="connsiteY391" fmla="*/ 8981 h 190227"/>
                <a:gd name="connsiteX392" fmla="*/ 60416 w 224517"/>
                <a:gd name="connsiteY392" fmla="*/ 10613 h 190227"/>
                <a:gd name="connsiteX393" fmla="*/ 61232 w 224517"/>
                <a:gd name="connsiteY393" fmla="*/ 10613 h 190227"/>
                <a:gd name="connsiteX394" fmla="*/ 62048 w 224517"/>
                <a:gd name="connsiteY394" fmla="*/ 10613 h 190227"/>
                <a:gd name="connsiteX395" fmla="*/ 66947 w 224517"/>
                <a:gd name="connsiteY395" fmla="*/ 10613 h 190227"/>
                <a:gd name="connsiteX396" fmla="*/ 70213 w 224517"/>
                <a:gd name="connsiteY396" fmla="*/ 11430 h 190227"/>
                <a:gd name="connsiteX397" fmla="*/ 74295 w 224517"/>
                <a:gd name="connsiteY397" fmla="*/ 12246 h 190227"/>
                <a:gd name="connsiteX398" fmla="*/ 77561 w 224517"/>
                <a:gd name="connsiteY398" fmla="*/ 14696 h 190227"/>
                <a:gd name="connsiteX399" fmla="*/ 80826 w 224517"/>
                <a:gd name="connsiteY399" fmla="*/ 17145 h 190227"/>
                <a:gd name="connsiteX400" fmla="*/ 81643 w 224517"/>
                <a:gd name="connsiteY400" fmla="*/ 18778 h 190227"/>
                <a:gd name="connsiteX401" fmla="*/ 81643 w 224517"/>
                <a:gd name="connsiteY401" fmla="*/ 20411 h 190227"/>
                <a:gd name="connsiteX402" fmla="*/ 82459 w 224517"/>
                <a:gd name="connsiteY402" fmla="*/ 21227 h 190227"/>
                <a:gd name="connsiteX403" fmla="*/ 81643 w 224517"/>
                <a:gd name="connsiteY403" fmla="*/ 22043 h 190227"/>
                <a:gd name="connsiteX404" fmla="*/ 82459 w 224517"/>
                <a:gd name="connsiteY404" fmla="*/ 23676 h 190227"/>
                <a:gd name="connsiteX405" fmla="*/ 83276 w 224517"/>
                <a:gd name="connsiteY405" fmla="*/ 25309 h 190227"/>
                <a:gd name="connsiteX406" fmla="*/ 84909 w 224517"/>
                <a:gd name="connsiteY406" fmla="*/ 26942 h 190227"/>
                <a:gd name="connsiteX407" fmla="*/ 88991 w 224517"/>
                <a:gd name="connsiteY407" fmla="*/ 26942 h 190227"/>
                <a:gd name="connsiteX408" fmla="*/ 93889 w 224517"/>
                <a:gd name="connsiteY408" fmla="*/ 26126 h 190227"/>
                <a:gd name="connsiteX409" fmla="*/ 101237 w 224517"/>
                <a:gd name="connsiteY409" fmla="*/ 25309 h 190227"/>
                <a:gd name="connsiteX410" fmla="*/ 103686 w 224517"/>
                <a:gd name="connsiteY410" fmla="*/ 24493 h 190227"/>
                <a:gd name="connsiteX411" fmla="*/ 115933 w 224517"/>
                <a:gd name="connsiteY411" fmla="*/ 24493 h 190227"/>
                <a:gd name="connsiteX412" fmla="*/ 118382 w 224517"/>
                <a:gd name="connsiteY412" fmla="*/ 25309 h 190227"/>
                <a:gd name="connsiteX413" fmla="*/ 118382 w 224517"/>
                <a:gd name="connsiteY413" fmla="*/ 26126 h 190227"/>
                <a:gd name="connsiteX414" fmla="*/ 118382 w 224517"/>
                <a:gd name="connsiteY414" fmla="*/ 26942 h 190227"/>
                <a:gd name="connsiteX415" fmla="*/ 122464 w 224517"/>
                <a:gd name="connsiteY415" fmla="*/ 30208 h 190227"/>
                <a:gd name="connsiteX416" fmla="*/ 125730 w 224517"/>
                <a:gd name="connsiteY416" fmla="*/ 31024 h 190227"/>
                <a:gd name="connsiteX417" fmla="*/ 128179 w 224517"/>
                <a:gd name="connsiteY417" fmla="*/ 31841 h 190227"/>
                <a:gd name="connsiteX418" fmla="*/ 130629 w 224517"/>
                <a:gd name="connsiteY418" fmla="*/ 32657 h 190227"/>
                <a:gd name="connsiteX419" fmla="*/ 133894 w 224517"/>
                <a:gd name="connsiteY419" fmla="*/ 33474 h 190227"/>
                <a:gd name="connsiteX420" fmla="*/ 135527 w 224517"/>
                <a:gd name="connsiteY420" fmla="*/ 33474 h 190227"/>
                <a:gd name="connsiteX421" fmla="*/ 137160 w 224517"/>
                <a:gd name="connsiteY421" fmla="*/ 33474 h 190227"/>
                <a:gd name="connsiteX422" fmla="*/ 138793 w 224517"/>
                <a:gd name="connsiteY422" fmla="*/ 33474 h 190227"/>
                <a:gd name="connsiteX423" fmla="*/ 149406 w 224517"/>
                <a:gd name="connsiteY423" fmla="*/ 27759 h 190227"/>
                <a:gd name="connsiteX424" fmla="*/ 155121 w 224517"/>
                <a:gd name="connsiteY424" fmla="*/ 27759 h 190227"/>
                <a:gd name="connsiteX425" fmla="*/ 155938 w 224517"/>
                <a:gd name="connsiteY425" fmla="*/ 27759 h 190227"/>
                <a:gd name="connsiteX426" fmla="*/ 156754 w 224517"/>
                <a:gd name="connsiteY426" fmla="*/ 26942 h 190227"/>
                <a:gd name="connsiteX427" fmla="*/ 154305 w 224517"/>
                <a:gd name="connsiteY427" fmla="*/ 26126 h 190227"/>
                <a:gd name="connsiteX428" fmla="*/ 149406 w 224517"/>
                <a:gd name="connsiteY428" fmla="*/ 26126 h 190227"/>
                <a:gd name="connsiteX429" fmla="*/ 147773 w 224517"/>
                <a:gd name="connsiteY429" fmla="*/ 26942 h 190227"/>
                <a:gd name="connsiteX430" fmla="*/ 146957 w 224517"/>
                <a:gd name="connsiteY430" fmla="*/ 25309 h 190227"/>
                <a:gd name="connsiteX431" fmla="*/ 148590 w 224517"/>
                <a:gd name="connsiteY431" fmla="*/ 25309 h 190227"/>
                <a:gd name="connsiteX432" fmla="*/ 154305 w 224517"/>
                <a:gd name="connsiteY432" fmla="*/ 24493 h 190227"/>
                <a:gd name="connsiteX433" fmla="*/ 160836 w 224517"/>
                <a:gd name="connsiteY433" fmla="*/ 24493 h 190227"/>
                <a:gd name="connsiteX434" fmla="*/ 165735 w 224517"/>
                <a:gd name="connsiteY434" fmla="*/ 23676 h 190227"/>
                <a:gd name="connsiteX435" fmla="*/ 168184 w 224517"/>
                <a:gd name="connsiteY435" fmla="*/ 23676 h 190227"/>
                <a:gd name="connsiteX436" fmla="*/ 169817 w 224517"/>
                <a:gd name="connsiteY436" fmla="*/ 23676 h 190227"/>
                <a:gd name="connsiteX437" fmla="*/ 173899 w 224517"/>
                <a:gd name="connsiteY437" fmla="*/ 22860 h 190227"/>
                <a:gd name="connsiteX438" fmla="*/ 181247 w 224517"/>
                <a:gd name="connsiteY438" fmla="*/ 23676 h 190227"/>
                <a:gd name="connsiteX439" fmla="*/ 186962 w 224517"/>
                <a:gd name="connsiteY439" fmla="*/ 22860 h 190227"/>
                <a:gd name="connsiteX440" fmla="*/ 186146 w 224517"/>
                <a:gd name="connsiteY440" fmla="*/ 23676 h 190227"/>
                <a:gd name="connsiteX441" fmla="*/ 184513 w 224517"/>
                <a:gd name="connsiteY441" fmla="*/ 24493 h 190227"/>
                <a:gd name="connsiteX442" fmla="*/ 181247 w 224517"/>
                <a:gd name="connsiteY442" fmla="*/ 24493 h 190227"/>
                <a:gd name="connsiteX443" fmla="*/ 178798 w 224517"/>
                <a:gd name="connsiteY443" fmla="*/ 26126 h 190227"/>
                <a:gd name="connsiteX444" fmla="*/ 173899 w 224517"/>
                <a:gd name="connsiteY444" fmla="*/ 26126 h 190227"/>
                <a:gd name="connsiteX445" fmla="*/ 170634 w 224517"/>
                <a:gd name="connsiteY445" fmla="*/ 26942 h 190227"/>
                <a:gd name="connsiteX446" fmla="*/ 171450 w 224517"/>
                <a:gd name="connsiteY446" fmla="*/ 26942 h 190227"/>
                <a:gd name="connsiteX447" fmla="*/ 171450 w 224517"/>
                <a:gd name="connsiteY447" fmla="*/ 28575 h 190227"/>
                <a:gd name="connsiteX448" fmla="*/ 172266 w 224517"/>
                <a:gd name="connsiteY448" fmla="*/ 28575 h 190227"/>
                <a:gd name="connsiteX449" fmla="*/ 173083 w 224517"/>
                <a:gd name="connsiteY449" fmla="*/ 28575 h 190227"/>
                <a:gd name="connsiteX450" fmla="*/ 174716 w 224517"/>
                <a:gd name="connsiteY450" fmla="*/ 29391 h 190227"/>
                <a:gd name="connsiteX451" fmla="*/ 174716 w 224517"/>
                <a:gd name="connsiteY451" fmla="*/ 30208 h 190227"/>
                <a:gd name="connsiteX452" fmla="*/ 174716 w 224517"/>
                <a:gd name="connsiteY452" fmla="*/ 31841 h 190227"/>
                <a:gd name="connsiteX453" fmla="*/ 173899 w 224517"/>
                <a:gd name="connsiteY453" fmla="*/ 33474 h 190227"/>
                <a:gd name="connsiteX454" fmla="*/ 173083 w 224517"/>
                <a:gd name="connsiteY454" fmla="*/ 34290 h 190227"/>
                <a:gd name="connsiteX455" fmla="*/ 174716 w 224517"/>
                <a:gd name="connsiteY455" fmla="*/ 34290 h 190227"/>
                <a:gd name="connsiteX456" fmla="*/ 175532 w 224517"/>
                <a:gd name="connsiteY456" fmla="*/ 33474 h 190227"/>
                <a:gd name="connsiteX457" fmla="*/ 175532 w 224517"/>
                <a:gd name="connsiteY457" fmla="*/ 32657 h 190227"/>
                <a:gd name="connsiteX458" fmla="*/ 175532 w 224517"/>
                <a:gd name="connsiteY458" fmla="*/ 31841 h 190227"/>
                <a:gd name="connsiteX459" fmla="*/ 176348 w 224517"/>
                <a:gd name="connsiteY459" fmla="*/ 31841 h 190227"/>
                <a:gd name="connsiteX460" fmla="*/ 177165 w 224517"/>
                <a:gd name="connsiteY460" fmla="*/ 31841 h 190227"/>
                <a:gd name="connsiteX461" fmla="*/ 178798 w 224517"/>
                <a:gd name="connsiteY461" fmla="*/ 35923 h 190227"/>
                <a:gd name="connsiteX462" fmla="*/ 180431 w 224517"/>
                <a:gd name="connsiteY462" fmla="*/ 38372 h 190227"/>
                <a:gd name="connsiteX463" fmla="*/ 180431 w 224517"/>
                <a:gd name="connsiteY463" fmla="*/ 38372 h 190227"/>
                <a:gd name="connsiteX464" fmla="*/ 180431 w 224517"/>
                <a:gd name="connsiteY464" fmla="*/ 38372 h 190227"/>
                <a:gd name="connsiteX465" fmla="*/ 180431 w 224517"/>
                <a:gd name="connsiteY465" fmla="*/ 37556 h 190227"/>
                <a:gd name="connsiteX466" fmla="*/ 181247 w 224517"/>
                <a:gd name="connsiteY466" fmla="*/ 36739 h 190227"/>
                <a:gd name="connsiteX467" fmla="*/ 182063 w 224517"/>
                <a:gd name="connsiteY467" fmla="*/ 37556 h 190227"/>
                <a:gd name="connsiteX468" fmla="*/ 182063 w 224517"/>
                <a:gd name="connsiteY468" fmla="*/ 37556 h 190227"/>
                <a:gd name="connsiteX469" fmla="*/ 182063 w 224517"/>
                <a:gd name="connsiteY469" fmla="*/ 37556 h 190227"/>
                <a:gd name="connsiteX470" fmla="*/ 182063 w 224517"/>
                <a:gd name="connsiteY470" fmla="*/ 36739 h 190227"/>
                <a:gd name="connsiteX471" fmla="*/ 182063 w 224517"/>
                <a:gd name="connsiteY471" fmla="*/ 35106 h 190227"/>
                <a:gd name="connsiteX472" fmla="*/ 182063 w 224517"/>
                <a:gd name="connsiteY472" fmla="*/ 34290 h 190227"/>
                <a:gd name="connsiteX473" fmla="*/ 182880 w 224517"/>
                <a:gd name="connsiteY473" fmla="*/ 34290 h 190227"/>
                <a:gd name="connsiteX474" fmla="*/ 183696 w 224517"/>
                <a:gd name="connsiteY474" fmla="*/ 34290 h 190227"/>
                <a:gd name="connsiteX475" fmla="*/ 184513 w 224517"/>
                <a:gd name="connsiteY475" fmla="*/ 34290 h 190227"/>
                <a:gd name="connsiteX476" fmla="*/ 186146 w 224517"/>
                <a:gd name="connsiteY476" fmla="*/ 35923 h 190227"/>
                <a:gd name="connsiteX477" fmla="*/ 186962 w 224517"/>
                <a:gd name="connsiteY477" fmla="*/ 37556 h 190227"/>
                <a:gd name="connsiteX478" fmla="*/ 186962 w 224517"/>
                <a:gd name="connsiteY478" fmla="*/ 38372 h 190227"/>
                <a:gd name="connsiteX479" fmla="*/ 187779 w 224517"/>
                <a:gd name="connsiteY479" fmla="*/ 39188 h 190227"/>
                <a:gd name="connsiteX480" fmla="*/ 188595 w 224517"/>
                <a:gd name="connsiteY480" fmla="*/ 40005 h 190227"/>
                <a:gd name="connsiteX481" fmla="*/ 188595 w 224517"/>
                <a:gd name="connsiteY481" fmla="*/ 40821 h 190227"/>
                <a:gd name="connsiteX482" fmla="*/ 188595 w 224517"/>
                <a:gd name="connsiteY482" fmla="*/ 40005 h 190227"/>
                <a:gd name="connsiteX483" fmla="*/ 187779 w 224517"/>
                <a:gd name="connsiteY483" fmla="*/ 39188 h 190227"/>
                <a:gd name="connsiteX484" fmla="*/ 187779 w 224517"/>
                <a:gd name="connsiteY484" fmla="*/ 38372 h 190227"/>
                <a:gd name="connsiteX485" fmla="*/ 190228 w 224517"/>
                <a:gd name="connsiteY485" fmla="*/ 38372 h 190227"/>
                <a:gd name="connsiteX486" fmla="*/ 191044 w 224517"/>
                <a:gd name="connsiteY486" fmla="*/ 36739 h 190227"/>
                <a:gd name="connsiteX487" fmla="*/ 192677 w 224517"/>
                <a:gd name="connsiteY487" fmla="*/ 37556 h 190227"/>
                <a:gd name="connsiteX488" fmla="*/ 195943 w 224517"/>
                <a:gd name="connsiteY488" fmla="*/ 40821 h 190227"/>
                <a:gd name="connsiteX489" fmla="*/ 197576 w 224517"/>
                <a:gd name="connsiteY489" fmla="*/ 41638 h 190227"/>
                <a:gd name="connsiteX490" fmla="*/ 200841 w 224517"/>
                <a:gd name="connsiteY490" fmla="*/ 42454 h 190227"/>
                <a:gd name="connsiteX491" fmla="*/ 203291 w 224517"/>
                <a:gd name="connsiteY491" fmla="*/ 44087 h 190227"/>
                <a:gd name="connsiteX492" fmla="*/ 204923 w 224517"/>
                <a:gd name="connsiteY492" fmla="*/ 45720 h 190227"/>
                <a:gd name="connsiteX493" fmla="*/ 204107 w 224517"/>
                <a:gd name="connsiteY493" fmla="*/ 47353 h 190227"/>
                <a:gd name="connsiteX494" fmla="*/ 201658 w 224517"/>
                <a:gd name="connsiteY494" fmla="*/ 48169 h 190227"/>
                <a:gd name="connsiteX495" fmla="*/ 200841 w 224517"/>
                <a:gd name="connsiteY495" fmla="*/ 48986 h 190227"/>
                <a:gd name="connsiteX496" fmla="*/ 200025 w 224517"/>
                <a:gd name="connsiteY496" fmla="*/ 49802 h 190227"/>
                <a:gd name="connsiteX497" fmla="*/ 200025 w 224517"/>
                <a:gd name="connsiteY497" fmla="*/ 50618 h 190227"/>
                <a:gd name="connsiteX498" fmla="*/ 199209 w 224517"/>
                <a:gd name="connsiteY498" fmla="*/ 51435 h 190227"/>
                <a:gd name="connsiteX499" fmla="*/ 199209 w 224517"/>
                <a:gd name="connsiteY499" fmla="*/ 51435 h 190227"/>
                <a:gd name="connsiteX500" fmla="*/ 199209 w 224517"/>
                <a:gd name="connsiteY500" fmla="*/ 53068 h 190227"/>
                <a:gd name="connsiteX501" fmla="*/ 198392 w 224517"/>
                <a:gd name="connsiteY501" fmla="*/ 54701 h 190227"/>
                <a:gd name="connsiteX502" fmla="*/ 197576 w 224517"/>
                <a:gd name="connsiteY502" fmla="*/ 57150 h 190227"/>
                <a:gd name="connsiteX503" fmla="*/ 191044 w 224517"/>
                <a:gd name="connsiteY503" fmla="*/ 57150 h 190227"/>
                <a:gd name="connsiteX504" fmla="*/ 192677 w 224517"/>
                <a:gd name="connsiteY504" fmla="*/ 57966 h 190227"/>
                <a:gd name="connsiteX505" fmla="*/ 194310 w 224517"/>
                <a:gd name="connsiteY505" fmla="*/ 58783 h 190227"/>
                <a:gd name="connsiteX506" fmla="*/ 196759 w 224517"/>
                <a:gd name="connsiteY506" fmla="*/ 60416 h 190227"/>
                <a:gd name="connsiteX507" fmla="*/ 198392 w 224517"/>
                <a:gd name="connsiteY507" fmla="*/ 58783 h 190227"/>
                <a:gd name="connsiteX508" fmla="*/ 200841 w 224517"/>
                <a:gd name="connsiteY508" fmla="*/ 58783 h 190227"/>
                <a:gd name="connsiteX509" fmla="*/ 203291 w 224517"/>
                <a:gd name="connsiteY509" fmla="*/ 57150 h 190227"/>
                <a:gd name="connsiteX510" fmla="*/ 204107 w 224517"/>
                <a:gd name="connsiteY510" fmla="*/ 57150 h 190227"/>
                <a:gd name="connsiteX511" fmla="*/ 209006 w 224517"/>
                <a:gd name="connsiteY511" fmla="*/ 57966 h 190227"/>
                <a:gd name="connsiteX512" fmla="*/ 210638 w 224517"/>
                <a:gd name="connsiteY512" fmla="*/ 57150 h 190227"/>
                <a:gd name="connsiteX513" fmla="*/ 211455 w 224517"/>
                <a:gd name="connsiteY513" fmla="*/ 57150 h 190227"/>
                <a:gd name="connsiteX514" fmla="*/ 213904 w 224517"/>
                <a:gd name="connsiteY514" fmla="*/ 57150 h 190227"/>
                <a:gd name="connsiteX515" fmla="*/ 221252 w 224517"/>
                <a:gd name="connsiteY515" fmla="*/ 60416 h 190227"/>
                <a:gd name="connsiteX516" fmla="*/ 158387 w 224517"/>
                <a:gd name="connsiteY516" fmla="*/ 17145 h 190227"/>
                <a:gd name="connsiteX517" fmla="*/ 159204 w 224517"/>
                <a:gd name="connsiteY517" fmla="*/ 19594 h 190227"/>
                <a:gd name="connsiteX518" fmla="*/ 159204 w 224517"/>
                <a:gd name="connsiteY518" fmla="*/ 20411 h 190227"/>
                <a:gd name="connsiteX519" fmla="*/ 157571 w 224517"/>
                <a:gd name="connsiteY519" fmla="*/ 22043 h 190227"/>
                <a:gd name="connsiteX520" fmla="*/ 155938 w 224517"/>
                <a:gd name="connsiteY520" fmla="*/ 22043 h 190227"/>
                <a:gd name="connsiteX521" fmla="*/ 155121 w 224517"/>
                <a:gd name="connsiteY521" fmla="*/ 22043 h 190227"/>
                <a:gd name="connsiteX522" fmla="*/ 154305 w 224517"/>
                <a:gd name="connsiteY522" fmla="*/ 22043 h 190227"/>
                <a:gd name="connsiteX523" fmla="*/ 153488 w 224517"/>
                <a:gd name="connsiteY523" fmla="*/ 21227 h 190227"/>
                <a:gd name="connsiteX524" fmla="*/ 152672 w 224517"/>
                <a:gd name="connsiteY524" fmla="*/ 21227 h 190227"/>
                <a:gd name="connsiteX525" fmla="*/ 150223 w 224517"/>
                <a:gd name="connsiteY525" fmla="*/ 21227 h 190227"/>
                <a:gd name="connsiteX526" fmla="*/ 149406 w 224517"/>
                <a:gd name="connsiteY526" fmla="*/ 21227 h 190227"/>
                <a:gd name="connsiteX527" fmla="*/ 150223 w 224517"/>
                <a:gd name="connsiteY527" fmla="*/ 20411 h 190227"/>
                <a:gd name="connsiteX528" fmla="*/ 151856 w 224517"/>
                <a:gd name="connsiteY528" fmla="*/ 19594 h 190227"/>
                <a:gd name="connsiteX529" fmla="*/ 152672 w 224517"/>
                <a:gd name="connsiteY529" fmla="*/ 19594 h 190227"/>
                <a:gd name="connsiteX530" fmla="*/ 153488 w 224517"/>
                <a:gd name="connsiteY530" fmla="*/ 20411 h 190227"/>
                <a:gd name="connsiteX531" fmla="*/ 154305 w 224517"/>
                <a:gd name="connsiteY531" fmla="*/ 21227 h 190227"/>
                <a:gd name="connsiteX532" fmla="*/ 155938 w 224517"/>
                <a:gd name="connsiteY532" fmla="*/ 21227 h 190227"/>
                <a:gd name="connsiteX533" fmla="*/ 155938 w 224517"/>
                <a:gd name="connsiteY533" fmla="*/ 20411 h 190227"/>
                <a:gd name="connsiteX534" fmla="*/ 158387 w 224517"/>
                <a:gd name="connsiteY534" fmla="*/ 17145 h 190227"/>
                <a:gd name="connsiteX535" fmla="*/ 158387 w 224517"/>
                <a:gd name="connsiteY535" fmla="*/ 17145 h 190227"/>
                <a:gd name="connsiteX536" fmla="*/ 135527 w 224517"/>
                <a:gd name="connsiteY536" fmla="*/ 21227 h 190227"/>
                <a:gd name="connsiteX537" fmla="*/ 134711 w 224517"/>
                <a:gd name="connsiteY537" fmla="*/ 21227 h 190227"/>
                <a:gd name="connsiteX538" fmla="*/ 133078 w 224517"/>
                <a:gd name="connsiteY538" fmla="*/ 21227 h 190227"/>
                <a:gd name="connsiteX539" fmla="*/ 132261 w 224517"/>
                <a:gd name="connsiteY539" fmla="*/ 20411 h 190227"/>
                <a:gd name="connsiteX540" fmla="*/ 133078 w 224517"/>
                <a:gd name="connsiteY540" fmla="*/ 19594 h 190227"/>
                <a:gd name="connsiteX541" fmla="*/ 134711 w 224517"/>
                <a:gd name="connsiteY541" fmla="*/ 19594 h 190227"/>
                <a:gd name="connsiteX542" fmla="*/ 135527 w 224517"/>
                <a:gd name="connsiteY542" fmla="*/ 21227 h 190227"/>
                <a:gd name="connsiteX543" fmla="*/ 135527 w 224517"/>
                <a:gd name="connsiteY543" fmla="*/ 21227 h 190227"/>
                <a:gd name="connsiteX544" fmla="*/ 208189 w 224517"/>
                <a:gd name="connsiteY544" fmla="*/ 50618 h 190227"/>
                <a:gd name="connsiteX545" fmla="*/ 206556 w 224517"/>
                <a:gd name="connsiteY545" fmla="*/ 51435 h 190227"/>
                <a:gd name="connsiteX546" fmla="*/ 206556 w 224517"/>
                <a:gd name="connsiteY546" fmla="*/ 50618 h 190227"/>
                <a:gd name="connsiteX547" fmla="*/ 207373 w 224517"/>
                <a:gd name="connsiteY547" fmla="*/ 49802 h 190227"/>
                <a:gd name="connsiteX548" fmla="*/ 208189 w 224517"/>
                <a:gd name="connsiteY548" fmla="*/ 49802 h 190227"/>
                <a:gd name="connsiteX549" fmla="*/ 208189 w 224517"/>
                <a:gd name="connsiteY549" fmla="*/ 49802 h 190227"/>
                <a:gd name="connsiteX550" fmla="*/ 209006 w 224517"/>
                <a:gd name="connsiteY550" fmla="*/ 49802 h 190227"/>
                <a:gd name="connsiteX551" fmla="*/ 209006 w 224517"/>
                <a:gd name="connsiteY551" fmla="*/ 49802 h 190227"/>
                <a:gd name="connsiteX552" fmla="*/ 209006 w 224517"/>
                <a:gd name="connsiteY552" fmla="*/ 49802 h 190227"/>
                <a:gd name="connsiteX553" fmla="*/ 208189 w 224517"/>
                <a:gd name="connsiteY553" fmla="*/ 50618 h 190227"/>
                <a:gd name="connsiteX554" fmla="*/ 208189 w 224517"/>
                <a:gd name="connsiteY554" fmla="*/ 50618 h 190227"/>
                <a:gd name="connsiteX555" fmla="*/ 204923 w 224517"/>
                <a:gd name="connsiteY555" fmla="*/ 54701 h 190227"/>
                <a:gd name="connsiteX556" fmla="*/ 204107 w 224517"/>
                <a:gd name="connsiteY556" fmla="*/ 54701 h 190227"/>
                <a:gd name="connsiteX557" fmla="*/ 204107 w 224517"/>
                <a:gd name="connsiteY557" fmla="*/ 53068 h 190227"/>
                <a:gd name="connsiteX558" fmla="*/ 204107 w 224517"/>
                <a:gd name="connsiteY558" fmla="*/ 52251 h 190227"/>
                <a:gd name="connsiteX559" fmla="*/ 205740 w 224517"/>
                <a:gd name="connsiteY559" fmla="*/ 50618 h 190227"/>
                <a:gd name="connsiteX560" fmla="*/ 206556 w 224517"/>
                <a:gd name="connsiteY560" fmla="*/ 50618 h 190227"/>
                <a:gd name="connsiteX561" fmla="*/ 206556 w 224517"/>
                <a:gd name="connsiteY561" fmla="*/ 50618 h 190227"/>
                <a:gd name="connsiteX562" fmla="*/ 206556 w 224517"/>
                <a:gd name="connsiteY562" fmla="*/ 50618 h 190227"/>
                <a:gd name="connsiteX563" fmla="*/ 207373 w 224517"/>
                <a:gd name="connsiteY563" fmla="*/ 51435 h 190227"/>
                <a:gd name="connsiteX564" fmla="*/ 207373 w 224517"/>
                <a:gd name="connsiteY564" fmla="*/ 52251 h 190227"/>
                <a:gd name="connsiteX565" fmla="*/ 206556 w 224517"/>
                <a:gd name="connsiteY565" fmla="*/ 53068 h 190227"/>
                <a:gd name="connsiteX566" fmla="*/ 204923 w 224517"/>
                <a:gd name="connsiteY566" fmla="*/ 54701 h 19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Lst>
              <a:rect l="l" t="t" r="r" b="b"/>
              <a:pathLst>
                <a:path w="224517" h="190227">
                  <a:moveTo>
                    <a:pt x="221252" y="60416"/>
                  </a:moveTo>
                  <a:lnTo>
                    <a:pt x="224518" y="64498"/>
                  </a:lnTo>
                  <a:lnTo>
                    <a:pt x="224518" y="65314"/>
                  </a:lnTo>
                  <a:lnTo>
                    <a:pt x="224518" y="66131"/>
                  </a:lnTo>
                  <a:lnTo>
                    <a:pt x="222885" y="66947"/>
                  </a:lnTo>
                  <a:lnTo>
                    <a:pt x="222068" y="67763"/>
                  </a:lnTo>
                  <a:lnTo>
                    <a:pt x="221252" y="69396"/>
                  </a:lnTo>
                  <a:lnTo>
                    <a:pt x="218803" y="70213"/>
                  </a:lnTo>
                  <a:lnTo>
                    <a:pt x="217170" y="71846"/>
                  </a:lnTo>
                  <a:lnTo>
                    <a:pt x="216354" y="72662"/>
                  </a:lnTo>
                  <a:lnTo>
                    <a:pt x="215537" y="73479"/>
                  </a:lnTo>
                  <a:lnTo>
                    <a:pt x="213088" y="73479"/>
                  </a:lnTo>
                  <a:lnTo>
                    <a:pt x="212271" y="74295"/>
                  </a:lnTo>
                  <a:lnTo>
                    <a:pt x="211455" y="76744"/>
                  </a:lnTo>
                  <a:lnTo>
                    <a:pt x="210638" y="77561"/>
                  </a:lnTo>
                  <a:lnTo>
                    <a:pt x="209822" y="78377"/>
                  </a:lnTo>
                  <a:lnTo>
                    <a:pt x="209822" y="79193"/>
                  </a:lnTo>
                  <a:lnTo>
                    <a:pt x="211455" y="81643"/>
                  </a:lnTo>
                  <a:lnTo>
                    <a:pt x="211455" y="82459"/>
                  </a:lnTo>
                  <a:lnTo>
                    <a:pt x="210638" y="83276"/>
                  </a:lnTo>
                  <a:lnTo>
                    <a:pt x="210638" y="84092"/>
                  </a:lnTo>
                  <a:lnTo>
                    <a:pt x="211455" y="84909"/>
                  </a:lnTo>
                  <a:lnTo>
                    <a:pt x="212271" y="84909"/>
                  </a:lnTo>
                  <a:lnTo>
                    <a:pt x="213088" y="84909"/>
                  </a:lnTo>
                  <a:lnTo>
                    <a:pt x="213904" y="84909"/>
                  </a:lnTo>
                  <a:lnTo>
                    <a:pt x="214721" y="84909"/>
                  </a:lnTo>
                  <a:lnTo>
                    <a:pt x="214721" y="84909"/>
                  </a:lnTo>
                  <a:lnTo>
                    <a:pt x="214721" y="85725"/>
                  </a:lnTo>
                  <a:lnTo>
                    <a:pt x="213904" y="87358"/>
                  </a:lnTo>
                  <a:lnTo>
                    <a:pt x="213088" y="88174"/>
                  </a:lnTo>
                  <a:lnTo>
                    <a:pt x="209822" y="89807"/>
                  </a:lnTo>
                  <a:lnTo>
                    <a:pt x="208189" y="90624"/>
                  </a:lnTo>
                  <a:lnTo>
                    <a:pt x="207373" y="91440"/>
                  </a:lnTo>
                  <a:lnTo>
                    <a:pt x="205740" y="91440"/>
                  </a:lnTo>
                  <a:lnTo>
                    <a:pt x="204923" y="91440"/>
                  </a:lnTo>
                  <a:lnTo>
                    <a:pt x="204107" y="92256"/>
                  </a:lnTo>
                  <a:lnTo>
                    <a:pt x="204107" y="93073"/>
                  </a:lnTo>
                  <a:lnTo>
                    <a:pt x="203291" y="93073"/>
                  </a:lnTo>
                  <a:lnTo>
                    <a:pt x="201658" y="93073"/>
                  </a:lnTo>
                  <a:lnTo>
                    <a:pt x="200841" y="93073"/>
                  </a:lnTo>
                  <a:lnTo>
                    <a:pt x="200025" y="93889"/>
                  </a:lnTo>
                  <a:lnTo>
                    <a:pt x="199209" y="94706"/>
                  </a:lnTo>
                  <a:lnTo>
                    <a:pt x="199209" y="96338"/>
                  </a:lnTo>
                  <a:lnTo>
                    <a:pt x="200025" y="97155"/>
                  </a:lnTo>
                  <a:lnTo>
                    <a:pt x="200025" y="97971"/>
                  </a:lnTo>
                  <a:lnTo>
                    <a:pt x="200025" y="100421"/>
                  </a:lnTo>
                  <a:lnTo>
                    <a:pt x="199209" y="101237"/>
                  </a:lnTo>
                  <a:lnTo>
                    <a:pt x="198392" y="102054"/>
                  </a:lnTo>
                  <a:lnTo>
                    <a:pt x="196759" y="103686"/>
                  </a:lnTo>
                  <a:lnTo>
                    <a:pt x="195126" y="105319"/>
                  </a:lnTo>
                  <a:lnTo>
                    <a:pt x="195126" y="106136"/>
                  </a:lnTo>
                  <a:lnTo>
                    <a:pt x="198392" y="110218"/>
                  </a:lnTo>
                  <a:lnTo>
                    <a:pt x="201658" y="114300"/>
                  </a:lnTo>
                  <a:lnTo>
                    <a:pt x="204923" y="118382"/>
                  </a:lnTo>
                  <a:lnTo>
                    <a:pt x="205740" y="118382"/>
                  </a:lnTo>
                  <a:lnTo>
                    <a:pt x="206556" y="119199"/>
                  </a:lnTo>
                  <a:lnTo>
                    <a:pt x="207373" y="120831"/>
                  </a:lnTo>
                  <a:lnTo>
                    <a:pt x="208189" y="122464"/>
                  </a:lnTo>
                  <a:lnTo>
                    <a:pt x="208189" y="123281"/>
                  </a:lnTo>
                  <a:lnTo>
                    <a:pt x="208189" y="124097"/>
                  </a:lnTo>
                  <a:lnTo>
                    <a:pt x="207373" y="124913"/>
                  </a:lnTo>
                  <a:lnTo>
                    <a:pt x="206556" y="125730"/>
                  </a:lnTo>
                  <a:lnTo>
                    <a:pt x="204923" y="126546"/>
                  </a:lnTo>
                  <a:lnTo>
                    <a:pt x="204107" y="127363"/>
                  </a:lnTo>
                  <a:lnTo>
                    <a:pt x="203291" y="128996"/>
                  </a:lnTo>
                  <a:lnTo>
                    <a:pt x="202474" y="129812"/>
                  </a:lnTo>
                  <a:lnTo>
                    <a:pt x="201658" y="129812"/>
                  </a:lnTo>
                  <a:lnTo>
                    <a:pt x="200841" y="129812"/>
                  </a:lnTo>
                  <a:lnTo>
                    <a:pt x="199209" y="129812"/>
                  </a:lnTo>
                  <a:lnTo>
                    <a:pt x="198392" y="129812"/>
                  </a:lnTo>
                  <a:lnTo>
                    <a:pt x="196759" y="131445"/>
                  </a:lnTo>
                  <a:lnTo>
                    <a:pt x="195126" y="132261"/>
                  </a:lnTo>
                  <a:lnTo>
                    <a:pt x="193493" y="133894"/>
                  </a:lnTo>
                  <a:lnTo>
                    <a:pt x="189411" y="135527"/>
                  </a:lnTo>
                  <a:lnTo>
                    <a:pt x="185329" y="136343"/>
                  </a:lnTo>
                  <a:lnTo>
                    <a:pt x="184513" y="137160"/>
                  </a:lnTo>
                  <a:lnTo>
                    <a:pt x="180431" y="136343"/>
                  </a:lnTo>
                  <a:lnTo>
                    <a:pt x="179614" y="136343"/>
                  </a:lnTo>
                  <a:lnTo>
                    <a:pt x="178798" y="137160"/>
                  </a:lnTo>
                  <a:lnTo>
                    <a:pt x="177981" y="137976"/>
                  </a:lnTo>
                  <a:lnTo>
                    <a:pt x="177165" y="137976"/>
                  </a:lnTo>
                  <a:lnTo>
                    <a:pt x="176348" y="137976"/>
                  </a:lnTo>
                  <a:lnTo>
                    <a:pt x="175532" y="139609"/>
                  </a:lnTo>
                  <a:lnTo>
                    <a:pt x="175532" y="143691"/>
                  </a:lnTo>
                  <a:lnTo>
                    <a:pt x="173899" y="145324"/>
                  </a:lnTo>
                  <a:lnTo>
                    <a:pt x="172266" y="145324"/>
                  </a:lnTo>
                  <a:lnTo>
                    <a:pt x="170634" y="143691"/>
                  </a:lnTo>
                  <a:lnTo>
                    <a:pt x="169001" y="142875"/>
                  </a:lnTo>
                  <a:lnTo>
                    <a:pt x="166551" y="140426"/>
                  </a:lnTo>
                  <a:lnTo>
                    <a:pt x="165735" y="140426"/>
                  </a:lnTo>
                  <a:lnTo>
                    <a:pt x="164918" y="140426"/>
                  </a:lnTo>
                  <a:lnTo>
                    <a:pt x="162469" y="141242"/>
                  </a:lnTo>
                  <a:lnTo>
                    <a:pt x="161653" y="141242"/>
                  </a:lnTo>
                  <a:lnTo>
                    <a:pt x="160836" y="140426"/>
                  </a:lnTo>
                  <a:lnTo>
                    <a:pt x="159204" y="140426"/>
                  </a:lnTo>
                  <a:lnTo>
                    <a:pt x="156754" y="140426"/>
                  </a:lnTo>
                  <a:lnTo>
                    <a:pt x="155121" y="140426"/>
                  </a:lnTo>
                  <a:lnTo>
                    <a:pt x="154305" y="139609"/>
                  </a:lnTo>
                  <a:lnTo>
                    <a:pt x="153488" y="137976"/>
                  </a:lnTo>
                  <a:lnTo>
                    <a:pt x="152672" y="137160"/>
                  </a:lnTo>
                  <a:lnTo>
                    <a:pt x="151856" y="136343"/>
                  </a:lnTo>
                  <a:lnTo>
                    <a:pt x="151039" y="136343"/>
                  </a:lnTo>
                  <a:lnTo>
                    <a:pt x="146957" y="136343"/>
                  </a:lnTo>
                  <a:lnTo>
                    <a:pt x="146141" y="136343"/>
                  </a:lnTo>
                  <a:lnTo>
                    <a:pt x="145324" y="136343"/>
                  </a:lnTo>
                  <a:lnTo>
                    <a:pt x="144508" y="134711"/>
                  </a:lnTo>
                  <a:lnTo>
                    <a:pt x="143691" y="133894"/>
                  </a:lnTo>
                  <a:lnTo>
                    <a:pt x="142875" y="133894"/>
                  </a:lnTo>
                  <a:lnTo>
                    <a:pt x="142059" y="134711"/>
                  </a:lnTo>
                  <a:lnTo>
                    <a:pt x="143691" y="137160"/>
                  </a:lnTo>
                  <a:lnTo>
                    <a:pt x="144508" y="138793"/>
                  </a:lnTo>
                  <a:lnTo>
                    <a:pt x="146141" y="140426"/>
                  </a:lnTo>
                  <a:lnTo>
                    <a:pt x="151039" y="144508"/>
                  </a:lnTo>
                  <a:lnTo>
                    <a:pt x="151856" y="146141"/>
                  </a:lnTo>
                  <a:lnTo>
                    <a:pt x="151856" y="147774"/>
                  </a:lnTo>
                  <a:lnTo>
                    <a:pt x="151856" y="150223"/>
                  </a:lnTo>
                  <a:lnTo>
                    <a:pt x="151856" y="152672"/>
                  </a:lnTo>
                  <a:lnTo>
                    <a:pt x="153488" y="155938"/>
                  </a:lnTo>
                  <a:lnTo>
                    <a:pt x="155121" y="159204"/>
                  </a:lnTo>
                  <a:lnTo>
                    <a:pt x="155938" y="161653"/>
                  </a:lnTo>
                  <a:lnTo>
                    <a:pt x="155938" y="163286"/>
                  </a:lnTo>
                  <a:lnTo>
                    <a:pt x="155938" y="164102"/>
                  </a:lnTo>
                  <a:lnTo>
                    <a:pt x="155938" y="164102"/>
                  </a:lnTo>
                  <a:lnTo>
                    <a:pt x="155938" y="164102"/>
                  </a:lnTo>
                  <a:lnTo>
                    <a:pt x="157571" y="164918"/>
                  </a:lnTo>
                  <a:lnTo>
                    <a:pt x="160836" y="164918"/>
                  </a:lnTo>
                  <a:lnTo>
                    <a:pt x="163286" y="164918"/>
                  </a:lnTo>
                  <a:lnTo>
                    <a:pt x="166551" y="164918"/>
                  </a:lnTo>
                  <a:lnTo>
                    <a:pt x="166551" y="165735"/>
                  </a:lnTo>
                  <a:lnTo>
                    <a:pt x="166551" y="167368"/>
                  </a:lnTo>
                  <a:lnTo>
                    <a:pt x="165735" y="168184"/>
                  </a:lnTo>
                  <a:lnTo>
                    <a:pt x="164918" y="168184"/>
                  </a:lnTo>
                  <a:lnTo>
                    <a:pt x="163286" y="168184"/>
                  </a:lnTo>
                  <a:lnTo>
                    <a:pt x="161653" y="169001"/>
                  </a:lnTo>
                  <a:lnTo>
                    <a:pt x="159204" y="169817"/>
                  </a:lnTo>
                  <a:lnTo>
                    <a:pt x="157571" y="169817"/>
                  </a:lnTo>
                  <a:lnTo>
                    <a:pt x="156754" y="169817"/>
                  </a:lnTo>
                  <a:lnTo>
                    <a:pt x="155938" y="169817"/>
                  </a:lnTo>
                  <a:lnTo>
                    <a:pt x="155121" y="170634"/>
                  </a:lnTo>
                  <a:lnTo>
                    <a:pt x="154305" y="173083"/>
                  </a:lnTo>
                  <a:lnTo>
                    <a:pt x="153488" y="175532"/>
                  </a:lnTo>
                  <a:lnTo>
                    <a:pt x="151856" y="177165"/>
                  </a:lnTo>
                  <a:lnTo>
                    <a:pt x="150223" y="177981"/>
                  </a:lnTo>
                  <a:lnTo>
                    <a:pt x="148590" y="177981"/>
                  </a:lnTo>
                  <a:lnTo>
                    <a:pt x="146957" y="177981"/>
                  </a:lnTo>
                  <a:lnTo>
                    <a:pt x="146141" y="177981"/>
                  </a:lnTo>
                  <a:lnTo>
                    <a:pt x="145324" y="178798"/>
                  </a:lnTo>
                  <a:lnTo>
                    <a:pt x="143691" y="180431"/>
                  </a:lnTo>
                  <a:lnTo>
                    <a:pt x="142875" y="181247"/>
                  </a:lnTo>
                  <a:lnTo>
                    <a:pt x="141242" y="181247"/>
                  </a:lnTo>
                  <a:lnTo>
                    <a:pt x="139609" y="182063"/>
                  </a:lnTo>
                  <a:lnTo>
                    <a:pt x="137976" y="182880"/>
                  </a:lnTo>
                  <a:lnTo>
                    <a:pt x="136343" y="183696"/>
                  </a:lnTo>
                  <a:lnTo>
                    <a:pt x="135527" y="185329"/>
                  </a:lnTo>
                  <a:lnTo>
                    <a:pt x="133894" y="186962"/>
                  </a:lnTo>
                  <a:lnTo>
                    <a:pt x="133078" y="186962"/>
                  </a:lnTo>
                  <a:lnTo>
                    <a:pt x="132261" y="188595"/>
                  </a:lnTo>
                  <a:lnTo>
                    <a:pt x="131445" y="190228"/>
                  </a:lnTo>
                  <a:lnTo>
                    <a:pt x="129812" y="190228"/>
                  </a:lnTo>
                  <a:lnTo>
                    <a:pt x="129812" y="189411"/>
                  </a:lnTo>
                  <a:lnTo>
                    <a:pt x="130629" y="187779"/>
                  </a:lnTo>
                  <a:lnTo>
                    <a:pt x="129812" y="186146"/>
                  </a:lnTo>
                  <a:lnTo>
                    <a:pt x="128179" y="185329"/>
                  </a:lnTo>
                  <a:lnTo>
                    <a:pt x="127363" y="185329"/>
                  </a:lnTo>
                  <a:lnTo>
                    <a:pt x="126546" y="185329"/>
                  </a:lnTo>
                  <a:lnTo>
                    <a:pt x="124913" y="186146"/>
                  </a:lnTo>
                  <a:lnTo>
                    <a:pt x="123281" y="186962"/>
                  </a:lnTo>
                  <a:lnTo>
                    <a:pt x="122464" y="187779"/>
                  </a:lnTo>
                  <a:lnTo>
                    <a:pt x="121648" y="187779"/>
                  </a:lnTo>
                  <a:lnTo>
                    <a:pt x="119198" y="187779"/>
                  </a:lnTo>
                  <a:lnTo>
                    <a:pt x="117566" y="187779"/>
                  </a:lnTo>
                  <a:lnTo>
                    <a:pt x="116749" y="187779"/>
                  </a:lnTo>
                  <a:lnTo>
                    <a:pt x="115116" y="186962"/>
                  </a:lnTo>
                  <a:lnTo>
                    <a:pt x="111851" y="184513"/>
                  </a:lnTo>
                  <a:lnTo>
                    <a:pt x="107768" y="180431"/>
                  </a:lnTo>
                  <a:lnTo>
                    <a:pt x="107768" y="179614"/>
                  </a:lnTo>
                  <a:lnTo>
                    <a:pt x="107768" y="178798"/>
                  </a:lnTo>
                  <a:lnTo>
                    <a:pt x="106952" y="177165"/>
                  </a:lnTo>
                  <a:lnTo>
                    <a:pt x="106136" y="175532"/>
                  </a:lnTo>
                  <a:lnTo>
                    <a:pt x="106136" y="174716"/>
                  </a:lnTo>
                  <a:lnTo>
                    <a:pt x="106136" y="173083"/>
                  </a:lnTo>
                  <a:lnTo>
                    <a:pt x="105319" y="170634"/>
                  </a:lnTo>
                  <a:lnTo>
                    <a:pt x="104503" y="169001"/>
                  </a:lnTo>
                  <a:lnTo>
                    <a:pt x="103686" y="168184"/>
                  </a:lnTo>
                  <a:lnTo>
                    <a:pt x="103686" y="167368"/>
                  </a:lnTo>
                  <a:lnTo>
                    <a:pt x="103686" y="166551"/>
                  </a:lnTo>
                  <a:lnTo>
                    <a:pt x="102870" y="165735"/>
                  </a:lnTo>
                  <a:lnTo>
                    <a:pt x="102054" y="163286"/>
                  </a:lnTo>
                  <a:lnTo>
                    <a:pt x="102054" y="162469"/>
                  </a:lnTo>
                  <a:lnTo>
                    <a:pt x="102054" y="161653"/>
                  </a:lnTo>
                  <a:lnTo>
                    <a:pt x="101237" y="160836"/>
                  </a:lnTo>
                  <a:lnTo>
                    <a:pt x="100421" y="160020"/>
                  </a:lnTo>
                  <a:lnTo>
                    <a:pt x="98788" y="158387"/>
                  </a:lnTo>
                  <a:lnTo>
                    <a:pt x="97155" y="156754"/>
                  </a:lnTo>
                  <a:lnTo>
                    <a:pt x="96338" y="155938"/>
                  </a:lnTo>
                  <a:lnTo>
                    <a:pt x="95522" y="155938"/>
                  </a:lnTo>
                  <a:lnTo>
                    <a:pt x="94706" y="154305"/>
                  </a:lnTo>
                  <a:lnTo>
                    <a:pt x="94706" y="154305"/>
                  </a:lnTo>
                  <a:lnTo>
                    <a:pt x="93889" y="154305"/>
                  </a:lnTo>
                  <a:lnTo>
                    <a:pt x="92256" y="153488"/>
                  </a:lnTo>
                  <a:lnTo>
                    <a:pt x="90623" y="154305"/>
                  </a:lnTo>
                  <a:lnTo>
                    <a:pt x="90623" y="153488"/>
                  </a:lnTo>
                  <a:lnTo>
                    <a:pt x="91440" y="152672"/>
                  </a:lnTo>
                  <a:lnTo>
                    <a:pt x="96338" y="147774"/>
                  </a:lnTo>
                  <a:lnTo>
                    <a:pt x="98788" y="145324"/>
                  </a:lnTo>
                  <a:lnTo>
                    <a:pt x="98788" y="145324"/>
                  </a:lnTo>
                  <a:lnTo>
                    <a:pt x="98788" y="144508"/>
                  </a:lnTo>
                  <a:lnTo>
                    <a:pt x="98788" y="143691"/>
                  </a:lnTo>
                  <a:lnTo>
                    <a:pt x="97971" y="142875"/>
                  </a:lnTo>
                  <a:lnTo>
                    <a:pt x="95522" y="138793"/>
                  </a:lnTo>
                  <a:lnTo>
                    <a:pt x="94706" y="137976"/>
                  </a:lnTo>
                  <a:lnTo>
                    <a:pt x="93889" y="137160"/>
                  </a:lnTo>
                  <a:lnTo>
                    <a:pt x="93073" y="135527"/>
                  </a:lnTo>
                  <a:lnTo>
                    <a:pt x="92256" y="132261"/>
                  </a:lnTo>
                  <a:lnTo>
                    <a:pt x="91440" y="130629"/>
                  </a:lnTo>
                  <a:lnTo>
                    <a:pt x="91440" y="128996"/>
                  </a:lnTo>
                  <a:lnTo>
                    <a:pt x="91440" y="127363"/>
                  </a:lnTo>
                  <a:lnTo>
                    <a:pt x="91440" y="125730"/>
                  </a:lnTo>
                  <a:lnTo>
                    <a:pt x="90623" y="124913"/>
                  </a:lnTo>
                  <a:lnTo>
                    <a:pt x="90623" y="122464"/>
                  </a:lnTo>
                  <a:lnTo>
                    <a:pt x="91440" y="118382"/>
                  </a:lnTo>
                  <a:lnTo>
                    <a:pt x="91440" y="115116"/>
                  </a:lnTo>
                  <a:lnTo>
                    <a:pt x="91440" y="112667"/>
                  </a:lnTo>
                  <a:lnTo>
                    <a:pt x="92256" y="111034"/>
                  </a:lnTo>
                  <a:lnTo>
                    <a:pt x="93889" y="110218"/>
                  </a:lnTo>
                  <a:lnTo>
                    <a:pt x="94706" y="108585"/>
                  </a:lnTo>
                  <a:lnTo>
                    <a:pt x="94706" y="106136"/>
                  </a:lnTo>
                  <a:lnTo>
                    <a:pt x="95522" y="103686"/>
                  </a:lnTo>
                  <a:lnTo>
                    <a:pt x="97155" y="102054"/>
                  </a:lnTo>
                  <a:lnTo>
                    <a:pt x="97971" y="100421"/>
                  </a:lnTo>
                  <a:lnTo>
                    <a:pt x="97155" y="98788"/>
                  </a:lnTo>
                  <a:lnTo>
                    <a:pt x="97155" y="97971"/>
                  </a:lnTo>
                  <a:lnTo>
                    <a:pt x="95522" y="97155"/>
                  </a:lnTo>
                  <a:lnTo>
                    <a:pt x="93073" y="96338"/>
                  </a:lnTo>
                  <a:lnTo>
                    <a:pt x="90623" y="96338"/>
                  </a:lnTo>
                  <a:lnTo>
                    <a:pt x="88991" y="97155"/>
                  </a:lnTo>
                  <a:lnTo>
                    <a:pt x="85725" y="97971"/>
                  </a:lnTo>
                  <a:lnTo>
                    <a:pt x="80010" y="98788"/>
                  </a:lnTo>
                  <a:lnTo>
                    <a:pt x="75928" y="98788"/>
                  </a:lnTo>
                  <a:lnTo>
                    <a:pt x="72662" y="97971"/>
                  </a:lnTo>
                  <a:lnTo>
                    <a:pt x="70213" y="97971"/>
                  </a:lnTo>
                  <a:lnTo>
                    <a:pt x="68580" y="98788"/>
                  </a:lnTo>
                  <a:lnTo>
                    <a:pt x="67763" y="98788"/>
                  </a:lnTo>
                  <a:lnTo>
                    <a:pt x="66947" y="97971"/>
                  </a:lnTo>
                  <a:lnTo>
                    <a:pt x="66131" y="97971"/>
                  </a:lnTo>
                  <a:lnTo>
                    <a:pt x="65314" y="97971"/>
                  </a:lnTo>
                  <a:lnTo>
                    <a:pt x="65314" y="97971"/>
                  </a:lnTo>
                  <a:lnTo>
                    <a:pt x="62865" y="94706"/>
                  </a:lnTo>
                  <a:lnTo>
                    <a:pt x="60416" y="92256"/>
                  </a:lnTo>
                  <a:lnTo>
                    <a:pt x="57966" y="88991"/>
                  </a:lnTo>
                  <a:lnTo>
                    <a:pt x="54701" y="84909"/>
                  </a:lnTo>
                  <a:lnTo>
                    <a:pt x="53884" y="84909"/>
                  </a:lnTo>
                  <a:lnTo>
                    <a:pt x="53068" y="84909"/>
                  </a:lnTo>
                  <a:lnTo>
                    <a:pt x="51435" y="84909"/>
                  </a:lnTo>
                  <a:lnTo>
                    <a:pt x="49802" y="84909"/>
                  </a:lnTo>
                  <a:lnTo>
                    <a:pt x="48169" y="84092"/>
                  </a:lnTo>
                  <a:lnTo>
                    <a:pt x="47353" y="83276"/>
                  </a:lnTo>
                  <a:lnTo>
                    <a:pt x="45720" y="82459"/>
                  </a:lnTo>
                  <a:lnTo>
                    <a:pt x="44087" y="82459"/>
                  </a:lnTo>
                  <a:lnTo>
                    <a:pt x="43271" y="82459"/>
                  </a:lnTo>
                  <a:lnTo>
                    <a:pt x="40005" y="84092"/>
                  </a:lnTo>
                  <a:lnTo>
                    <a:pt x="38372" y="84092"/>
                  </a:lnTo>
                  <a:lnTo>
                    <a:pt x="36739" y="84092"/>
                  </a:lnTo>
                  <a:lnTo>
                    <a:pt x="32657" y="83276"/>
                  </a:lnTo>
                  <a:lnTo>
                    <a:pt x="30208" y="83276"/>
                  </a:lnTo>
                  <a:lnTo>
                    <a:pt x="26942" y="84092"/>
                  </a:lnTo>
                  <a:lnTo>
                    <a:pt x="25309" y="84092"/>
                  </a:lnTo>
                  <a:lnTo>
                    <a:pt x="23676" y="83276"/>
                  </a:lnTo>
                  <a:lnTo>
                    <a:pt x="22043" y="82459"/>
                  </a:lnTo>
                  <a:lnTo>
                    <a:pt x="21227" y="80010"/>
                  </a:lnTo>
                  <a:lnTo>
                    <a:pt x="20411" y="78377"/>
                  </a:lnTo>
                  <a:lnTo>
                    <a:pt x="18778" y="78377"/>
                  </a:lnTo>
                  <a:lnTo>
                    <a:pt x="17145" y="78377"/>
                  </a:lnTo>
                  <a:lnTo>
                    <a:pt x="16329" y="77561"/>
                  </a:lnTo>
                  <a:lnTo>
                    <a:pt x="15512" y="76744"/>
                  </a:lnTo>
                  <a:lnTo>
                    <a:pt x="15512" y="75111"/>
                  </a:lnTo>
                  <a:lnTo>
                    <a:pt x="15512" y="72662"/>
                  </a:lnTo>
                  <a:lnTo>
                    <a:pt x="15512" y="71846"/>
                  </a:lnTo>
                  <a:lnTo>
                    <a:pt x="15512" y="69396"/>
                  </a:lnTo>
                  <a:lnTo>
                    <a:pt x="16329" y="67763"/>
                  </a:lnTo>
                  <a:lnTo>
                    <a:pt x="17145" y="66947"/>
                  </a:lnTo>
                  <a:lnTo>
                    <a:pt x="17145" y="66131"/>
                  </a:lnTo>
                  <a:lnTo>
                    <a:pt x="16329" y="63681"/>
                  </a:lnTo>
                  <a:lnTo>
                    <a:pt x="15512" y="62049"/>
                  </a:lnTo>
                  <a:lnTo>
                    <a:pt x="13879" y="60416"/>
                  </a:lnTo>
                  <a:lnTo>
                    <a:pt x="11430" y="57966"/>
                  </a:lnTo>
                  <a:lnTo>
                    <a:pt x="10613" y="54701"/>
                  </a:lnTo>
                  <a:lnTo>
                    <a:pt x="9797" y="50618"/>
                  </a:lnTo>
                  <a:lnTo>
                    <a:pt x="8981" y="49802"/>
                  </a:lnTo>
                  <a:lnTo>
                    <a:pt x="8164" y="49802"/>
                  </a:lnTo>
                  <a:lnTo>
                    <a:pt x="7348" y="49802"/>
                  </a:lnTo>
                  <a:lnTo>
                    <a:pt x="6531" y="48169"/>
                  </a:lnTo>
                  <a:lnTo>
                    <a:pt x="5715" y="48169"/>
                  </a:lnTo>
                  <a:lnTo>
                    <a:pt x="4082" y="48986"/>
                  </a:lnTo>
                  <a:lnTo>
                    <a:pt x="3266" y="49802"/>
                  </a:lnTo>
                  <a:lnTo>
                    <a:pt x="816" y="50618"/>
                  </a:lnTo>
                  <a:lnTo>
                    <a:pt x="0" y="49802"/>
                  </a:lnTo>
                  <a:lnTo>
                    <a:pt x="0" y="48986"/>
                  </a:lnTo>
                  <a:lnTo>
                    <a:pt x="816" y="47353"/>
                  </a:lnTo>
                  <a:lnTo>
                    <a:pt x="1633" y="45720"/>
                  </a:lnTo>
                  <a:lnTo>
                    <a:pt x="3266" y="44087"/>
                  </a:lnTo>
                  <a:lnTo>
                    <a:pt x="4898" y="42454"/>
                  </a:lnTo>
                  <a:lnTo>
                    <a:pt x="5715" y="40821"/>
                  </a:lnTo>
                  <a:lnTo>
                    <a:pt x="6531" y="36739"/>
                  </a:lnTo>
                  <a:lnTo>
                    <a:pt x="7348" y="34290"/>
                  </a:lnTo>
                  <a:lnTo>
                    <a:pt x="8164" y="29391"/>
                  </a:lnTo>
                  <a:lnTo>
                    <a:pt x="10613" y="25309"/>
                  </a:lnTo>
                  <a:lnTo>
                    <a:pt x="11430" y="23676"/>
                  </a:lnTo>
                  <a:lnTo>
                    <a:pt x="13063" y="21227"/>
                  </a:lnTo>
                  <a:lnTo>
                    <a:pt x="13879" y="19594"/>
                  </a:lnTo>
                  <a:lnTo>
                    <a:pt x="14696" y="18778"/>
                  </a:lnTo>
                  <a:lnTo>
                    <a:pt x="17961" y="17145"/>
                  </a:lnTo>
                  <a:lnTo>
                    <a:pt x="22043" y="10613"/>
                  </a:lnTo>
                  <a:lnTo>
                    <a:pt x="22860" y="9797"/>
                  </a:lnTo>
                  <a:lnTo>
                    <a:pt x="26942" y="8981"/>
                  </a:lnTo>
                  <a:lnTo>
                    <a:pt x="30208" y="8164"/>
                  </a:lnTo>
                  <a:lnTo>
                    <a:pt x="32657" y="7348"/>
                  </a:lnTo>
                  <a:lnTo>
                    <a:pt x="33473" y="6531"/>
                  </a:lnTo>
                  <a:lnTo>
                    <a:pt x="34290" y="6531"/>
                  </a:lnTo>
                  <a:lnTo>
                    <a:pt x="33473" y="7348"/>
                  </a:lnTo>
                  <a:lnTo>
                    <a:pt x="32657" y="8164"/>
                  </a:lnTo>
                  <a:lnTo>
                    <a:pt x="31841" y="8981"/>
                  </a:lnTo>
                  <a:lnTo>
                    <a:pt x="25309" y="10613"/>
                  </a:lnTo>
                  <a:lnTo>
                    <a:pt x="24493" y="10613"/>
                  </a:lnTo>
                  <a:lnTo>
                    <a:pt x="23676" y="11430"/>
                  </a:lnTo>
                  <a:lnTo>
                    <a:pt x="23676" y="13063"/>
                  </a:lnTo>
                  <a:lnTo>
                    <a:pt x="23676" y="13879"/>
                  </a:lnTo>
                  <a:lnTo>
                    <a:pt x="25309" y="17961"/>
                  </a:lnTo>
                  <a:lnTo>
                    <a:pt x="26126" y="18778"/>
                  </a:lnTo>
                  <a:lnTo>
                    <a:pt x="28575" y="20411"/>
                  </a:lnTo>
                  <a:lnTo>
                    <a:pt x="27759" y="20411"/>
                  </a:lnTo>
                  <a:lnTo>
                    <a:pt x="26942" y="20411"/>
                  </a:lnTo>
                  <a:lnTo>
                    <a:pt x="27759" y="22860"/>
                  </a:lnTo>
                  <a:lnTo>
                    <a:pt x="29391" y="24493"/>
                  </a:lnTo>
                  <a:lnTo>
                    <a:pt x="29391" y="25309"/>
                  </a:lnTo>
                  <a:lnTo>
                    <a:pt x="28575" y="28575"/>
                  </a:lnTo>
                  <a:lnTo>
                    <a:pt x="26126" y="31024"/>
                  </a:lnTo>
                  <a:lnTo>
                    <a:pt x="24493" y="33474"/>
                  </a:lnTo>
                  <a:lnTo>
                    <a:pt x="23676" y="34290"/>
                  </a:lnTo>
                  <a:lnTo>
                    <a:pt x="21227" y="39188"/>
                  </a:lnTo>
                  <a:lnTo>
                    <a:pt x="22860" y="42454"/>
                  </a:lnTo>
                  <a:lnTo>
                    <a:pt x="22860" y="44087"/>
                  </a:lnTo>
                  <a:lnTo>
                    <a:pt x="24493" y="46536"/>
                  </a:lnTo>
                  <a:lnTo>
                    <a:pt x="25309" y="47353"/>
                  </a:lnTo>
                  <a:lnTo>
                    <a:pt x="26126" y="48169"/>
                  </a:lnTo>
                  <a:lnTo>
                    <a:pt x="26126" y="49802"/>
                  </a:lnTo>
                  <a:lnTo>
                    <a:pt x="26942" y="51435"/>
                  </a:lnTo>
                  <a:lnTo>
                    <a:pt x="27759" y="52251"/>
                  </a:lnTo>
                  <a:lnTo>
                    <a:pt x="28575" y="52251"/>
                  </a:lnTo>
                  <a:lnTo>
                    <a:pt x="30208" y="52251"/>
                  </a:lnTo>
                  <a:lnTo>
                    <a:pt x="34290" y="50618"/>
                  </a:lnTo>
                  <a:lnTo>
                    <a:pt x="35106" y="49802"/>
                  </a:lnTo>
                  <a:lnTo>
                    <a:pt x="35923" y="48986"/>
                  </a:lnTo>
                  <a:lnTo>
                    <a:pt x="37556" y="46536"/>
                  </a:lnTo>
                  <a:lnTo>
                    <a:pt x="37556" y="44087"/>
                  </a:lnTo>
                  <a:lnTo>
                    <a:pt x="38372" y="40821"/>
                  </a:lnTo>
                  <a:lnTo>
                    <a:pt x="37556" y="38372"/>
                  </a:lnTo>
                  <a:lnTo>
                    <a:pt x="35106" y="35106"/>
                  </a:lnTo>
                  <a:lnTo>
                    <a:pt x="34290" y="32657"/>
                  </a:lnTo>
                  <a:lnTo>
                    <a:pt x="31841" y="31024"/>
                  </a:lnTo>
                  <a:lnTo>
                    <a:pt x="30208" y="27759"/>
                  </a:lnTo>
                  <a:lnTo>
                    <a:pt x="29391" y="26942"/>
                  </a:lnTo>
                  <a:lnTo>
                    <a:pt x="29391" y="25309"/>
                  </a:lnTo>
                  <a:lnTo>
                    <a:pt x="28575" y="22860"/>
                  </a:lnTo>
                  <a:lnTo>
                    <a:pt x="30208" y="22043"/>
                  </a:lnTo>
                  <a:lnTo>
                    <a:pt x="30208" y="19594"/>
                  </a:lnTo>
                  <a:lnTo>
                    <a:pt x="33473" y="18778"/>
                  </a:lnTo>
                  <a:lnTo>
                    <a:pt x="40821" y="15512"/>
                  </a:lnTo>
                  <a:lnTo>
                    <a:pt x="45720" y="14696"/>
                  </a:lnTo>
                  <a:lnTo>
                    <a:pt x="50618" y="13063"/>
                  </a:lnTo>
                  <a:lnTo>
                    <a:pt x="51435" y="12246"/>
                  </a:lnTo>
                  <a:lnTo>
                    <a:pt x="52251" y="10613"/>
                  </a:lnTo>
                  <a:lnTo>
                    <a:pt x="53068" y="10613"/>
                  </a:lnTo>
                  <a:lnTo>
                    <a:pt x="55517" y="12246"/>
                  </a:lnTo>
                  <a:lnTo>
                    <a:pt x="57150" y="11430"/>
                  </a:lnTo>
                  <a:lnTo>
                    <a:pt x="57966" y="10613"/>
                  </a:lnTo>
                  <a:lnTo>
                    <a:pt x="57150" y="8164"/>
                  </a:lnTo>
                  <a:lnTo>
                    <a:pt x="55517" y="8164"/>
                  </a:lnTo>
                  <a:lnTo>
                    <a:pt x="50618" y="8981"/>
                  </a:lnTo>
                  <a:lnTo>
                    <a:pt x="49802" y="8164"/>
                  </a:lnTo>
                  <a:lnTo>
                    <a:pt x="49802" y="7348"/>
                  </a:lnTo>
                  <a:lnTo>
                    <a:pt x="48986" y="4899"/>
                  </a:lnTo>
                  <a:lnTo>
                    <a:pt x="49802" y="3266"/>
                  </a:lnTo>
                  <a:lnTo>
                    <a:pt x="50618" y="1633"/>
                  </a:lnTo>
                  <a:lnTo>
                    <a:pt x="52251" y="816"/>
                  </a:lnTo>
                  <a:lnTo>
                    <a:pt x="53884" y="0"/>
                  </a:lnTo>
                  <a:lnTo>
                    <a:pt x="55517" y="816"/>
                  </a:lnTo>
                  <a:lnTo>
                    <a:pt x="56334" y="1633"/>
                  </a:lnTo>
                  <a:lnTo>
                    <a:pt x="57150" y="2449"/>
                  </a:lnTo>
                  <a:lnTo>
                    <a:pt x="57150" y="4899"/>
                  </a:lnTo>
                  <a:lnTo>
                    <a:pt x="57966" y="7348"/>
                  </a:lnTo>
                  <a:lnTo>
                    <a:pt x="58783" y="8981"/>
                  </a:lnTo>
                  <a:lnTo>
                    <a:pt x="60416" y="10613"/>
                  </a:lnTo>
                  <a:lnTo>
                    <a:pt x="61232" y="10613"/>
                  </a:lnTo>
                  <a:lnTo>
                    <a:pt x="62048" y="10613"/>
                  </a:lnTo>
                  <a:lnTo>
                    <a:pt x="66947" y="10613"/>
                  </a:lnTo>
                  <a:lnTo>
                    <a:pt x="70213" y="11430"/>
                  </a:lnTo>
                  <a:lnTo>
                    <a:pt x="74295" y="12246"/>
                  </a:lnTo>
                  <a:lnTo>
                    <a:pt x="77561" y="14696"/>
                  </a:lnTo>
                  <a:lnTo>
                    <a:pt x="80826" y="17145"/>
                  </a:lnTo>
                  <a:lnTo>
                    <a:pt x="81643" y="18778"/>
                  </a:lnTo>
                  <a:lnTo>
                    <a:pt x="81643" y="20411"/>
                  </a:lnTo>
                  <a:lnTo>
                    <a:pt x="82459" y="21227"/>
                  </a:lnTo>
                  <a:lnTo>
                    <a:pt x="81643" y="22043"/>
                  </a:lnTo>
                  <a:lnTo>
                    <a:pt x="82459" y="23676"/>
                  </a:lnTo>
                  <a:lnTo>
                    <a:pt x="83276" y="25309"/>
                  </a:lnTo>
                  <a:lnTo>
                    <a:pt x="84909" y="26942"/>
                  </a:lnTo>
                  <a:lnTo>
                    <a:pt x="88991" y="26942"/>
                  </a:lnTo>
                  <a:lnTo>
                    <a:pt x="93889" y="26126"/>
                  </a:lnTo>
                  <a:lnTo>
                    <a:pt x="101237" y="25309"/>
                  </a:lnTo>
                  <a:lnTo>
                    <a:pt x="103686" y="24493"/>
                  </a:lnTo>
                  <a:lnTo>
                    <a:pt x="115933" y="24493"/>
                  </a:lnTo>
                  <a:lnTo>
                    <a:pt x="118382" y="25309"/>
                  </a:lnTo>
                  <a:lnTo>
                    <a:pt x="118382" y="26126"/>
                  </a:lnTo>
                  <a:lnTo>
                    <a:pt x="118382" y="26942"/>
                  </a:lnTo>
                  <a:lnTo>
                    <a:pt x="122464" y="30208"/>
                  </a:lnTo>
                  <a:lnTo>
                    <a:pt x="125730" y="31024"/>
                  </a:lnTo>
                  <a:lnTo>
                    <a:pt x="128179" y="31841"/>
                  </a:lnTo>
                  <a:lnTo>
                    <a:pt x="130629" y="32657"/>
                  </a:lnTo>
                  <a:lnTo>
                    <a:pt x="133894" y="33474"/>
                  </a:lnTo>
                  <a:lnTo>
                    <a:pt x="135527" y="33474"/>
                  </a:lnTo>
                  <a:lnTo>
                    <a:pt x="137160" y="33474"/>
                  </a:lnTo>
                  <a:lnTo>
                    <a:pt x="138793" y="33474"/>
                  </a:lnTo>
                  <a:lnTo>
                    <a:pt x="149406" y="27759"/>
                  </a:lnTo>
                  <a:lnTo>
                    <a:pt x="155121" y="27759"/>
                  </a:lnTo>
                  <a:lnTo>
                    <a:pt x="155938" y="27759"/>
                  </a:lnTo>
                  <a:lnTo>
                    <a:pt x="156754" y="26942"/>
                  </a:lnTo>
                  <a:lnTo>
                    <a:pt x="154305" y="26126"/>
                  </a:lnTo>
                  <a:lnTo>
                    <a:pt x="149406" y="26126"/>
                  </a:lnTo>
                  <a:lnTo>
                    <a:pt x="147773" y="26942"/>
                  </a:lnTo>
                  <a:lnTo>
                    <a:pt x="146957" y="25309"/>
                  </a:lnTo>
                  <a:lnTo>
                    <a:pt x="148590" y="25309"/>
                  </a:lnTo>
                  <a:lnTo>
                    <a:pt x="154305" y="24493"/>
                  </a:lnTo>
                  <a:lnTo>
                    <a:pt x="160836" y="24493"/>
                  </a:lnTo>
                  <a:lnTo>
                    <a:pt x="165735" y="23676"/>
                  </a:lnTo>
                  <a:lnTo>
                    <a:pt x="168184" y="23676"/>
                  </a:lnTo>
                  <a:lnTo>
                    <a:pt x="169817" y="23676"/>
                  </a:lnTo>
                  <a:lnTo>
                    <a:pt x="173899" y="22860"/>
                  </a:lnTo>
                  <a:lnTo>
                    <a:pt x="181247" y="23676"/>
                  </a:lnTo>
                  <a:lnTo>
                    <a:pt x="186962" y="22860"/>
                  </a:lnTo>
                  <a:lnTo>
                    <a:pt x="186146" y="23676"/>
                  </a:lnTo>
                  <a:lnTo>
                    <a:pt x="184513" y="24493"/>
                  </a:lnTo>
                  <a:lnTo>
                    <a:pt x="181247" y="24493"/>
                  </a:lnTo>
                  <a:lnTo>
                    <a:pt x="178798" y="26126"/>
                  </a:lnTo>
                  <a:lnTo>
                    <a:pt x="173899" y="26126"/>
                  </a:lnTo>
                  <a:lnTo>
                    <a:pt x="170634" y="26942"/>
                  </a:lnTo>
                  <a:lnTo>
                    <a:pt x="171450" y="26942"/>
                  </a:lnTo>
                  <a:lnTo>
                    <a:pt x="171450" y="28575"/>
                  </a:lnTo>
                  <a:lnTo>
                    <a:pt x="172266" y="28575"/>
                  </a:lnTo>
                  <a:lnTo>
                    <a:pt x="173083" y="28575"/>
                  </a:lnTo>
                  <a:lnTo>
                    <a:pt x="174716" y="29391"/>
                  </a:lnTo>
                  <a:lnTo>
                    <a:pt x="174716" y="30208"/>
                  </a:lnTo>
                  <a:lnTo>
                    <a:pt x="174716" y="31841"/>
                  </a:lnTo>
                  <a:lnTo>
                    <a:pt x="173899" y="33474"/>
                  </a:lnTo>
                  <a:lnTo>
                    <a:pt x="173083" y="34290"/>
                  </a:lnTo>
                  <a:lnTo>
                    <a:pt x="174716" y="34290"/>
                  </a:lnTo>
                  <a:lnTo>
                    <a:pt x="175532" y="33474"/>
                  </a:lnTo>
                  <a:lnTo>
                    <a:pt x="175532" y="32657"/>
                  </a:lnTo>
                  <a:lnTo>
                    <a:pt x="175532" y="31841"/>
                  </a:lnTo>
                  <a:lnTo>
                    <a:pt x="176348" y="31841"/>
                  </a:lnTo>
                  <a:lnTo>
                    <a:pt x="177165" y="31841"/>
                  </a:lnTo>
                  <a:lnTo>
                    <a:pt x="178798" y="35923"/>
                  </a:lnTo>
                  <a:lnTo>
                    <a:pt x="180431" y="38372"/>
                  </a:lnTo>
                  <a:lnTo>
                    <a:pt x="180431" y="38372"/>
                  </a:lnTo>
                  <a:lnTo>
                    <a:pt x="180431" y="38372"/>
                  </a:lnTo>
                  <a:lnTo>
                    <a:pt x="180431" y="37556"/>
                  </a:lnTo>
                  <a:lnTo>
                    <a:pt x="181247" y="36739"/>
                  </a:lnTo>
                  <a:lnTo>
                    <a:pt x="182063" y="37556"/>
                  </a:lnTo>
                  <a:lnTo>
                    <a:pt x="182063" y="37556"/>
                  </a:lnTo>
                  <a:lnTo>
                    <a:pt x="182063" y="37556"/>
                  </a:lnTo>
                  <a:lnTo>
                    <a:pt x="182063" y="36739"/>
                  </a:lnTo>
                  <a:lnTo>
                    <a:pt x="182063" y="35106"/>
                  </a:lnTo>
                  <a:lnTo>
                    <a:pt x="182063" y="34290"/>
                  </a:lnTo>
                  <a:lnTo>
                    <a:pt x="182880" y="34290"/>
                  </a:lnTo>
                  <a:lnTo>
                    <a:pt x="183696" y="34290"/>
                  </a:lnTo>
                  <a:lnTo>
                    <a:pt x="184513" y="34290"/>
                  </a:lnTo>
                  <a:lnTo>
                    <a:pt x="186146" y="35923"/>
                  </a:lnTo>
                  <a:lnTo>
                    <a:pt x="186962" y="37556"/>
                  </a:lnTo>
                  <a:lnTo>
                    <a:pt x="186962" y="38372"/>
                  </a:lnTo>
                  <a:lnTo>
                    <a:pt x="187779" y="39188"/>
                  </a:lnTo>
                  <a:lnTo>
                    <a:pt x="188595" y="40005"/>
                  </a:lnTo>
                  <a:lnTo>
                    <a:pt x="188595" y="40821"/>
                  </a:lnTo>
                  <a:lnTo>
                    <a:pt x="188595" y="40005"/>
                  </a:lnTo>
                  <a:lnTo>
                    <a:pt x="187779" y="39188"/>
                  </a:lnTo>
                  <a:lnTo>
                    <a:pt x="187779" y="38372"/>
                  </a:lnTo>
                  <a:lnTo>
                    <a:pt x="190228" y="38372"/>
                  </a:lnTo>
                  <a:lnTo>
                    <a:pt x="191044" y="36739"/>
                  </a:lnTo>
                  <a:lnTo>
                    <a:pt x="192677" y="37556"/>
                  </a:lnTo>
                  <a:lnTo>
                    <a:pt x="195943" y="40821"/>
                  </a:lnTo>
                  <a:lnTo>
                    <a:pt x="197576" y="41638"/>
                  </a:lnTo>
                  <a:lnTo>
                    <a:pt x="200841" y="42454"/>
                  </a:lnTo>
                  <a:lnTo>
                    <a:pt x="203291" y="44087"/>
                  </a:lnTo>
                  <a:lnTo>
                    <a:pt x="204923" y="45720"/>
                  </a:lnTo>
                  <a:lnTo>
                    <a:pt x="204107" y="47353"/>
                  </a:lnTo>
                  <a:lnTo>
                    <a:pt x="201658" y="48169"/>
                  </a:lnTo>
                  <a:lnTo>
                    <a:pt x="200841" y="48986"/>
                  </a:lnTo>
                  <a:lnTo>
                    <a:pt x="200025" y="49802"/>
                  </a:lnTo>
                  <a:lnTo>
                    <a:pt x="200025" y="50618"/>
                  </a:lnTo>
                  <a:lnTo>
                    <a:pt x="199209" y="51435"/>
                  </a:lnTo>
                  <a:lnTo>
                    <a:pt x="199209" y="51435"/>
                  </a:lnTo>
                  <a:lnTo>
                    <a:pt x="199209" y="53068"/>
                  </a:lnTo>
                  <a:lnTo>
                    <a:pt x="198392" y="54701"/>
                  </a:lnTo>
                  <a:lnTo>
                    <a:pt x="197576" y="57150"/>
                  </a:lnTo>
                  <a:lnTo>
                    <a:pt x="191044" y="57150"/>
                  </a:lnTo>
                  <a:lnTo>
                    <a:pt x="192677" y="57966"/>
                  </a:lnTo>
                  <a:lnTo>
                    <a:pt x="194310" y="58783"/>
                  </a:lnTo>
                  <a:lnTo>
                    <a:pt x="196759" y="60416"/>
                  </a:lnTo>
                  <a:lnTo>
                    <a:pt x="198392" y="58783"/>
                  </a:lnTo>
                  <a:lnTo>
                    <a:pt x="200841" y="58783"/>
                  </a:lnTo>
                  <a:lnTo>
                    <a:pt x="203291" y="57150"/>
                  </a:lnTo>
                  <a:lnTo>
                    <a:pt x="204107" y="57150"/>
                  </a:lnTo>
                  <a:lnTo>
                    <a:pt x="209006" y="57966"/>
                  </a:lnTo>
                  <a:lnTo>
                    <a:pt x="210638" y="57150"/>
                  </a:lnTo>
                  <a:lnTo>
                    <a:pt x="211455" y="57150"/>
                  </a:lnTo>
                  <a:lnTo>
                    <a:pt x="213904" y="57150"/>
                  </a:lnTo>
                  <a:lnTo>
                    <a:pt x="221252" y="60416"/>
                  </a:lnTo>
                  <a:close/>
                  <a:moveTo>
                    <a:pt x="158387" y="17145"/>
                  </a:moveTo>
                  <a:lnTo>
                    <a:pt x="159204" y="19594"/>
                  </a:lnTo>
                  <a:lnTo>
                    <a:pt x="159204" y="20411"/>
                  </a:lnTo>
                  <a:lnTo>
                    <a:pt x="157571" y="22043"/>
                  </a:lnTo>
                  <a:lnTo>
                    <a:pt x="155938" y="22043"/>
                  </a:lnTo>
                  <a:lnTo>
                    <a:pt x="155121" y="22043"/>
                  </a:lnTo>
                  <a:lnTo>
                    <a:pt x="154305" y="22043"/>
                  </a:lnTo>
                  <a:lnTo>
                    <a:pt x="153488" y="21227"/>
                  </a:lnTo>
                  <a:lnTo>
                    <a:pt x="152672" y="21227"/>
                  </a:lnTo>
                  <a:lnTo>
                    <a:pt x="150223" y="21227"/>
                  </a:lnTo>
                  <a:lnTo>
                    <a:pt x="149406" y="21227"/>
                  </a:lnTo>
                  <a:lnTo>
                    <a:pt x="150223" y="20411"/>
                  </a:lnTo>
                  <a:lnTo>
                    <a:pt x="151856" y="19594"/>
                  </a:lnTo>
                  <a:lnTo>
                    <a:pt x="152672" y="19594"/>
                  </a:lnTo>
                  <a:lnTo>
                    <a:pt x="153488" y="20411"/>
                  </a:lnTo>
                  <a:lnTo>
                    <a:pt x="154305" y="21227"/>
                  </a:lnTo>
                  <a:lnTo>
                    <a:pt x="155938" y="21227"/>
                  </a:lnTo>
                  <a:lnTo>
                    <a:pt x="155938" y="20411"/>
                  </a:lnTo>
                  <a:lnTo>
                    <a:pt x="158387" y="17145"/>
                  </a:lnTo>
                  <a:lnTo>
                    <a:pt x="158387" y="17145"/>
                  </a:lnTo>
                  <a:close/>
                  <a:moveTo>
                    <a:pt x="135527" y="21227"/>
                  </a:moveTo>
                  <a:lnTo>
                    <a:pt x="134711" y="21227"/>
                  </a:lnTo>
                  <a:lnTo>
                    <a:pt x="133078" y="21227"/>
                  </a:lnTo>
                  <a:lnTo>
                    <a:pt x="132261" y="20411"/>
                  </a:lnTo>
                  <a:lnTo>
                    <a:pt x="133078" y="19594"/>
                  </a:lnTo>
                  <a:lnTo>
                    <a:pt x="134711" y="19594"/>
                  </a:lnTo>
                  <a:lnTo>
                    <a:pt x="135527" y="21227"/>
                  </a:lnTo>
                  <a:lnTo>
                    <a:pt x="135527" y="21227"/>
                  </a:lnTo>
                  <a:close/>
                  <a:moveTo>
                    <a:pt x="208189" y="50618"/>
                  </a:moveTo>
                  <a:lnTo>
                    <a:pt x="206556" y="51435"/>
                  </a:lnTo>
                  <a:lnTo>
                    <a:pt x="206556" y="50618"/>
                  </a:lnTo>
                  <a:lnTo>
                    <a:pt x="207373" y="49802"/>
                  </a:lnTo>
                  <a:lnTo>
                    <a:pt x="208189" y="49802"/>
                  </a:lnTo>
                  <a:lnTo>
                    <a:pt x="208189" y="49802"/>
                  </a:lnTo>
                  <a:lnTo>
                    <a:pt x="209006" y="49802"/>
                  </a:lnTo>
                  <a:lnTo>
                    <a:pt x="209006" y="49802"/>
                  </a:lnTo>
                  <a:lnTo>
                    <a:pt x="209006" y="49802"/>
                  </a:lnTo>
                  <a:lnTo>
                    <a:pt x="208189" y="50618"/>
                  </a:lnTo>
                  <a:lnTo>
                    <a:pt x="208189" y="50618"/>
                  </a:lnTo>
                  <a:close/>
                  <a:moveTo>
                    <a:pt x="204923" y="54701"/>
                  </a:moveTo>
                  <a:lnTo>
                    <a:pt x="204107" y="54701"/>
                  </a:lnTo>
                  <a:lnTo>
                    <a:pt x="204107" y="53068"/>
                  </a:lnTo>
                  <a:lnTo>
                    <a:pt x="204107" y="52251"/>
                  </a:lnTo>
                  <a:lnTo>
                    <a:pt x="205740" y="50618"/>
                  </a:lnTo>
                  <a:lnTo>
                    <a:pt x="206556" y="50618"/>
                  </a:lnTo>
                  <a:lnTo>
                    <a:pt x="206556" y="50618"/>
                  </a:lnTo>
                  <a:lnTo>
                    <a:pt x="206556" y="50618"/>
                  </a:lnTo>
                  <a:lnTo>
                    <a:pt x="207373" y="51435"/>
                  </a:lnTo>
                  <a:lnTo>
                    <a:pt x="207373" y="52251"/>
                  </a:lnTo>
                  <a:lnTo>
                    <a:pt x="206556" y="53068"/>
                  </a:lnTo>
                  <a:lnTo>
                    <a:pt x="204923" y="54701"/>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96" name="Freeform: Shape 395">
              <a:extLst>
                <a:ext uri="{FF2B5EF4-FFF2-40B4-BE49-F238E27FC236}">
                  <a16:creationId xmlns:a16="http://schemas.microsoft.com/office/drawing/2014/main" id="{EEABA0F9-E96C-BD5A-3D8E-DF1FC884D2CA}"/>
                </a:ext>
              </a:extLst>
            </p:cNvPr>
            <p:cNvSpPr/>
            <p:nvPr/>
          </p:nvSpPr>
          <p:spPr>
            <a:xfrm>
              <a:off x="6074228" y="3818436"/>
              <a:ext cx="115932" cy="260440"/>
            </a:xfrm>
            <a:custGeom>
              <a:avLst/>
              <a:gdLst>
                <a:gd name="connsiteX0" fmla="*/ 89807 w 115932"/>
                <a:gd name="connsiteY0" fmla="*/ 38372 h 260440"/>
                <a:gd name="connsiteX1" fmla="*/ 89807 w 115932"/>
                <a:gd name="connsiteY1" fmla="*/ 38372 h 260440"/>
                <a:gd name="connsiteX2" fmla="*/ 87358 w 115932"/>
                <a:gd name="connsiteY2" fmla="*/ 38372 h 260440"/>
                <a:gd name="connsiteX3" fmla="*/ 85725 w 115932"/>
                <a:gd name="connsiteY3" fmla="*/ 40005 h 260440"/>
                <a:gd name="connsiteX4" fmla="*/ 84909 w 115932"/>
                <a:gd name="connsiteY4" fmla="*/ 40821 h 260440"/>
                <a:gd name="connsiteX5" fmla="*/ 83276 w 115932"/>
                <a:gd name="connsiteY5" fmla="*/ 41638 h 260440"/>
                <a:gd name="connsiteX6" fmla="*/ 81643 w 115932"/>
                <a:gd name="connsiteY6" fmla="*/ 42454 h 260440"/>
                <a:gd name="connsiteX7" fmla="*/ 80827 w 115932"/>
                <a:gd name="connsiteY7" fmla="*/ 44087 h 260440"/>
                <a:gd name="connsiteX8" fmla="*/ 80827 w 115932"/>
                <a:gd name="connsiteY8" fmla="*/ 44904 h 260440"/>
                <a:gd name="connsiteX9" fmla="*/ 80827 w 115932"/>
                <a:gd name="connsiteY9" fmla="*/ 46536 h 260440"/>
                <a:gd name="connsiteX10" fmla="*/ 77561 w 115932"/>
                <a:gd name="connsiteY10" fmla="*/ 48169 h 260440"/>
                <a:gd name="connsiteX11" fmla="*/ 76744 w 115932"/>
                <a:gd name="connsiteY11" fmla="*/ 48169 h 260440"/>
                <a:gd name="connsiteX12" fmla="*/ 75928 w 115932"/>
                <a:gd name="connsiteY12" fmla="*/ 47353 h 260440"/>
                <a:gd name="connsiteX13" fmla="*/ 75112 w 115932"/>
                <a:gd name="connsiteY13" fmla="*/ 47353 h 260440"/>
                <a:gd name="connsiteX14" fmla="*/ 74295 w 115932"/>
                <a:gd name="connsiteY14" fmla="*/ 47353 h 260440"/>
                <a:gd name="connsiteX15" fmla="*/ 73479 w 115932"/>
                <a:gd name="connsiteY15" fmla="*/ 47353 h 260440"/>
                <a:gd name="connsiteX16" fmla="*/ 72662 w 115932"/>
                <a:gd name="connsiteY16" fmla="*/ 48169 h 260440"/>
                <a:gd name="connsiteX17" fmla="*/ 71846 w 115932"/>
                <a:gd name="connsiteY17" fmla="*/ 48169 h 260440"/>
                <a:gd name="connsiteX18" fmla="*/ 71029 w 115932"/>
                <a:gd name="connsiteY18" fmla="*/ 47353 h 260440"/>
                <a:gd name="connsiteX19" fmla="*/ 70213 w 115932"/>
                <a:gd name="connsiteY19" fmla="*/ 47353 h 260440"/>
                <a:gd name="connsiteX20" fmla="*/ 69396 w 115932"/>
                <a:gd name="connsiteY20" fmla="*/ 47353 h 260440"/>
                <a:gd name="connsiteX21" fmla="*/ 69396 w 115932"/>
                <a:gd name="connsiteY21" fmla="*/ 48169 h 260440"/>
                <a:gd name="connsiteX22" fmla="*/ 70213 w 115932"/>
                <a:gd name="connsiteY22" fmla="*/ 50618 h 260440"/>
                <a:gd name="connsiteX23" fmla="*/ 70213 w 115932"/>
                <a:gd name="connsiteY23" fmla="*/ 52251 h 260440"/>
                <a:gd name="connsiteX24" fmla="*/ 66947 w 115932"/>
                <a:gd name="connsiteY24" fmla="*/ 55517 h 260440"/>
                <a:gd name="connsiteX25" fmla="*/ 66947 w 115932"/>
                <a:gd name="connsiteY25" fmla="*/ 57966 h 260440"/>
                <a:gd name="connsiteX26" fmla="*/ 66131 w 115932"/>
                <a:gd name="connsiteY26" fmla="*/ 59599 h 260440"/>
                <a:gd name="connsiteX27" fmla="*/ 64498 w 115932"/>
                <a:gd name="connsiteY27" fmla="*/ 61232 h 260440"/>
                <a:gd name="connsiteX28" fmla="*/ 60416 w 115932"/>
                <a:gd name="connsiteY28" fmla="*/ 65314 h 260440"/>
                <a:gd name="connsiteX29" fmla="*/ 58783 w 115932"/>
                <a:gd name="connsiteY29" fmla="*/ 65314 h 260440"/>
                <a:gd name="connsiteX30" fmla="*/ 57150 w 115932"/>
                <a:gd name="connsiteY30" fmla="*/ 66131 h 260440"/>
                <a:gd name="connsiteX31" fmla="*/ 54701 w 115932"/>
                <a:gd name="connsiteY31" fmla="*/ 72662 h 260440"/>
                <a:gd name="connsiteX32" fmla="*/ 54701 w 115932"/>
                <a:gd name="connsiteY32" fmla="*/ 75111 h 260440"/>
                <a:gd name="connsiteX33" fmla="*/ 53884 w 115932"/>
                <a:gd name="connsiteY33" fmla="*/ 76744 h 260440"/>
                <a:gd name="connsiteX34" fmla="*/ 53884 w 115932"/>
                <a:gd name="connsiteY34" fmla="*/ 78377 h 260440"/>
                <a:gd name="connsiteX35" fmla="*/ 52252 w 115932"/>
                <a:gd name="connsiteY35" fmla="*/ 81643 h 260440"/>
                <a:gd name="connsiteX36" fmla="*/ 50619 w 115932"/>
                <a:gd name="connsiteY36" fmla="*/ 83276 h 260440"/>
                <a:gd name="connsiteX37" fmla="*/ 50619 w 115932"/>
                <a:gd name="connsiteY37" fmla="*/ 84909 h 260440"/>
                <a:gd name="connsiteX38" fmla="*/ 52252 w 115932"/>
                <a:gd name="connsiteY38" fmla="*/ 88174 h 260440"/>
                <a:gd name="connsiteX39" fmla="*/ 52252 w 115932"/>
                <a:gd name="connsiteY39" fmla="*/ 88991 h 260440"/>
                <a:gd name="connsiteX40" fmla="*/ 53068 w 115932"/>
                <a:gd name="connsiteY40" fmla="*/ 90623 h 260440"/>
                <a:gd name="connsiteX41" fmla="*/ 53884 w 115932"/>
                <a:gd name="connsiteY41" fmla="*/ 92256 h 260440"/>
                <a:gd name="connsiteX42" fmla="*/ 54701 w 115932"/>
                <a:gd name="connsiteY42" fmla="*/ 93889 h 260440"/>
                <a:gd name="connsiteX43" fmla="*/ 57966 w 115932"/>
                <a:gd name="connsiteY43" fmla="*/ 97155 h 260440"/>
                <a:gd name="connsiteX44" fmla="*/ 59599 w 115932"/>
                <a:gd name="connsiteY44" fmla="*/ 97971 h 260440"/>
                <a:gd name="connsiteX45" fmla="*/ 61232 w 115932"/>
                <a:gd name="connsiteY45" fmla="*/ 98788 h 260440"/>
                <a:gd name="connsiteX46" fmla="*/ 63681 w 115932"/>
                <a:gd name="connsiteY46" fmla="*/ 102054 h 260440"/>
                <a:gd name="connsiteX47" fmla="*/ 65314 w 115932"/>
                <a:gd name="connsiteY47" fmla="*/ 103686 h 260440"/>
                <a:gd name="connsiteX48" fmla="*/ 64498 w 115932"/>
                <a:gd name="connsiteY48" fmla="*/ 105319 h 260440"/>
                <a:gd name="connsiteX49" fmla="*/ 64498 w 115932"/>
                <a:gd name="connsiteY49" fmla="*/ 107768 h 260440"/>
                <a:gd name="connsiteX50" fmla="*/ 62865 w 115932"/>
                <a:gd name="connsiteY50" fmla="*/ 106952 h 260440"/>
                <a:gd name="connsiteX51" fmla="*/ 62865 w 115932"/>
                <a:gd name="connsiteY51" fmla="*/ 106952 h 260440"/>
                <a:gd name="connsiteX52" fmla="*/ 65314 w 115932"/>
                <a:gd name="connsiteY52" fmla="*/ 108585 h 260440"/>
                <a:gd name="connsiteX53" fmla="*/ 68580 w 115932"/>
                <a:gd name="connsiteY53" fmla="*/ 113484 h 260440"/>
                <a:gd name="connsiteX54" fmla="*/ 71846 w 115932"/>
                <a:gd name="connsiteY54" fmla="*/ 115933 h 260440"/>
                <a:gd name="connsiteX55" fmla="*/ 75112 w 115932"/>
                <a:gd name="connsiteY55" fmla="*/ 118382 h 260440"/>
                <a:gd name="connsiteX56" fmla="*/ 75928 w 115932"/>
                <a:gd name="connsiteY56" fmla="*/ 120831 h 260440"/>
                <a:gd name="connsiteX57" fmla="*/ 79194 w 115932"/>
                <a:gd name="connsiteY57" fmla="*/ 122464 h 260440"/>
                <a:gd name="connsiteX58" fmla="*/ 82459 w 115932"/>
                <a:gd name="connsiteY58" fmla="*/ 124913 h 260440"/>
                <a:gd name="connsiteX59" fmla="*/ 82459 w 115932"/>
                <a:gd name="connsiteY59" fmla="*/ 125730 h 260440"/>
                <a:gd name="connsiteX60" fmla="*/ 83276 w 115932"/>
                <a:gd name="connsiteY60" fmla="*/ 126546 h 260440"/>
                <a:gd name="connsiteX61" fmla="*/ 85725 w 115932"/>
                <a:gd name="connsiteY61" fmla="*/ 128179 h 260440"/>
                <a:gd name="connsiteX62" fmla="*/ 87358 w 115932"/>
                <a:gd name="connsiteY62" fmla="*/ 129812 h 260440"/>
                <a:gd name="connsiteX63" fmla="*/ 88174 w 115932"/>
                <a:gd name="connsiteY63" fmla="*/ 131445 h 260440"/>
                <a:gd name="connsiteX64" fmla="*/ 88991 w 115932"/>
                <a:gd name="connsiteY64" fmla="*/ 131445 h 260440"/>
                <a:gd name="connsiteX65" fmla="*/ 89807 w 115932"/>
                <a:gd name="connsiteY65" fmla="*/ 131445 h 260440"/>
                <a:gd name="connsiteX66" fmla="*/ 90623 w 115932"/>
                <a:gd name="connsiteY66" fmla="*/ 131445 h 260440"/>
                <a:gd name="connsiteX67" fmla="*/ 91440 w 115932"/>
                <a:gd name="connsiteY67" fmla="*/ 131445 h 260440"/>
                <a:gd name="connsiteX68" fmla="*/ 92256 w 115932"/>
                <a:gd name="connsiteY68" fmla="*/ 133078 h 260440"/>
                <a:gd name="connsiteX69" fmla="*/ 93889 w 115932"/>
                <a:gd name="connsiteY69" fmla="*/ 134711 h 260440"/>
                <a:gd name="connsiteX70" fmla="*/ 94706 w 115932"/>
                <a:gd name="connsiteY70" fmla="*/ 136343 h 260440"/>
                <a:gd name="connsiteX71" fmla="*/ 95522 w 115932"/>
                <a:gd name="connsiteY71" fmla="*/ 136343 h 260440"/>
                <a:gd name="connsiteX72" fmla="*/ 96338 w 115932"/>
                <a:gd name="connsiteY72" fmla="*/ 136343 h 260440"/>
                <a:gd name="connsiteX73" fmla="*/ 96338 w 115932"/>
                <a:gd name="connsiteY73" fmla="*/ 137160 h 260440"/>
                <a:gd name="connsiteX74" fmla="*/ 96338 w 115932"/>
                <a:gd name="connsiteY74" fmla="*/ 137976 h 260440"/>
                <a:gd name="connsiteX75" fmla="*/ 97971 w 115932"/>
                <a:gd name="connsiteY75" fmla="*/ 139609 h 260440"/>
                <a:gd name="connsiteX76" fmla="*/ 98788 w 115932"/>
                <a:gd name="connsiteY76" fmla="*/ 141242 h 260440"/>
                <a:gd name="connsiteX77" fmla="*/ 101237 w 115932"/>
                <a:gd name="connsiteY77" fmla="*/ 144508 h 260440"/>
                <a:gd name="connsiteX78" fmla="*/ 102870 w 115932"/>
                <a:gd name="connsiteY78" fmla="*/ 146141 h 260440"/>
                <a:gd name="connsiteX79" fmla="*/ 103687 w 115932"/>
                <a:gd name="connsiteY79" fmla="*/ 146957 h 260440"/>
                <a:gd name="connsiteX80" fmla="*/ 105319 w 115932"/>
                <a:gd name="connsiteY80" fmla="*/ 147773 h 260440"/>
                <a:gd name="connsiteX81" fmla="*/ 106952 w 115932"/>
                <a:gd name="connsiteY81" fmla="*/ 151039 h 260440"/>
                <a:gd name="connsiteX82" fmla="*/ 107769 w 115932"/>
                <a:gd name="connsiteY82" fmla="*/ 154305 h 260440"/>
                <a:gd name="connsiteX83" fmla="*/ 109402 w 115932"/>
                <a:gd name="connsiteY83" fmla="*/ 157571 h 260440"/>
                <a:gd name="connsiteX84" fmla="*/ 110218 w 115932"/>
                <a:gd name="connsiteY84" fmla="*/ 159204 h 260440"/>
                <a:gd name="connsiteX85" fmla="*/ 110218 w 115932"/>
                <a:gd name="connsiteY85" fmla="*/ 161653 h 260440"/>
                <a:gd name="connsiteX86" fmla="*/ 111034 w 115932"/>
                <a:gd name="connsiteY86" fmla="*/ 164102 h 260440"/>
                <a:gd name="connsiteX87" fmla="*/ 111851 w 115932"/>
                <a:gd name="connsiteY87" fmla="*/ 165735 h 260440"/>
                <a:gd name="connsiteX88" fmla="*/ 111851 w 115932"/>
                <a:gd name="connsiteY88" fmla="*/ 167368 h 260440"/>
                <a:gd name="connsiteX89" fmla="*/ 111851 w 115932"/>
                <a:gd name="connsiteY89" fmla="*/ 168184 h 260440"/>
                <a:gd name="connsiteX90" fmla="*/ 111851 w 115932"/>
                <a:gd name="connsiteY90" fmla="*/ 169001 h 260440"/>
                <a:gd name="connsiteX91" fmla="*/ 112667 w 115932"/>
                <a:gd name="connsiteY91" fmla="*/ 172266 h 260440"/>
                <a:gd name="connsiteX92" fmla="*/ 112667 w 115932"/>
                <a:gd name="connsiteY92" fmla="*/ 173899 h 260440"/>
                <a:gd name="connsiteX93" fmla="*/ 111851 w 115932"/>
                <a:gd name="connsiteY93" fmla="*/ 172266 h 260440"/>
                <a:gd name="connsiteX94" fmla="*/ 111851 w 115932"/>
                <a:gd name="connsiteY94" fmla="*/ 176348 h 260440"/>
                <a:gd name="connsiteX95" fmla="*/ 112667 w 115932"/>
                <a:gd name="connsiteY95" fmla="*/ 178798 h 260440"/>
                <a:gd name="connsiteX96" fmla="*/ 112667 w 115932"/>
                <a:gd name="connsiteY96" fmla="*/ 182063 h 260440"/>
                <a:gd name="connsiteX97" fmla="*/ 113484 w 115932"/>
                <a:gd name="connsiteY97" fmla="*/ 182880 h 260440"/>
                <a:gd name="connsiteX98" fmla="*/ 114300 w 115932"/>
                <a:gd name="connsiteY98" fmla="*/ 186146 h 260440"/>
                <a:gd name="connsiteX99" fmla="*/ 115116 w 115932"/>
                <a:gd name="connsiteY99" fmla="*/ 186962 h 260440"/>
                <a:gd name="connsiteX100" fmla="*/ 115116 w 115932"/>
                <a:gd name="connsiteY100" fmla="*/ 191044 h 260440"/>
                <a:gd name="connsiteX101" fmla="*/ 115933 w 115932"/>
                <a:gd name="connsiteY101" fmla="*/ 192677 h 260440"/>
                <a:gd name="connsiteX102" fmla="*/ 115116 w 115932"/>
                <a:gd name="connsiteY102" fmla="*/ 191861 h 260440"/>
                <a:gd name="connsiteX103" fmla="*/ 114300 w 115932"/>
                <a:gd name="connsiteY103" fmla="*/ 190228 h 260440"/>
                <a:gd name="connsiteX104" fmla="*/ 113484 w 115932"/>
                <a:gd name="connsiteY104" fmla="*/ 191044 h 260440"/>
                <a:gd name="connsiteX105" fmla="*/ 112667 w 115932"/>
                <a:gd name="connsiteY105" fmla="*/ 191861 h 260440"/>
                <a:gd name="connsiteX106" fmla="*/ 114300 w 115932"/>
                <a:gd name="connsiteY106" fmla="*/ 195943 h 260440"/>
                <a:gd name="connsiteX107" fmla="*/ 112667 w 115932"/>
                <a:gd name="connsiteY107" fmla="*/ 195943 h 260440"/>
                <a:gd name="connsiteX108" fmla="*/ 112667 w 115932"/>
                <a:gd name="connsiteY108" fmla="*/ 201658 h 260440"/>
                <a:gd name="connsiteX109" fmla="*/ 113484 w 115932"/>
                <a:gd name="connsiteY109" fmla="*/ 203291 h 260440"/>
                <a:gd name="connsiteX110" fmla="*/ 113484 w 115932"/>
                <a:gd name="connsiteY110" fmla="*/ 204107 h 260440"/>
                <a:gd name="connsiteX111" fmla="*/ 113484 w 115932"/>
                <a:gd name="connsiteY111" fmla="*/ 204923 h 260440"/>
                <a:gd name="connsiteX112" fmla="*/ 112667 w 115932"/>
                <a:gd name="connsiteY112" fmla="*/ 204107 h 260440"/>
                <a:gd name="connsiteX113" fmla="*/ 112667 w 115932"/>
                <a:gd name="connsiteY113" fmla="*/ 203291 h 260440"/>
                <a:gd name="connsiteX114" fmla="*/ 112667 w 115932"/>
                <a:gd name="connsiteY114" fmla="*/ 203291 h 260440"/>
                <a:gd name="connsiteX115" fmla="*/ 112667 w 115932"/>
                <a:gd name="connsiteY115" fmla="*/ 204107 h 260440"/>
                <a:gd name="connsiteX116" fmla="*/ 111851 w 115932"/>
                <a:gd name="connsiteY116" fmla="*/ 204923 h 260440"/>
                <a:gd name="connsiteX117" fmla="*/ 111851 w 115932"/>
                <a:gd name="connsiteY117" fmla="*/ 206556 h 260440"/>
                <a:gd name="connsiteX118" fmla="*/ 112667 w 115932"/>
                <a:gd name="connsiteY118" fmla="*/ 207373 h 260440"/>
                <a:gd name="connsiteX119" fmla="*/ 112667 w 115932"/>
                <a:gd name="connsiteY119" fmla="*/ 208189 h 260440"/>
                <a:gd name="connsiteX120" fmla="*/ 111851 w 115932"/>
                <a:gd name="connsiteY120" fmla="*/ 209006 h 260440"/>
                <a:gd name="connsiteX121" fmla="*/ 111034 w 115932"/>
                <a:gd name="connsiteY121" fmla="*/ 209822 h 260440"/>
                <a:gd name="connsiteX122" fmla="*/ 109402 w 115932"/>
                <a:gd name="connsiteY122" fmla="*/ 209822 h 260440"/>
                <a:gd name="connsiteX123" fmla="*/ 109402 w 115932"/>
                <a:gd name="connsiteY123" fmla="*/ 212271 h 260440"/>
                <a:gd name="connsiteX124" fmla="*/ 108585 w 115932"/>
                <a:gd name="connsiteY124" fmla="*/ 214721 h 260440"/>
                <a:gd name="connsiteX125" fmla="*/ 106136 w 115932"/>
                <a:gd name="connsiteY125" fmla="*/ 214721 h 260440"/>
                <a:gd name="connsiteX126" fmla="*/ 104503 w 115932"/>
                <a:gd name="connsiteY126" fmla="*/ 216354 h 260440"/>
                <a:gd name="connsiteX127" fmla="*/ 102054 w 115932"/>
                <a:gd name="connsiteY127" fmla="*/ 217170 h 260440"/>
                <a:gd name="connsiteX128" fmla="*/ 99604 w 115932"/>
                <a:gd name="connsiteY128" fmla="*/ 218803 h 260440"/>
                <a:gd name="connsiteX129" fmla="*/ 97155 w 115932"/>
                <a:gd name="connsiteY129" fmla="*/ 220436 h 260440"/>
                <a:gd name="connsiteX130" fmla="*/ 95522 w 115932"/>
                <a:gd name="connsiteY130" fmla="*/ 220436 h 260440"/>
                <a:gd name="connsiteX131" fmla="*/ 93889 w 115932"/>
                <a:gd name="connsiteY131" fmla="*/ 220436 h 260440"/>
                <a:gd name="connsiteX132" fmla="*/ 92256 w 115932"/>
                <a:gd name="connsiteY132" fmla="*/ 223701 h 260440"/>
                <a:gd name="connsiteX133" fmla="*/ 89807 w 115932"/>
                <a:gd name="connsiteY133" fmla="*/ 223701 h 260440"/>
                <a:gd name="connsiteX134" fmla="*/ 84909 w 115932"/>
                <a:gd name="connsiteY134" fmla="*/ 226151 h 260440"/>
                <a:gd name="connsiteX135" fmla="*/ 83276 w 115932"/>
                <a:gd name="connsiteY135" fmla="*/ 226967 h 260440"/>
                <a:gd name="connsiteX136" fmla="*/ 81643 w 115932"/>
                <a:gd name="connsiteY136" fmla="*/ 227784 h 260440"/>
                <a:gd name="connsiteX137" fmla="*/ 80010 w 115932"/>
                <a:gd name="connsiteY137" fmla="*/ 228600 h 260440"/>
                <a:gd name="connsiteX138" fmla="*/ 79194 w 115932"/>
                <a:gd name="connsiteY138" fmla="*/ 228600 h 260440"/>
                <a:gd name="connsiteX139" fmla="*/ 78377 w 115932"/>
                <a:gd name="connsiteY139" fmla="*/ 227784 h 260440"/>
                <a:gd name="connsiteX140" fmla="*/ 76744 w 115932"/>
                <a:gd name="connsiteY140" fmla="*/ 226967 h 260440"/>
                <a:gd name="connsiteX141" fmla="*/ 75928 w 115932"/>
                <a:gd name="connsiteY141" fmla="*/ 226151 h 260440"/>
                <a:gd name="connsiteX142" fmla="*/ 75928 w 115932"/>
                <a:gd name="connsiteY142" fmla="*/ 224518 h 260440"/>
                <a:gd name="connsiteX143" fmla="*/ 75928 w 115932"/>
                <a:gd name="connsiteY143" fmla="*/ 223701 h 260440"/>
                <a:gd name="connsiteX144" fmla="*/ 75928 w 115932"/>
                <a:gd name="connsiteY144" fmla="*/ 224518 h 260440"/>
                <a:gd name="connsiteX145" fmla="*/ 75928 w 115932"/>
                <a:gd name="connsiteY145" fmla="*/ 227784 h 260440"/>
                <a:gd name="connsiteX146" fmla="*/ 75928 w 115932"/>
                <a:gd name="connsiteY146" fmla="*/ 228600 h 260440"/>
                <a:gd name="connsiteX147" fmla="*/ 75112 w 115932"/>
                <a:gd name="connsiteY147" fmla="*/ 228600 h 260440"/>
                <a:gd name="connsiteX148" fmla="*/ 73479 w 115932"/>
                <a:gd name="connsiteY148" fmla="*/ 227784 h 260440"/>
                <a:gd name="connsiteX149" fmla="*/ 71846 w 115932"/>
                <a:gd name="connsiteY149" fmla="*/ 226151 h 260440"/>
                <a:gd name="connsiteX150" fmla="*/ 70213 w 115932"/>
                <a:gd name="connsiteY150" fmla="*/ 226967 h 260440"/>
                <a:gd name="connsiteX151" fmla="*/ 71029 w 115932"/>
                <a:gd name="connsiteY151" fmla="*/ 226967 h 260440"/>
                <a:gd name="connsiteX152" fmla="*/ 71846 w 115932"/>
                <a:gd name="connsiteY152" fmla="*/ 226967 h 260440"/>
                <a:gd name="connsiteX153" fmla="*/ 72662 w 115932"/>
                <a:gd name="connsiteY153" fmla="*/ 226967 h 260440"/>
                <a:gd name="connsiteX154" fmla="*/ 73479 w 115932"/>
                <a:gd name="connsiteY154" fmla="*/ 227784 h 260440"/>
                <a:gd name="connsiteX155" fmla="*/ 73479 w 115932"/>
                <a:gd name="connsiteY155" fmla="*/ 228600 h 260440"/>
                <a:gd name="connsiteX156" fmla="*/ 73479 w 115932"/>
                <a:gd name="connsiteY156" fmla="*/ 229416 h 260440"/>
                <a:gd name="connsiteX157" fmla="*/ 71846 w 115932"/>
                <a:gd name="connsiteY157" fmla="*/ 229416 h 260440"/>
                <a:gd name="connsiteX158" fmla="*/ 69396 w 115932"/>
                <a:gd name="connsiteY158" fmla="*/ 229416 h 260440"/>
                <a:gd name="connsiteX159" fmla="*/ 68580 w 115932"/>
                <a:gd name="connsiteY159" fmla="*/ 229416 h 260440"/>
                <a:gd name="connsiteX160" fmla="*/ 71029 w 115932"/>
                <a:gd name="connsiteY160" fmla="*/ 230233 h 260440"/>
                <a:gd name="connsiteX161" fmla="*/ 73479 w 115932"/>
                <a:gd name="connsiteY161" fmla="*/ 231049 h 260440"/>
                <a:gd name="connsiteX162" fmla="*/ 74295 w 115932"/>
                <a:gd name="connsiteY162" fmla="*/ 231866 h 260440"/>
                <a:gd name="connsiteX163" fmla="*/ 74295 w 115932"/>
                <a:gd name="connsiteY163" fmla="*/ 232682 h 260440"/>
                <a:gd name="connsiteX164" fmla="*/ 73479 w 115932"/>
                <a:gd name="connsiteY164" fmla="*/ 233498 h 260440"/>
                <a:gd name="connsiteX165" fmla="*/ 72662 w 115932"/>
                <a:gd name="connsiteY165" fmla="*/ 234315 h 260440"/>
                <a:gd name="connsiteX166" fmla="*/ 72662 w 115932"/>
                <a:gd name="connsiteY166" fmla="*/ 235131 h 260440"/>
                <a:gd name="connsiteX167" fmla="*/ 72662 w 115932"/>
                <a:gd name="connsiteY167" fmla="*/ 235948 h 260440"/>
                <a:gd name="connsiteX168" fmla="*/ 71846 w 115932"/>
                <a:gd name="connsiteY168" fmla="*/ 236764 h 260440"/>
                <a:gd name="connsiteX169" fmla="*/ 71029 w 115932"/>
                <a:gd name="connsiteY169" fmla="*/ 236764 h 260440"/>
                <a:gd name="connsiteX170" fmla="*/ 69396 w 115932"/>
                <a:gd name="connsiteY170" fmla="*/ 235948 h 260440"/>
                <a:gd name="connsiteX171" fmla="*/ 64498 w 115932"/>
                <a:gd name="connsiteY171" fmla="*/ 231049 h 260440"/>
                <a:gd name="connsiteX172" fmla="*/ 65314 w 115932"/>
                <a:gd name="connsiteY172" fmla="*/ 232682 h 260440"/>
                <a:gd name="connsiteX173" fmla="*/ 71029 w 115932"/>
                <a:gd name="connsiteY173" fmla="*/ 238397 h 260440"/>
                <a:gd name="connsiteX174" fmla="*/ 71846 w 115932"/>
                <a:gd name="connsiteY174" fmla="*/ 240030 h 260440"/>
                <a:gd name="connsiteX175" fmla="*/ 71846 w 115932"/>
                <a:gd name="connsiteY175" fmla="*/ 241663 h 260440"/>
                <a:gd name="connsiteX176" fmla="*/ 71029 w 115932"/>
                <a:gd name="connsiteY176" fmla="*/ 242479 h 260440"/>
                <a:gd name="connsiteX177" fmla="*/ 70213 w 115932"/>
                <a:gd name="connsiteY177" fmla="*/ 243296 h 260440"/>
                <a:gd name="connsiteX178" fmla="*/ 68580 w 115932"/>
                <a:gd name="connsiteY178" fmla="*/ 243296 h 260440"/>
                <a:gd name="connsiteX179" fmla="*/ 65314 w 115932"/>
                <a:gd name="connsiteY179" fmla="*/ 241663 h 260440"/>
                <a:gd name="connsiteX180" fmla="*/ 60416 w 115932"/>
                <a:gd name="connsiteY180" fmla="*/ 236764 h 260440"/>
                <a:gd name="connsiteX181" fmla="*/ 58783 w 115932"/>
                <a:gd name="connsiteY181" fmla="*/ 235948 h 260440"/>
                <a:gd name="connsiteX182" fmla="*/ 63681 w 115932"/>
                <a:gd name="connsiteY182" fmla="*/ 241663 h 260440"/>
                <a:gd name="connsiteX183" fmla="*/ 64498 w 115932"/>
                <a:gd name="connsiteY183" fmla="*/ 243296 h 260440"/>
                <a:gd name="connsiteX184" fmla="*/ 65314 w 115932"/>
                <a:gd name="connsiteY184" fmla="*/ 244929 h 260440"/>
                <a:gd name="connsiteX185" fmla="*/ 65314 w 115932"/>
                <a:gd name="connsiteY185" fmla="*/ 245745 h 260440"/>
                <a:gd name="connsiteX186" fmla="*/ 65314 w 115932"/>
                <a:gd name="connsiteY186" fmla="*/ 246561 h 260440"/>
                <a:gd name="connsiteX187" fmla="*/ 53884 w 115932"/>
                <a:gd name="connsiteY187" fmla="*/ 251460 h 260440"/>
                <a:gd name="connsiteX188" fmla="*/ 52252 w 115932"/>
                <a:gd name="connsiteY188" fmla="*/ 253909 h 260440"/>
                <a:gd name="connsiteX189" fmla="*/ 50619 w 115932"/>
                <a:gd name="connsiteY189" fmla="*/ 256359 h 260440"/>
                <a:gd name="connsiteX190" fmla="*/ 48169 w 115932"/>
                <a:gd name="connsiteY190" fmla="*/ 257991 h 260440"/>
                <a:gd name="connsiteX191" fmla="*/ 46537 w 115932"/>
                <a:gd name="connsiteY191" fmla="*/ 259624 h 260440"/>
                <a:gd name="connsiteX192" fmla="*/ 42454 w 115932"/>
                <a:gd name="connsiteY192" fmla="*/ 260441 h 260440"/>
                <a:gd name="connsiteX193" fmla="*/ 40821 w 115932"/>
                <a:gd name="connsiteY193" fmla="*/ 260441 h 260440"/>
                <a:gd name="connsiteX194" fmla="*/ 43271 w 115932"/>
                <a:gd name="connsiteY194" fmla="*/ 257991 h 260440"/>
                <a:gd name="connsiteX195" fmla="*/ 41638 w 115932"/>
                <a:gd name="connsiteY195" fmla="*/ 257175 h 260440"/>
                <a:gd name="connsiteX196" fmla="*/ 41638 w 115932"/>
                <a:gd name="connsiteY196" fmla="*/ 250643 h 260440"/>
                <a:gd name="connsiteX197" fmla="*/ 42454 w 115932"/>
                <a:gd name="connsiteY197" fmla="*/ 243296 h 260440"/>
                <a:gd name="connsiteX198" fmla="*/ 43271 w 115932"/>
                <a:gd name="connsiteY198" fmla="*/ 240030 h 260440"/>
                <a:gd name="connsiteX199" fmla="*/ 44904 w 115932"/>
                <a:gd name="connsiteY199" fmla="*/ 239213 h 260440"/>
                <a:gd name="connsiteX200" fmla="*/ 46537 w 115932"/>
                <a:gd name="connsiteY200" fmla="*/ 238397 h 260440"/>
                <a:gd name="connsiteX201" fmla="*/ 46537 w 115932"/>
                <a:gd name="connsiteY201" fmla="*/ 237581 h 260440"/>
                <a:gd name="connsiteX202" fmla="*/ 46537 w 115932"/>
                <a:gd name="connsiteY202" fmla="*/ 236764 h 260440"/>
                <a:gd name="connsiteX203" fmla="*/ 45720 w 115932"/>
                <a:gd name="connsiteY203" fmla="*/ 235948 h 260440"/>
                <a:gd name="connsiteX204" fmla="*/ 44904 w 115932"/>
                <a:gd name="connsiteY204" fmla="*/ 235131 h 260440"/>
                <a:gd name="connsiteX205" fmla="*/ 43271 w 115932"/>
                <a:gd name="connsiteY205" fmla="*/ 235131 h 260440"/>
                <a:gd name="connsiteX206" fmla="*/ 42454 w 115932"/>
                <a:gd name="connsiteY206" fmla="*/ 233498 h 260440"/>
                <a:gd name="connsiteX207" fmla="*/ 41638 w 115932"/>
                <a:gd name="connsiteY207" fmla="*/ 233498 h 260440"/>
                <a:gd name="connsiteX208" fmla="*/ 40005 w 115932"/>
                <a:gd name="connsiteY208" fmla="*/ 234315 h 260440"/>
                <a:gd name="connsiteX209" fmla="*/ 39188 w 115932"/>
                <a:gd name="connsiteY209" fmla="*/ 233498 h 260440"/>
                <a:gd name="connsiteX210" fmla="*/ 39188 w 115932"/>
                <a:gd name="connsiteY210" fmla="*/ 232682 h 260440"/>
                <a:gd name="connsiteX211" fmla="*/ 37556 w 115932"/>
                <a:gd name="connsiteY211" fmla="*/ 231049 h 260440"/>
                <a:gd name="connsiteX212" fmla="*/ 35923 w 115932"/>
                <a:gd name="connsiteY212" fmla="*/ 230233 h 260440"/>
                <a:gd name="connsiteX213" fmla="*/ 36739 w 115932"/>
                <a:gd name="connsiteY213" fmla="*/ 230233 h 260440"/>
                <a:gd name="connsiteX214" fmla="*/ 37556 w 115932"/>
                <a:gd name="connsiteY214" fmla="*/ 229416 h 260440"/>
                <a:gd name="connsiteX215" fmla="*/ 38372 w 115932"/>
                <a:gd name="connsiteY215" fmla="*/ 228600 h 260440"/>
                <a:gd name="connsiteX216" fmla="*/ 40821 w 115932"/>
                <a:gd name="connsiteY216" fmla="*/ 228600 h 260440"/>
                <a:gd name="connsiteX217" fmla="*/ 43271 w 115932"/>
                <a:gd name="connsiteY217" fmla="*/ 228600 h 260440"/>
                <a:gd name="connsiteX218" fmla="*/ 44087 w 115932"/>
                <a:gd name="connsiteY218" fmla="*/ 228600 h 260440"/>
                <a:gd name="connsiteX219" fmla="*/ 44904 w 115932"/>
                <a:gd name="connsiteY219" fmla="*/ 227784 h 260440"/>
                <a:gd name="connsiteX220" fmla="*/ 46537 w 115932"/>
                <a:gd name="connsiteY220" fmla="*/ 226967 h 260440"/>
                <a:gd name="connsiteX221" fmla="*/ 47353 w 115932"/>
                <a:gd name="connsiteY221" fmla="*/ 226151 h 260440"/>
                <a:gd name="connsiteX222" fmla="*/ 47353 w 115932"/>
                <a:gd name="connsiteY222" fmla="*/ 225334 h 260440"/>
                <a:gd name="connsiteX223" fmla="*/ 46537 w 115932"/>
                <a:gd name="connsiteY223" fmla="*/ 223701 h 260440"/>
                <a:gd name="connsiteX224" fmla="*/ 46537 w 115932"/>
                <a:gd name="connsiteY224" fmla="*/ 222068 h 260440"/>
                <a:gd name="connsiteX225" fmla="*/ 46537 w 115932"/>
                <a:gd name="connsiteY225" fmla="*/ 222068 h 260440"/>
                <a:gd name="connsiteX226" fmla="*/ 48169 w 115932"/>
                <a:gd name="connsiteY226" fmla="*/ 222068 h 260440"/>
                <a:gd name="connsiteX227" fmla="*/ 50619 w 115932"/>
                <a:gd name="connsiteY227" fmla="*/ 222885 h 260440"/>
                <a:gd name="connsiteX228" fmla="*/ 51435 w 115932"/>
                <a:gd name="connsiteY228" fmla="*/ 222885 h 260440"/>
                <a:gd name="connsiteX229" fmla="*/ 52252 w 115932"/>
                <a:gd name="connsiteY229" fmla="*/ 221252 h 260440"/>
                <a:gd name="connsiteX230" fmla="*/ 52252 w 115932"/>
                <a:gd name="connsiteY230" fmla="*/ 221252 h 260440"/>
                <a:gd name="connsiteX231" fmla="*/ 53068 w 115932"/>
                <a:gd name="connsiteY231" fmla="*/ 221252 h 260440"/>
                <a:gd name="connsiteX232" fmla="*/ 55517 w 115932"/>
                <a:gd name="connsiteY232" fmla="*/ 221252 h 260440"/>
                <a:gd name="connsiteX233" fmla="*/ 57150 w 115932"/>
                <a:gd name="connsiteY233" fmla="*/ 220436 h 260440"/>
                <a:gd name="connsiteX234" fmla="*/ 57966 w 115932"/>
                <a:gd name="connsiteY234" fmla="*/ 220436 h 260440"/>
                <a:gd name="connsiteX235" fmla="*/ 58783 w 115932"/>
                <a:gd name="connsiteY235" fmla="*/ 221252 h 260440"/>
                <a:gd name="connsiteX236" fmla="*/ 59599 w 115932"/>
                <a:gd name="connsiteY236" fmla="*/ 222068 h 260440"/>
                <a:gd name="connsiteX237" fmla="*/ 59599 w 115932"/>
                <a:gd name="connsiteY237" fmla="*/ 222068 h 260440"/>
                <a:gd name="connsiteX238" fmla="*/ 60416 w 115932"/>
                <a:gd name="connsiteY238" fmla="*/ 221252 h 260440"/>
                <a:gd name="connsiteX239" fmla="*/ 61232 w 115932"/>
                <a:gd name="connsiteY239" fmla="*/ 222068 h 260440"/>
                <a:gd name="connsiteX240" fmla="*/ 62865 w 115932"/>
                <a:gd name="connsiteY240" fmla="*/ 222885 h 260440"/>
                <a:gd name="connsiteX241" fmla="*/ 63681 w 115932"/>
                <a:gd name="connsiteY241" fmla="*/ 222885 h 260440"/>
                <a:gd name="connsiteX242" fmla="*/ 62865 w 115932"/>
                <a:gd name="connsiteY242" fmla="*/ 220436 h 260440"/>
                <a:gd name="connsiteX243" fmla="*/ 63681 w 115932"/>
                <a:gd name="connsiteY243" fmla="*/ 218803 h 260440"/>
                <a:gd name="connsiteX244" fmla="*/ 63681 w 115932"/>
                <a:gd name="connsiteY244" fmla="*/ 217986 h 260440"/>
                <a:gd name="connsiteX245" fmla="*/ 62865 w 115932"/>
                <a:gd name="connsiteY245" fmla="*/ 217170 h 260440"/>
                <a:gd name="connsiteX246" fmla="*/ 59599 w 115932"/>
                <a:gd name="connsiteY246" fmla="*/ 214721 h 260440"/>
                <a:gd name="connsiteX247" fmla="*/ 58783 w 115932"/>
                <a:gd name="connsiteY247" fmla="*/ 213904 h 260440"/>
                <a:gd name="connsiteX248" fmla="*/ 58783 w 115932"/>
                <a:gd name="connsiteY248" fmla="*/ 212271 h 260440"/>
                <a:gd name="connsiteX249" fmla="*/ 58783 w 115932"/>
                <a:gd name="connsiteY249" fmla="*/ 210638 h 260440"/>
                <a:gd name="connsiteX250" fmla="*/ 58783 w 115932"/>
                <a:gd name="connsiteY250" fmla="*/ 209822 h 260440"/>
                <a:gd name="connsiteX251" fmla="*/ 58783 w 115932"/>
                <a:gd name="connsiteY251" fmla="*/ 209006 h 260440"/>
                <a:gd name="connsiteX252" fmla="*/ 58783 w 115932"/>
                <a:gd name="connsiteY252" fmla="*/ 208189 h 260440"/>
                <a:gd name="connsiteX253" fmla="*/ 59599 w 115932"/>
                <a:gd name="connsiteY253" fmla="*/ 208189 h 260440"/>
                <a:gd name="connsiteX254" fmla="*/ 60416 w 115932"/>
                <a:gd name="connsiteY254" fmla="*/ 208189 h 260440"/>
                <a:gd name="connsiteX255" fmla="*/ 61232 w 115932"/>
                <a:gd name="connsiteY255" fmla="*/ 207373 h 260440"/>
                <a:gd name="connsiteX256" fmla="*/ 62048 w 115932"/>
                <a:gd name="connsiteY256" fmla="*/ 205740 h 260440"/>
                <a:gd name="connsiteX257" fmla="*/ 63681 w 115932"/>
                <a:gd name="connsiteY257" fmla="*/ 205740 h 260440"/>
                <a:gd name="connsiteX258" fmla="*/ 66131 w 115932"/>
                <a:gd name="connsiteY258" fmla="*/ 206556 h 260440"/>
                <a:gd name="connsiteX259" fmla="*/ 67763 w 115932"/>
                <a:gd name="connsiteY259" fmla="*/ 207373 h 260440"/>
                <a:gd name="connsiteX260" fmla="*/ 68580 w 115932"/>
                <a:gd name="connsiteY260" fmla="*/ 207373 h 260440"/>
                <a:gd name="connsiteX261" fmla="*/ 68580 w 115932"/>
                <a:gd name="connsiteY261" fmla="*/ 207373 h 260440"/>
                <a:gd name="connsiteX262" fmla="*/ 68580 w 115932"/>
                <a:gd name="connsiteY262" fmla="*/ 206556 h 260440"/>
                <a:gd name="connsiteX263" fmla="*/ 68580 w 115932"/>
                <a:gd name="connsiteY263" fmla="*/ 203291 h 260440"/>
                <a:gd name="connsiteX264" fmla="*/ 68580 w 115932"/>
                <a:gd name="connsiteY264" fmla="*/ 202474 h 260440"/>
                <a:gd name="connsiteX265" fmla="*/ 70213 w 115932"/>
                <a:gd name="connsiteY265" fmla="*/ 202474 h 260440"/>
                <a:gd name="connsiteX266" fmla="*/ 72662 w 115932"/>
                <a:gd name="connsiteY266" fmla="*/ 202474 h 260440"/>
                <a:gd name="connsiteX267" fmla="*/ 73479 w 115932"/>
                <a:gd name="connsiteY267" fmla="*/ 202474 h 260440"/>
                <a:gd name="connsiteX268" fmla="*/ 74295 w 115932"/>
                <a:gd name="connsiteY268" fmla="*/ 200841 h 260440"/>
                <a:gd name="connsiteX269" fmla="*/ 76744 w 115932"/>
                <a:gd name="connsiteY269" fmla="*/ 200025 h 260440"/>
                <a:gd name="connsiteX270" fmla="*/ 78377 w 115932"/>
                <a:gd name="connsiteY270" fmla="*/ 198392 h 260440"/>
                <a:gd name="connsiteX271" fmla="*/ 80010 w 115932"/>
                <a:gd name="connsiteY271" fmla="*/ 196759 h 260440"/>
                <a:gd name="connsiteX272" fmla="*/ 80827 w 115932"/>
                <a:gd name="connsiteY272" fmla="*/ 195943 h 260440"/>
                <a:gd name="connsiteX273" fmla="*/ 81643 w 115932"/>
                <a:gd name="connsiteY273" fmla="*/ 195943 h 260440"/>
                <a:gd name="connsiteX274" fmla="*/ 82459 w 115932"/>
                <a:gd name="connsiteY274" fmla="*/ 195943 h 260440"/>
                <a:gd name="connsiteX275" fmla="*/ 83276 w 115932"/>
                <a:gd name="connsiteY275" fmla="*/ 196759 h 260440"/>
                <a:gd name="connsiteX276" fmla="*/ 84092 w 115932"/>
                <a:gd name="connsiteY276" fmla="*/ 195943 h 260440"/>
                <a:gd name="connsiteX277" fmla="*/ 84909 w 115932"/>
                <a:gd name="connsiteY277" fmla="*/ 195126 h 260440"/>
                <a:gd name="connsiteX278" fmla="*/ 85725 w 115932"/>
                <a:gd name="connsiteY278" fmla="*/ 194310 h 260440"/>
                <a:gd name="connsiteX279" fmla="*/ 85725 w 115932"/>
                <a:gd name="connsiteY279" fmla="*/ 192677 h 260440"/>
                <a:gd name="connsiteX280" fmla="*/ 85725 w 115932"/>
                <a:gd name="connsiteY280" fmla="*/ 190228 h 260440"/>
                <a:gd name="connsiteX281" fmla="*/ 84909 w 115932"/>
                <a:gd name="connsiteY281" fmla="*/ 187779 h 260440"/>
                <a:gd name="connsiteX282" fmla="*/ 84092 w 115932"/>
                <a:gd name="connsiteY282" fmla="*/ 186146 h 260440"/>
                <a:gd name="connsiteX283" fmla="*/ 84092 w 115932"/>
                <a:gd name="connsiteY283" fmla="*/ 184513 h 260440"/>
                <a:gd name="connsiteX284" fmla="*/ 84909 w 115932"/>
                <a:gd name="connsiteY284" fmla="*/ 181247 h 260440"/>
                <a:gd name="connsiteX285" fmla="*/ 85725 w 115932"/>
                <a:gd name="connsiteY285" fmla="*/ 177981 h 260440"/>
                <a:gd name="connsiteX286" fmla="*/ 85725 w 115932"/>
                <a:gd name="connsiteY286" fmla="*/ 176348 h 260440"/>
                <a:gd name="connsiteX287" fmla="*/ 84909 w 115932"/>
                <a:gd name="connsiteY287" fmla="*/ 173899 h 260440"/>
                <a:gd name="connsiteX288" fmla="*/ 84092 w 115932"/>
                <a:gd name="connsiteY288" fmla="*/ 171450 h 260440"/>
                <a:gd name="connsiteX289" fmla="*/ 83276 w 115932"/>
                <a:gd name="connsiteY289" fmla="*/ 168184 h 260440"/>
                <a:gd name="connsiteX290" fmla="*/ 82459 w 115932"/>
                <a:gd name="connsiteY290" fmla="*/ 167368 h 260440"/>
                <a:gd name="connsiteX291" fmla="*/ 82459 w 115932"/>
                <a:gd name="connsiteY291" fmla="*/ 166551 h 260440"/>
                <a:gd name="connsiteX292" fmla="*/ 82459 w 115932"/>
                <a:gd name="connsiteY292" fmla="*/ 165735 h 260440"/>
                <a:gd name="connsiteX293" fmla="*/ 83276 w 115932"/>
                <a:gd name="connsiteY293" fmla="*/ 162469 h 260440"/>
                <a:gd name="connsiteX294" fmla="*/ 83276 w 115932"/>
                <a:gd name="connsiteY294" fmla="*/ 161653 h 260440"/>
                <a:gd name="connsiteX295" fmla="*/ 84909 w 115932"/>
                <a:gd name="connsiteY295" fmla="*/ 160020 h 260440"/>
                <a:gd name="connsiteX296" fmla="*/ 85725 w 115932"/>
                <a:gd name="connsiteY296" fmla="*/ 158387 h 260440"/>
                <a:gd name="connsiteX297" fmla="*/ 86541 w 115932"/>
                <a:gd name="connsiteY297" fmla="*/ 156754 h 260440"/>
                <a:gd name="connsiteX298" fmla="*/ 86541 w 115932"/>
                <a:gd name="connsiteY298" fmla="*/ 155938 h 260440"/>
                <a:gd name="connsiteX299" fmla="*/ 86541 w 115932"/>
                <a:gd name="connsiteY299" fmla="*/ 154305 h 260440"/>
                <a:gd name="connsiteX300" fmla="*/ 86541 w 115932"/>
                <a:gd name="connsiteY300" fmla="*/ 153488 h 260440"/>
                <a:gd name="connsiteX301" fmla="*/ 86541 w 115932"/>
                <a:gd name="connsiteY301" fmla="*/ 152672 h 260440"/>
                <a:gd name="connsiteX302" fmla="*/ 86541 w 115932"/>
                <a:gd name="connsiteY302" fmla="*/ 151856 h 260440"/>
                <a:gd name="connsiteX303" fmla="*/ 86541 w 115932"/>
                <a:gd name="connsiteY303" fmla="*/ 151039 h 260440"/>
                <a:gd name="connsiteX304" fmla="*/ 87358 w 115932"/>
                <a:gd name="connsiteY304" fmla="*/ 150223 h 260440"/>
                <a:gd name="connsiteX305" fmla="*/ 88174 w 115932"/>
                <a:gd name="connsiteY305" fmla="*/ 149406 h 260440"/>
                <a:gd name="connsiteX306" fmla="*/ 88991 w 115932"/>
                <a:gd name="connsiteY306" fmla="*/ 148590 h 260440"/>
                <a:gd name="connsiteX307" fmla="*/ 88991 w 115932"/>
                <a:gd name="connsiteY307" fmla="*/ 147773 h 260440"/>
                <a:gd name="connsiteX308" fmla="*/ 88174 w 115932"/>
                <a:gd name="connsiteY308" fmla="*/ 146957 h 260440"/>
                <a:gd name="connsiteX309" fmla="*/ 87358 w 115932"/>
                <a:gd name="connsiteY309" fmla="*/ 145324 h 260440"/>
                <a:gd name="connsiteX310" fmla="*/ 85725 w 115932"/>
                <a:gd name="connsiteY310" fmla="*/ 143691 h 260440"/>
                <a:gd name="connsiteX311" fmla="*/ 84092 w 115932"/>
                <a:gd name="connsiteY311" fmla="*/ 142059 h 260440"/>
                <a:gd name="connsiteX312" fmla="*/ 83276 w 115932"/>
                <a:gd name="connsiteY312" fmla="*/ 141242 h 260440"/>
                <a:gd name="connsiteX313" fmla="*/ 82459 w 115932"/>
                <a:gd name="connsiteY313" fmla="*/ 140426 h 260440"/>
                <a:gd name="connsiteX314" fmla="*/ 81643 w 115932"/>
                <a:gd name="connsiteY314" fmla="*/ 139609 h 260440"/>
                <a:gd name="connsiteX315" fmla="*/ 81643 w 115932"/>
                <a:gd name="connsiteY315" fmla="*/ 138793 h 260440"/>
                <a:gd name="connsiteX316" fmla="*/ 81643 w 115932"/>
                <a:gd name="connsiteY316" fmla="*/ 137976 h 260440"/>
                <a:gd name="connsiteX317" fmla="*/ 84092 w 115932"/>
                <a:gd name="connsiteY317" fmla="*/ 136343 h 260440"/>
                <a:gd name="connsiteX318" fmla="*/ 84909 w 115932"/>
                <a:gd name="connsiteY318" fmla="*/ 135527 h 260440"/>
                <a:gd name="connsiteX319" fmla="*/ 84909 w 115932"/>
                <a:gd name="connsiteY319" fmla="*/ 134711 h 260440"/>
                <a:gd name="connsiteX320" fmla="*/ 84909 w 115932"/>
                <a:gd name="connsiteY320" fmla="*/ 133894 h 260440"/>
                <a:gd name="connsiteX321" fmla="*/ 84092 w 115932"/>
                <a:gd name="connsiteY321" fmla="*/ 133078 h 260440"/>
                <a:gd name="connsiteX322" fmla="*/ 83276 w 115932"/>
                <a:gd name="connsiteY322" fmla="*/ 133078 h 260440"/>
                <a:gd name="connsiteX323" fmla="*/ 81643 w 115932"/>
                <a:gd name="connsiteY323" fmla="*/ 132261 h 260440"/>
                <a:gd name="connsiteX324" fmla="*/ 79194 w 115932"/>
                <a:gd name="connsiteY324" fmla="*/ 129812 h 260440"/>
                <a:gd name="connsiteX325" fmla="*/ 78377 w 115932"/>
                <a:gd name="connsiteY325" fmla="*/ 128996 h 260440"/>
                <a:gd name="connsiteX326" fmla="*/ 77561 w 115932"/>
                <a:gd name="connsiteY326" fmla="*/ 128179 h 260440"/>
                <a:gd name="connsiteX327" fmla="*/ 76744 w 115932"/>
                <a:gd name="connsiteY327" fmla="*/ 127363 h 260440"/>
                <a:gd name="connsiteX328" fmla="*/ 75928 w 115932"/>
                <a:gd name="connsiteY328" fmla="*/ 125730 h 260440"/>
                <a:gd name="connsiteX329" fmla="*/ 75928 w 115932"/>
                <a:gd name="connsiteY329" fmla="*/ 125730 h 260440"/>
                <a:gd name="connsiteX330" fmla="*/ 75112 w 115932"/>
                <a:gd name="connsiteY330" fmla="*/ 126546 h 260440"/>
                <a:gd name="connsiteX331" fmla="*/ 74295 w 115932"/>
                <a:gd name="connsiteY331" fmla="*/ 127363 h 260440"/>
                <a:gd name="connsiteX332" fmla="*/ 73479 w 115932"/>
                <a:gd name="connsiteY332" fmla="*/ 127363 h 260440"/>
                <a:gd name="connsiteX333" fmla="*/ 72662 w 115932"/>
                <a:gd name="connsiteY333" fmla="*/ 126546 h 260440"/>
                <a:gd name="connsiteX334" fmla="*/ 72662 w 115932"/>
                <a:gd name="connsiteY334" fmla="*/ 125730 h 260440"/>
                <a:gd name="connsiteX335" fmla="*/ 71846 w 115932"/>
                <a:gd name="connsiteY335" fmla="*/ 124913 h 260440"/>
                <a:gd name="connsiteX336" fmla="*/ 71029 w 115932"/>
                <a:gd name="connsiteY336" fmla="*/ 124097 h 260440"/>
                <a:gd name="connsiteX337" fmla="*/ 71029 w 115932"/>
                <a:gd name="connsiteY337" fmla="*/ 120831 h 260440"/>
                <a:gd name="connsiteX338" fmla="*/ 71029 w 115932"/>
                <a:gd name="connsiteY338" fmla="*/ 120015 h 260440"/>
                <a:gd name="connsiteX339" fmla="*/ 71029 w 115932"/>
                <a:gd name="connsiteY339" fmla="*/ 118382 h 260440"/>
                <a:gd name="connsiteX340" fmla="*/ 70213 w 115932"/>
                <a:gd name="connsiteY340" fmla="*/ 117566 h 260440"/>
                <a:gd name="connsiteX341" fmla="*/ 69396 w 115932"/>
                <a:gd name="connsiteY341" fmla="*/ 117566 h 260440"/>
                <a:gd name="connsiteX342" fmla="*/ 67763 w 115932"/>
                <a:gd name="connsiteY342" fmla="*/ 115116 h 260440"/>
                <a:gd name="connsiteX343" fmla="*/ 66947 w 115932"/>
                <a:gd name="connsiteY343" fmla="*/ 113484 h 260440"/>
                <a:gd name="connsiteX344" fmla="*/ 62865 w 115932"/>
                <a:gd name="connsiteY344" fmla="*/ 110218 h 260440"/>
                <a:gd name="connsiteX345" fmla="*/ 62048 w 115932"/>
                <a:gd name="connsiteY345" fmla="*/ 109401 h 260440"/>
                <a:gd name="connsiteX346" fmla="*/ 61232 w 115932"/>
                <a:gd name="connsiteY346" fmla="*/ 107768 h 260440"/>
                <a:gd name="connsiteX347" fmla="*/ 59599 w 115932"/>
                <a:gd name="connsiteY347" fmla="*/ 106136 h 260440"/>
                <a:gd name="connsiteX348" fmla="*/ 57966 w 115932"/>
                <a:gd name="connsiteY348" fmla="*/ 104503 h 260440"/>
                <a:gd name="connsiteX349" fmla="*/ 57150 w 115932"/>
                <a:gd name="connsiteY349" fmla="*/ 102870 h 260440"/>
                <a:gd name="connsiteX350" fmla="*/ 56334 w 115932"/>
                <a:gd name="connsiteY350" fmla="*/ 101237 h 260440"/>
                <a:gd name="connsiteX351" fmla="*/ 56334 w 115932"/>
                <a:gd name="connsiteY351" fmla="*/ 100421 h 260440"/>
                <a:gd name="connsiteX352" fmla="*/ 55517 w 115932"/>
                <a:gd name="connsiteY352" fmla="*/ 98788 h 260440"/>
                <a:gd name="connsiteX353" fmla="*/ 54701 w 115932"/>
                <a:gd name="connsiteY353" fmla="*/ 97155 h 260440"/>
                <a:gd name="connsiteX354" fmla="*/ 53884 w 115932"/>
                <a:gd name="connsiteY354" fmla="*/ 96338 h 260440"/>
                <a:gd name="connsiteX355" fmla="*/ 53068 w 115932"/>
                <a:gd name="connsiteY355" fmla="*/ 96338 h 260440"/>
                <a:gd name="connsiteX356" fmla="*/ 52252 w 115932"/>
                <a:gd name="connsiteY356" fmla="*/ 95522 h 260440"/>
                <a:gd name="connsiteX357" fmla="*/ 50619 w 115932"/>
                <a:gd name="connsiteY357" fmla="*/ 93889 h 260440"/>
                <a:gd name="connsiteX358" fmla="*/ 49802 w 115932"/>
                <a:gd name="connsiteY358" fmla="*/ 93073 h 260440"/>
                <a:gd name="connsiteX359" fmla="*/ 48986 w 115932"/>
                <a:gd name="connsiteY359" fmla="*/ 92256 h 260440"/>
                <a:gd name="connsiteX360" fmla="*/ 48986 w 115932"/>
                <a:gd name="connsiteY360" fmla="*/ 91440 h 260440"/>
                <a:gd name="connsiteX361" fmla="*/ 49802 w 115932"/>
                <a:gd name="connsiteY361" fmla="*/ 89807 h 260440"/>
                <a:gd name="connsiteX362" fmla="*/ 50619 w 115932"/>
                <a:gd name="connsiteY362" fmla="*/ 88991 h 260440"/>
                <a:gd name="connsiteX363" fmla="*/ 50619 w 115932"/>
                <a:gd name="connsiteY363" fmla="*/ 88174 h 260440"/>
                <a:gd name="connsiteX364" fmla="*/ 49802 w 115932"/>
                <a:gd name="connsiteY364" fmla="*/ 87358 h 260440"/>
                <a:gd name="connsiteX365" fmla="*/ 48169 w 115932"/>
                <a:gd name="connsiteY365" fmla="*/ 86541 h 260440"/>
                <a:gd name="connsiteX366" fmla="*/ 43271 w 115932"/>
                <a:gd name="connsiteY366" fmla="*/ 84909 h 260440"/>
                <a:gd name="connsiteX367" fmla="*/ 41638 w 115932"/>
                <a:gd name="connsiteY367" fmla="*/ 84092 h 260440"/>
                <a:gd name="connsiteX368" fmla="*/ 40005 w 115932"/>
                <a:gd name="connsiteY368" fmla="*/ 82459 h 260440"/>
                <a:gd name="connsiteX369" fmla="*/ 39188 w 115932"/>
                <a:gd name="connsiteY369" fmla="*/ 81643 h 260440"/>
                <a:gd name="connsiteX370" fmla="*/ 33473 w 115932"/>
                <a:gd name="connsiteY370" fmla="*/ 77561 h 260440"/>
                <a:gd name="connsiteX371" fmla="*/ 31841 w 115932"/>
                <a:gd name="connsiteY371" fmla="*/ 76744 h 260440"/>
                <a:gd name="connsiteX372" fmla="*/ 30208 w 115932"/>
                <a:gd name="connsiteY372" fmla="*/ 75928 h 260440"/>
                <a:gd name="connsiteX373" fmla="*/ 29391 w 115932"/>
                <a:gd name="connsiteY373" fmla="*/ 75111 h 260440"/>
                <a:gd name="connsiteX374" fmla="*/ 29391 w 115932"/>
                <a:gd name="connsiteY374" fmla="*/ 74295 h 260440"/>
                <a:gd name="connsiteX375" fmla="*/ 30208 w 115932"/>
                <a:gd name="connsiteY375" fmla="*/ 73479 h 260440"/>
                <a:gd name="connsiteX376" fmla="*/ 31841 w 115932"/>
                <a:gd name="connsiteY376" fmla="*/ 72662 h 260440"/>
                <a:gd name="connsiteX377" fmla="*/ 32657 w 115932"/>
                <a:gd name="connsiteY377" fmla="*/ 71846 h 260440"/>
                <a:gd name="connsiteX378" fmla="*/ 32657 w 115932"/>
                <a:gd name="connsiteY378" fmla="*/ 70213 h 260440"/>
                <a:gd name="connsiteX379" fmla="*/ 31841 w 115932"/>
                <a:gd name="connsiteY379" fmla="*/ 68580 h 260440"/>
                <a:gd name="connsiteX380" fmla="*/ 31841 w 115932"/>
                <a:gd name="connsiteY380" fmla="*/ 67763 h 260440"/>
                <a:gd name="connsiteX381" fmla="*/ 32657 w 115932"/>
                <a:gd name="connsiteY381" fmla="*/ 67763 h 260440"/>
                <a:gd name="connsiteX382" fmla="*/ 33473 w 115932"/>
                <a:gd name="connsiteY382" fmla="*/ 67763 h 260440"/>
                <a:gd name="connsiteX383" fmla="*/ 35923 w 115932"/>
                <a:gd name="connsiteY383" fmla="*/ 67763 h 260440"/>
                <a:gd name="connsiteX384" fmla="*/ 40821 w 115932"/>
                <a:gd name="connsiteY384" fmla="*/ 69396 h 260440"/>
                <a:gd name="connsiteX385" fmla="*/ 41638 w 115932"/>
                <a:gd name="connsiteY385" fmla="*/ 69396 h 260440"/>
                <a:gd name="connsiteX386" fmla="*/ 44087 w 115932"/>
                <a:gd name="connsiteY386" fmla="*/ 66947 h 260440"/>
                <a:gd name="connsiteX387" fmla="*/ 44904 w 115932"/>
                <a:gd name="connsiteY387" fmla="*/ 65314 h 260440"/>
                <a:gd name="connsiteX388" fmla="*/ 44904 w 115932"/>
                <a:gd name="connsiteY388" fmla="*/ 64498 h 260440"/>
                <a:gd name="connsiteX389" fmla="*/ 45720 w 115932"/>
                <a:gd name="connsiteY389" fmla="*/ 63681 h 260440"/>
                <a:gd name="connsiteX390" fmla="*/ 47353 w 115932"/>
                <a:gd name="connsiteY390" fmla="*/ 62048 h 260440"/>
                <a:gd name="connsiteX391" fmla="*/ 47353 w 115932"/>
                <a:gd name="connsiteY391" fmla="*/ 61232 h 260440"/>
                <a:gd name="connsiteX392" fmla="*/ 46537 w 115932"/>
                <a:gd name="connsiteY392" fmla="*/ 59599 h 260440"/>
                <a:gd name="connsiteX393" fmla="*/ 45720 w 115932"/>
                <a:gd name="connsiteY393" fmla="*/ 58783 h 260440"/>
                <a:gd name="connsiteX394" fmla="*/ 44904 w 115932"/>
                <a:gd name="connsiteY394" fmla="*/ 58783 h 260440"/>
                <a:gd name="connsiteX395" fmla="*/ 43271 w 115932"/>
                <a:gd name="connsiteY395" fmla="*/ 58783 h 260440"/>
                <a:gd name="connsiteX396" fmla="*/ 43271 w 115932"/>
                <a:gd name="connsiteY396" fmla="*/ 58783 h 260440"/>
                <a:gd name="connsiteX397" fmla="*/ 43271 w 115932"/>
                <a:gd name="connsiteY397" fmla="*/ 57966 h 260440"/>
                <a:gd name="connsiteX398" fmla="*/ 43271 w 115932"/>
                <a:gd name="connsiteY398" fmla="*/ 57150 h 260440"/>
                <a:gd name="connsiteX399" fmla="*/ 42454 w 115932"/>
                <a:gd name="connsiteY399" fmla="*/ 56334 h 260440"/>
                <a:gd name="connsiteX400" fmla="*/ 40821 w 115932"/>
                <a:gd name="connsiteY400" fmla="*/ 55517 h 260440"/>
                <a:gd name="connsiteX401" fmla="*/ 39188 w 115932"/>
                <a:gd name="connsiteY401" fmla="*/ 55517 h 260440"/>
                <a:gd name="connsiteX402" fmla="*/ 39188 w 115932"/>
                <a:gd name="connsiteY402" fmla="*/ 55517 h 260440"/>
                <a:gd name="connsiteX403" fmla="*/ 40005 w 115932"/>
                <a:gd name="connsiteY403" fmla="*/ 54701 h 260440"/>
                <a:gd name="connsiteX404" fmla="*/ 40821 w 115932"/>
                <a:gd name="connsiteY404" fmla="*/ 53884 h 260440"/>
                <a:gd name="connsiteX405" fmla="*/ 41638 w 115932"/>
                <a:gd name="connsiteY405" fmla="*/ 53068 h 260440"/>
                <a:gd name="connsiteX406" fmla="*/ 42454 w 115932"/>
                <a:gd name="connsiteY406" fmla="*/ 52251 h 260440"/>
                <a:gd name="connsiteX407" fmla="*/ 42454 w 115932"/>
                <a:gd name="connsiteY407" fmla="*/ 51435 h 260440"/>
                <a:gd name="connsiteX408" fmla="*/ 41638 w 115932"/>
                <a:gd name="connsiteY408" fmla="*/ 50618 h 260440"/>
                <a:gd name="connsiteX409" fmla="*/ 40821 w 115932"/>
                <a:gd name="connsiteY409" fmla="*/ 49802 h 260440"/>
                <a:gd name="connsiteX410" fmla="*/ 39188 w 115932"/>
                <a:gd name="connsiteY410" fmla="*/ 48169 h 260440"/>
                <a:gd name="connsiteX411" fmla="*/ 36739 w 115932"/>
                <a:gd name="connsiteY411" fmla="*/ 46536 h 260440"/>
                <a:gd name="connsiteX412" fmla="*/ 35106 w 115932"/>
                <a:gd name="connsiteY412" fmla="*/ 45720 h 260440"/>
                <a:gd name="connsiteX413" fmla="*/ 34290 w 115932"/>
                <a:gd name="connsiteY413" fmla="*/ 45720 h 260440"/>
                <a:gd name="connsiteX414" fmla="*/ 31841 w 115932"/>
                <a:gd name="connsiteY414" fmla="*/ 47353 h 260440"/>
                <a:gd name="connsiteX415" fmla="*/ 30208 w 115932"/>
                <a:gd name="connsiteY415" fmla="*/ 48169 h 260440"/>
                <a:gd name="connsiteX416" fmla="*/ 28575 w 115932"/>
                <a:gd name="connsiteY416" fmla="*/ 49802 h 260440"/>
                <a:gd name="connsiteX417" fmla="*/ 26942 w 115932"/>
                <a:gd name="connsiteY417" fmla="*/ 49802 h 260440"/>
                <a:gd name="connsiteX418" fmla="*/ 25309 w 115932"/>
                <a:gd name="connsiteY418" fmla="*/ 48986 h 260440"/>
                <a:gd name="connsiteX419" fmla="*/ 23677 w 115932"/>
                <a:gd name="connsiteY419" fmla="*/ 48169 h 260440"/>
                <a:gd name="connsiteX420" fmla="*/ 19594 w 115932"/>
                <a:gd name="connsiteY420" fmla="*/ 47353 h 260440"/>
                <a:gd name="connsiteX421" fmla="*/ 17962 w 115932"/>
                <a:gd name="connsiteY421" fmla="*/ 46536 h 260440"/>
                <a:gd name="connsiteX422" fmla="*/ 14696 w 115932"/>
                <a:gd name="connsiteY422" fmla="*/ 40821 h 260440"/>
                <a:gd name="connsiteX423" fmla="*/ 13879 w 115932"/>
                <a:gd name="connsiteY423" fmla="*/ 40005 h 260440"/>
                <a:gd name="connsiteX424" fmla="*/ 13879 w 115932"/>
                <a:gd name="connsiteY424" fmla="*/ 38372 h 260440"/>
                <a:gd name="connsiteX425" fmla="*/ 13879 w 115932"/>
                <a:gd name="connsiteY425" fmla="*/ 36739 h 260440"/>
                <a:gd name="connsiteX426" fmla="*/ 13879 w 115932"/>
                <a:gd name="connsiteY426" fmla="*/ 35923 h 260440"/>
                <a:gd name="connsiteX427" fmla="*/ 14696 w 115932"/>
                <a:gd name="connsiteY427" fmla="*/ 35106 h 260440"/>
                <a:gd name="connsiteX428" fmla="*/ 14696 w 115932"/>
                <a:gd name="connsiteY428" fmla="*/ 34290 h 260440"/>
                <a:gd name="connsiteX429" fmla="*/ 14696 w 115932"/>
                <a:gd name="connsiteY429" fmla="*/ 33473 h 260440"/>
                <a:gd name="connsiteX430" fmla="*/ 13879 w 115932"/>
                <a:gd name="connsiteY430" fmla="*/ 32657 h 260440"/>
                <a:gd name="connsiteX431" fmla="*/ 13063 w 115932"/>
                <a:gd name="connsiteY431" fmla="*/ 32657 h 260440"/>
                <a:gd name="connsiteX432" fmla="*/ 12246 w 115932"/>
                <a:gd name="connsiteY432" fmla="*/ 32657 h 260440"/>
                <a:gd name="connsiteX433" fmla="*/ 11430 w 115932"/>
                <a:gd name="connsiteY433" fmla="*/ 31024 h 260440"/>
                <a:gd name="connsiteX434" fmla="*/ 11430 w 115932"/>
                <a:gd name="connsiteY434" fmla="*/ 31024 h 260440"/>
                <a:gd name="connsiteX435" fmla="*/ 10613 w 115932"/>
                <a:gd name="connsiteY435" fmla="*/ 32657 h 260440"/>
                <a:gd name="connsiteX436" fmla="*/ 9797 w 115932"/>
                <a:gd name="connsiteY436" fmla="*/ 33473 h 260440"/>
                <a:gd name="connsiteX437" fmla="*/ 8981 w 115932"/>
                <a:gd name="connsiteY437" fmla="*/ 33473 h 260440"/>
                <a:gd name="connsiteX438" fmla="*/ 8164 w 115932"/>
                <a:gd name="connsiteY438" fmla="*/ 33473 h 260440"/>
                <a:gd name="connsiteX439" fmla="*/ 8164 w 115932"/>
                <a:gd name="connsiteY439" fmla="*/ 32657 h 260440"/>
                <a:gd name="connsiteX440" fmla="*/ 8164 w 115932"/>
                <a:gd name="connsiteY440" fmla="*/ 31841 h 260440"/>
                <a:gd name="connsiteX441" fmla="*/ 8164 w 115932"/>
                <a:gd name="connsiteY441" fmla="*/ 30208 h 260440"/>
                <a:gd name="connsiteX442" fmla="*/ 7348 w 115932"/>
                <a:gd name="connsiteY442" fmla="*/ 29391 h 260440"/>
                <a:gd name="connsiteX443" fmla="*/ 5715 w 115932"/>
                <a:gd name="connsiteY443" fmla="*/ 28575 h 260440"/>
                <a:gd name="connsiteX444" fmla="*/ 4898 w 115932"/>
                <a:gd name="connsiteY444" fmla="*/ 26942 h 260440"/>
                <a:gd name="connsiteX445" fmla="*/ 2449 w 115932"/>
                <a:gd name="connsiteY445" fmla="*/ 24493 h 260440"/>
                <a:gd name="connsiteX446" fmla="*/ 816 w 115932"/>
                <a:gd name="connsiteY446" fmla="*/ 22860 h 260440"/>
                <a:gd name="connsiteX447" fmla="*/ 0 w 115932"/>
                <a:gd name="connsiteY447" fmla="*/ 21227 h 260440"/>
                <a:gd name="connsiteX448" fmla="*/ 816 w 115932"/>
                <a:gd name="connsiteY448" fmla="*/ 20411 h 260440"/>
                <a:gd name="connsiteX449" fmla="*/ 1633 w 115932"/>
                <a:gd name="connsiteY449" fmla="*/ 19594 h 260440"/>
                <a:gd name="connsiteX450" fmla="*/ 2449 w 115932"/>
                <a:gd name="connsiteY450" fmla="*/ 17961 h 260440"/>
                <a:gd name="connsiteX451" fmla="*/ 3266 w 115932"/>
                <a:gd name="connsiteY451" fmla="*/ 16329 h 260440"/>
                <a:gd name="connsiteX452" fmla="*/ 4082 w 115932"/>
                <a:gd name="connsiteY452" fmla="*/ 15512 h 260440"/>
                <a:gd name="connsiteX453" fmla="*/ 4082 w 115932"/>
                <a:gd name="connsiteY453" fmla="*/ 14696 h 260440"/>
                <a:gd name="connsiteX454" fmla="*/ 4898 w 115932"/>
                <a:gd name="connsiteY454" fmla="*/ 14696 h 260440"/>
                <a:gd name="connsiteX455" fmla="*/ 5715 w 115932"/>
                <a:gd name="connsiteY455" fmla="*/ 14696 h 260440"/>
                <a:gd name="connsiteX456" fmla="*/ 7348 w 115932"/>
                <a:gd name="connsiteY456" fmla="*/ 15512 h 260440"/>
                <a:gd name="connsiteX457" fmla="*/ 8981 w 115932"/>
                <a:gd name="connsiteY457" fmla="*/ 16329 h 260440"/>
                <a:gd name="connsiteX458" fmla="*/ 10613 w 115932"/>
                <a:gd name="connsiteY458" fmla="*/ 17145 h 260440"/>
                <a:gd name="connsiteX459" fmla="*/ 11430 w 115932"/>
                <a:gd name="connsiteY459" fmla="*/ 17961 h 260440"/>
                <a:gd name="connsiteX460" fmla="*/ 12246 w 115932"/>
                <a:gd name="connsiteY460" fmla="*/ 18778 h 260440"/>
                <a:gd name="connsiteX461" fmla="*/ 13063 w 115932"/>
                <a:gd name="connsiteY461" fmla="*/ 18778 h 260440"/>
                <a:gd name="connsiteX462" fmla="*/ 13063 w 115932"/>
                <a:gd name="connsiteY462" fmla="*/ 18778 h 260440"/>
                <a:gd name="connsiteX463" fmla="*/ 13879 w 115932"/>
                <a:gd name="connsiteY463" fmla="*/ 17961 h 260440"/>
                <a:gd name="connsiteX464" fmla="*/ 14696 w 115932"/>
                <a:gd name="connsiteY464" fmla="*/ 17145 h 260440"/>
                <a:gd name="connsiteX465" fmla="*/ 14696 w 115932"/>
                <a:gd name="connsiteY465" fmla="*/ 16329 h 260440"/>
                <a:gd name="connsiteX466" fmla="*/ 15512 w 115932"/>
                <a:gd name="connsiteY466" fmla="*/ 15512 h 260440"/>
                <a:gd name="connsiteX467" fmla="*/ 16329 w 115932"/>
                <a:gd name="connsiteY467" fmla="*/ 13879 h 260440"/>
                <a:gd name="connsiteX468" fmla="*/ 17145 w 115932"/>
                <a:gd name="connsiteY468" fmla="*/ 13063 h 260440"/>
                <a:gd name="connsiteX469" fmla="*/ 17962 w 115932"/>
                <a:gd name="connsiteY469" fmla="*/ 13063 h 260440"/>
                <a:gd name="connsiteX470" fmla="*/ 18778 w 115932"/>
                <a:gd name="connsiteY470" fmla="*/ 13063 h 260440"/>
                <a:gd name="connsiteX471" fmla="*/ 20411 w 115932"/>
                <a:gd name="connsiteY471" fmla="*/ 15512 h 260440"/>
                <a:gd name="connsiteX472" fmla="*/ 20411 w 115932"/>
                <a:gd name="connsiteY472" fmla="*/ 15512 h 260440"/>
                <a:gd name="connsiteX473" fmla="*/ 21227 w 115932"/>
                <a:gd name="connsiteY473" fmla="*/ 14696 h 260440"/>
                <a:gd name="connsiteX474" fmla="*/ 22044 w 115932"/>
                <a:gd name="connsiteY474" fmla="*/ 12246 h 260440"/>
                <a:gd name="connsiteX475" fmla="*/ 22860 w 115932"/>
                <a:gd name="connsiteY475" fmla="*/ 11430 h 260440"/>
                <a:gd name="connsiteX476" fmla="*/ 22860 w 115932"/>
                <a:gd name="connsiteY476" fmla="*/ 11430 h 260440"/>
                <a:gd name="connsiteX477" fmla="*/ 27759 w 115932"/>
                <a:gd name="connsiteY477" fmla="*/ 15512 h 260440"/>
                <a:gd name="connsiteX478" fmla="*/ 28575 w 115932"/>
                <a:gd name="connsiteY478" fmla="*/ 15512 h 260440"/>
                <a:gd name="connsiteX479" fmla="*/ 29391 w 115932"/>
                <a:gd name="connsiteY479" fmla="*/ 15512 h 260440"/>
                <a:gd name="connsiteX480" fmla="*/ 29391 w 115932"/>
                <a:gd name="connsiteY480" fmla="*/ 14696 h 260440"/>
                <a:gd name="connsiteX481" fmla="*/ 29391 w 115932"/>
                <a:gd name="connsiteY481" fmla="*/ 13063 h 260440"/>
                <a:gd name="connsiteX482" fmla="*/ 30208 w 115932"/>
                <a:gd name="connsiteY482" fmla="*/ 11430 h 260440"/>
                <a:gd name="connsiteX483" fmla="*/ 31841 w 115932"/>
                <a:gd name="connsiteY483" fmla="*/ 10613 h 260440"/>
                <a:gd name="connsiteX484" fmla="*/ 32657 w 115932"/>
                <a:gd name="connsiteY484" fmla="*/ 10613 h 260440"/>
                <a:gd name="connsiteX485" fmla="*/ 33473 w 115932"/>
                <a:gd name="connsiteY485" fmla="*/ 11430 h 260440"/>
                <a:gd name="connsiteX486" fmla="*/ 34290 w 115932"/>
                <a:gd name="connsiteY486" fmla="*/ 12246 h 260440"/>
                <a:gd name="connsiteX487" fmla="*/ 35106 w 115932"/>
                <a:gd name="connsiteY487" fmla="*/ 12246 h 260440"/>
                <a:gd name="connsiteX488" fmla="*/ 37556 w 115932"/>
                <a:gd name="connsiteY488" fmla="*/ 10613 h 260440"/>
                <a:gd name="connsiteX489" fmla="*/ 38372 w 115932"/>
                <a:gd name="connsiteY489" fmla="*/ 10613 h 260440"/>
                <a:gd name="connsiteX490" fmla="*/ 39188 w 115932"/>
                <a:gd name="connsiteY490" fmla="*/ 10613 h 260440"/>
                <a:gd name="connsiteX491" fmla="*/ 40005 w 115932"/>
                <a:gd name="connsiteY491" fmla="*/ 10613 h 260440"/>
                <a:gd name="connsiteX492" fmla="*/ 40821 w 115932"/>
                <a:gd name="connsiteY492" fmla="*/ 9797 h 260440"/>
                <a:gd name="connsiteX493" fmla="*/ 41638 w 115932"/>
                <a:gd name="connsiteY493" fmla="*/ 8981 h 260440"/>
                <a:gd name="connsiteX494" fmla="*/ 41638 w 115932"/>
                <a:gd name="connsiteY494" fmla="*/ 7348 h 260440"/>
                <a:gd name="connsiteX495" fmla="*/ 41638 w 115932"/>
                <a:gd name="connsiteY495" fmla="*/ 5715 h 260440"/>
                <a:gd name="connsiteX496" fmla="*/ 42454 w 115932"/>
                <a:gd name="connsiteY496" fmla="*/ 4898 h 260440"/>
                <a:gd name="connsiteX497" fmla="*/ 43271 w 115932"/>
                <a:gd name="connsiteY497" fmla="*/ 4082 h 260440"/>
                <a:gd name="connsiteX498" fmla="*/ 44904 w 115932"/>
                <a:gd name="connsiteY498" fmla="*/ 3266 h 260440"/>
                <a:gd name="connsiteX499" fmla="*/ 48169 w 115932"/>
                <a:gd name="connsiteY499" fmla="*/ 1633 h 260440"/>
                <a:gd name="connsiteX500" fmla="*/ 48986 w 115932"/>
                <a:gd name="connsiteY500" fmla="*/ 816 h 260440"/>
                <a:gd name="connsiteX501" fmla="*/ 49802 w 115932"/>
                <a:gd name="connsiteY501" fmla="*/ 0 h 260440"/>
                <a:gd name="connsiteX502" fmla="*/ 51435 w 115932"/>
                <a:gd name="connsiteY502" fmla="*/ 816 h 260440"/>
                <a:gd name="connsiteX503" fmla="*/ 53068 w 115932"/>
                <a:gd name="connsiteY503" fmla="*/ 2449 h 260440"/>
                <a:gd name="connsiteX504" fmla="*/ 53884 w 115932"/>
                <a:gd name="connsiteY504" fmla="*/ 3266 h 260440"/>
                <a:gd name="connsiteX505" fmla="*/ 54701 w 115932"/>
                <a:gd name="connsiteY505" fmla="*/ 4082 h 260440"/>
                <a:gd name="connsiteX506" fmla="*/ 54701 w 115932"/>
                <a:gd name="connsiteY506" fmla="*/ 4898 h 260440"/>
                <a:gd name="connsiteX507" fmla="*/ 57150 w 115932"/>
                <a:gd name="connsiteY507" fmla="*/ 5715 h 260440"/>
                <a:gd name="connsiteX508" fmla="*/ 58783 w 115932"/>
                <a:gd name="connsiteY508" fmla="*/ 6531 h 260440"/>
                <a:gd name="connsiteX509" fmla="*/ 59599 w 115932"/>
                <a:gd name="connsiteY509" fmla="*/ 7348 h 260440"/>
                <a:gd name="connsiteX510" fmla="*/ 60416 w 115932"/>
                <a:gd name="connsiteY510" fmla="*/ 7348 h 260440"/>
                <a:gd name="connsiteX511" fmla="*/ 61232 w 115932"/>
                <a:gd name="connsiteY511" fmla="*/ 7348 h 260440"/>
                <a:gd name="connsiteX512" fmla="*/ 62048 w 115932"/>
                <a:gd name="connsiteY512" fmla="*/ 6531 h 260440"/>
                <a:gd name="connsiteX513" fmla="*/ 62865 w 115932"/>
                <a:gd name="connsiteY513" fmla="*/ 6531 h 260440"/>
                <a:gd name="connsiteX514" fmla="*/ 64498 w 115932"/>
                <a:gd name="connsiteY514" fmla="*/ 6531 h 260440"/>
                <a:gd name="connsiteX515" fmla="*/ 65314 w 115932"/>
                <a:gd name="connsiteY515" fmla="*/ 6531 h 260440"/>
                <a:gd name="connsiteX516" fmla="*/ 66131 w 115932"/>
                <a:gd name="connsiteY516" fmla="*/ 8164 h 260440"/>
                <a:gd name="connsiteX517" fmla="*/ 66947 w 115932"/>
                <a:gd name="connsiteY517" fmla="*/ 8164 h 260440"/>
                <a:gd name="connsiteX518" fmla="*/ 67763 w 115932"/>
                <a:gd name="connsiteY518" fmla="*/ 8164 h 260440"/>
                <a:gd name="connsiteX519" fmla="*/ 69396 w 115932"/>
                <a:gd name="connsiteY519" fmla="*/ 7348 h 260440"/>
                <a:gd name="connsiteX520" fmla="*/ 71029 w 115932"/>
                <a:gd name="connsiteY520" fmla="*/ 7348 h 260440"/>
                <a:gd name="connsiteX521" fmla="*/ 72662 w 115932"/>
                <a:gd name="connsiteY521" fmla="*/ 8164 h 260440"/>
                <a:gd name="connsiteX522" fmla="*/ 75112 w 115932"/>
                <a:gd name="connsiteY522" fmla="*/ 9797 h 260440"/>
                <a:gd name="connsiteX523" fmla="*/ 74295 w 115932"/>
                <a:gd name="connsiteY523" fmla="*/ 10613 h 260440"/>
                <a:gd name="connsiteX524" fmla="*/ 73479 w 115932"/>
                <a:gd name="connsiteY524" fmla="*/ 12246 h 260440"/>
                <a:gd name="connsiteX525" fmla="*/ 72662 w 115932"/>
                <a:gd name="connsiteY525" fmla="*/ 13063 h 260440"/>
                <a:gd name="connsiteX526" fmla="*/ 71846 w 115932"/>
                <a:gd name="connsiteY526" fmla="*/ 13063 h 260440"/>
                <a:gd name="connsiteX527" fmla="*/ 71029 w 115932"/>
                <a:gd name="connsiteY527" fmla="*/ 14696 h 260440"/>
                <a:gd name="connsiteX528" fmla="*/ 71029 w 115932"/>
                <a:gd name="connsiteY528" fmla="*/ 16329 h 260440"/>
                <a:gd name="connsiteX529" fmla="*/ 71029 w 115932"/>
                <a:gd name="connsiteY529" fmla="*/ 17145 h 260440"/>
                <a:gd name="connsiteX530" fmla="*/ 71846 w 115932"/>
                <a:gd name="connsiteY530" fmla="*/ 17145 h 260440"/>
                <a:gd name="connsiteX531" fmla="*/ 72662 w 115932"/>
                <a:gd name="connsiteY531" fmla="*/ 17961 h 260440"/>
                <a:gd name="connsiteX532" fmla="*/ 72662 w 115932"/>
                <a:gd name="connsiteY532" fmla="*/ 18778 h 260440"/>
                <a:gd name="connsiteX533" fmla="*/ 72662 w 115932"/>
                <a:gd name="connsiteY533" fmla="*/ 20411 h 260440"/>
                <a:gd name="connsiteX534" fmla="*/ 72662 w 115932"/>
                <a:gd name="connsiteY534" fmla="*/ 22860 h 260440"/>
                <a:gd name="connsiteX535" fmla="*/ 72662 w 115932"/>
                <a:gd name="connsiteY535" fmla="*/ 23676 h 260440"/>
                <a:gd name="connsiteX536" fmla="*/ 73479 w 115932"/>
                <a:gd name="connsiteY536" fmla="*/ 23676 h 260440"/>
                <a:gd name="connsiteX537" fmla="*/ 74295 w 115932"/>
                <a:gd name="connsiteY537" fmla="*/ 23676 h 260440"/>
                <a:gd name="connsiteX538" fmla="*/ 75112 w 115932"/>
                <a:gd name="connsiteY538" fmla="*/ 23676 h 260440"/>
                <a:gd name="connsiteX539" fmla="*/ 76744 w 115932"/>
                <a:gd name="connsiteY539" fmla="*/ 24493 h 260440"/>
                <a:gd name="connsiteX540" fmla="*/ 77561 w 115932"/>
                <a:gd name="connsiteY540" fmla="*/ 25309 h 260440"/>
                <a:gd name="connsiteX541" fmla="*/ 78377 w 115932"/>
                <a:gd name="connsiteY541" fmla="*/ 25309 h 260440"/>
                <a:gd name="connsiteX542" fmla="*/ 79194 w 115932"/>
                <a:gd name="connsiteY542" fmla="*/ 26126 h 260440"/>
                <a:gd name="connsiteX543" fmla="*/ 79194 w 115932"/>
                <a:gd name="connsiteY543" fmla="*/ 26942 h 260440"/>
                <a:gd name="connsiteX544" fmla="*/ 80010 w 115932"/>
                <a:gd name="connsiteY544" fmla="*/ 27759 h 260440"/>
                <a:gd name="connsiteX545" fmla="*/ 81643 w 115932"/>
                <a:gd name="connsiteY545" fmla="*/ 29391 h 260440"/>
                <a:gd name="connsiteX546" fmla="*/ 83276 w 115932"/>
                <a:gd name="connsiteY546" fmla="*/ 29391 h 260440"/>
                <a:gd name="connsiteX547" fmla="*/ 84909 w 115932"/>
                <a:gd name="connsiteY547" fmla="*/ 31024 h 260440"/>
                <a:gd name="connsiteX548" fmla="*/ 86541 w 115932"/>
                <a:gd name="connsiteY548" fmla="*/ 30208 h 260440"/>
                <a:gd name="connsiteX549" fmla="*/ 87358 w 115932"/>
                <a:gd name="connsiteY549" fmla="*/ 31024 h 260440"/>
                <a:gd name="connsiteX550" fmla="*/ 89807 w 115932"/>
                <a:gd name="connsiteY550" fmla="*/ 31024 h 260440"/>
                <a:gd name="connsiteX551" fmla="*/ 91440 w 115932"/>
                <a:gd name="connsiteY551" fmla="*/ 30208 h 260440"/>
                <a:gd name="connsiteX552" fmla="*/ 92256 w 115932"/>
                <a:gd name="connsiteY552" fmla="*/ 30208 h 260440"/>
                <a:gd name="connsiteX553" fmla="*/ 93889 w 115932"/>
                <a:gd name="connsiteY553" fmla="*/ 31841 h 260440"/>
                <a:gd name="connsiteX554" fmla="*/ 89807 w 115932"/>
                <a:gd name="connsiteY554" fmla="*/ 38372 h 260440"/>
                <a:gd name="connsiteX555" fmla="*/ 84092 w 115932"/>
                <a:gd name="connsiteY555" fmla="*/ 43271 h 260440"/>
                <a:gd name="connsiteX556" fmla="*/ 81643 w 115932"/>
                <a:gd name="connsiteY556" fmla="*/ 45720 h 260440"/>
                <a:gd name="connsiteX557" fmla="*/ 80827 w 115932"/>
                <a:gd name="connsiteY557" fmla="*/ 45720 h 260440"/>
                <a:gd name="connsiteX558" fmla="*/ 81643 w 115932"/>
                <a:gd name="connsiteY558" fmla="*/ 43271 h 260440"/>
                <a:gd name="connsiteX559" fmla="*/ 81643 w 115932"/>
                <a:gd name="connsiteY559" fmla="*/ 42454 h 260440"/>
                <a:gd name="connsiteX560" fmla="*/ 84092 w 115932"/>
                <a:gd name="connsiteY560" fmla="*/ 43271 h 260440"/>
                <a:gd name="connsiteX561" fmla="*/ 84092 w 115932"/>
                <a:gd name="connsiteY561" fmla="*/ 43271 h 260440"/>
                <a:gd name="connsiteX562" fmla="*/ 82459 w 115932"/>
                <a:gd name="connsiteY562" fmla="*/ 48986 h 260440"/>
                <a:gd name="connsiteX563" fmla="*/ 81643 w 115932"/>
                <a:gd name="connsiteY563" fmla="*/ 49802 h 260440"/>
                <a:gd name="connsiteX564" fmla="*/ 80827 w 115932"/>
                <a:gd name="connsiteY564" fmla="*/ 49802 h 260440"/>
                <a:gd name="connsiteX565" fmla="*/ 82459 w 115932"/>
                <a:gd name="connsiteY565" fmla="*/ 48986 h 260440"/>
                <a:gd name="connsiteX566" fmla="*/ 82459 w 115932"/>
                <a:gd name="connsiteY566" fmla="*/ 47353 h 260440"/>
                <a:gd name="connsiteX567" fmla="*/ 83276 w 115932"/>
                <a:gd name="connsiteY567" fmla="*/ 47353 h 260440"/>
                <a:gd name="connsiteX568" fmla="*/ 83276 w 115932"/>
                <a:gd name="connsiteY568" fmla="*/ 48169 h 260440"/>
                <a:gd name="connsiteX569" fmla="*/ 82459 w 115932"/>
                <a:gd name="connsiteY569" fmla="*/ 48986 h 260440"/>
                <a:gd name="connsiteX570" fmla="*/ 71846 w 115932"/>
                <a:gd name="connsiteY570" fmla="*/ 50618 h 260440"/>
                <a:gd name="connsiteX571" fmla="*/ 71846 w 115932"/>
                <a:gd name="connsiteY571" fmla="*/ 50618 h 260440"/>
                <a:gd name="connsiteX572" fmla="*/ 71029 w 115932"/>
                <a:gd name="connsiteY572" fmla="*/ 49802 h 260440"/>
                <a:gd name="connsiteX573" fmla="*/ 70213 w 115932"/>
                <a:gd name="connsiteY573" fmla="*/ 49802 h 260440"/>
                <a:gd name="connsiteX574" fmla="*/ 71029 w 115932"/>
                <a:gd name="connsiteY574" fmla="*/ 48986 h 260440"/>
                <a:gd name="connsiteX575" fmla="*/ 71846 w 115932"/>
                <a:gd name="connsiteY575" fmla="*/ 50618 h 260440"/>
                <a:gd name="connsiteX576" fmla="*/ 71846 w 115932"/>
                <a:gd name="connsiteY576" fmla="*/ 50618 h 260440"/>
                <a:gd name="connsiteX577" fmla="*/ 74295 w 115932"/>
                <a:gd name="connsiteY577" fmla="*/ 52251 h 260440"/>
                <a:gd name="connsiteX578" fmla="*/ 74295 w 115932"/>
                <a:gd name="connsiteY578" fmla="*/ 52251 h 260440"/>
                <a:gd name="connsiteX579" fmla="*/ 72662 w 115932"/>
                <a:gd name="connsiteY579" fmla="*/ 50618 h 260440"/>
                <a:gd name="connsiteX580" fmla="*/ 73479 w 115932"/>
                <a:gd name="connsiteY580" fmla="*/ 49802 h 260440"/>
                <a:gd name="connsiteX581" fmla="*/ 75112 w 115932"/>
                <a:gd name="connsiteY581" fmla="*/ 50618 h 260440"/>
                <a:gd name="connsiteX582" fmla="*/ 75112 w 115932"/>
                <a:gd name="connsiteY582" fmla="*/ 50618 h 260440"/>
                <a:gd name="connsiteX583" fmla="*/ 75112 w 115932"/>
                <a:gd name="connsiteY583" fmla="*/ 50618 h 260440"/>
                <a:gd name="connsiteX584" fmla="*/ 74295 w 115932"/>
                <a:gd name="connsiteY584" fmla="*/ 52251 h 260440"/>
                <a:gd name="connsiteX585" fmla="*/ 74295 w 115932"/>
                <a:gd name="connsiteY585" fmla="*/ 52251 h 260440"/>
                <a:gd name="connsiteX586" fmla="*/ 76744 w 115932"/>
                <a:gd name="connsiteY586" fmla="*/ 228600 h 260440"/>
                <a:gd name="connsiteX587" fmla="*/ 75112 w 115932"/>
                <a:gd name="connsiteY587" fmla="*/ 229416 h 260440"/>
                <a:gd name="connsiteX588" fmla="*/ 75112 w 115932"/>
                <a:gd name="connsiteY588" fmla="*/ 228600 h 260440"/>
                <a:gd name="connsiteX589" fmla="*/ 76744 w 115932"/>
                <a:gd name="connsiteY589" fmla="*/ 228600 h 260440"/>
                <a:gd name="connsiteX590" fmla="*/ 76744 w 115932"/>
                <a:gd name="connsiteY590" fmla="*/ 227784 h 260440"/>
                <a:gd name="connsiteX591" fmla="*/ 76744 w 115932"/>
                <a:gd name="connsiteY591" fmla="*/ 228600 h 260440"/>
                <a:gd name="connsiteX592" fmla="*/ 76744 w 115932"/>
                <a:gd name="connsiteY592" fmla="*/ 228600 h 260440"/>
                <a:gd name="connsiteX593" fmla="*/ 25309 w 115932"/>
                <a:gd name="connsiteY593" fmla="*/ 228600 h 260440"/>
                <a:gd name="connsiteX594" fmla="*/ 25309 w 115932"/>
                <a:gd name="connsiteY594" fmla="*/ 229416 h 260440"/>
                <a:gd name="connsiteX595" fmla="*/ 25309 w 115932"/>
                <a:gd name="connsiteY595" fmla="*/ 231049 h 260440"/>
                <a:gd name="connsiteX596" fmla="*/ 24493 w 115932"/>
                <a:gd name="connsiteY596" fmla="*/ 232682 h 260440"/>
                <a:gd name="connsiteX597" fmla="*/ 24493 w 115932"/>
                <a:gd name="connsiteY597" fmla="*/ 233498 h 260440"/>
                <a:gd name="connsiteX598" fmla="*/ 23677 w 115932"/>
                <a:gd name="connsiteY598" fmla="*/ 234315 h 260440"/>
                <a:gd name="connsiteX599" fmla="*/ 22860 w 115932"/>
                <a:gd name="connsiteY599" fmla="*/ 231049 h 260440"/>
                <a:gd name="connsiteX600" fmla="*/ 21227 w 115932"/>
                <a:gd name="connsiteY600" fmla="*/ 229416 h 260440"/>
                <a:gd name="connsiteX601" fmla="*/ 21227 w 115932"/>
                <a:gd name="connsiteY601" fmla="*/ 228600 h 260440"/>
                <a:gd name="connsiteX602" fmla="*/ 22044 w 115932"/>
                <a:gd name="connsiteY602" fmla="*/ 228600 h 260440"/>
                <a:gd name="connsiteX603" fmla="*/ 23677 w 115932"/>
                <a:gd name="connsiteY603" fmla="*/ 227784 h 260440"/>
                <a:gd name="connsiteX604" fmla="*/ 25309 w 115932"/>
                <a:gd name="connsiteY604" fmla="*/ 228600 h 260440"/>
                <a:gd name="connsiteX605" fmla="*/ 25309 w 115932"/>
                <a:gd name="connsiteY605" fmla="*/ 228600 h 260440"/>
                <a:gd name="connsiteX606" fmla="*/ 67763 w 115932"/>
                <a:gd name="connsiteY606" fmla="*/ 257175 h 260440"/>
                <a:gd name="connsiteX607" fmla="*/ 67763 w 115932"/>
                <a:gd name="connsiteY607" fmla="*/ 257175 h 260440"/>
                <a:gd name="connsiteX608" fmla="*/ 66947 w 115932"/>
                <a:gd name="connsiteY608" fmla="*/ 257175 h 260440"/>
                <a:gd name="connsiteX609" fmla="*/ 68580 w 115932"/>
                <a:gd name="connsiteY609" fmla="*/ 256359 h 260440"/>
                <a:gd name="connsiteX610" fmla="*/ 67763 w 115932"/>
                <a:gd name="connsiteY610" fmla="*/ 257175 h 260440"/>
                <a:gd name="connsiteX611" fmla="*/ 67763 w 115932"/>
                <a:gd name="connsiteY611" fmla="*/ 257175 h 260440"/>
                <a:gd name="connsiteX612" fmla="*/ 67763 w 115932"/>
                <a:gd name="connsiteY612" fmla="*/ 257175 h 2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Lst>
              <a:rect l="l" t="t" r="r" b="b"/>
              <a:pathLst>
                <a:path w="115932" h="260440">
                  <a:moveTo>
                    <a:pt x="89807" y="38372"/>
                  </a:moveTo>
                  <a:lnTo>
                    <a:pt x="89807" y="38372"/>
                  </a:lnTo>
                  <a:lnTo>
                    <a:pt x="87358" y="38372"/>
                  </a:lnTo>
                  <a:lnTo>
                    <a:pt x="85725" y="40005"/>
                  </a:lnTo>
                  <a:lnTo>
                    <a:pt x="84909" y="40821"/>
                  </a:lnTo>
                  <a:lnTo>
                    <a:pt x="83276" y="41638"/>
                  </a:lnTo>
                  <a:lnTo>
                    <a:pt x="81643" y="42454"/>
                  </a:lnTo>
                  <a:lnTo>
                    <a:pt x="80827" y="44087"/>
                  </a:lnTo>
                  <a:lnTo>
                    <a:pt x="80827" y="44904"/>
                  </a:lnTo>
                  <a:lnTo>
                    <a:pt x="80827" y="46536"/>
                  </a:lnTo>
                  <a:lnTo>
                    <a:pt x="77561" y="48169"/>
                  </a:lnTo>
                  <a:lnTo>
                    <a:pt x="76744" y="48169"/>
                  </a:lnTo>
                  <a:lnTo>
                    <a:pt x="75928" y="47353"/>
                  </a:lnTo>
                  <a:lnTo>
                    <a:pt x="75112" y="47353"/>
                  </a:lnTo>
                  <a:lnTo>
                    <a:pt x="74295" y="47353"/>
                  </a:lnTo>
                  <a:lnTo>
                    <a:pt x="73479" y="47353"/>
                  </a:lnTo>
                  <a:lnTo>
                    <a:pt x="72662" y="48169"/>
                  </a:lnTo>
                  <a:lnTo>
                    <a:pt x="71846" y="48169"/>
                  </a:lnTo>
                  <a:lnTo>
                    <a:pt x="71029" y="47353"/>
                  </a:lnTo>
                  <a:lnTo>
                    <a:pt x="70213" y="47353"/>
                  </a:lnTo>
                  <a:lnTo>
                    <a:pt x="69396" y="47353"/>
                  </a:lnTo>
                  <a:lnTo>
                    <a:pt x="69396" y="48169"/>
                  </a:lnTo>
                  <a:lnTo>
                    <a:pt x="70213" y="50618"/>
                  </a:lnTo>
                  <a:lnTo>
                    <a:pt x="70213" y="52251"/>
                  </a:lnTo>
                  <a:lnTo>
                    <a:pt x="66947" y="55517"/>
                  </a:lnTo>
                  <a:lnTo>
                    <a:pt x="66947" y="57966"/>
                  </a:lnTo>
                  <a:lnTo>
                    <a:pt x="66131" y="59599"/>
                  </a:lnTo>
                  <a:lnTo>
                    <a:pt x="64498" y="61232"/>
                  </a:lnTo>
                  <a:lnTo>
                    <a:pt x="60416" y="65314"/>
                  </a:lnTo>
                  <a:lnTo>
                    <a:pt x="58783" y="65314"/>
                  </a:lnTo>
                  <a:lnTo>
                    <a:pt x="57150" y="66131"/>
                  </a:lnTo>
                  <a:lnTo>
                    <a:pt x="54701" y="72662"/>
                  </a:lnTo>
                  <a:lnTo>
                    <a:pt x="54701" y="75111"/>
                  </a:lnTo>
                  <a:lnTo>
                    <a:pt x="53884" y="76744"/>
                  </a:lnTo>
                  <a:lnTo>
                    <a:pt x="53884" y="78377"/>
                  </a:lnTo>
                  <a:lnTo>
                    <a:pt x="52252" y="81643"/>
                  </a:lnTo>
                  <a:lnTo>
                    <a:pt x="50619" y="83276"/>
                  </a:lnTo>
                  <a:lnTo>
                    <a:pt x="50619" y="84909"/>
                  </a:lnTo>
                  <a:lnTo>
                    <a:pt x="52252" y="88174"/>
                  </a:lnTo>
                  <a:lnTo>
                    <a:pt x="52252" y="88991"/>
                  </a:lnTo>
                  <a:lnTo>
                    <a:pt x="53068" y="90623"/>
                  </a:lnTo>
                  <a:lnTo>
                    <a:pt x="53884" y="92256"/>
                  </a:lnTo>
                  <a:lnTo>
                    <a:pt x="54701" y="93889"/>
                  </a:lnTo>
                  <a:lnTo>
                    <a:pt x="57966" y="97155"/>
                  </a:lnTo>
                  <a:lnTo>
                    <a:pt x="59599" y="97971"/>
                  </a:lnTo>
                  <a:lnTo>
                    <a:pt x="61232" y="98788"/>
                  </a:lnTo>
                  <a:lnTo>
                    <a:pt x="63681" y="102054"/>
                  </a:lnTo>
                  <a:lnTo>
                    <a:pt x="65314" y="103686"/>
                  </a:lnTo>
                  <a:lnTo>
                    <a:pt x="64498" y="105319"/>
                  </a:lnTo>
                  <a:lnTo>
                    <a:pt x="64498" y="107768"/>
                  </a:lnTo>
                  <a:lnTo>
                    <a:pt x="62865" y="106952"/>
                  </a:lnTo>
                  <a:lnTo>
                    <a:pt x="62865" y="106952"/>
                  </a:lnTo>
                  <a:lnTo>
                    <a:pt x="65314" y="108585"/>
                  </a:lnTo>
                  <a:lnTo>
                    <a:pt x="68580" y="113484"/>
                  </a:lnTo>
                  <a:lnTo>
                    <a:pt x="71846" y="115933"/>
                  </a:lnTo>
                  <a:lnTo>
                    <a:pt x="75112" y="118382"/>
                  </a:lnTo>
                  <a:lnTo>
                    <a:pt x="75928" y="120831"/>
                  </a:lnTo>
                  <a:lnTo>
                    <a:pt x="79194" y="122464"/>
                  </a:lnTo>
                  <a:lnTo>
                    <a:pt x="82459" y="124913"/>
                  </a:lnTo>
                  <a:lnTo>
                    <a:pt x="82459" y="125730"/>
                  </a:lnTo>
                  <a:lnTo>
                    <a:pt x="83276" y="126546"/>
                  </a:lnTo>
                  <a:lnTo>
                    <a:pt x="85725" y="128179"/>
                  </a:lnTo>
                  <a:lnTo>
                    <a:pt x="87358" y="129812"/>
                  </a:lnTo>
                  <a:lnTo>
                    <a:pt x="88174" y="131445"/>
                  </a:lnTo>
                  <a:lnTo>
                    <a:pt x="88991" y="131445"/>
                  </a:lnTo>
                  <a:lnTo>
                    <a:pt x="89807" y="131445"/>
                  </a:lnTo>
                  <a:lnTo>
                    <a:pt x="90623" y="131445"/>
                  </a:lnTo>
                  <a:lnTo>
                    <a:pt x="91440" y="131445"/>
                  </a:lnTo>
                  <a:lnTo>
                    <a:pt x="92256" y="133078"/>
                  </a:lnTo>
                  <a:lnTo>
                    <a:pt x="93889" y="134711"/>
                  </a:lnTo>
                  <a:lnTo>
                    <a:pt x="94706" y="136343"/>
                  </a:lnTo>
                  <a:lnTo>
                    <a:pt x="95522" y="136343"/>
                  </a:lnTo>
                  <a:lnTo>
                    <a:pt x="96338" y="136343"/>
                  </a:lnTo>
                  <a:lnTo>
                    <a:pt x="96338" y="137160"/>
                  </a:lnTo>
                  <a:lnTo>
                    <a:pt x="96338" y="137976"/>
                  </a:lnTo>
                  <a:lnTo>
                    <a:pt x="97971" y="139609"/>
                  </a:lnTo>
                  <a:lnTo>
                    <a:pt x="98788" y="141242"/>
                  </a:lnTo>
                  <a:lnTo>
                    <a:pt x="101237" y="144508"/>
                  </a:lnTo>
                  <a:lnTo>
                    <a:pt x="102870" y="146141"/>
                  </a:lnTo>
                  <a:lnTo>
                    <a:pt x="103687" y="146957"/>
                  </a:lnTo>
                  <a:lnTo>
                    <a:pt x="105319" y="147773"/>
                  </a:lnTo>
                  <a:lnTo>
                    <a:pt x="106952" y="151039"/>
                  </a:lnTo>
                  <a:lnTo>
                    <a:pt x="107769" y="154305"/>
                  </a:lnTo>
                  <a:lnTo>
                    <a:pt x="109402" y="157571"/>
                  </a:lnTo>
                  <a:lnTo>
                    <a:pt x="110218" y="159204"/>
                  </a:lnTo>
                  <a:lnTo>
                    <a:pt x="110218" y="161653"/>
                  </a:lnTo>
                  <a:lnTo>
                    <a:pt x="111034" y="164102"/>
                  </a:lnTo>
                  <a:lnTo>
                    <a:pt x="111851" y="165735"/>
                  </a:lnTo>
                  <a:lnTo>
                    <a:pt x="111851" y="167368"/>
                  </a:lnTo>
                  <a:lnTo>
                    <a:pt x="111851" y="168184"/>
                  </a:lnTo>
                  <a:lnTo>
                    <a:pt x="111851" y="169001"/>
                  </a:lnTo>
                  <a:lnTo>
                    <a:pt x="112667" y="172266"/>
                  </a:lnTo>
                  <a:lnTo>
                    <a:pt x="112667" y="173899"/>
                  </a:lnTo>
                  <a:lnTo>
                    <a:pt x="111851" y="172266"/>
                  </a:lnTo>
                  <a:lnTo>
                    <a:pt x="111851" y="176348"/>
                  </a:lnTo>
                  <a:lnTo>
                    <a:pt x="112667" y="178798"/>
                  </a:lnTo>
                  <a:lnTo>
                    <a:pt x="112667" y="182063"/>
                  </a:lnTo>
                  <a:lnTo>
                    <a:pt x="113484" y="182880"/>
                  </a:lnTo>
                  <a:lnTo>
                    <a:pt x="114300" y="186146"/>
                  </a:lnTo>
                  <a:lnTo>
                    <a:pt x="115116" y="186962"/>
                  </a:lnTo>
                  <a:lnTo>
                    <a:pt x="115116" y="191044"/>
                  </a:lnTo>
                  <a:lnTo>
                    <a:pt x="115933" y="192677"/>
                  </a:lnTo>
                  <a:lnTo>
                    <a:pt x="115116" y="191861"/>
                  </a:lnTo>
                  <a:lnTo>
                    <a:pt x="114300" y="190228"/>
                  </a:lnTo>
                  <a:lnTo>
                    <a:pt x="113484" y="191044"/>
                  </a:lnTo>
                  <a:lnTo>
                    <a:pt x="112667" y="191861"/>
                  </a:lnTo>
                  <a:lnTo>
                    <a:pt x="114300" y="195943"/>
                  </a:lnTo>
                  <a:lnTo>
                    <a:pt x="112667" y="195943"/>
                  </a:lnTo>
                  <a:lnTo>
                    <a:pt x="112667" y="201658"/>
                  </a:lnTo>
                  <a:lnTo>
                    <a:pt x="113484" y="203291"/>
                  </a:lnTo>
                  <a:lnTo>
                    <a:pt x="113484" y="204107"/>
                  </a:lnTo>
                  <a:lnTo>
                    <a:pt x="113484" y="204923"/>
                  </a:lnTo>
                  <a:lnTo>
                    <a:pt x="112667" y="204107"/>
                  </a:lnTo>
                  <a:lnTo>
                    <a:pt x="112667" y="203291"/>
                  </a:lnTo>
                  <a:lnTo>
                    <a:pt x="112667" y="203291"/>
                  </a:lnTo>
                  <a:lnTo>
                    <a:pt x="112667" y="204107"/>
                  </a:lnTo>
                  <a:lnTo>
                    <a:pt x="111851" y="204923"/>
                  </a:lnTo>
                  <a:lnTo>
                    <a:pt x="111851" y="206556"/>
                  </a:lnTo>
                  <a:lnTo>
                    <a:pt x="112667" y="207373"/>
                  </a:lnTo>
                  <a:lnTo>
                    <a:pt x="112667" y="208189"/>
                  </a:lnTo>
                  <a:lnTo>
                    <a:pt x="111851" y="209006"/>
                  </a:lnTo>
                  <a:lnTo>
                    <a:pt x="111034" y="209822"/>
                  </a:lnTo>
                  <a:lnTo>
                    <a:pt x="109402" y="209822"/>
                  </a:lnTo>
                  <a:lnTo>
                    <a:pt x="109402" y="212271"/>
                  </a:lnTo>
                  <a:lnTo>
                    <a:pt x="108585" y="214721"/>
                  </a:lnTo>
                  <a:lnTo>
                    <a:pt x="106136" y="214721"/>
                  </a:lnTo>
                  <a:lnTo>
                    <a:pt x="104503" y="216354"/>
                  </a:lnTo>
                  <a:lnTo>
                    <a:pt x="102054" y="217170"/>
                  </a:lnTo>
                  <a:lnTo>
                    <a:pt x="99604" y="218803"/>
                  </a:lnTo>
                  <a:lnTo>
                    <a:pt x="97155" y="220436"/>
                  </a:lnTo>
                  <a:lnTo>
                    <a:pt x="95522" y="220436"/>
                  </a:lnTo>
                  <a:lnTo>
                    <a:pt x="93889" y="220436"/>
                  </a:lnTo>
                  <a:lnTo>
                    <a:pt x="92256" y="223701"/>
                  </a:lnTo>
                  <a:lnTo>
                    <a:pt x="89807" y="223701"/>
                  </a:lnTo>
                  <a:lnTo>
                    <a:pt x="84909" y="226151"/>
                  </a:lnTo>
                  <a:lnTo>
                    <a:pt x="83276" y="226967"/>
                  </a:lnTo>
                  <a:lnTo>
                    <a:pt x="81643" y="227784"/>
                  </a:lnTo>
                  <a:lnTo>
                    <a:pt x="80010" y="228600"/>
                  </a:lnTo>
                  <a:lnTo>
                    <a:pt x="79194" y="228600"/>
                  </a:lnTo>
                  <a:lnTo>
                    <a:pt x="78377" y="227784"/>
                  </a:lnTo>
                  <a:lnTo>
                    <a:pt x="76744" y="226967"/>
                  </a:lnTo>
                  <a:lnTo>
                    <a:pt x="75928" y="226151"/>
                  </a:lnTo>
                  <a:lnTo>
                    <a:pt x="75928" y="224518"/>
                  </a:lnTo>
                  <a:lnTo>
                    <a:pt x="75928" y="223701"/>
                  </a:lnTo>
                  <a:lnTo>
                    <a:pt x="75928" y="224518"/>
                  </a:lnTo>
                  <a:lnTo>
                    <a:pt x="75928" y="227784"/>
                  </a:lnTo>
                  <a:lnTo>
                    <a:pt x="75928" y="228600"/>
                  </a:lnTo>
                  <a:lnTo>
                    <a:pt x="75112" y="228600"/>
                  </a:lnTo>
                  <a:lnTo>
                    <a:pt x="73479" y="227784"/>
                  </a:lnTo>
                  <a:lnTo>
                    <a:pt x="71846" y="226151"/>
                  </a:lnTo>
                  <a:lnTo>
                    <a:pt x="70213" y="226967"/>
                  </a:lnTo>
                  <a:lnTo>
                    <a:pt x="71029" y="226967"/>
                  </a:lnTo>
                  <a:lnTo>
                    <a:pt x="71846" y="226967"/>
                  </a:lnTo>
                  <a:lnTo>
                    <a:pt x="72662" y="226967"/>
                  </a:lnTo>
                  <a:lnTo>
                    <a:pt x="73479" y="227784"/>
                  </a:lnTo>
                  <a:lnTo>
                    <a:pt x="73479" y="228600"/>
                  </a:lnTo>
                  <a:lnTo>
                    <a:pt x="73479" y="229416"/>
                  </a:lnTo>
                  <a:lnTo>
                    <a:pt x="71846" y="229416"/>
                  </a:lnTo>
                  <a:lnTo>
                    <a:pt x="69396" y="229416"/>
                  </a:lnTo>
                  <a:lnTo>
                    <a:pt x="68580" y="229416"/>
                  </a:lnTo>
                  <a:lnTo>
                    <a:pt x="71029" y="230233"/>
                  </a:lnTo>
                  <a:lnTo>
                    <a:pt x="73479" y="231049"/>
                  </a:lnTo>
                  <a:lnTo>
                    <a:pt x="74295" y="231866"/>
                  </a:lnTo>
                  <a:lnTo>
                    <a:pt x="74295" y="232682"/>
                  </a:lnTo>
                  <a:lnTo>
                    <a:pt x="73479" y="233498"/>
                  </a:lnTo>
                  <a:lnTo>
                    <a:pt x="72662" y="234315"/>
                  </a:lnTo>
                  <a:lnTo>
                    <a:pt x="72662" y="235131"/>
                  </a:lnTo>
                  <a:lnTo>
                    <a:pt x="72662" y="235948"/>
                  </a:lnTo>
                  <a:lnTo>
                    <a:pt x="71846" y="236764"/>
                  </a:lnTo>
                  <a:lnTo>
                    <a:pt x="71029" y="236764"/>
                  </a:lnTo>
                  <a:lnTo>
                    <a:pt x="69396" y="235948"/>
                  </a:lnTo>
                  <a:lnTo>
                    <a:pt x="64498" y="231049"/>
                  </a:lnTo>
                  <a:lnTo>
                    <a:pt x="65314" y="232682"/>
                  </a:lnTo>
                  <a:lnTo>
                    <a:pt x="71029" y="238397"/>
                  </a:lnTo>
                  <a:lnTo>
                    <a:pt x="71846" y="240030"/>
                  </a:lnTo>
                  <a:lnTo>
                    <a:pt x="71846" y="241663"/>
                  </a:lnTo>
                  <a:lnTo>
                    <a:pt x="71029" y="242479"/>
                  </a:lnTo>
                  <a:lnTo>
                    <a:pt x="70213" y="243296"/>
                  </a:lnTo>
                  <a:lnTo>
                    <a:pt x="68580" y="243296"/>
                  </a:lnTo>
                  <a:lnTo>
                    <a:pt x="65314" y="241663"/>
                  </a:lnTo>
                  <a:lnTo>
                    <a:pt x="60416" y="236764"/>
                  </a:lnTo>
                  <a:lnTo>
                    <a:pt x="58783" y="235948"/>
                  </a:lnTo>
                  <a:lnTo>
                    <a:pt x="63681" y="241663"/>
                  </a:lnTo>
                  <a:lnTo>
                    <a:pt x="64498" y="243296"/>
                  </a:lnTo>
                  <a:lnTo>
                    <a:pt x="65314" y="244929"/>
                  </a:lnTo>
                  <a:lnTo>
                    <a:pt x="65314" y="245745"/>
                  </a:lnTo>
                  <a:lnTo>
                    <a:pt x="65314" y="246561"/>
                  </a:lnTo>
                  <a:lnTo>
                    <a:pt x="53884" y="251460"/>
                  </a:lnTo>
                  <a:lnTo>
                    <a:pt x="52252" y="253909"/>
                  </a:lnTo>
                  <a:lnTo>
                    <a:pt x="50619" y="256359"/>
                  </a:lnTo>
                  <a:lnTo>
                    <a:pt x="48169" y="257991"/>
                  </a:lnTo>
                  <a:lnTo>
                    <a:pt x="46537" y="259624"/>
                  </a:lnTo>
                  <a:lnTo>
                    <a:pt x="42454" y="260441"/>
                  </a:lnTo>
                  <a:lnTo>
                    <a:pt x="40821" y="260441"/>
                  </a:lnTo>
                  <a:lnTo>
                    <a:pt x="43271" y="257991"/>
                  </a:lnTo>
                  <a:lnTo>
                    <a:pt x="41638" y="257175"/>
                  </a:lnTo>
                  <a:lnTo>
                    <a:pt x="41638" y="250643"/>
                  </a:lnTo>
                  <a:lnTo>
                    <a:pt x="42454" y="243296"/>
                  </a:lnTo>
                  <a:lnTo>
                    <a:pt x="43271" y="240030"/>
                  </a:lnTo>
                  <a:lnTo>
                    <a:pt x="44904" y="239213"/>
                  </a:lnTo>
                  <a:lnTo>
                    <a:pt x="46537" y="238397"/>
                  </a:lnTo>
                  <a:lnTo>
                    <a:pt x="46537" y="237581"/>
                  </a:lnTo>
                  <a:lnTo>
                    <a:pt x="46537" y="236764"/>
                  </a:lnTo>
                  <a:lnTo>
                    <a:pt x="45720" y="235948"/>
                  </a:lnTo>
                  <a:lnTo>
                    <a:pt x="44904" y="235131"/>
                  </a:lnTo>
                  <a:lnTo>
                    <a:pt x="43271" y="235131"/>
                  </a:lnTo>
                  <a:lnTo>
                    <a:pt x="42454" y="233498"/>
                  </a:lnTo>
                  <a:lnTo>
                    <a:pt x="41638" y="233498"/>
                  </a:lnTo>
                  <a:lnTo>
                    <a:pt x="40005" y="234315"/>
                  </a:lnTo>
                  <a:lnTo>
                    <a:pt x="39188" y="233498"/>
                  </a:lnTo>
                  <a:lnTo>
                    <a:pt x="39188" y="232682"/>
                  </a:lnTo>
                  <a:lnTo>
                    <a:pt x="37556" y="231049"/>
                  </a:lnTo>
                  <a:lnTo>
                    <a:pt x="35923" y="230233"/>
                  </a:lnTo>
                  <a:lnTo>
                    <a:pt x="36739" y="230233"/>
                  </a:lnTo>
                  <a:lnTo>
                    <a:pt x="37556" y="229416"/>
                  </a:lnTo>
                  <a:lnTo>
                    <a:pt x="38372" y="228600"/>
                  </a:lnTo>
                  <a:lnTo>
                    <a:pt x="40821" y="228600"/>
                  </a:lnTo>
                  <a:lnTo>
                    <a:pt x="43271" y="228600"/>
                  </a:lnTo>
                  <a:lnTo>
                    <a:pt x="44087" y="228600"/>
                  </a:lnTo>
                  <a:lnTo>
                    <a:pt x="44904" y="227784"/>
                  </a:lnTo>
                  <a:lnTo>
                    <a:pt x="46537" y="226967"/>
                  </a:lnTo>
                  <a:lnTo>
                    <a:pt x="47353" y="226151"/>
                  </a:lnTo>
                  <a:lnTo>
                    <a:pt x="47353" y="225334"/>
                  </a:lnTo>
                  <a:lnTo>
                    <a:pt x="46537" y="223701"/>
                  </a:lnTo>
                  <a:lnTo>
                    <a:pt x="46537" y="222068"/>
                  </a:lnTo>
                  <a:lnTo>
                    <a:pt x="46537" y="222068"/>
                  </a:lnTo>
                  <a:lnTo>
                    <a:pt x="48169" y="222068"/>
                  </a:lnTo>
                  <a:lnTo>
                    <a:pt x="50619" y="222885"/>
                  </a:lnTo>
                  <a:lnTo>
                    <a:pt x="51435" y="222885"/>
                  </a:lnTo>
                  <a:lnTo>
                    <a:pt x="52252" y="221252"/>
                  </a:lnTo>
                  <a:lnTo>
                    <a:pt x="52252" y="221252"/>
                  </a:lnTo>
                  <a:lnTo>
                    <a:pt x="53068" y="221252"/>
                  </a:lnTo>
                  <a:lnTo>
                    <a:pt x="55517" y="221252"/>
                  </a:lnTo>
                  <a:lnTo>
                    <a:pt x="57150" y="220436"/>
                  </a:lnTo>
                  <a:lnTo>
                    <a:pt x="57966" y="220436"/>
                  </a:lnTo>
                  <a:lnTo>
                    <a:pt x="58783" y="221252"/>
                  </a:lnTo>
                  <a:lnTo>
                    <a:pt x="59599" y="222068"/>
                  </a:lnTo>
                  <a:lnTo>
                    <a:pt x="59599" y="222068"/>
                  </a:lnTo>
                  <a:lnTo>
                    <a:pt x="60416" y="221252"/>
                  </a:lnTo>
                  <a:lnTo>
                    <a:pt x="61232" y="222068"/>
                  </a:lnTo>
                  <a:lnTo>
                    <a:pt x="62865" y="222885"/>
                  </a:lnTo>
                  <a:lnTo>
                    <a:pt x="63681" y="222885"/>
                  </a:lnTo>
                  <a:lnTo>
                    <a:pt x="62865" y="220436"/>
                  </a:lnTo>
                  <a:lnTo>
                    <a:pt x="63681" y="218803"/>
                  </a:lnTo>
                  <a:lnTo>
                    <a:pt x="63681" y="217986"/>
                  </a:lnTo>
                  <a:lnTo>
                    <a:pt x="62865" y="217170"/>
                  </a:lnTo>
                  <a:lnTo>
                    <a:pt x="59599" y="214721"/>
                  </a:lnTo>
                  <a:lnTo>
                    <a:pt x="58783" y="213904"/>
                  </a:lnTo>
                  <a:lnTo>
                    <a:pt x="58783" y="212271"/>
                  </a:lnTo>
                  <a:lnTo>
                    <a:pt x="58783" y="210638"/>
                  </a:lnTo>
                  <a:lnTo>
                    <a:pt x="58783" y="209822"/>
                  </a:lnTo>
                  <a:lnTo>
                    <a:pt x="58783" y="209006"/>
                  </a:lnTo>
                  <a:lnTo>
                    <a:pt x="58783" y="208189"/>
                  </a:lnTo>
                  <a:lnTo>
                    <a:pt x="59599" y="208189"/>
                  </a:lnTo>
                  <a:lnTo>
                    <a:pt x="60416" y="208189"/>
                  </a:lnTo>
                  <a:lnTo>
                    <a:pt x="61232" y="207373"/>
                  </a:lnTo>
                  <a:lnTo>
                    <a:pt x="62048" y="205740"/>
                  </a:lnTo>
                  <a:lnTo>
                    <a:pt x="63681" y="205740"/>
                  </a:lnTo>
                  <a:lnTo>
                    <a:pt x="66131" y="206556"/>
                  </a:lnTo>
                  <a:lnTo>
                    <a:pt x="67763" y="207373"/>
                  </a:lnTo>
                  <a:lnTo>
                    <a:pt x="68580" y="207373"/>
                  </a:lnTo>
                  <a:lnTo>
                    <a:pt x="68580" y="207373"/>
                  </a:lnTo>
                  <a:lnTo>
                    <a:pt x="68580" y="206556"/>
                  </a:lnTo>
                  <a:lnTo>
                    <a:pt x="68580" y="203291"/>
                  </a:lnTo>
                  <a:lnTo>
                    <a:pt x="68580" y="202474"/>
                  </a:lnTo>
                  <a:lnTo>
                    <a:pt x="70213" y="202474"/>
                  </a:lnTo>
                  <a:lnTo>
                    <a:pt x="72662" y="202474"/>
                  </a:lnTo>
                  <a:lnTo>
                    <a:pt x="73479" y="202474"/>
                  </a:lnTo>
                  <a:lnTo>
                    <a:pt x="74295" y="200841"/>
                  </a:lnTo>
                  <a:lnTo>
                    <a:pt x="76744" y="200025"/>
                  </a:lnTo>
                  <a:lnTo>
                    <a:pt x="78377" y="198392"/>
                  </a:lnTo>
                  <a:lnTo>
                    <a:pt x="80010" y="196759"/>
                  </a:lnTo>
                  <a:lnTo>
                    <a:pt x="80827" y="195943"/>
                  </a:lnTo>
                  <a:lnTo>
                    <a:pt x="81643" y="195943"/>
                  </a:lnTo>
                  <a:lnTo>
                    <a:pt x="82459" y="195943"/>
                  </a:lnTo>
                  <a:lnTo>
                    <a:pt x="83276" y="196759"/>
                  </a:lnTo>
                  <a:lnTo>
                    <a:pt x="84092" y="195943"/>
                  </a:lnTo>
                  <a:lnTo>
                    <a:pt x="84909" y="195126"/>
                  </a:lnTo>
                  <a:lnTo>
                    <a:pt x="85725" y="194310"/>
                  </a:lnTo>
                  <a:lnTo>
                    <a:pt x="85725" y="192677"/>
                  </a:lnTo>
                  <a:lnTo>
                    <a:pt x="85725" y="190228"/>
                  </a:lnTo>
                  <a:lnTo>
                    <a:pt x="84909" y="187779"/>
                  </a:lnTo>
                  <a:lnTo>
                    <a:pt x="84092" y="186146"/>
                  </a:lnTo>
                  <a:lnTo>
                    <a:pt x="84092" y="184513"/>
                  </a:lnTo>
                  <a:lnTo>
                    <a:pt x="84909" y="181247"/>
                  </a:lnTo>
                  <a:lnTo>
                    <a:pt x="85725" y="177981"/>
                  </a:lnTo>
                  <a:lnTo>
                    <a:pt x="85725" y="176348"/>
                  </a:lnTo>
                  <a:lnTo>
                    <a:pt x="84909" y="173899"/>
                  </a:lnTo>
                  <a:lnTo>
                    <a:pt x="84092" y="171450"/>
                  </a:lnTo>
                  <a:lnTo>
                    <a:pt x="83276" y="168184"/>
                  </a:lnTo>
                  <a:lnTo>
                    <a:pt x="82459" y="167368"/>
                  </a:lnTo>
                  <a:lnTo>
                    <a:pt x="82459" y="166551"/>
                  </a:lnTo>
                  <a:lnTo>
                    <a:pt x="82459" y="165735"/>
                  </a:lnTo>
                  <a:lnTo>
                    <a:pt x="83276" y="162469"/>
                  </a:lnTo>
                  <a:lnTo>
                    <a:pt x="83276" y="161653"/>
                  </a:lnTo>
                  <a:lnTo>
                    <a:pt x="84909" y="160020"/>
                  </a:lnTo>
                  <a:lnTo>
                    <a:pt x="85725" y="158387"/>
                  </a:lnTo>
                  <a:lnTo>
                    <a:pt x="86541" y="156754"/>
                  </a:lnTo>
                  <a:lnTo>
                    <a:pt x="86541" y="155938"/>
                  </a:lnTo>
                  <a:lnTo>
                    <a:pt x="86541" y="154305"/>
                  </a:lnTo>
                  <a:lnTo>
                    <a:pt x="86541" y="153488"/>
                  </a:lnTo>
                  <a:lnTo>
                    <a:pt x="86541" y="152672"/>
                  </a:lnTo>
                  <a:lnTo>
                    <a:pt x="86541" y="151856"/>
                  </a:lnTo>
                  <a:lnTo>
                    <a:pt x="86541" y="151039"/>
                  </a:lnTo>
                  <a:lnTo>
                    <a:pt x="87358" y="150223"/>
                  </a:lnTo>
                  <a:lnTo>
                    <a:pt x="88174" y="149406"/>
                  </a:lnTo>
                  <a:lnTo>
                    <a:pt x="88991" y="148590"/>
                  </a:lnTo>
                  <a:lnTo>
                    <a:pt x="88991" y="147773"/>
                  </a:lnTo>
                  <a:lnTo>
                    <a:pt x="88174" y="146957"/>
                  </a:lnTo>
                  <a:lnTo>
                    <a:pt x="87358" y="145324"/>
                  </a:lnTo>
                  <a:lnTo>
                    <a:pt x="85725" y="143691"/>
                  </a:lnTo>
                  <a:lnTo>
                    <a:pt x="84092" y="142059"/>
                  </a:lnTo>
                  <a:lnTo>
                    <a:pt x="83276" y="141242"/>
                  </a:lnTo>
                  <a:lnTo>
                    <a:pt x="82459" y="140426"/>
                  </a:lnTo>
                  <a:lnTo>
                    <a:pt x="81643" y="139609"/>
                  </a:lnTo>
                  <a:lnTo>
                    <a:pt x="81643" y="138793"/>
                  </a:lnTo>
                  <a:lnTo>
                    <a:pt x="81643" y="137976"/>
                  </a:lnTo>
                  <a:lnTo>
                    <a:pt x="84092" y="136343"/>
                  </a:lnTo>
                  <a:lnTo>
                    <a:pt x="84909" y="135527"/>
                  </a:lnTo>
                  <a:lnTo>
                    <a:pt x="84909" y="134711"/>
                  </a:lnTo>
                  <a:lnTo>
                    <a:pt x="84909" y="133894"/>
                  </a:lnTo>
                  <a:lnTo>
                    <a:pt x="84092" y="133078"/>
                  </a:lnTo>
                  <a:lnTo>
                    <a:pt x="83276" y="133078"/>
                  </a:lnTo>
                  <a:lnTo>
                    <a:pt x="81643" y="132261"/>
                  </a:lnTo>
                  <a:lnTo>
                    <a:pt x="79194" y="129812"/>
                  </a:lnTo>
                  <a:lnTo>
                    <a:pt x="78377" y="128996"/>
                  </a:lnTo>
                  <a:lnTo>
                    <a:pt x="77561" y="128179"/>
                  </a:lnTo>
                  <a:lnTo>
                    <a:pt x="76744" y="127363"/>
                  </a:lnTo>
                  <a:lnTo>
                    <a:pt x="75928" y="125730"/>
                  </a:lnTo>
                  <a:lnTo>
                    <a:pt x="75928" y="125730"/>
                  </a:lnTo>
                  <a:lnTo>
                    <a:pt x="75112" y="126546"/>
                  </a:lnTo>
                  <a:lnTo>
                    <a:pt x="74295" y="127363"/>
                  </a:lnTo>
                  <a:lnTo>
                    <a:pt x="73479" y="127363"/>
                  </a:lnTo>
                  <a:lnTo>
                    <a:pt x="72662" y="126546"/>
                  </a:lnTo>
                  <a:lnTo>
                    <a:pt x="72662" y="125730"/>
                  </a:lnTo>
                  <a:lnTo>
                    <a:pt x="71846" y="124913"/>
                  </a:lnTo>
                  <a:lnTo>
                    <a:pt x="71029" y="124097"/>
                  </a:lnTo>
                  <a:lnTo>
                    <a:pt x="71029" y="120831"/>
                  </a:lnTo>
                  <a:lnTo>
                    <a:pt x="71029" y="120015"/>
                  </a:lnTo>
                  <a:lnTo>
                    <a:pt x="71029" y="118382"/>
                  </a:lnTo>
                  <a:lnTo>
                    <a:pt x="70213" y="117566"/>
                  </a:lnTo>
                  <a:lnTo>
                    <a:pt x="69396" y="117566"/>
                  </a:lnTo>
                  <a:lnTo>
                    <a:pt x="67763" y="115116"/>
                  </a:lnTo>
                  <a:lnTo>
                    <a:pt x="66947" y="113484"/>
                  </a:lnTo>
                  <a:lnTo>
                    <a:pt x="62865" y="110218"/>
                  </a:lnTo>
                  <a:lnTo>
                    <a:pt x="62048" y="109401"/>
                  </a:lnTo>
                  <a:lnTo>
                    <a:pt x="61232" y="107768"/>
                  </a:lnTo>
                  <a:lnTo>
                    <a:pt x="59599" y="106136"/>
                  </a:lnTo>
                  <a:lnTo>
                    <a:pt x="57966" y="104503"/>
                  </a:lnTo>
                  <a:lnTo>
                    <a:pt x="57150" y="102870"/>
                  </a:lnTo>
                  <a:lnTo>
                    <a:pt x="56334" y="101237"/>
                  </a:lnTo>
                  <a:lnTo>
                    <a:pt x="56334" y="100421"/>
                  </a:lnTo>
                  <a:lnTo>
                    <a:pt x="55517" y="98788"/>
                  </a:lnTo>
                  <a:lnTo>
                    <a:pt x="54701" y="97155"/>
                  </a:lnTo>
                  <a:lnTo>
                    <a:pt x="53884" y="96338"/>
                  </a:lnTo>
                  <a:lnTo>
                    <a:pt x="53068" y="96338"/>
                  </a:lnTo>
                  <a:lnTo>
                    <a:pt x="52252" y="95522"/>
                  </a:lnTo>
                  <a:lnTo>
                    <a:pt x="50619" y="93889"/>
                  </a:lnTo>
                  <a:lnTo>
                    <a:pt x="49802" y="93073"/>
                  </a:lnTo>
                  <a:lnTo>
                    <a:pt x="48986" y="92256"/>
                  </a:lnTo>
                  <a:lnTo>
                    <a:pt x="48986" y="91440"/>
                  </a:lnTo>
                  <a:lnTo>
                    <a:pt x="49802" y="89807"/>
                  </a:lnTo>
                  <a:lnTo>
                    <a:pt x="50619" y="88991"/>
                  </a:lnTo>
                  <a:lnTo>
                    <a:pt x="50619" y="88174"/>
                  </a:lnTo>
                  <a:lnTo>
                    <a:pt x="49802" y="87358"/>
                  </a:lnTo>
                  <a:lnTo>
                    <a:pt x="48169" y="86541"/>
                  </a:lnTo>
                  <a:lnTo>
                    <a:pt x="43271" y="84909"/>
                  </a:lnTo>
                  <a:lnTo>
                    <a:pt x="41638" y="84092"/>
                  </a:lnTo>
                  <a:lnTo>
                    <a:pt x="40005" y="82459"/>
                  </a:lnTo>
                  <a:lnTo>
                    <a:pt x="39188" y="81643"/>
                  </a:lnTo>
                  <a:lnTo>
                    <a:pt x="33473" y="77561"/>
                  </a:lnTo>
                  <a:lnTo>
                    <a:pt x="31841" y="76744"/>
                  </a:lnTo>
                  <a:lnTo>
                    <a:pt x="30208" y="75928"/>
                  </a:lnTo>
                  <a:lnTo>
                    <a:pt x="29391" y="75111"/>
                  </a:lnTo>
                  <a:lnTo>
                    <a:pt x="29391" y="74295"/>
                  </a:lnTo>
                  <a:lnTo>
                    <a:pt x="30208" y="73479"/>
                  </a:lnTo>
                  <a:lnTo>
                    <a:pt x="31841" y="72662"/>
                  </a:lnTo>
                  <a:lnTo>
                    <a:pt x="32657" y="71846"/>
                  </a:lnTo>
                  <a:lnTo>
                    <a:pt x="32657" y="70213"/>
                  </a:lnTo>
                  <a:lnTo>
                    <a:pt x="31841" y="68580"/>
                  </a:lnTo>
                  <a:lnTo>
                    <a:pt x="31841" y="67763"/>
                  </a:lnTo>
                  <a:lnTo>
                    <a:pt x="32657" y="67763"/>
                  </a:lnTo>
                  <a:lnTo>
                    <a:pt x="33473" y="67763"/>
                  </a:lnTo>
                  <a:lnTo>
                    <a:pt x="35923" y="67763"/>
                  </a:lnTo>
                  <a:lnTo>
                    <a:pt x="40821" y="69396"/>
                  </a:lnTo>
                  <a:lnTo>
                    <a:pt x="41638" y="69396"/>
                  </a:lnTo>
                  <a:lnTo>
                    <a:pt x="44087" y="66947"/>
                  </a:lnTo>
                  <a:lnTo>
                    <a:pt x="44904" y="65314"/>
                  </a:lnTo>
                  <a:lnTo>
                    <a:pt x="44904" y="64498"/>
                  </a:lnTo>
                  <a:lnTo>
                    <a:pt x="45720" y="63681"/>
                  </a:lnTo>
                  <a:lnTo>
                    <a:pt x="47353" y="62048"/>
                  </a:lnTo>
                  <a:lnTo>
                    <a:pt x="47353" y="61232"/>
                  </a:lnTo>
                  <a:lnTo>
                    <a:pt x="46537" y="59599"/>
                  </a:lnTo>
                  <a:lnTo>
                    <a:pt x="45720" y="58783"/>
                  </a:lnTo>
                  <a:lnTo>
                    <a:pt x="44904" y="58783"/>
                  </a:lnTo>
                  <a:lnTo>
                    <a:pt x="43271" y="58783"/>
                  </a:lnTo>
                  <a:lnTo>
                    <a:pt x="43271" y="58783"/>
                  </a:lnTo>
                  <a:lnTo>
                    <a:pt x="43271" y="57966"/>
                  </a:lnTo>
                  <a:lnTo>
                    <a:pt x="43271" y="57150"/>
                  </a:lnTo>
                  <a:lnTo>
                    <a:pt x="42454" y="56334"/>
                  </a:lnTo>
                  <a:lnTo>
                    <a:pt x="40821" y="55517"/>
                  </a:lnTo>
                  <a:lnTo>
                    <a:pt x="39188" y="55517"/>
                  </a:lnTo>
                  <a:lnTo>
                    <a:pt x="39188" y="55517"/>
                  </a:lnTo>
                  <a:lnTo>
                    <a:pt x="40005" y="54701"/>
                  </a:lnTo>
                  <a:lnTo>
                    <a:pt x="40821" y="53884"/>
                  </a:lnTo>
                  <a:lnTo>
                    <a:pt x="41638" y="53068"/>
                  </a:lnTo>
                  <a:lnTo>
                    <a:pt x="42454" y="52251"/>
                  </a:lnTo>
                  <a:lnTo>
                    <a:pt x="42454" y="51435"/>
                  </a:lnTo>
                  <a:lnTo>
                    <a:pt x="41638" y="50618"/>
                  </a:lnTo>
                  <a:lnTo>
                    <a:pt x="40821" y="49802"/>
                  </a:lnTo>
                  <a:lnTo>
                    <a:pt x="39188" y="48169"/>
                  </a:lnTo>
                  <a:lnTo>
                    <a:pt x="36739" y="46536"/>
                  </a:lnTo>
                  <a:lnTo>
                    <a:pt x="35106" y="45720"/>
                  </a:lnTo>
                  <a:lnTo>
                    <a:pt x="34290" y="45720"/>
                  </a:lnTo>
                  <a:lnTo>
                    <a:pt x="31841" y="47353"/>
                  </a:lnTo>
                  <a:lnTo>
                    <a:pt x="30208" y="48169"/>
                  </a:lnTo>
                  <a:lnTo>
                    <a:pt x="28575" y="49802"/>
                  </a:lnTo>
                  <a:lnTo>
                    <a:pt x="26942" y="49802"/>
                  </a:lnTo>
                  <a:lnTo>
                    <a:pt x="25309" y="48986"/>
                  </a:lnTo>
                  <a:lnTo>
                    <a:pt x="23677" y="48169"/>
                  </a:lnTo>
                  <a:lnTo>
                    <a:pt x="19594" y="47353"/>
                  </a:lnTo>
                  <a:lnTo>
                    <a:pt x="17962" y="46536"/>
                  </a:lnTo>
                  <a:lnTo>
                    <a:pt x="14696" y="40821"/>
                  </a:lnTo>
                  <a:lnTo>
                    <a:pt x="13879" y="40005"/>
                  </a:lnTo>
                  <a:lnTo>
                    <a:pt x="13879" y="38372"/>
                  </a:lnTo>
                  <a:lnTo>
                    <a:pt x="13879" y="36739"/>
                  </a:lnTo>
                  <a:lnTo>
                    <a:pt x="13879" y="35923"/>
                  </a:lnTo>
                  <a:lnTo>
                    <a:pt x="14696" y="35106"/>
                  </a:lnTo>
                  <a:lnTo>
                    <a:pt x="14696" y="34290"/>
                  </a:lnTo>
                  <a:lnTo>
                    <a:pt x="14696" y="33473"/>
                  </a:lnTo>
                  <a:lnTo>
                    <a:pt x="13879" y="32657"/>
                  </a:lnTo>
                  <a:lnTo>
                    <a:pt x="13063" y="32657"/>
                  </a:lnTo>
                  <a:lnTo>
                    <a:pt x="12246" y="32657"/>
                  </a:lnTo>
                  <a:lnTo>
                    <a:pt x="11430" y="31024"/>
                  </a:lnTo>
                  <a:lnTo>
                    <a:pt x="11430" y="31024"/>
                  </a:lnTo>
                  <a:lnTo>
                    <a:pt x="10613" y="32657"/>
                  </a:lnTo>
                  <a:lnTo>
                    <a:pt x="9797" y="33473"/>
                  </a:lnTo>
                  <a:lnTo>
                    <a:pt x="8981" y="33473"/>
                  </a:lnTo>
                  <a:lnTo>
                    <a:pt x="8164" y="33473"/>
                  </a:lnTo>
                  <a:lnTo>
                    <a:pt x="8164" y="32657"/>
                  </a:lnTo>
                  <a:lnTo>
                    <a:pt x="8164" y="31841"/>
                  </a:lnTo>
                  <a:lnTo>
                    <a:pt x="8164" y="30208"/>
                  </a:lnTo>
                  <a:lnTo>
                    <a:pt x="7348" y="29391"/>
                  </a:lnTo>
                  <a:lnTo>
                    <a:pt x="5715" y="28575"/>
                  </a:lnTo>
                  <a:lnTo>
                    <a:pt x="4898" y="26942"/>
                  </a:lnTo>
                  <a:lnTo>
                    <a:pt x="2449" y="24493"/>
                  </a:lnTo>
                  <a:lnTo>
                    <a:pt x="816" y="22860"/>
                  </a:lnTo>
                  <a:lnTo>
                    <a:pt x="0" y="21227"/>
                  </a:lnTo>
                  <a:lnTo>
                    <a:pt x="816" y="20411"/>
                  </a:lnTo>
                  <a:lnTo>
                    <a:pt x="1633" y="19594"/>
                  </a:lnTo>
                  <a:lnTo>
                    <a:pt x="2449" y="17961"/>
                  </a:lnTo>
                  <a:lnTo>
                    <a:pt x="3266" y="16329"/>
                  </a:lnTo>
                  <a:lnTo>
                    <a:pt x="4082" y="15512"/>
                  </a:lnTo>
                  <a:lnTo>
                    <a:pt x="4082" y="14696"/>
                  </a:lnTo>
                  <a:lnTo>
                    <a:pt x="4898" y="14696"/>
                  </a:lnTo>
                  <a:lnTo>
                    <a:pt x="5715" y="14696"/>
                  </a:lnTo>
                  <a:lnTo>
                    <a:pt x="7348" y="15512"/>
                  </a:lnTo>
                  <a:lnTo>
                    <a:pt x="8981" y="16329"/>
                  </a:lnTo>
                  <a:lnTo>
                    <a:pt x="10613" y="17145"/>
                  </a:lnTo>
                  <a:lnTo>
                    <a:pt x="11430" y="17961"/>
                  </a:lnTo>
                  <a:lnTo>
                    <a:pt x="12246" y="18778"/>
                  </a:lnTo>
                  <a:lnTo>
                    <a:pt x="13063" y="18778"/>
                  </a:lnTo>
                  <a:lnTo>
                    <a:pt x="13063" y="18778"/>
                  </a:lnTo>
                  <a:lnTo>
                    <a:pt x="13879" y="17961"/>
                  </a:lnTo>
                  <a:lnTo>
                    <a:pt x="14696" y="17145"/>
                  </a:lnTo>
                  <a:lnTo>
                    <a:pt x="14696" y="16329"/>
                  </a:lnTo>
                  <a:lnTo>
                    <a:pt x="15512" y="15512"/>
                  </a:lnTo>
                  <a:lnTo>
                    <a:pt x="16329" y="13879"/>
                  </a:lnTo>
                  <a:lnTo>
                    <a:pt x="17145" y="13063"/>
                  </a:lnTo>
                  <a:lnTo>
                    <a:pt x="17962" y="13063"/>
                  </a:lnTo>
                  <a:lnTo>
                    <a:pt x="18778" y="13063"/>
                  </a:lnTo>
                  <a:lnTo>
                    <a:pt x="20411" y="15512"/>
                  </a:lnTo>
                  <a:lnTo>
                    <a:pt x="20411" y="15512"/>
                  </a:lnTo>
                  <a:lnTo>
                    <a:pt x="21227" y="14696"/>
                  </a:lnTo>
                  <a:lnTo>
                    <a:pt x="22044" y="12246"/>
                  </a:lnTo>
                  <a:lnTo>
                    <a:pt x="22860" y="11430"/>
                  </a:lnTo>
                  <a:lnTo>
                    <a:pt x="22860" y="11430"/>
                  </a:lnTo>
                  <a:lnTo>
                    <a:pt x="27759" y="15512"/>
                  </a:lnTo>
                  <a:lnTo>
                    <a:pt x="28575" y="15512"/>
                  </a:lnTo>
                  <a:lnTo>
                    <a:pt x="29391" y="15512"/>
                  </a:lnTo>
                  <a:lnTo>
                    <a:pt x="29391" y="14696"/>
                  </a:lnTo>
                  <a:lnTo>
                    <a:pt x="29391" y="13063"/>
                  </a:lnTo>
                  <a:lnTo>
                    <a:pt x="30208" y="11430"/>
                  </a:lnTo>
                  <a:lnTo>
                    <a:pt x="31841" y="10613"/>
                  </a:lnTo>
                  <a:lnTo>
                    <a:pt x="32657" y="10613"/>
                  </a:lnTo>
                  <a:lnTo>
                    <a:pt x="33473" y="11430"/>
                  </a:lnTo>
                  <a:lnTo>
                    <a:pt x="34290" y="12246"/>
                  </a:lnTo>
                  <a:lnTo>
                    <a:pt x="35106" y="12246"/>
                  </a:lnTo>
                  <a:lnTo>
                    <a:pt x="37556" y="10613"/>
                  </a:lnTo>
                  <a:lnTo>
                    <a:pt x="38372" y="10613"/>
                  </a:lnTo>
                  <a:lnTo>
                    <a:pt x="39188" y="10613"/>
                  </a:lnTo>
                  <a:lnTo>
                    <a:pt x="40005" y="10613"/>
                  </a:lnTo>
                  <a:lnTo>
                    <a:pt x="40821" y="9797"/>
                  </a:lnTo>
                  <a:lnTo>
                    <a:pt x="41638" y="8981"/>
                  </a:lnTo>
                  <a:lnTo>
                    <a:pt x="41638" y="7348"/>
                  </a:lnTo>
                  <a:lnTo>
                    <a:pt x="41638" y="5715"/>
                  </a:lnTo>
                  <a:lnTo>
                    <a:pt x="42454" y="4898"/>
                  </a:lnTo>
                  <a:lnTo>
                    <a:pt x="43271" y="4082"/>
                  </a:lnTo>
                  <a:lnTo>
                    <a:pt x="44904" y="3266"/>
                  </a:lnTo>
                  <a:lnTo>
                    <a:pt x="48169" y="1633"/>
                  </a:lnTo>
                  <a:lnTo>
                    <a:pt x="48986" y="816"/>
                  </a:lnTo>
                  <a:lnTo>
                    <a:pt x="49802" y="0"/>
                  </a:lnTo>
                  <a:lnTo>
                    <a:pt x="51435" y="816"/>
                  </a:lnTo>
                  <a:lnTo>
                    <a:pt x="53068" y="2449"/>
                  </a:lnTo>
                  <a:lnTo>
                    <a:pt x="53884" y="3266"/>
                  </a:lnTo>
                  <a:lnTo>
                    <a:pt x="54701" y="4082"/>
                  </a:lnTo>
                  <a:lnTo>
                    <a:pt x="54701" y="4898"/>
                  </a:lnTo>
                  <a:lnTo>
                    <a:pt x="57150" y="5715"/>
                  </a:lnTo>
                  <a:lnTo>
                    <a:pt x="58783" y="6531"/>
                  </a:lnTo>
                  <a:lnTo>
                    <a:pt x="59599" y="7348"/>
                  </a:lnTo>
                  <a:lnTo>
                    <a:pt x="60416" y="7348"/>
                  </a:lnTo>
                  <a:lnTo>
                    <a:pt x="61232" y="7348"/>
                  </a:lnTo>
                  <a:lnTo>
                    <a:pt x="62048" y="6531"/>
                  </a:lnTo>
                  <a:lnTo>
                    <a:pt x="62865" y="6531"/>
                  </a:lnTo>
                  <a:lnTo>
                    <a:pt x="64498" y="6531"/>
                  </a:lnTo>
                  <a:lnTo>
                    <a:pt x="65314" y="6531"/>
                  </a:lnTo>
                  <a:lnTo>
                    <a:pt x="66131" y="8164"/>
                  </a:lnTo>
                  <a:lnTo>
                    <a:pt x="66947" y="8164"/>
                  </a:lnTo>
                  <a:lnTo>
                    <a:pt x="67763" y="8164"/>
                  </a:lnTo>
                  <a:lnTo>
                    <a:pt x="69396" y="7348"/>
                  </a:lnTo>
                  <a:lnTo>
                    <a:pt x="71029" y="7348"/>
                  </a:lnTo>
                  <a:lnTo>
                    <a:pt x="72662" y="8164"/>
                  </a:lnTo>
                  <a:lnTo>
                    <a:pt x="75112" y="9797"/>
                  </a:lnTo>
                  <a:lnTo>
                    <a:pt x="74295" y="10613"/>
                  </a:lnTo>
                  <a:lnTo>
                    <a:pt x="73479" y="12246"/>
                  </a:lnTo>
                  <a:lnTo>
                    <a:pt x="72662" y="13063"/>
                  </a:lnTo>
                  <a:lnTo>
                    <a:pt x="71846" y="13063"/>
                  </a:lnTo>
                  <a:lnTo>
                    <a:pt x="71029" y="14696"/>
                  </a:lnTo>
                  <a:lnTo>
                    <a:pt x="71029" y="16329"/>
                  </a:lnTo>
                  <a:lnTo>
                    <a:pt x="71029" y="17145"/>
                  </a:lnTo>
                  <a:lnTo>
                    <a:pt x="71846" y="17145"/>
                  </a:lnTo>
                  <a:lnTo>
                    <a:pt x="72662" y="17961"/>
                  </a:lnTo>
                  <a:lnTo>
                    <a:pt x="72662" y="18778"/>
                  </a:lnTo>
                  <a:lnTo>
                    <a:pt x="72662" y="20411"/>
                  </a:lnTo>
                  <a:lnTo>
                    <a:pt x="72662" y="22860"/>
                  </a:lnTo>
                  <a:lnTo>
                    <a:pt x="72662" y="23676"/>
                  </a:lnTo>
                  <a:lnTo>
                    <a:pt x="73479" y="23676"/>
                  </a:lnTo>
                  <a:lnTo>
                    <a:pt x="74295" y="23676"/>
                  </a:lnTo>
                  <a:lnTo>
                    <a:pt x="75112" y="23676"/>
                  </a:lnTo>
                  <a:lnTo>
                    <a:pt x="76744" y="24493"/>
                  </a:lnTo>
                  <a:lnTo>
                    <a:pt x="77561" y="25309"/>
                  </a:lnTo>
                  <a:lnTo>
                    <a:pt x="78377" y="25309"/>
                  </a:lnTo>
                  <a:lnTo>
                    <a:pt x="79194" y="26126"/>
                  </a:lnTo>
                  <a:lnTo>
                    <a:pt x="79194" y="26942"/>
                  </a:lnTo>
                  <a:lnTo>
                    <a:pt x="80010" y="27759"/>
                  </a:lnTo>
                  <a:lnTo>
                    <a:pt x="81643" y="29391"/>
                  </a:lnTo>
                  <a:lnTo>
                    <a:pt x="83276" y="29391"/>
                  </a:lnTo>
                  <a:lnTo>
                    <a:pt x="84909" y="31024"/>
                  </a:lnTo>
                  <a:lnTo>
                    <a:pt x="86541" y="30208"/>
                  </a:lnTo>
                  <a:lnTo>
                    <a:pt x="87358" y="31024"/>
                  </a:lnTo>
                  <a:lnTo>
                    <a:pt x="89807" y="31024"/>
                  </a:lnTo>
                  <a:lnTo>
                    <a:pt x="91440" y="30208"/>
                  </a:lnTo>
                  <a:lnTo>
                    <a:pt x="92256" y="30208"/>
                  </a:lnTo>
                  <a:lnTo>
                    <a:pt x="93889" y="31841"/>
                  </a:lnTo>
                  <a:lnTo>
                    <a:pt x="89807" y="38372"/>
                  </a:lnTo>
                  <a:close/>
                  <a:moveTo>
                    <a:pt x="84092" y="43271"/>
                  </a:moveTo>
                  <a:lnTo>
                    <a:pt x="81643" y="45720"/>
                  </a:lnTo>
                  <a:lnTo>
                    <a:pt x="80827" y="45720"/>
                  </a:lnTo>
                  <a:lnTo>
                    <a:pt x="81643" y="43271"/>
                  </a:lnTo>
                  <a:lnTo>
                    <a:pt x="81643" y="42454"/>
                  </a:lnTo>
                  <a:lnTo>
                    <a:pt x="84092" y="43271"/>
                  </a:lnTo>
                  <a:lnTo>
                    <a:pt x="84092" y="43271"/>
                  </a:lnTo>
                  <a:close/>
                  <a:moveTo>
                    <a:pt x="82459" y="48986"/>
                  </a:moveTo>
                  <a:lnTo>
                    <a:pt x="81643" y="49802"/>
                  </a:lnTo>
                  <a:lnTo>
                    <a:pt x="80827" y="49802"/>
                  </a:lnTo>
                  <a:lnTo>
                    <a:pt x="82459" y="48986"/>
                  </a:lnTo>
                  <a:lnTo>
                    <a:pt x="82459" y="47353"/>
                  </a:lnTo>
                  <a:lnTo>
                    <a:pt x="83276" y="47353"/>
                  </a:lnTo>
                  <a:lnTo>
                    <a:pt x="83276" y="48169"/>
                  </a:lnTo>
                  <a:lnTo>
                    <a:pt x="82459" y="48986"/>
                  </a:lnTo>
                  <a:close/>
                  <a:moveTo>
                    <a:pt x="71846" y="50618"/>
                  </a:moveTo>
                  <a:lnTo>
                    <a:pt x="71846" y="50618"/>
                  </a:lnTo>
                  <a:lnTo>
                    <a:pt x="71029" y="49802"/>
                  </a:lnTo>
                  <a:lnTo>
                    <a:pt x="70213" y="49802"/>
                  </a:lnTo>
                  <a:lnTo>
                    <a:pt x="71029" y="48986"/>
                  </a:lnTo>
                  <a:lnTo>
                    <a:pt x="71846" y="50618"/>
                  </a:lnTo>
                  <a:lnTo>
                    <a:pt x="71846" y="50618"/>
                  </a:lnTo>
                  <a:close/>
                  <a:moveTo>
                    <a:pt x="74295" y="52251"/>
                  </a:moveTo>
                  <a:lnTo>
                    <a:pt x="74295" y="52251"/>
                  </a:lnTo>
                  <a:lnTo>
                    <a:pt x="72662" y="50618"/>
                  </a:lnTo>
                  <a:lnTo>
                    <a:pt x="73479" y="49802"/>
                  </a:lnTo>
                  <a:lnTo>
                    <a:pt x="75112" y="50618"/>
                  </a:lnTo>
                  <a:lnTo>
                    <a:pt x="75112" y="50618"/>
                  </a:lnTo>
                  <a:lnTo>
                    <a:pt x="75112" y="50618"/>
                  </a:lnTo>
                  <a:lnTo>
                    <a:pt x="74295" y="52251"/>
                  </a:lnTo>
                  <a:lnTo>
                    <a:pt x="74295" y="52251"/>
                  </a:lnTo>
                  <a:close/>
                  <a:moveTo>
                    <a:pt x="76744" y="228600"/>
                  </a:moveTo>
                  <a:lnTo>
                    <a:pt x="75112" y="229416"/>
                  </a:lnTo>
                  <a:lnTo>
                    <a:pt x="75112" y="228600"/>
                  </a:lnTo>
                  <a:lnTo>
                    <a:pt x="76744" y="228600"/>
                  </a:lnTo>
                  <a:lnTo>
                    <a:pt x="76744" y="227784"/>
                  </a:lnTo>
                  <a:lnTo>
                    <a:pt x="76744" y="228600"/>
                  </a:lnTo>
                  <a:lnTo>
                    <a:pt x="76744" y="228600"/>
                  </a:lnTo>
                  <a:close/>
                  <a:moveTo>
                    <a:pt x="25309" y="228600"/>
                  </a:moveTo>
                  <a:lnTo>
                    <a:pt x="25309" y="229416"/>
                  </a:lnTo>
                  <a:lnTo>
                    <a:pt x="25309" y="231049"/>
                  </a:lnTo>
                  <a:lnTo>
                    <a:pt x="24493" y="232682"/>
                  </a:lnTo>
                  <a:lnTo>
                    <a:pt x="24493" y="233498"/>
                  </a:lnTo>
                  <a:lnTo>
                    <a:pt x="23677" y="234315"/>
                  </a:lnTo>
                  <a:lnTo>
                    <a:pt x="22860" y="231049"/>
                  </a:lnTo>
                  <a:lnTo>
                    <a:pt x="21227" y="229416"/>
                  </a:lnTo>
                  <a:lnTo>
                    <a:pt x="21227" y="228600"/>
                  </a:lnTo>
                  <a:lnTo>
                    <a:pt x="22044" y="228600"/>
                  </a:lnTo>
                  <a:lnTo>
                    <a:pt x="23677" y="227784"/>
                  </a:lnTo>
                  <a:lnTo>
                    <a:pt x="25309" y="228600"/>
                  </a:lnTo>
                  <a:lnTo>
                    <a:pt x="25309" y="228600"/>
                  </a:lnTo>
                  <a:close/>
                  <a:moveTo>
                    <a:pt x="67763" y="257175"/>
                  </a:moveTo>
                  <a:lnTo>
                    <a:pt x="67763" y="257175"/>
                  </a:lnTo>
                  <a:lnTo>
                    <a:pt x="66947" y="257175"/>
                  </a:lnTo>
                  <a:lnTo>
                    <a:pt x="68580" y="256359"/>
                  </a:lnTo>
                  <a:lnTo>
                    <a:pt x="67763" y="257175"/>
                  </a:lnTo>
                  <a:lnTo>
                    <a:pt x="67763" y="257175"/>
                  </a:lnTo>
                  <a:lnTo>
                    <a:pt x="67763" y="257175"/>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97" name="Freeform: Shape 396">
              <a:extLst>
                <a:ext uri="{FF2B5EF4-FFF2-40B4-BE49-F238E27FC236}">
                  <a16:creationId xmlns:a16="http://schemas.microsoft.com/office/drawing/2014/main" id="{95A409C4-8215-312B-AE8E-35BA0BCE1149}"/>
                </a:ext>
              </a:extLst>
            </p:cNvPr>
            <p:cNvSpPr/>
            <p:nvPr/>
          </p:nvSpPr>
          <p:spPr>
            <a:xfrm>
              <a:off x="5083084" y="3895996"/>
              <a:ext cx="196759" cy="119198"/>
            </a:xfrm>
            <a:custGeom>
              <a:avLst/>
              <a:gdLst>
                <a:gd name="connsiteX0" fmla="*/ 173900 w 196759"/>
                <a:gd name="connsiteY0" fmla="*/ 45720 h 119198"/>
                <a:gd name="connsiteX1" fmla="*/ 165735 w 196759"/>
                <a:gd name="connsiteY1" fmla="*/ 48986 h 119198"/>
                <a:gd name="connsiteX2" fmla="*/ 163286 w 196759"/>
                <a:gd name="connsiteY2" fmla="*/ 50618 h 119198"/>
                <a:gd name="connsiteX3" fmla="*/ 161653 w 196759"/>
                <a:gd name="connsiteY3" fmla="*/ 52251 h 119198"/>
                <a:gd name="connsiteX4" fmla="*/ 160020 w 196759"/>
                <a:gd name="connsiteY4" fmla="*/ 54701 h 119198"/>
                <a:gd name="connsiteX5" fmla="*/ 159204 w 196759"/>
                <a:gd name="connsiteY5" fmla="*/ 57966 h 119198"/>
                <a:gd name="connsiteX6" fmla="*/ 160020 w 196759"/>
                <a:gd name="connsiteY6" fmla="*/ 61232 h 119198"/>
                <a:gd name="connsiteX7" fmla="*/ 160020 w 196759"/>
                <a:gd name="connsiteY7" fmla="*/ 62865 h 119198"/>
                <a:gd name="connsiteX8" fmla="*/ 157571 w 196759"/>
                <a:gd name="connsiteY8" fmla="*/ 63681 h 119198"/>
                <a:gd name="connsiteX9" fmla="*/ 155938 w 196759"/>
                <a:gd name="connsiteY9" fmla="*/ 64498 h 119198"/>
                <a:gd name="connsiteX10" fmla="*/ 153489 w 196759"/>
                <a:gd name="connsiteY10" fmla="*/ 66131 h 119198"/>
                <a:gd name="connsiteX11" fmla="*/ 151856 w 196759"/>
                <a:gd name="connsiteY11" fmla="*/ 66131 h 119198"/>
                <a:gd name="connsiteX12" fmla="*/ 151039 w 196759"/>
                <a:gd name="connsiteY12" fmla="*/ 66947 h 119198"/>
                <a:gd name="connsiteX13" fmla="*/ 149407 w 196759"/>
                <a:gd name="connsiteY13" fmla="*/ 67763 h 119198"/>
                <a:gd name="connsiteX14" fmla="*/ 144508 w 196759"/>
                <a:gd name="connsiteY14" fmla="*/ 69396 h 119198"/>
                <a:gd name="connsiteX15" fmla="*/ 139610 w 196759"/>
                <a:gd name="connsiteY15" fmla="*/ 71029 h 119198"/>
                <a:gd name="connsiteX16" fmla="*/ 131445 w 196759"/>
                <a:gd name="connsiteY16" fmla="*/ 72662 h 119198"/>
                <a:gd name="connsiteX17" fmla="*/ 128179 w 196759"/>
                <a:gd name="connsiteY17" fmla="*/ 74295 h 119198"/>
                <a:gd name="connsiteX18" fmla="*/ 125730 w 196759"/>
                <a:gd name="connsiteY18" fmla="*/ 75928 h 119198"/>
                <a:gd name="connsiteX19" fmla="*/ 121648 w 196759"/>
                <a:gd name="connsiteY19" fmla="*/ 75928 h 119198"/>
                <a:gd name="connsiteX20" fmla="*/ 115933 w 196759"/>
                <a:gd name="connsiteY20" fmla="*/ 77561 h 119198"/>
                <a:gd name="connsiteX21" fmla="*/ 112668 w 196759"/>
                <a:gd name="connsiteY21" fmla="*/ 79193 h 119198"/>
                <a:gd name="connsiteX22" fmla="*/ 108585 w 196759"/>
                <a:gd name="connsiteY22" fmla="*/ 81643 h 119198"/>
                <a:gd name="connsiteX23" fmla="*/ 107769 w 196759"/>
                <a:gd name="connsiteY23" fmla="*/ 82459 h 119198"/>
                <a:gd name="connsiteX24" fmla="*/ 106952 w 196759"/>
                <a:gd name="connsiteY24" fmla="*/ 84092 h 119198"/>
                <a:gd name="connsiteX25" fmla="*/ 105319 w 196759"/>
                <a:gd name="connsiteY25" fmla="*/ 85725 h 119198"/>
                <a:gd name="connsiteX26" fmla="*/ 102870 w 196759"/>
                <a:gd name="connsiteY26" fmla="*/ 88174 h 119198"/>
                <a:gd name="connsiteX27" fmla="*/ 101237 w 196759"/>
                <a:gd name="connsiteY27" fmla="*/ 89807 h 119198"/>
                <a:gd name="connsiteX28" fmla="*/ 99604 w 196759"/>
                <a:gd name="connsiteY28" fmla="*/ 89807 h 119198"/>
                <a:gd name="connsiteX29" fmla="*/ 97155 w 196759"/>
                <a:gd name="connsiteY29" fmla="*/ 90623 h 119198"/>
                <a:gd name="connsiteX30" fmla="*/ 94706 w 196759"/>
                <a:gd name="connsiteY30" fmla="*/ 90623 h 119198"/>
                <a:gd name="connsiteX31" fmla="*/ 89807 w 196759"/>
                <a:gd name="connsiteY31" fmla="*/ 89807 h 119198"/>
                <a:gd name="connsiteX32" fmla="*/ 88175 w 196759"/>
                <a:gd name="connsiteY32" fmla="*/ 90623 h 119198"/>
                <a:gd name="connsiteX33" fmla="*/ 87358 w 196759"/>
                <a:gd name="connsiteY33" fmla="*/ 91440 h 119198"/>
                <a:gd name="connsiteX34" fmla="*/ 84093 w 196759"/>
                <a:gd name="connsiteY34" fmla="*/ 93073 h 119198"/>
                <a:gd name="connsiteX35" fmla="*/ 80010 w 196759"/>
                <a:gd name="connsiteY35" fmla="*/ 96338 h 119198"/>
                <a:gd name="connsiteX36" fmla="*/ 77561 w 196759"/>
                <a:gd name="connsiteY36" fmla="*/ 97155 h 119198"/>
                <a:gd name="connsiteX37" fmla="*/ 73479 w 196759"/>
                <a:gd name="connsiteY37" fmla="*/ 97971 h 119198"/>
                <a:gd name="connsiteX38" fmla="*/ 70213 w 196759"/>
                <a:gd name="connsiteY38" fmla="*/ 99604 h 119198"/>
                <a:gd name="connsiteX39" fmla="*/ 67764 w 196759"/>
                <a:gd name="connsiteY39" fmla="*/ 100421 h 119198"/>
                <a:gd name="connsiteX40" fmla="*/ 65314 w 196759"/>
                <a:gd name="connsiteY40" fmla="*/ 100421 h 119198"/>
                <a:gd name="connsiteX41" fmla="*/ 60416 w 196759"/>
                <a:gd name="connsiteY41" fmla="*/ 100421 h 119198"/>
                <a:gd name="connsiteX42" fmla="*/ 55518 w 196759"/>
                <a:gd name="connsiteY42" fmla="*/ 101237 h 119198"/>
                <a:gd name="connsiteX43" fmla="*/ 51435 w 196759"/>
                <a:gd name="connsiteY43" fmla="*/ 102054 h 119198"/>
                <a:gd name="connsiteX44" fmla="*/ 49802 w 196759"/>
                <a:gd name="connsiteY44" fmla="*/ 103686 h 119198"/>
                <a:gd name="connsiteX45" fmla="*/ 47353 w 196759"/>
                <a:gd name="connsiteY45" fmla="*/ 106136 h 119198"/>
                <a:gd name="connsiteX46" fmla="*/ 43271 w 196759"/>
                <a:gd name="connsiteY46" fmla="*/ 106952 h 119198"/>
                <a:gd name="connsiteX47" fmla="*/ 42454 w 196759"/>
                <a:gd name="connsiteY47" fmla="*/ 107768 h 119198"/>
                <a:gd name="connsiteX48" fmla="*/ 41638 w 196759"/>
                <a:gd name="connsiteY48" fmla="*/ 110218 h 119198"/>
                <a:gd name="connsiteX49" fmla="*/ 39189 w 196759"/>
                <a:gd name="connsiteY49" fmla="*/ 111034 h 119198"/>
                <a:gd name="connsiteX50" fmla="*/ 36739 w 196759"/>
                <a:gd name="connsiteY50" fmla="*/ 111034 h 119198"/>
                <a:gd name="connsiteX51" fmla="*/ 34290 w 196759"/>
                <a:gd name="connsiteY51" fmla="*/ 110218 h 119198"/>
                <a:gd name="connsiteX52" fmla="*/ 30208 w 196759"/>
                <a:gd name="connsiteY52" fmla="*/ 112667 h 119198"/>
                <a:gd name="connsiteX53" fmla="*/ 28575 w 196759"/>
                <a:gd name="connsiteY53" fmla="*/ 113484 h 119198"/>
                <a:gd name="connsiteX54" fmla="*/ 26126 w 196759"/>
                <a:gd name="connsiteY54" fmla="*/ 113484 h 119198"/>
                <a:gd name="connsiteX55" fmla="*/ 24493 w 196759"/>
                <a:gd name="connsiteY55" fmla="*/ 114300 h 119198"/>
                <a:gd name="connsiteX56" fmla="*/ 22860 w 196759"/>
                <a:gd name="connsiteY56" fmla="*/ 114300 h 119198"/>
                <a:gd name="connsiteX57" fmla="*/ 21227 w 196759"/>
                <a:gd name="connsiteY57" fmla="*/ 113484 h 119198"/>
                <a:gd name="connsiteX58" fmla="*/ 17962 w 196759"/>
                <a:gd name="connsiteY58" fmla="*/ 112667 h 119198"/>
                <a:gd name="connsiteX59" fmla="*/ 15512 w 196759"/>
                <a:gd name="connsiteY59" fmla="*/ 113484 h 119198"/>
                <a:gd name="connsiteX60" fmla="*/ 15512 w 196759"/>
                <a:gd name="connsiteY60" fmla="*/ 111034 h 119198"/>
                <a:gd name="connsiteX61" fmla="*/ 11430 w 196759"/>
                <a:gd name="connsiteY61" fmla="*/ 103686 h 119198"/>
                <a:gd name="connsiteX62" fmla="*/ 12246 w 196759"/>
                <a:gd name="connsiteY62" fmla="*/ 97155 h 119198"/>
                <a:gd name="connsiteX63" fmla="*/ 12246 w 196759"/>
                <a:gd name="connsiteY63" fmla="*/ 96338 h 119198"/>
                <a:gd name="connsiteX64" fmla="*/ 11430 w 196759"/>
                <a:gd name="connsiteY64" fmla="*/ 93889 h 119198"/>
                <a:gd name="connsiteX65" fmla="*/ 8981 w 196759"/>
                <a:gd name="connsiteY65" fmla="*/ 91440 h 119198"/>
                <a:gd name="connsiteX66" fmla="*/ 8981 w 196759"/>
                <a:gd name="connsiteY66" fmla="*/ 88174 h 119198"/>
                <a:gd name="connsiteX67" fmla="*/ 8164 w 196759"/>
                <a:gd name="connsiteY67" fmla="*/ 85725 h 119198"/>
                <a:gd name="connsiteX68" fmla="*/ 7348 w 196759"/>
                <a:gd name="connsiteY68" fmla="*/ 83276 h 119198"/>
                <a:gd name="connsiteX69" fmla="*/ 7348 w 196759"/>
                <a:gd name="connsiteY69" fmla="*/ 82459 h 119198"/>
                <a:gd name="connsiteX70" fmla="*/ 7348 w 196759"/>
                <a:gd name="connsiteY70" fmla="*/ 81643 h 119198"/>
                <a:gd name="connsiteX71" fmla="*/ 5715 w 196759"/>
                <a:gd name="connsiteY71" fmla="*/ 77561 h 119198"/>
                <a:gd name="connsiteX72" fmla="*/ 5715 w 196759"/>
                <a:gd name="connsiteY72" fmla="*/ 76744 h 119198"/>
                <a:gd name="connsiteX73" fmla="*/ 5715 w 196759"/>
                <a:gd name="connsiteY73" fmla="*/ 75928 h 119198"/>
                <a:gd name="connsiteX74" fmla="*/ 5715 w 196759"/>
                <a:gd name="connsiteY74" fmla="*/ 75111 h 119198"/>
                <a:gd name="connsiteX75" fmla="*/ 5715 w 196759"/>
                <a:gd name="connsiteY75" fmla="*/ 74295 h 119198"/>
                <a:gd name="connsiteX76" fmla="*/ 4899 w 196759"/>
                <a:gd name="connsiteY76" fmla="*/ 73479 h 119198"/>
                <a:gd name="connsiteX77" fmla="*/ 4082 w 196759"/>
                <a:gd name="connsiteY77" fmla="*/ 71029 h 119198"/>
                <a:gd name="connsiteX78" fmla="*/ 817 w 196759"/>
                <a:gd name="connsiteY78" fmla="*/ 69396 h 119198"/>
                <a:gd name="connsiteX79" fmla="*/ 1633 w 196759"/>
                <a:gd name="connsiteY79" fmla="*/ 67763 h 119198"/>
                <a:gd name="connsiteX80" fmla="*/ 2450 w 196759"/>
                <a:gd name="connsiteY80" fmla="*/ 68580 h 119198"/>
                <a:gd name="connsiteX81" fmla="*/ 3266 w 196759"/>
                <a:gd name="connsiteY81" fmla="*/ 69396 h 119198"/>
                <a:gd name="connsiteX82" fmla="*/ 3266 w 196759"/>
                <a:gd name="connsiteY82" fmla="*/ 68580 h 119198"/>
                <a:gd name="connsiteX83" fmla="*/ 3266 w 196759"/>
                <a:gd name="connsiteY83" fmla="*/ 67763 h 119198"/>
                <a:gd name="connsiteX84" fmla="*/ 1633 w 196759"/>
                <a:gd name="connsiteY84" fmla="*/ 62865 h 119198"/>
                <a:gd name="connsiteX85" fmla="*/ 3266 w 196759"/>
                <a:gd name="connsiteY85" fmla="*/ 56334 h 119198"/>
                <a:gd name="connsiteX86" fmla="*/ 2450 w 196759"/>
                <a:gd name="connsiteY86" fmla="*/ 50618 h 119198"/>
                <a:gd name="connsiteX87" fmla="*/ 5715 w 196759"/>
                <a:gd name="connsiteY87" fmla="*/ 48169 h 119198"/>
                <a:gd name="connsiteX88" fmla="*/ 6532 w 196759"/>
                <a:gd name="connsiteY88" fmla="*/ 47353 h 119198"/>
                <a:gd name="connsiteX89" fmla="*/ 7348 w 196759"/>
                <a:gd name="connsiteY89" fmla="*/ 46536 h 119198"/>
                <a:gd name="connsiteX90" fmla="*/ 8164 w 196759"/>
                <a:gd name="connsiteY90" fmla="*/ 44904 h 119198"/>
                <a:gd name="connsiteX91" fmla="*/ 8981 w 196759"/>
                <a:gd name="connsiteY91" fmla="*/ 44087 h 119198"/>
                <a:gd name="connsiteX92" fmla="*/ 8981 w 196759"/>
                <a:gd name="connsiteY92" fmla="*/ 42454 h 119198"/>
                <a:gd name="connsiteX93" fmla="*/ 8981 w 196759"/>
                <a:gd name="connsiteY93" fmla="*/ 41638 h 119198"/>
                <a:gd name="connsiteX94" fmla="*/ 8164 w 196759"/>
                <a:gd name="connsiteY94" fmla="*/ 40821 h 119198"/>
                <a:gd name="connsiteX95" fmla="*/ 7348 w 196759"/>
                <a:gd name="connsiteY95" fmla="*/ 39188 h 119198"/>
                <a:gd name="connsiteX96" fmla="*/ 7348 w 196759"/>
                <a:gd name="connsiteY96" fmla="*/ 36739 h 119198"/>
                <a:gd name="connsiteX97" fmla="*/ 7348 w 196759"/>
                <a:gd name="connsiteY97" fmla="*/ 35923 h 119198"/>
                <a:gd name="connsiteX98" fmla="*/ 7348 w 196759"/>
                <a:gd name="connsiteY98" fmla="*/ 34290 h 119198"/>
                <a:gd name="connsiteX99" fmla="*/ 8164 w 196759"/>
                <a:gd name="connsiteY99" fmla="*/ 33473 h 119198"/>
                <a:gd name="connsiteX100" fmla="*/ 8164 w 196759"/>
                <a:gd name="connsiteY100" fmla="*/ 32657 h 119198"/>
                <a:gd name="connsiteX101" fmla="*/ 7348 w 196759"/>
                <a:gd name="connsiteY101" fmla="*/ 31841 h 119198"/>
                <a:gd name="connsiteX102" fmla="*/ 7348 w 196759"/>
                <a:gd name="connsiteY102" fmla="*/ 31024 h 119198"/>
                <a:gd name="connsiteX103" fmla="*/ 8981 w 196759"/>
                <a:gd name="connsiteY103" fmla="*/ 29391 h 119198"/>
                <a:gd name="connsiteX104" fmla="*/ 9797 w 196759"/>
                <a:gd name="connsiteY104" fmla="*/ 28575 h 119198"/>
                <a:gd name="connsiteX105" fmla="*/ 10614 w 196759"/>
                <a:gd name="connsiteY105" fmla="*/ 27759 h 119198"/>
                <a:gd name="connsiteX106" fmla="*/ 11430 w 196759"/>
                <a:gd name="connsiteY106" fmla="*/ 27759 h 119198"/>
                <a:gd name="connsiteX107" fmla="*/ 12246 w 196759"/>
                <a:gd name="connsiteY107" fmla="*/ 27759 h 119198"/>
                <a:gd name="connsiteX108" fmla="*/ 13063 w 196759"/>
                <a:gd name="connsiteY108" fmla="*/ 28575 h 119198"/>
                <a:gd name="connsiteX109" fmla="*/ 13879 w 196759"/>
                <a:gd name="connsiteY109" fmla="*/ 29391 h 119198"/>
                <a:gd name="connsiteX110" fmla="*/ 14696 w 196759"/>
                <a:gd name="connsiteY110" fmla="*/ 30208 h 119198"/>
                <a:gd name="connsiteX111" fmla="*/ 16329 w 196759"/>
                <a:gd name="connsiteY111" fmla="*/ 30208 h 119198"/>
                <a:gd name="connsiteX112" fmla="*/ 17145 w 196759"/>
                <a:gd name="connsiteY112" fmla="*/ 30208 h 119198"/>
                <a:gd name="connsiteX113" fmla="*/ 17962 w 196759"/>
                <a:gd name="connsiteY113" fmla="*/ 31024 h 119198"/>
                <a:gd name="connsiteX114" fmla="*/ 18778 w 196759"/>
                <a:gd name="connsiteY114" fmla="*/ 31024 h 119198"/>
                <a:gd name="connsiteX115" fmla="*/ 19594 w 196759"/>
                <a:gd name="connsiteY115" fmla="*/ 30208 h 119198"/>
                <a:gd name="connsiteX116" fmla="*/ 21227 w 196759"/>
                <a:gd name="connsiteY116" fmla="*/ 30208 h 119198"/>
                <a:gd name="connsiteX117" fmla="*/ 22044 w 196759"/>
                <a:gd name="connsiteY117" fmla="*/ 29391 h 119198"/>
                <a:gd name="connsiteX118" fmla="*/ 25310 w 196759"/>
                <a:gd name="connsiteY118" fmla="*/ 29391 h 119198"/>
                <a:gd name="connsiteX119" fmla="*/ 28575 w 196759"/>
                <a:gd name="connsiteY119" fmla="*/ 29391 h 119198"/>
                <a:gd name="connsiteX120" fmla="*/ 31841 w 196759"/>
                <a:gd name="connsiteY120" fmla="*/ 28575 h 119198"/>
                <a:gd name="connsiteX121" fmla="*/ 35107 w 196759"/>
                <a:gd name="connsiteY121" fmla="*/ 28575 h 119198"/>
                <a:gd name="connsiteX122" fmla="*/ 38372 w 196759"/>
                <a:gd name="connsiteY122" fmla="*/ 28575 h 119198"/>
                <a:gd name="connsiteX123" fmla="*/ 39189 w 196759"/>
                <a:gd name="connsiteY123" fmla="*/ 28575 h 119198"/>
                <a:gd name="connsiteX124" fmla="*/ 40005 w 196759"/>
                <a:gd name="connsiteY124" fmla="*/ 28575 h 119198"/>
                <a:gd name="connsiteX125" fmla="*/ 42454 w 196759"/>
                <a:gd name="connsiteY125" fmla="*/ 30208 h 119198"/>
                <a:gd name="connsiteX126" fmla="*/ 44904 w 196759"/>
                <a:gd name="connsiteY126" fmla="*/ 30208 h 119198"/>
                <a:gd name="connsiteX127" fmla="*/ 48986 w 196759"/>
                <a:gd name="connsiteY127" fmla="*/ 30208 h 119198"/>
                <a:gd name="connsiteX128" fmla="*/ 53885 w 196759"/>
                <a:gd name="connsiteY128" fmla="*/ 31024 h 119198"/>
                <a:gd name="connsiteX129" fmla="*/ 57967 w 196759"/>
                <a:gd name="connsiteY129" fmla="*/ 31024 h 119198"/>
                <a:gd name="connsiteX130" fmla="*/ 61232 w 196759"/>
                <a:gd name="connsiteY130" fmla="*/ 31024 h 119198"/>
                <a:gd name="connsiteX131" fmla="*/ 63682 w 196759"/>
                <a:gd name="connsiteY131" fmla="*/ 31024 h 119198"/>
                <a:gd name="connsiteX132" fmla="*/ 64498 w 196759"/>
                <a:gd name="connsiteY132" fmla="*/ 31024 h 119198"/>
                <a:gd name="connsiteX133" fmla="*/ 65314 w 196759"/>
                <a:gd name="connsiteY133" fmla="*/ 31841 h 119198"/>
                <a:gd name="connsiteX134" fmla="*/ 66947 w 196759"/>
                <a:gd name="connsiteY134" fmla="*/ 34290 h 119198"/>
                <a:gd name="connsiteX135" fmla="*/ 68580 w 196759"/>
                <a:gd name="connsiteY135" fmla="*/ 36739 h 119198"/>
                <a:gd name="connsiteX136" fmla="*/ 71029 w 196759"/>
                <a:gd name="connsiteY136" fmla="*/ 36739 h 119198"/>
                <a:gd name="connsiteX137" fmla="*/ 72662 w 196759"/>
                <a:gd name="connsiteY137" fmla="*/ 35923 h 119198"/>
                <a:gd name="connsiteX138" fmla="*/ 74295 w 196759"/>
                <a:gd name="connsiteY138" fmla="*/ 35106 h 119198"/>
                <a:gd name="connsiteX139" fmla="*/ 75112 w 196759"/>
                <a:gd name="connsiteY139" fmla="*/ 34290 h 119198"/>
                <a:gd name="connsiteX140" fmla="*/ 76744 w 196759"/>
                <a:gd name="connsiteY140" fmla="*/ 31024 h 119198"/>
                <a:gd name="connsiteX141" fmla="*/ 77561 w 196759"/>
                <a:gd name="connsiteY141" fmla="*/ 28575 h 119198"/>
                <a:gd name="connsiteX142" fmla="*/ 80010 w 196759"/>
                <a:gd name="connsiteY142" fmla="*/ 26126 h 119198"/>
                <a:gd name="connsiteX143" fmla="*/ 81643 w 196759"/>
                <a:gd name="connsiteY143" fmla="*/ 23676 h 119198"/>
                <a:gd name="connsiteX144" fmla="*/ 84093 w 196759"/>
                <a:gd name="connsiteY144" fmla="*/ 21227 h 119198"/>
                <a:gd name="connsiteX145" fmla="*/ 85725 w 196759"/>
                <a:gd name="connsiteY145" fmla="*/ 19594 h 119198"/>
                <a:gd name="connsiteX146" fmla="*/ 88175 w 196759"/>
                <a:gd name="connsiteY146" fmla="*/ 16329 h 119198"/>
                <a:gd name="connsiteX147" fmla="*/ 90624 w 196759"/>
                <a:gd name="connsiteY147" fmla="*/ 15512 h 119198"/>
                <a:gd name="connsiteX148" fmla="*/ 95522 w 196759"/>
                <a:gd name="connsiteY148" fmla="*/ 13063 h 119198"/>
                <a:gd name="connsiteX149" fmla="*/ 100421 w 196759"/>
                <a:gd name="connsiteY149" fmla="*/ 10613 h 119198"/>
                <a:gd name="connsiteX150" fmla="*/ 103687 w 196759"/>
                <a:gd name="connsiteY150" fmla="*/ 8981 h 119198"/>
                <a:gd name="connsiteX151" fmla="*/ 106136 w 196759"/>
                <a:gd name="connsiteY151" fmla="*/ 8164 h 119198"/>
                <a:gd name="connsiteX152" fmla="*/ 110218 w 196759"/>
                <a:gd name="connsiteY152" fmla="*/ 7348 h 119198"/>
                <a:gd name="connsiteX153" fmla="*/ 115117 w 196759"/>
                <a:gd name="connsiteY153" fmla="*/ 6531 h 119198"/>
                <a:gd name="connsiteX154" fmla="*/ 120015 w 196759"/>
                <a:gd name="connsiteY154" fmla="*/ 5715 h 119198"/>
                <a:gd name="connsiteX155" fmla="*/ 124914 w 196759"/>
                <a:gd name="connsiteY155" fmla="*/ 4898 h 119198"/>
                <a:gd name="connsiteX156" fmla="*/ 130629 w 196759"/>
                <a:gd name="connsiteY156" fmla="*/ 4082 h 119198"/>
                <a:gd name="connsiteX157" fmla="*/ 134711 w 196759"/>
                <a:gd name="connsiteY157" fmla="*/ 3266 h 119198"/>
                <a:gd name="connsiteX158" fmla="*/ 139610 w 196759"/>
                <a:gd name="connsiteY158" fmla="*/ 2449 h 119198"/>
                <a:gd name="connsiteX159" fmla="*/ 143692 w 196759"/>
                <a:gd name="connsiteY159" fmla="*/ 1633 h 119198"/>
                <a:gd name="connsiteX160" fmla="*/ 147774 w 196759"/>
                <a:gd name="connsiteY160" fmla="*/ 816 h 119198"/>
                <a:gd name="connsiteX161" fmla="*/ 151856 w 196759"/>
                <a:gd name="connsiteY161" fmla="*/ 0 h 119198"/>
                <a:gd name="connsiteX162" fmla="*/ 152672 w 196759"/>
                <a:gd name="connsiteY162" fmla="*/ 1633 h 119198"/>
                <a:gd name="connsiteX163" fmla="*/ 153489 w 196759"/>
                <a:gd name="connsiteY163" fmla="*/ 3266 h 119198"/>
                <a:gd name="connsiteX164" fmla="*/ 154305 w 196759"/>
                <a:gd name="connsiteY164" fmla="*/ 4898 h 119198"/>
                <a:gd name="connsiteX165" fmla="*/ 155121 w 196759"/>
                <a:gd name="connsiteY165" fmla="*/ 6531 h 119198"/>
                <a:gd name="connsiteX166" fmla="*/ 155938 w 196759"/>
                <a:gd name="connsiteY166" fmla="*/ 8164 h 119198"/>
                <a:gd name="connsiteX167" fmla="*/ 156754 w 196759"/>
                <a:gd name="connsiteY167" fmla="*/ 9797 h 119198"/>
                <a:gd name="connsiteX168" fmla="*/ 157571 w 196759"/>
                <a:gd name="connsiteY168" fmla="*/ 11430 h 119198"/>
                <a:gd name="connsiteX169" fmla="*/ 158387 w 196759"/>
                <a:gd name="connsiteY169" fmla="*/ 13063 h 119198"/>
                <a:gd name="connsiteX170" fmla="*/ 159204 w 196759"/>
                <a:gd name="connsiteY170" fmla="*/ 14696 h 119198"/>
                <a:gd name="connsiteX171" fmla="*/ 160020 w 196759"/>
                <a:gd name="connsiteY171" fmla="*/ 16329 h 119198"/>
                <a:gd name="connsiteX172" fmla="*/ 160837 w 196759"/>
                <a:gd name="connsiteY172" fmla="*/ 17961 h 119198"/>
                <a:gd name="connsiteX173" fmla="*/ 161653 w 196759"/>
                <a:gd name="connsiteY173" fmla="*/ 19594 h 119198"/>
                <a:gd name="connsiteX174" fmla="*/ 162469 w 196759"/>
                <a:gd name="connsiteY174" fmla="*/ 21227 h 119198"/>
                <a:gd name="connsiteX175" fmla="*/ 163286 w 196759"/>
                <a:gd name="connsiteY175" fmla="*/ 22860 h 119198"/>
                <a:gd name="connsiteX176" fmla="*/ 164102 w 196759"/>
                <a:gd name="connsiteY176" fmla="*/ 24493 h 119198"/>
                <a:gd name="connsiteX177" fmla="*/ 164919 w 196759"/>
                <a:gd name="connsiteY177" fmla="*/ 26126 h 119198"/>
                <a:gd name="connsiteX178" fmla="*/ 165735 w 196759"/>
                <a:gd name="connsiteY178" fmla="*/ 27759 h 119198"/>
                <a:gd name="connsiteX179" fmla="*/ 166552 w 196759"/>
                <a:gd name="connsiteY179" fmla="*/ 28575 h 119198"/>
                <a:gd name="connsiteX180" fmla="*/ 167368 w 196759"/>
                <a:gd name="connsiteY180" fmla="*/ 30208 h 119198"/>
                <a:gd name="connsiteX181" fmla="*/ 168185 w 196759"/>
                <a:gd name="connsiteY181" fmla="*/ 32657 h 119198"/>
                <a:gd name="connsiteX182" fmla="*/ 169001 w 196759"/>
                <a:gd name="connsiteY182" fmla="*/ 35106 h 119198"/>
                <a:gd name="connsiteX183" fmla="*/ 169818 w 196759"/>
                <a:gd name="connsiteY183" fmla="*/ 37556 h 119198"/>
                <a:gd name="connsiteX184" fmla="*/ 173900 w 196759"/>
                <a:gd name="connsiteY184" fmla="*/ 45720 h 119198"/>
                <a:gd name="connsiteX185" fmla="*/ 0 w 196759"/>
                <a:gd name="connsiteY185" fmla="*/ 68580 h 119198"/>
                <a:gd name="connsiteX186" fmla="*/ 0 w 196759"/>
                <a:gd name="connsiteY186" fmla="*/ 68580 h 119198"/>
                <a:gd name="connsiteX187" fmla="*/ 0 w 196759"/>
                <a:gd name="connsiteY187" fmla="*/ 68580 h 119198"/>
                <a:gd name="connsiteX188" fmla="*/ 0 w 196759"/>
                <a:gd name="connsiteY188" fmla="*/ 66947 h 119198"/>
                <a:gd name="connsiteX189" fmla="*/ 817 w 196759"/>
                <a:gd name="connsiteY189" fmla="*/ 66131 h 119198"/>
                <a:gd name="connsiteX190" fmla="*/ 817 w 196759"/>
                <a:gd name="connsiteY190" fmla="*/ 66947 h 119198"/>
                <a:gd name="connsiteX191" fmla="*/ 0 w 196759"/>
                <a:gd name="connsiteY191" fmla="*/ 68580 h 119198"/>
                <a:gd name="connsiteX192" fmla="*/ 0 w 196759"/>
                <a:gd name="connsiteY192" fmla="*/ 68580 h 119198"/>
                <a:gd name="connsiteX193" fmla="*/ 3266 w 196759"/>
                <a:gd name="connsiteY193" fmla="*/ 91440 h 119198"/>
                <a:gd name="connsiteX194" fmla="*/ 3266 w 196759"/>
                <a:gd name="connsiteY194" fmla="*/ 91440 h 119198"/>
                <a:gd name="connsiteX195" fmla="*/ 3266 w 196759"/>
                <a:gd name="connsiteY195" fmla="*/ 91440 h 119198"/>
                <a:gd name="connsiteX196" fmla="*/ 1633 w 196759"/>
                <a:gd name="connsiteY196" fmla="*/ 90623 h 119198"/>
                <a:gd name="connsiteX197" fmla="*/ 2450 w 196759"/>
                <a:gd name="connsiteY197" fmla="*/ 89807 h 119198"/>
                <a:gd name="connsiteX198" fmla="*/ 3266 w 196759"/>
                <a:gd name="connsiteY198" fmla="*/ 91440 h 119198"/>
                <a:gd name="connsiteX199" fmla="*/ 3266 w 196759"/>
                <a:gd name="connsiteY199" fmla="*/ 91440 h 119198"/>
                <a:gd name="connsiteX200" fmla="*/ 3266 w 196759"/>
                <a:gd name="connsiteY200" fmla="*/ 95522 h 119198"/>
                <a:gd name="connsiteX201" fmla="*/ 2450 w 196759"/>
                <a:gd name="connsiteY201" fmla="*/ 96338 h 119198"/>
                <a:gd name="connsiteX202" fmla="*/ 3266 w 196759"/>
                <a:gd name="connsiteY202" fmla="*/ 94706 h 119198"/>
                <a:gd name="connsiteX203" fmla="*/ 4082 w 196759"/>
                <a:gd name="connsiteY203" fmla="*/ 94706 h 119198"/>
                <a:gd name="connsiteX204" fmla="*/ 4082 w 196759"/>
                <a:gd name="connsiteY204" fmla="*/ 94706 h 119198"/>
                <a:gd name="connsiteX205" fmla="*/ 3266 w 196759"/>
                <a:gd name="connsiteY205" fmla="*/ 95522 h 119198"/>
                <a:gd name="connsiteX206" fmla="*/ 184513 w 196759"/>
                <a:gd name="connsiteY206" fmla="*/ 113484 h 119198"/>
                <a:gd name="connsiteX207" fmla="*/ 185329 w 196759"/>
                <a:gd name="connsiteY207" fmla="*/ 113484 h 119198"/>
                <a:gd name="connsiteX208" fmla="*/ 186962 w 196759"/>
                <a:gd name="connsiteY208" fmla="*/ 112667 h 119198"/>
                <a:gd name="connsiteX209" fmla="*/ 191044 w 196759"/>
                <a:gd name="connsiteY209" fmla="*/ 112667 h 119198"/>
                <a:gd name="connsiteX210" fmla="*/ 196760 w 196759"/>
                <a:gd name="connsiteY210" fmla="*/ 114300 h 119198"/>
                <a:gd name="connsiteX211" fmla="*/ 195943 w 196759"/>
                <a:gd name="connsiteY211" fmla="*/ 115116 h 119198"/>
                <a:gd name="connsiteX212" fmla="*/ 195127 w 196759"/>
                <a:gd name="connsiteY212" fmla="*/ 115933 h 119198"/>
                <a:gd name="connsiteX213" fmla="*/ 192677 w 196759"/>
                <a:gd name="connsiteY213" fmla="*/ 116749 h 119198"/>
                <a:gd name="connsiteX214" fmla="*/ 190228 w 196759"/>
                <a:gd name="connsiteY214" fmla="*/ 118382 h 119198"/>
                <a:gd name="connsiteX215" fmla="*/ 183696 w 196759"/>
                <a:gd name="connsiteY215" fmla="*/ 119198 h 119198"/>
                <a:gd name="connsiteX216" fmla="*/ 182064 w 196759"/>
                <a:gd name="connsiteY216" fmla="*/ 119198 h 119198"/>
                <a:gd name="connsiteX217" fmla="*/ 180431 w 196759"/>
                <a:gd name="connsiteY217" fmla="*/ 117566 h 119198"/>
                <a:gd name="connsiteX218" fmla="*/ 177165 w 196759"/>
                <a:gd name="connsiteY218" fmla="*/ 115933 h 119198"/>
                <a:gd name="connsiteX219" fmla="*/ 177982 w 196759"/>
                <a:gd name="connsiteY219" fmla="*/ 115116 h 119198"/>
                <a:gd name="connsiteX220" fmla="*/ 177982 w 196759"/>
                <a:gd name="connsiteY220" fmla="*/ 114300 h 119198"/>
                <a:gd name="connsiteX221" fmla="*/ 178798 w 196759"/>
                <a:gd name="connsiteY221" fmla="*/ 113484 h 119198"/>
                <a:gd name="connsiteX222" fmla="*/ 180431 w 196759"/>
                <a:gd name="connsiteY222" fmla="*/ 112667 h 119198"/>
                <a:gd name="connsiteX223" fmla="*/ 182064 w 196759"/>
                <a:gd name="connsiteY223" fmla="*/ 112667 h 119198"/>
                <a:gd name="connsiteX224" fmla="*/ 184513 w 196759"/>
                <a:gd name="connsiteY224" fmla="*/ 113484 h 119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196759" h="119198">
                  <a:moveTo>
                    <a:pt x="173900" y="45720"/>
                  </a:moveTo>
                  <a:lnTo>
                    <a:pt x="165735" y="48986"/>
                  </a:lnTo>
                  <a:lnTo>
                    <a:pt x="163286" y="50618"/>
                  </a:lnTo>
                  <a:lnTo>
                    <a:pt x="161653" y="52251"/>
                  </a:lnTo>
                  <a:lnTo>
                    <a:pt x="160020" y="54701"/>
                  </a:lnTo>
                  <a:lnTo>
                    <a:pt x="159204" y="57966"/>
                  </a:lnTo>
                  <a:lnTo>
                    <a:pt x="160020" y="61232"/>
                  </a:lnTo>
                  <a:lnTo>
                    <a:pt x="160020" y="62865"/>
                  </a:lnTo>
                  <a:lnTo>
                    <a:pt x="157571" y="63681"/>
                  </a:lnTo>
                  <a:lnTo>
                    <a:pt x="155938" y="64498"/>
                  </a:lnTo>
                  <a:lnTo>
                    <a:pt x="153489" y="66131"/>
                  </a:lnTo>
                  <a:lnTo>
                    <a:pt x="151856" y="66131"/>
                  </a:lnTo>
                  <a:lnTo>
                    <a:pt x="151039" y="66947"/>
                  </a:lnTo>
                  <a:lnTo>
                    <a:pt x="149407" y="67763"/>
                  </a:lnTo>
                  <a:lnTo>
                    <a:pt x="144508" y="69396"/>
                  </a:lnTo>
                  <a:lnTo>
                    <a:pt x="139610" y="71029"/>
                  </a:lnTo>
                  <a:lnTo>
                    <a:pt x="131445" y="72662"/>
                  </a:lnTo>
                  <a:lnTo>
                    <a:pt x="128179" y="74295"/>
                  </a:lnTo>
                  <a:lnTo>
                    <a:pt x="125730" y="75928"/>
                  </a:lnTo>
                  <a:lnTo>
                    <a:pt x="121648" y="75928"/>
                  </a:lnTo>
                  <a:lnTo>
                    <a:pt x="115933" y="77561"/>
                  </a:lnTo>
                  <a:lnTo>
                    <a:pt x="112668" y="79193"/>
                  </a:lnTo>
                  <a:lnTo>
                    <a:pt x="108585" y="81643"/>
                  </a:lnTo>
                  <a:lnTo>
                    <a:pt x="107769" y="82459"/>
                  </a:lnTo>
                  <a:lnTo>
                    <a:pt x="106952" y="84092"/>
                  </a:lnTo>
                  <a:lnTo>
                    <a:pt x="105319" y="85725"/>
                  </a:lnTo>
                  <a:lnTo>
                    <a:pt x="102870" y="88174"/>
                  </a:lnTo>
                  <a:lnTo>
                    <a:pt x="101237" y="89807"/>
                  </a:lnTo>
                  <a:lnTo>
                    <a:pt x="99604" y="89807"/>
                  </a:lnTo>
                  <a:lnTo>
                    <a:pt x="97155" y="90623"/>
                  </a:lnTo>
                  <a:lnTo>
                    <a:pt x="94706" y="90623"/>
                  </a:lnTo>
                  <a:lnTo>
                    <a:pt x="89807" y="89807"/>
                  </a:lnTo>
                  <a:lnTo>
                    <a:pt x="88175" y="90623"/>
                  </a:lnTo>
                  <a:lnTo>
                    <a:pt x="87358" y="91440"/>
                  </a:lnTo>
                  <a:lnTo>
                    <a:pt x="84093" y="93073"/>
                  </a:lnTo>
                  <a:lnTo>
                    <a:pt x="80010" y="96338"/>
                  </a:lnTo>
                  <a:lnTo>
                    <a:pt x="77561" y="97155"/>
                  </a:lnTo>
                  <a:lnTo>
                    <a:pt x="73479" y="97971"/>
                  </a:lnTo>
                  <a:lnTo>
                    <a:pt x="70213" y="99604"/>
                  </a:lnTo>
                  <a:lnTo>
                    <a:pt x="67764" y="100421"/>
                  </a:lnTo>
                  <a:lnTo>
                    <a:pt x="65314" y="100421"/>
                  </a:lnTo>
                  <a:lnTo>
                    <a:pt x="60416" y="100421"/>
                  </a:lnTo>
                  <a:lnTo>
                    <a:pt x="55518" y="101237"/>
                  </a:lnTo>
                  <a:lnTo>
                    <a:pt x="51435" y="102054"/>
                  </a:lnTo>
                  <a:lnTo>
                    <a:pt x="49802" y="103686"/>
                  </a:lnTo>
                  <a:lnTo>
                    <a:pt x="47353" y="106136"/>
                  </a:lnTo>
                  <a:lnTo>
                    <a:pt x="43271" y="106952"/>
                  </a:lnTo>
                  <a:lnTo>
                    <a:pt x="42454" y="107768"/>
                  </a:lnTo>
                  <a:lnTo>
                    <a:pt x="41638" y="110218"/>
                  </a:lnTo>
                  <a:lnTo>
                    <a:pt x="39189" y="111034"/>
                  </a:lnTo>
                  <a:lnTo>
                    <a:pt x="36739" y="111034"/>
                  </a:lnTo>
                  <a:lnTo>
                    <a:pt x="34290" y="110218"/>
                  </a:lnTo>
                  <a:lnTo>
                    <a:pt x="30208" y="112667"/>
                  </a:lnTo>
                  <a:lnTo>
                    <a:pt x="28575" y="113484"/>
                  </a:lnTo>
                  <a:lnTo>
                    <a:pt x="26126" y="113484"/>
                  </a:lnTo>
                  <a:lnTo>
                    <a:pt x="24493" y="114300"/>
                  </a:lnTo>
                  <a:lnTo>
                    <a:pt x="22860" y="114300"/>
                  </a:lnTo>
                  <a:lnTo>
                    <a:pt x="21227" y="113484"/>
                  </a:lnTo>
                  <a:lnTo>
                    <a:pt x="17962" y="112667"/>
                  </a:lnTo>
                  <a:lnTo>
                    <a:pt x="15512" y="113484"/>
                  </a:lnTo>
                  <a:lnTo>
                    <a:pt x="15512" y="111034"/>
                  </a:lnTo>
                  <a:lnTo>
                    <a:pt x="11430" y="103686"/>
                  </a:lnTo>
                  <a:lnTo>
                    <a:pt x="12246" y="97155"/>
                  </a:lnTo>
                  <a:lnTo>
                    <a:pt x="12246" y="96338"/>
                  </a:lnTo>
                  <a:lnTo>
                    <a:pt x="11430" y="93889"/>
                  </a:lnTo>
                  <a:lnTo>
                    <a:pt x="8981" y="91440"/>
                  </a:lnTo>
                  <a:lnTo>
                    <a:pt x="8981" y="88174"/>
                  </a:lnTo>
                  <a:lnTo>
                    <a:pt x="8164" y="85725"/>
                  </a:lnTo>
                  <a:lnTo>
                    <a:pt x="7348" y="83276"/>
                  </a:lnTo>
                  <a:lnTo>
                    <a:pt x="7348" y="82459"/>
                  </a:lnTo>
                  <a:lnTo>
                    <a:pt x="7348" y="81643"/>
                  </a:lnTo>
                  <a:lnTo>
                    <a:pt x="5715" y="77561"/>
                  </a:lnTo>
                  <a:lnTo>
                    <a:pt x="5715" y="76744"/>
                  </a:lnTo>
                  <a:lnTo>
                    <a:pt x="5715" y="75928"/>
                  </a:lnTo>
                  <a:lnTo>
                    <a:pt x="5715" y="75111"/>
                  </a:lnTo>
                  <a:lnTo>
                    <a:pt x="5715" y="74295"/>
                  </a:lnTo>
                  <a:lnTo>
                    <a:pt x="4899" y="73479"/>
                  </a:lnTo>
                  <a:lnTo>
                    <a:pt x="4082" y="71029"/>
                  </a:lnTo>
                  <a:lnTo>
                    <a:pt x="817" y="69396"/>
                  </a:lnTo>
                  <a:lnTo>
                    <a:pt x="1633" y="67763"/>
                  </a:lnTo>
                  <a:lnTo>
                    <a:pt x="2450" y="68580"/>
                  </a:lnTo>
                  <a:lnTo>
                    <a:pt x="3266" y="69396"/>
                  </a:lnTo>
                  <a:lnTo>
                    <a:pt x="3266" y="68580"/>
                  </a:lnTo>
                  <a:lnTo>
                    <a:pt x="3266" y="67763"/>
                  </a:lnTo>
                  <a:lnTo>
                    <a:pt x="1633" y="62865"/>
                  </a:lnTo>
                  <a:lnTo>
                    <a:pt x="3266" y="56334"/>
                  </a:lnTo>
                  <a:lnTo>
                    <a:pt x="2450" y="50618"/>
                  </a:lnTo>
                  <a:lnTo>
                    <a:pt x="5715" y="48169"/>
                  </a:lnTo>
                  <a:lnTo>
                    <a:pt x="6532" y="47353"/>
                  </a:lnTo>
                  <a:lnTo>
                    <a:pt x="7348" y="46536"/>
                  </a:lnTo>
                  <a:lnTo>
                    <a:pt x="8164" y="44904"/>
                  </a:lnTo>
                  <a:lnTo>
                    <a:pt x="8981" y="44087"/>
                  </a:lnTo>
                  <a:lnTo>
                    <a:pt x="8981" y="42454"/>
                  </a:lnTo>
                  <a:lnTo>
                    <a:pt x="8981" y="41638"/>
                  </a:lnTo>
                  <a:lnTo>
                    <a:pt x="8164" y="40821"/>
                  </a:lnTo>
                  <a:lnTo>
                    <a:pt x="7348" y="39188"/>
                  </a:lnTo>
                  <a:lnTo>
                    <a:pt x="7348" y="36739"/>
                  </a:lnTo>
                  <a:lnTo>
                    <a:pt x="7348" y="35923"/>
                  </a:lnTo>
                  <a:lnTo>
                    <a:pt x="7348" y="34290"/>
                  </a:lnTo>
                  <a:lnTo>
                    <a:pt x="8164" y="33473"/>
                  </a:lnTo>
                  <a:lnTo>
                    <a:pt x="8164" y="32657"/>
                  </a:lnTo>
                  <a:lnTo>
                    <a:pt x="7348" y="31841"/>
                  </a:lnTo>
                  <a:lnTo>
                    <a:pt x="7348" y="31024"/>
                  </a:lnTo>
                  <a:lnTo>
                    <a:pt x="8981" y="29391"/>
                  </a:lnTo>
                  <a:lnTo>
                    <a:pt x="9797" y="28575"/>
                  </a:lnTo>
                  <a:lnTo>
                    <a:pt x="10614" y="27759"/>
                  </a:lnTo>
                  <a:lnTo>
                    <a:pt x="11430" y="27759"/>
                  </a:lnTo>
                  <a:lnTo>
                    <a:pt x="12246" y="27759"/>
                  </a:lnTo>
                  <a:lnTo>
                    <a:pt x="13063" y="28575"/>
                  </a:lnTo>
                  <a:lnTo>
                    <a:pt x="13879" y="29391"/>
                  </a:lnTo>
                  <a:lnTo>
                    <a:pt x="14696" y="30208"/>
                  </a:lnTo>
                  <a:lnTo>
                    <a:pt x="16329" y="30208"/>
                  </a:lnTo>
                  <a:lnTo>
                    <a:pt x="17145" y="30208"/>
                  </a:lnTo>
                  <a:lnTo>
                    <a:pt x="17962" y="31024"/>
                  </a:lnTo>
                  <a:lnTo>
                    <a:pt x="18778" y="31024"/>
                  </a:lnTo>
                  <a:lnTo>
                    <a:pt x="19594" y="30208"/>
                  </a:lnTo>
                  <a:lnTo>
                    <a:pt x="21227" y="30208"/>
                  </a:lnTo>
                  <a:lnTo>
                    <a:pt x="22044" y="29391"/>
                  </a:lnTo>
                  <a:lnTo>
                    <a:pt x="25310" y="29391"/>
                  </a:lnTo>
                  <a:lnTo>
                    <a:pt x="28575" y="29391"/>
                  </a:lnTo>
                  <a:lnTo>
                    <a:pt x="31841" y="28575"/>
                  </a:lnTo>
                  <a:lnTo>
                    <a:pt x="35107" y="28575"/>
                  </a:lnTo>
                  <a:lnTo>
                    <a:pt x="38372" y="28575"/>
                  </a:lnTo>
                  <a:lnTo>
                    <a:pt x="39189" y="28575"/>
                  </a:lnTo>
                  <a:lnTo>
                    <a:pt x="40005" y="28575"/>
                  </a:lnTo>
                  <a:lnTo>
                    <a:pt x="42454" y="30208"/>
                  </a:lnTo>
                  <a:lnTo>
                    <a:pt x="44904" y="30208"/>
                  </a:lnTo>
                  <a:lnTo>
                    <a:pt x="48986" y="30208"/>
                  </a:lnTo>
                  <a:lnTo>
                    <a:pt x="53885" y="31024"/>
                  </a:lnTo>
                  <a:lnTo>
                    <a:pt x="57967" y="31024"/>
                  </a:lnTo>
                  <a:lnTo>
                    <a:pt x="61232" y="31024"/>
                  </a:lnTo>
                  <a:lnTo>
                    <a:pt x="63682" y="31024"/>
                  </a:lnTo>
                  <a:lnTo>
                    <a:pt x="64498" y="31024"/>
                  </a:lnTo>
                  <a:lnTo>
                    <a:pt x="65314" y="31841"/>
                  </a:lnTo>
                  <a:lnTo>
                    <a:pt x="66947" y="34290"/>
                  </a:lnTo>
                  <a:lnTo>
                    <a:pt x="68580" y="36739"/>
                  </a:lnTo>
                  <a:lnTo>
                    <a:pt x="71029" y="36739"/>
                  </a:lnTo>
                  <a:lnTo>
                    <a:pt x="72662" y="35923"/>
                  </a:lnTo>
                  <a:lnTo>
                    <a:pt x="74295" y="35106"/>
                  </a:lnTo>
                  <a:lnTo>
                    <a:pt x="75112" y="34290"/>
                  </a:lnTo>
                  <a:lnTo>
                    <a:pt x="76744" y="31024"/>
                  </a:lnTo>
                  <a:lnTo>
                    <a:pt x="77561" y="28575"/>
                  </a:lnTo>
                  <a:lnTo>
                    <a:pt x="80010" y="26126"/>
                  </a:lnTo>
                  <a:lnTo>
                    <a:pt x="81643" y="23676"/>
                  </a:lnTo>
                  <a:lnTo>
                    <a:pt x="84093" y="21227"/>
                  </a:lnTo>
                  <a:lnTo>
                    <a:pt x="85725" y="19594"/>
                  </a:lnTo>
                  <a:lnTo>
                    <a:pt x="88175" y="16329"/>
                  </a:lnTo>
                  <a:lnTo>
                    <a:pt x="90624" y="15512"/>
                  </a:lnTo>
                  <a:lnTo>
                    <a:pt x="95522" y="13063"/>
                  </a:lnTo>
                  <a:lnTo>
                    <a:pt x="100421" y="10613"/>
                  </a:lnTo>
                  <a:lnTo>
                    <a:pt x="103687" y="8981"/>
                  </a:lnTo>
                  <a:lnTo>
                    <a:pt x="106136" y="8164"/>
                  </a:lnTo>
                  <a:lnTo>
                    <a:pt x="110218" y="7348"/>
                  </a:lnTo>
                  <a:lnTo>
                    <a:pt x="115117" y="6531"/>
                  </a:lnTo>
                  <a:lnTo>
                    <a:pt x="120015" y="5715"/>
                  </a:lnTo>
                  <a:lnTo>
                    <a:pt x="124914" y="4898"/>
                  </a:lnTo>
                  <a:lnTo>
                    <a:pt x="130629" y="4082"/>
                  </a:lnTo>
                  <a:lnTo>
                    <a:pt x="134711" y="3266"/>
                  </a:lnTo>
                  <a:lnTo>
                    <a:pt x="139610" y="2449"/>
                  </a:lnTo>
                  <a:lnTo>
                    <a:pt x="143692" y="1633"/>
                  </a:lnTo>
                  <a:lnTo>
                    <a:pt x="147774" y="816"/>
                  </a:lnTo>
                  <a:lnTo>
                    <a:pt x="151856" y="0"/>
                  </a:lnTo>
                  <a:lnTo>
                    <a:pt x="152672" y="1633"/>
                  </a:lnTo>
                  <a:lnTo>
                    <a:pt x="153489" y="3266"/>
                  </a:lnTo>
                  <a:lnTo>
                    <a:pt x="154305" y="4898"/>
                  </a:lnTo>
                  <a:lnTo>
                    <a:pt x="155121" y="6531"/>
                  </a:lnTo>
                  <a:lnTo>
                    <a:pt x="155938" y="8164"/>
                  </a:lnTo>
                  <a:lnTo>
                    <a:pt x="156754" y="9797"/>
                  </a:lnTo>
                  <a:lnTo>
                    <a:pt x="157571" y="11430"/>
                  </a:lnTo>
                  <a:lnTo>
                    <a:pt x="158387" y="13063"/>
                  </a:lnTo>
                  <a:lnTo>
                    <a:pt x="159204" y="14696"/>
                  </a:lnTo>
                  <a:lnTo>
                    <a:pt x="160020" y="16329"/>
                  </a:lnTo>
                  <a:lnTo>
                    <a:pt x="160837" y="17961"/>
                  </a:lnTo>
                  <a:lnTo>
                    <a:pt x="161653" y="19594"/>
                  </a:lnTo>
                  <a:lnTo>
                    <a:pt x="162469" y="21227"/>
                  </a:lnTo>
                  <a:lnTo>
                    <a:pt x="163286" y="22860"/>
                  </a:lnTo>
                  <a:lnTo>
                    <a:pt x="164102" y="24493"/>
                  </a:lnTo>
                  <a:lnTo>
                    <a:pt x="164919" y="26126"/>
                  </a:lnTo>
                  <a:lnTo>
                    <a:pt x="165735" y="27759"/>
                  </a:lnTo>
                  <a:lnTo>
                    <a:pt x="166552" y="28575"/>
                  </a:lnTo>
                  <a:lnTo>
                    <a:pt x="167368" y="30208"/>
                  </a:lnTo>
                  <a:lnTo>
                    <a:pt x="168185" y="32657"/>
                  </a:lnTo>
                  <a:lnTo>
                    <a:pt x="169001" y="35106"/>
                  </a:lnTo>
                  <a:lnTo>
                    <a:pt x="169818" y="37556"/>
                  </a:lnTo>
                  <a:lnTo>
                    <a:pt x="173900" y="45720"/>
                  </a:lnTo>
                  <a:close/>
                  <a:moveTo>
                    <a:pt x="0" y="68580"/>
                  </a:moveTo>
                  <a:lnTo>
                    <a:pt x="0" y="68580"/>
                  </a:lnTo>
                  <a:lnTo>
                    <a:pt x="0" y="68580"/>
                  </a:lnTo>
                  <a:lnTo>
                    <a:pt x="0" y="66947"/>
                  </a:lnTo>
                  <a:lnTo>
                    <a:pt x="817" y="66131"/>
                  </a:lnTo>
                  <a:lnTo>
                    <a:pt x="817" y="66947"/>
                  </a:lnTo>
                  <a:lnTo>
                    <a:pt x="0" y="68580"/>
                  </a:lnTo>
                  <a:lnTo>
                    <a:pt x="0" y="68580"/>
                  </a:lnTo>
                  <a:close/>
                  <a:moveTo>
                    <a:pt x="3266" y="91440"/>
                  </a:moveTo>
                  <a:lnTo>
                    <a:pt x="3266" y="91440"/>
                  </a:lnTo>
                  <a:lnTo>
                    <a:pt x="3266" y="91440"/>
                  </a:lnTo>
                  <a:lnTo>
                    <a:pt x="1633" y="90623"/>
                  </a:lnTo>
                  <a:lnTo>
                    <a:pt x="2450" y="89807"/>
                  </a:lnTo>
                  <a:lnTo>
                    <a:pt x="3266" y="91440"/>
                  </a:lnTo>
                  <a:lnTo>
                    <a:pt x="3266" y="91440"/>
                  </a:lnTo>
                  <a:close/>
                  <a:moveTo>
                    <a:pt x="3266" y="95522"/>
                  </a:moveTo>
                  <a:lnTo>
                    <a:pt x="2450" y="96338"/>
                  </a:lnTo>
                  <a:lnTo>
                    <a:pt x="3266" y="94706"/>
                  </a:lnTo>
                  <a:lnTo>
                    <a:pt x="4082" y="94706"/>
                  </a:lnTo>
                  <a:lnTo>
                    <a:pt x="4082" y="94706"/>
                  </a:lnTo>
                  <a:lnTo>
                    <a:pt x="3266" y="95522"/>
                  </a:lnTo>
                  <a:close/>
                  <a:moveTo>
                    <a:pt x="184513" y="113484"/>
                  </a:moveTo>
                  <a:lnTo>
                    <a:pt x="185329" y="113484"/>
                  </a:lnTo>
                  <a:lnTo>
                    <a:pt x="186962" y="112667"/>
                  </a:lnTo>
                  <a:lnTo>
                    <a:pt x="191044" y="112667"/>
                  </a:lnTo>
                  <a:lnTo>
                    <a:pt x="196760" y="114300"/>
                  </a:lnTo>
                  <a:lnTo>
                    <a:pt x="195943" y="115116"/>
                  </a:lnTo>
                  <a:lnTo>
                    <a:pt x="195127" y="115933"/>
                  </a:lnTo>
                  <a:lnTo>
                    <a:pt x="192677" y="116749"/>
                  </a:lnTo>
                  <a:lnTo>
                    <a:pt x="190228" y="118382"/>
                  </a:lnTo>
                  <a:lnTo>
                    <a:pt x="183696" y="119198"/>
                  </a:lnTo>
                  <a:lnTo>
                    <a:pt x="182064" y="119198"/>
                  </a:lnTo>
                  <a:lnTo>
                    <a:pt x="180431" y="117566"/>
                  </a:lnTo>
                  <a:lnTo>
                    <a:pt x="177165" y="115933"/>
                  </a:lnTo>
                  <a:lnTo>
                    <a:pt x="177982" y="115116"/>
                  </a:lnTo>
                  <a:lnTo>
                    <a:pt x="177982" y="114300"/>
                  </a:lnTo>
                  <a:lnTo>
                    <a:pt x="178798" y="113484"/>
                  </a:lnTo>
                  <a:lnTo>
                    <a:pt x="180431" y="112667"/>
                  </a:lnTo>
                  <a:lnTo>
                    <a:pt x="182064" y="112667"/>
                  </a:lnTo>
                  <a:lnTo>
                    <a:pt x="184513" y="113484"/>
                  </a:lnTo>
                  <a:close/>
                </a:path>
              </a:pathLst>
            </a:custGeom>
            <a:solidFill>
              <a:srgbClr val="D9D9D9"/>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398" name="Freeform: Shape 397">
              <a:extLst>
                <a:ext uri="{FF2B5EF4-FFF2-40B4-BE49-F238E27FC236}">
                  <a16:creationId xmlns:a16="http://schemas.microsoft.com/office/drawing/2014/main" id="{1C07D04F-4277-B8A1-5EE9-295BECF967CA}"/>
                </a:ext>
              </a:extLst>
            </p:cNvPr>
            <p:cNvSpPr/>
            <p:nvPr/>
          </p:nvSpPr>
          <p:spPr>
            <a:xfrm>
              <a:off x="4649560" y="4589960"/>
              <a:ext cx="355962" cy="505369"/>
            </a:xfrm>
            <a:custGeom>
              <a:avLst/>
              <a:gdLst>
                <a:gd name="connsiteX0" fmla="*/ 246562 w 355962"/>
                <a:gd name="connsiteY0" fmla="*/ 6531 h 505369"/>
                <a:gd name="connsiteX1" fmla="*/ 246562 w 355962"/>
                <a:gd name="connsiteY1" fmla="*/ 7348 h 505369"/>
                <a:gd name="connsiteX2" fmla="*/ 246562 w 355962"/>
                <a:gd name="connsiteY2" fmla="*/ 8164 h 505369"/>
                <a:gd name="connsiteX3" fmla="*/ 247378 w 355962"/>
                <a:gd name="connsiteY3" fmla="*/ 10613 h 505369"/>
                <a:gd name="connsiteX4" fmla="*/ 248194 w 355962"/>
                <a:gd name="connsiteY4" fmla="*/ 14696 h 505369"/>
                <a:gd name="connsiteX5" fmla="*/ 249011 w 355962"/>
                <a:gd name="connsiteY5" fmla="*/ 17961 h 505369"/>
                <a:gd name="connsiteX6" fmla="*/ 249827 w 355962"/>
                <a:gd name="connsiteY6" fmla="*/ 22860 h 505369"/>
                <a:gd name="connsiteX7" fmla="*/ 249827 w 355962"/>
                <a:gd name="connsiteY7" fmla="*/ 25309 h 505369"/>
                <a:gd name="connsiteX8" fmla="*/ 249827 w 355962"/>
                <a:gd name="connsiteY8" fmla="*/ 26126 h 505369"/>
                <a:gd name="connsiteX9" fmla="*/ 250644 w 355962"/>
                <a:gd name="connsiteY9" fmla="*/ 27759 h 505369"/>
                <a:gd name="connsiteX10" fmla="*/ 251460 w 355962"/>
                <a:gd name="connsiteY10" fmla="*/ 30208 h 505369"/>
                <a:gd name="connsiteX11" fmla="*/ 251460 w 355962"/>
                <a:gd name="connsiteY11" fmla="*/ 31841 h 505369"/>
                <a:gd name="connsiteX12" fmla="*/ 251460 w 355962"/>
                <a:gd name="connsiteY12" fmla="*/ 32657 h 505369"/>
                <a:gd name="connsiteX13" fmla="*/ 253093 w 355962"/>
                <a:gd name="connsiteY13" fmla="*/ 34290 h 505369"/>
                <a:gd name="connsiteX14" fmla="*/ 253909 w 355962"/>
                <a:gd name="connsiteY14" fmla="*/ 36739 h 505369"/>
                <a:gd name="connsiteX15" fmla="*/ 254726 w 355962"/>
                <a:gd name="connsiteY15" fmla="*/ 40005 h 505369"/>
                <a:gd name="connsiteX16" fmla="*/ 255542 w 355962"/>
                <a:gd name="connsiteY16" fmla="*/ 41638 h 505369"/>
                <a:gd name="connsiteX17" fmla="*/ 255542 w 355962"/>
                <a:gd name="connsiteY17" fmla="*/ 42454 h 505369"/>
                <a:gd name="connsiteX18" fmla="*/ 255542 w 355962"/>
                <a:gd name="connsiteY18" fmla="*/ 44087 h 505369"/>
                <a:gd name="connsiteX19" fmla="*/ 255542 w 355962"/>
                <a:gd name="connsiteY19" fmla="*/ 47353 h 505369"/>
                <a:gd name="connsiteX20" fmla="*/ 255542 w 355962"/>
                <a:gd name="connsiteY20" fmla="*/ 51435 h 505369"/>
                <a:gd name="connsiteX21" fmla="*/ 255542 w 355962"/>
                <a:gd name="connsiteY21" fmla="*/ 55517 h 505369"/>
                <a:gd name="connsiteX22" fmla="*/ 255542 w 355962"/>
                <a:gd name="connsiteY22" fmla="*/ 58783 h 505369"/>
                <a:gd name="connsiteX23" fmla="*/ 255542 w 355962"/>
                <a:gd name="connsiteY23" fmla="*/ 60416 h 505369"/>
                <a:gd name="connsiteX24" fmla="*/ 255542 w 355962"/>
                <a:gd name="connsiteY24" fmla="*/ 65314 h 505369"/>
                <a:gd name="connsiteX25" fmla="*/ 254726 w 355962"/>
                <a:gd name="connsiteY25" fmla="*/ 67763 h 505369"/>
                <a:gd name="connsiteX26" fmla="*/ 254726 w 355962"/>
                <a:gd name="connsiteY26" fmla="*/ 69396 h 505369"/>
                <a:gd name="connsiteX27" fmla="*/ 254726 w 355962"/>
                <a:gd name="connsiteY27" fmla="*/ 71029 h 505369"/>
                <a:gd name="connsiteX28" fmla="*/ 253909 w 355962"/>
                <a:gd name="connsiteY28" fmla="*/ 71029 h 505369"/>
                <a:gd name="connsiteX29" fmla="*/ 253093 w 355962"/>
                <a:gd name="connsiteY29" fmla="*/ 71029 h 505369"/>
                <a:gd name="connsiteX30" fmla="*/ 249011 w 355962"/>
                <a:gd name="connsiteY30" fmla="*/ 68580 h 505369"/>
                <a:gd name="connsiteX31" fmla="*/ 244929 w 355962"/>
                <a:gd name="connsiteY31" fmla="*/ 66131 h 505369"/>
                <a:gd name="connsiteX32" fmla="*/ 244112 w 355962"/>
                <a:gd name="connsiteY32" fmla="*/ 66131 h 505369"/>
                <a:gd name="connsiteX33" fmla="*/ 243296 w 355962"/>
                <a:gd name="connsiteY33" fmla="*/ 66131 h 505369"/>
                <a:gd name="connsiteX34" fmla="*/ 240846 w 355962"/>
                <a:gd name="connsiteY34" fmla="*/ 67763 h 505369"/>
                <a:gd name="connsiteX35" fmla="*/ 239213 w 355962"/>
                <a:gd name="connsiteY35" fmla="*/ 70213 h 505369"/>
                <a:gd name="connsiteX36" fmla="*/ 238397 w 355962"/>
                <a:gd name="connsiteY36" fmla="*/ 72662 h 505369"/>
                <a:gd name="connsiteX37" fmla="*/ 236764 w 355962"/>
                <a:gd name="connsiteY37" fmla="*/ 75111 h 505369"/>
                <a:gd name="connsiteX38" fmla="*/ 234315 w 355962"/>
                <a:gd name="connsiteY38" fmla="*/ 78377 h 505369"/>
                <a:gd name="connsiteX39" fmla="*/ 234315 w 355962"/>
                <a:gd name="connsiteY39" fmla="*/ 79193 h 505369"/>
                <a:gd name="connsiteX40" fmla="*/ 234315 w 355962"/>
                <a:gd name="connsiteY40" fmla="*/ 82459 h 505369"/>
                <a:gd name="connsiteX41" fmla="*/ 234315 w 355962"/>
                <a:gd name="connsiteY41" fmla="*/ 84909 h 505369"/>
                <a:gd name="connsiteX42" fmla="*/ 234315 w 355962"/>
                <a:gd name="connsiteY42" fmla="*/ 84909 h 505369"/>
                <a:gd name="connsiteX43" fmla="*/ 235948 w 355962"/>
                <a:gd name="connsiteY43" fmla="*/ 84909 h 505369"/>
                <a:gd name="connsiteX44" fmla="*/ 236764 w 355962"/>
                <a:gd name="connsiteY44" fmla="*/ 87358 h 505369"/>
                <a:gd name="connsiteX45" fmla="*/ 239213 w 355962"/>
                <a:gd name="connsiteY45" fmla="*/ 90623 h 505369"/>
                <a:gd name="connsiteX46" fmla="*/ 242479 w 355962"/>
                <a:gd name="connsiteY46" fmla="*/ 93073 h 505369"/>
                <a:gd name="connsiteX47" fmla="*/ 245745 w 355962"/>
                <a:gd name="connsiteY47" fmla="*/ 93889 h 505369"/>
                <a:gd name="connsiteX48" fmla="*/ 250644 w 355962"/>
                <a:gd name="connsiteY48" fmla="*/ 93889 h 505369"/>
                <a:gd name="connsiteX49" fmla="*/ 253909 w 355962"/>
                <a:gd name="connsiteY49" fmla="*/ 93889 h 505369"/>
                <a:gd name="connsiteX50" fmla="*/ 253909 w 355962"/>
                <a:gd name="connsiteY50" fmla="*/ 91440 h 505369"/>
                <a:gd name="connsiteX51" fmla="*/ 253909 w 355962"/>
                <a:gd name="connsiteY51" fmla="*/ 87358 h 505369"/>
                <a:gd name="connsiteX52" fmla="*/ 254726 w 355962"/>
                <a:gd name="connsiteY52" fmla="*/ 84909 h 505369"/>
                <a:gd name="connsiteX53" fmla="*/ 255542 w 355962"/>
                <a:gd name="connsiteY53" fmla="*/ 84909 h 505369"/>
                <a:gd name="connsiteX54" fmla="*/ 256359 w 355962"/>
                <a:gd name="connsiteY54" fmla="*/ 84909 h 505369"/>
                <a:gd name="connsiteX55" fmla="*/ 257175 w 355962"/>
                <a:gd name="connsiteY55" fmla="*/ 84909 h 505369"/>
                <a:gd name="connsiteX56" fmla="*/ 258808 w 355962"/>
                <a:gd name="connsiteY56" fmla="*/ 84909 h 505369"/>
                <a:gd name="connsiteX57" fmla="*/ 261257 w 355962"/>
                <a:gd name="connsiteY57" fmla="*/ 85725 h 505369"/>
                <a:gd name="connsiteX58" fmla="*/ 263706 w 355962"/>
                <a:gd name="connsiteY58" fmla="*/ 85725 h 505369"/>
                <a:gd name="connsiteX59" fmla="*/ 265339 w 355962"/>
                <a:gd name="connsiteY59" fmla="*/ 85725 h 505369"/>
                <a:gd name="connsiteX60" fmla="*/ 268605 w 355962"/>
                <a:gd name="connsiteY60" fmla="*/ 85725 h 505369"/>
                <a:gd name="connsiteX61" fmla="*/ 270238 w 355962"/>
                <a:gd name="connsiteY61" fmla="*/ 85725 h 505369"/>
                <a:gd name="connsiteX62" fmla="*/ 269421 w 355962"/>
                <a:gd name="connsiteY62" fmla="*/ 89807 h 505369"/>
                <a:gd name="connsiteX63" fmla="*/ 266972 w 355962"/>
                <a:gd name="connsiteY63" fmla="*/ 96338 h 505369"/>
                <a:gd name="connsiteX64" fmla="*/ 266156 w 355962"/>
                <a:gd name="connsiteY64" fmla="*/ 99604 h 505369"/>
                <a:gd name="connsiteX65" fmla="*/ 264523 w 355962"/>
                <a:gd name="connsiteY65" fmla="*/ 110218 h 505369"/>
                <a:gd name="connsiteX66" fmla="*/ 262073 w 355962"/>
                <a:gd name="connsiteY66" fmla="*/ 115933 h 505369"/>
                <a:gd name="connsiteX67" fmla="*/ 260441 w 355962"/>
                <a:gd name="connsiteY67" fmla="*/ 118382 h 505369"/>
                <a:gd name="connsiteX68" fmla="*/ 256359 w 355962"/>
                <a:gd name="connsiteY68" fmla="*/ 122464 h 505369"/>
                <a:gd name="connsiteX69" fmla="*/ 255542 w 355962"/>
                <a:gd name="connsiteY69" fmla="*/ 123281 h 505369"/>
                <a:gd name="connsiteX70" fmla="*/ 254726 w 355962"/>
                <a:gd name="connsiteY70" fmla="*/ 124097 h 505369"/>
                <a:gd name="connsiteX71" fmla="*/ 253093 w 355962"/>
                <a:gd name="connsiteY71" fmla="*/ 124913 h 505369"/>
                <a:gd name="connsiteX72" fmla="*/ 245745 w 355962"/>
                <a:gd name="connsiteY72" fmla="*/ 133078 h 505369"/>
                <a:gd name="connsiteX73" fmla="*/ 243296 w 355962"/>
                <a:gd name="connsiteY73" fmla="*/ 137160 h 505369"/>
                <a:gd name="connsiteX74" fmla="*/ 240846 w 355962"/>
                <a:gd name="connsiteY74" fmla="*/ 142875 h 505369"/>
                <a:gd name="connsiteX75" fmla="*/ 238397 w 355962"/>
                <a:gd name="connsiteY75" fmla="*/ 146141 h 505369"/>
                <a:gd name="connsiteX76" fmla="*/ 235131 w 355962"/>
                <a:gd name="connsiteY76" fmla="*/ 152672 h 505369"/>
                <a:gd name="connsiteX77" fmla="*/ 231866 w 355962"/>
                <a:gd name="connsiteY77" fmla="*/ 158387 h 505369"/>
                <a:gd name="connsiteX78" fmla="*/ 228600 w 355962"/>
                <a:gd name="connsiteY78" fmla="*/ 163286 h 505369"/>
                <a:gd name="connsiteX79" fmla="*/ 223702 w 355962"/>
                <a:gd name="connsiteY79" fmla="*/ 169817 h 505369"/>
                <a:gd name="connsiteX80" fmla="*/ 221252 w 355962"/>
                <a:gd name="connsiteY80" fmla="*/ 171450 h 505369"/>
                <a:gd name="connsiteX81" fmla="*/ 219619 w 355962"/>
                <a:gd name="connsiteY81" fmla="*/ 172266 h 505369"/>
                <a:gd name="connsiteX82" fmla="*/ 215537 w 355962"/>
                <a:gd name="connsiteY82" fmla="*/ 176348 h 505369"/>
                <a:gd name="connsiteX83" fmla="*/ 209822 w 355962"/>
                <a:gd name="connsiteY83" fmla="*/ 182880 h 505369"/>
                <a:gd name="connsiteX84" fmla="*/ 204923 w 355962"/>
                <a:gd name="connsiteY84" fmla="*/ 188595 h 505369"/>
                <a:gd name="connsiteX85" fmla="*/ 198392 w 355962"/>
                <a:gd name="connsiteY85" fmla="*/ 195126 h 505369"/>
                <a:gd name="connsiteX86" fmla="*/ 194310 w 355962"/>
                <a:gd name="connsiteY86" fmla="*/ 197576 h 505369"/>
                <a:gd name="connsiteX87" fmla="*/ 188595 w 355962"/>
                <a:gd name="connsiteY87" fmla="*/ 203291 h 505369"/>
                <a:gd name="connsiteX88" fmla="*/ 186962 w 355962"/>
                <a:gd name="connsiteY88" fmla="*/ 204107 h 505369"/>
                <a:gd name="connsiteX89" fmla="*/ 180431 w 355962"/>
                <a:gd name="connsiteY89" fmla="*/ 209006 h 505369"/>
                <a:gd name="connsiteX90" fmla="*/ 175532 w 355962"/>
                <a:gd name="connsiteY90" fmla="*/ 212271 h 505369"/>
                <a:gd name="connsiteX91" fmla="*/ 168184 w 355962"/>
                <a:gd name="connsiteY91" fmla="*/ 216354 h 505369"/>
                <a:gd name="connsiteX92" fmla="*/ 164919 w 355962"/>
                <a:gd name="connsiteY92" fmla="*/ 217170 h 505369"/>
                <a:gd name="connsiteX93" fmla="*/ 157571 w 355962"/>
                <a:gd name="connsiteY93" fmla="*/ 216354 h 505369"/>
                <a:gd name="connsiteX94" fmla="*/ 154305 w 355962"/>
                <a:gd name="connsiteY94" fmla="*/ 217170 h 505369"/>
                <a:gd name="connsiteX95" fmla="*/ 151856 w 355962"/>
                <a:gd name="connsiteY95" fmla="*/ 219619 h 505369"/>
                <a:gd name="connsiteX96" fmla="*/ 151856 w 355962"/>
                <a:gd name="connsiteY96" fmla="*/ 222885 h 505369"/>
                <a:gd name="connsiteX97" fmla="*/ 151039 w 355962"/>
                <a:gd name="connsiteY97" fmla="*/ 223701 h 505369"/>
                <a:gd name="connsiteX98" fmla="*/ 149406 w 355962"/>
                <a:gd name="connsiteY98" fmla="*/ 223701 h 505369"/>
                <a:gd name="connsiteX99" fmla="*/ 144508 w 355962"/>
                <a:gd name="connsiteY99" fmla="*/ 222068 h 505369"/>
                <a:gd name="connsiteX100" fmla="*/ 142059 w 355962"/>
                <a:gd name="connsiteY100" fmla="*/ 222068 h 505369"/>
                <a:gd name="connsiteX101" fmla="*/ 140426 w 355962"/>
                <a:gd name="connsiteY101" fmla="*/ 223701 h 505369"/>
                <a:gd name="connsiteX102" fmla="*/ 138793 w 355962"/>
                <a:gd name="connsiteY102" fmla="*/ 226151 h 505369"/>
                <a:gd name="connsiteX103" fmla="*/ 134711 w 355962"/>
                <a:gd name="connsiteY103" fmla="*/ 226151 h 505369"/>
                <a:gd name="connsiteX104" fmla="*/ 128179 w 355962"/>
                <a:gd name="connsiteY104" fmla="*/ 223701 h 505369"/>
                <a:gd name="connsiteX105" fmla="*/ 120015 w 355962"/>
                <a:gd name="connsiteY105" fmla="*/ 222068 h 505369"/>
                <a:gd name="connsiteX106" fmla="*/ 118382 w 355962"/>
                <a:gd name="connsiteY106" fmla="*/ 222068 h 505369"/>
                <a:gd name="connsiteX107" fmla="*/ 114300 w 355962"/>
                <a:gd name="connsiteY107" fmla="*/ 223701 h 505369"/>
                <a:gd name="connsiteX108" fmla="*/ 112667 w 355962"/>
                <a:gd name="connsiteY108" fmla="*/ 223701 h 505369"/>
                <a:gd name="connsiteX109" fmla="*/ 106952 w 355962"/>
                <a:gd name="connsiteY109" fmla="*/ 223701 h 505369"/>
                <a:gd name="connsiteX110" fmla="*/ 103687 w 355962"/>
                <a:gd name="connsiteY110" fmla="*/ 222885 h 505369"/>
                <a:gd name="connsiteX111" fmla="*/ 100421 w 355962"/>
                <a:gd name="connsiteY111" fmla="*/ 222885 h 505369"/>
                <a:gd name="connsiteX112" fmla="*/ 97971 w 355962"/>
                <a:gd name="connsiteY112" fmla="*/ 223701 h 505369"/>
                <a:gd name="connsiteX113" fmla="*/ 95522 w 355962"/>
                <a:gd name="connsiteY113" fmla="*/ 223701 h 505369"/>
                <a:gd name="connsiteX114" fmla="*/ 88174 w 355962"/>
                <a:gd name="connsiteY114" fmla="*/ 229416 h 505369"/>
                <a:gd name="connsiteX115" fmla="*/ 84092 w 355962"/>
                <a:gd name="connsiteY115" fmla="*/ 229416 h 505369"/>
                <a:gd name="connsiteX116" fmla="*/ 80827 w 355962"/>
                <a:gd name="connsiteY116" fmla="*/ 230233 h 505369"/>
                <a:gd name="connsiteX117" fmla="*/ 79194 w 355962"/>
                <a:gd name="connsiteY117" fmla="*/ 230233 h 505369"/>
                <a:gd name="connsiteX118" fmla="*/ 75928 w 355962"/>
                <a:gd name="connsiteY118" fmla="*/ 229416 h 505369"/>
                <a:gd name="connsiteX119" fmla="*/ 75112 w 355962"/>
                <a:gd name="connsiteY119" fmla="*/ 229416 h 505369"/>
                <a:gd name="connsiteX120" fmla="*/ 73479 w 355962"/>
                <a:gd name="connsiteY120" fmla="*/ 229416 h 505369"/>
                <a:gd name="connsiteX121" fmla="*/ 71846 w 355962"/>
                <a:gd name="connsiteY121" fmla="*/ 230233 h 505369"/>
                <a:gd name="connsiteX122" fmla="*/ 67763 w 355962"/>
                <a:gd name="connsiteY122" fmla="*/ 231049 h 505369"/>
                <a:gd name="connsiteX123" fmla="*/ 66131 w 355962"/>
                <a:gd name="connsiteY123" fmla="*/ 231866 h 505369"/>
                <a:gd name="connsiteX124" fmla="*/ 59599 w 355962"/>
                <a:gd name="connsiteY124" fmla="*/ 237581 h 505369"/>
                <a:gd name="connsiteX125" fmla="*/ 57966 w 355962"/>
                <a:gd name="connsiteY125" fmla="*/ 237581 h 505369"/>
                <a:gd name="connsiteX126" fmla="*/ 56334 w 355962"/>
                <a:gd name="connsiteY126" fmla="*/ 237581 h 505369"/>
                <a:gd name="connsiteX127" fmla="*/ 53068 w 355962"/>
                <a:gd name="connsiteY127" fmla="*/ 237581 h 505369"/>
                <a:gd name="connsiteX128" fmla="*/ 48986 w 355962"/>
                <a:gd name="connsiteY128" fmla="*/ 234315 h 505369"/>
                <a:gd name="connsiteX129" fmla="*/ 47353 w 355962"/>
                <a:gd name="connsiteY129" fmla="*/ 234315 h 505369"/>
                <a:gd name="connsiteX130" fmla="*/ 48169 w 355962"/>
                <a:gd name="connsiteY130" fmla="*/ 233498 h 505369"/>
                <a:gd name="connsiteX131" fmla="*/ 48169 w 355962"/>
                <a:gd name="connsiteY131" fmla="*/ 231866 h 505369"/>
                <a:gd name="connsiteX132" fmla="*/ 47353 w 355962"/>
                <a:gd name="connsiteY132" fmla="*/ 231049 h 505369"/>
                <a:gd name="connsiteX133" fmla="*/ 46537 w 355962"/>
                <a:gd name="connsiteY133" fmla="*/ 230233 h 505369"/>
                <a:gd name="connsiteX134" fmla="*/ 44904 w 355962"/>
                <a:gd name="connsiteY134" fmla="*/ 230233 h 505369"/>
                <a:gd name="connsiteX135" fmla="*/ 44087 w 355962"/>
                <a:gd name="connsiteY135" fmla="*/ 228600 h 505369"/>
                <a:gd name="connsiteX136" fmla="*/ 41638 w 355962"/>
                <a:gd name="connsiteY136" fmla="*/ 228600 h 505369"/>
                <a:gd name="connsiteX137" fmla="*/ 40821 w 355962"/>
                <a:gd name="connsiteY137" fmla="*/ 228600 h 505369"/>
                <a:gd name="connsiteX138" fmla="*/ 40005 w 355962"/>
                <a:gd name="connsiteY138" fmla="*/ 228600 h 505369"/>
                <a:gd name="connsiteX139" fmla="*/ 40005 w 355962"/>
                <a:gd name="connsiteY139" fmla="*/ 226967 h 505369"/>
                <a:gd name="connsiteX140" fmla="*/ 40005 w 355962"/>
                <a:gd name="connsiteY140" fmla="*/ 226151 h 505369"/>
                <a:gd name="connsiteX141" fmla="*/ 40005 w 355962"/>
                <a:gd name="connsiteY141" fmla="*/ 224518 h 505369"/>
                <a:gd name="connsiteX142" fmla="*/ 40005 w 355962"/>
                <a:gd name="connsiteY142" fmla="*/ 222885 h 505369"/>
                <a:gd name="connsiteX143" fmla="*/ 39188 w 355962"/>
                <a:gd name="connsiteY143" fmla="*/ 222068 h 505369"/>
                <a:gd name="connsiteX144" fmla="*/ 38372 w 355962"/>
                <a:gd name="connsiteY144" fmla="*/ 222068 h 505369"/>
                <a:gd name="connsiteX145" fmla="*/ 36739 w 355962"/>
                <a:gd name="connsiteY145" fmla="*/ 222068 h 505369"/>
                <a:gd name="connsiteX146" fmla="*/ 35923 w 355962"/>
                <a:gd name="connsiteY146" fmla="*/ 222068 h 505369"/>
                <a:gd name="connsiteX147" fmla="*/ 35106 w 355962"/>
                <a:gd name="connsiteY147" fmla="*/ 222885 h 505369"/>
                <a:gd name="connsiteX148" fmla="*/ 34290 w 355962"/>
                <a:gd name="connsiteY148" fmla="*/ 223701 h 505369"/>
                <a:gd name="connsiteX149" fmla="*/ 34290 w 355962"/>
                <a:gd name="connsiteY149" fmla="*/ 226967 h 505369"/>
                <a:gd name="connsiteX150" fmla="*/ 33473 w 355962"/>
                <a:gd name="connsiteY150" fmla="*/ 226151 h 505369"/>
                <a:gd name="connsiteX151" fmla="*/ 32657 w 355962"/>
                <a:gd name="connsiteY151" fmla="*/ 223701 h 505369"/>
                <a:gd name="connsiteX152" fmla="*/ 32657 w 355962"/>
                <a:gd name="connsiteY152" fmla="*/ 221252 h 505369"/>
                <a:gd name="connsiteX153" fmla="*/ 32657 w 355962"/>
                <a:gd name="connsiteY153" fmla="*/ 218803 h 505369"/>
                <a:gd name="connsiteX154" fmla="*/ 34290 w 355962"/>
                <a:gd name="connsiteY154" fmla="*/ 217986 h 505369"/>
                <a:gd name="connsiteX155" fmla="*/ 34290 w 355962"/>
                <a:gd name="connsiteY155" fmla="*/ 216354 h 505369"/>
                <a:gd name="connsiteX156" fmla="*/ 34290 w 355962"/>
                <a:gd name="connsiteY156" fmla="*/ 214721 h 505369"/>
                <a:gd name="connsiteX157" fmla="*/ 31841 w 355962"/>
                <a:gd name="connsiteY157" fmla="*/ 210638 h 505369"/>
                <a:gd name="connsiteX158" fmla="*/ 31024 w 355962"/>
                <a:gd name="connsiteY158" fmla="*/ 209006 h 505369"/>
                <a:gd name="connsiteX159" fmla="*/ 29391 w 355962"/>
                <a:gd name="connsiteY159" fmla="*/ 207373 h 505369"/>
                <a:gd name="connsiteX160" fmla="*/ 27759 w 355962"/>
                <a:gd name="connsiteY160" fmla="*/ 204107 h 505369"/>
                <a:gd name="connsiteX161" fmla="*/ 26126 w 355962"/>
                <a:gd name="connsiteY161" fmla="*/ 203291 h 505369"/>
                <a:gd name="connsiteX162" fmla="*/ 25309 w 355962"/>
                <a:gd name="connsiteY162" fmla="*/ 200841 h 505369"/>
                <a:gd name="connsiteX163" fmla="*/ 23677 w 355962"/>
                <a:gd name="connsiteY163" fmla="*/ 199209 h 505369"/>
                <a:gd name="connsiteX164" fmla="*/ 22860 w 355962"/>
                <a:gd name="connsiteY164" fmla="*/ 196759 h 505369"/>
                <a:gd name="connsiteX165" fmla="*/ 23677 w 355962"/>
                <a:gd name="connsiteY165" fmla="*/ 195126 h 505369"/>
                <a:gd name="connsiteX166" fmla="*/ 24493 w 355962"/>
                <a:gd name="connsiteY166" fmla="*/ 194310 h 505369"/>
                <a:gd name="connsiteX167" fmla="*/ 25309 w 355962"/>
                <a:gd name="connsiteY167" fmla="*/ 195943 h 505369"/>
                <a:gd name="connsiteX168" fmla="*/ 26942 w 355962"/>
                <a:gd name="connsiteY168" fmla="*/ 195126 h 505369"/>
                <a:gd name="connsiteX169" fmla="*/ 29391 w 355962"/>
                <a:gd name="connsiteY169" fmla="*/ 193493 h 505369"/>
                <a:gd name="connsiteX170" fmla="*/ 31024 w 355962"/>
                <a:gd name="connsiteY170" fmla="*/ 190228 h 505369"/>
                <a:gd name="connsiteX171" fmla="*/ 31024 w 355962"/>
                <a:gd name="connsiteY171" fmla="*/ 185329 h 505369"/>
                <a:gd name="connsiteX172" fmla="*/ 31024 w 355962"/>
                <a:gd name="connsiteY172" fmla="*/ 182880 h 505369"/>
                <a:gd name="connsiteX173" fmla="*/ 29391 w 355962"/>
                <a:gd name="connsiteY173" fmla="*/ 175532 h 505369"/>
                <a:gd name="connsiteX174" fmla="*/ 28575 w 355962"/>
                <a:gd name="connsiteY174" fmla="*/ 173899 h 505369"/>
                <a:gd name="connsiteX175" fmla="*/ 24493 w 355962"/>
                <a:gd name="connsiteY175" fmla="*/ 169001 h 505369"/>
                <a:gd name="connsiteX176" fmla="*/ 20411 w 355962"/>
                <a:gd name="connsiteY176" fmla="*/ 161653 h 505369"/>
                <a:gd name="connsiteX177" fmla="*/ 14696 w 355962"/>
                <a:gd name="connsiteY177" fmla="*/ 151039 h 505369"/>
                <a:gd name="connsiteX178" fmla="*/ 12246 w 355962"/>
                <a:gd name="connsiteY178" fmla="*/ 144508 h 505369"/>
                <a:gd name="connsiteX179" fmla="*/ 8164 w 355962"/>
                <a:gd name="connsiteY179" fmla="*/ 131445 h 505369"/>
                <a:gd name="connsiteX180" fmla="*/ 4898 w 355962"/>
                <a:gd name="connsiteY180" fmla="*/ 124097 h 505369"/>
                <a:gd name="connsiteX181" fmla="*/ 816 w 355962"/>
                <a:gd name="connsiteY181" fmla="*/ 117566 h 505369"/>
                <a:gd name="connsiteX182" fmla="*/ 0 w 355962"/>
                <a:gd name="connsiteY182" fmla="*/ 116749 h 505369"/>
                <a:gd name="connsiteX183" fmla="*/ 816 w 355962"/>
                <a:gd name="connsiteY183" fmla="*/ 115933 h 505369"/>
                <a:gd name="connsiteX184" fmla="*/ 3266 w 355962"/>
                <a:gd name="connsiteY184" fmla="*/ 114300 h 505369"/>
                <a:gd name="connsiteX185" fmla="*/ 4082 w 355962"/>
                <a:gd name="connsiteY185" fmla="*/ 113484 h 505369"/>
                <a:gd name="connsiteX186" fmla="*/ 4898 w 355962"/>
                <a:gd name="connsiteY186" fmla="*/ 113484 h 505369"/>
                <a:gd name="connsiteX187" fmla="*/ 5715 w 355962"/>
                <a:gd name="connsiteY187" fmla="*/ 112667 h 505369"/>
                <a:gd name="connsiteX188" fmla="*/ 6531 w 355962"/>
                <a:gd name="connsiteY188" fmla="*/ 111851 h 505369"/>
                <a:gd name="connsiteX189" fmla="*/ 6531 w 355962"/>
                <a:gd name="connsiteY189" fmla="*/ 111034 h 505369"/>
                <a:gd name="connsiteX190" fmla="*/ 6531 w 355962"/>
                <a:gd name="connsiteY190" fmla="*/ 109401 h 505369"/>
                <a:gd name="connsiteX191" fmla="*/ 7348 w 355962"/>
                <a:gd name="connsiteY191" fmla="*/ 108585 h 505369"/>
                <a:gd name="connsiteX192" fmla="*/ 8164 w 355962"/>
                <a:gd name="connsiteY192" fmla="*/ 106952 h 505369"/>
                <a:gd name="connsiteX193" fmla="*/ 8981 w 355962"/>
                <a:gd name="connsiteY193" fmla="*/ 106136 h 505369"/>
                <a:gd name="connsiteX194" fmla="*/ 10613 w 355962"/>
                <a:gd name="connsiteY194" fmla="*/ 105319 h 505369"/>
                <a:gd name="connsiteX195" fmla="*/ 12246 w 355962"/>
                <a:gd name="connsiteY195" fmla="*/ 106136 h 505369"/>
                <a:gd name="connsiteX196" fmla="*/ 13063 w 355962"/>
                <a:gd name="connsiteY196" fmla="*/ 106952 h 505369"/>
                <a:gd name="connsiteX197" fmla="*/ 13063 w 355962"/>
                <a:gd name="connsiteY197" fmla="*/ 108585 h 505369"/>
                <a:gd name="connsiteX198" fmla="*/ 13879 w 355962"/>
                <a:gd name="connsiteY198" fmla="*/ 109401 h 505369"/>
                <a:gd name="connsiteX199" fmla="*/ 14696 w 355962"/>
                <a:gd name="connsiteY199" fmla="*/ 109401 h 505369"/>
                <a:gd name="connsiteX200" fmla="*/ 15512 w 355962"/>
                <a:gd name="connsiteY200" fmla="*/ 110218 h 505369"/>
                <a:gd name="connsiteX201" fmla="*/ 16329 w 355962"/>
                <a:gd name="connsiteY201" fmla="*/ 111851 h 505369"/>
                <a:gd name="connsiteX202" fmla="*/ 16329 w 355962"/>
                <a:gd name="connsiteY202" fmla="*/ 112667 h 505369"/>
                <a:gd name="connsiteX203" fmla="*/ 15512 w 355962"/>
                <a:gd name="connsiteY203" fmla="*/ 113484 h 505369"/>
                <a:gd name="connsiteX204" fmla="*/ 15512 w 355962"/>
                <a:gd name="connsiteY204" fmla="*/ 114300 h 505369"/>
                <a:gd name="connsiteX205" fmla="*/ 16329 w 355962"/>
                <a:gd name="connsiteY205" fmla="*/ 115116 h 505369"/>
                <a:gd name="connsiteX206" fmla="*/ 16329 w 355962"/>
                <a:gd name="connsiteY206" fmla="*/ 115933 h 505369"/>
                <a:gd name="connsiteX207" fmla="*/ 17145 w 355962"/>
                <a:gd name="connsiteY207" fmla="*/ 117566 h 505369"/>
                <a:gd name="connsiteX208" fmla="*/ 19594 w 355962"/>
                <a:gd name="connsiteY208" fmla="*/ 118382 h 505369"/>
                <a:gd name="connsiteX209" fmla="*/ 21227 w 355962"/>
                <a:gd name="connsiteY209" fmla="*/ 119198 h 505369"/>
                <a:gd name="connsiteX210" fmla="*/ 23677 w 355962"/>
                <a:gd name="connsiteY210" fmla="*/ 119198 h 505369"/>
                <a:gd name="connsiteX211" fmla="*/ 26126 w 355962"/>
                <a:gd name="connsiteY211" fmla="*/ 120015 h 505369"/>
                <a:gd name="connsiteX212" fmla="*/ 28575 w 355962"/>
                <a:gd name="connsiteY212" fmla="*/ 120831 h 505369"/>
                <a:gd name="connsiteX213" fmla="*/ 31841 w 355962"/>
                <a:gd name="connsiteY213" fmla="*/ 120831 h 505369"/>
                <a:gd name="connsiteX214" fmla="*/ 36739 w 355962"/>
                <a:gd name="connsiteY214" fmla="*/ 120015 h 505369"/>
                <a:gd name="connsiteX215" fmla="*/ 40821 w 355962"/>
                <a:gd name="connsiteY215" fmla="*/ 120015 h 505369"/>
                <a:gd name="connsiteX216" fmla="*/ 44087 w 355962"/>
                <a:gd name="connsiteY216" fmla="*/ 120831 h 505369"/>
                <a:gd name="connsiteX217" fmla="*/ 46537 w 355962"/>
                <a:gd name="connsiteY217" fmla="*/ 120831 h 505369"/>
                <a:gd name="connsiteX218" fmla="*/ 48169 w 355962"/>
                <a:gd name="connsiteY218" fmla="*/ 120015 h 505369"/>
                <a:gd name="connsiteX219" fmla="*/ 48986 w 355962"/>
                <a:gd name="connsiteY219" fmla="*/ 119198 h 505369"/>
                <a:gd name="connsiteX220" fmla="*/ 48986 w 355962"/>
                <a:gd name="connsiteY220" fmla="*/ 117566 h 505369"/>
                <a:gd name="connsiteX221" fmla="*/ 49802 w 355962"/>
                <a:gd name="connsiteY221" fmla="*/ 116749 h 505369"/>
                <a:gd name="connsiteX222" fmla="*/ 51435 w 355962"/>
                <a:gd name="connsiteY222" fmla="*/ 116749 h 505369"/>
                <a:gd name="connsiteX223" fmla="*/ 53068 w 355962"/>
                <a:gd name="connsiteY223" fmla="*/ 115933 h 505369"/>
                <a:gd name="connsiteX224" fmla="*/ 53884 w 355962"/>
                <a:gd name="connsiteY224" fmla="*/ 114300 h 505369"/>
                <a:gd name="connsiteX225" fmla="*/ 56334 w 355962"/>
                <a:gd name="connsiteY225" fmla="*/ 112667 h 505369"/>
                <a:gd name="connsiteX226" fmla="*/ 59599 w 355962"/>
                <a:gd name="connsiteY226" fmla="*/ 111851 h 505369"/>
                <a:gd name="connsiteX227" fmla="*/ 61232 w 355962"/>
                <a:gd name="connsiteY227" fmla="*/ 111851 h 505369"/>
                <a:gd name="connsiteX228" fmla="*/ 61232 w 355962"/>
                <a:gd name="connsiteY228" fmla="*/ 109401 h 505369"/>
                <a:gd name="connsiteX229" fmla="*/ 61232 w 355962"/>
                <a:gd name="connsiteY229" fmla="*/ 101237 h 505369"/>
                <a:gd name="connsiteX230" fmla="*/ 61232 w 355962"/>
                <a:gd name="connsiteY230" fmla="*/ 93073 h 505369"/>
                <a:gd name="connsiteX231" fmla="*/ 61232 w 355962"/>
                <a:gd name="connsiteY231" fmla="*/ 84909 h 505369"/>
                <a:gd name="connsiteX232" fmla="*/ 61232 w 355962"/>
                <a:gd name="connsiteY232" fmla="*/ 76744 h 505369"/>
                <a:gd name="connsiteX233" fmla="*/ 61232 w 355962"/>
                <a:gd name="connsiteY233" fmla="*/ 68580 h 505369"/>
                <a:gd name="connsiteX234" fmla="*/ 61232 w 355962"/>
                <a:gd name="connsiteY234" fmla="*/ 60416 h 505369"/>
                <a:gd name="connsiteX235" fmla="*/ 61232 w 355962"/>
                <a:gd name="connsiteY235" fmla="*/ 52251 h 505369"/>
                <a:gd name="connsiteX236" fmla="*/ 61232 w 355962"/>
                <a:gd name="connsiteY236" fmla="*/ 44904 h 505369"/>
                <a:gd name="connsiteX237" fmla="*/ 62048 w 355962"/>
                <a:gd name="connsiteY237" fmla="*/ 45720 h 505369"/>
                <a:gd name="connsiteX238" fmla="*/ 66947 w 355962"/>
                <a:gd name="connsiteY238" fmla="*/ 49802 h 505369"/>
                <a:gd name="connsiteX239" fmla="*/ 68580 w 355962"/>
                <a:gd name="connsiteY239" fmla="*/ 52251 h 505369"/>
                <a:gd name="connsiteX240" fmla="*/ 69396 w 355962"/>
                <a:gd name="connsiteY240" fmla="*/ 53884 h 505369"/>
                <a:gd name="connsiteX241" fmla="*/ 71846 w 355962"/>
                <a:gd name="connsiteY241" fmla="*/ 58783 h 505369"/>
                <a:gd name="connsiteX242" fmla="*/ 73479 w 355962"/>
                <a:gd name="connsiteY242" fmla="*/ 62865 h 505369"/>
                <a:gd name="connsiteX243" fmla="*/ 75112 w 355962"/>
                <a:gd name="connsiteY243" fmla="*/ 66131 h 505369"/>
                <a:gd name="connsiteX244" fmla="*/ 75112 w 355962"/>
                <a:gd name="connsiteY244" fmla="*/ 67763 h 505369"/>
                <a:gd name="connsiteX245" fmla="*/ 75112 w 355962"/>
                <a:gd name="connsiteY245" fmla="*/ 69396 h 505369"/>
                <a:gd name="connsiteX246" fmla="*/ 75112 w 355962"/>
                <a:gd name="connsiteY246" fmla="*/ 70213 h 505369"/>
                <a:gd name="connsiteX247" fmla="*/ 75112 w 355962"/>
                <a:gd name="connsiteY247" fmla="*/ 71029 h 505369"/>
                <a:gd name="connsiteX248" fmla="*/ 74295 w 355962"/>
                <a:gd name="connsiteY248" fmla="*/ 72662 h 505369"/>
                <a:gd name="connsiteX249" fmla="*/ 73479 w 355962"/>
                <a:gd name="connsiteY249" fmla="*/ 74295 h 505369"/>
                <a:gd name="connsiteX250" fmla="*/ 72662 w 355962"/>
                <a:gd name="connsiteY250" fmla="*/ 75928 h 505369"/>
                <a:gd name="connsiteX251" fmla="*/ 72662 w 355962"/>
                <a:gd name="connsiteY251" fmla="*/ 78377 h 505369"/>
                <a:gd name="connsiteX252" fmla="*/ 72662 w 355962"/>
                <a:gd name="connsiteY252" fmla="*/ 81643 h 505369"/>
                <a:gd name="connsiteX253" fmla="*/ 73479 w 355962"/>
                <a:gd name="connsiteY253" fmla="*/ 83276 h 505369"/>
                <a:gd name="connsiteX254" fmla="*/ 74295 w 355962"/>
                <a:gd name="connsiteY254" fmla="*/ 84092 h 505369"/>
                <a:gd name="connsiteX255" fmla="*/ 76744 w 355962"/>
                <a:gd name="connsiteY255" fmla="*/ 83276 h 505369"/>
                <a:gd name="connsiteX256" fmla="*/ 78377 w 355962"/>
                <a:gd name="connsiteY256" fmla="*/ 83276 h 505369"/>
                <a:gd name="connsiteX257" fmla="*/ 80010 w 355962"/>
                <a:gd name="connsiteY257" fmla="*/ 84092 h 505369"/>
                <a:gd name="connsiteX258" fmla="*/ 86541 w 355962"/>
                <a:gd name="connsiteY258" fmla="*/ 84092 h 505369"/>
                <a:gd name="connsiteX259" fmla="*/ 87358 w 355962"/>
                <a:gd name="connsiteY259" fmla="*/ 84092 h 505369"/>
                <a:gd name="connsiteX260" fmla="*/ 89807 w 355962"/>
                <a:gd name="connsiteY260" fmla="*/ 84092 h 505369"/>
                <a:gd name="connsiteX261" fmla="*/ 90623 w 355962"/>
                <a:gd name="connsiteY261" fmla="*/ 84092 h 505369"/>
                <a:gd name="connsiteX262" fmla="*/ 91440 w 355962"/>
                <a:gd name="connsiteY262" fmla="*/ 83276 h 505369"/>
                <a:gd name="connsiteX263" fmla="*/ 92256 w 355962"/>
                <a:gd name="connsiteY263" fmla="*/ 81643 h 505369"/>
                <a:gd name="connsiteX264" fmla="*/ 93073 w 355962"/>
                <a:gd name="connsiteY264" fmla="*/ 80826 h 505369"/>
                <a:gd name="connsiteX265" fmla="*/ 94706 w 355962"/>
                <a:gd name="connsiteY265" fmla="*/ 80826 h 505369"/>
                <a:gd name="connsiteX266" fmla="*/ 96338 w 355962"/>
                <a:gd name="connsiteY266" fmla="*/ 80010 h 505369"/>
                <a:gd name="connsiteX267" fmla="*/ 97971 w 355962"/>
                <a:gd name="connsiteY267" fmla="*/ 79193 h 505369"/>
                <a:gd name="connsiteX268" fmla="*/ 100421 w 355962"/>
                <a:gd name="connsiteY268" fmla="*/ 75928 h 505369"/>
                <a:gd name="connsiteX269" fmla="*/ 104503 w 355962"/>
                <a:gd name="connsiteY269" fmla="*/ 72662 h 505369"/>
                <a:gd name="connsiteX270" fmla="*/ 106136 w 355962"/>
                <a:gd name="connsiteY270" fmla="*/ 71846 h 505369"/>
                <a:gd name="connsiteX271" fmla="*/ 106952 w 355962"/>
                <a:gd name="connsiteY271" fmla="*/ 71029 h 505369"/>
                <a:gd name="connsiteX272" fmla="*/ 107769 w 355962"/>
                <a:gd name="connsiteY272" fmla="*/ 70213 h 505369"/>
                <a:gd name="connsiteX273" fmla="*/ 109402 w 355962"/>
                <a:gd name="connsiteY273" fmla="*/ 66131 h 505369"/>
                <a:gd name="connsiteX274" fmla="*/ 110218 w 355962"/>
                <a:gd name="connsiteY274" fmla="*/ 62865 h 505369"/>
                <a:gd name="connsiteX275" fmla="*/ 110218 w 355962"/>
                <a:gd name="connsiteY275" fmla="*/ 61232 h 505369"/>
                <a:gd name="connsiteX276" fmla="*/ 111034 w 355962"/>
                <a:gd name="connsiteY276" fmla="*/ 58783 h 505369"/>
                <a:gd name="connsiteX277" fmla="*/ 111851 w 355962"/>
                <a:gd name="connsiteY277" fmla="*/ 57150 h 505369"/>
                <a:gd name="connsiteX278" fmla="*/ 112667 w 355962"/>
                <a:gd name="connsiteY278" fmla="*/ 56334 h 505369"/>
                <a:gd name="connsiteX279" fmla="*/ 113484 w 355962"/>
                <a:gd name="connsiteY279" fmla="*/ 56334 h 505369"/>
                <a:gd name="connsiteX280" fmla="*/ 115116 w 355962"/>
                <a:gd name="connsiteY280" fmla="*/ 55517 h 505369"/>
                <a:gd name="connsiteX281" fmla="*/ 116749 w 355962"/>
                <a:gd name="connsiteY281" fmla="*/ 55517 h 505369"/>
                <a:gd name="connsiteX282" fmla="*/ 118382 w 355962"/>
                <a:gd name="connsiteY282" fmla="*/ 56334 h 505369"/>
                <a:gd name="connsiteX283" fmla="*/ 120831 w 355962"/>
                <a:gd name="connsiteY283" fmla="*/ 57150 h 505369"/>
                <a:gd name="connsiteX284" fmla="*/ 123281 w 355962"/>
                <a:gd name="connsiteY284" fmla="*/ 58783 h 505369"/>
                <a:gd name="connsiteX285" fmla="*/ 125730 w 355962"/>
                <a:gd name="connsiteY285" fmla="*/ 60416 h 505369"/>
                <a:gd name="connsiteX286" fmla="*/ 126546 w 355962"/>
                <a:gd name="connsiteY286" fmla="*/ 61232 h 505369"/>
                <a:gd name="connsiteX287" fmla="*/ 128179 w 355962"/>
                <a:gd name="connsiteY287" fmla="*/ 62048 h 505369"/>
                <a:gd name="connsiteX288" fmla="*/ 130629 w 355962"/>
                <a:gd name="connsiteY288" fmla="*/ 62048 h 505369"/>
                <a:gd name="connsiteX289" fmla="*/ 132262 w 355962"/>
                <a:gd name="connsiteY289" fmla="*/ 62048 h 505369"/>
                <a:gd name="connsiteX290" fmla="*/ 134711 w 355962"/>
                <a:gd name="connsiteY290" fmla="*/ 63681 h 505369"/>
                <a:gd name="connsiteX291" fmla="*/ 135527 w 355962"/>
                <a:gd name="connsiteY291" fmla="*/ 63681 h 505369"/>
                <a:gd name="connsiteX292" fmla="*/ 137977 w 355962"/>
                <a:gd name="connsiteY292" fmla="*/ 64498 h 505369"/>
                <a:gd name="connsiteX293" fmla="*/ 141242 w 355962"/>
                <a:gd name="connsiteY293" fmla="*/ 65314 h 505369"/>
                <a:gd name="connsiteX294" fmla="*/ 142875 w 355962"/>
                <a:gd name="connsiteY294" fmla="*/ 65314 h 505369"/>
                <a:gd name="connsiteX295" fmla="*/ 145324 w 355962"/>
                <a:gd name="connsiteY295" fmla="*/ 64498 h 505369"/>
                <a:gd name="connsiteX296" fmla="*/ 146957 w 355962"/>
                <a:gd name="connsiteY296" fmla="*/ 64498 h 505369"/>
                <a:gd name="connsiteX297" fmla="*/ 148590 w 355962"/>
                <a:gd name="connsiteY297" fmla="*/ 64498 h 505369"/>
                <a:gd name="connsiteX298" fmla="*/ 151039 w 355962"/>
                <a:gd name="connsiteY298" fmla="*/ 64498 h 505369"/>
                <a:gd name="connsiteX299" fmla="*/ 152672 w 355962"/>
                <a:gd name="connsiteY299" fmla="*/ 63681 h 505369"/>
                <a:gd name="connsiteX300" fmla="*/ 154305 w 355962"/>
                <a:gd name="connsiteY300" fmla="*/ 62865 h 505369"/>
                <a:gd name="connsiteX301" fmla="*/ 155121 w 355962"/>
                <a:gd name="connsiteY301" fmla="*/ 62048 h 505369"/>
                <a:gd name="connsiteX302" fmla="*/ 156754 w 355962"/>
                <a:gd name="connsiteY302" fmla="*/ 58783 h 505369"/>
                <a:gd name="connsiteX303" fmla="*/ 157571 w 355962"/>
                <a:gd name="connsiteY303" fmla="*/ 56334 h 505369"/>
                <a:gd name="connsiteX304" fmla="*/ 158387 w 355962"/>
                <a:gd name="connsiteY304" fmla="*/ 53884 h 505369"/>
                <a:gd name="connsiteX305" fmla="*/ 160020 w 355962"/>
                <a:gd name="connsiteY305" fmla="*/ 49802 h 505369"/>
                <a:gd name="connsiteX306" fmla="*/ 160837 w 355962"/>
                <a:gd name="connsiteY306" fmla="*/ 47353 h 505369"/>
                <a:gd name="connsiteX307" fmla="*/ 161653 w 355962"/>
                <a:gd name="connsiteY307" fmla="*/ 46536 h 505369"/>
                <a:gd name="connsiteX308" fmla="*/ 163286 w 355962"/>
                <a:gd name="connsiteY308" fmla="*/ 45720 h 505369"/>
                <a:gd name="connsiteX309" fmla="*/ 164919 w 355962"/>
                <a:gd name="connsiteY309" fmla="*/ 44904 h 505369"/>
                <a:gd name="connsiteX310" fmla="*/ 169001 w 355962"/>
                <a:gd name="connsiteY310" fmla="*/ 44087 h 505369"/>
                <a:gd name="connsiteX311" fmla="*/ 169817 w 355962"/>
                <a:gd name="connsiteY311" fmla="*/ 43271 h 505369"/>
                <a:gd name="connsiteX312" fmla="*/ 170634 w 355962"/>
                <a:gd name="connsiteY312" fmla="*/ 41638 h 505369"/>
                <a:gd name="connsiteX313" fmla="*/ 172266 w 355962"/>
                <a:gd name="connsiteY313" fmla="*/ 39188 h 505369"/>
                <a:gd name="connsiteX314" fmla="*/ 174716 w 355962"/>
                <a:gd name="connsiteY314" fmla="*/ 37556 h 505369"/>
                <a:gd name="connsiteX315" fmla="*/ 176348 w 355962"/>
                <a:gd name="connsiteY315" fmla="*/ 36739 h 505369"/>
                <a:gd name="connsiteX316" fmla="*/ 178798 w 355962"/>
                <a:gd name="connsiteY316" fmla="*/ 27759 h 505369"/>
                <a:gd name="connsiteX317" fmla="*/ 178798 w 355962"/>
                <a:gd name="connsiteY317" fmla="*/ 26942 h 505369"/>
                <a:gd name="connsiteX318" fmla="*/ 180431 w 355962"/>
                <a:gd name="connsiteY318" fmla="*/ 24493 h 505369"/>
                <a:gd name="connsiteX319" fmla="*/ 181247 w 355962"/>
                <a:gd name="connsiteY319" fmla="*/ 23676 h 505369"/>
                <a:gd name="connsiteX320" fmla="*/ 182063 w 355962"/>
                <a:gd name="connsiteY320" fmla="*/ 23676 h 505369"/>
                <a:gd name="connsiteX321" fmla="*/ 182880 w 355962"/>
                <a:gd name="connsiteY321" fmla="*/ 22860 h 505369"/>
                <a:gd name="connsiteX322" fmla="*/ 183696 w 355962"/>
                <a:gd name="connsiteY322" fmla="*/ 22043 h 505369"/>
                <a:gd name="connsiteX323" fmla="*/ 185329 w 355962"/>
                <a:gd name="connsiteY323" fmla="*/ 21227 h 505369"/>
                <a:gd name="connsiteX324" fmla="*/ 186962 w 355962"/>
                <a:gd name="connsiteY324" fmla="*/ 21227 h 505369"/>
                <a:gd name="connsiteX325" fmla="*/ 187779 w 355962"/>
                <a:gd name="connsiteY325" fmla="*/ 20411 h 505369"/>
                <a:gd name="connsiteX326" fmla="*/ 188595 w 355962"/>
                <a:gd name="connsiteY326" fmla="*/ 18778 h 505369"/>
                <a:gd name="connsiteX327" fmla="*/ 189412 w 355962"/>
                <a:gd name="connsiteY327" fmla="*/ 17961 h 505369"/>
                <a:gd name="connsiteX328" fmla="*/ 190228 w 355962"/>
                <a:gd name="connsiteY328" fmla="*/ 17961 h 505369"/>
                <a:gd name="connsiteX329" fmla="*/ 191044 w 355962"/>
                <a:gd name="connsiteY329" fmla="*/ 17961 h 505369"/>
                <a:gd name="connsiteX330" fmla="*/ 191044 w 355962"/>
                <a:gd name="connsiteY330" fmla="*/ 17145 h 505369"/>
                <a:gd name="connsiteX331" fmla="*/ 191861 w 355962"/>
                <a:gd name="connsiteY331" fmla="*/ 16329 h 505369"/>
                <a:gd name="connsiteX332" fmla="*/ 193494 w 355962"/>
                <a:gd name="connsiteY332" fmla="*/ 15512 h 505369"/>
                <a:gd name="connsiteX333" fmla="*/ 194310 w 355962"/>
                <a:gd name="connsiteY333" fmla="*/ 14696 h 505369"/>
                <a:gd name="connsiteX334" fmla="*/ 194310 w 355962"/>
                <a:gd name="connsiteY334" fmla="*/ 13879 h 505369"/>
                <a:gd name="connsiteX335" fmla="*/ 195943 w 355962"/>
                <a:gd name="connsiteY335" fmla="*/ 12246 h 505369"/>
                <a:gd name="connsiteX336" fmla="*/ 199209 w 355962"/>
                <a:gd name="connsiteY336" fmla="*/ 8981 h 505369"/>
                <a:gd name="connsiteX337" fmla="*/ 201658 w 355962"/>
                <a:gd name="connsiteY337" fmla="*/ 7348 h 505369"/>
                <a:gd name="connsiteX338" fmla="*/ 204107 w 355962"/>
                <a:gd name="connsiteY338" fmla="*/ 7348 h 505369"/>
                <a:gd name="connsiteX339" fmla="*/ 206556 w 355962"/>
                <a:gd name="connsiteY339" fmla="*/ 6531 h 505369"/>
                <a:gd name="connsiteX340" fmla="*/ 209006 w 355962"/>
                <a:gd name="connsiteY340" fmla="*/ 5715 h 505369"/>
                <a:gd name="connsiteX341" fmla="*/ 210638 w 355962"/>
                <a:gd name="connsiteY341" fmla="*/ 4082 h 505369"/>
                <a:gd name="connsiteX342" fmla="*/ 211455 w 355962"/>
                <a:gd name="connsiteY342" fmla="*/ 1633 h 505369"/>
                <a:gd name="connsiteX343" fmla="*/ 213088 w 355962"/>
                <a:gd name="connsiteY343" fmla="*/ 816 h 505369"/>
                <a:gd name="connsiteX344" fmla="*/ 217170 w 355962"/>
                <a:gd name="connsiteY344" fmla="*/ 816 h 505369"/>
                <a:gd name="connsiteX345" fmla="*/ 217170 w 355962"/>
                <a:gd name="connsiteY345" fmla="*/ 816 h 505369"/>
                <a:gd name="connsiteX346" fmla="*/ 222069 w 355962"/>
                <a:gd name="connsiteY346" fmla="*/ 0 h 505369"/>
                <a:gd name="connsiteX347" fmla="*/ 226151 w 355962"/>
                <a:gd name="connsiteY347" fmla="*/ 816 h 505369"/>
                <a:gd name="connsiteX348" fmla="*/ 231049 w 355962"/>
                <a:gd name="connsiteY348" fmla="*/ 2449 h 505369"/>
                <a:gd name="connsiteX349" fmla="*/ 235131 w 355962"/>
                <a:gd name="connsiteY349" fmla="*/ 3266 h 505369"/>
                <a:gd name="connsiteX350" fmla="*/ 239213 w 355962"/>
                <a:gd name="connsiteY350" fmla="*/ 2449 h 505369"/>
                <a:gd name="connsiteX351" fmla="*/ 242479 w 355962"/>
                <a:gd name="connsiteY351" fmla="*/ 2449 h 505369"/>
                <a:gd name="connsiteX352" fmla="*/ 244929 w 355962"/>
                <a:gd name="connsiteY352" fmla="*/ 2449 h 505369"/>
                <a:gd name="connsiteX353" fmla="*/ 247378 w 355962"/>
                <a:gd name="connsiteY353" fmla="*/ 3266 h 505369"/>
                <a:gd name="connsiteX354" fmla="*/ 246562 w 355962"/>
                <a:gd name="connsiteY354" fmla="*/ 6531 h 505369"/>
                <a:gd name="connsiteX355" fmla="*/ 204923 w 355962"/>
                <a:gd name="connsiteY355" fmla="*/ 147773 h 505369"/>
                <a:gd name="connsiteX356" fmla="*/ 207373 w 355962"/>
                <a:gd name="connsiteY356" fmla="*/ 146957 h 505369"/>
                <a:gd name="connsiteX357" fmla="*/ 209006 w 355962"/>
                <a:gd name="connsiteY357" fmla="*/ 146141 h 505369"/>
                <a:gd name="connsiteX358" fmla="*/ 209822 w 355962"/>
                <a:gd name="connsiteY358" fmla="*/ 145324 h 505369"/>
                <a:gd name="connsiteX359" fmla="*/ 210638 w 355962"/>
                <a:gd name="connsiteY359" fmla="*/ 144508 h 505369"/>
                <a:gd name="connsiteX360" fmla="*/ 210638 w 355962"/>
                <a:gd name="connsiteY360" fmla="*/ 142059 h 505369"/>
                <a:gd name="connsiteX361" fmla="*/ 210638 w 355962"/>
                <a:gd name="connsiteY361" fmla="*/ 140426 h 505369"/>
                <a:gd name="connsiteX362" fmla="*/ 211455 w 355962"/>
                <a:gd name="connsiteY362" fmla="*/ 139609 h 505369"/>
                <a:gd name="connsiteX363" fmla="*/ 212271 w 355962"/>
                <a:gd name="connsiteY363" fmla="*/ 138793 h 505369"/>
                <a:gd name="connsiteX364" fmla="*/ 213088 w 355962"/>
                <a:gd name="connsiteY364" fmla="*/ 137976 h 505369"/>
                <a:gd name="connsiteX365" fmla="*/ 213904 w 355962"/>
                <a:gd name="connsiteY365" fmla="*/ 135527 h 505369"/>
                <a:gd name="connsiteX366" fmla="*/ 214721 w 355962"/>
                <a:gd name="connsiteY366" fmla="*/ 133078 h 505369"/>
                <a:gd name="connsiteX367" fmla="*/ 214721 w 355962"/>
                <a:gd name="connsiteY367" fmla="*/ 132261 h 505369"/>
                <a:gd name="connsiteX368" fmla="*/ 214721 w 355962"/>
                <a:gd name="connsiteY368" fmla="*/ 131445 h 505369"/>
                <a:gd name="connsiteX369" fmla="*/ 213904 w 355962"/>
                <a:gd name="connsiteY369" fmla="*/ 130629 h 505369"/>
                <a:gd name="connsiteX370" fmla="*/ 213088 w 355962"/>
                <a:gd name="connsiteY370" fmla="*/ 128996 h 505369"/>
                <a:gd name="connsiteX371" fmla="*/ 212271 w 355962"/>
                <a:gd name="connsiteY371" fmla="*/ 128996 h 505369"/>
                <a:gd name="connsiteX372" fmla="*/ 210638 w 355962"/>
                <a:gd name="connsiteY372" fmla="*/ 128179 h 505369"/>
                <a:gd name="connsiteX373" fmla="*/ 209006 w 355962"/>
                <a:gd name="connsiteY373" fmla="*/ 126546 h 505369"/>
                <a:gd name="connsiteX374" fmla="*/ 207373 w 355962"/>
                <a:gd name="connsiteY374" fmla="*/ 124913 h 505369"/>
                <a:gd name="connsiteX375" fmla="*/ 205740 w 355962"/>
                <a:gd name="connsiteY375" fmla="*/ 123281 h 505369"/>
                <a:gd name="connsiteX376" fmla="*/ 204923 w 355962"/>
                <a:gd name="connsiteY376" fmla="*/ 123281 h 505369"/>
                <a:gd name="connsiteX377" fmla="*/ 203291 w 355962"/>
                <a:gd name="connsiteY377" fmla="*/ 121648 h 505369"/>
                <a:gd name="connsiteX378" fmla="*/ 202474 w 355962"/>
                <a:gd name="connsiteY378" fmla="*/ 120831 h 505369"/>
                <a:gd name="connsiteX379" fmla="*/ 201658 w 355962"/>
                <a:gd name="connsiteY379" fmla="*/ 120015 h 505369"/>
                <a:gd name="connsiteX380" fmla="*/ 200841 w 355962"/>
                <a:gd name="connsiteY380" fmla="*/ 120015 h 505369"/>
                <a:gd name="connsiteX381" fmla="*/ 200025 w 355962"/>
                <a:gd name="connsiteY381" fmla="*/ 120015 h 505369"/>
                <a:gd name="connsiteX382" fmla="*/ 198392 w 355962"/>
                <a:gd name="connsiteY382" fmla="*/ 120015 h 505369"/>
                <a:gd name="connsiteX383" fmla="*/ 194310 w 355962"/>
                <a:gd name="connsiteY383" fmla="*/ 121648 h 505369"/>
                <a:gd name="connsiteX384" fmla="*/ 191861 w 355962"/>
                <a:gd name="connsiteY384" fmla="*/ 123281 h 505369"/>
                <a:gd name="connsiteX385" fmla="*/ 189412 w 355962"/>
                <a:gd name="connsiteY385" fmla="*/ 124913 h 505369"/>
                <a:gd name="connsiteX386" fmla="*/ 186962 w 355962"/>
                <a:gd name="connsiteY386" fmla="*/ 125730 h 505369"/>
                <a:gd name="connsiteX387" fmla="*/ 185329 w 355962"/>
                <a:gd name="connsiteY387" fmla="*/ 126546 h 505369"/>
                <a:gd name="connsiteX388" fmla="*/ 183696 w 355962"/>
                <a:gd name="connsiteY388" fmla="*/ 128179 h 505369"/>
                <a:gd name="connsiteX389" fmla="*/ 182880 w 355962"/>
                <a:gd name="connsiteY389" fmla="*/ 129812 h 505369"/>
                <a:gd name="connsiteX390" fmla="*/ 182063 w 355962"/>
                <a:gd name="connsiteY390" fmla="*/ 131445 h 505369"/>
                <a:gd name="connsiteX391" fmla="*/ 181247 w 355962"/>
                <a:gd name="connsiteY391" fmla="*/ 132261 h 505369"/>
                <a:gd name="connsiteX392" fmla="*/ 180431 w 355962"/>
                <a:gd name="connsiteY392" fmla="*/ 133078 h 505369"/>
                <a:gd name="connsiteX393" fmla="*/ 179614 w 355962"/>
                <a:gd name="connsiteY393" fmla="*/ 133894 h 505369"/>
                <a:gd name="connsiteX394" fmla="*/ 178798 w 355962"/>
                <a:gd name="connsiteY394" fmla="*/ 135527 h 505369"/>
                <a:gd name="connsiteX395" fmla="*/ 177981 w 355962"/>
                <a:gd name="connsiteY395" fmla="*/ 136343 h 505369"/>
                <a:gd name="connsiteX396" fmla="*/ 176348 w 355962"/>
                <a:gd name="connsiteY396" fmla="*/ 137160 h 505369"/>
                <a:gd name="connsiteX397" fmla="*/ 174716 w 355962"/>
                <a:gd name="connsiteY397" fmla="*/ 137976 h 505369"/>
                <a:gd name="connsiteX398" fmla="*/ 173899 w 355962"/>
                <a:gd name="connsiteY398" fmla="*/ 138793 h 505369"/>
                <a:gd name="connsiteX399" fmla="*/ 173899 w 355962"/>
                <a:gd name="connsiteY399" fmla="*/ 139609 h 505369"/>
                <a:gd name="connsiteX400" fmla="*/ 174716 w 355962"/>
                <a:gd name="connsiteY400" fmla="*/ 141242 h 505369"/>
                <a:gd name="connsiteX401" fmla="*/ 175532 w 355962"/>
                <a:gd name="connsiteY401" fmla="*/ 142875 h 505369"/>
                <a:gd name="connsiteX402" fmla="*/ 176348 w 355962"/>
                <a:gd name="connsiteY402" fmla="*/ 144508 h 505369"/>
                <a:gd name="connsiteX403" fmla="*/ 177165 w 355962"/>
                <a:gd name="connsiteY403" fmla="*/ 146141 h 505369"/>
                <a:gd name="connsiteX404" fmla="*/ 177981 w 355962"/>
                <a:gd name="connsiteY404" fmla="*/ 147773 h 505369"/>
                <a:gd name="connsiteX405" fmla="*/ 178798 w 355962"/>
                <a:gd name="connsiteY405" fmla="*/ 148590 h 505369"/>
                <a:gd name="connsiteX406" fmla="*/ 178798 w 355962"/>
                <a:gd name="connsiteY406" fmla="*/ 150223 h 505369"/>
                <a:gd name="connsiteX407" fmla="*/ 178798 w 355962"/>
                <a:gd name="connsiteY407" fmla="*/ 151039 h 505369"/>
                <a:gd name="connsiteX408" fmla="*/ 178798 w 355962"/>
                <a:gd name="connsiteY408" fmla="*/ 151856 h 505369"/>
                <a:gd name="connsiteX409" fmla="*/ 178798 w 355962"/>
                <a:gd name="connsiteY409" fmla="*/ 151856 h 505369"/>
                <a:gd name="connsiteX410" fmla="*/ 178798 w 355962"/>
                <a:gd name="connsiteY410" fmla="*/ 151856 h 505369"/>
                <a:gd name="connsiteX411" fmla="*/ 179614 w 355962"/>
                <a:gd name="connsiteY411" fmla="*/ 152672 h 505369"/>
                <a:gd name="connsiteX412" fmla="*/ 179614 w 355962"/>
                <a:gd name="connsiteY412" fmla="*/ 152672 h 505369"/>
                <a:gd name="connsiteX413" fmla="*/ 180431 w 355962"/>
                <a:gd name="connsiteY413" fmla="*/ 153488 h 505369"/>
                <a:gd name="connsiteX414" fmla="*/ 181247 w 355962"/>
                <a:gd name="connsiteY414" fmla="*/ 154305 h 505369"/>
                <a:gd name="connsiteX415" fmla="*/ 182880 w 355962"/>
                <a:gd name="connsiteY415" fmla="*/ 155938 h 505369"/>
                <a:gd name="connsiteX416" fmla="*/ 184513 w 355962"/>
                <a:gd name="connsiteY416" fmla="*/ 156754 h 505369"/>
                <a:gd name="connsiteX417" fmla="*/ 186962 w 355962"/>
                <a:gd name="connsiteY417" fmla="*/ 157571 h 505369"/>
                <a:gd name="connsiteX418" fmla="*/ 188595 w 355962"/>
                <a:gd name="connsiteY418" fmla="*/ 157571 h 505369"/>
                <a:gd name="connsiteX419" fmla="*/ 189412 w 355962"/>
                <a:gd name="connsiteY419" fmla="*/ 157571 h 505369"/>
                <a:gd name="connsiteX420" fmla="*/ 190228 w 355962"/>
                <a:gd name="connsiteY420" fmla="*/ 156754 h 505369"/>
                <a:gd name="connsiteX421" fmla="*/ 191044 w 355962"/>
                <a:gd name="connsiteY421" fmla="*/ 155938 h 505369"/>
                <a:gd name="connsiteX422" fmla="*/ 191044 w 355962"/>
                <a:gd name="connsiteY422" fmla="*/ 154305 h 505369"/>
                <a:gd name="connsiteX423" fmla="*/ 191861 w 355962"/>
                <a:gd name="connsiteY423" fmla="*/ 153488 h 505369"/>
                <a:gd name="connsiteX424" fmla="*/ 194310 w 355962"/>
                <a:gd name="connsiteY424" fmla="*/ 150223 h 505369"/>
                <a:gd name="connsiteX425" fmla="*/ 195943 w 355962"/>
                <a:gd name="connsiteY425" fmla="*/ 148590 h 505369"/>
                <a:gd name="connsiteX426" fmla="*/ 196759 w 355962"/>
                <a:gd name="connsiteY426" fmla="*/ 148590 h 505369"/>
                <a:gd name="connsiteX427" fmla="*/ 197576 w 355962"/>
                <a:gd name="connsiteY427" fmla="*/ 148590 h 505369"/>
                <a:gd name="connsiteX428" fmla="*/ 199209 w 355962"/>
                <a:gd name="connsiteY428" fmla="*/ 148590 h 505369"/>
                <a:gd name="connsiteX429" fmla="*/ 200025 w 355962"/>
                <a:gd name="connsiteY429" fmla="*/ 148590 h 505369"/>
                <a:gd name="connsiteX430" fmla="*/ 200025 w 355962"/>
                <a:gd name="connsiteY430" fmla="*/ 148590 h 505369"/>
                <a:gd name="connsiteX431" fmla="*/ 204923 w 355962"/>
                <a:gd name="connsiteY431" fmla="*/ 147773 h 505369"/>
                <a:gd name="connsiteX432" fmla="*/ 355146 w 355962"/>
                <a:gd name="connsiteY432" fmla="*/ 505369 h 505369"/>
                <a:gd name="connsiteX433" fmla="*/ 355146 w 355962"/>
                <a:gd name="connsiteY433" fmla="*/ 505369 h 505369"/>
                <a:gd name="connsiteX434" fmla="*/ 351064 w 355962"/>
                <a:gd name="connsiteY434" fmla="*/ 505369 h 505369"/>
                <a:gd name="connsiteX435" fmla="*/ 351064 w 355962"/>
                <a:gd name="connsiteY435" fmla="*/ 504553 h 505369"/>
                <a:gd name="connsiteX436" fmla="*/ 351881 w 355962"/>
                <a:gd name="connsiteY436" fmla="*/ 502920 h 505369"/>
                <a:gd name="connsiteX437" fmla="*/ 352697 w 355962"/>
                <a:gd name="connsiteY437" fmla="*/ 502104 h 505369"/>
                <a:gd name="connsiteX438" fmla="*/ 354330 w 355962"/>
                <a:gd name="connsiteY438" fmla="*/ 502104 h 505369"/>
                <a:gd name="connsiteX439" fmla="*/ 355963 w 355962"/>
                <a:gd name="connsiteY439" fmla="*/ 502920 h 505369"/>
                <a:gd name="connsiteX440" fmla="*/ 355963 w 355962"/>
                <a:gd name="connsiteY440" fmla="*/ 502920 h 505369"/>
                <a:gd name="connsiteX441" fmla="*/ 355146 w 355962"/>
                <a:gd name="connsiteY441" fmla="*/ 505369 h 5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Lst>
              <a:rect l="l" t="t" r="r" b="b"/>
              <a:pathLst>
                <a:path w="355962" h="505369">
                  <a:moveTo>
                    <a:pt x="246562" y="6531"/>
                  </a:moveTo>
                  <a:lnTo>
                    <a:pt x="246562" y="7348"/>
                  </a:lnTo>
                  <a:lnTo>
                    <a:pt x="246562" y="8164"/>
                  </a:lnTo>
                  <a:lnTo>
                    <a:pt x="247378" y="10613"/>
                  </a:lnTo>
                  <a:lnTo>
                    <a:pt x="248194" y="14696"/>
                  </a:lnTo>
                  <a:lnTo>
                    <a:pt x="249011" y="17961"/>
                  </a:lnTo>
                  <a:lnTo>
                    <a:pt x="249827" y="22860"/>
                  </a:lnTo>
                  <a:lnTo>
                    <a:pt x="249827" y="25309"/>
                  </a:lnTo>
                  <a:lnTo>
                    <a:pt x="249827" y="26126"/>
                  </a:lnTo>
                  <a:lnTo>
                    <a:pt x="250644" y="27759"/>
                  </a:lnTo>
                  <a:lnTo>
                    <a:pt x="251460" y="30208"/>
                  </a:lnTo>
                  <a:lnTo>
                    <a:pt x="251460" y="31841"/>
                  </a:lnTo>
                  <a:lnTo>
                    <a:pt x="251460" y="32657"/>
                  </a:lnTo>
                  <a:lnTo>
                    <a:pt x="253093" y="34290"/>
                  </a:lnTo>
                  <a:lnTo>
                    <a:pt x="253909" y="36739"/>
                  </a:lnTo>
                  <a:lnTo>
                    <a:pt x="254726" y="40005"/>
                  </a:lnTo>
                  <a:lnTo>
                    <a:pt x="255542" y="41638"/>
                  </a:lnTo>
                  <a:lnTo>
                    <a:pt x="255542" y="42454"/>
                  </a:lnTo>
                  <a:lnTo>
                    <a:pt x="255542" y="44087"/>
                  </a:lnTo>
                  <a:lnTo>
                    <a:pt x="255542" y="47353"/>
                  </a:lnTo>
                  <a:lnTo>
                    <a:pt x="255542" y="51435"/>
                  </a:lnTo>
                  <a:lnTo>
                    <a:pt x="255542" y="55517"/>
                  </a:lnTo>
                  <a:lnTo>
                    <a:pt x="255542" y="58783"/>
                  </a:lnTo>
                  <a:lnTo>
                    <a:pt x="255542" y="60416"/>
                  </a:lnTo>
                  <a:lnTo>
                    <a:pt x="255542" y="65314"/>
                  </a:lnTo>
                  <a:lnTo>
                    <a:pt x="254726" y="67763"/>
                  </a:lnTo>
                  <a:lnTo>
                    <a:pt x="254726" y="69396"/>
                  </a:lnTo>
                  <a:lnTo>
                    <a:pt x="254726" y="71029"/>
                  </a:lnTo>
                  <a:lnTo>
                    <a:pt x="253909" y="71029"/>
                  </a:lnTo>
                  <a:lnTo>
                    <a:pt x="253093" y="71029"/>
                  </a:lnTo>
                  <a:lnTo>
                    <a:pt x="249011" y="68580"/>
                  </a:lnTo>
                  <a:lnTo>
                    <a:pt x="244929" y="66131"/>
                  </a:lnTo>
                  <a:lnTo>
                    <a:pt x="244112" y="66131"/>
                  </a:lnTo>
                  <a:lnTo>
                    <a:pt x="243296" y="66131"/>
                  </a:lnTo>
                  <a:lnTo>
                    <a:pt x="240846" y="67763"/>
                  </a:lnTo>
                  <a:lnTo>
                    <a:pt x="239213" y="70213"/>
                  </a:lnTo>
                  <a:lnTo>
                    <a:pt x="238397" y="72662"/>
                  </a:lnTo>
                  <a:lnTo>
                    <a:pt x="236764" y="75111"/>
                  </a:lnTo>
                  <a:lnTo>
                    <a:pt x="234315" y="78377"/>
                  </a:lnTo>
                  <a:lnTo>
                    <a:pt x="234315" y="79193"/>
                  </a:lnTo>
                  <a:lnTo>
                    <a:pt x="234315" y="82459"/>
                  </a:lnTo>
                  <a:lnTo>
                    <a:pt x="234315" y="84909"/>
                  </a:lnTo>
                  <a:lnTo>
                    <a:pt x="234315" y="84909"/>
                  </a:lnTo>
                  <a:lnTo>
                    <a:pt x="235948" y="84909"/>
                  </a:lnTo>
                  <a:lnTo>
                    <a:pt x="236764" y="87358"/>
                  </a:lnTo>
                  <a:lnTo>
                    <a:pt x="239213" y="90623"/>
                  </a:lnTo>
                  <a:lnTo>
                    <a:pt x="242479" y="93073"/>
                  </a:lnTo>
                  <a:lnTo>
                    <a:pt x="245745" y="93889"/>
                  </a:lnTo>
                  <a:lnTo>
                    <a:pt x="250644" y="93889"/>
                  </a:lnTo>
                  <a:lnTo>
                    <a:pt x="253909" y="93889"/>
                  </a:lnTo>
                  <a:lnTo>
                    <a:pt x="253909" y="91440"/>
                  </a:lnTo>
                  <a:lnTo>
                    <a:pt x="253909" y="87358"/>
                  </a:lnTo>
                  <a:lnTo>
                    <a:pt x="254726" y="84909"/>
                  </a:lnTo>
                  <a:lnTo>
                    <a:pt x="255542" y="84909"/>
                  </a:lnTo>
                  <a:lnTo>
                    <a:pt x="256359" y="84909"/>
                  </a:lnTo>
                  <a:lnTo>
                    <a:pt x="257175" y="84909"/>
                  </a:lnTo>
                  <a:lnTo>
                    <a:pt x="258808" y="84909"/>
                  </a:lnTo>
                  <a:lnTo>
                    <a:pt x="261257" y="85725"/>
                  </a:lnTo>
                  <a:lnTo>
                    <a:pt x="263706" y="85725"/>
                  </a:lnTo>
                  <a:lnTo>
                    <a:pt x="265339" y="85725"/>
                  </a:lnTo>
                  <a:lnTo>
                    <a:pt x="268605" y="85725"/>
                  </a:lnTo>
                  <a:lnTo>
                    <a:pt x="270238" y="85725"/>
                  </a:lnTo>
                  <a:lnTo>
                    <a:pt x="269421" y="89807"/>
                  </a:lnTo>
                  <a:lnTo>
                    <a:pt x="266972" y="96338"/>
                  </a:lnTo>
                  <a:lnTo>
                    <a:pt x="266156" y="99604"/>
                  </a:lnTo>
                  <a:lnTo>
                    <a:pt x="264523" y="110218"/>
                  </a:lnTo>
                  <a:lnTo>
                    <a:pt x="262073" y="115933"/>
                  </a:lnTo>
                  <a:lnTo>
                    <a:pt x="260441" y="118382"/>
                  </a:lnTo>
                  <a:lnTo>
                    <a:pt x="256359" y="122464"/>
                  </a:lnTo>
                  <a:lnTo>
                    <a:pt x="255542" y="123281"/>
                  </a:lnTo>
                  <a:lnTo>
                    <a:pt x="254726" y="124097"/>
                  </a:lnTo>
                  <a:lnTo>
                    <a:pt x="253093" y="124913"/>
                  </a:lnTo>
                  <a:lnTo>
                    <a:pt x="245745" y="133078"/>
                  </a:lnTo>
                  <a:lnTo>
                    <a:pt x="243296" y="137160"/>
                  </a:lnTo>
                  <a:lnTo>
                    <a:pt x="240846" y="142875"/>
                  </a:lnTo>
                  <a:lnTo>
                    <a:pt x="238397" y="146141"/>
                  </a:lnTo>
                  <a:lnTo>
                    <a:pt x="235131" y="152672"/>
                  </a:lnTo>
                  <a:lnTo>
                    <a:pt x="231866" y="158387"/>
                  </a:lnTo>
                  <a:lnTo>
                    <a:pt x="228600" y="163286"/>
                  </a:lnTo>
                  <a:lnTo>
                    <a:pt x="223702" y="169817"/>
                  </a:lnTo>
                  <a:lnTo>
                    <a:pt x="221252" y="171450"/>
                  </a:lnTo>
                  <a:lnTo>
                    <a:pt x="219619" y="172266"/>
                  </a:lnTo>
                  <a:lnTo>
                    <a:pt x="215537" y="176348"/>
                  </a:lnTo>
                  <a:lnTo>
                    <a:pt x="209822" y="182880"/>
                  </a:lnTo>
                  <a:lnTo>
                    <a:pt x="204923" y="188595"/>
                  </a:lnTo>
                  <a:lnTo>
                    <a:pt x="198392" y="195126"/>
                  </a:lnTo>
                  <a:lnTo>
                    <a:pt x="194310" y="197576"/>
                  </a:lnTo>
                  <a:lnTo>
                    <a:pt x="188595" y="203291"/>
                  </a:lnTo>
                  <a:lnTo>
                    <a:pt x="186962" y="204107"/>
                  </a:lnTo>
                  <a:lnTo>
                    <a:pt x="180431" y="209006"/>
                  </a:lnTo>
                  <a:lnTo>
                    <a:pt x="175532" y="212271"/>
                  </a:lnTo>
                  <a:lnTo>
                    <a:pt x="168184" y="216354"/>
                  </a:lnTo>
                  <a:lnTo>
                    <a:pt x="164919" y="217170"/>
                  </a:lnTo>
                  <a:lnTo>
                    <a:pt x="157571" y="216354"/>
                  </a:lnTo>
                  <a:lnTo>
                    <a:pt x="154305" y="217170"/>
                  </a:lnTo>
                  <a:lnTo>
                    <a:pt x="151856" y="219619"/>
                  </a:lnTo>
                  <a:lnTo>
                    <a:pt x="151856" y="222885"/>
                  </a:lnTo>
                  <a:lnTo>
                    <a:pt x="151039" y="223701"/>
                  </a:lnTo>
                  <a:lnTo>
                    <a:pt x="149406" y="223701"/>
                  </a:lnTo>
                  <a:lnTo>
                    <a:pt x="144508" y="222068"/>
                  </a:lnTo>
                  <a:lnTo>
                    <a:pt x="142059" y="222068"/>
                  </a:lnTo>
                  <a:lnTo>
                    <a:pt x="140426" y="223701"/>
                  </a:lnTo>
                  <a:lnTo>
                    <a:pt x="138793" y="226151"/>
                  </a:lnTo>
                  <a:lnTo>
                    <a:pt x="134711" y="226151"/>
                  </a:lnTo>
                  <a:lnTo>
                    <a:pt x="128179" y="223701"/>
                  </a:lnTo>
                  <a:lnTo>
                    <a:pt x="120015" y="222068"/>
                  </a:lnTo>
                  <a:lnTo>
                    <a:pt x="118382" y="222068"/>
                  </a:lnTo>
                  <a:lnTo>
                    <a:pt x="114300" y="223701"/>
                  </a:lnTo>
                  <a:lnTo>
                    <a:pt x="112667" y="223701"/>
                  </a:lnTo>
                  <a:lnTo>
                    <a:pt x="106952" y="223701"/>
                  </a:lnTo>
                  <a:lnTo>
                    <a:pt x="103687" y="222885"/>
                  </a:lnTo>
                  <a:lnTo>
                    <a:pt x="100421" y="222885"/>
                  </a:lnTo>
                  <a:lnTo>
                    <a:pt x="97971" y="223701"/>
                  </a:lnTo>
                  <a:lnTo>
                    <a:pt x="95522" y="223701"/>
                  </a:lnTo>
                  <a:lnTo>
                    <a:pt x="88174" y="229416"/>
                  </a:lnTo>
                  <a:lnTo>
                    <a:pt x="84092" y="229416"/>
                  </a:lnTo>
                  <a:lnTo>
                    <a:pt x="80827" y="230233"/>
                  </a:lnTo>
                  <a:lnTo>
                    <a:pt x="79194" y="230233"/>
                  </a:lnTo>
                  <a:lnTo>
                    <a:pt x="75928" y="229416"/>
                  </a:lnTo>
                  <a:lnTo>
                    <a:pt x="75112" y="229416"/>
                  </a:lnTo>
                  <a:lnTo>
                    <a:pt x="73479" y="229416"/>
                  </a:lnTo>
                  <a:lnTo>
                    <a:pt x="71846" y="230233"/>
                  </a:lnTo>
                  <a:lnTo>
                    <a:pt x="67763" y="231049"/>
                  </a:lnTo>
                  <a:lnTo>
                    <a:pt x="66131" y="231866"/>
                  </a:lnTo>
                  <a:lnTo>
                    <a:pt x="59599" y="237581"/>
                  </a:lnTo>
                  <a:lnTo>
                    <a:pt x="57966" y="237581"/>
                  </a:lnTo>
                  <a:lnTo>
                    <a:pt x="56334" y="237581"/>
                  </a:lnTo>
                  <a:lnTo>
                    <a:pt x="53068" y="237581"/>
                  </a:lnTo>
                  <a:lnTo>
                    <a:pt x="48986" y="234315"/>
                  </a:lnTo>
                  <a:lnTo>
                    <a:pt x="47353" y="234315"/>
                  </a:lnTo>
                  <a:lnTo>
                    <a:pt x="48169" y="233498"/>
                  </a:lnTo>
                  <a:lnTo>
                    <a:pt x="48169" y="231866"/>
                  </a:lnTo>
                  <a:lnTo>
                    <a:pt x="47353" y="231049"/>
                  </a:lnTo>
                  <a:lnTo>
                    <a:pt x="46537" y="230233"/>
                  </a:lnTo>
                  <a:lnTo>
                    <a:pt x="44904" y="230233"/>
                  </a:lnTo>
                  <a:lnTo>
                    <a:pt x="44087" y="228600"/>
                  </a:lnTo>
                  <a:lnTo>
                    <a:pt x="41638" y="228600"/>
                  </a:lnTo>
                  <a:lnTo>
                    <a:pt x="40821" y="228600"/>
                  </a:lnTo>
                  <a:lnTo>
                    <a:pt x="40005" y="228600"/>
                  </a:lnTo>
                  <a:lnTo>
                    <a:pt x="40005" y="226967"/>
                  </a:lnTo>
                  <a:lnTo>
                    <a:pt x="40005" y="226151"/>
                  </a:lnTo>
                  <a:lnTo>
                    <a:pt x="40005" y="224518"/>
                  </a:lnTo>
                  <a:lnTo>
                    <a:pt x="40005" y="222885"/>
                  </a:lnTo>
                  <a:lnTo>
                    <a:pt x="39188" y="222068"/>
                  </a:lnTo>
                  <a:lnTo>
                    <a:pt x="38372" y="222068"/>
                  </a:lnTo>
                  <a:lnTo>
                    <a:pt x="36739" y="222068"/>
                  </a:lnTo>
                  <a:lnTo>
                    <a:pt x="35923" y="222068"/>
                  </a:lnTo>
                  <a:lnTo>
                    <a:pt x="35106" y="222885"/>
                  </a:lnTo>
                  <a:lnTo>
                    <a:pt x="34290" y="223701"/>
                  </a:lnTo>
                  <a:lnTo>
                    <a:pt x="34290" y="226967"/>
                  </a:lnTo>
                  <a:lnTo>
                    <a:pt x="33473" y="226151"/>
                  </a:lnTo>
                  <a:lnTo>
                    <a:pt x="32657" y="223701"/>
                  </a:lnTo>
                  <a:lnTo>
                    <a:pt x="32657" y="221252"/>
                  </a:lnTo>
                  <a:lnTo>
                    <a:pt x="32657" y="218803"/>
                  </a:lnTo>
                  <a:lnTo>
                    <a:pt x="34290" y="217986"/>
                  </a:lnTo>
                  <a:lnTo>
                    <a:pt x="34290" y="216354"/>
                  </a:lnTo>
                  <a:lnTo>
                    <a:pt x="34290" y="214721"/>
                  </a:lnTo>
                  <a:lnTo>
                    <a:pt x="31841" y="210638"/>
                  </a:lnTo>
                  <a:lnTo>
                    <a:pt x="31024" y="209006"/>
                  </a:lnTo>
                  <a:lnTo>
                    <a:pt x="29391" y="207373"/>
                  </a:lnTo>
                  <a:lnTo>
                    <a:pt x="27759" y="204107"/>
                  </a:lnTo>
                  <a:lnTo>
                    <a:pt x="26126" y="203291"/>
                  </a:lnTo>
                  <a:lnTo>
                    <a:pt x="25309" y="200841"/>
                  </a:lnTo>
                  <a:lnTo>
                    <a:pt x="23677" y="199209"/>
                  </a:lnTo>
                  <a:lnTo>
                    <a:pt x="22860" y="196759"/>
                  </a:lnTo>
                  <a:lnTo>
                    <a:pt x="23677" y="195126"/>
                  </a:lnTo>
                  <a:lnTo>
                    <a:pt x="24493" y="194310"/>
                  </a:lnTo>
                  <a:lnTo>
                    <a:pt x="25309" y="195943"/>
                  </a:lnTo>
                  <a:lnTo>
                    <a:pt x="26942" y="195126"/>
                  </a:lnTo>
                  <a:lnTo>
                    <a:pt x="29391" y="193493"/>
                  </a:lnTo>
                  <a:lnTo>
                    <a:pt x="31024" y="190228"/>
                  </a:lnTo>
                  <a:lnTo>
                    <a:pt x="31024" y="185329"/>
                  </a:lnTo>
                  <a:lnTo>
                    <a:pt x="31024" y="182880"/>
                  </a:lnTo>
                  <a:lnTo>
                    <a:pt x="29391" y="175532"/>
                  </a:lnTo>
                  <a:lnTo>
                    <a:pt x="28575" y="173899"/>
                  </a:lnTo>
                  <a:lnTo>
                    <a:pt x="24493" y="169001"/>
                  </a:lnTo>
                  <a:lnTo>
                    <a:pt x="20411" y="161653"/>
                  </a:lnTo>
                  <a:lnTo>
                    <a:pt x="14696" y="151039"/>
                  </a:lnTo>
                  <a:lnTo>
                    <a:pt x="12246" y="144508"/>
                  </a:lnTo>
                  <a:lnTo>
                    <a:pt x="8164" y="131445"/>
                  </a:lnTo>
                  <a:lnTo>
                    <a:pt x="4898" y="124097"/>
                  </a:lnTo>
                  <a:lnTo>
                    <a:pt x="816" y="117566"/>
                  </a:lnTo>
                  <a:lnTo>
                    <a:pt x="0" y="116749"/>
                  </a:lnTo>
                  <a:lnTo>
                    <a:pt x="816" y="115933"/>
                  </a:lnTo>
                  <a:lnTo>
                    <a:pt x="3266" y="114300"/>
                  </a:lnTo>
                  <a:lnTo>
                    <a:pt x="4082" y="113484"/>
                  </a:lnTo>
                  <a:lnTo>
                    <a:pt x="4898" y="113484"/>
                  </a:lnTo>
                  <a:lnTo>
                    <a:pt x="5715" y="112667"/>
                  </a:lnTo>
                  <a:lnTo>
                    <a:pt x="6531" y="111851"/>
                  </a:lnTo>
                  <a:lnTo>
                    <a:pt x="6531" y="111034"/>
                  </a:lnTo>
                  <a:lnTo>
                    <a:pt x="6531" y="109401"/>
                  </a:lnTo>
                  <a:lnTo>
                    <a:pt x="7348" y="108585"/>
                  </a:lnTo>
                  <a:lnTo>
                    <a:pt x="8164" y="106952"/>
                  </a:lnTo>
                  <a:lnTo>
                    <a:pt x="8981" y="106136"/>
                  </a:lnTo>
                  <a:lnTo>
                    <a:pt x="10613" y="105319"/>
                  </a:lnTo>
                  <a:lnTo>
                    <a:pt x="12246" y="106136"/>
                  </a:lnTo>
                  <a:lnTo>
                    <a:pt x="13063" y="106952"/>
                  </a:lnTo>
                  <a:lnTo>
                    <a:pt x="13063" y="108585"/>
                  </a:lnTo>
                  <a:lnTo>
                    <a:pt x="13879" y="109401"/>
                  </a:lnTo>
                  <a:lnTo>
                    <a:pt x="14696" y="109401"/>
                  </a:lnTo>
                  <a:lnTo>
                    <a:pt x="15512" y="110218"/>
                  </a:lnTo>
                  <a:lnTo>
                    <a:pt x="16329" y="111851"/>
                  </a:lnTo>
                  <a:lnTo>
                    <a:pt x="16329" y="112667"/>
                  </a:lnTo>
                  <a:lnTo>
                    <a:pt x="15512" y="113484"/>
                  </a:lnTo>
                  <a:lnTo>
                    <a:pt x="15512" y="114300"/>
                  </a:lnTo>
                  <a:lnTo>
                    <a:pt x="16329" y="115116"/>
                  </a:lnTo>
                  <a:lnTo>
                    <a:pt x="16329" y="115933"/>
                  </a:lnTo>
                  <a:lnTo>
                    <a:pt x="17145" y="117566"/>
                  </a:lnTo>
                  <a:lnTo>
                    <a:pt x="19594" y="118382"/>
                  </a:lnTo>
                  <a:lnTo>
                    <a:pt x="21227" y="119198"/>
                  </a:lnTo>
                  <a:lnTo>
                    <a:pt x="23677" y="119198"/>
                  </a:lnTo>
                  <a:lnTo>
                    <a:pt x="26126" y="120015"/>
                  </a:lnTo>
                  <a:lnTo>
                    <a:pt x="28575" y="120831"/>
                  </a:lnTo>
                  <a:lnTo>
                    <a:pt x="31841" y="120831"/>
                  </a:lnTo>
                  <a:lnTo>
                    <a:pt x="36739" y="120015"/>
                  </a:lnTo>
                  <a:lnTo>
                    <a:pt x="40821" y="120015"/>
                  </a:lnTo>
                  <a:lnTo>
                    <a:pt x="44087" y="120831"/>
                  </a:lnTo>
                  <a:lnTo>
                    <a:pt x="46537" y="120831"/>
                  </a:lnTo>
                  <a:lnTo>
                    <a:pt x="48169" y="120015"/>
                  </a:lnTo>
                  <a:lnTo>
                    <a:pt x="48986" y="119198"/>
                  </a:lnTo>
                  <a:lnTo>
                    <a:pt x="48986" y="117566"/>
                  </a:lnTo>
                  <a:lnTo>
                    <a:pt x="49802" y="116749"/>
                  </a:lnTo>
                  <a:lnTo>
                    <a:pt x="51435" y="116749"/>
                  </a:lnTo>
                  <a:lnTo>
                    <a:pt x="53068" y="115933"/>
                  </a:lnTo>
                  <a:lnTo>
                    <a:pt x="53884" y="114300"/>
                  </a:lnTo>
                  <a:lnTo>
                    <a:pt x="56334" y="112667"/>
                  </a:lnTo>
                  <a:lnTo>
                    <a:pt x="59599" y="111851"/>
                  </a:lnTo>
                  <a:lnTo>
                    <a:pt x="61232" y="111851"/>
                  </a:lnTo>
                  <a:lnTo>
                    <a:pt x="61232" y="109401"/>
                  </a:lnTo>
                  <a:lnTo>
                    <a:pt x="61232" y="101237"/>
                  </a:lnTo>
                  <a:lnTo>
                    <a:pt x="61232" y="93073"/>
                  </a:lnTo>
                  <a:lnTo>
                    <a:pt x="61232" y="84909"/>
                  </a:lnTo>
                  <a:lnTo>
                    <a:pt x="61232" y="76744"/>
                  </a:lnTo>
                  <a:lnTo>
                    <a:pt x="61232" y="68580"/>
                  </a:lnTo>
                  <a:lnTo>
                    <a:pt x="61232" y="60416"/>
                  </a:lnTo>
                  <a:lnTo>
                    <a:pt x="61232" y="52251"/>
                  </a:lnTo>
                  <a:lnTo>
                    <a:pt x="61232" y="44904"/>
                  </a:lnTo>
                  <a:lnTo>
                    <a:pt x="62048" y="45720"/>
                  </a:lnTo>
                  <a:lnTo>
                    <a:pt x="66947" y="49802"/>
                  </a:lnTo>
                  <a:lnTo>
                    <a:pt x="68580" y="52251"/>
                  </a:lnTo>
                  <a:lnTo>
                    <a:pt x="69396" y="53884"/>
                  </a:lnTo>
                  <a:lnTo>
                    <a:pt x="71846" y="58783"/>
                  </a:lnTo>
                  <a:lnTo>
                    <a:pt x="73479" y="62865"/>
                  </a:lnTo>
                  <a:lnTo>
                    <a:pt x="75112" y="66131"/>
                  </a:lnTo>
                  <a:lnTo>
                    <a:pt x="75112" y="67763"/>
                  </a:lnTo>
                  <a:lnTo>
                    <a:pt x="75112" y="69396"/>
                  </a:lnTo>
                  <a:lnTo>
                    <a:pt x="75112" y="70213"/>
                  </a:lnTo>
                  <a:lnTo>
                    <a:pt x="75112" y="71029"/>
                  </a:lnTo>
                  <a:lnTo>
                    <a:pt x="74295" y="72662"/>
                  </a:lnTo>
                  <a:lnTo>
                    <a:pt x="73479" y="74295"/>
                  </a:lnTo>
                  <a:lnTo>
                    <a:pt x="72662" y="75928"/>
                  </a:lnTo>
                  <a:lnTo>
                    <a:pt x="72662" y="78377"/>
                  </a:lnTo>
                  <a:lnTo>
                    <a:pt x="72662" y="81643"/>
                  </a:lnTo>
                  <a:lnTo>
                    <a:pt x="73479" y="83276"/>
                  </a:lnTo>
                  <a:lnTo>
                    <a:pt x="74295" y="84092"/>
                  </a:lnTo>
                  <a:lnTo>
                    <a:pt x="76744" y="83276"/>
                  </a:lnTo>
                  <a:lnTo>
                    <a:pt x="78377" y="83276"/>
                  </a:lnTo>
                  <a:lnTo>
                    <a:pt x="80010" y="84092"/>
                  </a:lnTo>
                  <a:lnTo>
                    <a:pt x="86541" y="84092"/>
                  </a:lnTo>
                  <a:lnTo>
                    <a:pt x="87358" y="84092"/>
                  </a:lnTo>
                  <a:lnTo>
                    <a:pt x="89807" y="84092"/>
                  </a:lnTo>
                  <a:lnTo>
                    <a:pt x="90623" y="84092"/>
                  </a:lnTo>
                  <a:lnTo>
                    <a:pt x="91440" y="83276"/>
                  </a:lnTo>
                  <a:lnTo>
                    <a:pt x="92256" y="81643"/>
                  </a:lnTo>
                  <a:lnTo>
                    <a:pt x="93073" y="80826"/>
                  </a:lnTo>
                  <a:lnTo>
                    <a:pt x="94706" y="80826"/>
                  </a:lnTo>
                  <a:lnTo>
                    <a:pt x="96338" y="80010"/>
                  </a:lnTo>
                  <a:lnTo>
                    <a:pt x="97971" y="79193"/>
                  </a:lnTo>
                  <a:lnTo>
                    <a:pt x="100421" y="75928"/>
                  </a:lnTo>
                  <a:lnTo>
                    <a:pt x="104503" y="72662"/>
                  </a:lnTo>
                  <a:lnTo>
                    <a:pt x="106136" y="71846"/>
                  </a:lnTo>
                  <a:lnTo>
                    <a:pt x="106952" y="71029"/>
                  </a:lnTo>
                  <a:lnTo>
                    <a:pt x="107769" y="70213"/>
                  </a:lnTo>
                  <a:lnTo>
                    <a:pt x="109402" y="66131"/>
                  </a:lnTo>
                  <a:lnTo>
                    <a:pt x="110218" y="62865"/>
                  </a:lnTo>
                  <a:lnTo>
                    <a:pt x="110218" y="61232"/>
                  </a:lnTo>
                  <a:lnTo>
                    <a:pt x="111034" y="58783"/>
                  </a:lnTo>
                  <a:lnTo>
                    <a:pt x="111851" y="57150"/>
                  </a:lnTo>
                  <a:lnTo>
                    <a:pt x="112667" y="56334"/>
                  </a:lnTo>
                  <a:lnTo>
                    <a:pt x="113484" y="56334"/>
                  </a:lnTo>
                  <a:lnTo>
                    <a:pt x="115116" y="55517"/>
                  </a:lnTo>
                  <a:lnTo>
                    <a:pt x="116749" y="55517"/>
                  </a:lnTo>
                  <a:lnTo>
                    <a:pt x="118382" y="56334"/>
                  </a:lnTo>
                  <a:lnTo>
                    <a:pt x="120831" y="57150"/>
                  </a:lnTo>
                  <a:lnTo>
                    <a:pt x="123281" y="58783"/>
                  </a:lnTo>
                  <a:lnTo>
                    <a:pt x="125730" y="60416"/>
                  </a:lnTo>
                  <a:lnTo>
                    <a:pt x="126546" y="61232"/>
                  </a:lnTo>
                  <a:lnTo>
                    <a:pt x="128179" y="62048"/>
                  </a:lnTo>
                  <a:lnTo>
                    <a:pt x="130629" y="62048"/>
                  </a:lnTo>
                  <a:lnTo>
                    <a:pt x="132262" y="62048"/>
                  </a:lnTo>
                  <a:lnTo>
                    <a:pt x="134711" y="63681"/>
                  </a:lnTo>
                  <a:lnTo>
                    <a:pt x="135527" y="63681"/>
                  </a:lnTo>
                  <a:lnTo>
                    <a:pt x="137977" y="64498"/>
                  </a:lnTo>
                  <a:lnTo>
                    <a:pt x="141242" y="65314"/>
                  </a:lnTo>
                  <a:lnTo>
                    <a:pt x="142875" y="65314"/>
                  </a:lnTo>
                  <a:lnTo>
                    <a:pt x="145324" y="64498"/>
                  </a:lnTo>
                  <a:lnTo>
                    <a:pt x="146957" y="64498"/>
                  </a:lnTo>
                  <a:lnTo>
                    <a:pt x="148590" y="64498"/>
                  </a:lnTo>
                  <a:lnTo>
                    <a:pt x="151039" y="64498"/>
                  </a:lnTo>
                  <a:lnTo>
                    <a:pt x="152672" y="63681"/>
                  </a:lnTo>
                  <a:lnTo>
                    <a:pt x="154305" y="62865"/>
                  </a:lnTo>
                  <a:lnTo>
                    <a:pt x="155121" y="62048"/>
                  </a:lnTo>
                  <a:lnTo>
                    <a:pt x="156754" y="58783"/>
                  </a:lnTo>
                  <a:lnTo>
                    <a:pt x="157571" y="56334"/>
                  </a:lnTo>
                  <a:lnTo>
                    <a:pt x="158387" y="53884"/>
                  </a:lnTo>
                  <a:lnTo>
                    <a:pt x="160020" y="49802"/>
                  </a:lnTo>
                  <a:lnTo>
                    <a:pt x="160837" y="47353"/>
                  </a:lnTo>
                  <a:lnTo>
                    <a:pt x="161653" y="46536"/>
                  </a:lnTo>
                  <a:lnTo>
                    <a:pt x="163286" y="45720"/>
                  </a:lnTo>
                  <a:lnTo>
                    <a:pt x="164919" y="44904"/>
                  </a:lnTo>
                  <a:lnTo>
                    <a:pt x="169001" y="44087"/>
                  </a:lnTo>
                  <a:lnTo>
                    <a:pt x="169817" y="43271"/>
                  </a:lnTo>
                  <a:lnTo>
                    <a:pt x="170634" y="41638"/>
                  </a:lnTo>
                  <a:lnTo>
                    <a:pt x="172266" y="39188"/>
                  </a:lnTo>
                  <a:lnTo>
                    <a:pt x="174716" y="37556"/>
                  </a:lnTo>
                  <a:lnTo>
                    <a:pt x="176348" y="36739"/>
                  </a:lnTo>
                  <a:lnTo>
                    <a:pt x="178798" y="27759"/>
                  </a:lnTo>
                  <a:lnTo>
                    <a:pt x="178798" y="26942"/>
                  </a:lnTo>
                  <a:lnTo>
                    <a:pt x="180431" y="24493"/>
                  </a:lnTo>
                  <a:lnTo>
                    <a:pt x="181247" y="23676"/>
                  </a:lnTo>
                  <a:lnTo>
                    <a:pt x="182063" y="23676"/>
                  </a:lnTo>
                  <a:lnTo>
                    <a:pt x="182880" y="22860"/>
                  </a:lnTo>
                  <a:lnTo>
                    <a:pt x="183696" y="22043"/>
                  </a:lnTo>
                  <a:lnTo>
                    <a:pt x="185329" y="21227"/>
                  </a:lnTo>
                  <a:lnTo>
                    <a:pt x="186962" y="21227"/>
                  </a:lnTo>
                  <a:lnTo>
                    <a:pt x="187779" y="20411"/>
                  </a:lnTo>
                  <a:lnTo>
                    <a:pt x="188595" y="18778"/>
                  </a:lnTo>
                  <a:lnTo>
                    <a:pt x="189412" y="17961"/>
                  </a:lnTo>
                  <a:lnTo>
                    <a:pt x="190228" y="17961"/>
                  </a:lnTo>
                  <a:lnTo>
                    <a:pt x="191044" y="17961"/>
                  </a:lnTo>
                  <a:lnTo>
                    <a:pt x="191044" y="17145"/>
                  </a:lnTo>
                  <a:lnTo>
                    <a:pt x="191861" y="16329"/>
                  </a:lnTo>
                  <a:lnTo>
                    <a:pt x="193494" y="15512"/>
                  </a:lnTo>
                  <a:lnTo>
                    <a:pt x="194310" y="14696"/>
                  </a:lnTo>
                  <a:lnTo>
                    <a:pt x="194310" y="13879"/>
                  </a:lnTo>
                  <a:lnTo>
                    <a:pt x="195943" y="12246"/>
                  </a:lnTo>
                  <a:lnTo>
                    <a:pt x="199209" y="8981"/>
                  </a:lnTo>
                  <a:lnTo>
                    <a:pt x="201658" y="7348"/>
                  </a:lnTo>
                  <a:lnTo>
                    <a:pt x="204107" y="7348"/>
                  </a:lnTo>
                  <a:lnTo>
                    <a:pt x="206556" y="6531"/>
                  </a:lnTo>
                  <a:lnTo>
                    <a:pt x="209006" y="5715"/>
                  </a:lnTo>
                  <a:lnTo>
                    <a:pt x="210638" y="4082"/>
                  </a:lnTo>
                  <a:lnTo>
                    <a:pt x="211455" y="1633"/>
                  </a:lnTo>
                  <a:lnTo>
                    <a:pt x="213088" y="816"/>
                  </a:lnTo>
                  <a:lnTo>
                    <a:pt x="217170" y="816"/>
                  </a:lnTo>
                  <a:lnTo>
                    <a:pt x="217170" y="816"/>
                  </a:lnTo>
                  <a:lnTo>
                    <a:pt x="222069" y="0"/>
                  </a:lnTo>
                  <a:lnTo>
                    <a:pt x="226151" y="816"/>
                  </a:lnTo>
                  <a:lnTo>
                    <a:pt x="231049" y="2449"/>
                  </a:lnTo>
                  <a:lnTo>
                    <a:pt x="235131" y="3266"/>
                  </a:lnTo>
                  <a:lnTo>
                    <a:pt x="239213" y="2449"/>
                  </a:lnTo>
                  <a:lnTo>
                    <a:pt x="242479" y="2449"/>
                  </a:lnTo>
                  <a:lnTo>
                    <a:pt x="244929" y="2449"/>
                  </a:lnTo>
                  <a:lnTo>
                    <a:pt x="247378" y="3266"/>
                  </a:lnTo>
                  <a:lnTo>
                    <a:pt x="246562" y="6531"/>
                  </a:lnTo>
                  <a:close/>
                  <a:moveTo>
                    <a:pt x="204923" y="147773"/>
                  </a:moveTo>
                  <a:lnTo>
                    <a:pt x="207373" y="146957"/>
                  </a:lnTo>
                  <a:lnTo>
                    <a:pt x="209006" y="146141"/>
                  </a:lnTo>
                  <a:lnTo>
                    <a:pt x="209822" y="145324"/>
                  </a:lnTo>
                  <a:lnTo>
                    <a:pt x="210638" y="144508"/>
                  </a:lnTo>
                  <a:lnTo>
                    <a:pt x="210638" y="142059"/>
                  </a:lnTo>
                  <a:lnTo>
                    <a:pt x="210638" y="140426"/>
                  </a:lnTo>
                  <a:lnTo>
                    <a:pt x="211455" y="139609"/>
                  </a:lnTo>
                  <a:lnTo>
                    <a:pt x="212271" y="138793"/>
                  </a:lnTo>
                  <a:lnTo>
                    <a:pt x="213088" y="137976"/>
                  </a:lnTo>
                  <a:lnTo>
                    <a:pt x="213904" y="135527"/>
                  </a:lnTo>
                  <a:lnTo>
                    <a:pt x="214721" y="133078"/>
                  </a:lnTo>
                  <a:lnTo>
                    <a:pt x="214721" y="132261"/>
                  </a:lnTo>
                  <a:lnTo>
                    <a:pt x="214721" y="131445"/>
                  </a:lnTo>
                  <a:lnTo>
                    <a:pt x="213904" y="130629"/>
                  </a:lnTo>
                  <a:lnTo>
                    <a:pt x="213088" y="128996"/>
                  </a:lnTo>
                  <a:lnTo>
                    <a:pt x="212271" y="128996"/>
                  </a:lnTo>
                  <a:lnTo>
                    <a:pt x="210638" y="128179"/>
                  </a:lnTo>
                  <a:lnTo>
                    <a:pt x="209006" y="126546"/>
                  </a:lnTo>
                  <a:lnTo>
                    <a:pt x="207373" y="124913"/>
                  </a:lnTo>
                  <a:lnTo>
                    <a:pt x="205740" y="123281"/>
                  </a:lnTo>
                  <a:lnTo>
                    <a:pt x="204923" y="123281"/>
                  </a:lnTo>
                  <a:lnTo>
                    <a:pt x="203291" y="121648"/>
                  </a:lnTo>
                  <a:lnTo>
                    <a:pt x="202474" y="120831"/>
                  </a:lnTo>
                  <a:lnTo>
                    <a:pt x="201658" y="120015"/>
                  </a:lnTo>
                  <a:lnTo>
                    <a:pt x="200841" y="120015"/>
                  </a:lnTo>
                  <a:lnTo>
                    <a:pt x="200025" y="120015"/>
                  </a:lnTo>
                  <a:lnTo>
                    <a:pt x="198392" y="120015"/>
                  </a:lnTo>
                  <a:lnTo>
                    <a:pt x="194310" y="121648"/>
                  </a:lnTo>
                  <a:lnTo>
                    <a:pt x="191861" y="123281"/>
                  </a:lnTo>
                  <a:lnTo>
                    <a:pt x="189412" y="124913"/>
                  </a:lnTo>
                  <a:lnTo>
                    <a:pt x="186962" y="125730"/>
                  </a:lnTo>
                  <a:lnTo>
                    <a:pt x="185329" y="126546"/>
                  </a:lnTo>
                  <a:lnTo>
                    <a:pt x="183696" y="128179"/>
                  </a:lnTo>
                  <a:lnTo>
                    <a:pt x="182880" y="129812"/>
                  </a:lnTo>
                  <a:lnTo>
                    <a:pt x="182063" y="131445"/>
                  </a:lnTo>
                  <a:lnTo>
                    <a:pt x="181247" y="132261"/>
                  </a:lnTo>
                  <a:lnTo>
                    <a:pt x="180431" y="133078"/>
                  </a:lnTo>
                  <a:lnTo>
                    <a:pt x="179614" y="133894"/>
                  </a:lnTo>
                  <a:lnTo>
                    <a:pt x="178798" y="135527"/>
                  </a:lnTo>
                  <a:lnTo>
                    <a:pt x="177981" y="136343"/>
                  </a:lnTo>
                  <a:lnTo>
                    <a:pt x="176348" y="137160"/>
                  </a:lnTo>
                  <a:lnTo>
                    <a:pt x="174716" y="137976"/>
                  </a:lnTo>
                  <a:lnTo>
                    <a:pt x="173899" y="138793"/>
                  </a:lnTo>
                  <a:lnTo>
                    <a:pt x="173899" y="139609"/>
                  </a:lnTo>
                  <a:lnTo>
                    <a:pt x="174716" y="141242"/>
                  </a:lnTo>
                  <a:lnTo>
                    <a:pt x="175532" y="142875"/>
                  </a:lnTo>
                  <a:lnTo>
                    <a:pt x="176348" y="144508"/>
                  </a:lnTo>
                  <a:lnTo>
                    <a:pt x="177165" y="146141"/>
                  </a:lnTo>
                  <a:lnTo>
                    <a:pt x="177981" y="147773"/>
                  </a:lnTo>
                  <a:lnTo>
                    <a:pt x="178798" y="148590"/>
                  </a:lnTo>
                  <a:lnTo>
                    <a:pt x="178798" y="150223"/>
                  </a:lnTo>
                  <a:lnTo>
                    <a:pt x="178798" y="151039"/>
                  </a:lnTo>
                  <a:lnTo>
                    <a:pt x="178798" y="151856"/>
                  </a:lnTo>
                  <a:lnTo>
                    <a:pt x="178798" y="151856"/>
                  </a:lnTo>
                  <a:lnTo>
                    <a:pt x="178798" y="151856"/>
                  </a:lnTo>
                  <a:lnTo>
                    <a:pt x="179614" y="152672"/>
                  </a:lnTo>
                  <a:lnTo>
                    <a:pt x="179614" y="152672"/>
                  </a:lnTo>
                  <a:lnTo>
                    <a:pt x="180431" y="153488"/>
                  </a:lnTo>
                  <a:lnTo>
                    <a:pt x="181247" y="154305"/>
                  </a:lnTo>
                  <a:lnTo>
                    <a:pt x="182880" y="155938"/>
                  </a:lnTo>
                  <a:lnTo>
                    <a:pt x="184513" y="156754"/>
                  </a:lnTo>
                  <a:lnTo>
                    <a:pt x="186962" y="157571"/>
                  </a:lnTo>
                  <a:lnTo>
                    <a:pt x="188595" y="157571"/>
                  </a:lnTo>
                  <a:lnTo>
                    <a:pt x="189412" y="157571"/>
                  </a:lnTo>
                  <a:lnTo>
                    <a:pt x="190228" y="156754"/>
                  </a:lnTo>
                  <a:lnTo>
                    <a:pt x="191044" y="155938"/>
                  </a:lnTo>
                  <a:lnTo>
                    <a:pt x="191044" y="154305"/>
                  </a:lnTo>
                  <a:lnTo>
                    <a:pt x="191861" y="153488"/>
                  </a:lnTo>
                  <a:lnTo>
                    <a:pt x="194310" y="150223"/>
                  </a:lnTo>
                  <a:lnTo>
                    <a:pt x="195943" y="148590"/>
                  </a:lnTo>
                  <a:lnTo>
                    <a:pt x="196759" y="148590"/>
                  </a:lnTo>
                  <a:lnTo>
                    <a:pt x="197576" y="148590"/>
                  </a:lnTo>
                  <a:lnTo>
                    <a:pt x="199209" y="148590"/>
                  </a:lnTo>
                  <a:lnTo>
                    <a:pt x="200025" y="148590"/>
                  </a:lnTo>
                  <a:lnTo>
                    <a:pt x="200025" y="148590"/>
                  </a:lnTo>
                  <a:lnTo>
                    <a:pt x="204923" y="147773"/>
                  </a:lnTo>
                  <a:close/>
                  <a:moveTo>
                    <a:pt x="355146" y="505369"/>
                  </a:moveTo>
                  <a:lnTo>
                    <a:pt x="355146" y="505369"/>
                  </a:lnTo>
                  <a:lnTo>
                    <a:pt x="351064" y="505369"/>
                  </a:lnTo>
                  <a:lnTo>
                    <a:pt x="351064" y="504553"/>
                  </a:lnTo>
                  <a:lnTo>
                    <a:pt x="351881" y="502920"/>
                  </a:lnTo>
                  <a:lnTo>
                    <a:pt x="352697" y="502104"/>
                  </a:lnTo>
                  <a:lnTo>
                    <a:pt x="354330" y="502104"/>
                  </a:lnTo>
                  <a:lnTo>
                    <a:pt x="355963" y="502920"/>
                  </a:lnTo>
                  <a:lnTo>
                    <a:pt x="355963" y="502920"/>
                  </a:lnTo>
                  <a:lnTo>
                    <a:pt x="355146" y="505369"/>
                  </a:lnTo>
                  <a:close/>
                </a:path>
              </a:pathLst>
            </a:custGeom>
            <a:solidFill>
              <a:srgbClr val="FFFF00"/>
            </a:solidFill>
            <a:ln w="3175"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grpSp>
        <p:nvGrpSpPr>
          <p:cNvPr id="399" name="Graphic 11">
            <a:extLst>
              <a:ext uri="{FF2B5EF4-FFF2-40B4-BE49-F238E27FC236}">
                <a16:creationId xmlns:a16="http://schemas.microsoft.com/office/drawing/2014/main" id="{EEB58440-4029-B918-8FE0-F3EDED08F331}"/>
              </a:ext>
            </a:extLst>
          </p:cNvPr>
          <p:cNvGrpSpPr/>
          <p:nvPr/>
        </p:nvGrpSpPr>
        <p:grpSpPr>
          <a:xfrm>
            <a:off x="1505340" y="1100083"/>
            <a:ext cx="6224001" cy="3542107"/>
            <a:chOff x="1743075" y="1493247"/>
            <a:chExt cx="5780314" cy="3340008"/>
          </a:xfrm>
          <a:gradFill>
            <a:gsLst>
              <a:gs pos="0">
                <a:schemeClr val="accent2"/>
              </a:gs>
              <a:gs pos="100000">
                <a:schemeClr val="accent2">
                  <a:lumMod val="50000"/>
                </a:schemeClr>
              </a:gs>
            </a:gsLst>
            <a:lin ang="2700000" scaled="1"/>
          </a:gradFill>
        </p:grpSpPr>
        <p:grpSp>
          <p:nvGrpSpPr>
            <p:cNvPr id="400" name="Graphic 11">
              <a:extLst>
                <a:ext uri="{FF2B5EF4-FFF2-40B4-BE49-F238E27FC236}">
                  <a16:creationId xmlns:a16="http://schemas.microsoft.com/office/drawing/2014/main" id="{53EEEF3B-D30D-B05A-8CCD-1901D30631A1}"/>
                </a:ext>
              </a:extLst>
            </p:cNvPr>
            <p:cNvGrpSpPr/>
            <p:nvPr/>
          </p:nvGrpSpPr>
          <p:grpSpPr>
            <a:xfrm>
              <a:off x="1743075" y="1493247"/>
              <a:ext cx="5780314" cy="3340008"/>
              <a:chOff x="1743075" y="1493247"/>
              <a:chExt cx="5780314" cy="3340008"/>
            </a:xfrm>
            <a:grpFill/>
          </p:grpSpPr>
          <p:grpSp>
            <p:nvGrpSpPr>
              <p:cNvPr id="424" name="Graphic 11">
                <a:extLst>
                  <a:ext uri="{FF2B5EF4-FFF2-40B4-BE49-F238E27FC236}">
                    <a16:creationId xmlns:a16="http://schemas.microsoft.com/office/drawing/2014/main" id="{799D9744-6193-6828-41A1-8278854BC981}"/>
                  </a:ext>
                </a:extLst>
              </p:cNvPr>
              <p:cNvGrpSpPr/>
              <p:nvPr/>
            </p:nvGrpSpPr>
            <p:grpSpPr>
              <a:xfrm>
                <a:off x="3343275" y="4073978"/>
                <a:ext cx="182879" cy="759277"/>
                <a:chOff x="3343275" y="4073978"/>
                <a:chExt cx="182879" cy="759277"/>
              </a:xfrm>
              <a:grpFill/>
            </p:grpSpPr>
            <p:sp>
              <p:nvSpPr>
                <p:cNvPr id="498" name="Freeform: Shape 497">
                  <a:extLst>
                    <a:ext uri="{FF2B5EF4-FFF2-40B4-BE49-F238E27FC236}">
                      <a16:creationId xmlns:a16="http://schemas.microsoft.com/office/drawing/2014/main" id="{0E77AFF1-207E-BA6A-E545-FF687B08536C}"/>
                    </a:ext>
                  </a:extLst>
                </p:cNvPr>
                <p:cNvSpPr/>
                <p:nvPr/>
              </p:nvSpPr>
              <p:spPr>
                <a:xfrm>
                  <a:off x="3477985" y="4126229"/>
                  <a:ext cx="48169" cy="59599"/>
                </a:xfrm>
                <a:custGeom>
                  <a:avLst/>
                  <a:gdLst>
                    <a:gd name="connsiteX0" fmla="*/ 47353 w 48169"/>
                    <a:gd name="connsiteY0" fmla="*/ 26126 h 59599"/>
                    <a:gd name="connsiteX1" fmla="*/ 47353 w 48169"/>
                    <a:gd name="connsiteY1" fmla="*/ 26126 h 59599"/>
                    <a:gd name="connsiteX2" fmla="*/ 45720 w 48169"/>
                    <a:gd name="connsiteY2" fmla="*/ 26942 h 59599"/>
                    <a:gd name="connsiteX3" fmla="*/ 44904 w 48169"/>
                    <a:gd name="connsiteY3" fmla="*/ 27759 h 59599"/>
                    <a:gd name="connsiteX4" fmla="*/ 44904 w 48169"/>
                    <a:gd name="connsiteY4" fmla="*/ 28575 h 59599"/>
                    <a:gd name="connsiteX5" fmla="*/ 44087 w 48169"/>
                    <a:gd name="connsiteY5" fmla="*/ 29391 h 59599"/>
                    <a:gd name="connsiteX6" fmla="*/ 43271 w 48169"/>
                    <a:gd name="connsiteY6" fmla="*/ 30208 h 59599"/>
                    <a:gd name="connsiteX7" fmla="*/ 43271 w 48169"/>
                    <a:gd name="connsiteY7" fmla="*/ 31024 h 59599"/>
                    <a:gd name="connsiteX8" fmla="*/ 42454 w 48169"/>
                    <a:gd name="connsiteY8" fmla="*/ 31841 h 59599"/>
                    <a:gd name="connsiteX9" fmla="*/ 42454 w 48169"/>
                    <a:gd name="connsiteY9" fmla="*/ 32657 h 59599"/>
                    <a:gd name="connsiteX10" fmla="*/ 40821 w 48169"/>
                    <a:gd name="connsiteY10" fmla="*/ 35923 h 59599"/>
                    <a:gd name="connsiteX11" fmla="*/ 40005 w 48169"/>
                    <a:gd name="connsiteY11" fmla="*/ 37556 h 59599"/>
                    <a:gd name="connsiteX12" fmla="*/ 39188 w 48169"/>
                    <a:gd name="connsiteY12" fmla="*/ 39189 h 59599"/>
                    <a:gd name="connsiteX13" fmla="*/ 38372 w 48169"/>
                    <a:gd name="connsiteY13" fmla="*/ 40005 h 59599"/>
                    <a:gd name="connsiteX14" fmla="*/ 37556 w 48169"/>
                    <a:gd name="connsiteY14" fmla="*/ 40821 h 59599"/>
                    <a:gd name="connsiteX15" fmla="*/ 36739 w 48169"/>
                    <a:gd name="connsiteY15" fmla="*/ 41638 h 59599"/>
                    <a:gd name="connsiteX16" fmla="*/ 36739 w 48169"/>
                    <a:gd name="connsiteY16" fmla="*/ 42454 h 59599"/>
                    <a:gd name="connsiteX17" fmla="*/ 35923 w 48169"/>
                    <a:gd name="connsiteY17" fmla="*/ 44087 h 59599"/>
                    <a:gd name="connsiteX18" fmla="*/ 35923 w 48169"/>
                    <a:gd name="connsiteY18" fmla="*/ 44904 h 59599"/>
                    <a:gd name="connsiteX19" fmla="*/ 35106 w 48169"/>
                    <a:gd name="connsiteY19" fmla="*/ 45720 h 59599"/>
                    <a:gd name="connsiteX20" fmla="*/ 33474 w 48169"/>
                    <a:gd name="connsiteY20" fmla="*/ 48986 h 59599"/>
                    <a:gd name="connsiteX21" fmla="*/ 33474 w 48169"/>
                    <a:gd name="connsiteY21" fmla="*/ 50619 h 59599"/>
                    <a:gd name="connsiteX22" fmla="*/ 33474 w 48169"/>
                    <a:gd name="connsiteY22" fmla="*/ 51435 h 59599"/>
                    <a:gd name="connsiteX23" fmla="*/ 32657 w 48169"/>
                    <a:gd name="connsiteY23" fmla="*/ 53068 h 59599"/>
                    <a:gd name="connsiteX24" fmla="*/ 31841 w 48169"/>
                    <a:gd name="connsiteY24" fmla="*/ 53884 h 59599"/>
                    <a:gd name="connsiteX25" fmla="*/ 30208 w 48169"/>
                    <a:gd name="connsiteY25" fmla="*/ 54701 h 59599"/>
                    <a:gd name="connsiteX26" fmla="*/ 28575 w 48169"/>
                    <a:gd name="connsiteY26" fmla="*/ 55517 h 59599"/>
                    <a:gd name="connsiteX27" fmla="*/ 27759 w 48169"/>
                    <a:gd name="connsiteY27" fmla="*/ 56334 h 59599"/>
                    <a:gd name="connsiteX28" fmla="*/ 26942 w 48169"/>
                    <a:gd name="connsiteY28" fmla="*/ 57150 h 59599"/>
                    <a:gd name="connsiteX29" fmla="*/ 26126 w 48169"/>
                    <a:gd name="connsiteY29" fmla="*/ 57150 h 59599"/>
                    <a:gd name="connsiteX30" fmla="*/ 25309 w 48169"/>
                    <a:gd name="connsiteY30" fmla="*/ 57150 h 59599"/>
                    <a:gd name="connsiteX31" fmla="*/ 23676 w 48169"/>
                    <a:gd name="connsiteY31" fmla="*/ 57150 h 59599"/>
                    <a:gd name="connsiteX32" fmla="*/ 22860 w 48169"/>
                    <a:gd name="connsiteY32" fmla="*/ 57150 h 59599"/>
                    <a:gd name="connsiteX33" fmla="*/ 22860 w 48169"/>
                    <a:gd name="connsiteY33" fmla="*/ 56334 h 59599"/>
                    <a:gd name="connsiteX34" fmla="*/ 22044 w 48169"/>
                    <a:gd name="connsiteY34" fmla="*/ 55517 h 59599"/>
                    <a:gd name="connsiteX35" fmla="*/ 21227 w 48169"/>
                    <a:gd name="connsiteY35" fmla="*/ 54701 h 59599"/>
                    <a:gd name="connsiteX36" fmla="*/ 20411 w 48169"/>
                    <a:gd name="connsiteY36" fmla="*/ 54701 h 59599"/>
                    <a:gd name="connsiteX37" fmla="*/ 19594 w 48169"/>
                    <a:gd name="connsiteY37" fmla="*/ 55517 h 59599"/>
                    <a:gd name="connsiteX38" fmla="*/ 17962 w 48169"/>
                    <a:gd name="connsiteY38" fmla="*/ 56334 h 59599"/>
                    <a:gd name="connsiteX39" fmla="*/ 17145 w 48169"/>
                    <a:gd name="connsiteY39" fmla="*/ 56334 h 59599"/>
                    <a:gd name="connsiteX40" fmla="*/ 15512 w 48169"/>
                    <a:gd name="connsiteY40" fmla="*/ 55517 h 59599"/>
                    <a:gd name="connsiteX41" fmla="*/ 14696 w 48169"/>
                    <a:gd name="connsiteY41" fmla="*/ 55517 h 59599"/>
                    <a:gd name="connsiteX42" fmla="*/ 14696 w 48169"/>
                    <a:gd name="connsiteY42" fmla="*/ 54701 h 59599"/>
                    <a:gd name="connsiteX43" fmla="*/ 14696 w 48169"/>
                    <a:gd name="connsiteY43" fmla="*/ 54701 h 59599"/>
                    <a:gd name="connsiteX44" fmla="*/ 13879 w 48169"/>
                    <a:gd name="connsiteY44" fmla="*/ 54701 h 59599"/>
                    <a:gd name="connsiteX45" fmla="*/ 13063 w 48169"/>
                    <a:gd name="connsiteY45" fmla="*/ 55517 h 59599"/>
                    <a:gd name="connsiteX46" fmla="*/ 12246 w 48169"/>
                    <a:gd name="connsiteY46" fmla="*/ 56334 h 59599"/>
                    <a:gd name="connsiteX47" fmla="*/ 11430 w 48169"/>
                    <a:gd name="connsiteY47" fmla="*/ 57150 h 59599"/>
                    <a:gd name="connsiteX48" fmla="*/ 8981 w 48169"/>
                    <a:gd name="connsiteY48" fmla="*/ 58783 h 59599"/>
                    <a:gd name="connsiteX49" fmla="*/ 8164 w 48169"/>
                    <a:gd name="connsiteY49" fmla="*/ 59599 h 59599"/>
                    <a:gd name="connsiteX50" fmla="*/ 7348 w 48169"/>
                    <a:gd name="connsiteY50" fmla="*/ 59599 h 59599"/>
                    <a:gd name="connsiteX51" fmla="*/ 6531 w 48169"/>
                    <a:gd name="connsiteY51" fmla="*/ 59599 h 59599"/>
                    <a:gd name="connsiteX52" fmla="*/ 5715 w 48169"/>
                    <a:gd name="connsiteY52" fmla="*/ 59599 h 59599"/>
                    <a:gd name="connsiteX53" fmla="*/ 3266 w 48169"/>
                    <a:gd name="connsiteY53" fmla="*/ 58783 h 59599"/>
                    <a:gd name="connsiteX54" fmla="*/ 1633 w 48169"/>
                    <a:gd name="connsiteY54" fmla="*/ 57966 h 59599"/>
                    <a:gd name="connsiteX55" fmla="*/ 816 w 48169"/>
                    <a:gd name="connsiteY55" fmla="*/ 57150 h 59599"/>
                    <a:gd name="connsiteX56" fmla="*/ 0 w 48169"/>
                    <a:gd name="connsiteY56" fmla="*/ 57150 h 59599"/>
                    <a:gd name="connsiteX57" fmla="*/ 0 w 48169"/>
                    <a:gd name="connsiteY57" fmla="*/ 57150 h 59599"/>
                    <a:gd name="connsiteX58" fmla="*/ 0 w 48169"/>
                    <a:gd name="connsiteY58" fmla="*/ 57150 h 59599"/>
                    <a:gd name="connsiteX59" fmla="*/ 816 w 48169"/>
                    <a:gd name="connsiteY59" fmla="*/ 57150 h 59599"/>
                    <a:gd name="connsiteX60" fmla="*/ 1633 w 48169"/>
                    <a:gd name="connsiteY60" fmla="*/ 57150 h 59599"/>
                    <a:gd name="connsiteX61" fmla="*/ 2449 w 48169"/>
                    <a:gd name="connsiteY61" fmla="*/ 56334 h 59599"/>
                    <a:gd name="connsiteX62" fmla="*/ 4082 w 48169"/>
                    <a:gd name="connsiteY62" fmla="*/ 55517 h 59599"/>
                    <a:gd name="connsiteX63" fmla="*/ 6531 w 48169"/>
                    <a:gd name="connsiteY63" fmla="*/ 51435 h 59599"/>
                    <a:gd name="connsiteX64" fmla="*/ 7348 w 48169"/>
                    <a:gd name="connsiteY64" fmla="*/ 49802 h 59599"/>
                    <a:gd name="connsiteX65" fmla="*/ 7348 w 48169"/>
                    <a:gd name="connsiteY65" fmla="*/ 48986 h 59599"/>
                    <a:gd name="connsiteX66" fmla="*/ 7348 w 48169"/>
                    <a:gd name="connsiteY66" fmla="*/ 47353 h 59599"/>
                    <a:gd name="connsiteX67" fmla="*/ 6531 w 48169"/>
                    <a:gd name="connsiteY67" fmla="*/ 44904 h 59599"/>
                    <a:gd name="connsiteX68" fmla="*/ 6531 w 48169"/>
                    <a:gd name="connsiteY68" fmla="*/ 44087 h 59599"/>
                    <a:gd name="connsiteX69" fmla="*/ 8981 w 48169"/>
                    <a:gd name="connsiteY69" fmla="*/ 40821 h 59599"/>
                    <a:gd name="connsiteX70" fmla="*/ 9797 w 48169"/>
                    <a:gd name="connsiteY70" fmla="*/ 39189 h 59599"/>
                    <a:gd name="connsiteX71" fmla="*/ 9797 w 48169"/>
                    <a:gd name="connsiteY71" fmla="*/ 37556 h 59599"/>
                    <a:gd name="connsiteX72" fmla="*/ 9797 w 48169"/>
                    <a:gd name="connsiteY72" fmla="*/ 36739 h 59599"/>
                    <a:gd name="connsiteX73" fmla="*/ 9797 w 48169"/>
                    <a:gd name="connsiteY73" fmla="*/ 35923 h 59599"/>
                    <a:gd name="connsiteX74" fmla="*/ 8981 w 48169"/>
                    <a:gd name="connsiteY74" fmla="*/ 35923 h 59599"/>
                    <a:gd name="connsiteX75" fmla="*/ 8164 w 48169"/>
                    <a:gd name="connsiteY75" fmla="*/ 34290 h 59599"/>
                    <a:gd name="connsiteX76" fmla="*/ 7348 w 48169"/>
                    <a:gd name="connsiteY76" fmla="*/ 33474 h 59599"/>
                    <a:gd name="connsiteX77" fmla="*/ 5715 w 48169"/>
                    <a:gd name="connsiteY77" fmla="*/ 32657 h 59599"/>
                    <a:gd name="connsiteX78" fmla="*/ 4899 w 48169"/>
                    <a:gd name="connsiteY78" fmla="*/ 31841 h 59599"/>
                    <a:gd name="connsiteX79" fmla="*/ 3266 w 48169"/>
                    <a:gd name="connsiteY79" fmla="*/ 29391 h 59599"/>
                    <a:gd name="connsiteX80" fmla="*/ 3266 w 48169"/>
                    <a:gd name="connsiteY80" fmla="*/ 27759 h 59599"/>
                    <a:gd name="connsiteX81" fmla="*/ 2449 w 48169"/>
                    <a:gd name="connsiteY81" fmla="*/ 26942 h 59599"/>
                    <a:gd name="connsiteX82" fmla="*/ 1633 w 48169"/>
                    <a:gd name="connsiteY82" fmla="*/ 26126 h 59599"/>
                    <a:gd name="connsiteX83" fmla="*/ 1633 w 48169"/>
                    <a:gd name="connsiteY83" fmla="*/ 25309 h 59599"/>
                    <a:gd name="connsiteX84" fmla="*/ 1633 w 48169"/>
                    <a:gd name="connsiteY84" fmla="*/ 23676 h 59599"/>
                    <a:gd name="connsiteX85" fmla="*/ 1633 w 48169"/>
                    <a:gd name="connsiteY85" fmla="*/ 22044 h 59599"/>
                    <a:gd name="connsiteX86" fmla="*/ 1633 w 48169"/>
                    <a:gd name="connsiteY86" fmla="*/ 21227 h 59599"/>
                    <a:gd name="connsiteX87" fmla="*/ 1633 w 48169"/>
                    <a:gd name="connsiteY87" fmla="*/ 19594 h 59599"/>
                    <a:gd name="connsiteX88" fmla="*/ 1633 w 48169"/>
                    <a:gd name="connsiteY88" fmla="*/ 17962 h 59599"/>
                    <a:gd name="connsiteX89" fmla="*/ 816 w 48169"/>
                    <a:gd name="connsiteY89" fmla="*/ 17145 h 59599"/>
                    <a:gd name="connsiteX90" fmla="*/ 816 w 48169"/>
                    <a:gd name="connsiteY90" fmla="*/ 15512 h 59599"/>
                    <a:gd name="connsiteX91" fmla="*/ 816 w 48169"/>
                    <a:gd name="connsiteY91" fmla="*/ 13879 h 59599"/>
                    <a:gd name="connsiteX92" fmla="*/ 1633 w 48169"/>
                    <a:gd name="connsiteY92" fmla="*/ 13063 h 59599"/>
                    <a:gd name="connsiteX93" fmla="*/ 1633 w 48169"/>
                    <a:gd name="connsiteY93" fmla="*/ 12246 h 59599"/>
                    <a:gd name="connsiteX94" fmla="*/ 3266 w 48169"/>
                    <a:gd name="connsiteY94" fmla="*/ 8981 h 59599"/>
                    <a:gd name="connsiteX95" fmla="*/ 4899 w 48169"/>
                    <a:gd name="connsiteY95" fmla="*/ 7348 h 59599"/>
                    <a:gd name="connsiteX96" fmla="*/ 6531 w 48169"/>
                    <a:gd name="connsiteY96" fmla="*/ 6532 h 59599"/>
                    <a:gd name="connsiteX97" fmla="*/ 7348 w 48169"/>
                    <a:gd name="connsiteY97" fmla="*/ 5715 h 59599"/>
                    <a:gd name="connsiteX98" fmla="*/ 8981 w 48169"/>
                    <a:gd name="connsiteY98" fmla="*/ 1633 h 59599"/>
                    <a:gd name="connsiteX99" fmla="*/ 9797 w 48169"/>
                    <a:gd name="connsiteY99" fmla="*/ 0 h 59599"/>
                    <a:gd name="connsiteX100" fmla="*/ 10613 w 48169"/>
                    <a:gd name="connsiteY100" fmla="*/ 0 h 59599"/>
                    <a:gd name="connsiteX101" fmla="*/ 17145 w 48169"/>
                    <a:gd name="connsiteY101" fmla="*/ 3266 h 59599"/>
                    <a:gd name="connsiteX102" fmla="*/ 20411 w 48169"/>
                    <a:gd name="connsiteY102" fmla="*/ 3266 h 59599"/>
                    <a:gd name="connsiteX103" fmla="*/ 26942 w 48169"/>
                    <a:gd name="connsiteY103" fmla="*/ 4899 h 59599"/>
                    <a:gd name="connsiteX104" fmla="*/ 29391 w 48169"/>
                    <a:gd name="connsiteY104" fmla="*/ 7348 h 59599"/>
                    <a:gd name="connsiteX105" fmla="*/ 34290 w 48169"/>
                    <a:gd name="connsiteY105" fmla="*/ 11430 h 59599"/>
                    <a:gd name="connsiteX106" fmla="*/ 36739 w 48169"/>
                    <a:gd name="connsiteY106" fmla="*/ 13063 h 59599"/>
                    <a:gd name="connsiteX107" fmla="*/ 36739 w 48169"/>
                    <a:gd name="connsiteY107" fmla="*/ 13879 h 59599"/>
                    <a:gd name="connsiteX108" fmla="*/ 35923 w 48169"/>
                    <a:gd name="connsiteY108" fmla="*/ 15512 h 59599"/>
                    <a:gd name="connsiteX109" fmla="*/ 37556 w 48169"/>
                    <a:gd name="connsiteY109" fmla="*/ 13879 h 59599"/>
                    <a:gd name="connsiteX110" fmla="*/ 40005 w 48169"/>
                    <a:gd name="connsiteY110" fmla="*/ 16329 h 59599"/>
                    <a:gd name="connsiteX111" fmla="*/ 40821 w 48169"/>
                    <a:gd name="connsiteY111" fmla="*/ 17145 h 59599"/>
                    <a:gd name="connsiteX112" fmla="*/ 41638 w 48169"/>
                    <a:gd name="connsiteY112" fmla="*/ 19594 h 59599"/>
                    <a:gd name="connsiteX113" fmla="*/ 41638 w 48169"/>
                    <a:gd name="connsiteY113" fmla="*/ 21227 h 59599"/>
                    <a:gd name="connsiteX114" fmla="*/ 41638 w 48169"/>
                    <a:gd name="connsiteY114" fmla="*/ 22044 h 59599"/>
                    <a:gd name="connsiteX115" fmla="*/ 41638 w 48169"/>
                    <a:gd name="connsiteY115" fmla="*/ 22860 h 59599"/>
                    <a:gd name="connsiteX116" fmla="*/ 42454 w 48169"/>
                    <a:gd name="connsiteY116" fmla="*/ 22044 h 59599"/>
                    <a:gd name="connsiteX117" fmla="*/ 43271 w 48169"/>
                    <a:gd name="connsiteY117" fmla="*/ 21227 h 59599"/>
                    <a:gd name="connsiteX118" fmla="*/ 43271 w 48169"/>
                    <a:gd name="connsiteY118" fmla="*/ 19594 h 59599"/>
                    <a:gd name="connsiteX119" fmla="*/ 44087 w 48169"/>
                    <a:gd name="connsiteY119" fmla="*/ 17962 h 59599"/>
                    <a:gd name="connsiteX120" fmla="*/ 44904 w 48169"/>
                    <a:gd name="connsiteY120" fmla="*/ 17962 h 59599"/>
                    <a:gd name="connsiteX121" fmla="*/ 45720 w 48169"/>
                    <a:gd name="connsiteY121" fmla="*/ 18778 h 59599"/>
                    <a:gd name="connsiteX122" fmla="*/ 47353 w 48169"/>
                    <a:gd name="connsiteY122" fmla="*/ 23676 h 59599"/>
                    <a:gd name="connsiteX123" fmla="*/ 48169 w 48169"/>
                    <a:gd name="connsiteY123" fmla="*/ 24493 h 59599"/>
                    <a:gd name="connsiteX124" fmla="*/ 48169 w 48169"/>
                    <a:gd name="connsiteY124" fmla="*/ 26126 h 59599"/>
                    <a:gd name="connsiteX125" fmla="*/ 47353 w 48169"/>
                    <a:gd name="connsiteY125" fmla="*/ 26126 h 59599"/>
                    <a:gd name="connsiteX126" fmla="*/ 47353 w 48169"/>
                    <a:gd name="connsiteY126" fmla="*/ 26126 h 5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48169" h="59599">
                      <a:moveTo>
                        <a:pt x="47353" y="26126"/>
                      </a:moveTo>
                      <a:lnTo>
                        <a:pt x="47353" y="26126"/>
                      </a:lnTo>
                      <a:lnTo>
                        <a:pt x="45720" y="26942"/>
                      </a:lnTo>
                      <a:lnTo>
                        <a:pt x="44904" y="27759"/>
                      </a:lnTo>
                      <a:lnTo>
                        <a:pt x="44904" y="28575"/>
                      </a:lnTo>
                      <a:lnTo>
                        <a:pt x="44087" y="29391"/>
                      </a:lnTo>
                      <a:lnTo>
                        <a:pt x="43271" y="30208"/>
                      </a:lnTo>
                      <a:lnTo>
                        <a:pt x="43271" y="31024"/>
                      </a:lnTo>
                      <a:lnTo>
                        <a:pt x="42454" y="31841"/>
                      </a:lnTo>
                      <a:lnTo>
                        <a:pt x="42454" y="32657"/>
                      </a:lnTo>
                      <a:lnTo>
                        <a:pt x="40821" y="35923"/>
                      </a:lnTo>
                      <a:lnTo>
                        <a:pt x="40005" y="37556"/>
                      </a:lnTo>
                      <a:lnTo>
                        <a:pt x="39188" y="39189"/>
                      </a:lnTo>
                      <a:lnTo>
                        <a:pt x="38372" y="40005"/>
                      </a:lnTo>
                      <a:lnTo>
                        <a:pt x="37556" y="40821"/>
                      </a:lnTo>
                      <a:lnTo>
                        <a:pt x="36739" y="41638"/>
                      </a:lnTo>
                      <a:lnTo>
                        <a:pt x="36739" y="42454"/>
                      </a:lnTo>
                      <a:lnTo>
                        <a:pt x="35923" y="44087"/>
                      </a:lnTo>
                      <a:lnTo>
                        <a:pt x="35923" y="44904"/>
                      </a:lnTo>
                      <a:lnTo>
                        <a:pt x="35106" y="45720"/>
                      </a:lnTo>
                      <a:lnTo>
                        <a:pt x="33474" y="48986"/>
                      </a:lnTo>
                      <a:lnTo>
                        <a:pt x="33474" y="50619"/>
                      </a:lnTo>
                      <a:lnTo>
                        <a:pt x="33474" y="51435"/>
                      </a:lnTo>
                      <a:lnTo>
                        <a:pt x="32657" y="53068"/>
                      </a:lnTo>
                      <a:lnTo>
                        <a:pt x="31841" y="53884"/>
                      </a:lnTo>
                      <a:lnTo>
                        <a:pt x="30208" y="54701"/>
                      </a:lnTo>
                      <a:lnTo>
                        <a:pt x="28575" y="55517"/>
                      </a:lnTo>
                      <a:lnTo>
                        <a:pt x="27759" y="56334"/>
                      </a:lnTo>
                      <a:lnTo>
                        <a:pt x="26942" y="57150"/>
                      </a:lnTo>
                      <a:lnTo>
                        <a:pt x="26126" y="57150"/>
                      </a:lnTo>
                      <a:lnTo>
                        <a:pt x="25309" y="57150"/>
                      </a:lnTo>
                      <a:lnTo>
                        <a:pt x="23676" y="57150"/>
                      </a:lnTo>
                      <a:lnTo>
                        <a:pt x="22860" y="57150"/>
                      </a:lnTo>
                      <a:lnTo>
                        <a:pt x="22860" y="56334"/>
                      </a:lnTo>
                      <a:lnTo>
                        <a:pt x="22044" y="55517"/>
                      </a:lnTo>
                      <a:lnTo>
                        <a:pt x="21227" y="54701"/>
                      </a:lnTo>
                      <a:lnTo>
                        <a:pt x="20411" y="54701"/>
                      </a:lnTo>
                      <a:lnTo>
                        <a:pt x="19594" y="55517"/>
                      </a:lnTo>
                      <a:lnTo>
                        <a:pt x="17962" y="56334"/>
                      </a:lnTo>
                      <a:lnTo>
                        <a:pt x="17145" y="56334"/>
                      </a:lnTo>
                      <a:lnTo>
                        <a:pt x="15512" y="55517"/>
                      </a:lnTo>
                      <a:lnTo>
                        <a:pt x="14696" y="55517"/>
                      </a:lnTo>
                      <a:lnTo>
                        <a:pt x="14696" y="54701"/>
                      </a:lnTo>
                      <a:lnTo>
                        <a:pt x="14696" y="54701"/>
                      </a:lnTo>
                      <a:lnTo>
                        <a:pt x="13879" y="54701"/>
                      </a:lnTo>
                      <a:lnTo>
                        <a:pt x="13063" y="55517"/>
                      </a:lnTo>
                      <a:lnTo>
                        <a:pt x="12246" y="56334"/>
                      </a:lnTo>
                      <a:lnTo>
                        <a:pt x="11430" y="57150"/>
                      </a:lnTo>
                      <a:lnTo>
                        <a:pt x="8981" y="58783"/>
                      </a:lnTo>
                      <a:lnTo>
                        <a:pt x="8164" y="59599"/>
                      </a:lnTo>
                      <a:lnTo>
                        <a:pt x="7348" y="59599"/>
                      </a:lnTo>
                      <a:lnTo>
                        <a:pt x="6531" y="59599"/>
                      </a:lnTo>
                      <a:lnTo>
                        <a:pt x="5715" y="59599"/>
                      </a:lnTo>
                      <a:lnTo>
                        <a:pt x="3266" y="58783"/>
                      </a:lnTo>
                      <a:lnTo>
                        <a:pt x="1633" y="57966"/>
                      </a:lnTo>
                      <a:lnTo>
                        <a:pt x="816" y="57150"/>
                      </a:lnTo>
                      <a:lnTo>
                        <a:pt x="0" y="57150"/>
                      </a:lnTo>
                      <a:lnTo>
                        <a:pt x="0" y="57150"/>
                      </a:lnTo>
                      <a:lnTo>
                        <a:pt x="0" y="57150"/>
                      </a:lnTo>
                      <a:lnTo>
                        <a:pt x="816" y="57150"/>
                      </a:lnTo>
                      <a:lnTo>
                        <a:pt x="1633" y="57150"/>
                      </a:lnTo>
                      <a:lnTo>
                        <a:pt x="2449" y="56334"/>
                      </a:lnTo>
                      <a:lnTo>
                        <a:pt x="4082" y="55517"/>
                      </a:lnTo>
                      <a:lnTo>
                        <a:pt x="6531" y="51435"/>
                      </a:lnTo>
                      <a:lnTo>
                        <a:pt x="7348" y="49802"/>
                      </a:lnTo>
                      <a:lnTo>
                        <a:pt x="7348" y="48986"/>
                      </a:lnTo>
                      <a:lnTo>
                        <a:pt x="7348" y="47353"/>
                      </a:lnTo>
                      <a:lnTo>
                        <a:pt x="6531" y="44904"/>
                      </a:lnTo>
                      <a:lnTo>
                        <a:pt x="6531" y="44087"/>
                      </a:lnTo>
                      <a:lnTo>
                        <a:pt x="8981" y="40821"/>
                      </a:lnTo>
                      <a:lnTo>
                        <a:pt x="9797" y="39189"/>
                      </a:lnTo>
                      <a:lnTo>
                        <a:pt x="9797" y="37556"/>
                      </a:lnTo>
                      <a:lnTo>
                        <a:pt x="9797" y="36739"/>
                      </a:lnTo>
                      <a:lnTo>
                        <a:pt x="9797" y="35923"/>
                      </a:lnTo>
                      <a:lnTo>
                        <a:pt x="8981" y="35923"/>
                      </a:lnTo>
                      <a:lnTo>
                        <a:pt x="8164" y="34290"/>
                      </a:lnTo>
                      <a:lnTo>
                        <a:pt x="7348" y="33474"/>
                      </a:lnTo>
                      <a:lnTo>
                        <a:pt x="5715" y="32657"/>
                      </a:lnTo>
                      <a:lnTo>
                        <a:pt x="4899" y="31841"/>
                      </a:lnTo>
                      <a:lnTo>
                        <a:pt x="3266" y="29391"/>
                      </a:lnTo>
                      <a:lnTo>
                        <a:pt x="3266" y="27759"/>
                      </a:lnTo>
                      <a:lnTo>
                        <a:pt x="2449" y="26942"/>
                      </a:lnTo>
                      <a:lnTo>
                        <a:pt x="1633" y="26126"/>
                      </a:lnTo>
                      <a:lnTo>
                        <a:pt x="1633" y="25309"/>
                      </a:lnTo>
                      <a:lnTo>
                        <a:pt x="1633" y="23676"/>
                      </a:lnTo>
                      <a:lnTo>
                        <a:pt x="1633" y="22044"/>
                      </a:lnTo>
                      <a:lnTo>
                        <a:pt x="1633" y="21227"/>
                      </a:lnTo>
                      <a:lnTo>
                        <a:pt x="1633" y="19594"/>
                      </a:lnTo>
                      <a:lnTo>
                        <a:pt x="1633" y="17962"/>
                      </a:lnTo>
                      <a:lnTo>
                        <a:pt x="816" y="17145"/>
                      </a:lnTo>
                      <a:lnTo>
                        <a:pt x="816" y="15512"/>
                      </a:lnTo>
                      <a:lnTo>
                        <a:pt x="816" y="13879"/>
                      </a:lnTo>
                      <a:lnTo>
                        <a:pt x="1633" y="13063"/>
                      </a:lnTo>
                      <a:lnTo>
                        <a:pt x="1633" y="12246"/>
                      </a:lnTo>
                      <a:lnTo>
                        <a:pt x="3266" y="8981"/>
                      </a:lnTo>
                      <a:lnTo>
                        <a:pt x="4899" y="7348"/>
                      </a:lnTo>
                      <a:lnTo>
                        <a:pt x="6531" y="6532"/>
                      </a:lnTo>
                      <a:lnTo>
                        <a:pt x="7348" y="5715"/>
                      </a:lnTo>
                      <a:lnTo>
                        <a:pt x="8981" y="1633"/>
                      </a:lnTo>
                      <a:lnTo>
                        <a:pt x="9797" y="0"/>
                      </a:lnTo>
                      <a:lnTo>
                        <a:pt x="10613" y="0"/>
                      </a:lnTo>
                      <a:lnTo>
                        <a:pt x="17145" y="3266"/>
                      </a:lnTo>
                      <a:lnTo>
                        <a:pt x="20411" y="3266"/>
                      </a:lnTo>
                      <a:lnTo>
                        <a:pt x="26942" y="4899"/>
                      </a:lnTo>
                      <a:lnTo>
                        <a:pt x="29391" y="7348"/>
                      </a:lnTo>
                      <a:lnTo>
                        <a:pt x="34290" y="11430"/>
                      </a:lnTo>
                      <a:lnTo>
                        <a:pt x="36739" y="13063"/>
                      </a:lnTo>
                      <a:lnTo>
                        <a:pt x="36739" y="13879"/>
                      </a:lnTo>
                      <a:lnTo>
                        <a:pt x="35923" y="15512"/>
                      </a:lnTo>
                      <a:lnTo>
                        <a:pt x="37556" y="13879"/>
                      </a:lnTo>
                      <a:lnTo>
                        <a:pt x="40005" y="16329"/>
                      </a:lnTo>
                      <a:lnTo>
                        <a:pt x="40821" y="17145"/>
                      </a:lnTo>
                      <a:lnTo>
                        <a:pt x="41638" y="19594"/>
                      </a:lnTo>
                      <a:lnTo>
                        <a:pt x="41638" y="21227"/>
                      </a:lnTo>
                      <a:lnTo>
                        <a:pt x="41638" y="22044"/>
                      </a:lnTo>
                      <a:lnTo>
                        <a:pt x="41638" y="22860"/>
                      </a:lnTo>
                      <a:lnTo>
                        <a:pt x="42454" y="22044"/>
                      </a:lnTo>
                      <a:lnTo>
                        <a:pt x="43271" y="21227"/>
                      </a:lnTo>
                      <a:lnTo>
                        <a:pt x="43271" y="19594"/>
                      </a:lnTo>
                      <a:lnTo>
                        <a:pt x="44087" y="17962"/>
                      </a:lnTo>
                      <a:lnTo>
                        <a:pt x="44904" y="17962"/>
                      </a:lnTo>
                      <a:lnTo>
                        <a:pt x="45720" y="18778"/>
                      </a:lnTo>
                      <a:lnTo>
                        <a:pt x="47353" y="23676"/>
                      </a:lnTo>
                      <a:lnTo>
                        <a:pt x="48169" y="24493"/>
                      </a:lnTo>
                      <a:lnTo>
                        <a:pt x="48169" y="26126"/>
                      </a:lnTo>
                      <a:lnTo>
                        <a:pt x="47353" y="26126"/>
                      </a:lnTo>
                      <a:lnTo>
                        <a:pt x="47353" y="26126"/>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99" name="Freeform: Shape 498">
                  <a:extLst>
                    <a:ext uri="{FF2B5EF4-FFF2-40B4-BE49-F238E27FC236}">
                      <a16:creationId xmlns:a16="http://schemas.microsoft.com/office/drawing/2014/main" id="{CF72E2AF-8473-D622-12B8-A5DE5C73BF12}"/>
                    </a:ext>
                  </a:extLst>
                </p:cNvPr>
                <p:cNvSpPr/>
                <p:nvPr/>
              </p:nvSpPr>
              <p:spPr>
                <a:xfrm>
                  <a:off x="3358787" y="4073978"/>
                  <a:ext cx="84092" cy="124913"/>
                </a:xfrm>
                <a:custGeom>
                  <a:avLst/>
                  <a:gdLst>
                    <a:gd name="connsiteX0" fmla="*/ 75112 w 84092"/>
                    <a:gd name="connsiteY0" fmla="*/ 53884 h 124913"/>
                    <a:gd name="connsiteX1" fmla="*/ 74295 w 84092"/>
                    <a:gd name="connsiteY1" fmla="*/ 54701 h 124913"/>
                    <a:gd name="connsiteX2" fmla="*/ 74295 w 84092"/>
                    <a:gd name="connsiteY2" fmla="*/ 55517 h 124913"/>
                    <a:gd name="connsiteX3" fmla="*/ 73479 w 84092"/>
                    <a:gd name="connsiteY3" fmla="*/ 56334 h 124913"/>
                    <a:gd name="connsiteX4" fmla="*/ 72662 w 84092"/>
                    <a:gd name="connsiteY4" fmla="*/ 57150 h 124913"/>
                    <a:gd name="connsiteX5" fmla="*/ 73479 w 84092"/>
                    <a:gd name="connsiteY5" fmla="*/ 58783 h 124913"/>
                    <a:gd name="connsiteX6" fmla="*/ 74295 w 84092"/>
                    <a:gd name="connsiteY6" fmla="*/ 58783 h 124913"/>
                    <a:gd name="connsiteX7" fmla="*/ 74295 w 84092"/>
                    <a:gd name="connsiteY7" fmla="*/ 58783 h 124913"/>
                    <a:gd name="connsiteX8" fmla="*/ 74295 w 84092"/>
                    <a:gd name="connsiteY8" fmla="*/ 58783 h 124913"/>
                    <a:gd name="connsiteX9" fmla="*/ 74295 w 84092"/>
                    <a:gd name="connsiteY9" fmla="*/ 58783 h 124913"/>
                    <a:gd name="connsiteX10" fmla="*/ 74295 w 84092"/>
                    <a:gd name="connsiteY10" fmla="*/ 58783 h 124913"/>
                    <a:gd name="connsiteX11" fmla="*/ 73479 w 84092"/>
                    <a:gd name="connsiteY11" fmla="*/ 58783 h 124913"/>
                    <a:gd name="connsiteX12" fmla="*/ 72662 w 84092"/>
                    <a:gd name="connsiteY12" fmla="*/ 59599 h 124913"/>
                    <a:gd name="connsiteX13" fmla="*/ 72662 w 84092"/>
                    <a:gd name="connsiteY13" fmla="*/ 60416 h 124913"/>
                    <a:gd name="connsiteX14" fmla="*/ 71846 w 84092"/>
                    <a:gd name="connsiteY14" fmla="*/ 61232 h 124913"/>
                    <a:gd name="connsiteX15" fmla="*/ 70213 w 84092"/>
                    <a:gd name="connsiteY15" fmla="*/ 61232 h 124913"/>
                    <a:gd name="connsiteX16" fmla="*/ 67764 w 84092"/>
                    <a:gd name="connsiteY16" fmla="*/ 61232 h 124913"/>
                    <a:gd name="connsiteX17" fmla="*/ 66131 w 84092"/>
                    <a:gd name="connsiteY17" fmla="*/ 61232 h 124913"/>
                    <a:gd name="connsiteX18" fmla="*/ 65314 w 84092"/>
                    <a:gd name="connsiteY18" fmla="*/ 61232 h 124913"/>
                    <a:gd name="connsiteX19" fmla="*/ 64498 w 84092"/>
                    <a:gd name="connsiteY19" fmla="*/ 62049 h 124913"/>
                    <a:gd name="connsiteX20" fmla="*/ 63682 w 84092"/>
                    <a:gd name="connsiteY20" fmla="*/ 62865 h 124913"/>
                    <a:gd name="connsiteX21" fmla="*/ 62865 w 84092"/>
                    <a:gd name="connsiteY21" fmla="*/ 62865 h 124913"/>
                    <a:gd name="connsiteX22" fmla="*/ 62049 w 84092"/>
                    <a:gd name="connsiteY22" fmla="*/ 63681 h 124913"/>
                    <a:gd name="connsiteX23" fmla="*/ 61232 w 84092"/>
                    <a:gd name="connsiteY23" fmla="*/ 64498 h 124913"/>
                    <a:gd name="connsiteX24" fmla="*/ 61232 w 84092"/>
                    <a:gd name="connsiteY24" fmla="*/ 65314 h 124913"/>
                    <a:gd name="connsiteX25" fmla="*/ 62049 w 84092"/>
                    <a:gd name="connsiteY25" fmla="*/ 66131 h 124913"/>
                    <a:gd name="connsiteX26" fmla="*/ 62049 w 84092"/>
                    <a:gd name="connsiteY26" fmla="*/ 66947 h 124913"/>
                    <a:gd name="connsiteX27" fmla="*/ 61232 w 84092"/>
                    <a:gd name="connsiteY27" fmla="*/ 68580 h 124913"/>
                    <a:gd name="connsiteX28" fmla="*/ 60416 w 84092"/>
                    <a:gd name="connsiteY28" fmla="*/ 69396 h 124913"/>
                    <a:gd name="connsiteX29" fmla="*/ 60416 w 84092"/>
                    <a:gd name="connsiteY29" fmla="*/ 70213 h 124913"/>
                    <a:gd name="connsiteX30" fmla="*/ 62049 w 84092"/>
                    <a:gd name="connsiteY30" fmla="*/ 73479 h 124913"/>
                    <a:gd name="connsiteX31" fmla="*/ 61232 w 84092"/>
                    <a:gd name="connsiteY31" fmla="*/ 75112 h 124913"/>
                    <a:gd name="connsiteX32" fmla="*/ 60416 w 84092"/>
                    <a:gd name="connsiteY32" fmla="*/ 75928 h 124913"/>
                    <a:gd name="connsiteX33" fmla="*/ 60416 w 84092"/>
                    <a:gd name="connsiteY33" fmla="*/ 76744 h 124913"/>
                    <a:gd name="connsiteX34" fmla="*/ 60416 w 84092"/>
                    <a:gd name="connsiteY34" fmla="*/ 78377 h 124913"/>
                    <a:gd name="connsiteX35" fmla="*/ 62865 w 84092"/>
                    <a:gd name="connsiteY35" fmla="*/ 80826 h 124913"/>
                    <a:gd name="connsiteX36" fmla="*/ 63682 w 84092"/>
                    <a:gd name="connsiteY36" fmla="*/ 81643 h 124913"/>
                    <a:gd name="connsiteX37" fmla="*/ 64498 w 84092"/>
                    <a:gd name="connsiteY37" fmla="*/ 83276 h 124913"/>
                    <a:gd name="connsiteX38" fmla="*/ 66131 w 84092"/>
                    <a:gd name="connsiteY38" fmla="*/ 84909 h 124913"/>
                    <a:gd name="connsiteX39" fmla="*/ 66947 w 84092"/>
                    <a:gd name="connsiteY39" fmla="*/ 85725 h 124913"/>
                    <a:gd name="connsiteX40" fmla="*/ 66947 w 84092"/>
                    <a:gd name="connsiteY40" fmla="*/ 87358 h 124913"/>
                    <a:gd name="connsiteX41" fmla="*/ 66947 w 84092"/>
                    <a:gd name="connsiteY41" fmla="*/ 88174 h 124913"/>
                    <a:gd name="connsiteX42" fmla="*/ 67764 w 84092"/>
                    <a:gd name="connsiteY42" fmla="*/ 88174 h 124913"/>
                    <a:gd name="connsiteX43" fmla="*/ 68580 w 84092"/>
                    <a:gd name="connsiteY43" fmla="*/ 88174 h 124913"/>
                    <a:gd name="connsiteX44" fmla="*/ 69396 w 84092"/>
                    <a:gd name="connsiteY44" fmla="*/ 88174 h 124913"/>
                    <a:gd name="connsiteX45" fmla="*/ 70213 w 84092"/>
                    <a:gd name="connsiteY45" fmla="*/ 88174 h 124913"/>
                    <a:gd name="connsiteX46" fmla="*/ 70213 w 84092"/>
                    <a:gd name="connsiteY46" fmla="*/ 88174 h 124913"/>
                    <a:gd name="connsiteX47" fmla="*/ 71846 w 84092"/>
                    <a:gd name="connsiteY47" fmla="*/ 88174 h 124913"/>
                    <a:gd name="connsiteX48" fmla="*/ 71846 w 84092"/>
                    <a:gd name="connsiteY48" fmla="*/ 88174 h 124913"/>
                    <a:gd name="connsiteX49" fmla="*/ 71846 w 84092"/>
                    <a:gd name="connsiteY49" fmla="*/ 90624 h 124913"/>
                    <a:gd name="connsiteX50" fmla="*/ 71846 w 84092"/>
                    <a:gd name="connsiteY50" fmla="*/ 91440 h 124913"/>
                    <a:gd name="connsiteX51" fmla="*/ 72662 w 84092"/>
                    <a:gd name="connsiteY51" fmla="*/ 91440 h 124913"/>
                    <a:gd name="connsiteX52" fmla="*/ 72662 w 84092"/>
                    <a:gd name="connsiteY52" fmla="*/ 92256 h 124913"/>
                    <a:gd name="connsiteX53" fmla="*/ 72662 w 84092"/>
                    <a:gd name="connsiteY53" fmla="*/ 93073 h 124913"/>
                    <a:gd name="connsiteX54" fmla="*/ 72662 w 84092"/>
                    <a:gd name="connsiteY54" fmla="*/ 94706 h 124913"/>
                    <a:gd name="connsiteX55" fmla="*/ 72662 w 84092"/>
                    <a:gd name="connsiteY55" fmla="*/ 95522 h 124913"/>
                    <a:gd name="connsiteX56" fmla="*/ 72662 w 84092"/>
                    <a:gd name="connsiteY56" fmla="*/ 97155 h 124913"/>
                    <a:gd name="connsiteX57" fmla="*/ 72662 w 84092"/>
                    <a:gd name="connsiteY57" fmla="*/ 97971 h 124913"/>
                    <a:gd name="connsiteX58" fmla="*/ 73479 w 84092"/>
                    <a:gd name="connsiteY58" fmla="*/ 97971 h 124913"/>
                    <a:gd name="connsiteX59" fmla="*/ 74295 w 84092"/>
                    <a:gd name="connsiteY59" fmla="*/ 98788 h 124913"/>
                    <a:gd name="connsiteX60" fmla="*/ 74295 w 84092"/>
                    <a:gd name="connsiteY60" fmla="*/ 98788 h 124913"/>
                    <a:gd name="connsiteX61" fmla="*/ 74295 w 84092"/>
                    <a:gd name="connsiteY61" fmla="*/ 98788 h 124913"/>
                    <a:gd name="connsiteX62" fmla="*/ 75112 w 84092"/>
                    <a:gd name="connsiteY62" fmla="*/ 100421 h 124913"/>
                    <a:gd name="connsiteX63" fmla="*/ 75112 w 84092"/>
                    <a:gd name="connsiteY63" fmla="*/ 100421 h 124913"/>
                    <a:gd name="connsiteX64" fmla="*/ 75112 w 84092"/>
                    <a:gd name="connsiteY64" fmla="*/ 100421 h 124913"/>
                    <a:gd name="connsiteX65" fmla="*/ 75112 w 84092"/>
                    <a:gd name="connsiteY65" fmla="*/ 101237 h 124913"/>
                    <a:gd name="connsiteX66" fmla="*/ 75928 w 84092"/>
                    <a:gd name="connsiteY66" fmla="*/ 102870 h 124913"/>
                    <a:gd name="connsiteX67" fmla="*/ 75928 w 84092"/>
                    <a:gd name="connsiteY67" fmla="*/ 102870 h 124913"/>
                    <a:gd name="connsiteX68" fmla="*/ 76744 w 84092"/>
                    <a:gd name="connsiteY68" fmla="*/ 103687 h 124913"/>
                    <a:gd name="connsiteX69" fmla="*/ 76744 w 84092"/>
                    <a:gd name="connsiteY69" fmla="*/ 104503 h 124913"/>
                    <a:gd name="connsiteX70" fmla="*/ 77561 w 84092"/>
                    <a:gd name="connsiteY70" fmla="*/ 105319 h 124913"/>
                    <a:gd name="connsiteX71" fmla="*/ 78377 w 84092"/>
                    <a:gd name="connsiteY71" fmla="*/ 106136 h 124913"/>
                    <a:gd name="connsiteX72" fmla="*/ 78377 w 84092"/>
                    <a:gd name="connsiteY72" fmla="*/ 106952 h 124913"/>
                    <a:gd name="connsiteX73" fmla="*/ 79194 w 84092"/>
                    <a:gd name="connsiteY73" fmla="*/ 108585 h 124913"/>
                    <a:gd name="connsiteX74" fmla="*/ 80010 w 84092"/>
                    <a:gd name="connsiteY74" fmla="*/ 110218 h 124913"/>
                    <a:gd name="connsiteX75" fmla="*/ 81643 w 84092"/>
                    <a:gd name="connsiteY75" fmla="*/ 110218 h 124913"/>
                    <a:gd name="connsiteX76" fmla="*/ 82459 w 84092"/>
                    <a:gd name="connsiteY76" fmla="*/ 110218 h 124913"/>
                    <a:gd name="connsiteX77" fmla="*/ 83276 w 84092"/>
                    <a:gd name="connsiteY77" fmla="*/ 111034 h 124913"/>
                    <a:gd name="connsiteX78" fmla="*/ 84092 w 84092"/>
                    <a:gd name="connsiteY78" fmla="*/ 111851 h 124913"/>
                    <a:gd name="connsiteX79" fmla="*/ 83276 w 84092"/>
                    <a:gd name="connsiteY79" fmla="*/ 111851 h 124913"/>
                    <a:gd name="connsiteX80" fmla="*/ 82459 w 84092"/>
                    <a:gd name="connsiteY80" fmla="*/ 111851 h 124913"/>
                    <a:gd name="connsiteX81" fmla="*/ 81643 w 84092"/>
                    <a:gd name="connsiteY81" fmla="*/ 111851 h 124913"/>
                    <a:gd name="connsiteX82" fmla="*/ 80826 w 84092"/>
                    <a:gd name="connsiteY82" fmla="*/ 111851 h 124913"/>
                    <a:gd name="connsiteX83" fmla="*/ 79194 w 84092"/>
                    <a:gd name="connsiteY83" fmla="*/ 111851 h 124913"/>
                    <a:gd name="connsiteX84" fmla="*/ 78377 w 84092"/>
                    <a:gd name="connsiteY84" fmla="*/ 111851 h 124913"/>
                    <a:gd name="connsiteX85" fmla="*/ 75928 w 84092"/>
                    <a:gd name="connsiteY85" fmla="*/ 111034 h 124913"/>
                    <a:gd name="connsiteX86" fmla="*/ 75112 w 84092"/>
                    <a:gd name="connsiteY86" fmla="*/ 111034 h 124913"/>
                    <a:gd name="connsiteX87" fmla="*/ 74295 w 84092"/>
                    <a:gd name="connsiteY87" fmla="*/ 111034 h 124913"/>
                    <a:gd name="connsiteX88" fmla="*/ 73479 w 84092"/>
                    <a:gd name="connsiteY88" fmla="*/ 110218 h 124913"/>
                    <a:gd name="connsiteX89" fmla="*/ 72662 w 84092"/>
                    <a:gd name="connsiteY89" fmla="*/ 110218 h 124913"/>
                    <a:gd name="connsiteX90" fmla="*/ 71846 w 84092"/>
                    <a:gd name="connsiteY90" fmla="*/ 111034 h 124913"/>
                    <a:gd name="connsiteX91" fmla="*/ 70213 w 84092"/>
                    <a:gd name="connsiteY91" fmla="*/ 111034 h 124913"/>
                    <a:gd name="connsiteX92" fmla="*/ 69396 w 84092"/>
                    <a:gd name="connsiteY92" fmla="*/ 111034 h 124913"/>
                    <a:gd name="connsiteX93" fmla="*/ 68580 w 84092"/>
                    <a:gd name="connsiteY93" fmla="*/ 111034 h 124913"/>
                    <a:gd name="connsiteX94" fmla="*/ 67764 w 84092"/>
                    <a:gd name="connsiteY94" fmla="*/ 111851 h 124913"/>
                    <a:gd name="connsiteX95" fmla="*/ 66131 w 84092"/>
                    <a:gd name="connsiteY95" fmla="*/ 114300 h 124913"/>
                    <a:gd name="connsiteX96" fmla="*/ 65314 w 84092"/>
                    <a:gd name="connsiteY96" fmla="*/ 115116 h 124913"/>
                    <a:gd name="connsiteX97" fmla="*/ 64498 w 84092"/>
                    <a:gd name="connsiteY97" fmla="*/ 115116 h 124913"/>
                    <a:gd name="connsiteX98" fmla="*/ 62865 w 84092"/>
                    <a:gd name="connsiteY98" fmla="*/ 115116 h 124913"/>
                    <a:gd name="connsiteX99" fmla="*/ 61232 w 84092"/>
                    <a:gd name="connsiteY99" fmla="*/ 115116 h 124913"/>
                    <a:gd name="connsiteX100" fmla="*/ 59599 w 84092"/>
                    <a:gd name="connsiteY100" fmla="*/ 115933 h 124913"/>
                    <a:gd name="connsiteX101" fmla="*/ 58783 w 84092"/>
                    <a:gd name="connsiteY101" fmla="*/ 115933 h 124913"/>
                    <a:gd name="connsiteX102" fmla="*/ 57966 w 84092"/>
                    <a:gd name="connsiteY102" fmla="*/ 115933 h 124913"/>
                    <a:gd name="connsiteX103" fmla="*/ 57966 w 84092"/>
                    <a:gd name="connsiteY103" fmla="*/ 116749 h 124913"/>
                    <a:gd name="connsiteX104" fmla="*/ 57966 w 84092"/>
                    <a:gd name="connsiteY104" fmla="*/ 117566 h 124913"/>
                    <a:gd name="connsiteX105" fmla="*/ 57966 w 84092"/>
                    <a:gd name="connsiteY105" fmla="*/ 117566 h 124913"/>
                    <a:gd name="connsiteX106" fmla="*/ 57150 w 84092"/>
                    <a:gd name="connsiteY106" fmla="*/ 117566 h 124913"/>
                    <a:gd name="connsiteX107" fmla="*/ 56334 w 84092"/>
                    <a:gd name="connsiteY107" fmla="*/ 117566 h 124913"/>
                    <a:gd name="connsiteX108" fmla="*/ 55517 w 84092"/>
                    <a:gd name="connsiteY108" fmla="*/ 116749 h 124913"/>
                    <a:gd name="connsiteX109" fmla="*/ 54701 w 84092"/>
                    <a:gd name="connsiteY109" fmla="*/ 116749 h 124913"/>
                    <a:gd name="connsiteX110" fmla="*/ 53884 w 84092"/>
                    <a:gd name="connsiteY110" fmla="*/ 116749 h 124913"/>
                    <a:gd name="connsiteX111" fmla="*/ 53068 w 84092"/>
                    <a:gd name="connsiteY111" fmla="*/ 116749 h 124913"/>
                    <a:gd name="connsiteX112" fmla="*/ 52251 w 84092"/>
                    <a:gd name="connsiteY112" fmla="*/ 116749 h 124913"/>
                    <a:gd name="connsiteX113" fmla="*/ 52251 w 84092"/>
                    <a:gd name="connsiteY113" fmla="*/ 117566 h 124913"/>
                    <a:gd name="connsiteX114" fmla="*/ 52251 w 84092"/>
                    <a:gd name="connsiteY114" fmla="*/ 118382 h 124913"/>
                    <a:gd name="connsiteX115" fmla="*/ 52251 w 84092"/>
                    <a:gd name="connsiteY115" fmla="*/ 119199 h 124913"/>
                    <a:gd name="connsiteX116" fmla="*/ 50619 w 84092"/>
                    <a:gd name="connsiteY116" fmla="*/ 119199 h 124913"/>
                    <a:gd name="connsiteX117" fmla="*/ 49802 w 84092"/>
                    <a:gd name="connsiteY117" fmla="*/ 120015 h 124913"/>
                    <a:gd name="connsiteX118" fmla="*/ 49802 w 84092"/>
                    <a:gd name="connsiteY118" fmla="*/ 121648 h 124913"/>
                    <a:gd name="connsiteX119" fmla="*/ 49802 w 84092"/>
                    <a:gd name="connsiteY119" fmla="*/ 122464 h 124913"/>
                    <a:gd name="connsiteX120" fmla="*/ 49802 w 84092"/>
                    <a:gd name="connsiteY120" fmla="*/ 123281 h 124913"/>
                    <a:gd name="connsiteX121" fmla="*/ 48169 w 84092"/>
                    <a:gd name="connsiteY121" fmla="*/ 123281 h 124913"/>
                    <a:gd name="connsiteX122" fmla="*/ 46537 w 84092"/>
                    <a:gd name="connsiteY122" fmla="*/ 123281 h 124913"/>
                    <a:gd name="connsiteX123" fmla="*/ 45720 w 84092"/>
                    <a:gd name="connsiteY123" fmla="*/ 124097 h 124913"/>
                    <a:gd name="connsiteX124" fmla="*/ 44904 w 84092"/>
                    <a:gd name="connsiteY124" fmla="*/ 124913 h 124913"/>
                    <a:gd name="connsiteX125" fmla="*/ 44087 w 84092"/>
                    <a:gd name="connsiteY125" fmla="*/ 124913 h 124913"/>
                    <a:gd name="connsiteX126" fmla="*/ 43271 w 84092"/>
                    <a:gd name="connsiteY126" fmla="*/ 124913 h 124913"/>
                    <a:gd name="connsiteX127" fmla="*/ 42454 w 84092"/>
                    <a:gd name="connsiteY127" fmla="*/ 124097 h 124913"/>
                    <a:gd name="connsiteX128" fmla="*/ 41638 w 84092"/>
                    <a:gd name="connsiteY128" fmla="*/ 123281 h 124913"/>
                    <a:gd name="connsiteX129" fmla="*/ 39189 w 84092"/>
                    <a:gd name="connsiteY129" fmla="*/ 122464 h 124913"/>
                    <a:gd name="connsiteX130" fmla="*/ 36739 w 84092"/>
                    <a:gd name="connsiteY130" fmla="*/ 121648 h 124913"/>
                    <a:gd name="connsiteX131" fmla="*/ 35107 w 84092"/>
                    <a:gd name="connsiteY131" fmla="*/ 120015 h 124913"/>
                    <a:gd name="connsiteX132" fmla="*/ 35107 w 84092"/>
                    <a:gd name="connsiteY132" fmla="*/ 119199 h 124913"/>
                    <a:gd name="connsiteX133" fmla="*/ 34290 w 84092"/>
                    <a:gd name="connsiteY133" fmla="*/ 119199 h 124913"/>
                    <a:gd name="connsiteX134" fmla="*/ 32657 w 84092"/>
                    <a:gd name="connsiteY134" fmla="*/ 117566 h 124913"/>
                    <a:gd name="connsiteX135" fmla="*/ 31841 w 84092"/>
                    <a:gd name="connsiteY135" fmla="*/ 116749 h 124913"/>
                    <a:gd name="connsiteX136" fmla="*/ 31024 w 84092"/>
                    <a:gd name="connsiteY136" fmla="*/ 116749 h 124913"/>
                    <a:gd name="connsiteX137" fmla="*/ 30208 w 84092"/>
                    <a:gd name="connsiteY137" fmla="*/ 115933 h 124913"/>
                    <a:gd name="connsiteX138" fmla="*/ 30208 w 84092"/>
                    <a:gd name="connsiteY138" fmla="*/ 115116 h 124913"/>
                    <a:gd name="connsiteX139" fmla="*/ 30208 w 84092"/>
                    <a:gd name="connsiteY139" fmla="*/ 114300 h 124913"/>
                    <a:gd name="connsiteX140" fmla="*/ 29391 w 84092"/>
                    <a:gd name="connsiteY140" fmla="*/ 114300 h 124913"/>
                    <a:gd name="connsiteX141" fmla="*/ 28575 w 84092"/>
                    <a:gd name="connsiteY141" fmla="*/ 114300 h 124913"/>
                    <a:gd name="connsiteX142" fmla="*/ 28575 w 84092"/>
                    <a:gd name="connsiteY142" fmla="*/ 113484 h 124913"/>
                    <a:gd name="connsiteX143" fmla="*/ 28575 w 84092"/>
                    <a:gd name="connsiteY143" fmla="*/ 112667 h 124913"/>
                    <a:gd name="connsiteX144" fmla="*/ 28575 w 84092"/>
                    <a:gd name="connsiteY144" fmla="*/ 110218 h 124913"/>
                    <a:gd name="connsiteX145" fmla="*/ 28575 w 84092"/>
                    <a:gd name="connsiteY145" fmla="*/ 107769 h 124913"/>
                    <a:gd name="connsiteX146" fmla="*/ 26942 w 84092"/>
                    <a:gd name="connsiteY146" fmla="*/ 106952 h 124913"/>
                    <a:gd name="connsiteX147" fmla="*/ 26126 w 84092"/>
                    <a:gd name="connsiteY147" fmla="*/ 106136 h 124913"/>
                    <a:gd name="connsiteX148" fmla="*/ 25309 w 84092"/>
                    <a:gd name="connsiteY148" fmla="*/ 102054 h 124913"/>
                    <a:gd name="connsiteX149" fmla="*/ 24493 w 84092"/>
                    <a:gd name="connsiteY149" fmla="*/ 100421 h 124913"/>
                    <a:gd name="connsiteX150" fmla="*/ 24493 w 84092"/>
                    <a:gd name="connsiteY150" fmla="*/ 98788 h 124913"/>
                    <a:gd name="connsiteX151" fmla="*/ 24493 w 84092"/>
                    <a:gd name="connsiteY151" fmla="*/ 94706 h 124913"/>
                    <a:gd name="connsiteX152" fmla="*/ 25309 w 84092"/>
                    <a:gd name="connsiteY152" fmla="*/ 93073 h 124913"/>
                    <a:gd name="connsiteX153" fmla="*/ 26126 w 84092"/>
                    <a:gd name="connsiteY153" fmla="*/ 89807 h 124913"/>
                    <a:gd name="connsiteX154" fmla="*/ 26942 w 84092"/>
                    <a:gd name="connsiteY154" fmla="*/ 88991 h 124913"/>
                    <a:gd name="connsiteX155" fmla="*/ 26942 w 84092"/>
                    <a:gd name="connsiteY155" fmla="*/ 88174 h 124913"/>
                    <a:gd name="connsiteX156" fmla="*/ 26942 w 84092"/>
                    <a:gd name="connsiteY156" fmla="*/ 87358 h 124913"/>
                    <a:gd name="connsiteX157" fmla="*/ 26942 w 84092"/>
                    <a:gd name="connsiteY157" fmla="*/ 84909 h 124913"/>
                    <a:gd name="connsiteX158" fmla="*/ 28575 w 84092"/>
                    <a:gd name="connsiteY158" fmla="*/ 83276 h 124913"/>
                    <a:gd name="connsiteX159" fmla="*/ 29391 w 84092"/>
                    <a:gd name="connsiteY159" fmla="*/ 82459 h 124913"/>
                    <a:gd name="connsiteX160" fmla="*/ 29391 w 84092"/>
                    <a:gd name="connsiteY160" fmla="*/ 81643 h 124913"/>
                    <a:gd name="connsiteX161" fmla="*/ 30208 w 84092"/>
                    <a:gd name="connsiteY161" fmla="*/ 80826 h 124913"/>
                    <a:gd name="connsiteX162" fmla="*/ 31024 w 84092"/>
                    <a:gd name="connsiteY162" fmla="*/ 80010 h 124913"/>
                    <a:gd name="connsiteX163" fmla="*/ 31024 w 84092"/>
                    <a:gd name="connsiteY163" fmla="*/ 79194 h 124913"/>
                    <a:gd name="connsiteX164" fmla="*/ 31024 w 84092"/>
                    <a:gd name="connsiteY164" fmla="*/ 78377 h 124913"/>
                    <a:gd name="connsiteX165" fmla="*/ 30208 w 84092"/>
                    <a:gd name="connsiteY165" fmla="*/ 78377 h 124913"/>
                    <a:gd name="connsiteX166" fmla="*/ 29391 w 84092"/>
                    <a:gd name="connsiteY166" fmla="*/ 77561 h 124913"/>
                    <a:gd name="connsiteX167" fmla="*/ 28575 w 84092"/>
                    <a:gd name="connsiteY167" fmla="*/ 75112 h 124913"/>
                    <a:gd name="connsiteX168" fmla="*/ 27759 w 84092"/>
                    <a:gd name="connsiteY168" fmla="*/ 74295 h 124913"/>
                    <a:gd name="connsiteX169" fmla="*/ 27759 w 84092"/>
                    <a:gd name="connsiteY169" fmla="*/ 73479 h 124913"/>
                    <a:gd name="connsiteX170" fmla="*/ 27759 w 84092"/>
                    <a:gd name="connsiteY170" fmla="*/ 72662 h 124913"/>
                    <a:gd name="connsiteX171" fmla="*/ 28575 w 84092"/>
                    <a:gd name="connsiteY171" fmla="*/ 71846 h 124913"/>
                    <a:gd name="connsiteX172" fmla="*/ 28575 w 84092"/>
                    <a:gd name="connsiteY172" fmla="*/ 71029 h 124913"/>
                    <a:gd name="connsiteX173" fmla="*/ 27759 w 84092"/>
                    <a:gd name="connsiteY173" fmla="*/ 70213 h 124913"/>
                    <a:gd name="connsiteX174" fmla="*/ 26126 w 84092"/>
                    <a:gd name="connsiteY174" fmla="*/ 69396 h 124913"/>
                    <a:gd name="connsiteX175" fmla="*/ 25309 w 84092"/>
                    <a:gd name="connsiteY175" fmla="*/ 69396 h 124913"/>
                    <a:gd name="connsiteX176" fmla="*/ 24493 w 84092"/>
                    <a:gd name="connsiteY176" fmla="*/ 69396 h 124913"/>
                    <a:gd name="connsiteX177" fmla="*/ 22860 w 84092"/>
                    <a:gd name="connsiteY177" fmla="*/ 69396 h 124913"/>
                    <a:gd name="connsiteX178" fmla="*/ 22044 w 84092"/>
                    <a:gd name="connsiteY178" fmla="*/ 69396 h 124913"/>
                    <a:gd name="connsiteX179" fmla="*/ 21227 w 84092"/>
                    <a:gd name="connsiteY179" fmla="*/ 69396 h 124913"/>
                    <a:gd name="connsiteX180" fmla="*/ 21227 w 84092"/>
                    <a:gd name="connsiteY180" fmla="*/ 68580 h 124913"/>
                    <a:gd name="connsiteX181" fmla="*/ 21227 w 84092"/>
                    <a:gd name="connsiteY181" fmla="*/ 67763 h 124913"/>
                    <a:gd name="connsiteX182" fmla="*/ 22044 w 84092"/>
                    <a:gd name="connsiteY182" fmla="*/ 66947 h 124913"/>
                    <a:gd name="connsiteX183" fmla="*/ 22860 w 84092"/>
                    <a:gd name="connsiteY183" fmla="*/ 66131 h 124913"/>
                    <a:gd name="connsiteX184" fmla="*/ 22860 w 84092"/>
                    <a:gd name="connsiteY184" fmla="*/ 65314 h 124913"/>
                    <a:gd name="connsiteX185" fmla="*/ 22860 w 84092"/>
                    <a:gd name="connsiteY185" fmla="*/ 63681 h 124913"/>
                    <a:gd name="connsiteX186" fmla="*/ 22860 w 84092"/>
                    <a:gd name="connsiteY186" fmla="*/ 62049 h 124913"/>
                    <a:gd name="connsiteX187" fmla="*/ 22860 w 84092"/>
                    <a:gd name="connsiteY187" fmla="*/ 60416 h 124913"/>
                    <a:gd name="connsiteX188" fmla="*/ 21227 w 84092"/>
                    <a:gd name="connsiteY188" fmla="*/ 59599 h 124913"/>
                    <a:gd name="connsiteX189" fmla="*/ 20411 w 84092"/>
                    <a:gd name="connsiteY189" fmla="*/ 58783 h 124913"/>
                    <a:gd name="connsiteX190" fmla="*/ 19594 w 84092"/>
                    <a:gd name="connsiteY190" fmla="*/ 57966 h 124913"/>
                    <a:gd name="connsiteX191" fmla="*/ 18778 w 84092"/>
                    <a:gd name="connsiteY191" fmla="*/ 57966 h 124913"/>
                    <a:gd name="connsiteX192" fmla="*/ 17962 w 84092"/>
                    <a:gd name="connsiteY192" fmla="*/ 57966 h 124913"/>
                    <a:gd name="connsiteX193" fmla="*/ 16329 w 84092"/>
                    <a:gd name="connsiteY193" fmla="*/ 58783 h 124913"/>
                    <a:gd name="connsiteX194" fmla="*/ 15512 w 84092"/>
                    <a:gd name="connsiteY194" fmla="*/ 58783 h 124913"/>
                    <a:gd name="connsiteX195" fmla="*/ 14696 w 84092"/>
                    <a:gd name="connsiteY195" fmla="*/ 58783 h 124913"/>
                    <a:gd name="connsiteX196" fmla="*/ 13063 w 84092"/>
                    <a:gd name="connsiteY196" fmla="*/ 58783 h 124913"/>
                    <a:gd name="connsiteX197" fmla="*/ 11430 w 84092"/>
                    <a:gd name="connsiteY197" fmla="*/ 57966 h 124913"/>
                    <a:gd name="connsiteX198" fmla="*/ 9797 w 84092"/>
                    <a:gd name="connsiteY198" fmla="*/ 57966 h 124913"/>
                    <a:gd name="connsiteX199" fmla="*/ 6532 w 84092"/>
                    <a:gd name="connsiteY199" fmla="*/ 53884 h 124913"/>
                    <a:gd name="connsiteX200" fmla="*/ 3266 w 84092"/>
                    <a:gd name="connsiteY200" fmla="*/ 49802 h 124913"/>
                    <a:gd name="connsiteX201" fmla="*/ 0 w 84092"/>
                    <a:gd name="connsiteY201" fmla="*/ 45720 h 124913"/>
                    <a:gd name="connsiteX202" fmla="*/ 0 w 84092"/>
                    <a:gd name="connsiteY202" fmla="*/ 44904 h 124913"/>
                    <a:gd name="connsiteX203" fmla="*/ 1633 w 84092"/>
                    <a:gd name="connsiteY203" fmla="*/ 43271 h 124913"/>
                    <a:gd name="connsiteX204" fmla="*/ 3266 w 84092"/>
                    <a:gd name="connsiteY204" fmla="*/ 41638 h 124913"/>
                    <a:gd name="connsiteX205" fmla="*/ 4082 w 84092"/>
                    <a:gd name="connsiteY205" fmla="*/ 40821 h 124913"/>
                    <a:gd name="connsiteX206" fmla="*/ 4899 w 84092"/>
                    <a:gd name="connsiteY206" fmla="*/ 40005 h 124913"/>
                    <a:gd name="connsiteX207" fmla="*/ 4899 w 84092"/>
                    <a:gd name="connsiteY207" fmla="*/ 37556 h 124913"/>
                    <a:gd name="connsiteX208" fmla="*/ 4899 w 84092"/>
                    <a:gd name="connsiteY208" fmla="*/ 36739 h 124913"/>
                    <a:gd name="connsiteX209" fmla="*/ 4082 w 84092"/>
                    <a:gd name="connsiteY209" fmla="*/ 35923 h 124913"/>
                    <a:gd name="connsiteX210" fmla="*/ 4082 w 84092"/>
                    <a:gd name="connsiteY210" fmla="*/ 34290 h 124913"/>
                    <a:gd name="connsiteX211" fmla="*/ 4899 w 84092"/>
                    <a:gd name="connsiteY211" fmla="*/ 33474 h 124913"/>
                    <a:gd name="connsiteX212" fmla="*/ 5715 w 84092"/>
                    <a:gd name="connsiteY212" fmla="*/ 32657 h 124913"/>
                    <a:gd name="connsiteX213" fmla="*/ 6532 w 84092"/>
                    <a:gd name="connsiteY213" fmla="*/ 32657 h 124913"/>
                    <a:gd name="connsiteX214" fmla="*/ 8164 w 84092"/>
                    <a:gd name="connsiteY214" fmla="*/ 32657 h 124913"/>
                    <a:gd name="connsiteX215" fmla="*/ 8981 w 84092"/>
                    <a:gd name="connsiteY215" fmla="*/ 32657 h 124913"/>
                    <a:gd name="connsiteX216" fmla="*/ 8981 w 84092"/>
                    <a:gd name="connsiteY216" fmla="*/ 31841 h 124913"/>
                    <a:gd name="connsiteX217" fmla="*/ 9797 w 84092"/>
                    <a:gd name="connsiteY217" fmla="*/ 31024 h 124913"/>
                    <a:gd name="connsiteX218" fmla="*/ 10614 w 84092"/>
                    <a:gd name="connsiteY218" fmla="*/ 31024 h 124913"/>
                    <a:gd name="connsiteX219" fmla="*/ 12246 w 84092"/>
                    <a:gd name="connsiteY219" fmla="*/ 31024 h 124913"/>
                    <a:gd name="connsiteX220" fmla="*/ 13063 w 84092"/>
                    <a:gd name="connsiteY220" fmla="*/ 30208 h 124913"/>
                    <a:gd name="connsiteX221" fmla="*/ 14696 w 84092"/>
                    <a:gd name="connsiteY221" fmla="*/ 29391 h 124913"/>
                    <a:gd name="connsiteX222" fmla="*/ 17962 w 84092"/>
                    <a:gd name="connsiteY222" fmla="*/ 27759 h 124913"/>
                    <a:gd name="connsiteX223" fmla="*/ 18778 w 84092"/>
                    <a:gd name="connsiteY223" fmla="*/ 26942 h 124913"/>
                    <a:gd name="connsiteX224" fmla="*/ 19594 w 84092"/>
                    <a:gd name="connsiteY224" fmla="*/ 25309 h 124913"/>
                    <a:gd name="connsiteX225" fmla="*/ 19594 w 84092"/>
                    <a:gd name="connsiteY225" fmla="*/ 24493 h 124913"/>
                    <a:gd name="connsiteX226" fmla="*/ 19594 w 84092"/>
                    <a:gd name="connsiteY226" fmla="*/ 24493 h 124913"/>
                    <a:gd name="connsiteX227" fmla="*/ 18778 w 84092"/>
                    <a:gd name="connsiteY227" fmla="*/ 24493 h 124913"/>
                    <a:gd name="connsiteX228" fmla="*/ 17962 w 84092"/>
                    <a:gd name="connsiteY228" fmla="*/ 24493 h 124913"/>
                    <a:gd name="connsiteX229" fmla="*/ 17145 w 84092"/>
                    <a:gd name="connsiteY229" fmla="*/ 24493 h 124913"/>
                    <a:gd name="connsiteX230" fmla="*/ 16329 w 84092"/>
                    <a:gd name="connsiteY230" fmla="*/ 24493 h 124913"/>
                    <a:gd name="connsiteX231" fmla="*/ 15512 w 84092"/>
                    <a:gd name="connsiteY231" fmla="*/ 23676 h 124913"/>
                    <a:gd name="connsiteX232" fmla="*/ 15512 w 84092"/>
                    <a:gd name="connsiteY232" fmla="*/ 22860 h 124913"/>
                    <a:gd name="connsiteX233" fmla="*/ 16329 w 84092"/>
                    <a:gd name="connsiteY233" fmla="*/ 22044 h 124913"/>
                    <a:gd name="connsiteX234" fmla="*/ 16329 w 84092"/>
                    <a:gd name="connsiteY234" fmla="*/ 21227 h 124913"/>
                    <a:gd name="connsiteX235" fmla="*/ 14696 w 84092"/>
                    <a:gd name="connsiteY235" fmla="*/ 18778 h 124913"/>
                    <a:gd name="connsiteX236" fmla="*/ 14696 w 84092"/>
                    <a:gd name="connsiteY236" fmla="*/ 17962 h 124913"/>
                    <a:gd name="connsiteX237" fmla="*/ 15512 w 84092"/>
                    <a:gd name="connsiteY237" fmla="*/ 17145 h 124913"/>
                    <a:gd name="connsiteX238" fmla="*/ 16329 w 84092"/>
                    <a:gd name="connsiteY238" fmla="*/ 16329 h 124913"/>
                    <a:gd name="connsiteX239" fmla="*/ 17145 w 84092"/>
                    <a:gd name="connsiteY239" fmla="*/ 13879 h 124913"/>
                    <a:gd name="connsiteX240" fmla="*/ 17962 w 84092"/>
                    <a:gd name="connsiteY240" fmla="*/ 13063 h 124913"/>
                    <a:gd name="connsiteX241" fmla="*/ 20411 w 84092"/>
                    <a:gd name="connsiteY241" fmla="*/ 13063 h 124913"/>
                    <a:gd name="connsiteX242" fmla="*/ 21227 w 84092"/>
                    <a:gd name="connsiteY242" fmla="*/ 12246 h 124913"/>
                    <a:gd name="connsiteX243" fmla="*/ 22044 w 84092"/>
                    <a:gd name="connsiteY243" fmla="*/ 11430 h 124913"/>
                    <a:gd name="connsiteX244" fmla="*/ 23676 w 84092"/>
                    <a:gd name="connsiteY244" fmla="*/ 9797 h 124913"/>
                    <a:gd name="connsiteX245" fmla="*/ 26126 w 84092"/>
                    <a:gd name="connsiteY245" fmla="*/ 8981 h 124913"/>
                    <a:gd name="connsiteX246" fmla="*/ 26942 w 84092"/>
                    <a:gd name="connsiteY246" fmla="*/ 7348 h 124913"/>
                    <a:gd name="connsiteX247" fmla="*/ 27759 w 84092"/>
                    <a:gd name="connsiteY247" fmla="*/ 6531 h 124913"/>
                    <a:gd name="connsiteX248" fmla="*/ 29391 w 84092"/>
                    <a:gd name="connsiteY248" fmla="*/ 5715 h 124913"/>
                    <a:gd name="connsiteX249" fmla="*/ 29391 w 84092"/>
                    <a:gd name="connsiteY249" fmla="*/ 4899 h 124913"/>
                    <a:gd name="connsiteX250" fmla="*/ 29391 w 84092"/>
                    <a:gd name="connsiteY250" fmla="*/ 4082 h 124913"/>
                    <a:gd name="connsiteX251" fmla="*/ 26126 w 84092"/>
                    <a:gd name="connsiteY251" fmla="*/ 0 h 124913"/>
                    <a:gd name="connsiteX252" fmla="*/ 26942 w 84092"/>
                    <a:gd name="connsiteY252" fmla="*/ 0 h 124913"/>
                    <a:gd name="connsiteX253" fmla="*/ 29391 w 84092"/>
                    <a:gd name="connsiteY253" fmla="*/ 2449 h 124913"/>
                    <a:gd name="connsiteX254" fmla="*/ 31024 w 84092"/>
                    <a:gd name="connsiteY254" fmla="*/ 3266 h 124913"/>
                    <a:gd name="connsiteX255" fmla="*/ 31024 w 84092"/>
                    <a:gd name="connsiteY255" fmla="*/ 3266 h 124913"/>
                    <a:gd name="connsiteX256" fmla="*/ 31024 w 84092"/>
                    <a:gd name="connsiteY256" fmla="*/ 2449 h 124913"/>
                    <a:gd name="connsiteX257" fmla="*/ 31841 w 84092"/>
                    <a:gd name="connsiteY257" fmla="*/ 2449 h 124913"/>
                    <a:gd name="connsiteX258" fmla="*/ 35107 w 84092"/>
                    <a:gd name="connsiteY258" fmla="*/ 4082 h 124913"/>
                    <a:gd name="connsiteX259" fmla="*/ 40005 w 84092"/>
                    <a:gd name="connsiteY259" fmla="*/ 7348 h 124913"/>
                    <a:gd name="connsiteX260" fmla="*/ 46537 w 84092"/>
                    <a:gd name="connsiteY260" fmla="*/ 13063 h 124913"/>
                    <a:gd name="connsiteX261" fmla="*/ 48169 w 84092"/>
                    <a:gd name="connsiteY261" fmla="*/ 15512 h 124913"/>
                    <a:gd name="connsiteX262" fmla="*/ 49802 w 84092"/>
                    <a:gd name="connsiteY262" fmla="*/ 16329 h 124913"/>
                    <a:gd name="connsiteX263" fmla="*/ 51435 w 84092"/>
                    <a:gd name="connsiteY263" fmla="*/ 18778 h 124913"/>
                    <a:gd name="connsiteX264" fmla="*/ 52251 w 84092"/>
                    <a:gd name="connsiteY264" fmla="*/ 19594 h 124913"/>
                    <a:gd name="connsiteX265" fmla="*/ 52251 w 84092"/>
                    <a:gd name="connsiteY265" fmla="*/ 24493 h 124913"/>
                    <a:gd name="connsiteX266" fmla="*/ 50619 w 84092"/>
                    <a:gd name="connsiteY266" fmla="*/ 27759 h 124913"/>
                    <a:gd name="connsiteX267" fmla="*/ 49802 w 84092"/>
                    <a:gd name="connsiteY267" fmla="*/ 30208 h 124913"/>
                    <a:gd name="connsiteX268" fmla="*/ 49802 w 84092"/>
                    <a:gd name="connsiteY268" fmla="*/ 33474 h 124913"/>
                    <a:gd name="connsiteX269" fmla="*/ 48986 w 84092"/>
                    <a:gd name="connsiteY269" fmla="*/ 35106 h 124913"/>
                    <a:gd name="connsiteX270" fmla="*/ 50619 w 84092"/>
                    <a:gd name="connsiteY270" fmla="*/ 34290 h 124913"/>
                    <a:gd name="connsiteX271" fmla="*/ 50619 w 84092"/>
                    <a:gd name="connsiteY271" fmla="*/ 31024 h 124913"/>
                    <a:gd name="connsiteX272" fmla="*/ 51435 w 84092"/>
                    <a:gd name="connsiteY272" fmla="*/ 29391 h 124913"/>
                    <a:gd name="connsiteX273" fmla="*/ 53068 w 84092"/>
                    <a:gd name="connsiteY273" fmla="*/ 27759 h 124913"/>
                    <a:gd name="connsiteX274" fmla="*/ 54701 w 84092"/>
                    <a:gd name="connsiteY274" fmla="*/ 26942 h 124913"/>
                    <a:gd name="connsiteX275" fmla="*/ 57150 w 84092"/>
                    <a:gd name="connsiteY275" fmla="*/ 27759 h 124913"/>
                    <a:gd name="connsiteX276" fmla="*/ 58783 w 84092"/>
                    <a:gd name="connsiteY276" fmla="*/ 27759 h 124913"/>
                    <a:gd name="connsiteX277" fmla="*/ 60416 w 84092"/>
                    <a:gd name="connsiteY277" fmla="*/ 28575 h 124913"/>
                    <a:gd name="connsiteX278" fmla="*/ 63682 w 84092"/>
                    <a:gd name="connsiteY278" fmla="*/ 31841 h 124913"/>
                    <a:gd name="connsiteX279" fmla="*/ 66947 w 84092"/>
                    <a:gd name="connsiteY279" fmla="*/ 34290 h 124913"/>
                    <a:gd name="connsiteX280" fmla="*/ 67764 w 84092"/>
                    <a:gd name="connsiteY280" fmla="*/ 35923 h 124913"/>
                    <a:gd name="connsiteX281" fmla="*/ 71029 w 84092"/>
                    <a:gd name="connsiteY281" fmla="*/ 36739 h 124913"/>
                    <a:gd name="connsiteX282" fmla="*/ 72662 w 84092"/>
                    <a:gd name="connsiteY282" fmla="*/ 38372 h 124913"/>
                    <a:gd name="connsiteX283" fmla="*/ 73479 w 84092"/>
                    <a:gd name="connsiteY283" fmla="*/ 40005 h 124913"/>
                    <a:gd name="connsiteX284" fmla="*/ 73479 w 84092"/>
                    <a:gd name="connsiteY284" fmla="*/ 43271 h 124913"/>
                    <a:gd name="connsiteX285" fmla="*/ 75112 w 84092"/>
                    <a:gd name="connsiteY285" fmla="*/ 53884 h 124913"/>
                    <a:gd name="connsiteX286" fmla="*/ 75112 w 84092"/>
                    <a:gd name="connsiteY286" fmla="*/ 53884 h 124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Lst>
                  <a:rect l="l" t="t" r="r" b="b"/>
                  <a:pathLst>
                    <a:path w="84092" h="124913">
                      <a:moveTo>
                        <a:pt x="75112" y="53884"/>
                      </a:moveTo>
                      <a:lnTo>
                        <a:pt x="74295" y="54701"/>
                      </a:lnTo>
                      <a:lnTo>
                        <a:pt x="74295" y="55517"/>
                      </a:lnTo>
                      <a:lnTo>
                        <a:pt x="73479" y="56334"/>
                      </a:lnTo>
                      <a:lnTo>
                        <a:pt x="72662" y="57150"/>
                      </a:lnTo>
                      <a:lnTo>
                        <a:pt x="73479" y="58783"/>
                      </a:lnTo>
                      <a:lnTo>
                        <a:pt x="74295" y="58783"/>
                      </a:lnTo>
                      <a:lnTo>
                        <a:pt x="74295" y="58783"/>
                      </a:lnTo>
                      <a:lnTo>
                        <a:pt x="74295" y="58783"/>
                      </a:lnTo>
                      <a:lnTo>
                        <a:pt x="74295" y="58783"/>
                      </a:lnTo>
                      <a:lnTo>
                        <a:pt x="74295" y="58783"/>
                      </a:lnTo>
                      <a:lnTo>
                        <a:pt x="73479" y="58783"/>
                      </a:lnTo>
                      <a:lnTo>
                        <a:pt x="72662" y="59599"/>
                      </a:lnTo>
                      <a:lnTo>
                        <a:pt x="72662" y="60416"/>
                      </a:lnTo>
                      <a:lnTo>
                        <a:pt x="71846" y="61232"/>
                      </a:lnTo>
                      <a:lnTo>
                        <a:pt x="70213" y="61232"/>
                      </a:lnTo>
                      <a:lnTo>
                        <a:pt x="67764" y="61232"/>
                      </a:lnTo>
                      <a:lnTo>
                        <a:pt x="66131" y="61232"/>
                      </a:lnTo>
                      <a:lnTo>
                        <a:pt x="65314" y="61232"/>
                      </a:lnTo>
                      <a:lnTo>
                        <a:pt x="64498" y="62049"/>
                      </a:lnTo>
                      <a:lnTo>
                        <a:pt x="63682" y="62865"/>
                      </a:lnTo>
                      <a:lnTo>
                        <a:pt x="62865" y="62865"/>
                      </a:lnTo>
                      <a:lnTo>
                        <a:pt x="62049" y="63681"/>
                      </a:lnTo>
                      <a:lnTo>
                        <a:pt x="61232" y="64498"/>
                      </a:lnTo>
                      <a:lnTo>
                        <a:pt x="61232" y="65314"/>
                      </a:lnTo>
                      <a:lnTo>
                        <a:pt x="62049" y="66131"/>
                      </a:lnTo>
                      <a:lnTo>
                        <a:pt x="62049" y="66947"/>
                      </a:lnTo>
                      <a:lnTo>
                        <a:pt x="61232" y="68580"/>
                      </a:lnTo>
                      <a:lnTo>
                        <a:pt x="60416" y="69396"/>
                      </a:lnTo>
                      <a:lnTo>
                        <a:pt x="60416" y="70213"/>
                      </a:lnTo>
                      <a:lnTo>
                        <a:pt x="62049" y="73479"/>
                      </a:lnTo>
                      <a:lnTo>
                        <a:pt x="61232" y="75112"/>
                      </a:lnTo>
                      <a:lnTo>
                        <a:pt x="60416" y="75928"/>
                      </a:lnTo>
                      <a:lnTo>
                        <a:pt x="60416" y="76744"/>
                      </a:lnTo>
                      <a:lnTo>
                        <a:pt x="60416" y="78377"/>
                      </a:lnTo>
                      <a:lnTo>
                        <a:pt x="62865" y="80826"/>
                      </a:lnTo>
                      <a:lnTo>
                        <a:pt x="63682" y="81643"/>
                      </a:lnTo>
                      <a:lnTo>
                        <a:pt x="64498" y="83276"/>
                      </a:lnTo>
                      <a:lnTo>
                        <a:pt x="66131" y="84909"/>
                      </a:lnTo>
                      <a:lnTo>
                        <a:pt x="66947" y="85725"/>
                      </a:lnTo>
                      <a:lnTo>
                        <a:pt x="66947" y="87358"/>
                      </a:lnTo>
                      <a:lnTo>
                        <a:pt x="66947" y="88174"/>
                      </a:lnTo>
                      <a:lnTo>
                        <a:pt x="67764" y="88174"/>
                      </a:lnTo>
                      <a:lnTo>
                        <a:pt x="68580" y="88174"/>
                      </a:lnTo>
                      <a:lnTo>
                        <a:pt x="69396" y="88174"/>
                      </a:lnTo>
                      <a:lnTo>
                        <a:pt x="70213" y="88174"/>
                      </a:lnTo>
                      <a:lnTo>
                        <a:pt x="70213" y="88174"/>
                      </a:lnTo>
                      <a:lnTo>
                        <a:pt x="71846" y="88174"/>
                      </a:lnTo>
                      <a:lnTo>
                        <a:pt x="71846" y="88174"/>
                      </a:lnTo>
                      <a:lnTo>
                        <a:pt x="71846" y="90624"/>
                      </a:lnTo>
                      <a:lnTo>
                        <a:pt x="71846" y="91440"/>
                      </a:lnTo>
                      <a:lnTo>
                        <a:pt x="72662" y="91440"/>
                      </a:lnTo>
                      <a:lnTo>
                        <a:pt x="72662" y="92256"/>
                      </a:lnTo>
                      <a:lnTo>
                        <a:pt x="72662" y="93073"/>
                      </a:lnTo>
                      <a:lnTo>
                        <a:pt x="72662" y="94706"/>
                      </a:lnTo>
                      <a:lnTo>
                        <a:pt x="72662" y="95522"/>
                      </a:lnTo>
                      <a:lnTo>
                        <a:pt x="72662" y="97155"/>
                      </a:lnTo>
                      <a:lnTo>
                        <a:pt x="72662" y="97971"/>
                      </a:lnTo>
                      <a:lnTo>
                        <a:pt x="73479" y="97971"/>
                      </a:lnTo>
                      <a:lnTo>
                        <a:pt x="74295" y="98788"/>
                      </a:lnTo>
                      <a:lnTo>
                        <a:pt x="74295" y="98788"/>
                      </a:lnTo>
                      <a:lnTo>
                        <a:pt x="74295" y="98788"/>
                      </a:lnTo>
                      <a:lnTo>
                        <a:pt x="75112" y="100421"/>
                      </a:lnTo>
                      <a:lnTo>
                        <a:pt x="75112" y="100421"/>
                      </a:lnTo>
                      <a:lnTo>
                        <a:pt x="75112" y="100421"/>
                      </a:lnTo>
                      <a:lnTo>
                        <a:pt x="75112" y="101237"/>
                      </a:lnTo>
                      <a:lnTo>
                        <a:pt x="75928" y="102870"/>
                      </a:lnTo>
                      <a:lnTo>
                        <a:pt x="75928" y="102870"/>
                      </a:lnTo>
                      <a:lnTo>
                        <a:pt x="76744" y="103687"/>
                      </a:lnTo>
                      <a:lnTo>
                        <a:pt x="76744" y="104503"/>
                      </a:lnTo>
                      <a:lnTo>
                        <a:pt x="77561" y="105319"/>
                      </a:lnTo>
                      <a:lnTo>
                        <a:pt x="78377" y="106136"/>
                      </a:lnTo>
                      <a:lnTo>
                        <a:pt x="78377" y="106952"/>
                      </a:lnTo>
                      <a:lnTo>
                        <a:pt x="79194" y="108585"/>
                      </a:lnTo>
                      <a:lnTo>
                        <a:pt x="80010" y="110218"/>
                      </a:lnTo>
                      <a:lnTo>
                        <a:pt x="81643" y="110218"/>
                      </a:lnTo>
                      <a:lnTo>
                        <a:pt x="82459" y="110218"/>
                      </a:lnTo>
                      <a:lnTo>
                        <a:pt x="83276" y="111034"/>
                      </a:lnTo>
                      <a:lnTo>
                        <a:pt x="84092" y="111851"/>
                      </a:lnTo>
                      <a:lnTo>
                        <a:pt x="83276" y="111851"/>
                      </a:lnTo>
                      <a:lnTo>
                        <a:pt x="82459" y="111851"/>
                      </a:lnTo>
                      <a:lnTo>
                        <a:pt x="81643" y="111851"/>
                      </a:lnTo>
                      <a:lnTo>
                        <a:pt x="80826" y="111851"/>
                      </a:lnTo>
                      <a:lnTo>
                        <a:pt x="79194" y="111851"/>
                      </a:lnTo>
                      <a:lnTo>
                        <a:pt x="78377" y="111851"/>
                      </a:lnTo>
                      <a:lnTo>
                        <a:pt x="75928" y="111034"/>
                      </a:lnTo>
                      <a:lnTo>
                        <a:pt x="75112" y="111034"/>
                      </a:lnTo>
                      <a:lnTo>
                        <a:pt x="74295" y="111034"/>
                      </a:lnTo>
                      <a:lnTo>
                        <a:pt x="73479" y="110218"/>
                      </a:lnTo>
                      <a:lnTo>
                        <a:pt x="72662" y="110218"/>
                      </a:lnTo>
                      <a:lnTo>
                        <a:pt x="71846" y="111034"/>
                      </a:lnTo>
                      <a:lnTo>
                        <a:pt x="70213" y="111034"/>
                      </a:lnTo>
                      <a:lnTo>
                        <a:pt x="69396" y="111034"/>
                      </a:lnTo>
                      <a:lnTo>
                        <a:pt x="68580" y="111034"/>
                      </a:lnTo>
                      <a:lnTo>
                        <a:pt x="67764" y="111851"/>
                      </a:lnTo>
                      <a:lnTo>
                        <a:pt x="66131" y="114300"/>
                      </a:lnTo>
                      <a:lnTo>
                        <a:pt x="65314" y="115116"/>
                      </a:lnTo>
                      <a:lnTo>
                        <a:pt x="64498" y="115116"/>
                      </a:lnTo>
                      <a:lnTo>
                        <a:pt x="62865" y="115116"/>
                      </a:lnTo>
                      <a:lnTo>
                        <a:pt x="61232" y="115116"/>
                      </a:lnTo>
                      <a:lnTo>
                        <a:pt x="59599" y="115933"/>
                      </a:lnTo>
                      <a:lnTo>
                        <a:pt x="58783" y="115933"/>
                      </a:lnTo>
                      <a:lnTo>
                        <a:pt x="57966" y="115933"/>
                      </a:lnTo>
                      <a:lnTo>
                        <a:pt x="57966" y="116749"/>
                      </a:lnTo>
                      <a:lnTo>
                        <a:pt x="57966" y="117566"/>
                      </a:lnTo>
                      <a:lnTo>
                        <a:pt x="57966" y="117566"/>
                      </a:lnTo>
                      <a:lnTo>
                        <a:pt x="57150" y="117566"/>
                      </a:lnTo>
                      <a:lnTo>
                        <a:pt x="56334" y="117566"/>
                      </a:lnTo>
                      <a:lnTo>
                        <a:pt x="55517" y="116749"/>
                      </a:lnTo>
                      <a:lnTo>
                        <a:pt x="54701" y="116749"/>
                      </a:lnTo>
                      <a:lnTo>
                        <a:pt x="53884" y="116749"/>
                      </a:lnTo>
                      <a:lnTo>
                        <a:pt x="53068" y="116749"/>
                      </a:lnTo>
                      <a:lnTo>
                        <a:pt x="52251" y="116749"/>
                      </a:lnTo>
                      <a:lnTo>
                        <a:pt x="52251" y="117566"/>
                      </a:lnTo>
                      <a:lnTo>
                        <a:pt x="52251" y="118382"/>
                      </a:lnTo>
                      <a:lnTo>
                        <a:pt x="52251" y="119199"/>
                      </a:lnTo>
                      <a:lnTo>
                        <a:pt x="50619" y="119199"/>
                      </a:lnTo>
                      <a:lnTo>
                        <a:pt x="49802" y="120015"/>
                      </a:lnTo>
                      <a:lnTo>
                        <a:pt x="49802" y="121648"/>
                      </a:lnTo>
                      <a:lnTo>
                        <a:pt x="49802" y="122464"/>
                      </a:lnTo>
                      <a:lnTo>
                        <a:pt x="49802" y="123281"/>
                      </a:lnTo>
                      <a:lnTo>
                        <a:pt x="48169" y="123281"/>
                      </a:lnTo>
                      <a:lnTo>
                        <a:pt x="46537" y="123281"/>
                      </a:lnTo>
                      <a:lnTo>
                        <a:pt x="45720" y="124097"/>
                      </a:lnTo>
                      <a:lnTo>
                        <a:pt x="44904" y="124913"/>
                      </a:lnTo>
                      <a:lnTo>
                        <a:pt x="44087" y="124913"/>
                      </a:lnTo>
                      <a:lnTo>
                        <a:pt x="43271" y="124913"/>
                      </a:lnTo>
                      <a:lnTo>
                        <a:pt x="42454" y="124097"/>
                      </a:lnTo>
                      <a:lnTo>
                        <a:pt x="41638" y="123281"/>
                      </a:lnTo>
                      <a:lnTo>
                        <a:pt x="39189" y="122464"/>
                      </a:lnTo>
                      <a:lnTo>
                        <a:pt x="36739" y="121648"/>
                      </a:lnTo>
                      <a:lnTo>
                        <a:pt x="35107" y="120015"/>
                      </a:lnTo>
                      <a:lnTo>
                        <a:pt x="35107" y="119199"/>
                      </a:lnTo>
                      <a:lnTo>
                        <a:pt x="34290" y="119199"/>
                      </a:lnTo>
                      <a:lnTo>
                        <a:pt x="32657" y="117566"/>
                      </a:lnTo>
                      <a:lnTo>
                        <a:pt x="31841" y="116749"/>
                      </a:lnTo>
                      <a:lnTo>
                        <a:pt x="31024" y="116749"/>
                      </a:lnTo>
                      <a:lnTo>
                        <a:pt x="30208" y="115933"/>
                      </a:lnTo>
                      <a:lnTo>
                        <a:pt x="30208" y="115116"/>
                      </a:lnTo>
                      <a:lnTo>
                        <a:pt x="30208" y="114300"/>
                      </a:lnTo>
                      <a:lnTo>
                        <a:pt x="29391" y="114300"/>
                      </a:lnTo>
                      <a:lnTo>
                        <a:pt x="28575" y="114300"/>
                      </a:lnTo>
                      <a:lnTo>
                        <a:pt x="28575" y="113484"/>
                      </a:lnTo>
                      <a:lnTo>
                        <a:pt x="28575" y="112667"/>
                      </a:lnTo>
                      <a:lnTo>
                        <a:pt x="28575" y="110218"/>
                      </a:lnTo>
                      <a:lnTo>
                        <a:pt x="28575" y="107769"/>
                      </a:lnTo>
                      <a:lnTo>
                        <a:pt x="26942" y="106952"/>
                      </a:lnTo>
                      <a:lnTo>
                        <a:pt x="26126" y="106136"/>
                      </a:lnTo>
                      <a:lnTo>
                        <a:pt x="25309" y="102054"/>
                      </a:lnTo>
                      <a:lnTo>
                        <a:pt x="24493" y="100421"/>
                      </a:lnTo>
                      <a:lnTo>
                        <a:pt x="24493" y="98788"/>
                      </a:lnTo>
                      <a:lnTo>
                        <a:pt x="24493" y="94706"/>
                      </a:lnTo>
                      <a:lnTo>
                        <a:pt x="25309" y="93073"/>
                      </a:lnTo>
                      <a:lnTo>
                        <a:pt x="26126" y="89807"/>
                      </a:lnTo>
                      <a:lnTo>
                        <a:pt x="26942" y="88991"/>
                      </a:lnTo>
                      <a:lnTo>
                        <a:pt x="26942" y="88174"/>
                      </a:lnTo>
                      <a:lnTo>
                        <a:pt x="26942" y="87358"/>
                      </a:lnTo>
                      <a:lnTo>
                        <a:pt x="26942" y="84909"/>
                      </a:lnTo>
                      <a:lnTo>
                        <a:pt x="28575" y="83276"/>
                      </a:lnTo>
                      <a:lnTo>
                        <a:pt x="29391" y="82459"/>
                      </a:lnTo>
                      <a:lnTo>
                        <a:pt x="29391" y="81643"/>
                      </a:lnTo>
                      <a:lnTo>
                        <a:pt x="30208" y="80826"/>
                      </a:lnTo>
                      <a:lnTo>
                        <a:pt x="31024" y="80010"/>
                      </a:lnTo>
                      <a:lnTo>
                        <a:pt x="31024" y="79194"/>
                      </a:lnTo>
                      <a:lnTo>
                        <a:pt x="31024" y="78377"/>
                      </a:lnTo>
                      <a:lnTo>
                        <a:pt x="30208" y="78377"/>
                      </a:lnTo>
                      <a:lnTo>
                        <a:pt x="29391" y="77561"/>
                      </a:lnTo>
                      <a:lnTo>
                        <a:pt x="28575" y="75112"/>
                      </a:lnTo>
                      <a:lnTo>
                        <a:pt x="27759" y="74295"/>
                      </a:lnTo>
                      <a:lnTo>
                        <a:pt x="27759" y="73479"/>
                      </a:lnTo>
                      <a:lnTo>
                        <a:pt x="27759" y="72662"/>
                      </a:lnTo>
                      <a:lnTo>
                        <a:pt x="28575" y="71846"/>
                      </a:lnTo>
                      <a:lnTo>
                        <a:pt x="28575" y="71029"/>
                      </a:lnTo>
                      <a:lnTo>
                        <a:pt x="27759" y="70213"/>
                      </a:lnTo>
                      <a:lnTo>
                        <a:pt x="26126" y="69396"/>
                      </a:lnTo>
                      <a:lnTo>
                        <a:pt x="25309" y="69396"/>
                      </a:lnTo>
                      <a:lnTo>
                        <a:pt x="24493" y="69396"/>
                      </a:lnTo>
                      <a:lnTo>
                        <a:pt x="22860" y="69396"/>
                      </a:lnTo>
                      <a:lnTo>
                        <a:pt x="22044" y="69396"/>
                      </a:lnTo>
                      <a:lnTo>
                        <a:pt x="21227" y="69396"/>
                      </a:lnTo>
                      <a:lnTo>
                        <a:pt x="21227" y="68580"/>
                      </a:lnTo>
                      <a:lnTo>
                        <a:pt x="21227" y="67763"/>
                      </a:lnTo>
                      <a:lnTo>
                        <a:pt x="22044" y="66947"/>
                      </a:lnTo>
                      <a:lnTo>
                        <a:pt x="22860" y="66131"/>
                      </a:lnTo>
                      <a:lnTo>
                        <a:pt x="22860" y="65314"/>
                      </a:lnTo>
                      <a:lnTo>
                        <a:pt x="22860" y="63681"/>
                      </a:lnTo>
                      <a:lnTo>
                        <a:pt x="22860" y="62049"/>
                      </a:lnTo>
                      <a:lnTo>
                        <a:pt x="22860" y="60416"/>
                      </a:lnTo>
                      <a:lnTo>
                        <a:pt x="21227" y="59599"/>
                      </a:lnTo>
                      <a:lnTo>
                        <a:pt x="20411" y="58783"/>
                      </a:lnTo>
                      <a:lnTo>
                        <a:pt x="19594" y="57966"/>
                      </a:lnTo>
                      <a:lnTo>
                        <a:pt x="18778" y="57966"/>
                      </a:lnTo>
                      <a:lnTo>
                        <a:pt x="17962" y="57966"/>
                      </a:lnTo>
                      <a:lnTo>
                        <a:pt x="16329" y="58783"/>
                      </a:lnTo>
                      <a:lnTo>
                        <a:pt x="15512" y="58783"/>
                      </a:lnTo>
                      <a:lnTo>
                        <a:pt x="14696" y="58783"/>
                      </a:lnTo>
                      <a:lnTo>
                        <a:pt x="13063" y="58783"/>
                      </a:lnTo>
                      <a:lnTo>
                        <a:pt x="11430" y="57966"/>
                      </a:lnTo>
                      <a:lnTo>
                        <a:pt x="9797" y="57966"/>
                      </a:lnTo>
                      <a:lnTo>
                        <a:pt x="6532" y="53884"/>
                      </a:lnTo>
                      <a:lnTo>
                        <a:pt x="3266" y="49802"/>
                      </a:lnTo>
                      <a:lnTo>
                        <a:pt x="0" y="45720"/>
                      </a:lnTo>
                      <a:lnTo>
                        <a:pt x="0" y="44904"/>
                      </a:lnTo>
                      <a:lnTo>
                        <a:pt x="1633" y="43271"/>
                      </a:lnTo>
                      <a:lnTo>
                        <a:pt x="3266" y="41638"/>
                      </a:lnTo>
                      <a:lnTo>
                        <a:pt x="4082" y="40821"/>
                      </a:lnTo>
                      <a:lnTo>
                        <a:pt x="4899" y="40005"/>
                      </a:lnTo>
                      <a:lnTo>
                        <a:pt x="4899" y="37556"/>
                      </a:lnTo>
                      <a:lnTo>
                        <a:pt x="4899" y="36739"/>
                      </a:lnTo>
                      <a:lnTo>
                        <a:pt x="4082" y="35923"/>
                      </a:lnTo>
                      <a:lnTo>
                        <a:pt x="4082" y="34290"/>
                      </a:lnTo>
                      <a:lnTo>
                        <a:pt x="4899" y="33474"/>
                      </a:lnTo>
                      <a:lnTo>
                        <a:pt x="5715" y="32657"/>
                      </a:lnTo>
                      <a:lnTo>
                        <a:pt x="6532" y="32657"/>
                      </a:lnTo>
                      <a:lnTo>
                        <a:pt x="8164" y="32657"/>
                      </a:lnTo>
                      <a:lnTo>
                        <a:pt x="8981" y="32657"/>
                      </a:lnTo>
                      <a:lnTo>
                        <a:pt x="8981" y="31841"/>
                      </a:lnTo>
                      <a:lnTo>
                        <a:pt x="9797" y="31024"/>
                      </a:lnTo>
                      <a:lnTo>
                        <a:pt x="10614" y="31024"/>
                      </a:lnTo>
                      <a:lnTo>
                        <a:pt x="12246" y="31024"/>
                      </a:lnTo>
                      <a:lnTo>
                        <a:pt x="13063" y="30208"/>
                      </a:lnTo>
                      <a:lnTo>
                        <a:pt x="14696" y="29391"/>
                      </a:lnTo>
                      <a:lnTo>
                        <a:pt x="17962" y="27759"/>
                      </a:lnTo>
                      <a:lnTo>
                        <a:pt x="18778" y="26942"/>
                      </a:lnTo>
                      <a:lnTo>
                        <a:pt x="19594" y="25309"/>
                      </a:lnTo>
                      <a:lnTo>
                        <a:pt x="19594" y="24493"/>
                      </a:lnTo>
                      <a:lnTo>
                        <a:pt x="19594" y="24493"/>
                      </a:lnTo>
                      <a:lnTo>
                        <a:pt x="18778" y="24493"/>
                      </a:lnTo>
                      <a:lnTo>
                        <a:pt x="17962" y="24493"/>
                      </a:lnTo>
                      <a:lnTo>
                        <a:pt x="17145" y="24493"/>
                      </a:lnTo>
                      <a:lnTo>
                        <a:pt x="16329" y="24493"/>
                      </a:lnTo>
                      <a:lnTo>
                        <a:pt x="15512" y="23676"/>
                      </a:lnTo>
                      <a:lnTo>
                        <a:pt x="15512" y="22860"/>
                      </a:lnTo>
                      <a:lnTo>
                        <a:pt x="16329" y="22044"/>
                      </a:lnTo>
                      <a:lnTo>
                        <a:pt x="16329" y="21227"/>
                      </a:lnTo>
                      <a:lnTo>
                        <a:pt x="14696" y="18778"/>
                      </a:lnTo>
                      <a:lnTo>
                        <a:pt x="14696" y="17962"/>
                      </a:lnTo>
                      <a:lnTo>
                        <a:pt x="15512" y="17145"/>
                      </a:lnTo>
                      <a:lnTo>
                        <a:pt x="16329" y="16329"/>
                      </a:lnTo>
                      <a:lnTo>
                        <a:pt x="17145" y="13879"/>
                      </a:lnTo>
                      <a:lnTo>
                        <a:pt x="17962" y="13063"/>
                      </a:lnTo>
                      <a:lnTo>
                        <a:pt x="20411" y="13063"/>
                      </a:lnTo>
                      <a:lnTo>
                        <a:pt x="21227" y="12246"/>
                      </a:lnTo>
                      <a:lnTo>
                        <a:pt x="22044" y="11430"/>
                      </a:lnTo>
                      <a:lnTo>
                        <a:pt x="23676" y="9797"/>
                      </a:lnTo>
                      <a:lnTo>
                        <a:pt x="26126" y="8981"/>
                      </a:lnTo>
                      <a:lnTo>
                        <a:pt x="26942" y="7348"/>
                      </a:lnTo>
                      <a:lnTo>
                        <a:pt x="27759" y="6531"/>
                      </a:lnTo>
                      <a:lnTo>
                        <a:pt x="29391" y="5715"/>
                      </a:lnTo>
                      <a:lnTo>
                        <a:pt x="29391" y="4899"/>
                      </a:lnTo>
                      <a:lnTo>
                        <a:pt x="29391" y="4082"/>
                      </a:lnTo>
                      <a:lnTo>
                        <a:pt x="26126" y="0"/>
                      </a:lnTo>
                      <a:lnTo>
                        <a:pt x="26942" y="0"/>
                      </a:lnTo>
                      <a:lnTo>
                        <a:pt x="29391" y="2449"/>
                      </a:lnTo>
                      <a:lnTo>
                        <a:pt x="31024" y="3266"/>
                      </a:lnTo>
                      <a:lnTo>
                        <a:pt x="31024" y="3266"/>
                      </a:lnTo>
                      <a:lnTo>
                        <a:pt x="31024" y="2449"/>
                      </a:lnTo>
                      <a:lnTo>
                        <a:pt x="31841" y="2449"/>
                      </a:lnTo>
                      <a:lnTo>
                        <a:pt x="35107" y="4082"/>
                      </a:lnTo>
                      <a:lnTo>
                        <a:pt x="40005" y="7348"/>
                      </a:lnTo>
                      <a:lnTo>
                        <a:pt x="46537" y="13063"/>
                      </a:lnTo>
                      <a:lnTo>
                        <a:pt x="48169" y="15512"/>
                      </a:lnTo>
                      <a:lnTo>
                        <a:pt x="49802" y="16329"/>
                      </a:lnTo>
                      <a:lnTo>
                        <a:pt x="51435" y="18778"/>
                      </a:lnTo>
                      <a:lnTo>
                        <a:pt x="52251" y="19594"/>
                      </a:lnTo>
                      <a:lnTo>
                        <a:pt x="52251" y="24493"/>
                      </a:lnTo>
                      <a:lnTo>
                        <a:pt x="50619" y="27759"/>
                      </a:lnTo>
                      <a:lnTo>
                        <a:pt x="49802" y="30208"/>
                      </a:lnTo>
                      <a:lnTo>
                        <a:pt x="49802" y="33474"/>
                      </a:lnTo>
                      <a:lnTo>
                        <a:pt x="48986" y="35106"/>
                      </a:lnTo>
                      <a:lnTo>
                        <a:pt x="50619" y="34290"/>
                      </a:lnTo>
                      <a:lnTo>
                        <a:pt x="50619" y="31024"/>
                      </a:lnTo>
                      <a:lnTo>
                        <a:pt x="51435" y="29391"/>
                      </a:lnTo>
                      <a:lnTo>
                        <a:pt x="53068" y="27759"/>
                      </a:lnTo>
                      <a:lnTo>
                        <a:pt x="54701" y="26942"/>
                      </a:lnTo>
                      <a:lnTo>
                        <a:pt x="57150" y="27759"/>
                      </a:lnTo>
                      <a:lnTo>
                        <a:pt x="58783" y="27759"/>
                      </a:lnTo>
                      <a:lnTo>
                        <a:pt x="60416" y="28575"/>
                      </a:lnTo>
                      <a:lnTo>
                        <a:pt x="63682" y="31841"/>
                      </a:lnTo>
                      <a:lnTo>
                        <a:pt x="66947" y="34290"/>
                      </a:lnTo>
                      <a:lnTo>
                        <a:pt x="67764" y="35923"/>
                      </a:lnTo>
                      <a:lnTo>
                        <a:pt x="71029" y="36739"/>
                      </a:lnTo>
                      <a:lnTo>
                        <a:pt x="72662" y="38372"/>
                      </a:lnTo>
                      <a:lnTo>
                        <a:pt x="73479" y="40005"/>
                      </a:lnTo>
                      <a:lnTo>
                        <a:pt x="73479" y="43271"/>
                      </a:lnTo>
                      <a:lnTo>
                        <a:pt x="75112" y="53884"/>
                      </a:lnTo>
                      <a:lnTo>
                        <a:pt x="75112" y="53884"/>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500" name="Freeform: Shape 499">
                  <a:extLst>
                    <a:ext uri="{FF2B5EF4-FFF2-40B4-BE49-F238E27FC236}">
                      <a16:creationId xmlns:a16="http://schemas.microsoft.com/office/drawing/2014/main" id="{4F3401E9-3400-6014-92E7-9668D4776960}"/>
                    </a:ext>
                  </a:extLst>
                </p:cNvPr>
                <p:cNvSpPr/>
                <p:nvPr/>
              </p:nvSpPr>
              <p:spPr>
                <a:xfrm>
                  <a:off x="3343275" y="4540975"/>
                  <a:ext cx="140425" cy="148589"/>
                </a:xfrm>
                <a:custGeom>
                  <a:avLst/>
                  <a:gdLst>
                    <a:gd name="connsiteX0" fmla="*/ 74295 w 140425"/>
                    <a:gd name="connsiteY0" fmla="*/ 16329 h 148589"/>
                    <a:gd name="connsiteX1" fmla="*/ 74295 w 140425"/>
                    <a:gd name="connsiteY1" fmla="*/ 17961 h 148589"/>
                    <a:gd name="connsiteX2" fmla="*/ 74295 w 140425"/>
                    <a:gd name="connsiteY2" fmla="*/ 18778 h 148589"/>
                    <a:gd name="connsiteX3" fmla="*/ 75112 w 140425"/>
                    <a:gd name="connsiteY3" fmla="*/ 19594 h 148589"/>
                    <a:gd name="connsiteX4" fmla="*/ 75928 w 140425"/>
                    <a:gd name="connsiteY4" fmla="*/ 20411 h 148589"/>
                    <a:gd name="connsiteX5" fmla="*/ 76744 w 140425"/>
                    <a:gd name="connsiteY5" fmla="*/ 21227 h 148589"/>
                    <a:gd name="connsiteX6" fmla="*/ 76744 w 140425"/>
                    <a:gd name="connsiteY6" fmla="*/ 22043 h 148589"/>
                    <a:gd name="connsiteX7" fmla="*/ 76744 w 140425"/>
                    <a:gd name="connsiteY7" fmla="*/ 22860 h 148589"/>
                    <a:gd name="connsiteX8" fmla="*/ 76744 w 140425"/>
                    <a:gd name="connsiteY8" fmla="*/ 24493 h 148589"/>
                    <a:gd name="connsiteX9" fmla="*/ 76744 w 140425"/>
                    <a:gd name="connsiteY9" fmla="*/ 25309 h 148589"/>
                    <a:gd name="connsiteX10" fmla="*/ 76744 w 140425"/>
                    <a:gd name="connsiteY10" fmla="*/ 25309 h 148589"/>
                    <a:gd name="connsiteX11" fmla="*/ 77561 w 140425"/>
                    <a:gd name="connsiteY11" fmla="*/ 25309 h 148589"/>
                    <a:gd name="connsiteX12" fmla="*/ 77561 w 140425"/>
                    <a:gd name="connsiteY12" fmla="*/ 26126 h 148589"/>
                    <a:gd name="connsiteX13" fmla="*/ 77561 w 140425"/>
                    <a:gd name="connsiteY13" fmla="*/ 26942 h 148589"/>
                    <a:gd name="connsiteX14" fmla="*/ 77561 w 140425"/>
                    <a:gd name="connsiteY14" fmla="*/ 27759 h 148589"/>
                    <a:gd name="connsiteX15" fmla="*/ 77561 w 140425"/>
                    <a:gd name="connsiteY15" fmla="*/ 28575 h 148589"/>
                    <a:gd name="connsiteX16" fmla="*/ 77561 w 140425"/>
                    <a:gd name="connsiteY16" fmla="*/ 29391 h 148589"/>
                    <a:gd name="connsiteX17" fmla="*/ 77561 w 140425"/>
                    <a:gd name="connsiteY17" fmla="*/ 30208 h 148589"/>
                    <a:gd name="connsiteX18" fmla="*/ 78377 w 140425"/>
                    <a:gd name="connsiteY18" fmla="*/ 30208 h 148589"/>
                    <a:gd name="connsiteX19" fmla="*/ 79194 w 140425"/>
                    <a:gd name="connsiteY19" fmla="*/ 31841 h 148589"/>
                    <a:gd name="connsiteX20" fmla="*/ 79194 w 140425"/>
                    <a:gd name="connsiteY20" fmla="*/ 34290 h 148589"/>
                    <a:gd name="connsiteX21" fmla="*/ 78377 w 140425"/>
                    <a:gd name="connsiteY21" fmla="*/ 35923 h 148589"/>
                    <a:gd name="connsiteX22" fmla="*/ 77561 w 140425"/>
                    <a:gd name="connsiteY22" fmla="*/ 36739 h 148589"/>
                    <a:gd name="connsiteX23" fmla="*/ 77561 w 140425"/>
                    <a:gd name="connsiteY23" fmla="*/ 37556 h 148589"/>
                    <a:gd name="connsiteX24" fmla="*/ 77561 w 140425"/>
                    <a:gd name="connsiteY24" fmla="*/ 38372 h 148589"/>
                    <a:gd name="connsiteX25" fmla="*/ 76744 w 140425"/>
                    <a:gd name="connsiteY25" fmla="*/ 39188 h 148589"/>
                    <a:gd name="connsiteX26" fmla="*/ 77561 w 140425"/>
                    <a:gd name="connsiteY26" fmla="*/ 39188 h 148589"/>
                    <a:gd name="connsiteX27" fmla="*/ 77561 w 140425"/>
                    <a:gd name="connsiteY27" fmla="*/ 40005 h 148589"/>
                    <a:gd name="connsiteX28" fmla="*/ 77561 w 140425"/>
                    <a:gd name="connsiteY28" fmla="*/ 40821 h 148589"/>
                    <a:gd name="connsiteX29" fmla="*/ 77561 w 140425"/>
                    <a:gd name="connsiteY29" fmla="*/ 41638 h 148589"/>
                    <a:gd name="connsiteX30" fmla="*/ 77561 w 140425"/>
                    <a:gd name="connsiteY30" fmla="*/ 42454 h 148589"/>
                    <a:gd name="connsiteX31" fmla="*/ 77561 w 140425"/>
                    <a:gd name="connsiteY31" fmla="*/ 43271 h 148589"/>
                    <a:gd name="connsiteX32" fmla="*/ 77561 w 140425"/>
                    <a:gd name="connsiteY32" fmla="*/ 44087 h 148589"/>
                    <a:gd name="connsiteX33" fmla="*/ 77561 w 140425"/>
                    <a:gd name="connsiteY33" fmla="*/ 44904 h 148589"/>
                    <a:gd name="connsiteX34" fmla="*/ 77561 w 140425"/>
                    <a:gd name="connsiteY34" fmla="*/ 45720 h 148589"/>
                    <a:gd name="connsiteX35" fmla="*/ 76744 w 140425"/>
                    <a:gd name="connsiteY35" fmla="*/ 46536 h 148589"/>
                    <a:gd name="connsiteX36" fmla="*/ 76744 w 140425"/>
                    <a:gd name="connsiteY36" fmla="*/ 47353 h 148589"/>
                    <a:gd name="connsiteX37" fmla="*/ 76744 w 140425"/>
                    <a:gd name="connsiteY37" fmla="*/ 48169 h 148589"/>
                    <a:gd name="connsiteX38" fmla="*/ 77561 w 140425"/>
                    <a:gd name="connsiteY38" fmla="*/ 48986 h 148589"/>
                    <a:gd name="connsiteX39" fmla="*/ 79194 w 140425"/>
                    <a:gd name="connsiteY39" fmla="*/ 49802 h 148589"/>
                    <a:gd name="connsiteX40" fmla="*/ 80010 w 140425"/>
                    <a:gd name="connsiteY40" fmla="*/ 49802 h 148589"/>
                    <a:gd name="connsiteX41" fmla="*/ 80826 w 140425"/>
                    <a:gd name="connsiteY41" fmla="*/ 48986 h 148589"/>
                    <a:gd name="connsiteX42" fmla="*/ 81643 w 140425"/>
                    <a:gd name="connsiteY42" fmla="*/ 48986 h 148589"/>
                    <a:gd name="connsiteX43" fmla="*/ 83276 w 140425"/>
                    <a:gd name="connsiteY43" fmla="*/ 49802 h 148589"/>
                    <a:gd name="connsiteX44" fmla="*/ 84092 w 140425"/>
                    <a:gd name="connsiteY44" fmla="*/ 50618 h 148589"/>
                    <a:gd name="connsiteX45" fmla="*/ 85725 w 140425"/>
                    <a:gd name="connsiteY45" fmla="*/ 50618 h 148589"/>
                    <a:gd name="connsiteX46" fmla="*/ 87358 w 140425"/>
                    <a:gd name="connsiteY46" fmla="*/ 50618 h 148589"/>
                    <a:gd name="connsiteX47" fmla="*/ 88174 w 140425"/>
                    <a:gd name="connsiteY47" fmla="*/ 50618 h 148589"/>
                    <a:gd name="connsiteX48" fmla="*/ 89807 w 140425"/>
                    <a:gd name="connsiteY48" fmla="*/ 50618 h 148589"/>
                    <a:gd name="connsiteX49" fmla="*/ 91440 w 140425"/>
                    <a:gd name="connsiteY49" fmla="*/ 50618 h 148589"/>
                    <a:gd name="connsiteX50" fmla="*/ 93073 w 140425"/>
                    <a:gd name="connsiteY50" fmla="*/ 51435 h 148589"/>
                    <a:gd name="connsiteX51" fmla="*/ 94706 w 140425"/>
                    <a:gd name="connsiteY51" fmla="*/ 52251 h 148589"/>
                    <a:gd name="connsiteX52" fmla="*/ 96338 w 140425"/>
                    <a:gd name="connsiteY52" fmla="*/ 52251 h 148589"/>
                    <a:gd name="connsiteX53" fmla="*/ 97155 w 140425"/>
                    <a:gd name="connsiteY53" fmla="*/ 52251 h 148589"/>
                    <a:gd name="connsiteX54" fmla="*/ 97971 w 140425"/>
                    <a:gd name="connsiteY54" fmla="*/ 51435 h 148589"/>
                    <a:gd name="connsiteX55" fmla="*/ 98788 w 140425"/>
                    <a:gd name="connsiteY55" fmla="*/ 51435 h 148589"/>
                    <a:gd name="connsiteX56" fmla="*/ 99604 w 140425"/>
                    <a:gd name="connsiteY56" fmla="*/ 50618 h 148589"/>
                    <a:gd name="connsiteX57" fmla="*/ 100421 w 140425"/>
                    <a:gd name="connsiteY57" fmla="*/ 49802 h 148589"/>
                    <a:gd name="connsiteX58" fmla="*/ 101237 w 140425"/>
                    <a:gd name="connsiteY58" fmla="*/ 48986 h 148589"/>
                    <a:gd name="connsiteX59" fmla="*/ 102870 w 140425"/>
                    <a:gd name="connsiteY59" fmla="*/ 48169 h 148589"/>
                    <a:gd name="connsiteX60" fmla="*/ 103687 w 140425"/>
                    <a:gd name="connsiteY60" fmla="*/ 48169 h 148589"/>
                    <a:gd name="connsiteX61" fmla="*/ 104503 w 140425"/>
                    <a:gd name="connsiteY61" fmla="*/ 49802 h 148589"/>
                    <a:gd name="connsiteX62" fmla="*/ 106136 w 140425"/>
                    <a:gd name="connsiteY62" fmla="*/ 50618 h 148589"/>
                    <a:gd name="connsiteX63" fmla="*/ 106952 w 140425"/>
                    <a:gd name="connsiteY63" fmla="*/ 51435 h 148589"/>
                    <a:gd name="connsiteX64" fmla="*/ 107769 w 140425"/>
                    <a:gd name="connsiteY64" fmla="*/ 51435 h 148589"/>
                    <a:gd name="connsiteX65" fmla="*/ 109401 w 140425"/>
                    <a:gd name="connsiteY65" fmla="*/ 51435 h 148589"/>
                    <a:gd name="connsiteX66" fmla="*/ 111034 w 140425"/>
                    <a:gd name="connsiteY66" fmla="*/ 51435 h 148589"/>
                    <a:gd name="connsiteX67" fmla="*/ 112667 w 140425"/>
                    <a:gd name="connsiteY67" fmla="*/ 52251 h 148589"/>
                    <a:gd name="connsiteX68" fmla="*/ 113484 w 140425"/>
                    <a:gd name="connsiteY68" fmla="*/ 52251 h 148589"/>
                    <a:gd name="connsiteX69" fmla="*/ 114300 w 140425"/>
                    <a:gd name="connsiteY69" fmla="*/ 53068 h 148589"/>
                    <a:gd name="connsiteX70" fmla="*/ 115116 w 140425"/>
                    <a:gd name="connsiteY70" fmla="*/ 53884 h 148589"/>
                    <a:gd name="connsiteX71" fmla="*/ 115116 w 140425"/>
                    <a:gd name="connsiteY71" fmla="*/ 55517 h 148589"/>
                    <a:gd name="connsiteX72" fmla="*/ 115933 w 140425"/>
                    <a:gd name="connsiteY72" fmla="*/ 57150 h 148589"/>
                    <a:gd name="connsiteX73" fmla="*/ 116749 w 140425"/>
                    <a:gd name="connsiteY73" fmla="*/ 57966 h 148589"/>
                    <a:gd name="connsiteX74" fmla="*/ 117566 w 140425"/>
                    <a:gd name="connsiteY74" fmla="*/ 58783 h 148589"/>
                    <a:gd name="connsiteX75" fmla="*/ 117566 w 140425"/>
                    <a:gd name="connsiteY75" fmla="*/ 60416 h 148589"/>
                    <a:gd name="connsiteX76" fmla="*/ 116749 w 140425"/>
                    <a:gd name="connsiteY76" fmla="*/ 62048 h 148589"/>
                    <a:gd name="connsiteX77" fmla="*/ 116749 w 140425"/>
                    <a:gd name="connsiteY77" fmla="*/ 63681 h 148589"/>
                    <a:gd name="connsiteX78" fmla="*/ 117566 w 140425"/>
                    <a:gd name="connsiteY78" fmla="*/ 65314 h 148589"/>
                    <a:gd name="connsiteX79" fmla="*/ 117566 w 140425"/>
                    <a:gd name="connsiteY79" fmla="*/ 66947 h 148589"/>
                    <a:gd name="connsiteX80" fmla="*/ 117566 w 140425"/>
                    <a:gd name="connsiteY80" fmla="*/ 68580 h 148589"/>
                    <a:gd name="connsiteX81" fmla="*/ 118382 w 140425"/>
                    <a:gd name="connsiteY81" fmla="*/ 69396 h 148589"/>
                    <a:gd name="connsiteX82" fmla="*/ 118382 w 140425"/>
                    <a:gd name="connsiteY82" fmla="*/ 71029 h 148589"/>
                    <a:gd name="connsiteX83" fmla="*/ 118382 w 140425"/>
                    <a:gd name="connsiteY83" fmla="*/ 72662 h 148589"/>
                    <a:gd name="connsiteX84" fmla="*/ 119199 w 140425"/>
                    <a:gd name="connsiteY84" fmla="*/ 73479 h 148589"/>
                    <a:gd name="connsiteX85" fmla="*/ 119199 w 140425"/>
                    <a:gd name="connsiteY85" fmla="*/ 74295 h 148589"/>
                    <a:gd name="connsiteX86" fmla="*/ 119199 w 140425"/>
                    <a:gd name="connsiteY86" fmla="*/ 75111 h 148589"/>
                    <a:gd name="connsiteX87" fmla="*/ 119199 w 140425"/>
                    <a:gd name="connsiteY87" fmla="*/ 75928 h 148589"/>
                    <a:gd name="connsiteX88" fmla="*/ 119199 w 140425"/>
                    <a:gd name="connsiteY88" fmla="*/ 76744 h 148589"/>
                    <a:gd name="connsiteX89" fmla="*/ 119199 w 140425"/>
                    <a:gd name="connsiteY89" fmla="*/ 77561 h 148589"/>
                    <a:gd name="connsiteX90" fmla="*/ 120015 w 140425"/>
                    <a:gd name="connsiteY90" fmla="*/ 78377 h 148589"/>
                    <a:gd name="connsiteX91" fmla="*/ 120015 w 140425"/>
                    <a:gd name="connsiteY91" fmla="*/ 80010 h 148589"/>
                    <a:gd name="connsiteX92" fmla="*/ 120015 w 140425"/>
                    <a:gd name="connsiteY92" fmla="*/ 81643 h 148589"/>
                    <a:gd name="connsiteX93" fmla="*/ 120831 w 140425"/>
                    <a:gd name="connsiteY93" fmla="*/ 83276 h 148589"/>
                    <a:gd name="connsiteX94" fmla="*/ 121648 w 140425"/>
                    <a:gd name="connsiteY94" fmla="*/ 84092 h 148589"/>
                    <a:gd name="connsiteX95" fmla="*/ 123281 w 140425"/>
                    <a:gd name="connsiteY95" fmla="*/ 84092 h 148589"/>
                    <a:gd name="connsiteX96" fmla="*/ 124913 w 140425"/>
                    <a:gd name="connsiteY96" fmla="*/ 84092 h 148589"/>
                    <a:gd name="connsiteX97" fmla="*/ 126546 w 140425"/>
                    <a:gd name="connsiteY97" fmla="*/ 84092 h 148589"/>
                    <a:gd name="connsiteX98" fmla="*/ 128179 w 140425"/>
                    <a:gd name="connsiteY98" fmla="*/ 83276 h 148589"/>
                    <a:gd name="connsiteX99" fmla="*/ 128996 w 140425"/>
                    <a:gd name="connsiteY99" fmla="*/ 82459 h 148589"/>
                    <a:gd name="connsiteX100" fmla="*/ 130629 w 140425"/>
                    <a:gd name="connsiteY100" fmla="*/ 81643 h 148589"/>
                    <a:gd name="connsiteX101" fmla="*/ 132262 w 140425"/>
                    <a:gd name="connsiteY101" fmla="*/ 80826 h 148589"/>
                    <a:gd name="connsiteX102" fmla="*/ 133078 w 140425"/>
                    <a:gd name="connsiteY102" fmla="*/ 80010 h 148589"/>
                    <a:gd name="connsiteX103" fmla="*/ 133894 w 140425"/>
                    <a:gd name="connsiteY103" fmla="*/ 80010 h 148589"/>
                    <a:gd name="connsiteX104" fmla="*/ 135527 w 140425"/>
                    <a:gd name="connsiteY104" fmla="*/ 80826 h 148589"/>
                    <a:gd name="connsiteX105" fmla="*/ 137160 w 140425"/>
                    <a:gd name="connsiteY105" fmla="*/ 81643 h 148589"/>
                    <a:gd name="connsiteX106" fmla="*/ 137976 w 140425"/>
                    <a:gd name="connsiteY106" fmla="*/ 83276 h 148589"/>
                    <a:gd name="connsiteX107" fmla="*/ 140426 w 140425"/>
                    <a:gd name="connsiteY107" fmla="*/ 84909 h 148589"/>
                    <a:gd name="connsiteX108" fmla="*/ 139609 w 140425"/>
                    <a:gd name="connsiteY108" fmla="*/ 84909 h 148589"/>
                    <a:gd name="connsiteX109" fmla="*/ 138793 w 140425"/>
                    <a:gd name="connsiteY109" fmla="*/ 85725 h 148589"/>
                    <a:gd name="connsiteX110" fmla="*/ 138793 w 140425"/>
                    <a:gd name="connsiteY110" fmla="*/ 87358 h 148589"/>
                    <a:gd name="connsiteX111" fmla="*/ 139609 w 140425"/>
                    <a:gd name="connsiteY111" fmla="*/ 88991 h 148589"/>
                    <a:gd name="connsiteX112" fmla="*/ 138793 w 140425"/>
                    <a:gd name="connsiteY112" fmla="*/ 93073 h 148589"/>
                    <a:gd name="connsiteX113" fmla="*/ 137160 w 140425"/>
                    <a:gd name="connsiteY113" fmla="*/ 99604 h 148589"/>
                    <a:gd name="connsiteX114" fmla="*/ 136344 w 140425"/>
                    <a:gd name="connsiteY114" fmla="*/ 102870 h 148589"/>
                    <a:gd name="connsiteX115" fmla="*/ 136344 w 140425"/>
                    <a:gd name="connsiteY115" fmla="*/ 103686 h 148589"/>
                    <a:gd name="connsiteX116" fmla="*/ 135527 w 140425"/>
                    <a:gd name="connsiteY116" fmla="*/ 105319 h 148589"/>
                    <a:gd name="connsiteX117" fmla="*/ 133078 w 140425"/>
                    <a:gd name="connsiteY117" fmla="*/ 109401 h 148589"/>
                    <a:gd name="connsiteX118" fmla="*/ 133078 w 140425"/>
                    <a:gd name="connsiteY118" fmla="*/ 111851 h 148589"/>
                    <a:gd name="connsiteX119" fmla="*/ 133078 w 140425"/>
                    <a:gd name="connsiteY119" fmla="*/ 120015 h 148589"/>
                    <a:gd name="connsiteX120" fmla="*/ 132262 w 140425"/>
                    <a:gd name="connsiteY120" fmla="*/ 125730 h 148589"/>
                    <a:gd name="connsiteX121" fmla="*/ 130629 w 140425"/>
                    <a:gd name="connsiteY121" fmla="*/ 129812 h 148589"/>
                    <a:gd name="connsiteX122" fmla="*/ 129812 w 140425"/>
                    <a:gd name="connsiteY122" fmla="*/ 132261 h 148589"/>
                    <a:gd name="connsiteX123" fmla="*/ 128996 w 140425"/>
                    <a:gd name="connsiteY123" fmla="*/ 132261 h 148589"/>
                    <a:gd name="connsiteX124" fmla="*/ 128179 w 140425"/>
                    <a:gd name="connsiteY124" fmla="*/ 133078 h 148589"/>
                    <a:gd name="connsiteX125" fmla="*/ 127363 w 140425"/>
                    <a:gd name="connsiteY125" fmla="*/ 133894 h 148589"/>
                    <a:gd name="connsiteX126" fmla="*/ 126546 w 140425"/>
                    <a:gd name="connsiteY126" fmla="*/ 134711 h 148589"/>
                    <a:gd name="connsiteX127" fmla="*/ 124913 w 140425"/>
                    <a:gd name="connsiteY127" fmla="*/ 135527 h 148589"/>
                    <a:gd name="connsiteX128" fmla="*/ 124097 w 140425"/>
                    <a:gd name="connsiteY128" fmla="*/ 136343 h 148589"/>
                    <a:gd name="connsiteX129" fmla="*/ 124097 w 140425"/>
                    <a:gd name="connsiteY129" fmla="*/ 137160 h 148589"/>
                    <a:gd name="connsiteX130" fmla="*/ 123281 w 140425"/>
                    <a:gd name="connsiteY130" fmla="*/ 137976 h 148589"/>
                    <a:gd name="connsiteX131" fmla="*/ 120831 w 140425"/>
                    <a:gd name="connsiteY131" fmla="*/ 137976 h 148589"/>
                    <a:gd name="connsiteX132" fmla="*/ 119199 w 140425"/>
                    <a:gd name="connsiteY132" fmla="*/ 138793 h 148589"/>
                    <a:gd name="connsiteX133" fmla="*/ 119199 w 140425"/>
                    <a:gd name="connsiteY133" fmla="*/ 139609 h 148589"/>
                    <a:gd name="connsiteX134" fmla="*/ 118382 w 140425"/>
                    <a:gd name="connsiteY134" fmla="*/ 140426 h 148589"/>
                    <a:gd name="connsiteX135" fmla="*/ 117566 w 140425"/>
                    <a:gd name="connsiteY135" fmla="*/ 141242 h 148589"/>
                    <a:gd name="connsiteX136" fmla="*/ 116749 w 140425"/>
                    <a:gd name="connsiteY136" fmla="*/ 142059 h 148589"/>
                    <a:gd name="connsiteX137" fmla="*/ 116749 w 140425"/>
                    <a:gd name="connsiteY137" fmla="*/ 143691 h 148589"/>
                    <a:gd name="connsiteX138" fmla="*/ 115933 w 140425"/>
                    <a:gd name="connsiteY138" fmla="*/ 145324 h 148589"/>
                    <a:gd name="connsiteX139" fmla="*/ 114300 w 140425"/>
                    <a:gd name="connsiteY139" fmla="*/ 146141 h 148589"/>
                    <a:gd name="connsiteX140" fmla="*/ 112667 w 140425"/>
                    <a:gd name="connsiteY140" fmla="*/ 146141 h 148589"/>
                    <a:gd name="connsiteX141" fmla="*/ 111851 w 140425"/>
                    <a:gd name="connsiteY141" fmla="*/ 145324 h 148589"/>
                    <a:gd name="connsiteX142" fmla="*/ 110218 w 140425"/>
                    <a:gd name="connsiteY142" fmla="*/ 144508 h 148589"/>
                    <a:gd name="connsiteX143" fmla="*/ 108585 w 140425"/>
                    <a:gd name="connsiteY143" fmla="*/ 144508 h 148589"/>
                    <a:gd name="connsiteX144" fmla="*/ 106952 w 140425"/>
                    <a:gd name="connsiteY144" fmla="*/ 144508 h 148589"/>
                    <a:gd name="connsiteX145" fmla="*/ 105319 w 140425"/>
                    <a:gd name="connsiteY145" fmla="*/ 145324 h 148589"/>
                    <a:gd name="connsiteX146" fmla="*/ 104503 w 140425"/>
                    <a:gd name="connsiteY146" fmla="*/ 146957 h 148589"/>
                    <a:gd name="connsiteX147" fmla="*/ 103687 w 140425"/>
                    <a:gd name="connsiteY147" fmla="*/ 148590 h 148589"/>
                    <a:gd name="connsiteX148" fmla="*/ 102870 w 140425"/>
                    <a:gd name="connsiteY148" fmla="*/ 148590 h 148589"/>
                    <a:gd name="connsiteX149" fmla="*/ 102054 w 140425"/>
                    <a:gd name="connsiteY149" fmla="*/ 146957 h 148589"/>
                    <a:gd name="connsiteX150" fmla="*/ 100421 w 140425"/>
                    <a:gd name="connsiteY150" fmla="*/ 146957 h 148589"/>
                    <a:gd name="connsiteX151" fmla="*/ 98788 w 140425"/>
                    <a:gd name="connsiteY151" fmla="*/ 147773 h 148589"/>
                    <a:gd name="connsiteX152" fmla="*/ 97155 w 140425"/>
                    <a:gd name="connsiteY152" fmla="*/ 147773 h 148589"/>
                    <a:gd name="connsiteX153" fmla="*/ 96338 w 140425"/>
                    <a:gd name="connsiteY153" fmla="*/ 146957 h 148589"/>
                    <a:gd name="connsiteX154" fmla="*/ 94706 w 140425"/>
                    <a:gd name="connsiteY154" fmla="*/ 146957 h 148589"/>
                    <a:gd name="connsiteX155" fmla="*/ 92256 w 140425"/>
                    <a:gd name="connsiteY155" fmla="*/ 147773 h 148589"/>
                    <a:gd name="connsiteX156" fmla="*/ 87358 w 140425"/>
                    <a:gd name="connsiteY156" fmla="*/ 146957 h 148589"/>
                    <a:gd name="connsiteX157" fmla="*/ 80010 w 140425"/>
                    <a:gd name="connsiteY157" fmla="*/ 144508 h 148589"/>
                    <a:gd name="connsiteX158" fmla="*/ 74295 w 140425"/>
                    <a:gd name="connsiteY158" fmla="*/ 143691 h 148589"/>
                    <a:gd name="connsiteX159" fmla="*/ 66947 w 140425"/>
                    <a:gd name="connsiteY159" fmla="*/ 144508 h 148589"/>
                    <a:gd name="connsiteX160" fmla="*/ 66131 w 140425"/>
                    <a:gd name="connsiteY160" fmla="*/ 142059 h 148589"/>
                    <a:gd name="connsiteX161" fmla="*/ 66131 w 140425"/>
                    <a:gd name="connsiteY161" fmla="*/ 141242 h 148589"/>
                    <a:gd name="connsiteX162" fmla="*/ 66947 w 140425"/>
                    <a:gd name="connsiteY162" fmla="*/ 140426 h 148589"/>
                    <a:gd name="connsiteX163" fmla="*/ 67763 w 140425"/>
                    <a:gd name="connsiteY163" fmla="*/ 139609 h 148589"/>
                    <a:gd name="connsiteX164" fmla="*/ 67763 w 140425"/>
                    <a:gd name="connsiteY164" fmla="*/ 138793 h 148589"/>
                    <a:gd name="connsiteX165" fmla="*/ 68580 w 140425"/>
                    <a:gd name="connsiteY165" fmla="*/ 137976 h 148589"/>
                    <a:gd name="connsiteX166" fmla="*/ 70213 w 140425"/>
                    <a:gd name="connsiteY166" fmla="*/ 137160 h 148589"/>
                    <a:gd name="connsiteX167" fmla="*/ 71029 w 140425"/>
                    <a:gd name="connsiteY167" fmla="*/ 136343 h 148589"/>
                    <a:gd name="connsiteX168" fmla="*/ 71029 w 140425"/>
                    <a:gd name="connsiteY168" fmla="*/ 135527 h 148589"/>
                    <a:gd name="connsiteX169" fmla="*/ 71029 w 140425"/>
                    <a:gd name="connsiteY169" fmla="*/ 134711 h 148589"/>
                    <a:gd name="connsiteX170" fmla="*/ 71846 w 140425"/>
                    <a:gd name="connsiteY170" fmla="*/ 133894 h 148589"/>
                    <a:gd name="connsiteX171" fmla="*/ 72662 w 140425"/>
                    <a:gd name="connsiteY171" fmla="*/ 133078 h 148589"/>
                    <a:gd name="connsiteX172" fmla="*/ 72662 w 140425"/>
                    <a:gd name="connsiteY172" fmla="*/ 132261 h 148589"/>
                    <a:gd name="connsiteX173" fmla="*/ 72662 w 140425"/>
                    <a:gd name="connsiteY173" fmla="*/ 131445 h 148589"/>
                    <a:gd name="connsiteX174" fmla="*/ 73479 w 140425"/>
                    <a:gd name="connsiteY174" fmla="*/ 131445 h 148589"/>
                    <a:gd name="connsiteX175" fmla="*/ 73479 w 140425"/>
                    <a:gd name="connsiteY175" fmla="*/ 130629 h 148589"/>
                    <a:gd name="connsiteX176" fmla="*/ 73479 w 140425"/>
                    <a:gd name="connsiteY176" fmla="*/ 128179 h 148589"/>
                    <a:gd name="connsiteX177" fmla="*/ 73479 w 140425"/>
                    <a:gd name="connsiteY177" fmla="*/ 126546 h 148589"/>
                    <a:gd name="connsiteX178" fmla="*/ 73479 w 140425"/>
                    <a:gd name="connsiteY178" fmla="*/ 124913 h 148589"/>
                    <a:gd name="connsiteX179" fmla="*/ 74295 w 140425"/>
                    <a:gd name="connsiteY179" fmla="*/ 124097 h 148589"/>
                    <a:gd name="connsiteX180" fmla="*/ 74295 w 140425"/>
                    <a:gd name="connsiteY180" fmla="*/ 124097 h 148589"/>
                    <a:gd name="connsiteX181" fmla="*/ 74295 w 140425"/>
                    <a:gd name="connsiteY181" fmla="*/ 123281 h 148589"/>
                    <a:gd name="connsiteX182" fmla="*/ 74295 w 140425"/>
                    <a:gd name="connsiteY182" fmla="*/ 122464 h 148589"/>
                    <a:gd name="connsiteX183" fmla="*/ 75112 w 140425"/>
                    <a:gd name="connsiteY183" fmla="*/ 121648 h 148589"/>
                    <a:gd name="connsiteX184" fmla="*/ 77561 w 140425"/>
                    <a:gd name="connsiteY184" fmla="*/ 120015 h 148589"/>
                    <a:gd name="connsiteX185" fmla="*/ 78377 w 140425"/>
                    <a:gd name="connsiteY185" fmla="*/ 119198 h 148589"/>
                    <a:gd name="connsiteX186" fmla="*/ 78377 w 140425"/>
                    <a:gd name="connsiteY186" fmla="*/ 118382 h 148589"/>
                    <a:gd name="connsiteX187" fmla="*/ 78377 w 140425"/>
                    <a:gd name="connsiteY187" fmla="*/ 117566 h 148589"/>
                    <a:gd name="connsiteX188" fmla="*/ 80010 w 140425"/>
                    <a:gd name="connsiteY188" fmla="*/ 115116 h 148589"/>
                    <a:gd name="connsiteX189" fmla="*/ 80826 w 140425"/>
                    <a:gd name="connsiteY189" fmla="*/ 114300 h 148589"/>
                    <a:gd name="connsiteX190" fmla="*/ 80826 w 140425"/>
                    <a:gd name="connsiteY190" fmla="*/ 113484 h 148589"/>
                    <a:gd name="connsiteX191" fmla="*/ 81643 w 140425"/>
                    <a:gd name="connsiteY191" fmla="*/ 112667 h 148589"/>
                    <a:gd name="connsiteX192" fmla="*/ 83276 w 140425"/>
                    <a:gd name="connsiteY192" fmla="*/ 111034 h 148589"/>
                    <a:gd name="connsiteX193" fmla="*/ 84092 w 140425"/>
                    <a:gd name="connsiteY193" fmla="*/ 110218 h 148589"/>
                    <a:gd name="connsiteX194" fmla="*/ 84092 w 140425"/>
                    <a:gd name="connsiteY194" fmla="*/ 109401 h 148589"/>
                    <a:gd name="connsiteX195" fmla="*/ 84092 w 140425"/>
                    <a:gd name="connsiteY195" fmla="*/ 107768 h 148589"/>
                    <a:gd name="connsiteX196" fmla="*/ 83276 w 140425"/>
                    <a:gd name="connsiteY196" fmla="*/ 106136 h 148589"/>
                    <a:gd name="connsiteX197" fmla="*/ 80010 w 140425"/>
                    <a:gd name="connsiteY197" fmla="*/ 102870 h 148589"/>
                    <a:gd name="connsiteX198" fmla="*/ 77561 w 140425"/>
                    <a:gd name="connsiteY198" fmla="*/ 101237 h 148589"/>
                    <a:gd name="connsiteX199" fmla="*/ 74295 w 140425"/>
                    <a:gd name="connsiteY199" fmla="*/ 99604 h 148589"/>
                    <a:gd name="connsiteX200" fmla="*/ 72662 w 140425"/>
                    <a:gd name="connsiteY200" fmla="*/ 98788 h 148589"/>
                    <a:gd name="connsiteX201" fmla="*/ 71846 w 140425"/>
                    <a:gd name="connsiteY201" fmla="*/ 99604 h 148589"/>
                    <a:gd name="connsiteX202" fmla="*/ 71029 w 140425"/>
                    <a:gd name="connsiteY202" fmla="*/ 99604 h 148589"/>
                    <a:gd name="connsiteX203" fmla="*/ 70213 w 140425"/>
                    <a:gd name="connsiteY203" fmla="*/ 98788 h 148589"/>
                    <a:gd name="connsiteX204" fmla="*/ 68580 w 140425"/>
                    <a:gd name="connsiteY204" fmla="*/ 97971 h 148589"/>
                    <a:gd name="connsiteX205" fmla="*/ 65314 w 140425"/>
                    <a:gd name="connsiteY205" fmla="*/ 97155 h 148589"/>
                    <a:gd name="connsiteX206" fmla="*/ 57966 w 140425"/>
                    <a:gd name="connsiteY206" fmla="*/ 93073 h 148589"/>
                    <a:gd name="connsiteX207" fmla="*/ 54701 w 140425"/>
                    <a:gd name="connsiteY207" fmla="*/ 91440 h 148589"/>
                    <a:gd name="connsiteX208" fmla="*/ 53884 w 140425"/>
                    <a:gd name="connsiteY208" fmla="*/ 90623 h 148589"/>
                    <a:gd name="connsiteX209" fmla="*/ 50619 w 140425"/>
                    <a:gd name="connsiteY209" fmla="*/ 88174 h 148589"/>
                    <a:gd name="connsiteX210" fmla="*/ 45720 w 140425"/>
                    <a:gd name="connsiteY210" fmla="*/ 84909 h 148589"/>
                    <a:gd name="connsiteX211" fmla="*/ 42454 w 140425"/>
                    <a:gd name="connsiteY211" fmla="*/ 83276 h 148589"/>
                    <a:gd name="connsiteX212" fmla="*/ 40005 w 140425"/>
                    <a:gd name="connsiteY212" fmla="*/ 83276 h 148589"/>
                    <a:gd name="connsiteX213" fmla="*/ 35923 w 140425"/>
                    <a:gd name="connsiteY213" fmla="*/ 82459 h 148589"/>
                    <a:gd name="connsiteX214" fmla="*/ 30208 w 140425"/>
                    <a:gd name="connsiteY214" fmla="*/ 80826 h 148589"/>
                    <a:gd name="connsiteX215" fmla="*/ 26942 w 140425"/>
                    <a:gd name="connsiteY215" fmla="*/ 79193 h 148589"/>
                    <a:gd name="connsiteX216" fmla="*/ 26126 w 140425"/>
                    <a:gd name="connsiteY216" fmla="*/ 77561 h 148589"/>
                    <a:gd name="connsiteX217" fmla="*/ 23676 w 140425"/>
                    <a:gd name="connsiteY217" fmla="*/ 75928 h 148589"/>
                    <a:gd name="connsiteX218" fmla="*/ 20411 w 140425"/>
                    <a:gd name="connsiteY218" fmla="*/ 74295 h 148589"/>
                    <a:gd name="connsiteX219" fmla="*/ 18778 w 140425"/>
                    <a:gd name="connsiteY219" fmla="*/ 73479 h 148589"/>
                    <a:gd name="connsiteX220" fmla="*/ 18778 w 140425"/>
                    <a:gd name="connsiteY220" fmla="*/ 72662 h 148589"/>
                    <a:gd name="connsiteX221" fmla="*/ 17962 w 140425"/>
                    <a:gd name="connsiteY221" fmla="*/ 71846 h 148589"/>
                    <a:gd name="connsiteX222" fmla="*/ 16329 w 140425"/>
                    <a:gd name="connsiteY222" fmla="*/ 71029 h 148589"/>
                    <a:gd name="connsiteX223" fmla="*/ 14696 w 140425"/>
                    <a:gd name="connsiteY223" fmla="*/ 69396 h 148589"/>
                    <a:gd name="connsiteX224" fmla="*/ 12246 w 140425"/>
                    <a:gd name="connsiteY224" fmla="*/ 66947 h 148589"/>
                    <a:gd name="connsiteX225" fmla="*/ 9797 w 140425"/>
                    <a:gd name="connsiteY225" fmla="*/ 63681 h 148589"/>
                    <a:gd name="connsiteX226" fmla="*/ 7348 w 140425"/>
                    <a:gd name="connsiteY226" fmla="*/ 58783 h 148589"/>
                    <a:gd name="connsiteX227" fmla="*/ 4899 w 140425"/>
                    <a:gd name="connsiteY227" fmla="*/ 55517 h 148589"/>
                    <a:gd name="connsiteX228" fmla="*/ 2449 w 140425"/>
                    <a:gd name="connsiteY228" fmla="*/ 53884 h 148589"/>
                    <a:gd name="connsiteX229" fmla="*/ 816 w 140425"/>
                    <a:gd name="connsiteY229" fmla="*/ 53068 h 148589"/>
                    <a:gd name="connsiteX230" fmla="*/ 816 w 140425"/>
                    <a:gd name="connsiteY230" fmla="*/ 52251 h 148589"/>
                    <a:gd name="connsiteX231" fmla="*/ 0 w 140425"/>
                    <a:gd name="connsiteY231" fmla="*/ 51435 h 148589"/>
                    <a:gd name="connsiteX232" fmla="*/ 0 w 140425"/>
                    <a:gd name="connsiteY232" fmla="*/ 50618 h 148589"/>
                    <a:gd name="connsiteX233" fmla="*/ 816 w 140425"/>
                    <a:gd name="connsiteY233" fmla="*/ 47353 h 148589"/>
                    <a:gd name="connsiteX234" fmla="*/ 2449 w 140425"/>
                    <a:gd name="connsiteY234" fmla="*/ 42454 h 148589"/>
                    <a:gd name="connsiteX235" fmla="*/ 4082 w 140425"/>
                    <a:gd name="connsiteY235" fmla="*/ 37556 h 148589"/>
                    <a:gd name="connsiteX236" fmla="*/ 5715 w 140425"/>
                    <a:gd name="connsiteY236" fmla="*/ 31841 h 148589"/>
                    <a:gd name="connsiteX237" fmla="*/ 5715 w 140425"/>
                    <a:gd name="connsiteY237" fmla="*/ 27759 h 148589"/>
                    <a:gd name="connsiteX238" fmla="*/ 5715 w 140425"/>
                    <a:gd name="connsiteY238" fmla="*/ 22860 h 148589"/>
                    <a:gd name="connsiteX239" fmla="*/ 8164 w 140425"/>
                    <a:gd name="connsiteY239" fmla="*/ 18778 h 148589"/>
                    <a:gd name="connsiteX240" fmla="*/ 9797 w 140425"/>
                    <a:gd name="connsiteY240" fmla="*/ 16329 h 148589"/>
                    <a:gd name="connsiteX241" fmla="*/ 11430 w 140425"/>
                    <a:gd name="connsiteY241" fmla="*/ 13879 h 148589"/>
                    <a:gd name="connsiteX242" fmla="*/ 13063 w 140425"/>
                    <a:gd name="connsiteY242" fmla="*/ 9797 h 148589"/>
                    <a:gd name="connsiteX243" fmla="*/ 13879 w 140425"/>
                    <a:gd name="connsiteY243" fmla="*/ 6531 h 148589"/>
                    <a:gd name="connsiteX244" fmla="*/ 17962 w 140425"/>
                    <a:gd name="connsiteY244" fmla="*/ 5715 h 148589"/>
                    <a:gd name="connsiteX245" fmla="*/ 24493 w 140425"/>
                    <a:gd name="connsiteY245" fmla="*/ 4082 h 148589"/>
                    <a:gd name="connsiteX246" fmla="*/ 27759 w 140425"/>
                    <a:gd name="connsiteY246" fmla="*/ 3266 h 148589"/>
                    <a:gd name="connsiteX247" fmla="*/ 35106 w 140425"/>
                    <a:gd name="connsiteY247" fmla="*/ 1633 h 148589"/>
                    <a:gd name="connsiteX248" fmla="*/ 42454 w 140425"/>
                    <a:gd name="connsiteY248" fmla="*/ 0 h 148589"/>
                    <a:gd name="connsiteX249" fmla="*/ 49802 w 140425"/>
                    <a:gd name="connsiteY249" fmla="*/ 0 h 148589"/>
                    <a:gd name="connsiteX250" fmla="*/ 57150 w 140425"/>
                    <a:gd name="connsiteY250" fmla="*/ 0 h 148589"/>
                    <a:gd name="connsiteX251" fmla="*/ 62865 w 140425"/>
                    <a:gd name="connsiteY251" fmla="*/ 3266 h 148589"/>
                    <a:gd name="connsiteX252" fmla="*/ 66947 w 140425"/>
                    <a:gd name="connsiteY252" fmla="*/ 5715 h 148589"/>
                    <a:gd name="connsiteX253" fmla="*/ 71846 w 140425"/>
                    <a:gd name="connsiteY253" fmla="*/ 8981 h 148589"/>
                    <a:gd name="connsiteX254" fmla="*/ 71846 w 140425"/>
                    <a:gd name="connsiteY254" fmla="*/ 9797 h 148589"/>
                    <a:gd name="connsiteX255" fmla="*/ 71846 w 140425"/>
                    <a:gd name="connsiteY255" fmla="*/ 12246 h 148589"/>
                    <a:gd name="connsiteX256" fmla="*/ 74295 w 140425"/>
                    <a:gd name="connsiteY256" fmla="*/ 16329 h 14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140425" h="148589">
                      <a:moveTo>
                        <a:pt x="74295" y="16329"/>
                      </a:moveTo>
                      <a:lnTo>
                        <a:pt x="74295" y="17961"/>
                      </a:lnTo>
                      <a:lnTo>
                        <a:pt x="74295" y="18778"/>
                      </a:lnTo>
                      <a:lnTo>
                        <a:pt x="75112" y="19594"/>
                      </a:lnTo>
                      <a:lnTo>
                        <a:pt x="75928" y="20411"/>
                      </a:lnTo>
                      <a:lnTo>
                        <a:pt x="76744" y="21227"/>
                      </a:lnTo>
                      <a:lnTo>
                        <a:pt x="76744" y="22043"/>
                      </a:lnTo>
                      <a:lnTo>
                        <a:pt x="76744" y="22860"/>
                      </a:lnTo>
                      <a:lnTo>
                        <a:pt x="76744" y="24493"/>
                      </a:lnTo>
                      <a:lnTo>
                        <a:pt x="76744" y="25309"/>
                      </a:lnTo>
                      <a:lnTo>
                        <a:pt x="76744" y="25309"/>
                      </a:lnTo>
                      <a:lnTo>
                        <a:pt x="77561" y="25309"/>
                      </a:lnTo>
                      <a:lnTo>
                        <a:pt x="77561" y="26126"/>
                      </a:lnTo>
                      <a:lnTo>
                        <a:pt x="77561" y="26942"/>
                      </a:lnTo>
                      <a:lnTo>
                        <a:pt x="77561" y="27759"/>
                      </a:lnTo>
                      <a:lnTo>
                        <a:pt x="77561" y="28575"/>
                      </a:lnTo>
                      <a:lnTo>
                        <a:pt x="77561" y="29391"/>
                      </a:lnTo>
                      <a:lnTo>
                        <a:pt x="77561" y="30208"/>
                      </a:lnTo>
                      <a:lnTo>
                        <a:pt x="78377" y="30208"/>
                      </a:lnTo>
                      <a:lnTo>
                        <a:pt x="79194" y="31841"/>
                      </a:lnTo>
                      <a:lnTo>
                        <a:pt x="79194" y="34290"/>
                      </a:lnTo>
                      <a:lnTo>
                        <a:pt x="78377" y="35923"/>
                      </a:lnTo>
                      <a:lnTo>
                        <a:pt x="77561" y="36739"/>
                      </a:lnTo>
                      <a:lnTo>
                        <a:pt x="77561" y="37556"/>
                      </a:lnTo>
                      <a:lnTo>
                        <a:pt x="77561" y="38372"/>
                      </a:lnTo>
                      <a:lnTo>
                        <a:pt x="76744" y="39188"/>
                      </a:lnTo>
                      <a:lnTo>
                        <a:pt x="77561" y="39188"/>
                      </a:lnTo>
                      <a:lnTo>
                        <a:pt x="77561" y="40005"/>
                      </a:lnTo>
                      <a:lnTo>
                        <a:pt x="77561" y="40821"/>
                      </a:lnTo>
                      <a:lnTo>
                        <a:pt x="77561" y="41638"/>
                      </a:lnTo>
                      <a:lnTo>
                        <a:pt x="77561" y="42454"/>
                      </a:lnTo>
                      <a:lnTo>
                        <a:pt x="77561" y="43271"/>
                      </a:lnTo>
                      <a:lnTo>
                        <a:pt x="77561" y="44087"/>
                      </a:lnTo>
                      <a:lnTo>
                        <a:pt x="77561" y="44904"/>
                      </a:lnTo>
                      <a:lnTo>
                        <a:pt x="77561" y="45720"/>
                      </a:lnTo>
                      <a:lnTo>
                        <a:pt x="76744" y="46536"/>
                      </a:lnTo>
                      <a:lnTo>
                        <a:pt x="76744" y="47353"/>
                      </a:lnTo>
                      <a:lnTo>
                        <a:pt x="76744" y="48169"/>
                      </a:lnTo>
                      <a:lnTo>
                        <a:pt x="77561" y="48986"/>
                      </a:lnTo>
                      <a:lnTo>
                        <a:pt x="79194" y="49802"/>
                      </a:lnTo>
                      <a:lnTo>
                        <a:pt x="80010" y="49802"/>
                      </a:lnTo>
                      <a:lnTo>
                        <a:pt x="80826" y="48986"/>
                      </a:lnTo>
                      <a:lnTo>
                        <a:pt x="81643" y="48986"/>
                      </a:lnTo>
                      <a:lnTo>
                        <a:pt x="83276" y="49802"/>
                      </a:lnTo>
                      <a:lnTo>
                        <a:pt x="84092" y="50618"/>
                      </a:lnTo>
                      <a:lnTo>
                        <a:pt x="85725" y="50618"/>
                      </a:lnTo>
                      <a:lnTo>
                        <a:pt x="87358" y="50618"/>
                      </a:lnTo>
                      <a:lnTo>
                        <a:pt x="88174" y="50618"/>
                      </a:lnTo>
                      <a:lnTo>
                        <a:pt x="89807" y="50618"/>
                      </a:lnTo>
                      <a:lnTo>
                        <a:pt x="91440" y="50618"/>
                      </a:lnTo>
                      <a:lnTo>
                        <a:pt x="93073" y="51435"/>
                      </a:lnTo>
                      <a:lnTo>
                        <a:pt x="94706" y="52251"/>
                      </a:lnTo>
                      <a:lnTo>
                        <a:pt x="96338" y="52251"/>
                      </a:lnTo>
                      <a:lnTo>
                        <a:pt x="97155" y="52251"/>
                      </a:lnTo>
                      <a:lnTo>
                        <a:pt x="97971" y="51435"/>
                      </a:lnTo>
                      <a:lnTo>
                        <a:pt x="98788" y="51435"/>
                      </a:lnTo>
                      <a:lnTo>
                        <a:pt x="99604" y="50618"/>
                      </a:lnTo>
                      <a:lnTo>
                        <a:pt x="100421" y="49802"/>
                      </a:lnTo>
                      <a:lnTo>
                        <a:pt x="101237" y="48986"/>
                      </a:lnTo>
                      <a:lnTo>
                        <a:pt x="102870" y="48169"/>
                      </a:lnTo>
                      <a:lnTo>
                        <a:pt x="103687" y="48169"/>
                      </a:lnTo>
                      <a:lnTo>
                        <a:pt x="104503" y="49802"/>
                      </a:lnTo>
                      <a:lnTo>
                        <a:pt x="106136" y="50618"/>
                      </a:lnTo>
                      <a:lnTo>
                        <a:pt x="106952" y="51435"/>
                      </a:lnTo>
                      <a:lnTo>
                        <a:pt x="107769" y="51435"/>
                      </a:lnTo>
                      <a:lnTo>
                        <a:pt x="109401" y="51435"/>
                      </a:lnTo>
                      <a:lnTo>
                        <a:pt x="111034" y="51435"/>
                      </a:lnTo>
                      <a:lnTo>
                        <a:pt x="112667" y="52251"/>
                      </a:lnTo>
                      <a:lnTo>
                        <a:pt x="113484" y="52251"/>
                      </a:lnTo>
                      <a:lnTo>
                        <a:pt x="114300" y="53068"/>
                      </a:lnTo>
                      <a:lnTo>
                        <a:pt x="115116" y="53884"/>
                      </a:lnTo>
                      <a:lnTo>
                        <a:pt x="115116" y="55517"/>
                      </a:lnTo>
                      <a:lnTo>
                        <a:pt x="115933" y="57150"/>
                      </a:lnTo>
                      <a:lnTo>
                        <a:pt x="116749" y="57966"/>
                      </a:lnTo>
                      <a:lnTo>
                        <a:pt x="117566" y="58783"/>
                      </a:lnTo>
                      <a:lnTo>
                        <a:pt x="117566" y="60416"/>
                      </a:lnTo>
                      <a:lnTo>
                        <a:pt x="116749" y="62048"/>
                      </a:lnTo>
                      <a:lnTo>
                        <a:pt x="116749" y="63681"/>
                      </a:lnTo>
                      <a:lnTo>
                        <a:pt x="117566" y="65314"/>
                      </a:lnTo>
                      <a:lnTo>
                        <a:pt x="117566" y="66947"/>
                      </a:lnTo>
                      <a:lnTo>
                        <a:pt x="117566" y="68580"/>
                      </a:lnTo>
                      <a:lnTo>
                        <a:pt x="118382" y="69396"/>
                      </a:lnTo>
                      <a:lnTo>
                        <a:pt x="118382" y="71029"/>
                      </a:lnTo>
                      <a:lnTo>
                        <a:pt x="118382" y="72662"/>
                      </a:lnTo>
                      <a:lnTo>
                        <a:pt x="119199" y="73479"/>
                      </a:lnTo>
                      <a:lnTo>
                        <a:pt x="119199" y="74295"/>
                      </a:lnTo>
                      <a:lnTo>
                        <a:pt x="119199" y="75111"/>
                      </a:lnTo>
                      <a:lnTo>
                        <a:pt x="119199" y="75928"/>
                      </a:lnTo>
                      <a:lnTo>
                        <a:pt x="119199" y="76744"/>
                      </a:lnTo>
                      <a:lnTo>
                        <a:pt x="119199" y="77561"/>
                      </a:lnTo>
                      <a:lnTo>
                        <a:pt x="120015" y="78377"/>
                      </a:lnTo>
                      <a:lnTo>
                        <a:pt x="120015" y="80010"/>
                      </a:lnTo>
                      <a:lnTo>
                        <a:pt x="120015" y="81643"/>
                      </a:lnTo>
                      <a:lnTo>
                        <a:pt x="120831" y="83276"/>
                      </a:lnTo>
                      <a:lnTo>
                        <a:pt x="121648" y="84092"/>
                      </a:lnTo>
                      <a:lnTo>
                        <a:pt x="123281" y="84092"/>
                      </a:lnTo>
                      <a:lnTo>
                        <a:pt x="124913" y="84092"/>
                      </a:lnTo>
                      <a:lnTo>
                        <a:pt x="126546" y="84092"/>
                      </a:lnTo>
                      <a:lnTo>
                        <a:pt x="128179" y="83276"/>
                      </a:lnTo>
                      <a:lnTo>
                        <a:pt x="128996" y="82459"/>
                      </a:lnTo>
                      <a:lnTo>
                        <a:pt x="130629" y="81643"/>
                      </a:lnTo>
                      <a:lnTo>
                        <a:pt x="132262" y="80826"/>
                      </a:lnTo>
                      <a:lnTo>
                        <a:pt x="133078" y="80010"/>
                      </a:lnTo>
                      <a:lnTo>
                        <a:pt x="133894" y="80010"/>
                      </a:lnTo>
                      <a:lnTo>
                        <a:pt x="135527" y="80826"/>
                      </a:lnTo>
                      <a:lnTo>
                        <a:pt x="137160" y="81643"/>
                      </a:lnTo>
                      <a:lnTo>
                        <a:pt x="137976" y="83276"/>
                      </a:lnTo>
                      <a:lnTo>
                        <a:pt x="140426" y="84909"/>
                      </a:lnTo>
                      <a:lnTo>
                        <a:pt x="139609" y="84909"/>
                      </a:lnTo>
                      <a:lnTo>
                        <a:pt x="138793" y="85725"/>
                      </a:lnTo>
                      <a:lnTo>
                        <a:pt x="138793" y="87358"/>
                      </a:lnTo>
                      <a:lnTo>
                        <a:pt x="139609" y="88991"/>
                      </a:lnTo>
                      <a:lnTo>
                        <a:pt x="138793" y="93073"/>
                      </a:lnTo>
                      <a:lnTo>
                        <a:pt x="137160" y="99604"/>
                      </a:lnTo>
                      <a:lnTo>
                        <a:pt x="136344" y="102870"/>
                      </a:lnTo>
                      <a:lnTo>
                        <a:pt x="136344" y="103686"/>
                      </a:lnTo>
                      <a:lnTo>
                        <a:pt x="135527" y="105319"/>
                      </a:lnTo>
                      <a:lnTo>
                        <a:pt x="133078" y="109401"/>
                      </a:lnTo>
                      <a:lnTo>
                        <a:pt x="133078" y="111851"/>
                      </a:lnTo>
                      <a:lnTo>
                        <a:pt x="133078" y="120015"/>
                      </a:lnTo>
                      <a:lnTo>
                        <a:pt x="132262" y="125730"/>
                      </a:lnTo>
                      <a:lnTo>
                        <a:pt x="130629" y="129812"/>
                      </a:lnTo>
                      <a:lnTo>
                        <a:pt x="129812" y="132261"/>
                      </a:lnTo>
                      <a:lnTo>
                        <a:pt x="128996" y="132261"/>
                      </a:lnTo>
                      <a:lnTo>
                        <a:pt x="128179" y="133078"/>
                      </a:lnTo>
                      <a:lnTo>
                        <a:pt x="127363" y="133894"/>
                      </a:lnTo>
                      <a:lnTo>
                        <a:pt x="126546" y="134711"/>
                      </a:lnTo>
                      <a:lnTo>
                        <a:pt x="124913" y="135527"/>
                      </a:lnTo>
                      <a:lnTo>
                        <a:pt x="124097" y="136343"/>
                      </a:lnTo>
                      <a:lnTo>
                        <a:pt x="124097" y="137160"/>
                      </a:lnTo>
                      <a:lnTo>
                        <a:pt x="123281" y="137976"/>
                      </a:lnTo>
                      <a:lnTo>
                        <a:pt x="120831" y="137976"/>
                      </a:lnTo>
                      <a:lnTo>
                        <a:pt x="119199" y="138793"/>
                      </a:lnTo>
                      <a:lnTo>
                        <a:pt x="119199" y="139609"/>
                      </a:lnTo>
                      <a:lnTo>
                        <a:pt x="118382" y="140426"/>
                      </a:lnTo>
                      <a:lnTo>
                        <a:pt x="117566" y="141242"/>
                      </a:lnTo>
                      <a:lnTo>
                        <a:pt x="116749" y="142059"/>
                      </a:lnTo>
                      <a:lnTo>
                        <a:pt x="116749" y="143691"/>
                      </a:lnTo>
                      <a:lnTo>
                        <a:pt x="115933" y="145324"/>
                      </a:lnTo>
                      <a:lnTo>
                        <a:pt x="114300" y="146141"/>
                      </a:lnTo>
                      <a:lnTo>
                        <a:pt x="112667" y="146141"/>
                      </a:lnTo>
                      <a:lnTo>
                        <a:pt x="111851" y="145324"/>
                      </a:lnTo>
                      <a:lnTo>
                        <a:pt x="110218" y="144508"/>
                      </a:lnTo>
                      <a:lnTo>
                        <a:pt x="108585" y="144508"/>
                      </a:lnTo>
                      <a:lnTo>
                        <a:pt x="106952" y="144508"/>
                      </a:lnTo>
                      <a:lnTo>
                        <a:pt x="105319" y="145324"/>
                      </a:lnTo>
                      <a:lnTo>
                        <a:pt x="104503" y="146957"/>
                      </a:lnTo>
                      <a:lnTo>
                        <a:pt x="103687" y="148590"/>
                      </a:lnTo>
                      <a:lnTo>
                        <a:pt x="102870" y="148590"/>
                      </a:lnTo>
                      <a:lnTo>
                        <a:pt x="102054" y="146957"/>
                      </a:lnTo>
                      <a:lnTo>
                        <a:pt x="100421" y="146957"/>
                      </a:lnTo>
                      <a:lnTo>
                        <a:pt x="98788" y="147773"/>
                      </a:lnTo>
                      <a:lnTo>
                        <a:pt x="97155" y="147773"/>
                      </a:lnTo>
                      <a:lnTo>
                        <a:pt x="96338" y="146957"/>
                      </a:lnTo>
                      <a:lnTo>
                        <a:pt x="94706" y="146957"/>
                      </a:lnTo>
                      <a:lnTo>
                        <a:pt x="92256" y="147773"/>
                      </a:lnTo>
                      <a:lnTo>
                        <a:pt x="87358" y="146957"/>
                      </a:lnTo>
                      <a:lnTo>
                        <a:pt x="80010" y="144508"/>
                      </a:lnTo>
                      <a:lnTo>
                        <a:pt x="74295" y="143691"/>
                      </a:lnTo>
                      <a:lnTo>
                        <a:pt x="66947" y="144508"/>
                      </a:lnTo>
                      <a:lnTo>
                        <a:pt x="66131" y="142059"/>
                      </a:lnTo>
                      <a:lnTo>
                        <a:pt x="66131" y="141242"/>
                      </a:lnTo>
                      <a:lnTo>
                        <a:pt x="66947" y="140426"/>
                      </a:lnTo>
                      <a:lnTo>
                        <a:pt x="67763" y="139609"/>
                      </a:lnTo>
                      <a:lnTo>
                        <a:pt x="67763" y="138793"/>
                      </a:lnTo>
                      <a:lnTo>
                        <a:pt x="68580" y="137976"/>
                      </a:lnTo>
                      <a:lnTo>
                        <a:pt x="70213" y="137160"/>
                      </a:lnTo>
                      <a:lnTo>
                        <a:pt x="71029" y="136343"/>
                      </a:lnTo>
                      <a:lnTo>
                        <a:pt x="71029" y="135527"/>
                      </a:lnTo>
                      <a:lnTo>
                        <a:pt x="71029" y="134711"/>
                      </a:lnTo>
                      <a:lnTo>
                        <a:pt x="71846" y="133894"/>
                      </a:lnTo>
                      <a:lnTo>
                        <a:pt x="72662" y="133078"/>
                      </a:lnTo>
                      <a:lnTo>
                        <a:pt x="72662" y="132261"/>
                      </a:lnTo>
                      <a:lnTo>
                        <a:pt x="72662" y="131445"/>
                      </a:lnTo>
                      <a:lnTo>
                        <a:pt x="73479" y="131445"/>
                      </a:lnTo>
                      <a:lnTo>
                        <a:pt x="73479" y="130629"/>
                      </a:lnTo>
                      <a:lnTo>
                        <a:pt x="73479" y="128179"/>
                      </a:lnTo>
                      <a:lnTo>
                        <a:pt x="73479" y="126546"/>
                      </a:lnTo>
                      <a:lnTo>
                        <a:pt x="73479" y="124913"/>
                      </a:lnTo>
                      <a:lnTo>
                        <a:pt x="74295" y="124097"/>
                      </a:lnTo>
                      <a:lnTo>
                        <a:pt x="74295" y="124097"/>
                      </a:lnTo>
                      <a:lnTo>
                        <a:pt x="74295" y="123281"/>
                      </a:lnTo>
                      <a:lnTo>
                        <a:pt x="74295" y="122464"/>
                      </a:lnTo>
                      <a:lnTo>
                        <a:pt x="75112" y="121648"/>
                      </a:lnTo>
                      <a:lnTo>
                        <a:pt x="77561" y="120015"/>
                      </a:lnTo>
                      <a:lnTo>
                        <a:pt x="78377" y="119198"/>
                      </a:lnTo>
                      <a:lnTo>
                        <a:pt x="78377" y="118382"/>
                      </a:lnTo>
                      <a:lnTo>
                        <a:pt x="78377" y="117566"/>
                      </a:lnTo>
                      <a:lnTo>
                        <a:pt x="80010" y="115116"/>
                      </a:lnTo>
                      <a:lnTo>
                        <a:pt x="80826" y="114300"/>
                      </a:lnTo>
                      <a:lnTo>
                        <a:pt x="80826" y="113484"/>
                      </a:lnTo>
                      <a:lnTo>
                        <a:pt x="81643" y="112667"/>
                      </a:lnTo>
                      <a:lnTo>
                        <a:pt x="83276" y="111034"/>
                      </a:lnTo>
                      <a:lnTo>
                        <a:pt x="84092" y="110218"/>
                      </a:lnTo>
                      <a:lnTo>
                        <a:pt x="84092" y="109401"/>
                      </a:lnTo>
                      <a:lnTo>
                        <a:pt x="84092" y="107768"/>
                      </a:lnTo>
                      <a:lnTo>
                        <a:pt x="83276" y="106136"/>
                      </a:lnTo>
                      <a:lnTo>
                        <a:pt x="80010" y="102870"/>
                      </a:lnTo>
                      <a:lnTo>
                        <a:pt x="77561" y="101237"/>
                      </a:lnTo>
                      <a:lnTo>
                        <a:pt x="74295" y="99604"/>
                      </a:lnTo>
                      <a:lnTo>
                        <a:pt x="72662" y="98788"/>
                      </a:lnTo>
                      <a:lnTo>
                        <a:pt x="71846" y="99604"/>
                      </a:lnTo>
                      <a:lnTo>
                        <a:pt x="71029" y="99604"/>
                      </a:lnTo>
                      <a:lnTo>
                        <a:pt x="70213" y="98788"/>
                      </a:lnTo>
                      <a:lnTo>
                        <a:pt x="68580" y="97971"/>
                      </a:lnTo>
                      <a:lnTo>
                        <a:pt x="65314" y="97155"/>
                      </a:lnTo>
                      <a:lnTo>
                        <a:pt x="57966" y="93073"/>
                      </a:lnTo>
                      <a:lnTo>
                        <a:pt x="54701" y="91440"/>
                      </a:lnTo>
                      <a:lnTo>
                        <a:pt x="53884" y="90623"/>
                      </a:lnTo>
                      <a:lnTo>
                        <a:pt x="50619" y="88174"/>
                      </a:lnTo>
                      <a:lnTo>
                        <a:pt x="45720" y="84909"/>
                      </a:lnTo>
                      <a:lnTo>
                        <a:pt x="42454" y="83276"/>
                      </a:lnTo>
                      <a:lnTo>
                        <a:pt x="40005" y="83276"/>
                      </a:lnTo>
                      <a:lnTo>
                        <a:pt x="35923" y="82459"/>
                      </a:lnTo>
                      <a:lnTo>
                        <a:pt x="30208" y="80826"/>
                      </a:lnTo>
                      <a:lnTo>
                        <a:pt x="26942" y="79193"/>
                      </a:lnTo>
                      <a:lnTo>
                        <a:pt x="26126" y="77561"/>
                      </a:lnTo>
                      <a:lnTo>
                        <a:pt x="23676" y="75928"/>
                      </a:lnTo>
                      <a:lnTo>
                        <a:pt x="20411" y="74295"/>
                      </a:lnTo>
                      <a:lnTo>
                        <a:pt x="18778" y="73479"/>
                      </a:lnTo>
                      <a:lnTo>
                        <a:pt x="18778" y="72662"/>
                      </a:lnTo>
                      <a:lnTo>
                        <a:pt x="17962" y="71846"/>
                      </a:lnTo>
                      <a:lnTo>
                        <a:pt x="16329" y="71029"/>
                      </a:lnTo>
                      <a:lnTo>
                        <a:pt x="14696" y="69396"/>
                      </a:lnTo>
                      <a:lnTo>
                        <a:pt x="12246" y="66947"/>
                      </a:lnTo>
                      <a:lnTo>
                        <a:pt x="9797" y="63681"/>
                      </a:lnTo>
                      <a:lnTo>
                        <a:pt x="7348" y="58783"/>
                      </a:lnTo>
                      <a:lnTo>
                        <a:pt x="4899" y="55517"/>
                      </a:lnTo>
                      <a:lnTo>
                        <a:pt x="2449" y="53884"/>
                      </a:lnTo>
                      <a:lnTo>
                        <a:pt x="816" y="53068"/>
                      </a:lnTo>
                      <a:lnTo>
                        <a:pt x="816" y="52251"/>
                      </a:lnTo>
                      <a:lnTo>
                        <a:pt x="0" y="51435"/>
                      </a:lnTo>
                      <a:lnTo>
                        <a:pt x="0" y="50618"/>
                      </a:lnTo>
                      <a:lnTo>
                        <a:pt x="816" y="47353"/>
                      </a:lnTo>
                      <a:lnTo>
                        <a:pt x="2449" y="42454"/>
                      </a:lnTo>
                      <a:lnTo>
                        <a:pt x="4082" y="37556"/>
                      </a:lnTo>
                      <a:lnTo>
                        <a:pt x="5715" y="31841"/>
                      </a:lnTo>
                      <a:lnTo>
                        <a:pt x="5715" y="27759"/>
                      </a:lnTo>
                      <a:lnTo>
                        <a:pt x="5715" y="22860"/>
                      </a:lnTo>
                      <a:lnTo>
                        <a:pt x="8164" y="18778"/>
                      </a:lnTo>
                      <a:lnTo>
                        <a:pt x="9797" y="16329"/>
                      </a:lnTo>
                      <a:lnTo>
                        <a:pt x="11430" y="13879"/>
                      </a:lnTo>
                      <a:lnTo>
                        <a:pt x="13063" y="9797"/>
                      </a:lnTo>
                      <a:lnTo>
                        <a:pt x="13879" y="6531"/>
                      </a:lnTo>
                      <a:lnTo>
                        <a:pt x="17962" y="5715"/>
                      </a:lnTo>
                      <a:lnTo>
                        <a:pt x="24493" y="4082"/>
                      </a:lnTo>
                      <a:lnTo>
                        <a:pt x="27759" y="3266"/>
                      </a:lnTo>
                      <a:lnTo>
                        <a:pt x="35106" y="1633"/>
                      </a:lnTo>
                      <a:lnTo>
                        <a:pt x="42454" y="0"/>
                      </a:lnTo>
                      <a:lnTo>
                        <a:pt x="49802" y="0"/>
                      </a:lnTo>
                      <a:lnTo>
                        <a:pt x="57150" y="0"/>
                      </a:lnTo>
                      <a:lnTo>
                        <a:pt x="62865" y="3266"/>
                      </a:lnTo>
                      <a:lnTo>
                        <a:pt x="66947" y="5715"/>
                      </a:lnTo>
                      <a:lnTo>
                        <a:pt x="71846" y="8981"/>
                      </a:lnTo>
                      <a:lnTo>
                        <a:pt x="71846" y="9797"/>
                      </a:lnTo>
                      <a:lnTo>
                        <a:pt x="71846" y="12246"/>
                      </a:lnTo>
                      <a:lnTo>
                        <a:pt x="74295" y="16329"/>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501" name="Freeform: Shape 500">
                  <a:extLst>
                    <a:ext uri="{FF2B5EF4-FFF2-40B4-BE49-F238E27FC236}">
                      <a16:creationId xmlns:a16="http://schemas.microsoft.com/office/drawing/2014/main" id="{9A6E18FF-0424-66AE-E609-71793A98C8E9}"/>
                    </a:ext>
                  </a:extLst>
                </p:cNvPr>
                <p:cNvSpPr/>
                <p:nvPr/>
              </p:nvSpPr>
              <p:spPr>
                <a:xfrm>
                  <a:off x="3421652" y="4122963"/>
                  <a:ext cx="70212" cy="65314"/>
                </a:xfrm>
                <a:custGeom>
                  <a:avLst/>
                  <a:gdLst>
                    <a:gd name="connsiteX0" fmla="*/ 62049 w 70212"/>
                    <a:gd name="connsiteY0" fmla="*/ 8164 h 65314"/>
                    <a:gd name="connsiteX1" fmla="*/ 60416 w 70212"/>
                    <a:gd name="connsiteY1" fmla="*/ 8981 h 65314"/>
                    <a:gd name="connsiteX2" fmla="*/ 58783 w 70212"/>
                    <a:gd name="connsiteY2" fmla="*/ 10613 h 65314"/>
                    <a:gd name="connsiteX3" fmla="*/ 57150 w 70212"/>
                    <a:gd name="connsiteY3" fmla="*/ 13879 h 65314"/>
                    <a:gd name="connsiteX4" fmla="*/ 57150 w 70212"/>
                    <a:gd name="connsiteY4" fmla="*/ 14696 h 65314"/>
                    <a:gd name="connsiteX5" fmla="*/ 56334 w 70212"/>
                    <a:gd name="connsiteY5" fmla="*/ 15512 h 65314"/>
                    <a:gd name="connsiteX6" fmla="*/ 56334 w 70212"/>
                    <a:gd name="connsiteY6" fmla="*/ 17145 h 65314"/>
                    <a:gd name="connsiteX7" fmla="*/ 56334 w 70212"/>
                    <a:gd name="connsiteY7" fmla="*/ 18778 h 65314"/>
                    <a:gd name="connsiteX8" fmla="*/ 57150 w 70212"/>
                    <a:gd name="connsiteY8" fmla="*/ 19594 h 65314"/>
                    <a:gd name="connsiteX9" fmla="*/ 57150 w 70212"/>
                    <a:gd name="connsiteY9" fmla="*/ 21227 h 65314"/>
                    <a:gd name="connsiteX10" fmla="*/ 57150 w 70212"/>
                    <a:gd name="connsiteY10" fmla="*/ 22860 h 65314"/>
                    <a:gd name="connsiteX11" fmla="*/ 57150 w 70212"/>
                    <a:gd name="connsiteY11" fmla="*/ 23676 h 65314"/>
                    <a:gd name="connsiteX12" fmla="*/ 57150 w 70212"/>
                    <a:gd name="connsiteY12" fmla="*/ 25309 h 65314"/>
                    <a:gd name="connsiteX13" fmla="*/ 57150 w 70212"/>
                    <a:gd name="connsiteY13" fmla="*/ 26942 h 65314"/>
                    <a:gd name="connsiteX14" fmla="*/ 57150 w 70212"/>
                    <a:gd name="connsiteY14" fmla="*/ 27759 h 65314"/>
                    <a:gd name="connsiteX15" fmla="*/ 57966 w 70212"/>
                    <a:gd name="connsiteY15" fmla="*/ 28575 h 65314"/>
                    <a:gd name="connsiteX16" fmla="*/ 58783 w 70212"/>
                    <a:gd name="connsiteY16" fmla="*/ 29391 h 65314"/>
                    <a:gd name="connsiteX17" fmla="*/ 58783 w 70212"/>
                    <a:gd name="connsiteY17" fmla="*/ 31024 h 65314"/>
                    <a:gd name="connsiteX18" fmla="*/ 60416 w 70212"/>
                    <a:gd name="connsiteY18" fmla="*/ 33474 h 65314"/>
                    <a:gd name="connsiteX19" fmla="*/ 61232 w 70212"/>
                    <a:gd name="connsiteY19" fmla="*/ 34290 h 65314"/>
                    <a:gd name="connsiteX20" fmla="*/ 62865 w 70212"/>
                    <a:gd name="connsiteY20" fmla="*/ 35106 h 65314"/>
                    <a:gd name="connsiteX21" fmla="*/ 63681 w 70212"/>
                    <a:gd name="connsiteY21" fmla="*/ 35923 h 65314"/>
                    <a:gd name="connsiteX22" fmla="*/ 64498 w 70212"/>
                    <a:gd name="connsiteY22" fmla="*/ 37556 h 65314"/>
                    <a:gd name="connsiteX23" fmla="*/ 65314 w 70212"/>
                    <a:gd name="connsiteY23" fmla="*/ 37556 h 65314"/>
                    <a:gd name="connsiteX24" fmla="*/ 65314 w 70212"/>
                    <a:gd name="connsiteY24" fmla="*/ 38372 h 65314"/>
                    <a:gd name="connsiteX25" fmla="*/ 65314 w 70212"/>
                    <a:gd name="connsiteY25" fmla="*/ 39188 h 65314"/>
                    <a:gd name="connsiteX26" fmla="*/ 65314 w 70212"/>
                    <a:gd name="connsiteY26" fmla="*/ 40821 h 65314"/>
                    <a:gd name="connsiteX27" fmla="*/ 64498 w 70212"/>
                    <a:gd name="connsiteY27" fmla="*/ 42454 h 65314"/>
                    <a:gd name="connsiteX28" fmla="*/ 62049 w 70212"/>
                    <a:gd name="connsiteY28" fmla="*/ 45720 h 65314"/>
                    <a:gd name="connsiteX29" fmla="*/ 62049 w 70212"/>
                    <a:gd name="connsiteY29" fmla="*/ 46537 h 65314"/>
                    <a:gd name="connsiteX30" fmla="*/ 62865 w 70212"/>
                    <a:gd name="connsiteY30" fmla="*/ 48986 h 65314"/>
                    <a:gd name="connsiteX31" fmla="*/ 62865 w 70212"/>
                    <a:gd name="connsiteY31" fmla="*/ 50619 h 65314"/>
                    <a:gd name="connsiteX32" fmla="*/ 62865 w 70212"/>
                    <a:gd name="connsiteY32" fmla="*/ 51435 h 65314"/>
                    <a:gd name="connsiteX33" fmla="*/ 62049 w 70212"/>
                    <a:gd name="connsiteY33" fmla="*/ 53068 h 65314"/>
                    <a:gd name="connsiteX34" fmla="*/ 59599 w 70212"/>
                    <a:gd name="connsiteY34" fmla="*/ 57150 h 65314"/>
                    <a:gd name="connsiteX35" fmla="*/ 57966 w 70212"/>
                    <a:gd name="connsiteY35" fmla="*/ 57966 h 65314"/>
                    <a:gd name="connsiteX36" fmla="*/ 57150 w 70212"/>
                    <a:gd name="connsiteY36" fmla="*/ 58783 h 65314"/>
                    <a:gd name="connsiteX37" fmla="*/ 56334 w 70212"/>
                    <a:gd name="connsiteY37" fmla="*/ 58783 h 65314"/>
                    <a:gd name="connsiteX38" fmla="*/ 55517 w 70212"/>
                    <a:gd name="connsiteY38" fmla="*/ 58783 h 65314"/>
                    <a:gd name="connsiteX39" fmla="*/ 55517 w 70212"/>
                    <a:gd name="connsiteY39" fmla="*/ 58783 h 65314"/>
                    <a:gd name="connsiteX40" fmla="*/ 54701 w 70212"/>
                    <a:gd name="connsiteY40" fmla="*/ 58783 h 65314"/>
                    <a:gd name="connsiteX41" fmla="*/ 53884 w 70212"/>
                    <a:gd name="connsiteY41" fmla="*/ 57966 h 65314"/>
                    <a:gd name="connsiteX42" fmla="*/ 53884 w 70212"/>
                    <a:gd name="connsiteY42" fmla="*/ 57150 h 65314"/>
                    <a:gd name="connsiteX43" fmla="*/ 53884 w 70212"/>
                    <a:gd name="connsiteY43" fmla="*/ 56334 h 65314"/>
                    <a:gd name="connsiteX44" fmla="*/ 53068 w 70212"/>
                    <a:gd name="connsiteY44" fmla="*/ 56334 h 65314"/>
                    <a:gd name="connsiteX45" fmla="*/ 51435 w 70212"/>
                    <a:gd name="connsiteY45" fmla="*/ 56334 h 65314"/>
                    <a:gd name="connsiteX46" fmla="*/ 51435 w 70212"/>
                    <a:gd name="connsiteY46" fmla="*/ 56334 h 65314"/>
                    <a:gd name="connsiteX47" fmla="*/ 50618 w 70212"/>
                    <a:gd name="connsiteY47" fmla="*/ 55517 h 65314"/>
                    <a:gd name="connsiteX48" fmla="*/ 49802 w 70212"/>
                    <a:gd name="connsiteY48" fmla="*/ 54701 h 65314"/>
                    <a:gd name="connsiteX49" fmla="*/ 49802 w 70212"/>
                    <a:gd name="connsiteY49" fmla="*/ 53884 h 65314"/>
                    <a:gd name="connsiteX50" fmla="*/ 48986 w 70212"/>
                    <a:gd name="connsiteY50" fmla="*/ 53884 h 65314"/>
                    <a:gd name="connsiteX51" fmla="*/ 48169 w 70212"/>
                    <a:gd name="connsiteY51" fmla="*/ 54701 h 65314"/>
                    <a:gd name="connsiteX52" fmla="*/ 47353 w 70212"/>
                    <a:gd name="connsiteY52" fmla="*/ 54701 h 65314"/>
                    <a:gd name="connsiteX53" fmla="*/ 46536 w 70212"/>
                    <a:gd name="connsiteY53" fmla="*/ 54701 h 65314"/>
                    <a:gd name="connsiteX54" fmla="*/ 45720 w 70212"/>
                    <a:gd name="connsiteY54" fmla="*/ 54701 h 65314"/>
                    <a:gd name="connsiteX55" fmla="*/ 44087 w 70212"/>
                    <a:gd name="connsiteY55" fmla="*/ 55517 h 65314"/>
                    <a:gd name="connsiteX56" fmla="*/ 43271 w 70212"/>
                    <a:gd name="connsiteY56" fmla="*/ 55517 h 65314"/>
                    <a:gd name="connsiteX57" fmla="*/ 42454 w 70212"/>
                    <a:gd name="connsiteY57" fmla="*/ 56334 h 65314"/>
                    <a:gd name="connsiteX58" fmla="*/ 37556 w 70212"/>
                    <a:gd name="connsiteY58" fmla="*/ 56334 h 65314"/>
                    <a:gd name="connsiteX59" fmla="*/ 36739 w 70212"/>
                    <a:gd name="connsiteY59" fmla="*/ 56334 h 65314"/>
                    <a:gd name="connsiteX60" fmla="*/ 34290 w 70212"/>
                    <a:gd name="connsiteY60" fmla="*/ 54701 h 65314"/>
                    <a:gd name="connsiteX61" fmla="*/ 33474 w 70212"/>
                    <a:gd name="connsiteY61" fmla="*/ 53884 h 65314"/>
                    <a:gd name="connsiteX62" fmla="*/ 33474 w 70212"/>
                    <a:gd name="connsiteY62" fmla="*/ 53884 h 65314"/>
                    <a:gd name="connsiteX63" fmla="*/ 33474 w 70212"/>
                    <a:gd name="connsiteY63" fmla="*/ 53884 h 65314"/>
                    <a:gd name="connsiteX64" fmla="*/ 33474 w 70212"/>
                    <a:gd name="connsiteY64" fmla="*/ 53884 h 65314"/>
                    <a:gd name="connsiteX65" fmla="*/ 32657 w 70212"/>
                    <a:gd name="connsiteY65" fmla="*/ 55517 h 65314"/>
                    <a:gd name="connsiteX66" fmla="*/ 32657 w 70212"/>
                    <a:gd name="connsiteY66" fmla="*/ 56334 h 65314"/>
                    <a:gd name="connsiteX67" fmla="*/ 31841 w 70212"/>
                    <a:gd name="connsiteY67" fmla="*/ 56334 h 65314"/>
                    <a:gd name="connsiteX68" fmla="*/ 31024 w 70212"/>
                    <a:gd name="connsiteY68" fmla="*/ 57150 h 65314"/>
                    <a:gd name="connsiteX69" fmla="*/ 31024 w 70212"/>
                    <a:gd name="connsiteY69" fmla="*/ 57966 h 65314"/>
                    <a:gd name="connsiteX70" fmla="*/ 31841 w 70212"/>
                    <a:gd name="connsiteY70" fmla="*/ 57966 h 65314"/>
                    <a:gd name="connsiteX71" fmla="*/ 32657 w 70212"/>
                    <a:gd name="connsiteY71" fmla="*/ 59599 h 65314"/>
                    <a:gd name="connsiteX72" fmla="*/ 33474 w 70212"/>
                    <a:gd name="connsiteY72" fmla="*/ 60416 h 65314"/>
                    <a:gd name="connsiteX73" fmla="*/ 34290 w 70212"/>
                    <a:gd name="connsiteY73" fmla="*/ 61232 h 65314"/>
                    <a:gd name="connsiteX74" fmla="*/ 34290 w 70212"/>
                    <a:gd name="connsiteY74" fmla="*/ 62049 h 65314"/>
                    <a:gd name="connsiteX75" fmla="*/ 34290 w 70212"/>
                    <a:gd name="connsiteY75" fmla="*/ 63681 h 65314"/>
                    <a:gd name="connsiteX76" fmla="*/ 31841 w 70212"/>
                    <a:gd name="connsiteY76" fmla="*/ 65314 h 65314"/>
                    <a:gd name="connsiteX77" fmla="*/ 31024 w 70212"/>
                    <a:gd name="connsiteY77" fmla="*/ 65314 h 65314"/>
                    <a:gd name="connsiteX78" fmla="*/ 27759 w 70212"/>
                    <a:gd name="connsiteY78" fmla="*/ 64498 h 65314"/>
                    <a:gd name="connsiteX79" fmla="*/ 25309 w 70212"/>
                    <a:gd name="connsiteY79" fmla="*/ 63681 h 65314"/>
                    <a:gd name="connsiteX80" fmla="*/ 24493 w 70212"/>
                    <a:gd name="connsiteY80" fmla="*/ 63681 h 65314"/>
                    <a:gd name="connsiteX81" fmla="*/ 23676 w 70212"/>
                    <a:gd name="connsiteY81" fmla="*/ 63681 h 65314"/>
                    <a:gd name="connsiteX82" fmla="*/ 22860 w 70212"/>
                    <a:gd name="connsiteY82" fmla="*/ 62865 h 65314"/>
                    <a:gd name="connsiteX83" fmla="*/ 22043 w 70212"/>
                    <a:gd name="connsiteY83" fmla="*/ 62049 h 65314"/>
                    <a:gd name="connsiteX84" fmla="*/ 21227 w 70212"/>
                    <a:gd name="connsiteY84" fmla="*/ 62049 h 65314"/>
                    <a:gd name="connsiteX85" fmla="*/ 19594 w 70212"/>
                    <a:gd name="connsiteY85" fmla="*/ 62049 h 65314"/>
                    <a:gd name="connsiteX86" fmla="*/ 18778 w 70212"/>
                    <a:gd name="connsiteY86" fmla="*/ 60416 h 65314"/>
                    <a:gd name="connsiteX87" fmla="*/ 17961 w 70212"/>
                    <a:gd name="connsiteY87" fmla="*/ 58783 h 65314"/>
                    <a:gd name="connsiteX88" fmla="*/ 17961 w 70212"/>
                    <a:gd name="connsiteY88" fmla="*/ 57966 h 65314"/>
                    <a:gd name="connsiteX89" fmla="*/ 17145 w 70212"/>
                    <a:gd name="connsiteY89" fmla="*/ 57150 h 65314"/>
                    <a:gd name="connsiteX90" fmla="*/ 16329 w 70212"/>
                    <a:gd name="connsiteY90" fmla="*/ 56334 h 65314"/>
                    <a:gd name="connsiteX91" fmla="*/ 16329 w 70212"/>
                    <a:gd name="connsiteY91" fmla="*/ 55517 h 65314"/>
                    <a:gd name="connsiteX92" fmla="*/ 15512 w 70212"/>
                    <a:gd name="connsiteY92" fmla="*/ 54701 h 65314"/>
                    <a:gd name="connsiteX93" fmla="*/ 15512 w 70212"/>
                    <a:gd name="connsiteY93" fmla="*/ 54701 h 65314"/>
                    <a:gd name="connsiteX94" fmla="*/ 14696 w 70212"/>
                    <a:gd name="connsiteY94" fmla="*/ 53068 h 65314"/>
                    <a:gd name="connsiteX95" fmla="*/ 14696 w 70212"/>
                    <a:gd name="connsiteY95" fmla="*/ 52251 h 65314"/>
                    <a:gd name="connsiteX96" fmla="*/ 14696 w 70212"/>
                    <a:gd name="connsiteY96" fmla="*/ 52251 h 65314"/>
                    <a:gd name="connsiteX97" fmla="*/ 14696 w 70212"/>
                    <a:gd name="connsiteY97" fmla="*/ 52251 h 65314"/>
                    <a:gd name="connsiteX98" fmla="*/ 13879 w 70212"/>
                    <a:gd name="connsiteY98" fmla="*/ 50619 h 65314"/>
                    <a:gd name="connsiteX99" fmla="*/ 13879 w 70212"/>
                    <a:gd name="connsiteY99" fmla="*/ 50619 h 65314"/>
                    <a:gd name="connsiteX100" fmla="*/ 13879 w 70212"/>
                    <a:gd name="connsiteY100" fmla="*/ 50619 h 65314"/>
                    <a:gd name="connsiteX101" fmla="*/ 13063 w 70212"/>
                    <a:gd name="connsiteY101" fmla="*/ 49802 h 65314"/>
                    <a:gd name="connsiteX102" fmla="*/ 12246 w 70212"/>
                    <a:gd name="connsiteY102" fmla="*/ 49802 h 65314"/>
                    <a:gd name="connsiteX103" fmla="*/ 12246 w 70212"/>
                    <a:gd name="connsiteY103" fmla="*/ 48986 h 65314"/>
                    <a:gd name="connsiteX104" fmla="*/ 12246 w 70212"/>
                    <a:gd name="connsiteY104" fmla="*/ 47353 h 65314"/>
                    <a:gd name="connsiteX105" fmla="*/ 12246 w 70212"/>
                    <a:gd name="connsiteY105" fmla="*/ 46537 h 65314"/>
                    <a:gd name="connsiteX106" fmla="*/ 12246 w 70212"/>
                    <a:gd name="connsiteY106" fmla="*/ 44904 h 65314"/>
                    <a:gd name="connsiteX107" fmla="*/ 12246 w 70212"/>
                    <a:gd name="connsiteY107" fmla="*/ 44087 h 65314"/>
                    <a:gd name="connsiteX108" fmla="*/ 12246 w 70212"/>
                    <a:gd name="connsiteY108" fmla="*/ 43271 h 65314"/>
                    <a:gd name="connsiteX109" fmla="*/ 11430 w 70212"/>
                    <a:gd name="connsiteY109" fmla="*/ 43271 h 65314"/>
                    <a:gd name="connsiteX110" fmla="*/ 11430 w 70212"/>
                    <a:gd name="connsiteY110" fmla="*/ 42454 h 65314"/>
                    <a:gd name="connsiteX111" fmla="*/ 11430 w 70212"/>
                    <a:gd name="connsiteY111" fmla="*/ 40005 h 65314"/>
                    <a:gd name="connsiteX112" fmla="*/ 11430 w 70212"/>
                    <a:gd name="connsiteY112" fmla="*/ 40005 h 65314"/>
                    <a:gd name="connsiteX113" fmla="*/ 9797 w 70212"/>
                    <a:gd name="connsiteY113" fmla="*/ 40005 h 65314"/>
                    <a:gd name="connsiteX114" fmla="*/ 9797 w 70212"/>
                    <a:gd name="connsiteY114" fmla="*/ 40005 h 65314"/>
                    <a:gd name="connsiteX115" fmla="*/ 8981 w 70212"/>
                    <a:gd name="connsiteY115" fmla="*/ 40005 h 65314"/>
                    <a:gd name="connsiteX116" fmla="*/ 8164 w 70212"/>
                    <a:gd name="connsiteY116" fmla="*/ 40005 h 65314"/>
                    <a:gd name="connsiteX117" fmla="*/ 7348 w 70212"/>
                    <a:gd name="connsiteY117" fmla="*/ 40005 h 65314"/>
                    <a:gd name="connsiteX118" fmla="*/ 6531 w 70212"/>
                    <a:gd name="connsiteY118" fmla="*/ 40005 h 65314"/>
                    <a:gd name="connsiteX119" fmla="*/ 6531 w 70212"/>
                    <a:gd name="connsiteY119" fmla="*/ 39188 h 65314"/>
                    <a:gd name="connsiteX120" fmla="*/ 6531 w 70212"/>
                    <a:gd name="connsiteY120" fmla="*/ 37556 h 65314"/>
                    <a:gd name="connsiteX121" fmla="*/ 5715 w 70212"/>
                    <a:gd name="connsiteY121" fmla="*/ 36739 h 65314"/>
                    <a:gd name="connsiteX122" fmla="*/ 4082 w 70212"/>
                    <a:gd name="connsiteY122" fmla="*/ 35106 h 65314"/>
                    <a:gd name="connsiteX123" fmla="*/ 3266 w 70212"/>
                    <a:gd name="connsiteY123" fmla="*/ 33474 h 65314"/>
                    <a:gd name="connsiteX124" fmla="*/ 2449 w 70212"/>
                    <a:gd name="connsiteY124" fmla="*/ 32657 h 65314"/>
                    <a:gd name="connsiteX125" fmla="*/ 0 w 70212"/>
                    <a:gd name="connsiteY125" fmla="*/ 30208 h 65314"/>
                    <a:gd name="connsiteX126" fmla="*/ 0 w 70212"/>
                    <a:gd name="connsiteY126" fmla="*/ 28575 h 65314"/>
                    <a:gd name="connsiteX127" fmla="*/ 0 w 70212"/>
                    <a:gd name="connsiteY127" fmla="*/ 27759 h 65314"/>
                    <a:gd name="connsiteX128" fmla="*/ 816 w 70212"/>
                    <a:gd name="connsiteY128" fmla="*/ 26942 h 65314"/>
                    <a:gd name="connsiteX129" fmla="*/ 1633 w 70212"/>
                    <a:gd name="connsiteY129" fmla="*/ 25309 h 65314"/>
                    <a:gd name="connsiteX130" fmla="*/ 2449 w 70212"/>
                    <a:gd name="connsiteY130" fmla="*/ 23676 h 65314"/>
                    <a:gd name="connsiteX131" fmla="*/ 2449 w 70212"/>
                    <a:gd name="connsiteY131" fmla="*/ 22860 h 65314"/>
                    <a:gd name="connsiteX132" fmla="*/ 3266 w 70212"/>
                    <a:gd name="connsiteY132" fmla="*/ 22044 h 65314"/>
                    <a:gd name="connsiteX133" fmla="*/ 4082 w 70212"/>
                    <a:gd name="connsiteY133" fmla="*/ 20411 h 65314"/>
                    <a:gd name="connsiteX134" fmla="*/ 4082 w 70212"/>
                    <a:gd name="connsiteY134" fmla="*/ 19594 h 65314"/>
                    <a:gd name="connsiteX135" fmla="*/ 3266 w 70212"/>
                    <a:gd name="connsiteY135" fmla="*/ 18778 h 65314"/>
                    <a:gd name="connsiteX136" fmla="*/ 3266 w 70212"/>
                    <a:gd name="connsiteY136" fmla="*/ 17962 h 65314"/>
                    <a:gd name="connsiteX137" fmla="*/ 4082 w 70212"/>
                    <a:gd name="connsiteY137" fmla="*/ 17145 h 65314"/>
                    <a:gd name="connsiteX138" fmla="*/ 4899 w 70212"/>
                    <a:gd name="connsiteY138" fmla="*/ 16329 h 65314"/>
                    <a:gd name="connsiteX139" fmla="*/ 5715 w 70212"/>
                    <a:gd name="connsiteY139" fmla="*/ 16329 h 65314"/>
                    <a:gd name="connsiteX140" fmla="*/ 6531 w 70212"/>
                    <a:gd name="connsiteY140" fmla="*/ 15512 h 65314"/>
                    <a:gd name="connsiteX141" fmla="*/ 7348 w 70212"/>
                    <a:gd name="connsiteY141" fmla="*/ 14696 h 65314"/>
                    <a:gd name="connsiteX142" fmla="*/ 8164 w 70212"/>
                    <a:gd name="connsiteY142" fmla="*/ 14696 h 65314"/>
                    <a:gd name="connsiteX143" fmla="*/ 9797 w 70212"/>
                    <a:gd name="connsiteY143" fmla="*/ 14696 h 65314"/>
                    <a:gd name="connsiteX144" fmla="*/ 12246 w 70212"/>
                    <a:gd name="connsiteY144" fmla="*/ 14696 h 65314"/>
                    <a:gd name="connsiteX145" fmla="*/ 13879 w 70212"/>
                    <a:gd name="connsiteY145" fmla="*/ 14696 h 65314"/>
                    <a:gd name="connsiteX146" fmla="*/ 14696 w 70212"/>
                    <a:gd name="connsiteY146" fmla="*/ 13879 h 65314"/>
                    <a:gd name="connsiteX147" fmla="*/ 14696 w 70212"/>
                    <a:gd name="connsiteY147" fmla="*/ 13063 h 65314"/>
                    <a:gd name="connsiteX148" fmla="*/ 15512 w 70212"/>
                    <a:gd name="connsiteY148" fmla="*/ 12246 h 65314"/>
                    <a:gd name="connsiteX149" fmla="*/ 16329 w 70212"/>
                    <a:gd name="connsiteY149" fmla="*/ 12246 h 65314"/>
                    <a:gd name="connsiteX150" fmla="*/ 16329 w 70212"/>
                    <a:gd name="connsiteY150" fmla="*/ 12246 h 65314"/>
                    <a:gd name="connsiteX151" fmla="*/ 16329 w 70212"/>
                    <a:gd name="connsiteY151" fmla="*/ 12246 h 65314"/>
                    <a:gd name="connsiteX152" fmla="*/ 16329 w 70212"/>
                    <a:gd name="connsiteY152" fmla="*/ 12246 h 65314"/>
                    <a:gd name="connsiteX153" fmla="*/ 16329 w 70212"/>
                    <a:gd name="connsiteY153" fmla="*/ 12246 h 65314"/>
                    <a:gd name="connsiteX154" fmla="*/ 15512 w 70212"/>
                    <a:gd name="connsiteY154" fmla="*/ 12246 h 65314"/>
                    <a:gd name="connsiteX155" fmla="*/ 14696 w 70212"/>
                    <a:gd name="connsiteY155" fmla="*/ 10613 h 65314"/>
                    <a:gd name="connsiteX156" fmla="*/ 15512 w 70212"/>
                    <a:gd name="connsiteY156" fmla="*/ 9797 h 65314"/>
                    <a:gd name="connsiteX157" fmla="*/ 16329 w 70212"/>
                    <a:gd name="connsiteY157" fmla="*/ 8981 h 65314"/>
                    <a:gd name="connsiteX158" fmla="*/ 16329 w 70212"/>
                    <a:gd name="connsiteY158" fmla="*/ 8164 h 65314"/>
                    <a:gd name="connsiteX159" fmla="*/ 17145 w 70212"/>
                    <a:gd name="connsiteY159" fmla="*/ 7348 h 65314"/>
                    <a:gd name="connsiteX160" fmla="*/ 17145 w 70212"/>
                    <a:gd name="connsiteY160" fmla="*/ 7348 h 65314"/>
                    <a:gd name="connsiteX161" fmla="*/ 17961 w 70212"/>
                    <a:gd name="connsiteY161" fmla="*/ 5715 h 65314"/>
                    <a:gd name="connsiteX162" fmla="*/ 17961 w 70212"/>
                    <a:gd name="connsiteY162" fmla="*/ 4082 h 65314"/>
                    <a:gd name="connsiteX163" fmla="*/ 18778 w 70212"/>
                    <a:gd name="connsiteY163" fmla="*/ 2449 h 65314"/>
                    <a:gd name="connsiteX164" fmla="*/ 19594 w 70212"/>
                    <a:gd name="connsiteY164" fmla="*/ 816 h 65314"/>
                    <a:gd name="connsiteX165" fmla="*/ 21227 w 70212"/>
                    <a:gd name="connsiteY165" fmla="*/ 0 h 65314"/>
                    <a:gd name="connsiteX166" fmla="*/ 29391 w 70212"/>
                    <a:gd name="connsiteY166" fmla="*/ 816 h 65314"/>
                    <a:gd name="connsiteX167" fmla="*/ 33474 w 70212"/>
                    <a:gd name="connsiteY167" fmla="*/ 1633 h 65314"/>
                    <a:gd name="connsiteX168" fmla="*/ 38372 w 70212"/>
                    <a:gd name="connsiteY168" fmla="*/ 3266 h 65314"/>
                    <a:gd name="connsiteX169" fmla="*/ 39188 w 70212"/>
                    <a:gd name="connsiteY169" fmla="*/ 4899 h 65314"/>
                    <a:gd name="connsiteX170" fmla="*/ 39188 w 70212"/>
                    <a:gd name="connsiteY170" fmla="*/ 3266 h 65314"/>
                    <a:gd name="connsiteX171" fmla="*/ 39188 w 70212"/>
                    <a:gd name="connsiteY171" fmla="*/ 1633 h 65314"/>
                    <a:gd name="connsiteX172" fmla="*/ 40821 w 70212"/>
                    <a:gd name="connsiteY172" fmla="*/ 816 h 65314"/>
                    <a:gd name="connsiteX173" fmla="*/ 44087 w 70212"/>
                    <a:gd name="connsiteY173" fmla="*/ 816 h 65314"/>
                    <a:gd name="connsiteX174" fmla="*/ 48169 w 70212"/>
                    <a:gd name="connsiteY174" fmla="*/ 1633 h 65314"/>
                    <a:gd name="connsiteX175" fmla="*/ 52251 w 70212"/>
                    <a:gd name="connsiteY175" fmla="*/ 816 h 65314"/>
                    <a:gd name="connsiteX176" fmla="*/ 57150 w 70212"/>
                    <a:gd name="connsiteY176" fmla="*/ 816 h 65314"/>
                    <a:gd name="connsiteX177" fmla="*/ 65314 w 70212"/>
                    <a:gd name="connsiteY177" fmla="*/ 2449 h 65314"/>
                    <a:gd name="connsiteX178" fmla="*/ 68580 w 70212"/>
                    <a:gd name="connsiteY178" fmla="*/ 3266 h 65314"/>
                    <a:gd name="connsiteX179" fmla="*/ 70213 w 70212"/>
                    <a:gd name="connsiteY179" fmla="*/ 4082 h 65314"/>
                    <a:gd name="connsiteX180" fmla="*/ 70213 w 70212"/>
                    <a:gd name="connsiteY180" fmla="*/ 5715 h 65314"/>
                    <a:gd name="connsiteX181" fmla="*/ 70213 w 70212"/>
                    <a:gd name="connsiteY181" fmla="*/ 7348 h 65314"/>
                    <a:gd name="connsiteX182" fmla="*/ 69396 w 70212"/>
                    <a:gd name="connsiteY182" fmla="*/ 8981 h 65314"/>
                    <a:gd name="connsiteX183" fmla="*/ 62049 w 70212"/>
                    <a:gd name="connsiteY183" fmla="*/ 8164 h 6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70212" h="65314">
                      <a:moveTo>
                        <a:pt x="62049" y="8164"/>
                      </a:moveTo>
                      <a:lnTo>
                        <a:pt x="60416" y="8981"/>
                      </a:lnTo>
                      <a:lnTo>
                        <a:pt x="58783" y="10613"/>
                      </a:lnTo>
                      <a:lnTo>
                        <a:pt x="57150" y="13879"/>
                      </a:lnTo>
                      <a:lnTo>
                        <a:pt x="57150" y="14696"/>
                      </a:lnTo>
                      <a:lnTo>
                        <a:pt x="56334" y="15512"/>
                      </a:lnTo>
                      <a:lnTo>
                        <a:pt x="56334" y="17145"/>
                      </a:lnTo>
                      <a:lnTo>
                        <a:pt x="56334" y="18778"/>
                      </a:lnTo>
                      <a:lnTo>
                        <a:pt x="57150" y="19594"/>
                      </a:lnTo>
                      <a:lnTo>
                        <a:pt x="57150" y="21227"/>
                      </a:lnTo>
                      <a:lnTo>
                        <a:pt x="57150" y="22860"/>
                      </a:lnTo>
                      <a:lnTo>
                        <a:pt x="57150" y="23676"/>
                      </a:lnTo>
                      <a:lnTo>
                        <a:pt x="57150" y="25309"/>
                      </a:lnTo>
                      <a:lnTo>
                        <a:pt x="57150" y="26942"/>
                      </a:lnTo>
                      <a:lnTo>
                        <a:pt x="57150" y="27759"/>
                      </a:lnTo>
                      <a:lnTo>
                        <a:pt x="57966" y="28575"/>
                      </a:lnTo>
                      <a:lnTo>
                        <a:pt x="58783" y="29391"/>
                      </a:lnTo>
                      <a:lnTo>
                        <a:pt x="58783" y="31024"/>
                      </a:lnTo>
                      <a:lnTo>
                        <a:pt x="60416" y="33474"/>
                      </a:lnTo>
                      <a:lnTo>
                        <a:pt x="61232" y="34290"/>
                      </a:lnTo>
                      <a:lnTo>
                        <a:pt x="62865" y="35106"/>
                      </a:lnTo>
                      <a:lnTo>
                        <a:pt x="63681" y="35923"/>
                      </a:lnTo>
                      <a:lnTo>
                        <a:pt x="64498" y="37556"/>
                      </a:lnTo>
                      <a:lnTo>
                        <a:pt x="65314" y="37556"/>
                      </a:lnTo>
                      <a:lnTo>
                        <a:pt x="65314" y="38372"/>
                      </a:lnTo>
                      <a:lnTo>
                        <a:pt x="65314" y="39188"/>
                      </a:lnTo>
                      <a:lnTo>
                        <a:pt x="65314" y="40821"/>
                      </a:lnTo>
                      <a:lnTo>
                        <a:pt x="64498" y="42454"/>
                      </a:lnTo>
                      <a:lnTo>
                        <a:pt x="62049" y="45720"/>
                      </a:lnTo>
                      <a:lnTo>
                        <a:pt x="62049" y="46537"/>
                      </a:lnTo>
                      <a:lnTo>
                        <a:pt x="62865" y="48986"/>
                      </a:lnTo>
                      <a:lnTo>
                        <a:pt x="62865" y="50619"/>
                      </a:lnTo>
                      <a:lnTo>
                        <a:pt x="62865" y="51435"/>
                      </a:lnTo>
                      <a:lnTo>
                        <a:pt x="62049" y="53068"/>
                      </a:lnTo>
                      <a:lnTo>
                        <a:pt x="59599" y="57150"/>
                      </a:lnTo>
                      <a:lnTo>
                        <a:pt x="57966" y="57966"/>
                      </a:lnTo>
                      <a:lnTo>
                        <a:pt x="57150" y="58783"/>
                      </a:lnTo>
                      <a:lnTo>
                        <a:pt x="56334" y="58783"/>
                      </a:lnTo>
                      <a:lnTo>
                        <a:pt x="55517" y="58783"/>
                      </a:lnTo>
                      <a:lnTo>
                        <a:pt x="55517" y="58783"/>
                      </a:lnTo>
                      <a:lnTo>
                        <a:pt x="54701" y="58783"/>
                      </a:lnTo>
                      <a:lnTo>
                        <a:pt x="53884" y="57966"/>
                      </a:lnTo>
                      <a:lnTo>
                        <a:pt x="53884" y="57150"/>
                      </a:lnTo>
                      <a:lnTo>
                        <a:pt x="53884" y="56334"/>
                      </a:lnTo>
                      <a:lnTo>
                        <a:pt x="53068" y="56334"/>
                      </a:lnTo>
                      <a:lnTo>
                        <a:pt x="51435" y="56334"/>
                      </a:lnTo>
                      <a:lnTo>
                        <a:pt x="51435" y="56334"/>
                      </a:lnTo>
                      <a:lnTo>
                        <a:pt x="50618" y="55517"/>
                      </a:lnTo>
                      <a:lnTo>
                        <a:pt x="49802" y="54701"/>
                      </a:lnTo>
                      <a:lnTo>
                        <a:pt x="49802" y="53884"/>
                      </a:lnTo>
                      <a:lnTo>
                        <a:pt x="48986" y="53884"/>
                      </a:lnTo>
                      <a:lnTo>
                        <a:pt x="48169" y="54701"/>
                      </a:lnTo>
                      <a:lnTo>
                        <a:pt x="47353" y="54701"/>
                      </a:lnTo>
                      <a:lnTo>
                        <a:pt x="46536" y="54701"/>
                      </a:lnTo>
                      <a:lnTo>
                        <a:pt x="45720" y="54701"/>
                      </a:lnTo>
                      <a:lnTo>
                        <a:pt x="44087" y="55517"/>
                      </a:lnTo>
                      <a:lnTo>
                        <a:pt x="43271" y="55517"/>
                      </a:lnTo>
                      <a:lnTo>
                        <a:pt x="42454" y="56334"/>
                      </a:lnTo>
                      <a:lnTo>
                        <a:pt x="37556" y="56334"/>
                      </a:lnTo>
                      <a:lnTo>
                        <a:pt x="36739" y="56334"/>
                      </a:lnTo>
                      <a:lnTo>
                        <a:pt x="34290" y="54701"/>
                      </a:lnTo>
                      <a:lnTo>
                        <a:pt x="33474" y="53884"/>
                      </a:lnTo>
                      <a:lnTo>
                        <a:pt x="33474" y="53884"/>
                      </a:lnTo>
                      <a:lnTo>
                        <a:pt x="33474" y="53884"/>
                      </a:lnTo>
                      <a:lnTo>
                        <a:pt x="33474" y="53884"/>
                      </a:lnTo>
                      <a:lnTo>
                        <a:pt x="32657" y="55517"/>
                      </a:lnTo>
                      <a:lnTo>
                        <a:pt x="32657" y="56334"/>
                      </a:lnTo>
                      <a:lnTo>
                        <a:pt x="31841" y="56334"/>
                      </a:lnTo>
                      <a:lnTo>
                        <a:pt x="31024" y="57150"/>
                      </a:lnTo>
                      <a:lnTo>
                        <a:pt x="31024" y="57966"/>
                      </a:lnTo>
                      <a:lnTo>
                        <a:pt x="31841" y="57966"/>
                      </a:lnTo>
                      <a:lnTo>
                        <a:pt x="32657" y="59599"/>
                      </a:lnTo>
                      <a:lnTo>
                        <a:pt x="33474" y="60416"/>
                      </a:lnTo>
                      <a:lnTo>
                        <a:pt x="34290" y="61232"/>
                      </a:lnTo>
                      <a:lnTo>
                        <a:pt x="34290" y="62049"/>
                      </a:lnTo>
                      <a:lnTo>
                        <a:pt x="34290" y="63681"/>
                      </a:lnTo>
                      <a:lnTo>
                        <a:pt x="31841" y="65314"/>
                      </a:lnTo>
                      <a:lnTo>
                        <a:pt x="31024" y="65314"/>
                      </a:lnTo>
                      <a:lnTo>
                        <a:pt x="27759" y="64498"/>
                      </a:lnTo>
                      <a:lnTo>
                        <a:pt x="25309" y="63681"/>
                      </a:lnTo>
                      <a:lnTo>
                        <a:pt x="24493" y="63681"/>
                      </a:lnTo>
                      <a:lnTo>
                        <a:pt x="23676" y="63681"/>
                      </a:lnTo>
                      <a:lnTo>
                        <a:pt x="22860" y="62865"/>
                      </a:lnTo>
                      <a:lnTo>
                        <a:pt x="22043" y="62049"/>
                      </a:lnTo>
                      <a:lnTo>
                        <a:pt x="21227" y="62049"/>
                      </a:lnTo>
                      <a:lnTo>
                        <a:pt x="19594" y="62049"/>
                      </a:lnTo>
                      <a:lnTo>
                        <a:pt x="18778" y="60416"/>
                      </a:lnTo>
                      <a:lnTo>
                        <a:pt x="17961" y="58783"/>
                      </a:lnTo>
                      <a:lnTo>
                        <a:pt x="17961" y="57966"/>
                      </a:lnTo>
                      <a:lnTo>
                        <a:pt x="17145" y="57150"/>
                      </a:lnTo>
                      <a:lnTo>
                        <a:pt x="16329" y="56334"/>
                      </a:lnTo>
                      <a:lnTo>
                        <a:pt x="16329" y="55517"/>
                      </a:lnTo>
                      <a:lnTo>
                        <a:pt x="15512" y="54701"/>
                      </a:lnTo>
                      <a:lnTo>
                        <a:pt x="15512" y="54701"/>
                      </a:lnTo>
                      <a:lnTo>
                        <a:pt x="14696" y="53068"/>
                      </a:lnTo>
                      <a:lnTo>
                        <a:pt x="14696" y="52251"/>
                      </a:lnTo>
                      <a:lnTo>
                        <a:pt x="14696" y="52251"/>
                      </a:lnTo>
                      <a:lnTo>
                        <a:pt x="14696" y="52251"/>
                      </a:lnTo>
                      <a:lnTo>
                        <a:pt x="13879" y="50619"/>
                      </a:lnTo>
                      <a:lnTo>
                        <a:pt x="13879" y="50619"/>
                      </a:lnTo>
                      <a:lnTo>
                        <a:pt x="13879" y="50619"/>
                      </a:lnTo>
                      <a:lnTo>
                        <a:pt x="13063" y="49802"/>
                      </a:lnTo>
                      <a:lnTo>
                        <a:pt x="12246" y="49802"/>
                      </a:lnTo>
                      <a:lnTo>
                        <a:pt x="12246" y="48986"/>
                      </a:lnTo>
                      <a:lnTo>
                        <a:pt x="12246" y="47353"/>
                      </a:lnTo>
                      <a:lnTo>
                        <a:pt x="12246" y="46537"/>
                      </a:lnTo>
                      <a:lnTo>
                        <a:pt x="12246" y="44904"/>
                      </a:lnTo>
                      <a:lnTo>
                        <a:pt x="12246" y="44087"/>
                      </a:lnTo>
                      <a:lnTo>
                        <a:pt x="12246" y="43271"/>
                      </a:lnTo>
                      <a:lnTo>
                        <a:pt x="11430" y="43271"/>
                      </a:lnTo>
                      <a:lnTo>
                        <a:pt x="11430" y="42454"/>
                      </a:lnTo>
                      <a:lnTo>
                        <a:pt x="11430" y="40005"/>
                      </a:lnTo>
                      <a:lnTo>
                        <a:pt x="11430" y="40005"/>
                      </a:lnTo>
                      <a:lnTo>
                        <a:pt x="9797" y="40005"/>
                      </a:lnTo>
                      <a:lnTo>
                        <a:pt x="9797" y="40005"/>
                      </a:lnTo>
                      <a:lnTo>
                        <a:pt x="8981" y="40005"/>
                      </a:lnTo>
                      <a:lnTo>
                        <a:pt x="8164" y="40005"/>
                      </a:lnTo>
                      <a:lnTo>
                        <a:pt x="7348" y="40005"/>
                      </a:lnTo>
                      <a:lnTo>
                        <a:pt x="6531" y="40005"/>
                      </a:lnTo>
                      <a:lnTo>
                        <a:pt x="6531" y="39188"/>
                      </a:lnTo>
                      <a:lnTo>
                        <a:pt x="6531" y="37556"/>
                      </a:lnTo>
                      <a:lnTo>
                        <a:pt x="5715" y="36739"/>
                      </a:lnTo>
                      <a:lnTo>
                        <a:pt x="4082" y="35106"/>
                      </a:lnTo>
                      <a:lnTo>
                        <a:pt x="3266" y="33474"/>
                      </a:lnTo>
                      <a:lnTo>
                        <a:pt x="2449" y="32657"/>
                      </a:lnTo>
                      <a:lnTo>
                        <a:pt x="0" y="30208"/>
                      </a:lnTo>
                      <a:lnTo>
                        <a:pt x="0" y="28575"/>
                      </a:lnTo>
                      <a:lnTo>
                        <a:pt x="0" y="27759"/>
                      </a:lnTo>
                      <a:lnTo>
                        <a:pt x="816" y="26942"/>
                      </a:lnTo>
                      <a:lnTo>
                        <a:pt x="1633" y="25309"/>
                      </a:lnTo>
                      <a:lnTo>
                        <a:pt x="2449" y="23676"/>
                      </a:lnTo>
                      <a:lnTo>
                        <a:pt x="2449" y="22860"/>
                      </a:lnTo>
                      <a:lnTo>
                        <a:pt x="3266" y="22044"/>
                      </a:lnTo>
                      <a:lnTo>
                        <a:pt x="4082" y="20411"/>
                      </a:lnTo>
                      <a:lnTo>
                        <a:pt x="4082" y="19594"/>
                      </a:lnTo>
                      <a:lnTo>
                        <a:pt x="3266" y="18778"/>
                      </a:lnTo>
                      <a:lnTo>
                        <a:pt x="3266" y="17962"/>
                      </a:lnTo>
                      <a:lnTo>
                        <a:pt x="4082" y="17145"/>
                      </a:lnTo>
                      <a:lnTo>
                        <a:pt x="4899" y="16329"/>
                      </a:lnTo>
                      <a:lnTo>
                        <a:pt x="5715" y="16329"/>
                      </a:lnTo>
                      <a:lnTo>
                        <a:pt x="6531" y="15512"/>
                      </a:lnTo>
                      <a:lnTo>
                        <a:pt x="7348" y="14696"/>
                      </a:lnTo>
                      <a:lnTo>
                        <a:pt x="8164" y="14696"/>
                      </a:lnTo>
                      <a:lnTo>
                        <a:pt x="9797" y="14696"/>
                      </a:lnTo>
                      <a:lnTo>
                        <a:pt x="12246" y="14696"/>
                      </a:lnTo>
                      <a:lnTo>
                        <a:pt x="13879" y="14696"/>
                      </a:lnTo>
                      <a:lnTo>
                        <a:pt x="14696" y="13879"/>
                      </a:lnTo>
                      <a:lnTo>
                        <a:pt x="14696" y="13063"/>
                      </a:lnTo>
                      <a:lnTo>
                        <a:pt x="15512" y="12246"/>
                      </a:lnTo>
                      <a:lnTo>
                        <a:pt x="16329" y="12246"/>
                      </a:lnTo>
                      <a:lnTo>
                        <a:pt x="16329" y="12246"/>
                      </a:lnTo>
                      <a:lnTo>
                        <a:pt x="16329" y="12246"/>
                      </a:lnTo>
                      <a:lnTo>
                        <a:pt x="16329" y="12246"/>
                      </a:lnTo>
                      <a:lnTo>
                        <a:pt x="16329" y="12246"/>
                      </a:lnTo>
                      <a:lnTo>
                        <a:pt x="15512" y="12246"/>
                      </a:lnTo>
                      <a:lnTo>
                        <a:pt x="14696" y="10613"/>
                      </a:lnTo>
                      <a:lnTo>
                        <a:pt x="15512" y="9797"/>
                      </a:lnTo>
                      <a:lnTo>
                        <a:pt x="16329" y="8981"/>
                      </a:lnTo>
                      <a:lnTo>
                        <a:pt x="16329" y="8164"/>
                      </a:lnTo>
                      <a:lnTo>
                        <a:pt x="17145" y="7348"/>
                      </a:lnTo>
                      <a:lnTo>
                        <a:pt x="17145" y="7348"/>
                      </a:lnTo>
                      <a:lnTo>
                        <a:pt x="17961" y="5715"/>
                      </a:lnTo>
                      <a:lnTo>
                        <a:pt x="17961" y="4082"/>
                      </a:lnTo>
                      <a:lnTo>
                        <a:pt x="18778" y="2449"/>
                      </a:lnTo>
                      <a:lnTo>
                        <a:pt x="19594" y="816"/>
                      </a:lnTo>
                      <a:lnTo>
                        <a:pt x="21227" y="0"/>
                      </a:lnTo>
                      <a:lnTo>
                        <a:pt x="29391" y="816"/>
                      </a:lnTo>
                      <a:lnTo>
                        <a:pt x="33474" y="1633"/>
                      </a:lnTo>
                      <a:lnTo>
                        <a:pt x="38372" y="3266"/>
                      </a:lnTo>
                      <a:lnTo>
                        <a:pt x="39188" y="4899"/>
                      </a:lnTo>
                      <a:lnTo>
                        <a:pt x="39188" y="3266"/>
                      </a:lnTo>
                      <a:lnTo>
                        <a:pt x="39188" y="1633"/>
                      </a:lnTo>
                      <a:lnTo>
                        <a:pt x="40821" y="816"/>
                      </a:lnTo>
                      <a:lnTo>
                        <a:pt x="44087" y="816"/>
                      </a:lnTo>
                      <a:lnTo>
                        <a:pt x="48169" y="1633"/>
                      </a:lnTo>
                      <a:lnTo>
                        <a:pt x="52251" y="816"/>
                      </a:lnTo>
                      <a:lnTo>
                        <a:pt x="57150" y="816"/>
                      </a:lnTo>
                      <a:lnTo>
                        <a:pt x="65314" y="2449"/>
                      </a:lnTo>
                      <a:lnTo>
                        <a:pt x="68580" y="3266"/>
                      </a:lnTo>
                      <a:lnTo>
                        <a:pt x="70213" y="4082"/>
                      </a:lnTo>
                      <a:lnTo>
                        <a:pt x="70213" y="5715"/>
                      </a:lnTo>
                      <a:lnTo>
                        <a:pt x="70213" y="7348"/>
                      </a:lnTo>
                      <a:lnTo>
                        <a:pt x="69396" y="8981"/>
                      </a:lnTo>
                      <a:lnTo>
                        <a:pt x="62049" y="8164"/>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502" name="Freeform: Shape 501">
                  <a:extLst>
                    <a:ext uri="{FF2B5EF4-FFF2-40B4-BE49-F238E27FC236}">
                      <a16:creationId xmlns:a16="http://schemas.microsoft.com/office/drawing/2014/main" id="{CB802D8D-D096-CDCA-D242-A444A5C8073A}"/>
                    </a:ext>
                  </a:extLst>
                </p:cNvPr>
                <p:cNvSpPr/>
                <p:nvPr/>
              </p:nvSpPr>
              <p:spPr>
                <a:xfrm>
                  <a:off x="3411038" y="4738550"/>
                  <a:ext cx="85725" cy="94705"/>
                </a:xfrm>
                <a:custGeom>
                  <a:avLst/>
                  <a:gdLst>
                    <a:gd name="connsiteX0" fmla="*/ 85725 w 85725"/>
                    <a:gd name="connsiteY0" fmla="*/ 70213 h 94705"/>
                    <a:gd name="connsiteX1" fmla="*/ 85725 w 85725"/>
                    <a:gd name="connsiteY1" fmla="*/ 70213 h 94705"/>
                    <a:gd name="connsiteX2" fmla="*/ 84092 w 85725"/>
                    <a:gd name="connsiteY2" fmla="*/ 72662 h 94705"/>
                    <a:gd name="connsiteX3" fmla="*/ 83276 w 85725"/>
                    <a:gd name="connsiteY3" fmla="*/ 75928 h 94705"/>
                    <a:gd name="connsiteX4" fmla="*/ 80010 w 85725"/>
                    <a:gd name="connsiteY4" fmla="*/ 80826 h 94705"/>
                    <a:gd name="connsiteX5" fmla="*/ 79194 w 85725"/>
                    <a:gd name="connsiteY5" fmla="*/ 83276 h 94705"/>
                    <a:gd name="connsiteX6" fmla="*/ 75112 w 85725"/>
                    <a:gd name="connsiteY6" fmla="*/ 85725 h 94705"/>
                    <a:gd name="connsiteX7" fmla="*/ 72662 w 85725"/>
                    <a:gd name="connsiteY7" fmla="*/ 88991 h 94705"/>
                    <a:gd name="connsiteX8" fmla="*/ 71029 w 85725"/>
                    <a:gd name="connsiteY8" fmla="*/ 88991 h 94705"/>
                    <a:gd name="connsiteX9" fmla="*/ 69396 w 85725"/>
                    <a:gd name="connsiteY9" fmla="*/ 90624 h 94705"/>
                    <a:gd name="connsiteX10" fmla="*/ 60416 w 85725"/>
                    <a:gd name="connsiteY10" fmla="*/ 94706 h 94705"/>
                    <a:gd name="connsiteX11" fmla="*/ 57150 w 85725"/>
                    <a:gd name="connsiteY11" fmla="*/ 93889 h 94705"/>
                    <a:gd name="connsiteX12" fmla="*/ 54701 w 85725"/>
                    <a:gd name="connsiteY12" fmla="*/ 93889 h 94705"/>
                    <a:gd name="connsiteX13" fmla="*/ 52252 w 85725"/>
                    <a:gd name="connsiteY13" fmla="*/ 92257 h 94705"/>
                    <a:gd name="connsiteX14" fmla="*/ 47353 w 85725"/>
                    <a:gd name="connsiteY14" fmla="*/ 91440 h 94705"/>
                    <a:gd name="connsiteX15" fmla="*/ 44087 w 85725"/>
                    <a:gd name="connsiteY15" fmla="*/ 92257 h 94705"/>
                    <a:gd name="connsiteX16" fmla="*/ 40005 w 85725"/>
                    <a:gd name="connsiteY16" fmla="*/ 93889 h 94705"/>
                    <a:gd name="connsiteX17" fmla="*/ 38372 w 85725"/>
                    <a:gd name="connsiteY17" fmla="*/ 93889 h 94705"/>
                    <a:gd name="connsiteX18" fmla="*/ 37556 w 85725"/>
                    <a:gd name="connsiteY18" fmla="*/ 93889 h 94705"/>
                    <a:gd name="connsiteX19" fmla="*/ 35107 w 85725"/>
                    <a:gd name="connsiteY19" fmla="*/ 93073 h 94705"/>
                    <a:gd name="connsiteX20" fmla="*/ 33474 w 85725"/>
                    <a:gd name="connsiteY20" fmla="*/ 91440 h 94705"/>
                    <a:gd name="connsiteX21" fmla="*/ 26942 w 85725"/>
                    <a:gd name="connsiteY21" fmla="*/ 89807 h 94705"/>
                    <a:gd name="connsiteX22" fmla="*/ 22044 w 85725"/>
                    <a:gd name="connsiteY22" fmla="*/ 85725 h 94705"/>
                    <a:gd name="connsiteX23" fmla="*/ 15512 w 85725"/>
                    <a:gd name="connsiteY23" fmla="*/ 85725 h 94705"/>
                    <a:gd name="connsiteX24" fmla="*/ 10614 w 85725"/>
                    <a:gd name="connsiteY24" fmla="*/ 86541 h 94705"/>
                    <a:gd name="connsiteX25" fmla="*/ 9797 w 85725"/>
                    <a:gd name="connsiteY25" fmla="*/ 85725 h 94705"/>
                    <a:gd name="connsiteX26" fmla="*/ 8981 w 85725"/>
                    <a:gd name="connsiteY26" fmla="*/ 84909 h 94705"/>
                    <a:gd name="connsiteX27" fmla="*/ 8164 w 85725"/>
                    <a:gd name="connsiteY27" fmla="*/ 83276 h 94705"/>
                    <a:gd name="connsiteX28" fmla="*/ 4082 w 85725"/>
                    <a:gd name="connsiteY28" fmla="*/ 79194 h 94705"/>
                    <a:gd name="connsiteX29" fmla="*/ 816 w 85725"/>
                    <a:gd name="connsiteY29" fmla="*/ 75112 h 94705"/>
                    <a:gd name="connsiteX30" fmla="*/ 0 w 85725"/>
                    <a:gd name="connsiteY30" fmla="*/ 71029 h 94705"/>
                    <a:gd name="connsiteX31" fmla="*/ 816 w 85725"/>
                    <a:gd name="connsiteY31" fmla="*/ 66947 h 94705"/>
                    <a:gd name="connsiteX32" fmla="*/ 1633 w 85725"/>
                    <a:gd name="connsiteY32" fmla="*/ 62049 h 94705"/>
                    <a:gd name="connsiteX33" fmla="*/ 1633 w 85725"/>
                    <a:gd name="connsiteY33" fmla="*/ 60416 h 94705"/>
                    <a:gd name="connsiteX34" fmla="*/ 2449 w 85725"/>
                    <a:gd name="connsiteY34" fmla="*/ 59599 h 94705"/>
                    <a:gd name="connsiteX35" fmla="*/ 3266 w 85725"/>
                    <a:gd name="connsiteY35" fmla="*/ 59599 h 94705"/>
                    <a:gd name="connsiteX36" fmla="*/ 4082 w 85725"/>
                    <a:gd name="connsiteY36" fmla="*/ 57966 h 94705"/>
                    <a:gd name="connsiteX37" fmla="*/ 4899 w 85725"/>
                    <a:gd name="connsiteY37" fmla="*/ 56334 h 94705"/>
                    <a:gd name="connsiteX38" fmla="*/ 4899 w 85725"/>
                    <a:gd name="connsiteY38" fmla="*/ 54701 h 94705"/>
                    <a:gd name="connsiteX39" fmla="*/ 4082 w 85725"/>
                    <a:gd name="connsiteY39" fmla="*/ 52251 h 94705"/>
                    <a:gd name="connsiteX40" fmla="*/ 3266 w 85725"/>
                    <a:gd name="connsiteY40" fmla="*/ 48169 h 94705"/>
                    <a:gd name="connsiteX41" fmla="*/ 2449 w 85725"/>
                    <a:gd name="connsiteY41" fmla="*/ 46537 h 94705"/>
                    <a:gd name="connsiteX42" fmla="*/ 4082 w 85725"/>
                    <a:gd name="connsiteY42" fmla="*/ 43271 h 94705"/>
                    <a:gd name="connsiteX43" fmla="*/ 4082 w 85725"/>
                    <a:gd name="connsiteY43" fmla="*/ 41638 h 94705"/>
                    <a:gd name="connsiteX44" fmla="*/ 3266 w 85725"/>
                    <a:gd name="connsiteY44" fmla="*/ 40005 h 94705"/>
                    <a:gd name="connsiteX45" fmla="*/ 3266 w 85725"/>
                    <a:gd name="connsiteY45" fmla="*/ 38372 h 94705"/>
                    <a:gd name="connsiteX46" fmla="*/ 3266 w 85725"/>
                    <a:gd name="connsiteY46" fmla="*/ 36739 h 94705"/>
                    <a:gd name="connsiteX47" fmla="*/ 3266 w 85725"/>
                    <a:gd name="connsiteY47" fmla="*/ 35107 h 94705"/>
                    <a:gd name="connsiteX48" fmla="*/ 2449 w 85725"/>
                    <a:gd name="connsiteY48" fmla="*/ 34290 h 94705"/>
                    <a:gd name="connsiteX49" fmla="*/ 2449 w 85725"/>
                    <a:gd name="connsiteY49" fmla="*/ 33474 h 94705"/>
                    <a:gd name="connsiteX50" fmla="*/ 3266 w 85725"/>
                    <a:gd name="connsiteY50" fmla="*/ 32657 h 94705"/>
                    <a:gd name="connsiteX51" fmla="*/ 4082 w 85725"/>
                    <a:gd name="connsiteY51" fmla="*/ 31841 h 94705"/>
                    <a:gd name="connsiteX52" fmla="*/ 4899 w 85725"/>
                    <a:gd name="connsiteY52" fmla="*/ 30208 h 94705"/>
                    <a:gd name="connsiteX53" fmla="*/ 4899 w 85725"/>
                    <a:gd name="connsiteY53" fmla="*/ 28575 h 94705"/>
                    <a:gd name="connsiteX54" fmla="*/ 4899 w 85725"/>
                    <a:gd name="connsiteY54" fmla="*/ 27759 h 94705"/>
                    <a:gd name="connsiteX55" fmla="*/ 4899 w 85725"/>
                    <a:gd name="connsiteY55" fmla="*/ 26942 h 94705"/>
                    <a:gd name="connsiteX56" fmla="*/ 4082 w 85725"/>
                    <a:gd name="connsiteY56" fmla="*/ 26126 h 94705"/>
                    <a:gd name="connsiteX57" fmla="*/ 4082 w 85725"/>
                    <a:gd name="connsiteY57" fmla="*/ 24493 h 94705"/>
                    <a:gd name="connsiteX58" fmla="*/ 5715 w 85725"/>
                    <a:gd name="connsiteY58" fmla="*/ 22044 h 94705"/>
                    <a:gd name="connsiteX59" fmla="*/ 6532 w 85725"/>
                    <a:gd name="connsiteY59" fmla="*/ 20411 h 94705"/>
                    <a:gd name="connsiteX60" fmla="*/ 6532 w 85725"/>
                    <a:gd name="connsiteY60" fmla="*/ 18778 h 94705"/>
                    <a:gd name="connsiteX61" fmla="*/ 6532 w 85725"/>
                    <a:gd name="connsiteY61" fmla="*/ 17145 h 94705"/>
                    <a:gd name="connsiteX62" fmla="*/ 5715 w 85725"/>
                    <a:gd name="connsiteY62" fmla="*/ 16329 h 94705"/>
                    <a:gd name="connsiteX63" fmla="*/ 5715 w 85725"/>
                    <a:gd name="connsiteY63" fmla="*/ 15512 h 94705"/>
                    <a:gd name="connsiteX64" fmla="*/ 6532 w 85725"/>
                    <a:gd name="connsiteY64" fmla="*/ 15512 h 94705"/>
                    <a:gd name="connsiteX65" fmla="*/ 6532 w 85725"/>
                    <a:gd name="connsiteY65" fmla="*/ 14696 h 94705"/>
                    <a:gd name="connsiteX66" fmla="*/ 6532 w 85725"/>
                    <a:gd name="connsiteY66" fmla="*/ 12246 h 94705"/>
                    <a:gd name="connsiteX67" fmla="*/ 5715 w 85725"/>
                    <a:gd name="connsiteY67" fmla="*/ 9797 h 94705"/>
                    <a:gd name="connsiteX68" fmla="*/ 6532 w 85725"/>
                    <a:gd name="connsiteY68" fmla="*/ 8164 h 94705"/>
                    <a:gd name="connsiteX69" fmla="*/ 8164 w 85725"/>
                    <a:gd name="connsiteY69" fmla="*/ 5715 h 94705"/>
                    <a:gd name="connsiteX70" fmla="*/ 8981 w 85725"/>
                    <a:gd name="connsiteY70" fmla="*/ 4082 h 94705"/>
                    <a:gd name="connsiteX71" fmla="*/ 8981 w 85725"/>
                    <a:gd name="connsiteY71" fmla="*/ 2449 h 94705"/>
                    <a:gd name="connsiteX72" fmla="*/ 9797 w 85725"/>
                    <a:gd name="connsiteY72" fmla="*/ 1633 h 94705"/>
                    <a:gd name="connsiteX73" fmla="*/ 10614 w 85725"/>
                    <a:gd name="connsiteY73" fmla="*/ 3266 h 94705"/>
                    <a:gd name="connsiteX74" fmla="*/ 13063 w 85725"/>
                    <a:gd name="connsiteY74" fmla="*/ 3266 h 94705"/>
                    <a:gd name="connsiteX75" fmla="*/ 15512 w 85725"/>
                    <a:gd name="connsiteY75" fmla="*/ 3266 h 94705"/>
                    <a:gd name="connsiteX76" fmla="*/ 16329 w 85725"/>
                    <a:gd name="connsiteY76" fmla="*/ 3266 h 94705"/>
                    <a:gd name="connsiteX77" fmla="*/ 17145 w 85725"/>
                    <a:gd name="connsiteY77" fmla="*/ 816 h 94705"/>
                    <a:gd name="connsiteX78" fmla="*/ 18778 w 85725"/>
                    <a:gd name="connsiteY78" fmla="*/ 0 h 94705"/>
                    <a:gd name="connsiteX79" fmla="*/ 20411 w 85725"/>
                    <a:gd name="connsiteY79" fmla="*/ 0 h 94705"/>
                    <a:gd name="connsiteX80" fmla="*/ 22044 w 85725"/>
                    <a:gd name="connsiteY80" fmla="*/ 0 h 94705"/>
                    <a:gd name="connsiteX81" fmla="*/ 23677 w 85725"/>
                    <a:gd name="connsiteY81" fmla="*/ 1633 h 94705"/>
                    <a:gd name="connsiteX82" fmla="*/ 28575 w 85725"/>
                    <a:gd name="connsiteY82" fmla="*/ 6532 h 94705"/>
                    <a:gd name="connsiteX83" fmla="*/ 32657 w 85725"/>
                    <a:gd name="connsiteY83" fmla="*/ 9797 h 94705"/>
                    <a:gd name="connsiteX84" fmla="*/ 33474 w 85725"/>
                    <a:gd name="connsiteY84" fmla="*/ 11430 h 94705"/>
                    <a:gd name="connsiteX85" fmla="*/ 34290 w 85725"/>
                    <a:gd name="connsiteY85" fmla="*/ 13063 h 94705"/>
                    <a:gd name="connsiteX86" fmla="*/ 35107 w 85725"/>
                    <a:gd name="connsiteY86" fmla="*/ 13879 h 94705"/>
                    <a:gd name="connsiteX87" fmla="*/ 35107 w 85725"/>
                    <a:gd name="connsiteY87" fmla="*/ 17145 h 94705"/>
                    <a:gd name="connsiteX88" fmla="*/ 35107 w 85725"/>
                    <a:gd name="connsiteY88" fmla="*/ 18778 h 94705"/>
                    <a:gd name="connsiteX89" fmla="*/ 35107 w 85725"/>
                    <a:gd name="connsiteY89" fmla="*/ 18778 h 94705"/>
                    <a:gd name="connsiteX90" fmla="*/ 35923 w 85725"/>
                    <a:gd name="connsiteY90" fmla="*/ 18778 h 94705"/>
                    <a:gd name="connsiteX91" fmla="*/ 37556 w 85725"/>
                    <a:gd name="connsiteY91" fmla="*/ 18778 h 94705"/>
                    <a:gd name="connsiteX92" fmla="*/ 38372 w 85725"/>
                    <a:gd name="connsiteY92" fmla="*/ 17962 h 94705"/>
                    <a:gd name="connsiteX93" fmla="*/ 39189 w 85725"/>
                    <a:gd name="connsiteY93" fmla="*/ 17145 h 94705"/>
                    <a:gd name="connsiteX94" fmla="*/ 40005 w 85725"/>
                    <a:gd name="connsiteY94" fmla="*/ 16329 h 94705"/>
                    <a:gd name="connsiteX95" fmla="*/ 40821 w 85725"/>
                    <a:gd name="connsiteY95" fmla="*/ 15512 h 94705"/>
                    <a:gd name="connsiteX96" fmla="*/ 40821 w 85725"/>
                    <a:gd name="connsiteY96" fmla="*/ 14696 h 94705"/>
                    <a:gd name="connsiteX97" fmla="*/ 40821 w 85725"/>
                    <a:gd name="connsiteY97" fmla="*/ 13879 h 94705"/>
                    <a:gd name="connsiteX98" fmla="*/ 40821 w 85725"/>
                    <a:gd name="connsiteY98" fmla="*/ 13879 h 94705"/>
                    <a:gd name="connsiteX99" fmla="*/ 41638 w 85725"/>
                    <a:gd name="connsiteY99" fmla="*/ 14696 h 94705"/>
                    <a:gd name="connsiteX100" fmla="*/ 43271 w 85725"/>
                    <a:gd name="connsiteY100" fmla="*/ 16329 h 94705"/>
                    <a:gd name="connsiteX101" fmla="*/ 44904 w 85725"/>
                    <a:gd name="connsiteY101" fmla="*/ 17962 h 94705"/>
                    <a:gd name="connsiteX102" fmla="*/ 44904 w 85725"/>
                    <a:gd name="connsiteY102" fmla="*/ 18778 h 94705"/>
                    <a:gd name="connsiteX103" fmla="*/ 45720 w 85725"/>
                    <a:gd name="connsiteY103" fmla="*/ 19594 h 94705"/>
                    <a:gd name="connsiteX104" fmla="*/ 46537 w 85725"/>
                    <a:gd name="connsiteY104" fmla="*/ 20411 h 94705"/>
                    <a:gd name="connsiteX105" fmla="*/ 46537 w 85725"/>
                    <a:gd name="connsiteY105" fmla="*/ 21227 h 94705"/>
                    <a:gd name="connsiteX106" fmla="*/ 48169 w 85725"/>
                    <a:gd name="connsiteY106" fmla="*/ 22044 h 94705"/>
                    <a:gd name="connsiteX107" fmla="*/ 49802 w 85725"/>
                    <a:gd name="connsiteY107" fmla="*/ 22860 h 94705"/>
                    <a:gd name="connsiteX108" fmla="*/ 50619 w 85725"/>
                    <a:gd name="connsiteY108" fmla="*/ 22044 h 94705"/>
                    <a:gd name="connsiteX109" fmla="*/ 53068 w 85725"/>
                    <a:gd name="connsiteY109" fmla="*/ 24493 h 94705"/>
                    <a:gd name="connsiteX110" fmla="*/ 57966 w 85725"/>
                    <a:gd name="connsiteY110" fmla="*/ 26126 h 94705"/>
                    <a:gd name="connsiteX111" fmla="*/ 58783 w 85725"/>
                    <a:gd name="connsiteY111" fmla="*/ 26942 h 94705"/>
                    <a:gd name="connsiteX112" fmla="*/ 59599 w 85725"/>
                    <a:gd name="connsiteY112" fmla="*/ 28575 h 94705"/>
                    <a:gd name="connsiteX113" fmla="*/ 61232 w 85725"/>
                    <a:gd name="connsiteY113" fmla="*/ 31024 h 94705"/>
                    <a:gd name="connsiteX114" fmla="*/ 63682 w 85725"/>
                    <a:gd name="connsiteY114" fmla="*/ 33474 h 94705"/>
                    <a:gd name="connsiteX115" fmla="*/ 65314 w 85725"/>
                    <a:gd name="connsiteY115" fmla="*/ 34290 h 94705"/>
                    <a:gd name="connsiteX116" fmla="*/ 66947 w 85725"/>
                    <a:gd name="connsiteY116" fmla="*/ 35107 h 94705"/>
                    <a:gd name="connsiteX117" fmla="*/ 67764 w 85725"/>
                    <a:gd name="connsiteY117" fmla="*/ 35923 h 94705"/>
                    <a:gd name="connsiteX118" fmla="*/ 68580 w 85725"/>
                    <a:gd name="connsiteY118" fmla="*/ 36739 h 94705"/>
                    <a:gd name="connsiteX119" fmla="*/ 69396 w 85725"/>
                    <a:gd name="connsiteY119" fmla="*/ 37556 h 94705"/>
                    <a:gd name="connsiteX120" fmla="*/ 70213 w 85725"/>
                    <a:gd name="connsiteY120" fmla="*/ 37556 h 94705"/>
                    <a:gd name="connsiteX121" fmla="*/ 70213 w 85725"/>
                    <a:gd name="connsiteY121" fmla="*/ 38372 h 94705"/>
                    <a:gd name="connsiteX122" fmla="*/ 71029 w 85725"/>
                    <a:gd name="connsiteY122" fmla="*/ 40005 h 94705"/>
                    <a:gd name="connsiteX123" fmla="*/ 71846 w 85725"/>
                    <a:gd name="connsiteY123" fmla="*/ 42454 h 94705"/>
                    <a:gd name="connsiteX124" fmla="*/ 72662 w 85725"/>
                    <a:gd name="connsiteY124" fmla="*/ 44087 h 94705"/>
                    <a:gd name="connsiteX125" fmla="*/ 74295 w 85725"/>
                    <a:gd name="connsiteY125" fmla="*/ 45720 h 94705"/>
                    <a:gd name="connsiteX126" fmla="*/ 76744 w 85725"/>
                    <a:gd name="connsiteY126" fmla="*/ 47353 h 94705"/>
                    <a:gd name="connsiteX127" fmla="*/ 79194 w 85725"/>
                    <a:gd name="connsiteY127" fmla="*/ 48169 h 94705"/>
                    <a:gd name="connsiteX128" fmla="*/ 80010 w 85725"/>
                    <a:gd name="connsiteY128" fmla="*/ 48986 h 94705"/>
                    <a:gd name="connsiteX129" fmla="*/ 80827 w 85725"/>
                    <a:gd name="connsiteY129" fmla="*/ 49802 h 94705"/>
                    <a:gd name="connsiteX130" fmla="*/ 79194 w 85725"/>
                    <a:gd name="connsiteY130" fmla="*/ 51435 h 94705"/>
                    <a:gd name="connsiteX131" fmla="*/ 77561 w 85725"/>
                    <a:gd name="connsiteY131" fmla="*/ 53884 h 94705"/>
                    <a:gd name="connsiteX132" fmla="*/ 75928 w 85725"/>
                    <a:gd name="connsiteY132" fmla="*/ 55517 h 94705"/>
                    <a:gd name="connsiteX133" fmla="*/ 74295 w 85725"/>
                    <a:gd name="connsiteY133" fmla="*/ 56334 h 94705"/>
                    <a:gd name="connsiteX134" fmla="*/ 73479 w 85725"/>
                    <a:gd name="connsiteY134" fmla="*/ 57150 h 94705"/>
                    <a:gd name="connsiteX135" fmla="*/ 73479 w 85725"/>
                    <a:gd name="connsiteY135" fmla="*/ 57966 h 94705"/>
                    <a:gd name="connsiteX136" fmla="*/ 73479 w 85725"/>
                    <a:gd name="connsiteY136" fmla="*/ 64498 h 94705"/>
                    <a:gd name="connsiteX137" fmla="*/ 73479 w 85725"/>
                    <a:gd name="connsiteY137" fmla="*/ 66947 h 94705"/>
                    <a:gd name="connsiteX138" fmla="*/ 73479 w 85725"/>
                    <a:gd name="connsiteY138" fmla="*/ 67764 h 94705"/>
                    <a:gd name="connsiteX139" fmla="*/ 73479 w 85725"/>
                    <a:gd name="connsiteY139" fmla="*/ 68580 h 94705"/>
                    <a:gd name="connsiteX140" fmla="*/ 74295 w 85725"/>
                    <a:gd name="connsiteY140" fmla="*/ 69396 h 94705"/>
                    <a:gd name="connsiteX141" fmla="*/ 85725 w 85725"/>
                    <a:gd name="connsiteY141" fmla="*/ 70213 h 94705"/>
                    <a:gd name="connsiteX142" fmla="*/ 85725 w 85725"/>
                    <a:gd name="connsiteY142" fmla="*/ 70213 h 9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85725" h="94705">
                      <a:moveTo>
                        <a:pt x="85725" y="70213"/>
                      </a:moveTo>
                      <a:lnTo>
                        <a:pt x="85725" y="70213"/>
                      </a:lnTo>
                      <a:lnTo>
                        <a:pt x="84092" y="72662"/>
                      </a:lnTo>
                      <a:lnTo>
                        <a:pt x="83276" y="75928"/>
                      </a:lnTo>
                      <a:lnTo>
                        <a:pt x="80010" y="80826"/>
                      </a:lnTo>
                      <a:lnTo>
                        <a:pt x="79194" y="83276"/>
                      </a:lnTo>
                      <a:lnTo>
                        <a:pt x="75112" y="85725"/>
                      </a:lnTo>
                      <a:lnTo>
                        <a:pt x="72662" y="88991"/>
                      </a:lnTo>
                      <a:lnTo>
                        <a:pt x="71029" y="88991"/>
                      </a:lnTo>
                      <a:lnTo>
                        <a:pt x="69396" y="90624"/>
                      </a:lnTo>
                      <a:lnTo>
                        <a:pt x="60416" y="94706"/>
                      </a:lnTo>
                      <a:lnTo>
                        <a:pt x="57150" y="93889"/>
                      </a:lnTo>
                      <a:lnTo>
                        <a:pt x="54701" y="93889"/>
                      </a:lnTo>
                      <a:lnTo>
                        <a:pt x="52252" y="92257"/>
                      </a:lnTo>
                      <a:lnTo>
                        <a:pt x="47353" y="91440"/>
                      </a:lnTo>
                      <a:lnTo>
                        <a:pt x="44087" y="92257"/>
                      </a:lnTo>
                      <a:lnTo>
                        <a:pt x="40005" y="93889"/>
                      </a:lnTo>
                      <a:lnTo>
                        <a:pt x="38372" y="93889"/>
                      </a:lnTo>
                      <a:lnTo>
                        <a:pt x="37556" y="93889"/>
                      </a:lnTo>
                      <a:lnTo>
                        <a:pt x="35107" y="93073"/>
                      </a:lnTo>
                      <a:lnTo>
                        <a:pt x="33474" y="91440"/>
                      </a:lnTo>
                      <a:lnTo>
                        <a:pt x="26942" y="89807"/>
                      </a:lnTo>
                      <a:lnTo>
                        <a:pt x="22044" y="85725"/>
                      </a:lnTo>
                      <a:lnTo>
                        <a:pt x="15512" y="85725"/>
                      </a:lnTo>
                      <a:lnTo>
                        <a:pt x="10614" y="86541"/>
                      </a:lnTo>
                      <a:lnTo>
                        <a:pt x="9797" y="85725"/>
                      </a:lnTo>
                      <a:lnTo>
                        <a:pt x="8981" y="84909"/>
                      </a:lnTo>
                      <a:lnTo>
                        <a:pt x="8164" y="83276"/>
                      </a:lnTo>
                      <a:lnTo>
                        <a:pt x="4082" y="79194"/>
                      </a:lnTo>
                      <a:lnTo>
                        <a:pt x="816" y="75112"/>
                      </a:lnTo>
                      <a:lnTo>
                        <a:pt x="0" y="71029"/>
                      </a:lnTo>
                      <a:lnTo>
                        <a:pt x="816" y="66947"/>
                      </a:lnTo>
                      <a:lnTo>
                        <a:pt x="1633" y="62049"/>
                      </a:lnTo>
                      <a:lnTo>
                        <a:pt x="1633" y="60416"/>
                      </a:lnTo>
                      <a:lnTo>
                        <a:pt x="2449" y="59599"/>
                      </a:lnTo>
                      <a:lnTo>
                        <a:pt x="3266" y="59599"/>
                      </a:lnTo>
                      <a:lnTo>
                        <a:pt x="4082" y="57966"/>
                      </a:lnTo>
                      <a:lnTo>
                        <a:pt x="4899" y="56334"/>
                      </a:lnTo>
                      <a:lnTo>
                        <a:pt x="4899" y="54701"/>
                      </a:lnTo>
                      <a:lnTo>
                        <a:pt x="4082" y="52251"/>
                      </a:lnTo>
                      <a:lnTo>
                        <a:pt x="3266" y="48169"/>
                      </a:lnTo>
                      <a:lnTo>
                        <a:pt x="2449" y="46537"/>
                      </a:lnTo>
                      <a:lnTo>
                        <a:pt x="4082" y="43271"/>
                      </a:lnTo>
                      <a:lnTo>
                        <a:pt x="4082" y="41638"/>
                      </a:lnTo>
                      <a:lnTo>
                        <a:pt x="3266" y="40005"/>
                      </a:lnTo>
                      <a:lnTo>
                        <a:pt x="3266" y="38372"/>
                      </a:lnTo>
                      <a:lnTo>
                        <a:pt x="3266" y="36739"/>
                      </a:lnTo>
                      <a:lnTo>
                        <a:pt x="3266" y="35107"/>
                      </a:lnTo>
                      <a:lnTo>
                        <a:pt x="2449" y="34290"/>
                      </a:lnTo>
                      <a:lnTo>
                        <a:pt x="2449" y="33474"/>
                      </a:lnTo>
                      <a:lnTo>
                        <a:pt x="3266" y="32657"/>
                      </a:lnTo>
                      <a:lnTo>
                        <a:pt x="4082" y="31841"/>
                      </a:lnTo>
                      <a:lnTo>
                        <a:pt x="4899" y="30208"/>
                      </a:lnTo>
                      <a:lnTo>
                        <a:pt x="4899" y="28575"/>
                      </a:lnTo>
                      <a:lnTo>
                        <a:pt x="4899" y="27759"/>
                      </a:lnTo>
                      <a:lnTo>
                        <a:pt x="4899" y="26942"/>
                      </a:lnTo>
                      <a:lnTo>
                        <a:pt x="4082" y="26126"/>
                      </a:lnTo>
                      <a:lnTo>
                        <a:pt x="4082" y="24493"/>
                      </a:lnTo>
                      <a:lnTo>
                        <a:pt x="5715" y="22044"/>
                      </a:lnTo>
                      <a:lnTo>
                        <a:pt x="6532" y="20411"/>
                      </a:lnTo>
                      <a:lnTo>
                        <a:pt x="6532" y="18778"/>
                      </a:lnTo>
                      <a:lnTo>
                        <a:pt x="6532" y="17145"/>
                      </a:lnTo>
                      <a:lnTo>
                        <a:pt x="5715" y="16329"/>
                      </a:lnTo>
                      <a:lnTo>
                        <a:pt x="5715" y="15512"/>
                      </a:lnTo>
                      <a:lnTo>
                        <a:pt x="6532" y="15512"/>
                      </a:lnTo>
                      <a:lnTo>
                        <a:pt x="6532" y="14696"/>
                      </a:lnTo>
                      <a:lnTo>
                        <a:pt x="6532" y="12246"/>
                      </a:lnTo>
                      <a:lnTo>
                        <a:pt x="5715" y="9797"/>
                      </a:lnTo>
                      <a:lnTo>
                        <a:pt x="6532" y="8164"/>
                      </a:lnTo>
                      <a:lnTo>
                        <a:pt x="8164" y="5715"/>
                      </a:lnTo>
                      <a:lnTo>
                        <a:pt x="8981" y="4082"/>
                      </a:lnTo>
                      <a:lnTo>
                        <a:pt x="8981" y="2449"/>
                      </a:lnTo>
                      <a:lnTo>
                        <a:pt x="9797" y="1633"/>
                      </a:lnTo>
                      <a:lnTo>
                        <a:pt x="10614" y="3266"/>
                      </a:lnTo>
                      <a:lnTo>
                        <a:pt x="13063" y="3266"/>
                      </a:lnTo>
                      <a:lnTo>
                        <a:pt x="15512" y="3266"/>
                      </a:lnTo>
                      <a:lnTo>
                        <a:pt x="16329" y="3266"/>
                      </a:lnTo>
                      <a:lnTo>
                        <a:pt x="17145" y="816"/>
                      </a:lnTo>
                      <a:lnTo>
                        <a:pt x="18778" y="0"/>
                      </a:lnTo>
                      <a:lnTo>
                        <a:pt x="20411" y="0"/>
                      </a:lnTo>
                      <a:lnTo>
                        <a:pt x="22044" y="0"/>
                      </a:lnTo>
                      <a:lnTo>
                        <a:pt x="23677" y="1633"/>
                      </a:lnTo>
                      <a:lnTo>
                        <a:pt x="28575" y="6532"/>
                      </a:lnTo>
                      <a:lnTo>
                        <a:pt x="32657" y="9797"/>
                      </a:lnTo>
                      <a:lnTo>
                        <a:pt x="33474" y="11430"/>
                      </a:lnTo>
                      <a:lnTo>
                        <a:pt x="34290" y="13063"/>
                      </a:lnTo>
                      <a:lnTo>
                        <a:pt x="35107" y="13879"/>
                      </a:lnTo>
                      <a:lnTo>
                        <a:pt x="35107" y="17145"/>
                      </a:lnTo>
                      <a:lnTo>
                        <a:pt x="35107" y="18778"/>
                      </a:lnTo>
                      <a:lnTo>
                        <a:pt x="35107" y="18778"/>
                      </a:lnTo>
                      <a:lnTo>
                        <a:pt x="35923" y="18778"/>
                      </a:lnTo>
                      <a:lnTo>
                        <a:pt x="37556" y="18778"/>
                      </a:lnTo>
                      <a:lnTo>
                        <a:pt x="38372" y="17962"/>
                      </a:lnTo>
                      <a:lnTo>
                        <a:pt x="39189" y="17145"/>
                      </a:lnTo>
                      <a:lnTo>
                        <a:pt x="40005" y="16329"/>
                      </a:lnTo>
                      <a:lnTo>
                        <a:pt x="40821" y="15512"/>
                      </a:lnTo>
                      <a:lnTo>
                        <a:pt x="40821" y="14696"/>
                      </a:lnTo>
                      <a:lnTo>
                        <a:pt x="40821" y="13879"/>
                      </a:lnTo>
                      <a:lnTo>
                        <a:pt x="40821" y="13879"/>
                      </a:lnTo>
                      <a:lnTo>
                        <a:pt x="41638" y="14696"/>
                      </a:lnTo>
                      <a:lnTo>
                        <a:pt x="43271" y="16329"/>
                      </a:lnTo>
                      <a:lnTo>
                        <a:pt x="44904" y="17962"/>
                      </a:lnTo>
                      <a:lnTo>
                        <a:pt x="44904" y="18778"/>
                      </a:lnTo>
                      <a:lnTo>
                        <a:pt x="45720" y="19594"/>
                      </a:lnTo>
                      <a:lnTo>
                        <a:pt x="46537" y="20411"/>
                      </a:lnTo>
                      <a:lnTo>
                        <a:pt x="46537" y="21227"/>
                      </a:lnTo>
                      <a:lnTo>
                        <a:pt x="48169" y="22044"/>
                      </a:lnTo>
                      <a:lnTo>
                        <a:pt x="49802" y="22860"/>
                      </a:lnTo>
                      <a:lnTo>
                        <a:pt x="50619" y="22044"/>
                      </a:lnTo>
                      <a:lnTo>
                        <a:pt x="53068" y="24493"/>
                      </a:lnTo>
                      <a:lnTo>
                        <a:pt x="57966" y="26126"/>
                      </a:lnTo>
                      <a:lnTo>
                        <a:pt x="58783" y="26942"/>
                      </a:lnTo>
                      <a:lnTo>
                        <a:pt x="59599" y="28575"/>
                      </a:lnTo>
                      <a:lnTo>
                        <a:pt x="61232" y="31024"/>
                      </a:lnTo>
                      <a:lnTo>
                        <a:pt x="63682" y="33474"/>
                      </a:lnTo>
                      <a:lnTo>
                        <a:pt x="65314" y="34290"/>
                      </a:lnTo>
                      <a:lnTo>
                        <a:pt x="66947" y="35107"/>
                      </a:lnTo>
                      <a:lnTo>
                        <a:pt x="67764" y="35923"/>
                      </a:lnTo>
                      <a:lnTo>
                        <a:pt x="68580" y="36739"/>
                      </a:lnTo>
                      <a:lnTo>
                        <a:pt x="69396" y="37556"/>
                      </a:lnTo>
                      <a:lnTo>
                        <a:pt x="70213" y="37556"/>
                      </a:lnTo>
                      <a:lnTo>
                        <a:pt x="70213" y="38372"/>
                      </a:lnTo>
                      <a:lnTo>
                        <a:pt x="71029" y="40005"/>
                      </a:lnTo>
                      <a:lnTo>
                        <a:pt x="71846" y="42454"/>
                      </a:lnTo>
                      <a:lnTo>
                        <a:pt x="72662" y="44087"/>
                      </a:lnTo>
                      <a:lnTo>
                        <a:pt x="74295" y="45720"/>
                      </a:lnTo>
                      <a:lnTo>
                        <a:pt x="76744" y="47353"/>
                      </a:lnTo>
                      <a:lnTo>
                        <a:pt x="79194" y="48169"/>
                      </a:lnTo>
                      <a:lnTo>
                        <a:pt x="80010" y="48986"/>
                      </a:lnTo>
                      <a:lnTo>
                        <a:pt x="80827" y="49802"/>
                      </a:lnTo>
                      <a:lnTo>
                        <a:pt x="79194" y="51435"/>
                      </a:lnTo>
                      <a:lnTo>
                        <a:pt x="77561" y="53884"/>
                      </a:lnTo>
                      <a:lnTo>
                        <a:pt x="75928" y="55517"/>
                      </a:lnTo>
                      <a:lnTo>
                        <a:pt x="74295" y="56334"/>
                      </a:lnTo>
                      <a:lnTo>
                        <a:pt x="73479" y="57150"/>
                      </a:lnTo>
                      <a:lnTo>
                        <a:pt x="73479" y="57966"/>
                      </a:lnTo>
                      <a:lnTo>
                        <a:pt x="73479" y="64498"/>
                      </a:lnTo>
                      <a:lnTo>
                        <a:pt x="73479" y="66947"/>
                      </a:lnTo>
                      <a:lnTo>
                        <a:pt x="73479" y="67764"/>
                      </a:lnTo>
                      <a:lnTo>
                        <a:pt x="73479" y="68580"/>
                      </a:lnTo>
                      <a:lnTo>
                        <a:pt x="74295" y="69396"/>
                      </a:lnTo>
                      <a:lnTo>
                        <a:pt x="85725" y="70213"/>
                      </a:lnTo>
                      <a:lnTo>
                        <a:pt x="85725" y="70213"/>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grpSp>
            <p:nvGrpSpPr>
              <p:cNvPr id="425" name="Graphic 11">
                <a:extLst>
                  <a:ext uri="{FF2B5EF4-FFF2-40B4-BE49-F238E27FC236}">
                    <a16:creationId xmlns:a16="http://schemas.microsoft.com/office/drawing/2014/main" id="{5FB0C685-30AC-529B-4504-6648ED8075D8}"/>
                  </a:ext>
                </a:extLst>
              </p:cNvPr>
              <p:cNvGrpSpPr/>
              <p:nvPr/>
            </p:nvGrpSpPr>
            <p:grpSpPr>
              <a:xfrm>
                <a:off x="1743075" y="1493247"/>
                <a:ext cx="5780314" cy="3254283"/>
                <a:chOff x="1743075" y="1493247"/>
                <a:chExt cx="5780314" cy="3254283"/>
              </a:xfrm>
              <a:grpFill/>
            </p:grpSpPr>
            <p:grpSp>
              <p:nvGrpSpPr>
                <p:cNvPr id="426" name="Graphic 11">
                  <a:extLst>
                    <a:ext uri="{FF2B5EF4-FFF2-40B4-BE49-F238E27FC236}">
                      <a16:creationId xmlns:a16="http://schemas.microsoft.com/office/drawing/2014/main" id="{429E6908-941E-E9FF-BC47-3CCB46E3590F}"/>
                    </a:ext>
                  </a:extLst>
                </p:cNvPr>
                <p:cNvGrpSpPr/>
                <p:nvPr/>
              </p:nvGrpSpPr>
              <p:grpSpPr>
                <a:xfrm>
                  <a:off x="1743075" y="3904161"/>
                  <a:ext cx="5780314" cy="697229"/>
                  <a:chOff x="1743075" y="3904161"/>
                  <a:chExt cx="5780314" cy="697229"/>
                </a:xfrm>
                <a:grpFill/>
              </p:grpSpPr>
              <p:sp>
                <p:nvSpPr>
                  <p:cNvPr id="477" name="Freeform: Shape 476">
                    <a:extLst>
                      <a:ext uri="{FF2B5EF4-FFF2-40B4-BE49-F238E27FC236}">
                        <a16:creationId xmlns:a16="http://schemas.microsoft.com/office/drawing/2014/main" id="{86B36B49-C8CD-262B-AA3A-00A464F36C68}"/>
                      </a:ext>
                    </a:extLst>
                  </p:cNvPr>
                  <p:cNvSpPr/>
                  <p:nvPr/>
                </p:nvSpPr>
                <p:spPr>
                  <a:xfrm>
                    <a:off x="7506244" y="4455250"/>
                    <a:ext cx="4082" cy="1632"/>
                  </a:xfrm>
                  <a:custGeom>
                    <a:avLst/>
                    <a:gdLst>
                      <a:gd name="connsiteX0" fmla="*/ 1632 w 4082"/>
                      <a:gd name="connsiteY0" fmla="*/ 1633 h 1632"/>
                      <a:gd name="connsiteX1" fmla="*/ 1632 w 4082"/>
                      <a:gd name="connsiteY1" fmla="*/ 1633 h 1632"/>
                      <a:gd name="connsiteX2" fmla="*/ 0 w 4082"/>
                      <a:gd name="connsiteY2" fmla="*/ 816 h 1632"/>
                      <a:gd name="connsiteX3" fmla="*/ 1632 w 4082"/>
                      <a:gd name="connsiteY3" fmla="*/ 0 h 1632"/>
                      <a:gd name="connsiteX4" fmla="*/ 2449 w 4082"/>
                      <a:gd name="connsiteY4" fmla="*/ 0 h 1632"/>
                      <a:gd name="connsiteX5" fmla="*/ 4082 w 4082"/>
                      <a:gd name="connsiteY5" fmla="*/ 0 h 1632"/>
                      <a:gd name="connsiteX6" fmla="*/ 3265 w 4082"/>
                      <a:gd name="connsiteY6" fmla="*/ 0 h 1632"/>
                      <a:gd name="connsiteX7" fmla="*/ 1632 w 4082"/>
                      <a:gd name="connsiteY7" fmla="*/ 1633 h 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2" h="1632">
                        <a:moveTo>
                          <a:pt x="1632" y="1633"/>
                        </a:moveTo>
                        <a:lnTo>
                          <a:pt x="1632" y="1633"/>
                        </a:lnTo>
                        <a:lnTo>
                          <a:pt x="0" y="816"/>
                        </a:lnTo>
                        <a:lnTo>
                          <a:pt x="1632" y="0"/>
                        </a:lnTo>
                        <a:lnTo>
                          <a:pt x="2449" y="0"/>
                        </a:lnTo>
                        <a:lnTo>
                          <a:pt x="4082" y="0"/>
                        </a:lnTo>
                        <a:lnTo>
                          <a:pt x="3265" y="0"/>
                        </a:lnTo>
                        <a:lnTo>
                          <a:pt x="1632" y="1633"/>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78" name="Freeform: Shape 477">
                    <a:extLst>
                      <a:ext uri="{FF2B5EF4-FFF2-40B4-BE49-F238E27FC236}">
                        <a16:creationId xmlns:a16="http://schemas.microsoft.com/office/drawing/2014/main" id="{54A9FE2E-F7F9-EA20-5F4F-E5B0184E57EA}"/>
                      </a:ext>
                    </a:extLst>
                  </p:cNvPr>
                  <p:cNvSpPr/>
                  <p:nvPr/>
                </p:nvSpPr>
                <p:spPr>
                  <a:xfrm>
                    <a:off x="7266214" y="4425858"/>
                    <a:ext cx="117565" cy="158387"/>
                  </a:xfrm>
                  <a:custGeom>
                    <a:avLst/>
                    <a:gdLst>
                      <a:gd name="connsiteX0" fmla="*/ 40821 w 117565"/>
                      <a:gd name="connsiteY0" fmla="*/ 0 h 158387"/>
                      <a:gd name="connsiteX1" fmla="*/ 40821 w 117565"/>
                      <a:gd name="connsiteY1" fmla="*/ 0 h 158387"/>
                      <a:gd name="connsiteX2" fmla="*/ 39188 w 117565"/>
                      <a:gd name="connsiteY2" fmla="*/ 0 h 158387"/>
                      <a:gd name="connsiteX3" fmla="*/ 39188 w 117565"/>
                      <a:gd name="connsiteY3" fmla="*/ 0 h 158387"/>
                      <a:gd name="connsiteX4" fmla="*/ 39188 w 117565"/>
                      <a:gd name="connsiteY4" fmla="*/ 0 h 158387"/>
                      <a:gd name="connsiteX5" fmla="*/ 40005 w 117565"/>
                      <a:gd name="connsiteY5" fmla="*/ 0 h 158387"/>
                      <a:gd name="connsiteX6" fmla="*/ 40821 w 117565"/>
                      <a:gd name="connsiteY6" fmla="*/ 0 h 158387"/>
                      <a:gd name="connsiteX7" fmla="*/ 40821 w 117565"/>
                      <a:gd name="connsiteY7" fmla="*/ 0 h 158387"/>
                      <a:gd name="connsiteX8" fmla="*/ 40821 w 117565"/>
                      <a:gd name="connsiteY8" fmla="*/ 0 h 158387"/>
                      <a:gd name="connsiteX9" fmla="*/ 89807 w 117565"/>
                      <a:gd name="connsiteY9" fmla="*/ 62049 h 158387"/>
                      <a:gd name="connsiteX10" fmla="*/ 89807 w 117565"/>
                      <a:gd name="connsiteY10" fmla="*/ 62049 h 158387"/>
                      <a:gd name="connsiteX11" fmla="*/ 89807 w 117565"/>
                      <a:gd name="connsiteY11" fmla="*/ 62049 h 158387"/>
                      <a:gd name="connsiteX12" fmla="*/ 89807 w 117565"/>
                      <a:gd name="connsiteY12" fmla="*/ 62049 h 158387"/>
                      <a:gd name="connsiteX13" fmla="*/ 89807 w 117565"/>
                      <a:gd name="connsiteY13" fmla="*/ 62049 h 158387"/>
                      <a:gd name="connsiteX14" fmla="*/ 89807 w 117565"/>
                      <a:gd name="connsiteY14" fmla="*/ 62049 h 158387"/>
                      <a:gd name="connsiteX15" fmla="*/ 89807 w 117565"/>
                      <a:gd name="connsiteY15" fmla="*/ 62049 h 158387"/>
                      <a:gd name="connsiteX16" fmla="*/ 89807 w 117565"/>
                      <a:gd name="connsiteY16" fmla="*/ 67763 h 158387"/>
                      <a:gd name="connsiteX17" fmla="*/ 88991 w 117565"/>
                      <a:gd name="connsiteY17" fmla="*/ 68580 h 158387"/>
                      <a:gd name="connsiteX18" fmla="*/ 88991 w 117565"/>
                      <a:gd name="connsiteY18" fmla="*/ 67763 h 158387"/>
                      <a:gd name="connsiteX19" fmla="*/ 89807 w 117565"/>
                      <a:gd name="connsiteY19" fmla="*/ 66947 h 158387"/>
                      <a:gd name="connsiteX20" fmla="*/ 90623 w 117565"/>
                      <a:gd name="connsiteY20" fmla="*/ 66947 h 158387"/>
                      <a:gd name="connsiteX21" fmla="*/ 89807 w 117565"/>
                      <a:gd name="connsiteY21" fmla="*/ 67763 h 158387"/>
                      <a:gd name="connsiteX22" fmla="*/ 89807 w 117565"/>
                      <a:gd name="connsiteY22" fmla="*/ 67763 h 158387"/>
                      <a:gd name="connsiteX23" fmla="*/ 106136 w 117565"/>
                      <a:gd name="connsiteY23" fmla="*/ 80826 h 158387"/>
                      <a:gd name="connsiteX24" fmla="*/ 106136 w 117565"/>
                      <a:gd name="connsiteY24" fmla="*/ 80826 h 158387"/>
                      <a:gd name="connsiteX25" fmla="*/ 106136 w 117565"/>
                      <a:gd name="connsiteY25" fmla="*/ 80826 h 158387"/>
                      <a:gd name="connsiteX26" fmla="*/ 106136 w 117565"/>
                      <a:gd name="connsiteY26" fmla="*/ 80826 h 158387"/>
                      <a:gd name="connsiteX27" fmla="*/ 106136 w 117565"/>
                      <a:gd name="connsiteY27" fmla="*/ 80010 h 158387"/>
                      <a:gd name="connsiteX28" fmla="*/ 105319 w 117565"/>
                      <a:gd name="connsiteY28" fmla="*/ 79193 h 158387"/>
                      <a:gd name="connsiteX29" fmla="*/ 105319 w 117565"/>
                      <a:gd name="connsiteY29" fmla="*/ 79193 h 158387"/>
                      <a:gd name="connsiteX30" fmla="*/ 105319 w 117565"/>
                      <a:gd name="connsiteY30" fmla="*/ 79193 h 158387"/>
                      <a:gd name="connsiteX31" fmla="*/ 106136 w 117565"/>
                      <a:gd name="connsiteY31" fmla="*/ 80010 h 158387"/>
                      <a:gd name="connsiteX32" fmla="*/ 106952 w 117565"/>
                      <a:gd name="connsiteY32" fmla="*/ 80826 h 158387"/>
                      <a:gd name="connsiteX33" fmla="*/ 106952 w 117565"/>
                      <a:gd name="connsiteY33" fmla="*/ 80826 h 158387"/>
                      <a:gd name="connsiteX34" fmla="*/ 106136 w 117565"/>
                      <a:gd name="connsiteY34" fmla="*/ 80826 h 158387"/>
                      <a:gd name="connsiteX35" fmla="*/ 106136 w 117565"/>
                      <a:gd name="connsiteY35" fmla="*/ 80826 h 158387"/>
                      <a:gd name="connsiteX36" fmla="*/ 117566 w 117565"/>
                      <a:gd name="connsiteY36" fmla="*/ 93073 h 158387"/>
                      <a:gd name="connsiteX37" fmla="*/ 116749 w 117565"/>
                      <a:gd name="connsiteY37" fmla="*/ 93073 h 158387"/>
                      <a:gd name="connsiteX38" fmla="*/ 115933 w 117565"/>
                      <a:gd name="connsiteY38" fmla="*/ 92256 h 158387"/>
                      <a:gd name="connsiteX39" fmla="*/ 116749 w 117565"/>
                      <a:gd name="connsiteY39" fmla="*/ 91440 h 158387"/>
                      <a:gd name="connsiteX40" fmla="*/ 117566 w 117565"/>
                      <a:gd name="connsiteY40" fmla="*/ 91440 h 158387"/>
                      <a:gd name="connsiteX41" fmla="*/ 117566 w 117565"/>
                      <a:gd name="connsiteY41" fmla="*/ 93073 h 158387"/>
                      <a:gd name="connsiteX42" fmla="*/ 117566 w 117565"/>
                      <a:gd name="connsiteY42" fmla="*/ 93073 h 158387"/>
                      <a:gd name="connsiteX43" fmla="*/ 105319 w 117565"/>
                      <a:gd name="connsiteY43" fmla="*/ 93073 h 158387"/>
                      <a:gd name="connsiteX44" fmla="*/ 105319 w 117565"/>
                      <a:gd name="connsiteY44" fmla="*/ 93073 h 158387"/>
                      <a:gd name="connsiteX45" fmla="*/ 104503 w 117565"/>
                      <a:gd name="connsiteY45" fmla="*/ 93073 h 158387"/>
                      <a:gd name="connsiteX46" fmla="*/ 104503 w 117565"/>
                      <a:gd name="connsiteY46" fmla="*/ 93073 h 158387"/>
                      <a:gd name="connsiteX47" fmla="*/ 104503 w 117565"/>
                      <a:gd name="connsiteY47" fmla="*/ 92256 h 158387"/>
                      <a:gd name="connsiteX48" fmla="*/ 105319 w 117565"/>
                      <a:gd name="connsiteY48" fmla="*/ 91440 h 158387"/>
                      <a:gd name="connsiteX49" fmla="*/ 105319 w 117565"/>
                      <a:gd name="connsiteY49" fmla="*/ 93073 h 158387"/>
                      <a:gd name="connsiteX50" fmla="*/ 105319 w 117565"/>
                      <a:gd name="connsiteY50" fmla="*/ 93073 h 158387"/>
                      <a:gd name="connsiteX51" fmla="*/ 109402 w 117565"/>
                      <a:gd name="connsiteY51" fmla="*/ 97971 h 158387"/>
                      <a:gd name="connsiteX52" fmla="*/ 109402 w 117565"/>
                      <a:gd name="connsiteY52" fmla="*/ 97971 h 158387"/>
                      <a:gd name="connsiteX53" fmla="*/ 108585 w 117565"/>
                      <a:gd name="connsiteY53" fmla="*/ 97971 h 158387"/>
                      <a:gd name="connsiteX54" fmla="*/ 108585 w 117565"/>
                      <a:gd name="connsiteY54" fmla="*/ 97971 h 158387"/>
                      <a:gd name="connsiteX55" fmla="*/ 109402 w 117565"/>
                      <a:gd name="connsiteY55" fmla="*/ 97971 h 158387"/>
                      <a:gd name="connsiteX56" fmla="*/ 109402 w 117565"/>
                      <a:gd name="connsiteY56" fmla="*/ 97971 h 158387"/>
                      <a:gd name="connsiteX57" fmla="*/ 109402 w 117565"/>
                      <a:gd name="connsiteY57" fmla="*/ 97971 h 158387"/>
                      <a:gd name="connsiteX58" fmla="*/ 92256 w 117565"/>
                      <a:gd name="connsiteY58" fmla="*/ 110218 h 158387"/>
                      <a:gd name="connsiteX59" fmla="*/ 92256 w 117565"/>
                      <a:gd name="connsiteY59" fmla="*/ 110218 h 158387"/>
                      <a:gd name="connsiteX60" fmla="*/ 92256 w 117565"/>
                      <a:gd name="connsiteY60" fmla="*/ 110218 h 158387"/>
                      <a:gd name="connsiteX61" fmla="*/ 92256 w 117565"/>
                      <a:gd name="connsiteY61" fmla="*/ 110218 h 158387"/>
                      <a:gd name="connsiteX62" fmla="*/ 92256 w 117565"/>
                      <a:gd name="connsiteY62" fmla="*/ 110218 h 158387"/>
                      <a:gd name="connsiteX63" fmla="*/ 92256 w 117565"/>
                      <a:gd name="connsiteY63" fmla="*/ 110218 h 158387"/>
                      <a:gd name="connsiteX64" fmla="*/ 91440 w 117565"/>
                      <a:gd name="connsiteY64" fmla="*/ 111034 h 158387"/>
                      <a:gd name="connsiteX65" fmla="*/ 91440 w 117565"/>
                      <a:gd name="connsiteY65" fmla="*/ 111034 h 158387"/>
                      <a:gd name="connsiteX66" fmla="*/ 91440 w 117565"/>
                      <a:gd name="connsiteY66" fmla="*/ 111034 h 158387"/>
                      <a:gd name="connsiteX67" fmla="*/ 91440 w 117565"/>
                      <a:gd name="connsiteY67" fmla="*/ 111034 h 158387"/>
                      <a:gd name="connsiteX68" fmla="*/ 91440 w 117565"/>
                      <a:gd name="connsiteY68" fmla="*/ 111034 h 158387"/>
                      <a:gd name="connsiteX69" fmla="*/ 91440 w 117565"/>
                      <a:gd name="connsiteY69" fmla="*/ 111034 h 158387"/>
                      <a:gd name="connsiteX70" fmla="*/ 92256 w 117565"/>
                      <a:gd name="connsiteY70" fmla="*/ 110218 h 158387"/>
                      <a:gd name="connsiteX71" fmla="*/ 92256 w 117565"/>
                      <a:gd name="connsiteY71" fmla="*/ 110218 h 158387"/>
                      <a:gd name="connsiteX72" fmla="*/ 112667 w 117565"/>
                      <a:gd name="connsiteY72" fmla="*/ 113484 h 158387"/>
                      <a:gd name="connsiteX73" fmla="*/ 112667 w 117565"/>
                      <a:gd name="connsiteY73" fmla="*/ 113484 h 158387"/>
                      <a:gd name="connsiteX74" fmla="*/ 112667 w 117565"/>
                      <a:gd name="connsiteY74" fmla="*/ 113484 h 158387"/>
                      <a:gd name="connsiteX75" fmla="*/ 111851 w 117565"/>
                      <a:gd name="connsiteY75" fmla="*/ 113484 h 158387"/>
                      <a:gd name="connsiteX76" fmla="*/ 111851 w 117565"/>
                      <a:gd name="connsiteY76" fmla="*/ 113484 h 158387"/>
                      <a:gd name="connsiteX77" fmla="*/ 111851 w 117565"/>
                      <a:gd name="connsiteY77" fmla="*/ 113484 h 158387"/>
                      <a:gd name="connsiteX78" fmla="*/ 111851 w 117565"/>
                      <a:gd name="connsiteY78" fmla="*/ 113484 h 158387"/>
                      <a:gd name="connsiteX79" fmla="*/ 111851 w 117565"/>
                      <a:gd name="connsiteY79" fmla="*/ 113484 h 158387"/>
                      <a:gd name="connsiteX80" fmla="*/ 111851 w 117565"/>
                      <a:gd name="connsiteY80" fmla="*/ 113484 h 158387"/>
                      <a:gd name="connsiteX81" fmla="*/ 112667 w 117565"/>
                      <a:gd name="connsiteY81" fmla="*/ 113484 h 158387"/>
                      <a:gd name="connsiteX82" fmla="*/ 112667 w 117565"/>
                      <a:gd name="connsiteY82" fmla="*/ 113484 h 158387"/>
                      <a:gd name="connsiteX83" fmla="*/ 112667 w 117565"/>
                      <a:gd name="connsiteY83" fmla="*/ 113484 h 158387"/>
                      <a:gd name="connsiteX84" fmla="*/ 112667 w 117565"/>
                      <a:gd name="connsiteY84" fmla="*/ 113484 h 158387"/>
                      <a:gd name="connsiteX85" fmla="*/ 112667 w 117565"/>
                      <a:gd name="connsiteY85" fmla="*/ 113484 h 158387"/>
                      <a:gd name="connsiteX86" fmla="*/ 110218 w 117565"/>
                      <a:gd name="connsiteY86" fmla="*/ 140426 h 158387"/>
                      <a:gd name="connsiteX87" fmla="*/ 110218 w 117565"/>
                      <a:gd name="connsiteY87" fmla="*/ 140426 h 158387"/>
                      <a:gd name="connsiteX88" fmla="*/ 110218 w 117565"/>
                      <a:gd name="connsiteY88" fmla="*/ 140426 h 158387"/>
                      <a:gd name="connsiteX89" fmla="*/ 110218 w 117565"/>
                      <a:gd name="connsiteY89" fmla="*/ 140426 h 158387"/>
                      <a:gd name="connsiteX90" fmla="*/ 110218 w 117565"/>
                      <a:gd name="connsiteY90" fmla="*/ 140426 h 158387"/>
                      <a:gd name="connsiteX91" fmla="*/ 110218 w 117565"/>
                      <a:gd name="connsiteY91" fmla="*/ 140426 h 158387"/>
                      <a:gd name="connsiteX92" fmla="*/ 110218 w 117565"/>
                      <a:gd name="connsiteY92" fmla="*/ 140426 h 158387"/>
                      <a:gd name="connsiteX93" fmla="*/ 110218 w 117565"/>
                      <a:gd name="connsiteY93" fmla="*/ 140426 h 158387"/>
                      <a:gd name="connsiteX94" fmla="*/ 110218 w 117565"/>
                      <a:gd name="connsiteY94" fmla="*/ 140426 h 158387"/>
                      <a:gd name="connsiteX95" fmla="*/ 110218 w 117565"/>
                      <a:gd name="connsiteY95" fmla="*/ 140426 h 158387"/>
                      <a:gd name="connsiteX96" fmla="*/ 110218 w 117565"/>
                      <a:gd name="connsiteY96" fmla="*/ 140426 h 158387"/>
                      <a:gd name="connsiteX97" fmla="*/ 88991 w 117565"/>
                      <a:gd name="connsiteY97" fmla="*/ 62049 h 158387"/>
                      <a:gd name="connsiteX98" fmla="*/ 86541 w 117565"/>
                      <a:gd name="connsiteY98" fmla="*/ 64498 h 158387"/>
                      <a:gd name="connsiteX99" fmla="*/ 85725 w 117565"/>
                      <a:gd name="connsiteY99" fmla="*/ 65314 h 158387"/>
                      <a:gd name="connsiteX100" fmla="*/ 84909 w 117565"/>
                      <a:gd name="connsiteY100" fmla="*/ 66947 h 158387"/>
                      <a:gd name="connsiteX101" fmla="*/ 82459 w 117565"/>
                      <a:gd name="connsiteY101" fmla="*/ 68580 h 158387"/>
                      <a:gd name="connsiteX102" fmla="*/ 81643 w 117565"/>
                      <a:gd name="connsiteY102" fmla="*/ 70213 h 158387"/>
                      <a:gd name="connsiteX103" fmla="*/ 81643 w 117565"/>
                      <a:gd name="connsiteY103" fmla="*/ 71846 h 158387"/>
                      <a:gd name="connsiteX104" fmla="*/ 84092 w 117565"/>
                      <a:gd name="connsiteY104" fmla="*/ 70213 h 158387"/>
                      <a:gd name="connsiteX105" fmla="*/ 86541 w 117565"/>
                      <a:gd name="connsiteY105" fmla="*/ 68580 h 158387"/>
                      <a:gd name="connsiteX106" fmla="*/ 87358 w 117565"/>
                      <a:gd name="connsiteY106" fmla="*/ 68580 h 158387"/>
                      <a:gd name="connsiteX107" fmla="*/ 88174 w 117565"/>
                      <a:gd name="connsiteY107" fmla="*/ 68580 h 158387"/>
                      <a:gd name="connsiteX108" fmla="*/ 88174 w 117565"/>
                      <a:gd name="connsiteY108" fmla="*/ 69396 h 158387"/>
                      <a:gd name="connsiteX109" fmla="*/ 88174 w 117565"/>
                      <a:gd name="connsiteY109" fmla="*/ 70213 h 158387"/>
                      <a:gd name="connsiteX110" fmla="*/ 88174 w 117565"/>
                      <a:gd name="connsiteY110" fmla="*/ 71846 h 158387"/>
                      <a:gd name="connsiteX111" fmla="*/ 88991 w 117565"/>
                      <a:gd name="connsiteY111" fmla="*/ 73479 h 158387"/>
                      <a:gd name="connsiteX112" fmla="*/ 87358 w 117565"/>
                      <a:gd name="connsiteY112" fmla="*/ 73479 h 158387"/>
                      <a:gd name="connsiteX113" fmla="*/ 85725 w 117565"/>
                      <a:gd name="connsiteY113" fmla="*/ 73479 h 158387"/>
                      <a:gd name="connsiteX114" fmla="*/ 81643 w 117565"/>
                      <a:gd name="connsiteY114" fmla="*/ 72662 h 158387"/>
                      <a:gd name="connsiteX115" fmla="*/ 79194 w 117565"/>
                      <a:gd name="connsiteY115" fmla="*/ 72662 h 158387"/>
                      <a:gd name="connsiteX116" fmla="*/ 78377 w 117565"/>
                      <a:gd name="connsiteY116" fmla="*/ 72662 h 158387"/>
                      <a:gd name="connsiteX117" fmla="*/ 77561 w 117565"/>
                      <a:gd name="connsiteY117" fmla="*/ 72662 h 158387"/>
                      <a:gd name="connsiteX118" fmla="*/ 76744 w 117565"/>
                      <a:gd name="connsiteY118" fmla="*/ 72662 h 158387"/>
                      <a:gd name="connsiteX119" fmla="*/ 76744 w 117565"/>
                      <a:gd name="connsiteY119" fmla="*/ 71846 h 158387"/>
                      <a:gd name="connsiteX120" fmla="*/ 76744 w 117565"/>
                      <a:gd name="connsiteY120" fmla="*/ 71846 h 158387"/>
                      <a:gd name="connsiteX121" fmla="*/ 75112 w 117565"/>
                      <a:gd name="connsiteY121" fmla="*/ 71846 h 158387"/>
                      <a:gd name="connsiteX122" fmla="*/ 72662 w 117565"/>
                      <a:gd name="connsiteY122" fmla="*/ 73479 h 158387"/>
                      <a:gd name="connsiteX123" fmla="*/ 71846 w 117565"/>
                      <a:gd name="connsiteY123" fmla="*/ 75111 h 158387"/>
                      <a:gd name="connsiteX124" fmla="*/ 71029 w 117565"/>
                      <a:gd name="connsiteY124" fmla="*/ 75111 h 158387"/>
                      <a:gd name="connsiteX125" fmla="*/ 70213 w 117565"/>
                      <a:gd name="connsiteY125" fmla="*/ 75111 h 158387"/>
                      <a:gd name="connsiteX126" fmla="*/ 68580 w 117565"/>
                      <a:gd name="connsiteY126" fmla="*/ 75928 h 158387"/>
                      <a:gd name="connsiteX127" fmla="*/ 66947 w 117565"/>
                      <a:gd name="connsiteY127" fmla="*/ 75928 h 158387"/>
                      <a:gd name="connsiteX128" fmla="*/ 66131 w 117565"/>
                      <a:gd name="connsiteY128" fmla="*/ 75111 h 158387"/>
                      <a:gd name="connsiteX129" fmla="*/ 65314 w 117565"/>
                      <a:gd name="connsiteY129" fmla="*/ 74295 h 158387"/>
                      <a:gd name="connsiteX130" fmla="*/ 65314 w 117565"/>
                      <a:gd name="connsiteY130" fmla="*/ 72662 h 158387"/>
                      <a:gd name="connsiteX131" fmla="*/ 63681 w 117565"/>
                      <a:gd name="connsiteY131" fmla="*/ 72662 h 158387"/>
                      <a:gd name="connsiteX132" fmla="*/ 63681 w 117565"/>
                      <a:gd name="connsiteY132" fmla="*/ 71846 h 158387"/>
                      <a:gd name="connsiteX133" fmla="*/ 64498 w 117565"/>
                      <a:gd name="connsiteY133" fmla="*/ 71029 h 158387"/>
                      <a:gd name="connsiteX134" fmla="*/ 65314 w 117565"/>
                      <a:gd name="connsiteY134" fmla="*/ 70213 h 158387"/>
                      <a:gd name="connsiteX135" fmla="*/ 65314 w 117565"/>
                      <a:gd name="connsiteY135" fmla="*/ 69396 h 158387"/>
                      <a:gd name="connsiteX136" fmla="*/ 66131 w 117565"/>
                      <a:gd name="connsiteY136" fmla="*/ 70213 h 158387"/>
                      <a:gd name="connsiteX137" fmla="*/ 66947 w 117565"/>
                      <a:gd name="connsiteY137" fmla="*/ 70213 h 158387"/>
                      <a:gd name="connsiteX138" fmla="*/ 67763 w 117565"/>
                      <a:gd name="connsiteY138" fmla="*/ 69396 h 158387"/>
                      <a:gd name="connsiteX139" fmla="*/ 68580 w 117565"/>
                      <a:gd name="connsiteY139" fmla="*/ 69396 h 158387"/>
                      <a:gd name="connsiteX140" fmla="*/ 69396 w 117565"/>
                      <a:gd name="connsiteY140" fmla="*/ 67763 h 158387"/>
                      <a:gd name="connsiteX141" fmla="*/ 71029 w 117565"/>
                      <a:gd name="connsiteY141" fmla="*/ 66947 h 158387"/>
                      <a:gd name="connsiteX142" fmla="*/ 73479 w 117565"/>
                      <a:gd name="connsiteY142" fmla="*/ 66131 h 158387"/>
                      <a:gd name="connsiteX143" fmla="*/ 75928 w 117565"/>
                      <a:gd name="connsiteY143" fmla="*/ 65314 h 158387"/>
                      <a:gd name="connsiteX144" fmla="*/ 76744 w 117565"/>
                      <a:gd name="connsiteY144" fmla="*/ 65314 h 158387"/>
                      <a:gd name="connsiteX145" fmla="*/ 77561 w 117565"/>
                      <a:gd name="connsiteY145" fmla="*/ 65314 h 158387"/>
                      <a:gd name="connsiteX146" fmla="*/ 79194 w 117565"/>
                      <a:gd name="connsiteY146" fmla="*/ 63681 h 158387"/>
                      <a:gd name="connsiteX147" fmla="*/ 80827 w 117565"/>
                      <a:gd name="connsiteY147" fmla="*/ 62865 h 158387"/>
                      <a:gd name="connsiteX148" fmla="*/ 82459 w 117565"/>
                      <a:gd name="connsiteY148" fmla="*/ 62049 h 158387"/>
                      <a:gd name="connsiteX149" fmla="*/ 84092 w 117565"/>
                      <a:gd name="connsiteY149" fmla="*/ 62049 h 158387"/>
                      <a:gd name="connsiteX150" fmla="*/ 84909 w 117565"/>
                      <a:gd name="connsiteY150" fmla="*/ 62049 h 158387"/>
                      <a:gd name="connsiteX151" fmla="*/ 85725 w 117565"/>
                      <a:gd name="connsiteY151" fmla="*/ 62049 h 158387"/>
                      <a:gd name="connsiteX152" fmla="*/ 88991 w 117565"/>
                      <a:gd name="connsiteY152" fmla="*/ 62049 h 158387"/>
                      <a:gd name="connsiteX153" fmla="*/ 88991 w 117565"/>
                      <a:gd name="connsiteY153" fmla="*/ 62049 h 158387"/>
                      <a:gd name="connsiteX154" fmla="*/ 88991 w 117565"/>
                      <a:gd name="connsiteY154" fmla="*/ 68580 h 158387"/>
                      <a:gd name="connsiteX155" fmla="*/ 88991 w 117565"/>
                      <a:gd name="connsiteY155" fmla="*/ 68580 h 158387"/>
                      <a:gd name="connsiteX156" fmla="*/ 88991 w 117565"/>
                      <a:gd name="connsiteY156" fmla="*/ 68580 h 158387"/>
                      <a:gd name="connsiteX157" fmla="*/ 88991 w 117565"/>
                      <a:gd name="connsiteY157" fmla="*/ 67763 h 158387"/>
                      <a:gd name="connsiteX158" fmla="*/ 88991 w 117565"/>
                      <a:gd name="connsiteY158" fmla="*/ 68580 h 158387"/>
                      <a:gd name="connsiteX159" fmla="*/ 91440 w 117565"/>
                      <a:gd name="connsiteY159" fmla="*/ 71029 h 158387"/>
                      <a:gd name="connsiteX160" fmla="*/ 91440 w 117565"/>
                      <a:gd name="connsiteY160" fmla="*/ 71029 h 158387"/>
                      <a:gd name="connsiteX161" fmla="*/ 88991 w 117565"/>
                      <a:gd name="connsiteY161" fmla="*/ 72662 h 158387"/>
                      <a:gd name="connsiteX162" fmla="*/ 88991 w 117565"/>
                      <a:gd name="connsiteY162" fmla="*/ 72662 h 158387"/>
                      <a:gd name="connsiteX163" fmla="*/ 88174 w 117565"/>
                      <a:gd name="connsiteY163" fmla="*/ 74295 h 158387"/>
                      <a:gd name="connsiteX164" fmla="*/ 87358 w 117565"/>
                      <a:gd name="connsiteY164" fmla="*/ 75928 h 158387"/>
                      <a:gd name="connsiteX165" fmla="*/ 88174 w 117565"/>
                      <a:gd name="connsiteY165" fmla="*/ 76744 h 158387"/>
                      <a:gd name="connsiteX166" fmla="*/ 89807 w 117565"/>
                      <a:gd name="connsiteY166" fmla="*/ 75928 h 158387"/>
                      <a:gd name="connsiteX167" fmla="*/ 90623 w 117565"/>
                      <a:gd name="connsiteY167" fmla="*/ 75111 h 158387"/>
                      <a:gd name="connsiteX168" fmla="*/ 92256 w 117565"/>
                      <a:gd name="connsiteY168" fmla="*/ 73479 h 158387"/>
                      <a:gd name="connsiteX169" fmla="*/ 93073 w 117565"/>
                      <a:gd name="connsiteY169" fmla="*/ 71846 h 158387"/>
                      <a:gd name="connsiteX170" fmla="*/ 91440 w 117565"/>
                      <a:gd name="connsiteY170" fmla="*/ 71029 h 158387"/>
                      <a:gd name="connsiteX171" fmla="*/ 43271 w 117565"/>
                      <a:gd name="connsiteY171" fmla="*/ 79193 h 158387"/>
                      <a:gd name="connsiteX172" fmla="*/ 42454 w 117565"/>
                      <a:gd name="connsiteY172" fmla="*/ 79193 h 158387"/>
                      <a:gd name="connsiteX173" fmla="*/ 43271 w 117565"/>
                      <a:gd name="connsiteY173" fmla="*/ 77561 h 158387"/>
                      <a:gd name="connsiteX174" fmla="*/ 44087 w 117565"/>
                      <a:gd name="connsiteY174" fmla="*/ 76744 h 158387"/>
                      <a:gd name="connsiteX175" fmla="*/ 44087 w 117565"/>
                      <a:gd name="connsiteY175" fmla="*/ 76744 h 158387"/>
                      <a:gd name="connsiteX176" fmla="*/ 44904 w 117565"/>
                      <a:gd name="connsiteY176" fmla="*/ 76744 h 158387"/>
                      <a:gd name="connsiteX177" fmla="*/ 43271 w 117565"/>
                      <a:gd name="connsiteY177" fmla="*/ 79193 h 158387"/>
                      <a:gd name="connsiteX178" fmla="*/ 43271 w 117565"/>
                      <a:gd name="connsiteY178" fmla="*/ 79193 h 158387"/>
                      <a:gd name="connsiteX179" fmla="*/ 79194 w 117565"/>
                      <a:gd name="connsiteY179" fmla="*/ 82459 h 158387"/>
                      <a:gd name="connsiteX180" fmla="*/ 79194 w 117565"/>
                      <a:gd name="connsiteY180" fmla="*/ 82459 h 158387"/>
                      <a:gd name="connsiteX181" fmla="*/ 78377 w 117565"/>
                      <a:gd name="connsiteY181" fmla="*/ 80826 h 158387"/>
                      <a:gd name="connsiteX182" fmla="*/ 79194 w 117565"/>
                      <a:gd name="connsiteY182" fmla="*/ 80826 h 158387"/>
                      <a:gd name="connsiteX183" fmla="*/ 80010 w 117565"/>
                      <a:gd name="connsiteY183" fmla="*/ 80826 h 158387"/>
                      <a:gd name="connsiteX184" fmla="*/ 80010 w 117565"/>
                      <a:gd name="connsiteY184" fmla="*/ 81643 h 158387"/>
                      <a:gd name="connsiteX185" fmla="*/ 79194 w 117565"/>
                      <a:gd name="connsiteY185" fmla="*/ 82459 h 158387"/>
                      <a:gd name="connsiteX186" fmla="*/ 60416 w 117565"/>
                      <a:gd name="connsiteY186" fmla="*/ 82459 h 158387"/>
                      <a:gd name="connsiteX187" fmla="*/ 60416 w 117565"/>
                      <a:gd name="connsiteY187" fmla="*/ 82459 h 158387"/>
                      <a:gd name="connsiteX188" fmla="*/ 61232 w 117565"/>
                      <a:gd name="connsiteY188" fmla="*/ 83276 h 158387"/>
                      <a:gd name="connsiteX189" fmla="*/ 62048 w 117565"/>
                      <a:gd name="connsiteY189" fmla="*/ 83276 h 158387"/>
                      <a:gd name="connsiteX190" fmla="*/ 62865 w 117565"/>
                      <a:gd name="connsiteY190" fmla="*/ 84909 h 158387"/>
                      <a:gd name="connsiteX191" fmla="*/ 64498 w 117565"/>
                      <a:gd name="connsiteY191" fmla="*/ 86541 h 158387"/>
                      <a:gd name="connsiteX192" fmla="*/ 65314 w 117565"/>
                      <a:gd name="connsiteY192" fmla="*/ 87358 h 158387"/>
                      <a:gd name="connsiteX193" fmla="*/ 65314 w 117565"/>
                      <a:gd name="connsiteY193" fmla="*/ 88174 h 158387"/>
                      <a:gd name="connsiteX194" fmla="*/ 65314 w 117565"/>
                      <a:gd name="connsiteY194" fmla="*/ 88991 h 158387"/>
                      <a:gd name="connsiteX195" fmla="*/ 66131 w 117565"/>
                      <a:gd name="connsiteY195" fmla="*/ 90624 h 158387"/>
                      <a:gd name="connsiteX196" fmla="*/ 66131 w 117565"/>
                      <a:gd name="connsiteY196" fmla="*/ 92256 h 158387"/>
                      <a:gd name="connsiteX197" fmla="*/ 66947 w 117565"/>
                      <a:gd name="connsiteY197" fmla="*/ 94706 h 158387"/>
                      <a:gd name="connsiteX198" fmla="*/ 66131 w 117565"/>
                      <a:gd name="connsiteY198" fmla="*/ 95522 h 158387"/>
                      <a:gd name="connsiteX199" fmla="*/ 64498 w 117565"/>
                      <a:gd name="connsiteY199" fmla="*/ 95522 h 158387"/>
                      <a:gd name="connsiteX200" fmla="*/ 63681 w 117565"/>
                      <a:gd name="connsiteY200" fmla="*/ 96338 h 158387"/>
                      <a:gd name="connsiteX201" fmla="*/ 62865 w 117565"/>
                      <a:gd name="connsiteY201" fmla="*/ 96338 h 158387"/>
                      <a:gd name="connsiteX202" fmla="*/ 61232 w 117565"/>
                      <a:gd name="connsiteY202" fmla="*/ 96338 h 158387"/>
                      <a:gd name="connsiteX203" fmla="*/ 59599 w 117565"/>
                      <a:gd name="connsiteY203" fmla="*/ 97155 h 158387"/>
                      <a:gd name="connsiteX204" fmla="*/ 57966 w 117565"/>
                      <a:gd name="connsiteY204" fmla="*/ 97971 h 158387"/>
                      <a:gd name="connsiteX205" fmla="*/ 56334 w 117565"/>
                      <a:gd name="connsiteY205" fmla="*/ 97971 h 158387"/>
                      <a:gd name="connsiteX206" fmla="*/ 54701 w 117565"/>
                      <a:gd name="connsiteY206" fmla="*/ 97971 h 158387"/>
                      <a:gd name="connsiteX207" fmla="*/ 53068 w 117565"/>
                      <a:gd name="connsiteY207" fmla="*/ 97971 h 158387"/>
                      <a:gd name="connsiteX208" fmla="*/ 51435 w 117565"/>
                      <a:gd name="connsiteY208" fmla="*/ 97155 h 158387"/>
                      <a:gd name="connsiteX209" fmla="*/ 48986 w 117565"/>
                      <a:gd name="connsiteY209" fmla="*/ 96338 h 158387"/>
                      <a:gd name="connsiteX210" fmla="*/ 45720 w 117565"/>
                      <a:gd name="connsiteY210" fmla="*/ 95522 h 158387"/>
                      <a:gd name="connsiteX211" fmla="*/ 44087 w 117565"/>
                      <a:gd name="connsiteY211" fmla="*/ 94706 h 158387"/>
                      <a:gd name="connsiteX212" fmla="*/ 43271 w 117565"/>
                      <a:gd name="connsiteY212" fmla="*/ 93889 h 158387"/>
                      <a:gd name="connsiteX213" fmla="*/ 42454 w 117565"/>
                      <a:gd name="connsiteY213" fmla="*/ 92256 h 158387"/>
                      <a:gd name="connsiteX214" fmla="*/ 42454 w 117565"/>
                      <a:gd name="connsiteY214" fmla="*/ 91440 h 158387"/>
                      <a:gd name="connsiteX215" fmla="*/ 42454 w 117565"/>
                      <a:gd name="connsiteY215" fmla="*/ 90624 h 158387"/>
                      <a:gd name="connsiteX216" fmla="*/ 43271 w 117565"/>
                      <a:gd name="connsiteY216" fmla="*/ 90624 h 158387"/>
                      <a:gd name="connsiteX217" fmla="*/ 44087 w 117565"/>
                      <a:gd name="connsiteY217" fmla="*/ 89807 h 158387"/>
                      <a:gd name="connsiteX218" fmla="*/ 44087 w 117565"/>
                      <a:gd name="connsiteY218" fmla="*/ 88991 h 158387"/>
                      <a:gd name="connsiteX219" fmla="*/ 44087 w 117565"/>
                      <a:gd name="connsiteY219" fmla="*/ 88174 h 158387"/>
                      <a:gd name="connsiteX220" fmla="*/ 44904 w 117565"/>
                      <a:gd name="connsiteY220" fmla="*/ 88174 h 158387"/>
                      <a:gd name="connsiteX221" fmla="*/ 44904 w 117565"/>
                      <a:gd name="connsiteY221" fmla="*/ 88174 h 158387"/>
                      <a:gd name="connsiteX222" fmla="*/ 44904 w 117565"/>
                      <a:gd name="connsiteY222" fmla="*/ 87358 h 158387"/>
                      <a:gd name="connsiteX223" fmla="*/ 44904 w 117565"/>
                      <a:gd name="connsiteY223" fmla="*/ 86541 h 158387"/>
                      <a:gd name="connsiteX224" fmla="*/ 46537 w 117565"/>
                      <a:gd name="connsiteY224" fmla="*/ 84909 h 158387"/>
                      <a:gd name="connsiteX225" fmla="*/ 48169 w 117565"/>
                      <a:gd name="connsiteY225" fmla="*/ 83276 h 158387"/>
                      <a:gd name="connsiteX226" fmla="*/ 51435 w 117565"/>
                      <a:gd name="connsiteY226" fmla="*/ 81643 h 158387"/>
                      <a:gd name="connsiteX227" fmla="*/ 53068 w 117565"/>
                      <a:gd name="connsiteY227" fmla="*/ 81643 h 158387"/>
                      <a:gd name="connsiteX228" fmla="*/ 56334 w 117565"/>
                      <a:gd name="connsiteY228" fmla="*/ 80826 h 158387"/>
                      <a:gd name="connsiteX229" fmla="*/ 57150 w 117565"/>
                      <a:gd name="connsiteY229" fmla="*/ 80010 h 158387"/>
                      <a:gd name="connsiteX230" fmla="*/ 60416 w 117565"/>
                      <a:gd name="connsiteY230" fmla="*/ 82459 h 158387"/>
                      <a:gd name="connsiteX231" fmla="*/ 60416 w 117565"/>
                      <a:gd name="connsiteY231" fmla="*/ 82459 h 158387"/>
                      <a:gd name="connsiteX232" fmla="*/ 69396 w 117565"/>
                      <a:gd name="connsiteY232" fmla="*/ 88991 h 158387"/>
                      <a:gd name="connsiteX233" fmla="*/ 68580 w 117565"/>
                      <a:gd name="connsiteY233" fmla="*/ 88991 h 158387"/>
                      <a:gd name="connsiteX234" fmla="*/ 67763 w 117565"/>
                      <a:gd name="connsiteY234" fmla="*/ 88174 h 158387"/>
                      <a:gd name="connsiteX235" fmla="*/ 68580 w 117565"/>
                      <a:gd name="connsiteY235" fmla="*/ 87358 h 158387"/>
                      <a:gd name="connsiteX236" fmla="*/ 69396 w 117565"/>
                      <a:gd name="connsiteY236" fmla="*/ 87358 h 158387"/>
                      <a:gd name="connsiteX237" fmla="*/ 69396 w 117565"/>
                      <a:gd name="connsiteY237" fmla="*/ 88174 h 158387"/>
                      <a:gd name="connsiteX238" fmla="*/ 69396 w 117565"/>
                      <a:gd name="connsiteY238" fmla="*/ 88991 h 158387"/>
                      <a:gd name="connsiteX239" fmla="*/ 78377 w 117565"/>
                      <a:gd name="connsiteY239" fmla="*/ 95522 h 158387"/>
                      <a:gd name="connsiteX240" fmla="*/ 78377 w 117565"/>
                      <a:gd name="connsiteY240" fmla="*/ 95522 h 158387"/>
                      <a:gd name="connsiteX241" fmla="*/ 76744 w 117565"/>
                      <a:gd name="connsiteY241" fmla="*/ 93889 h 158387"/>
                      <a:gd name="connsiteX242" fmla="*/ 76744 w 117565"/>
                      <a:gd name="connsiteY242" fmla="*/ 93073 h 158387"/>
                      <a:gd name="connsiteX243" fmla="*/ 76744 w 117565"/>
                      <a:gd name="connsiteY243" fmla="*/ 92256 h 158387"/>
                      <a:gd name="connsiteX244" fmla="*/ 77561 w 117565"/>
                      <a:gd name="connsiteY244" fmla="*/ 91440 h 158387"/>
                      <a:gd name="connsiteX245" fmla="*/ 78377 w 117565"/>
                      <a:gd name="connsiteY245" fmla="*/ 92256 h 158387"/>
                      <a:gd name="connsiteX246" fmla="*/ 78377 w 117565"/>
                      <a:gd name="connsiteY246" fmla="*/ 95522 h 158387"/>
                      <a:gd name="connsiteX247" fmla="*/ 78377 w 117565"/>
                      <a:gd name="connsiteY247" fmla="*/ 95522 h 158387"/>
                      <a:gd name="connsiteX248" fmla="*/ 63681 w 117565"/>
                      <a:gd name="connsiteY248" fmla="*/ 110218 h 158387"/>
                      <a:gd name="connsiteX249" fmla="*/ 63681 w 117565"/>
                      <a:gd name="connsiteY249" fmla="*/ 110218 h 158387"/>
                      <a:gd name="connsiteX250" fmla="*/ 61232 w 117565"/>
                      <a:gd name="connsiteY250" fmla="*/ 111851 h 158387"/>
                      <a:gd name="connsiteX251" fmla="*/ 60416 w 117565"/>
                      <a:gd name="connsiteY251" fmla="*/ 111034 h 158387"/>
                      <a:gd name="connsiteX252" fmla="*/ 59599 w 117565"/>
                      <a:gd name="connsiteY252" fmla="*/ 111034 h 158387"/>
                      <a:gd name="connsiteX253" fmla="*/ 57966 w 117565"/>
                      <a:gd name="connsiteY253" fmla="*/ 111851 h 158387"/>
                      <a:gd name="connsiteX254" fmla="*/ 57966 w 117565"/>
                      <a:gd name="connsiteY254" fmla="*/ 112667 h 158387"/>
                      <a:gd name="connsiteX255" fmla="*/ 57966 w 117565"/>
                      <a:gd name="connsiteY255" fmla="*/ 112667 h 158387"/>
                      <a:gd name="connsiteX256" fmla="*/ 57966 w 117565"/>
                      <a:gd name="connsiteY256" fmla="*/ 112667 h 158387"/>
                      <a:gd name="connsiteX257" fmla="*/ 55517 w 117565"/>
                      <a:gd name="connsiteY257" fmla="*/ 113484 h 158387"/>
                      <a:gd name="connsiteX258" fmla="*/ 54701 w 117565"/>
                      <a:gd name="connsiteY258" fmla="*/ 112667 h 158387"/>
                      <a:gd name="connsiteX259" fmla="*/ 55517 w 117565"/>
                      <a:gd name="connsiteY259" fmla="*/ 112667 h 158387"/>
                      <a:gd name="connsiteX260" fmla="*/ 56334 w 117565"/>
                      <a:gd name="connsiteY260" fmla="*/ 111851 h 158387"/>
                      <a:gd name="connsiteX261" fmla="*/ 57150 w 117565"/>
                      <a:gd name="connsiteY261" fmla="*/ 111851 h 158387"/>
                      <a:gd name="connsiteX262" fmla="*/ 57966 w 117565"/>
                      <a:gd name="connsiteY262" fmla="*/ 111034 h 158387"/>
                      <a:gd name="connsiteX263" fmla="*/ 58783 w 117565"/>
                      <a:gd name="connsiteY263" fmla="*/ 110218 h 158387"/>
                      <a:gd name="connsiteX264" fmla="*/ 59599 w 117565"/>
                      <a:gd name="connsiteY264" fmla="*/ 110218 h 158387"/>
                      <a:gd name="connsiteX265" fmla="*/ 60416 w 117565"/>
                      <a:gd name="connsiteY265" fmla="*/ 110218 h 158387"/>
                      <a:gd name="connsiteX266" fmla="*/ 62048 w 117565"/>
                      <a:gd name="connsiteY266" fmla="*/ 110218 h 158387"/>
                      <a:gd name="connsiteX267" fmla="*/ 63681 w 117565"/>
                      <a:gd name="connsiteY267" fmla="*/ 110218 h 158387"/>
                      <a:gd name="connsiteX268" fmla="*/ 0 w 117565"/>
                      <a:gd name="connsiteY268" fmla="*/ 158387 h 158387"/>
                      <a:gd name="connsiteX269" fmla="*/ 0 w 117565"/>
                      <a:gd name="connsiteY269" fmla="*/ 158387 h 158387"/>
                      <a:gd name="connsiteX270" fmla="*/ 0 w 117565"/>
                      <a:gd name="connsiteY270" fmla="*/ 158387 h 158387"/>
                      <a:gd name="connsiteX271" fmla="*/ 0 w 117565"/>
                      <a:gd name="connsiteY271" fmla="*/ 158387 h 158387"/>
                      <a:gd name="connsiteX272" fmla="*/ 0 w 117565"/>
                      <a:gd name="connsiteY272" fmla="*/ 158387 h 158387"/>
                      <a:gd name="connsiteX273" fmla="*/ 0 w 117565"/>
                      <a:gd name="connsiteY273" fmla="*/ 158387 h 158387"/>
                      <a:gd name="connsiteX274" fmla="*/ 0 w 117565"/>
                      <a:gd name="connsiteY274" fmla="*/ 158387 h 15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17565" h="158387">
                        <a:moveTo>
                          <a:pt x="40821" y="0"/>
                        </a:moveTo>
                        <a:lnTo>
                          <a:pt x="40821" y="0"/>
                        </a:lnTo>
                        <a:lnTo>
                          <a:pt x="39188" y="0"/>
                        </a:lnTo>
                        <a:lnTo>
                          <a:pt x="39188" y="0"/>
                        </a:lnTo>
                        <a:lnTo>
                          <a:pt x="39188" y="0"/>
                        </a:lnTo>
                        <a:lnTo>
                          <a:pt x="40005" y="0"/>
                        </a:lnTo>
                        <a:lnTo>
                          <a:pt x="40821" y="0"/>
                        </a:lnTo>
                        <a:lnTo>
                          <a:pt x="40821" y="0"/>
                        </a:lnTo>
                        <a:lnTo>
                          <a:pt x="40821" y="0"/>
                        </a:lnTo>
                        <a:close/>
                        <a:moveTo>
                          <a:pt x="89807" y="62049"/>
                        </a:moveTo>
                        <a:lnTo>
                          <a:pt x="89807" y="62049"/>
                        </a:lnTo>
                        <a:lnTo>
                          <a:pt x="89807" y="62049"/>
                        </a:lnTo>
                        <a:lnTo>
                          <a:pt x="89807" y="62049"/>
                        </a:lnTo>
                        <a:lnTo>
                          <a:pt x="89807" y="62049"/>
                        </a:lnTo>
                        <a:lnTo>
                          <a:pt x="89807" y="62049"/>
                        </a:lnTo>
                        <a:lnTo>
                          <a:pt x="89807" y="62049"/>
                        </a:lnTo>
                        <a:close/>
                        <a:moveTo>
                          <a:pt x="89807" y="67763"/>
                        </a:moveTo>
                        <a:lnTo>
                          <a:pt x="88991" y="68580"/>
                        </a:lnTo>
                        <a:lnTo>
                          <a:pt x="88991" y="67763"/>
                        </a:lnTo>
                        <a:lnTo>
                          <a:pt x="89807" y="66947"/>
                        </a:lnTo>
                        <a:lnTo>
                          <a:pt x="90623" y="66947"/>
                        </a:lnTo>
                        <a:lnTo>
                          <a:pt x="89807" y="67763"/>
                        </a:lnTo>
                        <a:lnTo>
                          <a:pt x="89807" y="67763"/>
                        </a:lnTo>
                        <a:close/>
                        <a:moveTo>
                          <a:pt x="106136" y="80826"/>
                        </a:moveTo>
                        <a:lnTo>
                          <a:pt x="106136" y="80826"/>
                        </a:lnTo>
                        <a:lnTo>
                          <a:pt x="106136" y="80826"/>
                        </a:lnTo>
                        <a:lnTo>
                          <a:pt x="106136" y="80826"/>
                        </a:lnTo>
                        <a:lnTo>
                          <a:pt x="106136" y="80010"/>
                        </a:lnTo>
                        <a:lnTo>
                          <a:pt x="105319" y="79193"/>
                        </a:lnTo>
                        <a:lnTo>
                          <a:pt x="105319" y="79193"/>
                        </a:lnTo>
                        <a:lnTo>
                          <a:pt x="105319" y="79193"/>
                        </a:lnTo>
                        <a:lnTo>
                          <a:pt x="106136" y="80010"/>
                        </a:lnTo>
                        <a:lnTo>
                          <a:pt x="106952" y="80826"/>
                        </a:lnTo>
                        <a:lnTo>
                          <a:pt x="106952" y="80826"/>
                        </a:lnTo>
                        <a:lnTo>
                          <a:pt x="106136" y="80826"/>
                        </a:lnTo>
                        <a:lnTo>
                          <a:pt x="106136" y="80826"/>
                        </a:lnTo>
                        <a:close/>
                        <a:moveTo>
                          <a:pt x="117566" y="93073"/>
                        </a:moveTo>
                        <a:lnTo>
                          <a:pt x="116749" y="93073"/>
                        </a:lnTo>
                        <a:lnTo>
                          <a:pt x="115933" y="92256"/>
                        </a:lnTo>
                        <a:lnTo>
                          <a:pt x="116749" y="91440"/>
                        </a:lnTo>
                        <a:lnTo>
                          <a:pt x="117566" y="91440"/>
                        </a:lnTo>
                        <a:lnTo>
                          <a:pt x="117566" y="93073"/>
                        </a:lnTo>
                        <a:lnTo>
                          <a:pt x="117566" y="93073"/>
                        </a:lnTo>
                        <a:close/>
                        <a:moveTo>
                          <a:pt x="105319" y="93073"/>
                        </a:moveTo>
                        <a:lnTo>
                          <a:pt x="105319" y="93073"/>
                        </a:lnTo>
                        <a:lnTo>
                          <a:pt x="104503" y="93073"/>
                        </a:lnTo>
                        <a:lnTo>
                          <a:pt x="104503" y="93073"/>
                        </a:lnTo>
                        <a:lnTo>
                          <a:pt x="104503" y="92256"/>
                        </a:lnTo>
                        <a:lnTo>
                          <a:pt x="105319" y="91440"/>
                        </a:lnTo>
                        <a:lnTo>
                          <a:pt x="105319" y="93073"/>
                        </a:lnTo>
                        <a:lnTo>
                          <a:pt x="105319" y="93073"/>
                        </a:lnTo>
                        <a:close/>
                        <a:moveTo>
                          <a:pt x="109402" y="97971"/>
                        </a:moveTo>
                        <a:lnTo>
                          <a:pt x="109402" y="97971"/>
                        </a:lnTo>
                        <a:lnTo>
                          <a:pt x="108585" y="97971"/>
                        </a:lnTo>
                        <a:lnTo>
                          <a:pt x="108585" y="97971"/>
                        </a:lnTo>
                        <a:lnTo>
                          <a:pt x="109402" y="97971"/>
                        </a:lnTo>
                        <a:lnTo>
                          <a:pt x="109402" y="97971"/>
                        </a:lnTo>
                        <a:lnTo>
                          <a:pt x="109402" y="97971"/>
                        </a:lnTo>
                        <a:close/>
                        <a:moveTo>
                          <a:pt x="92256" y="110218"/>
                        </a:moveTo>
                        <a:lnTo>
                          <a:pt x="92256" y="110218"/>
                        </a:lnTo>
                        <a:lnTo>
                          <a:pt x="92256" y="110218"/>
                        </a:lnTo>
                        <a:lnTo>
                          <a:pt x="92256" y="110218"/>
                        </a:lnTo>
                        <a:lnTo>
                          <a:pt x="92256" y="110218"/>
                        </a:lnTo>
                        <a:lnTo>
                          <a:pt x="92256" y="110218"/>
                        </a:lnTo>
                        <a:lnTo>
                          <a:pt x="91440" y="111034"/>
                        </a:lnTo>
                        <a:lnTo>
                          <a:pt x="91440" y="111034"/>
                        </a:lnTo>
                        <a:lnTo>
                          <a:pt x="91440" y="111034"/>
                        </a:lnTo>
                        <a:lnTo>
                          <a:pt x="91440" y="111034"/>
                        </a:lnTo>
                        <a:lnTo>
                          <a:pt x="91440" y="111034"/>
                        </a:lnTo>
                        <a:lnTo>
                          <a:pt x="91440" y="111034"/>
                        </a:lnTo>
                        <a:lnTo>
                          <a:pt x="92256" y="110218"/>
                        </a:lnTo>
                        <a:lnTo>
                          <a:pt x="92256" y="110218"/>
                        </a:lnTo>
                        <a:close/>
                        <a:moveTo>
                          <a:pt x="112667" y="113484"/>
                        </a:moveTo>
                        <a:lnTo>
                          <a:pt x="112667" y="113484"/>
                        </a:lnTo>
                        <a:lnTo>
                          <a:pt x="112667" y="113484"/>
                        </a:lnTo>
                        <a:lnTo>
                          <a:pt x="111851" y="113484"/>
                        </a:lnTo>
                        <a:lnTo>
                          <a:pt x="111851" y="113484"/>
                        </a:lnTo>
                        <a:lnTo>
                          <a:pt x="111851" y="113484"/>
                        </a:lnTo>
                        <a:lnTo>
                          <a:pt x="111851" y="113484"/>
                        </a:lnTo>
                        <a:lnTo>
                          <a:pt x="111851" y="113484"/>
                        </a:lnTo>
                        <a:lnTo>
                          <a:pt x="111851" y="113484"/>
                        </a:lnTo>
                        <a:lnTo>
                          <a:pt x="112667" y="113484"/>
                        </a:lnTo>
                        <a:lnTo>
                          <a:pt x="112667" y="113484"/>
                        </a:lnTo>
                        <a:lnTo>
                          <a:pt x="112667" y="113484"/>
                        </a:lnTo>
                        <a:lnTo>
                          <a:pt x="112667" y="113484"/>
                        </a:lnTo>
                        <a:lnTo>
                          <a:pt x="112667" y="113484"/>
                        </a:lnTo>
                        <a:close/>
                        <a:moveTo>
                          <a:pt x="110218" y="140426"/>
                        </a:moveTo>
                        <a:lnTo>
                          <a:pt x="110218" y="140426"/>
                        </a:lnTo>
                        <a:lnTo>
                          <a:pt x="110218" y="140426"/>
                        </a:lnTo>
                        <a:lnTo>
                          <a:pt x="110218" y="140426"/>
                        </a:lnTo>
                        <a:lnTo>
                          <a:pt x="110218" y="140426"/>
                        </a:lnTo>
                        <a:lnTo>
                          <a:pt x="110218" y="140426"/>
                        </a:lnTo>
                        <a:lnTo>
                          <a:pt x="110218" y="140426"/>
                        </a:lnTo>
                        <a:lnTo>
                          <a:pt x="110218" y="140426"/>
                        </a:lnTo>
                        <a:lnTo>
                          <a:pt x="110218" y="140426"/>
                        </a:lnTo>
                        <a:lnTo>
                          <a:pt x="110218" y="140426"/>
                        </a:lnTo>
                        <a:lnTo>
                          <a:pt x="110218" y="140426"/>
                        </a:lnTo>
                        <a:close/>
                        <a:moveTo>
                          <a:pt x="88991" y="62049"/>
                        </a:moveTo>
                        <a:lnTo>
                          <a:pt x="86541" y="64498"/>
                        </a:lnTo>
                        <a:lnTo>
                          <a:pt x="85725" y="65314"/>
                        </a:lnTo>
                        <a:lnTo>
                          <a:pt x="84909" y="66947"/>
                        </a:lnTo>
                        <a:lnTo>
                          <a:pt x="82459" y="68580"/>
                        </a:lnTo>
                        <a:lnTo>
                          <a:pt x="81643" y="70213"/>
                        </a:lnTo>
                        <a:lnTo>
                          <a:pt x="81643" y="71846"/>
                        </a:lnTo>
                        <a:lnTo>
                          <a:pt x="84092" y="70213"/>
                        </a:lnTo>
                        <a:lnTo>
                          <a:pt x="86541" y="68580"/>
                        </a:lnTo>
                        <a:lnTo>
                          <a:pt x="87358" y="68580"/>
                        </a:lnTo>
                        <a:lnTo>
                          <a:pt x="88174" y="68580"/>
                        </a:lnTo>
                        <a:lnTo>
                          <a:pt x="88174" y="69396"/>
                        </a:lnTo>
                        <a:lnTo>
                          <a:pt x="88174" y="70213"/>
                        </a:lnTo>
                        <a:lnTo>
                          <a:pt x="88174" y="71846"/>
                        </a:lnTo>
                        <a:lnTo>
                          <a:pt x="88991" y="73479"/>
                        </a:lnTo>
                        <a:lnTo>
                          <a:pt x="87358" y="73479"/>
                        </a:lnTo>
                        <a:lnTo>
                          <a:pt x="85725" y="73479"/>
                        </a:lnTo>
                        <a:lnTo>
                          <a:pt x="81643" y="72662"/>
                        </a:lnTo>
                        <a:lnTo>
                          <a:pt x="79194" y="72662"/>
                        </a:lnTo>
                        <a:lnTo>
                          <a:pt x="78377" y="72662"/>
                        </a:lnTo>
                        <a:lnTo>
                          <a:pt x="77561" y="72662"/>
                        </a:lnTo>
                        <a:lnTo>
                          <a:pt x="76744" y="72662"/>
                        </a:lnTo>
                        <a:lnTo>
                          <a:pt x="76744" y="71846"/>
                        </a:lnTo>
                        <a:lnTo>
                          <a:pt x="76744" y="71846"/>
                        </a:lnTo>
                        <a:lnTo>
                          <a:pt x="75112" y="71846"/>
                        </a:lnTo>
                        <a:lnTo>
                          <a:pt x="72662" y="73479"/>
                        </a:lnTo>
                        <a:lnTo>
                          <a:pt x="71846" y="75111"/>
                        </a:lnTo>
                        <a:lnTo>
                          <a:pt x="71029" y="75111"/>
                        </a:lnTo>
                        <a:lnTo>
                          <a:pt x="70213" y="75111"/>
                        </a:lnTo>
                        <a:lnTo>
                          <a:pt x="68580" y="75928"/>
                        </a:lnTo>
                        <a:lnTo>
                          <a:pt x="66947" y="75928"/>
                        </a:lnTo>
                        <a:lnTo>
                          <a:pt x="66131" y="75111"/>
                        </a:lnTo>
                        <a:lnTo>
                          <a:pt x="65314" y="74295"/>
                        </a:lnTo>
                        <a:lnTo>
                          <a:pt x="65314" y="72662"/>
                        </a:lnTo>
                        <a:lnTo>
                          <a:pt x="63681" y="72662"/>
                        </a:lnTo>
                        <a:lnTo>
                          <a:pt x="63681" y="71846"/>
                        </a:lnTo>
                        <a:lnTo>
                          <a:pt x="64498" y="71029"/>
                        </a:lnTo>
                        <a:lnTo>
                          <a:pt x="65314" y="70213"/>
                        </a:lnTo>
                        <a:lnTo>
                          <a:pt x="65314" y="69396"/>
                        </a:lnTo>
                        <a:lnTo>
                          <a:pt x="66131" y="70213"/>
                        </a:lnTo>
                        <a:lnTo>
                          <a:pt x="66947" y="70213"/>
                        </a:lnTo>
                        <a:lnTo>
                          <a:pt x="67763" y="69396"/>
                        </a:lnTo>
                        <a:lnTo>
                          <a:pt x="68580" y="69396"/>
                        </a:lnTo>
                        <a:lnTo>
                          <a:pt x="69396" y="67763"/>
                        </a:lnTo>
                        <a:lnTo>
                          <a:pt x="71029" y="66947"/>
                        </a:lnTo>
                        <a:lnTo>
                          <a:pt x="73479" y="66131"/>
                        </a:lnTo>
                        <a:lnTo>
                          <a:pt x="75928" y="65314"/>
                        </a:lnTo>
                        <a:lnTo>
                          <a:pt x="76744" y="65314"/>
                        </a:lnTo>
                        <a:lnTo>
                          <a:pt x="77561" y="65314"/>
                        </a:lnTo>
                        <a:lnTo>
                          <a:pt x="79194" y="63681"/>
                        </a:lnTo>
                        <a:lnTo>
                          <a:pt x="80827" y="62865"/>
                        </a:lnTo>
                        <a:lnTo>
                          <a:pt x="82459" y="62049"/>
                        </a:lnTo>
                        <a:lnTo>
                          <a:pt x="84092" y="62049"/>
                        </a:lnTo>
                        <a:lnTo>
                          <a:pt x="84909" y="62049"/>
                        </a:lnTo>
                        <a:lnTo>
                          <a:pt x="85725" y="62049"/>
                        </a:lnTo>
                        <a:lnTo>
                          <a:pt x="88991" y="62049"/>
                        </a:lnTo>
                        <a:lnTo>
                          <a:pt x="88991" y="62049"/>
                        </a:lnTo>
                        <a:close/>
                        <a:moveTo>
                          <a:pt x="88991" y="68580"/>
                        </a:moveTo>
                        <a:lnTo>
                          <a:pt x="88991" y="68580"/>
                        </a:lnTo>
                        <a:lnTo>
                          <a:pt x="88991" y="68580"/>
                        </a:lnTo>
                        <a:lnTo>
                          <a:pt x="88991" y="67763"/>
                        </a:lnTo>
                        <a:lnTo>
                          <a:pt x="88991" y="68580"/>
                        </a:lnTo>
                        <a:close/>
                        <a:moveTo>
                          <a:pt x="91440" y="71029"/>
                        </a:moveTo>
                        <a:lnTo>
                          <a:pt x="91440" y="71029"/>
                        </a:lnTo>
                        <a:lnTo>
                          <a:pt x="88991" y="72662"/>
                        </a:lnTo>
                        <a:lnTo>
                          <a:pt x="88991" y="72662"/>
                        </a:lnTo>
                        <a:lnTo>
                          <a:pt x="88174" y="74295"/>
                        </a:lnTo>
                        <a:lnTo>
                          <a:pt x="87358" y="75928"/>
                        </a:lnTo>
                        <a:lnTo>
                          <a:pt x="88174" y="76744"/>
                        </a:lnTo>
                        <a:lnTo>
                          <a:pt x="89807" y="75928"/>
                        </a:lnTo>
                        <a:lnTo>
                          <a:pt x="90623" y="75111"/>
                        </a:lnTo>
                        <a:lnTo>
                          <a:pt x="92256" y="73479"/>
                        </a:lnTo>
                        <a:lnTo>
                          <a:pt x="93073" y="71846"/>
                        </a:lnTo>
                        <a:lnTo>
                          <a:pt x="91440" y="71029"/>
                        </a:lnTo>
                        <a:close/>
                        <a:moveTo>
                          <a:pt x="43271" y="79193"/>
                        </a:moveTo>
                        <a:lnTo>
                          <a:pt x="42454" y="79193"/>
                        </a:lnTo>
                        <a:lnTo>
                          <a:pt x="43271" y="77561"/>
                        </a:lnTo>
                        <a:lnTo>
                          <a:pt x="44087" y="76744"/>
                        </a:lnTo>
                        <a:lnTo>
                          <a:pt x="44087" y="76744"/>
                        </a:lnTo>
                        <a:lnTo>
                          <a:pt x="44904" y="76744"/>
                        </a:lnTo>
                        <a:lnTo>
                          <a:pt x="43271" y="79193"/>
                        </a:lnTo>
                        <a:lnTo>
                          <a:pt x="43271" y="79193"/>
                        </a:lnTo>
                        <a:close/>
                        <a:moveTo>
                          <a:pt x="79194" y="82459"/>
                        </a:moveTo>
                        <a:lnTo>
                          <a:pt x="79194" y="82459"/>
                        </a:lnTo>
                        <a:lnTo>
                          <a:pt x="78377" y="80826"/>
                        </a:lnTo>
                        <a:lnTo>
                          <a:pt x="79194" y="80826"/>
                        </a:lnTo>
                        <a:lnTo>
                          <a:pt x="80010" y="80826"/>
                        </a:lnTo>
                        <a:lnTo>
                          <a:pt x="80010" y="81643"/>
                        </a:lnTo>
                        <a:lnTo>
                          <a:pt x="79194" y="82459"/>
                        </a:lnTo>
                        <a:close/>
                        <a:moveTo>
                          <a:pt x="60416" y="82459"/>
                        </a:moveTo>
                        <a:lnTo>
                          <a:pt x="60416" y="82459"/>
                        </a:lnTo>
                        <a:lnTo>
                          <a:pt x="61232" y="83276"/>
                        </a:lnTo>
                        <a:lnTo>
                          <a:pt x="62048" y="83276"/>
                        </a:lnTo>
                        <a:lnTo>
                          <a:pt x="62865" y="84909"/>
                        </a:lnTo>
                        <a:lnTo>
                          <a:pt x="64498" y="86541"/>
                        </a:lnTo>
                        <a:lnTo>
                          <a:pt x="65314" y="87358"/>
                        </a:lnTo>
                        <a:lnTo>
                          <a:pt x="65314" y="88174"/>
                        </a:lnTo>
                        <a:lnTo>
                          <a:pt x="65314" y="88991"/>
                        </a:lnTo>
                        <a:lnTo>
                          <a:pt x="66131" y="90624"/>
                        </a:lnTo>
                        <a:lnTo>
                          <a:pt x="66131" y="92256"/>
                        </a:lnTo>
                        <a:lnTo>
                          <a:pt x="66947" y="94706"/>
                        </a:lnTo>
                        <a:lnTo>
                          <a:pt x="66131" y="95522"/>
                        </a:lnTo>
                        <a:lnTo>
                          <a:pt x="64498" y="95522"/>
                        </a:lnTo>
                        <a:lnTo>
                          <a:pt x="63681" y="96338"/>
                        </a:lnTo>
                        <a:lnTo>
                          <a:pt x="62865" y="96338"/>
                        </a:lnTo>
                        <a:lnTo>
                          <a:pt x="61232" y="96338"/>
                        </a:lnTo>
                        <a:lnTo>
                          <a:pt x="59599" y="97155"/>
                        </a:lnTo>
                        <a:lnTo>
                          <a:pt x="57966" y="97971"/>
                        </a:lnTo>
                        <a:lnTo>
                          <a:pt x="56334" y="97971"/>
                        </a:lnTo>
                        <a:lnTo>
                          <a:pt x="54701" y="97971"/>
                        </a:lnTo>
                        <a:lnTo>
                          <a:pt x="53068" y="97971"/>
                        </a:lnTo>
                        <a:lnTo>
                          <a:pt x="51435" y="97155"/>
                        </a:lnTo>
                        <a:lnTo>
                          <a:pt x="48986" y="96338"/>
                        </a:lnTo>
                        <a:lnTo>
                          <a:pt x="45720" y="95522"/>
                        </a:lnTo>
                        <a:lnTo>
                          <a:pt x="44087" y="94706"/>
                        </a:lnTo>
                        <a:lnTo>
                          <a:pt x="43271" y="93889"/>
                        </a:lnTo>
                        <a:lnTo>
                          <a:pt x="42454" y="92256"/>
                        </a:lnTo>
                        <a:lnTo>
                          <a:pt x="42454" y="91440"/>
                        </a:lnTo>
                        <a:lnTo>
                          <a:pt x="42454" y="90624"/>
                        </a:lnTo>
                        <a:lnTo>
                          <a:pt x="43271" y="90624"/>
                        </a:lnTo>
                        <a:lnTo>
                          <a:pt x="44087" y="89807"/>
                        </a:lnTo>
                        <a:lnTo>
                          <a:pt x="44087" y="88991"/>
                        </a:lnTo>
                        <a:lnTo>
                          <a:pt x="44087" y="88174"/>
                        </a:lnTo>
                        <a:lnTo>
                          <a:pt x="44904" y="88174"/>
                        </a:lnTo>
                        <a:lnTo>
                          <a:pt x="44904" y="88174"/>
                        </a:lnTo>
                        <a:lnTo>
                          <a:pt x="44904" y="87358"/>
                        </a:lnTo>
                        <a:lnTo>
                          <a:pt x="44904" y="86541"/>
                        </a:lnTo>
                        <a:lnTo>
                          <a:pt x="46537" y="84909"/>
                        </a:lnTo>
                        <a:lnTo>
                          <a:pt x="48169" y="83276"/>
                        </a:lnTo>
                        <a:lnTo>
                          <a:pt x="51435" y="81643"/>
                        </a:lnTo>
                        <a:lnTo>
                          <a:pt x="53068" y="81643"/>
                        </a:lnTo>
                        <a:lnTo>
                          <a:pt x="56334" y="80826"/>
                        </a:lnTo>
                        <a:lnTo>
                          <a:pt x="57150" y="80010"/>
                        </a:lnTo>
                        <a:lnTo>
                          <a:pt x="60416" y="82459"/>
                        </a:lnTo>
                        <a:lnTo>
                          <a:pt x="60416" y="82459"/>
                        </a:lnTo>
                        <a:close/>
                        <a:moveTo>
                          <a:pt x="69396" y="88991"/>
                        </a:moveTo>
                        <a:lnTo>
                          <a:pt x="68580" y="88991"/>
                        </a:lnTo>
                        <a:lnTo>
                          <a:pt x="67763" y="88174"/>
                        </a:lnTo>
                        <a:lnTo>
                          <a:pt x="68580" y="87358"/>
                        </a:lnTo>
                        <a:lnTo>
                          <a:pt x="69396" y="87358"/>
                        </a:lnTo>
                        <a:lnTo>
                          <a:pt x="69396" y="88174"/>
                        </a:lnTo>
                        <a:lnTo>
                          <a:pt x="69396" y="88991"/>
                        </a:lnTo>
                        <a:close/>
                        <a:moveTo>
                          <a:pt x="78377" y="95522"/>
                        </a:moveTo>
                        <a:lnTo>
                          <a:pt x="78377" y="95522"/>
                        </a:lnTo>
                        <a:lnTo>
                          <a:pt x="76744" y="93889"/>
                        </a:lnTo>
                        <a:lnTo>
                          <a:pt x="76744" y="93073"/>
                        </a:lnTo>
                        <a:lnTo>
                          <a:pt x="76744" y="92256"/>
                        </a:lnTo>
                        <a:lnTo>
                          <a:pt x="77561" y="91440"/>
                        </a:lnTo>
                        <a:lnTo>
                          <a:pt x="78377" y="92256"/>
                        </a:lnTo>
                        <a:lnTo>
                          <a:pt x="78377" y="95522"/>
                        </a:lnTo>
                        <a:lnTo>
                          <a:pt x="78377" y="95522"/>
                        </a:lnTo>
                        <a:close/>
                        <a:moveTo>
                          <a:pt x="63681" y="110218"/>
                        </a:moveTo>
                        <a:lnTo>
                          <a:pt x="63681" y="110218"/>
                        </a:lnTo>
                        <a:lnTo>
                          <a:pt x="61232" y="111851"/>
                        </a:lnTo>
                        <a:lnTo>
                          <a:pt x="60416" y="111034"/>
                        </a:lnTo>
                        <a:lnTo>
                          <a:pt x="59599" y="111034"/>
                        </a:lnTo>
                        <a:lnTo>
                          <a:pt x="57966" y="111851"/>
                        </a:lnTo>
                        <a:lnTo>
                          <a:pt x="57966" y="112667"/>
                        </a:lnTo>
                        <a:lnTo>
                          <a:pt x="57966" y="112667"/>
                        </a:lnTo>
                        <a:lnTo>
                          <a:pt x="57966" y="112667"/>
                        </a:lnTo>
                        <a:lnTo>
                          <a:pt x="55517" y="113484"/>
                        </a:lnTo>
                        <a:lnTo>
                          <a:pt x="54701" y="112667"/>
                        </a:lnTo>
                        <a:lnTo>
                          <a:pt x="55517" y="112667"/>
                        </a:lnTo>
                        <a:lnTo>
                          <a:pt x="56334" y="111851"/>
                        </a:lnTo>
                        <a:lnTo>
                          <a:pt x="57150" y="111851"/>
                        </a:lnTo>
                        <a:lnTo>
                          <a:pt x="57966" y="111034"/>
                        </a:lnTo>
                        <a:lnTo>
                          <a:pt x="58783" y="110218"/>
                        </a:lnTo>
                        <a:lnTo>
                          <a:pt x="59599" y="110218"/>
                        </a:lnTo>
                        <a:lnTo>
                          <a:pt x="60416" y="110218"/>
                        </a:lnTo>
                        <a:lnTo>
                          <a:pt x="62048" y="110218"/>
                        </a:lnTo>
                        <a:lnTo>
                          <a:pt x="63681" y="110218"/>
                        </a:lnTo>
                        <a:close/>
                        <a:moveTo>
                          <a:pt x="0" y="158387"/>
                        </a:moveTo>
                        <a:lnTo>
                          <a:pt x="0" y="158387"/>
                        </a:lnTo>
                        <a:lnTo>
                          <a:pt x="0" y="158387"/>
                        </a:lnTo>
                        <a:lnTo>
                          <a:pt x="0" y="158387"/>
                        </a:lnTo>
                        <a:lnTo>
                          <a:pt x="0" y="158387"/>
                        </a:lnTo>
                        <a:lnTo>
                          <a:pt x="0" y="158387"/>
                        </a:lnTo>
                        <a:lnTo>
                          <a:pt x="0" y="158387"/>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79" name="Freeform: Shape 478">
                    <a:extLst>
                      <a:ext uri="{FF2B5EF4-FFF2-40B4-BE49-F238E27FC236}">
                        <a16:creationId xmlns:a16="http://schemas.microsoft.com/office/drawing/2014/main" id="{1106C061-869A-BB80-6457-4638F115165E}"/>
                      </a:ext>
                    </a:extLst>
                  </p:cNvPr>
                  <p:cNvSpPr/>
                  <p:nvPr/>
                </p:nvSpPr>
                <p:spPr>
                  <a:xfrm>
                    <a:off x="6661240" y="4060098"/>
                    <a:ext cx="412296" cy="71845"/>
                  </a:xfrm>
                  <a:custGeom>
                    <a:avLst/>
                    <a:gdLst>
                      <a:gd name="connsiteX0" fmla="*/ 1632 w 412296"/>
                      <a:gd name="connsiteY0" fmla="*/ 1633 h 71845"/>
                      <a:gd name="connsiteX1" fmla="*/ 0 w 412296"/>
                      <a:gd name="connsiteY1" fmla="*/ 3266 h 71845"/>
                      <a:gd name="connsiteX2" fmla="*/ 0 w 412296"/>
                      <a:gd name="connsiteY2" fmla="*/ 2449 h 71845"/>
                      <a:gd name="connsiteX3" fmla="*/ 0 w 412296"/>
                      <a:gd name="connsiteY3" fmla="*/ 1633 h 71845"/>
                      <a:gd name="connsiteX4" fmla="*/ 816 w 412296"/>
                      <a:gd name="connsiteY4" fmla="*/ 816 h 71845"/>
                      <a:gd name="connsiteX5" fmla="*/ 1632 w 412296"/>
                      <a:gd name="connsiteY5" fmla="*/ 0 h 71845"/>
                      <a:gd name="connsiteX6" fmla="*/ 2449 w 412296"/>
                      <a:gd name="connsiteY6" fmla="*/ 0 h 71845"/>
                      <a:gd name="connsiteX7" fmla="*/ 3265 w 412296"/>
                      <a:gd name="connsiteY7" fmla="*/ 816 h 71845"/>
                      <a:gd name="connsiteX8" fmla="*/ 1632 w 412296"/>
                      <a:gd name="connsiteY8" fmla="*/ 1633 h 71845"/>
                      <a:gd name="connsiteX9" fmla="*/ 1632 w 412296"/>
                      <a:gd name="connsiteY9" fmla="*/ 1633 h 71845"/>
                      <a:gd name="connsiteX10" fmla="*/ 228600 w 412296"/>
                      <a:gd name="connsiteY10" fmla="*/ 36739 h 71845"/>
                      <a:gd name="connsiteX11" fmla="*/ 228600 w 412296"/>
                      <a:gd name="connsiteY11" fmla="*/ 36739 h 71845"/>
                      <a:gd name="connsiteX12" fmla="*/ 228600 w 412296"/>
                      <a:gd name="connsiteY12" fmla="*/ 36739 h 71845"/>
                      <a:gd name="connsiteX13" fmla="*/ 228600 w 412296"/>
                      <a:gd name="connsiteY13" fmla="*/ 36739 h 71845"/>
                      <a:gd name="connsiteX14" fmla="*/ 228600 w 412296"/>
                      <a:gd name="connsiteY14" fmla="*/ 36739 h 71845"/>
                      <a:gd name="connsiteX15" fmla="*/ 228600 w 412296"/>
                      <a:gd name="connsiteY15" fmla="*/ 36739 h 71845"/>
                      <a:gd name="connsiteX16" fmla="*/ 228600 w 412296"/>
                      <a:gd name="connsiteY16" fmla="*/ 36739 h 71845"/>
                      <a:gd name="connsiteX17" fmla="*/ 228600 w 412296"/>
                      <a:gd name="connsiteY17" fmla="*/ 36739 h 71845"/>
                      <a:gd name="connsiteX18" fmla="*/ 228600 w 412296"/>
                      <a:gd name="connsiteY18" fmla="*/ 36739 h 71845"/>
                      <a:gd name="connsiteX19" fmla="*/ 225334 w 412296"/>
                      <a:gd name="connsiteY19" fmla="*/ 37556 h 71845"/>
                      <a:gd name="connsiteX20" fmla="*/ 225334 w 412296"/>
                      <a:gd name="connsiteY20" fmla="*/ 37556 h 71845"/>
                      <a:gd name="connsiteX21" fmla="*/ 224518 w 412296"/>
                      <a:gd name="connsiteY21" fmla="*/ 37556 h 71845"/>
                      <a:gd name="connsiteX22" fmla="*/ 224518 w 412296"/>
                      <a:gd name="connsiteY22" fmla="*/ 37556 h 71845"/>
                      <a:gd name="connsiteX23" fmla="*/ 224518 w 412296"/>
                      <a:gd name="connsiteY23" fmla="*/ 37556 h 71845"/>
                      <a:gd name="connsiteX24" fmla="*/ 225334 w 412296"/>
                      <a:gd name="connsiteY24" fmla="*/ 37556 h 71845"/>
                      <a:gd name="connsiteX25" fmla="*/ 225334 w 412296"/>
                      <a:gd name="connsiteY25" fmla="*/ 37556 h 71845"/>
                      <a:gd name="connsiteX26" fmla="*/ 224518 w 412296"/>
                      <a:gd name="connsiteY26" fmla="*/ 36739 h 71845"/>
                      <a:gd name="connsiteX27" fmla="*/ 225334 w 412296"/>
                      <a:gd name="connsiteY27" fmla="*/ 37556 h 71845"/>
                      <a:gd name="connsiteX28" fmla="*/ 225334 w 412296"/>
                      <a:gd name="connsiteY28" fmla="*/ 37556 h 71845"/>
                      <a:gd name="connsiteX29" fmla="*/ 225334 w 412296"/>
                      <a:gd name="connsiteY29" fmla="*/ 37556 h 71845"/>
                      <a:gd name="connsiteX30" fmla="*/ 225334 w 412296"/>
                      <a:gd name="connsiteY30" fmla="*/ 37556 h 71845"/>
                      <a:gd name="connsiteX31" fmla="*/ 225334 w 412296"/>
                      <a:gd name="connsiteY31" fmla="*/ 37556 h 71845"/>
                      <a:gd name="connsiteX32" fmla="*/ 335552 w 412296"/>
                      <a:gd name="connsiteY32" fmla="*/ 46537 h 71845"/>
                      <a:gd name="connsiteX33" fmla="*/ 334736 w 412296"/>
                      <a:gd name="connsiteY33" fmla="*/ 46537 h 71845"/>
                      <a:gd name="connsiteX34" fmla="*/ 333919 w 412296"/>
                      <a:gd name="connsiteY34" fmla="*/ 46537 h 71845"/>
                      <a:gd name="connsiteX35" fmla="*/ 333919 w 412296"/>
                      <a:gd name="connsiteY35" fmla="*/ 44904 h 71845"/>
                      <a:gd name="connsiteX36" fmla="*/ 333103 w 412296"/>
                      <a:gd name="connsiteY36" fmla="*/ 44904 h 71845"/>
                      <a:gd name="connsiteX37" fmla="*/ 333103 w 412296"/>
                      <a:gd name="connsiteY37" fmla="*/ 44087 h 71845"/>
                      <a:gd name="connsiteX38" fmla="*/ 333919 w 412296"/>
                      <a:gd name="connsiteY38" fmla="*/ 43271 h 71845"/>
                      <a:gd name="connsiteX39" fmla="*/ 335552 w 412296"/>
                      <a:gd name="connsiteY39" fmla="*/ 44087 h 71845"/>
                      <a:gd name="connsiteX40" fmla="*/ 336368 w 412296"/>
                      <a:gd name="connsiteY40" fmla="*/ 44904 h 71845"/>
                      <a:gd name="connsiteX41" fmla="*/ 335552 w 412296"/>
                      <a:gd name="connsiteY41" fmla="*/ 46537 h 71845"/>
                      <a:gd name="connsiteX42" fmla="*/ 335552 w 412296"/>
                      <a:gd name="connsiteY42" fmla="*/ 46537 h 71845"/>
                      <a:gd name="connsiteX43" fmla="*/ 412296 w 412296"/>
                      <a:gd name="connsiteY43" fmla="*/ 71029 h 71845"/>
                      <a:gd name="connsiteX44" fmla="*/ 412296 w 412296"/>
                      <a:gd name="connsiteY44" fmla="*/ 71029 h 71845"/>
                      <a:gd name="connsiteX45" fmla="*/ 411480 w 412296"/>
                      <a:gd name="connsiteY45" fmla="*/ 71846 h 71845"/>
                      <a:gd name="connsiteX46" fmla="*/ 411480 w 412296"/>
                      <a:gd name="connsiteY46" fmla="*/ 71846 h 71845"/>
                      <a:gd name="connsiteX47" fmla="*/ 412296 w 412296"/>
                      <a:gd name="connsiteY47" fmla="*/ 71029 h 71845"/>
                      <a:gd name="connsiteX48" fmla="*/ 412296 w 412296"/>
                      <a:gd name="connsiteY48" fmla="*/ 71029 h 7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12296" h="71845">
                        <a:moveTo>
                          <a:pt x="1632" y="1633"/>
                        </a:moveTo>
                        <a:lnTo>
                          <a:pt x="0" y="3266"/>
                        </a:lnTo>
                        <a:lnTo>
                          <a:pt x="0" y="2449"/>
                        </a:lnTo>
                        <a:lnTo>
                          <a:pt x="0" y="1633"/>
                        </a:lnTo>
                        <a:lnTo>
                          <a:pt x="816" y="816"/>
                        </a:lnTo>
                        <a:lnTo>
                          <a:pt x="1632" y="0"/>
                        </a:lnTo>
                        <a:lnTo>
                          <a:pt x="2449" y="0"/>
                        </a:lnTo>
                        <a:lnTo>
                          <a:pt x="3265" y="816"/>
                        </a:lnTo>
                        <a:lnTo>
                          <a:pt x="1632" y="1633"/>
                        </a:lnTo>
                        <a:lnTo>
                          <a:pt x="1632" y="1633"/>
                        </a:lnTo>
                        <a:close/>
                        <a:moveTo>
                          <a:pt x="228600" y="36739"/>
                        </a:moveTo>
                        <a:lnTo>
                          <a:pt x="228600" y="36739"/>
                        </a:lnTo>
                        <a:lnTo>
                          <a:pt x="228600" y="36739"/>
                        </a:lnTo>
                        <a:lnTo>
                          <a:pt x="228600" y="36739"/>
                        </a:lnTo>
                        <a:lnTo>
                          <a:pt x="228600" y="36739"/>
                        </a:lnTo>
                        <a:lnTo>
                          <a:pt x="228600" y="36739"/>
                        </a:lnTo>
                        <a:lnTo>
                          <a:pt x="228600" y="36739"/>
                        </a:lnTo>
                        <a:lnTo>
                          <a:pt x="228600" y="36739"/>
                        </a:lnTo>
                        <a:lnTo>
                          <a:pt x="228600" y="36739"/>
                        </a:lnTo>
                        <a:close/>
                        <a:moveTo>
                          <a:pt x="225334" y="37556"/>
                        </a:moveTo>
                        <a:lnTo>
                          <a:pt x="225334" y="37556"/>
                        </a:lnTo>
                        <a:lnTo>
                          <a:pt x="224518" y="37556"/>
                        </a:lnTo>
                        <a:lnTo>
                          <a:pt x="224518" y="37556"/>
                        </a:lnTo>
                        <a:lnTo>
                          <a:pt x="224518" y="37556"/>
                        </a:lnTo>
                        <a:lnTo>
                          <a:pt x="225334" y="37556"/>
                        </a:lnTo>
                        <a:lnTo>
                          <a:pt x="225334" y="37556"/>
                        </a:lnTo>
                        <a:lnTo>
                          <a:pt x="224518" y="36739"/>
                        </a:lnTo>
                        <a:lnTo>
                          <a:pt x="225334" y="37556"/>
                        </a:lnTo>
                        <a:lnTo>
                          <a:pt x="225334" y="37556"/>
                        </a:lnTo>
                        <a:lnTo>
                          <a:pt x="225334" y="37556"/>
                        </a:lnTo>
                        <a:lnTo>
                          <a:pt x="225334" y="37556"/>
                        </a:lnTo>
                        <a:lnTo>
                          <a:pt x="225334" y="37556"/>
                        </a:lnTo>
                        <a:close/>
                        <a:moveTo>
                          <a:pt x="335552" y="46537"/>
                        </a:moveTo>
                        <a:lnTo>
                          <a:pt x="334736" y="46537"/>
                        </a:lnTo>
                        <a:lnTo>
                          <a:pt x="333919" y="46537"/>
                        </a:lnTo>
                        <a:lnTo>
                          <a:pt x="333919" y="44904"/>
                        </a:lnTo>
                        <a:lnTo>
                          <a:pt x="333103" y="44904"/>
                        </a:lnTo>
                        <a:lnTo>
                          <a:pt x="333103" y="44087"/>
                        </a:lnTo>
                        <a:lnTo>
                          <a:pt x="333919" y="43271"/>
                        </a:lnTo>
                        <a:lnTo>
                          <a:pt x="335552" y="44087"/>
                        </a:lnTo>
                        <a:lnTo>
                          <a:pt x="336368" y="44904"/>
                        </a:lnTo>
                        <a:lnTo>
                          <a:pt x="335552" y="46537"/>
                        </a:lnTo>
                        <a:lnTo>
                          <a:pt x="335552" y="46537"/>
                        </a:lnTo>
                        <a:close/>
                        <a:moveTo>
                          <a:pt x="412296" y="71029"/>
                        </a:moveTo>
                        <a:lnTo>
                          <a:pt x="412296" y="71029"/>
                        </a:lnTo>
                        <a:lnTo>
                          <a:pt x="411480" y="71846"/>
                        </a:lnTo>
                        <a:lnTo>
                          <a:pt x="411480" y="71846"/>
                        </a:lnTo>
                        <a:lnTo>
                          <a:pt x="412296" y="71029"/>
                        </a:lnTo>
                        <a:lnTo>
                          <a:pt x="412296" y="71029"/>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80" name="Freeform: Shape 479">
                    <a:extLst>
                      <a:ext uri="{FF2B5EF4-FFF2-40B4-BE49-F238E27FC236}">
                        <a16:creationId xmlns:a16="http://schemas.microsoft.com/office/drawing/2014/main" id="{7106D9A0-056D-6E54-984C-93EDD2646636}"/>
                      </a:ext>
                    </a:extLst>
                  </p:cNvPr>
                  <p:cNvSpPr/>
                  <p:nvPr/>
                </p:nvSpPr>
                <p:spPr>
                  <a:xfrm>
                    <a:off x="6770642" y="3993151"/>
                    <a:ext cx="5715" cy="5714"/>
                  </a:xfrm>
                  <a:custGeom>
                    <a:avLst/>
                    <a:gdLst>
                      <a:gd name="connsiteX0" fmla="*/ 1633 w 5715"/>
                      <a:gd name="connsiteY0" fmla="*/ 5715 h 5714"/>
                      <a:gd name="connsiteX1" fmla="*/ 1633 w 5715"/>
                      <a:gd name="connsiteY1" fmla="*/ 5715 h 5714"/>
                      <a:gd name="connsiteX2" fmla="*/ 0 w 5715"/>
                      <a:gd name="connsiteY2" fmla="*/ 4899 h 5714"/>
                      <a:gd name="connsiteX3" fmla="*/ 0 w 5715"/>
                      <a:gd name="connsiteY3" fmla="*/ 4899 h 5714"/>
                      <a:gd name="connsiteX4" fmla="*/ 0 w 5715"/>
                      <a:gd name="connsiteY4" fmla="*/ 3266 h 5714"/>
                      <a:gd name="connsiteX5" fmla="*/ 2449 w 5715"/>
                      <a:gd name="connsiteY5" fmla="*/ 1633 h 5714"/>
                      <a:gd name="connsiteX6" fmla="*/ 3266 w 5715"/>
                      <a:gd name="connsiteY6" fmla="*/ 0 h 5714"/>
                      <a:gd name="connsiteX7" fmla="*/ 4082 w 5715"/>
                      <a:gd name="connsiteY7" fmla="*/ 0 h 5714"/>
                      <a:gd name="connsiteX8" fmla="*/ 4899 w 5715"/>
                      <a:gd name="connsiteY8" fmla="*/ 0 h 5714"/>
                      <a:gd name="connsiteX9" fmla="*/ 5715 w 5715"/>
                      <a:gd name="connsiteY9" fmla="*/ 816 h 5714"/>
                      <a:gd name="connsiteX10" fmla="*/ 3266 w 5715"/>
                      <a:gd name="connsiteY10" fmla="*/ 3266 h 5714"/>
                      <a:gd name="connsiteX11" fmla="*/ 1633 w 5715"/>
                      <a:gd name="connsiteY11" fmla="*/ 5715 h 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5" h="5714">
                        <a:moveTo>
                          <a:pt x="1633" y="5715"/>
                        </a:moveTo>
                        <a:lnTo>
                          <a:pt x="1633" y="5715"/>
                        </a:lnTo>
                        <a:lnTo>
                          <a:pt x="0" y="4899"/>
                        </a:lnTo>
                        <a:lnTo>
                          <a:pt x="0" y="4899"/>
                        </a:lnTo>
                        <a:lnTo>
                          <a:pt x="0" y="3266"/>
                        </a:lnTo>
                        <a:lnTo>
                          <a:pt x="2449" y="1633"/>
                        </a:lnTo>
                        <a:lnTo>
                          <a:pt x="3266" y="0"/>
                        </a:lnTo>
                        <a:lnTo>
                          <a:pt x="4082" y="0"/>
                        </a:lnTo>
                        <a:lnTo>
                          <a:pt x="4899" y="0"/>
                        </a:lnTo>
                        <a:lnTo>
                          <a:pt x="5715" y="816"/>
                        </a:lnTo>
                        <a:lnTo>
                          <a:pt x="3266" y="3266"/>
                        </a:lnTo>
                        <a:lnTo>
                          <a:pt x="1633" y="5715"/>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81" name="Freeform: Shape 480">
                    <a:extLst>
                      <a:ext uri="{FF2B5EF4-FFF2-40B4-BE49-F238E27FC236}">
                        <a16:creationId xmlns:a16="http://schemas.microsoft.com/office/drawing/2014/main" id="{48DB8527-416B-9B31-AABC-FC80698D65DC}"/>
                      </a:ext>
                    </a:extLst>
                  </p:cNvPr>
                  <p:cNvSpPr/>
                  <p:nvPr/>
                </p:nvSpPr>
                <p:spPr>
                  <a:xfrm>
                    <a:off x="1743075" y="4153987"/>
                    <a:ext cx="5759087" cy="253909"/>
                  </a:xfrm>
                  <a:custGeom>
                    <a:avLst/>
                    <a:gdLst>
                      <a:gd name="connsiteX0" fmla="*/ 5749290 w 5759087"/>
                      <a:gd name="connsiteY0" fmla="*/ 110218 h 253909"/>
                      <a:gd name="connsiteX1" fmla="*/ 5749290 w 5759087"/>
                      <a:gd name="connsiteY1" fmla="*/ 110218 h 253909"/>
                      <a:gd name="connsiteX2" fmla="*/ 5750107 w 5759087"/>
                      <a:gd name="connsiteY2" fmla="*/ 111034 h 253909"/>
                      <a:gd name="connsiteX3" fmla="*/ 5750107 w 5759087"/>
                      <a:gd name="connsiteY3" fmla="*/ 111851 h 253909"/>
                      <a:gd name="connsiteX4" fmla="*/ 5750107 w 5759087"/>
                      <a:gd name="connsiteY4" fmla="*/ 111851 h 253909"/>
                      <a:gd name="connsiteX5" fmla="*/ 5750107 w 5759087"/>
                      <a:gd name="connsiteY5" fmla="*/ 111851 h 253909"/>
                      <a:gd name="connsiteX6" fmla="*/ 5750107 w 5759087"/>
                      <a:gd name="connsiteY6" fmla="*/ 111851 h 253909"/>
                      <a:gd name="connsiteX7" fmla="*/ 5750107 w 5759087"/>
                      <a:gd name="connsiteY7" fmla="*/ 111851 h 253909"/>
                      <a:gd name="connsiteX8" fmla="*/ 5750107 w 5759087"/>
                      <a:gd name="connsiteY8" fmla="*/ 111851 h 253909"/>
                      <a:gd name="connsiteX9" fmla="*/ 5750107 w 5759087"/>
                      <a:gd name="connsiteY9" fmla="*/ 111851 h 253909"/>
                      <a:gd name="connsiteX10" fmla="*/ 5750107 w 5759087"/>
                      <a:gd name="connsiteY10" fmla="*/ 111851 h 253909"/>
                      <a:gd name="connsiteX11" fmla="*/ 5750107 w 5759087"/>
                      <a:gd name="connsiteY11" fmla="*/ 111851 h 253909"/>
                      <a:gd name="connsiteX12" fmla="*/ 5750107 w 5759087"/>
                      <a:gd name="connsiteY12" fmla="*/ 111851 h 253909"/>
                      <a:gd name="connsiteX13" fmla="*/ 5750107 w 5759087"/>
                      <a:gd name="connsiteY13" fmla="*/ 111851 h 253909"/>
                      <a:gd name="connsiteX14" fmla="*/ 5749290 w 5759087"/>
                      <a:gd name="connsiteY14" fmla="*/ 110218 h 253909"/>
                      <a:gd name="connsiteX15" fmla="*/ 5749290 w 5759087"/>
                      <a:gd name="connsiteY15" fmla="*/ 110218 h 253909"/>
                      <a:gd name="connsiteX16" fmla="*/ 5749290 w 5759087"/>
                      <a:gd name="connsiteY16" fmla="*/ 110218 h 253909"/>
                      <a:gd name="connsiteX17" fmla="*/ 5749290 w 5759087"/>
                      <a:gd name="connsiteY17" fmla="*/ 110218 h 253909"/>
                      <a:gd name="connsiteX18" fmla="*/ 5749290 w 5759087"/>
                      <a:gd name="connsiteY18" fmla="*/ 110218 h 253909"/>
                      <a:gd name="connsiteX19" fmla="*/ 5749290 w 5759087"/>
                      <a:gd name="connsiteY19" fmla="*/ 110218 h 253909"/>
                      <a:gd name="connsiteX20" fmla="*/ 5749290 w 5759087"/>
                      <a:gd name="connsiteY20" fmla="*/ 110218 h 253909"/>
                      <a:gd name="connsiteX21" fmla="*/ 5749290 w 5759087"/>
                      <a:gd name="connsiteY21" fmla="*/ 110218 h 253909"/>
                      <a:gd name="connsiteX22" fmla="*/ 5749290 w 5759087"/>
                      <a:gd name="connsiteY22" fmla="*/ 110218 h 253909"/>
                      <a:gd name="connsiteX23" fmla="*/ 5749290 w 5759087"/>
                      <a:gd name="connsiteY23" fmla="*/ 110218 h 253909"/>
                      <a:gd name="connsiteX24" fmla="*/ 5759088 w 5759087"/>
                      <a:gd name="connsiteY24" fmla="*/ 116749 h 253909"/>
                      <a:gd name="connsiteX25" fmla="*/ 5759088 w 5759087"/>
                      <a:gd name="connsiteY25" fmla="*/ 116749 h 253909"/>
                      <a:gd name="connsiteX26" fmla="*/ 5759088 w 5759087"/>
                      <a:gd name="connsiteY26" fmla="*/ 116749 h 253909"/>
                      <a:gd name="connsiteX27" fmla="*/ 5759088 w 5759087"/>
                      <a:gd name="connsiteY27" fmla="*/ 116749 h 253909"/>
                      <a:gd name="connsiteX28" fmla="*/ 5759088 w 5759087"/>
                      <a:gd name="connsiteY28" fmla="*/ 116749 h 253909"/>
                      <a:gd name="connsiteX29" fmla="*/ 5759088 w 5759087"/>
                      <a:gd name="connsiteY29" fmla="*/ 116749 h 253909"/>
                      <a:gd name="connsiteX30" fmla="*/ 5759088 w 5759087"/>
                      <a:gd name="connsiteY30" fmla="*/ 116749 h 253909"/>
                      <a:gd name="connsiteX31" fmla="*/ 5756638 w 5759087"/>
                      <a:gd name="connsiteY31" fmla="*/ 137977 h 253909"/>
                      <a:gd name="connsiteX32" fmla="*/ 5756638 w 5759087"/>
                      <a:gd name="connsiteY32" fmla="*/ 137977 h 253909"/>
                      <a:gd name="connsiteX33" fmla="*/ 5756638 w 5759087"/>
                      <a:gd name="connsiteY33" fmla="*/ 137977 h 253909"/>
                      <a:gd name="connsiteX34" fmla="*/ 5756638 w 5759087"/>
                      <a:gd name="connsiteY34" fmla="*/ 137977 h 253909"/>
                      <a:gd name="connsiteX35" fmla="*/ 5756638 w 5759087"/>
                      <a:gd name="connsiteY35" fmla="*/ 137977 h 253909"/>
                      <a:gd name="connsiteX36" fmla="*/ 5756638 w 5759087"/>
                      <a:gd name="connsiteY36" fmla="*/ 137977 h 253909"/>
                      <a:gd name="connsiteX37" fmla="*/ 5756638 w 5759087"/>
                      <a:gd name="connsiteY37" fmla="*/ 137977 h 253909"/>
                      <a:gd name="connsiteX38" fmla="*/ 5756638 w 5759087"/>
                      <a:gd name="connsiteY38" fmla="*/ 137977 h 253909"/>
                      <a:gd name="connsiteX39" fmla="*/ 5756638 w 5759087"/>
                      <a:gd name="connsiteY39" fmla="*/ 137977 h 253909"/>
                      <a:gd name="connsiteX40" fmla="*/ 5740309 w 5759087"/>
                      <a:gd name="connsiteY40" fmla="*/ 138793 h 253909"/>
                      <a:gd name="connsiteX41" fmla="*/ 5740309 w 5759087"/>
                      <a:gd name="connsiteY41" fmla="*/ 138793 h 253909"/>
                      <a:gd name="connsiteX42" fmla="*/ 5740309 w 5759087"/>
                      <a:gd name="connsiteY42" fmla="*/ 138793 h 253909"/>
                      <a:gd name="connsiteX43" fmla="*/ 5740309 w 5759087"/>
                      <a:gd name="connsiteY43" fmla="*/ 138793 h 253909"/>
                      <a:gd name="connsiteX44" fmla="*/ 5740309 w 5759087"/>
                      <a:gd name="connsiteY44" fmla="*/ 138793 h 253909"/>
                      <a:gd name="connsiteX45" fmla="*/ 5740309 w 5759087"/>
                      <a:gd name="connsiteY45" fmla="*/ 138793 h 253909"/>
                      <a:gd name="connsiteX46" fmla="*/ 5740309 w 5759087"/>
                      <a:gd name="connsiteY46" fmla="*/ 138793 h 253909"/>
                      <a:gd name="connsiteX47" fmla="*/ 5740309 w 5759087"/>
                      <a:gd name="connsiteY47" fmla="*/ 138793 h 253909"/>
                      <a:gd name="connsiteX48" fmla="*/ 5740309 w 5759087"/>
                      <a:gd name="connsiteY48" fmla="*/ 138793 h 253909"/>
                      <a:gd name="connsiteX49" fmla="*/ 5740309 w 5759087"/>
                      <a:gd name="connsiteY49" fmla="*/ 138793 h 253909"/>
                      <a:gd name="connsiteX50" fmla="*/ 5740309 w 5759087"/>
                      <a:gd name="connsiteY50" fmla="*/ 138793 h 253909"/>
                      <a:gd name="connsiteX51" fmla="*/ 5740309 w 5759087"/>
                      <a:gd name="connsiteY51" fmla="*/ 138793 h 253909"/>
                      <a:gd name="connsiteX52" fmla="*/ 5740309 w 5759087"/>
                      <a:gd name="connsiteY52" fmla="*/ 138793 h 253909"/>
                      <a:gd name="connsiteX53" fmla="*/ 5740309 w 5759087"/>
                      <a:gd name="connsiteY53" fmla="*/ 138793 h 253909"/>
                      <a:gd name="connsiteX54" fmla="*/ 5740309 w 5759087"/>
                      <a:gd name="connsiteY54" fmla="*/ 138793 h 253909"/>
                      <a:gd name="connsiteX55" fmla="*/ 5702754 w 5759087"/>
                      <a:gd name="connsiteY55" fmla="*/ 142059 h 253909"/>
                      <a:gd name="connsiteX56" fmla="*/ 5702754 w 5759087"/>
                      <a:gd name="connsiteY56" fmla="*/ 142059 h 253909"/>
                      <a:gd name="connsiteX57" fmla="*/ 5702754 w 5759087"/>
                      <a:gd name="connsiteY57" fmla="*/ 142059 h 253909"/>
                      <a:gd name="connsiteX58" fmla="*/ 5702754 w 5759087"/>
                      <a:gd name="connsiteY58" fmla="*/ 142059 h 253909"/>
                      <a:gd name="connsiteX59" fmla="*/ 5702754 w 5759087"/>
                      <a:gd name="connsiteY59" fmla="*/ 142059 h 253909"/>
                      <a:gd name="connsiteX60" fmla="*/ 5702754 w 5759087"/>
                      <a:gd name="connsiteY60" fmla="*/ 142059 h 253909"/>
                      <a:gd name="connsiteX61" fmla="*/ 5702754 w 5759087"/>
                      <a:gd name="connsiteY61" fmla="*/ 142059 h 253909"/>
                      <a:gd name="connsiteX62" fmla="*/ 5702754 w 5759087"/>
                      <a:gd name="connsiteY62" fmla="*/ 142059 h 253909"/>
                      <a:gd name="connsiteX63" fmla="*/ 5702754 w 5759087"/>
                      <a:gd name="connsiteY63" fmla="*/ 142059 h 253909"/>
                      <a:gd name="connsiteX64" fmla="*/ 5702754 w 5759087"/>
                      <a:gd name="connsiteY64" fmla="*/ 142059 h 253909"/>
                      <a:gd name="connsiteX65" fmla="*/ 5702754 w 5759087"/>
                      <a:gd name="connsiteY65" fmla="*/ 142059 h 253909"/>
                      <a:gd name="connsiteX66" fmla="*/ 5702754 w 5759087"/>
                      <a:gd name="connsiteY66" fmla="*/ 142059 h 253909"/>
                      <a:gd name="connsiteX67" fmla="*/ 5702754 w 5759087"/>
                      <a:gd name="connsiteY67" fmla="*/ 142059 h 253909"/>
                      <a:gd name="connsiteX68" fmla="*/ 5702754 w 5759087"/>
                      <a:gd name="connsiteY68" fmla="*/ 142059 h 253909"/>
                      <a:gd name="connsiteX69" fmla="*/ 1633 w 5759087"/>
                      <a:gd name="connsiteY69" fmla="*/ 0 h 253909"/>
                      <a:gd name="connsiteX70" fmla="*/ 3266 w 5759087"/>
                      <a:gd name="connsiteY70" fmla="*/ 1633 h 253909"/>
                      <a:gd name="connsiteX71" fmla="*/ 3266 w 5759087"/>
                      <a:gd name="connsiteY71" fmla="*/ 2449 h 253909"/>
                      <a:gd name="connsiteX72" fmla="*/ 2449 w 5759087"/>
                      <a:gd name="connsiteY72" fmla="*/ 2449 h 253909"/>
                      <a:gd name="connsiteX73" fmla="*/ 1633 w 5759087"/>
                      <a:gd name="connsiteY73" fmla="*/ 2449 h 253909"/>
                      <a:gd name="connsiteX74" fmla="*/ 2449 w 5759087"/>
                      <a:gd name="connsiteY74" fmla="*/ 2449 h 253909"/>
                      <a:gd name="connsiteX75" fmla="*/ 2449 w 5759087"/>
                      <a:gd name="connsiteY75" fmla="*/ 2449 h 253909"/>
                      <a:gd name="connsiteX76" fmla="*/ 2449 w 5759087"/>
                      <a:gd name="connsiteY76" fmla="*/ 2449 h 253909"/>
                      <a:gd name="connsiteX77" fmla="*/ 1633 w 5759087"/>
                      <a:gd name="connsiteY77" fmla="*/ 0 h 253909"/>
                      <a:gd name="connsiteX78" fmla="*/ 1633 w 5759087"/>
                      <a:gd name="connsiteY78" fmla="*/ 0 h 253909"/>
                      <a:gd name="connsiteX79" fmla="*/ 816 w 5759087"/>
                      <a:gd name="connsiteY79" fmla="*/ 1633 h 253909"/>
                      <a:gd name="connsiteX80" fmla="*/ 0 w 5759087"/>
                      <a:gd name="connsiteY80" fmla="*/ 816 h 253909"/>
                      <a:gd name="connsiteX81" fmla="*/ 0 w 5759087"/>
                      <a:gd name="connsiteY81" fmla="*/ 0 h 253909"/>
                      <a:gd name="connsiteX82" fmla="*/ 1633 w 5759087"/>
                      <a:gd name="connsiteY82" fmla="*/ 0 h 253909"/>
                      <a:gd name="connsiteX83" fmla="*/ 1633 w 5759087"/>
                      <a:gd name="connsiteY83" fmla="*/ 0 h 253909"/>
                      <a:gd name="connsiteX84" fmla="*/ 5495381 w 5759087"/>
                      <a:gd name="connsiteY84" fmla="*/ 13879 h 253909"/>
                      <a:gd name="connsiteX85" fmla="*/ 5494565 w 5759087"/>
                      <a:gd name="connsiteY85" fmla="*/ 14696 h 253909"/>
                      <a:gd name="connsiteX86" fmla="*/ 5494565 w 5759087"/>
                      <a:gd name="connsiteY86" fmla="*/ 14696 h 253909"/>
                      <a:gd name="connsiteX87" fmla="*/ 5495381 w 5759087"/>
                      <a:gd name="connsiteY87" fmla="*/ 13879 h 253909"/>
                      <a:gd name="connsiteX88" fmla="*/ 5495381 w 5759087"/>
                      <a:gd name="connsiteY88" fmla="*/ 13879 h 253909"/>
                      <a:gd name="connsiteX89" fmla="*/ 5495381 w 5759087"/>
                      <a:gd name="connsiteY89" fmla="*/ 13879 h 253909"/>
                      <a:gd name="connsiteX90" fmla="*/ 5493748 w 5759087"/>
                      <a:gd name="connsiteY90" fmla="*/ 14696 h 253909"/>
                      <a:gd name="connsiteX91" fmla="*/ 5492115 w 5759087"/>
                      <a:gd name="connsiteY91" fmla="*/ 15512 h 253909"/>
                      <a:gd name="connsiteX92" fmla="*/ 5492115 w 5759087"/>
                      <a:gd name="connsiteY92" fmla="*/ 15512 h 253909"/>
                      <a:gd name="connsiteX93" fmla="*/ 5492932 w 5759087"/>
                      <a:gd name="connsiteY93" fmla="*/ 15512 h 253909"/>
                      <a:gd name="connsiteX94" fmla="*/ 5493748 w 5759087"/>
                      <a:gd name="connsiteY94" fmla="*/ 14696 h 253909"/>
                      <a:gd name="connsiteX95" fmla="*/ 5493748 w 5759087"/>
                      <a:gd name="connsiteY95" fmla="*/ 14696 h 253909"/>
                      <a:gd name="connsiteX96" fmla="*/ 5493748 w 5759087"/>
                      <a:gd name="connsiteY96" fmla="*/ 14696 h 253909"/>
                      <a:gd name="connsiteX97" fmla="*/ 5493748 w 5759087"/>
                      <a:gd name="connsiteY97" fmla="*/ 14696 h 253909"/>
                      <a:gd name="connsiteX98" fmla="*/ 35106 w 5759087"/>
                      <a:gd name="connsiteY98" fmla="*/ 34290 h 253909"/>
                      <a:gd name="connsiteX99" fmla="*/ 37556 w 5759087"/>
                      <a:gd name="connsiteY99" fmla="*/ 35923 h 253909"/>
                      <a:gd name="connsiteX100" fmla="*/ 36739 w 5759087"/>
                      <a:gd name="connsiteY100" fmla="*/ 35923 h 253909"/>
                      <a:gd name="connsiteX101" fmla="*/ 33474 w 5759087"/>
                      <a:gd name="connsiteY101" fmla="*/ 35107 h 253909"/>
                      <a:gd name="connsiteX102" fmla="*/ 31024 w 5759087"/>
                      <a:gd name="connsiteY102" fmla="*/ 33474 h 253909"/>
                      <a:gd name="connsiteX103" fmla="*/ 31841 w 5759087"/>
                      <a:gd name="connsiteY103" fmla="*/ 33474 h 253909"/>
                      <a:gd name="connsiteX104" fmla="*/ 31841 w 5759087"/>
                      <a:gd name="connsiteY104" fmla="*/ 34290 h 253909"/>
                      <a:gd name="connsiteX105" fmla="*/ 32657 w 5759087"/>
                      <a:gd name="connsiteY105" fmla="*/ 35107 h 253909"/>
                      <a:gd name="connsiteX106" fmla="*/ 33474 w 5759087"/>
                      <a:gd name="connsiteY106" fmla="*/ 33474 h 253909"/>
                      <a:gd name="connsiteX107" fmla="*/ 34290 w 5759087"/>
                      <a:gd name="connsiteY107" fmla="*/ 33474 h 253909"/>
                      <a:gd name="connsiteX108" fmla="*/ 31841 w 5759087"/>
                      <a:gd name="connsiteY108" fmla="*/ 31841 h 253909"/>
                      <a:gd name="connsiteX109" fmla="*/ 32657 w 5759087"/>
                      <a:gd name="connsiteY109" fmla="*/ 31841 h 253909"/>
                      <a:gd name="connsiteX110" fmla="*/ 34290 w 5759087"/>
                      <a:gd name="connsiteY110" fmla="*/ 32657 h 253909"/>
                      <a:gd name="connsiteX111" fmla="*/ 35106 w 5759087"/>
                      <a:gd name="connsiteY111" fmla="*/ 34290 h 253909"/>
                      <a:gd name="connsiteX112" fmla="*/ 5496197 w 5759087"/>
                      <a:gd name="connsiteY112" fmla="*/ 34290 h 253909"/>
                      <a:gd name="connsiteX113" fmla="*/ 5496197 w 5759087"/>
                      <a:gd name="connsiteY113" fmla="*/ 34290 h 253909"/>
                      <a:gd name="connsiteX114" fmla="*/ 5495381 w 5759087"/>
                      <a:gd name="connsiteY114" fmla="*/ 33474 h 253909"/>
                      <a:gd name="connsiteX115" fmla="*/ 5494565 w 5759087"/>
                      <a:gd name="connsiteY115" fmla="*/ 32657 h 253909"/>
                      <a:gd name="connsiteX116" fmla="*/ 5494565 w 5759087"/>
                      <a:gd name="connsiteY116" fmla="*/ 32657 h 253909"/>
                      <a:gd name="connsiteX117" fmla="*/ 5494565 w 5759087"/>
                      <a:gd name="connsiteY117" fmla="*/ 32657 h 253909"/>
                      <a:gd name="connsiteX118" fmla="*/ 5494565 w 5759087"/>
                      <a:gd name="connsiteY118" fmla="*/ 32657 h 253909"/>
                      <a:gd name="connsiteX119" fmla="*/ 5494565 w 5759087"/>
                      <a:gd name="connsiteY119" fmla="*/ 32657 h 253909"/>
                      <a:gd name="connsiteX120" fmla="*/ 5496197 w 5759087"/>
                      <a:gd name="connsiteY120" fmla="*/ 34290 h 253909"/>
                      <a:gd name="connsiteX121" fmla="*/ 5497014 w 5759087"/>
                      <a:gd name="connsiteY121" fmla="*/ 36739 h 253909"/>
                      <a:gd name="connsiteX122" fmla="*/ 5497014 w 5759087"/>
                      <a:gd name="connsiteY122" fmla="*/ 36739 h 253909"/>
                      <a:gd name="connsiteX123" fmla="*/ 5497014 w 5759087"/>
                      <a:gd name="connsiteY123" fmla="*/ 36739 h 253909"/>
                      <a:gd name="connsiteX124" fmla="*/ 5497014 w 5759087"/>
                      <a:gd name="connsiteY124" fmla="*/ 36739 h 253909"/>
                      <a:gd name="connsiteX125" fmla="*/ 5497014 w 5759087"/>
                      <a:gd name="connsiteY125" fmla="*/ 35107 h 253909"/>
                      <a:gd name="connsiteX126" fmla="*/ 5497014 w 5759087"/>
                      <a:gd name="connsiteY126" fmla="*/ 35107 h 253909"/>
                      <a:gd name="connsiteX127" fmla="*/ 5497014 w 5759087"/>
                      <a:gd name="connsiteY127" fmla="*/ 35923 h 253909"/>
                      <a:gd name="connsiteX128" fmla="*/ 5497014 w 5759087"/>
                      <a:gd name="connsiteY128" fmla="*/ 36739 h 253909"/>
                      <a:gd name="connsiteX129" fmla="*/ 5497014 w 5759087"/>
                      <a:gd name="connsiteY129" fmla="*/ 36739 h 253909"/>
                      <a:gd name="connsiteX130" fmla="*/ 5497014 w 5759087"/>
                      <a:gd name="connsiteY130" fmla="*/ 42454 h 253909"/>
                      <a:gd name="connsiteX131" fmla="*/ 5497014 w 5759087"/>
                      <a:gd name="connsiteY131" fmla="*/ 42454 h 253909"/>
                      <a:gd name="connsiteX132" fmla="*/ 5497014 w 5759087"/>
                      <a:gd name="connsiteY132" fmla="*/ 42454 h 253909"/>
                      <a:gd name="connsiteX133" fmla="*/ 5498647 w 5759087"/>
                      <a:gd name="connsiteY133" fmla="*/ 41638 h 253909"/>
                      <a:gd name="connsiteX134" fmla="*/ 5498647 w 5759087"/>
                      <a:gd name="connsiteY134" fmla="*/ 41638 h 253909"/>
                      <a:gd name="connsiteX135" fmla="*/ 5498647 w 5759087"/>
                      <a:gd name="connsiteY135" fmla="*/ 41638 h 253909"/>
                      <a:gd name="connsiteX136" fmla="*/ 5498647 w 5759087"/>
                      <a:gd name="connsiteY136" fmla="*/ 41638 h 253909"/>
                      <a:gd name="connsiteX137" fmla="*/ 5498647 w 5759087"/>
                      <a:gd name="connsiteY137" fmla="*/ 41638 h 253909"/>
                      <a:gd name="connsiteX138" fmla="*/ 5497830 w 5759087"/>
                      <a:gd name="connsiteY138" fmla="*/ 41638 h 253909"/>
                      <a:gd name="connsiteX139" fmla="*/ 5497014 w 5759087"/>
                      <a:gd name="connsiteY139" fmla="*/ 42454 h 253909"/>
                      <a:gd name="connsiteX140" fmla="*/ 5497014 w 5759087"/>
                      <a:gd name="connsiteY140" fmla="*/ 42454 h 253909"/>
                      <a:gd name="connsiteX141" fmla="*/ 5497014 w 5759087"/>
                      <a:gd name="connsiteY141" fmla="*/ 48169 h 253909"/>
                      <a:gd name="connsiteX142" fmla="*/ 5497830 w 5759087"/>
                      <a:gd name="connsiteY142" fmla="*/ 48986 h 253909"/>
                      <a:gd name="connsiteX143" fmla="*/ 5497830 w 5759087"/>
                      <a:gd name="connsiteY143" fmla="*/ 49802 h 253909"/>
                      <a:gd name="connsiteX144" fmla="*/ 5497830 w 5759087"/>
                      <a:gd name="connsiteY144" fmla="*/ 50619 h 253909"/>
                      <a:gd name="connsiteX145" fmla="*/ 5497014 w 5759087"/>
                      <a:gd name="connsiteY145" fmla="*/ 52252 h 253909"/>
                      <a:gd name="connsiteX146" fmla="*/ 5497014 w 5759087"/>
                      <a:gd name="connsiteY146" fmla="*/ 52252 h 253909"/>
                      <a:gd name="connsiteX147" fmla="*/ 5497830 w 5759087"/>
                      <a:gd name="connsiteY147" fmla="*/ 51435 h 253909"/>
                      <a:gd name="connsiteX148" fmla="*/ 5498647 w 5759087"/>
                      <a:gd name="connsiteY148" fmla="*/ 50619 h 253909"/>
                      <a:gd name="connsiteX149" fmla="*/ 5497014 w 5759087"/>
                      <a:gd name="connsiteY149" fmla="*/ 48169 h 253909"/>
                      <a:gd name="connsiteX150" fmla="*/ 5497014 w 5759087"/>
                      <a:gd name="connsiteY150" fmla="*/ 48169 h 253909"/>
                      <a:gd name="connsiteX151" fmla="*/ 5497014 w 5759087"/>
                      <a:gd name="connsiteY151" fmla="*/ 48169 h 253909"/>
                      <a:gd name="connsiteX152" fmla="*/ 5497014 w 5759087"/>
                      <a:gd name="connsiteY152" fmla="*/ 48169 h 253909"/>
                      <a:gd name="connsiteX153" fmla="*/ 5497014 w 5759087"/>
                      <a:gd name="connsiteY153" fmla="*/ 48169 h 253909"/>
                      <a:gd name="connsiteX154" fmla="*/ 5497014 w 5759087"/>
                      <a:gd name="connsiteY154" fmla="*/ 48169 h 253909"/>
                      <a:gd name="connsiteX155" fmla="*/ 5520690 w 5759087"/>
                      <a:gd name="connsiteY155" fmla="*/ 78377 h 253909"/>
                      <a:gd name="connsiteX156" fmla="*/ 5520690 w 5759087"/>
                      <a:gd name="connsiteY156" fmla="*/ 78377 h 253909"/>
                      <a:gd name="connsiteX157" fmla="*/ 5520690 w 5759087"/>
                      <a:gd name="connsiteY157" fmla="*/ 78377 h 253909"/>
                      <a:gd name="connsiteX158" fmla="*/ 5520690 w 5759087"/>
                      <a:gd name="connsiteY158" fmla="*/ 78377 h 253909"/>
                      <a:gd name="connsiteX159" fmla="*/ 5519874 w 5759087"/>
                      <a:gd name="connsiteY159" fmla="*/ 75928 h 253909"/>
                      <a:gd name="connsiteX160" fmla="*/ 5519057 w 5759087"/>
                      <a:gd name="connsiteY160" fmla="*/ 75928 h 253909"/>
                      <a:gd name="connsiteX161" fmla="*/ 5518241 w 5759087"/>
                      <a:gd name="connsiteY161" fmla="*/ 75112 h 253909"/>
                      <a:gd name="connsiteX162" fmla="*/ 5518241 w 5759087"/>
                      <a:gd name="connsiteY162" fmla="*/ 75112 h 253909"/>
                      <a:gd name="connsiteX163" fmla="*/ 5519057 w 5759087"/>
                      <a:gd name="connsiteY163" fmla="*/ 75928 h 253909"/>
                      <a:gd name="connsiteX164" fmla="*/ 5519874 w 5759087"/>
                      <a:gd name="connsiteY164" fmla="*/ 75928 h 253909"/>
                      <a:gd name="connsiteX165" fmla="*/ 5519874 w 5759087"/>
                      <a:gd name="connsiteY165" fmla="*/ 77561 h 253909"/>
                      <a:gd name="connsiteX166" fmla="*/ 5520690 w 5759087"/>
                      <a:gd name="connsiteY166" fmla="*/ 78377 h 253909"/>
                      <a:gd name="connsiteX167" fmla="*/ 5439047 w 5759087"/>
                      <a:gd name="connsiteY167" fmla="*/ 79194 h 253909"/>
                      <a:gd name="connsiteX168" fmla="*/ 5439047 w 5759087"/>
                      <a:gd name="connsiteY168" fmla="*/ 79194 h 253909"/>
                      <a:gd name="connsiteX169" fmla="*/ 5439047 w 5759087"/>
                      <a:gd name="connsiteY169" fmla="*/ 79194 h 253909"/>
                      <a:gd name="connsiteX170" fmla="*/ 5439047 w 5759087"/>
                      <a:gd name="connsiteY170" fmla="*/ 79194 h 253909"/>
                      <a:gd name="connsiteX171" fmla="*/ 5439047 w 5759087"/>
                      <a:gd name="connsiteY171" fmla="*/ 79194 h 253909"/>
                      <a:gd name="connsiteX172" fmla="*/ 5439047 w 5759087"/>
                      <a:gd name="connsiteY172" fmla="*/ 79194 h 253909"/>
                      <a:gd name="connsiteX173" fmla="*/ 5439047 w 5759087"/>
                      <a:gd name="connsiteY173" fmla="*/ 79194 h 253909"/>
                      <a:gd name="connsiteX174" fmla="*/ 5525589 w 5759087"/>
                      <a:gd name="connsiteY174" fmla="*/ 84909 h 253909"/>
                      <a:gd name="connsiteX175" fmla="*/ 5525589 w 5759087"/>
                      <a:gd name="connsiteY175" fmla="*/ 85725 h 253909"/>
                      <a:gd name="connsiteX176" fmla="*/ 5525589 w 5759087"/>
                      <a:gd name="connsiteY176" fmla="*/ 84909 h 253909"/>
                      <a:gd name="connsiteX177" fmla="*/ 5525589 w 5759087"/>
                      <a:gd name="connsiteY177" fmla="*/ 84909 h 253909"/>
                      <a:gd name="connsiteX178" fmla="*/ 5525589 w 5759087"/>
                      <a:gd name="connsiteY178" fmla="*/ 84909 h 253909"/>
                      <a:gd name="connsiteX179" fmla="*/ 5524772 w 5759087"/>
                      <a:gd name="connsiteY179" fmla="*/ 83276 h 253909"/>
                      <a:gd name="connsiteX180" fmla="*/ 5525589 w 5759087"/>
                      <a:gd name="connsiteY180" fmla="*/ 83276 h 253909"/>
                      <a:gd name="connsiteX181" fmla="*/ 5525589 w 5759087"/>
                      <a:gd name="connsiteY181" fmla="*/ 84909 h 253909"/>
                      <a:gd name="connsiteX182" fmla="*/ 5525589 w 5759087"/>
                      <a:gd name="connsiteY182" fmla="*/ 84909 h 253909"/>
                      <a:gd name="connsiteX183" fmla="*/ 74295 w 5759087"/>
                      <a:gd name="connsiteY183" fmla="*/ 132262 h 253909"/>
                      <a:gd name="connsiteX184" fmla="*/ 74295 w 5759087"/>
                      <a:gd name="connsiteY184" fmla="*/ 132262 h 253909"/>
                      <a:gd name="connsiteX185" fmla="*/ 74295 w 5759087"/>
                      <a:gd name="connsiteY185" fmla="*/ 132262 h 253909"/>
                      <a:gd name="connsiteX186" fmla="*/ 74295 w 5759087"/>
                      <a:gd name="connsiteY186" fmla="*/ 132262 h 253909"/>
                      <a:gd name="connsiteX187" fmla="*/ 73479 w 5759087"/>
                      <a:gd name="connsiteY187" fmla="*/ 131445 h 253909"/>
                      <a:gd name="connsiteX188" fmla="*/ 73479 w 5759087"/>
                      <a:gd name="connsiteY188" fmla="*/ 131445 h 253909"/>
                      <a:gd name="connsiteX189" fmla="*/ 74295 w 5759087"/>
                      <a:gd name="connsiteY189" fmla="*/ 132262 h 253909"/>
                      <a:gd name="connsiteX190" fmla="*/ 74295 w 5759087"/>
                      <a:gd name="connsiteY190" fmla="*/ 131445 h 253909"/>
                      <a:gd name="connsiteX191" fmla="*/ 74295 w 5759087"/>
                      <a:gd name="connsiteY191" fmla="*/ 132262 h 253909"/>
                      <a:gd name="connsiteX192" fmla="*/ 74295 w 5759087"/>
                      <a:gd name="connsiteY192" fmla="*/ 132262 h 253909"/>
                      <a:gd name="connsiteX193" fmla="*/ 74295 w 5759087"/>
                      <a:gd name="connsiteY193" fmla="*/ 132262 h 253909"/>
                      <a:gd name="connsiteX194" fmla="*/ 58783 w 5759087"/>
                      <a:gd name="connsiteY194" fmla="*/ 157571 h 253909"/>
                      <a:gd name="connsiteX195" fmla="*/ 58783 w 5759087"/>
                      <a:gd name="connsiteY195" fmla="*/ 157571 h 253909"/>
                      <a:gd name="connsiteX196" fmla="*/ 57966 w 5759087"/>
                      <a:gd name="connsiteY196" fmla="*/ 157571 h 253909"/>
                      <a:gd name="connsiteX197" fmla="*/ 57966 w 5759087"/>
                      <a:gd name="connsiteY197" fmla="*/ 157571 h 253909"/>
                      <a:gd name="connsiteX198" fmla="*/ 57966 w 5759087"/>
                      <a:gd name="connsiteY198" fmla="*/ 157571 h 253909"/>
                      <a:gd name="connsiteX199" fmla="*/ 57966 w 5759087"/>
                      <a:gd name="connsiteY199" fmla="*/ 157571 h 253909"/>
                      <a:gd name="connsiteX200" fmla="*/ 58783 w 5759087"/>
                      <a:gd name="connsiteY200" fmla="*/ 157571 h 253909"/>
                      <a:gd name="connsiteX201" fmla="*/ 58783 w 5759087"/>
                      <a:gd name="connsiteY201" fmla="*/ 157571 h 253909"/>
                      <a:gd name="connsiteX202" fmla="*/ 58783 w 5759087"/>
                      <a:gd name="connsiteY202" fmla="*/ 157571 h 253909"/>
                      <a:gd name="connsiteX203" fmla="*/ 58783 w 5759087"/>
                      <a:gd name="connsiteY203" fmla="*/ 157571 h 253909"/>
                      <a:gd name="connsiteX204" fmla="*/ 126546 w 5759087"/>
                      <a:gd name="connsiteY204" fmla="*/ 253909 h 253909"/>
                      <a:gd name="connsiteX205" fmla="*/ 126546 w 5759087"/>
                      <a:gd name="connsiteY205" fmla="*/ 253909 h 253909"/>
                      <a:gd name="connsiteX206" fmla="*/ 126546 w 5759087"/>
                      <a:gd name="connsiteY206" fmla="*/ 253909 h 253909"/>
                      <a:gd name="connsiteX207" fmla="*/ 126546 w 5759087"/>
                      <a:gd name="connsiteY207" fmla="*/ 253909 h 253909"/>
                      <a:gd name="connsiteX208" fmla="*/ 126546 w 5759087"/>
                      <a:gd name="connsiteY208" fmla="*/ 253909 h 253909"/>
                      <a:gd name="connsiteX209" fmla="*/ 125730 w 5759087"/>
                      <a:gd name="connsiteY209" fmla="*/ 253093 h 253909"/>
                      <a:gd name="connsiteX210" fmla="*/ 126546 w 5759087"/>
                      <a:gd name="connsiteY210" fmla="*/ 253909 h 253909"/>
                      <a:gd name="connsiteX211" fmla="*/ 126546 w 5759087"/>
                      <a:gd name="connsiteY211" fmla="*/ 253909 h 253909"/>
                      <a:gd name="connsiteX212" fmla="*/ 126546 w 5759087"/>
                      <a:gd name="connsiteY212" fmla="*/ 253909 h 25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5759087" h="253909">
                        <a:moveTo>
                          <a:pt x="5749290" y="110218"/>
                        </a:moveTo>
                        <a:lnTo>
                          <a:pt x="5749290" y="110218"/>
                        </a:lnTo>
                        <a:lnTo>
                          <a:pt x="5750107" y="111034"/>
                        </a:lnTo>
                        <a:lnTo>
                          <a:pt x="5750107" y="111851"/>
                        </a:lnTo>
                        <a:lnTo>
                          <a:pt x="5750107" y="111851"/>
                        </a:lnTo>
                        <a:lnTo>
                          <a:pt x="5750107" y="111851"/>
                        </a:lnTo>
                        <a:lnTo>
                          <a:pt x="5750107" y="111851"/>
                        </a:lnTo>
                        <a:lnTo>
                          <a:pt x="5750107" y="111851"/>
                        </a:lnTo>
                        <a:lnTo>
                          <a:pt x="5750107" y="111851"/>
                        </a:lnTo>
                        <a:lnTo>
                          <a:pt x="5750107" y="111851"/>
                        </a:lnTo>
                        <a:lnTo>
                          <a:pt x="5750107" y="111851"/>
                        </a:lnTo>
                        <a:lnTo>
                          <a:pt x="5750107" y="111851"/>
                        </a:lnTo>
                        <a:lnTo>
                          <a:pt x="5750107" y="111851"/>
                        </a:lnTo>
                        <a:lnTo>
                          <a:pt x="5750107" y="111851"/>
                        </a:lnTo>
                        <a:lnTo>
                          <a:pt x="5749290" y="110218"/>
                        </a:lnTo>
                        <a:lnTo>
                          <a:pt x="5749290" y="110218"/>
                        </a:lnTo>
                        <a:lnTo>
                          <a:pt x="5749290" y="110218"/>
                        </a:lnTo>
                        <a:lnTo>
                          <a:pt x="5749290" y="110218"/>
                        </a:lnTo>
                        <a:lnTo>
                          <a:pt x="5749290" y="110218"/>
                        </a:lnTo>
                        <a:lnTo>
                          <a:pt x="5749290" y="110218"/>
                        </a:lnTo>
                        <a:lnTo>
                          <a:pt x="5749290" y="110218"/>
                        </a:lnTo>
                        <a:lnTo>
                          <a:pt x="5749290" y="110218"/>
                        </a:lnTo>
                        <a:lnTo>
                          <a:pt x="5749290" y="110218"/>
                        </a:lnTo>
                        <a:lnTo>
                          <a:pt x="5749290" y="110218"/>
                        </a:lnTo>
                        <a:close/>
                        <a:moveTo>
                          <a:pt x="5759088" y="116749"/>
                        </a:moveTo>
                        <a:lnTo>
                          <a:pt x="5759088" y="116749"/>
                        </a:lnTo>
                        <a:lnTo>
                          <a:pt x="5759088" y="116749"/>
                        </a:lnTo>
                        <a:lnTo>
                          <a:pt x="5759088" y="116749"/>
                        </a:lnTo>
                        <a:lnTo>
                          <a:pt x="5759088" y="116749"/>
                        </a:lnTo>
                        <a:lnTo>
                          <a:pt x="5759088" y="116749"/>
                        </a:lnTo>
                        <a:lnTo>
                          <a:pt x="5759088" y="116749"/>
                        </a:lnTo>
                        <a:close/>
                        <a:moveTo>
                          <a:pt x="5756638" y="137977"/>
                        </a:moveTo>
                        <a:lnTo>
                          <a:pt x="5756638" y="137977"/>
                        </a:lnTo>
                        <a:lnTo>
                          <a:pt x="5756638" y="137977"/>
                        </a:lnTo>
                        <a:lnTo>
                          <a:pt x="5756638" y="137977"/>
                        </a:lnTo>
                        <a:lnTo>
                          <a:pt x="5756638" y="137977"/>
                        </a:lnTo>
                        <a:lnTo>
                          <a:pt x="5756638" y="137977"/>
                        </a:lnTo>
                        <a:lnTo>
                          <a:pt x="5756638" y="137977"/>
                        </a:lnTo>
                        <a:lnTo>
                          <a:pt x="5756638" y="137977"/>
                        </a:lnTo>
                        <a:lnTo>
                          <a:pt x="5756638" y="137977"/>
                        </a:lnTo>
                        <a:close/>
                        <a:moveTo>
                          <a:pt x="5740309" y="138793"/>
                        </a:moveTo>
                        <a:lnTo>
                          <a:pt x="5740309" y="138793"/>
                        </a:lnTo>
                        <a:lnTo>
                          <a:pt x="5740309" y="138793"/>
                        </a:lnTo>
                        <a:lnTo>
                          <a:pt x="5740309" y="138793"/>
                        </a:lnTo>
                        <a:lnTo>
                          <a:pt x="5740309" y="138793"/>
                        </a:lnTo>
                        <a:lnTo>
                          <a:pt x="5740309" y="138793"/>
                        </a:lnTo>
                        <a:lnTo>
                          <a:pt x="5740309" y="138793"/>
                        </a:lnTo>
                        <a:lnTo>
                          <a:pt x="5740309" y="138793"/>
                        </a:lnTo>
                        <a:lnTo>
                          <a:pt x="5740309" y="138793"/>
                        </a:lnTo>
                        <a:lnTo>
                          <a:pt x="5740309" y="138793"/>
                        </a:lnTo>
                        <a:lnTo>
                          <a:pt x="5740309" y="138793"/>
                        </a:lnTo>
                        <a:lnTo>
                          <a:pt x="5740309" y="138793"/>
                        </a:lnTo>
                        <a:lnTo>
                          <a:pt x="5740309" y="138793"/>
                        </a:lnTo>
                        <a:lnTo>
                          <a:pt x="5740309" y="138793"/>
                        </a:lnTo>
                        <a:lnTo>
                          <a:pt x="5740309" y="138793"/>
                        </a:lnTo>
                        <a:close/>
                        <a:moveTo>
                          <a:pt x="5702754" y="142059"/>
                        </a:moveTo>
                        <a:lnTo>
                          <a:pt x="5702754" y="142059"/>
                        </a:lnTo>
                        <a:lnTo>
                          <a:pt x="5702754" y="142059"/>
                        </a:lnTo>
                        <a:lnTo>
                          <a:pt x="5702754" y="142059"/>
                        </a:lnTo>
                        <a:lnTo>
                          <a:pt x="5702754" y="142059"/>
                        </a:lnTo>
                        <a:lnTo>
                          <a:pt x="5702754" y="142059"/>
                        </a:lnTo>
                        <a:lnTo>
                          <a:pt x="5702754" y="142059"/>
                        </a:lnTo>
                        <a:lnTo>
                          <a:pt x="5702754" y="142059"/>
                        </a:lnTo>
                        <a:lnTo>
                          <a:pt x="5702754" y="142059"/>
                        </a:lnTo>
                        <a:lnTo>
                          <a:pt x="5702754" y="142059"/>
                        </a:lnTo>
                        <a:lnTo>
                          <a:pt x="5702754" y="142059"/>
                        </a:lnTo>
                        <a:lnTo>
                          <a:pt x="5702754" y="142059"/>
                        </a:lnTo>
                        <a:lnTo>
                          <a:pt x="5702754" y="142059"/>
                        </a:lnTo>
                        <a:lnTo>
                          <a:pt x="5702754" y="142059"/>
                        </a:lnTo>
                        <a:close/>
                        <a:moveTo>
                          <a:pt x="1633" y="0"/>
                        </a:moveTo>
                        <a:lnTo>
                          <a:pt x="3266" y="1633"/>
                        </a:lnTo>
                        <a:lnTo>
                          <a:pt x="3266" y="2449"/>
                        </a:lnTo>
                        <a:lnTo>
                          <a:pt x="2449" y="2449"/>
                        </a:lnTo>
                        <a:lnTo>
                          <a:pt x="1633" y="2449"/>
                        </a:lnTo>
                        <a:lnTo>
                          <a:pt x="2449" y="2449"/>
                        </a:lnTo>
                        <a:lnTo>
                          <a:pt x="2449" y="2449"/>
                        </a:lnTo>
                        <a:lnTo>
                          <a:pt x="2449" y="2449"/>
                        </a:lnTo>
                        <a:lnTo>
                          <a:pt x="1633" y="0"/>
                        </a:lnTo>
                        <a:lnTo>
                          <a:pt x="1633" y="0"/>
                        </a:lnTo>
                        <a:lnTo>
                          <a:pt x="816" y="1633"/>
                        </a:lnTo>
                        <a:lnTo>
                          <a:pt x="0" y="816"/>
                        </a:lnTo>
                        <a:lnTo>
                          <a:pt x="0" y="0"/>
                        </a:lnTo>
                        <a:lnTo>
                          <a:pt x="1633" y="0"/>
                        </a:lnTo>
                        <a:lnTo>
                          <a:pt x="1633" y="0"/>
                        </a:lnTo>
                        <a:close/>
                        <a:moveTo>
                          <a:pt x="5495381" y="13879"/>
                        </a:moveTo>
                        <a:lnTo>
                          <a:pt x="5494565" y="14696"/>
                        </a:lnTo>
                        <a:lnTo>
                          <a:pt x="5494565" y="14696"/>
                        </a:lnTo>
                        <a:lnTo>
                          <a:pt x="5495381" y="13879"/>
                        </a:lnTo>
                        <a:lnTo>
                          <a:pt x="5495381" y="13879"/>
                        </a:lnTo>
                        <a:lnTo>
                          <a:pt x="5495381" y="13879"/>
                        </a:lnTo>
                        <a:close/>
                        <a:moveTo>
                          <a:pt x="5493748" y="14696"/>
                        </a:moveTo>
                        <a:lnTo>
                          <a:pt x="5492115" y="15512"/>
                        </a:lnTo>
                        <a:lnTo>
                          <a:pt x="5492115" y="15512"/>
                        </a:lnTo>
                        <a:lnTo>
                          <a:pt x="5492932" y="15512"/>
                        </a:lnTo>
                        <a:lnTo>
                          <a:pt x="5493748" y="14696"/>
                        </a:lnTo>
                        <a:lnTo>
                          <a:pt x="5493748" y="14696"/>
                        </a:lnTo>
                        <a:lnTo>
                          <a:pt x="5493748" y="14696"/>
                        </a:lnTo>
                        <a:lnTo>
                          <a:pt x="5493748" y="14696"/>
                        </a:lnTo>
                        <a:close/>
                        <a:moveTo>
                          <a:pt x="35106" y="34290"/>
                        </a:moveTo>
                        <a:lnTo>
                          <a:pt x="37556" y="35923"/>
                        </a:lnTo>
                        <a:lnTo>
                          <a:pt x="36739" y="35923"/>
                        </a:lnTo>
                        <a:lnTo>
                          <a:pt x="33474" y="35107"/>
                        </a:lnTo>
                        <a:lnTo>
                          <a:pt x="31024" y="33474"/>
                        </a:lnTo>
                        <a:lnTo>
                          <a:pt x="31841" y="33474"/>
                        </a:lnTo>
                        <a:lnTo>
                          <a:pt x="31841" y="34290"/>
                        </a:lnTo>
                        <a:lnTo>
                          <a:pt x="32657" y="35107"/>
                        </a:lnTo>
                        <a:lnTo>
                          <a:pt x="33474" y="33474"/>
                        </a:lnTo>
                        <a:lnTo>
                          <a:pt x="34290" y="33474"/>
                        </a:lnTo>
                        <a:lnTo>
                          <a:pt x="31841" y="31841"/>
                        </a:lnTo>
                        <a:lnTo>
                          <a:pt x="32657" y="31841"/>
                        </a:lnTo>
                        <a:lnTo>
                          <a:pt x="34290" y="32657"/>
                        </a:lnTo>
                        <a:lnTo>
                          <a:pt x="35106" y="34290"/>
                        </a:lnTo>
                        <a:close/>
                        <a:moveTo>
                          <a:pt x="5496197" y="34290"/>
                        </a:moveTo>
                        <a:lnTo>
                          <a:pt x="5496197" y="34290"/>
                        </a:lnTo>
                        <a:lnTo>
                          <a:pt x="5495381" y="33474"/>
                        </a:lnTo>
                        <a:lnTo>
                          <a:pt x="5494565" y="32657"/>
                        </a:lnTo>
                        <a:lnTo>
                          <a:pt x="5494565" y="32657"/>
                        </a:lnTo>
                        <a:lnTo>
                          <a:pt x="5494565" y="32657"/>
                        </a:lnTo>
                        <a:lnTo>
                          <a:pt x="5494565" y="32657"/>
                        </a:lnTo>
                        <a:lnTo>
                          <a:pt x="5494565" y="32657"/>
                        </a:lnTo>
                        <a:lnTo>
                          <a:pt x="5496197" y="34290"/>
                        </a:lnTo>
                        <a:close/>
                        <a:moveTo>
                          <a:pt x="5497014" y="36739"/>
                        </a:moveTo>
                        <a:lnTo>
                          <a:pt x="5497014" y="36739"/>
                        </a:lnTo>
                        <a:lnTo>
                          <a:pt x="5497014" y="36739"/>
                        </a:lnTo>
                        <a:lnTo>
                          <a:pt x="5497014" y="36739"/>
                        </a:lnTo>
                        <a:lnTo>
                          <a:pt x="5497014" y="35107"/>
                        </a:lnTo>
                        <a:lnTo>
                          <a:pt x="5497014" y="35107"/>
                        </a:lnTo>
                        <a:lnTo>
                          <a:pt x="5497014" y="35923"/>
                        </a:lnTo>
                        <a:lnTo>
                          <a:pt x="5497014" y="36739"/>
                        </a:lnTo>
                        <a:lnTo>
                          <a:pt x="5497014" y="36739"/>
                        </a:lnTo>
                        <a:close/>
                        <a:moveTo>
                          <a:pt x="5497014" y="42454"/>
                        </a:moveTo>
                        <a:lnTo>
                          <a:pt x="5497014" y="42454"/>
                        </a:lnTo>
                        <a:lnTo>
                          <a:pt x="5497014" y="42454"/>
                        </a:lnTo>
                        <a:lnTo>
                          <a:pt x="5498647" y="41638"/>
                        </a:lnTo>
                        <a:lnTo>
                          <a:pt x="5498647" y="41638"/>
                        </a:lnTo>
                        <a:lnTo>
                          <a:pt x="5498647" y="41638"/>
                        </a:lnTo>
                        <a:lnTo>
                          <a:pt x="5498647" y="41638"/>
                        </a:lnTo>
                        <a:lnTo>
                          <a:pt x="5498647" y="41638"/>
                        </a:lnTo>
                        <a:lnTo>
                          <a:pt x="5497830" y="41638"/>
                        </a:lnTo>
                        <a:lnTo>
                          <a:pt x="5497014" y="42454"/>
                        </a:lnTo>
                        <a:lnTo>
                          <a:pt x="5497014" y="42454"/>
                        </a:lnTo>
                        <a:close/>
                        <a:moveTo>
                          <a:pt x="5497014" y="48169"/>
                        </a:moveTo>
                        <a:lnTo>
                          <a:pt x="5497830" y="48986"/>
                        </a:lnTo>
                        <a:lnTo>
                          <a:pt x="5497830" y="49802"/>
                        </a:lnTo>
                        <a:lnTo>
                          <a:pt x="5497830" y="50619"/>
                        </a:lnTo>
                        <a:lnTo>
                          <a:pt x="5497014" y="52252"/>
                        </a:lnTo>
                        <a:lnTo>
                          <a:pt x="5497014" y="52252"/>
                        </a:lnTo>
                        <a:lnTo>
                          <a:pt x="5497830" y="51435"/>
                        </a:lnTo>
                        <a:lnTo>
                          <a:pt x="5498647" y="50619"/>
                        </a:lnTo>
                        <a:lnTo>
                          <a:pt x="5497014" y="48169"/>
                        </a:lnTo>
                        <a:lnTo>
                          <a:pt x="5497014" y="48169"/>
                        </a:lnTo>
                        <a:lnTo>
                          <a:pt x="5497014" y="48169"/>
                        </a:lnTo>
                        <a:lnTo>
                          <a:pt x="5497014" y="48169"/>
                        </a:lnTo>
                        <a:lnTo>
                          <a:pt x="5497014" y="48169"/>
                        </a:lnTo>
                        <a:lnTo>
                          <a:pt x="5497014" y="48169"/>
                        </a:lnTo>
                        <a:close/>
                        <a:moveTo>
                          <a:pt x="5520690" y="78377"/>
                        </a:moveTo>
                        <a:lnTo>
                          <a:pt x="5520690" y="78377"/>
                        </a:lnTo>
                        <a:lnTo>
                          <a:pt x="5520690" y="78377"/>
                        </a:lnTo>
                        <a:lnTo>
                          <a:pt x="5520690" y="78377"/>
                        </a:lnTo>
                        <a:lnTo>
                          <a:pt x="5519874" y="75928"/>
                        </a:lnTo>
                        <a:lnTo>
                          <a:pt x="5519057" y="75928"/>
                        </a:lnTo>
                        <a:lnTo>
                          <a:pt x="5518241" y="75112"/>
                        </a:lnTo>
                        <a:lnTo>
                          <a:pt x="5518241" y="75112"/>
                        </a:lnTo>
                        <a:lnTo>
                          <a:pt x="5519057" y="75928"/>
                        </a:lnTo>
                        <a:lnTo>
                          <a:pt x="5519874" y="75928"/>
                        </a:lnTo>
                        <a:lnTo>
                          <a:pt x="5519874" y="77561"/>
                        </a:lnTo>
                        <a:lnTo>
                          <a:pt x="5520690" y="78377"/>
                        </a:lnTo>
                        <a:close/>
                        <a:moveTo>
                          <a:pt x="5439047" y="79194"/>
                        </a:moveTo>
                        <a:lnTo>
                          <a:pt x="5439047" y="79194"/>
                        </a:lnTo>
                        <a:lnTo>
                          <a:pt x="5439047" y="79194"/>
                        </a:lnTo>
                        <a:lnTo>
                          <a:pt x="5439047" y="79194"/>
                        </a:lnTo>
                        <a:lnTo>
                          <a:pt x="5439047" y="79194"/>
                        </a:lnTo>
                        <a:lnTo>
                          <a:pt x="5439047" y="79194"/>
                        </a:lnTo>
                        <a:lnTo>
                          <a:pt x="5439047" y="79194"/>
                        </a:lnTo>
                        <a:close/>
                        <a:moveTo>
                          <a:pt x="5525589" y="84909"/>
                        </a:moveTo>
                        <a:lnTo>
                          <a:pt x="5525589" y="85725"/>
                        </a:lnTo>
                        <a:lnTo>
                          <a:pt x="5525589" y="84909"/>
                        </a:lnTo>
                        <a:lnTo>
                          <a:pt x="5525589" y="84909"/>
                        </a:lnTo>
                        <a:lnTo>
                          <a:pt x="5525589" y="84909"/>
                        </a:lnTo>
                        <a:lnTo>
                          <a:pt x="5524772" y="83276"/>
                        </a:lnTo>
                        <a:lnTo>
                          <a:pt x="5525589" y="83276"/>
                        </a:lnTo>
                        <a:lnTo>
                          <a:pt x="5525589" y="84909"/>
                        </a:lnTo>
                        <a:lnTo>
                          <a:pt x="5525589" y="84909"/>
                        </a:lnTo>
                        <a:close/>
                        <a:moveTo>
                          <a:pt x="74295" y="132262"/>
                        </a:moveTo>
                        <a:lnTo>
                          <a:pt x="74295" y="132262"/>
                        </a:lnTo>
                        <a:lnTo>
                          <a:pt x="74295" y="132262"/>
                        </a:lnTo>
                        <a:lnTo>
                          <a:pt x="74295" y="132262"/>
                        </a:lnTo>
                        <a:lnTo>
                          <a:pt x="73479" y="131445"/>
                        </a:lnTo>
                        <a:lnTo>
                          <a:pt x="73479" y="131445"/>
                        </a:lnTo>
                        <a:lnTo>
                          <a:pt x="74295" y="132262"/>
                        </a:lnTo>
                        <a:lnTo>
                          <a:pt x="74295" y="131445"/>
                        </a:lnTo>
                        <a:lnTo>
                          <a:pt x="74295" y="132262"/>
                        </a:lnTo>
                        <a:lnTo>
                          <a:pt x="74295" y="132262"/>
                        </a:lnTo>
                        <a:lnTo>
                          <a:pt x="74295" y="132262"/>
                        </a:lnTo>
                        <a:close/>
                        <a:moveTo>
                          <a:pt x="58783" y="157571"/>
                        </a:moveTo>
                        <a:lnTo>
                          <a:pt x="58783" y="157571"/>
                        </a:lnTo>
                        <a:lnTo>
                          <a:pt x="57966" y="157571"/>
                        </a:lnTo>
                        <a:lnTo>
                          <a:pt x="57966" y="157571"/>
                        </a:lnTo>
                        <a:lnTo>
                          <a:pt x="57966" y="157571"/>
                        </a:lnTo>
                        <a:lnTo>
                          <a:pt x="57966" y="157571"/>
                        </a:lnTo>
                        <a:lnTo>
                          <a:pt x="58783" y="157571"/>
                        </a:lnTo>
                        <a:lnTo>
                          <a:pt x="58783" y="157571"/>
                        </a:lnTo>
                        <a:lnTo>
                          <a:pt x="58783" y="157571"/>
                        </a:lnTo>
                        <a:lnTo>
                          <a:pt x="58783" y="157571"/>
                        </a:lnTo>
                        <a:close/>
                        <a:moveTo>
                          <a:pt x="126546" y="253909"/>
                        </a:moveTo>
                        <a:lnTo>
                          <a:pt x="126546" y="253909"/>
                        </a:lnTo>
                        <a:lnTo>
                          <a:pt x="126546" y="253909"/>
                        </a:lnTo>
                        <a:lnTo>
                          <a:pt x="126546" y="253909"/>
                        </a:lnTo>
                        <a:lnTo>
                          <a:pt x="126546" y="253909"/>
                        </a:lnTo>
                        <a:lnTo>
                          <a:pt x="125730" y="253093"/>
                        </a:lnTo>
                        <a:lnTo>
                          <a:pt x="126546" y="253909"/>
                        </a:lnTo>
                        <a:lnTo>
                          <a:pt x="126546" y="253909"/>
                        </a:lnTo>
                        <a:lnTo>
                          <a:pt x="126546" y="253909"/>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82" name="Freeform: Shape 481">
                    <a:extLst>
                      <a:ext uri="{FF2B5EF4-FFF2-40B4-BE49-F238E27FC236}">
                        <a16:creationId xmlns:a16="http://schemas.microsoft.com/office/drawing/2014/main" id="{842365FE-362E-963F-D2EC-4957BBF8FC35}"/>
                      </a:ext>
                    </a:extLst>
                  </p:cNvPr>
                  <p:cNvSpPr/>
                  <p:nvPr/>
                </p:nvSpPr>
                <p:spPr>
                  <a:xfrm>
                    <a:off x="7138034" y="4034789"/>
                    <a:ext cx="80009" cy="88174"/>
                  </a:xfrm>
                  <a:custGeom>
                    <a:avLst/>
                    <a:gdLst>
                      <a:gd name="connsiteX0" fmla="*/ 0 w 80009"/>
                      <a:gd name="connsiteY0" fmla="*/ 0 h 88174"/>
                      <a:gd name="connsiteX1" fmla="*/ 0 w 80009"/>
                      <a:gd name="connsiteY1" fmla="*/ 0 h 88174"/>
                      <a:gd name="connsiteX2" fmla="*/ 0 w 80009"/>
                      <a:gd name="connsiteY2" fmla="*/ 0 h 88174"/>
                      <a:gd name="connsiteX3" fmla="*/ 0 w 80009"/>
                      <a:gd name="connsiteY3" fmla="*/ 0 h 88174"/>
                      <a:gd name="connsiteX4" fmla="*/ 0 w 80009"/>
                      <a:gd name="connsiteY4" fmla="*/ 0 h 88174"/>
                      <a:gd name="connsiteX5" fmla="*/ 0 w 80009"/>
                      <a:gd name="connsiteY5" fmla="*/ 0 h 88174"/>
                      <a:gd name="connsiteX6" fmla="*/ 0 w 80009"/>
                      <a:gd name="connsiteY6" fmla="*/ 0 h 88174"/>
                      <a:gd name="connsiteX7" fmla="*/ 32657 w 80009"/>
                      <a:gd name="connsiteY7" fmla="*/ 63681 h 88174"/>
                      <a:gd name="connsiteX8" fmla="*/ 32657 w 80009"/>
                      <a:gd name="connsiteY8" fmla="*/ 63681 h 88174"/>
                      <a:gd name="connsiteX9" fmla="*/ 31024 w 80009"/>
                      <a:gd name="connsiteY9" fmla="*/ 63681 h 88174"/>
                      <a:gd name="connsiteX10" fmla="*/ 30208 w 80009"/>
                      <a:gd name="connsiteY10" fmla="*/ 63681 h 88174"/>
                      <a:gd name="connsiteX11" fmla="*/ 30208 w 80009"/>
                      <a:gd name="connsiteY11" fmla="*/ 63681 h 88174"/>
                      <a:gd name="connsiteX12" fmla="*/ 31841 w 80009"/>
                      <a:gd name="connsiteY12" fmla="*/ 63681 h 88174"/>
                      <a:gd name="connsiteX13" fmla="*/ 32657 w 80009"/>
                      <a:gd name="connsiteY13" fmla="*/ 63681 h 88174"/>
                      <a:gd name="connsiteX14" fmla="*/ 70213 w 80009"/>
                      <a:gd name="connsiteY14" fmla="*/ 66947 h 88174"/>
                      <a:gd name="connsiteX15" fmla="*/ 72662 w 80009"/>
                      <a:gd name="connsiteY15" fmla="*/ 67763 h 88174"/>
                      <a:gd name="connsiteX16" fmla="*/ 75112 w 80009"/>
                      <a:gd name="connsiteY16" fmla="*/ 67763 h 88174"/>
                      <a:gd name="connsiteX17" fmla="*/ 74295 w 80009"/>
                      <a:gd name="connsiteY17" fmla="*/ 67763 h 88174"/>
                      <a:gd name="connsiteX18" fmla="*/ 73479 w 80009"/>
                      <a:gd name="connsiteY18" fmla="*/ 67763 h 88174"/>
                      <a:gd name="connsiteX19" fmla="*/ 72662 w 80009"/>
                      <a:gd name="connsiteY19" fmla="*/ 67763 h 88174"/>
                      <a:gd name="connsiteX20" fmla="*/ 71846 w 80009"/>
                      <a:gd name="connsiteY20" fmla="*/ 67763 h 88174"/>
                      <a:gd name="connsiteX21" fmla="*/ 71029 w 80009"/>
                      <a:gd name="connsiteY21" fmla="*/ 67763 h 88174"/>
                      <a:gd name="connsiteX22" fmla="*/ 70213 w 80009"/>
                      <a:gd name="connsiteY22" fmla="*/ 66947 h 88174"/>
                      <a:gd name="connsiteX23" fmla="*/ 69396 w 80009"/>
                      <a:gd name="connsiteY23" fmla="*/ 66947 h 88174"/>
                      <a:gd name="connsiteX24" fmla="*/ 69396 w 80009"/>
                      <a:gd name="connsiteY24" fmla="*/ 66947 h 88174"/>
                      <a:gd name="connsiteX25" fmla="*/ 70213 w 80009"/>
                      <a:gd name="connsiteY25" fmla="*/ 66947 h 88174"/>
                      <a:gd name="connsiteX26" fmla="*/ 77561 w 80009"/>
                      <a:gd name="connsiteY26" fmla="*/ 67763 h 88174"/>
                      <a:gd name="connsiteX27" fmla="*/ 77561 w 80009"/>
                      <a:gd name="connsiteY27" fmla="*/ 67763 h 88174"/>
                      <a:gd name="connsiteX28" fmla="*/ 79194 w 80009"/>
                      <a:gd name="connsiteY28" fmla="*/ 67763 h 88174"/>
                      <a:gd name="connsiteX29" fmla="*/ 80010 w 80009"/>
                      <a:gd name="connsiteY29" fmla="*/ 68580 h 88174"/>
                      <a:gd name="connsiteX30" fmla="*/ 79194 w 80009"/>
                      <a:gd name="connsiteY30" fmla="*/ 68580 h 88174"/>
                      <a:gd name="connsiteX31" fmla="*/ 78377 w 80009"/>
                      <a:gd name="connsiteY31" fmla="*/ 68580 h 88174"/>
                      <a:gd name="connsiteX32" fmla="*/ 77561 w 80009"/>
                      <a:gd name="connsiteY32" fmla="*/ 68580 h 88174"/>
                      <a:gd name="connsiteX33" fmla="*/ 77561 w 80009"/>
                      <a:gd name="connsiteY33" fmla="*/ 67763 h 88174"/>
                      <a:gd name="connsiteX34" fmla="*/ 77561 w 80009"/>
                      <a:gd name="connsiteY34" fmla="*/ 67763 h 88174"/>
                      <a:gd name="connsiteX35" fmla="*/ 77561 w 80009"/>
                      <a:gd name="connsiteY35" fmla="*/ 67763 h 88174"/>
                      <a:gd name="connsiteX36" fmla="*/ 45720 w 80009"/>
                      <a:gd name="connsiteY36" fmla="*/ 88174 h 88174"/>
                      <a:gd name="connsiteX37" fmla="*/ 45720 w 80009"/>
                      <a:gd name="connsiteY37" fmla="*/ 88174 h 88174"/>
                      <a:gd name="connsiteX38" fmla="*/ 45720 w 80009"/>
                      <a:gd name="connsiteY38" fmla="*/ 88174 h 88174"/>
                      <a:gd name="connsiteX39" fmla="*/ 45720 w 80009"/>
                      <a:gd name="connsiteY39" fmla="*/ 88174 h 88174"/>
                      <a:gd name="connsiteX40" fmla="*/ 45720 w 80009"/>
                      <a:gd name="connsiteY40" fmla="*/ 88174 h 88174"/>
                      <a:gd name="connsiteX41" fmla="*/ 45720 w 80009"/>
                      <a:gd name="connsiteY41" fmla="*/ 86541 h 88174"/>
                      <a:gd name="connsiteX42" fmla="*/ 46537 w 80009"/>
                      <a:gd name="connsiteY42" fmla="*/ 85725 h 88174"/>
                      <a:gd name="connsiteX43" fmla="*/ 47353 w 80009"/>
                      <a:gd name="connsiteY43" fmla="*/ 84909 h 88174"/>
                      <a:gd name="connsiteX44" fmla="*/ 47353 w 80009"/>
                      <a:gd name="connsiteY44" fmla="*/ 85725 h 88174"/>
                      <a:gd name="connsiteX45" fmla="*/ 46537 w 80009"/>
                      <a:gd name="connsiteY45" fmla="*/ 86541 h 88174"/>
                      <a:gd name="connsiteX46" fmla="*/ 45720 w 80009"/>
                      <a:gd name="connsiteY46" fmla="*/ 88174 h 8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09" h="88174">
                        <a:moveTo>
                          <a:pt x="0" y="0"/>
                        </a:moveTo>
                        <a:lnTo>
                          <a:pt x="0" y="0"/>
                        </a:lnTo>
                        <a:lnTo>
                          <a:pt x="0" y="0"/>
                        </a:lnTo>
                        <a:lnTo>
                          <a:pt x="0" y="0"/>
                        </a:lnTo>
                        <a:lnTo>
                          <a:pt x="0" y="0"/>
                        </a:lnTo>
                        <a:lnTo>
                          <a:pt x="0" y="0"/>
                        </a:lnTo>
                        <a:lnTo>
                          <a:pt x="0" y="0"/>
                        </a:lnTo>
                        <a:close/>
                        <a:moveTo>
                          <a:pt x="32657" y="63681"/>
                        </a:moveTo>
                        <a:lnTo>
                          <a:pt x="32657" y="63681"/>
                        </a:lnTo>
                        <a:lnTo>
                          <a:pt x="31024" y="63681"/>
                        </a:lnTo>
                        <a:lnTo>
                          <a:pt x="30208" y="63681"/>
                        </a:lnTo>
                        <a:lnTo>
                          <a:pt x="30208" y="63681"/>
                        </a:lnTo>
                        <a:lnTo>
                          <a:pt x="31841" y="63681"/>
                        </a:lnTo>
                        <a:lnTo>
                          <a:pt x="32657" y="63681"/>
                        </a:lnTo>
                        <a:close/>
                        <a:moveTo>
                          <a:pt x="70213" y="66947"/>
                        </a:moveTo>
                        <a:lnTo>
                          <a:pt x="72662" y="67763"/>
                        </a:lnTo>
                        <a:lnTo>
                          <a:pt x="75112" y="67763"/>
                        </a:lnTo>
                        <a:lnTo>
                          <a:pt x="74295" y="67763"/>
                        </a:lnTo>
                        <a:lnTo>
                          <a:pt x="73479" y="67763"/>
                        </a:lnTo>
                        <a:lnTo>
                          <a:pt x="72662" y="67763"/>
                        </a:lnTo>
                        <a:lnTo>
                          <a:pt x="71846" y="67763"/>
                        </a:lnTo>
                        <a:lnTo>
                          <a:pt x="71029" y="67763"/>
                        </a:lnTo>
                        <a:lnTo>
                          <a:pt x="70213" y="66947"/>
                        </a:lnTo>
                        <a:lnTo>
                          <a:pt x="69396" y="66947"/>
                        </a:lnTo>
                        <a:lnTo>
                          <a:pt x="69396" y="66947"/>
                        </a:lnTo>
                        <a:lnTo>
                          <a:pt x="70213" y="66947"/>
                        </a:lnTo>
                        <a:close/>
                        <a:moveTo>
                          <a:pt x="77561" y="67763"/>
                        </a:moveTo>
                        <a:lnTo>
                          <a:pt x="77561" y="67763"/>
                        </a:lnTo>
                        <a:lnTo>
                          <a:pt x="79194" y="67763"/>
                        </a:lnTo>
                        <a:lnTo>
                          <a:pt x="80010" y="68580"/>
                        </a:lnTo>
                        <a:lnTo>
                          <a:pt x="79194" y="68580"/>
                        </a:lnTo>
                        <a:lnTo>
                          <a:pt x="78377" y="68580"/>
                        </a:lnTo>
                        <a:lnTo>
                          <a:pt x="77561" y="68580"/>
                        </a:lnTo>
                        <a:lnTo>
                          <a:pt x="77561" y="67763"/>
                        </a:lnTo>
                        <a:lnTo>
                          <a:pt x="77561" y="67763"/>
                        </a:lnTo>
                        <a:lnTo>
                          <a:pt x="77561" y="67763"/>
                        </a:lnTo>
                        <a:close/>
                        <a:moveTo>
                          <a:pt x="45720" y="88174"/>
                        </a:moveTo>
                        <a:lnTo>
                          <a:pt x="45720" y="88174"/>
                        </a:lnTo>
                        <a:lnTo>
                          <a:pt x="45720" y="88174"/>
                        </a:lnTo>
                        <a:lnTo>
                          <a:pt x="45720" y="88174"/>
                        </a:lnTo>
                        <a:lnTo>
                          <a:pt x="45720" y="88174"/>
                        </a:lnTo>
                        <a:lnTo>
                          <a:pt x="45720" y="86541"/>
                        </a:lnTo>
                        <a:lnTo>
                          <a:pt x="46537" y="85725"/>
                        </a:lnTo>
                        <a:lnTo>
                          <a:pt x="47353" y="84909"/>
                        </a:lnTo>
                        <a:lnTo>
                          <a:pt x="47353" y="85725"/>
                        </a:lnTo>
                        <a:lnTo>
                          <a:pt x="46537" y="86541"/>
                        </a:lnTo>
                        <a:lnTo>
                          <a:pt x="45720" y="88174"/>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83" name="Freeform: Shape 482">
                    <a:extLst>
                      <a:ext uri="{FF2B5EF4-FFF2-40B4-BE49-F238E27FC236}">
                        <a16:creationId xmlns:a16="http://schemas.microsoft.com/office/drawing/2014/main" id="{83A31970-905D-F86E-F63F-6C5B5270AF48}"/>
                      </a:ext>
                    </a:extLst>
                  </p:cNvPr>
                  <p:cNvSpPr/>
                  <p:nvPr/>
                </p:nvSpPr>
                <p:spPr>
                  <a:xfrm>
                    <a:off x="6778806" y="3904161"/>
                    <a:ext cx="11430" cy="80826"/>
                  </a:xfrm>
                  <a:custGeom>
                    <a:avLst/>
                    <a:gdLst>
                      <a:gd name="connsiteX0" fmla="*/ 8981 w 11430"/>
                      <a:gd name="connsiteY0" fmla="*/ 816 h 80826"/>
                      <a:gd name="connsiteX1" fmla="*/ 8981 w 11430"/>
                      <a:gd name="connsiteY1" fmla="*/ 816 h 80826"/>
                      <a:gd name="connsiteX2" fmla="*/ 8164 w 11430"/>
                      <a:gd name="connsiteY2" fmla="*/ 816 h 80826"/>
                      <a:gd name="connsiteX3" fmla="*/ 8164 w 11430"/>
                      <a:gd name="connsiteY3" fmla="*/ 0 h 80826"/>
                      <a:gd name="connsiteX4" fmla="*/ 8981 w 11430"/>
                      <a:gd name="connsiteY4" fmla="*/ 816 h 80826"/>
                      <a:gd name="connsiteX5" fmla="*/ 8981 w 11430"/>
                      <a:gd name="connsiteY5" fmla="*/ 816 h 80826"/>
                      <a:gd name="connsiteX6" fmla="*/ 8981 w 11430"/>
                      <a:gd name="connsiteY6" fmla="*/ 816 h 80826"/>
                      <a:gd name="connsiteX7" fmla="*/ 10613 w 11430"/>
                      <a:gd name="connsiteY7" fmla="*/ 13063 h 80826"/>
                      <a:gd name="connsiteX8" fmla="*/ 10613 w 11430"/>
                      <a:gd name="connsiteY8" fmla="*/ 13063 h 80826"/>
                      <a:gd name="connsiteX9" fmla="*/ 10613 w 11430"/>
                      <a:gd name="connsiteY9" fmla="*/ 11430 h 80826"/>
                      <a:gd name="connsiteX10" fmla="*/ 10613 w 11430"/>
                      <a:gd name="connsiteY10" fmla="*/ 11430 h 80826"/>
                      <a:gd name="connsiteX11" fmla="*/ 11430 w 11430"/>
                      <a:gd name="connsiteY11" fmla="*/ 12246 h 80826"/>
                      <a:gd name="connsiteX12" fmla="*/ 10613 w 11430"/>
                      <a:gd name="connsiteY12" fmla="*/ 13063 h 80826"/>
                      <a:gd name="connsiteX13" fmla="*/ 8981 w 11430"/>
                      <a:gd name="connsiteY13" fmla="*/ 42454 h 80826"/>
                      <a:gd name="connsiteX14" fmla="*/ 8981 w 11430"/>
                      <a:gd name="connsiteY14" fmla="*/ 42454 h 80826"/>
                      <a:gd name="connsiteX15" fmla="*/ 8164 w 11430"/>
                      <a:gd name="connsiteY15" fmla="*/ 42454 h 80826"/>
                      <a:gd name="connsiteX16" fmla="*/ 8164 w 11430"/>
                      <a:gd name="connsiteY16" fmla="*/ 42454 h 80826"/>
                      <a:gd name="connsiteX17" fmla="*/ 8164 w 11430"/>
                      <a:gd name="connsiteY17" fmla="*/ 41638 h 80826"/>
                      <a:gd name="connsiteX18" fmla="*/ 8981 w 11430"/>
                      <a:gd name="connsiteY18" fmla="*/ 42454 h 80826"/>
                      <a:gd name="connsiteX19" fmla="*/ 8981 w 11430"/>
                      <a:gd name="connsiteY19" fmla="*/ 42454 h 80826"/>
                      <a:gd name="connsiteX20" fmla="*/ 8981 w 11430"/>
                      <a:gd name="connsiteY20" fmla="*/ 42454 h 80826"/>
                      <a:gd name="connsiteX21" fmla="*/ 9797 w 11430"/>
                      <a:gd name="connsiteY21" fmla="*/ 62865 h 80826"/>
                      <a:gd name="connsiteX22" fmla="*/ 9797 w 11430"/>
                      <a:gd name="connsiteY22" fmla="*/ 62865 h 80826"/>
                      <a:gd name="connsiteX23" fmla="*/ 8981 w 11430"/>
                      <a:gd name="connsiteY23" fmla="*/ 62865 h 80826"/>
                      <a:gd name="connsiteX24" fmla="*/ 8981 w 11430"/>
                      <a:gd name="connsiteY24" fmla="*/ 62865 h 80826"/>
                      <a:gd name="connsiteX25" fmla="*/ 9797 w 11430"/>
                      <a:gd name="connsiteY25" fmla="*/ 61232 h 80826"/>
                      <a:gd name="connsiteX26" fmla="*/ 10613 w 11430"/>
                      <a:gd name="connsiteY26" fmla="*/ 60416 h 80826"/>
                      <a:gd name="connsiteX27" fmla="*/ 11430 w 11430"/>
                      <a:gd name="connsiteY27" fmla="*/ 60416 h 80826"/>
                      <a:gd name="connsiteX28" fmla="*/ 10613 w 11430"/>
                      <a:gd name="connsiteY28" fmla="*/ 61232 h 80826"/>
                      <a:gd name="connsiteX29" fmla="*/ 9797 w 11430"/>
                      <a:gd name="connsiteY29" fmla="*/ 62865 h 80826"/>
                      <a:gd name="connsiteX30" fmla="*/ 9797 w 11430"/>
                      <a:gd name="connsiteY30" fmla="*/ 62865 h 80826"/>
                      <a:gd name="connsiteX31" fmla="*/ 8164 w 11430"/>
                      <a:gd name="connsiteY31" fmla="*/ 66131 h 80826"/>
                      <a:gd name="connsiteX32" fmla="*/ 7348 w 11430"/>
                      <a:gd name="connsiteY32" fmla="*/ 66947 h 80826"/>
                      <a:gd name="connsiteX33" fmla="*/ 6531 w 11430"/>
                      <a:gd name="connsiteY33" fmla="*/ 65314 h 80826"/>
                      <a:gd name="connsiteX34" fmla="*/ 6531 w 11430"/>
                      <a:gd name="connsiteY34" fmla="*/ 64498 h 80826"/>
                      <a:gd name="connsiteX35" fmla="*/ 7348 w 11430"/>
                      <a:gd name="connsiteY35" fmla="*/ 63681 h 80826"/>
                      <a:gd name="connsiteX36" fmla="*/ 7348 w 11430"/>
                      <a:gd name="connsiteY36" fmla="*/ 63681 h 80826"/>
                      <a:gd name="connsiteX37" fmla="*/ 8164 w 11430"/>
                      <a:gd name="connsiteY37" fmla="*/ 66131 h 80826"/>
                      <a:gd name="connsiteX38" fmla="*/ 1633 w 11430"/>
                      <a:gd name="connsiteY38" fmla="*/ 80010 h 80826"/>
                      <a:gd name="connsiteX39" fmla="*/ 817 w 11430"/>
                      <a:gd name="connsiteY39" fmla="*/ 80826 h 80826"/>
                      <a:gd name="connsiteX40" fmla="*/ 0 w 11430"/>
                      <a:gd name="connsiteY40" fmla="*/ 80826 h 80826"/>
                      <a:gd name="connsiteX41" fmla="*/ 0 w 11430"/>
                      <a:gd name="connsiteY41" fmla="*/ 80826 h 80826"/>
                      <a:gd name="connsiteX42" fmla="*/ 0 w 11430"/>
                      <a:gd name="connsiteY42" fmla="*/ 80010 h 80826"/>
                      <a:gd name="connsiteX43" fmla="*/ 1633 w 11430"/>
                      <a:gd name="connsiteY43" fmla="*/ 80010 h 80826"/>
                      <a:gd name="connsiteX44" fmla="*/ 1633 w 11430"/>
                      <a:gd name="connsiteY44" fmla="*/ 80010 h 80826"/>
                      <a:gd name="connsiteX45" fmla="*/ 1633 w 11430"/>
                      <a:gd name="connsiteY45" fmla="*/ 80010 h 8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430" h="80826">
                        <a:moveTo>
                          <a:pt x="8981" y="816"/>
                        </a:moveTo>
                        <a:lnTo>
                          <a:pt x="8981" y="816"/>
                        </a:lnTo>
                        <a:lnTo>
                          <a:pt x="8164" y="816"/>
                        </a:lnTo>
                        <a:lnTo>
                          <a:pt x="8164" y="0"/>
                        </a:lnTo>
                        <a:lnTo>
                          <a:pt x="8981" y="816"/>
                        </a:lnTo>
                        <a:lnTo>
                          <a:pt x="8981" y="816"/>
                        </a:lnTo>
                        <a:lnTo>
                          <a:pt x="8981" y="816"/>
                        </a:lnTo>
                        <a:close/>
                        <a:moveTo>
                          <a:pt x="10613" y="13063"/>
                        </a:moveTo>
                        <a:lnTo>
                          <a:pt x="10613" y="13063"/>
                        </a:lnTo>
                        <a:lnTo>
                          <a:pt x="10613" y="11430"/>
                        </a:lnTo>
                        <a:lnTo>
                          <a:pt x="10613" y="11430"/>
                        </a:lnTo>
                        <a:lnTo>
                          <a:pt x="11430" y="12246"/>
                        </a:lnTo>
                        <a:lnTo>
                          <a:pt x="10613" y="13063"/>
                        </a:lnTo>
                        <a:close/>
                        <a:moveTo>
                          <a:pt x="8981" y="42454"/>
                        </a:moveTo>
                        <a:lnTo>
                          <a:pt x="8981" y="42454"/>
                        </a:lnTo>
                        <a:lnTo>
                          <a:pt x="8164" y="42454"/>
                        </a:lnTo>
                        <a:lnTo>
                          <a:pt x="8164" y="42454"/>
                        </a:lnTo>
                        <a:lnTo>
                          <a:pt x="8164" y="41638"/>
                        </a:lnTo>
                        <a:lnTo>
                          <a:pt x="8981" y="42454"/>
                        </a:lnTo>
                        <a:lnTo>
                          <a:pt x="8981" y="42454"/>
                        </a:lnTo>
                        <a:lnTo>
                          <a:pt x="8981" y="42454"/>
                        </a:lnTo>
                        <a:close/>
                        <a:moveTo>
                          <a:pt x="9797" y="62865"/>
                        </a:moveTo>
                        <a:lnTo>
                          <a:pt x="9797" y="62865"/>
                        </a:lnTo>
                        <a:lnTo>
                          <a:pt x="8981" y="62865"/>
                        </a:lnTo>
                        <a:lnTo>
                          <a:pt x="8981" y="62865"/>
                        </a:lnTo>
                        <a:lnTo>
                          <a:pt x="9797" y="61232"/>
                        </a:lnTo>
                        <a:lnTo>
                          <a:pt x="10613" y="60416"/>
                        </a:lnTo>
                        <a:lnTo>
                          <a:pt x="11430" y="60416"/>
                        </a:lnTo>
                        <a:lnTo>
                          <a:pt x="10613" y="61232"/>
                        </a:lnTo>
                        <a:lnTo>
                          <a:pt x="9797" y="62865"/>
                        </a:lnTo>
                        <a:lnTo>
                          <a:pt x="9797" y="62865"/>
                        </a:lnTo>
                        <a:close/>
                        <a:moveTo>
                          <a:pt x="8164" y="66131"/>
                        </a:moveTo>
                        <a:lnTo>
                          <a:pt x="7348" y="66947"/>
                        </a:lnTo>
                        <a:lnTo>
                          <a:pt x="6531" y="65314"/>
                        </a:lnTo>
                        <a:lnTo>
                          <a:pt x="6531" y="64498"/>
                        </a:lnTo>
                        <a:lnTo>
                          <a:pt x="7348" y="63681"/>
                        </a:lnTo>
                        <a:lnTo>
                          <a:pt x="7348" y="63681"/>
                        </a:lnTo>
                        <a:lnTo>
                          <a:pt x="8164" y="66131"/>
                        </a:lnTo>
                        <a:close/>
                        <a:moveTo>
                          <a:pt x="1633" y="80010"/>
                        </a:moveTo>
                        <a:lnTo>
                          <a:pt x="817" y="80826"/>
                        </a:lnTo>
                        <a:lnTo>
                          <a:pt x="0" y="80826"/>
                        </a:lnTo>
                        <a:lnTo>
                          <a:pt x="0" y="80826"/>
                        </a:lnTo>
                        <a:lnTo>
                          <a:pt x="0" y="80010"/>
                        </a:lnTo>
                        <a:lnTo>
                          <a:pt x="1633" y="80010"/>
                        </a:lnTo>
                        <a:lnTo>
                          <a:pt x="1633" y="80010"/>
                        </a:lnTo>
                        <a:lnTo>
                          <a:pt x="1633" y="80010"/>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84" name="Freeform: Shape 483">
                    <a:extLst>
                      <a:ext uri="{FF2B5EF4-FFF2-40B4-BE49-F238E27FC236}">
                        <a16:creationId xmlns:a16="http://schemas.microsoft.com/office/drawing/2014/main" id="{620988DA-0984-B220-BEF2-B8E96058E234}"/>
                      </a:ext>
                    </a:extLst>
                  </p:cNvPr>
                  <p:cNvSpPr/>
                  <p:nvPr/>
                </p:nvSpPr>
                <p:spPr>
                  <a:xfrm>
                    <a:off x="7023734" y="4539342"/>
                    <a:ext cx="135527" cy="62048"/>
                  </a:xfrm>
                  <a:custGeom>
                    <a:avLst/>
                    <a:gdLst>
                      <a:gd name="connsiteX0" fmla="*/ 0 w 135527"/>
                      <a:gd name="connsiteY0" fmla="*/ 3266 h 62048"/>
                      <a:gd name="connsiteX1" fmla="*/ 0 w 135527"/>
                      <a:gd name="connsiteY1" fmla="*/ 3266 h 62048"/>
                      <a:gd name="connsiteX2" fmla="*/ 0 w 135527"/>
                      <a:gd name="connsiteY2" fmla="*/ 816 h 62048"/>
                      <a:gd name="connsiteX3" fmla="*/ 817 w 135527"/>
                      <a:gd name="connsiteY3" fmla="*/ 0 h 62048"/>
                      <a:gd name="connsiteX4" fmla="*/ 817 w 135527"/>
                      <a:gd name="connsiteY4" fmla="*/ 2449 h 62048"/>
                      <a:gd name="connsiteX5" fmla="*/ 0 w 135527"/>
                      <a:gd name="connsiteY5" fmla="*/ 3266 h 62048"/>
                      <a:gd name="connsiteX6" fmla="*/ 70213 w 135527"/>
                      <a:gd name="connsiteY6" fmla="*/ 19594 h 62048"/>
                      <a:gd name="connsiteX7" fmla="*/ 71846 w 135527"/>
                      <a:gd name="connsiteY7" fmla="*/ 20411 h 62048"/>
                      <a:gd name="connsiteX8" fmla="*/ 73479 w 135527"/>
                      <a:gd name="connsiteY8" fmla="*/ 19594 h 62048"/>
                      <a:gd name="connsiteX9" fmla="*/ 75928 w 135527"/>
                      <a:gd name="connsiteY9" fmla="*/ 21227 h 62048"/>
                      <a:gd name="connsiteX10" fmla="*/ 82460 w 135527"/>
                      <a:gd name="connsiteY10" fmla="*/ 26126 h 62048"/>
                      <a:gd name="connsiteX11" fmla="*/ 84909 w 135527"/>
                      <a:gd name="connsiteY11" fmla="*/ 26942 h 62048"/>
                      <a:gd name="connsiteX12" fmla="*/ 86542 w 135527"/>
                      <a:gd name="connsiteY12" fmla="*/ 27759 h 62048"/>
                      <a:gd name="connsiteX13" fmla="*/ 87358 w 135527"/>
                      <a:gd name="connsiteY13" fmla="*/ 28575 h 62048"/>
                      <a:gd name="connsiteX14" fmla="*/ 88174 w 135527"/>
                      <a:gd name="connsiteY14" fmla="*/ 29391 h 62048"/>
                      <a:gd name="connsiteX15" fmla="*/ 88991 w 135527"/>
                      <a:gd name="connsiteY15" fmla="*/ 30208 h 62048"/>
                      <a:gd name="connsiteX16" fmla="*/ 89807 w 135527"/>
                      <a:gd name="connsiteY16" fmla="*/ 31024 h 62048"/>
                      <a:gd name="connsiteX17" fmla="*/ 89807 w 135527"/>
                      <a:gd name="connsiteY17" fmla="*/ 31841 h 62048"/>
                      <a:gd name="connsiteX18" fmla="*/ 90624 w 135527"/>
                      <a:gd name="connsiteY18" fmla="*/ 32657 h 62048"/>
                      <a:gd name="connsiteX19" fmla="*/ 93073 w 135527"/>
                      <a:gd name="connsiteY19" fmla="*/ 34290 h 62048"/>
                      <a:gd name="connsiteX20" fmla="*/ 94706 w 135527"/>
                      <a:gd name="connsiteY20" fmla="*/ 35923 h 62048"/>
                      <a:gd name="connsiteX21" fmla="*/ 96338 w 135527"/>
                      <a:gd name="connsiteY21" fmla="*/ 36739 h 62048"/>
                      <a:gd name="connsiteX22" fmla="*/ 97155 w 135527"/>
                      <a:gd name="connsiteY22" fmla="*/ 37556 h 62048"/>
                      <a:gd name="connsiteX23" fmla="*/ 97971 w 135527"/>
                      <a:gd name="connsiteY23" fmla="*/ 38372 h 62048"/>
                      <a:gd name="connsiteX24" fmla="*/ 98788 w 135527"/>
                      <a:gd name="connsiteY24" fmla="*/ 39188 h 62048"/>
                      <a:gd name="connsiteX25" fmla="*/ 100421 w 135527"/>
                      <a:gd name="connsiteY25" fmla="*/ 40005 h 62048"/>
                      <a:gd name="connsiteX26" fmla="*/ 104503 w 135527"/>
                      <a:gd name="connsiteY26" fmla="*/ 42454 h 62048"/>
                      <a:gd name="connsiteX27" fmla="*/ 107769 w 135527"/>
                      <a:gd name="connsiteY27" fmla="*/ 44904 h 62048"/>
                      <a:gd name="connsiteX28" fmla="*/ 109402 w 135527"/>
                      <a:gd name="connsiteY28" fmla="*/ 46537 h 62048"/>
                      <a:gd name="connsiteX29" fmla="*/ 111035 w 135527"/>
                      <a:gd name="connsiteY29" fmla="*/ 48169 h 62048"/>
                      <a:gd name="connsiteX30" fmla="*/ 113484 w 135527"/>
                      <a:gd name="connsiteY30" fmla="*/ 48986 h 62048"/>
                      <a:gd name="connsiteX31" fmla="*/ 115117 w 135527"/>
                      <a:gd name="connsiteY31" fmla="*/ 50619 h 62048"/>
                      <a:gd name="connsiteX32" fmla="*/ 115933 w 135527"/>
                      <a:gd name="connsiteY32" fmla="*/ 53884 h 62048"/>
                      <a:gd name="connsiteX33" fmla="*/ 115117 w 135527"/>
                      <a:gd name="connsiteY33" fmla="*/ 54701 h 62048"/>
                      <a:gd name="connsiteX34" fmla="*/ 114300 w 135527"/>
                      <a:gd name="connsiteY34" fmla="*/ 55517 h 62048"/>
                      <a:gd name="connsiteX35" fmla="*/ 113484 w 135527"/>
                      <a:gd name="connsiteY35" fmla="*/ 55517 h 62048"/>
                      <a:gd name="connsiteX36" fmla="*/ 112667 w 135527"/>
                      <a:gd name="connsiteY36" fmla="*/ 55517 h 62048"/>
                      <a:gd name="connsiteX37" fmla="*/ 109402 w 135527"/>
                      <a:gd name="connsiteY37" fmla="*/ 53884 h 62048"/>
                      <a:gd name="connsiteX38" fmla="*/ 108585 w 135527"/>
                      <a:gd name="connsiteY38" fmla="*/ 53884 h 62048"/>
                      <a:gd name="connsiteX39" fmla="*/ 107769 w 135527"/>
                      <a:gd name="connsiteY39" fmla="*/ 53884 h 62048"/>
                      <a:gd name="connsiteX40" fmla="*/ 106952 w 135527"/>
                      <a:gd name="connsiteY40" fmla="*/ 53068 h 62048"/>
                      <a:gd name="connsiteX41" fmla="*/ 106952 w 135527"/>
                      <a:gd name="connsiteY41" fmla="*/ 52251 h 62048"/>
                      <a:gd name="connsiteX42" fmla="*/ 104503 w 135527"/>
                      <a:gd name="connsiteY42" fmla="*/ 51435 h 62048"/>
                      <a:gd name="connsiteX43" fmla="*/ 102870 w 135527"/>
                      <a:gd name="connsiteY43" fmla="*/ 50619 h 62048"/>
                      <a:gd name="connsiteX44" fmla="*/ 102054 w 135527"/>
                      <a:gd name="connsiteY44" fmla="*/ 49802 h 62048"/>
                      <a:gd name="connsiteX45" fmla="*/ 102054 w 135527"/>
                      <a:gd name="connsiteY45" fmla="*/ 48986 h 62048"/>
                      <a:gd name="connsiteX46" fmla="*/ 101237 w 135527"/>
                      <a:gd name="connsiteY46" fmla="*/ 48169 h 62048"/>
                      <a:gd name="connsiteX47" fmla="*/ 98788 w 135527"/>
                      <a:gd name="connsiteY47" fmla="*/ 47353 h 62048"/>
                      <a:gd name="connsiteX48" fmla="*/ 97155 w 135527"/>
                      <a:gd name="connsiteY48" fmla="*/ 46537 h 62048"/>
                      <a:gd name="connsiteX49" fmla="*/ 95522 w 135527"/>
                      <a:gd name="connsiteY49" fmla="*/ 44904 h 62048"/>
                      <a:gd name="connsiteX50" fmla="*/ 93073 w 135527"/>
                      <a:gd name="connsiteY50" fmla="*/ 44087 h 62048"/>
                      <a:gd name="connsiteX51" fmla="*/ 89807 w 135527"/>
                      <a:gd name="connsiteY51" fmla="*/ 42454 h 62048"/>
                      <a:gd name="connsiteX52" fmla="*/ 88174 w 135527"/>
                      <a:gd name="connsiteY52" fmla="*/ 41638 h 62048"/>
                      <a:gd name="connsiteX53" fmla="*/ 86542 w 135527"/>
                      <a:gd name="connsiteY53" fmla="*/ 40821 h 62048"/>
                      <a:gd name="connsiteX54" fmla="*/ 82460 w 135527"/>
                      <a:gd name="connsiteY54" fmla="*/ 37556 h 62048"/>
                      <a:gd name="connsiteX55" fmla="*/ 80827 w 135527"/>
                      <a:gd name="connsiteY55" fmla="*/ 36739 h 62048"/>
                      <a:gd name="connsiteX56" fmla="*/ 80010 w 135527"/>
                      <a:gd name="connsiteY56" fmla="*/ 35106 h 62048"/>
                      <a:gd name="connsiteX57" fmla="*/ 76744 w 135527"/>
                      <a:gd name="connsiteY57" fmla="*/ 31024 h 62048"/>
                      <a:gd name="connsiteX58" fmla="*/ 75112 w 135527"/>
                      <a:gd name="connsiteY58" fmla="*/ 29391 h 62048"/>
                      <a:gd name="connsiteX59" fmla="*/ 73479 w 135527"/>
                      <a:gd name="connsiteY59" fmla="*/ 27759 h 62048"/>
                      <a:gd name="connsiteX60" fmla="*/ 71846 w 135527"/>
                      <a:gd name="connsiteY60" fmla="*/ 26126 h 62048"/>
                      <a:gd name="connsiteX61" fmla="*/ 71029 w 135527"/>
                      <a:gd name="connsiteY61" fmla="*/ 24493 h 62048"/>
                      <a:gd name="connsiteX62" fmla="*/ 68580 w 135527"/>
                      <a:gd name="connsiteY62" fmla="*/ 22044 h 62048"/>
                      <a:gd name="connsiteX63" fmla="*/ 68580 w 135527"/>
                      <a:gd name="connsiteY63" fmla="*/ 21227 h 62048"/>
                      <a:gd name="connsiteX64" fmla="*/ 68580 w 135527"/>
                      <a:gd name="connsiteY64" fmla="*/ 20411 h 62048"/>
                      <a:gd name="connsiteX65" fmla="*/ 67763 w 135527"/>
                      <a:gd name="connsiteY65" fmla="*/ 19594 h 62048"/>
                      <a:gd name="connsiteX66" fmla="*/ 66947 w 135527"/>
                      <a:gd name="connsiteY66" fmla="*/ 18778 h 62048"/>
                      <a:gd name="connsiteX67" fmla="*/ 66131 w 135527"/>
                      <a:gd name="connsiteY67" fmla="*/ 17962 h 62048"/>
                      <a:gd name="connsiteX68" fmla="*/ 66131 w 135527"/>
                      <a:gd name="connsiteY68" fmla="*/ 17145 h 62048"/>
                      <a:gd name="connsiteX69" fmla="*/ 66131 w 135527"/>
                      <a:gd name="connsiteY69" fmla="*/ 16329 h 62048"/>
                      <a:gd name="connsiteX70" fmla="*/ 70213 w 135527"/>
                      <a:gd name="connsiteY70" fmla="*/ 19594 h 62048"/>
                      <a:gd name="connsiteX71" fmla="*/ 108585 w 135527"/>
                      <a:gd name="connsiteY71" fmla="*/ 26942 h 62048"/>
                      <a:gd name="connsiteX72" fmla="*/ 107769 w 135527"/>
                      <a:gd name="connsiteY72" fmla="*/ 26942 h 62048"/>
                      <a:gd name="connsiteX73" fmla="*/ 108585 w 135527"/>
                      <a:gd name="connsiteY73" fmla="*/ 25309 h 62048"/>
                      <a:gd name="connsiteX74" fmla="*/ 108585 w 135527"/>
                      <a:gd name="connsiteY74" fmla="*/ 24493 h 62048"/>
                      <a:gd name="connsiteX75" fmla="*/ 109402 w 135527"/>
                      <a:gd name="connsiteY75" fmla="*/ 22860 h 62048"/>
                      <a:gd name="connsiteX76" fmla="*/ 109402 w 135527"/>
                      <a:gd name="connsiteY76" fmla="*/ 22044 h 62048"/>
                      <a:gd name="connsiteX77" fmla="*/ 110218 w 135527"/>
                      <a:gd name="connsiteY77" fmla="*/ 22044 h 62048"/>
                      <a:gd name="connsiteX78" fmla="*/ 111035 w 135527"/>
                      <a:gd name="connsiteY78" fmla="*/ 22860 h 62048"/>
                      <a:gd name="connsiteX79" fmla="*/ 110218 w 135527"/>
                      <a:gd name="connsiteY79" fmla="*/ 23676 h 62048"/>
                      <a:gd name="connsiteX80" fmla="*/ 110218 w 135527"/>
                      <a:gd name="connsiteY80" fmla="*/ 24493 h 62048"/>
                      <a:gd name="connsiteX81" fmla="*/ 110218 w 135527"/>
                      <a:gd name="connsiteY81" fmla="*/ 25309 h 62048"/>
                      <a:gd name="connsiteX82" fmla="*/ 110218 w 135527"/>
                      <a:gd name="connsiteY82" fmla="*/ 25309 h 62048"/>
                      <a:gd name="connsiteX83" fmla="*/ 108585 w 135527"/>
                      <a:gd name="connsiteY83" fmla="*/ 26942 h 62048"/>
                      <a:gd name="connsiteX84" fmla="*/ 108585 w 135527"/>
                      <a:gd name="connsiteY84" fmla="*/ 26942 h 62048"/>
                      <a:gd name="connsiteX85" fmla="*/ 123281 w 135527"/>
                      <a:gd name="connsiteY85" fmla="*/ 35106 h 62048"/>
                      <a:gd name="connsiteX86" fmla="*/ 122464 w 135527"/>
                      <a:gd name="connsiteY86" fmla="*/ 35106 h 62048"/>
                      <a:gd name="connsiteX87" fmla="*/ 121648 w 135527"/>
                      <a:gd name="connsiteY87" fmla="*/ 33474 h 62048"/>
                      <a:gd name="connsiteX88" fmla="*/ 119199 w 135527"/>
                      <a:gd name="connsiteY88" fmla="*/ 32657 h 62048"/>
                      <a:gd name="connsiteX89" fmla="*/ 118382 w 135527"/>
                      <a:gd name="connsiteY89" fmla="*/ 31841 h 62048"/>
                      <a:gd name="connsiteX90" fmla="*/ 117566 w 135527"/>
                      <a:gd name="connsiteY90" fmla="*/ 30208 h 62048"/>
                      <a:gd name="connsiteX91" fmla="*/ 119199 w 135527"/>
                      <a:gd name="connsiteY91" fmla="*/ 30208 h 62048"/>
                      <a:gd name="connsiteX92" fmla="*/ 120831 w 135527"/>
                      <a:gd name="connsiteY92" fmla="*/ 28575 h 62048"/>
                      <a:gd name="connsiteX93" fmla="*/ 120015 w 135527"/>
                      <a:gd name="connsiteY93" fmla="*/ 27759 h 62048"/>
                      <a:gd name="connsiteX94" fmla="*/ 118382 w 135527"/>
                      <a:gd name="connsiteY94" fmla="*/ 27759 h 62048"/>
                      <a:gd name="connsiteX95" fmla="*/ 118382 w 135527"/>
                      <a:gd name="connsiteY95" fmla="*/ 26942 h 62048"/>
                      <a:gd name="connsiteX96" fmla="*/ 120831 w 135527"/>
                      <a:gd name="connsiteY96" fmla="*/ 26126 h 62048"/>
                      <a:gd name="connsiteX97" fmla="*/ 121648 w 135527"/>
                      <a:gd name="connsiteY97" fmla="*/ 26942 h 62048"/>
                      <a:gd name="connsiteX98" fmla="*/ 122464 w 135527"/>
                      <a:gd name="connsiteY98" fmla="*/ 27759 h 62048"/>
                      <a:gd name="connsiteX99" fmla="*/ 122464 w 135527"/>
                      <a:gd name="connsiteY99" fmla="*/ 30208 h 62048"/>
                      <a:gd name="connsiteX100" fmla="*/ 123281 w 135527"/>
                      <a:gd name="connsiteY100" fmla="*/ 31024 h 62048"/>
                      <a:gd name="connsiteX101" fmla="*/ 124097 w 135527"/>
                      <a:gd name="connsiteY101" fmla="*/ 32657 h 62048"/>
                      <a:gd name="connsiteX102" fmla="*/ 124097 w 135527"/>
                      <a:gd name="connsiteY102" fmla="*/ 33474 h 62048"/>
                      <a:gd name="connsiteX103" fmla="*/ 123281 w 135527"/>
                      <a:gd name="connsiteY103" fmla="*/ 35106 h 62048"/>
                      <a:gd name="connsiteX104" fmla="*/ 133078 w 135527"/>
                      <a:gd name="connsiteY104" fmla="*/ 40005 h 62048"/>
                      <a:gd name="connsiteX105" fmla="*/ 133078 w 135527"/>
                      <a:gd name="connsiteY105" fmla="*/ 40005 h 62048"/>
                      <a:gd name="connsiteX106" fmla="*/ 135527 w 135527"/>
                      <a:gd name="connsiteY106" fmla="*/ 40005 h 62048"/>
                      <a:gd name="connsiteX107" fmla="*/ 135527 w 135527"/>
                      <a:gd name="connsiteY107" fmla="*/ 43271 h 62048"/>
                      <a:gd name="connsiteX108" fmla="*/ 133894 w 135527"/>
                      <a:gd name="connsiteY108" fmla="*/ 44087 h 62048"/>
                      <a:gd name="connsiteX109" fmla="*/ 133078 w 135527"/>
                      <a:gd name="connsiteY109" fmla="*/ 44087 h 62048"/>
                      <a:gd name="connsiteX110" fmla="*/ 132262 w 135527"/>
                      <a:gd name="connsiteY110" fmla="*/ 43271 h 62048"/>
                      <a:gd name="connsiteX111" fmla="*/ 131445 w 135527"/>
                      <a:gd name="connsiteY111" fmla="*/ 42454 h 62048"/>
                      <a:gd name="connsiteX112" fmla="*/ 131445 w 135527"/>
                      <a:gd name="connsiteY112" fmla="*/ 41638 h 62048"/>
                      <a:gd name="connsiteX113" fmla="*/ 130629 w 135527"/>
                      <a:gd name="connsiteY113" fmla="*/ 39188 h 62048"/>
                      <a:gd name="connsiteX114" fmla="*/ 132262 w 135527"/>
                      <a:gd name="connsiteY114" fmla="*/ 39188 h 62048"/>
                      <a:gd name="connsiteX115" fmla="*/ 133078 w 135527"/>
                      <a:gd name="connsiteY115" fmla="*/ 38372 h 62048"/>
                      <a:gd name="connsiteX116" fmla="*/ 133078 w 135527"/>
                      <a:gd name="connsiteY116" fmla="*/ 39188 h 62048"/>
                      <a:gd name="connsiteX117" fmla="*/ 133078 w 135527"/>
                      <a:gd name="connsiteY117" fmla="*/ 40005 h 62048"/>
                      <a:gd name="connsiteX118" fmla="*/ 133078 w 135527"/>
                      <a:gd name="connsiteY118" fmla="*/ 40005 h 62048"/>
                      <a:gd name="connsiteX119" fmla="*/ 124913 w 135527"/>
                      <a:gd name="connsiteY119" fmla="*/ 61232 h 62048"/>
                      <a:gd name="connsiteX120" fmla="*/ 124913 w 135527"/>
                      <a:gd name="connsiteY120" fmla="*/ 61232 h 62048"/>
                      <a:gd name="connsiteX121" fmla="*/ 124097 w 135527"/>
                      <a:gd name="connsiteY121" fmla="*/ 62049 h 62048"/>
                      <a:gd name="connsiteX122" fmla="*/ 123281 w 135527"/>
                      <a:gd name="connsiteY122" fmla="*/ 62049 h 62048"/>
                      <a:gd name="connsiteX123" fmla="*/ 123281 w 135527"/>
                      <a:gd name="connsiteY123" fmla="*/ 62049 h 62048"/>
                      <a:gd name="connsiteX124" fmla="*/ 123281 w 135527"/>
                      <a:gd name="connsiteY124" fmla="*/ 60416 h 62048"/>
                      <a:gd name="connsiteX125" fmla="*/ 124913 w 135527"/>
                      <a:gd name="connsiteY125" fmla="*/ 61232 h 62048"/>
                      <a:gd name="connsiteX126" fmla="*/ 124913 w 135527"/>
                      <a:gd name="connsiteY126" fmla="*/ 61232 h 6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35527" h="62048">
                        <a:moveTo>
                          <a:pt x="0" y="3266"/>
                        </a:moveTo>
                        <a:lnTo>
                          <a:pt x="0" y="3266"/>
                        </a:lnTo>
                        <a:lnTo>
                          <a:pt x="0" y="816"/>
                        </a:lnTo>
                        <a:lnTo>
                          <a:pt x="817" y="0"/>
                        </a:lnTo>
                        <a:lnTo>
                          <a:pt x="817" y="2449"/>
                        </a:lnTo>
                        <a:lnTo>
                          <a:pt x="0" y="3266"/>
                        </a:lnTo>
                        <a:close/>
                        <a:moveTo>
                          <a:pt x="70213" y="19594"/>
                        </a:moveTo>
                        <a:lnTo>
                          <a:pt x="71846" y="20411"/>
                        </a:lnTo>
                        <a:lnTo>
                          <a:pt x="73479" y="19594"/>
                        </a:lnTo>
                        <a:lnTo>
                          <a:pt x="75928" y="21227"/>
                        </a:lnTo>
                        <a:lnTo>
                          <a:pt x="82460" y="26126"/>
                        </a:lnTo>
                        <a:lnTo>
                          <a:pt x="84909" y="26942"/>
                        </a:lnTo>
                        <a:lnTo>
                          <a:pt x="86542" y="27759"/>
                        </a:lnTo>
                        <a:lnTo>
                          <a:pt x="87358" y="28575"/>
                        </a:lnTo>
                        <a:lnTo>
                          <a:pt x="88174" y="29391"/>
                        </a:lnTo>
                        <a:lnTo>
                          <a:pt x="88991" y="30208"/>
                        </a:lnTo>
                        <a:lnTo>
                          <a:pt x="89807" y="31024"/>
                        </a:lnTo>
                        <a:lnTo>
                          <a:pt x="89807" y="31841"/>
                        </a:lnTo>
                        <a:lnTo>
                          <a:pt x="90624" y="32657"/>
                        </a:lnTo>
                        <a:lnTo>
                          <a:pt x="93073" y="34290"/>
                        </a:lnTo>
                        <a:lnTo>
                          <a:pt x="94706" y="35923"/>
                        </a:lnTo>
                        <a:lnTo>
                          <a:pt x="96338" y="36739"/>
                        </a:lnTo>
                        <a:lnTo>
                          <a:pt x="97155" y="37556"/>
                        </a:lnTo>
                        <a:lnTo>
                          <a:pt x="97971" y="38372"/>
                        </a:lnTo>
                        <a:lnTo>
                          <a:pt x="98788" y="39188"/>
                        </a:lnTo>
                        <a:lnTo>
                          <a:pt x="100421" y="40005"/>
                        </a:lnTo>
                        <a:lnTo>
                          <a:pt x="104503" y="42454"/>
                        </a:lnTo>
                        <a:lnTo>
                          <a:pt x="107769" y="44904"/>
                        </a:lnTo>
                        <a:lnTo>
                          <a:pt x="109402" y="46537"/>
                        </a:lnTo>
                        <a:lnTo>
                          <a:pt x="111035" y="48169"/>
                        </a:lnTo>
                        <a:lnTo>
                          <a:pt x="113484" y="48986"/>
                        </a:lnTo>
                        <a:lnTo>
                          <a:pt x="115117" y="50619"/>
                        </a:lnTo>
                        <a:lnTo>
                          <a:pt x="115933" y="53884"/>
                        </a:lnTo>
                        <a:lnTo>
                          <a:pt x="115117" y="54701"/>
                        </a:lnTo>
                        <a:lnTo>
                          <a:pt x="114300" y="55517"/>
                        </a:lnTo>
                        <a:lnTo>
                          <a:pt x="113484" y="55517"/>
                        </a:lnTo>
                        <a:lnTo>
                          <a:pt x="112667" y="55517"/>
                        </a:lnTo>
                        <a:lnTo>
                          <a:pt x="109402" y="53884"/>
                        </a:lnTo>
                        <a:lnTo>
                          <a:pt x="108585" y="53884"/>
                        </a:lnTo>
                        <a:lnTo>
                          <a:pt x="107769" y="53884"/>
                        </a:lnTo>
                        <a:lnTo>
                          <a:pt x="106952" y="53068"/>
                        </a:lnTo>
                        <a:lnTo>
                          <a:pt x="106952" y="52251"/>
                        </a:lnTo>
                        <a:lnTo>
                          <a:pt x="104503" y="51435"/>
                        </a:lnTo>
                        <a:lnTo>
                          <a:pt x="102870" y="50619"/>
                        </a:lnTo>
                        <a:lnTo>
                          <a:pt x="102054" y="49802"/>
                        </a:lnTo>
                        <a:lnTo>
                          <a:pt x="102054" y="48986"/>
                        </a:lnTo>
                        <a:lnTo>
                          <a:pt x="101237" y="48169"/>
                        </a:lnTo>
                        <a:lnTo>
                          <a:pt x="98788" y="47353"/>
                        </a:lnTo>
                        <a:lnTo>
                          <a:pt x="97155" y="46537"/>
                        </a:lnTo>
                        <a:lnTo>
                          <a:pt x="95522" y="44904"/>
                        </a:lnTo>
                        <a:lnTo>
                          <a:pt x="93073" y="44087"/>
                        </a:lnTo>
                        <a:lnTo>
                          <a:pt x="89807" y="42454"/>
                        </a:lnTo>
                        <a:lnTo>
                          <a:pt x="88174" y="41638"/>
                        </a:lnTo>
                        <a:lnTo>
                          <a:pt x="86542" y="40821"/>
                        </a:lnTo>
                        <a:lnTo>
                          <a:pt x="82460" y="37556"/>
                        </a:lnTo>
                        <a:lnTo>
                          <a:pt x="80827" y="36739"/>
                        </a:lnTo>
                        <a:lnTo>
                          <a:pt x="80010" y="35106"/>
                        </a:lnTo>
                        <a:lnTo>
                          <a:pt x="76744" y="31024"/>
                        </a:lnTo>
                        <a:lnTo>
                          <a:pt x="75112" y="29391"/>
                        </a:lnTo>
                        <a:lnTo>
                          <a:pt x="73479" y="27759"/>
                        </a:lnTo>
                        <a:lnTo>
                          <a:pt x="71846" y="26126"/>
                        </a:lnTo>
                        <a:lnTo>
                          <a:pt x="71029" y="24493"/>
                        </a:lnTo>
                        <a:lnTo>
                          <a:pt x="68580" y="22044"/>
                        </a:lnTo>
                        <a:lnTo>
                          <a:pt x="68580" y="21227"/>
                        </a:lnTo>
                        <a:lnTo>
                          <a:pt x="68580" y="20411"/>
                        </a:lnTo>
                        <a:lnTo>
                          <a:pt x="67763" y="19594"/>
                        </a:lnTo>
                        <a:lnTo>
                          <a:pt x="66947" y="18778"/>
                        </a:lnTo>
                        <a:lnTo>
                          <a:pt x="66131" y="17962"/>
                        </a:lnTo>
                        <a:lnTo>
                          <a:pt x="66131" y="17145"/>
                        </a:lnTo>
                        <a:lnTo>
                          <a:pt x="66131" y="16329"/>
                        </a:lnTo>
                        <a:lnTo>
                          <a:pt x="70213" y="19594"/>
                        </a:lnTo>
                        <a:close/>
                        <a:moveTo>
                          <a:pt x="108585" y="26942"/>
                        </a:moveTo>
                        <a:lnTo>
                          <a:pt x="107769" y="26942"/>
                        </a:lnTo>
                        <a:lnTo>
                          <a:pt x="108585" y="25309"/>
                        </a:lnTo>
                        <a:lnTo>
                          <a:pt x="108585" y="24493"/>
                        </a:lnTo>
                        <a:lnTo>
                          <a:pt x="109402" y="22860"/>
                        </a:lnTo>
                        <a:lnTo>
                          <a:pt x="109402" y="22044"/>
                        </a:lnTo>
                        <a:lnTo>
                          <a:pt x="110218" y="22044"/>
                        </a:lnTo>
                        <a:lnTo>
                          <a:pt x="111035" y="22860"/>
                        </a:lnTo>
                        <a:lnTo>
                          <a:pt x="110218" y="23676"/>
                        </a:lnTo>
                        <a:lnTo>
                          <a:pt x="110218" y="24493"/>
                        </a:lnTo>
                        <a:lnTo>
                          <a:pt x="110218" y="25309"/>
                        </a:lnTo>
                        <a:lnTo>
                          <a:pt x="110218" y="25309"/>
                        </a:lnTo>
                        <a:lnTo>
                          <a:pt x="108585" y="26942"/>
                        </a:lnTo>
                        <a:lnTo>
                          <a:pt x="108585" y="26942"/>
                        </a:lnTo>
                        <a:close/>
                        <a:moveTo>
                          <a:pt x="123281" y="35106"/>
                        </a:moveTo>
                        <a:lnTo>
                          <a:pt x="122464" y="35106"/>
                        </a:lnTo>
                        <a:lnTo>
                          <a:pt x="121648" y="33474"/>
                        </a:lnTo>
                        <a:lnTo>
                          <a:pt x="119199" y="32657"/>
                        </a:lnTo>
                        <a:lnTo>
                          <a:pt x="118382" y="31841"/>
                        </a:lnTo>
                        <a:lnTo>
                          <a:pt x="117566" y="30208"/>
                        </a:lnTo>
                        <a:lnTo>
                          <a:pt x="119199" y="30208"/>
                        </a:lnTo>
                        <a:lnTo>
                          <a:pt x="120831" y="28575"/>
                        </a:lnTo>
                        <a:lnTo>
                          <a:pt x="120015" y="27759"/>
                        </a:lnTo>
                        <a:lnTo>
                          <a:pt x="118382" y="27759"/>
                        </a:lnTo>
                        <a:lnTo>
                          <a:pt x="118382" y="26942"/>
                        </a:lnTo>
                        <a:lnTo>
                          <a:pt x="120831" y="26126"/>
                        </a:lnTo>
                        <a:lnTo>
                          <a:pt x="121648" y="26942"/>
                        </a:lnTo>
                        <a:lnTo>
                          <a:pt x="122464" y="27759"/>
                        </a:lnTo>
                        <a:lnTo>
                          <a:pt x="122464" y="30208"/>
                        </a:lnTo>
                        <a:lnTo>
                          <a:pt x="123281" y="31024"/>
                        </a:lnTo>
                        <a:lnTo>
                          <a:pt x="124097" y="32657"/>
                        </a:lnTo>
                        <a:lnTo>
                          <a:pt x="124097" y="33474"/>
                        </a:lnTo>
                        <a:lnTo>
                          <a:pt x="123281" y="35106"/>
                        </a:lnTo>
                        <a:close/>
                        <a:moveTo>
                          <a:pt x="133078" y="40005"/>
                        </a:moveTo>
                        <a:lnTo>
                          <a:pt x="133078" y="40005"/>
                        </a:lnTo>
                        <a:lnTo>
                          <a:pt x="135527" y="40005"/>
                        </a:lnTo>
                        <a:lnTo>
                          <a:pt x="135527" y="43271"/>
                        </a:lnTo>
                        <a:lnTo>
                          <a:pt x="133894" y="44087"/>
                        </a:lnTo>
                        <a:lnTo>
                          <a:pt x="133078" y="44087"/>
                        </a:lnTo>
                        <a:lnTo>
                          <a:pt x="132262" y="43271"/>
                        </a:lnTo>
                        <a:lnTo>
                          <a:pt x="131445" y="42454"/>
                        </a:lnTo>
                        <a:lnTo>
                          <a:pt x="131445" y="41638"/>
                        </a:lnTo>
                        <a:lnTo>
                          <a:pt x="130629" y="39188"/>
                        </a:lnTo>
                        <a:lnTo>
                          <a:pt x="132262" y="39188"/>
                        </a:lnTo>
                        <a:lnTo>
                          <a:pt x="133078" y="38372"/>
                        </a:lnTo>
                        <a:lnTo>
                          <a:pt x="133078" y="39188"/>
                        </a:lnTo>
                        <a:lnTo>
                          <a:pt x="133078" y="40005"/>
                        </a:lnTo>
                        <a:lnTo>
                          <a:pt x="133078" y="40005"/>
                        </a:lnTo>
                        <a:close/>
                        <a:moveTo>
                          <a:pt x="124913" y="61232"/>
                        </a:moveTo>
                        <a:lnTo>
                          <a:pt x="124913" y="61232"/>
                        </a:lnTo>
                        <a:lnTo>
                          <a:pt x="124097" y="62049"/>
                        </a:lnTo>
                        <a:lnTo>
                          <a:pt x="123281" y="62049"/>
                        </a:lnTo>
                        <a:lnTo>
                          <a:pt x="123281" y="62049"/>
                        </a:lnTo>
                        <a:lnTo>
                          <a:pt x="123281" y="60416"/>
                        </a:lnTo>
                        <a:lnTo>
                          <a:pt x="124913" y="61232"/>
                        </a:lnTo>
                        <a:lnTo>
                          <a:pt x="124913" y="61232"/>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85" name="Freeform: Shape 484">
                    <a:extLst>
                      <a:ext uri="{FF2B5EF4-FFF2-40B4-BE49-F238E27FC236}">
                        <a16:creationId xmlns:a16="http://schemas.microsoft.com/office/drawing/2014/main" id="{B3AEACE5-DC1A-84CC-F16E-62C858BFDCE7}"/>
                      </a:ext>
                    </a:extLst>
                  </p:cNvPr>
                  <p:cNvSpPr/>
                  <p:nvPr/>
                </p:nvSpPr>
                <p:spPr>
                  <a:xfrm>
                    <a:off x="7520940" y="4536893"/>
                    <a:ext cx="2449" cy="2449"/>
                  </a:xfrm>
                  <a:custGeom>
                    <a:avLst/>
                    <a:gdLst>
                      <a:gd name="connsiteX0" fmla="*/ 2449 w 2449"/>
                      <a:gd name="connsiteY0" fmla="*/ 1633 h 2449"/>
                      <a:gd name="connsiteX1" fmla="*/ 816 w 2449"/>
                      <a:gd name="connsiteY1" fmla="*/ 2449 h 2449"/>
                      <a:gd name="connsiteX2" fmla="*/ 0 w 2449"/>
                      <a:gd name="connsiteY2" fmla="*/ 1633 h 2449"/>
                      <a:gd name="connsiteX3" fmla="*/ 816 w 2449"/>
                      <a:gd name="connsiteY3" fmla="*/ 0 h 2449"/>
                      <a:gd name="connsiteX4" fmla="*/ 1633 w 2449"/>
                      <a:gd name="connsiteY4" fmla="*/ 0 h 2449"/>
                      <a:gd name="connsiteX5" fmla="*/ 2449 w 2449"/>
                      <a:gd name="connsiteY5" fmla="*/ 0 h 2449"/>
                      <a:gd name="connsiteX6" fmla="*/ 2449 w 2449"/>
                      <a:gd name="connsiteY6" fmla="*/ 1633 h 2449"/>
                      <a:gd name="connsiteX7" fmla="*/ 2449 w 2449"/>
                      <a:gd name="connsiteY7" fmla="*/ 1633 h 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9" h="2449">
                        <a:moveTo>
                          <a:pt x="2449" y="1633"/>
                        </a:moveTo>
                        <a:lnTo>
                          <a:pt x="816" y="2449"/>
                        </a:lnTo>
                        <a:lnTo>
                          <a:pt x="0" y="1633"/>
                        </a:lnTo>
                        <a:lnTo>
                          <a:pt x="816" y="0"/>
                        </a:lnTo>
                        <a:lnTo>
                          <a:pt x="1633" y="0"/>
                        </a:lnTo>
                        <a:lnTo>
                          <a:pt x="2449" y="0"/>
                        </a:lnTo>
                        <a:lnTo>
                          <a:pt x="2449" y="1633"/>
                        </a:lnTo>
                        <a:lnTo>
                          <a:pt x="2449" y="1633"/>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86" name="Freeform: Shape 485">
                    <a:extLst>
                      <a:ext uri="{FF2B5EF4-FFF2-40B4-BE49-F238E27FC236}">
                        <a16:creationId xmlns:a16="http://schemas.microsoft.com/office/drawing/2014/main" id="{95EEE769-4AAA-277A-D628-D5ECE1DEC056}"/>
                      </a:ext>
                    </a:extLst>
                  </p:cNvPr>
                  <p:cNvSpPr/>
                  <p:nvPr/>
                </p:nvSpPr>
                <p:spPr>
                  <a:xfrm>
                    <a:off x="6712675" y="4241345"/>
                    <a:ext cx="245744" cy="169817"/>
                  </a:xfrm>
                  <a:custGeom>
                    <a:avLst/>
                    <a:gdLst>
                      <a:gd name="connsiteX0" fmla="*/ 204923 w 245744"/>
                      <a:gd name="connsiteY0" fmla="*/ 167368 h 169817"/>
                      <a:gd name="connsiteX1" fmla="*/ 207373 w 245744"/>
                      <a:gd name="connsiteY1" fmla="*/ 168184 h 169817"/>
                      <a:gd name="connsiteX2" fmla="*/ 208189 w 245744"/>
                      <a:gd name="connsiteY2" fmla="*/ 169001 h 169817"/>
                      <a:gd name="connsiteX3" fmla="*/ 207373 w 245744"/>
                      <a:gd name="connsiteY3" fmla="*/ 169817 h 169817"/>
                      <a:gd name="connsiteX4" fmla="*/ 204923 w 245744"/>
                      <a:gd name="connsiteY4" fmla="*/ 169817 h 169817"/>
                      <a:gd name="connsiteX5" fmla="*/ 204107 w 245744"/>
                      <a:gd name="connsiteY5" fmla="*/ 169001 h 169817"/>
                      <a:gd name="connsiteX6" fmla="*/ 201658 w 245744"/>
                      <a:gd name="connsiteY6" fmla="*/ 168184 h 169817"/>
                      <a:gd name="connsiteX7" fmla="*/ 201658 w 245744"/>
                      <a:gd name="connsiteY7" fmla="*/ 167368 h 169817"/>
                      <a:gd name="connsiteX8" fmla="*/ 200841 w 245744"/>
                      <a:gd name="connsiteY8" fmla="*/ 167368 h 169817"/>
                      <a:gd name="connsiteX9" fmla="*/ 201658 w 245744"/>
                      <a:gd name="connsiteY9" fmla="*/ 166551 h 169817"/>
                      <a:gd name="connsiteX10" fmla="*/ 200025 w 245744"/>
                      <a:gd name="connsiteY10" fmla="*/ 165735 h 169817"/>
                      <a:gd name="connsiteX11" fmla="*/ 199208 w 245744"/>
                      <a:gd name="connsiteY11" fmla="*/ 164919 h 169817"/>
                      <a:gd name="connsiteX12" fmla="*/ 199208 w 245744"/>
                      <a:gd name="connsiteY12" fmla="*/ 164102 h 169817"/>
                      <a:gd name="connsiteX13" fmla="*/ 200841 w 245744"/>
                      <a:gd name="connsiteY13" fmla="*/ 164919 h 169817"/>
                      <a:gd name="connsiteX14" fmla="*/ 204923 w 245744"/>
                      <a:gd name="connsiteY14" fmla="*/ 167368 h 169817"/>
                      <a:gd name="connsiteX15" fmla="*/ 217170 w 245744"/>
                      <a:gd name="connsiteY15" fmla="*/ 165735 h 169817"/>
                      <a:gd name="connsiteX16" fmla="*/ 217170 w 245744"/>
                      <a:gd name="connsiteY16" fmla="*/ 166551 h 169817"/>
                      <a:gd name="connsiteX17" fmla="*/ 216354 w 245744"/>
                      <a:gd name="connsiteY17" fmla="*/ 166551 h 169817"/>
                      <a:gd name="connsiteX18" fmla="*/ 214721 w 245744"/>
                      <a:gd name="connsiteY18" fmla="*/ 167368 h 169817"/>
                      <a:gd name="connsiteX19" fmla="*/ 213904 w 245744"/>
                      <a:gd name="connsiteY19" fmla="*/ 167368 h 169817"/>
                      <a:gd name="connsiteX20" fmla="*/ 213088 w 245744"/>
                      <a:gd name="connsiteY20" fmla="*/ 166551 h 169817"/>
                      <a:gd name="connsiteX21" fmla="*/ 213088 w 245744"/>
                      <a:gd name="connsiteY21" fmla="*/ 166551 h 169817"/>
                      <a:gd name="connsiteX22" fmla="*/ 214721 w 245744"/>
                      <a:gd name="connsiteY22" fmla="*/ 166551 h 169817"/>
                      <a:gd name="connsiteX23" fmla="*/ 214721 w 245744"/>
                      <a:gd name="connsiteY23" fmla="*/ 165735 h 169817"/>
                      <a:gd name="connsiteX24" fmla="*/ 217170 w 245744"/>
                      <a:gd name="connsiteY24" fmla="*/ 165735 h 169817"/>
                      <a:gd name="connsiteX25" fmla="*/ 217170 w 245744"/>
                      <a:gd name="connsiteY25" fmla="*/ 165735 h 169817"/>
                      <a:gd name="connsiteX26" fmla="*/ 160837 w 245744"/>
                      <a:gd name="connsiteY26" fmla="*/ 151856 h 169817"/>
                      <a:gd name="connsiteX27" fmla="*/ 160837 w 245744"/>
                      <a:gd name="connsiteY27" fmla="*/ 153488 h 169817"/>
                      <a:gd name="connsiteX28" fmla="*/ 159204 w 245744"/>
                      <a:gd name="connsiteY28" fmla="*/ 153488 h 169817"/>
                      <a:gd name="connsiteX29" fmla="*/ 159204 w 245744"/>
                      <a:gd name="connsiteY29" fmla="*/ 153488 h 169817"/>
                      <a:gd name="connsiteX30" fmla="*/ 159204 w 245744"/>
                      <a:gd name="connsiteY30" fmla="*/ 152672 h 169817"/>
                      <a:gd name="connsiteX31" fmla="*/ 160837 w 245744"/>
                      <a:gd name="connsiteY31" fmla="*/ 151856 h 169817"/>
                      <a:gd name="connsiteX32" fmla="*/ 160837 w 245744"/>
                      <a:gd name="connsiteY32" fmla="*/ 151856 h 169817"/>
                      <a:gd name="connsiteX33" fmla="*/ 164102 w 245744"/>
                      <a:gd name="connsiteY33" fmla="*/ 142875 h 169817"/>
                      <a:gd name="connsiteX34" fmla="*/ 164102 w 245744"/>
                      <a:gd name="connsiteY34" fmla="*/ 142875 h 169817"/>
                      <a:gd name="connsiteX35" fmla="*/ 165735 w 245744"/>
                      <a:gd name="connsiteY35" fmla="*/ 141242 h 169817"/>
                      <a:gd name="connsiteX36" fmla="*/ 166551 w 245744"/>
                      <a:gd name="connsiteY36" fmla="*/ 141242 h 169817"/>
                      <a:gd name="connsiteX37" fmla="*/ 167368 w 245744"/>
                      <a:gd name="connsiteY37" fmla="*/ 142059 h 169817"/>
                      <a:gd name="connsiteX38" fmla="*/ 166551 w 245744"/>
                      <a:gd name="connsiteY38" fmla="*/ 146141 h 169817"/>
                      <a:gd name="connsiteX39" fmla="*/ 165735 w 245744"/>
                      <a:gd name="connsiteY39" fmla="*/ 145324 h 169817"/>
                      <a:gd name="connsiteX40" fmla="*/ 162469 w 245744"/>
                      <a:gd name="connsiteY40" fmla="*/ 144508 h 169817"/>
                      <a:gd name="connsiteX41" fmla="*/ 162469 w 245744"/>
                      <a:gd name="connsiteY41" fmla="*/ 142875 h 169817"/>
                      <a:gd name="connsiteX42" fmla="*/ 161653 w 245744"/>
                      <a:gd name="connsiteY42" fmla="*/ 142059 h 169817"/>
                      <a:gd name="connsiteX43" fmla="*/ 160837 w 245744"/>
                      <a:gd name="connsiteY43" fmla="*/ 140426 h 169817"/>
                      <a:gd name="connsiteX44" fmla="*/ 160020 w 245744"/>
                      <a:gd name="connsiteY44" fmla="*/ 138793 h 169817"/>
                      <a:gd name="connsiteX45" fmla="*/ 160020 w 245744"/>
                      <a:gd name="connsiteY45" fmla="*/ 137976 h 169817"/>
                      <a:gd name="connsiteX46" fmla="*/ 160837 w 245744"/>
                      <a:gd name="connsiteY46" fmla="*/ 138793 h 169817"/>
                      <a:gd name="connsiteX47" fmla="*/ 161653 w 245744"/>
                      <a:gd name="connsiteY47" fmla="*/ 139609 h 169817"/>
                      <a:gd name="connsiteX48" fmla="*/ 164919 w 245744"/>
                      <a:gd name="connsiteY48" fmla="*/ 142059 h 169817"/>
                      <a:gd name="connsiteX49" fmla="*/ 164102 w 245744"/>
                      <a:gd name="connsiteY49" fmla="*/ 142875 h 169817"/>
                      <a:gd name="connsiteX50" fmla="*/ 164102 w 245744"/>
                      <a:gd name="connsiteY50" fmla="*/ 142875 h 169817"/>
                      <a:gd name="connsiteX51" fmla="*/ 155121 w 245744"/>
                      <a:gd name="connsiteY51" fmla="*/ 131445 h 169817"/>
                      <a:gd name="connsiteX52" fmla="*/ 157571 w 245744"/>
                      <a:gd name="connsiteY52" fmla="*/ 133078 h 169817"/>
                      <a:gd name="connsiteX53" fmla="*/ 159204 w 245744"/>
                      <a:gd name="connsiteY53" fmla="*/ 133078 h 169817"/>
                      <a:gd name="connsiteX54" fmla="*/ 160020 w 245744"/>
                      <a:gd name="connsiteY54" fmla="*/ 133078 h 169817"/>
                      <a:gd name="connsiteX55" fmla="*/ 161653 w 245744"/>
                      <a:gd name="connsiteY55" fmla="*/ 134711 h 169817"/>
                      <a:gd name="connsiteX56" fmla="*/ 161653 w 245744"/>
                      <a:gd name="connsiteY56" fmla="*/ 135527 h 169817"/>
                      <a:gd name="connsiteX57" fmla="*/ 161653 w 245744"/>
                      <a:gd name="connsiteY57" fmla="*/ 136344 h 169817"/>
                      <a:gd name="connsiteX58" fmla="*/ 161653 w 245744"/>
                      <a:gd name="connsiteY58" fmla="*/ 137160 h 169817"/>
                      <a:gd name="connsiteX59" fmla="*/ 160837 w 245744"/>
                      <a:gd name="connsiteY59" fmla="*/ 137976 h 169817"/>
                      <a:gd name="connsiteX60" fmla="*/ 160837 w 245744"/>
                      <a:gd name="connsiteY60" fmla="*/ 137160 h 169817"/>
                      <a:gd name="connsiteX61" fmla="*/ 160020 w 245744"/>
                      <a:gd name="connsiteY61" fmla="*/ 137160 h 169817"/>
                      <a:gd name="connsiteX62" fmla="*/ 157571 w 245744"/>
                      <a:gd name="connsiteY62" fmla="*/ 137160 h 169817"/>
                      <a:gd name="connsiteX63" fmla="*/ 155938 w 245744"/>
                      <a:gd name="connsiteY63" fmla="*/ 136344 h 169817"/>
                      <a:gd name="connsiteX64" fmla="*/ 153488 w 245744"/>
                      <a:gd name="connsiteY64" fmla="*/ 136344 h 169817"/>
                      <a:gd name="connsiteX65" fmla="*/ 154305 w 245744"/>
                      <a:gd name="connsiteY65" fmla="*/ 135527 h 169817"/>
                      <a:gd name="connsiteX66" fmla="*/ 154305 w 245744"/>
                      <a:gd name="connsiteY66" fmla="*/ 134711 h 169817"/>
                      <a:gd name="connsiteX67" fmla="*/ 153488 w 245744"/>
                      <a:gd name="connsiteY67" fmla="*/ 133078 h 169817"/>
                      <a:gd name="connsiteX68" fmla="*/ 153488 w 245744"/>
                      <a:gd name="connsiteY68" fmla="*/ 132262 h 169817"/>
                      <a:gd name="connsiteX69" fmla="*/ 153488 w 245744"/>
                      <a:gd name="connsiteY69" fmla="*/ 131445 h 169817"/>
                      <a:gd name="connsiteX70" fmla="*/ 155121 w 245744"/>
                      <a:gd name="connsiteY70" fmla="*/ 131445 h 169817"/>
                      <a:gd name="connsiteX71" fmla="*/ 155121 w 245744"/>
                      <a:gd name="connsiteY71" fmla="*/ 131445 h 169817"/>
                      <a:gd name="connsiteX72" fmla="*/ 151856 w 245744"/>
                      <a:gd name="connsiteY72" fmla="*/ 133894 h 169817"/>
                      <a:gd name="connsiteX73" fmla="*/ 151856 w 245744"/>
                      <a:gd name="connsiteY73" fmla="*/ 133894 h 169817"/>
                      <a:gd name="connsiteX74" fmla="*/ 151039 w 245744"/>
                      <a:gd name="connsiteY74" fmla="*/ 133894 h 169817"/>
                      <a:gd name="connsiteX75" fmla="*/ 148590 w 245744"/>
                      <a:gd name="connsiteY75" fmla="*/ 131445 h 169817"/>
                      <a:gd name="connsiteX76" fmla="*/ 149406 w 245744"/>
                      <a:gd name="connsiteY76" fmla="*/ 129812 h 169817"/>
                      <a:gd name="connsiteX77" fmla="*/ 150223 w 245744"/>
                      <a:gd name="connsiteY77" fmla="*/ 128996 h 169817"/>
                      <a:gd name="connsiteX78" fmla="*/ 151856 w 245744"/>
                      <a:gd name="connsiteY78" fmla="*/ 129812 h 169817"/>
                      <a:gd name="connsiteX79" fmla="*/ 152672 w 245744"/>
                      <a:gd name="connsiteY79" fmla="*/ 131445 h 169817"/>
                      <a:gd name="connsiteX80" fmla="*/ 152672 w 245744"/>
                      <a:gd name="connsiteY80" fmla="*/ 132262 h 169817"/>
                      <a:gd name="connsiteX81" fmla="*/ 151856 w 245744"/>
                      <a:gd name="connsiteY81" fmla="*/ 133894 h 169817"/>
                      <a:gd name="connsiteX82" fmla="*/ 189412 w 245744"/>
                      <a:gd name="connsiteY82" fmla="*/ 124913 h 169817"/>
                      <a:gd name="connsiteX83" fmla="*/ 190228 w 245744"/>
                      <a:gd name="connsiteY83" fmla="*/ 124913 h 169817"/>
                      <a:gd name="connsiteX84" fmla="*/ 191861 w 245744"/>
                      <a:gd name="connsiteY84" fmla="*/ 124913 h 169817"/>
                      <a:gd name="connsiteX85" fmla="*/ 192677 w 245744"/>
                      <a:gd name="connsiteY85" fmla="*/ 125730 h 169817"/>
                      <a:gd name="connsiteX86" fmla="*/ 193494 w 245744"/>
                      <a:gd name="connsiteY86" fmla="*/ 125730 h 169817"/>
                      <a:gd name="connsiteX87" fmla="*/ 194310 w 245744"/>
                      <a:gd name="connsiteY87" fmla="*/ 126546 h 169817"/>
                      <a:gd name="connsiteX88" fmla="*/ 195126 w 245744"/>
                      <a:gd name="connsiteY88" fmla="*/ 127363 h 169817"/>
                      <a:gd name="connsiteX89" fmla="*/ 195126 w 245744"/>
                      <a:gd name="connsiteY89" fmla="*/ 127363 h 169817"/>
                      <a:gd name="connsiteX90" fmla="*/ 195126 w 245744"/>
                      <a:gd name="connsiteY90" fmla="*/ 127363 h 169817"/>
                      <a:gd name="connsiteX91" fmla="*/ 194310 w 245744"/>
                      <a:gd name="connsiteY91" fmla="*/ 127363 h 169817"/>
                      <a:gd name="connsiteX92" fmla="*/ 194310 w 245744"/>
                      <a:gd name="connsiteY92" fmla="*/ 128179 h 169817"/>
                      <a:gd name="connsiteX93" fmla="*/ 193494 w 245744"/>
                      <a:gd name="connsiteY93" fmla="*/ 128179 h 169817"/>
                      <a:gd name="connsiteX94" fmla="*/ 192677 w 245744"/>
                      <a:gd name="connsiteY94" fmla="*/ 128179 h 169817"/>
                      <a:gd name="connsiteX95" fmla="*/ 191044 w 245744"/>
                      <a:gd name="connsiteY95" fmla="*/ 127363 h 169817"/>
                      <a:gd name="connsiteX96" fmla="*/ 190228 w 245744"/>
                      <a:gd name="connsiteY96" fmla="*/ 127363 h 169817"/>
                      <a:gd name="connsiteX97" fmla="*/ 190228 w 245744"/>
                      <a:gd name="connsiteY97" fmla="*/ 126546 h 169817"/>
                      <a:gd name="connsiteX98" fmla="*/ 189412 w 245744"/>
                      <a:gd name="connsiteY98" fmla="*/ 125730 h 169817"/>
                      <a:gd name="connsiteX99" fmla="*/ 187779 w 245744"/>
                      <a:gd name="connsiteY99" fmla="*/ 124913 h 169817"/>
                      <a:gd name="connsiteX100" fmla="*/ 188595 w 245744"/>
                      <a:gd name="connsiteY100" fmla="*/ 124097 h 169817"/>
                      <a:gd name="connsiteX101" fmla="*/ 189412 w 245744"/>
                      <a:gd name="connsiteY101" fmla="*/ 124913 h 169817"/>
                      <a:gd name="connsiteX102" fmla="*/ 40005 w 245744"/>
                      <a:gd name="connsiteY102" fmla="*/ 120015 h 169817"/>
                      <a:gd name="connsiteX103" fmla="*/ 40005 w 245744"/>
                      <a:gd name="connsiteY103" fmla="*/ 120015 h 169817"/>
                      <a:gd name="connsiteX104" fmla="*/ 37556 w 245744"/>
                      <a:gd name="connsiteY104" fmla="*/ 120015 h 169817"/>
                      <a:gd name="connsiteX105" fmla="*/ 35106 w 245744"/>
                      <a:gd name="connsiteY105" fmla="*/ 118382 h 169817"/>
                      <a:gd name="connsiteX106" fmla="*/ 34290 w 245744"/>
                      <a:gd name="connsiteY106" fmla="*/ 117566 h 169817"/>
                      <a:gd name="connsiteX107" fmla="*/ 33473 w 245744"/>
                      <a:gd name="connsiteY107" fmla="*/ 116749 h 169817"/>
                      <a:gd name="connsiteX108" fmla="*/ 35106 w 245744"/>
                      <a:gd name="connsiteY108" fmla="*/ 117566 h 169817"/>
                      <a:gd name="connsiteX109" fmla="*/ 37556 w 245744"/>
                      <a:gd name="connsiteY109" fmla="*/ 118382 h 169817"/>
                      <a:gd name="connsiteX110" fmla="*/ 40005 w 245744"/>
                      <a:gd name="connsiteY110" fmla="*/ 120015 h 169817"/>
                      <a:gd name="connsiteX111" fmla="*/ 164919 w 245744"/>
                      <a:gd name="connsiteY111" fmla="*/ 121648 h 169817"/>
                      <a:gd name="connsiteX112" fmla="*/ 164919 w 245744"/>
                      <a:gd name="connsiteY112" fmla="*/ 122464 h 169817"/>
                      <a:gd name="connsiteX113" fmla="*/ 163286 w 245744"/>
                      <a:gd name="connsiteY113" fmla="*/ 120831 h 169817"/>
                      <a:gd name="connsiteX114" fmla="*/ 164102 w 245744"/>
                      <a:gd name="connsiteY114" fmla="*/ 119199 h 169817"/>
                      <a:gd name="connsiteX115" fmla="*/ 164102 w 245744"/>
                      <a:gd name="connsiteY115" fmla="*/ 118382 h 169817"/>
                      <a:gd name="connsiteX116" fmla="*/ 164102 w 245744"/>
                      <a:gd name="connsiteY116" fmla="*/ 117566 h 169817"/>
                      <a:gd name="connsiteX117" fmla="*/ 162469 w 245744"/>
                      <a:gd name="connsiteY117" fmla="*/ 116749 h 169817"/>
                      <a:gd name="connsiteX118" fmla="*/ 163286 w 245744"/>
                      <a:gd name="connsiteY118" fmla="*/ 115933 h 169817"/>
                      <a:gd name="connsiteX119" fmla="*/ 164102 w 245744"/>
                      <a:gd name="connsiteY119" fmla="*/ 115116 h 169817"/>
                      <a:gd name="connsiteX120" fmla="*/ 164919 w 245744"/>
                      <a:gd name="connsiteY120" fmla="*/ 115116 h 169817"/>
                      <a:gd name="connsiteX121" fmla="*/ 164919 w 245744"/>
                      <a:gd name="connsiteY121" fmla="*/ 116749 h 169817"/>
                      <a:gd name="connsiteX122" fmla="*/ 164919 w 245744"/>
                      <a:gd name="connsiteY122" fmla="*/ 117566 h 169817"/>
                      <a:gd name="connsiteX123" fmla="*/ 164919 w 245744"/>
                      <a:gd name="connsiteY123" fmla="*/ 121648 h 169817"/>
                      <a:gd name="connsiteX124" fmla="*/ 40005 w 245744"/>
                      <a:gd name="connsiteY124" fmla="*/ 117566 h 169817"/>
                      <a:gd name="connsiteX125" fmla="*/ 40005 w 245744"/>
                      <a:gd name="connsiteY125" fmla="*/ 117566 h 169817"/>
                      <a:gd name="connsiteX126" fmla="*/ 36739 w 245744"/>
                      <a:gd name="connsiteY126" fmla="*/ 116749 h 169817"/>
                      <a:gd name="connsiteX127" fmla="*/ 35923 w 245744"/>
                      <a:gd name="connsiteY127" fmla="*/ 115933 h 169817"/>
                      <a:gd name="connsiteX128" fmla="*/ 39188 w 245744"/>
                      <a:gd name="connsiteY128" fmla="*/ 115933 h 169817"/>
                      <a:gd name="connsiteX129" fmla="*/ 40005 w 245744"/>
                      <a:gd name="connsiteY129" fmla="*/ 115933 h 169817"/>
                      <a:gd name="connsiteX130" fmla="*/ 40005 w 245744"/>
                      <a:gd name="connsiteY130" fmla="*/ 117566 h 169817"/>
                      <a:gd name="connsiteX131" fmla="*/ 40005 w 245744"/>
                      <a:gd name="connsiteY131" fmla="*/ 117566 h 169817"/>
                      <a:gd name="connsiteX132" fmla="*/ 113483 w 245744"/>
                      <a:gd name="connsiteY132" fmla="*/ 73479 h 169817"/>
                      <a:gd name="connsiteX133" fmla="*/ 113483 w 245744"/>
                      <a:gd name="connsiteY133" fmla="*/ 73479 h 169817"/>
                      <a:gd name="connsiteX134" fmla="*/ 112667 w 245744"/>
                      <a:gd name="connsiteY134" fmla="*/ 72662 h 169817"/>
                      <a:gd name="connsiteX135" fmla="*/ 111034 w 245744"/>
                      <a:gd name="connsiteY135" fmla="*/ 71846 h 169817"/>
                      <a:gd name="connsiteX136" fmla="*/ 109401 w 245744"/>
                      <a:gd name="connsiteY136" fmla="*/ 70213 h 169817"/>
                      <a:gd name="connsiteX137" fmla="*/ 109401 w 245744"/>
                      <a:gd name="connsiteY137" fmla="*/ 68580 h 169817"/>
                      <a:gd name="connsiteX138" fmla="*/ 109401 w 245744"/>
                      <a:gd name="connsiteY138" fmla="*/ 67763 h 169817"/>
                      <a:gd name="connsiteX139" fmla="*/ 110218 w 245744"/>
                      <a:gd name="connsiteY139" fmla="*/ 67763 h 169817"/>
                      <a:gd name="connsiteX140" fmla="*/ 113483 w 245744"/>
                      <a:gd name="connsiteY140" fmla="*/ 69396 h 169817"/>
                      <a:gd name="connsiteX141" fmla="*/ 113483 w 245744"/>
                      <a:gd name="connsiteY141" fmla="*/ 70213 h 169817"/>
                      <a:gd name="connsiteX142" fmla="*/ 113483 w 245744"/>
                      <a:gd name="connsiteY142" fmla="*/ 71846 h 169817"/>
                      <a:gd name="connsiteX143" fmla="*/ 113483 w 245744"/>
                      <a:gd name="connsiteY143" fmla="*/ 73479 h 169817"/>
                      <a:gd name="connsiteX144" fmla="*/ 244929 w 245744"/>
                      <a:gd name="connsiteY144" fmla="*/ 87358 h 169817"/>
                      <a:gd name="connsiteX145" fmla="*/ 244929 w 245744"/>
                      <a:gd name="connsiteY145" fmla="*/ 88991 h 169817"/>
                      <a:gd name="connsiteX146" fmla="*/ 244929 w 245744"/>
                      <a:gd name="connsiteY146" fmla="*/ 88991 h 169817"/>
                      <a:gd name="connsiteX147" fmla="*/ 244929 w 245744"/>
                      <a:gd name="connsiteY147" fmla="*/ 88174 h 169817"/>
                      <a:gd name="connsiteX148" fmla="*/ 243296 w 245744"/>
                      <a:gd name="connsiteY148" fmla="*/ 88991 h 169817"/>
                      <a:gd name="connsiteX149" fmla="*/ 242479 w 245744"/>
                      <a:gd name="connsiteY149" fmla="*/ 89807 h 169817"/>
                      <a:gd name="connsiteX150" fmla="*/ 241663 w 245744"/>
                      <a:gd name="connsiteY150" fmla="*/ 90624 h 169817"/>
                      <a:gd name="connsiteX151" fmla="*/ 240030 w 245744"/>
                      <a:gd name="connsiteY151" fmla="*/ 90624 h 169817"/>
                      <a:gd name="connsiteX152" fmla="*/ 238397 w 245744"/>
                      <a:gd name="connsiteY152" fmla="*/ 89807 h 169817"/>
                      <a:gd name="connsiteX153" fmla="*/ 236764 w 245744"/>
                      <a:gd name="connsiteY153" fmla="*/ 88991 h 169817"/>
                      <a:gd name="connsiteX154" fmla="*/ 235131 w 245744"/>
                      <a:gd name="connsiteY154" fmla="*/ 88174 h 169817"/>
                      <a:gd name="connsiteX155" fmla="*/ 233498 w 245744"/>
                      <a:gd name="connsiteY155" fmla="*/ 86541 h 169817"/>
                      <a:gd name="connsiteX156" fmla="*/ 232682 w 245744"/>
                      <a:gd name="connsiteY156" fmla="*/ 84909 h 169817"/>
                      <a:gd name="connsiteX157" fmla="*/ 233498 w 245744"/>
                      <a:gd name="connsiteY157" fmla="*/ 83276 h 169817"/>
                      <a:gd name="connsiteX158" fmla="*/ 232682 w 245744"/>
                      <a:gd name="connsiteY158" fmla="*/ 81643 h 169817"/>
                      <a:gd name="connsiteX159" fmla="*/ 230233 w 245744"/>
                      <a:gd name="connsiteY159" fmla="*/ 80826 h 169817"/>
                      <a:gd name="connsiteX160" fmla="*/ 229416 w 245744"/>
                      <a:gd name="connsiteY160" fmla="*/ 80826 h 169817"/>
                      <a:gd name="connsiteX161" fmla="*/ 228600 w 245744"/>
                      <a:gd name="connsiteY161" fmla="*/ 79194 h 169817"/>
                      <a:gd name="connsiteX162" fmla="*/ 226967 w 245744"/>
                      <a:gd name="connsiteY162" fmla="*/ 77561 h 169817"/>
                      <a:gd name="connsiteX163" fmla="*/ 225334 w 245744"/>
                      <a:gd name="connsiteY163" fmla="*/ 75928 h 169817"/>
                      <a:gd name="connsiteX164" fmla="*/ 225334 w 245744"/>
                      <a:gd name="connsiteY164" fmla="*/ 75112 h 169817"/>
                      <a:gd name="connsiteX165" fmla="*/ 224518 w 245744"/>
                      <a:gd name="connsiteY165" fmla="*/ 73479 h 169817"/>
                      <a:gd name="connsiteX166" fmla="*/ 224518 w 245744"/>
                      <a:gd name="connsiteY166" fmla="*/ 72662 h 169817"/>
                      <a:gd name="connsiteX167" fmla="*/ 225334 w 245744"/>
                      <a:gd name="connsiteY167" fmla="*/ 69396 h 169817"/>
                      <a:gd name="connsiteX168" fmla="*/ 225334 w 245744"/>
                      <a:gd name="connsiteY168" fmla="*/ 67763 h 169817"/>
                      <a:gd name="connsiteX169" fmla="*/ 226151 w 245744"/>
                      <a:gd name="connsiteY169" fmla="*/ 67763 h 169817"/>
                      <a:gd name="connsiteX170" fmla="*/ 226967 w 245744"/>
                      <a:gd name="connsiteY170" fmla="*/ 68580 h 169817"/>
                      <a:gd name="connsiteX171" fmla="*/ 227783 w 245744"/>
                      <a:gd name="connsiteY171" fmla="*/ 69396 h 169817"/>
                      <a:gd name="connsiteX172" fmla="*/ 230233 w 245744"/>
                      <a:gd name="connsiteY172" fmla="*/ 69396 h 169817"/>
                      <a:gd name="connsiteX173" fmla="*/ 231865 w 245744"/>
                      <a:gd name="connsiteY173" fmla="*/ 71029 h 169817"/>
                      <a:gd name="connsiteX174" fmla="*/ 233498 w 245744"/>
                      <a:gd name="connsiteY174" fmla="*/ 73479 h 169817"/>
                      <a:gd name="connsiteX175" fmla="*/ 233498 w 245744"/>
                      <a:gd name="connsiteY175" fmla="*/ 74295 h 169817"/>
                      <a:gd name="connsiteX176" fmla="*/ 234315 w 245744"/>
                      <a:gd name="connsiteY176" fmla="*/ 75112 h 169817"/>
                      <a:gd name="connsiteX177" fmla="*/ 235948 w 245744"/>
                      <a:gd name="connsiteY177" fmla="*/ 75928 h 169817"/>
                      <a:gd name="connsiteX178" fmla="*/ 236764 w 245744"/>
                      <a:gd name="connsiteY178" fmla="*/ 76744 h 169817"/>
                      <a:gd name="connsiteX179" fmla="*/ 238397 w 245744"/>
                      <a:gd name="connsiteY179" fmla="*/ 79194 h 169817"/>
                      <a:gd name="connsiteX180" fmla="*/ 239213 w 245744"/>
                      <a:gd name="connsiteY180" fmla="*/ 80010 h 169817"/>
                      <a:gd name="connsiteX181" fmla="*/ 240030 w 245744"/>
                      <a:gd name="connsiteY181" fmla="*/ 80010 h 169817"/>
                      <a:gd name="connsiteX182" fmla="*/ 240846 w 245744"/>
                      <a:gd name="connsiteY182" fmla="*/ 80010 h 169817"/>
                      <a:gd name="connsiteX183" fmla="*/ 242479 w 245744"/>
                      <a:gd name="connsiteY183" fmla="*/ 81643 h 169817"/>
                      <a:gd name="connsiteX184" fmla="*/ 244112 w 245744"/>
                      <a:gd name="connsiteY184" fmla="*/ 83276 h 169817"/>
                      <a:gd name="connsiteX185" fmla="*/ 244929 w 245744"/>
                      <a:gd name="connsiteY185" fmla="*/ 84909 h 169817"/>
                      <a:gd name="connsiteX186" fmla="*/ 245745 w 245744"/>
                      <a:gd name="connsiteY186" fmla="*/ 86541 h 169817"/>
                      <a:gd name="connsiteX187" fmla="*/ 244929 w 245744"/>
                      <a:gd name="connsiteY187" fmla="*/ 87358 h 169817"/>
                      <a:gd name="connsiteX188" fmla="*/ 99604 w 245744"/>
                      <a:gd name="connsiteY188" fmla="*/ 66947 h 169817"/>
                      <a:gd name="connsiteX189" fmla="*/ 98788 w 245744"/>
                      <a:gd name="connsiteY189" fmla="*/ 66947 h 169817"/>
                      <a:gd name="connsiteX190" fmla="*/ 97155 w 245744"/>
                      <a:gd name="connsiteY190" fmla="*/ 65314 h 169817"/>
                      <a:gd name="connsiteX191" fmla="*/ 97155 w 245744"/>
                      <a:gd name="connsiteY191" fmla="*/ 64498 h 169817"/>
                      <a:gd name="connsiteX192" fmla="*/ 97155 w 245744"/>
                      <a:gd name="connsiteY192" fmla="*/ 63681 h 169817"/>
                      <a:gd name="connsiteX193" fmla="*/ 98788 w 245744"/>
                      <a:gd name="connsiteY193" fmla="*/ 62865 h 169817"/>
                      <a:gd name="connsiteX194" fmla="*/ 100421 w 245744"/>
                      <a:gd name="connsiteY194" fmla="*/ 63681 h 169817"/>
                      <a:gd name="connsiteX195" fmla="*/ 100421 w 245744"/>
                      <a:gd name="connsiteY195" fmla="*/ 66131 h 169817"/>
                      <a:gd name="connsiteX196" fmla="*/ 99604 w 245744"/>
                      <a:gd name="connsiteY196" fmla="*/ 66947 h 169817"/>
                      <a:gd name="connsiteX197" fmla="*/ 222885 w 245744"/>
                      <a:gd name="connsiteY197" fmla="*/ 66947 h 169817"/>
                      <a:gd name="connsiteX198" fmla="*/ 222885 w 245744"/>
                      <a:gd name="connsiteY198" fmla="*/ 66947 h 169817"/>
                      <a:gd name="connsiteX199" fmla="*/ 222069 w 245744"/>
                      <a:gd name="connsiteY199" fmla="*/ 65314 h 169817"/>
                      <a:gd name="connsiteX200" fmla="*/ 222069 w 245744"/>
                      <a:gd name="connsiteY200" fmla="*/ 63681 h 169817"/>
                      <a:gd name="connsiteX201" fmla="*/ 222069 w 245744"/>
                      <a:gd name="connsiteY201" fmla="*/ 62865 h 169817"/>
                      <a:gd name="connsiteX202" fmla="*/ 222069 w 245744"/>
                      <a:gd name="connsiteY202" fmla="*/ 62049 h 169817"/>
                      <a:gd name="connsiteX203" fmla="*/ 222885 w 245744"/>
                      <a:gd name="connsiteY203" fmla="*/ 60416 h 169817"/>
                      <a:gd name="connsiteX204" fmla="*/ 223701 w 245744"/>
                      <a:gd name="connsiteY204" fmla="*/ 60416 h 169817"/>
                      <a:gd name="connsiteX205" fmla="*/ 224518 w 245744"/>
                      <a:gd name="connsiteY205" fmla="*/ 61232 h 169817"/>
                      <a:gd name="connsiteX206" fmla="*/ 224518 w 245744"/>
                      <a:gd name="connsiteY206" fmla="*/ 62865 h 169817"/>
                      <a:gd name="connsiteX207" fmla="*/ 225334 w 245744"/>
                      <a:gd name="connsiteY207" fmla="*/ 64498 h 169817"/>
                      <a:gd name="connsiteX208" fmla="*/ 224518 w 245744"/>
                      <a:gd name="connsiteY208" fmla="*/ 66947 h 169817"/>
                      <a:gd name="connsiteX209" fmla="*/ 222885 w 245744"/>
                      <a:gd name="connsiteY209" fmla="*/ 66947 h 169817"/>
                      <a:gd name="connsiteX210" fmla="*/ 80826 w 245744"/>
                      <a:gd name="connsiteY210" fmla="*/ 55517 h 169817"/>
                      <a:gd name="connsiteX211" fmla="*/ 80010 w 245744"/>
                      <a:gd name="connsiteY211" fmla="*/ 56334 h 169817"/>
                      <a:gd name="connsiteX212" fmla="*/ 79194 w 245744"/>
                      <a:gd name="connsiteY212" fmla="*/ 56334 h 169817"/>
                      <a:gd name="connsiteX213" fmla="*/ 79194 w 245744"/>
                      <a:gd name="connsiteY213" fmla="*/ 55517 h 169817"/>
                      <a:gd name="connsiteX214" fmla="*/ 79194 w 245744"/>
                      <a:gd name="connsiteY214" fmla="*/ 54701 h 169817"/>
                      <a:gd name="connsiteX215" fmla="*/ 80010 w 245744"/>
                      <a:gd name="connsiteY215" fmla="*/ 53884 h 169817"/>
                      <a:gd name="connsiteX216" fmla="*/ 80826 w 245744"/>
                      <a:gd name="connsiteY216" fmla="*/ 53884 h 169817"/>
                      <a:gd name="connsiteX217" fmla="*/ 81643 w 245744"/>
                      <a:gd name="connsiteY217" fmla="*/ 54701 h 169817"/>
                      <a:gd name="connsiteX218" fmla="*/ 81643 w 245744"/>
                      <a:gd name="connsiteY218" fmla="*/ 55517 h 169817"/>
                      <a:gd name="connsiteX219" fmla="*/ 80826 w 245744"/>
                      <a:gd name="connsiteY219" fmla="*/ 55517 h 169817"/>
                      <a:gd name="connsiteX220" fmla="*/ 177981 w 245744"/>
                      <a:gd name="connsiteY220" fmla="*/ 48169 h 169817"/>
                      <a:gd name="connsiteX221" fmla="*/ 178798 w 245744"/>
                      <a:gd name="connsiteY221" fmla="*/ 48169 h 169817"/>
                      <a:gd name="connsiteX222" fmla="*/ 181247 w 245744"/>
                      <a:gd name="connsiteY222" fmla="*/ 46537 h 169817"/>
                      <a:gd name="connsiteX223" fmla="*/ 182880 w 245744"/>
                      <a:gd name="connsiteY223" fmla="*/ 47353 h 169817"/>
                      <a:gd name="connsiteX224" fmla="*/ 184513 w 245744"/>
                      <a:gd name="connsiteY224" fmla="*/ 48169 h 169817"/>
                      <a:gd name="connsiteX225" fmla="*/ 186146 w 245744"/>
                      <a:gd name="connsiteY225" fmla="*/ 48169 h 169817"/>
                      <a:gd name="connsiteX226" fmla="*/ 185329 w 245744"/>
                      <a:gd name="connsiteY226" fmla="*/ 50619 h 169817"/>
                      <a:gd name="connsiteX227" fmla="*/ 185329 w 245744"/>
                      <a:gd name="connsiteY227" fmla="*/ 51435 h 169817"/>
                      <a:gd name="connsiteX228" fmla="*/ 186146 w 245744"/>
                      <a:gd name="connsiteY228" fmla="*/ 52251 h 169817"/>
                      <a:gd name="connsiteX229" fmla="*/ 186146 w 245744"/>
                      <a:gd name="connsiteY229" fmla="*/ 53884 h 169817"/>
                      <a:gd name="connsiteX230" fmla="*/ 185329 w 245744"/>
                      <a:gd name="connsiteY230" fmla="*/ 55517 h 169817"/>
                      <a:gd name="connsiteX231" fmla="*/ 183696 w 245744"/>
                      <a:gd name="connsiteY231" fmla="*/ 57966 h 169817"/>
                      <a:gd name="connsiteX232" fmla="*/ 182880 w 245744"/>
                      <a:gd name="connsiteY232" fmla="*/ 57966 h 169817"/>
                      <a:gd name="connsiteX233" fmla="*/ 182063 w 245744"/>
                      <a:gd name="connsiteY233" fmla="*/ 57966 h 169817"/>
                      <a:gd name="connsiteX234" fmla="*/ 179614 w 245744"/>
                      <a:gd name="connsiteY234" fmla="*/ 57966 h 169817"/>
                      <a:gd name="connsiteX235" fmla="*/ 178798 w 245744"/>
                      <a:gd name="connsiteY235" fmla="*/ 58783 h 169817"/>
                      <a:gd name="connsiteX236" fmla="*/ 178798 w 245744"/>
                      <a:gd name="connsiteY236" fmla="*/ 60416 h 169817"/>
                      <a:gd name="connsiteX237" fmla="*/ 180431 w 245744"/>
                      <a:gd name="connsiteY237" fmla="*/ 62049 h 169817"/>
                      <a:gd name="connsiteX238" fmla="*/ 181247 w 245744"/>
                      <a:gd name="connsiteY238" fmla="*/ 63681 h 169817"/>
                      <a:gd name="connsiteX239" fmla="*/ 180431 w 245744"/>
                      <a:gd name="connsiteY239" fmla="*/ 65314 h 169817"/>
                      <a:gd name="connsiteX240" fmla="*/ 178798 w 245744"/>
                      <a:gd name="connsiteY240" fmla="*/ 66131 h 169817"/>
                      <a:gd name="connsiteX241" fmla="*/ 177165 w 245744"/>
                      <a:gd name="connsiteY241" fmla="*/ 66947 h 169817"/>
                      <a:gd name="connsiteX242" fmla="*/ 174715 w 245744"/>
                      <a:gd name="connsiteY242" fmla="*/ 66947 h 169817"/>
                      <a:gd name="connsiteX243" fmla="*/ 171450 w 245744"/>
                      <a:gd name="connsiteY243" fmla="*/ 66947 h 169817"/>
                      <a:gd name="connsiteX244" fmla="*/ 170633 w 245744"/>
                      <a:gd name="connsiteY244" fmla="*/ 67763 h 169817"/>
                      <a:gd name="connsiteX245" fmla="*/ 170633 w 245744"/>
                      <a:gd name="connsiteY245" fmla="*/ 68580 h 169817"/>
                      <a:gd name="connsiteX246" fmla="*/ 169817 w 245744"/>
                      <a:gd name="connsiteY246" fmla="*/ 69396 h 169817"/>
                      <a:gd name="connsiteX247" fmla="*/ 169001 w 245744"/>
                      <a:gd name="connsiteY247" fmla="*/ 70213 h 169817"/>
                      <a:gd name="connsiteX248" fmla="*/ 167368 w 245744"/>
                      <a:gd name="connsiteY248" fmla="*/ 71846 h 169817"/>
                      <a:gd name="connsiteX249" fmla="*/ 165735 w 245744"/>
                      <a:gd name="connsiteY249" fmla="*/ 73479 h 169817"/>
                      <a:gd name="connsiteX250" fmla="*/ 163286 w 245744"/>
                      <a:gd name="connsiteY250" fmla="*/ 75112 h 169817"/>
                      <a:gd name="connsiteX251" fmla="*/ 162469 w 245744"/>
                      <a:gd name="connsiteY251" fmla="*/ 75112 h 169817"/>
                      <a:gd name="connsiteX252" fmla="*/ 160020 w 245744"/>
                      <a:gd name="connsiteY252" fmla="*/ 75112 h 169817"/>
                      <a:gd name="connsiteX253" fmla="*/ 158387 w 245744"/>
                      <a:gd name="connsiteY253" fmla="*/ 75928 h 169817"/>
                      <a:gd name="connsiteX254" fmla="*/ 157571 w 245744"/>
                      <a:gd name="connsiteY254" fmla="*/ 76744 h 169817"/>
                      <a:gd name="connsiteX255" fmla="*/ 156754 w 245744"/>
                      <a:gd name="connsiteY255" fmla="*/ 77561 h 169817"/>
                      <a:gd name="connsiteX256" fmla="*/ 155121 w 245744"/>
                      <a:gd name="connsiteY256" fmla="*/ 78377 h 169817"/>
                      <a:gd name="connsiteX257" fmla="*/ 153488 w 245744"/>
                      <a:gd name="connsiteY257" fmla="*/ 80010 h 169817"/>
                      <a:gd name="connsiteX258" fmla="*/ 152672 w 245744"/>
                      <a:gd name="connsiteY258" fmla="*/ 80010 h 169817"/>
                      <a:gd name="connsiteX259" fmla="*/ 148590 w 245744"/>
                      <a:gd name="connsiteY259" fmla="*/ 80010 h 169817"/>
                      <a:gd name="connsiteX260" fmla="*/ 142875 w 245744"/>
                      <a:gd name="connsiteY260" fmla="*/ 80010 h 169817"/>
                      <a:gd name="connsiteX261" fmla="*/ 141242 w 245744"/>
                      <a:gd name="connsiteY261" fmla="*/ 80010 h 169817"/>
                      <a:gd name="connsiteX262" fmla="*/ 139609 w 245744"/>
                      <a:gd name="connsiteY262" fmla="*/ 80010 h 169817"/>
                      <a:gd name="connsiteX263" fmla="*/ 138793 w 245744"/>
                      <a:gd name="connsiteY263" fmla="*/ 79194 h 169817"/>
                      <a:gd name="connsiteX264" fmla="*/ 137160 w 245744"/>
                      <a:gd name="connsiteY264" fmla="*/ 76744 h 169817"/>
                      <a:gd name="connsiteX265" fmla="*/ 135527 w 245744"/>
                      <a:gd name="connsiteY265" fmla="*/ 75928 h 169817"/>
                      <a:gd name="connsiteX266" fmla="*/ 133894 w 245744"/>
                      <a:gd name="connsiteY266" fmla="*/ 75928 h 169817"/>
                      <a:gd name="connsiteX267" fmla="*/ 131445 w 245744"/>
                      <a:gd name="connsiteY267" fmla="*/ 76744 h 169817"/>
                      <a:gd name="connsiteX268" fmla="*/ 130629 w 245744"/>
                      <a:gd name="connsiteY268" fmla="*/ 76744 h 169817"/>
                      <a:gd name="connsiteX269" fmla="*/ 125730 w 245744"/>
                      <a:gd name="connsiteY269" fmla="*/ 73479 h 169817"/>
                      <a:gd name="connsiteX270" fmla="*/ 124097 w 245744"/>
                      <a:gd name="connsiteY270" fmla="*/ 72662 h 169817"/>
                      <a:gd name="connsiteX271" fmla="*/ 122464 w 245744"/>
                      <a:gd name="connsiteY271" fmla="*/ 71846 h 169817"/>
                      <a:gd name="connsiteX272" fmla="*/ 120831 w 245744"/>
                      <a:gd name="connsiteY272" fmla="*/ 71029 h 169817"/>
                      <a:gd name="connsiteX273" fmla="*/ 119198 w 245744"/>
                      <a:gd name="connsiteY273" fmla="*/ 70213 h 169817"/>
                      <a:gd name="connsiteX274" fmla="*/ 118382 w 245744"/>
                      <a:gd name="connsiteY274" fmla="*/ 68580 h 169817"/>
                      <a:gd name="connsiteX275" fmla="*/ 118382 w 245744"/>
                      <a:gd name="connsiteY275" fmla="*/ 66131 h 169817"/>
                      <a:gd name="connsiteX276" fmla="*/ 120015 w 245744"/>
                      <a:gd name="connsiteY276" fmla="*/ 65314 h 169817"/>
                      <a:gd name="connsiteX277" fmla="*/ 122464 w 245744"/>
                      <a:gd name="connsiteY277" fmla="*/ 66131 h 169817"/>
                      <a:gd name="connsiteX278" fmla="*/ 123281 w 245744"/>
                      <a:gd name="connsiteY278" fmla="*/ 66131 h 169817"/>
                      <a:gd name="connsiteX279" fmla="*/ 124097 w 245744"/>
                      <a:gd name="connsiteY279" fmla="*/ 66131 h 169817"/>
                      <a:gd name="connsiteX280" fmla="*/ 124913 w 245744"/>
                      <a:gd name="connsiteY280" fmla="*/ 66131 h 169817"/>
                      <a:gd name="connsiteX281" fmla="*/ 125730 w 245744"/>
                      <a:gd name="connsiteY281" fmla="*/ 66131 h 169817"/>
                      <a:gd name="connsiteX282" fmla="*/ 128996 w 245744"/>
                      <a:gd name="connsiteY282" fmla="*/ 65314 h 169817"/>
                      <a:gd name="connsiteX283" fmla="*/ 131445 w 245744"/>
                      <a:gd name="connsiteY283" fmla="*/ 66131 h 169817"/>
                      <a:gd name="connsiteX284" fmla="*/ 133078 w 245744"/>
                      <a:gd name="connsiteY284" fmla="*/ 66947 h 169817"/>
                      <a:gd name="connsiteX285" fmla="*/ 134711 w 245744"/>
                      <a:gd name="connsiteY285" fmla="*/ 66947 h 169817"/>
                      <a:gd name="connsiteX286" fmla="*/ 136344 w 245744"/>
                      <a:gd name="connsiteY286" fmla="*/ 66947 h 169817"/>
                      <a:gd name="connsiteX287" fmla="*/ 138793 w 245744"/>
                      <a:gd name="connsiteY287" fmla="*/ 66131 h 169817"/>
                      <a:gd name="connsiteX288" fmla="*/ 139609 w 245744"/>
                      <a:gd name="connsiteY288" fmla="*/ 66131 h 169817"/>
                      <a:gd name="connsiteX289" fmla="*/ 142058 w 245744"/>
                      <a:gd name="connsiteY289" fmla="*/ 66131 h 169817"/>
                      <a:gd name="connsiteX290" fmla="*/ 144508 w 245744"/>
                      <a:gd name="connsiteY290" fmla="*/ 64498 h 169817"/>
                      <a:gd name="connsiteX291" fmla="*/ 145324 w 245744"/>
                      <a:gd name="connsiteY291" fmla="*/ 59599 h 169817"/>
                      <a:gd name="connsiteX292" fmla="*/ 146140 w 245744"/>
                      <a:gd name="connsiteY292" fmla="*/ 57966 h 169817"/>
                      <a:gd name="connsiteX293" fmla="*/ 146957 w 245744"/>
                      <a:gd name="connsiteY293" fmla="*/ 57966 h 169817"/>
                      <a:gd name="connsiteX294" fmla="*/ 147773 w 245744"/>
                      <a:gd name="connsiteY294" fmla="*/ 57966 h 169817"/>
                      <a:gd name="connsiteX295" fmla="*/ 148590 w 245744"/>
                      <a:gd name="connsiteY295" fmla="*/ 58783 h 169817"/>
                      <a:gd name="connsiteX296" fmla="*/ 147773 w 245744"/>
                      <a:gd name="connsiteY296" fmla="*/ 59599 h 169817"/>
                      <a:gd name="connsiteX297" fmla="*/ 146957 w 245744"/>
                      <a:gd name="connsiteY297" fmla="*/ 60416 h 169817"/>
                      <a:gd name="connsiteX298" fmla="*/ 146957 w 245744"/>
                      <a:gd name="connsiteY298" fmla="*/ 62049 h 169817"/>
                      <a:gd name="connsiteX299" fmla="*/ 147773 w 245744"/>
                      <a:gd name="connsiteY299" fmla="*/ 63681 h 169817"/>
                      <a:gd name="connsiteX300" fmla="*/ 149406 w 245744"/>
                      <a:gd name="connsiteY300" fmla="*/ 65314 h 169817"/>
                      <a:gd name="connsiteX301" fmla="*/ 151039 w 245744"/>
                      <a:gd name="connsiteY301" fmla="*/ 65314 h 169817"/>
                      <a:gd name="connsiteX302" fmla="*/ 152672 w 245744"/>
                      <a:gd name="connsiteY302" fmla="*/ 64498 h 169817"/>
                      <a:gd name="connsiteX303" fmla="*/ 154305 w 245744"/>
                      <a:gd name="connsiteY303" fmla="*/ 64498 h 169817"/>
                      <a:gd name="connsiteX304" fmla="*/ 155938 w 245744"/>
                      <a:gd name="connsiteY304" fmla="*/ 65314 h 169817"/>
                      <a:gd name="connsiteX305" fmla="*/ 157571 w 245744"/>
                      <a:gd name="connsiteY305" fmla="*/ 65314 h 169817"/>
                      <a:gd name="connsiteX306" fmla="*/ 158387 w 245744"/>
                      <a:gd name="connsiteY306" fmla="*/ 64498 h 169817"/>
                      <a:gd name="connsiteX307" fmla="*/ 159204 w 245744"/>
                      <a:gd name="connsiteY307" fmla="*/ 64498 h 169817"/>
                      <a:gd name="connsiteX308" fmla="*/ 160020 w 245744"/>
                      <a:gd name="connsiteY308" fmla="*/ 64498 h 169817"/>
                      <a:gd name="connsiteX309" fmla="*/ 160837 w 245744"/>
                      <a:gd name="connsiteY309" fmla="*/ 64498 h 169817"/>
                      <a:gd name="connsiteX310" fmla="*/ 161653 w 245744"/>
                      <a:gd name="connsiteY310" fmla="*/ 62865 h 169817"/>
                      <a:gd name="connsiteX311" fmla="*/ 162469 w 245744"/>
                      <a:gd name="connsiteY311" fmla="*/ 61232 h 169817"/>
                      <a:gd name="connsiteX312" fmla="*/ 163286 w 245744"/>
                      <a:gd name="connsiteY312" fmla="*/ 59599 h 169817"/>
                      <a:gd name="connsiteX313" fmla="*/ 166551 w 245744"/>
                      <a:gd name="connsiteY313" fmla="*/ 57150 h 169817"/>
                      <a:gd name="connsiteX314" fmla="*/ 167368 w 245744"/>
                      <a:gd name="connsiteY314" fmla="*/ 57150 h 169817"/>
                      <a:gd name="connsiteX315" fmla="*/ 168184 w 245744"/>
                      <a:gd name="connsiteY315" fmla="*/ 57150 h 169817"/>
                      <a:gd name="connsiteX316" fmla="*/ 170633 w 245744"/>
                      <a:gd name="connsiteY316" fmla="*/ 57150 h 169817"/>
                      <a:gd name="connsiteX317" fmla="*/ 172266 w 245744"/>
                      <a:gd name="connsiteY317" fmla="*/ 56334 h 169817"/>
                      <a:gd name="connsiteX318" fmla="*/ 172266 w 245744"/>
                      <a:gd name="connsiteY318" fmla="*/ 54701 h 169817"/>
                      <a:gd name="connsiteX319" fmla="*/ 172266 w 245744"/>
                      <a:gd name="connsiteY319" fmla="*/ 52251 h 169817"/>
                      <a:gd name="connsiteX320" fmla="*/ 170633 w 245744"/>
                      <a:gd name="connsiteY320" fmla="*/ 47353 h 169817"/>
                      <a:gd name="connsiteX321" fmla="*/ 170633 w 245744"/>
                      <a:gd name="connsiteY321" fmla="*/ 46537 h 169817"/>
                      <a:gd name="connsiteX322" fmla="*/ 170633 w 245744"/>
                      <a:gd name="connsiteY322" fmla="*/ 45720 h 169817"/>
                      <a:gd name="connsiteX323" fmla="*/ 171450 w 245744"/>
                      <a:gd name="connsiteY323" fmla="*/ 44904 h 169817"/>
                      <a:gd name="connsiteX324" fmla="*/ 173083 w 245744"/>
                      <a:gd name="connsiteY324" fmla="*/ 44904 h 169817"/>
                      <a:gd name="connsiteX325" fmla="*/ 174715 w 245744"/>
                      <a:gd name="connsiteY325" fmla="*/ 44904 h 169817"/>
                      <a:gd name="connsiteX326" fmla="*/ 175532 w 245744"/>
                      <a:gd name="connsiteY326" fmla="*/ 45720 h 169817"/>
                      <a:gd name="connsiteX327" fmla="*/ 177981 w 245744"/>
                      <a:gd name="connsiteY327" fmla="*/ 48169 h 169817"/>
                      <a:gd name="connsiteX328" fmla="*/ 206556 w 245744"/>
                      <a:gd name="connsiteY328" fmla="*/ 44904 h 169817"/>
                      <a:gd name="connsiteX329" fmla="*/ 206556 w 245744"/>
                      <a:gd name="connsiteY329" fmla="*/ 44904 h 169817"/>
                      <a:gd name="connsiteX330" fmla="*/ 205740 w 245744"/>
                      <a:gd name="connsiteY330" fmla="*/ 44904 h 169817"/>
                      <a:gd name="connsiteX331" fmla="*/ 206556 w 245744"/>
                      <a:gd name="connsiteY331" fmla="*/ 44087 h 169817"/>
                      <a:gd name="connsiteX332" fmla="*/ 206556 w 245744"/>
                      <a:gd name="connsiteY332" fmla="*/ 44087 h 169817"/>
                      <a:gd name="connsiteX333" fmla="*/ 206556 w 245744"/>
                      <a:gd name="connsiteY333" fmla="*/ 44904 h 169817"/>
                      <a:gd name="connsiteX334" fmla="*/ 190228 w 245744"/>
                      <a:gd name="connsiteY334" fmla="*/ 29391 h 169817"/>
                      <a:gd name="connsiteX335" fmla="*/ 190228 w 245744"/>
                      <a:gd name="connsiteY335" fmla="*/ 31024 h 169817"/>
                      <a:gd name="connsiteX336" fmla="*/ 189412 w 245744"/>
                      <a:gd name="connsiteY336" fmla="*/ 30208 h 169817"/>
                      <a:gd name="connsiteX337" fmla="*/ 188595 w 245744"/>
                      <a:gd name="connsiteY337" fmla="*/ 29391 h 169817"/>
                      <a:gd name="connsiteX338" fmla="*/ 189412 w 245744"/>
                      <a:gd name="connsiteY338" fmla="*/ 28575 h 169817"/>
                      <a:gd name="connsiteX339" fmla="*/ 190228 w 245744"/>
                      <a:gd name="connsiteY339" fmla="*/ 28575 h 169817"/>
                      <a:gd name="connsiteX340" fmla="*/ 190228 w 245744"/>
                      <a:gd name="connsiteY340" fmla="*/ 29391 h 169817"/>
                      <a:gd name="connsiteX341" fmla="*/ 181247 w 245744"/>
                      <a:gd name="connsiteY341" fmla="*/ 26126 h 169817"/>
                      <a:gd name="connsiteX342" fmla="*/ 181247 w 245744"/>
                      <a:gd name="connsiteY342" fmla="*/ 26942 h 169817"/>
                      <a:gd name="connsiteX343" fmla="*/ 181247 w 245744"/>
                      <a:gd name="connsiteY343" fmla="*/ 26126 h 169817"/>
                      <a:gd name="connsiteX344" fmla="*/ 178798 w 245744"/>
                      <a:gd name="connsiteY344" fmla="*/ 25309 h 169817"/>
                      <a:gd name="connsiteX345" fmla="*/ 178798 w 245744"/>
                      <a:gd name="connsiteY345" fmla="*/ 24493 h 169817"/>
                      <a:gd name="connsiteX346" fmla="*/ 178798 w 245744"/>
                      <a:gd name="connsiteY346" fmla="*/ 24493 h 169817"/>
                      <a:gd name="connsiteX347" fmla="*/ 181247 w 245744"/>
                      <a:gd name="connsiteY347" fmla="*/ 26126 h 169817"/>
                      <a:gd name="connsiteX348" fmla="*/ 181247 w 245744"/>
                      <a:gd name="connsiteY348" fmla="*/ 26126 h 169817"/>
                      <a:gd name="connsiteX349" fmla="*/ 178798 w 245744"/>
                      <a:gd name="connsiteY349" fmla="*/ 23676 h 169817"/>
                      <a:gd name="connsiteX350" fmla="*/ 178798 w 245744"/>
                      <a:gd name="connsiteY350" fmla="*/ 23676 h 169817"/>
                      <a:gd name="connsiteX351" fmla="*/ 177981 w 245744"/>
                      <a:gd name="connsiteY351" fmla="*/ 22044 h 169817"/>
                      <a:gd name="connsiteX352" fmla="*/ 177981 w 245744"/>
                      <a:gd name="connsiteY352" fmla="*/ 21227 h 169817"/>
                      <a:gd name="connsiteX353" fmla="*/ 178798 w 245744"/>
                      <a:gd name="connsiteY353" fmla="*/ 22044 h 169817"/>
                      <a:gd name="connsiteX354" fmla="*/ 178798 w 245744"/>
                      <a:gd name="connsiteY354" fmla="*/ 22860 h 169817"/>
                      <a:gd name="connsiteX355" fmla="*/ 178798 w 245744"/>
                      <a:gd name="connsiteY355" fmla="*/ 23676 h 169817"/>
                      <a:gd name="connsiteX356" fmla="*/ 48986 w 245744"/>
                      <a:gd name="connsiteY356" fmla="*/ 40005 h 169817"/>
                      <a:gd name="connsiteX357" fmla="*/ 51435 w 245744"/>
                      <a:gd name="connsiteY357" fmla="*/ 40005 h 169817"/>
                      <a:gd name="connsiteX358" fmla="*/ 53884 w 245744"/>
                      <a:gd name="connsiteY358" fmla="*/ 40005 h 169817"/>
                      <a:gd name="connsiteX359" fmla="*/ 54701 w 245744"/>
                      <a:gd name="connsiteY359" fmla="*/ 40005 h 169817"/>
                      <a:gd name="connsiteX360" fmla="*/ 55517 w 245744"/>
                      <a:gd name="connsiteY360" fmla="*/ 40005 h 169817"/>
                      <a:gd name="connsiteX361" fmla="*/ 56333 w 245744"/>
                      <a:gd name="connsiteY361" fmla="*/ 40821 h 169817"/>
                      <a:gd name="connsiteX362" fmla="*/ 56333 w 245744"/>
                      <a:gd name="connsiteY362" fmla="*/ 41638 h 169817"/>
                      <a:gd name="connsiteX363" fmla="*/ 57966 w 245744"/>
                      <a:gd name="connsiteY363" fmla="*/ 43271 h 169817"/>
                      <a:gd name="connsiteX364" fmla="*/ 59599 w 245744"/>
                      <a:gd name="connsiteY364" fmla="*/ 44087 h 169817"/>
                      <a:gd name="connsiteX365" fmla="*/ 61232 w 245744"/>
                      <a:gd name="connsiteY365" fmla="*/ 44904 h 169817"/>
                      <a:gd name="connsiteX366" fmla="*/ 62865 w 245744"/>
                      <a:gd name="connsiteY366" fmla="*/ 46537 h 169817"/>
                      <a:gd name="connsiteX367" fmla="*/ 63681 w 245744"/>
                      <a:gd name="connsiteY367" fmla="*/ 48169 h 169817"/>
                      <a:gd name="connsiteX368" fmla="*/ 65314 w 245744"/>
                      <a:gd name="connsiteY368" fmla="*/ 48986 h 169817"/>
                      <a:gd name="connsiteX369" fmla="*/ 66947 w 245744"/>
                      <a:gd name="connsiteY369" fmla="*/ 49802 h 169817"/>
                      <a:gd name="connsiteX370" fmla="*/ 69396 w 245744"/>
                      <a:gd name="connsiteY370" fmla="*/ 49802 h 169817"/>
                      <a:gd name="connsiteX371" fmla="*/ 76744 w 245744"/>
                      <a:gd name="connsiteY371" fmla="*/ 57150 h 169817"/>
                      <a:gd name="connsiteX372" fmla="*/ 76744 w 245744"/>
                      <a:gd name="connsiteY372" fmla="*/ 57966 h 169817"/>
                      <a:gd name="connsiteX373" fmla="*/ 76744 w 245744"/>
                      <a:gd name="connsiteY373" fmla="*/ 62865 h 169817"/>
                      <a:gd name="connsiteX374" fmla="*/ 75928 w 245744"/>
                      <a:gd name="connsiteY374" fmla="*/ 66947 h 169817"/>
                      <a:gd name="connsiteX375" fmla="*/ 77561 w 245744"/>
                      <a:gd name="connsiteY375" fmla="*/ 67763 h 169817"/>
                      <a:gd name="connsiteX376" fmla="*/ 80010 w 245744"/>
                      <a:gd name="connsiteY376" fmla="*/ 68580 h 169817"/>
                      <a:gd name="connsiteX377" fmla="*/ 83276 w 245744"/>
                      <a:gd name="connsiteY377" fmla="*/ 69396 h 169817"/>
                      <a:gd name="connsiteX378" fmla="*/ 86541 w 245744"/>
                      <a:gd name="connsiteY378" fmla="*/ 70213 h 169817"/>
                      <a:gd name="connsiteX379" fmla="*/ 97155 w 245744"/>
                      <a:gd name="connsiteY379" fmla="*/ 75112 h 169817"/>
                      <a:gd name="connsiteX380" fmla="*/ 98788 w 245744"/>
                      <a:gd name="connsiteY380" fmla="*/ 75928 h 169817"/>
                      <a:gd name="connsiteX381" fmla="*/ 101237 w 245744"/>
                      <a:gd name="connsiteY381" fmla="*/ 75928 h 169817"/>
                      <a:gd name="connsiteX382" fmla="*/ 103687 w 245744"/>
                      <a:gd name="connsiteY382" fmla="*/ 75928 h 169817"/>
                      <a:gd name="connsiteX383" fmla="*/ 104503 w 245744"/>
                      <a:gd name="connsiteY383" fmla="*/ 75928 h 169817"/>
                      <a:gd name="connsiteX384" fmla="*/ 106136 w 245744"/>
                      <a:gd name="connsiteY384" fmla="*/ 76744 h 169817"/>
                      <a:gd name="connsiteX385" fmla="*/ 106952 w 245744"/>
                      <a:gd name="connsiteY385" fmla="*/ 77561 h 169817"/>
                      <a:gd name="connsiteX386" fmla="*/ 108585 w 245744"/>
                      <a:gd name="connsiteY386" fmla="*/ 79194 h 169817"/>
                      <a:gd name="connsiteX387" fmla="*/ 110218 w 245744"/>
                      <a:gd name="connsiteY387" fmla="*/ 80826 h 169817"/>
                      <a:gd name="connsiteX388" fmla="*/ 111034 w 245744"/>
                      <a:gd name="connsiteY388" fmla="*/ 81643 h 169817"/>
                      <a:gd name="connsiteX389" fmla="*/ 111851 w 245744"/>
                      <a:gd name="connsiteY389" fmla="*/ 81643 h 169817"/>
                      <a:gd name="connsiteX390" fmla="*/ 111851 w 245744"/>
                      <a:gd name="connsiteY390" fmla="*/ 82459 h 169817"/>
                      <a:gd name="connsiteX391" fmla="*/ 112667 w 245744"/>
                      <a:gd name="connsiteY391" fmla="*/ 85725 h 169817"/>
                      <a:gd name="connsiteX392" fmla="*/ 112667 w 245744"/>
                      <a:gd name="connsiteY392" fmla="*/ 87358 h 169817"/>
                      <a:gd name="connsiteX393" fmla="*/ 111851 w 245744"/>
                      <a:gd name="connsiteY393" fmla="*/ 88174 h 169817"/>
                      <a:gd name="connsiteX394" fmla="*/ 110218 w 245744"/>
                      <a:gd name="connsiteY394" fmla="*/ 88174 h 169817"/>
                      <a:gd name="connsiteX395" fmla="*/ 104503 w 245744"/>
                      <a:gd name="connsiteY395" fmla="*/ 88174 h 169817"/>
                      <a:gd name="connsiteX396" fmla="*/ 100421 w 245744"/>
                      <a:gd name="connsiteY396" fmla="*/ 88174 h 169817"/>
                      <a:gd name="connsiteX397" fmla="*/ 97971 w 245744"/>
                      <a:gd name="connsiteY397" fmla="*/ 89807 h 169817"/>
                      <a:gd name="connsiteX398" fmla="*/ 97971 w 245744"/>
                      <a:gd name="connsiteY398" fmla="*/ 90624 h 169817"/>
                      <a:gd name="connsiteX399" fmla="*/ 97971 w 245744"/>
                      <a:gd name="connsiteY399" fmla="*/ 91440 h 169817"/>
                      <a:gd name="connsiteX400" fmla="*/ 100421 w 245744"/>
                      <a:gd name="connsiteY400" fmla="*/ 95522 h 169817"/>
                      <a:gd name="connsiteX401" fmla="*/ 102054 w 245744"/>
                      <a:gd name="connsiteY401" fmla="*/ 98788 h 169817"/>
                      <a:gd name="connsiteX402" fmla="*/ 102870 w 245744"/>
                      <a:gd name="connsiteY402" fmla="*/ 100421 h 169817"/>
                      <a:gd name="connsiteX403" fmla="*/ 104503 w 245744"/>
                      <a:gd name="connsiteY403" fmla="*/ 101237 h 169817"/>
                      <a:gd name="connsiteX404" fmla="*/ 106136 w 245744"/>
                      <a:gd name="connsiteY404" fmla="*/ 102870 h 169817"/>
                      <a:gd name="connsiteX405" fmla="*/ 107769 w 245744"/>
                      <a:gd name="connsiteY405" fmla="*/ 104503 h 169817"/>
                      <a:gd name="connsiteX406" fmla="*/ 111034 w 245744"/>
                      <a:gd name="connsiteY406" fmla="*/ 106952 h 169817"/>
                      <a:gd name="connsiteX407" fmla="*/ 112667 w 245744"/>
                      <a:gd name="connsiteY407" fmla="*/ 107769 h 169817"/>
                      <a:gd name="connsiteX408" fmla="*/ 114300 w 245744"/>
                      <a:gd name="connsiteY408" fmla="*/ 108585 h 169817"/>
                      <a:gd name="connsiteX409" fmla="*/ 117565 w 245744"/>
                      <a:gd name="connsiteY409" fmla="*/ 111034 h 169817"/>
                      <a:gd name="connsiteX410" fmla="*/ 118382 w 245744"/>
                      <a:gd name="connsiteY410" fmla="*/ 111851 h 169817"/>
                      <a:gd name="connsiteX411" fmla="*/ 119198 w 245744"/>
                      <a:gd name="connsiteY411" fmla="*/ 115116 h 169817"/>
                      <a:gd name="connsiteX412" fmla="*/ 119198 w 245744"/>
                      <a:gd name="connsiteY412" fmla="*/ 116749 h 169817"/>
                      <a:gd name="connsiteX413" fmla="*/ 119198 w 245744"/>
                      <a:gd name="connsiteY413" fmla="*/ 117566 h 169817"/>
                      <a:gd name="connsiteX414" fmla="*/ 119198 w 245744"/>
                      <a:gd name="connsiteY414" fmla="*/ 118382 h 169817"/>
                      <a:gd name="connsiteX415" fmla="*/ 121648 w 245744"/>
                      <a:gd name="connsiteY415" fmla="*/ 120015 h 169817"/>
                      <a:gd name="connsiteX416" fmla="*/ 122464 w 245744"/>
                      <a:gd name="connsiteY416" fmla="*/ 120831 h 169817"/>
                      <a:gd name="connsiteX417" fmla="*/ 124097 w 245744"/>
                      <a:gd name="connsiteY417" fmla="*/ 124913 h 169817"/>
                      <a:gd name="connsiteX418" fmla="*/ 124913 w 245744"/>
                      <a:gd name="connsiteY418" fmla="*/ 126546 h 169817"/>
                      <a:gd name="connsiteX419" fmla="*/ 126546 w 245744"/>
                      <a:gd name="connsiteY419" fmla="*/ 127363 h 169817"/>
                      <a:gd name="connsiteX420" fmla="*/ 128179 w 245744"/>
                      <a:gd name="connsiteY420" fmla="*/ 127363 h 169817"/>
                      <a:gd name="connsiteX421" fmla="*/ 133078 w 245744"/>
                      <a:gd name="connsiteY421" fmla="*/ 126546 h 169817"/>
                      <a:gd name="connsiteX422" fmla="*/ 133894 w 245744"/>
                      <a:gd name="connsiteY422" fmla="*/ 126546 h 169817"/>
                      <a:gd name="connsiteX423" fmla="*/ 134711 w 245744"/>
                      <a:gd name="connsiteY423" fmla="*/ 126546 h 169817"/>
                      <a:gd name="connsiteX424" fmla="*/ 135527 w 245744"/>
                      <a:gd name="connsiteY424" fmla="*/ 127363 h 169817"/>
                      <a:gd name="connsiteX425" fmla="*/ 135527 w 245744"/>
                      <a:gd name="connsiteY425" fmla="*/ 128996 h 169817"/>
                      <a:gd name="connsiteX426" fmla="*/ 134711 w 245744"/>
                      <a:gd name="connsiteY426" fmla="*/ 130629 h 169817"/>
                      <a:gd name="connsiteX427" fmla="*/ 134711 w 245744"/>
                      <a:gd name="connsiteY427" fmla="*/ 132262 h 169817"/>
                      <a:gd name="connsiteX428" fmla="*/ 135527 w 245744"/>
                      <a:gd name="connsiteY428" fmla="*/ 133894 h 169817"/>
                      <a:gd name="connsiteX429" fmla="*/ 137976 w 245744"/>
                      <a:gd name="connsiteY429" fmla="*/ 134711 h 169817"/>
                      <a:gd name="connsiteX430" fmla="*/ 138793 w 245744"/>
                      <a:gd name="connsiteY430" fmla="*/ 134711 h 169817"/>
                      <a:gd name="connsiteX431" fmla="*/ 143691 w 245744"/>
                      <a:gd name="connsiteY431" fmla="*/ 134711 h 169817"/>
                      <a:gd name="connsiteX432" fmla="*/ 145324 w 245744"/>
                      <a:gd name="connsiteY432" fmla="*/ 134711 h 169817"/>
                      <a:gd name="connsiteX433" fmla="*/ 146957 w 245744"/>
                      <a:gd name="connsiteY433" fmla="*/ 135527 h 169817"/>
                      <a:gd name="connsiteX434" fmla="*/ 147773 w 245744"/>
                      <a:gd name="connsiteY434" fmla="*/ 136344 h 169817"/>
                      <a:gd name="connsiteX435" fmla="*/ 146957 w 245744"/>
                      <a:gd name="connsiteY435" fmla="*/ 137160 h 169817"/>
                      <a:gd name="connsiteX436" fmla="*/ 146140 w 245744"/>
                      <a:gd name="connsiteY436" fmla="*/ 137160 h 169817"/>
                      <a:gd name="connsiteX437" fmla="*/ 145324 w 245744"/>
                      <a:gd name="connsiteY437" fmla="*/ 137160 h 169817"/>
                      <a:gd name="connsiteX438" fmla="*/ 143691 w 245744"/>
                      <a:gd name="connsiteY438" fmla="*/ 137976 h 169817"/>
                      <a:gd name="connsiteX439" fmla="*/ 143691 w 245744"/>
                      <a:gd name="connsiteY439" fmla="*/ 138793 h 169817"/>
                      <a:gd name="connsiteX440" fmla="*/ 144508 w 245744"/>
                      <a:gd name="connsiteY440" fmla="*/ 139609 h 169817"/>
                      <a:gd name="connsiteX441" fmla="*/ 145324 w 245744"/>
                      <a:gd name="connsiteY441" fmla="*/ 141242 h 169817"/>
                      <a:gd name="connsiteX442" fmla="*/ 146140 w 245744"/>
                      <a:gd name="connsiteY442" fmla="*/ 142059 h 169817"/>
                      <a:gd name="connsiteX443" fmla="*/ 146957 w 245744"/>
                      <a:gd name="connsiteY443" fmla="*/ 142059 h 169817"/>
                      <a:gd name="connsiteX444" fmla="*/ 148590 w 245744"/>
                      <a:gd name="connsiteY444" fmla="*/ 142875 h 169817"/>
                      <a:gd name="connsiteX445" fmla="*/ 150223 w 245744"/>
                      <a:gd name="connsiteY445" fmla="*/ 143691 h 169817"/>
                      <a:gd name="connsiteX446" fmla="*/ 151856 w 245744"/>
                      <a:gd name="connsiteY446" fmla="*/ 144508 h 169817"/>
                      <a:gd name="connsiteX447" fmla="*/ 153488 w 245744"/>
                      <a:gd name="connsiteY447" fmla="*/ 145324 h 169817"/>
                      <a:gd name="connsiteX448" fmla="*/ 156754 w 245744"/>
                      <a:gd name="connsiteY448" fmla="*/ 145324 h 169817"/>
                      <a:gd name="connsiteX449" fmla="*/ 159204 w 245744"/>
                      <a:gd name="connsiteY449" fmla="*/ 146141 h 169817"/>
                      <a:gd name="connsiteX450" fmla="*/ 162469 w 245744"/>
                      <a:gd name="connsiteY450" fmla="*/ 146141 h 169817"/>
                      <a:gd name="connsiteX451" fmla="*/ 160020 w 245744"/>
                      <a:gd name="connsiteY451" fmla="*/ 147774 h 169817"/>
                      <a:gd name="connsiteX452" fmla="*/ 159204 w 245744"/>
                      <a:gd name="connsiteY452" fmla="*/ 147774 h 169817"/>
                      <a:gd name="connsiteX453" fmla="*/ 155938 w 245744"/>
                      <a:gd name="connsiteY453" fmla="*/ 146957 h 169817"/>
                      <a:gd name="connsiteX454" fmla="*/ 155121 w 245744"/>
                      <a:gd name="connsiteY454" fmla="*/ 147774 h 169817"/>
                      <a:gd name="connsiteX455" fmla="*/ 156754 w 245744"/>
                      <a:gd name="connsiteY455" fmla="*/ 149406 h 169817"/>
                      <a:gd name="connsiteX456" fmla="*/ 158387 w 245744"/>
                      <a:gd name="connsiteY456" fmla="*/ 150223 h 169817"/>
                      <a:gd name="connsiteX457" fmla="*/ 159204 w 245744"/>
                      <a:gd name="connsiteY457" fmla="*/ 151039 h 169817"/>
                      <a:gd name="connsiteX458" fmla="*/ 158387 w 245744"/>
                      <a:gd name="connsiteY458" fmla="*/ 151856 h 169817"/>
                      <a:gd name="connsiteX459" fmla="*/ 155938 w 245744"/>
                      <a:gd name="connsiteY459" fmla="*/ 153488 h 169817"/>
                      <a:gd name="connsiteX460" fmla="*/ 155121 w 245744"/>
                      <a:gd name="connsiteY460" fmla="*/ 153488 h 169817"/>
                      <a:gd name="connsiteX461" fmla="*/ 153488 w 245744"/>
                      <a:gd name="connsiteY461" fmla="*/ 153488 h 169817"/>
                      <a:gd name="connsiteX462" fmla="*/ 150223 w 245744"/>
                      <a:gd name="connsiteY462" fmla="*/ 152672 h 169817"/>
                      <a:gd name="connsiteX463" fmla="*/ 147773 w 245744"/>
                      <a:gd name="connsiteY463" fmla="*/ 151856 h 169817"/>
                      <a:gd name="connsiteX464" fmla="*/ 146957 w 245744"/>
                      <a:gd name="connsiteY464" fmla="*/ 151039 h 169817"/>
                      <a:gd name="connsiteX465" fmla="*/ 146140 w 245744"/>
                      <a:gd name="connsiteY465" fmla="*/ 150223 h 169817"/>
                      <a:gd name="connsiteX466" fmla="*/ 144508 w 245744"/>
                      <a:gd name="connsiteY466" fmla="*/ 148590 h 169817"/>
                      <a:gd name="connsiteX467" fmla="*/ 142875 w 245744"/>
                      <a:gd name="connsiteY467" fmla="*/ 147774 h 169817"/>
                      <a:gd name="connsiteX468" fmla="*/ 141242 w 245744"/>
                      <a:gd name="connsiteY468" fmla="*/ 147774 h 169817"/>
                      <a:gd name="connsiteX469" fmla="*/ 139609 w 245744"/>
                      <a:gd name="connsiteY469" fmla="*/ 147774 h 169817"/>
                      <a:gd name="connsiteX470" fmla="*/ 136344 w 245744"/>
                      <a:gd name="connsiteY470" fmla="*/ 146957 h 169817"/>
                      <a:gd name="connsiteX471" fmla="*/ 129812 w 245744"/>
                      <a:gd name="connsiteY471" fmla="*/ 146141 h 169817"/>
                      <a:gd name="connsiteX472" fmla="*/ 128179 w 245744"/>
                      <a:gd name="connsiteY472" fmla="*/ 146141 h 169817"/>
                      <a:gd name="connsiteX473" fmla="*/ 125730 w 245744"/>
                      <a:gd name="connsiteY473" fmla="*/ 145324 h 169817"/>
                      <a:gd name="connsiteX474" fmla="*/ 124913 w 245744"/>
                      <a:gd name="connsiteY474" fmla="*/ 145324 h 169817"/>
                      <a:gd name="connsiteX475" fmla="*/ 124097 w 245744"/>
                      <a:gd name="connsiteY475" fmla="*/ 145324 h 169817"/>
                      <a:gd name="connsiteX476" fmla="*/ 121648 w 245744"/>
                      <a:gd name="connsiteY476" fmla="*/ 145324 h 169817"/>
                      <a:gd name="connsiteX477" fmla="*/ 120831 w 245744"/>
                      <a:gd name="connsiteY477" fmla="*/ 145324 h 169817"/>
                      <a:gd name="connsiteX478" fmla="*/ 119198 w 245744"/>
                      <a:gd name="connsiteY478" fmla="*/ 144508 h 169817"/>
                      <a:gd name="connsiteX479" fmla="*/ 117565 w 245744"/>
                      <a:gd name="connsiteY479" fmla="*/ 144508 h 169817"/>
                      <a:gd name="connsiteX480" fmla="*/ 116749 w 245744"/>
                      <a:gd name="connsiteY480" fmla="*/ 144508 h 169817"/>
                      <a:gd name="connsiteX481" fmla="*/ 115933 w 245744"/>
                      <a:gd name="connsiteY481" fmla="*/ 144508 h 169817"/>
                      <a:gd name="connsiteX482" fmla="*/ 113483 w 245744"/>
                      <a:gd name="connsiteY482" fmla="*/ 143691 h 169817"/>
                      <a:gd name="connsiteX483" fmla="*/ 111851 w 245744"/>
                      <a:gd name="connsiteY483" fmla="*/ 143691 h 169817"/>
                      <a:gd name="connsiteX484" fmla="*/ 110218 w 245744"/>
                      <a:gd name="connsiteY484" fmla="*/ 142875 h 169817"/>
                      <a:gd name="connsiteX485" fmla="*/ 109401 w 245744"/>
                      <a:gd name="connsiteY485" fmla="*/ 142059 h 169817"/>
                      <a:gd name="connsiteX486" fmla="*/ 108585 w 245744"/>
                      <a:gd name="connsiteY486" fmla="*/ 141242 h 169817"/>
                      <a:gd name="connsiteX487" fmla="*/ 107769 w 245744"/>
                      <a:gd name="connsiteY487" fmla="*/ 139609 h 169817"/>
                      <a:gd name="connsiteX488" fmla="*/ 106136 w 245744"/>
                      <a:gd name="connsiteY488" fmla="*/ 137976 h 169817"/>
                      <a:gd name="connsiteX489" fmla="*/ 104503 w 245744"/>
                      <a:gd name="connsiteY489" fmla="*/ 136344 h 169817"/>
                      <a:gd name="connsiteX490" fmla="*/ 100421 w 245744"/>
                      <a:gd name="connsiteY490" fmla="*/ 133894 h 169817"/>
                      <a:gd name="connsiteX491" fmla="*/ 99604 w 245744"/>
                      <a:gd name="connsiteY491" fmla="*/ 133078 h 169817"/>
                      <a:gd name="connsiteX492" fmla="*/ 97971 w 245744"/>
                      <a:gd name="connsiteY492" fmla="*/ 130629 h 169817"/>
                      <a:gd name="connsiteX493" fmla="*/ 97971 w 245744"/>
                      <a:gd name="connsiteY493" fmla="*/ 128996 h 169817"/>
                      <a:gd name="connsiteX494" fmla="*/ 98788 w 245744"/>
                      <a:gd name="connsiteY494" fmla="*/ 127363 h 169817"/>
                      <a:gd name="connsiteX495" fmla="*/ 97971 w 245744"/>
                      <a:gd name="connsiteY495" fmla="*/ 128179 h 169817"/>
                      <a:gd name="connsiteX496" fmla="*/ 97155 w 245744"/>
                      <a:gd name="connsiteY496" fmla="*/ 128179 h 169817"/>
                      <a:gd name="connsiteX497" fmla="*/ 94706 w 245744"/>
                      <a:gd name="connsiteY497" fmla="*/ 127363 h 169817"/>
                      <a:gd name="connsiteX498" fmla="*/ 93889 w 245744"/>
                      <a:gd name="connsiteY498" fmla="*/ 125730 h 169817"/>
                      <a:gd name="connsiteX499" fmla="*/ 92256 w 245744"/>
                      <a:gd name="connsiteY499" fmla="*/ 122464 h 169817"/>
                      <a:gd name="connsiteX500" fmla="*/ 91440 w 245744"/>
                      <a:gd name="connsiteY500" fmla="*/ 120831 h 169817"/>
                      <a:gd name="connsiteX501" fmla="*/ 88990 w 245744"/>
                      <a:gd name="connsiteY501" fmla="*/ 117566 h 169817"/>
                      <a:gd name="connsiteX502" fmla="*/ 88174 w 245744"/>
                      <a:gd name="connsiteY502" fmla="*/ 115933 h 169817"/>
                      <a:gd name="connsiteX503" fmla="*/ 87358 w 245744"/>
                      <a:gd name="connsiteY503" fmla="*/ 114300 h 169817"/>
                      <a:gd name="connsiteX504" fmla="*/ 86541 w 245744"/>
                      <a:gd name="connsiteY504" fmla="*/ 113484 h 169817"/>
                      <a:gd name="connsiteX505" fmla="*/ 85725 w 245744"/>
                      <a:gd name="connsiteY505" fmla="*/ 112667 h 169817"/>
                      <a:gd name="connsiteX506" fmla="*/ 84908 w 245744"/>
                      <a:gd name="connsiteY506" fmla="*/ 111851 h 169817"/>
                      <a:gd name="connsiteX507" fmla="*/ 84092 w 245744"/>
                      <a:gd name="connsiteY507" fmla="*/ 111034 h 169817"/>
                      <a:gd name="connsiteX508" fmla="*/ 80010 w 245744"/>
                      <a:gd name="connsiteY508" fmla="*/ 109401 h 169817"/>
                      <a:gd name="connsiteX509" fmla="*/ 79194 w 245744"/>
                      <a:gd name="connsiteY509" fmla="*/ 108585 h 169817"/>
                      <a:gd name="connsiteX510" fmla="*/ 78377 w 245744"/>
                      <a:gd name="connsiteY510" fmla="*/ 108585 h 169817"/>
                      <a:gd name="connsiteX511" fmla="*/ 75928 w 245744"/>
                      <a:gd name="connsiteY511" fmla="*/ 108585 h 169817"/>
                      <a:gd name="connsiteX512" fmla="*/ 74295 w 245744"/>
                      <a:gd name="connsiteY512" fmla="*/ 108585 h 169817"/>
                      <a:gd name="connsiteX513" fmla="*/ 71029 w 245744"/>
                      <a:gd name="connsiteY513" fmla="*/ 107769 h 169817"/>
                      <a:gd name="connsiteX514" fmla="*/ 69396 w 245744"/>
                      <a:gd name="connsiteY514" fmla="*/ 107769 h 169817"/>
                      <a:gd name="connsiteX515" fmla="*/ 67763 w 245744"/>
                      <a:gd name="connsiteY515" fmla="*/ 107769 h 169817"/>
                      <a:gd name="connsiteX516" fmla="*/ 66131 w 245744"/>
                      <a:gd name="connsiteY516" fmla="*/ 106952 h 169817"/>
                      <a:gd name="connsiteX517" fmla="*/ 65314 w 245744"/>
                      <a:gd name="connsiteY517" fmla="*/ 106136 h 169817"/>
                      <a:gd name="connsiteX518" fmla="*/ 64498 w 245744"/>
                      <a:gd name="connsiteY518" fmla="*/ 105319 h 169817"/>
                      <a:gd name="connsiteX519" fmla="*/ 64498 w 245744"/>
                      <a:gd name="connsiteY519" fmla="*/ 103687 h 169817"/>
                      <a:gd name="connsiteX520" fmla="*/ 62865 w 245744"/>
                      <a:gd name="connsiteY520" fmla="*/ 103687 h 169817"/>
                      <a:gd name="connsiteX521" fmla="*/ 61232 w 245744"/>
                      <a:gd name="connsiteY521" fmla="*/ 103687 h 169817"/>
                      <a:gd name="connsiteX522" fmla="*/ 59599 w 245744"/>
                      <a:gd name="connsiteY522" fmla="*/ 102870 h 169817"/>
                      <a:gd name="connsiteX523" fmla="*/ 57966 w 245744"/>
                      <a:gd name="connsiteY523" fmla="*/ 102870 h 169817"/>
                      <a:gd name="connsiteX524" fmla="*/ 57150 w 245744"/>
                      <a:gd name="connsiteY524" fmla="*/ 103687 h 169817"/>
                      <a:gd name="connsiteX525" fmla="*/ 57150 w 245744"/>
                      <a:gd name="connsiteY525" fmla="*/ 105319 h 169817"/>
                      <a:gd name="connsiteX526" fmla="*/ 56333 w 245744"/>
                      <a:gd name="connsiteY526" fmla="*/ 105319 h 169817"/>
                      <a:gd name="connsiteX527" fmla="*/ 55517 w 245744"/>
                      <a:gd name="connsiteY527" fmla="*/ 105319 h 169817"/>
                      <a:gd name="connsiteX528" fmla="*/ 54701 w 245744"/>
                      <a:gd name="connsiteY528" fmla="*/ 105319 h 169817"/>
                      <a:gd name="connsiteX529" fmla="*/ 53884 w 245744"/>
                      <a:gd name="connsiteY529" fmla="*/ 106136 h 169817"/>
                      <a:gd name="connsiteX530" fmla="*/ 53068 w 245744"/>
                      <a:gd name="connsiteY530" fmla="*/ 106952 h 169817"/>
                      <a:gd name="connsiteX531" fmla="*/ 51435 w 245744"/>
                      <a:gd name="connsiteY531" fmla="*/ 106952 h 169817"/>
                      <a:gd name="connsiteX532" fmla="*/ 48986 w 245744"/>
                      <a:gd name="connsiteY532" fmla="*/ 106136 h 169817"/>
                      <a:gd name="connsiteX533" fmla="*/ 47353 w 245744"/>
                      <a:gd name="connsiteY533" fmla="*/ 105319 h 169817"/>
                      <a:gd name="connsiteX534" fmla="*/ 46537 w 245744"/>
                      <a:gd name="connsiteY534" fmla="*/ 104503 h 169817"/>
                      <a:gd name="connsiteX535" fmla="*/ 45720 w 245744"/>
                      <a:gd name="connsiteY535" fmla="*/ 103687 h 169817"/>
                      <a:gd name="connsiteX536" fmla="*/ 44904 w 245744"/>
                      <a:gd name="connsiteY536" fmla="*/ 102870 h 169817"/>
                      <a:gd name="connsiteX537" fmla="*/ 44087 w 245744"/>
                      <a:gd name="connsiteY537" fmla="*/ 102054 h 169817"/>
                      <a:gd name="connsiteX538" fmla="*/ 45720 w 245744"/>
                      <a:gd name="connsiteY538" fmla="*/ 103687 h 169817"/>
                      <a:gd name="connsiteX539" fmla="*/ 48986 w 245744"/>
                      <a:gd name="connsiteY539" fmla="*/ 110218 h 169817"/>
                      <a:gd name="connsiteX540" fmla="*/ 48169 w 245744"/>
                      <a:gd name="connsiteY540" fmla="*/ 110218 h 169817"/>
                      <a:gd name="connsiteX541" fmla="*/ 47353 w 245744"/>
                      <a:gd name="connsiteY541" fmla="*/ 110218 h 169817"/>
                      <a:gd name="connsiteX542" fmla="*/ 48169 w 245744"/>
                      <a:gd name="connsiteY542" fmla="*/ 111851 h 169817"/>
                      <a:gd name="connsiteX543" fmla="*/ 47353 w 245744"/>
                      <a:gd name="connsiteY543" fmla="*/ 111851 h 169817"/>
                      <a:gd name="connsiteX544" fmla="*/ 46537 w 245744"/>
                      <a:gd name="connsiteY544" fmla="*/ 111851 h 169817"/>
                      <a:gd name="connsiteX545" fmla="*/ 44904 w 245744"/>
                      <a:gd name="connsiteY545" fmla="*/ 111034 h 169817"/>
                      <a:gd name="connsiteX546" fmla="*/ 43271 w 245744"/>
                      <a:gd name="connsiteY546" fmla="*/ 111034 h 169817"/>
                      <a:gd name="connsiteX547" fmla="*/ 42454 w 245744"/>
                      <a:gd name="connsiteY547" fmla="*/ 111034 h 169817"/>
                      <a:gd name="connsiteX548" fmla="*/ 42454 w 245744"/>
                      <a:gd name="connsiteY548" fmla="*/ 111851 h 169817"/>
                      <a:gd name="connsiteX549" fmla="*/ 43271 w 245744"/>
                      <a:gd name="connsiteY549" fmla="*/ 113484 h 169817"/>
                      <a:gd name="connsiteX550" fmla="*/ 44087 w 245744"/>
                      <a:gd name="connsiteY550" fmla="*/ 115116 h 169817"/>
                      <a:gd name="connsiteX551" fmla="*/ 41638 w 245744"/>
                      <a:gd name="connsiteY551" fmla="*/ 115933 h 169817"/>
                      <a:gd name="connsiteX552" fmla="*/ 39188 w 245744"/>
                      <a:gd name="connsiteY552" fmla="*/ 115933 h 169817"/>
                      <a:gd name="connsiteX553" fmla="*/ 35923 w 245744"/>
                      <a:gd name="connsiteY553" fmla="*/ 116749 h 169817"/>
                      <a:gd name="connsiteX554" fmla="*/ 32657 w 245744"/>
                      <a:gd name="connsiteY554" fmla="*/ 116749 h 169817"/>
                      <a:gd name="connsiteX555" fmla="*/ 31024 w 245744"/>
                      <a:gd name="connsiteY555" fmla="*/ 115933 h 169817"/>
                      <a:gd name="connsiteX556" fmla="*/ 29391 w 245744"/>
                      <a:gd name="connsiteY556" fmla="*/ 115933 h 169817"/>
                      <a:gd name="connsiteX557" fmla="*/ 27758 w 245744"/>
                      <a:gd name="connsiteY557" fmla="*/ 115933 h 169817"/>
                      <a:gd name="connsiteX558" fmla="*/ 26126 w 245744"/>
                      <a:gd name="connsiteY558" fmla="*/ 116749 h 169817"/>
                      <a:gd name="connsiteX559" fmla="*/ 24493 w 245744"/>
                      <a:gd name="connsiteY559" fmla="*/ 116749 h 169817"/>
                      <a:gd name="connsiteX560" fmla="*/ 23676 w 245744"/>
                      <a:gd name="connsiteY560" fmla="*/ 115933 h 169817"/>
                      <a:gd name="connsiteX561" fmla="*/ 23676 w 245744"/>
                      <a:gd name="connsiteY561" fmla="*/ 115116 h 169817"/>
                      <a:gd name="connsiteX562" fmla="*/ 22860 w 245744"/>
                      <a:gd name="connsiteY562" fmla="*/ 114300 h 169817"/>
                      <a:gd name="connsiteX563" fmla="*/ 22044 w 245744"/>
                      <a:gd name="connsiteY563" fmla="*/ 114300 h 169817"/>
                      <a:gd name="connsiteX564" fmla="*/ 21227 w 245744"/>
                      <a:gd name="connsiteY564" fmla="*/ 114300 h 169817"/>
                      <a:gd name="connsiteX565" fmla="*/ 22860 w 245744"/>
                      <a:gd name="connsiteY565" fmla="*/ 114300 h 169817"/>
                      <a:gd name="connsiteX566" fmla="*/ 23676 w 245744"/>
                      <a:gd name="connsiteY566" fmla="*/ 115116 h 169817"/>
                      <a:gd name="connsiteX567" fmla="*/ 24493 w 245744"/>
                      <a:gd name="connsiteY567" fmla="*/ 115933 h 169817"/>
                      <a:gd name="connsiteX568" fmla="*/ 26126 w 245744"/>
                      <a:gd name="connsiteY568" fmla="*/ 116749 h 169817"/>
                      <a:gd name="connsiteX569" fmla="*/ 27758 w 245744"/>
                      <a:gd name="connsiteY569" fmla="*/ 115933 h 169817"/>
                      <a:gd name="connsiteX570" fmla="*/ 31024 w 245744"/>
                      <a:gd name="connsiteY570" fmla="*/ 115933 h 169817"/>
                      <a:gd name="connsiteX571" fmla="*/ 34290 w 245744"/>
                      <a:gd name="connsiteY571" fmla="*/ 117566 h 169817"/>
                      <a:gd name="connsiteX572" fmla="*/ 35106 w 245744"/>
                      <a:gd name="connsiteY572" fmla="*/ 117566 h 169817"/>
                      <a:gd name="connsiteX573" fmla="*/ 35923 w 245744"/>
                      <a:gd name="connsiteY573" fmla="*/ 117566 h 169817"/>
                      <a:gd name="connsiteX574" fmla="*/ 37556 w 245744"/>
                      <a:gd name="connsiteY574" fmla="*/ 119199 h 169817"/>
                      <a:gd name="connsiteX575" fmla="*/ 39188 w 245744"/>
                      <a:gd name="connsiteY575" fmla="*/ 120831 h 169817"/>
                      <a:gd name="connsiteX576" fmla="*/ 40005 w 245744"/>
                      <a:gd name="connsiteY576" fmla="*/ 122464 h 169817"/>
                      <a:gd name="connsiteX577" fmla="*/ 40005 w 245744"/>
                      <a:gd name="connsiteY577" fmla="*/ 123281 h 169817"/>
                      <a:gd name="connsiteX578" fmla="*/ 40005 w 245744"/>
                      <a:gd name="connsiteY578" fmla="*/ 124913 h 169817"/>
                      <a:gd name="connsiteX579" fmla="*/ 40005 w 245744"/>
                      <a:gd name="connsiteY579" fmla="*/ 125730 h 169817"/>
                      <a:gd name="connsiteX580" fmla="*/ 37556 w 245744"/>
                      <a:gd name="connsiteY580" fmla="*/ 127363 h 169817"/>
                      <a:gd name="connsiteX581" fmla="*/ 35106 w 245744"/>
                      <a:gd name="connsiteY581" fmla="*/ 128179 h 169817"/>
                      <a:gd name="connsiteX582" fmla="*/ 31840 w 245744"/>
                      <a:gd name="connsiteY582" fmla="*/ 129812 h 169817"/>
                      <a:gd name="connsiteX583" fmla="*/ 28575 w 245744"/>
                      <a:gd name="connsiteY583" fmla="*/ 132262 h 169817"/>
                      <a:gd name="connsiteX584" fmla="*/ 26942 w 245744"/>
                      <a:gd name="connsiteY584" fmla="*/ 132262 h 169817"/>
                      <a:gd name="connsiteX585" fmla="*/ 25309 w 245744"/>
                      <a:gd name="connsiteY585" fmla="*/ 131445 h 169817"/>
                      <a:gd name="connsiteX586" fmla="*/ 24493 w 245744"/>
                      <a:gd name="connsiteY586" fmla="*/ 131445 h 169817"/>
                      <a:gd name="connsiteX587" fmla="*/ 22860 w 245744"/>
                      <a:gd name="connsiteY587" fmla="*/ 130629 h 169817"/>
                      <a:gd name="connsiteX588" fmla="*/ 22044 w 245744"/>
                      <a:gd name="connsiteY588" fmla="*/ 130629 h 169817"/>
                      <a:gd name="connsiteX589" fmla="*/ 17962 w 245744"/>
                      <a:gd name="connsiteY589" fmla="*/ 131445 h 169817"/>
                      <a:gd name="connsiteX590" fmla="*/ 13879 w 245744"/>
                      <a:gd name="connsiteY590" fmla="*/ 131445 h 169817"/>
                      <a:gd name="connsiteX591" fmla="*/ 12246 w 245744"/>
                      <a:gd name="connsiteY591" fmla="*/ 131445 h 169817"/>
                      <a:gd name="connsiteX592" fmla="*/ 10613 w 245744"/>
                      <a:gd name="connsiteY592" fmla="*/ 131445 h 169817"/>
                      <a:gd name="connsiteX593" fmla="*/ 8981 w 245744"/>
                      <a:gd name="connsiteY593" fmla="*/ 130629 h 169817"/>
                      <a:gd name="connsiteX594" fmla="*/ 7348 w 245744"/>
                      <a:gd name="connsiteY594" fmla="*/ 130629 h 169817"/>
                      <a:gd name="connsiteX595" fmla="*/ 5715 w 245744"/>
                      <a:gd name="connsiteY595" fmla="*/ 131445 h 169817"/>
                      <a:gd name="connsiteX596" fmla="*/ 4082 w 245744"/>
                      <a:gd name="connsiteY596" fmla="*/ 131445 h 169817"/>
                      <a:gd name="connsiteX597" fmla="*/ 1633 w 245744"/>
                      <a:gd name="connsiteY597" fmla="*/ 129812 h 169817"/>
                      <a:gd name="connsiteX598" fmla="*/ 1633 w 245744"/>
                      <a:gd name="connsiteY598" fmla="*/ 129812 h 169817"/>
                      <a:gd name="connsiteX599" fmla="*/ 1633 w 245744"/>
                      <a:gd name="connsiteY599" fmla="*/ 126546 h 169817"/>
                      <a:gd name="connsiteX600" fmla="*/ 1633 w 245744"/>
                      <a:gd name="connsiteY600" fmla="*/ 123281 h 169817"/>
                      <a:gd name="connsiteX601" fmla="*/ 1633 w 245744"/>
                      <a:gd name="connsiteY601" fmla="*/ 120015 h 169817"/>
                      <a:gd name="connsiteX602" fmla="*/ 1633 w 245744"/>
                      <a:gd name="connsiteY602" fmla="*/ 116749 h 169817"/>
                      <a:gd name="connsiteX603" fmla="*/ 1633 w 245744"/>
                      <a:gd name="connsiteY603" fmla="*/ 113484 h 169817"/>
                      <a:gd name="connsiteX604" fmla="*/ 1633 w 245744"/>
                      <a:gd name="connsiteY604" fmla="*/ 110218 h 169817"/>
                      <a:gd name="connsiteX605" fmla="*/ 1633 w 245744"/>
                      <a:gd name="connsiteY605" fmla="*/ 106952 h 169817"/>
                      <a:gd name="connsiteX606" fmla="*/ 1633 w 245744"/>
                      <a:gd name="connsiteY606" fmla="*/ 103687 h 169817"/>
                      <a:gd name="connsiteX607" fmla="*/ 1633 w 245744"/>
                      <a:gd name="connsiteY607" fmla="*/ 100421 h 169817"/>
                      <a:gd name="connsiteX608" fmla="*/ 1633 w 245744"/>
                      <a:gd name="connsiteY608" fmla="*/ 93889 h 169817"/>
                      <a:gd name="connsiteX609" fmla="*/ 1633 w 245744"/>
                      <a:gd name="connsiteY609" fmla="*/ 91440 h 169817"/>
                      <a:gd name="connsiteX610" fmla="*/ 816 w 245744"/>
                      <a:gd name="connsiteY610" fmla="*/ 90624 h 169817"/>
                      <a:gd name="connsiteX611" fmla="*/ 0 w 245744"/>
                      <a:gd name="connsiteY611" fmla="*/ 88991 h 169817"/>
                      <a:gd name="connsiteX612" fmla="*/ 0 w 245744"/>
                      <a:gd name="connsiteY612" fmla="*/ 86541 h 169817"/>
                      <a:gd name="connsiteX613" fmla="*/ 816 w 245744"/>
                      <a:gd name="connsiteY613" fmla="*/ 84092 h 169817"/>
                      <a:gd name="connsiteX614" fmla="*/ 1633 w 245744"/>
                      <a:gd name="connsiteY614" fmla="*/ 82459 h 169817"/>
                      <a:gd name="connsiteX615" fmla="*/ 1633 w 245744"/>
                      <a:gd name="connsiteY615" fmla="*/ 80826 h 169817"/>
                      <a:gd name="connsiteX616" fmla="*/ 1633 w 245744"/>
                      <a:gd name="connsiteY616" fmla="*/ 77561 h 169817"/>
                      <a:gd name="connsiteX617" fmla="*/ 1633 w 245744"/>
                      <a:gd name="connsiteY617" fmla="*/ 74295 h 169817"/>
                      <a:gd name="connsiteX618" fmla="*/ 1633 w 245744"/>
                      <a:gd name="connsiteY618" fmla="*/ 71029 h 169817"/>
                      <a:gd name="connsiteX619" fmla="*/ 1633 w 245744"/>
                      <a:gd name="connsiteY619" fmla="*/ 67763 h 169817"/>
                      <a:gd name="connsiteX620" fmla="*/ 1633 w 245744"/>
                      <a:gd name="connsiteY620" fmla="*/ 64498 h 169817"/>
                      <a:gd name="connsiteX621" fmla="*/ 1633 w 245744"/>
                      <a:gd name="connsiteY621" fmla="*/ 61232 h 169817"/>
                      <a:gd name="connsiteX622" fmla="*/ 1633 w 245744"/>
                      <a:gd name="connsiteY622" fmla="*/ 57966 h 169817"/>
                      <a:gd name="connsiteX623" fmla="*/ 1633 w 245744"/>
                      <a:gd name="connsiteY623" fmla="*/ 54701 h 169817"/>
                      <a:gd name="connsiteX624" fmla="*/ 1633 w 245744"/>
                      <a:gd name="connsiteY624" fmla="*/ 51435 h 169817"/>
                      <a:gd name="connsiteX625" fmla="*/ 1633 w 245744"/>
                      <a:gd name="connsiteY625" fmla="*/ 48169 h 169817"/>
                      <a:gd name="connsiteX626" fmla="*/ 1633 w 245744"/>
                      <a:gd name="connsiteY626" fmla="*/ 44904 h 169817"/>
                      <a:gd name="connsiteX627" fmla="*/ 1633 w 245744"/>
                      <a:gd name="connsiteY627" fmla="*/ 41638 h 169817"/>
                      <a:gd name="connsiteX628" fmla="*/ 1633 w 245744"/>
                      <a:gd name="connsiteY628" fmla="*/ 38372 h 169817"/>
                      <a:gd name="connsiteX629" fmla="*/ 1633 w 245744"/>
                      <a:gd name="connsiteY629" fmla="*/ 35106 h 169817"/>
                      <a:gd name="connsiteX630" fmla="*/ 1633 w 245744"/>
                      <a:gd name="connsiteY630" fmla="*/ 31841 h 169817"/>
                      <a:gd name="connsiteX631" fmla="*/ 1633 w 245744"/>
                      <a:gd name="connsiteY631" fmla="*/ 28575 h 169817"/>
                      <a:gd name="connsiteX632" fmla="*/ 1633 w 245744"/>
                      <a:gd name="connsiteY632" fmla="*/ 25309 h 169817"/>
                      <a:gd name="connsiteX633" fmla="*/ 1633 w 245744"/>
                      <a:gd name="connsiteY633" fmla="*/ 23676 h 169817"/>
                      <a:gd name="connsiteX634" fmla="*/ 1633 w 245744"/>
                      <a:gd name="connsiteY634" fmla="*/ 20411 h 169817"/>
                      <a:gd name="connsiteX635" fmla="*/ 1633 w 245744"/>
                      <a:gd name="connsiteY635" fmla="*/ 20411 h 169817"/>
                      <a:gd name="connsiteX636" fmla="*/ 2449 w 245744"/>
                      <a:gd name="connsiteY636" fmla="*/ 20411 h 169817"/>
                      <a:gd name="connsiteX637" fmla="*/ 4082 w 245744"/>
                      <a:gd name="connsiteY637" fmla="*/ 20411 h 169817"/>
                      <a:gd name="connsiteX638" fmla="*/ 5715 w 245744"/>
                      <a:gd name="connsiteY638" fmla="*/ 20411 h 169817"/>
                      <a:gd name="connsiteX639" fmla="*/ 13879 w 245744"/>
                      <a:gd name="connsiteY639" fmla="*/ 23676 h 169817"/>
                      <a:gd name="connsiteX640" fmla="*/ 16329 w 245744"/>
                      <a:gd name="connsiteY640" fmla="*/ 25309 h 169817"/>
                      <a:gd name="connsiteX641" fmla="*/ 17145 w 245744"/>
                      <a:gd name="connsiteY641" fmla="*/ 25309 h 169817"/>
                      <a:gd name="connsiteX642" fmla="*/ 17962 w 245744"/>
                      <a:gd name="connsiteY642" fmla="*/ 25309 h 169817"/>
                      <a:gd name="connsiteX643" fmla="*/ 18778 w 245744"/>
                      <a:gd name="connsiteY643" fmla="*/ 25309 h 169817"/>
                      <a:gd name="connsiteX644" fmla="*/ 22860 w 245744"/>
                      <a:gd name="connsiteY644" fmla="*/ 26942 h 169817"/>
                      <a:gd name="connsiteX645" fmla="*/ 28575 w 245744"/>
                      <a:gd name="connsiteY645" fmla="*/ 28575 h 169817"/>
                      <a:gd name="connsiteX646" fmla="*/ 34290 w 245744"/>
                      <a:gd name="connsiteY646" fmla="*/ 30208 h 169817"/>
                      <a:gd name="connsiteX647" fmla="*/ 35923 w 245744"/>
                      <a:gd name="connsiteY647" fmla="*/ 30208 h 169817"/>
                      <a:gd name="connsiteX648" fmla="*/ 37556 w 245744"/>
                      <a:gd name="connsiteY648" fmla="*/ 30208 h 169817"/>
                      <a:gd name="connsiteX649" fmla="*/ 41638 w 245744"/>
                      <a:gd name="connsiteY649" fmla="*/ 31024 h 169817"/>
                      <a:gd name="connsiteX650" fmla="*/ 44087 w 245744"/>
                      <a:gd name="connsiteY650" fmla="*/ 31841 h 169817"/>
                      <a:gd name="connsiteX651" fmla="*/ 47353 w 245744"/>
                      <a:gd name="connsiteY651" fmla="*/ 34290 h 169817"/>
                      <a:gd name="connsiteX652" fmla="*/ 48986 w 245744"/>
                      <a:gd name="connsiteY652" fmla="*/ 35106 h 169817"/>
                      <a:gd name="connsiteX653" fmla="*/ 50619 w 245744"/>
                      <a:gd name="connsiteY653" fmla="*/ 36739 h 169817"/>
                      <a:gd name="connsiteX654" fmla="*/ 53068 w 245744"/>
                      <a:gd name="connsiteY654" fmla="*/ 38372 h 169817"/>
                      <a:gd name="connsiteX655" fmla="*/ 53884 w 245744"/>
                      <a:gd name="connsiteY655" fmla="*/ 38372 h 169817"/>
                      <a:gd name="connsiteX656" fmla="*/ 48986 w 245744"/>
                      <a:gd name="connsiteY656" fmla="*/ 40005 h 169817"/>
                      <a:gd name="connsiteX657" fmla="*/ 195126 w 245744"/>
                      <a:gd name="connsiteY657" fmla="*/ 55517 h 169817"/>
                      <a:gd name="connsiteX658" fmla="*/ 193494 w 245744"/>
                      <a:gd name="connsiteY658" fmla="*/ 57150 h 169817"/>
                      <a:gd name="connsiteX659" fmla="*/ 192677 w 245744"/>
                      <a:gd name="connsiteY659" fmla="*/ 56334 h 169817"/>
                      <a:gd name="connsiteX660" fmla="*/ 191861 w 245744"/>
                      <a:gd name="connsiteY660" fmla="*/ 55517 h 169817"/>
                      <a:gd name="connsiteX661" fmla="*/ 191044 w 245744"/>
                      <a:gd name="connsiteY661" fmla="*/ 54701 h 169817"/>
                      <a:gd name="connsiteX662" fmla="*/ 190228 w 245744"/>
                      <a:gd name="connsiteY662" fmla="*/ 52251 h 169817"/>
                      <a:gd name="connsiteX663" fmla="*/ 190228 w 245744"/>
                      <a:gd name="connsiteY663" fmla="*/ 51435 h 169817"/>
                      <a:gd name="connsiteX664" fmla="*/ 190228 w 245744"/>
                      <a:gd name="connsiteY664" fmla="*/ 50619 h 169817"/>
                      <a:gd name="connsiteX665" fmla="*/ 190228 w 245744"/>
                      <a:gd name="connsiteY665" fmla="*/ 49802 h 169817"/>
                      <a:gd name="connsiteX666" fmla="*/ 189412 w 245744"/>
                      <a:gd name="connsiteY666" fmla="*/ 47353 h 169817"/>
                      <a:gd name="connsiteX667" fmla="*/ 188595 w 245744"/>
                      <a:gd name="connsiteY667" fmla="*/ 44904 h 169817"/>
                      <a:gd name="connsiteX668" fmla="*/ 184513 w 245744"/>
                      <a:gd name="connsiteY668" fmla="*/ 39188 h 169817"/>
                      <a:gd name="connsiteX669" fmla="*/ 182880 w 245744"/>
                      <a:gd name="connsiteY669" fmla="*/ 37556 h 169817"/>
                      <a:gd name="connsiteX670" fmla="*/ 181247 w 245744"/>
                      <a:gd name="connsiteY670" fmla="*/ 35923 h 169817"/>
                      <a:gd name="connsiteX671" fmla="*/ 180431 w 245744"/>
                      <a:gd name="connsiteY671" fmla="*/ 35923 h 169817"/>
                      <a:gd name="connsiteX672" fmla="*/ 178798 w 245744"/>
                      <a:gd name="connsiteY672" fmla="*/ 35923 h 169817"/>
                      <a:gd name="connsiteX673" fmla="*/ 177981 w 245744"/>
                      <a:gd name="connsiteY673" fmla="*/ 35923 h 169817"/>
                      <a:gd name="connsiteX674" fmla="*/ 176348 w 245744"/>
                      <a:gd name="connsiteY674" fmla="*/ 35106 h 169817"/>
                      <a:gd name="connsiteX675" fmla="*/ 174715 w 245744"/>
                      <a:gd name="connsiteY675" fmla="*/ 34290 h 169817"/>
                      <a:gd name="connsiteX676" fmla="*/ 171450 w 245744"/>
                      <a:gd name="connsiteY676" fmla="*/ 31024 h 169817"/>
                      <a:gd name="connsiteX677" fmla="*/ 169817 w 245744"/>
                      <a:gd name="connsiteY677" fmla="*/ 30208 h 169817"/>
                      <a:gd name="connsiteX678" fmla="*/ 169001 w 245744"/>
                      <a:gd name="connsiteY678" fmla="*/ 29391 h 169817"/>
                      <a:gd name="connsiteX679" fmla="*/ 163286 w 245744"/>
                      <a:gd name="connsiteY679" fmla="*/ 26126 h 169817"/>
                      <a:gd name="connsiteX680" fmla="*/ 161653 w 245744"/>
                      <a:gd name="connsiteY680" fmla="*/ 25309 h 169817"/>
                      <a:gd name="connsiteX681" fmla="*/ 160020 w 245744"/>
                      <a:gd name="connsiteY681" fmla="*/ 25309 h 169817"/>
                      <a:gd name="connsiteX682" fmla="*/ 158387 w 245744"/>
                      <a:gd name="connsiteY682" fmla="*/ 24493 h 169817"/>
                      <a:gd name="connsiteX683" fmla="*/ 160020 w 245744"/>
                      <a:gd name="connsiteY683" fmla="*/ 23676 h 169817"/>
                      <a:gd name="connsiteX684" fmla="*/ 160020 w 245744"/>
                      <a:gd name="connsiteY684" fmla="*/ 22860 h 169817"/>
                      <a:gd name="connsiteX685" fmla="*/ 160020 w 245744"/>
                      <a:gd name="connsiteY685" fmla="*/ 22044 h 169817"/>
                      <a:gd name="connsiteX686" fmla="*/ 162469 w 245744"/>
                      <a:gd name="connsiteY686" fmla="*/ 23676 h 169817"/>
                      <a:gd name="connsiteX687" fmla="*/ 165735 w 245744"/>
                      <a:gd name="connsiteY687" fmla="*/ 25309 h 169817"/>
                      <a:gd name="connsiteX688" fmla="*/ 166551 w 245744"/>
                      <a:gd name="connsiteY688" fmla="*/ 26942 h 169817"/>
                      <a:gd name="connsiteX689" fmla="*/ 168184 w 245744"/>
                      <a:gd name="connsiteY689" fmla="*/ 26942 h 169817"/>
                      <a:gd name="connsiteX690" fmla="*/ 170633 w 245744"/>
                      <a:gd name="connsiteY690" fmla="*/ 27759 h 169817"/>
                      <a:gd name="connsiteX691" fmla="*/ 172266 w 245744"/>
                      <a:gd name="connsiteY691" fmla="*/ 28575 h 169817"/>
                      <a:gd name="connsiteX692" fmla="*/ 173899 w 245744"/>
                      <a:gd name="connsiteY692" fmla="*/ 29391 h 169817"/>
                      <a:gd name="connsiteX693" fmla="*/ 175532 w 245744"/>
                      <a:gd name="connsiteY693" fmla="*/ 31024 h 169817"/>
                      <a:gd name="connsiteX694" fmla="*/ 179614 w 245744"/>
                      <a:gd name="connsiteY694" fmla="*/ 32657 h 169817"/>
                      <a:gd name="connsiteX695" fmla="*/ 180431 w 245744"/>
                      <a:gd name="connsiteY695" fmla="*/ 33474 h 169817"/>
                      <a:gd name="connsiteX696" fmla="*/ 182063 w 245744"/>
                      <a:gd name="connsiteY696" fmla="*/ 35923 h 169817"/>
                      <a:gd name="connsiteX697" fmla="*/ 184513 w 245744"/>
                      <a:gd name="connsiteY697" fmla="*/ 37556 h 169817"/>
                      <a:gd name="connsiteX698" fmla="*/ 185329 w 245744"/>
                      <a:gd name="connsiteY698" fmla="*/ 38372 h 169817"/>
                      <a:gd name="connsiteX699" fmla="*/ 195943 w 245744"/>
                      <a:gd name="connsiteY699" fmla="*/ 47353 h 169817"/>
                      <a:gd name="connsiteX700" fmla="*/ 197576 w 245744"/>
                      <a:gd name="connsiteY700" fmla="*/ 49802 h 169817"/>
                      <a:gd name="connsiteX701" fmla="*/ 197576 w 245744"/>
                      <a:gd name="connsiteY701" fmla="*/ 51435 h 169817"/>
                      <a:gd name="connsiteX702" fmla="*/ 197576 w 245744"/>
                      <a:gd name="connsiteY702" fmla="*/ 52251 h 169817"/>
                      <a:gd name="connsiteX703" fmla="*/ 196759 w 245744"/>
                      <a:gd name="connsiteY703" fmla="*/ 53884 h 169817"/>
                      <a:gd name="connsiteX704" fmla="*/ 196759 w 245744"/>
                      <a:gd name="connsiteY704" fmla="*/ 55517 h 169817"/>
                      <a:gd name="connsiteX705" fmla="*/ 196759 w 245744"/>
                      <a:gd name="connsiteY705" fmla="*/ 57150 h 169817"/>
                      <a:gd name="connsiteX706" fmla="*/ 195126 w 245744"/>
                      <a:gd name="connsiteY706" fmla="*/ 55517 h 169817"/>
                      <a:gd name="connsiteX707" fmla="*/ 153488 w 245744"/>
                      <a:gd name="connsiteY707" fmla="*/ 21227 h 169817"/>
                      <a:gd name="connsiteX708" fmla="*/ 150223 w 245744"/>
                      <a:gd name="connsiteY708" fmla="*/ 21227 h 169817"/>
                      <a:gd name="connsiteX709" fmla="*/ 149406 w 245744"/>
                      <a:gd name="connsiteY709" fmla="*/ 21227 h 169817"/>
                      <a:gd name="connsiteX710" fmla="*/ 148590 w 245744"/>
                      <a:gd name="connsiteY710" fmla="*/ 20411 h 169817"/>
                      <a:gd name="connsiteX711" fmla="*/ 147773 w 245744"/>
                      <a:gd name="connsiteY711" fmla="*/ 18778 h 169817"/>
                      <a:gd name="connsiteX712" fmla="*/ 146957 w 245744"/>
                      <a:gd name="connsiteY712" fmla="*/ 18778 h 169817"/>
                      <a:gd name="connsiteX713" fmla="*/ 146957 w 245744"/>
                      <a:gd name="connsiteY713" fmla="*/ 18778 h 169817"/>
                      <a:gd name="connsiteX714" fmla="*/ 149406 w 245744"/>
                      <a:gd name="connsiteY714" fmla="*/ 17962 h 169817"/>
                      <a:gd name="connsiteX715" fmla="*/ 151856 w 245744"/>
                      <a:gd name="connsiteY715" fmla="*/ 17962 h 169817"/>
                      <a:gd name="connsiteX716" fmla="*/ 155121 w 245744"/>
                      <a:gd name="connsiteY716" fmla="*/ 19594 h 169817"/>
                      <a:gd name="connsiteX717" fmla="*/ 155121 w 245744"/>
                      <a:gd name="connsiteY717" fmla="*/ 20411 h 169817"/>
                      <a:gd name="connsiteX718" fmla="*/ 155121 w 245744"/>
                      <a:gd name="connsiteY718" fmla="*/ 21227 h 169817"/>
                      <a:gd name="connsiteX719" fmla="*/ 153488 w 245744"/>
                      <a:gd name="connsiteY719" fmla="*/ 21227 h 169817"/>
                      <a:gd name="connsiteX720" fmla="*/ 153488 w 245744"/>
                      <a:gd name="connsiteY720" fmla="*/ 21227 h 169817"/>
                      <a:gd name="connsiteX721" fmla="*/ 111034 w 245744"/>
                      <a:gd name="connsiteY721" fmla="*/ 14696 h 169817"/>
                      <a:gd name="connsiteX722" fmla="*/ 110218 w 245744"/>
                      <a:gd name="connsiteY722" fmla="*/ 15512 h 169817"/>
                      <a:gd name="connsiteX723" fmla="*/ 108585 w 245744"/>
                      <a:gd name="connsiteY723" fmla="*/ 15512 h 169817"/>
                      <a:gd name="connsiteX724" fmla="*/ 107769 w 245744"/>
                      <a:gd name="connsiteY724" fmla="*/ 15512 h 169817"/>
                      <a:gd name="connsiteX725" fmla="*/ 108585 w 245744"/>
                      <a:gd name="connsiteY725" fmla="*/ 15512 h 169817"/>
                      <a:gd name="connsiteX726" fmla="*/ 108585 w 245744"/>
                      <a:gd name="connsiteY726" fmla="*/ 14696 h 169817"/>
                      <a:gd name="connsiteX727" fmla="*/ 111034 w 245744"/>
                      <a:gd name="connsiteY727" fmla="*/ 14696 h 169817"/>
                      <a:gd name="connsiteX728" fmla="*/ 111034 w 245744"/>
                      <a:gd name="connsiteY728" fmla="*/ 14696 h 169817"/>
                      <a:gd name="connsiteX729" fmla="*/ 97971 w 245744"/>
                      <a:gd name="connsiteY729" fmla="*/ 9797 h 169817"/>
                      <a:gd name="connsiteX730" fmla="*/ 103687 w 245744"/>
                      <a:gd name="connsiteY730" fmla="*/ 10613 h 169817"/>
                      <a:gd name="connsiteX731" fmla="*/ 103687 w 245744"/>
                      <a:gd name="connsiteY731" fmla="*/ 10613 h 169817"/>
                      <a:gd name="connsiteX732" fmla="*/ 103687 w 245744"/>
                      <a:gd name="connsiteY732" fmla="*/ 10613 h 169817"/>
                      <a:gd name="connsiteX733" fmla="*/ 103687 w 245744"/>
                      <a:gd name="connsiteY733" fmla="*/ 10613 h 169817"/>
                      <a:gd name="connsiteX734" fmla="*/ 103687 w 245744"/>
                      <a:gd name="connsiteY734" fmla="*/ 10613 h 169817"/>
                      <a:gd name="connsiteX735" fmla="*/ 103687 w 245744"/>
                      <a:gd name="connsiteY735" fmla="*/ 11430 h 169817"/>
                      <a:gd name="connsiteX736" fmla="*/ 102870 w 245744"/>
                      <a:gd name="connsiteY736" fmla="*/ 11430 h 169817"/>
                      <a:gd name="connsiteX737" fmla="*/ 102054 w 245744"/>
                      <a:gd name="connsiteY737" fmla="*/ 11430 h 169817"/>
                      <a:gd name="connsiteX738" fmla="*/ 101237 w 245744"/>
                      <a:gd name="connsiteY738" fmla="*/ 11430 h 169817"/>
                      <a:gd name="connsiteX739" fmla="*/ 99604 w 245744"/>
                      <a:gd name="connsiteY739" fmla="*/ 13063 h 169817"/>
                      <a:gd name="connsiteX740" fmla="*/ 98788 w 245744"/>
                      <a:gd name="connsiteY740" fmla="*/ 13063 h 169817"/>
                      <a:gd name="connsiteX741" fmla="*/ 97155 w 245744"/>
                      <a:gd name="connsiteY741" fmla="*/ 13063 h 169817"/>
                      <a:gd name="connsiteX742" fmla="*/ 94706 w 245744"/>
                      <a:gd name="connsiteY742" fmla="*/ 13063 h 169817"/>
                      <a:gd name="connsiteX743" fmla="*/ 91440 w 245744"/>
                      <a:gd name="connsiteY743" fmla="*/ 12246 h 169817"/>
                      <a:gd name="connsiteX744" fmla="*/ 90623 w 245744"/>
                      <a:gd name="connsiteY744" fmla="*/ 13063 h 169817"/>
                      <a:gd name="connsiteX745" fmla="*/ 89807 w 245744"/>
                      <a:gd name="connsiteY745" fmla="*/ 13063 h 169817"/>
                      <a:gd name="connsiteX746" fmla="*/ 88990 w 245744"/>
                      <a:gd name="connsiteY746" fmla="*/ 13879 h 169817"/>
                      <a:gd name="connsiteX747" fmla="*/ 88174 w 245744"/>
                      <a:gd name="connsiteY747" fmla="*/ 13879 h 169817"/>
                      <a:gd name="connsiteX748" fmla="*/ 88174 w 245744"/>
                      <a:gd name="connsiteY748" fmla="*/ 13063 h 169817"/>
                      <a:gd name="connsiteX749" fmla="*/ 88174 w 245744"/>
                      <a:gd name="connsiteY749" fmla="*/ 12246 h 169817"/>
                      <a:gd name="connsiteX750" fmla="*/ 89807 w 245744"/>
                      <a:gd name="connsiteY750" fmla="*/ 12246 h 169817"/>
                      <a:gd name="connsiteX751" fmla="*/ 89807 w 245744"/>
                      <a:gd name="connsiteY751" fmla="*/ 10613 h 169817"/>
                      <a:gd name="connsiteX752" fmla="*/ 90623 w 245744"/>
                      <a:gd name="connsiteY752" fmla="*/ 9797 h 169817"/>
                      <a:gd name="connsiteX753" fmla="*/ 92256 w 245744"/>
                      <a:gd name="connsiteY753" fmla="*/ 9797 h 169817"/>
                      <a:gd name="connsiteX754" fmla="*/ 93889 w 245744"/>
                      <a:gd name="connsiteY754" fmla="*/ 8981 h 169817"/>
                      <a:gd name="connsiteX755" fmla="*/ 97971 w 245744"/>
                      <a:gd name="connsiteY755" fmla="*/ 9797 h 169817"/>
                      <a:gd name="connsiteX756" fmla="*/ 142058 w 245744"/>
                      <a:gd name="connsiteY756" fmla="*/ 3266 h 169817"/>
                      <a:gd name="connsiteX757" fmla="*/ 142058 w 245744"/>
                      <a:gd name="connsiteY757" fmla="*/ 3266 h 169817"/>
                      <a:gd name="connsiteX758" fmla="*/ 140426 w 245744"/>
                      <a:gd name="connsiteY758" fmla="*/ 3266 h 169817"/>
                      <a:gd name="connsiteX759" fmla="*/ 140426 w 245744"/>
                      <a:gd name="connsiteY759" fmla="*/ 3266 h 169817"/>
                      <a:gd name="connsiteX760" fmla="*/ 137976 w 245744"/>
                      <a:gd name="connsiteY760" fmla="*/ 1633 h 169817"/>
                      <a:gd name="connsiteX761" fmla="*/ 137976 w 245744"/>
                      <a:gd name="connsiteY761" fmla="*/ 816 h 169817"/>
                      <a:gd name="connsiteX762" fmla="*/ 138793 w 245744"/>
                      <a:gd name="connsiteY762" fmla="*/ 0 h 169817"/>
                      <a:gd name="connsiteX763" fmla="*/ 139609 w 245744"/>
                      <a:gd name="connsiteY763" fmla="*/ 0 h 169817"/>
                      <a:gd name="connsiteX764" fmla="*/ 141242 w 245744"/>
                      <a:gd name="connsiteY764" fmla="*/ 816 h 169817"/>
                      <a:gd name="connsiteX765" fmla="*/ 142058 w 245744"/>
                      <a:gd name="connsiteY765" fmla="*/ 3266 h 16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Lst>
                    <a:rect l="l" t="t" r="r" b="b"/>
                    <a:pathLst>
                      <a:path w="245744" h="169817">
                        <a:moveTo>
                          <a:pt x="204923" y="167368"/>
                        </a:moveTo>
                        <a:lnTo>
                          <a:pt x="207373" y="168184"/>
                        </a:lnTo>
                        <a:lnTo>
                          <a:pt x="208189" y="169001"/>
                        </a:lnTo>
                        <a:lnTo>
                          <a:pt x="207373" y="169817"/>
                        </a:lnTo>
                        <a:lnTo>
                          <a:pt x="204923" y="169817"/>
                        </a:lnTo>
                        <a:lnTo>
                          <a:pt x="204107" y="169001"/>
                        </a:lnTo>
                        <a:lnTo>
                          <a:pt x="201658" y="168184"/>
                        </a:lnTo>
                        <a:lnTo>
                          <a:pt x="201658" y="167368"/>
                        </a:lnTo>
                        <a:lnTo>
                          <a:pt x="200841" y="167368"/>
                        </a:lnTo>
                        <a:lnTo>
                          <a:pt x="201658" y="166551"/>
                        </a:lnTo>
                        <a:lnTo>
                          <a:pt x="200025" y="165735"/>
                        </a:lnTo>
                        <a:lnTo>
                          <a:pt x="199208" y="164919"/>
                        </a:lnTo>
                        <a:lnTo>
                          <a:pt x="199208" y="164102"/>
                        </a:lnTo>
                        <a:lnTo>
                          <a:pt x="200841" y="164919"/>
                        </a:lnTo>
                        <a:lnTo>
                          <a:pt x="204923" y="167368"/>
                        </a:lnTo>
                        <a:close/>
                        <a:moveTo>
                          <a:pt x="217170" y="165735"/>
                        </a:moveTo>
                        <a:lnTo>
                          <a:pt x="217170" y="166551"/>
                        </a:lnTo>
                        <a:lnTo>
                          <a:pt x="216354" y="166551"/>
                        </a:lnTo>
                        <a:lnTo>
                          <a:pt x="214721" y="167368"/>
                        </a:lnTo>
                        <a:lnTo>
                          <a:pt x="213904" y="167368"/>
                        </a:lnTo>
                        <a:lnTo>
                          <a:pt x="213088" y="166551"/>
                        </a:lnTo>
                        <a:lnTo>
                          <a:pt x="213088" y="166551"/>
                        </a:lnTo>
                        <a:lnTo>
                          <a:pt x="214721" y="166551"/>
                        </a:lnTo>
                        <a:lnTo>
                          <a:pt x="214721" y="165735"/>
                        </a:lnTo>
                        <a:lnTo>
                          <a:pt x="217170" y="165735"/>
                        </a:lnTo>
                        <a:lnTo>
                          <a:pt x="217170" y="165735"/>
                        </a:lnTo>
                        <a:close/>
                        <a:moveTo>
                          <a:pt x="160837" y="151856"/>
                        </a:moveTo>
                        <a:lnTo>
                          <a:pt x="160837" y="153488"/>
                        </a:lnTo>
                        <a:lnTo>
                          <a:pt x="159204" y="153488"/>
                        </a:lnTo>
                        <a:lnTo>
                          <a:pt x="159204" y="153488"/>
                        </a:lnTo>
                        <a:lnTo>
                          <a:pt x="159204" y="152672"/>
                        </a:lnTo>
                        <a:lnTo>
                          <a:pt x="160837" y="151856"/>
                        </a:lnTo>
                        <a:lnTo>
                          <a:pt x="160837" y="151856"/>
                        </a:lnTo>
                        <a:close/>
                        <a:moveTo>
                          <a:pt x="164102" y="142875"/>
                        </a:moveTo>
                        <a:lnTo>
                          <a:pt x="164102" y="142875"/>
                        </a:lnTo>
                        <a:lnTo>
                          <a:pt x="165735" y="141242"/>
                        </a:lnTo>
                        <a:lnTo>
                          <a:pt x="166551" y="141242"/>
                        </a:lnTo>
                        <a:lnTo>
                          <a:pt x="167368" y="142059"/>
                        </a:lnTo>
                        <a:lnTo>
                          <a:pt x="166551" y="146141"/>
                        </a:lnTo>
                        <a:lnTo>
                          <a:pt x="165735" y="145324"/>
                        </a:lnTo>
                        <a:lnTo>
                          <a:pt x="162469" y="144508"/>
                        </a:lnTo>
                        <a:lnTo>
                          <a:pt x="162469" y="142875"/>
                        </a:lnTo>
                        <a:lnTo>
                          <a:pt x="161653" y="142059"/>
                        </a:lnTo>
                        <a:lnTo>
                          <a:pt x="160837" y="140426"/>
                        </a:lnTo>
                        <a:lnTo>
                          <a:pt x="160020" y="138793"/>
                        </a:lnTo>
                        <a:lnTo>
                          <a:pt x="160020" y="137976"/>
                        </a:lnTo>
                        <a:lnTo>
                          <a:pt x="160837" y="138793"/>
                        </a:lnTo>
                        <a:lnTo>
                          <a:pt x="161653" y="139609"/>
                        </a:lnTo>
                        <a:lnTo>
                          <a:pt x="164919" y="142059"/>
                        </a:lnTo>
                        <a:lnTo>
                          <a:pt x="164102" y="142875"/>
                        </a:lnTo>
                        <a:lnTo>
                          <a:pt x="164102" y="142875"/>
                        </a:lnTo>
                        <a:close/>
                        <a:moveTo>
                          <a:pt x="155121" y="131445"/>
                        </a:moveTo>
                        <a:lnTo>
                          <a:pt x="157571" y="133078"/>
                        </a:lnTo>
                        <a:lnTo>
                          <a:pt x="159204" y="133078"/>
                        </a:lnTo>
                        <a:lnTo>
                          <a:pt x="160020" y="133078"/>
                        </a:lnTo>
                        <a:lnTo>
                          <a:pt x="161653" y="134711"/>
                        </a:lnTo>
                        <a:lnTo>
                          <a:pt x="161653" y="135527"/>
                        </a:lnTo>
                        <a:lnTo>
                          <a:pt x="161653" y="136344"/>
                        </a:lnTo>
                        <a:lnTo>
                          <a:pt x="161653" y="137160"/>
                        </a:lnTo>
                        <a:lnTo>
                          <a:pt x="160837" y="137976"/>
                        </a:lnTo>
                        <a:lnTo>
                          <a:pt x="160837" y="137160"/>
                        </a:lnTo>
                        <a:lnTo>
                          <a:pt x="160020" y="137160"/>
                        </a:lnTo>
                        <a:lnTo>
                          <a:pt x="157571" y="137160"/>
                        </a:lnTo>
                        <a:lnTo>
                          <a:pt x="155938" y="136344"/>
                        </a:lnTo>
                        <a:lnTo>
                          <a:pt x="153488" y="136344"/>
                        </a:lnTo>
                        <a:lnTo>
                          <a:pt x="154305" y="135527"/>
                        </a:lnTo>
                        <a:lnTo>
                          <a:pt x="154305" y="134711"/>
                        </a:lnTo>
                        <a:lnTo>
                          <a:pt x="153488" y="133078"/>
                        </a:lnTo>
                        <a:lnTo>
                          <a:pt x="153488" y="132262"/>
                        </a:lnTo>
                        <a:lnTo>
                          <a:pt x="153488" y="131445"/>
                        </a:lnTo>
                        <a:lnTo>
                          <a:pt x="155121" y="131445"/>
                        </a:lnTo>
                        <a:lnTo>
                          <a:pt x="155121" y="131445"/>
                        </a:lnTo>
                        <a:close/>
                        <a:moveTo>
                          <a:pt x="151856" y="133894"/>
                        </a:moveTo>
                        <a:lnTo>
                          <a:pt x="151856" y="133894"/>
                        </a:lnTo>
                        <a:lnTo>
                          <a:pt x="151039" y="133894"/>
                        </a:lnTo>
                        <a:lnTo>
                          <a:pt x="148590" y="131445"/>
                        </a:lnTo>
                        <a:lnTo>
                          <a:pt x="149406" y="129812"/>
                        </a:lnTo>
                        <a:lnTo>
                          <a:pt x="150223" y="128996"/>
                        </a:lnTo>
                        <a:lnTo>
                          <a:pt x="151856" y="129812"/>
                        </a:lnTo>
                        <a:lnTo>
                          <a:pt x="152672" y="131445"/>
                        </a:lnTo>
                        <a:lnTo>
                          <a:pt x="152672" y="132262"/>
                        </a:lnTo>
                        <a:lnTo>
                          <a:pt x="151856" y="133894"/>
                        </a:lnTo>
                        <a:close/>
                        <a:moveTo>
                          <a:pt x="189412" y="124913"/>
                        </a:moveTo>
                        <a:lnTo>
                          <a:pt x="190228" y="124913"/>
                        </a:lnTo>
                        <a:lnTo>
                          <a:pt x="191861" y="124913"/>
                        </a:lnTo>
                        <a:lnTo>
                          <a:pt x="192677" y="125730"/>
                        </a:lnTo>
                        <a:lnTo>
                          <a:pt x="193494" y="125730"/>
                        </a:lnTo>
                        <a:lnTo>
                          <a:pt x="194310" y="126546"/>
                        </a:lnTo>
                        <a:lnTo>
                          <a:pt x="195126" y="127363"/>
                        </a:lnTo>
                        <a:lnTo>
                          <a:pt x="195126" y="127363"/>
                        </a:lnTo>
                        <a:lnTo>
                          <a:pt x="195126" y="127363"/>
                        </a:lnTo>
                        <a:lnTo>
                          <a:pt x="194310" y="127363"/>
                        </a:lnTo>
                        <a:lnTo>
                          <a:pt x="194310" y="128179"/>
                        </a:lnTo>
                        <a:lnTo>
                          <a:pt x="193494" y="128179"/>
                        </a:lnTo>
                        <a:lnTo>
                          <a:pt x="192677" y="128179"/>
                        </a:lnTo>
                        <a:lnTo>
                          <a:pt x="191044" y="127363"/>
                        </a:lnTo>
                        <a:lnTo>
                          <a:pt x="190228" y="127363"/>
                        </a:lnTo>
                        <a:lnTo>
                          <a:pt x="190228" y="126546"/>
                        </a:lnTo>
                        <a:lnTo>
                          <a:pt x="189412" y="125730"/>
                        </a:lnTo>
                        <a:lnTo>
                          <a:pt x="187779" y="124913"/>
                        </a:lnTo>
                        <a:lnTo>
                          <a:pt x="188595" y="124097"/>
                        </a:lnTo>
                        <a:lnTo>
                          <a:pt x="189412" y="124913"/>
                        </a:lnTo>
                        <a:close/>
                        <a:moveTo>
                          <a:pt x="40005" y="120015"/>
                        </a:moveTo>
                        <a:lnTo>
                          <a:pt x="40005" y="120015"/>
                        </a:lnTo>
                        <a:lnTo>
                          <a:pt x="37556" y="120015"/>
                        </a:lnTo>
                        <a:lnTo>
                          <a:pt x="35106" y="118382"/>
                        </a:lnTo>
                        <a:lnTo>
                          <a:pt x="34290" y="117566"/>
                        </a:lnTo>
                        <a:lnTo>
                          <a:pt x="33473" y="116749"/>
                        </a:lnTo>
                        <a:lnTo>
                          <a:pt x="35106" y="117566"/>
                        </a:lnTo>
                        <a:lnTo>
                          <a:pt x="37556" y="118382"/>
                        </a:lnTo>
                        <a:lnTo>
                          <a:pt x="40005" y="120015"/>
                        </a:lnTo>
                        <a:close/>
                        <a:moveTo>
                          <a:pt x="164919" y="121648"/>
                        </a:moveTo>
                        <a:lnTo>
                          <a:pt x="164919" y="122464"/>
                        </a:lnTo>
                        <a:lnTo>
                          <a:pt x="163286" y="120831"/>
                        </a:lnTo>
                        <a:lnTo>
                          <a:pt x="164102" y="119199"/>
                        </a:lnTo>
                        <a:lnTo>
                          <a:pt x="164102" y="118382"/>
                        </a:lnTo>
                        <a:lnTo>
                          <a:pt x="164102" y="117566"/>
                        </a:lnTo>
                        <a:lnTo>
                          <a:pt x="162469" y="116749"/>
                        </a:lnTo>
                        <a:lnTo>
                          <a:pt x="163286" y="115933"/>
                        </a:lnTo>
                        <a:lnTo>
                          <a:pt x="164102" y="115116"/>
                        </a:lnTo>
                        <a:lnTo>
                          <a:pt x="164919" y="115116"/>
                        </a:lnTo>
                        <a:lnTo>
                          <a:pt x="164919" y="116749"/>
                        </a:lnTo>
                        <a:lnTo>
                          <a:pt x="164919" y="117566"/>
                        </a:lnTo>
                        <a:lnTo>
                          <a:pt x="164919" y="121648"/>
                        </a:lnTo>
                        <a:close/>
                        <a:moveTo>
                          <a:pt x="40005" y="117566"/>
                        </a:moveTo>
                        <a:lnTo>
                          <a:pt x="40005" y="117566"/>
                        </a:lnTo>
                        <a:lnTo>
                          <a:pt x="36739" y="116749"/>
                        </a:lnTo>
                        <a:lnTo>
                          <a:pt x="35923" y="115933"/>
                        </a:lnTo>
                        <a:lnTo>
                          <a:pt x="39188" y="115933"/>
                        </a:lnTo>
                        <a:lnTo>
                          <a:pt x="40005" y="115933"/>
                        </a:lnTo>
                        <a:lnTo>
                          <a:pt x="40005" y="117566"/>
                        </a:lnTo>
                        <a:lnTo>
                          <a:pt x="40005" y="117566"/>
                        </a:lnTo>
                        <a:close/>
                        <a:moveTo>
                          <a:pt x="113483" y="73479"/>
                        </a:moveTo>
                        <a:lnTo>
                          <a:pt x="113483" y="73479"/>
                        </a:lnTo>
                        <a:lnTo>
                          <a:pt x="112667" y="72662"/>
                        </a:lnTo>
                        <a:lnTo>
                          <a:pt x="111034" y="71846"/>
                        </a:lnTo>
                        <a:lnTo>
                          <a:pt x="109401" y="70213"/>
                        </a:lnTo>
                        <a:lnTo>
                          <a:pt x="109401" y="68580"/>
                        </a:lnTo>
                        <a:lnTo>
                          <a:pt x="109401" y="67763"/>
                        </a:lnTo>
                        <a:lnTo>
                          <a:pt x="110218" y="67763"/>
                        </a:lnTo>
                        <a:lnTo>
                          <a:pt x="113483" y="69396"/>
                        </a:lnTo>
                        <a:lnTo>
                          <a:pt x="113483" y="70213"/>
                        </a:lnTo>
                        <a:lnTo>
                          <a:pt x="113483" y="71846"/>
                        </a:lnTo>
                        <a:lnTo>
                          <a:pt x="113483" y="73479"/>
                        </a:lnTo>
                        <a:close/>
                        <a:moveTo>
                          <a:pt x="244929" y="87358"/>
                        </a:moveTo>
                        <a:lnTo>
                          <a:pt x="244929" y="88991"/>
                        </a:lnTo>
                        <a:lnTo>
                          <a:pt x="244929" y="88991"/>
                        </a:lnTo>
                        <a:lnTo>
                          <a:pt x="244929" y="88174"/>
                        </a:lnTo>
                        <a:lnTo>
                          <a:pt x="243296" y="88991"/>
                        </a:lnTo>
                        <a:lnTo>
                          <a:pt x="242479" y="89807"/>
                        </a:lnTo>
                        <a:lnTo>
                          <a:pt x="241663" y="90624"/>
                        </a:lnTo>
                        <a:lnTo>
                          <a:pt x="240030" y="90624"/>
                        </a:lnTo>
                        <a:lnTo>
                          <a:pt x="238397" y="89807"/>
                        </a:lnTo>
                        <a:lnTo>
                          <a:pt x="236764" y="88991"/>
                        </a:lnTo>
                        <a:lnTo>
                          <a:pt x="235131" y="88174"/>
                        </a:lnTo>
                        <a:lnTo>
                          <a:pt x="233498" y="86541"/>
                        </a:lnTo>
                        <a:lnTo>
                          <a:pt x="232682" y="84909"/>
                        </a:lnTo>
                        <a:lnTo>
                          <a:pt x="233498" y="83276"/>
                        </a:lnTo>
                        <a:lnTo>
                          <a:pt x="232682" y="81643"/>
                        </a:lnTo>
                        <a:lnTo>
                          <a:pt x="230233" y="80826"/>
                        </a:lnTo>
                        <a:lnTo>
                          <a:pt x="229416" y="80826"/>
                        </a:lnTo>
                        <a:lnTo>
                          <a:pt x="228600" y="79194"/>
                        </a:lnTo>
                        <a:lnTo>
                          <a:pt x="226967" y="77561"/>
                        </a:lnTo>
                        <a:lnTo>
                          <a:pt x="225334" y="75928"/>
                        </a:lnTo>
                        <a:lnTo>
                          <a:pt x="225334" y="75112"/>
                        </a:lnTo>
                        <a:lnTo>
                          <a:pt x="224518" y="73479"/>
                        </a:lnTo>
                        <a:lnTo>
                          <a:pt x="224518" y="72662"/>
                        </a:lnTo>
                        <a:lnTo>
                          <a:pt x="225334" y="69396"/>
                        </a:lnTo>
                        <a:lnTo>
                          <a:pt x="225334" y="67763"/>
                        </a:lnTo>
                        <a:lnTo>
                          <a:pt x="226151" y="67763"/>
                        </a:lnTo>
                        <a:lnTo>
                          <a:pt x="226967" y="68580"/>
                        </a:lnTo>
                        <a:lnTo>
                          <a:pt x="227783" y="69396"/>
                        </a:lnTo>
                        <a:lnTo>
                          <a:pt x="230233" y="69396"/>
                        </a:lnTo>
                        <a:lnTo>
                          <a:pt x="231865" y="71029"/>
                        </a:lnTo>
                        <a:lnTo>
                          <a:pt x="233498" y="73479"/>
                        </a:lnTo>
                        <a:lnTo>
                          <a:pt x="233498" y="74295"/>
                        </a:lnTo>
                        <a:lnTo>
                          <a:pt x="234315" y="75112"/>
                        </a:lnTo>
                        <a:lnTo>
                          <a:pt x="235948" y="75928"/>
                        </a:lnTo>
                        <a:lnTo>
                          <a:pt x="236764" y="76744"/>
                        </a:lnTo>
                        <a:lnTo>
                          <a:pt x="238397" y="79194"/>
                        </a:lnTo>
                        <a:lnTo>
                          <a:pt x="239213" y="80010"/>
                        </a:lnTo>
                        <a:lnTo>
                          <a:pt x="240030" y="80010"/>
                        </a:lnTo>
                        <a:lnTo>
                          <a:pt x="240846" y="80010"/>
                        </a:lnTo>
                        <a:lnTo>
                          <a:pt x="242479" y="81643"/>
                        </a:lnTo>
                        <a:lnTo>
                          <a:pt x="244112" y="83276"/>
                        </a:lnTo>
                        <a:lnTo>
                          <a:pt x="244929" y="84909"/>
                        </a:lnTo>
                        <a:lnTo>
                          <a:pt x="245745" y="86541"/>
                        </a:lnTo>
                        <a:lnTo>
                          <a:pt x="244929" y="87358"/>
                        </a:lnTo>
                        <a:close/>
                        <a:moveTo>
                          <a:pt x="99604" y="66947"/>
                        </a:moveTo>
                        <a:lnTo>
                          <a:pt x="98788" y="66947"/>
                        </a:lnTo>
                        <a:lnTo>
                          <a:pt x="97155" y="65314"/>
                        </a:lnTo>
                        <a:lnTo>
                          <a:pt x="97155" y="64498"/>
                        </a:lnTo>
                        <a:lnTo>
                          <a:pt x="97155" y="63681"/>
                        </a:lnTo>
                        <a:lnTo>
                          <a:pt x="98788" y="62865"/>
                        </a:lnTo>
                        <a:lnTo>
                          <a:pt x="100421" y="63681"/>
                        </a:lnTo>
                        <a:lnTo>
                          <a:pt x="100421" y="66131"/>
                        </a:lnTo>
                        <a:lnTo>
                          <a:pt x="99604" y="66947"/>
                        </a:lnTo>
                        <a:close/>
                        <a:moveTo>
                          <a:pt x="222885" y="66947"/>
                        </a:moveTo>
                        <a:lnTo>
                          <a:pt x="222885" y="66947"/>
                        </a:lnTo>
                        <a:lnTo>
                          <a:pt x="222069" y="65314"/>
                        </a:lnTo>
                        <a:lnTo>
                          <a:pt x="222069" y="63681"/>
                        </a:lnTo>
                        <a:lnTo>
                          <a:pt x="222069" y="62865"/>
                        </a:lnTo>
                        <a:lnTo>
                          <a:pt x="222069" y="62049"/>
                        </a:lnTo>
                        <a:lnTo>
                          <a:pt x="222885" y="60416"/>
                        </a:lnTo>
                        <a:lnTo>
                          <a:pt x="223701" y="60416"/>
                        </a:lnTo>
                        <a:lnTo>
                          <a:pt x="224518" y="61232"/>
                        </a:lnTo>
                        <a:lnTo>
                          <a:pt x="224518" y="62865"/>
                        </a:lnTo>
                        <a:lnTo>
                          <a:pt x="225334" y="64498"/>
                        </a:lnTo>
                        <a:lnTo>
                          <a:pt x="224518" y="66947"/>
                        </a:lnTo>
                        <a:lnTo>
                          <a:pt x="222885" y="66947"/>
                        </a:lnTo>
                        <a:close/>
                        <a:moveTo>
                          <a:pt x="80826" y="55517"/>
                        </a:moveTo>
                        <a:lnTo>
                          <a:pt x="80010" y="56334"/>
                        </a:lnTo>
                        <a:lnTo>
                          <a:pt x="79194" y="56334"/>
                        </a:lnTo>
                        <a:lnTo>
                          <a:pt x="79194" y="55517"/>
                        </a:lnTo>
                        <a:lnTo>
                          <a:pt x="79194" y="54701"/>
                        </a:lnTo>
                        <a:lnTo>
                          <a:pt x="80010" y="53884"/>
                        </a:lnTo>
                        <a:lnTo>
                          <a:pt x="80826" y="53884"/>
                        </a:lnTo>
                        <a:lnTo>
                          <a:pt x="81643" y="54701"/>
                        </a:lnTo>
                        <a:lnTo>
                          <a:pt x="81643" y="55517"/>
                        </a:lnTo>
                        <a:lnTo>
                          <a:pt x="80826" y="55517"/>
                        </a:lnTo>
                        <a:close/>
                        <a:moveTo>
                          <a:pt x="177981" y="48169"/>
                        </a:moveTo>
                        <a:lnTo>
                          <a:pt x="178798" y="48169"/>
                        </a:lnTo>
                        <a:lnTo>
                          <a:pt x="181247" y="46537"/>
                        </a:lnTo>
                        <a:lnTo>
                          <a:pt x="182880" y="47353"/>
                        </a:lnTo>
                        <a:lnTo>
                          <a:pt x="184513" y="48169"/>
                        </a:lnTo>
                        <a:lnTo>
                          <a:pt x="186146" y="48169"/>
                        </a:lnTo>
                        <a:lnTo>
                          <a:pt x="185329" y="50619"/>
                        </a:lnTo>
                        <a:lnTo>
                          <a:pt x="185329" y="51435"/>
                        </a:lnTo>
                        <a:lnTo>
                          <a:pt x="186146" y="52251"/>
                        </a:lnTo>
                        <a:lnTo>
                          <a:pt x="186146" y="53884"/>
                        </a:lnTo>
                        <a:lnTo>
                          <a:pt x="185329" y="55517"/>
                        </a:lnTo>
                        <a:lnTo>
                          <a:pt x="183696" y="57966"/>
                        </a:lnTo>
                        <a:lnTo>
                          <a:pt x="182880" y="57966"/>
                        </a:lnTo>
                        <a:lnTo>
                          <a:pt x="182063" y="57966"/>
                        </a:lnTo>
                        <a:lnTo>
                          <a:pt x="179614" y="57966"/>
                        </a:lnTo>
                        <a:lnTo>
                          <a:pt x="178798" y="58783"/>
                        </a:lnTo>
                        <a:lnTo>
                          <a:pt x="178798" y="60416"/>
                        </a:lnTo>
                        <a:lnTo>
                          <a:pt x="180431" y="62049"/>
                        </a:lnTo>
                        <a:lnTo>
                          <a:pt x="181247" y="63681"/>
                        </a:lnTo>
                        <a:lnTo>
                          <a:pt x="180431" y="65314"/>
                        </a:lnTo>
                        <a:lnTo>
                          <a:pt x="178798" y="66131"/>
                        </a:lnTo>
                        <a:lnTo>
                          <a:pt x="177165" y="66947"/>
                        </a:lnTo>
                        <a:lnTo>
                          <a:pt x="174715" y="66947"/>
                        </a:lnTo>
                        <a:lnTo>
                          <a:pt x="171450" y="66947"/>
                        </a:lnTo>
                        <a:lnTo>
                          <a:pt x="170633" y="67763"/>
                        </a:lnTo>
                        <a:lnTo>
                          <a:pt x="170633" y="68580"/>
                        </a:lnTo>
                        <a:lnTo>
                          <a:pt x="169817" y="69396"/>
                        </a:lnTo>
                        <a:lnTo>
                          <a:pt x="169001" y="70213"/>
                        </a:lnTo>
                        <a:lnTo>
                          <a:pt x="167368" y="71846"/>
                        </a:lnTo>
                        <a:lnTo>
                          <a:pt x="165735" y="73479"/>
                        </a:lnTo>
                        <a:lnTo>
                          <a:pt x="163286" y="75112"/>
                        </a:lnTo>
                        <a:lnTo>
                          <a:pt x="162469" y="75112"/>
                        </a:lnTo>
                        <a:lnTo>
                          <a:pt x="160020" y="75112"/>
                        </a:lnTo>
                        <a:lnTo>
                          <a:pt x="158387" y="75928"/>
                        </a:lnTo>
                        <a:lnTo>
                          <a:pt x="157571" y="76744"/>
                        </a:lnTo>
                        <a:lnTo>
                          <a:pt x="156754" y="77561"/>
                        </a:lnTo>
                        <a:lnTo>
                          <a:pt x="155121" y="78377"/>
                        </a:lnTo>
                        <a:lnTo>
                          <a:pt x="153488" y="80010"/>
                        </a:lnTo>
                        <a:lnTo>
                          <a:pt x="152672" y="80010"/>
                        </a:lnTo>
                        <a:lnTo>
                          <a:pt x="148590" y="80010"/>
                        </a:lnTo>
                        <a:lnTo>
                          <a:pt x="142875" y="80010"/>
                        </a:lnTo>
                        <a:lnTo>
                          <a:pt x="141242" y="80010"/>
                        </a:lnTo>
                        <a:lnTo>
                          <a:pt x="139609" y="80010"/>
                        </a:lnTo>
                        <a:lnTo>
                          <a:pt x="138793" y="79194"/>
                        </a:lnTo>
                        <a:lnTo>
                          <a:pt x="137160" y="76744"/>
                        </a:lnTo>
                        <a:lnTo>
                          <a:pt x="135527" y="75928"/>
                        </a:lnTo>
                        <a:lnTo>
                          <a:pt x="133894" y="75928"/>
                        </a:lnTo>
                        <a:lnTo>
                          <a:pt x="131445" y="76744"/>
                        </a:lnTo>
                        <a:lnTo>
                          <a:pt x="130629" y="76744"/>
                        </a:lnTo>
                        <a:lnTo>
                          <a:pt x="125730" y="73479"/>
                        </a:lnTo>
                        <a:lnTo>
                          <a:pt x="124097" y="72662"/>
                        </a:lnTo>
                        <a:lnTo>
                          <a:pt x="122464" y="71846"/>
                        </a:lnTo>
                        <a:lnTo>
                          <a:pt x="120831" y="71029"/>
                        </a:lnTo>
                        <a:lnTo>
                          <a:pt x="119198" y="70213"/>
                        </a:lnTo>
                        <a:lnTo>
                          <a:pt x="118382" y="68580"/>
                        </a:lnTo>
                        <a:lnTo>
                          <a:pt x="118382" y="66131"/>
                        </a:lnTo>
                        <a:lnTo>
                          <a:pt x="120015" y="65314"/>
                        </a:lnTo>
                        <a:lnTo>
                          <a:pt x="122464" y="66131"/>
                        </a:lnTo>
                        <a:lnTo>
                          <a:pt x="123281" y="66131"/>
                        </a:lnTo>
                        <a:lnTo>
                          <a:pt x="124097" y="66131"/>
                        </a:lnTo>
                        <a:lnTo>
                          <a:pt x="124913" y="66131"/>
                        </a:lnTo>
                        <a:lnTo>
                          <a:pt x="125730" y="66131"/>
                        </a:lnTo>
                        <a:lnTo>
                          <a:pt x="128996" y="65314"/>
                        </a:lnTo>
                        <a:lnTo>
                          <a:pt x="131445" y="66131"/>
                        </a:lnTo>
                        <a:lnTo>
                          <a:pt x="133078" y="66947"/>
                        </a:lnTo>
                        <a:lnTo>
                          <a:pt x="134711" y="66947"/>
                        </a:lnTo>
                        <a:lnTo>
                          <a:pt x="136344" y="66947"/>
                        </a:lnTo>
                        <a:lnTo>
                          <a:pt x="138793" y="66131"/>
                        </a:lnTo>
                        <a:lnTo>
                          <a:pt x="139609" y="66131"/>
                        </a:lnTo>
                        <a:lnTo>
                          <a:pt x="142058" y="66131"/>
                        </a:lnTo>
                        <a:lnTo>
                          <a:pt x="144508" y="64498"/>
                        </a:lnTo>
                        <a:lnTo>
                          <a:pt x="145324" y="59599"/>
                        </a:lnTo>
                        <a:lnTo>
                          <a:pt x="146140" y="57966"/>
                        </a:lnTo>
                        <a:lnTo>
                          <a:pt x="146957" y="57966"/>
                        </a:lnTo>
                        <a:lnTo>
                          <a:pt x="147773" y="57966"/>
                        </a:lnTo>
                        <a:lnTo>
                          <a:pt x="148590" y="58783"/>
                        </a:lnTo>
                        <a:lnTo>
                          <a:pt x="147773" y="59599"/>
                        </a:lnTo>
                        <a:lnTo>
                          <a:pt x="146957" y="60416"/>
                        </a:lnTo>
                        <a:lnTo>
                          <a:pt x="146957" y="62049"/>
                        </a:lnTo>
                        <a:lnTo>
                          <a:pt x="147773" y="63681"/>
                        </a:lnTo>
                        <a:lnTo>
                          <a:pt x="149406" y="65314"/>
                        </a:lnTo>
                        <a:lnTo>
                          <a:pt x="151039" y="65314"/>
                        </a:lnTo>
                        <a:lnTo>
                          <a:pt x="152672" y="64498"/>
                        </a:lnTo>
                        <a:lnTo>
                          <a:pt x="154305" y="64498"/>
                        </a:lnTo>
                        <a:lnTo>
                          <a:pt x="155938" y="65314"/>
                        </a:lnTo>
                        <a:lnTo>
                          <a:pt x="157571" y="65314"/>
                        </a:lnTo>
                        <a:lnTo>
                          <a:pt x="158387" y="64498"/>
                        </a:lnTo>
                        <a:lnTo>
                          <a:pt x="159204" y="64498"/>
                        </a:lnTo>
                        <a:lnTo>
                          <a:pt x="160020" y="64498"/>
                        </a:lnTo>
                        <a:lnTo>
                          <a:pt x="160837" y="64498"/>
                        </a:lnTo>
                        <a:lnTo>
                          <a:pt x="161653" y="62865"/>
                        </a:lnTo>
                        <a:lnTo>
                          <a:pt x="162469" y="61232"/>
                        </a:lnTo>
                        <a:lnTo>
                          <a:pt x="163286" y="59599"/>
                        </a:lnTo>
                        <a:lnTo>
                          <a:pt x="166551" y="57150"/>
                        </a:lnTo>
                        <a:lnTo>
                          <a:pt x="167368" y="57150"/>
                        </a:lnTo>
                        <a:lnTo>
                          <a:pt x="168184" y="57150"/>
                        </a:lnTo>
                        <a:lnTo>
                          <a:pt x="170633" y="57150"/>
                        </a:lnTo>
                        <a:lnTo>
                          <a:pt x="172266" y="56334"/>
                        </a:lnTo>
                        <a:lnTo>
                          <a:pt x="172266" y="54701"/>
                        </a:lnTo>
                        <a:lnTo>
                          <a:pt x="172266" y="52251"/>
                        </a:lnTo>
                        <a:lnTo>
                          <a:pt x="170633" y="47353"/>
                        </a:lnTo>
                        <a:lnTo>
                          <a:pt x="170633" y="46537"/>
                        </a:lnTo>
                        <a:lnTo>
                          <a:pt x="170633" y="45720"/>
                        </a:lnTo>
                        <a:lnTo>
                          <a:pt x="171450" y="44904"/>
                        </a:lnTo>
                        <a:lnTo>
                          <a:pt x="173083" y="44904"/>
                        </a:lnTo>
                        <a:lnTo>
                          <a:pt x="174715" y="44904"/>
                        </a:lnTo>
                        <a:lnTo>
                          <a:pt x="175532" y="45720"/>
                        </a:lnTo>
                        <a:lnTo>
                          <a:pt x="177981" y="48169"/>
                        </a:lnTo>
                        <a:close/>
                        <a:moveTo>
                          <a:pt x="206556" y="44904"/>
                        </a:moveTo>
                        <a:lnTo>
                          <a:pt x="206556" y="44904"/>
                        </a:lnTo>
                        <a:lnTo>
                          <a:pt x="205740" y="44904"/>
                        </a:lnTo>
                        <a:lnTo>
                          <a:pt x="206556" y="44087"/>
                        </a:lnTo>
                        <a:lnTo>
                          <a:pt x="206556" y="44087"/>
                        </a:lnTo>
                        <a:lnTo>
                          <a:pt x="206556" y="44904"/>
                        </a:lnTo>
                        <a:close/>
                        <a:moveTo>
                          <a:pt x="190228" y="29391"/>
                        </a:moveTo>
                        <a:lnTo>
                          <a:pt x="190228" y="31024"/>
                        </a:lnTo>
                        <a:lnTo>
                          <a:pt x="189412" y="30208"/>
                        </a:lnTo>
                        <a:lnTo>
                          <a:pt x="188595" y="29391"/>
                        </a:lnTo>
                        <a:lnTo>
                          <a:pt x="189412" y="28575"/>
                        </a:lnTo>
                        <a:lnTo>
                          <a:pt x="190228" y="28575"/>
                        </a:lnTo>
                        <a:lnTo>
                          <a:pt x="190228" y="29391"/>
                        </a:lnTo>
                        <a:close/>
                        <a:moveTo>
                          <a:pt x="181247" y="26126"/>
                        </a:moveTo>
                        <a:lnTo>
                          <a:pt x="181247" y="26942"/>
                        </a:lnTo>
                        <a:lnTo>
                          <a:pt x="181247" y="26126"/>
                        </a:lnTo>
                        <a:lnTo>
                          <a:pt x="178798" y="25309"/>
                        </a:lnTo>
                        <a:lnTo>
                          <a:pt x="178798" y="24493"/>
                        </a:lnTo>
                        <a:lnTo>
                          <a:pt x="178798" y="24493"/>
                        </a:lnTo>
                        <a:lnTo>
                          <a:pt x="181247" y="26126"/>
                        </a:lnTo>
                        <a:lnTo>
                          <a:pt x="181247" y="26126"/>
                        </a:lnTo>
                        <a:close/>
                        <a:moveTo>
                          <a:pt x="178798" y="23676"/>
                        </a:moveTo>
                        <a:lnTo>
                          <a:pt x="178798" y="23676"/>
                        </a:lnTo>
                        <a:lnTo>
                          <a:pt x="177981" y="22044"/>
                        </a:lnTo>
                        <a:lnTo>
                          <a:pt x="177981" y="21227"/>
                        </a:lnTo>
                        <a:lnTo>
                          <a:pt x="178798" y="22044"/>
                        </a:lnTo>
                        <a:lnTo>
                          <a:pt x="178798" y="22860"/>
                        </a:lnTo>
                        <a:lnTo>
                          <a:pt x="178798" y="23676"/>
                        </a:lnTo>
                        <a:close/>
                        <a:moveTo>
                          <a:pt x="48986" y="40005"/>
                        </a:moveTo>
                        <a:lnTo>
                          <a:pt x="51435" y="40005"/>
                        </a:lnTo>
                        <a:lnTo>
                          <a:pt x="53884" y="40005"/>
                        </a:lnTo>
                        <a:lnTo>
                          <a:pt x="54701" y="40005"/>
                        </a:lnTo>
                        <a:lnTo>
                          <a:pt x="55517" y="40005"/>
                        </a:lnTo>
                        <a:lnTo>
                          <a:pt x="56333" y="40821"/>
                        </a:lnTo>
                        <a:lnTo>
                          <a:pt x="56333" y="41638"/>
                        </a:lnTo>
                        <a:lnTo>
                          <a:pt x="57966" y="43271"/>
                        </a:lnTo>
                        <a:lnTo>
                          <a:pt x="59599" y="44087"/>
                        </a:lnTo>
                        <a:lnTo>
                          <a:pt x="61232" y="44904"/>
                        </a:lnTo>
                        <a:lnTo>
                          <a:pt x="62865" y="46537"/>
                        </a:lnTo>
                        <a:lnTo>
                          <a:pt x="63681" y="48169"/>
                        </a:lnTo>
                        <a:lnTo>
                          <a:pt x="65314" y="48986"/>
                        </a:lnTo>
                        <a:lnTo>
                          <a:pt x="66947" y="49802"/>
                        </a:lnTo>
                        <a:lnTo>
                          <a:pt x="69396" y="49802"/>
                        </a:lnTo>
                        <a:lnTo>
                          <a:pt x="76744" y="57150"/>
                        </a:lnTo>
                        <a:lnTo>
                          <a:pt x="76744" y="57966"/>
                        </a:lnTo>
                        <a:lnTo>
                          <a:pt x="76744" y="62865"/>
                        </a:lnTo>
                        <a:lnTo>
                          <a:pt x="75928" y="66947"/>
                        </a:lnTo>
                        <a:lnTo>
                          <a:pt x="77561" y="67763"/>
                        </a:lnTo>
                        <a:lnTo>
                          <a:pt x="80010" y="68580"/>
                        </a:lnTo>
                        <a:lnTo>
                          <a:pt x="83276" y="69396"/>
                        </a:lnTo>
                        <a:lnTo>
                          <a:pt x="86541" y="70213"/>
                        </a:lnTo>
                        <a:lnTo>
                          <a:pt x="97155" y="75112"/>
                        </a:lnTo>
                        <a:lnTo>
                          <a:pt x="98788" y="75928"/>
                        </a:lnTo>
                        <a:lnTo>
                          <a:pt x="101237" y="75928"/>
                        </a:lnTo>
                        <a:lnTo>
                          <a:pt x="103687" y="75928"/>
                        </a:lnTo>
                        <a:lnTo>
                          <a:pt x="104503" y="75928"/>
                        </a:lnTo>
                        <a:lnTo>
                          <a:pt x="106136" y="76744"/>
                        </a:lnTo>
                        <a:lnTo>
                          <a:pt x="106952" y="77561"/>
                        </a:lnTo>
                        <a:lnTo>
                          <a:pt x="108585" y="79194"/>
                        </a:lnTo>
                        <a:lnTo>
                          <a:pt x="110218" y="80826"/>
                        </a:lnTo>
                        <a:lnTo>
                          <a:pt x="111034" y="81643"/>
                        </a:lnTo>
                        <a:lnTo>
                          <a:pt x="111851" y="81643"/>
                        </a:lnTo>
                        <a:lnTo>
                          <a:pt x="111851" y="82459"/>
                        </a:lnTo>
                        <a:lnTo>
                          <a:pt x="112667" y="85725"/>
                        </a:lnTo>
                        <a:lnTo>
                          <a:pt x="112667" y="87358"/>
                        </a:lnTo>
                        <a:lnTo>
                          <a:pt x="111851" y="88174"/>
                        </a:lnTo>
                        <a:lnTo>
                          <a:pt x="110218" y="88174"/>
                        </a:lnTo>
                        <a:lnTo>
                          <a:pt x="104503" y="88174"/>
                        </a:lnTo>
                        <a:lnTo>
                          <a:pt x="100421" y="88174"/>
                        </a:lnTo>
                        <a:lnTo>
                          <a:pt x="97971" y="89807"/>
                        </a:lnTo>
                        <a:lnTo>
                          <a:pt x="97971" y="90624"/>
                        </a:lnTo>
                        <a:lnTo>
                          <a:pt x="97971" y="91440"/>
                        </a:lnTo>
                        <a:lnTo>
                          <a:pt x="100421" y="95522"/>
                        </a:lnTo>
                        <a:lnTo>
                          <a:pt x="102054" y="98788"/>
                        </a:lnTo>
                        <a:lnTo>
                          <a:pt x="102870" y="100421"/>
                        </a:lnTo>
                        <a:lnTo>
                          <a:pt x="104503" y="101237"/>
                        </a:lnTo>
                        <a:lnTo>
                          <a:pt x="106136" y="102870"/>
                        </a:lnTo>
                        <a:lnTo>
                          <a:pt x="107769" y="104503"/>
                        </a:lnTo>
                        <a:lnTo>
                          <a:pt x="111034" y="106952"/>
                        </a:lnTo>
                        <a:lnTo>
                          <a:pt x="112667" y="107769"/>
                        </a:lnTo>
                        <a:lnTo>
                          <a:pt x="114300" y="108585"/>
                        </a:lnTo>
                        <a:lnTo>
                          <a:pt x="117565" y="111034"/>
                        </a:lnTo>
                        <a:lnTo>
                          <a:pt x="118382" y="111851"/>
                        </a:lnTo>
                        <a:lnTo>
                          <a:pt x="119198" y="115116"/>
                        </a:lnTo>
                        <a:lnTo>
                          <a:pt x="119198" y="116749"/>
                        </a:lnTo>
                        <a:lnTo>
                          <a:pt x="119198" y="117566"/>
                        </a:lnTo>
                        <a:lnTo>
                          <a:pt x="119198" y="118382"/>
                        </a:lnTo>
                        <a:lnTo>
                          <a:pt x="121648" y="120015"/>
                        </a:lnTo>
                        <a:lnTo>
                          <a:pt x="122464" y="120831"/>
                        </a:lnTo>
                        <a:lnTo>
                          <a:pt x="124097" y="124913"/>
                        </a:lnTo>
                        <a:lnTo>
                          <a:pt x="124913" y="126546"/>
                        </a:lnTo>
                        <a:lnTo>
                          <a:pt x="126546" y="127363"/>
                        </a:lnTo>
                        <a:lnTo>
                          <a:pt x="128179" y="127363"/>
                        </a:lnTo>
                        <a:lnTo>
                          <a:pt x="133078" y="126546"/>
                        </a:lnTo>
                        <a:lnTo>
                          <a:pt x="133894" y="126546"/>
                        </a:lnTo>
                        <a:lnTo>
                          <a:pt x="134711" y="126546"/>
                        </a:lnTo>
                        <a:lnTo>
                          <a:pt x="135527" y="127363"/>
                        </a:lnTo>
                        <a:lnTo>
                          <a:pt x="135527" y="128996"/>
                        </a:lnTo>
                        <a:lnTo>
                          <a:pt x="134711" y="130629"/>
                        </a:lnTo>
                        <a:lnTo>
                          <a:pt x="134711" y="132262"/>
                        </a:lnTo>
                        <a:lnTo>
                          <a:pt x="135527" y="133894"/>
                        </a:lnTo>
                        <a:lnTo>
                          <a:pt x="137976" y="134711"/>
                        </a:lnTo>
                        <a:lnTo>
                          <a:pt x="138793" y="134711"/>
                        </a:lnTo>
                        <a:lnTo>
                          <a:pt x="143691" y="134711"/>
                        </a:lnTo>
                        <a:lnTo>
                          <a:pt x="145324" y="134711"/>
                        </a:lnTo>
                        <a:lnTo>
                          <a:pt x="146957" y="135527"/>
                        </a:lnTo>
                        <a:lnTo>
                          <a:pt x="147773" y="136344"/>
                        </a:lnTo>
                        <a:lnTo>
                          <a:pt x="146957" y="137160"/>
                        </a:lnTo>
                        <a:lnTo>
                          <a:pt x="146140" y="137160"/>
                        </a:lnTo>
                        <a:lnTo>
                          <a:pt x="145324" y="137160"/>
                        </a:lnTo>
                        <a:lnTo>
                          <a:pt x="143691" y="137976"/>
                        </a:lnTo>
                        <a:lnTo>
                          <a:pt x="143691" y="138793"/>
                        </a:lnTo>
                        <a:lnTo>
                          <a:pt x="144508" y="139609"/>
                        </a:lnTo>
                        <a:lnTo>
                          <a:pt x="145324" y="141242"/>
                        </a:lnTo>
                        <a:lnTo>
                          <a:pt x="146140" y="142059"/>
                        </a:lnTo>
                        <a:lnTo>
                          <a:pt x="146957" y="142059"/>
                        </a:lnTo>
                        <a:lnTo>
                          <a:pt x="148590" y="142875"/>
                        </a:lnTo>
                        <a:lnTo>
                          <a:pt x="150223" y="143691"/>
                        </a:lnTo>
                        <a:lnTo>
                          <a:pt x="151856" y="144508"/>
                        </a:lnTo>
                        <a:lnTo>
                          <a:pt x="153488" y="145324"/>
                        </a:lnTo>
                        <a:lnTo>
                          <a:pt x="156754" y="145324"/>
                        </a:lnTo>
                        <a:lnTo>
                          <a:pt x="159204" y="146141"/>
                        </a:lnTo>
                        <a:lnTo>
                          <a:pt x="162469" y="146141"/>
                        </a:lnTo>
                        <a:lnTo>
                          <a:pt x="160020" y="147774"/>
                        </a:lnTo>
                        <a:lnTo>
                          <a:pt x="159204" y="147774"/>
                        </a:lnTo>
                        <a:lnTo>
                          <a:pt x="155938" y="146957"/>
                        </a:lnTo>
                        <a:lnTo>
                          <a:pt x="155121" y="147774"/>
                        </a:lnTo>
                        <a:lnTo>
                          <a:pt x="156754" y="149406"/>
                        </a:lnTo>
                        <a:lnTo>
                          <a:pt x="158387" y="150223"/>
                        </a:lnTo>
                        <a:lnTo>
                          <a:pt x="159204" y="151039"/>
                        </a:lnTo>
                        <a:lnTo>
                          <a:pt x="158387" y="151856"/>
                        </a:lnTo>
                        <a:lnTo>
                          <a:pt x="155938" y="153488"/>
                        </a:lnTo>
                        <a:lnTo>
                          <a:pt x="155121" y="153488"/>
                        </a:lnTo>
                        <a:lnTo>
                          <a:pt x="153488" y="153488"/>
                        </a:lnTo>
                        <a:lnTo>
                          <a:pt x="150223" y="152672"/>
                        </a:lnTo>
                        <a:lnTo>
                          <a:pt x="147773" y="151856"/>
                        </a:lnTo>
                        <a:lnTo>
                          <a:pt x="146957" y="151039"/>
                        </a:lnTo>
                        <a:lnTo>
                          <a:pt x="146140" y="150223"/>
                        </a:lnTo>
                        <a:lnTo>
                          <a:pt x="144508" y="148590"/>
                        </a:lnTo>
                        <a:lnTo>
                          <a:pt x="142875" y="147774"/>
                        </a:lnTo>
                        <a:lnTo>
                          <a:pt x="141242" y="147774"/>
                        </a:lnTo>
                        <a:lnTo>
                          <a:pt x="139609" y="147774"/>
                        </a:lnTo>
                        <a:lnTo>
                          <a:pt x="136344" y="146957"/>
                        </a:lnTo>
                        <a:lnTo>
                          <a:pt x="129812" y="146141"/>
                        </a:lnTo>
                        <a:lnTo>
                          <a:pt x="128179" y="146141"/>
                        </a:lnTo>
                        <a:lnTo>
                          <a:pt x="125730" y="145324"/>
                        </a:lnTo>
                        <a:lnTo>
                          <a:pt x="124913" y="145324"/>
                        </a:lnTo>
                        <a:lnTo>
                          <a:pt x="124097" y="145324"/>
                        </a:lnTo>
                        <a:lnTo>
                          <a:pt x="121648" y="145324"/>
                        </a:lnTo>
                        <a:lnTo>
                          <a:pt x="120831" y="145324"/>
                        </a:lnTo>
                        <a:lnTo>
                          <a:pt x="119198" y="144508"/>
                        </a:lnTo>
                        <a:lnTo>
                          <a:pt x="117565" y="144508"/>
                        </a:lnTo>
                        <a:lnTo>
                          <a:pt x="116749" y="144508"/>
                        </a:lnTo>
                        <a:lnTo>
                          <a:pt x="115933" y="144508"/>
                        </a:lnTo>
                        <a:lnTo>
                          <a:pt x="113483" y="143691"/>
                        </a:lnTo>
                        <a:lnTo>
                          <a:pt x="111851" y="143691"/>
                        </a:lnTo>
                        <a:lnTo>
                          <a:pt x="110218" y="142875"/>
                        </a:lnTo>
                        <a:lnTo>
                          <a:pt x="109401" y="142059"/>
                        </a:lnTo>
                        <a:lnTo>
                          <a:pt x="108585" y="141242"/>
                        </a:lnTo>
                        <a:lnTo>
                          <a:pt x="107769" y="139609"/>
                        </a:lnTo>
                        <a:lnTo>
                          <a:pt x="106136" y="137976"/>
                        </a:lnTo>
                        <a:lnTo>
                          <a:pt x="104503" y="136344"/>
                        </a:lnTo>
                        <a:lnTo>
                          <a:pt x="100421" y="133894"/>
                        </a:lnTo>
                        <a:lnTo>
                          <a:pt x="99604" y="133078"/>
                        </a:lnTo>
                        <a:lnTo>
                          <a:pt x="97971" y="130629"/>
                        </a:lnTo>
                        <a:lnTo>
                          <a:pt x="97971" y="128996"/>
                        </a:lnTo>
                        <a:lnTo>
                          <a:pt x="98788" y="127363"/>
                        </a:lnTo>
                        <a:lnTo>
                          <a:pt x="97971" y="128179"/>
                        </a:lnTo>
                        <a:lnTo>
                          <a:pt x="97155" y="128179"/>
                        </a:lnTo>
                        <a:lnTo>
                          <a:pt x="94706" y="127363"/>
                        </a:lnTo>
                        <a:lnTo>
                          <a:pt x="93889" y="125730"/>
                        </a:lnTo>
                        <a:lnTo>
                          <a:pt x="92256" y="122464"/>
                        </a:lnTo>
                        <a:lnTo>
                          <a:pt x="91440" y="120831"/>
                        </a:lnTo>
                        <a:lnTo>
                          <a:pt x="88990" y="117566"/>
                        </a:lnTo>
                        <a:lnTo>
                          <a:pt x="88174" y="115933"/>
                        </a:lnTo>
                        <a:lnTo>
                          <a:pt x="87358" y="114300"/>
                        </a:lnTo>
                        <a:lnTo>
                          <a:pt x="86541" y="113484"/>
                        </a:lnTo>
                        <a:lnTo>
                          <a:pt x="85725" y="112667"/>
                        </a:lnTo>
                        <a:lnTo>
                          <a:pt x="84908" y="111851"/>
                        </a:lnTo>
                        <a:lnTo>
                          <a:pt x="84092" y="111034"/>
                        </a:lnTo>
                        <a:lnTo>
                          <a:pt x="80010" y="109401"/>
                        </a:lnTo>
                        <a:lnTo>
                          <a:pt x="79194" y="108585"/>
                        </a:lnTo>
                        <a:lnTo>
                          <a:pt x="78377" y="108585"/>
                        </a:lnTo>
                        <a:lnTo>
                          <a:pt x="75928" y="108585"/>
                        </a:lnTo>
                        <a:lnTo>
                          <a:pt x="74295" y="108585"/>
                        </a:lnTo>
                        <a:lnTo>
                          <a:pt x="71029" y="107769"/>
                        </a:lnTo>
                        <a:lnTo>
                          <a:pt x="69396" y="107769"/>
                        </a:lnTo>
                        <a:lnTo>
                          <a:pt x="67763" y="107769"/>
                        </a:lnTo>
                        <a:lnTo>
                          <a:pt x="66131" y="106952"/>
                        </a:lnTo>
                        <a:lnTo>
                          <a:pt x="65314" y="106136"/>
                        </a:lnTo>
                        <a:lnTo>
                          <a:pt x="64498" y="105319"/>
                        </a:lnTo>
                        <a:lnTo>
                          <a:pt x="64498" y="103687"/>
                        </a:lnTo>
                        <a:lnTo>
                          <a:pt x="62865" y="103687"/>
                        </a:lnTo>
                        <a:lnTo>
                          <a:pt x="61232" y="103687"/>
                        </a:lnTo>
                        <a:lnTo>
                          <a:pt x="59599" y="102870"/>
                        </a:lnTo>
                        <a:lnTo>
                          <a:pt x="57966" y="102870"/>
                        </a:lnTo>
                        <a:lnTo>
                          <a:pt x="57150" y="103687"/>
                        </a:lnTo>
                        <a:lnTo>
                          <a:pt x="57150" y="105319"/>
                        </a:lnTo>
                        <a:lnTo>
                          <a:pt x="56333" y="105319"/>
                        </a:lnTo>
                        <a:lnTo>
                          <a:pt x="55517" y="105319"/>
                        </a:lnTo>
                        <a:lnTo>
                          <a:pt x="54701" y="105319"/>
                        </a:lnTo>
                        <a:lnTo>
                          <a:pt x="53884" y="106136"/>
                        </a:lnTo>
                        <a:lnTo>
                          <a:pt x="53068" y="106952"/>
                        </a:lnTo>
                        <a:lnTo>
                          <a:pt x="51435" y="106952"/>
                        </a:lnTo>
                        <a:lnTo>
                          <a:pt x="48986" y="106136"/>
                        </a:lnTo>
                        <a:lnTo>
                          <a:pt x="47353" y="105319"/>
                        </a:lnTo>
                        <a:lnTo>
                          <a:pt x="46537" y="104503"/>
                        </a:lnTo>
                        <a:lnTo>
                          <a:pt x="45720" y="103687"/>
                        </a:lnTo>
                        <a:lnTo>
                          <a:pt x="44904" y="102870"/>
                        </a:lnTo>
                        <a:lnTo>
                          <a:pt x="44087" y="102054"/>
                        </a:lnTo>
                        <a:lnTo>
                          <a:pt x="45720" y="103687"/>
                        </a:lnTo>
                        <a:lnTo>
                          <a:pt x="48986" y="110218"/>
                        </a:lnTo>
                        <a:lnTo>
                          <a:pt x="48169" y="110218"/>
                        </a:lnTo>
                        <a:lnTo>
                          <a:pt x="47353" y="110218"/>
                        </a:lnTo>
                        <a:lnTo>
                          <a:pt x="48169" y="111851"/>
                        </a:lnTo>
                        <a:lnTo>
                          <a:pt x="47353" y="111851"/>
                        </a:lnTo>
                        <a:lnTo>
                          <a:pt x="46537" y="111851"/>
                        </a:lnTo>
                        <a:lnTo>
                          <a:pt x="44904" y="111034"/>
                        </a:lnTo>
                        <a:lnTo>
                          <a:pt x="43271" y="111034"/>
                        </a:lnTo>
                        <a:lnTo>
                          <a:pt x="42454" y="111034"/>
                        </a:lnTo>
                        <a:lnTo>
                          <a:pt x="42454" y="111851"/>
                        </a:lnTo>
                        <a:lnTo>
                          <a:pt x="43271" y="113484"/>
                        </a:lnTo>
                        <a:lnTo>
                          <a:pt x="44087" y="115116"/>
                        </a:lnTo>
                        <a:lnTo>
                          <a:pt x="41638" y="115933"/>
                        </a:lnTo>
                        <a:lnTo>
                          <a:pt x="39188" y="115933"/>
                        </a:lnTo>
                        <a:lnTo>
                          <a:pt x="35923" y="116749"/>
                        </a:lnTo>
                        <a:lnTo>
                          <a:pt x="32657" y="116749"/>
                        </a:lnTo>
                        <a:lnTo>
                          <a:pt x="31024" y="115933"/>
                        </a:lnTo>
                        <a:lnTo>
                          <a:pt x="29391" y="115933"/>
                        </a:lnTo>
                        <a:lnTo>
                          <a:pt x="27758" y="115933"/>
                        </a:lnTo>
                        <a:lnTo>
                          <a:pt x="26126" y="116749"/>
                        </a:lnTo>
                        <a:lnTo>
                          <a:pt x="24493" y="116749"/>
                        </a:lnTo>
                        <a:lnTo>
                          <a:pt x="23676" y="115933"/>
                        </a:lnTo>
                        <a:lnTo>
                          <a:pt x="23676" y="115116"/>
                        </a:lnTo>
                        <a:lnTo>
                          <a:pt x="22860" y="114300"/>
                        </a:lnTo>
                        <a:lnTo>
                          <a:pt x="22044" y="114300"/>
                        </a:lnTo>
                        <a:lnTo>
                          <a:pt x="21227" y="114300"/>
                        </a:lnTo>
                        <a:lnTo>
                          <a:pt x="22860" y="114300"/>
                        </a:lnTo>
                        <a:lnTo>
                          <a:pt x="23676" y="115116"/>
                        </a:lnTo>
                        <a:lnTo>
                          <a:pt x="24493" y="115933"/>
                        </a:lnTo>
                        <a:lnTo>
                          <a:pt x="26126" y="116749"/>
                        </a:lnTo>
                        <a:lnTo>
                          <a:pt x="27758" y="115933"/>
                        </a:lnTo>
                        <a:lnTo>
                          <a:pt x="31024" y="115933"/>
                        </a:lnTo>
                        <a:lnTo>
                          <a:pt x="34290" y="117566"/>
                        </a:lnTo>
                        <a:lnTo>
                          <a:pt x="35106" y="117566"/>
                        </a:lnTo>
                        <a:lnTo>
                          <a:pt x="35923" y="117566"/>
                        </a:lnTo>
                        <a:lnTo>
                          <a:pt x="37556" y="119199"/>
                        </a:lnTo>
                        <a:lnTo>
                          <a:pt x="39188" y="120831"/>
                        </a:lnTo>
                        <a:lnTo>
                          <a:pt x="40005" y="122464"/>
                        </a:lnTo>
                        <a:lnTo>
                          <a:pt x="40005" y="123281"/>
                        </a:lnTo>
                        <a:lnTo>
                          <a:pt x="40005" y="124913"/>
                        </a:lnTo>
                        <a:lnTo>
                          <a:pt x="40005" y="125730"/>
                        </a:lnTo>
                        <a:lnTo>
                          <a:pt x="37556" y="127363"/>
                        </a:lnTo>
                        <a:lnTo>
                          <a:pt x="35106" y="128179"/>
                        </a:lnTo>
                        <a:lnTo>
                          <a:pt x="31840" y="129812"/>
                        </a:lnTo>
                        <a:lnTo>
                          <a:pt x="28575" y="132262"/>
                        </a:lnTo>
                        <a:lnTo>
                          <a:pt x="26942" y="132262"/>
                        </a:lnTo>
                        <a:lnTo>
                          <a:pt x="25309" y="131445"/>
                        </a:lnTo>
                        <a:lnTo>
                          <a:pt x="24493" y="131445"/>
                        </a:lnTo>
                        <a:lnTo>
                          <a:pt x="22860" y="130629"/>
                        </a:lnTo>
                        <a:lnTo>
                          <a:pt x="22044" y="130629"/>
                        </a:lnTo>
                        <a:lnTo>
                          <a:pt x="17962" y="131445"/>
                        </a:lnTo>
                        <a:lnTo>
                          <a:pt x="13879" y="131445"/>
                        </a:lnTo>
                        <a:lnTo>
                          <a:pt x="12246" y="131445"/>
                        </a:lnTo>
                        <a:lnTo>
                          <a:pt x="10613" y="131445"/>
                        </a:lnTo>
                        <a:lnTo>
                          <a:pt x="8981" y="130629"/>
                        </a:lnTo>
                        <a:lnTo>
                          <a:pt x="7348" y="130629"/>
                        </a:lnTo>
                        <a:lnTo>
                          <a:pt x="5715" y="131445"/>
                        </a:lnTo>
                        <a:lnTo>
                          <a:pt x="4082" y="131445"/>
                        </a:lnTo>
                        <a:lnTo>
                          <a:pt x="1633" y="129812"/>
                        </a:lnTo>
                        <a:lnTo>
                          <a:pt x="1633" y="129812"/>
                        </a:lnTo>
                        <a:lnTo>
                          <a:pt x="1633" y="126546"/>
                        </a:lnTo>
                        <a:lnTo>
                          <a:pt x="1633" y="123281"/>
                        </a:lnTo>
                        <a:lnTo>
                          <a:pt x="1633" y="120015"/>
                        </a:lnTo>
                        <a:lnTo>
                          <a:pt x="1633" y="116749"/>
                        </a:lnTo>
                        <a:lnTo>
                          <a:pt x="1633" y="113484"/>
                        </a:lnTo>
                        <a:lnTo>
                          <a:pt x="1633" y="110218"/>
                        </a:lnTo>
                        <a:lnTo>
                          <a:pt x="1633" y="106952"/>
                        </a:lnTo>
                        <a:lnTo>
                          <a:pt x="1633" y="103687"/>
                        </a:lnTo>
                        <a:lnTo>
                          <a:pt x="1633" y="100421"/>
                        </a:lnTo>
                        <a:lnTo>
                          <a:pt x="1633" y="93889"/>
                        </a:lnTo>
                        <a:lnTo>
                          <a:pt x="1633" y="91440"/>
                        </a:lnTo>
                        <a:lnTo>
                          <a:pt x="816" y="90624"/>
                        </a:lnTo>
                        <a:lnTo>
                          <a:pt x="0" y="88991"/>
                        </a:lnTo>
                        <a:lnTo>
                          <a:pt x="0" y="86541"/>
                        </a:lnTo>
                        <a:lnTo>
                          <a:pt x="816" y="84092"/>
                        </a:lnTo>
                        <a:lnTo>
                          <a:pt x="1633" y="82459"/>
                        </a:lnTo>
                        <a:lnTo>
                          <a:pt x="1633" y="80826"/>
                        </a:lnTo>
                        <a:lnTo>
                          <a:pt x="1633" y="77561"/>
                        </a:lnTo>
                        <a:lnTo>
                          <a:pt x="1633" y="74295"/>
                        </a:lnTo>
                        <a:lnTo>
                          <a:pt x="1633" y="71029"/>
                        </a:lnTo>
                        <a:lnTo>
                          <a:pt x="1633" y="67763"/>
                        </a:lnTo>
                        <a:lnTo>
                          <a:pt x="1633" y="64498"/>
                        </a:lnTo>
                        <a:lnTo>
                          <a:pt x="1633" y="61232"/>
                        </a:lnTo>
                        <a:lnTo>
                          <a:pt x="1633" y="57966"/>
                        </a:lnTo>
                        <a:lnTo>
                          <a:pt x="1633" y="54701"/>
                        </a:lnTo>
                        <a:lnTo>
                          <a:pt x="1633" y="51435"/>
                        </a:lnTo>
                        <a:lnTo>
                          <a:pt x="1633" y="48169"/>
                        </a:lnTo>
                        <a:lnTo>
                          <a:pt x="1633" y="44904"/>
                        </a:lnTo>
                        <a:lnTo>
                          <a:pt x="1633" y="41638"/>
                        </a:lnTo>
                        <a:lnTo>
                          <a:pt x="1633" y="38372"/>
                        </a:lnTo>
                        <a:lnTo>
                          <a:pt x="1633" y="35106"/>
                        </a:lnTo>
                        <a:lnTo>
                          <a:pt x="1633" y="31841"/>
                        </a:lnTo>
                        <a:lnTo>
                          <a:pt x="1633" y="28575"/>
                        </a:lnTo>
                        <a:lnTo>
                          <a:pt x="1633" y="25309"/>
                        </a:lnTo>
                        <a:lnTo>
                          <a:pt x="1633" y="23676"/>
                        </a:lnTo>
                        <a:lnTo>
                          <a:pt x="1633" y="20411"/>
                        </a:lnTo>
                        <a:lnTo>
                          <a:pt x="1633" y="20411"/>
                        </a:lnTo>
                        <a:lnTo>
                          <a:pt x="2449" y="20411"/>
                        </a:lnTo>
                        <a:lnTo>
                          <a:pt x="4082" y="20411"/>
                        </a:lnTo>
                        <a:lnTo>
                          <a:pt x="5715" y="20411"/>
                        </a:lnTo>
                        <a:lnTo>
                          <a:pt x="13879" y="23676"/>
                        </a:lnTo>
                        <a:lnTo>
                          <a:pt x="16329" y="25309"/>
                        </a:lnTo>
                        <a:lnTo>
                          <a:pt x="17145" y="25309"/>
                        </a:lnTo>
                        <a:lnTo>
                          <a:pt x="17962" y="25309"/>
                        </a:lnTo>
                        <a:lnTo>
                          <a:pt x="18778" y="25309"/>
                        </a:lnTo>
                        <a:lnTo>
                          <a:pt x="22860" y="26942"/>
                        </a:lnTo>
                        <a:lnTo>
                          <a:pt x="28575" y="28575"/>
                        </a:lnTo>
                        <a:lnTo>
                          <a:pt x="34290" y="30208"/>
                        </a:lnTo>
                        <a:lnTo>
                          <a:pt x="35923" y="30208"/>
                        </a:lnTo>
                        <a:lnTo>
                          <a:pt x="37556" y="30208"/>
                        </a:lnTo>
                        <a:lnTo>
                          <a:pt x="41638" y="31024"/>
                        </a:lnTo>
                        <a:lnTo>
                          <a:pt x="44087" y="31841"/>
                        </a:lnTo>
                        <a:lnTo>
                          <a:pt x="47353" y="34290"/>
                        </a:lnTo>
                        <a:lnTo>
                          <a:pt x="48986" y="35106"/>
                        </a:lnTo>
                        <a:lnTo>
                          <a:pt x="50619" y="36739"/>
                        </a:lnTo>
                        <a:lnTo>
                          <a:pt x="53068" y="38372"/>
                        </a:lnTo>
                        <a:lnTo>
                          <a:pt x="53884" y="38372"/>
                        </a:lnTo>
                        <a:lnTo>
                          <a:pt x="48986" y="40005"/>
                        </a:lnTo>
                        <a:close/>
                        <a:moveTo>
                          <a:pt x="195126" y="55517"/>
                        </a:moveTo>
                        <a:lnTo>
                          <a:pt x="193494" y="57150"/>
                        </a:lnTo>
                        <a:lnTo>
                          <a:pt x="192677" y="56334"/>
                        </a:lnTo>
                        <a:lnTo>
                          <a:pt x="191861" y="55517"/>
                        </a:lnTo>
                        <a:lnTo>
                          <a:pt x="191044" y="54701"/>
                        </a:lnTo>
                        <a:lnTo>
                          <a:pt x="190228" y="52251"/>
                        </a:lnTo>
                        <a:lnTo>
                          <a:pt x="190228" y="51435"/>
                        </a:lnTo>
                        <a:lnTo>
                          <a:pt x="190228" y="50619"/>
                        </a:lnTo>
                        <a:lnTo>
                          <a:pt x="190228" y="49802"/>
                        </a:lnTo>
                        <a:lnTo>
                          <a:pt x="189412" y="47353"/>
                        </a:lnTo>
                        <a:lnTo>
                          <a:pt x="188595" y="44904"/>
                        </a:lnTo>
                        <a:lnTo>
                          <a:pt x="184513" y="39188"/>
                        </a:lnTo>
                        <a:lnTo>
                          <a:pt x="182880" y="37556"/>
                        </a:lnTo>
                        <a:lnTo>
                          <a:pt x="181247" y="35923"/>
                        </a:lnTo>
                        <a:lnTo>
                          <a:pt x="180431" y="35923"/>
                        </a:lnTo>
                        <a:lnTo>
                          <a:pt x="178798" y="35923"/>
                        </a:lnTo>
                        <a:lnTo>
                          <a:pt x="177981" y="35923"/>
                        </a:lnTo>
                        <a:lnTo>
                          <a:pt x="176348" y="35106"/>
                        </a:lnTo>
                        <a:lnTo>
                          <a:pt x="174715" y="34290"/>
                        </a:lnTo>
                        <a:lnTo>
                          <a:pt x="171450" y="31024"/>
                        </a:lnTo>
                        <a:lnTo>
                          <a:pt x="169817" y="30208"/>
                        </a:lnTo>
                        <a:lnTo>
                          <a:pt x="169001" y="29391"/>
                        </a:lnTo>
                        <a:lnTo>
                          <a:pt x="163286" y="26126"/>
                        </a:lnTo>
                        <a:lnTo>
                          <a:pt x="161653" y="25309"/>
                        </a:lnTo>
                        <a:lnTo>
                          <a:pt x="160020" y="25309"/>
                        </a:lnTo>
                        <a:lnTo>
                          <a:pt x="158387" y="24493"/>
                        </a:lnTo>
                        <a:lnTo>
                          <a:pt x="160020" y="23676"/>
                        </a:lnTo>
                        <a:lnTo>
                          <a:pt x="160020" y="22860"/>
                        </a:lnTo>
                        <a:lnTo>
                          <a:pt x="160020" y="22044"/>
                        </a:lnTo>
                        <a:lnTo>
                          <a:pt x="162469" y="23676"/>
                        </a:lnTo>
                        <a:lnTo>
                          <a:pt x="165735" y="25309"/>
                        </a:lnTo>
                        <a:lnTo>
                          <a:pt x="166551" y="26942"/>
                        </a:lnTo>
                        <a:lnTo>
                          <a:pt x="168184" y="26942"/>
                        </a:lnTo>
                        <a:lnTo>
                          <a:pt x="170633" y="27759"/>
                        </a:lnTo>
                        <a:lnTo>
                          <a:pt x="172266" y="28575"/>
                        </a:lnTo>
                        <a:lnTo>
                          <a:pt x="173899" y="29391"/>
                        </a:lnTo>
                        <a:lnTo>
                          <a:pt x="175532" y="31024"/>
                        </a:lnTo>
                        <a:lnTo>
                          <a:pt x="179614" y="32657"/>
                        </a:lnTo>
                        <a:lnTo>
                          <a:pt x="180431" y="33474"/>
                        </a:lnTo>
                        <a:lnTo>
                          <a:pt x="182063" y="35923"/>
                        </a:lnTo>
                        <a:lnTo>
                          <a:pt x="184513" y="37556"/>
                        </a:lnTo>
                        <a:lnTo>
                          <a:pt x="185329" y="38372"/>
                        </a:lnTo>
                        <a:lnTo>
                          <a:pt x="195943" y="47353"/>
                        </a:lnTo>
                        <a:lnTo>
                          <a:pt x="197576" y="49802"/>
                        </a:lnTo>
                        <a:lnTo>
                          <a:pt x="197576" y="51435"/>
                        </a:lnTo>
                        <a:lnTo>
                          <a:pt x="197576" y="52251"/>
                        </a:lnTo>
                        <a:lnTo>
                          <a:pt x="196759" y="53884"/>
                        </a:lnTo>
                        <a:lnTo>
                          <a:pt x="196759" y="55517"/>
                        </a:lnTo>
                        <a:lnTo>
                          <a:pt x="196759" y="57150"/>
                        </a:lnTo>
                        <a:lnTo>
                          <a:pt x="195126" y="55517"/>
                        </a:lnTo>
                        <a:close/>
                        <a:moveTo>
                          <a:pt x="153488" y="21227"/>
                        </a:moveTo>
                        <a:lnTo>
                          <a:pt x="150223" y="21227"/>
                        </a:lnTo>
                        <a:lnTo>
                          <a:pt x="149406" y="21227"/>
                        </a:lnTo>
                        <a:lnTo>
                          <a:pt x="148590" y="20411"/>
                        </a:lnTo>
                        <a:lnTo>
                          <a:pt x="147773" y="18778"/>
                        </a:lnTo>
                        <a:lnTo>
                          <a:pt x="146957" y="18778"/>
                        </a:lnTo>
                        <a:lnTo>
                          <a:pt x="146957" y="18778"/>
                        </a:lnTo>
                        <a:lnTo>
                          <a:pt x="149406" y="17962"/>
                        </a:lnTo>
                        <a:lnTo>
                          <a:pt x="151856" y="17962"/>
                        </a:lnTo>
                        <a:lnTo>
                          <a:pt x="155121" y="19594"/>
                        </a:lnTo>
                        <a:lnTo>
                          <a:pt x="155121" y="20411"/>
                        </a:lnTo>
                        <a:lnTo>
                          <a:pt x="155121" y="21227"/>
                        </a:lnTo>
                        <a:lnTo>
                          <a:pt x="153488" y="21227"/>
                        </a:lnTo>
                        <a:lnTo>
                          <a:pt x="153488" y="21227"/>
                        </a:lnTo>
                        <a:close/>
                        <a:moveTo>
                          <a:pt x="111034" y="14696"/>
                        </a:moveTo>
                        <a:lnTo>
                          <a:pt x="110218" y="15512"/>
                        </a:lnTo>
                        <a:lnTo>
                          <a:pt x="108585" y="15512"/>
                        </a:lnTo>
                        <a:lnTo>
                          <a:pt x="107769" y="15512"/>
                        </a:lnTo>
                        <a:lnTo>
                          <a:pt x="108585" y="15512"/>
                        </a:lnTo>
                        <a:lnTo>
                          <a:pt x="108585" y="14696"/>
                        </a:lnTo>
                        <a:lnTo>
                          <a:pt x="111034" y="14696"/>
                        </a:lnTo>
                        <a:lnTo>
                          <a:pt x="111034" y="14696"/>
                        </a:lnTo>
                        <a:close/>
                        <a:moveTo>
                          <a:pt x="97971" y="9797"/>
                        </a:moveTo>
                        <a:lnTo>
                          <a:pt x="103687" y="10613"/>
                        </a:lnTo>
                        <a:lnTo>
                          <a:pt x="103687" y="10613"/>
                        </a:lnTo>
                        <a:lnTo>
                          <a:pt x="103687" y="10613"/>
                        </a:lnTo>
                        <a:lnTo>
                          <a:pt x="103687" y="10613"/>
                        </a:lnTo>
                        <a:lnTo>
                          <a:pt x="103687" y="10613"/>
                        </a:lnTo>
                        <a:lnTo>
                          <a:pt x="103687" y="11430"/>
                        </a:lnTo>
                        <a:lnTo>
                          <a:pt x="102870" y="11430"/>
                        </a:lnTo>
                        <a:lnTo>
                          <a:pt x="102054" y="11430"/>
                        </a:lnTo>
                        <a:lnTo>
                          <a:pt x="101237" y="11430"/>
                        </a:lnTo>
                        <a:lnTo>
                          <a:pt x="99604" y="13063"/>
                        </a:lnTo>
                        <a:lnTo>
                          <a:pt x="98788" y="13063"/>
                        </a:lnTo>
                        <a:lnTo>
                          <a:pt x="97155" y="13063"/>
                        </a:lnTo>
                        <a:lnTo>
                          <a:pt x="94706" y="13063"/>
                        </a:lnTo>
                        <a:lnTo>
                          <a:pt x="91440" y="12246"/>
                        </a:lnTo>
                        <a:lnTo>
                          <a:pt x="90623" y="13063"/>
                        </a:lnTo>
                        <a:lnTo>
                          <a:pt x="89807" y="13063"/>
                        </a:lnTo>
                        <a:lnTo>
                          <a:pt x="88990" y="13879"/>
                        </a:lnTo>
                        <a:lnTo>
                          <a:pt x="88174" y="13879"/>
                        </a:lnTo>
                        <a:lnTo>
                          <a:pt x="88174" y="13063"/>
                        </a:lnTo>
                        <a:lnTo>
                          <a:pt x="88174" y="12246"/>
                        </a:lnTo>
                        <a:lnTo>
                          <a:pt x="89807" y="12246"/>
                        </a:lnTo>
                        <a:lnTo>
                          <a:pt x="89807" y="10613"/>
                        </a:lnTo>
                        <a:lnTo>
                          <a:pt x="90623" y="9797"/>
                        </a:lnTo>
                        <a:lnTo>
                          <a:pt x="92256" y="9797"/>
                        </a:lnTo>
                        <a:lnTo>
                          <a:pt x="93889" y="8981"/>
                        </a:lnTo>
                        <a:lnTo>
                          <a:pt x="97971" y="9797"/>
                        </a:lnTo>
                        <a:close/>
                        <a:moveTo>
                          <a:pt x="142058" y="3266"/>
                        </a:moveTo>
                        <a:lnTo>
                          <a:pt x="142058" y="3266"/>
                        </a:lnTo>
                        <a:lnTo>
                          <a:pt x="140426" y="3266"/>
                        </a:lnTo>
                        <a:lnTo>
                          <a:pt x="140426" y="3266"/>
                        </a:lnTo>
                        <a:lnTo>
                          <a:pt x="137976" y="1633"/>
                        </a:lnTo>
                        <a:lnTo>
                          <a:pt x="137976" y="816"/>
                        </a:lnTo>
                        <a:lnTo>
                          <a:pt x="138793" y="0"/>
                        </a:lnTo>
                        <a:lnTo>
                          <a:pt x="139609" y="0"/>
                        </a:lnTo>
                        <a:lnTo>
                          <a:pt x="141242" y="816"/>
                        </a:lnTo>
                        <a:lnTo>
                          <a:pt x="142058" y="3266"/>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87" name="Freeform: Shape 486">
                    <a:extLst>
                      <a:ext uri="{FF2B5EF4-FFF2-40B4-BE49-F238E27FC236}">
                        <a16:creationId xmlns:a16="http://schemas.microsoft.com/office/drawing/2014/main" id="{BFCEC653-7285-9FCC-EB0C-04EBF6339B84}"/>
                      </a:ext>
                    </a:extLst>
                  </p:cNvPr>
                  <p:cNvSpPr/>
                  <p:nvPr/>
                </p:nvSpPr>
                <p:spPr>
                  <a:xfrm>
                    <a:off x="6547757" y="4091939"/>
                    <a:ext cx="57150" cy="77560"/>
                  </a:xfrm>
                  <a:custGeom>
                    <a:avLst/>
                    <a:gdLst>
                      <a:gd name="connsiteX0" fmla="*/ 56334 w 57150"/>
                      <a:gd name="connsiteY0" fmla="*/ 5715 h 77560"/>
                      <a:gd name="connsiteX1" fmla="*/ 55517 w 57150"/>
                      <a:gd name="connsiteY1" fmla="*/ 5715 h 77560"/>
                      <a:gd name="connsiteX2" fmla="*/ 54701 w 57150"/>
                      <a:gd name="connsiteY2" fmla="*/ 4082 h 77560"/>
                      <a:gd name="connsiteX3" fmla="*/ 54701 w 57150"/>
                      <a:gd name="connsiteY3" fmla="*/ 2449 h 77560"/>
                      <a:gd name="connsiteX4" fmla="*/ 55517 w 57150"/>
                      <a:gd name="connsiteY4" fmla="*/ 1633 h 77560"/>
                      <a:gd name="connsiteX5" fmla="*/ 56334 w 57150"/>
                      <a:gd name="connsiteY5" fmla="*/ 1633 h 77560"/>
                      <a:gd name="connsiteX6" fmla="*/ 56334 w 57150"/>
                      <a:gd name="connsiteY6" fmla="*/ 1633 h 77560"/>
                      <a:gd name="connsiteX7" fmla="*/ 57150 w 57150"/>
                      <a:gd name="connsiteY7" fmla="*/ 0 h 77560"/>
                      <a:gd name="connsiteX8" fmla="*/ 57150 w 57150"/>
                      <a:gd name="connsiteY8" fmla="*/ 816 h 77560"/>
                      <a:gd name="connsiteX9" fmla="*/ 56334 w 57150"/>
                      <a:gd name="connsiteY9" fmla="*/ 3266 h 77560"/>
                      <a:gd name="connsiteX10" fmla="*/ 55517 w 57150"/>
                      <a:gd name="connsiteY10" fmla="*/ 4082 h 77560"/>
                      <a:gd name="connsiteX11" fmla="*/ 56334 w 57150"/>
                      <a:gd name="connsiteY11" fmla="*/ 5715 h 77560"/>
                      <a:gd name="connsiteX12" fmla="*/ 0 w 57150"/>
                      <a:gd name="connsiteY12" fmla="*/ 77561 h 77560"/>
                      <a:gd name="connsiteX13" fmla="*/ 0 w 57150"/>
                      <a:gd name="connsiteY13" fmla="*/ 77561 h 77560"/>
                      <a:gd name="connsiteX14" fmla="*/ 0 w 57150"/>
                      <a:gd name="connsiteY14" fmla="*/ 77561 h 77560"/>
                      <a:gd name="connsiteX15" fmla="*/ 0 w 57150"/>
                      <a:gd name="connsiteY15" fmla="*/ 77561 h 77560"/>
                      <a:gd name="connsiteX16" fmla="*/ 0 w 57150"/>
                      <a:gd name="connsiteY16" fmla="*/ 77561 h 77560"/>
                      <a:gd name="connsiteX17" fmla="*/ 0 w 57150"/>
                      <a:gd name="connsiteY17" fmla="*/ 77561 h 77560"/>
                      <a:gd name="connsiteX18" fmla="*/ 0 w 57150"/>
                      <a:gd name="connsiteY18" fmla="*/ 77561 h 77560"/>
                      <a:gd name="connsiteX19" fmla="*/ 0 w 57150"/>
                      <a:gd name="connsiteY19" fmla="*/ 77561 h 77560"/>
                      <a:gd name="connsiteX20" fmla="*/ 0 w 57150"/>
                      <a:gd name="connsiteY20" fmla="*/ 77561 h 7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50" h="77560">
                        <a:moveTo>
                          <a:pt x="56334" y="5715"/>
                        </a:moveTo>
                        <a:lnTo>
                          <a:pt x="55517" y="5715"/>
                        </a:lnTo>
                        <a:lnTo>
                          <a:pt x="54701" y="4082"/>
                        </a:lnTo>
                        <a:lnTo>
                          <a:pt x="54701" y="2449"/>
                        </a:lnTo>
                        <a:lnTo>
                          <a:pt x="55517" y="1633"/>
                        </a:lnTo>
                        <a:lnTo>
                          <a:pt x="56334" y="1633"/>
                        </a:lnTo>
                        <a:lnTo>
                          <a:pt x="56334" y="1633"/>
                        </a:lnTo>
                        <a:lnTo>
                          <a:pt x="57150" y="0"/>
                        </a:lnTo>
                        <a:lnTo>
                          <a:pt x="57150" y="816"/>
                        </a:lnTo>
                        <a:lnTo>
                          <a:pt x="56334" y="3266"/>
                        </a:lnTo>
                        <a:lnTo>
                          <a:pt x="55517" y="4082"/>
                        </a:lnTo>
                        <a:lnTo>
                          <a:pt x="56334" y="5715"/>
                        </a:lnTo>
                        <a:close/>
                        <a:moveTo>
                          <a:pt x="0" y="77561"/>
                        </a:moveTo>
                        <a:lnTo>
                          <a:pt x="0" y="77561"/>
                        </a:lnTo>
                        <a:lnTo>
                          <a:pt x="0" y="77561"/>
                        </a:lnTo>
                        <a:lnTo>
                          <a:pt x="0" y="77561"/>
                        </a:lnTo>
                        <a:lnTo>
                          <a:pt x="0" y="77561"/>
                        </a:lnTo>
                        <a:lnTo>
                          <a:pt x="0" y="77561"/>
                        </a:lnTo>
                        <a:lnTo>
                          <a:pt x="0" y="77561"/>
                        </a:lnTo>
                        <a:lnTo>
                          <a:pt x="0" y="77561"/>
                        </a:lnTo>
                        <a:lnTo>
                          <a:pt x="0" y="77561"/>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88" name="Freeform: Shape 487">
                    <a:extLst>
                      <a:ext uri="{FF2B5EF4-FFF2-40B4-BE49-F238E27FC236}">
                        <a16:creationId xmlns:a16="http://schemas.microsoft.com/office/drawing/2014/main" id="{D814C0CB-4894-C3DD-8D71-E8FD0904DDD7}"/>
                      </a:ext>
                    </a:extLst>
                  </p:cNvPr>
                  <p:cNvSpPr/>
                  <p:nvPr/>
                </p:nvSpPr>
                <p:spPr>
                  <a:xfrm>
                    <a:off x="6952705" y="4326254"/>
                    <a:ext cx="186146" cy="88990"/>
                  </a:xfrm>
                  <a:custGeom>
                    <a:avLst/>
                    <a:gdLst>
                      <a:gd name="connsiteX0" fmla="*/ 30208 w 186146"/>
                      <a:gd name="connsiteY0" fmla="*/ 13063 h 88990"/>
                      <a:gd name="connsiteX1" fmla="*/ 30208 w 186146"/>
                      <a:gd name="connsiteY1" fmla="*/ 13063 h 88990"/>
                      <a:gd name="connsiteX2" fmla="*/ 29392 w 186146"/>
                      <a:gd name="connsiteY2" fmla="*/ 14696 h 88990"/>
                      <a:gd name="connsiteX3" fmla="*/ 27759 w 186146"/>
                      <a:gd name="connsiteY3" fmla="*/ 13879 h 88990"/>
                      <a:gd name="connsiteX4" fmla="*/ 27759 w 186146"/>
                      <a:gd name="connsiteY4" fmla="*/ 13063 h 88990"/>
                      <a:gd name="connsiteX5" fmla="*/ 27759 w 186146"/>
                      <a:gd name="connsiteY5" fmla="*/ 13063 h 88990"/>
                      <a:gd name="connsiteX6" fmla="*/ 26943 w 186146"/>
                      <a:gd name="connsiteY6" fmla="*/ 13063 h 88990"/>
                      <a:gd name="connsiteX7" fmla="*/ 24493 w 186146"/>
                      <a:gd name="connsiteY7" fmla="*/ 12246 h 88990"/>
                      <a:gd name="connsiteX8" fmla="*/ 21227 w 186146"/>
                      <a:gd name="connsiteY8" fmla="*/ 9797 h 88990"/>
                      <a:gd name="connsiteX9" fmla="*/ 17962 w 186146"/>
                      <a:gd name="connsiteY9" fmla="*/ 5715 h 88990"/>
                      <a:gd name="connsiteX10" fmla="*/ 14696 w 186146"/>
                      <a:gd name="connsiteY10" fmla="*/ 3266 h 88990"/>
                      <a:gd name="connsiteX11" fmla="*/ 13879 w 186146"/>
                      <a:gd name="connsiteY11" fmla="*/ 2449 h 88990"/>
                      <a:gd name="connsiteX12" fmla="*/ 13879 w 186146"/>
                      <a:gd name="connsiteY12" fmla="*/ 816 h 88990"/>
                      <a:gd name="connsiteX13" fmla="*/ 14696 w 186146"/>
                      <a:gd name="connsiteY13" fmla="*/ 0 h 88990"/>
                      <a:gd name="connsiteX14" fmla="*/ 17145 w 186146"/>
                      <a:gd name="connsiteY14" fmla="*/ 816 h 88990"/>
                      <a:gd name="connsiteX15" fmla="*/ 19594 w 186146"/>
                      <a:gd name="connsiteY15" fmla="*/ 2449 h 88990"/>
                      <a:gd name="connsiteX16" fmla="*/ 23677 w 186146"/>
                      <a:gd name="connsiteY16" fmla="*/ 4899 h 88990"/>
                      <a:gd name="connsiteX17" fmla="*/ 24493 w 186146"/>
                      <a:gd name="connsiteY17" fmla="*/ 5715 h 88990"/>
                      <a:gd name="connsiteX18" fmla="*/ 25310 w 186146"/>
                      <a:gd name="connsiteY18" fmla="*/ 8164 h 88990"/>
                      <a:gd name="connsiteX19" fmla="*/ 26126 w 186146"/>
                      <a:gd name="connsiteY19" fmla="*/ 8981 h 88990"/>
                      <a:gd name="connsiteX20" fmla="*/ 28575 w 186146"/>
                      <a:gd name="connsiteY20" fmla="*/ 10614 h 88990"/>
                      <a:gd name="connsiteX21" fmla="*/ 30208 w 186146"/>
                      <a:gd name="connsiteY21" fmla="*/ 11430 h 88990"/>
                      <a:gd name="connsiteX22" fmla="*/ 30208 w 186146"/>
                      <a:gd name="connsiteY22" fmla="*/ 13063 h 88990"/>
                      <a:gd name="connsiteX23" fmla="*/ 30208 w 186146"/>
                      <a:gd name="connsiteY23" fmla="*/ 13063 h 88990"/>
                      <a:gd name="connsiteX24" fmla="*/ 2450 w 186146"/>
                      <a:gd name="connsiteY24" fmla="*/ 9797 h 88990"/>
                      <a:gd name="connsiteX25" fmla="*/ 817 w 186146"/>
                      <a:gd name="connsiteY25" fmla="*/ 9797 h 88990"/>
                      <a:gd name="connsiteX26" fmla="*/ 0 w 186146"/>
                      <a:gd name="connsiteY26" fmla="*/ 8981 h 88990"/>
                      <a:gd name="connsiteX27" fmla="*/ 817 w 186146"/>
                      <a:gd name="connsiteY27" fmla="*/ 7348 h 88990"/>
                      <a:gd name="connsiteX28" fmla="*/ 1633 w 186146"/>
                      <a:gd name="connsiteY28" fmla="*/ 6532 h 88990"/>
                      <a:gd name="connsiteX29" fmla="*/ 4082 w 186146"/>
                      <a:gd name="connsiteY29" fmla="*/ 7348 h 88990"/>
                      <a:gd name="connsiteX30" fmla="*/ 2450 w 186146"/>
                      <a:gd name="connsiteY30" fmla="*/ 9797 h 88990"/>
                      <a:gd name="connsiteX31" fmla="*/ 69396 w 186146"/>
                      <a:gd name="connsiteY31" fmla="*/ 33474 h 88990"/>
                      <a:gd name="connsiteX32" fmla="*/ 69396 w 186146"/>
                      <a:gd name="connsiteY32" fmla="*/ 33474 h 88990"/>
                      <a:gd name="connsiteX33" fmla="*/ 66947 w 186146"/>
                      <a:gd name="connsiteY33" fmla="*/ 32657 h 88990"/>
                      <a:gd name="connsiteX34" fmla="*/ 65314 w 186146"/>
                      <a:gd name="connsiteY34" fmla="*/ 31024 h 88990"/>
                      <a:gd name="connsiteX35" fmla="*/ 60416 w 186146"/>
                      <a:gd name="connsiteY35" fmla="*/ 29391 h 88990"/>
                      <a:gd name="connsiteX36" fmla="*/ 59600 w 186146"/>
                      <a:gd name="connsiteY36" fmla="*/ 28575 h 88990"/>
                      <a:gd name="connsiteX37" fmla="*/ 58783 w 186146"/>
                      <a:gd name="connsiteY37" fmla="*/ 28575 h 88990"/>
                      <a:gd name="connsiteX38" fmla="*/ 56334 w 186146"/>
                      <a:gd name="connsiteY38" fmla="*/ 26942 h 88990"/>
                      <a:gd name="connsiteX39" fmla="*/ 53885 w 186146"/>
                      <a:gd name="connsiteY39" fmla="*/ 26126 h 88990"/>
                      <a:gd name="connsiteX40" fmla="*/ 52252 w 186146"/>
                      <a:gd name="connsiteY40" fmla="*/ 24493 h 88990"/>
                      <a:gd name="connsiteX41" fmla="*/ 52252 w 186146"/>
                      <a:gd name="connsiteY41" fmla="*/ 23676 h 88990"/>
                      <a:gd name="connsiteX42" fmla="*/ 51435 w 186146"/>
                      <a:gd name="connsiteY42" fmla="*/ 23676 h 88990"/>
                      <a:gd name="connsiteX43" fmla="*/ 49802 w 186146"/>
                      <a:gd name="connsiteY43" fmla="*/ 22044 h 88990"/>
                      <a:gd name="connsiteX44" fmla="*/ 48169 w 186146"/>
                      <a:gd name="connsiteY44" fmla="*/ 21227 h 88990"/>
                      <a:gd name="connsiteX45" fmla="*/ 47353 w 186146"/>
                      <a:gd name="connsiteY45" fmla="*/ 19594 h 88990"/>
                      <a:gd name="connsiteX46" fmla="*/ 45720 w 186146"/>
                      <a:gd name="connsiteY46" fmla="*/ 17962 h 88990"/>
                      <a:gd name="connsiteX47" fmla="*/ 45720 w 186146"/>
                      <a:gd name="connsiteY47" fmla="*/ 17145 h 88990"/>
                      <a:gd name="connsiteX48" fmla="*/ 50619 w 186146"/>
                      <a:gd name="connsiteY48" fmla="*/ 17962 h 88990"/>
                      <a:gd name="connsiteX49" fmla="*/ 53068 w 186146"/>
                      <a:gd name="connsiteY49" fmla="*/ 19594 h 88990"/>
                      <a:gd name="connsiteX50" fmla="*/ 54701 w 186146"/>
                      <a:gd name="connsiteY50" fmla="*/ 20411 h 88990"/>
                      <a:gd name="connsiteX51" fmla="*/ 55518 w 186146"/>
                      <a:gd name="connsiteY51" fmla="*/ 21227 h 88990"/>
                      <a:gd name="connsiteX52" fmla="*/ 57150 w 186146"/>
                      <a:gd name="connsiteY52" fmla="*/ 22044 h 88990"/>
                      <a:gd name="connsiteX53" fmla="*/ 58783 w 186146"/>
                      <a:gd name="connsiteY53" fmla="*/ 22044 h 88990"/>
                      <a:gd name="connsiteX54" fmla="*/ 60416 w 186146"/>
                      <a:gd name="connsiteY54" fmla="*/ 22860 h 88990"/>
                      <a:gd name="connsiteX55" fmla="*/ 62049 w 186146"/>
                      <a:gd name="connsiteY55" fmla="*/ 22860 h 88990"/>
                      <a:gd name="connsiteX56" fmla="*/ 62865 w 186146"/>
                      <a:gd name="connsiteY56" fmla="*/ 23676 h 88990"/>
                      <a:gd name="connsiteX57" fmla="*/ 69396 w 186146"/>
                      <a:gd name="connsiteY57" fmla="*/ 28575 h 88990"/>
                      <a:gd name="connsiteX58" fmla="*/ 68580 w 186146"/>
                      <a:gd name="connsiteY58" fmla="*/ 30208 h 88990"/>
                      <a:gd name="connsiteX59" fmla="*/ 69396 w 186146"/>
                      <a:gd name="connsiteY59" fmla="*/ 31024 h 88990"/>
                      <a:gd name="connsiteX60" fmla="*/ 69396 w 186146"/>
                      <a:gd name="connsiteY60" fmla="*/ 33474 h 88990"/>
                      <a:gd name="connsiteX61" fmla="*/ 17145 w 186146"/>
                      <a:gd name="connsiteY61" fmla="*/ 22860 h 88990"/>
                      <a:gd name="connsiteX62" fmla="*/ 17145 w 186146"/>
                      <a:gd name="connsiteY62" fmla="*/ 22860 h 88990"/>
                      <a:gd name="connsiteX63" fmla="*/ 16329 w 186146"/>
                      <a:gd name="connsiteY63" fmla="*/ 22044 h 88990"/>
                      <a:gd name="connsiteX64" fmla="*/ 16329 w 186146"/>
                      <a:gd name="connsiteY64" fmla="*/ 22044 h 88990"/>
                      <a:gd name="connsiteX65" fmla="*/ 16329 w 186146"/>
                      <a:gd name="connsiteY65" fmla="*/ 21227 h 88990"/>
                      <a:gd name="connsiteX66" fmla="*/ 14696 w 186146"/>
                      <a:gd name="connsiteY66" fmla="*/ 19594 h 88990"/>
                      <a:gd name="connsiteX67" fmla="*/ 14696 w 186146"/>
                      <a:gd name="connsiteY67" fmla="*/ 18778 h 88990"/>
                      <a:gd name="connsiteX68" fmla="*/ 15512 w 186146"/>
                      <a:gd name="connsiteY68" fmla="*/ 17962 h 88990"/>
                      <a:gd name="connsiteX69" fmla="*/ 17145 w 186146"/>
                      <a:gd name="connsiteY69" fmla="*/ 18778 h 88990"/>
                      <a:gd name="connsiteX70" fmla="*/ 18778 w 186146"/>
                      <a:gd name="connsiteY70" fmla="*/ 20411 h 88990"/>
                      <a:gd name="connsiteX71" fmla="*/ 20411 w 186146"/>
                      <a:gd name="connsiteY71" fmla="*/ 21227 h 88990"/>
                      <a:gd name="connsiteX72" fmla="*/ 20411 w 186146"/>
                      <a:gd name="connsiteY72" fmla="*/ 22044 h 88990"/>
                      <a:gd name="connsiteX73" fmla="*/ 17145 w 186146"/>
                      <a:gd name="connsiteY73" fmla="*/ 22860 h 88990"/>
                      <a:gd name="connsiteX74" fmla="*/ 17145 w 186146"/>
                      <a:gd name="connsiteY74" fmla="*/ 22860 h 88990"/>
                      <a:gd name="connsiteX75" fmla="*/ 24493 w 186146"/>
                      <a:gd name="connsiteY75" fmla="*/ 26126 h 88990"/>
                      <a:gd name="connsiteX76" fmla="*/ 24493 w 186146"/>
                      <a:gd name="connsiteY76" fmla="*/ 26126 h 88990"/>
                      <a:gd name="connsiteX77" fmla="*/ 22044 w 186146"/>
                      <a:gd name="connsiteY77" fmla="*/ 26126 h 88990"/>
                      <a:gd name="connsiteX78" fmla="*/ 20411 w 186146"/>
                      <a:gd name="connsiteY78" fmla="*/ 24493 h 88990"/>
                      <a:gd name="connsiteX79" fmla="*/ 20411 w 186146"/>
                      <a:gd name="connsiteY79" fmla="*/ 22860 h 88990"/>
                      <a:gd name="connsiteX80" fmla="*/ 21227 w 186146"/>
                      <a:gd name="connsiteY80" fmla="*/ 22044 h 88990"/>
                      <a:gd name="connsiteX81" fmla="*/ 22860 w 186146"/>
                      <a:gd name="connsiteY81" fmla="*/ 22044 h 88990"/>
                      <a:gd name="connsiteX82" fmla="*/ 23677 w 186146"/>
                      <a:gd name="connsiteY82" fmla="*/ 22860 h 88990"/>
                      <a:gd name="connsiteX83" fmla="*/ 24493 w 186146"/>
                      <a:gd name="connsiteY83" fmla="*/ 23676 h 88990"/>
                      <a:gd name="connsiteX84" fmla="*/ 24493 w 186146"/>
                      <a:gd name="connsiteY84" fmla="*/ 25309 h 88990"/>
                      <a:gd name="connsiteX85" fmla="*/ 24493 w 186146"/>
                      <a:gd name="connsiteY85" fmla="*/ 26126 h 88990"/>
                      <a:gd name="connsiteX86" fmla="*/ 24493 w 186146"/>
                      <a:gd name="connsiteY86" fmla="*/ 26126 h 88990"/>
                      <a:gd name="connsiteX87" fmla="*/ 15512 w 186146"/>
                      <a:gd name="connsiteY87" fmla="*/ 26942 h 88990"/>
                      <a:gd name="connsiteX88" fmla="*/ 15512 w 186146"/>
                      <a:gd name="connsiteY88" fmla="*/ 26942 h 88990"/>
                      <a:gd name="connsiteX89" fmla="*/ 14696 w 186146"/>
                      <a:gd name="connsiteY89" fmla="*/ 25309 h 88990"/>
                      <a:gd name="connsiteX90" fmla="*/ 14696 w 186146"/>
                      <a:gd name="connsiteY90" fmla="*/ 24493 h 88990"/>
                      <a:gd name="connsiteX91" fmla="*/ 14696 w 186146"/>
                      <a:gd name="connsiteY91" fmla="*/ 23676 h 88990"/>
                      <a:gd name="connsiteX92" fmla="*/ 14696 w 186146"/>
                      <a:gd name="connsiteY92" fmla="*/ 23676 h 88990"/>
                      <a:gd name="connsiteX93" fmla="*/ 15512 w 186146"/>
                      <a:gd name="connsiteY93" fmla="*/ 26126 h 88990"/>
                      <a:gd name="connsiteX94" fmla="*/ 15512 w 186146"/>
                      <a:gd name="connsiteY94" fmla="*/ 26942 h 88990"/>
                      <a:gd name="connsiteX95" fmla="*/ 34290 w 186146"/>
                      <a:gd name="connsiteY95" fmla="*/ 28575 h 88990"/>
                      <a:gd name="connsiteX96" fmla="*/ 35107 w 186146"/>
                      <a:gd name="connsiteY96" fmla="*/ 30208 h 88990"/>
                      <a:gd name="connsiteX97" fmla="*/ 35923 w 186146"/>
                      <a:gd name="connsiteY97" fmla="*/ 33474 h 88990"/>
                      <a:gd name="connsiteX98" fmla="*/ 35923 w 186146"/>
                      <a:gd name="connsiteY98" fmla="*/ 34290 h 88990"/>
                      <a:gd name="connsiteX99" fmla="*/ 35107 w 186146"/>
                      <a:gd name="connsiteY99" fmla="*/ 34290 h 88990"/>
                      <a:gd name="connsiteX100" fmla="*/ 35107 w 186146"/>
                      <a:gd name="connsiteY100" fmla="*/ 35107 h 88990"/>
                      <a:gd name="connsiteX101" fmla="*/ 34290 w 186146"/>
                      <a:gd name="connsiteY101" fmla="*/ 33474 h 88990"/>
                      <a:gd name="connsiteX102" fmla="*/ 32657 w 186146"/>
                      <a:gd name="connsiteY102" fmla="*/ 33474 h 88990"/>
                      <a:gd name="connsiteX103" fmla="*/ 31841 w 186146"/>
                      <a:gd name="connsiteY103" fmla="*/ 32657 h 88990"/>
                      <a:gd name="connsiteX104" fmla="*/ 31841 w 186146"/>
                      <a:gd name="connsiteY104" fmla="*/ 31024 h 88990"/>
                      <a:gd name="connsiteX105" fmla="*/ 31841 w 186146"/>
                      <a:gd name="connsiteY105" fmla="*/ 30208 h 88990"/>
                      <a:gd name="connsiteX106" fmla="*/ 31025 w 186146"/>
                      <a:gd name="connsiteY106" fmla="*/ 30208 h 88990"/>
                      <a:gd name="connsiteX107" fmla="*/ 28575 w 186146"/>
                      <a:gd name="connsiteY107" fmla="*/ 30208 h 88990"/>
                      <a:gd name="connsiteX108" fmla="*/ 27759 w 186146"/>
                      <a:gd name="connsiteY108" fmla="*/ 31024 h 88990"/>
                      <a:gd name="connsiteX109" fmla="*/ 26943 w 186146"/>
                      <a:gd name="connsiteY109" fmla="*/ 31024 h 88990"/>
                      <a:gd name="connsiteX110" fmla="*/ 26943 w 186146"/>
                      <a:gd name="connsiteY110" fmla="*/ 30208 h 88990"/>
                      <a:gd name="connsiteX111" fmla="*/ 26943 w 186146"/>
                      <a:gd name="connsiteY111" fmla="*/ 29391 h 88990"/>
                      <a:gd name="connsiteX112" fmla="*/ 28575 w 186146"/>
                      <a:gd name="connsiteY112" fmla="*/ 28575 h 88990"/>
                      <a:gd name="connsiteX113" fmla="*/ 28575 w 186146"/>
                      <a:gd name="connsiteY113" fmla="*/ 27759 h 88990"/>
                      <a:gd name="connsiteX114" fmla="*/ 30208 w 186146"/>
                      <a:gd name="connsiteY114" fmla="*/ 26126 h 88990"/>
                      <a:gd name="connsiteX115" fmla="*/ 31025 w 186146"/>
                      <a:gd name="connsiteY115" fmla="*/ 26126 h 88990"/>
                      <a:gd name="connsiteX116" fmla="*/ 32657 w 186146"/>
                      <a:gd name="connsiteY116" fmla="*/ 26942 h 88990"/>
                      <a:gd name="connsiteX117" fmla="*/ 32657 w 186146"/>
                      <a:gd name="connsiteY117" fmla="*/ 29391 h 88990"/>
                      <a:gd name="connsiteX118" fmla="*/ 33474 w 186146"/>
                      <a:gd name="connsiteY118" fmla="*/ 30208 h 88990"/>
                      <a:gd name="connsiteX119" fmla="*/ 34290 w 186146"/>
                      <a:gd name="connsiteY119" fmla="*/ 28575 h 88990"/>
                      <a:gd name="connsiteX120" fmla="*/ 84093 w 186146"/>
                      <a:gd name="connsiteY120" fmla="*/ 29391 h 88990"/>
                      <a:gd name="connsiteX121" fmla="*/ 88175 w 186146"/>
                      <a:gd name="connsiteY121" fmla="*/ 34290 h 88990"/>
                      <a:gd name="connsiteX122" fmla="*/ 88175 w 186146"/>
                      <a:gd name="connsiteY122" fmla="*/ 35107 h 88990"/>
                      <a:gd name="connsiteX123" fmla="*/ 87358 w 186146"/>
                      <a:gd name="connsiteY123" fmla="*/ 35923 h 88990"/>
                      <a:gd name="connsiteX124" fmla="*/ 87358 w 186146"/>
                      <a:gd name="connsiteY124" fmla="*/ 37556 h 88990"/>
                      <a:gd name="connsiteX125" fmla="*/ 88175 w 186146"/>
                      <a:gd name="connsiteY125" fmla="*/ 38372 h 88990"/>
                      <a:gd name="connsiteX126" fmla="*/ 88991 w 186146"/>
                      <a:gd name="connsiteY126" fmla="*/ 38372 h 88990"/>
                      <a:gd name="connsiteX127" fmla="*/ 90624 w 186146"/>
                      <a:gd name="connsiteY127" fmla="*/ 40005 h 88990"/>
                      <a:gd name="connsiteX128" fmla="*/ 91440 w 186146"/>
                      <a:gd name="connsiteY128" fmla="*/ 42454 h 88990"/>
                      <a:gd name="connsiteX129" fmla="*/ 91440 w 186146"/>
                      <a:gd name="connsiteY129" fmla="*/ 43271 h 88990"/>
                      <a:gd name="connsiteX130" fmla="*/ 92257 w 186146"/>
                      <a:gd name="connsiteY130" fmla="*/ 44087 h 88990"/>
                      <a:gd name="connsiteX131" fmla="*/ 92257 w 186146"/>
                      <a:gd name="connsiteY131" fmla="*/ 46537 h 88990"/>
                      <a:gd name="connsiteX132" fmla="*/ 93889 w 186146"/>
                      <a:gd name="connsiteY132" fmla="*/ 49802 h 88990"/>
                      <a:gd name="connsiteX133" fmla="*/ 93889 w 186146"/>
                      <a:gd name="connsiteY133" fmla="*/ 51435 h 88990"/>
                      <a:gd name="connsiteX134" fmla="*/ 93889 w 186146"/>
                      <a:gd name="connsiteY134" fmla="*/ 52251 h 88990"/>
                      <a:gd name="connsiteX135" fmla="*/ 93073 w 186146"/>
                      <a:gd name="connsiteY135" fmla="*/ 52251 h 88990"/>
                      <a:gd name="connsiteX136" fmla="*/ 90624 w 186146"/>
                      <a:gd name="connsiteY136" fmla="*/ 48986 h 88990"/>
                      <a:gd name="connsiteX137" fmla="*/ 88175 w 186146"/>
                      <a:gd name="connsiteY137" fmla="*/ 47353 h 88990"/>
                      <a:gd name="connsiteX138" fmla="*/ 88175 w 186146"/>
                      <a:gd name="connsiteY138" fmla="*/ 46537 h 88990"/>
                      <a:gd name="connsiteX139" fmla="*/ 85725 w 186146"/>
                      <a:gd name="connsiteY139" fmla="*/ 44904 h 88990"/>
                      <a:gd name="connsiteX140" fmla="*/ 84093 w 186146"/>
                      <a:gd name="connsiteY140" fmla="*/ 41638 h 88990"/>
                      <a:gd name="connsiteX141" fmla="*/ 82460 w 186146"/>
                      <a:gd name="connsiteY141" fmla="*/ 35923 h 88990"/>
                      <a:gd name="connsiteX142" fmla="*/ 83276 w 186146"/>
                      <a:gd name="connsiteY142" fmla="*/ 34290 h 88990"/>
                      <a:gd name="connsiteX143" fmla="*/ 80827 w 186146"/>
                      <a:gd name="connsiteY143" fmla="*/ 31841 h 88990"/>
                      <a:gd name="connsiteX144" fmla="*/ 80827 w 186146"/>
                      <a:gd name="connsiteY144" fmla="*/ 31024 h 88990"/>
                      <a:gd name="connsiteX145" fmla="*/ 81643 w 186146"/>
                      <a:gd name="connsiteY145" fmla="*/ 31024 h 88990"/>
                      <a:gd name="connsiteX146" fmla="*/ 82460 w 186146"/>
                      <a:gd name="connsiteY146" fmla="*/ 31024 h 88990"/>
                      <a:gd name="connsiteX147" fmla="*/ 84093 w 186146"/>
                      <a:gd name="connsiteY147" fmla="*/ 29391 h 88990"/>
                      <a:gd name="connsiteX148" fmla="*/ 84093 w 186146"/>
                      <a:gd name="connsiteY148" fmla="*/ 29391 h 88990"/>
                      <a:gd name="connsiteX149" fmla="*/ 66131 w 186146"/>
                      <a:gd name="connsiteY149" fmla="*/ 32657 h 88990"/>
                      <a:gd name="connsiteX150" fmla="*/ 66131 w 186146"/>
                      <a:gd name="connsiteY150" fmla="*/ 32657 h 88990"/>
                      <a:gd name="connsiteX151" fmla="*/ 64498 w 186146"/>
                      <a:gd name="connsiteY151" fmla="*/ 32657 h 88990"/>
                      <a:gd name="connsiteX152" fmla="*/ 63682 w 186146"/>
                      <a:gd name="connsiteY152" fmla="*/ 31841 h 88990"/>
                      <a:gd name="connsiteX153" fmla="*/ 63682 w 186146"/>
                      <a:gd name="connsiteY153" fmla="*/ 31024 h 88990"/>
                      <a:gd name="connsiteX154" fmla="*/ 64498 w 186146"/>
                      <a:gd name="connsiteY154" fmla="*/ 31024 h 88990"/>
                      <a:gd name="connsiteX155" fmla="*/ 65314 w 186146"/>
                      <a:gd name="connsiteY155" fmla="*/ 31841 h 88990"/>
                      <a:gd name="connsiteX156" fmla="*/ 65314 w 186146"/>
                      <a:gd name="connsiteY156" fmla="*/ 32657 h 88990"/>
                      <a:gd name="connsiteX157" fmla="*/ 66131 w 186146"/>
                      <a:gd name="connsiteY157" fmla="*/ 32657 h 88990"/>
                      <a:gd name="connsiteX158" fmla="*/ 28575 w 186146"/>
                      <a:gd name="connsiteY158" fmla="*/ 35923 h 88990"/>
                      <a:gd name="connsiteX159" fmla="*/ 28575 w 186146"/>
                      <a:gd name="connsiteY159" fmla="*/ 35923 h 88990"/>
                      <a:gd name="connsiteX160" fmla="*/ 27759 w 186146"/>
                      <a:gd name="connsiteY160" fmla="*/ 35923 h 88990"/>
                      <a:gd name="connsiteX161" fmla="*/ 26126 w 186146"/>
                      <a:gd name="connsiteY161" fmla="*/ 33474 h 88990"/>
                      <a:gd name="connsiteX162" fmla="*/ 26126 w 186146"/>
                      <a:gd name="connsiteY162" fmla="*/ 32657 h 88990"/>
                      <a:gd name="connsiteX163" fmla="*/ 27759 w 186146"/>
                      <a:gd name="connsiteY163" fmla="*/ 31024 h 88990"/>
                      <a:gd name="connsiteX164" fmla="*/ 28575 w 186146"/>
                      <a:gd name="connsiteY164" fmla="*/ 31024 h 88990"/>
                      <a:gd name="connsiteX165" fmla="*/ 29392 w 186146"/>
                      <a:gd name="connsiteY165" fmla="*/ 31841 h 88990"/>
                      <a:gd name="connsiteX166" fmla="*/ 28575 w 186146"/>
                      <a:gd name="connsiteY166" fmla="*/ 33474 h 88990"/>
                      <a:gd name="connsiteX167" fmla="*/ 27759 w 186146"/>
                      <a:gd name="connsiteY167" fmla="*/ 33474 h 88990"/>
                      <a:gd name="connsiteX168" fmla="*/ 27759 w 186146"/>
                      <a:gd name="connsiteY168" fmla="*/ 35107 h 88990"/>
                      <a:gd name="connsiteX169" fmla="*/ 28575 w 186146"/>
                      <a:gd name="connsiteY169" fmla="*/ 35923 h 88990"/>
                      <a:gd name="connsiteX170" fmla="*/ 40005 w 186146"/>
                      <a:gd name="connsiteY170" fmla="*/ 35923 h 88990"/>
                      <a:gd name="connsiteX171" fmla="*/ 38372 w 186146"/>
                      <a:gd name="connsiteY171" fmla="*/ 37556 h 88990"/>
                      <a:gd name="connsiteX172" fmla="*/ 37556 w 186146"/>
                      <a:gd name="connsiteY172" fmla="*/ 36739 h 88990"/>
                      <a:gd name="connsiteX173" fmla="*/ 36739 w 186146"/>
                      <a:gd name="connsiteY173" fmla="*/ 35923 h 88990"/>
                      <a:gd name="connsiteX174" fmla="*/ 36739 w 186146"/>
                      <a:gd name="connsiteY174" fmla="*/ 34290 h 88990"/>
                      <a:gd name="connsiteX175" fmla="*/ 36739 w 186146"/>
                      <a:gd name="connsiteY175" fmla="*/ 34290 h 88990"/>
                      <a:gd name="connsiteX176" fmla="*/ 37556 w 186146"/>
                      <a:gd name="connsiteY176" fmla="*/ 34290 h 88990"/>
                      <a:gd name="connsiteX177" fmla="*/ 38372 w 186146"/>
                      <a:gd name="connsiteY177" fmla="*/ 34290 h 88990"/>
                      <a:gd name="connsiteX178" fmla="*/ 39189 w 186146"/>
                      <a:gd name="connsiteY178" fmla="*/ 33474 h 88990"/>
                      <a:gd name="connsiteX179" fmla="*/ 40821 w 186146"/>
                      <a:gd name="connsiteY179" fmla="*/ 34290 h 88990"/>
                      <a:gd name="connsiteX180" fmla="*/ 41638 w 186146"/>
                      <a:gd name="connsiteY180" fmla="*/ 34290 h 88990"/>
                      <a:gd name="connsiteX181" fmla="*/ 40821 w 186146"/>
                      <a:gd name="connsiteY181" fmla="*/ 35107 h 88990"/>
                      <a:gd name="connsiteX182" fmla="*/ 40821 w 186146"/>
                      <a:gd name="connsiteY182" fmla="*/ 35107 h 88990"/>
                      <a:gd name="connsiteX183" fmla="*/ 40005 w 186146"/>
                      <a:gd name="connsiteY183" fmla="*/ 35923 h 88990"/>
                      <a:gd name="connsiteX184" fmla="*/ 40005 w 186146"/>
                      <a:gd name="connsiteY184" fmla="*/ 35923 h 88990"/>
                      <a:gd name="connsiteX185" fmla="*/ 41638 w 186146"/>
                      <a:gd name="connsiteY185" fmla="*/ 38372 h 88990"/>
                      <a:gd name="connsiteX186" fmla="*/ 41638 w 186146"/>
                      <a:gd name="connsiteY186" fmla="*/ 38372 h 88990"/>
                      <a:gd name="connsiteX187" fmla="*/ 41638 w 186146"/>
                      <a:gd name="connsiteY187" fmla="*/ 38372 h 88990"/>
                      <a:gd name="connsiteX188" fmla="*/ 41638 w 186146"/>
                      <a:gd name="connsiteY188" fmla="*/ 35923 h 88990"/>
                      <a:gd name="connsiteX189" fmla="*/ 42454 w 186146"/>
                      <a:gd name="connsiteY189" fmla="*/ 37556 h 88990"/>
                      <a:gd name="connsiteX190" fmla="*/ 42454 w 186146"/>
                      <a:gd name="connsiteY190" fmla="*/ 38372 h 88990"/>
                      <a:gd name="connsiteX191" fmla="*/ 41638 w 186146"/>
                      <a:gd name="connsiteY191" fmla="*/ 38372 h 88990"/>
                      <a:gd name="connsiteX192" fmla="*/ 32657 w 186146"/>
                      <a:gd name="connsiteY192" fmla="*/ 36739 h 88990"/>
                      <a:gd name="connsiteX193" fmla="*/ 32657 w 186146"/>
                      <a:gd name="connsiteY193" fmla="*/ 36739 h 88990"/>
                      <a:gd name="connsiteX194" fmla="*/ 31841 w 186146"/>
                      <a:gd name="connsiteY194" fmla="*/ 36739 h 88990"/>
                      <a:gd name="connsiteX195" fmla="*/ 29392 w 186146"/>
                      <a:gd name="connsiteY195" fmla="*/ 35923 h 88990"/>
                      <a:gd name="connsiteX196" fmla="*/ 29392 w 186146"/>
                      <a:gd name="connsiteY196" fmla="*/ 35923 h 88990"/>
                      <a:gd name="connsiteX197" fmla="*/ 30208 w 186146"/>
                      <a:gd name="connsiteY197" fmla="*/ 35923 h 88990"/>
                      <a:gd name="connsiteX198" fmla="*/ 31025 w 186146"/>
                      <a:gd name="connsiteY198" fmla="*/ 35923 h 88990"/>
                      <a:gd name="connsiteX199" fmla="*/ 32657 w 186146"/>
                      <a:gd name="connsiteY199" fmla="*/ 36739 h 88990"/>
                      <a:gd name="connsiteX200" fmla="*/ 32657 w 186146"/>
                      <a:gd name="connsiteY200" fmla="*/ 36739 h 88990"/>
                      <a:gd name="connsiteX201" fmla="*/ 57967 w 186146"/>
                      <a:gd name="connsiteY201" fmla="*/ 43271 h 88990"/>
                      <a:gd name="connsiteX202" fmla="*/ 57967 w 186146"/>
                      <a:gd name="connsiteY202" fmla="*/ 43271 h 88990"/>
                      <a:gd name="connsiteX203" fmla="*/ 57150 w 186146"/>
                      <a:gd name="connsiteY203" fmla="*/ 43271 h 88990"/>
                      <a:gd name="connsiteX204" fmla="*/ 56334 w 186146"/>
                      <a:gd name="connsiteY204" fmla="*/ 43271 h 88990"/>
                      <a:gd name="connsiteX205" fmla="*/ 55518 w 186146"/>
                      <a:gd name="connsiteY205" fmla="*/ 42454 h 88990"/>
                      <a:gd name="connsiteX206" fmla="*/ 56334 w 186146"/>
                      <a:gd name="connsiteY206" fmla="*/ 41638 h 88990"/>
                      <a:gd name="connsiteX207" fmla="*/ 57150 w 186146"/>
                      <a:gd name="connsiteY207" fmla="*/ 40821 h 88990"/>
                      <a:gd name="connsiteX208" fmla="*/ 57150 w 186146"/>
                      <a:gd name="connsiteY208" fmla="*/ 40821 h 88990"/>
                      <a:gd name="connsiteX209" fmla="*/ 57150 w 186146"/>
                      <a:gd name="connsiteY209" fmla="*/ 40821 h 88990"/>
                      <a:gd name="connsiteX210" fmla="*/ 57967 w 186146"/>
                      <a:gd name="connsiteY210" fmla="*/ 40821 h 88990"/>
                      <a:gd name="connsiteX211" fmla="*/ 57967 w 186146"/>
                      <a:gd name="connsiteY211" fmla="*/ 43271 h 88990"/>
                      <a:gd name="connsiteX212" fmla="*/ 57967 w 186146"/>
                      <a:gd name="connsiteY212" fmla="*/ 43271 h 88990"/>
                      <a:gd name="connsiteX213" fmla="*/ 74295 w 186146"/>
                      <a:gd name="connsiteY213" fmla="*/ 40821 h 88990"/>
                      <a:gd name="connsiteX214" fmla="*/ 75112 w 186146"/>
                      <a:gd name="connsiteY214" fmla="*/ 40821 h 88990"/>
                      <a:gd name="connsiteX215" fmla="*/ 75928 w 186146"/>
                      <a:gd name="connsiteY215" fmla="*/ 40821 h 88990"/>
                      <a:gd name="connsiteX216" fmla="*/ 76744 w 186146"/>
                      <a:gd name="connsiteY216" fmla="*/ 41638 h 88990"/>
                      <a:gd name="connsiteX217" fmla="*/ 78377 w 186146"/>
                      <a:gd name="connsiteY217" fmla="*/ 43271 h 88990"/>
                      <a:gd name="connsiteX218" fmla="*/ 77561 w 186146"/>
                      <a:gd name="connsiteY218" fmla="*/ 44087 h 88990"/>
                      <a:gd name="connsiteX219" fmla="*/ 76744 w 186146"/>
                      <a:gd name="connsiteY219" fmla="*/ 44087 h 88990"/>
                      <a:gd name="connsiteX220" fmla="*/ 76744 w 186146"/>
                      <a:gd name="connsiteY220" fmla="*/ 44087 h 88990"/>
                      <a:gd name="connsiteX221" fmla="*/ 76744 w 186146"/>
                      <a:gd name="connsiteY221" fmla="*/ 44087 h 88990"/>
                      <a:gd name="connsiteX222" fmla="*/ 76744 w 186146"/>
                      <a:gd name="connsiteY222" fmla="*/ 43271 h 88990"/>
                      <a:gd name="connsiteX223" fmla="*/ 75112 w 186146"/>
                      <a:gd name="connsiteY223" fmla="*/ 42454 h 88990"/>
                      <a:gd name="connsiteX224" fmla="*/ 74295 w 186146"/>
                      <a:gd name="connsiteY224" fmla="*/ 42454 h 88990"/>
                      <a:gd name="connsiteX225" fmla="*/ 74295 w 186146"/>
                      <a:gd name="connsiteY225" fmla="*/ 41638 h 88990"/>
                      <a:gd name="connsiteX226" fmla="*/ 74295 w 186146"/>
                      <a:gd name="connsiteY226" fmla="*/ 40821 h 88990"/>
                      <a:gd name="connsiteX227" fmla="*/ 67764 w 186146"/>
                      <a:gd name="connsiteY227" fmla="*/ 45720 h 88990"/>
                      <a:gd name="connsiteX228" fmla="*/ 71029 w 186146"/>
                      <a:gd name="connsiteY228" fmla="*/ 48169 h 88990"/>
                      <a:gd name="connsiteX229" fmla="*/ 72662 w 186146"/>
                      <a:gd name="connsiteY229" fmla="*/ 48169 h 88990"/>
                      <a:gd name="connsiteX230" fmla="*/ 77561 w 186146"/>
                      <a:gd name="connsiteY230" fmla="*/ 48169 h 88990"/>
                      <a:gd name="connsiteX231" fmla="*/ 80010 w 186146"/>
                      <a:gd name="connsiteY231" fmla="*/ 49802 h 88990"/>
                      <a:gd name="connsiteX232" fmla="*/ 81643 w 186146"/>
                      <a:gd name="connsiteY232" fmla="*/ 50619 h 88990"/>
                      <a:gd name="connsiteX233" fmla="*/ 82460 w 186146"/>
                      <a:gd name="connsiteY233" fmla="*/ 52251 h 88990"/>
                      <a:gd name="connsiteX234" fmla="*/ 83276 w 186146"/>
                      <a:gd name="connsiteY234" fmla="*/ 52251 h 88990"/>
                      <a:gd name="connsiteX235" fmla="*/ 84093 w 186146"/>
                      <a:gd name="connsiteY235" fmla="*/ 53068 h 88990"/>
                      <a:gd name="connsiteX236" fmla="*/ 84093 w 186146"/>
                      <a:gd name="connsiteY236" fmla="*/ 54701 h 88990"/>
                      <a:gd name="connsiteX237" fmla="*/ 84093 w 186146"/>
                      <a:gd name="connsiteY237" fmla="*/ 54701 h 88990"/>
                      <a:gd name="connsiteX238" fmla="*/ 82460 w 186146"/>
                      <a:gd name="connsiteY238" fmla="*/ 55517 h 88990"/>
                      <a:gd name="connsiteX239" fmla="*/ 81643 w 186146"/>
                      <a:gd name="connsiteY239" fmla="*/ 55517 h 88990"/>
                      <a:gd name="connsiteX240" fmla="*/ 79194 w 186146"/>
                      <a:gd name="connsiteY240" fmla="*/ 54701 h 88990"/>
                      <a:gd name="connsiteX241" fmla="*/ 76744 w 186146"/>
                      <a:gd name="connsiteY241" fmla="*/ 53068 h 88990"/>
                      <a:gd name="connsiteX242" fmla="*/ 71846 w 186146"/>
                      <a:gd name="connsiteY242" fmla="*/ 53068 h 88990"/>
                      <a:gd name="connsiteX243" fmla="*/ 69396 w 186146"/>
                      <a:gd name="connsiteY243" fmla="*/ 53068 h 88990"/>
                      <a:gd name="connsiteX244" fmla="*/ 68580 w 186146"/>
                      <a:gd name="connsiteY244" fmla="*/ 52251 h 88990"/>
                      <a:gd name="connsiteX245" fmla="*/ 67764 w 186146"/>
                      <a:gd name="connsiteY245" fmla="*/ 51435 h 88990"/>
                      <a:gd name="connsiteX246" fmla="*/ 66131 w 186146"/>
                      <a:gd name="connsiteY246" fmla="*/ 49802 h 88990"/>
                      <a:gd name="connsiteX247" fmla="*/ 65314 w 186146"/>
                      <a:gd name="connsiteY247" fmla="*/ 48169 h 88990"/>
                      <a:gd name="connsiteX248" fmla="*/ 65314 w 186146"/>
                      <a:gd name="connsiteY248" fmla="*/ 47353 h 88990"/>
                      <a:gd name="connsiteX249" fmla="*/ 65314 w 186146"/>
                      <a:gd name="connsiteY249" fmla="*/ 45720 h 88990"/>
                      <a:gd name="connsiteX250" fmla="*/ 65314 w 186146"/>
                      <a:gd name="connsiteY250" fmla="*/ 44904 h 88990"/>
                      <a:gd name="connsiteX251" fmla="*/ 66131 w 186146"/>
                      <a:gd name="connsiteY251" fmla="*/ 44087 h 88990"/>
                      <a:gd name="connsiteX252" fmla="*/ 67764 w 186146"/>
                      <a:gd name="connsiteY252" fmla="*/ 45720 h 88990"/>
                      <a:gd name="connsiteX253" fmla="*/ 97155 w 186146"/>
                      <a:gd name="connsiteY253" fmla="*/ 51435 h 88990"/>
                      <a:gd name="connsiteX254" fmla="*/ 97155 w 186146"/>
                      <a:gd name="connsiteY254" fmla="*/ 53068 h 88990"/>
                      <a:gd name="connsiteX255" fmla="*/ 97155 w 186146"/>
                      <a:gd name="connsiteY255" fmla="*/ 53884 h 88990"/>
                      <a:gd name="connsiteX256" fmla="*/ 95522 w 186146"/>
                      <a:gd name="connsiteY256" fmla="*/ 52251 h 88990"/>
                      <a:gd name="connsiteX257" fmla="*/ 94706 w 186146"/>
                      <a:gd name="connsiteY257" fmla="*/ 53068 h 88990"/>
                      <a:gd name="connsiteX258" fmla="*/ 93889 w 186146"/>
                      <a:gd name="connsiteY258" fmla="*/ 52251 h 88990"/>
                      <a:gd name="connsiteX259" fmla="*/ 93889 w 186146"/>
                      <a:gd name="connsiteY259" fmla="*/ 50619 h 88990"/>
                      <a:gd name="connsiteX260" fmla="*/ 93889 w 186146"/>
                      <a:gd name="connsiteY260" fmla="*/ 48986 h 88990"/>
                      <a:gd name="connsiteX261" fmla="*/ 93889 w 186146"/>
                      <a:gd name="connsiteY261" fmla="*/ 48169 h 88990"/>
                      <a:gd name="connsiteX262" fmla="*/ 93073 w 186146"/>
                      <a:gd name="connsiteY262" fmla="*/ 46537 h 88990"/>
                      <a:gd name="connsiteX263" fmla="*/ 93889 w 186146"/>
                      <a:gd name="connsiteY263" fmla="*/ 46537 h 88990"/>
                      <a:gd name="connsiteX264" fmla="*/ 97155 w 186146"/>
                      <a:gd name="connsiteY264" fmla="*/ 51435 h 88990"/>
                      <a:gd name="connsiteX265" fmla="*/ 99604 w 186146"/>
                      <a:gd name="connsiteY265" fmla="*/ 64498 h 88990"/>
                      <a:gd name="connsiteX266" fmla="*/ 102054 w 186146"/>
                      <a:gd name="connsiteY266" fmla="*/ 65314 h 88990"/>
                      <a:gd name="connsiteX267" fmla="*/ 102870 w 186146"/>
                      <a:gd name="connsiteY267" fmla="*/ 65314 h 88990"/>
                      <a:gd name="connsiteX268" fmla="*/ 104503 w 186146"/>
                      <a:gd name="connsiteY268" fmla="*/ 66131 h 88990"/>
                      <a:gd name="connsiteX269" fmla="*/ 106136 w 186146"/>
                      <a:gd name="connsiteY269" fmla="*/ 66131 h 88990"/>
                      <a:gd name="connsiteX270" fmla="*/ 106952 w 186146"/>
                      <a:gd name="connsiteY270" fmla="*/ 66947 h 88990"/>
                      <a:gd name="connsiteX271" fmla="*/ 109402 w 186146"/>
                      <a:gd name="connsiteY271" fmla="*/ 70213 h 88990"/>
                      <a:gd name="connsiteX272" fmla="*/ 109402 w 186146"/>
                      <a:gd name="connsiteY272" fmla="*/ 71029 h 88990"/>
                      <a:gd name="connsiteX273" fmla="*/ 111035 w 186146"/>
                      <a:gd name="connsiteY273" fmla="*/ 71846 h 88990"/>
                      <a:gd name="connsiteX274" fmla="*/ 110218 w 186146"/>
                      <a:gd name="connsiteY274" fmla="*/ 71846 h 88990"/>
                      <a:gd name="connsiteX275" fmla="*/ 108585 w 186146"/>
                      <a:gd name="connsiteY275" fmla="*/ 71846 h 88990"/>
                      <a:gd name="connsiteX276" fmla="*/ 106952 w 186146"/>
                      <a:gd name="connsiteY276" fmla="*/ 71846 h 88990"/>
                      <a:gd name="connsiteX277" fmla="*/ 105319 w 186146"/>
                      <a:gd name="connsiteY277" fmla="*/ 71029 h 88990"/>
                      <a:gd name="connsiteX278" fmla="*/ 102870 w 186146"/>
                      <a:gd name="connsiteY278" fmla="*/ 71029 h 88990"/>
                      <a:gd name="connsiteX279" fmla="*/ 101237 w 186146"/>
                      <a:gd name="connsiteY279" fmla="*/ 70213 h 88990"/>
                      <a:gd name="connsiteX280" fmla="*/ 97155 w 186146"/>
                      <a:gd name="connsiteY280" fmla="*/ 67764 h 88990"/>
                      <a:gd name="connsiteX281" fmla="*/ 97155 w 186146"/>
                      <a:gd name="connsiteY281" fmla="*/ 66131 h 88990"/>
                      <a:gd name="connsiteX282" fmla="*/ 96339 w 186146"/>
                      <a:gd name="connsiteY282" fmla="*/ 65314 h 88990"/>
                      <a:gd name="connsiteX283" fmla="*/ 96339 w 186146"/>
                      <a:gd name="connsiteY283" fmla="*/ 63682 h 88990"/>
                      <a:gd name="connsiteX284" fmla="*/ 94706 w 186146"/>
                      <a:gd name="connsiteY284" fmla="*/ 62865 h 88990"/>
                      <a:gd name="connsiteX285" fmla="*/ 93073 w 186146"/>
                      <a:gd name="connsiteY285" fmla="*/ 62865 h 88990"/>
                      <a:gd name="connsiteX286" fmla="*/ 93073 w 186146"/>
                      <a:gd name="connsiteY286" fmla="*/ 62049 h 88990"/>
                      <a:gd name="connsiteX287" fmla="*/ 93073 w 186146"/>
                      <a:gd name="connsiteY287" fmla="*/ 60416 h 88990"/>
                      <a:gd name="connsiteX288" fmla="*/ 94706 w 186146"/>
                      <a:gd name="connsiteY288" fmla="*/ 60416 h 88990"/>
                      <a:gd name="connsiteX289" fmla="*/ 96339 w 186146"/>
                      <a:gd name="connsiteY289" fmla="*/ 61232 h 88990"/>
                      <a:gd name="connsiteX290" fmla="*/ 99604 w 186146"/>
                      <a:gd name="connsiteY290" fmla="*/ 62865 h 88990"/>
                      <a:gd name="connsiteX291" fmla="*/ 99604 w 186146"/>
                      <a:gd name="connsiteY291" fmla="*/ 64498 h 88990"/>
                      <a:gd name="connsiteX292" fmla="*/ 99604 w 186146"/>
                      <a:gd name="connsiteY292" fmla="*/ 64498 h 88990"/>
                      <a:gd name="connsiteX293" fmla="*/ 173083 w 186146"/>
                      <a:gd name="connsiteY293" fmla="*/ 70213 h 88990"/>
                      <a:gd name="connsiteX294" fmla="*/ 171450 w 186146"/>
                      <a:gd name="connsiteY294" fmla="*/ 70213 h 88990"/>
                      <a:gd name="connsiteX295" fmla="*/ 170634 w 186146"/>
                      <a:gd name="connsiteY295" fmla="*/ 70213 h 88990"/>
                      <a:gd name="connsiteX296" fmla="*/ 169818 w 186146"/>
                      <a:gd name="connsiteY296" fmla="*/ 70213 h 88990"/>
                      <a:gd name="connsiteX297" fmla="*/ 169001 w 186146"/>
                      <a:gd name="connsiteY297" fmla="*/ 71029 h 88990"/>
                      <a:gd name="connsiteX298" fmla="*/ 168185 w 186146"/>
                      <a:gd name="connsiteY298" fmla="*/ 71029 h 88990"/>
                      <a:gd name="connsiteX299" fmla="*/ 167368 w 186146"/>
                      <a:gd name="connsiteY299" fmla="*/ 71029 h 88990"/>
                      <a:gd name="connsiteX300" fmla="*/ 166552 w 186146"/>
                      <a:gd name="connsiteY300" fmla="*/ 70213 h 88990"/>
                      <a:gd name="connsiteX301" fmla="*/ 166552 w 186146"/>
                      <a:gd name="connsiteY301" fmla="*/ 69396 h 88990"/>
                      <a:gd name="connsiteX302" fmla="*/ 167368 w 186146"/>
                      <a:gd name="connsiteY302" fmla="*/ 69396 h 88990"/>
                      <a:gd name="connsiteX303" fmla="*/ 167368 w 186146"/>
                      <a:gd name="connsiteY303" fmla="*/ 68580 h 88990"/>
                      <a:gd name="connsiteX304" fmla="*/ 168185 w 186146"/>
                      <a:gd name="connsiteY304" fmla="*/ 67764 h 88990"/>
                      <a:gd name="connsiteX305" fmla="*/ 169818 w 186146"/>
                      <a:gd name="connsiteY305" fmla="*/ 67764 h 88990"/>
                      <a:gd name="connsiteX306" fmla="*/ 171450 w 186146"/>
                      <a:gd name="connsiteY306" fmla="*/ 67764 h 88990"/>
                      <a:gd name="connsiteX307" fmla="*/ 172267 w 186146"/>
                      <a:gd name="connsiteY307" fmla="*/ 67764 h 88990"/>
                      <a:gd name="connsiteX308" fmla="*/ 173083 w 186146"/>
                      <a:gd name="connsiteY308" fmla="*/ 70213 h 88990"/>
                      <a:gd name="connsiteX309" fmla="*/ 173083 w 186146"/>
                      <a:gd name="connsiteY309" fmla="*/ 70213 h 88990"/>
                      <a:gd name="connsiteX310" fmla="*/ 80827 w 186146"/>
                      <a:gd name="connsiteY310" fmla="*/ 88174 h 88990"/>
                      <a:gd name="connsiteX311" fmla="*/ 80010 w 186146"/>
                      <a:gd name="connsiteY311" fmla="*/ 88991 h 88990"/>
                      <a:gd name="connsiteX312" fmla="*/ 79194 w 186146"/>
                      <a:gd name="connsiteY312" fmla="*/ 88991 h 88990"/>
                      <a:gd name="connsiteX313" fmla="*/ 78377 w 186146"/>
                      <a:gd name="connsiteY313" fmla="*/ 88174 h 88990"/>
                      <a:gd name="connsiteX314" fmla="*/ 77561 w 186146"/>
                      <a:gd name="connsiteY314" fmla="*/ 86541 h 88990"/>
                      <a:gd name="connsiteX315" fmla="*/ 75928 w 186146"/>
                      <a:gd name="connsiteY315" fmla="*/ 85725 h 88990"/>
                      <a:gd name="connsiteX316" fmla="*/ 74295 w 186146"/>
                      <a:gd name="connsiteY316" fmla="*/ 85725 h 88990"/>
                      <a:gd name="connsiteX317" fmla="*/ 73479 w 186146"/>
                      <a:gd name="connsiteY317" fmla="*/ 84909 h 88990"/>
                      <a:gd name="connsiteX318" fmla="*/ 73479 w 186146"/>
                      <a:gd name="connsiteY318" fmla="*/ 84909 h 88990"/>
                      <a:gd name="connsiteX319" fmla="*/ 71846 w 186146"/>
                      <a:gd name="connsiteY319" fmla="*/ 84909 h 88990"/>
                      <a:gd name="connsiteX320" fmla="*/ 71846 w 186146"/>
                      <a:gd name="connsiteY320" fmla="*/ 84092 h 88990"/>
                      <a:gd name="connsiteX321" fmla="*/ 71846 w 186146"/>
                      <a:gd name="connsiteY321" fmla="*/ 83276 h 88990"/>
                      <a:gd name="connsiteX322" fmla="*/ 71846 w 186146"/>
                      <a:gd name="connsiteY322" fmla="*/ 83276 h 88990"/>
                      <a:gd name="connsiteX323" fmla="*/ 73479 w 186146"/>
                      <a:gd name="connsiteY323" fmla="*/ 83276 h 88990"/>
                      <a:gd name="connsiteX324" fmla="*/ 80010 w 186146"/>
                      <a:gd name="connsiteY324" fmla="*/ 86541 h 88990"/>
                      <a:gd name="connsiteX325" fmla="*/ 80827 w 186146"/>
                      <a:gd name="connsiteY325" fmla="*/ 88174 h 88990"/>
                      <a:gd name="connsiteX326" fmla="*/ 80827 w 186146"/>
                      <a:gd name="connsiteY326" fmla="*/ 88174 h 88990"/>
                      <a:gd name="connsiteX327" fmla="*/ 186146 w 186146"/>
                      <a:gd name="connsiteY327" fmla="*/ 85725 h 88990"/>
                      <a:gd name="connsiteX328" fmla="*/ 184513 w 186146"/>
                      <a:gd name="connsiteY328" fmla="*/ 85725 h 88990"/>
                      <a:gd name="connsiteX329" fmla="*/ 183696 w 186146"/>
                      <a:gd name="connsiteY329" fmla="*/ 85725 h 88990"/>
                      <a:gd name="connsiteX330" fmla="*/ 182880 w 186146"/>
                      <a:gd name="connsiteY330" fmla="*/ 84092 h 88990"/>
                      <a:gd name="connsiteX331" fmla="*/ 183696 w 186146"/>
                      <a:gd name="connsiteY331" fmla="*/ 84092 h 88990"/>
                      <a:gd name="connsiteX332" fmla="*/ 184513 w 186146"/>
                      <a:gd name="connsiteY332" fmla="*/ 84092 h 88990"/>
                      <a:gd name="connsiteX333" fmla="*/ 184513 w 186146"/>
                      <a:gd name="connsiteY333" fmla="*/ 84909 h 88990"/>
                      <a:gd name="connsiteX334" fmla="*/ 186146 w 186146"/>
                      <a:gd name="connsiteY334" fmla="*/ 85725 h 8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Lst>
                    <a:rect l="l" t="t" r="r" b="b"/>
                    <a:pathLst>
                      <a:path w="186146" h="88990">
                        <a:moveTo>
                          <a:pt x="30208" y="13063"/>
                        </a:moveTo>
                        <a:lnTo>
                          <a:pt x="30208" y="13063"/>
                        </a:lnTo>
                        <a:lnTo>
                          <a:pt x="29392" y="14696"/>
                        </a:lnTo>
                        <a:lnTo>
                          <a:pt x="27759" y="13879"/>
                        </a:lnTo>
                        <a:lnTo>
                          <a:pt x="27759" y="13063"/>
                        </a:lnTo>
                        <a:lnTo>
                          <a:pt x="27759" y="13063"/>
                        </a:lnTo>
                        <a:lnTo>
                          <a:pt x="26943" y="13063"/>
                        </a:lnTo>
                        <a:lnTo>
                          <a:pt x="24493" y="12246"/>
                        </a:lnTo>
                        <a:lnTo>
                          <a:pt x="21227" y="9797"/>
                        </a:lnTo>
                        <a:lnTo>
                          <a:pt x="17962" y="5715"/>
                        </a:lnTo>
                        <a:lnTo>
                          <a:pt x="14696" y="3266"/>
                        </a:lnTo>
                        <a:lnTo>
                          <a:pt x="13879" y="2449"/>
                        </a:lnTo>
                        <a:lnTo>
                          <a:pt x="13879" y="816"/>
                        </a:lnTo>
                        <a:lnTo>
                          <a:pt x="14696" y="0"/>
                        </a:lnTo>
                        <a:lnTo>
                          <a:pt x="17145" y="816"/>
                        </a:lnTo>
                        <a:lnTo>
                          <a:pt x="19594" y="2449"/>
                        </a:lnTo>
                        <a:lnTo>
                          <a:pt x="23677" y="4899"/>
                        </a:lnTo>
                        <a:lnTo>
                          <a:pt x="24493" y="5715"/>
                        </a:lnTo>
                        <a:lnTo>
                          <a:pt x="25310" y="8164"/>
                        </a:lnTo>
                        <a:lnTo>
                          <a:pt x="26126" y="8981"/>
                        </a:lnTo>
                        <a:lnTo>
                          <a:pt x="28575" y="10614"/>
                        </a:lnTo>
                        <a:lnTo>
                          <a:pt x="30208" y="11430"/>
                        </a:lnTo>
                        <a:lnTo>
                          <a:pt x="30208" y="13063"/>
                        </a:lnTo>
                        <a:lnTo>
                          <a:pt x="30208" y="13063"/>
                        </a:lnTo>
                        <a:close/>
                        <a:moveTo>
                          <a:pt x="2450" y="9797"/>
                        </a:moveTo>
                        <a:lnTo>
                          <a:pt x="817" y="9797"/>
                        </a:lnTo>
                        <a:lnTo>
                          <a:pt x="0" y="8981"/>
                        </a:lnTo>
                        <a:lnTo>
                          <a:pt x="817" y="7348"/>
                        </a:lnTo>
                        <a:lnTo>
                          <a:pt x="1633" y="6532"/>
                        </a:lnTo>
                        <a:lnTo>
                          <a:pt x="4082" y="7348"/>
                        </a:lnTo>
                        <a:lnTo>
                          <a:pt x="2450" y="9797"/>
                        </a:lnTo>
                        <a:close/>
                        <a:moveTo>
                          <a:pt x="69396" y="33474"/>
                        </a:moveTo>
                        <a:lnTo>
                          <a:pt x="69396" y="33474"/>
                        </a:lnTo>
                        <a:lnTo>
                          <a:pt x="66947" y="32657"/>
                        </a:lnTo>
                        <a:lnTo>
                          <a:pt x="65314" y="31024"/>
                        </a:lnTo>
                        <a:lnTo>
                          <a:pt x="60416" y="29391"/>
                        </a:lnTo>
                        <a:lnTo>
                          <a:pt x="59600" y="28575"/>
                        </a:lnTo>
                        <a:lnTo>
                          <a:pt x="58783" y="28575"/>
                        </a:lnTo>
                        <a:lnTo>
                          <a:pt x="56334" y="26942"/>
                        </a:lnTo>
                        <a:lnTo>
                          <a:pt x="53885" y="26126"/>
                        </a:lnTo>
                        <a:lnTo>
                          <a:pt x="52252" y="24493"/>
                        </a:lnTo>
                        <a:lnTo>
                          <a:pt x="52252" y="23676"/>
                        </a:lnTo>
                        <a:lnTo>
                          <a:pt x="51435" y="23676"/>
                        </a:lnTo>
                        <a:lnTo>
                          <a:pt x="49802" y="22044"/>
                        </a:lnTo>
                        <a:lnTo>
                          <a:pt x="48169" y="21227"/>
                        </a:lnTo>
                        <a:lnTo>
                          <a:pt x="47353" y="19594"/>
                        </a:lnTo>
                        <a:lnTo>
                          <a:pt x="45720" y="17962"/>
                        </a:lnTo>
                        <a:lnTo>
                          <a:pt x="45720" y="17145"/>
                        </a:lnTo>
                        <a:lnTo>
                          <a:pt x="50619" y="17962"/>
                        </a:lnTo>
                        <a:lnTo>
                          <a:pt x="53068" y="19594"/>
                        </a:lnTo>
                        <a:lnTo>
                          <a:pt x="54701" y="20411"/>
                        </a:lnTo>
                        <a:lnTo>
                          <a:pt x="55518" y="21227"/>
                        </a:lnTo>
                        <a:lnTo>
                          <a:pt x="57150" y="22044"/>
                        </a:lnTo>
                        <a:lnTo>
                          <a:pt x="58783" y="22044"/>
                        </a:lnTo>
                        <a:lnTo>
                          <a:pt x="60416" y="22860"/>
                        </a:lnTo>
                        <a:lnTo>
                          <a:pt x="62049" y="22860"/>
                        </a:lnTo>
                        <a:lnTo>
                          <a:pt x="62865" y="23676"/>
                        </a:lnTo>
                        <a:lnTo>
                          <a:pt x="69396" y="28575"/>
                        </a:lnTo>
                        <a:lnTo>
                          <a:pt x="68580" y="30208"/>
                        </a:lnTo>
                        <a:lnTo>
                          <a:pt x="69396" y="31024"/>
                        </a:lnTo>
                        <a:lnTo>
                          <a:pt x="69396" y="33474"/>
                        </a:lnTo>
                        <a:close/>
                        <a:moveTo>
                          <a:pt x="17145" y="22860"/>
                        </a:moveTo>
                        <a:lnTo>
                          <a:pt x="17145" y="22860"/>
                        </a:lnTo>
                        <a:lnTo>
                          <a:pt x="16329" y="22044"/>
                        </a:lnTo>
                        <a:lnTo>
                          <a:pt x="16329" y="22044"/>
                        </a:lnTo>
                        <a:lnTo>
                          <a:pt x="16329" y="21227"/>
                        </a:lnTo>
                        <a:lnTo>
                          <a:pt x="14696" y="19594"/>
                        </a:lnTo>
                        <a:lnTo>
                          <a:pt x="14696" y="18778"/>
                        </a:lnTo>
                        <a:lnTo>
                          <a:pt x="15512" y="17962"/>
                        </a:lnTo>
                        <a:lnTo>
                          <a:pt x="17145" y="18778"/>
                        </a:lnTo>
                        <a:lnTo>
                          <a:pt x="18778" y="20411"/>
                        </a:lnTo>
                        <a:lnTo>
                          <a:pt x="20411" y="21227"/>
                        </a:lnTo>
                        <a:lnTo>
                          <a:pt x="20411" y="22044"/>
                        </a:lnTo>
                        <a:lnTo>
                          <a:pt x="17145" y="22860"/>
                        </a:lnTo>
                        <a:lnTo>
                          <a:pt x="17145" y="22860"/>
                        </a:lnTo>
                        <a:close/>
                        <a:moveTo>
                          <a:pt x="24493" y="26126"/>
                        </a:moveTo>
                        <a:lnTo>
                          <a:pt x="24493" y="26126"/>
                        </a:lnTo>
                        <a:lnTo>
                          <a:pt x="22044" y="26126"/>
                        </a:lnTo>
                        <a:lnTo>
                          <a:pt x="20411" y="24493"/>
                        </a:lnTo>
                        <a:lnTo>
                          <a:pt x="20411" y="22860"/>
                        </a:lnTo>
                        <a:lnTo>
                          <a:pt x="21227" y="22044"/>
                        </a:lnTo>
                        <a:lnTo>
                          <a:pt x="22860" y="22044"/>
                        </a:lnTo>
                        <a:lnTo>
                          <a:pt x="23677" y="22860"/>
                        </a:lnTo>
                        <a:lnTo>
                          <a:pt x="24493" y="23676"/>
                        </a:lnTo>
                        <a:lnTo>
                          <a:pt x="24493" y="25309"/>
                        </a:lnTo>
                        <a:lnTo>
                          <a:pt x="24493" y="26126"/>
                        </a:lnTo>
                        <a:lnTo>
                          <a:pt x="24493" y="26126"/>
                        </a:lnTo>
                        <a:close/>
                        <a:moveTo>
                          <a:pt x="15512" y="26942"/>
                        </a:moveTo>
                        <a:lnTo>
                          <a:pt x="15512" y="26942"/>
                        </a:lnTo>
                        <a:lnTo>
                          <a:pt x="14696" y="25309"/>
                        </a:lnTo>
                        <a:lnTo>
                          <a:pt x="14696" y="24493"/>
                        </a:lnTo>
                        <a:lnTo>
                          <a:pt x="14696" y="23676"/>
                        </a:lnTo>
                        <a:lnTo>
                          <a:pt x="14696" y="23676"/>
                        </a:lnTo>
                        <a:lnTo>
                          <a:pt x="15512" y="26126"/>
                        </a:lnTo>
                        <a:lnTo>
                          <a:pt x="15512" y="26942"/>
                        </a:lnTo>
                        <a:close/>
                        <a:moveTo>
                          <a:pt x="34290" y="28575"/>
                        </a:moveTo>
                        <a:lnTo>
                          <a:pt x="35107" y="30208"/>
                        </a:lnTo>
                        <a:lnTo>
                          <a:pt x="35923" y="33474"/>
                        </a:lnTo>
                        <a:lnTo>
                          <a:pt x="35923" y="34290"/>
                        </a:lnTo>
                        <a:lnTo>
                          <a:pt x="35107" y="34290"/>
                        </a:lnTo>
                        <a:lnTo>
                          <a:pt x="35107" y="35107"/>
                        </a:lnTo>
                        <a:lnTo>
                          <a:pt x="34290" y="33474"/>
                        </a:lnTo>
                        <a:lnTo>
                          <a:pt x="32657" y="33474"/>
                        </a:lnTo>
                        <a:lnTo>
                          <a:pt x="31841" y="32657"/>
                        </a:lnTo>
                        <a:lnTo>
                          <a:pt x="31841" y="31024"/>
                        </a:lnTo>
                        <a:lnTo>
                          <a:pt x="31841" y="30208"/>
                        </a:lnTo>
                        <a:lnTo>
                          <a:pt x="31025" y="30208"/>
                        </a:lnTo>
                        <a:lnTo>
                          <a:pt x="28575" y="30208"/>
                        </a:lnTo>
                        <a:lnTo>
                          <a:pt x="27759" y="31024"/>
                        </a:lnTo>
                        <a:lnTo>
                          <a:pt x="26943" y="31024"/>
                        </a:lnTo>
                        <a:lnTo>
                          <a:pt x="26943" y="30208"/>
                        </a:lnTo>
                        <a:lnTo>
                          <a:pt x="26943" y="29391"/>
                        </a:lnTo>
                        <a:lnTo>
                          <a:pt x="28575" y="28575"/>
                        </a:lnTo>
                        <a:lnTo>
                          <a:pt x="28575" y="27759"/>
                        </a:lnTo>
                        <a:lnTo>
                          <a:pt x="30208" y="26126"/>
                        </a:lnTo>
                        <a:lnTo>
                          <a:pt x="31025" y="26126"/>
                        </a:lnTo>
                        <a:lnTo>
                          <a:pt x="32657" y="26942"/>
                        </a:lnTo>
                        <a:lnTo>
                          <a:pt x="32657" y="29391"/>
                        </a:lnTo>
                        <a:lnTo>
                          <a:pt x="33474" y="30208"/>
                        </a:lnTo>
                        <a:lnTo>
                          <a:pt x="34290" y="28575"/>
                        </a:lnTo>
                        <a:close/>
                        <a:moveTo>
                          <a:pt x="84093" y="29391"/>
                        </a:moveTo>
                        <a:lnTo>
                          <a:pt x="88175" y="34290"/>
                        </a:lnTo>
                        <a:lnTo>
                          <a:pt x="88175" y="35107"/>
                        </a:lnTo>
                        <a:lnTo>
                          <a:pt x="87358" y="35923"/>
                        </a:lnTo>
                        <a:lnTo>
                          <a:pt x="87358" y="37556"/>
                        </a:lnTo>
                        <a:lnTo>
                          <a:pt x="88175" y="38372"/>
                        </a:lnTo>
                        <a:lnTo>
                          <a:pt x="88991" y="38372"/>
                        </a:lnTo>
                        <a:lnTo>
                          <a:pt x="90624" y="40005"/>
                        </a:lnTo>
                        <a:lnTo>
                          <a:pt x="91440" y="42454"/>
                        </a:lnTo>
                        <a:lnTo>
                          <a:pt x="91440" y="43271"/>
                        </a:lnTo>
                        <a:lnTo>
                          <a:pt x="92257" y="44087"/>
                        </a:lnTo>
                        <a:lnTo>
                          <a:pt x="92257" y="46537"/>
                        </a:lnTo>
                        <a:lnTo>
                          <a:pt x="93889" y="49802"/>
                        </a:lnTo>
                        <a:lnTo>
                          <a:pt x="93889" y="51435"/>
                        </a:lnTo>
                        <a:lnTo>
                          <a:pt x="93889" y="52251"/>
                        </a:lnTo>
                        <a:lnTo>
                          <a:pt x="93073" y="52251"/>
                        </a:lnTo>
                        <a:lnTo>
                          <a:pt x="90624" y="48986"/>
                        </a:lnTo>
                        <a:lnTo>
                          <a:pt x="88175" y="47353"/>
                        </a:lnTo>
                        <a:lnTo>
                          <a:pt x="88175" y="46537"/>
                        </a:lnTo>
                        <a:lnTo>
                          <a:pt x="85725" y="44904"/>
                        </a:lnTo>
                        <a:lnTo>
                          <a:pt x="84093" y="41638"/>
                        </a:lnTo>
                        <a:lnTo>
                          <a:pt x="82460" y="35923"/>
                        </a:lnTo>
                        <a:lnTo>
                          <a:pt x="83276" y="34290"/>
                        </a:lnTo>
                        <a:lnTo>
                          <a:pt x="80827" y="31841"/>
                        </a:lnTo>
                        <a:lnTo>
                          <a:pt x="80827" y="31024"/>
                        </a:lnTo>
                        <a:lnTo>
                          <a:pt x="81643" y="31024"/>
                        </a:lnTo>
                        <a:lnTo>
                          <a:pt x="82460" y="31024"/>
                        </a:lnTo>
                        <a:lnTo>
                          <a:pt x="84093" y="29391"/>
                        </a:lnTo>
                        <a:lnTo>
                          <a:pt x="84093" y="29391"/>
                        </a:lnTo>
                        <a:close/>
                        <a:moveTo>
                          <a:pt x="66131" y="32657"/>
                        </a:moveTo>
                        <a:lnTo>
                          <a:pt x="66131" y="32657"/>
                        </a:lnTo>
                        <a:lnTo>
                          <a:pt x="64498" y="32657"/>
                        </a:lnTo>
                        <a:lnTo>
                          <a:pt x="63682" y="31841"/>
                        </a:lnTo>
                        <a:lnTo>
                          <a:pt x="63682" y="31024"/>
                        </a:lnTo>
                        <a:lnTo>
                          <a:pt x="64498" y="31024"/>
                        </a:lnTo>
                        <a:lnTo>
                          <a:pt x="65314" y="31841"/>
                        </a:lnTo>
                        <a:lnTo>
                          <a:pt x="65314" y="32657"/>
                        </a:lnTo>
                        <a:lnTo>
                          <a:pt x="66131" y="32657"/>
                        </a:lnTo>
                        <a:close/>
                        <a:moveTo>
                          <a:pt x="28575" y="35923"/>
                        </a:moveTo>
                        <a:lnTo>
                          <a:pt x="28575" y="35923"/>
                        </a:lnTo>
                        <a:lnTo>
                          <a:pt x="27759" y="35923"/>
                        </a:lnTo>
                        <a:lnTo>
                          <a:pt x="26126" y="33474"/>
                        </a:lnTo>
                        <a:lnTo>
                          <a:pt x="26126" y="32657"/>
                        </a:lnTo>
                        <a:lnTo>
                          <a:pt x="27759" y="31024"/>
                        </a:lnTo>
                        <a:lnTo>
                          <a:pt x="28575" y="31024"/>
                        </a:lnTo>
                        <a:lnTo>
                          <a:pt x="29392" y="31841"/>
                        </a:lnTo>
                        <a:lnTo>
                          <a:pt x="28575" y="33474"/>
                        </a:lnTo>
                        <a:lnTo>
                          <a:pt x="27759" y="33474"/>
                        </a:lnTo>
                        <a:lnTo>
                          <a:pt x="27759" y="35107"/>
                        </a:lnTo>
                        <a:lnTo>
                          <a:pt x="28575" y="35923"/>
                        </a:lnTo>
                        <a:close/>
                        <a:moveTo>
                          <a:pt x="40005" y="35923"/>
                        </a:moveTo>
                        <a:lnTo>
                          <a:pt x="38372" y="37556"/>
                        </a:lnTo>
                        <a:lnTo>
                          <a:pt x="37556" y="36739"/>
                        </a:lnTo>
                        <a:lnTo>
                          <a:pt x="36739" y="35923"/>
                        </a:lnTo>
                        <a:lnTo>
                          <a:pt x="36739" y="34290"/>
                        </a:lnTo>
                        <a:lnTo>
                          <a:pt x="36739" y="34290"/>
                        </a:lnTo>
                        <a:lnTo>
                          <a:pt x="37556" y="34290"/>
                        </a:lnTo>
                        <a:lnTo>
                          <a:pt x="38372" y="34290"/>
                        </a:lnTo>
                        <a:lnTo>
                          <a:pt x="39189" y="33474"/>
                        </a:lnTo>
                        <a:lnTo>
                          <a:pt x="40821" y="34290"/>
                        </a:lnTo>
                        <a:lnTo>
                          <a:pt x="41638" y="34290"/>
                        </a:lnTo>
                        <a:lnTo>
                          <a:pt x="40821" y="35107"/>
                        </a:lnTo>
                        <a:lnTo>
                          <a:pt x="40821" y="35107"/>
                        </a:lnTo>
                        <a:lnTo>
                          <a:pt x="40005" y="35923"/>
                        </a:lnTo>
                        <a:lnTo>
                          <a:pt x="40005" y="35923"/>
                        </a:lnTo>
                        <a:close/>
                        <a:moveTo>
                          <a:pt x="41638" y="38372"/>
                        </a:moveTo>
                        <a:lnTo>
                          <a:pt x="41638" y="38372"/>
                        </a:lnTo>
                        <a:lnTo>
                          <a:pt x="41638" y="38372"/>
                        </a:lnTo>
                        <a:lnTo>
                          <a:pt x="41638" y="35923"/>
                        </a:lnTo>
                        <a:lnTo>
                          <a:pt x="42454" y="37556"/>
                        </a:lnTo>
                        <a:lnTo>
                          <a:pt x="42454" y="38372"/>
                        </a:lnTo>
                        <a:lnTo>
                          <a:pt x="41638" y="38372"/>
                        </a:lnTo>
                        <a:close/>
                        <a:moveTo>
                          <a:pt x="32657" y="36739"/>
                        </a:moveTo>
                        <a:lnTo>
                          <a:pt x="32657" y="36739"/>
                        </a:lnTo>
                        <a:lnTo>
                          <a:pt x="31841" y="36739"/>
                        </a:lnTo>
                        <a:lnTo>
                          <a:pt x="29392" y="35923"/>
                        </a:lnTo>
                        <a:lnTo>
                          <a:pt x="29392" y="35923"/>
                        </a:lnTo>
                        <a:lnTo>
                          <a:pt x="30208" y="35923"/>
                        </a:lnTo>
                        <a:lnTo>
                          <a:pt x="31025" y="35923"/>
                        </a:lnTo>
                        <a:lnTo>
                          <a:pt x="32657" y="36739"/>
                        </a:lnTo>
                        <a:lnTo>
                          <a:pt x="32657" y="36739"/>
                        </a:lnTo>
                        <a:close/>
                        <a:moveTo>
                          <a:pt x="57967" y="43271"/>
                        </a:moveTo>
                        <a:lnTo>
                          <a:pt x="57967" y="43271"/>
                        </a:lnTo>
                        <a:lnTo>
                          <a:pt x="57150" y="43271"/>
                        </a:lnTo>
                        <a:lnTo>
                          <a:pt x="56334" y="43271"/>
                        </a:lnTo>
                        <a:lnTo>
                          <a:pt x="55518" y="42454"/>
                        </a:lnTo>
                        <a:lnTo>
                          <a:pt x="56334" y="41638"/>
                        </a:lnTo>
                        <a:lnTo>
                          <a:pt x="57150" y="40821"/>
                        </a:lnTo>
                        <a:lnTo>
                          <a:pt x="57150" y="40821"/>
                        </a:lnTo>
                        <a:lnTo>
                          <a:pt x="57150" y="40821"/>
                        </a:lnTo>
                        <a:lnTo>
                          <a:pt x="57967" y="40821"/>
                        </a:lnTo>
                        <a:lnTo>
                          <a:pt x="57967" y="43271"/>
                        </a:lnTo>
                        <a:lnTo>
                          <a:pt x="57967" y="43271"/>
                        </a:lnTo>
                        <a:close/>
                        <a:moveTo>
                          <a:pt x="74295" y="40821"/>
                        </a:moveTo>
                        <a:lnTo>
                          <a:pt x="75112" y="40821"/>
                        </a:lnTo>
                        <a:lnTo>
                          <a:pt x="75928" y="40821"/>
                        </a:lnTo>
                        <a:lnTo>
                          <a:pt x="76744" y="41638"/>
                        </a:lnTo>
                        <a:lnTo>
                          <a:pt x="78377" y="43271"/>
                        </a:lnTo>
                        <a:lnTo>
                          <a:pt x="77561" y="44087"/>
                        </a:lnTo>
                        <a:lnTo>
                          <a:pt x="76744" y="44087"/>
                        </a:lnTo>
                        <a:lnTo>
                          <a:pt x="76744" y="44087"/>
                        </a:lnTo>
                        <a:lnTo>
                          <a:pt x="76744" y="44087"/>
                        </a:lnTo>
                        <a:lnTo>
                          <a:pt x="76744" y="43271"/>
                        </a:lnTo>
                        <a:lnTo>
                          <a:pt x="75112" y="42454"/>
                        </a:lnTo>
                        <a:lnTo>
                          <a:pt x="74295" y="42454"/>
                        </a:lnTo>
                        <a:lnTo>
                          <a:pt x="74295" y="41638"/>
                        </a:lnTo>
                        <a:lnTo>
                          <a:pt x="74295" y="40821"/>
                        </a:lnTo>
                        <a:close/>
                        <a:moveTo>
                          <a:pt x="67764" y="45720"/>
                        </a:moveTo>
                        <a:lnTo>
                          <a:pt x="71029" y="48169"/>
                        </a:lnTo>
                        <a:lnTo>
                          <a:pt x="72662" y="48169"/>
                        </a:lnTo>
                        <a:lnTo>
                          <a:pt x="77561" y="48169"/>
                        </a:lnTo>
                        <a:lnTo>
                          <a:pt x="80010" y="49802"/>
                        </a:lnTo>
                        <a:lnTo>
                          <a:pt x="81643" y="50619"/>
                        </a:lnTo>
                        <a:lnTo>
                          <a:pt x="82460" y="52251"/>
                        </a:lnTo>
                        <a:lnTo>
                          <a:pt x="83276" y="52251"/>
                        </a:lnTo>
                        <a:lnTo>
                          <a:pt x="84093" y="53068"/>
                        </a:lnTo>
                        <a:lnTo>
                          <a:pt x="84093" y="54701"/>
                        </a:lnTo>
                        <a:lnTo>
                          <a:pt x="84093" y="54701"/>
                        </a:lnTo>
                        <a:lnTo>
                          <a:pt x="82460" y="55517"/>
                        </a:lnTo>
                        <a:lnTo>
                          <a:pt x="81643" y="55517"/>
                        </a:lnTo>
                        <a:lnTo>
                          <a:pt x="79194" y="54701"/>
                        </a:lnTo>
                        <a:lnTo>
                          <a:pt x="76744" y="53068"/>
                        </a:lnTo>
                        <a:lnTo>
                          <a:pt x="71846" y="53068"/>
                        </a:lnTo>
                        <a:lnTo>
                          <a:pt x="69396" y="53068"/>
                        </a:lnTo>
                        <a:lnTo>
                          <a:pt x="68580" y="52251"/>
                        </a:lnTo>
                        <a:lnTo>
                          <a:pt x="67764" y="51435"/>
                        </a:lnTo>
                        <a:lnTo>
                          <a:pt x="66131" y="49802"/>
                        </a:lnTo>
                        <a:lnTo>
                          <a:pt x="65314" y="48169"/>
                        </a:lnTo>
                        <a:lnTo>
                          <a:pt x="65314" y="47353"/>
                        </a:lnTo>
                        <a:lnTo>
                          <a:pt x="65314" y="45720"/>
                        </a:lnTo>
                        <a:lnTo>
                          <a:pt x="65314" y="44904"/>
                        </a:lnTo>
                        <a:lnTo>
                          <a:pt x="66131" y="44087"/>
                        </a:lnTo>
                        <a:lnTo>
                          <a:pt x="67764" y="45720"/>
                        </a:lnTo>
                        <a:close/>
                        <a:moveTo>
                          <a:pt x="97155" y="51435"/>
                        </a:moveTo>
                        <a:lnTo>
                          <a:pt x="97155" y="53068"/>
                        </a:lnTo>
                        <a:lnTo>
                          <a:pt x="97155" y="53884"/>
                        </a:lnTo>
                        <a:lnTo>
                          <a:pt x="95522" y="52251"/>
                        </a:lnTo>
                        <a:lnTo>
                          <a:pt x="94706" y="53068"/>
                        </a:lnTo>
                        <a:lnTo>
                          <a:pt x="93889" y="52251"/>
                        </a:lnTo>
                        <a:lnTo>
                          <a:pt x="93889" y="50619"/>
                        </a:lnTo>
                        <a:lnTo>
                          <a:pt x="93889" y="48986"/>
                        </a:lnTo>
                        <a:lnTo>
                          <a:pt x="93889" y="48169"/>
                        </a:lnTo>
                        <a:lnTo>
                          <a:pt x="93073" y="46537"/>
                        </a:lnTo>
                        <a:lnTo>
                          <a:pt x="93889" y="46537"/>
                        </a:lnTo>
                        <a:lnTo>
                          <a:pt x="97155" y="51435"/>
                        </a:lnTo>
                        <a:close/>
                        <a:moveTo>
                          <a:pt x="99604" y="64498"/>
                        </a:moveTo>
                        <a:lnTo>
                          <a:pt x="102054" y="65314"/>
                        </a:lnTo>
                        <a:lnTo>
                          <a:pt x="102870" y="65314"/>
                        </a:lnTo>
                        <a:lnTo>
                          <a:pt x="104503" y="66131"/>
                        </a:lnTo>
                        <a:lnTo>
                          <a:pt x="106136" y="66131"/>
                        </a:lnTo>
                        <a:lnTo>
                          <a:pt x="106952" y="66947"/>
                        </a:lnTo>
                        <a:lnTo>
                          <a:pt x="109402" y="70213"/>
                        </a:lnTo>
                        <a:lnTo>
                          <a:pt x="109402" y="71029"/>
                        </a:lnTo>
                        <a:lnTo>
                          <a:pt x="111035" y="71846"/>
                        </a:lnTo>
                        <a:lnTo>
                          <a:pt x="110218" y="71846"/>
                        </a:lnTo>
                        <a:lnTo>
                          <a:pt x="108585" y="71846"/>
                        </a:lnTo>
                        <a:lnTo>
                          <a:pt x="106952" y="71846"/>
                        </a:lnTo>
                        <a:lnTo>
                          <a:pt x="105319" y="71029"/>
                        </a:lnTo>
                        <a:lnTo>
                          <a:pt x="102870" y="71029"/>
                        </a:lnTo>
                        <a:lnTo>
                          <a:pt x="101237" y="70213"/>
                        </a:lnTo>
                        <a:lnTo>
                          <a:pt x="97155" y="67764"/>
                        </a:lnTo>
                        <a:lnTo>
                          <a:pt x="97155" y="66131"/>
                        </a:lnTo>
                        <a:lnTo>
                          <a:pt x="96339" y="65314"/>
                        </a:lnTo>
                        <a:lnTo>
                          <a:pt x="96339" y="63682"/>
                        </a:lnTo>
                        <a:lnTo>
                          <a:pt x="94706" y="62865"/>
                        </a:lnTo>
                        <a:lnTo>
                          <a:pt x="93073" y="62865"/>
                        </a:lnTo>
                        <a:lnTo>
                          <a:pt x="93073" y="62049"/>
                        </a:lnTo>
                        <a:lnTo>
                          <a:pt x="93073" y="60416"/>
                        </a:lnTo>
                        <a:lnTo>
                          <a:pt x="94706" y="60416"/>
                        </a:lnTo>
                        <a:lnTo>
                          <a:pt x="96339" y="61232"/>
                        </a:lnTo>
                        <a:lnTo>
                          <a:pt x="99604" y="62865"/>
                        </a:lnTo>
                        <a:lnTo>
                          <a:pt x="99604" y="64498"/>
                        </a:lnTo>
                        <a:lnTo>
                          <a:pt x="99604" y="64498"/>
                        </a:lnTo>
                        <a:close/>
                        <a:moveTo>
                          <a:pt x="173083" y="70213"/>
                        </a:moveTo>
                        <a:lnTo>
                          <a:pt x="171450" y="70213"/>
                        </a:lnTo>
                        <a:lnTo>
                          <a:pt x="170634" y="70213"/>
                        </a:lnTo>
                        <a:lnTo>
                          <a:pt x="169818" y="70213"/>
                        </a:lnTo>
                        <a:lnTo>
                          <a:pt x="169001" y="71029"/>
                        </a:lnTo>
                        <a:lnTo>
                          <a:pt x="168185" y="71029"/>
                        </a:lnTo>
                        <a:lnTo>
                          <a:pt x="167368" y="71029"/>
                        </a:lnTo>
                        <a:lnTo>
                          <a:pt x="166552" y="70213"/>
                        </a:lnTo>
                        <a:lnTo>
                          <a:pt x="166552" y="69396"/>
                        </a:lnTo>
                        <a:lnTo>
                          <a:pt x="167368" y="69396"/>
                        </a:lnTo>
                        <a:lnTo>
                          <a:pt x="167368" y="68580"/>
                        </a:lnTo>
                        <a:lnTo>
                          <a:pt x="168185" y="67764"/>
                        </a:lnTo>
                        <a:lnTo>
                          <a:pt x="169818" y="67764"/>
                        </a:lnTo>
                        <a:lnTo>
                          <a:pt x="171450" y="67764"/>
                        </a:lnTo>
                        <a:lnTo>
                          <a:pt x="172267" y="67764"/>
                        </a:lnTo>
                        <a:lnTo>
                          <a:pt x="173083" y="70213"/>
                        </a:lnTo>
                        <a:lnTo>
                          <a:pt x="173083" y="70213"/>
                        </a:lnTo>
                        <a:close/>
                        <a:moveTo>
                          <a:pt x="80827" y="88174"/>
                        </a:moveTo>
                        <a:lnTo>
                          <a:pt x="80010" y="88991"/>
                        </a:lnTo>
                        <a:lnTo>
                          <a:pt x="79194" y="88991"/>
                        </a:lnTo>
                        <a:lnTo>
                          <a:pt x="78377" y="88174"/>
                        </a:lnTo>
                        <a:lnTo>
                          <a:pt x="77561" y="86541"/>
                        </a:lnTo>
                        <a:lnTo>
                          <a:pt x="75928" y="85725"/>
                        </a:lnTo>
                        <a:lnTo>
                          <a:pt x="74295" y="85725"/>
                        </a:lnTo>
                        <a:lnTo>
                          <a:pt x="73479" y="84909"/>
                        </a:lnTo>
                        <a:lnTo>
                          <a:pt x="73479" y="84909"/>
                        </a:lnTo>
                        <a:lnTo>
                          <a:pt x="71846" y="84909"/>
                        </a:lnTo>
                        <a:lnTo>
                          <a:pt x="71846" y="84092"/>
                        </a:lnTo>
                        <a:lnTo>
                          <a:pt x="71846" y="83276"/>
                        </a:lnTo>
                        <a:lnTo>
                          <a:pt x="71846" y="83276"/>
                        </a:lnTo>
                        <a:lnTo>
                          <a:pt x="73479" y="83276"/>
                        </a:lnTo>
                        <a:lnTo>
                          <a:pt x="80010" y="86541"/>
                        </a:lnTo>
                        <a:lnTo>
                          <a:pt x="80827" y="88174"/>
                        </a:lnTo>
                        <a:lnTo>
                          <a:pt x="80827" y="88174"/>
                        </a:lnTo>
                        <a:close/>
                        <a:moveTo>
                          <a:pt x="186146" y="85725"/>
                        </a:moveTo>
                        <a:lnTo>
                          <a:pt x="184513" y="85725"/>
                        </a:lnTo>
                        <a:lnTo>
                          <a:pt x="183696" y="85725"/>
                        </a:lnTo>
                        <a:lnTo>
                          <a:pt x="182880" y="84092"/>
                        </a:lnTo>
                        <a:lnTo>
                          <a:pt x="183696" y="84092"/>
                        </a:lnTo>
                        <a:lnTo>
                          <a:pt x="184513" y="84092"/>
                        </a:lnTo>
                        <a:lnTo>
                          <a:pt x="184513" y="84909"/>
                        </a:lnTo>
                        <a:lnTo>
                          <a:pt x="186146" y="85725"/>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89" name="Freeform: Shape 488">
                    <a:extLst>
                      <a:ext uri="{FF2B5EF4-FFF2-40B4-BE49-F238E27FC236}">
                        <a16:creationId xmlns:a16="http://schemas.microsoft.com/office/drawing/2014/main" id="{AAF4A9B2-B122-C24C-204B-8AD743BEBBE3}"/>
                      </a:ext>
                    </a:extLst>
                  </p:cNvPr>
                  <p:cNvSpPr/>
                  <p:nvPr/>
                </p:nvSpPr>
                <p:spPr>
                  <a:xfrm>
                    <a:off x="7479301" y="4360544"/>
                    <a:ext cx="21227" cy="13062"/>
                  </a:xfrm>
                  <a:custGeom>
                    <a:avLst/>
                    <a:gdLst>
                      <a:gd name="connsiteX0" fmla="*/ 0 w 21227"/>
                      <a:gd name="connsiteY0" fmla="*/ 0 h 13062"/>
                      <a:gd name="connsiteX1" fmla="*/ 0 w 21227"/>
                      <a:gd name="connsiteY1" fmla="*/ 0 h 13062"/>
                      <a:gd name="connsiteX2" fmla="*/ 0 w 21227"/>
                      <a:gd name="connsiteY2" fmla="*/ 0 h 13062"/>
                      <a:gd name="connsiteX3" fmla="*/ 0 w 21227"/>
                      <a:gd name="connsiteY3" fmla="*/ 0 h 13062"/>
                      <a:gd name="connsiteX4" fmla="*/ 0 w 21227"/>
                      <a:gd name="connsiteY4" fmla="*/ 0 h 13062"/>
                      <a:gd name="connsiteX5" fmla="*/ 0 w 21227"/>
                      <a:gd name="connsiteY5" fmla="*/ 0 h 13062"/>
                      <a:gd name="connsiteX6" fmla="*/ 0 w 21227"/>
                      <a:gd name="connsiteY6" fmla="*/ 0 h 13062"/>
                      <a:gd name="connsiteX7" fmla="*/ 0 w 21227"/>
                      <a:gd name="connsiteY7" fmla="*/ 0 h 13062"/>
                      <a:gd name="connsiteX8" fmla="*/ 0 w 21227"/>
                      <a:gd name="connsiteY8" fmla="*/ 0 h 13062"/>
                      <a:gd name="connsiteX9" fmla="*/ 21227 w 21227"/>
                      <a:gd name="connsiteY9" fmla="*/ 13063 h 13062"/>
                      <a:gd name="connsiteX10" fmla="*/ 21227 w 21227"/>
                      <a:gd name="connsiteY10" fmla="*/ 13063 h 13062"/>
                      <a:gd name="connsiteX11" fmla="*/ 21227 w 21227"/>
                      <a:gd name="connsiteY11" fmla="*/ 13063 h 13062"/>
                      <a:gd name="connsiteX12" fmla="*/ 21227 w 21227"/>
                      <a:gd name="connsiteY12" fmla="*/ 13063 h 13062"/>
                      <a:gd name="connsiteX13" fmla="*/ 21227 w 21227"/>
                      <a:gd name="connsiteY13" fmla="*/ 13063 h 13062"/>
                      <a:gd name="connsiteX14" fmla="*/ 21227 w 21227"/>
                      <a:gd name="connsiteY14" fmla="*/ 13063 h 13062"/>
                      <a:gd name="connsiteX15" fmla="*/ 21227 w 21227"/>
                      <a:gd name="connsiteY15" fmla="*/ 13063 h 13062"/>
                      <a:gd name="connsiteX16" fmla="*/ 21227 w 21227"/>
                      <a:gd name="connsiteY16" fmla="*/ 13063 h 13062"/>
                      <a:gd name="connsiteX17" fmla="*/ 21227 w 21227"/>
                      <a:gd name="connsiteY17" fmla="*/ 13063 h 1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27" h="13062">
                        <a:moveTo>
                          <a:pt x="0" y="0"/>
                        </a:moveTo>
                        <a:lnTo>
                          <a:pt x="0" y="0"/>
                        </a:lnTo>
                        <a:lnTo>
                          <a:pt x="0" y="0"/>
                        </a:lnTo>
                        <a:lnTo>
                          <a:pt x="0" y="0"/>
                        </a:lnTo>
                        <a:lnTo>
                          <a:pt x="0" y="0"/>
                        </a:lnTo>
                        <a:lnTo>
                          <a:pt x="0" y="0"/>
                        </a:lnTo>
                        <a:lnTo>
                          <a:pt x="0" y="0"/>
                        </a:lnTo>
                        <a:lnTo>
                          <a:pt x="0" y="0"/>
                        </a:lnTo>
                        <a:lnTo>
                          <a:pt x="0" y="0"/>
                        </a:lnTo>
                        <a:close/>
                        <a:moveTo>
                          <a:pt x="21227" y="13063"/>
                        </a:moveTo>
                        <a:lnTo>
                          <a:pt x="21227" y="13063"/>
                        </a:lnTo>
                        <a:lnTo>
                          <a:pt x="21227" y="13063"/>
                        </a:lnTo>
                        <a:lnTo>
                          <a:pt x="21227" y="13063"/>
                        </a:lnTo>
                        <a:lnTo>
                          <a:pt x="21227" y="13063"/>
                        </a:lnTo>
                        <a:lnTo>
                          <a:pt x="21227" y="13063"/>
                        </a:lnTo>
                        <a:lnTo>
                          <a:pt x="21227" y="13063"/>
                        </a:lnTo>
                        <a:lnTo>
                          <a:pt x="21227" y="13063"/>
                        </a:lnTo>
                        <a:lnTo>
                          <a:pt x="21227" y="13063"/>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90" name="Freeform: Shape 489">
                    <a:extLst>
                      <a:ext uri="{FF2B5EF4-FFF2-40B4-BE49-F238E27FC236}">
                        <a16:creationId xmlns:a16="http://schemas.microsoft.com/office/drawing/2014/main" id="{884C89F5-0CFD-F6DA-18A1-09234C986018}"/>
                      </a:ext>
                    </a:extLst>
                  </p:cNvPr>
                  <p:cNvSpPr/>
                  <p:nvPr/>
                </p:nvSpPr>
                <p:spPr>
                  <a:xfrm>
                    <a:off x="6429375" y="4353196"/>
                    <a:ext cx="52251" cy="22859"/>
                  </a:xfrm>
                  <a:custGeom>
                    <a:avLst/>
                    <a:gdLst>
                      <a:gd name="connsiteX0" fmla="*/ 26942 w 52251"/>
                      <a:gd name="connsiteY0" fmla="*/ 0 h 22859"/>
                      <a:gd name="connsiteX1" fmla="*/ 26126 w 52251"/>
                      <a:gd name="connsiteY1" fmla="*/ 2449 h 22859"/>
                      <a:gd name="connsiteX2" fmla="*/ 25309 w 52251"/>
                      <a:gd name="connsiteY2" fmla="*/ 1633 h 22859"/>
                      <a:gd name="connsiteX3" fmla="*/ 26942 w 52251"/>
                      <a:gd name="connsiteY3" fmla="*/ 0 h 22859"/>
                      <a:gd name="connsiteX4" fmla="*/ 26942 w 52251"/>
                      <a:gd name="connsiteY4" fmla="*/ 0 h 22859"/>
                      <a:gd name="connsiteX5" fmla="*/ 26942 w 52251"/>
                      <a:gd name="connsiteY5" fmla="*/ 0 h 22859"/>
                      <a:gd name="connsiteX6" fmla="*/ 17145 w 52251"/>
                      <a:gd name="connsiteY6" fmla="*/ 22860 h 22859"/>
                      <a:gd name="connsiteX7" fmla="*/ 16329 w 52251"/>
                      <a:gd name="connsiteY7" fmla="*/ 20411 h 22859"/>
                      <a:gd name="connsiteX8" fmla="*/ 15512 w 52251"/>
                      <a:gd name="connsiteY8" fmla="*/ 19594 h 22859"/>
                      <a:gd name="connsiteX9" fmla="*/ 14696 w 52251"/>
                      <a:gd name="connsiteY9" fmla="*/ 18778 h 22859"/>
                      <a:gd name="connsiteX10" fmla="*/ 14696 w 52251"/>
                      <a:gd name="connsiteY10" fmla="*/ 17961 h 22859"/>
                      <a:gd name="connsiteX11" fmla="*/ 14696 w 52251"/>
                      <a:gd name="connsiteY11" fmla="*/ 17145 h 22859"/>
                      <a:gd name="connsiteX12" fmla="*/ 14696 w 52251"/>
                      <a:gd name="connsiteY12" fmla="*/ 17145 h 22859"/>
                      <a:gd name="connsiteX13" fmla="*/ 16329 w 52251"/>
                      <a:gd name="connsiteY13" fmla="*/ 17145 h 22859"/>
                      <a:gd name="connsiteX14" fmla="*/ 17145 w 52251"/>
                      <a:gd name="connsiteY14" fmla="*/ 16329 h 22859"/>
                      <a:gd name="connsiteX15" fmla="*/ 17145 w 52251"/>
                      <a:gd name="connsiteY15" fmla="*/ 14696 h 22859"/>
                      <a:gd name="connsiteX16" fmla="*/ 17145 w 52251"/>
                      <a:gd name="connsiteY16" fmla="*/ 13879 h 22859"/>
                      <a:gd name="connsiteX17" fmla="*/ 17145 w 52251"/>
                      <a:gd name="connsiteY17" fmla="*/ 13879 h 22859"/>
                      <a:gd name="connsiteX18" fmla="*/ 14696 w 52251"/>
                      <a:gd name="connsiteY18" fmla="*/ 14696 h 22859"/>
                      <a:gd name="connsiteX19" fmla="*/ 13879 w 52251"/>
                      <a:gd name="connsiteY19" fmla="*/ 14696 h 22859"/>
                      <a:gd name="connsiteX20" fmla="*/ 13879 w 52251"/>
                      <a:gd name="connsiteY20" fmla="*/ 14696 h 22859"/>
                      <a:gd name="connsiteX21" fmla="*/ 13879 w 52251"/>
                      <a:gd name="connsiteY21" fmla="*/ 13063 h 22859"/>
                      <a:gd name="connsiteX22" fmla="*/ 15512 w 52251"/>
                      <a:gd name="connsiteY22" fmla="*/ 11430 h 22859"/>
                      <a:gd name="connsiteX23" fmla="*/ 17145 w 52251"/>
                      <a:gd name="connsiteY23" fmla="*/ 8981 h 22859"/>
                      <a:gd name="connsiteX24" fmla="*/ 17962 w 52251"/>
                      <a:gd name="connsiteY24" fmla="*/ 8164 h 22859"/>
                      <a:gd name="connsiteX25" fmla="*/ 20411 w 52251"/>
                      <a:gd name="connsiteY25" fmla="*/ 7348 h 22859"/>
                      <a:gd name="connsiteX26" fmla="*/ 21227 w 52251"/>
                      <a:gd name="connsiteY26" fmla="*/ 7348 h 22859"/>
                      <a:gd name="connsiteX27" fmla="*/ 28575 w 52251"/>
                      <a:gd name="connsiteY27" fmla="*/ 5715 h 22859"/>
                      <a:gd name="connsiteX28" fmla="*/ 30208 w 52251"/>
                      <a:gd name="connsiteY28" fmla="*/ 5715 h 22859"/>
                      <a:gd name="connsiteX29" fmla="*/ 34290 w 52251"/>
                      <a:gd name="connsiteY29" fmla="*/ 5715 h 22859"/>
                      <a:gd name="connsiteX30" fmla="*/ 40005 w 52251"/>
                      <a:gd name="connsiteY30" fmla="*/ 5715 h 22859"/>
                      <a:gd name="connsiteX31" fmla="*/ 41638 w 52251"/>
                      <a:gd name="connsiteY31" fmla="*/ 5715 h 22859"/>
                      <a:gd name="connsiteX32" fmla="*/ 43271 w 52251"/>
                      <a:gd name="connsiteY32" fmla="*/ 4898 h 22859"/>
                      <a:gd name="connsiteX33" fmla="*/ 44904 w 52251"/>
                      <a:gd name="connsiteY33" fmla="*/ 4082 h 22859"/>
                      <a:gd name="connsiteX34" fmla="*/ 45720 w 52251"/>
                      <a:gd name="connsiteY34" fmla="*/ 3266 h 22859"/>
                      <a:gd name="connsiteX35" fmla="*/ 46537 w 52251"/>
                      <a:gd name="connsiteY35" fmla="*/ 2449 h 22859"/>
                      <a:gd name="connsiteX36" fmla="*/ 48169 w 52251"/>
                      <a:gd name="connsiteY36" fmla="*/ 3266 h 22859"/>
                      <a:gd name="connsiteX37" fmla="*/ 50619 w 52251"/>
                      <a:gd name="connsiteY37" fmla="*/ 3266 h 22859"/>
                      <a:gd name="connsiteX38" fmla="*/ 51435 w 52251"/>
                      <a:gd name="connsiteY38" fmla="*/ 3266 h 22859"/>
                      <a:gd name="connsiteX39" fmla="*/ 52252 w 52251"/>
                      <a:gd name="connsiteY39" fmla="*/ 4082 h 22859"/>
                      <a:gd name="connsiteX40" fmla="*/ 48986 w 52251"/>
                      <a:gd name="connsiteY40" fmla="*/ 6531 h 22859"/>
                      <a:gd name="connsiteX41" fmla="*/ 45720 w 52251"/>
                      <a:gd name="connsiteY41" fmla="*/ 8981 h 22859"/>
                      <a:gd name="connsiteX42" fmla="*/ 44087 w 52251"/>
                      <a:gd name="connsiteY42" fmla="*/ 9797 h 22859"/>
                      <a:gd name="connsiteX43" fmla="*/ 41638 w 52251"/>
                      <a:gd name="connsiteY43" fmla="*/ 10613 h 22859"/>
                      <a:gd name="connsiteX44" fmla="*/ 40005 w 52251"/>
                      <a:gd name="connsiteY44" fmla="*/ 11430 h 22859"/>
                      <a:gd name="connsiteX45" fmla="*/ 38372 w 52251"/>
                      <a:gd name="connsiteY45" fmla="*/ 13063 h 22859"/>
                      <a:gd name="connsiteX46" fmla="*/ 36739 w 52251"/>
                      <a:gd name="connsiteY46" fmla="*/ 13879 h 22859"/>
                      <a:gd name="connsiteX47" fmla="*/ 35106 w 52251"/>
                      <a:gd name="connsiteY47" fmla="*/ 13879 h 22859"/>
                      <a:gd name="connsiteX48" fmla="*/ 33473 w 52251"/>
                      <a:gd name="connsiteY48" fmla="*/ 13879 h 22859"/>
                      <a:gd name="connsiteX49" fmla="*/ 31841 w 52251"/>
                      <a:gd name="connsiteY49" fmla="*/ 14696 h 22859"/>
                      <a:gd name="connsiteX50" fmla="*/ 29391 w 52251"/>
                      <a:gd name="connsiteY50" fmla="*/ 16329 h 22859"/>
                      <a:gd name="connsiteX51" fmla="*/ 28575 w 52251"/>
                      <a:gd name="connsiteY51" fmla="*/ 16329 h 22859"/>
                      <a:gd name="connsiteX52" fmla="*/ 27759 w 52251"/>
                      <a:gd name="connsiteY52" fmla="*/ 16329 h 22859"/>
                      <a:gd name="connsiteX53" fmla="*/ 26126 w 52251"/>
                      <a:gd name="connsiteY53" fmla="*/ 17145 h 22859"/>
                      <a:gd name="connsiteX54" fmla="*/ 20411 w 52251"/>
                      <a:gd name="connsiteY54" fmla="*/ 18778 h 22859"/>
                      <a:gd name="connsiteX55" fmla="*/ 17145 w 52251"/>
                      <a:gd name="connsiteY55" fmla="*/ 21227 h 22859"/>
                      <a:gd name="connsiteX56" fmla="*/ 17145 w 52251"/>
                      <a:gd name="connsiteY56" fmla="*/ 22860 h 22859"/>
                      <a:gd name="connsiteX57" fmla="*/ 0 w 52251"/>
                      <a:gd name="connsiteY57" fmla="*/ 19594 h 22859"/>
                      <a:gd name="connsiteX58" fmla="*/ 2449 w 52251"/>
                      <a:gd name="connsiteY58" fmla="*/ 17961 h 22859"/>
                      <a:gd name="connsiteX59" fmla="*/ 6531 w 52251"/>
                      <a:gd name="connsiteY59" fmla="*/ 17145 h 22859"/>
                      <a:gd name="connsiteX60" fmla="*/ 6531 w 52251"/>
                      <a:gd name="connsiteY60" fmla="*/ 17961 h 22859"/>
                      <a:gd name="connsiteX61" fmla="*/ 5715 w 52251"/>
                      <a:gd name="connsiteY61" fmla="*/ 19594 h 22859"/>
                      <a:gd name="connsiteX62" fmla="*/ 4898 w 52251"/>
                      <a:gd name="connsiteY62" fmla="*/ 20411 h 22859"/>
                      <a:gd name="connsiteX63" fmla="*/ 4082 w 52251"/>
                      <a:gd name="connsiteY63" fmla="*/ 21227 h 22859"/>
                      <a:gd name="connsiteX64" fmla="*/ 3266 w 52251"/>
                      <a:gd name="connsiteY64" fmla="*/ 21227 h 22859"/>
                      <a:gd name="connsiteX65" fmla="*/ 816 w 52251"/>
                      <a:gd name="connsiteY65" fmla="*/ 21227 h 22859"/>
                      <a:gd name="connsiteX66" fmla="*/ 816 w 52251"/>
                      <a:gd name="connsiteY66" fmla="*/ 21227 h 22859"/>
                      <a:gd name="connsiteX67" fmla="*/ 0 w 52251"/>
                      <a:gd name="connsiteY67" fmla="*/ 21227 h 22859"/>
                      <a:gd name="connsiteX68" fmla="*/ 0 w 52251"/>
                      <a:gd name="connsiteY68" fmla="*/ 19594 h 22859"/>
                      <a:gd name="connsiteX69" fmla="*/ 0 w 52251"/>
                      <a:gd name="connsiteY69" fmla="*/ 19594 h 2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2251" h="22859">
                        <a:moveTo>
                          <a:pt x="26942" y="0"/>
                        </a:moveTo>
                        <a:lnTo>
                          <a:pt x="26126" y="2449"/>
                        </a:lnTo>
                        <a:lnTo>
                          <a:pt x="25309" y="1633"/>
                        </a:lnTo>
                        <a:lnTo>
                          <a:pt x="26942" y="0"/>
                        </a:lnTo>
                        <a:lnTo>
                          <a:pt x="26942" y="0"/>
                        </a:lnTo>
                        <a:lnTo>
                          <a:pt x="26942" y="0"/>
                        </a:lnTo>
                        <a:close/>
                        <a:moveTo>
                          <a:pt x="17145" y="22860"/>
                        </a:moveTo>
                        <a:lnTo>
                          <a:pt x="16329" y="20411"/>
                        </a:lnTo>
                        <a:lnTo>
                          <a:pt x="15512" y="19594"/>
                        </a:lnTo>
                        <a:lnTo>
                          <a:pt x="14696" y="18778"/>
                        </a:lnTo>
                        <a:lnTo>
                          <a:pt x="14696" y="17961"/>
                        </a:lnTo>
                        <a:lnTo>
                          <a:pt x="14696" y="17145"/>
                        </a:lnTo>
                        <a:lnTo>
                          <a:pt x="14696" y="17145"/>
                        </a:lnTo>
                        <a:lnTo>
                          <a:pt x="16329" y="17145"/>
                        </a:lnTo>
                        <a:lnTo>
                          <a:pt x="17145" y="16329"/>
                        </a:lnTo>
                        <a:lnTo>
                          <a:pt x="17145" y="14696"/>
                        </a:lnTo>
                        <a:lnTo>
                          <a:pt x="17145" y="13879"/>
                        </a:lnTo>
                        <a:lnTo>
                          <a:pt x="17145" y="13879"/>
                        </a:lnTo>
                        <a:lnTo>
                          <a:pt x="14696" y="14696"/>
                        </a:lnTo>
                        <a:lnTo>
                          <a:pt x="13879" y="14696"/>
                        </a:lnTo>
                        <a:lnTo>
                          <a:pt x="13879" y="14696"/>
                        </a:lnTo>
                        <a:lnTo>
                          <a:pt x="13879" y="13063"/>
                        </a:lnTo>
                        <a:lnTo>
                          <a:pt x="15512" y="11430"/>
                        </a:lnTo>
                        <a:lnTo>
                          <a:pt x="17145" y="8981"/>
                        </a:lnTo>
                        <a:lnTo>
                          <a:pt x="17962" y="8164"/>
                        </a:lnTo>
                        <a:lnTo>
                          <a:pt x="20411" y="7348"/>
                        </a:lnTo>
                        <a:lnTo>
                          <a:pt x="21227" y="7348"/>
                        </a:lnTo>
                        <a:lnTo>
                          <a:pt x="28575" y="5715"/>
                        </a:lnTo>
                        <a:lnTo>
                          <a:pt x="30208" y="5715"/>
                        </a:lnTo>
                        <a:lnTo>
                          <a:pt x="34290" y="5715"/>
                        </a:lnTo>
                        <a:lnTo>
                          <a:pt x="40005" y="5715"/>
                        </a:lnTo>
                        <a:lnTo>
                          <a:pt x="41638" y="5715"/>
                        </a:lnTo>
                        <a:lnTo>
                          <a:pt x="43271" y="4898"/>
                        </a:lnTo>
                        <a:lnTo>
                          <a:pt x="44904" y="4082"/>
                        </a:lnTo>
                        <a:lnTo>
                          <a:pt x="45720" y="3266"/>
                        </a:lnTo>
                        <a:lnTo>
                          <a:pt x="46537" y="2449"/>
                        </a:lnTo>
                        <a:lnTo>
                          <a:pt x="48169" y="3266"/>
                        </a:lnTo>
                        <a:lnTo>
                          <a:pt x="50619" y="3266"/>
                        </a:lnTo>
                        <a:lnTo>
                          <a:pt x="51435" y="3266"/>
                        </a:lnTo>
                        <a:lnTo>
                          <a:pt x="52252" y="4082"/>
                        </a:lnTo>
                        <a:lnTo>
                          <a:pt x="48986" y="6531"/>
                        </a:lnTo>
                        <a:lnTo>
                          <a:pt x="45720" y="8981"/>
                        </a:lnTo>
                        <a:lnTo>
                          <a:pt x="44087" y="9797"/>
                        </a:lnTo>
                        <a:lnTo>
                          <a:pt x="41638" y="10613"/>
                        </a:lnTo>
                        <a:lnTo>
                          <a:pt x="40005" y="11430"/>
                        </a:lnTo>
                        <a:lnTo>
                          <a:pt x="38372" y="13063"/>
                        </a:lnTo>
                        <a:lnTo>
                          <a:pt x="36739" y="13879"/>
                        </a:lnTo>
                        <a:lnTo>
                          <a:pt x="35106" y="13879"/>
                        </a:lnTo>
                        <a:lnTo>
                          <a:pt x="33473" y="13879"/>
                        </a:lnTo>
                        <a:lnTo>
                          <a:pt x="31841" y="14696"/>
                        </a:lnTo>
                        <a:lnTo>
                          <a:pt x="29391" y="16329"/>
                        </a:lnTo>
                        <a:lnTo>
                          <a:pt x="28575" y="16329"/>
                        </a:lnTo>
                        <a:lnTo>
                          <a:pt x="27759" y="16329"/>
                        </a:lnTo>
                        <a:lnTo>
                          <a:pt x="26126" y="17145"/>
                        </a:lnTo>
                        <a:lnTo>
                          <a:pt x="20411" y="18778"/>
                        </a:lnTo>
                        <a:lnTo>
                          <a:pt x="17145" y="21227"/>
                        </a:lnTo>
                        <a:lnTo>
                          <a:pt x="17145" y="22860"/>
                        </a:lnTo>
                        <a:close/>
                        <a:moveTo>
                          <a:pt x="0" y="19594"/>
                        </a:moveTo>
                        <a:lnTo>
                          <a:pt x="2449" y="17961"/>
                        </a:lnTo>
                        <a:lnTo>
                          <a:pt x="6531" y="17145"/>
                        </a:lnTo>
                        <a:lnTo>
                          <a:pt x="6531" y="17961"/>
                        </a:lnTo>
                        <a:lnTo>
                          <a:pt x="5715" y="19594"/>
                        </a:lnTo>
                        <a:lnTo>
                          <a:pt x="4898" y="20411"/>
                        </a:lnTo>
                        <a:lnTo>
                          <a:pt x="4082" y="21227"/>
                        </a:lnTo>
                        <a:lnTo>
                          <a:pt x="3266" y="21227"/>
                        </a:lnTo>
                        <a:lnTo>
                          <a:pt x="816" y="21227"/>
                        </a:lnTo>
                        <a:lnTo>
                          <a:pt x="816" y="21227"/>
                        </a:lnTo>
                        <a:lnTo>
                          <a:pt x="0" y="21227"/>
                        </a:lnTo>
                        <a:lnTo>
                          <a:pt x="0" y="19594"/>
                        </a:lnTo>
                        <a:lnTo>
                          <a:pt x="0" y="19594"/>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91" name="Freeform: Shape 490">
                    <a:extLst>
                      <a:ext uri="{FF2B5EF4-FFF2-40B4-BE49-F238E27FC236}">
                        <a16:creationId xmlns:a16="http://schemas.microsoft.com/office/drawing/2014/main" id="{7AC23082-B1EA-1921-0078-42E6E7B91DE3}"/>
                      </a:ext>
                    </a:extLst>
                  </p:cNvPr>
                  <p:cNvSpPr/>
                  <p:nvPr/>
                </p:nvSpPr>
                <p:spPr>
                  <a:xfrm>
                    <a:off x="7431949" y="4529545"/>
                    <a:ext cx="23676" cy="49802"/>
                  </a:xfrm>
                  <a:custGeom>
                    <a:avLst/>
                    <a:gdLst>
                      <a:gd name="connsiteX0" fmla="*/ 22860 w 23676"/>
                      <a:gd name="connsiteY0" fmla="*/ 816 h 49802"/>
                      <a:gd name="connsiteX1" fmla="*/ 22044 w 23676"/>
                      <a:gd name="connsiteY1" fmla="*/ 1633 h 49802"/>
                      <a:gd name="connsiteX2" fmla="*/ 22044 w 23676"/>
                      <a:gd name="connsiteY2" fmla="*/ 1633 h 49802"/>
                      <a:gd name="connsiteX3" fmla="*/ 21227 w 23676"/>
                      <a:gd name="connsiteY3" fmla="*/ 816 h 49802"/>
                      <a:gd name="connsiteX4" fmla="*/ 21227 w 23676"/>
                      <a:gd name="connsiteY4" fmla="*/ 816 h 49802"/>
                      <a:gd name="connsiteX5" fmla="*/ 22044 w 23676"/>
                      <a:gd name="connsiteY5" fmla="*/ 0 h 49802"/>
                      <a:gd name="connsiteX6" fmla="*/ 22860 w 23676"/>
                      <a:gd name="connsiteY6" fmla="*/ 0 h 49802"/>
                      <a:gd name="connsiteX7" fmla="*/ 23677 w 23676"/>
                      <a:gd name="connsiteY7" fmla="*/ 0 h 49802"/>
                      <a:gd name="connsiteX8" fmla="*/ 22860 w 23676"/>
                      <a:gd name="connsiteY8" fmla="*/ 816 h 49802"/>
                      <a:gd name="connsiteX9" fmla="*/ 22860 w 23676"/>
                      <a:gd name="connsiteY9" fmla="*/ 816 h 49802"/>
                      <a:gd name="connsiteX10" fmla="*/ 3266 w 23676"/>
                      <a:gd name="connsiteY10" fmla="*/ 44904 h 49802"/>
                      <a:gd name="connsiteX11" fmla="*/ 3266 w 23676"/>
                      <a:gd name="connsiteY11" fmla="*/ 44904 h 49802"/>
                      <a:gd name="connsiteX12" fmla="*/ 3266 w 23676"/>
                      <a:gd name="connsiteY12" fmla="*/ 44904 h 49802"/>
                      <a:gd name="connsiteX13" fmla="*/ 4899 w 23676"/>
                      <a:gd name="connsiteY13" fmla="*/ 44087 h 49802"/>
                      <a:gd name="connsiteX14" fmla="*/ 4899 w 23676"/>
                      <a:gd name="connsiteY14" fmla="*/ 44904 h 49802"/>
                      <a:gd name="connsiteX15" fmla="*/ 4082 w 23676"/>
                      <a:gd name="connsiteY15" fmla="*/ 46537 h 49802"/>
                      <a:gd name="connsiteX16" fmla="*/ 3266 w 23676"/>
                      <a:gd name="connsiteY16" fmla="*/ 45720 h 49802"/>
                      <a:gd name="connsiteX17" fmla="*/ 817 w 23676"/>
                      <a:gd name="connsiteY17" fmla="*/ 44904 h 49802"/>
                      <a:gd name="connsiteX18" fmla="*/ 0 w 23676"/>
                      <a:gd name="connsiteY18" fmla="*/ 44087 h 49802"/>
                      <a:gd name="connsiteX19" fmla="*/ 817 w 23676"/>
                      <a:gd name="connsiteY19" fmla="*/ 43271 h 49802"/>
                      <a:gd name="connsiteX20" fmla="*/ 817 w 23676"/>
                      <a:gd name="connsiteY20" fmla="*/ 44087 h 49802"/>
                      <a:gd name="connsiteX21" fmla="*/ 817 w 23676"/>
                      <a:gd name="connsiteY21" fmla="*/ 44087 h 49802"/>
                      <a:gd name="connsiteX22" fmla="*/ 2449 w 23676"/>
                      <a:gd name="connsiteY22" fmla="*/ 44087 h 49802"/>
                      <a:gd name="connsiteX23" fmla="*/ 3266 w 23676"/>
                      <a:gd name="connsiteY23" fmla="*/ 44904 h 49802"/>
                      <a:gd name="connsiteX24" fmla="*/ 3266 w 23676"/>
                      <a:gd name="connsiteY24" fmla="*/ 44904 h 49802"/>
                      <a:gd name="connsiteX25" fmla="*/ 3266 w 23676"/>
                      <a:gd name="connsiteY25" fmla="*/ 44904 h 49802"/>
                      <a:gd name="connsiteX26" fmla="*/ 7348 w 23676"/>
                      <a:gd name="connsiteY26" fmla="*/ 47353 h 49802"/>
                      <a:gd name="connsiteX27" fmla="*/ 7348 w 23676"/>
                      <a:gd name="connsiteY27" fmla="*/ 49802 h 49802"/>
                      <a:gd name="connsiteX28" fmla="*/ 6531 w 23676"/>
                      <a:gd name="connsiteY28" fmla="*/ 48986 h 49802"/>
                      <a:gd name="connsiteX29" fmla="*/ 6531 w 23676"/>
                      <a:gd name="connsiteY29" fmla="*/ 48169 h 49802"/>
                      <a:gd name="connsiteX30" fmla="*/ 7348 w 23676"/>
                      <a:gd name="connsiteY30" fmla="*/ 47353 h 49802"/>
                      <a:gd name="connsiteX31" fmla="*/ 7348 w 23676"/>
                      <a:gd name="connsiteY31" fmla="*/ 47353 h 4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676" h="49802">
                        <a:moveTo>
                          <a:pt x="22860" y="816"/>
                        </a:moveTo>
                        <a:lnTo>
                          <a:pt x="22044" y="1633"/>
                        </a:lnTo>
                        <a:lnTo>
                          <a:pt x="22044" y="1633"/>
                        </a:lnTo>
                        <a:lnTo>
                          <a:pt x="21227" y="816"/>
                        </a:lnTo>
                        <a:lnTo>
                          <a:pt x="21227" y="816"/>
                        </a:lnTo>
                        <a:lnTo>
                          <a:pt x="22044" y="0"/>
                        </a:lnTo>
                        <a:lnTo>
                          <a:pt x="22860" y="0"/>
                        </a:lnTo>
                        <a:lnTo>
                          <a:pt x="23677" y="0"/>
                        </a:lnTo>
                        <a:lnTo>
                          <a:pt x="22860" y="816"/>
                        </a:lnTo>
                        <a:lnTo>
                          <a:pt x="22860" y="816"/>
                        </a:lnTo>
                        <a:close/>
                        <a:moveTo>
                          <a:pt x="3266" y="44904"/>
                        </a:moveTo>
                        <a:lnTo>
                          <a:pt x="3266" y="44904"/>
                        </a:lnTo>
                        <a:lnTo>
                          <a:pt x="3266" y="44904"/>
                        </a:lnTo>
                        <a:lnTo>
                          <a:pt x="4899" y="44087"/>
                        </a:lnTo>
                        <a:lnTo>
                          <a:pt x="4899" y="44904"/>
                        </a:lnTo>
                        <a:lnTo>
                          <a:pt x="4082" y="46537"/>
                        </a:lnTo>
                        <a:lnTo>
                          <a:pt x="3266" y="45720"/>
                        </a:lnTo>
                        <a:lnTo>
                          <a:pt x="817" y="44904"/>
                        </a:lnTo>
                        <a:lnTo>
                          <a:pt x="0" y="44087"/>
                        </a:lnTo>
                        <a:lnTo>
                          <a:pt x="817" y="43271"/>
                        </a:lnTo>
                        <a:lnTo>
                          <a:pt x="817" y="44087"/>
                        </a:lnTo>
                        <a:lnTo>
                          <a:pt x="817" y="44087"/>
                        </a:lnTo>
                        <a:lnTo>
                          <a:pt x="2449" y="44087"/>
                        </a:lnTo>
                        <a:lnTo>
                          <a:pt x="3266" y="44904"/>
                        </a:lnTo>
                        <a:lnTo>
                          <a:pt x="3266" y="44904"/>
                        </a:lnTo>
                        <a:lnTo>
                          <a:pt x="3266" y="44904"/>
                        </a:lnTo>
                        <a:close/>
                        <a:moveTo>
                          <a:pt x="7348" y="47353"/>
                        </a:moveTo>
                        <a:lnTo>
                          <a:pt x="7348" y="49802"/>
                        </a:lnTo>
                        <a:lnTo>
                          <a:pt x="6531" y="48986"/>
                        </a:lnTo>
                        <a:lnTo>
                          <a:pt x="6531" y="48169"/>
                        </a:lnTo>
                        <a:lnTo>
                          <a:pt x="7348" y="47353"/>
                        </a:lnTo>
                        <a:lnTo>
                          <a:pt x="7348" y="47353"/>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92" name="Freeform: Shape 491">
                    <a:extLst>
                      <a:ext uri="{FF2B5EF4-FFF2-40B4-BE49-F238E27FC236}">
                        <a16:creationId xmlns:a16="http://schemas.microsoft.com/office/drawing/2014/main" id="{F8705688-4712-1347-4681-E1275E8C5068}"/>
                      </a:ext>
                    </a:extLst>
                  </p:cNvPr>
                  <p:cNvSpPr/>
                  <p:nvPr/>
                </p:nvSpPr>
                <p:spPr>
                  <a:xfrm>
                    <a:off x="7293973" y="4319723"/>
                    <a:ext cx="48168" cy="40004"/>
                  </a:xfrm>
                  <a:custGeom>
                    <a:avLst/>
                    <a:gdLst>
                      <a:gd name="connsiteX0" fmla="*/ 16329 w 48168"/>
                      <a:gd name="connsiteY0" fmla="*/ 0 h 40004"/>
                      <a:gd name="connsiteX1" fmla="*/ 16329 w 48168"/>
                      <a:gd name="connsiteY1" fmla="*/ 0 h 40004"/>
                      <a:gd name="connsiteX2" fmla="*/ 16329 w 48168"/>
                      <a:gd name="connsiteY2" fmla="*/ 0 h 40004"/>
                      <a:gd name="connsiteX3" fmla="*/ 16329 w 48168"/>
                      <a:gd name="connsiteY3" fmla="*/ 0 h 40004"/>
                      <a:gd name="connsiteX4" fmla="*/ 16329 w 48168"/>
                      <a:gd name="connsiteY4" fmla="*/ 0 h 40004"/>
                      <a:gd name="connsiteX5" fmla="*/ 16329 w 48168"/>
                      <a:gd name="connsiteY5" fmla="*/ 0 h 40004"/>
                      <a:gd name="connsiteX6" fmla="*/ 16329 w 48168"/>
                      <a:gd name="connsiteY6" fmla="*/ 0 h 40004"/>
                      <a:gd name="connsiteX7" fmla="*/ 0 w 48168"/>
                      <a:gd name="connsiteY7" fmla="*/ 2449 h 40004"/>
                      <a:gd name="connsiteX8" fmla="*/ 0 w 48168"/>
                      <a:gd name="connsiteY8" fmla="*/ 2449 h 40004"/>
                      <a:gd name="connsiteX9" fmla="*/ 0 w 48168"/>
                      <a:gd name="connsiteY9" fmla="*/ 2449 h 40004"/>
                      <a:gd name="connsiteX10" fmla="*/ 0 w 48168"/>
                      <a:gd name="connsiteY10" fmla="*/ 2449 h 40004"/>
                      <a:gd name="connsiteX11" fmla="*/ 0 w 48168"/>
                      <a:gd name="connsiteY11" fmla="*/ 2449 h 40004"/>
                      <a:gd name="connsiteX12" fmla="*/ 0 w 48168"/>
                      <a:gd name="connsiteY12" fmla="*/ 2449 h 40004"/>
                      <a:gd name="connsiteX13" fmla="*/ 39188 w 48168"/>
                      <a:gd name="connsiteY13" fmla="*/ 22043 h 40004"/>
                      <a:gd name="connsiteX14" fmla="*/ 39188 w 48168"/>
                      <a:gd name="connsiteY14" fmla="*/ 22043 h 40004"/>
                      <a:gd name="connsiteX15" fmla="*/ 39188 w 48168"/>
                      <a:gd name="connsiteY15" fmla="*/ 22043 h 40004"/>
                      <a:gd name="connsiteX16" fmla="*/ 39188 w 48168"/>
                      <a:gd name="connsiteY16" fmla="*/ 22043 h 40004"/>
                      <a:gd name="connsiteX17" fmla="*/ 39188 w 48168"/>
                      <a:gd name="connsiteY17" fmla="*/ 22043 h 40004"/>
                      <a:gd name="connsiteX18" fmla="*/ 48169 w 48168"/>
                      <a:gd name="connsiteY18" fmla="*/ 40005 h 40004"/>
                      <a:gd name="connsiteX19" fmla="*/ 48169 w 48168"/>
                      <a:gd name="connsiteY19" fmla="*/ 40005 h 40004"/>
                      <a:gd name="connsiteX20" fmla="*/ 48169 w 48168"/>
                      <a:gd name="connsiteY20" fmla="*/ 38372 h 40004"/>
                      <a:gd name="connsiteX21" fmla="*/ 48169 w 48168"/>
                      <a:gd name="connsiteY21" fmla="*/ 38372 h 40004"/>
                      <a:gd name="connsiteX22" fmla="*/ 48169 w 48168"/>
                      <a:gd name="connsiteY22" fmla="*/ 38372 h 40004"/>
                      <a:gd name="connsiteX23" fmla="*/ 48169 w 48168"/>
                      <a:gd name="connsiteY23" fmla="*/ 38372 h 40004"/>
                      <a:gd name="connsiteX24" fmla="*/ 48169 w 48168"/>
                      <a:gd name="connsiteY24" fmla="*/ 40005 h 40004"/>
                      <a:gd name="connsiteX25" fmla="*/ 48169 w 48168"/>
                      <a:gd name="connsiteY25" fmla="*/ 40005 h 40004"/>
                      <a:gd name="connsiteX26" fmla="*/ 48169 w 48168"/>
                      <a:gd name="connsiteY26" fmla="*/ 40005 h 40004"/>
                      <a:gd name="connsiteX27" fmla="*/ 48169 w 48168"/>
                      <a:gd name="connsiteY27" fmla="*/ 40005 h 4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168" h="40004">
                        <a:moveTo>
                          <a:pt x="16329" y="0"/>
                        </a:moveTo>
                        <a:lnTo>
                          <a:pt x="16329" y="0"/>
                        </a:lnTo>
                        <a:lnTo>
                          <a:pt x="16329" y="0"/>
                        </a:lnTo>
                        <a:lnTo>
                          <a:pt x="16329" y="0"/>
                        </a:lnTo>
                        <a:lnTo>
                          <a:pt x="16329" y="0"/>
                        </a:lnTo>
                        <a:lnTo>
                          <a:pt x="16329" y="0"/>
                        </a:lnTo>
                        <a:lnTo>
                          <a:pt x="16329" y="0"/>
                        </a:lnTo>
                        <a:close/>
                        <a:moveTo>
                          <a:pt x="0" y="2449"/>
                        </a:moveTo>
                        <a:lnTo>
                          <a:pt x="0" y="2449"/>
                        </a:lnTo>
                        <a:lnTo>
                          <a:pt x="0" y="2449"/>
                        </a:lnTo>
                        <a:lnTo>
                          <a:pt x="0" y="2449"/>
                        </a:lnTo>
                        <a:lnTo>
                          <a:pt x="0" y="2449"/>
                        </a:lnTo>
                        <a:lnTo>
                          <a:pt x="0" y="2449"/>
                        </a:lnTo>
                        <a:close/>
                        <a:moveTo>
                          <a:pt x="39188" y="22043"/>
                        </a:moveTo>
                        <a:lnTo>
                          <a:pt x="39188" y="22043"/>
                        </a:lnTo>
                        <a:lnTo>
                          <a:pt x="39188" y="22043"/>
                        </a:lnTo>
                        <a:lnTo>
                          <a:pt x="39188" y="22043"/>
                        </a:lnTo>
                        <a:lnTo>
                          <a:pt x="39188" y="22043"/>
                        </a:lnTo>
                        <a:close/>
                        <a:moveTo>
                          <a:pt x="48169" y="40005"/>
                        </a:moveTo>
                        <a:lnTo>
                          <a:pt x="48169" y="40005"/>
                        </a:lnTo>
                        <a:lnTo>
                          <a:pt x="48169" y="38372"/>
                        </a:lnTo>
                        <a:lnTo>
                          <a:pt x="48169" y="38372"/>
                        </a:lnTo>
                        <a:lnTo>
                          <a:pt x="48169" y="38372"/>
                        </a:lnTo>
                        <a:lnTo>
                          <a:pt x="48169" y="38372"/>
                        </a:lnTo>
                        <a:lnTo>
                          <a:pt x="48169" y="40005"/>
                        </a:lnTo>
                        <a:lnTo>
                          <a:pt x="48169" y="40005"/>
                        </a:lnTo>
                        <a:lnTo>
                          <a:pt x="48169" y="40005"/>
                        </a:lnTo>
                        <a:lnTo>
                          <a:pt x="48169" y="40005"/>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93" name="Freeform: Shape 492">
                    <a:extLst>
                      <a:ext uri="{FF2B5EF4-FFF2-40B4-BE49-F238E27FC236}">
                        <a16:creationId xmlns:a16="http://schemas.microsoft.com/office/drawing/2014/main" id="{1E43F4BB-55FE-FFF6-6A99-5E639151E200}"/>
                      </a:ext>
                    </a:extLst>
                  </p:cNvPr>
                  <p:cNvSpPr/>
                  <p:nvPr/>
                </p:nvSpPr>
                <p:spPr>
                  <a:xfrm>
                    <a:off x="7413171" y="4215220"/>
                    <a:ext cx="8164" cy="8164"/>
                  </a:xfrm>
                  <a:custGeom>
                    <a:avLst/>
                    <a:gdLst>
                      <a:gd name="connsiteX0" fmla="*/ 0 w 8164"/>
                      <a:gd name="connsiteY0" fmla="*/ 0 h 8164"/>
                      <a:gd name="connsiteX1" fmla="*/ 0 w 8164"/>
                      <a:gd name="connsiteY1" fmla="*/ 0 h 8164"/>
                      <a:gd name="connsiteX2" fmla="*/ 0 w 8164"/>
                      <a:gd name="connsiteY2" fmla="*/ 0 h 8164"/>
                      <a:gd name="connsiteX3" fmla="*/ 0 w 8164"/>
                      <a:gd name="connsiteY3" fmla="*/ 0 h 8164"/>
                    </a:gdLst>
                    <a:ahLst/>
                    <a:cxnLst>
                      <a:cxn ang="0">
                        <a:pos x="connsiteX0" y="connsiteY0"/>
                      </a:cxn>
                      <a:cxn ang="0">
                        <a:pos x="connsiteX1" y="connsiteY1"/>
                      </a:cxn>
                      <a:cxn ang="0">
                        <a:pos x="connsiteX2" y="connsiteY2"/>
                      </a:cxn>
                      <a:cxn ang="0">
                        <a:pos x="connsiteX3" y="connsiteY3"/>
                      </a:cxn>
                    </a:cxnLst>
                    <a:rect l="l" t="t" r="r" b="b"/>
                    <a:pathLst>
                      <a:path w="8164" h="8164">
                        <a:moveTo>
                          <a:pt x="0" y="0"/>
                        </a:moveTo>
                        <a:lnTo>
                          <a:pt x="0" y="0"/>
                        </a:lnTo>
                        <a:lnTo>
                          <a:pt x="0" y="0"/>
                        </a:lnTo>
                        <a:lnTo>
                          <a:pt x="0" y="0"/>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94" name="Freeform: Shape 493">
                    <a:extLst>
                      <a:ext uri="{FF2B5EF4-FFF2-40B4-BE49-F238E27FC236}">
                        <a16:creationId xmlns:a16="http://schemas.microsoft.com/office/drawing/2014/main" id="{FA5E8B89-A219-1F0D-A83E-FE5CF9EDB6B2}"/>
                      </a:ext>
                    </a:extLst>
                  </p:cNvPr>
                  <p:cNvSpPr/>
                  <p:nvPr/>
                </p:nvSpPr>
                <p:spPr>
                  <a:xfrm>
                    <a:off x="7410722" y="4205423"/>
                    <a:ext cx="8164" cy="8164"/>
                  </a:xfrm>
                  <a:custGeom>
                    <a:avLst/>
                    <a:gdLst>
                      <a:gd name="connsiteX0" fmla="*/ 0 w 8164"/>
                      <a:gd name="connsiteY0" fmla="*/ 0 h 8164"/>
                      <a:gd name="connsiteX1" fmla="*/ 0 w 8164"/>
                      <a:gd name="connsiteY1" fmla="*/ 0 h 8164"/>
                      <a:gd name="connsiteX2" fmla="*/ 0 w 8164"/>
                      <a:gd name="connsiteY2" fmla="*/ 0 h 8164"/>
                      <a:gd name="connsiteX3" fmla="*/ 0 w 8164"/>
                      <a:gd name="connsiteY3" fmla="*/ 0 h 8164"/>
                      <a:gd name="connsiteX4" fmla="*/ 0 w 8164"/>
                      <a:gd name="connsiteY4" fmla="*/ 0 h 8164"/>
                      <a:gd name="connsiteX5" fmla="*/ 0 w 8164"/>
                      <a:gd name="connsiteY5" fmla="*/ 0 h 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4" h="8164">
                        <a:moveTo>
                          <a:pt x="0" y="0"/>
                        </a:moveTo>
                        <a:lnTo>
                          <a:pt x="0" y="0"/>
                        </a:lnTo>
                        <a:lnTo>
                          <a:pt x="0" y="0"/>
                        </a:lnTo>
                        <a:lnTo>
                          <a:pt x="0" y="0"/>
                        </a:lnTo>
                        <a:lnTo>
                          <a:pt x="0" y="0"/>
                        </a:lnTo>
                        <a:lnTo>
                          <a:pt x="0" y="0"/>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95" name="Freeform: Shape 494">
                    <a:extLst>
                      <a:ext uri="{FF2B5EF4-FFF2-40B4-BE49-F238E27FC236}">
                        <a16:creationId xmlns:a16="http://schemas.microsoft.com/office/drawing/2014/main" id="{E28FDA20-BB2E-8971-5240-F60EB613256B}"/>
                      </a:ext>
                    </a:extLst>
                  </p:cNvPr>
                  <p:cNvSpPr/>
                  <p:nvPr/>
                </p:nvSpPr>
                <p:spPr>
                  <a:xfrm>
                    <a:off x="7133952" y="4446269"/>
                    <a:ext cx="53884" cy="111850"/>
                  </a:xfrm>
                  <a:custGeom>
                    <a:avLst/>
                    <a:gdLst>
                      <a:gd name="connsiteX0" fmla="*/ 13879 w 53884"/>
                      <a:gd name="connsiteY0" fmla="*/ 3266 h 111850"/>
                      <a:gd name="connsiteX1" fmla="*/ 13879 w 53884"/>
                      <a:gd name="connsiteY1" fmla="*/ 3266 h 111850"/>
                      <a:gd name="connsiteX2" fmla="*/ 13879 w 53884"/>
                      <a:gd name="connsiteY2" fmla="*/ 3266 h 111850"/>
                      <a:gd name="connsiteX3" fmla="*/ 12246 w 53884"/>
                      <a:gd name="connsiteY3" fmla="*/ 1633 h 111850"/>
                      <a:gd name="connsiteX4" fmla="*/ 12246 w 53884"/>
                      <a:gd name="connsiteY4" fmla="*/ 816 h 111850"/>
                      <a:gd name="connsiteX5" fmla="*/ 13879 w 53884"/>
                      <a:gd name="connsiteY5" fmla="*/ 0 h 111850"/>
                      <a:gd name="connsiteX6" fmla="*/ 14696 w 53884"/>
                      <a:gd name="connsiteY6" fmla="*/ 816 h 111850"/>
                      <a:gd name="connsiteX7" fmla="*/ 14696 w 53884"/>
                      <a:gd name="connsiteY7" fmla="*/ 1633 h 111850"/>
                      <a:gd name="connsiteX8" fmla="*/ 14696 w 53884"/>
                      <a:gd name="connsiteY8" fmla="*/ 2449 h 111850"/>
                      <a:gd name="connsiteX9" fmla="*/ 14696 w 53884"/>
                      <a:gd name="connsiteY9" fmla="*/ 3266 h 111850"/>
                      <a:gd name="connsiteX10" fmla="*/ 13879 w 53884"/>
                      <a:gd name="connsiteY10" fmla="*/ 3266 h 111850"/>
                      <a:gd name="connsiteX11" fmla="*/ 13879 w 53884"/>
                      <a:gd name="connsiteY11" fmla="*/ 3266 h 111850"/>
                      <a:gd name="connsiteX12" fmla="*/ 15512 w 53884"/>
                      <a:gd name="connsiteY12" fmla="*/ 8981 h 111850"/>
                      <a:gd name="connsiteX13" fmla="*/ 14696 w 53884"/>
                      <a:gd name="connsiteY13" fmla="*/ 9797 h 111850"/>
                      <a:gd name="connsiteX14" fmla="*/ 13063 w 53884"/>
                      <a:gd name="connsiteY14" fmla="*/ 9797 h 111850"/>
                      <a:gd name="connsiteX15" fmla="*/ 12246 w 53884"/>
                      <a:gd name="connsiteY15" fmla="*/ 9797 h 111850"/>
                      <a:gd name="connsiteX16" fmla="*/ 12246 w 53884"/>
                      <a:gd name="connsiteY16" fmla="*/ 8164 h 111850"/>
                      <a:gd name="connsiteX17" fmla="*/ 13063 w 53884"/>
                      <a:gd name="connsiteY17" fmla="*/ 7348 h 111850"/>
                      <a:gd name="connsiteX18" fmla="*/ 13879 w 53884"/>
                      <a:gd name="connsiteY18" fmla="*/ 6531 h 111850"/>
                      <a:gd name="connsiteX19" fmla="*/ 15512 w 53884"/>
                      <a:gd name="connsiteY19" fmla="*/ 7348 h 111850"/>
                      <a:gd name="connsiteX20" fmla="*/ 15512 w 53884"/>
                      <a:gd name="connsiteY20" fmla="*/ 8981 h 111850"/>
                      <a:gd name="connsiteX21" fmla="*/ 1633 w 53884"/>
                      <a:gd name="connsiteY21" fmla="*/ 18778 h 111850"/>
                      <a:gd name="connsiteX22" fmla="*/ 2449 w 53884"/>
                      <a:gd name="connsiteY22" fmla="*/ 24493 h 111850"/>
                      <a:gd name="connsiteX23" fmla="*/ 4082 w 53884"/>
                      <a:gd name="connsiteY23" fmla="*/ 24493 h 111850"/>
                      <a:gd name="connsiteX24" fmla="*/ 4899 w 53884"/>
                      <a:gd name="connsiteY24" fmla="*/ 24493 h 111850"/>
                      <a:gd name="connsiteX25" fmla="*/ 5715 w 53884"/>
                      <a:gd name="connsiteY25" fmla="*/ 22860 h 111850"/>
                      <a:gd name="connsiteX26" fmla="*/ 5715 w 53884"/>
                      <a:gd name="connsiteY26" fmla="*/ 20411 h 111850"/>
                      <a:gd name="connsiteX27" fmla="*/ 6531 w 53884"/>
                      <a:gd name="connsiteY27" fmla="*/ 20411 h 111850"/>
                      <a:gd name="connsiteX28" fmla="*/ 7348 w 53884"/>
                      <a:gd name="connsiteY28" fmla="*/ 20411 h 111850"/>
                      <a:gd name="connsiteX29" fmla="*/ 7348 w 53884"/>
                      <a:gd name="connsiteY29" fmla="*/ 21227 h 111850"/>
                      <a:gd name="connsiteX30" fmla="*/ 7348 w 53884"/>
                      <a:gd name="connsiteY30" fmla="*/ 22860 h 111850"/>
                      <a:gd name="connsiteX31" fmla="*/ 8164 w 53884"/>
                      <a:gd name="connsiteY31" fmla="*/ 23676 h 111850"/>
                      <a:gd name="connsiteX32" fmla="*/ 8981 w 53884"/>
                      <a:gd name="connsiteY32" fmla="*/ 23676 h 111850"/>
                      <a:gd name="connsiteX33" fmla="*/ 9797 w 53884"/>
                      <a:gd name="connsiteY33" fmla="*/ 27759 h 111850"/>
                      <a:gd name="connsiteX34" fmla="*/ 9797 w 53884"/>
                      <a:gd name="connsiteY34" fmla="*/ 28575 h 111850"/>
                      <a:gd name="connsiteX35" fmla="*/ 9797 w 53884"/>
                      <a:gd name="connsiteY35" fmla="*/ 29391 h 111850"/>
                      <a:gd name="connsiteX36" fmla="*/ 8164 w 53884"/>
                      <a:gd name="connsiteY36" fmla="*/ 31024 h 111850"/>
                      <a:gd name="connsiteX37" fmla="*/ 5715 w 53884"/>
                      <a:gd name="connsiteY37" fmla="*/ 31024 h 111850"/>
                      <a:gd name="connsiteX38" fmla="*/ 4082 w 53884"/>
                      <a:gd name="connsiteY38" fmla="*/ 31841 h 111850"/>
                      <a:gd name="connsiteX39" fmla="*/ 3266 w 53884"/>
                      <a:gd name="connsiteY39" fmla="*/ 31841 h 111850"/>
                      <a:gd name="connsiteX40" fmla="*/ 3266 w 53884"/>
                      <a:gd name="connsiteY40" fmla="*/ 31024 h 111850"/>
                      <a:gd name="connsiteX41" fmla="*/ 2449 w 53884"/>
                      <a:gd name="connsiteY41" fmla="*/ 30208 h 111850"/>
                      <a:gd name="connsiteX42" fmla="*/ 1633 w 53884"/>
                      <a:gd name="connsiteY42" fmla="*/ 28575 h 111850"/>
                      <a:gd name="connsiteX43" fmla="*/ 1633 w 53884"/>
                      <a:gd name="connsiteY43" fmla="*/ 25309 h 111850"/>
                      <a:gd name="connsiteX44" fmla="*/ 0 w 53884"/>
                      <a:gd name="connsiteY44" fmla="*/ 18778 h 111850"/>
                      <a:gd name="connsiteX45" fmla="*/ 0 w 53884"/>
                      <a:gd name="connsiteY45" fmla="*/ 17145 h 111850"/>
                      <a:gd name="connsiteX46" fmla="*/ 817 w 53884"/>
                      <a:gd name="connsiteY46" fmla="*/ 15512 h 111850"/>
                      <a:gd name="connsiteX47" fmla="*/ 1633 w 53884"/>
                      <a:gd name="connsiteY47" fmla="*/ 15512 h 111850"/>
                      <a:gd name="connsiteX48" fmla="*/ 2449 w 53884"/>
                      <a:gd name="connsiteY48" fmla="*/ 17145 h 111850"/>
                      <a:gd name="connsiteX49" fmla="*/ 1633 w 53884"/>
                      <a:gd name="connsiteY49" fmla="*/ 18778 h 111850"/>
                      <a:gd name="connsiteX50" fmla="*/ 26126 w 53884"/>
                      <a:gd name="connsiteY50" fmla="*/ 27759 h 111850"/>
                      <a:gd name="connsiteX51" fmla="*/ 26126 w 53884"/>
                      <a:gd name="connsiteY51" fmla="*/ 28575 h 111850"/>
                      <a:gd name="connsiteX52" fmla="*/ 25310 w 53884"/>
                      <a:gd name="connsiteY52" fmla="*/ 26942 h 111850"/>
                      <a:gd name="connsiteX53" fmla="*/ 24493 w 53884"/>
                      <a:gd name="connsiteY53" fmla="*/ 22043 h 111850"/>
                      <a:gd name="connsiteX54" fmla="*/ 24493 w 53884"/>
                      <a:gd name="connsiteY54" fmla="*/ 21227 h 111850"/>
                      <a:gd name="connsiteX55" fmla="*/ 24493 w 53884"/>
                      <a:gd name="connsiteY55" fmla="*/ 21227 h 111850"/>
                      <a:gd name="connsiteX56" fmla="*/ 25310 w 53884"/>
                      <a:gd name="connsiteY56" fmla="*/ 24493 h 111850"/>
                      <a:gd name="connsiteX57" fmla="*/ 26126 w 53884"/>
                      <a:gd name="connsiteY57" fmla="*/ 27759 h 111850"/>
                      <a:gd name="connsiteX58" fmla="*/ 21227 w 53884"/>
                      <a:gd name="connsiteY58" fmla="*/ 29391 h 111850"/>
                      <a:gd name="connsiteX59" fmla="*/ 20411 w 53884"/>
                      <a:gd name="connsiteY59" fmla="*/ 30208 h 111850"/>
                      <a:gd name="connsiteX60" fmla="*/ 17962 w 53884"/>
                      <a:gd name="connsiteY60" fmla="*/ 30208 h 111850"/>
                      <a:gd name="connsiteX61" fmla="*/ 17145 w 53884"/>
                      <a:gd name="connsiteY61" fmla="*/ 29391 h 111850"/>
                      <a:gd name="connsiteX62" fmla="*/ 19594 w 53884"/>
                      <a:gd name="connsiteY62" fmla="*/ 26942 h 111850"/>
                      <a:gd name="connsiteX63" fmla="*/ 22860 w 53884"/>
                      <a:gd name="connsiteY63" fmla="*/ 26126 h 111850"/>
                      <a:gd name="connsiteX64" fmla="*/ 21227 w 53884"/>
                      <a:gd name="connsiteY64" fmla="*/ 29391 h 111850"/>
                      <a:gd name="connsiteX65" fmla="*/ 26126 w 53884"/>
                      <a:gd name="connsiteY65" fmla="*/ 38372 h 111850"/>
                      <a:gd name="connsiteX66" fmla="*/ 26126 w 53884"/>
                      <a:gd name="connsiteY66" fmla="*/ 38372 h 111850"/>
                      <a:gd name="connsiteX67" fmla="*/ 26126 w 53884"/>
                      <a:gd name="connsiteY67" fmla="*/ 38372 h 111850"/>
                      <a:gd name="connsiteX68" fmla="*/ 24493 w 53884"/>
                      <a:gd name="connsiteY68" fmla="*/ 33474 h 111850"/>
                      <a:gd name="connsiteX69" fmla="*/ 25310 w 53884"/>
                      <a:gd name="connsiteY69" fmla="*/ 29391 h 111850"/>
                      <a:gd name="connsiteX70" fmla="*/ 25310 w 53884"/>
                      <a:gd name="connsiteY70" fmla="*/ 30208 h 111850"/>
                      <a:gd name="connsiteX71" fmla="*/ 26942 w 53884"/>
                      <a:gd name="connsiteY71" fmla="*/ 36739 h 111850"/>
                      <a:gd name="connsiteX72" fmla="*/ 26126 w 53884"/>
                      <a:gd name="connsiteY72" fmla="*/ 38372 h 111850"/>
                      <a:gd name="connsiteX73" fmla="*/ 26126 w 53884"/>
                      <a:gd name="connsiteY73" fmla="*/ 38372 h 111850"/>
                      <a:gd name="connsiteX74" fmla="*/ 9797 w 53884"/>
                      <a:gd name="connsiteY74" fmla="*/ 34290 h 111850"/>
                      <a:gd name="connsiteX75" fmla="*/ 9797 w 53884"/>
                      <a:gd name="connsiteY75" fmla="*/ 34290 h 111850"/>
                      <a:gd name="connsiteX76" fmla="*/ 7348 w 53884"/>
                      <a:gd name="connsiteY76" fmla="*/ 33474 h 111850"/>
                      <a:gd name="connsiteX77" fmla="*/ 7348 w 53884"/>
                      <a:gd name="connsiteY77" fmla="*/ 32657 h 111850"/>
                      <a:gd name="connsiteX78" fmla="*/ 8981 w 53884"/>
                      <a:gd name="connsiteY78" fmla="*/ 32657 h 111850"/>
                      <a:gd name="connsiteX79" fmla="*/ 9797 w 53884"/>
                      <a:gd name="connsiteY79" fmla="*/ 34290 h 111850"/>
                      <a:gd name="connsiteX80" fmla="*/ 13063 w 53884"/>
                      <a:gd name="connsiteY80" fmla="*/ 40821 h 111850"/>
                      <a:gd name="connsiteX81" fmla="*/ 13063 w 53884"/>
                      <a:gd name="connsiteY81" fmla="*/ 40821 h 111850"/>
                      <a:gd name="connsiteX82" fmla="*/ 13879 w 53884"/>
                      <a:gd name="connsiteY82" fmla="*/ 40821 h 111850"/>
                      <a:gd name="connsiteX83" fmla="*/ 13879 w 53884"/>
                      <a:gd name="connsiteY83" fmla="*/ 41638 h 111850"/>
                      <a:gd name="connsiteX84" fmla="*/ 16329 w 53884"/>
                      <a:gd name="connsiteY84" fmla="*/ 43271 h 111850"/>
                      <a:gd name="connsiteX85" fmla="*/ 17145 w 53884"/>
                      <a:gd name="connsiteY85" fmla="*/ 43271 h 111850"/>
                      <a:gd name="connsiteX86" fmla="*/ 17962 w 53884"/>
                      <a:gd name="connsiteY86" fmla="*/ 44087 h 111850"/>
                      <a:gd name="connsiteX87" fmla="*/ 18778 w 53884"/>
                      <a:gd name="connsiteY87" fmla="*/ 44904 h 111850"/>
                      <a:gd name="connsiteX88" fmla="*/ 18778 w 53884"/>
                      <a:gd name="connsiteY88" fmla="*/ 45720 h 111850"/>
                      <a:gd name="connsiteX89" fmla="*/ 19594 w 53884"/>
                      <a:gd name="connsiteY89" fmla="*/ 46536 h 111850"/>
                      <a:gd name="connsiteX90" fmla="*/ 17962 w 53884"/>
                      <a:gd name="connsiteY90" fmla="*/ 47353 h 111850"/>
                      <a:gd name="connsiteX91" fmla="*/ 15512 w 53884"/>
                      <a:gd name="connsiteY91" fmla="*/ 47353 h 111850"/>
                      <a:gd name="connsiteX92" fmla="*/ 13879 w 53884"/>
                      <a:gd name="connsiteY92" fmla="*/ 48986 h 111850"/>
                      <a:gd name="connsiteX93" fmla="*/ 12246 w 53884"/>
                      <a:gd name="connsiteY93" fmla="*/ 48986 h 111850"/>
                      <a:gd name="connsiteX94" fmla="*/ 12246 w 53884"/>
                      <a:gd name="connsiteY94" fmla="*/ 48169 h 111850"/>
                      <a:gd name="connsiteX95" fmla="*/ 12246 w 53884"/>
                      <a:gd name="connsiteY95" fmla="*/ 48169 h 111850"/>
                      <a:gd name="connsiteX96" fmla="*/ 11430 w 53884"/>
                      <a:gd name="connsiteY96" fmla="*/ 46536 h 111850"/>
                      <a:gd name="connsiteX97" fmla="*/ 11430 w 53884"/>
                      <a:gd name="connsiteY97" fmla="*/ 44087 h 111850"/>
                      <a:gd name="connsiteX98" fmla="*/ 10613 w 53884"/>
                      <a:gd name="connsiteY98" fmla="*/ 42454 h 111850"/>
                      <a:gd name="connsiteX99" fmla="*/ 9797 w 53884"/>
                      <a:gd name="connsiteY99" fmla="*/ 41638 h 111850"/>
                      <a:gd name="connsiteX100" fmla="*/ 8981 w 53884"/>
                      <a:gd name="connsiteY100" fmla="*/ 42454 h 111850"/>
                      <a:gd name="connsiteX101" fmla="*/ 8164 w 53884"/>
                      <a:gd name="connsiteY101" fmla="*/ 42454 h 111850"/>
                      <a:gd name="connsiteX102" fmla="*/ 7348 w 53884"/>
                      <a:gd name="connsiteY102" fmla="*/ 40821 h 111850"/>
                      <a:gd name="connsiteX103" fmla="*/ 8164 w 53884"/>
                      <a:gd name="connsiteY103" fmla="*/ 38372 h 111850"/>
                      <a:gd name="connsiteX104" fmla="*/ 8164 w 53884"/>
                      <a:gd name="connsiteY104" fmla="*/ 37556 h 111850"/>
                      <a:gd name="connsiteX105" fmla="*/ 8981 w 53884"/>
                      <a:gd name="connsiteY105" fmla="*/ 37556 h 111850"/>
                      <a:gd name="connsiteX106" fmla="*/ 10613 w 53884"/>
                      <a:gd name="connsiteY106" fmla="*/ 38372 h 111850"/>
                      <a:gd name="connsiteX107" fmla="*/ 13063 w 53884"/>
                      <a:gd name="connsiteY107" fmla="*/ 40821 h 111850"/>
                      <a:gd name="connsiteX108" fmla="*/ 27759 w 53884"/>
                      <a:gd name="connsiteY108" fmla="*/ 44904 h 111850"/>
                      <a:gd name="connsiteX109" fmla="*/ 26126 w 53884"/>
                      <a:gd name="connsiteY109" fmla="*/ 44904 h 111850"/>
                      <a:gd name="connsiteX110" fmla="*/ 23677 w 53884"/>
                      <a:gd name="connsiteY110" fmla="*/ 44087 h 111850"/>
                      <a:gd name="connsiteX111" fmla="*/ 22860 w 53884"/>
                      <a:gd name="connsiteY111" fmla="*/ 43271 h 111850"/>
                      <a:gd name="connsiteX112" fmla="*/ 22044 w 53884"/>
                      <a:gd name="connsiteY112" fmla="*/ 42454 h 111850"/>
                      <a:gd name="connsiteX113" fmla="*/ 22860 w 53884"/>
                      <a:gd name="connsiteY113" fmla="*/ 41638 h 111850"/>
                      <a:gd name="connsiteX114" fmla="*/ 24493 w 53884"/>
                      <a:gd name="connsiteY114" fmla="*/ 41638 h 111850"/>
                      <a:gd name="connsiteX115" fmla="*/ 26126 w 53884"/>
                      <a:gd name="connsiteY115" fmla="*/ 40005 h 111850"/>
                      <a:gd name="connsiteX116" fmla="*/ 26942 w 53884"/>
                      <a:gd name="connsiteY116" fmla="*/ 40821 h 111850"/>
                      <a:gd name="connsiteX117" fmla="*/ 27759 w 53884"/>
                      <a:gd name="connsiteY117" fmla="*/ 42454 h 111850"/>
                      <a:gd name="connsiteX118" fmla="*/ 28575 w 53884"/>
                      <a:gd name="connsiteY118" fmla="*/ 43271 h 111850"/>
                      <a:gd name="connsiteX119" fmla="*/ 27759 w 53884"/>
                      <a:gd name="connsiteY119" fmla="*/ 44904 h 111850"/>
                      <a:gd name="connsiteX120" fmla="*/ 27759 w 53884"/>
                      <a:gd name="connsiteY120" fmla="*/ 44904 h 111850"/>
                      <a:gd name="connsiteX121" fmla="*/ 30208 w 53884"/>
                      <a:gd name="connsiteY121" fmla="*/ 52251 h 111850"/>
                      <a:gd name="connsiteX122" fmla="*/ 30208 w 53884"/>
                      <a:gd name="connsiteY122" fmla="*/ 52251 h 111850"/>
                      <a:gd name="connsiteX123" fmla="*/ 30208 w 53884"/>
                      <a:gd name="connsiteY123" fmla="*/ 53068 h 111850"/>
                      <a:gd name="connsiteX124" fmla="*/ 27759 w 53884"/>
                      <a:gd name="connsiteY124" fmla="*/ 52251 h 111850"/>
                      <a:gd name="connsiteX125" fmla="*/ 26126 w 53884"/>
                      <a:gd name="connsiteY125" fmla="*/ 52251 h 111850"/>
                      <a:gd name="connsiteX126" fmla="*/ 25310 w 53884"/>
                      <a:gd name="connsiteY126" fmla="*/ 52251 h 111850"/>
                      <a:gd name="connsiteX127" fmla="*/ 24493 w 53884"/>
                      <a:gd name="connsiteY127" fmla="*/ 51435 h 111850"/>
                      <a:gd name="connsiteX128" fmla="*/ 24493 w 53884"/>
                      <a:gd name="connsiteY128" fmla="*/ 49802 h 111850"/>
                      <a:gd name="connsiteX129" fmla="*/ 24493 w 53884"/>
                      <a:gd name="connsiteY129" fmla="*/ 48986 h 111850"/>
                      <a:gd name="connsiteX130" fmla="*/ 25310 w 53884"/>
                      <a:gd name="connsiteY130" fmla="*/ 48169 h 111850"/>
                      <a:gd name="connsiteX131" fmla="*/ 25310 w 53884"/>
                      <a:gd name="connsiteY131" fmla="*/ 48169 h 111850"/>
                      <a:gd name="connsiteX132" fmla="*/ 26126 w 53884"/>
                      <a:gd name="connsiteY132" fmla="*/ 48986 h 111850"/>
                      <a:gd name="connsiteX133" fmla="*/ 26942 w 53884"/>
                      <a:gd name="connsiteY133" fmla="*/ 49802 h 111850"/>
                      <a:gd name="connsiteX134" fmla="*/ 27759 w 53884"/>
                      <a:gd name="connsiteY134" fmla="*/ 49802 h 111850"/>
                      <a:gd name="connsiteX135" fmla="*/ 28575 w 53884"/>
                      <a:gd name="connsiteY135" fmla="*/ 51435 h 111850"/>
                      <a:gd name="connsiteX136" fmla="*/ 30208 w 53884"/>
                      <a:gd name="connsiteY136" fmla="*/ 52251 h 111850"/>
                      <a:gd name="connsiteX137" fmla="*/ 30208 w 53884"/>
                      <a:gd name="connsiteY137" fmla="*/ 65314 h 111850"/>
                      <a:gd name="connsiteX138" fmla="*/ 31841 w 53884"/>
                      <a:gd name="connsiteY138" fmla="*/ 67763 h 111850"/>
                      <a:gd name="connsiteX139" fmla="*/ 32657 w 53884"/>
                      <a:gd name="connsiteY139" fmla="*/ 67763 h 111850"/>
                      <a:gd name="connsiteX140" fmla="*/ 31841 w 53884"/>
                      <a:gd name="connsiteY140" fmla="*/ 69396 h 111850"/>
                      <a:gd name="connsiteX141" fmla="*/ 29392 w 53884"/>
                      <a:gd name="connsiteY141" fmla="*/ 69396 h 111850"/>
                      <a:gd name="connsiteX142" fmla="*/ 26942 w 53884"/>
                      <a:gd name="connsiteY142" fmla="*/ 68580 h 111850"/>
                      <a:gd name="connsiteX143" fmla="*/ 27759 w 53884"/>
                      <a:gd name="connsiteY143" fmla="*/ 67763 h 111850"/>
                      <a:gd name="connsiteX144" fmla="*/ 26942 w 53884"/>
                      <a:gd name="connsiteY144" fmla="*/ 66947 h 111850"/>
                      <a:gd name="connsiteX145" fmla="*/ 26126 w 53884"/>
                      <a:gd name="connsiteY145" fmla="*/ 66947 h 111850"/>
                      <a:gd name="connsiteX146" fmla="*/ 25310 w 53884"/>
                      <a:gd name="connsiteY146" fmla="*/ 66947 h 111850"/>
                      <a:gd name="connsiteX147" fmla="*/ 25310 w 53884"/>
                      <a:gd name="connsiteY147" fmla="*/ 66947 h 111850"/>
                      <a:gd name="connsiteX148" fmla="*/ 26126 w 53884"/>
                      <a:gd name="connsiteY148" fmla="*/ 66131 h 111850"/>
                      <a:gd name="connsiteX149" fmla="*/ 27759 w 53884"/>
                      <a:gd name="connsiteY149" fmla="*/ 64498 h 111850"/>
                      <a:gd name="connsiteX150" fmla="*/ 27759 w 53884"/>
                      <a:gd name="connsiteY150" fmla="*/ 64498 h 111850"/>
                      <a:gd name="connsiteX151" fmla="*/ 27759 w 53884"/>
                      <a:gd name="connsiteY151" fmla="*/ 64498 h 111850"/>
                      <a:gd name="connsiteX152" fmla="*/ 27759 w 53884"/>
                      <a:gd name="connsiteY152" fmla="*/ 64498 h 111850"/>
                      <a:gd name="connsiteX153" fmla="*/ 30208 w 53884"/>
                      <a:gd name="connsiteY153" fmla="*/ 65314 h 111850"/>
                      <a:gd name="connsiteX154" fmla="*/ 44904 w 53884"/>
                      <a:gd name="connsiteY154" fmla="*/ 89807 h 111850"/>
                      <a:gd name="connsiteX155" fmla="*/ 44087 w 53884"/>
                      <a:gd name="connsiteY155" fmla="*/ 90624 h 111850"/>
                      <a:gd name="connsiteX156" fmla="*/ 43271 w 53884"/>
                      <a:gd name="connsiteY156" fmla="*/ 90624 h 111850"/>
                      <a:gd name="connsiteX157" fmla="*/ 39188 w 53884"/>
                      <a:gd name="connsiteY157" fmla="*/ 88991 h 111850"/>
                      <a:gd name="connsiteX158" fmla="*/ 39188 w 53884"/>
                      <a:gd name="connsiteY158" fmla="*/ 88174 h 111850"/>
                      <a:gd name="connsiteX159" fmla="*/ 39188 w 53884"/>
                      <a:gd name="connsiteY159" fmla="*/ 85725 h 111850"/>
                      <a:gd name="connsiteX160" fmla="*/ 40005 w 53884"/>
                      <a:gd name="connsiteY160" fmla="*/ 84909 h 111850"/>
                      <a:gd name="connsiteX161" fmla="*/ 40821 w 53884"/>
                      <a:gd name="connsiteY161" fmla="*/ 84092 h 111850"/>
                      <a:gd name="connsiteX162" fmla="*/ 41638 w 53884"/>
                      <a:gd name="connsiteY162" fmla="*/ 84092 h 111850"/>
                      <a:gd name="connsiteX163" fmla="*/ 42454 w 53884"/>
                      <a:gd name="connsiteY163" fmla="*/ 85725 h 111850"/>
                      <a:gd name="connsiteX164" fmla="*/ 44087 w 53884"/>
                      <a:gd name="connsiteY164" fmla="*/ 86541 h 111850"/>
                      <a:gd name="connsiteX165" fmla="*/ 43271 w 53884"/>
                      <a:gd name="connsiteY165" fmla="*/ 87358 h 111850"/>
                      <a:gd name="connsiteX166" fmla="*/ 44904 w 53884"/>
                      <a:gd name="connsiteY166" fmla="*/ 88991 h 111850"/>
                      <a:gd name="connsiteX167" fmla="*/ 44904 w 53884"/>
                      <a:gd name="connsiteY167" fmla="*/ 89807 h 111850"/>
                      <a:gd name="connsiteX168" fmla="*/ 47353 w 53884"/>
                      <a:gd name="connsiteY168" fmla="*/ 99604 h 111850"/>
                      <a:gd name="connsiteX169" fmla="*/ 46537 w 53884"/>
                      <a:gd name="connsiteY169" fmla="*/ 101237 h 111850"/>
                      <a:gd name="connsiteX170" fmla="*/ 44904 w 53884"/>
                      <a:gd name="connsiteY170" fmla="*/ 100421 h 111850"/>
                      <a:gd name="connsiteX171" fmla="*/ 43271 w 53884"/>
                      <a:gd name="connsiteY171" fmla="*/ 98788 h 111850"/>
                      <a:gd name="connsiteX172" fmla="*/ 42454 w 53884"/>
                      <a:gd name="connsiteY172" fmla="*/ 97971 h 111850"/>
                      <a:gd name="connsiteX173" fmla="*/ 43271 w 53884"/>
                      <a:gd name="connsiteY173" fmla="*/ 95522 h 111850"/>
                      <a:gd name="connsiteX174" fmla="*/ 44087 w 53884"/>
                      <a:gd name="connsiteY174" fmla="*/ 95522 h 111850"/>
                      <a:gd name="connsiteX175" fmla="*/ 44904 w 53884"/>
                      <a:gd name="connsiteY175" fmla="*/ 95522 h 111850"/>
                      <a:gd name="connsiteX176" fmla="*/ 44904 w 53884"/>
                      <a:gd name="connsiteY176" fmla="*/ 97971 h 111850"/>
                      <a:gd name="connsiteX177" fmla="*/ 47353 w 53884"/>
                      <a:gd name="connsiteY177" fmla="*/ 99604 h 111850"/>
                      <a:gd name="connsiteX178" fmla="*/ 53885 w 53884"/>
                      <a:gd name="connsiteY178" fmla="*/ 111034 h 111850"/>
                      <a:gd name="connsiteX179" fmla="*/ 53068 w 53884"/>
                      <a:gd name="connsiteY179" fmla="*/ 111851 h 111850"/>
                      <a:gd name="connsiteX180" fmla="*/ 52252 w 53884"/>
                      <a:gd name="connsiteY180" fmla="*/ 111851 h 111850"/>
                      <a:gd name="connsiteX181" fmla="*/ 51435 w 53884"/>
                      <a:gd name="connsiteY181" fmla="*/ 111034 h 111850"/>
                      <a:gd name="connsiteX182" fmla="*/ 51435 w 53884"/>
                      <a:gd name="connsiteY182" fmla="*/ 110218 h 111850"/>
                      <a:gd name="connsiteX183" fmla="*/ 53068 w 53884"/>
                      <a:gd name="connsiteY183" fmla="*/ 110218 h 111850"/>
                      <a:gd name="connsiteX184" fmla="*/ 53885 w 53884"/>
                      <a:gd name="connsiteY184" fmla="*/ 111034 h 111850"/>
                      <a:gd name="connsiteX185" fmla="*/ 53885 w 53884"/>
                      <a:gd name="connsiteY185" fmla="*/ 111034 h 11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53884" h="111850">
                        <a:moveTo>
                          <a:pt x="13879" y="3266"/>
                        </a:moveTo>
                        <a:lnTo>
                          <a:pt x="13879" y="3266"/>
                        </a:lnTo>
                        <a:lnTo>
                          <a:pt x="13879" y="3266"/>
                        </a:lnTo>
                        <a:lnTo>
                          <a:pt x="12246" y="1633"/>
                        </a:lnTo>
                        <a:lnTo>
                          <a:pt x="12246" y="816"/>
                        </a:lnTo>
                        <a:lnTo>
                          <a:pt x="13879" y="0"/>
                        </a:lnTo>
                        <a:lnTo>
                          <a:pt x="14696" y="816"/>
                        </a:lnTo>
                        <a:lnTo>
                          <a:pt x="14696" y="1633"/>
                        </a:lnTo>
                        <a:lnTo>
                          <a:pt x="14696" y="2449"/>
                        </a:lnTo>
                        <a:lnTo>
                          <a:pt x="14696" y="3266"/>
                        </a:lnTo>
                        <a:lnTo>
                          <a:pt x="13879" y="3266"/>
                        </a:lnTo>
                        <a:lnTo>
                          <a:pt x="13879" y="3266"/>
                        </a:lnTo>
                        <a:close/>
                        <a:moveTo>
                          <a:pt x="15512" y="8981"/>
                        </a:moveTo>
                        <a:lnTo>
                          <a:pt x="14696" y="9797"/>
                        </a:lnTo>
                        <a:lnTo>
                          <a:pt x="13063" y="9797"/>
                        </a:lnTo>
                        <a:lnTo>
                          <a:pt x="12246" y="9797"/>
                        </a:lnTo>
                        <a:lnTo>
                          <a:pt x="12246" y="8164"/>
                        </a:lnTo>
                        <a:lnTo>
                          <a:pt x="13063" y="7348"/>
                        </a:lnTo>
                        <a:lnTo>
                          <a:pt x="13879" y="6531"/>
                        </a:lnTo>
                        <a:lnTo>
                          <a:pt x="15512" y="7348"/>
                        </a:lnTo>
                        <a:lnTo>
                          <a:pt x="15512" y="8981"/>
                        </a:lnTo>
                        <a:close/>
                        <a:moveTo>
                          <a:pt x="1633" y="18778"/>
                        </a:moveTo>
                        <a:lnTo>
                          <a:pt x="2449" y="24493"/>
                        </a:lnTo>
                        <a:lnTo>
                          <a:pt x="4082" y="24493"/>
                        </a:lnTo>
                        <a:lnTo>
                          <a:pt x="4899" y="24493"/>
                        </a:lnTo>
                        <a:lnTo>
                          <a:pt x="5715" y="22860"/>
                        </a:lnTo>
                        <a:lnTo>
                          <a:pt x="5715" y="20411"/>
                        </a:lnTo>
                        <a:lnTo>
                          <a:pt x="6531" y="20411"/>
                        </a:lnTo>
                        <a:lnTo>
                          <a:pt x="7348" y="20411"/>
                        </a:lnTo>
                        <a:lnTo>
                          <a:pt x="7348" y="21227"/>
                        </a:lnTo>
                        <a:lnTo>
                          <a:pt x="7348" y="22860"/>
                        </a:lnTo>
                        <a:lnTo>
                          <a:pt x="8164" y="23676"/>
                        </a:lnTo>
                        <a:lnTo>
                          <a:pt x="8981" y="23676"/>
                        </a:lnTo>
                        <a:lnTo>
                          <a:pt x="9797" y="27759"/>
                        </a:lnTo>
                        <a:lnTo>
                          <a:pt x="9797" y="28575"/>
                        </a:lnTo>
                        <a:lnTo>
                          <a:pt x="9797" y="29391"/>
                        </a:lnTo>
                        <a:lnTo>
                          <a:pt x="8164" y="31024"/>
                        </a:lnTo>
                        <a:lnTo>
                          <a:pt x="5715" y="31024"/>
                        </a:lnTo>
                        <a:lnTo>
                          <a:pt x="4082" y="31841"/>
                        </a:lnTo>
                        <a:lnTo>
                          <a:pt x="3266" y="31841"/>
                        </a:lnTo>
                        <a:lnTo>
                          <a:pt x="3266" y="31024"/>
                        </a:lnTo>
                        <a:lnTo>
                          <a:pt x="2449" y="30208"/>
                        </a:lnTo>
                        <a:lnTo>
                          <a:pt x="1633" y="28575"/>
                        </a:lnTo>
                        <a:lnTo>
                          <a:pt x="1633" y="25309"/>
                        </a:lnTo>
                        <a:lnTo>
                          <a:pt x="0" y="18778"/>
                        </a:lnTo>
                        <a:lnTo>
                          <a:pt x="0" y="17145"/>
                        </a:lnTo>
                        <a:lnTo>
                          <a:pt x="817" y="15512"/>
                        </a:lnTo>
                        <a:lnTo>
                          <a:pt x="1633" y="15512"/>
                        </a:lnTo>
                        <a:lnTo>
                          <a:pt x="2449" y="17145"/>
                        </a:lnTo>
                        <a:lnTo>
                          <a:pt x="1633" y="18778"/>
                        </a:lnTo>
                        <a:close/>
                        <a:moveTo>
                          <a:pt x="26126" y="27759"/>
                        </a:moveTo>
                        <a:lnTo>
                          <a:pt x="26126" y="28575"/>
                        </a:lnTo>
                        <a:lnTo>
                          <a:pt x="25310" y="26942"/>
                        </a:lnTo>
                        <a:lnTo>
                          <a:pt x="24493" y="22043"/>
                        </a:lnTo>
                        <a:lnTo>
                          <a:pt x="24493" y="21227"/>
                        </a:lnTo>
                        <a:lnTo>
                          <a:pt x="24493" y="21227"/>
                        </a:lnTo>
                        <a:lnTo>
                          <a:pt x="25310" y="24493"/>
                        </a:lnTo>
                        <a:lnTo>
                          <a:pt x="26126" y="27759"/>
                        </a:lnTo>
                        <a:close/>
                        <a:moveTo>
                          <a:pt x="21227" y="29391"/>
                        </a:moveTo>
                        <a:lnTo>
                          <a:pt x="20411" y="30208"/>
                        </a:lnTo>
                        <a:lnTo>
                          <a:pt x="17962" y="30208"/>
                        </a:lnTo>
                        <a:lnTo>
                          <a:pt x="17145" y="29391"/>
                        </a:lnTo>
                        <a:lnTo>
                          <a:pt x="19594" y="26942"/>
                        </a:lnTo>
                        <a:lnTo>
                          <a:pt x="22860" y="26126"/>
                        </a:lnTo>
                        <a:lnTo>
                          <a:pt x="21227" y="29391"/>
                        </a:lnTo>
                        <a:close/>
                        <a:moveTo>
                          <a:pt x="26126" y="38372"/>
                        </a:moveTo>
                        <a:lnTo>
                          <a:pt x="26126" y="38372"/>
                        </a:lnTo>
                        <a:lnTo>
                          <a:pt x="26126" y="38372"/>
                        </a:lnTo>
                        <a:lnTo>
                          <a:pt x="24493" y="33474"/>
                        </a:lnTo>
                        <a:lnTo>
                          <a:pt x="25310" y="29391"/>
                        </a:lnTo>
                        <a:lnTo>
                          <a:pt x="25310" y="30208"/>
                        </a:lnTo>
                        <a:lnTo>
                          <a:pt x="26942" y="36739"/>
                        </a:lnTo>
                        <a:lnTo>
                          <a:pt x="26126" y="38372"/>
                        </a:lnTo>
                        <a:lnTo>
                          <a:pt x="26126" y="38372"/>
                        </a:lnTo>
                        <a:close/>
                        <a:moveTo>
                          <a:pt x="9797" y="34290"/>
                        </a:moveTo>
                        <a:lnTo>
                          <a:pt x="9797" y="34290"/>
                        </a:lnTo>
                        <a:lnTo>
                          <a:pt x="7348" y="33474"/>
                        </a:lnTo>
                        <a:lnTo>
                          <a:pt x="7348" y="32657"/>
                        </a:lnTo>
                        <a:lnTo>
                          <a:pt x="8981" y="32657"/>
                        </a:lnTo>
                        <a:lnTo>
                          <a:pt x="9797" y="34290"/>
                        </a:lnTo>
                        <a:close/>
                        <a:moveTo>
                          <a:pt x="13063" y="40821"/>
                        </a:moveTo>
                        <a:lnTo>
                          <a:pt x="13063" y="40821"/>
                        </a:lnTo>
                        <a:lnTo>
                          <a:pt x="13879" y="40821"/>
                        </a:lnTo>
                        <a:lnTo>
                          <a:pt x="13879" y="41638"/>
                        </a:lnTo>
                        <a:lnTo>
                          <a:pt x="16329" y="43271"/>
                        </a:lnTo>
                        <a:lnTo>
                          <a:pt x="17145" y="43271"/>
                        </a:lnTo>
                        <a:lnTo>
                          <a:pt x="17962" y="44087"/>
                        </a:lnTo>
                        <a:lnTo>
                          <a:pt x="18778" y="44904"/>
                        </a:lnTo>
                        <a:lnTo>
                          <a:pt x="18778" y="45720"/>
                        </a:lnTo>
                        <a:lnTo>
                          <a:pt x="19594" y="46536"/>
                        </a:lnTo>
                        <a:lnTo>
                          <a:pt x="17962" y="47353"/>
                        </a:lnTo>
                        <a:lnTo>
                          <a:pt x="15512" y="47353"/>
                        </a:lnTo>
                        <a:lnTo>
                          <a:pt x="13879" y="48986"/>
                        </a:lnTo>
                        <a:lnTo>
                          <a:pt x="12246" y="48986"/>
                        </a:lnTo>
                        <a:lnTo>
                          <a:pt x="12246" y="48169"/>
                        </a:lnTo>
                        <a:lnTo>
                          <a:pt x="12246" y="48169"/>
                        </a:lnTo>
                        <a:lnTo>
                          <a:pt x="11430" y="46536"/>
                        </a:lnTo>
                        <a:lnTo>
                          <a:pt x="11430" y="44087"/>
                        </a:lnTo>
                        <a:lnTo>
                          <a:pt x="10613" y="42454"/>
                        </a:lnTo>
                        <a:lnTo>
                          <a:pt x="9797" y="41638"/>
                        </a:lnTo>
                        <a:lnTo>
                          <a:pt x="8981" y="42454"/>
                        </a:lnTo>
                        <a:lnTo>
                          <a:pt x="8164" y="42454"/>
                        </a:lnTo>
                        <a:lnTo>
                          <a:pt x="7348" y="40821"/>
                        </a:lnTo>
                        <a:lnTo>
                          <a:pt x="8164" y="38372"/>
                        </a:lnTo>
                        <a:lnTo>
                          <a:pt x="8164" y="37556"/>
                        </a:lnTo>
                        <a:lnTo>
                          <a:pt x="8981" y="37556"/>
                        </a:lnTo>
                        <a:lnTo>
                          <a:pt x="10613" y="38372"/>
                        </a:lnTo>
                        <a:lnTo>
                          <a:pt x="13063" y="40821"/>
                        </a:lnTo>
                        <a:close/>
                        <a:moveTo>
                          <a:pt x="27759" y="44904"/>
                        </a:moveTo>
                        <a:lnTo>
                          <a:pt x="26126" y="44904"/>
                        </a:lnTo>
                        <a:lnTo>
                          <a:pt x="23677" y="44087"/>
                        </a:lnTo>
                        <a:lnTo>
                          <a:pt x="22860" y="43271"/>
                        </a:lnTo>
                        <a:lnTo>
                          <a:pt x="22044" y="42454"/>
                        </a:lnTo>
                        <a:lnTo>
                          <a:pt x="22860" y="41638"/>
                        </a:lnTo>
                        <a:lnTo>
                          <a:pt x="24493" y="41638"/>
                        </a:lnTo>
                        <a:lnTo>
                          <a:pt x="26126" y="40005"/>
                        </a:lnTo>
                        <a:lnTo>
                          <a:pt x="26942" y="40821"/>
                        </a:lnTo>
                        <a:lnTo>
                          <a:pt x="27759" y="42454"/>
                        </a:lnTo>
                        <a:lnTo>
                          <a:pt x="28575" y="43271"/>
                        </a:lnTo>
                        <a:lnTo>
                          <a:pt x="27759" y="44904"/>
                        </a:lnTo>
                        <a:lnTo>
                          <a:pt x="27759" y="44904"/>
                        </a:lnTo>
                        <a:close/>
                        <a:moveTo>
                          <a:pt x="30208" y="52251"/>
                        </a:moveTo>
                        <a:lnTo>
                          <a:pt x="30208" y="52251"/>
                        </a:lnTo>
                        <a:lnTo>
                          <a:pt x="30208" y="53068"/>
                        </a:lnTo>
                        <a:lnTo>
                          <a:pt x="27759" y="52251"/>
                        </a:lnTo>
                        <a:lnTo>
                          <a:pt x="26126" y="52251"/>
                        </a:lnTo>
                        <a:lnTo>
                          <a:pt x="25310" y="52251"/>
                        </a:lnTo>
                        <a:lnTo>
                          <a:pt x="24493" y="51435"/>
                        </a:lnTo>
                        <a:lnTo>
                          <a:pt x="24493" y="49802"/>
                        </a:lnTo>
                        <a:lnTo>
                          <a:pt x="24493" y="48986"/>
                        </a:lnTo>
                        <a:lnTo>
                          <a:pt x="25310" y="48169"/>
                        </a:lnTo>
                        <a:lnTo>
                          <a:pt x="25310" y="48169"/>
                        </a:lnTo>
                        <a:lnTo>
                          <a:pt x="26126" y="48986"/>
                        </a:lnTo>
                        <a:lnTo>
                          <a:pt x="26942" y="49802"/>
                        </a:lnTo>
                        <a:lnTo>
                          <a:pt x="27759" y="49802"/>
                        </a:lnTo>
                        <a:lnTo>
                          <a:pt x="28575" y="51435"/>
                        </a:lnTo>
                        <a:lnTo>
                          <a:pt x="30208" y="52251"/>
                        </a:lnTo>
                        <a:close/>
                        <a:moveTo>
                          <a:pt x="30208" y="65314"/>
                        </a:moveTo>
                        <a:lnTo>
                          <a:pt x="31841" y="67763"/>
                        </a:lnTo>
                        <a:lnTo>
                          <a:pt x="32657" y="67763"/>
                        </a:lnTo>
                        <a:lnTo>
                          <a:pt x="31841" y="69396"/>
                        </a:lnTo>
                        <a:lnTo>
                          <a:pt x="29392" y="69396"/>
                        </a:lnTo>
                        <a:lnTo>
                          <a:pt x="26942" y="68580"/>
                        </a:lnTo>
                        <a:lnTo>
                          <a:pt x="27759" y="67763"/>
                        </a:lnTo>
                        <a:lnTo>
                          <a:pt x="26942" y="66947"/>
                        </a:lnTo>
                        <a:lnTo>
                          <a:pt x="26126" y="66947"/>
                        </a:lnTo>
                        <a:lnTo>
                          <a:pt x="25310" y="66947"/>
                        </a:lnTo>
                        <a:lnTo>
                          <a:pt x="25310" y="66947"/>
                        </a:lnTo>
                        <a:lnTo>
                          <a:pt x="26126" y="66131"/>
                        </a:lnTo>
                        <a:lnTo>
                          <a:pt x="27759" y="64498"/>
                        </a:lnTo>
                        <a:lnTo>
                          <a:pt x="27759" y="64498"/>
                        </a:lnTo>
                        <a:lnTo>
                          <a:pt x="27759" y="64498"/>
                        </a:lnTo>
                        <a:lnTo>
                          <a:pt x="27759" y="64498"/>
                        </a:lnTo>
                        <a:lnTo>
                          <a:pt x="30208" y="65314"/>
                        </a:lnTo>
                        <a:close/>
                        <a:moveTo>
                          <a:pt x="44904" y="89807"/>
                        </a:moveTo>
                        <a:lnTo>
                          <a:pt x="44087" y="90624"/>
                        </a:lnTo>
                        <a:lnTo>
                          <a:pt x="43271" y="90624"/>
                        </a:lnTo>
                        <a:lnTo>
                          <a:pt x="39188" y="88991"/>
                        </a:lnTo>
                        <a:lnTo>
                          <a:pt x="39188" y="88174"/>
                        </a:lnTo>
                        <a:lnTo>
                          <a:pt x="39188" y="85725"/>
                        </a:lnTo>
                        <a:lnTo>
                          <a:pt x="40005" y="84909"/>
                        </a:lnTo>
                        <a:lnTo>
                          <a:pt x="40821" y="84092"/>
                        </a:lnTo>
                        <a:lnTo>
                          <a:pt x="41638" y="84092"/>
                        </a:lnTo>
                        <a:lnTo>
                          <a:pt x="42454" y="85725"/>
                        </a:lnTo>
                        <a:lnTo>
                          <a:pt x="44087" y="86541"/>
                        </a:lnTo>
                        <a:lnTo>
                          <a:pt x="43271" y="87358"/>
                        </a:lnTo>
                        <a:lnTo>
                          <a:pt x="44904" y="88991"/>
                        </a:lnTo>
                        <a:lnTo>
                          <a:pt x="44904" y="89807"/>
                        </a:lnTo>
                        <a:close/>
                        <a:moveTo>
                          <a:pt x="47353" y="99604"/>
                        </a:moveTo>
                        <a:lnTo>
                          <a:pt x="46537" y="101237"/>
                        </a:lnTo>
                        <a:lnTo>
                          <a:pt x="44904" y="100421"/>
                        </a:lnTo>
                        <a:lnTo>
                          <a:pt x="43271" y="98788"/>
                        </a:lnTo>
                        <a:lnTo>
                          <a:pt x="42454" y="97971"/>
                        </a:lnTo>
                        <a:lnTo>
                          <a:pt x="43271" y="95522"/>
                        </a:lnTo>
                        <a:lnTo>
                          <a:pt x="44087" y="95522"/>
                        </a:lnTo>
                        <a:lnTo>
                          <a:pt x="44904" y="95522"/>
                        </a:lnTo>
                        <a:lnTo>
                          <a:pt x="44904" y="97971"/>
                        </a:lnTo>
                        <a:lnTo>
                          <a:pt x="47353" y="99604"/>
                        </a:lnTo>
                        <a:close/>
                        <a:moveTo>
                          <a:pt x="53885" y="111034"/>
                        </a:moveTo>
                        <a:lnTo>
                          <a:pt x="53068" y="111851"/>
                        </a:lnTo>
                        <a:lnTo>
                          <a:pt x="52252" y="111851"/>
                        </a:lnTo>
                        <a:lnTo>
                          <a:pt x="51435" y="111034"/>
                        </a:lnTo>
                        <a:lnTo>
                          <a:pt x="51435" y="110218"/>
                        </a:lnTo>
                        <a:lnTo>
                          <a:pt x="53068" y="110218"/>
                        </a:lnTo>
                        <a:lnTo>
                          <a:pt x="53885" y="111034"/>
                        </a:lnTo>
                        <a:lnTo>
                          <a:pt x="53885" y="111034"/>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96" name="Freeform: Shape 495">
                    <a:extLst>
                      <a:ext uri="{FF2B5EF4-FFF2-40B4-BE49-F238E27FC236}">
                        <a16:creationId xmlns:a16="http://schemas.microsoft.com/office/drawing/2014/main" id="{8A42C4C2-BA80-6DD7-6EF2-45C767E3B3D5}"/>
                      </a:ext>
                    </a:extLst>
                  </p:cNvPr>
                  <p:cNvSpPr/>
                  <p:nvPr/>
                </p:nvSpPr>
                <p:spPr>
                  <a:xfrm>
                    <a:off x="7384596" y="4438105"/>
                    <a:ext cx="33473" cy="18777"/>
                  </a:xfrm>
                  <a:custGeom>
                    <a:avLst/>
                    <a:gdLst>
                      <a:gd name="connsiteX0" fmla="*/ 33473 w 33473"/>
                      <a:gd name="connsiteY0" fmla="*/ 1633 h 18777"/>
                      <a:gd name="connsiteX1" fmla="*/ 33473 w 33473"/>
                      <a:gd name="connsiteY1" fmla="*/ 1633 h 18777"/>
                      <a:gd name="connsiteX2" fmla="*/ 33473 w 33473"/>
                      <a:gd name="connsiteY2" fmla="*/ 1633 h 18777"/>
                      <a:gd name="connsiteX3" fmla="*/ 33473 w 33473"/>
                      <a:gd name="connsiteY3" fmla="*/ 0 h 18777"/>
                      <a:gd name="connsiteX4" fmla="*/ 33473 w 33473"/>
                      <a:gd name="connsiteY4" fmla="*/ 0 h 18777"/>
                      <a:gd name="connsiteX5" fmla="*/ 33473 w 33473"/>
                      <a:gd name="connsiteY5" fmla="*/ 816 h 18777"/>
                      <a:gd name="connsiteX6" fmla="*/ 33473 w 33473"/>
                      <a:gd name="connsiteY6" fmla="*/ 1633 h 18777"/>
                      <a:gd name="connsiteX7" fmla="*/ 2449 w 33473"/>
                      <a:gd name="connsiteY7" fmla="*/ 18778 h 18777"/>
                      <a:gd name="connsiteX8" fmla="*/ 1633 w 33473"/>
                      <a:gd name="connsiteY8" fmla="*/ 18778 h 18777"/>
                      <a:gd name="connsiteX9" fmla="*/ 816 w 33473"/>
                      <a:gd name="connsiteY9" fmla="*/ 18778 h 18777"/>
                      <a:gd name="connsiteX10" fmla="*/ 0 w 33473"/>
                      <a:gd name="connsiteY10" fmla="*/ 17961 h 18777"/>
                      <a:gd name="connsiteX11" fmla="*/ 0 w 33473"/>
                      <a:gd name="connsiteY11" fmla="*/ 17961 h 18777"/>
                      <a:gd name="connsiteX12" fmla="*/ 816 w 33473"/>
                      <a:gd name="connsiteY12" fmla="*/ 17961 h 18777"/>
                      <a:gd name="connsiteX13" fmla="*/ 1633 w 33473"/>
                      <a:gd name="connsiteY13" fmla="*/ 18778 h 18777"/>
                      <a:gd name="connsiteX14" fmla="*/ 2449 w 33473"/>
                      <a:gd name="connsiteY14" fmla="*/ 18778 h 18777"/>
                      <a:gd name="connsiteX15" fmla="*/ 2449 w 33473"/>
                      <a:gd name="connsiteY15" fmla="*/ 18778 h 1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73" h="18777">
                        <a:moveTo>
                          <a:pt x="33473" y="1633"/>
                        </a:moveTo>
                        <a:lnTo>
                          <a:pt x="33473" y="1633"/>
                        </a:lnTo>
                        <a:lnTo>
                          <a:pt x="33473" y="1633"/>
                        </a:lnTo>
                        <a:lnTo>
                          <a:pt x="33473" y="0"/>
                        </a:lnTo>
                        <a:lnTo>
                          <a:pt x="33473" y="0"/>
                        </a:lnTo>
                        <a:lnTo>
                          <a:pt x="33473" y="816"/>
                        </a:lnTo>
                        <a:lnTo>
                          <a:pt x="33473" y="1633"/>
                        </a:lnTo>
                        <a:close/>
                        <a:moveTo>
                          <a:pt x="2449" y="18778"/>
                        </a:moveTo>
                        <a:lnTo>
                          <a:pt x="1633" y="18778"/>
                        </a:lnTo>
                        <a:lnTo>
                          <a:pt x="816" y="18778"/>
                        </a:lnTo>
                        <a:lnTo>
                          <a:pt x="0" y="17961"/>
                        </a:lnTo>
                        <a:lnTo>
                          <a:pt x="0" y="17961"/>
                        </a:lnTo>
                        <a:lnTo>
                          <a:pt x="816" y="17961"/>
                        </a:lnTo>
                        <a:lnTo>
                          <a:pt x="1633" y="18778"/>
                        </a:lnTo>
                        <a:lnTo>
                          <a:pt x="2449" y="18778"/>
                        </a:lnTo>
                        <a:lnTo>
                          <a:pt x="2449" y="18778"/>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97" name="Freeform: Shape 496">
                    <a:extLst>
                      <a:ext uri="{FF2B5EF4-FFF2-40B4-BE49-F238E27FC236}">
                        <a16:creationId xmlns:a16="http://schemas.microsoft.com/office/drawing/2014/main" id="{8D7C6038-0032-AD2A-889F-4EAE2F12BB70}"/>
                      </a:ext>
                    </a:extLst>
                  </p:cNvPr>
                  <p:cNvSpPr/>
                  <p:nvPr/>
                </p:nvSpPr>
                <p:spPr>
                  <a:xfrm>
                    <a:off x="7474403" y="4442187"/>
                    <a:ext cx="22043" cy="9796"/>
                  </a:xfrm>
                  <a:custGeom>
                    <a:avLst/>
                    <a:gdLst>
                      <a:gd name="connsiteX0" fmla="*/ 7348 w 22043"/>
                      <a:gd name="connsiteY0" fmla="*/ 0 h 9796"/>
                      <a:gd name="connsiteX1" fmla="*/ 8981 w 22043"/>
                      <a:gd name="connsiteY1" fmla="*/ 1633 h 9796"/>
                      <a:gd name="connsiteX2" fmla="*/ 9797 w 22043"/>
                      <a:gd name="connsiteY2" fmla="*/ 4082 h 9796"/>
                      <a:gd name="connsiteX3" fmla="*/ 8981 w 22043"/>
                      <a:gd name="connsiteY3" fmla="*/ 5715 h 9796"/>
                      <a:gd name="connsiteX4" fmla="*/ 7348 w 22043"/>
                      <a:gd name="connsiteY4" fmla="*/ 4899 h 9796"/>
                      <a:gd name="connsiteX5" fmla="*/ 4898 w 22043"/>
                      <a:gd name="connsiteY5" fmla="*/ 5715 h 9796"/>
                      <a:gd name="connsiteX6" fmla="*/ 4082 w 22043"/>
                      <a:gd name="connsiteY6" fmla="*/ 5715 h 9796"/>
                      <a:gd name="connsiteX7" fmla="*/ 2449 w 22043"/>
                      <a:gd name="connsiteY7" fmla="*/ 3266 h 9796"/>
                      <a:gd name="connsiteX8" fmla="*/ 816 w 22043"/>
                      <a:gd name="connsiteY8" fmla="*/ 2449 h 9796"/>
                      <a:gd name="connsiteX9" fmla="*/ 0 w 22043"/>
                      <a:gd name="connsiteY9" fmla="*/ 1633 h 9796"/>
                      <a:gd name="connsiteX10" fmla="*/ 1633 w 22043"/>
                      <a:gd name="connsiteY10" fmla="*/ 1633 h 9796"/>
                      <a:gd name="connsiteX11" fmla="*/ 4082 w 22043"/>
                      <a:gd name="connsiteY11" fmla="*/ 816 h 9796"/>
                      <a:gd name="connsiteX12" fmla="*/ 7348 w 22043"/>
                      <a:gd name="connsiteY12" fmla="*/ 0 h 9796"/>
                      <a:gd name="connsiteX13" fmla="*/ 22044 w 22043"/>
                      <a:gd name="connsiteY13" fmla="*/ 9797 h 9796"/>
                      <a:gd name="connsiteX14" fmla="*/ 17145 w 22043"/>
                      <a:gd name="connsiteY14" fmla="*/ 9797 h 9796"/>
                      <a:gd name="connsiteX15" fmla="*/ 14696 w 22043"/>
                      <a:gd name="connsiteY15" fmla="*/ 8981 h 9796"/>
                      <a:gd name="connsiteX16" fmla="*/ 13879 w 22043"/>
                      <a:gd name="connsiteY16" fmla="*/ 8981 h 9796"/>
                      <a:gd name="connsiteX17" fmla="*/ 12246 w 22043"/>
                      <a:gd name="connsiteY17" fmla="*/ 7348 h 9796"/>
                      <a:gd name="connsiteX18" fmla="*/ 12246 w 22043"/>
                      <a:gd name="connsiteY18" fmla="*/ 6531 h 9796"/>
                      <a:gd name="connsiteX19" fmla="*/ 13063 w 22043"/>
                      <a:gd name="connsiteY19" fmla="*/ 5715 h 9796"/>
                      <a:gd name="connsiteX20" fmla="*/ 15512 w 22043"/>
                      <a:gd name="connsiteY20" fmla="*/ 5715 h 9796"/>
                      <a:gd name="connsiteX21" fmla="*/ 19594 w 22043"/>
                      <a:gd name="connsiteY21" fmla="*/ 6531 h 9796"/>
                      <a:gd name="connsiteX22" fmla="*/ 20411 w 22043"/>
                      <a:gd name="connsiteY22" fmla="*/ 7348 h 9796"/>
                      <a:gd name="connsiteX23" fmla="*/ 21227 w 22043"/>
                      <a:gd name="connsiteY23" fmla="*/ 7348 h 9796"/>
                      <a:gd name="connsiteX24" fmla="*/ 22044 w 22043"/>
                      <a:gd name="connsiteY24" fmla="*/ 8164 h 9796"/>
                      <a:gd name="connsiteX25" fmla="*/ 22044 w 22043"/>
                      <a:gd name="connsiteY25" fmla="*/ 9797 h 9796"/>
                      <a:gd name="connsiteX26" fmla="*/ 22044 w 22043"/>
                      <a:gd name="connsiteY26" fmla="*/ 9797 h 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43" h="9796">
                        <a:moveTo>
                          <a:pt x="7348" y="0"/>
                        </a:moveTo>
                        <a:lnTo>
                          <a:pt x="8981" y="1633"/>
                        </a:lnTo>
                        <a:lnTo>
                          <a:pt x="9797" y="4082"/>
                        </a:lnTo>
                        <a:lnTo>
                          <a:pt x="8981" y="5715"/>
                        </a:lnTo>
                        <a:lnTo>
                          <a:pt x="7348" y="4899"/>
                        </a:lnTo>
                        <a:lnTo>
                          <a:pt x="4898" y="5715"/>
                        </a:lnTo>
                        <a:lnTo>
                          <a:pt x="4082" y="5715"/>
                        </a:lnTo>
                        <a:lnTo>
                          <a:pt x="2449" y="3266"/>
                        </a:lnTo>
                        <a:lnTo>
                          <a:pt x="816" y="2449"/>
                        </a:lnTo>
                        <a:lnTo>
                          <a:pt x="0" y="1633"/>
                        </a:lnTo>
                        <a:lnTo>
                          <a:pt x="1633" y="1633"/>
                        </a:lnTo>
                        <a:lnTo>
                          <a:pt x="4082" y="816"/>
                        </a:lnTo>
                        <a:lnTo>
                          <a:pt x="7348" y="0"/>
                        </a:lnTo>
                        <a:close/>
                        <a:moveTo>
                          <a:pt x="22044" y="9797"/>
                        </a:moveTo>
                        <a:lnTo>
                          <a:pt x="17145" y="9797"/>
                        </a:lnTo>
                        <a:lnTo>
                          <a:pt x="14696" y="8981"/>
                        </a:lnTo>
                        <a:lnTo>
                          <a:pt x="13879" y="8981"/>
                        </a:lnTo>
                        <a:lnTo>
                          <a:pt x="12246" y="7348"/>
                        </a:lnTo>
                        <a:lnTo>
                          <a:pt x="12246" y="6531"/>
                        </a:lnTo>
                        <a:lnTo>
                          <a:pt x="13063" y="5715"/>
                        </a:lnTo>
                        <a:lnTo>
                          <a:pt x="15512" y="5715"/>
                        </a:lnTo>
                        <a:lnTo>
                          <a:pt x="19594" y="6531"/>
                        </a:lnTo>
                        <a:lnTo>
                          <a:pt x="20411" y="7348"/>
                        </a:lnTo>
                        <a:lnTo>
                          <a:pt x="21227" y="7348"/>
                        </a:lnTo>
                        <a:lnTo>
                          <a:pt x="22044" y="8164"/>
                        </a:lnTo>
                        <a:lnTo>
                          <a:pt x="22044" y="9797"/>
                        </a:lnTo>
                        <a:lnTo>
                          <a:pt x="22044" y="9797"/>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grpSp>
              <p:nvGrpSpPr>
                <p:cNvPr id="427" name="Graphic 11">
                  <a:extLst>
                    <a:ext uri="{FF2B5EF4-FFF2-40B4-BE49-F238E27FC236}">
                      <a16:creationId xmlns:a16="http://schemas.microsoft.com/office/drawing/2014/main" id="{545332C6-F912-EB28-8913-89FA7E293A41}"/>
                    </a:ext>
                  </a:extLst>
                </p:cNvPr>
                <p:cNvGrpSpPr/>
                <p:nvPr/>
              </p:nvGrpSpPr>
              <p:grpSpPr>
                <a:xfrm>
                  <a:off x="3175090" y="1493247"/>
                  <a:ext cx="3365318" cy="3254283"/>
                  <a:chOff x="3175090" y="1493247"/>
                  <a:chExt cx="3365318" cy="3254283"/>
                </a:xfrm>
                <a:grpFill/>
              </p:grpSpPr>
              <p:sp>
                <p:nvSpPr>
                  <p:cNvPr id="428" name="Freeform: Shape 427">
                    <a:extLst>
                      <a:ext uri="{FF2B5EF4-FFF2-40B4-BE49-F238E27FC236}">
                        <a16:creationId xmlns:a16="http://schemas.microsoft.com/office/drawing/2014/main" id="{6E9E678D-00AC-1862-56D6-3E5E23AC4A14}"/>
                      </a:ext>
                    </a:extLst>
                  </p:cNvPr>
                  <p:cNvSpPr/>
                  <p:nvPr/>
                </p:nvSpPr>
                <p:spPr>
                  <a:xfrm>
                    <a:off x="5119823" y="3460023"/>
                    <a:ext cx="92256" cy="75927"/>
                  </a:xfrm>
                  <a:custGeom>
                    <a:avLst/>
                    <a:gdLst>
                      <a:gd name="connsiteX0" fmla="*/ 62049 w 92256"/>
                      <a:gd name="connsiteY0" fmla="*/ 0 h 75927"/>
                      <a:gd name="connsiteX1" fmla="*/ 63682 w 92256"/>
                      <a:gd name="connsiteY1" fmla="*/ 1633 h 75927"/>
                      <a:gd name="connsiteX2" fmla="*/ 66131 w 92256"/>
                      <a:gd name="connsiteY2" fmla="*/ 4898 h 75927"/>
                      <a:gd name="connsiteX3" fmla="*/ 70213 w 92256"/>
                      <a:gd name="connsiteY3" fmla="*/ 10614 h 75927"/>
                      <a:gd name="connsiteX4" fmla="*/ 71029 w 92256"/>
                      <a:gd name="connsiteY4" fmla="*/ 12246 h 75927"/>
                      <a:gd name="connsiteX5" fmla="*/ 71846 w 92256"/>
                      <a:gd name="connsiteY5" fmla="*/ 13879 h 75927"/>
                      <a:gd name="connsiteX6" fmla="*/ 72662 w 92256"/>
                      <a:gd name="connsiteY6" fmla="*/ 16329 h 75927"/>
                      <a:gd name="connsiteX7" fmla="*/ 73479 w 92256"/>
                      <a:gd name="connsiteY7" fmla="*/ 17961 h 75927"/>
                      <a:gd name="connsiteX8" fmla="*/ 77561 w 92256"/>
                      <a:gd name="connsiteY8" fmla="*/ 22860 h 75927"/>
                      <a:gd name="connsiteX9" fmla="*/ 79194 w 92256"/>
                      <a:gd name="connsiteY9" fmla="*/ 24493 h 75927"/>
                      <a:gd name="connsiteX10" fmla="*/ 81643 w 92256"/>
                      <a:gd name="connsiteY10" fmla="*/ 26942 h 75927"/>
                      <a:gd name="connsiteX11" fmla="*/ 82460 w 92256"/>
                      <a:gd name="connsiteY11" fmla="*/ 27759 h 75927"/>
                      <a:gd name="connsiteX12" fmla="*/ 84093 w 92256"/>
                      <a:gd name="connsiteY12" fmla="*/ 27759 h 75927"/>
                      <a:gd name="connsiteX13" fmla="*/ 86542 w 92256"/>
                      <a:gd name="connsiteY13" fmla="*/ 27759 h 75927"/>
                      <a:gd name="connsiteX14" fmla="*/ 88991 w 92256"/>
                      <a:gd name="connsiteY14" fmla="*/ 28575 h 75927"/>
                      <a:gd name="connsiteX15" fmla="*/ 89807 w 92256"/>
                      <a:gd name="connsiteY15" fmla="*/ 29391 h 75927"/>
                      <a:gd name="connsiteX16" fmla="*/ 90624 w 92256"/>
                      <a:gd name="connsiteY16" fmla="*/ 30208 h 75927"/>
                      <a:gd name="connsiteX17" fmla="*/ 91440 w 92256"/>
                      <a:gd name="connsiteY17" fmla="*/ 31024 h 75927"/>
                      <a:gd name="connsiteX18" fmla="*/ 92257 w 92256"/>
                      <a:gd name="connsiteY18" fmla="*/ 34290 h 75927"/>
                      <a:gd name="connsiteX19" fmla="*/ 88175 w 92256"/>
                      <a:gd name="connsiteY19" fmla="*/ 33473 h 75927"/>
                      <a:gd name="connsiteX20" fmla="*/ 84093 w 92256"/>
                      <a:gd name="connsiteY20" fmla="*/ 33473 h 75927"/>
                      <a:gd name="connsiteX21" fmla="*/ 81643 w 92256"/>
                      <a:gd name="connsiteY21" fmla="*/ 34290 h 75927"/>
                      <a:gd name="connsiteX22" fmla="*/ 80010 w 92256"/>
                      <a:gd name="connsiteY22" fmla="*/ 35106 h 75927"/>
                      <a:gd name="connsiteX23" fmla="*/ 78377 w 92256"/>
                      <a:gd name="connsiteY23" fmla="*/ 35923 h 75927"/>
                      <a:gd name="connsiteX24" fmla="*/ 77561 w 92256"/>
                      <a:gd name="connsiteY24" fmla="*/ 38372 h 75927"/>
                      <a:gd name="connsiteX25" fmla="*/ 76744 w 92256"/>
                      <a:gd name="connsiteY25" fmla="*/ 44087 h 75927"/>
                      <a:gd name="connsiteX26" fmla="*/ 75112 w 92256"/>
                      <a:gd name="connsiteY26" fmla="*/ 48986 h 75927"/>
                      <a:gd name="connsiteX27" fmla="*/ 75112 w 92256"/>
                      <a:gd name="connsiteY27" fmla="*/ 51435 h 75927"/>
                      <a:gd name="connsiteX28" fmla="*/ 75928 w 92256"/>
                      <a:gd name="connsiteY28" fmla="*/ 53884 h 75927"/>
                      <a:gd name="connsiteX29" fmla="*/ 75928 w 92256"/>
                      <a:gd name="connsiteY29" fmla="*/ 54701 h 75927"/>
                      <a:gd name="connsiteX30" fmla="*/ 75112 w 92256"/>
                      <a:gd name="connsiteY30" fmla="*/ 55517 h 75927"/>
                      <a:gd name="connsiteX31" fmla="*/ 74295 w 92256"/>
                      <a:gd name="connsiteY31" fmla="*/ 56334 h 75927"/>
                      <a:gd name="connsiteX32" fmla="*/ 73479 w 92256"/>
                      <a:gd name="connsiteY32" fmla="*/ 61232 h 75927"/>
                      <a:gd name="connsiteX33" fmla="*/ 72662 w 92256"/>
                      <a:gd name="connsiteY33" fmla="*/ 62048 h 75927"/>
                      <a:gd name="connsiteX34" fmla="*/ 71846 w 92256"/>
                      <a:gd name="connsiteY34" fmla="*/ 62865 h 75927"/>
                      <a:gd name="connsiteX35" fmla="*/ 71846 w 92256"/>
                      <a:gd name="connsiteY35" fmla="*/ 62048 h 75927"/>
                      <a:gd name="connsiteX36" fmla="*/ 71846 w 92256"/>
                      <a:gd name="connsiteY36" fmla="*/ 61232 h 75927"/>
                      <a:gd name="connsiteX37" fmla="*/ 70213 w 92256"/>
                      <a:gd name="connsiteY37" fmla="*/ 60416 h 75927"/>
                      <a:gd name="connsiteX38" fmla="*/ 69396 w 92256"/>
                      <a:gd name="connsiteY38" fmla="*/ 61232 h 75927"/>
                      <a:gd name="connsiteX39" fmla="*/ 68580 w 92256"/>
                      <a:gd name="connsiteY39" fmla="*/ 63681 h 75927"/>
                      <a:gd name="connsiteX40" fmla="*/ 67764 w 92256"/>
                      <a:gd name="connsiteY40" fmla="*/ 66131 h 75927"/>
                      <a:gd name="connsiteX41" fmla="*/ 67764 w 92256"/>
                      <a:gd name="connsiteY41" fmla="*/ 66947 h 75927"/>
                      <a:gd name="connsiteX42" fmla="*/ 67764 w 92256"/>
                      <a:gd name="connsiteY42" fmla="*/ 75111 h 75927"/>
                      <a:gd name="connsiteX43" fmla="*/ 66947 w 92256"/>
                      <a:gd name="connsiteY43" fmla="*/ 75111 h 75927"/>
                      <a:gd name="connsiteX44" fmla="*/ 63682 w 92256"/>
                      <a:gd name="connsiteY44" fmla="*/ 75928 h 75927"/>
                      <a:gd name="connsiteX45" fmla="*/ 62865 w 92256"/>
                      <a:gd name="connsiteY45" fmla="*/ 75928 h 75927"/>
                      <a:gd name="connsiteX46" fmla="*/ 59600 w 92256"/>
                      <a:gd name="connsiteY46" fmla="*/ 71846 h 75927"/>
                      <a:gd name="connsiteX47" fmla="*/ 58783 w 92256"/>
                      <a:gd name="connsiteY47" fmla="*/ 71846 h 75927"/>
                      <a:gd name="connsiteX48" fmla="*/ 57150 w 92256"/>
                      <a:gd name="connsiteY48" fmla="*/ 71846 h 75927"/>
                      <a:gd name="connsiteX49" fmla="*/ 56334 w 92256"/>
                      <a:gd name="connsiteY49" fmla="*/ 71029 h 75927"/>
                      <a:gd name="connsiteX50" fmla="*/ 55518 w 92256"/>
                      <a:gd name="connsiteY50" fmla="*/ 70213 h 75927"/>
                      <a:gd name="connsiteX51" fmla="*/ 55518 w 92256"/>
                      <a:gd name="connsiteY51" fmla="*/ 69396 h 75927"/>
                      <a:gd name="connsiteX52" fmla="*/ 52252 w 92256"/>
                      <a:gd name="connsiteY52" fmla="*/ 67764 h 75927"/>
                      <a:gd name="connsiteX53" fmla="*/ 51435 w 92256"/>
                      <a:gd name="connsiteY53" fmla="*/ 66947 h 75927"/>
                      <a:gd name="connsiteX54" fmla="*/ 51435 w 92256"/>
                      <a:gd name="connsiteY54" fmla="*/ 66131 h 75927"/>
                      <a:gd name="connsiteX55" fmla="*/ 52252 w 92256"/>
                      <a:gd name="connsiteY55" fmla="*/ 65314 h 75927"/>
                      <a:gd name="connsiteX56" fmla="*/ 53068 w 92256"/>
                      <a:gd name="connsiteY56" fmla="*/ 64498 h 75927"/>
                      <a:gd name="connsiteX57" fmla="*/ 54701 w 92256"/>
                      <a:gd name="connsiteY57" fmla="*/ 63681 h 75927"/>
                      <a:gd name="connsiteX58" fmla="*/ 56334 w 92256"/>
                      <a:gd name="connsiteY58" fmla="*/ 62865 h 75927"/>
                      <a:gd name="connsiteX59" fmla="*/ 57150 w 92256"/>
                      <a:gd name="connsiteY59" fmla="*/ 62865 h 75927"/>
                      <a:gd name="connsiteX60" fmla="*/ 57150 w 92256"/>
                      <a:gd name="connsiteY60" fmla="*/ 62048 h 75927"/>
                      <a:gd name="connsiteX61" fmla="*/ 57150 w 92256"/>
                      <a:gd name="connsiteY61" fmla="*/ 61232 h 75927"/>
                      <a:gd name="connsiteX62" fmla="*/ 57150 w 92256"/>
                      <a:gd name="connsiteY62" fmla="*/ 60416 h 75927"/>
                      <a:gd name="connsiteX63" fmla="*/ 54701 w 92256"/>
                      <a:gd name="connsiteY63" fmla="*/ 58783 h 75927"/>
                      <a:gd name="connsiteX64" fmla="*/ 54701 w 92256"/>
                      <a:gd name="connsiteY64" fmla="*/ 57966 h 75927"/>
                      <a:gd name="connsiteX65" fmla="*/ 54701 w 92256"/>
                      <a:gd name="connsiteY65" fmla="*/ 57150 h 75927"/>
                      <a:gd name="connsiteX66" fmla="*/ 54701 w 92256"/>
                      <a:gd name="connsiteY66" fmla="*/ 56334 h 75927"/>
                      <a:gd name="connsiteX67" fmla="*/ 54701 w 92256"/>
                      <a:gd name="connsiteY67" fmla="*/ 55517 h 75927"/>
                      <a:gd name="connsiteX68" fmla="*/ 56334 w 92256"/>
                      <a:gd name="connsiteY68" fmla="*/ 54701 h 75927"/>
                      <a:gd name="connsiteX69" fmla="*/ 57150 w 92256"/>
                      <a:gd name="connsiteY69" fmla="*/ 53884 h 75927"/>
                      <a:gd name="connsiteX70" fmla="*/ 56334 w 92256"/>
                      <a:gd name="connsiteY70" fmla="*/ 53068 h 75927"/>
                      <a:gd name="connsiteX71" fmla="*/ 53885 w 92256"/>
                      <a:gd name="connsiteY71" fmla="*/ 50619 h 75927"/>
                      <a:gd name="connsiteX72" fmla="*/ 51435 w 92256"/>
                      <a:gd name="connsiteY72" fmla="*/ 48169 h 75927"/>
                      <a:gd name="connsiteX73" fmla="*/ 49802 w 92256"/>
                      <a:gd name="connsiteY73" fmla="*/ 48169 h 75927"/>
                      <a:gd name="connsiteX74" fmla="*/ 48169 w 92256"/>
                      <a:gd name="connsiteY74" fmla="*/ 48986 h 75927"/>
                      <a:gd name="connsiteX75" fmla="*/ 44904 w 92256"/>
                      <a:gd name="connsiteY75" fmla="*/ 51435 h 75927"/>
                      <a:gd name="connsiteX76" fmla="*/ 43271 w 92256"/>
                      <a:gd name="connsiteY76" fmla="*/ 52251 h 75927"/>
                      <a:gd name="connsiteX77" fmla="*/ 40821 w 92256"/>
                      <a:gd name="connsiteY77" fmla="*/ 53884 h 75927"/>
                      <a:gd name="connsiteX78" fmla="*/ 38372 w 92256"/>
                      <a:gd name="connsiteY78" fmla="*/ 55517 h 75927"/>
                      <a:gd name="connsiteX79" fmla="*/ 36739 w 92256"/>
                      <a:gd name="connsiteY79" fmla="*/ 57150 h 75927"/>
                      <a:gd name="connsiteX80" fmla="*/ 35107 w 92256"/>
                      <a:gd name="connsiteY80" fmla="*/ 58783 h 75927"/>
                      <a:gd name="connsiteX81" fmla="*/ 32657 w 92256"/>
                      <a:gd name="connsiteY81" fmla="*/ 59599 h 75927"/>
                      <a:gd name="connsiteX82" fmla="*/ 31841 w 92256"/>
                      <a:gd name="connsiteY82" fmla="*/ 61232 h 75927"/>
                      <a:gd name="connsiteX83" fmla="*/ 27759 w 92256"/>
                      <a:gd name="connsiteY83" fmla="*/ 65314 h 75927"/>
                      <a:gd name="connsiteX84" fmla="*/ 26943 w 92256"/>
                      <a:gd name="connsiteY84" fmla="*/ 65314 h 75927"/>
                      <a:gd name="connsiteX85" fmla="*/ 26943 w 92256"/>
                      <a:gd name="connsiteY85" fmla="*/ 63681 h 75927"/>
                      <a:gd name="connsiteX86" fmla="*/ 26943 w 92256"/>
                      <a:gd name="connsiteY86" fmla="*/ 62048 h 75927"/>
                      <a:gd name="connsiteX87" fmla="*/ 26943 w 92256"/>
                      <a:gd name="connsiteY87" fmla="*/ 61232 h 75927"/>
                      <a:gd name="connsiteX88" fmla="*/ 25310 w 92256"/>
                      <a:gd name="connsiteY88" fmla="*/ 60416 h 75927"/>
                      <a:gd name="connsiteX89" fmla="*/ 25310 w 92256"/>
                      <a:gd name="connsiteY89" fmla="*/ 59599 h 75927"/>
                      <a:gd name="connsiteX90" fmla="*/ 25310 w 92256"/>
                      <a:gd name="connsiteY90" fmla="*/ 59599 h 75927"/>
                      <a:gd name="connsiteX91" fmla="*/ 26126 w 92256"/>
                      <a:gd name="connsiteY91" fmla="*/ 59599 h 75927"/>
                      <a:gd name="connsiteX92" fmla="*/ 26943 w 92256"/>
                      <a:gd name="connsiteY92" fmla="*/ 59599 h 75927"/>
                      <a:gd name="connsiteX93" fmla="*/ 27759 w 92256"/>
                      <a:gd name="connsiteY93" fmla="*/ 58783 h 75927"/>
                      <a:gd name="connsiteX94" fmla="*/ 26126 w 92256"/>
                      <a:gd name="connsiteY94" fmla="*/ 57150 h 75927"/>
                      <a:gd name="connsiteX95" fmla="*/ 25310 w 92256"/>
                      <a:gd name="connsiteY95" fmla="*/ 56334 h 75927"/>
                      <a:gd name="connsiteX96" fmla="*/ 24493 w 92256"/>
                      <a:gd name="connsiteY96" fmla="*/ 55517 h 75927"/>
                      <a:gd name="connsiteX97" fmla="*/ 24493 w 92256"/>
                      <a:gd name="connsiteY97" fmla="*/ 54701 h 75927"/>
                      <a:gd name="connsiteX98" fmla="*/ 24493 w 92256"/>
                      <a:gd name="connsiteY98" fmla="*/ 54701 h 75927"/>
                      <a:gd name="connsiteX99" fmla="*/ 24493 w 92256"/>
                      <a:gd name="connsiteY99" fmla="*/ 54701 h 75927"/>
                      <a:gd name="connsiteX100" fmla="*/ 26126 w 92256"/>
                      <a:gd name="connsiteY100" fmla="*/ 53884 h 75927"/>
                      <a:gd name="connsiteX101" fmla="*/ 26126 w 92256"/>
                      <a:gd name="connsiteY101" fmla="*/ 53068 h 75927"/>
                      <a:gd name="connsiteX102" fmla="*/ 26126 w 92256"/>
                      <a:gd name="connsiteY102" fmla="*/ 52251 h 75927"/>
                      <a:gd name="connsiteX103" fmla="*/ 23677 w 92256"/>
                      <a:gd name="connsiteY103" fmla="*/ 50619 h 75927"/>
                      <a:gd name="connsiteX104" fmla="*/ 22044 w 92256"/>
                      <a:gd name="connsiteY104" fmla="*/ 51435 h 75927"/>
                      <a:gd name="connsiteX105" fmla="*/ 20411 w 92256"/>
                      <a:gd name="connsiteY105" fmla="*/ 49802 h 75927"/>
                      <a:gd name="connsiteX106" fmla="*/ 19594 w 92256"/>
                      <a:gd name="connsiteY106" fmla="*/ 48986 h 75927"/>
                      <a:gd name="connsiteX107" fmla="*/ 17962 w 92256"/>
                      <a:gd name="connsiteY107" fmla="*/ 47353 h 75927"/>
                      <a:gd name="connsiteX108" fmla="*/ 16329 w 92256"/>
                      <a:gd name="connsiteY108" fmla="*/ 46536 h 75927"/>
                      <a:gd name="connsiteX109" fmla="*/ 15512 w 92256"/>
                      <a:gd name="connsiteY109" fmla="*/ 44904 h 75927"/>
                      <a:gd name="connsiteX110" fmla="*/ 13063 w 92256"/>
                      <a:gd name="connsiteY110" fmla="*/ 43271 h 75927"/>
                      <a:gd name="connsiteX111" fmla="*/ 11430 w 92256"/>
                      <a:gd name="connsiteY111" fmla="*/ 42454 h 75927"/>
                      <a:gd name="connsiteX112" fmla="*/ 11430 w 92256"/>
                      <a:gd name="connsiteY112" fmla="*/ 42454 h 75927"/>
                      <a:gd name="connsiteX113" fmla="*/ 11430 w 92256"/>
                      <a:gd name="connsiteY113" fmla="*/ 42454 h 75927"/>
                      <a:gd name="connsiteX114" fmla="*/ 12246 w 92256"/>
                      <a:gd name="connsiteY114" fmla="*/ 42454 h 75927"/>
                      <a:gd name="connsiteX115" fmla="*/ 16329 w 92256"/>
                      <a:gd name="connsiteY115" fmla="*/ 42454 h 75927"/>
                      <a:gd name="connsiteX116" fmla="*/ 17145 w 92256"/>
                      <a:gd name="connsiteY116" fmla="*/ 42454 h 75927"/>
                      <a:gd name="connsiteX117" fmla="*/ 17145 w 92256"/>
                      <a:gd name="connsiteY117" fmla="*/ 41638 h 75927"/>
                      <a:gd name="connsiteX118" fmla="*/ 17962 w 92256"/>
                      <a:gd name="connsiteY118" fmla="*/ 40821 h 75927"/>
                      <a:gd name="connsiteX119" fmla="*/ 18778 w 92256"/>
                      <a:gd name="connsiteY119" fmla="*/ 39189 h 75927"/>
                      <a:gd name="connsiteX120" fmla="*/ 18778 w 92256"/>
                      <a:gd name="connsiteY120" fmla="*/ 37556 h 75927"/>
                      <a:gd name="connsiteX121" fmla="*/ 14696 w 92256"/>
                      <a:gd name="connsiteY121" fmla="*/ 35106 h 75927"/>
                      <a:gd name="connsiteX122" fmla="*/ 12246 w 92256"/>
                      <a:gd name="connsiteY122" fmla="*/ 33473 h 75927"/>
                      <a:gd name="connsiteX123" fmla="*/ 10614 w 92256"/>
                      <a:gd name="connsiteY123" fmla="*/ 31024 h 75927"/>
                      <a:gd name="connsiteX124" fmla="*/ 8981 w 92256"/>
                      <a:gd name="connsiteY124" fmla="*/ 28575 h 75927"/>
                      <a:gd name="connsiteX125" fmla="*/ 8981 w 92256"/>
                      <a:gd name="connsiteY125" fmla="*/ 27759 h 75927"/>
                      <a:gd name="connsiteX126" fmla="*/ 8981 w 92256"/>
                      <a:gd name="connsiteY126" fmla="*/ 26942 h 75927"/>
                      <a:gd name="connsiteX127" fmla="*/ 12246 w 92256"/>
                      <a:gd name="connsiteY127" fmla="*/ 24493 h 75927"/>
                      <a:gd name="connsiteX128" fmla="*/ 12246 w 92256"/>
                      <a:gd name="connsiteY128" fmla="*/ 23676 h 75927"/>
                      <a:gd name="connsiteX129" fmla="*/ 12246 w 92256"/>
                      <a:gd name="connsiteY129" fmla="*/ 23676 h 75927"/>
                      <a:gd name="connsiteX130" fmla="*/ 11430 w 92256"/>
                      <a:gd name="connsiteY130" fmla="*/ 22860 h 75927"/>
                      <a:gd name="connsiteX131" fmla="*/ 9797 w 92256"/>
                      <a:gd name="connsiteY131" fmla="*/ 22044 h 75927"/>
                      <a:gd name="connsiteX132" fmla="*/ 8981 w 92256"/>
                      <a:gd name="connsiteY132" fmla="*/ 21227 h 75927"/>
                      <a:gd name="connsiteX133" fmla="*/ 8164 w 92256"/>
                      <a:gd name="connsiteY133" fmla="*/ 20411 h 75927"/>
                      <a:gd name="connsiteX134" fmla="*/ 6532 w 92256"/>
                      <a:gd name="connsiteY134" fmla="*/ 20411 h 75927"/>
                      <a:gd name="connsiteX135" fmla="*/ 4082 w 92256"/>
                      <a:gd name="connsiteY135" fmla="*/ 18778 h 75927"/>
                      <a:gd name="connsiteX136" fmla="*/ 3266 w 92256"/>
                      <a:gd name="connsiteY136" fmla="*/ 18778 h 75927"/>
                      <a:gd name="connsiteX137" fmla="*/ 3266 w 92256"/>
                      <a:gd name="connsiteY137" fmla="*/ 18778 h 75927"/>
                      <a:gd name="connsiteX138" fmla="*/ 3266 w 92256"/>
                      <a:gd name="connsiteY138" fmla="*/ 18778 h 75927"/>
                      <a:gd name="connsiteX139" fmla="*/ 4899 w 92256"/>
                      <a:gd name="connsiteY139" fmla="*/ 17961 h 75927"/>
                      <a:gd name="connsiteX140" fmla="*/ 4899 w 92256"/>
                      <a:gd name="connsiteY140" fmla="*/ 17145 h 75927"/>
                      <a:gd name="connsiteX141" fmla="*/ 4082 w 92256"/>
                      <a:gd name="connsiteY141" fmla="*/ 16329 h 75927"/>
                      <a:gd name="connsiteX142" fmla="*/ 3266 w 92256"/>
                      <a:gd name="connsiteY142" fmla="*/ 15512 h 75927"/>
                      <a:gd name="connsiteX143" fmla="*/ 2450 w 92256"/>
                      <a:gd name="connsiteY143" fmla="*/ 14696 h 75927"/>
                      <a:gd name="connsiteX144" fmla="*/ 2450 w 92256"/>
                      <a:gd name="connsiteY144" fmla="*/ 13879 h 75927"/>
                      <a:gd name="connsiteX145" fmla="*/ 5715 w 92256"/>
                      <a:gd name="connsiteY145" fmla="*/ 10614 h 75927"/>
                      <a:gd name="connsiteX146" fmla="*/ 6532 w 92256"/>
                      <a:gd name="connsiteY146" fmla="*/ 9797 h 75927"/>
                      <a:gd name="connsiteX147" fmla="*/ 8981 w 92256"/>
                      <a:gd name="connsiteY147" fmla="*/ 10614 h 75927"/>
                      <a:gd name="connsiteX148" fmla="*/ 13879 w 92256"/>
                      <a:gd name="connsiteY148" fmla="*/ 12246 h 75927"/>
                      <a:gd name="connsiteX149" fmla="*/ 13879 w 92256"/>
                      <a:gd name="connsiteY149" fmla="*/ 13063 h 75927"/>
                      <a:gd name="connsiteX150" fmla="*/ 14696 w 92256"/>
                      <a:gd name="connsiteY150" fmla="*/ 13879 h 75927"/>
                      <a:gd name="connsiteX151" fmla="*/ 15512 w 92256"/>
                      <a:gd name="connsiteY151" fmla="*/ 14696 h 75927"/>
                      <a:gd name="connsiteX152" fmla="*/ 17962 w 92256"/>
                      <a:gd name="connsiteY152" fmla="*/ 15512 h 75927"/>
                      <a:gd name="connsiteX153" fmla="*/ 19594 w 92256"/>
                      <a:gd name="connsiteY153" fmla="*/ 16329 h 75927"/>
                      <a:gd name="connsiteX154" fmla="*/ 20411 w 92256"/>
                      <a:gd name="connsiteY154" fmla="*/ 16329 h 75927"/>
                      <a:gd name="connsiteX155" fmla="*/ 22044 w 92256"/>
                      <a:gd name="connsiteY155" fmla="*/ 16329 h 75927"/>
                      <a:gd name="connsiteX156" fmla="*/ 23677 w 92256"/>
                      <a:gd name="connsiteY156" fmla="*/ 17145 h 75927"/>
                      <a:gd name="connsiteX157" fmla="*/ 25310 w 92256"/>
                      <a:gd name="connsiteY157" fmla="*/ 17961 h 75927"/>
                      <a:gd name="connsiteX158" fmla="*/ 26126 w 92256"/>
                      <a:gd name="connsiteY158" fmla="*/ 18778 h 75927"/>
                      <a:gd name="connsiteX159" fmla="*/ 26943 w 92256"/>
                      <a:gd name="connsiteY159" fmla="*/ 18778 h 75927"/>
                      <a:gd name="connsiteX160" fmla="*/ 28575 w 92256"/>
                      <a:gd name="connsiteY160" fmla="*/ 18778 h 75927"/>
                      <a:gd name="connsiteX161" fmla="*/ 30208 w 92256"/>
                      <a:gd name="connsiteY161" fmla="*/ 17145 h 75927"/>
                      <a:gd name="connsiteX162" fmla="*/ 31025 w 92256"/>
                      <a:gd name="connsiteY162" fmla="*/ 15512 h 75927"/>
                      <a:gd name="connsiteX163" fmla="*/ 31025 w 92256"/>
                      <a:gd name="connsiteY163" fmla="*/ 14696 h 75927"/>
                      <a:gd name="connsiteX164" fmla="*/ 30208 w 92256"/>
                      <a:gd name="connsiteY164" fmla="*/ 13063 h 75927"/>
                      <a:gd name="connsiteX165" fmla="*/ 28575 w 92256"/>
                      <a:gd name="connsiteY165" fmla="*/ 11430 h 75927"/>
                      <a:gd name="connsiteX166" fmla="*/ 26126 w 92256"/>
                      <a:gd name="connsiteY166" fmla="*/ 10614 h 75927"/>
                      <a:gd name="connsiteX167" fmla="*/ 24493 w 92256"/>
                      <a:gd name="connsiteY167" fmla="*/ 9797 h 75927"/>
                      <a:gd name="connsiteX168" fmla="*/ 23677 w 92256"/>
                      <a:gd name="connsiteY168" fmla="*/ 7348 h 75927"/>
                      <a:gd name="connsiteX169" fmla="*/ 22860 w 92256"/>
                      <a:gd name="connsiteY169" fmla="*/ 7348 h 75927"/>
                      <a:gd name="connsiteX170" fmla="*/ 22860 w 92256"/>
                      <a:gd name="connsiteY170" fmla="*/ 7348 h 75927"/>
                      <a:gd name="connsiteX171" fmla="*/ 22860 w 92256"/>
                      <a:gd name="connsiteY171" fmla="*/ 6531 h 75927"/>
                      <a:gd name="connsiteX172" fmla="*/ 22860 w 92256"/>
                      <a:gd name="connsiteY172" fmla="*/ 5715 h 75927"/>
                      <a:gd name="connsiteX173" fmla="*/ 22860 w 92256"/>
                      <a:gd name="connsiteY173" fmla="*/ 4898 h 75927"/>
                      <a:gd name="connsiteX174" fmla="*/ 23677 w 92256"/>
                      <a:gd name="connsiteY174" fmla="*/ 4898 h 75927"/>
                      <a:gd name="connsiteX175" fmla="*/ 24493 w 92256"/>
                      <a:gd name="connsiteY175" fmla="*/ 4898 h 75927"/>
                      <a:gd name="connsiteX176" fmla="*/ 25310 w 92256"/>
                      <a:gd name="connsiteY176" fmla="*/ 4082 h 75927"/>
                      <a:gd name="connsiteX177" fmla="*/ 26126 w 92256"/>
                      <a:gd name="connsiteY177" fmla="*/ 2449 h 75927"/>
                      <a:gd name="connsiteX178" fmla="*/ 26126 w 92256"/>
                      <a:gd name="connsiteY178" fmla="*/ 1633 h 75927"/>
                      <a:gd name="connsiteX179" fmla="*/ 27759 w 92256"/>
                      <a:gd name="connsiteY179" fmla="*/ 2449 h 75927"/>
                      <a:gd name="connsiteX180" fmla="*/ 27759 w 92256"/>
                      <a:gd name="connsiteY180" fmla="*/ 4082 h 75927"/>
                      <a:gd name="connsiteX181" fmla="*/ 27759 w 92256"/>
                      <a:gd name="connsiteY181" fmla="*/ 4082 h 75927"/>
                      <a:gd name="connsiteX182" fmla="*/ 28575 w 92256"/>
                      <a:gd name="connsiteY182" fmla="*/ 4082 h 75927"/>
                      <a:gd name="connsiteX183" fmla="*/ 30208 w 92256"/>
                      <a:gd name="connsiteY183" fmla="*/ 3266 h 75927"/>
                      <a:gd name="connsiteX184" fmla="*/ 31025 w 92256"/>
                      <a:gd name="connsiteY184" fmla="*/ 4082 h 75927"/>
                      <a:gd name="connsiteX185" fmla="*/ 32657 w 92256"/>
                      <a:gd name="connsiteY185" fmla="*/ 5715 h 75927"/>
                      <a:gd name="connsiteX186" fmla="*/ 34290 w 92256"/>
                      <a:gd name="connsiteY186" fmla="*/ 7348 h 75927"/>
                      <a:gd name="connsiteX187" fmla="*/ 35107 w 92256"/>
                      <a:gd name="connsiteY187" fmla="*/ 8164 h 75927"/>
                      <a:gd name="connsiteX188" fmla="*/ 35107 w 92256"/>
                      <a:gd name="connsiteY188" fmla="*/ 8981 h 75927"/>
                      <a:gd name="connsiteX189" fmla="*/ 35923 w 92256"/>
                      <a:gd name="connsiteY189" fmla="*/ 9797 h 75927"/>
                      <a:gd name="connsiteX190" fmla="*/ 37556 w 92256"/>
                      <a:gd name="connsiteY190" fmla="*/ 10614 h 75927"/>
                      <a:gd name="connsiteX191" fmla="*/ 38372 w 92256"/>
                      <a:gd name="connsiteY191" fmla="*/ 12246 h 75927"/>
                      <a:gd name="connsiteX192" fmla="*/ 39189 w 92256"/>
                      <a:gd name="connsiteY192" fmla="*/ 15512 h 75927"/>
                      <a:gd name="connsiteX193" fmla="*/ 40005 w 92256"/>
                      <a:gd name="connsiteY193" fmla="*/ 16329 h 75927"/>
                      <a:gd name="connsiteX194" fmla="*/ 43271 w 92256"/>
                      <a:gd name="connsiteY194" fmla="*/ 17145 h 75927"/>
                      <a:gd name="connsiteX195" fmla="*/ 44087 w 92256"/>
                      <a:gd name="connsiteY195" fmla="*/ 17145 h 75927"/>
                      <a:gd name="connsiteX196" fmla="*/ 47353 w 92256"/>
                      <a:gd name="connsiteY196" fmla="*/ 17961 h 75927"/>
                      <a:gd name="connsiteX197" fmla="*/ 48169 w 92256"/>
                      <a:gd name="connsiteY197" fmla="*/ 17961 h 75927"/>
                      <a:gd name="connsiteX198" fmla="*/ 49802 w 92256"/>
                      <a:gd name="connsiteY198" fmla="*/ 15512 h 75927"/>
                      <a:gd name="connsiteX199" fmla="*/ 51435 w 92256"/>
                      <a:gd name="connsiteY199" fmla="*/ 13063 h 75927"/>
                      <a:gd name="connsiteX200" fmla="*/ 53068 w 92256"/>
                      <a:gd name="connsiteY200" fmla="*/ 12246 h 75927"/>
                      <a:gd name="connsiteX201" fmla="*/ 55518 w 92256"/>
                      <a:gd name="connsiteY201" fmla="*/ 10614 h 75927"/>
                      <a:gd name="connsiteX202" fmla="*/ 57150 w 92256"/>
                      <a:gd name="connsiteY202" fmla="*/ 8981 h 75927"/>
                      <a:gd name="connsiteX203" fmla="*/ 57967 w 92256"/>
                      <a:gd name="connsiteY203" fmla="*/ 7348 h 75927"/>
                      <a:gd name="connsiteX204" fmla="*/ 59600 w 92256"/>
                      <a:gd name="connsiteY204" fmla="*/ 4898 h 75927"/>
                      <a:gd name="connsiteX205" fmla="*/ 62049 w 92256"/>
                      <a:gd name="connsiteY205" fmla="*/ 0 h 75927"/>
                      <a:gd name="connsiteX206" fmla="*/ 12246 w 92256"/>
                      <a:gd name="connsiteY206" fmla="*/ 26942 h 75927"/>
                      <a:gd name="connsiteX207" fmla="*/ 12246 w 92256"/>
                      <a:gd name="connsiteY207" fmla="*/ 26942 h 75927"/>
                      <a:gd name="connsiteX208" fmla="*/ 12246 w 92256"/>
                      <a:gd name="connsiteY208" fmla="*/ 26126 h 75927"/>
                      <a:gd name="connsiteX209" fmla="*/ 11430 w 92256"/>
                      <a:gd name="connsiteY209" fmla="*/ 26126 h 75927"/>
                      <a:gd name="connsiteX210" fmla="*/ 10614 w 92256"/>
                      <a:gd name="connsiteY210" fmla="*/ 26126 h 75927"/>
                      <a:gd name="connsiteX211" fmla="*/ 10614 w 92256"/>
                      <a:gd name="connsiteY211" fmla="*/ 26942 h 75927"/>
                      <a:gd name="connsiteX212" fmla="*/ 12246 w 92256"/>
                      <a:gd name="connsiteY212" fmla="*/ 26942 h 75927"/>
                      <a:gd name="connsiteX213" fmla="*/ 12246 w 92256"/>
                      <a:gd name="connsiteY213" fmla="*/ 26942 h 75927"/>
                      <a:gd name="connsiteX214" fmla="*/ 3266 w 92256"/>
                      <a:gd name="connsiteY214" fmla="*/ 17961 h 75927"/>
                      <a:gd name="connsiteX215" fmla="*/ 3266 w 92256"/>
                      <a:gd name="connsiteY215" fmla="*/ 17961 h 75927"/>
                      <a:gd name="connsiteX216" fmla="*/ 2450 w 92256"/>
                      <a:gd name="connsiteY216" fmla="*/ 17961 h 75927"/>
                      <a:gd name="connsiteX217" fmla="*/ 2450 w 92256"/>
                      <a:gd name="connsiteY217" fmla="*/ 17145 h 75927"/>
                      <a:gd name="connsiteX218" fmla="*/ 2450 w 92256"/>
                      <a:gd name="connsiteY218" fmla="*/ 16329 h 75927"/>
                      <a:gd name="connsiteX219" fmla="*/ 3266 w 92256"/>
                      <a:gd name="connsiteY219" fmla="*/ 16329 h 75927"/>
                      <a:gd name="connsiteX220" fmla="*/ 4082 w 92256"/>
                      <a:gd name="connsiteY220" fmla="*/ 16329 h 75927"/>
                      <a:gd name="connsiteX221" fmla="*/ 3266 w 92256"/>
                      <a:gd name="connsiteY221" fmla="*/ 17961 h 75927"/>
                      <a:gd name="connsiteX222" fmla="*/ 3266 w 92256"/>
                      <a:gd name="connsiteY222" fmla="*/ 17961 h 75927"/>
                      <a:gd name="connsiteX223" fmla="*/ 22044 w 92256"/>
                      <a:gd name="connsiteY223" fmla="*/ 64498 h 75927"/>
                      <a:gd name="connsiteX224" fmla="*/ 18778 w 92256"/>
                      <a:gd name="connsiteY224" fmla="*/ 63681 h 75927"/>
                      <a:gd name="connsiteX225" fmla="*/ 13063 w 92256"/>
                      <a:gd name="connsiteY225" fmla="*/ 62048 h 75927"/>
                      <a:gd name="connsiteX226" fmla="*/ 11430 w 92256"/>
                      <a:gd name="connsiteY226" fmla="*/ 61232 h 75927"/>
                      <a:gd name="connsiteX227" fmla="*/ 9797 w 92256"/>
                      <a:gd name="connsiteY227" fmla="*/ 59599 h 75927"/>
                      <a:gd name="connsiteX228" fmla="*/ 8981 w 92256"/>
                      <a:gd name="connsiteY228" fmla="*/ 58783 h 75927"/>
                      <a:gd name="connsiteX229" fmla="*/ 7348 w 92256"/>
                      <a:gd name="connsiteY229" fmla="*/ 57966 h 75927"/>
                      <a:gd name="connsiteX230" fmla="*/ 6532 w 92256"/>
                      <a:gd name="connsiteY230" fmla="*/ 57150 h 75927"/>
                      <a:gd name="connsiteX231" fmla="*/ 5715 w 92256"/>
                      <a:gd name="connsiteY231" fmla="*/ 56334 h 75927"/>
                      <a:gd name="connsiteX232" fmla="*/ 4899 w 92256"/>
                      <a:gd name="connsiteY232" fmla="*/ 55517 h 75927"/>
                      <a:gd name="connsiteX233" fmla="*/ 4082 w 92256"/>
                      <a:gd name="connsiteY233" fmla="*/ 54701 h 75927"/>
                      <a:gd name="connsiteX234" fmla="*/ 3266 w 92256"/>
                      <a:gd name="connsiteY234" fmla="*/ 53068 h 75927"/>
                      <a:gd name="connsiteX235" fmla="*/ 817 w 92256"/>
                      <a:gd name="connsiteY235" fmla="*/ 48986 h 75927"/>
                      <a:gd name="connsiteX236" fmla="*/ 817 w 92256"/>
                      <a:gd name="connsiteY236" fmla="*/ 48169 h 75927"/>
                      <a:gd name="connsiteX237" fmla="*/ 0 w 92256"/>
                      <a:gd name="connsiteY237" fmla="*/ 47353 h 75927"/>
                      <a:gd name="connsiteX238" fmla="*/ 0 w 92256"/>
                      <a:gd name="connsiteY238" fmla="*/ 47353 h 75927"/>
                      <a:gd name="connsiteX239" fmla="*/ 1633 w 92256"/>
                      <a:gd name="connsiteY239" fmla="*/ 47353 h 75927"/>
                      <a:gd name="connsiteX240" fmla="*/ 4082 w 92256"/>
                      <a:gd name="connsiteY240" fmla="*/ 46536 h 75927"/>
                      <a:gd name="connsiteX241" fmla="*/ 4899 w 92256"/>
                      <a:gd name="connsiteY241" fmla="*/ 47353 h 75927"/>
                      <a:gd name="connsiteX242" fmla="*/ 5715 w 92256"/>
                      <a:gd name="connsiteY242" fmla="*/ 48169 h 75927"/>
                      <a:gd name="connsiteX243" fmla="*/ 5715 w 92256"/>
                      <a:gd name="connsiteY243" fmla="*/ 48986 h 75927"/>
                      <a:gd name="connsiteX244" fmla="*/ 5715 w 92256"/>
                      <a:gd name="connsiteY244" fmla="*/ 50619 h 75927"/>
                      <a:gd name="connsiteX245" fmla="*/ 5715 w 92256"/>
                      <a:gd name="connsiteY245" fmla="*/ 50619 h 75927"/>
                      <a:gd name="connsiteX246" fmla="*/ 7348 w 92256"/>
                      <a:gd name="connsiteY246" fmla="*/ 49802 h 75927"/>
                      <a:gd name="connsiteX247" fmla="*/ 8164 w 92256"/>
                      <a:gd name="connsiteY247" fmla="*/ 50619 h 75927"/>
                      <a:gd name="connsiteX248" fmla="*/ 8981 w 92256"/>
                      <a:gd name="connsiteY248" fmla="*/ 51435 h 75927"/>
                      <a:gd name="connsiteX249" fmla="*/ 10614 w 92256"/>
                      <a:gd name="connsiteY249" fmla="*/ 52251 h 75927"/>
                      <a:gd name="connsiteX250" fmla="*/ 13063 w 92256"/>
                      <a:gd name="connsiteY250" fmla="*/ 51435 h 75927"/>
                      <a:gd name="connsiteX251" fmla="*/ 14696 w 92256"/>
                      <a:gd name="connsiteY251" fmla="*/ 51435 h 75927"/>
                      <a:gd name="connsiteX252" fmla="*/ 15512 w 92256"/>
                      <a:gd name="connsiteY252" fmla="*/ 51435 h 75927"/>
                      <a:gd name="connsiteX253" fmla="*/ 16329 w 92256"/>
                      <a:gd name="connsiteY253" fmla="*/ 51435 h 75927"/>
                      <a:gd name="connsiteX254" fmla="*/ 16329 w 92256"/>
                      <a:gd name="connsiteY254" fmla="*/ 53068 h 75927"/>
                      <a:gd name="connsiteX255" fmla="*/ 16329 w 92256"/>
                      <a:gd name="connsiteY255" fmla="*/ 54701 h 75927"/>
                      <a:gd name="connsiteX256" fmla="*/ 16329 w 92256"/>
                      <a:gd name="connsiteY256" fmla="*/ 55517 h 75927"/>
                      <a:gd name="connsiteX257" fmla="*/ 17145 w 92256"/>
                      <a:gd name="connsiteY257" fmla="*/ 56334 h 75927"/>
                      <a:gd name="connsiteX258" fmla="*/ 19594 w 92256"/>
                      <a:gd name="connsiteY258" fmla="*/ 57966 h 75927"/>
                      <a:gd name="connsiteX259" fmla="*/ 20411 w 92256"/>
                      <a:gd name="connsiteY259" fmla="*/ 58783 h 75927"/>
                      <a:gd name="connsiteX260" fmla="*/ 19594 w 92256"/>
                      <a:gd name="connsiteY260" fmla="*/ 60416 h 75927"/>
                      <a:gd name="connsiteX261" fmla="*/ 21227 w 92256"/>
                      <a:gd name="connsiteY261" fmla="*/ 63681 h 75927"/>
                      <a:gd name="connsiteX262" fmla="*/ 22044 w 92256"/>
                      <a:gd name="connsiteY262" fmla="*/ 65314 h 75927"/>
                      <a:gd name="connsiteX263" fmla="*/ 22044 w 92256"/>
                      <a:gd name="connsiteY263" fmla="*/ 64498 h 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92256" h="75927">
                        <a:moveTo>
                          <a:pt x="62049" y="0"/>
                        </a:moveTo>
                        <a:lnTo>
                          <a:pt x="63682" y="1633"/>
                        </a:lnTo>
                        <a:lnTo>
                          <a:pt x="66131" y="4898"/>
                        </a:lnTo>
                        <a:lnTo>
                          <a:pt x="70213" y="10614"/>
                        </a:lnTo>
                        <a:lnTo>
                          <a:pt x="71029" y="12246"/>
                        </a:lnTo>
                        <a:lnTo>
                          <a:pt x="71846" y="13879"/>
                        </a:lnTo>
                        <a:lnTo>
                          <a:pt x="72662" y="16329"/>
                        </a:lnTo>
                        <a:lnTo>
                          <a:pt x="73479" y="17961"/>
                        </a:lnTo>
                        <a:lnTo>
                          <a:pt x="77561" y="22860"/>
                        </a:lnTo>
                        <a:lnTo>
                          <a:pt x="79194" y="24493"/>
                        </a:lnTo>
                        <a:lnTo>
                          <a:pt x="81643" y="26942"/>
                        </a:lnTo>
                        <a:lnTo>
                          <a:pt x="82460" y="27759"/>
                        </a:lnTo>
                        <a:lnTo>
                          <a:pt x="84093" y="27759"/>
                        </a:lnTo>
                        <a:lnTo>
                          <a:pt x="86542" y="27759"/>
                        </a:lnTo>
                        <a:lnTo>
                          <a:pt x="88991" y="28575"/>
                        </a:lnTo>
                        <a:lnTo>
                          <a:pt x="89807" y="29391"/>
                        </a:lnTo>
                        <a:lnTo>
                          <a:pt x="90624" y="30208"/>
                        </a:lnTo>
                        <a:lnTo>
                          <a:pt x="91440" y="31024"/>
                        </a:lnTo>
                        <a:lnTo>
                          <a:pt x="92257" y="34290"/>
                        </a:lnTo>
                        <a:lnTo>
                          <a:pt x="88175" y="33473"/>
                        </a:lnTo>
                        <a:lnTo>
                          <a:pt x="84093" y="33473"/>
                        </a:lnTo>
                        <a:lnTo>
                          <a:pt x="81643" y="34290"/>
                        </a:lnTo>
                        <a:lnTo>
                          <a:pt x="80010" y="35106"/>
                        </a:lnTo>
                        <a:lnTo>
                          <a:pt x="78377" y="35923"/>
                        </a:lnTo>
                        <a:lnTo>
                          <a:pt x="77561" y="38372"/>
                        </a:lnTo>
                        <a:lnTo>
                          <a:pt x="76744" y="44087"/>
                        </a:lnTo>
                        <a:lnTo>
                          <a:pt x="75112" y="48986"/>
                        </a:lnTo>
                        <a:lnTo>
                          <a:pt x="75112" y="51435"/>
                        </a:lnTo>
                        <a:lnTo>
                          <a:pt x="75928" y="53884"/>
                        </a:lnTo>
                        <a:lnTo>
                          <a:pt x="75928" y="54701"/>
                        </a:lnTo>
                        <a:lnTo>
                          <a:pt x="75112" y="55517"/>
                        </a:lnTo>
                        <a:lnTo>
                          <a:pt x="74295" y="56334"/>
                        </a:lnTo>
                        <a:lnTo>
                          <a:pt x="73479" y="61232"/>
                        </a:lnTo>
                        <a:lnTo>
                          <a:pt x="72662" y="62048"/>
                        </a:lnTo>
                        <a:lnTo>
                          <a:pt x="71846" y="62865"/>
                        </a:lnTo>
                        <a:lnTo>
                          <a:pt x="71846" y="62048"/>
                        </a:lnTo>
                        <a:lnTo>
                          <a:pt x="71846" y="61232"/>
                        </a:lnTo>
                        <a:lnTo>
                          <a:pt x="70213" y="60416"/>
                        </a:lnTo>
                        <a:lnTo>
                          <a:pt x="69396" y="61232"/>
                        </a:lnTo>
                        <a:lnTo>
                          <a:pt x="68580" y="63681"/>
                        </a:lnTo>
                        <a:lnTo>
                          <a:pt x="67764" y="66131"/>
                        </a:lnTo>
                        <a:lnTo>
                          <a:pt x="67764" y="66947"/>
                        </a:lnTo>
                        <a:lnTo>
                          <a:pt x="67764" y="75111"/>
                        </a:lnTo>
                        <a:lnTo>
                          <a:pt x="66947" y="75111"/>
                        </a:lnTo>
                        <a:lnTo>
                          <a:pt x="63682" y="75928"/>
                        </a:lnTo>
                        <a:lnTo>
                          <a:pt x="62865" y="75928"/>
                        </a:lnTo>
                        <a:lnTo>
                          <a:pt x="59600" y="71846"/>
                        </a:lnTo>
                        <a:lnTo>
                          <a:pt x="58783" y="71846"/>
                        </a:lnTo>
                        <a:lnTo>
                          <a:pt x="57150" y="71846"/>
                        </a:lnTo>
                        <a:lnTo>
                          <a:pt x="56334" y="71029"/>
                        </a:lnTo>
                        <a:lnTo>
                          <a:pt x="55518" y="70213"/>
                        </a:lnTo>
                        <a:lnTo>
                          <a:pt x="55518" y="69396"/>
                        </a:lnTo>
                        <a:lnTo>
                          <a:pt x="52252" y="67764"/>
                        </a:lnTo>
                        <a:lnTo>
                          <a:pt x="51435" y="66947"/>
                        </a:lnTo>
                        <a:lnTo>
                          <a:pt x="51435" y="66131"/>
                        </a:lnTo>
                        <a:lnTo>
                          <a:pt x="52252" y="65314"/>
                        </a:lnTo>
                        <a:lnTo>
                          <a:pt x="53068" y="64498"/>
                        </a:lnTo>
                        <a:lnTo>
                          <a:pt x="54701" y="63681"/>
                        </a:lnTo>
                        <a:lnTo>
                          <a:pt x="56334" y="62865"/>
                        </a:lnTo>
                        <a:lnTo>
                          <a:pt x="57150" y="62865"/>
                        </a:lnTo>
                        <a:lnTo>
                          <a:pt x="57150" y="62048"/>
                        </a:lnTo>
                        <a:lnTo>
                          <a:pt x="57150" y="61232"/>
                        </a:lnTo>
                        <a:lnTo>
                          <a:pt x="57150" y="60416"/>
                        </a:lnTo>
                        <a:lnTo>
                          <a:pt x="54701" y="58783"/>
                        </a:lnTo>
                        <a:lnTo>
                          <a:pt x="54701" y="57966"/>
                        </a:lnTo>
                        <a:lnTo>
                          <a:pt x="54701" y="57150"/>
                        </a:lnTo>
                        <a:lnTo>
                          <a:pt x="54701" y="56334"/>
                        </a:lnTo>
                        <a:lnTo>
                          <a:pt x="54701" y="55517"/>
                        </a:lnTo>
                        <a:lnTo>
                          <a:pt x="56334" y="54701"/>
                        </a:lnTo>
                        <a:lnTo>
                          <a:pt x="57150" y="53884"/>
                        </a:lnTo>
                        <a:lnTo>
                          <a:pt x="56334" y="53068"/>
                        </a:lnTo>
                        <a:lnTo>
                          <a:pt x="53885" y="50619"/>
                        </a:lnTo>
                        <a:lnTo>
                          <a:pt x="51435" y="48169"/>
                        </a:lnTo>
                        <a:lnTo>
                          <a:pt x="49802" y="48169"/>
                        </a:lnTo>
                        <a:lnTo>
                          <a:pt x="48169" y="48986"/>
                        </a:lnTo>
                        <a:lnTo>
                          <a:pt x="44904" y="51435"/>
                        </a:lnTo>
                        <a:lnTo>
                          <a:pt x="43271" y="52251"/>
                        </a:lnTo>
                        <a:lnTo>
                          <a:pt x="40821" y="53884"/>
                        </a:lnTo>
                        <a:lnTo>
                          <a:pt x="38372" y="55517"/>
                        </a:lnTo>
                        <a:lnTo>
                          <a:pt x="36739" y="57150"/>
                        </a:lnTo>
                        <a:lnTo>
                          <a:pt x="35107" y="58783"/>
                        </a:lnTo>
                        <a:lnTo>
                          <a:pt x="32657" y="59599"/>
                        </a:lnTo>
                        <a:lnTo>
                          <a:pt x="31841" y="61232"/>
                        </a:lnTo>
                        <a:lnTo>
                          <a:pt x="27759" y="65314"/>
                        </a:lnTo>
                        <a:lnTo>
                          <a:pt x="26943" y="65314"/>
                        </a:lnTo>
                        <a:lnTo>
                          <a:pt x="26943" y="63681"/>
                        </a:lnTo>
                        <a:lnTo>
                          <a:pt x="26943" y="62048"/>
                        </a:lnTo>
                        <a:lnTo>
                          <a:pt x="26943" y="61232"/>
                        </a:lnTo>
                        <a:lnTo>
                          <a:pt x="25310" y="60416"/>
                        </a:lnTo>
                        <a:lnTo>
                          <a:pt x="25310" y="59599"/>
                        </a:lnTo>
                        <a:lnTo>
                          <a:pt x="25310" y="59599"/>
                        </a:lnTo>
                        <a:lnTo>
                          <a:pt x="26126" y="59599"/>
                        </a:lnTo>
                        <a:lnTo>
                          <a:pt x="26943" y="59599"/>
                        </a:lnTo>
                        <a:lnTo>
                          <a:pt x="27759" y="58783"/>
                        </a:lnTo>
                        <a:lnTo>
                          <a:pt x="26126" y="57150"/>
                        </a:lnTo>
                        <a:lnTo>
                          <a:pt x="25310" y="56334"/>
                        </a:lnTo>
                        <a:lnTo>
                          <a:pt x="24493" y="55517"/>
                        </a:lnTo>
                        <a:lnTo>
                          <a:pt x="24493" y="54701"/>
                        </a:lnTo>
                        <a:lnTo>
                          <a:pt x="24493" y="54701"/>
                        </a:lnTo>
                        <a:lnTo>
                          <a:pt x="24493" y="54701"/>
                        </a:lnTo>
                        <a:lnTo>
                          <a:pt x="26126" y="53884"/>
                        </a:lnTo>
                        <a:lnTo>
                          <a:pt x="26126" y="53068"/>
                        </a:lnTo>
                        <a:lnTo>
                          <a:pt x="26126" y="52251"/>
                        </a:lnTo>
                        <a:lnTo>
                          <a:pt x="23677" y="50619"/>
                        </a:lnTo>
                        <a:lnTo>
                          <a:pt x="22044" y="51435"/>
                        </a:lnTo>
                        <a:lnTo>
                          <a:pt x="20411" y="49802"/>
                        </a:lnTo>
                        <a:lnTo>
                          <a:pt x="19594" y="48986"/>
                        </a:lnTo>
                        <a:lnTo>
                          <a:pt x="17962" y="47353"/>
                        </a:lnTo>
                        <a:lnTo>
                          <a:pt x="16329" y="46536"/>
                        </a:lnTo>
                        <a:lnTo>
                          <a:pt x="15512" y="44904"/>
                        </a:lnTo>
                        <a:lnTo>
                          <a:pt x="13063" y="43271"/>
                        </a:lnTo>
                        <a:lnTo>
                          <a:pt x="11430" y="42454"/>
                        </a:lnTo>
                        <a:lnTo>
                          <a:pt x="11430" y="42454"/>
                        </a:lnTo>
                        <a:lnTo>
                          <a:pt x="11430" y="42454"/>
                        </a:lnTo>
                        <a:lnTo>
                          <a:pt x="12246" y="42454"/>
                        </a:lnTo>
                        <a:lnTo>
                          <a:pt x="16329" y="42454"/>
                        </a:lnTo>
                        <a:lnTo>
                          <a:pt x="17145" y="42454"/>
                        </a:lnTo>
                        <a:lnTo>
                          <a:pt x="17145" y="41638"/>
                        </a:lnTo>
                        <a:lnTo>
                          <a:pt x="17962" y="40821"/>
                        </a:lnTo>
                        <a:lnTo>
                          <a:pt x="18778" y="39189"/>
                        </a:lnTo>
                        <a:lnTo>
                          <a:pt x="18778" y="37556"/>
                        </a:lnTo>
                        <a:lnTo>
                          <a:pt x="14696" y="35106"/>
                        </a:lnTo>
                        <a:lnTo>
                          <a:pt x="12246" y="33473"/>
                        </a:lnTo>
                        <a:lnTo>
                          <a:pt x="10614" y="31024"/>
                        </a:lnTo>
                        <a:lnTo>
                          <a:pt x="8981" y="28575"/>
                        </a:lnTo>
                        <a:lnTo>
                          <a:pt x="8981" y="27759"/>
                        </a:lnTo>
                        <a:lnTo>
                          <a:pt x="8981" y="26942"/>
                        </a:lnTo>
                        <a:lnTo>
                          <a:pt x="12246" y="24493"/>
                        </a:lnTo>
                        <a:lnTo>
                          <a:pt x="12246" y="23676"/>
                        </a:lnTo>
                        <a:lnTo>
                          <a:pt x="12246" y="23676"/>
                        </a:lnTo>
                        <a:lnTo>
                          <a:pt x="11430" y="22860"/>
                        </a:lnTo>
                        <a:lnTo>
                          <a:pt x="9797" y="22044"/>
                        </a:lnTo>
                        <a:lnTo>
                          <a:pt x="8981" y="21227"/>
                        </a:lnTo>
                        <a:lnTo>
                          <a:pt x="8164" y="20411"/>
                        </a:lnTo>
                        <a:lnTo>
                          <a:pt x="6532" y="20411"/>
                        </a:lnTo>
                        <a:lnTo>
                          <a:pt x="4082" y="18778"/>
                        </a:lnTo>
                        <a:lnTo>
                          <a:pt x="3266" y="18778"/>
                        </a:lnTo>
                        <a:lnTo>
                          <a:pt x="3266" y="18778"/>
                        </a:lnTo>
                        <a:lnTo>
                          <a:pt x="3266" y="18778"/>
                        </a:lnTo>
                        <a:lnTo>
                          <a:pt x="4899" y="17961"/>
                        </a:lnTo>
                        <a:lnTo>
                          <a:pt x="4899" y="17145"/>
                        </a:lnTo>
                        <a:lnTo>
                          <a:pt x="4082" y="16329"/>
                        </a:lnTo>
                        <a:lnTo>
                          <a:pt x="3266" y="15512"/>
                        </a:lnTo>
                        <a:lnTo>
                          <a:pt x="2450" y="14696"/>
                        </a:lnTo>
                        <a:lnTo>
                          <a:pt x="2450" y="13879"/>
                        </a:lnTo>
                        <a:lnTo>
                          <a:pt x="5715" y="10614"/>
                        </a:lnTo>
                        <a:lnTo>
                          <a:pt x="6532" y="9797"/>
                        </a:lnTo>
                        <a:lnTo>
                          <a:pt x="8981" y="10614"/>
                        </a:lnTo>
                        <a:lnTo>
                          <a:pt x="13879" y="12246"/>
                        </a:lnTo>
                        <a:lnTo>
                          <a:pt x="13879" y="13063"/>
                        </a:lnTo>
                        <a:lnTo>
                          <a:pt x="14696" y="13879"/>
                        </a:lnTo>
                        <a:lnTo>
                          <a:pt x="15512" y="14696"/>
                        </a:lnTo>
                        <a:lnTo>
                          <a:pt x="17962" y="15512"/>
                        </a:lnTo>
                        <a:lnTo>
                          <a:pt x="19594" y="16329"/>
                        </a:lnTo>
                        <a:lnTo>
                          <a:pt x="20411" y="16329"/>
                        </a:lnTo>
                        <a:lnTo>
                          <a:pt x="22044" y="16329"/>
                        </a:lnTo>
                        <a:lnTo>
                          <a:pt x="23677" y="17145"/>
                        </a:lnTo>
                        <a:lnTo>
                          <a:pt x="25310" y="17961"/>
                        </a:lnTo>
                        <a:lnTo>
                          <a:pt x="26126" y="18778"/>
                        </a:lnTo>
                        <a:lnTo>
                          <a:pt x="26943" y="18778"/>
                        </a:lnTo>
                        <a:lnTo>
                          <a:pt x="28575" y="18778"/>
                        </a:lnTo>
                        <a:lnTo>
                          <a:pt x="30208" y="17145"/>
                        </a:lnTo>
                        <a:lnTo>
                          <a:pt x="31025" y="15512"/>
                        </a:lnTo>
                        <a:lnTo>
                          <a:pt x="31025" y="14696"/>
                        </a:lnTo>
                        <a:lnTo>
                          <a:pt x="30208" y="13063"/>
                        </a:lnTo>
                        <a:lnTo>
                          <a:pt x="28575" y="11430"/>
                        </a:lnTo>
                        <a:lnTo>
                          <a:pt x="26126" y="10614"/>
                        </a:lnTo>
                        <a:lnTo>
                          <a:pt x="24493" y="9797"/>
                        </a:lnTo>
                        <a:lnTo>
                          <a:pt x="23677" y="7348"/>
                        </a:lnTo>
                        <a:lnTo>
                          <a:pt x="22860" y="7348"/>
                        </a:lnTo>
                        <a:lnTo>
                          <a:pt x="22860" y="7348"/>
                        </a:lnTo>
                        <a:lnTo>
                          <a:pt x="22860" y="6531"/>
                        </a:lnTo>
                        <a:lnTo>
                          <a:pt x="22860" y="5715"/>
                        </a:lnTo>
                        <a:lnTo>
                          <a:pt x="22860" y="4898"/>
                        </a:lnTo>
                        <a:lnTo>
                          <a:pt x="23677" y="4898"/>
                        </a:lnTo>
                        <a:lnTo>
                          <a:pt x="24493" y="4898"/>
                        </a:lnTo>
                        <a:lnTo>
                          <a:pt x="25310" y="4082"/>
                        </a:lnTo>
                        <a:lnTo>
                          <a:pt x="26126" y="2449"/>
                        </a:lnTo>
                        <a:lnTo>
                          <a:pt x="26126" y="1633"/>
                        </a:lnTo>
                        <a:lnTo>
                          <a:pt x="27759" y="2449"/>
                        </a:lnTo>
                        <a:lnTo>
                          <a:pt x="27759" y="4082"/>
                        </a:lnTo>
                        <a:lnTo>
                          <a:pt x="27759" y="4082"/>
                        </a:lnTo>
                        <a:lnTo>
                          <a:pt x="28575" y="4082"/>
                        </a:lnTo>
                        <a:lnTo>
                          <a:pt x="30208" y="3266"/>
                        </a:lnTo>
                        <a:lnTo>
                          <a:pt x="31025" y="4082"/>
                        </a:lnTo>
                        <a:lnTo>
                          <a:pt x="32657" y="5715"/>
                        </a:lnTo>
                        <a:lnTo>
                          <a:pt x="34290" y="7348"/>
                        </a:lnTo>
                        <a:lnTo>
                          <a:pt x="35107" y="8164"/>
                        </a:lnTo>
                        <a:lnTo>
                          <a:pt x="35107" y="8981"/>
                        </a:lnTo>
                        <a:lnTo>
                          <a:pt x="35923" y="9797"/>
                        </a:lnTo>
                        <a:lnTo>
                          <a:pt x="37556" y="10614"/>
                        </a:lnTo>
                        <a:lnTo>
                          <a:pt x="38372" y="12246"/>
                        </a:lnTo>
                        <a:lnTo>
                          <a:pt x="39189" y="15512"/>
                        </a:lnTo>
                        <a:lnTo>
                          <a:pt x="40005" y="16329"/>
                        </a:lnTo>
                        <a:lnTo>
                          <a:pt x="43271" y="17145"/>
                        </a:lnTo>
                        <a:lnTo>
                          <a:pt x="44087" y="17145"/>
                        </a:lnTo>
                        <a:lnTo>
                          <a:pt x="47353" y="17961"/>
                        </a:lnTo>
                        <a:lnTo>
                          <a:pt x="48169" y="17961"/>
                        </a:lnTo>
                        <a:lnTo>
                          <a:pt x="49802" y="15512"/>
                        </a:lnTo>
                        <a:lnTo>
                          <a:pt x="51435" y="13063"/>
                        </a:lnTo>
                        <a:lnTo>
                          <a:pt x="53068" y="12246"/>
                        </a:lnTo>
                        <a:lnTo>
                          <a:pt x="55518" y="10614"/>
                        </a:lnTo>
                        <a:lnTo>
                          <a:pt x="57150" y="8981"/>
                        </a:lnTo>
                        <a:lnTo>
                          <a:pt x="57967" y="7348"/>
                        </a:lnTo>
                        <a:lnTo>
                          <a:pt x="59600" y="4898"/>
                        </a:lnTo>
                        <a:lnTo>
                          <a:pt x="62049" y="0"/>
                        </a:lnTo>
                        <a:close/>
                        <a:moveTo>
                          <a:pt x="12246" y="26942"/>
                        </a:moveTo>
                        <a:lnTo>
                          <a:pt x="12246" y="26942"/>
                        </a:lnTo>
                        <a:lnTo>
                          <a:pt x="12246" y="26126"/>
                        </a:lnTo>
                        <a:lnTo>
                          <a:pt x="11430" y="26126"/>
                        </a:lnTo>
                        <a:lnTo>
                          <a:pt x="10614" y="26126"/>
                        </a:lnTo>
                        <a:lnTo>
                          <a:pt x="10614" y="26942"/>
                        </a:lnTo>
                        <a:lnTo>
                          <a:pt x="12246" y="26942"/>
                        </a:lnTo>
                        <a:lnTo>
                          <a:pt x="12246" y="26942"/>
                        </a:lnTo>
                        <a:close/>
                        <a:moveTo>
                          <a:pt x="3266" y="17961"/>
                        </a:moveTo>
                        <a:lnTo>
                          <a:pt x="3266" y="17961"/>
                        </a:lnTo>
                        <a:lnTo>
                          <a:pt x="2450" y="17961"/>
                        </a:lnTo>
                        <a:lnTo>
                          <a:pt x="2450" y="17145"/>
                        </a:lnTo>
                        <a:lnTo>
                          <a:pt x="2450" y="16329"/>
                        </a:lnTo>
                        <a:lnTo>
                          <a:pt x="3266" y="16329"/>
                        </a:lnTo>
                        <a:lnTo>
                          <a:pt x="4082" y="16329"/>
                        </a:lnTo>
                        <a:lnTo>
                          <a:pt x="3266" y="17961"/>
                        </a:lnTo>
                        <a:lnTo>
                          <a:pt x="3266" y="17961"/>
                        </a:lnTo>
                        <a:close/>
                        <a:moveTo>
                          <a:pt x="22044" y="64498"/>
                        </a:moveTo>
                        <a:lnTo>
                          <a:pt x="18778" y="63681"/>
                        </a:lnTo>
                        <a:lnTo>
                          <a:pt x="13063" y="62048"/>
                        </a:lnTo>
                        <a:lnTo>
                          <a:pt x="11430" y="61232"/>
                        </a:lnTo>
                        <a:lnTo>
                          <a:pt x="9797" y="59599"/>
                        </a:lnTo>
                        <a:lnTo>
                          <a:pt x="8981" y="58783"/>
                        </a:lnTo>
                        <a:lnTo>
                          <a:pt x="7348" y="57966"/>
                        </a:lnTo>
                        <a:lnTo>
                          <a:pt x="6532" y="57150"/>
                        </a:lnTo>
                        <a:lnTo>
                          <a:pt x="5715" y="56334"/>
                        </a:lnTo>
                        <a:lnTo>
                          <a:pt x="4899" y="55517"/>
                        </a:lnTo>
                        <a:lnTo>
                          <a:pt x="4082" y="54701"/>
                        </a:lnTo>
                        <a:lnTo>
                          <a:pt x="3266" y="53068"/>
                        </a:lnTo>
                        <a:lnTo>
                          <a:pt x="817" y="48986"/>
                        </a:lnTo>
                        <a:lnTo>
                          <a:pt x="817" y="48169"/>
                        </a:lnTo>
                        <a:lnTo>
                          <a:pt x="0" y="47353"/>
                        </a:lnTo>
                        <a:lnTo>
                          <a:pt x="0" y="47353"/>
                        </a:lnTo>
                        <a:lnTo>
                          <a:pt x="1633" y="47353"/>
                        </a:lnTo>
                        <a:lnTo>
                          <a:pt x="4082" y="46536"/>
                        </a:lnTo>
                        <a:lnTo>
                          <a:pt x="4899" y="47353"/>
                        </a:lnTo>
                        <a:lnTo>
                          <a:pt x="5715" y="48169"/>
                        </a:lnTo>
                        <a:lnTo>
                          <a:pt x="5715" y="48986"/>
                        </a:lnTo>
                        <a:lnTo>
                          <a:pt x="5715" y="50619"/>
                        </a:lnTo>
                        <a:lnTo>
                          <a:pt x="5715" y="50619"/>
                        </a:lnTo>
                        <a:lnTo>
                          <a:pt x="7348" y="49802"/>
                        </a:lnTo>
                        <a:lnTo>
                          <a:pt x="8164" y="50619"/>
                        </a:lnTo>
                        <a:lnTo>
                          <a:pt x="8981" y="51435"/>
                        </a:lnTo>
                        <a:lnTo>
                          <a:pt x="10614" y="52251"/>
                        </a:lnTo>
                        <a:lnTo>
                          <a:pt x="13063" y="51435"/>
                        </a:lnTo>
                        <a:lnTo>
                          <a:pt x="14696" y="51435"/>
                        </a:lnTo>
                        <a:lnTo>
                          <a:pt x="15512" y="51435"/>
                        </a:lnTo>
                        <a:lnTo>
                          <a:pt x="16329" y="51435"/>
                        </a:lnTo>
                        <a:lnTo>
                          <a:pt x="16329" y="53068"/>
                        </a:lnTo>
                        <a:lnTo>
                          <a:pt x="16329" y="54701"/>
                        </a:lnTo>
                        <a:lnTo>
                          <a:pt x="16329" y="55517"/>
                        </a:lnTo>
                        <a:lnTo>
                          <a:pt x="17145" y="56334"/>
                        </a:lnTo>
                        <a:lnTo>
                          <a:pt x="19594" y="57966"/>
                        </a:lnTo>
                        <a:lnTo>
                          <a:pt x="20411" y="58783"/>
                        </a:lnTo>
                        <a:lnTo>
                          <a:pt x="19594" y="60416"/>
                        </a:lnTo>
                        <a:lnTo>
                          <a:pt x="21227" y="63681"/>
                        </a:lnTo>
                        <a:lnTo>
                          <a:pt x="22044" y="65314"/>
                        </a:lnTo>
                        <a:lnTo>
                          <a:pt x="22044" y="64498"/>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nvGrpSpPr>
                  <p:cNvPr id="429" name="Graphic 11">
                    <a:extLst>
                      <a:ext uri="{FF2B5EF4-FFF2-40B4-BE49-F238E27FC236}">
                        <a16:creationId xmlns:a16="http://schemas.microsoft.com/office/drawing/2014/main" id="{D2A39E4D-F3BD-6521-000F-500D20C7BEC5}"/>
                      </a:ext>
                    </a:extLst>
                  </p:cNvPr>
                  <p:cNvGrpSpPr/>
                  <p:nvPr/>
                </p:nvGrpSpPr>
                <p:grpSpPr>
                  <a:xfrm>
                    <a:off x="3175090" y="1493247"/>
                    <a:ext cx="1792060" cy="2185579"/>
                    <a:chOff x="3175090" y="1493247"/>
                    <a:chExt cx="1792060" cy="2185579"/>
                  </a:xfrm>
                  <a:grpFill/>
                </p:grpSpPr>
                <p:sp>
                  <p:nvSpPr>
                    <p:cNvPr id="459" name="Freeform: Shape 458">
                      <a:extLst>
                        <a:ext uri="{FF2B5EF4-FFF2-40B4-BE49-F238E27FC236}">
                          <a16:creationId xmlns:a16="http://schemas.microsoft.com/office/drawing/2014/main" id="{DC9ECE4F-2977-3457-786D-8ADA198AA430}"/>
                        </a:ext>
                      </a:extLst>
                    </p:cNvPr>
                    <p:cNvSpPr/>
                    <p:nvPr/>
                  </p:nvSpPr>
                  <p:spPr>
                    <a:xfrm>
                      <a:off x="4725488" y="3040379"/>
                      <a:ext cx="120831" cy="73478"/>
                    </a:xfrm>
                    <a:custGeom>
                      <a:avLst/>
                      <a:gdLst>
                        <a:gd name="connsiteX0" fmla="*/ 106136 w 120831"/>
                        <a:gd name="connsiteY0" fmla="*/ 15512 h 73478"/>
                        <a:gd name="connsiteX1" fmla="*/ 107769 w 120831"/>
                        <a:gd name="connsiteY1" fmla="*/ 15512 h 73478"/>
                        <a:gd name="connsiteX2" fmla="*/ 108585 w 120831"/>
                        <a:gd name="connsiteY2" fmla="*/ 16329 h 73478"/>
                        <a:gd name="connsiteX3" fmla="*/ 109402 w 120831"/>
                        <a:gd name="connsiteY3" fmla="*/ 18778 h 73478"/>
                        <a:gd name="connsiteX4" fmla="*/ 111851 w 120831"/>
                        <a:gd name="connsiteY4" fmla="*/ 20411 h 73478"/>
                        <a:gd name="connsiteX5" fmla="*/ 114300 w 120831"/>
                        <a:gd name="connsiteY5" fmla="*/ 22044 h 73478"/>
                        <a:gd name="connsiteX6" fmla="*/ 115117 w 120831"/>
                        <a:gd name="connsiteY6" fmla="*/ 22860 h 73478"/>
                        <a:gd name="connsiteX7" fmla="*/ 115117 w 120831"/>
                        <a:gd name="connsiteY7" fmla="*/ 24493 h 73478"/>
                        <a:gd name="connsiteX8" fmla="*/ 115117 w 120831"/>
                        <a:gd name="connsiteY8" fmla="*/ 26126 h 73478"/>
                        <a:gd name="connsiteX9" fmla="*/ 115117 w 120831"/>
                        <a:gd name="connsiteY9" fmla="*/ 26942 h 73478"/>
                        <a:gd name="connsiteX10" fmla="*/ 114300 w 120831"/>
                        <a:gd name="connsiteY10" fmla="*/ 27759 h 73478"/>
                        <a:gd name="connsiteX11" fmla="*/ 113484 w 120831"/>
                        <a:gd name="connsiteY11" fmla="*/ 30208 h 73478"/>
                        <a:gd name="connsiteX12" fmla="*/ 113484 w 120831"/>
                        <a:gd name="connsiteY12" fmla="*/ 32657 h 73478"/>
                        <a:gd name="connsiteX13" fmla="*/ 112667 w 120831"/>
                        <a:gd name="connsiteY13" fmla="*/ 36739 h 73478"/>
                        <a:gd name="connsiteX14" fmla="*/ 112667 w 120831"/>
                        <a:gd name="connsiteY14" fmla="*/ 36739 h 73478"/>
                        <a:gd name="connsiteX15" fmla="*/ 115117 w 120831"/>
                        <a:gd name="connsiteY15" fmla="*/ 35923 h 73478"/>
                        <a:gd name="connsiteX16" fmla="*/ 115933 w 120831"/>
                        <a:gd name="connsiteY16" fmla="*/ 36739 h 73478"/>
                        <a:gd name="connsiteX17" fmla="*/ 116749 w 120831"/>
                        <a:gd name="connsiteY17" fmla="*/ 37556 h 73478"/>
                        <a:gd name="connsiteX18" fmla="*/ 116749 w 120831"/>
                        <a:gd name="connsiteY18" fmla="*/ 40005 h 73478"/>
                        <a:gd name="connsiteX19" fmla="*/ 117566 w 120831"/>
                        <a:gd name="connsiteY19" fmla="*/ 40821 h 73478"/>
                        <a:gd name="connsiteX20" fmla="*/ 118382 w 120831"/>
                        <a:gd name="connsiteY20" fmla="*/ 42454 h 73478"/>
                        <a:gd name="connsiteX21" fmla="*/ 118382 w 120831"/>
                        <a:gd name="connsiteY21" fmla="*/ 44087 h 73478"/>
                        <a:gd name="connsiteX22" fmla="*/ 120015 w 120831"/>
                        <a:gd name="connsiteY22" fmla="*/ 45720 h 73478"/>
                        <a:gd name="connsiteX23" fmla="*/ 120015 w 120831"/>
                        <a:gd name="connsiteY23" fmla="*/ 46537 h 73478"/>
                        <a:gd name="connsiteX24" fmla="*/ 120831 w 120831"/>
                        <a:gd name="connsiteY24" fmla="*/ 50619 h 73478"/>
                        <a:gd name="connsiteX25" fmla="*/ 120831 w 120831"/>
                        <a:gd name="connsiteY25" fmla="*/ 53068 h 73478"/>
                        <a:gd name="connsiteX26" fmla="*/ 120831 w 120831"/>
                        <a:gd name="connsiteY26" fmla="*/ 54701 h 73478"/>
                        <a:gd name="connsiteX27" fmla="*/ 120015 w 120831"/>
                        <a:gd name="connsiteY27" fmla="*/ 57150 h 73478"/>
                        <a:gd name="connsiteX28" fmla="*/ 119199 w 120831"/>
                        <a:gd name="connsiteY28" fmla="*/ 58783 h 73478"/>
                        <a:gd name="connsiteX29" fmla="*/ 118382 w 120831"/>
                        <a:gd name="connsiteY29" fmla="*/ 58783 h 73478"/>
                        <a:gd name="connsiteX30" fmla="*/ 116749 w 120831"/>
                        <a:gd name="connsiteY30" fmla="*/ 58783 h 73478"/>
                        <a:gd name="connsiteX31" fmla="*/ 114300 w 120831"/>
                        <a:gd name="connsiteY31" fmla="*/ 60416 h 73478"/>
                        <a:gd name="connsiteX32" fmla="*/ 111035 w 120831"/>
                        <a:gd name="connsiteY32" fmla="*/ 64498 h 73478"/>
                        <a:gd name="connsiteX33" fmla="*/ 110218 w 120831"/>
                        <a:gd name="connsiteY33" fmla="*/ 65314 h 73478"/>
                        <a:gd name="connsiteX34" fmla="*/ 109402 w 120831"/>
                        <a:gd name="connsiteY34" fmla="*/ 68580 h 73478"/>
                        <a:gd name="connsiteX35" fmla="*/ 109402 w 120831"/>
                        <a:gd name="connsiteY35" fmla="*/ 68580 h 73478"/>
                        <a:gd name="connsiteX36" fmla="*/ 107769 w 120831"/>
                        <a:gd name="connsiteY36" fmla="*/ 68580 h 73478"/>
                        <a:gd name="connsiteX37" fmla="*/ 106952 w 120831"/>
                        <a:gd name="connsiteY37" fmla="*/ 68580 h 73478"/>
                        <a:gd name="connsiteX38" fmla="*/ 105319 w 120831"/>
                        <a:gd name="connsiteY38" fmla="*/ 68580 h 73478"/>
                        <a:gd name="connsiteX39" fmla="*/ 101237 w 120831"/>
                        <a:gd name="connsiteY39" fmla="*/ 67764 h 73478"/>
                        <a:gd name="connsiteX40" fmla="*/ 99604 w 120831"/>
                        <a:gd name="connsiteY40" fmla="*/ 68580 h 73478"/>
                        <a:gd name="connsiteX41" fmla="*/ 97155 w 120831"/>
                        <a:gd name="connsiteY41" fmla="*/ 71846 h 73478"/>
                        <a:gd name="connsiteX42" fmla="*/ 96338 w 120831"/>
                        <a:gd name="connsiteY42" fmla="*/ 72662 h 73478"/>
                        <a:gd name="connsiteX43" fmla="*/ 93889 w 120831"/>
                        <a:gd name="connsiteY43" fmla="*/ 73479 h 73478"/>
                        <a:gd name="connsiteX44" fmla="*/ 93073 w 120831"/>
                        <a:gd name="connsiteY44" fmla="*/ 73479 h 73478"/>
                        <a:gd name="connsiteX45" fmla="*/ 92256 w 120831"/>
                        <a:gd name="connsiteY45" fmla="*/ 73479 h 73478"/>
                        <a:gd name="connsiteX46" fmla="*/ 89807 w 120831"/>
                        <a:gd name="connsiteY46" fmla="*/ 72662 h 73478"/>
                        <a:gd name="connsiteX47" fmla="*/ 88174 w 120831"/>
                        <a:gd name="connsiteY47" fmla="*/ 71029 h 73478"/>
                        <a:gd name="connsiteX48" fmla="*/ 87358 w 120831"/>
                        <a:gd name="connsiteY48" fmla="*/ 69396 h 73478"/>
                        <a:gd name="connsiteX49" fmla="*/ 84909 w 120831"/>
                        <a:gd name="connsiteY49" fmla="*/ 66947 h 73478"/>
                        <a:gd name="connsiteX50" fmla="*/ 83276 w 120831"/>
                        <a:gd name="connsiteY50" fmla="*/ 65314 h 73478"/>
                        <a:gd name="connsiteX51" fmla="*/ 80827 w 120831"/>
                        <a:gd name="connsiteY51" fmla="*/ 63681 h 73478"/>
                        <a:gd name="connsiteX52" fmla="*/ 77561 w 120831"/>
                        <a:gd name="connsiteY52" fmla="*/ 60416 h 73478"/>
                        <a:gd name="connsiteX53" fmla="*/ 75928 w 120831"/>
                        <a:gd name="connsiteY53" fmla="*/ 59599 h 73478"/>
                        <a:gd name="connsiteX54" fmla="*/ 69396 w 120831"/>
                        <a:gd name="connsiteY54" fmla="*/ 57966 h 73478"/>
                        <a:gd name="connsiteX55" fmla="*/ 66947 w 120831"/>
                        <a:gd name="connsiteY55" fmla="*/ 57150 h 73478"/>
                        <a:gd name="connsiteX56" fmla="*/ 64498 w 120831"/>
                        <a:gd name="connsiteY56" fmla="*/ 53068 h 73478"/>
                        <a:gd name="connsiteX57" fmla="*/ 63681 w 120831"/>
                        <a:gd name="connsiteY57" fmla="*/ 50619 h 73478"/>
                        <a:gd name="connsiteX58" fmla="*/ 62865 w 120831"/>
                        <a:gd name="connsiteY58" fmla="*/ 50619 h 73478"/>
                        <a:gd name="connsiteX59" fmla="*/ 62049 w 120831"/>
                        <a:gd name="connsiteY59" fmla="*/ 51435 h 73478"/>
                        <a:gd name="connsiteX60" fmla="*/ 61232 w 120831"/>
                        <a:gd name="connsiteY60" fmla="*/ 52252 h 73478"/>
                        <a:gd name="connsiteX61" fmla="*/ 58783 w 120831"/>
                        <a:gd name="connsiteY61" fmla="*/ 54701 h 73478"/>
                        <a:gd name="connsiteX62" fmla="*/ 57967 w 120831"/>
                        <a:gd name="connsiteY62" fmla="*/ 54701 h 73478"/>
                        <a:gd name="connsiteX63" fmla="*/ 56334 w 120831"/>
                        <a:gd name="connsiteY63" fmla="*/ 54701 h 73478"/>
                        <a:gd name="connsiteX64" fmla="*/ 52252 w 120831"/>
                        <a:gd name="connsiteY64" fmla="*/ 55517 h 73478"/>
                        <a:gd name="connsiteX65" fmla="*/ 50619 w 120831"/>
                        <a:gd name="connsiteY65" fmla="*/ 54701 h 73478"/>
                        <a:gd name="connsiteX66" fmla="*/ 47353 w 120831"/>
                        <a:gd name="connsiteY66" fmla="*/ 53884 h 73478"/>
                        <a:gd name="connsiteX67" fmla="*/ 45720 w 120831"/>
                        <a:gd name="connsiteY67" fmla="*/ 53884 h 73478"/>
                        <a:gd name="connsiteX68" fmla="*/ 44087 w 120831"/>
                        <a:gd name="connsiteY68" fmla="*/ 53884 h 73478"/>
                        <a:gd name="connsiteX69" fmla="*/ 37556 w 120831"/>
                        <a:gd name="connsiteY69" fmla="*/ 53068 h 73478"/>
                        <a:gd name="connsiteX70" fmla="*/ 35923 w 120831"/>
                        <a:gd name="connsiteY70" fmla="*/ 53884 h 73478"/>
                        <a:gd name="connsiteX71" fmla="*/ 34290 w 120831"/>
                        <a:gd name="connsiteY71" fmla="*/ 53884 h 73478"/>
                        <a:gd name="connsiteX72" fmla="*/ 32657 w 120831"/>
                        <a:gd name="connsiteY72" fmla="*/ 52252 h 73478"/>
                        <a:gd name="connsiteX73" fmla="*/ 31024 w 120831"/>
                        <a:gd name="connsiteY73" fmla="*/ 51435 h 73478"/>
                        <a:gd name="connsiteX74" fmla="*/ 29392 w 120831"/>
                        <a:gd name="connsiteY74" fmla="*/ 52252 h 73478"/>
                        <a:gd name="connsiteX75" fmla="*/ 26126 w 120831"/>
                        <a:gd name="connsiteY75" fmla="*/ 52252 h 73478"/>
                        <a:gd name="connsiteX76" fmla="*/ 22860 w 120831"/>
                        <a:gd name="connsiteY76" fmla="*/ 51435 h 73478"/>
                        <a:gd name="connsiteX77" fmla="*/ 17962 w 120831"/>
                        <a:gd name="connsiteY77" fmla="*/ 50619 h 73478"/>
                        <a:gd name="connsiteX78" fmla="*/ 17145 w 120831"/>
                        <a:gd name="connsiteY78" fmla="*/ 50619 h 73478"/>
                        <a:gd name="connsiteX79" fmla="*/ 12246 w 120831"/>
                        <a:gd name="connsiteY79" fmla="*/ 53068 h 73478"/>
                        <a:gd name="connsiteX80" fmla="*/ 10613 w 120831"/>
                        <a:gd name="connsiteY80" fmla="*/ 53068 h 73478"/>
                        <a:gd name="connsiteX81" fmla="*/ 4899 w 120831"/>
                        <a:gd name="connsiteY81" fmla="*/ 57150 h 73478"/>
                        <a:gd name="connsiteX82" fmla="*/ 817 w 120831"/>
                        <a:gd name="connsiteY82" fmla="*/ 60416 h 73478"/>
                        <a:gd name="connsiteX83" fmla="*/ 0 w 120831"/>
                        <a:gd name="connsiteY83" fmla="*/ 54701 h 73478"/>
                        <a:gd name="connsiteX84" fmla="*/ 0 w 120831"/>
                        <a:gd name="connsiteY84" fmla="*/ 43271 h 73478"/>
                        <a:gd name="connsiteX85" fmla="*/ 817 w 120831"/>
                        <a:gd name="connsiteY85" fmla="*/ 37556 h 73478"/>
                        <a:gd name="connsiteX86" fmla="*/ 4082 w 120831"/>
                        <a:gd name="connsiteY86" fmla="*/ 34290 h 73478"/>
                        <a:gd name="connsiteX87" fmla="*/ 5715 w 120831"/>
                        <a:gd name="connsiteY87" fmla="*/ 31841 h 73478"/>
                        <a:gd name="connsiteX88" fmla="*/ 6531 w 120831"/>
                        <a:gd name="connsiteY88" fmla="*/ 28575 h 73478"/>
                        <a:gd name="connsiteX89" fmla="*/ 6531 w 120831"/>
                        <a:gd name="connsiteY89" fmla="*/ 25309 h 73478"/>
                        <a:gd name="connsiteX90" fmla="*/ 7348 w 120831"/>
                        <a:gd name="connsiteY90" fmla="*/ 22860 h 73478"/>
                        <a:gd name="connsiteX91" fmla="*/ 11430 w 120831"/>
                        <a:gd name="connsiteY91" fmla="*/ 15512 h 73478"/>
                        <a:gd name="connsiteX92" fmla="*/ 14696 w 120831"/>
                        <a:gd name="connsiteY92" fmla="*/ 14696 h 73478"/>
                        <a:gd name="connsiteX93" fmla="*/ 19594 w 120831"/>
                        <a:gd name="connsiteY93" fmla="*/ 12246 h 73478"/>
                        <a:gd name="connsiteX94" fmla="*/ 25310 w 120831"/>
                        <a:gd name="connsiteY94" fmla="*/ 10614 h 73478"/>
                        <a:gd name="connsiteX95" fmla="*/ 26126 w 120831"/>
                        <a:gd name="connsiteY95" fmla="*/ 13063 h 73478"/>
                        <a:gd name="connsiteX96" fmla="*/ 26942 w 120831"/>
                        <a:gd name="connsiteY96" fmla="*/ 14696 h 73478"/>
                        <a:gd name="connsiteX97" fmla="*/ 33474 w 120831"/>
                        <a:gd name="connsiteY97" fmla="*/ 21227 h 73478"/>
                        <a:gd name="connsiteX98" fmla="*/ 35106 w 120831"/>
                        <a:gd name="connsiteY98" fmla="*/ 23677 h 73478"/>
                        <a:gd name="connsiteX99" fmla="*/ 37556 w 120831"/>
                        <a:gd name="connsiteY99" fmla="*/ 31024 h 73478"/>
                        <a:gd name="connsiteX100" fmla="*/ 43271 w 120831"/>
                        <a:gd name="connsiteY100" fmla="*/ 34290 h 73478"/>
                        <a:gd name="connsiteX101" fmla="*/ 48169 w 120831"/>
                        <a:gd name="connsiteY101" fmla="*/ 33474 h 73478"/>
                        <a:gd name="connsiteX102" fmla="*/ 49802 w 120831"/>
                        <a:gd name="connsiteY102" fmla="*/ 31841 h 73478"/>
                        <a:gd name="connsiteX103" fmla="*/ 53885 w 120831"/>
                        <a:gd name="connsiteY103" fmla="*/ 28575 h 73478"/>
                        <a:gd name="connsiteX104" fmla="*/ 55517 w 120831"/>
                        <a:gd name="connsiteY104" fmla="*/ 26126 h 73478"/>
                        <a:gd name="connsiteX105" fmla="*/ 55517 w 120831"/>
                        <a:gd name="connsiteY105" fmla="*/ 23677 h 73478"/>
                        <a:gd name="connsiteX106" fmla="*/ 54701 w 120831"/>
                        <a:gd name="connsiteY106" fmla="*/ 13879 h 73478"/>
                        <a:gd name="connsiteX107" fmla="*/ 53885 w 120831"/>
                        <a:gd name="connsiteY107" fmla="*/ 9797 h 73478"/>
                        <a:gd name="connsiteX108" fmla="*/ 53885 w 120831"/>
                        <a:gd name="connsiteY108" fmla="*/ 7348 h 73478"/>
                        <a:gd name="connsiteX109" fmla="*/ 54701 w 120831"/>
                        <a:gd name="connsiteY109" fmla="*/ 7348 h 73478"/>
                        <a:gd name="connsiteX110" fmla="*/ 56334 w 120831"/>
                        <a:gd name="connsiteY110" fmla="*/ 5715 h 73478"/>
                        <a:gd name="connsiteX111" fmla="*/ 61232 w 120831"/>
                        <a:gd name="connsiteY111" fmla="*/ 3266 h 73478"/>
                        <a:gd name="connsiteX112" fmla="*/ 62049 w 120831"/>
                        <a:gd name="connsiteY112" fmla="*/ 3266 h 73478"/>
                        <a:gd name="connsiteX113" fmla="*/ 62865 w 120831"/>
                        <a:gd name="connsiteY113" fmla="*/ 2449 h 73478"/>
                        <a:gd name="connsiteX114" fmla="*/ 66131 w 120831"/>
                        <a:gd name="connsiteY114" fmla="*/ 816 h 73478"/>
                        <a:gd name="connsiteX115" fmla="*/ 66947 w 120831"/>
                        <a:gd name="connsiteY115" fmla="*/ 1633 h 73478"/>
                        <a:gd name="connsiteX116" fmla="*/ 67763 w 120831"/>
                        <a:gd name="connsiteY116" fmla="*/ 2449 h 73478"/>
                        <a:gd name="connsiteX117" fmla="*/ 68580 w 120831"/>
                        <a:gd name="connsiteY117" fmla="*/ 2449 h 73478"/>
                        <a:gd name="connsiteX118" fmla="*/ 68580 w 120831"/>
                        <a:gd name="connsiteY118" fmla="*/ 1633 h 73478"/>
                        <a:gd name="connsiteX119" fmla="*/ 68580 w 120831"/>
                        <a:gd name="connsiteY119" fmla="*/ 816 h 73478"/>
                        <a:gd name="connsiteX120" fmla="*/ 68580 w 120831"/>
                        <a:gd name="connsiteY120" fmla="*/ 0 h 73478"/>
                        <a:gd name="connsiteX121" fmla="*/ 69396 w 120831"/>
                        <a:gd name="connsiteY121" fmla="*/ 0 h 73478"/>
                        <a:gd name="connsiteX122" fmla="*/ 73479 w 120831"/>
                        <a:gd name="connsiteY122" fmla="*/ 3266 h 73478"/>
                        <a:gd name="connsiteX123" fmla="*/ 75112 w 120831"/>
                        <a:gd name="connsiteY123" fmla="*/ 4082 h 73478"/>
                        <a:gd name="connsiteX124" fmla="*/ 75928 w 120831"/>
                        <a:gd name="connsiteY124" fmla="*/ 4082 h 73478"/>
                        <a:gd name="connsiteX125" fmla="*/ 76744 w 120831"/>
                        <a:gd name="connsiteY125" fmla="*/ 5715 h 73478"/>
                        <a:gd name="connsiteX126" fmla="*/ 80010 w 120831"/>
                        <a:gd name="connsiteY126" fmla="*/ 6531 h 73478"/>
                        <a:gd name="connsiteX127" fmla="*/ 80010 w 120831"/>
                        <a:gd name="connsiteY127" fmla="*/ 7348 h 73478"/>
                        <a:gd name="connsiteX128" fmla="*/ 80010 w 120831"/>
                        <a:gd name="connsiteY128" fmla="*/ 8164 h 73478"/>
                        <a:gd name="connsiteX129" fmla="*/ 83276 w 120831"/>
                        <a:gd name="connsiteY129" fmla="*/ 12246 h 73478"/>
                        <a:gd name="connsiteX130" fmla="*/ 84909 w 120831"/>
                        <a:gd name="connsiteY130" fmla="*/ 13879 h 73478"/>
                        <a:gd name="connsiteX131" fmla="*/ 87358 w 120831"/>
                        <a:gd name="connsiteY131" fmla="*/ 15512 h 73478"/>
                        <a:gd name="connsiteX132" fmla="*/ 88174 w 120831"/>
                        <a:gd name="connsiteY132" fmla="*/ 16329 h 73478"/>
                        <a:gd name="connsiteX133" fmla="*/ 93073 w 120831"/>
                        <a:gd name="connsiteY133" fmla="*/ 14696 h 73478"/>
                        <a:gd name="connsiteX134" fmla="*/ 94706 w 120831"/>
                        <a:gd name="connsiteY134" fmla="*/ 13879 h 73478"/>
                        <a:gd name="connsiteX135" fmla="*/ 95522 w 120831"/>
                        <a:gd name="connsiteY135" fmla="*/ 13879 h 73478"/>
                        <a:gd name="connsiteX136" fmla="*/ 96338 w 120831"/>
                        <a:gd name="connsiteY136" fmla="*/ 14696 h 73478"/>
                        <a:gd name="connsiteX137" fmla="*/ 98788 w 120831"/>
                        <a:gd name="connsiteY137" fmla="*/ 16329 h 73478"/>
                        <a:gd name="connsiteX138" fmla="*/ 106136 w 120831"/>
                        <a:gd name="connsiteY138" fmla="*/ 15512 h 73478"/>
                        <a:gd name="connsiteX139" fmla="*/ 106136 w 120831"/>
                        <a:gd name="connsiteY139" fmla="*/ 15512 h 7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20831" h="73478">
                          <a:moveTo>
                            <a:pt x="106136" y="15512"/>
                          </a:moveTo>
                          <a:lnTo>
                            <a:pt x="107769" y="15512"/>
                          </a:lnTo>
                          <a:lnTo>
                            <a:pt x="108585" y="16329"/>
                          </a:lnTo>
                          <a:lnTo>
                            <a:pt x="109402" y="18778"/>
                          </a:lnTo>
                          <a:lnTo>
                            <a:pt x="111851" y="20411"/>
                          </a:lnTo>
                          <a:lnTo>
                            <a:pt x="114300" y="22044"/>
                          </a:lnTo>
                          <a:lnTo>
                            <a:pt x="115117" y="22860"/>
                          </a:lnTo>
                          <a:lnTo>
                            <a:pt x="115117" y="24493"/>
                          </a:lnTo>
                          <a:lnTo>
                            <a:pt x="115117" y="26126"/>
                          </a:lnTo>
                          <a:lnTo>
                            <a:pt x="115117" y="26942"/>
                          </a:lnTo>
                          <a:lnTo>
                            <a:pt x="114300" y="27759"/>
                          </a:lnTo>
                          <a:lnTo>
                            <a:pt x="113484" y="30208"/>
                          </a:lnTo>
                          <a:lnTo>
                            <a:pt x="113484" y="32657"/>
                          </a:lnTo>
                          <a:lnTo>
                            <a:pt x="112667" y="36739"/>
                          </a:lnTo>
                          <a:lnTo>
                            <a:pt x="112667" y="36739"/>
                          </a:lnTo>
                          <a:lnTo>
                            <a:pt x="115117" y="35923"/>
                          </a:lnTo>
                          <a:lnTo>
                            <a:pt x="115933" y="36739"/>
                          </a:lnTo>
                          <a:lnTo>
                            <a:pt x="116749" y="37556"/>
                          </a:lnTo>
                          <a:lnTo>
                            <a:pt x="116749" y="40005"/>
                          </a:lnTo>
                          <a:lnTo>
                            <a:pt x="117566" y="40821"/>
                          </a:lnTo>
                          <a:lnTo>
                            <a:pt x="118382" y="42454"/>
                          </a:lnTo>
                          <a:lnTo>
                            <a:pt x="118382" y="44087"/>
                          </a:lnTo>
                          <a:lnTo>
                            <a:pt x="120015" y="45720"/>
                          </a:lnTo>
                          <a:lnTo>
                            <a:pt x="120015" y="46537"/>
                          </a:lnTo>
                          <a:lnTo>
                            <a:pt x="120831" y="50619"/>
                          </a:lnTo>
                          <a:lnTo>
                            <a:pt x="120831" y="53068"/>
                          </a:lnTo>
                          <a:lnTo>
                            <a:pt x="120831" y="54701"/>
                          </a:lnTo>
                          <a:lnTo>
                            <a:pt x="120015" y="57150"/>
                          </a:lnTo>
                          <a:lnTo>
                            <a:pt x="119199" y="58783"/>
                          </a:lnTo>
                          <a:lnTo>
                            <a:pt x="118382" y="58783"/>
                          </a:lnTo>
                          <a:lnTo>
                            <a:pt x="116749" y="58783"/>
                          </a:lnTo>
                          <a:lnTo>
                            <a:pt x="114300" y="60416"/>
                          </a:lnTo>
                          <a:lnTo>
                            <a:pt x="111035" y="64498"/>
                          </a:lnTo>
                          <a:lnTo>
                            <a:pt x="110218" y="65314"/>
                          </a:lnTo>
                          <a:lnTo>
                            <a:pt x="109402" y="68580"/>
                          </a:lnTo>
                          <a:lnTo>
                            <a:pt x="109402" y="68580"/>
                          </a:lnTo>
                          <a:lnTo>
                            <a:pt x="107769" y="68580"/>
                          </a:lnTo>
                          <a:lnTo>
                            <a:pt x="106952" y="68580"/>
                          </a:lnTo>
                          <a:lnTo>
                            <a:pt x="105319" y="68580"/>
                          </a:lnTo>
                          <a:lnTo>
                            <a:pt x="101237" y="67764"/>
                          </a:lnTo>
                          <a:lnTo>
                            <a:pt x="99604" y="68580"/>
                          </a:lnTo>
                          <a:lnTo>
                            <a:pt x="97155" y="71846"/>
                          </a:lnTo>
                          <a:lnTo>
                            <a:pt x="96338" y="72662"/>
                          </a:lnTo>
                          <a:lnTo>
                            <a:pt x="93889" y="73479"/>
                          </a:lnTo>
                          <a:lnTo>
                            <a:pt x="93073" y="73479"/>
                          </a:lnTo>
                          <a:lnTo>
                            <a:pt x="92256" y="73479"/>
                          </a:lnTo>
                          <a:lnTo>
                            <a:pt x="89807" y="72662"/>
                          </a:lnTo>
                          <a:lnTo>
                            <a:pt x="88174" y="71029"/>
                          </a:lnTo>
                          <a:lnTo>
                            <a:pt x="87358" y="69396"/>
                          </a:lnTo>
                          <a:lnTo>
                            <a:pt x="84909" y="66947"/>
                          </a:lnTo>
                          <a:lnTo>
                            <a:pt x="83276" y="65314"/>
                          </a:lnTo>
                          <a:lnTo>
                            <a:pt x="80827" y="63681"/>
                          </a:lnTo>
                          <a:lnTo>
                            <a:pt x="77561" y="60416"/>
                          </a:lnTo>
                          <a:lnTo>
                            <a:pt x="75928" y="59599"/>
                          </a:lnTo>
                          <a:lnTo>
                            <a:pt x="69396" y="57966"/>
                          </a:lnTo>
                          <a:lnTo>
                            <a:pt x="66947" y="57150"/>
                          </a:lnTo>
                          <a:lnTo>
                            <a:pt x="64498" y="53068"/>
                          </a:lnTo>
                          <a:lnTo>
                            <a:pt x="63681" y="50619"/>
                          </a:lnTo>
                          <a:lnTo>
                            <a:pt x="62865" y="50619"/>
                          </a:lnTo>
                          <a:lnTo>
                            <a:pt x="62049" y="51435"/>
                          </a:lnTo>
                          <a:lnTo>
                            <a:pt x="61232" y="52252"/>
                          </a:lnTo>
                          <a:lnTo>
                            <a:pt x="58783" y="54701"/>
                          </a:lnTo>
                          <a:lnTo>
                            <a:pt x="57967" y="54701"/>
                          </a:lnTo>
                          <a:lnTo>
                            <a:pt x="56334" y="54701"/>
                          </a:lnTo>
                          <a:lnTo>
                            <a:pt x="52252" y="55517"/>
                          </a:lnTo>
                          <a:lnTo>
                            <a:pt x="50619" y="54701"/>
                          </a:lnTo>
                          <a:lnTo>
                            <a:pt x="47353" y="53884"/>
                          </a:lnTo>
                          <a:lnTo>
                            <a:pt x="45720" y="53884"/>
                          </a:lnTo>
                          <a:lnTo>
                            <a:pt x="44087" y="53884"/>
                          </a:lnTo>
                          <a:lnTo>
                            <a:pt x="37556" y="53068"/>
                          </a:lnTo>
                          <a:lnTo>
                            <a:pt x="35923" y="53884"/>
                          </a:lnTo>
                          <a:lnTo>
                            <a:pt x="34290" y="53884"/>
                          </a:lnTo>
                          <a:lnTo>
                            <a:pt x="32657" y="52252"/>
                          </a:lnTo>
                          <a:lnTo>
                            <a:pt x="31024" y="51435"/>
                          </a:lnTo>
                          <a:lnTo>
                            <a:pt x="29392" y="52252"/>
                          </a:lnTo>
                          <a:lnTo>
                            <a:pt x="26126" y="52252"/>
                          </a:lnTo>
                          <a:lnTo>
                            <a:pt x="22860" y="51435"/>
                          </a:lnTo>
                          <a:lnTo>
                            <a:pt x="17962" y="50619"/>
                          </a:lnTo>
                          <a:lnTo>
                            <a:pt x="17145" y="50619"/>
                          </a:lnTo>
                          <a:lnTo>
                            <a:pt x="12246" y="53068"/>
                          </a:lnTo>
                          <a:lnTo>
                            <a:pt x="10613" y="53068"/>
                          </a:lnTo>
                          <a:lnTo>
                            <a:pt x="4899" y="57150"/>
                          </a:lnTo>
                          <a:lnTo>
                            <a:pt x="817" y="60416"/>
                          </a:lnTo>
                          <a:lnTo>
                            <a:pt x="0" y="54701"/>
                          </a:lnTo>
                          <a:lnTo>
                            <a:pt x="0" y="43271"/>
                          </a:lnTo>
                          <a:lnTo>
                            <a:pt x="817" y="37556"/>
                          </a:lnTo>
                          <a:lnTo>
                            <a:pt x="4082" y="34290"/>
                          </a:lnTo>
                          <a:lnTo>
                            <a:pt x="5715" y="31841"/>
                          </a:lnTo>
                          <a:lnTo>
                            <a:pt x="6531" y="28575"/>
                          </a:lnTo>
                          <a:lnTo>
                            <a:pt x="6531" y="25309"/>
                          </a:lnTo>
                          <a:lnTo>
                            <a:pt x="7348" y="22860"/>
                          </a:lnTo>
                          <a:lnTo>
                            <a:pt x="11430" y="15512"/>
                          </a:lnTo>
                          <a:lnTo>
                            <a:pt x="14696" y="14696"/>
                          </a:lnTo>
                          <a:lnTo>
                            <a:pt x="19594" y="12246"/>
                          </a:lnTo>
                          <a:lnTo>
                            <a:pt x="25310" y="10614"/>
                          </a:lnTo>
                          <a:lnTo>
                            <a:pt x="26126" y="13063"/>
                          </a:lnTo>
                          <a:lnTo>
                            <a:pt x="26942" y="14696"/>
                          </a:lnTo>
                          <a:lnTo>
                            <a:pt x="33474" y="21227"/>
                          </a:lnTo>
                          <a:lnTo>
                            <a:pt x="35106" y="23677"/>
                          </a:lnTo>
                          <a:lnTo>
                            <a:pt x="37556" y="31024"/>
                          </a:lnTo>
                          <a:lnTo>
                            <a:pt x="43271" y="34290"/>
                          </a:lnTo>
                          <a:lnTo>
                            <a:pt x="48169" y="33474"/>
                          </a:lnTo>
                          <a:lnTo>
                            <a:pt x="49802" y="31841"/>
                          </a:lnTo>
                          <a:lnTo>
                            <a:pt x="53885" y="28575"/>
                          </a:lnTo>
                          <a:lnTo>
                            <a:pt x="55517" y="26126"/>
                          </a:lnTo>
                          <a:lnTo>
                            <a:pt x="55517" y="23677"/>
                          </a:lnTo>
                          <a:lnTo>
                            <a:pt x="54701" y="13879"/>
                          </a:lnTo>
                          <a:lnTo>
                            <a:pt x="53885" y="9797"/>
                          </a:lnTo>
                          <a:lnTo>
                            <a:pt x="53885" y="7348"/>
                          </a:lnTo>
                          <a:lnTo>
                            <a:pt x="54701" y="7348"/>
                          </a:lnTo>
                          <a:lnTo>
                            <a:pt x="56334" y="5715"/>
                          </a:lnTo>
                          <a:lnTo>
                            <a:pt x="61232" y="3266"/>
                          </a:lnTo>
                          <a:lnTo>
                            <a:pt x="62049" y="3266"/>
                          </a:lnTo>
                          <a:lnTo>
                            <a:pt x="62865" y="2449"/>
                          </a:lnTo>
                          <a:lnTo>
                            <a:pt x="66131" y="816"/>
                          </a:lnTo>
                          <a:lnTo>
                            <a:pt x="66947" y="1633"/>
                          </a:lnTo>
                          <a:lnTo>
                            <a:pt x="67763" y="2449"/>
                          </a:lnTo>
                          <a:lnTo>
                            <a:pt x="68580" y="2449"/>
                          </a:lnTo>
                          <a:lnTo>
                            <a:pt x="68580" y="1633"/>
                          </a:lnTo>
                          <a:lnTo>
                            <a:pt x="68580" y="816"/>
                          </a:lnTo>
                          <a:lnTo>
                            <a:pt x="68580" y="0"/>
                          </a:lnTo>
                          <a:lnTo>
                            <a:pt x="69396" y="0"/>
                          </a:lnTo>
                          <a:lnTo>
                            <a:pt x="73479" y="3266"/>
                          </a:lnTo>
                          <a:lnTo>
                            <a:pt x="75112" y="4082"/>
                          </a:lnTo>
                          <a:lnTo>
                            <a:pt x="75928" y="4082"/>
                          </a:lnTo>
                          <a:lnTo>
                            <a:pt x="76744" y="5715"/>
                          </a:lnTo>
                          <a:lnTo>
                            <a:pt x="80010" y="6531"/>
                          </a:lnTo>
                          <a:lnTo>
                            <a:pt x="80010" y="7348"/>
                          </a:lnTo>
                          <a:lnTo>
                            <a:pt x="80010" y="8164"/>
                          </a:lnTo>
                          <a:lnTo>
                            <a:pt x="83276" y="12246"/>
                          </a:lnTo>
                          <a:lnTo>
                            <a:pt x="84909" y="13879"/>
                          </a:lnTo>
                          <a:lnTo>
                            <a:pt x="87358" y="15512"/>
                          </a:lnTo>
                          <a:lnTo>
                            <a:pt x="88174" y="16329"/>
                          </a:lnTo>
                          <a:lnTo>
                            <a:pt x="93073" y="14696"/>
                          </a:lnTo>
                          <a:lnTo>
                            <a:pt x="94706" y="13879"/>
                          </a:lnTo>
                          <a:lnTo>
                            <a:pt x="95522" y="13879"/>
                          </a:lnTo>
                          <a:lnTo>
                            <a:pt x="96338" y="14696"/>
                          </a:lnTo>
                          <a:lnTo>
                            <a:pt x="98788" y="16329"/>
                          </a:lnTo>
                          <a:lnTo>
                            <a:pt x="106136" y="15512"/>
                          </a:lnTo>
                          <a:lnTo>
                            <a:pt x="106136" y="15512"/>
                          </a:lnTo>
                          <a:close/>
                        </a:path>
                      </a:pathLst>
                    </a:custGeom>
                    <a:solidFill>
                      <a:srgbClr val="F2850E"/>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nvGrpSpPr>
                    <p:cNvPr id="460" name="Graphic 11">
                      <a:extLst>
                        <a:ext uri="{FF2B5EF4-FFF2-40B4-BE49-F238E27FC236}">
                          <a16:creationId xmlns:a16="http://schemas.microsoft.com/office/drawing/2014/main" id="{C342593F-171B-9C11-40E7-562FD5DA7C97}"/>
                        </a:ext>
                      </a:extLst>
                    </p:cNvPr>
                    <p:cNvGrpSpPr/>
                    <p:nvPr/>
                  </p:nvGrpSpPr>
                  <p:grpSpPr>
                    <a:xfrm>
                      <a:off x="4600575" y="3300820"/>
                      <a:ext cx="366576" cy="378006"/>
                      <a:chOff x="4600575" y="3300820"/>
                      <a:chExt cx="366576" cy="378006"/>
                    </a:xfrm>
                    <a:grpFill/>
                  </p:grpSpPr>
                  <p:sp>
                    <p:nvSpPr>
                      <p:cNvPr id="468" name="Freeform: Shape 467">
                        <a:extLst>
                          <a:ext uri="{FF2B5EF4-FFF2-40B4-BE49-F238E27FC236}">
                            <a16:creationId xmlns:a16="http://schemas.microsoft.com/office/drawing/2014/main" id="{DAA8DB86-322F-47F7-447F-CBE2C9F48FA7}"/>
                          </a:ext>
                        </a:extLst>
                      </p:cNvPr>
                      <p:cNvSpPr/>
                      <p:nvPr/>
                    </p:nvSpPr>
                    <p:spPr>
                      <a:xfrm>
                        <a:off x="4700179" y="3441245"/>
                        <a:ext cx="27758" cy="66947"/>
                      </a:xfrm>
                      <a:custGeom>
                        <a:avLst/>
                        <a:gdLst>
                          <a:gd name="connsiteX0" fmla="*/ 10613 w 27758"/>
                          <a:gd name="connsiteY0" fmla="*/ 3266 h 66947"/>
                          <a:gd name="connsiteX1" fmla="*/ 10613 w 27758"/>
                          <a:gd name="connsiteY1" fmla="*/ 3266 h 66947"/>
                          <a:gd name="connsiteX2" fmla="*/ 12246 w 27758"/>
                          <a:gd name="connsiteY2" fmla="*/ 5715 h 66947"/>
                          <a:gd name="connsiteX3" fmla="*/ 13063 w 27758"/>
                          <a:gd name="connsiteY3" fmla="*/ 7348 h 66947"/>
                          <a:gd name="connsiteX4" fmla="*/ 14696 w 27758"/>
                          <a:gd name="connsiteY4" fmla="*/ 8164 h 66947"/>
                          <a:gd name="connsiteX5" fmla="*/ 15512 w 27758"/>
                          <a:gd name="connsiteY5" fmla="*/ 8981 h 66947"/>
                          <a:gd name="connsiteX6" fmla="*/ 17145 w 27758"/>
                          <a:gd name="connsiteY6" fmla="*/ 9797 h 66947"/>
                          <a:gd name="connsiteX7" fmla="*/ 17962 w 27758"/>
                          <a:gd name="connsiteY7" fmla="*/ 10614 h 66947"/>
                          <a:gd name="connsiteX8" fmla="*/ 18778 w 27758"/>
                          <a:gd name="connsiteY8" fmla="*/ 13879 h 66947"/>
                          <a:gd name="connsiteX9" fmla="*/ 18778 w 27758"/>
                          <a:gd name="connsiteY9" fmla="*/ 16329 h 66947"/>
                          <a:gd name="connsiteX10" fmla="*/ 18778 w 27758"/>
                          <a:gd name="connsiteY10" fmla="*/ 17145 h 66947"/>
                          <a:gd name="connsiteX11" fmla="*/ 18778 w 27758"/>
                          <a:gd name="connsiteY11" fmla="*/ 17145 h 66947"/>
                          <a:gd name="connsiteX12" fmla="*/ 17962 w 27758"/>
                          <a:gd name="connsiteY12" fmla="*/ 20411 h 66947"/>
                          <a:gd name="connsiteX13" fmla="*/ 17962 w 27758"/>
                          <a:gd name="connsiteY13" fmla="*/ 22044 h 66947"/>
                          <a:gd name="connsiteX14" fmla="*/ 17962 w 27758"/>
                          <a:gd name="connsiteY14" fmla="*/ 22860 h 66947"/>
                          <a:gd name="connsiteX15" fmla="*/ 17145 w 27758"/>
                          <a:gd name="connsiteY15" fmla="*/ 23676 h 66947"/>
                          <a:gd name="connsiteX16" fmla="*/ 16329 w 27758"/>
                          <a:gd name="connsiteY16" fmla="*/ 24493 h 66947"/>
                          <a:gd name="connsiteX17" fmla="*/ 17145 w 27758"/>
                          <a:gd name="connsiteY17" fmla="*/ 26942 h 66947"/>
                          <a:gd name="connsiteX18" fmla="*/ 17145 w 27758"/>
                          <a:gd name="connsiteY18" fmla="*/ 27759 h 66947"/>
                          <a:gd name="connsiteX19" fmla="*/ 17145 w 27758"/>
                          <a:gd name="connsiteY19" fmla="*/ 29391 h 66947"/>
                          <a:gd name="connsiteX20" fmla="*/ 18778 w 27758"/>
                          <a:gd name="connsiteY20" fmla="*/ 32657 h 66947"/>
                          <a:gd name="connsiteX21" fmla="*/ 19594 w 27758"/>
                          <a:gd name="connsiteY21" fmla="*/ 33474 h 66947"/>
                          <a:gd name="connsiteX22" fmla="*/ 20411 w 27758"/>
                          <a:gd name="connsiteY22" fmla="*/ 34290 h 66947"/>
                          <a:gd name="connsiteX23" fmla="*/ 21227 w 27758"/>
                          <a:gd name="connsiteY23" fmla="*/ 37556 h 66947"/>
                          <a:gd name="connsiteX24" fmla="*/ 22044 w 27758"/>
                          <a:gd name="connsiteY24" fmla="*/ 38372 h 66947"/>
                          <a:gd name="connsiteX25" fmla="*/ 24493 w 27758"/>
                          <a:gd name="connsiteY25" fmla="*/ 38372 h 66947"/>
                          <a:gd name="connsiteX26" fmla="*/ 25309 w 27758"/>
                          <a:gd name="connsiteY26" fmla="*/ 38372 h 66947"/>
                          <a:gd name="connsiteX27" fmla="*/ 26126 w 27758"/>
                          <a:gd name="connsiteY27" fmla="*/ 39189 h 66947"/>
                          <a:gd name="connsiteX28" fmla="*/ 26126 w 27758"/>
                          <a:gd name="connsiteY28" fmla="*/ 40005 h 66947"/>
                          <a:gd name="connsiteX29" fmla="*/ 26126 w 27758"/>
                          <a:gd name="connsiteY29" fmla="*/ 41638 h 66947"/>
                          <a:gd name="connsiteX30" fmla="*/ 26942 w 27758"/>
                          <a:gd name="connsiteY30" fmla="*/ 43271 h 66947"/>
                          <a:gd name="connsiteX31" fmla="*/ 27758 w 27758"/>
                          <a:gd name="connsiteY31" fmla="*/ 44904 h 66947"/>
                          <a:gd name="connsiteX32" fmla="*/ 27758 w 27758"/>
                          <a:gd name="connsiteY32" fmla="*/ 45720 h 66947"/>
                          <a:gd name="connsiteX33" fmla="*/ 26942 w 27758"/>
                          <a:gd name="connsiteY33" fmla="*/ 47353 h 66947"/>
                          <a:gd name="connsiteX34" fmla="*/ 26126 w 27758"/>
                          <a:gd name="connsiteY34" fmla="*/ 48986 h 66947"/>
                          <a:gd name="connsiteX35" fmla="*/ 25309 w 27758"/>
                          <a:gd name="connsiteY35" fmla="*/ 49802 h 66947"/>
                          <a:gd name="connsiteX36" fmla="*/ 23676 w 27758"/>
                          <a:gd name="connsiteY36" fmla="*/ 50619 h 66947"/>
                          <a:gd name="connsiteX37" fmla="*/ 22860 w 27758"/>
                          <a:gd name="connsiteY37" fmla="*/ 51435 h 66947"/>
                          <a:gd name="connsiteX38" fmla="*/ 22860 w 27758"/>
                          <a:gd name="connsiteY38" fmla="*/ 53068 h 66947"/>
                          <a:gd name="connsiteX39" fmla="*/ 22044 w 27758"/>
                          <a:gd name="connsiteY39" fmla="*/ 53884 h 66947"/>
                          <a:gd name="connsiteX40" fmla="*/ 22044 w 27758"/>
                          <a:gd name="connsiteY40" fmla="*/ 54701 h 66947"/>
                          <a:gd name="connsiteX41" fmla="*/ 21227 w 27758"/>
                          <a:gd name="connsiteY41" fmla="*/ 56334 h 66947"/>
                          <a:gd name="connsiteX42" fmla="*/ 21227 w 27758"/>
                          <a:gd name="connsiteY42" fmla="*/ 57150 h 66947"/>
                          <a:gd name="connsiteX43" fmla="*/ 20411 w 27758"/>
                          <a:gd name="connsiteY43" fmla="*/ 57966 h 66947"/>
                          <a:gd name="connsiteX44" fmla="*/ 18778 w 27758"/>
                          <a:gd name="connsiteY44" fmla="*/ 57966 h 66947"/>
                          <a:gd name="connsiteX45" fmla="*/ 17962 w 27758"/>
                          <a:gd name="connsiteY45" fmla="*/ 57966 h 66947"/>
                          <a:gd name="connsiteX46" fmla="*/ 17145 w 27758"/>
                          <a:gd name="connsiteY46" fmla="*/ 57966 h 66947"/>
                          <a:gd name="connsiteX47" fmla="*/ 17145 w 27758"/>
                          <a:gd name="connsiteY47" fmla="*/ 58783 h 66947"/>
                          <a:gd name="connsiteX48" fmla="*/ 16329 w 27758"/>
                          <a:gd name="connsiteY48" fmla="*/ 59599 h 66947"/>
                          <a:gd name="connsiteX49" fmla="*/ 15512 w 27758"/>
                          <a:gd name="connsiteY49" fmla="*/ 59599 h 66947"/>
                          <a:gd name="connsiteX50" fmla="*/ 15512 w 27758"/>
                          <a:gd name="connsiteY50" fmla="*/ 60416 h 66947"/>
                          <a:gd name="connsiteX51" fmla="*/ 16329 w 27758"/>
                          <a:gd name="connsiteY51" fmla="*/ 62049 h 66947"/>
                          <a:gd name="connsiteX52" fmla="*/ 17145 w 27758"/>
                          <a:gd name="connsiteY52" fmla="*/ 62865 h 66947"/>
                          <a:gd name="connsiteX53" fmla="*/ 17145 w 27758"/>
                          <a:gd name="connsiteY53" fmla="*/ 63681 h 66947"/>
                          <a:gd name="connsiteX54" fmla="*/ 17145 w 27758"/>
                          <a:gd name="connsiteY54" fmla="*/ 63681 h 66947"/>
                          <a:gd name="connsiteX55" fmla="*/ 16329 w 27758"/>
                          <a:gd name="connsiteY55" fmla="*/ 63681 h 66947"/>
                          <a:gd name="connsiteX56" fmla="*/ 16329 w 27758"/>
                          <a:gd name="connsiteY56" fmla="*/ 63681 h 66947"/>
                          <a:gd name="connsiteX57" fmla="*/ 16329 w 27758"/>
                          <a:gd name="connsiteY57" fmla="*/ 64498 h 66947"/>
                          <a:gd name="connsiteX58" fmla="*/ 16329 w 27758"/>
                          <a:gd name="connsiteY58" fmla="*/ 65314 h 66947"/>
                          <a:gd name="connsiteX59" fmla="*/ 16329 w 27758"/>
                          <a:gd name="connsiteY59" fmla="*/ 66131 h 66947"/>
                          <a:gd name="connsiteX60" fmla="*/ 15512 w 27758"/>
                          <a:gd name="connsiteY60" fmla="*/ 66947 h 66947"/>
                          <a:gd name="connsiteX61" fmla="*/ 13879 w 27758"/>
                          <a:gd name="connsiteY61" fmla="*/ 66947 h 66947"/>
                          <a:gd name="connsiteX62" fmla="*/ 13063 w 27758"/>
                          <a:gd name="connsiteY62" fmla="*/ 66131 h 66947"/>
                          <a:gd name="connsiteX63" fmla="*/ 12246 w 27758"/>
                          <a:gd name="connsiteY63" fmla="*/ 66131 h 66947"/>
                          <a:gd name="connsiteX64" fmla="*/ 12246 w 27758"/>
                          <a:gd name="connsiteY64" fmla="*/ 66131 h 66947"/>
                          <a:gd name="connsiteX65" fmla="*/ 12246 w 27758"/>
                          <a:gd name="connsiteY65" fmla="*/ 64498 h 66947"/>
                          <a:gd name="connsiteX66" fmla="*/ 11430 w 27758"/>
                          <a:gd name="connsiteY66" fmla="*/ 62865 h 66947"/>
                          <a:gd name="connsiteX67" fmla="*/ 9797 w 27758"/>
                          <a:gd name="connsiteY67" fmla="*/ 58783 h 66947"/>
                          <a:gd name="connsiteX68" fmla="*/ 4082 w 27758"/>
                          <a:gd name="connsiteY68" fmla="*/ 55517 h 66947"/>
                          <a:gd name="connsiteX69" fmla="*/ 2449 w 27758"/>
                          <a:gd name="connsiteY69" fmla="*/ 53884 h 66947"/>
                          <a:gd name="connsiteX70" fmla="*/ 1633 w 27758"/>
                          <a:gd name="connsiteY70" fmla="*/ 52251 h 66947"/>
                          <a:gd name="connsiteX71" fmla="*/ 816 w 27758"/>
                          <a:gd name="connsiteY71" fmla="*/ 50619 h 66947"/>
                          <a:gd name="connsiteX72" fmla="*/ 1633 w 27758"/>
                          <a:gd name="connsiteY72" fmla="*/ 50619 h 66947"/>
                          <a:gd name="connsiteX73" fmla="*/ 2449 w 27758"/>
                          <a:gd name="connsiteY73" fmla="*/ 50619 h 66947"/>
                          <a:gd name="connsiteX74" fmla="*/ 3265 w 27758"/>
                          <a:gd name="connsiteY74" fmla="*/ 50619 h 66947"/>
                          <a:gd name="connsiteX75" fmla="*/ 3265 w 27758"/>
                          <a:gd name="connsiteY75" fmla="*/ 49802 h 66947"/>
                          <a:gd name="connsiteX76" fmla="*/ 3265 w 27758"/>
                          <a:gd name="connsiteY76" fmla="*/ 48169 h 66947"/>
                          <a:gd name="connsiteX77" fmla="*/ 1633 w 27758"/>
                          <a:gd name="connsiteY77" fmla="*/ 44904 h 66947"/>
                          <a:gd name="connsiteX78" fmla="*/ 1633 w 27758"/>
                          <a:gd name="connsiteY78" fmla="*/ 44087 h 66947"/>
                          <a:gd name="connsiteX79" fmla="*/ 2449 w 27758"/>
                          <a:gd name="connsiteY79" fmla="*/ 41638 h 66947"/>
                          <a:gd name="connsiteX80" fmla="*/ 4082 w 27758"/>
                          <a:gd name="connsiteY80" fmla="*/ 38372 h 66947"/>
                          <a:gd name="connsiteX81" fmla="*/ 4082 w 27758"/>
                          <a:gd name="connsiteY81" fmla="*/ 34290 h 66947"/>
                          <a:gd name="connsiteX82" fmla="*/ 4082 w 27758"/>
                          <a:gd name="connsiteY82" fmla="*/ 31841 h 66947"/>
                          <a:gd name="connsiteX83" fmla="*/ 3265 w 27758"/>
                          <a:gd name="connsiteY83" fmla="*/ 30208 h 66947"/>
                          <a:gd name="connsiteX84" fmla="*/ 3265 w 27758"/>
                          <a:gd name="connsiteY84" fmla="*/ 27759 h 66947"/>
                          <a:gd name="connsiteX85" fmla="*/ 4082 w 27758"/>
                          <a:gd name="connsiteY85" fmla="*/ 24493 h 66947"/>
                          <a:gd name="connsiteX86" fmla="*/ 4898 w 27758"/>
                          <a:gd name="connsiteY86" fmla="*/ 23676 h 66947"/>
                          <a:gd name="connsiteX87" fmla="*/ 5715 w 27758"/>
                          <a:gd name="connsiteY87" fmla="*/ 22860 h 66947"/>
                          <a:gd name="connsiteX88" fmla="*/ 5715 w 27758"/>
                          <a:gd name="connsiteY88" fmla="*/ 19594 h 66947"/>
                          <a:gd name="connsiteX89" fmla="*/ 4082 w 27758"/>
                          <a:gd name="connsiteY89" fmla="*/ 17961 h 66947"/>
                          <a:gd name="connsiteX90" fmla="*/ 1633 w 27758"/>
                          <a:gd name="connsiteY90" fmla="*/ 17961 h 66947"/>
                          <a:gd name="connsiteX91" fmla="*/ 1633 w 27758"/>
                          <a:gd name="connsiteY91" fmla="*/ 17145 h 66947"/>
                          <a:gd name="connsiteX92" fmla="*/ 1633 w 27758"/>
                          <a:gd name="connsiteY92" fmla="*/ 15512 h 66947"/>
                          <a:gd name="connsiteX93" fmla="*/ 1633 w 27758"/>
                          <a:gd name="connsiteY93" fmla="*/ 14696 h 66947"/>
                          <a:gd name="connsiteX94" fmla="*/ 1633 w 27758"/>
                          <a:gd name="connsiteY94" fmla="*/ 13879 h 66947"/>
                          <a:gd name="connsiteX95" fmla="*/ 816 w 27758"/>
                          <a:gd name="connsiteY95" fmla="*/ 12246 h 66947"/>
                          <a:gd name="connsiteX96" fmla="*/ 0 w 27758"/>
                          <a:gd name="connsiteY96" fmla="*/ 11430 h 66947"/>
                          <a:gd name="connsiteX97" fmla="*/ 816 w 27758"/>
                          <a:gd name="connsiteY97" fmla="*/ 9797 h 66947"/>
                          <a:gd name="connsiteX98" fmla="*/ 1633 w 27758"/>
                          <a:gd name="connsiteY98" fmla="*/ 7348 h 66947"/>
                          <a:gd name="connsiteX99" fmla="*/ 2449 w 27758"/>
                          <a:gd name="connsiteY99" fmla="*/ 5715 h 66947"/>
                          <a:gd name="connsiteX100" fmla="*/ 4082 w 27758"/>
                          <a:gd name="connsiteY100" fmla="*/ 4082 h 66947"/>
                          <a:gd name="connsiteX101" fmla="*/ 4898 w 27758"/>
                          <a:gd name="connsiteY101" fmla="*/ 2449 h 66947"/>
                          <a:gd name="connsiteX102" fmla="*/ 5715 w 27758"/>
                          <a:gd name="connsiteY102" fmla="*/ 816 h 66947"/>
                          <a:gd name="connsiteX103" fmla="*/ 6531 w 27758"/>
                          <a:gd name="connsiteY103" fmla="*/ 0 h 66947"/>
                          <a:gd name="connsiteX104" fmla="*/ 6531 w 27758"/>
                          <a:gd name="connsiteY104" fmla="*/ 0 h 66947"/>
                          <a:gd name="connsiteX105" fmla="*/ 6531 w 27758"/>
                          <a:gd name="connsiteY105" fmla="*/ 816 h 66947"/>
                          <a:gd name="connsiteX106" fmla="*/ 6531 w 27758"/>
                          <a:gd name="connsiteY106" fmla="*/ 2449 h 66947"/>
                          <a:gd name="connsiteX107" fmla="*/ 6531 w 27758"/>
                          <a:gd name="connsiteY107" fmla="*/ 3266 h 66947"/>
                          <a:gd name="connsiteX108" fmla="*/ 7348 w 27758"/>
                          <a:gd name="connsiteY108" fmla="*/ 4082 h 66947"/>
                          <a:gd name="connsiteX109" fmla="*/ 8164 w 27758"/>
                          <a:gd name="connsiteY109" fmla="*/ 4082 h 66947"/>
                          <a:gd name="connsiteX110" fmla="*/ 9797 w 27758"/>
                          <a:gd name="connsiteY110" fmla="*/ 3266 h 66947"/>
                          <a:gd name="connsiteX111" fmla="*/ 10613 w 27758"/>
                          <a:gd name="connsiteY111" fmla="*/ 3266 h 66947"/>
                          <a:gd name="connsiteX112" fmla="*/ 10613 w 27758"/>
                          <a:gd name="connsiteY112" fmla="*/ 3266 h 6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7758" h="66947">
                            <a:moveTo>
                              <a:pt x="10613" y="3266"/>
                            </a:moveTo>
                            <a:lnTo>
                              <a:pt x="10613" y="3266"/>
                            </a:lnTo>
                            <a:lnTo>
                              <a:pt x="12246" y="5715"/>
                            </a:lnTo>
                            <a:lnTo>
                              <a:pt x="13063" y="7348"/>
                            </a:lnTo>
                            <a:lnTo>
                              <a:pt x="14696" y="8164"/>
                            </a:lnTo>
                            <a:lnTo>
                              <a:pt x="15512" y="8981"/>
                            </a:lnTo>
                            <a:lnTo>
                              <a:pt x="17145" y="9797"/>
                            </a:lnTo>
                            <a:lnTo>
                              <a:pt x="17962" y="10614"/>
                            </a:lnTo>
                            <a:lnTo>
                              <a:pt x="18778" y="13879"/>
                            </a:lnTo>
                            <a:lnTo>
                              <a:pt x="18778" y="16329"/>
                            </a:lnTo>
                            <a:lnTo>
                              <a:pt x="18778" y="17145"/>
                            </a:lnTo>
                            <a:lnTo>
                              <a:pt x="18778" y="17145"/>
                            </a:lnTo>
                            <a:lnTo>
                              <a:pt x="17962" y="20411"/>
                            </a:lnTo>
                            <a:lnTo>
                              <a:pt x="17962" y="22044"/>
                            </a:lnTo>
                            <a:lnTo>
                              <a:pt x="17962" y="22860"/>
                            </a:lnTo>
                            <a:lnTo>
                              <a:pt x="17145" y="23676"/>
                            </a:lnTo>
                            <a:lnTo>
                              <a:pt x="16329" y="24493"/>
                            </a:lnTo>
                            <a:lnTo>
                              <a:pt x="17145" y="26942"/>
                            </a:lnTo>
                            <a:lnTo>
                              <a:pt x="17145" y="27759"/>
                            </a:lnTo>
                            <a:lnTo>
                              <a:pt x="17145" y="29391"/>
                            </a:lnTo>
                            <a:lnTo>
                              <a:pt x="18778" y="32657"/>
                            </a:lnTo>
                            <a:lnTo>
                              <a:pt x="19594" y="33474"/>
                            </a:lnTo>
                            <a:lnTo>
                              <a:pt x="20411" y="34290"/>
                            </a:lnTo>
                            <a:lnTo>
                              <a:pt x="21227" y="37556"/>
                            </a:lnTo>
                            <a:lnTo>
                              <a:pt x="22044" y="38372"/>
                            </a:lnTo>
                            <a:lnTo>
                              <a:pt x="24493" y="38372"/>
                            </a:lnTo>
                            <a:lnTo>
                              <a:pt x="25309" y="38372"/>
                            </a:lnTo>
                            <a:lnTo>
                              <a:pt x="26126" y="39189"/>
                            </a:lnTo>
                            <a:lnTo>
                              <a:pt x="26126" y="40005"/>
                            </a:lnTo>
                            <a:lnTo>
                              <a:pt x="26126" y="41638"/>
                            </a:lnTo>
                            <a:lnTo>
                              <a:pt x="26942" y="43271"/>
                            </a:lnTo>
                            <a:lnTo>
                              <a:pt x="27758" y="44904"/>
                            </a:lnTo>
                            <a:lnTo>
                              <a:pt x="27758" y="45720"/>
                            </a:lnTo>
                            <a:lnTo>
                              <a:pt x="26942" y="47353"/>
                            </a:lnTo>
                            <a:lnTo>
                              <a:pt x="26126" y="48986"/>
                            </a:lnTo>
                            <a:lnTo>
                              <a:pt x="25309" y="49802"/>
                            </a:lnTo>
                            <a:lnTo>
                              <a:pt x="23676" y="50619"/>
                            </a:lnTo>
                            <a:lnTo>
                              <a:pt x="22860" y="51435"/>
                            </a:lnTo>
                            <a:lnTo>
                              <a:pt x="22860" y="53068"/>
                            </a:lnTo>
                            <a:lnTo>
                              <a:pt x="22044" y="53884"/>
                            </a:lnTo>
                            <a:lnTo>
                              <a:pt x="22044" y="54701"/>
                            </a:lnTo>
                            <a:lnTo>
                              <a:pt x="21227" y="56334"/>
                            </a:lnTo>
                            <a:lnTo>
                              <a:pt x="21227" y="57150"/>
                            </a:lnTo>
                            <a:lnTo>
                              <a:pt x="20411" y="57966"/>
                            </a:lnTo>
                            <a:lnTo>
                              <a:pt x="18778" y="57966"/>
                            </a:lnTo>
                            <a:lnTo>
                              <a:pt x="17962" y="57966"/>
                            </a:lnTo>
                            <a:lnTo>
                              <a:pt x="17145" y="57966"/>
                            </a:lnTo>
                            <a:lnTo>
                              <a:pt x="17145" y="58783"/>
                            </a:lnTo>
                            <a:lnTo>
                              <a:pt x="16329" y="59599"/>
                            </a:lnTo>
                            <a:lnTo>
                              <a:pt x="15512" y="59599"/>
                            </a:lnTo>
                            <a:lnTo>
                              <a:pt x="15512" y="60416"/>
                            </a:lnTo>
                            <a:lnTo>
                              <a:pt x="16329" y="62049"/>
                            </a:lnTo>
                            <a:lnTo>
                              <a:pt x="17145" y="62865"/>
                            </a:lnTo>
                            <a:lnTo>
                              <a:pt x="17145" y="63681"/>
                            </a:lnTo>
                            <a:lnTo>
                              <a:pt x="17145" y="63681"/>
                            </a:lnTo>
                            <a:lnTo>
                              <a:pt x="16329" y="63681"/>
                            </a:lnTo>
                            <a:lnTo>
                              <a:pt x="16329" y="63681"/>
                            </a:lnTo>
                            <a:lnTo>
                              <a:pt x="16329" y="64498"/>
                            </a:lnTo>
                            <a:lnTo>
                              <a:pt x="16329" y="65314"/>
                            </a:lnTo>
                            <a:lnTo>
                              <a:pt x="16329" y="66131"/>
                            </a:lnTo>
                            <a:lnTo>
                              <a:pt x="15512" y="66947"/>
                            </a:lnTo>
                            <a:lnTo>
                              <a:pt x="13879" y="66947"/>
                            </a:lnTo>
                            <a:lnTo>
                              <a:pt x="13063" y="66131"/>
                            </a:lnTo>
                            <a:lnTo>
                              <a:pt x="12246" y="66131"/>
                            </a:lnTo>
                            <a:lnTo>
                              <a:pt x="12246" y="66131"/>
                            </a:lnTo>
                            <a:lnTo>
                              <a:pt x="12246" y="64498"/>
                            </a:lnTo>
                            <a:lnTo>
                              <a:pt x="11430" y="62865"/>
                            </a:lnTo>
                            <a:lnTo>
                              <a:pt x="9797" y="58783"/>
                            </a:lnTo>
                            <a:lnTo>
                              <a:pt x="4082" y="55517"/>
                            </a:lnTo>
                            <a:lnTo>
                              <a:pt x="2449" y="53884"/>
                            </a:lnTo>
                            <a:lnTo>
                              <a:pt x="1633" y="52251"/>
                            </a:lnTo>
                            <a:lnTo>
                              <a:pt x="816" y="50619"/>
                            </a:lnTo>
                            <a:lnTo>
                              <a:pt x="1633" y="50619"/>
                            </a:lnTo>
                            <a:lnTo>
                              <a:pt x="2449" y="50619"/>
                            </a:lnTo>
                            <a:lnTo>
                              <a:pt x="3265" y="50619"/>
                            </a:lnTo>
                            <a:lnTo>
                              <a:pt x="3265" y="49802"/>
                            </a:lnTo>
                            <a:lnTo>
                              <a:pt x="3265" y="48169"/>
                            </a:lnTo>
                            <a:lnTo>
                              <a:pt x="1633" y="44904"/>
                            </a:lnTo>
                            <a:lnTo>
                              <a:pt x="1633" y="44087"/>
                            </a:lnTo>
                            <a:lnTo>
                              <a:pt x="2449" y="41638"/>
                            </a:lnTo>
                            <a:lnTo>
                              <a:pt x="4082" y="38372"/>
                            </a:lnTo>
                            <a:lnTo>
                              <a:pt x="4082" y="34290"/>
                            </a:lnTo>
                            <a:lnTo>
                              <a:pt x="4082" y="31841"/>
                            </a:lnTo>
                            <a:lnTo>
                              <a:pt x="3265" y="30208"/>
                            </a:lnTo>
                            <a:lnTo>
                              <a:pt x="3265" y="27759"/>
                            </a:lnTo>
                            <a:lnTo>
                              <a:pt x="4082" y="24493"/>
                            </a:lnTo>
                            <a:lnTo>
                              <a:pt x="4898" y="23676"/>
                            </a:lnTo>
                            <a:lnTo>
                              <a:pt x="5715" y="22860"/>
                            </a:lnTo>
                            <a:lnTo>
                              <a:pt x="5715" y="19594"/>
                            </a:lnTo>
                            <a:lnTo>
                              <a:pt x="4082" y="17961"/>
                            </a:lnTo>
                            <a:lnTo>
                              <a:pt x="1633" y="17961"/>
                            </a:lnTo>
                            <a:lnTo>
                              <a:pt x="1633" y="17145"/>
                            </a:lnTo>
                            <a:lnTo>
                              <a:pt x="1633" y="15512"/>
                            </a:lnTo>
                            <a:lnTo>
                              <a:pt x="1633" y="14696"/>
                            </a:lnTo>
                            <a:lnTo>
                              <a:pt x="1633" y="13879"/>
                            </a:lnTo>
                            <a:lnTo>
                              <a:pt x="816" y="12246"/>
                            </a:lnTo>
                            <a:lnTo>
                              <a:pt x="0" y="11430"/>
                            </a:lnTo>
                            <a:lnTo>
                              <a:pt x="816" y="9797"/>
                            </a:lnTo>
                            <a:lnTo>
                              <a:pt x="1633" y="7348"/>
                            </a:lnTo>
                            <a:lnTo>
                              <a:pt x="2449" y="5715"/>
                            </a:lnTo>
                            <a:lnTo>
                              <a:pt x="4082" y="4082"/>
                            </a:lnTo>
                            <a:lnTo>
                              <a:pt x="4898" y="2449"/>
                            </a:lnTo>
                            <a:lnTo>
                              <a:pt x="5715" y="816"/>
                            </a:lnTo>
                            <a:lnTo>
                              <a:pt x="6531" y="0"/>
                            </a:lnTo>
                            <a:lnTo>
                              <a:pt x="6531" y="0"/>
                            </a:lnTo>
                            <a:lnTo>
                              <a:pt x="6531" y="816"/>
                            </a:lnTo>
                            <a:lnTo>
                              <a:pt x="6531" y="2449"/>
                            </a:lnTo>
                            <a:lnTo>
                              <a:pt x="6531" y="3266"/>
                            </a:lnTo>
                            <a:lnTo>
                              <a:pt x="7348" y="4082"/>
                            </a:lnTo>
                            <a:lnTo>
                              <a:pt x="8164" y="4082"/>
                            </a:lnTo>
                            <a:lnTo>
                              <a:pt x="9797" y="3266"/>
                            </a:lnTo>
                            <a:lnTo>
                              <a:pt x="10613" y="3266"/>
                            </a:lnTo>
                            <a:lnTo>
                              <a:pt x="10613" y="3266"/>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69" name="Freeform: Shape 468">
                        <a:extLst>
                          <a:ext uri="{FF2B5EF4-FFF2-40B4-BE49-F238E27FC236}">
                            <a16:creationId xmlns:a16="http://schemas.microsoft.com/office/drawing/2014/main" id="{977B78DB-09C4-42DF-417B-84C5B9431C90}"/>
                          </a:ext>
                        </a:extLst>
                      </p:cNvPr>
                      <p:cNvSpPr/>
                      <p:nvPr/>
                    </p:nvSpPr>
                    <p:spPr>
                      <a:xfrm>
                        <a:off x="4636498" y="3381646"/>
                        <a:ext cx="67763" cy="61232"/>
                      </a:xfrm>
                      <a:custGeom>
                        <a:avLst/>
                        <a:gdLst>
                          <a:gd name="connsiteX0" fmla="*/ 22043 w 67763"/>
                          <a:gd name="connsiteY0" fmla="*/ 0 h 61232"/>
                          <a:gd name="connsiteX1" fmla="*/ 25309 w 67763"/>
                          <a:gd name="connsiteY1" fmla="*/ 2449 h 61232"/>
                          <a:gd name="connsiteX2" fmla="*/ 26942 w 67763"/>
                          <a:gd name="connsiteY2" fmla="*/ 2449 h 61232"/>
                          <a:gd name="connsiteX3" fmla="*/ 27758 w 67763"/>
                          <a:gd name="connsiteY3" fmla="*/ 2449 h 61232"/>
                          <a:gd name="connsiteX4" fmla="*/ 28575 w 67763"/>
                          <a:gd name="connsiteY4" fmla="*/ 2449 h 61232"/>
                          <a:gd name="connsiteX5" fmla="*/ 31024 w 67763"/>
                          <a:gd name="connsiteY5" fmla="*/ 3266 h 61232"/>
                          <a:gd name="connsiteX6" fmla="*/ 31840 w 67763"/>
                          <a:gd name="connsiteY6" fmla="*/ 3266 h 61232"/>
                          <a:gd name="connsiteX7" fmla="*/ 32657 w 67763"/>
                          <a:gd name="connsiteY7" fmla="*/ 3266 h 61232"/>
                          <a:gd name="connsiteX8" fmla="*/ 34290 w 67763"/>
                          <a:gd name="connsiteY8" fmla="*/ 2449 h 61232"/>
                          <a:gd name="connsiteX9" fmla="*/ 35106 w 67763"/>
                          <a:gd name="connsiteY9" fmla="*/ 2449 h 61232"/>
                          <a:gd name="connsiteX10" fmla="*/ 36739 w 67763"/>
                          <a:gd name="connsiteY10" fmla="*/ 4082 h 61232"/>
                          <a:gd name="connsiteX11" fmla="*/ 37556 w 67763"/>
                          <a:gd name="connsiteY11" fmla="*/ 4082 h 61232"/>
                          <a:gd name="connsiteX12" fmla="*/ 39188 w 67763"/>
                          <a:gd name="connsiteY12" fmla="*/ 3266 h 61232"/>
                          <a:gd name="connsiteX13" fmla="*/ 40005 w 67763"/>
                          <a:gd name="connsiteY13" fmla="*/ 2449 h 61232"/>
                          <a:gd name="connsiteX14" fmla="*/ 42454 w 67763"/>
                          <a:gd name="connsiteY14" fmla="*/ 3266 h 61232"/>
                          <a:gd name="connsiteX15" fmla="*/ 44087 w 67763"/>
                          <a:gd name="connsiteY15" fmla="*/ 3266 h 61232"/>
                          <a:gd name="connsiteX16" fmla="*/ 44904 w 67763"/>
                          <a:gd name="connsiteY16" fmla="*/ 3266 h 61232"/>
                          <a:gd name="connsiteX17" fmla="*/ 45720 w 67763"/>
                          <a:gd name="connsiteY17" fmla="*/ 3266 h 61232"/>
                          <a:gd name="connsiteX18" fmla="*/ 46536 w 67763"/>
                          <a:gd name="connsiteY18" fmla="*/ 4082 h 61232"/>
                          <a:gd name="connsiteX19" fmla="*/ 47353 w 67763"/>
                          <a:gd name="connsiteY19" fmla="*/ 4082 h 61232"/>
                          <a:gd name="connsiteX20" fmla="*/ 50618 w 67763"/>
                          <a:gd name="connsiteY20" fmla="*/ 4082 h 61232"/>
                          <a:gd name="connsiteX21" fmla="*/ 52251 w 67763"/>
                          <a:gd name="connsiteY21" fmla="*/ 4899 h 61232"/>
                          <a:gd name="connsiteX22" fmla="*/ 53068 w 67763"/>
                          <a:gd name="connsiteY22" fmla="*/ 5715 h 61232"/>
                          <a:gd name="connsiteX23" fmla="*/ 53068 w 67763"/>
                          <a:gd name="connsiteY23" fmla="*/ 6531 h 61232"/>
                          <a:gd name="connsiteX24" fmla="*/ 53068 w 67763"/>
                          <a:gd name="connsiteY24" fmla="*/ 7348 h 61232"/>
                          <a:gd name="connsiteX25" fmla="*/ 53884 w 67763"/>
                          <a:gd name="connsiteY25" fmla="*/ 8164 h 61232"/>
                          <a:gd name="connsiteX26" fmla="*/ 55517 w 67763"/>
                          <a:gd name="connsiteY26" fmla="*/ 8981 h 61232"/>
                          <a:gd name="connsiteX27" fmla="*/ 56333 w 67763"/>
                          <a:gd name="connsiteY27" fmla="*/ 8981 h 61232"/>
                          <a:gd name="connsiteX28" fmla="*/ 57150 w 67763"/>
                          <a:gd name="connsiteY28" fmla="*/ 8981 h 61232"/>
                          <a:gd name="connsiteX29" fmla="*/ 58782 w 67763"/>
                          <a:gd name="connsiteY29" fmla="*/ 8164 h 61232"/>
                          <a:gd name="connsiteX30" fmla="*/ 60415 w 67763"/>
                          <a:gd name="connsiteY30" fmla="*/ 8164 h 61232"/>
                          <a:gd name="connsiteX31" fmla="*/ 62048 w 67763"/>
                          <a:gd name="connsiteY31" fmla="*/ 8164 h 61232"/>
                          <a:gd name="connsiteX32" fmla="*/ 62865 w 67763"/>
                          <a:gd name="connsiteY32" fmla="*/ 8164 h 61232"/>
                          <a:gd name="connsiteX33" fmla="*/ 62865 w 67763"/>
                          <a:gd name="connsiteY33" fmla="*/ 8981 h 61232"/>
                          <a:gd name="connsiteX34" fmla="*/ 62865 w 67763"/>
                          <a:gd name="connsiteY34" fmla="*/ 10614 h 61232"/>
                          <a:gd name="connsiteX35" fmla="*/ 62048 w 67763"/>
                          <a:gd name="connsiteY35" fmla="*/ 12246 h 61232"/>
                          <a:gd name="connsiteX36" fmla="*/ 61232 w 67763"/>
                          <a:gd name="connsiteY36" fmla="*/ 13879 h 61232"/>
                          <a:gd name="connsiteX37" fmla="*/ 60415 w 67763"/>
                          <a:gd name="connsiteY37" fmla="*/ 15512 h 61232"/>
                          <a:gd name="connsiteX38" fmla="*/ 60415 w 67763"/>
                          <a:gd name="connsiteY38" fmla="*/ 16329 h 61232"/>
                          <a:gd name="connsiteX39" fmla="*/ 60415 w 67763"/>
                          <a:gd name="connsiteY39" fmla="*/ 17961 h 61232"/>
                          <a:gd name="connsiteX40" fmla="*/ 60415 w 67763"/>
                          <a:gd name="connsiteY40" fmla="*/ 19594 h 61232"/>
                          <a:gd name="connsiteX41" fmla="*/ 60415 w 67763"/>
                          <a:gd name="connsiteY41" fmla="*/ 20411 h 61232"/>
                          <a:gd name="connsiteX42" fmla="*/ 60415 w 67763"/>
                          <a:gd name="connsiteY42" fmla="*/ 21227 h 61232"/>
                          <a:gd name="connsiteX43" fmla="*/ 62048 w 67763"/>
                          <a:gd name="connsiteY43" fmla="*/ 22044 h 61232"/>
                          <a:gd name="connsiteX44" fmla="*/ 63681 w 67763"/>
                          <a:gd name="connsiteY44" fmla="*/ 23677 h 61232"/>
                          <a:gd name="connsiteX45" fmla="*/ 65314 w 67763"/>
                          <a:gd name="connsiteY45" fmla="*/ 25309 h 61232"/>
                          <a:gd name="connsiteX46" fmla="*/ 66947 w 67763"/>
                          <a:gd name="connsiteY46" fmla="*/ 26942 h 61232"/>
                          <a:gd name="connsiteX47" fmla="*/ 67763 w 67763"/>
                          <a:gd name="connsiteY47" fmla="*/ 27759 h 61232"/>
                          <a:gd name="connsiteX48" fmla="*/ 67763 w 67763"/>
                          <a:gd name="connsiteY48" fmla="*/ 28575 h 61232"/>
                          <a:gd name="connsiteX49" fmla="*/ 66947 w 67763"/>
                          <a:gd name="connsiteY49" fmla="*/ 29391 h 61232"/>
                          <a:gd name="connsiteX50" fmla="*/ 65314 w 67763"/>
                          <a:gd name="connsiteY50" fmla="*/ 29391 h 61232"/>
                          <a:gd name="connsiteX51" fmla="*/ 63681 w 67763"/>
                          <a:gd name="connsiteY51" fmla="*/ 29391 h 61232"/>
                          <a:gd name="connsiteX52" fmla="*/ 62865 w 67763"/>
                          <a:gd name="connsiteY52" fmla="*/ 29391 h 61232"/>
                          <a:gd name="connsiteX53" fmla="*/ 62048 w 67763"/>
                          <a:gd name="connsiteY53" fmla="*/ 29391 h 61232"/>
                          <a:gd name="connsiteX54" fmla="*/ 62048 w 67763"/>
                          <a:gd name="connsiteY54" fmla="*/ 30208 h 61232"/>
                          <a:gd name="connsiteX55" fmla="*/ 62048 w 67763"/>
                          <a:gd name="connsiteY55" fmla="*/ 31024 h 61232"/>
                          <a:gd name="connsiteX56" fmla="*/ 63681 w 67763"/>
                          <a:gd name="connsiteY56" fmla="*/ 33474 h 61232"/>
                          <a:gd name="connsiteX57" fmla="*/ 66131 w 67763"/>
                          <a:gd name="connsiteY57" fmla="*/ 36739 h 61232"/>
                          <a:gd name="connsiteX58" fmla="*/ 66131 w 67763"/>
                          <a:gd name="connsiteY58" fmla="*/ 38372 h 61232"/>
                          <a:gd name="connsiteX59" fmla="*/ 66131 w 67763"/>
                          <a:gd name="connsiteY59" fmla="*/ 39189 h 61232"/>
                          <a:gd name="connsiteX60" fmla="*/ 65314 w 67763"/>
                          <a:gd name="connsiteY60" fmla="*/ 40005 h 61232"/>
                          <a:gd name="connsiteX61" fmla="*/ 64498 w 67763"/>
                          <a:gd name="connsiteY61" fmla="*/ 40005 h 61232"/>
                          <a:gd name="connsiteX62" fmla="*/ 63681 w 67763"/>
                          <a:gd name="connsiteY62" fmla="*/ 39189 h 61232"/>
                          <a:gd name="connsiteX63" fmla="*/ 62865 w 67763"/>
                          <a:gd name="connsiteY63" fmla="*/ 39189 h 61232"/>
                          <a:gd name="connsiteX64" fmla="*/ 62048 w 67763"/>
                          <a:gd name="connsiteY64" fmla="*/ 39189 h 61232"/>
                          <a:gd name="connsiteX65" fmla="*/ 61232 w 67763"/>
                          <a:gd name="connsiteY65" fmla="*/ 40005 h 61232"/>
                          <a:gd name="connsiteX66" fmla="*/ 60415 w 67763"/>
                          <a:gd name="connsiteY66" fmla="*/ 40005 h 61232"/>
                          <a:gd name="connsiteX67" fmla="*/ 59599 w 67763"/>
                          <a:gd name="connsiteY67" fmla="*/ 40005 h 61232"/>
                          <a:gd name="connsiteX68" fmla="*/ 58782 w 67763"/>
                          <a:gd name="connsiteY68" fmla="*/ 40005 h 61232"/>
                          <a:gd name="connsiteX69" fmla="*/ 57966 w 67763"/>
                          <a:gd name="connsiteY69" fmla="*/ 40005 h 61232"/>
                          <a:gd name="connsiteX70" fmla="*/ 57150 w 67763"/>
                          <a:gd name="connsiteY70" fmla="*/ 40005 h 61232"/>
                          <a:gd name="connsiteX71" fmla="*/ 57150 w 67763"/>
                          <a:gd name="connsiteY71" fmla="*/ 40005 h 61232"/>
                          <a:gd name="connsiteX72" fmla="*/ 57150 w 67763"/>
                          <a:gd name="connsiteY72" fmla="*/ 40821 h 61232"/>
                          <a:gd name="connsiteX73" fmla="*/ 57966 w 67763"/>
                          <a:gd name="connsiteY73" fmla="*/ 42454 h 61232"/>
                          <a:gd name="connsiteX74" fmla="*/ 58782 w 67763"/>
                          <a:gd name="connsiteY74" fmla="*/ 44087 h 61232"/>
                          <a:gd name="connsiteX75" fmla="*/ 58782 w 67763"/>
                          <a:gd name="connsiteY75" fmla="*/ 45720 h 61232"/>
                          <a:gd name="connsiteX76" fmla="*/ 57966 w 67763"/>
                          <a:gd name="connsiteY76" fmla="*/ 45720 h 61232"/>
                          <a:gd name="connsiteX77" fmla="*/ 57150 w 67763"/>
                          <a:gd name="connsiteY77" fmla="*/ 44087 h 61232"/>
                          <a:gd name="connsiteX78" fmla="*/ 56333 w 67763"/>
                          <a:gd name="connsiteY78" fmla="*/ 44087 h 61232"/>
                          <a:gd name="connsiteX79" fmla="*/ 55517 w 67763"/>
                          <a:gd name="connsiteY79" fmla="*/ 44087 h 61232"/>
                          <a:gd name="connsiteX80" fmla="*/ 53884 w 67763"/>
                          <a:gd name="connsiteY80" fmla="*/ 45720 h 61232"/>
                          <a:gd name="connsiteX81" fmla="*/ 52251 w 67763"/>
                          <a:gd name="connsiteY81" fmla="*/ 46536 h 61232"/>
                          <a:gd name="connsiteX82" fmla="*/ 52251 w 67763"/>
                          <a:gd name="connsiteY82" fmla="*/ 47353 h 61232"/>
                          <a:gd name="connsiteX83" fmla="*/ 51435 w 67763"/>
                          <a:gd name="connsiteY83" fmla="*/ 48169 h 61232"/>
                          <a:gd name="connsiteX84" fmla="*/ 51435 w 67763"/>
                          <a:gd name="connsiteY84" fmla="*/ 48986 h 61232"/>
                          <a:gd name="connsiteX85" fmla="*/ 51435 w 67763"/>
                          <a:gd name="connsiteY85" fmla="*/ 51435 h 61232"/>
                          <a:gd name="connsiteX86" fmla="*/ 48986 w 67763"/>
                          <a:gd name="connsiteY86" fmla="*/ 51435 h 61232"/>
                          <a:gd name="connsiteX87" fmla="*/ 48169 w 67763"/>
                          <a:gd name="connsiteY87" fmla="*/ 51435 h 61232"/>
                          <a:gd name="connsiteX88" fmla="*/ 48169 w 67763"/>
                          <a:gd name="connsiteY88" fmla="*/ 52252 h 61232"/>
                          <a:gd name="connsiteX89" fmla="*/ 48169 w 67763"/>
                          <a:gd name="connsiteY89" fmla="*/ 54701 h 61232"/>
                          <a:gd name="connsiteX90" fmla="*/ 48169 w 67763"/>
                          <a:gd name="connsiteY90" fmla="*/ 56334 h 61232"/>
                          <a:gd name="connsiteX91" fmla="*/ 49802 w 67763"/>
                          <a:gd name="connsiteY91" fmla="*/ 58783 h 61232"/>
                          <a:gd name="connsiteX92" fmla="*/ 49802 w 67763"/>
                          <a:gd name="connsiteY92" fmla="*/ 59599 h 61232"/>
                          <a:gd name="connsiteX93" fmla="*/ 49802 w 67763"/>
                          <a:gd name="connsiteY93" fmla="*/ 60416 h 61232"/>
                          <a:gd name="connsiteX94" fmla="*/ 48986 w 67763"/>
                          <a:gd name="connsiteY94" fmla="*/ 61232 h 61232"/>
                          <a:gd name="connsiteX95" fmla="*/ 48169 w 67763"/>
                          <a:gd name="connsiteY95" fmla="*/ 61232 h 61232"/>
                          <a:gd name="connsiteX96" fmla="*/ 48169 w 67763"/>
                          <a:gd name="connsiteY96" fmla="*/ 61232 h 61232"/>
                          <a:gd name="connsiteX97" fmla="*/ 46536 w 67763"/>
                          <a:gd name="connsiteY97" fmla="*/ 60416 h 61232"/>
                          <a:gd name="connsiteX98" fmla="*/ 45720 w 67763"/>
                          <a:gd name="connsiteY98" fmla="*/ 60416 h 61232"/>
                          <a:gd name="connsiteX99" fmla="*/ 42454 w 67763"/>
                          <a:gd name="connsiteY99" fmla="*/ 58783 h 61232"/>
                          <a:gd name="connsiteX100" fmla="*/ 40821 w 67763"/>
                          <a:gd name="connsiteY100" fmla="*/ 57966 h 61232"/>
                          <a:gd name="connsiteX101" fmla="*/ 38372 w 67763"/>
                          <a:gd name="connsiteY101" fmla="*/ 56334 h 61232"/>
                          <a:gd name="connsiteX102" fmla="*/ 36739 w 67763"/>
                          <a:gd name="connsiteY102" fmla="*/ 55517 h 61232"/>
                          <a:gd name="connsiteX103" fmla="*/ 35923 w 67763"/>
                          <a:gd name="connsiteY103" fmla="*/ 53884 h 61232"/>
                          <a:gd name="connsiteX104" fmla="*/ 35106 w 67763"/>
                          <a:gd name="connsiteY104" fmla="*/ 53884 h 61232"/>
                          <a:gd name="connsiteX105" fmla="*/ 34290 w 67763"/>
                          <a:gd name="connsiteY105" fmla="*/ 54701 h 61232"/>
                          <a:gd name="connsiteX106" fmla="*/ 32657 w 67763"/>
                          <a:gd name="connsiteY106" fmla="*/ 53884 h 61232"/>
                          <a:gd name="connsiteX107" fmla="*/ 33473 w 67763"/>
                          <a:gd name="connsiteY107" fmla="*/ 53068 h 61232"/>
                          <a:gd name="connsiteX108" fmla="*/ 33473 w 67763"/>
                          <a:gd name="connsiteY108" fmla="*/ 52252 h 61232"/>
                          <a:gd name="connsiteX109" fmla="*/ 33473 w 67763"/>
                          <a:gd name="connsiteY109" fmla="*/ 51435 h 61232"/>
                          <a:gd name="connsiteX110" fmla="*/ 32657 w 67763"/>
                          <a:gd name="connsiteY110" fmla="*/ 50619 h 61232"/>
                          <a:gd name="connsiteX111" fmla="*/ 28575 w 67763"/>
                          <a:gd name="connsiteY111" fmla="*/ 47353 h 61232"/>
                          <a:gd name="connsiteX112" fmla="*/ 26942 w 67763"/>
                          <a:gd name="connsiteY112" fmla="*/ 44904 h 61232"/>
                          <a:gd name="connsiteX113" fmla="*/ 26942 w 67763"/>
                          <a:gd name="connsiteY113" fmla="*/ 44087 h 61232"/>
                          <a:gd name="connsiteX114" fmla="*/ 26942 w 67763"/>
                          <a:gd name="connsiteY114" fmla="*/ 41638 h 61232"/>
                          <a:gd name="connsiteX115" fmla="*/ 26125 w 67763"/>
                          <a:gd name="connsiteY115" fmla="*/ 40821 h 61232"/>
                          <a:gd name="connsiteX116" fmla="*/ 23676 w 67763"/>
                          <a:gd name="connsiteY116" fmla="*/ 40005 h 61232"/>
                          <a:gd name="connsiteX117" fmla="*/ 20411 w 67763"/>
                          <a:gd name="connsiteY117" fmla="*/ 36739 h 61232"/>
                          <a:gd name="connsiteX118" fmla="*/ 17145 w 67763"/>
                          <a:gd name="connsiteY118" fmla="*/ 33474 h 61232"/>
                          <a:gd name="connsiteX119" fmla="*/ 16329 w 67763"/>
                          <a:gd name="connsiteY119" fmla="*/ 32657 h 61232"/>
                          <a:gd name="connsiteX120" fmla="*/ 14696 w 67763"/>
                          <a:gd name="connsiteY120" fmla="*/ 30208 h 61232"/>
                          <a:gd name="connsiteX121" fmla="*/ 13063 w 67763"/>
                          <a:gd name="connsiteY121" fmla="*/ 27759 h 61232"/>
                          <a:gd name="connsiteX122" fmla="*/ 11430 w 67763"/>
                          <a:gd name="connsiteY122" fmla="*/ 26126 h 61232"/>
                          <a:gd name="connsiteX123" fmla="*/ 9797 w 67763"/>
                          <a:gd name="connsiteY123" fmla="*/ 24493 h 61232"/>
                          <a:gd name="connsiteX124" fmla="*/ 8164 w 67763"/>
                          <a:gd name="connsiteY124" fmla="*/ 22044 h 61232"/>
                          <a:gd name="connsiteX125" fmla="*/ 7348 w 67763"/>
                          <a:gd name="connsiteY125" fmla="*/ 18778 h 61232"/>
                          <a:gd name="connsiteX126" fmla="*/ 6531 w 67763"/>
                          <a:gd name="connsiteY126" fmla="*/ 16329 h 61232"/>
                          <a:gd name="connsiteX127" fmla="*/ 5715 w 67763"/>
                          <a:gd name="connsiteY127" fmla="*/ 15512 h 61232"/>
                          <a:gd name="connsiteX128" fmla="*/ 4898 w 67763"/>
                          <a:gd name="connsiteY128" fmla="*/ 15512 h 61232"/>
                          <a:gd name="connsiteX129" fmla="*/ 2449 w 67763"/>
                          <a:gd name="connsiteY129" fmla="*/ 12246 h 61232"/>
                          <a:gd name="connsiteX130" fmla="*/ 0 w 67763"/>
                          <a:gd name="connsiteY130" fmla="*/ 10614 h 61232"/>
                          <a:gd name="connsiteX131" fmla="*/ 0 w 67763"/>
                          <a:gd name="connsiteY131" fmla="*/ 8164 h 61232"/>
                          <a:gd name="connsiteX132" fmla="*/ 0 w 67763"/>
                          <a:gd name="connsiteY132" fmla="*/ 4899 h 61232"/>
                          <a:gd name="connsiteX133" fmla="*/ 816 w 67763"/>
                          <a:gd name="connsiteY133" fmla="*/ 816 h 61232"/>
                          <a:gd name="connsiteX134" fmla="*/ 1632 w 67763"/>
                          <a:gd name="connsiteY134" fmla="*/ 0 h 61232"/>
                          <a:gd name="connsiteX135" fmla="*/ 2449 w 67763"/>
                          <a:gd name="connsiteY135" fmla="*/ 0 h 61232"/>
                          <a:gd name="connsiteX136" fmla="*/ 4082 w 67763"/>
                          <a:gd name="connsiteY136" fmla="*/ 0 h 61232"/>
                          <a:gd name="connsiteX137" fmla="*/ 4898 w 67763"/>
                          <a:gd name="connsiteY137" fmla="*/ 816 h 61232"/>
                          <a:gd name="connsiteX138" fmla="*/ 7348 w 67763"/>
                          <a:gd name="connsiteY138" fmla="*/ 3266 h 61232"/>
                          <a:gd name="connsiteX139" fmla="*/ 8164 w 67763"/>
                          <a:gd name="connsiteY139" fmla="*/ 4082 h 61232"/>
                          <a:gd name="connsiteX140" fmla="*/ 8981 w 67763"/>
                          <a:gd name="connsiteY140" fmla="*/ 4899 h 61232"/>
                          <a:gd name="connsiteX141" fmla="*/ 9797 w 67763"/>
                          <a:gd name="connsiteY141" fmla="*/ 4082 h 61232"/>
                          <a:gd name="connsiteX142" fmla="*/ 11430 w 67763"/>
                          <a:gd name="connsiteY142" fmla="*/ 1633 h 61232"/>
                          <a:gd name="connsiteX143" fmla="*/ 13063 w 67763"/>
                          <a:gd name="connsiteY143" fmla="*/ 0 h 61232"/>
                          <a:gd name="connsiteX144" fmla="*/ 17145 w 67763"/>
                          <a:gd name="connsiteY144" fmla="*/ 816 h 61232"/>
                          <a:gd name="connsiteX145" fmla="*/ 22043 w 67763"/>
                          <a:gd name="connsiteY145" fmla="*/ 0 h 6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67763" h="61232">
                            <a:moveTo>
                              <a:pt x="22043" y="0"/>
                            </a:moveTo>
                            <a:lnTo>
                              <a:pt x="25309" y="2449"/>
                            </a:lnTo>
                            <a:lnTo>
                              <a:pt x="26942" y="2449"/>
                            </a:lnTo>
                            <a:lnTo>
                              <a:pt x="27758" y="2449"/>
                            </a:lnTo>
                            <a:lnTo>
                              <a:pt x="28575" y="2449"/>
                            </a:lnTo>
                            <a:lnTo>
                              <a:pt x="31024" y="3266"/>
                            </a:lnTo>
                            <a:lnTo>
                              <a:pt x="31840" y="3266"/>
                            </a:lnTo>
                            <a:lnTo>
                              <a:pt x="32657" y="3266"/>
                            </a:lnTo>
                            <a:lnTo>
                              <a:pt x="34290" y="2449"/>
                            </a:lnTo>
                            <a:lnTo>
                              <a:pt x="35106" y="2449"/>
                            </a:lnTo>
                            <a:lnTo>
                              <a:pt x="36739" y="4082"/>
                            </a:lnTo>
                            <a:lnTo>
                              <a:pt x="37556" y="4082"/>
                            </a:lnTo>
                            <a:lnTo>
                              <a:pt x="39188" y="3266"/>
                            </a:lnTo>
                            <a:lnTo>
                              <a:pt x="40005" y="2449"/>
                            </a:lnTo>
                            <a:lnTo>
                              <a:pt x="42454" y="3266"/>
                            </a:lnTo>
                            <a:lnTo>
                              <a:pt x="44087" y="3266"/>
                            </a:lnTo>
                            <a:lnTo>
                              <a:pt x="44904" y="3266"/>
                            </a:lnTo>
                            <a:lnTo>
                              <a:pt x="45720" y="3266"/>
                            </a:lnTo>
                            <a:lnTo>
                              <a:pt x="46536" y="4082"/>
                            </a:lnTo>
                            <a:lnTo>
                              <a:pt x="47353" y="4082"/>
                            </a:lnTo>
                            <a:lnTo>
                              <a:pt x="50618" y="4082"/>
                            </a:lnTo>
                            <a:lnTo>
                              <a:pt x="52251" y="4899"/>
                            </a:lnTo>
                            <a:lnTo>
                              <a:pt x="53068" y="5715"/>
                            </a:lnTo>
                            <a:lnTo>
                              <a:pt x="53068" y="6531"/>
                            </a:lnTo>
                            <a:lnTo>
                              <a:pt x="53068" y="7348"/>
                            </a:lnTo>
                            <a:lnTo>
                              <a:pt x="53884" y="8164"/>
                            </a:lnTo>
                            <a:lnTo>
                              <a:pt x="55517" y="8981"/>
                            </a:lnTo>
                            <a:lnTo>
                              <a:pt x="56333" y="8981"/>
                            </a:lnTo>
                            <a:lnTo>
                              <a:pt x="57150" y="8981"/>
                            </a:lnTo>
                            <a:lnTo>
                              <a:pt x="58782" y="8164"/>
                            </a:lnTo>
                            <a:lnTo>
                              <a:pt x="60415" y="8164"/>
                            </a:lnTo>
                            <a:lnTo>
                              <a:pt x="62048" y="8164"/>
                            </a:lnTo>
                            <a:lnTo>
                              <a:pt x="62865" y="8164"/>
                            </a:lnTo>
                            <a:lnTo>
                              <a:pt x="62865" y="8981"/>
                            </a:lnTo>
                            <a:lnTo>
                              <a:pt x="62865" y="10614"/>
                            </a:lnTo>
                            <a:lnTo>
                              <a:pt x="62048" y="12246"/>
                            </a:lnTo>
                            <a:lnTo>
                              <a:pt x="61232" y="13879"/>
                            </a:lnTo>
                            <a:lnTo>
                              <a:pt x="60415" y="15512"/>
                            </a:lnTo>
                            <a:lnTo>
                              <a:pt x="60415" y="16329"/>
                            </a:lnTo>
                            <a:lnTo>
                              <a:pt x="60415" y="17961"/>
                            </a:lnTo>
                            <a:lnTo>
                              <a:pt x="60415" y="19594"/>
                            </a:lnTo>
                            <a:lnTo>
                              <a:pt x="60415" y="20411"/>
                            </a:lnTo>
                            <a:lnTo>
                              <a:pt x="60415" y="21227"/>
                            </a:lnTo>
                            <a:lnTo>
                              <a:pt x="62048" y="22044"/>
                            </a:lnTo>
                            <a:lnTo>
                              <a:pt x="63681" y="23677"/>
                            </a:lnTo>
                            <a:lnTo>
                              <a:pt x="65314" y="25309"/>
                            </a:lnTo>
                            <a:lnTo>
                              <a:pt x="66947" y="26942"/>
                            </a:lnTo>
                            <a:lnTo>
                              <a:pt x="67763" y="27759"/>
                            </a:lnTo>
                            <a:lnTo>
                              <a:pt x="67763" y="28575"/>
                            </a:lnTo>
                            <a:lnTo>
                              <a:pt x="66947" y="29391"/>
                            </a:lnTo>
                            <a:lnTo>
                              <a:pt x="65314" y="29391"/>
                            </a:lnTo>
                            <a:lnTo>
                              <a:pt x="63681" y="29391"/>
                            </a:lnTo>
                            <a:lnTo>
                              <a:pt x="62865" y="29391"/>
                            </a:lnTo>
                            <a:lnTo>
                              <a:pt x="62048" y="29391"/>
                            </a:lnTo>
                            <a:lnTo>
                              <a:pt x="62048" y="30208"/>
                            </a:lnTo>
                            <a:lnTo>
                              <a:pt x="62048" y="31024"/>
                            </a:lnTo>
                            <a:lnTo>
                              <a:pt x="63681" y="33474"/>
                            </a:lnTo>
                            <a:lnTo>
                              <a:pt x="66131" y="36739"/>
                            </a:lnTo>
                            <a:lnTo>
                              <a:pt x="66131" y="38372"/>
                            </a:lnTo>
                            <a:lnTo>
                              <a:pt x="66131" y="39189"/>
                            </a:lnTo>
                            <a:lnTo>
                              <a:pt x="65314" y="40005"/>
                            </a:lnTo>
                            <a:lnTo>
                              <a:pt x="64498" y="40005"/>
                            </a:lnTo>
                            <a:lnTo>
                              <a:pt x="63681" y="39189"/>
                            </a:lnTo>
                            <a:lnTo>
                              <a:pt x="62865" y="39189"/>
                            </a:lnTo>
                            <a:lnTo>
                              <a:pt x="62048" y="39189"/>
                            </a:lnTo>
                            <a:lnTo>
                              <a:pt x="61232" y="40005"/>
                            </a:lnTo>
                            <a:lnTo>
                              <a:pt x="60415" y="40005"/>
                            </a:lnTo>
                            <a:lnTo>
                              <a:pt x="59599" y="40005"/>
                            </a:lnTo>
                            <a:lnTo>
                              <a:pt x="58782" y="40005"/>
                            </a:lnTo>
                            <a:lnTo>
                              <a:pt x="57966" y="40005"/>
                            </a:lnTo>
                            <a:lnTo>
                              <a:pt x="57150" y="40005"/>
                            </a:lnTo>
                            <a:lnTo>
                              <a:pt x="57150" y="40005"/>
                            </a:lnTo>
                            <a:lnTo>
                              <a:pt x="57150" y="40821"/>
                            </a:lnTo>
                            <a:lnTo>
                              <a:pt x="57966" y="42454"/>
                            </a:lnTo>
                            <a:lnTo>
                              <a:pt x="58782" y="44087"/>
                            </a:lnTo>
                            <a:lnTo>
                              <a:pt x="58782" y="45720"/>
                            </a:lnTo>
                            <a:lnTo>
                              <a:pt x="57966" y="45720"/>
                            </a:lnTo>
                            <a:lnTo>
                              <a:pt x="57150" y="44087"/>
                            </a:lnTo>
                            <a:lnTo>
                              <a:pt x="56333" y="44087"/>
                            </a:lnTo>
                            <a:lnTo>
                              <a:pt x="55517" y="44087"/>
                            </a:lnTo>
                            <a:lnTo>
                              <a:pt x="53884" y="45720"/>
                            </a:lnTo>
                            <a:lnTo>
                              <a:pt x="52251" y="46536"/>
                            </a:lnTo>
                            <a:lnTo>
                              <a:pt x="52251" y="47353"/>
                            </a:lnTo>
                            <a:lnTo>
                              <a:pt x="51435" y="48169"/>
                            </a:lnTo>
                            <a:lnTo>
                              <a:pt x="51435" y="48986"/>
                            </a:lnTo>
                            <a:lnTo>
                              <a:pt x="51435" y="51435"/>
                            </a:lnTo>
                            <a:lnTo>
                              <a:pt x="48986" y="51435"/>
                            </a:lnTo>
                            <a:lnTo>
                              <a:pt x="48169" y="51435"/>
                            </a:lnTo>
                            <a:lnTo>
                              <a:pt x="48169" y="52252"/>
                            </a:lnTo>
                            <a:lnTo>
                              <a:pt x="48169" y="54701"/>
                            </a:lnTo>
                            <a:lnTo>
                              <a:pt x="48169" y="56334"/>
                            </a:lnTo>
                            <a:lnTo>
                              <a:pt x="49802" y="58783"/>
                            </a:lnTo>
                            <a:lnTo>
                              <a:pt x="49802" y="59599"/>
                            </a:lnTo>
                            <a:lnTo>
                              <a:pt x="49802" y="60416"/>
                            </a:lnTo>
                            <a:lnTo>
                              <a:pt x="48986" y="61232"/>
                            </a:lnTo>
                            <a:lnTo>
                              <a:pt x="48169" y="61232"/>
                            </a:lnTo>
                            <a:lnTo>
                              <a:pt x="48169" y="61232"/>
                            </a:lnTo>
                            <a:lnTo>
                              <a:pt x="46536" y="60416"/>
                            </a:lnTo>
                            <a:lnTo>
                              <a:pt x="45720" y="60416"/>
                            </a:lnTo>
                            <a:lnTo>
                              <a:pt x="42454" y="58783"/>
                            </a:lnTo>
                            <a:lnTo>
                              <a:pt x="40821" y="57966"/>
                            </a:lnTo>
                            <a:lnTo>
                              <a:pt x="38372" y="56334"/>
                            </a:lnTo>
                            <a:lnTo>
                              <a:pt x="36739" y="55517"/>
                            </a:lnTo>
                            <a:lnTo>
                              <a:pt x="35923" y="53884"/>
                            </a:lnTo>
                            <a:lnTo>
                              <a:pt x="35106" y="53884"/>
                            </a:lnTo>
                            <a:lnTo>
                              <a:pt x="34290" y="54701"/>
                            </a:lnTo>
                            <a:lnTo>
                              <a:pt x="32657" y="53884"/>
                            </a:lnTo>
                            <a:lnTo>
                              <a:pt x="33473" y="53068"/>
                            </a:lnTo>
                            <a:lnTo>
                              <a:pt x="33473" y="52252"/>
                            </a:lnTo>
                            <a:lnTo>
                              <a:pt x="33473" y="51435"/>
                            </a:lnTo>
                            <a:lnTo>
                              <a:pt x="32657" y="50619"/>
                            </a:lnTo>
                            <a:lnTo>
                              <a:pt x="28575" y="47353"/>
                            </a:lnTo>
                            <a:lnTo>
                              <a:pt x="26942" y="44904"/>
                            </a:lnTo>
                            <a:lnTo>
                              <a:pt x="26942" y="44087"/>
                            </a:lnTo>
                            <a:lnTo>
                              <a:pt x="26942" y="41638"/>
                            </a:lnTo>
                            <a:lnTo>
                              <a:pt x="26125" y="40821"/>
                            </a:lnTo>
                            <a:lnTo>
                              <a:pt x="23676" y="40005"/>
                            </a:lnTo>
                            <a:lnTo>
                              <a:pt x="20411" y="36739"/>
                            </a:lnTo>
                            <a:lnTo>
                              <a:pt x="17145" y="33474"/>
                            </a:lnTo>
                            <a:lnTo>
                              <a:pt x="16329" y="32657"/>
                            </a:lnTo>
                            <a:lnTo>
                              <a:pt x="14696" y="30208"/>
                            </a:lnTo>
                            <a:lnTo>
                              <a:pt x="13063" y="27759"/>
                            </a:lnTo>
                            <a:lnTo>
                              <a:pt x="11430" y="26126"/>
                            </a:lnTo>
                            <a:lnTo>
                              <a:pt x="9797" y="24493"/>
                            </a:lnTo>
                            <a:lnTo>
                              <a:pt x="8164" y="22044"/>
                            </a:lnTo>
                            <a:lnTo>
                              <a:pt x="7348" y="18778"/>
                            </a:lnTo>
                            <a:lnTo>
                              <a:pt x="6531" y="16329"/>
                            </a:lnTo>
                            <a:lnTo>
                              <a:pt x="5715" y="15512"/>
                            </a:lnTo>
                            <a:lnTo>
                              <a:pt x="4898" y="15512"/>
                            </a:lnTo>
                            <a:lnTo>
                              <a:pt x="2449" y="12246"/>
                            </a:lnTo>
                            <a:lnTo>
                              <a:pt x="0" y="10614"/>
                            </a:lnTo>
                            <a:lnTo>
                              <a:pt x="0" y="8164"/>
                            </a:lnTo>
                            <a:lnTo>
                              <a:pt x="0" y="4899"/>
                            </a:lnTo>
                            <a:lnTo>
                              <a:pt x="816" y="816"/>
                            </a:lnTo>
                            <a:lnTo>
                              <a:pt x="1632" y="0"/>
                            </a:lnTo>
                            <a:lnTo>
                              <a:pt x="2449" y="0"/>
                            </a:lnTo>
                            <a:lnTo>
                              <a:pt x="4082" y="0"/>
                            </a:lnTo>
                            <a:lnTo>
                              <a:pt x="4898" y="816"/>
                            </a:lnTo>
                            <a:lnTo>
                              <a:pt x="7348" y="3266"/>
                            </a:lnTo>
                            <a:lnTo>
                              <a:pt x="8164" y="4082"/>
                            </a:lnTo>
                            <a:lnTo>
                              <a:pt x="8981" y="4899"/>
                            </a:lnTo>
                            <a:lnTo>
                              <a:pt x="9797" y="4082"/>
                            </a:lnTo>
                            <a:lnTo>
                              <a:pt x="11430" y="1633"/>
                            </a:lnTo>
                            <a:lnTo>
                              <a:pt x="13063" y="0"/>
                            </a:lnTo>
                            <a:lnTo>
                              <a:pt x="17145" y="816"/>
                            </a:lnTo>
                            <a:lnTo>
                              <a:pt x="22043" y="0"/>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70" name="Freeform: Shape 469">
                        <a:extLst>
                          <a:ext uri="{FF2B5EF4-FFF2-40B4-BE49-F238E27FC236}">
                            <a16:creationId xmlns:a16="http://schemas.microsoft.com/office/drawing/2014/main" id="{49C45417-BD50-B2BF-8E9F-43B47074EDD8}"/>
                          </a:ext>
                        </a:extLst>
                      </p:cNvPr>
                      <p:cNvSpPr/>
                      <p:nvPr/>
                    </p:nvSpPr>
                    <p:spPr>
                      <a:xfrm>
                        <a:off x="4709159" y="3429815"/>
                        <a:ext cx="27758" cy="31024"/>
                      </a:xfrm>
                      <a:custGeom>
                        <a:avLst/>
                        <a:gdLst>
                          <a:gd name="connsiteX0" fmla="*/ 26126 w 27758"/>
                          <a:gd name="connsiteY0" fmla="*/ 21227 h 31024"/>
                          <a:gd name="connsiteX1" fmla="*/ 26126 w 27758"/>
                          <a:gd name="connsiteY1" fmla="*/ 21227 h 31024"/>
                          <a:gd name="connsiteX2" fmla="*/ 23677 w 27758"/>
                          <a:gd name="connsiteY2" fmla="*/ 22044 h 31024"/>
                          <a:gd name="connsiteX3" fmla="*/ 22860 w 27758"/>
                          <a:gd name="connsiteY3" fmla="*/ 22860 h 31024"/>
                          <a:gd name="connsiteX4" fmla="*/ 22044 w 27758"/>
                          <a:gd name="connsiteY4" fmla="*/ 24493 h 31024"/>
                          <a:gd name="connsiteX5" fmla="*/ 22044 w 27758"/>
                          <a:gd name="connsiteY5" fmla="*/ 25309 h 31024"/>
                          <a:gd name="connsiteX6" fmla="*/ 21227 w 27758"/>
                          <a:gd name="connsiteY6" fmla="*/ 25309 h 31024"/>
                          <a:gd name="connsiteX7" fmla="*/ 20411 w 27758"/>
                          <a:gd name="connsiteY7" fmla="*/ 24493 h 31024"/>
                          <a:gd name="connsiteX8" fmla="*/ 19594 w 27758"/>
                          <a:gd name="connsiteY8" fmla="*/ 23676 h 31024"/>
                          <a:gd name="connsiteX9" fmla="*/ 17962 w 27758"/>
                          <a:gd name="connsiteY9" fmla="*/ 23676 h 31024"/>
                          <a:gd name="connsiteX10" fmla="*/ 13063 w 27758"/>
                          <a:gd name="connsiteY10" fmla="*/ 26126 h 31024"/>
                          <a:gd name="connsiteX11" fmla="*/ 12246 w 27758"/>
                          <a:gd name="connsiteY11" fmla="*/ 26942 h 31024"/>
                          <a:gd name="connsiteX12" fmla="*/ 12246 w 27758"/>
                          <a:gd name="connsiteY12" fmla="*/ 29391 h 31024"/>
                          <a:gd name="connsiteX13" fmla="*/ 12246 w 27758"/>
                          <a:gd name="connsiteY13" fmla="*/ 30208 h 31024"/>
                          <a:gd name="connsiteX14" fmla="*/ 11430 w 27758"/>
                          <a:gd name="connsiteY14" fmla="*/ 31024 h 31024"/>
                          <a:gd name="connsiteX15" fmla="*/ 9797 w 27758"/>
                          <a:gd name="connsiteY15" fmla="*/ 31024 h 31024"/>
                          <a:gd name="connsiteX16" fmla="*/ 9797 w 27758"/>
                          <a:gd name="connsiteY16" fmla="*/ 31024 h 31024"/>
                          <a:gd name="connsiteX17" fmla="*/ 9797 w 27758"/>
                          <a:gd name="connsiteY17" fmla="*/ 30208 h 31024"/>
                          <a:gd name="connsiteX18" fmla="*/ 9797 w 27758"/>
                          <a:gd name="connsiteY18" fmla="*/ 27759 h 31024"/>
                          <a:gd name="connsiteX19" fmla="*/ 8981 w 27758"/>
                          <a:gd name="connsiteY19" fmla="*/ 24493 h 31024"/>
                          <a:gd name="connsiteX20" fmla="*/ 8164 w 27758"/>
                          <a:gd name="connsiteY20" fmla="*/ 23676 h 31024"/>
                          <a:gd name="connsiteX21" fmla="*/ 6531 w 27758"/>
                          <a:gd name="connsiteY21" fmla="*/ 22860 h 31024"/>
                          <a:gd name="connsiteX22" fmla="*/ 5715 w 27758"/>
                          <a:gd name="connsiteY22" fmla="*/ 22044 h 31024"/>
                          <a:gd name="connsiteX23" fmla="*/ 4082 w 27758"/>
                          <a:gd name="connsiteY23" fmla="*/ 21227 h 31024"/>
                          <a:gd name="connsiteX24" fmla="*/ 3266 w 27758"/>
                          <a:gd name="connsiteY24" fmla="*/ 19594 h 31024"/>
                          <a:gd name="connsiteX25" fmla="*/ 1633 w 27758"/>
                          <a:gd name="connsiteY25" fmla="*/ 17145 h 31024"/>
                          <a:gd name="connsiteX26" fmla="*/ 817 w 27758"/>
                          <a:gd name="connsiteY26" fmla="*/ 16329 h 31024"/>
                          <a:gd name="connsiteX27" fmla="*/ 817 w 27758"/>
                          <a:gd name="connsiteY27" fmla="*/ 16329 h 31024"/>
                          <a:gd name="connsiteX28" fmla="*/ 817 w 27758"/>
                          <a:gd name="connsiteY28" fmla="*/ 14696 h 31024"/>
                          <a:gd name="connsiteX29" fmla="*/ 817 w 27758"/>
                          <a:gd name="connsiteY29" fmla="*/ 13879 h 31024"/>
                          <a:gd name="connsiteX30" fmla="*/ 0 w 27758"/>
                          <a:gd name="connsiteY30" fmla="*/ 13063 h 31024"/>
                          <a:gd name="connsiteX31" fmla="*/ 0 w 27758"/>
                          <a:gd name="connsiteY31" fmla="*/ 12246 h 31024"/>
                          <a:gd name="connsiteX32" fmla="*/ 1633 w 27758"/>
                          <a:gd name="connsiteY32" fmla="*/ 12246 h 31024"/>
                          <a:gd name="connsiteX33" fmla="*/ 2449 w 27758"/>
                          <a:gd name="connsiteY33" fmla="*/ 12246 h 31024"/>
                          <a:gd name="connsiteX34" fmla="*/ 2449 w 27758"/>
                          <a:gd name="connsiteY34" fmla="*/ 11430 h 31024"/>
                          <a:gd name="connsiteX35" fmla="*/ 4899 w 27758"/>
                          <a:gd name="connsiteY35" fmla="*/ 10613 h 31024"/>
                          <a:gd name="connsiteX36" fmla="*/ 7348 w 27758"/>
                          <a:gd name="connsiteY36" fmla="*/ 9797 h 31024"/>
                          <a:gd name="connsiteX37" fmla="*/ 7348 w 27758"/>
                          <a:gd name="connsiteY37" fmla="*/ 8981 h 31024"/>
                          <a:gd name="connsiteX38" fmla="*/ 6531 w 27758"/>
                          <a:gd name="connsiteY38" fmla="*/ 8164 h 31024"/>
                          <a:gd name="connsiteX39" fmla="*/ 6531 w 27758"/>
                          <a:gd name="connsiteY39" fmla="*/ 7348 h 31024"/>
                          <a:gd name="connsiteX40" fmla="*/ 8981 w 27758"/>
                          <a:gd name="connsiteY40" fmla="*/ 5715 h 31024"/>
                          <a:gd name="connsiteX41" fmla="*/ 8981 w 27758"/>
                          <a:gd name="connsiteY41" fmla="*/ 4898 h 31024"/>
                          <a:gd name="connsiteX42" fmla="*/ 8981 w 27758"/>
                          <a:gd name="connsiteY42" fmla="*/ 4082 h 31024"/>
                          <a:gd name="connsiteX43" fmla="*/ 8981 w 27758"/>
                          <a:gd name="connsiteY43" fmla="*/ 3266 h 31024"/>
                          <a:gd name="connsiteX44" fmla="*/ 8164 w 27758"/>
                          <a:gd name="connsiteY44" fmla="*/ 2449 h 31024"/>
                          <a:gd name="connsiteX45" fmla="*/ 8164 w 27758"/>
                          <a:gd name="connsiteY45" fmla="*/ 1633 h 31024"/>
                          <a:gd name="connsiteX46" fmla="*/ 9797 w 27758"/>
                          <a:gd name="connsiteY46" fmla="*/ 816 h 31024"/>
                          <a:gd name="connsiteX47" fmla="*/ 10613 w 27758"/>
                          <a:gd name="connsiteY47" fmla="*/ 0 h 31024"/>
                          <a:gd name="connsiteX48" fmla="*/ 11430 w 27758"/>
                          <a:gd name="connsiteY48" fmla="*/ 0 h 31024"/>
                          <a:gd name="connsiteX49" fmla="*/ 11430 w 27758"/>
                          <a:gd name="connsiteY49" fmla="*/ 816 h 31024"/>
                          <a:gd name="connsiteX50" fmla="*/ 11430 w 27758"/>
                          <a:gd name="connsiteY50" fmla="*/ 1633 h 31024"/>
                          <a:gd name="connsiteX51" fmla="*/ 11430 w 27758"/>
                          <a:gd name="connsiteY51" fmla="*/ 2449 h 31024"/>
                          <a:gd name="connsiteX52" fmla="*/ 12246 w 27758"/>
                          <a:gd name="connsiteY52" fmla="*/ 3266 h 31024"/>
                          <a:gd name="connsiteX53" fmla="*/ 13879 w 27758"/>
                          <a:gd name="connsiteY53" fmla="*/ 4082 h 31024"/>
                          <a:gd name="connsiteX54" fmla="*/ 15512 w 27758"/>
                          <a:gd name="connsiteY54" fmla="*/ 4898 h 31024"/>
                          <a:gd name="connsiteX55" fmla="*/ 16329 w 27758"/>
                          <a:gd name="connsiteY55" fmla="*/ 5715 h 31024"/>
                          <a:gd name="connsiteX56" fmla="*/ 17962 w 27758"/>
                          <a:gd name="connsiteY56" fmla="*/ 7348 h 31024"/>
                          <a:gd name="connsiteX57" fmla="*/ 17962 w 27758"/>
                          <a:gd name="connsiteY57" fmla="*/ 8164 h 31024"/>
                          <a:gd name="connsiteX58" fmla="*/ 19594 w 27758"/>
                          <a:gd name="connsiteY58" fmla="*/ 8981 h 31024"/>
                          <a:gd name="connsiteX59" fmla="*/ 21227 w 27758"/>
                          <a:gd name="connsiteY59" fmla="*/ 9797 h 31024"/>
                          <a:gd name="connsiteX60" fmla="*/ 21227 w 27758"/>
                          <a:gd name="connsiteY60" fmla="*/ 11430 h 31024"/>
                          <a:gd name="connsiteX61" fmla="*/ 26126 w 27758"/>
                          <a:gd name="connsiteY61" fmla="*/ 13063 h 31024"/>
                          <a:gd name="connsiteX62" fmla="*/ 26942 w 27758"/>
                          <a:gd name="connsiteY62" fmla="*/ 13063 h 31024"/>
                          <a:gd name="connsiteX63" fmla="*/ 27759 w 27758"/>
                          <a:gd name="connsiteY63" fmla="*/ 13063 h 31024"/>
                          <a:gd name="connsiteX64" fmla="*/ 27759 w 27758"/>
                          <a:gd name="connsiteY64" fmla="*/ 13063 h 31024"/>
                          <a:gd name="connsiteX65" fmla="*/ 27759 w 27758"/>
                          <a:gd name="connsiteY65" fmla="*/ 14696 h 31024"/>
                          <a:gd name="connsiteX66" fmla="*/ 26126 w 27758"/>
                          <a:gd name="connsiteY66" fmla="*/ 18778 h 31024"/>
                          <a:gd name="connsiteX67" fmla="*/ 26126 w 27758"/>
                          <a:gd name="connsiteY67" fmla="*/ 19594 h 31024"/>
                          <a:gd name="connsiteX68" fmla="*/ 24493 w 27758"/>
                          <a:gd name="connsiteY68" fmla="*/ 20411 h 31024"/>
                          <a:gd name="connsiteX69" fmla="*/ 24493 w 27758"/>
                          <a:gd name="connsiteY69" fmla="*/ 21227 h 31024"/>
                          <a:gd name="connsiteX70" fmla="*/ 26126 w 27758"/>
                          <a:gd name="connsiteY70" fmla="*/ 21227 h 31024"/>
                          <a:gd name="connsiteX71" fmla="*/ 26126 w 27758"/>
                          <a:gd name="connsiteY71" fmla="*/ 21227 h 3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58" h="31024">
                            <a:moveTo>
                              <a:pt x="26126" y="21227"/>
                            </a:moveTo>
                            <a:lnTo>
                              <a:pt x="26126" y="21227"/>
                            </a:lnTo>
                            <a:lnTo>
                              <a:pt x="23677" y="22044"/>
                            </a:lnTo>
                            <a:lnTo>
                              <a:pt x="22860" y="22860"/>
                            </a:lnTo>
                            <a:lnTo>
                              <a:pt x="22044" y="24493"/>
                            </a:lnTo>
                            <a:lnTo>
                              <a:pt x="22044" y="25309"/>
                            </a:lnTo>
                            <a:lnTo>
                              <a:pt x="21227" y="25309"/>
                            </a:lnTo>
                            <a:lnTo>
                              <a:pt x="20411" y="24493"/>
                            </a:lnTo>
                            <a:lnTo>
                              <a:pt x="19594" y="23676"/>
                            </a:lnTo>
                            <a:lnTo>
                              <a:pt x="17962" y="23676"/>
                            </a:lnTo>
                            <a:lnTo>
                              <a:pt x="13063" y="26126"/>
                            </a:lnTo>
                            <a:lnTo>
                              <a:pt x="12246" y="26942"/>
                            </a:lnTo>
                            <a:lnTo>
                              <a:pt x="12246" y="29391"/>
                            </a:lnTo>
                            <a:lnTo>
                              <a:pt x="12246" y="30208"/>
                            </a:lnTo>
                            <a:lnTo>
                              <a:pt x="11430" y="31024"/>
                            </a:lnTo>
                            <a:lnTo>
                              <a:pt x="9797" y="31024"/>
                            </a:lnTo>
                            <a:lnTo>
                              <a:pt x="9797" y="31024"/>
                            </a:lnTo>
                            <a:lnTo>
                              <a:pt x="9797" y="30208"/>
                            </a:lnTo>
                            <a:lnTo>
                              <a:pt x="9797" y="27759"/>
                            </a:lnTo>
                            <a:lnTo>
                              <a:pt x="8981" y="24493"/>
                            </a:lnTo>
                            <a:lnTo>
                              <a:pt x="8164" y="23676"/>
                            </a:lnTo>
                            <a:lnTo>
                              <a:pt x="6531" y="22860"/>
                            </a:lnTo>
                            <a:lnTo>
                              <a:pt x="5715" y="22044"/>
                            </a:lnTo>
                            <a:lnTo>
                              <a:pt x="4082" y="21227"/>
                            </a:lnTo>
                            <a:lnTo>
                              <a:pt x="3266" y="19594"/>
                            </a:lnTo>
                            <a:lnTo>
                              <a:pt x="1633" y="17145"/>
                            </a:lnTo>
                            <a:lnTo>
                              <a:pt x="817" y="16329"/>
                            </a:lnTo>
                            <a:lnTo>
                              <a:pt x="817" y="16329"/>
                            </a:lnTo>
                            <a:lnTo>
                              <a:pt x="817" y="14696"/>
                            </a:lnTo>
                            <a:lnTo>
                              <a:pt x="817" y="13879"/>
                            </a:lnTo>
                            <a:lnTo>
                              <a:pt x="0" y="13063"/>
                            </a:lnTo>
                            <a:lnTo>
                              <a:pt x="0" y="12246"/>
                            </a:lnTo>
                            <a:lnTo>
                              <a:pt x="1633" y="12246"/>
                            </a:lnTo>
                            <a:lnTo>
                              <a:pt x="2449" y="12246"/>
                            </a:lnTo>
                            <a:lnTo>
                              <a:pt x="2449" y="11430"/>
                            </a:lnTo>
                            <a:lnTo>
                              <a:pt x="4899" y="10613"/>
                            </a:lnTo>
                            <a:lnTo>
                              <a:pt x="7348" y="9797"/>
                            </a:lnTo>
                            <a:lnTo>
                              <a:pt x="7348" y="8981"/>
                            </a:lnTo>
                            <a:lnTo>
                              <a:pt x="6531" y="8164"/>
                            </a:lnTo>
                            <a:lnTo>
                              <a:pt x="6531" y="7348"/>
                            </a:lnTo>
                            <a:lnTo>
                              <a:pt x="8981" y="5715"/>
                            </a:lnTo>
                            <a:lnTo>
                              <a:pt x="8981" y="4898"/>
                            </a:lnTo>
                            <a:lnTo>
                              <a:pt x="8981" y="4082"/>
                            </a:lnTo>
                            <a:lnTo>
                              <a:pt x="8981" y="3266"/>
                            </a:lnTo>
                            <a:lnTo>
                              <a:pt x="8164" y="2449"/>
                            </a:lnTo>
                            <a:lnTo>
                              <a:pt x="8164" y="1633"/>
                            </a:lnTo>
                            <a:lnTo>
                              <a:pt x="9797" y="816"/>
                            </a:lnTo>
                            <a:lnTo>
                              <a:pt x="10613" y="0"/>
                            </a:lnTo>
                            <a:lnTo>
                              <a:pt x="11430" y="0"/>
                            </a:lnTo>
                            <a:lnTo>
                              <a:pt x="11430" y="816"/>
                            </a:lnTo>
                            <a:lnTo>
                              <a:pt x="11430" y="1633"/>
                            </a:lnTo>
                            <a:lnTo>
                              <a:pt x="11430" y="2449"/>
                            </a:lnTo>
                            <a:lnTo>
                              <a:pt x="12246" y="3266"/>
                            </a:lnTo>
                            <a:lnTo>
                              <a:pt x="13879" y="4082"/>
                            </a:lnTo>
                            <a:lnTo>
                              <a:pt x="15512" y="4898"/>
                            </a:lnTo>
                            <a:lnTo>
                              <a:pt x="16329" y="5715"/>
                            </a:lnTo>
                            <a:lnTo>
                              <a:pt x="17962" y="7348"/>
                            </a:lnTo>
                            <a:lnTo>
                              <a:pt x="17962" y="8164"/>
                            </a:lnTo>
                            <a:lnTo>
                              <a:pt x="19594" y="8981"/>
                            </a:lnTo>
                            <a:lnTo>
                              <a:pt x="21227" y="9797"/>
                            </a:lnTo>
                            <a:lnTo>
                              <a:pt x="21227" y="11430"/>
                            </a:lnTo>
                            <a:lnTo>
                              <a:pt x="26126" y="13063"/>
                            </a:lnTo>
                            <a:lnTo>
                              <a:pt x="26942" y="13063"/>
                            </a:lnTo>
                            <a:lnTo>
                              <a:pt x="27759" y="13063"/>
                            </a:lnTo>
                            <a:lnTo>
                              <a:pt x="27759" y="13063"/>
                            </a:lnTo>
                            <a:lnTo>
                              <a:pt x="27759" y="14696"/>
                            </a:lnTo>
                            <a:lnTo>
                              <a:pt x="26126" y="18778"/>
                            </a:lnTo>
                            <a:lnTo>
                              <a:pt x="26126" y="19594"/>
                            </a:lnTo>
                            <a:lnTo>
                              <a:pt x="24493" y="20411"/>
                            </a:lnTo>
                            <a:lnTo>
                              <a:pt x="24493" y="21227"/>
                            </a:lnTo>
                            <a:lnTo>
                              <a:pt x="26126" y="21227"/>
                            </a:lnTo>
                            <a:lnTo>
                              <a:pt x="26126" y="21227"/>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71" name="Freeform: Shape 470">
                        <a:extLst>
                          <a:ext uri="{FF2B5EF4-FFF2-40B4-BE49-F238E27FC236}">
                            <a16:creationId xmlns:a16="http://schemas.microsoft.com/office/drawing/2014/main" id="{F59C9094-8E90-7726-51D0-79BE98368F6D}"/>
                          </a:ext>
                        </a:extLst>
                      </p:cNvPr>
                      <p:cNvSpPr/>
                      <p:nvPr/>
                    </p:nvSpPr>
                    <p:spPr>
                      <a:xfrm>
                        <a:off x="4821010" y="3300820"/>
                        <a:ext cx="53067" cy="76744"/>
                      </a:xfrm>
                      <a:custGeom>
                        <a:avLst/>
                        <a:gdLst>
                          <a:gd name="connsiteX0" fmla="*/ 24493 w 53067"/>
                          <a:gd name="connsiteY0" fmla="*/ 76744 h 76744"/>
                          <a:gd name="connsiteX1" fmla="*/ 23677 w 53067"/>
                          <a:gd name="connsiteY1" fmla="*/ 75111 h 76744"/>
                          <a:gd name="connsiteX2" fmla="*/ 22860 w 53067"/>
                          <a:gd name="connsiteY2" fmla="*/ 73479 h 76744"/>
                          <a:gd name="connsiteX3" fmla="*/ 22044 w 53067"/>
                          <a:gd name="connsiteY3" fmla="*/ 72662 h 76744"/>
                          <a:gd name="connsiteX4" fmla="*/ 22044 w 53067"/>
                          <a:gd name="connsiteY4" fmla="*/ 72662 h 76744"/>
                          <a:gd name="connsiteX5" fmla="*/ 22860 w 53067"/>
                          <a:gd name="connsiteY5" fmla="*/ 72662 h 76744"/>
                          <a:gd name="connsiteX6" fmla="*/ 23677 w 53067"/>
                          <a:gd name="connsiteY6" fmla="*/ 71846 h 76744"/>
                          <a:gd name="connsiteX7" fmla="*/ 23677 w 53067"/>
                          <a:gd name="connsiteY7" fmla="*/ 70213 h 76744"/>
                          <a:gd name="connsiteX8" fmla="*/ 23677 w 53067"/>
                          <a:gd name="connsiteY8" fmla="*/ 68580 h 76744"/>
                          <a:gd name="connsiteX9" fmla="*/ 23677 w 53067"/>
                          <a:gd name="connsiteY9" fmla="*/ 67764 h 76744"/>
                          <a:gd name="connsiteX10" fmla="*/ 23677 w 53067"/>
                          <a:gd name="connsiteY10" fmla="*/ 66131 h 76744"/>
                          <a:gd name="connsiteX11" fmla="*/ 23677 w 53067"/>
                          <a:gd name="connsiteY11" fmla="*/ 63681 h 76744"/>
                          <a:gd name="connsiteX12" fmla="*/ 23677 w 53067"/>
                          <a:gd name="connsiteY12" fmla="*/ 59599 h 76744"/>
                          <a:gd name="connsiteX13" fmla="*/ 25309 w 53067"/>
                          <a:gd name="connsiteY13" fmla="*/ 54701 h 76744"/>
                          <a:gd name="connsiteX14" fmla="*/ 26126 w 53067"/>
                          <a:gd name="connsiteY14" fmla="*/ 52251 h 76744"/>
                          <a:gd name="connsiteX15" fmla="*/ 26126 w 53067"/>
                          <a:gd name="connsiteY15" fmla="*/ 50619 h 76744"/>
                          <a:gd name="connsiteX16" fmla="*/ 26126 w 53067"/>
                          <a:gd name="connsiteY16" fmla="*/ 47353 h 76744"/>
                          <a:gd name="connsiteX17" fmla="*/ 25309 w 53067"/>
                          <a:gd name="connsiteY17" fmla="*/ 45720 h 76744"/>
                          <a:gd name="connsiteX18" fmla="*/ 24493 w 53067"/>
                          <a:gd name="connsiteY18" fmla="*/ 43271 h 76744"/>
                          <a:gd name="connsiteX19" fmla="*/ 22860 w 53067"/>
                          <a:gd name="connsiteY19" fmla="*/ 38372 h 76744"/>
                          <a:gd name="connsiteX20" fmla="*/ 21227 w 53067"/>
                          <a:gd name="connsiteY20" fmla="*/ 36739 h 76744"/>
                          <a:gd name="connsiteX21" fmla="*/ 19594 w 53067"/>
                          <a:gd name="connsiteY21" fmla="*/ 35106 h 76744"/>
                          <a:gd name="connsiteX22" fmla="*/ 18778 w 53067"/>
                          <a:gd name="connsiteY22" fmla="*/ 33473 h 76744"/>
                          <a:gd name="connsiteX23" fmla="*/ 17962 w 53067"/>
                          <a:gd name="connsiteY23" fmla="*/ 31841 h 76744"/>
                          <a:gd name="connsiteX24" fmla="*/ 17145 w 53067"/>
                          <a:gd name="connsiteY24" fmla="*/ 30208 h 76744"/>
                          <a:gd name="connsiteX25" fmla="*/ 15512 w 53067"/>
                          <a:gd name="connsiteY25" fmla="*/ 28575 h 76744"/>
                          <a:gd name="connsiteX26" fmla="*/ 13879 w 53067"/>
                          <a:gd name="connsiteY26" fmla="*/ 25309 h 76744"/>
                          <a:gd name="connsiteX27" fmla="*/ 13063 w 53067"/>
                          <a:gd name="connsiteY27" fmla="*/ 23676 h 76744"/>
                          <a:gd name="connsiteX28" fmla="*/ 13063 w 53067"/>
                          <a:gd name="connsiteY28" fmla="*/ 23676 h 76744"/>
                          <a:gd name="connsiteX29" fmla="*/ 11430 w 53067"/>
                          <a:gd name="connsiteY29" fmla="*/ 21227 h 76744"/>
                          <a:gd name="connsiteX30" fmla="*/ 10613 w 53067"/>
                          <a:gd name="connsiteY30" fmla="*/ 19594 h 76744"/>
                          <a:gd name="connsiteX31" fmla="*/ 9797 w 53067"/>
                          <a:gd name="connsiteY31" fmla="*/ 17961 h 76744"/>
                          <a:gd name="connsiteX32" fmla="*/ 9797 w 53067"/>
                          <a:gd name="connsiteY32" fmla="*/ 16329 h 76744"/>
                          <a:gd name="connsiteX33" fmla="*/ 8164 w 53067"/>
                          <a:gd name="connsiteY33" fmla="*/ 13063 h 76744"/>
                          <a:gd name="connsiteX34" fmla="*/ 7348 w 53067"/>
                          <a:gd name="connsiteY34" fmla="*/ 10614 h 76744"/>
                          <a:gd name="connsiteX35" fmla="*/ 6531 w 53067"/>
                          <a:gd name="connsiteY35" fmla="*/ 8981 h 76744"/>
                          <a:gd name="connsiteX36" fmla="*/ 5715 w 53067"/>
                          <a:gd name="connsiteY36" fmla="*/ 8164 h 76744"/>
                          <a:gd name="connsiteX37" fmla="*/ 4082 w 53067"/>
                          <a:gd name="connsiteY37" fmla="*/ 6531 h 76744"/>
                          <a:gd name="connsiteX38" fmla="*/ 2449 w 53067"/>
                          <a:gd name="connsiteY38" fmla="*/ 5715 h 76744"/>
                          <a:gd name="connsiteX39" fmla="*/ 1633 w 53067"/>
                          <a:gd name="connsiteY39" fmla="*/ 5715 h 76744"/>
                          <a:gd name="connsiteX40" fmla="*/ 0 w 53067"/>
                          <a:gd name="connsiteY40" fmla="*/ 5715 h 76744"/>
                          <a:gd name="connsiteX41" fmla="*/ 0 w 53067"/>
                          <a:gd name="connsiteY41" fmla="*/ 4898 h 76744"/>
                          <a:gd name="connsiteX42" fmla="*/ 3266 w 53067"/>
                          <a:gd name="connsiteY42" fmla="*/ 2449 h 76744"/>
                          <a:gd name="connsiteX43" fmla="*/ 4082 w 53067"/>
                          <a:gd name="connsiteY43" fmla="*/ 2449 h 76744"/>
                          <a:gd name="connsiteX44" fmla="*/ 5715 w 53067"/>
                          <a:gd name="connsiteY44" fmla="*/ 2449 h 76744"/>
                          <a:gd name="connsiteX45" fmla="*/ 8981 w 53067"/>
                          <a:gd name="connsiteY45" fmla="*/ 2449 h 76744"/>
                          <a:gd name="connsiteX46" fmla="*/ 10613 w 53067"/>
                          <a:gd name="connsiteY46" fmla="*/ 816 h 76744"/>
                          <a:gd name="connsiteX47" fmla="*/ 11430 w 53067"/>
                          <a:gd name="connsiteY47" fmla="*/ 1633 h 76744"/>
                          <a:gd name="connsiteX48" fmla="*/ 12246 w 53067"/>
                          <a:gd name="connsiteY48" fmla="*/ 816 h 76744"/>
                          <a:gd name="connsiteX49" fmla="*/ 13879 w 53067"/>
                          <a:gd name="connsiteY49" fmla="*/ 0 h 76744"/>
                          <a:gd name="connsiteX50" fmla="*/ 13879 w 53067"/>
                          <a:gd name="connsiteY50" fmla="*/ 0 h 76744"/>
                          <a:gd name="connsiteX51" fmla="*/ 13879 w 53067"/>
                          <a:gd name="connsiteY51" fmla="*/ 0 h 76744"/>
                          <a:gd name="connsiteX52" fmla="*/ 16329 w 53067"/>
                          <a:gd name="connsiteY52" fmla="*/ 0 h 76744"/>
                          <a:gd name="connsiteX53" fmla="*/ 17962 w 53067"/>
                          <a:gd name="connsiteY53" fmla="*/ 816 h 76744"/>
                          <a:gd name="connsiteX54" fmla="*/ 18778 w 53067"/>
                          <a:gd name="connsiteY54" fmla="*/ 2449 h 76744"/>
                          <a:gd name="connsiteX55" fmla="*/ 19594 w 53067"/>
                          <a:gd name="connsiteY55" fmla="*/ 3266 h 76744"/>
                          <a:gd name="connsiteX56" fmla="*/ 21227 w 53067"/>
                          <a:gd name="connsiteY56" fmla="*/ 3266 h 76744"/>
                          <a:gd name="connsiteX57" fmla="*/ 22044 w 53067"/>
                          <a:gd name="connsiteY57" fmla="*/ 4082 h 76744"/>
                          <a:gd name="connsiteX58" fmla="*/ 22044 w 53067"/>
                          <a:gd name="connsiteY58" fmla="*/ 4898 h 76744"/>
                          <a:gd name="connsiteX59" fmla="*/ 22860 w 53067"/>
                          <a:gd name="connsiteY59" fmla="*/ 5715 h 76744"/>
                          <a:gd name="connsiteX60" fmla="*/ 25309 w 53067"/>
                          <a:gd name="connsiteY60" fmla="*/ 5715 h 76744"/>
                          <a:gd name="connsiteX61" fmla="*/ 26126 w 53067"/>
                          <a:gd name="connsiteY61" fmla="*/ 6531 h 76744"/>
                          <a:gd name="connsiteX62" fmla="*/ 26126 w 53067"/>
                          <a:gd name="connsiteY62" fmla="*/ 8164 h 76744"/>
                          <a:gd name="connsiteX63" fmla="*/ 26126 w 53067"/>
                          <a:gd name="connsiteY63" fmla="*/ 8981 h 76744"/>
                          <a:gd name="connsiteX64" fmla="*/ 26942 w 53067"/>
                          <a:gd name="connsiteY64" fmla="*/ 8164 h 76744"/>
                          <a:gd name="connsiteX65" fmla="*/ 27759 w 53067"/>
                          <a:gd name="connsiteY65" fmla="*/ 8164 h 76744"/>
                          <a:gd name="connsiteX66" fmla="*/ 27759 w 53067"/>
                          <a:gd name="connsiteY66" fmla="*/ 8981 h 76744"/>
                          <a:gd name="connsiteX67" fmla="*/ 27759 w 53067"/>
                          <a:gd name="connsiteY67" fmla="*/ 9797 h 76744"/>
                          <a:gd name="connsiteX68" fmla="*/ 28575 w 53067"/>
                          <a:gd name="connsiteY68" fmla="*/ 8164 h 76744"/>
                          <a:gd name="connsiteX69" fmla="*/ 29391 w 53067"/>
                          <a:gd name="connsiteY69" fmla="*/ 8164 h 76744"/>
                          <a:gd name="connsiteX70" fmla="*/ 31841 w 53067"/>
                          <a:gd name="connsiteY70" fmla="*/ 8981 h 76744"/>
                          <a:gd name="connsiteX71" fmla="*/ 33473 w 53067"/>
                          <a:gd name="connsiteY71" fmla="*/ 12246 h 76744"/>
                          <a:gd name="connsiteX72" fmla="*/ 34290 w 53067"/>
                          <a:gd name="connsiteY72" fmla="*/ 13063 h 76744"/>
                          <a:gd name="connsiteX73" fmla="*/ 35106 w 53067"/>
                          <a:gd name="connsiteY73" fmla="*/ 13879 h 76744"/>
                          <a:gd name="connsiteX74" fmla="*/ 35923 w 53067"/>
                          <a:gd name="connsiteY74" fmla="*/ 13063 h 76744"/>
                          <a:gd name="connsiteX75" fmla="*/ 36739 w 53067"/>
                          <a:gd name="connsiteY75" fmla="*/ 12246 h 76744"/>
                          <a:gd name="connsiteX76" fmla="*/ 37556 w 53067"/>
                          <a:gd name="connsiteY76" fmla="*/ 12246 h 76744"/>
                          <a:gd name="connsiteX77" fmla="*/ 38372 w 53067"/>
                          <a:gd name="connsiteY77" fmla="*/ 13879 h 76744"/>
                          <a:gd name="connsiteX78" fmla="*/ 38372 w 53067"/>
                          <a:gd name="connsiteY78" fmla="*/ 16329 h 76744"/>
                          <a:gd name="connsiteX79" fmla="*/ 38372 w 53067"/>
                          <a:gd name="connsiteY79" fmla="*/ 17145 h 76744"/>
                          <a:gd name="connsiteX80" fmla="*/ 38372 w 53067"/>
                          <a:gd name="connsiteY80" fmla="*/ 18778 h 76744"/>
                          <a:gd name="connsiteX81" fmla="*/ 37556 w 53067"/>
                          <a:gd name="connsiteY81" fmla="*/ 20411 h 76744"/>
                          <a:gd name="connsiteX82" fmla="*/ 36739 w 53067"/>
                          <a:gd name="connsiteY82" fmla="*/ 22044 h 76744"/>
                          <a:gd name="connsiteX83" fmla="*/ 36739 w 53067"/>
                          <a:gd name="connsiteY83" fmla="*/ 22860 h 76744"/>
                          <a:gd name="connsiteX84" fmla="*/ 37556 w 53067"/>
                          <a:gd name="connsiteY84" fmla="*/ 23676 h 76744"/>
                          <a:gd name="connsiteX85" fmla="*/ 38372 w 53067"/>
                          <a:gd name="connsiteY85" fmla="*/ 23676 h 76744"/>
                          <a:gd name="connsiteX86" fmla="*/ 40821 w 53067"/>
                          <a:gd name="connsiteY86" fmla="*/ 25309 h 76744"/>
                          <a:gd name="connsiteX87" fmla="*/ 41638 w 53067"/>
                          <a:gd name="connsiteY87" fmla="*/ 26126 h 76744"/>
                          <a:gd name="connsiteX88" fmla="*/ 42454 w 53067"/>
                          <a:gd name="connsiteY88" fmla="*/ 26942 h 76744"/>
                          <a:gd name="connsiteX89" fmla="*/ 43271 w 53067"/>
                          <a:gd name="connsiteY89" fmla="*/ 26942 h 76744"/>
                          <a:gd name="connsiteX90" fmla="*/ 44087 w 53067"/>
                          <a:gd name="connsiteY90" fmla="*/ 27759 h 76744"/>
                          <a:gd name="connsiteX91" fmla="*/ 44087 w 53067"/>
                          <a:gd name="connsiteY91" fmla="*/ 28575 h 76744"/>
                          <a:gd name="connsiteX92" fmla="*/ 44087 w 53067"/>
                          <a:gd name="connsiteY92" fmla="*/ 30208 h 76744"/>
                          <a:gd name="connsiteX93" fmla="*/ 43271 w 53067"/>
                          <a:gd name="connsiteY93" fmla="*/ 31841 h 76744"/>
                          <a:gd name="connsiteX94" fmla="*/ 43271 w 53067"/>
                          <a:gd name="connsiteY94" fmla="*/ 32657 h 76744"/>
                          <a:gd name="connsiteX95" fmla="*/ 44087 w 53067"/>
                          <a:gd name="connsiteY95" fmla="*/ 33473 h 76744"/>
                          <a:gd name="connsiteX96" fmla="*/ 44087 w 53067"/>
                          <a:gd name="connsiteY96" fmla="*/ 35106 h 76744"/>
                          <a:gd name="connsiteX97" fmla="*/ 44087 w 53067"/>
                          <a:gd name="connsiteY97" fmla="*/ 35923 h 76744"/>
                          <a:gd name="connsiteX98" fmla="*/ 44904 w 53067"/>
                          <a:gd name="connsiteY98" fmla="*/ 36739 h 76744"/>
                          <a:gd name="connsiteX99" fmla="*/ 46537 w 53067"/>
                          <a:gd name="connsiteY99" fmla="*/ 38372 h 76744"/>
                          <a:gd name="connsiteX100" fmla="*/ 48986 w 53067"/>
                          <a:gd name="connsiteY100" fmla="*/ 40005 h 76744"/>
                          <a:gd name="connsiteX101" fmla="*/ 49802 w 53067"/>
                          <a:gd name="connsiteY101" fmla="*/ 40821 h 76744"/>
                          <a:gd name="connsiteX102" fmla="*/ 49802 w 53067"/>
                          <a:gd name="connsiteY102" fmla="*/ 42454 h 76744"/>
                          <a:gd name="connsiteX103" fmla="*/ 49802 w 53067"/>
                          <a:gd name="connsiteY103" fmla="*/ 44904 h 76744"/>
                          <a:gd name="connsiteX104" fmla="*/ 49802 w 53067"/>
                          <a:gd name="connsiteY104" fmla="*/ 47353 h 76744"/>
                          <a:gd name="connsiteX105" fmla="*/ 53068 w 53067"/>
                          <a:gd name="connsiteY105" fmla="*/ 49802 h 76744"/>
                          <a:gd name="connsiteX106" fmla="*/ 53068 w 53067"/>
                          <a:gd name="connsiteY106" fmla="*/ 50619 h 76744"/>
                          <a:gd name="connsiteX107" fmla="*/ 52252 w 53067"/>
                          <a:gd name="connsiteY107" fmla="*/ 51435 h 76744"/>
                          <a:gd name="connsiteX108" fmla="*/ 48986 w 53067"/>
                          <a:gd name="connsiteY108" fmla="*/ 52251 h 76744"/>
                          <a:gd name="connsiteX109" fmla="*/ 48169 w 53067"/>
                          <a:gd name="connsiteY109" fmla="*/ 52251 h 76744"/>
                          <a:gd name="connsiteX110" fmla="*/ 46537 w 53067"/>
                          <a:gd name="connsiteY110" fmla="*/ 49802 h 76744"/>
                          <a:gd name="connsiteX111" fmla="*/ 45720 w 53067"/>
                          <a:gd name="connsiteY111" fmla="*/ 49802 h 76744"/>
                          <a:gd name="connsiteX112" fmla="*/ 44904 w 53067"/>
                          <a:gd name="connsiteY112" fmla="*/ 50619 h 76744"/>
                          <a:gd name="connsiteX113" fmla="*/ 44087 w 53067"/>
                          <a:gd name="connsiteY113" fmla="*/ 51435 h 76744"/>
                          <a:gd name="connsiteX114" fmla="*/ 43271 w 53067"/>
                          <a:gd name="connsiteY114" fmla="*/ 51435 h 76744"/>
                          <a:gd name="connsiteX115" fmla="*/ 42454 w 53067"/>
                          <a:gd name="connsiteY115" fmla="*/ 50619 h 76744"/>
                          <a:gd name="connsiteX116" fmla="*/ 41638 w 53067"/>
                          <a:gd name="connsiteY116" fmla="*/ 49802 h 76744"/>
                          <a:gd name="connsiteX117" fmla="*/ 40821 w 53067"/>
                          <a:gd name="connsiteY117" fmla="*/ 49802 h 76744"/>
                          <a:gd name="connsiteX118" fmla="*/ 40005 w 53067"/>
                          <a:gd name="connsiteY118" fmla="*/ 50619 h 76744"/>
                          <a:gd name="connsiteX119" fmla="*/ 39188 w 53067"/>
                          <a:gd name="connsiteY119" fmla="*/ 50619 h 76744"/>
                          <a:gd name="connsiteX120" fmla="*/ 38372 w 53067"/>
                          <a:gd name="connsiteY120" fmla="*/ 49802 h 76744"/>
                          <a:gd name="connsiteX121" fmla="*/ 37556 w 53067"/>
                          <a:gd name="connsiteY121" fmla="*/ 51435 h 76744"/>
                          <a:gd name="connsiteX122" fmla="*/ 36739 w 53067"/>
                          <a:gd name="connsiteY122" fmla="*/ 51435 h 76744"/>
                          <a:gd name="connsiteX123" fmla="*/ 36739 w 53067"/>
                          <a:gd name="connsiteY123" fmla="*/ 51435 h 76744"/>
                          <a:gd name="connsiteX124" fmla="*/ 36739 w 53067"/>
                          <a:gd name="connsiteY124" fmla="*/ 48169 h 76744"/>
                          <a:gd name="connsiteX125" fmla="*/ 36739 w 53067"/>
                          <a:gd name="connsiteY125" fmla="*/ 47353 h 76744"/>
                          <a:gd name="connsiteX126" fmla="*/ 35923 w 53067"/>
                          <a:gd name="connsiteY126" fmla="*/ 47353 h 76744"/>
                          <a:gd name="connsiteX127" fmla="*/ 34290 w 53067"/>
                          <a:gd name="connsiteY127" fmla="*/ 48169 h 76744"/>
                          <a:gd name="connsiteX128" fmla="*/ 32657 w 53067"/>
                          <a:gd name="connsiteY128" fmla="*/ 48986 h 76744"/>
                          <a:gd name="connsiteX129" fmla="*/ 31841 w 53067"/>
                          <a:gd name="connsiteY129" fmla="*/ 49802 h 76744"/>
                          <a:gd name="connsiteX130" fmla="*/ 31841 w 53067"/>
                          <a:gd name="connsiteY130" fmla="*/ 51435 h 76744"/>
                          <a:gd name="connsiteX131" fmla="*/ 31841 w 53067"/>
                          <a:gd name="connsiteY131" fmla="*/ 53068 h 76744"/>
                          <a:gd name="connsiteX132" fmla="*/ 32657 w 53067"/>
                          <a:gd name="connsiteY132" fmla="*/ 55517 h 76744"/>
                          <a:gd name="connsiteX133" fmla="*/ 31841 w 53067"/>
                          <a:gd name="connsiteY133" fmla="*/ 56334 h 76744"/>
                          <a:gd name="connsiteX134" fmla="*/ 31841 w 53067"/>
                          <a:gd name="connsiteY134" fmla="*/ 57966 h 76744"/>
                          <a:gd name="connsiteX135" fmla="*/ 30208 w 53067"/>
                          <a:gd name="connsiteY135" fmla="*/ 59599 h 76744"/>
                          <a:gd name="connsiteX136" fmla="*/ 28575 w 53067"/>
                          <a:gd name="connsiteY136" fmla="*/ 60416 h 76744"/>
                          <a:gd name="connsiteX137" fmla="*/ 28575 w 53067"/>
                          <a:gd name="connsiteY137" fmla="*/ 62048 h 76744"/>
                          <a:gd name="connsiteX138" fmla="*/ 27759 w 53067"/>
                          <a:gd name="connsiteY138" fmla="*/ 63681 h 76744"/>
                          <a:gd name="connsiteX139" fmla="*/ 26126 w 53067"/>
                          <a:gd name="connsiteY139" fmla="*/ 65314 h 76744"/>
                          <a:gd name="connsiteX140" fmla="*/ 25309 w 53067"/>
                          <a:gd name="connsiteY140" fmla="*/ 66947 h 76744"/>
                          <a:gd name="connsiteX141" fmla="*/ 25309 w 53067"/>
                          <a:gd name="connsiteY141" fmla="*/ 67764 h 76744"/>
                          <a:gd name="connsiteX142" fmla="*/ 25309 w 53067"/>
                          <a:gd name="connsiteY142" fmla="*/ 68580 h 76744"/>
                          <a:gd name="connsiteX143" fmla="*/ 25309 w 53067"/>
                          <a:gd name="connsiteY143" fmla="*/ 69396 h 76744"/>
                          <a:gd name="connsiteX144" fmla="*/ 25309 w 53067"/>
                          <a:gd name="connsiteY144" fmla="*/ 70213 h 76744"/>
                          <a:gd name="connsiteX145" fmla="*/ 24493 w 53067"/>
                          <a:gd name="connsiteY145" fmla="*/ 70213 h 76744"/>
                          <a:gd name="connsiteX146" fmla="*/ 22044 w 53067"/>
                          <a:gd name="connsiteY146" fmla="*/ 70213 h 76744"/>
                          <a:gd name="connsiteX147" fmla="*/ 21227 w 53067"/>
                          <a:gd name="connsiteY147" fmla="*/ 70213 h 76744"/>
                          <a:gd name="connsiteX148" fmla="*/ 24493 w 53067"/>
                          <a:gd name="connsiteY148" fmla="*/ 76744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53067" h="76744">
                            <a:moveTo>
                              <a:pt x="24493" y="76744"/>
                            </a:moveTo>
                            <a:lnTo>
                              <a:pt x="23677" y="75111"/>
                            </a:lnTo>
                            <a:lnTo>
                              <a:pt x="22860" y="73479"/>
                            </a:lnTo>
                            <a:lnTo>
                              <a:pt x="22044" y="72662"/>
                            </a:lnTo>
                            <a:lnTo>
                              <a:pt x="22044" y="72662"/>
                            </a:lnTo>
                            <a:lnTo>
                              <a:pt x="22860" y="72662"/>
                            </a:lnTo>
                            <a:lnTo>
                              <a:pt x="23677" y="71846"/>
                            </a:lnTo>
                            <a:lnTo>
                              <a:pt x="23677" y="70213"/>
                            </a:lnTo>
                            <a:lnTo>
                              <a:pt x="23677" y="68580"/>
                            </a:lnTo>
                            <a:lnTo>
                              <a:pt x="23677" y="67764"/>
                            </a:lnTo>
                            <a:lnTo>
                              <a:pt x="23677" y="66131"/>
                            </a:lnTo>
                            <a:lnTo>
                              <a:pt x="23677" y="63681"/>
                            </a:lnTo>
                            <a:lnTo>
                              <a:pt x="23677" y="59599"/>
                            </a:lnTo>
                            <a:lnTo>
                              <a:pt x="25309" y="54701"/>
                            </a:lnTo>
                            <a:lnTo>
                              <a:pt x="26126" y="52251"/>
                            </a:lnTo>
                            <a:lnTo>
                              <a:pt x="26126" y="50619"/>
                            </a:lnTo>
                            <a:lnTo>
                              <a:pt x="26126" y="47353"/>
                            </a:lnTo>
                            <a:lnTo>
                              <a:pt x="25309" y="45720"/>
                            </a:lnTo>
                            <a:lnTo>
                              <a:pt x="24493" y="43271"/>
                            </a:lnTo>
                            <a:lnTo>
                              <a:pt x="22860" y="38372"/>
                            </a:lnTo>
                            <a:lnTo>
                              <a:pt x="21227" y="36739"/>
                            </a:lnTo>
                            <a:lnTo>
                              <a:pt x="19594" y="35106"/>
                            </a:lnTo>
                            <a:lnTo>
                              <a:pt x="18778" y="33473"/>
                            </a:lnTo>
                            <a:lnTo>
                              <a:pt x="17962" y="31841"/>
                            </a:lnTo>
                            <a:lnTo>
                              <a:pt x="17145" y="30208"/>
                            </a:lnTo>
                            <a:lnTo>
                              <a:pt x="15512" y="28575"/>
                            </a:lnTo>
                            <a:lnTo>
                              <a:pt x="13879" y="25309"/>
                            </a:lnTo>
                            <a:lnTo>
                              <a:pt x="13063" y="23676"/>
                            </a:lnTo>
                            <a:lnTo>
                              <a:pt x="13063" y="23676"/>
                            </a:lnTo>
                            <a:lnTo>
                              <a:pt x="11430" y="21227"/>
                            </a:lnTo>
                            <a:lnTo>
                              <a:pt x="10613" y="19594"/>
                            </a:lnTo>
                            <a:lnTo>
                              <a:pt x="9797" y="17961"/>
                            </a:lnTo>
                            <a:lnTo>
                              <a:pt x="9797" y="16329"/>
                            </a:lnTo>
                            <a:lnTo>
                              <a:pt x="8164" y="13063"/>
                            </a:lnTo>
                            <a:lnTo>
                              <a:pt x="7348" y="10614"/>
                            </a:lnTo>
                            <a:lnTo>
                              <a:pt x="6531" y="8981"/>
                            </a:lnTo>
                            <a:lnTo>
                              <a:pt x="5715" y="8164"/>
                            </a:lnTo>
                            <a:lnTo>
                              <a:pt x="4082" y="6531"/>
                            </a:lnTo>
                            <a:lnTo>
                              <a:pt x="2449" y="5715"/>
                            </a:lnTo>
                            <a:lnTo>
                              <a:pt x="1633" y="5715"/>
                            </a:lnTo>
                            <a:lnTo>
                              <a:pt x="0" y="5715"/>
                            </a:lnTo>
                            <a:lnTo>
                              <a:pt x="0" y="4898"/>
                            </a:lnTo>
                            <a:lnTo>
                              <a:pt x="3266" y="2449"/>
                            </a:lnTo>
                            <a:lnTo>
                              <a:pt x="4082" y="2449"/>
                            </a:lnTo>
                            <a:lnTo>
                              <a:pt x="5715" y="2449"/>
                            </a:lnTo>
                            <a:lnTo>
                              <a:pt x="8981" y="2449"/>
                            </a:lnTo>
                            <a:lnTo>
                              <a:pt x="10613" y="816"/>
                            </a:lnTo>
                            <a:lnTo>
                              <a:pt x="11430" y="1633"/>
                            </a:lnTo>
                            <a:lnTo>
                              <a:pt x="12246" y="816"/>
                            </a:lnTo>
                            <a:lnTo>
                              <a:pt x="13879" y="0"/>
                            </a:lnTo>
                            <a:lnTo>
                              <a:pt x="13879" y="0"/>
                            </a:lnTo>
                            <a:lnTo>
                              <a:pt x="13879" y="0"/>
                            </a:lnTo>
                            <a:lnTo>
                              <a:pt x="16329" y="0"/>
                            </a:lnTo>
                            <a:lnTo>
                              <a:pt x="17962" y="816"/>
                            </a:lnTo>
                            <a:lnTo>
                              <a:pt x="18778" y="2449"/>
                            </a:lnTo>
                            <a:lnTo>
                              <a:pt x="19594" y="3266"/>
                            </a:lnTo>
                            <a:lnTo>
                              <a:pt x="21227" y="3266"/>
                            </a:lnTo>
                            <a:lnTo>
                              <a:pt x="22044" y="4082"/>
                            </a:lnTo>
                            <a:lnTo>
                              <a:pt x="22044" y="4898"/>
                            </a:lnTo>
                            <a:lnTo>
                              <a:pt x="22860" y="5715"/>
                            </a:lnTo>
                            <a:lnTo>
                              <a:pt x="25309" y="5715"/>
                            </a:lnTo>
                            <a:lnTo>
                              <a:pt x="26126" y="6531"/>
                            </a:lnTo>
                            <a:lnTo>
                              <a:pt x="26126" y="8164"/>
                            </a:lnTo>
                            <a:lnTo>
                              <a:pt x="26126" y="8981"/>
                            </a:lnTo>
                            <a:lnTo>
                              <a:pt x="26942" y="8164"/>
                            </a:lnTo>
                            <a:lnTo>
                              <a:pt x="27759" y="8164"/>
                            </a:lnTo>
                            <a:lnTo>
                              <a:pt x="27759" y="8981"/>
                            </a:lnTo>
                            <a:lnTo>
                              <a:pt x="27759" y="9797"/>
                            </a:lnTo>
                            <a:lnTo>
                              <a:pt x="28575" y="8164"/>
                            </a:lnTo>
                            <a:lnTo>
                              <a:pt x="29391" y="8164"/>
                            </a:lnTo>
                            <a:lnTo>
                              <a:pt x="31841" y="8981"/>
                            </a:lnTo>
                            <a:lnTo>
                              <a:pt x="33473" y="12246"/>
                            </a:lnTo>
                            <a:lnTo>
                              <a:pt x="34290" y="13063"/>
                            </a:lnTo>
                            <a:lnTo>
                              <a:pt x="35106" y="13879"/>
                            </a:lnTo>
                            <a:lnTo>
                              <a:pt x="35923" y="13063"/>
                            </a:lnTo>
                            <a:lnTo>
                              <a:pt x="36739" y="12246"/>
                            </a:lnTo>
                            <a:lnTo>
                              <a:pt x="37556" y="12246"/>
                            </a:lnTo>
                            <a:lnTo>
                              <a:pt x="38372" y="13879"/>
                            </a:lnTo>
                            <a:lnTo>
                              <a:pt x="38372" y="16329"/>
                            </a:lnTo>
                            <a:lnTo>
                              <a:pt x="38372" y="17145"/>
                            </a:lnTo>
                            <a:lnTo>
                              <a:pt x="38372" y="18778"/>
                            </a:lnTo>
                            <a:lnTo>
                              <a:pt x="37556" y="20411"/>
                            </a:lnTo>
                            <a:lnTo>
                              <a:pt x="36739" y="22044"/>
                            </a:lnTo>
                            <a:lnTo>
                              <a:pt x="36739" y="22860"/>
                            </a:lnTo>
                            <a:lnTo>
                              <a:pt x="37556" y="23676"/>
                            </a:lnTo>
                            <a:lnTo>
                              <a:pt x="38372" y="23676"/>
                            </a:lnTo>
                            <a:lnTo>
                              <a:pt x="40821" y="25309"/>
                            </a:lnTo>
                            <a:lnTo>
                              <a:pt x="41638" y="26126"/>
                            </a:lnTo>
                            <a:lnTo>
                              <a:pt x="42454" y="26942"/>
                            </a:lnTo>
                            <a:lnTo>
                              <a:pt x="43271" y="26942"/>
                            </a:lnTo>
                            <a:lnTo>
                              <a:pt x="44087" y="27759"/>
                            </a:lnTo>
                            <a:lnTo>
                              <a:pt x="44087" y="28575"/>
                            </a:lnTo>
                            <a:lnTo>
                              <a:pt x="44087" y="30208"/>
                            </a:lnTo>
                            <a:lnTo>
                              <a:pt x="43271" y="31841"/>
                            </a:lnTo>
                            <a:lnTo>
                              <a:pt x="43271" y="32657"/>
                            </a:lnTo>
                            <a:lnTo>
                              <a:pt x="44087" y="33473"/>
                            </a:lnTo>
                            <a:lnTo>
                              <a:pt x="44087" y="35106"/>
                            </a:lnTo>
                            <a:lnTo>
                              <a:pt x="44087" y="35923"/>
                            </a:lnTo>
                            <a:lnTo>
                              <a:pt x="44904" y="36739"/>
                            </a:lnTo>
                            <a:lnTo>
                              <a:pt x="46537" y="38372"/>
                            </a:lnTo>
                            <a:lnTo>
                              <a:pt x="48986" y="40005"/>
                            </a:lnTo>
                            <a:lnTo>
                              <a:pt x="49802" y="40821"/>
                            </a:lnTo>
                            <a:lnTo>
                              <a:pt x="49802" y="42454"/>
                            </a:lnTo>
                            <a:lnTo>
                              <a:pt x="49802" y="44904"/>
                            </a:lnTo>
                            <a:lnTo>
                              <a:pt x="49802" y="47353"/>
                            </a:lnTo>
                            <a:lnTo>
                              <a:pt x="53068" y="49802"/>
                            </a:lnTo>
                            <a:lnTo>
                              <a:pt x="53068" y="50619"/>
                            </a:lnTo>
                            <a:lnTo>
                              <a:pt x="52252" y="51435"/>
                            </a:lnTo>
                            <a:lnTo>
                              <a:pt x="48986" y="52251"/>
                            </a:lnTo>
                            <a:lnTo>
                              <a:pt x="48169" y="52251"/>
                            </a:lnTo>
                            <a:lnTo>
                              <a:pt x="46537" y="49802"/>
                            </a:lnTo>
                            <a:lnTo>
                              <a:pt x="45720" y="49802"/>
                            </a:lnTo>
                            <a:lnTo>
                              <a:pt x="44904" y="50619"/>
                            </a:lnTo>
                            <a:lnTo>
                              <a:pt x="44087" y="51435"/>
                            </a:lnTo>
                            <a:lnTo>
                              <a:pt x="43271" y="51435"/>
                            </a:lnTo>
                            <a:lnTo>
                              <a:pt x="42454" y="50619"/>
                            </a:lnTo>
                            <a:lnTo>
                              <a:pt x="41638" y="49802"/>
                            </a:lnTo>
                            <a:lnTo>
                              <a:pt x="40821" y="49802"/>
                            </a:lnTo>
                            <a:lnTo>
                              <a:pt x="40005" y="50619"/>
                            </a:lnTo>
                            <a:lnTo>
                              <a:pt x="39188" y="50619"/>
                            </a:lnTo>
                            <a:lnTo>
                              <a:pt x="38372" y="49802"/>
                            </a:lnTo>
                            <a:lnTo>
                              <a:pt x="37556" y="51435"/>
                            </a:lnTo>
                            <a:lnTo>
                              <a:pt x="36739" y="51435"/>
                            </a:lnTo>
                            <a:lnTo>
                              <a:pt x="36739" y="51435"/>
                            </a:lnTo>
                            <a:lnTo>
                              <a:pt x="36739" y="48169"/>
                            </a:lnTo>
                            <a:lnTo>
                              <a:pt x="36739" y="47353"/>
                            </a:lnTo>
                            <a:lnTo>
                              <a:pt x="35923" y="47353"/>
                            </a:lnTo>
                            <a:lnTo>
                              <a:pt x="34290" y="48169"/>
                            </a:lnTo>
                            <a:lnTo>
                              <a:pt x="32657" y="48986"/>
                            </a:lnTo>
                            <a:lnTo>
                              <a:pt x="31841" y="49802"/>
                            </a:lnTo>
                            <a:lnTo>
                              <a:pt x="31841" y="51435"/>
                            </a:lnTo>
                            <a:lnTo>
                              <a:pt x="31841" y="53068"/>
                            </a:lnTo>
                            <a:lnTo>
                              <a:pt x="32657" y="55517"/>
                            </a:lnTo>
                            <a:lnTo>
                              <a:pt x="31841" y="56334"/>
                            </a:lnTo>
                            <a:lnTo>
                              <a:pt x="31841" y="57966"/>
                            </a:lnTo>
                            <a:lnTo>
                              <a:pt x="30208" y="59599"/>
                            </a:lnTo>
                            <a:lnTo>
                              <a:pt x="28575" y="60416"/>
                            </a:lnTo>
                            <a:lnTo>
                              <a:pt x="28575" y="62048"/>
                            </a:lnTo>
                            <a:lnTo>
                              <a:pt x="27759" y="63681"/>
                            </a:lnTo>
                            <a:lnTo>
                              <a:pt x="26126" y="65314"/>
                            </a:lnTo>
                            <a:lnTo>
                              <a:pt x="25309" y="66947"/>
                            </a:lnTo>
                            <a:lnTo>
                              <a:pt x="25309" y="67764"/>
                            </a:lnTo>
                            <a:lnTo>
                              <a:pt x="25309" y="68580"/>
                            </a:lnTo>
                            <a:lnTo>
                              <a:pt x="25309" y="69396"/>
                            </a:lnTo>
                            <a:lnTo>
                              <a:pt x="25309" y="70213"/>
                            </a:lnTo>
                            <a:lnTo>
                              <a:pt x="24493" y="70213"/>
                            </a:lnTo>
                            <a:lnTo>
                              <a:pt x="22044" y="70213"/>
                            </a:lnTo>
                            <a:lnTo>
                              <a:pt x="21227" y="70213"/>
                            </a:lnTo>
                            <a:lnTo>
                              <a:pt x="24493" y="76744"/>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72" name="Freeform: Shape 471">
                        <a:extLst>
                          <a:ext uri="{FF2B5EF4-FFF2-40B4-BE49-F238E27FC236}">
                            <a16:creationId xmlns:a16="http://schemas.microsoft.com/office/drawing/2014/main" id="{4F8CBC2E-7F72-10FD-E865-EDE7D0618C0E}"/>
                          </a:ext>
                        </a:extLst>
                      </p:cNvPr>
                      <p:cNvSpPr/>
                      <p:nvPr/>
                    </p:nvSpPr>
                    <p:spPr>
                      <a:xfrm>
                        <a:off x="4715691" y="3446144"/>
                        <a:ext cx="43271" cy="35922"/>
                      </a:xfrm>
                      <a:custGeom>
                        <a:avLst/>
                        <a:gdLst>
                          <a:gd name="connsiteX0" fmla="*/ 32657 w 43271"/>
                          <a:gd name="connsiteY0" fmla="*/ 3266 h 35922"/>
                          <a:gd name="connsiteX1" fmla="*/ 35107 w 43271"/>
                          <a:gd name="connsiteY1" fmla="*/ 6531 h 35922"/>
                          <a:gd name="connsiteX2" fmla="*/ 36739 w 43271"/>
                          <a:gd name="connsiteY2" fmla="*/ 8164 h 35922"/>
                          <a:gd name="connsiteX3" fmla="*/ 38372 w 43271"/>
                          <a:gd name="connsiteY3" fmla="*/ 8981 h 35922"/>
                          <a:gd name="connsiteX4" fmla="*/ 40005 w 43271"/>
                          <a:gd name="connsiteY4" fmla="*/ 9797 h 35922"/>
                          <a:gd name="connsiteX5" fmla="*/ 40821 w 43271"/>
                          <a:gd name="connsiteY5" fmla="*/ 10613 h 35922"/>
                          <a:gd name="connsiteX6" fmla="*/ 41638 w 43271"/>
                          <a:gd name="connsiteY6" fmla="*/ 13879 h 35922"/>
                          <a:gd name="connsiteX7" fmla="*/ 42454 w 43271"/>
                          <a:gd name="connsiteY7" fmla="*/ 15512 h 35922"/>
                          <a:gd name="connsiteX8" fmla="*/ 43271 w 43271"/>
                          <a:gd name="connsiteY8" fmla="*/ 15512 h 35922"/>
                          <a:gd name="connsiteX9" fmla="*/ 43271 w 43271"/>
                          <a:gd name="connsiteY9" fmla="*/ 15512 h 35922"/>
                          <a:gd name="connsiteX10" fmla="*/ 43271 w 43271"/>
                          <a:gd name="connsiteY10" fmla="*/ 16329 h 35922"/>
                          <a:gd name="connsiteX11" fmla="*/ 42454 w 43271"/>
                          <a:gd name="connsiteY11" fmla="*/ 18778 h 35922"/>
                          <a:gd name="connsiteX12" fmla="*/ 42454 w 43271"/>
                          <a:gd name="connsiteY12" fmla="*/ 24493 h 35922"/>
                          <a:gd name="connsiteX13" fmla="*/ 42454 w 43271"/>
                          <a:gd name="connsiteY13" fmla="*/ 25309 h 35922"/>
                          <a:gd name="connsiteX14" fmla="*/ 41638 w 43271"/>
                          <a:gd name="connsiteY14" fmla="*/ 25309 h 35922"/>
                          <a:gd name="connsiteX15" fmla="*/ 40005 w 43271"/>
                          <a:gd name="connsiteY15" fmla="*/ 25309 h 35922"/>
                          <a:gd name="connsiteX16" fmla="*/ 39189 w 43271"/>
                          <a:gd name="connsiteY16" fmla="*/ 26126 h 35922"/>
                          <a:gd name="connsiteX17" fmla="*/ 38372 w 43271"/>
                          <a:gd name="connsiteY17" fmla="*/ 29391 h 35922"/>
                          <a:gd name="connsiteX18" fmla="*/ 36739 w 43271"/>
                          <a:gd name="connsiteY18" fmla="*/ 30208 h 35922"/>
                          <a:gd name="connsiteX19" fmla="*/ 35107 w 43271"/>
                          <a:gd name="connsiteY19" fmla="*/ 31024 h 35922"/>
                          <a:gd name="connsiteX20" fmla="*/ 33474 w 43271"/>
                          <a:gd name="connsiteY20" fmla="*/ 31024 h 35922"/>
                          <a:gd name="connsiteX21" fmla="*/ 31025 w 43271"/>
                          <a:gd name="connsiteY21" fmla="*/ 30208 h 35922"/>
                          <a:gd name="connsiteX22" fmla="*/ 30208 w 43271"/>
                          <a:gd name="connsiteY22" fmla="*/ 30208 h 35922"/>
                          <a:gd name="connsiteX23" fmla="*/ 29392 w 43271"/>
                          <a:gd name="connsiteY23" fmla="*/ 30208 h 35922"/>
                          <a:gd name="connsiteX24" fmla="*/ 26943 w 43271"/>
                          <a:gd name="connsiteY24" fmla="*/ 30208 h 35922"/>
                          <a:gd name="connsiteX25" fmla="*/ 26126 w 43271"/>
                          <a:gd name="connsiteY25" fmla="*/ 31024 h 35922"/>
                          <a:gd name="connsiteX26" fmla="*/ 23677 w 43271"/>
                          <a:gd name="connsiteY26" fmla="*/ 34290 h 35922"/>
                          <a:gd name="connsiteX27" fmla="*/ 21227 w 43271"/>
                          <a:gd name="connsiteY27" fmla="*/ 35106 h 35922"/>
                          <a:gd name="connsiteX28" fmla="*/ 20411 w 43271"/>
                          <a:gd name="connsiteY28" fmla="*/ 35923 h 35922"/>
                          <a:gd name="connsiteX29" fmla="*/ 18778 w 43271"/>
                          <a:gd name="connsiteY29" fmla="*/ 35106 h 35922"/>
                          <a:gd name="connsiteX30" fmla="*/ 17962 w 43271"/>
                          <a:gd name="connsiteY30" fmla="*/ 35106 h 35922"/>
                          <a:gd name="connsiteX31" fmla="*/ 16329 w 43271"/>
                          <a:gd name="connsiteY31" fmla="*/ 35923 h 35922"/>
                          <a:gd name="connsiteX32" fmla="*/ 13063 w 43271"/>
                          <a:gd name="connsiteY32" fmla="*/ 35923 h 35922"/>
                          <a:gd name="connsiteX33" fmla="*/ 12246 w 43271"/>
                          <a:gd name="connsiteY33" fmla="*/ 35923 h 35922"/>
                          <a:gd name="connsiteX34" fmla="*/ 9797 w 43271"/>
                          <a:gd name="connsiteY34" fmla="*/ 35923 h 35922"/>
                          <a:gd name="connsiteX35" fmla="*/ 9797 w 43271"/>
                          <a:gd name="connsiteY35" fmla="*/ 35106 h 35922"/>
                          <a:gd name="connsiteX36" fmla="*/ 8981 w 43271"/>
                          <a:gd name="connsiteY36" fmla="*/ 34290 h 35922"/>
                          <a:gd name="connsiteX37" fmla="*/ 8164 w 43271"/>
                          <a:gd name="connsiteY37" fmla="*/ 34290 h 35922"/>
                          <a:gd name="connsiteX38" fmla="*/ 5715 w 43271"/>
                          <a:gd name="connsiteY38" fmla="*/ 34290 h 35922"/>
                          <a:gd name="connsiteX39" fmla="*/ 4899 w 43271"/>
                          <a:gd name="connsiteY39" fmla="*/ 33473 h 35922"/>
                          <a:gd name="connsiteX40" fmla="*/ 4082 w 43271"/>
                          <a:gd name="connsiteY40" fmla="*/ 30208 h 35922"/>
                          <a:gd name="connsiteX41" fmla="*/ 3266 w 43271"/>
                          <a:gd name="connsiteY41" fmla="*/ 29391 h 35922"/>
                          <a:gd name="connsiteX42" fmla="*/ 2450 w 43271"/>
                          <a:gd name="connsiteY42" fmla="*/ 28575 h 35922"/>
                          <a:gd name="connsiteX43" fmla="*/ 817 w 43271"/>
                          <a:gd name="connsiteY43" fmla="*/ 25309 h 35922"/>
                          <a:gd name="connsiteX44" fmla="*/ 817 w 43271"/>
                          <a:gd name="connsiteY44" fmla="*/ 23676 h 35922"/>
                          <a:gd name="connsiteX45" fmla="*/ 817 w 43271"/>
                          <a:gd name="connsiteY45" fmla="*/ 22860 h 35922"/>
                          <a:gd name="connsiteX46" fmla="*/ 0 w 43271"/>
                          <a:gd name="connsiteY46" fmla="*/ 20411 h 35922"/>
                          <a:gd name="connsiteX47" fmla="*/ 817 w 43271"/>
                          <a:gd name="connsiteY47" fmla="*/ 19594 h 35922"/>
                          <a:gd name="connsiteX48" fmla="*/ 1633 w 43271"/>
                          <a:gd name="connsiteY48" fmla="*/ 18778 h 35922"/>
                          <a:gd name="connsiteX49" fmla="*/ 1633 w 43271"/>
                          <a:gd name="connsiteY49" fmla="*/ 17961 h 35922"/>
                          <a:gd name="connsiteX50" fmla="*/ 1633 w 43271"/>
                          <a:gd name="connsiteY50" fmla="*/ 16329 h 35922"/>
                          <a:gd name="connsiteX51" fmla="*/ 2450 w 43271"/>
                          <a:gd name="connsiteY51" fmla="*/ 13063 h 35922"/>
                          <a:gd name="connsiteX52" fmla="*/ 2450 w 43271"/>
                          <a:gd name="connsiteY52" fmla="*/ 13063 h 35922"/>
                          <a:gd name="connsiteX53" fmla="*/ 2450 w 43271"/>
                          <a:gd name="connsiteY53" fmla="*/ 13063 h 35922"/>
                          <a:gd name="connsiteX54" fmla="*/ 4082 w 43271"/>
                          <a:gd name="connsiteY54" fmla="*/ 13063 h 35922"/>
                          <a:gd name="connsiteX55" fmla="*/ 4899 w 43271"/>
                          <a:gd name="connsiteY55" fmla="*/ 12246 h 35922"/>
                          <a:gd name="connsiteX56" fmla="*/ 4899 w 43271"/>
                          <a:gd name="connsiteY56" fmla="*/ 11430 h 35922"/>
                          <a:gd name="connsiteX57" fmla="*/ 4899 w 43271"/>
                          <a:gd name="connsiteY57" fmla="*/ 8981 h 35922"/>
                          <a:gd name="connsiteX58" fmla="*/ 5715 w 43271"/>
                          <a:gd name="connsiteY58" fmla="*/ 8164 h 35922"/>
                          <a:gd name="connsiteX59" fmla="*/ 10614 w 43271"/>
                          <a:gd name="connsiteY59" fmla="*/ 5715 h 35922"/>
                          <a:gd name="connsiteX60" fmla="*/ 12246 w 43271"/>
                          <a:gd name="connsiteY60" fmla="*/ 5715 h 35922"/>
                          <a:gd name="connsiteX61" fmla="*/ 13063 w 43271"/>
                          <a:gd name="connsiteY61" fmla="*/ 6531 h 35922"/>
                          <a:gd name="connsiteX62" fmla="*/ 13879 w 43271"/>
                          <a:gd name="connsiteY62" fmla="*/ 7348 h 35922"/>
                          <a:gd name="connsiteX63" fmla="*/ 14696 w 43271"/>
                          <a:gd name="connsiteY63" fmla="*/ 7348 h 35922"/>
                          <a:gd name="connsiteX64" fmla="*/ 14696 w 43271"/>
                          <a:gd name="connsiteY64" fmla="*/ 6531 h 35922"/>
                          <a:gd name="connsiteX65" fmla="*/ 15512 w 43271"/>
                          <a:gd name="connsiteY65" fmla="*/ 4898 h 35922"/>
                          <a:gd name="connsiteX66" fmla="*/ 16329 w 43271"/>
                          <a:gd name="connsiteY66" fmla="*/ 4082 h 35922"/>
                          <a:gd name="connsiteX67" fmla="*/ 18778 w 43271"/>
                          <a:gd name="connsiteY67" fmla="*/ 3266 h 35922"/>
                          <a:gd name="connsiteX68" fmla="*/ 18778 w 43271"/>
                          <a:gd name="connsiteY68" fmla="*/ 3266 h 35922"/>
                          <a:gd name="connsiteX69" fmla="*/ 19594 w 43271"/>
                          <a:gd name="connsiteY69" fmla="*/ 3266 h 35922"/>
                          <a:gd name="connsiteX70" fmla="*/ 21227 w 43271"/>
                          <a:gd name="connsiteY70" fmla="*/ 2449 h 35922"/>
                          <a:gd name="connsiteX71" fmla="*/ 22860 w 43271"/>
                          <a:gd name="connsiteY71" fmla="*/ 1633 h 35922"/>
                          <a:gd name="connsiteX72" fmla="*/ 23677 w 43271"/>
                          <a:gd name="connsiteY72" fmla="*/ 1633 h 35922"/>
                          <a:gd name="connsiteX73" fmla="*/ 24493 w 43271"/>
                          <a:gd name="connsiteY73" fmla="*/ 1633 h 35922"/>
                          <a:gd name="connsiteX74" fmla="*/ 25310 w 43271"/>
                          <a:gd name="connsiteY74" fmla="*/ 1633 h 35922"/>
                          <a:gd name="connsiteX75" fmla="*/ 26943 w 43271"/>
                          <a:gd name="connsiteY75" fmla="*/ 1633 h 35922"/>
                          <a:gd name="connsiteX76" fmla="*/ 28575 w 43271"/>
                          <a:gd name="connsiteY76" fmla="*/ 816 h 35922"/>
                          <a:gd name="connsiteX77" fmla="*/ 30208 w 43271"/>
                          <a:gd name="connsiteY77" fmla="*/ 0 h 35922"/>
                          <a:gd name="connsiteX78" fmla="*/ 31025 w 43271"/>
                          <a:gd name="connsiteY78" fmla="*/ 0 h 35922"/>
                          <a:gd name="connsiteX79" fmla="*/ 32657 w 43271"/>
                          <a:gd name="connsiteY79" fmla="*/ 3266 h 35922"/>
                          <a:gd name="connsiteX80" fmla="*/ 32657 w 43271"/>
                          <a:gd name="connsiteY80" fmla="*/ 3266 h 3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1" h="35922">
                            <a:moveTo>
                              <a:pt x="32657" y="3266"/>
                            </a:moveTo>
                            <a:lnTo>
                              <a:pt x="35107" y="6531"/>
                            </a:lnTo>
                            <a:lnTo>
                              <a:pt x="36739" y="8164"/>
                            </a:lnTo>
                            <a:lnTo>
                              <a:pt x="38372" y="8981"/>
                            </a:lnTo>
                            <a:lnTo>
                              <a:pt x="40005" y="9797"/>
                            </a:lnTo>
                            <a:lnTo>
                              <a:pt x="40821" y="10613"/>
                            </a:lnTo>
                            <a:lnTo>
                              <a:pt x="41638" y="13879"/>
                            </a:lnTo>
                            <a:lnTo>
                              <a:pt x="42454" y="15512"/>
                            </a:lnTo>
                            <a:lnTo>
                              <a:pt x="43271" y="15512"/>
                            </a:lnTo>
                            <a:lnTo>
                              <a:pt x="43271" y="15512"/>
                            </a:lnTo>
                            <a:lnTo>
                              <a:pt x="43271" y="16329"/>
                            </a:lnTo>
                            <a:lnTo>
                              <a:pt x="42454" y="18778"/>
                            </a:lnTo>
                            <a:lnTo>
                              <a:pt x="42454" y="24493"/>
                            </a:lnTo>
                            <a:lnTo>
                              <a:pt x="42454" y="25309"/>
                            </a:lnTo>
                            <a:lnTo>
                              <a:pt x="41638" y="25309"/>
                            </a:lnTo>
                            <a:lnTo>
                              <a:pt x="40005" y="25309"/>
                            </a:lnTo>
                            <a:lnTo>
                              <a:pt x="39189" y="26126"/>
                            </a:lnTo>
                            <a:lnTo>
                              <a:pt x="38372" y="29391"/>
                            </a:lnTo>
                            <a:lnTo>
                              <a:pt x="36739" y="30208"/>
                            </a:lnTo>
                            <a:lnTo>
                              <a:pt x="35107" y="31024"/>
                            </a:lnTo>
                            <a:lnTo>
                              <a:pt x="33474" y="31024"/>
                            </a:lnTo>
                            <a:lnTo>
                              <a:pt x="31025" y="30208"/>
                            </a:lnTo>
                            <a:lnTo>
                              <a:pt x="30208" y="30208"/>
                            </a:lnTo>
                            <a:lnTo>
                              <a:pt x="29392" y="30208"/>
                            </a:lnTo>
                            <a:lnTo>
                              <a:pt x="26943" y="30208"/>
                            </a:lnTo>
                            <a:lnTo>
                              <a:pt x="26126" y="31024"/>
                            </a:lnTo>
                            <a:lnTo>
                              <a:pt x="23677" y="34290"/>
                            </a:lnTo>
                            <a:lnTo>
                              <a:pt x="21227" y="35106"/>
                            </a:lnTo>
                            <a:lnTo>
                              <a:pt x="20411" y="35923"/>
                            </a:lnTo>
                            <a:lnTo>
                              <a:pt x="18778" y="35106"/>
                            </a:lnTo>
                            <a:lnTo>
                              <a:pt x="17962" y="35106"/>
                            </a:lnTo>
                            <a:lnTo>
                              <a:pt x="16329" y="35923"/>
                            </a:lnTo>
                            <a:lnTo>
                              <a:pt x="13063" y="35923"/>
                            </a:lnTo>
                            <a:lnTo>
                              <a:pt x="12246" y="35923"/>
                            </a:lnTo>
                            <a:lnTo>
                              <a:pt x="9797" y="35923"/>
                            </a:lnTo>
                            <a:lnTo>
                              <a:pt x="9797" y="35106"/>
                            </a:lnTo>
                            <a:lnTo>
                              <a:pt x="8981" y="34290"/>
                            </a:lnTo>
                            <a:lnTo>
                              <a:pt x="8164" y="34290"/>
                            </a:lnTo>
                            <a:lnTo>
                              <a:pt x="5715" y="34290"/>
                            </a:lnTo>
                            <a:lnTo>
                              <a:pt x="4899" y="33473"/>
                            </a:lnTo>
                            <a:lnTo>
                              <a:pt x="4082" y="30208"/>
                            </a:lnTo>
                            <a:lnTo>
                              <a:pt x="3266" y="29391"/>
                            </a:lnTo>
                            <a:lnTo>
                              <a:pt x="2450" y="28575"/>
                            </a:lnTo>
                            <a:lnTo>
                              <a:pt x="817" y="25309"/>
                            </a:lnTo>
                            <a:lnTo>
                              <a:pt x="817" y="23676"/>
                            </a:lnTo>
                            <a:lnTo>
                              <a:pt x="817" y="22860"/>
                            </a:lnTo>
                            <a:lnTo>
                              <a:pt x="0" y="20411"/>
                            </a:lnTo>
                            <a:lnTo>
                              <a:pt x="817" y="19594"/>
                            </a:lnTo>
                            <a:lnTo>
                              <a:pt x="1633" y="18778"/>
                            </a:lnTo>
                            <a:lnTo>
                              <a:pt x="1633" y="17961"/>
                            </a:lnTo>
                            <a:lnTo>
                              <a:pt x="1633" y="16329"/>
                            </a:lnTo>
                            <a:lnTo>
                              <a:pt x="2450" y="13063"/>
                            </a:lnTo>
                            <a:lnTo>
                              <a:pt x="2450" y="13063"/>
                            </a:lnTo>
                            <a:lnTo>
                              <a:pt x="2450" y="13063"/>
                            </a:lnTo>
                            <a:lnTo>
                              <a:pt x="4082" y="13063"/>
                            </a:lnTo>
                            <a:lnTo>
                              <a:pt x="4899" y="12246"/>
                            </a:lnTo>
                            <a:lnTo>
                              <a:pt x="4899" y="11430"/>
                            </a:lnTo>
                            <a:lnTo>
                              <a:pt x="4899" y="8981"/>
                            </a:lnTo>
                            <a:lnTo>
                              <a:pt x="5715" y="8164"/>
                            </a:lnTo>
                            <a:lnTo>
                              <a:pt x="10614" y="5715"/>
                            </a:lnTo>
                            <a:lnTo>
                              <a:pt x="12246" y="5715"/>
                            </a:lnTo>
                            <a:lnTo>
                              <a:pt x="13063" y="6531"/>
                            </a:lnTo>
                            <a:lnTo>
                              <a:pt x="13879" y="7348"/>
                            </a:lnTo>
                            <a:lnTo>
                              <a:pt x="14696" y="7348"/>
                            </a:lnTo>
                            <a:lnTo>
                              <a:pt x="14696" y="6531"/>
                            </a:lnTo>
                            <a:lnTo>
                              <a:pt x="15512" y="4898"/>
                            </a:lnTo>
                            <a:lnTo>
                              <a:pt x="16329" y="4082"/>
                            </a:lnTo>
                            <a:lnTo>
                              <a:pt x="18778" y="3266"/>
                            </a:lnTo>
                            <a:lnTo>
                              <a:pt x="18778" y="3266"/>
                            </a:lnTo>
                            <a:lnTo>
                              <a:pt x="19594" y="3266"/>
                            </a:lnTo>
                            <a:lnTo>
                              <a:pt x="21227" y="2449"/>
                            </a:lnTo>
                            <a:lnTo>
                              <a:pt x="22860" y="1633"/>
                            </a:lnTo>
                            <a:lnTo>
                              <a:pt x="23677" y="1633"/>
                            </a:lnTo>
                            <a:lnTo>
                              <a:pt x="24493" y="1633"/>
                            </a:lnTo>
                            <a:lnTo>
                              <a:pt x="25310" y="1633"/>
                            </a:lnTo>
                            <a:lnTo>
                              <a:pt x="26943" y="1633"/>
                            </a:lnTo>
                            <a:lnTo>
                              <a:pt x="28575" y="816"/>
                            </a:lnTo>
                            <a:lnTo>
                              <a:pt x="30208" y="0"/>
                            </a:lnTo>
                            <a:lnTo>
                              <a:pt x="31025" y="0"/>
                            </a:lnTo>
                            <a:lnTo>
                              <a:pt x="32657" y="3266"/>
                            </a:lnTo>
                            <a:lnTo>
                              <a:pt x="32657" y="3266"/>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73" name="Freeform: Shape 472">
                        <a:extLst>
                          <a:ext uri="{FF2B5EF4-FFF2-40B4-BE49-F238E27FC236}">
                            <a16:creationId xmlns:a16="http://schemas.microsoft.com/office/drawing/2014/main" id="{30587F51-825C-CB5D-1E13-3F08AA50881B}"/>
                          </a:ext>
                        </a:extLst>
                      </p:cNvPr>
                      <p:cNvSpPr/>
                      <p:nvPr/>
                    </p:nvSpPr>
                    <p:spPr>
                      <a:xfrm>
                        <a:off x="4614454" y="3582487"/>
                        <a:ext cx="5715" cy="4898"/>
                      </a:xfrm>
                      <a:custGeom>
                        <a:avLst/>
                        <a:gdLst>
                          <a:gd name="connsiteX0" fmla="*/ 1633 w 5715"/>
                          <a:gd name="connsiteY0" fmla="*/ 816 h 4898"/>
                          <a:gd name="connsiteX1" fmla="*/ 816 w 5715"/>
                          <a:gd name="connsiteY1" fmla="*/ 816 h 4898"/>
                          <a:gd name="connsiteX2" fmla="*/ 0 w 5715"/>
                          <a:gd name="connsiteY2" fmla="*/ 0 h 4898"/>
                          <a:gd name="connsiteX3" fmla="*/ 0 w 5715"/>
                          <a:gd name="connsiteY3" fmla="*/ 0 h 4898"/>
                          <a:gd name="connsiteX4" fmla="*/ 1633 w 5715"/>
                          <a:gd name="connsiteY4" fmla="*/ 0 h 4898"/>
                          <a:gd name="connsiteX5" fmla="*/ 1633 w 5715"/>
                          <a:gd name="connsiteY5" fmla="*/ 816 h 4898"/>
                          <a:gd name="connsiteX6" fmla="*/ 1633 w 5715"/>
                          <a:gd name="connsiteY6" fmla="*/ 816 h 4898"/>
                          <a:gd name="connsiteX7" fmla="*/ 1633 w 5715"/>
                          <a:gd name="connsiteY7" fmla="*/ 816 h 4898"/>
                          <a:gd name="connsiteX8" fmla="*/ 5715 w 5715"/>
                          <a:gd name="connsiteY8" fmla="*/ 4082 h 4898"/>
                          <a:gd name="connsiteX9" fmla="*/ 5715 w 5715"/>
                          <a:gd name="connsiteY9" fmla="*/ 4082 h 4898"/>
                          <a:gd name="connsiteX10" fmla="*/ 3265 w 5715"/>
                          <a:gd name="connsiteY10" fmla="*/ 4899 h 4898"/>
                          <a:gd name="connsiteX11" fmla="*/ 1633 w 5715"/>
                          <a:gd name="connsiteY11" fmla="*/ 4082 h 4898"/>
                          <a:gd name="connsiteX12" fmla="*/ 1633 w 5715"/>
                          <a:gd name="connsiteY12" fmla="*/ 1633 h 4898"/>
                          <a:gd name="connsiteX13" fmla="*/ 3265 w 5715"/>
                          <a:gd name="connsiteY13" fmla="*/ 2449 h 4898"/>
                          <a:gd name="connsiteX14" fmla="*/ 5715 w 5715"/>
                          <a:gd name="connsiteY14" fmla="*/ 4082 h 4898"/>
                          <a:gd name="connsiteX15" fmla="*/ 5715 w 5715"/>
                          <a:gd name="connsiteY15" fmla="*/ 4082 h 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15" h="4898">
                            <a:moveTo>
                              <a:pt x="1633" y="816"/>
                            </a:moveTo>
                            <a:lnTo>
                              <a:pt x="816" y="816"/>
                            </a:lnTo>
                            <a:lnTo>
                              <a:pt x="0" y="0"/>
                            </a:lnTo>
                            <a:lnTo>
                              <a:pt x="0" y="0"/>
                            </a:lnTo>
                            <a:lnTo>
                              <a:pt x="1633" y="0"/>
                            </a:lnTo>
                            <a:lnTo>
                              <a:pt x="1633" y="816"/>
                            </a:lnTo>
                            <a:lnTo>
                              <a:pt x="1633" y="816"/>
                            </a:lnTo>
                            <a:lnTo>
                              <a:pt x="1633" y="816"/>
                            </a:lnTo>
                            <a:close/>
                            <a:moveTo>
                              <a:pt x="5715" y="4082"/>
                            </a:moveTo>
                            <a:lnTo>
                              <a:pt x="5715" y="4082"/>
                            </a:lnTo>
                            <a:lnTo>
                              <a:pt x="3265" y="4899"/>
                            </a:lnTo>
                            <a:lnTo>
                              <a:pt x="1633" y="4082"/>
                            </a:lnTo>
                            <a:lnTo>
                              <a:pt x="1633" y="1633"/>
                            </a:lnTo>
                            <a:lnTo>
                              <a:pt x="3265" y="2449"/>
                            </a:lnTo>
                            <a:lnTo>
                              <a:pt x="5715" y="4082"/>
                            </a:lnTo>
                            <a:lnTo>
                              <a:pt x="5715" y="4082"/>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74" name="Freeform: Shape 473">
                        <a:extLst>
                          <a:ext uri="{FF2B5EF4-FFF2-40B4-BE49-F238E27FC236}">
                            <a16:creationId xmlns:a16="http://schemas.microsoft.com/office/drawing/2014/main" id="{0FA5E3AA-17CA-E3D1-D87C-297243CBC0BB}"/>
                          </a:ext>
                        </a:extLst>
                      </p:cNvPr>
                      <p:cNvSpPr/>
                      <p:nvPr/>
                    </p:nvSpPr>
                    <p:spPr>
                      <a:xfrm>
                        <a:off x="4944291" y="3651884"/>
                        <a:ext cx="22860" cy="26942"/>
                      </a:xfrm>
                      <a:custGeom>
                        <a:avLst/>
                        <a:gdLst>
                          <a:gd name="connsiteX0" fmla="*/ 2450 w 22860"/>
                          <a:gd name="connsiteY0" fmla="*/ 25309 h 26942"/>
                          <a:gd name="connsiteX1" fmla="*/ 817 w 22860"/>
                          <a:gd name="connsiteY1" fmla="*/ 26942 h 26942"/>
                          <a:gd name="connsiteX2" fmla="*/ 0 w 22860"/>
                          <a:gd name="connsiteY2" fmla="*/ 25309 h 26942"/>
                          <a:gd name="connsiteX3" fmla="*/ 0 w 22860"/>
                          <a:gd name="connsiteY3" fmla="*/ 24493 h 26942"/>
                          <a:gd name="connsiteX4" fmla="*/ 3266 w 22860"/>
                          <a:gd name="connsiteY4" fmla="*/ 21227 h 26942"/>
                          <a:gd name="connsiteX5" fmla="*/ 4899 w 22860"/>
                          <a:gd name="connsiteY5" fmla="*/ 19594 h 26942"/>
                          <a:gd name="connsiteX6" fmla="*/ 5715 w 22860"/>
                          <a:gd name="connsiteY6" fmla="*/ 20411 h 26942"/>
                          <a:gd name="connsiteX7" fmla="*/ 5715 w 22860"/>
                          <a:gd name="connsiteY7" fmla="*/ 20411 h 26942"/>
                          <a:gd name="connsiteX8" fmla="*/ 2450 w 22860"/>
                          <a:gd name="connsiteY8" fmla="*/ 23677 h 26942"/>
                          <a:gd name="connsiteX9" fmla="*/ 2450 w 22860"/>
                          <a:gd name="connsiteY9" fmla="*/ 25309 h 26942"/>
                          <a:gd name="connsiteX10" fmla="*/ 22044 w 22860"/>
                          <a:gd name="connsiteY10" fmla="*/ 11430 h 26942"/>
                          <a:gd name="connsiteX11" fmla="*/ 22860 w 22860"/>
                          <a:gd name="connsiteY11" fmla="*/ 15512 h 26942"/>
                          <a:gd name="connsiteX12" fmla="*/ 22044 w 22860"/>
                          <a:gd name="connsiteY12" fmla="*/ 17145 h 26942"/>
                          <a:gd name="connsiteX13" fmla="*/ 21227 w 22860"/>
                          <a:gd name="connsiteY13" fmla="*/ 19594 h 26942"/>
                          <a:gd name="connsiteX14" fmla="*/ 21227 w 22860"/>
                          <a:gd name="connsiteY14" fmla="*/ 21227 h 26942"/>
                          <a:gd name="connsiteX15" fmla="*/ 20411 w 22860"/>
                          <a:gd name="connsiteY15" fmla="*/ 21227 h 26942"/>
                          <a:gd name="connsiteX16" fmla="*/ 17962 w 22860"/>
                          <a:gd name="connsiteY16" fmla="*/ 22044 h 26942"/>
                          <a:gd name="connsiteX17" fmla="*/ 14696 w 22860"/>
                          <a:gd name="connsiteY17" fmla="*/ 22860 h 26942"/>
                          <a:gd name="connsiteX18" fmla="*/ 11430 w 22860"/>
                          <a:gd name="connsiteY18" fmla="*/ 22860 h 26942"/>
                          <a:gd name="connsiteX19" fmla="*/ 10614 w 22860"/>
                          <a:gd name="connsiteY19" fmla="*/ 22860 h 26942"/>
                          <a:gd name="connsiteX20" fmla="*/ 10614 w 22860"/>
                          <a:gd name="connsiteY20" fmla="*/ 22044 h 26942"/>
                          <a:gd name="connsiteX21" fmla="*/ 11430 w 22860"/>
                          <a:gd name="connsiteY21" fmla="*/ 19594 h 26942"/>
                          <a:gd name="connsiteX22" fmla="*/ 11430 w 22860"/>
                          <a:gd name="connsiteY22" fmla="*/ 17962 h 26942"/>
                          <a:gd name="connsiteX23" fmla="*/ 13063 w 22860"/>
                          <a:gd name="connsiteY23" fmla="*/ 16329 h 26942"/>
                          <a:gd name="connsiteX24" fmla="*/ 14696 w 22860"/>
                          <a:gd name="connsiteY24" fmla="*/ 15512 h 26942"/>
                          <a:gd name="connsiteX25" fmla="*/ 15512 w 22860"/>
                          <a:gd name="connsiteY25" fmla="*/ 15512 h 26942"/>
                          <a:gd name="connsiteX26" fmla="*/ 15512 w 22860"/>
                          <a:gd name="connsiteY26" fmla="*/ 14696 h 26942"/>
                          <a:gd name="connsiteX27" fmla="*/ 14696 w 22860"/>
                          <a:gd name="connsiteY27" fmla="*/ 13879 h 26942"/>
                          <a:gd name="connsiteX28" fmla="*/ 13063 w 22860"/>
                          <a:gd name="connsiteY28" fmla="*/ 13879 h 26942"/>
                          <a:gd name="connsiteX29" fmla="*/ 12246 w 22860"/>
                          <a:gd name="connsiteY29" fmla="*/ 13879 h 26942"/>
                          <a:gd name="connsiteX30" fmla="*/ 12246 w 22860"/>
                          <a:gd name="connsiteY30" fmla="*/ 13879 h 26942"/>
                          <a:gd name="connsiteX31" fmla="*/ 12246 w 22860"/>
                          <a:gd name="connsiteY31" fmla="*/ 13879 h 26942"/>
                          <a:gd name="connsiteX32" fmla="*/ 12246 w 22860"/>
                          <a:gd name="connsiteY32" fmla="*/ 13063 h 26942"/>
                          <a:gd name="connsiteX33" fmla="*/ 12246 w 22860"/>
                          <a:gd name="connsiteY33" fmla="*/ 12246 h 26942"/>
                          <a:gd name="connsiteX34" fmla="*/ 12246 w 22860"/>
                          <a:gd name="connsiteY34" fmla="*/ 10614 h 26942"/>
                          <a:gd name="connsiteX35" fmla="*/ 12246 w 22860"/>
                          <a:gd name="connsiteY35" fmla="*/ 8981 h 26942"/>
                          <a:gd name="connsiteX36" fmla="*/ 12246 w 22860"/>
                          <a:gd name="connsiteY36" fmla="*/ 7348 h 26942"/>
                          <a:gd name="connsiteX37" fmla="*/ 13063 w 22860"/>
                          <a:gd name="connsiteY37" fmla="*/ 4899 h 26942"/>
                          <a:gd name="connsiteX38" fmla="*/ 13063 w 22860"/>
                          <a:gd name="connsiteY38" fmla="*/ 4082 h 26942"/>
                          <a:gd name="connsiteX39" fmla="*/ 13879 w 22860"/>
                          <a:gd name="connsiteY39" fmla="*/ 1633 h 26942"/>
                          <a:gd name="connsiteX40" fmla="*/ 16329 w 22860"/>
                          <a:gd name="connsiteY40" fmla="*/ 0 h 26942"/>
                          <a:gd name="connsiteX41" fmla="*/ 17962 w 22860"/>
                          <a:gd name="connsiteY41" fmla="*/ 816 h 26942"/>
                          <a:gd name="connsiteX42" fmla="*/ 18778 w 22860"/>
                          <a:gd name="connsiteY42" fmla="*/ 816 h 26942"/>
                          <a:gd name="connsiteX43" fmla="*/ 18778 w 22860"/>
                          <a:gd name="connsiteY43" fmla="*/ 816 h 26942"/>
                          <a:gd name="connsiteX44" fmla="*/ 18778 w 22860"/>
                          <a:gd name="connsiteY44" fmla="*/ 1633 h 26942"/>
                          <a:gd name="connsiteX45" fmla="*/ 20411 w 22860"/>
                          <a:gd name="connsiteY45" fmla="*/ 2449 h 26942"/>
                          <a:gd name="connsiteX46" fmla="*/ 21227 w 22860"/>
                          <a:gd name="connsiteY46" fmla="*/ 2449 h 26942"/>
                          <a:gd name="connsiteX47" fmla="*/ 21227 w 22860"/>
                          <a:gd name="connsiteY47" fmla="*/ 5715 h 26942"/>
                          <a:gd name="connsiteX48" fmla="*/ 20411 w 22860"/>
                          <a:gd name="connsiteY48" fmla="*/ 8164 h 26942"/>
                          <a:gd name="connsiteX49" fmla="*/ 22044 w 22860"/>
                          <a:gd name="connsiteY49" fmla="*/ 11430 h 2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2860" h="26942">
                            <a:moveTo>
                              <a:pt x="2450" y="25309"/>
                            </a:moveTo>
                            <a:lnTo>
                              <a:pt x="817" y="26942"/>
                            </a:lnTo>
                            <a:lnTo>
                              <a:pt x="0" y="25309"/>
                            </a:lnTo>
                            <a:lnTo>
                              <a:pt x="0" y="24493"/>
                            </a:lnTo>
                            <a:lnTo>
                              <a:pt x="3266" y="21227"/>
                            </a:lnTo>
                            <a:lnTo>
                              <a:pt x="4899" y="19594"/>
                            </a:lnTo>
                            <a:lnTo>
                              <a:pt x="5715" y="20411"/>
                            </a:lnTo>
                            <a:lnTo>
                              <a:pt x="5715" y="20411"/>
                            </a:lnTo>
                            <a:lnTo>
                              <a:pt x="2450" y="23677"/>
                            </a:lnTo>
                            <a:lnTo>
                              <a:pt x="2450" y="25309"/>
                            </a:lnTo>
                            <a:close/>
                            <a:moveTo>
                              <a:pt x="22044" y="11430"/>
                            </a:moveTo>
                            <a:lnTo>
                              <a:pt x="22860" y="15512"/>
                            </a:lnTo>
                            <a:lnTo>
                              <a:pt x="22044" y="17145"/>
                            </a:lnTo>
                            <a:lnTo>
                              <a:pt x="21227" y="19594"/>
                            </a:lnTo>
                            <a:lnTo>
                              <a:pt x="21227" y="21227"/>
                            </a:lnTo>
                            <a:lnTo>
                              <a:pt x="20411" y="21227"/>
                            </a:lnTo>
                            <a:lnTo>
                              <a:pt x="17962" y="22044"/>
                            </a:lnTo>
                            <a:lnTo>
                              <a:pt x="14696" y="22860"/>
                            </a:lnTo>
                            <a:lnTo>
                              <a:pt x="11430" y="22860"/>
                            </a:lnTo>
                            <a:lnTo>
                              <a:pt x="10614" y="22860"/>
                            </a:lnTo>
                            <a:lnTo>
                              <a:pt x="10614" y="22044"/>
                            </a:lnTo>
                            <a:lnTo>
                              <a:pt x="11430" y="19594"/>
                            </a:lnTo>
                            <a:lnTo>
                              <a:pt x="11430" y="17962"/>
                            </a:lnTo>
                            <a:lnTo>
                              <a:pt x="13063" y="16329"/>
                            </a:lnTo>
                            <a:lnTo>
                              <a:pt x="14696" y="15512"/>
                            </a:lnTo>
                            <a:lnTo>
                              <a:pt x="15512" y="15512"/>
                            </a:lnTo>
                            <a:lnTo>
                              <a:pt x="15512" y="14696"/>
                            </a:lnTo>
                            <a:lnTo>
                              <a:pt x="14696" y="13879"/>
                            </a:lnTo>
                            <a:lnTo>
                              <a:pt x="13063" y="13879"/>
                            </a:lnTo>
                            <a:lnTo>
                              <a:pt x="12246" y="13879"/>
                            </a:lnTo>
                            <a:lnTo>
                              <a:pt x="12246" y="13879"/>
                            </a:lnTo>
                            <a:lnTo>
                              <a:pt x="12246" y="13879"/>
                            </a:lnTo>
                            <a:lnTo>
                              <a:pt x="12246" y="13063"/>
                            </a:lnTo>
                            <a:lnTo>
                              <a:pt x="12246" y="12246"/>
                            </a:lnTo>
                            <a:lnTo>
                              <a:pt x="12246" y="10614"/>
                            </a:lnTo>
                            <a:lnTo>
                              <a:pt x="12246" y="8981"/>
                            </a:lnTo>
                            <a:lnTo>
                              <a:pt x="12246" y="7348"/>
                            </a:lnTo>
                            <a:lnTo>
                              <a:pt x="13063" y="4899"/>
                            </a:lnTo>
                            <a:lnTo>
                              <a:pt x="13063" y="4082"/>
                            </a:lnTo>
                            <a:lnTo>
                              <a:pt x="13879" y="1633"/>
                            </a:lnTo>
                            <a:lnTo>
                              <a:pt x="16329" y="0"/>
                            </a:lnTo>
                            <a:lnTo>
                              <a:pt x="17962" y="816"/>
                            </a:lnTo>
                            <a:lnTo>
                              <a:pt x="18778" y="816"/>
                            </a:lnTo>
                            <a:lnTo>
                              <a:pt x="18778" y="816"/>
                            </a:lnTo>
                            <a:lnTo>
                              <a:pt x="18778" y="1633"/>
                            </a:lnTo>
                            <a:lnTo>
                              <a:pt x="20411" y="2449"/>
                            </a:lnTo>
                            <a:lnTo>
                              <a:pt x="21227" y="2449"/>
                            </a:lnTo>
                            <a:lnTo>
                              <a:pt x="21227" y="5715"/>
                            </a:lnTo>
                            <a:lnTo>
                              <a:pt x="20411" y="8164"/>
                            </a:lnTo>
                            <a:lnTo>
                              <a:pt x="22044" y="11430"/>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75" name="Freeform: Shape 474">
                        <a:extLst>
                          <a:ext uri="{FF2B5EF4-FFF2-40B4-BE49-F238E27FC236}">
                            <a16:creationId xmlns:a16="http://schemas.microsoft.com/office/drawing/2014/main" id="{8444B6B6-C03A-4E4D-065C-511E835D0600}"/>
                          </a:ext>
                        </a:extLst>
                      </p:cNvPr>
                      <p:cNvSpPr/>
                      <p:nvPr/>
                    </p:nvSpPr>
                    <p:spPr>
                      <a:xfrm>
                        <a:off x="4685483" y="3361235"/>
                        <a:ext cx="71845" cy="88990"/>
                      </a:xfrm>
                      <a:custGeom>
                        <a:avLst/>
                        <a:gdLst>
                          <a:gd name="connsiteX0" fmla="*/ 19594 w 71845"/>
                          <a:gd name="connsiteY0" fmla="*/ 0 h 88990"/>
                          <a:gd name="connsiteX1" fmla="*/ 21227 w 71845"/>
                          <a:gd name="connsiteY1" fmla="*/ 0 h 88990"/>
                          <a:gd name="connsiteX2" fmla="*/ 22860 w 71845"/>
                          <a:gd name="connsiteY2" fmla="*/ 0 h 88990"/>
                          <a:gd name="connsiteX3" fmla="*/ 26942 w 71845"/>
                          <a:gd name="connsiteY3" fmla="*/ 816 h 88990"/>
                          <a:gd name="connsiteX4" fmla="*/ 27758 w 71845"/>
                          <a:gd name="connsiteY4" fmla="*/ 816 h 88990"/>
                          <a:gd name="connsiteX5" fmla="*/ 28575 w 71845"/>
                          <a:gd name="connsiteY5" fmla="*/ 1633 h 88990"/>
                          <a:gd name="connsiteX6" fmla="*/ 29391 w 71845"/>
                          <a:gd name="connsiteY6" fmla="*/ 3266 h 88990"/>
                          <a:gd name="connsiteX7" fmla="*/ 30207 w 71845"/>
                          <a:gd name="connsiteY7" fmla="*/ 4899 h 88990"/>
                          <a:gd name="connsiteX8" fmla="*/ 31840 w 71845"/>
                          <a:gd name="connsiteY8" fmla="*/ 5715 h 88990"/>
                          <a:gd name="connsiteX9" fmla="*/ 33473 w 71845"/>
                          <a:gd name="connsiteY9" fmla="*/ 6531 h 88990"/>
                          <a:gd name="connsiteX10" fmla="*/ 34290 w 71845"/>
                          <a:gd name="connsiteY10" fmla="*/ 7348 h 88990"/>
                          <a:gd name="connsiteX11" fmla="*/ 35106 w 71845"/>
                          <a:gd name="connsiteY11" fmla="*/ 9797 h 88990"/>
                          <a:gd name="connsiteX12" fmla="*/ 35923 w 71845"/>
                          <a:gd name="connsiteY12" fmla="*/ 10614 h 88990"/>
                          <a:gd name="connsiteX13" fmla="*/ 35923 w 71845"/>
                          <a:gd name="connsiteY13" fmla="*/ 10614 h 88990"/>
                          <a:gd name="connsiteX14" fmla="*/ 35923 w 71845"/>
                          <a:gd name="connsiteY14" fmla="*/ 10614 h 88990"/>
                          <a:gd name="connsiteX15" fmla="*/ 35923 w 71845"/>
                          <a:gd name="connsiteY15" fmla="*/ 10614 h 88990"/>
                          <a:gd name="connsiteX16" fmla="*/ 35923 w 71845"/>
                          <a:gd name="connsiteY16" fmla="*/ 10614 h 88990"/>
                          <a:gd name="connsiteX17" fmla="*/ 35923 w 71845"/>
                          <a:gd name="connsiteY17" fmla="*/ 11430 h 88990"/>
                          <a:gd name="connsiteX18" fmla="*/ 35923 w 71845"/>
                          <a:gd name="connsiteY18" fmla="*/ 13063 h 88990"/>
                          <a:gd name="connsiteX19" fmla="*/ 35923 w 71845"/>
                          <a:gd name="connsiteY19" fmla="*/ 14696 h 88990"/>
                          <a:gd name="connsiteX20" fmla="*/ 35923 w 71845"/>
                          <a:gd name="connsiteY20" fmla="*/ 16329 h 88990"/>
                          <a:gd name="connsiteX21" fmla="*/ 35923 w 71845"/>
                          <a:gd name="connsiteY21" fmla="*/ 17145 h 88990"/>
                          <a:gd name="connsiteX22" fmla="*/ 35923 w 71845"/>
                          <a:gd name="connsiteY22" fmla="*/ 17961 h 88990"/>
                          <a:gd name="connsiteX23" fmla="*/ 35923 w 71845"/>
                          <a:gd name="connsiteY23" fmla="*/ 17961 h 88990"/>
                          <a:gd name="connsiteX24" fmla="*/ 35923 w 71845"/>
                          <a:gd name="connsiteY24" fmla="*/ 17961 h 88990"/>
                          <a:gd name="connsiteX25" fmla="*/ 37556 w 71845"/>
                          <a:gd name="connsiteY25" fmla="*/ 18778 h 88990"/>
                          <a:gd name="connsiteX26" fmla="*/ 38372 w 71845"/>
                          <a:gd name="connsiteY26" fmla="*/ 20411 h 88990"/>
                          <a:gd name="connsiteX27" fmla="*/ 40005 w 71845"/>
                          <a:gd name="connsiteY27" fmla="*/ 21227 h 88990"/>
                          <a:gd name="connsiteX28" fmla="*/ 41638 w 71845"/>
                          <a:gd name="connsiteY28" fmla="*/ 22044 h 88990"/>
                          <a:gd name="connsiteX29" fmla="*/ 42454 w 71845"/>
                          <a:gd name="connsiteY29" fmla="*/ 22044 h 88990"/>
                          <a:gd name="connsiteX30" fmla="*/ 44087 w 71845"/>
                          <a:gd name="connsiteY30" fmla="*/ 22860 h 88990"/>
                          <a:gd name="connsiteX31" fmla="*/ 46536 w 71845"/>
                          <a:gd name="connsiteY31" fmla="*/ 23677 h 88990"/>
                          <a:gd name="connsiteX32" fmla="*/ 47353 w 71845"/>
                          <a:gd name="connsiteY32" fmla="*/ 23677 h 88990"/>
                          <a:gd name="connsiteX33" fmla="*/ 48169 w 71845"/>
                          <a:gd name="connsiteY33" fmla="*/ 24493 h 88990"/>
                          <a:gd name="connsiteX34" fmla="*/ 48986 w 71845"/>
                          <a:gd name="connsiteY34" fmla="*/ 25309 h 88990"/>
                          <a:gd name="connsiteX35" fmla="*/ 48986 w 71845"/>
                          <a:gd name="connsiteY35" fmla="*/ 26126 h 88990"/>
                          <a:gd name="connsiteX36" fmla="*/ 48986 w 71845"/>
                          <a:gd name="connsiteY36" fmla="*/ 26126 h 88990"/>
                          <a:gd name="connsiteX37" fmla="*/ 48169 w 71845"/>
                          <a:gd name="connsiteY37" fmla="*/ 26942 h 88990"/>
                          <a:gd name="connsiteX38" fmla="*/ 48169 w 71845"/>
                          <a:gd name="connsiteY38" fmla="*/ 27759 h 88990"/>
                          <a:gd name="connsiteX39" fmla="*/ 48169 w 71845"/>
                          <a:gd name="connsiteY39" fmla="*/ 27759 h 88990"/>
                          <a:gd name="connsiteX40" fmla="*/ 47353 w 71845"/>
                          <a:gd name="connsiteY40" fmla="*/ 27759 h 88990"/>
                          <a:gd name="connsiteX41" fmla="*/ 47353 w 71845"/>
                          <a:gd name="connsiteY41" fmla="*/ 27759 h 88990"/>
                          <a:gd name="connsiteX42" fmla="*/ 47353 w 71845"/>
                          <a:gd name="connsiteY42" fmla="*/ 28575 h 88990"/>
                          <a:gd name="connsiteX43" fmla="*/ 47353 w 71845"/>
                          <a:gd name="connsiteY43" fmla="*/ 28575 h 88990"/>
                          <a:gd name="connsiteX44" fmla="*/ 48169 w 71845"/>
                          <a:gd name="connsiteY44" fmla="*/ 28575 h 88990"/>
                          <a:gd name="connsiteX45" fmla="*/ 48986 w 71845"/>
                          <a:gd name="connsiteY45" fmla="*/ 28575 h 88990"/>
                          <a:gd name="connsiteX46" fmla="*/ 49802 w 71845"/>
                          <a:gd name="connsiteY46" fmla="*/ 29391 h 88990"/>
                          <a:gd name="connsiteX47" fmla="*/ 49802 w 71845"/>
                          <a:gd name="connsiteY47" fmla="*/ 30208 h 88990"/>
                          <a:gd name="connsiteX48" fmla="*/ 49802 w 71845"/>
                          <a:gd name="connsiteY48" fmla="*/ 31024 h 88990"/>
                          <a:gd name="connsiteX49" fmla="*/ 48169 w 71845"/>
                          <a:gd name="connsiteY49" fmla="*/ 31024 h 88990"/>
                          <a:gd name="connsiteX50" fmla="*/ 47353 w 71845"/>
                          <a:gd name="connsiteY50" fmla="*/ 31024 h 88990"/>
                          <a:gd name="connsiteX51" fmla="*/ 46536 w 71845"/>
                          <a:gd name="connsiteY51" fmla="*/ 31024 h 88990"/>
                          <a:gd name="connsiteX52" fmla="*/ 46536 w 71845"/>
                          <a:gd name="connsiteY52" fmla="*/ 31841 h 88990"/>
                          <a:gd name="connsiteX53" fmla="*/ 48986 w 71845"/>
                          <a:gd name="connsiteY53" fmla="*/ 32657 h 88990"/>
                          <a:gd name="connsiteX54" fmla="*/ 50618 w 71845"/>
                          <a:gd name="connsiteY54" fmla="*/ 33474 h 88990"/>
                          <a:gd name="connsiteX55" fmla="*/ 51435 w 71845"/>
                          <a:gd name="connsiteY55" fmla="*/ 34290 h 88990"/>
                          <a:gd name="connsiteX56" fmla="*/ 53068 w 71845"/>
                          <a:gd name="connsiteY56" fmla="*/ 35106 h 88990"/>
                          <a:gd name="connsiteX57" fmla="*/ 55517 w 71845"/>
                          <a:gd name="connsiteY57" fmla="*/ 35106 h 88990"/>
                          <a:gd name="connsiteX58" fmla="*/ 57150 w 71845"/>
                          <a:gd name="connsiteY58" fmla="*/ 35923 h 88990"/>
                          <a:gd name="connsiteX59" fmla="*/ 57966 w 71845"/>
                          <a:gd name="connsiteY59" fmla="*/ 37556 h 88990"/>
                          <a:gd name="connsiteX60" fmla="*/ 59599 w 71845"/>
                          <a:gd name="connsiteY60" fmla="*/ 36739 h 88990"/>
                          <a:gd name="connsiteX61" fmla="*/ 62048 w 71845"/>
                          <a:gd name="connsiteY61" fmla="*/ 34290 h 88990"/>
                          <a:gd name="connsiteX62" fmla="*/ 64498 w 71845"/>
                          <a:gd name="connsiteY62" fmla="*/ 33474 h 88990"/>
                          <a:gd name="connsiteX63" fmla="*/ 66947 w 71845"/>
                          <a:gd name="connsiteY63" fmla="*/ 35106 h 88990"/>
                          <a:gd name="connsiteX64" fmla="*/ 68580 w 71845"/>
                          <a:gd name="connsiteY64" fmla="*/ 35923 h 88990"/>
                          <a:gd name="connsiteX65" fmla="*/ 68580 w 71845"/>
                          <a:gd name="connsiteY65" fmla="*/ 36739 h 88990"/>
                          <a:gd name="connsiteX66" fmla="*/ 67763 w 71845"/>
                          <a:gd name="connsiteY66" fmla="*/ 36739 h 88990"/>
                          <a:gd name="connsiteX67" fmla="*/ 66131 w 71845"/>
                          <a:gd name="connsiteY67" fmla="*/ 36739 h 88990"/>
                          <a:gd name="connsiteX68" fmla="*/ 65314 w 71845"/>
                          <a:gd name="connsiteY68" fmla="*/ 37556 h 88990"/>
                          <a:gd name="connsiteX69" fmla="*/ 64498 w 71845"/>
                          <a:gd name="connsiteY69" fmla="*/ 38372 h 88990"/>
                          <a:gd name="connsiteX70" fmla="*/ 64498 w 71845"/>
                          <a:gd name="connsiteY70" fmla="*/ 40005 h 88990"/>
                          <a:gd name="connsiteX71" fmla="*/ 65314 w 71845"/>
                          <a:gd name="connsiteY71" fmla="*/ 41638 h 88990"/>
                          <a:gd name="connsiteX72" fmla="*/ 66131 w 71845"/>
                          <a:gd name="connsiteY72" fmla="*/ 42454 h 88990"/>
                          <a:gd name="connsiteX73" fmla="*/ 66947 w 71845"/>
                          <a:gd name="connsiteY73" fmla="*/ 43271 h 88990"/>
                          <a:gd name="connsiteX74" fmla="*/ 67763 w 71845"/>
                          <a:gd name="connsiteY74" fmla="*/ 44087 h 88990"/>
                          <a:gd name="connsiteX75" fmla="*/ 67763 w 71845"/>
                          <a:gd name="connsiteY75" fmla="*/ 44904 h 88990"/>
                          <a:gd name="connsiteX76" fmla="*/ 67763 w 71845"/>
                          <a:gd name="connsiteY76" fmla="*/ 44904 h 88990"/>
                          <a:gd name="connsiteX77" fmla="*/ 66947 w 71845"/>
                          <a:gd name="connsiteY77" fmla="*/ 44904 h 88990"/>
                          <a:gd name="connsiteX78" fmla="*/ 66131 w 71845"/>
                          <a:gd name="connsiteY78" fmla="*/ 45720 h 88990"/>
                          <a:gd name="connsiteX79" fmla="*/ 66131 w 71845"/>
                          <a:gd name="connsiteY79" fmla="*/ 46536 h 88990"/>
                          <a:gd name="connsiteX80" fmla="*/ 66131 w 71845"/>
                          <a:gd name="connsiteY80" fmla="*/ 48169 h 88990"/>
                          <a:gd name="connsiteX81" fmla="*/ 63681 w 71845"/>
                          <a:gd name="connsiteY81" fmla="*/ 49802 h 88990"/>
                          <a:gd name="connsiteX82" fmla="*/ 62865 w 71845"/>
                          <a:gd name="connsiteY82" fmla="*/ 49802 h 88990"/>
                          <a:gd name="connsiteX83" fmla="*/ 62865 w 71845"/>
                          <a:gd name="connsiteY83" fmla="*/ 50619 h 88990"/>
                          <a:gd name="connsiteX84" fmla="*/ 62048 w 71845"/>
                          <a:gd name="connsiteY84" fmla="*/ 53068 h 88990"/>
                          <a:gd name="connsiteX85" fmla="*/ 62048 w 71845"/>
                          <a:gd name="connsiteY85" fmla="*/ 54701 h 88990"/>
                          <a:gd name="connsiteX86" fmla="*/ 62048 w 71845"/>
                          <a:gd name="connsiteY86" fmla="*/ 55517 h 88990"/>
                          <a:gd name="connsiteX87" fmla="*/ 62048 w 71845"/>
                          <a:gd name="connsiteY87" fmla="*/ 56334 h 88990"/>
                          <a:gd name="connsiteX88" fmla="*/ 62865 w 71845"/>
                          <a:gd name="connsiteY88" fmla="*/ 57150 h 88990"/>
                          <a:gd name="connsiteX89" fmla="*/ 63681 w 71845"/>
                          <a:gd name="connsiteY89" fmla="*/ 58783 h 88990"/>
                          <a:gd name="connsiteX90" fmla="*/ 64498 w 71845"/>
                          <a:gd name="connsiteY90" fmla="*/ 60416 h 88990"/>
                          <a:gd name="connsiteX91" fmla="*/ 65314 w 71845"/>
                          <a:gd name="connsiteY91" fmla="*/ 62049 h 88990"/>
                          <a:gd name="connsiteX92" fmla="*/ 67763 w 71845"/>
                          <a:gd name="connsiteY92" fmla="*/ 63681 h 88990"/>
                          <a:gd name="connsiteX93" fmla="*/ 68580 w 71845"/>
                          <a:gd name="connsiteY93" fmla="*/ 64498 h 88990"/>
                          <a:gd name="connsiteX94" fmla="*/ 69396 w 71845"/>
                          <a:gd name="connsiteY94" fmla="*/ 65314 h 88990"/>
                          <a:gd name="connsiteX95" fmla="*/ 70213 w 71845"/>
                          <a:gd name="connsiteY95" fmla="*/ 66131 h 88990"/>
                          <a:gd name="connsiteX96" fmla="*/ 71846 w 71845"/>
                          <a:gd name="connsiteY96" fmla="*/ 67764 h 88990"/>
                          <a:gd name="connsiteX97" fmla="*/ 71846 w 71845"/>
                          <a:gd name="connsiteY97" fmla="*/ 68580 h 88990"/>
                          <a:gd name="connsiteX98" fmla="*/ 71029 w 71845"/>
                          <a:gd name="connsiteY98" fmla="*/ 69396 h 88990"/>
                          <a:gd name="connsiteX99" fmla="*/ 70213 w 71845"/>
                          <a:gd name="connsiteY99" fmla="*/ 70213 h 88990"/>
                          <a:gd name="connsiteX100" fmla="*/ 69396 w 71845"/>
                          <a:gd name="connsiteY100" fmla="*/ 71846 h 88990"/>
                          <a:gd name="connsiteX101" fmla="*/ 68580 w 71845"/>
                          <a:gd name="connsiteY101" fmla="*/ 72662 h 88990"/>
                          <a:gd name="connsiteX102" fmla="*/ 66947 w 71845"/>
                          <a:gd name="connsiteY102" fmla="*/ 75111 h 88990"/>
                          <a:gd name="connsiteX103" fmla="*/ 64498 w 71845"/>
                          <a:gd name="connsiteY103" fmla="*/ 75111 h 88990"/>
                          <a:gd name="connsiteX104" fmla="*/ 63681 w 71845"/>
                          <a:gd name="connsiteY104" fmla="*/ 75111 h 88990"/>
                          <a:gd name="connsiteX105" fmla="*/ 62865 w 71845"/>
                          <a:gd name="connsiteY105" fmla="*/ 75928 h 88990"/>
                          <a:gd name="connsiteX106" fmla="*/ 62048 w 71845"/>
                          <a:gd name="connsiteY106" fmla="*/ 76744 h 88990"/>
                          <a:gd name="connsiteX107" fmla="*/ 62865 w 71845"/>
                          <a:gd name="connsiteY107" fmla="*/ 77561 h 88990"/>
                          <a:gd name="connsiteX108" fmla="*/ 62865 w 71845"/>
                          <a:gd name="connsiteY108" fmla="*/ 78377 h 88990"/>
                          <a:gd name="connsiteX109" fmla="*/ 62048 w 71845"/>
                          <a:gd name="connsiteY109" fmla="*/ 80010 h 88990"/>
                          <a:gd name="connsiteX110" fmla="*/ 62865 w 71845"/>
                          <a:gd name="connsiteY110" fmla="*/ 81643 h 88990"/>
                          <a:gd name="connsiteX111" fmla="*/ 63681 w 71845"/>
                          <a:gd name="connsiteY111" fmla="*/ 82459 h 88990"/>
                          <a:gd name="connsiteX112" fmla="*/ 63681 w 71845"/>
                          <a:gd name="connsiteY112" fmla="*/ 83276 h 88990"/>
                          <a:gd name="connsiteX113" fmla="*/ 63681 w 71845"/>
                          <a:gd name="connsiteY113" fmla="*/ 84092 h 88990"/>
                          <a:gd name="connsiteX114" fmla="*/ 62048 w 71845"/>
                          <a:gd name="connsiteY114" fmla="*/ 85725 h 88990"/>
                          <a:gd name="connsiteX115" fmla="*/ 62048 w 71845"/>
                          <a:gd name="connsiteY115" fmla="*/ 86541 h 88990"/>
                          <a:gd name="connsiteX116" fmla="*/ 60415 w 71845"/>
                          <a:gd name="connsiteY116" fmla="*/ 86541 h 88990"/>
                          <a:gd name="connsiteX117" fmla="*/ 59599 w 71845"/>
                          <a:gd name="connsiteY117" fmla="*/ 86541 h 88990"/>
                          <a:gd name="connsiteX118" fmla="*/ 58782 w 71845"/>
                          <a:gd name="connsiteY118" fmla="*/ 85725 h 88990"/>
                          <a:gd name="connsiteX119" fmla="*/ 57966 w 71845"/>
                          <a:gd name="connsiteY119" fmla="*/ 85725 h 88990"/>
                          <a:gd name="connsiteX120" fmla="*/ 56333 w 71845"/>
                          <a:gd name="connsiteY120" fmla="*/ 86541 h 88990"/>
                          <a:gd name="connsiteX121" fmla="*/ 54700 w 71845"/>
                          <a:gd name="connsiteY121" fmla="*/ 87358 h 88990"/>
                          <a:gd name="connsiteX122" fmla="*/ 53068 w 71845"/>
                          <a:gd name="connsiteY122" fmla="*/ 87358 h 88990"/>
                          <a:gd name="connsiteX123" fmla="*/ 52251 w 71845"/>
                          <a:gd name="connsiteY123" fmla="*/ 87358 h 88990"/>
                          <a:gd name="connsiteX124" fmla="*/ 51435 w 71845"/>
                          <a:gd name="connsiteY124" fmla="*/ 87358 h 88990"/>
                          <a:gd name="connsiteX125" fmla="*/ 50618 w 71845"/>
                          <a:gd name="connsiteY125" fmla="*/ 87358 h 88990"/>
                          <a:gd name="connsiteX126" fmla="*/ 48986 w 71845"/>
                          <a:gd name="connsiteY126" fmla="*/ 88174 h 88990"/>
                          <a:gd name="connsiteX127" fmla="*/ 47353 w 71845"/>
                          <a:gd name="connsiteY127" fmla="*/ 88991 h 88990"/>
                          <a:gd name="connsiteX128" fmla="*/ 46536 w 71845"/>
                          <a:gd name="connsiteY128" fmla="*/ 88991 h 88990"/>
                          <a:gd name="connsiteX129" fmla="*/ 46536 w 71845"/>
                          <a:gd name="connsiteY129" fmla="*/ 88174 h 88990"/>
                          <a:gd name="connsiteX130" fmla="*/ 46536 w 71845"/>
                          <a:gd name="connsiteY130" fmla="*/ 87358 h 88990"/>
                          <a:gd name="connsiteX131" fmla="*/ 46536 w 71845"/>
                          <a:gd name="connsiteY131" fmla="*/ 86541 h 88990"/>
                          <a:gd name="connsiteX132" fmla="*/ 48169 w 71845"/>
                          <a:gd name="connsiteY132" fmla="*/ 85725 h 88990"/>
                          <a:gd name="connsiteX133" fmla="*/ 48169 w 71845"/>
                          <a:gd name="connsiteY133" fmla="*/ 84909 h 88990"/>
                          <a:gd name="connsiteX134" fmla="*/ 49802 w 71845"/>
                          <a:gd name="connsiteY134" fmla="*/ 80827 h 88990"/>
                          <a:gd name="connsiteX135" fmla="*/ 49802 w 71845"/>
                          <a:gd name="connsiteY135" fmla="*/ 79194 h 88990"/>
                          <a:gd name="connsiteX136" fmla="*/ 49802 w 71845"/>
                          <a:gd name="connsiteY136" fmla="*/ 79194 h 88990"/>
                          <a:gd name="connsiteX137" fmla="*/ 48986 w 71845"/>
                          <a:gd name="connsiteY137" fmla="*/ 79194 h 88990"/>
                          <a:gd name="connsiteX138" fmla="*/ 48169 w 71845"/>
                          <a:gd name="connsiteY138" fmla="*/ 79194 h 88990"/>
                          <a:gd name="connsiteX139" fmla="*/ 43271 w 71845"/>
                          <a:gd name="connsiteY139" fmla="*/ 77561 h 88990"/>
                          <a:gd name="connsiteX140" fmla="*/ 43271 w 71845"/>
                          <a:gd name="connsiteY140" fmla="*/ 75928 h 88990"/>
                          <a:gd name="connsiteX141" fmla="*/ 41638 w 71845"/>
                          <a:gd name="connsiteY141" fmla="*/ 75111 h 88990"/>
                          <a:gd name="connsiteX142" fmla="*/ 40005 w 71845"/>
                          <a:gd name="connsiteY142" fmla="*/ 74295 h 88990"/>
                          <a:gd name="connsiteX143" fmla="*/ 40005 w 71845"/>
                          <a:gd name="connsiteY143" fmla="*/ 73479 h 88990"/>
                          <a:gd name="connsiteX144" fmla="*/ 38372 w 71845"/>
                          <a:gd name="connsiteY144" fmla="*/ 71846 h 88990"/>
                          <a:gd name="connsiteX145" fmla="*/ 37556 w 71845"/>
                          <a:gd name="connsiteY145" fmla="*/ 71029 h 88990"/>
                          <a:gd name="connsiteX146" fmla="*/ 35923 w 71845"/>
                          <a:gd name="connsiteY146" fmla="*/ 70213 h 88990"/>
                          <a:gd name="connsiteX147" fmla="*/ 34290 w 71845"/>
                          <a:gd name="connsiteY147" fmla="*/ 69396 h 88990"/>
                          <a:gd name="connsiteX148" fmla="*/ 33473 w 71845"/>
                          <a:gd name="connsiteY148" fmla="*/ 68580 h 88990"/>
                          <a:gd name="connsiteX149" fmla="*/ 33473 w 71845"/>
                          <a:gd name="connsiteY149" fmla="*/ 67764 h 88990"/>
                          <a:gd name="connsiteX150" fmla="*/ 33473 w 71845"/>
                          <a:gd name="connsiteY150" fmla="*/ 67764 h 88990"/>
                          <a:gd name="connsiteX151" fmla="*/ 33473 w 71845"/>
                          <a:gd name="connsiteY151" fmla="*/ 66947 h 88990"/>
                          <a:gd name="connsiteX152" fmla="*/ 32657 w 71845"/>
                          <a:gd name="connsiteY152" fmla="*/ 66947 h 88990"/>
                          <a:gd name="connsiteX153" fmla="*/ 31840 w 71845"/>
                          <a:gd name="connsiteY153" fmla="*/ 67764 h 88990"/>
                          <a:gd name="connsiteX154" fmla="*/ 30207 w 71845"/>
                          <a:gd name="connsiteY154" fmla="*/ 68580 h 88990"/>
                          <a:gd name="connsiteX155" fmla="*/ 30207 w 71845"/>
                          <a:gd name="connsiteY155" fmla="*/ 69396 h 88990"/>
                          <a:gd name="connsiteX156" fmla="*/ 31024 w 71845"/>
                          <a:gd name="connsiteY156" fmla="*/ 70213 h 88990"/>
                          <a:gd name="connsiteX157" fmla="*/ 31024 w 71845"/>
                          <a:gd name="connsiteY157" fmla="*/ 71029 h 88990"/>
                          <a:gd name="connsiteX158" fmla="*/ 31024 w 71845"/>
                          <a:gd name="connsiteY158" fmla="*/ 71846 h 88990"/>
                          <a:gd name="connsiteX159" fmla="*/ 31024 w 71845"/>
                          <a:gd name="connsiteY159" fmla="*/ 72662 h 88990"/>
                          <a:gd name="connsiteX160" fmla="*/ 28575 w 71845"/>
                          <a:gd name="connsiteY160" fmla="*/ 74295 h 88990"/>
                          <a:gd name="connsiteX161" fmla="*/ 28575 w 71845"/>
                          <a:gd name="connsiteY161" fmla="*/ 75111 h 88990"/>
                          <a:gd name="connsiteX162" fmla="*/ 29391 w 71845"/>
                          <a:gd name="connsiteY162" fmla="*/ 75928 h 88990"/>
                          <a:gd name="connsiteX163" fmla="*/ 29391 w 71845"/>
                          <a:gd name="connsiteY163" fmla="*/ 76744 h 88990"/>
                          <a:gd name="connsiteX164" fmla="*/ 26942 w 71845"/>
                          <a:gd name="connsiteY164" fmla="*/ 77561 h 88990"/>
                          <a:gd name="connsiteX165" fmla="*/ 26942 w 71845"/>
                          <a:gd name="connsiteY165" fmla="*/ 76744 h 88990"/>
                          <a:gd name="connsiteX166" fmla="*/ 26942 w 71845"/>
                          <a:gd name="connsiteY166" fmla="*/ 75928 h 88990"/>
                          <a:gd name="connsiteX167" fmla="*/ 26125 w 71845"/>
                          <a:gd name="connsiteY167" fmla="*/ 75111 h 88990"/>
                          <a:gd name="connsiteX168" fmla="*/ 24493 w 71845"/>
                          <a:gd name="connsiteY168" fmla="*/ 74295 h 88990"/>
                          <a:gd name="connsiteX169" fmla="*/ 20411 w 71845"/>
                          <a:gd name="connsiteY169" fmla="*/ 71846 h 88990"/>
                          <a:gd name="connsiteX170" fmla="*/ 18778 w 71845"/>
                          <a:gd name="connsiteY170" fmla="*/ 71846 h 88990"/>
                          <a:gd name="connsiteX171" fmla="*/ 17145 w 71845"/>
                          <a:gd name="connsiteY171" fmla="*/ 71846 h 88990"/>
                          <a:gd name="connsiteX172" fmla="*/ 15512 w 71845"/>
                          <a:gd name="connsiteY172" fmla="*/ 71029 h 88990"/>
                          <a:gd name="connsiteX173" fmla="*/ 14696 w 71845"/>
                          <a:gd name="connsiteY173" fmla="*/ 71029 h 88990"/>
                          <a:gd name="connsiteX174" fmla="*/ 13879 w 71845"/>
                          <a:gd name="connsiteY174" fmla="*/ 70213 h 88990"/>
                          <a:gd name="connsiteX175" fmla="*/ 11430 w 71845"/>
                          <a:gd name="connsiteY175" fmla="*/ 66947 h 88990"/>
                          <a:gd name="connsiteX176" fmla="*/ 9797 w 71845"/>
                          <a:gd name="connsiteY176" fmla="*/ 65314 h 88990"/>
                          <a:gd name="connsiteX177" fmla="*/ 8164 w 71845"/>
                          <a:gd name="connsiteY177" fmla="*/ 64498 h 88990"/>
                          <a:gd name="connsiteX178" fmla="*/ 8164 w 71845"/>
                          <a:gd name="connsiteY178" fmla="*/ 63681 h 88990"/>
                          <a:gd name="connsiteX179" fmla="*/ 8164 w 71845"/>
                          <a:gd name="connsiteY179" fmla="*/ 62865 h 88990"/>
                          <a:gd name="connsiteX180" fmla="*/ 8164 w 71845"/>
                          <a:gd name="connsiteY180" fmla="*/ 62865 h 88990"/>
                          <a:gd name="connsiteX181" fmla="*/ 8981 w 71845"/>
                          <a:gd name="connsiteY181" fmla="*/ 62049 h 88990"/>
                          <a:gd name="connsiteX182" fmla="*/ 9797 w 71845"/>
                          <a:gd name="connsiteY182" fmla="*/ 62049 h 88990"/>
                          <a:gd name="connsiteX183" fmla="*/ 10613 w 71845"/>
                          <a:gd name="connsiteY183" fmla="*/ 62049 h 88990"/>
                          <a:gd name="connsiteX184" fmla="*/ 11430 w 71845"/>
                          <a:gd name="connsiteY184" fmla="*/ 62865 h 88990"/>
                          <a:gd name="connsiteX185" fmla="*/ 12246 w 71845"/>
                          <a:gd name="connsiteY185" fmla="*/ 62865 h 88990"/>
                          <a:gd name="connsiteX186" fmla="*/ 13063 w 71845"/>
                          <a:gd name="connsiteY186" fmla="*/ 62049 h 88990"/>
                          <a:gd name="connsiteX187" fmla="*/ 13063 w 71845"/>
                          <a:gd name="connsiteY187" fmla="*/ 61232 h 88990"/>
                          <a:gd name="connsiteX188" fmla="*/ 13063 w 71845"/>
                          <a:gd name="connsiteY188" fmla="*/ 59599 h 88990"/>
                          <a:gd name="connsiteX189" fmla="*/ 10613 w 71845"/>
                          <a:gd name="connsiteY189" fmla="*/ 56334 h 88990"/>
                          <a:gd name="connsiteX190" fmla="*/ 8981 w 71845"/>
                          <a:gd name="connsiteY190" fmla="*/ 53884 h 88990"/>
                          <a:gd name="connsiteX191" fmla="*/ 8981 w 71845"/>
                          <a:gd name="connsiteY191" fmla="*/ 53068 h 88990"/>
                          <a:gd name="connsiteX192" fmla="*/ 8981 w 71845"/>
                          <a:gd name="connsiteY192" fmla="*/ 52252 h 88990"/>
                          <a:gd name="connsiteX193" fmla="*/ 9797 w 71845"/>
                          <a:gd name="connsiteY193" fmla="*/ 52252 h 88990"/>
                          <a:gd name="connsiteX194" fmla="*/ 10613 w 71845"/>
                          <a:gd name="connsiteY194" fmla="*/ 52252 h 88990"/>
                          <a:gd name="connsiteX195" fmla="*/ 12246 w 71845"/>
                          <a:gd name="connsiteY195" fmla="*/ 52252 h 88990"/>
                          <a:gd name="connsiteX196" fmla="*/ 13879 w 71845"/>
                          <a:gd name="connsiteY196" fmla="*/ 52252 h 88990"/>
                          <a:gd name="connsiteX197" fmla="*/ 14696 w 71845"/>
                          <a:gd name="connsiteY197" fmla="*/ 51435 h 88990"/>
                          <a:gd name="connsiteX198" fmla="*/ 14696 w 71845"/>
                          <a:gd name="connsiteY198" fmla="*/ 50619 h 88990"/>
                          <a:gd name="connsiteX199" fmla="*/ 13879 w 71845"/>
                          <a:gd name="connsiteY199" fmla="*/ 49802 h 88990"/>
                          <a:gd name="connsiteX200" fmla="*/ 12246 w 71845"/>
                          <a:gd name="connsiteY200" fmla="*/ 48169 h 88990"/>
                          <a:gd name="connsiteX201" fmla="*/ 10613 w 71845"/>
                          <a:gd name="connsiteY201" fmla="*/ 46536 h 88990"/>
                          <a:gd name="connsiteX202" fmla="*/ 8981 w 71845"/>
                          <a:gd name="connsiteY202" fmla="*/ 44904 h 88990"/>
                          <a:gd name="connsiteX203" fmla="*/ 7348 w 71845"/>
                          <a:gd name="connsiteY203" fmla="*/ 44087 h 88990"/>
                          <a:gd name="connsiteX204" fmla="*/ 7348 w 71845"/>
                          <a:gd name="connsiteY204" fmla="*/ 43271 h 88990"/>
                          <a:gd name="connsiteX205" fmla="*/ 7348 w 71845"/>
                          <a:gd name="connsiteY205" fmla="*/ 42454 h 88990"/>
                          <a:gd name="connsiteX206" fmla="*/ 7348 w 71845"/>
                          <a:gd name="connsiteY206" fmla="*/ 40821 h 88990"/>
                          <a:gd name="connsiteX207" fmla="*/ 7348 w 71845"/>
                          <a:gd name="connsiteY207" fmla="*/ 39189 h 88990"/>
                          <a:gd name="connsiteX208" fmla="*/ 7348 w 71845"/>
                          <a:gd name="connsiteY208" fmla="*/ 38372 h 88990"/>
                          <a:gd name="connsiteX209" fmla="*/ 8164 w 71845"/>
                          <a:gd name="connsiteY209" fmla="*/ 36739 h 88990"/>
                          <a:gd name="connsiteX210" fmla="*/ 8981 w 71845"/>
                          <a:gd name="connsiteY210" fmla="*/ 35106 h 88990"/>
                          <a:gd name="connsiteX211" fmla="*/ 9797 w 71845"/>
                          <a:gd name="connsiteY211" fmla="*/ 33474 h 88990"/>
                          <a:gd name="connsiteX212" fmla="*/ 9797 w 71845"/>
                          <a:gd name="connsiteY212" fmla="*/ 31841 h 88990"/>
                          <a:gd name="connsiteX213" fmla="*/ 9797 w 71845"/>
                          <a:gd name="connsiteY213" fmla="*/ 31024 h 88990"/>
                          <a:gd name="connsiteX214" fmla="*/ 8981 w 71845"/>
                          <a:gd name="connsiteY214" fmla="*/ 31024 h 88990"/>
                          <a:gd name="connsiteX215" fmla="*/ 7348 w 71845"/>
                          <a:gd name="connsiteY215" fmla="*/ 31024 h 88990"/>
                          <a:gd name="connsiteX216" fmla="*/ 5715 w 71845"/>
                          <a:gd name="connsiteY216" fmla="*/ 31024 h 88990"/>
                          <a:gd name="connsiteX217" fmla="*/ 4082 w 71845"/>
                          <a:gd name="connsiteY217" fmla="*/ 31841 h 88990"/>
                          <a:gd name="connsiteX218" fmla="*/ 3265 w 71845"/>
                          <a:gd name="connsiteY218" fmla="*/ 31841 h 88990"/>
                          <a:gd name="connsiteX219" fmla="*/ 3265 w 71845"/>
                          <a:gd name="connsiteY219" fmla="*/ 31024 h 88990"/>
                          <a:gd name="connsiteX220" fmla="*/ 3265 w 71845"/>
                          <a:gd name="connsiteY220" fmla="*/ 31024 h 88990"/>
                          <a:gd name="connsiteX221" fmla="*/ 4082 w 71845"/>
                          <a:gd name="connsiteY221" fmla="*/ 31024 h 88990"/>
                          <a:gd name="connsiteX222" fmla="*/ 4082 w 71845"/>
                          <a:gd name="connsiteY222" fmla="*/ 31024 h 88990"/>
                          <a:gd name="connsiteX223" fmla="*/ 4082 w 71845"/>
                          <a:gd name="connsiteY223" fmla="*/ 31024 h 88990"/>
                          <a:gd name="connsiteX224" fmla="*/ 4082 w 71845"/>
                          <a:gd name="connsiteY224" fmla="*/ 30208 h 88990"/>
                          <a:gd name="connsiteX225" fmla="*/ 3265 w 71845"/>
                          <a:gd name="connsiteY225" fmla="*/ 26126 h 88990"/>
                          <a:gd name="connsiteX226" fmla="*/ 4082 w 71845"/>
                          <a:gd name="connsiteY226" fmla="*/ 26126 h 88990"/>
                          <a:gd name="connsiteX227" fmla="*/ 4082 w 71845"/>
                          <a:gd name="connsiteY227" fmla="*/ 25309 h 88990"/>
                          <a:gd name="connsiteX228" fmla="*/ 4082 w 71845"/>
                          <a:gd name="connsiteY228" fmla="*/ 24493 h 88990"/>
                          <a:gd name="connsiteX229" fmla="*/ 4898 w 71845"/>
                          <a:gd name="connsiteY229" fmla="*/ 25309 h 88990"/>
                          <a:gd name="connsiteX230" fmla="*/ 6531 w 71845"/>
                          <a:gd name="connsiteY230" fmla="*/ 25309 h 88990"/>
                          <a:gd name="connsiteX231" fmla="*/ 8164 w 71845"/>
                          <a:gd name="connsiteY231" fmla="*/ 25309 h 88990"/>
                          <a:gd name="connsiteX232" fmla="*/ 8164 w 71845"/>
                          <a:gd name="connsiteY232" fmla="*/ 25309 h 88990"/>
                          <a:gd name="connsiteX233" fmla="*/ 8164 w 71845"/>
                          <a:gd name="connsiteY233" fmla="*/ 24493 h 88990"/>
                          <a:gd name="connsiteX234" fmla="*/ 8164 w 71845"/>
                          <a:gd name="connsiteY234" fmla="*/ 23677 h 88990"/>
                          <a:gd name="connsiteX235" fmla="*/ 7348 w 71845"/>
                          <a:gd name="connsiteY235" fmla="*/ 23677 h 88990"/>
                          <a:gd name="connsiteX236" fmla="*/ 7348 w 71845"/>
                          <a:gd name="connsiteY236" fmla="*/ 22860 h 88990"/>
                          <a:gd name="connsiteX237" fmla="*/ 6531 w 71845"/>
                          <a:gd name="connsiteY237" fmla="*/ 22860 h 88990"/>
                          <a:gd name="connsiteX238" fmla="*/ 3265 w 71845"/>
                          <a:gd name="connsiteY238" fmla="*/ 21227 h 88990"/>
                          <a:gd name="connsiteX239" fmla="*/ 1632 w 71845"/>
                          <a:gd name="connsiteY239" fmla="*/ 19594 h 88990"/>
                          <a:gd name="connsiteX240" fmla="*/ 1632 w 71845"/>
                          <a:gd name="connsiteY240" fmla="*/ 17961 h 88990"/>
                          <a:gd name="connsiteX241" fmla="*/ 2449 w 71845"/>
                          <a:gd name="connsiteY241" fmla="*/ 17145 h 88990"/>
                          <a:gd name="connsiteX242" fmla="*/ 3265 w 71845"/>
                          <a:gd name="connsiteY242" fmla="*/ 17145 h 88990"/>
                          <a:gd name="connsiteX243" fmla="*/ 3265 w 71845"/>
                          <a:gd name="connsiteY243" fmla="*/ 17145 h 88990"/>
                          <a:gd name="connsiteX244" fmla="*/ 1632 w 71845"/>
                          <a:gd name="connsiteY244" fmla="*/ 16329 h 88990"/>
                          <a:gd name="connsiteX245" fmla="*/ 816 w 71845"/>
                          <a:gd name="connsiteY245" fmla="*/ 15512 h 88990"/>
                          <a:gd name="connsiteX246" fmla="*/ 1632 w 71845"/>
                          <a:gd name="connsiteY246" fmla="*/ 13879 h 88990"/>
                          <a:gd name="connsiteX247" fmla="*/ 816 w 71845"/>
                          <a:gd name="connsiteY247" fmla="*/ 11430 h 88990"/>
                          <a:gd name="connsiteX248" fmla="*/ 0 w 71845"/>
                          <a:gd name="connsiteY248" fmla="*/ 9797 h 88990"/>
                          <a:gd name="connsiteX249" fmla="*/ 816 w 71845"/>
                          <a:gd name="connsiteY249" fmla="*/ 8981 h 88990"/>
                          <a:gd name="connsiteX250" fmla="*/ 816 w 71845"/>
                          <a:gd name="connsiteY250" fmla="*/ 8164 h 88990"/>
                          <a:gd name="connsiteX251" fmla="*/ 816 w 71845"/>
                          <a:gd name="connsiteY251" fmla="*/ 7348 h 88990"/>
                          <a:gd name="connsiteX252" fmla="*/ 816 w 71845"/>
                          <a:gd name="connsiteY252" fmla="*/ 7348 h 88990"/>
                          <a:gd name="connsiteX253" fmla="*/ 2449 w 71845"/>
                          <a:gd name="connsiteY253" fmla="*/ 6531 h 88990"/>
                          <a:gd name="connsiteX254" fmla="*/ 3265 w 71845"/>
                          <a:gd name="connsiteY254" fmla="*/ 5715 h 88990"/>
                          <a:gd name="connsiteX255" fmla="*/ 3265 w 71845"/>
                          <a:gd name="connsiteY255" fmla="*/ 4899 h 88990"/>
                          <a:gd name="connsiteX256" fmla="*/ 3265 w 71845"/>
                          <a:gd name="connsiteY256" fmla="*/ 4899 h 88990"/>
                          <a:gd name="connsiteX257" fmla="*/ 4082 w 71845"/>
                          <a:gd name="connsiteY257" fmla="*/ 5715 h 88990"/>
                          <a:gd name="connsiteX258" fmla="*/ 4898 w 71845"/>
                          <a:gd name="connsiteY258" fmla="*/ 5715 h 88990"/>
                          <a:gd name="connsiteX259" fmla="*/ 5715 w 71845"/>
                          <a:gd name="connsiteY259" fmla="*/ 4899 h 88990"/>
                          <a:gd name="connsiteX260" fmla="*/ 6531 w 71845"/>
                          <a:gd name="connsiteY260" fmla="*/ 4082 h 88990"/>
                          <a:gd name="connsiteX261" fmla="*/ 7348 w 71845"/>
                          <a:gd name="connsiteY261" fmla="*/ 3266 h 88990"/>
                          <a:gd name="connsiteX262" fmla="*/ 8164 w 71845"/>
                          <a:gd name="connsiteY262" fmla="*/ 3266 h 88990"/>
                          <a:gd name="connsiteX263" fmla="*/ 8981 w 71845"/>
                          <a:gd name="connsiteY263" fmla="*/ 2449 h 88990"/>
                          <a:gd name="connsiteX264" fmla="*/ 9797 w 71845"/>
                          <a:gd name="connsiteY264" fmla="*/ 816 h 88990"/>
                          <a:gd name="connsiteX265" fmla="*/ 11430 w 71845"/>
                          <a:gd name="connsiteY265" fmla="*/ 816 h 88990"/>
                          <a:gd name="connsiteX266" fmla="*/ 19594 w 71845"/>
                          <a:gd name="connsiteY266" fmla="*/ 0 h 8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71845" h="88990">
                            <a:moveTo>
                              <a:pt x="19594" y="0"/>
                            </a:moveTo>
                            <a:lnTo>
                              <a:pt x="21227" y="0"/>
                            </a:lnTo>
                            <a:lnTo>
                              <a:pt x="22860" y="0"/>
                            </a:lnTo>
                            <a:lnTo>
                              <a:pt x="26942" y="816"/>
                            </a:lnTo>
                            <a:lnTo>
                              <a:pt x="27758" y="816"/>
                            </a:lnTo>
                            <a:lnTo>
                              <a:pt x="28575" y="1633"/>
                            </a:lnTo>
                            <a:lnTo>
                              <a:pt x="29391" y="3266"/>
                            </a:lnTo>
                            <a:lnTo>
                              <a:pt x="30207" y="4899"/>
                            </a:lnTo>
                            <a:lnTo>
                              <a:pt x="31840" y="5715"/>
                            </a:lnTo>
                            <a:lnTo>
                              <a:pt x="33473" y="6531"/>
                            </a:lnTo>
                            <a:lnTo>
                              <a:pt x="34290" y="7348"/>
                            </a:lnTo>
                            <a:lnTo>
                              <a:pt x="35106" y="9797"/>
                            </a:lnTo>
                            <a:lnTo>
                              <a:pt x="35923" y="10614"/>
                            </a:lnTo>
                            <a:lnTo>
                              <a:pt x="35923" y="10614"/>
                            </a:lnTo>
                            <a:lnTo>
                              <a:pt x="35923" y="10614"/>
                            </a:lnTo>
                            <a:lnTo>
                              <a:pt x="35923" y="10614"/>
                            </a:lnTo>
                            <a:lnTo>
                              <a:pt x="35923" y="10614"/>
                            </a:lnTo>
                            <a:lnTo>
                              <a:pt x="35923" y="11430"/>
                            </a:lnTo>
                            <a:lnTo>
                              <a:pt x="35923" y="13063"/>
                            </a:lnTo>
                            <a:lnTo>
                              <a:pt x="35923" y="14696"/>
                            </a:lnTo>
                            <a:lnTo>
                              <a:pt x="35923" y="16329"/>
                            </a:lnTo>
                            <a:lnTo>
                              <a:pt x="35923" y="17145"/>
                            </a:lnTo>
                            <a:lnTo>
                              <a:pt x="35923" y="17961"/>
                            </a:lnTo>
                            <a:lnTo>
                              <a:pt x="35923" y="17961"/>
                            </a:lnTo>
                            <a:lnTo>
                              <a:pt x="35923" y="17961"/>
                            </a:lnTo>
                            <a:lnTo>
                              <a:pt x="37556" y="18778"/>
                            </a:lnTo>
                            <a:lnTo>
                              <a:pt x="38372" y="20411"/>
                            </a:lnTo>
                            <a:lnTo>
                              <a:pt x="40005" y="21227"/>
                            </a:lnTo>
                            <a:lnTo>
                              <a:pt x="41638" y="22044"/>
                            </a:lnTo>
                            <a:lnTo>
                              <a:pt x="42454" y="22044"/>
                            </a:lnTo>
                            <a:lnTo>
                              <a:pt x="44087" y="22860"/>
                            </a:lnTo>
                            <a:lnTo>
                              <a:pt x="46536" y="23677"/>
                            </a:lnTo>
                            <a:lnTo>
                              <a:pt x="47353" y="23677"/>
                            </a:lnTo>
                            <a:lnTo>
                              <a:pt x="48169" y="24493"/>
                            </a:lnTo>
                            <a:lnTo>
                              <a:pt x="48986" y="25309"/>
                            </a:lnTo>
                            <a:lnTo>
                              <a:pt x="48986" y="26126"/>
                            </a:lnTo>
                            <a:lnTo>
                              <a:pt x="48986" y="26126"/>
                            </a:lnTo>
                            <a:lnTo>
                              <a:pt x="48169" y="26942"/>
                            </a:lnTo>
                            <a:lnTo>
                              <a:pt x="48169" y="27759"/>
                            </a:lnTo>
                            <a:lnTo>
                              <a:pt x="48169" y="27759"/>
                            </a:lnTo>
                            <a:lnTo>
                              <a:pt x="47353" y="27759"/>
                            </a:lnTo>
                            <a:lnTo>
                              <a:pt x="47353" y="27759"/>
                            </a:lnTo>
                            <a:lnTo>
                              <a:pt x="47353" y="28575"/>
                            </a:lnTo>
                            <a:lnTo>
                              <a:pt x="47353" y="28575"/>
                            </a:lnTo>
                            <a:lnTo>
                              <a:pt x="48169" y="28575"/>
                            </a:lnTo>
                            <a:lnTo>
                              <a:pt x="48986" y="28575"/>
                            </a:lnTo>
                            <a:lnTo>
                              <a:pt x="49802" y="29391"/>
                            </a:lnTo>
                            <a:lnTo>
                              <a:pt x="49802" y="30208"/>
                            </a:lnTo>
                            <a:lnTo>
                              <a:pt x="49802" y="31024"/>
                            </a:lnTo>
                            <a:lnTo>
                              <a:pt x="48169" y="31024"/>
                            </a:lnTo>
                            <a:lnTo>
                              <a:pt x="47353" y="31024"/>
                            </a:lnTo>
                            <a:lnTo>
                              <a:pt x="46536" y="31024"/>
                            </a:lnTo>
                            <a:lnTo>
                              <a:pt x="46536" y="31841"/>
                            </a:lnTo>
                            <a:lnTo>
                              <a:pt x="48986" y="32657"/>
                            </a:lnTo>
                            <a:lnTo>
                              <a:pt x="50618" y="33474"/>
                            </a:lnTo>
                            <a:lnTo>
                              <a:pt x="51435" y="34290"/>
                            </a:lnTo>
                            <a:lnTo>
                              <a:pt x="53068" y="35106"/>
                            </a:lnTo>
                            <a:lnTo>
                              <a:pt x="55517" y="35106"/>
                            </a:lnTo>
                            <a:lnTo>
                              <a:pt x="57150" y="35923"/>
                            </a:lnTo>
                            <a:lnTo>
                              <a:pt x="57966" y="37556"/>
                            </a:lnTo>
                            <a:lnTo>
                              <a:pt x="59599" y="36739"/>
                            </a:lnTo>
                            <a:lnTo>
                              <a:pt x="62048" y="34290"/>
                            </a:lnTo>
                            <a:lnTo>
                              <a:pt x="64498" y="33474"/>
                            </a:lnTo>
                            <a:lnTo>
                              <a:pt x="66947" y="35106"/>
                            </a:lnTo>
                            <a:lnTo>
                              <a:pt x="68580" y="35923"/>
                            </a:lnTo>
                            <a:lnTo>
                              <a:pt x="68580" y="36739"/>
                            </a:lnTo>
                            <a:lnTo>
                              <a:pt x="67763" y="36739"/>
                            </a:lnTo>
                            <a:lnTo>
                              <a:pt x="66131" y="36739"/>
                            </a:lnTo>
                            <a:lnTo>
                              <a:pt x="65314" y="37556"/>
                            </a:lnTo>
                            <a:lnTo>
                              <a:pt x="64498" y="38372"/>
                            </a:lnTo>
                            <a:lnTo>
                              <a:pt x="64498" y="40005"/>
                            </a:lnTo>
                            <a:lnTo>
                              <a:pt x="65314" y="41638"/>
                            </a:lnTo>
                            <a:lnTo>
                              <a:pt x="66131" y="42454"/>
                            </a:lnTo>
                            <a:lnTo>
                              <a:pt x="66947" y="43271"/>
                            </a:lnTo>
                            <a:lnTo>
                              <a:pt x="67763" y="44087"/>
                            </a:lnTo>
                            <a:lnTo>
                              <a:pt x="67763" y="44904"/>
                            </a:lnTo>
                            <a:lnTo>
                              <a:pt x="67763" y="44904"/>
                            </a:lnTo>
                            <a:lnTo>
                              <a:pt x="66947" y="44904"/>
                            </a:lnTo>
                            <a:lnTo>
                              <a:pt x="66131" y="45720"/>
                            </a:lnTo>
                            <a:lnTo>
                              <a:pt x="66131" y="46536"/>
                            </a:lnTo>
                            <a:lnTo>
                              <a:pt x="66131" y="48169"/>
                            </a:lnTo>
                            <a:lnTo>
                              <a:pt x="63681" y="49802"/>
                            </a:lnTo>
                            <a:lnTo>
                              <a:pt x="62865" y="49802"/>
                            </a:lnTo>
                            <a:lnTo>
                              <a:pt x="62865" y="50619"/>
                            </a:lnTo>
                            <a:lnTo>
                              <a:pt x="62048" y="53068"/>
                            </a:lnTo>
                            <a:lnTo>
                              <a:pt x="62048" y="54701"/>
                            </a:lnTo>
                            <a:lnTo>
                              <a:pt x="62048" y="55517"/>
                            </a:lnTo>
                            <a:lnTo>
                              <a:pt x="62048" y="56334"/>
                            </a:lnTo>
                            <a:lnTo>
                              <a:pt x="62865" y="57150"/>
                            </a:lnTo>
                            <a:lnTo>
                              <a:pt x="63681" y="58783"/>
                            </a:lnTo>
                            <a:lnTo>
                              <a:pt x="64498" y="60416"/>
                            </a:lnTo>
                            <a:lnTo>
                              <a:pt x="65314" y="62049"/>
                            </a:lnTo>
                            <a:lnTo>
                              <a:pt x="67763" y="63681"/>
                            </a:lnTo>
                            <a:lnTo>
                              <a:pt x="68580" y="64498"/>
                            </a:lnTo>
                            <a:lnTo>
                              <a:pt x="69396" y="65314"/>
                            </a:lnTo>
                            <a:lnTo>
                              <a:pt x="70213" y="66131"/>
                            </a:lnTo>
                            <a:lnTo>
                              <a:pt x="71846" y="67764"/>
                            </a:lnTo>
                            <a:lnTo>
                              <a:pt x="71846" y="68580"/>
                            </a:lnTo>
                            <a:lnTo>
                              <a:pt x="71029" y="69396"/>
                            </a:lnTo>
                            <a:lnTo>
                              <a:pt x="70213" y="70213"/>
                            </a:lnTo>
                            <a:lnTo>
                              <a:pt x="69396" y="71846"/>
                            </a:lnTo>
                            <a:lnTo>
                              <a:pt x="68580" y="72662"/>
                            </a:lnTo>
                            <a:lnTo>
                              <a:pt x="66947" y="75111"/>
                            </a:lnTo>
                            <a:lnTo>
                              <a:pt x="64498" y="75111"/>
                            </a:lnTo>
                            <a:lnTo>
                              <a:pt x="63681" y="75111"/>
                            </a:lnTo>
                            <a:lnTo>
                              <a:pt x="62865" y="75928"/>
                            </a:lnTo>
                            <a:lnTo>
                              <a:pt x="62048" y="76744"/>
                            </a:lnTo>
                            <a:lnTo>
                              <a:pt x="62865" y="77561"/>
                            </a:lnTo>
                            <a:lnTo>
                              <a:pt x="62865" y="78377"/>
                            </a:lnTo>
                            <a:lnTo>
                              <a:pt x="62048" y="80010"/>
                            </a:lnTo>
                            <a:lnTo>
                              <a:pt x="62865" y="81643"/>
                            </a:lnTo>
                            <a:lnTo>
                              <a:pt x="63681" y="82459"/>
                            </a:lnTo>
                            <a:lnTo>
                              <a:pt x="63681" y="83276"/>
                            </a:lnTo>
                            <a:lnTo>
                              <a:pt x="63681" y="84092"/>
                            </a:lnTo>
                            <a:lnTo>
                              <a:pt x="62048" y="85725"/>
                            </a:lnTo>
                            <a:lnTo>
                              <a:pt x="62048" y="86541"/>
                            </a:lnTo>
                            <a:lnTo>
                              <a:pt x="60415" y="86541"/>
                            </a:lnTo>
                            <a:lnTo>
                              <a:pt x="59599" y="86541"/>
                            </a:lnTo>
                            <a:lnTo>
                              <a:pt x="58782" y="85725"/>
                            </a:lnTo>
                            <a:lnTo>
                              <a:pt x="57966" y="85725"/>
                            </a:lnTo>
                            <a:lnTo>
                              <a:pt x="56333" y="86541"/>
                            </a:lnTo>
                            <a:lnTo>
                              <a:pt x="54700" y="87358"/>
                            </a:lnTo>
                            <a:lnTo>
                              <a:pt x="53068" y="87358"/>
                            </a:lnTo>
                            <a:lnTo>
                              <a:pt x="52251" y="87358"/>
                            </a:lnTo>
                            <a:lnTo>
                              <a:pt x="51435" y="87358"/>
                            </a:lnTo>
                            <a:lnTo>
                              <a:pt x="50618" y="87358"/>
                            </a:lnTo>
                            <a:lnTo>
                              <a:pt x="48986" y="88174"/>
                            </a:lnTo>
                            <a:lnTo>
                              <a:pt x="47353" y="88991"/>
                            </a:lnTo>
                            <a:lnTo>
                              <a:pt x="46536" y="88991"/>
                            </a:lnTo>
                            <a:lnTo>
                              <a:pt x="46536" y="88174"/>
                            </a:lnTo>
                            <a:lnTo>
                              <a:pt x="46536" y="87358"/>
                            </a:lnTo>
                            <a:lnTo>
                              <a:pt x="46536" y="86541"/>
                            </a:lnTo>
                            <a:lnTo>
                              <a:pt x="48169" y="85725"/>
                            </a:lnTo>
                            <a:lnTo>
                              <a:pt x="48169" y="84909"/>
                            </a:lnTo>
                            <a:lnTo>
                              <a:pt x="49802" y="80827"/>
                            </a:lnTo>
                            <a:lnTo>
                              <a:pt x="49802" y="79194"/>
                            </a:lnTo>
                            <a:lnTo>
                              <a:pt x="49802" y="79194"/>
                            </a:lnTo>
                            <a:lnTo>
                              <a:pt x="48986" y="79194"/>
                            </a:lnTo>
                            <a:lnTo>
                              <a:pt x="48169" y="79194"/>
                            </a:lnTo>
                            <a:lnTo>
                              <a:pt x="43271" y="77561"/>
                            </a:lnTo>
                            <a:lnTo>
                              <a:pt x="43271" y="75928"/>
                            </a:lnTo>
                            <a:lnTo>
                              <a:pt x="41638" y="75111"/>
                            </a:lnTo>
                            <a:lnTo>
                              <a:pt x="40005" y="74295"/>
                            </a:lnTo>
                            <a:lnTo>
                              <a:pt x="40005" y="73479"/>
                            </a:lnTo>
                            <a:lnTo>
                              <a:pt x="38372" y="71846"/>
                            </a:lnTo>
                            <a:lnTo>
                              <a:pt x="37556" y="71029"/>
                            </a:lnTo>
                            <a:lnTo>
                              <a:pt x="35923" y="70213"/>
                            </a:lnTo>
                            <a:lnTo>
                              <a:pt x="34290" y="69396"/>
                            </a:lnTo>
                            <a:lnTo>
                              <a:pt x="33473" y="68580"/>
                            </a:lnTo>
                            <a:lnTo>
                              <a:pt x="33473" y="67764"/>
                            </a:lnTo>
                            <a:lnTo>
                              <a:pt x="33473" y="67764"/>
                            </a:lnTo>
                            <a:lnTo>
                              <a:pt x="33473" y="66947"/>
                            </a:lnTo>
                            <a:lnTo>
                              <a:pt x="32657" y="66947"/>
                            </a:lnTo>
                            <a:lnTo>
                              <a:pt x="31840" y="67764"/>
                            </a:lnTo>
                            <a:lnTo>
                              <a:pt x="30207" y="68580"/>
                            </a:lnTo>
                            <a:lnTo>
                              <a:pt x="30207" y="69396"/>
                            </a:lnTo>
                            <a:lnTo>
                              <a:pt x="31024" y="70213"/>
                            </a:lnTo>
                            <a:lnTo>
                              <a:pt x="31024" y="71029"/>
                            </a:lnTo>
                            <a:lnTo>
                              <a:pt x="31024" y="71846"/>
                            </a:lnTo>
                            <a:lnTo>
                              <a:pt x="31024" y="72662"/>
                            </a:lnTo>
                            <a:lnTo>
                              <a:pt x="28575" y="74295"/>
                            </a:lnTo>
                            <a:lnTo>
                              <a:pt x="28575" y="75111"/>
                            </a:lnTo>
                            <a:lnTo>
                              <a:pt x="29391" y="75928"/>
                            </a:lnTo>
                            <a:lnTo>
                              <a:pt x="29391" y="76744"/>
                            </a:lnTo>
                            <a:lnTo>
                              <a:pt x="26942" y="77561"/>
                            </a:lnTo>
                            <a:lnTo>
                              <a:pt x="26942" y="76744"/>
                            </a:lnTo>
                            <a:lnTo>
                              <a:pt x="26942" y="75928"/>
                            </a:lnTo>
                            <a:lnTo>
                              <a:pt x="26125" y="75111"/>
                            </a:lnTo>
                            <a:lnTo>
                              <a:pt x="24493" y="74295"/>
                            </a:lnTo>
                            <a:lnTo>
                              <a:pt x="20411" y="71846"/>
                            </a:lnTo>
                            <a:lnTo>
                              <a:pt x="18778" y="71846"/>
                            </a:lnTo>
                            <a:lnTo>
                              <a:pt x="17145" y="71846"/>
                            </a:lnTo>
                            <a:lnTo>
                              <a:pt x="15512" y="71029"/>
                            </a:lnTo>
                            <a:lnTo>
                              <a:pt x="14696" y="71029"/>
                            </a:lnTo>
                            <a:lnTo>
                              <a:pt x="13879" y="70213"/>
                            </a:lnTo>
                            <a:lnTo>
                              <a:pt x="11430" y="66947"/>
                            </a:lnTo>
                            <a:lnTo>
                              <a:pt x="9797" y="65314"/>
                            </a:lnTo>
                            <a:lnTo>
                              <a:pt x="8164" y="64498"/>
                            </a:lnTo>
                            <a:lnTo>
                              <a:pt x="8164" y="63681"/>
                            </a:lnTo>
                            <a:lnTo>
                              <a:pt x="8164" y="62865"/>
                            </a:lnTo>
                            <a:lnTo>
                              <a:pt x="8164" y="62865"/>
                            </a:lnTo>
                            <a:lnTo>
                              <a:pt x="8981" y="62049"/>
                            </a:lnTo>
                            <a:lnTo>
                              <a:pt x="9797" y="62049"/>
                            </a:lnTo>
                            <a:lnTo>
                              <a:pt x="10613" y="62049"/>
                            </a:lnTo>
                            <a:lnTo>
                              <a:pt x="11430" y="62865"/>
                            </a:lnTo>
                            <a:lnTo>
                              <a:pt x="12246" y="62865"/>
                            </a:lnTo>
                            <a:lnTo>
                              <a:pt x="13063" y="62049"/>
                            </a:lnTo>
                            <a:lnTo>
                              <a:pt x="13063" y="61232"/>
                            </a:lnTo>
                            <a:lnTo>
                              <a:pt x="13063" y="59599"/>
                            </a:lnTo>
                            <a:lnTo>
                              <a:pt x="10613" y="56334"/>
                            </a:lnTo>
                            <a:lnTo>
                              <a:pt x="8981" y="53884"/>
                            </a:lnTo>
                            <a:lnTo>
                              <a:pt x="8981" y="53068"/>
                            </a:lnTo>
                            <a:lnTo>
                              <a:pt x="8981" y="52252"/>
                            </a:lnTo>
                            <a:lnTo>
                              <a:pt x="9797" y="52252"/>
                            </a:lnTo>
                            <a:lnTo>
                              <a:pt x="10613" y="52252"/>
                            </a:lnTo>
                            <a:lnTo>
                              <a:pt x="12246" y="52252"/>
                            </a:lnTo>
                            <a:lnTo>
                              <a:pt x="13879" y="52252"/>
                            </a:lnTo>
                            <a:lnTo>
                              <a:pt x="14696" y="51435"/>
                            </a:lnTo>
                            <a:lnTo>
                              <a:pt x="14696" y="50619"/>
                            </a:lnTo>
                            <a:lnTo>
                              <a:pt x="13879" y="49802"/>
                            </a:lnTo>
                            <a:lnTo>
                              <a:pt x="12246" y="48169"/>
                            </a:lnTo>
                            <a:lnTo>
                              <a:pt x="10613" y="46536"/>
                            </a:lnTo>
                            <a:lnTo>
                              <a:pt x="8981" y="44904"/>
                            </a:lnTo>
                            <a:lnTo>
                              <a:pt x="7348" y="44087"/>
                            </a:lnTo>
                            <a:lnTo>
                              <a:pt x="7348" y="43271"/>
                            </a:lnTo>
                            <a:lnTo>
                              <a:pt x="7348" y="42454"/>
                            </a:lnTo>
                            <a:lnTo>
                              <a:pt x="7348" y="40821"/>
                            </a:lnTo>
                            <a:lnTo>
                              <a:pt x="7348" y="39189"/>
                            </a:lnTo>
                            <a:lnTo>
                              <a:pt x="7348" y="38372"/>
                            </a:lnTo>
                            <a:lnTo>
                              <a:pt x="8164" y="36739"/>
                            </a:lnTo>
                            <a:lnTo>
                              <a:pt x="8981" y="35106"/>
                            </a:lnTo>
                            <a:lnTo>
                              <a:pt x="9797" y="33474"/>
                            </a:lnTo>
                            <a:lnTo>
                              <a:pt x="9797" y="31841"/>
                            </a:lnTo>
                            <a:lnTo>
                              <a:pt x="9797" y="31024"/>
                            </a:lnTo>
                            <a:lnTo>
                              <a:pt x="8981" y="31024"/>
                            </a:lnTo>
                            <a:lnTo>
                              <a:pt x="7348" y="31024"/>
                            </a:lnTo>
                            <a:lnTo>
                              <a:pt x="5715" y="31024"/>
                            </a:lnTo>
                            <a:lnTo>
                              <a:pt x="4082" y="31841"/>
                            </a:lnTo>
                            <a:lnTo>
                              <a:pt x="3265" y="31841"/>
                            </a:lnTo>
                            <a:lnTo>
                              <a:pt x="3265" y="31024"/>
                            </a:lnTo>
                            <a:lnTo>
                              <a:pt x="3265" y="31024"/>
                            </a:lnTo>
                            <a:lnTo>
                              <a:pt x="4082" y="31024"/>
                            </a:lnTo>
                            <a:lnTo>
                              <a:pt x="4082" y="31024"/>
                            </a:lnTo>
                            <a:lnTo>
                              <a:pt x="4082" y="31024"/>
                            </a:lnTo>
                            <a:lnTo>
                              <a:pt x="4082" y="30208"/>
                            </a:lnTo>
                            <a:lnTo>
                              <a:pt x="3265" y="26126"/>
                            </a:lnTo>
                            <a:lnTo>
                              <a:pt x="4082" y="26126"/>
                            </a:lnTo>
                            <a:lnTo>
                              <a:pt x="4082" y="25309"/>
                            </a:lnTo>
                            <a:lnTo>
                              <a:pt x="4082" y="24493"/>
                            </a:lnTo>
                            <a:lnTo>
                              <a:pt x="4898" y="25309"/>
                            </a:lnTo>
                            <a:lnTo>
                              <a:pt x="6531" y="25309"/>
                            </a:lnTo>
                            <a:lnTo>
                              <a:pt x="8164" y="25309"/>
                            </a:lnTo>
                            <a:lnTo>
                              <a:pt x="8164" y="25309"/>
                            </a:lnTo>
                            <a:lnTo>
                              <a:pt x="8164" y="24493"/>
                            </a:lnTo>
                            <a:lnTo>
                              <a:pt x="8164" y="23677"/>
                            </a:lnTo>
                            <a:lnTo>
                              <a:pt x="7348" y="23677"/>
                            </a:lnTo>
                            <a:lnTo>
                              <a:pt x="7348" y="22860"/>
                            </a:lnTo>
                            <a:lnTo>
                              <a:pt x="6531" y="22860"/>
                            </a:lnTo>
                            <a:lnTo>
                              <a:pt x="3265" y="21227"/>
                            </a:lnTo>
                            <a:lnTo>
                              <a:pt x="1632" y="19594"/>
                            </a:lnTo>
                            <a:lnTo>
                              <a:pt x="1632" y="17961"/>
                            </a:lnTo>
                            <a:lnTo>
                              <a:pt x="2449" y="17145"/>
                            </a:lnTo>
                            <a:lnTo>
                              <a:pt x="3265" y="17145"/>
                            </a:lnTo>
                            <a:lnTo>
                              <a:pt x="3265" y="17145"/>
                            </a:lnTo>
                            <a:lnTo>
                              <a:pt x="1632" y="16329"/>
                            </a:lnTo>
                            <a:lnTo>
                              <a:pt x="816" y="15512"/>
                            </a:lnTo>
                            <a:lnTo>
                              <a:pt x="1632" y="13879"/>
                            </a:lnTo>
                            <a:lnTo>
                              <a:pt x="816" y="11430"/>
                            </a:lnTo>
                            <a:lnTo>
                              <a:pt x="0" y="9797"/>
                            </a:lnTo>
                            <a:lnTo>
                              <a:pt x="816" y="8981"/>
                            </a:lnTo>
                            <a:lnTo>
                              <a:pt x="816" y="8164"/>
                            </a:lnTo>
                            <a:lnTo>
                              <a:pt x="816" y="7348"/>
                            </a:lnTo>
                            <a:lnTo>
                              <a:pt x="816" y="7348"/>
                            </a:lnTo>
                            <a:lnTo>
                              <a:pt x="2449" y="6531"/>
                            </a:lnTo>
                            <a:lnTo>
                              <a:pt x="3265" y="5715"/>
                            </a:lnTo>
                            <a:lnTo>
                              <a:pt x="3265" y="4899"/>
                            </a:lnTo>
                            <a:lnTo>
                              <a:pt x="3265" y="4899"/>
                            </a:lnTo>
                            <a:lnTo>
                              <a:pt x="4082" y="5715"/>
                            </a:lnTo>
                            <a:lnTo>
                              <a:pt x="4898" y="5715"/>
                            </a:lnTo>
                            <a:lnTo>
                              <a:pt x="5715" y="4899"/>
                            </a:lnTo>
                            <a:lnTo>
                              <a:pt x="6531" y="4082"/>
                            </a:lnTo>
                            <a:lnTo>
                              <a:pt x="7348" y="3266"/>
                            </a:lnTo>
                            <a:lnTo>
                              <a:pt x="8164" y="3266"/>
                            </a:lnTo>
                            <a:lnTo>
                              <a:pt x="8981" y="2449"/>
                            </a:lnTo>
                            <a:lnTo>
                              <a:pt x="9797" y="816"/>
                            </a:lnTo>
                            <a:lnTo>
                              <a:pt x="11430" y="816"/>
                            </a:lnTo>
                            <a:lnTo>
                              <a:pt x="19594" y="0"/>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76" name="Freeform: Shape 475">
                        <a:extLst>
                          <a:ext uri="{FF2B5EF4-FFF2-40B4-BE49-F238E27FC236}">
                            <a16:creationId xmlns:a16="http://schemas.microsoft.com/office/drawing/2014/main" id="{B56D9A74-E505-8BE5-4029-C75BDC095782}"/>
                          </a:ext>
                        </a:extLst>
                      </p:cNvPr>
                      <p:cNvSpPr/>
                      <p:nvPr/>
                    </p:nvSpPr>
                    <p:spPr>
                      <a:xfrm>
                        <a:off x="4600575" y="3344090"/>
                        <a:ext cx="51434" cy="35922"/>
                      </a:xfrm>
                      <a:custGeom>
                        <a:avLst/>
                        <a:gdLst>
                          <a:gd name="connsiteX0" fmla="*/ 51435 w 51434"/>
                          <a:gd name="connsiteY0" fmla="*/ 8981 h 35922"/>
                          <a:gd name="connsiteX1" fmla="*/ 49802 w 51434"/>
                          <a:gd name="connsiteY1" fmla="*/ 8164 h 35922"/>
                          <a:gd name="connsiteX2" fmla="*/ 48169 w 51434"/>
                          <a:gd name="connsiteY2" fmla="*/ 8164 h 35922"/>
                          <a:gd name="connsiteX3" fmla="*/ 48169 w 51434"/>
                          <a:gd name="connsiteY3" fmla="*/ 8164 h 35922"/>
                          <a:gd name="connsiteX4" fmla="*/ 47353 w 51434"/>
                          <a:gd name="connsiteY4" fmla="*/ 8164 h 35922"/>
                          <a:gd name="connsiteX5" fmla="*/ 47353 w 51434"/>
                          <a:gd name="connsiteY5" fmla="*/ 8981 h 35922"/>
                          <a:gd name="connsiteX6" fmla="*/ 47353 w 51434"/>
                          <a:gd name="connsiteY6" fmla="*/ 11430 h 35922"/>
                          <a:gd name="connsiteX7" fmla="*/ 46537 w 51434"/>
                          <a:gd name="connsiteY7" fmla="*/ 11430 h 35922"/>
                          <a:gd name="connsiteX8" fmla="*/ 44904 w 51434"/>
                          <a:gd name="connsiteY8" fmla="*/ 11430 h 35922"/>
                          <a:gd name="connsiteX9" fmla="*/ 44087 w 51434"/>
                          <a:gd name="connsiteY9" fmla="*/ 11430 h 35922"/>
                          <a:gd name="connsiteX10" fmla="*/ 43271 w 51434"/>
                          <a:gd name="connsiteY10" fmla="*/ 13063 h 35922"/>
                          <a:gd name="connsiteX11" fmla="*/ 42454 w 51434"/>
                          <a:gd name="connsiteY11" fmla="*/ 13879 h 35922"/>
                          <a:gd name="connsiteX12" fmla="*/ 40821 w 51434"/>
                          <a:gd name="connsiteY12" fmla="*/ 14696 h 35922"/>
                          <a:gd name="connsiteX13" fmla="*/ 40005 w 51434"/>
                          <a:gd name="connsiteY13" fmla="*/ 15512 h 35922"/>
                          <a:gd name="connsiteX14" fmla="*/ 38372 w 51434"/>
                          <a:gd name="connsiteY14" fmla="*/ 16329 h 35922"/>
                          <a:gd name="connsiteX15" fmla="*/ 37556 w 51434"/>
                          <a:gd name="connsiteY15" fmla="*/ 16329 h 35922"/>
                          <a:gd name="connsiteX16" fmla="*/ 36739 w 51434"/>
                          <a:gd name="connsiteY16" fmla="*/ 17145 h 35922"/>
                          <a:gd name="connsiteX17" fmla="*/ 36739 w 51434"/>
                          <a:gd name="connsiteY17" fmla="*/ 17961 h 35922"/>
                          <a:gd name="connsiteX18" fmla="*/ 36739 w 51434"/>
                          <a:gd name="connsiteY18" fmla="*/ 18778 h 35922"/>
                          <a:gd name="connsiteX19" fmla="*/ 37556 w 51434"/>
                          <a:gd name="connsiteY19" fmla="*/ 20411 h 35922"/>
                          <a:gd name="connsiteX20" fmla="*/ 37556 w 51434"/>
                          <a:gd name="connsiteY20" fmla="*/ 22044 h 35922"/>
                          <a:gd name="connsiteX21" fmla="*/ 37556 w 51434"/>
                          <a:gd name="connsiteY21" fmla="*/ 23676 h 35922"/>
                          <a:gd name="connsiteX22" fmla="*/ 37556 w 51434"/>
                          <a:gd name="connsiteY22" fmla="*/ 24493 h 35922"/>
                          <a:gd name="connsiteX23" fmla="*/ 36739 w 51434"/>
                          <a:gd name="connsiteY23" fmla="*/ 25309 h 35922"/>
                          <a:gd name="connsiteX24" fmla="*/ 34290 w 51434"/>
                          <a:gd name="connsiteY24" fmla="*/ 26126 h 35922"/>
                          <a:gd name="connsiteX25" fmla="*/ 31024 w 51434"/>
                          <a:gd name="connsiteY25" fmla="*/ 27759 h 35922"/>
                          <a:gd name="connsiteX26" fmla="*/ 31024 w 51434"/>
                          <a:gd name="connsiteY26" fmla="*/ 27759 h 35922"/>
                          <a:gd name="connsiteX27" fmla="*/ 32657 w 51434"/>
                          <a:gd name="connsiteY27" fmla="*/ 29391 h 35922"/>
                          <a:gd name="connsiteX28" fmla="*/ 32657 w 51434"/>
                          <a:gd name="connsiteY28" fmla="*/ 29391 h 35922"/>
                          <a:gd name="connsiteX29" fmla="*/ 31841 w 51434"/>
                          <a:gd name="connsiteY29" fmla="*/ 30208 h 35922"/>
                          <a:gd name="connsiteX30" fmla="*/ 31841 w 51434"/>
                          <a:gd name="connsiteY30" fmla="*/ 31024 h 35922"/>
                          <a:gd name="connsiteX31" fmla="*/ 31841 w 51434"/>
                          <a:gd name="connsiteY31" fmla="*/ 31841 h 35922"/>
                          <a:gd name="connsiteX32" fmla="*/ 32657 w 51434"/>
                          <a:gd name="connsiteY32" fmla="*/ 32657 h 35922"/>
                          <a:gd name="connsiteX33" fmla="*/ 32657 w 51434"/>
                          <a:gd name="connsiteY33" fmla="*/ 33473 h 35922"/>
                          <a:gd name="connsiteX34" fmla="*/ 31024 w 51434"/>
                          <a:gd name="connsiteY34" fmla="*/ 34290 h 35922"/>
                          <a:gd name="connsiteX35" fmla="*/ 28575 w 51434"/>
                          <a:gd name="connsiteY35" fmla="*/ 34290 h 35922"/>
                          <a:gd name="connsiteX36" fmla="*/ 26126 w 51434"/>
                          <a:gd name="connsiteY36" fmla="*/ 33473 h 35922"/>
                          <a:gd name="connsiteX37" fmla="*/ 25309 w 51434"/>
                          <a:gd name="connsiteY37" fmla="*/ 33473 h 35922"/>
                          <a:gd name="connsiteX38" fmla="*/ 24493 w 51434"/>
                          <a:gd name="connsiteY38" fmla="*/ 34290 h 35922"/>
                          <a:gd name="connsiteX39" fmla="*/ 23677 w 51434"/>
                          <a:gd name="connsiteY39" fmla="*/ 34290 h 35922"/>
                          <a:gd name="connsiteX40" fmla="*/ 22860 w 51434"/>
                          <a:gd name="connsiteY40" fmla="*/ 33473 h 35922"/>
                          <a:gd name="connsiteX41" fmla="*/ 21227 w 51434"/>
                          <a:gd name="connsiteY41" fmla="*/ 31841 h 35922"/>
                          <a:gd name="connsiteX42" fmla="*/ 20411 w 51434"/>
                          <a:gd name="connsiteY42" fmla="*/ 31024 h 35922"/>
                          <a:gd name="connsiteX43" fmla="*/ 20411 w 51434"/>
                          <a:gd name="connsiteY43" fmla="*/ 30208 h 35922"/>
                          <a:gd name="connsiteX44" fmla="*/ 20411 w 51434"/>
                          <a:gd name="connsiteY44" fmla="*/ 30208 h 35922"/>
                          <a:gd name="connsiteX45" fmla="*/ 19594 w 51434"/>
                          <a:gd name="connsiteY45" fmla="*/ 30208 h 35922"/>
                          <a:gd name="connsiteX46" fmla="*/ 18778 w 51434"/>
                          <a:gd name="connsiteY46" fmla="*/ 31024 h 35922"/>
                          <a:gd name="connsiteX47" fmla="*/ 17145 w 51434"/>
                          <a:gd name="connsiteY47" fmla="*/ 33473 h 35922"/>
                          <a:gd name="connsiteX48" fmla="*/ 16329 w 51434"/>
                          <a:gd name="connsiteY48" fmla="*/ 34290 h 35922"/>
                          <a:gd name="connsiteX49" fmla="*/ 14696 w 51434"/>
                          <a:gd name="connsiteY49" fmla="*/ 34290 h 35922"/>
                          <a:gd name="connsiteX50" fmla="*/ 13063 w 51434"/>
                          <a:gd name="connsiteY50" fmla="*/ 34290 h 35922"/>
                          <a:gd name="connsiteX51" fmla="*/ 11430 w 51434"/>
                          <a:gd name="connsiteY51" fmla="*/ 34290 h 35922"/>
                          <a:gd name="connsiteX52" fmla="*/ 9797 w 51434"/>
                          <a:gd name="connsiteY52" fmla="*/ 33473 h 35922"/>
                          <a:gd name="connsiteX53" fmla="*/ 9797 w 51434"/>
                          <a:gd name="connsiteY53" fmla="*/ 33473 h 35922"/>
                          <a:gd name="connsiteX54" fmla="*/ 9797 w 51434"/>
                          <a:gd name="connsiteY54" fmla="*/ 34290 h 35922"/>
                          <a:gd name="connsiteX55" fmla="*/ 8981 w 51434"/>
                          <a:gd name="connsiteY55" fmla="*/ 35106 h 35922"/>
                          <a:gd name="connsiteX56" fmla="*/ 8164 w 51434"/>
                          <a:gd name="connsiteY56" fmla="*/ 35923 h 35922"/>
                          <a:gd name="connsiteX57" fmla="*/ 4082 w 51434"/>
                          <a:gd name="connsiteY57" fmla="*/ 35106 h 35922"/>
                          <a:gd name="connsiteX58" fmla="*/ 3266 w 51434"/>
                          <a:gd name="connsiteY58" fmla="*/ 34290 h 35922"/>
                          <a:gd name="connsiteX59" fmla="*/ 4082 w 51434"/>
                          <a:gd name="connsiteY59" fmla="*/ 33473 h 35922"/>
                          <a:gd name="connsiteX60" fmla="*/ 5715 w 51434"/>
                          <a:gd name="connsiteY60" fmla="*/ 32657 h 35922"/>
                          <a:gd name="connsiteX61" fmla="*/ 6531 w 51434"/>
                          <a:gd name="connsiteY61" fmla="*/ 32657 h 35922"/>
                          <a:gd name="connsiteX62" fmla="*/ 7348 w 51434"/>
                          <a:gd name="connsiteY62" fmla="*/ 32657 h 35922"/>
                          <a:gd name="connsiteX63" fmla="*/ 8164 w 51434"/>
                          <a:gd name="connsiteY63" fmla="*/ 31841 h 35922"/>
                          <a:gd name="connsiteX64" fmla="*/ 7348 w 51434"/>
                          <a:gd name="connsiteY64" fmla="*/ 30208 h 35922"/>
                          <a:gd name="connsiteX65" fmla="*/ 5715 w 51434"/>
                          <a:gd name="connsiteY65" fmla="*/ 28575 h 35922"/>
                          <a:gd name="connsiteX66" fmla="*/ 4898 w 51434"/>
                          <a:gd name="connsiteY66" fmla="*/ 27759 h 35922"/>
                          <a:gd name="connsiteX67" fmla="*/ 3266 w 51434"/>
                          <a:gd name="connsiteY67" fmla="*/ 26942 h 35922"/>
                          <a:gd name="connsiteX68" fmla="*/ 3266 w 51434"/>
                          <a:gd name="connsiteY68" fmla="*/ 26126 h 35922"/>
                          <a:gd name="connsiteX69" fmla="*/ 4082 w 51434"/>
                          <a:gd name="connsiteY69" fmla="*/ 22860 h 35922"/>
                          <a:gd name="connsiteX70" fmla="*/ 4082 w 51434"/>
                          <a:gd name="connsiteY70" fmla="*/ 22044 h 35922"/>
                          <a:gd name="connsiteX71" fmla="*/ 2449 w 51434"/>
                          <a:gd name="connsiteY71" fmla="*/ 22044 h 35922"/>
                          <a:gd name="connsiteX72" fmla="*/ 2449 w 51434"/>
                          <a:gd name="connsiteY72" fmla="*/ 22044 h 35922"/>
                          <a:gd name="connsiteX73" fmla="*/ 2449 w 51434"/>
                          <a:gd name="connsiteY73" fmla="*/ 21227 h 35922"/>
                          <a:gd name="connsiteX74" fmla="*/ 2449 w 51434"/>
                          <a:gd name="connsiteY74" fmla="*/ 20411 h 35922"/>
                          <a:gd name="connsiteX75" fmla="*/ 3266 w 51434"/>
                          <a:gd name="connsiteY75" fmla="*/ 19594 h 35922"/>
                          <a:gd name="connsiteX76" fmla="*/ 4082 w 51434"/>
                          <a:gd name="connsiteY76" fmla="*/ 18778 h 35922"/>
                          <a:gd name="connsiteX77" fmla="*/ 4082 w 51434"/>
                          <a:gd name="connsiteY77" fmla="*/ 17961 h 35922"/>
                          <a:gd name="connsiteX78" fmla="*/ 4082 w 51434"/>
                          <a:gd name="connsiteY78" fmla="*/ 17145 h 35922"/>
                          <a:gd name="connsiteX79" fmla="*/ 2449 w 51434"/>
                          <a:gd name="connsiteY79" fmla="*/ 16329 h 35922"/>
                          <a:gd name="connsiteX80" fmla="*/ 1633 w 51434"/>
                          <a:gd name="connsiteY80" fmla="*/ 15512 h 35922"/>
                          <a:gd name="connsiteX81" fmla="*/ 816 w 51434"/>
                          <a:gd name="connsiteY81" fmla="*/ 15512 h 35922"/>
                          <a:gd name="connsiteX82" fmla="*/ 0 w 51434"/>
                          <a:gd name="connsiteY82" fmla="*/ 15512 h 35922"/>
                          <a:gd name="connsiteX83" fmla="*/ 0 w 51434"/>
                          <a:gd name="connsiteY83" fmla="*/ 15512 h 35922"/>
                          <a:gd name="connsiteX84" fmla="*/ 0 w 51434"/>
                          <a:gd name="connsiteY84" fmla="*/ 14696 h 35922"/>
                          <a:gd name="connsiteX85" fmla="*/ 0 w 51434"/>
                          <a:gd name="connsiteY85" fmla="*/ 13063 h 35922"/>
                          <a:gd name="connsiteX86" fmla="*/ 1633 w 51434"/>
                          <a:gd name="connsiteY86" fmla="*/ 11430 h 35922"/>
                          <a:gd name="connsiteX87" fmla="*/ 3266 w 51434"/>
                          <a:gd name="connsiteY87" fmla="*/ 10613 h 35922"/>
                          <a:gd name="connsiteX88" fmla="*/ 4082 w 51434"/>
                          <a:gd name="connsiteY88" fmla="*/ 9797 h 35922"/>
                          <a:gd name="connsiteX89" fmla="*/ 4898 w 51434"/>
                          <a:gd name="connsiteY89" fmla="*/ 9797 h 35922"/>
                          <a:gd name="connsiteX90" fmla="*/ 4898 w 51434"/>
                          <a:gd name="connsiteY90" fmla="*/ 8164 h 35922"/>
                          <a:gd name="connsiteX91" fmla="*/ 5715 w 51434"/>
                          <a:gd name="connsiteY91" fmla="*/ 8164 h 35922"/>
                          <a:gd name="connsiteX92" fmla="*/ 7348 w 51434"/>
                          <a:gd name="connsiteY92" fmla="*/ 8164 h 35922"/>
                          <a:gd name="connsiteX93" fmla="*/ 8981 w 51434"/>
                          <a:gd name="connsiteY93" fmla="*/ 8164 h 35922"/>
                          <a:gd name="connsiteX94" fmla="*/ 10613 w 51434"/>
                          <a:gd name="connsiteY94" fmla="*/ 8164 h 35922"/>
                          <a:gd name="connsiteX95" fmla="*/ 12246 w 51434"/>
                          <a:gd name="connsiteY95" fmla="*/ 8981 h 35922"/>
                          <a:gd name="connsiteX96" fmla="*/ 14696 w 51434"/>
                          <a:gd name="connsiteY96" fmla="*/ 9797 h 35922"/>
                          <a:gd name="connsiteX97" fmla="*/ 17145 w 51434"/>
                          <a:gd name="connsiteY97" fmla="*/ 9797 h 35922"/>
                          <a:gd name="connsiteX98" fmla="*/ 17962 w 51434"/>
                          <a:gd name="connsiteY98" fmla="*/ 9797 h 35922"/>
                          <a:gd name="connsiteX99" fmla="*/ 18778 w 51434"/>
                          <a:gd name="connsiteY99" fmla="*/ 9797 h 35922"/>
                          <a:gd name="connsiteX100" fmla="*/ 19594 w 51434"/>
                          <a:gd name="connsiteY100" fmla="*/ 10613 h 35922"/>
                          <a:gd name="connsiteX101" fmla="*/ 20411 w 51434"/>
                          <a:gd name="connsiteY101" fmla="*/ 10613 h 35922"/>
                          <a:gd name="connsiteX102" fmla="*/ 20411 w 51434"/>
                          <a:gd name="connsiteY102" fmla="*/ 9797 h 35922"/>
                          <a:gd name="connsiteX103" fmla="*/ 22044 w 51434"/>
                          <a:gd name="connsiteY103" fmla="*/ 8981 h 35922"/>
                          <a:gd name="connsiteX104" fmla="*/ 23677 w 51434"/>
                          <a:gd name="connsiteY104" fmla="*/ 8164 h 35922"/>
                          <a:gd name="connsiteX105" fmla="*/ 24493 w 51434"/>
                          <a:gd name="connsiteY105" fmla="*/ 7348 h 35922"/>
                          <a:gd name="connsiteX106" fmla="*/ 25309 w 51434"/>
                          <a:gd name="connsiteY106" fmla="*/ 6531 h 35922"/>
                          <a:gd name="connsiteX107" fmla="*/ 26126 w 51434"/>
                          <a:gd name="connsiteY107" fmla="*/ 5715 h 35922"/>
                          <a:gd name="connsiteX108" fmla="*/ 26942 w 51434"/>
                          <a:gd name="connsiteY108" fmla="*/ 5715 h 35922"/>
                          <a:gd name="connsiteX109" fmla="*/ 27759 w 51434"/>
                          <a:gd name="connsiteY109" fmla="*/ 5715 h 35922"/>
                          <a:gd name="connsiteX110" fmla="*/ 31024 w 51434"/>
                          <a:gd name="connsiteY110" fmla="*/ 5715 h 35922"/>
                          <a:gd name="connsiteX111" fmla="*/ 35106 w 51434"/>
                          <a:gd name="connsiteY111" fmla="*/ 5715 h 35922"/>
                          <a:gd name="connsiteX112" fmla="*/ 36739 w 51434"/>
                          <a:gd name="connsiteY112" fmla="*/ 4898 h 35922"/>
                          <a:gd name="connsiteX113" fmla="*/ 38372 w 51434"/>
                          <a:gd name="connsiteY113" fmla="*/ 4082 h 35922"/>
                          <a:gd name="connsiteX114" fmla="*/ 40821 w 51434"/>
                          <a:gd name="connsiteY114" fmla="*/ 4082 h 35922"/>
                          <a:gd name="connsiteX115" fmla="*/ 40821 w 51434"/>
                          <a:gd name="connsiteY115" fmla="*/ 4082 h 35922"/>
                          <a:gd name="connsiteX116" fmla="*/ 44087 w 51434"/>
                          <a:gd name="connsiteY116" fmla="*/ 4898 h 35922"/>
                          <a:gd name="connsiteX117" fmla="*/ 44087 w 51434"/>
                          <a:gd name="connsiteY117" fmla="*/ 4082 h 35922"/>
                          <a:gd name="connsiteX118" fmla="*/ 44087 w 51434"/>
                          <a:gd name="connsiteY118" fmla="*/ 4082 h 35922"/>
                          <a:gd name="connsiteX119" fmla="*/ 44087 w 51434"/>
                          <a:gd name="connsiteY119" fmla="*/ 1633 h 35922"/>
                          <a:gd name="connsiteX120" fmla="*/ 44904 w 51434"/>
                          <a:gd name="connsiteY120" fmla="*/ 816 h 35922"/>
                          <a:gd name="connsiteX121" fmla="*/ 45720 w 51434"/>
                          <a:gd name="connsiteY121" fmla="*/ 0 h 35922"/>
                          <a:gd name="connsiteX122" fmla="*/ 48986 w 51434"/>
                          <a:gd name="connsiteY122" fmla="*/ 0 h 35922"/>
                          <a:gd name="connsiteX123" fmla="*/ 49802 w 51434"/>
                          <a:gd name="connsiteY123" fmla="*/ 816 h 35922"/>
                          <a:gd name="connsiteX124" fmla="*/ 49802 w 51434"/>
                          <a:gd name="connsiteY124" fmla="*/ 1633 h 35922"/>
                          <a:gd name="connsiteX125" fmla="*/ 49802 w 51434"/>
                          <a:gd name="connsiteY125" fmla="*/ 3266 h 35922"/>
                          <a:gd name="connsiteX126" fmla="*/ 50619 w 51434"/>
                          <a:gd name="connsiteY126" fmla="*/ 3266 h 35922"/>
                          <a:gd name="connsiteX127" fmla="*/ 50619 w 51434"/>
                          <a:gd name="connsiteY127" fmla="*/ 4082 h 35922"/>
                          <a:gd name="connsiteX128" fmla="*/ 50619 w 51434"/>
                          <a:gd name="connsiteY128" fmla="*/ 4898 h 35922"/>
                          <a:gd name="connsiteX129" fmla="*/ 51435 w 51434"/>
                          <a:gd name="connsiteY129" fmla="*/ 5715 h 35922"/>
                          <a:gd name="connsiteX130" fmla="*/ 51435 w 51434"/>
                          <a:gd name="connsiteY130" fmla="*/ 8981 h 35922"/>
                          <a:gd name="connsiteX131" fmla="*/ 51435 w 51434"/>
                          <a:gd name="connsiteY131" fmla="*/ 8981 h 3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51434" h="35922">
                            <a:moveTo>
                              <a:pt x="51435" y="8981"/>
                            </a:moveTo>
                            <a:lnTo>
                              <a:pt x="49802" y="8164"/>
                            </a:lnTo>
                            <a:lnTo>
                              <a:pt x="48169" y="8164"/>
                            </a:lnTo>
                            <a:lnTo>
                              <a:pt x="48169" y="8164"/>
                            </a:lnTo>
                            <a:lnTo>
                              <a:pt x="47353" y="8164"/>
                            </a:lnTo>
                            <a:lnTo>
                              <a:pt x="47353" y="8981"/>
                            </a:lnTo>
                            <a:lnTo>
                              <a:pt x="47353" y="11430"/>
                            </a:lnTo>
                            <a:lnTo>
                              <a:pt x="46537" y="11430"/>
                            </a:lnTo>
                            <a:lnTo>
                              <a:pt x="44904" y="11430"/>
                            </a:lnTo>
                            <a:lnTo>
                              <a:pt x="44087" y="11430"/>
                            </a:lnTo>
                            <a:lnTo>
                              <a:pt x="43271" y="13063"/>
                            </a:lnTo>
                            <a:lnTo>
                              <a:pt x="42454" y="13879"/>
                            </a:lnTo>
                            <a:lnTo>
                              <a:pt x="40821" y="14696"/>
                            </a:lnTo>
                            <a:lnTo>
                              <a:pt x="40005" y="15512"/>
                            </a:lnTo>
                            <a:lnTo>
                              <a:pt x="38372" y="16329"/>
                            </a:lnTo>
                            <a:lnTo>
                              <a:pt x="37556" y="16329"/>
                            </a:lnTo>
                            <a:lnTo>
                              <a:pt x="36739" y="17145"/>
                            </a:lnTo>
                            <a:lnTo>
                              <a:pt x="36739" y="17961"/>
                            </a:lnTo>
                            <a:lnTo>
                              <a:pt x="36739" y="18778"/>
                            </a:lnTo>
                            <a:lnTo>
                              <a:pt x="37556" y="20411"/>
                            </a:lnTo>
                            <a:lnTo>
                              <a:pt x="37556" y="22044"/>
                            </a:lnTo>
                            <a:lnTo>
                              <a:pt x="37556" y="23676"/>
                            </a:lnTo>
                            <a:lnTo>
                              <a:pt x="37556" y="24493"/>
                            </a:lnTo>
                            <a:lnTo>
                              <a:pt x="36739" y="25309"/>
                            </a:lnTo>
                            <a:lnTo>
                              <a:pt x="34290" y="26126"/>
                            </a:lnTo>
                            <a:lnTo>
                              <a:pt x="31024" y="27759"/>
                            </a:lnTo>
                            <a:lnTo>
                              <a:pt x="31024" y="27759"/>
                            </a:lnTo>
                            <a:lnTo>
                              <a:pt x="32657" y="29391"/>
                            </a:lnTo>
                            <a:lnTo>
                              <a:pt x="32657" y="29391"/>
                            </a:lnTo>
                            <a:lnTo>
                              <a:pt x="31841" y="30208"/>
                            </a:lnTo>
                            <a:lnTo>
                              <a:pt x="31841" y="31024"/>
                            </a:lnTo>
                            <a:lnTo>
                              <a:pt x="31841" y="31841"/>
                            </a:lnTo>
                            <a:lnTo>
                              <a:pt x="32657" y="32657"/>
                            </a:lnTo>
                            <a:lnTo>
                              <a:pt x="32657" y="33473"/>
                            </a:lnTo>
                            <a:lnTo>
                              <a:pt x="31024" y="34290"/>
                            </a:lnTo>
                            <a:lnTo>
                              <a:pt x="28575" y="34290"/>
                            </a:lnTo>
                            <a:lnTo>
                              <a:pt x="26126" y="33473"/>
                            </a:lnTo>
                            <a:lnTo>
                              <a:pt x="25309" y="33473"/>
                            </a:lnTo>
                            <a:lnTo>
                              <a:pt x="24493" y="34290"/>
                            </a:lnTo>
                            <a:lnTo>
                              <a:pt x="23677" y="34290"/>
                            </a:lnTo>
                            <a:lnTo>
                              <a:pt x="22860" y="33473"/>
                            </a:lnTo>
                            <a:lnTo>
                              <a:pt x="21227" y="31841"/>
                            </a:lnTo>
                            <a:lnTo>
                              <a:pt x="20411" y="31024"/>
                            </a:lnTo>
                            <a:lnTo>
                              <a:pt x="20411" y="30208"/>
                            </a:lnTo>
                            <a:lnTo>
                              <a:pt x="20411" y="30208"/>
                            </a:lnTo>
                            <a:lnTo>
                              <a:pt x="19594" y="30208"/>
                            </a:lnTo>
                            <a:lnTo>
                              <a:pt x="18778" y="31024"/>
                            </a:lnTo>
                            <a:lnTo>
                              <a:pt x="17145" y="33473"/>
                            </a:lnTo>
                            <a:lnTo>
                              <a:pt x="16329" y="34290"/>
                            </a:lnTo>
                            <a:lnTo>
                              <a:pt x="14696" y="34290"/>
                            </a:lnTo>
                            <a:lnTo>
                              <a:pt x="13063" y="34290"/>
                            </a:lnTo>
                            <a:lnTo>
                              <a:pt x="11430" y="34290"/>
                            </a:lnTo>
                            <a:lnTo>
                              <a:pt x="9797" y="33473"/>
                            </a:lnTo>
                            <a:lnTo>
                              <a:pt x="9797" y="33473"/>
                            </a:lnTo>
                            <a:lnTo>
                              <a:pt x="9797" y="34290"/>
                            </a:lnTo>
                            <a:lnTo>
                              <a:pt x="8981" y="35106"/>
                            </a:lnTo>
                            <a:lnTo>
                              <a:pt x="8164" y="35923"/>
                            </a:lnTo>
                            <a:lnTo>
                              <a:pt x="4082" y="35106"/>
                            </a:lnTo>
                            <a:lnTo>
                              <a:pt x="3266" y="34290"/>
                            </a:lnTo>
                            <a:lnTo>
                              <a:pt x="4082" y="33473"/>
                            </a:lnTo>
                            <a:lnTo>
                              <a:pt x="5715" y="32657"/>
                            </a:lnTo>
                            <a:lnTo>
                              <a:pt x="6531" y="32657"/>
                            </a:lnTo>
                            <a:lnTo>
                              <a:pt x="7348" y="32657"/>
                            </a:lnTo>
                            <a:lnTo>
                              <a:pt x="8164" y="31841"/>
                            </a:lnTo>
                            <a:lnTo>
                              <a:pt x="7348" y="30208"/>
                            </a:lnTo>
                            <a:lnTo>
                              <a:pt x="5715" y="28575"/>
                            </a:lnTo>
                            <a:lnTo>
                              <a:pt x="4898" y="27759"/>
                            </a:lnTo>
                            <a:lnTo>
                              <a:pt x="3266" y="26942"/>
                            </a:lnTo>
                            <a:lnTo>
                              <a:pt x="3266" y="26126"/>
                            </a:lnTo>
                            <a:lnTo>
                              <a:pt x="4082" y="22860"/>
                            </a:lnTo>
                            <a:lnTo>
                              <a:pt x="4082" y="22044"/>
                            </a:lnTo>
                            <a:lnTo>
                              <a:pt x="2449" y="22044"/>
                            </a:lnTo>
                            <a:lnTo>
                              <a:pt x="2449" y="22044"/>
                            </a:lnTo>
                            <a:lnTo>
                              <a:pt x="2449" y="21227"/>
                            </a:lnTo>
                            <a:lnTo>
                              <a:pt x="2449" y="20411"/>
                            </a:lnTo>
                            <a:lnTo>
                              <a:pt x="3266" y="19594"/>
                            </a:lnTo>
                            <a:lnTo>
                              <a:pt x="4082" y="18778"/>
                            </a:lnTo>
                            <a:lnTo>
                              <a:pt x="4082" y="17961"/>
                            </a:lnTo>
                            <a:lnTo>
                              <a:pt x="4082" y="17145"/>
                            </a:lnTo>
                            <a:lnTo>
                              <a:pt x="2449" y="16329"/>
                            </a:lnTo>
                            <a:lnTo>
                              <a:pt x="1633" y="15512"/>
                            </a:lnTo>
                            <a:lnTo>
                              <a:pt x="816" y="15512"/>
                            </a:lnTo>
                            <a:lnTo>
                              <a:pt x="0" y="15512"/>
                            </a:lnTo>
                            <a:lnTo>
                              <a:pt x="0" y="15512"/>
                            </a:lnTo>
                            <a:lnTo>
                              <a:pt x="0" y="14696"/>
                            </a:lnTo>
                            <a:lnTo>
                              <a:pt x="0" y="13063"/>
                            </a:lnTo>
                            <a:lnTo>
                              <a:pt x="1633" y="11430"/>
                            </a:lnTo>
                            <a:lnTo>
                              <a:pt x="3266" y="10613"/>
                            </a:lnTo>
                            <a:lnTo>
                              <a:pt x="4082" y="9797"/>
                            </a:lnTo>
                            <a:lnTo>
                              <a:pt x="4898" y="9797"/>
                            </a:lnTo>
                            <a:lnTo>
                              <a:pt x="4898" y="8164"/>
                            </a:lnTo>
                            <a:lnTo>
                              <a:pt x="5715" y="8164"/>
                            </a:lnTo>
                            <a:lnTo>
                              <a:pt x="7348" y="8164"/>
                            </a:lnTo>
                            <a:lnTo>
                              <a:pt x="8981" y="8164"/>
                            </a:lnTo>
                            <a:lnTo>
                              <a:pt x="10613" y="8164"/>
                            </a:lnTo>
                            <a:lnTo>
                              <a:pt x="12246" y="8981"/>
                            </a:lnTo>
                            <a:lnTo>
                              <a:pt x="14696" y="9797"/>
                            </a:lnTo>
                            <a:lnTo>
                              <a:pt x="17145" y="9797"/>
                            </a:lnTo>
                            <a:lnTo>
                              <a:pt x="17962" y="9797"/>
                            </a:lnTo>
                            <a:lnTo>
                              <a:pt x="18778" y="9797"/>
                            </a:lnTo>
                            <a:lnTo>
                              <a:pt x="19594" y="10613"/>
                            </a:lnTo>
                            <a:lnTo>
                              <a:pt x="20411" y="10613"/>
                            </a:lnTo>
                            <a:lnTo>
                              <a:pt x="20411" y="9797"/>
                            </a:lnTo>
                            <a:lnTo>
                              <a:pt x="22044" y="8981"/>
                            </a:lnTo>
                            <a:lnTo>
                              <a:pt x="23677" y="8164"/>
                            </a:lnTo>
                            <a:lnTo>
                              <a:pt x="24493" y="7348"/>
                            </a:lnTo>
                            <a:lnTo>
                              <a:pt x="25309" y="6531"/>
                            </a:lnTo>
                            <a:lnTo>
                              <a:pt x="26126" y="5715"/>
                            </a:lnTo>
                            <a:lnTo>
                              <a:pt x="26942" y="5715"/>
                            </a:lnTo>
                            <a:lnTo>
                              <a:pt x="27759" y="5715"/>
                            </a:lnTo>
                            <a:lnTo>
                              <a:pt x="31024" y="5715"/>
                            </a:lnTo>
                            <a:lnTo>
                              <a:pt x="35106" y="5715"/>
                            </a:lnTo>
                            <a:lnTo>
                              <a:pt x="36739" y="4898"/>
                            </a:lnTo>
                            <a:lnTo>
                              <a:pt x="38372" y="4082"/>
                            </a:lnTo>
                            <a:lnTo>
                              <a:pt x="40821" y="4082"/>
                            </a:lnTo>
                            <a:lnTo>
                              <a:pt x="40821" y="4082"/>
                            </a:lnTo>
                            <a:lnTo>
                              <a:pt x="44087" y="4898"/>
                            </a:lnTo>
                            <a:lnTo>
                              <a:pt x="44087" y="4082"/>
                            </a:lnTo>
                            <a:lnTo>
                              <a:pt x="44087" y="4082"/>
                            </a:lnTo>
                            <a:lnTo>
                              <a:pt x="44087" y="1633"/>
                            </a:lnTo>
                            <a:lnTo>
                              <a:pt x="44904" y="816"/>
                            </a:lnTo>
                            <a:lnTo>
                              <a:pt x="45720" y="0"/>
                            </a:lnTo>
                            <a:lnTo>
                              <a:pt x="48986" y="0"/>
                            </a:lnTo>
                            <a:lnTo>
                              <a:pt x="49802" y="816"/>
                            </a:lnTo>
                            <a:lnTo>
                              <a:pt x="49802" y="1633"/>
                            </a:lnTo>
                            <a:lnTo>
                              <a:pt x="49802" y="3266"/>
                            </a:lnTo>
                            <a:lnTo>
                              <a:pt x="50619" y="3266"/>
                            </a:lnTo>
                            <a:lnTo>
                              <a:pt x="50619" y="4082"/>
                            </a:lnTo>
                            <a:lnTo>
                              <a:pt x="50619" y="4898"/>
                            </a:lnTo>
                            <a:lnTo>
                              <a:pt x="51435" y="5715"/>
                            </a:lnTo>
                            <a:lnTo>
                              <a:pt x="51435" y="8981"/>
                            </a:lnTo>
                            <a:lnTo>
                              <a:pt x="51435" y="8981"/>
                            </a:lnTo>
                            <a:close/>
                          </a:path>
                        </a:pathLst>
                      </a:custGeom>
                      <a:solidFill>
                        <a:srgbClr val="F2850E"/>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grpSp>
                  <p:nvGrpSpPr>
                    <p:cNvPr id="461" name="Graphic 11">
                      <a:extLst>
                        <a:ext uri="{FF2B5EF4-FFF2-40B4-BE49-F238E27FC236}">
                          <a16:creationId xmlns:a16="http://schemas.microsoft.com/office/drawing/2014/main" id="{62A26D09-6564-3691-11C7-A5A0AB600E8B}"/>
                        </a:ext>
                      </a:extLst>
                    </p:cNvPr>
                    <p:cNvGrpSpPr/>
                    <p:nvPr/>
                  </p:nvGrpSpPr>
                  <p:grpSpPr>
                    <a:xfrm>
                      <a:off x="3175090" y="1493247"/>
                      <a:ext cx="1760220" cy="1786345"/>
                      <a:chOff x="3175090" y="1493247"/>
                      <a:chExt cx="1760220" cy="1786345"/>
                    </a:xfrm>
                    <a:grpFill/>
                  </p:grpSpPr>
                  <p:sp>
                    <p:nvSpPr>
                      <p:cNvPr id="462" name="Freeform: Shape 461">
                        <a:extLst>
                          <a:ext uri="{FF2B5EF4-FFF2-40B4-BE49-F238E27FC236}">
                            <a16:creationId xmlns:a16="http://schemas.microsoft.com/office/drawing/2014/main" id="{8205BB82-6C63-A8A9-8BE7-EFD6E4CFEFDD}"/>
                          </a:ext>
                        </a:extLst>
                      </p:cNvPr>
                      <p:cNvSpPr/>
                      <p:nvPr/>
                    </p:nvSpPr>
                    <p:spPr>
                      <a:xfrm>
                        <a:off x="3175090" y="1493247"/>
                        <a:ext cx="1016453" cy="1489982"/>
                      </a:xfrm>
                      <a:custGeom>
                        <a:avLst/>
                        <a:gdLst>
                          <a:gd name="connsiteX0" fmla="*/ 708660 w 1016453"/>
                          <a:gd name="connsiteY0" fmla="*/ 4899 h 1489982"/>
                          <a:gd name="connsiteX1" fmla="*/ 724172 w 1016453"/>
                          <a:gd name="connsiteY1" fmla="*/ 13879 h 1489982"/>
                          <a:gd name="connsiteX2" fmla="*/ 732337 w 1016453"/>
                          <a:gd name="connsiteY2" fmla="*/ 23676 h 1489982"/>
                          <a:gd name="connsiteX3" fmla="*/ 733969 w 1016453"/>
                          <a:gd name="connsiteY3" fmla="*/ 23676 h 1489982"/>
                          <a:gd name="connsiteX4" fmla="*/ 745399 w 1016453"/>
                          <a:gd name="connsiteY4" fmla="*/ 27759 h 1489982"/>
                          <a:gd name="connsiteX5" fmla="*/ 756013 w 1016453"/>
                          <a:gd name="connsiteY5" fmla="*/ 32657 h 1489982"/>
                          <a:gd name="connsiteX6" fmla="*/ 773974 w 1016453"/>
                          <a:gd name="connsiteY6" fmla="*/ 44904 h 1489982"/>
                          <a:gd name="connsiteX7" fmla="*/ 776424 w 1016453"/>
                          <a:gd name="connsiteY7" fmla="*/ 48986 h 1489982"/>
                          <a:gd name="connsiteX8" fmla="*/ 774791 w 1016453"/>
                          <a:gd name="connsiteY8" fmla="*/ 52251 h 1489982"/>
                          <a:gd name="connsiteX9" fmla="*/ 770709 w 1016453"/>
                          <a:gd name="connsiteY9" fmla="*/ 54701 h 1489982"/>
                          <a:gd name="connsiteX10" fmla="*/ 747849 w 1016453"/>
                          <a:gd name="connsiteY10" fmla="*/ 58783 h 1489982"/>
                          <a:gd name="connsiteX11" fmla="*/ 706211 w 1016453"/>
                          <a:gd name="connsiteY11" fmla="*/ 63681 h 1489982"/>
                          <a:gd name="connsiteX12" fmla="*/ 682534 w 1016453"/>
                          <a:gd name="connsiteY12" fmla="*/ 73479 h 1489982"/>
                          <a:gd name="connsiteX13" fmla="*/ 675187 w 1016453"/>
                          <a:gd name="connsiteY13" fmla="*/ 74295 h 1489982"/>
                          <a:gd name="connsiteX14" fmla="*/ 674370 w 1016453"/>
                          <a:gd name="connsiteY14" fmla="*/ 88174 h 1489982"/>
                          <a:gd name="connsiteX15" fmla="*/ 677636 w 1016453"/>
                          <a:gd name="connsiteY15" fmla="*/ 88991 h 1489982"/>
                          <a:gd name="connsiteX16" fmla="*/ 683351 w 1016453"/>
                          <a:gd name="connsiteY16" fmla="*/ 87358 h 1489982"/>
                          <a:gd name="connsiteX17" fmla="*/ 702129 w 1016453"/>
                          <a:gd name="connsiteY17" fmla="*/ 73479 h 1489982"/>
                          <a:gd name="connsiteX18" fmla="*/ 709476 w 1016453"/>
                          <a:gd name="connsiteY18" fmla="*/ 71029 h 1489982"/>
                          <a:gd name="connsiteX19" fmla="*/ 722539 w 1016453"/>
                          <a:gd name="connsiteY19" fmla="*/ 71846 h 1489982"/>
                          <a:gd name="connsiteX20" fmla="*/ 739684 w 1016453"/>
                          <a:gd name="connsiteY20" fmla="*/ 76744 h 1489982"/>
                          <a:gd name="connsiteX21" fmla="*/ 746216 w 1016453"/>
                          <a:gd name="connsiteY21" fmla="*/ 75111 h 1489982"/>
                          <a:gd name="connsiteX22" fmla="*/ 758462 w 1016453"/>
                          <a:gd name="connsiteY22" fmla="*/ 76744 h 1489982"/>
                          <a:gd name="connsiteX23" fmla="*/ 772342 w 1016453"/>
                          <a:gd name="connsiteY23" fmla="*/ 72662 h 1489982"/>
                          <a:gd name="connsiteX24" fmla="*/ 789487 w 1016453"/>
                          <a:gd name="connsiteY24" fmla="*/ 63681 h 1489982"/>
                          <a:gd name="connsiteX25" fmla="*/ 794385 w 1016453"/>
                          <a:gd name="connsiteY25" fmla="*/ 83276 h 1489982"/>
                          <a:gd name="connsiteX26" fmla="*/ 800917 w 1016453"/>
                          <a:gd name="connsiteY26" fmla="*/ 102054 h 1489982"/>
                          <a:gd name="connsiteX27" fmla="*/ 805815 w 1016453"/>
                          <a:gd name="connsiteY27" fmla="*/ 99604 h 1489982"/>
                          <a:gd name="connsiteX28" fmla="*/ 809897 w 1016453"/>
                          <a:gd name="connsiteY28" fmla="*/ 100421 h 1489982"/>
                          <a:gd name="connsiteX29" fmla="*/ 811530 w 1016453"/>
                          <a:gd name="connsiteY29" fmla="*/ 106952 h 1489982"/>
                          <a:gd name="connsiteX30" fmla="*/ 813979 w 1016453"/>
                          <a:gd name="connsiteY30" fmla="*/ 109401 h 1489982"/>
                          <a:gd name="connsiteX31" fmla="*/ 818878 w 1016453"/>
                          <a:gd name="connsiteY31" fmla="*/ 107769 h 1489982"/>
                          <a:gd name="connsiteX32" fmla="*/ 833574 w 1016453"/>
                          <a:gd name="connsiteY32" fmla="*/ 113484 h 1489982"/>
                          <a:gd name="connsiteX33" fmla="*/ 843371 w 1016453"/>
                          <a:gd name="connsiteY33" fmla="*/ 123281 h 1489982"/>
                          <a:gd name="connsiteX34" fmla="*/ 847453 w 1016453"/>
                          <a:gd name="connsiteY34" fmla="*/ 127363 h 1489982"/>
                          <a:gd name="connsiteX35" fmla="*/ 849086 w 1016453"/>
                          <a:gd name="connsiteY35" fmla="*/ 133894 h 1489982"/>
                          <a:gd name="connsiteX36" fmla="*/ 849902 w 1016453"/>
                          <a:gd name="connsiteY36" fmla="*/ 138793 h 1489982"/>
                          <a:gd name="connsiteX37" fmla="*/ 848269 w 1016453"/>
                          <a:gd name="connsiteY37" fmla="*/ 144508 h 1489982"/>
                          <a:gd name="connsiteX38" fmla="*/ 841738 w 1016453"/>
                          <a:gd name="connsiteY38" fmla="*/ 155121 h 1489982"/>
                          <a:gd name="connsiteX39" fmla="*/ 833574 w 1016453"/>
                          <a:gd name="connsiteY39" fmla="*/ 164919 h 1489982"/>
                          <a:gd name="connsiteX40" fmla="*/ 822960 w 1016453"/>
                          <a:gd name="connsiteY40" fmla="*/ 172266 h 1489982"/>
                          <a:gd name="connsiteX41" fmla="*/ 810714 w 1016453"/>
                          <a:gd name="connsiteY41" fmla="*/ 177165 h 1489982"/>
                          <a:gd name="connsiteX42" fmla="*/ 716008 w 1016453"/>
                          <a:gd name="connsiteY42" fmla="*/ 192677 h 1489982"/>
                          <a:gd name="connsiteX43" fmla="*/ 712742 w 1016453"/>
                          <a:gd name="connsiteY43" fmla="*/ 195943 h 1489982"/>
                          <a:gd name="connsiteX44" fmla="*/ 711109 w 1016453"/>
                          <a:gd name="connsiteY44" fmla="*/ 204924 h 1489982"/>
                          <a:gd name="connsiteX45" fmla="*/ 712742 w 1016453"/>
                          <a:gd name="connsiteY45" fmla="*/ 216354 h 1489982"/>
                          <a:gd name="connsiteX46" fmla="*/ 716824 w 1016453"/>
                          <a:gd name="connsiteY46" fmla="*/ 217986 h 1489982"/>
                          <a:gd name="connsiteX47" fmla="*/ 727438 w 1016453"/>
                          <a:gd name="connsiteY47" fmla="*/ 211455 h 1489982"/>
                          <a:gd name="connsiteX48" fmla="*/ 745399 w 1016453"/>
                          <a:gd name="connsiteY48" fmla="*/ 204924 h 1489982"/>
                          <a:gd name="connsiteX49" fmla="*/ 758462 w 1016453"/>
                          <a:gd name="connsiteY49" fmla="*/ 204924 h 1489982"/>
                          <a:gd name="connsiteX50" fmla="*/ 789487 w 1016453"/>
                          <a:gd name="connsiteY50" fmla="*/ 210639 h 1489982"/>
                          <a:gd name="connsiteX51" fmla="*/ 798467 w 1016453"/>
                          <a:gd name="connsiteY51" fmla="*/ 224518 h 1489982"/>
                          <a:gd name="connsiteX52" fmla="*/ 803366 w 1016453"/>
                          <a:gd name="connsiteY52" fmla="*/ 245745 h 1489982"/>
                          <a:gd name="connsiteX53" fmla="*/ 813979 w 1016453"/>
                          <a:gd name="connsiteY53" fmla="*/ 240846 h 1489982"/>
                          <a:gd name="connsiteX54" fmla="*/ 816429 w 1016453"/>
                          <a:gd name="connsiteY54" fmla="*/ 237581 h 1489982"/>
                          <a:gd name="connsiteX55" fmla="*/ 818062 w 1016453"/>
                          <a:gd name="connsiteY55" fmla="*/ 231049 h 1489982"/>
                          <a:gd name="connsiteX56" fmla="*/ 819694 w 1016453"/>
                          <a:gd name="connsiteY56" fmla="*/ 224518 h 1489982"/>
                          <a:gd name="connsiteX57" fmla="*/ 820511 w 1016453"/>
                          <a:gd name="connsiteY57" fmla="*/ 217170 h 1489982"/>
                          <a:gd name="connsiteX58" fmla="*/ 821327 w 1016453"/>
                          <a:gd name="connsiteY58" fmla="*/ 212271 h 1489982"/>
                          <a:gd name="connsiteX59" fmla="*/ 822960 w 1016453"/>
                          <a:gd name="connsiteY59" fmla="*/ 209822 h 1489982"/>
                          <a:gd name="connsiteX60" fmla="*/ 825409 w 1016453"/>
                          <a:gd name="connsiteY60" fmla="*/ 207373 h 1489982"/>
                          <a:gd name="connsiteX61" fmla="*/ 831941 w 1016453"/>
                          <a:gd name="connsiteY61" fmla="*/ 204924 h 1489982"/>
                          <a:gd name="connsiteX62" fmla="*/ 848269 w 1016453"/>
                          <a:gd name="connsiteY62" fmla="*/ 202474 h 1489982"/>
                          <a:gd name="connsiteX63" fmla="*/ 852351 w 1016453"/>
                          <a:gd name="connsiteY63" fmla="*/ 203291 h 1489982"/>
                          <a:gd name="connsiteX64" fmla="*/ 854801 w 1016453"/>
                          <a:gd name="connsiteY64" fmla="*/ 213088 h 1489982"/>
                          <a:gd name="connsiteX65" fmla="*/ 855617 w 1016453"/>
                          <a:gd name="connsiteY65" fmla="*/ 218803 h 1489982"/>
                          <a:gd name="connsiteX66" fmla="*/ 855617 w 1016453"/>
                          <a:gd name="connsiteY66" fmla="*/ 226151 h 1489982"/>
                          <a:gd name="connsiteX67" fmla="*/ 855617 w 1016453"/>
                          <a:gd name="connsiteY67" fmla="*/ 235131 h 1489982"/>
                          <a:gd name="connsiteX68" fmla="*/ 855617 w 1016453"/>
                          <a:gd name="connsiteY68" fmla="*/ 245745 h 1489982"/>
                          <a:gd name="connsiteX69" fmla="*/ 853984 w 1016453"/>
                          <a:gd name="connsiteY69" fmla="*/ 256359 h 1489982"/>
                          <a:gd name="connsiteX70" fmla="*/ 849086 w 1016453"/>
                          <a:gd name="connsiteY70" fmla="*/ 274320 h 1489982"/>
                          <a:gd name="connsiteX71" fmla="*/ 845820 w 1016453"/>
                          <a:gd name="connsiteY71" fmla="*/ 284117 h 1489982"/>
                          <a:gd name="connsiteX72" fmla="*/ 841738 w 1016453"/>
                          <a:gd name="connsiteY72" fmla="*/ 291465 h 1489982"/>
                          <a:gd name="connsiteX73" fmla="*/ 834390 w 1016453"/>
                          <a:gd name="connsiteY73" fmla="*/ 306977 h 1489982"/>
                          <a:gd name="connsiteX74" fmla="*/ 831941 w 1016453"/>
                          <a:gd name="connsiteY74" fmla="*/ 311059 h 1489982"/>
                          <a:gd name="connsiteX75" fmla="*/ 823776 w 1016453"/>
                          <a:gd name="connsiteY75" fmla="*/ 329021 h 1489982"/>
                          <a:gd name="connsiteX76" fmla="*/ 821327 w 1016453"/>
                          <a:gd name="connsiteY76" fmla="*/ 337185 h 1489982"/>
                          <a:gd name="connsiteX77" fmla="*/ 821327 w 1016453"/>
                          <a:gd name="connsiteY77" fmla="*/ 342900 h 1489982"/>
                          <a:gd name="connsiteX78" fmla="*/ 822960 w 1016453"/>
                          <a:gd name="connsiteY78" fmla="*/ 343716 h 1489982"/>
                          <a:gd name="connsiteX79" fmla="*/ 825409 w 1016453"/>
                          <a:gd name="connsiteY79" fmla="*/ 338001 h 1489982"/>
                          <a:gd name="connsiteX80" fmla="*/ 826226 w 1016453"/>
                          <a:gd name="connsiteY80" fmla="*/ 333919 h 1489982"/>
                          <a:gd name="connsiteX81" fmla="*/ 827859 w 1016453"/>
                          <a:gd name="connsiteY81" fmla="*/ 329837 h 1489982"/>
                          <a:gd name="connsiteX82" fmla="*/ 840105 w 1016453"/>
                          <a:gd name="connsiteY82" fmla="*/ 318407 h 1489982"/>
                          <a:gd name="connsiteX83" fmla="*/ 842554 w 1016453"/>
                          <a:gd name="connsiteY83" fmla="*/ 315141 h 1489982"/>
                          <a:gd name="connsiteX84" fmla="*/ 850719 w 1016453"/>
                          <a:gd name="connsiteY84" fmla="*/ 301262 h 1489982"/>
                          <a:gd name="connsiteX85" fmla="*/ 855617 w 1016453"/>
                          <a:gd name="connsiteY85" fmla="*/ 296364 h 1489982"/>
                          <a:gd name="connsiteX86" fmla="*/ 859699 w 1016453"/>
                          <a:gd name="connsiteY86" fmla="*/ 290649 h 1489982"/>
                          <a:gd name="connsiteX87" fmla="*/ 862149 w 1016453"/>
                          <a:gd name="connsiteY87" fmla="*/ 286566 h 1489982"/>
                          <a:gd name="connsiteX88" fmla="*/ 874395 w 1016453"/>
                          <a:gd name="connsiteY88" fmla="*/ 258808 h 1489982"/>
                          <a:gd name="connsiteX89" fmla="*/ 880926 w 1016453"/>
                          <a:gd name="connsiteY89" fmla="*/ 250644 h 1489982"/>
                          <a:gd name="connsiteX90" fmla="*/ 887458 w 1016453"/>
                          <a:gd name="connsiteY90" fmla="*/ 250644 h 1489982"/>
                          <a:gd name="connsiteX91" fmla="*/ 888274 w 1016453"/>
                          <a:gd name="connsiteY91" fmla="*/ 265339 h 1489982"/>
                          <a:gd name="connsiteX92" fmla="*/ 896439 w 1016453"/>
                          <a:gd name="connsiteY92" fmla="*/ 267789 h 1489982"/>
                          <a:gd name="connsiteX93" fmla="*/ 899704 w 1016453"/>
                          <a:gd name="connsiteY93" fmla="*/ 266972 h 1489982"/>
                          <a:gd name="connsiteX94" fmla="*/ 905419 w 1016453"/>
                          <a:gd name="connsiteY94" fmla="*/ 270238 h 1489982"/>
                          <a:gd name="connsiteX95" fmla="*/ 907869 w 1016453"/>
                          <a:gd name="connsiteY95" fmla="*/ 272687 h 1489982"/>
                          <a:gd name="connsiteX96" fmla="*/ 911951 w 1016453"/>
                          <a:gd name="connsiteY96" fmla="*/ 274320 h 1489982"/>
                          <a:gd name="connsiteX97" fmla="*/ 916033 w 1016453"/>
                          <a:gd name="connsiteY97" fmla="*/ 277586 h 1489982"/>
                          <a:gd name="connsiteX98" fmla="*/ 920115 w 1016453"/>
                          <a:gd name="connsiteY98" fmla="*/ 274320 h 1489982"/>
                          <a:gd name="connsiteX99" fmla="*/ 920932 w 1016453"/>
                          <a:gd name="connsiteY99" fmla="*/ 271871 h 1489982"/>
                          <a:gd name="connsiteX100" fmla="*/ 924197 w 1016453"/>
                          <a:gd name="connsiteY100" fmla="*/ 261257 h 1489982"/>
                          <a:gd name="connsiteX101" fmla="*/ 929096 w 1016453"/>
                          <a:gd name="connsiteY101" fmla="*/ 252276 h 1489982"/>
                          <a:gd name="connsiteX102" fmla="*/ 933994 w 1016453"/>
                          <a:gd name="connsiteY102" fmla="*/ 240846 h 1489982"/>
                          <a:gd name="connsiteX103" fmla="*/ 935627 w 1016453"/>
                          <a:gd name="connsiteY103" fmla="*/ 237581 h 1489982"/>
                          <a:gd name="connsiteX104" fmla="*/ 938076 w 1016453"/>
                          <a:gd name="connsiteY104" fmla="*/ 235131 h 1489982"/>
                          <a:gd name="connsiteX105" fmla="*/ 940526 w 1016453"/>
                          <a:gd name="connsiteY105" fmla="*/ 234315 h 1489982"/>
                          <a:gd name="connsiteX106" fmla="*/ 947057 w 1016453"/>
                          <a:gd name="connsiteY106" fmla="*/ 228600 h 1489982"/>
                          <a:gd name="connsiteX107" fmla="*/ 948690 w 1016453"/>
                          <a:gd name="connsiteY107" fmla="*/ 228600 h 1489982"/>
                          <a:gd name="connsiteX108" fmla="*/ 952772 w 1016453"/>
                          <a:gd name="connsiteY108" fmla="*/ 230233 h 1489982"/>
                          <a:gd name="connsiteX109" fmla="*/ 969101 w 1016453"/>
                          <a:gd name="connsiteY109" fmla="*/ 231049 h 1489982"/>
                          <a:gd name="connsiteX110" fmla="*/ 978082 w 1016453"/>
                          <a:gd name="connsiteY110" fmla="*/ 234315 h 1489982"/>
                          <a:gd name="connsiteX111" fmla="*/ 990328 w 1016453"/>
                          <a:gd name="connsiteY111" fmla="*/ 242479 h 1489982"/>
                          <a:gd name="connsiteX112" fmla="*/ 999309 w 1016453"/>
                          <a:gd name="connsiteY112" fmla="*/ 246561 h 1489982"/>
                          <a:gd name="connsiteX113" fmla="*/ 1003391 w 1016453"/>
                          <a:gd name="connsiteY113" fmla="*/ 250644 h 1489982"/>
                          <a:gd name="connsiteX114" fmla="*/ 1009106 w 1016453"/>
                          <a:gd name="connsiteY114" fmla="*/ 258808 h 1489982"/>
                          <a:gd name="connsiteX115" fmla="*/ 1014004 w 1016453"/>
                          <a:gd name="connsiteY115" fmla="*/ 266972 h 1489982"/>
                          <a:gd name="connsiteX116" fmla="*/ 1016454 w 1016453"/>
                          <a:gd name="connsiteY116" fmla="*/ 269421 h 1489982"/>
                          <a:gd name="connsiteX117" fmla="*/ 1016454 w 1016453"/>
                          <a:gd name="connsiteY117" fmla="*/ 271871 h 1489982"/>
                          <a:gd name="connsiteX118" fmla="*/ 1013188 w 1016453"/>
                          <a:gd name="connsiteY118" fmla="*/ 278402 h 1489982"/>
                          <a:gd name="connsiteX119" fmla="*/ 1001758 w 1016453"/>
                          <a:gd name="connsiteY119" fmla="*/ 290649 h 1489982"/>
                          <a:gd name="connsiteX120" fmla="*/ 997676 w 1016453"/>
                          <a:gd name="connsiteY120" fmla="*/ 298813 h 1489982"/>
                          <a:gd name="connsiteX121" fmla="*/ 987062 w 1016453"/>
                          <a:gd name="connsiteY121" fmla="*/ 314325 h 1489982"/>
                          <a:gd name="connsiteX122" fmla="*/ 981347 w 1016453"/>
                          <a:gd name="connsiteY122" fmla="*/ 319224 h 1489982"/>
                          <a:gd name="connsiteX123" fmla="*/ 975632 w 1016453"/>
                          <a:gd name="connsiteY123" fmla="*/ 321673 h 1489982"/>
                          <a:gd name="connsiteX124" fmla="*/ 969101 w 1016453"/>
                          <a:gd name="connsiteY124" fmla="*/ 322489 h 1489982"/>
                          <a:gd name="connsiteX125" fmla="*/ 965019 w 1016453"/>
                          <a:gd name="connsiteY125" fmla="*/ 324939 h 1489982"/>
                          <a:gd name="connsiteX126" fmla="*/ 964202 w 1016453"/>
                          <a:gd name="connsiteY126" fmla="*/ 327388 h 1489982"/>
                          <a:gd name="connsiteX127" fmla="*/ 967468 w 1016453"/>
                          <a:gd name="connsiteY127" fmla="*/ 333919 h 1489982"/>
                          <a:gd name="connsiteX128" fmla="*/ 969101 w 1016453"/>
                          <a:gd name="connsiteY128" fmla="*/ 338001 h 1489982"/>
                          <a:gd name="connsiteX129" fmla="*/ 969101 w 1016453"/>
                          <a:gd name="connsiteY129" fmla="*/ 342084 h 1489982"/>
                          <a:gd name="connsiteX130" fmla="*/ 965835 w 1016453"/>
                          <a:gd name="connsiteY130" fmla="*/ 347799 h 1489982"/>
                          <a:gd name="connsiteX131" fmla="*/ 965019 w 1016453"/>
                          <a:gd name="connsiteY131" fmla="*/ 349431 h 1489982"/>
                          <a:gd name="connsiteX132" fmla="*/ 953589 w 1016453"/>
                          <a:gd name="connsiteY132" fmla="*/ 353514 h 1489982"/>
                          <a:gd name="connsiteX133" fmla="*/ 947874 w 1016453"/>
                          <a:gd name="connsiteY133" fmla="*/ 360861 h 1489982"/>
                          <a:gd name="connsiteX134" fmla="*/ 940526 w 1016453"/>
                          <a:gd name="connsiteY134" fmla="*/ 361678 h 1489982"/>
                          <a:gd name="connsiteX135" fmla="*/ 934811 w 1016453"/>
                          <a:gd name="connsiteY135" fmla="*/ 360861 h 1489982"/>
                          <a:gd name="connsiteX136" fmla="*/ 927463 w 1016453"/>
                          <a:gd name="connsiteY136" fmla="*/ 368209 h 1489982"/>
                          <a:gd name="connsiteX137" fmla="*/ 929912 w 1016453"/>
                          <a:gd name="connsiteY137" fmla="*/ 374741 h 1489982"/>
                          <a:gd name="connsiteX138" fmla="*/ 932362 w 1016453"/>
                          <a:gd name="connsiteY138" fmla="*/ 377190 h 1489982"/>
                          <a:gd name="connsiteX139" fmla="*/ 940526 w 1016453"/>
                          <a:gd name="connsiteY139" fmla="*/ 382905 h 1489982"/>
                          <a:gd name="connsiteX140" fmla="*/ 940526 w 1016453"/>
                          <a:gd name="connsiteY140" fmla="*/ 386171 h 1489982"/>
                          <a:gd name="connsiteX141" fmla="*/ 936444 w 1016453"/>
                          <a:gd name="connsiteY141" fmla="*/ 392702 h 1489982"/>
                          <a:gd name="connsiteX142" fmla="*/ 930729 w 1016453"/>
                          <a:gd name="connsiteY142" fmla="*/ 400050 h 1489982"/>
                          <a:gd name="connsiteX143" fmla="*/ 924197 w 1016453"/>
                          <a:gd name="connsiteY143" fmla="*/ 404949 h 1489982"/>
                          <a:gd name="connsiteX144" fmla="*/ 921748 w 1016453"/>
                          <a:gd name="connsiteY144" fmla="*/ 405765 h 1489982"/>
                          <a:gd name="connsiteX145" fmla="*/ 918482 w 1016453"/>
                          <a:gd name="connsiteY145" fmla="*/ 404132 h 1489982"/>
                          <a:gd name="connsiteX146" fmla="*/ 916033 w 1016453"/>
                          <a:gd name="connsiteY146" fmla="*/ 404132 h 1489982"/>
                          <a:gd name="connsiteX147" fmla="*/ 910318 w 1016453"/>
                          <a:gd name="connsiteY147" fmla="*/ 406581 h 1489982"/>
                          <a:gd name="connsiteX148" fmla="*/ 904603 w 1016453"/>
                          <a:gd name="connsiteY148" fmla="*/ 406581 h 1489982"/>
                          <a:gd name="connsiteX149" fmla="*/ 893989 w 1016453"/>
                          <a:gd name="connsiteY149" fmla="*/ 403316 h 1489982"/>
                          <a:gd name="connsiteX150" fmla="*/ 888274 w 1016453"/>
                          <a:gd name="connsiteY150" fmla="*/ 399234 h 1489982"/>
                          <a:gd name="connsiteX151" fmla="*/ 885009 w 1016453"/>
                          <a:gd name="connsiteY151" fmla="*/ 397601 h 1489982"/>
                          <a:gd name="connsiteX152" fmla="*/ 880926 w 1016453"/>
                          <a:gd name="connsiteY152" fmla="*/ 397601 h 1489982"/>
                          <a:gd name="connsiteX153" fmla="*/ 879294 w 1016453"/>
                          <a:gd name="connsiteY153" fmla="*/ 399234 h 1489982"/>
                          <a:gd name="connsiteX154" fmla="*/ 873579 w 1016453"/>
                          <a:gd name="connsiteY154" fmla="*/ 408214 h 1489982"/>
                          <a:gd name="connsiteX155" fmla="*/ 871129 w 1016453"/>
                          <a:gd name="connsiteY155" fmla="*/ 414746 h 1489982"/>
                          <a:gd name="connsiteX156" fmla="*/ 869496 w 1016453"/>
                          <a:gd name="connsiteY156" fmla="*/ 421277 h 1489982"/>
                          <a:gd name="connsiteX157" fmla="*/ 868680 w 1016453"/>
                          <a:gd name="connsiteY157" fmla="*/ 428625 h 1489982"/>
                          <a:gd name="connsiteX158" fmla="*/ 868680 w 1016453"/>
                          <a:gd name="connsiteY158" fmla="*/ 435973 h 1489982"/>
                          <a:gd name="connsiteX159" fmla="*/ 869496 w 1016453"/>
                          <a:gd name="connsiteY159" fmla="*/ 440871 h 1489982"/>
                          <a:gd name="connsiteX160" fmla="*/ 870313 w 1016453"/>
                          <a:gd name="connsiteY160" fmla="*/ 443321 h 1489982"/>
                          <a:gd name="connsiteX161" fmla="*/ 871946 w 1016453"/>
                          <a:gd name="connsiteY161" fmla="*/ 444954 h 1489982"/>
                          <a:gd name="connsiteX162" fmla="*/ 874395 w 1016453"/>
                          <a:gd name="connsiteY162" fmla="*/ 445770 h 1489982"/>
                          <a:gd name="connsiteX163" fmla="*/ 880110 w 1016453"/>
                          <a:gd name="connsiteY163" fmla="*/ 444954 h 1489982"/>
                          <a:gd name="connsiteX164" fmla="*/ 882559 w 1016453"/>
                          <a:gd name="connsiteY164" fmla="*/ 445770 h 1489982"/>
                          <a:gd name="connsiteX165" fmla="*/ 883376 w 1016453"/>
                          <a:gd name="connsiteY165" fmla="*/ 447403 h 1489982"/>
                          <a:gd name="connsiteX166" fmla="*/ 884192 w 1016453"/>
                          <a:gd name="connsiteY166" fmla="*/ 452301 h 1489982"/>
                          <a:gd name="connsiteX167" fmla="*/ 884192 w 1016453"/>
                          <a:gd name="connsiteY167" fmla="*/ 456384 h 1489982"/>
                          <a:gd name="connsiteX168" fmla="*/ 883376 w 1016453"/>
                          <a:gd name="connsiteY168" fmla="*/ 462915 h 1489982"/>
                          <a:gd name="connsiteX169" fmla="*/ 882559 w 1016453"/>
                          <a:gd name="connsiteY169" fmla="*/ 470263 h 1489982"/>
                          <a:gd name="connsiteX170" fmla="*/ 881743 w 1016453"/>
                          <a:gd name="connsiteY170" fmla="*/ 478427 h 1489982"/>
                          <a:gd name="connsiteX171" fmla="*/ 881743 w 1016453"/>
                          <a:gd name="connsiteY171" fmla="*/ 482509 h 1489982"/>
                          <a:gd name="connsiteX172" fmla="*/ 884192 w 1016453"/>
                          <a:gd name="connsiteY172" fmla="*/ 483326 h 1489982"/>
                          <a:gd name="connsiteX173" fmla="*/ 885009 w 1016453"/>
                          <a:gd name="connsiteY173" fmla="*/ 483326 h 1489982"/>
                          <a:gd name="connsiteX174" fmla="*/ 885825 w 1016453"/>
                          <a:gd name="connsiteY174" fmla="*/ 484959 h 1489982"/>
                          <a:gd name="connsiteX175" fmla="*/ 887458 w 1016453"/>
                          <a:gd name="connsiteY175" fmla="*/ 488224 h 1489982"/>
                          <a:gd name="connsiteX176" fmla="*/ 888274 w 1016453"/>
                          <a:gd name="connsiteY176" fmla="*/ 491490 h 1489982"/>
                          <a:gd name="connsiteX177" fmla="*/ 889091 w 1016453"/>
                          <a:gd name="connsiteY177" fmla="*/ 494756 h 1489982"/>
                          <a:gd name="connsiteX178" fmla="*/ 889091 w 1016453"/>
                          <a:gd name="connsiteY178" fmla="*/ 498021 h 1489982"/>
                          <a:gd name="connsiteX179" fmla="*/ 887458 w 1016453"/>
                          <a:gd name="connsiteY179" fmla="*/ 500471 h 1489982"/>
                          <a:gd name="connsiteX180" fmla="*/ 884192 w 1016453"/>
                          <a:gd name="connsiteY180" fmla="*/ 502920 h 1489982"/>
                          <a:gd name="connsiteX181" fmla="*/ 876844 w 1016453"/>
                          <a:gd name="connsiteY181" fmla="*/ 507819 h 1489982"/>
                          <a:gd name="connsiteX182" fmla="*/ 876028 w 1016453"/>
                          <a:gd name="connsiteY182" fmla="*/ 509451 h 1489982"/>
                          <a:gd name="connsiteX183" fmla="*/ 875212 w 1016453"/>
                          <a:gd name="connsiteY183" fmla="*/ 512717 h 1489982"/>
                          <a:gd name="connsiteX184" fmla="*/ 874395 w 1016453"/>
                          <a:gd name="connsiteY184" fmla="*/ 517616 h 1489982"/>
                          <a:gd name="connsiteX185" fmla="*/ 873579 w 1016453"/>
                          <a:gd name="connsiteY185" fmla="*/ 521698 h 1489982"/>
                          <a:gd name="connsiteX186" fmla="*/ 871946 w 1016453"/>
                          <a:gd name="connsiteY186" fmla="*/ 525780 h 1489982"/>
                          <a:gd name="connsiteX187" fmla="*/ 870313 w 1016453"/>
                          <a:gd name="connsiteY187" fmla="*/ 528229 h 1489982"/>
                          <a:gd name="connsiteX188" fmla="*/ 867864 w 1016453"/>
                          <a:gd name="connsiteY188" fmla="*/ 529046 h 1489982"/>
                          <a:gd name="connsiteX189" fmla="*/ 864598 w 1016453"/>
                          <a:gd name="connsiteY189" fmla="*/ 529046 h 1489982"/>
                          <a:gd name="connsiteX190" fmla="*/ 861332 w 1016453"/>
                          <a:gd name="connsiteY190" fmla="*/ 531495 h 1489982"/>
                          <a:gd name="connsiteX191" fmla="*/ 853168 w 1016453"/>
                          <a:gd name="connsiteY191" fmla="*/ 543741 h 1489982"/>
                          <a:gd name="connsiteX192" fmla="*/ 853168 w 1016453"/>
                          <a:gd name="connsiteY192" fmla="*/ 545374 h 1489982"/>
                          <a:gd name="connsiteX193" fmla="*/ 856434 w 1016453"/>
                          <a:gd name="connsiteY193" fmla="*/ 549456 h 1489982"/>
                          <a:gd name="connsiteX194" fmla="*/ 856434 w 1016453"/>
                          <a:gd name="connsiteY194" fmla="*/ 552722 h 1489982"/>
                          <a:gd name="connsiteX195" fmla="*/ 852351 w 1016453"/>
                          <a:gd name="connsiteY195" fmla="*/ 567418 h 1489982"/>
                          <a:gd name="connsiteX196" fmla="*/ 851535 w 1016453"/>
                          <a:gd name="connsiteY196" fmla="*/ 574766 h 1489982"/>
                          <a:gd name="connsiteX197" fmla="*/ 850719 w 1016453"/>
                          <a:gd name="connsiteY197" fmla="*/ 584563 h 1489982"/>
                          <a:gd name="connsiteX198" fmla="*/ 849086 w 1016453"/>
                          <a:gd name="connsiteY198" fmla="*/ 592727 h 1489982"/>
                          <a:gd name="connsiteX199" fmla="*/ 847453 w 1016453"/>
                          <a:gd name="connsiteY199" fmla="*/ 599259 h 1489982"/>
                          <a:gd name="connsiteX200" fmla="*/ 845820 w 1016453"/>
                          <a:gd name="connsiteY200" fmla="*/ 606606 h 1489982"/>
                          <a:gd name="connsiteX201" fmla="*/ 844187 w 1016453"/>
                          <a:gd name="connsiteY201" fmla="*/ 614771 h 1489982"/>
                          <a:gd name="connsiteX202" fmla="*/ 844187 w 1016453"/>
                          <a:gd name="connsiteY202" fmla="*/ 621302 h 1489982"/>
                          <a:gd name="connsiteX203" fmla="*/ 846637 w 1016453"/>
                          <a:gd name="connsiteY203" fmla="*/ 625384 h 1489982"/>
                          <a:gd name="connsiteX204" fmla="*/ 849902 w 1016453"/>
                          <a:gd name="connsiteY204" fmla="*/ 622119 h 1489982"/>
                          <a:gd name="connsiteX205" fmla="*/ 853984 w 1016453"/>
                          <a:gd name="connsiteY205" fmla="*/ 610689 h 1489982"/>
                          <a:gd name="connsiteX206" fmla="*/ 858067 w 1016453"/>
                          <a:gd name="connsiteY206" fmla="*/ 605790 h 1489982"/>
                          <a:gd name="connsiteX207" fmla="*/ 862965 w 1016453"/>
                          <a:gd name="connsiteY207" fmla="*/ 607423 h 1489982"/>
                          <a:gd name="connsiteX208" fmla="*/ 867047 w 1016453"/>
                          <a:gd name="connsiteY208" fmla="*/ 609872 h 1489982"/>
                          <a:gd name="connsiteX209" fmla="*/ 872762 w 1016453"/>
                          <a:gd name="connsiteY209" fmla="*/ 614771 h 1489982"/>
                          <a:gd name="connsiteX210" fmla="*/ 876844 w 1016453"/>
                          <a:gd name="connsiteY210" fmla="*/ 617220 h 1489982"/>
                          <a:gd name="connsiteX211" fmla="*/ 880926 w 1016453"/>
                          <a:gd name="connsiteY211" fmla="*/ 621302 h 1489982"/>
                          <a:gd name="connsiteX212" fmla="*/ 882559 w 1016453"/>
                          <a:gd name="connsiteY212" fmla="*/ 624568 h 1489982"/>
                          <a:gd name="connsiteX213" fmla="*/ 884192 w 1016453"/>
                          <a:gd name="connsiteY213" fmla="*/ 628650 h 1489982"/>
                          <a:gd name="connsiteX214" fmla="*/ 884192 w 1016453"/>
                          <a:gd name="connsiteY214" fmla="*/ 631099 h 1489982"/>
                          <a:gd name="connsiteX215" fmla="*/ 881743 w 1016453"/>
                          <a:gd name="connsiteY215" fmla="*/ 632732 h 1489982"/>
                          <a:gd name="connsiteX216" fmla="*/ 880926 w 1016453"/>
                          <a:gd name="connsiteY216" fmla="*/ 631916 h 1489982"/>
                          <a:gd name="connsiteX217" fmla="*/ 873579 w 1016453"/>
                          <a:gd name="connsiteY217" fmla="*/ 624568 h 1489982"/>
                          <a:gd name="connsiteX218" fmla="*/ 870313 w 1016453"/>
                          <a:gd name="connsiteY218" fmla="*/ 622935 h 1489982"/>
                          <a:gd name="connsiteX219" fmla="*/ 865414 w 1016453"/>
                          <a:gd name="connsiteY219" fmla="*/ 625384 h 1489982"/>
                          <a:gd name="connsiteX220" fmla="*/ 861332 w 1016453"/>
                          <a:gd name="connsiteY220" fmla="*/ 628650 h 1489982"/>
                          <a:gd name="connsiteX221" fmla="*/ 864598 w 1016453"/>
                          <a:gd name="connsiteY221" fmla="*/ 641713 h 1489982"/>
                          <a:gd name="connsiteX222" fmla="*/ 868680 w 1016453"/>
                          <a:gd name="connsiteY222" fmla="*/ 647428 h 1489982"/>
                          <a:gd name="connsiteX223" fmla="*/ 876028 w 1016453"/>
                          <a:gd name="connsiteY223" fmla="*/ 649877 h 1489982"/>
                          <a:gd name="connsiteX224" fmla="*/ 879294 w 1016453"/>
                          <a:gd name="connsiteY224" fmla="*/ 652326 h 1489982"/>
                          <a:gd name="connsiteX225" fmla="*/ 881743 w 1016453"/>
                          <a:gd name="connsiteY225" fmla="*/ 655592 h 1489982"/>
                          <a:gd name="connsiteX226" fmla="*/ 884192 w 1016453"/>
                          <a:gd name="connsiteY226" fmla="*/ 657225 h 1489982"/>
                          <a:gd name="connsiteX227" fmla="*/ 886642 w 1016453"/>
                          <a:gd name="connsiteY227" fmla="*/ 656409 h 1489982"/>
                          <a:gd name="connsiteX228" fmla="*/ 890724 w 1016453"/>
                          <a:gd name="connsiteY228" fmla="*/ 653143 h 1489982"/>
                          <a:gd name="connsiteX229" fmla="*/ 895622 w 1016453"/>
                          <a:gd name="connsiteY229" fmla="*/ 653143 h 1489982"/>
                          <a:gd name="connsiteX230" fmla="*/ 898071 w 1016453"/>
                          <a:gd name="connsiteY230" fmla="*/ 654776 h 1489982"/>
                          <a:gd name="connsiteX231" fmla="*/ 899704 w 1016453"/>
                          <a:gd name="connsiteY231" fmla="*/ 658041 h 1489982"/>
                          <a:gd name="connsiteX232" fmla="*/ 900521 w 1016453"/>
                          <a:gd name="connsiteY232" fmla="*/ 664573 h 1489982"/>
                          <a:gd name="connsiteX233" fmla="*/ 900521 w 1016453"/>
                          <a:gd name="connsiteY233" fmla="*/ 673554 h 1489982"/>
                          <a:gd name="connsiteX234" fmla="*/ 899704 w 1016453"/>
                          <a:gd name="connsiteY234" fmla="*/ 680085 h 1489982"/>
                          <a:gd name="connsiteX235" fmla="*/ 898888 w 1016453"/>
                          <a:gd name="connsiteY235" fmla="*/ 684167 h 1489982"/>
                          <a:gd name="connsiteX236" fmla="*/ 897255 w 1016453"/>
                          <a:gd name="connsiteY236" fmla="*/ 689882 h 1489982"/>
                          <a:gd name="connsiteX237" fmla="*/ 895622 w 1016453"/>
                          <a:gd name="connsiteY237" fmla="*/ 690699 h 1489982"/>
                          <a:gd name="connsiteX238" fmla="*/ 893173 w 1016453"/>
                          <a:gd name="connsiteY238" fmla="*/ 690699 h 1489982"/>
                          <a:gd name="connsiteX239" fmla="*/ 890724 w 1016453"/>
                          <a:gd name="connsiteY239" fmla="*/ 689882 h 1489982"/>
                          <a:gd name="connsiteX240" fmla="*/ 889091 w 1016453"/>
                          <a:gd name="connsiteY240" fmla="*/ 687433 h 1489982"/>
                          <a:gd name="connsiteX241" fmla="*/ 885825 w 1016453"/>
                          <a:gd name="connsiteY241" fmla="*/ 685800 h 1489982"/>
                          <a:gd name="connsiteX242" fmla="*/ 880110 w 1016453"/>
                          <a:gd name="connsiteY242" fmla="*/ 684167 h 1489982"/>
                          <a:gd name="connsiteX243" fmla="*/ 874395 w 1016453"/>
                          <a:gd name="connsiteY243" fmla="*/ 680085 h 1489982"/>
                          <a:gd name="connsiteX244" fmla="*/ 871129 w 1016453"/>
                          <a:gd name="connsiteY244" fmla="*/ 679269 h 1489982"/>
                          <a:gd name="connsiteX245" fmla="*/ 863782 w 1016453"/>
                          <a:gd name="connsiteY245" fmla="*/ 680085 h 1489982"/>
                          <a:gd name="connsiteX246" fmla="*/ 856434 w 1016453"/>
                          <a:gd name="connsiteY246" fmla="*/ 682534 h 1489982"/>
                          <a:gd name="connsiteX247" fmla="*/ 856434 w 1016453"/>
                          <a:gd name="connsiteY247" fmla="*/ 685800 h 1489982"/>
                          <a:gd name="connsiteX248" fmla="*/ 845820 w 1016453"/>
                          <a:gd name="connsiteY248" fmla="*/ 697230 h 1489982"/>
                          <a:gd name="connsiteX249" fmla="*/ 843371 w 1016453"/>
                          <a:gd name="connsiteY249" fmla="*/ 697230 h 1489982"/>
                          <a:gd name="connsiteX250" fmla="*/ 840105 w 1016453"/>
                          <a:gd name="connsiteY250" fmla="*/ 693148 h 1489982"/>
                          <a:gd name="connsiteX251" fmla="*/ 836023 w 1016453"/>
                          <a:gd name="connsiteY251" fmla="*/ 689066 h 1489982"/>
                          <a:gd name="connsiteX252" fmla="*/ 833574 w 1016453"/>
                          <a:gd name="connsiteY252" fmla="*/ 689066 h 1489982"/>
                          <a:gd name="connsiteX253" fmla="*/ 830308 w 1016453"/>
                          <a:gd name="connsiteY253" fmla="*/ 693964 h 1489982"/>
                          <a:gd name="connsiteX254" fmla="*/ 829492 w 1016453"/>
                          <a:gd name="connsiteY254" fmla="*/ 695597 h 1489982"/>
                          <a:gd name="connsiteX255" fmla="*/ 829492 w 1016453"/>
                          <a:gd name="connsiteY255" fmla="*/ 697230 h 1489982"/>
                          <a:gd name="connsiteX256" fmla="*/ 831941 w 1016453"/>
                          <a:gd name="connsiteY256" fmla="*/ 701312 h 1489982"/>
                          <a:gd name="connsiteX257" fmla="*/ 832757 w 1016453"/>
                          <a:gd name="connsiteY257" fmla="*/ 702129 h 1489982"/>
                          <a:gd name="connsiteX258" fmla="*/ 834390 w 1016453"/>
                          <a:gd name="connsiteY258" fmla="*/ 702945 h 1489982"/>
                          <a:gd name="connsiteX259" fmla="*/ 839289 w 1016453"/>
                          <a:gd name="connsiteY259" fmla="*/ 703761 h 1489982"/>
                          <a:gd name="connsiteX260" fmla="*/ 841738 w 1016453"/>
                          <a:gd name="connsiteY260" fmla="*/ 704578 h 1489982"/>
                          <a:gd name="connsiteX261" fmla="*/ 843371 w 1016453"/>
                          <a:gd name="connsiteY261" fmla="*/ 716824 h 1489982"/>
                          <a:gd name="connsiteX262" fmla="*/ 846637 w 1016453"/>
                          <a:gd name="connsiteY262" fmla="*/ 724172 h 1489982"/>
                          <a:gd name="connsiteX263" fmla="*/ 848269 w 1016453"/>
                          <a:gd name="connsiteY263" fmla="*/ 725805 h 1489982"/>
                          <a:gd name="connsiteX264" fmla="*/ 849086 w 1016453"/>
                          <a:gd name="connsiteY264" fmla="*/ 726621 h 1489982"/>
                          <a:gd name="connsiteX265" fmla="*/ 853168 w 1016453"/>
                          <a:gd name="connsiteY265" fmla="*/ 726621 h 1489982"/>
                          <a:gd name="connsiteX266" fmla="*/ 858067 w 1016453"/>
                          <a:gd name="connsiteY266" fmla="*/ 724172 h 1489982"/>
                          <a:gd name="connsiteX267" fmla="*/ 859699 w 1016453"/>
                          <a:gd name="connsiteY267" fmla="*/ 725805 h 1489982"/>
                          <a:gd name="connsiteX268" fmla="*/ 862965 w 1016453"/>
                          <a:gd name="connsiteY268" fmla="*/ 728254 h 1489982"/>
                          <a:gd name="connsiteX269" fmla="*/ 865414 w 1016453"/>
                          <a:gd name="connsiteY269" fmla="*/ 729071 h 1489982"/>
                          <a:gd name="connsiteX270" fmla="*/ 867864 w 1016453"/>
                          <a:gd name="connsiteY270" fmla="*/ 729071 h 1489982"/>
                          <a:gd name="connsiteX271" fmla="*/ 871129 w 1016453"/>
                          <a:gd name="connsiteY271" fmla="*/ 729887 h 1489982"/>
                          <a:gd name="connsiteX272" fmla="*/ 875212 w 1016453"/>
                          <a:gd name="connsiteY272" fmla="*/ 736419 h 1489982"/>
                          <a:gd name="connsiteX273" fmla="*/ 873579 w 1016453"/>
                          <a:gd name="connsiteY273" fmla="*/ 744583 h 1489982"/>
                          <a:gd name="connsiteX274" fmla="*/ 876028 w 1016453"/>
                          <a:gd name="connsiteY274" fmla="*/ 751114 h 1489982"/>
                          <a:gd name="connsiteX275" fmla="*/ 880110 w 1016453"/>
                          <a:gd name="connsiteY275" fmla="*/ 757646 h 1489982"/>
                          <a:gd name="connsiteX276" fmla="*/ 880926 w 1016453"/>
                          <a:gd name="connsiteY276" fmla="*/ 760095 h 1489982"/>
                          <a:gd name="connsiteX277" fmla="*/ 880926 w 1016453"/>
                          <a:gd name="connsiteY277" fmla="*/ 764994 h 1489982"/>
                          <a:gd name="connsiteX278" fmla="*/ 880926 w 1016453"/>
                          <a:gd name="connsiteY278" fmla="*/ 768259 h 1489982"/>
                          <a:gd name="connsiteX279" fmla="*/ 880926 w 1016453"/>
                          <a:gd name="connsiteY279" fmla="*/ 770709 h 1489982"/>
                          <a:gd name="connsiteX280" fmla="*/ 881743 w 1016453"/>
                          <a:gd name="connsiteY280" fmla="*/ 773158 h 1489982"/>
                          <a:gd name="connsiteX281" fmla="*/ 882559 w 1016453"/>
                          <a:gd name="connsiteY281" fmla="*/ 778056 h 1489982"/>
                          <a:gd name="connsiteX282" fmla="*/ 883376 w 1016453"/>
                          <a:gd name="connsiteY282" fmla="*/ 785404 h 1489982"/>
                          <a:gd name="connsiteX283" fmla="*/ 883376 w 1016453"/>
                          <a:gd name="connsiteY283" fmla="*/ 791119 h 1489982"/>
                          <a:gd name="connsiteX284" fmla="*/ 882559 w 1016453"/>
                          <a:gd name="connsiteY284" fmla="*/ 795201 h 1489982"/>
                          <a:gd name="connsiteX285" fmla="*/ 880926 w 1016453"/>
                          <a:gd name="connsiteY285" fmla="*/ 798467 h 1489982"/>
                          <a:gd name="connsiteX286" fmla="*/ 878477 w 1016453"/>
                          <a:gd name="connsiteY286" fmla="*/ 800100 h 1489982"/>
                          <a:gd name="connsiteX287" fmla="*/ 876844 w 1016453"/>
                          <a:gd name="connsiteY287" fmla="*/ 799284 h 1489982"/>
                          <a:gd name="connsiteX288" fmla="*/ 875212 w 1016453"/>
                          <a:gd name="connsiteY288" fmla="*/ 796018 h 1489982"/>
                          <a:gd name="connsiteX289" fmla="*/ 872762 w 1016453"/>
                          <a:gd name="connsiteY289" fmla="*/ 792752 h 1489982"/>
                          <a:gd name="connsiteX290" fmla="*/ 870313 w 1016453"/>
                          <a:gd name="connsiteY290" fmla="*/ 789486 h 1489982"/>
                          <a:gd name="connsiteX291" fmla="*/ 865414 w 1016453"/>
                          <a:gd name="connsiteY291" fmla="*/ 789486 h 1489982"/>
                          <a:gd name="connsiteX292" fmla="*/ 858067 w 1016453"/>
                          <a:gd name="connsiteY292" fmla="*/ 800916 h 1489982"/>
                          <a:gd name="connsiteX293" fmla="*/ 854801 w 1016453"/>
                          <a:gd name="connsiteY293" fmla="*/ 801733 h 1489982"/>
                          <a:gd name="connsiteX294" fmla="*/ 852351 w 1016453"/>
                          <a:gd name="connsiteY294" fmla="*/ 802549 h 1489982"/>
                          <a:gd name="connsiteX295" fmla="*/ 849902 w 1016453"/>
                          <a:gd name="connsiteY295" fmla="*/ 806631 h 1489982"/>
                          <a:gd name="connsiteX296" fmla="*/ 845820 w 1016453"/>
                          <a:gd name="connsiteY296" fmla="*/ 809081 h 1489982"/>
                          <a:gd name="connsiteX297" fmla="*/ 842554 w 1016453"/>
                          <a:gd name="connsiteY297" fmla="*/ 808264 h 1489982"/>
                          <a:gd name="connsiteX298" fmla="*/ 836023 w 1016453"/>
                          <a:gd name="connsiteY298" fmla="*/ 803366 h 1489982"/>
                          <a:gd name="connsiteX299" fmla="*/ 838472 w 1016453"/>
                          <a:gd name="connsiteY299" fmla="*/ 806631 h 1489982"/>
                          <a:gd name="connsiteX300" fmla="*/ 841738 w 1016453"/>
                          <a:gd name="connsiteY300" fmla="*/ 810714 h 1489982"/>
                          <a:gd name="connsiteX301" fmla="*/ 843371 w 1016453"/>
                          <a:gd name="connsiteY301" fmla="*/ 813163 h 1489982"/>
                          <a:gd name="connsiteX302" fmla="*/ 845004 w 1016453"/>
                          <a:gd name="connsiteY302" fmla="*/ 813979 h 1489982"/>
                          <a:gd name="connsiteX303" fmla="*/ 846637 w 1016453"/>
                          <a:gd name="connsiteY303" fmla="*/ 813163 h 1489982"/>
                          <a:gd name="connsiteX304" fmla="*/ 849086 w 1016453"/>
                          <a:gd name="connsiteY304" fmla="*/ 811530 h 1489982"/>
                          <a:gd name="connsiteX305" fmla="*/ 853984 w 1016453"/>
                          <a:gd name="connsiteY305" fmla="*/ 806631 h 1489982"/>
                          <a:gd name="connsiteX306" fmla="*/ 855617 w 1016453"/>
                          <a:gd name="connsiteY306" fmla="*/ 805815 h 1489982"/>
                          <a:gd name="connsiteX307" fmla="*/ 856434 w 1016453"/>
                          <a:gd name="connsiteY307" fmla="*/ 805815 h 1489982"/>
                          <a:gd name="connsiteX308" fmla="*/ 857250 w 1016453"/>
                          <a:gd name="connsiteY308" fmla="*/ 807448 h 1489982"/>
                          <a:gd name="connsiteX309" fmla="*/ 858067 w 1016453"/>
                          <a:gd name="connsiteY309" fmla="*/ 811530 h 1489982"/>
                          <a:gd name="connsiteX310" fmla="*/ 859699 w 1016453"/>
                          <a:gd name="connsiteY310" fmla="*/ 818061 h 1489982"/>
                          <a:gd name="connsiteX311" fmla="*/ 859699 w 1016453"/>
                          <a:gd name="connsiteY311" fmla="*/ 823776 h 1489982"/>
                          <a:gd name="connsiteX312" fmla="*/ 858067 w 1016453"/>
                          <a:gd name="connsiteY312" fmla="*/ 827859 h 1489982"/>
                          <a:gd name="connsiteX313" fmla="*/ 856434 w 1016453"/>
                          <a:gd name="connsiteY313" fmla="*/ 830308 h 1489982"/>
                          <a:gd name="connsiteX314" fmla="*/ 855617 w 1016453"/>
                          <a:gd name="connsiteY314" fmla="*/ 831941 h 1489982"/>
                          <a:gd name="connsiteX315" fmla="*/ 855617 w 1016453"/>
                          <a:gd name="connsiteY315" fmla="*/ 832757 h 1489982"/>
                          <a:gd name="connsiteX316" fmla="*/ 858883 w 1016453"/>
                          <a:gd name="connsiteY316" fmla="*/ 833574 h 1489982"/>
                          <a:gd name="connsiteX317" fmla="*/ 862965 w 1016453"/>
                          <a:gd name="connsiteY317" fmla="*/ 827859 h 1489982"/>
                          <a:gd name="connsiteX318" fmla="*/ 864598 w 1016453"/>
                          <a:gd name="connsiteY318" fmla="*/ 820511 h 1489982"/>
                          <a:gd name="connsiteX319" fmla="*/ 866231 w 1016453"/>
                          <a:gd name="connsiteY319" fmla="*/ 812346 h 1489982"/>
                          <a:gd name="connsiteX320" fmla="*/ 869496 w 1016453"/>
                          <a:gd name="connsiteY320" fmla="*/ 809897 h 1489982"/>
                          <a:gd name="connsiteX321" fmla="*/ 873579 w 1016453"/>
                          <a:gd name="connsiteY321" fmla="*/ 812346 h 1489982"/>
                          <a:gd name="connsiteX322" fmla="*/ 876844 w 1016453"/>
                          <a:gd name="connsiteY322" fmla="*/ 820511 h 1489982"/>
                          <a:gd name="connsiteX323" fmla="*/ 880926 w 1016453"/>
                          <a:gd name="connsiteY323" fmla="*/ 834390 h 1489982"/>
                          <a:gd name="connsiteX324" fmla="*/ 882559 w 1016453"/>
                          <a:gd name="connsiteY324" fmla="*/ 836023 h 1489982"/>
                          <a:gd name="connsiteX325" fmla="*/ 885009 w 1016453"/>
                          <a:gd name="connsiteY325" fmla="*/ 839289 h 1489982"/>
                          <a:gd name="connsiteX326" fmla="*/ 885825 w 1016453"/>
                          <a:gd name="connsiteY326" fmla="*/ 843371 h 1489982"/>
                          <a:gd name="connsiteX327" fmla="*/ 885825 w 1016453"/>
                          <a:gd name="connsiteY327" fmla="*/ 848269 h 1489982"/>
                          <a:gd name="connsiteX328" fmla="*/ 885009 w 1016453"/>
                          <a:gd name="connsiteY328" fmla="*/ 851535 h 1489982"/>
                          <a:gd name="connsiteX329" fmla="*/ 884192 w 1016453"/>
                          <a:gd name="connsiteY329" fmla="*/ 853984 h 1489982"/>
                          <a:gd name="connsiteX330" fmla="*/ 883376 w 1016453"/>
                          <a:gd name="connsiteY330" fmla="*/ 855617 h 1489982"/>
                          <a:gd name="connsiteX331" fmla="*/ 881743 w 1016453"/>
                          <a:gd name="connsiteY331" fmla="*/ 856434 h 1489982"/>
                          <a:gd name="connsiteX332" fmla="*/ 878477 w 1016453"/>
                          <a:gd name="connsiteY332" fmla="*/ 857250 h 1489982"/>
                          <a:gd name="connsiteX333" fmla="*/ 871946 w 1016453"/>
                          <a:gd name="connsiteY333" fmla="*/ 855617 h 1489982"/>
                          <a:gd name="connsiteX334" fmla="*/ 868680 w 1016453"/>
                          <a:gd name="connsiteY334" fmla="*/ 855617 h 1489982"/>
                          <a:gd name="connsiteX335" fmla="*/ 869496 w 1016453"/>
                          <a:gd name="connsiteY335" fmla="*/ 860516 h 1489982"/>
                          <a:gd name="connsiteX336" fmla="*/ 862149 w 1016453"/>
                          <a:gd name="connsiteY336" fmla="*/ 864598 h 1489982"/>
                          <a:gd name="connsiteX337" fmla="*/ 853984 w 1016453"/>
                          <a:gd name="connsiteY337" fmla="*/ 866231 h 1489982"/>
                          <a:gd name="connsiteX338" fmla="*/ 846637 w 1016453"/>
                          <a:gd name="connsiteY338" fmla="*/ 862965 h 1489982"/>
                          <a:gd name="connsiteX339" fmla="*/ 840105 w 1016453"/>
                          <a:gd name="connsiteY339" fmla="*/ 858066 h 1489982"/>
                          <a:gd name="connsiteX340" fmla="*/ 841738 w 1016453"/>
                          <a:gd name="connsiteY340" fmla="*/ 851535 h 1489982"/>
                          <a:gd name="connsiteX341" fmla="*/ 842554 w 1016453"/>
                          <a:gd name="connsiteY341" fmla="*/ 844187 h 1489982"/>
                          <a:gd name="connsiteX342" fmla="*/ 839289 w 1016453"/>
                          <a:gd name="connsiteY342" fmla="*/ 839289 h 1489982"/>
                          <a:gd name="connsiteX343" fmla="*/ 838472 w 1016453"/>
                          <a:gd name="connsiteY343" fmla="*/ 839289 h 1489982"/>
                          <a:gd name="connsiteX344" fmla="*/ 839289 w 1016453"/>
                          <a:gd name="connsiteY344" fmla="*/ 847453 h 1489982"/>
                          <a:gd name="connsiteX345" fmla="*/ 838472 w 1016453"/>
                          <a:gd name="connsiteY345" fmla="*/ 850719 h 1489982"/>
                          <a:gd name="connsiteX346" fmla="*/ 835207 w 1016453"/>
                          <a:gd name="connsiteY346" fmla="*/ 853984 h 1489982"/>
                          <a:gd name="connsiteX347" fmla="*/ 832757 w 1016453"/>
                          <a:gd name="connsiteY347" fmla="*/ 855617 h 1489982"/>
                          <a:gd name="connsiteX348" fmla="*/ 832757 w 1016453"/>
                          <a:gd name="connsiteY348" fmla="*/ 856434 h 1489982"/>
                          <a:gd name="connsiteX349" fmla="*/ 833574 w 1016453"/>
                          <a:gd name="connsiteY349" fmla="*/ 857250 h 1489982"/>
                          <a:gd name="connsiteX350" fmla="*/ 834390 w 1016453"/>
                          <a:gd name="connsiteY350" fmla="*/ 858883 h 1489982"/>
                          <a:gd name="connsiteX351" fmla="*/ 834390 w 1016453"/>
                          <a:gd name="connsiteY351" fmla="*/ 861332 h 1489982"/>
                          <a:gd name="connsiteX352" fmla="*/ 834390 w 1016453"/>
                          <a:gd name="connsiteY352" fmla="*/ 863781 h 1489982"/>
                          <a:gd name="connsiteX353" fmla="*/ 833574 w 1016453"/>
                          <a:gd name="connsiteY353" fmla="*/ 866231 h 1489982"/>
                          <a:gd name="connsiteX354" fmla="*/ 832757 w 1016453"/>
                          <a:gd name="connsiteY354" fmla="*/ 868680 h 1489982"/>
                          <a:gd name="connsiteX355" fmla="*/ 832757 w 1016453"/>
                          <a:gd name="connsiteY355" fmla="*/ 870313 h 1489982"/>
                          <a:gd name="connsiteX356" fmla="*/ 833574 w 1016453"/>
                          <a:gd name="connsiteY356" fmla="*/ 871946 h 1489982"/>
                          <a:gd name="connsiteX357" fmla="*/ 836023 w 1016453"/>
                          <a:gd name="connsiteY357" fmla="*/ 874395 h 1489982"/>
                          <a:gd name="connsiteX358" fmla="*/ 838472 w 1016453"/>
                          <a:gd name="connsiteY358" fmla="*/ 875211 h 1489982"/>
                          <a:gd name="connsiteX359" fmla="*/ 849902 w 1016453"/>
                          <a:gd name="connsiteY359" fmla="*/ 876028 h 1489982"/>
                          <a:gd name="connsiteX360" fmla="*/ 854801 w 1016453"/>
                          <a:gd name="connsiteY360" fmla="*/ 877661 h 1489982"/>
                          <a:gd name="connsiteX361" fmla="*/ 865414 w 1016453"/>
                          <a:gd name="connsiteY361" fmla="*/ 883376 h 1489982"/>
                          <a:gd name="connsiteX362" fmla="*/ 866231 w 1016453"/>
                          <a:gd name="connsiteY362" fmla="*/ 885009 h 1489982"/>
                          <a:gd name="connsiteX363" fmla="*/ 864598 w 1016453"/>
                          <a:gd name="connsiteY363" fmla="*/ 894806 h 1489982"/>
                          <a:gd name="connsiteX364" fmla="*/ 863782 w 1016453"/>
                          <a:gd name="connsiteY364" fmla="*/ 903786 h 1489982"/>
                          <a:gd name="connsiteX365" fmla="*/ 861332 w 1016453"/>
                          <a:gd name="connsiteY365" fmla="*/ 905419 h 1489982"/>
                          <a:gd name="connsiteX366" fmla="*/ 849902 w 1016453"/>
                          <a:gd name="connsiteY366" fmla="*/ 905419 h 1489982"/>
                          <a:gd name="connsiteX367" fmla="*/ 846637 w 1016453"/>
                          <a:gd name="connsiteY367" fmla="*/ 907052 h 1489982"/>
                          <a:gd name="connsiteX368" fmla="*/ 840921 w 1016453"/>
                          <a:gd name="connsiteY368" fmla="*/ 911134 h 1489982"/>
                          <a:gd name="connsiteX369" fmla="*/ 836023 w 1016453"/>
                          <a:gd name="connsiteY369" fmla="*/ 916033 h 1489982"/>
                          <a:gd name="connsiteX370" fmla="*/ 833574 w 1016453"/>
                          <a:gd name="connsiteY370" fmla="*/ 916033 h 1489982"/>
                          <a:gd name="connsiteX371" fmla="*/ 822960 w 1016453"/>
                          <a:gd name="connsiteY371" fmla="*/ 911951 h 1489982"/>
                          <a:gd name="connsiteX372" fmla="*/ 818878 w 1016453"/>
                          <a:gd name="connsiteY372" fmla="*/ 908685 h 1489982"/>
                          <a:gd name="connsiteX373" fmla="*/ 809897 w 1016453"/>
                          <a:gd name="connsiteY373" fmla="*/ 900521 h 1489982"/>
                          <a:gd name="connsiteX374" fmla="*/ 803366 w 1016453"/>
                          <a:gd name="connsiteY374" fmla="*/ 887458 h 1489982"/>
                          <a:gd name="connsiteX375" fmla="*/ 800100 w 1016453"/>
                          <a:gd name="connsiteY375" fmla="*/ 893173 h 1489982"/>
                          <a:gd name="connsiteX376" fmla="*/ 798467 w 1016453"/>
                          <a:gd name="connsiteY376" fmla="*/ 895622 h 1489982"/>
                          <a:gd name="connsiteX377" fmla="*/ 796834 w 1016453"/>
                          <a:gd name="connsiteY377" fmla="*/ 897255 h 1489982"/>
                          <a:gd name="connsiteX378" fmla="*/ 795201 w 1016453"/>
                          <a:gd name="connsiteY378" fmla="*/ 897255 h 1489982"/>
                          <a:gd name="connsiteX379" fmla="*/ 793569 w 1016453"/>
                          <a:gd name="connsiteY379" fmla="*/ 896439 h 1489982"/>
                          <a:gd name="connsiteX380" fmla="*/ 791936 w 1016453"/>
                          <a:gd name="connsiteY380" fmla="*/ 893989 h 1489982"/>
                          <a:gd name="connsiteX381" fmla="*/ 788670 w 1016453"/>
                          <a:gd name="connsiteY381" fmla="*/ 889091 h 1489982"/>
                          <a:gd name="connsiteX382" fmla="*/ 784588 w 1016453"/>
                          <a:gd name="connsiteY382" fmla="*/ 884192 h 1489982"/>
                          <a:gd name="connsiteX383" fmla="*/ 782139 w 1016453"/>
                          <a:gd name="connsiteY383" fmla="*/ 881743 h 1489982"/>
                          <a:gd name="connsiteX384" fmla="*/ 782139 w 1016453"/>
                          <a:gd name="connsiteY384" fmla="*/ 882559 h 1489982"/>
                          <a:gd name="connsiteX385" fmla="*/ 783771 w 1016453"/>
                          <a:gd name="connsiteY385" fmla="*/ 885009 h 1489982"/>
                          <a:gd name="connsiteX386" fmla="*/ 786221 w 1016453"/>
                          <a:gd name="connsiteY386" fmla="*/ 888274 h 1489982"/>
                          <a:gd name="connsiteX387" fmla="*/ 792752 w 1016453"/>
                          <a:gd name="connsiteY387" fmla="*/ 897255 h 1489982"/>
                          <a:gd name="connsiteX388" fmla="*/ 795201 w 1016453"/>
                          <a:gd name="connsiteY388" fmla="*/ 899704 h 1489982"/>
                          <a:gd name="connsiteX389" fmla="*/ 795201 w 1016453"/>
                          <a:gd name="connsiteY389" fmla="*/ 901337 h 1489982"/>
                          <a:gd name="connsiteX390" fmla="*/ 791119 w 1016453"/>
                          <a:gd name="connsiteY390" fmla="*/ 902970 h 1489982"/>
                          <a:gd name="connsiteX391" fmla="*/ 786221 w 1016453"/>
                          <a:gd name="connsiteY391" fmla="*/ 906236 h 1489982"/>
                          <a:gd name="connsiteX392" fmla="*/ 783771 w 1016453"/>
                          <a:gd name="connsiteY392" fmla="*/ 908685 h 1489982"/>
                          <a:gd name="connsiteX393" fmla="*/ 780506 w 1016453"/>
                          <a:gd name="connsiteY393" fmla="*/ 914400 h 1489982"/>
                          <a:gd name="connsiteX394" fmla="*/ 778873 w 1016453"/>
                          <a:gd name="connsiteY394" fmla="*/ 915216 h 1489982"/>
                          <a:gd name="connsiteX395" fmla="*/ 773158 w 1016453"/>
                          <a:gd name="connsiteY395" fmla="*/ 916849 h 1489982"/>
                          <a:gd name="connsiteX396" fmla="*/ 771525 w 1016453"/>
                          <a:gd name="connsiteY396" fmla="*/ 916849 h 1489982"/>
                          <a:gd name="connsiteX397" fmla="*/ 767443 w 1016453"/>
                          <a:gd name="connsiteY397" fmla="*/ 913584 h 1489982"/>
                          <a:gd name="connsiteX398" fmla="*/ 761728 w 1016453"/>
                          <a:gd name="connsiteY398" fmla="*/ 911951 h 1489982"/>
                          <a:gd name="connsiteX399" fmla="*/ 758462 w 1016453"/>
                          <a:gd name="connsiteY399" fmla="*/ 910318 h 1489982"/>
                          <a:gd name="connsiteX400" fmla="*/ 753564 w 1016453"/>
                          <a:gd name="connsiteY400" fmla="*/ 907052 h 1489982"/>
                          <a:gd name="connsiteX401" fmla="*/ 755196 w 1016453"/>
                          <a:gd name="connsiteY401" fmla="*/ 910318 h 1489982"/>
                          <a:gd name="connsiteX402" fmla="*/ 764177 w 1016453"/>
                          <a:gd name="connsiteY402" fmla="*/ 916033 h 1489982"/>
                          <a:gd name="connsiteX403" fmla="*/ 764994 w 1016453"/>
                          <a:gd name="connsiteY403" fmla="*/ 917666 h 1489982"/>
                          <a:gd name="connsiteX404" fmla="*/ 763361 w 1016453"/>
                          <a:gd name="connsiteY404" fmla="*/ 920931 h 1489982"/>
                          <a:gd name="connsiteX405" fmla="*/ 762544 w 1016453"/>
                          <a:gd name="connsiteY405" fmla="*/ 921748 h 1489982"/>
                          <a:gd name="connsiteX406" fmla="*/ 760095 w 1016453"/>
                          <a:gd name="connsiteY406" fmla="*/ 921748 h 1489982"/>
                          <a:gd name="connsiteX407" fmla="*/ 756829 w 1016453"/>
                          <a:gd name="connsiteY407" fmla="*/ 920931 h 1489982"/>
                          <a:gd name="connsiteX408" fmla="*/ 753564 w 1016453"/>
                          <a:gd name="connsiteY408" fmla="*/ 920931 h 1489982"/>
                          <a:gd name="connsiteX409" fmla="*/ 750298 w 1016453"/>
                          <a:gd name="connsiteY409" fmla="*/ 921748 h 1489982"/>
                          <a:gd name="connsiteX410" fmla="*/ 748665 w 1016453"/>
                          <a:gd name="connsiteY410" fmla="*/ 922564 h 1489982"/>
                          <a:gd name="connsiteX411" fmla="*/ 749482 w 1016453"/>
                          <a:gd name="connsiteY411" fmla="*/ 924197 h 1489982"/>
                          <a:gd name="connsiteX412" fmla="*/ 750298 w 1016453"/>
                          <a:gd name="connsiteY412" fmla="*/ 925830 h 1489982"/>
                          <a:gd name="connsiteX413" fmla="*/ 751114 w 1016453"/>
                          <a:gd name="connsiteY413" fmla="*/ 926646 h 1489982"/>
                          <a:gd name="connsiteX414" fmla="*/ 751931 w 1016453"/>
                          <a:gd name="connsiteY414" fmla="*/ 926646 h 1489982"/>
                          <a:gd name="connsiteX415" fmla="*/ 754380 w 1016453"/>
                          <a:gd name="connsiteY415" fmla="*/ 923381 h 1489982"/>
                          <a:gd name="connsiteX416" fmla="*/ 756013 w 1016453"/>
                          <a:gd name="connsiteY416" fmla="*/ 923381 h 1489982"/>
                          <a:gd name="connsiteX417" fmla="*/ 760912 w 1016453"/>
                          <a:gd name="connsiteY417" fmla="*/ 924197 h 1489982"/>
                          <a:gd name="connsiteX418" fmla="*/ 765810 w 1016453"/>
                          <a:gd name="connsiteY418" fmla="*/ 920931 h 1489982"/>
                          <a:gd name="connsiteX419" fmla="*/ 769892 w 1016453"/>
                          <a:gd name="connsiteY419" fmla="*/ 919299 h 1489982"/>
                          <a:gd name="connsiteX420" fmla="*/ 773158 w 1016453"/>
                          <a:gd name="connsiteY420" fmla="*/ 919299 h 1489982"/>
                          <a:gd name="connsiteX421" fmla="*/ 783771 w 1016453"/>
                          <a:gd name="connsiteY421" fmla="*/ 915216 h 1489982"/>
                          <a:gd name="connsiteX422" fmla="*/ 786221 w 1016453"/>
                          <a:gd name="connsiteY422" fmla="*/ 910318 h 1489982"/>
                          <a:gd name="connsiteX423" fmla="*/ 789487 w 1016453"/>
                          <a:gd name="connsiteY423" fmla="*/ 908685 h 1489982"/>
                          <a:gd name="connsiteX424" fmla="*/ 797651 w 1016453"/>
                          <a:gd name="connsiteY424" fmla="*/ 907052 h 1489982"/>
                          <a:gd name="connsiteX425" fmla="*/ 804999 w 1016453"/>
                          <a:gd name="connsiteY425" fmla="*/ 907869 h 1489982"/>
                          <a:gd name="connsiteX426" fmla="*/ 809081 w 1016453"/>
                          <a:gd name="connsiteY426" fmla="*/ 908685 h 1489982"/>
                          <a:gd name="connsiteX427" fmla="*/ 812346 w 1016453"/>
                          <a:gd name="connsiteY427" fmla="*/ 913584 h 1489982"/>
                          <a:gd name="connsiteX428" fmla="*/ 816429 w 1016453"/>
                          <a:gd name="connsiteY428" fmla="*/ 916849 h 1489982"/>
                          <a:gd name="connsiteX429" fmla="*/ 819694 w 1016453"/>
                          <a:gd name="connsiteY429" fmla="*/ 920931 h 1489982"/>
                          <a:gd name="connsiteX430" fmla="*/ 823776 w 1016453"/>
                          <a:gd name="connsiteY430" fmla="*/ 922564 h 1489982"/>
                          <a:gd name="connsiteX431" fmla="*/ 826226 w 1016453"/>
                          <a:gd name="connsiteY431" fmla="*/ 927463 h 1489982"/>
                          <a:gd name="connsiteX432" fmla="*/ 832757 w 1016453"/>
                          <a:gd name="connsiteY432" fmla="*/ 933178 h 1489982"/>
                          <a:gd name="connsiteX433" fmla="*/ 836839 w 1016453"/>
                          <a:gd name="connsiteY433" fmla="*/ 933994 h 1489982"/>
                          <a:gd name="connsiteX434" fmla="*/ 839289 w 1016453"/>
                          <a:gd name="connsiteY434" fmla="*/ 936444 h 1489982"/>
                          <a:gd name="connsiteX435" fmla="*/ 839289 w 1016453"/>
                          <a:gd name="connsiteY435" fmla="*/ 947874 h 1489982"/>
                          <a:gd name="connsiteX436" fmla="*/ 839289 w 1016453"/>
                          <a:gd name="connsiteY436" fmla="*/ 952772 h 1489982"/>
                          <a:gd name="connsiteX437" fmla="*/ 838472 w 1016453"/>
                          <a:gd name="connsiteY437" fmla="*/ 965835 h 1489982"/>
                          <a:gd name="connsiteX438" fmla="*/ 835207 w 1016453"/>
                          <a:gd name="connsiteY438" fmla="*/ 969101 h 1489982"/>
                          <a:gd name="connsiteX439" fmla="*/ 836023 w 1016453"/>
                          <a:gd name="connsiteY439" fmla="*/ 975632 h 1489982"/>
                          <a:gd name="connsiteX440" fmla="*/ 835207 w 1016453"/>
                          <a:gd name="connsiteY440" fmla="*/ 981347 h 1489982"/>
                          <a:gd name="connsiteX441" fmla="*/ 831941 w 1016453"/>
                          <a:gd name="connsiteY441" fmla="*/ 978898 h 1489982"/>
                          <a:gd name="connsiteX442" fmla="*/ 828675 w 1016453"/>
                          <a:gd name="connsiteY442" fmla="*/ 975632 h 1489982"/>
                          <a:gd name="connsiteX443" fmla="*/ 820511 w 1016453"/>
                          <a:gd name="connsiteY443" fmla="*/ 969917 h 1489982"/>
                          <a:gd name="connsiteX444" fmla="*/ 813163 w 1016453"/>
                          <a:gd name="connsiteY444" fmla="*/ 966651 h 1489982"/>
                          <a:gd name="connsiteX445" fmla="*/ 809897 w 1016453"/>
                          <a:gd name="connsiteY445" fmla="*/ 963386 h 1489982"/>
                          <a:gd name="connsiteX446" fmla="*/ 806632 w 1016453"/>
                          <a:gd name="connsiteY446" fmla="*/ 960936 h 1489982"/>
                          <a:gd name="connsiteX447" fmla="*/ 801733 w 1016453"/>
                          <a:gd name="connsiteY447" fmla="*/ 950323 h 1489982"/>
                          <a:gd name="connsiteX448" fmla="*/ 798467 w 1016453"/>
                          <a:gd name="connsiteY448" fmla="*/ 937260 h 1489982"/>
                          <a:gd name="connsiteX449" fmla="*/ 796834 w 1016453"/>
                          <a:gd name="connsiteY449" fmla="*/ 930729 h 1489982"/>
                          <a:gd name="connsiteX450" fmla="*/ 794385 w 1016453"/>
                          <a:gd name="connsiteY450" fmla="*/ 930729 h 1489982"/>
                          <a:gd name="connsiteX451" fmla="*/ 791119 w 1016453"/>
                          <a:gd name="connsiteY451" fmla="*/ 932361 h 1489982"/>
                          <a:gd name="connsiteX452" fmla="*/ 787854 w 1016453"/>
                          <a:gd name="connsiteY452" fmla="*/ 933994 h 1489982"/>
                          <a:gd name="connsiteX453" fmla="*/ 786221 w 1016453"/>
                          <a:gd name="connsiteY453" fmla="*/ 937260 h 1489982"/>
                          <a:gd name="connsiteX454" fmla="*/ 776424 w 1016453"/>
                          <a:gd name="connsiteY454" fmla="*/ 939709 h 1489982"/>
                          <a:gd name="connsiteX455" fmla="*/ 773158 w 1016453"/>
                          <a:gd name="connsiteY455" fmla="*/ 942975 h 1489982"/>
                          <a:gd name="connsiteX456" fmla="*/ 770709 w 1016453"/>
                          <a:gd name="connsiteY456" fmla="*/ 942975 h 1489982"/>
                          <a:gd name="connsiteX457" fmla="*/ 763361 w 1016453"/>
                          <a:gd name="connsiteY457" fmla="*/ 947057 h 1489982"/>
                          <a:gd name="connsiteX458" fmla="*/ 766626 w 1016453"/>
                          <a:gd name="connsiteY458" fmla="*/ 949506 h 1489982"/>
                          <a:gd name="connsiteX459" fmla="*/ 768259 w 1016453"/>
                          <a:gd name="connsiteY459" fmla="*/ 949506 h 1489982"/>
                          <a:gd name="connsiteX460" fmla="*/ 771525 w 1016453"/>
                          <a:gd name="connsiteY460" fmla="*/ 948690 h 1489982"/>
                          <a:gd name="connsiteX461" fmla="*/ 773158 w 1016453"/>
                          <a:gd name="connsiteY461" fmla="*/ 947057 h 1489982"/>
                          <a:gd name="connsiteX462" fmla="*/ 779689 w 1016453"/>
                          <a:gd name="connsiteY462" fmla="*/ 942975 h 1489982"/>
                          <a:gd name="connsiteX463" fmla="*/ 785404 w 1016453"/>
                          <a:gd name="connsiteY463" fmla="*/ 942159 h 1489982"/>
                          <a:gd name="connsiteX464" fmla="*/ 787037 w 1016453"/>
                          <a:gd name="connsiteY464" fmla="*/ 940526 h 1489982"/>
                          <a:gd name="connsiteX465" fmla="*/ 791119 w 1016453"/>
                          <a:gd name="connsiteY465" fmla="*/ 938076 h 1489982"/>
                          <a:gd name="connsiteX466" fmla="*/ 793569 w 1016453"/>
                          <a:gd name="connsiteY466" fmla="*/ 937260 h 1489982"/>
                          <a:gd name="connsiteX467" fmla="*/ 793569 w 1016453"/>
                          <a:gd name="connsiteY467" fmla="*/ 938076 h 1489982"/>
                          <a:gd name="connsiteX468" fmla="*/ 793569 w 1016453"/>
                          <a:gd name="connsiteY468" fmla="*/ 938893 h 1489982"/>
                          <a:gd name="connsiteX469" fmla="*/ 795201 w 1016453"/>
                          <a:gd name="connsiteY469" fmla="*/ 955221 h 1489982"/>
                          <a:gd name="connsiteX470" fmla="*/ 794385 w 1016453"/>
                          <a:gd name="connsiteY470" fmla="*/ 959304 h 1489982"/>
                          <a:gd name="connsiteX471" fmla="*/ 791936 w 1016453"/>
                          <a:gd name="connsiteY471" fmla="*/ 960936 h 1489982"/>
                          <a:gd name="connsiteX472" fmla="*/ 787037 w 1016453"/>
                          <a:gd name="connsiteY472" fmla="*/ 964202 h 1489982"/>
                          <a:gd name="connsiteX473" fmla="*/ 785404 w 1016453"/>
                          <a:gd name="connsiteY473" fmla="*/ 965835 h 1489982"/>
                          <a:gd name="connsiteX474" fmla="*/ 787037 w 1016453"/>
                          <a:gd name="connsiteY474" fmla="*/ 968284 h 1489982"/>
                          <a:gd name="connsiteX475" fmla="*/ 791936 w 1016453"/>
                          <a:gd name="connsiteY475" fmla="*/ 965835 h 1489982"/>
                          <a:gd name="connsiteX476" fmla="*/ 795201 w 1016453"/>
                          <a:gd name="connsiteY476" fmla="*/ 963386 h 1489982"/>
                          <a:gd name="connsiteX477" fmla="*/ 796834 w 1016453"/>
                          <a:gd name="connsiteY477" fmla="*/ 964202 h 1489982"/>
                          <a:gd name="connsiteX478" fmla="*/ 799284 w 1016453"/>
                          <a:gd name="connsiteY478" fmla="*/ 968284 h 1489982"/>
                          <a:gd name="connsiteX479" fmla="*/ 802549 w 1016453"/>
                          <a:gd name="connsiteY479" fmla="*/ 969917 h 1489982"/>
                          <a:gd name="connsiteX480" fmla="*/ 809897 w 1016453"/>
                          <a:gd name="connsiteY480" fmla="*/ 975632 h 1489982"/>
                          <a:gd name="connsiteX481" fmla="*/ 813163 w 1016453"/>
                          <a:gd name="connsiteY481" fmla="*/ 978898 h 1489982"/>
                          <a:gd name="connsiteX482" fmla="*/ 818062 w 1016453"/>
                          <a:gd name="connsiteY482" fmla="*/ 982164 h 1489982"/>
                          <a:gd name="connsiteX483" fmla="*/ 823776 w 1016453"/>
                          <a:gd name="connsiteY483" fmla="*/ 986246 h 1489982"/>
                          <a:gd name="connsiteX484" fmla="*/ 825409 w 1016453"/>
                          <a:gd name="connsiteY484" fmla="*/ 987879 h 1489982"/>
                          <a:gd name="connsiteX485" fmla="*/ 830308 w 1016453"/>
                          <a:gd name="connsiteY485" fmla="*/ 990328 h 1489982"/>
                          <a:gd name="connsiteX486" fmla="*/ 831124 w 1016453"/>
                          <a:gd name="connsiteY486" fmla="*/ 991144 h 1489982"/>
                          <a:gd name="connsiteX487" fmla="*/ 833574 w 1016453"/>
                          <a:gd name="connsiteY487" fmla="*/ 998492 h 1489982"/>
                          <a:gd name="connsiteX488" fmla="*/ 835207 w 1016453"/>
                          <a:gd name="connsiteY488" fmla="*/ 999309 h 1489982"/>
                          <a:gd name="connsiteX489" fmla="*/ 840105 w 1016453"/>
                          <a:gd name="connsiteY489" fmla="*/ 1000125 h 1489982"/>
                          <a:gd name="connsiteX490" fmla="*/ 839289 w 1016453"/>
                          <a:gd name="connsiteY490" fmla="*/ 1003391 h 1489982"/>
                          <a:gd name="connsiteX491" fmla="*/ 834390 w 1016453"/>
                          <a:gd name="connsiteY491" fmla="*/ 1009922 h 1489982"/>
                          <a:gd name="connsiteX492" fmla="*/ 831941 w 1016453"/>
                          <a:gd name="connsiteY492" fmla="*/ 1012371 h 1489982"/>
                          <a:gd name="connsiteX493" fmla="*/ 831124 w 1016453"/>
                          <a:gd name="connsiteY493" fmla="*/ 1014004 h 1489982"/>
                          <a:gd name="connsiteX494" fmla="*/ 831124 w 1016453"/>
                          <a:gd name="connsiteY494" fmla="*/ 1016454 h 1489982"/>
                          <a:gd name="connsiteX495" fmla="*/ 831124 w 1016453"/>
                          <a:gd name="connsiteY495" fmla="*/ 1020536 h 1489982"/>
                          <a:gd name="connsiteX496" fmla="*/ 831941 w 1016453"/>
                          <a:gd name="connsiteY496" fmla="*/ 1027884 h 1489982"/>
                          <a:gd name="connsiteX497" fmla="*/ 832757 w 1016453"/>
                          <a:gd name="connsiteY497" fmla="*/ 1021352 h 1489982"/>
                          <a:gd name="connsiteX498" fmla="*/ 833574 w 1016453"/>
                          <a:gd name="connsiteY498" fmla="*/ 1018086 h 1489982"/>
                          <a:gd name="connsiteX499" fmla="*/ 834390 w 1016453"/>
                          <a:gd name="connsiteY499" fmla="*/ 1017270 h 1489982"/>
                          <a:gd name="connsiteX500" fmla="*/ 835207 w 1016453"/>
                          <a:gd name="connsiteY500" fmla="*/ 1017270 h 1489982"/>
                          <a:gd name="connsiteX501" fmla="*/ 838472 w 1016453"/>
                          <a:gd name="connsiteY501" fmla="*/ 1014004 h 1489982"/>
                          <a:gd name="connsiteX502" fmla="*/ 841738 w 1016453"/>
                          <a:gd name="connsiteY502" fmla="*/ 1015637 h 1489982"/>
                          <a:gd name="connsiteX503" fmla="*/ 842554 w 1016453"/>
                          <a:gd name="connsiteY503" fmla="*/ 1022985 h 1489982"/>
                          <a:gd name="connsiteX504" fmla="*/ 843371 w 1016453"/>
                          <a:gd name="connsiteY504" fmla="*/ 1029516 h 1489982"/>
                          <a:gd name="connsiteX505" fmla="*/ 843371 w 1016453"/>
                          <a:gd name="connsiteY505" fmla="*/ 1035231 h 1489982"/>
                          <a:gd name="connsiteX506" fmla="*/ 843371 w 1016453"/>
                          <a:gd name="connsiteY506" fmla="*/ 1044212 h 1489982"/>
                          <a:gd name="connsiteX507" fmla="*/ 843371 w 1016453"/>
                          <a:gd name="connsiteY507" fmla="*/ 1047478 h 1489982"/>
                          <a:gd name="connsiteX508" fmla="*/ 844187 w 1016453"/>
                          <a:gd name="connsiteY508" fmla="*/ 1049927 h 1489982"/>
                          <a:gd name="connsiteX509" fmla="*/ 845004 w 1016453"/>
                          <a:gd name="connsiteY509" fmla="*/ 1060541 h 1489982"/>
                          <a:gd name="connsiteX510" fmla="*/ 845820 w 1016453"/>
                          <a:gd name="connsiteY510" fmla="*/ 1063806 h 1489982"/>
                          <a:gd name="connsiteX511" fmla="*/ 844187 w 1016453"/>
                          <a:gd name="connsiteY511" fmla="*/ 1066256 h 1489982"/>
                          <a:gd name="connsiteX512" fmla="*/ 839289 w 1016453"/>
                          <a:gd name="connsiteY512" fmla="*/ 1067889 h 1489982"/>
                          <a:gd name="connsiteX513" fmla="*/ 836839 w 1016453"/>
                          <a:gd name="connsiteY513" fmla="*/ 1066256 h 1489982"/>
                          <a:gd name="connsiteX514" fmla="*/ 831941 w 1016453"/>
                          <a:gd name="connsiteY514" fmla="*/ 1067072 h 1489982"/>
                          <a:gd name="connsiteX515" fmla="*/ 831941 w 1016453"/>
                          <a:gd name="connsiteY515" fmla="*/ 1064623 h 1489982"/>
                          <a:gd name="connsiteX516" fmla="*/ 831941 w 1016453"/>
                          <a:gd name="connsiteY516" fmla="*/ 1061357 h 1489982"/>
                          <a:gd name="connsiteX517" fmla="*/ 831941 w 1016453"/>
                          <a:gd name="connsiteY517" fmla="*/ 1059724 h 1489982"/>
                          <a:gd name="connsiteX518" fmla="*/ 831941 w 1016453"/>
                          <a:gd name="connsiteY518" fmla="*/ 1058091 h 1489982"/>
                          <a:gd name="connsiteX519" fmla="*/ 831941 w 1016453"/>
                          <a:gd name="connsiteY519" fmla="*/ 1047478 h 1489982"/>
                          <a:gd name="connsiteX520" fmla="*/ 830308 w 1016453"/>
                          <a:gd name="connsiteY520" fmla="*/ 1049927 h 1489982"/>
                          <a:gd name="connsiteX521" fmla="*/ 830308 w 1016453"/>
                          <a:gd name="connsiteY521" fmla="*/ 1052376 h 1489982"/>
                          <a:gd name="connsiteX522" fmla="*/ 830308 w 1016453"/>
                          <a:gd name="connsiteY522" fmla="*/ 1054826 h 1489982"/>
                          <a:gd name="connsiteX523" fmla="*/ 829492 w 1016453"/>
                          <a:gd name="connsiteY523" fmla="*/ 1066256 h 1489982"/>
                          <a:gd name="connsiteX524" fmla="*/ 827859 w 1016453"/>
                          <a:gd name="connsiteY524" fmla="*/ 1068705 h 1489982"/>
                          <a:gd name="connsiteX525" fmla="*/ 823776 w 1016453"/>
                          <a:gd name="connsiteY525" fmla="*/ 1067889 h 1489982"/>
                          <a:gd name="connsiteX526" fmla="*/ 819694 w 1016453"/>
                          <a:gd name="connsiteY526" fmla="*/ 1067889 h 1489982"/>
                          <a:gd name="connsiteX527" fmla="*/ 817245 w 1016453"/>
                          <a:gd name="connsiteY527" fmla="*/ 1067072 h 1489982"/>
                          <a:gd name="connsiteX528" fmla="*/ 809897 w 1016453"/>
                          <a:gd name="connsiteY528" fmla="*/ 1062174 h 1489982"/>
                          <a:gd name="connsiteX529" fmla="*/ 806632 w 1016453"/>
                          <a:gd name="connsiteY529" fmla="*/ 1057275 h 1489982"/>
                          <a:gd name="connsiteX530" fmla="*/ 804182 w 1016453"/>
                          <a:gd name="connsiteY530" fmla="*/ 1049927 h 1489982"/>
                          <a:gd name="connsiteX531" fmla="*/ 802549 w 1016453"/>
                          <a:gd name="connsiteY531" fmla="*/ 1043396 h 1489982"/>
                          <a:gd name="connsiteX532" fmla="*/ 801733 w 1016453"/>
                          <a:gd name="connsiteY532" fmla="*/ 1036864 h 1489982"/>
                          <a:gd name="connsiteX533" fmla="*/ 800100 w 1016453"/>
                          <a:gd name="connsiteY533" fmla="*/ 1031966 h 1489982"/>
                          <a:gd name="connsiteX534" fmla="*/ 796834 w 1016453"/>
                          <a:gd name="connsiteY534" fmla="*/ 1027884 h 1489982"/>
                          <a:gd name="connsiteX535" fmla="*/ 793569 w 1016453"/>
                          <a:gd name="connsiteY535" fmla="*/ 1024618 h 1489982"/>
                          <a:gd name="connsiteX536" fmla="*/ 789487 w 1016453"/>
                          <a:gd name="connsiteY536" fmla="*/ 1022169 h 1489982"/>
                          <a:gd name="connsiteX537" fmla="*/ 786221 w 1016453"/>
                          <a:gd name="connsiteY537" fmla="*/ 1018903 h 1489982"/>
                          <a:gd name="connsiteX538" fmla="*/ 782955 w 1016453"/>
                          <a:gd name="connsiteY538" fmla="*/ 1014821 h 1489982"/>
                          <a:gd name="connsiteX539" fmla="*/ 779689 w 1016453"/>
                          <a:gd name="connsiteY539" fmla="*/ 1011555 h 1489982"/>
                          <a:gd name="connsiteX540" fmla="*/ 775607 w 1016453"/>
                          <a:gd name="connsiteY540" fmla="*/ 1009106 h 1489982"/>
                          <a:gd name="connsiteX541" fmla="*/ 769892 w 1016453"/>
                          <a:gd name="connsiteY541" fmla="*/ 1008289 h 1489982"/>
                          <a:gd name="connsiteX542" fmla="*/ 761728 w 1016453"/>
                          <a:gd name="connsiteY542" fmla="*/ 1008289 h 1489982"/>
                          <a:gd name="connsiteX543" fmla="*/ 756013 w 1016453"/>
                          <a:gd name="connsiteY543" fmla="*/ 1005840 h 1489982"/>
                          <a:gd name="connsiteX544" fmla="*/ 754380 w 1016453"/>
                          <a:gd name="connsiteY544" fmla="*/ 1005840 h 1489982"/>
                          <a:gd name="connsiteX545" fmla="*/ 752747 w 1016453"/>
                          <a:gd name="connsiteY545" fmla="*/ 1007473 h 1489982"/>
                          <a:gd name="connsiteX546" fmla="*/ 753564 w 1016453"/>
                          <a:gd name="connsiteY546" fmla="*/ 1010739 h 1489982"/>
                          <a:gd name="connsiteX547" fmla="*/ 759279 w 1016453"/>
                          <a:gd name="connsiteY547" fmla="*/ 1012371 h 1489982"/>
                          <a:gd name="connsiteX548" fmla="*/ 764177 w 1016453"/>
                          <a:gd name="connsiteY548" fmla="*/ 1012371 h 1489982"/>
                          <a:gd name="connsiteX549" fmla="*/ 770709 w 1016453"/>
                          <a:gd name="connsiteY549" fmla="*/ 1012371 h 1489982"/>
                          <a:gd name="connsiteX550" fmla="*/ 774791 w 1016453"/>
                          <a:gd name="connsiteY550" fmla="*/ 1013188 h 1489982"/>
                          <a:gd name="connsiteX551" fmla="*/ 776424 w 1016453"/>
                          <a:gd name="connsiteY551" fmla="*/ 1015637 h 1489982"/>
                          <a:gd name="connsiteX552" fmla="*/ 777240 w 1016453"/>
                          <a:gd name="connsiteY552" fmla="*/ 1019719 h 1489982"/>
                          <a:gd name="connsiteX553" fmla="*/ 778057 w 1016453"/>
                          <a:gd name="connsiteY553" fmla="*/ 1025434 h 1489982"/>
                          <a:gd name="connsiteX554" fmla="*/ 776424 w 1016453"/>
                          <a:gd name="connsiteY554" fmla="*/ 1029516 h 1489982"/>
                          <a:gd name="connsiteX555" fmla="*/ 771525 w 1016453"/>
                          <a:gd name="connsiteY555" fmla="*/ 1034415 h 1489982"/>
                          <a:gd name="connsiteX556" fmla="*/ 769076 w 1016453"/>
                          <a:gd name="connsiteY556" fmla="*/ 1036864 h 1489982"/>
                          <a:gd name="connsiteX557" fmla="*/ 762544 w 1016453"/>
                          <a:gd name="connsiteY557" fmla="*/ 1040946 h 1489982"/>
                          <a:gd name="connsiteX558" fmla="*/ 760095 w 1016453"/>
                          <a:gd name="connsiteY558" fmla="*/ 1041763 h 1489982"/>
                          <a:gd name="connsiteX559" fmla="*/ 754380 w 1016453"/>
                          <a:gd name="connsiteY559" fmla="*/ 1041763 h 1489982"/>
                          <a:gd name="connsiteX560" fmla="*/ 750298 w 1016453"/>
                          <a:gd name="connsiteY560" fmla="*/ 1041763 h 1489982"/>
                          <a:gd name="connsiteX561" fmla="*/ 744583 w 1016453"/>
                          <a:gd name="connsiteY561" fmla="*/ 1039314 h 1489982"/>
                          <a:gd name="connsiteX562" fmla="*/ 741317 w 1016453"/>
                          <a:gd name="connsiteY562" fmla="*/ 1038497 h 1489982"/>
                          <a:gd name="connsiteX563" fmla="*/ 734786 w 1016453"/>
                          <a:gd name="connsiteY563" fmla="*/ 1038497 h 1489982"/>
                          <a:gd name="connsiteX564" fmla="*/ 733153 w 1016453"/>
                          <a:gd name="connsiteY564" fmla="*/ 1039314 h 1489982"/>
                          <a:gd name="connsiteX565" fmla="*/ 734786 w 1016453"/>
                          <a:gd name="connsiteY565" fmla="*/ 1041763 h 1489982"/>
                          <a:gd name="connsiteX566" fmla="*/ 738051 w 1016453"/>
                          <a:gd name="connsiteY566" fmla="*/ 1043396 h 1489982"/>
                          <a:gd name="connsiteX567" fmla="*/ 740501 w 1016453"/>
                          <a:gd name="connsiteY567" fmla="*/ 1045029 h 1489982"/>
                          <a:gd name="connsiteX568" fmla="*/ 740501 w 1016453"/>
                          <a:gd name="connsiteY568" fmla="*/ 1047478 h 1489982"/>
                          <a:gd name="connsiteX569" fmla="*/ 739684 w 1016453"/>
                          <a:gd name="connsiteY569" fmla="*/ 1051560 h 1489982"/>
                          <a:gd name="connsiteX570" fmla="*/ 738868 w 1016453"/>
                          <a:gd name="connsiteY570" fmla="*/ 1054826 h 1489982"/>
                          <a:gd name="connsiteX571" fmla="*/ 737235 w 1016453"/>
                          <a:gd name="connsiteY571" fmla="*/ 1057275 h 1489982"/>
                          <a:gd name="connsiteX572" fmla="*/ 732337 w 1016453"/>
                          <a:gd name="connsiteY572" fmla="*/ 1061357 h 1489982"/>
                          <a:gd name="connsiteX573" fmla="*/ 730704 w 1016453"/>
                          <a:gd name="connsiteY573" fmla="*/ 1062990 h 1489982"/>
                          <a:gd name="connsiteX574" fmla="*/ 722539 w 1016453"/>
                          <a:gd name="connsiteY574" fmla="*/ 1067072 h 1489982"/>
                          <a:gd name="connsiteX575" fmla="*/ 721723 w 1016453"/>
                          <a:gd name="connsiteY575" fmla="*/ 1067889 h 1489982"/>
                          <a:gd name="connsiteX576" fmla="*/ 723356 w 1016453"/>
                          <a:gd name="connsiteY576" fmla="*/ 1067889 h 1489982"/>
                          <a:gd name="connsiteX577" fmla="*/ 728254 w 1016453"/>
                          <a:gd name="connsiteY577" fmla="*/ 1066256 h 1489982"/>
                          <a:gd name="connsiteX578" fmla="*/ 729887 w 1016453"/>
                          <a:gd name="connsiteY578" fmla="*/ 1066256 h 1489982"/>
                          <a:gd name="connsiteX579" fmla="*/ 738868 w 1016453"/>
                          <a:gd name="connsiteY579" fmla="*/ 1070338 h 1489982"/>
                          <a:gd name="connsiteX580" fmla="*/ 745399 w 1016453"/>
                          <a:gd name="connsiteY580" fmla="*/ 1070338 h 1489982"/>
                          <a:gd name="connsiteX581" fmla="*/ 759279 w 1016453"/>
                          <a:gd name="connsiteY581" fmla="*/ 1067072 h 1489982"/>
                          <a:gd name="connsiteX582" fmla="*/ 760095 w 1016453"/>
                          <a:gd name="connsiteY582" fmla="*/ 1067072 h 1489982"/>
                          <a:gd name="connsiteX583" fmla="*/ 760912 w 1016453"/>
                          <a:gd name="connsiteY583" fmla="*/ 1067889 h 1489982"/>
                          <a:gd name="connsiteX584" fmla="*/ 761728 w 1016453"/>
                          <a:gd name="connsiteY584" fmla="*/ 1069521 h 1489982"/>
                          <a:gd name="connsiteX585" fmla="*/ 762544 w 1016453"/>
                          <a:gd name="connsiteY585" fmla="*/ 1071154 h 1489982"/>
                          <a:gd name="connsiteX586" fmla="*/ 761728 w 1016453"/>
                          <a:gd name="connsiteY586" fmla="*/ 1072787 h 1489982"/>
                          <a:gd name="connsiteX587" fmla="*/ 758462 w 1016453"/>
                          <a:gd name="connsiteY587" fmla="*/ 1074420 h 1489982"/>
                          <a:gd name="connsiteX588" fmla="*/ 753564 w 1016453"/>
                          <a:gd name="connsiteY588" fmla="*/ 1076053 h 1489982"/>
                          <a:gd name="connsiteX589" fmla="*/ 751114 w 1016453"/>
                          <a:gd name="connsiteY589" fmla="*/ 1077686 h 1489982"/>
                          <a:gd name="connsiteX590" fmla="*/ 748665 w 1016453"/>
                          <a:gd name="connsiteY590" fmla="*/ 1079319 h 1489982"/>
                          <a:gd name="connsiteX591" fmla="*/ 744583 w 1016453"/>
                          <a:gd name="connsiteY591" fmla="*/ 1084217 h 1489982"/>
                          <a:gd name="connsiteX592" fmla="*/ 743767 w 1016453"/>
                          <a:gd name="connsiteY592" fmla="*/ 1089116 h 1489982"/>
                          <a:gd name="connsiteX593" fmla="*/ 747849 w 1016453"/>
                          <a:gd name="connsiteY593" fmla="*/ 1090749 h 1489982"/>
                          <a:gd name="connsiteX594" fmla="*/ 749482 w 1016453"/>
                          <a:gd name="connsiteY594" fmla="*/ 1088299 h 1489982"/>
                          <a:gd name="connsiteX595" fmla="*/ 751931 w 1016453"/>
                          <a:gd name="connsiteY595" fmla="*/ 1083401 h 1489982"/>
                          <a:gd name="connsiteX596" fmla="*/ 753564 w 1016453"/>
                          <a:gd name="connsiteY596" fmla="*/ 1080135 h 1489982"/>
                          <a:gd name="connsiteX597" fmla="*/ 758462 w 1016453"/>
                          <a:gd name="connsiteY597" fmla="*/ 1078502 h 1489982"/>
                          <a:gd name="connsiteX598" fmla="*/ 764177 w 1016453"/>
                          <a:gd name="connsiteY598" fmla="*/ 1079319 h 1489982"/>
                          <a:gd name="connsiteX599" fmla="*/ 768259 w 1016453"/>
                          <a:gd name="connsiteY599" fmla="*/ 1078502 h 1489982"/>
                          <a:gd name="connsiteX600" fmla="*/ 777240 w 1016453"/>
                          <a:gd name="connsiteY600" fmla="*/ 1073604 h 1489982"/>
                          <a:gd name="connsiteX601" fmla="*/ 778873 w 1016453"/>
                          <a:gd name="connsiteY601" fmla="*/ 1073604 h 1489982"/>
                          <a:gd name="connsiteX602" fmla="*/ 791936 w 1016453"/>
                          <a:gd name="connsiteY602" fmla="*/ 1076053 h 1489982"/>
                          <a:gd name="connsiteX603" fmla="*/ 803366 w 1016453"/>
                          <a:gd name="connsiteY603" fmla="*/ 1081768 h 1489982"/>
                          <a:gd name="connsiteX604" fmla="*/ 809897 w 1016453"/>
                          <a:gd name="connsiteY604" fmla="*/ 1083401 h 1489982"/>
                          <a:gd name="connsiteX605" fmla="*/ 818062 w 1016453"/>
                          <a:gd name="connsiteY605" fmla="*/ 1084217 h 1489982"/>
                          <a:gd name="connsiteX606" fmla="*/ 832757 w 1016453"/>
                          <a:gd name="connsiteY606" fmla="*/ 1083401 h 1489982"/>
                          <a:gd name="connsiteX607" fmla="*/ 834390 w 1016453"/>
                          <a:gd name="connsiteY607" fmla="*/ 1084217 h 1489982"/>
                          <a:gd name="connsiteX608" fmla="*/ 833574 w 1016453"/>
                          <a:gd name="connsiteY608" fmla="*/ 1085850 h 1489982"/>
                          <a:gd name="connsiteX609" fmla="*/ 832757 w 1016453"/>
                          <a:gd name="connsiteY609" fmla="*/ 1087483 h 1489982"/>
                          <a:gd name="connsiteX610" fmla="*/ 830308 w 1016453"/>
                          <a:gd name="connsiteY610" fmla="*/ 1089932 h 1489982"/>
                          <a:gd name="connsiteX611" fmla="*/ 827042 w 1016453"/>
                          <a:gd name="connsiteY611" fmla="*/ 1091565 h 1489982"/>
                          <a:gd name="connsiteX612" fmla="*/ 825409 w 1016453"/>
                          <a:gd name="connsiteY612" fmla="*/ 1092381 h 1489982"/>
                          <a:gd name="connsiteX613" fmla="*/ 823776 w 1016453"/>
                          <a:gd name="connsiteY613" fmla="*/ 1093198 h 1489982"/>
                          <a:gd name="connsiteX614" fmla="*/ 820511 w 1016453"/>
                          <a:gd name="connsiteY614" fmla="*/ 1094014 h 1489982"/>
                          <a:gd name="connsiteX615" fmla="*/ 819694 w 1016453"/>
                          <a:gd name="connsiteY615" fmla="*/ 1094831 h 1489982"/>
                          <a:gd name="connsiteX616" fmla="*/ 820511 w 1016453"/>
                          <a:gd name="connsiteY616" fmla="*/ 1098913 h 1489982"/>
                          <a:gd name="connsiteX617" fmla="*/ 819694 w 1016453"/>
                          <a:gd name="connsiteY617" fmla="*/ 1099729 h 1489982"/>
                          <a:gd name="connsiteX618" fmla="*/ 816429 w 1016453"/>
                          <a:gd name="connsiteY618" fmla="*/ 1099729 h 1489982"/>
                          <a:gd name="connsiteX619" fmla="*/ 811530 w 1016453"/>
                          <a:gd name="connsiteY619" fmla="*/ 1102179 h 1489982"/>
                          <a:gd name="connsiteX620" fmla="*/ 807448 w 1016453"/>
                          <a:gd name="connsiteY620" fmla="*/ 1102179 h 1489982"/>
                          <a:gd name="connsiteX621" fmla="*/ 806632 w 1016453"/>
                          <a:gd name="connsiteY621" fmla="*/ 1102179 h 1489982"/>
                          <a:gd name="connsiteX622" fmla="*/ 807448 w 1016453"/>
                          <a:gd name="connsiteY622" fmla="*/ 1102995 h 1489982"/>
                          <a:gd name="connsiteX623" fmla="*/ 808264 w 1016453"/>
                          <a:gd name="connsiteY623" fmla="*/ 1104628 h 1489982"/>
                          <a:gd name="connsiteX624" fmla="*/ 809081 w 1016453"/>
                          <a:gd name="connsiteY624" fmla="*/ 1107077 h 1489982"/>
                          <a:gd name="connsiteX625" fmla="*/ 808264 w 1016453"/>
                          <a:gd name="connsiteY625" fmla="*/ 1108710 h 1489982"/>
                          <a:gd name="connsiteX626" fmla="*/ 806632 w 1016453"/>
                          <a:gd name="connsiteY626" fmla="*/ 1109526 h 1489982"/>
                          <a:gd name="connsiteX627" fmla="*/ 804999 w 1016453"/>
                          <a:gd name="connsiteY627" fmla="*/ 1109526 h 1489982"/>
                          <a:gd name="connsiteX628" fmla="*/ 800100 w 1016453"/>
                          <a:gd name="connsiteY628" fmla="*/ 1107894 h 1489982"/>
                          <a:gd name="connsiteX629" fmla="*/ 799284 w 1016453"/>
                          <a:gd name="connsiteY629" fmla="*/ 1107894 h 1489982"/>
                          <a:gd name="connsiteX630" fmla="*/ 800100 w 1016453"/>
                          <a:gd name="connsiteY630" fmla="*/ 1108710 h 1489982"/>
                          <a:gd name="connsiteX631" fmla="*/ 800917 w 1016453"/>
                          <a:gd name="connsiteY631" fmla="*/ 1110343 h 1489982"/>
                          <a:gd name="connsiteX632" fmla="*/ 800917 w 1016453"/>
                          <a:gd name="connsiteY632" fmla="*/ 1112792 h 1489982"/>
                          <a:gd name="connsiteX633" fmla="*/ 799284 w 1016453"/>
                          <a:gd name="connsiteY633" fmla="*/ 1114425 h 1489982"/>
                          <a:gd name="connsiteX634" fmla="*/ 796834 w 1016453"/>
                          <a:gd name="connsiteY634" fmla="*/ 1116058 h 1489982"/>
                          <a:gd name="connsiteX635" fmla="*/ 791936 w 1016453"/>
                          <a:gd name="connsiteY635" fmla="*/ 1120140 h 1489982"/>
                          <a:gd name="connsiteX636" fmla="*/ 789487 w 1016453"/>
                          <a:gd name="connsiteY636" fmla="*/ 1120956 h 1489982"/>
                          <a:gd name="connsiteX637" fmla="*/ 785404 w 1016453"/>
                          <a:gd name="connsiteY637" fmla="*/ 1121773 h 1489982"/>
                          <a:gd name="connsiteX638" fmla="*/ 784588 w 1016453"/>
                          <a:gd name="connsiteY638" fmla="*/ 1122589 h 1489982"/>
                          <a:gd name="connsiteX639" fmla="*/ 786221 w 1016453"/>
                          <a:gd name="connsiteY639" fmla="*/ 1125855 h 1489982"/>
                          <a:gd name="connsiteX640" fmla="*/ 786221 w 1016453"/>
                          <a:gd name="connsiteY640" fmla="*/ 1127488 h 1489982"/>
                          <a:gd name="connsiteX641" fmla="*/ 782955 w 1016453"/>
                          <a:gd name="connsiteY641" fmla="*/ 1130754 h 1489982"/>
                          <a:gd name="connsiteX642" fmla="*/ 778057 w 1016453"/>
                          <a:gd name="connsiteY642" fmla="*/ 1133203 h 1489982"/>
                          <a:gd name="connsiteX643" fmla="*/ 777240 w 1016453"/>
                          <a:gd name="connsiteY643" fmla="*/ 1134019 h 1489982"/>
                          <a:gd name="connsiteX644" fmla="*/ 776424 w 1016453"/>
                          <a:gd name="connsiteY644" fmla="*/ 1137285 h 1489982"/>
                          <a:gd name="connsiteX645" fmla="*/ 776424 w 1016453"/>
                          <a:gd name="connsiteY645" fmla="*/ 1138101 h 1489982"/>
                          <a:gd name="connsiteX646" fmla="*/ 775607 w 1016453"/>
                          <a:gd name="connsiteY646" fmla="*/ 1139734 h 1489982"/>
                          <a:gd name="connsiteX647" fmla="*/ 771525 w 1016453"/>
                          <a:gd name="connsiteY647" fmla="*/ 1143000 h 1489982"/>
                          <a:gd name="connsiteX648" fmla="*/ 768259 w 1016453"/>
                          <a:gd name="connsiteY648" fmla="*/ 1144633 h 1489982"/>
                          <a:gd name="connsiteX649" fmla="*/ 766626 w 1016453"/>
                          <a:gd name="connsiteY649" fmla="*/ 1146266 h 1489982"/>
                          <a:gd name="connsiteX650" fmla="*/ 764994 w 1016453"/>
                          <a:gd name="connsiteY650" fmla="*/ 1148715 h 1489982"/>
                          <a:gd name="connsiteX651" fmla="*/ 762544 w 1016453"/>
                          <a:gd name="connsiteY651" fmla="*/ 1149531 h 1489982"/>
                          <a:gd name="connsiteX652" fmla="*/ 760095 w 1016453"/>
                          <a:gd name="connsiteY652" fmla="*/ 1149531 h 1489982"/>
                          <a:gd name="connsiteX653" fmla="*/ 757646 w 1016453"/>
                          <a:gd name="connsiteY653" fmla="*/ 1150348 h 1489982"/>
                          <a:gd name="connsiteX654" fmla="*/ 753564 w 1016453"/>
                          <a:gd name="connsiteY654" fmla="*/ 1152797 h 1489982"/>
                          <a:gd name="connsiteX655" fmla="*/ 750298 w 1016453"/>
                          <a:gd name="connsiteY655" fmla="*/ 1153614 h 1489982"/>
                          <a:gd name="connsiteX656" fmla="*/ 740501 w 1016453"/>
                          <a:gd name="connsiteY656" fmla="*/ 1157696 h 1489982"/>
                          <a:gd name="connsiteX657" fmla="*/ 735602 w 1016453"/>
                          <a:gd name="connsiteY657" fmla="*/ 1158512 h 1489982"/>
                          <a:gd name="connsiteX658" fmla="*/ 731520 w 1016453"/>
                          <a:gd name="connsiteY658" fmla="*/ 1160145 h 1489982"/>
                          <a:gd name="connsiteX659" fmla="*/ 723356 w 1016453"/>
                          <a:gd name="connsiteY659" fmla="*/ 1164227 h 1489982"/>
                          <a:gd name="connsiteX660" fmla="*/ 719274 w 1016453"/>
                          <a:gd name="connsiteY660" fmla="*/ 1165860 h 1489982"/>
                          <a:gd name="connsiteX661" fmla="*/ 716824 w 1016453"/>
                          <a:gd name="connsiteY661" fmla="*/ 1167493 h 1489982"/>
                          <a:gd name="connsiteX662" fmla="*/ 713559 w 1016453"/>
                          <a:gd name="connsiteY662" fmla="*/ 1168309 h 1489982"/>
                          <a:gd name="connsiteX663" fmla="*/ 708660 w 1016453"/>
                          <a:gd name="connsiteY663" fmla="*/ 1167493 h 1489982"/>
                          <a:gd name="connsiteX664" fmla="*/ 706211 w 1016453"/>
                          <a:gd name="connsiteY664" fmla="*/ 1167493 h 1489982"/>
                          <a:gd name="connsiteX665" fmla="*/ 704578 w 1016453"/>
                          <a:gd name="connsiteY665" fmla="*/ 1168309 h 1489982"/>
                          <a:gd name="connsiteX666" fmla="*/ 702945 w 1016453"/>
                          <a:gd name="connsiteY666" fmla="*/ 1169126 h 1489982"/>
                          <a:gd name="connsiteX667" fmla="*/ 700496 w 1016453"/>
                          <a:gd name="connsiteY667" fmla="*/ 1172391 h 1489982"/>
                          <a:gd name="connsiteX668" fmla="*/ 698863 w 1016453"/>
                          <a:gd name="connsiteY668" fmla="*/ 1172391 h 1489982"/>
                          <a:gd name="connsiteX669" fmla="*/ 692332 w 1016453"/>
                          <a:gd name="connsiteY669" fmla="*/ 1169942 h 1489982"/>
                          <a:gd name="connsiteX670" fmla="*/ 692332 w 1016453"/>
                          <a:gd name="connsiteY670" fmla="*/ 1170759 h 1489982"/>
                          <a:gd name="connsiteX671" fmla="*/ 693964 w 1016453"/>
                          <a:gd name="connsiteY671" fmla="*/ 1173208 h 1489982"/>
                          <a:gd name="connsiteX672" fmla="*/ 693964 w 1016453"/>
                          <a:gd name="connsiteY672" fmla="*/ 1174841 h 1489982"/>
                          <a:gd name="connsiteX673" fmla="*/ 689882 w 1016453"/>
                          <a:gd name="connsiteY673" fmla="*/ 1176474 h 1489982"/>
                          <a:gd name="connsiteX674" fmla="*/ 687433 w 1016453"/>
                          <a:gd name="connsiteY674" fmla="*/ 1177290 h 1489982"/>
                          <a:gd name="connsiteX675" fmla="*/ 684167 w 1016453"/>
                          <a:gd name="connsiteY675" fmla="*/ 1176474 h 1489982"/>
                          <a:gd name="connsiteX676" fmla="*/ 680085 w 1016453"/>
                          <a:gd name="connsiteY676" fmla="*/ 1174024 h 1489982"/>
                          <a:gd name="connsiteX677" fmla="*/ 674370 w 1016453"/>
                          <a:gd name="connsiteY677" fmla="*/ 1169126 h 1489982"/>
                          <a:gd name="connsiteX678" fmla="*/ 667839 w 1016453"/>
                          <a:gd name="connsiteY678" fmla="*/ 1162594 h 1489982"/>
                          <a:gd name="connsiteX679" fmla="*/ 664573 w 1016453"/>
                          <a:gd name="connsiteY679" fmla="*/ 1160145 h 1489982"/>
                          <a:gd name="connsiteX680" fmla="*/ 664573 w 1016453"/>
                          <a:gd name="connsiteY680" fmla="*/ 1162594 h 1489982"/>
                          <a:gd name="connsiteX681" fmla="*/ 665389 w 1016453"/>
                          <a:gd name="connsiteY681" fmla="*/ 1165044 h 1489982"/>
                          <a:gd name="connsiteX682" fmla="*/ 667022 w 1016453"/>
                          <a:gd name="connsiteY682" fmla="*/ 1167493 h 1489982"/>
                          <a:gd name="connsiteX683" fmla="*/ 667022 w 1016453"/>
                          <a:gd name="connsiteY683" fmla="*/ 1169126 h 1489982"/>
                          <a:gd name="connsiteX684" fmla="*/ 666206 w 1016453"/>
                          <a:gd name="connsiteY684" fmla="*/ 1169942 h 1489982"/>
                          <a:gd name="connsiteX685" fmla="*/ 665389 w 1016453"/>
                          <a:gd name="connsiteY685" fmla="*/ 1170759 h 1489982"/>
                          <a:gd name="connsiteX686" fmla="*/ 664573 w 1016453"/>
                          <a:gd name="connsiteY686" fmla="*/ 1170759 h 1489982"/>
                          <a:gd name="connsiteX687" fmla="*/ 664573 w 1016453"/>
                          <a:gd name="connsiteY687" fmla="*/ 1171575 h 1489982"/>
                          <a:gd name="connsiteX688" fmla="*/ 666206 w 1016453"/>
                          <a:gd name="connsiteY688" fmla="*/ 1174841 h 1489982"/>
                          <a:gd name="connsiteX689" fmla="*/ 667839 w 1016453"/>
                          <a:gd name="connsiteY689" fmla="*/ 1178106 h 1489982"/>
                          <a:gd name="connsiteX690" fmla="*/ 667839 w 1016453"/>
                          <a:gd name="connsiteY690" fmla="*/ 1181372 h 1489982"/>
                          <a:gd name="connsiteX691" fmla="*/ 666206 w 1016453"/>
                          <a:gd name="connsiteY691" fmla="*/ 1184638 h 1489982"/>
                          <a:gd name="connsiteX692" fmla="*/ 664573 w 1016453"/>
                          <a:gd name="connsiteY692" fmla="*/ 1186271 h 1489982"/>
                          <a:gd name="connsiteX693" fmla="*/ 662940 w 1016453"/>
                          <a:gd name="connsiteY693" fmla="*/ 1187087 h 1489982"/>
                          <a:gd name="connsiteX694" fmla="*/ 654776 w 1016453"/>
                          <a:gd name="connsiteY694" fmla="*/ 1194435 h 1489982"/>
                          <a:gd name="connsiteX695" fmla="*/ 652326 w 1016453"/>
                          <a:gd name="connsiteY695" fmla="*/ 1195251 h 1489982"/>
                          <a:gd name="connsiteX696" fmla="*/ 651510 w 1016453"/>
                          <a:gd name="connsiteY696" fmla="*/ 1196068 h 1489982"/>
                          <a:gd name="connsiteX697" fmla="*/ 650694 w 1016453"/>
                          <a:gd name="connsiteY697" fmla="*/ 1197701 h 1489982"/>
                          <a:gd name="connsiteX698" fmla="*/ 648244 w 1016453"/>
                          <a:gd name="connsiteY698" fmla="*/ 1203416 h 1489982"/>
                          <a:gd name="connsiteX699" fmla="*/ 647428 w 1016453"/>
                          <a:gd name="connsiteY699" fmla="*/ 1205049 h 1489982"/>
                          <a:gd name="connsiteX700" fmla="*/ 645795 w 1016453"/>
                          <a:gd name="connsiteY700" fmla="*/ 1207498 h 1489982"/>
                          <a:gd name="connsiteX701" fmla="*/ 644979 w 1016453"/>
                          <a:gd name="connsiteY701" fmla="*/ 1208314 h 1489982"/>
                          <a:gd name="connsiteX702" fmla="*/ 644979 w 1016453"/>
                          <a:gd name="connsiteY702" fmla="*/ 1209131 h 1489982"/>
                          <a:gd name="connsiteX703" fmla="*/ 644979 w 1016453"/>
                          <a:gd name="connsiteY703" fmla="*/ 1210764 h 1489982"/>
                          <a:gd name="connsiteX704" fmla="*/ 644162 w 1016453"/>
                          <a:gd name="connsiteY704" fmla="*/ 1213213 h 1489982"/>
                          <a:gd name="connsiteX705" fmla="*/ 642529 w 1016453"/>
                          <a:gd name="connsiteY705" fmla="*/ 1216479 h 1489982"/>
                          <a:gd name="connsiteX706" fmla="*/ 637631 w 1016453"/>
                          <a:gd name="connsiteY706" fmla="*/ 1226276 h 1489982"/>
                          <a:gd name="connsiteX707" fmla="*/ 634365 w 1016453"/>
                          <a:gd name="connsiteY707" fmla="*/ 1235256 h 1489982"/>
                          <a:gd name="connsiteX708" fmla="*/ 632732 w 1016453"/>
                          <a:gd name="connsiteY708" fmla="*/ 1238522 h 1489982"/>
                          <a:gd name="connsiteX709" fmla="*/ 631916 w 1016453"/>
                          <a:gd name="connsiteY709" fmla="*/ 1240155 h 1489982"/>
                          <a:gd name="connsiteX710" fmla="*/ 631099 w 1016453"/>
                          <a:gd name="connsiteY710" fmla="*/ 1239339 h 1489982"/>
                          <a:gd name="connsiteX711" fmla="*/ 629467 w 1016453"/>
                          <a:gd name="connsiteY711" fmla="*/ 1239339 h 1489982"/>
                          <a:gd name="connsiteX712" fmla="*/ 628650 w 1016453"/>
                          <a:gd name="connsiteY712" fmla="*/ 1240971 h 1489982"/>
                          <a:gd name="connsiteX713" fmla="*/ 627834 w 1016453"/>
                          <a:gd name="connsiteY713" fmla="*/ 1243421 h 1489982"/>
                          <a:gd name="connsiteX714" fmla="*/ 627017 w 1016453"/>
                          <a:gd name="connsiteY714" fmla="*/ 1245870 h 1489982"/>
                          <a:gd name="connsiteX715" fmla="*/ 626201 w 1016453"/>
                          <a:gd name="connsiteY715" fmla="*/ 1247503 h 1489982"/>
                          <a:gd name="connsiteX716" fmla="*/ 618853 w 1016453"/>
                          <a:gd name="connsiteY716" fmla="*/ 1254034 h 1489982"/>
                          <a:gd name="connsiteX717" fmla="*/ 617220 w 1016453"/>
                          <a:gd name="connsiteY717" fmla="*/ 1254851 h 1489982"/>
                          <a:gd name="connsiteX718" fmla="*/ 615587 w 1016453"/>
                          <a:gd name="connsiteY718" fmla="*/ 1254034 h 1489982"/>
                          <a:gd name="connsiteX719" fmla="*/ 613954 w 1016453"/>
                          <a:gd name="connsiteY719" fmla="*/ 1254034 h 1489982"/>
                          <a:gd name="connsiteX720" fmla="*/ 609872 w 1016453"/>
                          <a:gd name="connsiteY720" fmla="*/ 1250769 h 1489982"/>
                          <a:gd name="connsiteX721" fmla="*/ 609056 w 1016453"/>
                          <a:gd name="connsiteY721" fmla="*/ 1249136 h 1489982"/>
                          <a:gd name="connsiteX722" fmla="*/ 606607 w 1016453"/>
                          <a:gd name="connsiteY722" fmla="*/ 1246686 h 1489982"/>
                          <a:gd name="connsiteX723" fmla="*/ 606607 w 1016453"/>
                          <a:gd name="connsiteY723" fmla="*/ 1248319 h 1489982"/>
                          <a:gd name="connsiteX724" fmla="*/ 607423 w 1016453"/>
                          <a:gd name="connsiteY724" fmla="*/ 1249136 h 1489982"/>
                          <a:gd name="connsiteX725" fmla="*/ 607423 w 1016453"/>
                          <a:gd name="connsiteY725" fmla="*/ 1249952 h 1489982"/>
                          <a:gd name="connsiteX726" fmla="*/ 608239 w 1016453"/>
                          <a:gd name="connsiteY726" fmla="*/ 1251585 h 1489982"/>
                          <a:gd name="connsiteX727" fmla="*/ 610689 w 1016453"/>
                          <a:gd name="connsiteY727" fmla="*/ 1258933 h 1489982"/>
                          <a:gd name="connsiteX728" fmla="*/ 609056 w 1016453"/>
                          <a:gd name="connsiteY728" fmla="*/ 1260566 h 1489982"/>
                          <a:gd name="connsiteX729" fmla="*/ 607423 w 1016453"/>
                          <a:gd name="connsiteY729" fmla="*/ 1262199 h 1489982"/>
                          <a:gd name="connsiteX730" fmla="*/ 603341 w 1016453"/>
                          <a:gd name="connsiteY730" fmla="*/ 1265464 h 1489982"/>
                          <a:gd name="connsiteX731" fmla="*/ 599259 w 1016453"/>
                          <a:gd name="connsiteY731" fmla="*/ 1270363 h 1489982"/>
                          <a:gd name="connsiteX732" fmla="*/ 597626 w 1016453"/>
                          <a:gd name="connsiteY732" fmla="*/ 1271996 h 1489982"/>
                          <a:gd name="connsiteX733" fmla="*/ 597626 w 1016453"/>
                          <a:gd name="connsiteY733" fmla="*/ 1267914 h 1489982"/>
                          <a:gd name="connsiteX734" fmla="*/ 597626 w 1016453"/>
                          <a:gd name="connsiteY734" fmla="*/ 1267097 h 1489982"/>
                          <a:gd name="connsiteX735" fmla="*/ 595176 w 1016453"/>
                          <a:gd name="connsiteY735" fmla="*/ 1265464 h 1489982"/>
                          <a:gd name="connsiteX736" fmla="*/ 595176 w 1016453"/>
                          <a:gd name="connsiteY736" fmla="*/ 1267097 h 1489982"/>
                          <a:gd name="connsiteX737" fmla="*/ 595176 w 1016453"/>
                          <a:gd name="connsiteY737" fmla="*/ 1268730 h 1489982"/>
                          <a:gd name="connsiteX738" fmla="*/ 593544 w 1016453"/>
                          <a:gd name="connsiteY738" fmla="*/ 1273629 h 1489982"/>
                          <a:gd name="connsiteX739" fmla="*/ 592727 w 1016453"/>
                          <a:gd name="connsiteY739" fmla="*/ 1274445 h 1489982"/>
                          <a:gd name="connsiteX740" fmla="*/ 591911 w 1016453"/>
                          <a:gd name="connsiteY740" fmla="*/ 1274445 h 1489982"/>
                          <a:gd name="connsiteX741" fmla="*/ 590278 w 1016453"/>
                          <a:gd name="connsiteY741" fmla="*/ 1275261 h 1489982"/>
                          <a:gd name="connsiteX742" fmla="*/ 588645 w 1016453"/>
                          <a:gd name="connsiteY742" fmla="*/ 1274445 h 1489982"/>
                          <a:gd name="connsiteX743" fmla="*/ 587012 w 1016453"/>
                          <a:gd name="connsiteY743" fmla="*/ 1271996 h 1489982"/>
                          <a:gd name="connsiteX744" fmla="*/ 586196 w 1016453"/>
                          <a:gd name="connsiteY744" fmla="*/ 1270363 h 1489982"/>
                          <a:gd name="connsiteX745" fmla="*/ 583746 w 1016453"/>
                          <a:gd name="connsiteY745" fmla="*/ 1273629 h 1489982"/>
                          <a:gd name="connsiteX746" fmla="*/ 582114 w 1016453"/>
                          <a:gd name="connsiteY746" fmla="*/ 1273629 h 1489982"/>
                          <a:gd name="connsiteX747" fmla="*/ 582114 w 1016453"/>
                          <a:gd name="connsiteY747" fmla="*/ 1276078 h 1489982"/>
                          <a:gd name="connsiteX748" fmla="*/ 580481 w 1016453"/>
                          <a:gd name="connsiteY748" fmla="*/ 1278527 h 1489982"/>
                          <a:gd name="connsiteX749" fmla="*/ 578848 w 1016453"/>
                          <a:gd name="connsiteY749" fmla="*/ 1279344 h 1489982"/>
                          <a:gd name="connsiteX750" fmla="*/ 576399 w 1016453"/>
                          <a:gd name="connsiteY750" fmla="*/ 1279344 h 1489982"/>
                          <a:gd name="connsiteX751" fmla="*/ 574766 w 1016453"/>
                          <a:gd name="connsiteY751" fmla="*/ 1280976 h 1489982"/>
                          <a:gd name="connsiteX752" fmla="*/ 571500 w 1016453"/>
                          <a:gd name="connsiteY752" fmla="*/ 1279344 h 1489982"/>
                          <a:gd name="connsiteX753" fmla="*/ 570684 w 1016453"/>
                          <a:gd name="connsiteY753" fmla="*/ 1276078 h 1489982"/>
                          <a:gd name="connsiteX754" fmla="*/ 573133 w 1016453"/>
                          <a:gd name="connsiteY754" fmla="*/ 1271996 h 1489982"/>
                          <a:gd name="connsiteX755" fmla="*/ 573949 w 1016453"/>
                          <a:gd name="connsiteY755" fmla="*/ 1270363 h 1489982"/>
                          <a:gd name="connsiteX756" fmla="*/ 573133 w 1016453"/>
                          <a:gd name="connsiteY756" fmla="*/ 1267914 h 1489982"/>
                          <a:gd name="connsiteX757" fmla="*/ 573949 w 1016453"/>
                          <a:gd name="connsiteY757" fmla="*/ 1265464 h 1489982"/>
                          <a:gd name="connsiteX758" fmla="*/ 578848 w 1016453"/>
                          <a:gd name="connsiteY758" fmla="*/ 1256484 h 1489982"/>
                          <a:gd name="connsiteX759" fmla="*/ 582114 w 1016453"/>
                          <a:gd name="connsiteY759" fmla="*/ 1251585 h 1489982"/>
                          <a:gd name="connsiteX760" fmla="*/ 582114 w 1016453"/>
                          <a:gd name="connsiteY760" fmla="*/ 1250769 h 1489982"/>
                          <a:gd name="connsiteX761" fmla="*/ 577215 w 1016453"/>
                          <a:gd name="connsiteY761" fmla="*/ 1249952 h 1489982"/>
                          <a:gd name="connsiteX762" fmla="*/ 573133 w 1016453"/>
                          <a:gd name="connsiteY762" fmla="*/ 1248319 h 1489982"/>
                          <a:gd name="connsiteX763" fmla="*/ 569051 w 1016453"/>
                          <a:gd name="connsiteY763" fmla="*/ 1247503 h 1489982"/>
                          <a:gd name="connsiteX764" fmla="*/ 567418 w 1016453"/>
                          <a:gd name="connsiteY764" fmla="*/ 1248319 h 1489982"/>
                          <a:gd name="connsiteX765" fmla="*/ 569867 w 1016453"/>
                          <a:gd name="connsiteY765" fmla="*/ 1250769 h 1489982"/>
                          <a:gd name="connsiteX766" fmla="*/ 573949 w 1016453"/>
                          <a:gd name="connsiteY766" fmla="*/ 1253218 h 1489982"/>
                          <a:gd name="connsiteX767" fmla="*/ 572317 w 1016453"/>
                          <a:gd name="connsiteY767" fmla="*/ 1255667 h 1489982"/>
                          <a:gd name="connsiteX768" fmla="*/ 570684 w 1016453"/>
                          <a:gd name="connsiteY768" fmla="*/ 1258116 h 1489982"/>
                          <a:gd name="connsiteX769" fmla="*/ 569051 w 1016453"/>
                          <a:gd name="connsiteY769" fmla="*/ 1264648 h 1489982"/>
                          <a:gd name="connsiteX770" fmla="*/ 568234 w 1016453"/>
                          <a:gd name="connsiteY770" fmla="*/ 1267097 h 1489982"/>
                          <a:gd name="connsiteX771" fmla="*/ 564152 w 1016453"/>
                          <a:gd name="connsiteY771" fmla="*/ 1263831 h 1489982"/>
                          <a:gd name="connsiteX772" fmla="*/ 562519 w 1016453"/>
                          <a:gd name="connsiteY772" fmla="*/ 1263015 h 1489982"/>
                          <a:gd name="connsiteX773" fmla="*/ 564152 w 1016453"/>
                          <a:gd name="connsiteY773" fmla="*/ 1266281 h 1489982"/>
                          <a:gd name="connsiteX774" fmla="*/ 568234 w 1016453"/>
                          <a:gd name="connsiteY774" fmla="*/ 1269546 h 1489982"/>
                          <a:gd name="connsiteX775" fmla="*/ 568234 w 1016453"/>
                          <a:gd name="connsiteY775" fmla="*/ 1270363 h 1489982"/>
                          <a:gd name="connsiteX776" fmla="*/ 568234 w 1016453"/>
                          <a:gd name="connsiteY776" fmla="*/ 1274445 h 1489982"/>
                          <a:gd name="connsiteX777" fmla="*/ 560887 w 1016453"/>
                          <a:gd name="connsiteY777" fmla="*/ 1277711 h 1489982"/>
                          <a:gd name="connsiteX778" fmla="*/ 553539 w 1016453"/>
                          <a:gd name="connsiteY778" fmla="*/ 1278527 h 1489982"/>
                          <a:gd name="connsiteX779" fmla="*/ 547824 w 1016453"/>
                          <a:gd name="connsiteY779" fmla="*/ 1279344 h 1489982"/>
                          <a:gd name="connsiteX780" fmla="*/ 538843 w 1016453"/>
                          <a:gd name="connsiteY780" fmla="*/ 1280160 h 1489982"/>
                          <a:gd name="connsiteX781" fmla="*/ 539659 w 1016453"/>
                          <a:gd name="connsiteY781" fmla="*/ 1280160 h 1489982"/>
                          <a:gd name="connsiteX782" fmla="*/ 539659 w 1016453"/>
                          <a:gd name="connsiteY782" fmla="*/ 1281793 h 1489982"/>
                          <a:gd name="connsiteX783" fmla="*/ 548640 w 1016453"/>
                          <a:gd name="connsiteY783" fmla="*/ 1287508 h 1489982"/>
                          <a:gd name="connsiteX784" fmla="*/ 550273 w 1016453"/>
                          <a:gd name="connsiteY784" fmla="*/ 1288324 h 1489982"/>
                          <a:gd name="connsiteX785" fmla="*/ 548640 w 1016453"/>
                          <a:gd name="connsiteY785" fmla="*/ 1290774 h 1489982"/>
                          <a:gd name="connsiteX786" fmla="*/ 547007 w 1016453"/>
                          <a:gd name="connsiteY786" fmla="*/ 1292406 h 1489982"/>
                          <a:gd name="connsiteX787" fmla="*/ 543742 w 1016453"/>
                          <a:gd name="connsiteY787" fmla="*/ 1296489 h 1489982"/>
                          <a:gd name="connsiteX788" fmla="*/ 542109 w 1016453"/>
                          <a:gd name="connsiteY788" fmla="*/ 1298121 h 1489982"/>
                          <a:gd name="connsiteX789" fmla="*/ 538026 w 1016453"/>
                          <a:gd name="connsiteY789" fmla="*/ 1300571 h 1489982"/>
                          <a:gd name="connsiteX790" fmla="*/ 531495 w 1016453"/>
                          <a:gd name="connsiteY790" fmla="*/ 1298121 h 1489982"/>
                          <a:gd name="connsiteX791" fmla="*/ 528229 w 1016453"/>
                          <a:gd name="connsiteY791" fmla="*/ 1298938 h 1489982"/>
                          <a:gd name="connsiteX792" fmla="*/ 524964 w 1016453"/>
                          <a:gd name="connsiteY792" fmla="*/ 1298121 h 1489982"/>
                          <a:gd name="connsiteX793" fmla="*/ 524964 w 1016453"/>
                          <a:gd name="connsiteY793" fmla="*/ 1300571 h 1489982"/>
                          <a:gd name="connsiteX794" fmla="*/ 525780 w 1016453"/>
                          <a:gd name="connsiteY794" fmla="*/ 1302204 h 1489982"/>
                          <a:gd name="connsiteX795" fmla="*/ 526596 w 1016453"/>
                          <a:gd name="connsiteY795" fmla="*/ 1307102 h 1489982"/>
                          <a:gd name="connsiteX796" fmla="*/ 529046 w 1016453"/>
                          <a:gd name="connsiteY796" fmla="*/ 1307102 h 1489982"/>
                          <a:gd name="connsiteX797" fmla="*/ 532312 w 1016453"/>
                          <a:gd name="connsiteY797" fmla="*/ 1305469 h 1489982"/>
                          <a:gd name="connsiteX798" fmla="*/ 534761 w 1016453"/>
                          <a:gd name="connsiteY798" fmla="*/ 1308735 h 1489982"/>
                          <a:gd name="connsiteX799" fmla="*/ 536394 w 1016453"/>
                          <a:gd name="connsiteY799" fmla="*/ 1314450 h 1489982"/>
                          <a:gd name="connsiteX800" fmla="*/ 538843 w 1016453"/>
                          <a:gd name="connsiteY800" fmla="*/ 1317716 h 1489982"/>
                          <a:gd name="connsiteX801" fmla="*/ 539659 w 1016453"/>
                          <a:gd name="connsiteY801" fmla="*/ 1320165 h 1489982"/>
                          <a:gd name="connsiteX802" fmla="*/ 540476 w 1016453"/>
                          <a:gd name="connsiteY802" fmla="*/ 1322614 h 1489982"/>
                          <a:gd name="connsiteX803" fmla="*/ 538843 w 1016453"/>
                          <a:gd name="connsiteY803" fmla="*/ 1325064 h 1489982"/>
                          <a:gd name="connsiteX804" fmla="*/ 535577 w 1016453"/>
                          <a:gd name="connsiteY804" fmla="*/ 1328329 h 1489982"/>
                          <a:gd name="connsiteX805" fmla="*/ 532312 w 1016453"/>
                          <a:gd name="connsiteY805" fmla="*/ 1329146 h 1489982"/>
                          <a:gd name="connsiteX806" fmla="*/ 532312 w 1016453"/>
                          <a:gd name="connsiteY806" fmla="*/ 1331595 h 1489982"/>
                          <a:gd name="connsiteX807" fmla="*/ 530679 w 1016453"/>
                          <a:gd name="connsiteY807" fmla="*/ 1333228 h 1489982"/>
                          <a:gd name="connsiteX808" fmla="*/ 527413 w 1016453"/>
                          <a:gd name="connsiteY808" fmla="*/ 1332411 h 1489982"/>
                          <a:gd name="connsiteX809" fmla="*/ 525780 w 1016453"/>
                          <a:gd name="connsiteY809" fmla="*/ 1331595 h 1489982"/>
                          <a:gd name="connsiteX810" fmla="*/ 524147 w 1016453"/>
                          <a:gd name="connsiteY810" fmla="*/ 1330779 h 1489982"/>
                          <a:gd name="connsiteX811" fmla="*/ 517616 w 1016453"/>
                          <a:gd name="connsiteY811" fmla="*/ 1329962 h 1489982"/>
                          <a:gd name="connsiteX812" fmla="*/ 524147 w 1016453"/>
                          <a:gd name="connsiteY812" fmla="*/ 1334861 h 1489982"/>
                          <a:gd name="connsiteX813" fmla="*/ 526596 w 1016453"/>
                          <a:gd name="connsiteY813" fmla="*/ 1337310 h 1489982"/>
                          <a:gd name="connsiteX814" fmla="*/ 527413 w 1016453"/>
                          <a:gd name="connsiteY814" fmla="*/ 1335677 h 1489982"/>
                          <a:gd name="connsiteX815" fmla="*/ 529862 w 1016453"/>
                          <a:gd name="connsiteY815" fmla="*/ 1335677 h 1489982"/>
                          <a:gd name="connsiteX816" fmla="*/ 533128 w 1016453"/>
                          <a:gd name="connsiteY816" fmla="*/ 1336494 h 1489982"/>
                          <a:gd name="connsiteX817" fmla="*/ 532312 w 1016453"/>
                          <a:gd name="connsiteY817" fmla="*/ 1343841 h 1489982"/>
                          <a:gd name="connsiteX818" fmla="*/ 533944 w 1016453"/>
                          <a:gd name="connsiteY818" fmla="*/ 1350373 h 1489982"/>
                          <a:gd name="connsiteX819" fmla="*/ 533944 w 1016453"/>
                          <a:gd name="connsiteY819" fmla="*/ 1352006 h 1489982"/>
                          <a:gd name="connsiteX820" fmla="*/ 530679 w 1016453"/>
                          <a:gd name="connsiteY820" fmla="*/ 1356088 h 1489982"/>
                          <a:gd name="connsiteX821" fmla="*/ 530679 w 1016453"/>
                          <a:gd name="connsiteY821" fmla="*/ 1359354 h 1489982"/>
                          <a:gd name="connsiteX822" fmla="*/ 528229 w 1016453"/>
                          <a:gd name="connsiteY822" fmla="*/ 1360170 h 1489982"/>
                          <a:gd name="connsiteX823" fmla="*/ 525780 w 1016453"/>
                          <a:gd name="connsiteY823" fmla="*/ 1360170 h 1489982"/>
                          <a:gd name="connsiteX824" fmla="*/ 525780 w 1016453"/>
                          <a:gd name="connsiteY824" fmla="*/ 1364252 h 1489982"/>
                          <a:gd name="connsiteX825" fmla="*/ 524147 w 1016453"/>
                          <a:gd name="connsiteY825" fmla="*/ 1366701 h 1489982"/>
                          <a:gd name="connsiteX826" fmla="*/ 524147 w 1016453"/>
                          <a:gd name="connsiteY826" fmla="*/ 1368334 h 1489982"/>
                          <a:gd name="connsiteX827" fmla="*/ 524964 w 1016453"/>
                          <a:gd name="connsiteY827" fmla="*/ 1369967 h 1489982"/>
                          <a:gd name="connsiteX828" fmla="*/ 523331 w 1016453"/>
                          <a:gd name="connsiteY828" fmla="*/ 1372416 h 1489982"/>
                          <a:gd name="connsiteX829" fmla="*/ 521698 w 1016453"/>
                          <a:gd name="connsiteY829" fmla="*/ 1375682 h 1489982"/>
                          <a:gd name="connsiteX830" fmla="*/ 520065 w 1016453"/>
                          <a:gd name="connsiteY830" fmla="*/ 1378131 h 1489982"/>
                          <a:gd name="connsiteX831" fmla="*/ 519249 w 1016453"/>
                          <a:gd name="connsiteY831" fmla="*/ 1378131 h 1489982"/>
                          <a:gd name="connsiteX832" fmla="*/ 515983 w 1016453"/>
                          <a:gd name="connsiteY832" fmla="*/ 1378131 h 1489982"/>
                          <a:gd name="connsiteX833" fmla="*/ 512717 w 1016453"/>
                          <a:gd name="connsiteY833" fmla="*/ 1378131 h 1489982"/>
                          <a:gd name="connsiteX834" fmla="*/ 509451 w 1016453"/>
                          <a:gd name="connsiteY834" fmla="*/ 1374866 h 1489982"/>
                          <a:gd name="connsiteX835" fmla="*/ 508635 w 1016453"/>
                          <a:gd name="connsiteY835" fmla="*/ 1374049 h 1489982"/>
                          <a:gd name="connsiteX836" fmla="*/ 507002 w 1016453"/>
                          <a:gd name="connsiteY836" fmla="*/ 1372416 h 1489982"/>
                          <a:gd name="connsiteX837" fmla="*/ 507819 w 1016453"/>
                          <a:gd name="connsiteY837" fmla="*/ 1374866 h 1489982"/>
                          <a:gd name="connsiteX838" fmla="*/ 508635 w 1016453"/>
                          <a:gd name="connsiteY838" fmla="*/ 1376499 h 1489982"/>
                          <a:gd name="connsiteX839" fmla="*/ 511084 w 1016453"/>
                          <a:gd name="connsiteY839" fmla="*/ 1378948 h 1489982"/>
                          <a:gd name="connsiteX840" fmla="*/ 515983 w 1016453"/>
                          <a:gd name="connsiteY840" fmla="*/ 1382214 h 1489982"/>
                          <a:gd name="connsiteX841" fmla="*/ 515983 w 1016453"/>
                          <a:gd name="connsiteY841" fmla="*/ 1384663 h 1489982"/>
                          <a:gd name="connsiteX842" fmla="*/ 514350 w 1016453"/>
                          <a:gd name="connsiteY842" fmla="*/ 1385479 h 1489982"/>
                          <a:gd name="connsiteX843" fmla="*/ 511084 w 1016453"/>
                          <a:gd name="connsiteY843" fmla="*/ 1391194 h 1489982"/>
                          <a:gd name="connsiteX844" fmla="*/ 510268 w 1016453"/>
                          <a:gd name="connsiteY844" fmla="*/ 1391194 h 1489982"/>
                          <a:gd name="connsiteX845" fmla="*/ 508635 w 1016453"/>
                          <a:gd name="connsiteY845" fmla="*/ 1392827 h 1489982"/>
                          <a:gd name="connsiteX846" fmla="*/ 504553 w 1016453"/>
                          <a:gd name="connsiteY846" fmla="*/ 1392011 h 1489982"/>
                          <a:gd name="connsiteX847" fmla="*/ 502920 w 1016453"/>
                          <a:gd name="connsiteY847" fmla="*/ 1391194 h 1489982"/>
                          <a:gd name="connsiteX848" fmla="*/ 498021 w 1016453"/>
                          <a:gd name="connsiteY848" fmla="*/ 1391194 h 1489982"/>
                          <a:gd name="connsiteX849" fmla="*/ 496389 w 1016453"/>
                          <a:gd name="connsiteY849" fmla="*/ 1390378 h 1489982"/>
                          <a:gd name="connsiteX850" fmla="*/ 494756 w 1016453"/>
                          <a:gd name="connsiteY850" fmla="*/ 1390378 h 1489982"/>
                          <a:gd name="connsiteX851" fmla="*/ 496389 w 1016453"/>
                          <a:gd name="connsiteY851" fmla="*/ 1392011 h 1489982"/>
                          <a:gd name="connsiteX852" fmla="*/ 499654 w 1016453"/>
                          <a:gd name="connsiteY852" fmla="*/ 1393644 h 1489982"/>
                          <a:gd name="connsiteX853" fmla="*/ 502920 w 1016453"/>
                          <a:gd name="connsiteY853" fmla="*/ 1395276 h 1489982"/>
                          <a:gd name="connsiteX854" fmla="*/ 507819 w 1016453"/>
                          <a:gd name="connsiteY854" fmla="*/ 1396093 h 1489982"/>
                          <a:gd name="connsiteX855" fmla="*/ 507819 w 1016453"/>
                          <a:gd name="connsiteY855" fmla="*/ 1397726 h 1489982"/>
                          <a:gd name="connsiteX856" fmla="*/ 506186 w 1016453"/>
                          <a:gd name="connsiteY856" fmla="*/ 1399359 h 1489982"/>
                          <a:gd name="connsiteX857" fmla="*/ 507002 w 1016453"/>
                          <a:gd name="connsiteY857" fmla="*/ 1401808 h 1489982"/>
                          <a:gd name="connsiteX858" fmla="*/ 506186 w 1016453"/>
                          <a:gd name="connsiteY858" fmla="*/ 1403441 h 1489982"/>
                          <a:gd name="connsiteX859" fmla="*/ 506186 w 1016453"/>
                          <a:gd name="connsiteY859" fmla="*/ 1405890 h 1489982"/>
                          <a:gd name="connsiteX860" fmla="*/ 505369 w 1016453"/>
                          <a:gd name="connsiteY860" fmla="*/ 1410789 h 1489982"/>
                          <a:gd name="connsiteX861" fmla="*/ 507002 w 1016453"/>
                          <a:gd name="connsiteY861" fmla="*/ 1414054 h 1489982"/>
                          <a:gd name="connsiteX862" fmla="*/ 508635 w 1016453"/>
                          <a:gd name="connsiteY862" fmla="*/ 1415687 h 1489982"/>
                          <a:gd name="connsiteX863" fmla="*/ 508635 w 1016453"/>
                          <a:gd name="connsiteY863" fmla="*/ 1418136 h 1489982"/>
                          <a:gd name="connsiteX864" fmla="*/ 509451 w 1016453"/>
                          <a:gd name="connsiteY864" fmla="*/ 1421402 h 1489982"/>
                          <a:gd name="connsiteX865" fmla="*/ 507002 w 1016453"/>
                          <a:gd name="connsiteY865" fmla="*/ 1424668 h 1489982"/>
                          <a:gd name="connsiteX866" fmla="*/ 505369 w 1016453"/>
                          <a:gd name="connsiteY866" fmla="*/ 1424668 h 1489982"/>
                          <a:gd name="connsiteX867" fmla="*/ 502920 w 1016453"/>
                          <a:gd name="connsiteY867" fmla="*/ 1425484 h 1489982"/>
                          <a:gd name="connsiteX868" fmla="*/ 502104 w 1016453"/>
                          <a:gd name="connsiteY868" fmla="*/ 1427117 h 1489982"/>
                          <a:gd name="connsiteX869" fmla="*/ 506186 w 1016453"/>
                          <a:gd name="connsiteY869" fmla="*/ 1428750 h 1489982"/>
                          <a:gd name="connsiteX870" fmla="*/ 506186 w 1016453"/>
                          <a:gd name="connsiteY870" fmla="*/ 1431199 h 1489982"/>
                          <a:gd name="connsiteX871" fmla="*/ 505369 w 1016453"/>
                          <a:gd name="connsiteY871" fmla="*/ 1433649 h 1489982"/>
                          <a:gd name="connsiteX872" fmla="*/ 503737 w 1016453"/>
                          <a:gd name="connsiteY872" fmla="*/ 1439364 h 1489982"/>
                          <a:gd name="connsiteX873" fmla="*/ 501287 w 1016453"/>
                          <a:gd name="connsiteY873" fmla="*/ 1449977 h 1489982"/>
                          <a:gd name="connsiteX874" fmla="*/ 500471 w 1016453"/>
                          <a:gd name="connsiteY874" fmla="*/ 1459774 h 1489982"/>
                          <a:gd name="connsiteX875" fmla="*/ 494756 w 1016453"/>
                          <a:gd name="connsiteY875" fmla="*/ 1467939 h 1489982"/>
                          <a:gd name="connsiteX876" fmla="*/ 493123 w 1016453"/>
                          <a:gd name="connsiteY876" fmla="*/ 1467939 h 1489982"/>
                          <a:gd name="connsiteX877" fmla="*/ 492307 w 1016453"/>
                          <a:gd name="connsiteY877" fmla="*/ 1467939 h 1489982"/>
                          <a:gd name="connsiteX878" fmla="*/ 489857 w 1016453"/>
                          <a:gd name="connsiteY878" fmla="*/ 1467122 h 1489982"/>
                          <a:gd name="connsiteX879" fmla="*/ 485775 w 1016453"/>
                          <a:gd name="connsiteY879" fmla="*/ 1465489 h 1489982"/>
                          <a:gd name="connsiteX880" fmla="*/ 482509 w 1016453"/>
                          <a:gd name="connsiteY880" fmla="*/ 1464673 h 1489982"/>
                          <a:gd name="connsiteX881" fmla="*/ 480060 w 1016453"/>
                          <a:gd name="connsiteY881" fmla="*/ 1464673 h 1489982"/>
                          <a:gd name="connsiteX882" fmla="*/ 480060 w 1016453"/>
                          <a:gd name="connsiteY882" fmla="*/ 1465489 h 1489982"/>
                          <a:gd name="connsiteX883" fmla="*/ 481693 w 1016453"/>
                          <a:gd name="connsiteY883" fmla="*/ 1467122 h 1489982"/>
                          <a:gd name="connsiteX884" fmla="*/ 484142 w 1016453"/>
                          <a:gd name="connsiteY884" fmla="*/ 1467939 h 1489982"/>
                          <a:gd name="connsiteX885" fmla="*/ 486591 w 1016453"/>
                          <a:gd name="connsiteY885" fmla="*/ 1468755 h 1489982"/>
                          <a:gd name="connsiteX886" fmla="*/ 490674 w 1016453"/>
                          <a:gd name="connsiteY886" fmla="*/ 1469571 h 1489982"/>
                          <a:gd name="connsiteX887" fmla="*/ 492307 w 1016453"/>
                          <a:gd name="connsiteY887" fmla="*/ 1471204 h 1489982"/>
                          <a:gd name="connsiteX888" fmla="*/ 493123 w 1016453"/>
                          <a:gd name="connsiteY888" fmla="*/ 1472837 h 1489982"/>
                          <a:gd name="connsiteX889" fmla="*/ 493123 w 1016453"/>
                          <a:gd name="connsiteY889" fmla="*/ 1473654 h 1489982"/>
                          <a:gd name="connsiteX890" fmla="*/ 493123 w 1016453"/>
                          <a:gd name="connsiteY890" fmla="*/ 1475286 h 1489982"/>
                          <a:gd name="connsiteX891" fmla="*/ 493939 w 1016453"/>
                          <a:gd name="connsiteY891" fmla="*/ 1481818 h 1489982"/>
                          <a:gd name="connsiteX892" fmla="*/ 492307 w 1016453"/>
                          <a:gd name="connsiteY892" fmla="*/ 1484267 h 1489982"/>
                          <a:gd name="connsiteX893" fmla="*/ 490674 w 1016453"/>
                          <a:gd name="connsiteY893" fmla="*/ 1486716 h 1489982"/>
                          <a:gd name="connsiteX894" fmla="*/ 485775 w 1016453"/>
                          <a:gd name="connsiteY894" fmla="*/ 1486716 h 1489982"/>
                          <a:gd name="connsiteX895" fmla="*/ 484959 w 1016453"/>
                          <a:gd name="connsiteY895" fmla="*/ 1485900 h 1489982"/>
                          <a:gd name="connsiteX896" fmla="*/ 480060 w 1016453"/>
                          <a:gd name="connsiteY896" fmla="*/ 1483451 h 1489982"/>
                          <a:gd name="connsiteX897" fmla="*/ 480060 w 1016453"/>
                          <a:gd name="connsiteY897" fmla="*/ 1484267 h 1489982"/>
                          <a:gd name="connsiteX898" fmla="*/ 483326 w 1016453"/>
                          <a:gd name="connsiteY898" fmla="*/ 1487533 h 1489982"/>
                          <a:gd name="connsiteX899" fmla="*/ 484142 w 1016453"/>
                          <a:gd name="connsiteY899" fmla="*/ 1489166 h 1489982"/>
                          <a:gd name="connsiteX900" fmla="*/ 483326 w 1016453"/>
                          <a:gd name="connsiteY900" fmla="*/ 1489166 h 1489982"/>
                          <a:gd name="connsiteX901" fmla="*/ 481693 w 1016453"/>
                          <a:gd name="connsiteY901" fmla="*/ 1489166 h 1489982"/>
                          <a:gd name="connsiteX902" fmla="*/ 480060 w 1016453"/>
                          <a:gd name="connsiteY902" fmla="*/ 1489982 h 1489982"/>
                          <a:gd name="connsiteX903" fmla="*/ 476794 w 1016453"/>
                          <a:gd name="connsiteY903" fmla="*/ 1489166 h 1489982"/>
                          <a:gd name="connsiteX904" fmla="*/ 476794 w 1016453"/>
                          <a:gd name="connsiteY904" fmla="*/ 1487533 h 1489982"/>
                          <a:gd name="connsiteX905" fmla="*/ 477611 w 1016453"/>
                          <a:gd name="connsiteY905" fmla="*/ 1485900 h 1489982"/>
                          <a:gd name="connsiteX906" fmla="*/ 475978 w 1016453"/>
                          <a:gd name="connsiteY906" fmla="*/ 1485900 h 1489982"/>
                          <a:gd name="connsiteX907" fmla="*/ 474345 w 1016453"/>
                          <a:gd name="connsiteY907" fmla="*/ 1486716 h 1489982"/>
                          <a:gd name="connsiteX908" fmla="*/ 473529 w 1016453"/>
                          <a:gd name="connsiteY908" fmla="*/ 1486716 h 1489982"/>
                          <a:gd name="connsiteX909" fmla="*/ 472712 w 1016453"/>
                          <a:gd name="connsiteY909" fmla="*/ 1486716 h 1489982"/>
                          <a:gd name="connsiteX910" fmla="*/ 471896 w 1016453"/>
                          <a:gd name="connsiteY910" fmla="*/ 1485900 h 1489982"/>
                          <a:gd name="connsiteX911" fmla="*/ 471079 w 1016453"/>
                          <a:gd name="connsiteY911" fmla="*/ 1482634 h 1489982"/>
                          <a:gd name="connsiteX912" fmla="*/ 471896 w 1016453"/>
                          <a:gd name="connsiteY912" fmla="*/ 1481001 h 1489982"/>
                          <a:gd name="connsiteX913" fmla="*/ 475162 w 1016453"/>
                          <a:gd name="connsiteY913" fmla="*/ 1476919 h 1489982"/>
                          <a:gd name="connsiteX914" fmla="*/ 475978 w 1016453"/>
                          <a:gd name="connsiteY914" fmla="*/ 1474470 h 1489982"/>
                          <a:gd name="connsiteX915" fmla="*/ 475162 w 1016453"/>
                          <a:gd name="connsiteY915" fmla="*/ 1473654 h 1489982"/>
                          <a:gd name="connsiteX916" fmla="*/ 472712 w 1016453"/>
                          <a:gd name="connsiteY916" fmla="*/ 1476103 h 1489982"/>
                          <a:gd name="connsiteX917" fmla="*/ 470263 w 1016453"/>
                          <a:gd name="connsiteY917" fmla="*/ 1479369 h 1489982"/>
                          <a:gd name="connsiteX918" fmla="*/ 469446 w 1016453"/>
                          <a:gd name="connsiteY918" fmla="*/ 1481818 h 1489982"/>
                          <a:gd name="connsiteX919" fmla="*/ 467814 w 1016453"/>
                          <a:gd name="connsiteY919" fmla="*/ 1482634 h 1489982"/>
                          <a:gd name="connsiteX920" fmla="*/ 464548 w 1016453"/>
                          <a:gd name="connsiteY920" fmla="*/ 1481818 h 1489982"/>
                          <a:gd name="connsiteX921" fmla="*/ 455567 w 1016453"/>
                          <a:gd name="connsiteY921" fmla="*/ 1476919 h 1489982"/>
                          <a:gd name="connsiteX922" fmla="*/ 455567 w 1016453"/>
                          <a:gd name="connsiteY922" fmla="*/ 1473654 h 1489982"/>
                          <a:gd name="connsiteX923" fmla="*/ 455567 w 1016453"/>
                          <a:gd name="connsiteY923" fmla="*/ 1471204 h 1489982"/>
                          <a:gd name="connsiteX924" fmla="*/ 458016 w 1016453"/>
                          <a:gd name="connsiteY924" fmla="*/ 1471204 h 1489982"/>
                          <a:gd name="connsiteX925" fmla="*/ 459649 w 1016453"/>
                          <a:gd name="connsiteY925" fmla="*/ 1470388 h 1489982"/>
                          <a:gd name="connsiteX926" fmla="*/ 461282 w 1016453"/>
                          <a:gd name="connsiteY926" fmla="*/ 1468755 h 1489982"/>
                          <a:gd name="connsiteX927" fmla="*/ 462915 w 1016453"/>
                          <a:gd name="connsiteY927" fmla="*/ 1466306 h 1489982"/>
                          <a:gd name="connsiteX928" fmla="*/ 464548 w 1016453"/>
                          <a:gd name="connsiteY928" fmla="*/ 1462224 h 1489982"/>
                          <a:gd name="connsiteX929" fmla="*/ 464548 w 1016453"/>
                          <a:gd name="connsiteY929" fmla="*/ 1462224 h 1489982"/>
                          <a:gd name="connsiteX930" fmla="*/ 458833 w 1016453"/>
                          <a:gd name="connsiteY930" fmla="*/ 1467122 h 1489982"/>
                          <a:gd name="connsiteX931" fmla="*/ 455567 w 1016453"/>
                          <a:gd name="connsiteY931" fmla="*/ 1468755 h 1489982"/>
                          <a:gd name="connsiteX932" fmla="*/ 453934 w 1016453"/>
                          <a:gd name="connsiteY932" fmla="*/ 1468755 h 1489982"/>
                          <a:gd name="connsiteX933" fmla="*/ 453118 w 1016453"/>
                          <a:gd name="connsiteY933" fmla="*/ 1467939 h 1489982"/>
                          <a:gd name="connsiteX934" fmla="*/ 450669 w 1016453"/>
                          <a:gd name="connsiteY934" fmla="*/ 1466306 h 1489982"/>
                          <a:gd name="connsiteX935" fmla="*/ 449036 w 1016453"/>
                          <a:gd name="connsiteY935" fmla="*/ 1465489 h 1489982"/>
                          <a:gd name="connsiteX936" fmla="*/ 444954 w 1016453"/>
                          <a:gd name="connsiteY936" fmla="*/ 1463856 h 1489982"/>
                          <a:gd name="connsiteX937" fmla="*/ 444137 w 1016453"/>
                          <a:gd name="connsiteY937" fmla="*/ 1463040 h 1489982"/>
                          <a:gd name="connsiteX938" fmla="*/ 443321 w 1016453"/>
                          <a:gd name="connsiteY938" fmla="*/ 1462224 h 1489982"/>
                          <a:gd name="connsiteX939" fmla="*/ 441688 w 1016453"/>
                          <a:gd name="connsiteY939" fmla="*/ 1456509 h 1489982"/>
                          <a:gd name="connsiteX940" fmla="*/ 443321 w 1016453"/>
                          <a:gd name="connsiteY940" fmla="*/ 1449977 h 1489982"/>
                          <a:gd name="connsiteX941" fmla="*/ 444954 w 1016453"/>
                          <a:gd name="connsiteY941" fmla="*/ 1448344 h 1489982"/>
                          <a:gd name="connsiteX942" fmla="*/ 445770 w 1016453"/>
                          <a:gd name="connsiteY942" fmla="*/ 1445895 h 1489982"/>
                          <a:gd name="connsiteX943" fmla="*/ 446587 w 1016453"/>
                          <a:gd name="connsiteY943" fmla="*/ 1442629 h 1489982"/>
                          <a:gd name="connsiteX944" fmla="*/ 446587 w 1016453"/>
                          <a:gd name="connsiteY944" fmla="*/ 1440996 h 1489982"/>
                          <a:gd name="connsiteX945" fmla="*/ 445770 w 1016453"/>
                          <a:gd name="connsiteY945" fmla="*/ 1441813 h 1489982"/>
                          <a:gd name="connsiteX946" fmla="*/ 444954 w 1016453"/>
                          <a:gd name="connsiteY946" fmla="*/ 1442629 h 1489982"/>
                          <a:gd name="connsiteX947" fmla="*/ 444954 w 1016453"/>
                          <a:gd name="connsiteY947" fmla="*/ 1444262 h 1489982"/>
                          <a:gd name="connsiteX948" fmla="*/ 444137 w 1016453"/>
                          <a:gd name="connsiteY948" fmla="*/ 1445079 h 1489982"/>
                          <a:gd name="connsiteX949" fmla="*/ 439239 w 1016453"/>
                          <a:gd name="connsiteY949" fmla="*/ 1447528 h 1489982"/>
                          <a:gd name="connsiteX950" fmla="*/ 434340 w 1016453"/>
                          <a:gd name="connsiteY950" fmla="*/ 1449977 h 1489982"/>
                          <a:gd name="connsiteX951" fmla="*/ 431891 w 1016453"/>
                          <a:gd name="connsiteY951" fmla="*/ 1451610 h 1489982"/>
                          <a:gd name="connsiteX952" fmla="*/ 430258 w 1016453"/>
                          <a:gd name="connsiteY952" fmla="*/ 1453243 h 1489982"/>
                          <a:gd name="connsiteX953" fmla="*/ 429441 w 1016453"/>
                          <a:gd name="connsiteY953" fmla="*/ 1454876 h 1489982"/>
                          <a:gd name="connsiteX954" fmla="*/ 427809 w 1016453"/>
                          <a:gd name="connsiteY954" fmla="*/ 1454876 h 1489982"/>
                          <a:gd name="connsiteX955" fmla="*/ 425359 w 1016453"/>
                          <a:gd name="connsiteY955" fmla="*/ 1454876 h 1489982"/>
                          <a:gd name="connsiteX956" fmla="*/ 423726 w 1016453"/>
                          <a:gd name="connsiteY956" fmla="*/ 1455692 h 1489982"/>
                          <a:gd name="connsiteX957" fmla="*/ 421277 w 1016453"/>
                          <a:gd name="connsiteY957" fmla="*/ 1454876 h 1489982"/>
                          <a:gd name="connsiteX958" fmla="*/ 419644 w 1016453"/>
                          <a:gd name="connsiteY958" fmla="*/ 1453243 h 1489982"/>
                          <a:gd name="connsiteX959" fmla="*/ 418012 w 1016453"/>
                          <a:gd name="connsiteY959" fmla="*/ 1453243 h 1489982"/>
                          <a:gd name="connsiteX960" fmla="*/ 415562 w 1016453"/>
                          <a:gd name="connsiteY960" fmla="*/ 1454059 h 1489982"/>
                          <a:gd name="connsiteX961" fmla="*/ 413929 w 1016453"/>
                          <a:gd name="connsiteY961" fmla="*/ 1454059 h 1489982"/>
                          <a:gd name="connsiteX962" fmla="*/ 413929 w 1016453"/>
                          <a:gd name="connsiteY962" fmla="*/ 1454876 h 1489982"/>
                          <a:gd name="connsiteX963" fmla="*/ 414746 w 1016453"/>
                          <a:gd name="connsiteY963" fmla="*/ 1457325 h 1489982"/>
                          <a:gd name="connsiteX964" fmla="*/ 413113 w 1016453"/>
                          <a:gd name="connsiteY964" fmla="*/ 1457325 h 1489982"/>
                          <a:gd name="connsiteX965" fmla="*/ 409847 w 1016453"/>
                          <a:gd name="connsiteY965" fmla="*/ 1457325 h 1489982"/>
                          <a:gd name="connsiteX966" fmla="*/ 408214 w 1016453"/>
                          <a:gd name="connsiteY966" fmla="*/ 1456509 h 1489982"/>
                          <a:gd name="connsiteX967" fmla="*/ 407398 w 1016453"/>
                          <a:gd name="connsiteY967" fmla="*/ 1455692 h 1489982"/>
                          <a:gd name="connsiteX968" fmla="*/ 406582 w 1016453"/>
                          <a:gd name="connsiteY968" fmla="*/ 1454059 h 1489982"/>
                          <a:gd name="connsiteX969" fmla="*/ 407398 w 1016453"/>
                          <a:gd name="connsiteY969" fmla="*/ 1452426 h 1489982"/>
                          <a:gd name="connsiteX970" fmla="*/ 412296 w 1016453"/>
                          <a:gd name="connsiteY970" fmla="*/ 1449161 h 1489982"/>
                          <a:gd name="connsiteX971" fmla="*/ 414746 w 1016453"/>
                          <a:gd name="connsiteY971" fmla="*/ 1447528 h 1489982"/>
                          <a:gd name="connsiteX972" fmla="*/ 413113 w 1016453"/>
                          <a:gd name="connsiteY972" fmla="*/ 1446711 h 1489982"/>
                          <a:gd name="connsiteX973" fmla="*/ 408214 w 1016453"/>
                          <a:gd name="connsiteY973" fmla="*/ 1447528 h 1489982"/>
                          <a:gd name="connsiteX974" fmla="*/ 407398 w 1016453"/>
                          <a:gd name="connsiteY974" fmla="*/ 1446711 h 1489982"/>
                          <a:gd name="connsiteX975" fmla="*/ 404132 w 1016453"/>
                          <a:gd name="connsiteY975" fmla="*/ 1446711 h 1489982"/>
                          <a:gd name="connsiteX976" fmla="*/ 404132 w 1016453"/>
                          <a:gd name="connsiteY976" fmla="*/ 1441813 h 1489982"/>
                          <a:gd name="connsiteX977" fmla="*/ 403316 w 1016453"/>
                          <a:gd name="connsiteY977" fmla="*/ 1440996 h 1489982"/>
                          <a:gd name="connsiteX978" fmla="*/ 403316 w 1016453"/>
                          <a:gd name="connsiteY978" fmla="*/ 1440180 h 1489982"/>
                          <a:gd name="connsiteX979" fmla="*/ 402499 w 1016453"/>
                          <a:gd name="connsiteY979" fmla="*/ 1438547 h 1489982"/>
                          <a:gd name="connsiteX980" fmla="*/ 401683 w 1016453"/>
                          <a:gd name="connsiteY980" fmla="*/ 1438547 h 1489982"/>
                          <a:gd name="connsiteX981" fmla="*/ 400866 w 1016453"/>
                          <a:gd name="connsiteY981" fmla="*/ 1437731 h 1489982"/>
                          <a:gd name="connsiteX982" fmla="*/ 395151 w 1016453"/>
                          <a:gd name="connsiteY982" fmla="*/ 1436914 h 1489982"/>
                          <a:gd name="connsiteX983" fmla="*/ 394335 w 1016453"/>
                          <a:gd name="connsiteY983" fmla="*/ 1434465 h 1489982"/>
                          <a:gd name="connsiteX984" fmla="*/ 394335 w 1016453"/>
                          <a:gd name="connsiteY984" fmla="*/ 1432016 h 1489982"/>
                          <a:gd name="connsiteX985" fmla="*/ 393519 w 1016453"/>
                          <a:gd name="connsiteY985" fmla="*/ 1428750 h 1489982"/>
                          <a:gd name="connsiteX986" fmla="*/ 391069 w 1016453"/>
                          <a:gd name="connsiteY986" fmla="*/ 1427934 h 1489982"/>
                          <a:gd name="connsiteX987" fmla="*/ 389437 w 1016453"/>
                          <a:gd name="connsiteY987" fmla="*/ 1426301 h 1489982"/>
                          <a:gd name="connsiteX988" fmla="*/ 390253 w 1016453"/>
                          <a:gd name="connsiteY988" fmla="*/ 1424668 h 1489982"/>
                          <a:gd name="connsiteX989" fmla="*/ 391069 w 1016453"/>
                          <a:gd name="connsiteY989" fmla="*/ 1423035 h 1489982"/>
                          <a:gd name="connsiteX990" fmla="*/ 390253 w 1016453"/>
                          <a:gd name="connsiteY990" fmla="*/ 1422219 h 1489982"/>
                          <a:gd name="connsiteX991" fmla="*/ 389437 w 1016453"/>
                          <a:gd name="connsiteY991" fmla="*/ 1420586 h 1489982"/>
                          <a:gd name="connsiteX992" fmla="*/ 389437 w 1016453"/>
                          <a:gd name="connsiteY992" fmla="*/ 1419769 h 1489982"/>
                          <a:gd name="connsiteX993" fmla="*/ 388620 w 1016453"/>
                          <a:gd name="connsiteY993" fmla="*/ 1417320 h 1489982"/>
                          <a:gd name="connsiteX994" fmla="*/ 388620 w 1016453"/>
                          <a:gd name="connsiteY994" fmla="*/ 1415687 h 1489982"/>
                          <a:gd name="connsiteX995" fmla="*/ 389437 w 1016453"/>
                          <a:gd name="connsiteY995" fmla="*/ 1414054 h 1489982"/>
                          <a:gd name="connsiteX996" fmla="*/ 392702 w 1016453"/>
                          <a:gd name="connsiteY996" fmla="*/ 1412421 h 1489982"/>
                          <a:gd name="connsiteX997" fmla="*/ 393519 w 1016453"/>
                          <a:gd name="connsiteY997" fmla="*/ 1411605 h 1489982"/>
                          <a:gd name="connsiteX998" fmla="*/ 394335 w 1016453"/>
                          <a:gd name="connsiteY998" fmla="*/ 1410789 h 1489982"/>
                          <a:gd name="connsiteX999" fmla="*/ 397601 w 1016453"/>
                          <a:gd name="connsiteY999" fmla="*/ 1409156 h 1489982"/>
                          <a:gd name="connsiteX1000" fmla="*/ 394335 w 1016453"/>
                          <a:gd name="connsiteY1000" fmla="*/ 1408339 h 1489982"/>
                          <a:gd name="connsiteX1001" fmla="*/ 392702 w 1016453"/>
                          <a:gd name="connsiteY1001" fmla="*/ 1408339 h 1489982"/>
                          <a:gd name="connsiteX1002" fmla="*/ 391069 w 1016453"/>
                          <a:gd name="connsiteY1002" fmla="*/ 1409156 h 1489982"/>
                          <a:gd name="connsiteX1003" fmla="*/ 389437 w 1016453"/>
                          <a:gd name="connsiteY1003" fmla="*/ 1410789 h 1489982"/>
                          <a:gd name="connsiteX1004" fmla="*/ 388620 w 1016453"/>
                          <a:gd name="connsiteY1004" fmla="*/ 1412421 h 1489982"/>
                          <a:gd name="connsiteX1005" fmla="*/ 383721 w 1016453"/>
                          <a:gd name="connsiteY1005" fmla="*/ 1412421 h 1489982"/>
                          <a:gd name="connsiteX1006" fmla="*/ 382905 w 1016453"/>
                          <a:gd name="connsiteY1006" fmla="*/ 1411605 h 1489982"/>
                          <a:gd name="connsiteX1007" fmla="*/ 382905 w 1016453"/>
                          <a:gd name="connsiteY1007" fmla="*/ 1409156 h 1489982"/>
                          <a:gd name="connsiteX1008" fmla="*/ 382905 w 1016453"/>
                          <a:gd name="connsiteY1008" fmla="*/ 1406706 h 1489982"/>
                          <a:gd name="connsiteX1009" fmla="*/ 384538 w 1016453"/>
                          <a:gd name="connsiteY1009" fmla="*/ 1403441 h 1489982"/>
                          <a:gd name="connsiteX1010" fmla="*/ 382089 w 1016453"/>
                          <a:gd name="connsiteY1010" fmla="*/ 1401808 h 1489982"/>
                          <a:gd name="connsiteX1011" fmla="*/ 380456 w 1016453"/>
                          <a:gd name="connsiteY1011" fmla="*/ 1400991 h 1489982"/>
                          <a:gd name="connsiteX1012" fmla="*/ 378007 w 1016453"/>
                          <a:gd name="connsiteY1012" fmla="*/ 1399359 h 1489982"/>
                          <a:gd name="connsiteX1013" fmla="*/ 375557 w 1016453"/>
                          <a:gd name="connsiteY1013" fmla="*/ 1397726 h 1489982"/>
                          <a:gd name="connsiteX1014" fmla="*/ 373924 w 1016453"/>
                          <a:gd name="connsiteY1014" fmla="*/ 1396093 h 1489982"/>
                          <a:gd name="connsiteX1015" fmla="*/ 372291 w 1016453"/>
                          <a:gd name="connsiteY1015" fmla="*/ 1394460 h 1489982"/>
                          <a:gd name="connsiteX1016" fmla="*/ 371475 w 1016453"/>
                          <a:gd name="connsiteY1016" fmla="*/ 1394460 h 1489982"/>
                          <a:gd name="connsiteX1017" fmla="*/ 372291 w 1016453"/>
                          <a:gd name="connsiteY1017" fmla="*/ 1392011 h 1489982"/>
                          <a:gd name="connsiteX1018" fmla="*/ 372291 w 1016453"/>
                          <a:gd name="connsiteY1018" fmla="*/ 1390378 h 1489982"/>
                          <a:gd name="connsiteX1019" fmla="*/ 372291 w 1016453"/>
                          <a:gd name="connsiteY1019" fmla="*/ 1387112 h 1489982"/>
                          <a:gd name="connsiteX1020" fmla="*/ 371475 w 1016453"/>
                          <a:gd name="connsiteY1020" fmla="*/ 1385479 h 1489982"/>
                          <a:gd name="connsiteX1021" fmla="*/ 373108 w 1016453"/>
                          <a:gd name="connsiteY1021" fmla="*/ 1382214 h 1489982"/>
                          <a:gd name="connsiteX1022" fmla="*/ 375557 w 1016453"/>
                          <a:gd name="connsiteY1022" fmla="*/ 1378948 h 1489982"/>
                          <a:gd name="connsiteX1023" fmla="*/ 380456 w 1016453"/>
                          <a:gd name="connsiteY1023" fmla="*/ 1374049 h 1489982"/>
                          <a:gd name="connsiteX1024" fmla="*/ 375557 w 1016453"/>
                          <a:gd name="connsiteY1024" fmla="*/ 1376499 h 1489982"/>
                          <a:gd name="connsiteX1025" fmla="*/ 371475 w 1016453"/>
                          <a:gd name="connsiteY1025" fmla="*/ 1382214 h 1489982"/>
                          <a:gd name="connsiteX1026" fmla="*/ 370659 w 1016453"/>
                          <a:gd name="connsiteY1026" fmla="*/ 1382214 h 1489982"/>
                          <a:gd name="connsiteX1027" fmla="*/ 370659 w 1016453"/>
                          <a:gd name="connsiteY1027" fmla="*/ 1381397 h 1489982"/>
                          <a:gd name="connsiteX1028" fmla="*/ 369026 w 1016453"/>
                          <a:gd name="connsiteY1028" fmla="*/ 1378131 h 1489982"/>
                          <a:gd name="connsiteX1029" fmla="*/ 368209 w 1016453"/>
                          <a:gd name="connsiteY1029" fmla="*/ 1380581 h 1489982"/>
                          <a:gd name="connsiteX1030" fmla="*/ 367393 w 1016453"/>
                          <a:gd name="connsiteY1030" fmla="*/ 1379764 h 1489982"/>
                          <a:gd name="connsiteX1031" fmla="*/ 364944 w 1016453"/>
                          <a:gd name="connsiteY1031" fmla="*/ 1378131 h 1489982"/>
                          <a:gd name="connsiteX1032" fmla="*/ 364127 w 1016453"/>
                          <a:gd name="connsiteY1032" fmla="*/ 1376499 h 1489982"/>
                          <a:gd name="connsiteX1033" fmla="*/ 362494 w 1016453"/>
                          <a:gd name="connsiteY1033" fmla="*/ 1374049 h 1489982"/>
                          <a:gd name="connsiteX1034" fmla="*/ 360862 w 1016453"/>
                          <a:gd name="connsiteY1034" fmla="*/ 1370784 h 1489982"/>
                          <a:gd name="connsiteX1035" fmla="*/ 357596 w 1016453"/>
                          <a:gd name="connsiteY1035" fmla="*/ 1364252 h 1489982"/>
                          <a:gd name="connsiteX1036" fmla="*/ 352697 w 1016453"/>
                          <a:gd name="connsiteY1036" fmla="*/ 1356904 h 1489982"/>
                          <a:gd name="connsiteX1037" fmla="*/ 351881 w 1016453"/>
                          <a:gd name="connsiteY1037" fmla="*/ 1352822 h 1489982"/>
                          <a:gd name="connsiteX1038" fmla="*/ 353514 w 1016453"/>
                          <a:gd name="connsiteY1038" fmla="*/ 1347107 h 1489982"/>
                          <a:gd name="connsiteX1039" fmla="*/ 351881 w 1016453"/>
                          <a:gd name="connsiteY1039" fmla="*/ 1343025 h 1489982"/>
                          <a:gd name="connsiteX1040" fmla="*/ 355963 w 1016453"/>
                          <a:gd name="connsiteY1040" fmla="*/ 1341392 h 1489982"/>
                          <a:gd name="connsiteX1041" fmla="*/ 362494 w 1016453"/>
                          <a:gd name="connsiteY1041" fmla="*/ 1339759 h 1489982"/>
                          <a:gd name="connsiteX1042" fmla="*/ 365760 w 1016453"/>
                          <a:gd name="connsiteY1042" fmla="*/ 1338126 h 1489982"/>
                          <a:gd name="connsiteX1043" fmla="*/ 367393 w 1016453"/>
                          <a:gd name="connsiteY1043" fmla="*/ 1337310 h 1489982"/>
                          <a:gd name="connsiteX1044" fmla="*/ 371475 w 1016453"/>
                          <a:gd name="connsiteY1044" fmla="*/ 1337310 h 1489982"/>
                          <a:gd name="connsiteX1045" fmla="*/ 373108 w 1016453"/>
                          <a:gd name="connsiteY1045" fmla="*/ 1335677 h 1489982"/>
                          <a:gd name="connsiteX1046" fmla="*/ 370659 w 1016453"/>
                          <a:gd name="connsiteY1046" fmla="*/ 1336494 h 1489982"/>
                          <a:gd name="connsiteX1047" fmla="*/ 369026 w 1016453"/>
                          <a:gd name="connsiteY1047" fmla="*/ 1336494 h 1489982"/>
                          <a:gd name="connsiteX1048" fmla="*/ 369026 w 1016453"/>
                          <a:gd name="connsiteY1048" fmla="*/ 1335677 h 1489982"/>
                          <a:gd name="connsiteX1049" fmla="*/ 369842 w 1016453"/>
                          <a:gd name="connsiteY1049" fmla="*/ 1334044 h 1489982"/>
                          <a:gd name="connsiteX1050" fmla="*/ 369842 w 1016453"/>
                          <a:gd name="connsiteY1050" fmla="*/ 1332411 h 1489982"/>
                          <a:gd name="connsiteX1051" fmla="*/ 369026 w 1016453"/>
                          <a:gd name="connsiteY1051" fmla="*/ 1332411 h 1489982"/>
                          <a:gd name="connsiteX1052" fmla="*/ 364944 w 1016453"/>
                          <a:gd name="connsiteY1052" fmla="*/ 1335677 h 1489982"/>
                          <a:gd name="connsiteX1053" fmla="*/ 359229 w 1016453"/>
                          <a:gd name="connsiteY1053" fmla="*/ 1338126 h 1489982"/>
                          <a:gd name="connsiteX1054" fmla="*/ 354330 w 1016453"/>
                          <a:gd name="connsiteY1054" fmla="*/ 1339759 h 1489982"/>
                          <a:gd name="connsiteX1055" fmla="*/ 353514 w 1016453"/>
                          <a:gd name="connsiteY1055" fmla="*/ 1339759 h 1489982"/>
                          <a:gd name="connsiteX1056" fmla="*/ 351881 w 1016453"/>
                          <a:gd name="connsiteY1056" fmla="*/ 1340576 h 1489982"/>
                          <a:gd name="connsiteX1057" fmla="*/ 351064 w 1016453"/>
                          <a:gd name="connsiteY1057" fmla="*/ 1340576 h 1489982"/>
                          <a:gd name="connsiteX1058" fmla="*/ 350248 w 1016453"/>
                          <a:gd name="connsiteY1058" fmla="*/ 1340576 h 1489982"/>
                          <a:gd name="connsiteX1059" fmla="*/ 348615 w 1016453"/>
                          <a:gd name="connsiteY1059" fmla="*/ 1338126 h 1489982"/>
                          <a:gd name="connsiteX1060" fmla="*/ 347799 w 1016453"/>
                          <a:gd name="connsiteY1060" fmla="*/ 1336494 h 1489982"/>
                          <a:gd name="connsiteX1061" fmla="*/ 351064 w 1016453"/>
                          <a:gd name="connsiteY1061" fmla="*/ 1332411 h 1489982"/>
                          <a:gd name="connsiteX1062" fmla="*/ 353514 w 1016453"/>
                          <a:gd name="connsiteY1062" fmla="*/ 1326696 h 1489982"/>
                          <a:gd name="connsiteX1063" fmla="*/ 355963 w 1016453"/>
                          <a:gd name="connsiteY1063" fmla="*/ 1322614 h 1489982"/>
                          <a:gd name="connsiteX1064" fmla="*/ 357596 w 1016453"/>
                          <a:gd name="connsiteY1064" fmla="*/ 1321798 h 1489982"/>
                          <a:gd name="connsiteX1065" fmla="*/ 360862 w 1016453"/>
                          <a:gd name="connsiteY1065" fmla="*/ 1321798 h 1489982"/>
                          <a:gd name="connsiteX1066" fmla="*/ 361678 w 1016453"/>
                          <a:gd name="connsiteY1066" fmla="*/ 1321798 h 1489982"/>
                          <a:gd name="connsiteX1067" fmla="*/ 361678 w 1016453"/>
                          <a:gd name="connsiteY1067" fmla="*/ 1319349 h 1489982"/>
                          <a:gd name="connsiteX1068" fmla="*/ 361678 w 1016453"/>
                          <a:gd name="connsiteY1068" fmla="*/ 1318532 h 1489982"/>
                          <a:gd name="connsiteX1069" fmla="*/ 364127 w 1016453"/>
                          <a:gd name="connsiteY1069" fmla="*/ 1316899 h 1489982"/>
                          <a:gd name="connsiteX1070" fmla="*/ 367393 w 1016453"/>
                          <a:gd name="connsiteY1070" fmla="*/ 1316083 h 1489982"/>
                          <a:gd name="connsiteX1071" fmla="*/ 369842 w 1016453"/>
                          <a:gd name="connsiteY1071" fmla="*/ 1316083 h 1489982"/>
                          <a:gd name="connsiteX1072" fmla="*/ 371475 w 1016453"/>
                          <a:gd name="connsiteY1072" fmla="*/ 1318532 h 1489982"/>
                          <a:gd name="connsiteX1073" fmla="*/ 373108 w 1016453"/>
                          <a:gd name="connsiteY1073" fmla="*/ 1323431 h 1489982"/>
                          <a:gd name="connsiteX1074" fmla="*/ 375557 w 1016453"/>
                          <a:gd name="connsiteY1074" fmla="*/ 1325064 h 1489982"/>
                          <a:gd name="connsiteX1075" fmla="*/ 375557 w 1016453"/>
                          <a:gd name="connsiteY1075" fmla="*/ 1322614 h 1489982"/>
                          <a:gd name="connsiteX1076" fmla="*/ 373924 w 1016453"/>
                          <a:gd name="connsiteY1076" fmla="*/ 1319349 h 1489982"/>
                          <a:gd name="connsiteX1077" fmla="*/ 373108 w 1016453"/>
                          <a:gd name="connsiteY1077" fmla="*/ 1314450 h 1489982"/>
                          <a:gd name="connsiteX1078" fmla="*/ 371475 w 1016453"/>
                          <a:gd name="connsiteY1078" fmla="*/ 1312817 h 1489982"/>
                          <a:gd name="connsiteX1079" fmla="*/ 369842 w 1016453"/>
                          <a:gd name="connsiteY1079" fmla="*/ 1312001 h 1489982"/>
                          <a:gd name="connsiteX1080" fmla="*/ 366576 w 1016453"/>
                          <a:gd name="connsiteY1080" fmla="*/ 1312817 h 1489982"/>
                          <a:gd name="connsiteX1081" fmla="*/ 364127 w 1016453"/>
                          <a:gd name="connsiteY1081" fmla="*/ 1309551 h 1489982"/>
                          <a:gd name="connsiteX1082" fmla="*/ 363311 w 1016453"/>
                          <a:gd name="connsiteY1082" fmla="*/ 1307919 h 1489982"/>
                          <a:gd name="connsiteX1083" fmla="*/ 363311 w 1016453"/>
                          <a:gd name="connsiteY1083" fmla="*/ 1306286 h 1489982"/>
                          <a:gd name="connsiteX1084" fmla="*/ 360862 w 1016453"/>
                          <a:gd name="connsiteY1084" fmla="*/ 1301387 h 1489982"/>
                          <a:gd name="connsiteX1085" fmla="*/ 360045 w 1016453"/>
                          <a:gd name="connsiteY1085" fmla="*/ 1298938 h 1489982"/>
                          <a:gd name="connsiteX1086" fmla="*/ 359229 w 1016453"/>
                          <a:gd name="connsiteY1086" fmla="*/ 1295672 h 1489982"/>
                          <a:gd name="connsiteX1087" fmla="*/ 358412 w 1016453"/>
                          <a:gd name="connsiteY1087" fmla="*/ 1295672 h 1489982"/>
                          <a:gd name="connsiteX1088" fmla="*/ 359229 w 1016453"/>
                          <a:gd name="connsiteY1088" fmla="*/ 1299754 h 1489982"/>
                          <a:gd name="connsiteX1089" fmla="*/ 360045 w 1016453"/>
                          <a:gd name="connsiteY1089" fmla="*/ 1303020 h 1489982"/>
                          <a:gd name="connsiteX1090" fmla="*/ 361678 w 1016453"/>
                          <a:gd name="connsiteY1090" fmla="*/ 1309551 h 1489982"/>
                          <a:gd name="connsiteX1091" fmla="*/ 362494 w 1016453"/>
                          <a:gd name="connsiteY1091" fmla="*/ 1312001 h 1489982"/>
                          <a:gd name="connsiteX1092" fmla="*/ 361678 w 1016453"/>
                          <a:gd name="connsiteY1092" fmla="*/ 1313634 h 1489982"/>
                          <a:gd name="connsiteX1093" fmla="*/ 360045 w 1016453"/>
                          <a:gd name="connsiteY1093" fmla="*/ 1315266 h 1489982"/>
                          <a:gd name="connsiteX1094" fmla="*/ 358412 w 1016453"/>
                          <a:gd name="connsiteY1094" fmla="*/ 1316083 h 1489982"/>
                          <a:gd name="connsiteX1095" fmla="*/ 354330 w 1016453"/>
                          <a:gd name="connsiteY1095" fmla="*/ 1317716 h 1489982"/>
                          <a:gd name="connsiteX1096" fmla="*/ 355146 w 1016453"/>
                          <a:gd name="connsiteY1096" fmla="*/ 1314450 h 1489982"/>
                          <a:gd name="connsiteX1097" fmla="*/ 355963 w 1016453"/>
                          <a:gd name="connsiteY1097" fmla="*/ 1311184 h 1489982"/>
                          <a:gd name="connsiteX1098" fmla="*/ 354330 w 1016453"/>
                          <a:gd name="connsiteY1098" fmla="*/ 1312001 h 1489982"/>
                          <a:gd name="connsiteX1099" fmla="*/ 352697 w 1016453"/>
                          <a:gd name="connsiteY1099" fmla="*/ 1314450 h 1489982"/>
                          <a:gd name="connsiteX1100" fmla="*/ 351881 w 1016453"/>
                          <a:gd name="connsiteY1100" fmla="*/ 1317716 h 1489982"/>
                          <a:gd name="connsiteX1101" fmla="*/ 351064 w 1016453"/>
                          <a:gd name="connsiteY1101" fmla="*/ 1320165 h 1489982"/>
                          <a:gd name="connsiteX1102" fmla="*/ 347799 w 1016453"/>
                          <a:gd name="connsiteY1102" fmla="*/ 1326696 h 1489982"/>
                          <a:gd name="connsiteX1103" fmla="*/ 346166 w 1016453"/>
                          <a:gd name="connsiteY1103" fmla="*/ 1330779 h 1489982"/>
                          <a:gd name="connsiteX1104" fmla="*/ 344533 w 1016453"/>
                          <a:gd name="connsiteY1104" fmla="*/ 1332411 h 1489982"/>
                          <a:gd name="connsiteX1105" fmla="*/ 342900 w 1016453"/>
                          <a:gd name="connsiteY1105" fmla="*/ 1333228 h 1489982"/>
                          <a:gd name="connsiteX1106" fmla="*/ 341267 w 1016453"/>
                          <a:gd name="connsiteY1106" fmla="*/ 1331595 h 1489982"/>
                          <a:gd name="connsiteX1107" fmla="*/ 340451 w 1016453"/>
                          <a:gd name="connsiteY1107" fmla="*/ 1328329 h 1489982"/>
                          <a:gd name="connsiteX1108" fmla="*/ 339634 w 1016453"/>
                          <a:gd name="connsiteY1108" fmla="*/ 1325880 h 1489982"/>
                          <a:gd name="connsiteX1109" fmla="*/ 339634 w 1016453"/>
                          <a:gd name="connsiteY1109" fmla="*/ 1318532 h 1489982"/>
                          <a:gd name="connsiteX1110" fmla="*/ 339634 w 1016453"/>
                          <a:gd name="connsiteY1110" fmla="*/ 1315266 h 1489982"/>
                          <a:gd name="connsiteX1111" fmla="*/ 338818 w 1016453"/>
                          <a:gd name="connsiteY1111" fmla="*/ 1311184 h 1489982"/>
                          <a:gd name="connsiteX1112" fmla="*/ 337185 w 1016453"/>
                          <a:gd name="connsiteY1112" fmla="*/ 1300571 h 1489982"/>
                          <a:gd name="connsiteX1113" fmla="*/ 337185 w 1016453"/>
                          <a:gd name="connsiteY1113" fmla="*/ 1296489 h 1489982"/>
                          <a:gd name="connsiteX1114" fmla="*/ 333919 w 1016453"/>
                          <a:gd name="connsiteY1114" fmla="*/ 1294856 h 1489982"/>
                          <a:gd name="connsiteX1115" fmla="*/ 333919 w 1016453"/>
                          <a:gd name="connsiteY1115" fmla="*/ 1294039 h 1489982"/>
                          <a:gd name="connsiteX1116" fmla="*/ 333103 w 1016453"/>
                          <a:gd name="connsiteY1116" fmla="*/ 1291590 h 1489982"/>
                          <a:gd name="connsiteX1117" fmla="*/ 332287 w 1016453"/>
                          <a:gd name="connsiteY1117" fmla="*/ 1289141 h 1489982"/>
                          <a:gd name="connsiteX1118" fmla="*/ 333103 w 1016453"/>
                          <a:gd name="connsiteY1118" fmla="*/ 1288324 h 1489982"/>
                          <a:gd name="connsiteX1119" fmla="*/ 333919 w 1016453"/>
                          <a:gd name="connsiteY1119" fmla="*/ 1287508 h 1489982"/>
                          <a:gd name="connsiteX1120" fmla="*/ 338818 w 1016453"/>
                          <a:gd name="connsiteY1120" fmla="*/ 1284242 h 1489982"/>
                          <a:gd name="connsiteX1121" fmla="*/ 342084 w 1016453"/>
                          <a:gd name="connsiteY1121" fmla="*/ 1280976 h 1489982"/>
                          <a:gd name="connsiteX1122" fmla="*/ 346166 w 1016453"/>
                          <a:gd name="connsiteY1122" fmla="*/ 1275261 h 1489982"/>
                          <a:gd name="connsiteX1123" fmla="*/ 347799 w 1016453"/>
                          <a:gd name="connsiteY1123" fmla="*/ 1273629 h 1489982"/>
                          <a:gd name="connsiteX1124" fmla="*/ 353514 w 1016453"/>
                          <a:gd name="connsiteY1124" fmla="*/ 1271996 h 1489982"/>
                          <a:gd name="connsiteX1125" fmla="*/ 355963 w 1016453"/>
                          <a:gd name="connsiteY1125" fmla="*/ 1271996 h 1489982"/>
                          <a:gd name="connsiteX1126" fmla="*/ 355963 w 1016453"/>
                          <a:gd name="connsiteY1126" fmla="*/ 1271179 h 1489982"/>
                          <a:gd name="connsiteX1127" fmla="*/ 355146 w 1016453"/>
                          <a:gd name="connsiteY1127" fmla="*/ 1271179 h 1489982"/>
                          <a:gd name="connsiteX1128" fmla="*/ 351064 w 1016453"/>
                          <a:gd name="connsiteY1128" fmla="*/ 1271179 h 1489982"/>
                          <a:gd name="connsiteX1129" fmla="*/ 345349 w 1016453"/>
                          <a:gd name="connsiteY1129" fmla="*/ 1273629 h 1489982"/>
                          <a:gd name="connsiteX1130" fmla="*/ 344533 w 1016453"/>
                          <a:gd name="connsiteY1130" fmla="*/ 1274445 h 1489982"/>
                          <a:gd name="connsiteX1131" fmla="*/ 342084 w 1016453"/>
                          <a:gd name="connsiteY1131" fmla="*/ 1277711 h 1489982"/>
                          <a:gd name="connsiteX1132" fmla="*/ 340451 w 1016453"/>
                          <a:gd name="connsiteY1132" fmla="*/ 1279344 h 1489982"/>
                          <a:gd name="connsiteX1133" fmla="*/ 335552 w 1016453"/>
                          <a:gd name="connsiteY1133" fmla="*/ 1283426 h 1489982"/>
                          <a:gd name="connsiteX1134" fmla="*/ 335552 w 1016453"/>
                          <a:gd name="connsiteY1134" fmla="*/ 1283426 h 1489982"/>
                          <a:gd name="connsiteX1135" fmla="*/ 332287 w 1016453"/>
                          <a:gd name="connsiteY1135" fmla="*/ 1278527 h 1489982"/>
                          <a:gd name="connsiteX1136" fmla="*/ 328204 w 1016453"/>
                          <a:gd name="connsiteY1136" fmla="*/ 1279344 h 1489982"/>
                          <a:gd name="connsiteX1137" fmla="*/ 325755 w 1016453"/>
                          <a:gd name="connsiteY1137" fmla="*/ 1279344 h 1489982"/>
                          <a:gd name="connsiteX1138" fmla="*/ 324939 w 1016453"/>
                          <a:gd name="connsiteY1138" fmla="*/ 1278527 h 1489982"/>
                          <a:gd name="connsiteX1139" fmla="*/ 324122 w 1016453"/>
                          <a:gd name="connsiteY1139" fmla="*/ 1271179 h 1489982"/>
                          <a:gd name="connsiteX1140" fmla="*/ 326571 w 1016453"/>
                          <a:gd name="connsiteY1140" fmla="*/ 1263015 h 1489982"/>
                          <a:gd name="connsiteX1141" fmla="*/ 324122 w 1016453"/>
                          <a:gd name="connsiteY1141" fmla="*/ 1263015 h 1489982"/>
                          <a:gd name="connsiteX1142" fmla="*/ 323306 w 1016453"/>
                          <a:gd name="connsiteY1142" fmla="*/ 1263015 h 1489982"/>
                          <a:gd name="connsiteX1143" fmla="*/ 322489 w 1016453"/>
                          <a:gd name="connsiteY1143" fmla="*/ 1261382 h 1489982"/>
                          <a:gd name="connsiteX1144" fmla="*/ 321673 w 1016453"/>
                          <a:gd name="connsiteY1144" fmla="*/ 1260566 h 1489982"/>
                          <a:gd name="connsiteX1145" fmla="*/ 322489 w 1016453"/>
                          <a:gd name="connsiteY1145" fmla="*/ 1259749 h 1489982"/>
                          <a:gd name="connsiteX1146" fmla="*/ 328204 w 1016453"/>
                          <a:gd name="connsiteY1146" fmla="*/ 1255667 h 1489982"/>
                          <a:gd name="connsiteX1147" fmla="*/ 336369 w 1016453"/>
                          <a:gd name="connsiteY1147" fmla="*/ 1247503 h 1489982"/>
                          <a:gd name="connsiteX1148" fmla="*/ 339634 w 1016453"/>
                          <a:gd name="connsiteY1148" fmla="*/ 1244237 h 1489982"/>
                          <a:gd name="connsiteX1149" fmla="*/ 342084 w 1016453"/>
                          <a:gd name="connsiteY1149" fmla="*/ 1242604 h 1489982"/>
                          <a:gd name="connsiteX1150" fmla="*/ 343716 w 1016453"/>
                          <a:gd name="connsiteY1150" fmla="*/ 1240971 h 1489982"/>
                          <a:gd name="connsiteX1151" fmla="*/ 346166 w 1016453"/>
                          <a:gd name="connsiteY1151" fmla="*/ 1237706 h 1489982"/>
                          <a:gd name="connsiteX1152" fmla="*/ 346982 w 1016453"/>
                          <a:gd name="connsiteY1152" fmla="*/ 1236073 h 1489982"/>
                          <a:gd name="connsiteX1153" fmla="*/ 347799 w 1016453"/>
                          <a:gd name="connsiteY1153" fmla="*/ 1235256 h 1489982"/>
                          <a:gd name="connsiteX1154" fmla="*/ 350248 w 1016453"/>
                          <a:gd name="connsiteY1154" fmla="*/ 1233624 h 1489982"/>
                          <a:gd name="connsiteX1155" fmla="*/ 352697 w 1016453"/>
                          <a:gd name="connsiteY1155" fmla="*/ 1231991 h 1489982"/>
                          <a:gd name="connsiteX1156" fmla="*/ 356779 w 1016453"/>
                          <a:gd name="connsiteY1156" fmla="*/ 1227092 h 1489982"/>
                          <a:gd name="connsiteX1157" fmla="*/ 357596 w 1016453"/>
                          <a:gd name="connsiteY1157" fmla="*/ 1225459 h 1489982"/>
                          <a:gd name="connsiteX1158" fmla="*/ 356779 w 1016453"/>
                          <a:gd name="connsiteY1158" fmla="*/ 1225459 h 1489982"/>
                          <a:gd name="connsiteX1159" fmla="*/ 355146 w 1016453"/>
                          <a:gd name="connsiteY1159" fmla="*/ 1227092 h 1489982"/>
                          <a:gd name="connsiteX1160" fmla="*/ 351064 w 1016453"/>
                          <a:gd name="connsiteY1160" fmla="*/ 1231174 h 1489982"/>
                          <a:gd name="connsiteX1161" fmla="*/ 347799 w 1016453"/>
                          <a:gd name="connsiteY1161" fmla="*/ 1233624 h 1489982"/>
                          <a:gd name="connsiteX1162" fmla="*/ 338001 w 1016453"/>
                          <a:gd name="connsiteY1162" fmla="*/ 1244237 h 1489982"/>
                          <a:gd name="connsiteX1163" fmla="*/ 333919 w 1016453"/>
                          <a:gd name="connsiteY1163" fmla="*/ 1248319 h 1489982"/>
                          <a:gd name="connsiteX1164" fmla="*/ 331470 w 1016453"/>
                          <a:gd name="connsiteY1164" fmla="*/ 1250769 h 1489982"/>
                          <a:gd name="connsiteX1165" fmla="*/ 329837 w 1016453"/>
                          <a:gd name="connsiteY1165" fmla="*/ 1253218 h 1489982"/>
                          <a:gd name="connsiteX1166" fmla="*/ 328204 w 1016453"/>
                          <a:gd name="connsiteY1166" fmla="*/ 1254851 h 1489982"/>
                          <a:gd name="connsiteX1167" fmla="*/ 326571 w 1016453"/>
                          <a:gd name="connsiteY1167" fmla="*/ 1255667 h 1489982"/>
                          <a:gd name="connsiteX1168" fmla="*/ 322489 w 1016453"/>
                          <a:gd name="connsiteY1168" fmla="*/ 1256484 h 1489982"/>
                          <a:gd name="connsiteX1169" fmla="*/ 320040 w 1016453"/>
                          <a:gd name="connsiteY1169" fmla="*/ 1257300 h 1489982"/>
                          <a:gd name="connsiteX1170" fmla="*/ 318407 w 1016453"/>
                          <a:gd name="connsiteY1170" fmla="*/ 1256484 h 1489982"/>
                          <a:gd name="connsiteX1171" fmla="*/ 317591 w 1016453"/>
                          <a:gd name="connsiteY1171" fmla="*/ 1251585 h 1489982"/>
                          <a:gd name="connsiteX1172" fmla="*/ 318407 w 1016453"/>
                          <a:gd name="connsiteY1172" fmla="*/ 1248319 h 1489982"/>
                          <a:gd name="connsiteX1173" fmla="*/ 318407 w 1016453"/>
                          <a:gd name="connsiteY1173" fmla="*/ 1245054 h 1489982"/>
                          <a:gd name="connsiteX1174" fmla="*/ 319224 w 1016453"/>
                          <a:gd name="connsiteY1174" fmla="*/ 1240971 h 1489982"/>
                          <a:gd name="connsiteX1175" fmla="*/ 320857 w 1016453"/>
                          <a:gd name="connsiteY1175" fmla="*/ 1237706 h 1489982"/>
                          <a:gd name="connsiteX1176" fmla="*/ 321673 w 1016453"/>
                          <a:gd name="connsiteY1176" fmla="*/ 1236073 h 1489982"/>
                          <a:gd name="connsiteX1177" fmla="*/ 321673 w 1016453"/>
                          <a:gd name="connsiteY1177" fmla="*/ 1235256 h 1489982"/>
                          <a:gd name="connsiteX1178" fmla="*/ 324939 w 1016453"/>
                          <a:gd name="connsiteY1178" fmla="*/ 1231991 h 1489982"/>
                          <a:gd name="connsiteX1179" fmla="*/ 326571 w 1016453"/>
                          <a:gd name="connsiteY1179" fmla="*/ 1230358 h 1489982"/>
                          <a:gd name="connsiteX1180" fmla="*/ 328204 w 1016453"/>
                          <a:gd name="connsiteY1180" fmla="*/ 1227092 h 1489982"/>
                          <a:gd name="connsiteX1181" fmla="*/ 335552 w 1016453"/>
                          <a:gd name="connsiteY1181" fmla="*/ 1226276 h 1489982"/>
                          <a:gd name="connsiteX1182" fmla="*/ 337185 w 1016453"/>
                          <a:gd name="connsiteY1182" fmla="*/ 1226276 h 1489982"/>
                          <a:gd name="connsiteX1183" fmla="*/ 338001 w 1016453"/>
                          <a:gd name="connsiteY1183" fmla="*/ 1225459 h 1489982"/>
                          <a:gd name="connsiteX1184" fmla="*/ 338818 w 1016453"/>
                          <a:gd name="connsiteY1184" fmla="*/ 1224643 h 1489982"/>
                          <a:gd name="connsiteX1185" fmla="*/ 338001 w 1016453"/>
                          <a:gd name="connsiteY1185" fmla="*/ 1223826 h 1489982"/>
                          <a:gd name="connsiteX1186" fmla="*/ 335552 w 1016453"/>
                          <a:gd name="connsiteY1186" fmla="*/ 1223010 h 1489982"/>
                          <a:gd name="connsiteX1187" fmla="*/ 329837 w 1016453"/>
                          <a:gd name="connsiteY1187" fmla="*/ 1223010 h 1489982"/>
                          <a:gd name="connsiteX1188" fmla="*/ 324939 w 1016453"/>
                          <a:gd name="connsiteY1188" fmla="*/ 1222194 h 1489982"/>
                          <a:gd name="connsiteX1189" fmla="*/ 322489 w 1016453"/>
                          <a:gd name="connsiteY1189" fmla="*/ 1221377 h 1489982"/>
                          <a:gd name="connsiteX1190" fmla="*/ 321673 w 1016453"/>
                          <a:gd name="connsiteY1190" fmla="*/ 1221377 h 1489982"/>
                          <a:gd name="connsiteX1191" fmla="*/ 320040 w 1016453"/>
                          <a:gd name="connsiteY1191" fmla="*/ 1220561 h 1489982"/>
                          <a:gd name="connsiteX1192" fmla="*/ 317591 w 1016453"/>
                          <a:gd name="connsiteY1192" fmla="*/ 1218928 h 1489982"/>
                          <a:gd name="connsiteX1193" fmla="*/ 314325 w 1016453"/>
                          <a:gd name="connsiteY1193" fmla="*/ 1212396 h 1489982"/>
                          <a:gd name="connsiteX1194" fmla="*/ 315958 w 1016453"/>
                          <a:gd name="connsiteY1194" fmla="*/ 1204232 h 1489982"/>
                          <a:gd name="connsiteX1195" fmla="*/ 315958 w 1016453"/>
                          <a:gd name="connsiteY1195" fmla="*/ 1200150 h 1489982"/>
                          <a:gd name="connsiteX1196" fmla="*/ 320040 w 1016453"/>
                          <a:gd name="connsiteY1196" fmla="*/ 1196884 h 1489982"/>
                          <a:gd name="connsiteX1197" fmla="*/ 322489 w 1016453"/>
                          <a:gd name="connsiteY1197" fmla="*/ 1196068 h 1489982"/>
                          <a:gd name="connsiteX1198" fmla="*/ 325755 w 1016453"/>
                          <a:gd name="connsiteY1198" fmla="*/ 1193619 h 1489982"/>
                          <a:gd name="connsiteX1199" fmla="*/ 329837 w 1016453"/>
                          <a:gd name="connsiteY1199" fmla="*/ 1189536 h 1489982"/>
                          <a:gd name="connsiteX1200" fmla="*/ 334736 w 1016453"/>
                          <a:gd name="connsiteY1200" fmla="*/ 1187087 h 1489982"/>
                          <a:gd name="connsiteX1201" fmla="*/ 337185 w 1016453"/>
                          <a:gd name="connsiteY1201" fmla="*/ 1186271 h 1489982"/>
                          <a:gd name="connsiteX1202" fmla="*/ 339634 w 1016453"/>
                          <a:gd name="connsiteY1202" fmla="*/ 1186271 h 1489982"/>
                          <a:gd name="connsiteX1203" fmla="*/ 347799 w 1016453"/>
                          <a:gd name="connsiteY1203" fmla="*/ 1190353 h 1489982"/>
                          <a:gd name="connsiteX1204" fmla="*/ 351881 w 1016453"/>
                          <a:gd name="connsiteY1204" fmla="*/ 1191169 h 1489982"/>
                          <a:gd name="connsiteX1205" fmla="*/ 355146 w 1016453"/>
                          <a:gd name="connsiteY1205" fmla="*/ 1190353 h 1489982"/>
                          <a:gd name="connsiteX1206" fmla="*/ 359229 w 1016453"/>
                          <a:gd name="connsiteY1206" fmla="*/ 1191986 h 1489982"/>
                          <a:gd name="connsiteX1207" fmla="*/ 367393 w 1016453"/>
                          <a:gd name="connsiteY1207" fmla="*/ 1197701 h 1489982"/>
                          <a:gd name="connsiteX1208" fmla="*/ 369026 w 1016453"/>
                          <a:gd name="connsiteY1208" fmla="*/ 1196884 h 1489982"/>
                          <a:gd name="connsiteX1209" fmla="*/ 368209 w 1016453"/>
                          <a:gd name="connsiteY1209" fmla="*/ 1195251 h 1489982"/>
                          <a:gd name="connsiteX1210" fmla="*/ 359229 w 1016453"/>
                          <a:gd name="connsiteY1210" fmla="*/ 1189536 h 1489982"/>
                          <a:gd name="connsiteX1211" fmla="*/ 359229 w 1016453"/>
                          <a:gd name="connsiteY1211" fmla="*/ 1187904 h 1489982"/>
                          <a:gd name="connsiteX1212" fmla="*/ 361678 w 1016453"/>
                          <a:gd name="connsiteY1212" fmla="*/ 1187087 h 1489982"/>
                          <a:gd name="connsiteX1213" fmla="*/ 364127 w 1016453"/>
                          <a:gd name="connsiteY1213" fmla="*/ 1185454 h 1489982"/>
                          <a:gd name="connsiteX1214" fmla="*/ 362494 w 1016453"/>
                          <a:gd name="connsiteY1214" fmla="*/ 1184638 h 1489982"/>
                          <a:gd name="connsiteX1215" fmla="*/ 356779 w 1016453"/>
                          <a:gd name="connsiteY1215" fmla="*/ 1185454 h 1489982"/>
                          <a:gd name="connsiteX1216" fmla="*/ 355146 w 1016453"/>
                          <a:gd name="connsiteY1216" fmla="*/ 1187087 h 1489982"/>
                          <a:gd name="connsiteX1217" fmla="*/ 349432 w 1016453"/>
                          <a:gd name="connsiteY1217" fmla="*/ 1187904 h 1489982"/>
                          <a:gd name="connsiteX1218" fmla="*/ 346166 w 1016453"/>
                          <a:gd name="connsiteY1218" fmla="*/ 1187087 h 1489982"/>
                          <a:gd name="connsiteX1219" fmla="*/ 343716 w 1016453"/>
                          <a:gd name="connsiteY1219" fmla="*/ 1186271 h 1489982"/>
                          <a:gd name="connsiteX1220" fmla="*/ 339634 w 1016453"/>
                          <a:gd name="connsiteY1220" fmla="*/ 1183821 h 1489982"/>
                          <a:gd name="connsiteX1221" fmla="*/ 336369 w 1016453"/>
                          <a:gd name="connsiteY1221" fmla="*/ 1184638 h 1489982"/>
                          <a:gd name="connsiteX1222" fmla="*/ 333919 w 1016453"/>
                          <a:gd name="connsiteY1222" fmla="*/ 1185454 h 1489982"/>
                          <a:gd name="connsiteX1223" fmla="*/ 329837 w 1016453"/>
                          <a:gd name="connsiteY1223" fmla="*/ 1186271 h 1489982"/>
                          <a:gd name="connsiteX1224" fmla="*/ 328204 w 1016453"/>
                          <a:gd name="connsiteY1224" fmla="*/ 1187087 h 1489982"/>
                          <a:gd name="connsiteX1225" fmla="*/ 320857 w 1016453"/>
                          <a:gd name="connsiteY1225" fmla="*/ 1195251 h 1489982"/>
                          <a:gd name="connsiteX1226" fmla="*/ 317591 w 1016453"/>
                          <a:gd name="connsiteY1226" fmla="*/ 1196884 h 1489982"/>
                          <a:gd name="connsiteX1227" fmla="*/ 315141 w 1016453"/>
                          <a:gd name="connsiteY1227" fmla="*/ 1196068 h 1489982"/>
                          <a:gd name="connsiteX1228" fmla="*/ 316774 w 1016453"/>
                          <a:gd name="connsiteY1228" fmla="*/ 1191169 h 1489982"/>
                          <a:gd name="connsiteX1229" fmla="*/ 317591 w 1016453"/>
                          <a:gd name="connsiteY1229" fmla="*/ 1188720 h 1489982"/>
                          <a:gd name="connsiteX1230" fmla="*/ 317591 w 1016453"/>
                          <a:gd name="connsiteY1230" fmla="*/ 1186271 h 1489982"/>
                          <a:gd name="connsiteX1231" fmla="*/ 318407 w 1016453"/>
                          <a:gd name="connsiteY1231" fmla="*/ 1183005 h 1489982"/>
                          <a:gd name="connsiteX1232" fmla="*/ 322489 w 1016453"/>
                          <a:gd name="connsiteY1232" fmla="*/ 1177290 h 1489982"/>
                          <a:gd name="connsiteX1233" fmla="*/ 324939 w 1016453"/>
                          <a:gd name="connsiteY1233" fmla="*/ 1170759 h 1489982"/>
                          <a:gd name="connsiteX1234" fmla="*/ 325755 w 1016453"/>
                          <a:gd name="connsiteY1234" fmla="*/ 1166676 h 1489982"/>
                          <a:gd name="connsiteX1235" fmla="*/ 327388 w 1016453"/>
                          <a:gd name="connsiteY1235" fmla="*/ 1165860 h 1489982"/>
                          <a:gd name="connsiteX1236" fmla="*/ 329837 w 1016453"/>
                          <a:gd name="connsiteY1236" fmla="*/ 1166676 h 1489982"/>
                          <a:gd name="connsiteX1237" fmla="*/ 337185 w 1016453"/>
                          <a:gd name="connsiteY1237" fmla="*/ 1169126 h 1489982"/>
                          <a:gd name="connsiteX1238" fmla="*/ 343716 w 1016453"/>
                          <a:gd name="connsiteY1238" fmla="*/ 1172391 h 1489982"/>
                          <a:gd name="connsiteX1239" fmla="*/ 348615 w 1016453"/>
                          <a:gd name="connsiteY1239" fmla="*/ 1173208 h 1489982"/>
                          <a:gd name="connsiteX1240" fmla="*/ 351881 w 1016453"/>
                          <a:gd name="connsiteY1240" fmla="*/ 1173208 h 1489982"/>
                          <a:gd name="connsiteX1241" fmla="*/ 353514 w 1016453"/>
                          <a:gd name="connsiteY1241" fmla="*/ 1172391 h 1489982"/>
                          <a:gd name="connsiteX1242" fmla="*/ 354330 w 1016453"/>
                          <a:gd name="connsiteY1242" fmla="*/ 1170759 h 1489982"/>
                          <a:gd name="connsiteX1243" fmla="*/ 354330 w 1016453"/>
                          <a:gd name="connsiteY1243" fmla="*/ 1169942 h 1489982"/>
                          <a:gd name="connsiteX1244" fmla="*/ 354330 w 1016453"/>
                          <a:gd name="connsiteY1244" fmla="*/ 1167493 h 1489982"/>
                          <a:gd name="connsiteX1245" fmla="*/ 354330 w 1016453"/>
                          <a:gd name="connsiteY1245" fmla="*/ 1166676 h 1489982"/>
                          <a:gd name="connsiteX1246" fmla="*/ 355146 w 1016453"/>
                          <a:gd name="connsiteY1246" fmla="*/ 1165860 h 1489982"/>
                          <a:gd name="connsiteX1247" fmla="*/ 357596 w 1016453"/>
                          <a:gd name="connsiteY1247" fmla="*/ 1161778 h 1489982"/>
                          <a:gd name="connsiteX1248" fmla="*/ 358412 w 1016453"/>
                          <a:gd name="connsiteY1248" fmla="*/ 1159329 h 1489982"/>
                          <a:gd name="connsiteX1249" fmla="*/ 357596 w 1016453"/>
                          <a:gd name="connsiteY1249" fmla="*/ 1157696 h 1489982"/>
                          <a:gd name="connsiteX1250" fmla="*/ 355963 w 1016453"/>
                          <a:gd name="connsiteY1250" fmla="*/ 1157696 h 1489982"/>
                          <a:gd name="connsiteX1251" fmla="*/ 353514 w 1016453"/>
                          <a:gd name="connsiteY1251" fmla="*/ 1158512 h 1489982"/>
                          <a:gd name="connsiteX1252" fmla="*/ 353514 w 1016453"/>
                          <a:gd name="connsiteY1252" fmla="*/ 1159329 h 1489982"/>
                          <a:gd name="connsiteX1253" fmla="*/ 353514 w 1016453"/>
                          <a:gd name="connsiteY1253" fmla="*/ 1160145 h 1489982"/>
                          <a:gd name="connsiteX1254" fmla="*/ 351064 w 1016453"/>
                          <a:gd name="connsiteY1254" fmla="*/ 1164227 h 1489982"/>
                          <a:gd name="connsiteX1255" fmla="*/ 348615 w 1016453"/>
                          <a:gd name="connsiteY1255" fmla="*/ 1165044 h 1489982"/>
                          <a:gd name="connsiteX1256" fmla="*/ 342084 w 1016453"/>
                          <a:gd name="connsiteY1256" fmla="*/ 1166676 h 1489982"/>
                          <a:gd name="connsiteX1257" fmla="*/ 338818 w 1016453"/>
                          <a:gd name="connsiteY1257" fmla="*/ 1166676 h 1489982"/>
                          <a:gd name="connsiteX1258" fmla="*/ 333919 w 1016453"/>
                          <a:gd name="connsiteY1258" fmla="*/ 1165044 h 1489982"/>
                          <a:gd name="connsiteX1259" fmla="*/ 333103 w 1016453"/>
                          <a:gd name="connsiteY1259" fmla="*/ 1164227 h 1489982"/>
                          <a:gd name="connsiteX1260" fmla="*/ 332287 w 1016453"/>
                          <a:gd name="connsiteY1260" fmla="*/ 1162594 h 1489982"/>
                          <a:gd name="connsiteX1261" fmla="*/ 325755 w 1016453"/>
                          <a:gd name="connsiteY1261" fmla="*/ 1162594 h 1489982"/>
                          <a:gd name="connsiteX1262" fmla="*/ 324122 w 1016453"/>
                          <a:gd name="connsiteY1262" fmla="*/ 1163411 h 1489982"/>
                          <a:gd name="connsiteX1263" fmla="*/ 322489 w 1016453"/>
                          <a:gd name="connsiteY1263" fmla="*/ 1163411 h 1489982"/>
                          <a:gd name="connsiteX1264" fmla="*/ 323306 w 1016453"/>
                          <a:gd name="connsiteY1264" fmla="*/ 1160961 h 1489982"/>
                          <a:gd name="connsiteX1265" fmla="*/ 325755 w 1016453"/>
                          <a:gd name="connsiteY1265" fmla="*/ 1158512 h 1489982"/>
                          <a:gd name="connsiteX1266" fmla="*/ 329021 w 1016453"/>
                          <a:gd name="connsiteY1266" fmla="*/ 1149531 h 1489982"/>
                          <a:gd name="connsiteX1267" fmla="*/ 331470 w 1016453"/>
                          <a:gd name="connsiteY1267" fmla="*/ 1147082 h 1489982"/>
                          <a:gd name="connsiteX1268" fmla="*/ 336369 w 1016453"/>
                          <a:gd name="connsiteY1268" fmla="*/ 1144633 h 1489982"/>
                          <a:gd name="connsiteX1269" fmla="*/ 341267 w 1016453"/>
                          <a:gd name="connsiteY1269" fmla="*/ 1144633 h 1489982"/>
                          <a:gd name="connsiteX1270" fmla="*/ 350248 w 1016453"/>
                          <a:gd name="connsiteY1270" fmla="*/ 1151164 h 1489982"/>
                          <a:gd name="connsiteX1271" fmla="*/ 352697 w 1016453"/>
                          <a:gd name="connsiteY1271" fmla="*/ 1151981 h 1489982"/>
                          <a:gd name="connsiteX1272" fmla="*/ 355146 w 1016453"/>
                          <a:gd name="connsiteY1272" fmla="*/ 1151164 h 1489982"/>
                          <a:gd name="connsiteX1273" fmla="*/ 360862 w 1016453"/>
                          <a:gd name="connsiteY1273" fmla="*/ 1148715 h 1489982"/>
                          <a:gd name="connsiteX1274" fmla="*/ 361678 w 1016453"/>
                          <a:gd name="connsiteY1274" fmla="*/ 1147899 h 1489982"/>
                          <a:gd name="connsiteX1275" fmla="*/ 364127 w 1016453"/>
                          <a:gd name="connsiteY1275" fmla="*/ 1144633 h 1489982"/>
                          <a:gd name="connsiteX1276" fmla="*/ 366576 w 1016453"/>
                          <a:gd name="connsiteY1276" fmla="*/ 1139734 h 1489982"/>
                          <a:gd name="connsiteX1277" fmla="*/ 366576 w 1016453"/>
                          <a:gd name="connsiteY1277" fmla="*/ 1138918 h 1489982"/>
                          <a:gd name="connsiteX1278" fmla="*/ 362494 w 1016453"/>
                          <a:gd name="connsiteY1278" fmla="*/ 1141367 h 1489982"/>
                          <a:gd name="connsiteX1279" fmla="*/ 360862 w 1016453"/>
                          <a:gd name="connsiteY1279" fmla="*/ 1142184 h 1489982"/>
                          <a:gd name="connsiteX1280" fmla="*/ 359229 w 1016453"/>
                          <a:gd name="connsiteY1280" fmla="*/ 1142184 h 1489982"/>
                          <a:gd name="connsiteX1281" fmla="*/ 360862 w 1016453"/>
                          <a:gd name="connsiteY1281" fmla="*/ 1133203 h 1489982"/>
                          <a:gd name="connsiteX1282" fmla="*/ 361678 w 1016453"/>
                          <a:gd name="connsiteY1282" fmla="*/ 1125855 h 1489982"/>
                          <a:gd name="connsiteX1283" fmla="*/ 362494 w 1016453"/>
                          <a:gd name="connsiteY1283" fmla="*/ 1124222 h 1489982"/>
                          <a:gd name="connsiteX1284" fmla="*/ 367393 w 1016453"/>
                          <a:gd name="connsiteY1284" fmla="*/ 1125039 h 1489982"/>
                          <a:gd name="connsiteX1285" fmla="*/ 373924 w 1016453"/>
                          <a:gd name="connsiteY1285" fmla="*/ 1124222 h 1489982"/>
                          <a:gd name="connsiteX1286" fmla="*/ 375557 w 1016453"/>
                          <a:gd name="connsiteY1286" fmla="*/ 1122589 h 1489982"/>
                          <a:gd name="connsiteX1287" fmla="*/ 375557 w 1016453"/>
                          <a:gd name="connsiteY1287" fmla="*/ 1121773 h 1489982"/>
                          <a:gd name="connsiteX1288" fmla="*/ 373108 w 1016453"/>
                          <a:gd name="connsiteY1288" fmla="*/ 1120956 h 1489982"/>
                          <a:gd name="connsiteX1289" fmla="*/ 371475 w 1016453"/>
                          <a:gd name="connsiteY1289" fmla="*/ 1119324 h 1489982"/>
                          <a:gd name="connsiteX1290" fmla="*/ 369026 w 1016453"/>
                          <a:gd name="connsiteY1290" fmla="*/ 1120140 h 1489982"/>
                          <a:gd name="connsiteX1291" fmla="*/ 365760 w 1016453"/>
                          <a:gd name="connsiteY1291" fmla="*/ 1121773 h 1489982"/>
                          <a:gd name="connsiteX1292" fmla="*/ 361678 w 1016453"/>
                          <a:gd name="connsiteY1292" fmla="*/ 1121773 h 1489982"/>
                          <a:gd name="connsiteX1293" fmla="*/ 361678 w 1016453"/>
                          <a:gd name="connsiteY1293" fmla="*/ 1118507 h 1489982"/>
                          <a:gd name="connsiteX1294" fmla="*/ 364127 w 1016453"/>
                          <a:gd name="connsiteY1294" fmla="*/ 1111976 h 1489982"/>
                          <a:gd name="connsiteX1295" fmla="*/ 364127 w 1016453"/>
                          <a:gd name="connsiteY1295" fmla="*/ 1108710 h 1489982"/>
                          <a:gd name="connsiteX1296" fmla="*/ 364944 w 1016453"/>
                          <a:gd name="connsiteY1296" fmla="*/ 1102995 h 1489982"/>
                          <a:gd name="connsiteX1297" fmla="*/ 364944 w 1016453"/>
                          <a:gd name="connsiteY1297" fmla="*/ 1099729 h 1489982"/>
                          <a:gd name="connsiteX1298" fmla="*/ 366576 w 1016453"/>
                          <a:gd name="connsiteY1298" fmla="*/ 1096464 h 1489982"/>
                          <a:gd name="connsiteX1299" fmla="*/ 370659 w 1016453"/>
                          <a:gd name="connsiteY1299" fmla="*/ 1094014 h 1489982"/>
                          <a:gd name="connsiteX1300" fmla="*/ 372291 w 1016453"/>
                          <a:gd name="connsiteY1300" fmla="*/ 1092381 h 1489982"/>
                          <a:gd name="connsiteX1301" fmla="*/ 372291 w 1016453"/>
                          <a:gd name="connsiteY1301" fmla="*/ 1090749 h 1489982"/>
                          <a:gd name="connsiteX1302" fmla="*/ 369842 w 1016453"/>
                          <a:gd name="connsiteY1302" fmla="*/ 1085034 h 1489982"/>
                          <a:gd name="connsiteX1303" fmla="*/ 370659 w 1016453"/>
                          <a:gd name="connsiteY1303" fmla="*/ 1083401 h 1489982"/>
                          <a:gd name="connsiteX1304" fmla="*/ 372291 w 1016453"/>
                          <a:gd name="connsiteY1304" fmla="*/ 1081768 h 1489982"/>
                          <a:gd name="connsiteX1305" fmla="*/ 373108 w 1016453"/>
                          <a:gd name="connsiteY1305" fmla="*/ 1080951 h 1489982"/>
                          <a:gd name="connsiteX1306" fmla="*/ 372291 w 1016453"/>
                          <a:gd name="connsiteY1306" fmla="*/ 1080135 h 1489982"/>
                          <a:gd name="connsiteX1307" fmla="*/ 370659 w 1016453"/>
                          <a:gd name="connsiteY1307" fmla="*/ 1079319 h 1489982"/>
                          <a:gd name="connsiteX1308" fmla="*/ 367393 w 1016453"/>
                          <a:gd name="connsiteY1308" fmla="*/ 1080135 h 1489982"/>
                          <a:gd name="connsiteX1309" fmla="*/ 364127 w 1016453"/>
                          <a:gd name="connsiteY1309" fmla="*/ 1080951 h 1489982"/>
                          <a:gd name="connsiteX1310" fmla="*/ 361678 w 1016453"/>
                          <a:gd name="connsiteY1310" fmla="*/ 1079319 h 1489982"/>
                          <a:gd name="connsiteX1311" fmla="*/ 359229 w 1016453"/>
                          <a:gd name="connsiteY1311" fmla="*/ 1078502 h 1489982"/>
                          <a:gd name="connsiteX1312" fmla="*/ 357596 w 1016453"/>
                          <a:gd name="connsiteY1312" fmla="*/ 1078502 h 1489982"/>
                          <a:gd name="connsiteX1313" fmla="*/ 353514 w 1016453"/>
                          <a:gd name="connsiteY1313" fmla="*/ 1081768 h 1489982"/>
                          <a:gd name="connsiteX1314" fmla="*/ 351881 w 1016453"/>
                          <a:gd name="connsiteY1314" fmla="*/ 1081768 h 1489982"/>
                          <a:gd name="connsiteX1315" fmla="*/ 350248 w 1016453"/>
                          <a:gd name="connsiteY1315" fmla="*/ 1080951 h 1489982"/>
                          <a:gd name="connsiteX1316" fmla="*/ 339634 w 1016453"/>
                          <a:gd name="connsiteY1316" fmla="*/ 1078502 h 1489982"/>
                          <a:gd name="connsiteX1317" fmla="*/ 338001 w 1016453"/>
                          <a:gd name="connsiteY1317" fmla="*/ 1077686 h 1489982"/>
                          <a:gd name="connsiteX1318" fmla="*/ 333919 w 1016453"/>
                          <a:gd name="connsiteY1318" fmla="*/ 1072787 h 1489982"/>
                          <a:gd name="connsiteX1319" fmla="*/ 330654 w 1016453"/>
                          <a:gd name="connsiteY1319" fmla="*/ 1069521 h 1489982"/>
                          <a:gd name="connsiteX1320" fmla="*/ 326571 w 1016453"/>
                          <a:gd name="connsiteY1320" fmla="*/ 1066256 h 1489982"/>
                          <a:gd name="connsiteX1321" fmla="*/ 320857 w 1016453"/>
                          <a:gd name="connsiteY1321" fmla="*/ 1063806 h 1489982"/>
                          <a:gd name="connsiteX1322" fmla="*/ 314325 w 1016453"/>
                          <a:gd name="connsiteY1322" fmla="*/ 1062174 h 1489982"/>
                          <a:gd name="connsiteX1323" fmla="*/ 310243 w 1016453"/>
                          <a:gd name="connsiteY1323" fmla="*/ 1060541 h 1489982"/>
                          <a:gd name="connsiteX1324" fmla="*/ 308610 w 1016453"/>
                          <a:gd name="connsiteY1324" fmla="*/ 1058091 h 1489982"/>
                          <a:gd name="connsiteX1325" fmla="*/ 305344 w 1016453"/>
                          <a:gd name="connsiteY1325" fmla="*/ 1053193 h 1489982"/>
                          <a:gd name="connsiteX1326" fmla="*/ 302895 w 1016453"/>
                          <a:gd name="connsiteY1326" fmla="*/ 1049111 h 1489982"/>
                          <a:gd name="connsiteX1327" fmla="*/ 302079 w 1016453"/>
                          <a:gd name="connsiteY1327" fmla="*/ 1046661 h 1489982"/>
                          <a:gd name="connsiteX1328" fmla="*/ 303712 w 1016453"/>
                          <a:gd name="connsiteY1328" fmla="*/ 1044212 h 1489982"/>
                          <a:gd name="connsiteX1329" fmla="*/ 305344 w 1016453"/>
                          <a:gd name="connsiteY1329" fmla="*/ 1042579 h 1489982"/>
                          <a:gd name="connsiteX1330" fmla="*/ 308610 w 1016453"/>
                          <a:gd name="connsiteY1330" fmla="*/ 1040946 h 1489982"/>
                          <a:gd name="connsiteX1331" fmla="*/ 313509 w 1016453"/>
                          <a:gd name="connsiteY1331" fmla="*/ 1041763 h 1489982"/>
                          <a:gd name="connsiteX1332" fmla="*/ 315958 w 1016453"/>
                          <a:gd name="connsiteY1332" fmla="*/ 1042579 h 1489982"/>
                          <a:gd name="connsiteX1333" fmla="*/ 319224 w 1016453"/>
                          <a:gd name="connsiteY1333" fmla="*/ 1044212 h 1489982"/>
                          <a:gd name="connsiteX1334" fmla="*/ 321673 w 1016453"/>
                          <a:gd name="connsiteY1334" fmla="*/ 1044212 h 1489982"/>
                          <a:gd name="connsiteX1335" fmla="*/ 326571 w 1016453"/>
                          <a:gd name="connsiteY1335" fmla="*/ 1043396 h 1489982"/>
                          <a:gd name="connsiteX1336" fmla="*/ 331470 w 1016453"/>
                          <a:gd name="connsiteY1336" fmla="*/ 1044212 h 1489982"/>
                          <a:gd name="connsiteX1337" fmla="*/ 333919 w 1016453"/>
                          <a:gd name="connsiteY1337" fmla="*/ 1045029 h 1489982"/>
                          <a:gd name="connsiteX1338" fmla="*/ 338001 w 1016453"/>
                          <a:gd name="connsiteY1338" fmla="*/ 1047478 h 1489982"/>
                          <a:gd name="connsiteX1339" fmla="*/ 348615 w 1016453"/>
                          <a:gd name="connsiteY1339" fmla="*/ 1056459 h 1489982"/>
                          <a:gd name="connsiteX1340" fmla="*/ 352697 w 1016453"/>
                          <a:gd name="connsiteY1340" fmla="*/ 1059724 h 1489982"/>
                          <a:gd name="connsiteX1341" fmla="*/ 354330 w 1016453"/>
                          <a:gd name="connsiteY1341" fmla="*/ 1059724 h 1489982"/>
                          <a:gd name="connsiteX1342" fmla="*/ 361678 w 1016453"/>
                          <a:gd name="connsiteY1342" fmla="*/ 1062990 h 1489982"/>
                          <a:gd name="connsiteX1343" fmla="*/ 363311 w 1016453"/>
                          <a:gd name="connsiteY1343" fmla="*/ 1062990 h 1489982"/>
                          <a:gd name="connsiteX1344" fmla="*/ 366576 w 1016453"/>
                          <a:gd name="connsiteY1344" fmla="*/ 1061357 h 1489982"/>
                          <a:gd name="connsiteX1345" fmla="*/ 366576 w 1016453"/>
                          <a:gd name="connsiteY1345" fmla="*/ 1060541 h 1489982"/>
                          <a:gd name="connsiteX1346" fmla="*/ 365760 w 1016453"/>
                          <a:gd name="connsiteY1346" fmla="*/ 1059724 h 1489982"/>
                          <a:gd name="connsiteX1347" fmla="*/ 362494 w 1016453"/>
                          <a:gd name="connsiteY1347" fmla="*/ 1058908 h 1489982"/>
                          <a:gd name="connsiteX1348" fmla="*/ 358412 w 1016453"/>
                          <a:gd name="connsiteY1348" fmla="*/ 1054826 h 1489982"/>
                          <a:gd name="connsiteX1349" fmla="*/ 355963 w 1016453"/>
                          <a:gd name="connsiteY1349" fmla="*/ 1051560 h 1489982"/>
                          <a:gd name="connsiteX1350" fmla="*/ 355963 w 1016453"/>
                          <a:gd name="connsiteY1350" fmla="*/ 1046661 h 1489982"/>
                          <a:gd name="connsiteX1351" fmla="*/ 355963 w 1016453"/>
                          <a:gd name="connsiteY1351" fmla="*/ 1044212 h 1489982"/>
                          <a:gd name="connsiteX1352" fmla="*/ 356779 w 1016453"/>
                          <a:gd name="connsiteY1352" fmla="*/ 1042579 h 1489982"/>
                          <a:gd name="connsiteX1353" fmla="*/ 357596 w 1016453"/>
                          <a:gd name="connsiteY1353" fmla="*/ 1038497 h 1489982"/>
                          <a:gd name="connsiteX1354" fmla="*/ 355146 w 1016453"/>
                          <a:gd name="connsiteY1354" fmla="*/ 1036048 h 1489982"/>
                          <a:gd name="connsiteX1355" fmla="*/ 353514 w 1016453"/>
                          <a:gd name="connsiteY1355" fmla="*/ 1035231 h 1489982"/>
                          <a:gd name="connsiteX1356" fmla="*/ 349432 w 1016453"/>
                          <a:gd name="connsiteY1356" fmla="*/ 1031149 h 1489982"/>
                          <a:gd name="connsiteX1357" fmla="*/ 349432 w 1016453"/>
                          <a:gd name="connsiteY1357" fmla="*/ 1030333 h 1489982"/>
                          <a:gd name="connsiteX1358" fmla="*/ 351881 w 1016453"/>
                          <a:gd name="connsiteY1358" fmla="*/ 1029516 h 1489982"/>
                          <a:gd name="connsiteX1359" fmla="*/ 353514 w 1016453"/>
                          <a:gd name="connsiteY1359" fmla="*/ 1029516 h 1489982"/>
                          <a:gd name="connsiteX1360" fmla="*/ 357596 w 1016453"/>
                          <a:gd name="connsiteY1360" fmla="*/ 1031149 h 1489982"/>
                          <a:gd name="connsiteX1361" fmla="*/ 360045 w 1016453"/>
                          <a:gd name="connsiteY1361" fmla="*/ 1031149 h 1489982"/>
                          <a:gd name="connsiteX1362" fmla="*/ 361678 w 1016453"/>
                          <a:gd name="connsiteY1362" fmla="*/ 1030333 h 1489982"/>
                          <a:gd name="connsiteX1363" fmla="*/ 361678 w 1016453"/>
                          <a:gd name="connsiteY1363" fmla="*/ 1029516 h 1489982"/>
                          <a:gd name="connsiteX1364" fmla="*/ 359229 w 1016453"/>
                          <a:gd name="connsiteY1364" fmla="*/ 1027067 h 1489982"/>
                          <a:gd name="connsiteX1365" fmla="*/ 355963 w 1016453"/>
                          <a:gd name="connsiteY1365" fmla="*/ 1022985 h 1489982"/>
                          <a:gd name="connsiteX1366" fmla="*/ 349432 w 1016453"/>
                          <a:gd name="connsiteY1366" fmla="*/ 1022169 h 1489982"/>
                          <a:gd name="connsiteX1367" fmla="*/ 345349 w 1016453"/>
                          <a:gd name="connsiteY1367" fmla="*/ 1022985 h 1489982"/>
                          <a:gd name="connsiteX1368" fmla="*/ 342900 w 1016453"/>
                          <a:gd name="connsiteY1368" fmla="*/ 1021352 h 1489982"/>
                          <a:gd name="connsiteX1369" fmla="*/ 339634 w 1016453"/>
                          <a:gd name="connsiteY1369" fmla="*/ 1018903 h 1489982"/>
                          <a:gd name="connsiteX1370" fmla="*/ 338001 w 1016453"/>
                          <a:gd name="connsiteY1370" fmla="*/ 1018086 h 1489982"/>
                          <a:gd name="connsiteX1371" fmla="*/ 333919 w 1016453"/>
                          <a:gd name="connsiteY1371" fmla="*/ 1019719 h 1489982"/>
                          <a:gd name="connsiteX1372" fmla="*/ 332287 w 1016453"/>
                          <a:gd name="connsiteY1372" fmla="*/ 1019719 h 1489982"/>
                          <a:gd name="connsiteX1373" fmla="*/ 330654 w 1016453"/>
                          <a:gd name="connsiteY1373" fmla="*/ 1018903 h 1489982"/>
                          <a:gd name="connsiteX1374" fmla="*/ 329021 w 1016453"/>
                          <a:gd name="connsiteY1374" fmla="*/ 1012371 h 1489982"/>
                          <a:gd name="connsiteX1375" fmla="*/ 329837 w 1016453"/>
                          <a:gd name="connsiteY1375" fmla="*/ 1009922 h 1489982"/>
                          <a:gd name="connsiteX1376" fmla="*/ 331470 w 1016453"/>
                          <a:gd name="connsiteY1376" fmla="*/ 1009106 h 1489982"/>
                          <a:gd name="connsiteX1377" fmla="*/ 332287 w 1016453"/>
                          <a:gd name="connsiteY1377" fmla="*/ 1006656 h 1489982"/>
                          <a:gd name="connsiteX1378" fmla="*/ 333103 w 1016453"/>
                          <a:gd name="connsiteY1378" fmla="*/ 1004207 h 1489982"/>
                          <a:gd name="connsiteX1379" fmla="*/ 335552 w 1016453"/>
                          <a:gd name="connsiteY1379" fmla="*/ 1001758 h 1489982"/>
                          <a:gd name="connsiteX1380" fmla="*/ 348615 w 1016453"/>
                          <a:gd name="connsiteY1380" fmla="*/ 996859 h 1489982"/>
                          <a:gd name="connsiteX1381" fmla="*/ 351881 w 1016453"/>
                          <a:gd name="connsiteY1381" fmla="*/ 992777 h 1489982"/>
                          <a:gd name="connsiteX1382" fmla="*/ 351881 w 1016453"/>
                          <a:gd name="connsiteY1382" fmla="*/ 991961 h 1489982"/>
                          <a:gd name="connsiteX1383" fmla="*/ 349432 w 1016453"/>
                          <a:gd name="connsiteY1383" fmla="*/ 992777 h 1489982"/>
                          <a:gd name="connsiteX1384" fmla="*/ 346982 w 1016453"/>
                          <a:gd name="connsiteY1384" fmla="*/ 994410 h 1489982"/>
                          <a:gd name="connsiteX1385" fmla="*/ 345349 w 1016453"/>
                          <a:gd name="connsiteY1385" fmla="*/ 994410 h 1489982"/>
                          <a:gd name="connsiteX1386" fmla="*/ 338001 w 1016453"/>
                          <a:gd name="connsiteY1386" fmla="*/ 991961 h 1489982"/>
                          <a:gd name="connsiteX1387" fmla="*/ 337185 w 1016453"/>
                          <a:gd name="connsiteY1387" fmla="*/ 992777 h 1489982"/>
                          <a:gd name="connsiteX1388" fmla="*/ 333919 w 1016453"/>
                          <a:gd name="connsiteY1388" fmla="*/ 996043 h 1489982"/>
                          <a:gd name="connsiteX1389" fmla="*/ 329837 w 1016453"/>
                          <a:gd name="connsiteY1389" fmla="*/ 999309 h 1489982"/>
                          <a:gd name="connsiteX1390" fmla="*/ 328204 w 1016453"/>
                          <a:gd name="connsiteY1390" fmla="*/ 999309 h 1489982"/>
                          <a:gd name="connsiteX1391" fmla="*/ 325755 w 1016453"/>
                          <a:gd name="connsiteY1391" fmla="*/ 997676 h 1489982"/>
                          <a:gd name="connsiteX1392" fmla="*/ 325755 w 1016453"/>
                          <a:gd name="connsiteY1392" fmla="*/ 996043 h 1489982"/>
                          <a:gd name="connsiteX1393" fmla="*/ 325755 w 1016453"/>
                          <a:gd name="connsiteY1393" fmla="*/ 994410 h 1489982"/>
                          <a:gd name="connsiteX1394" fmla="*/ 328204 w 1016453"/>
                          <a:gd name="connsiteY1394" fmla="*/ 991961 h 1489982"/>
                          <a:gd name="connsiteX1395" fmla="*/ 329021 w 1016453"/>
                          <a:gd name="connsiteY1395" fmla="*/ 990328 h 1489982"/>
                          <a:gd name="connsiteX1396" fmla="*/ 330654 w 1016453"/>
                          <a:gd name="connsiteY1396" fmla="*/ 987062 h 1489982"/>
                          <a:gd name="connsiteX1397" fmla="*/ 330654 w 1016453"/>
                          <a:gd name="connsiteY1397" fmla="*/ 985429 h 1489982"/>
                          <a:gd name="connsiteX1398" fmla="*/ 327388 w 1016453"/>
                          <a:gd name="connsiteY1398" fmla="*/ 986246 h 1489982"/>
                          <a:gd name="connsiteX1399" fmla="*/ 327388 w 1016453"/>
                          <a:gd name="connsiteY1399" fmla="*/ 984613 h 1489982"/>
                          <a:gd name="connsiteX1400" fmla="*/ 327388 w 1016453"/>
                          <a:gd name="connsiteY1400" fmla="*/ 982164 h 1489982"/>
                          <a:gd name="connsiteX1401" fmla="*/ 327388 w 1016453"/>
                          <a:gd name="connsiteY1401" fmla="*/ 978898 h 1489982"/>
                          <a:gd name="connsiteX1402" fmla="*/ 326571 w 1016453"/>
                          <a:gd name="connsiteY1402" fmla="*/ 975632 h 1489982"/>
                          <a:gd name="connsiteX1403" fmla="*/ 324122 w 1016453"/>
                          <a:gd name="connsiteY1403" fmla="*/ 970734 h 1489982"/>
                          <a:gd name="connsiteX1404" fmla="*/ 323306 w 1016453"/>
                          <a:gd name="connsiteY1404" fmla="*/ 969101 h 1489982"/>
                          <a:gd name="connsiteX1405" fmla="*/ 322489 w 1016453"/>
                          <a:gd name="connsiteY1405" fmla="*/ 967468 h 1489982"/>
                          <a:gd name="connsiteX1406" fmla="*/ 320857 w 1016453"/>
                          <a:gd name="connsiteY1406" fmla="*/ 960120 h 1489982"/>
                          <a:gd name="connsiteX1407" fmla="*/ 321673 w 1016453"/>
                          <a:gd name="connsiteY1407" fmla="*/ 958487 h 1489982"/>
                          <a:gd name="connsiteX1408" fmla="*/ 323306 w 1016453"/>
                          <a:gd name="connsiteY1408" fmla="*/ 956854 h 1489982"/>
                          <a:gd name="connsiteX1409" fmla="*/ 323306 w 1016453"/>
                          <a:gd name="connsiteY1409" fmla="*/ 956038 h 1489982"/>
                          <a:gd name="connsiteX1410" fmla="*/ 319224 w 1016453"/>
                          <a:gd name="connsiteY1410" fmla="*/ 956854 h 1489982"/>
                          <a:gd name="connsiteX1411" fmla="*/ 318407 w 1016453"/>
                          <a:gd name="connsiteY1411" fmla="*/ 958487 h 1489982"/>
                          <a:gd name="connsiteX1412" fmla="*/ 319224 w 1016453"/>
                          <a:gd name="connsiteY1412" fmla="*/ 960120 h 1489982"/>
                          <a:gd name="connsiteX1413" fmla="*/ 320040 w 1016453"/>
                          <a:gd name="connsiteY1413" fmla="*/ 962569 h 1489982"/>
                          <a:gd name="connsiteX1414" fmla="*/ 320040 w 1016453"/>
                          <a:gd name="connsiteY1414" fmla="*/ 965835 h 1489982"/>
                          <a:gd name="connsiteX1415" fmla="*/ 320857 w 1016453"/>
                          <a:gd name="connsiteY1415" fmla="*/ 968284 h 1489982"/>
                          <a:gd name="connsiteX1416" fmla="*/ 322489 w 1016453"/>
                          <a:gd name="connsiteY1416" fmla="*/ 971550 h 1489982"/>
                          <a:gd name="connsiteX1417" fmla="*/ 323306 w 1016453"/>
                          <a:gd name="connsiteY1417" fmla="*/ 973183 h 1489982"/>
                          <a:gd name="connsiteX1418" fmla="*/ 324939 w 1016453"/>
                          <a:gd name="connsiteY1418" fmla="*/ 977265 h 1489982"/>
                          <a:gd name="connsiteX1419" fmla="*/ 325755 w 1016453"/>
                          <a:gd name="connsiteY1419" fmla="*/ 981347 h 1489982"/>
                          <a:gd name="connsiteX1420" fmla="*/ 325755 w 1016453"/>
                          <a:gd name="connsiteY1420" fmla="*/ 983796 h 1489982"/>
                          <a:gd name="connsiteX1421" fmla="*/ 324122 w 1016453"/>
                          <a:gd name="connsiteY1421" fmla="*/ 986246 h 1489982"/>
                          <a:gd name="connsiteX1422" fmla="*/ 321673 w 1016453"/>
                          <a:gd name="connsiteY1422" fmla="*/ 988695 h 1489982"/>
                          <a:gd name="connsiteX1423" fmla="*/ 320857 w 1016453"/>
                          <a:gd name="connsiteY1423" fmla="*/ 991144 h 1489982"/>
                          <a:gd name="connsiteX1424" fmla="*/ 320857 w 1016453"/>
                          <a:gd name="connsiteY1424" fmla="*/ 993594 h 1489982"/>
                          <a:gd name="connsiteX1425" fmla="*/ 319224 w 1016453"/>
                          <a:gd name="connsiteY1425" fmla="*/ 995226 h 1489982"/>
                          <a:gd name="connsiteX1426" fmla="*/ 318407 w 1016453"/>
                          <a:gd name="connsiteY1426" fmla="*/ 994410 h 1489982"/>
                          <a:gd name="connsiteX1427" fmla="*/ 317591 w 1016453"/>
                          <a:gd name="connsiteY1427" fmla="*/ 994410 h 1489982"/>
                          <a:gd name="connsiteX1428" fmla="*/ 318407 w 1016453"/>
                          <a:gd name="connsiteY1428" fmla="*/ 997676 h 1489982"/>
                          <a:gd name="connsiteX1429" fmla="*/ 319224 w 1016453"/>
                          <a:gd name="connsiteY1429" fmla="*/ 1000941 h 1489982"/>
                          <a:gd name="connsiteX1430" fmla="*/ 318407 w 1016453"/>
                          <a:gd name="connsiteY1430" fmla="*/ 1004207 h 1489982"/>
                          <a:gd name="connsiteX1431" fmla="*/ 315958 w 1016453"/>
                          <a:gd name="connsiteY1431" fmla="*/ 1006656 h 1489982"/>
                          <a:gd name="connsiteX1432" fmla="*/ 315141 w 1016453"/>
                          <a:gd name="connsiteY1432" fmla="*/ 1006656 h 1489982"/>
                          <a:gd name="connsiteX1433" fmla="*/ 312692 w 1016453"/>
                          <a:gd name="connsiteY1433" fmla="*/ 1008289 h 1489982"/>
                          <a:gd name="connsiteX1434" fmla="*/ 306161 w 1016453"/>
                          <a:gd name="connsiteY1434" fmla="*/ 1009106 h 1489982"/>
                          <a:gd name="connsiteX1435" fmla="*/ 303712 w 1016453"/>
                          <a:gd name="connsiteY1435" fmla="*/ 1008289 h 1489982"/>
                          <a:gd name="connsiteX1436" fmla="*/ 299629 w 1016453"/>
                          <a:gd name="connsiteY1436" fmla="*/ 1006656 h 1489982"/>
                          <a:gd name="connsiteX1437" fmla="*/ 294731 w 1016453"/>
                          <a:gd name="connsiteY1437" fmla="*/ 1005840 h 1489982"/>
                          <a:gd name="connsiteX1438" fmla="*/ 293098 w 1016453"/>
                          <a:gd name="connsiteY1438" fmla="*/ 1003391 h 1489982"/>
                          <a:gd name="connsiteX1439" fmla="*/ 290649 w 1016453"/>
                          <a:gd name="connsiteY1439" fmla="*/ 999309 h 1489982"/>
                          <a:gd name="connsiteX1440" fmla="*/ 289832 w 1016453"/>
                          <a:gd name="connsiteY1440" fmla="*/ 995226 h 1489982"/>
                          <a:gd name="connsiteX1441" fmla="*/ 289832 w 1016453"/>
                          <a:gd name="connsiteY1441" fmla="*/ 991961 h 1489982"/>
                          <a:gd name="connsiteX1442" fmla="*/ 290649 w 1016453"/>
                          <a:gd name="connsiteY1442" fmla="*/ 989511 h 1489982"/>
                          <a:gd name="connsiteX1443" fmla="*/ 292282 w 1016453"/>
                          <a:gd name="connsiteY1443" fmla="*/ 987879 h 1489982"/>
                          <a:gd name="connsiteX1444" fmla="*/ 293914 w 1016453"/>
                          <a:gd name="connsiteY1444" fmla="*/ 978081 h 1489982"/>
                          <a:gd name="connsiteX1445" fmla="*/ 296364 w 1016453"/>
                          <a:gd name="connsiteY1445" fmla="*/ 969917 h 1489982"/>
                          <a:gd name="connsiteX1446" fmla="*/ 302079 w 1016453"/>
                          <a:gd name="connsiteY1446" fmla="*/ 961753 h 1489982"/>
                          <a:gd name="connsiteX1447" fmla="*/ 303712 w 1016453"/>
                          <a:gd name="connsiteY1447" fmla="*/ 958487 h 1489982"/>
                          <a:gd name="connsiteX1448" fmla="*/ 304528 w 1016453"/>
                          <a:gd name="connsiteY1448" fmla="*/ 956854 h 1489982"/>
                          <a:gd name="connsiteX1449" fmla="*/ 304528 w 1016453"/>
                          <a:gd name="connsiteY1449" fmla="*/ 955221 h 1489982"/>
                          <a:gd name="connsiteX1450" fmla="*/ 303712 w 1016453"/>
                          <a:gd name="connsiteY1450" fmla="*/ 954405 h 1489982"/>
                          <a:gd name="connsiteX1451" fmla="*/ 296364 w 1016453"/>
                          <a:gd name="connsiteY1451" fmla="*/ 965019 h 1489982"/>
                          <a:gd name="connsiteX1452" fmla="*/ 292282 w 1016453"/>
                          <a:gd name="connsiteY1452" fmla="*/ 965835 h 1489982"/>
                          <a:gd name="connsiteX1453" fmla="*/ 290649 w 1016453"/>
                          <a:gd name="connsiteY1453" fmla="*/ 963386 h 1489982"/>
                          <a:gd name="connsiteX1454" fmla="*/ 290649 w 1016453"/>
                          <a:gd name="connsiteY1454" fmla="*/ 959304 h 1489982"/>
                          <a:gd name="connsiteX1455" fmla="*/ 291465 w 1016453"/>
                          <a:gd name="connsiteY1455" fmla="*/ 958487 h 1489982"/>
                          <a:gd name="connsiteX1456" fmla="*/ 294731 w 1016453"/>
                          <a:gd name="connsiteY1456" fmla="*/ 958487 h 1489982"/>
                          <a:gd name="connsiteX1457" fmla="*/ 296364 w 1016453"/>
                          <a:gd name="connsiteY1457" fmla="*/ 956038 h 1489982"/>
                          <a:gd name="connsiteX1458" fmla="*/ 293914 w 1016453"/>
                          <a:gd name="connsiteY1458" fmla="*/ 952772 h 1489982"/>
                          <a:gd name="connsiteX1459" fmla="*/ 291465 w 1016453"/>
                          <a:gd name="connsiteY1459" fmla="*/ 951956 h 1489982"/>
                          <a:gd name="connsiteX1460" fmla="*/ 290649 w 1016453"/>
                          <a:gd name="connsiteY1460" fmla="*/ 951139 h 1489982"/>
                          <a:gd name="connsiteX1461" fmla="*/ 293098 w 1016453"/>
                          <a:gd name="connsiteY1461" fmla="*/ 948690 h 1489982"/>
                          <a:gd name="connsiteX1462" fmla="*/ 298813 w 1016453"/>
                          <a:gd name="connsiteY1462" fmla="*/ 948690 h 1489982"/>
                          <a:gd name="connsiteX1463" fmla="*/ 300446 w 1016453"/>
                          <a:gd name="connsiteY1463" fmla="*/ 947057 h 1489982"/>
                          <a:gd name="connsiteX1464" fmla="*/ 302079 w 1016453"/>
                          <a:gd name="connsiteY1464" fmla="*/ 944608 h 1489982"/>
                          <a:gd name="connsiteX1465" fmla="*/ 304528 w 1016453"/>
                          <a:gd name="connsiteY1465" fmla="*/ 940526 h 1489982"/>
                          <a:gd name="connsiteX1466" fmla="*/ 305344 w 1016453"/>
                          <a:gd name="connsiteY1466" fmla="*/ 937260 h 1489982"/>
                          <a:gd name="connsiteX1467" fmla="*/ 305344 w 1016453"/>
                          <a:gd name="connsiteY1467" fmla="*/ 934811 h 1489982"/>
                          <a:gd name="connsiteX1468" fmla="*/ 304528 w 1016453"/>
                          <a:gd name="connsiteY1468" fmla="*/ 932361 h 1489982"/>
                          <a:gd name="connsiteX1469" fmla="*/ 304528 w 1016453"/>
                          <a:gd name="connsiteY1469" fmla="*/ 929912 h 1489982"/>
                          <a:gd name="connsiteX1470" fmla="*/ 304528 w 1016453"/>
                          <a:gd name="connsiteY1470" fmla="*/ 927463 h 1489982"/>
                          <a:gd name="connsiteX1471" fmla="*/ 303712 w 1016453"/>
                          <a:gd name="connsiteY1471" fmla="*/ 925014 h 1489982"/>
                          <a:gd name="connsiteX1472" fmla="*/ 302079 w 1016453"/>
                          <a:gd name="connsiteY1472" fmla="*/ 922564 h 1489982"/>
                          <a:gd name="connsiteX1473" fmla="*/ 298813 w 1016453"/>
                          <a:gd name="connsiteY1473" fmla="*/ 920115 h 1489982"/>
                          <a:gd name="connsiteX1474" fmla="*/ 297996 w 1016453"/>
                          <a:gd name="connsiteY1474" fmla="*/ 923381 h 1489982"/>
                          <a:gd name="connsiteX1475" fmla="*/ 297180 w 1016453"/>
                          <a:gd name="connsiteY1475" fmla="*/ 925014 h 1489982"/>
                          <a:gd name="connsiteX1476" fmla="*/ 295547 w 1016453"/>
                          <a:gd name="connsiteY1476" fmla="*/ 925014 h 1489982"/>
                          <a:gd name="connsiteX1477" fmla="*/ 293914 w 1016453"/>
                          <a:gd name="connsiteY1477" fmla="*/ 923381 h 1489982"/>
                          <a:gd name="connsiteX1478" fmla="*/ 292282 w 1016453"/>
                          <a:gd name="connsiteY1478" fmla="*/ 922564 h 1489982"/>
                          <a:gd name="connsiteX1479" fmla="*/ 290649 w 1016453"/>
                          <a:gd name="connsiteY1479" fmla="*/ 921748 h 1489982"/>
                          <a:gd name="connsiteX1480" fmla="*/ 289016 w 1016453"/>
                          <a:gd name="connsiteY1480" fmla="*/ 921748 h 1489982"/>
                          <a:gd name="connsiteX1481" fmla="*/ 288199 w 1016453"/>
                          <a:gd name="connsiteY1481" fmla="*/ 920931 h 1489982"/>
                          <a:gd name="connsiteX1482" fmla="*/ 288199 w 1016453"/>
                          <a:gd name="connsiteY1482" fmla="*/ 918482 h 1489982"/>
                          <a:gd name="connsiteX1483" fmla="*/ 288199 w 1016453"/>
                          <a:gd name="connsiteY1483" fmla="*/ 915216 h 1489982"/>
                          <a:gd name="connsiteX1484" fmla="*/ 289832 w 1016453"/>
                          <a:gd name="connsiteY1484" fmla="*/ 913584 h 1489982"/>
                          <a:gd name="connsiteX1485" fmla="*/ 292282 w 1016453"/>
                          <a:gd name="connsiteY1485" fmla="*/ 911951 h 1489982"/>
                          <a:gd name="connsiteX1486" fmla="*/ 293914 w 1016453"/>
                          <a:gd name="connsiteY1486" fmla="*/ 909501 h 1489982"/>
                          <a:gd name="connsiteX1487" fmla="*/ 294731 w 1016453"/>
                          <a:gd name="connsiteY1487" fmla="*/ 906236 h 1489982"/>
                          <a:gd name="connsiteX1488" fmla="*/ 294731 w 1016453"/>
                          <a:gd name="connsiteY1488" fmla="*/ 902154 h 1489982"/>
                          <a:gd name="connsiteX1489" fmla="*/ 293914 w 1016453"/>
                          <a:gd name="connsiteY1489" fmla="*/ 898071 h 1489982"/>
                          <a:gd name="connsiteX1490" fmla="*/ 292282 w 1016453"/>
                          <a:gd name="connsiteY1490" fmla="*/ 894806 h 1489982"/>
                          <a:gd name="connsiteX1491" fmla="*/ 289016 w 1016453"/>
                          <a:gd name="connsiteY1491" fmla="*/ 898071 h 1489982"/>
                          <a:gd name="connsiteX1492" fmla="*/ 287383 w 1016453"/>
                          <a:gd name="connsiteY1492" fmla="*/ 898888 h 1489982"/>
                          <a:gd name="connsiteX1493" fmla="*/ 287383 w 1016453"/>
                          <a:gd name="connsiteY1493" fmla="*/ 896439 h 1489982"/>
                          <a:gd name="connsiteX1494" fmla="*/ 286566 w 1016453"/>
                          <a:gd name="connsiteY1494" fmla="*/ 894806 h 1489982"/>
                          <a:gd name="connsiteX1495" fmla="*/ 284934 w 1016453"/>
                          <a:gd name="connsiteY1495" fmla="*/ 892356 h 1489982"/>
                          <a:gd name="connsiteX1496" fmla="*/ 283301 w 1016453"/>
                          <a:gd name="connsiteY1496" fmla="*/ 890724 h 1489982"/>
                          <a:gd name="connsiteX1497" fmla="*/ 281668 w 1016453"/>
                          <a:gd name="connsiteY1497" fmla="*/ 889091 h 1489982"/>
                          <a:gd name="connsiteX1498" fmla="*/ 281668 w 1016453"/>
                          <a:gd name="connsiteY1498" fmla="*/ 887458 h 1489982"/>
                          <a:gd name="connsiteX1499" fmla="*/ 282484 w 1016453"/>
                          <a:gd name="connsiteY1499" fmla="*/ 885009 h 1489982"/>
                          <a:gd name="connsiteX1500" fmla="*/ 283301 w 1016453"/>
                          <a:gd name="connsiteY1500" fmla="*/ 882559 h 1489982"/>
                          <a:gd name="connsiteX1501" fmla="*/ 284117 w 1016453"/>
                          <a:gd name="connsiteY1501" fmla="*/ 877661 h 1489982"/>
                          <a:gd name="connsiteX1502" fmla="*/ 284934 w 1016453"/>
                          <a:gd name="connsiteY1502" fmla="*/ 878477 h 1489982"/>
                          <a:gd name="connsiteX1503" fmla="*/ 285750 w 1016453"/>
                          <a:gd name="connsiteY1503" fmla="*/ 877661 h 1489982"/>
                          <a:gd name="connsiteX1504" fmla="*/ 284934 w 1016453"/>
                          <a:gd name="connsiteY1504" fmla="*/ 873579 h 1489982"/>
                          <a:gd name="connsiteX1505" fmla="*/ 284117 w 1016453"/>
                          <a:gd name="connsiteY1505" fmla="*/ 869496 h 1489982"/>
                          <a:gd name="connsiteX1506" fmla="*/ 283301 w 1016453"/>
                          <a:gd name="connsiteY1506" fmla="*/ 867047 h 1489982"/>
                          <a:gd name="connsiteX1507" fmla="*/ 283301 w 1016453"/>
                          <a:gd name="connsiteY1507" fmla="*/ 866231 h 1489982"/>
                          <a:gd name="connsiteX1508" fmla="*/ 283301 w 1016453"/>
                          <a:gd name="connsiteY1508" fmla="*/ 865414 h 1489982"/>
                          <a:gd name="connsiteX1509" fmla="*/ 282484 w 1016453"/>
                          <a:gd name="connsiteY1509" fmla="*/ 862965 h 1489982"/>
                          <a:gd name="connsiteX1510" fmla="*/ 281668 w 1016453"/>
                          <a:gd name="connsiteY1510" fmla="*/ 861332 h 1489982"/>
                          <a:gd name="connsiteX1511" fmla="*/ 280035 w 1016453"/>
                          <a:gd name="connsiteY1511" fmla="*/ 855617 h 1489982"/>
                          <a:gd name="connsiteX1512" fmla="*/ 279219 w 1016453"/>
                          <a:gd name="connsiteY1512" fmla="*/ 853168 h 1489982"/>
                          <a:gd name="connsiteX1513" fmla="*/ 277586 w 1016453"/>
                          <a:gd name="connsiteY1513" fmla="*/ 852351 h 1489982"/>
                          <a:gd name="connsiteX1514" fmla="*/ 275953 w 1016453"/>
                          <a:gd name="connsiteY1514" fmla="*/ 852351 h 1489982"/>
                          <a:gd name="connsiteX1515" fmla="*/ 273504 w 1016453"/>
                          <a:gd name="connsiteY1515" fmla="*/ 853984 h 1489982"/>
                          <a:gd name="connsiteX1516" fmla="*/ 268605 w 1016453"/>
                          <a:gd name="connsiteY1516" fmla="*/ 855617 h 1489982"/>
                          <a:gd name="connsiteX1517" fmla="*/ 264523 w 1016453"/>
                          <a:gd name="connsiteY1517" fmla="*/ 856434 h 1489982"/>
                          <a:gd name="connsiteX1518" fmla="*/ 263707 w 1016453"/>
                          <a:gd name="connsiteY1518" fmla="*/ 855617 h 1489982"/>
                          <a:gd name="connsiteX1519" fmla="*/ 265339 w 1016453"/>
                          <a:gd name="connsiteY1519" fmla="*/ 853168 h 1489982"/>
                          <a:gd name="connsiteX1520" fmla="*/ 268605 w 1016453"/>
                          <a:gd name="connsiteY1520" fmla="*/ 850719 h 1489982"/>
                          <a:gd name="connsiteX1521" fmla="*/ 272687 w 1016453"/>
                          <a:gd name="connsiteY1521" fmla="*/ 849086 h 1489982"/>
                          <a:gd name="connsiteX1522" fmla="*/ 273504 w 1016453"/>
                          <a:gd name="connsiteY1522" fmla="*/ 845820 h 1489982"/>
                          <a:gd name="connsiteX1523" fmla="*/ 272687 w 1016453"/>
                          <a:gd name="connsiteY1523" fmla="*/ 842554 h 1489982"/>
                          <a:gd name="connsiteX1524" fmla="*/ 272687 w 1016453"/>
                          <a:gd name="connsiteY1524" fmla="*/ 839289 h 1489982"/>
                          <a:gd name="connsiteX1525" fmla="*/ 271871 w 1016453"/>
                          <a:gd name="connsiteY1525" fmla="*/ 836023 h 1489982"/>
                          <a:gd name="connsiteX1526" fmla="*/ 272687 w 1016453"/>
                          <a:gd name="connsiteY1526" fmla="*/ 834390 h 1489982"/>
                          <a:gd name="connsiteX1527" fmla="*/ 275953 w 1016453"/>
                          <a:gd name="connsiteY1527" fmla="*/ 832757 h 1489982"/>
                          <a:gd name="connsiteX1528" fmla="*/ 277586 w 1016453"/>
                          <a:gd name="connsiteY1528" fmla="*/ 832757 h 1489982"/>
                          <a:gd name="connsiteX1529" fmla="*/ 279219 w 1016453"/>
                          <a:gd name="connsiteY1529" fmla="*/ 830308 h 1489982"/>
                          <a:gd name="connsiteX1530" fmla="*/ 275137 w 1016453"/>
                          <a:gd name="connsiteY1530" fmla="*/ 824593 h 1489982"/>
                          <a:gd name="connsiteX1531" fmla="*/ 270238 w 1016453"/>
                          <a:gd name="connsiteY1531" fmla="*/ 821327 h 1489982"/>
                          <a:gd name="connsiteX1532" fmla="*/ 269421 w 1016453"/>
                          <a:gd name="connsiteY1532" fmla="*/ 819694 h 1489982"/>
                          <a:gd name="connsiteX1533" fmla="*/ 268605 w 1016453"/>
                          <a:gd name="connsiteY1533" fmla="*/ 817245 h 1489982"/>
                          <a:gd name="connsiteX1534" fmla="*/ 267789 w 1016453"/>
                          <a:gd name="connsiteY1534" fmla="*/ 813979 h 1489982"/>
                          <a:gd name="connsiteX1535" fmla="*/ 266156 w 1016453"/>
                          <a:gd name="connsiteY1535" fmla="*/ 810714 h 1489982"/>
                          <a:gd name="connsiteX1536" fmla="*/ 264523 w 1016453"/>
                          <a:gd name="connsiteY1536" fmla="*/ 807448 h 1489982"/>
                          <a:gd name="connsiteX1537" fmla="*/ 261257 w 1016453"/>
                          <a:gd name="connsiteY1537" fmla="*/ 804182 h 1489982"/>
                          <a:gd name="connsiteX1538" fmla="*/ 253909 w 1016453"/>
                          <a:gd name="connsiteY1538" fmla="*/ 798467 h 1489982"/>
                          <a:gd name="connsiteX1539" fmla="*/ 251460 w 1016453"/>
                          <a:gd name="connsiteY1539" fmla="*/ 794385 h 1489982"/>
                          <a:gd name="connsiteX1540" fmla="*/ 249011 w 1016453"/>
                          <a:gd name="connsiteY1540" fmla="*/ 787854 h 1489982"/>
                          <a:gd name="connsiteX1541" fmla="*/ 248194 w 1016453"/>
                          <a:gd name="connsiteY1541" fmla="*/ 785404 h 1489982"/>
                          <a:gd name="connsiteX1542" fmla="*/ 247378 w 1016453"/>
                          <a:gd name="connsiteY1542" fmla="*/ 782955 h 1489982"/>
                          <a:gd name="connsiteX1543" fmla="*/ 242479 w 1016453"/>
                          <a:gd name="connsiteY1543" fmla="*/ 778056 h 1489982"/>
                          <a:gd name="connsiteX1544" fmla="*/ 241663 w 1016453"/>
                          <a:gd name="connsiteY1544" fmla="*/ 775607 h 1489982"/>
                          <a:gd name="connsiteX1545" fmla="*/ 247378 w 1016453"/>
                          <a:gd name="connsiteY1545" fmla="*/ 769892 h 1489982"/>
                          <a:gd name="connsiteX1546" fmla="*/ 248194 w 1016453"/>
                          <a:gd name="connsiteY1546" fmla="*/ 767443 h 1489982"/>
                          <a:gd name="connsiteX1547" fmla="*/ 245745 w 1016453"/>
                          <a:gd name="connsiteY1547" fmla="*/ 760095 h 1489982"/>
                          <a:gd name="connsiteX1548" fmla="*/ 243296 w 1016453"/>
                          <a:gd name="connsiteY1548" fmla="*/ 755196 h 1489982"/>
                          <a:gd name="connsiteX1549" fmla="*/ 240846 w 1016453"/>
                          <a:gd name="connsiteY1549" fmla="*/ 753564 h 1489982"/>
                          <a:gd name="connsiteX1550" fmla="*/ 237581 w 1016453"/>
                          <a:gd name="connsiteY1550" fmla="*/ 752747 h 1489982"/>
                          <a:gd name="connsiteX1551" fmla="*/ 234315 w 1016453"/>
                          <a:gd name="connsiteY1551" fmla="*/ 750298 h 1489982"/>
                          <a:gd name="connsiteX1552" fmla="*/ 231049 w 1016453"/>
                          <a:gd name="connsiteY1552" fmla="*/ 747032 h 1489982"/>
                          <a:gd name="connsiteX1553" fmla="*/ 227784 w 1016453"/>
                          <a:gd name="connsiteY1553" fmla="*/ 744583 h 1489982"/>
                          <a:gd name="connsiteX1554" fmla="*/ 222885 w 1016453"/>
                          <a:gd name="connsiteY1554" fmla="*/ 742134 h 1489982"/>
                          <a:gd name="connsiteX1555" fmla="*/ 215537 w 1016453"/>
                          <a:gd name="connsiteY1555" fmla="*/ 735602 h 1489982"/>
                          <a:gd name="connsiteX1556" fmla="*/ 204107 w 1016453"/>
                          <a:gd name="connsiteY1556" fmla="*/ 728254 h 1489982"/>
                          <a:gd name="connsiteX1557" fmla="*/ 199209 w 1016453"/>
                          <a:gd name="connsiteY1557" fmla="*/ 724172 h 1489982"/>
                          <a:gd name="connsiteX1558" fmla="*/ 195943 w 1016453"/>
                          <a:gd name="connsiteY1558" fmla="*/ 722539 h 1489982"/>
                          <a:gd name="connsiteX1559" fmla="*/ 191861 w 1016453"/>
                          <a:gd name="connsiteY1559" fmla="*/ 722539 h 1489982"/>
                          <a:gd name="connsiteX1560" fmla="*/ 183696 w 1016453"/>
                          <a:gd name="connsiteY1560" fmla="*/ 718457 h 1489982"/>
                          <a:gd name="connsiteX1561" fmla="*/ 177165 w 1016453"/>
                          <a:gd name="connsiteY1561" fmla="*/ 716824 h 1489982"/>
                          <a:gd name="connsiteX1562" fmla="*/ 173083 w 1016453"/>
                          <a:gd name="connsiteY1562" fmla="*/ 717641 h 1489982"/>
                          <a:gd name="connsiteX1563" fmla="*/ 171450 w 1016453"/>
                          <a:gd name="connsiteY1563" fmla="*/ 716824 h 1489982"/>
                          <a:gd name="connsiteX1564" fmla="*/ 168184 w 1016453"/>
                          <a:gd name="connsiteY1564" fmla="*/ 712742 h 1489982"/>
                          <a:gd name="connsiteX1565" fmla="*/ 163286 w 1016453"/>
                          <a:gd name="connsiteY1565" fmla="*/ 710293 h 1489982"/>
                          <a:gd name="connsiteX1566" fmla="*/ 160837 w 1016453"/>
                          <a:gd name="connsiteY1566" fmla="*/ 711109 h 1489982"/>
                          <a:gd name="connsiteX1567" fmla="*/ 157571 w 1016453"/>
                          <a:gd name="connsiteY1567" fmla="*/ 715191 h 1489982"/>
                          <a:gd name="connsiteX1568" fmla="*/ 154305 w 1016453"/>
                          <a:gd name="connsiteY1568" fmla="*/ 719274 h 1489982"/>
                          <a:gd name="connsiteX1569" fmla="*/ 152672 w 1016453"/>
                          <a:gd name="connsiteY1569" fmla="*/ 720090 h 1489982"/>
                          <a:gd name="connsiteX1570" fmla="*/ 149407 w 1016453"/>
                          <a:gd name="connsiteY1570" fmla="*/ 716008 h 1489982"/>
                          <a:gd name="connsiteX1571" fmla="*/ 147774 w 1016453"/>
                          <a:gd name="connsiteY1571" fmla="*/ 713559 h 1489982"/>
                          <a:gd name="connsiteX1572" fmla="*/ 146141 w 1016453"/>
                          <a:gd name="connsiteY1572" fmla="*/ 712742 h 1489982"/>
                          <a:gd name="connsiteX1573" fmla="*/ 144508 w 1016453"/>
                          <a:gd name="connsiteY1573" fmla="*/ 713559 h 1489982"/>
                          <a:gd name="connsiteX1574" fmla="*/ 142059 w 1016453"/>
                          <a:gd name="connsiteY1574" fmla="*/ 716824 h 1489982"/>
                          <a:gd name="connsiteX1575" fmla="*/ 139609 w 1016453"/>
                          <a:gd name="connsiteY1575" fmla="*/ 719274 h 1489982"/>
                          <a:gd name="connsiteX1576" fmla="*/ 136344 w 1016453"/>
                          <a:gd name="connsiteY1576" fmla="*/ 722539 h 1489982"/>
                          <a:gd name="connsiteX1577" fmla="*/ 133078 w 1016453"/>
                          <a:gd name="connsiteY1577" fmla="*/ 724172 h 1489982"/>
                          <a:gd name="connsiteX1578" fmla="*/ 128996 w 1016453"/>
                          <a:gd name="connsiteY1578" fmla="*/ 724172 h 1489982"/>
                          <a:gd name="connsiteX1579" fmla="*/ 123281 w 1016453"/>
                          <a:gd name="connsiteY1579" fmla="*/ 735602 h 1489982"/>
                          <a:gd name="connsiteX1580" fmla="*/ 121648 w 1016453"/>
                          <a:gd name="connsiteY1580" fmla="*/ 735602 h 1489982"/>
                          <a:gd name="connsiteX1581" fmla="*/ 120015 w 1016453"/>
                          <a:gd name="connsiteY1581" fmla="*/ 734786 h 1489982"/>
                          <a:gd name="connsiteX1582" fmla="*/ 118382 w 1016453"/>
                          <a:gd name="connsiteY1582" fmla="*/ 733153 h 1489982"/>
                          <a:gd name="connsiteX1583" fmla="*/ 116749 w 1016453"/>
                          <a:gd name="connsiteY1583" fmla="*/ 729887 h 1489982"/>
                          <a:gd name="connsiteX1584" fmla="*/ 115116 w 1016453"/>
                          <a:gd name="connsiteY1584" fmla="*/ 728254 h 1489982"/>
                          <a:gd name="connsiteX1585" fmla="*/ 113484 w 1016453"/>
                          <a:gd name="connsiteY1585" fmla="*/ 728254 h 1489982"/>
                          <a:gd name="connsiteX1586" fmla="*/ 110218 w 1016453"/>
                          <a:gd name="connsiteY1586" fmla="*/ 729887 h 1489982"/>
                          <a:gd name="connsiteX1587" fmla="*/ 106136 w 1016453"/>
                          <a:gd name="connsiteY1587" fmla="*/ 733969 h 1489982"/>
                          <a:gd name="connsiteX1588" fmla="*/ 104503 w 1016453"/>
                          <a:gd name="connsiteY1588" fmla="*/ 734786 h 1489982"/>
                          <a:gd name="connsiteX1589" fmla="*/ 102870 w 1016453"/>
                          <a:gd name="connsiteY1589" fmla="*/ 733969 h 1489982"/>
                          <a:gd name="connsiteX1590" fmla="*/ 101237 w 1016453"/>
                          <a:gd name="connsiteY1590" fmla="*/ 732336 h 1489982"/>
                          <a:gd name="connsiteX1591" fmla="*/ 97971 w 1016453"/>
                          <a:gd name="connsiteY1591" fmla="*/ 729071 h 1489982"/>
                          <a:gd name="connsiteX1592" fmla="*/ 96339 w 1016453"/>
                          <a:gd name="connsiteY1592" fmla="*/ 729071 h 1489982"/>
                          <a:gd name="connsiteX1593" fmla="*/ 94706 w 1016453"/>
                          <a:gd name="connsiteY1593" fmla="*/ 730704 h 1489982"/>
                          <a:gd name="connsiteX1594" fmla="*/ 94706 w 1016453"/>
                          <a:gd name="connsiteY1594" fmla="*/ 733969 h 1489982"/>
                          <a:gd name="connsiteX1595" fmla="*/ 97971 w 1016453"/>
                          <a:gd name="connsiteY1595" fmla="*/ 741317 h 1489982"/>
                          <a:gd name="connsiteX1596" fmla="*/ 101237 w 1016453"/>
                          <a:gd name="connsiteY1596" fmla="*/ 746216 h 1489982"/>
                          <a:gd name="connsiteX1597" fmla="*/ 98788 w 1016453"/>
                          <a:gd name="connsiteY1597" fmla="*/ 747032 h 1489982"/>
                          <a:gd name="connsiteX1598" fmla="*/ 76744 w 1016453"/>
                          <a:gd name="connsiteY1598" fmla="*/ 740501 h 1489982"/>
                          <a:gd name="connsiteX1599" fmla="*/ 74295 w 1016453"/>
                          <a:gd name="connsiteY1599" fmla="*/ 738868 h 1489982"/>
                          <a:gd name="connsiteX1600" fmla="*/ 70213 w 1016453"/>
                          <a:gd name="connsiteY1600" fmla="*/ 734786 h 1489982"/>
                          <a:gd name="connsiteX1601" fmla="*/ 66947 w 1016453"/>
                          <a:gd name="connsiteY1601" fmla="*/ 732336 h 1489982"/>
                          <a:gd name="connsiteX1602" fmla="*/ 61232 w 1016453"/>
                          <a:gd name="connsiteY1602" fmla="*/ 725805 h 1489982"/>
                          <a:gd name="connsiteX1603" fmla="*/ 57150 w 1016453"/>
                          <a:gd name="connsiteY1603" fmla="*/ 722539 h 1489982"/>
                          <a:gd name="connsiteX1604" fmla="*/ 55517 w 1016453"/>
                          <a:gd name="connsiteY1604" fmla="*/ 720090 h 1489982"/>
                          <a:gd name="connsiteX1605" fmla="*/ 55517 w 1016453"/>
                          <a:gd name="connsiteY1605" fmla="*/ 718457 h 1489982"/>
                          <a:gd name="connsiteX1606" fmla="*/ 57150 w 1016453"/>
                          <a:gd name="connsiteY1606" fmla="*/ 716008 h 1489982"/>
                          <a:gd name="connsiteX1607" fmla="*/ 66131 w 1016453"/>
                          <a:gd name="connsiteY1607" fmla="*/ 707027 h 1489982"/>
                          <a:gd name="connsiteX1608" fmla="*/ 69396 w 1016453"/>
                          <a:gd name="connsiteY1608" fmla="*/ 705394 h 1489982"/>
                          <a:gd name="connsiteX1609" fmla="*/ 75928 w 1016453"/>
                          <a:gd name="connsiteY1609" fmla="*/ 702945 h 1489982"/>
                          <a:gd name="connsiteX1610" fmla="*/ 77561 w 1016453"/>
                          <a:gd name="connsiteY1610" fmla="*/ 701312 h 1489982"/>
                          <a:gd name="connsiteX1611" fmla="*/ 78377 w 1016453"/>
                          <a:gd name="connsiteY1611" fmla="*/ 700496 h 1489982"/>
                          <a:gd name="connsiteX1612" fmla="*/ 76744 w 1016453"/>
                          <a:gd name="connsiteY1612" fmla="*/ 698863 h 1489982"/>
                          <a:gd name="connsiteX1613" fmla="*/ 67764 w 1016453"/>
                          <a:gd name="connsiteY1613" fmla="*/ 699679 h 1489982"/>
                          <a:gd name="connsiteX1614" fmla="*/ 59599 w 1016453"/>
                          <a:gd name="connsiteY1614" fmla="*/ 698046 h 1489982"/>
                          <a:gd name="connsiteX1615" fmla="*/ 52251 w 1016453"/>
                          <a:gd name="connsiteY1615" fmla="*/ 694781 h 1489982"/>
                          <a:gd name="connsiteX1616" fmla="*/ 51435 w 1016453"/>
                          <a:gd name="connsiteY1616" fmla="*/ 693964 h 1489982"/>
                          <a:gd name="connsiteX1617" fmla="*/ 50619 w 1016453"/>
                          <a:gd name="connsiteY1617" fmla="*/ 691515 h 1489982"/>
                          <a:gd name="connsiteX1618" fmla="*/ 49802 w 1016453"/>
                          <a:gd name="connsiteY1618" fmla="*/ 688249 h 1489982"/>
                          <a:gd name="connsiteX1619" fmla="*/ 49802 w 1016453"/>
                          <a:gd name="connsiteY1619" fmla="*/ 684984 h 1489982"/>
                          <a:gd name="connsiteX1620" fmla="*/ 51435 w 1016453"/>
                          <a:gd name="connsiteY1620" fmla="*/ 680901 h 1489982"/>
                          <a:gd name="connsiteX1621" fmla="*/ 52251 w 1016453"/>
                          <a:gd name="connsiteY1621" fmla="*/ 678452 h 1489982"/>
                          <a:gd name="connsiteX1622" fmla="*/ 52251 w 1016453"/>
                          <a:gd name="connsiteY1622" fmla="*/ 676819 h 1489982"/>
                          <a:gd name="connsiteX1623" fmla="*/ 43271 w 1016453"/>
                          <a:gd name="connsiteY1623" fmla="*/ 686616 h 1489982"/>
                          <a:gd name="connsiteX1624" fmla="*/ 40005 w 1016453"/>
                          <a:gd name="connsiteY1624" fmla="*/ 689882 h 1489982"/>
                          <a:gd name="connsiteX1625" fmla="*/ 37556 w 1016453"/>
                          <a:gd name="connsiteY1625" fmla="*/ 689066 h 1489982"/>
                          <a:gd name="connsiteX1626" fmla="*/ 35923 w 1016453"/>
                          <a:gd name="connsiteY1626" fmla="*/ 687433 h 1489982"/>
                          <a:gd name="connsiteX1627" fmla="*/ 35107 w 1016453"/>
                          <a:gd name="connsiteY1627" fmla="*/ 685800 h 1489982"/>
                          <a:gd name="connsiteX1628" fmla="*/ 35107 w 1016453"/>
                          <a:gd name="connsiteY1628" fmla="*/ 684167 h 1489982"/>
                          <a:gd name="connsiteX1629" fmla="*/ 35107 w 1016453"/>
                          <a:gd name="connsiteY1629" fmla="*/ 682534 h 1489982"/>
                          <a:gd name="connsiteX1630" fmla="*/ 35923 w 1016453"/>
                          <a:gd name="connsiteY1630" fmla="*/ 681718 h 1489982"/>
                          <a:gd name="connsiteX1631" fmla="*/ 31024 w 1016453"/>
                          <a:gd name="connsiteY1631" fmla="*/ 677636 h 1489982"/>
                          <a:gd name="connsiteX1632" fmla="*/ 28575 w 1016453"/>
                          <a:gd name="connsiteY1632" fmla="*/ 674370 h 1489982"/>
                          <a:gd name="connsiteX1633" fmla="*/ 28575 w 1016453"/>
                          <a:gd name="connsiteY1633" fmla="*/ 671104 h 1489982"/>
                          <a:gd name="connsiteX1634" fmla="*/ 30208 w 1016453"/>
                          <a:gd name="connsiteY1634" fmla="*/ 667839 h 1489982"/>
                          <a:gd name="connsiteX1635" fmla="*/ 31841 w 1016453"/>
                          <a:gd name="connsiteY1635" fmla="*/ 665389 h 1489982"/>
                          <a:gd name="connsiteX1636" fmla="*/ 33474 w 1016453"/>
                          <a:gd name="connsiteY1636" fmla="*/ 663756 h 1489982"/>
                          <a:gd name="connsiteX1637" fmla="*/ 37556 w 1016453"/>
                          <a:gd name="connsiteY1637" fmla="*/ 662124 h 1489982"/>
                          <a:gd name="connsiteX1638" fmla="*/ 53068 w 1016453"/>
                          <a:gd name="connsiteY1638" fmla="*/ 659674 h 1489982"/>
                          <a:gd name="connsiteX1639" fmla="*/ 64498 w 1016453"/>
                          <a:gd name="connsiteY1639" fmla="*/ 662124 h 1489982"/>
                          <a:gd name="connsiteX1640" fmla="*/ 68580 w 1016453"/>
                          <a:gd name="connsiteY1640" fmla="*/ 653959 h 1489982"/>
                          <a:gd name="connsiteX1641" fmla="*/ 71029 w 1016453"/>
                          <a:gd name="connsiteY1641" fmla="*/ 651510 h 1489982"/>
                          <a:gd name="connsiteX1642" fmla="*/ 78377 w 1016453"/>
                          <a:gd name="connsiteY1642" fmla="*/ 649061 h 1489982"/>
                          <a:gd name="connsiteX1643" fmla="*/ 89807 w 1016453"/>
                          <a:gd name="connsiteY1643" fmla="*/ 649061 h 1489982"/>
                          <a:gd name="connsiteX1644" fmla="*/ 97971 w 1016453"/>
                          <a:gd name="connsiteY1644" fmla="*/ 650694 h 1489982"/>
                          <a:gd name="connsiteX1645" fmla="*/ 102054 w 1016453"/>
                          <a:gd name="connsiteY1645" fmla="*/ 652326 h 1489982"/>
                          <a:gd name="connsiteX1646" fmla="*/ 106952 w 1016453"/>
                          <a:gd name="connsiteY1646" fmla="*/ 656409 h 1489982"/>
                          <a:gd name="connsiteX1647" fmla="*/ 106952 w 1016453"/>
                          <a:gd name="connsiteY1647" fmla="*/ 654776 h 1489982"/>
                          <a:gd name="connsiteX1648" fmla="*/ 105319 w 1016453"/>
                          <a:gd name="connsiteY1648" fmla="*/ 650694 h 1489982"/>
                          <a:gd name="connsiteX1649" fmla="*/ 105319 w 1016453"/>
                          <a:gd name="connsiteY1649" fmla="*/ 647428 h 1489982"/>
                          <a:gd name="connsiteX1650" fmla="*/ 107769 w 1016453"/>
                          <a:gd name="connsiteY1650" fmla="*/ 641713 h 1489982"/>
                          <a:gd name="connsiteX1651" fmla="*/ 108585 w 1016453"/>
                          <a:gd name="connsiteY1651" fmla="*/ 638447 h 1489982"/>
                          <a:gd name="connsiteX1652" fmla="*/ 107769 w 1016453"/>
                          <a:gd name="connsiteY1652" fmla="*/ 634365 h 1489982"/>
                          <a:gd name="connsiteX1653" fmla="*/ 105319 w 1016453"/>
                          <a:gd name="connsiteY1653" fmla="*/ 630283 h 1489982"/>
                          <a:gd name="connsiteX1654" fmla="*/ 101237 w 1016453"/>
                          <a:gd name="connsiteY1654" fmla="*/ 625384 h 1489982"/>
                          <a:gd name="connsiteX1655" fmla="*/ 98788 w 1016453"/>
                          <a:gd name="connsiteY1655" fmla="*/ 624568 h 1489982"/>
                          <a:gd name="connsiteX1656" fmla="*/ 96339 w 1016453"/>
                          <a:gd name="connsiteY1656" fmla="*/ 626201 h 1489982"/>
                          <a:gd name="connsiteX1657" fmla="*/ 93073 w 1016453"/>
                          <a:gd name="connsiteY1657" fmla="*/ 628650 h 1489982"/>
                          <a:gd name="connsiteX1658" fmla="*/ 87358 w 1016453"/>
                          <a:gd name="connsiteY1658" fmla="*/ 635998 h 1489982"/>
                          <a:gd name="connsiteX1659" fmla="*/ 84092 w 1016453"/>
                          <a:gd name="connsiteY1659" fmla="*/ 637631 h 1489982"/>
                          <a:gd name="connsiteX1660" fmla="*/ 79194 w 1016453"/>
                          <a:gd name="connsiteY1660" fmla="*/ 637631 h 1489982"/>
                          <a:gd name="connsiteX1661" fmla="*/ 76744 w 1016453"/>
                          <a:gd name="connsiteY1661" fmla="*/ 636814 h 1489982"/>
                          <a:gd name="connsiteX1662" fmla="*/ 74295 w 1016453"/>
                          <a:gd name="connsiteY1662" fmla="*/ 635998 h 1489982"/>
                          <a:gd name="connsiteX1663" fmla="*/ 70213 w 1016453"/>
                          <a:gd name="connsiteY1663" fmla="*/ 631916 h 1489982"/>
                          <a:gd name="connsiteX1664" fmla="*/ 68580 w 1016453"/>
                          <a:gd name="connsiteY1664" fmla="*/ 631099 h 1489982"/>
                          <a:gd name="connsiteX1665" fmla="*/ 66947 w 1016453"/>
                          <a:gd name="connsiteY1665" fmla="*/ 632732 h 1489982"/>
                          <a:gd name="connsiteX1666" fmla="*/ 64498 w 1016453"/>
                          <a:gd name="connsiteY1666" fmla="*/ 636814 h 1489982"/>
                          <a:gd name="connsiteX1667" fmla="*/ 62865 w 1016453"/>
                          <a:gd name="connsiteY1667" fmla="*/ 639264 h 1489982"/>
                          <a:gd name="connsiteX1668" fmla="*/ 61232 w 1016453"/>
                          <a:gd name="connsiteY1668" fmla="*/ 640896 h 1489982"/>
                          <a:gd name="connsiteX1669" fmla="*/ 59599 w 1016453"/>
                          <a:gd name="connsiteY1669" fmla="*/ 641713 h 1489982"/>
                          <a:gd name="connsiteX1670" fmla="*/ 57150 w 1016453"/>
                          <a:gd name="connsiteY1670" fmla="*/ 641713 h 1489982"/>
                          <a:gd name="connsiteX1671" fmla="*/ 46537 w 1016453"/>
                          <a:gd name="connsiteY1671" fmla="*/ 635181 h 1489982"/>
                          <a:gd name="connsiteX1672" fmla="*/ 44087 w 1016453"/>
                          <a:gd name="connsiteY1672" fmla="*/ 632732 h 1489982"/>
                          <a:gd name="connsiteX1673" fmla="*/ 44087 w 1016453"/>
                          <a:gd name="connsiteY1673" fmla="*/ 628650 h 1489982"/>
                          <a:gd name="connsiteX1674" fmla="*/ 40821 w 1016453"/>
                          <a:gd name="connsiteY1674" fmla="*/ 624568 h 1489982"/>
                          <a:gd name="connsiteX1675" fmla="*/ 37556 w 1016453"/>
                          <a:gd name="connsiteY1675" fmla="*/ 623751 h 1489982"/>
                          <a:gd name="connsiteX1676" fmla="*/ 36739 w 1016453"/>
                          <a:gd name="connsiteY1676" fmla="*/ 622119 h 1489982"/>
                          <a:gd name="connsiteX1677" fmla="*/ 41638 w 1016453"/>
                          <a:gd name="connsiteY1677" fmla="*/ 615587 h 1489982"/>
                          <a:gd name="connsiteX1678" fmla="*/ 44904 w 1016453"/>
                          <a:gd name="connsiteY1678" fmla="*/ 613138 h 1489982"/>
                          <a:gd name="connsiteX1679" fmla="*/ 44087 w 1016453"/>
                          <a:gd name="connsiteY1679" fmla="*/ 612321 h 1489982"/>
                          <a:gd name="connsiteX1680" fmla="*/ 39189 w 1016453"/>
                          <a:gd name="connsiteY1680" fmla="*/ 612321 h 1489982"/>
                          <a:gd name="connsiteX1681" fmla="*/ 35923 w 1016453"/>
                          <a:gd name="connsiteY1681" fmla="*/ 615587 h 1489982"/>
                          <a:gd name="connsiteX1682" fmla="*/ 34290 w 1016453"/>
                          <a:gd name="connsiteY1682" fmla="*/ 616404 h 1489982"/>
                          <a:gd name="connsiteX1683" fmla="*/ 30208 w 1016453"/>
                          <a:gd name="connsiteY1683" fmla="*/ 616404 h 1489982"/>
                          <a:gd name="connsiteX1684" fmla="*/ 25309 w 1016453"/>
                          <a:gd name="connsiteY1684" fmla="*/ 614771 h 1489982"/>
                          <a:gd name="connsiteX1685" fmla="*/ 23676 w 1016453"/>
                          <a:gd name="connsiteY1685" fmla="*/ 613138 h 1489982"/>
                          <a:gd name="connsiteX1686" fmla="*/ 22044 w 1016453"/>
                          <a:gd name="connsiteY1686" fmla="*/ 609872 h 1489982"/>
                          <a:gd name="connsiteX1687" fmla="*/ 19594 w 1016453"/>
                          <a:gd name="connsiteY1687" fmla="*/ 608239 h 1489982"/>
                          <a:gd name="connsiteX1688" fmla="*/ 13063 w 1016453"/>
                          <a:gd name="connsiteY1688" fmla="*/ 604974 h 1489982"/>
                          <a:gd name="connsiteX1689" fmla="*/ 11430 w 1016453"/>
                          <a:gd name="connsiteY1689" fmla="*/ 603341 h 1489982"/>
                          <a:gd name="connsiteX1690" fmla="*/ 9797 w 1016453"/>
                          <a:gd name="connsiteY1690" fmla="*/ 600891 h 1489982"/>
                          <a:gd name="connsiteX1691" fmla="*/ 4082 w 1016453"/>
                          <a:gd name="connsiteY1691" fmla="*/ 593544 h 1489982"/>
                          <a:gd name="connsiteX1692" fmla="*/ 816 w 1016453"/>
                          <a:gd name="connsiteY1692" fmla="*/ 587829 h 1489982"/>
                          <a:gd name="connsiteX1693" fmla="*/ 0 w 1016453"/>
                          <a:gd name="connsiteY1693" fmla="*/ 584563 h 1489982"/>
                          <a:gd name="connsiteX1694" fmla="*/ 4082 w 1016453"/>
                          <a:gd name="connsiteY1694" fmla="*/ 578031 h 1489982"/>
                          <a:gd name="connsiteX1695" fmla="*/ 4082 w 1016453"/>
                          <a:gd name="connsiteY1695" fmla="*/ 576399 h 1489982"/>
                          <a:gd name="connsiteX1696" fmla="*/ 2449 w 1016453"/>
                          <a:gd name="connsiteY1696" fmla="*/ 573133 h 1489982"/>
                          <a:gd name="connsiteX1697" fmla="*/ 1633 w 1016453"/>
                          <a:gd name="connsiteY1697" fmla="*/ 570684 h 1489982"/>
                          <a:gd name="connsiteX1698" fmla="*/ 2449 w 1016453"/>
                          <a:gd name="connsiteY1698" fmla="*/ 567418 h 1489982"/>
                          <a:gd name="connsiteX1699" fmla="*/ 5715 w 1016453"/>
                          <a:gd name="connsiteY1699" fmla="*/ 560886 h 1489982"/>
                          <a:gd name="connsiteX1700" fmla="*/ 7348 w 1016453"/>
                          <a:gd name="connsiteY1700" fmla="*/ 559254 h 1489982"/>
                          <a:gd name="connsiteX1701" fmla="*/ 13879 w 1016453"/>
                          <a:gd name="connsiteY1701" fmla="*/ 555171 h 1489982"/>
                          <a:gd name="connsiteX1702" fmla="*/ 20411 w 1016453"/>
                          <a:gd name="connsiteY1702" fmla="*/ 549456 h 1489982"/>
                          <a:gd name="connsiteX1703" fmla="*/ 22860 w 1016453"/>
                          <a:gd name="connsiteY1703" fmla="*/ 547824 h 1489982"/>
                          <a:gd name="connsiteX1704" fmla="*/ 24493 w 1016453"/>
                          <a:gd name="connsiteY1704" fmla="*/ 547824 h 1489982"/>
                          <a:gd name="connsiteX1705" fmla="*/ 32657 w 1016453"/>
                          <a:gd name="connsiteY1705" fmla="*/ 547824 h 1489982"/>
                          <a:gd name="connsiteX1706" fmla="*/ 35107 w 1016453"/>
                          <a:gd name="connsiteY1706" fmla="*/ 546191 h 1489982"/>
                          <a:gd name="connsiteX1707" fmla="*/ 37556 w 1016453"/>
                          <a:gd name="connsiteY1707" fmla="*/ 542925 h 1489982"/>
                          <a:gd name="connsiteX1708" fmla="*/ 40821 w 1016453"/>
                          <a:gd name="connsiteY1708" fmla="*/ 539659 h 1489982"/>
                          <a:gd name="connsiteX1709" fmla="*/ 48169 w 1016453"/>
                          <a:gd name="connsiteY1709" fmla="*/ 535577 h 1489982"/>
                          <a:gd name="connsiteX1710" fmla="*/ 64498 w 1016453"/>
                          <a:gd name="connsiteY1710" fmla="*/ 529046 h 1489982"/>
                          <a:gd name="connsiteX1711" fmla="*/ 65314 w 1016453"/>
                          <a:gd name="connsiteY1711" fmla="*/ 528229 h 1489982"/>
                          <a:gd name="connsiteX1712" fmla="*/ 65314 w 1016453"/>
                          <a:gd name="connsiteY1712" fmla="*/ 526596 h 1489982"/>
                          <a:gd name="connsiteX1713" fmla="*/ 63682 w 1016453"/>
                          <a:gd name="connsiteY1713" fmla="*/ 523331 h 1489982"/>
                          <a:gd name="connsiteX1714" fmla="*/ 63682 w 1016453"/>
                          <a:gd name="connsiteY1714" fmla="*/ 521698 h 1489982"/>
                          <a:gd name="connsiteX1715" fmla="*/ 66947 w 1016453"/>
                          <a:gd name="connsiteY1715" fmla="*/ 518432 h 1489982"/>
                          <a:gd name="connsiteX1716" fmla="*/ 74295 w 1016453"/>
                          <a:gd name="connsiteY1716" fmla="*/ 513534 h 1489982"/>
                          <a:gd name="connsiteX1717" fmla="*/ 79194 w 1016453"/>
                          <a:gd name="connsiteY1717" fmla="*/ 511084 h 1489982"/>
                          <a:gd name="connsiteX1718" fmla="*/ 82459 w 1016453"/>
                          <a:gd name="connsiteY1718" fmla="*/ 511084 h 1489982"/>
                          <a:gd name="connsiteX1719" fmla="*/ 84909 w 1016453"/>
                          <a:gd name="connsiteY1719" fmla="*/ 510268 h 1489982"/>
                          <a:gd name="connsiteX1720" fmla="*/ 88991 w 1016453"/>
                          <a:gd name="connsiteY1720" fmla="*/ 507002 h 1489982"/>
                          <a:gd name="connsiteX1721" fmla="*/ 91440 w 1016453"/>
                          <a:gd name="connsiteY1721" fmla="*/ 506186 h 1489982"/>
                          <a:gd name="connsiteX1722" fmla="*/ 104503 w 1016453"/>
                          <a:gd name="connsiteY1722" fmla="*/ 504553 h 1489982"/>
                          <a:gd name="connsiteX1723" fmla="*/ 110218 w 1016453"/>
                          <a:gd name="connsiteY1723" fmla="*/ 506186 h 1489982"/>
                          <a:gd name="connsiteX1724" fmla="*/ 112667 w 1016453"/>
                          <a:gd name="connsiteY1724" fmla="*/ 506186 h 1489982"/>
                          <a:gd name="connsiteX1725" fmla="*/ 114300 w 1016453"/>
                          <a:gd name="connsiteY1725" fmla="*/ 504553 h 1489982"/>
                          <a:gd name="connsiteX1726" fmla="*/ 116749 w 1016453"/>
                          <a:gd name="connsiteY1726" fmla="*/ 501287 h 1489982"/>
                          <a:gd name="connsiteX1727" fmla="*/ 120832 w 1016453"/>
                          <a:gd name="connsiteY1727" fmla="*/ 492306 h 1489982"/>
                          <a:gd name="connsiteX1728" fmla="*/ 123281 w 1016453"/>
                          <a:gd name="connsiteY1728" fmla="*/ 486591 h 1489982"/>
                          <a:gd name="connsiteX1729" fmla="*/ 125730 w 1016453"/>
                          <a:gd name="connsiteY1729" fmla="*/ 477611 h 1489982"/>
                          <a:gd name="connsiteX1730" fmla="*/ 128179 w 1016453"/>
                          <a:gd name="connsiteY1730" fmla="*/ 463731 h 1489982"/>
                          <a:gd name="connsiteX1731" fmla="*/ 130629 w 1016453"/>
                          <a:gd name="connsiteY1731" fmla="*/ 449852 h 1489982"/>
                          <a:gd name="connsiteX1732" fmla="*/ 132262 w 1016453"/>
                          <a:gd name="connsiteY1732" fmla="*/ 435973 h 1489982"/>
                          <a:gd name="connsiteX1733" fmla="*/ 133078 w 1016453"/>
                          <a:gd name="connsiteY1733" fmla="*/ 427809 h 1489982"/>
                          <a:gd name="connsiteX1734" fmla="*/ 133894 w 1016453"/>
                          <a:gd name="connsiteY1734" fmla="*/ 424543 h 1489982"/>
                          <a:gd name="connsiteX1735" fmla="*/ 136344 w 1016453"/>
                          <a:gd name="connsiteY1735" fmla="*/ 420461 h 1489982"/>
                          <a:gd name="connsiteX1736" fmla="*/ 138793 w 1016453"/>
                          <a:gd name="connsiteY1736" fmla="*/ 417195 h 1489982"/>
                          <a:gd name="connsiteX1737" fmla="*/ 143691 w 1016453"/>
                          <a:gd name="connsiteY1737" fmla="*/ 414746 h 1489982"/>
                          <a:gd name="connsiteX1738" fmla="*/ 142875 w 1016453"/>
                          <a:gd name="connsiteY1738" fmla="*/ 413113 h 1489982"/>
                          <a:gd name="connsiteX1739" fmla="*/ 141242 w 1016453"/>
                          <a:gd name="connsiteY1739" fmla="*/ 410664 h 1489982"/>
                          <a:gd name="connsiteX1740" fmla="*/ 139609 w 1016453"/>
                          <a:gd name="connsiteY1740" fmla="*/ 409847 h 1489982"/>
                          <a:gd name="connsiteX1741" fmla="*/ 137976 w 1016453"/>
                          <a:gd name="connsiteY1741" fmla="*/ 410664 h 1489982"/>
                          <a:gd name="connsiteX1742" fmla="*/ 134711 w 1016453"/>
                          <a:gd name="connsiteY1742" fmla="*/ 413929 h 1489982"/>
                          <a:gd name="connsiteX1743" fmla="*/ 130629 w 1016453"/>
                          <a:gd name="connsiteY1743" fmla="*/ 416379 h 1489982"/>
                          <a:gd name="connsiteX1744" fmla="*/ 126546 w 1016453"/>
                          <a:gd name="connsiteY1744" fmla="*/ 416379 h 1489982"/>
                          <a:gd name="connsiteX1745" fmla="*/ 124097 w 1016453"/>
                          <a:gd name="connsiteY1745" fmla="*/ 417195 h 1489982"/>
                          <a:gd name="connsiteX1746" fmla="*/ 121648 w 1016453"/>
                          <a:gd name="connsiteY1746" fmla="*/ 419644 h 1489982"/>
                          <a:gd name="connsiteX1747" fmla="*/ 117566 w 1016453"/>
                          <a:gd name="connsiteY1747" fmla="*/ 422094 h 1489982"/>
                          <a:gd name="connsiteX1748" fmla="*/ 115116 w 1016453"/>
                          <a:gd name="connsiteY1748" fmla="*/ 421277 h 1489982"/>
                          <a:gd name="connsiteX1749" fmla="*/ 110218 w 1016453"/>
                          <a:gd name="connsiteY1749" fmla="*/ 417195 h 1489982"/>
                          <a:gd name="connsiteX1750" fmla="*/ 107769 w 1016453"/>
                          <a:gd name="connsiteY1750" fmla="*/ 416379 h 1489982"/>
                          <a:gd name="connsiteX1751" fmla="*/ 101237 w 1016453"/>
                          <a:gd name="connsiteY1751" fmla="*/ 416379 h 1489982"/>
                          <a:gd name="connsiteX1752" fmla="*/ 99604 w 1016453"/>
                          <a:gd name="connsiteY1752" fmla="*/ 414746 h 1489982"/>
                          <a:gd name="connsiteX1753" fmla="*/ 97971 w 1016453"/>
                          <a:gd name="connsiteY1753" fmla="*/ 411480 h 1489982"/>
                          <a:gd name="connsiteX1754" fmla="*/ 96339 w 1016453"/>
                          <a:gd name="connsiteY1754" fmla="*/ 407398 h 1489982"/>
                          <a:gd name="connsiteX1755" fmla="*/ 95522 w 1016453"/>
                          <a:gd name="connsiteY1755" fmla="*/ 401683 h 1489982"/>
                          <a:gd name="connsiteX1756" fmla="*/ 95522 w 1016453"/>
                          <a:gd name="connsiteY1756" fmla="*/ 395968 h 1489982"/>
                          <a:gd name="connsiteX1757" fmla="*/ 97971 w 1016453"/>
                          <a:gd name="connsiteY1757" fmla="*/ 385354 h 1489982"/>
                          <a:gd name="connsiteX1758" fmla="*/ 98788 w 1016453"/>
                          <a:gd name="connsiteY1758" fmla="*/ 382905 h 1489982"/>
                          <a:gd name="connsiteX1759" fmla="*/ 105319 w 1016453"/>
                          <a:gd name="connsiteY1759" fmla="*/ 371475 h 1489982"/>
                          <a:gd name="connsiteX1760" fmla="*/ 109401 w 1016453"/>
                          <a:gd name="connsiteY1760" fmla="*/ 365760 h 1489982"/>
                          <a:gd name="connsiteX1761" fmla="*/ 113484 w 1016453"/>
                          <a:gd name="connsiteY1761" fmla="*/ 361678 h 1489982"/>
                          <a:gd name="connsiteX1762" fmla="*/ 115933 w 1016453"/>
                          <a:gd name="connsiteY1762" fmla="*/ 359229 h 1489982"/>
                          <a:gd name="connsiteX1763" fmla="*/ 118382 w 1016453"/>
                          <a:gd name="connsiteY1763" fmla="*/ 358412 h 1489982"/>
                          <a:gd name="connsiteX1764" fmla="*/ 120832 w 1016453"/>
                          <a:gd name="connsiteY1764" fmla="*/ 355963 h 1489982"/>
                          <a:gd name="connsiteX1765" fmla="*/ 125730 w 1016453"/>
                          <a:gd name="connsiteY1765" fmla="*/ 347799 h 1489982"/>
                          <a:gd name="connsiteX1766" fmla="*/ 130629 w 1016453"/>
                          <a:gd name="connsiteY1766" fmla="*/ 340451 h 1489982"/>
                          <a:gd name="connsiteX1767" fmla="*/ 136344 w 1016453"/>
                          <a:gd name="connsiteY1767" fmla="*/ 326571 h 1489982"/>
                          <a:gd name="connsiteX1768" fmla="*/ 139609 w 1016453"/>
                          <a:gd name="connsiteY1768" fmla="*/ 323306 h 1489982"/>
                          <a:gd name="connsiteX1769" fmla="*/ 150223 w 1016453"/>
                          <a:gd name="connsiteY1769" fmla="*/ 317591 h 1489982"/>
                          <a:gd name="connsiteX1770" fmla="*/ 152672 w 1016453"/>
                          <a:gd name="connsiteY1770" fmla="*/ 317591 h 1489982"/>
                          <a:gd name="connsiteX1771" fmla="*/ 155121 w 1016453"/>
                          <a:gd name="connsiteY1771" fmla="*/ 319224 h 1489982"/>
                          <a:gd name="connsiteX1772" fmla="*/ 157571 w 1016453"/>
                          <a:gd name="connsiteY1772" fmla="*/ 322489 h 1489982"/>
                          <a:gd name="connsiteX1773" fmla="*/ 164102 w 1016453"/>
                          <a:gd name="connsiteY1773" fmla="*/ 336369 h 1489982"/>
                          <a:gd name="connsiteX1774" fmla="*/ 164919 w 1016453"/>
                          <a:gd name="connsiteY1774" fmla="*/ 335552 h 1489982"/>
                          <a:gd name="connsiteX1775" fmla="*/ 164102 w 1016453"/>
                          <a:gd name="connsiteY1775" fmla="*/ 330654 h 1489982"/>
                          <a:gd name="connsiteX1776" fmla="*/ 161653 w 1016453"/>
                          <a:gd name="connsiteY1776" fmla="*/ 315141 h 1489982"/>
                          <a:gd name="connsiteX1777" fmla="*/ 161653 w 1016453"/>
                          <a:gd name="connsiteY1777" fmla="*/ 308610 h 1489982"/>
                          <a:gd name="connsiteX1778" fmla="*/ 164919 w 1016453"/>
                          <a:gd name="connsiteY1778" fmla="*/ 302079 h 1489982"/>
                          <a:gd name="connsiteX1779" fmla="*/ 166551 w 1016453"/>
                          <a:gd name="connsiteY1779" fmla="*/ 300446 h 1489982"/>
                          <a:gd name="connsiteX1780" fmla="*/ 170634 w 1016453"/>
                          <a:gd name="connsiteY1780" fmla="*/ 301262 h 1489982"/>
                          <a:gd name="connsiteX1781" fmla="*/ 177165 w 1016453"/>
                          <a:gd name="connsiteY1781" fmla="*/ 303711 h 1489982"/>
                          <a:gd name="connsiteX1782" fmla="*/ 181247 w 1016453"/>
                          <a:gd name="connsiteY1782" fmla="*/ 306161 h 1489982"/>
                          <a:gd name="connsiteX1783" fmla="*/ 184513 w 1016453"/>
                          <a:gd name="connsiteY1783" fmla="*/ 310243 h 1489982"/>
                          <a:gd name="connsiteX1784" fmla="*/ 188595 w 1016453"/>
                          <a:gd name="connsiteY1784" fmla="*/ 312692 h 1489982"/>
                          <a:gd name="connsiteX1785" fmla="*/ 190228 w 1016453"/>
                          <a:gd name="connsiteY1785" fmla="*/ 312692 h 1489982"/>
                          <a:gd name="connsiteX1786" fmla="*/ 191861 w 1016453"/>
                          <a:gd name="connsiteY1786" fmla="*/ 311059 h 1489982"/>
                          <a:gd name="connsiteX1787" fmla="*/ 193494 w 1016453"/>
                          <a:gd name="connsiteY1787" fmla="*/ 305344 h 1489982"/>
                          <a:gd name="connsiteX1788" fmla="*/ 195943 w 1016453"/>
                          <a:gd name="connsiteY1788" fmla="*/ 295547 h 1489982"/>
                          <a:gd name="connsiteX1789" fmla="*/ 196759 w 1016453"/>
                          <a:gd name="connsiteY1789" fmla="*/ 283301 h 1489982"/>
                          <a:gd name="connsiteX1790" fmla="*/ 195943 w 1016453"/>
                          <a:gd name="connsiteY1790" fmla="*/ 267789 h 1489982"/>
                          <a:gd name="connsiteX1791" fmla="*/ 195126 w 1016453"/>
                          <a:gd name="connsiteY1791" fmla="*/ 256359 h 1489982"/>
                          <a:gd name="connsiteX1792" fmla="*/ 194310 w 1016453"/>
                          <a:gd name="connsiteY1792" fmla="*/ 249011 h 1489982"/>
                          <a:gd name="connsiteX1793" fmla="*/ 195126 w 1016453"/>
                          <a:gd name="connsiteY1793" fmla="*/ 243296 h 1489982"/>
                          <a:gd name="connsiteX1794" fmla="*/ 198392 w 1016453"/>
                          <a:gd name="connsiteY1794" fmla="*/ 235948 h 1489982"/>
                          <a:gd name="connsiteX1795" fmla="*/ 200841 w 1016453"/>
                          <a:gd name="connsiteY1795" fmla="*/ 230233 h 1489982"/>
                          <a:gd name="connsiteX1796" fmla="*/ 204924 w 1016453"/>
                          <a:gd name="connsiteY1796" fmla="*/ 221252 h 1489982"/>
                          <a:gd name="connsiteX1797" fmla="*/ 210639 w 1016453"/>
                          <a:gd name="connsiteY1797" fmla="*/ 219619 h 1489982"/>
                          <a:gd name="connsiteX1798" fmla="*/ 213904 w 1016453"/>
                          <a:gd name="connsiteY1798" fmla="*/ 220436 h 1489982"/>
                          <a:gd name="connsiteX1799" fmla="*/ 217987 w 1016453"/>
                          <a:gd name="connsiteY1799" fmla="*/ 223701 h 1489982"/>
                          <a:gd name="connsiteX1800" fmla="*/ 223701 w 1016453"/>
                          <a:gd name="connsiteY1800" fmla="*/ 226151 h 1489982"/>
                          <a:gd name="connsiteX1801" fmla="*/ 229416 w 1016453"/>
                          <a:gd name="connsiteY1801" fmla="*/ 232682 h 1489982"/>
                          <a:gd name="connsiteX1802" fmla="*/ 238397 w 1016453"/>
                          <a:gd name="connsiteY1802" fmla="*/ 248194 h 1489982"/>
                          <a:gd name="connsiteX1803" fmla="*/ 244112 w 1016453"/>
                          <a:gd name="connsiteY1803" fmla="*/ 255542 h 1489982"/>
                          <a:gd name="connsiteX1804" fmla="*/ 249011 w 1016453"/>
                          <a:gd name="connsiteY1804" fmla="*/ 258808 h 1489982"/>
                          <a:gd name="connsiteX1805" fmla="*/ 253909 w 1016453"/>
                          <a:gd name="connsiteY1805" fmla="*/ 264523 h 1489982"/>
                          <a:gd name="connsiteX1806" fmla="*/ 261257 w 1016453"/>
                          <a:gd name="connsiteY1806" fmla="*/ 276769 h 1489982"/>
                          <a:gd name="connsiteX1807" fmla="*/ 264523 w 1016453"/>
                          <a:gd name="connsiteY1807" fmla="*/ 281668 h 1489982"/>
                          <a:gd name="connsiteX1808" fmla="*/ 266972 w 1016453"/>
                          <a:gd name="connsiteY1808" fmla="*/ 283301 h 1489982"/>
                          <a:gd name="connsiteX1809" fmla="*/ 268605 w 1016453"/>
                          <a:gd name="connsiteY1809" fmla="*/ 283301 h 1489982"/>
                          <a:gd name="connsiteX1810" fmla="*/ 267789 w 1016453"/>
                          <a:gd name="connsiteY1810" fmla="*/ 280035 h 1489982"/>
                          <a:gd name="connsiteX1811" fmla="*/ 264523 w 1016453"/>
                          <a:gd name="connsiteY1811" fmla="*/ 272687 h 1489982"/>
                          <a:gd name="connsiteX1812" fmla="*/ 259624 w 1016453"/>
                          <a:gd name="connsiteY1812" fmla="*/ 264523 h 1489982"/>
                          <a:gd name="connsiteX1813" fmla="*/ 248194 w 1016453"/>
                          <a:gd name="connsiteY1813" fmla="*/ 249827 h 1489982"/>
                          <a:gd name="connsiteX1814" fmla="*/ 241663 w 1016453"/>
                          <a:gd name="connsiteY1814" fmla="*/ 239214 h 1489982"/>
                          <a:gd name="connsiteX1815" fmla="*/ 235948 w 1016453"/>
                          <a:gd name="connsiteY1815" fmla="*/ 226967 h 1489982"/>
                          <a:gd name="connsiteX1816" fmla="*/ 231866 w 1016453"/>
                          <a:gd name="connsiteY1816" fmla="*/ 219619 h 1489982"/>
                          <a:gd name="connsiteX1817" fmla="*/ 224518 w 1016453"/>
                          <a:gd name="connsiteY1817" fmla="*/ 212271 h 1489982"/>
                          <a:gd name="connsiteX1818" fmla="*/ 224518 w 1016453"/>
                          <a:gd name="connsiteY1818" fmla="*/ 209006 h 1489982"/>
                          <a:gd name="connsiteX1819" fmla="*/ 233499 w 1016453"/>
                          <a:gd name="connsiteY1819" fmla="*/ 198392 h 1489982"/>
                          <a:gd name="connsiteX1820" fmla="*/ 249827 w 1016453"/>
                          <a:gd name="connsiteY1820" fmla="*/ 189411 h 1489982"/>
                          <a:gd name="connsiteX1821" fmla="*/ 268605 w 1016453"/>
                          <a:gd name="connsiteY1821" fmla="*/ 182064 h 1489982"/>
                          <a:gd name="connsiteX1822" fmla="*/ 275137 w 1016453"/>
                          <a:gd name="connsiteY1822" fmla="*/ 182880 h 1489982"/>
                          <a:gd name="connsiteX1823" fmla="*/ 285750 w 1016453"/>
                          <a:gd name="connsiteY1823" fmla="*/ 179614 h 1489982"/>
                          <a:gd name="connsiteX1824" fmla="*/ 286566 w 1016453"/>
                          <a:gd name="connsiteY1824" fmla="*/ 174716 h 1489982"/>
                          <a:gd name="connsiteX1825" fmla="*/ 289016 w 1016453"/>
                          <a:gd name="connsiteY1825" fmla="*/ 172266 h 1489982"/>
                          <a:gd name="connsiteX1826" fmla="*/ 299629 w 1016453"/>
                          <a:gd name="connsiteY1826" fmla="*/ 165735 h 1489982"/>
                          <a:gd name="connsiteX1827" fmla="*/ 302895 w 1016453"/>
                          <a:gd name="connsiteY1827" fmla="*/ 165735 h 1489982"/>
                          <a:gd name="connsiteX1828" fmla="*/ 307794 w 1016453"/>
                          <a:gd name="connsiteY1828" fmla="*/ 169001 h 1489982"/>
                          <a:gd name="connsiteX1829" fmla="*/ 312692 w 1016453"/>
                          <a:gd name="connsiteY1829" fmla="*/ 174716 h 1489982"/>
                          <a:gd name="connsiteX1830" fmla="*/ 315141 w 1016453"/>
                          <a:gd name="connsiteY1830" fmla="*/ 179614 h 1489982"/>
                          <a:gd name="connsiteX1831" fmla="*/ 318407 w 1016453"/>
                          <a:gd name="connsiteY1831" fmla="*/ 188595 h 1489982"/>
                          <a:gd name="connsiteX1832" fmla="*/ 320040 w 1016453"/>
                          <a:gd name="connsiteY1832" fmla="*/ 200841 h 1489982"/>
                          <a:gd name="connsiteX1833" fmla="*/ 320040 w 1016453"/>
                          <a:gd name="connsiteY1833" fmla="*/ 238397 h 1489982"/>
                          <a:gd name="connsiteX1834" fmla="*/ 320040 w 1016453"/>
                          <a:gd name="connsiteY1834" fmla="*/ 245745 h 1489982"/>
                          <a:gd name="connsiteX1835" fmla="*/ 320857 w 1016453"/>
                          <a:gd name="connsiteY1835" fmla="*/ 248194 h 1489982"/>
                          <a:gd name="connsiteX1836" fmla="*/ 323306 w 1016453"/>
                          <a:gd name="connsiteY1836" fmla="*/ 244112 h 1489982"/>
                          <a:gd name="connsiteX1837" fmla="*/ 325755 w 1016453"/>
                          <a:gd name="connsiteY1837" fmla="*/ 236764 h 1489982"/>
                          <a:gd name="connsiteX1838" fmla="*/ 328204 w 1016453"/>
                          <a:gd name="connsiteY1838" fmla="*/ 231049 h 1489982"/>
                          <a:gd name="connsiteX1839" fmla="*/ 329837 w 1016453"/>
                          <a:gd name="connsiteY1839" fmla="*/ 222885 h 1489982"/>
                          <a:gd name="connsiteX1840" fmla="*/ 330654 w 1016453"/>
                          <a:gd name="connsiteY1840" fmla="*/ 211455 h 1489982"/>
                          <a:gd name="connsiteX1841" fmla="*/ 331470 w 1016453"/>
                          <a:gd name="connsiteY1841" fmla="*/ 203291 h 1489982"/>
                          <a:gd name="connsiteX1842" fmla="*/ 328204 w 1016453"/>
                          <a:gd name="connsiteY1842" fmla="*/ 193494 h 1489982"/>
                          <a:gd name="connsiteX1843" fmla="*/ 328204 w 1016453"/>
                          <a:gd name="connsiteY1843" fmla="*/ 177165 h 1489982"/>
                          <a:gd name="connsiteX1844" fmla="*/ 329837 w 1016453"/>
                          <a:gd name="connsiteY1844" fmla="*/ 168184 h 1489982"/>
                          <a:gd name="connsiteX1845" fmla="*/ 333919 w 1016453"/>
                          <a:gd name="connsiteY1845" fmla="*/ 168184 h 1489982"/>
                          <a:gd name="connsiteX1846" fmla="*/ 351064 w 1016453"/>
                          <a:gd name="connsiteY1846" fmla="*/ 197576 h 1489982"/>
                          <a:gd name="connsiteX1847" fmla="*/ 357596 w 1016453"/>
                          <a:gd name="connsiteY1847" fmla="*/ 204107 h 1489982"/>
                          <a:gd name="connsiteX1848" fmla="*/ 364944 w 1016453"/>
                          <a:gd name="connsiteY1848" fmla="*/ 219619 h 1489982"/>
                          <a:gd name="connsiteX1849" fmla="*/ 373924 w 1016453"/>
                          <a:gd name="connsiteY1849" fmla="*/ 217986 h 1489982"/>
                          <a:gd name="connsiteX1850" fmla="*/ 382089 w 1016453"/>
                          <a:gd name="connsiteY1850" fmla="*/ 219619 h 1489982"/>
                          <a:gd name="connsiteX1851" fmla="*/ 385354 w 1016453"/>
                          <a:gd name="connsiteY1851" fmla="*/ 218803 h 1489982"/>
                          <a:gd name="connsiteX1852" fmla="*/ 384538 w 1016453"/>
                          <a:gd name="connsiteY1852" fmla="*/ 221252 h 1489982"/>
                          <a:gd name="connsiteX1853" fmla="*/ 382089 w 1016453"/>
                          <a:gd name="connsiteY1853" fmla="*/ 214721 h 1489982"/>
                          <a:gd name="connsiteX1854" fmla="*/ 370659 w 1016453"/>
                          <a:gd name="connsiteY1854" fmla="*/ 196759 h 1489982"/>
                          <a:gd name="connsiteX1855" fmla="*/ 365760 w 1016453"/>
                          <a:gd name="connsiteY1855" fmla="*/ 182880 h 1489982"/>
                          <a:gd name="connsiteX1856" fmla="*/ 361678 w 1016453"/>
                          <a:gd name="connsiteY1856" fmla="*/ 164919 h 1489982"/>
                          <a:gd name="connsiteX1857" fmla="*/ 360862 w 1016453"/>
                          <a:gd name="connsiteY1857" fmla="*/ 155121 h 1489982"/>
                          <a:gd name="connsiteX1858" fmla="*/ 363311 w 1016453"/>
                          <a:gd name="connsiteY1858" fmla="*/ 153489 h 1489982"/>
                          <a:gd name="connsiteX1859" fmla="*/ 376374 w 1016453"/>
                          <a:gd name="connsiteY1859" fmla="*/ 153489 h 1489982"/>
                          <a:gd name="connsiteX1860" fmla="*/ 395968 w 1016453"/>
                          <a:gd name="connsiteY1860" fmla="*/ 161653 h 1489982"/>
                          <a:gd name="connsiteX1861" fmla="*/ 420461 w 1016453"/>
                          <a:gd name="connsiteY1861" fmla="*/ 190228 h 1489982"/>
                          <a:gd name="connsiteX1862" fmla="*/ 432707 w 1016453"/>
                          <a:gd name="connsiteY1862" fmla="*/ 199209 h 1489982"/>
                          <a:gd name="connsiteX1863" fmla="*/ 454751 w 1016453"/>
                          <a:gd name="connsiteY1863" fmla="*/ 231049 h 1489982"/>
                          <a:gd name="connsiteX1864" fmla="*/ 461282 w 1016453"/>
                          <a:gd name="connsiteY1864" fmla="*/ 235948 h 1489982"/>
                          <a:gd name="connsiteX1865" fmla="*/ 463732 w 1016453"/>
                          <a:gd name="connsiteY1865" fmla="*/ 236764 h 1489982"/>
                          <a:gd name="connsiteX1866" fmla="*/ 465364 w 1016453"/>
                          <a:gd name="connsiteY1866" fmla="*/ 232682 h 1489982"/>
                          <a:gd name="connsiteX1867" fmla="*/ 466997 w 1016453"/>
                          <a:gd name="connsiteY1867" fmla="*/ 228600 h 1489982"/>
                          <a:gd name="connsiteX1868" fmla="*/ 466997 w 1016453"/>
                          <a:gd name="connsiteY1868" fmla="*/ 222885 h 1489982"/>
                          <a:gd name="connsiteX1869" fmla="*/ 466181 w 1016453"/>
                          <a:gd name="connsiteY1869" fmla="*/ 215537 h 1489982"/>
                          <a:gd name="connsiteX1870" fmla="*/ 465364 w 1016453"/>
                          <a:gd name="connsiteY1870" fmla="*/ 207373 h 1489982"/>
                          <a:gd name="connsiteX1871" fmla="*/ 465364 w 1016453"/>
                          <a:gd name="connsiteY1871" fmla="*/ 197576 h 1489982"/>
                          <a:gd name="connsiteX1872" fmla="*/ 466997 w 1016453"/>
                          <a:gd name="connsiteY1872" fmla="*/ 178798 h 1489982"/>
                          <a:gd name="connsiteX1873" fmla="*/ 470263 w 1016453"/>
                          <a:gd name="connsiteY1873" fmla="*/ 172266 h 1489982"/>
                          <a:gd name="connsiteX1874" fmla="*/ 471896 w 1016453"/>
                          <a:gd name="connsiteY1874" fmla="*/ 164919 h 1489982"/>
                          <a:gd name="connsiteX1875" fmla="*/ 470263 w 1016453"/>
                          <a:gd name="connsiteY1875" fmla="*/ 151856 h 1489982"/>
                          <a:gd name="connsiteX1876" fmla="*/ 466181 w 1016453"/>
                          <a:gd name="connsiteY1876" fmla="*/ 142875 h 1489982"/>
                          <a:gd name="connsiteX1877" fmla="*/ 449852 w 1016453"/>
                          <a:gd name="connsiteY1877" fmla="*/ 119199 h 1489982"/>
                          <a:gd name="connsiteX1878" fmla="*/ 449852 w 1016453"/>
                          <a:gd name="connsiteY1878" fmla="*/ 116749 h 1489982"/>
                          <a:gd name="connsiteX1879" fmla="*/ 453118 w 1016453"/>
                          <a:gd name="connsiteY1879" fmla="*/ 113484 h 1489982"/>
                          <a:gd name="connsiteX1880" fmla="*/ 458016 w 1016453"/>
                          <a:gd name="connsiteY1880" fmla="*/ 111851 h 1489982"/>
                          <a:gd name="connsiteX1881" fmla="*/ 498021 w 1016453"/>
                          <a:gd name="connsiteY1881" fmla="*/ 117566 h 1489982"/>
                          <a:gd name="connsiteX1882" fmla="*/ 504553 w 1016453"/>
                          <a:gd name="connsiteY1882" fmla="*/ 120015 h 1489982"/>
                          <a:gd name="connsiteX1883" fmla="*/ 507819 w 1016453"/>
                          <a:gd name="connsiteY1883" fmla="*/ 122464 h 1489982"/>
                          <a:gd name="connsiteX1884" fmla="*/ 509451 w 1016453"/>
                          <a:gd name="connsiteY1884" fmla="*/ 124914 h 1489982"/>
                          <a:gd name="connsiteX1885" fmla="*/ 511084 w 1016453"/>
                          <a:gd name="connsiteY1885" fmla="*/ 125730 h 1489982"/>
                          <a:gd name="connsiteX1886" fmla="*/ 520065 w 1016453"/>
                          <a:gd name="connsiteY1886" fmla="*/ 122464 h 1489982"/>
                          <a:gd name="connsiteX1887" fmla="*/ 520065 w 1016453"/>
                          <a:gd name="connsiteY1887" fmla="*/ 116749 h 1489982"/>
                          <a:gd name="connsiteX1888" fmla="*/ 519249 w 1016453"/>
                          <a:gd name="connsiteY1888" fmla="*/ 112667 h 1489982"/>
                          <a:gd name="connsiteX1889" fmla="*/ 472712 w 1016453"/>
                          <a:gd name="connsiteY1889" fmla="*/ 102054 h 1489982"/>
                          <a:gd name="connsiteX1890" fmla="*/ 463732 w 1016453"/>
                          <a:gd name="connsiteY1890" fmla="*/ 98788 h 1489982"/>
                          <a:gd name="connsiteX1891" fmla="*/ 459649 w 1016453"/>
                          <a:gd name="connsiteY1891" fmla="*/ 98788 h 1489982"/>
                          <a:gd name="connsiteX1892" fmla="*/ 454751 w 1016453"/>
                          <a:gd name="connsiteY1892" fmla="*/ 101237 h 1489982"/>
                          <a:gd name="connsiteX1893" fmla="*/ 444954 w 1016453"/>
                          <a:gd name="connsiteY1893" fmla="*/ 102870 h 1489982"/>
                          <a:gd name="connsiteX1894" fmla="*/ 440871 w 1016453"/>
                          <a:gd name="connsiteY1894" fmla="*/ 102054 h 1489982"/>
                          <a:gd name="connsiteX1895" fmla="*/ 435157 w 1016453"/>
                          <a:gd name="connsiteY1895" fmla="*/ 89807 h 1489982"/>
                          <a:gd name="connsiteX1896" fmla="*/ 440055 w 1016453"/>
                          <a:gd name="connsiteY1896" fmla="*/ 74295 h 1489982"/>
                          <a:gd name="connsiteX1897" fmla="*/ 444137 w 1016453"/>
                          <a:gd name="connsiteY1897" fmla="*/ 74295 h 1489982"/>
                          <a:gd name="connsiteX1898" fmla="*/ 452301 w 1016453"/>
                          <a:gd name="connsiteY1898" fmla="*/ 80010 h 1489982"/>
                          <a:gd name="connsiteX1899" fmla="*/ 457200 w 1016453"/>
                          <a:gd name="connsiteY1899" fmla="*/ 71846 h 1489982"/>
                          <a:gd name="connsiteX1900" fmla="*/ 464548 w 1016453"/>
                          <a:gd name="connsiteY1900" fmla="*/ 65314 h 1489982"/>
                          <a:gd name="connsiteX1901" fmla="*/ 471896 w 1016453"/>
                          <a:gd name="connsiteY1901" fmla="*/ 62865 h 1489982"/>
                          <a:gd name="connsiteX1902" fmla="*/ 488224 w 1016453"/>
                          <a:gd name="connsiteY1902" fmla="*/ 47353 h 1489982"/>
                          <a:gd name="connsiteX1903" fmla="*/ 491490 w 1016453"/>
                          <a:gd name="connsiteY1903" fmla="*/ 45720 h 1489982"/>
                          <a:gd name="connsiteX1904" fmla="*/ 495572 w 1016453"/>
                          <a:gd name="connsiteY1904" fmla="*/ 46536 h 1489982"/>
                          <a:gd name="connsiteX1905" fmla="*/ 503737 w 1016453"/>
                          <a:gd name="connsiteY1905" fmla="*/ 50619 h 1489982"/>
                          <a:gd name="connsiteX1906" fmla="*/ 507002 w 1016453"/>
                          <a:gd name="connsiteY1906" fmla="*/ 54701 h 1489982"/>
                          <a:gd name="connsiteX1907" fmla="*/ 511084 w 1016453"/>
                          <a:gd name="connsiteY1907" fmla="*/ 62865 h 1489982"/>
                          <a:gd name="connsiteX1908" fmla="*/ 513534 w 1016453"/>
                          <a:gd name="connsiteY1908" fmla="*/ 65314 h 1489982"/>
                          <a:gd name="connsiteX1909" fmla="*/ 515983 w 1016453"/>
                          <a:gd name="connsiteY1909" fmla="*/ 66131 h 1489982"/>
                          <a:gd name="connsiteX1910" fmla="*/ 519249 w 1016453"/>
                          <a:gd name="connsiteY1910" fmla="*/ 69396 h 1489982"/>
                          <a:gd name="connsiteX1911" fmla="*/ 524147 w 1016453"/>
                          <a:gd name="connsiteY1911" fmla="*/ 57966 h 1489982"/>
                          <a:gd name="connsiteX1912" fmla="*/ 529046 w 1016453"/>
                          <a:gd name="connsiteY1912" fmla="*/ 44904 h 1489982"/>
                          <a:gd name="connsiteX1913" fmla="*/ 534761 w 1016453"/>
                          <a:gd name="connsiteY1913" fmla="*/ 36739 h 1489982"/>
                          <a:gd name="connsiteX1914" fmla="*/ 542925 w 1016453"/>
                          <a:gd name="connsiteY1914" fmla="*/ 41638 h 1489982"/>
                          <a:gd name="connsiteX1915" fmla="*/ 547824 w 1016453"/>
                          <a:gd name="connsiteY1915" fmla="*/ 47353 h 1489982"/>
                          <a:gd name="connsiteX1916" fmla="*/ 552722 w 1016453"/>
                          <a:gd name="connsiteY1916" fmla="*/ 54701 h 1489982"/>
                          <a:gd name="connsiteX1917" fmla="*/ 559254 w 1016453"/>
                          <a:gd name="connsiteY1917" fmla="*/ 58783 h 1489982"/>
                          <a:gd name="connsiteX1918" fmla="*/ 569867 w 1016453"/>
                          <a:gd name="connsiteY1918" fmla="*/ 83276 h 1489982"/>
                          <a:gd name="connsiteX1919" fmla="*/ 571500 w 1016453"/>
                          <a:gd name="connsiteY1919" fmla="*/ 83276 h 1489982"/>
                          <a:gd name="connsiteX1920" fmla="*/ 572317 w 1016453"/>
                          <a:gd name="connsiteY1920" fmla="*/ 81643 h 1489982"/>
                          <a:gd name="connsiteX1921" fmla="*/ 573133 w 1016453"/>
                          <a:gd name="connsiteY1921" fmla="*/ 77561 h 1489982"/>
                          <a:gd name="connsiteX1922" fmla="*/ 573133 w 1016453"/>
                          <a:gd name="connsiteY1922" fmla="*/ 71029 h 1489982"/>
                          <a:gd name="connsiteX1923" fmla="*/ 574766 w 1016453"/>
                          <a:gd name="connsiteY1923" fmla="*/ 62049 h 1489982"/>
                          <a:gd name="connsiteX1924" fmla="*/ 573949 w 1016453"/>
                          <a:gd name="connsiteY1924" fmla="*/ 58783 h 1489982"/>
                          <a:gd name="connsiteX1925" fmla="*/ 566601 w 1016453"/>
                          <a:gd name="connsiteY1925" fmla="*/ 49802 h 1489982"/>
                          <a:gd name="connsiteX1926" fmla="*/ 564969 w 1016453"/>
                          <a:gd name="connsiteY1926" fmla="*/ 45720 h 1489982"/>
                          <a:gd name="connsiteX1927" fmla="*/ 563336 w 1016453"/>
                          <a:gd name="connsiteY1927" fmla="*/ 39189 h 1489982"/>
                          <a:gd name="connsiteX1928" fmla="*/ 563336 w 1016453"/>
                          <a:gd name="connsiteY1928" fmla="*/ 33474 h 1489982"/>
                          <a:gd name="connsiteX1929" fmla="*/ 564969 w 1016453"/>
                          <a:gd name="connsiteY1929" fmla="*/ 29391 h 1489982"/>
                          <a:gd name="connsiteX1930" fmla="*/ 566601 w 1016453"/>
                          <a:gd name="connsiteY1930" fmla="*/ 27759 h 1489982"/>
                          <a:gd name="connsiteX1931" fmla="*/ 572317 w 1016453"/>
                          <a:gd name="connsiteY1931" fmla="*/ 29391 h 1489982"/>
                          <a:gd name="connsiteX1932" fmla="*/ 573949 w 1016453"/>
                          <a:gd name="connsiteY1932" fmla="*/ 27759 h 1489982"/>
                          <a:gd name="connsiteX1933" fmla="*/ 575582 w 1016453"/>
                          <a:gd name="connsiteY1933" fmla="*/ 23676 h 1489982"/>
                          <a:gd name="connsiteX1934" fmla="*/ 578032 w 1016453"/>
                          <a:gd name="connsiteY1934" fmla="*/ 16329 h 1489982"/>
                          <a:gd name="connsiteX1935" fmla="*/ 579664 w 1016453"/>
                          <a:gd name="connsiteY1935" fmla="*/ 14696 h 1489982"/>
                          <a:gd name="connsiteX1936" fmla="*/ 583746 w 1016453"/>
                          <a:gd name="connsiteY1936" fmla="*/ 14696 h 1489982"/>
                          <a:gd name="connsiteX1937" fmla="*/ 589462 w 1016453"/>
                          <a:gd name="connsiteY1937" fmla="*/ 18778 h 1489982"/>
                          <a:gd name="connsiteX1938" fmla="*/ 594360 w 1016453"/>
                          <a:gd name="connsiteY1938" fmla="*/ 18778 h 1489982"/>
                          <a:gd name="connsiteX1939" fmla="*/ 595993 w 1016453"/>
                          <a:gd name="connsiteY1939" fmla="*/ 16329 h 1489982"/>
                          <a:gd name="connsiteX1940" fmla="*/ 595993 w 1016453"/>
                          <a:gd name="connsiteY1940" fmla="*/ 12246 h 1489982"/>
                          <a:gd name="connsiteX1941" fmla="*/ 596809 w 1016453"/>
                          <a:gd name="connsiteY1941" fmla="*/ 9797 h 1489982"/>
                          <a:gd name="connsiteX1942" fmla="*/ 597626 w 1016453"/>
                          <a:gd name="connsiteY1942" fmla="*/ 8981 h 1489982"/>
                          <a:gd name="connsiteX1943" fmla="*/ 616404 w 1016453"/>
                          <a:gd name="connsiteY1943" fmla="*/ 8981 h 1489982"/>
                          <a:gd name="connsiteX1944" fmla="*/ 621302 w 1016453"/>
                          <a:gd name="connsiteY1944" fmla="*/ 8164 h 1489982"/>
                          <a:gd name="connsiteX1945" fmla="*/ 625384 w 1016453"/>
                          <a:gd name="connsiteY1945" fmla="*/ 4899 h 1489982"/>
                          <a:gd name="connsiteX1946" fmla="*/ 630283 w 1016453"/>
                          <a:gd name="connsiteY1946" fmla="*/ 4899 h 1489982"/>
                          <a:gd name="connsiteX1947" fmla="*/ 634365 w 1016453"/>
                          <a:gd name="connsiteY1947" fmla="*/ 6531 h 1489982"/>
                          <a:gd name="connsiteX1948" fmla="*/ 639264 w 1016453"/>
                          <a:gd name="connsiteY1948" fmla="*/ 10614 h 1489982"/>
                          <a:gd name="connsiteX1949" fmla="*/ 644162 w 1016453"/>
                          <a:gd name="connsiteY1949" fmla="*/ 10614 h 1489982"/>
                          <a:gd name="connsiteX1950" fmla="*/ 651510 w 1016453"/>
                          <a:gd name="connsiteY1950" fmla="*/ 3266 h 1489982"/>
                          <a:gd name="connsiteX1951" fmla="*/ 658042 w 1016453"/>
                          <a:gd name="connsiteY1951" fmla="*/ 0 h 1489982"/>
                          <a:gd name="connsiteX1952" fmla="*/ 695597 w 1016453"/>
                          <a:gd name="connsiteY1952" fmla="*/ 816 h 1489982"/>
                          <a:gd name="connsiteX1953" fmla="*/ 708660 w 1016453"/>
                          <a:gd name="connsiteY1953" fmla="*/ 4899 h 1489982"/>
                          <a:gd name="connsiteX1954" fmla="*/ 462099 w 1016453"/>
                          <a:gd name="connsiteY1954" fmla="*/ 201658 h 1489982"/>
                          <a:gd name="connsiteX1955" fmla="*/ 458833 w 1016453"/>
                          <a:gd name="connsiteY1955" fmla="*/ 204107 h 1489982"/>
                          <a:gd name="connsiteX1956" fmla="*/ 451485 w 1016453"/>
                          <a:gd name="connsiteY1956" fmla="*/ 191044 h 1489982"/>
                          <a:gd name="connsiteX1957" fmla="*/ 440055 w 1016453"/>
                          <a:gd name="connsiteY1957" fmla="*/ 177981 h 1489982"/>
                          <a:gd name="connsiteX1958" fmla="*/ 430258 w 1016453"/>
                          <a:gd name="connsiteY1958" fmla="*/ 169001 h 1489982"/>
                          <a:gd name="connsiteX1959" fmla="*/ 421277 w 1016453"/>
                          <a:gd name="connsiteY1959" fmla="*/ 145324 h 1489982"/>
                          <a:gd name="connsiteX1960" fmla="*/ 420461 w 1016453"/>
                          <a:gd name="connsiteY1960" fmla="*/ 137160 h 1489982"/>
                          <a:gd name="connsiteX1961" fmla="*/ 422094 w 1016453"/>
                          <a:gd name="connsiteY1961" fmla="*/ 129812 h 1489982"/>
                          <a:gd name="connsiteX1962" fmla="*/ 430258 w 1016453"/>
                          <a:gd name="connsiteY1962" fmla="*/ 128996 h 1489982"/>
                          <a:gd name="connsiteX1963" fmla="*/ 436789 w 1016453"/>
                          <a:gd name="connsiteY1963" fmla="*/ 125730 h 1489982"/>
                          <a:gd name="connsiteX1964" fmla="*/ 453118 w 1016453"/>
                          <a:gd name="connsiteY1964" fmla="*/ 140426 h 1489982"/>
                          <a:gd name="connsiteX1965" fmla="*/ 461282 w 1016453"/>
                          <a:gd name="connsiteY1965" fmla="*/ 152672 h 1489982"/>
                          <a:gd name="connsiteX1966" fmla="*/ 463732 w 1016453"/>
                          <a:gd name="connsiteY1966" fmla="*/ 162469 h 1489982"/>
                          <a:gd name="connsiteX1967" fmla="*/ 462915 w 1016453"/>
                          <a:gd name="connsiteY1967" fmla="*/ 182064 h 1489982"/>
                          <a:gd name="connsiteX1968" fmla="*/ 462099 w 1016453"/>
                          <a:gd name="connsiteY1968" fmla="*/ 201658 h 1489982"/>
                          <a:gd name="connsiteX1969" fmla="*/ 895622 w 1016453"/>
                          <a:gd name="connsiteY1969" fmla="*/ 230233 h 1489982"/>
                          <a:gd name="connsiteX1970" fmla="*/ 893989 w 1016453"/>
                          <a:gd name="connsiteY1970" fmla="*/ 234315 h 1489982"/>
                          <a:gd name="connsiteX1971" fmla="*/ 889907 w 1016453"/>
                          <a:gd name="connsiteY1971" fmla="*/ 232682 h 1489982"/>
                          <a:gd name="connsiteX1972" fmla="*/ 884192 w 1016453"/>
                          <a:gd name="connsiteY1972" fmla="*/ 222069 h 1489982"/>
                          <a:gd name="connsiteX1973" fmla="*/ 880110 w 1016453"/>
                          <a:gd name="connsiteY1973" fmla="*/ 213088 h 1489982"/>
                          <a:gd name="connsiteX1974" fmla="*/ 880110 w 1016453"/>
                          <a:gd name="connsiteY1974" fmla="*/ 202474 h 1489982"/>
                          <a:gd name="connsiteX1975" fmla="*/ 881743 w 1016453"/>
                          <a:gd name="connsiteY1975" fmla="*/ 197576 h 1489982"/>
                          <a:gd name="connsiteX1976" fmla="*/ 885009 w 1016453"/>
                          <a:gd name="connsiteY1976" fmla="*/ 196759 h 1489982"/>
                          <a:gd name="connsiteX1977" fmla="*/ 889091 w 1016453"/>
                          <a:gd name="connsiteY1977" fmla="*/ 205740 h 1489982"/>
                          <a:gd name="connsiteX1978" fmla="*/ 893173 w 1016453"/>
                          <a:gd name="connsiteY1978" fmla="*/ 217986 h 1489982"/>
                          <a:gd name="connsiteX1979" fmla="*/ 895622 w 1016453"/>
                          <a:gd name="connsiteY1979" fmla="*/ 230233 h 1489982"/>
                          <a:gd name="connsiteX1980" fmla="*/ 912767 w 1016453"/>
                          <a:gd name="connsiteY1980" fmla="*/ 440871 h 1489982"/>
                          <a:gd name="connsiteX1981" fmla="*/ 905419 w 1016453"/>
                          <a:gd name="connsiteY1981" fmla="*/ 451485 h 1489982"/>
                          <a:gd name="connsiteX1982" fmla="*/ 894806 w 1016453"/>
                          <a:gd name="connsiteY1982" fmla="*/ 450669 h 1489982"/>
                          <a:gd name="connsiteX1983" fmla="*/ 888274 w 1016453"/>
                          <a:gd name="connsiteY1983" fmla="*/ 445770 h 1489982"/>
                          <a:gd name="connsiteX1984" fmla="*/ 886642 w 1016453"/>
                          <a:gd name="connsiteY1984" fmla="*/ 438422 h 1489982"/>
                          <a:gd name="connsiteX1985" fmla="*/ 889091 w 1016453"/>
                          <a:gd name="connsiteY1985" fmla="*/ 430258 h 1489982"/>
                          <a:gd name="connsiteX1986" fmla="*/ 896439 w 1016453"/>
                          <a:gd name="connsiteY1986" fmla="*/ 423726 h 1489982"/>
                          <a:gd name="connsiteX1987" fmla="*/ 905419 w 1016453"/>
                          <a:gd name="connsiteY1987" fmla="*/ 419644 h 1489982"/>
                          <a:gd name="connsiteX1988" fmla="*/ 913584 w 1016453"/>
                          <a:gd name="connsiteY1988" fmla="*/ 422094 h 1489982"/>
                          <a:gd name="connsiteX1989" fmla="*/ 914400 w 1016453"/>
                          <a:gd name="connsiteY1989" fmla="*/ 430258 h 1489982"/>
                          <a:gd name="connsiteX1990" fmla="*/ 912767 w 1016453"/>
                          <a:gd name="connsiteY1990" fmla="*/ 440871 h 1489982"/>
                          <a:gd name="connsiteX1991" fmla="*/ 889907 w 1016453"/>
                          <a:gd name="connsiteY1991" fmla="*/ 600075 h 1489982"/>
                          <a:gd name="connsiteX1992" fmla="*/ 887458 w 1016453"/>
                          <a:gd name="connsiteY1992" fmla="*/ 602524 h 1489982"/>
                          <a:gd name="connsiteX1993" fmla="*/ 885825 w 1016453"/>
                          <a:gd name="connsiteY1993" fmla="*/ 594360 h 1489982"/>
                          <a:gd name="connsiteX1994" fmla="*/ 884192 w 1016453"/>
                          <a:gd name="connsiteY1994" fmla="*/ 582930 h 1489982"/>
                          <a:gd name="connsiteX1995" fmla="*/ 884192 w 1016453"/>
                          <a:gd name="connsiteY1995" fmla="*/ 569867 h 1489982"/>
                          <a:gd name="connsiteX1996" fmla="*/ 887458 w 1016453"/>
                          <a:gd name="connsiteY1996" fmla="*/ 563336 h 1489982"/>
                          <a:gd name="connsiteX1997" fmla="*/ 889091 w 1016453"/>
                          <a:gd name="connsiteY1997" fmla="*/ 561703 h 1489982"/>
                          <a:gd name="connsiteX1998" fmla="*/ 889907 w 1016453"/>
                          <a:gd name="connsiteY1998" fmla="*/ 563336 h 1489982"/>
                          <a:gd name="connsiteX1999" fmla="*/ 889907 w 1016453"/>
                          <a:gd name="connsiteY1999" fmla="*/ 569051 h 1489982"/>
                          <a:gd name="connsiteX2000" fmla="*/ 889907 w 1016453"/>
                          <a:gd name="connsiteY2000" fmla="*/ 580481 h 1489982"/>
                          <a:gd name="connsiteX2001" fmla="*/ 890724 w 1016453"/>
                          <a:gd name="connsiteY2001" fmla="*/ 588645 h 1489982"/>
                          <a:gd name="connsiteX2002" fmla="*/ 889907 w 1016453"/>
                          <a:gd name="connsiteY2002" fmla="*/ 600075 h 1489982"/>
                          <a:gd name="connsiteX2003" fmla="*/ 907052 w 1016453"/>
                          <a:gd name="connsiteY2003" fmla="*/ 626201 h 1489982"/>
                          <a:gd name="connsiteX2004" fmla="*/ 903787 w 1016453"/>
                          <a:gd name="connsiteY2004" fmla="*/ 626201 h 1489982"/>
                          <a:gd name="connsiteX2005" fmla="*/ 902970 w 1016453"/>
                          <a:gd name="connsiteY2005" fmla="*/ 624568 h 1489982"/>
                          <a:gd name="connsiteX2006" fmla="*/ 903787 w 1016453"/>
                          <a:gd name="connsiteY2006" fmla="*/ 621302 h 1489982"/>
                          <a:gd name="connsiteX2007" fmla="*/ 907869 w 1016453"/>
                          <a:gd name="connsiteY2007" fmla="*/ 609872 h 1489982"/>
                          <a:gd name="connsiteX2008" fmla="*/ 909501 w 1016453"/>
                          <a:gd name="connsiteY2008" fmla="*/ 609056 h 1489982"/>
                          <a:gd name="connsiteX2009" fmla="*/ 911951 w 1016453"/>
                          <a:gd name="connsiteY2009" fmla="*/ 610689 h 1489982"/>
                          <a:gd name="connsiteX2010" fmla="*/ 912767 w 1016453"/>
                          <a:gd name="connsiteY2010" fmla="*/ 616404 h 1489982"/>
                          <a:gd name="connsiteX2011" fmla="*/ 911134 w 1016453"/>
                          <a:gd name="connsiteY2011" fmla="*/ 622119 h 1489982"/>
                          <a:gd name="connsiteX2012" fmla="*/ 907052 w 1016453"/>
                          <a:gd name="connsiteY2012" fmla="*/ 626201 h 1489982"/>
                          <a:gd name="connsiteX2013" fmla="*/ 18778 w 1016453"/>
                          <a:gd name="connsiteY2013" fmla="*/ 649877 h 1489982"/>
                          <a:gd name="connsiteX2014" fmla="*/ 13063 w 1016453"/>
                          <a:gd name="connsiteY2014" fmla="*/ 650694 h 1489982"/>
                          <a:gd name="connsiteX2015" fmla="*/ 7348 w 1016453"/>
                          <a:gd name="connsiteY2015" fmla="*/ 647428 h 1489982"/>
                          <a:gd name="connsiteX2016" fmla="*/ 5715 w 1016453"/>
                          <a:gd name="connsiteY2016" fmla="*/ 644979 h 1489982"/>
                          <a:gd name="connsiteX2017" fmla="*/ 5715 w 1016453"/>
                          <a:gd name="connsiteY2017" fmla="*/ 641713 h 1489982"/>
                          <a:gd name="connsiteX2018" fmla="*/ 6532 w 1016453"/>
                          <a:gd name="connsiteY2018" fmla="*/ 640896 h 1489982"/>
                          <a:gd name="connsiteX2019" fmla="*/ 9797 w 1016453"/>
                          <a:gd name="connsiteY2019" fmla="*/ 640080 h 1489982"/>
                          <a:gd name="connsiteX2020" fmla="*/ 12246 w 1016453"/>
                          <a:gd name="connsiteY2020" fmla="*/ 640080 h 1489982"/>
                          <a:gd name="connsiteX2021" fmla="*/ 13879 w 1016453"/>
                          <a:gd name="connsiteY2021" fmla="*/ 640896 h 1489982"/>
                          <a:gd name="connsiteX2022" fmla="*/ 17962 w 1016453"/>
                          <a:gd name="connsiteY2022" fmla="*/ 643346 h 1489982"/>
                          <a:gd name="connsiteX2023" fmla="*/ 21227 w 1016453"/>
                          <a:gd name="connsiteY2023" fmla="*/ 645795 h 1489982"/>
                          <a:gd name="connsiteX2024" fmla="*/ 22860 w 1016453"/>
                          <a:gd name="connsiteY2024" fmla="*/ 646611 h 1489982"/>
                          <a:gd name="connsiteX2025" fmla="*/ 22044 w 1016453"/>
                          <a:gd name="connsiteY2025" fmla="*/ 649877 h 1489982"/>
                          <a:gd name="connsiteX2026" fmla="*/ 18778 w 1016453"/>
                          <a:gd name="connsiteY2026" fmla="*/ 649877 h 1489982"/>
                          <a:gd name="connsiteX2027" fmla="*/ 896439 w 1016453"/>
                          <a:gd name="connsiteY2027" fmla="*/ 742134 h 1489982"/>
                          <a:gd name="connsiteX2028" fmla="*/ 894806 w 1016453"/>
                          <a:gd name="connsiteY2028" fmla="*/ 743766 h 1489982"/>
                          <a:gd name="connsiteX2029" fmla="*/ 888274 w 1016453"/>
                          <a:gd name="connsiteY2029" fmla="*/ 715191 h 1489982"/>
                          <a:gd name="connsiteX2030" fmla="*/ 888274 w 1016453"/>
                          <a:gd name="connsiteY2030" fmla="*/ 704578 h 1489982"/>
                          <a:gd name="connsiteX2031" fmla="*/ 889091 w 1016453"/>
                          <a:gd name="connsiteY2031" fmla="*/ 696414 h 1489982"/>
                          <a:gd name="connsiteX2032" fmla="*/ 892357 w 1016453"/>
                          <a:gd name="connsiteY2032" fmla="*/ 695597 h 1489982"/>
                          <a:gd name="connsiteX2033" fmla="*/ 894806 w 1016453"/>
                          <a:gd name="connsiteY2033" fmla="*/ 699679 h 1489982"/>
                          <a:gd name="connsiteX2034" fmla="*/ 895622 w 1016453"/>
                          <a:gd name="connsiteY2034" fmla="*/ 716824 h 1489982"/>
                          <a:gd name="connsiteX2035" fmla="*/ 896439 w 1016453"/>
                          <a:gd name="connsiteY2035" fmla="*/ 742134 h 1489982"/>
                          <a:gd name="connsiteX2036" fmla="*/ 906236 w 1016453"/>
                          <a:gd name="connsiteY2036" fmla="*/ 784588 h 1489982"/>
                          <a:gd name="connsiteX2037" fmla="*/ 907869 w 1016453"/>
                          <a:gd name="connsiteY2037" fmla="*/ 791119 h 1489982"/>
                          <a:gd name="connsiteX2038" fmla="*/ 908685 w 1016453"/>
                          <a:gd name="connsiteY2038" fmla="*/ 797651 h 1489982"/>
                          <a:gd name="connsiteX2039" fmla="*/ 911134 w 1016453"/>
                          <a:gd name="connsiteY2039" fmla="*/ 801733 h 1489982"/>
                          <a:gd name="connsiteX2040" fmla="*/ 915217 w 1016453"/>
                          <a:gd name="connsiteY2040" fmla="*/ 800916 h 1489982"/>
                          <a:gd name="connsiteX2041" fmla="*/ 916849 w 1016453"/>
                          <a:gd name="connsiteY2041" fmla="*/ 808264 h 1489982"/>
                          <a:gd name="connsiteX2042" fmla="*/ 913584 w 1016453"/>
                          <a:gd name="connsiteY2042" fmla="*/ 810714 h 1489982"/>
                          <a:gd name="connsiteX2043" fmla="*/ 900521 w 1016453"/>
                          <a:gd name="connsiteY2043" fmla="*/ 809897 h 1489982"/>
                          <a:gd name="connsiteX2044" fmla="*/ 895622 w 1016453"/>
                          <a:gd name="connsiteY2044" fmla="*/ 810714 h 1489982"/>
                          <a:gd name="connsiteX2045" fmla="*/ 892357 w 1016453"/>
                          <a:gd name="connsiteY2045" fmla="*/ 805815 h 1489982"/>
                          <a:gd name="connsiteX2046" fmla="*/ 892357 w 1016453"/>
                          <a:gd name="connsiteY2046" fmla="*/ 797651 h 1489982"/>
                          <a:gd name="connsiteX2047" fmla="*/ 893173 w 1016453"/>
                          <a:gd name="connsiteY2047" fmla="*/ 789486 h 1489982"/>
                          <a:gd name="connsiteX2048" fmla="*/ 896439 w 1016453"/>
                          <a:gd name="connsiteY2048" fmla="*/ 784588 h 1489982"/>
                          <a:gd name="connsiteX2049" fmla="*/ 899704 w 1016453"/>
                          <a:gd name="connsiteY2049" fmla="*/ 788670 h 1489982"/>
                          <a:gd name="connsiteX2050" fmla="*/ 902970 w 1016453"/>
                          <a:gd name="connsiteY2050" fmla="*/ 785404 h 1489982"/>
                          <a:gd name="connsiteX2051" fmla="*/ 906236 w 1016453"/>
                          <a:gd name="connsiteY2051" fmla="*/ 784588 h 1489982"/>
                          <a:gd name="connsiteX2052" fmla="*/ 294731 w 1016453"/>
                          <a:gd name="connsiteY2052" fmla="*/ 942975 h 1489982"/>
                          <a:gd name="connsiteX2053" fmla="*/ 292282 w 1016453"/>
                          <a:gd name="connsiteY2053" fmla="*/ 947057 h 1489982"/>
                          <a:gd name="connsiteX2054" fmla="*/ 290649 w 1016453"/>
                          <a:gd name="connsiteY2054" fmla="*/ 949506 h 1489982"/>
                          <a:gd name="connsiteX2055" fmla="*/ 286566 w 1016453"/>
                          <a:gd name="connsiteY2055" fmla="*/ 956038 h 1489982"/>
                          <a:gd name="connsiteX2056" fmla="*/ 285750 w 1016453"/>
                          <a:gd name="connsiteY2056" fmla="*/ 956038 h 1489982"/>
                          <a:gd name="connsiteX2057" fmla="*/ 284934 w 1016453"/>
                          <a:gd name="connsiteY2057" fmla="*/ 955221 h 1489982"/>
                          <a:gd name="connsiteX2058" fmla="*/ 284117 w 1016453"/>
                          <a:gd name="connsiteY2058" fmla="*/ 953589 h 1489982"/>
                          <a:gd name="connsiteX2059" fmla="*/ 282484 w 1016453"/>
                          <a:gd name="connsiteY2059" fmla="*/ 953589 h 1489982"/>
                          <a:gd name="connsiteX2060" fmla="*/ 281668 w 1016453"/>
                          <a:gd name="connsiteY2060" fmla="*/ 952772 h 1489982"/>
                          <a:gd name="connsiteX2061" fmla="*/ 281668 w 1016453"/>
                          <a:gd name="connsiteY2061" fmla="*/ 951956 h 1489982"/>
                          <a:gd name="connsiteX2062" fmla="*/ 280851 w 1016453"/>
                          <a:gd name="connsiteY2062" fmla="*/ 951139 h 1489982"/>
                          <a:gd name="connsiteX2063" fmla="*/ 280035 w 1016453"/>
                          <a:gd name="connsiteY2063" fmla="*/ 951139 h 1489982"/>
                          <a:gd name="connsiteX2064" fmla="*/ 278402 w 1016453"/>
                          <a:gd name="connsiteY2064" fmla="*/ 951956 h 1489982"/>
                          <a:gd name="connsiteX2065" fmla="*/ 276769 w 1016453"/>
                          <a:gd name="connsiteY2065" fmla="*/ 951139 h 1489982"/>
                          <a:gd name="connsiteX2066" fmla="*/ 275137 w 1016453"/>
                          <a:gd name="connsiteY2066" fmla="*/ 948690 h 1489982"/>
                          <a:gd name="connsiteX2067" fmla="*/ 277586 w 1016453"/>
                          <a:gd name="connsiteY2067" fmla="*/ 947057 h 1489982"/>
                          <a:gd name="connsiteX2068" fmla="*/ 279219 w 1016453"/>
                          <a:gd name="connsiteY2068" fmla="*/ 945424 h 1489982"/>
                          <a:gd name="connsiteX2069" fmla="*/ 284934 w 1016453"/>
                          <a:gd name="connsiteY2069" fmla="*/ 944608 h 1489982"/>
                          <a:gd name="connsiteX2070" fmla="*/ 286566 w 1016453"/>
                          <a:gd name="connsiteY2070" fmla="*/ 945424 h 1489982"/>
                          <a:gd name="connsiteX2071" fmla="*/ 287383 w 1016453"/>
                          <a:gd name="connsiteY2071" fmla="*/ 945424 h 1489982"/>
                          <a:gd name="connsiteX2072" fmla="*/ 289016 w 1016453"/>
                          <a:gd name="connsiteY2072" fmla="*/ 944608 h 1489982"/>
                          <a:gd name="connsiteX2073" fmla="*/ 292282 w 1016453"/>
                          <a:gd name="connsiteY2073" fmla="*/ 942975 h 1489982"/>
                          <a:gd name="connsiteX2074" fmla="*/ 293098 w 1016453"/>
                          <a:gd name="connsiteY2074" fmla="*/ 942159 h 1489982"/>
                          <a:gd name="connsiteX2075" fmla="*/ 295547 w 1016453"/>
                          <a:gd name="connsiteY2075" fmla="*/ 942975 h 1489982"/>
                          <a:gd name="connsiteX2076" fmla="*/ 294731 w 1016453"/>
                          <a:gd name="connsiteY2076" fmla="*/ 942975 h 1489982"/>
                          <a:gd name="connsiteX2077" fmla="*/ 319224 w 1016453"/>
                          <a:gd name="connsiteY2077" fmla="*/ 1036048 h 1489982"/>
                          <a:gd name="connsiteX2078" fmla="*/ 317591 w 1016453"/>
                          <a:gd name="connsiteY2078" fmla="*/ 1036048 h 1489982"/>
                          <a:gd name="connsiteX2079" fmla="*/ 313509 w 1016453"/>
                          <a:gd name="connsiteY2079" fmla="*/ 1033599 h 1489982"/>
                          <a:gd name="connsiteX2080" fmla="*/ 312692 w 1016453"/>
                          <a:gd name="connsiteY2080" fmla="*/ 1032782 h 1489982"/>
                          <a:gd name="connsiteX2081" fmla="*/ 312692 w 1016453"/>
                          <a:gd name="connsiteY2081" fmla="*/ 1031966 h 1489982"/>
                          <a:gd name="connsiteX2082" fmla="*/ 312692 w 1016453"/>
                          <a:gd name="connsiteY2082" fmla="*/ 1030333 h 1489982"/>
                          <a:gd name="connsiteX2083" fmla="*/ 314325 w 1016453"/>
                          <a:gd name="connsiteY2083" fmla="*/ 1027884 h 1489982"/>
                          <a:gd name="connsiteX2084" fmla="*/ 316774 w 1016453"/>
                          <a:gd name="connsiteY2084" fmla="*/ 1023801 h 1489982"/>
                          <a:gd name="connsiteX2085" fmla="*/ 318407 w 1016453"/>
                          <a:gd name="connsiteY2085" fmla="*/ 1022985 h 1489982"/>
                          <a:gd name="connsiteX2086" fmla="*/ 319224 w 1016453"/>
                          <a:gd name="connsiteY2086" fmla="*/ 1025434 h 1489982"/>
                          <a:gd name="connsiteX2087" fmla="*/ 320040 w 1016453"/>
                          <a:gd name="connsiteY2087" fmla="*/ 1028700 h 1489982"/>
                          <a:gd name="connsiteX2088" fmla="*/ 320040 w 1016453"/>
                          <a:gd name="connsiteY2088" fmla="*/ 1030333 h 1489982"/>
                          <a:gd name="connsiteX2089" fmla="*/ 320040 w 1016453"/>
                          <a:gd name="connsiteY2089" fmla="*/ 1031966 h 1489982"/>
                          <a:gd name="connsiteX2090" fmla="*/ 320040 w 1016453"/>
                          <a:gd name="connsiteY2090" fmla="*/ 1033599 h 1489982"/>
                          <a:gd name="connsiteX2091" fmla="*/ 319224 w 1016453"/>
                          <a:gd name="connsiteY2091" fmla="*/ 1036048 h 1489982"/>
                          <a:gd name="connsiteX2092" fmla="*/ 319224 w 1016453"/>
                          <a:gd name="connsiteY2092" fmla="*/ 1036048 h 1489982"/>
                          <a:gd name="connsiteX2093" fmla="*/ 783771 w 1016453"/>
                          <a:gd name="connsiteY2093" fmla="*/ 1042579 h 1489982"/>
                          <a:gd name="connsiteX2094" fmla="*/ 784588 w 1016453"/>
                          <a:gd name="connsiteY2094" fmla="*/ 1045845 h 1489982"/>
                          <a:gd name="connsiteX2095" fmla="*/ 784588 w 1016453"/>
                          <a:gd name="connsiteY2095" fmla="*/ 1047478 h 1489982"/>
                          <a:gd name="connsiteX2096" fmla="*/ 784588 w 1016453"/>
                          <a:gd name="connsiteY2096" fmla="*/ 1048294 h 1489982"/>
                          <a:gd name="connsiteX2097" fmla="*/ 784588 w 1016453"/>
                          <a:gd name="connsiteY2097" fmla="*/ 1049111 h 1489982"/>
                          <a:gd name="connsiteX2098" fmla="*/ 783771 w 1016453"/>
                          <a:gd name="connsiteY2098" fmla="*/ 1049927 h 1489982"/>
                          <a:gd name="connsiteX2099" fmla="*/ 785404 w 1016453"/>
                          <a:gd name="connsiteY2099" fmla="*/ 1051560 h 1489982"/>
                          <a:gd name="connsiteX2100" fmla="*/ 786221 w 1016453"/>
                          <a:gd name="connsiteY2100" fmla="*/ 1053193 h 1489982"/>
                          <a:gd name="connsiteX2101" fmla="*/ 786221 w 1016453"/>
                          <a:gd name="connsiteY2101" fmla="*/ 1054009 h 1489982"/>
                          <a:gd name="connsiteX2102" fmla="*/ 785404 w 1016453"/>
                          <a:gd name="connsiteY2102" fmla="*/ 1055642 h 1489982"/>
                          <a:gd name="connsiteX2103" fmla="*/ 778873 w 1016453"/>
                          <a:gd name="connsiteY2103" fmla="*/ 1058091 h 1489982"/>
                          <a:gd name="connsiteX2104" fmla="*/ 777240 w 1016453"/>
                          <a:gd name="connsiteY2104" fmla="*/ 1059724 h 1489982"/>
                          <a:gd name="connsiteX2105" fmla="*/ 774791 w 1016453"/>
                          <a:gd name="connsiteY2105" fmla="*/ 1062990 h 1489982"/>
                          <a:gd name="connsiteX2106" fmla="*/ 772342 w 1016453"/>
                          <a:gd name="connsiteY2106" fmla="*/ 1065439 h 1489982"/>
                          <a:gd name="connsiteX2107" fmla="*/ 771525 w 1016453"/>
                          <a:gd name="connsiteY2107" fmla="*/ 1065439 h 1489982"/>
                          <a:gd name="connsiteX2108" fmla="*/ 770709 w 1016453"/>
                          <a:gd name="connsiteY2108" fmla="*/ 1062990 h 1489982"/>
                          <a:gd name="connsiteX2109" fmla="*/ 766626 w 1016453"/>
                          <a:gd name="connsiteY2109" fmla="*/ 1060541 h 1489982"/>
                          <a:gd name="connsiteX2110" fmla="*/ 758462 w 1016453"/>
                          <a:gd name="connsiteY2110" fmla="*/ 1061357 h 1489982"/>
                          <a:gd name="connsiteX2111" fmla="*/ 748665 w 1016453"/>
                          <a:gd name="connsiteY2111" fmla="*/ 1063806 h 1489982"/>
                          <a:gd name="connsiteX2112" fmla="*/ 745399 w 1016453"/>
                          <a:gd name="connsiteY2112" fmla="*/ 1064623 h 1489982"/>
                          <a:gd name="connsiteX2113" fmla="*/ 743767 w 1016453"/>
                          <a:gd name="connsiteY2113" fmla="*/ 1063806 h 1489982"/>
                          <a:gd name="connsiteX2114" fmla="*/ 742950 w 1016453"/>
                          <a:gd name="connsiteY2114" fmla="*/ 1062990 h 1489982"/>
                          <a:gd name="connsiteX2115" fmla="*/ 742950 w 1016453"/>
                          <a:gd name="connsiteY2115" fmla="*/ 1061357 h 1489982"/>
                          <a:gd name="connsiteX2116" fmla="*/ 743767 w 1016453"/>
                          <a:gd name="connsiteY2116" fmla="*/ 1057275 h 1489982"/>
                          <a:gd name="connsiteX2117" fmla="*/ 744583 w 1016453"/>
                          <a:gd name="connsiteY2117" fmla="*/ 1056459 h 1489982"/>
                          <a:gd name="connsiteX2118" fmla="*/ 747032 w 1016453"/>
                          <a:gd name="connsiteY2118" fmla="*/ 1054826 h 1489982"/>
                          <a:gd name="connsiteX2119" fmla="*/ 748665 w 1016453"/>
                          <a:gd name="connsiteY2119" fmla="*/ 1051560 h 1489982"/>
                          <a:gd name="connsiteX2120" fmla="*/ 747849 w 1016453"/>
                          <a:gd name="connsiteY2120" fmla="*/ 1047478 h 1489982"/>
                          <a:gd name="connsiteX2121" fmla="*/ 748665 w 1016453"/>
                          <a:gd name="connsiteY2121" fmla="*/ 1041763 h 1489982"/>
                          <a:gd name="connsiteX2122" fmla="*/ 750298 w 1016453"/>
                          <a:gd name="connsiteY2122" fmla="*/ 1040946 h 1489982"/>
                          <a:gd name="connsiteX2123" fmla="*/ 754380 w 1016453"/>
                          <a:gd name="connsiteY2123" fmla="*/ 1042579 h 1489982"/>
                          <a:gd name="connsiteX2124" fmla="*/ 756829 w 1016453"/>
                          <a:gd name="connsiteY2124" fmla="*/ 1042579 h 1489982"/>
                          <a:gd name="connsiteX2125" fmla="*/ 760912 w 1016453"/>
                          <a:gd name="connsiteY2125" fmla="*/ 1042579 h 1489982"/>
                          <a:gd name="connsiteX2126" fmla="*/ 766626 w 1016453"/>
                          <a:gd name="connsiteY2126" fmla="*/ 1041763 h 1489982"/>
                          <a:gd name="connsiteX2127" fmla="*/ 771525 w 1016453"/>
                          <a:gd name="connsiteY2127" fmla="*/ 1039314 h 1489982"/>
                          <a:gd name="connsiteX2128" fmla="*/ 780506 w 1016453"/>
                          <a:gd name="connsiteY2128" fmla="*/ 1032782 h 1489982"/>
                          <a:gd name="connsiteX2129" fmla="*/ 782139 w 1016453"/>
                          <a:gd name="connsiteY2129" fmla="*/ 1032782 h 1489982"/>
                          <a:gd name="connsiteX2130" fmla="*/ 782955 w 1016453"/>
                          <a:gd name="connsiteY2130" fmla="*/ 1035231 h 1489982"/>
                          <a:gd name="connsiteX2131" fmla="*/ 783771 w 1016453"/>
                          <a:gd name="connsiteY2131" fmla="*/ 1036048 h 1489982"/>
                          <a:gd name="connsiteX2132" fmla="*/ 786221 w 1016453"/>
                          <a:gd name="connsiteY2132" fmla="*/ 1037681 h 1489982"/>
                          <a:gd name="connsiteX2133" fmla="*/ 783771 w 1016453"/>
                          <a:gd name="connsiteY2133" fmla="*/ 1042579 h 1489982"/>
                          <a:gd name="connsiteX2134" fmla="*/ 349432 w 1016453"/>
                          <a:gd name="connsiteY2134" fmla="*/ 1045845 h 1489982"/>
                          <a:gd name="connsiteX2135" fmla="*/ 346982 w 1016453"/>
                          <a:gd name="connsiteY2135" fmla="*/ 1045845 h 1489982"/>
                          <a:gd name="connsiteX2136" fmla="*/ 342084 w 1016453"/>
                          <a:gd name="connsiteY2136" fmla="*/ 1045029 h 1489982"/>
                          <a:gd name="connsiteX2137" fmla="*/ 341267 w 1016453"/>
                          <a:gd name="connsiteY2137" fmla="*/ 1044212 h 1489982"/>
                          <a:gd name="connsiteX2138" fmla="*/ 341267 w 1016453"/>
                          <a:gd name="connsiteY2138" fmla="*/ 1043396 h 1489982"/>
                          <a:gd name="connsiteX2139" fmla="*/ 342084 w 1016453"/>
                          <a:gd name="connsiteY2139" fmla="*/ 1040130 h 1489982"/>
                          <a:gd name="connsiteX2140" fmla="*/ 344533 w 1016453"/>
                          <a:gd name="connsiteY2140" fmla="*/ 1039314 h 1489982"/>
                          <a:gd name="connsiteX2141" fmla="*/ 346982 w 1016453"/>
                          <a:gd name="connsiteY2141" fmla="*/ 1040946 h 1489982"/>
                          <a:gd name="connsiteX2142" fmla="*/ 350248 w 1016453"/>
                          <a:gd name="connsiteY2142" fmla="*/ 1043396 h 1489982"/>
                          <a:gd name="connsiteX2143" fmla="*/ 350248 w 1016453"/>
                          <a:gd name="connsiteY2143" fmla="*/ 1044212 h 1489982"/>
                          <a:gd name="connsiteX2144" fmla="*/ 349432 w 1016453"/>
                          <a:gd name="connsiteY2144" fmla="*/ 1045845 h 1489982"/>
                          <a:gd name="connsiteX2145" fmla="*/ 332287 w 1016453"/>
                          <a:gd name="connsiteY2145" fmla="*/ 1090749 h 1489982"/>
                          <a:gd name="connsiteX2146" fmla="*/ 338001 w 1016453"/>
                          <a:gd name="connsiteY2146" fmla="*/ 1094831 h 1489982"/>
                          <a:gd name="connsiteX2147" fmla="*/ 343716 w 1016453"/>
                          <a:gd name="connsiteY2147" fmla="*/ 1097280 h 1489982"/>
                          <a:gd name="connsiteX2148" fmla="*/ 344533 w 1016453"/>
                          <a:gd name="connsiteY2148" fmla="*/ 1098913 h 1489982"/>
                          <a:gd name="connsiteX2149" fmla="*/ 345349 w 1016453"/>
                          <a:gd name="connsiteY2149" fmla="*/ 1100546 h 1489982"/>
                          <a:gd name="connsiteX2150" fmla="*/ 345349 w 1016453"/>
                          <a:gd name="connsiteY2150" fmla="*/ 1101362 h 1489982"/>
                          <a:gd name="connsiteX2151" fmla="*/ 345349 w 1016453"/>
                          <a:gd name="connsiteY2151" fmla="*/ 1102179 h 1489982"/>
                          <a:gd name="connsiteX2152" fmla="*/ 345349 w 1016453"/>
                          <a:gd name="connsiteY2152" fmla="*/ 1102995 h 1489982"/>
                          <a:gd name="connsiteX2153" fmla="*/ 346166 w 1016453"/>
                          <a:gd name="connsiteY2153" fmla="*/ 1103811 h 1489982"/>
                          <a:gd name="connsiteX2154" fmla="*/ 347799 w 1016453"/>
                          <a:gd name="connsiteY2154" fmla="*/ 1105444 h 1489982"/>
                          <a:gd name="connsiteX2155" fmla="*/ 347799 w 1016453"/>
                          <a:gd name="connsiteY2155" fmla="*/ 1107077 h 1489982"/>
                          <a:gd name="connsiteX2156" fmla="*/ 346166 w 1016453"/>
                          <a:gd name="connsiteY2156" fmla="*/ 1109526 h 1489982"/>
                          <a:gd name="connsiteX2157" fmla="*/ 343716 w 1016453"/>
                          <a:gd name="connsiteY2157" fmla="*/ 1112792 h 1489982"/>
                          <a:gd name="connsiteX2158" fmla="*/ 333103 w 1016453"/>
                          <a:gd name="connsiteY2158" fmla="*/ 1118507 h 1489982"/>
                          <a:gd name="connsiteX2159" fmla="*/ 327388 w 1016453"/>
                          <a:gd name="connsiteY2159" fmla="*/ 1119324 h 1489982"/>
                          <a:gd name="connsiteX2160" fmla="*/ 317591 w 1016453"/>
                          <a:gd name="connsiteY2160" fmla="*/ 1123406 h 1489982"/>
                          <a:gd name="connsiteX2161" fmla="*/ 314325 w 1016453"/>
                          <a:gd name="connsiteY2161" fmla="*/ 1123406 h 1489982"/>
                          <a:gd name="connsiteX2162" fmla="*/ 313509 w 1016453"/>
                          <a:gd name="connsiteY2162" fmla="*/ 1123406 h 1489982"/>
                          <a:gd name="connsiteX2163" fmla="*/ 311876 w 1016453"/>
                          <a:gd name="connsiteY2163" fmla="*/ 1121773 h 1489982"/>
                          <a:gd name="connsiteX2164" fmla="*/ 309426 w 1016453"/>
                          <a:gd name="connsiteY2164" fmla="*/ 1120140 h 1489982"/>
                          <a:gd name="connsiteX2165" fmla="*/ 308610 w 1016453"/>
                          <a:gd name="connsiteY2165" fmla="*/ 1118507 h 1489982"/>
                          <a:gd name="connsiteX2166" fmla="*/ 307794 w 1016453"/>
                          <a:gd name="connsiteY2166" fmla="*/ 1116874 h 1489982"/>
                          <a:gd name="connsiteX2167" fmla="*/ 307794 w 1016453"/>
                          <a:gd name="connsiteY2167" fmla="*/ 1116058 h 1489982"/>
                          <a:gd name="connsiteX2168" fmla="*/ 309426 w 1016453"/>
                          <a:gd name="connsiteY2168" fmla="*/ 1115241 h 1489982"/>
                          <a:gd name="connsiteX2169" fmla="*/ 311876 w 1016453"/>
                          <a:gd name="connsiteY2169" fmla="*/ 1115241 h 1489982"/>
                          <a:gd name="connsiteX2170" fmla="*/ 315958 w 1016453"/>
                          <a:gd name="connsiteY2170" fmla="*/ 1113609 h 1489982"/>
                          <a:gd name="connsiteX2171" fmla="*/ 315141 w 1016453"/>
                          <a:gd name="connsiteY2171" fmla="*/ 1112792 h 1489982"/>
                          <a:gd name="connsiteX2172" fmla="*/ 314325 w 1016453"/>
                          <a:gd name="connsiteY2172" fmla="*/ 1111976 h 1489982"/>
                          <a:gd name="connsiteX2173" fmla="*/ 313509 w 1016453"/>
                          <a:gd name="connsiteY2173" fmla="*/ 1110343 h 1489982"/>
                          <a:gd name="connsiteX2174" fmla="*/ 311876 w 1016453"/>
                          <a:gd name="connsiteY2174" fmla="*/ 1110343 h 1489982"/>
                          <a:gd name="connsiteX2175" fmla="*/ 311059 w 1016453"/>
                          <a:gd name="connsiteY2175" fmla="*/ 1109526 h 1489982"/>
                          <a:gd name="connsiteX2176" fmla="*/ 308610 w 1016453"/>
                          <a:gd name="connsiteY2176" fmla="*/ 1108710 h 1489982"/>
                          <a:gd name="connsiteX2177" fmla="*/ 302895 w 1016453"/>
                          <a:gd name="connsiteY2177" fmla="*/ 1107894 h 1489982"/>
                          <a:gd name="connsiteX2178" fmla="*/ 298813 w 1016453"/>
                          <a:gd name="connsiteY2178" fmla="*/ 1106261 h 1489982"/>
                          <a:gd name="connsiteX2179" fmla="*/ 297996 w 1016453"/>
                          <a:gd name="connsiteY2179" fmla="*/ 1105444 h 1489982"/>
                          <a:gd name="connsiteX2180" fmla="*/ 297180 w 1016453"/>
                          <a:gd name="connsiteY2180" fmla="*/ 1103811 h 1489982"/>
                          <a:gd name="connsiteX2181" fmla="*/ 296364 w 1016453"/>
                          <a:gd name="connsiteY2181" fmla="*/ 1101362 h 1489982"/>
                          <a:gd name="connsiteX2182" fmla="*/ 297996 w 1016453"/>
                          <a:gd name="connsiteY2182" fmla="*/ 1092381 h 1489982"/>
                          <a:gd name="connsiteX2183" fmla="*/ 298813 w 1016453"/>
                          <a:gd name="connsiteY2183" fmla="*/ 1089932 h 1489982"/>
                          <a:gd name="connsiteX2184" fmla="*/ 300446 w 1016453"/>
                          <a:gd name="connsiteY2184" fmla="*/ 1089116 h 1489982"/>
                          <a:gd name="connsiteX2185" fmla="*/ 305344 w 1016453"/>
                          <a:gd name="connsiteY2185" fmla="*/ 1090749 h 1489982"/>
                          <a:gd name="connsiteX2186" fmla="*/ 306161 w 1016453"/>
                          <a:gd name="connsiteY2186" fmla="*/ 1089932 h 1489982"/>
                          <a:gd name="connsiteX2187" fmla="*/ 300446 w 1016453"/>
                          <a:gd name="connsiteY2187" fmla="*/ 1086666 h 1489982"/>
                          <a:gd name="connsiteX2188" fmla="*/ 298813 w 1016453"/>
                          <a:gd name="connsiteY2188" fmla="*/ 1085034 h 1489982"/>
                          <a:gd name="connsiteX2189" fmla="*/ 297996 w 1016453"/>
                          <a:gd name="connsiteY2189" fmla="*/ 1083401 h 1489982"/>
                          <a:gd name="connsiteX2190" fmla="*/ 297996 w 1016453"/>
                          <a:gd name="connsiteY2190" fmla="*/ 1080951 h 1489982"/>
                          <a:gd name="connsiteX2191" fmla="*/ 297996 w 1016453"/>
                          <a:gd name="connsiteY2191" fmla="*/ 1079319 h 1489982"/>
                          <a:gd name="connsiteX2192" fmla="*/ 297996 w 1016453"/>
                          <a:gd name="connsiteY2192" fmla="*/ 1077686 h 1489982"/>
                          <a:gd name="connsiteX2193" fmla="*/ 298813 w 1016453"/>
                          <a:gd name="connsiteY2193" fmla="*/ 1076053 h 1489982"/>
                          <a:gd name="connsiteX2194" fmla="*/ 300446 w 1016453"/>
                          <a:gd name="connsiteY2194" fmla="*/ 1074420 h 1489982"/>
                          <a:gd name="connsiteX2195" fmla="*/ 306161 w 1016453"/>
                          <a:gd name="connsiteY2195" fmla="*/ 1071154 h 1489982"/>
                          <a:gd name="connsiteX2196" fmla="*/ 311876 w 1016453"/>
                          <a:gd name="connsiteY2196" fmla="*/ 1071971 h 1489982"/>
                          <a:gd name="connsiteX2197" fmla="*/ 322489 w 1016453"/>
                          <a:gd name="connsiteY2197" fmla="*/ 1076053 h 1489982"/>
                          <a:gd name="connsiteX2198" fmla="*/ 324122 w 1016453"/>
                          <a:gd name="connsiteY2198" fmla="*/ 1076869 h 1489982"/>
                          <a:gd name="connsiteX2199" fmla="*/ 327388 w 1016453"/>
                          <a:gd name="connsiteY2199" fmla="*/ 1080135 h 1489982"/>
                          <a:gd name="connsiteX2200" fmla="*/ 332287 w 1016453"/>
                          <a:gd name="connsiteY2200" fmla="*/ 1090749 h 1489982"/>
                          <a:gd name="connsiteX2201" fmla="*/ 360862 w 1016453"/>
                          <a:gd name="connsiteY2201" fmla="*/ 1108710 h 1489982"/>
                          <a:gd name="connsiteX2202" fmla="*/ 358412 w 1016453"/>
                          <a:gd name="connsiteY2202" fmla="*/ 1110343 h 1489982"/>
                          <a:gd name="connsiteX2203" fmla="*/ 357596 w 1016453"/>
                          <a:gd name="connsiteY2203" fmla="*/ 1110343 h 1489982"/>
                          <a:gd name="connsiteX2204" fmla="*/ 356779 w 1016453"/>
                          <a:gd name="connsiteY2204" fmla="*/ 1108710 h 1489982"/>
                          <a:gd name="connsiteX2205" fmla="*/ 355146 w 1016453"/>
                          <a:gd name="connsiteY2205" fmla="*/ 1102995 h 1489982"/>
                          <a:gd name="connsiteX2206" fmla="*/ 355146 w 1016453"/>
                          <a:gd name="connsiteY2206" fmla="*/ 1100546 h 1489982"/>
                          <a:gd name="connsiteX2207" fmla="*/ 355146 w 1016453"/>
                          <a:gd name="connsiteY2207" fmla="*/ 1097280 h 1489982"/>
                          <a:gd name="connsiteX2208" fmla="*/ 354330 w 1016453"/>
                          <a:gd name="connsiteY2208" fmla="*/ 1094831 h 1489982"/>
                          <a:gd name="connsiteX2209" fmla="*/ 356779 w 1016453"/>
                          <a:gd name="connsiteY2209" fmla="*/ 1092381 h 1489982"/>
                          <a:gd name="connsiteX2210" fmla="*/ 358412 w 1016453"/>
                          <a:gd name="connsiteY2210" fmla="*/ 1091565 h 1489982"/>
                          <a:gd name="connsiteX2211" fmla="*/ 360862 w 1016453"/>
                          <a:gd name="connsiteY2211" fmla="*/ 1092381 h 1489982"/>
                          <a:gd name="connsiteX2212" fmla="*/ 364944 w 1016453"/>
                          <a:gd name="connsiteY2212" fmla="*/ 1095647 h 1489982"/>
                          <a:gd name="connsiteX2213" fmla="*/ 364944 w 1016453"/>
                          <a:gd name="connsiteY2213" fmla="*/ 1096464 h 1489982"/>
                          <a:gd name="connsiteX2214" fmla="*/ 364127 w 1016453"/>
                          <a:gd name="connsiteY2214" fmla="*/ 1098096 h 1489982"/>
                          <a:gd name="connsiteX2215" fmla="*/ 361678 w 1016453"/>
                          <a:gd name="connsiteY2215" fmla="*/ 1099729 h 1489982"/>
                          <a:gd name="connsiteX2216" fmla="*/ 360862 w 1016453"/>
                          <a:gd name="connsiteY2216" fmla="*/ 1103811 h 1489982"/>
                          <a:gd name="connsiteX2217" fmla="*/ 360862 w 1016453"/>
                          <a:gd name="connsiteY2217" fmla="*/ 1106261 h 1489982"/>
                          <a:gd name="connsiteX2218" fmla="*/ 360862 w 1016453"/>
                          <a:gd name="connsiteY2218" fmla="*/ 1107894 h 1489982"/>
                          <a:gd name="connsiteX2219" fmla="*/ 360862 w 1016453"/>
                          <a:gd name="connsiteY2219" fmla="*/ 1108710 h 1489982"/>
                          <a:gd name="connsiteX2220" fmla="*/ 591911 w 1016453"/>
                          <a:gd name="connsiteY2220" fmla="*/ 1283426 h 1489982"/>
                          <a:gd name="connsiteX2221" fmla="*/ 589462 w 1016453"/>
                          <a:gd name="connsiteY2221" fmla="*/ 1283426 h 1489982"/>
                          <a:gd name="connsiteX2222" fmla="*/ 588645 w 1016453"/>
                          <a:gd name="connsiteY2222" fmla="*/ 1280160 h 1489982"/>
                          <a:gd name="connsiteX2223" fmla="*/ 588645 w 1016453"/>
                          <a:gd name="connsiteY2223" fmla="*/ 1276894 h 1489982"/>
                          <a:gd name="connsiteX2224" fmla="*/ 591911 w 1016453"/>
                          <a:gd name="connsiteY2224" fmla="*/ 1276078 h 1489982"/>
                          <a:gd name="connsiteX2225" fmla="*/ 593544 w 1016453"/>
                          <a:gd name="connsiteY2225" fmla="*/ 1278527 h 1489982"/>
                          <a:gd name="connsiteX2226" fmla="*/ 592727 w 1016453"/>
                          <a:gd name="connsiteY2226" fmla="*/ 1281793 h 1489982"/>
                          <a:gd name="connsiteX2227" fmla="*/ 591911 w 1016453"/>
                          <a:gd name="connsiteY2227" fmla="*/ 1283426 h 1489982"/>
                          <a:gd name="connsiteX2228" fmla="*/ 439239 w 1016453"/>
                          <a:gd name="connsiteY2228" fmla="*/ 1457325 h 1489982"/>
                          <a:gd name="connsiteX2229" fmla="*/ 437606 w 1016453"/>
                          <a:gd name="connsiteY2229" fmla="*/ 1461407 h 1489982"/>
                          <a:gd name="connsiteX2230" fmla="*/ 435973 w 1016453"/>
                          <a:gd name="connsiteY2230" fmla="*/ 1460591 h 1489982"/>
                          <a:gd name="connsiteX2231" fmla="*/ 435157 w 1016453"/>
                          <a:gd name="connsiteY2231" fmla="*/ 1458958 h 1489982"/>
                          <a:gd name="connsiteX2232" fmla="*/ 433524 w 1016453"/>
                          <a:gd name="connsiteY2232" fmla="*/ 1458141 h 1489982"/>
                          <a:gd name="connsiteX2233" fmla="*/ 431891 w 1016453"/>
                          <a:gd name="connsiteY2233" fmla="*/ 1458141 h 1489982"/>
                          <a:gd name="connsiteX2234" fmla="*/ 431891 w 1016453"/>
                          <a:gd name="connsiteY2234" fmla="*/ 1457325 h 1489982"/>
                          <a:gd name="connsiteX2235" fmla="*/ 438422 w 1016453"/>
                          <a:gd name="connsiteY2235" fmla="*/ 1453243 h 1489982"/>
                          <a:gd name="connsiteX2236" fmla="*/ 441688 w 1016453"/>
                          <a:gd name="connsiteY2236" fmla="*/ 1452426 h 1489982"/>
                          <a:gd name="connsiteX2237" fmla="*/ 441688 w 1016453"/>
                          <a:gd name="connsiteY2237" fmla="*/ 1454059 h 1489982"/>
                          <a:gd name="connsiteX2238" fmla="*/ 440871 w 1016453"/>
                          <a:gd name="connsiteY2238" fmla="*/ 1455692 h 1489982"/>
                          <a:gd name="connsiteX2239" fmla="*/ 439239 w 1016453"/>
                          <a:gd name="connsiteY2239" fmla="*/ 1457325 h 148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Lst>
                        <a:rect l="l" t="t" r="r" b="b"/>
                        <a:pathLst>
                          <a:path w="1016453" h="1489982">
                            <a:moveTo>
                              <a:pt x="708660" y="4899"/>
                            </a:moveTo>
                            <a:lnTo>
                              <a:pt x="724172" y="13879"/>
                            </a:lnTo>
                            <a:lnTo>
                              <a:pt x="732337" y="23676"/>
                            </a:lnTo>
                            <a:lnTo>
                              <a:pt x="733969" y="23676"/>
                            </a:lnTo>
                            <a:lnTo>
                              <a:pt x="745399" y="27759"/>
                            </a:lnTo>
                            <a:lnTo>
                              <a:pt x="756013" y="32657"/>
                            </a:lnTo>
                            <a:lnTo>
                              <a:pt x="773974" y="44904"/>
                            </a:lnTo>
                            <a:lnTo>
                              <a:pt x="776424" y="48986"/>
                            </a:lnTo>
                            <a:lnTo>
                              <a:pt x="774791" y="52251"/>
                            </a:lnTo>
                            <a:lnTo>
                              <a:pt x="770709" y="54701"/>
                            </a:lnTo>
                            <a:lnTo>
                              <a:pt x="747849" y="58783"/>
                            </a:lnTo>
                            <a:lnTo>
                              <a:pt x="706211" y="63681"/>
                            </a:lnTo>
                            <a:lnTo>
                              <a:pt x="682534" y="73479"/>
                            </a:lnTo>
                            <a:lnTo>
                              <a:pt x="675187" y="74295"/>
                            </a:lnTo>
                            <a:lnTo>
                              <a:pt x="674370" y="88174"/>
                            </a:lnTo>
                            <a:lnTo>
                              <a:pt x="677636" y="88991"/>
                            </a:lnTo>
                            <a:lnTo>
                              <a:pt x="683351" y="87358"/>
                            </a:lnTo>
                            <a:lnTo>
                              <a:pt x="702129" y="73479"/>
                            </a:lnTo>
                            <a:lnTo>
                              <a:pt x="709476" y="71029"/>
                            </a:lnTo>
                            <a:lnTo>
                              <a:pt x="722539" y="71846"/>
                            </a:lnTo>
                            <a:lnTo>
                              <a:pt x="739684" y="76744"/>
                            </a:lnTo>
                            <a:lnTo>
                              <a:pt x="746216" y="75111"/>
                            </a:lnTo>
                            <a:lnTo>
                              <a:pt x="758462" y="76744"/>
                            </a:lnTo>
                            <a:lnTo>
                              <a:pt x="772342" y="72662"/>
                            </a:lnTo>
                            <a:lnTo>
                              <a:pt x="789487" y="63681"/>
                            </a:lnTo>
                            <a:lnTo>
                              <a:pt x="794385" y="83276"/>
                            </a:lnTo>
                            <a:lnTo>
                              <a:pt x="800917" y="102054"/>
                            </a:lnTo>
                            <a:lnTo>
                              <a:pt x="805815" y="99604"/>
                            </a:lnTo>
                            <a:lnTo>
                              <a:pt x="809897" y="100421"/>
                            </a:lnTo>
                            <a:lnTo>
                              <a:pt x="811530" y="106952"/>
                            </a:lnTo>
                            <a:lnTo>
                              <a:pt x="813979" y="109401"/>
                            </a:lnTo>
                            <a:lnTo>
                              <a:pt x="818878" y="107769"/>
                            </a:lnTo>
                            <a:lnTo>
                              <a:pt x="833574" y="113484"/>
                            </a:lnTo>
                            <a:lnTo>
                              <a:pt x="843371" y="123281"/>
                            </a:lnTo>
                            <a:lnTo>
                              <a:pt x="847453" y="127363"/>
                            </a:lnTo>
                            <a:lnTo>
                              <a:pt x="849086" y="133894"/>
                            </a:lnTo>
                            <a:lnTo>
                              <a:pt x="849902" y="138793"/>
                            </a:lnTo>
                            <a:lnTo>
                              <a:pt x="848269" y="144508"/>
                            </a:lnTo>
                            <a:lnTo>
                              <a:pt x="841738" y="155121"/>
                            </a:lnTo>
                            <a:lnTo>
                              <a:pt x="833574" y="164919"/>
                            </a:lnTo>
                            <a:lnTo>
                              <a:pt x="822960" y="172266"/>
                            </a:lnTo>
                            <a:lnTo>
                              <a:pt x="810714" y="177165"/>
                            </a:lnTo>
                            <a:lnTo>
                              <a:pt x="716008" y="192677"/>
                            </a:lnTo>
                            <a:lnTo>
                              <a:pt x="712742" y="195943"/>
                            </a:lnTo>
                            <a:lnTo>
                              <a:pt x="711109" y="204924"/>
                            </a:lnTo>
                            <a:lnTo>
                              <a:pt x="712742" y="216354"/>
                            </a:lnTo>
                            <a:lnTo>
                              <a:pt x="716824" y="217986"/>
                            </a:lnTo>
                            <a:lnTo>
                              <a:pt x="727438" y="211455"/>
                            </a:lnTo>
                            <a:lnTo>
                              <a:pt x="745399" y="204924"/>
                            </a:lnTo>
                            <a:lnTo>
                              <a:pt x="758462" y="204924"/>
                            </a:lnTo>
                            <a:lnTo>
                              <a:pt x="789487" y="210639"/>
                            </a:lnTo>
                            <a:lnTo>
                              <a:pt x="798467" y="224518"/>
                            </a:lnTo>
                            <a:lnTo>
                              <a:pt x="803366" y="245745"/>
                            </a:lnTo>
                            <a:lnTo>
                              <a:pt x="813979" y="240846"/>
                            </a:lnTo>
                            <a:lnTo>
                              <a:pt x="816429" y="237581"/>
                            </a:lnTo>
                            <a:lnTo>
                              <a:pt x="818062" y="231049"/>
                            </a:lnTo>
                            <a:lnTo>
                              <a:pt x="819694" y="224518"/>
                            </a:lnTo>
                            <a:lnTo>
                              <a:pt x="820511" y="217170"/>
                            </a:lnTo>
                            <a:lnTo>
                              <a:pt x="821327" y="212271"/>
                            </a:lnTo>
                            <a:lnTo>
                              <a:pt x="822960" y="209822"/>
                            </a:lnTo>
                            <a:lnTo>
                              <a:pt x="825409" y="207373"/>
                            </a:lnTo>
                            <a:lnTo>
                              <a:pt x="831941" y="204924"/>
                            </a:lnTo>
                            <a:lnTo>
                              <a:pt x="848269" y="202474"/>
                            </a:lnTo>
                            <a:lnTo>
                              <a:pt x="852351" y="203291"/>
                            </a:lnTo>
                            <a:lnTo>
                              <a:pt x="854801" y="213088"/>
                            </a:lnTo>
                            <a:lnTo>
                              <a:pt x="855617" y="218803"/>
                            </a:lnTo>
                            <a:lnTo>
                              <a:pt x="855617" y="226151"/>
                            </a:lnTo>
                            <a:lnTo>
                              <a:pt x="855617" y="235131"/>
                            </a:lnTo>
                            <a:lnTo>
                              <a:pt x="855617" y="245745"/>
                            </a:lnTo>
                            <a:lnTo>
                              <a:pt x="853984" y="256359"/>
                            </a:lnTo>
                            <a:lnTo>
                              <a:pt x="849086" y="274320"/>
                            </a:lnTo>
                            <a:lnTo>
                              <a:pt x="845820" y="284117"/>
                            </a:lnTo>
                            <a:lnTo>
                              <a:pt x="841738" y="291465"/>
                            </a:lnTo>
                            <a:lnTo>
                              <a:pt x="834390" y="306977"/>
                            </a:lnTo>
                            <a:lnTo>
                              <a:pt x="831941" y="311059"/>
                            </a:lnTo>
                            <a:lnTo>
                              <a:pt x="823776" y="329021"/>
                            </a:lnTo>
                            <a:lnTo>
                              <a:pt x="821327" y="337185"/>
                            </a:lnTo>
                            <a:lnTo>
                              <a:pt x="821327" y="342900"/>
                            </a:lnTo>
                            <a:lnTo>
                              <a:pt x="822960" y="343716"/>
                            </a:lnTo>
                            <a:lnTo>
                              <a:pt x="825409" y="338001"/>
                            </a:lnTo>
                            <a:lnTo>
                              <a:pt x="826226" y="333919"/>
                            </a:lnTo>
                            <a:lnTo>
                              <a:pt x="827859" y="329837"/>
                            </a:lnTo>
                            <a:lnTo>
                              <a:pt x="840105" y="318407"/>
                            </a:lnTo>
                            <a:lnTo>
                              <a:pt x="842554" y="315141"/>
                            </a:lnTo>
                            <a:lnTo>
                              <a:pt x="850719" y="301262"/>
                            </a:lnTo>
                            <a:lnTo>
                              <a:pt x="855617" y="296364"/>
                            </a:lnTo>
                            <a:lnTo>
                              <a:pt x="859699" y="290649"/>
                            </a:lnTo>
                            <a:lnTo>
                              <a:pt x="862149" y="286566"/>
                            </a:lnTo>
                            <a:lnTo>
                              <a:pt x="874395" y="258808"/>
                            </a:lnTo>
                            <a:lnTo>
                              <a:pt x="880926" y="250644"/>
                            </a:lnTo>
                            <a:lnTo>
                              <a:pt x="887458" y="250644"/>
                            </a:lnTo>
                            <a:lnTo>
                              <a:pt x="888274" y="265339"/>
                            </a:lnTo>
                            <a:lnTo>
                              <a:pt x="896439" y="267789"/>
                            </a:lnTo>
                            <a:lnTo>
                              <a:pt x="899704" y="266972"/>
                            </a:lnTo>
                            <a:lnTo>
                              <a:pt x="905419" y="270238"/>
                            </a:lnTo>
                            <a:lnTo>
                              <a:pt x="907869" y="272687"/>
                            </a:lnTo>
                            <a:lnTo>
                              <a:pt x="911951" y="274320"/>
                            </a:lnTo>
                            <a:lnTo>
                              <a:pt x="916033" y="277586"/>
                            </a:lnTo>
                            <a:lnTo>
                              <a:pt x="920115" y="274320"/>
                            </a:lnTo>
                            <a:lnTo>
                              <a:pt x="920932" y="271871"/>
                            </a:lnTo>
                            <a:lnTo>
                              <a:pt x="924197" y="261257"/>
                            </a:lnTo>
                            <a:lnTo>
                              <a:pt x="929096" y="252276"/>
                            </a:lnTo>
                            <a:lnTo>
                              <a:pt x="933994" y="240846"/>
                            </a:lnTo>
                            <a:lnTo>
                              <a:pt x="935627" y="237581"/>
                            </a:lnTo>
                            <a:lnTo>
                              <a:pt x="938076" y="235131"/>
                            </a:lnTo>
                            <a:lnTo>
                              <a:pt x="940526" y="234315"/>
                            </a:lnTo>
                            <a:lnTo>
                              <a:pt x="947057" y="228600"/>
                            </a:lnTo>
                            <a:lnTo>
                              <a:pt x="948690" y="228600"/>
                            </a:lnTo>
                            <a:lnTo>
                              <a:pt x="952772" y="230233"/>
                            </a:lnTo>
                            <a:lnTo>
                              <a:pt x="969101" y="231049"/>
                            </a:lnTo>
                            <a:lnTo>
                              <a:pt x="978082" y="234315"/>
                            </a:lnTo>
                            <a:lnTo>
                              <a:pt x="990328" y="242479"/>
                            </a:lnTo>
                            <a:lnTo>
                              <a:pt x="999309" y="246561"/>
                            </a:lnTo>
                            <a:lnTo>
                              <a:pt x="1003391" y="250644"/>
                            </a:lnTo>
                            <a:lnTo>
                              <a:pt x="1009106" y="258808"/>
                            </a:lnTo>
                            <a:lnTo>
                              <a:pt x="1014004" y="266972"/>
                            </a:lnTo>
                            <a:lnTo>
                              <a:pt x="1016454" y="269421"/>
                            </a:lnTo>
                            <a:lnTo>
                              <a:pt x="1016454" y="271871"/>
                            </a:lnTo>
                            <a:lnTo>
                              <a:pt x="1013188" y="278402"/>
                            </a:lnTo>
                            <a:lnTo>
                              <a:pt x="1001758" y="290649"/>
                            </a:lnTo>
                            <a:lnTo>
                              <a:pt x="997676" y="298813"/>
                            </a:lnTo>
                            <a:lnTo>
                              <a:pt x="987062" y="314325"/>
                            </a:lnTo>
                            <a:lnTo>
                              <a:pt x="981347" y="319224"/>
                            </a:lnTo>
                            <a:lnTo>
                              <a:pt x="975632" y="321673"/>
                            </a:lnTo>
                            <a:lnTo>
                              <a:pt x="969101" y="322489"/>
                            </a:lnTo>
                            <a:lnTo>
                              <a:pt x="965019" y="324939"/>
                            </a:lnTo>
                            <a:lnTo>
                              <a:pt x="964202" y="327388"/>
                            </a:lnTo>
                            <a:lnTo>
                              <a:pt x="967468" y="333919"/>
                            </a:lnTo>
                            <a:lnTo>
                              <a:pt x="969101" y="338001"/>
                            </a:lnTo>
                            <a:lnTo>
                              <a:pt x="969101" y="342084"/>
                            </a:lnTo>
                            <a:lnTo>
                              <a:pt x="965835" y="347799"/>
                            </a:lnTo>
                            <a:lnTo>
                              <a:pt x="965019" y="349431"/>
                            </a:lnTo>
                            <a:lnTo>
                              <a:pt x="953589" y="353514"/>
                            </a:lnTo>
                            <a:lnTo>
                              <a:pt x="947874" y="360861"/>
                            </a:lnTo>
                            <a:lnTo>
                              <a:pt x="940526" y="361678"/>
                            </a:lnTo>
                            <a:lnTo>
                              <a:pt x="934811" y="360861"/>
                            </a:lnTo>
                            <a:lnTo>
                              <a:pt x="927463" y="368209"/>
                            </a:lnTo>
                            <a:lnTo>
                              <a:pt x="929912" y="374741"/>
                            </a:lnTo>
                            <a:lnTo>
                              <a:pt x="932362" y="377190"/>
                            </a:lnTo>
                            <a:lnTo>
                              <a:pt x="940526" y="382905"/>
                            </a:lnTo>
                            <a:lnTo>
                              <a:pt x="940526" y="386171"/>
                            </a:lnTo>
                            <a:lnTo>
                              <a:pt x="936444" y="392702"/>
                            </a:lnTo>
                            <a:lnTo>
                              <a:pt x="930729" y="400050"/>
                            </a:lnTo>
                            <a:lnTo>
                              <a:pt x="924197" y="404949"/>
                            </a:lnTo>
                            <a:lnTo>
                              <a:pt x="921748" y="405765"/>
                            </a:lnTo>
                            <a:lnTo>
                              <a:pt x="918482" y="404132"/>
                            </a:lnTo>
                            <a:lnTo>
                              <a:pt x="916033" y="404132"/>
                            </a:lnTo>
                            <a:lnTo>
                              <a:pt x="910318" y="406581"/>
                            </a:lnTo>
                            <a:lnTo>
                              <a:pt x="904603" y="406581"/>
                            </a:lnTo>
                            <a:lnTo>
                              <a:pt x="893989" y="403316"/>
                            </a:lnTo>
                            <a:lnTo>
                              <a:pt x="888274" y="399234"/>
                            </a:lnTo>
                            <a:lnTo>
                              <a:pt x="885009" y="397601"/>
                            </a:lnTo>
                            <a:lnTo>
                              <a:pt x="880926" y="397601"/>
                            </a:lnTo>
                            <a:lnTo>
                              <a:pt x="879294" y="399234"/>
                            </a:lnTo>
                            <a:lnTo>
                              <a:pt x="873579" y="408214"/>
                            </a:lnTo>
                            <a:lnTo>
                              <a:pt x="871129" y="414746"/>
                            </a:lnTo>
                            <a:lnTo>
                              <a:pt x="869496" y="421277"/>
                            </a:lnTo>
                            <a:lnTo>
                              <a:pt x="868680" y="428625"/>
                            </a:lnTo>
                            <a:lnTo>
                              <a:pt x="868680" y="435973"/>
                            </a:lnTo>
                            <a:lnTo>
                              <a:pt x="869496" y="440871"/>
                            </a:lnTo>
                            <a:lnTo>
                              <a:pt x="870313" y="443321"/>
                            </a:lnTo>
                            <a:lnTo>
                              <a:pt x="871946" y="444954"/>
                            </a:lnTo>
                            <a:lnTo>
                              <a:pt x="874395" y="445770"/>
                            </a:lnTo>
                            <a:lnTo>
                              <a:pt x="880110" y="444954"/>
                            </a:lnTo>
                            <a:lnTo>
                              <a:pt x="882559" y="445770"/>
                            </a:lnTo>
                            <a:lnTo>
                              <a:pt x="883376" y="447403"/>
                            </a:lnTo>
                            <a:lnTo>
                              <a:pt x="884192" y="452301"/>
                            </a:lnTo>
                            <a:lnTo>
                              <a:pt x="884192" y="456384"/>
                            </a:lnTo>
                            <a:lnTo>
                              <a:pt x="883376" y="462915"/>
                            </a:lnTo>
                            <a:lnTo>
                              <a:pt x="882559" y="470263"/>
                            </a:lnTo>
                            <a:lnTo>
                              <a:pt x="881743" y="478427"/>
                            </a:lnTo>
                            <a:lnTo>
                              <a:pt x="881743" y="482509"/>
                            </a:lnTo>
                            <a:lnTo>
                              <a:pt x="884192" y="483326"/>
                            </a:lnTo>
                            <a:lnTo>
                              <a:pt x="885009" y="483326"/>
                            </a:lnTo>
                            <a:lnTo>
                              <a:pt x="885825" y="484959"/>
                            </a:lnTo>
                            <a:lnTo>
                              <a:pt x="887458" y="488224"/>
                            </a:lnTo>
                            <a:lnTo>
                              <a:pt x="888274" y="491490"/>
                            </a:lnTo>
                            <a:lnTo>
                              <a:pt x="889091" y="494756"/>
                            </a:lnTo>
                            <a:lnTo>
                              <a:pt x="889091" y="498021"/>
                            </a:lnTo>
                            <a:lnTo>
                              <a:pt x="887458" y="500471"/>
                            </a:lnTo>
                            <a:lnTo>
                              <a:pt x="884192" y="502920"/>
                            </a:lnTo>
                            <a:lnTo>
                              <a:pt x="876844" y="507819"/>
                            </a:lnTo>
                            <a:lnTo>
                              <a:pt x="876028" y="509451"/>
                            </a:lnTo>
                            <a:lnTo>
                              <a:pt x="875212" y="512717"/>
                            </a:lnTo>
                            <a:lnTo>
                              <a:pt x="874395" y="517616"/>
                            </a:lnTo>
                            <a:lnTo>
                              <a:pt x="873579" y="521698"/>
                            </a:lnTo>
                            <a:lnTo>
                              <a:pt x="871946" y="525780"/>
                            </a:lnTo>
                            <a:lnTo>
                              <a:pt x="870313" y="528229"/>
                            </a:lnTo>
                            <a:lnTo>
                              <a:pt x="867864" y="529046"/>
                            </a:lnTo>
                            <a:lnTo>
                              <a:pt x="864598" y="529046"/>
                            </a:lnTo>
                            <a:lnTo>
                              <a:pt x="861332" y="531495"/>
                            </a:lnTo>
                            <a:lnTo>
                              <a:pt x="853168" y="543741"/>
                            </a:lnTo>
                            <a:lnTo>
                              <a:pt x="853168" y="545374"/>
                            </a:lnTo>
                            <a:lnTo>
                              <a:pt x="856434" y="549456"/>
                            </a:lnTo>
                            <a:lnTo>
                              <a:pt x="856434" y="552722"/>
                            </a:lnTo>
                            <a:lnTo>
                              <a:pt x="852351" y="567418"/>
                            </a:lnTo>
                            <a:lnTo>
                              <a:pt x="851535" y="574766"/>
                            </a:lnTo>
                            <a:lnTo>
                              <a:pt x="850719" y="584563"/>
                            </a:lnTo>
                            <a:lnTo>
                              <a:pt x="849086" y="592727"/>
                            </a:lnTo>
                            <a:lnTo>
                              <a:pt x="847453" y="599259"/>
                            </a:lnTo>
                            <a:lnTo>
                              <a:pt x="845820" y="606606"/>
                            </a:lnTo>
                            <a:lnTo>
                              <a:pt x="844187" y="614771"/>
                            </a:lnTo>
                            <a:lnTo>
                              <a:pt x="844187" y="621302"/>
                            </a:lnTo>
                            <a:lnTo>
                              <a:pt x="846637" y="625384"/>
                            </a:lnTo>
                            <a:lnTo>
                              <a:pt x="849902" y="622119"/>
                            </a:lnTo>
                            <a:lnTo>
                              <a:pt x="853984" y="610689"/>
                            </a:lnTo>
                            <a:lnTo>
                              <a:pt x="858067" y="605790"/>
                            </a:lnTo>
                            <a:lnTo>
                              <a:pt x="862965" y="607423"/>
                            </a:lnTo>
                            <a:lnTo>
                              <a:pt x="867047" y="609872"/>
                            </a:lnTo>
                            <a:lnTo>
                              <a:pt x="872762" y="614771"/>
                            </a:lnTo>
                            <a:lnTo>
                              <a:pt x="876844" y="617220"/>
                            </a:lnTo>
                            <a:lnTo>
                              <a:pt x="880926" y="621302"/>
                            </a:lnTo>
                            <a:lnTo>
                              <a:pt x="882559" y="624568"/>
                            </a:lnTo>
                            <a:lnTo>
                              <a:pt x="884192" y="628650"/>
                            </a:lnTo>
                            <a:lnTo>
                              <a:pt x="884192" y="631099"/>
                            </a:lnTo>
                            <a:lnTo>
                              <a:pt x="881743" y="632732"/>
                            </a:lnTo>
                            <a:lnTo>
                              <a:pt x="880926" y="631916"/>
                            </a:lnTo>
                            <a:lnTo>
                              <a:pt x="873579" y="624568"/>
                            </a:lnTo>
                            <a:lnTo>
                              <a:pt x="870313" y="622935"/>
                            </a:lnTo>
                            <a:lnTo>
                              <a:pt x="865414" y="625384"/>
                            </a:lnTo>
                            <a:lnTo>
                              <a:pt x="861332" y="628650"/>
                            </a:lnTo>
                            <a:lnTo>
                              <a:pt x="864598" y="641713"/>
                            </a:lnTo>
                            <a:lnTo>
                              <a:pt x="868680" y="647428"/>
                            </a:lnTo>
                            <a:lnTo>
                              <a:pt x="876028" y="649877"/>
                            </a:lnTo>
                            <a:lnTo>
                              <a:pt x="879294" y="652326"/>
                            </a:lnTo>
                            <a:lnTo>
                              <a:pt x="881743" y="655592"/>
                            </a:lnTo>
                            <a:lnTo>
                              <a:pt x="884192" y="657225"/>
                            </a:lnTo>
                            <a:lnTo>
                              <a:pt x="886642" y="656409"/>
                            </a:lnTo>
                            <a:lnTo>
                              <a:pt x="890724" y="653143"/>
                            </a:lnTo>
                            <a:lnTo>
                              <a:pt x="895622" y="653143"/>
                            </a:lnTo>
                            <a:lnTo>
                              <a:pt x="898071" y="654776"/>
                            </a:lnTo>
                            <a:lnTo>
                              <a:pt x="899704" y="658041"/>
                            </a:lnTo>
                            <a:lnTo>
                              <a:pt x="900521" y="664573"/>
                            </a:lnTo>
                            <a:lnTo>
                              <a:pt x="900521" y="673554"/>
                            </a:lnTo>
                            <a:lnTo>
                              <a:pt x="899704" y="680085"/>
                            </a:lnTo>
                            <a:lnTo>
                              <a:pt x="898888" y="684167"/>
                            </a:lnTo>
                            <a:lnTo>
                              <a:pt x="897255" y="689882"/>
                            </a:lnTo>
                            <a:lnTo>
                              <a:pt x="895622" y="690699"/>
                            </a:lnTo>
                            <a:lnTo>
                              <a:pt x="893173" y="690699"/>
                            </a:lnTo>
                            <a:lnTo>
                              <a:pt x="890724" y="689882"/>
                            </a:lnTo>
                            <a:lnTo>
                              <a:pt x="889091" y="687433"/>
                            </a:lnTo>
                            <a:lnTo>
                              <a:pt x="885825" y="685800"/>
                            </a:lnTo>
                            <a:lnTo>
                              <a:pt x="880110" y="684167"/>
                            </a:lnTo>
                            <a:lnTo>
                              <a:pt x="874395" y="680085"/>
                            </a:lnTo>
                            <a:lnTo>
                              <a:pt x="871129" y="679269"/>
                            </a:lnTo>
                            <a:lnTo>
                              <a:pt x="863782" y="680085"/>
                            </a:lnTo>
                            <a:lnTo>
                              <a:pt x="856434" y="682534"/>
                            </a:lnTo>
                            <a:lnTo>
                              <a:pt x="856434" y="685800"/>
                            </a:lnTo>
                            <a:lnTo>
                              <a:pt x="845820" y="697230"/>
                            </a:lnTo>
                            <a:lnTo>
                              <a:pt x="843371" y="697230"/>
                            </a:lnTo>
                            <a:lnTo>
                              <a:pt x="840105" y="693148"/>
                            </a:lnTo>
                            <a:lnTo>
                              <a:pt x="836023" y="689066"/>
                            </a:lnTo>
                            <a:lnTo>
                              <a:pt x="833574" y="689066"/>
                            </a:lnTo>
                            <a:lnTo>
                              <a:pt x="830308" y="693964"/>
                            </a:lnTo>
                            <a:lnTo>
                              <a:pt x="829492" y="695597"/>
                            </a:lnTo>
                            <a:lnTo>
                              <a:pt x="829492" y="697230"/>
                            </a:lnTo>
                            <a:lnTo>
                              <a:pt x="831941" y="701312"/>
                            </a:lnTo>
                            <a:lnTo>
                              <a:pt x="832757" y="702129"/>
                            </a:lnTo>
                            <a:lnTo>
                              <a:pt x="834390" y="702945"/>
                            </a:lnTo>
                            <a:lnTo>
                              <a:pt x="839289" y="703761"/>
                            </a:lnTo>
                            <a:lnTo>
                              <a:pt x="841738" y="704578"/>
                            </a:lnTo>
                            <a:lnTo>
                              <a:pt x="843371" y="716824"/>
                            </a:lnTo>
                            <a:lnTo>
                              <a:pt x="846637" y="724172"/>
                            </a:lnTo>
                            <a:lnTo>
                              <a:pt x="848269" y="725805"/>
                            </a:lnTo>
                            <a:lnTo>
                              <a:pt x="849086" y="726621"/>
                            </a:lnTo>
                            <a:lnTo>
                              <a:pt x="853168" y="726621"/>
                            </a:lnTo>
                            <a:lnTo>
                              <a:pt x="858067" y="724172"/>
                            </a:lnTo>
                            <a:lnTo>
                              <a:pt x="859699" y="725805"/>
                            </a:lnTo>
                            <a:lnTo>
                              <a:pt x="862965" y="728254"/>
                            </a:lnTo>
                            <a:lnTo>
                              <a:pt x="865414" y="729071"/>
                            </a:lnTo>
                            <a:lnTo>
                              <a:pt x="867864" y="729071"/>
                            </a:lnTo>
                            <a:lnTo>
                              <a:pt x="871129" y="729887"/>
                            </a:lnTo>
                            <a:lnTo>
                              <a:pt x="875212" y="736419"/>
                            </a:lnTo>
                            <a:lnTo>
                              <a:pt x="873579" y="744583"/>
                            </a:lnTo>
                            <a:lnTo>
                              <a:pt x="876028" y="751114"/>
                            </a:lnTo>
                            <a:lnTo>
                              <a:pt x="880110" y="757646"/>
                            </a:lnTo>
                            <a:lnTo>
                              <a:pt x="880926" y="760095"/>
                            </a:lnTo>
                            <a:lnTo>
                              <a:pt x="880926" y="764994"/>
                            </a:lnTo>
                            <a:lnTo>
                              <a:pt x="880926" y="768259"/>
                            </a:lnTo>
                            <a:lnTo>
                              <a:pt x="880926" y="770709"/>
                            </a:lnTo>
                            <a:lnTo>
                              <a:pt x="881743" y="773158"/>
                            </a:lnTo>
                            <a:lnTo>
                              <a:pt x="882559" y="778056"/>
                            </a:lnTo>
                            <a:lnTo>
                              <a:pt x="883376" y="785404"/>
                            </a:lnTo>
                            <a:lnTo>
                              <a:pt x="883376" y="791119"/>
                            </a:lnTo>
                            <a:lnTo>
                              <a:pt x="882559" y="795201"/>
                            </a:lnTo>
                            <a:lnTo>
                              <a:pt x="880926" y="798467"/>
                            </a:lnTo>
                            <a:lnTo>
                              <a:pt x="878477" y="800100"/>
                            </a:lnTo>
                            <a:lnTo>
                              <a:pt x="876844" y="799284"/>
                            </a:lnTo>
                            <a:lnTo>
                              <a:pt x="875212" y="796018"/>
                            </a:lnTo>
                            <a:lnTo>
                              <a:pt x="872762" y="792752"/>
                            </a:lnTo>
                            <a:lnTo>
                              <a:pt x="870313" y="789486"/>
                            </a:lnTo>
                            <a:lnTo>
                              <a:pt x="865414" y="789486"/>
                            </a:lnTo>
                            <a:lnTo>
                              <a:pt x="858067" y="800916"/>
                            </a:lnTo>
                            <a:lnTo>
                              <a:pt x="854801" y="801733"/>
                            </a:lnTo>
                            <a:lnTo>
                              <a:pt x="852351" y="802549"/>
                            </a:lnTo>
                            <a:lnTo>
                              <a:pt x="849902" y="806631"/>
                            </a:lnTo>
                            <a:lnTo>
                              <a:pt x="845820" y="809081"/>
                            </a:lnTo>
                            <a:lnTo>
                              <a:pt x="842554" y="808264"/>
                            </a:lnTo>
                            <a:lnTo>
                              <a:pt x="836023" y="803366"/>
                            </a:lnTo>
                            <a:lnTo>
                              <a:pt x="838472" y="806631"/>
                            </a:lnTo>
                            <a:lnTo>
                              <a:pt x="841738" y="810714"/>
                            </a:lnTo>
                            <a:lnTo>
                              <a:pt x="843371" y="813163"/>
                            </a:lnTo>
                            <a:lnTo>
                              <a:pt x="845004" y="813979"/>
                            </a:lnTo>
                            <a:lnTo>
                              <a:pt x="846637" y="813163"/>
                            </a:lnTo>
                            <a:lnTo>
                              <a:pt x="849086" y="811530"/>
                            </a:lnTo>
                            <a:lnTo>
                              <a:pt x="853984" y="806631"/>
                            </a:lnTo>
                            <a:lnTo>
                              <a:pt x="855617" y="805815"/>
                            </a:lnTo>
                            <a:lnTo>
                              <a:pt x="856434" y="805815"/>
                            </a:lnTo>
                            <a:lnTo>
                              <a:pt x="857250" y="807448"/>
                            </a:lnTo>
                            <a:lnTo>
                              <a:pt x="858067" y="811530"/>
                            </a:lnTo>
                            <a:lnTo>
                              <a:pt x="859699" y="818061"/>
                            </a:lnTo>
                            <a:lnTo>
                              <a:pt x="859699" y="823776"/>
                            </a:lnTo>
                            <a:lnTo>
                              <a:pt x="858067" y="827859"/>
                            </a:lnTo>
                            <a:lnTo>
                              <a:pt x="856434" y="830308"/>
                            </a:lnTo>
                            <a:lnTo>
                              <a:pt x="855617" y="831941"/>
                            </a:lnTo>
                            <a:lnTo>
                              <a:pt x="855617" y="832757"/>
                            </a:lnTo>
                            <a:lnTo>
                              <a:pt x="858883" y="833574"/>
                            </a:lnTo>
                            <a:lnTo>
                              <a:pt x="862965" y="827859"/>
                            </a:lnTo>
                            <a:lnTo>
                              <a:pt x="864598" y="820511"/>
                            </a:lnTo>
                            <a:lnTo>
                              <a:pt x="866231" y="812346"/>
                            </a:lnTo>
                            <a:lnTo>
                              <a:pt x="869496" y="809897"/>
                            </a:lnTo>
                            <a:lnTo>
                              <a:pt x="873579" y="812346"/>
                            </a:lnTo>
                            <a:lnTo>
                              <a:pt x="876844" y="820511"/>
                            </a:lnTo>
                            <a:lnTo>
                              <a:pt x="880926" y="834390"/>
                            </a:lnTo>
                            <a:lnTo>
                              <a:pt x="882559" y="836023"/>
                            </a:lnTo>
                            <a:lnTo>
                              <a:pt x="885009" y="839289"/>
                            </a:lnTo>
                            <a:lnTo>
                              <a:pt x="885825" y="843371"/>
                            </a:lnTo>
                            <a:lnTo>
                              <a:pt x="885825" y="848269"/>
                            </a:lnTo>
                            <a:lnTo>
                              <a:pt x="885009" y="851535"/>
                            </a:lnTo>
                            <a:lnTo>
                              <a:pt x="884192" y="853984"/>
                            </a:lnTo>
                            <a:lnTo>
                              <a:pt x="883376" y="855617"/>
                            </a:lnTo>
                            <a:lnTo>
                              <a:pt x="881743" y="856434"/>
                            </a:lnTo>
                            <a:lnTo>
                              <a:pt x="878477" y="857250"/>
                            </a:lnTo>
                            <a:lnTo>
                              <a:pt x="871946" y="855617"/>
                            </a:lnTo>
                            <a:lnTo>
                              <a:pt x="868680" y="855617"/>
                            </a:lnTo>
                            <a:lnTo>
                              <a:pt x="869496" y="860516"/>
                            </a:lnTo>
                            <a:lnTo>
                              <a:pt x="862149" y="864598"/>
                            </a:lnTo>
                            <a:lnTo>
                              <a:pt x="853984" y="866231"/>
                            </a:lnTo>
                            <a:lnTo>
                              <a:pt x="846637" y="862965"/>
                            </a:lnTo>
                            <a:lnTo>
                              <a:pt x="840105" y="858066"/>
                            </a:lnTo>
                            <a:lnTo>
                              <a:pt x="841738" y="851535"/>
                            </a:lnTo>
                            <a:lnTo>
                              <a:pt x="842554" y="844187"/>
                            </a:lnTo>
                            <a:lnTo>
                              <a:pt x="839289" y="839289"/>
                            </a:lnTo>
                            <a:lnTo>
                              <a:pt x="838472" y="839289"/>
                            </a:lnTo>
                            <a:lnTo>
                              <a:pt x="839289" y="847453"/>
                            </a:lnTo>
                            <a:lnTo>
                              <a:pt x="838472" y="850719"/>
                            </a:lnTo>
                            <a:lnTo>
                              <a:pt x="835207" y="853984"/>
                            </a:lnTo>
                            <a:lnTo>
                              <a:pt x="832757" y="855617"/>
                            </a:lnTo>
                            <a:lnTo>
                              <a:pt x="832757" y="856434"/>
                            </a:lnTo>
                            <a:lnTo>
                              <a:pt x="833574" y="857250"/>
                            </a:lnTo>
                            <a:lnTo>
                              <a:pt x="834390" y="858883"/>
                            </a:lnTo>
                            <a:lnTo>
                              <a:pt x="834390" y="861332"/>
                            </a:lnTo>
                            <a:lnTo>
                              <a:pt x="834390" y="863781"/>
                            </a:lnTo>
                            <a:lnTo>
                              <a:pt x="833574" y="866231"/>
                            </a:lnTo>
                            <a:lnTo>
                              <a:pt x="832757" y="868680"/>
                            </a:lnTo>
                            <a:lnTo>
                              <a:pt x="832757" y="870313"/>
                            </a:lnTo>
                            <a:lnTo>
                              <a:pt x="833574" y="871946"/>
                            </a:lnTo>
                            <a:lnTo>
                              <a:pt x="836023" y="874395"/>
                            </a:lnTo>
                            <a:lnTo>
                              <a:pt x="838472" y="875211"/>
                            </a:lnTo>
                            <a:lnTo>
                              <a:pt x="849902" y="876028"/>
                            </a:lnTo>
                            <a:lnTo>
                              <a:pt x="854801" y="877661"/>
                            </a:lnTo>
                            <a:lnTo>
                              <a:pt x="865414" y="883376"/>
                            </a:lnTo>
                            <a:lnTo>
                              <a:pt x="866231" y="885009"/>
                            </a:lnTo>
                            <a:lnTo>
                              <a:pt x="864598" y="894806"/>
                            </a:lnTo>
                            <a:lnTo>
                              <a:pt x="863782" y="903786"/>
                            </a:lnTo>
                            <a:lnTo>
                              <a:pt x="861332" y="905419"/>
                            </a:lnTo>
                            <a:lnTo>
                              <a:pt x="849902" y="905419"/>
                            </a:lnTo>
                            <a:lnTo>
                              <a:pt x="846637" y="907052"/>
                            </a:lnTo>
                            <a:lnTo>
                              <a:pt x="840921" y="911134"/>
                            </a:lnTo>
                            <a:lnTo>
                              <a:pt x="836023" y="916033"/>
                            </a:lnTo>
                            <a:lnTo>
                              <a:pt x="833574" y="916033"/>
                            </a:lnTo>
                            <a:lnTo>
                              <a:pt x="822960" y="911951"/>
                            </a:lnTo>
                            <a:lnTo>
                              <a:pt x="818878" y="908685"/>
                            </a:lnTo>
                            <a:lnTo>
                              <a:pt x="809897" y="900521"/>
                            </a:lnTo>
                            <a:lnTo>
                              <a:pt x="803366" y="887458"/>
                            </a:lnTo>
                            <a:lnTo>
                              <a:pt x="800100" y="893173"/>
                            </a:lnTo>
                            <a:lnTo>
                              <a:pt x="798467" y="895622"/>
                            </a:lnTo>
                            <a:lnTo>
                              <a:pt x="796834" y="897255"/>
                            </a:lnTo>
                            <a:lnTo>
                              <a:pt x="795201" y="897255"/>
                            </a:lnTo>
                            <a:lnTo>
                              <a:pt x="793569" y="896439"/>
                            </a:lnTo>
                            <a:lnTo>
                              <a:pt x="791936" y="893989"/>
                            </a:lnTo>
                            <a:lnTo>
                              <a:pt x="788670" y="889091"/>
                            </a:lnTo>
                            <a:lnTo>
                              <a:pt x="784588" y="884192"/>
                            </a:lnTo>
                            <a:lnTo>
                              <a:pt x="782139" y="881743"/>
                            </a:lnTo>
                            <a:lnTo>
                              <a:pt x="782139" y="882559"/>
                            </a:lnTo>
                            <a:lnTo>
                              <a:pt x="783771" y="885009"/>
                            </a:lnTo>
                            <a:lnTo>
                              <a:pt x="786221" y="888274"/>
                            </a:lnTo>
                            <a:lnTo>
                              <a:pt x="792752" y="897255"/>
                            </a:lnTo>
                            <a:lnTo>
                              <a:pt x="795201" y="899704"/>
                            </a:lnTo>
                            <a:lnTo>
                              <a:pt x="795201" y="901337"/>
                            </a:lnTo>
                            <a:lnTo>
                              <a:pt x="791119" y="902970"/>
                            </a:lnTo>
                            <a:lnTo>
                              <a:pt x="786221" y="906236"/>
                            </a:lnTo>
                            <a:lnTo>
                              <a:pt x="783771" y="908685"/>
                            </a:lnTo>
                            <a:lnTo>
                              <a:pt x="780506" y="914400"/>
                            </a:lnTo>
                            <a:lnTo>
                              <a:pt x="778873" y="915216"/>
                            </a:lnTo>
                            <a:lnTo>
                              <a:pt x="773158" y="916849"/>
                            </a:lnTo>
                            <a:lnTo>
                              <a:pt x="771525" y="916849"/>
                            </a:lnTo>
                            <a:lnTo>
                              <a:pt x="767443" y="913584"/>
                            </a:lnTo>
                            <a:lnTo>
                              <a:pt x="761728" y="911951"/>
                            </a:lnTo>
                            <a:lnTo>
                              <a:pt x="758462" y="910318"/>
                            </a:lnTo>
                            <a:lnTo>
                              <a:pt x="753564" y="907052"/>
                            </a:lnTo>
                            <a:lnTo>
                              <a:pt x="755196" y="910318"/>
                            </a:lnTo>
                            <a:lnTo>
                              <a:pt x="764177" y="916033"/>
                            </a:lnTo>
                            <a:lnTo>
                              <a:pt x="764994" y="917666"/>
                            </a:lnTo>
                            <a:lnTo>
                              <a:pt x="763361" y="920931"/>
                            </a:lnTo>
                            <a:lnTo>
                              <a:pt x="762544" y="921748"/>
                            </a:lnTo>
                            <a:lnTo>
                              <a:pt x="760095" y="921748"/>
                            </a:lnTo>
                            <a:lnTo>
                              <a:pt x="756829" y="920931"/>
                            </a:lnTo>
                            <a:lnTo>
                              <a:pt x="753564" y="920931"/>
                            </a:lnTo>
                            <a:lnTo>
                              <a:pt x="750298" y="921748"/>
                            </a:lnTo>
                            <a:lnTo>
                              <a:pt x="748665" y="922564"/>
                            </a:lnTo>
                            <a:lnTo>
                              <a:pt x="749482" y="924197"/>
                            </a:lnTo>
                            <a:lnTo>
                              <a:pt x="750298" y="925830"/>
                            </a:lnTo>
                            <a:lnTo>
                              <a:pt x="751114" y="926646"/>
                            </a:lnTo>
                            <a:lnTo>
                              <a:pt x="751931" y="926646"/>
                            </a:lnTo>
                            <a:lnTo>
                              <a:pt x="754380" y="923381"/>
                            </a:lnTo>
                            <a:lnTo>
                              <a:pt x="756013" y="923381"/>
                            </a:lnTo>
                            <a:lnTo>
                              <a:pt x="760912" y="924197"/>
                            </a:lnTo>
                            <a:lnTo>
                              <a:pt x="765810" y="920931"/>
                            </a:lnTo>
                            <a:lnTo>
                              <a:pt x="769892" y="919299"/>
                            </a:lnTo>
                            <a:lnTo>
                              <a:pt x="773158" y="919299"/>
                            </a:lnTo>
                            <a:lnTo>
                              <a:pt x="783771" y="915216"/>
                            </a:lnTo>
                            <a:lnTo>
                              <a:pt x="786221" y="910318"/>
                            </a:lnTo>
                            <a:lnTo>
                              <a:pt x="789487" y="908685"/>
                            </a:lnTo>
                            <a:lnTo>
                              <a:pt x="797651" y="907052"/>
                            </a:lnTo>
                            <a:lnTo>
                              <a:pt x="804999" y="907869"/>
                            </a:lnTo>
                            <a:lnTo>
                              <a:pt x="809081" y="908685"/>
                            </a:lnTo>
                            <a:lnTo>
                              <a:pt x="812346" y="913584"/>
                            </a:lnTo>
                            <a:lnTo>
                              <a:pt x="816429" y="916849"/>
                            </a:lnTo>
                            <a:lnTo>
                              <a:pt x="819694" y="920931"/>
                            </a:lnTo>
                            <a:lnTo>
                              <a:pt x="823776" y="922564"/>
                            </a:lnTo>
                            <a:lnTo>
                              <a:pt x="826226" y="927463"/>
                            </a:lnTo>
                            <a:lnTo>
                              <a:pt x="832757" y="933178"/>
                            </a:lnTo>
                            <a:lnTo>
                              <a:pt x="836839" y="933994"/>
                            </a:lnTo>
                            <a:lnTo>
                              <a:pt x="839289" y="936444"/>
                            </a:lnTo>
                            <a:lnTo>
                              <a:pt x="839289" y="947874"/>
                            </a:lnTo>
                            <a:lnTo>
                              <a:pt x="839289" y="952772"/>
                            </a:lnTo>
                            <a:lnTo>
                              <a:pt x="838472" y="965835"/>
                            </a:lnTo>
                            <a:lnTo>
                              <a:pt x="835207" y="969101"/>
                            </a:lnTo>
                            <a:lnTo>
                              <a:pt x="836023" y="975632"/>
                            </a:lnTo>
                            <a:lnTo>
                              <a:pt x="835207" y="981347"/>
                            </a:lnTo>
                            <a:lnTo>
                              <a:pt x="831941" y="978898"/>
                            </a:lnTo>
                            <a:lnTo>
                              <a:pt x="828675" y="975632"/>
                            </a:lnTo>
                            <a:lnTo>
                              <a:pt x="820511" y="969917"/>
                            </a:lnTo>
                            <a:lnTo>
                              <a:pt x="813163" y="966651"/>
                            </a:lnTo>
                            <a:lnTo>
                              <a:pt x="809897" y="963386"/>
                            </a:lnTo>
                            <a:lnTo>
                              <a:pt x="806632" y="960936"/>
                            </a:lnTo>
                            <a:lnTo>
                              <a:pt x="801733" y="950323"/>
                            </a:lnTo>
                            <a:lnTo>
                              <a:pt x="798467" y="937260"/>
                            </a:lnTo>
                            <a:lnTo>
                              <a:pt x="796834" y="930729"/>
                            </a:lnTo>
                            <a:lnTo>
                              <a:pt x="794385" y="930729"/>
                            </a:lnTo>
                            <a:lnTo>
                              <a:pt x="791119" y="932361"/>
                            </a:lnTo>
                            <a:lnTo>
                              <a:pt x="787854" y="933994"/>
                            </a:lnTo>
                            <a:lnTo>
                              <a:pt x="786221" y="937260"/>
                            </a:lnTo>
                            <a:lnTo>
                              <a:pt x="776424" y="939709"/>
                            </a:lnTo>
                            <a:lnTo>
                              <a:pt x="773158" y="942975"/>
                            </a:lnTo>
                            <a:lnTo>
                              <a:pt x="770709" y="942975"/>
                            </a:lnTo>
                            <a:lnTo>
                              <a:pt x="763361" y="947057"/>
                            </a:lnTo>
                            <a:lnTo>
                              <a:pt x="766626" y="949506"/>
                            </a:lnTo>
                            <a:lnTo>
                              <a:pt x="768259" y="949506"/>
                            </a:lnTo>
                            <a:lnTo>
                              <a:pt x="771525" y="948690"/>
                            </a:lnTo>
                            <a:lnTo>
                              <a:pt x="773158" y="947057"/>
                            </a:lnTo>
                            <a:lnTo>
                              <a:pt x="779689" y="942975"/>
                            </a:lnTo>
                            <a:lnTo>
                              <a:pt x="785404" y="942159"/>
                            </a:lnTo>
                            <a:lnTo>
                              <a:pt x="787037" y="940526"/>
                            </a:lnTo>
                            <a:lnTo>
                              <a:pt x="791119" y="938076"/>
                            </a:lnTo>
                            <a:lnTo>
                              <a:pt x="793569" y="937260"/>
                            </a:lnTo>
                            <a:lnTo>
                              <a:pt x="793569" y="938076"/>
                            </a:lnTo>
                            <a:lnTo>
                              <a:pt x="793569" y="938893"/>
                            </a:lnTo>
                            <a:lnTo>
                              <a:pt x="795201" y="955221"/>
                            </a:lnTo>
                            <a:lnTo>
                              <a:pt x="794385" y="959304"/>
                            </a:lnTo>
                            <a:lnTo>
                              <a:pt x="791936" y="960936"/>
                            </a:lnTo>
                            <a:lnTo>
                              <a:pt x="787037" y="964202"/>
                            </a:lnTo>
                            <a:lnTo>
                              <a:pt x="785404" y="965835"/>
                            </a:lnTo>
                            <a:lnTo>
                              <a:pt x="787037" y="968284"/>
                            </a:lnTo>
                            <a:lnTo>
                              <a:pt x="791936" y="965835"/>
                            </a:lnTo>
                            <a:lnTo>
                              <a:pt x="795201" y="963386"/>
                            </a:lnTo>
                            <a:lnTo>
                              <a:pt x="796834" y="964202"/>
                            </a:lnTo>
                            <a:lnTo>
                              <a:pt x="799284" y="968284"/>
                            </a:lnTo>
                            <a:lnTo>
                              <a:pt x="802549" y="969917"/>
                            </a:lnTo>
                            <a:lnTo>
                              <a:pt x="809897" y="975632"/>
                            </a:lnTo>
                            <a:lnTo>
                              <a:pt x="813163" y="978898"/>
                            </a:lnTo>
                            <a:lnTo>
                              <a:pt x="818062" y="982164"/>
                            </a:lnTo>
                            <a:lnTo>
                              <a:pt x="823776" y="986246"/>
                            </a:lnTo>
                            <a:lnTo>
                              <a:pt x="825409" y="987879"/>
                            </a:lnTo>
                            <a:lnTo>
                              <a:pt x="830308" y="990328"/>
                            </a:lnTo>
                            <a:lnTo>
                              <a:pt x="831124" y="991144"/>
                            </a:lnTo>
                            <a:lnTo>
                              <a:pt x="833574" y="998492"/>
                            </a:lnTo>
                            <a:lnTo>
                              <a:pt x="835207" y="999309"/>
                            </a:lnTo>
                            <a:lnTo>
                              <a:pt x="840105" y="1000125"/>
                            </a:lnTo>
                            <a:lnTo>
                              <a:pt x="839289" y="1003391"/>
                            </a:lnTo>
                            <a:lnTo>
                              <a:pt x="834390" y="1009922"/>
                            </a:lnTo>
                            <a:lnTo>
                              <a:pt x="831941" y="1012371"/>
                            </a:lnTo>
                            <a:lnTo>
                              <a:pt x="831124" y="1014004"/>
                            </a:lnTo>
                            <a:lnTo>
                              <a:pt x="831124" y="1016454"/>
                            </a:lnTo>
                            <a:lnTo>
                              <a:pt x="831124" y="1020536"/>
                            </a:lnTo>
                            <a:lnTo>
                              <a:pt x="831941" y="1027884"/>
                            </a:lnTo>
                            <a:lnTo>
                              <a:pt x="832757" y="1021352"/>
                            </a:lnTo>
                            <a:lnTo>
                              <a:pt x="833574" y="1018086"/>
                            </a:lnTo>
                            <a:lnTo>
                              <a:pt x="834390" y="1017270"/>
                            </a:lnTo>
                            <a:lnTo>
                              <a:pt x="835207" y="1017270"/>
                            </a:lnTo>
                            <a:lnTo>
                              <a:pt x="838472" y="1014004"/>
                            </a:lnTo>
                            <a:lnTo>
                              <a:pt x="841738" y="1015637"/>
                            </a:lnTo>
                            <a:lnTo>
                              <a:pt x="842554" y="1022985"/>
                            </a:lnTo>
                            <a:lnTo>
                              <a:pt x="843371" y="1029516"/>
                            </a:lnTo>
                            <a:lnTo>
                              <a:pt x="843371" y="1035231"/>
                            </a:lnTo>
                            <a:lnTo>
                              <a:pt x="843371" y="1044212"/>
                            </a:lnTo>
                            <a:lnTo>
                              <a:pt x="843371" y="1047478"/>
                            </a:lnTo>
                            <a:lnTo>
                              <a:pt x="844187" y="1049927"/>
                            </a:lnTo>
                            <a:lnTo>
                              <a:pt x="845004" y="1060541"/>
                            </a:lnTo>
                            <a:lnTo>
                              <a:pt x="845820" y="1063806"/>
                            </a:lnTo>
                            <a:lnTo>
                              <a:pt x="844187" y="1066256"/>
                            </a:lnTo>
                            <a:lnTo>
                              <a:pt x="839289" y="1067889"/>
                            </a:lnTo>
                            <a:lnTo>
                              <a:pt x="836839" y="1066256"/>
                            </a:lnTo>
                            <a:lnTo>
                              <a:pt x="831941" y="1067072"/>
                            </a:lnTo>
                            <a:lnTo>
                              <a:pt x="831941" y="1064623"/>
                            </a:lnTo>
                            <a:lnTo>
                              <a:pt x="831941" y="1061357"/>
                            </a:lnTo>
                            <a:lnTo>
                              <a:pt x="831941" y="1059724"/>
                            </a:lnTo>
                            <a:lnTo>
                              <a:pt x="831941" y="1058091"/>
                            </a:lnTo>
                            <a:lnTo>
                              <a:pt x="831941" y="1047478"/>
                            </a:lnTo>
                            <a:lnTo>
                              <a:pt x="830308" y="1049927"/>
                            </a:lnTo>
                            <a:lnTo>
                              <a:pt x="830308" y="1052376"/>
                            </a:lnTo>
                            <a:lnTo>
                              <a:pt x="830308" y="1054826"/>
                            </a:lnTo>
                            <a:lnTo>
                              <a:pt x="829492" y="1066256"/>
                            </a:lnTo>
                            <a:lnTo>
                              <a:pt x="827859" y="1068705"/>
                            </a:lnTo>
                            <a:lnTo>
                              <a:pt x="823776" y="1067889"/>
                            </a:lnTo>
                            <a:lnTo>
                              <a:pt x="819694" y="1067889"/>
                            </a:lnTo>
                            <a:lnTo>
                              <a:pt x="817245" y="1067072"/>
                            </a:lnTo>
                            <a:lnTo>
                              <a:pt x="809897" y="1062174"/>
                            </a:lnTo>
                            <a:lnTo>
                              <a:pt x="806632" y="1057275"/>
                            </a:lnTo>
                            <a:lnTo>
                              <a:pt x="804182" y="1049927"/>
                            </a:lnTo>
                            <a:lnTo>
                              <a:pt x="802549" y="1043396"/>
                            </a:lnTo>
                            <a:lnTo>
                              <a:pt x="801733" y="1036864"/>
                            </a:lnTo>
                            <a:lnTo>
                              <a:pt x="800100" y="1031966"/>
                            </a:lnTo>
                            <a:lnTo>
                              <a:pt x="796834" y="1027884"/>
                            </a:lnTo>
                            <a:lnTo>
                              <a:pt x="793569" y="1024618"/>
                            </a:lnTo>
                            <a:lnTo>
                              <a:pt x="789487" y="1022169"/>
                            </a:lnTo>
                            <a:lnTo>
                              <a:pt x="786221" y="1018903"/>
                            </a:lnTo>
                            <a:lnTo>
                              <a:pt x="782955" y="1014821"/>
                            </a:lnTo>
                            <a:lnTo>
                              <a:pt x="779689" y="1011555"/>
                            </a:lnTo>
                            <a:lnTo>
                              <a:pt x="775607" y="1009106"/>
                            </a:lnTo>
                            <a:lnTo>
                              <a:pt x="769892" y="1008289"/>
                            </a:lnTo>
                            <a:lnTo>
                              <a:pt x="761728" y="1008289"/>
                            </a:lnTo>
                            <a:lnTo>
                              <a:pt x="756013" y="1005840"/>
                            </a:lnTo>
                            <a:lnTo>
                              <a:pt x="754380" y="1005840"/>
                            </a:lnTo>
                            <a:lnTo>
                              <a:pt x="752747" y="1007473"/>
                            </a:lnTo>
                            <a:lnTo>
                              <a:pt x="753564" y="1010739"/>
                            </a:lnTo>
                            <a:lnTo>
                              <a:pt x="759279" y="1012371"/>
                            </a:lnTo>
                            <a:lnTo>
                              <a:pt x="764177" y="1012371"/>
                            </a:lnTo>
                            <a:lnTo>
                              <a:pt x="770709" y="1012371"/>
                            </a:lnTo>
                            <a:lnTo>
                              <a:pt x="774791" y="1013188"/>
                            </a:lnTo>
                            <a:lnTo>
                              <a:pt x="776424" y="1015637"/>
                            </a:lnTo>
                            <a:lnTo>
                              <a:pt x="777240" y="1019719"/>
                            </a:lnTo>
                            <a:lnTo>
                              <a:pt x="778057" y="1025434"/>
                            </a:lnTo>
                            <a:lnTo>
                              <a:pt x="776424" y="1029516"/>
                            </a:lnTo>
                            <a:lnTo>
                              <a:pt x="771525" y="1034415"/>
                            </a:lnTo>
                            <a:lnTo>
                              <a:pt x="769076" y="1036864"/>
                            </a:lnTo>
                            <a:lnTo>
                              <a:pt x="762544" y="1040946"/>
                            </a:lnTo>
                            <a:lnTo>
                              <a:pt x="760095" y="1041763"/>
                            </a:lnTo>
                            <a:lnTo>
                              <a:pt x="754380" y="1041763"/>
                            </a:lnTo>
                            <a:lnTo>
                              <a:pt x="750298" y="1041763"/>
                            </a:lnTo>
                            <a:lnTo>
                              <a:pt x="744583" y="1039314"/>
                            </a:lnTo>
                            <a:lnTo>
                              <a:pt x="741317" y="1038497"/>
                            </a:lnTo>
                            <a:lnTo>
                              <a:pt x="734786" y="1038497"/>
                            </a:lnTo>
                            <a:lnTo>
                              <a:pt x="733153" y="1039314"/>
                            </a:lnTo>
                            <a:lnTo>
                              <a:pt x="734786" y="1041763"/>
                            </a:lnTo>
                            <a:lnTo>
                              <a:pt x="738051" y="1043396"/>
                            </a:lnTo>
                            <a:lnTo>
                              <a:pt x="740501" y="1045029"/>
                            </a:lnTo>
                            <a:lnTo>
                              <a:pt x="740501" y="1047478"/>
                            </a:lnTo>
                            <a:lnTo>
                              <a:pt x="739684" y="1051560"/>
                            </a:lnTo>
                            <a:lnTo>
                              <a:pt x="738868" y="1054826"/>
                            </a:lnTo>
                            <a:lnTo>
                              <a:pt x="737235" y="1057275"/>
                            </a:lnTo>
                            <a:lnTo>
                              <a:pt x="732337" y="1061357"/>
                            </a:lnTo>
                            <a:lnTo>
                              <a:pt x="730704" y="1062990"/>
                            </a:lnTo>
                            <a:lnTo>
                              <a:pt x="722539" y="1067072"/>
                            </a:lnTo>
                            <a:lnTo>
                              <a:pt x="721723" y="1067889"/>
                            </a:lnTo>
                            <a:lnTo>
                              <a:pt x="723356" y="1067889"/>
                            </a:lnTo>
                            <a:lnTo>
                              <a:pt x="728254" y="1066256"/>
                            </a:lnTo>
                            <a:lnTo>
                              <a:pt x="729887" y="1066256"/>
                            </a:lnTo>
                            <a:lnTo>
                              <a:pt x="738868" y="1070338"/>
                            </a:lnTo>
                            <a:lnTo>
                              <a:pt x="745399" y="1070338"/>
                            </a:lnTo>
                            <a:lnTo>
                              <a:pt x="759279" y="1067072"/>
                            </a:lnTo>
                            <a:lnTo>
                              <a:pt x="760095" y="1067072"/>
                            </a:lnTo>
                            <a:lnTo>
                              <a:pt x="760912" y="1067889"/>
                            </a:lnTo>
                            <a:lnTo>
                              <a:pt x="761728" y="1069521"/>
                            </a:lnTo>
                            <a:lnTo>
                              <a:pt x="762544" y="1071154"/>
                            </a:lnTo>
                            <a:lnTo>
                              <a:pt x="761728" y="1072787"/>
                            </a:lnTo>
                            <a:lnTo>
                              <a:pt x="758462" y="1074420"/>
                            </a:lnTo>
                            <a:lnTo>
                              <a:pt x="753564" y="1076053"/>
                            </a:lnTo>
                            <a:lnTo>
                              <a:pt x="751114" y="1077686"/>
                            </a:lnTo>
                            <a:lnTo>
                              <a:pt x="748665" y="1079319"/>
                            </a:lnTo>
                            <a:lnTo>
                              <a:pt x="744583" y="1084217"/>
                            </a:lnTo>
                            <a:lnTo>
                              <a:pt x="743767" y="1089116"/>
                            </a:lnTo>
                            <a:lnTo>
                              <a:pt x="747849" y="1090749"/>
                            </a:lnTo>
                            <a:lnTo>
                              <a:pt x="749482" y="1088299"/>
                            </a:lnTo>
                            <a:lnTo>
                              <a:pt x="751931" y="1083401"/>
                            </a:lnTo>
                            <a:lnTo>
                              <a:pt x="753564" y="1080135"/>
                            </a:lnTo>
                            <a:lnTo>
                              <a:pt x="758462" y="1078502"/>
                            </a:lnTo>
                            <a:lnTo>
                              <a:pt x="764177" y="1079319"/>
                            </a:lnTo>
                            <a:lnTo>
                              <a:pt x="768259" y="1078502"/>
                            </a:lnTo>
                            <a:lnTo>
                              <a:pt x="777240" y="1073604"/>
                            </a:lnTo>
                            <a:lnTo>
                              <a:pt x="778873" y="1073604"/>
                            </a:lnTo>
                            <a:lnTo>
                              <a:pt x="791936" y="1076053"/>
                            </a:lnTo>
                            <a:lnTo>
                              <a:pt x="803366" y="1081768"/>
                            </a:lnTo>
                            <a:lnTo>
                              <a:pt x="809897" y="1083401"/>
                            </a:lnTo>
                            <a:lnTo>
                              <a:pt x="818062" y="1084217"/>
                            </a:lnTo>
                            <a:lnTo>
                              <a:pt x="832757" y="1083401"/>
                            </a:lnTo>
                            <a:lnTo>
                              <a:pt x="834390" y="1084217"/>
                            </a:lnTo>
                            <a:lnTo>
                              <a:pt x="833574" y="1085850"/>
                            </a:lnTo>
                            <a:lnTo>
                              <a:pt x="832757" y="1087483"/>
                            </a:lnTo>
                            <a:lnTo>
                              <a:pt x="830308" y="1089932"/>
                            </a:lnTo>
                            <a:lnTo>
                              <a:pt x="827042" y="1091565"/>
                            </a:lnTo>
                            <a:lnTo>
                              <a:pt x="825409" y="1092381"/>
                            </a:lnTo>
                            <a:lnTo>
                              <a:pt x="823776" y="1093198"/>
                            </a:lnTo>
                            <a:lnTo>
                              <a:pt x="820511" y="1094014"/>
                            </a:lnTo>
                            <a:lnTo>
                              <a:pt x="819694" y="1094831"/>
                            </a:lnTo>
                            <a:lnTo>
                              <a:pt x="820511" y="1098913"/>
                            </a:lnTo>
                            <a:lnTo>
                              <a:pt x="819694" y="1099729"/>
                            </a:lnTo>
                            <a:lnTo>
                              <a:pt x="816429" y="1099729"/>
                            </a:lnTo>
                            <a:lnTo>
                              <a:pt x="811530" y="1102179"/>
                            </a:lnTo>
                            <a:lnTo>
                              <a:pt x="807448" y="1102179"/>
                            </a:lnTo>
                            <a:lnTo>
                              <a:pt x="806632" y="1102179"/>
                            </a:lnTo>
                            <a:lnTo>
                              <a:pt x="807448" y="1102995"/>
                            </a:lnTo>
                            <a:lnTo>
                              <a:pt x="808264" y="1104628"/>
                            </a:lnTo>
                            <a:lnTo>
                              <a:pt x="809081" y="1107077"/>
                            </a:lnTo>
                            <a:lnTo>
                              <a:pt x="808264" y="1108710"/>
                            </a:lnTo>
                            <a:lnTo>
                              <a:pt x="806632" y="1109526"/>
                            </a:lnTo>
                            <a:lnTo>
                              <a:pt x="804999" y="1109526"/>
                            </a:lnTo>
                            <a:lnTo>
                              <a:pt x="800100" y="1107894"/>
                            </a:lnTo>
                            <a:lnTo>
                              <a:pt x="799284" y="1107894"/>
                            </a:lnTo>
                            <a:lnTo>
                              <a:pt x="800100" y="1108710"/>
                            </a:lnTo>
                            <a:lnTo>
                              <a:pt x="800917" y="1110343"/>
                            </a:lnTo>
                            <a:lnTo>
                              <a:pt x="800917" y="1112792"/>
                            </a:lnTo>
                            <a:lnTo>
                              <a:pt x="799284" y="1114425"/>
                            </a:lnTo>
                            <a:lnTo>
                              <a:pt x="796834" y="1116058"/>
                            </a:lnTo>
                            <a:lnTo>
                              <a:pt x="791936" y="1120140"/>
                            </a:lnTo>
                            <a:lnTo>
                              <a:pt x="789487" y="1120956"/>
                            </a:lnTo>
                            <a:lnTo>
                              <a:pt x="785404" y="1121773"/>
                            </a:lnTo>
                            <a:lnTo>
                              <a:pt x="784588" y="1122589"/>
                            </a:lnTo>
                            <a:lnTo>
                              <a:pt x="786221" y="1125855"/>
                            </a:lnTo>
                            <a:lnTo>
                              <a:pt x="786221" y="1127488"/>
                            </a:lnTo>
                            <a:lnTo>
                              <a:pt x="782955" y="1130754"/>
                            </a:lnTo>
                            <a:lnTo>
                              <a:pt x="778057" y="1133203"/>
                            </a:lnTo>
                            <a:lnTo>
                              <a:pt x="777240" y="1134019"/>
                            </a:lnTo>
                            <a:lnTo>
                              <a:pt x="776424" y="1137285"/>
                            </a:lnTo>
                            <a:lnTo>
                              <a:pt x="776424" y="1138101"/>
                            </a:lnTo>
                            <a:lnTo>
                              <a:pt x="775607" y="1139734"/>
                            </a:lnTo>
                            <a:lnTo>
                              <a:pt x="771525" y="1143000"/>
                            </a:lnTo>
                            <a:lnTo>
                              <a:pt x="768259" y="1144633"/>
                            </a:lnTo>
                            <a:lnTo>
                              <a:pt x="766626" y="1146266"/>
                            </a:lnTo>
                            <a:lnTo>
                              <a:pt x="764994" y="1148715"/>
                            </a:lnTo>
                            <a:lnTo>
                              <a:pt x="762544" y="1149531"/>
                            </a:lnTo>
                            <a:lnTo>
                              <a:pt x="760095" y="1149531"/>
                            </a:lnTo>
                            <a:lnTo>
                              <a:pt x="757646" y="1150348"/>
                            </a:lnTo>
                            <a:lnTo>
                              <a:pt x="753564" y="1152797"/>
                            </a:lnTo>
                            <a:lnTo>
                              <a:pt x="750298" y="1153614"/>
                            </a:lnTo>
                            <a:lnTo>
                              <a:pt x="740501" y="1157696"/>
                            </a:lnTo>
                            <a:lnTo>
                              <a:pt x="735602" y="1158512"/>
                            </a:lnTo>
                            <a:lnTo>
                              <a:pt x="731520" y="1160145"/>
                            </a:lnTo>
                            <a:lnTo>
                              <a:pt x="723356" y="1164227"/>
                            </a:lnTo>
                            <a:lnTo>
                              <a:pt x="719274" y="1165860"/>
                            </a:lnTo>
                            <a:lnTo>
                              <a:pt x="716824" y="1167493"/>
                            </a:lnTo>
                            <a:lnTo>
                              <a:pt x="713559" y="1168309"/>
                            </a:lnTo>
                            <a:lnTo>
                              <a:pt x="708660" y="1167493"/>
                            </a:lnTo>
                            <a:lnTo>
                              <a:pt x="706211" y="1167493"/>
                            </a:lnTo>
                            <a:lnTo>
                              <a:pt x="704578" y="1168309"/>
                            </a:lnTo>
                            <a:lnTo>
                              <a:pt x="702945" y="1169126"/>
                            </a:lnTo>
                            <a:lnTo>
                              <a:pt x="700496" y="1172391"/>
                            </a:lnTo>
                            <a:lnTo>
                              <a:pt x="698863" y="1172391"/>
                            </a:lnTo>
                            <a:lnTo>
                              <a:pt x="692332" y="1169942"/>
                            </a:lnTo>
                            <a:lnTo>
                              <a:pt x="692332" y="1170759"/>
                            </a:lnTo>
                            <a:lnTo>
                              <a:pt x="693964" y="1173208"/>
                            </a:lnTo>
                            <a:lnTo>
                              <a:pt x="693964" y="1174841"/>
                            </a:lnTo>
                            <a:lnTo>
                              <a:pt x="689882" y="1176474"/>
                            </a:lnTo>
                            <a:lnTo>
                              <a:pt x="687433" y="1177290"/>
                            </a:lnTo>
                            <a:lnTo>
                              <a:pt x="684167" y="1176474"/>
                            </a:lnTo>
                            <a:lnTo>
                              <a:pt x="680085" y="1174024"/>
                            </a:lnTo>
                            <a:lnTo>
                              <a:pt x="674370" y="1169126"/>
                            </a:lnTo>
                            <a:lnTo>
                              <a:pt x="667839" y="1162594"/>
                            </a:lnTo>
                            <a:lnTo>
                              <a:pt x="664573" y="1160145"/>
                            </a:lnTo>
                            <a:lnTo>
                              <a:pt x="664573" y="1162594"/>
                            </a:lnTo>
                            <a:lnTo>
                              <a:pt x="665389" y="1165044"/>
                            </a:lnTo>
                            <a:lnTo>
                              <a:pt x="667022" y="1167493"/>
                            </a:lnTo>
                            <a:lnTo>
                              <a:pt x="667022" y="1169126"/>
                            </a:lnTo>
                            <a:lnTo>
                              <a:pt x="666206" y="1169942"/>
                            </a:lnTo>
                            <a:lnTo>
                              <a:pt x="665389" y="1170759"/>
                            </a:lnTo>
                            <a:lnTo>
                              <a:pt x="664573" y="1170759"/>
                            </a:lnTo>
                            <a:lnTo>
                              <a:pt x="664573" y="1171575"/>
                            </a:lnTo>
                            <a:lnTo>
                              <a:pt x="666206" y="1174841"/>
                            </a:lnTo>
                            <a:lnTo>
                              <a:pt x="667839" y="1178106"/>
                            </a:lnTo>
                            <a:lnTo>
                              <a:pt x="667839" y="1181372"/>
                            </a:lnTo>
                            <a:lnTo>
                              <a:pt x="666206" y="1184638"/>
                            </a:lnTo>
                            <a:lnTo>
                              <a:pt x="664573" y="1186271"/>
                            </a:lnTo>
                            <a:lnTo>
                              <a:pt x="662940" y="1187087"/>
                            </a:lnTo>
                            <a:lnTo>
                              <a:pt x="654776" y="1194435"/>
                            </a:lnTo>
                            <a:lnTo>
                              <a:pt x="652326" y="1195251"/>
                            </a:lnTo>
                            <a:lnTo>
                              <a:pt x="651510" y="1196068"/>
                            </a:lnTo>
                            <a:lnTo>
                              <a:pt x="650694" y="1197701"/>
                            </a:lnTo>
                            <a:lnTo>
                              <a:pt x="648244" y="1203416"/>
                            </a:lnTo>
                            <a:lnTo>
                              <a:pt x="647428" y="1205049"/>
                            </a:lnTo>
                            <a:lnTo>
                              <a:pt x="645795" y="1207498"/>
                            </a:lnTo>
                            <a:lnTo>
                              <a:pt x="644979" y="1208314"/>
                            </a:lnTo>
                            <a:lnTo>
                              <a:pt x="644979" y="1209131"/>
                            </a:lnTo>
                            <a:lnTo>
                              <a:pt x="644979" y="1210764"/>
                            </a:lnTo>
                            <a:lnTo>
                              <a:pt x="644162" y="1213213"/>
                            </a:lnTo>
                            <a:lnTo>
                              <a:pt x="642529" y="1216479"/>
                            </a:lnTo>
                            <a:lnTo>
                              <a:pt x="637631" y="1226276"/>
                            </a:lnTo>
                            <a:lnTo>
                              <a:pt x="634365" y="1235256"/>
                            </a:lnTo>
                            <a:lnTo>
                              <a:pt x="632732" y="1238522"/>
                            </a:lnTo>
                            <a:lnTo>
                              <a:pt x="631916" y="1240155"/>
                            </a:lnTo>
                            <a:lnTo>
                              <a:pt x="631099" y="1239339"/>
                            </a:lnTo>
                            <a:lnTo>
                              <a:pt x="629467" y="1239339"/>
                            </a:lnTo>
                            <a:lnTo>
                              <a:pt x="628650" y="1240971"/>
                            </a:lnTo>
                            <a:lnTo>
                              <a:pt x="627834" y="1243421"/>
                            </a:lnTo>
                            <a:lnTo>
                              <a:pt x="627017" y="1245870"/>
                            </a:lnTo>
                            <a:lnTo>
                              <a:pt x="626201" y="1247503"/>
                            </a:lnTo>
                            <a:lnTo>
                              <a:pt x="618853" y="1254034"/>
                            </a:lnTo>
                            <a:lnTo>
                              <a:pt x="617220" y="1254851"/>
                            </a:lnTo>
                            <a:lnTo>
                              <a:pt x="615587" y="1254034"/>
                            </a:lnTo>
                            <a:lnTo>
                              <a:pt x="613954" y="1254034"/>
                            </a:lnTo>
                            <a:lnTo>
                              <a:pt x="609872" y="1250769"/>
                            </a:lnTo>
                            <a:lnTo>
                              <a:pt x="609056" y="1249136"/>
                            </a:lnTo>
                            <a:lnTo>
                              <a:pt x="606607" y="1246686"/>
                            </a:lnTo>
                            <a:lnTo>
                              <a:pt x="606607" y="1248319"/>
                            </a:lnTo>
                            <a:lnTo>
                              <a:pt x="607423" y="1249136"/>
                            </a:lnTo>
                            <a:lnTo>
                              <a:pt x="607423" y="1249952"/>
                            </a:lnTo>
                            <a:lnTo>
                              <a:pt x="608239" y="1251585"/>
                            </a:lnTo>
                            <a:lnTo>
                              <a:pt x="610689" y="1258933"/>
                            </a:lnTo>
                            <a:lnTo>
                              <a:pt x="609056" y="1260566"/>
                            </a:lnTo>
                            <a:lnTo>
                              <a:pt x="607423" y="1262199"/>
                            </a:lnTo>
                            <a:lnTo>
                              <a:pt x="603341" y="1265464"/>
                            </a:lnTo>
                            <a:lnTo>
                              <a:pt x="599259" y="1270363"/>
                            </a:lnTo>
                            <a:lnTo>
                              <a:pt x="597626" y="1271996"/>
                            </a:lnTo>
                            <a:lnTo>
                              <a:pt x="597626" y="1267914"/>
                            </a:lnTo>
                            <a:lnTo>
                              <a:pt x="597626" y="1267097"/>
                            </a:lnTo>
                            <a:lnTo>
                              <a:pt x="595176" y="1265464"/>
                            </a:lnTo>
                            <a:lnTo>
                              <a:pt x="595176" y="1267097"/>
                            </a:lnTo>
                            <a:lnTo>
                              <a:pt x="595176" y="1268730"/>
                            </a:lnTo>
                            <a:lnTo>
                              <a:pt x="593544" y="1273629"/>
                            </a:lnTo>
                            <a:lnTo>
                              <a:pt x="592727" y="1274445"/>
                            </a:lnTo>
                            <a:lnTo>
                              <a:pt x="591911" y="1274445"/>
                            </a:lnTo>
                            <a:lnTo>
                              <a:pt x="590278" y="1275261"/>
                            </a:lnTo>
                            <a:lnTo>
                              <a:pt x="588645" y="1274445"/>
                            </a:lnTo>
                            <a:lnTo>
                              <a:pt x="587012" y="1271996"/>
                            </a:lnTo>
                            <a:lnTo>
                              <a:pt x="586196" y="1270363"/>
                            </a:lnTo>
                            <a:lnTo>
                              <a:pt x="583746" y="1273629"/>
                            </a:lnTo>
                            <a:lnTo>
                              <a:pt x="582114" y="1273629"/>
                            </a:lnTo>
                            <a:lnTo>
                              <a:pt x="582114" y="1276078"/>
                            </a:lnTo>
                            <a:lnTo>
                              <a:pt x="580481" y="1278527"/>
                            </a:lnTo>
                            <a:lnTo>
                              <a:pt x="578848" y="1279344"/>
                            </a:lnTo>
                            <a:lnTo>
                              <a:pt x="576399" y="1279344"/>
                            </a:lnTo>
                            <a:lnTo>
                              <a:pt x="574766" y="1280976"/>
                            </a:lnTo>
                            <a:lnTo>
                              <a:pt x="571500" y="1279344"/>
                            </a:lnTo>
                            <a:lnTo>
                              <a:pt x="570684" y="1276078"/>
                            </a:lnTo>
                            <a:lnTo>
                              <a:pt x="573133" y="1271996"/>
                            </a:lnTo>
                            <a:lnTo>
                              <a:pt x="573949" y="1270363"/>
                            </a:lnTo>
                            <a:lnTo>
                              <a:pt x="573133" y="1267914"/>
                            </a:lnTo>
                            <a:lnTo>
                              <a:pt x="573949" y="1265464"/>
                            </a:lnTo>
                            <a:lnTo>
                              <a:pt x="578848" y="1256484"/>
                            </a:lnTo>
                            <a:lnTo>
                              <a:pt x="582114" y="1251585"/>
                            </a:lnTo>
                            <a:lnTo>
                              <a:pt x="582114" y="1250769"/>
                            </a:lnTo>
                            <a:lnTo>
                              <a:pt x="577215" y="1249952"/>
                            </a:lnTo>
                            <a:lnTo>
                              <a:pt x="573133" y="1248319"/>
                            </a:lnTo>
                            <a:lnTo>
                              <a:pt x="569051" y="1247503"/>
                            </a:lnTo>
                            <a:lnTo>
                              <a:pt x="567418" y="1248319"/>
                            </a:lnTo>
                            <a:lnTo>
                              <a:pt x="569867" y="1250769"/>
                            </a:lnTo>
                            <a:lnTo>
                              <a:pt x="573949" y="1253218"/>
                            </a:lnTo>
                            <a:lnTo>
                              <a:pt x="572317" y="1255667"/>
                            </a:lnTo>
                            <a:lnTo>
                              <a:pt x="570684" y="1258116"/>
                            </a:lnTo>
                            <a:lnTo>
                              <a:pt x="569051" y="1264648"/>
                            </a:lnTo>
                            <a:lnTo>
                              <a:pt x="568234" y="1267097"/>
                            </a:lnTo>
                            <a:lnTo>
                              <a:pt x="564152" y="1263831"/>
                            </a:lnTo>
                            <a:lnTo>
                              <a:pt x="562519" y="1263015"/>
                            </a:lnTo>
                            <a:lnTo>
                              <a:pt x="564152" y="1266281"/>
                            </a:lnTo>
                            <a:lnTo>
                              <a:pt x="568234" y="1269546"/>
                            </a:lnTo>
                            <a:lnTo>
                              <a:pt x="568234" y="1270363"/>
                            </a:lnTo>
                            <a:lnTo>
                              <a:pt x="568234" y="1274445"/>
                            </a:lnTo>
                            <a:lnTo>
                              <a:pt x="560887" y="1277711"/>
                            </a:lnTo>
                            <a:lnTo>
                              <a:pt x="553539" y="1278527"/>
                            </a:lnTo>
                            <a:lnTo>
                              <a:pt x="547824" y="1279344"/>
                            </a:lnTo>
                            <a:lnTo>
                              <a:pt x="538843" y="1280160"/>
                            </a:lnTo>
                            <a:lnTo>
                              <a:pt x="539659" y="1280160"/>
                            </a:lnTo>
                            <a:lnTo>
                              <a:pt x="539659" y="1281793"/>
                            </a:lnTo>
                            <a:lnTo>
                              <a:pt x="548640" y="1287508"/>
                            </a:lnTo>
                            <a:lnTo>
                              <a:pt x="550273" y="1288324"/>
                            </a:lnTo>
                            <a:lnTo>
                              <a:pt x="548640" y="1290774"/>
                            </a:lnTo>
                            <a:lnTo>
                              <a:pt x="547007" y="1292406"/>
                            </a:lnTo>
                            <a:lnTo>
                              <a:pt x="543742" y="1296489"/>
                            </a:lnTo>
                            <a:lnTo>
                              <a:pt x="542109" y="1298121"/>
                            </a:lnTo>
                            <a:lnTo>
                              <a:pt x="538026" y="1300571"/>
                            </a:lnTo>
                            <a:lnTo>
                              <a:pt x="531495" y="1298121"/>
                            </a:lnTo>
                            <a:lnTo>
                              <a:pt x="528229" y="1298938"/>
                            </a:lnTo>
                            <a:lnTo>
                              <a:pt x="524964" y="1298121"/>
                            </a:lnTo>
                            <a:lnTo>
                              <a:pt x="524964" y="1300571"/>
                            </a:lnTo>
                            <a:lnTo>
                              <a:pt x="525780" y="1302204"/>
                            </a:lnTo>
                            <a:lnTo>
                              <a:pt x="526596" y="1307102"/>
                            </a:lnTo>
                            <a:lnTo>
                              <a:pt x="529046" y="1307102"/>
                            </a:lnTo>
                            <a:lnTo>
                              <a:pt x="532312" y="1305469"/>
                            </a:lnTo>
                            <a:lnTo>
                              <a:pt x="534761" y="1308735"/>
                            </a:lnTo>
                            <a:lnTo>
                              <a:pt x="536394" y="1314450"/>
                            </a:lnTo>
                            <a:lnTo>
                              <a:pt x="538843" y="1317716"/>
                            </a:lnTo>
                            <a:lnTo>
                              <a:pt x="539659" y="1320165"/>
                            </a:lnTo>
                            <a:lnTo>
                              <a:pt x="540476" y="1322614"/>
                            </a:lnTo>
                            <a:lnTo>
                              <a:pt x="538843" y="1325064"/>
                            </a:lnTo>
                            <a:lnTo>
                              <a:pt x="535577" y="1328329"/>
                            </a:lnTo>
                            <a:lnTo>
                              <a:pt x="532312" y="1329146"/>
                            </a:lnTo>
                            <a:lnTo>
                              <a:pt x="532312" y="1331595"/>
                            </a:lnTo>
                            <a:lnTo>
                              <a:pt x="530679" y="1333228"/>
                            </a:lnTo>
                            <a:lnTo>
                              <a:pt x="527413" y="1332411"/>
                            </a:lnTo>
                            <a:lnTo>
                              <a:pt x="525780" y="1331595"/>
                            </a:lnTo>
                            <a:lnTo>
                              <a:pt x="524147" y="1330779"/>
                            </a:lnTo>
                            <a:lnTo>
                              <a:pt x="517616" y="1329962"/>
                            </a:lnTo>
                            <a:lnTo>
                              <a:pt x="524147" y="1334861"/>
                            </a:lnTo>
                            <a:lnTo>
                              <a:pt x="526596" y="1337310"/>
                            </a:lnTo>
                            <a:lnTo>
                              <a:pt x="527413" y="1335677"/>
                            </a:lnTo>
                            <a:lnTo>
                              <a:pt x="529862" y="1335677"/>
                            </a:lnTo>
                            <a:lnTo>
                              <a:pt x="533128" y="1336494"/>
                            </a:lnTo>
                            <a:lnTo>
                              <a:pt x="532312" y="1343841"/>
                            </a:lnTo>
                            <a:lnTo>
                              <a:pt x="533944" y="1350373"/>
                            </a:lnTo>
                            <a:lnTo>
                              <a:pt x="533944" y="1352006"/>
                            </a:lnTo>
                            <a:lnTo>
                              <a:pt x="530679" y="1356088"/>
                            </a:lnTo>
                            <a:lnTo>
                              <a:pt x="530679" y="1359354"/>
                            </a:lnTo>
                            <a:lnTo>
                              <a:pt x="528229" y="1360170"/>
                            </a:lnTo>
                            <a:lnTo>
                              <a:pt x="525780" y="1360170"/>
                            </a:lnTo>
                            <a:lnTo>
                              <a:pt x="525780" y="1364252"/>
                            </a:lnTo>
                            <a:lnTo>
                              <a:pt x="524147" y="1366701"/>
                            </a:lnTo>
                            <a:lnTo>
                              <a:pt x="524147" y="1368334"/>
                            </a:lnTo>
                            <a:lnTo>
                              <a:pt x="524964" y="1369967"/>
                            </a:lnTo>
                            <a:lnTo>
                              <a:pt x="523331" y="1372416"/>
                            </a:lnTo>
                            <a:lnTo>
                              <a:pt x="521698" y="1375682"/>
                            </a:lnTo>
                            <a:lnTo>
                              <a:pt x="520065" y="1378131"/>
                            </a:lnTo>
                            <a:lnTo>
                              <a:pt x="519249" y="1378131"/>
                            </a:lnTo>
                            <a:lnTo>
                              <a:pt x="515983" y="1378131"/>
                            </a:lnTo>
                            <a:lnTo>
                              <a:pt x="512717" y="1378131"/>
                            </a:lnTo>
                            <a:lnTo>
                              <a:pt x="509451" y="1374866"/>
                            </a:lnTo>
                            <a:lnTo>
                              <a:pt x="508635" y="1374049"/>
                            </a:lnTo>
                            <a:lnTo>
                              <a:pt x="507002" y="1372416"/>
                            </a:lnTo>
                            <a:lnTo>
                              <a:pt x="507819" y="1374866"/>
                            </a:lnTo>
                            <a:lnTo>
                              <a:pt x="508635" y="1376499"/>
                            </a:lnTo>
                            <a:lnTo>
                              <a:pt x="511084" y="1378948"/>
                            </a:lnTo>
                            <a:lnTo>
                              <a:pt x="515983" y="1382214"/>
                            </a:lnTo>
                            <a:lnTo>
                              <a:pt x="515983" y="1384663"/>
                            </a:lnTo>
                            <a:lnTo>
                              <a:pt x="514350" y="1385479"/>
                            </a:lnTo>
                            <a:lnTo>
                              <a:pt x="511084" y="1391194"/>
                            </a:lnTo>
                            <a:lnTo>
                              <a:pt x="510268" y="1391194"/>
                            </a:lnTo>
                            <a:lnTo>
                              <a:pt x="508635" y="1392827"/>
                            </a:lnTo>
                            <a:lnTo>
                              <a:pt x="504553" y="1392011"/>
                            </a:lnTo>
                            <a:lnTo>
                              <a:pt x="502920" y="1391194"/>
                            </a:lnTo>
                            <a:lnTo>
                              <a:pt x="498021" y="1391194"/>
                            </a:lnTo>
                            <a:lnTo>
                              <a:pt x="496389" y="1390378"/>
                            </a:lnTo>
                            <a:lnTo>
                              <a:pt x="494756" y="1390378"/>
                            </a:lnTo>
                            <a:lnTo>
                              <a:pt x="496389" y="1392011"/>
                            </a:lnTo>
                            <a:lnTo>
                              <a:pt x="499654" y="1393644"/>
                            </a:lnTo>
                            <a:lnTo>
                              <a:pt x="502920" y="1395276"/>
                            </a:lnTo>
                            <a:lnTo>
                              <a:pt x="507819" y="1396093"/>
                            </a:lnTo>
                            <a:lnTo>
                              <a:pt x="507819" y="1397726"/>
                            </a:lnTo>
                            <a:lnTo>
                              <a:pt x="506186" y="1399359"/>
                            </a:lnTo>
                            <a:lnTo>
                              <a:pt x="507002" y="1401808"/>
                            </a:lnTo>
                            <a:lnTo>
                              <a:pt x="506186" y="1403441"/>
                            </a:lnTo>
                            <a:lnTo>
                              <a:pt x="506186" y="1405890"/>
                            </a:lnTo>
                            <a:lnTo>
                              <a:pt x="505369" y="1410789"/>
                            </a:lnTo>
                            <a:lnTo>
                              <a:pt x="507002" y="1414054"/>
                            </a:lnTo>
                            <a:lnTo>
                              <a:pt x="508635" y="1415687"/>
                            </a:lnTo>
                            <a:lnTo>
                              <a:pt x="508635" y="1418136"/>
                            </a:lnTo>
                            <a:lnTo>
                              <a:pt x="509451" y="1421402"/>
                            </a:lnTo>
                            <a:lnTo>
                              <a:pt x="507002" y="1424668"/>
                            </a:lnTo>
                            <a:lnTo>
                              <a:pt x="505369" y="1424668"/>
                            </a:lnTo>
                            <a:lnTo>
                              <a:pt x="502920" y="1425484"/>
                            </a:lnTo>
                            <a:lnTo>
                              <a:pt x="502104" y="1427117"/>
                            </a:lnTo>
                            <a:lnTo>
                              <a:pt x="506186" y="1428750"/>
                            </a:lnTo>
                            <a:lnTo>
                              <a:pt x="506186" y="1431199"/>
                            </a:lnTo>
                            <a:lnTo>
                              <a:pt x="505369" y="1433649"/>
                            </a:lnTo>
                            <a:lnTo>
                              <a:pt x="503737" y="1439364"/>
                            </a:lnTo>
                            <a:lnTo>
                              <a:pt x="501287" y="1449977"/>
                            </a:lnTo>
                            <a:lnTo>
                              <a:pt x="500471" y="1459774"/>
                            </a:lnTo>
                            <a:lnTo>
                              <a:pt x="494756" y="1467939"/>
                            </a:lnTo>
                            <a:lnTo>
                              <a:pt x="493123" y="1467939"/>
                            </a:lnTo>
                            <a:lnTo>
                              <a:pt x="492307" y="1467939"/>
                            </a:lnTo>
                            <a:lnTo>
                              <a:pt x="489857" y="1467122"/>
                            </a:lnTo>
                            <a:lnTo>
                              <a:pt x="485775" y="1465489"/>
                            </a:lnTo>
                            <a:lnTo>
                              <a:pt x="482509" y="1464673"/>
                            </a:lnTo>
                            <a:lnTo>
                              <a:pt x="480060" y="1464673"/>
                            </a:lnTo>
                            <a:lnTo>
                              <a:pt x="480060" y="1465489"/>
                            </a:lnTo>
                            <a:lnTo>
                              <a:pt x="481693" y="1467122"/>
                            </a:lnTo>
                            <a:lnTo>
                              <a:pt x="484142" y="1467939"/>
                            </a:lnTo>
                            <a:lnTo>
                              <a:pt x="486591" y="1468755"/>
                            </a:lnTo>
                            <a:lnTo>
                              <a:pt x="490674" y="1469571"/>
                            </a:lnTo>
                            <a:lnTo>
                              <a:pt x="492307" y="1471204"/>
                            </a:lnTo>
                            <a:lnTo>
                              <a:pt x="493123" y="1472837"/>
                            </a:lnTo>
                            <a:lnTo>
                              <a:pt x="493123" y="1473654"/>
                            </a:lnTo>
                            <a:lnTo>
                              <a:pt x="493123" y="1475286"/>
                            </a:lnTo>
                            <a:lnTo>
                              <a:pt x="493939" y="1481818"/>
                            </a:lnTo>
                            <a:lnTo>
                              <a:pt x="492307" y="1484267"/>
                            </a:lnTo>
                            <a:lnTo>
                              <a:pt x="490674" y="1486716"/>
                            </a:lnTo>
                            <a:lnTo>
                              <a:pt x="485775" y="1486716"/>
                            </a:lnTo>
                            <a:lnTo>
                              <a:pt x="484959" y="1485900"/>
                            </a:lnTo>
                            <a:lnTo>
                              <a:pt x="480060" y="1483451"/>
                            </a:lnTo>
                            <a:lnTo>
                              <a:pt x="480060" y="1484267"/>
                            </a:lnTo>
                            <a:lnTo>
                              <a:pt x="483326" y="1487533"/>
                            </a:lnTo>
                            <a:lnTo>
                              <a:pt x="484142" y="1489166"/>
                            </a:lnTo>
                            <a:lnTo>
                              <a:pt x="483326" y="1489166"/>
                            </a:lnTo>
                            <a:lnTo>
                              <a:pt x="481693" y="1489166"/>
                            </a:lnTo>
                            <a:lnTo>
                              <a:pt x="480060" y="1489982"/>
                            </a:lnTo>
                            <a:lnTo>
                              <a:pt x="476794" y="1489166"/>
                            </a:lnTo>
                            <a:lnTo>
                              <a:pt x="476794" y="1487533"/>
                            </a:lnTo>
                            <a:lnTo>
                              <a:pt x="477611" y="1485900"/>
                            </a:lnTo>
                            <a:lnTo>
                              <a:pt x="475978" y="1485900"/>
                            </a:lnTo>
                            <a:lnTo>
                              <a:pt x="474345" y="1486716"/>
                            </a:lnTo>
                            <a:lnTo>
                              <a:pt x="473529" y="1486716"/>
                            </a:lnTo>
                            <a:lnTo>
                              <a:pt x="472712" y="1486716"/>
                            </a:lnTo>
                            <a:lnTo>
                              <a:pt x="471896" y="1485900"/>
                            </a:lnTo>
                            <a:lnTo>
                              <a:pt x="471079" y="1482634"/>
                            </a:lnTo>
                            <a:lnTo>
                              <a:pt x="471896" y="1481001"/>
                            </a:lnTo>
                            <a:lnTo>
                              <a:pt x="475162" y="1476919"/>
                            </a:lnTo>
                            <a:lnTo>
                              <a:pt x="475978" y="1474470"/>
                            </a:lnTo>
                            <a:lnTo>
                              <a:pt x="475162" y="1473654"/>
                            </a:lnTo>
                            <a:lnTo>
                              <a:pt x="472712" y="1476103"/>
                            </a:lnTo>
                            <a:lnTo>
                              <a:pt x="470263" y="1479369"/>
                            </a:lnTo>
                            <a:lnTo>
                              <a:pt x="469446" y="1481818"/>
                            </a:lnTo>
                            <a:lnTo>
                              <a:pt x="467814" y="1482634"/>
                            </a:lnTo>
                            <a:lnTo>
                              <a:pt x="464548" y="1481818"/>
                            </a:lnTo>
                            <a:lnTo>
                              <a:pt x="455567" y="1476919"/>
                            </a:lnTo>
                            <a:lnTo>
                              <a:pt x="455567" y="1473654"/>
                            </a:lnTo>
                            <a:lnTo>
                              <a:pt x="455567" y="1471204"/>
                            </a:lnTo>
                            <a:lnTo>
                              <a:pt x="458016" y="1471204"/>
                            </a:lnTo>
                            <a:lnTo>
                              <a:pt x="459649" y="1470388"/>
                            </a:lnTo>
                            <a:lnTo>
                              <a:pt x="461282" y="1468755"/>
                            </a:lnTo>
                            <a:lnTo>
                              <a:pt x="462915" y="1466306"/>
                            </a:lnTo>
                            <a:lnTo>
                              <a:pt x="464548" y="1462224"/>
                            </a:lnTo>
                            <a:lnTo>
                              <a:pt x="464548" y="1462224"/>
                            </a:lnTo>
                            <a:lnTo>
                              <a:pt x="458833" y="1467122"/>
                            </a:lnTo>
                            <a:lnTo>
                              <a:pt x="455567" y="1468755"/>
                            </a:lnTo>
                            <a:lnTo>
                              <a:pt x="453934" y="1468755"/>
                            </a:lnTo>
                            <a:lnTo>
                              <a:pt x="453118" y="1467939"/>
                            </a:lnTo>
                            <a:lnTo>
                              <a:pt x="450669" y="1466306"/>
                            </a:lnTo>
                            <a:lnTo>
                              <a:pt x="449036" y="1465489"/>
                            </a:lnTo>
                            <a:lnTo>
                              <a:pt x="444954" y="1463856"/>
                            </a:lnTo>
                            <a:lnTo>
                              <a:pt x="444137" y="1463040"/>
                            </a:lnTo>
                            <a:lnTo>
                              <a:pt x="443321" y="1462224"/>
                            </a:lnTo>
                            <a:lnTo>
                              <a:pt x="441688" y="1456509"/>
                            </a:lnTo>
                            <a:lnTo>
                              <a:pt x="443321" y="1449977"/>
                            </a:lnTo>
                            <a:lnTo>
                              <a:pt x="444954" y="1448344"/>
                            </a:lnTo>
                            <a:lnTo>
                              <a:pt x="445770" y="1445895"/>
                            </a:lnTo>
                            <a:lnTo>
                              <a:pt x="446587" y="1442629"/>
                            </a:lnTo>
                            <a:lnTo>
                              <a:pt x="446587" y="1440996"/>
                            </a:lnTo>
                            <a:lnTo>
                              <a:pt x="445770" y="1441813"/>
                            </a:lnTo>
                            <a:lnTo>
                              <a:pt x="444954" y="1442629"/>
                            </a:lnTo>
                            <a:lnTo>
                              <a:pt x="444954" y="1444262"/>
                            </a:lnTo>
                            <a:lnTo>
                              <a:pt x="444137" y="1445079"/>
                            </a:lnTo>
                            <a:lnTo>
                              <a:pt x="439239" y="1447528"/>
                            </a:lnTo>
                            <a:lnTo>
                              <a:pt x="434340" y="1449977"/>
                            </a:lnTo>
                            <a:lnTo>
                              <a:pt x="431891" y="1451610"/>
                            </a:lnTo>
                            <a:lnTo>
                              <a:pt x="430258" y="1453243"/>
                            </a:lnTo>
                            <a:lnTo>
                              <a:pt x="429441" y="1454876"/>
                            </a:lnTo>
                            <a:lnTo>
                              <a:pt x="427809" y="1454876"/>
                            </a:lnTo>
                            <a:lnTo>
                              <a:pt x="425359" y="1454876"/>
                            </a:lnTo>
                            <a:lnTo>
                              <a:pt x="423726" y="1455692"/>
                            </a:lnTo>
                            <a:lnTo>
                              <a:pt x="421277" y="1454876"/>
                            </a:lnTo>
                            <a:lnTo>
                              <a:pt x="419644" y="1453243"/>
                            </a:lnTo>
                            <a:lnTo>
                              <a:pt x="418012" y="1453243"/>
                            </a:lnTo>
                            <a:lnTo>
                              <a:pt x="415562" y="1454059"/>
                            </a:lnTo>
                            <a:lnTo>
                              <a:pt x="413929" y="1454059"/>
                            </a:lnTo>
                            <a:lnTo>
                              <a:pt x="413929" y="1454876"/>
                            </a:lnTo>
                            <a:lnTo>
                              <a:pt x="414746" y="1457325"/>
                            </a:lnTo>
                            <a:lnTo>
                              <a:pt x="413113" y="1457325"/>
                            </a:lnTo>
                            <a:lnTo>
                              <a:pt x="409847" y="1457325"/>
                            </a:lnTo>
                            <a:lnTo>
                              <a:pt x="408214" y="1456509"/>
                            </a:lnTo>
                            <a:lnTo>
                              <a:pt x="407398" y="1455692"/>
                            </a:lnTo>
                            <a:lnTo>
                              <a:pt x="406582" y="1454059"/>
                            </a:lnTo>
                            <a:lnTo>
                              <a:pt x="407398" y="1452426"/>
                            </a:lnTo>
                            <a:lnTo>
                              <a:pt x="412296" y="1449161"/>
                            </a:lnTo>
                            <a:lnTo>
                              <a:pt x="414746" y="1447528"/>
                            </a:lnTo>
                            <a:lnTo>
                              <a:pt x="413113" y="1446711"/>
                            </a:lnTo>
                            <a:lnTo>
                              <a:pt x="408214" y="1447528"/>
                            </a:lnTo>
                            <a:lnTo>
                              <a:pt x="407398" y="1446711"/>
                            </a:lnTo>
                            <a:lnTo>
                              <a:pt x="404132" y="1446711"/>
                            </a:lnTo>
                            <a:lnTo>
                              <a:pt x="404132" y="1441813"/>
                            </a:lnTo>
                            <a:lnTo>
                              <a:pt x="403316" y="1440996"/>
                            </a:lnTo>
                            <a:lnTo>
                              <a:pt x="403316" y="1440180"/>
                            </a:lnTo>
                            <a:lnTo>
                              <a:pt x="402499" y="1438547"/>
                            </a:lnTo>
                            <a:lnTo>
                              <a:pt x="401683" y="1438547"/>
                            </a:lnTo>
                            <a:lnTo>
                              <a:pt x="400866" y="1437731"/>
                            </a:lnTo>
                            <a:lnTo>
                              <a:pt x="395151" y="1436914"/>
                            </a:lnTo>
                            <a:lnTo>
                              <a:pt x="394335" y="1434465"/>
                            </a:lnTo>
                            <a:lnTo>
                              <a:pt x="394335" y="1432016"/>
                            </a:lnTo>
                            <a:lnTo>
                              <a:pt x="393519" y="1428750"/>
                            </a:lnTo>
                            <a:lnTo>
                              <a:pt x="391069" y="1427934"/>
                            </a:lnTo>
                            <a:lnTo>
                              <a:pt x="389437" y="1426301"/>
                            </a:lnTo>
                            <a:lnTo>
                              <a:pt x="390253" y="1424668"/>
                            </a:lnTo>
                            <a:lnTo>
                              <a:pt x="391069" y="1423035"/>
                            </a:lnTo>
                            <a:lnTo>
                              <a:pt x="390253" y="1422219"/>
                            </a:lnTo>
                            <a:lnTo>
                              <a:pt x="389437" y="1420586"/>
                            </a:lnTo>
                            <a:lnTo>
                              <a:pt x="389437" y="1419769"/>
                            </a:lnTo>
                            <a:lnTo>
                              <a:pt x="388620" y="1417320"/>
                            </a:lnTo>
                            <a:lnTo>
                              <a:pt x="388620" y="1415687"/>
                            </a:lnTo>
                            <a:lnTo>
                              <a:pt x="389437" y="1414054"/>
                            </a:lnTo>
                            <a:lnTo>
                              <a:pt x="392702" y="1412421"/>
                            </a:lnTo>
                            <a:lnTo>
                              <a:pt x="393519" y="1411605"/>
                            </a:lnTo>
                            <a:lnTo>
                              <a:pt x="394335" y="1410789"/>
                            </a:lnTo>
                            <a:lnTo>
                              <a:pt x="397601" y="1409156"/>
                            </a:lnTo>
                            <a:lnTo>
                              <a:pt x="394335" y="1408339"/>
                            </a:lnTo>
                            <a:lnTo>
                              <a:pt x="392702" y="1408339"/>
                            </a:lnTo>
                            <a:lnTo>
                              <a:pt x="391069" y="1409156"/>
                            </a:lnTo>
                            <a:lnTo>
                              <a:pt x="389437" y="1410789"/>
                            </a:lnTo>
                            <a:lnTo>
                              <a:pt x="388620" y="1412421"/>
                            </a:lnTo>
                            <a:lnTo>
                              <a:pt x="383721" y="1412421"/>
                            </a:lnTo>
                            <a:lnTo>
                              <a:pt x="382905" y="1411605"/>
                            </a:lnTo>
                            <a:lnTo>
                              <a:pt x="382905" y="1409156"/>
                            </a:lnTo>
                            <a:lnTo>
                              <a:pt x="382905" y="1406706"/>
                            </a:lnTo>
                            <a:lnTo>
                              <a:pt x="384538" y="1403441"/>
                            </a:lnTo>
                            <a:lnTo>
                              <a:pt x="382089" y="1401808"/>
                            </a:lnTo>
                            <a:lnTo>
                              <a:pt x="380456" y="1400991"/>
                            </a:lnTo>
                            <a:lnTo>
                              <a:pt x="378007" y="1399359"/>
                            </a:lnTo>
                            <a:lnTo>
                              <a:pt x="375557" y="1397726"/>
                            </a:lnTo>
                            <a:lnTo>
                              <a:pt x="373924" y="1396093"/>
                            </a:lnTo>
                            <a:lnTo>
                              <a:pt x="372291" y="1394460"/>
                            </a:lnTo>
                            <a:lnTo>
                              <a:pt x="371475" y="1394460"/>
                            </a:lnTo>
                            <a:lnTo>
                              <a:pt x="372291" y="1392011"/>
                            </a:lnTo>
                            <a:lnTo>
                              <a:pt x="372291" y="1390378"/>
                            </a:lnTo>
                            <a:lnTo>
                              <a:pt x="372291" y="1387112"/>
                            </a:lnTo>
                            <a:lnTo>
                              <a:pt x="371475" y="1385479"/>
                            </a:lnTo>
                            <a:lnTo>
                              <a:pt x="373108" y="1382214"/>
                            </a:lnTo>
                            <a:lnTo>
                              <a:pt x="375557" y="1378948"/>
                            </a:lnTo>
                            <a:lnTo>
                              <a:pt x="380456" y="1374049"/>
                            </a:lnTo>
                            <a:lnTo>
                              <a:pt x="375557" y="1376499"/>
                            </a:lnTo>
                            <a:lnTo>
                              <a:pt x="371475" y="1382214"/>
                            </a:lnTo>
                            <a:lnTo>
                              <a:pt x="370659" y="1382214"/>
                            </a:lnTo>
                            <a:lnTo>
                              <a:pt x="370659" y="1381397"/>
                            </a:lnTo>
                            <a:lnTo>
                              <a:pt x="369026" y="1378131"/>
                            </a:lnTo>
                            <a:lnTo>
                              <a:pt x="368209" y="1380581"/>
                            </a:lnTo>
                            <a:lnTo>
                              <a:pt x="367393" y="1379764"/>
                            </a:lnTo>
                            <a:lnTo>
                              <a:pt x="364944" y="1378131"/>
                            </a:lnTo>
                            <a:lnTo>
                              <a:pt x="364127" y="1376499"/>
                            </a:lnTo>
                            <a:lnTo>
                              <a:pt x="362494" y="1374049"/>
                            </a:lnTo>
                            <a:lnTo>
                              <a:pt x="360862" y="1370784"/>
                            </a:lnTo>
                            <a:lnTo>
                              <a:pt x="357596" y="1364252"/>
                            </a:lnTo>
                            <a:lnTo>
                              <a:pt x="352697" y="1356904"/>
                            </a:lnTo>
                            <a:lnTo>
                              <a:pt x="351881" y="1352822"/>
                            </a:lnTo>
                            <a:lnTo>
                              <a:pt x="353514" y="1347107"/>
                            </a:lnTo>
                            <a:lnTo>
                              <a:pt x="351881" y="1343025"/>
                            </a:lnTo>
                            <a:lnTo>
                              <a:pt x="355963" y="1341392"/>
                            </a:lnTo>
                            <a:lnTo>
                              <a:pt x="362494" y="1339759"/>
                            </a:lnTo>
                            <a:lnTo>
                              <a:pt x="365760" y="1338126"/>
                            </a:lnTo>
                            <a:lnTo>
                              <a:pt x="367393" y="1337310"/>
                            </a:lnTo>
                            <a:lnTo>
                              <a:pt x="371475" y="1337310"/>
                            </a:lnTo>
                            <a:lnTo>
                              <a:pt x="373108" y="1335677"/>
                            </a:lnTo>
                            <a:lnTo>
                              <a:pt x="370659" y="1336494"/>
                            </a:lnTo>
                            <a:lnTo>
                              <a:pt x="369026" y="1336494"/>
                            </a:lnTo>
                            <a:lnTo>
                              <a:pt x="369026" y="1335677"/>
                            </a:lnTo>
                            <a:lnTo>
                              <a:pt x="369842" y="1334044"/>
                            </a:lnTo>
                            <a:lnTo>
                              <a:pt x="369842" y="1332411"/>
                            </a:lnTo>
                            <a:lnTo>
                              <a:pt x="369026" y="1332411"/>
                            </a:lnTo>
                            <a:lnTo>
                              <a:pt x="364944" y="1335677"/>
                            </a:lnTo>
                            <a:lnTo>
                              <a:pt x="359229" y="1338126"/>
                            </a:lnTo>
                            <a:lnTo>
                              <a:pt x="354330" y="1339759"/>
                            </a:lnTo>
                            <a:lnTo>
                              <a:pt x="353514" y="1339759"/>
                            </a:lnTo>
                            <a:lnTo>
                              <a:pt x="351881" y="1340576"/>
                            </a:lnTo>
                            <a:lnTo>
                              <a:pt x="351064" y="1340576"/>
                            </a:lnTo>
                            <a:lnTo>
                              <a:pt x="350248" y="1340576"/>
                            </a:lnTo>
                            <a:lnTo>
                              <a:pt x="348615" y="1338126"/>
                            </a:lnTo>
                            <a:lnTo>
                              <a:pt x="347799" y="1336494"/>
                            </a:lnTo>
                            <a:lnTo>
                              <a:pt x="351064" y="1332411"/>
                            </a:lnTo>
                            <a:lnTo>
                              <a:pt x="353514" y="1326696"/>
                            </a:lnTo>
                            <a:lnTo>
                              <a:pt x="355963" y="1322614"/>
                            </a:lnTo>
                            <a:lnTo>
                              <a:pt x="357596" y="1321798"/>
                            </a:lnTo>
                            <a:lnTo>
                              <a:pt x="360862" y="1321798"/>
                            </a:lnTo>
                            <a:lnTo>
                              <a:pt x="361678" y="1321798"/>
                            </a:lnTo>
                            <a:lnTo>
                              <a:pt x="361678" y="1319349"/>
                            </a:lnTo>
                            <a:lnTo>
                              <a:pt x="361678" y="1318532"/>
                            </a:lnTo>
                            <a:lnTo>
                              <a:pt x="364127" y="1316899"/>
                            </a:lnTo>
                            <a:lnTo>
                              <a:pt x="367393" y="1316083"/>
                            </a:lnTo>
                            <a:lnTo>
                              <a:pt x="369842" y="1316083"/>
                            </a:lnTo>
                            <a:lnTo>
                              <a:pt x="371475" y="1318532"/>
                            </a:lnTo>
                            <a:lnTo>
                              <a:pt x="373108" y="1323431"/>
                            </a:lnTo>
                            <a:lnTo>
                              <a:pt x="375557" y="1325064"/>
                            </a:lnTo>
                            <a:lnTo>
                              <a:pt x="375557" y="1322614"/>
                            </a:lnTo>
                            <a:lnTo>
                              <a:pt x="373924" y="1319349"/>
                            </a:lnTo>
                            <a:lnTo>
                              <a:pt x="373108" y="1314450"/>
                            </a:lnTo>
                            <a:lnTo>
                              <a:pt x="371475" y="1312817"/>
                            </a:lnTo>
                            <a:lnTo>
                              <a:pt x="369842" y="1312001"/>
                            </a:lnTo>
                            <a:lnTo>
                              <a:pt x="366576" y="1312817"/>
                            </a:lnTo>
                            <a:lnTo>
                              <a:pt x="364127" y="1309551"/>
                            </a:lnTo>
                            <a:lnTo>
                              <a:pt x="363311" y="1307919"/>
                            </a:lnTo>
                            <a:lnTo>
                              <a:pt x="363311" y="1306286"/>
                            </a:lnTo>
                            <a:lnTo>
                              <a:pt x="360862" y="1301387"/>
                            </a:lnTo>
                            <a:lnTo>
                              <a:pt x="360045" y="1298938"/>
                            </a:lnTo>
                            <a:lnTo>
                              <a:pt x="359229" y="1295672"/>
                            </a:lnTo>
                            <a:lnTo>
                              <a:pt x="358412" y="1295672"/>
                            </a:lnTo>
                            <a:lnTo>
                              <a:pt x="359229" y="1299754"/>
                            </a:lnTo>
                            <a:lnTo>
                              <a:pt x="360045" y="1303020"/>
                            </a:lnTo>
                            <a:lnTo>
                              <a:pt x="361678" y="1309551"/>
                            </a:lnTo>
                            <a:lnTo>
                              <a:pt x="362494" y="1312001"/>
                            </a:lnTo>
                            <a:lnTo>
                              <a:pt x="361678" y="1313634"/>
                            </a:lnTo>
                            <a:lnTo>
                              <a:pt x="360045" y="1315266"/>
                            </a:lnTo>
                            <a:lnTo>
                              <a:pt x="358412" y="1316083"/>
                            </a:lnTo>
                            <a:lnTo>
                              <a:pt x="354330" y="1317716"/>
                            </a:lnTo>
                            <a:lnTo>
                              <a:pt x="355146" y="1314450"/>
                            </a:lnTo>
                            <a:lnTo>
                              <a:pt x="355963" y="1311184"/>
                            </a:lnTo>
                            <a:lnTo>
                              <a:pt x="354330" y="1312001"/>
                            </a:lnTo>
                            <a:lnTo>
                              <a:pt x="352697" y="1314450"/>
                            </a:lnTo>
                            <a:lnTo>
                              <a:pt x="351881" y="1317716"/>
                            </a:lnTo>
                            <a:lnTo>
                              <a:pt x="351064" y="1320165"/>
                            </a:lnTo>
                            <a:lnTo>
                              <a:pt x="347799" y="1326696"/>
                            </a:lnTo>
                            <a:lnTo>
                              <a:pt x="346166" y="1330779"/>
                            </a:lnTo>
                            <a:lnTo>
                              <a:pt x="344533" y="1332411"/>
                            </a:lnTo>
                            <a:lnTo>
                              <a:pt x="342900" y="1333228"/>
                            </a:lnTo>
                            <a:lnTo>
                              <a:pt x="341267" y="1331595"/>
                            </a:lnTo>
                            <a:lnTo>
                              <a:pt x="340451" y="1328329"/>
                            </a:lnTo>
                            <a:lnTo>
                              <a:pt x="339634" y="1325880"/>
                            </a:lnTo>
                            <a:lnTo>
                              <a:pt x="339634" y="1318532"/>
                            </a:lnTo>
                            <a:lnTo>
                              <a:pt x="339634" y="1315266"/>
                            </a:lnTo>
                            <a:lnTo>
                              <a:pt x="338818" y="1311184"/>
                            </a:lnTo>
                            <a:lnTo>
                              <a:pt x="337185" y="1300571"/>
                            </a:lnTo>
                            <a:lnTo>
                              <a:pt x="337185" y="1296489"/>
                            </a:lnTo>
                            <a:lnTo>
                              <a:pt x="333919" y="1294856"/>
                            </a:lnTo>
                            <a:lnTo>
                              <a:pt x="333919" y="1294039"/>
                            </a:lnTo>
                            <a:lnTo>
                              <a:pt x="333103" y="1291590"/>
                            </a:lnTo>
                            <a:lnTo>
                              <a:pt x="332287" y="1289141"/>
                            </a:lnTo>
                            <a:lnTo>
                              <a:pt x="333103" y="1288324"/>
                            </a:lnTo>
                            <a:lnTo>
                              <a:pt x="333919" y="1287508"/>
                            </a:lnTo>
                            <a:lnTo>
                              <a:pt x="338818" y="1284242"/>
                            </a:lnTo>
                            <a:lnTo>
                              <a:pt x="342084" y="1280976"/>
                            </a:lnTo>
                            <a:lnTo>
                              <a:pt x="346166" y="1275261"/>
                            </a:lnTo>
                            <a:lnTo>
                              <a:pt x="347799" y="1273629"/>
                            </a:lnTo>
                            <a:lnTo>
                              <a:pt x="353514" y="1271996"/>
                            </a:lnTo>
                            <a:lnTo>
                              <a:pt x="355963" y="1271996"/>
                            </a:lnTo>
                            <a:lnTo>
                              <a:pt x="355963" y="1271179"/>
                            </a:lnTo>
                            <a:lnTo>
                              <a:pt x="355146" y="1271179"/>
                            </a:lnTo>
                            <a:lnTo>
                              <a:pt x="351064" y="1271179"/>
                            </a:lnTo>
                            <a:lnTo>
                              <a:pt x="345349" y="1273629"/>
                            </a:lnTo>
                            <a:lnTo>
                              <a:pt x="344533" y="1274445"/>
                            </a:lnTo>
                            <a:lnTo>
                              <a:pt x="342084" y="1277711"/>
                            </a:lnTo>
                            <a:lnTo>
                              <a:pt x="340451" y="1279344"/>
                            </a:lnTo>
                            <a:lnTo>
                              <a:pt x="335552" y="1283426"/>
                            </a:lnTo>
                            <a:lnTo>
                              <a:pt x="335552" y="1283426"/>
                            </a:lnTo>
                            <a:lnTo>
                              <a:pt x="332287" y="1278527"/>
                            </a:lnTo>
                            <a:lnTo>
                              <a:pt x="328204" y="1279344"/>
                            </a:lnTo>
                            <a:lnTo>
                              <a:pt x="325755" y="1279344"/>
                            </a:lnTo>
                            <a:lnTo>
                              <a:pt x="324939" y="1278527"/>
                            </a:lnTo>
                            <a:lnTo>
                              <a:pt x="324122" y="1271179"/>
                            </a:lnTo>
                            <a:lnTo>
                              <a:pt x="326571" y="1263015"/>
                            </a:lnTo>
                            <a:lnTo>
                              <a:pt x="324122" y="1263015"/>
                            </a:lnTo>
                            <a:lnTo>
                              <a:pt x="323306" y="1263015"/>
                            </a:lnTo>
                            <a:lnTo>
                              <a:pt x="322489" y="1261382"/>
                            </a:lnTo>
                            <a:lnTo>
                              <a:pt x="321673" y="1260566"/>
                            </a:lnTo>
                            <a:lnTo>
                              <a:pt x="322489" y="1259749"/>
                            </a:lnTo>
                            <a:lnTo>
                              <a:pt x="328204" y="1255667"/>
                            </a:lnTo>
                            <a:lnTo>
                              <a:pt x="336369" y="1247503"/>
                            </a:lnTo>
                            <a:lnTo>
                              <a:pt x="339634" y="1244237"/>
                            </a:lnTo>
                            <a:lnTo>
                              <a:pt x="342084" y="1242604"/>
                            </a:lnTo>
                            <a:lnTo>
                              <a:pt x="343716" y="1240971"/>
                            </a:lnTo>
                            <a:lnTo>
                              <a:pt x="346166" y="1237706"/>
                            </a:lnTo>
                            <a:lnTo>
                              <a:pt x="346982" y="1236073"/>
                            </a:lnTo>
                            <a:lnTo>
                              <a:pt x="347799" y="1235256"/>
                            </a:lnTo>
                            <a:lnTo>
                              <a:pt x="350248" y="1233624"/>
                            </a:lnTo>
                            <a:lnTo>
                              <a:pt x="352697" y="1231991"/>
                            </a:lnTo>
                            <a:lnTo>
                              <a:pt x="356779" y="1227092"/>
                            </a:lnTo>
                            <a:lnTo>
                              <a:pt x="357596" y="1225459"/>
                            </a:lnTo>
                            <a:lnTo>
                              <a:pt x="356779" y="1225459"/>
                            </a:lnTo>
                            <a:lnTo>
                              <a:pt x="355146" y="1227092"/>
                            </a:lnTo>
                            <a:lnTo>
                              <a:pt x="351064" y="1231174"/>
                            </a:lnTo>
                            <a:lnTo>
                              <a:pt x="347799" y="1233624"/>
                            </a:lnTo>
                            <a:lnTo>
                              <a:pt x="338001" y="1244237"/>
                            </a:lnTo>
                            <a:lnTo>
                              <a:pt x="333919" y="1248319"/>
                            </a:lnTo>
                            <a:lnTo>
                              <a:pt x="331470" y="1250769"/>
                            </a:lnTo>
                            <a:lnTo>
                              <a:pt x="329837" y="1253218"/>
                            </a:lnTo>
                            <a:lnTo>
                              <a:pt x="328204" y="1254851"/>
                            </a:lnTo>
                            <a:lnTo>
                              <a:pt x="326571" y="1255667"/>
                            </a:lnTo>
                            <a:lnTo>
                              <a:pt x="322489" y="1256484"/>
                            </a:lnTo>
                            <a:lnTo>
                              <a:pt x="320040" y="1257300"/>
                            </a:lnTo>
                            <a:lnTo>
                              <a:pt x="318407" y="1256484"/>
                            </a:lnTo>
                            <a:lnTo>
                              <a:pt x="317591" y="1251585"/>
                            </a:lnTo>
                            <a:lnTo>
                              <a:pt x="318407" y="1248319"/>
                            </a:lnTo>
                            <a:lnTo>
                              <a:pt x="318407" y="1245054"/>
                            </a:lnTo>
                            <a:lnTo>
                              <a:pt x="319224" y="1240971"/>
                            </a:lnTo>
                            <a:lnTo>
                              <a:pt x="320857" y="1237706"/>
                            </a:lnTo>
                            <a:lnTo>
                              <a:pt x="321673" y="1236073"/>
                            </a:lnTo>
                            <a:lnTo>
                              <a:pt x="321673" y="1235256"/>
                            </a:lnTo>
                            <a:lnTo>
                              <a:pt x="324939" y="1231991"/>
                            </a:lnTo>
                            <a:lnTo>
                              <a:pt x="326571" y="1230358"/>
                            </a:lnTo>
                            <a:lnTo>
                              <a:pt x="328204" y="1227092"/>
                            </a:lnTo>
                            <a:lnTo>
                              <a:pt x="335552" y="1226276"/>
                            </a:lnTo>
                            <a:lnTo>
                              <a:pt x="337185" y="1226276"/>
                            </a:lnTo>
                            <a:lnTo>
                              <a:pt x="338001" y="1225459"/>
                            </a:lnTo>
                            <a:lnTo>
                              <a:pt x="338818" y="1224643"/>
                            </a:lnTo>
                            <a:lnTo>
                              <a:pt x="338001" y="1223826"/>
                            </a:lnTo>
                            <a:lnTo>
                              <a:pt x="335552" y="1223010"/>
                            </a:lnTo>
                            <a:lnTo>
                              <a:pt x="329837" y="1223010"/>
                            </a:lnTo>
                            <a:lnTo>
                              <a:pt x="324939" y="1222194"/>
                            </a:lnTo>
                            <a:lnTo>
                              <a:pt x="322489" y="1221377"/>
                            </a:lnTo>
                            <a:lnTo>
                              <a:pt x="321673" y="1221377"/>
                            </a:lnTo>
                            <a:lnTo>
                              <a:pt x="320040" y="1220561"/>
                            </a:lnTo>
                            <a:lnTo>
                              <a:pt x="317591" y="1218928"/>
                            </a:lnTo>
                            <a:lnTo>
                              <a:pt x="314325" y="1212396"/>
                            </a:lnTo>
                            <a:lnTo>
                              <a:pt x="315958" y="1204232"/>
                            </a:lnTo>
                            <a:lnTo>
                              <a:pt x="315958" y="1200150"/>
                            </a:lnTo>
                            <a:lnTo>
                              <a:pt x="320040" y="1196884"/>
                            </a:lnTo>
                            <a:lnTo>
                              <a:pt x="322489" y="1196068"/>
                            </a:lnTo>
                            <a:lnTo>
                              <a:pt x="325755" y="1193619"/>
                            </a:lnTo>
                            <a:lnTo>
                              <a:pt x="329837" y="1189536"/>
                            </a:lnTo>
                            <a:lnTo>
                              <a:pt x="334736" y="1187087"/>
                            </a:lnTo>
                            <a:lnTo>
                              <a:pt x="337185" y="1186271"/>
                            </a:lnTo>
                            <a:lnTo>
                              <a:pt x="339634" y="1186271"/>
                            </a:lnTo>
                            <a:lnTo>
                              <a:pt x="347799" y="1190353"/>
                            </a:lnTo>
                            <a:lnTo>
                              <a:pt x="351881" y="1191169"/>
                            </a:lnTo>
                            <a:lnTo>
                              <a:pt x="355146" y="1190353"/>
                            </a:lnTo>
                            <a:lnTo>
                              <a:pt x="359229" y="1191986"/>
                            </a:lnTo>
                            <a:lnTo>
                              <a:pt x="367393" y="1197701"/>
                            </a:lnTo>
                            <a:lnTo>
                              <a:pt x="369026" y="1196884"/>
                            </a:lnTo>
                            <a:lnTo>
                              <a:pt x="368209" y="1195251"/>
                            </a:lnTo>
                            <a:lnTo>
                              <a:pt x="359229" y="1189536"/>
                            </a:lnTo>
                            <a:lnTo>
                              <a:pt x="359229" y="1187904"/>
                            </a:lnTo>
                            <a:lnTo>
                              <a:pt x="361678" y="1187087"/>
                            </a:lnTo>
                            <a:lnTo>
                              <a:pt x="364127" y="1185454"/>
                            </a:lnTo>
                            <a:lnTo>
                              <a:pt x="362494" y="1184638"/>
                            </a:lnTo>
                            <a:lnTo>
                              <a:pt x="356779" y="1185454"/>
                            </a:lnTo>
                            <a:lnTo>
                              <a:pt x="355146" y="1187087"/>
                            </a:lnTo>
                            <a:lnTo>
                              <a:pt x="349432" y="1187904"/>
                            </a:lnTo>
                            <a:lnTo>
                              <a:pt x="346166" y="1187087"/>
                            </a:lnTo>
                            <a:lnTo>
                              <a:pt x="343716" y="1186271"/>
                            </a:lnTo>
                            <a:lnTo>
                              <a:pt x="339634" y="1183821"/>
                            </a:lnTo>
                            <a:lnTo>
                              <a:pt x="336369" y="1184638"/>
                            </a:lnTo>
                            <a:lnTo>
                              <a:pt x="333919" y="1185454"/>
                            </a:lnTo>
                            <a:lnTo>
                              <a:pt x="329837" y="1186271"/>
                            </a:lnTo>
                            <a:lnTo>
                              <a:pt x="328204" y="1187087"/>
                            </a:lnTo>
                            <a:lnTo>
                              <a:pt x="320857" y="1195251"/>
                            </a:lnTo>
                            <a:lnTo>
                              <a:pt x="317591" y="1196884"/>
                            </a:lnTo>
                            <a:lnTo>
                              <a:pt x="315141" y="1196068"/>
                            </a:lnTo>
                            <a:lnTo>
                              <a:pt x="316774" y="1191169"/>
                            </a:lnTo>
                            <a:lnTo>
                              <a:pt x="317591" y="1188720"/>
                            </a:lnTo>
                            <a:lnTo>
                              <a:pt x="317591" y="1186271"/>
                            </a:lnTo>
                            <a:lnTo>
                              <a:pt x="318407" y="1183005"/>
                            </a:lnTo>
                            <a:lnTo>
                              <a:pt x="322489" y="1177290"/>
                            </a:lnTo>
                            <a:lnTo>
                              <a:pt x="324939" y="1170759"/>
                            </a:lnTo>
                            <a:lnTo>
                              <a:pt x="325755" y="1166676"/>
                            </a:lnTo>
                            <a:lnTo>
                              <a:pt x="327388" y="1165860"/>
                            </a:lnTo>
                            <a:lnTo>
                              <a:pt x="329837" y="1166676"/>
                            </a:lnTo>
                            <a:lnTo>
                              <a:pt x="337185" y="1169126"/>
                            </a:lnTo>
                            <a:lnTo>
                              <a:pt x="343716" y="1172391"/>
                            </a:lnTo>
                            <a:lnTo>
                              <a:pt x="348615" y="1173208"/>
                            </a:lnTo>
                            <a:lnTo>
                              <a:pt x="351881" y="1173208"/>
                            </a:lnTo>
                            <a:lnTo>
                              <a:pt x="353514" y="1172391"/>
                            </a:lnTo>
                            <a:lnTo>
                              <a:pt x="354330" y="1170759"/>
                            </a:lnTo>
                            <a:lnTo>
                              <a:pt x="354330" y="1169942"/>
                            </a:lnTo>
                            <a:lnTo>
                              <a:pt x="354330" y="1167493"/>
                            </a:lnTo>
                            <a:lnTo>
                              <a:pt x="354330" y="1166676"/>
                            </a:lnTo>
                            <a:lnTo>
                              <a:pt x="355146" y="1165860"/>
                            </a:lnTo>
                            <a:lnTo>
                              <a:pt x="357596" y="1161778"/>
                            </a:lnTo>
                            <a:lnTo>
                              <a:pt x="358412" y="1159329"/>
                            </a:lnTo>
                            <a:lnTo>
                              <a:pt x="357596" y="1157696"/>
                            </a:lnTo>
                            <a:lnTo>
                              <a:pt x="355963" y="1157696"/>
                            </a:lnTo>
                            <a:lnTo>
                              <a:pt x="353514" y="1158512"/>
                            </a:lnTo>
                            <a:lnTo>
                              <a:pt x="353514" y="1159329"/>
                            </a:lnTo>
                            <a:lnTo>
                              <a:pt x="353514" y="1160145"/>
                            </a:lnTo>
                            <a:lnTo>
                              <a:pt x="351064" y="1164227"/>
                            </a:lnTo>
                            <a:lnTo>
                              <a:pt x="348615" y="1165044"/>
                            </a:lnTo>
                            <a:lnTo>
                              <a:pt x="342084" y="1166676"/>
                            </a:lnTo>
                            <a:lnTo>
                              <a:pt x="338818" y="1166676"/>
                            </a:lnTo>
                            <a:lnTo>
                              <a:pt x="333919" y="1165044"/>
                            </a:lnTo>
                            <a:lnTo>
                              <a:pt x="333103" y="1164227"/>
                            </a:lnTo>
                            <a:lnTo>
                              <a:pt x="332287" y="1162594"/>
                            </a:lnTo>
                            <a:lnTo>
                              <a:pt x="325755" y="1162594"/>
                            </a:lnTo>
                            <a:lnTo>
                              <a:pt x="324122" y="1163411"/>
                            </a:lnTo>
                            <a:lnTo>
                              <a:pt x="322489" y="1163411"/>
                            </a:lnTo>
                            <a:lnTo>
                              <a:pt x="323306" y="1160961"/>
                            </a:lnTo>
                            <a:lnTo>
                              <a:pt x="325755" y="1158512"/>
                            </a:lnTo>
                            <a:lnTo>
                              <a:pt x="329021" y="1149531"/>
                            </a:lnTo>
                            <a:lnTo>
                              <a:pt x="331470" y="1147082"/>
                            </a:lnTo>
                            <a:lnTo>
                              <a:pt x="336369" y="1144633"/>
                            </a:lnTo>
                            <a:lnTo>
                              <a:pt x="341267" y="1144633"/>
                            </a:lnTo>
                            <a:lnTo>
                              <a:pt x="350248" y="1151164"/>
                            </a:lnTo>
                            <a:lnTo>
                              <a:pt x="352697" y="1151981"/>
                            </a:lnTo>
                            <a:lnTo>
                              <a:pt x="355146" y="1151164"/>
                            </a:lnTo>
                            <a:lnTo>
                              <a:pt x="360862" y="1148715"/>
                            </a:lnTo>
                            <a:lnTo>
                              <a:pt x="361678" y="1147899"/>
                            </a:lnTo>
                            <a:lnTo>
                              <a:pt x="364127" y="1144633"/>
                            </a:lnTo>
                            <a:lnTo>
                              <a:pt x="366576" y="1139734"/>
                            </a:lnTo>
                            <a:lnTo>
                              <a:pt x="366576" y="1138918"/>
                            </a:lnTo>
                            <a:lnTo>
                              <a:pt x="362494" y="1141367"/>
                            </a:lnTo>
                            <a:lnTo>
                              <a:pt x="360862" y="1142184"/>
                            </a:lnTo>
                            <a:lnTo>
                              <a:pt x="359229" y="1142184"/>
                            </a:lnTo>
                            <a:lnTo>
                              <a:pt x="360862" y="1133203"/>
                            </a:lnTo>
                            <a:lnTo>
                              <a:pt x="361678" y="1125855"/>
                            </a:lnTo>
                            <a:lnTo>
                              <a:pt x="362494" y="1124222"/>
                            </a:lnTo>
                            <a:lnTo>
                              <a:pt x="367393" y="1125039"/>
                            </a:lnTo>
                            <a:lnTo>
                              <a:pt x="373924" y="1124222"/>
                            </a:lnTo>
                            <a:lnTo>
                              <a:pt x="375557" y="1122589"/>
                            </a:lnTo>
                            <a:lnTo>
                              <a:pt x="375557" y="1121773"/>
                            </a:lnTo>
                            <a:lnTo>
                              <a:pt x="373108" y="1120956"/>
                            </a:lnTo>
                            <a:lnTo>
                              <a:pt x="371475" y="1119324"/>
                            </a:lnTo>
                            <a:lnTo>
                              <a:pt x="369026" y="1120140"/>
                            </a:lnTo>
                            <a:lnTo>
                              <a:pt x="365760" y="1121773"/>
                            </a:lnTo>
                            <a:lnTo>
                              <a:pt x="361678" y="1121773"/>
                            </a:lnTo>
                            <a:lnTo>
                              <a:pt x="361678" y="1118507"/>
                            </a:lnTo>
                            <a:lnTo>
                              <a:pt x="364127" y="1111976"/>
                            </a:lnTo>
                            <a:lnTo>
                              <a:pt x="364127" y="1108710"/>
                            </a:lnTo>
                            <a:lnTo>
                              <a:pt x="364944" y="1102995"/>
                            </a:lnTo>
                            <a:lnTo>
                              <a:pt x="364944" y="1099729"/>
                            </a:lnTo>
                            <a:lnTo>
                              <a:pt x="366576" y="1096464"/>
                            </a:lnTo>
                            <a:lnTo>
                              <a:pt x="370659" y="1094014"/>
                            </a:lnTo>
                            <a:lnTo>
                              <a:pt x="372291" y="1092381"/>
                            </a:lnTo>
                            <a:lnTo>
                              <a:pt x="372291" y="1090749"/>
                            </a:lnTo>
                            <a:lnTo>
                              <a:pt x="369842" y="1085034"/>
                            </a:lnTo>
                            <a:lnTo>
                              <a:pt x="370659" y="1083401"/>
                            </a:lnTo>
                            <a:lnTo>
                              <a:pt x="372291" y="1081768"/>
                            </a:lnTo>
                            <a:lnTo>
                              <a:pt x="373108" y="1080951"/>
                            </a:lnTo>
                            <a:lnTo>
                              <a:pt x="372291" y="1080135"/>
                            </a:lnTo>
                            <a:lnTo>
                              <a:pt x="370659" y="1079319"/>
                            </a:lnTo>
                            <a:lnTo>
                              <a:pt x="367393" y="1080135"/>
                            </a:lnTo>
                            <a:lnTo>
                              <a:pt x="364127" y="1080951"/>
                            </a:lnTo>
                            <a:lnTo>
                              <a:pt x="361678" y="1079319"/>
                            </a:lnTo>
                            <a:lnTo>
                              <a:pt x="359229" y="1078502"/>
                            </a:lnTo>
                            <a:lnTo>
                              <a:pt x="357596" y="1078502"/>
                            </a:lnTo>
                            <a:lnTo>
                              <a:pt x="353514" y="1081768"/>
                            </a:lnTo>
                            <a:lnTo>
                              <a:pt x="351881" y="1081768"/>
                            </a:lnTo>
                            <a:lnTo>
                              <a:pt x="350248" y="1080951"/>
                            </a:lnTo>
                            <a:lnTo>
                              <a:pt x="339634" y="1078502"/>
                            </a:lnTo>
                            <a:lnTo>
                              <a:pt x="338001" y="1077686"/>
                            </a:lnTo>
                            <a:lnTo>
                              <a:pt x="333919" y="1072787"/>
                            </a:lnTo>
                            <a:lnTo>
                              <a:pt x="330654" y="1069521"/>
                            </a:lnTo>
                            <a:lnTo>
                              <a:pt x="326571" y="1066256"/>
                            </a:lnTo>
                            <a:lnTo>
                              <a:pt x="320857" y="1063806"/>
                            </a:lnTo>
                            <a:lnTo>
                              <a:pt x="314325" y="1062174"/>
                            </a:lnTo>
                            <a:lnTo>
                              <a:pt x="310243" y="1060541"/>
                            </a:lnTo>
                            <a:lnTo>
                              <a:pt x="308610" y="1058091"/>
                            </a:lnTo>
                            <a:lnTo>
                              <a:pt x="305344" y="1053193"/>
                            </a:lnTo>
                            <a:lnTo>
                              <a:pt x="302895" y="1049111"/>
                            </a:lnTo>
                            <a:lnTo>
                              <a:pt x="302079" y="1046661"/>
                            </a:lnTo>
                            <a:lnTo>
                              <a:pt x="303712" y="1044212"/>
                            </a:lnTo>
                            <a:lnTo>
                              <a:pt x="305344" y="1042579"/>
                            </a:lnTo>
                            <a:lnTo>
                              <a:pt x="308610" y="1040946"/>
                            </a:lnTo>
                            <a:lnTo>
                              <a:pt x="313509" y="1041763"/>
                            </a:lnTo>
                            <a:lnTo>
                              <a:pt x="315958" y="1042579"/>
                            </a:lnTo>
                            <a:lnTo>
                              <a:pt x="319224" y="1044212"/>
                            </a:lnTo>
                            <a:lnTo>
                              <a:pt x="321673" y="1044212"/>
                            </a:lnTo>
                            <a:lnTo>
                              <a:pt x="326571" y="1043396"/>
                            </a:lnTo>
                            <a:lnTo>
                              <a:pt x="331470" y="1044212"/>
                            </a:lnTo>
                            <a:lnTo>
                              <a:pt x="333919" y="1045029"/>
                            </a:lnTo>
                            <a:lnTo>
                              <a:pt x="338001" y="1047478"/>
                            </a:lnTo>
                            <a:lnTo>
                              <a:pt x="348615" y="1056459"/>
                            </a:lnTo>
                            <a:lnTo>
                              <a:pt x="352697" y="1059724"/>
                            </a:lnTo>
                            <a:lnTo>
                              <a:pt x="354330" y="1059724"/>
                            </a:lnTo>
                            <a:lnTo>
                              <a:pt x="361678" y="1062990"/>
                            </a:lnTo>
                            <a:lnTo>
                              <a:pt x="363311" y="1062990"/>
                            </a:lnTo>
                            <a:lnTo>
                              <a:pt x="366576" y="1061357"/>
                            </a:lnTo>
                            <a:lnTo>
                              <a:pt x="366576" y="1060541"/>
                            </a:lnTo>
                            <a:lnTo>
                              <a:pt x="365760" y="1059724"/>
                            </a:lnTo>
                            <a:lnTo>
                              <a:pt x="362494" y="1058908"/>
                            </a:lnTo>
                            <a:lnTo>
                              <a:pt x="358412" y="1054826"/>
                            </a:lnTo>
                            <a:lnTo>
                              <a:pt x="355963" y="1051560"/>
                            </a:lnTo>
                            <a:lnTo>
                              <a:pt x="355963" y="1046661"/>
                            </a:lnTo>
                            <a:lnTo>
                              <a:pt x="355963" y="1044212"/>
                            </a:lnTo>
                            <a:lnTo>
                              <a:pt x="356779" y="1042579"/>
                            </a:lnTo>
                            <a:lnTo>
                              <a:pt x="357596" y="1038497"/>
                            </a:lnTo>
                            <a:lnTo>
                              <a:pt x="355146" y="1036048"/>
                            </a:lnTo>
                            <a:lnTo>
                              <a:pt x="353514" y="1035231"/>
                            </a:lnTo>
                            <a:lnTo>
                              <a:pt x="349432" y="1031149"/>
                            </a:lnTo>
                            <a:lnTo>
                              <a:pt x="349432" y="1030333"/>
                            </a:lnTo>
                            <a:lnTo>
                              <a:pt x="351881" y="1029516"/>
                            </a:lnTo>
                            <a:lnTo>
                              <a:pt x="353514" y="1029516"/>
                            </a:lnTo>
                            <a:lnTo>
                              <a:pt x="357596" y="1031149"/>
                            </a:lnTo>
                            <a:lnTo>
                              <a:pt x="360045" y="1031149"/>
                            </a:lnTo>
                            <a:lnTo>
                              <a:pt x="361678" y="1030333"/>
                            </a:lnTo>
                            <a:lnTo>
                              <a:pt x="361678" y="1029516"/>
                            </a:lnTo>
                            <a:lnTo>
                              <a:pt x="359229" y="1027067"/>
                            </a:lnTo>
                            <a:lnTo>
                              <a:pt x="355963" y="1022985"/>
                            </a:lnTo>
                            <a:lnTo>
                              <a:pt x="349432" y="1022169"/>
                            </a:lnTo>
                            <a:lnTo>
                              <a:pt x="345349" y="1022985"/>
                            </a:lnTo>
                            <a:lnTo>
                              <a:pt x="342900" y="1021352"/>
                            </a:lnTo>
                            <a:lnTo>
                              <a:pt x="339634" y="1018903"/>
                            </a:lnTo>
                            <a:lnTo>
                              <a:pt x="338001" y="1018086"/>
                            </a:lnTo>
                            <a:lnTo>
                              <a:pt x="333919" y="1019719"/>
                            </a:lnTo>
                            <a:lnTo>
                              <a:pt x="332287" y="1019719"/>
                            </a:lnTo>
                            <a:lnTo>
                              <a:pt x="330654" y="1018903"/>
                            </a:lnTo>
                            <a:lnTo>
                              <a:pt x="329021" y="1012371"/>
                            </a:lnTo>
                            <a:lnTo>
                              <a:pt x="329837" y="1009922"/>
                            </a:lnTo>
                            <a:lnTo>
                              <a:pt x="331470" y="1009106"/>
                            </a:lnTo>
                            <a:lnTo>
                              <a:pt x="332287" y="1006656"/>
                            </a:lnTo>
                            <a:lnTo>
                              <a:pt x="333103" y="1004207"/>
                            </a:lnTo>
                            <a:lnTo>
                              <a:pt x="335552" y="1001758"/>
                            </a:lnTo>
                            <a:lnTo>
                              <a:pt x="348615" y="996859"/>
                            </a:lnTo>
                            <a:lnTo>
                              <a:pt x="351881" y="992777"/>
                            </a:lnTo>
                            <a:lnTo>
                              <a:pt x="351881" y="991961"/>
                            </a:lnTo>
                            <a:lnTo>
                              <a:pt x="349432" y="992777"/>
                            </a:lnTo>
                            <a:lnTo>
                              <a:pt x="346982" y="994410"/>
                            </a:lnTo>
                            <a:lnTo>
                              <a:pt x="345349" y="994410"/>
                            </a:lnTo>
                            <a:lnTo>
                              <a:pt x="338001" y="991961"/>
                            </a:lnTo>
                            <a:lnTo>
                              <a:pt x="337185" y="992777"/>
                            </a:lnTo>
                            <a:lnTo>
                              <a:pt x="333919" y="996043"/>
                            </a:lnTo>
                            <a:lnTo>
                              <a:pt x="329837" y="999309"/>
                            </a:lnTo>
                            <a:lnTo>
                              <a:pt x="328204" y="999309"/>
                            </a:lnTo>
                            <a:lnTo>
                              <a:pt x="325755" y="997676"/>
                            </a:lnTo>
                            <a:lnTo>
                              <a:pt x="325755" y="996043"/>
                            </a:lnTo>
                            <a:lnTo>
                              <a:pt x="325755" y="994410"/>
                            </a:lnTo>
                            <a:lnTo>
                              <a:pt x="328204" y="991961"/>
                            </a:lnTo>
                            <a:lnTo>
                              <a:pt x="329021" y="990328"/>
                            </a:lnTo>
                            <a:lnTo>
                              <a:pt x="330654" y="987062"/>
                            </a:lnTo>
                            <a:lnTo>
                              <a:pt x="330654" y="985429"/>
                            </a:lnTo>
                            <a:lnTo>
                              <a:pt x="327388" y="986246"/>
                            </a:lnTo>
                            <a:lnTo>
                              <a:pt x="327388" y="984613"/>
                            </a:lnTo>
                            <a:lnTo>
                              <a:pt x="327388" y="982164"/>
                            </a:lnTo>
                            <a:lnTo>
                              <a:pt x="327388" y="978898"/>
                            </a:lnTo>
                            <a:lnTo>
                              <a:pt x="326571" y="975632"/>
                            </a:lnTo>
                            <a:lnTo>
                              <a:pt x="324122" y="970734"/>
                            </a:lnTo>
                            <a:lnTo>
                              <a:pt x="323306" y="969101"/>
                            </a:lnTo>
                            <a:lnTo>
                              <a:pt x="322489" y="967468"/>
                            </a:lnTo>
                            <a:lnTo>
                              <a:pt x="320857" y="960120"/>
                            </a:lnTo>
                            <a:lnTo>
                              <a:pt x="321673" y="958487"/>
                            </a:lnTo>
                            <a:lnTo>
                              <a:pt x="323306" y="956854"/>
                            </a:lnTo>
                            <a:lnTo>
                              <a:pt x="323306" y="956038"/>
                            </a:lnTo>
                            <a:lnTo>
                              <a:pt x="319224" y="956854"/>
                            </a:lnTo>
                            <a:lnTo>
                              <a:pt x="318407" y="958487"/>
                            </a:lnTo>
                            <a:lnTo>
                              <a:pt x="319224" y="960120"/>
                            </a:lnTo>
                            <a:lnTo>
                              <a:pt x="320040" y="962569"/>
                            </a:lnTo>
                            <a:lnTo>
                              <a:pt x="320040" y="965835"/>
                            </a:lnTo>
                            <a:lnTo>
                              <a:pt x="320857" y="968284"/>
                            </a:lnTo>
                            <a:lnTo>
                              <a:pt x="322489" y="971550"/>
                            </a:lnTo>
                            <a:lnTo>
                              <a:pt x="323306" y="973183"/>
                            </a:lnTo>
                            <a:lnTo>
                              <a:pt x="324939" y="977265"/>
                            </a:lnTo>
                            <a:lnTo>
                              <a:pt x="325755" y="981347"/>
                            </a:lnTo>
                            <a:lnTo>
                              <a:pt x="325755" y="983796"/>
                            </a:lnTo>
                            <a:lnTo>
                              <a:pt x="324122" y="986246"/>
                            </a:lnTo>
                            <a:lnTo>
                              <a:pt x="321673" y="988695"/>
                            </a:lnTo>
                            <a:lnTo>
                              <a:pt x="320857" y="991144"/>
                            </a:lnTo>
                            <a:lnTo>
                              <a:pt x="320857" y="993594"/>
                            </a:lnTo>
                            <a:lnTo>
                              <a:pt x="319224" y="995226"/>
                            </a:lnTo>
                            <a:lnTo>
                              <a:pt x="318407" y="994410"/>
                            </a:lnTo>
                            <a:lnTo>
                              <a:pt x="317591" y="994410"/>
                            </a:lnTo>
                            <a:lnTo>
                              <a:pt x="318407" y="997676"/>
                            </a:lnTo>
                            <a:lnTo>
                              <a:pt x="319224" y="1000941"/>
                            </a:lnTo>
                            <a:lnTo>
                              <a:pt x="318407" y="1004207"/>
                            </a:lnTo>
                            <a:lnTo>
                              <a:pt x="315958" y="1006656"/>
                            </a:lnTo>
                            <a:lnTo>
                              <a:pt x="315141" y="1006656"/>
                            </a:lnTo>
                            <a:lnTo>
                              <a:pt x="312692" y="1008289"/>
                            </a:lnTo>
                            <a:lnTo>
                              <a:pt x="306161" y="1009106"/>
                            </a:lnTo>
                            <a:lnTo>
                              <a:pt x="303712" y="1008289"/>
                            </a:lnTo>
                            <a:lnTo>
                              <a:pt x="299629" y="1006656"/>
                            </a:lnTo>
                            <a:lnTo>
                              <a:pt x="294731" y="1005840"/>
                            </a:lnTo>
                            <a:lnTo>
                              <a:pt x="293098" y="1003391"/>
                            </a:lnTo>
                            <a:lnTo>
                              <a:pt x="290649" y="999309"/>
                            </a:lnTo>
                            <a:lnTo>
                              <a:pt x="289832" y="995226"/>
                            </a:lnTo>
                            <a:lnTo>
                              <a:pt x="289832" y="991961"/>
                            </a:lnTo>
                            <a:lnTo>
                              <a:pt x="290649" y="989511"/>
                            </a:lnTo>
                            <a:lnTo>
                              <a:pt x="292282" y="987879"/>
                            </a:lnTo>
                            <a:lnTo>
                              <a:pt x="293914" y="978081"/>
                            </a:lnTo>
                            <a:lnTo>
                              <a:pt x="296364" y="969917"/>
                            </a:lnTo>
                            <a:lnTo>
                              <a:pt x="302079" y="961753"/>
                            </a:lnTo>
                            <a:lnTo>
                              <a:pt x="303712" y="958487"/>
                            </a:lnTo>
                            <a:lnTo>
                              <a:pt x="304528" y="956854"/>
                            </a:lnTo>
                            <a:lnTo>
                              <a:pt x="304528" y="955221"/>
                            </a:lnTo>
                            <a:lnTo>
                              <a:pt x="303712" y="954405"/>
                            </a:lnTo>
                            <a:lnTo>
                              <a:pt x="296364" y="965019"/>
                            </a:lnTo>
                            <a:lnTo>
                              <a:pt x="292282" y="965835"/>
                            </a:lnTo>
                            <a:lnTo>
                              <a:pt x="290649" y="963386"/>
                            </a:lnTo>
                            <a:lnTo>
                              <a:pt x="290649" y="959304"/>
                            </a:lnTo>
                            <a:lnTo>
                              <a:pt x="291465" y="958487"/>
                            </a:lnTo>
                            <a:lnTo>
                              <a:pt x="294731" y="958487"/>
                            </a:lnTo>
                            <a:lnTo>
                              <a:pt x="296364" y="956038"/>
                            </a:lnTo>
                            <a:lnTo>
                              <a:pt x="293914" y="952772"/>
                            </a:lnTo>
                            <a:lnTo>
                              <a:pt x="291465" y="951956"/>
                            </a:lnTo>
                            <a:lnTo>
                              <a:pt x="290649" y="951139"/>
                            </a:lnTo>
                            <a:lnTo>
                              <a:pt x="293098" y="948690"/>
                            </a:lnTo>
                            <a:lnTo>
                              <a:pt x="298813" y="948690"/>
                            </a:lnTo>
                            <a:lnTo>
                              <a:pt x="300446" y="947057"/>
                            </a:lnTo>
                            <a:lnTo>
                              <a:pt x="302079" y="944608"/>
                            </a:lnTo>
                            <a:lnTo>
                              <a:pt x="304528" y="940526"/>
                            </a:lnTo>
                            <a:lnTo>
                              <a:pt x="305344" y="937260"/>
                            </a:lnTo>
                            <a:lnTo>
                              <a:pt x="305344" y="934811"/>
                            </a:lnTo>
                            <a:lnTo>
                              <a:pt x="304528" y="932361"/>
                            </a:lnTo>
                            <a:lnTo>
                              <a:pt x="304528" y="929912"/>
                            </a:lnTo>
                            <a:lnTo>
                              <a:pt x="304528" y="927463"/>
                            </a:lnTo>
                            <a:lnTo>
                              <a:pt x="303712" y="925014"/>
                            </a:lnTo>
                            <a:lnTo>
                              <a:pt x="302079" y="922564"/>
                            </a:lnTo>
                            <a:lnTo>
                              <a:pt x="298813" y="920115"/>
                            </a:lnTo>
                            <a:lnTo>
                              <a:pt x="297996" y="923381"/>
                            </a:lnTo>
                            <a:lnTo>
                              <a:pt x="297180" y="925014"/>
                            </a:lnTo>
                            <a:lnTo>
                              <a:pt x="295547" y="925014"/>
                            </a:lnTo>
                            <a:lnTo>
                              <a:pt x="293914" y="923381"/>
                            </a:lnTo>
                            <a:lnTo>
                              <a:pt x="292282" y="922564"/>
                            </a:lnTo>
                            <a:lnTo>
                              <a:pt x="290649" y="921748"/>
                            </a:lnTo>
                            <a:lnTo>
                              <a:pt x="289016" y="921748"/>
                            </a:lnTo>
                            <a:lnTo>
                              <a:pt x="288199" y="920931"/>
                            </a:lnTo>
                            <a:lnTo>
                              <a:pt x="288199" y="918482"/>
                            </a:lnTo>
                            <a:lnTo>
                              <a:pt x="288199" y="915216"/>
                            </a:lnTo>
                            <a:lnTo>
                              <a:pt x="289832" y="913584"/>
                            </a:lnTo>
                            <a:lnTo>
                              <a:pt x="292282" y="911951"/>
                            </a:lnTo>
                            <a:lnTo>
                              <a:pt x="293914" y="909501"/>
                            </a:lnTo>
                            <a:lnTo>
                              <a:pt x="294731" y="906236"/>
                            </a:lnTo>
                            <a:lnTo>
                              <a:pt x="294731" y="902154"/>
                            </a:lnTo>
                            <a:lnTo>
                              <a:pt x="293914" y="898071"/>
                            </a:lnTo>
                            <a:lnTo>
                              <a:pt x="292282" y="894806"/>
                            </a:lnTo>
                            <a:lnTo>
                              <a:pt x="289016" y="898071"/>
                            </a:lnTo>
                            <a:lnTo>
                              <a:pt x="287383" y="898888"/>
                            </a:lnTo>
                            <a:lnTo>
                              <a:pt x="287383" y="896439"/>
                            </a:lnTo>
                            <a:lnTo>
                              <a:pt x="286566" y="894806"/>
                            </a:lnTo>
                            <a:lnTo>
                              <a:pt x="284934" y="892356"/>
                            </a:lnTo>
                            <a:lnTo>
                              <a:pt x="283301" y="890724"/>
                            </a:lnTo>
                            <a:lnTo>
                              <a:pt x="281668" y="889091"/>
                            </a:lnTo>
                            <a:lnTo>
                              <a:pt x="281668" y="887458"/>
                            </a:lnTo>
                            <a:lnTo>
                              <a:pt x="282484" y="885009"/>
                            </a:lnTo>
                            <a:lnTo>
                              <a:pt x="283301" y="882559"/>
                            </a:lnTo>
                            <a:lnTo>
                              <a:pt x="284117" y="877661"/>
                            </a:lnTo>
                            <a:lnTo>
                              <a:pt x="284934" y="878477"/>
                            </a:lnTo>
                            <a:lnTo>
                              <a:pt x="285750" y="877661"/>
                            </a:lnTo>
                            <a:lnTo>
                              <a:pt x="284934" y="873579"/>
                            </a:lnTo>
                            <a:lnTo>
                              <a:pt x="284117" y="869496"/>
                            </a:lnTo>
                            <a:lnTo>
                              <a:pt x="283301" y="867047"/>
                            </a:lnTo>
                            <a:lnTo>
                              <a:pt x="283301" y="866231"/>
                            </a:lnTo>
                            <a:lnTo>
                              <a:pt x="283301" y="865414"/>
                            </a:lnTo>
                            <a:lnTo>
                              <a:pt x="282484" y="862965"/>
                            </a:lnTo>
                            <a:lnTo>
                              <a:pt x="281668" y="861332"/>
                            </a:lnTo>
                            <a:lnTo>
                              <a:pt x="280035" y="855617"/>
                            </a:lnTo>
                            <a:lnTo>
                              <a:pt x="279219" y="853168"/>
                            </a:lnTo>
                            <a:lnTo>
                              <a:pt x="277586" y="852351"/>
                            </a:lnTo>
                            <a:lnTo>
                              <a:pt x="275953" y="852351"/>
                            </a:lnTo>
                            <a:lnTo>
                              <a:pt x="273504" y="853984"/>
                            </a:lnTo>
                            <a:lnTo>
                              <a:pt x="268605" y="855617"/>
                            </a:lnTo>
                            <a:lnTo>
                              <a:pt x="264523" y="856434"/>
                            </a:lnTo>
                            <a:lnTo>
                              <a:pt x="263707" y="855617"/>
                            </a:lnTo>
                            <a:lnTo>
                              <a:pt x="265339" y="853168"/>
                            </a:lnTo>
                            <a:lnTo>
                              <a:pt x="268605" y="850719"/>
                            </a:lnTo>
                            <a:lnTo>
                              <a:pt x="272687" y="849086"/>
                            </a:lnTo>
                            <a:lnTo>
                              <a:pt x="273504" y="845820"/>
                            </a:lnTo>
                            <a:lnTo>
                              <a:pt x="272687" y="842554"/>
                            </a:lnTo>
                            <a:lnTo>
                              <a:pt x="272687" y="839289"/>
                            </a:lnTo>
                            <a:lnTo>
                              <a:pt x="271871" y="836023"/>
                            </a:lnTo>
                            <a:lnTo>
                              <a:pt x="272687" y="834390"/>
                            </a:lnTo>
                            <a:lnTo>
                              <a:pt x="275953" y="832757"/>
                            </a:lnTo>
                            <a:lnTo>
                              <a:pt x="277586" y="832757"/>
                            </a:lnTo>
                            <a:lnTo>
                              <a:pt x="279219" y="830308"/>
                            </a:lnTo>
                            <a:lnTo>
                              <a:pt x="275137" y="824593"/>
                            </a:lnTo>
                            <a:lnTo>
                              <a:pt x="270238" y="821327"/>
                            </a:lnTo>
                            <a:lnTo>
                              <a:pt x="269421" y="819694"/>
                            </a:lnTo>
                            <a:lnTo>
                              <a:pt x="268605" y="817245"/>
                            </a:lnTo>
                            <a:lnTo>
                              <a:pt x="267789" y="813979"/>
                            </a:lnTo>
                            <a:lnTo>
                              <a:pt x="266156" y="810714"/>
                            </a:lnTo>
                            <a:lnTo>
                              <a:pt x="264523" y="807448"/>
                            </a:lnTo>
                            <a:lnTo>
                              <a:pt x="261257" y="804182"/>
                            </a:lnTo>
                            <a:lnTo>
                              <a:pt x="253909" y="798467"/>
                            </a:lnTo>
                            <a:lnTo>
                              <a:pt x="251460" y="794385"/>
                            </a:lnTo>
                            <a:lnTo>
                              <a:pt x="249011" y="787854"/>
                            </a:lnTo>
                            <a:lnTo>
                              <a:pt x="248194" y="785404"/>
                            </a:lnTo>
                            <a:lnTo>
                              <a:pt x="247378" y="782955"/>
                            </a:lnTo>
                            <a:lnTo>
                              <a:pt x="242479" y="778056"/>
                            </a:lnTo>
                            <a:lnTo>
                              <a:pt x="241663" y="775607"/>
                            </a:lnTo>
                            <a:lnTo>
                              <a:pt x="247378" y="769892"/>
                            </a:lnTo>
                            <a:lnTo>
                              <a:pt x="248194" y="767443"/>
                            </a:lnTo>
                            <a:lnTo>
                              <a:pt x="245745" y="760095"/>
                            </a:lnTo>
                            <a:lnTo>
                              <a:pt x="243296" y="755196"/>
                            </a:lnTo>
                            <a:lnTo>
                              <a:pt x="240846" y="753564"/>
                            </a:lnTo>
                            <a:lnTo>
                              <a:pt x="237581" y="752747"/>
                            </a:lnTo>
                            <a:lnTo>
                              <a:pt x="234315" y="750298"/>
                            </a:lnTo>
                            <a:lnTo>
                              <a:pt x="231049" y="747032"/>
                            </a:lnTo>
                            <a:lnTo>
                              <a:pt x="227784" y="744583"/>
                            </a:lnTo>
                            <a:lnTo>
                              <a:pt x="222885" y="742134"/>
                            </a:lnTo>
                            <a:lnTo>
                              <a:pt x="215537" y="735602"/>
                            </a:lnTo>
                            <a:lnTo>
                              <a:pt x="204107" y="728254"/>
                            </a:lnTo>
                            <a:lnTo>
                              <a:pt x="199209" y="724172"/>
                            </a:lnTo>
                            <a:lnTo>
                              <a:pt x="195943" y="722539"/>
                            </a:lnTo>
                            <a:lnTo>
                              <a:pt x="191861" y="722539"/>
                            </a:lnTo>
                            <a:lnTo>
                              <a:pt x="183696" y="718457"/>
                            </a:lnTo>
                            <a:lnTo>
                              <a:pt x="177165" y="716824"/>
                            </a:lnTo>
                            <a:lnTo>
                              <a:pt x="173083" y="717641"/>
                            </a:lnTo>
                            <a:lnTo>
                              <a:pt x="171450" y="716824"/>
                            </a:lnTo>
                            <a:lnTo>
                              <a:pt x="168184" y="712742"/>
                            </a:lnTo>
                            <a:lnTo>
                              <a:pt x="163286" y="710293"/>
                            </a:lnTo>
                            <a:lnTo>
                              <a:pt x="160837" y="711109"/>
                            </a:lnTo>
                            <a:lnTo>
                              <a:pt x="157571" y="715191"/>
                            </a:lnTo>
                            <a:lnTo>
                              <a:pt x="154305" y="719274"/>
                            </a:lnTo>
                            <a:lnTo>
                              <a:pt x="152672" y="720090"/>
                            </a:lnTo>
                            <a:lnTo>
                              <a:pt x="149407" y="716008"/>
                            </a:lnTo>
                            <a:lnTo>
                              <a:pt x="147774" y="713559"/>
                            </a:lnTo>
                            <a:lnTo>
                              <a:pt x="146141" y="712742"/>
                            </a:lnTo>
                            <a:lnTo>
                              <a:pt x="144508" y="713559"/>
                            </a:lnTo>
                            <a:lnTo>
                              <a:pt x="142059" y="716824"/>
                            </a:lnTo>
                            <a:lnTo>
                              <a:pt x="139609" y="719274"/>
                            </a:lnTo>
                            <a:lnTo>
                              <a:pt x="136344" y="722539"/>
                            </a:lnTo>
                            <a:lnTo>
                              <a:pt x="133078" y="724172"/>
                            </a:lnTo>
                            <a:lnTo>
                              <a:pt x="128996" y="724172"/>
                            </a:lnTo>
                            <a:lnTo>
                              <a:pt x="123281" y="735602"/>
                            </a:lnTo>
                            <a:lnTo>
                              <a:pt x="121648" y="735602"/>
                            </a:lnTo>
                            <a:lnTo>
                              <a:pt x="120015" y="734786"/>
                            </a:lnTo>
                            <a:lnTo>
                              <a:pt x="118382" y="733153"/>
                            </a:lnTo>
                            <a:lnTo>
                              <a:pt x="116749" y="729887"/>
                            </a:lnTo>
                            <a:lnTo>
                              <a:pt x="115116" y="728254"/>
                            </a:lnTo>
                            <a:lnTo>
                              <a:pt x="113484" y="728254"/>
                            </a:lnTo>
                            <a:lnTo>
                              <a:pt x="110218" y="729887"/>
                            </a:lnTo>
                            <a:lnTo>
                              <a:pt x="106136" y="733969"/>
                            </a:lnTo>
                            <a:lnTo>
                              <a:pt x="104503" y="734786"/>
                            </a:lnTo>
                            <a:lnTo>
                              <a:pt x="102870" y="733969"/>
                            </a:lnTo>
                            <a:lnTo>
                              <a:pt x="101237" y="732336"/>
                            </a:lnTo>
                            <a:lnTo>
                              <a:pt x="97971" y="729071"/>
                            </a:lnTo>
                            <a:lnTo>
                              <a:pt x="96339" y="729071"/>
                            </a:lnTo>
                            <a:lnTo>
                              <a:pt x="94706" y="730704"/>
                            </a:lnTo>
                            <a:lnTo>
                              <a:pt x="94706" y="733969"/>
                            </a:lnTo>
                            <a:lnTo>
                              <a:pt x="97971" y="741317"/>
                            </a:lnTo>
                            <a:lnTo>
                              <a:pt x="101237" y="746216"/>
                            </a:lnTo>
                            <a:lnTo>
                              <a:pt x="98788" y="747032"/>
                            </a:lnTo>
                            <a:lnTo>
                              <a:pt x="76744" y="740501"/>
                            </a:lnTo>
                            <a:lnTo>
                              <a:pt x="74295" y="738868"/>
                            </a:lnTo>
                            <a:lnTo>
                              <a:pt x="70213" y="734786"/>
                            </a:lnTo>
                            <a:lnTo>
                              <a:pt x="66947" y="732336"/>
                            </a:lnTo>
                            <a:lnTo>
                              <a:pt x="61232" y="725805"/>
                            </a:lnTo>
                            <a:lnTo>
                              <a:pt x="57150" y="722539"/>
                            </a:lnTo>
                            <a:lnTo>
                              <a:pt x="55517" y="720090"/>
                            </a:lnTo>
                            <a:lnTo>
                              <a:pt x="55517" y="718457"/>
                            </a:lnTo>
                            <a:lnTo>
                              <a:pt x="57150" y="716008"/>
                            </a:lnTo>
                            <a:lnTo>
                              <a:pt x="66131" y="707027"/>
                            </a:lnTo>
                            <a:lnTo>
                              <a:pt x="69396" y="705394"/>
                            </a:lnTo>
                            <a:lnTo>
                              <a:pt x="75928" y="702945"/>
                            </a:lnTo>
                            <a:lnTo>
                              <a:pt x="77561" y="701312"/>
                            </a:lnTo>
                            <a:lnTo>
                              <a:pt x="78377" y="700496"/>
                            </a:lnTo>
                            <a:lnTo>
                              <a:pt x="76744" y="698863"/>
                            </a:lnTo>
                            <a:lnTo>
                              <a:pt x="67764" y="699679"/>
                            </a:lnTo>
                            <a:lnTo>
                              <a:pt x="59599" y="698046"/>
                            </a:lnTo>
                            <a:lnTo>
                              <a:pt x="52251" y="694781"/>
                            </a:lnTo>
                            <a:lnTo>
                              <a:pt x="51435" y="693964"/>
                            </a:lnTo>
                            <a:lnTo>
                              <a:pt x="50619" y="691515"/>
                            </a:lnTo>
                            <a:lnTo>
                              <a:pt x="49802" y="688249"/>
                            </a:lnTo>
                            <a:lnTo>
                              <a:pt x="49802" y="684984"/>
                            </a:lnTo>
                            <a:lnTo>
                              <a:pt x="51435" y="680901"/>
                            </a:lnTo>
                            <a:lnTo>
                              <a:pt x="52251" y="678452"/>
                            </a:lnTo>
                            <a:lnTo>
                              <a:pt x="52251" y="676819"/>
                            </a:lnTo>
                            <a:lnTo>
                              <a:pt x="43271" y="686616"/>
                            </a:lnTo>
                            <a:lnTo>
                              <a:pt x="40005" y="689882"/>
                            </a:lnTo>
                            <a:lnTo>
                              <a:pt x="37556" y="689066"/>
                            </a:lnTo>
                            <a:lnTo>
                              <a:pt x="35923" y="687433"/>
                            </a:lnTo>
                            <a:lnTo>
                              <a:pt x="35107" y="685800"/>
                            </a:lnTo>
                            <a:lnTo>
                              <a:pt x="35107" y="684167"/>
                            </a:lnTo>
                            <a:lnTo>
                              <a:pt x="35107" y="682534"/>
                            </a:lnTo>
                            <a:lnTo>
                              <a:pt x="35923" y="681718"/>
                            </a:lnTo>
                            <a:lnTo>
                              <a:pt x="31024" y="677636"/>
                            </a:lnTo>
                            <a:lnTo>
                              <a:pt x="28575" y="674370"/>
                            </a:lnTo>
                            <a:lnTo>
                              <a:pt x="28575" y="671104"/>
                            </a:lnTo>
                            <a:lnTo>
                              <a:pt x="30208" y="667839"/>
                            </a:lnTo>
                            <a:lnTo>
                              <a:pt x="31841" y="665389"/>
                            </a:lnTo>
                            <a:lnTo>
                              <a:pt x="33474" y="663756"/>
                            </a:lnTo>
                            <a:lnTo>
                              <a:pt x="37556" y="662124"/>
                            </a:lnTo>
                            <a:lnTo>
                              <a:pt x="53068" y="659674"/>
                            </a:lnTo>
                            <a:lnTo>
                              <a:pt x="64498" y="662124"/>
                            </a:lnTo>
                            <a:lnTo>
                              <a:pt x="68580" y="653959"/>
                            </a:lnTo>
                            <a:lnTo>
                              <a:pt x="71029" y="651510"/>
                            </a:lnTo>
                            <a:lnTo>
                              <a:pt x="78377" y="649061"/>
                            </a:lnTo>
                            <a:lnTo>
                              <a:pt x="89807" y="649061"/>
                            </a:lnTo>
                            <a:lnTo>
                              <a:pt x="97971" y="650694"/>
                            </a:lnTo>
                            <a:lnTo>
                              <a:pt x="102054" y="652326"/>
                            </a:lnTo>
                            <a:lnTo>
                              <a:pt x="106952" y="656409"/>
                            </a:lnTo>
                            <a:lnTo>
                              <a:pt x="106952" y="654776"/>
                            </a:lnTo>
                            <a:lnTo>
                              <a:pt x="105319" y="650694"/>
                            </a:lnTo>
                            <a:lnTo>
                              <a:pt x="105319" y="647428"/>
                            </a:lnTo>
                            <a:lnTo>
                              <a:pt x="107769" y="641713"/>
                            </a:lnTo>
                            <a:lnTo>
                              <a:pt x="108585" y="638447"/>
                            </a:lnTo>
                            <a:lnTo>
                              <a:pt x="107769" y="634365"/>
                            </a:lnTo>
                            <a:lnTo>
                              <a:pt x="105319" y="630283"/>
                            </a:lnTo>
                            <a:lnTo>
                              <a:pt x="101237" y="625384"/>
                            </a:lnTo>
                            <a:lnTo>
                              <a:pt x="98788" y="624568"/>
                            </a:lnTo>
                            <a:lnTo>
                              <a:pt x="96339" y="626201"/>
                            </a:lnTo>
                            <a:lnTo>
                              <a:pt x="93073" y="628650"/>
                            </a:lnTo>
                            <a:lnTo>
                              <a:pt x="87358" y="635998"/>
                            </a:lnTo>
                            <a:lnTo>
                              <a:pt x="84092" y="637631"/>
                            </a:lnTo>
                            <a:lnTo>
                              <a:pt x="79194" y="637631"/>
                            </a:lnTo>
                            <a:lnTo>
                              <a:pt x="76744" y="636814"/>
                            </a:lnTo>
                            <a:lnTo>
                              <a:pt x="74295" y="635998"/>
                            </a:lnTo>
                            <a:lnTo>
                              <a:pt x="70213" y="631916"/>
                            </a:lnTo>
                            <a:lnTo>
                              <a:pt x="68580" y="631099"/>
                            </a:lnTo>
                            <a:lnTo>
                              <a:pt x="66947" y="632732"/>
                            </a:lnTo>
                            <a:lnTo>
                              <a:pt x="64498" y="636814"/>
                            </a:lnTo>
                            <a:lnTo>
                              <a:pt x="62865" y="639264"/>
                            </a:lnTo>
                            <a:lnTo>
                              <a:pt x="61232" y="640896"/>
                            </a:lnTo>
                            <a:lnTo>
                              <a:pt x="59599" y="641713"/>
                            </a:lnTo>
                            <a:lnTo>
                              <a:pt x="57150" y="641713"/>
                            </a:lnTo>
                            <a:lnTo>
                              <a:pt x="46537" y="635181"/>
                            </a:lnTo>
                            <a:lnTo>
                              <a:pt x="44087" y="632732"/>
                            </a:lnTo>
                            <a:lnTo>
                              <a:pt x="44087" y="628650"/>
                            </a:lnTo>
                            <a:lnTo>
                              <a:pt x="40821" y="624568"/>
                            </a:lnTo>
                            <a:lnTo>
                              <a:pt x="37556" y="623751"/>
                            </a:lnTo>
                            <a:lnTo>
                              <a:pt x="36739" y="622119"/>
                            </a:lnTo>
                            <a:lnTo>
                              <a:pt x="41638" y="615587"/>
                            </a:lnTo>
                            <a:lnTo>
                              <a:pt x="44904" y="613138"/>
                            </a:lnTo>
                            <a:lnTo>
                              <a:pt x="44087" y="612321"/>
                            </a:lnTo>
                            <a:lnTo>
                              <a:pt x="39189" y="612321"/>
                            </a:lnTo>
                            <a:lnTo>
                              <a:pt x="35923" y="615587"/>
                            </a:lnTo>
                            <a:lnTo>
                              <a:pt x="34290" y="616404"/>
                            </a:lnTo>
                            <a:lnTo>
                              <a:pt x="30208" y="616404"/>
                            </a:lnTo>
                            <a:lnTo>
                              <a:pt x="25309" y="614771"/>
                            </a:lnTo>
                            <a:lnTo>
                              <a:pt x="23676" y="613138"/>
                            </a:lnTo>
                            <a:lnTo>
                              <a:pt x="22044" y="609872"/>
                            </a:lnTo>
                            <a:lnTo>
                              <a:pt x="19594" y="608239"/>
                            </a:lnTo>
                            <a:lnTo>
                              <a:pt x="13063" y="604974"/>
                            </a:lnTo>
                            <a:lnTo>
                              <a:pt x="11430" y="603341"/>
                            </a:lnTo>
                            <a:lnTo>
                              <a:pt x="9797" y="600891"/>
                            </a:lnTo>
                            <a:lnTo>
                              <a:pt x="4082" y="593544"/>
                            </a:lnTo>
                            <a:lnTo>
                              <a:pt x="816" y="587829"/>
                            </a:lnTo>
                            <a:lnTo>
                              <a:pt x="0" y="584563"/>
                            </a:lnTo>
                            <a:lnTo>
                              <a:pt x="4082" y="578031"/>
                            </a:lnTo>
                            <a:lnTo>
                              <a:pt x="4082" y="576399"/>
                            </a:lnTo>
                            <a:lnTo>
                              <a:pt x="2449" y="573133"/>
                            </a:lnTo>
                            <a:lnTo>
                              <a:pt x="1633" y="570684"/>
                            </a:lnTo>
                            <a:lnTo>
                              <a:pt x="2449" y="567418"/>
                            </a:lnTo>
                            <a:lnTo>
                              <a:pt x="5715" y="560886"/>
                            </a:lnTo>
                            <a:lnTo>
                              <a:pt x="7348" y="559254"/>
                            </a:lnTo>
                            <a:lnTo>
                              <a:pt x="13879" y="555171"/>
                            </a:lnTo>
                            <a:lnTo>
                              <a:pt x="20411" y="549456"/>
                            </a:lnTo>
                            <a:lnTo>
                              <a:pt x="22860" y="547824"/>
                            </a:lnTo>
                            <a:lnTo>
                              <a:pt x="24493" y="547824"/>
                            </a:lnTo>
                            <a:lnTo>
                              <a:pt x="32657" y="547824"/>
                            </a:lnTo>
                            <a:lnTo>
                              <a:pt x="35107" y="546191"/>
                            </a:lnTo>
                            <a:lnTo>
                              <a:pt x="37556" y="542925"/>
                            </a:lnTo>
                            <a:lnTo>
                              <a:pt x="40821" y="539659"/>
                            </a:lnTo>
                            <a:lnTo>
                              <a:pt x="48169" y="535577"/>
                            </a:lnTo>
                            <a:lnTo>
                              <a:pt x="64498" y="529046"/>
                            </a:lnTo>
                            <a:lnTo>
                              <a:pt x="65314" y="528229"/>
                            </a:lnTo>
                            <a:lnTo>
                              <a:pt x="65314" y="526596"/>
                            </a:lnTo>
                            <a:lnTo>
                              <a:pt x="63682" y="523331"/>
                            </a:lnTo>
                            <a:lnTo>
                              <a:pt x="63682" y="521698"/>
                            </a:lnTo>
                            <a:lnTo>
                              <a:pt x="66947" y="518432"/>
                            </a:lnTo>
                            <a:lnTo>
                              <a:pt x="74295" y="513534"/>
                            </a:lnTo>
                            <a:lnTo>
                              <a:pt x="79194" y="511084"/>
                            </a:lnTo>
                            <a:lnTo>
                              <a:pt x="82459" y="511084"/>
                            </a:lnTo>
                            <a:lnTo>
                              <a:pt x="84909" y="510268"/>
                            </a:lnTo>
                            <a:lnTo>
                              <a:pt x="88991" y="507002"/>
                            </a:lnTo>
                            <a:lnTo>
                              <a:pt x="91440" y="506186"/>
                            </a:lnTo>
                            <a:lnTo>
                              <a:pt x="104503" y="504553"/>
                            </a:lnTo>
                            <a:lnTo>
                              <a:pt x="110218" y="506186"/>
                            </a:lnTo>
                            <a:lnTo>
                              <a:pt x="112667" y="506186"/>
                            </a:lnTo>
                            <a:lnTo>
                              <a:pt x="114300" y="504553"/>
                            </a:lnTo>
                            <a:lnTo>
                              <a:pt x="116749" y="501287"/>
                            </a:lnTo>
                            <a:lnTo>
                              <a:pt x="120832" y="492306"/>
                            </a:lnTo>
                            <a:lnTo>
                              <a:pt x="123281" y="486591"/>
                            </a:lnTo>
                            <a:lnTo>
                              <a:pt x="125730" y="477611"/>
                            </a:lnTo>
                            <a:lnTo>
                              <a:pt x="128179" y="463731"/>
                            </a:lnTo>
                            <a:lnTo>
                              <a:pt x="130629" y="449852"/>
                            </a:lnTo>
                            <a:lnTo>
                              <a:pt x="132262" y="435973"/>
                            </a:lnTo>
                            <a:lnTo>
                              <a:pt x="133078" y="427809"/>
                            </a:lnTo>
                            <a:lnTo>
                              <a:pt x="133894" y="424543"/>
                            </a:lnTo>
                            <a:lnTo>
                              <a:pt x="136344" y="420461"/>
                            </a:lnTo>
                            <a:lnTo>
                              <a:pt x="138793" y="417195"/>
                            </a:lnTo>
                            <a:lnTo>
                              <a:pt x="143691" y="414746"/>
                            </a:lnTo>
                            <a:lnTo>
                              <a:pt x="142875" y="413113"/>
                            </a:lnTo>
                            <a:lnTo>
                              <a:pt x="141242" y="410664"/>
                            </a:lnTo>
                            <a:lnTo>
                              <a:pt x="139609" y="409847"/>
                            </a:lnTo>
                            <a:lnTo>
                              <a:pt x="137976" y="410664"/>
                            </a:lnTo>
                            <a:lnTo>
                              <a:pt x="134711" y="413929"/>
                            </a:lnTo>
                            <a:lnTo>
                              <a:pt x="130629" y="416379"/>
                            </a:lnTo>
                            <a:lnTo>
                              <a:pt x="126546" y="416379"/>
                            </a:lnTo>
                            <a:lnTo>
                              <a:pt x="124097" y="417195"/>
                            </a:lnTo>
                            <a:lnTo>
                              <a:pt x="121648" y="419644"/>
                            </a:lnTo>
                            <a:lnTo>
                              <a:pt x="117566" y="422094"/>
                            </a:lnTo>
                            <a:lnTo>
                              <a:pt x="115116" y="421277"/>
                            </a:lnTo>
                            <a:lnTo>
                              <a:pt x="110218" y="417195"/>
                            </a:lnTo>
                            <a:lnTo>
                              <a:pt x="107769" y="416379"/>
                            </a:lnTo>
                            <a:lnTo>
                              <a:pt x="101237" y="416379"/>
                            </a:lnTo>
                            <a:lnTo>
                              <a:pt x="99604" y="414746"/>
                            </a:lnTo>
                            <a:lnTo>
                              <a:pt x="97971" y="411480"/>
                            </a:lnTo>
                            <a:lnTo>
                              <a:pt x="96339" y="407398"/>
                            </a:lnTo>
                            <a:lnTo>
                              <a:pt x="95522" y="401683"/>
                            </a:lnTo>
                            <a:lnTo>
                              <a:pt x="95522" y="395968"/>
                            </a:lnTo>
                            <a:lnTo>
                              <a:pt x="97971" y="385354"/>
                            </a:lnTo>
                            <a:lnTo>
                              <a:pt x="98788" y="382905"/>
                            </a:lnTo>
                            <a:lnTo>
                              <a:pt x="105319" y="371475"/>
                            </a:lnTo>
                            <a:lnTo>
                              <a:pt x="109401" y="365760"/>
                            </a:lnTo>
                            <a:lnTo>
                              <a:pt x="113484" y="361678"/>
                            </a:lnTo>
                            <a:lnTo>
                              <a:pt x="115933" y="359229"/>
                            </a:lnTo>
                            <a:lnTo>
                              <a:pt x="118382" y="358412"/>
                            </a:lnTo>
                            <a:lnTo>
                              <a:pt x="120832" y="355963"/>
                            </a:lnTo>
                            <a:lnTo>
                              <a:pt x="125730" y="347799"/>
                            </a:lnTo>
                            <a:lnTo>
                              <a:pt x="130629" y="340451"/>
                            </a:lnTo>
                            <a:lnTo>
                              <a:pt x="136344" y="326571"/>
                            </a:lnTo>
                            <a:lnTo>
                              <a:pt x="139609" y="323306"/>
                            </a:lnTo>
                            <a:lnTo>
                              <a:pt x="150223" y="317591"/>
                            </a:lnTo>
                            <a:lnTo>
                              <a:pt x="152672" y="317591"/>
                            </a:lnTo>
                            <a:lnTo>
                              <a:pt x="155121" y="319224"/>
                            </a:lnTo>
                            <a:lnTo>
                              <a:pt x="157571" y="322489"/>
                            </a:lnTo>
                            <a:lnTo>
                              <a:pt x="164102" y="336369"/>
                            </a:lnTo>
                            <a:lnTo>
                              <a:pt x="164919" y="335552"/>
                            </a:lnTo>
                            <a:lnTo>
                              <a:pt x="164102" y="330654"/>
                            </a:lnTo>
                            <a:lnTo>
                              <a:pt x="161653" y="315141"/>
                            </a:lnTo>
                            <a:lnTo>
                              <a:pt x="161653" y="308610"/>
                            </a:lnTo>
                            <a:lnTo>
                              <a:pt x="164919" y="302079"/>
                            </a:lnTo>
                            <a:lnTo>
                              <a:pt x="166551" y="300446"/>
                            </a:lnTo>
                            <a:lnTo>
                              <a:pt x="170634" y="301262"/>
                            </a:lnTo>
                            <a:lnTo>
                              <a:pt x="177165" y="303711"/>
                            </a:lnTo>
                            <a:lnTo>
                              <a:pt x="181247" y="306161"/>
                            </a:lnTo>
                            <a:lnTo>
                              <a:pt x="184513" y="310243"/>
                            </a:lnTo>
                            <a:lnTo>
                              <a:pt x="188595" y="312692"/>
                            </a:lnTo>
                            <a:lnTo>
                              <a:pt x="190228" y="312692"/>
                            </a:lnTo>
                            <a:lnTo>
                              <a:pt x="191861" y="311059"/>
                            </a:lnTo>
                            <a:lnTo>
                              <a:pt x="193494" y="305344"/>
                            </a:lnTo>
                            <a:lnTo>
                              <a:pt x="195943" y="295547"/>
                            </a:lnTo>
                            <a:lnTo>
                              <a:pt x="196759" y="283301"/>
                            </a:lnTo>
                            <a:lnTo>
                              <a:pt x="195943" y="267789"/>
                            </a:lnTo>
                            <a:lnTo>
                              <a:pt x="195126" y="256359"/>
                            </a:lnTo>
                            <a:lnTo>
                              <a:pt x="194310" y="249011"/>
                            </a:lnTo>
                            <a:lnTo>
                              <a:pt x="195126" y="243296"/>
                            </a:lnTo>
                            <a:lnTo>
                              <a:pt x="198392" y="235948"/>
                            </a:lnTo>
                            <a:lnTo>
                              <a:pt x="200841" y="230233"/>
                            </a:lnTo>
                            <a:lnTo>
                              <a:pt x="204924" y="221252"/>
                            </a:lnTo>
                            <a:lnTo>
                              <a:pt x="210639" y="219619"/>
                            </a:lnTo>
                            <a:lnTo>
                              <a:pt x="213904" y="220436"/>
                            </a:lnTo>
                            <a:lnTo>
                              <a:pt x="217987" y="223701"/>
                            </a:lnTo>
                            <a:lnTo>
                              <a:pt x="223701" y="226151"/>
                            </a:lnTo>
                            <a:lnTo>
                              <a:pt x="229416" y="232682"/>
                            </a:lnTo>
                            <a:lnTo>
                              <a:pt x="238397" y="248194"/>
                            </a:lnTo>
                            <a:lnTo>
                              <a:pt x="244112" y="255542"/>
                            </a:lnTo>
                            <a:lnTo>
                              <a:pt x="249011" y="258808"/>
                            </a:lnTo>
                            <a:lnTo>
                              <a:pt x="253909" y="264523"/>
                            </a:lnTo>
                            <a:lnTo>
                              <a:pt x="261257" y="276769"/>
                            </a:lnTo>
                            <a:lnTo>
                              <a:pt x="264523" y="281668"/>
                            </a:lnTo>
                            <a:lnTo>
                              <a:pt x="266972" y="283301"/>
                            </a:lnTo>
                            <a:lnTo>
                              <a:pt x="268605" y="283301"/>
                            </a:lnTo>
                            <a:lnTo>
                              <a:pt x="267789" y="280035"/>
                            </a:lnTo>
                            <a:lnTo>
                              <a:pt x="264523" y="272687"/>
                            </a:lnTo>
                            <a:lnTo>
                              <a:pt x="259624" y="264523"/>
                            </a:lnTo>
                            <a:lnTo>
                              <a:pt x="248194" y="249827"/>
                            </a:lnTo>
                            <a:lnTo>
                              <a:pt x="241663" y="239214"/>
                            </a:lnTo>
                            <a:lnTo>
                              <a:pt x="235948" y="226967"/>
                            </a:lnTo>
                            <a:lnTo>
                              <a:pt x="231866" y="219619"/>
                            </a:lnTo>
                            <a:lnTo>
                              <a:pt x="224518" y="212271"/>
                            </a:lnTo>
                            <a:lnTo>
                              <a:pt x="224518" y="209006"/>
                            </a:lnTo>
                            <a:lnTo>
                              <a:pt x="233499" y="198392"/>
                            </a:lnTo>
                            <a:lnTo>
                              <a:pt x="249827" y="189411"/>
                            </a:lnTo>
                            <a:lnTo>
                              <a:pt x="268605" y="182064"/>
                            </a:lnTo>
                            <a:lnTo>
                              <a:pt x="275137" y="182880"/>
                            </a:lnTo>
                            <a:lnTo>
                              <a:pt x="285750" y="179614"/>
                            </a:lnTo>
                            <a:lnTo>
                              <a:pt x="286566" y="174716"/>
                            </a:lnTo>
                            <a:lnTo>
                              <a:pt x="289016" y="172266"/>
                            </a:lnTo>
                            <a:lnTo>
                              <a:pt x="299629" y="165735"/>
                            </a:lnTo>
                            <a:lnTo>
                              <a:pt x="302895" y="165735"/>
                            </a:lnTo>
                            <a:lnTo>
                              <a:pt x="307794" y="169001"/>
                            </a:lnTo>
                            <a:lnTo>
                              <a:pt x="312692" y="174716"/>
                            </a:lnTo>
                            <a:lnTo>
                              <a:pt x="315141" y="179614"/>
                            </a:lnTo>
                            <a:lnTo>
                              <a:pt x="318407" y="188595"/>
                            </a:lnTo>
                            <a:lnTo>
                              <a:pt x="320040" y="200841"/>
                            </a:lnTo>
                            <a:lnTo>
                              <a:pt x="320040" y="238397"/>
                            </a:lnTo>
                            <a:lnTo>
                              <a:pt x="320040" y="245745"/>
                            </a:lnTo>
                            <a:lnTo>
                              <a:pt x="320857" y="248194"/>
                            </a:lnTo>
                            <a:lnTo>
                              <a:pt x="323306" y="244112"/>
                            </a:lnTo>
                            <a:lnTo>
                              <a:pt x="325755" y="236764"/>
                            </a:lnTo>
                            <a:lnTo>
                              <a:pt x="328204" y="231049"/>
                            </a:lnTo>
                            <a:lnTo>
                              <a:pt x="329837" y="222885"/>
                            </a:lnTo>
                            <a:lnTo>
                              <a:pt x="330654" y="211455"/>
                            </a:lnTo>
                            <a:lnTo>
                              <a:pt x="331470" y="203291"/>
                            </a:lnTo>
                            <a:lnTo>
                              <a:pt x="328204" y="193494"/>
                            </a:lnTo>
                            <a:lnTo>
                              <a:pt x="328204" y="177165"/>
                            </a:lnTo>
                            <a:lnTo>
                              <a:pt x="329837" y="168184"/>
                            </a:lnTo>
                            <a:lnTo>
                              <a:pt x="333919" y="168184"/>
                            </a:lnTo>
                            <a:lnTo>
                              <a:pt x="351064" y="197576"/>
                            </a:lnTo>
                            <a:lnTo>
                              <a:pt x="357596" y="204107"/>
                            </a:lnTo>
                            <a:lnTo>
                              <a:pt x="364944" y="219619"/>
                            </a:lnTo>
                            <a:lnTo>
                              <a:pt x="373924" y="217986"/>
                            </a:lnTo>
                            <a:lnTo>
                              <a:pt x="382089" y="219619"/>
                            </a:lnTo>
                            <a:lnTo>
                              <a:pt x="385354" y="218803"/>
                            </a:lnTo>
                            <a:lnTo>
                              <a:pt x="384538" y="221252"/>
                            </a:lnTo>
                            <a:lnTo>
                              <a:pt x="382089" y="214721"/>
                            </a:lnTo>
                            <a:lnTo>
                              <a:pt x="370659" y="196759"/>
                            </a:lnTo>
                            <a:lnTo>
                              <a:pt x="365760" y="182880"/>
                            </a:lnTo>
                            <a:lnTo>
                              <a:pt x="361678" y="164919"/>
                            </a:lnTo>
                            <a:lnTo>
                              <a:pt x="360862" y="155121"/>
                            </a:lnTo>
                            <a:lnTo>
                              <a:pt x="363311" y="153489"/>
                            </a:lnTo>
                            <a:lnTo>
                              <a:pt x="376374" y="153489"/>
                            </a:lnTo>
                            <a:lnTo>
                              <a:pt x="395968" y="161653"/>
                            </a:lnTo>
                            <a:lnTo>
                              <a:pt x="420461" y="190228"/>
                            </a:lnTo>
                            <a:lnTo>
                              <a:pt x="432707" y="199209"/>
                            </a:lnTo>
                            <a:lnTo>
                              <a:pt x="454751" y="231049"/>
                            </a:lnTo>
                            <a:lnTo>
                              <a:pt x="461282" y="235948"/>
                            </a:lnTo>
                            <a:lnTo>
                              <a:pt x="463732" y="236764"/>
                            </a:lnTo>
                            <a:lnTo>
                              <a:pt x="465364" y="232682"/>
                            </a:lnTo>
                            <a:lnTo>
                              <a:pt x="466997" y="228600"/>
                            </a:lnTo>
                            <a:lnTo>
                              <a:pt x="466997" y="222885"/>
                            </a:lnTo>
                            <a:lnTo>
                              <a:pt x="466181" y="215537"/>
                            </a:lnTo>
                            <a:lnTo>
                              <a:pt x="465364" y="207373"/>
                            </a:lnTo>
                            <a:lnTo>
                              <a:pt x="465364" y="197576"/>
                            </a:lnTo>
                            <a:lnTo>
                              <a:pt x="466997" y="178798"/>
                            </a:lnTo>
                            <a:lnTo>
                              <a:pt x="470263" y="172266"/>
                            </a:lnTo>
                            <a:lnTo>
                              <a:pt x="471896" y="164919"/>
                            </a:lnTo>
                            <a:lnTo>
                              <a:pt x="470263" y="151856"/>
                            </a:lnTo>
                            <a:lnTo>
                              <a:pt x="466181" y="142875"/>
                            </a:lnTo>
                            <a:lnTo>
                              <a:pt x="449852" y="119199"/>
                            </a:lnTo>
                            <a:lnTo>
                              <a:pt x="449852" y="116749"/>
                            </a:lnTo>
                            <a:lnTo>
                              <a:pt x="453118" y="113484"/>
                            </a:lnTo>
                            <a:lnTo>
                              <a:pt x="458016" y="111851"/>
                            </a:lnTo>
                            <a:lnTo>
                              <a:pt x="498021" y="117566"/>
                            </a:lnTo>
                            <a:lnTo>
                              <a:pt x="504553" y="120015"/>
                            </a:lnTo>
                            <a:lnTo>
                              <a:pt x="507819" y="122464"/>
                            </a:lnTo>
                            <a:lnTo>
                              <a:pt x="509451" y="124914"/>
                            </a:lnTo>
                            <a:lnTo>
                              <a:pt x="511084" y="125730"/>
                            </a:lnTo>
                            <a:lnTo>
                              <a:pt x="520065" y="122464"/>
                            </a:lnTo>
                            <a:lnTo>
                              <a:pt x="520065" y="116749"/>
                            </a:lnTo>
                            <a:lnTo>
                              <a:pt x="519249" y="112667"/>
                            </a:lnTo>
                            <a:lnTo>
                              <a:pt x="472712" y="102054"/>
                            </a:lnTo>
                            <a:lnTo>
                              <a:pt x="463732" y="98788"/>
                            </a:lnTo>
                            <a:lnTo>
                              <a:pt x="459649" y="98788"/>
                            </a:lnTo>
                            <a:lnTo>
                              <a:pt x="454751" y="101237"/>
                            </a:lnTo>
                            <a:lnTo>
                              <a:pt x="444954" y="102870"/>
                            </a:lnTo>
                            <a:lnTo>
                              <a:pt x="440871" y="102054"/>
                            </a:lnTo>
                            <a:lnTo>
                              <a:pt x="435157" y="89807"/>
                            </a:lnTo>
                            <a:lnTo>
                              <a:pt x="440055" y="74295"/>
                            </a:lnTo>
                            <a:lnTo>
                              <a:pt x="444137" y="74295"/>
                            </a:lnTo>
                            <a:lnTo>
                              <a:pt x="452301" y="80010"/>
                            </a:lnTo>
                            <a:lnTo>
                              <a:pt x="457200" y="71846"/>
                            </a:lnTo>
                            <a:lnTo>
                              <a:pt x="464548" y="65314"/>
                            </a:lnTo>
                            <a:lnTo>
                              <a:pt x="471896" y="62865"/>
                            </a:lnTo>
                            <a:lnTo>
                              <a:pt x="488224" y="47353"/>
                            </a:lnTo>
                            <a:lnTo>
                              <a:pt x="491490" y="45720"/>
                            </a:lnTo>
                            <a:lnTo>
                              <a:pt x="495572" y="46536"/>
                            </a:lnTo>
                            <a:lnTo>
                              <a:pt x="503737" y="50619"/>
                            </a:lnTo>
                            <a:lnTo>
                              <a:pt x="507002" y="54701"/>
                            </a:lnTo>
                            <a:lnTo>
                              <a:pt x="511084" y="62865"/>
                            </a:lnTo>
                            <a:lnTo>
                              <a:pt x="513534" y="65314"/>
                            </a:lnTo>
                            <a:lnTo>
                              <a:pt x="515983" y="66131"/>
                            </a:lnTo>
                            <a:lnTo>
                              <a:pt x="519249" y="69396"/>
                            </a:lnTo>
                            <a:lnTo>
                              <a:pt x="524147" y="57966"/>
                            </a:lnTo>
                            <a:lnTo>
                              <a:pt x="529046" y="44904"/>
                            </a:lnTo>
                            <a:lnTo>
                              <a:pt x="534761" y="36739"/>
                            </a:lnTo>
                            <a:lnTo>
                              <a:pt x="542925" y="41638"/>
                            </a:lnTo>
                            <a:lnTo>
                              <a:pt x="547824" y="47353"/>
                            </a:lnTo>
                            <a:lnTo>
                              <a:pt x="552722" y="54701"/>
                            </a:lnTo>
                            <a:lnTo>
                              <a:pt x="559254" y="58783"/>
                            </a:lnTo>
                            <a:lnTo>
                              <a:pt x="569867" y="83276"/>
                            </a:lnTo>
                            <a:lnTo>
                              <a:pt x="571500" y="83276"/>
                            </a:lnTo>
                            <a:lnTo>
                              <a:pt x="572317" y="81643"/>
                            </a:lnTo>
                            <a:lnTo>
                              <a:pt x="573133" y="77561"/>
                            </a:lnTo>
                            <a:lnTo>
                              <a:pt x="573133" y="71029"/>
                            </a:lnTo>
                            <a:lnTo>
                              <a:pt x="574766" y="62049"/>
                            </a:lnTo>
                            <a:lnTo>
                              <a:pt x="573949" y="58783"/>
                            </a:lnTo>
                            <a:lnTo>
                              <a:pt x="566601" y="49802"/>
                            </a:lnTo>
                            <a:lnTo>
                              <a:pt x="564969" y="45720"/>
                            </a:lnTo>
                            <a:lnTo>
                              <a:pt x="563336" y="39189"/>
                            </a:lnTo>
                            <a:lnTo>
                              <a:pt x="563336" y="33474"/>
                            </a:lnTo>
                            <a:lnTo>
                              <a:pt x="564969" y="29391"/>
                            </a:lnTo>
                            <a:lnTo>
                              <a:pt x="566601" y="27759"/>
                            </a:lnTo>
                            <a:lnTo>
                              <a:pt x="572317" y="29391"/>
                            </a:lnTo>
                            <a:lnTo>
                              <a:pt x="573949" y="27759"/>
                            </a:lnTo>
                            <a:lnTo>
                              <a:pt x="575582" y="23676"/>
                            </a:lnTo>
                            <a:lnTo>
                              <a:pt x="578032" y="16329"/>
                            </a:lnTo>
                            <a:lnTo>
                              <a:pt x="579664" y="14696"/>
                            </a:lnTo>
                            <a:lnTo>
                              <a:pt x="583746" y="14696"/>
                            </a:lnTo>
                            <a:lnTo>
                              <a:pt x="589462" y="18778"/>
                            </a:lnTo>
                            <a:lnTo>
                              <a:pt x="594360" y="18778"/>
                            </a:lnTo>
                            <a:lnTo>
                              <a:pt x="595993" y="16329"/>
                            </a:lnTo>
                            <a:lnTo>
                              <a:pt x="595993" y="12246"/>
                            </a:lnTo>
                            <a:lnTo>
                              <a:pt x="596809" y="9797"/>
                            </a:lnTo>
                            <a:lnTo>
                              <a:pt x="597626" y="8981"/>
                            </a:lnTo>
                            <a:lnTo>
                              <a:pt x="616404" y="8981"/>
                            </a:lnTo>
                            <a:lnTo>
                              <a:pt x="621302" y="8164"/>
                            </a:lnTo>
                            <a:lnTo>
                              <a:pt x="625384" y="4899"/>
                            </a:lnTo>
                            <a:lnTo>
                              <a:pt x="630283" y="4899"/>
                            </a:lnTo>
                            <a:lnTo>
                              <a:pt x="634365" y="6531"/>
                            </a:lnTo>
                            <a:lnTo>
                              <a:pt x="639264" y="10614"/>
                            </a:lnTo>
                            <a:lnTo>
                              <a:pt x="644162" y="10614"/>
                            </a:lnTo>
                            <a:lnTo>
                              <a:pt x="651510" y="3266"/>
                            </a:lnTo>
                            <a:lnTo>
                              <a:pt x="658042" y="0"/>
                            </a:lnTo>
                            <a:lnTo>
                              <a:pt x="695597" y="816"/>
                            </a:lnTo>
                            <a:lnTo>
                              <a:pt x="708660" y="4899"/>
                            </a:lnTo>
                            <a:close/>
                            <a:moveTo>
                              <a:pt x="462099" y="201658"/>
                            </a:moveTo>
                            <a:lnTo>
                              <a:pt x="458833" y="204107"/>
                            </a:lnTo>
                            <a:lnTo>
                              <a:pt x="451485" y="191044"/>
                            </a:lnTo>
                            <a:lnTo>
                              <a:pt x="440055" y="177981"/>
                            </a:lnTo>
                            <a:lnTo>
                              <a:pt x="430258" y="169001"/>
                            </a:lnTo>
                            <a:lnTo>
                              <a:pt x="421277" y="145324"/>
                            </a:lnTo>
                            <a:lnTo>
                              <a:pt x="420461" y="137160"/>
                            </a:lnTo>
                            <a:lnTo>
                              <a:pt x="422094" y="129812"/>
                            </a:lnTo>
                            <a:lnTo>
                              <a:pt x="430258" y="128996"/>
                            </a:lnTo>
                            <a:lnTo>
                              <a:pt x="436789" y="125730"/>
                            </a:lnTo>
                            <a:lnTo>
                              <a:pt x="453118" y="140426"/>
                            </a:lnTo>
                            <a:lnTo>
                              <a:pt x="461282" y="152672"/>
                            </a:lnTo>
                            <a:lnTo>
                              <a:pt x="463732" y="162469"/>
                            </a:lnTo>
                            <a:lnTo>
                              <a:pt x="462915" y="182064"/>
                            </a:lnTo>
                            <a:lnTo>
                              <a:pt x="462099" y="201658"/>
                            </a:lnTo>
                            <a:close/>
                            <a:moveTo>
                              <a:pt x="895622" y="230233"/>
                            </a:moveTo>
                            <a:lnTo>
                              <a:pt x="893989" y="234315"/>
                            </a:lnTo>
                            <a:lnTo>
                              <a:pt x="889907" y="232682"/>
                            </a:lnTo>
                            <a:lnTo>
                              <a:pt x="884192" y="222069"/>
                            </a:lnTo>
                            <a:lnTo>
                              <a:pt x="880110" y="213088"/>
                            </a:lnTo>
                            <a:lnTo>
                              <a:pt x="880110" y="202474"/>
                            </a:lnTo>
                            <a:lnTo>
                              <a:pt x="881743" y="197576"/>
                            </a:lnTo>
                            <a:lnTo>
                              <a:pt x="885009" y="196759"/>
                            </a:lnTo>
                            <a:lnTo>
                              <a:pt x="889091" y="205740"/>
                            </a:lnTo>
                            <a:lnTo>
                              <a:pt x="893173" y="217986"/>
                            </a:lnTo>
                            <a:lnTo>
                              <a:pt x="895622" y="230233"/>
                            </a:lnTo>
                            <a:close/>
                            <a:moveTo>
                              <a:pt x="912767" y="440871"/>
                            </a:moveTo>
                            <a:lnTo>
                              <a:pt x="905419" y="451485"/>
                            </a:lnTo>
                            <a:lnTo>
                              <a:pt x="894806" y="450669"/>
                            </a:lnTo>
                            <a:lnTo>
                              <a:pt x="888274" y="445770"/>
                            </a:lnTo>
                            <a:lnTo>
                              <a:pt x="886642" y="438422"/>
                            </a:lnTo>
                            <a:lnTo>
                              <a:pt x="889091" y="430258"/>
                            </a:lnTo>
                            <a:lnTo>
                              <a:pt x="896439" y="423726"/>
                            </a:lnTo>
                            <a:lnTo>
                              <a:pt x="905419" y="419644"/>
                            </a:lnTo>
                            <a:lnTo>
                              <a:pt x="913584" y="422094"/>
                            </a:lnTo>
                            <a:lnTo>
                              <a:pt x="914400" y="430258"/>
                            </a:lnTo>
                            <a:lnTo>
                              <a:pt x="912767" y="440871"/>
                            </a:lnTo>
                            <a:close/>
                            <a:moveTo>
                              <a:pt x="889907" y="600075"/>
                            </a:moveTo>
                            <a:lnTo>
                              <a:pt x="887458" y="602524"/>
                            </a:lnTo>
                            <a:lnTo>
                              <a:pt x="885825" y="594360"/>
                            </a:lnTo>
                            <a:lnTo>
                              <a:pt x="884192" y="582930"/>
                            </a:lnTo>
                            <a:lnTo>
                              <a:pt x="884192" y="569867"/>
                            </a:lnTo>
                            <a:lnTo>
                              <a:pt x="887458" y="563336"/>
                            </a:lnTo>
                            <a:lnTo>
                              <a:pt x="889091" y="561703"/>
                            </a:lnTo>
                            <a:lnTo>
                              <a:pt x="889907" y="563336"/>
                            </a:lnTo>
                            <a:lnTo>
                              <a:pt x="889907" y="569051"/>
                            </a:lnTo>
                            <a:lnTo>
                              <a:pt x="889907" y="580481"/>
                            </a:lnTo>
                            <a:lnTo>
                              <a:pt x="890724" y="588645"/>
                            </a:lnTo>
                            <a:lnTo>
                              <a:pt x="889907" y="600075"/>
                            </a:lnTo>
                            <a:close/>
                            <a:moveTo>
                              <a:pt x="907052" y="626201"/>
                            </a:moveTo>
                            <a:lnTo>
                              <a:pt x="903787" y="626201"/>
                            </a:lnTo>
                            <a:lnTo>
                              <a:pt x="902970" y="624568"/>
                            </a:lnTo>
                            <a:lnTo>
                              <a:pt x="903787" y="621302"/>
                            </a:lnTo>
                            <a:lnTo>
                              <a:pt x="907869" y="609872"/>
                            </a:lnTo>
                            <a:lnTo>
                              <a:pt x="909501" y="609056"/>
                            </a:lnTo>
                            <a:lnTo>
                              <a:pt x="911951" y="610689"/>
                            </a:lnTo>
                            <a:lnTo>
                              <a:pt x="912767" y="616404"/>
                            </a:lnTo>
                            <a:lnTo>
                              <a:pt x="911134" y="622119"/>
                            </a:lnTo>
                            <a:lnTo>
                              <a:pt x="907052" y="626201"/>
                            </a:lnTo>
                            <a:close/>
                            <a:moveTo>
                              <a:pt x="18778" y="649877"/>
                            </a:moveTo>
                            <a:lnTo>
                              <a:pt x="13063" y="650694"/>
                            </a:lnTo>
                            <a:lnTo>
                              <a:pt x="7348" y="647428"/>
                            </a:lnTo>
                            <a:lnTo>
                              <a:pt x="5715" y="644979"/>
                            </a:lnTo>
                            <a:lnTo>
                              <a:pt x="5715" y="641713"/>
                            </a:lnTo>
                            <a:lnTo>
                              <a:pt x="6532" y="640896"/>
                            </a:lnTo>
                            <a:lnTo>
                              <a:pt x="9797" y="640080"/>
                            </a:lnTo>
                            <a:lnTo>
                              <a:pt x="12246" y="640080"/>
                            </a:lnTo>
                            <a:lnTo>
                              <a:pt x="13879" y="640896"/>
                            </a:lnTo>
                            <a:lnTo>
                              <a:pt x="17962" y="643346"/>
                            </a:lnTo>
                            <a:lnTo>
                              <a:pt x="21227" y="645795"/>
                            </a:lnTo>
                            <a:lnTo>
                              <a:pt x="22860" y="646611"/>
                            </a:lnTo>
                            <a:lnTo>
                              <a:pt x="22044" y="649877"/>
                            </a:lnTo>
                            <a:lnTo>
                              <a:pt x="18778" y="649877"/>
                            </a:lnTo>
                            <a:close/>
                            <a:moveTo>
                              <a:pt x="896439" y="742134"/>
                            </a:moveTo>
                            <a:lnTo>
                              <a:pt x="894806" y="743766"/>
                            </a:lnTo>
                            <a:lnTo>
                              <a:pt x="888274" y="715191"/>
                            </a:lnTo>
                            <a:lnTo>
                              <a:pt x="888274" y="704578"/>
                            </a:lnTo>
                            <a:lnTo>
                              <a:pt x="889091" y="696414"/>
                            </a:lnTo>
                            <a:lnTo>
                              <a:pt x="892357" y="695597"/>
                            </a:lnTo>
                            <a:lnTo>
                              <a:pt x="894806" y="699679"/>
                            </a:lnTo>
                            <a:lnTo>
                              <a:pt x="895622" y="716824"/>
                            </a:lnTo>
                            <a:lnTo>
                              <a:pt x="896439" y="742134"/>
                            </a:lnTo>
                            <a:close/>
                            <a:moveTo>
                              <a:pt x="906236" y="784588"/>
                            </a:moveTo>
                            <a:lnTo>
                              <a:pt x="907869" y="791119"/>
                            </a:lnTo>
                            <a:lnTo>
                              <a:pt x="908685" y="797651"/>
                            </a:lnTo>
                            <a:lnTo>
                              <a:pt x="911134" y="801733"/>
                            </a:lnTo>
                            <a:lnTo>
                              <a:pt x="915217" y="800916"/>
                            </a:lnTo>
                            <a:lnTo>
                              <a:pt x="916849" y="808264"/>
                            </a:lnTo>
                            <a:lnTo>
                              <a:pt x="913584" y="810714"/>
                            </a:lnTo>
                            <a:lnTo>
                              <a:pt x="900521" y="809897"/>
                            </a:lnTo>
                            <a:lnTo>
                              <a:pt x="895622" y="810714"/>
                            </a:lnTo>
                            <a:lnTo>
                              <a:pt x="892357" y="805815"/>
                            </a:lnTo>
                            <a:lnTo>
                              <a:pt x="892357" y="797651"/>
                            </a:lnTo>
                            <a:lnTo>
                              <a:pt x="893173" y="789486"/>
                            </a:lnTo>
                            <a:lnTo>
                              <a:pt x="896439" y="784588"/>
                            </a:lnTo>
                            <a:lnTo>
                              <a:pt x="899704" y="788670"/>
                            </a:lnTo>
                            <a:lnTo>
                              <a:pt x="902970" y="785404"/>
                            </a:lnTo>
                            <a:lnTo>
                              <a:pt x="906236" y="784588"/>
                            </a:lnTo>
                            <a:close/>
                            <a:moveTo>
                              <a:pt x="294731" y="942975"/>
                            </a:moveTo>
                            <a:lnTo>
                              <a:pt x="292282" y="947057"/>
                            </a:lnTo>
                            <a:lnTo>
                              <a:pt x="290649" y="949506"/>
                            </a:lnTo>
                            <a:lnTo>
                              <a:pt x="286566" y="956038"/>
                            </a:lnTo>
                            <a:lnTo>
                              <a:pt x="285750" y="956038"/>
                            </a:lnTo>
                            <a:lnTo>
                              <a:pt x="284934" y="955221"/>
                            </a:lnTo>
                            <a:lnTo>
                              <a:pt x="284117" y="953589"/>
                            </a:lnTo>
                            <a:lnTo>
                              <a:pt x="282484" y="953589"/>
                            </a:lnTo>
                            <a:lnTo>
                              <a:pt x="281668" y="952772"/>
                            </a:lnTo>
                            <a:lnTo>
                              <a:pt x="281668" y="951956"/>
                            </a:lnTo>
                            <a:lnTo>
                              <a:pt x="280851" y="951139"/>
                            </a:lnTo>
                            <a:lnTo>
                              <a:pt x="280035" y="951139"/>
                            </a:lnTo>
                            <a:lnTo>
                              <a:pt x="278402" y="951956"/>
                            </a:lnTo>
                            <a:lnTo>
                              <a:pt x="276769" y="951139"/>
                            </a:lnTo>
                            <a:lnTo>
                              <a:pt x="275137" y="948690"/>
                            </a:lnTo>
                            <a:lnTo>
                              <a:pt x="277586" y="947057"/>
                            </a:lnTo>
                            <a:lnTo>
                              <a:pt x="279219" y="945424"/>
                            </a:lnTo>
                            <a:lnTo>
                              <a:pt x="284934" y="944608"/>
                            </a:lnTo>
                            <a:lnTo>
                              <a:pt x="286566" y="945424"/>
                            </a:lnTo>
                            <a:lnTo>
                              <a:pt x="287383" y="945424"/>
                            </a:lnTo>
                            <a:lnTo>
                              <a:pt x="289016" y="944608"/>
                            </a:lnTo>
                            <a:lnTo>
                              <a:pt x="292282" y="942975"/>
                            </a:lnTo>
                            <a:lnTo>
                              <a:pt x="293098" y="942159"/>
                            </a:lnTo>
                            <a:lnTo>
                              <a:pt x="295547" y="942975"/>
                            </a:lnTo>
                            <a:lnTo>
                              <a:pt x="294731" y="942975"/>
                            </a:lnTo>
                            <a:close/>
                            <a:moveTo>
                              <a:pt x="319224" y="1036048"/>
                            </a:moveTo>
                            <a:lnTo>
                              <a:pt x="317591" y="1036048"/>
                            </a:lnTo>
                            <a:lnTo>
                              <a:pt x="313509" y="1033599"/>
                            </a:lnTo>
                            <a:lnTo>
                              <a:pt x="312692" y="1032782"/>
                            </a:lnTo>
                            <a:lnTo>
                              <a:pt x="312692" y="1031966"/>
                            </a:lnTo>
                            <a:lnTo>
                              <a:pt x="312692" y="1030333"/>
                            </a:lnTo>
                            <a:lnTo>
                              <a:pt x="314325" y="1027884"/>
                            </a:lnTo>
                            <a:lnTo>
                              <a:pt x="316774" y="1023801"/>
                            </a:lnTo>
                            <a:lnTo>
                              <a:pt x="318407" y="1022985"/>
                            </a:lnTo>
                            <a:lnTo>
                              <a:pt x="319224" y="1025434"/>
                            </a:lnTo>
                            <a:lnTo>
                              <a:pt x="320040" y="1028700"/>
                            </a:lnTo>
                            <a:lnTo>
                              <a:pt x="320040" y="1030333"/>
                            </a:lnTo>
                            <a:lnTo>
                              <a:pt x="320040" y="1031966"/>
                            </a:lnTo>
                            <a:lnTo>
                              <a:pt x="320040" y="1033599"/>
                            </a:lnTo>
                            <a:lnTo>
                              <a:pt x="319224" y="1036048"/>
                            </a:lnTo>
                            <a:lnTo>
                              <a:pt x="319224" y="1036048"/>
                            </a:lnTo>
                            <a:close/>
                            <a:moveTo>
                              <a:pt x="783771" y="1042579"/>
                            </a:moveTo>
                            <a:lnTo>
                              <a:pt x="784588" y="1045845"/>
                            </a:lnTo>
                            <a:lnTo>
                              <a:pt x="784588" y="1047478"/>
                            </a:lnTo>
                            <a:lnTo>
                              <a:pt x="784588" y="1048294"/>
                            </a:lnTo>
                            <a:lnTo>
                              <a:pt x="784588" y="1049111"/>
                            </a:lnTo>
                            <a:lnTo>
                              <a:pt x="783771" y="1049927"/>
                            </a:lnTo>
                            <a:lnTo>
                              <a:pt x="785404" y="1051560"/>
                            </a:lnTo>
                            <a:lnTo>
                              <a:pt x="786221" y="1053193"/>
                            </a:lnTo>
                            <a:lnTo>
                              <a:pt x="786221" y="1054009"/>
                            </a:lnTo>
                            <a:lnTo>
                              <a:pt x="785404" y="1055642"/>
                            </a:lnTo>
                            <a:lnTo>
                              <a:pt x="778873" y="1058091"/>
                            </a:lnTo>
                            <a:lnTo>
                              <a:pt x="777240" y="1059724"/>
                            </a:lnTo>
                            <a:lnTo>
                              <a:pt x="774791" y="1062990"/>
                            </a:lnTo>
                            <a:lnTo>
                              <a:pt x="772342" y="1065439"/>
                            </a:lnTo>
                            <a:lnTo>
                              <a:pt x="771525" y="1065439"/>
                            </a:lnTo>
                            <a:lnTo>
                              <a:pt x="770709" y="1062990"/>
                            </a:lnTo>
                            <a:lnTo>
                              <a:pt x="766626" y="1060541"/>
                            </a:lnTo>
                            <a:lnTo>
                              <a:pt x="758462" y="1061357"/>
                            </a:lnTo>
                            <a:lnTo>
                              <a:pt x="748665" y="1063806"/>
                            </a:lnTo>
                            <a:lnTo>
                              <a:pt x="745399" y="1064623"/>
                            </a:lnTo>
                            <a:lnTo>
                              <a:pt x="743767" y="1063806"/>
                            </a:lnTo>
                            <a:lnTo>
                              <a:pt x="742950" y="1062990"/>
                            </a:lnTo>
                            <a:lnTo>
                              <a:pt x="742950" y="1061357"/>
                            </a:lnTo>
                            <a:lnTo>
                              <a:pt x="743767" y="1057275"/>
                            </a:lnTo>
                            <a:lnTo>
                              <a:pt x="744583" y="1056459"/>
                            </a:lnTo>
                            <a:lnTo>
                              <a:pt x="747032" y="1054826"/>
                            </a:lnTo>
                            <a:lnTo>
                              <a:pt x="748665" y="1051560"/>
                            </a:lnTo>
                            <a:lnTo>
                              <a:pt x="747849" y="1047478"/>
                            </a:lnTo>
                            <a:lnTo>
                              <a:pt x="748665" y="1041763"/>
                            </a:lnTo>
                            <a:lnTo>
                              <a:pt x="750298" y="1040946"/>
                            </a:lnTo>
                            <a:lnTo>
                              <a:pt x="754380" y="1042579"/>
                            </a:lnTo>
                            <a:lnTo>
                              <a:pt x="756829" y="1042579"/>
                            </a:lnTo>
                            <a:lnTo>
                              <a:pt x="760912" y="1042579"/>
                            </a:lnTo>
                            <a:lnTo>
                              <a:pt x="766626" y="1041763"/>
                            </a:lnTo>
                            <a:lnTo>
                              <a:pt x="771525" y="1039314"/>
                            </a:lnTo>
                            <a:lnTo>
                              <a:pt x="780506" y="1032782"/>
                            </a:lnTo>
                            <a:lnTo>
                              <a:pt x="782139" y="1032782"/>
                            </a:lnTo>
                            <a:lnTo>
                              <a:pt x="782955" y="1035231"/>
                            </a:lnTo>
                            <a:lnTo>
                              <a:pt x="783771" y="1036048"/>
                            </a:lnTo>
                            <a:lnTo>
                              <a:pt x="786221" y="1037681"/>
                            </a:lnTo>
                            <a:lnTo>
                              <a:pt x="783771" y="1042579"/>
                            </a:lnTo>
                            <a:close/>
                            <a:moveTo>
                              <a:pt x="349432" y="1045845"/>
                            </a:moveTo>
                            <a:lnTo>
                              <a:pt x="346982" y="1045845"/>
                            </a:lnTo>
                            <a:lnTo>
                              <a:pt x="342084" y="1045029"/>
                            </a:lnTo>
                            <a:lnTo>
                              <a:pt x="341267" y="1044212"/>
                            </a:lnTo>
                            <a:lnTo>
                              <a:pt x="341267" y="1043396"/>
                            </a:lnTo>
                            <a:lnTo>
                              <a:pt x="342084" y="1040130"/>
                            </a:lnTo>
                            <a:lnTo>
                              <a:pt x="344533" y="1039314"/>
                            </a:lnTo>
                            <a:lnTo>
                              <a:pt x="346982" y="1040946"/>
                            </a:lnTo>
                            <a:lnTo>
                              <a:pt x="350248" y="1043396"/>
                            </a:lnTo>
                            <a:lnTo>
                              <a:pt x="350248" y="1044212"/>
                            </a:lnTo>
                            <a:lnTo>
                              <a:pt x="349432" y="1045845"/>
                            </a:lnTo>
                            <a:close/>
                            <a:moveTo>
                              <a:pt x="332287" y="1090749"/>
                            </a:moveTo>
                            <a:lnTo>
                              <a:pt x="338001" y="1094831"/>
                            </a:lnTo>
                            <a:lnTo>
                              <a:pt x="343716" y="1097280"/>
                            </a:lnTo>
                            <a:lnTo>
                              <a:pt x="344533" y="1098913"/>
                            </a:lnTo>
                            <a:lnTo>
                              <a:pt x="345349" y="1100546"/>
                            </a:lnTo>
                            <a:lnTo>
                              <a:pt x="345349" y="1101362"/>
                            </a:lnTo>
                            <a:lnTo>
                              <a:pt x="345349" y="1102179"/>
                            </a:lnTo>
                            <a:lnTo>
                              <a:pt x="345349" y="1102995"/>
                            </a:lnTo>
                            <a:lnTo>
                              <a:pt x="346166" y="1103811"/>
                            </a:lnTo>
                            <a:lnTo>
                              <a:pt x="347799" y="1105444"/>
                            </a:lnTo>
                            <a:lnTo>
                              <a:pt x="347799" y="1107077"/>
                            </a:lnTo>
                            <a:lnTo>
                              <a:pt x="346166" y="1109526"/>
                            </a:lnTo>
                            <a:lnTo>
                              <a:pt x="343716" y="1112792"/>
                            </a:lnTo>
                            <a:lnTo>
                              <a:pt x="333103" y="1118507"/>
                            </a:lnTo>
                            <a:lnTo>
                              <a:pt x="327388" y="1119324"/>
                            </a:lnTo>
                            <a:lnTo>
                              <a:pt x="317591" y="1123406"/>
                            </a:lnTo>
                            <a:lnTo>
                              <a:pt x="314325" y="1123406"/>
                            </a:lnTo>
                            <a:lnTo>
                              <a:pt x="313509" y="1123406"/>
                            </a:lnTo>
                            <a:lnTo>
                              <a:pt x="311876" y="1121773"/>
                            </a:lnTo>
                            <a:lnTo>
                              <a:pt x="309426" y="1120140"/>
                            </a:lnTo>
                            <a:lnTo>
                              <a:pt x="308610" y="1118507"/>
                            </a:lnTo>
                            <a:lnTo>
                              <a:pt x="307794" y="1116874"/>
                            </a:lnTo>
                            <a:lnTo>
                              <a:pt x="307794" y="1116058"/>
                            </a:lnTo>
                            <a:lnTo>
                              <a:pt x="309426" y="1115241"/>
                            </a:lnTo>
                            <a:lnTo>
                              <a:pt x="311876" y="1115241"/>
                            </a:lnTo>
                            <a:lnTo>
                              <a:pt x="315958" y="1113609"/>
                            </a:lnTo>
                            <a:lnTo>
                              <a:pt x="315141" y="1112792"/>
                            </a:lnTo>
                            <a:lnTo>
                              <a:pt x="314325" y="1111976"/>
                            </a:lnTo>
                            <a:lnTo>
                              <a:pt x="313509" y="1110343"/>
                            </a:lnTo>
                            <a:lnTo>
                              <a:pt x="311876" y="1110343"/>
                            </a:lnTo>
                            <a:lnTo>
                              <a:pt x="311059" y="1109526"/>
                            </a:lnTo>
                            <a:lnTo>
                              <a:pt x="308610" y="1108710"/>
                            </a:lnTo>
                            <a:lnTo>
                              <a:pt x="302895" y="1107894"/>
                            </a:lnTo>
                            <a:lnTo>
                              <a:pt x="298813" y="1106261"/>
                            </a:lnTo>
                            <a:lnTo>
                              <a:pt x="297996" y="1105444"/>
                            </a:lnTo>
                            <a:lnTo>
                              <a:pt x="297180" y="1103811"/>
                            </a:lnTo>
                            <a:lnTo>
                              <a:pt x="296364" y="1101362"/>
                            </a:lnTo>
                            <a:lnTo>
                              <a:pt x="297996" y="1092381"/>
                            </a:lnTo>
                            <a:lnTo>
                              <a:pt x="298813" y="1089932"/>
                            </a:lnTo>
                            <a:lnTo>
                              <a:pt x="300446" y="1089116"/>
                            </a:lnTo>
                            <a:lnTo>
                              <a:pt x="305344" y="1090749"/>
                            </a:lnTo>
                            <a:lnTo>
                              <a:pt x="306161" y="1089932"/>
                            </a:lnTo>
                            <a:lnTo>
                              <a:pt x="300446" y="1086666"/>
                            </a:lnTo>
                            <a:lnTo>
                              <a:pt x="298813" y="1085034"/>
                            </a:lnTo>
                            <a:lnTo>
                              <a:pt x="297996" y="1083401"/>
                            </a:lnTo>
                            <a:lnTo>
                              <a:pt x="297996" y="1080951"/>
                            </a:lnTo>
                            <a:lnTo>
                              <a:pt x="297996" y="1079319"/>
                            </a:lnTo>
                            <a:lnTo>
                              <a:pt x="297996" y="1077686"/>
                            </a:lnTo>
                            <a:lnTo>
                              <a:pt x="298813" y="1076053"/>
                            </a:lnTo>
                            <a:lnTo>
                              <a:pt x="300446" y="1074420"/>
                            </a:lnTo>
                            <a:lnTo>
                              <a:pt x="306161" y="1071154"/>
                            </a:lnTo>
                            <a:lnTo>
                              <a:pt x="311876" y="1071971"/>
                            </a:lnTo>
                            <a:lnTo>
                              <a:pt x="322489" y="1076053"/>
                            </a:lnTo>
                            <a:lnTo>
                              <a:pt x="324122" y="1076869"/>
                            </a:lnTo>
                            <a:lnTo>
                              <a:pt x="327388" y="1080135"/>
                            </a:lnTo>
                            <a:lnTo>
                              <a:pt x="332287" y="1090749"/>
                            </a:lnTo>
                            <a:close/>
                            <a:moveTo>
                              <a:pt x="360862" y="1108710"/>
                            </a:moveTo>
                            <a:lnTo>
                              <a:pt x="358412" y="1110343"/>
                            </a:lnTo>
                            <a:lnTo>
                              <a:pt x="357596" y="1110343"/>
                            </a:lnTo>
                            <a:lnTo>
                              <a:pt x="356779" y="1108710"/>
                            </a:lnTo>
                            <a:lnTo>
                              <a:pt x="355146" y="1102995"/>
                            </a:lnTo>
                            <a:lnTo>
                              <a:pt x="355146" y="1100546"/>
                            </a:lnTo>
                            <a:lnTo>
                              <a:pt x="355146" y="1097280"/>
                            </a:lnTo>
                            <a:lnTo>
                              <a:pt x="354330" y="1094831"/>
                            </a:lnTo>
                            <a:lnTo>
                              <a:pt x="356779" y="1092381"/>
                            </a:lnTo>
                            <a:lnTo>
                              <a:pt x="358412" y="1091565"/>
                            </a:lnTo>
                            <a:lnTo>
                              <a:pt x="360862" y="1092381"/>
                            </a:lnTo>
                            <a:lnTo>
                              <a:pt x="364944" y="1095647"/>
                            </a:lnTo>
                            <a:lnTo>
                              <a:pt x="364944" y="1096464"/>
                            </a:lnTo>
                            <a:lnTo>
                              <a:pt x="364127" y="1098096"/>
                            </a:lnTo>
                            <a:lnTo>
                              <a:pt x="361678" y="1099729"/>
                            </a:lnTo>
                            <a:lnTo>
                              <a:pt x="360862" y="1103811"/>
                            </a:lnTo>
                            <a:lnTo>
                              <a:pt x="360862" y="1106261"/>
                            </a:lnTo>
                            <a:lnTo>
                              <a:pt x="360862" y="1107894"/>
                            </a:lnTo>
                            <a:lnTo>
                              <a:pt x="360862" y="1108710"/>
                            </a:lnTo>
                            <a:close/>
                            <a:moveTo>
                              <a:pt x="591911" y="1283426"/>
                            </a:moveTo>
                            <a:lnTo>
                              <a:pt x="589462" y="1283426"/>
                            </a:lnTo>
                            <a:lnTo>
                              <a:pt x="588645" y="1280160"/>
                            </a:lnTo>
                            <a:lnTo>
                              <a:pt x="588645" y="1276894"/>
                            </a:lnTo>
                            <a:lnTo>
                              <a:pt x="591911" y="1276078"/>
                            </a:lnTo>
                            <a:lnTo>
                              <a:pt x="593544" y="1278527"/>
                            </a:lnTo>
                            <a:lnTo>
                              <a:pt x="592727" y="1281793"/>
                            </a:lnTo>
                            <a:lnTo>
                              <a:pt x="591911" y="1283426"/>
                            </a:lnTo>
                            <a:close/>
                            <a:moveTo>
                              <a:pt x="439239" y="1457325"/>
                            </a:moveTo>
                            <a:lnTo>
                              <a:pt x="437606" y="1461407"/>
                            </a:lnTo>
                            <a:lnTo>
                              <a:pt x="435973" y="1460591"/>
                            </a:lnTo>
                            <a:lnTo>
                              <a:pt x="435157" y="1458958"/>
                            </a:lnTo>
                            <a:lnTo>
                              <a:pt x="433524" y="1458141"/>
                            </a:lnTo>
                            <a:lnTo>
                              <a:pt x="431891" y="1458141"/>
                            </a:lnTo>
                            <a:lnTo>
                              <a:pt x="431891" y="1457325"/>
                            </a:lnTo>
                            <a:lnTo>
                              <a:pt x="438422" y="1453243"/>
                            </a:lnTo>
                            <a:lnTo>
                              <a:pt x="441688" y="1452426"/>
                            </a:lnTo>
                            <a:lnTo>
                              <a:pt x="441688" y="1454059"/>
                            </a:lnTo>
                            <a:lnTo>
                              <a:pt x="440871" y="1455692"/>
                            </a:lnTo>
                            <a:lnTo>
                              <a:pt x="439239" y="1457325"/>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63" name="Freeform: Shape 462">
                        <a:extLst>
                          <a:ext uri="{FF2B5EF4-FFF2-40B4-BE49-F238E27FC236}">
                            <a16:creationId xmlns:a16="http://schemas.microsoft.com/office/drawing/2014/main" id="{48401683-A3C3-4610-2618-F3E606047448}"/>
                          </a:ext>
                        </a:extLst>
                      </p:cNvPr>
                      <p:cNvSpPr/>
                      <p:nvPr/>
                    </p:nvSpPr>
                    <p:spPr>
                      <a:xfrm>
                        <a:off x="3972741" y="2735851"/>
                        <a:ext cx="182063" cy="122464"/>
                      </a:xfrm>
                      <a:custGeom>
                        <a:avLst/>
                        <a:gdLst>
                          <a:gd name="connsiteX0" fmla="*/ 149406 w 182063"/>
                          <a:gd name="connsiteY0" fmla="*/ 12246 h 122464"/>
                          <a:gd name="connsiteX1" fmla="*/ 151039 w 182063"/>
                          <a:gd name="connsiteY1" fmla="*/ 12246 h 122464"/>
                          <a:gd name="connsiteX2" fmla="*/ 154305 w 182063"/>
                          <a:gd name="connsiteY2" fmla="*/ 10613 h 122464"/>
                          <a:gd name="connsiteX3" fmla="*/ 155938 w 182063"/>
                          <a:gd name="connsiteY3" fmla="*/ 9797 h 122464"/>
                          <a:gd name="connsiteX4" fmla="*/ 159204 w 182063"/>
                          <a:gd name="connsiteY4" fmla="*/ 6531 h 122464"/>
                          <a:gd name="connsiteX5" fmla="*/ 160836 w 182063"/>
                          <a:gd name="connsiteY5" fmla="*/ 5715 h 122464"/>
                          <a:gd name="connsiteX6" fmla="*/ 164102 w 182063"/>
                          <a:gd name="connsiteY6" fmla="*/ 5715 h 122464"/>
                          <a:gd name="connsiteX7" fmla="*/ 165735 w 182063"/>
                          <a:gd name="connsiteY7" fmla="*/ 5715 h 122464"/>
                          <a:gd name="connsiteX8" fmla="*/ 165735 w 182063"/>
                          <a:gd name="connsiteY8" fmla="*/ 5715 h 122464"/>
                          <a:gd name="connsiteX9" fmla="*/ 164102 w 182063"/>
                          <a:gd name="connsiteY9" fmla="*/ 7348 h 122464"/>
                          <a:gd name="connsiteX10" fmla="*/ 162469 w 182063"/>
                          <a:gd name="connsiteY10" fmla="*/ 8164 h 122464"/>
                          <a:gd name="connsiteX11" fmla="*/ 160020 w 182063"/>
                          <a:gd name="connsiteY11" fmla="*/ 9797 h 122464"/>
                          <a:gd name="connsiteX12" fmla="*/ 158387 w 182063"/>
                          <a:gd name="connsiteY12" fmla="*/ 13879 h 122464"/>
                          <a:gd name="connsiteX13" fmla="*/ 156754 w 182063"/>
                          <a:gd name="connsiteY13" fmla="*/ 16329 h 122464"/>
                          <a:gd name="connsiteX14" fmla="*/ 156754 w 182063"/>
                          <a:gd name="connsiteY14" fmla="*/ 17145 h 122464"/>
                          <a:gd name="connsiteX15" fmla="*/ 158387 w 182063"/>
                          <a:gd name="connsiteY15" fmla="*/ 18778 h 122464"/>
                          <a:gd name="connsiteX16" fmla="*/ 160020 w 182063"/>
                          <a:gd name="connsiteY16" fmla="*/ 19594 h 122464"/>
                          <a:gd name="connsiteX17" fmla="*/ 161653 w 182063"/>
                          <a:gd name="connsiteY17" fmla="*/ 18778 h 122464"/>
                          <a:gd name="connsiteX18" fmla="*/ 162469 w 182063"/>
                          <a:gd name="connsiteY18" fmla="*/ 18778 h 122464"/>
                          <a:gd name="connsiteX19" fmla="*/ 163286 w 182063"/>
                          <a:gd name="connsiteY19" fmla="*/ 20411 h 122464"/>
                          <a:gd name="connsiteX20" fmla="*/ 163286 w 182063"/>
                          <a:gd name="connsiteY20" fmla="*/ 22044 h 122464"/>
                          <a:gd name="connsiteX21" fmla="*/ 163286 w 182063"/>
                          <a:gd name="connsiteY21" fmla="*/ 22860 h 122464"/>
                          <a:gd name="connsiteX22" fmla="*/ 163286 w 182063"/>
                          <a:gd name="connsiteY22" fmla="*/ 25309 h 122464"/>
                          <a:gd name="connsiteX23" fmla="*/ 162469 w 182063"/>
                          <a:gd name="connsiteY23" fmla="*/ 27759 h 122464"/>
                          <a:gd name="connsiteX24" fmla="*/ 160836 w 182063"/>
                          <a:gd name="connsiteY24" fmla="*/ 30208 h 122464"/>
                          <a:gd name="connsiteX25" fmla="*/ 160836 w 182063"/>
                          <a:gd name="connsiteY25" fmla="*/ 31024 h 122464"/>
                          <a:gd name="connsiteX26" fmla="*/ 161653 w 182063"/>
                          <a:gd name="connsiteY26" fmla="*/ 31024 h 122464"/>
                          <a:gd name="connsiteX27" fmla="*/ 167368 w 182063"/>
                          <a:gd name="connsiteY27" fmla="*/ 29391 h 122464"/>
                          <a:gd name="connsiteX28" fmla="*/ 168184 w 182063"/>
                          <a:gd name="connsiteY28" fmla="*/ 29391 h 122464"/>
                          <a:gd name="connsiteX29" fmla="*/ 168184 w 182063"/>
                          <a:gd name="connsiteY29" fmla="*/ 30208 h 122464"/>
                          <a:gd name="connsiteX30" fmla="*/ 168184 w 182063"/>
                          <a:gd name="connsiteY30" fmla="*/ 31841 h 122464"/>
                          <a:gd name="connsiteX31" fmla="*/ 168184 w 182063"/>
                          <a:gd name="connsiteY31" fmla="*/ 32657 h 122464"/>
                          <a:gd name="connsiteX32" fmla="*/ 169001 w 182063"/>
                          <a:gd name="connsiteY32" fmla="*/ 33473 h 122464"/>
                          <a:gd name="connsiteX33" fmla="*/ 169001 w 182063"/>
                          <a:gd name="connsiteY33" fmla="*/ 34290 h 122464"/>
                          <a:gd name="connsiteX34" fmla="*/ 166551 w 182063"/>
                          <a:gd name="connsiteY34" fmla="*/ 37556 h 122464"/>
                          <a:gd name="connsiteX35" fmla="*/ 169001 w 182063"/>
                          <a:gd name="connsiteY35" fmla="*/ 35106 h 122464"/>
                          <a:gd name="connsiteX36" fmla="*/ 171450 w 182063"/>
                          <a:gd name="connsiteY36" fmla="*/ 34290 h 122464"/>
                          <a:gd name="connsiteX37" fmla="*/ 175532 w 182063"/>
                          <a:gd name="connsiteY37" fmla="*/ 35106 h 122464"/>
                          <a:gd name="connsiteX38" fmla="*/ 177165 w 182063"/>
                          <a:gd name="connsiteY38" fmla="*/ 35923 h 122464"/>
                          <a:gd name="connsiteX39" fmla="*/ 177981 w 182063"/>
                          <a:gd name="connsiteY39" fmla="*/ 38372 h 122464"/>
                          <a:gd name="connsiteX40" fmla="*/ 179614 w 182063"/>
                          <a:gd name="connsiteY40" fmla="*/ 37556 h 122464"/>
                          <a:gd name="connsiteX41" fmla="*/ 180431 w 182063"/>
                          <a:gd name="connsiteY41" fmla="*/ 37556 h 122464"/>
                          <a:gd name="connsiteX42" fmla="*/ 181247 w 182063"/>
                          <a:gd name="connsiteY42" fmla="*/ 38372 h 122464"/>
                          <a:gd name="connsiteX43" fmla="*/ 181247 w 182063"/>
                          <a:gd name="connsiteY43" fmla="*/ 40005 h 122464"/>
                          <a:gd name="connsiteX44" fmla="*/ 180431 w 182063"/>
                          <a:gd name="connsiteY44" fmla="*/ 41638 h 122464"/>
                          <a:gd name="connsiteX45" fmla="*/ 180431 w 182063"/>
                          <a:gd name="connsiteY45" fmla="*/ 43271 h 122464"/>
                          <a:gd name="connsiteX46" fmla="*/ 179614 w 182063"/>
                          <a:gd name="connsiteY46" fmla="*/ 44087 h 122464"/>
                          <a:gd name="connsiteX47" fmla="*/ 177981 w 182063"/>
                          <a:gd name="connsiteY47" fmla="*/ 44904 h 122464"/>
                          <a:gd name="connsiteX48" fmla="*/ 177981 w 182063"/>
                          <a:gd name="connsiteY48" fmla="*/ 45720 h 122464"/>
                          <a:gd name="connsiteX49" fmla="*/ 178798 w 182063"/>
                          <a:gd name="connsiteY49" fmla="*/ 47353 h 122464"/>
                          <a:gd name="connsiteX50" fmla="*/ 179614 w 182063"/>
                          <a:gd name="connsiteY50" fmla="*/ 48986 h 122464"/>
                          <a:gd name="connsiteX51" fmla="*/ 180431 w 182063"/>
                          <a:gd name="connsiteY51" fmla="*/ 48986 h 122464"/>
                          <a:gd name="connsiteX52" fmla="*/ 180431 w 182063"/>
                          <a:gd name="connsiteY52" fmla="*/ 49802 h 122464"/>
                          <a:gd name="connsiteX53" fmla="*/ 180431 w 182063"/>
                          <a:gd name="connsiteY53" fmla="*/ 50619 h 122464"/>
                          <a:gd name="connsiteX54" fmla="*/ 180431 w 182063"/>
                          <a:gd name="connsiteY54" fmla="*/ 51435 h 122464"/>
                          <a:gd name="connsiteX55" fmla="*/ 180431 w 182063"/>
                          <a:gd name="connsiteY55" fmla="*/ 52251 h 122464"/>
                          <a:gd name="connsiteX56" fmla="*/ 179614 w 182063"/>
                          <a:gd name="connsiteY56" fmla="*/ 52251 h 122464"/>
                          <a:gd name="connsiteX57" fmla="*/ 178798 w 182063"/>
                          <a:gd name="connsiteY57" fmla="*/ 53068 h 122464"/>
                          <a:gd name="connsiteX58" fmla="*/ 182063 w 182063"/>
                          <a:gd name="connsiteY58" fmla="*/ 54701 h 122464"/>
                          <a:gd name="connsiteX59" fmla="*/ 182063 w 182063"/>
                          <a:gd name="connsiteY59" fmla="*/ 55517 h 122464"/>
                          <a:gd name="connsiteX60" fmla="*/ 182063 w 182063"/>
                          <a:gd name="connsiteY60" fmla="*/ 56334 h 122464"/>
                          <a:gd name="connsiteX61" fmla="*/ 182063 w 182063"/>
                          <a:gd name="connsiteY61" fmla="*/ 57150 h 122464"/>
                          <a:gd name="connsiteX62" fmla="*/ 181247 w 182063"/>
                          <a:gd name="connsiteY62" fmla="*/ 58783 h 122464"/>
                          <a:gd name="connsiteX63" fmla="*/ 180431 w 182063"/>
                          <a:gd name="connsiteY63" fmla="*/ 59599 h 122464"/>
                          <a:gd name="connsiteX64" fmla="*/ 177981 w 182063"/>
                          <a:gd name="connsiteY64" fmla="*/ 59599 h 122464"/>
                          <a:gd name="connsiteX65" fmla="*/ 176349 w 182063"/>
                          <a:gd name="connsiteY65" fmla="*/ 60416 h 122464"/>
                          <a:gd name="connsiteX66" fmla="*/ 177165 w 182063"/>
                          <a:gd name="connsiteY66" fmla="*/ 62048 h 122464"/>
                          <a:gd name="connsiteX67" fmla="*/ 177165 w 182063"/>
                          <a:gd name="connsiteY67" fmla="*/ 63681 h 122464"/>
                          <a:gd name="connsiteX68" fmla="*/ 177165 w 182063"/>
                          <a:gd name="connsiteY68" fmla="*/ 65314 h 122464"/>
                          <a:gd name="connsiteX69" fmla="*/ 175532 w 182063"/>
                          <a:gd name="connsiteY69" fmla="*/ 68580 h 122464"/>
                          <a:gd name="connsiteX70" fmla="*/ 173899 w 182063"/>
                          <a:gd name="connsiteY70" fmla="*/ 70213 h 122464"/>
                          <a:gd name="connsiteX71" fmla="*/ 172266 w 182063"/>
                          <a:gd name="connsiteY71" fmla="*/ 71029 h 122464"/>
                          <a:gd name="connsiteX72" fmla="*/ 169817 w 182063"/>
                          <a:gd name="connsiteY72" fmla="*/ 71029 h 122464"/>
                          <a:gd name="connsiteX73" fmla="*/ 168184 w 182063"/>
                          <a:gd name="connsiteY73" fmla="*/ 70213 h 122464"/>
                          <a:gd name="connsiteX74" fmla="*/ 168184 w 182063"/>
                          <a:gd name="connsiteY74" fmla="*/ 72662 h 122464"/>
                          <a:gd name="connsiteX75" fmla="*/ 166551 w 182063"/>
                          <a:gd name="connsiteY75" fmla="*/ 74295 h 122464"/>
                          <a:gd name="connsiteX76" fmla="*/ 166551 w 182063"/>
                          <a:gd name="connsiteY76" fmla="*/ 75928 h 122464"/>
                          <a:gd name="connsiteX77" fmla="*/ 167368 w 182063"/>
                          <a:gd name="connsiteY77" fmla="*/ 76744 h 122464"/>
                          <a:gd name="connsiteX78" fmla="*/ 167368 w 182063"/>
                          <a:gd name="connsiteY78" fmla="*/ 78377 h 122464"/>
                          <a:gd name="connsiteX79" fmla="*/ 166551 w 182063"/>
                          <a:gd name="connsiteY79" fmla="*/ 80010 h 122464"/>
                          <a:gd name="connsiteX80" fmla="*/ 165735 w 182063"/>
                          <a:gd name="connsiteY80" fmla="*/ 81643 h 122464"/>
                          <a:gd name="connsiteX81" fmla="*/ 164102 w 182063"/>
                          <a:gd name="connsiteY81" fmla="*/ 82459 h 122464"/>
                          <a:gd name="connsiteX82" fmla="*/ 161653 w 182063"/>
                          <a:gd name="connsiteY82" fmla="*/ 84092 h 122464"/>
                          <a:gd name="connsiteX83" fmla="*/ 159204 w 182063"/>
                          <a:gd name="connsiteY83" fmla="*/ 86541 h 122464"/>
                          <a:gd name="connsiteX84" fmla="*/ 158387 w 182063"/>
                          <a:gd name="connsiteY84" fmla="*/ 88991 h 122464"/>
                          <a:gd name="connsiteX85" fmla="*/ 154305 w 182063"/>
                          <a:gd name="connsiteY85" fmla="*/ 88991 h 122464"/>
                          <a:gd name="connsiteX86" fmla="*/ 150223 w 182063"/>
                          <a:gd name="connsiteY86" fmla="*/ 90623 h 122464"/>
                          <a:gd name="connsiteX87" fmla="*/ 144508 w 182063"/>
                          <a:gd name="connsiteY87" fmla="*/ 93889 h 122464"/>
                          <a:gd name="connsiteX88" fmla="*/ 140426 w 182063"/>
                          <a:gd name="connsiteY88" fmla="*/ 96338 h 122464"/>
                          <a:gd name="connsiteX89" fmla="*/ 137160 w 182063"/>
                          <a:gd name="connsiteY89" fmla="*/ 98788 h 122464"/>
                          <a:gd name="connsiteX90" fmla="*/ 133078 w 182063"/>
                          <a:gd name="connsiteY90" fmla="*/ 103686 h 122464"/>
                          <a:gd name="connsiteX91" fmla="*/ 130629 w 182063"/>
                          <a:gd name="connsiteY91" fmla="*/ 105319 h 122464"/>
                          <a:gd name="connsiteX92" fmla="*/ 128996 w 182063"/>
                          <a:gd name="connsiteY92" fmla="*/ 106136 h 122464"/>
                          <a:gd name="connsiteX93" fmla="*/ 125730 w 182063"/>
                          <a:gd name="connsiteY93" fmla="*/ 106136 h 122464"/>
                          <a:gd name="connsiteX94" fmla="*/ 123281 w 182063"/>
                          <a:gd name="connsiteY94" fmla="*/ 107769 h 122464"/>
                          <a:gd name="connsiteX95" fmla="*/ 114300 w 182063"/>
                          <a:gd name="connsiteY95" fmla="*/ 110218 h 122464"/>
                          <a:gd name="connsiteX96" fmla="*/ 111034 w 182063"/>
                          <a:gd name="connsiteY96" fmla="*/ 111851 h 122464"/>
                          <a:gd name="connsiteX97" fmla="*/ 111034 w 182063"/>
                          <a:gd name="connsiteY97" fmla="*/ 112667 h 122464"/>
                          <a:gd name="connsiteX98" fmla="*/ 109401 w 182063"/>
                          <a:gd name="connsiteY98" fmla="*/ 114300 h 122464"/>
                          <a:gd name="connsiteX99" fmla="*/ 109401 w 182063"/>
                          <a:gd name="connsiteY99" fmla="*/ 115116 h 122464"/>
                          <a:gd name="connsiteX100" fmla="*/ 110218 w 182063"/>
                          <a:gd name="connsiteY100" fmla="*/ 115933 h 122464"/>
                          <a:gd name="connsiteX101" fmla="*/ 110218 w 182063"/>
                          <a:gd name="connsiteY101" fmla="*/ 116749 h 122464"/>
                          <a:gd name="connsiteX102" fmla="*/ 109401 w 182063"/>
                          <a:gd name="connsiteY102" fmla="*/ 118382 h 122464"/>
                          <a:gd name="connsiteX103" fmla="*/ 106952 w 182063"/>
                          <a:gd name="connsiteY103" fmla="*/ 120015 h 122464"/>
                          <a:gd name="connsiteX104" fmla="*/ 106136 w 182063"/>
                          <a:gd name="connsiteY104" fmla="*/ 120015 h 122464"/>
                          <a:gd name="connsiteX105" fmla="*/ 104503 w 182063"/>
                          <a:gd name="connsiteY105" fmla="*/ 118382 h 122464"/>
                          <a:gd name="connsiteX106" fmla="*/ 103686 w 182063"/>
                          <a:gd name="connsiteY106" fmla="*/ 118382 h 122464"/>
                          <a:gd name="connsiteX107" fmla="*/ 103686 w 182063"/>
                          <a:gd name="connsiteY107" fmla="*/ 118382 h 122464"/>
                          <a:gd name="connsiteX108" fmla="*/ 103686 w 182063"/>
                          <a:gd name="connsiteY108" fmla="*/ 118382 h 122464"/>
                          <a:gd name="connsiteX109" fmla="*/ 104503 w 182063"/>
                          <a:gd name="connsiteY109" fmla="*/ 120015 h 122464"/>
                          <a:gd name="connsiteX110" fmla="*/ 102870 w 182063"/>
                          <a:gd name="connsiteY110" fmla="*/ 120831 h 122464"/>
                          <a:gd name="connsiteX111" fmla="*/ 97155 w 182063"/>
                          <a:gd name="connsiteY111" fmla="*/ 122464 h 122464"/>
                          <a:gd name="connsiteX112" fmla="*/ 87358 w 182063"/>
                          <a:gd name="connsiteY112" fmla="*/ 120831 h 122464"/>
                          <a:gd name="connsiteX113" fmla="*/ 83276 w 182063"/>
                          <a:gd name="connsiteY113" fmla="*/ 119198 h 122464"/>
                          <a:gd name="connsiteX114" fmla="*/ 78377 w 182063"/>
                          <a:gd name="connsiteY114" fmla="*/ 116749 h 122464"/>
                          <a:gd name="connsiteX115" fmla="*/ 75111 w 182063"/>
                          <a:gd name="connsiteY115" fmla="*/ 115933 h 122464"/>
                          <a:gd name="connsiteX116" fmla="*/ 71029 w 182063"/>
                          <a:gd name="connsiteY116" fmla="*/ 115933 h 122464"/>
                          <a:gd name="connsiteX117" fmla="*/ 67763 w 182063"/>
                          <a:gd name="connsiteY117" fmla="*/ 112667 h 122464"/>
                          <a:gd name="connsiteX118" fmla="*/ 66131 w 182063"/>
                          <a:gd name="connsiteY118" fmla="*/ 111034 h 122464"/>
                          <a:gd name="connsiteX119" fmla="*/ 66131 w 182063"/>
                          <a:gd name="connsiteY119" fmla="*/ 110218 h 122464"/>
                          <a:gd name="connsiteX120" fmla="*/ 66131 w 182063"/>
                          <a:gd name="connsiteY120" fmla="*/ 109401 h 122464"/>
                          <a:gd name="connsiteX121" fmla="*/ 66131 w 182063"/>
                          <a:gd name="connsiteY121" fmla="*/ 108585 h 122464"/>
                          <a:gd name="connsiteX122" fmla="*/ 66947 w 182063"/>
                          <a:gd name="connsiteY122" fmla="*/ 108585 h 122464"/>
                          <a:gd name="connsiteX123" fmla="*/ 67763 w 182063"/>
                          <a:gd name="connsiteY123" fmla="*/ 108585 h 122464"/>
                          <a:gd name="connsiteX124" fmla="*/ 67763 w 182063"/>
                          <a:gd name="connsiteY124" fmla="*/ 108585 h 122464"/>
                          <a:gd name="connsiteX125" fmla="*/ 66947 w 182063"/>
                          <a:gd name="connsiteY125" fmla="*/ 106952 h 122464"/>
                          <a:gd name="connsiteX126" fmla="*/ 66131 w 182063"/>
                          <a:gd name="connsiteY126" fmla="*/ 107769 h 122464"/>
                          <a:gd name="connsiteX127" fmla="*/ 63681 w 182063"/>
                          <a:gd name="connsiteY127" fmla="*/ 110218 h 122464"/>
                          <a:gd name="connsiteX128" fmla="*/ 62865 w 182063"/>
                          <a:gd name="connsiteY128" fmla="*/ 110218 h 122464"/>
                          <a:gd name="connsiteX129" fmla="*/ 61232 w 182063"/>
                          <a:gd name="connsiteY129" fmla="*/ 109401 h 122464"/>
                          <a:gd name="connsiteX130" fmla="*/ 61232 w 182063"/>
                          <a:gd name="connsiteY130" fmla="*/ 108585 h 122464"/>
                          <a:gd name="connsiteX131" fmla="*/ 58783 w 182063"/>
                          <a:gd name="connsiteY131" fmla="*/ 108585 h 122464"/>
                          <a:gd name="connsiteX132" fmla="*/ 56334 w 182063"/>
                          <a:gd name="connsiteY132" fmla="*/ 106952 h 122464"/>
                          <a:gd name="connsiteX133" fmla="*/ 53884 w 182063"/>
                          <a:gd name="connsiteY133" fmla="*/ 105319 h 122464"/>
                          <a:gd name="connsiteX134" fmla="*/ 53884 w 182063"/>
                          <a:gd name="connsiteY134" fmla="*/ 104503 h 122464"/>
                          <a:gd name="connsiteX135" fmla="*/ 54701 w 182063"/>
                          <a:gd name="connsiteY135" fmla="*/ 103686 h 122464"/>
                          <a:gd name="connsiteX136" fmla="*/ 54701 w 182063"/>
                          <a:gd name="connsiteY136" fmla="*/ 103686 h 122464"/>
                          <a:gd name="connsiteX137" fmla="*/ 53884 w 182063"/>
                          <a:gd name="connsiteY137" fmla="*/ 103686 h 122464"/>
                          <a:gd name="connsiteX138" fmla="*/ 52251 w 182063"/>
                          <a:gd name="connsiteY138" fmla="*/ 103686 h 122464"/>
                          <a:gd name="connsiteX139" fmla="*/ 49802 w 182063"/>
                          <a:gd name="connsiteY139" fmla="*/ 106136 h 122464"/>
                          <a:gd name="connsiteX140" fmla="*/ 48986 w 182063"/>
                          <a:gd name="connsiteY140" fmla="*/ 106952 h 122464"/>
                          <a:gd name="connsiteX141" fmla="*/ 33474 w 182063"/>
                          <a:gd name="connsiteY141" fmla="*/ 107769 h 122464"/>
                          <a:gd name="connsiteX142" fmla="*/ 29391 w 182063"/>
                          <a:gd name="connsiteY142" fmla="*/ 107769 h 122464"/>
                          <a:gd name="connsiteX143" fmla="*/ 28575 w 182063"/>
                          <a:gd name="connsiteY143" fmla="*/ 107769 h 122464"/>
                          <a:gd name="connsiteX144" fmla="*/ 27759 w 182063"/>
                          <a:gd name="connsiteY144" fmla="*/ 106136 h 122464"/>
                          <a:gd name="connsiteX145" fmla="*/ 26942 w 182063"/>
                          <a:gd name="connsiteY145" fmla="*/ 102870 h 122464"/>
                          <a:gd name="connsiteX146" fmla="*/ 26942 w 182063"/>
                          <a:gd name="connsiteY146" fmla="*/ 100421 h 122464"/>
                          <a:gd name="connsiteX147" fmla="*/ 26942 w 182063"/>
                          <a:gd name="connsiteY147" fmla="*/ 99604 h 122464"/>
                          <a:gd name="connsiteX148" fmla="*/ 27759 w 182063"/>
                          <a:gd name="connsiteY148" fmla="*/ 97971 h 122464"/>
                          <a:gd name="connsiteX149" fmla="*/ 28575 w 182063"/>
                          <a:gd name="connsiteY149" fmla="*/ 97971 h 122464"/>
                          <a:gd name="connsiteX150" fmla="*/ 29391 w 182063"/>
                          <a:gd name="connsiteY150" fmla="*/ 98788 h 122464"/>
                          <a:gd name="connsiteX151" fmla="*/ 30208 w 182063"/>
                          <a:gd name="connsiteY151" fmla="*/ 100421 h 122464"/>
                          <a:gd name="connsiteX152" fmla="*/ 31024 w 182063"/>
                          <a:gd name="connsiteY152" fmla="*/ 101237 h 122464"/>
                          <a:gd name="connsiteX153" fmla="*/ 36739 w 182063"/>
                          <a:gd name="connsiteY153" fmla="*/ 99604 h 122464"/>
                          <a:gd name="connsiteX154" fmla="*/ 39188 w 182063"/>
                          <a:gd name="connsiteY154" fmla="*/ 98788 h 122464"/>
                          <a:gd name="connsiteX155" fmla="*/ 40005 w 182063"/>
                          <a:gd name="connsiteY155" fmla="*/ 97971 h 122464"/>
                          <a:gd name="connsiteX156" fmla="*/ 40821 w 182063"/>
                          <a:gd name="connsiteY156" fmla="*/ 96338 h 122464"/>
                          <a:gd name="connsiteX157" fmla="*/ 41638 w 182063"/>
                          <a:gd name="connsiteY157" fmla="*/ 95522 h 122464"/>
                          <a:gd name="connsiteX158" fmla="*/ 42454 w 182063"/>
                          <a:gd name="connsiteY158" fmla="*/ 94706 h 122464"/>
                          <a:gd name="connsiteX159" fmla="*/ 43271 w 182063"/>
                          <a:gd name="connsiteY159" fmla="*/ 91440 h 122464"/>
                          <a:gd name="connsiteX160" fmla="*/ 44087 w 182063"/>
                          <a:gd name="connsiteY160" fmla="*/ 89807 h 122464"/>
                          <a:gd name="connsiteX161" fmla="*/ 44904 w 182063"/>
                          <a:gd name="connsiteY161" fmla="*/ 88991 h 122464"/>
                          <a:gd name="connsiteX162" fmla="*/ 45720 w 182063"/>
                          <a:gd name="connsiteY162" fmla="*/ 88174 h 122464"/>
                          <a:gd name="connsiteX163" fmla="*/ 48169 w 182063"/>
                          <a:gd name="connsiteY163" fmla="*/ 87358 h 122464"/>
                          <a:gd name="connsiteX164" fmla="*/ 46536 w 182063"/>
                          <a:gd name="connsiteY164" fmla="*/ 86541 h 122464"/>
                          <a:gd name="connsiteX165" fmla="*/ 44904 w 182063"/>
                          <a:gd name="connsiteY165" fmla="*/ 86541 h 122464"/>
                          <a:gd name="connsiteX166" fmla="*/ 40005 w 182063"/>
                          <a:gd name="connsiteY166" fmla="*/ 89807 h 122464"/>
                          <a:gd name="connsiteX167" fmla="*/ 38372 w 182063"/>
                          <a:gd name="connsiteY167" fmla="*/ 89807 h 122464"/>
                          <a:gd name="connsiteX168" fmla="*/ 38372 w 182063"/>
                          <a:gd name="connsiteY168" fmla="*/ 88991 h 122464"/>
                          <a:gd name="connsiteX169" fmla="*/ 39188 w 182063"/>
                          <a:gd name="connsiteY169" fmla="*/ 88174 h 122464"/>
                          <a:gd name="connsiteX170" fmla="*/ 40821 w 182063"/>
                          <a:gd name="connsiteY170" fmla="*/ 86541 h 122464"/>
                          <a:gd name="connsiteX171" fmla="*/ 40005 w 182063"/>
                          <a:gd name="connsiteY171" fmla="*/ 86541 h 122464"/>
                          <a:gd name="connsiteX172" fmla="*/ 39188 w 182063"/>
                          <a:gd name="connsiteY172" fmla="*/ 85725 h 122464"/>
                          <a:gd name="connsiteX173" fmla="*/ 39188 w 182063"/>
                          <a:gd name="connsiteY173" fmla="*/ 84092 h 122464"/>
                          <a:gd name="connsiteX174" fmla="*/ 40005 w 182063"/>
                          <a:gd name="connsiteY174" fmla="*/ 81643 h 122464"/>
                          <a:gd name="connsiteX175" fmla="*/ 44087 w 182063"/>
                          <a:gd name="connsiteY175" fmla="*/ 78377 h 122464"/>
                          <a:gd name="connsiteX176" fmla="*/ 45720 w 182063"/>
                          <a:gd name="connsiteY176" fmla="*/ 77561 h 122464"/>
                          <a:gd name="connsiteX177" fmla="*/ 46536 w 182063"/>
                          <a:gd name="connsiteY177" fmla="*/ 76744 h 122464"/>
                          <a:gd name="connsiteX178" fmla="*/ 45720 w 182063"/>
                          <a:gd name="connsiteY178" fmla="*/ 75928 h 122464"/>
                          <a:gd name="connsiteX179" fmla="*/ 44904 w 182063"/>
                          <a:gd name="connsiteY179" fmla="*/ 75928 h 122464"/>
                          <a:gd name="connsiteX180" fmla="*/ 40821 w 182063"/>
                          <a:gd name="connsiteY180" fmla="*/ 79194 h 122464"/>
                          <a:gd name="connsiteX181" fmla="*/ 37556 w 182063"/>
                          <a:gd name="connsiteY181" fmla="*/ 80010 h 122464"/>
                          <a:gd name="connsiteX182" fmla="*/ 36739 w 182063"/>
                          <a:gd name="connsiteY182" fmla="*/ 80010 h 122464"/>
                          <a:gd name="connsiteX183" fmla="*/ 35106 w 182063"/>
                          <a:gd name="connsiteY183" fmla="*/ 78377 h 122464"/>
                          <a:gd name="connsiteX184" fmla="*/ 34290 w 182063"/>
                          <a:gd name="connsiteY184" fmla="*/ 77561 h 122464"/>
                          <a:gd name="connsiteX185" fmla="*/ 33474 w 182063"/>
                          <a:gd name="connsiteY185" fmla="*/ 75928 h 122464"/>
                          <a:gd name="connsiteX186" fmla="*/ 33474 w 182063"/>
                          <a:gd name="connsiteY186" fmla="*/ 75111 h 122464"/>
                          <a:gd name="connsiteX187" fmla="*/ 35106 w 182063"/>
                          <a:gd name="connsiteY187" fmla="*/ 72662 h 122464"/>
                          <a:gd name="connsiteX188" fmla="*/ 35106 w 182063"/>
                          <a:gd name="connsiteY188" fmla="*/ 71846 h 122464"/>
                          <a:gd name="connsiteX189" fmla="*/ 34290 w 182063"/>
                          <a:gd name="connsiteY189" fmla="*/ 71846 h 122464"/>
                          <a:gd name="connsiteX190" fmla="*/ 31841 w 182063"/>
                          <a:gd name="connsiteY190" fmla="*/ 69396 h 122464"/>
                          <a:gd name="connsiteX191" fmla="*/ 27759 w 182063"/>
                          <a:gd name="connsiteY191" fmla="*/ 69396 h 122464"/>
                          <a:gd name="connsiteX192" fmla="*/ 17145 w 182063"/>
                          <a:gd name="connsiteY192" fmla="*/ 67763 h 122464"/>
                          <a:gd name="connsiteX193" fmla="*/ 14696 w 182063"/>
                          <a:gd name="connsiteY193" fmla="*/ 68580 h 122464"/>
                          <a:gd name="connsiteX194" fmla="*/ 11430 w 182063"/>
                          <a:gd name="connsiteY194" fmla="*/ 71029 h 122464"/>
                          <a:gd name="connsiteX195" fmla="*/ 8981 w 182063"/>
                          <a:gd name="connsiteY195" fmla="*/ 71846 h 122464"/>
                          <a:gd name="connsiteX196" fmla="*/ 8164 w 182063"/>
                          <a:gd name="connsiteY196" fmla="*/ 71029 h 122464"/>
                          <a:gd name="connsiteX197" fmla="*/ 7348 w 182063"/>
                          <a:gd name="connsiteY197" fmla="*/ 70213 h 122464"/>
                          <a:gd name="connsiteX198" fmla="*/ 6531 w 182063"/>
                          <a:gd name="connsiteY198" fmla="*/ 68580 h 122464"/>
                          <a:gd name="connsiteX199" fmla="*/ 5715 w 182063"/>
                          <a:gd name="connsiteY199" fmla="*/ 66947 h 122464"/>
                          <a:gd name="connsiteX200" fmla="*/ 5715 w 182063"/>
                          <a:gd name="connsiteY200" fmla="*/ 65314 h 122464"/>
                          <a:gd name="connsiteX201" fmla="*/ 7348 w 182063"/>
                          <a:gd name="connsiteY201" fmla="*/ 64498 h 122464"/>
                          <a:gd name="connsiteX202" fmla="*/ 8164 w 182063"/>
                          <a:gd name="connsiteY202" fmla="*/ 64498 h 122464"/>
                          <a:gd name="connsiteX203" fmla="*/ 10613 w 182063"/>
                          <a:gd name="connsiteY203" fmla="*/ 65314 h 122464"/>
                          <a:gd name="connsiteX204" fmla="*/ 13879 w 182063"/>
                          <a:gd name="connsiteY204" fmla="*/ 63681 h 122464"/>
                          <a:gd name="connsiteX205" fmla="*/ 16329 w 182063"/>
                          <a:gd name="connsiteY205" fmla="*/ 63681 h 122464"/>
                          <a:gd name="connsiteX206" fmla="*/ 17145 w 182063"/>
                          <a:gd name="connsiteY206" fmla="*/ 63681 h 122464"/>
                          <a:gd name="connsiteX207" fmla="*/ 18778 w 182063"/>
                          <a:gd name="connsiteY207" fmla="*/ 62048 h 122464"/>
                          <a:gd name="connsiteX208" fmla="*/ 19594 w 182063"/>
                          <a:gd name="connsiteY208" fmla="*/ 62048 h 122464"/>
                          <a:gd name="connsiteX209" fmla="*/ 20411 w 182063"/>
                          <a:gd name="connsiteY209" fmla="*/ 62865 h 122464"/>
                          <a:gd name="connsiteX210" fmla="*/ 21227 w 182063"/>
                          <a:gd name="connsiteY210" fmla="*/ 63681 h 122464"/>
                          <a:gd name="connsiteX211" fmla="*/ 24493 w 182063"/>
                          <a:gd name="connsiteY211" fmla="*/ 62048 h 122464"/>
                          <a:gd name="connsiteX212" fmla="*/ 25309 w 182063"/>
                          <a:gd name="connsiteY212" fmla="*/ 61232 h 122464"/>
                          <a:gd name="connsiteX213" fmla="*/ 25309 w 182063"/>
                          <a:gd name="connsiteY213" fmla="*/ 60416 h 122464"/>
                          <a:gd name="connsiteX214" fmla="*/ 26126 w 182063"/>
                          <a:gd name="connsiteY214" fmla="*/ 59599 h 122464"/>
                          <a:gd name="connsiteX215" fmla="*/ 27759 w 182063"/>
                          <a:gd name="connsiteY215" fmla="*/ 60416 h 122464"/>
                          <a:gd name="connsiteX216" fmla="*/ 29391 w 182063"/>
                          <a:gd name="connsiteY216" fmla="*/ 60416 h 122464"/>
                          <a:gd name="connsiteX217" fmla="*/ 31024 w 182063"/>
                          <a:gd name="connsiteY217" fmla="*/ 59599 h 122464"/>
                          <a:gd name="connsiteX218" fmla="*/ 34290 w 182063"/>
                          <a:gd name="connsiteY218" fmla="*/ 59599 h 122464"/>
                          <a:gd name="connsiteX219" fmla="*/ 40821 w 182063"/>
                          <a:gd name="connsiteY219" fmla="*/ 59599 h 122464"/>
                          <a:gd name="connsiteX220" fmla="*/ 41638 w 182063"/>
                          <a:gd name="connsiteY220" fmla="*/ 58783 h 122464"/>
                          <a:gd name="connsiteX221" fmla="*/ 42454 w 182063"/>
                          <a:gd name="connsiteY221" fmla="*/ 57966 h 122464"/>
                          <a:gd name="connsiteX222" fmla="*/ 43271 w 182063"/>
                          <a:gd name="connsiteY222" fmla="*/ 55517 h 122464"/>
                          <a:gd name="connsiteX223" fmla="*/ 43271 w 182063"/>
                          <a:gd name="connsiteY223" fmla="*/ 54701 h 122464"/>
                          <a:gd name="connsiteX224" fmla="*/ 39188 w 182063"/>
                          <a:gd name="connsiteY224" fmla="*/ 57150 h 122464"/>
                          <a:gd name="connsiteX225" fmla="*/ 38372 w 182063"/>
                          <a:gd name="connsiteY225" fmla="*/ 57150 h 122464"/>
                          <a:gd name="connsiteX226" fmla="*/ 33474 w 182063"/>
                          <a:gd name="connsiteY226" fmla="*/ 55517 h 122464"/>
                          <a:gd name="connsiteX227" fmla="*/ 31841 w 182063"/>
                          <a:gd name="connsiteY227" fmla="*/ 53884 h 122464"/>
                          <a:gd name="connsiteX228" fmla="*/ 32657 w 182063"/>
                          <a:gd name="connsiteY228" fmla="*/ 53068 h 122464"/>
                          <a:gd name="connsiteX229" fmla="*/ 35106 w 182063"/>
                          <a:gd name="connsiteY229" fmla="*/ 50619 h 122464"/>
                          <a:gd name="connsiteX230" fmla="*/ 37556 w 182063"/>
                          <a:gd name="connsiteY230" fmla="*/ 48169 h 122464"/>
                          <a:gd name="connsiteX231" fmla="*/ 41638 w 182063"/>
                          <a:gd name="connsiteY231" fmla="*/ 45720 h 122464"/>
                          <a:gd name="connsiteX232" fmla="*/ 42454 w 182063"/>
                          <a:gd name="connsiteY232" fmla="*/ 44904 h 122464"/>
                          <a:gd name="connsiteX233" fmla="*/ 42454 w 182063"/>
                          <a:gd name="connsiteY233" fmla="*/ 44087 h 122464"/>
                          <a:gd name="connsiteX234" fmla="*/ 40005 w 182063"/>
                          <a:gd name="connsiteY234" fmla="*/ 42454 h 122464"/>
                          <a:gd name="connsiteX235" fmla="*/ 35106 w 182063"/>
                          <a:gd name="connsiteY235" fmla="*/ 43271 h 122464"/>
                          <a:gd name="connsiteX236" fmla="*/ 33474 w 182063"/>
                          <a:gd name="connsiteY236" fmla="*/ 40821 h 122464"/>
                          <a:gd name="connsiteX237" fmla="*/ 29391 w 182063"/>
                          <a:gd name="connsiteY237" fmla="*/ 39188 h 122464"/>
                          <a:gd name="connsiteX238" fmla="*/ 26942 w 182063"/>
                          <a:gd name="connsiteY238" fmla="*/ 40005 h 122464"/>
                          <a:gd name="connsiteX239" fmla="*/ 25309 w 182063"/>
                          <a:gd name="connsiteY239" fmla="*/ 38372 h 122464"/>
                          <a:gd name="connsiteX240" fmla="*/ 22043 w 182063"/>
                          <a:gd name="connsiteY240" fmla="*/ 40005 h 122464"/>
                          <a:gd name="connsiteX241" fmla="*/ 13879 w 182063"/>
                          <a:gd name="connsiteY241" fmla="*/ 42454 h 122464"/>
                          <a:gd name="connsiteX242" fmla="*/ 10613 w 182063"/>
                          <a:gd name="connsiteY242" fmla="*/ 44087 h 122464"/>
                          <a:gd name="connsiteX243" fmla="*/ 8981 w 182063"/>
                          <a:gd name="connsiteY243" fmla="*/ 44904 h 122464"/>
                          <a:gd name="connsiteX244" fmla="*/ 7348 w 182063"/>
                          <a:gd name="connsiteY244" fmla="*/ 43271 h 122464"/>
                          <a:gd name="connsiteX245" fmla="*/ 4082 w 182063"/>
                          <a:gd name="connsiteY245" fmla="*/ 41638 h 122464"/>
                          <a:gd name="connsiteX246" fmla="*/ 0 w 182063"/>
                          <a:gd name="connsiteY246" fmla="*/ 40821 h 122464"/>
                          <a:gd name="connsiteX247" fmla="*/ 0 w 182063"/>
                          <a:gd name="connsiteY247" fmla="*/ 40005 h 122464"/>
                          <a:gd name="connsiteX248" fmla="*/ 2449 w 182063"/>
                          <a:gd name="connsiteY248" fmla="*/ 36739 h 122464"/>
                          <a:gd name="connsiteX249" fmla="*/ 4082 w 182063"/>
                          <a:gd name="connsiteY249" fmla="*/ 35923 h 122464"/>
                          <a:gd name="connsiteX250" fmla="*/ 5715 w 182063"/>
                          <a:gd name="connsiteY250" fmla="*/ 35923 h 122464"/>
                          <a:gd name="connsiteX251" fmla="*/ 8981 w 182063"/>
                          <a:gd name="connsiteY251" fmla="*/ 38372 h 122464"/>
                          <a:gd name="connsiteX252" fmla="*/ 10613 w 182063"/>
                          <a:gd name="connsiteY252" fmla="*/ 39188 h 122464"/>
                          <a:gd name="connsiteX253" fmla="*/ 8164 w 182063"/>
                          <a:gd name="connsiteY253" fmla="*/ 35923 h 122464"/>
                          <a:gd name="connsiteX254" fmla="*/ 8164 w 182063"/>
                          <a:gd name="connsiteY254" fmla="*/ 35106 h 122464"/>
                          <a:gd name="connsiteX255" fmla="*/ 8164 w 182063"/>
                          <a:gd name="connsiteY255" fmla="*/ 33473 h 122464"/>
                          <a:gd name="connsiteX256" fmla="*/ 7348 w 182063"/>
                          <a:gd name="connsiteY256" fmla="*/ 32657 h 122464"/>
                          <a:gd name="connsiteX257" fmla="*/ 6531 w 182063"/>
                          <a:gd name="connsiteY257" fmla="*/ 31024 h 122464"/>
                          <a:gd name="connsiteX258" fmla="*/ 6531 w 182063"/>
                          <a:gd name="connsiteY258" fmla="*/ 30208 h 122464"/>
                          <a:gd name="connsiteX259" fmla="*/ 7348 w 182063"/>
                          <a:gd name="connsiteY259" fmla="*/ 30208 h 122464"/>
                          <a:gd name="connsiteX260" fmla="*/ 8981 w 182063"/>
                          <a:gd name="connsiteY260" fmla="*/ 31024 h 122464"/>
                          <a:gd name="connsiteX261" fmla="*/ 13879 w 182063"/>
                          <a:gd name="connsiteY261" fmla="*/ 34290 h 122464"/>
                          <a:gd name="connsiteX262" fmla="*/ 16329 w 182063"/>
                          <a:gd name="connsiteY262" fmla="*/ 33473 h 122464"/>
                          <a:gd name="connsiteX263" fmla="*/ 17961 w 182063"/>
                          <a:gd name="connsiteY263" fmla="*/ 31841 h 122464"/>
                          <a:gd name="connsiteX264" fmla="*/ 19594 w 182063"/>
                          <a:gd name="connsiteY264" fmla="*/ 31024 h 122464"/>
                          <a:gd name="connsiteX265" fmla="*/ 18778 w 182063"/>
                          <a:gd name="connsiteY265" fmla="*/ 30208 h 122464"/>
                          <a:gd name="connsiteX266" fmla="*/ 14696 w 182063"/>
                          <a:gd name="connsiteY266" fmla="*/ 30208 h 122464"/>
                          <a:gd name="connsiteX267" fmla="*/ 12246 w 182063"/>
                          <a:gd name="connsiteY267" fmla="*/ 29391 h 122464"/>
                          <a:gd name="connsiteX268" fmla="*/ 11430 w 182063"/>
                          <a:gd name="connsiteY268" fmla="*/ 28575 h 122464"/>
                          <a:gd name="connsiteX269" fmla="*/ 10613 w 182063"/>
                          <a:gd name="connsiteY269" fmla="*/ 26942 h 122464"/>
                          <a:gd name="connsiteX270" fmla="*/ 10613 w 182063"/>
                          <a:gd name="connsiteY270" fmla="*/ 26126 h 122464"/>
                          <a:gd name="connsiteX271" fmla="*/ 11430 w 182063"/>
                          <a:gd name="connsiteY271" fmla="*/ 25309 h 122464"/>
                          <a:gd name="connsiteX272" fmla="*/ 14696 w 182063"/>
                          <a:gd name="connsiteY272" fmla="*/ 25309 h 122464"/>
                          <a:gd name="connsiteX273" fmla="*/ 12246 w 182063"/>
                          <a:gd name="connsiteY273" fmla="*/ 22044 h 122464"/>
                          <a:gd name="connsiteX274" fmla="*/ 10613 w 182063"/>
                          <a:gd name="connsiteY274" fmla="*/ 20411 h 122464"/>
                          <a:gd name="connsiteX275" fmla="*/ 10613 w 182063"/>
                          <a:gd name="connsiteY275" fmla="*/ 19594 h 122464"/>
                          <a:gd name="connsiteX276" fmla="*/ 10613 w 182063"/>
                          <a:gd name="connsiteY276" fmla="*/ 18778 h 122464"/>
                          <a:gd name="connsiteX277" fmla="*/ 10613 w 182063"/>
                          <a:gd name="connsiteY277" fmla="*/ 17961 h 122464"/>
                          <a:gd name="connsiteX278" fmla="*/ 10613 w 182063"/>
                          <a:gd name="connsiteY278" fmla="*/ 17961 h 122464"/>
                          <a:gd name="connsiteX279" fmla="*/ 14696 w 182063"/>
                          <a:gd name="connsiteY279" fmla="*/ 19594 h 122464"/>
                          <a:gd name="connsiteX280" fmla="*/ 15512 w 182063"/>
                          <a:gd name="connsiteY280" fmla="*/ 19594 h 122464"/>
                          <a:gd name="connsiteX281" fmla="*/ 14696 w 182063"/>
                          <a:gd name="connsiteY281" fmla="*/ 18778 h 122464"/>
                          <a:gd name="connsiteX282" fmla="*/ 13063 w 182063"/>
                          <a:gd name="connsiteY282" fmla="*/ 17145 h 122464"/>
                          <a:gd name="connsiteX283" fmla="*/ 13063 w 182063"/>
                          <a:gd name="connsiteY283" fmla="*/ 16329 h 122464"/>
                          <a:gd name="connsiteX284" fmla="*/ 13879 w 182063"/>
                          <a:gd name="connsiteY284" fmla="*/ 15512 h 122464"/>
                          <a:gd name="connsiteX285" fmla="*/ 13879 w 182063"/>
                          <a:gd name="connsiteY285" fmla="*/ 14696 h 122464"/>
                          <a:gd name="connsiteX286" fmla="*/ 13879 w 182063"/>
                          <a:gd name="connsiteY286" fmla="*/ 13879 h 122464"/>
                          <a:gd name="connsiteX287" fmla="*/ 15512 w 182063"/>
                          <a:gd name="connsiteY287" fmla="*/ 13063 h 122464"/>
                          <a:gd name="connsiteX288" fmla="*/ 17145 w 182063"/>
                          <a:gd name="connsiteY288" fmla="*/ 13063 h 122464"/>
                          <a:gd name="connsiteX289" fmla="*/ 18778 w 182063"/>
                          <a:gd name="connsiteY289" fmla="*/ 13879 h 122464"/>
                          <a:gd name="connsiteX290" fmla="*/ 22860 w 182063"/>
                          <a:gd name="connsiteY290" fmla="*/ 17145 h 122464"/>
                          <a:gd name="connsiteX291" fmla="*/ 23676 w 182063"/>
                          <a:gd name="connsiteY291" fmla="*/ 17961 h 122464"/>
                          <a:gd name="connsiteX292" fmla="*/ 23676 w 182063"/>
                          <a:gd name="connsiteY292" fmla="*/ 18778 h 122464"/>
                          <a:gd name="connsiteX293" fmla="*/ 23676 w 182063"/>
                          <a:gd name="connsiteY293" fmla="*/ 20411 h 122464"/>
                          <a:gd name="connsiteX294" fmla="*/ 23676 w 182063"/>
                          <a:gd name="connsiteY294" fmla="*/ 21227 h 122464"/>
                          <a:gd name="connsiteX295" fmla="*/ 25309 w 182063"/>
                          <a:gd name="connsiteY295" fmla="*/ 20411 h 122464"/>
                          <a:gd name="connsiteX296" fmla="*/ 26942 w 182063"/>
                          <a:gd name="connsiteY296" fmla="*/ 21227 h 122464"/>
                          <a:gd name="connsiteX297" fmla="*/ 27759 w 182063"/>
                          <a:gd name="connsiteY297" fmla="*/ 21227 h 122464"/>
                          <a:gd name="connsiteX298" fmla="*/ 29391 w 182063"/>
                          <a:gd name="connsiteY298" fmla="*/ 18778 h 122464"/>
                          <a:gd name="connsiteX299" fmla="*/ 30208 w 182063"/>
                          <a:gd name="connsiteY299" fmla="*/ 19594 h 122464"/>
                          <a:gd name="connsiteX300" fmla="*/ 31024 w 182063"/>
                          <a:gd name="connsiteY300" fmla="*/ 20411 h 122464"/>
                          <a:gd name="connsiteX301" fmla="*/ 31024 w 182063"/>
                          <a:gd name="connsiteY301" fmla="*/ 21227 h 122464"/>
                          <a:gd name="connsiteX302" fmla="*/ 31024 w 182063"/>
                          <a:gd name="connsiteY302" fmla="*/ 22860 h 122464"/>
                          <a:gd name="connsiteX303" fmla="*/ 31024 w 182063"/>
                          <a:gd name="connsiteY303" fmla="*/ 25309 h 122464"/>
                          <a:gd name="connsiteX304" fmla="*/ 31024 w 182063"/>
                          <a:gd name="connsiteY304" fmla="*/ 25309 h 122464"/>
                          <a:gd name="connsiteX305" fmla="*/ 31841 w 182063"/>
                          <a:gd name="connsiteY305" fmla="*/ 23676 h 122464"/>
                          <a:gd name="connsiteX306" fmla="*/ 33474 w 182063"/>
                          <a:gd name="connsiteY306" fmla="*/ 23676 h 122464"/>
                          <a:gd name="connsiteX307" fmla="*/ 33474 w 182063"/>
                          <a:gd name="connsiteY307" fmla="*/ 22860 h 122464"/>
                          <a:gd name="connsiteX308" fmla="*/ 33474 w 182063"/>
                          <a:gd name="connsiteY308" fmla="*/ 19594 h 122464"/>
                          <a:gd name="connsiteX309" fmla="*/ 33474 w 182063"/>
                          <a:gd name="connsiteY309" fmla="*/ 17145 h 122464"/>
                          <a:gd name="connsiteX310" fmla="*/ 33474 w 182063"/>
                          <a:gd name="connsiteY310" fmla="*/ 16329 h 122464"/>
                          <a:gd name="connsiteX311" fmla="*/ 27759 w 182063"/>
                          <a:gd name="connsiteY311" fmla="*/ 13063 h 122464"/>
                          <a:gd name="connsiteX312" fmla="*/ 26942 w 182063"/>
                          <a:gd name="connsiteY312" fmla="*/ 12246 h 122464"/>
                          <a:gd name="connsiteX313" fmla="*/ 25309 w 182063"/>
                          <a:gd name="connsiteY313" fmla="*/ 10613 h 122464"/>
                          <a:gd name="connsiteX314" fmla="*/ 25309 w 182063"/>
                          <a:gd name="connsiteY314" fmla="*/ 9797 h 122464"/>
                          <a:gd name="connsiteX315" fmla="*/ 26126 w 182063"/>
                          <a:gd name="connsiteY315" fmla="*/ 8981 h 122464"/>
                          <a:gd name="connsiteX316" fmla="*/ 27759 w 182063"/>
                          <a:gd name="connsiteY316" fmla="*/ 8981 h 122464"/>
                          <a:gd name="connsiteX317" fmla="*/ 31841 w 182063"/>
                          <a:gd name="connsiteY317" fmla="*/ 8981 h 122464"/>
                          <a:gd name="connsiteX318" fmla="*/ 32657 w 182063"/>
                          <a:gd name="connsiteY318" fmla="*/ 8981 h 122464"/>
                          <a:gd name="connsiteX319" fmla="*/ 31841 w 182063"/>
                          <a:gd name="connsiteY319" fmla="*/ 8164 h 122464"/>
                          <a:gd name="connsiteX320" fmla="*/ 30208 w 182063"/>
                          <a:gd name="connsiteY320" fmla="*/ 7348 h 122464"/>
                          <a:gd name="connsiteX321" fmla="*/ 29391 w 182063"/>
                          <a:gd name="connsiteY321" fmla="*/ 6531 h 122464"/>
                          <a:gd name="connsiteX322" fmla="*/ 29391 w 182063"/>
                          <a:gd name="connsiteY322" fmla="*/ 5715 h 122464"/>
                          <a:gd name="connsiteX323" fmla="*/ 26942 w 182063"/>
                          <a:gd name="connsiteY323" fmla="*/ 6531 h 122464"/>
                          <a:gd name="connsiteX324" fmla="*/ 24493 w 182063"/>
                          <a:gd name="connsiteY324" fmla="*/ 6531 h 122464"/>
                          <a:gd name="connsiteX325" fmla="*/ 22043 w 182063"/>
                          <a:gd name="connsiteY325" fmla="*/ 5715 h 122464"/>
                          <a:gd name="connsiteX326" fmla="*/ 22043 w 182063"/>
                          <a:gd name="connsiteY326" fmla="*/ 4898 h 122464"/>
                          <a:gd name="connsiteX327" fmla="*/ 22860 w 182063"/>
                          <a:gd name="connsiteY327" fmla="*/ 4082 h 122464"/>
                          <a:gd name="connsiteX328" fmla="*/ 24493 w 182063"/>
                          <a:gd name="connsiteY328" fmla="*/ 2449 h 122464"/>
                          <a:gd name="connsiteX329" fmla="*/ 25309 w 182063"/>
                          <a:gd name="connsiteY329" fmla="*/ 1633 h 122464"/>
                          <a:gd name="connsiteX330" fmla="*/ 27759 w 182063"/>
                          <a:gd name="connsiteY330" fmla="*/ 1633 h 122464"/>
                          <a:gd name="connsiteX331" fmla="*/ 30208 w 182063"/>
                          <a:gd name="connsiteY331" fmla="*/ 816 h 122464"/>
                          <a:gd name="connsiteX332" fmla="*/ 32657 w 182063"/>
                          <a:gd name="connsiteY332" fmla="*/ 1633 h 122464"/>
                          <a:gd name="connsiteX333" fmla="*/ 34290 w 182063"/>
                          <a:gd name="connsiteY333" fmla="*/ 3266 h 122464"/>
                          <a:gd name="connsiteX334" fmla="*/ 36739 w 182063"/>
                          <a:gd name="connsiteY334" fmla="*/ 6531 h 122464"/>
                          <a:gd name="connsiteX335" fmla="*/ 40005 w 182063"/>
                          <a:gd name="connsiteY335" fmla="*/ 8981 h 122464"/>
                          <a:gd name="connsiteX336" fmla="*/ 40005 w 182063"/>
                          <a:gd name="connsiteY336" fmla="*/ 9797 h 122464"/>
                          <a:gd name="connsiteX337" fmla="*/ 41638 w 182063"/>
                          <a:gd name="connsiteY337" fmla="*/ 11430 h 122464"/>
                          <a:gd name="connsiteX338" fmla="*/ 44904 w 182063"/>
                          <a:gd name="connsiteY338" fmla="*/ 16329 h 122464"/>
                          <a:gd name="connsiteX339" fmla="*/ 48169 w 182063"/>
                          <a:gd name="connsiteY339" fmla="*/ 18778 h 122464"/>
                          <a:gd name="connsiteX340" fmla="*/ 48169 w 182063"/>
                          <a:gd name="connsiteY340" fmla="*/ 19594 h 122464"/>
                          <a:gd name="connsiteX341" fmla="*/ 47353 w 182063"/>
                          <a:gd name="connsiteY341" fmla="*/ 20411 h 122464"/>
                          <a:gd name="connsiteX342" fmla="*/ 45720 w 182063"/>
                          <a:gd name="connsiteY342" fmla="*/ 21227 h 122464"/>
                          <a:gd name="connsiteX343" fmla="*/ 45720 w 182063"/>
                          <a:gd name="connsiteY343" fmla="*/ 22044 h 122464"/>
                          <a:gd name="connsiteX344" fmla="*/ 47353 w 182063"/>
                          <a:gd name="connsiteY344" fmla="*/ 22860 h 122464"/>
                          <a:gd name="connsiteX345" fmla="*/ 48986 w 182063"/>
                          <a:gd name="connsiteY345" fmla="*/ 24493 h 122464"/>
                          <a:gd name="connsiteX346" fmla="*/ 48986 w 182063"/>
                          <a:gd name="connsiteY346" fmla="*/ 25309 h 122464"/>
                          <a:gd name="connsiteX347" fmla="*/ 48169 w 182063"/>
                          <a:gd name="connsiteY347" fmla="*/ 31024 h 122464"/>
                          <a:gd name="connsiteX348" fmla="*/ 47353 w 182063"/>
                          <a:gd name="connsiteY348" fmla="*/ 31841 h 122464"/>
                          <a:gd name="connsiteX349" fmla="*/ 46536 w 182063"/>
                          <a:gd name="connsiteY349" fmla="*/ 32657 h 122464"/>
                          <a:gd name="connsiteX350" fmla="*/ 43271 w 182063"/>
                          <a:gd name="connsiteY350" fmla="*/ 31841 h 122464"/>
                          <a:gd name="connsiteX351" fmla="*/ 44087 w 182063"/>
                          <a:gd name="connsiteY351" fmla="*/ 33473 h 122464"/>
                          <a:gd name="connsiteX352" fmla="*/ 46536 w 182063"/>
                          <a:gd name="connsiteY352" fmla="*/ 35106 h 122464"/>
                          <a:gd name="connsiteX353" fmla="*/ 47353 w 182063"/>
                          <a:gd name="connsiteY353" fmla="*/ 35923 h 122464"/>
                          <a:gd name="connsiteX354" fmla="*/ 47353 w 182063"/>
                          <a:gd name="connsiteY354" fmla="*/ 36739 h 122464"/>
                          <a:gd name="connsiteX355" fmla="*/ 47353 w 182063"/>
                          <a:gd name="connsiteY355" fmla="*/ 36739 h 122464"/>
                          <a:gd name="connsiteX356" fmla="*/ 48169 w 182063"/>
                          <a:gd name="connsiteY356" fmla="*/ 35923 h 122464"/>
                          <a:gd name="connsiteX357" fmla="*/ 48169 w 182063"/>
                          <a:gd name="connsiteY357" fmla="*/ 36739 h 122464"/>
                          <a:gd name="connsiteX358" fmla="*/ 48169 w 182063"/>
                          <a:gd name="connsiteY358" fmla="*/ 38372 h 122464"/>
                          <a:gd name="connsiteX359" fmla="*/ 48169 w 182063"/>
                          <a:gd name="connsiteY359" fmla="*/ 40005 h 122464"/>
                          <a:gd name="connsiteX360" fmla="*/ 47353 w 182063"/>
                          <a:gd name="connsiteY360" fmla="*/ 40821 h 122464"/>
                          <a:gd name="connsiteX361" fmla="*/ 47353 w 182063"/>
                          <a:gd name="connsiteY361" fmla="*/ 41638 h 122464"/>
                          <a:gd name="connsiteX362" fmla="*/ 48169 w 182063"/>
                          <a:gd name="connsiteY362" fmla="*/ 41638 h 122464"/>
                          <a:gd name="connsiteX363" fmla="*/ 48986 w 182063"/>
                          <a:gd name="connsiteY363" fmla="*/ 41638 h 122464"/>
                          <a:gd name="connsiteX364" fmla="*/ 50618 w 182063"/>
                          <a:gd name="connsiteY364" fmla="*/ 43271 h 122464"/>
                          <a:gd name="connsiteX365" fmla="*/ 51435 w 182063"/>
                          <a:gd name="connsiteY365" fmla="*/ 48169 h 122464"/>
                          <a:gd name="connsiteX366" fmla="*/ 52251 w 182063"/>
                          <a:gd name="connsiteY366" fmla="*/ 49802 h 122464"/>
                          <a:gd name="connsiteX367" fmla="*/ 52251 w 182063"/>
                          <a:gd name="connsiteY367" fmla="*/ 48169 h 122464"/>
                          <a:gd name="connsiteX368" fmla="*/ 53068 w 182063"/>
                          <a:gd name="connsiteY368" fmla="*/ 44904 h 122464"/>
                          <a:gd name="connsiteX369" fmla="*/ 53884 w 182063"/>
                          <a:gd name="connsiteY369" fmla="*/ 43271 h 122464"/>
                          <a:gd name="connsiteX370" fmla="*/ 54701 w 182063"/>
                          <a:gd name="connsiteY370" fmla="*/ 43271 h 122464"/>
                          <a:gd name="connsiteX371" fmla="*/ 54701 w 182063"/>
                          <a:gd name="connsiteY371" fmla="*/ 42454 h 122464"/>
                          <a:gd name="connsiteX372" fmla="*/ 54701 w 182063"/>
                          <a:gd name="connsiteY372" fmla="*/ 41638 h 122464"/>
                          <a:gd name="connsiteX373" fmla="*/ 55517 w 182063"/>
                          <a:gd name="connsiteY373" fmla="*/ 37556 h 122464"/>
                          <a:gd name="connsiteX374" fmla="*/ 57966 w 182063"/>
                          <a:gd name="connsiteY374" fmla="*/ 35106 h 122464"/>
                          <a:gd name="connsiteX375" fmla="*/ 58783 w 182063"/>
                          <a:gd name="connsiteY375" fmla="*/ 34290 h 122464"/>
                          <a:gd name="connsiteX376" fmla="*/ 59599 w 182063"/>
                          <a:gd name="connsiteY376" fmla="*/ 34290 h 122464"/>
                          <a:gd name="connsiteX377" fmla="*/ 60416 w 182063"/>
                          <a:gd name="connsiteY377" fmla="*/ 34290 h 122464"/>
                          <a:gd name="connsiteX378" fmla="*/ 62049 w 182063"/>
                          <a:gd name="connsiteY378" fmla="*/ 37556 h 122464"/>
                          <a:gd name="connsiteX379" fmla="*/ 62865 w 182063"/>
                          <a:gd name="connsiteY379" fmla="*/ 38372 h 122464"/>
                          <a:gd name="connsiteX380" fmla="*/ 63681 w 182063"/>
                          <a:gd name="connsiteY380" fmla="*/ 38372 h 122464"/>
                          <a:gd name="connsiteX381" fmla="*/ 64498 w 182063"/>
                          <a:gd name="connsiteY381" fmla="*/ 36739 h 122464"/>
                          <a:gd name="connsiteX382" fmla="*/ 65314 w 182063"/>
                          <a:gd name="connsiteY382" fmla="*/ 32657 h 122464"/>
                          <a:gd name="connsiteX383" fmla="*/ 65314 w 182063"/>
                          <a:gd name="connsiteY383" fmla="*/ 28575 h 122464"/>
                          <a:gd name="connsiteX384" fmla="*/ 64498 w 182063"/>
                          <a:gd name="connsiteY384" fmla="*/ 23676 h 122464"/>
                          <a:gd name="connsiteX385" fmla="*/ 64498 w 182063"/>
                          <a:gd name="connsiteY385" fmla="*/ 20411 h 122464"/>
                          <a:gd name="connsiteX386" fmla="*/ 65314 w 182063"/>
                          <a:gd name="connsiteY386" fmla="*/ 17961 h 122464"/>
                          <a:gd name="connsiteX387" fmla="*/ 66947 w 182063"/>
                          <a:gd name="connsiteY387" fmla="*/ 17145 h 122464"/>
                          <a:gd name="connsiteX388" fmla="*/ 68580 w 182063"/>
                          <a:gd name="connsiteY388" fmla="*/ 17961 h 122464"/>
                          <a:gd name="connsiteX389" fmla="*/ 70213 w 182063"/>
                          <a:gd name="connsiteY389" fmla="*/ 19594 h 122464"/>
                          <a:gd name="connsiteX390" fmla="*/ 72662 w 182063"/>
                          <a:gd name="connsiteY390" fmla="*/ 24493 h 122464"/>
                          <a:gd name="connsiteX391" fmla="*/ 74295 w 182063"/>
                          <a:gd name="connsiteY391" fmla="*/ 26942 h 122464"/>
                          <a:gd name="connsiteX392" fmla="*/ 75928 w 182063"/>
                          <a:gd name="connsiteY392" fmla="*/ 29391 h 122464"/>
                          <a:gd name="connsiteX393" fmla="*/ 76744 w 182063"/>
                          <a:gd name="connsiteY393" fmla="*/ 30208 h 122464"/>
                          <a:gd name="connsiteX394" fmla="*/ 78377 w 182063"/>
                          <a:gd name="connsiteY394" fmla="*/ 31024 h 122464"/>
                          <a:gd name="connsiteX395" fmla="*/ 79193 w 182063"/>
                          <a:gd name="connsiteY395" fmla="*/ 31024 h 122464"/>
                          <a:gd name="connsiteX396" fmla="*/ 79193 w 182063"/>
                          <a:gd name="connsiteY396" fmla="*/ 30208 h 122464"/>
                          <a:gd name="connsiteX397" fmla="*/ 79193 w 182063"/>
                          <a:gd name="connsiteY397" fmla="*/ 29391 h 122464"/>
                          <a:gd name="connsiteX398" fmla="*/ 79193 w 182063"/>
                          <a:gd name="connsiteY398" fmla="*/ 22860 h 122464"/>
                          <a:gd name="connsiteX399" fmla="*/ 80010 w 182063"/>
                          <a:gd name="connsiteY399" fmla="*/ 20411 h 122464"/>
                          <a:gd name="connsiteX400" fmla="*/ 80826 w 182063"/>
                          <a:gd name="connsiteY400" fmla="*/ 18778 h 122464"/>
                          <a:gd name="connsiteX401" fmla="*/ 84092 w 182063"/>
                          <a:gd name="connsiteY401" fmla="*/ 17961 h 122464"/>
                          <a:gd name="connsiteX402" fmla="*/ 85725 w 182063"/>
                          <a:gd name="connsiteY402" fmla="*/ 17145 h 122464"/>
                          <a:gd name="connsiteX403" fmla="*/ 87358 w 182063"/>
                          <a:gd name="connsiteY403" fmla="*/ 15512 h 122464"/>
                          <a:gd name="connsiteX404" fmla="*/ 88991 w 182063"/>
                          <a:gd name="connsiteY404" fmla="*/ 14696 h 122464"/>
                          <a:gd name="connsiteX405" fmla="*/ 89807 w 182063"/>
                          <a:gd name="connsiteY405" fmla="*/ 14696 h 122464"/>
                          <a:gd name="connsiteX406" fmla="*/ 90624 w 182063"/>
                          <a:gd name="connsiteY406" fmla="*/ 15512 h 122464"/>
                          <a:gd name="connsiteX407" fmla="*/ 91440 w 182063"/>
                          <a:gd name="connsiteY407" fmla="*/ 17145 h 122464"/>
                          <a:gd name="connsiteX408" fmla="*/ 93073 w 182063"/>
                          <a:gd name="connsiteY408" fmla="*/ 19594 h 122464"/>
                          <a:gd name="connsiteX409" fmla="*/ 95522 w 182063"/>
                          <a:gd name="connsiteY409" fmla="*/ 23676 h 122464"/>
                          <a:gd name="connsiteX410" fmla="*/ 98788 w 182063"/>
                          <a:gd name="connsiteY410" fmla="*/ 26942 h 122464"/>
                          <a:gd name="connsiteX411" fmla="*/ 100421 w 182063"/>
                          <a:gd name="connsiteY411" fmla="*/ 31841 h 122464"/>
                          <a:gd name="connsiteX412" fmla="*/ 100421 w 182063"/>
                          <a:gd name="connsiteY412" fmla="*/ 32657 h 122464"/>
                          <a:gd name="connsiteX413" fmla="*/ 100421 w 182063"/>
                          <a:gd name="connsiteY413" fmla="*/ 32657 h 122464"/>
                          <a:gd name="connsiteX414" fmla="*/ 100421 w 182063"/>
                          <a:gd name="connsiteY414" fmla="*/ 31841 h 122464"/>
                          <a:gd name="connsiteX415" fmla="*/ 100421 w 182063"/>
                          <a:gd name="connsiteY415" fmla="*/ 31024 h 122464"/>
                          <a:gd name="connsiteX416" fmla="*/ 100421 w 182063"/>
                          <a:gd name="connsiteY416" fmla="*/ 28575 h 122464"/>
                          <a:gd name="connsiteX417" fmla="*/ 99604 w 182063"/>
                          <a:gd name="connsiteY417" fmla="*/ 25309 h 122464"/>
                          <a:gd name="connsiteX418" fmla="*/ 97155 w 182063"/>
                          <a:gd name="connsiteY418" fmla="*/ 17961 h 122464"/>
                          <a:gd name="connsiteX419" fmla="*/ 97155 w 182063"/>
                          <a:gd name="connsiteY419" fmla="*/ 16329 h 122464"/>
                          <a:gd name="connsiteX420" fmla="*/ 97155 w 182063"/>
                          <a:gd name="connsiteY420" fmla="*/ 15512 h 122464"/>
                          <a:gd name="connsiteX421" fmla="*/ 98788 w 182063"/>
                          <a:gd name="connsiteY421" fmla="*/ 15512 h 122464"/>
                          <a:gd name="connsiteX422" fmla="*/ 103686 w 182063"/>
                          <a:gd name="connsiteY422" fmla="*/ 16329 h 122464"/>
                          <a:gd name="connsiteX423" fmla="*/ 105319 w 182063"/>
                          <a:gd name="connsiteY423" fmla="*/ 17145 h 122464"/>
                          <a:gd name="connsiteX424" fmla="*/ 108585 w 182063"/>
                          <a:gd name="connsiteY424" fmla="*/ 22044 h 122464"/>
                          <a:gd name="connsiteX425" fmla="*/ 109401 w 182063"/>
                          <a:gd name="connsiteY425" fmla="*/ 22860 h 122464"/>
                          <a:gd name="connsiteX426" fmla="*/ 110218 w 182063"/>
                          <a:gd name="connsiteY426" fmla="*/ 22860 h 122464"/>
                          <a:gd name="connsiteX427" fmla="*/ 110218 w 182063"/>
                          <a:gd name="connsiteY427" fmla="*/ 22044 h 122464"/>
                          <a:gd name="connsiteX428" fmla="*/ 111034 w 182063"/>
                          <a:gd name="connsiteY428" fmla="*/ 21227 h 122464"/>
                          <a:gd name="connsiteX429" fmla="*/ 111851 w 182063"/>
                          <a:gd name="connsiteY429" fmla="*/ 20411 h 122464"/>
                          <a:gd name="connsiteX430" fmla="*/ 113484 w 182063"/>
                          <a:gd name="connsiteY430" fmla="*/ 17961 h 122464"/>
                          <a:gd name="connsiteX431" fmla="*/ 116749 w 182063"/>
                          <a:gd name="connsiteY431" fmla="*/ 13063 h 122464"/>
                          <a:gd name="connsiteX432" fmla="*/ 117566 w 182063"/>
                          <a:gd name="connsiteY432" fmla="*/ 13063 h 122464"/>
                          <a:gd name="connsiteX433" fmla="*/ 118382 w 182063"/>
                          <a:gd name="connsiteY433" fmla="*/ 13063 h 122464"/>
                          <a:gd name="connsiteX434" fmla="*/ 120015 w 182063"/>
                          <a:gd name="connsiteY434" fmla="*/ 13879 h 122464"/>
                          <a:gd name="connsiteX435" fmla="*/ 120831 w 182063"/>
                          <a:gd name="connsiteY435" fmla="*/ 14696 h 122464"/>
                          <a:gd name="connsiteX436" fmla="*/ 122464 w 182063"/>
                          <a:gd name="connsiteY436" fmla="*/ 15512 h 122464"/>
                          <a:gd name="connsiteX437" fmla="*/ 124097 w 182063"/>
                          <a:gd name="connsiteY437" fmla="*/ 15512 h 122464"/>
                          <a:gd name="connsiteX438" fmla="*/ 126546 w 182063"/>
                          <a:gd name="connsiteY438" fmla="*/ 13879 h 122464"/>
                          <a:gd name="connsiteX439" fmla="*/ 128996 w 182063"/>
                          <a:gd name="connsiteY439" fmla="*/ 13063 h 122464"/>
                          <a:gd name="connsiteX440" fmla="*/ 129812 w 182063"/>
                          <a:gd name="connsiteY440" fmla="*/ 10613 h 122464"/>
                          <a:gd name="connsiteX441" fmla="*/ 129812 w 182063"/>
                          <a:gd name="connsiteY441" fmla="*/ 9797 h 122464"/>
                          <a:gd name="connsiteX442" fmla="*/ 128179 w 182063"/>
                          <a:gd name="connsiteY442" fmla="*/ 3266 h 122464"/>
                          <a:gd name="connsiteX443" fmla="*/ 128996 w 182063"/>
                          <a:gd name="connsiteY443" fmla="*/ 1633 h 122464"/>
                          <a:gd name="connsiteX444" fmla="*/ 133078 w 182063"/>
                          <a:gd name="connsiteY444" fmla="*/ 0 h 122464"/>
                          <a:gd name="connsiteX445" fmla="*/ 136343 w 182063"/>
                          <a:gd name="connsiteY445" fmla="*/ 0 h 122464"/>
                          <a:gd name="connsiteX446" fmla="*/ 137160 w 182063"/>
                          <a:gd name="connsiteY446" fmla="*/ 816 h 122464"/>
                          <a:gd name="connsiteX447" fmla="*/ 139609 w 182063"/>
                          <a:gd name="connsiteY447" fmla="*/ 4082 h 122464"/>
                          <a:gd name="connsiteX448" fmla="*/ 141242 w 182063"/>
                          <a:gd name="connsiteY448" fmla="*/ 5715 h 122464"/>
                          <a:gd name="connsiteX449" fmla="*/ 142059 w 182063"/>
                          <a:gd name="connsiteY449" fmla="*/ 7348 h 122464"/>
                          <a:gd name="connsiteX450" fmla="*/ 142059 w 182063"/>
                          <a:gd name="connsiteY450" fmla="*/ 10613 h 122464"/>
                          <a:gd name="connsiteX451" fmla="*/ 142875 w 182063"/>
                          <a:gd name="connsiteY451" fmla="*/ 11430 h 122464"/>
                          <a:gd name="connsiteX452" fmla="*/ 149406 w 182063"/>
                          <a:gd name="connsiteY452" fmla="*/ 12246 h 12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Lst>
                        <a:rect l="l" t="t" r="r" b="b"/>
                        <a:pathLst>
                          <a:path w="182063" h="122464">
                            <a:moveTo>
                              <a:pt x="149406" y="12246"/>
                            </a:moveTo>
                            <a:lnTo>
                              <a:pt x="151039" y="12246"/>
                            </a:lnTo>
                            <a:lnTo>
                              <a:pt x="154305" y="10613"/>
                            </a:lnTo>
                            <a:lnTo>
                              <a:pt x="155938" y="9797"/>
                            </a:lnTo>
                            <a:lnTo>
                              <a:pt x="159204" y="6531"/>
                            </a:lnTo>
                            <a:lnTo>
                              <a:pt x="160836" y="5715"/>
                            </a:lnTo>
                            <a:lnTo>
                              <a:pt x="164102" y="5715"/>
                            </a:lnTo>
                            <a:lnTo>
                              <a:pt x="165735" y="5715"/>
                            </a:lnTo>
                            <a:lnTo>
                              <a:pt x="165735" y="5715"/>
                            </a:lnTo>
                            <a:lnTo>
                              <a:pt x="164102" y="7348"/>
                            </a:lnTo>
                            <a:lnTo>
                              <a:pt x="162469" y="8164"/>
                            </a:lnTo>
                            <a:lnTo>
                              <a:pt x="160020" y="9797"/>
                            </a:lnTo>
                            <a:lnTo>
                              <a:pt x="158387" y="13879"/>
                            </a:lnTo>
                            <a:lnTo>
                              <a:pt x="156754" y="16329"/>
                            </a:lnTo>
                            <a:lnTo>
                              <a:pt x="156754" y="17145"/>
                            </a:lnTo>
                            <a:lnTo>
                              <a:pt x="158387" y="18778"/>
                            </a:lnTo>
                            <a:lnTo>
                              <a:pt x="160020" y="19594"/>
                            </a:lnTo>
                            <a:lnTo>
                              <a:pt x="161653" y="18778"/>
                            </a:lnTo>
                            <a:lnTo>
                              <a:pt x="162469" y="18778"/>
                            </a:lnTo>
                            <a:lnTo>
                              <a:pt x="163286" y="20411"/>
                            </a:lnTo>
                            <a:lnTo>
                              <a:pt x="163286" y="22044"/>
                            </a:lnTo>
                            <a:lnTo>
                              <a:pt x="163286" y="22860"/>
                            </a:lnTo>
                            <a:lnTo>
                              <a:pt x="163286" y="25309"/>
                            </a:lnTo>
                            <a:lnTo>
                              <a:pt x="162469" y="27759"/>
                            </a:lnTo>
                            <a:lnTo>
                              <a:pt x="160836" y="30208"/>
                            </a:lnTo>
                            <a:lnTo>
                              <a:pt x="160836" y="31024"/>
                            </a:lnTo>
                            <a:lnTo>
                              <a:pt x="161653" y="31024"/>
                            </a:lnTo>
                            <a:lnTo>
                              <a:pt x="167368" y="29391"/>
                            </a:lnTo>
                            <a:lnTo>
                              <a:pt x="168184" y="29391"/>
                            </a:lnTo>
                            <a:lnTo>
                              <a:pt x="168184" y="30208"/>
                            </a:lnTo>
                            <a:lnTo>
                              <a:pt x="168184" y="31841"/>
                            </a:lnTo>
                            <a:lnTo>
                              <a:pt x="168184" y="32657"/>
                            </a:lnTo>
                            <a:lnTo>
                              <a:pt x="169001" y="33473"/>
                            </a:lnTo>
                            <a:lnTo>
                              <a:pt x="169001" y="34290"/>
                            </a:lnTo>
                            <a:lnTo>
                              <a:pt x="166551" y="37556"/>
                            </a:lnTo>
                            <a:lnTo>
                              <a:pt x="169001" y="35106"/>
                            </a:lnTo>
                            <a:lnTo>
                              <a:pt x="171450" y="34290"/>
                            </a:lnTo>
                            <a:lnTo>
                              <a:pt x="175532" y="35106"/>
                            </a:lnTo>
                            <a:lnTo>
                              <a:pt x="177165" y="35923"/>
                            </a:lnTo>
                            <a:lnTo>
                              <a:pt x="177981" y="38372"/>
                            </a:lnTo>
                            <a:lnTo>
                              <a:pt x="179614" y="37556"/>
                            </a:lnTo>
                            <a:lnTo>
                              <a:pt x="180431" y="37556"/>
                            </a:lnTo>
                            <a:lnTo>
                              <a:pt x="181247" y="38372"/>
                            </a:lnTo>
                            <a:lnTo>
                              <a:pt x="181247" y="40005"/>
                            </a:lnTo>
                            <a:lnTo>
                              <a:pt x="180431" y="41638"/>
                            </a:lnTo>
                            <a:lnTo>
                              <a:pt x="180431" y="43271"/>
                            </a:lnTo>
                            <a:lnTo>
                              <a:pt x="179614" y="44087"/>
                            </a:lnTo>
                            <a:lnTo>
                              <a:pt x="177981" y="44904"/>
                            </a:lnTo>
                            <a:lnTo>
                              <a:pt x="177981" y="45720"/>
                            </a:lnTo>
                            <a:lnTo>
                              <a:pt x="178798" y="47353"/>
                            </a:lnTo>
                            <a:lnTo>
                              <a:pt x="179614" y="48986"/>
                            </a:lnTo>
                            <a:lnTo>
                              <a:pt x="180431" y="48986"/>
                            </a:lnTo>
                            <a:lnTo>
                              <a:pt x="180431" y="49802"/>
                            </a:lnTo>
                            <a:lnTo>
                              <a:pt x="180431" y="50619"/>
                            </a:lnTo>
                            <a:lnTo>
                              <a:pt x="180431" y="51435"/>
                            </a:lnTo>
                            <a:lnTo>
                              <a:pt x="180431" y="52251"/>
                            </a:lnTo>
                            <a:lnTo>
                              <a:pt x="179614" y="52251"/>
                            </a:lnTo>
                            <a:lnTo>
                              <a:pt x="178798" y="53068"/>
                            </a:lnTo>
                            <a:lnTo>
                              <a:pt x="182063" y="54701"/>
                            </a:lnTo>
                            <a:lnTo>
                              <a:pt x="182063" y="55517"/>
                            </a:lnTo>
                            <a:lnTo>
                              <a:pt x="182063" y="56334"/>
                            </a:lnTo>
                            <a:lnTo>
                              <a:pt x="182063" y="57150"/>
                            </a:lnTo>
                            <a:lnTo>
                              <a:pt x="181247" y="58783"/>
                            </a:lnTo>
                            <a:lnTo>
                              <a:pt x="180431" y="59599"/>
                            </a:lnTo>
                            <a:lnTo>
                              <a:pt x="177981" y="59599"/>
                            </a:lnTo>
                            <a:lnTo>
                              <a:pt x="176349" y="60416"/>
                            </a:lnTo>
                            <a:lnTo>
                              <a:pt x="177165" y="62048"/>
                            </a:lnTo>
                            <a:lnTo>
                              <a:pt x="177165" y="63681"/>
                            </a:lnTo>
                            <a:lnTo>
                              <a:pt x="177165" y="65314"/>
                            </a:lnTo>
                            <a:lnTo>
                              <a:pt x="175532" y="68580"/>
                            </a:lnTo>
                            <a:lnTo>
                              <a:pt x="173899" y="70213"/>
                            </a:lnTo>
                            <a:lnTo>
                              <a:pt x="172266" y="71029"/>
                            </a:lnTo>
                            <a:lnTo>
                              <a:pt x="169817" y="71029"/>
                            </a:lnTo>
                            <a:lnTo>
                              <a:pt x="168184" y="70213"/>
                            </a:lnTo>
                            <a:lnTo>
                              <a:pt x="168184" y="72662"/>
                            </a:lnTo>
                            <a:lnTo>
                              <a:pt x="166551" y="74295"/>
                            </a:lnTo>
                            <a:lnTo>
                              <a:pt x="166551" y="75928"/>
                            </a:lnTo>
                            <a:lnTo>
                              <a:pt x="167368" y="76744"/>
                            </a:lnTo>
                            <a:lnTo>
                              <a:pt x="167368" y="78377"/>
                            </a:lnTo>
                            <a:lnTo>
                              <a:pt x="166551" y="80010"/>
                            </a:lnTo>
                            <a:lnTo>
                              <a:pt x="165735" y="81643"/>
                            </a:lnTo>
                            <a:lnTo>
                              <a:pt x="164102" y="82459"/>
                            </a:lnTo>
                            <a:lnTo>
                              <a:pt x="161653" y="84092"/>
                            </a:lnTo>
                            <a:lnTo>
                              <a:pt x="159204" y="86541"/>
                            </a:lnTo>
                            <a:lnTo>
                              <a:pt x="158387" y="88991"/>
                            </a:lnTo>
                            <a:lnTo>
                              <a:pt x="154305" y="88991"/>
                            </a:lnTo>
                            <a:lnTo>
                              <a:pt x="150223" y="90623"/>
                            </a:lnTo>
                            <a:lnTo>
                              <a:pt x="144508" y="93889"/>
                            </a:lnTo>
                            <a:lnTo>
                              <a:pt x="140426" y="96338"/>
                            </a:lnTo>
                            <a:lnTo>
                              <a:pt x="137160" y="98788"/>
                            </a:lnTo>
                            <a:lnTo>
                              <a:pt x="133078" y="103686"/>
                            </a:lnTo>
                            <a:lnTo>
                              <a:pt x="130629" y="105319"/>
                            </a:lnTo>
                            <a:lnTo>
                              <a:pt x="128996" y="106136"/>
                            </a:lnTo>
                            <a:lnTo>
                              <a:pt x="125730" y="106136"/>
                            </a:lnTo>
                            <a:lnTo>
                              <a:pt x="123281" y="107769"/>
                            </a:lnTo>
                            <a:lnTo>
                              <a:pt x="114300" y="110218"/>
                            </a:lnTo>
                            <a:lnTo>
                              <a:pt x="111034" y="111851"/>
                            </a:lnTo>
                            <a:lnTo>
                              <a:pt x="111034" y="112667"/>
                            </a:lnTo>
                            <a:lnTo>
                              <a:pt x="109401" y="114300"/>
                            </a:lnTo>
                            <a:lnTo>
                              <a:pt x="109401" y="115116"/>
                            </a:lnTo>
                            <a:lnTo>
                              <a:pt x="110218" y="115933"/>
                            </a:lnTo>
                            <a:lnTo>
                              <a:pt x="110218" y="116749"/>
                            </a:lnTo>
                            <a:lnTo>
                              <a:pt x="109401" y="118382"/>
                            </a:lnTo>
                            <a:lnTo>
                              <a:pt x="106952" y="120015"/>
                            </a:lnTo>
                            <a:lnTo>
                              <a:pt x="106136" y="120015"/>
                            </a:lnTo>
                            <a:lnTo>
                              <a:pt x="104503" y="118382"/>
                            </a:lnTo>
                            <a:lnTo>
                              <a:pt x="103686" y="118382"/>
                            </a:lnTo>
                            <a:lnTo>
                              <a:pt x="103686" y="118382"/>
                            </a:lnTo>
                            <a:lnTo>
                              <a:pt x="103686" y="118382"/>
                            </a:lnTo>
                            <a:lnTo>
                              <a:pt x="104503" y="120015"/>
                            </a:lnTo>
                            <a:lnTo>
                              <a:pt x="102870" y="120831"/>
                            </a:lnTo>
                            <a:lnTo>
                              <a:pt x="97155" y="122464"/>
                            </a:lnTo>
                            <a:lnTo>
                              <a:pt x="87358" y="120831"/>
                            </a:lnTo>
                            <a:lnTo>
                              <a:pt x="83276" y="119198"/>
                            </a:lnTo>
                            <a:lnTo>
                              <a:pt x="78377" y="116749"/>
                            </a:lnTo>
                            <a:lnTo>
                              <a:pt x="75111" y="115933"/>
                            </a:lnTo>
                            <a:lnTo>
                              <a:pt x="71029" y="115933"/>
                            </a:lnTo>
                            <a:lnTo>
                              <a:pt x="67763" y="112667"/>
                            </a:lnTo>
                            <a:lnTo>
                              <a:pt x="66131" y="111034"/>
                            </a:lnTo>
                            <a:lnTo>
                              <a:pt x="66131" y="110218"/>
                            </a:lnTo>
                            <a:lnTo>
                              <a:pt x="66131" y="109401"/>
                            </a:lnTo>
                            <a:lnTo>
                              <a:pt x="66131" y="108585"/>
                            </a:lnTo>
                            <a:lnTo>
                              <a:pt x="66947" y="108585"/>
                            </a:lnTo>
                            <a:lnTo>
                              <a:pt x="67763" y="108585"/>
                            </a:lnTo>
                            <a:lnTo>
                              <a:pt x="67763" y="108585"/>
                            </a:lnTo>
                            <a:lnTo>
                              <a:pt x="66947" y="106952"/>
                            </a:lnTo>
                            <a:lnTo>
                              <a:pt x="66131" y="107769"/>
                            </a:lnTo>
                            <a:lnTo>
                              <a:pt x="63681" y="110218"/>
                            </a:lnTo>
                            <a:lnTo>
                              <a:pt x="62865" y="110218"/>
                            </a:lnTo>
                            <a:lnTo>
                              <a:pt x="61232" y="109401"/>
                            </a:lnTo>
                            <a:lnTo>
                              <a:pt x="61232" y="108585"/>
                            </a:lnTo>
                            <a:lnTo>
                              <a:pt x="58783" y="108585"/>
                            </a:lnTo>
                            <a:lnTo>
                              <a:pt x="56334" y="106952"/>
                            </a:lnTo>
                            <a:lnTo>
                              <a:pt x="53884" y="105319"/>
                            </a:lnTo>
                            <a:lnTo>
                              <a:pt x="53884" y="104503"/>
                            </a:lnTo>
                            <a:lnTo>
                              <a:pt x="54701" y="103686"/>
                            </a:lnTo>
                            <a:lnTo>
                              <a:pt x="54701" y="103686"/>
                            </a:lnTo>
                            <a:lnTo>
                              <a:pt x="53884" y="103686"/>
                            </a:lnTo>
                            <a:lnTo>
                              <a:pt x="52251" y="103686"/>
                            </a:lnTo>
                            <a:lnTo>
                              <a:pt x="49802" y="106136"/>
                            </a:lnTo>
                            <a:lnTo>
                              <a:pt x="48986" y="106952"/>
                            </a:lnTo>
                            <a:lnTo>
                              <a:pt x="33474" y="107769"/>
                            </a:lnTo>
                            <a:lnTo>
                              <a:pt x="29391" y="107769"/>
                            </a:lnTo>
                            <a:lnTo>
                              <a:pt x="28575" y="107769"/>
                            </a:lnTo>
                            <a:lnTo>
                              <a:pt x="27759" y="106136"/>
                            </a:lnTo>
                            <a:lnTo>
                              <a:pt x="26942" y="102870"/>
                            </a:lnTo>
                            <a:lnTo>
                              <a:pt x="26942" y="100421"/>
                            </a:lnTo>
                            <a:lnTo>
                              <a:pt x="26942" y="99604"/>
                            </a:lnTo>
                            <a:lnTo>
                              <a:pt x="27759" y="97971"/>
                            </a:lnTo>
                            <a:lnTo>
                              <a:pt x="28575" y="97971"/>
                            </a:lnTo>
                            <a:lnTo>
                              <a:pt x="29391" y="98788"/>
                            </a:lnTo>
                            <a:lnTo>
                              <a:pt x="30208" y="100421"/>
                            </a:lnTo>
                            <a:lnTo>
                              <a:pt x="31024" y="101237"/>
                            </a:lnTo>
                            <a:lnTo>
                              <a:pt x="36739" y="99604"/>
                            </a:lnTo>
                            <a:lnTo>
                              <a:pt x="39188" y="98788"/>
                            </a:lnTo>
                            <a:lnTo>
                              <a:pt x="40005" y="97971"/>
                            </a:lnTo>
                            <a:lnTo>
                              <a:pt x="40821" y="96338"/>
                            </a:lnTo>
                            <a:lnTo>
                              <a:pt x="41638" y="95522"/>
                            </a:lnTo>
                            <a:lnTo>
                              <a:pt x="42454" y="94706"/>
                            </a:lnTo>
                            <a:lnTo>
                              <a:pt x="43271" y="91440"/>
                            </a:lnTo>
                            <a:lnTo>
                              <a:pt x="44087" y="89807"/>
                            </a:lnTo>
                            <a:lnTo>
                              <a:pt x="44904" y="88991"/>
                            </a:lnTo>
                            <a:lnTo>
                              <a:pt x="45720" y="88174"/>
                            </a:lnTo>
                            <a:lnTo>
                              <a:pt x="48169" y="87358"/>
                            </a:lnTo>
                            <a:lnTo>
                              <a:pt x="46536" y="86541"/>
                            </a:lnTo>
                            <a:lnTo>
                              <a:pt x="44904" y="86541"/>
                            </a:lnTo>
                            <a:lnTo>
                              <a:pt x="40005" y="89807"/>
                            </a:lnTo>
                            <a:lnTo>
                              <a:pt x="38372" y="89807"/>
                            </a:lnTo>
                            <a:lnTo>
                              <a:pt x="38372" y="88991"/>
                            </a:lnTo>
                            <a:lnTo>
                              <a:pt x="39188" y="88174"/>
                            </a:lnTo>
                            <a:lnTo>
                              <a:pt x="40821" y="86541"/>
                            </a:lnTo>
                            <a:lnTo>
                              <a:pt x="40005" y="86541"/>
                            </a:lnTo>
                            <a:lnTo>
                              <a:pt x="39188" y="85725"/>
                            </a:lnTo>
                            <a:lnTo>
                              <a:pt x="39188" y="84092"/>
                            </a:lnTo>
                            <a:lnTo>
                              <a:pt x="40005" y="81643"/>
                            </a:lnTo>
                            <a:lnTo>
                              <a:pt x="44087" y="78377"/>
                            </a:lnTo>
                            <a:lnTo>
                              <a:pt x="45720" y="77561"/>
                            </a:lnTo>
                            <a:lnTo>
                              <a:pt x="46536" y="76744"/>
                            </a:lnTo>
                            <a:lnTo>
                              <a:pt x="45720" y="75928"/>
                            </a:lnTo>
                            <a:lnTo>
                              <a:pt x="44904" y="75928"/>
                            </a:lnTo>
                            <a:lnTo>
                              <a:pt x="40821" y="79194"/>
                            </a:lnTo>
                            <a:lnTo>
                              <a:pt x="37556" y="80010"/>
                            </a:lnTo>
                            <a:lnTo>
                              <a:pt x="36739" y="80010"/>
                            </a:lnTo>
                            <a:lnTo>
                              <a:pt x="35106" y="78377"/>
                            </a:lnTo>
                            <a:lnTo>
                              <a:pt x="34290" y="77561"/>
                            </a:lnTo>
                            <a:lnTo>
                              <a:pt x="33474" y="75928"/>
                            </a:lnTo>
                            <a:lnTo>
                              <a:pt x="33474" y="75111"/>
                            </a:lnTo>
                            <a:lnTo>
                              <a:pt x="35106" y="72662"/>
                            </a:lnTo>
                            <a:lnTo>
                              <a:pt x="35106" y="71846"/>
                            </a:lnTo>
                            <a:lnTo>
                              <a:pt x="34290" y="71846"/>
                            </a:lnTo>
                            <a:lnTo>
                              <a:pt x="31841" y="69396"/>
                            </a:lnTo>
                            <a:lnTo>
                              <a:pt x="27759" y="69396"/>
                            </a:lnTo>
                            <a:lnTo>
                              <a:pt x="17145" y="67763"/>
                            </a:lnTo>
                            <a:lnTo>
                              <a:pt x="14696" y="68580"/>
                            </a:lnTo>
                            <a:lnTo>
                              <a:pt x="11430" y="71029"/>
                            </a:lnTo>
                            <a:lnTo>
                              <a:pt x="8981" y="71846"/>
                            </a:lnTo>
                            <a:lnTo>
                              <a:pt x="8164" y="71029"/>
                            </a:lnTo>
                            <a:lnTo>
                              <a:pt x="7348" y="70213"/>
                            </a:lnTo>
                            <a:lnTo>
                              <a:pt x="6531" y="68580"/>
                            </a:lnTo>
                            <a:lnTo>
                              <a:pt x="5715" y="66947"/>
                            </a:lnTo>
                            <a:lnTo>
                              <a:pt x="5715" y="65314"/>
                            </a:lnTo>
                            <a:lnTo>
                              <a:pt x="7348" y="64498"/>
                            </a:lnTo>
                            <a:lnTo>
                              <a:pt x="8164" y="64498"/>
                            </a:lnTo>
                            <a:lnTo>
                              <a:pt x="10613" y="65314"/>
                            </a:lnTo>
                            <a:lnTo>
                              <a:pt x="13879" y="63681"/>
                            </a:lnTo>
                            <a:lnTo>
                              <a:pt x="16329" y="63681"/>
                            </a:lnTo>
                            <a:lnTo>
                              <a:pt x="17145" y="63681"/>
                            </a:lnTo>
                            <a:lnTo>
                              <a:pt x="18778" y="62048"/>
                            </a:lnTo>
                            <a:lnTo>
                              <a:pt x="19594" y="62048"/>
                            </a:lnTo>
                            <a:lnTo>
                              <a:pt x="20411" y="62865"/>
                            </a:lnTo>
                            <a:lnTo>
                              <a:pt x="21227" y="63681"/>
                            </a:lnTo>
                            <a:lnTo>
                              <a:pt x="24493" y="62048"/>
                            </a:lnTo>
                            <a:lnTo>
                              <a:pt x="25309" y="61232"/>
                            </a:lnTo>
                            <a:lnTo>
                              <a:pt x="25309" y="60416"/>
                            </a:lnTo>
                            <a:lnTo>
                              <a:pt x="26126" y="59599"/>
                            </a:lnTo>
                            <a:lnTo>
                              <a:pt x="27759" y="60416"/>
                            </a:lnTo>
                            <a:lnTo>
                              <a:pt x="29391" y="60416"/>
                            </a:lnTo>
                            <a:lnTo>
                              <a:pt x="31024" y="59599"/>
                            </a:lnTo>
                            <a:lnTo>
                              <a:pt x="34290" y="59599"/>
                            </a:lnTo>
                            <a:lnTo>
                              <a:pt x="40821" y="59599"/>
                            </a:lnTo>
                            <a:lnTo>
                              <a:pt x="41638" y="58783"/>
                            </a:lnTo>
                            <a:lnTo>
                              <a:pt x="42454" y="57966"/>
                            </a:lnTo>
                            <a:lnTo>
                              <a:pt x="43271" y="55517"/>
                            </a:lnTo>
                            <a:lnTo>
                              <a:pt x="43271" y="54701"/>
                            </a:lnTo>
                            <a:lnTo>
                              <a:pt x="39188" y="57150"/>
                            </a:lnTo>
                            <a:lnTo>
                              <a:pt x="38372" y="57150"/>
                            </a:lnTo>
                            <a:lnTo>
                              <a:pt x="33474" y="55517"/>
                            </a:lnTo>
                            <a:lnTo>
                              <a:pt x="31841" y="53884"/>
                            </a:lnTo>
                            <a:lnTo>
                              <a:pt x="32657" y="53068"/>
                            </a:lnTo>
                            <a:lnTo>
                              <a:pt x="35106" y="50619"/>
                            </a:lnTo>
                            <a:lnTo>
                              <a:pt x="37556" y="48169"/>
                            </a:lnTo>
                            <a:lnTo>
                              <a:pt x="41638" y="45720"/>
                            </a:lnTo>
                            <a:lnTo>
                              <a:pt x="42454" y="44904"/>
                            </a:lnTo>
                            <a:lnTo>
                              <a:pt x="42454" y="44087"/>
                            </a:lnTo>
                            <a:lnTo>
                              <a:pt x="40005" y="42454"/>
                            </a:lnTo>
                            <a:lnTo>
                              <a:pt x="35106" y="43271"/>
                            </a:lnTo>
                            <a:lnTo>
                              <a:pt x="33474" y="40821"/>
                            </a:lnTo>
                            <a:lnTo>
                              <a:pt x="29391" y="39188"/>
                            </a:lnTo>
                            <a:lnTo>
                              <a:pt x="26942" y="40005"/>
                            </a:lnTo>
                            <a:lnTo>
                              <a:pt x="25309" y="38372"/>
                            </a:lnTo>
                            <a:lnTo>
                              <a:pt x="22043" y="40005"/>
                            </a:lnTo>
                            <a:lnTo>
                              <a:pt x="13879" y="42454"/>
                            </a:lnTo>
                            <a:lnTo>
                              <a:pt x="10613" y="44087"/>
                            </a:lnTo>
                            <a:lnTo>
                              <a:pt x="8981" y="44904"/>
                            </a:lnTo>
                            <a:lnTo>
                              <a:pt x="7348" y="43271"/>
                            </a:lnTo>
                            <a:lnTo>
                              <a:pt x="4082" y="41638"/>
                            </a:lnTo>
                            <a:lnTo>
                              <a:pt x="0" y="40821"/>
                            </a:lnTo>
                            <a:lnTo>
                              <a:pt x="0" y="40005"/>
                            </a:lnTo>
                            <a:lnTo>
                              <a:pt x="2449" y="36739"/>
                            </a:lnTo>
                            <a:lnTo>
                              <a:pt x="4082" y="35923"/>
                            </a:lnTo>
                            <a:lnTo>
                              <a:pt x="5715" y="35923"/>
                            </a:lnTo>
                            <a:lnTo>
                              <a:pt x="8981" y="38372"/>
                            </a:lnTo>
                            <a:lnTo>
                              <a:pt x="10613" y="39188"/>
                            </a:lnTo>
                            <a:lnTo>
                              <a:pt x="8164" y="35923"/>
                            </a:lnTo>
                            <a:lnTo>
                              <a:pt x="8164" y="35106"/>
                            </a:lnTo>
                            <a:lnTo>
                              <a:pt x="8164" y="33473"/>
                            </a:lnTo>
                            <a:lnTo>
                              <a:pt x="7348" y="32657"/>
                            </a:lnTo>
                            <a:lnTo>
                              <a:pt x="6531" y="31024"/>
                            </a:lnTo>
                            <a:lnTo>
                              <a:pt x="6531" y="30208"/>
                            </a:lnTo>
                            <a:lnTo>
                              <a:pt x="7348" y="30208"/>
                            </a:lnTo>
                            <a:lnTo>
                              <a:pt x="8981" y="31024"/>
                            </a:lnTo>
                            <a:lnTo>
                              <a:pt x="13879" y="34290"/>
                            </a:lnTo>
                            <a:lnTo>
                              <a:pt x="16329" y="33473"/>
                            </a:lnTo>
                            <a:lnTo>
                              <a:pt x="17961" y="31841"/>
                            </a:lnTo>
                            <a:lnTo>
                              <a:pt x="19594" y="31024"/>
                            </a:lnTo>
                            <a:lnTo>
                              <a:pt x="18778" y="30208"/>
                            </a:lnTo>
                            <a:lnTo>
                              <a:pt x="14696" y="30208"/>
                            </a:lnTo>
                            <a:lnTo>
                              <a:pt x="12246" y="29391"/>
                            </a:lnTo>
                            <a:lnTo>
                              <a:pt x="11430" y="28575"/>
                            </a:lnTo>
                            <a:lnTo>
                              <a:pt x="10613" y="26942"/>
                            </a:lnTo>
                            <a:lnTo>
                              <a:pt x="10613" y="26126"/>
                            </a:lnTo>
                            <a:lnTo>
                              <a:pt x="11430" y="25309"/>
                            </a:lnTo>
                            <a:lnTo>
                              <a:pt x="14696" y="25309"/>
                            </a:lnTo>
                            <a:lnTo>
                              <a:pt x="12246" y="22044"/>
                            </a:lnTo>
                            <a:lnTo>
                              <a:pt x="10613" y="20411"/>
                            </a:lnTo>
                            <a:lnTo>
                              <a:pt x="10613" y="19594"/>
                            </a:lnTo>
                            <a:lnTo>
                              <a:pt x="10613" y="18778"/>
                            </a:lnTo>
                            <a:lnTo>
                              <a:pt x="10613" y="17961"/>
                            </a:lnTo>
                            <a:lnTo>
                              <a:pt x="10613" y="17961"/>
                            </a:lnTo>
                            <a:lnTo>
                              <a:pt x="14696" y="19594"/>
                            </a:lnTo>
                            <a:lnTo>
                              <a:pt x="15512" y="19594"/>
                            </a:lnTo>
                            <a:lnTo>
                              <a:pt x="14696" y="18778"/>
                            </a:lnTo>
                            <a:lnTo>
                              <a:pt x="13063" y="17145"/>
                            </a:lnTo>
                            <a:lnTo>
                              <a:pt x="13063" y="16329"/>
                            </a:lnTo>
                            <a:lnTo>
                              <a:pt x="13879" y="15512"/>
                            </a:lnTo>
                            <a:lnTo>
                              <a:pt x="13879" y="14696"/>
                            </a:lnTo>
                            <a:lnTo>
                              <a:pt x="13879" y="13879"/>
                            </a:lnTo>
                            <a:lnTo>
                              <a:pt x="15512" y="13063"/>
                            </a:lnTo>
                            <a:lnTo>
                              <a:pt x="17145" y="13063"/>
                            </a:lnTo>
                            <a:lnTo>
                              <a:pt x="18778" y="13879"/>
                            </a:lnTo>
                            <a:lnTo>
                              <a:pt x="22860" y="17145"/>
                            </a:lnTo>
                            <a:lnTo>
                              <a:pt x="23676" y="17961"/>
                            </a:lnTo>
                            <a:lnTo>
                              <a:pt x="23676" y="18778"/>
                            </a:lnTo>
                            <a:lnTo>
                              <a:pt x="23676" y="20411"/>
                            </a:lnTo>
                            <a:lnTo>
                              <a:pt x="23676" y="21227"/>
                            </a:lnTo>
                            <a:lnTo>
                              <a:pt x="25309" y="20411"/>
                            </a:lnTo>
                            <a:lnTo>
                              <a:pt x="26942" y="21227"/>
                            </a:lnTo>
                            <a:lnTo>
                              <a:pt x="27759" y="21227"/>
                            </a:lnTo>
                            <a:lnTo>
                              <a:pt x="29391" y="18778"/>
                            </a:lnTo>
                            <a:lnTo>
                              <a:pt x="30208" y="19594"/>
                            </a:lnTo>
                            <a:lnTo>
                              <a:pt x="31024" y="20411"/>
                            </a:lnTo>
                            <a:lnTo>
                              <a:pt x="31024" y="21227"/>
                            </a:lnTo>
                            <a:lnTo>
                              <a:pt x="31024" y="22860"/>
                            </a:lnTo>
                            <a:lnTo>
                              <a:pt x="31024" y="25309"/>
                            </a:lnTo>
                            <a:lnTo>
                              <a:pt x="31024" y="25309"/>
                            </a:lnTo>
                            <a:lnTo>
                              <a:pt x="31841" y="23676"/>
                            </a:lnTo>
                            <a:lnTo>
                              <a:pt x="33474" y="23676"/>
                            </a:lnTo>
                            <a:lnTo>
                              <a:pt x="33474" y="22860"/>
                            </a:lnTo>
                            <a:lnTo>
                              <a:pt x="33474" y="19594"/>
                            </a:lnTo>
                            <a:lnTo>
                              <a:pt x="33474" y="17145"/>
                            </a:lnTo>
                            <a:lnTo>
                              <a:pt x="33474" y="16329"/>
                            </a:lnTo>
                            <a:lnTo>
                              <a:pt x="27759" y="13063"/>
                            </a:lnTo>
                            <a:lnTo>
                              <a:pt x="26942" y="12246"/>
                            </a:lnTo>
                            <a:lnTo>
                              <a:pt x="25309" y="10613"/>
                            </a:lnTo>
                            <a:lnTo>
                              <a:pt x="25309" y="9797"/>
                            </a:lnTo>
                            <a:lnTo>
                              <a:pt x="26126" y="8981"/>
                            </a:lnTo>
                            <a:lnTo>
                              <a:pt x="27759" y="8981"/>
                            </a:lnTo>
                            <a:lnTo>
                              <a:pt x="31841" y="8981"/>
                            </a:lnTo>
                            <a:lnTo>
                              <a:pt x="32657" y="8981"/>
                            </a:lnTo>
                            <a:lnTo>
                              <a:pt x="31841" y="8164"/>
                            </a:lnTo>
                            <a:lnTo>
                              <a:pt x="30208" y="7348"/>
                            </a:lnTo>
                            <a:lnTo>
                              <a:pt x="29391" y="6531"/>
                            </a:lnTo>
                            <a:lnTo>
                              <a:pt x="29391" y="5715"/>
                            </a:lnTo>
                            <a:lnTo>
                              <a:pt x="26942" y="6531"/>
                            </a:lnTo>
                            <a:lnTo>
                              <a:pt x="24493" y="6531"/>
                            </a:lnTo>
                            <a:lnTo>
                              <a:pt x="22043" y="5715"/>
                            </a:lnTo>
                            <a:lnTo>
                              <a:pt x="22043" y="4898"/>
                            </a:lnTo>
                            <a:lnTo>
                              <a:pt x="22860" y="4082"/>
                            </a:lnTo>
                            <a:lnTo>
                              <a:pt x="24493" y="2449"/>
                            </a:lnTo>
                            <a:lnTo>
                              <a:pt x="25309" y="1633"/>
                            </a:lnTo>
                            <a:lnTo>
                              <a:pt x="27759" y="1633"/>
                            </a:lnTo>
                            <a:lnTo>
                              <a:pt x="30208" y="816"/>
                            </a:lnTo>
                            <a:lnTo>
                              <a:pt x="32657" y="1633"/>
                            </a:lnTo>
                            <a:lnTo>
                              <a:pt x="34290" y="3266"/>
                            </a:lnTo>
                            <a:lnTo>
                              <a:pt x="36739" y="6531"/>
                            </a:lnTo>
                            <a:lnTo>
                              <a:pt x="40005" y="8981"/>
                            </a:lnTo>
                            <a:lnTo>
                              <a:pt x="40005" y="9797"/>
                            </a:lnTo>
                            <a:lnTo>
                              <a:pt x="41638" y="11430"/>
                            </a:lnTo>
                            <a:lnTo>
                              <a:pt x="44904" y="16329"/>
                            </a:lnTo>
                            <a:lnTo>
                              <a:pt x="48169" y="18778"/>
                            </a:lnTo>
                            <a:lnTo>
                              <a:pt x="48169" y="19594"/>
                            </a:lnTo>
                            <a:lnTo>
                              <a:pt x="47353" y="20411"/>
                            </a:lnTo>
                            <a:lnTo>
                              <a:pt x="45720" y="21227"/>
                            </a:lnTo>
                            <a:lnTo>
                              <a:pt x="45720" y="22044"/>
                            </a:lnTo>
                            <a:lnTo>
                              <a:pt x="47353" y="22860"/>
                            </a:lnTo>
                            <a:lnTo>
                              <a:pt x="48986" y="24493"/>
                            </a:lnTo>
                            <a:lnTo>
                              <a:pt x="48986" y="25309"/>
                            </a:lnTo>
                            <a:lnTo>
                              <a:pt x="48169" y="31024"/>
                            </a:lnTo>
                            <a:lnTo>
                              <a:pt x="47353" y="31841"/>
                            </a:lnTo>
                            <a:lnTo>
                              <a:pt x="46536" y="32657"/>
                            </a:lnTo>
                            <a:lnTo>
                              <a:pt x="43271" y="31841"/>
                            </a:lnTo>
                            <a:lnTo>
                              <a:pt x="44087" y="33473"/>
                            </a:lnTo>
                            <a:lnTo>
                              <a:pt x="46536" y="35106"/>
                            </a:lnTo>
                            <a:lnTo>
                              <a:pt x="47353" y="35923"/>
                            </a:lnTo>
                            <a:lnTo>
                              <a:pt x="47353" y="36739"/>
                            </a:lnTo>
                            <a:lnTo>
                              <a:pt x="47353" y="36739"/>
                            </a:lnTo>
                            <a:lnTo>
                              <a:pt x="48169" y="35923"/>
                            </a:lnTo>
                            <a:lnTo>
                              <a:pt x="48169" y="36739"/>
                            </a:lnTo>
                            <a:lnTo>
                              <a:pt x="48169" y="38372"/>
                            </a:lnTo>
                            <a:lnTo>
                              <a:pt x="48169" y="40005"/>
                            </a:lnTo>
                            <a:lnTo>
                              <a:pt x="47353" y="40821"/>
                            </a:lnTo>
                            <a:lnTo>
                              <a:pt x="47353" y="41638"/>
                            </a:lnTo>
                            <a:lnTo>
                              <a:pt x="48169" y="41638"/>
                            </a:lnTo>
                            <a:lnTo>
                              <a:pt x="48986" y="41638"/>
                            </a:lnTo>
                            <a:lnTo>
                              <a:pt x="50618" y="43271"/>
                            </a:lnTo>
                            <a:lnTo>
                              <a:pt x="51435" y="48169"/>
                            </a:lnTo>
                            <a:lnTo>
                              <a:pt x="52251" y="49802"/>
                            </a:lnTo>
                            <a:lnTo>
                              <a:pt x="52251" y="48169"/>
                            </a:lnTo>
                            <a:lnTo>
                              <a:pt x="53068" y="44904"/>
                            </a:lnTo>
                            <a:lnTo>
                              <a:pt x="53884" y="43271"/>
                            </a:lnTo>
                            <a:lnTo>
                              <a:pt x="54701" y="43271"/>
                            </a:lnTo>
                            <a:lnTo>
                              <a:pt x="54701" y="42454"/>
                            </a:lnTo>
                            <a:lnTo>
                              <a:pt x="54701" y="41638"/>
                            </a:lnTo>
                            <a:lnTo>
                              <a:pt x="55517" y="37556"/>
                            </a:lnTo>
                            <a:lnTo>
                              <a:pt x="57966" y="35106"/>
                            </a:lnTo>
                            <a:lnTo>
                              <a:pt x="58783" y="34290"/>
                            </a:lnTo>
                            <a:lnTo>
                              <a:pt x="59599" y="34290"/>
                            </a:lnTo>
                            <a:lnTo>
                              <a:pt x="60416" y="34290"/>
                            </a:lnTo>
                            <a:lnTo>
                              <a:pt x="62049" y="37556"/>
                            </a:lnTo>
                            <a:lnTo>
                              <a:pt x="62865" y="38372"/>
                            </a:lnTo>
                            <a:lnTo>
                              <a:pt x="63681" y="38372"/>
                            </a:lnTo>
                            <a:lnTo>
                              <a:pt x="64498" y="36739"/>
                            </a:lnTo>
                            <a:lnTo>
                              <a:pt x="65314" y="32657"/>
                            </a:lnTo>
                            <a:lnTo>
                              <a:pt x="65314" y="28575"/>
                            </a:lnTo>
                            <a:lnTo>
                              <a:pt x="64498" y="23676"/>
                            </a:lnTo>
                            <a:lnTo>
                              <a:pt x="64498" y="20411"/>
                            </a:lnTo>
                            <a:lnTo>
                              <a:pt x="65314" y="17961"/>
                            </a:lnTo>
                            <a:lnTo>
                              <a:pt x="66947" y="17145"/>
                            </a:lnTo>
                            <a:lnTo>
                              <a:pt x="68580" y="17961"/>
                            </a:lnTo>
                            <a:lnTo>
                              <a:pt x="70213" y="19594"/>
                            </a:lnTo>
                            <a:lnTo>
                              <a:pt x="72662" y="24493"/>
                            </a:lnTo>
                            <a:lnTo>
                              <a:pt x="74295" y="26942"/>
                            </a:lnTo>
                            <a:lnTo>
                              <a:pt x="75928" y="29391"/>
                            </a:lnTo>
                            <a:lnTo>
                              <a:pt x="76744" y="30208"/>
                            </a:lnTo>
                            <a:lnTo>
                              <a:pt x="78377" y="31024"/>
                            </a:lnTo>
                            <a:lnTo>
                              <a:pt x="79193" y="31024"/>
                            </a:lnTo>
                            <a:lnTo>
                              <a:pt x="79193" y="30208"/>
                            </a:lnTo>
                            <a:lnTo>
                              <a:pt x="79193" y="29391"/>
                            </a:lnTo>
                            <a:lnTo>
                              <a:pt x="79193" y="22860"/>
                            </a:lnTo>
                            <a:lnTo>
                              <a:pt x="80010" y="20411"/>
                            </a:lnTo>
                            <a:lnTo>
                              <a:pt x="80826" y="18778"/>
                            </a:lnTo>
                            <a:lnTo>
                              <a:pt x="84092" y="17961"/>
                            </a:lnTo>
                            <a:lnTo>
                              <a:pt x="85725" y="17145"/>
                            </a:lnTo>
                            <a:lnTo>
                              <a:pt x="87358" y="15512"/>
                            </a:lnTo>
                            <a:lnTo>
                              <a:pt x="88991" y="14696"/>
                            </a:lnTo>
                            <a:lnTo>
                              <a:pt x="89807" y="14696"/>
                            </a:lnTo>
                            <a:lnTo>
                              <a:pt x="90624" y="15512"/>
                            </a:lnTo>
                            <a:lnTo>
                              <a:pt x="91440" y="17145"/>
                            </a:lnTo>
                            <a:lnTo>
                              <a:pt x="93073" y="19594"/>
                            </a:lnTo>
                            <a:lnTo>
                              <a:pt x="95522" y="23676"/>
                            </a:lnTo>
                            <a:lnTo>
                              <a:pt x="98788" y="26942"/>
                            </a:lnTo>
                            <a:lnTo>
                              <a:pt x="100421" y="31841"/>
                            </a:lnTo>
                            <a:lnTo>
                              <a:pt x="100421" y="32657"/>
                            </a:lnTo>
                            <a:lnTo>
                              <a:pt x="100421" y="32657"/>
                            </a:lnTo>
                            <a:lnTo>
                              <a:pt x="100421" y="31841"/>
                            </a:lnTo>
                            <a:lnTo>
                              <a:pt x="100421" y="31024"/>
                            </a:lnTo>
                            <a:lnTo>
                              <a:pt x="100421" y="28575"/>
                            </a:lnTo>
                            <a:lnTo>
                              <a:pt x="99604" y="25309"/>
                            </a:lnTo>
                            <a:lnTo>
                              <a:pt x="97155" y="17961"/>
                            </a:lnTo>
                            <a:lnTo>
                              <a:pt x="97155" y="16329"/>
                            </a:lnTo>
                            <a:lnTo>
                              <a:pt x="97155" y="15512"/>
                            </a:lnTo>
                            <a:lnTo>
                              <a:pt x="98788" y="15512"/>
                            </a:lnTo>
                            <a:lnTo>
                              <a:pt x="103686" y="16329"/>
                            </a:lnTo>
                            <a:lnTo>
                              <a:pt x="105319" y="17145"/>
                            </a:lnTo>
                            <a:lnTo>
                              <a:pt x="108585" y="22044"/>
                            </a:lnTo>
                            <a:lnTo>
                              <a:pt x="109401" y="22860"/>
                            </a:lnTo>
                            <a:lnTo>
                              <a:pt x="110218" y="22860"/>
                            </a:lnTo>
                            <a:lnTo>
                              <a:pt x="110218" y="22044"/>
                            </a:lnTo>
                            <a:lnTo>
                              <a:pt x="111034" y="21227"/>
                            </a:lnTo>
                            <a:lnTo>
                              <a:pt x="111851" y="20411"/>
                            </a:lnTo>
                            <a:lnTo>
                              <a:pt x="113484" y="17961"/>
                            </a:lnTo>
                            <a:lnTo>
                              <a:pt x="116749" y="13063"/>
                            </a:lnTo>
                            <a:lnTo>
                              <a:pt x="117566" y="13063"/>
                            </a:lnTo>
                            <a:lnTo>
                              <a:pt x="118382" y="13063"/>
                            </a:lnTo>
                            <a:lnTo>
                              <a:pt x="120015" y="13879"/>
                            </a:lnTo>
                            <a:lnTo>
                              <a:pt x="120831" y="14696"/>
                            </a:lnTo>
                            <a:lnTo>
                              <a:pt x="122464" y="15512"/>
                            </a:lnTo>
                            <a:lnTo>
                              <a:pt x="124097" y="15512"/>
                            </a:lnTo>
                            <a:lnTo>
                              <a:pt x="126546" y="13879"/>
                            </a:lnTo>
                            <a:lnTo>
                              <a:pt x="128996" y="13063"/>
                            </a:lnTo>
                            <a:lnTo>
                              <a:pt x="129812" y="10613"/>
                            </a:lnTo>
                            <a:lnTo>
                              <a:pt x="129812" y="9797"/>
                            </a:lnTo>
                            <a:lnTo>
                              <a:pt x="128179" y="3266"/>
                            </a:lnTo>
                            <a:lnTo>
                              <a:pt x="128996" y="1633"/>
                            </a:lnTo>
                            <a:lnTo>
                              <a:pt x="133078" y="0"/>
                            </a:lnTo>
                            <a:lnTo>
                              <a:pt x="136343" y="0"/>
                            </a:lnTo>
                            <a:lnTo>
                              <a:pt x="137160" y="816"/>
                            </a:lnTo>
                            <a:lnTo>
                              <a:pt x="139609" y="4082"/>
                            </a:lnTo>
                            <a:lnTo>
                              <a:pt x="141242" y="5715"/>
                            </a:lnTo>
                            <a:lnTo>
                              <a:pt x="142059" y="7348"/>
                            </a:lnTo>
                            <a:lnTo>
                              <a:pt x="142059" y="10613"/>
                            </a:lnTo>
                            <a:lnTo>
                              <a:pt x="142875" y="11430"/>
                            </a:lnTo>
                            <a:lnTo>
                              <a:pt x="149406" y="12246"/>
                            </a:lnTo>
                            <a:close/>
                          </a:path>
                        </a:pathLst>
                      </a:custGeom>
                      <a:solidFill>
                        <a:srgbClr val="F2850E"/>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nvGrpSpPr>
                      <p:cNvPr id="464" name="Graphic 11">
                        <a:extLst>
                          <a:ext uri="{FF2B5EF4-FFF2-40B4-BE49-F238E27FC236}">
                            <a16:creationId xmlns:a16="http://schemas.microsoft.com/office/drawing/2014/main" id="{A5879F30-446C-77AE-CE0F-6772EEE30FBC}"/>
                          </a:ext>
                        </a:extLst>
                      </p:cNvPr>
                      <p:cNvGrpSpPr/>
                      <p:nvPr/>
                    </p:nvGrpSpPr>
                    <p:grpSpPr>
                      <a:xfrm>
                        <a:off x="4204607" y="3122022"/>
                        <a:ext cx="281667" cy="157570"/>
                        <a:chOff x="4204607" y="3122022"/>
                        <a:chExt cx="281667" cy="157570"/>
                      </a:xfrm>
                      <a:grpFill/>
                    </p:grpSpPr>
                    <p:sp>
                      <p:nvSpPr>
                        <p:cNvPr id="466" name="Freeform: Shape 465">
                          <a:extLst>
                            <a:ext uri="{FF2B5EF4-FFF2-40B4-BE49-F238E27FC236}">
                              <a16:creationId xmlns:a16="http://schemas.microsoft.com/office/drawing/2014/main" id="{EB29A8AA-7830-9DCA-429A-F4656E27D896}"/>
                            </a:ext>
                          </a:extLst>
                        </p:cNvPr>
                        <p:cNvSpPr/>
                        <p:nvPr/>
                      </p:nvSpPr>
                      <p:spPr>
                        <a:xfrm>
                          <a:off x="4204607" y="3122022"/>
                          <a:ext cx="74294" cy="104502"/>
                        </a:xfrm>
                        <a:custGeom>
                          <a:avLst/>
                          <a:gdLst>
                            <a:gd name="connsiteX0" fmla="*/ 55517 w 74294"/>
                            <a:gd name="connsiteY0" fmla="*/ 5715 h 104502"/>
                            <a:gd name="connsiteX1" fmla="*/ 53068 w 74294"/>
                            <a:gd name="connsiteY1" fmla="*/ 7348 h 104502"/>
                            <a:gd name="connsiteX2" fmla="*/ 53068 w 74294"/>
                            <a:gd name="connsiteY2" fmla="*/ 8164 h 104502"/>
                            <a:gd name="connsiteX3" fmla="*/ 52252 w 74294"/>
                            <a:gd name="connsiteY3" fmla="*/ 10614 h 104502"/>
                            <a:gd name="connsiteX4" fmla="*/ 52252 w 74294"/>
                            <a:gd name="connsiteY4" fmla="*/ 11430 h 104502"/>
                            <a:gd name="connsiteX5" fmla="*/ 51435 w 74294"/>
                            <a:gd name="connsiteY5" fmla="*/ 13063 h 104502"/>
                            <a:gd name="connsiteX6" fmla="*/ 50619 w 74294"/>
                            <a:gd name="connsiteY6" fmla="*/ 14696 h 104502"/>
                            <a:gd name="connsiteX7" fmla="*/ 49802 w 74294"/>
                            <a:gd name="connsiteY7" fmla="*/ 15512 h 104502"/>
                            <a:gd name="connsiteX8" fmla="*/ 48169 w 74294"/>
                            <a:gd name="connsiteY8" fmla="*/ 16329 h 104502"/>
                            <a:gd name="connsiteX9" fmla="*/ 47353 w 74294"/>
                            <a:gd name="connsiteY9" fmla="*/ 17145 h 104502"/>
                            <a:gd name="connsiteX10" fmla="*/ 46537 w 74294"/>
                            <a:gd name="connsiteY10" fmla="*/ 17145 h 104502"/>
                            <a:gd name="connsiteX11" fmla="*/ 44904 w 74294"/>
                            <a:gd name="connsiteY11" fmla="*/ 17145 h 104502"/>
                            <a:gd name="connsiteX12" fmla="*/ 44087 w 74294"/>
                            <a:gd name="connsiteY12" fmla="*/ 17962 h 104502"/>
                            <a:gd name="connsiteX13" fmla="*/ 44087 w 74294"/>
                            <a:gd name="connsiteY13" fmla="*/ 18778 h 104502"/>
                            <a:gd name="connsiteX14" fmla="*/ 44087 w 74294"/>
                            <a:gd name="connsiteY14" fmla="*/ 19594 h 104502"/>
                            <a:gd name="connsiteX15" fmla="*/ 44904 w 74294"/>
                            <a:gd name="connsiteY15" fmla="*/ 20411 h 104502"/>
                            <a:gd name="connsiteX16" fmla="*/ 45720 w 74294"/>
                            <a:gd name="connsiteY16" fmla="*/ 21227 h 104502"/>
                            <a:gd name="connsiteX17" fmla="*/ 45720 w 74294"/>
                            <a:gd name="connsiteY17" fmla="*/ 22044 h 104502"/>
                            <a:gd name="connsiteX18" fmla="*/ 44904 w 74294"/>
                            <a:gd name="connsiteY18" fmla="*/ 22860 h 104502"/>
                            <a:gd name="connsiteX19" fmla="*/ 40821 w 74294"/>
                            <a:gd name="connsiteY19" fmla="*/ 24493 h 104502"/>
                            <a:gd name="connsiteX20" fmla="*/ 39188 w 74294"/>
                            <a:gd name="connsiteY20" fmla="*/ 25309 h 104502"/>
                            <a:gd name="connsiteX21" fmla="*/ 38372 w 74294"/>
                            <a:gd name="connsiteY21" fmla="*/ 26126 h 104502"/>
                            <a:gd name="connsiteX22" fmla="*/ 39188 w 74294"/>
                            <a:gd name="connsiteY22" fmla="*/ 26942 h 104502"/>
                            <a:gd name="connsiteX23" fmla="*/ 42454 w 74294"/>
                            <a:gd name="connsiteY23" fmla="*/ 30208 h 104502"/>
                            <a:gd name="connsiteX24" fmla="*/ 43271 w 74294"/>
                            <a:gd name="connsiteY24" fmla="*/ 30208 h 104502"/>
                            <a:gd name="connsiteX25" fmla="*/ 44087 w 74294"/>
                            <a:gd name="connsiteY25" fmla="*/ 31841 h 104502"/>
                            <a:gd name="connsiteX26" fmla="*/ 47353 w 74294"/>
                            <a:gd name="connsiteY26" fmla="*/ 32657 h 104502"/>
                            <a:gd name="connsiteX27" fmla="*/ 48169 w 74294"/>
                            <a:gd name="connsiteY27" fmla="*/ 33474 h 104502"/>
                            <a:gd name="connsiteX28" fmla="*/ 48986 w 74294"/>
                            <a:gd name="connsiteY28" fmla="*/ 33474 h 104502"/>
                            <a:gd name="connsiteX29" fmla="*/ 51435 w 74294"/>
                            <a:gd name="connsiteY29" fmla="*/ 33474 h 104502"/>
                            <a:gd name="connsiteX30" fmla="*/ 52252 w 74294"/>
                            <a:gd name="connsiteY30" fmla="*/ 34290 h 104502"/>
                            <a:gd name="connsiteX31" fmla="*/ 53068 w 74294"/>
                            <a:gd name="connsiteY31" fmla="*/ 34290 h 104502"/>
                            <a:gd name="connsiteX32" fmla="*/ 53068 w 74294"/>
                            <a:gd name="connsiteY32" fmla="*/ 33474 h 104502"/>
                            <a:gd name="connsiteX33" fmla="*/ 54701 w 74294"/>
                            <a:gd name="connsiteY33" fmla="*/ 31841 h 104502"/>
                            <a:gd name="connsiteX34" fmla="*/ 55517 w 74294"/>
                            <a:gd name="connsiteY34" fmla="*/ 31024 h 104502"/>
                            <a:gd name="connsiteX35" fmla="*/ 55517 w 74294"/>
                            <a:gd name="connsiteY35" fmla="*/ 30208 h 104502"/>
                            <a:gd name="connsiteX36" fmla="*/ 55517 w 74294"/>
                            <a:gd name="connsiteY36" fmla="*/ 29391 h 104502"/>
                            <a:gd name="connsiteX37" fmla="*/ 56334 w 74294"/>
                            <a:gd name="connsiteY37" fmla="*/ 27759 h 104502"/>
                            <a:gd name="connsiteX38" fmla="*/ 57966 w 74294"/>
                            <a:gd name="connsiteY38" fmla="*/ 26126 h 104502"/>
                            <a:gd name="connsiteX39" fmla="*/ 58783 w 74294"/>
                            <a:gd name="connsiteY39" fmla="*/ 26126 h 104502"/>
                            <a:gd name="connsiteX40" fmla="*/ 59599 w 74294"/>
                            <a:gd name="connsiteY40" fmla="*/ 26942 h 104502"/>
                            <a:gd name="connsiteX41" fmla="*/ 60416 w 74294"/>
                            <a:gd name="connsiteY41" fmla="*/ 28575 h 104502"/>
                            <a:gd name="connsiteX42" fmla="*/ 60416 w 74294"/>
                            <a:gd name="connsiteY42" fmla="*/ 29391 h 104502"/>
                            <a:gd name="connsiteX43" fmla="*/ 60416 w 74294"/>
                            <a:gd name="connsiteY43" fmla="*/ 30208 h 104502"/>
                            <a:gd name="connsiteX44" fmla="*/ 61232 w 74294"/>
                            <a:gd name="connsiteY44" fmla="*/ 31841 h 104502"/>
                            <a:gd name="connsiteX45" fmla="*/ 62048 w 74294"/>
                            <a:gd name="connsiteY45" fmla="*/ 32657 h 104502"/>
                            <a:gd name="connsiteX46" fmla="*/ 63681 w 74294"/>
                            <a:gd name="connsiteY46" fmla="*/ 32657 h 104502"/>
                            <a:gd name="connsiteX47" fmla="*/ 63681 w 74294"/>
                            <a:gd name="connsiteY47" fmla="*/ 33474 h 104502"/>
                            <a:gd name="connsiteX48" fmla="*/ 63681 w 74294"/>
                            <a:gd name="connsiteY48" fmla="*/ 35923 h 104502"/>
                            <a:gd name="connsiteX49" fmla="*/ 63681 w 74294"/>
                            <a:gd name="connsiteY49" fmla="*/ 36739 h 104502"/>
                            <a:gd name="connsiteX50" fmla="*/ 65314 w 74294"/>
                            <a:gd name="connsiteY50" fmla="*/ 36739 h 104502"/>
                            <a:gd name="connsiteX51" fmla="*/ 66947 w 74294"/>
                            <a:gd name="connsiteY51" fmla="*/ 36739 h 104502"/>
                            <a:gd name="connsiteX52" fmla="*/ 67763 w 74294"/>
                            <a:gd name="connsiteY52" fmla="*/ 36739 h 104502"/>
                            <a:gd name="connsiteX53" fmla="*/ 68580 w 74294"/>
                            <a:gd name="connsiteY53" fmla="*/ 35923 h 104502"/>
                            <a:gd name="connsiteX54" fmla="*/ 69396 w 74294"/>
                            <a:gd name="connsiteY54" fmla="*/ 35106 h 104502"/>
                            <a:gd name="connsiteX55" fmla="*/ 71029 w 74294"/>
                            <a:gd name="connsiteY55" fmla="*/ 35106 h 104502"/>
                            <a:gd name="connsiteX56" fmla="*/ 71846 w 74294"/>
                            <a:gd name="connsiteY56" fmla="*/ 35923 h 104502"/>
                            <a:gd name="connsiteX57" fmla="*/ 71846 w 74294"/>
                            <a:gd name="connsiteY57" fmla="*/ 36739 h 104502"/>
                            <a:gd name="connsiteX58" fmla="*/ 71029 w 74294"/>
                            <a:gd name="connsiteY58" fmla="*/ 36739 h 104502"/>
                            <a:gd name="connsiteX59" fmla="*/ 69396 w 74294"/>
                            <a:gd name="connsiteY59" fmla="*/ 36739 h 104502"/>
                            <a:gd name="connsiteX60" fmla="*/ 68580 w 74294"/>
                            <a:gd name="connsiteY60" fmla="*/ 37556 h 104502"/>
                            <a:gd name="connsiteX61" fmla="*/ 68580 w 74294"/>
                            <a:gd name="connsiteY61" fmla="*/ 39189 h 104502"/>
                            <a:gd name="connsiteX62" fmla="*/ 69396 w 74294"/>
                            <a:gd name="connsiteY62" fmla="*/ 40821 h 104502"/>
                            <a:gd name="connsiteX63" fmla="*/ 70213 w 74294"/>
                            <a:gd name="connsiteY63" fmla="*/ 41638 h 104502"/>
                            <a:gd name="connsiteX64" fmla="*/ 71029 w 74294"/>
                            <a:gd name="connsiteY64" fmla="*/ 44087 h 104502"/>
                            <a:gd name="connsiteX65" fmla="*/ 71846 w 74294"/>
                            <a:gd name="connsiteY65" fmla="*/ 47353 h 104502"/>
                            <a:gd name="connsiteX66" fmla="*/ 72662 w 74294"/>
                            <a:gd name="connsiteY66" fmla="*/ 48986 h 104502"/>
                            <a:gd name="connsiteX67" fmla="*/ 72662 w 74294"/>
                            <a:gd name="connsiteY67" fmla="*/ 51435 h 104502"/>
                            <a:gd name="connsiteX68" fmla="*/ 72662 w 74294"/>
                            <a:gd name="connsiteY68" fmla="*/ 52252 h 104502"/>
                            <a:gd name="connsiteX69" fmla="*/ 72662 w 74294"/>
                            <a:gd name="connsiteY69" fmla="*/ 53884 h 104502"/>
                            <a:gd name="connsiteX70" fmla="*/ 72662 w 74294"/>
                            <a:gd name="connsiteY70" fmla="*/ 54701 h 104502"/>
                            <a:gd name="connsiteX71" fmla="*/ 72662 w 74294"/>
                            <a:gd name="connsiteY71" fmla="*/ 56334 h 104502"/>
                            <a:gd name="connsiteX72" fmla="*/ 73479 w 74294"/>
                            <a:gd name="connsiteY72" fmla="*/ 60416 h 104502"/>
                            <a:gd name="connsiteX73" fmla="*/ 74295 w 74294"/>
                            <a:gd name="connsiteY73" fmla="*/ 62865 h 104502"/>
                            <a:gd name="connsiteX74" fmla="*/ 74295 w 74294"/>
                            <a:gd name="connsiteY74" fmla="*/ 67764 h 104502"/>
                            <a:gd name="connsiteX75" fmla="*/ 73479 w 74294"/>
                            <a:gd name="connsiteY75" fmla="*/ 69396 h 104502"/>
                            <a:gd name="connsiteX76" fmla="*/ 73479 w 74294"/>
                            <a:gd name="connsiteY76" fmla="*/ 70213 h 104502"/>
                            <a:gd name="connsiteX77" fmla="*/ 72662 w 74294"/>
                            <a:gd name="connsiteY77" fmla="*/ 71846 h 104502"/>
                            <a:gd name="connsiteX78" fmla="*/ 71846 w 74294"/>
                            <a:gd name="connsiteY78" fmla="*/ 73479 h 104502"/>
                            <a:gd name="connsiteX79" fmla="*/ 71846 w 74294"/>
                            <a:gd name="connsiteY79" fmla="*/ 76744 h 104502"/>
                            <a:gd name="connsiteX80" fmla="*/ 69396 w 74294"/>
                            <a:gd name="connsiteY80" fmla="*/ 80827 h 104502"/>
                            <a:gd name="connsiteX81" fmla="*/ 68580 w 74294"/>
                            <a:gd name="connsiteY81" fmla="*/ 81643 h 104502"/>
                            <a:gd name="connsiteX82" fmla="*/ 67763 w 74294"/>
                            <a:gd name="connsiteY82" fmla="*/ 82459 h 104502"/>
                            <a:gd name="connsiteX83" fmla="*/ 70213 w 74294"/>
                            <a:gd name="connsiteY83" fmla="*/ 84909 h 104502"/>
                            <a:gd name="connsiteX84" fmla="*/ 68580 w 74294"/>
                            <a:gd name="connsiteY84" fmla="*/ 85725 h 104502"/>
                            <a:gd name="connsiteX85" fmla="*/ 66947 w 74294"/>
                            <a:gd name="connsiteY85" fmla="*/ 85725 h 104502"/>
                            <a:gd name="connsiteX86" fmla="*/ 64498 w 74294"/>
                            <a:gd name="connsiteY86" fmla="*/ 84909 h 104502"/>
                            <a:gd name="connsiteX87" fmla="*/ 62865 w 74294"/>
                            <a:gd name="connsiteY87" fmla="*/ 84909 h 104502"/>
                            <a:gd name="connsiteX88" fmla="*/ 61232 w 74294"/>
                            <a:gd name="connsiteY88" fmla="*/ 85725 h 104502"/>
                            <a:gd name="connsiteX89" fmla="*/ 60416 w 74294"/>
                            <a:gd name="connsiteY89" fmla="*/ 86541 h 104502"/>
                            <a:gd name="connsiteX90" fmla="*/ 60416 w 74294"/>
                            <a:gd name="connsiteY90" fmla="*/ 86541 h 104502"/>
                            <a:gd name="connsiteX91" fmla="*/ 59599 w 74294"/>
                            <a:gd name="connsiteY91" fmla="*/ 84092 h 104502"/>
                            <a:gd name="connsiteX92" fmla="*/ 58783 w 74294"/>
                            <a:gd name="connsiteY92" fmla="*/ 86541 h 104502"/>
                            <a:gd name="connsiteX93" fmla="*/ 57150 w 74294"/>
                            <a:gd name="connsiteY93" fmla="*/ 87358 h 104502"/>
                            <a:gd name="connsiteX94" fmla="*/ 54701 w 74294"/>
                            <a:gd name="connsiteY94" fmla="*/ 87358 h 104502"/>
                            <a:gd name="connsiteX95" fmla="*/ 50619 w 74294"/>
                            <a:gd name="connsiteY95" fmla="*/ 88174 h 104502"/>
                            <a:gd name="connsiteX96" fmla="*/ 48986 w 74294"/>
                            <a:gd name="connsiteY96" fmla="*/ 88991 h 104502"/>
                            <a:gd name="connsiteX97" fmla="*/ 48169 w 74294"/>
                            <a:gd name="connsiteY97" fmla="*/ 89807 h 104502"/>
                            <a:gd name="connsiteX98" fmla="*/ 47353 w 74294"/>
                            <a:gd name="connsiteY98" fmla="*/ 90624 h 104502"/>
                            <a:gd name="connsiteX99" fmla="*/ 46537 w 74294"/>
                            <a:gd name="connsiteY99" fmla="*/ 91440 h 104502"/>
                            <a:gd name="connsiteX100" fmla="*/ 45720 w 74294"/>
                            <a:gd name="connsiteY100" fmla="*/ 91440 h 104502"/>
                            <a:gd name="connsiteX101" fmla="*/ 42454 w 74294"/>
                            <a:gd name="connsiteY101" fmla="*/ 92256 h 104502"/>
                            <a:gd name="connsiteX102" fmla="*/ 41638 w 74294"/>
                            <a:gd name="connsiteY102" fmla="*/ 92256 h 104502"/>
                            <a:gd name="connsiteX103" fmla="*/ 40005 w 74294"/>
                            <a:gd name="connsiteY103" fmla="*/ 93889 h 104502"/>
                            <a:gd name="connsiteX104" fmla="*/ 38372 w 74294"/>
                            <a:gd name="connsiteY104" fmla="*/ 94706 h 104502"/>
                            <a:gd name="connsiteX105" fmla="*/ 36739 w 74294"/>
                            <a:gd name="connsiteY105" fmla="*/ 94706 h 104502"/>
                            <a:gd name="connsiteX106" fmla="*/ 35106 w 74294"/>
                            <a:gd name="connsiteY106" fmla="*/ 93889 h 104502"/>
                            <a:gd name="connsiteX107" fmla="*/ 34290 w 74294"/>
                            <a:gd name="connsiteY107" fmla="*/ 93073 h 104502"/>
                            <a:gd name="connsiteX108" fmla="*/ 33473 w 74294"/>
                            <a:gd name="connsiteY108" fmla="*/ 93073 h 104502"/>
                            <a:gd name="connsiteX109" fmla="*/ 31841 w 74294"/>
                            <a:gd name="connsiteY109" fmla="*/ 93073 h 104502"/>
                            <a:gd name="connsiteX110" fmla="*/ 32657 w 74294"/>
                            <a:gd name="connsiteY110" fmla="*/ 93073 h 104502"/>
                            <a:gd name="connsiteX111" fmla="*/ 32657 w 74294"/>
                            <a:gd name="connsiteY111" fmla="*/ 93889 h 104502"/>
                            <a:gd name="connsiteX112" fmla="*/ 32657 w 74294"/>
                            <a:gd name="connsiteY112" fmla="*/ 95522 h 104502"/>
                            <a:gd name="connsiteX113" fmla="*/ 32657 w 74294"/>
                            <a:gd name="connsiteY113" fmla="*/ 97155 h 104502"/>
                            <a:gd name="connsiteX114" fmla="*/ 31841 w 74294"/>
                            <a:gd name="connsiteY114" fmla="*/ 97971 h 104502"/>
                            <a:gd name="connsiteX115" fmla="*/ 31024 w 74294"/>
                            <a:gd name="connsiteY115" fmla="*/ 97971 h 104502"/>
                            <a:gd name="connsiteX116" fmla="*/ 29391 w 74294"/>
                            <a:gd name="connsiteY116" fmla="*/ 99604 h 104502"/>
                            <a:gd name="connsiteX117" fmla="*/ 26942 w 74294"/>
                            <a:gd name="connsiteY117" fmla="*/ 99604 h 104502"/>
                            <a:gd name="connsiteX118" fmla="*/ 25309 w 74294"/>
                            <a:gd name="connsiteY118" fmla="*/ 101237 h 104502"/>
                            <a:gd name="connsiteX119" fmla="*/ 17145 w 74294"/>
                            <a:gd name="connsiteY119" fmla="*/ 103687 h 104502"/>
                            <a:gd name="connsiteX120" fmla="*/ 16329 w 74294"/>
                            <a:gd name="connsiteY120" fmla="*/ 103687 h 104502"/>
                            <a:gd name="connsiteX121" fmla="*/ 15512 w 74294"/>
                            <a:gd name="connsiteY121" fmla="*/ 102870 h 104502"/>
                            <a:gd name="connsiteX122" fmla="*/ 14696 w 74294"/>
                            <a:gd name="connsiteY122" fmla="*/ 102870 h 104502"/>
                            <a:gd name="connsiteX123" fmla="*/ 13879 w 74294"/>
                            <a:gd name="connsiteY123" fmla="*/ 102870 h 104502"/>
                            <a:gd name="connsiteX124" fmla="*/ 10613 w 74294"/>
                            <a:gd name="connsiteY124" fmla="*/ 104503 h 104502"/>
                            <a:gd name="connsiteX125" fmla="*/ 8981 w 74294"/>
                            <a:gd name="connsiteY125" fmla="*/ 104503 h 104502"/>
                            <a:gd name="connsiteX126" fmla="*/ 11430 w 74294"/>
                            <a:gd name="connsiteY126" fmla="*/ 101237 h 104502"/>
                            <a:gd name="connsiteX127" fmla="*/ 13879 w 74294"/>
                            <a:gd name="connsiteY127" fmla="*/ 99604 h 104502"/>
                            <a:gd name="connsiteX128" fmla="*/ 13879 w 74294"/>
                            <a:gd name="connsiteY128" fmla="*/ 98788 h 104502"/>
                            <a:gd name="connsiteX129" fmla="*/ 13063 w 74294"/>
                            <a:gd name="connsiteY129" fmla="*/ 98788 h 104502"/>
                            <a:gd name="connsiteX130" fmla="*/ 8164 w 74294"/>
                            <a:gd name="connsiteY130" fmla="*/ 99604 h 104502"/>
                            <a:gd name="connsiteX131" fmla="*/ 6531 w 74294"/>
                            <a:gd name="connsiteY131" fmla="*/ 100421 h 104502"/>
                            <a:gd name="connsiteX132" fmla="*/ 4898 w 74294"/>
                            <a:gd name="connsiteY132" fmla="*/ 100421 h 104502"/>
                            <a:gd name="connsiteX133" fmla="*/ 5715 w 74294"/>
                            <a:gd name="connsiteY133" fmla="*/ 98788 h 104502"/>
                            <a:gd name="connsiteX134" fmla="*/ 8164 w 74294"/>
                            <a:gd name="connsiteY134" fmla="*/ 97155 h 104502"/>
                            <a:gd name="connsiteX135" fmla="*/ 9797 w 74294"/>
                            <a:gd name="connsiteY135" fmla="*/ 96339 h 104502"/>
                            <a:gd name="connsiteX136" fmla="*/ 10613 w 74294"/>
                            <a:gd name="connsiteY136" fmla="*/ 96339 h 104502"/>
                            <a:gd name="connsiteX137" fmla="*/ 11430 w 74294"/>
                            <a:gd name="connsiteY137" fmla="*/ 95522 h 104502"/>
                            <a:gd name="connsiteX138" fmla="*/ 13879 w 74294"/>
                            <a:gd name="connsiteY138" fmla="*/ 93889 h 104502"/>
                            <a:gd name="connsiteX139" fmla="*/ 5715 w 74294"/>
                            <a:gd name="connsiteY139" fmla="*/ 96339 h 104502"/>
                            <a:gd name="connsiteX140" fmla="*/ 3266 w 74294"/>
                            <a:gd name="connsiteY140" fmla="*/ 96339 h 104502"/>
                            <a:gd name="connsiteX141" fmla="*/ 2449 w 74294"/>
                            <a:gd name="connsiteY141" fmla="*/ 95522 h 104502"/>
                            <a:gd name="connsiteX142" fmla="*/ 816 w 74294"/>
                            <a:gd name="connsiteY142" fmla="*/ 95522 h 104502"/>
                            <a:gd name="connsiteX143" fmla="*/ 0 w 74294"/>
                            <a:gd name="connsiteY143" fmla="*/ 93889 h 104502"/>
                            <a:gd name="connsiteX144" fmla="*/ 2449 w 74294"/>
                            <a:gd name="connsiteY144" fmla="*/ 91440 h 104502"/>
                            <a:gd name="connsiteX145" fmla="*/ 4082 w 74294"/>
                            <a:gd name="connsiteY145" fmla="*/ 90624 h 104502"/>
                            <a:gd name="connsiteX146" fmla="*/ 5715 w 74294"/>
                            <a:gd name="connsiteY146" fmla="*/ 89807 h 104502"/>
                            <a:gd name="connsiteX147" fmla="*/ 7348 w 74294"/>
                            <a:gd name="connsiteY147" fmla="*/ 88991 h 104502"/>
                            <a:gd name="connsiteX148" fmla="*/ 8164 w 74294"/>
                            <a:gd name="connsiteY148" fmla="*/ 88174 h 104502"/>
                            <a:gd name="connsiteX149" fmla="*/ 7348 w 74294"/>
                            <a:gd name="connsiteY149" fmla="*/ 88174 h 104502"/>
                            <a:gd name="connsiteX150" fmla="*/ 2449 w 74294"/>
                            <a:gd name="connsiteY150" fmla="*/ 88174 h 104502"/>
                            <a:gd name="connsiteX151" fmla="*/ 0 w 74294"/>
                            <a:gd name="connsiteY151" fmla="*/ 88174 h 104502"/>
                            <a:gd name="connsiteX152" fmla="*/ 0 w 74294"/>
                            <a:gd name="connsiteY152" fmla="*/ 87358 h 104502"/>
                            <a:gd name="connsiteX153" fmla="*/ 816 w 74294"/>
                            <a:gd name="connsiteY153" fmla="*/ 86541 h 104502"/>
                            <a:gd name="connsiteX154" fmla="*/ 3266 w 74294"/>
                            <a:gd name="connsiteY154" fmla="*/ 84909 h 104502"/>
                            <a:gd name="connsiteX155" fmla="*/ 4898 w 74294"/>
                            <a:gd name="connsiteY155" fmla="*/ 84909 h 104502"/>
                            <a:gd name="connsiteX156" fmla="*/ 5715 w 74294"/>
                            <a:gd name="connsiteY156" fmla="*/ 84909 h 104502"/>
                            <a:gd name="connsiteX157" fmla="*/ 6531 w 74294"/>
                            <a:gd name="connsiteY157" fmla="*/ 85725 h 104502"/>
                            <a:gd name="connsiteX158" fmla="*/ 7348 w 74294"/>
                            <a:gd name="connsiteY158" fmla="*/ 86541 h 104502"/>
                            <a:gd name="connsiteX159" fmla="*/ 9797 w 74294"/>
                            <a:gd name="connsiteY159" fmla="*/ 86541 h 104502"/>
                            <a:gd name="connsiteX160" fmla="*/ 8981 w 74294"/>
                            <a:gd name="connsiteY160" fmla="*/ 85725 h 104502"/>
                            <a:gd name="connsiteX161" fmla="*/ 8981 w 74294"/>
                            <a:gd name="connsiteY161" fmla="*/ 83276 h 104502"/>
                            <a:gd name="connsiteX162" fmla="*/ 8164 w 74294"/>
                            <a:gd name="connsiteY162" fmla="*/ 82459 h 104502"/>
                            <a:gd name="connsiteX163" fmla="*/ 8981 w 74294"/>
                            <a:gd name="connsiteY163" fmla="*/ 81643 h 104502"/>
                            <a:gd name="connsiteX164" fmla="*/ 10613 w 74294"/>
                            <a:gd name="connsiteY164" fmla="*/ 80827 h 104502"/>
                            <a:gd name="connsiteX165" fmla="*/ 13063 w 74294"/>
                            <a:gd name="connsiteY165" fmla="*/ 78377 h 104502"/>
                            <a:gd name="connsiteX166" fmla="*/ 13879 w 74294"/>
                            <a:gd name="connsiteY166" fmla="*/ 78377 h 104502"/>
                            <a:gd name="connsiteX167" fmla="*/ 17962 w 74294"/>
                            <a:gd name="connsiteY167" fmla="*/ 77561 h 104502"/>
                            <a:gd name="connsiteX168" fmla="*/ 22860 w 74294"/>
                            <a:gd name="connsiteY168" fmla="*/ 76744 h 104502"/>
                            <a:gd name="connsiteX169" fmla="*/ 27759 w 74294"/>
                            <a:gd name="connsiteY169" fmla="*/ 75112 h 104502"/>
                            <a:gd name="connsiteX170" fmla="*/ 25309 w 74294"/>
                            <a:gd name="connsiteY170" fmla="*/ 74295 h 104502"/>
                            <a:gd name="connsiteX171" fmla="*/ 24493 w 74294"/>
                            <a:gd name="connsiteY171" fmla="*/ 73479 h 104502"/>
                            <a:gd name="connsiteX172" fmla="*/ 22860 w 74294"/>
                            <a:gd name="connsiteY172" fmla="*/ 75928 h 104502"/>
                            <a:gd name="connsiteX173" fmla="*/ 21227 w 74294"/>
                            <a:gd name="connsiteY173" fmla="*/ 76744 h 104502"/>
                            <a:gd name="connsiteX174" fmla="*/ 17962 w 74294"/>
                            <a:gd name="connsiteY174" fmla="*/ 77561 h 104502"/>
                            <a:gd name="connsiteX175" fmla="*/ 17145 w 74294"/>
                            <a:gd name="connsiteY175" fmla="*/ 77561 h 104502"/>
                            <a:gd name="connsiteX176" fmla="*/ 15512 w 74294"/>
                            <a:gd name="connsiteY176" fmla="*/ 76744 h 104502"/>
                            <a:gd name="connsiteX177" fmla="*/ 14696 w 74294"/>
                            <a:gd name="connsiteY177" fmla="*/ 76744 h 104502"/>
                            <a:gd name="connsiteX178" fmla="*/ 13879 w 74294"/>
                            <a:gd name="connsiteY178" fmla="*/ 77561 h 104502"/>
                            <a:gd name="connsiteX179" fmla="*/ 11430 w 74294"/>
                            <a:gd name="connsiteY179" fmla="*/ 78377 h 104502"/>
                            <a:gd name="connsiteX180" fmla="*/ 8981 w 74294"/>
                            <a:gd name="connsiteY180" fmla="*/ 78377 h 104502"/>
                            <a:gd name="connsiteX181" fmla="*/ 12246 w 74294"/>
                            <a:gd name="connsiteY181" fmla="*/ 75928 h 104502"/>
                            <a:gd name="connsiteX182" fmla="*/ 16329 w 74294"/>
                            <a:gd name="connsiteY182" fmla="*/ 72662 h 104502"/>
                            <a:gd name="connsiteX183" fmla="*/ 17145 w 74294"/>
                            <a:gd name="connsiteY183" fmla="*/ 71846 h 104502"/>
                            <a:gd name="connsiteX184" fmla="*/ 17962 w 74294"/>
                            <a:gd name="connsiteY184" fmla="*/ 70213 h 104502"/>
                            <a:gd name="connsiteX185" fmla="*/ 17962 w 74294"/>
                            <a:gd name="connsiteY185" fmla="*/ 69396 h 104502"/>
                            <a:gd name="connsiteX186" fmla="*/ 17145 w 74294"/>
                            <a:gd name="connsiteY186" fmla="*/ 68580 h 104502"/>
                            <a:gd name="connsiteX187" fmla="*/ 19594 w 74294"/>
                            <a:gd name="connsiteY187" fmla="*/ 64498 h 104502"/>
                            <a:gd name="connsiteX188" fmla="*/ 20411 w 74294"/>
                            <a:gd name="connsiteY188" fmla="*/ 63681 h 104502"/>
                            <a:gd name="connsiteX189" fmla="*/ 22044 w 74294"/>
                            <a:gd name="connsiteY189" fmla="*/ 63681 h 104502"/>
                            <a:gd name="connsiteX190" fmla="*/ 23677 w 74294"/>
                            <a:gd name="connsiteY190" fmla="*/ 62865 h 104502"/>
                            <a:gd name="connsiteX191" fmla="*/ 24493 w 74294"/>
                            <a:gd name="connsiteY191" fmla="*/ 62865 h 104502"/>
                            <a:gd name="connsiteX192" fmla="*/ 25309 w 74294"/>
                            <a:gd name="connsiteY192" fmla="*/ 62865 h 104502"/>
                            <a:gd name="connsiteX193" fmla="*/ 26126 w 74294"/>
                            <a:gd name="connsiteY193" fmla="*/ 61232 h 104502"/>
                            <a:gd name="connsiteX194" fmla="*/ 24493 w 74294"/>
                            <a:gd name="connsiteY194" fmla="*/ 60416 h 104502"/>
                            <a:gd name="connsiteX195" fmla="*/ 22860 w 74294"/>
                            <a:gd name="connsiteY195" fmla="*/ 60416 h 104502"/>
                            <a:gd name="connsiteX196" fmla="*/ 17145 w 74294"/>
                            <a:gd name="connsiteY196" fmla="*/ 61232 h 104502"/>
                            <a:gd name="connsiteX197" fmla="*/ 16329 w 74294"/>
                            <a:gd name="connsiteY197" fmla="*/ 61232 h 104502"/>
                            <a:gd name="connsiteX198" fmla="*/ 15512 w 74294"/>
                            <a:gd name="connsiteY198" fmla="*/ 61232 h 104502"/>
                            <a:gd name="connsiteX199" fmla="*/ 14696 w 74294"/>
                            <a:gd name="connsiteY199" fmla="*/ 60416 h 104502"/>
                            <a:gd name="connsiteX200" fmla="*/ 14696 w 74294"/>
                            <a:gd name="connsiteY200" fmla="*/ 58783 h 104502"/>
                            <a:gd name="connsiteX201" fmla="*/ 14696 w 74294"/>
                            <a:gd name="connsiteY201" fmla="*/ 58783 h 104502"/>
                            <a:gd name="connsiteX202" fmla="*/ 13063 w 74294"/>
                            <a:gd name="connsiteY202" fmla="*/ 58783 h 104502"/>
                            <a:gd name="connsiteX203" fmla="*/ 12246 w 74294"/>
                            <a:gd name="connsiteY203" fmla="*/ 59599 h 104502"/>
                            <a:gd name="connsiteX204" fmla="*/ 11430 w 74294"/>
                            <a:gd name="connsiteY204" fmla="*/ 59599 h 104502"/>
                            <a:gd name="connsiteX205" fmla="*/ 10613 w 74294"/>
                            <a:gd name="connsiteY205" fmla="*/ 58783 h 104502"/>
                            <a:gd name="connsiteX206" fmla="*/ 12246 w 74294"/>
                            <a:gd name="connsiteY206" fmla="*/ 57150 h 104502"/>
                            <a:gd name="connsiteX207" fmla="*/ 10613 w 74294"/>
                            <a:gd name="connsiteY207" fmla="*/ 57150 h 104502"/>
                            <a:gd name="connsiteX208" fmla="*/ 8981 w 74294"/>
                            <a:gd name="connsiteY208" fmla="*/ 57150 h 104502"/>
                            <a:gd name="connsiteX209" fmla="*/ 7348 w 74294"/>
                            <a:gd name="connsiteY209" fmla="*/ 56334 h 104502"/>
                            <a:gd name="connsiteX210" fmla="*/ 7348 w 74294"/>
                            <a:gd name="connsiteY210" fmla="*/ 55517 h 104502"/>
                            <a:gd name="connsiteX211" fmla="*/ 8164 w 74294"/>
                            <a:gd name="connsiteY211" fmla="*/ 54701 h 104502"/>
                            <a:gd name="connsiteX212" fmla="*/ 7348 w 74294"/>
                            <a:gd name="connsiteY212" fmla="*/ 53884 h 104502"/>
                            <a:gd name="connsiteX213" fmla="*/ 7348 w 74294"/>
                            <a:gd name="connsiteY213" fmla="*/ 53068 h 104502"/>
                            <a:gd name="connsiteX214" fmla="*/ 8164 w 74294"/>
                            <a:gd name="connsiteY214" fmla="*/ 52252 h 104502"/>
                            <a:gd name="connsiteX215" fmla="*/ 8981 w 74294"/>
                            <a:gd name="connsiteY215" fmla="*/ 52252 h 104502"/>
                            <a:gd name="connsiteX216" fmla="*/ 10613 w 74294"/>
                            <a:gd name="connsiteY216" fmla="*/ 51435 h 104502"/>
                            <a:gd name="connsiteX217" fmla="*/ 13063 w 74294"/>
                            <a:gd name="connsiteY217" fmla="*/ 51435 h 104502"/>
                            <a:gd name="connsiteX218" fmla="*/ 10613 w 74294"/>
                            <a:gd name="connsiteY218" fmla="*/ 50619 h 104502"/>
                            <a:gd name="connsiteX219" fmla="*/ 9797 w 74294"/>
                            <a:gd name="connsiteY219" fmla="*/ 49802 h 104502"/>
                            <a:gd name="connsiteX220" fmla="*/ 9797 w 74294"/>
                            <a:gd name="connsiteY220" fmla="*/ 48986 h 104502"/>
                            <a:gd name="connsiteX221" fmla="*/ 9797 w 74294"/>
                            <a:gd name="connsiteY221" fmla="*/ 48169 h 104502"/>
                            <a:gd name="connsiteX222" fmla="*/ 12246 w 74294"/>
                            <a:gd name="connsiteY222" fmla="*/ 46537 h 104502"/>
                            <a:gd name="connsiteX223" fmla="*/ 14696 w 74294"/>
                            <a:gd name="connsiteY223" fmla="*/ 45720 h 104502"/>
                            <a:gd name="connsiteX224" fmla="*/ 14696 w 74294"/>
                            <a:gd name="connsiteY224" fmla="*/ 44904 h 104502"/>
                            <a:gd name="connsiteX225" fmla="*/ 14696 w 74294"/>
                            <a:gd name="connsiteY225" fmla="*/ 44087 h 104502"/>
                            <a:gd name="connsiteX226" fmla="*/ 12246 w 74294"/>
                            <a:gd name="connsiteY226" fmla="*/ 44087 h 104502"/>
                            <a:gd name="connsiteX227" fmla="*/ 9797 w 74294"/>
                            <a:gd name="connsiteY227" fmla="*/ 44904 h 104502"/>
                            <a:gd name="connsiteX228" fmla="*/ 9797 w 74294"/>
                            <a:gd name="connsiteY228" fmla="*/ 42454 h 104502"/>
                            <a:gd name="connsiteX229" fmla="*/ 10613 w 74294"/>
                            <a:gd name="connsiteY229" fmla="*/ 40821 h 104502"/>
                            <a:gd name="connsiteX230" fmla="*/ 10613 w 74294"/>
                            <a:gd name="connsiteY230" fmla="*/ 39189 h 104502"/>
                            <a:gd name="connsiteX231" fmla="*/ 10613 w 74294"/>
                            <a:gd name="connsiteY231" fmla="*/ 37556 h 104502"/>
                            <a:gd name="connsiteX232" fmla="*/ 8981 w 74294"/>
                            <a:gd name="connsiteY232" fmla="*/ 38372 h 104502"/>
                            <a:gd name="connsiteX233" fmla="*/ 8981 w 74294"/>
                            <a:gd name="connsiteY233" fmla="*/ 36739 h 104502"/>
                            <a:gd name="connsiteX234" fmla="*/ 8164 w 74294"/>
                            <a:gd name="connsiteY234" fmla="*/ 35106 h 104502"/>
                            <a:gd name="connsiteX235" fmla="*/ 6531 w 74294"/>
                            <a:gd name="connsiteY235" fmla="*/ 35923 h 104502"/>
                            <a:gd name="connsiteX236" fmla="*/ 6531 w 74294"/>
                            <a:gd name="connsiteY236" fmla="*/ 34290 h 104502"/>
                            <a:gd name="connsiteX237" fmla="*/ 7348 w 74294"/>
                            <a:gd name="connsiteY237" fmla="*/ 33474 h 104502"/>
                            <a:gd name="connsiteX238" fmla="*/ 8164 w 74294"/>
                            <a:gd name="connsiteY238" fmla="*/ 32657 h 104502"/>
                            <a:gd name="connsiteX239" fmla="*/ 8981 w 74294"/>
                            <a:gd name="connsiteY239" fmla="*/ 32657 h 104502"/>
                            <a:gd name="connsiteX240" fmla="*/ 10613 w 74294"/>
                            <a:gd name="connsiteY240" fmla="*/ 32657 h 104502"/>
                            <a:gd name="connsiteX241" fmla="*/ 12246 w 74294"/>
                            <a:gd name="connsiteY241" fmla="*/ 31841 h 104502"/>
                            <a:gd name="connsiteX242" fmla="*/ 14696 w 74294"/>
                            <a:gd name="connsiteY242" fmla="*/ 31841 h 104502"/>
                            <a:gd name="connsiteX243" fmla="*/ 18778 w 74294"/>
                            <a:gd name="connsiteY243" fmla="*/ 31841 h 104502"/>
                            <a:gd name="connsiteX244" fmla="*/ 21227 w 74294"/>
                            <a:gd name="connsiteY244" fmla="*/ 34290 h 104502"/>
                            <a:gd name="connsiteX245" fmla="*/ 22044 w 74294"/>
                            <a:gd name="connsiteY245" fmla="*/ 33474 h 104502"/>
                            <a:gd name="connsiteX246" fmla="*/ 22860 w 74294"/>
                            <a:gd name="connsiteY246" fmla="*/ 31841 h 104502"/>
                            <a:gd name="connsiteX247" fmla="*/ 23677 w 74294"/>
                            <a:gd name="connsiteY247" fmla="*/ 31841 h 104502"/>
                            <a:gd name="connsiteX248" fmla="*/ 27759 w 74294"/>
                            <a:gd name="connsiteY248" fmla="*/ 32657 h 104502"/>
                            <a:gd name="connsiteX249" fmla="*/ 30208 w 74294"/>
                            <a:gd name="connsiteY249" fmla="*/ 33474 h 104502"/>
                            <a:gd name="connsiteX250" fmla="*/ 31024 w 74294"/>
                            <a:gd name="connsiteY250" fmla="*/ 33474 h 104502"/>
                            <a:gd name="connsiteX251" fmla="*/ 31024 w 74294"/>
                            <a:gd name="connsiteY251" fmla="*/ 31841 h 104502"/>
                            <a:gd name="connsiteX252" fmla="*/ 30208 w 74294"/>
                            <a:gd name="connsiteY252" fmla="*/ 30208 h 104502"/>
                            <a:gd name="connsiteX253" fmla="*/ 31024 w 74294"/>
                            <a:gd name="connsiteY253" fmla="*/ 28575 h 104502"/>
                            <a:gd name="connsiteX254" fmla="*/ 32657 w 74294"/>
                            <a:gd name="connsiteY254" fmla="*/ 27759 h 104502"/>
                            <a:gd name="connsiteX255" fmla="*/ 33473 w 74294"/>
                            <a:gd name="connsiteY255" fmla="*/ 26942 h 104502"/>
                            <a:gd name="connsiteX256" fmla="*/ 35923 w 74294"/>
                            <a:gd name="connsiteY256" fmla="*/ 26126 h 104502"/>
                            <a:gd name="connsiteX257" fmla="*/ 36739 w 74294"/>
                            <a:gd name="connsiteY257" fmla="*/ 25309 h 104502"/>
                            <a:gd name="connsiteX258" fmla="*/ 37556 w 74294"/>
                            <a:gd name="connsiteY258" fmla="*/ 22860 h 104502"/>
                            <a:gd name="connsiteX259" fmla="*/ 38372 w 74294"/>
                            <a:gd name="connsiteY259" fmla="*/ 21227 h 104502"/>
                            <a:gd name="connsiteX260" fmla="*/ 32657 w 74294"/>
                            <a:gd name="connsiteY260" fmla="*/ 22044 h 104502"/>
                            <a:gd name="connsiteX261" fmla="*/ 27759 w 74294"/>
                            <a:gd name="connsiteY261" fmla="*/ 19594 h 104502"/>
                            <a:gd name="connsiteX262" fmla="*/ 28575 w 74294"/>
                            <a:gd name="connsiteY262" fmla="*/ 17962 h 104502"/>
                            <a:gd name="connsiteX263" fmla="*/ 29391 w 74294"/>
                            <a:gd name="connsiteY263" fmla="*/ 17145 h 104502"/>
                            <a:gd name="connsiteX264" fmla="*/ 31024 w 74294"/>
                            <a:gd name="connsiteY264" fmla="*/ 16329 h 104502"/>
                            <a:gd name="connsiteX265" fmla="*/ 31024 w 74294"/>
                            <a:gd name="connsiteY265" fmla="*/ 15512 h 104502"/>
                            <a:gd name="connsiteX266" fmla="*/ 31841 w 74294"/>
                            <a:gd name="connsiteY266" fmla="*/ 14696 h 104502"/>
                            <a:gd name="connsiteX267" fmla="*/ 33473 w 74294"/>
                            <a:gd name="connsiteY267" fmla="*/ 13063 h 104502"/>
                            <a:gd name="connsiteX268" fmla="*/ 32657 w 74294"/>
                            <a:gd name="connsiteY268" fmla="*/ 10614 h 104502"/>
                            <a:gd name="connsiteX269" fmla="*/ 32657 w 74294"/>
                            <a:gd name="connsiteY269" fmla="*/ 8981 h 104502"/>
                            <a:gd name="connsiteX270" fmla="*/ 33473 w 74294"/>
                            <a:gd name="connsiteY270" fmla="*/ 8164 h 104502"/>
                            <a:gd name="connsiteX271" fmla="*/ 33473 w 74294"/>
                            <a:gd name="connsiteY271" fmla="*/ 6531 h 104502"/>
                            <a:gd name="connsiteX272" fmla="*/ 34290 w 74294"/>
                            <a:gd name="connsiteY272" fmla="*/ 5715 h 104502"/>
                            <a:gd name="connsiteX273" fmla="*/ 36739 w 74294"/>
                            <a:gd name="connsiteY273" fmla="*/ 5715 h 104502"/>
                            <a:gd name="connsiteX274" fmla="*/ 39188 w 74294"/>
                            <a:gd name="connsiteY274" fmla="*/ 4899 h 104502"/>
                            <a:gd name="connsiteX275" fmla="*/ 40005 w 74294"/>
                            <a:gd name="connsiteY275" fmla="*/ 4899 h 104502"/>
                            <a:gd name="connsiteX276" fmla="*/ 42454 w 74294"/>
                            <a:gd name="connsiteY276" fmla="*/ 4899 h 104502"/>
                            <a:gd name="connsiteX277" fmla="*/ 43271 w 74294"/>
                            <a:gd name="connsiteY277" fmla="*/ 5715 h 104502"/>
                            <a:gd name="connsiteX278" fmla="*/ 43271 w 74294"/>
                            <a:gd name="connsiteY278" fmla="*/ 4082 h 104502"/>
                            <a:gd name="connsiteX279" fmla="*/ 44904 w 74294"/>
                            <a:gd name="connsiteY279" fmla="*/ 4082 h 104502"/>
                            <a:gd name="connsiteX280" fmla="*/ 45720 w 74294"/>
                            <a:gd name="connsiteY280" fmla="*/ 4082 h 104502"/>
                            <a:gd name="connsiteX281" fmla="*/ 45720 w 74294"/>
                            <a:gd name="connsiteY281" fmla="*/ 5715 h 104502"/>
                            <a:gd name="connsiteX282" fmla="*/ 46537 w 74294"/>
                            <a:gd name="connsiteY282" fmla="*/ 6531 h 104502"/>
                            <a:gd name="connsiteX283" fmla="*/ 46537 w 74294"/>
                            <a:gd name="connsiteY283" fmla="*/ 8164 h 104502"/>
                            <a:gd name="connsiteX284" fmla="*/ 45720 w 74294"/>
                            <a:gd name="connsiteY284" fmla="*/ 8981 h 104502"/>
                            <a:gd name="connsiteX285" fmla="*/ 44904 w 74294"/>
                            <a:gd name="connsiteY285" fmla="*/ 9797 h 104502"/>
                            <a:gd name="connsiteX286" fmla="*/ 45720 w 74294"/>
                            <a:gd name="connsiteY286" fmla="*/ 10614 h 104502"/>
                            <a:gd name="connsiteX287" fmla="*/ 44904 w 74294"/>
                            <a:gd name="connsiteY287" fmla="*/ 12246 h 104502"/>
                            <a:gd name="connsiteX288" fmla="*/ 46537 w 74294"/>
                            <a:gd name="connsiteY288" fmla="*/ 11430 h 104502"/>
                            <a:gd name="connsiteX289" fmla="*/ 48169 w 74294"/>
                            <a:gd name="connsiteY289" fmla="*/ 9797 h 104502"/>
                            <a:gd name="connsiteX290" fmla="*/ 48169 w 74294"/>
                            <a:gd name="connsiteY290" fmla="*/ 8164 h 104502"/>
                            <a:gd name="connsiteX291" fmla="*/ 48169 w 74294"/>
                            <a:gd name="connsiteY291" fmla="*/ 6531 h 104502"/>
                            <a:gd name="connsiteX292" fmla="*/ 47353 w 74294"/>
                            <a:gd name="connsiteY292" fmla="*/ 4899 h 104502"/>
                            <a:gd name="connsiteX293" fmla="*/ 47353 w 74294"/>
                            <a:gd name="connsiteY293" fmla="*/ 3266 h 104502"/>
                            <a:gd name="connsiteX294" fmla="*/ 48169 w 74294"/>
                            <a:gd name="connsiteY294" fmla="*/ 2449 h 104502"/>
                            <a:gd name="connsiteX295" fmla="*/ 50619 w 74294"/>
                            <a:gd name="connsiteY295" fmla="*/ 1633 h 104502"/>
                            <a:gd name="connsiteX296" fmla="*/ 49802 w 74294"/>
                            <a:gd name="connsiteY296" fmla="*/ 0 h 104502"/>
                            <a:gd name="connsiteX297" fmla="*/ 50619 w 74294"/>
                            <a:gd name="connsiteY297" fmla="*/ 0 h 104502"/>
                            <a:gd name="connsiteX298" fmla="*/ 51435 w 74294"/>
                            <a:gd name="connsiteY298" fmla="*/ 0 h 104502"/>
                            <a:gd name="connsiteX299" fmla="*/ 53068 w 74294"/>
                            <a:gd name="connsiteY299" fmla="*/ 1633 h 104502"/>
                            <a:gd name="connsiteX300" fmla="*/ 54701 w 74294"/>
                            <a:gd name="connsiteY300" fmla="*/ 2449 h 104502"/>
                            <a:gd name="connsiteX301" fmla="*/ 56334 w 74294"/>
                            <a:gd name="connsiteY301" fmla="*/ 3266 h 104502"/>
                            <a:gd name="connsiteX302" fmla="*/ 54701 w 74294"/>
                            <a:gd name="connsiteY302" fmla="*/ 4899 h 104502"/>
                            <a:gd name="connsiteX303" fmla="*/ 53068 w 74294"/>
                            <a:gd name="connsiteY303" fmla="*/ 5715 h 104502"/>
                            <a:gd name="connsiteX304" fmla="*/ 55517 w 74294"/>
                            <a:gd name="connsiteY304" fmla="*/ 5715 h 104502"/>
                            <a:gd name="connsiteX305" fmla="*/ 9797 w 74294"/>
                            <a:gd name="connsiteY305" fmla="*/ 39189 h 104502"/>
                            <a:gd name="connsiteX306" fmla="*/ 9797 w 74294"/>
                            <a:gd name="connsiteY306" fmla="*/ 39189 h 104502"/>
                            <a:gd name="connsiteX307" fmla="*/ 8164 w 74294"/>
                            <a:gd name="connsiteY307" fmla="*/ 39189 h 104502"/>
                            <a:gd name="connsiteX308" fmla="*/ 7348 w 74294"/>
                            <a:gd name="connsiteY308" fmla="*/ 38372 h 104502"/>
                            <a:gd name="connsiteX309" fmla="*/ 4082 w 74294"/>
                            <a:gd name="connsiteY309" fmla="*/ 37556 h 104502"/>
                            <a:gd name="connsiteX310" fmla="*/ 5715 w 74294"/>
                            <a:gd name="connsiteY310" fmla="*/ 36739 h 104502"/>
                            <a:gd name="connsiteX311" fmla="*/ 6531 w 74294"/>
                            <a:gd name="connsiteY311" fmla="*/ 36739 h 104502"/>
                            <a:gd name="connsiteX312" fmla="*/ 8981 w 74294"/>
                            <a:gd name="connsiteY312" fmla="*/ 36739 h 104502"/>
                            <a:gd name="connsiteX313" fmla="*/ 9797 w 74294"/>
                            <a:gd name="connsiteY313" fmla="*/ 37556 h 104502"/>
                            <a:gd name="connsiteX314" fmla="*/ 9797 w 74294"/>
                            <a:gd name="connsiteY314" fmla="*/ 39189 h 10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74294" h="104502">
                              <a:moveTo>
                                <a:pt x="55517" y="5715"/>
                              </a:moveTo>
                              <a:lnTo>
                                <a:pt x="53068" y="7348"/>
                              </a:lnTo>
                              <a:lnTo>
                                <a:pt x="53068" y="8164"/>
                              </a:lnTo>
                              <a:lnTo>
                                <a:pt x="52252" y="10614"/>
                              </a:lnTo>
                              <a:lnTo>
                                <a:pt x="52252" y="11430"/>
                              </a:lnTo>
                              <a:lnTo>
                                <a:pt x="51435" y="13063"/>
                              </a:lnTo>
                              <a:lnTo>
                                <a:pt x="50619" y="14696"/>
                              </a:lnTo>
                              <a:lnTo>
                                <a:pt x="49802" y="15512"/>
                              </a:lnTo>
                              <a:lnTo>
                                <a:pt x="48169" y="16329"/>
                              </a:lnTo>
                              <a:lnTo>
                                <a:pt x="47353" y="17145"/>
                              </a:lnTo>
                              <a:lnTo>
                                <a:pt x="46537" y="17145"/>
                              </a:lnTo>
                              <a:lnTo>
                                <a:pt x="44904" y="17145"/>
                              </a:lnTo>
                              <a:lnTo>
                                <a:pt x="44087" y="17962"/>
                              </a:lnTo>
                              <a:lnTo>
                                <a:pt x="44087" y="18778"/>
                              </a:lnTo>
                              <a:lnTo>
                                <a:pt x="44087" y="19594"/>
                              </a:lnTo>
                              <a:lnTo>
                                <a:pt x="44904" y="20411"/>
                              </a:lnTo>
                              <a:lnTo>
                                <a:pt x="45720" y="21227"/>
                              </a:lnTo>
                              <a:lnTo>
                                <a:pt x="45720" y="22044"/>
                              </a:lnTo>
                              <a:lnTo>
                                <a:pt x="44904" y="22860"/>
                              </a:lnTo>
                              <a:lnTo>
                                <a:pt x="40821" y="24493"/>
                              </a:lnTo>
                              <a:lnTo>
                                <a:pt x="39188" y="25309"/>
                              </a:lnTo>
                              <a:lnTo>
                                <a:pt x="38372" y="26126"/>
                              </a:lnTo>
                              <a:lnTo>
                                <a:pt x="39188" y="26942"/>
                              </a:lnTo>
                              <a:lnTo>
                                <a:pt x="42454" y="30208"/>
                              </a:lnTo>
                              <a:lnTo>
                                <a:pt x="43271" y="30208"/>
                              </a:lnTo>
                              <a:lnTo>
                                <a:pt x="44087" y="31841"/>
                              </a:lnTo>
                              <a:lnTo>
                                <a:pt x="47353" y="32657"/>
                              </a:lnTo>
                              <a:lnTo>
                                <a:pt x="48169" y="33474"/>
                              </a:lnTo>
                              <a:lnTo>
                                <a:pt x="48986" y="33474"/>
                              </a:lnTo>
                              <a:lnTo>
                                <a:pt x="51435" y="33474"/>
                              </a:lnTo>
                              <a:lnTo>
                                <a:pt x="52252" y="34290"/>
                              </a:lnTo>
                              <a:lnTo>
                                <a:pt x="53068" y="34290"/>
                              </a:lnTo>
                              <a:lnTo>
                                <a:pt x="53068" y="33474"/>
                              </a:lnTo>
                              <a:lnTo>
                                <a:pt x="54701" y="31841"/>
                              </a:lnTo>
                              <a:lnTo>
                                <a:pt x="55517" y="31024"/>
                              </a:lnTo>
                              <a:lnTo>
                                <a:pt x="55517" y="30208"/>
                              </a:lnTo>
                              <a:lnTo>
                                <a:pt x="55517" y="29391"/>
                              </a:lnTo>
                              <a:lnTo>
                                <a:pt x="56334" y="27759"/>
                              </a:lnTo>
                              <a:lnTo>
                                <a:pt x="57966" y="26126"/>
                              </a:lnTo>
                              <a:lnTo>
                                <a:pt x="58783" y="26126"/>
                              </a:lnTo>
                              <a:lnTo>
                                <a:pt x="59599" y="26942"/>
                              </a:lnTo>
                              <a:lnTo>
                                <a:pt x="60416" y="28575"/>
                              </a:lnTo>
                              <a:lnTo>
                                <a:pt x="60416" y="29391"/>
                              </a:lnTo>
                              <a:lnTo>
                                <a:pt x="60416" y="30208"/>
                              </a:lnTo>
                              <a:lnTo>
                                <a:pt x="61232" y="31841"/>
                              </a:lnTo>
                              <a:lnTo>
                                <a:pt x="62048" y="32657"/>
                              </a:lnTo>
                              <a:lnTo>
                                <a:pt x="63681" y="32657"/>
                              </a:lnTo>
                              <a:lnTo>
                                <a:pt x="63681" y="33474"/>
                              </a:lnTo>
                              <a:lnTo>
                                <a:pt x="63681" y="35923"/>
                              </a:lnTo>
                              <a:lnTo>
                                <a:pt x="63681" y="36739"/>
                              </a:lnTo>
                              <a:lnTo>
                                <a:pt x="65314" y="36739"/>
                              </a:lnTo>
                              <a:lnTo>
                                <a:pt x="66947" y="36739"/>
                              </a:lnTo>
                              <a:lnTo>
                                <a:pt x="67763" y="36739"/>
                              </a:lnTo>
                              <a:lnTo>
                                <a:pt x="68580" y="35923"/>
                              </a:lnTo>
                              <a:lnTo>
                                <a:pt x="69396" y="35106"/>
                              </a:lnTo>
                              <a:lnTo>
                                <a:pt x="71029" y="35106"/>
                              </a:lnTo>
                              <a:lnTo>
                                <a:pt x="71846" y="35923"/>
                              </a:lnTo>
                              <a:lnTo>
                                <a:pt x="71846" y="36739"/>
                              </a:lnTo>
                              <a:lnTo>
                                <a:pt x="71029" y="36739"/>
                              </a:lnTo>
                              <a:lnTo>
                                <a:pt x="69396" y="36739"/>
                              </a:lnTo>
                              <a:lnTo>
                                <a:pt x="68580" y="37556"/>
                              </a:lnTo>
                              <a:lnTo>
                                <a:pt x="68580" y="39189"/>
                              </a:lnTo>
                              <a:lnTo>
                                <a:pt x="69396" y="40821"/>
                              </a:lnTo>
                              <a:lnTo>
                                <a:pt x="70213" y="41638"/>
                              </a:lnTo>
                              <a:lnTo>
                                <a:pt x="71029" y="44087"/>
                              </a:lnTo>
                              <a:lnTo>
                                <a:pt x="71846" y="47353"/>
                              </a:lnTo>
                              <a:lnTo>
                                <a:pt x="72662" y="48986"/>
                              </a:lnTo>
                              <a:lnTo>
                                <a:pt x="72662" y="51435"/>
                              </a:lnTo>
                              <a:lnTo>
                                <a:pt x="72662" y="52252"/>
                              </a:lnTo>
                              <a:lnTo>
                                <a:pt x="72662" y="53884"/>
                              </a:lnTo>
                              <a:lnTo>
                                <a:pt x="72662" y="54701"/>
                              </a:lnTo>
                              <a:lnTo>
                                <a:pt x="72662" y="56334"/>
                              </a:lnTo>
                              <a:lnTo>
                                <a:pt x="73479" y="60416"/>
                              </a:lnTo>
                              <a:lnTo>
                                <a:pt x="74295" y="62865"/>
                              </a:lnTo>
                              <a:lnTo>
                                <a:pt x="74295" y="67764"/>
                              </a:lnTo>
                              <a:lnTo>
                                <a:pt x="73479" y="69396"/>
                              </a:lnTo>
                              <a:lnTo>
                                <a:pt x="73479" y="70213"/>
                              </a:lnTo>
                              <a:lnTo>
                                <a:pt x="72662" y="71846"/>
                              </a:lnTo>
                              <a:lnTo>
                                <a:pt x="71846" y="73479"/>
                              </a:lnTo>
                              <a:lnTo>
                                <a:pt x="71846" y="76744"/>
                              </a:lnTo>
                              <a:lnTo>
                                <a:pt x="69396" y="80827"/>
                              </a:lnTo>
                              <a:lnTo>
                                <a:pt x="68580" y="81643"/>
                              </a:lnTo>
                              <a:lnTo>
                                <a:pt x="67763" y="82459"/>
                              </a:lnTo>
                              <a:lnTo>
                                <a:pt x="70213" y="84909"/>
                              </a:lnTo>
                              <a:lnTo>
                                <a:pt x="68580" y="85725"/>
                              </a:lnTo>
                              <a:lnTo>
                                <a:pt x="66947" y="85725"/>
                              </a:lnTo>
                              <a:lnTo>
                                <a:pt x="64498" y="84909"/>
                              </a:lnTo>
                              <a:lnTo>
                                <a:pt x="62865" y="84909"/>
                              </a:lnTo>
                              <a:lnTo>
                                <a:pt x="61232" y="85725"/>
                              </a:lnTo>
                              <a:lnTo>
                                <a:pt x="60416" y="86541"/>
                              </a:lnTo>
                              <a:lnTo>
                                <a:pt x="60416" y="86541"/>
                              </a:lnTo>
                              <a:lnTo>
                                <a:pt x="59599" y="84092"/>
                              </a:lnTo>
                              <a:lnTo>
                                <a:pt x="58783" y="86541"/>
                              </a:lnTo>
                              <a:lnTo>
                                <a:pt x="57150" y="87358"/>
                              </a:lnTo>
                              <a:lnTo>
                                <a:pt x="54701" y="87358"/>
                              </a:lnTo>
                              <a:lnTo>
                                <a:pt x="50619" y="88174"/>
                              </a:lnTo>
                              <a:lnTo>
                                <a:pt x="48986" y="88991"/>
                              </a:lnTo>
                              <a:lnTo>
                                <a:pt x="48169" y="89807"/>
                              </a:lnTo>
                              <a:lnTo>
                                <a:pt x="47353" y="90624"/>
                              </a:lnTo>
                              <a:lnTo>
                                <a:pt x="46537" y="91440"/>
                              </a:lnTo>
                              <a:lnTo>
                                <a:pt x="45720" y="91440"/>
                              </a:lnTo>
                              <a:lnTo>
                                <a:pt x="42454" y="92256"/>
                              </a:lnTo>
                              <a:lnTo>
                                <a:pt x="41638" y="92256"/>
                              </a:lnTo>
                              <a:lnTo>
                                <a:pt x="40005" y="93889"/>
                              </a:lnTo>
                              <a:lnTo>
                                <a:pt x="38372" y="94706"/>
                              </a:lnTo>
                              <a:lnTo>
                                <a:pt x="36739" y="94706"/>
                              </a:lnTo>
                              <a:lnTo>
                                <a:pt x="35106" y="93889"/>
                              </a:lnTo>
                              <a:lnTo>
                                <a:pt x="34290" y="93073"/>
                              </a:lnTo>
                              <a:lnTo>
                                <a:pt x="33473" y="93073"/>
                              </a:lnTo>
                              <a:lnTo>
                                <a:pt x="31841" y="93073"/>
                              </a:lnTo>
                              <a:lnTo>
                                <a:pt x="32657" y="93073"/>
                              </a:lnTo>
                              <a:lnTo>
                                <a:pt x="32657" y="93889"/>
                              </a:lnTo>
                              <a:lnTo>
                                <a:pt x="32657" y="95522"/>
                              </a:lnTo>
                              <a:lnTo>
                                <a:pt x="32657" y="97155"/>
                              </a:lnTo>
                              <a:lnTo>
                                <a:pt x="31841" y="97971"/>
                              </a:lnTo>
                              <a:lnTo>
                                <a:pt x="31024" y="97971"/>
                              </a:lnTo>
                              <a:lnTo>
                                <a:pt x="29391" y="99604"/>
                              </a:lnTo>
                              <a:lnTo>
                                <a:pt x="26942" y="99604"/>
                              </a:lnTo>
                              <a:lnTo>
                                <a:pt x="25309" y="101237"/>
                              </a:lnTo>
                              <a:lnTo>
                                <a:pt x="17145" y="103687"/>
                              </a:lnTo>
                              <a:lnTo>
                                <a:pt x="16329" y="103687"/>
                              </a:lnTo>
                              <a:lnTo>
                                <a:pt x="15512" y="102870"/>
                              </a:lnTo>
                              <a:lnTo>
                                <a:pt x="14696" y="102870"/>
                              </a:lnTo>
                              <a:lnTo>
                                <a:pt x="13879" y="102870"/>
                              </a:lnTo>
                              <a:lnTo>
                                <a:pt x="10613" y="104503"/>
                              </a:lnTo>
                              <a:lnTo>
                                <a:pt x="8981" y="104503"/>
                              </a:lnTo>
                              <a:lnTo>
                                <a:pt x="11430" y="101237"/>
                              </a:lnTo>
                              <a:lnTo>
                                <a:pt x="13879" y="99604"/>
                              </a:lnTo>
                              <a:lnTo>
                                <a:pt x="13879" y="98788"/>
                              </a:lnTo>
                              <a:lnTo>
                                <a:pt x="13063" y="98788"/>
                              </a:lnTo>
                              <a:lnTo>
                                <a:pt x="8164" y="99604"/>
                              </a:lnTo>
                              <a:lnTo>
                                <a:pt x="6531" y="100421"/>
                              </a:lnTo>
                              <a:lnTo>
                                <a:pt x="4898" y="100421"/>
                              </a:lnTo>
                              <a:lnTo>
                                <a:pt x="5715" y="98788"/>
                              </a:lnTo>
                              <a:lnTo>
                                <a:pt x="8164" y="97155"/>
                              </a:lnTo>
                              <a:lnTo>
                                <a:pt x="9797" y="96339"/>
                              </a:lnTo>
                              <a:lnTo>
                                <a:pt x="10613" y="96339"/>
                              </a:lnTo>
                              <a:lnTo>
                                <a:pt x="11430" y="95522"/>
                              </a:lnTo>
                              <a:lnTo>
                                <a:pt x="13879" y="93889"/>
                              </a:lnTo>
                              <a:lnTo>
                                <a:pt x="5715" y="96339"/>
                              </a:lnTo>
                              <a:lnTo>
                                <a:pt x="3266" y="96339"/>
                              </a:lnTo>
                              <a:lnTo>
                                <a:pt x="2449" y="95522"/>
                              </a:lnTo>
                              <a:lnTo>
                                <a:pt x="816" y="95522"/>
                              </a:lnTo>
                              <a:lnTo>
                                <a:pt x="0" y="93889"/>
                              </a:lnTo>
                              <a:lnTo>
                                <a:pt x="2449" y="91440"/>
                              </a:lnTo>
                              <a:lnTo>
                                <a:pt x="4082" y="90624"/>
                              </a:lnTo>
                              <a:lnTo>
                                <a:pt x="5715" y="89807"/>
                              </a:lnTo>
                              <a:lnTo>
                                <a:pt x="7348" y="88991"/>
                              </a:lnTo>
                              <a:lnTo>
                                <a:pt x="8164" y="88174"/>
                              </a:lnTo>
                              <a:lnTo>
                                <a:pt x="7348" y="88174"/>
                              </a:lnTo>
                              <a:lnTo>
                                <a:pt x="2449" y="88174"/>
                              </a:lnTo>
                              <a:lnTo>
                                <a:pt x="0" y="88174"/>
                              </a:lnTo>
                              <a:lnTo>
                                <a:pt x="0" y="87358"/>
                              </a:lnTo>
                              <a:lnTo>
                                <a:pt x="816" y="86541"/>
                              </a:lnTo>
                              <a:lnTo>
                                <a:pt x="3266" y="84909"/>
                              </a:lnTo>
                              <a:lnTo>
                                <a:pt x="4898" y="84909"/>
                              </a:lnTo>
                              <a:lnTo>
                                <a:pt x="5715" y="84909"/>
                              </a:lnTo>
                              <a:lnTo>
                                <a:pt x="6531" y="85725"/>
                              </a:lnTo>
                              <a:lnTo>
                                <a:pt x="7348" y="86541"/>
                              </a:lnTo>
                              <a:lnTo>
                                <a:pt x="9797" y="86541"/>
                              </a:lnTo>
                              <a:lnTo>
                                <a:pt x="8981" y="85725"/>
                              </a:lnTo>
                              <a:lnTo>
                                <a:pt x="8981" y="83276"/>
                              </a:lnTo>
                              <a:lnTo>
                                <a:pt x="8164" y="82459"/>
                              </a:lnTo>
                              <a:lnTo>
                                <a:pt x="8981" y="81643"/>
                              </a:lnTo>
                              <a:lnTo>
                                <a:pt x="10613" y="80827"/>
                              </a:lnTo>
                              <a:lnTo>
                                <a:pt x="13063" y="78377"/>
                              </a:lnTo>
                              <a:lnTo>
                                <a:pt x="13879" y="78377"/>
                              </a:lnTo>
                              <a:lnTo>
                                <a:pt x="17962" y="77561"/>
                              </a:lnTo>
                              <a:lnTo>
                                <a:pt x="22860" y="76744"/>
                              </a:lnTo>
                              <a:lnTo>
                                <a:pt x="27759" y="75112"/>
                              </a:lnTo>
                              <a:lnTo>
                                <a:pt x="25309" y="74295"/>
                              </a:lnTo>
                              <a:lnTo>
                                <a:pt x="24493" y="73479"/>
                              </a:lnTo>
                              <a:lnTo>
                                <a:pt x="22860" y="75928"/>
                              </a:lnTo>
                              <a:lnTo>
                                <a:pt x="21227" y="76744"/>
                              </a:lnTo>
                              <a:lnTo>
                                <a:pt x="17962" y="77561"/>
                              </a:lnTo>
                              <a:lnTo>
                                <a:pt x="17145" y="77561"/>
                              </a:lnTo>
                              <a:lnTo>
                                <a:pt x="15512" y="76744"/>
                              </a:lnTo>
                              <a:lnTo>
                                <a:pt x="14696" y="76744"/>
                              </a:lnTo>
                              <a:lnTo>
                                <a:pt x="13879" y="77561"/>
                              </a:lnTo>
                              <a:lnTo>
                                <a:pt x="11430" y="78377"/>
                              </a:lnTo>
                              <a:lnTo>
                                <a:pt x="8981" y="78377"/>
                              </a:lnTo>
                              <a:lnTo>
                                <a:pt x="12246" y="75928"/>
                              </a:lnTo>
                              <a:lnTo>
                                <a:pt x="16329" y="72662"/>
                              </a:lnTo>
                              <a:lnTo>
                                <a:pt x="17145" y="71846"/>
                              </a:lnTo>
                              <a:lnTo>
                                <a:pt x="17962" y="70213"/>
                              </a:lnTo>
                              <a:lnTo>
                                <a:pt x="17962" y="69396"/>
                              </a:lnTo>
                              <a:lnTo>
                                <a:pt x="17145" y="68580"/>
                              </a:lnTo>
                              <a:lnTo>
                                <a:pt x="19594" y="64498"/>
                              </a:lnTo>
                              <a:lnTo>
                                <a:pt x="20411" y="63681"/>
                              </a:lnTo>
                              <a:lnTo>
                                <a:pt x="22044" y="63681"/>
                              </a:lnTo>
                              <a:lnTo>
                                <a:pt x="23677" y="62865"/>
                              </a:lnTo>
                              <a:lnTo>
                                <a:pt x="24493" y="62865"/>
                              </a:lnTo>
                              <a:lnTo>
                                <a:pt x="25309" y="62865"/>
                              </a:lnTo>
                              <a:lnTo>
                                <a:pt x="26126" y="61232"/>
                              </a:lnTo>
                              <a:lnTo>
                                <a:pt x="24493" y="60416"/>
                              </a:lnTo>
                              <a:lnTo>
                                <a:pt x="22860" y="60416"/>
                              </a:lnTo>
                              <a:lnTo>
                                <a:pt x="17145" y="61232"/>
                              </a:lnTo>
                              <a:lnTo>
                                <a:pt x="16329" y="61232"/>
                              </a:lnTo>
                              <a:lnTo>
                                <a:pt x="15512" y="61232"/>
                              </a:lnTo>
                              <a:lnTo>
                                <a:pt x="14696" y="60416"/>
                              </a:lnTo>
                              <a:lnTo>
                                <a:pt x="14696" y="58783"/>
                              </a:lnTo>
                              <a:lnTo>
                                <a:pt x="14696" y="58783"/>
                              </a:lnTo>
                              <a:lnTo>
                                <a:pt x="13063" y="58783"/>
                              </a:lnTo>
                              <a:lnTo>
                                <a:pt x="12246" y="59599"/>
                              </a:lnTo>
                              <a:lnTo>
                                <a:pt x="11430" y="59599"/>
                              </a:lnTo>
                              <a:lnTo>
                                <a:pt x="10613" y="58783"/>
                              </a:lnTo>
                              <a:lnTo>
                                <a:pt x="12246" y="57150"/>
                              </a:lnTo>
                              <a:lnTo>
                                <a:pt x="10613" y="57150"/>
                              </a:lnTo>
                              <a:lnTo>
                                <a:pt x="8981" y="57150"/>
                              </a:lnTo>
                              <a:lnTo>
                                <a:pt x="7348" y="56334"/>
                              </a:lnTo>
                              <a:lnTo>
                                <a:pt x="7348" y="55517"/>
                              </a:lnTo>
                              <a:lnTo>
                                <a:pt x="8164" y="54701"/>
                              </a:lnTo>
                              <a:lnTo>
                                <a:pt x="7348" y="53884"/>
                              </a:lnTo>
                              <a:lnTo>
                                <a:pt x="7348" y="53068"/>
                              </a:lnTo>
                              <a:lnTo>
                                <a:pt x="8164" y="52252"/>
                              </a:lnTo>
                              <a:lnTo>
                                <a:pt x="8981" y="52252"/>
                              </a:lnTo>
                              <a:lnTo>
                                <a:pt x="10613" y="51435"/>
                              </a:lnTo>
                              <a:lnTo>
                                <a:pt x="13063" y="51435"/>
                              </a:lnTo>
                              <a:lnTo>
                                <a:pt x="10613" y="50619"/>
                              </a:lnTo>
                              <a:lnTo>
                                <a:pt x="9797" y="49802"/>
                              </a:lnTo>
                              <a:lnTo>
                                <a:pt x="9797" y="48986"/>
                              </a:lnTo>
                              <a:lnTo>
                                <a:pt x="9797" y="48169"/>
                              </a:lnTo>
                              <a:lnTo>
                                <a:pt x="12246" y="46537"/>
                              </a:lnTo>
                              <a:lnTo>
                                <a:pt x="14696" y="45720"/>
                              </a:lnTo>
                              <a:lnTo>
                                <a:pt x="14696" y="44904"/>
                              </a:lnTo>
                              <a:lnTo>
                                <a:pt x="14696" y="44087"/>
                              </a:lnTo>
                              <a:lnTo>
                                <a:pt x="12246" y="44087"/>
                              </a:lnTo>
                              <a:lnTo>
                                <a:pt x="9797" y="44904"/>
                              </a:lnTo>
                              <a:lnTo>
                                <a:pt x="9797" y="42454"/>
                              </a:lnTo>
                              <a:lnTo>
                                <a:pt x="10613" y="40821"/>
                              </a:lnTo>
                              <a:lnTo>
                                <a:pt x="10613" y="39189"/>
                              </a:lnTo>
                              <a:lnTo>
                                <a:pt x="10613" y="37556"/>
                              </a:lnTo>
                              <a:lnTo>
                                <a:pt x="8981" y="38372"/>
                              </a:lnTo>
                              <a:lnTo>
                                <a:pt x="8981" y="36739"/>
                              </a:lnTo>
                              <a:lnTo>
                                <a:pt x="8164" y="35106"/>
                              </a:lnTo>
                              <a:lnTo>
                                <a:pt x="6531" y="35923"/>
                              </a:lnTo>
                              <a:lnTo>
                                <a:pt x="6531" y="34290"/>
                              </a:lnTo>
                              <a:lnTo>
                                <a:pt x="7348" y="33474"/>
                              </a:lnTo>
                              <a:lnTo>
                                <a:pt x="8164" y="32657"/>
                              </a:lnTo>
                              <a:lnTo>
                                <a:pt x="8981" y="32657"/>
                              </a:lnTo>
                              <a:lnTo>
                                <a:pt x="10613" y="32657"/>
                              </a:lnTo>
                              <a:lnTo>
                                <a:pt x="12246" y="31841"/>
                              </a:lnTo>
                              <a:lnTo>
                                <a:pt x="14696" y="31841"/>
                              </a:lnTo>
                              <a:lnTo>
                                <a:pt x="18778" y="31841"/>
                              </a:lnTo>
                              <a:lnTo>
                                <a:pt x="21227" y="34290"/>
                              </a:lnTo>
                              <a:lnTo>
                                <a:pt x="22044" y="33474"/>
                              </a:lnTo>
                              <a:lnTo>
                                <a:pt x="22860" y="31841"/>
                              </a:lnTo>
                              <a:lnTo>
                                <a:pt x="23677" y="31841"/>
                              </a:lnTo>
                              <a:lnTo>
                                <a:pt x="27759" y="32657"/>
                              </a:lnTo>
                              <a:lnTo>
                                <a:pt x="30208" y="33474"/>
                              </a:lnTo>
                              <a:lnTo>
                                <a:pt x="31024" y="33474"/>
                              </a:lnTo>
                              <a:lnTo>
                                <a:pt x="31024" y="31841"/>
                              </a:lnTo>
                              <a:lnTo>
                                <a:pt x="30208" y="30208"/>
                              </a:lnTo>
                              <a:lnTo>
                                <a:pt x="31024" y="28575"/>
                              </a:lnTo>
                              <a:lnTo>
                                <a:pt x="32657" y="27759"/>
                              </a:lnTo>
                              <a:lnTo>
                                <a:pt x="33473" y="26942"/>
                              </a:lnTo>
                              <a:lnTo>
                                <a:pt x="35923" y="26126"/>
                              </a:lnTo>
                              <a:lnTo>
                                <a:pt x="36739" y="25309"/>
                              </a:lnTo>
                              <a:lnTo>
                                <a:pt x="37556" y="22860"/>
                              </a:lnTo>
                              <a:lnTo>
                                <a:pt x="38372" y="21227"/>
                              </a:lnTo>
                              <a:lnTo>
                                <a:pt x="32657" y="22044"/>
                              </a:lnTo>
                              <a:lnTo>
                                <a:pt x="27759" y="19594"/>
                              </a:lnTo>
                              <a:lnTo>
                                <a:pt x="28575" y="17962"/>
                              </a:lnTo>
                              <a:lnTo>
                                <a:pt x="29391" y="17145"/>
                              </a:lnTo>
                              <a:lnTo>
                                <a:pt x="31024" y="16329"/>
                              </a:lnTo>
                              <a:lnTo>
                                <a:pt x="31024" y="15512"/>
                              </a:lnTo>
                              <a:lnTo>
                                <a:pt x="31841" y="14696"/>
                              </a:lnTo>
                              <a:lnTo>
                                <a:pt x="33473" y="13063"/>
                              </a:lnTo>
                              <a:lnTo>
                                <a:pt x="32657" y="10614"/>
                              </a:lnTo>
                              <a:lnTo>
                                <a:pt x="32657" y="8981"/>
                              </a:lnTo>
                              <a:lnTo>
                                <a:pt x="33473" y="8164"/>
                              </a:lnTo>
                              <a:lnTo>
                                <a:pt x="33473" y="6531"/>
                              </a:lnTo>
                              <a:lnTo>
                                <a:pt x="34290" y="5715"/>
                              </a:lnTo>
                              <a:lnTo>
                                <a:pt x="36739" y="5715"/>
                              </a:lnTo>
                              <a:lnTo>
                                <a:pt x="39188" y="4899"/>
                              </a:lnTo>
                              <a:lnTo>
                                <a:pt x="40005" y="4899"/>
                              </a:lnTo>
                              <a:lnTo>
                                <a:pt x="42454" y="4899"/>
                              </a:lnTo>
                              <a:lnTo>
                                <a:pt x="43271" y="5715"/>
                              </a:lnTo>
                              <a:lnTo>
                                <a:pt x="43271" y="4082"/>
                              </a:lnTo>
                              <a:lnTo>
                                <a:pt x="44904" y="4082"/>
                              </a:lnTo>
                              <a:lnTo>
                                <a:pt x="45720" y="4082"/>
                              </a:lnTo>
                              <a:lnTo>
                                <a:pt x="45720" y="5715"/>
                              </a:lnTo>
                              <a:lnTo>
                                <a:pt x="46537" y="6531"/>
                              </a:lnTo>
                              <a:lnTo>
                                <a:pt x="46537" y="8164"/>
                              </a:lnTo>
                              <a:lnTo>
                                <a:pt x="45720" y="8981"/>
                              </a:lnTo>
                              <a:lnTo>
                                <a:pt x="44904" y="9797"/>
                              </a:lnTo>
                              <a:lnTo>
                                <a:pt x="45720" y="10614"/>
                              </a:lnTo>
                              <a:lnTo>
                                <a:pt x="44904" y="12246"/>
                              </a:lnTo>
                              <a:lnTo>
                                <a:pt x="46537" y="11430"/>
                              </a:lnTo>
                              <a:lnTo>
                                <a:pt x="48169" y="9797"/>
                              </a:lnTo>
                              <a:lnTo>
                                <a:pt x="48169" y="8164"/>
                              </a:lnTo>
                              <a:lnTo>
                                <a:pt x="48169" y="6531"/>
                              </a:lnTo>
                              <a:lnTo>
                                <a:pt x="47353" y="4899"/>
                              </a:lnTo>
                              <a:lnTo>
                                <a:pt x="47353" y="3266"/>
                              </a:lnTo>
                              <a:lnTo>
                                <a:pt x="48169" y="2449"/>
                              </a:lnTo>
                              <a:lnTo>
                                <a:pt x="50619" y="1633"/>
                              </a:lnTo>
                              <a:lnTo>
                                <a:pt x="49802" y="0"/>
                              </a:lnTo>
                              <a:lnTo>
                                <a:pt x="50619" y="0"/>
                              </a:lnTo>
                              <a:lnTo>
                                <a:pt x="51435" y="0"/>
                              </a:lnTo>
                              <a:lnTo>
                                <a:pt x="53068" y="1633"/>
                              </a:lnTo>
                              <a:lnTo>
                                <a:pt x="54701" y="2449"/>
                              </a:lnTo>
                              <a:lnTo>
                                <a:pt x="56334" y="3266"/>
                              </a:lnTo>
                              <a:lnTo>
                                <a:pt x="54701" y="4899"/>
                              </a:lnTo>
                              <a:lnTo>
                                <a:pt x="53068" y="5715"/>
                              </a:lnTo>
                              <a:lnTo>
                                <a:pt x="55517" y="5715"/>
                              </a:lnTo>
                              <a:close/>
                              <a:moveTo>
                                <a:pt x="9797" y="39189"/>
                              </a:moveTo>
                              <a:lnTo>
                                <a:pt x="9797" y="39189"/>
                              </a:lnTo>
                              <a:lnTo>
                                <a:pt x="8164" y="39189"/>
                              </a:lnTo>
                              <a:lnTo>
                                <a:pt x="7348" y="38372"/>
                              </a:lnTo>
                              <a:lnTo>
                                <a:pt x="4082" y="37556"/>
                              </a:lnTo>
                              <a:lnTo>
                                <a:pt x="5715" y="36739"/>
                              </a:lnTo>
                              <a:lnTo>
                                <a:pt x="6531" y="36739"/>
                              </a:lnTo>
                              <a:lnTo>
                                <a:pt x="8981" y="36739"/>
                              </a:lnTo>
                              <a:lnTo>
                                <a:pt x="9797" y="37556"/>
                              </a:lnTo>
                              <a:lnTo>
                                <a:pt x="9797" y="39189"/>
                              </a:lnTo>
                              <a:close/>
                            </a:path>
                          </a:pathLst>
                        </a:custGeom>
                        <a:solidFill>
                          <a:srgbClr val="F2850E"/>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67" name="Freeform: Shape 466">
                          <a:extLst>
                            <a:ext uri="{FF2B5EF4-FFF2-40B4-BE49-F238E27FC236}">
                              <a16:creationId xmlns:a16="http://schemas.microsoft.com/office/drawing/2014/main" id="{09DEE254-8325-29D8-11F4-AE76CE39CE3E}"/>
                            </a:ext>
                          </a:extLst>
                        </p:cNvPr>
                        <p:cNvSpPr/>
                        <p:nvPr/>
                      </p:nvSpPr>
                      <p:spPr>
                        <a:xfrm>
                          <a:off x="4471579" y="3259998"/>
                          <a:ext cx="14695" cy="19594"/>
                        </a:xfrm>
                        <a:custGeom>
                          <a:avLst/>
                          <a:gdLst>
                            <a:gd name="connsiteX0" fmla="*/ 8981 w 14695"/>
                            <a:gd name="connsiteY0" fmla="*/ 3266 h 19594"/>
                            <a:gd name="connsiteX1" fmla="*/ 8981 w 14695"/>
                            <a:gd name="connsiteY1" fmla="*/ 3266 h 19594"/>
                            <a:gd name="connsiteX2" fmla="*/ 8981 w 14695"/>
                            <a:gd name="connsiteY2" fmla="*/ 5715 h 19594"/>
                            <a:gd name="connsiteX3" fmla="*/ 9797 w 14695"/>
                            <a:gd name="connsiteY3" fmla="*/ 7348 h 19594"/>
                            <a:gd name="connsiteX4" fmla="*/ 10613 w 14695"/>
                            <a:gd name="connsiteY4" fmla="*/ 8981 h 19594"/>
                            <a:gd name="connsiteX5" fmla="*/ 11430 w 14695"/>
                            <a:gd name="connsiteY5" fmla="*/ 9797 h 19594"/>
                            <a:gd name="connsiteX6" fmla="*/ 12246 w 14695"/>
                            <a:gd name="connsiteY6" fmla="*/ 10614 h 19594"/>
                            <a:gd name="connsiteX7" fmla="*/ 13879 w 14695"/>
                            <a:gd name="connsiteY7" fmla="*/ 11430 h 19594"/>
                            <a:gd name="connsiteX8" fmla="*/ 14696 w 14695"/>
                            <a:gd name="connsiteY8" fmla="*/ 11430 h 19594"/>
                            <a:gd name="connsiteX9" fmla="*/ 14696 w 14695"/>
                            <a:gd name="connsiteY9" fmla="*/ 12246 h 19594"/>
                            <a:gd name="connsiteX10" fmla="*/ 14696 w 14695"/>
                            <a:gd name="connsiteY10" fmla="*/ 13063 h 19594"/>
                            <a:gd name="connsiteX11" fmla="*/ 13879 w 14695"/>
                            <a:gd name="connsiteY11" fmla="*/ 13879 h 19594"/>
                            <a:gd name="connsiteX12" fmla="*/ 13063 w 14695"/>
                            <a:gd name="connsiteY12" fmla="*/ 14696 h 19594"/>
                            <a:gd name="connsiteX13" fmla="*/ 12246 w 14695"/>
                            <a:gd name="connsiteY13" fmla="*/ 15512 h 19594"/>
                            <a:gd name="connsiteX14" fmla="*/ 11430 w 14695"/>
                            <a:gd name="connsiteY14" fmla="*/ 17961 h 19594"/>
                            <a:gd name="connsiteX15" fmla="*/ 11430 w 14695"/>
                            <a:gd name="connsiteY15" fmla="*/ 19594 h 19594"/>
                            <a:gd name="connsiteX16" fmla="*/ 10613 w 14695"/>
                            <a:gd name="connsiteY16" fmla="*/ 18778 h 19594"/>
                            <a:gd name="connsiteX17" fmla="*/ 9797 w 14695"/>
                            <a:gd name="connsiteY17" fmla="*/ 17961 h 19594"/>
                            <a:gd name="connsiteX18" fmla="*/ 8981 w 14695"/>
                            <a:gd name="connsiteY18" fmla="*/ 17961 h 19594"/>
                            <a:gd name="connsiteX19" fmla="*/ 8164 w 14695"/>
                            <a:gd name="connsiteY19" fmla="*/ 17961 h 19594"/>
                            <a:gd name="connsiteX20" fmla="*/ 7348 w 14695"/>
                            <a:gd name="connsiteY20" fmla="*/ 18778 h 19594"/>
                            <a:gd name="connsiteX21" fmla="*/ 6531 w 14695"/>
                            <a:gd name="connsiteY21" fmla="*/ 18778 h 19594"/>
                            <a:gd name="connsiteX22" fmla="*/ 5715 w 14695"/>
                            <a:gd name="connsiteY22" fmla="*/ 18778 h 19594"/>
                            <a:gd name="connsiteX23" fmla="*/ 4898 w 14695"/>
                            <a:gd name="connsiteY23" fmla="*/ 17961 h 19594"/>
                            <a:gd name="connsiteX24" fmla="*/ 4082 w 14695"/>
                            <a:gd name="connsiteY24" fmla="*/ 17961 h 19594"/>
                            <a:gd name="connsiteX25" fmla="*/ 2449 w 14695"/>
                            <a:gd name="connsiteY25" fmla="*/ 17961 h 19594"/>
                            <a:gd name="connsiteX26" fmla="*/ 1633 w 14695"/>
                            <a:gd name="connsiteY26" fmla="*/ 17145 h 19594"/>
                            <a:gd name="connsiteX27" fmla="*/ 2449 w 14695"/>
                            <a:gd name="connsiteY27" fmla="*/ 17145 h 19594"/>
                            <a:gd name="connsiteX28" fmla="*/ 2449 w 14695"/>
                            <a:gd name="connsiteY28" fmla="*/ 16329 h 19594"/>
                            <a:gd name="connsiteX29" fmla="*/ 2449 w 14695"/>
                            <a:gd name="connsiteY29" fmla="*/ 15512 h 19594"/>
                            <a:gd name="connsiteX30" fmla="*/ 2449 w 14695"/>
                            <a:gd name="connsiteY30" fmla="*/ 14696 h 19594"/>
                            <a:gd name="connsiteX31" fmla="*/ 816 w 14695"/>
                            <a:gd name="connsiteY31" fmla="*/ 12246 h 19594"/>
                            <a:gd name="connsiteX32" fmla="*/ 816 w 14695"/>
                            <a:gd name="connsiteY32" fmla="*/ 11430 h 19594"/>
                            <a:gd name="connsiteX33" fmla="*/ 0 w 14695"/>
                            <a:gd name="connsiteY33" fmla="*/ 9797 h 19594"/>
                            <a:gd name="connsiteX34" fmla="*/ 0 w 14695"/>
                            <a:gd name="connsiteY34" fmla="*/ 8981 h 19594"/>
                            <a:gd name="connsiteX35" fmla="*/ 0 w 14695"/>
                            <a:gd name="connsiteY35" fmla="*/ 8164 h 19594"/>
                            <a:gd name="connsiteX36" fmla="*/ 0 w 14695"/>
                            <a:gd name="connsiteY36" fmla="*/ 7348 h 19594"/>
                            <a:gd name="connsiteX37" fmla="*/ 0 w 14695"/>
                            <a:gd name="connsiteY37" fmla="*/ 6531 h 19594"/>
                            <a:gd name="connsiteX38" fmla="*/ 816 w 14695"/>
                            <a:gd name="connsiteY38" fmla="*/ 5715 h 19594"/>
                            <a:gd name="connsiteX39" fmla="*/ 1633 w 14695"/>
                            <a:gd name="connsiteY39" fmla="*/ 4082 h 19594"/>
                            <a:gd name="connsiteX40" fmla="*/ 2449 w 14695"/>
                            <a:gd name="connsiteY40" fmla="*/ 2449 h 19594"/>
                            <a:gd name="connsiteX41" fmla="*/ 4082 w 14695"/>
                            <a:gd name="connsiteY41" fmla="*/ 0 h 19594"/>
                            <a:gd name="connsiteX42" fmla="*/ 5715 w 14695"/>
                            <a:gd name="connsiteY42" fmla="*/ 0 h 19594"/>
                            <a:gd name="connsiteX43" fmla="*/ 6531 w 14695"/>
                            <a:gd name="connsiteY43" fmla="*/ 0 h 19594"/>
                            <a:gd name="connsiteX44" fmla="*/ 8981 w 14695"/>
                            <a:gd name="connsiteY44" fmla="*/ 3266 h 19594"/>
                            <a:gd name="connsiteX45" fmla="*/ 8981 w 14695"/>
                            <a:gd name="connsiteY45" fmla="*/ 3266 h 1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695" h="19594">
                              <a:moveTo>
                                <a:pt x="8981" y="3266"/>
                              </a:moveTo>
                              <a:lnTo>
                                <a:pt x="8981" y="3266"/>
                              </a:lnTo>
                              <a:lnTo>
                                <a:pt x="8981" y="5715"/>
                              </a:lnTo>
                              <a:lnTo>
                                <a:pt x="9797" y="7348"/>
                              </a:lnTo>
                              <a:lnTo>
                                <a:pt x="10613" y="8981"/>
                              </a:lnTo>
                              <a:lnTo>
                                <a:pt x="11430" y="9797"/>
                              </a:lnTo>
                              <a:lnTo>
                                <a:pt x="12246" y="10614"/>
                              </a:lnTo>
                              <a:lnTo>
                                <a:pt x="13879" y="11430"/>
                              </a:lnTo>
                              <a:lnTo>
                                <a:pt x="14696" y="11430"/>
                              </a:lnTo>
                              <a:lnTo>
                                <a:pt x="14696" y="12246"/>
                              </a:lnTo>
                              <a:lnTo>
                                <a:pt x="14696" y="13063"/>
                              </a:lnTo>
                              <a:lnTo>
                                <a:pt x="13879" y="13879"/>
                              </a:lnTo>
                              <a:lnTo>
                                <a:pt x="13063" y="14696"/>
                              </a:lnTo>
                              <a:lnTo>
                                <a:pt x="12246" y="15512"/>
                              </a:lnTo>
                              <a:lnTo>
                                <a:pt x="11430" y="17961"/>
                              </a:lnTo>
                              <a:lnTo>
                                <a:pt x="11430" y="19594"/>
                              </a:lnTo>
                              <a:lnTo>
                                <a:pt x="10613" y="18778"/>
                              </a:lnTo>
                              <a:lnTo>
                                <a:pt x="9797" y="17961"/>
                              </a:lnTo>
                              <a:lnTo>
                                <a:pt x="8981" y="17961"/>
                              </a:lnTo>
                              <a:lnTo>
                                <a:pt x="8164" y="17961"/>
                              </a:lnTo>
                              <a:lnTo>
                                <a:pt x="7348" y="18778"/>
                              </a:lnTo>
                              <a:lnTo>
                                <a:pt x="6531" y="18778"/>
                              </a:lnTo>
                              <a:lnTo>
                                <a:pt x="5715" y="18778"/>
                              </a:lnTo>
                              <a:lnTo>
                                <a:pt x="4898" y="17961"/>
                              </a:lnTo>
                              <a:lnTo>
                                <a:pt x="4082" y="17961"/>
                              </a:lnTo>
                              <a:lnTo>
                                <a:pt x="2449" y="17961"/>
                              </a:lnTo>
                              <a:lnTo>
                                <a:pt x="1633" y="17145"/>
                              </a:lnTo>
                              <a:lnTo>
                                <a:pt x="2449" y="17145"/>
                              </a:lnTo>
                              <a:lnTo>
                                <a:pt x="2449" y="16329"/>
                              </a:lnTo>
                              <a:lnTo>
                                <a:pt x="2449" y="15512"/>
                              </a:lnTo>
                              <a:lnTo>
                                <a:pt x="2449" y="14696"/>
                              </a:lnTo>
                              <a:lnTo>
                                <a:pt x="816" y="12246"/>
                              </a:lnTo>
                              <a:lnTo>
                                <a:pt x="816" y="11430"/>
                              </a:lnTo>
                              <a:lnTo>
                                <a:pt x="0" y="9797"/>
                              </a:lnTo>
                              <a:lnTo>
                                <a:pt x="0" y="8981"/>
                              </a:lnTo>
                              <a:lnTo>
                                <a:pt x="0" y="8164"/>
                              </a:lnTo>
                              <a:lnTo>
                                <a:pt x="0" y="7348"/>
                              </a:lnTo>
                              <a:lnTo>
                                <a:pt x="0" y="6531"/>
                              </a:lnTo>
                              <a:lnTo>
                                <a:pt x="816" y="5715"/>
                              </a:lnTo>
                              <a:lnTo>
                                <a:pt x="1633" y="4082"/>
                              </a:lnTo>
                              <a:lnTo>
                                <a:pt x="2449" y="2449"/>
                              </a:lnTo>
                              <a:lnTo>
                                <a:pt x="4082" y="0"/>
                              </a:lnTo>
                              <a:lnTo>
                                <a:pt x="5715" y="0"/>
                              </a:lnTo>
                              <a:lnTo>
                                <a:pt x="6531" y="0"/>
                              </a:lnTo>
                              <a:lnTo>
                                <a:pt x="8981" y="3266"/>
                              </a:lnTo>
                              <a:lnTo>
                                <a:pt x="8981" y="3266"/>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sp>
                    <p:nvSpPr>
                      <p:cNvPr id="465" name="Freeform: Shape 464">
                        <a:extLst>
                          <a:ext uri="{FF2B5EF4-FFF2-40B4-BE49-F238E27FC236}">
                            <a16:creationId xmlns:a16="http://schemas.microsoft.com/office/drawing/2014/main" id="{DBC6B5D5-4D2C-5588-7C68-C8B617436CF7}"/>
                          </a:ext>
                        </a:extLst>
                      </p:cNvPr>
                      <p:cNvSpPr/>
                      <p:nvPr/>
                    </p:nvSpPr>
                    <p:spPr>
                      <a:xfrm>
                        <a:off x="4228283" y="1870437"/>
                        <a:ext cx="707026" cy="669471"/>
                      </a:xfrm>
                      <a:custGeom>
                        <a:avLst/>
                        <a:gdLst>
                          <a:gd name="connsiteX0" fmla="*/ 2449 w 707026"/>
                          <a:gd name="connsiteY0" fmla="*/ 669471 h 669471"/>
                          <a:gd name="connsiteX1" fmla="*/ 816 w 707026"/>
                          <a:gd name="connsiteY1" fmla="*/ 669471 h 669471"/>
                          <a:gd name="connsiteX2" fmla="*/ 0 w 707026"/>
                          <a:gd name="connsiteY2" fmla="*/ 668655 h 669471"/>
                          <a:gd name="connsiteX3" fmla="*/ 2449 w 707026"/>
                          <a:gd name="connsiteY3" fmla="*/ 665389 h 669471"/>
                          <a:gd name="connsiteX4" fmla="*/ 9797 w 707026"/>
                          <a:gd name="connsiteY4" fmla="*/ 659674 h 669471"/>
                          <a:gd name="connsiteX5" fmla="*/ 13063 w 707026"/>
                          <a:gd name="connsiteY5" fmla="*/ 653959 h 669471"/>
                          <a:gd name="connsiteX6" fmla="*/ 18778 w 707026"/>
                          <a:gd name="connsiteY6" fmla="*/ 652326 h 669471"/>
                          <a:gd name="connsiteX7" fmla="*/ 18778 w 707026"/>
                          <a:gd name="connsiteY7" fmla="*/ 655592 h 669471"/>
                          <a:gd name="connsiteX8" fmla="*/ 18778 w 707026"/>
                          <a:gd name="connsiteY8" fmla="*/ 659674 h 669471"/>
                          <a:gd name="connsiteX9" fmla="*/ 13879 w 707026"/>
                          <a:gd name="connsiteY9" fmla="*/ 662940 h 669471"/>
                          <a:gd name="connsiteX10" fmla="*/ 8164 w 707026"/>
                          <a:gd name="connsiteY10" fmla="*/ 665389 h 669471"/>
                          <a:gd name="connsiteX11" fmla="*/ 2449 w 707026"/>
                          <a:gd name="connsiteY11" fmla="*/ 669471 h 669471"/>
                          <a:gd name="connsiteX12" fmla="*/ 468630 w 707026"/>
                          <a:gd name="connsiteY12" fmla="*/ 471896 h 669471"/>
                          <a:gd name="connsiteX13" fmla="*/ 466997 w 707026"/>
                          <a:gd name="connsiteY13" fmla="*/ 474345 h 669471"/>
                          <a:gd name="connsiteX14" fmla="*/ 463731 w 707026"/>
                          <a:gd name="connsiteY14" fmla="*/ 471079 h 669471"/>
                          <a:gd name="connsiteX15" fmla="*/ 462098 w 707026"/>
                          <a:gd name="connsiteY15" fmla="*/ 466181 h 669471"/>
                          <a:gd name="connsiteX16" fmla="*/ 462915 w 707026"/>
                          <a:gd name="connsiteY16" fmla="*/ 464548 h 669471"/>
                          <a:gd name="connsiteX17" fmla="*/ 468630 w 707026"/>
                          <a:gd name="connsiteY17" fmla="*/ 464548 h 669471"/>
                          <a:gd name="connsiteX18" fmla="*/ 470263 w 707026"/>
                          <a:gd name="connsiteY18" fmla="*/ 466997 h 669471"/>
                          <a:gd name="connsiteX19" fmla="*/ 470263 w 707026"/>
                          <a:gd name="connsiteY19" fmla="*/ 468630 h 669471"/>
                          <a:gd name="connsiteX20" fmla="*/ 468630 w 707026"/>
                          <a:gd name="connsiteY20" fmla="*/ 471896 h 669471"/>
                          <a:gd name="connsiteX21" fmla="*/ 507818 w 707026"/>
                          <a:gd name="connsiteY21" fmla="*/ 172266 h 669471"/>
                          <a:gd name="connsiteX22" fmla="*/ 510268 w 707026"/>
                          <a:gd name="connsiteY22" fmla="*/ 173899 h 669471"/>
                          <a:gd name="connsiteX23" fmla="*/ 515166 w 707026"/>
                          <a:gd name="connsiteY23" fmla="*/ 173899 h 669471"/>
                          <a:gd name="connsiteX24" fmla="*/ 517615 w 707026"/>
                          <a:gd name="connsiteY24" fmla="*/ 187779 h 669471"/>
                          <a:gd name="connsiteX25" fmla="*/ 519248 w 707026"/>
                          <a:gd name="connsiteY25" fmla="*/ 202474 h 669471"/>
                          <a:gd name="connsiteX26" fmla="*/ 521698 w 707026"/>
                          <a:gd name="connsiteY26" fmla="*/ 203291 h 669471"/>
                          <a:gd name="connsiteX27" fmla="*/ 526596 w 707026"/>
                          <a:gd name="connsiteY27" fmla="*/ 201658 h 669471"/>
                          <a:gd name="connsiteX28" fmla="*/ 530679 w 707026"/>
                          <a:gd name="connsiteY28" fmla="*/ 200841 h 669471"/>
                          <a:gd name="connsiteX29" fmla="*/ 533128 w 707026"/>
                          <a:gd name="connsiteY29" fmla="*/ 201658 h 669471"/>
                          <a:gd name="connsiteX30" fmla="*/ 537210 w 707026"/>
                          <a:gd name="connsiteY30" fmla="*/ 205740 h 669471"/>
                          <a:gd name="connsiteX31" fmla="*/ 538843 w 707026"/>
                          <a:gd name="connsiteY31" fmla="*/ 209006 h 669471"/>
                          <a:gd name="connsiteX32" fmla="*/ 537210 w 707026"/>
                          <a:gd name="connsiteY32" fmla="*/ 211455 h 669471"/>
                          <a:gd name="connsiteX33" fmla="*/ 533944 w 707026"/>
                          <a:gd name="connsiteY33" fmla="*/ 213904 h 669471"/>
                          <a:gd name="connsiteX34" fmla="*/ 533128 w 707026"/>
                          <a:gd name="connsiteY34" fmla="*/ 221252 h 669471"/>
                          <a:gd name="connsiteX35" fmla="*/ 536393 w 707026"/>
                          <a:gd name="connsiteY35" fmla="*/ 223701 h 669471"/>
                          <a:gd name="connsiteX36" fmla="*/ 542108 w 707026"/>
                          <a:gd name="connsiteY36" fmla="*/ 230233 h 669471"/>
                          <a:gd name="connsiteX37" fmla="*/ 545374 w 707026"/>
                          <a:gd name="connsiteY37" fmla="*/ 231049 h 669471"/>
                          <a:gd name="connsiteX38" fmla="*/ 551089 w 707026"/>
                          <a:gd name="connsiteY38" fmla="*/ 228600 h 669471"/>
                          <a:gd name="connsiteX39" fmla="*/ 556804 w 707026"/>
                          <a:gd name="connsiteY39" fmla="*/ 233499 h 669471"/>
                          <a:gd name="connsiteX40" fmla="*/ 562519 w 707026"/>
                          <a:gd name="connsiteY40" fmla="*/ 239214 h 669471"/>
                          <a:gd name="connsiteX41" fmla="*/ 549456 w 707026"/>
                          <a:gd name="connsiteY41" fmla="*/ 246561 h 669471"/>
                          <a:gd name="connsiteX42" fmla="*/ 548640 w 707026"/>
                          <a:gd name="connsiteY42" fmla="*/ 249011 h 669471"/>
                          <a:gd name="connsiteX43" fmla="*/ 547007 w 707026"/>
                          <a:gd name="connsiteY43" fmla="*/ 254726 h 669471"/>
                          <a:gd name="connsiteX44" fmla="*/ 545374 w 707026"/>
                          <a:gd name="connsiteY44" fmla="*/ 259624 h 669471"/>
                          <a:gd name="connsiteX45" fmla="*/ 543741 w 707026"/>
                          <a:gd name="connsiteY45" fmla="*/ 262074 h 669471"/>
                          <a:gd name="connsiteX46" fmla="*/ 539659 w 707026"/>
                          <a:gd name="connsiteY46" fmla="*/ 266972 h 669471"/>
                          <a:gd name="connsiteX47" fmla="*/ 537210 w 707026"/>
                          <a:gd name="connsiteY47" fmla="*/ 268605 h 669471"/>
                          <a:gd name="connsiteX48" fmla="*/ 532311 w 707026"/>
                          <a:gd name="connsiteY48" fmla="*/ 268605 h 669471"/>
                          <a:gd name="connsiteX49" fmla="*/ 530679 w 707026"/>
                          <a:gd name="connsiteY49" fmla="*/ 270238 h 669471"/>
                          <a:gd name="connsiteX50" fmla="*/ 529046 w 707026"/>
                          <a:gd name="connsiteY50" fmla="*/ 274320 h 669471"/>
                          <a:gd name="connsiteX51" fmla="*/ 527413 w 707026"/>
                          <a:gd name="connsiteY51" fmla="*/ 276769 h 669471"/>
                          <a:gd name="connsiteX52" fmla="*/ 523331 w 707026"/>
                          <a:gd name="connsiteY52" fmla="*/ 277586 h 669471"/>
                          <a:gd name="connsiteX53" fmla="*/ 520881 w 707026"/>
                          <a:gd name="connsiteY53" fmla="*/ 273504 h 669471"/>
                          <a:gd name="connsiteX54" fmla="*/ 521698 w 707026"/>
                          <a:gd name="connsiteY54" fmla="*/ 272687 h 669471"/>
                          <a:gd name="connsiteX55" fmla="*/ 521698 w 707026"/>
                          <a:gd name="connsiteY55" fmla="*/ 270238 h 669471"/>
                          <a:gd name="connsiteX56" fmla="*/ 520881 w 707026"/>
                          <a:gd name="connsiteY56" fmla="*/ 265339 h 669471"/>
                          <a:gd name="connsiteX57" fmla="*/ 524964 w 707026"/>
                          <a:gd name="connsiteY57" fmla="*/ 259624 h 669471"/>
                          <a:gd name="connsiteX58" fmla="*/ 525780 w 707026"/>
                          <a:gd name="connsiteY58" fmla="*/ 256359 h 669471"/>
                          <a:gd name="connsiteX59" fmla="*/ 524964 w 707026"/>
                          <a:gd name="connsiteY59" fmla="*/ 255542 h 669471"/>
                          <a:gd name="connsiteX60" fmla="*/ 524147 w 707026"/>
                          <a:gd name="connsiteY60" fmla="*/ 255542 h 669471"/>
                          <a:gd name="connsiteX61" fmla="*/ 521698 w 707026"/>
                          <a:gd name="connsiteY61" fmla="*/ 253909 h 669471"/>
                          <a:gd name="connsiteX62" fmla="*/ 520881 w 707026"/>
                          <a:gd name="connsiteY62" fmla="*/ 253909 h 669471"/>
                          <a:gd name="connsiteX63" fmla="*/ 518432 w 707026"/>
                          <a:gd name="connsiteY63" fmla="*/ 257175 h 669471"/>
                          <a:gd name="connsiteX64" fmla="*/ 515166 w 707026"/>
                          <a:gd name="connsiteY64" fmla="*/ 259624 h 669471"/>
                          <a:gd name="connsiteX65" fmla="*/ 511900 w 707026"/>
                          <a:gd name="connsiteY65" fmla="*/ 260441 h 669471"/>
                          <a:gd name="connsiteX66" fmla="*/ 498838 w 707026"/>
                          <a:gd name="connsiteY66" fmla="*/ 264523 h 669471"/>
                          <a:gd name="connsiteX67" fmla="*/ 497205 w 707026"/>
                          <a:gd name="connsiteY67" fmla="*/ 262890 h 669471"/>
                          <a:gd name="connsiteX68" fmla="*/ 496388 w 707026"/>
                          <a:gd name="connsiteY68" fmla="*/ 254726 h 669471"/>
                          <a:gd name="connsiteX69" fmla="*/ 502104 w 707026"/>
                          <a:gd name="connsiteY69" fmla="*/ 250644 h 669471"/>
                          <a:gd name="connsiteX70" fmla="*/ 502920 w 707026"/>
                          <a:gd name="connsiteY70" fmla="*/ 243296 h 669471"/>
                          <a:gd name="connsiteX71" fmla="*/ 504553 w 707026"/>
                          <a:gd name="connsiteY71" fmla="*/ 238397 h 669471"/>
                          <a:gd name="connsiteX72" fmla="*/ 506186 w 707026"/>
                          <a:gd name="connsiteY72" fmla="*/ 235131 h 669471"/>
                          <a:gd name="connsiteX73" fmla="*/ 509451 w 707026"/>
                          <a:gd name="connsiteY73" fmla="*/ 226967 h 669471"/>
                          <a:gd name="connsiteX74" fmla="*/ 510268 w 707026"/>
                          <a:gd name="connsiteY74" fmla="*/ 226151 h 669471"/>
                          <a:gd name="connsiteX75" fmla="*/ 502920 w 707026"/>
                          <a:gd name="connsiteY75" fmla="*/ 219619 h 669471"/>
                          <a:gd name="connsiteX76" fmla="*/ 499654 w 707026"/>
                          <a:gd name="connsiteY76" fmla="*/ 215537 h 669471"/>
                          <a:gd name="connsiteX77" fmla="*/ 496388 w 707026"/>
                          <a:gd name="connsiteY77" fmla="*/ 207373 h 669471"/>
                          <a:gd name="connsiteX78" fmla="*/ 495572 w 707026"/>
                          <a:gd name="connsiteY78" fmla="*/ 200025 h 669471"/>
                          <a:gd name="connsiteX79" fmla="*/ 491490 w 707026"/>
                          <a:gd name="connsiteY79" fmla="*/ 194310 h 669471"/>
                          <a:gd name="connsiteX80" fmla="*/ 490673 w 707026"/>
                          <a:gd name="connsiteY80" fmla="*/ 186962 h 669471"/>
                          <a:gd name="connsiteX81" fmla="*/ 487407 w 707026"/>
                          <a:gd name="connsiteY81" fmla="*/ 187779 h 669471"/>
                          <a:gd name="connsiteX82" fmla="*/ 484958 w 707026"/>
                          <a:gd name="connsiteY82" fmla="*/ 182064 h 669471"/>
                          <a:gd name="connsiteX83" fmla="*/ 487407 w 707026"/>
                          <a:gd name="connsiteY83" fmla="*/ 178798 h 669471"/>
                          <a:gd name="connsiteX84" fmla="*/ 498838 w 707026"/>
                          <a:gd name="connsiteY84" fmla="*/ 175532 h 669471"/>
                          <a:gd name="connsiteX85" fmla="*/ 505369 w 707026"/>
                          <a:gd name="connsiteY85" fmla="*/ 172266 h 669471"/>
                          <a:gd name="connsiteX86" fmla="*/ 507818 w 707026"/>
                          <a:gd name="connsiteY86" fmla="*/ 172266 h 669471"/>
                          <a:gd name="connsiteX87" fmla="*/ 595176 w 707026"/>
                          <a:gd name="connsiteY87" fmla="*/ 167368 h 669471"/>
                          <a:gd name="connsiteX88" fmla="*/ 592727 w 707026"/>
                          <a:gd name="connsiteY88" fmla="*/ 167368 h 669471"/>
                          <a:gd name="connsiteX89" fmla="*/ 588645 w 707026"/>
                          <a:gd name="connsiteY89" fmla="*/ 160836 h 669471"/>
                          <a:gd name="connsiteX90" fmla="*/ 587829 w 707026"/>
                          <a:gd name="connsiteY90" fmla="*/ 155121 h 669471"/>
                          <a:gd name="connsiteX91" fmla="*/ 588645 w 707026"/>
                          <a:gd name="connsiteY91" fmla="*/ 152672 h 669471"/>
                          <a:gd name="connsiteX92" fmla="*/ 591094 w 707026"/>
                          <a:gd name="connsiteY92" fmla="*/ 152672 h 669471"/>
                          <a:gd name="connsiteX93" fmla="*/ 594360 w 707026"/>
                          <a:gd name="connsiteY93" fmla="*/ 160020 h 669471"/>
                          <a:gd name="connsiteX94" fmla="*/ 597625 w 707026"/>
                          <a:gd name="connsiteY94" fmla="*/ 162469 h 669471"/>
                          <a:gd name="connsiteX95" fmla="*/ 595176 w 707026"/>
                          <a:gd name="connsiteY95" fmla="*/ 167368 h 669471"/>
                          <a:gd name="connsiteX96" fmla="*/ 337185 w 707026"/>
                          <a:gd name="connsiteY96" fmla="*/ 170634 h 669471"/>
                          <a:gd name="connsiteX97" fmla="*/ 337185 w 707026"/>
                          <a:gd name="connsiteY97" fmla="*/ 176349 h 669471"/>
                          <a:gd name="connsiteX98" fmla="*/ 339634 w 707026"/>
                          <a:gd name="connsiteY98" fmla="*/ 175532 h 669471"/>
                          <a:gd name="connsiteX99" fmla="*/ 342900 w 707026"/>
                          <a:gd name="connsiteY99" fmla="*/ 181247 h 669471"/>
                          <a:gd name="connsiteX100" fmla="*/ 346165 w 707026"/>
                          <a:gd name="connsiteY100" fmla="*/ 184513 h 669471"/>
                          <a:gd name="connsiteX101" fmla="*/ 346982 w 707026"/>
                          <a:gd name="connsiteY101" fmla="*/ 186962 h 669471"/>
                          <a:gd name="connsiteX102" fmla="*/ 347798 w 707026"/>
                          <a:gd name="connsiteY102" fmla="*/ 189411 h 669471"/>
                          <a:gd name="connsiteX103" fmla="*/ 350248 w 707026"/>
                          <a:gd name="connsiteY103" fmla="*/ 195126 h 669471"/>
                          <a:gd name="connsiteX104" fmla="*/ 351064 w 707026"/>
                          <a:gd name="connsiteY104" fmla="*/ 200841 h 669471"/>
                          <a:gd name="connsiteX105" fmla="*/ 348615 w 707026"/>
                          <a:gd name="connsiteY105" fmla="*/ 201658 h 669471"/>
                          <a:gd name="connsiteX106" fmla="*/ 345349 w 707026"/>
                          <a:gd name="connsiteY106" fmla="*/ 193494 h 669471"/>
                          <a:gd name="connsiteX107" fmla="*/ 342900 w 707026"/>
                          <a:gd name="connsiteY107" fmla="*/ 188595 h 669471"/>
                          <a:gd name="connsiteX108" fmla="*/ 339634 w 707026"/>
                          <a:gd name="connsiteY108" fmla="*/ 184513 h 669471"/>
                          <a:gd name="connsiteX109" fmla="*/ 336368 w 707026"/>
                          <a:gd name="connsiteY109" fmla="*/ 184513 h 669471"/>
                          <a:gd name="connsiteX110" fmla="*/ 334736 w 707026"/>
                          <a:gd name="connsiteY110" fmla="*/ 182880 h 669471"/>
                          <a:gd name="connsiteX111" fmla="*/ 329837 w 707026"/>
                          <a:gd name="connsiteY111" fmla="*/ 167368 h 669471"/>
                          <a:gd name="connsiteX112" fmla="*/ 329021 w 707026"/>
                          <a:gd name="connsiteY112" fmla="*/ 164102 h 669471"/>
                          <a:gd name="connsiteX113" fmla="*/ 326571 w 707026"/>
                          <a:gd name="connsiteY113" fmla="*/ 158387 h 669471"/>
                          <a:gd name="connsiteX114" fmla="*/ 325755 w 707026"/>
                          <a:gd name="connsiteY114" fmla="*/ 151039 h 669471"/>
                          <a:gd name="connsiteX115" fmla="*/ 325755 w 707026"/>
                          <a:gd name="connsiteY115" fmla="*/ 145324 h 669471"/>
                          <a:gd name="connsiteX116" fmla="*/ 329021 w 707026"/>
                          <a:gd name="connsiteY116" fmla="*/ 146957 h 669471"/>
                          <a:gd name="connsiteX117" fmla="*/ 332286 w 707026"/>
                          <a:gd name="connsiteY117" fmla="*/ 150223 h 669471"/>
                          <a:gd name="connsiteX118" fmla="*/ 334736 w 707026"/>
                          <a:gd name="connsiteY118" fmla="*/ 158387 h 669471"/>
                          <a:gd name="connsiteX119" fmla="*/ 335552 w 707026"/>
                          <a:gd name="connsiteY119" fmla="*/ 160836 h 669471"/>
                          <a:gd name="connsiteX120" fmla="*/ 333919 w 707026"/>
                          <a:gd name="connsiteY120" fmla="*/ 164102 h 669471"/>
                          <a:gd name="connsiteX121" fmla="*/ 335552 w 707026"/>
                          <a:gd name="connsiteY121" fmla="*/ 168184 h 669471"/>
                          <a:gd name="connsiteX122" fmla="*/ 337185 w 707026"/>
                          <a:gd name="connsiteY122" fmla="*/ 170634 h 669471"/>
                          <a:gd name="connsiteX123" fmla="*/ 631099 w 707026"/>
                          <a:gd name="connsiteY123" fmla="*/ 145324 h 669471"/>
                          <a:gd name="connsiteX124" fmla="*/ 635998 w 707026"/>
                          <a:gd name="connsiteY124" fmla="*/ 146141 h 669471"/>
                          <a:gd name="connsiteX125" fmla="*/ 640896 w 707026"/>
                          <a:gd name="connsiteY125" fmla="*/ 144508 h 669471"/>
                          <a:gd name="connsiteX126" fmla="*/ 641713 w 707026"/>
                          <a:gd name="connsiteY126" fmla="*/ 146141 h 669471"/>
                          <a:gd name="connsiteX127" fmla="*/ 635181 w 707026"/>
                          <a:gd name="connsiteY127" fmla="*/ 151039 h 669471"/>
                          <a:gd name="connsiteX128" fmla="*/ 627833 w 707026"/>
                          <a:gd name="connsiteY128" fmla="*/ 148590 h 669471"/>
                          <a:gd name="connsiteX129" fmla="*/ 621302 w 707026"/>
                          <a:gd name="connsiteY129" fmla="*/ 147774 h 669471"/>
                          <a:gd name="connsiteX130" fmla="*/ 613954 w 707026"/>
                          <a:gd name="connsiteY130" fmla="*/ 152672 h 669471"/>
                          <a:gd name="connsiteX131" fmla="*/ 611505 w 707026"/>
                          <a:gd name="connsiteY131" fmla="*/ 151039 h 669471"/>
                          <a:gd name="connsiteX132" fmla="*/ 615587 w 707026"/>
                          <a:gd name="connsiteY132" fmla="*/ 146141 h 669471"/>
                          <a:gd name="connsiteX133" fmla="*/ 619669 w 707026"/>
                          <a:gd name="connsiteY133" fmla="*/ 144508 h 669471"/>
                          <a:gd name="connsiteX134" fmla="*/ 620486 w 707026"/>
                          <a:gd name="connsiteY134" fmla="*/ 141242 h 669471"/>
                          <a:gd name="connsiteX135" fmla="*/ 622118 w 707026"/>
                          <a:gd name="connsiteY135" fmla="*/ 140426 h 669471"/>
                          <a:gd name="connsiteX136" fmla="*/ 627833 w 707026"/>
                          <a:gd name="connsiteY136" fmla="*/ 140426 h 669471"/>
                          <a:gd name="connsiteX137" fmla="*/ 631099 w 707026"/>
                          <a:gd name="connsiteY137" fmla="*/ 145324 h 669471"/>
                          <a:gd name="connsiteX138" fmla="*/ 428625 w 707026"/>
                          <a:gd name="connsiteY138" fmla="*/ 55517 h 669471"/>
                          <a:gd name="connsiteX139" fmla="*/ 429441 w 707026"/>
                          <a:gd name="connsiteY139" fmla="*/ 55517 h 669471"/>
                          <a:gd name="connsiteX140" fmla="*/ 430257 w 707026"/>
                          <a:gd name="connsiteY140" fmla="*/ 54701 h 669471"/>
                          <a:gd name="connsiteX141" fmla="*/ 431074 w 707026"/>
                          <a:gd name="connsiteY141" fmla="*/ 52251 h 669471"/>
                          <a:gd name="connsiteX142" fmla="*/ 431890 w 707026"/>
                          <a:gd name="connsiteY142" fmla="*/ 50619 h 669471"/>
                          <a:gd name="connsiteX143" fmla="*/ 435973 w 707026"/>
                          <a:gd name="connsiteY143" fmla="*/ 52251 h 669471"/>
                          <a:gd name="connsiteX144" fmla="*/ 441688 w 707026"/>
                          <a:gd name="connsiteY144" fmla="*/ 57150 h 669471"/>
                          <a:gd name="connsiteX145" fmla="*/ 443321 w 707026"/>
                          <a:gd name="connsiteY145" fmla="*/ 59599 h 669471"/>
                          <a:gd name="connsiteX146" fmla="*/ 445770 w 707026"/>
                          <a:gd name="connsiteY146" fmla="*/ 65314 h 669471"/>
                          <a:gd name="connsiteX147" fmla="*/ 447403 w 707026"/>
                          <a:gd name="connsiteY147" fmla="*/ 74295 h 669471"/>
                          <a:gd name="connsiteX148" fmla="*/ 445770 w 707026"/>
                          <a:gd name="connsiteY148" fmla="*/ 80826 h 669471"/>
                          <a:gd name="connsiteX149" fmla="*/ 443321 w 707026"/>
                          <a:gd name="connsiteY149" fmla="*/ 86541 h 669471"/>
                          <a:gd name="connsiteX150" fmla="*/ 442504 w 707026"/>
                          <a:gd name="connsiteY150" fmla="*/ 89807 h 669471"/>
                          <a:gd name="connsiteX151" fmla="*/ 443321 w 707026"/>
                          <a:gd name="connsiteY151" fmla="*/ 94706 h 669471"/>
                          <a:gd name="connsiteX152" fmla="*/ 443321 w 707026"/>
                          <a:gd name="connsiteY152" fmla="*/ 99604 h 669471"/>
                          <a:gd name="connsiteX153" fmla="*/ 442504 w 707026"/>
                          <a:gd name="connsiteY153" fmla="*/ 103686 h 669471"/>
                          <a:gd name="connsiteX154" fmla="*/ 445770 w 707026"/>
                          <a:gd name="connsiteY154" fmla="*/ 98788 h 669471"/>
                          <a:gd name="connsiteX155" fmla="*/ 452301 w 707026"/>
                          <a:gd name="connsiteY155" fmla="*/ 84092 h 669471"/>
                          <a:gd name="connsiteX156" fmla="*/ 453118 w 707026"/>
                          <a:gd name="connsiteY156" fmla="*/ 83276 h 669471"/>
                          <a:gd name="connsiteX157" fmla="*/ 453934 w 707026"/>
                          <a:gd name="connsiteY157" fmla="*/ 84092 h 669471"/>
                          <a:gd name="connsiteX158" fmla="*/ 457200 w 707026"/>
                          <a:gd name="connsiteY158" fmla="*/ 87358 h 669471"/>
                          <a:gd name="connsiteX159" fmla="*/ 459649 w 707026"/>
                          <a:gd name="connsiteY159" fmla="*/ 94706 h 669471"/>
                          <a:gd name="connsiteX160" fmla="*/ 460465 w 707026"/>
                          <a:gd name="connsiteY160" fmla="*/ 97155 h 669471"/>
                          <a:gd name="connsiteX161" fmla="*/ 461282 w 707026"/>
                          <a:gd name="connsiteY161" fmla="*/ 100421 h 669471"/>
                          <a:gd name="connsiteX162" fmla="*/ 461282 w 707026"/>
                          <a:gd name="connsiteY162" fmla="*/ 104503 h 669471"/>
                          <a:gd name="connsiteX163" fmla="*/ 461282 w 707026"/>
                          <a:gd name="connsiteY163" fmla="*/ 108585 h 669471"/>
                          <a:gd name="connsiteX164" fmla="*/ 461282 w 707026"/>
                          <a:gd name="connsiteY164" fmla="*/ 111851 h 669471"/>
                          <a:gd name="connsiteX165" fmla="*/ 459649 w 707026"/>
                          <a:gd name="connsiteY165" fmla="*/ 113484 h 669471"/>
                          <a:gd name="connsiteX166" fmla="*/ 458832 w 707026"/>
                          <a:gd name="connsiteY166" fmla="*/ 115116 h 669471"/>
                          <a:gd name="connsiteX167" fmla="*/ 460465 w 707026"/>
                          <a:gd name="connsiteY167" fmla="*/ 115116 h 669471"/>
                          <a:gd name="connsiteX168" fmla="*/ 462098 w 707026"/>
                          <a:gd name="connsiteY168" fmla="*/ 117566 h 669471"/>
                          <a:gd name="connsiteX169" fmla="*/ 463731 w 707026"/>
                          <a:gd name="connsiteY169" fmla="*/ 122464 h 669471"/>
                          <a:gd name="connsiteX170" fmla="*/ 465364 w 707026"/>
                          <a:gd name="connsiteY170" fmla="*/ 124097 h 669471"/>
                          <a:gd name="connsiteX171" fmla="*/ 471896 w 707026"/>
                          <a:gd name="connsiteY171" fmla="*/ 122464 h 669471"/>
                          <a:gd name="connsiteX172" fmla="*/ 475978 w 707026"/>
                          <a:gd name="connsiteY172" fmla="*/ 124914 h 669471"/>
                          <a:gd name="connsiteX173" fmla="*/ 478427 w 707026"/>
                          <a:gd name="connsiteY173" fmla="*/ 133078 h 669471"/>
                          <a:gd name="connsiteX174" fmla="*/ 481693 w 707026"/>
                          <a:gd name="connsiteY174" fmla="*/ 131445 h 669471"/>
                          <a:gd name="connsiteX175" fmla="*/ 481693 w 707026"/>
                          <a:gd name="connsiteY175" fmla="*/ 127363 h 669471"/>
                          <a:gd name="connsiteX176" fmla="*/ 482509 w 707026"/>
                          <a:gd name="connsiteY176" fmla="*/ 125730 h 669471"/>
                          <a:gd name="connsiteX177" fmla="*/ 487407 w 707026"/>
                          <a:gd name="connsiteY177" fmla="*/ 127363 h 669471"/>
                          <a:gd name="connsiteX178" fmla="*/ 489857 w 707026"/>
                          <a:gd name="connsiteY178" fmla="*/ 128996 h 669471"/>
                          <a:gd name="connsiteX179" fmla="*/ 492306 w 707026"/>
                          <a:gd name="connsiteY179" fmla="*/ 133078 h 669471"/>
                          <a:gd name="connsiteX180" fmla="*/ 488224 w 707026"/>
                          <a:gd name="connsiteY180" fmla="*/ 139609 h 669471"/>
                          <a:gd name="connsiteX181" fmla="*/ 491490 w 707026"/>
                          <a:gd name="connsiteY181" fmla="*/ 146141 h 669471"/>
                          <a:gd name="connsiteX182" fmla="*/ 497205 w 707026"/>
                          <a:gd name="connsiteY182" fmla="*/ 151039 h 669471"/>
                          <a:gd name="connsiteX183" fmla="*/ 501287 w 707026"/>
                          <a:gd name="connsiteY183" fmla="*/ 155938 h 669471"/>
                          <a:gd name="connsiteX184" fmla="*/ 502104 w 707026"/>
                          <a:gd name="connsiteY184" fmla="*/ 157571 h 669471"/>
                          <a:gd name="connsiteX185" fmla="*/ 502920 w 707026"/>
                          <a:gd name="connsiteY185" fmla="*/ 160020 h 669471"/>
                          <a:gd name="connsiteX186" fmla="*/ 500471 w 707026"/>
                          <a:gd name="connsiteY186" fmla="*/ 163286 h 669471"/>
                          <a:gd name="connsiteX187" fmla="*/ 498021 w 707026"/>
                          <a:gd name="connsiteY187" fmla="*/ 164919 h 669471"/>
                          <a:gd name="connsiteX188" fmla="*/ 491490 w 707026"/>
                          <a:gd name="connsiteY188" fmla="*/ 164919 h 669471"/>
                          <a:gd name="connsiteX189" fmla="*/ 485775 w 707026"/>
                          <a:gd name="connsiteY189" fmla="*/ 167368 h 669471"/>
                          <a:gd name="connsiteX190" fmla="*/ 475161 w 707026"/>
                          <a:gd name="connsiteY190" fmla="*/ 169001 h 669471"/>
                          <a:gd name="connsiteX191" fmla="*/ 473529 w 707026"/>
                          <a:gd name="connsiteY191" fmla="*/ 169817 h 669471"/>
                          <a:gd name="connsiteX192" fmla="*/ 473529 w 707026"/>
                          <a:gd name="connsiteY192" fmla="*/ 170634 h 669471"/>
                          <a:gd name="connsiteX193" fmla="*/ 472712 w 707026"/>
                          <a:gd name="connsiteY193" fmla="*/ 173899 h 669471"/>
                          <a:gd name="connsiteX194" fmla="*/ 468630 w 707026"/>
                          <a:gd name="connsiteY194" fmla="*/ 180431 h 669471"/>
                          <a:gd name="connsiteX195" fmla="*/ 464548 w 707026"/>
                          <a:gd name="connsiteY195" fmla="*/ 188595 h 669471"/>
                          <a:gd name="connsiteX196" fmla="*/ 466181 w 707026"/>
                          <a:gd name="connsiteY196" fmla="*/ 195126 h 669471"/>
                          <a:gd name="connsiteX197" fmla="*/ 465364 w 707026"/>
                          <a:gd name="connsiteY197" fmla="*/ 201658 h 669471"/>
                          <a:gd name="connsiteX198" fmla="*/ 464548 w 707026"/>
                          <a:gd name="connsiteY198" fmla="*/ 205740 h 669471"/>
                          <a:gd name="connsiteX199" fmla="*/ 465364 w 707026"/>
                          <a:gd name="connsiteY199" fmla="*/ 209822 h 669471"/>
                          <a:gd name="connsiteX200" fmla="*/ 465364 w 707026"/>
                          <a:gd name="connsiteY200" fmla="*/ 213904 h 669471"/>
                          <a:gd name="connsiteX201" fmla="*/ 462098 w 707026"/>
                          <a:gd name="connsiteY201" fmla="*/ 217170 h 669471"/>
                          <a:gd name="connsiteX202" fmla="*/ 460465 w 707026"/>
                          <a:gd name="connsiteY202" fmla="*/ 217170 h 669471"/>
                          <a:gd name="connsiteX203" fmla="*/ 458016 w 707026"/>
                          <a:gd name="connsiteY203" fmla="*/ 216354 h 669471"/>
                          <a:gd name="connsiteX204" fmla="*/ 455567 w 707026"/>
                          <a:gd name="connsiteY204" fmla="*/ 217986 h 669471"/>
                          <a:gd name="connsiteX205" fmla="*/ 455567 w 707026"/>
                          <a:gd name="connsiteY205" fmla="*/ 220436 h 669471"/>
                          <a:gd name="connsiteX206" fmla="*/ 455567 w 707026"/>
                          <a:gd name="connsiteY206" fmla="*/ 224518 h 669471"/>
                          <a:gd name="connsiteX207" fmla="*/ 454750 w 707026"/>
                          <a:gd name="connsiteY207" fmla="*/ 235948 h 669471"/>
                          <a:gd name="connsiteX208" fmla="*/ 453934 w 707026"/>
                          <a:gd name="connsiteY208" fmla="*/ 244929 h 669471"/>
                          <a:gd name="connsiteX209" fmla="*/ 453118 w 707026"/>
                          <a:gd name="connsiteY209" fmla="*/ 253093 h 669471"/>
                          <a:gd name="connsiteX210" fmla="*/ 452301 w 707026"/>
                          <a:gd name="connsiteY210" fmla="*/ 257175 h 669471"/>
                          <a:gd name="connsiteX211" fmla="*/ 450668 w 707026"/>
                          <a:gd name="connsiteY211" fmla="*/ 257991 h 669471"/>
                          <a:gd name="connsiteX212" fmla="*/ 445770 w 707026"/>
                          <a:gd name="connsiteY212" fmla="*/ 258808 h 669471"/>
                          <a:gd name="connsiteX213" fmla="*/ 441688 w 707026"/>
                          <a:gd name="connsiteY213" fmla="*/ 266156 h 669471"/>
                          <a:gd name="connsiteX214" fmla="*/ 438422 w 707026"/>
                          <a:gd name="connsiteY214" fmla="*/ 279219 h 669471"/>
                          <a:gd name="connsiteX215" fmla="*/ 436789 w 707026"/>
                          <a:gd name="connsiteY215" fmla="*/ 284117 h 669471"/>
                          <a:gd name="connsiteX216" fmla="*/ 433523 w 707026"/>
                          <a:gd name="connsiteY216" fmla="*/ 292281 h 669471"/>
                          <a:gd name="connsiteX217" fmla="*/ 434340 w 707026"/>
                          <a:gd name="connsiteY217" fmla="*/ 294731 h 669471"/>
                          <a:gd name="connsiteX218" fmla="*/ 435156 w 707026"/>
                          <a:gd name="connsiteY218" fmla="*/ 297996 h 669471"/>
                          <a:gd name="connsiteX219" fmla="*/ 433523 w 707026"/>
                          <a:gd name="connsiteY219" fmla="*/ 303711 h 669471"/>
                          <a:gd name="connsiteX220" fmla="*/ 431074 w 707026"/>
                          <a:gd name="connsiteY220" fmla="*/ 309426 h 669471"/>
                          <a:gd name="connsiteX221" fmla="*/ 431074 w 707026"/>
                          <a:gd name="connsiteY221" fmla="*/ 311876 h 669471"/>
                          <a:gd name="connsiteX222" fmla="*/ 431890 w 707026"/>
                          <a:gd name="connsiteY222" fmla="*/ 315958 h 669471"/>
                          <a:gd name="connsiteX223" fmla="*/ 432707 w 707026"/>
                          <a:gd name="connsiteY223" fmla="*/ 320040 h 669471"/>
                          <a:gd name="connsiteX224" fmla="*/ 430257 w 707026"/>
                          <a:gd name="connsiteY224" fmla="*/ 324122 h 669471"/>
                          <a:gd name="connsiteX225" fmla="*/ 426175 w 707026"/>
                          <a:gd name="connsiteY225" fmla="*/ 325755 h 669471"/>
                          <a:gd name="connsiteX226" fmla="*/ 422093 w 707026"/>
                          <a:gd name="connsiteY226" fmla="*/ 323306 h 669471"/>
                          <a:gd name="connsiteX227" fmla="*/ 420461 w 707026"/>
                          <a:gd name="connsiteY227" fmla="*/ 320856 h 669471"/>
                          <a:gd name="connsiteX228" fmla="*/ 418828 w 707026"/>
                          <a:gd name="connsiteY228" fmla="*/ 316774 h 669471"/>
                          <a:gd name="connsiteX229" fmla="*/ 417195 w 707026"/>
                          <a:gd name="connsiteY229" fmla="*/ 314325 h 669471"/>
                          <a:gd name="connsiteX230" fmla="*/ 415562 w 707026"/>
                          <a:gd name="connsiteY230" fmla="*/ 312692 h 669471"/>
                          <a:gd name="connsiteX231" fmla="*/ 408214 w 707026"/>
                          <a:gd name="connsiteY231" fmla="*/ 303711 h 669471"/>
                          <a:gd name="connsiteX232" fmla="*/ 400866 w 707026"/>
                          <a:gd name="connsiteY232" fmla="*/ 289016 h 669471"/>
                          <a:gd name="connsiteX233" fmla="*/ 394335 w 707026"/>
                          <a:gd name="connsiteY233" fmla="*/ 283301 h 669471"/>
                          <a:gd name="connsiteX234" fmla="*/ 390253 w 707026"/>
                          <a:gd name="connsiteY234" fmla="*/ 280851 h 669471"/>
                          <a:gd name="connsiteX235" fmla="*/ 388620 w 707026"/>
                          <a:gd name="connsiteY235" fmla="*/ 278402 h 669471"/>
                          <a:gd name="connsiteX236" fmla="*/ 386987 w 707026"/>
                          <a:gd name="connsiteY236" fmla="*/ 275136 h 669471"/>
                          <a:gd name="connsiteX237" fmla="*/ 385354 w 707026"/>
                          <a:gd name="connsiteY237" fmla="*/ 271054 h 669471"/>
                          <a:gd name="connsiteX238" fmla="*/ 383721 w 707026"/>
                          <a:gd name="connsiteY238" fmla="*/ 266156 h 669471"/>
                          <a:gd name="connsiteX239" fmla="*/ 382905 w 707026"/>
                          <a:gd name="connsiteY239" fmla="*/ 262890 h 669471"/>
                          <a:gd name="connsiteX240" fmla="*/ 382905 w 707026"/>
                          <a:gd name="connsiteY240" fmla="*/ 257991 h 669471"/>
                          <a:gd name="connsiteX241" fmla="*/ 383721 w 707026"/>
                          <a:gd name="connsiteY241" fmla="*/ 255542 h 669471"/>
                          <a:gd name="connsiteX242" fmla="*/ 384538 w 707026"/>
                          <a:gd name="connsiteY242" fmla="*/ 253909 h 669471"/>
                          <a:gd name="connsiteX243" fmla="*/ 389436 w 707026"/>
                          <a:gd name="connsiteY243" fmla="*/ 253093 h 669471"/>
                          <a:gd name="connsiteX244" fmla="*/ 391069 w 707026"/>
                          <a:gd name="connsiteY244" fmla="*/ 253909 h 669471"/>
                          <a:gd name="connsiteX245" fmla="*/ 392702 w 707026"/>
                          <a:gd name="connsiteY245" fmla="*/ 256359 h 669471"/>
                          <a:gd name="connsiteX246" fmla="*/ 394335 w 707026"/>
                          <a:gd name="connsiteY246" fmla="*/ 257175 h 669471"/>
                          <a:gd name="connsiteX247" fmla="*/ 398417 w 707026"/>
                          <a:gd name="connsiteY247" fmla="*/ 244929 h 669471"/>
                          <a:gd name="connsiteX248" fmla="*/ 419644 w 707026"/>
                          <a:gd name="connsiteY248" fmla="*/ 237581 h 669471"/>
                          <a:gd name="connsiteX249" fmla="*/ 426175 w 707026"/>
                          <a:gd name="connsiteY249" fmla="*/ 235948 h 669471"/>
                          <a:gd name="connsiteX250" fmla="*/ 432707 w 707026"/>
                          <a:gd name="connsiteY250" fmla="*/ 235948 h 669471"/>
                          <a:gd name="connsiteX251" fmla="*/ 431890 w 707026"/>
                          <a:gd name="connsiteY251" fmla="*/ 232682 h 669471"/>
                          <a:gd name="connsiteX252" fmla="*/ 431074 w 707026"/>
                          <a:gd name="connsiteY252" fmla="*/ 228600 h 669471"/>
                          <a:gd name="connsiteX253" fmla="*/ 430257 w 707026"/>
                          <a:gd name="connsiteY253" fmla="*/ 227784 h 669471"/>
                          <a:gd name="connsiteX254" fmla="*/ 425359 w 707026"/>
                          <a:gd name="connsiteY254" fmla="*/ 230233 h 669471"/>
                          <a:gd name="connsiteX255" fmla="*/ 417195 w 707026"/>
                          <a:gd name="connsiteY255" fmla="*/ 232682 h 669471"/>
                          <a:gd name="connsiteX256" fmla="*/ 413113 w 707026"/>
                          <a:gd name="connsiteY256" fmla="*/ 232682 h 669471"/>
                          <a:gd name="connsiteX257" fmla="*/ 409031 w 707026"/>
                          <a:gd name="connsiteY257" fmla="*/ 231049 h 669471"/>
                          <a:gd name="connsiteX258" fmla="*/ 404948 w 707026"/>
                          <a:gd name="connsiteY258" fmla="*/ 231866 h 669471"/>
                          <a:gd name="connsiteX259" fmla="*/ 400866 w 707026"/>
                          <a:gd name="connsiteY259" fmla="*/ 235948 h 669471"/>
                          <a:gd name="connsiteX260" fmla="*/ 396784 w 707026"/>
                          <a:gd name="connsiteY260" fmla="*/ 238397 h 669471"/>
                          <a:gd name="connsiteX261" fmla="*/ 392702 w 707026"/>
                          <a:gd name="connsiteY261" fmla="*/ 239214 h 669471"/>
                          <a:gd name="connsiteX262" fmla="*/ 384538 w 707026"/>
                          <a:gd name="connsiteY262" fmla="*/ 239214 h 669471"/>
                          <a:gd name="connsiteX263" fmla="*/ 382088 w 707026"/>
                          <a:gd name="connsiteY263" fmla="*/ 237581 h 669471"/>
                          <a:gd name="connsiteX264" fmla="*/ 379639 w 707026"/>
                          <a:gd name="connsiteY264" fmla="*/ 232682 h 669471"/>
                          <a:gd name="connsiteX265" fmla="*/ 378823 w 707026"/>
                          <a:gd name="connsiteY265" fmla="*/ 230233 h 669471"/>
                          <a:gd name="connsiteX266" fmla="*/ 378006 w 707026"/>
                          <a:gd name="connsiteY266" fmla="*/ 227784 h 669471"/>
                          <a:gd name="connsiteX267" fmla="*/ 377190 w 707026"/>
                          <a:gd name="connsiteY267" fmla="*/ 218803 h 669471"/>
                          <a:gd name="connsiteX268" fmla="*/ 378006 w 707026"/>
                          <a:gd name="connsiteY268" fmla="*/ 216354 h 669471"/>
                          <a:gd name="connsiteX269" fmla="*/ 378823 w 707026"/>
                          <a:gd name="connsiteY269" fmla="*/ 214721 h 669471"/>
                          <a:gd name="connsiteX270" fmla="*/ 379639 w 707026"/>
                          <a:gd name="connsiteY270" fmla="*/ 213904 h 669471"/>
                          <a:gd name="connsiteX271" fmla="*/ 381272 w 707026"/>
                          <a:gd name="connsiteY271" fmla="*/ 213904 h 669471"/>
                          <a:gd name="connsiteX272" fmla="*/ 382905 w 707026"/>
                          <a:gd name="connsiteY272" fmla="*/ 215537 h 669471"/>
                          <a:gd name="connsiteX273" fmla="*/ 386987 w 707026"/>
                          <a:gd name="connsiteY273" fmla="*/ 220436 h 669471"/>
                          <a:gd name="connsiteX274" fmla="*/ 386171 w 707026"/>
                          <a:gd name="connsiteY274" fmla="*/ 215537 h 669471"/>
                          <a:gd name="connsiteX275" fmla="*/ 398417 w 707026"/>
                          <a:gd name="connsiteY275" fmla="*/ 209006 h 669471"/>
                          <a:gd name="connsiteX276" fmla="*/ 404132 w 707026"/>
                          <a:gd name="connsiteY276" fmla="*/ 203291 h 669471"/>
                          <a:gd name="connsiteX277" fmla="*/ 407398 w 707026"/>
                          <a:gd name="connsiteY277" fmla="*/ 202474 h 669471"/>
                          <a:gd name="connsiteX278" fmla="*/ 410663 w 707026"/>
                          <a:gd name="connsiteY278" fmla="*/ 203291 h 669471"/>
                          <a:gd name="connsiteX279" fmla="*/ 409847 w 707026"/>
                          <a:gd name="connsiteY279" fmla="*/ 200025 h 669471"/>
                          <a:gd name="connsiteX280" fmla="*/ 409847 w 707026"/>
                          <a:gd name="connsiteY280" fmla="*/ 197576 h 669471"/>
                          <a:gd name="connsiteX281" fmla="*/ 412296 w 707026"/>
                          <a:gd name="connsiteY281" fmla="*/ 195126 h 669471"/>
                          <a:gd name="connsiteX282" fmla="*/ 413929 w 707026"/>
                          <a:gd name="connsiteY282" fmla="*/ 194310 h 669471"/>
                          <a:gd name="connsiteX283" fmla="*/ 418828 w 707026"/>
                          <a:gd name="connsiteY283" fmla="*/ 193494 h 669471"/>
                          <a:gd name="connsiteX284" fmla="*/ 429441 w 707026"/>
                          <a:gd name="connsiteY284" fmla="*/ 193494 h 669471"/>
                          <a:gd name="connsiteX285" fmla="*/ 433523 w 707026"/>
                          <a:gd name="connsiteY285" fmla="*/ 191861 h 669471"/>
                          <a:gd name="connsiteX286" fmla="*/ 435973 w 707026"/>
                          <a:gd name="connsiteY286" fmla="*/ 187779 h 669471"/>
                          <a:gd name="connsiteX287" fmla="*/ 432707 w 707026"/>
                          <a:gd name="connsiteY287" fmla="*/ 189411 h 669471"/>
                          <a:gd name="connsiteX288" fmla="*/ 429441 w 707026"/>
                          <a:gd name="connsiteY288" fmla="*/ 189411 h 669471"/>
                          <a:gd name="connsiteX289" fmla="*/ 427808 w 707026"/>
                          <a:gd name="connsiteY289" fmla="*/ 188595 h 669471"/>
                          <a:gd name="connsiteX290" fmla="*/ 424543 w 707026"/>
                          <a:gd name="connsiteY290" fmla="*/ 185329 h 669471"/>
                          <a:gd name="connsiteX291" fmla="*/ 422910 w 707026"/>
                          <a:gd name="connsiteY291" fmla="*/ 180431 h 669471"/>
                          <a:gd name="connsiteX292" fmla="*/ 426992 w 707026"/>
                          <a:gd name="connsiteY292" fmla="*/ 171450 h 669471"/>
                          <a:gd name="connsiteX293" fmla="*/ 428625 w 707026"/>
                          <a:gd name="connsiteY293" fmla="*/ 167368 h 669471"/>
                          <a:gd name="connsiteX294" fmla="*/ 424543 w 707026"/>
                          <a:gd name="connsiteY294" fmla="*/ 168184 h 669471"/>
                          <a:gd name="connsiteX295" fmla="*/ 422910 w 707026"/>
                          <a:gd name="connsiteY295" fmla="*/ 169817 h 669471"/>
                          <a:gd name="connsiteX296" fmla="*/ 418011 w 707026"/>
                          <a:gd name="connsiteY296" fmla="*/ 177981 h 669471"/>
                          <a:gd name="connsiteX297" fmla="*/ 414746 w 707026"/>
                          <a:gd name="connsiteY297" fmla="*/ 182064 h 669471"/>
                          <a:gd name="connsiteX298" fmla="*/ 410663 w 707026"/>
                          <a:gd name="connsiteY298" fmla="*/ 183696 h 669471"/>
                          <a:gd name="connsiteX299" fmla="*/ 406581 w 707026"/>
                          <a:gd name="connsiteY299" fmla="*/ 183696 h 669471"/>
                          <a:gd name="connsiteX300" fmla="*/ 405765 w 707026"/>
                          <a:gd name="connsiteY300" fmla="*/ 182880 h 669471"/>
                          <a:gd name="connsiteX301" fmla="*/ 404132 w 707026"/>
                          <a:gd name="connsiteY301" fmla="*/ 177165 h 669471"/>
                          <a:gd name="connsiteX302" fmla="*/ 403315 w 707026"/>
                          <a:gd name="connsiteY302" fmla="*/ 173899 h 669471"/>
                          <a:gd name="connsiteX303" fmla="*/ 403315 w 707026"/>
                          <a:gd name="connsiteY303" fmla="*/ 172266 h 669471"/>
                          <a:gd name="connsiteX304" fmla="*/ 404948 w 707026"/>
                          <a:gd name="connsiteY304" fmla="*/ 167368 h 669471"/>
                          <a:gd name="connsiteX305" fmla="*/ 405765 w 707026"/>
                          <a:gd name="connsiteY305" fmla="*/ 162469 h 669471"/>
                          <a:gd name="connsiteX306" fmla="*/ 405765 w 707026"/>
                          <a:gd name="connsiteY306" fmla="*/ 158387 h 669471"/>
                          <a:gd name="connsiteX307" fmla="*/ 404948 w 707026"/>
                          <a:gd name="connsiteY307" fmla="*/ 157571 h 669471"/>
                          <a:gd name="connsiteX308" fmla="*/ 403315 w 707026"/>
                          <a:gd name="connsiteY308" fmla="*/ 161653 h 669471"/>
                          <a:gd name="connsiteX309" fmla="*/ 401682 w 707026"/>
                          <a:gd name="connsiteY309" fmla="*/ 167368 h 669471"/>
                          <a:gd name="connsiteX310" fmla="*/ 400050 w 707026"/>
                          <a:gd name="connsiteY310" fmla="*/ 170634 h 669471"/>
                          <a:gd name="connsiteX311" fmla="*/ 397600 w 707026"/>
                          <a:gd name="connsiteY311" fmla="*/ 169817 h 669471"/>
                          <a:gd name="connsiteX312" fmla="*/ 396784 w 707026"/>
                          <a:gd name="connsiteY312" fmla="*/ 167368 h 669471"/>
                          <a:gd name="connsiteX313" fmla="*/ 395968 w 707026"/>
                          <a:gd name="connsiteY313" fmla="*/ 164102 h 669471"/>
                          <a:gd name="connsiteX314" fmla="*/ 395151 w 707026"/>
                          <a:gd name="connsiteY314" fmla="*/ 162469 h 669471"/>
                          <a:gd name="connsiteX315" fmla="*/ 394335 w 707026"/>
                          <a:gd name="connsiteY315" fmla="*/ 162469 h 669471"/>
                          <a:gd name="connsiteX316" fmla="*/ 392702 w 707026"/>
                          <a:gd name="connsiteY316" fmla="*/ 164102 h 669471"/>
                          <a:gd name="connsiteX317" fmla="*/ 391069 w 707026"/>
                          <a:gd name="connsiteY317" fmla="*/ 166551 h 669471"/>
                          <a:gd name="connsiteX318" fmla="*/ 391886 w 707026"/>
                          <a:gd name="connsiteY318" fmla="*/ 170634 h 669471"/>
                          <a:gd name="connsiteX319" fmla="*/ 391886 w 707026"/>
                          <a:gd name="connsiteY319" fmla="*/ 174716 h 669471"/>
                          <a:gd name="connsiteX320" fmla="*/ 391069 w 707026"/>
                          <a:gd name="connsiteY320" fmla="*/ 177981 h 669471"/>
                          <a:gd name="connsiteX321" fmla="*/ 390253 w 707026"/>
                          <a:gd name="connsiteY321" fmla="*/ 182064 h 669471"/>
                          <a:gd name="connsiteX322" fmla="*/ 391886 w 707026"/>
                          <a:gd name="connsiteY322" fmla="*/ 184513 h 669471"/>
                          <a:gd name="connsiteX323" fmla="*/ 392702 w 707026"/>
                          <a:gd name="connsiteY323" fmla="*/ 186962 h 669471"/>
                          <a:gd name="connsiteX324" fmla="*/ 390253 w 707026"/>
                          <a:gd name="connsiteY324" fmla="*/ 188595 h 669471"/>
                          <a:gd name="connsiteX325" fmla="*/ 387804 w 707026"/>
                          <a:gd name="connsiteY325" fmla="*/ 191044 h 669471"/>
                          <a:gd name="connsiteX326" fmla="*/ 385354 w 707026"/>
                          <a:gd name="connsiteY326" fmla="*/ 195126 h 669471"/>
                          <a:gd name="connsiteX327" fmla="*/ 382905 w 707026"/>
                          <a:gd name="connsiteY327" fmla="*/ 198392 h 669471"/>
                          <a:gd name="connsiteX328" fmla="*/ 379639 w 707026"/>
                          <a:gd name="connsiteY328" fmla="*/ 198392 h 669471"/>
                          <a:gd name="connsiteX329" fmla="*/ 375557 w 707026"/>
                          <a:gd name="connsiteY329" fmla="*/ 200025 h 669471"/>
                          <a:gd name="connsiteX330" fmla="*/ 367393 w 707026"/>
                          <a:gd name="connsiteY330" fmla="*/ 200841 h 669471"/>
                          <a:gd name="connsiteX331" fmla="*/ 363311 w 707026"/>
                          <a:gd name="connsiteY331" fmla="*/ 195943 h 669471"/>
                          <a:gd name="connsiteX332" fmla="*/ 362494 w 707026"/>
                          <a:gd name="connsiteY332" fmla="*/ 193494 h 669471"/>
                          <a:gd name="connsiteX333" fmla="*/ 361678 w 707026"/>
                          <a:gd name="connsiteY333" fmla="*/ 191861 h 669471"/>
                          <a:gd name="connsiteX334" fmla="*/ 359229 w 707026"/>
                          <a:gd name="connsiteY334" fmla="*/ 189411 h 669471"/>
                          <a:gd name="connsiteX335" fmla="*/ 355146 w 707026"/>
                          <a:gd name="connsiteY335" fmla="*/ 181247 h 669471"/>
                          <a:gd name="connsiteX336" fmla="*/ 351881 w 707026"/>
                          <a:gd name="connsiteY336" fmla="*/ 172266 h 669471"/>
                          <a:gd name="connsiteX337" fmla="*/ 350248 w 707026"/>
                          <a:gd name="connsiteY337" fmla="*/ 171450 h 669471"/>
                          <a:gd name="connsiteX338" fmla="*/ 346982 w 707026"/>
                          <a:gd name="connsiteY338" fmla="*/ 168184 h 669471"/>
                          <a:gd name="connsiteX339" fmla="*/ 345349 w 707026"/>
                          <a:gd name="connsiteY339" fmla="*/ 165735 h 669471"/>
                          <a:gd name="connsiteX340" fmla="*/ 343716 w 707026"/>
                          <a:gd name="connsiteY340" fmla="*/ 162469 h 669471"/>
                          <a:gd name="connsiteX341" fmla="*/ 342900 w 707026"/>
                          <a:gd name="connsiteY341" fmla="*/ 158387 h 669471"/>
                          <a:gd name="connsiteX342" fmla="*/ 342900 w 707026"/>
                          <a:gd name="connsiteY342" fmla="*/ 154305 h 669471"/>
                          <a:gd name="connsiteX343" fmla="*/ 344532 w 707026"/>
                          <a:gd name="connsiteY343" fmla="*/ 152672 h 669471"/>
                          <a:gd name="connsiteX344" fmla="*/ 340450 w 707026"/>
                          <a:gd name="connsiteY344" fmla="*/ 148590 h 669471"/>
                          <a:gd name="connsiteX345" fmla="*/ 336368 w 707026"/>
                          <a:gd name="connsiteY345" fmla="*/ 142875 h 669471"/>
                          <a:gd name="connsiteX346" fmla="*/ 338001 w 707026"/>
                          <a:gd name="connsiteY346" fmla="*/ 141242 h 669471"/>
                          <a:gd name="connsiteX347" fmla="*/ 339634 w 707026"/>
                          <a:gd name="connsiteY347" fmla="*/ 140426 h 669471"/>
                          <a:gd name="connsiteX348" fmla="*/ 351881 w 707026"/>
                          <a:gd name="connsiteY348" fmla="*/ 146957 h 669471"/>
                          <a:gd name="connsiteX349" fmla="*/ 352697 w 707026"/>
                          <a:gd name="connsiteY349" fmla="*/ 146141 h 669471"/>
                          <a:gd name="connsiteX350" fmla="*/ 354330 w 707026"/>
                          <a:gd name="connsiteY350" fmla="*/ 142875 h 669471"/>
                          <a:gd name="connsiteX351" fmla="*/ 353513 w 707026"/>
                          <a:gd name="connsiteY351" fmla="*/ 142059 h 669471"/>
                          <a:gd name="connsiteX352" fmla="*/ 351881 w 707026"/>
                          <a:gd name="connsiteY352" fmla="*/ 141242 h 669471"/>
                          <a:gd name="connsiteX353" fmla="*/ 349431 w 707026"/>
                          <a:gd name="connsiteY353" fmla="*/ 141242 h 669471"/>
                          <a:gd name="connsiteX354" fmla="*/ 348615 w 707026"/>
                          <a:gd name="connsiteY354" fmla="*/ 140426 h 669471"/>
                          <a:gd name="connsiteX355" fmla="*/ 347798 w 707026"/>
                          <a:gd name="connsiteY355" fmla="*/ 137160 h 669471"/>
                          <a:gd name="connsiteX356" fmla="*/ 346982 w 707026"/>
                          <a:gd name="connsiteY356" fmla="*/ 132261 h 669471"/>
                          <a:gd name="connsiteX357" fmla="*/ 346982 w 707026"/>
                          <a:gd name="connsiteY357" fmla="*/ 128996 h 669471"/>
                          <a:gd name="connsiteX358" fmla="*/ 346982 w 707026"/>
                          <a:gd name="connsiteY358" fmla="*/ 125730 h 669471"/>
                          <a:gd name="connsiteX359" fmla="*/ 349431 w 707026"/>
                          <a:gd name="connsiteY359" fmla="*/ 120015 h 669471"/>
                          <a:gd name="connsiteX360" fmla="*/ 350248 w 707026"/>
                          <a:gd name="connsiteY360" fmla="*/ 115116 h 669471"/>
                          <a:gd name="connsiteX361" fmla="*/ 348615 w 707026"/>
                          <a:gd name="connsiteY361" fmla="*/ 112667 h 669471"/>
                          <a:gd name="connsiteX362" fmla="*/ 343716 w 707026"/>
                          <a:gd name="connsiteY362" fmla="*/ 112667 h 669471"/>
                          <a:gd name="connsiteX363" fmla="*/ 342083 w 707026"/>
                          <a:gd name="connsiteY363" fmla="*/ 113484 h 669471"/>
                          <a:gd name="connsiteX364" fmla="*/ 342900 w 707026"/>
                          <a:gd name="connsiteY364" fmla="*/ 120015 h 669471"/>
                          <a:gd name="connsiteX365" fmla="*/ 341267 w 707026"/>
                          <a:gd name="connsiteY365" fmla="*/ 124914 h 669471"/>
                          <a:gd name="connsiteX366" fmla="*/ 338001 w 707026"/>
                          <a:gd name="connsiteY366" fmla="*/ 128996 h 669471"/>
                          <a:gd name="connsiteX367" fmla="*/ 335552 w 707026"/>
                          <a:gd name="connsiteY367" fmla="*/ 127363 h 669471"/>
                          <a:gd name="connsiteX368" fmla="*/ 333919 w 707026"/>
                          <a:gd name="connsiteY368" fmla="*/ 118382 h 669471"/>
                          <a:gd name="connsiteX369" fmla="*/ 331470 w 707026"/>
                          <a:gd name="connsiteY369" fmla="*/ 111851 h 669471"/>
                          <a:gd name="connsiteX370" fmla="*/ 330654 w 707026"/>
                          <a:gd name="connsiteY370" fmla="*/ 107769 h 669471"/>
                          <a:gd name="connsiteX371" fmla="*/ 329837 w 707026"/>
                          <a:gd name="connsiteY371" fmla="*/ 102054 h 669471"/>
                          <a:gd name="connsiteX372" fmla="*/ 329021 w 707026"/>
                          <a:gd name="connsiteY372" fmla="*/ 97971 h 669471"/>
                          <a:gd name="connsiteX373" fmla="*/ 327388 w 707026"/>
                          <a:gd name="connsiteY373" fmla="*/ 93073 h 669471"/>
                          <a:gd name="connsiteX374" fmla="*/ 327388 w 707026"/>
                          <a:gd name="connsiteY374" fmla="*/ 89807 h 669471"/>
                          <a:gd name="connsiteX375" fmla="*/ 327388 w 707026"/>
                          <a:gd name="connsiteY375" fmla="*/ 87358 h 669471"/>
                          <a:gd name="connsiteX376" fmla="*/ 328204 w 707026"/>
                          <a:gd name="connsiteY376" fmla="*/ 81643 h 669471"/>
                          <a:gd name="connsiteX377" fmla="*/ 327388 w 707026"/>
                          <a:gd name="connsiteY377" fmla="*/ 76744 h 669471"/>
                          <a:gd name="connsiteX378" fmla="*/ 326571 w 707026"/>
                          <a:gd name="connsiteY378" fmla="*/ 72662 h 669471"/>
                          <a:gd name="connsiteX379" fmla="*/ 326571 w 707026"/>
                          <a:gd name="connsiteY379" fmla="*/ 70213 h 669471"/>
                          <a:gd name="connsiteX380" fmla="*/ 327388 w 707026"/>
                          <a:gd name="connsiteY380" fmla="*/ 67764 h 669471"/>
                          <a:gd name="connsiteX381" fmla="*/ 328204 w 707026"/>
                          <a:gd name="connsiteY381" fmla="*/ 66947 h 669471"/>
                          <a:gd name="connsiteX382" fmla="*/ 329021 w 707026"/>
                          <a:gd name="connsiteY382" fmla="*/ 66947 h 669471"/>
                          <a:gd name="connsiteX383" fmla="*/ 332286 w 707026"/>
                          <a:gd name="connsiteY383" fmla="*/ 70213 h 669471"/>
                          <a:gd name="connsiteX384" fmla="*/ 333919 w 707026"/>
                          <a:gd name="connsiteY384" fmla="*/ 74295 h 669471"/>
                          <a:gd name="connsiteX385" fmla="*/ 334736 w 707026"/>
                          <a:gd name="connsiteY385" fmla="*/ 74295 h 669471"/>
                          <a:gd name="connsiteX386" fmla="*/ 335552 w 707026"/>
                          <a:gd name="connsiteY386" fmla="*/ 68580 h 669471"/>
                          <a:gd name="connsiteX387" fmla="*/ 337185 w 707026"/>
                          <a:gd name="connsiteY387" fmla="*/ 66947 h 669471"/>
                          <a:gd name="connsiteX388" fmla="*/ 342900 w 707026"/>
                          <a:gd name="connsiteY388" fmla="*/ 65314 h 669471"/>
                          <a:gd name="connsiteX389" fmla="*/ 349431 w 707026"/>
                          <a:gd name="connsiteY389" fmla="*/ 72662 h 669471"/>
                          <a:gd name="connsiteX390" fmla="*/ 351064 w 707026"/>
                          <a:gd name="connsiteY390" fmla="*/ 74295 h 669471"/>
                          <a:gd name="connsiteX391" fmla="*/ 352697 w 707026"/>
                          <a:gd name="connsiteY391" fmla="*/ 75111 h 669471"/>
                          <a:gd name="connsiteX392" fmla="*/ 351881 w 707026"/>
                          <a:gd name="connsiteY392" fmla="*/ 71846 h 669471"/>
                          <a:gd name="connsiteX393" fmla="*/ 351064 w 707026"/>
                          <a:gd name="connsiteY393" fmla="*/ 67764 h 669471"/>
                          <a:gd name="connsiteX394" fmla="*/ 351881 w 707026"/>
                          <a:gd name="connsiteY394" fmla="*/ 66131 h 669471"/>
                          <a:gd name="connsiteX395" fmla="*/ 357596 w 707026"/>
                          <a:gd name="connsiteY395" fmla="*/ 70213 h 669471"/>
                          <a:gd name="connsiteX396" fmla="*/ 360045 w 707026"/>
                          <a:gd name="connsiteY396" fmla="*/ 70213 h 669471"/>
                          <a:gd name="connsiteX397" fmla="*/ 365760 w 707026"/>
                          <a:gd name="connsiteY397" fmla="*/ 65314 h 669471"/>
                          <a:gd name="connsiteX398" fmla="*/ 375557 w 707026"/>
                          <a:gd name="connsiteY398" fmla="*/ 62865 h 669471"/>
                          <a:gd name="connsiteX399" fmla="*/ 378823 w 707026"/>
                          <a:gd name="connsiteY399" fmla="*/ 66947 h 669471"/>
                          <a:gd name="connsiteX400" fmla="*/ 378823 w 707026"/>
                          <a:gd name="connsiteY400" fmla="*/ 69396 h 669471"/>
                          <a:gd name="connsiteX401" fmla="*/ 378823 w 707026"/>
                          <a:gd name="connsiteY401" fmla="*/ 72662 h 669471"/>
                          <a:gd name="connsiteX402" fmla="*/ 378823 w 707026"/>
                          <a:gd name="connsiteY402" fmla="*/ 73479 h 669471"/>
                          <a:gd name="connsiteX403" fmla="*/ 376373 w 707026"/>
                          <a:gd name="connsiteY403" fmla="*/ 76744 h 669471"/>
                          <a:gd name="connsiteX404" fmla="*/ 364127 w 707026"/>
                          <a:gd name="connsiteY404" fmla="*/ 79194 h 669471"/>
                          <a:gd name="connsiteX405" fmla="*/ 355963 w 707026"/>
                          <a:gd name="connsiteY405" fmla="*/ 89807 h 669471"/>
                          <a:gd name="connsiteX406" fmla="*/ 366576 w 707026"/>
                          <a:gd name="connsiteY406" fmla="*/ 88174 h 669471"/>
                          <a:gd name="connsiteX407" fmla="*/ 368209 w 707026"/>
                          <a:gd name="connsiteY407" fmla="*/ 88991 h 669471"/>
                          <a:gd name="connsiteX408" fmla="*/ 369025 w 707026"/>
                          <a:gd name="connsiteY408" fmla="*/ 97155 h 669471"/>
                          <a:gd name="connsiteX409" fmla="*/ 369842 w 707026"/>
                          <a:gd name="connsiteY409" fmla="*/ 97971 h 669471"/>
                          <a:gd name="connsiteX410" fmla="*/ 372291 w 707026"/>
                          <a:gd name="connsiteY410" fmla="*/ 99604 h 669471"/>
                          <a:gd name="connsiteX411" fmla="*/ 373924 w 707026"/>
                          <a:gd name="connsiteY411" fmla="*/ 102054 h 669471"/>
                          <a:gd name="connsiteX412" fmla="*/ 375557 w 707026"/>
                          <a:gd name="connsiteY412" fmla="*/ 106952 h 669471"/>
                          <a:gd name="connsiteX413" fmla="*/ 378006 w 707026"/>
                          <a:gd name="connsiteY413" fmla="*/ 110218 h 669471"/>
                          <a:gd name="connsiteX414" fmla="*/ 378823 w 707026"/>
                          <a:gd name="connsiteY414" fmla="*/ 110218 h 669471"/>
                          <a:gd name="connsiteX415" fmla="*/ 379639 w 707026"/>
                          <a:gd name="connsiteY415" fmla="*/ 106952 h 669471"/>
                          <a:gd name="connsiteX416" fmla="*/ 378823 w 707026"/>
                          <a:gd name="connsiteY416" fmla="*/ 102870 h 669471"/>
                          <a:gd name="connsiteX417" fmla="*/ 378823 w 707026"/>
                          <a:gd name="connsiteY417" fmla="*/ 97971 h 669471"/>
                          <a:gd name="connsiteX418" fmla="*/ 378823 w 707026"/>
                          <a:gd name="connsiteY418" fmla="*/ 93073 h 669471"/>
                          <a:gd name="connsiteX419" fmla="*/ 378823 w 707026"/>
                          <a:gd name="connsiteY419" fmla="*/ 88991 h 669471"/>
                          <a:gd name="connsiteX420" fmla="*/ 381272 w 707026"/>
                          <a:gd name="connsiteY420" fmla="*/ 85725 h 669471"/>
                          <a:gd name="connsiteX421" fmla="*/ 384538 w 707026"/>
                          <a:gd name="connsiteY421" fmla="*/ 75928 h 669471"/>
                          <a:gd name="connsiteX422" fmla="*/ 387804 w 707026"/>
                          <a:gd name="connsiteY422" fmla="*/ 69396 h 669471"/>
                          <a:gd name="connsiteX423" fmla="*/ 391886 w 707026"/>
                          <a:gd name="connsiteY423" fmla="*/ 72662 h 669471"/>
                          <a:gd name="connsiteX424" fmla="*/ 395151 w 707026"/>
                          <a:gd name="connsiteY424" fmla="*/ 80826 h 669471"/>
                          <a:gd name="connsiteX425" fmla="*/ 398417 w 707026"/>
                          <a:gd name="connsiteY425" fmla="*/ 93073 h 669471"/>
                          <a:gd name="connsiteX426" fmla="*/ 401682 w 707026"/>
                          <a:gd name="connsiteY426" fmla="*/ 105319 h 669471"/>
                          <a:gd name="connsiteX427" fmla="*/ 404948 w 707026"/>
                          <a:gd name="connsiteY427" fmla="*/ 120831 h 669471"/>
                          <a:gd name="connsiteX428" fmla="*/ 406581 w 707026"/>
                          <a:gd name="connsiteY428" fmla="*/ 126546 h 669471"/>
                          <a:gd name="connsiteX429" fmla="*/ 408214 w 707026"/>
                          <a:gd name="connsiteY429" fmla="*/ 128179 h 669471"/>
                          <a:gd name="connsiteX430" fmla="*/ 415562 w 707026"/>
                          <a:gd name="connsiteY430" fmla="*/ 143691 h 669471"/>
                          <a:gd name="connsiteX431" fmla="*/ 416379 w 707026"/>
                          <a:gd name="connsiteY431" fmla="*/ 144508 h 669471"/>
                          <a:gd name="connsiteX432" fmla="*/ 414746 w 707026"/>
                          <a:gd name="connsiteY432" fmla="*/ 133078 h 669471"/>
                          <a:gd name="connsiteX433" fmla="*/ 410663 w 707026"/>
                          <a:gd name="connsiteY433" fmla="*/ 112667 h 669471"/>
                          <a:gd name="connsiteX434" fmla="*/ 408214 w 707026"/>
                          <a:gd name="connsiteY434" fmla="*/ 96339 h 669471"/>
                          <a:gd name="connsiteX435" fmla="*/ 407398 w 707026"/>
                          <a:gd name="connsiteY435" fmla="*/ 89807 h 669471"/>
                          <a:gd name="connsiteX436" fmla="*/ 407398 w 707026"/>
                          <a:gd name="connsiteY436" fmla="*/ 80826 h 669471"/>
                          <a:gd name="connsiteX437" fmla="*/ 407398 w 707026"/>
                          <a:gd name="connsiteY437" fmla="*/ 78377 h 669471"/>
                          <a:gd name="connsiteX438" fmla="*/ 407398 w 707026"/>
                          <a:gd name="connsiteY438" fmla="*/ 75928 h 669471"/>
                          <a:gd name="connsiteX439" fmla="*/ 409031 w 707026"/>
                          <a:gd name="connsiteY439" fmla="*/ 66131 h 669471"/>
                          <a:gd name="connsiteX440" fmla="*/ 411480 w 707026"/>
                          <a:gd name="connsiteY440" fmla="*/ 61232 h 669471"/>
                          <a:gd name="connsiteX441" fmla="*/ 410663 w 707026"/>
                          <a:gd name="connsiteY441" fmla="*/ 54701 h 669471"/>
                          <a:gd name="connsiteX442" fmla="*/ 411480 w 707026"/>
                          <a:gd name="connsiteY442" fmla="*/ 49802 h 669471"/>
                          <a:gd name="connsiteX443" fmla="*/ 413929 w 707026"/>
                          <a:gd name="connsiteY443" fmla="*/ 45720 h 669471"/>
                          <a:gd name="connsiteX444" fmla="*/ 416379 w 707026"/>
                          <a:gd name="connsiteY444" fmla="*/ 45720 h 669471"/>
                          <a:gd name="connsiteX445" fmla="*/ 418828 w 707026"/>
                          <a:gd name="connsiteY445" fmla="*/ 48986 h 669471"/>
                          <a:gd name="connsiteX446" fmla="*/ 428625 w 707026"/>
                          <a:gd name="connsiteY446" fmla="*/ 55517 h 669471"/>
                          <a:gd name="connsiteX447" fmla="*/ 688249 w 707026"/>
                          <a:gd name="connsiteY447" fmla="*/ 35923 h 669471"/>
                          <a:gd name="connsiteX448" fmla="*/ 672737 w 707026"/>
                          <a:gd name="connsiteY448" fmla="*/ 39189 h 669471"/>
                          <a:gd name="connsiteX449" fmla="*/ 671104 w 707026"/>
                          <a:gd name="connsiteY449" fmla="*/ 36739 h 669471"/>
                          <a:gd name="connsiteX450" fmla="*/ 696414 w 707026"/>
                          <a:gd name="connsiteY450" fmla="*/ 26126 h 669471"/>
                          <a:gd name="connsiteX451" fmla="*/ 698046 w 707026"/>
                          <a:gd name="connsiteY451" fmla="*/ 25309 h 669471"/>
                          <a:gd name="connsiteX452" fmla="*/ 702945 w 707026"/>
                          <a:gd name="connsiteY452" fmla="*/ 23676 h 669471"/>
                          <a:gd name="connsiteX453" fmla="*/ 707027 w 707026"/>
                          <a:gd name="connsiteY453" fmla="*/ 26126 h 669471"/>
                          <a:gd name="connsiteX454" fmla="*/ 706211 w 707026"/>
                          <a:gd name="connsiteY454" fmla="*/ 27759 h 669471"/>
                          <a:gd name="connsiteX455" fmla="*/ 688249 w 707026"/>
                          <a:gd name="connsiteY455" fmla="*/ 35923 h 669471"/>
                          <a:gd name="connsiteX456" fmla="*/ 460465 w 707026"/>
                          <a:gd name="connsiteY456" fmla="*/ 17961 h 669471"/>
                          <a:gd name="connsiteX457" fmla="*/ 457200 w 707026"/>
                          <a:gd name="connsiteY457" fmla="*/ 23676 h 669471"/>
                          <a:gd name="connsiteX458" fmla="*/ 451485 w 707026"/>
                          <a:gd name="connsiteY458" fmla="*/ 19594 h 669471"/>
                          <a:gd name="connsiteX459" fmla="*/ 452301 w 707026"/>
                          <a:gd name="connsiteY459" fmla="*/ 15512 h 669471"/>
                          <a:gd name="connsiteX460" fmla="*/ 453934 w 707026"/>
                          <a:gd name="connsiteY460" fmla="*/ 13063 h 669471"/>
                          <a:gd name="connsiteX461" fmla="*/ 458016 w 707026"/>
                          <a:gd name="connsiteY461" fmla="*/ 13879 h 669471"/>
                          <a:gd name="connsiteX462" fmla="*/ 460465 w 707026"/>
                          <a:gd name="connsiteY462" fmla="*/ 17961 h 669471"/>
                          <a:gd name="connsiteX463" fmla="*/ 496388 w 707026"/>
                          <a:gd name="connsiteY463" fmla="*/ 22860 h 669471"/>
                          <a:gd name="connsiteX464" fmla="*/ 498021 w 707026"/>
                          <a:gd name="connsiteY464" fmla="*/ 23676 h 669471"/>
                          <a:gd name="connsiteX465" fmla="*/ 507002 w 707026"/>
                          <a:gd name="connsiteY465" fmla="*/ 23676 h 669471"/>
                          <a:gd name="connsiteX466" fmla="*/ 508635 w 707026"/>
                          <a:gd name="connsiteY466" fmla="*/ 26126 h 669471"/>
                          <a:gd name="connsiteX467" fmla="*/ 509451 w 707026"/>
                          <a:gd name="connsiteY467" fmla="*/ 31841 h 669471"/>
                          <a:gd name="connsiteX468" fmla="*/ 511084 w 707026"/>
                          <a:gd name="connsiteY468" fmla="*/ 33474 h 669471"/>
                          <a:gd name="connsiteX469" fmla="*/ 512717 w 707026"/>
                          <a:gd name="connsiteY469" fmla="*/ 34290 h 669471"/>
                          <a:gd name="connsiteX470" fmla="*/ 517615 w 707026"/>
                          <a:gd name="connsiteY470" fmla="*/ 41638 h 669471"/>
                          <a:gd name="connsiteX471" fmla="*/ 519248 w 707026"/>
                          <a:gd name="connsiteY471" fmla="*/ 42454 h 669471"/>
                          <a:gd name="connsiteX472" fmla="*/ 520881 w 707026"/>
                          <a:gd name="connsiteY472" fmla="*/ 38372 h 669471"/>
                          <a:gd name="connsiteX473" fmla="*/ 521698 w 707026"/>
                          <a:gd name="connsiteY473" fmla="*/ 28575 h 669471"/>
                          <a:gd name="connsiteX474" fmla="*/ 521698 w 707026"/>
                          <a:gd name="connsiteY474" fmla="*/ 17145 h 669471"/>
                          <a:gd name="connsiteX475" fmla="*/ 520881 w 707026"/>
                          <a:gd name="connsiteY475" fmla="*/ 11430 h 669471"/>
                          <a:gd name="connsiteX476" fmla="*/ 521698 w 707026"/>
                          <a:gd name="connsiteY476" fmla="*/ 8164 h 669471"/>
                          <a:gd name="connsiteX477" fmla="*/ 523331 w 707026"/>
                          <a:gd name="connsiteY477" fmla="*/ 6531 h 669471"/>
                          <a:gd name="connsiteX478" fmla="*/ 524964 w 707026"/>
                          <a:gd name="connsiteY478" fmla="*/ 6531 h 669471"/>
                          <a:gd name="connsiteX479" fmla="*/ 526596 w 707026"/>
                          <a:gd name="connsiteY479" fmla="*/ 4899 h 669471"/>
                          <a:gd name="connsiteX480" fmla="*/ 528229 w 707026"/>
                          <a:gd name="connsiteY480" fmla="*/ 1633 h 669471"/>
                          <a:gd name="connsiteX481" fmla="*/ 529862 w 707026"/>
                          <a:gd name="connsiteY481" fmla="*/ 816 h 669471"/>
                          <a:gd name="connsiteX482" fmla="*/ 533944 w 707026"/>
                          <a:gd name="connsiteY482" fmla="*/ 3266 h 669471"/>
                          <a:gd name="connsiteX483" fmla="*/ 534761 w 707026"/>
                          <a:gd name="connsiteY483" fmla="*/ 5715 h 669471"/>
                          <a:gd name="connsiteX484" fmla="*/ 533944 w 707026"/>
                          <a:gd name="connsiteY484" fmla="*/ 9797 h 669471"/>
                          <a:gd name="connsiteX485" fmla="*/ 533128 w 707026"/>
                          <a:gd name="connsiteY485" fmla="*/ 16329 h 669471"/>
                          <a:gd name="connsiteX486" fmla="*/ 531495 w 707026"/>
                          <a:gd name="connsiteY486" fmla="*/ 29391 h 669471"/>
                          <a:gd name="connsiteX487" fmla="*/ 535577 w 707026"/>
                          <a:gd name="connsiteY487" fmla="*/ 30208 h 669471"/>
                          <a:gd name="connsiteX488" fmla="*/ 541292 w 707026"/>
                          <a:gd name="connsiteY488" fmla="*/ 27759 h 669471"/>
                          <a:gd name="connsiteX489" fmla="*/ 542925 w 707026"/>
                          <a:gd name="connsiteY489" fmla="*/ 23676 h 669471"/>
                          <a:gd name="connsiteX490" fmla="*/ 546190 w 707026"/>
                          <a:gd name="connsiteY490" fmla="*/ 17961 h 669471"/>
                          <a:gd name="connsiteX491" fmla="*/ 549456 w 707026"/>
                          <a:gd name="connsiteY491" fmla="*/ 18778 h 669471"/>
                          <a:gd name="connsiteX492" fmla="*/ 551089 w 707026"/>
                          <a:gd name="connsiteY492" fmla="*/ 17961 h 669471"/>
                          <a:gd name="connsiteX493" fmla="*/ 551906 w 707026"/>
                          <a:gd name="connsiteY493" fmla="*/ 15512 h 669471"/>
                          <a:gd name="connsiteX494" fmla="*/ 551906 w 707026"/>
                          <a:gd name="connsiteY494" fmla="*/ 12246 h 669471"/>
                          <a:gd name="connsiteX495" fmla="*/ 553539 w 707026"/>
                          <a:gd name="connsiteY495" fmla="*/ 13063 h 669471"/>
                          <a:gd name="connsiteX496" fmla="*/ 555988 w 707026"/>
                          <a:gd name="connsiteY496" fmla="*/ 18778 h 669471"/>
                          <a:gd name="connsiteX497" fmla="*/ 556804 w 707026"/>
                          <a:gd name="connsiteY497" fmla="*/ 19594 h 669471"/>
                          <a:gd name="connsiteX498" fmla="*/ 558437 w 707026"/>
                          <a:gd name="connsiteY498" fmla="*/ 17961 h 669471"/>
                          <a:gd name="connsiteX499" fmla="*/ 559254 w 707026"/>
                          <a:gd name="connsiteY499" fmla="*/ 17961 h 669471"/>
                          <a:gd name="connsiteX500" fmla="*/ 560886 w 707026"/>
                          <a:gd name="connsiteY500" fmla="*/ 20411 h 669471"/>
                          <a:gd name="connsiteX501" fmla="*/ 569867 w 707026"/>
                          <a:gd name="connsiteY501" fmla="*/ 24493 h 669471"/>
                          <a:gd name="connsiteX502" fmla="*/ 573132 w 707026"/>
                          <a:gd name="connsiteY502" fmla="*/ 26942 h 669471"/>
                          <a:gd name="connsiteX503" fmla="*/ 574765 w 707026"/>
                          <a:gd name="connsiteY503" fmla="*/ 29391 h 669471"/>
                          <a:gd name="connsiteX504" fmla="*/ 576398 w 707026"/>
                          <a:gd name="connsiteY504" fmla="*/ 31024 h 669471"/>
                          <a:gd name="connsiteX505" fmla="*/ 586196 w 707026"/>
                          <a:gd name="connsiteY505" fmla="*/ 31024 h 669471"/>
                          <a:gd name="connsiteX506" fmla="*/ 593543 w 707026"/>
                          <a:gd name="connsiteY506" fmla="*/ 32657 h 669471"/>
                          <a:gd name="connsiteX507" fmla="*/ 595993 w 707026"/>
                          <a:gd name="connsiteY507" fmla="*/ 35923 h 669471"/>
                          <a:gd name="connsiteX508" fmla="*/ 598442 w 707026"/>
                          <a:gd name="connsiteY508" fmla="*/ 42454 h 669471"/>
                          <a:gd name="connsiteX509" fmla="*/ 599258 w 707026"/>
                          <a:gd name="connsiteY509" fmla="*/ 57150 h 669471"/>
                          <a:gd name="connsiteX510" fmla="*/ 597625 w 707026"/>
                          <a:gd name="connsiteY510" fmla="*/ 61232 h 669471"/>
                          <a:gd name="connsiteX511" fmla="*/ 583746 w 707026"/>
                          <a:gd name="connsiteY511" fmla="*/ 78377 h 669471"/>
                          <a:gd name="connsiteX512" fmla="*/ 580481 w 707026"/>
                          <a:gd name="connsiteY512" fmla="*/ 84092 h 669471"/>
                          <a:gd name="connsiteX513" fmla="*/ 578848 w 707026"/>
                          <a:gd name="connsiteY513" fmla="*/ 88991 h 669471"/>
                          <a:gd name="connsiteX514" fmla="*/ 575582 w 707026"/>
                          <a:gd name="connsiteY514" fmla="*/ 100421 h 669471"/>
                          <a:gd name="connsiteX515" fmla="*/ 573949 w 707026"/>
                          <a:gd name="connsiteY515" fmla="*/ 103686 h 669471"/>
                          <a:gd name="connsiteX516" fmla="*/ 567418 w 707026"/>
                          <a:gd name="connsiteY516" fmla="*/ 108585 h 669471"/>
                          <a:gd name="connsiteX517" fmla="*/ 565785 w 707026"/>
                          <a:gd name="connsiteY517" fmla="*/ 109401 h 669471"/>
                          <a:gd name="connsiteX518" fmla="*/ 560886 w 707026"/>
                          <a:gd name="connsiteY518" fmla="*/ 106952 h 669471"/>
                          <a:gd name="connsiteX519" fmla="*/ 559254 w 707026"/>
                          <a:gd name="connsiteY519" fmla="*/ 106952 h 669471"/>
                          <a:gd name="connsiteX520" fmla="*/ 553539 w 707026"/>
                          <a:gd name="connsiteY520" fmla="*/ 112667 h 669471"/>
                          <a:gd name="connsiteX521" fmla="*/ 551089 w 707026"/>
                          <a:gd name="connsiteY521" fmla="*/ 115933 h 669471"/>
                          <a:gd name="connsiteX522" fmla="*/ 548640 w 707026"/>
                          <a:gd name="connsiteY522" fmla="*/ 120015 h 669471"/>
                          <a:gd name="connsiteX523" fmla="*/ 545374 w 707026"/>
                          <a:gd name="connsiteY523" fmla="*/ 121648 h 669471"/>
                          <a:gd name="connsiteX524" fmla="*/ 542108 w 707026"/>
                          <a:gd name="connsiteY524" fmla="*/ 120831 h 669471"/>
                          <a:gd name="connsiteX525" fmla="*/ 528229 w 707026"/>
                          <a:gd name="connsiteY525" fmla="*/ 118382 h 669471"/>
                          <a:gd name="connsiteX526" fmla="*/ 526596 w 707026"/>
                          <a:gd name="connsiteY526" fmla="*/ 115116 h 669471"/>
                          <a:gd name="connsiteX527" fmla="*/ 524964 w 707026"/>
                          <a:gd name="connsiteY527" fmla="*/ 109401 h 669471"/>
                          <a:gd name="connsiteX528" fmla="*/ 527413 w 707026"/>
                          <a:gd name="connsiteY528" fmla="*/ 102054 h 669471"/>
                          <a:gd name="connsiteX529" fmla="*/ 511900 w 707026"/>
                          <a:gd name="connsiteY529" fmla="*/ 104503 h 669471"/>
                          <a:gd name="connsiteX530" fmla="*/ 494756 w 707026"/>
                          <a:gd name="connsiteY530" fmla="*/ 102870 h 669471"/>
                          <a:gd name="connsiteX531" fmla="*/ 493939 w 707026"/>
                          <a:gd name="connsiteY531" fmla="*/ 102054 h 669471"/>
                          <a:gd name="connsiteX532" fmla="*/ 493123 w 707026"/>
                          <a:gd name="connsiteY532" fmla="*/ 98788 h 669471"/>
                          <a:gd name="connsiteX533" fmla="*/ 487407 w 707026"/>
                          <a:gd name="connsiteY533" fmla="*/ 97155 h 669471"/>
                          <a:gd name="connsiteX534" fmla="*/ 483325 w 707026"/>
                          <a:gd name="connsiteY534" fmla="*/ 94706 h 669471"/>
                          <a:gd name="connsiteX535" fmla="*/ 479243 w 707026"/>
                          <a:gd name="connsiteY535" fmla="*/ 90624 h 669471"/>
                          <a:gd name="connsiteX536" fmla="*/ 475161 w 707026"/>
                          <a:gd name="connsiteY536" fmla="*/ 85725 h 669471"/>
                          <a:gd name="connsiteX537" fmla="*/ 475978 w 707026"/>
                          <a:gd name="connsiteY537" fmla="*/ 83276 h 669471"/>
                          <a:gd name="connsiteX538" fmla="*/ 477611 w 707026"/>
                          <a:gd name="connsiteY538" fmla="*/ 81643 h 669471"/>
                          <a:gd name="connsiteX539" fmla="*/ 480876 w 707026"/>
                          <a:gd name="connsiteY539" fmla="*/ 80826 h 669471"/>
                          <a:gd name="connsiteX540" fmla="*/ 483325 w 707026"/>
                          <a:gd name="connsiteY540" fmla="*/ 81643 h 669471"/>
                          <a:gd name="connsiteX541" fmla="*/ 488224 w 707026"/>
                          <a:gd name="connsiteY541" fmla="*/ 81643 h 669471"/>
                          <a:gd name="connsiteX542" fmla="*/ 489040 w 707026"/>
                          <a:gd name="connsiteY542" fmla="*/ 75928 h 669471"/>
                          <a:gd name="connsiteX543" fmla="*/ 490673 w 707026"/>
                          <a:gd name="connsiteY543" fmla="*/ 74295 h 669471"/>
                          <a:gd name="connsiteX544" fmla="*/ 492306 w 707026"/>
                          <a:gd name="connsiteY544" fmla="*/ 70213 h 669471"/>
                          <a:gd name="connsiteX545" fmla="*/ 486591 w 707026"/>
                          <a:gd name="connsiteY545" fmla="*/ 67764 h 669471"/>
                          <a:gd name="connsiteX546" fmla="*/ 480876 w 707026"/>
                          <a:gd name="connsiteY546" fmla="*/ 67764 h 669471"/>
                          <a:gd name="connsiteX547" fmla="*/ 476794 w 707026"/>
                          <a:gd name="connsiteY547" fmla="*/ 71029 h 669471"/>
                          <a:gd name="connsiteX548" fmla="*/ 472712 w 707026"/>
                          <a:gd name="connsiteY548" fmla="*/ 72662 h 669471"/>
                          <a:gd name="connsiteX549" fmla="*/ 468630 w 707026"/>
                          <a:gd name="connsiteY549" fmla="*/ 72662 h 669471"/>
                          <a:gd name="connsiteX550" fmla="*/ 461282 w 707026"/>
                          <a:gd name="connsiteY550" fmla="*/ 71846 h 669471"/>
                          <a:gd name="connsiteX551" fmla="*/ 458016 w 707026"/>
                          <a:gd name="connsiteY551" fmla="*/ 69396 h 669471"/>
                          <a:gd name="connsiteX552" fmla="*/ 453118 w 707026"/>
                          <a:gd name="connsiteY552" fmla="*/ 63681 h 669471"/>
                          <a:gd name="connsiteX553" fmla="*/ 451485 w 707026"/>
                          <a:gd name="connsiteY553" fmla="*/ 60416 h 669471"/>
                          <a:gd name="connsiteX554" fmla="*/ 450668 w 707026"/>
                          <a:gd name="connsiteY554" fmla="*/ 57966 h 669471"/>
                          <a:gd name="connsiteX555" fmla="*/ 449852 w 707026"/>
                          <a:gd name="connsiteY555" fmla="*/ 53884 h 669471"/>
                          <a:gd name="connsiteX556" fmla="*/ 455567 w 707026"/>
                          <a:gd name="connsiteY556" fmla="*/ 50619 h 669471"/>
                          <a:gd name="connsiteX557" fmla="*/ 458016 w 707026"/>
                          <a:gd name="connsiteY557" fmla="*/ 48169 h 669471"/>
                          <a:gd name="connsiteX558" fmla="*/ 460465 w 707026"/>
                          <a:gd name="connsiteY558" fmla="*/ 44087 h 669471"/>
                          <a:gd name="connsiteX559" fmla="*/ 452301 w 707026"/>
                          <a:gd name="connsiteY559" fmla="*/ 41638 h 669471"/>
                          <a:gd name="connsiteX560" fmla="*/ 449036 w 707026"/>
                          <a:gd name="connsiteY560" fmla="*/ 38372 h 669471"/>
                          <a:gd name="connsiteX561" fmla="*/ 445770 w 707026"/>
                          <a:gd name="connsiteY561" fmla="*/ 33474 h 669471"/>
                          <a:gd name="connsiteX562" fmla="*/ 448219 w 707026"/>
                          <a:gd name="connsiteY562" fmla="*/ 31024 h 669471"/>
                          <a:gd name="connsiteX563" fmla="*/ 459649 w 707026"/>
                          <a:gd name="connsiteY563" fmla="*/ 28575 h 669471"/>
                          <a:gd name="connsiteX564" fmla="*/ 462915 w 707026"/>
                          <a:gd name="connsiteY564" fmla="*/ 30208 h 669471"/>
                          <a:gd name="connsiteX565" fmla="*/ 466181 w 707026"/>
                          <a:gd name="connsiteY565" fmla="*/ 33474 h 669471"/>
                          <a:gd name="connsiteX566" fmla="*/ 469446 w 707026"/>
                          <a:gd name="connsiteY566" fmla="*/ 35923 h 669471"/>
                          <a:gd name="connsiteX567" fmla="*/ 472712 w 707026"/>
                          <a:gd name="connsiteY567" fmla="*/ 31024 h 669471"/>
                          <a:gd name="connsiteX568" fmla="*/ 469446 w 707026"/>
                          <a:gd name="connsiteY568" fmla="*/ 28575 h 669471"/>
                          <a:gd name="connsiteX569" fmla="*/ 466997 w 707026"/>
                          <a:gd name="connsiteY569" fmla="*/ 21227 h 669471"/>
                          <a:gd name="connsiteX570" fmla="*/ 466181 w 707026"/>
                          <a:gd name="connsiteY570" fmla="*/ 17145 h 669471"/>
                          <a:gd name="connsiteX571" fmla="*/ 466181 w 707026"/>
                          <a:gd name="connsiteY571" fmla="*/ 13879 h 669471"/>
                          <a:gd name="connsiteX572" fmla="*/ 467813 w 707026"/>
                          <a:gd name="connsiteY572" fmla="*/ 13063 h 669471"/>
                          <a:gd name="connsiteX573" fmla="*/ 468630 w 707026"/>
                          <a:gd name="connsiteY573" fmla="*/ 14696 h 669471"/>
                          <a:gd name="connsiteX574" fmla="*/ 472712 w 707026"/>
                          <a:gd name="connsiteY574" fmla="*/ 22044 h 669471"/>
                          <a:gd name="connsiteX575" fmla="*/ 475978 w 707026"/>
                          <a:gd name="connsiteY575" fmla="*/ 24493 h 669471"/>
                          <a:gd name="connsiteX576" fmla="*/ 476794 w 707026"/>
                          <a:gd name="connsiteY576" fmla="*/ 17961 h 669471"/>
                          <a:gd name="connsiteX577" fmla="*/ 476794 w 707026"/>
                          <a:gd name="connsiteY577" fmla="*/ 14696 h 669471"/>
                          <a:gd name="connsiteX578" fmla="*/ 475978 w 707026"/>
                          <a:gd name="connsiteY578" fmla="*/ 12246 h 669471"/>
                          <a:gd name="connsiteX579" fmla="*/ 474345 w 707026"/>
                          <a:gd name="connsiteY579" fmla="*/ 7348 h 669471"/>
                          <a:gd name="connsiteX580" fmla="*/ 472712 w 707026"/>
                          <a:gd name="connsiteY580" fmla="*/ 1633 h 669471"/>
                          <a:gd name="connsiteX581" fmla="*/ 474345 w 707026"/>
                          <a:gd name="connsiteY581" fmla="*/ 0 h 669471"/>
                          <a:gd name="connsiteX582" fmla="*/ 475978 w 707026"/>
                          <a:gd name="connsiteY582" fmla="*/ 816 h 669471"/>
                          <a:gd name="connsiteX583" fmla="*/ 480060 w 707026"/>
                          <a:gd name="connsiteY583" fmla="*/ 4899 h 669471"/>
                          <a:gd name="connsiteX584" fmla="*/ 484142 w 707026"/>
                          <a:gd name="connsiteY584" fmla="*/ 8164 h 669471"/>
                          <a:gd name="connsiteX585" fmla="*/ 485775 w 707026"/>
                          <a:gd name="connsiteY585" fmla="*/ 11430 h 669471"/>
                          <a:gd name="connsiteX586" fmla="*/ 489040 w 707026"/>
                          <a:gd name="connsiteY586" fmla="*/ 18778 h 669471"/>
                          <a:gd name="connsiteX587" fmla="*/ 496388 w 707026"/>
                          <a:gd name="connsiteY587" fmla="*/ 22860 h 66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Lst>
                        <a:rect l="l" t="t" r="r" b="b"/>
                        <a:pathLst>
                          <a:path w="707026" h="669471">
                            <a:moveTo>
                              <a:pt x="2449" y="669471"/>
                            </a:moveTo>
                            <a:lnTo>
                              <a:pt x="816" y="669471"/>
                            </a:lnTo>
                            <a:lnTo>
                              <a:pt x="0" y="668655"/>
                            </a:lnTo>
                            <a:lnTo>
                              <a:pt x="2449" y="665389"/>
                            </a:lnTo>
                            <a:lnTo>
                              <a:pt x="9797" y="659674"/>
                            </a:lnTo>
                            <a:lnTo>
                              <a:pt x="13063" y="653959"/>
                            </a:lnTo>
                            <a:lnTo>
                              <a:pt x="18778" y="652326"/>
                            </a:lnTo>
                            <a:lnTo>
                              <a:pt x="18778" y="655592"/>
                            </a:lnTo>
                            <a:lnTo>
                              <a:pt x="18778" y="659674"/>
                            </a:lnTo>
                            <a:lnTo>
                              <a:pt x="13879" y="662940"/>
                            </a:lnTo>
                            <a:lnTo>
                              <a:pt x="8164" y="665389"/>
                            </a:lnTo>
                            <a:lnTo>
                              <a:pt x="2449" y="669471"/>
                            </a:lnTo>
                            <a:close/>
                            <a:moveTo>
                              <a:pt x="468630" y="471896"/>
                            </a:moveTo>
                            <a:lnTo>
                              <a:pt x="466997" y="474345"/>
                            </a:lnTo>
                            <a:lnTo>
                              <a:pt x="463731" y="471079"/>
                            </a:lnTo>
                            <a:lnTo>
                              <a:pt x="462098" y="466181"/>
                            </a:lnTo>
                            <a:lnTo>
                              <a:pt x="462915" y="464548"/>
                            </a:lnTo>
                            <a:lnTo>
                              <a:pt x="468630" y="464548"/>
                            </a:lnTo>
                            <a:lnTo>
                              <a:pt x="470263" y="466997"/>
                            </a:lnTo>
                            <a:lnTo>
                              <a:pt x="470263" y="468630"/>
                            </a:lnTo>
                            <a:lnTo>
                              <a:pt x="468630" y="471896"/>
                            </a:lnTo>
                            <a:close/>
                            <a:moveTo>
                              <a:pt x="507818" y="172266"/>
                            </a:moveTo>
                            <a:lnTo>
                              <a:pt x="510268" y="173899"/>
                            </a:lnTo>
                            <a:lnTo>
                              <a:pt x="515166" y="173899"/>
                            </a:lnTo>
                            <a:lnTo>
                              <a:pt x="517615" y="187779"/>
                            </a:lnTo>
                            <a:lnTo>
                              <a:pt x="519248" y="202474"/>
                            </a:lnTo>
                            <a:lnTo>
                              <a:pt x="521698" y="203291"/>
                            </a:lnTo>
                            <a:lnTo>
                              <a:pt x="526596" y="201658"/>
                            </a:lnTo>
                            <a:lnTo>
                              <a:pt x="530679" y="200841"/>
                            </a:lnTo>
                            <a:lnTo>
                              <a:pt x="533128" y="201658"/>
                            </a:lnTo>
                            <a:lnTo>
                              <a:pt x="537210" y="205740"/>
                            </a:lnTo>
                            <a:lnTo>
                              <a:pt x="538843" y="209006"/>
                            </a:lnTo>
                            <a:lnTo>
                              <a:pt x="537210" y="211455"/>
                            </a:lnTo>
                            <a:lnTo>
                              <a:pt x="533944" y="213904"/>
                            </a:lnTo>
                            <a:lnTo>
                              <a:pt x="533128" y="221252"/>
                            </a:lnTo>
                            <a:lnTo>
                              <a:pt x="536393" y="223701"/>
                            </a:lnTo>
                            <a:lnTo>
                              <a:pt x="542108" y="230233"/>
                            </a:lnTo>
                            <a:lnTo>
                              <a:pt x="545374" y="231049"/>
                            </a:lnTo>
                            <a:lnTo>
                              <a:pt x="551089" y="228600"/>
                            </a:lnTo>
                            <a:lnTo>
                              <a:pt x="556804" y="233499"/>
                            </a:lnTo>
                            <a:lnTo>
                              <a:pt x="562519" y="239214"/>
                            </a:lnTo>
                            <a:lnTo>
                              <a:pt x="549456" y="246561"/>
                            </a:lnTo>
                            <a:lnTo>
                              <a:pt x="548640" y="249011"/>
                            </a:lnTo>
                            <a:lnTo>
                              <a:pt x="547007" y="254726"/>
                            </a:lnTo>
                            <a:lnTo>
                              <a:pt x="545374" y="259624"/>
                            </a:lnTo>
                            <a:lnTo>
                              <a:pt x="543741" y="262074"/>
                            </a:lnTo>
                            <a:lnTo>
                              <a:pt x="539659" y="266972"/>
                            </a:lnTo>
                            <a:lnTo>
                              <a:pt x="537210" y="268605"/>
                            </a:lnTo>
                            <a:lnTo>
                              <a:pt x="532311" y="268605"/>
                            </a:lnTo>
                            <a:lnTo>
                              <a:pt x="530679" y="270238"/>
                            </a:lnTo>
                            <a:lnTo>
                              <a:pt x="529046" y="274320"/>
                            </a:lnTo>
                            <a:lnTo>
                              <a:pt x="527413" y="276769"/>
                            </a:lnTo>
                            <a:lnTo>
                              <a:pt x="523331" y="277586"/>
                            </a:lnTo>
                            <a:lnTo>
                              <a:pt x="520881" y="273504"/>
                            </a:lnTo>
                            <a:lnTo>
                              <a:pt x="521698" y="272687"/>
                            </a:lnTo>
                            <a:lnTo>
                              <a:pt x="521698" y="270238"/>
                            </a:lnTo>
                            <a:lnTo>
                              <a:pt x="520881" y="265339"/>
                            </a:lnTo>
                            <a:lnTo>
                              <a:pt x="524964" y="259624"/>
                            </a:lnTo>
                            <a:lnTo>
                              <a:pt x="525780" y="256359"/>
                            </a:lnTo>
                            <a:lnTo>
                              <a:pt x="524964" y="255542"/>
                            </a:lnTo>
                            <a:lnTo>
                              <a:pt x="524147" y="255542"/>
                            </a:lnTo>
                            <a:lnTo>
                              <a:pt x="521698" y="253909"/>
                            </a:lnTo>
                            <a:lnTo>
                              <a:pt x="520881" y="253909"/>
                            </a:lnTo>
                            <a:lnTo>
                              <a:pt x="518432" y="257175"/>
                            </a:lnTo>
                            <a:lnTo>
                              <a:pt x="515166" y="259624"/>
                            </a:lnTo>
                            <a:lnTo>
                              <a:pt x="511900" y="260441"/>
                            </a:lnTo>
                            <a:lnTo>
                              <a:pt x="498838" y="264523"/>
                            </a:lnTo>
                            <a:lnTo>
                              <a:pt x="497205" y="262890"/>
                            </a:lnTo>
                            <a:lnTo>
                              <a:pt x="496388" y="254726"/>
                            </a:lnTo>
                            <a:lnTo>
                              <a:pt x="502104" y="250644"/>
                            </a:lnTo>
                            <a:lnTo>
                              <a:pt x="502920" y="243296"/>
                            </a:lnTo>
                            <a:lnTo>
                              <a:pt x="504553" y="238397"/>
                            </a:lnTo>
                            <a:lnTo>
                              <a:pt x="506186" y="235131"/>
                            </a:lnTo>
                            <a:lnTo>
                              <a:pt x="509451" y="226967"/>
                            </a:lnTo>
                            <a:lnTo>
                              <a:pt x="510268" y="226151"/>
                            </a:lnTo>
                            <a:lnTo>
                              <a:pt x="502920" y="219619"/>
                            </a:lnTo>
                            <a:lnTo>
                              <a:pt x="499654" y="215537"/>
                            </a:lnTo>
                            <a:lnTo>
                              <a:pt x="496388" y="207373"/>
                            </a:lnTo>
                            <a:lnTo>
                              <a:pt x="495572" y="200025"/>
                            </a:lnTo>
                            <a:lnTo>
                              <a:pt x="491490" y="194310"/>
                            </a:lnTo>
                            <a:lnTo>
                              <a:pt x="490673" y="186962"/>
                            </a:lnTo>
                            <a:lnTo>
                              <a:pt x="487407" y="187779"/>
                            </a:lnTo>
                            <a:lnTo>
                              <a:pt x="484958" y="182064"/>
                            </a:lnTo>
                            <a:lnTo>
                              <a:pt x="487407" y="178798"/>
                            </a:lnTo>
                            <a:lnTo>
                              <a:pt x="498838" y="175532"/>
                            </a:lnTo>
                            <a:lnTo>
                              <a:pt x="505369" y="172266"/>
                            </a:lnTo>
                            <a:lnTo>
                              <a:pt x="507818" y="172266"/>
                            </a:lnTo>
                            <a:close/>
                            <a:moveTo>
                              <a:pt x="595176" y="167368"/>
                            </a:moveTo>
                            <a:lnTo>
                              <a:pt x="592727" y="167368"/>
                            </a:lnTo>
                            <a:lnTo>
                              <a:pt x="588645" y="160836"/>
                            </a:lnTo>
                            <a:lnTo>
                              <a:pt x="587829" y="155121"/>
                            </a:lnTo>
                            <a:lnTo>
                              <a:pt x="588645" y="152672"/>
                            </a:lnTo>
                            <a:lnTo>
                              <a:pt x="591094" y="152672"/>
                            </a:lnTo>
                            <a:lnTo>
                              <a:pt x="594360" y="160020"/>
                            </a:lnTo>
                            <a:lnTo>
                              <a:pt x="597625" y="162469"/>
                            </a:lnTo>
                            <a:lnTo>
                              <a:pt x="595176" y="167368"/>
                            </a:lnTo>
                            <a:close/>
                            <a:moveTo>
                              <a:pt x="337185" y="170634"/>
                            </a:moveTo>
                            <a:lnTo>
                              <a:pt x="337185" y="176349"/>
                            </a:lnTo>
                            <a:lnTo>
                              <a:pt x="339634" y="175532"/>
                            </a:lnTo>
                            <a:lnTo>
                              <a:pt x="342900" y="181247"/>
                            </a:lnTo>
                            <a:lnTo>
                              <a:pt x="346165" y="184513"/>
                            </a:lnTo>
                            <a:lnTo>
                              <a:pt x="346982" y="186962"/>
                            </a:lnTo>
                            <a:lnTo>
                              <a:pt x="347798" y="189411"/>
                            </a:lnTo>
                            <a:lnTo>
                              <a:pt x="350248" y="195126"/>
                            </a:lnTo>
                            <a:lnTo>
                              <a:pt x="351064" y="200841"/>
                            </a:lnTo>
                            <a:lnTo>
                              <a:pt x="348615" y="201658"/>
                            </a:lnTo>
                            <a:lnTo>
                              <a:pt x="345349" y="193494"/>
                            </a:lnTo>
                            <a:lnTo>
                              <a:pt x="342900" y="188595"/>
                            </a:lnTo>
                            <a:lnTo>
                              <a:pt x="339634" y="184513"/>
                            </a:lnTo>
                            <a:lnTo>
                              <a:pt x="336368" y="184513"/>
                            </a:lnTo>
                            <a:lnTo>
                              <a:pt x="334736" y="182880"/>
                            </a:lnTo>
                            <a:lnTo>
                              <a:pt x="329837" y="167368"/>
                            </a:lnTo>
                            <a:lnTo>
                              <a:pt x="329021" y="164102"/>
                            </a:lnTo>
                            <a:lnTo>
                              <a:pt x="326571" y="158387"/>
                            </a:lnTo>
                            <a:lnTo>
                              <a:pt x="325755" y="151039"/>
                            </a:lnTo>
                            <a:lnTo>
                              <a:pt x="325755" y="145324"/>
                            </a:lnTo>
                            <a:lnTo>
                              <a:pt x="329021" y="146957"/>
                            </a:lnTo>
                            <a:lnTo>
                              <a:pt x="332286" y="150223"/>
                            </a:lnTo>
                            <a:lnTo>
                              <a:pt x="334736" y="158387"/>
                            </a:lnTo>
                            <a:lnTo>
                              <a:pt x="335552" y="160836"/>
                            </a:lnTo>
                            <a:lnTo>
                              <a:pt x="333919" y="164102"/>
                            </a:lnTo>
                            <a:lnTo>
                              <a:pt x="335552" y="168184"/>
                            </a:lnTo>
                            <a:lnTo>
                              <a:pt x="337185" y="170634"/>
                            </a:lnTo>
                            <a:close/>
                            <a:moveTo>
                              <a:pt x="631099" y="145324"/>
                            </a:moveTo>
                            <a:lnTo>
                              <a:pt x="635998" y="146141"/>
                            </a:lnTo>
                            <a:lnTo>
                              <a:pt x="640896" y="144508"/>
                            </a:lnTo>
                            <a:lnTo>
                              <a:pt x="641713" y="146141"/>
                            </a:lnTo>
                            <a:lnTo>
                              <a:pt x="635181" y="151039"/>
                            </a:lnTo>
                            <a:lnTo>
                              <a:pt x="627833" y="148590"/>
                            </a:lnTo>
                            <a:lnTo>
                              <a:pt x="621302" y="147774"/>
                            </a:lnTo>
                            <a:lnTo>
                              <a:pt x="613954" y="152672"/>
                            </a:lnTo>
                            <a:lnTo>
                              <a:pt x="611505" y="151039"/>
                            </a:lnTo>
                            <a:lnTo>
                              <a:pt x="615587" y="146141"/>
                            </a:lnTo>
                            <a:lnTo>
                              <a:pt x="619669" y="144508"/>
                            </a:lnTo>
                            <a:lnTo>
                              <a:pt x="620486" y="141242"/>
                            </a:lnTo>
                            <a:lnTo>
                              <a:pt x="622118" y="140426"/>
                            </a:lnTo>
                            <a:lnTo>
                              <a:pt x="627833" y="140426"/>
                            </a:lnTo>
                            <a:lnTo>
                              <a:pt x="631099" y="145324"/>
                            </a:lnTo>
                            <a:close/>
                            <a:moveTo>
                              <a:pt x="428625" y="55517"/>
                            </a:moveTo>
                            <a:lnTo>
                              <a:pt x="429441" y="55517"/>
                            </a:lnTo>
                            <a:lnTo>
                              <a:pt x="430257" y="54701"/>
                            </a:lnTo>
                            <a:lnTo>
                              <a:pt x="431074" y="52251"/>
                            </a:lnTo>
                            <a:lnTo>
                              <a:pt x="431890" y="50619"/>
                            </a:lnTo>
                            <a:lnTo>
                              <a:pt x="435973" y="52251"/>
                            </a:lnTo>
                            <a:lnTo>
                              <a:pt x="441688" y="57150"/>
                            </a:lnTo>
                            <a:lnTo>
                              <a:pt x="443321" y="59599"/>
                            </a:lnTo>
                            <a:lnTo>
                              <a:pt x="445770" y="65314"/>
                            </a:lnTo>
                            <a:lnTo>
                              <a:pt x="447403" y="74295"/>
                            </a:lnTo>
                            <a:lnTo>
                              <a:pt x="445770" y="80826"/>
                            </a:lnTo>
                            <a:lnTo>
                              <a:pt x="443321" y="86541"/>
                            </a:lnTo>
                            <a:lnTo>
                              <a:pt x="442504" y="89807"/>
                            </a:lnTo>
                            <a:lnTo>
                              <a:pt x="443321" y="94706"/>
                            </a:lnTo>
                            <a:lnTo>
                              <a:pt x="443321" y="99604"/>
                            </a:lnTo>
                            <a:lnTo>
                              <a:pt x="442504" y="103686"/>
                            </a:lnTo>
                            <a:lnTo>
                              <a:pt x="445770" y="98788"/>
                            </a:lnTo>
                            <a:lnTo>
                              <a:pt x="452301" y="84092"/>
                            </a:lnTo>
                            <a:lnTo>
                              <a:pt x="453118" y="83276"/>
                            </a:lnTo>
                            <a:lnTo>
                              <a:pt x="453934" y="84092"/>
                            </a:lnTo>
                            <a:lnTo>
                              <a:pt x="457200" y="87358"/>
                            </a:lnTo>
                            <a:lnTo>
                              <a:pt x="459649" y="94706"/>
                            </a:lnTo>
                            <a:lnTo>
                              <a:pt x="460465" y="97155"/>
                            </a:lnTo>
                            <a:lnTo>
                              <a:pt x="461282" y="100421"/>
                            </a:lnTo>
                            <a:lnTo>
                              <a:pt x="461282" y="104503"/>
                            </a:lnTo>
                            <a:lnTo>
                              <a:pt x="461282" y="108585"/>
                            </a:lnTo>
                            <a:lnTo>
                              <a:pt x="461282" y="111851"/>
                            </a:lnTo>
                            <a:lnTo>
                              <a:pt x="459649" y="113484"/>
                            </a:lnTo>
                            <a:lnTo>
                              <a:pt x="458832" y="115116"/>
                            </a:lnTo>
                            <a:lnTo>
                              <a:pt x="460465" y="115116"/>
                            </a:lnTo>
                            <a:lnTo>
                              <a:pt x="462098" y="117566"/>
                            </a:lnTo>
                            <a:lnTo>
                              <a:pt x="463731" y="122464"/>
                            </a:lnTo>
                            <a:lnTo>
                              <a:pt x="465364" y="124097"/>
                            </a:lnTo>
                            <a:lnTo>
                              <a:pt x="471896" y="122464"/>
                            </a:lnTo>
                            <a:lnTo>
                              <a:pt x="475978" y="124914"/>
                            </a:lnTo>
                            <a:lnTo>
                              <a:pt x="478427" y="133078"/>
                            </a:lnTo>
                            <a:lnTo>
                              <a:pt x="481693" y="131445"/>
                            </a:lnTo>
                            <a:lnTo>
                              <a:pt x="481693" y="127363"/>
                            </a:lnTo>
                            <a:lnTo>
                              <a:pt x="482509" y="125730"/>
                            </a:lnTo>
                            <a:lnTo>
                              <a:pt x="487407" y="127363"/>
                            </a:lnTo>
                            <a:lnTo>
                              <a:pt x="489857" y="128996"/>
                            </a:lnTo>
                            <a:lnTo>
                              <a:pt x="492306" y="133078"/>
                            </a:lnTo>
                            <a:lnTo>
                              <a:pt x="488224" y="139609"/>
                            </a:lnTo>
                            <a:lnTo>
                              <a:pt x="491490" y="146141"/>
                            </a:lnTo>
                            <a:lnTo>
                              <a:pt x="497205" y="151039"/>
                            </a:lnTo>
                            <a:lnTo>
                              <a:pt x="501287" y="155938"/>
                            </a:lnTo>
                            <a:lnTo>
                              <a:pt x="502104" y="157571"/>
                            </a:lnTo>
                            <a:lnTo>
                              <a:pt x="502920" y="160020"/>
                            </a:lnTo>
                            <a:lnTo>
                              <a:pt x="500471" y="163286"/>
                            </a:lnTo>
                            <a:lnTo>
                              <a:pt x="498021" y="164919"/>
                            </a:lnTo>
                            <a:lnTo>
                              <a:pt x="491490" y="164919"/>
                            </a:lnTo>
                            <a:lnTo>
                              <a:pt x="485775" y="167368"/>
                            </a:lnTo>
                            <a:lnTo>
                              <a:pt x="475161" y="169001"/>
                            </a:lnTo>
                            <a:lnTo>
                              <a:pt x="473529" y="169817"/>
                            </a:lnTo>
                            <a:lnTo>
                              <a:pt x="473529" y="170634"/>
                            </a:lnTo>
                            <a:lnTo>
                              <a:pt x="472712" y="173899"/>
                            </a:lnTo>
                            <a:lnTo>
                              <a:pt x="468630" y="180431"/>
                            </a:lnTo>
                            <a:lnTo>
                              <a:pt x="464548" y="188595"/>
                            </a:lnTo>
                            <a:lnTo>
                              <a:pt x="466181" y="195126"/>
                            </a:lnTo>
                            <a:lnTo>
                              <a:pt x="465364" y="201658"/>
                            </a:lnTo>
                            <a:lnTo>
                              <a:pt x="464548" y="205740"/>
                            </a:lnTo>
                            <a:lnTo>
                              <a:pt x="465364" y="209822"/>
                            </a:lnTo>
                            <a:lnTo>
                              <a:pt x="465364" y="213904"/>
                            </a:lnTo>
                            <a:lnTo>
                              <a:pt x="462098" y="217170"/>
                            </a:lnTo>
                            <a:lnTo>
                              <a:pt x="460465" y="217170"/>
                            </a:lnTo>
                            <a:lnTo>
                              <a:pt x="458016" y="216354"/>
                            </a:lnTo>
                            <a:lnTo>
                              <a:pt x="455567" y="217986"/>
                            </a:lnTo>
                            <a:lnTo>
                              <a:pt x="455567" y="220436"/>
                            </a:lnTo>
                            <a:lnTo>
                              <a:pt x="455567" y="224518"/>
                            </a:lnTo>
                            <a:lnTo>
                              <a:pt x="454750" y="235948"/>
                            </a:lnTo>
                            <a:lnTo>
                              <a:pt x="453934" y="244929"/>
                            </a:lnTo>
                            <a:lnTo>
                              <a:pt x="453118" y="253093"/>
                            </a:lnTo>
                            <a:lnTo>
                              <a:pt x="452301" y="257175"/>
                            </a:lnTo>
                            <a:lnTo>
                              <a:pt x="450668" y="257991"/>
                            </a:lnTo>
                            <a:lnTo>
                              <a:pt x="445770" y="258808"/>
                            </a:lnTo>
                            <a:lnTo>
                              <a:pt x="441688" y="266156"/>
                            </a:lnTo>
                            <a:lnTo>
                              <a:pt x="438422" y="279219"/>
                            </a:lnTo>
                            <a:lnTo>
                              <a:pt x="436789" y="284117"/>
                            </a:lnTo>
                            <a:lnTo>
                              <a:pt x="433523" y="292281"/>
                            </a:lnTo>
                            <a:lnTo>
                              <a:pt x="434340" y="294731"/>
                            </a:lnTo>
                            <a:lnTo>
                              <a:pt x="435156" y="297996"/>
                            </a:lnTo>
                            <a:lnTo>
                              <a:pt x="433523" y="303711"/>
                            </a:lnTo>
                            <a:lnTo>
                              <a:pt x="431074" y="309426"/>
                            </a:lnTo>
                            <a:lnTo>
                              <a:pt x="431074" y="311876"/>
                            </a:lnTo>
                            <a:lnTo>
                              <a:pt x="431890" y="315958"/>
                            </a:lnTo>
                            <a:lnTo>
                              <a:pt x="432707" y="320040"/>
                            </a:lnTo>
                            <a:lnTo>
                              <a:pt x="430257" y="324122"/>
                            </a:lnTo>
                            <a:lnTo>
                              <a:pt x="426175" y="325755"/>
                            </a:lnTo>
                            <a:lnTo>
                              <a:pt x="422093" y="323306"/>
                            </a:lnTo>
                            <a:lnTo>
                              <a:pt x="420461" y="320856"/>
                            </a:lnTo>
                            <a:lnTo>
                              <a:pt x="418828" y="316774"/>
                            </a:lnTo>
                            <a:lnTo>
                              <a:pt x="417195" y="314325"/>
                            </a:lnTo>
                            <a:lnTo>
                              <a:pt x="415562" y="312692"/>
                            </a:lnTo>
                            <a:lnTo>
                              <a:pt x="408214" y="303711"/>
                            </a:lnTo>
                            <a:lnTo>
                              <a:pt x="400866" y="289016"/>
                            </a:lnTo>
                            <a:lnTo>
                              <a:pt x="394335" y="283301"/>
                            </a:lnTo>
                            <a:lnTo>
                              <a:pt x="390253" y="280851"/>
                            </a:lnTo>
                            <a:lnTo>
                              <a:pt x="388620" y="278402"/>
                            </a:lnTo>
                            <a:lnTo>
                              <a:pt x="386987" y="275136"/>
                            </a:lnTo>
                            <a:lnTo>
                              <a:pt x="385354" y="271054"/>
                            </a:lnTo>
                            <a:lnTo>
                              <a:pt x="383721" y="266156"/>
                            </a:lnTo>
                            <a:lnTo>
                              <a:pt x="382905" y="262890"/>
                            </a:lnTo>
                            <a:lnTo>
                              <a:pt x="382905" y="257991"/>
                            </a:lnTo>
                            <a:lnTo>
                              <a:pt x="383721" y="255542"/>
                            </a:lnTo>
                            <a:lnTo>
                              <a:pt x="384538" y="253909"/>
                            </a:lnTo>
                            <a:lnTo>
                              <a:pt x="389436" y="253093"/>
                            </a:lnTo>
                            <a:lnTo>
                              <a:pt x="391069" y="253909"/>
                            </a:lnTo>
                            <a:lnTo>
                              <a:pt x="392702" y="256359"/>
                            </a:lnTo>
                            <a:lnTo>
                              <a:pt x="394335" y="257175"/>
                            </a:lnTo>
                            <a:lnTo>
                              <a:pt x="398417" y="244929"/>
                            </a:lnTo>
                            <a:lnTo>
                              <a:pt x="419644" y="237581"/>
                            </a:lnTo>
                            <a:lnTo>
                              <a:pt x="426175" y="235948"/>
                            </a:lnTo>
                            <a:lnTo>
                              <a:pt x="432707" y="235948"/>
                            </a:lnTo>
                            <a:lnTo>
                              <a:pt x="431890" y="232682"/>
                            </a:lnTo>
                            <a:lnTo>
                              <a:pt x="431074" y="228600"/>
                            </a:lnTo>
                            <a:lnTo>
                              <a:pt x="430257" y="227784"/>
                            </a:lnTo>
                            <a:lnTo>
                              <a:pt x="425359" y="230233"/>
                            </a:lnTo>
                            <a:lnTo>
                              <a:pt x="417195" y="232682"/>
                            </a:lnTo>
                            <a:lnTo>
                              <a:pt x="413113" y="232682"/>
                            </a:lnTo>
                            <a:lnTo>
                              <a:pt x="409031" y="231049"/>
                            </a:lnTo>
                            <a:lnTo>
                              <a:pt x="404948" y="231866"/>
                            </a:lnTo>
                            <a:lnTo>
                              <a:pt x="400866" y="235948"/>
                            </a:lnTo>
                            <a:lnTo>
                              <a:pt x="396784" y="238397"/>
                            </a:lnTo>
                            <a:lnTo>
                              <a:pt x="392702" y="239214"/>
                            </a:lnTo>
                            <a:lnTo>
                              <a:pt x="384538" y="239214"/>
                            </a:lnTo>
                            <a:lnTo>
                              <a:pt x="382088" y="237581"/>
                            </a:lnTo>
                            <a:lnTo>
                              <a:pt x="379639" y="232682"/>
                            </a:lnTo>
                            <a:lnTo>
                              <a:pt x="378823" y="230233"/>
                            </a:lnTo>
                            <a:lnTo>
                              <a:pt x="378006" y="227784"/>
                            </a:lnTo>
                            <a:lnTo>
                              <a:pt x="377190" y="218803"/>
                            </a:lnTo>
                            <a:lnTo>
                              <a:pt x="378006" y="216354"/>
                            </a:lnTo>
                            <a:lnTo>
                              <a:pt x="378823" y="214721"/>
                            </a:lnTo>
                            <a:lnTo>
                              <a:pt x="379639" y="213904"/>
                            </a:lnTo>
                            <a:lnTo>
                              <a:pt x="381272" y="213904"/>
                            </a:lnTo>
                            <a:lnTo>
                              <a:pt x="382905" y="215537"/>
                            </a:lnTo>
                            <a:lnTo>
                              <a:pt x="386987" y="220436"/>
                            </a:lnTo>
                            <a:lnTo>
                              <a:pt x="386171" y="215537"/>
                            </a:lnTo>
                            <a:lnTo>
                              <a:pt x="398417" y="209006"/>
                            </a:lnTo>
                            <a:lnTo>
                              <a:pt x="404132" y="203291"/>
                            </a:lnTo>
                            <a:lnTo>
                              <a:pt x="407398" y="202474"/>
                            </a:lnTo>
                            <a:lnTo>
                              <a:pt x="410663" y="203291"/>
                            </a:lnTo>
                            <a:lnTo>
                              <a:pt x="409847" y="200025"/>
                            </a:lnTo>
                            <a:lnTo>
                              <a:pt x="409847" y="197576"/>
                            </a:lnTo>
                            <a:lnTo>
                              <a:pt x="412296" y="195126"/>
                            </a:lnTo>
                            <a:lnTo>
                              <a:pt x="413929" y="194310"/>
                            </a:lnTo>
                            <a:lnTo>
                              <a:pt x="418828" y="193494"/>
                            </a:lnTo>
                            <a:lnTo>
                              <a:pt x="429441" y="193494"/>
                            </a:lnTo>
                            <a:lnTo>
                              <a:pt x="433523" y="191861"/>
                            </a:lnTo>
                            <a:lnTo>
                              <a:pt x="435973" y="187779"/>
                            </a:lnTo>
                            <a:lnTo>
                              <a:pt x="432707" y="189411"/>
                            </a:lnTo>
                            <a:lnTo>
                              <a:pt x="429441" y="189411"/>
                            </a:lnTo>
                            <a:lnTo>
                              <a:pt x="427808" y="188595"/>
                            </a:lnTo>
                            <a:lnTo>
                              <a:pt x="424543" y="185329"/>
                            </a:lnTo>
                            <a:lnTo>
                              <a:pt x="422910" y="180431"/>
                            </a:lnTo>
                            <a:lnTo>
                              <a:pt x="426992" y="171450"/>
                            </a:lnTo>
                            <a:lnTo>
                              <a:pt x="428625" y="167368"/>
                            </a:lnTo>
                            <a:lnTo>
                              <a:pt x="424543" y="168184"/>
                            </a:lnTo>
                            <a:lnTo>
                              <a:pt x="422910" y="169817"/>
                            </a:lnTo>
                            <a:lnTo>
                              <a:pt x="418011" y="177981"/>
                            </a:lnTo>
                            <a:lnTo>
                              <a:pt x="414746" y="182064"/>
                            </a:lnTo>
                            <a:lnTo>
                              <a:pt x="410663" y="183696"/>
                            </a:lnTo>
                            <a:lnTo>
                              <a:pt x="406581" y="183696"/>
                            </a:lnTo>
                            <a:lnTo>
                              <a:pt x="405765" y="182880"/>
                            </a:lnTo>
                            <a:lnTo>
                              <a:pt x="404132" y="177165"/>
                            </a:lnTo>
                            <a:lnTo>
                              <a:pt x="403315" y="173899"/>
                            </a:lnTo>
                            <a:lnTo>
                              <a:pt x="403315" y="172266"/>
                            </a:lnTo>
                            <a:lnTo>
                              <a:pt x="404948" y="167368"/>
                            </a:lnTo>
                            <a:lnTo>
                              <a:pt x="405765" y="162469"/>
                            </a:lnTo>
                            <a:lnTo>
                              <a:pt x="405765" y="158387"/>
                            </a:lnTo>
                            <a:lnTo>
                              <a:pt x="404948" y="157571"/>
                            </a:lnTo>
                            <a:lnTo>
                              <a:pt x="403315" y="161653"/>
                            </a:lnTo>
                            <a:lnTo>
                              <a:pt x="401682" y="167368"/>
                            </a:lnTo>
                            <a:lnTo>
                              <a:pt x="400050" y="170634"/>
                            </a:lnTo>
                            <a:lnTo>
                              <a:pt x="397600" y="169817"/>
                            </a:lnTo>
                            <a:lnTo>
                              <a:pt x="396784" y="167368"/>
                            </a:lnTo>
                            <a:lnTo>
                              <a:pt x="395968" y="164102"/>
                            </a:lnTo>
                            <a:lnTo>
                              <a:pt x="395151" y="162469"/>
                            </a:lnTo>
                            <a:lnTo>
                              <a:pt x="394335" y="162469"/>
                            </a:lnTo>
                            <a:lnTo>
                              <a:pt x="392702" y="164102"/>
                            </a:lnTo>
                            <a:lnTo>
                              <a:pt x="391069" y="166551"/>
                            </a:lnTo>
                            <a:lnTo>
                              <a:pt x="391886" y="170634"/>
                            </a:lnTo>
                            <a:lnTo>
                              <a:pt x="391886" y="174716"/>
                            </a:lnTo>
                            <a:lnTo>
                              <a:pt x="391069" y="177981"/>
                            </a:lnTo>
                            <a:lnTo>
                              <a:pt x="390253" y="182064"/>
                            </a:lnTo>
                            <a:lnTo>
                              <a:pt x="391886" y="184513"/>
                            </a:lnTo>
                            <a:lnTo>
                              <a:pt x="392702" y="186962"/>
                            </a:lnTo>
                            <a:lnTo>
                              <a:pt x="390253" y="188595"/>
                            </a:lnTo>
                            <a:lnTo>
                              <a:pt x="387804" y="191044"/>
                            </a:lnTo>
                            <a:lnTo>
                              <a:pt x="385354" y="195126"/>
                            </a:lnTo>
                            <a:lnTo>
                              <a:pt x="382905" y="198392"/>
                            </a:lnTo>
                            <a:lnTo>
                              <a:pt x="379639" y="198392"/>
                            </a:lnTo>
                            <a:lnTo>
                              <a:pt x="375557" y="200025"/>
                            </a:lnTo>
                            <a:lnTo>
                              <a:pt x="367393" y="200841"/>
                            </a:lnTo>
                            <a:lnTo>
                              <a:pt x="363311" y="195943"/>
                            </a:lnTo>
                            <a:lnTo>
                              <a:pt x="362494" y="193494"/>
                            </a:lnTo>
                            <a:lnTo>
                              <a:pt x="361678" y="191861"/>
                            </a:lnTo>
                            <a:lnTo>
                              <a:pt x="359229" y="189411"/>
                            </a:lnTo>
                            <a:lnTo>
                              <a:pt x="355146" y="181247"/>
                            </a:lnTo>
                            <a:lnTo>
                              <a:pt x="351881" y="172266"/>
                            </a:lnTo>
                            <a:lnTo>
                              <a:pt x="350248" y="171450"/>
                            </a:lnTo>
                            <a:lnTo>
                              <a:pt x="346982" y="168184"/>
                            </a:lnTo>
                            <a:lnTo>
                              <a:pt x="345349" y="165735"/>
                            </a:lnTo>
                            <a:lnTo>
                              <a:pt x="343716" y="162469"/>
                            </a:lnTo>
                            <a:lnTo>
                              <a:pt x="342900" y="158387"/>
                            </a:lnTo>
                            <a:lnTo>
                              <a:pt x="342900" y="154305"/>
                            </a:lnTo>
                            <a:lnTo>
                              <a:pt x="344532" y="152672"/>
                            </a:lnTo>
                            <a:lnTo>
                              <a:pt x="340450" y="148590"/>
                            </a:lnTo>
                            <a:lnTo>
                              <a:pt x="336368" y="142875"/>
                            </a:lnTo>
                            <a:lnTo>
                              <a:pt x="338001" y="141242"/>
                            </a:lnTo>
                            <a:lnTo>
                              <a:pt x="339634" y="140426"/>
                            </a:lnTo>
                            <a:lnTo>
                              <a:pt x="351881" y="146957"/>
                            </a:lnTo>
                            <a:lnTo>
                              <a:pt x="352697" y="146141"/>
                            </a:lnTo>
                            <a:lnTo>
                              <a:pt x="354330" y="142875"/>
                            </a:lnTo>
                            <a:lnTo>
                              <a:pt x="353513" y="142059"/>
                            </a:lnTo>
                            <a:lnTo>
                              <a:pt x="351881" y="141242"/>
                            </a:lnTo>
                            <a:lnTo>
                              <a:pt x="349431" y="141242"/>
                            </a:lnTo>
                            <a:lnTo>
                              <a:pt x="348615" y="140426"/>
                            </a:lnTo>
                            <a:lnTo>
                              <a:pt x="347798" y="137160"/>
                            </a:lnTo>
                            <a:lnTo>
                              <a:pt x="346982" y="132261"/>
                            </a:lnTo>
                            <a:lnTo>
                              <a:pt x="346982" y="128996"/>
                            </a:lnTo>
                            <a:lnTo>
                              <a:pt x="346982" y="125730"/>
                            </a:lnTo>
                            <a:lnTo>
                              <a:pt x="349431" y="120015"/>
                            </a:lnTo>
                            <a:lnTo>
                              <a:pt x="350248" y="115116"/>
                            </a:lnTo>
                            <a:lnTo>
                              <a:pt x="348615" y="112667"/>
                            </a:lnTo>
                            <a:lnTo>
                              <a:pt x="343716" y="112667"/>
                            </a:lnTo>
                            <a:lnTo>
                              <a:pt x="342083" y="113484"/>
                            </a:lnTo>
                            <a:lnTo>
                              <a:pt x="342900" y="120015"/>
                            </a:lnTo>
                            <a:lnTo>
                              <a:pt x="341267" y="124914"/>
                            </a:lnTo>
                            <a:lnTo>
                              <a:pt x="338001" y="128996"/>
                            </a:lnTo>
                            <a:lnTo>
                              <a:pt x="335552" y="127363"/>
                            </a:lnTo>
                            <a:lnTo>
                              <a:pt x="333919" y="118382"/>
                            </a:lnTo>
                            <a:lnTo>
                              <a:pt x="331470" y="111851"/>
                            </a:lnTo>
                            <a:lnTo>
                              <a:pt x="330654" y="107769"/>
                            </a:lnTo>
                            <a:lnTo>
                              <a:pt x="329837" y="102054"/>
                            </a:lnTo>
                            <a:lnTo>
                              <a:pt x="329021" y="97971"/>
                            </a:lnTo>
                            <a:lnTo>
                              <a:pt x="327388" y="93073"/>
                            </a:lnTo>
                            <a:lnTo>
                              <a:pt x="327388" y="89807"/>
                            </a:lnTo>
                            <a:lnTo>
                              <a:pt x="327388" y="87358"/>
                            </a:lnTo>
                            <a:lnTo>
                              <a:pt x="328204" y="81643"/>
                            </a:lnTo>
                            <a:lnTo>
                              <a:pt x="327388" y="76744"/>
                            </a:lnTo>
                            <a:lnTo>
                              <a:pt x="326571" y="72662"/>
                            </a:lnTo>
                            <a:lnTo>
                              <a:pt x="326571" y="70213"/>
                            </a:lnTo>
                            <a:lnTo>
                              <a:pt x="327388" y="67764"/>
                            </a:lnTo>
                            <a:lnTo>
                              <a:pt x="328204" y="66947"/>
                            </a:lnTo>
                            <a:lnTo>
                              <a:pt x="329021" y="66947"/>
                            </a:lnTo>
                            <a:lnTo>
                              <a:pt x="332286" y="70213"/>
                            </a:lnTo>
                            <a:lnTo>
                              <a:pt x="333919" y="74295"/>
                            </a:lnTo>
                            <a:lnTo>
                              <a:pt x="334736" y="74295"/>
                            </a:lnTo>
                            <a:lnTo>
                              <a:pt x="335552" y="68580"/>
                            </a:lnTo>
                            <a:lnTo>
                              <a:pt x="337185" y="66947"/>
                            </a:lnTo>
                            <a:lnTo>
                              <a:pt x="342900" y="65314"/>
                            </a:lnTo>
                            <a:lnTo>
                              <a:pt x="349431" y="72662"/>
                            </a:lnTo>
                            <a:lnTo>
                              <a:pt x="351064" y="74295"/>
                            </a:lnTo>
                            <a:lnTo>
                              <a:pt x="352697" y="75111"/>
                            </a:lnTo>
                            <a:lnTo>
                              <a:pt x="351881" y="71846"/>
                            </a:lnTo>
                            <a:lnTo>
                              <a:pt x="351064" y="67764"/>
                            </a:lnTo>
                            <a:lnTo>
                              <a:pt x="351881" y="66131"/>
                            </a:lnTo>
                            <a:lnTo>
                              <a:pt x="357596" y="70213"/>
                            </a:lnTo>
                            <a:lnTo>
                              <a:pt x="360045" y="70213"/>
                            </a:lnTo>
                            <a:lnTo>
                              <a:pt x="365760" y="65314"/>
                            </a:lnTo>
                            <a:lnTo>
                              <a:pt x="375557" y="62865"/>
                            </a:lnTo>
                            <a:lnTo>
                              <a:pt x="378823" y="66947"/>
                            </a:lnTo>
                            <a:lnTo>
                              <a:pt x="378823" y="69396"/>
                            </a:lnTo>
                            <a:lnTo>
                              <a:pt x="378823" y="72662"/>
                            </a:lnTo>
                            <a:lnTo>
                              <a:pt x="378823" y="73479"/>
                            </a:lnTo>
                            <a:lnTo>
                              <a:pt x="376373" y="76744"/>
                            </a:lnTo>
                            <a:lnTo>
                              <a:pt x="364127" y="79194"/>
                            </a:lnTo>
                            <a:lnTo>
                              <a:pt x="355963" y="89807"/>
                            </a:lnTo>
                            <a:lnTo>
                              <a:pt x="366576" y="88174"/>
                            </a:lnTo>
                            <a:lnTo>
                              <a:pt x="368209" y="88991"/>
                            </a:lnTo>
                            <a:lnTo>
                              <a:pt x="369025" y="97155"/>
                            </a:lnTo>
                            <a:lnTo>
                              <a:pt x="369842" y="97971"/>
                            </a:lnTo>
                            <a:lnTo>
                              <a:pt x="372291" y="99604"/>
                            </a:lnTo>
                            <a:lnTo>
                              <a:pt x="373924" y="102054"/>
                            </a:lnTo>
                            <a:lnTo>
                              <a:pt x="375557" y="106952"/>
                            </a:lnTo>
                            <a:lnTo>
                              <a:pt x="378006" y="110218"/>
                            </a:lnTo>
                            <a:lnTo>
                              <a:pt x="378823" y="110218"/>
                            </a:lnTo>
                            <a:lnTo>
                              <a:pt x="379639" y="106952"/>
                            </a:lnTo>
                            <a:lnTo>
                              <a:pt x="378823" y="102870"/>
                            </a:lnTo>
                            <a:lnTo>
                              <a:pt x="378823" y="97971"/>
                            </a:lnTo>
                            <a:lnTo>
                              <a:pt x="378823" y="93073"/>
                            </a:lnTo>
                            <a:lnTo>
                              <a:pt x="378823" y="88991"/>
                            </a:lnTo>
                            <a:lnTo>
                              <a:pt x="381272" y="85725"/>
                            </a:lnTo>
                            <a:lnTo>
                              <a:pt x="384538" y="75928"/>
                            </a:lnTo>
                            <a:lnTo>
                              <a:pt x="387804" y="69396"/>
                            </a:lnTo>
                            <a:lnTo>
                              <a:pt x="391886" y="72662"/>
                            </a:lnTo>
                            <a:lnTo>
                              <a:pt x="395151" y="80826"/>
                            </a:lnTo>
                            <a:lnTo>
                              <a:pt x="398417" y="93073"/>
                            </a:lnTo>
                            <a:lnTo>
                              <a:pt x="401682" y="105319"/>
                            </a:lnTo>
                            <a:lnTo>
                              <a:pt x="404948" y="120831"/>
                            </a:lnTo>
                            <a:lnTo>
                              <a:pt x="406581" y="126546"/>
                            </a:lnTo>
                            <a:lnTo>
                              <a:pt x="408214" y="128179"/>
                            </a:lnTo>
                            <a:lnTo>
                              <a:pt x="415562" y="143691"/>
                            </a:lnTo>
                            <a:lnTo>
                              <a:pt x="416379" y="144508"/>
                            </a:lnTo>
                            <a:lnTo>
                              <a:pt x="414746" y="133078"/>
                            </a:lnTo>
                            <a:lnTo>
                              <a:pt x="410663" y="112667"/>
                            </a:lnTo>
                            <a:lnTo>
                              <a:pt x="408214" y="96339"/>
                            </a:lnTo>
                            <a:lnTo>
                              <a:pt x="407398" y="89807"/>
                            </a:lnTo>
                            <a:lnTo>
                              <a:pt x="407398" y="80826"/>
                            </a:lnTo>
                            <a:lnTo>
                              <a:pt x="407398" y="78377"/>
                            </a:lnTo>
                            <a:lnTo>
                              <a:pt x="407398" y="75928"/>
                            </a:lnTo>
                            <a:lnTo>
                              <a:pt x="409031" y="66131"/>
                            </a:lnTo>
                            <a:lnTo>
                              <a:pt x="411480" y="61232"/>
                            </a:lnTo>
                            <a:lnTo>
                              <a:pt x="410663" y="54701"/>
                            </a:lnTo>
                            <a:lnTo>
                              <a:pt x="411480" y="49802"/>
                            </a:lnTo>
                            <a:lnTo>
                              <a:pt x="413929" y="45720"/>
                            </a:lnTo>
                            <a:lnTo>
                              <a:pt x="416379" y="45720"/>
                            </a:lnTo>
                            <a:lnTo>
                              <a:pt x="418828" y="48986"/>
                            </a:lnTo>
                            <a:lnTo>
                              <a:pt x="428625" y="55517"/>
                            </a:lnTo>
                            <a:close/>
                            <a:moveTo>
                              <a:pt x="688249" y="35923"/>
                            </a:moveTo>
                            <a:lnTo>
                              <a:pt x="672737" y="39189"/>
                            </a:lnTo>
                            <a:lnTo>
                              <a:pt x="671104" y="36739"/>
                            </a:lnTo>
                            <a:lnTo>
                              <a:pt x="696414" y="26126"/>
                            </a:lnTo>
                            <a:lnTo>
                              <a:pt x="698046" y="25309"/>
                            </a:lnTo>
                            <a:lnTo>
                              <a:pt x="702945" y="23676"/>
                            </a:lnTo>
                            <a:lnTo>
                              <a:pt x="707027" y="26126"/>
                            </a:lnTo>
                            <a:lnTo>
                              <a:pt x="706211" y="27759"/>
                            </a:lnTo>
                            <a:lnTo>
                              <a:pt x="688249" y="35923"/>
                            </a:lnTo>
                            <a:close/>
                            <a:moveTo>
                              <a:pt x="460465" y="17961"/>
                            </a:moveTo>
                            <a:lnTo>
                              <a:pt x="457200" y="23676"/>
                            </a:lnTo>
                            <a:lnTo>
                              <a:pt x="451485" y="19594"/>
                            </a:lnTo>
                            <a:lnTo>
                              <a:pt x="452301" y="15512"/>
                            </a:lnTo>
                            <a:lnTo>
                              <a:pt x="453934" y="13063"/>
                            </a:lnTo>
                            <a:lnTo>
                              <a:pt x="458016" y="13879"/>
                            </a:lnTo>
                            <a:lnTo>
                              <a:pt x="460465" y="17961"/>
                            </a:lnTo>
                            <a:close/>
                            <a:moveTo>
                              <a:pt x="496388" y="22860"/>
                            </a:moveTo>
                            <a:lnTo>
                              <a:pt x="498021" y="23676"/>
                            </a:lnTo>
                            <a:lnTo>
                              <a:pt x="507002" y="23676"/>
                            </a:lnTo>
                            <a:lnTo>
                              <a:pt x="508635" y="26126"/>
                            </a:lnTo>
                            <a:lnTo>
                              <a:pt x="509451" y="31841"/>
                            </a:lnTo>
                            <a:lnTo>
                              <a:pt x="511084" y="33474"/>
                            </a:lnTo>
                            <a:lnTo>
                              <a:pt x="512717" y="34290"/>
                            </a:lnTo>
                            <a:lnTo>
                              <a:pt x="517615" y="41638"/>
                            </a:lnTo>
                            <a:lnTo>
                              <a:pt x="519248" y="42454"/>
                            </a:lnTo>
                            <a:lnTo>
                              <a:pt x="520881" y="38372"/>
                            </a:lnTo>
                            <a:lnTo>
                              <a:pt x="521698" y="28575"/>
                            </a:lnTo>
                            <a:lnTo>
                              <a:pt x="521698" y="17145"/>
                            </a:lnTo>
                            <a:lnTo>
                              <a:pt x="520881" y="11430"/>
                            </a:lnTo>
                            <a:lnTo>
                              <a:pt x="521698" y="8164"/>
                            </a:lnTo>
                            <a:lnTo>
                              <a:pt x="523331" y="6531"/>
                            </a:lnTo>
                            <a:lnTo>
                              <a:pt x="524964" y="6531"/>
                            </a:lnTo>
                            <a:lnTo>
                              <a:pt x="526596" y="4899"/>
                            </a:lnTo>
                            <a:lnTo>
                              <a:pt x="528229" y="1633"/>
                            </a:lnTo>
                            <a:lnTo>
                              <a:pt x="529862" y="816"/>
                            </a:lnTo>
                            <a:lnTo>
                              <a:pt x="533944" y="3266"/>
                            </a:lnTo>
                            <a:lnTo>
                              <a:pt x="534761" y="5715"/>
                            </a:lnTo>
                            <a:lnTo>
                              <a:pt x="533944" y="9797"/>
                            </a:lnTo>
                            <a:lnTo>
                              <a:pt x="533128" y="16329"/>
                            </a:lnTo>
                            <a:lnTo>
                              <a:pt x="531495" y="29391"/>
                            </a:lnTo>
                            <a:lnTo>
                              <a:pt x="535577" y="30208"/>
                            </a:lnTo>
                            <a:lnTo>
                              <a:pt x="541292" y="27759"/>
                            </a:lnTo>
                            <a:lnTo>
                              <a:pt x="542925" y="23676"/>
                            </a:lnTo>
                            <a:lnTo>
                              <a:pt x="546190" y="17961"/>
                            </a:lnTo>
                            <a:lnTo>
                              <a:pt x="549456" y="18778"/>
                            </a:lnTo>
                            <a:lnTo>
                              <a:pt x="551089" y="17961"/>
                            </a:lnTo>
                            <a:lnTo>
                              <a:pt x="551906" y="15512"/>
                            </a:lnTo>
                            <a:lnTo>
                              <a:pt x="551906" y="12246"/>
                            </a:lnTo>
                            <a:lnTo>
                              <a:pt x="553539" y="13063"/>
                            </a:lnTo>
                            <a:lnTo>
                              <a:pt x="555988" y="18778"/>
                            </a:lnTo>
                            <a:lnTo>
                              <a:pt x="556804" y="19594"/>
                            </a:lnTo>
                            <a:lnTo>
                              <a:pt x="558437" y="17961"/>
                            </a:lnTo>
                            <a:lnTo>
                              <a:pt x="559254" y="17961"/>
                            </a:lnTo>
                            <a:lnTo>
                              <a:pt x="560886" y="20411"/>
                            </a:lnTo>
                            <a:lnTo>
                              <a:pt x="569867" y="24493"/>
                            </a:lnTo>
                            <a:lnTo>
                              <a:pt x="573132" y="26942"/>
                            </a:lnTo>
                            <a:lnTo>
                              <a:pt x="574765" y="29391"/>
                            </a:lnTo>
                            <a:lnTo>
                              <a:pt x="576398" y="31024"/>
                            </a:lnTo>
                            <a:lnTo>
                              <a:pt x="586196" y="31024"/>
                            </a:lnTo>
                            <a:lnTo>
                              <a:pt x="593543" y="32657"/>
                            </a:lnTo>
                            <a:lnTo>
                              <a:pt x="595993" y="35923"/>
                            </a:lnTo>
                            <a:lnTo>
                              <a:pt x="598442" y="42454"/>
                            </a:lnTo>
                            <a:lnTo>
                              <a:pt x="599258" y="57150"/>
                            </a:lnTo>
                            <a:lnTo>
                              <a:pt x="597625" y="61232"/>
                            </a:lnTo>
                            <a:lnTo>
                              <a:pt x="583746" y="78377"/>
                            </a:lnTo>
                            <a:lnTo>
                              <a:pt x="580481" y="84092"/>
                            </a:lnTo>
                            <a:lnTo>
                              <a:pt x="578848" y="88991"/>
                            </a:lnTo>
                            <a:lnTo>
                              <a:pt x="575582" y="100421"/>
                            </a:lnTo>
                            <a:lnTo>
                              <a:pt x="573949" y="103686"/>
                            </a:lnTo>
                            <a:lnTo>
                              <a:pt x="567418" y="108585"/>
                            </a:lnTo>
                            <a:lnTo>
                              <a:pt x="565785" y="109401"/>
                            </a:lnTo>
                            <a:lnTo>
                              <a:pt x="560886" y="106952"/>
                            </a:lnTo>
                            <a:lnTo>
                              <a:pt x="559254" y="106952"/>
                            </a:lnTo>
                            <a:lnTo>
                              <a:pt x="553539" y="112667"/>
                            </a:lnTo>
                            <a:lnTo>
                              <a:pt x="551089" y="115933"/>
                            </a:lnTo>
                            <a:lnTo>
                              <a:pt x="548640" y="120015"/>
                            </a:lnTo>
                            <a:lnTo>
                              <a:pt x="545374" y="121648"/>
                            </a:lnTo>
                            <a:lnTo>
                              <a:pt x="542108" y="120831"/>
                            </a:lnTo>
                            <a:lnTo>
                              <a:pt x="528229" y="118382"/>
                            </a:lnTo>
                            <a:lnTo>
                              <a:pt x="526596" y="115116"/>
                            </a:lnTo>
                            <a:lnTo>
                              <a:pt x="524964" y="109401"/>
                            </a:lnTo>
                            <a:lnTo>
                              <a:pt x="527413" y="102054"/>
                            </a:lnTo>
                            <a:lnTo>
                              <a:pt x="511900" y="104503"/>
                            </a:lnTo>
                            <a:lnTo>
                              <a:pt x="494756" y="102870"/>
                            </a:lnTo>
                            <a:lnTo>
                              <a:pt x="493939" y="102054"/>
                            </a:lnTo>
                            <a:lnTo>
                              <a:pt x="493123" y="98788"/>
                            </a:lnTo>
                            <a:lnTo>
                              <a:pt x="487407" y="97155"/>
                            </a:lnTo>
                            <a:lnTo>
                              <a:pt x="483325" y="94706"/>
                            </a:lnTo>
                            <a:lnTo>
                              <a:pt x="479243" y="90624"/>
                            </a:lnTo>
                            <a:lnTo>
                              <a:pt x="475161" y="85725"/>
                            </a:lnTo>
                            <a:lnTo>
                              <a:pt x="475978" y="83276"/>
                            </a:lnTo>
                            <a:lnTo>
                              <a:pt x="477611" y="81643"/>
                            </a:lnTo>
                            <a:lnTo>
                              <a:pt x="480876" y="80826"/>
                            </a:lnTo>
                            <a:lnTo>
                              <a:pt x="483325" y="81643"/>
                            </a:lnTo>
                            <a:lnTo>
                              <a:pt x="488224" y="81643"/>
                            </a:lnTo>
                            <a:lnTo>
                              <a:pt x="489040" y="75928"/>
                            </a:lnTo>
                            <a:lnTo>
                              <a:pt x="490673" y="74295"/>
                            </a:lnTo>
                            <a:lnTo>
                              <a:pt x="492306" y="70213"/>
                            </a:lnTo>
                            <a:lnTo>
                              <a:pt x="486591" y="67764"/>
                            </a:lnTo>
                            <a:lnTo>
                              <a:pt x="480876" y="67764"/>
                            </a:lnTo>
                            <a:lnTo>
                              <a:pt x="476794" y="71029"/>
                            </a:lnTo>
                            <a:lnTo>
                              <a:pt x="472712" y="72662"/>
                            </a:lnTo>
                            <a:lnTo>
                              <a:pt x="468630" y="72662"/>
                            </a:lnTo>
                            <a:lnTo>
                              <a:pt x="461282" y="71846"/>
                            </a:lnTo>
                            <a:lnTo>
                              <a:pt x="458016" y="69396"/>
                            </a:lnTo>
                            <a:lnTo>
                              <a:pt x="453118" y="63681"/>
                            </a:lnTo>
                            <a:lnTo>
                              <a:pt x="451485" y="60416"/>
                            </a:lnTo>
                            <a:lnTo>
                              <a:pt x="450668" y="57966"/>
                            </a:lnTo>
                            <a:lnTo>
                              <a:pt x="449852" y="53884"/>
                            </a:lnTo>
                            <a:lnTo>
                              <a:pt x="455567" y="50619"/>
                            </a:lnTo>
                            <a:lnTo>
                              <a:pt x="458016" y="48169"/>
                            </a:lnTo>
                            <a:lnTo>
                              <a:pt x="460465" y="44087"/>
                            </a:lnTo>
                            <a:lnTo>
                              <a:pt x="452301" y="41638"/>
                            </a:lnTo>
                            <a:lnTo>
                              <a:pt x="449036" y="38372"/>
                            </a:lnTo>
                            <a:lnTo>
                              <a:pt x="445770" y="33474"/>
                            </a:lnTo>
                            <a:lnTo>
                              <a:pt x="448219" y="31024"/>
                            </a:lnTo>
                            <a:lnTo>
                              <a:pt x="459649" y="28575"/>
                            </a:lnTo>
                            <a:lnTo>
                              <a:pt x="462915" y="30208"/>
                            </a:lnTo>
                            <a:lnTo>
                              <a:pt x="466181" y="33474"/>
                            </a:lnTo>
                            <a:lnTo>
                              <a:pt x="469446" y="35923"/>
                            </a:lnTo>
                            <a:lnTo>
                              <a:pt x="472712" y="31024"/>
                            </a:lnTo>
                            <a:lnTo>
                              <a:pt x="469446" y="28575"/>
                            </a:lnTo>
                            <a:lnTo>
                              <a:pt x="466997" y="21227"/>
                            </a:lnTo>
                            <a:lnTo>
                              <a:pt x="466181" y="17145"/>
                            </a:lnTo>
                            <a:lnTo>
                              <a:pt x="466181" y="13879"/>
                            </a:lnTo>
                            <a:lnTo>
                              <a:pt x="467813" y="13063"/>
                            </a:lnTo>
                            <a:lnTo>
                              <a:pt x="468630" y="14696"/>
                            </a:lnTo>
                            <a:lnTo>
                              <a:pt x="472712" y="22044"/>
                            </a:lnTo>
                            <a:lnTo>
                              <a:pt x="475978" y="24493"/>
                            </a:lnTo>
                            <a:lnTo>
                              <a:pt x="476794" y="17961"/>
                            </a:lnTo>
                            <a:lnTo>
                              <a:pt x="476794" y="14696"/>
                            </a:lnTo>
                            <a:lnTo>
                              <a:pt x="475978" y="12246"/>
                            </a:lnTo>
                            <a:lnTo>
                              <a:pt x="474345" y="7348"/>
                            </a:lnTo>
                            <a:lnTo>
                              <a:pt x="472712" y="1633"/>
                            </a:lnTo>
                            <a:lnTo>
                              <a:pt x="474345" y="0"/>
                            </a:lnTo>
                            <a:lnTo>
                              <a:pt x="475978" y="816"/>
                            </a:lnTo>
                            <a:lnTo>
                              <a:pt x="480060" y="4899"/>
                            </a:lnTo>
                            <a:lnTo>
                              <a:pt x="484142" y="8164"/>
                            </a:lnTo>
                            <a:lnTo>
                              <a:pt x="485775" y="11430"/>
                            </a:lnTo>
                            <a:lnTo>
                              <a:pt x="489040" y="18778"/>
                            </a:lnTo>
                            <a:lnTo>
                              <a:pt x="496388" y="22860"/>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grpSp>
              <p:grpSp>
                <p:nvGrpSpPr>
                  <p:cNvPr id="430" name="Graphic 11">
                    <a:extLst>
                      <a:ext uri="{FF2B5EF4-FFF2-40B4-BE49-F238E27FC236}">
                        <a16:creationId xmlns:a16="http://schemas.microsoft.com/office/drawing/2014/main" id="{B797CC20-39D6-408C-3701-E6CE26A9DEE8}"/>
                      </a:ext>
                    </a:extLst>
                  </p:cNvPr>
                  <p:cNvGrpSpPr/>
                  <p:nvPr/>
                </p:nvGrpSpPr>
                <p:grpSpPr>
                  <a:xfrm>
                    <a:off x="5494564" y="3432265"/>
                    <a:ext cx="1045844" cy="556804"/>
                    <a:chOff x="5494564" y="3432265"/>
                    <a:chExt cx="1045844" cy="556804"/>
                  </a:xfrm>
                  <a:grpFill/>
                </p:grpSpPr>
                <p:sp>
                  <p:nvSpPr>
                    <p:cNvPr id="454" name="Freeform: Shape 453">
                      <a:extLst>
                        <a:ext uri="{FF2B5EF4-FFF2-40B4-BE49-F238E27FC236}">
                          <a16:creationId xmlns:a16="http://schemas.microsoft.com/office/drawing/2014/main" id="{A83C4C96-DA4E-D2AE-8732-C027CE6EC99B}"/>
                        </a:ext>
                      </a:extLst>
                    </p:cNvPr>
                    <p:cNvSpPr/>
                    <p:nvPr/>
                  </p:nvSpPr>
                  <p:spPr>
                    <a:xfrm>
                      <a:off x="5847261" y="3735976"/>
                      <a:ext cx="53884" cy="28574"/>
                    </a:xfrm>
                    <a:custGeom>
                      <a:avLst/>
                      <a:gdLst>
                        <a:gd name="connsiteX0" fmla="*/ 46537 w 53884"/>
                        <a:gd name="connsiteY0" fmla="*/ 8164 h 28574"/>
                        <a:gd name="connsiteX1" fmla="*/ 46537 w 53884"/>
                        <a:gd name="connsiteY1" fmla="*/ 8164 h 28574"/>
                        <a:gd name="connsiteX2" fmla="*/ 45720 w 53884"/>
                        <a:gd name="connsiteY2" fmla="*/ 9797 h 28574"/>
                        <a:gd name="connsiteX3" fmla="*/ 45720 w 53884"/>
                        <a:gd name="connsiteY3" fmla="*/ 10613 h 28574"/>
                        <a:gd name="connsiteX4" fmla="*/ 45720 w 53884"/>
                        <a:gd name="connsiteY4" fmla="*/ 11430 h 28574"/>
                        <a:gd name="connsiteX5" fmla="*/ 46537 w 53884"/>
                        <a:gd name="connsiteY5" fmla="*/ 12246 h 28574"/>
                        <a:gd name="connsiteX6" fmla="*/ 48169 w 53884"/>
                        <a:gd name="connsiteY6" fmla="*/ 13063 h 28574"/>
                        <a:gd name="connsiteX7" fmla="*/ 49802 w 53884"/>
                        <a:gd name="connsiteY7" fmla="*/ 13063 h 28574"/>
                        <a:gd name="connsiteX8" fmla="*/ 51435 w 53884"/>
                        <a:gd name="connsiteY8" fmla="*/ 13063 h 28574"/>
                        <a:gd name="connsiteX9" fmla="*/ 52251 w 53884"/>
                        <a:gd name="connsiteY9" fmla="*/ 13063 h 28574"/>
                        <a:gd name="connsiteX10" fmla="*/ 53068 w 53884"/>
                        <a:gd name="connsiteY10" fmla="*/ 14696 h 28574"/>
                        <a:gd name="connsiteX11" fmla="*/ 53884 w 53884"/>
                        <a:gd name="connsiteY11" fmla="*/ 16329 h 28574"/>
                        <a:gd name="connsiteX12" fmla="*/ 53068 w 53884"/>
                        <a:gd name="connsiteY12" fmla="*/ 17961 h 28574"/>
                        <a:gd name="connsiteX13" fmla="*/ 52251 w 53884"/>
                        <a:gd name="connsiteY13" fmla="*/ 19594 h 28574"/>
                        <a:gd name="connsiteX14" fmla="*/ 52251 w 53884"/>
                        <a:gd name="connsiteY14" fmla="*/ 20411 h 28574"/>
                        <a:gd name="connsiteX15" fmla="*/ 52251 w 53884"/>
                        <a:gd name="connsiteY15" fmla="*/ 20411 h 28574"/>
                        <a:gd name="connsiteX16" fmla="*/ 53068 w 53884"/>
                        <a:gd name="connsiteY16" fmla="*/ 21227 h 28574"/>
                        <a:gd name="connsiteX17" fmla="*/ 53884 w 53884"/>
                        <a:gd name="connsiteY17" fmla="*/ 22043 h 28574"/>
                        <a:gd name="connsiteX18" fmla="*/ 53884 w 53884"/>
                        <a:gd name="connsiteY18" fmla="*/ 22860 h 28574"/>
                        <a:gd name="connsiteX19" fmla="*/ 53884 w 53884"/>
                        <a:gd name="connsiteY19" fmla="*/ 23676 h 28574"/>
                        <a:gd name="connsiteX20" fmla="*/ 53068 w 53884"/>
                        <a:gd name="connsiteY20" fmla="*/ 23676 h 28574"/>
                        <a:gd name="connsiteX21" fmla="*/ 52251 w 53884"/>
                        <a:gd name="connsiteY21" fmla="*/ 23676 h 28574"/>
                        <a:gd name="connsiteX22" fmla="*/ 51435 w 53884"/>
                        <a:gd name="connsiteY22" fmla="*/ 23676 h 28574"/>
                        <a:gd name="connsiteX23" fmla="*/ 50619 w 53884"/>
                        <a:gd name="connsiteY23" fmla="*/ 23676 h 28574"/>
                        <a:gd name="connsiteX24" fmla="*/ 48986 w 53884"/>
                        <a:gd name="connsiteY24" fmla="*/ 23676 h 28574"/>
                        <a:gd name="connsiteX25" fmla="*/ 47353 w 53884"/>
                        <a:gd name="connsiteY25" fmla="*/ 24493 h 28574"/>
                        <a:gd name="connsiteX26" fmla="*/ 44904 w 53884"/>
                        <a:gd name="connsiteY26" fmla="*/ 24493 h 28574"/>
                        <a:gd name="connsiteX27" fmla="*/ 44087 w 53884"/>
                        <a:gd name="connsiteY27" fmla="*/ 23676 h 28574"/>
                        <a:gd name="connsiteX28" fmla="*/ 43271 w 53884"/>
                        <a:gd name="connsiteY28" fmla="*/ 23676 h 28574"/>
                        <a:gd name="connsiteX29" fmla="*/ 40821 w 53884"/>
                        <a:gd name="connsiteY29" fmla="*/ 25309 h 28574"/>
                        <a:gd name="connsiteX30" fmla="*/ 38372 w 53884"/>
                        <a:gd name="connsiteY30" fmla="*/ 25309 h 28574"/>
                        <a:gd name="connsiteX31" fmla="*/ 33473 w 53884"/>
                        <a:gd name="connsiteY31" fmla="*/ 26126 h 28574"/>
                        <a:gd name="connsiteX32" fmla="*/ 31840 w 53884"/>
                        <a:gd name="connsiteY32" fmla="*/ 26126 h 28574"/>
                        <a:gd name="connsiteX33" fmla="*/ 30208 w 53884"/>
                        <a:gd name="connsiteY33" fmla="*/ 26126 h 28574"/>
                        <a:gd name="connsiteX34" fmla="*/ 29391 w 53884"/>
                        <a:gd name="connsiteY34" fmla="*/ 26126 h 28574"/>
                        <a:gd name="connsiteX35" fmla="*/ 27758 w 53884"/>
                        <a:gd name="connsiteY35" fmla="*/ 25309 h 28574"/>
                        <a:gd name="connsiteX36" fmla="*/ 26126 w 53884"/>
                        <a:gd name="connsiteY36" fmla="*/ 24493 h 28574"/>
                        <a:gd name="connsiteX37" fmla="*/ 24493 w 53884"/>
                        <a:gd name="connsiteY37" fmla="*/ 25309 h 28574"/>
                        <a:gd name="connsiteX38" fmla="*/ 23676 w 53884"/>
                        <a:gd name="connsiteY38" fmla="*/ 25309 h 28574"/>
                        <a:gd name="connsiteX39" fmla="*/ 22044 w 53884"/>
                        <a:gd name="connsiteY39" fmla="*/ 26942 h 28574"/>
                        <a:gd name="connsiteX40" fmla="*/ 18778 w 53884"/>
                        <a:gd name="connsiteY40" fmla="*/ 27759 h 28574"/>
                        <a:gd name="connsiteX41" fmla="*/ 15512 w 53884"/>
                        <a:gd name="connsiteY41" fmla="*/ 28575 h 28574"/>
                        <a:gd name="connsiteX42" fmla="*/ 14696 w 53884"/>
                        <a:gd name="connsiteY42" fmla="*/ 28575 h 28574"/>
                        <a:gd name="connsiteX43" fmla="*/ 13063 w 53884"/>
                        <a:gd name="connsiteY43" fmla="*/ 28575 h 28574"/>
                        <a:gd name="connsiteX44" fmla="*/ 13063 w 53884"/>
                        <a:gd name="connsiteY44" fmla="*/ 28575 h 28574"/>
                        <a:gd name="connsiteX45" fmla="*/ 13063 w 53884"/>
                        <a:gd name="connsiteY45" fmla="*/ 28575 h 28574"/>
                        <a:gd name="connsiteX46" fmla="*/ 13063 w 53884"/>
                        <a:gd name="connsiteY46" fmla="*/ 28575 h 28574"/>
                        <a:gd name="connsiteX47" fmla="*/ 12246 w 53884"/>
                        <a:gd name="connsiteY47" fmla="*/ 28575 h 28574"/>
                        <a:gd name="connsiteX48" fmla="*/ 11430 w 53884"/>
                        <a:gd name="connsiteY48" fmla="*/ 28575 h 28574"/>
                        <a:gd name="connsiteX49" fmla="*/ 9797 w 53884"/>
                        <a:gd name="connsiteY49" fmla="*/ 27759 h 28574"/>
                        <a:gd name="connsiteX50" fmla="*/ 8981 w 53884"/>
                        <a:gd name="connsiteY50" fmla="*/ 27759 h 28574"/>
                        <a:gd name="connsiteX51" fmla="*/ 5715 w 53884"/>
                        <a:gd name="connsiteY51" fmla="*/ 28575 h 28574"/>
                        <a:gd name="connsiteX52" fmla="*/ 4082 w 53884"/>
                        <a:gd name="connsiteY52" fmla="*/ 27759 h 28574"/>
                        <a:gd name="connsiteX53" fmla="*/ 2449 w 53884"/>
                        <a:gd name="connsiteY53" fmla="*/ 26126 h 28574"/>
                        <a:gd name="connsiteX54" fmla="*/ 1633 w 53884"/>
                        <a:gd name="connsiteY54" fmla="*/ 25309 h 28574"/>
                        <a:gd name="connsiteX55" fmla="*/ 1633 w 53884"/>
                        <a:gd name="connsiteY55" fmla="*/ 23676 h 28574"/>
                        <a:gd name="connsiteX56" fmla="*/ 1633 w 53884"/>
                        <a:gd name="connsiteY56" fmla="*/ 22860 h 28574"/>
                        <a:gd name="connsiteX57" fmla="*/ 816 w 53884"/>
                        <a:gd name="connsiteY57" fmla="*/ 22043 h 28574"/>
                        <a:gd name="connsiteX58" fmla="*/ 0 w 53884"/>
                        <a:gd name="connsiteY58" fmla="*/ 21227 h 28574"/>
                        <a:gd name="connsiteX59" fmla="*/ 0 w 53884"/>
                        <a:gd name="connsiteY59" fmla="*/ 20411 h 28574"/>
                        <a:gd name="connsiteX60" fmla="*/ 1633 w 53884"/>
                        <a:gd name="connsiteY60" fmla="*/ 18778 h 28574"/>
                        <a:gd name="connsiteX61" fmla="*/ 1633 w 53884"/>
                        <a:gd name="connsiteY61" fmla="*/ 18778 h 28574"/>
                        <a:gd name="connsiteX62" fmla="*/ 2449 w 53884"/>
                        <a:gd name="connsiteY62" fmla="*/ 16329 h 28574"/>
                        <a:gd name="connsiteX63" fmla="*/ 4082 w 53884"/>
                        <a:gd name="connsiteY63" fmla="*/ 15512 h 28574"/>
                        <a:gd name="connsiteX64" fmla="*/ 5715 w 53884"/>
                        <a:gd name="connsiteY64" fmla="*/ 13879 h 28574"/>
                        <a:gd name="connsiteX65" fmla="*/ 6531 w 53884"/>
                        <a:gd name="connsiteY65" fmla="*/ 11430 h 28574"/>
                        <a:gd name="connsiteX66" fmla="*/ 8164 w 53884"/>
                        <a:gd name="connsiteY66" fmla="*/ 8981 h 28574"/>
                        <a:gd name="connsiteX67" fmla="*/ 9797 w 53884"/>
                        <a:gd name="connsiteY67" fmla="*/ 6531 h 28574"/>
                        <a:gd name="connsiteX68" fmla="*/ 11430 w 53884"/>
                        <a:gd name="connsiteY68" fmla="*/ 4899 h 28574"/>
                        <a:gd name="connsiteX69" fmla="*/ 12246 w 53884"/>
                        <a:gd name="connsiteY69" fmla="*/ 4082 h 28574"/>
                        <a:gd name="connsiteX70" fmla="*/ 13879 w 53884"/>
                        <a:gd name="connsiteY70" fmla="*/ 3266 h 28574"/>
                        <a:gd name="connsiteX71" fmla="*/ 15512 w 53884"/>
                        <a:gd name="connsiteY71" fmla="*/ 2449 h 28574"/>
                        <a:gd name="connsiteX72" fmla="*/ 16329 w 53884"/>
                        <a:gd name="connsiteY72" fmla="*/ 816 h 28574"/>
                        <a:gd name="connsiteX73" fmla="*/ 17962 w 53884"/>
                        <a:gd name="connsiteY73" fmla="*/ 0 h 28574"/>
                        <a:gd name="connsiteX74" fmla="*/ 19594 w 53884"/>
                        <a:gd name="connsiteY74" fmla="*/ 0 h 28574"/>
                        <a:gd name="connsiteX75" fmla="*/ 22044 w 53884"/>
                        <a:gd name="connsiteY75" fmla="*/ 0 h 28574"/>
                        <a:gd name="connsiteX76" fmla="*/ 23676 w 53884"/>
                        <a:gd name="connsiteY76" fmla="*/ 816 h 28574"/>
                        <a:gd name="connsiteX77" fmla="*/ 26126 w 53884"/>
                        <a:gd name="connsiteY77" fmla="*/ 1633 h 28574"/>
                        <a:gd name="connsiteX78" fmla="*/ 26126 w 53884"/>
                        <a:gd name="connsiteY78" fmla="*/ 2449 h 28574"/>
                        <a:gd name="connsiteX79" fmla="*/ 26126 w 53884"/>
                        <a:gd name="connsiteY79" fmla="*/ 3266 h 28574"/>
                        <a:gd name="connsiteX80" fmla="*/ 26126 w 53884"/>
                        <a:gd name="connsiteY80" fmla="*/ 4082 h 28574"/>
                        <a:gd name="connsiteX81" fmla="*/ 26126 w 53884"/>
                        <a:gd name="connsiteY81" fmla="*/ 4899 h 28574"/>
                        <a:gd name="connsiteX82" fmla="*/ 26126 w 53884"/>
                        <a:gd name="connsiteY82" fmla="*/ 4899 h 28574"/>
                        <a:gd name="connsiteX83" fmla="*/ 28575 w 53884"/>
                        <a:gd name="connsiteY83" fmla="*/ 4899 h 28574"/>
                        <a:gd name="connsiteX84" fmla="*/ 31024 w 53884"/>
                        <a:gd name="connsiteY84" fmla="*/ 4899 h 28574"/>
                        <a:gd name="connsiteX85" fmla="*/ 32657 w 53884"/>
                        <a:gd name="connsiteY85" fmla="*/ 4899 h 28574"/>
                        <a:gd name="connsiteX86" fmla="*/ 35923 w 53884"/>
                        <a:gd name="connsiteY86" fmla="*/ 5715 h 28574"/>
                        <a:gd name="connsiteX87" fmla="*/ 36739 w 53884"/>
                        <a:gd name="connsiteY87" fmla="*/ 6531 h 28574"/>
                        <a:gd name="connsiteX88" fmla="*/ 37556 w 53884"/>
                        <a:gd name="connsiteY88" fmla="*/ 7348 h 28574"/>
                        <a:gd name="connsiteX89" fmla="*/ 38372 w 53884"/>
                        <a:gd name="connsiteY89" fmla="*/ 7348 h 28574"/>
                        <a:gd name="connsiteX90" fmla="*/ 39188 w 53884"/>
                        <a:gd name="connsiteY90" fmla="*/ 6531 h 28574"/>
                        <a:gd name="connsiteX91" fmla="*/ 40821 w 53884"/>
                        <a:gd name="connsiteY91" fmla="*/ 5715 h 28574"/>
                        <a:gd name="connsiteX92" fmla="*/ 41638 w 53884"/>
                        <a:gd name="connsiteY92" fmla="*/ 5715 h 28574"/>
                        <a:gd name="connsiteX93" fmla="*/ 42454 w 53884"/>
                        <a:gd name="connsiteY93" fmla="*/ 5715 h 28574"/>
                        <a:gd name="connsiteX94" fmla="*/ 43271 w 53884"/>
                        <a:gd name="connsiteY94" fmla="*/ 6531 h 28574"/>
                        <a:gd name="connsiteX95" fmla="*/ 45720 w 53884"/>
                        <a:gd name="connsiteY95" fmla="*/ 7348 h 28574"/>
                        <a:gd name="connsiteX96" fmla="*/ 47353 w 53884"/>
                        <a:gd name="connsiteY96" fmla="*/ 8164 h 28574"/>
                        <a:gd name="connsiteX97" fmla="*/ 48169 w 53884"/>
                        <a:gd name="connsiteY97" fmla="*/ 8981 h 28574"/>
                        <a:gd name="connsiteX98" fmla="*/ 46537 w 53884"/>
                        <a:gd name="connsiteY98" fmla="*/ 8164 h 28574"/>
                        <a:gd name="connsiteX99" fmla="*/ 46537 w 53884"/>
                        <a:gd name="connsiteY99" fmla="*/ 8164 h 2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3884" h="28574">
                          <a:moveTo>
                            <a:pt x="46537" y="8164"/>
                          </a:moveTo>
                          <a:lnTo>
                            <a:pt x="46537" y="8164"/>
                          </a:lnTo>
                          <a:lnTo>
                            <a:pt x="45720" y="9797"/>
                          </a:lnTo>
                          <a:lnTo>
                            <a:pt x="45720" y="10613"/>
                          </a:lnTo>
                          <a:lnTo>
                            <a:pt x="45720" y="11430"/>
                          </a:lnTo>
                          <a:lnTo>
                            <a:pt x="46537" y="12246"/>
                          </a:lnTo>
                          <a:lnTo>
                            <a:pt x="48169" y="13063"/>
                          </a:lnTo>
                          <a:lnTo>
                            <a:pt x="49802" y="13063"/>
                          </a:lnTo>
                          <a:lnTo>
                            <a:pt x="51435" y="13063"/>
                          </a:lnTo>
                          <a:lnTo>
                            <a:pt x="52251" y="13063"/>
                          </a:lnTo>
                          <a:lnTo>
                            <a:pt x="53068" y="14696"/>
                          </a:lnTo>
                          <a:lnTo>
                            <a:pt x="53884" y="16329"/>
                          </a:lnTo>
                          <a:lnTo>
                            <a:pt x="53068" y="17961"/>
                          </a:lnTo>
                          <a:lnTo>
                            <a:pt x="52251" y="19594"/>
                          </a:lnTo>
                          <a:lnTo>
                            <a:pt x="52251" y="20411"/>
                          </a:lnTo>
                          <a:lnTo>
                            <a:pt x="52251" y="20411"/>
                          </a:lnTo>
                          <a:lnTo>
                            <a:pt x="53068" y="21227"/>
                          </a:lnTo>
                          <a:lnTo>
                            <a:pt x="53884" y="22043"/>
                          </a:lnTo>
                          <a:lnTo>
                            <a:pt x="53884" y="22860"/>
                          </a:lnTo>
                          <a:lnTo>
                            <a:pt x="53884" y="23676"/>
                          </a:lnTo>
                          <a:lnTo>
                            <a:pt x="53068" y="23676"/>
                          </a:lnTo>
                          <a:lnTo>
                            <a:pt x="52251" y="23676"/>
                          </a:lnTo>
                          <a:lnTo>
                            <a:pt x="51435" y="23676"/>
                          </a:lnTo>
                          <a:lnTo>
                            <a:pt x="50619" y="23676"/>
                          </a:lnTo>
                          <a:lnTo>
                            <a:pt x="48986" y="23676"/>
                          </a:lnTo>
                          <a:lnTo>
                            <a:pt x="47353" y="24493"/>
                          </a:lnTo>
                          <a:lnTo>
                            <a:pt x="44904" y="24493"/>
                          </a:lnTo>
                          <a:lnTo>
                            <a:pt x="44087" y="23676"/>
                          </a:lnTo>
                          <a:lnTo>
                            <a:pt x="43271" y="23676"/>
                          </a:lnTo>
                          <a:lnTo>
                            <a:pt x="40821" y="25309"/>
                          </a:lnTo>
                          <a:lnTo>
                            <a:pt x="38372" y="25309"/>
                          </a:lnTo>
                          <a:lnTo>
                            <a:pt x="33473" y="26126"/>
                          </a:lnTo>
                          <a:lnTo>
                            <a:pt x="31840" y="26126"/>
                          </a:lnTo>
                          <a:lnTo>
                            <a:pt x="30208" y="26126"/>
                          </a:lnTo>
                          <a:lnTo>
                            <a:pt x="29391" y="26126"/>
                          </a:lnTo>
                          <a:lnTo>
                            <a:pt x="27758" y="25309"/>
                          </a:lnTo>
                          <a:lnTo>
                            <a:pt x="26126" y="24493"/>
                          </a:lnTo>
                          <a:lnTo>
                            <a:pt x="24493" y="25309"/>
                          </a:lnTo>
                          <a:lnTo>
                            <a:pt x="23676" y="25309"/>
                          </a:lnTo>
                          <a:lnTo>
                            <a:pt x="22044" y="26942"/>
                          </a:lnTo>
                          <a:lnTo>
                            <a:pt x="18778" y="27759"/>
                          </a:lnTo>
                          <a:lnTo>
                            <a:pt x="15512" y="28575"/>
                          </a:lnTo>
                          <a:lnTo>
                            <a:pt x="14696" y="28575"/>
                          </a:lnTo>
                          <a:lnTo>
                            <a:pt x="13063" y="28575"/>
                          </a:lnTo>
                          <a:lnTo>
                            <a:pt x="13063" y="28575"/>
                          </a:lnTo>
                          <a:lnTo>
                            <a:pt x="13063" y="28575"/>
                          </a:lnTo>
                          <a:lnTo>
                            <a:pt x="13063" y="28575"/>
                          </a:lnTo>
                          <a:lnTo>
                            <a:pt x="12246" y="28575"/>
                          </a:lnTo>
                          <a:lnTo>
                            <a:pt x="11430" y="28575"/>
                          </a:lnTo>
                          <a:lnTo>
                            <a:pt x="9797" y="27759"/>
                          </a:lnTo>
                          <a:lnTo>
                            <a:pt x="8981" y="27759"/>
                          </a:lnTo>
                          <a:lnTo>
                            <a:pt x="5715" y="28575"/>
                          </a:lnTo>
                          <a:lnTo>
                            <a:pt x="4082" y="27759"/>
                          </a:lnTo>
                          <a:lnTo>
                            <a:pt x="2449" y="26126"/>
                          </a:lnTo>
                          <a:lnTo>
                            <a:pt x="1633" y="25309"/>
                          </a:lnTo>
                          <a:lnTo>
                            <a:pt x="1633" y="23676"/>
                          </a:lnTo>
                          <a:lnTo>
                            <a:pt x="1633" y="22860"/>
                          </a:lnTo>
                          <a:lnTo>
                            <a:pt x="816" y="22043"/>
                          </a:lnTo>
                          <a:lnTo>
                            <a:pt x="0" y="21227"/>
                          </a:lnTo>
                          <a:lnTo>
                            <a:pt x="0" y="20411"/>
                          </a:lnTo>
                          <a:lnTo>
                            <a:pt x="1633" y="18778"/>
                          </a:lnTo>
                          <a:lnTo>
                            <a:pt x="1633" y="18778"/>
                          </a:lnTo>
                          <a:lnTo>
                            <a:pt x="2449" y="16329"/>
                          </a:lnTo>
                          <a:lnTo>
                            <a:pt x="4082" y="15512"/>
                          </a:lnTo>
                          <a:lnTo>
                            <a:pt x="5715" y="13879"/>
                          </a:lnTo>
                          <a:lnTo>
                            <a:pt x="6531" y="11430"/>
                          </a:lnTo>
                          <a:lnTo>
                            <a:pt x="8164" y="8981"/>
                          </a:lnTo>
                          <a:lnTo>
                            <a:pt x="9797" y="6531"/>
                          </a:lnTo>
                          <a:lnTo>
                            <a:pt x="11430" y="4899"/>
                          </a:lnTo>
                          <a:lnTo>
                            <a:pt x="12246" y="4082"/>
                          </a:lnTo>
                          <a:lnTo>
                            <a:pt x="13879" y="3266"/>
                          </a:lnTo>
                          <a:lnTo>
                            <a:pt x="15512" y="2449"/>
                          </a:lnTo>
                          <a:lnTo>
                            <a:pt x="16329" y="816"/>
                          </a:lnTo>
                          <a:lnTo>
                            <a:pt x="17962" y="0"/>
                          </a:lnTo>
                          <a:lnTo>
                            <a:pt x="19594" y="0"/>
                          </a:lnTo>
                          <a:lnTo>
                            <a:pt x="22044" y="0"/>
                          </a:lnTo>
                          <a:lnTo>
                            <a:pt x="23676" y="816"/>
                          </a:lnTo>
                          <a:lnTo>
                            <a:pt x="26126" y="1633"/>
                          </a:lnTo>
                          <a:lnTo>
                            <a:pt x="26126" y="2449"/>
                          </a:lnTo>
                          <a:lnTo>
                            <a:pt x="26126" y="3266"/>
                          </a:lnTo>
                          <a:lnTo>
                            <a:pt x="26126" y="4082"/>
                          </a:lnTo>
                          <a:lnTo>
                            <a:pt x="26126" y="4899"/>
                          </a:lnTo>
                          <a:lnTo>
                            <a:pt x="26126" y="4899"/>
                          </a:lnTo>
                          <a:lnTo>
                            <a:pt x="28575" y="4899"/>
                          </a:lnTo>
                          <a:lnTo>
                            <a:pt x="31024" y="4899"/>
                          </a:lnTo>
                          <a:lnTo>
                            <a:pt x="32657" y="4899"/>
                          </a:lnTo>
                          <a:lnTo>
                            <a:pt x="35923" y="5715"/>
                          </a:lnTo>
                          <a:lnTo>
                            <a:pt x="36739" y="6531"/>
                          </a:lnTo>
                          <a:lnTo>
                            <a:pt x="37556" y="7348"/>
                          </a:lnTo>
                          <a:lnTo>
                            <a:pt x="38372" y="7348"/>
                          </a:lnTo>
                          <a:lnTo>
                            <a:pt x="39188" y="6531"/>
                          </a:lnTo>
                          <a:lnTo>
                            <a:pt x="40821" y="5715"/>
                          </a:lnTo>
                          <a:lnTo>
                            <a:pt x="41638" y="5715"/>
                          </a:lnTo>
                          <a:lnTo>
                            <a:pt x="42454" y="5715"/>
                          </a:lnTo>
                          <a:lnTo>
                            <a:pt x="43271" y="6531"/>
                          </a:lnTo>
                          <a:lnTo>
                            <a:pt x="45720" y="7348"/>
                          </a:lnTo>
                          <a:lnTo>
                            <a:pt x="47353" y="8164"/>
                          </a:lnTo>
                          <a:lnTo>
                            <a:pt x="48169" y="8981"/>
                          </a:lnTo>
                          <a:lnTo>
                            <a:pt x="46537" y="8164"/>
                          </a:lnTo>
                          <a:lnTo>
                            <a:pt x="46537" y="8164"/>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55" name="Freeform: Shape 454">
                      <a:extLst>
                        <a:ext uri="{FF2B5EF4-FFF2-40B4-BE49-F238E27FC236}">
                          <a16:creationId xmlns:a16="http://schemas.microsoft.com/office/drawing/2014/main" id="{5BFF50A8-6CA3-4BE8-442B-2AD4ACC4F639}"/>
                        </a:ext>
                      </a:extLst>
                    </p:cNvPr>
                    <p:cNvSpPr/>
                    <p:nvPr/>
                  </p:nvSpPr>
                  <p:spPr>
                    <a:xfrm>
                      <a:off x="5523955" y="3433081"/>
                      <a:ext cx="181247" cy="84908"/>
                    </a:xfrm>
                    <a:custGeom>
                      <a:avLst/>
                      <a:gdLst>
                        <a:gd name="connsiteX0" fmla="*/ 181247 w 181247"/>
                        <a:gd name="connsiteY0" fmla="*/ 19594 h 84908"/>
                        <a:gd name="connsiteX1" fmla="*/ 181247 w 181247"/>
                        <a:gd name="connsiteY1" fmla="*/ 21227 h 84908"/>
                        <a:gd name="connsiteX2" fmla="*/ 181247 w 181247"/>
                        <a:gd name="connsiteY2" fmla="*/ 22860 h 84908"/>
                        <a:gd name="connsiteX3" fmla="*/ 181247 w 181247"/>
                        <a:gd name="connsiteY3" fmla="*/ 22860 h 84908"/>
                        <a:gd name="connsiteX4" fmla="*/ 181247 w 181247"/>
                        <a:gd name="connsiteY4" fmla="*/ 22860 h 84908"/>
                        <a:gd name="connsiteX5" fmla="*/ 176349 w 181247"/>
                        <a:gd name="connsiteY5" fmla="*/ 22860 h 84908"/>
                        <a:gd name="connsiteX6" fmla="*/ 175532 w 181247"/>
                        <a:gd name="connsiteY6" fmla="*/ 23676 h 84908"/>
                        <a:gd name="connsiteX7" fmla="*/ 173900 w 181247"/>
                        <a:gd name="connsiteY7" fmla="*/ 26126 h 84908"/>
                        <a:gd name="connsiteX8" fmla="*/ 169818 w 181247"/>
                        <a:gd name="connsiteY8" fmla="*/ 27759 h 84908"/>
                        <a:gd name="connsiteX9" fmla="*/ 167368 w 181247"/>
                        <a:gd name="connsiteY9" fmla="*/ 28575 h 84908"/>
                        <a:gd name="connsiteX10" fmla="*/ 166552 w 181247"/>
                        <a:gd name="connsiteY10" fmla="*/ 28575 h 84908"/>
                        <a:gd name="connsiteX11" fmla="*/ 164102 w 181247"/>
                        <a:gd name="connsiteY11" fmla="*/ 30208 h 84908"/>
                        <a:gd name="connsiteX12" fmla="*/ 157571 w 181247"/>
                        <a:gd name="connsiteY12" fmla="*/ 33474 h 84908"/>
                        <a:gd name="connsiteX13" fmla="*/ 154305 w 181247"/>
                        <a:gd name="connsiteY13" fmla="*/ 35923 h 84908"/>
                        <a:gd name="connsiteX14" fmla="*/ 152672 w 181247"/>
                        <a:gd name="connsiteY14" fmla="*/ 36739 h 84908"/>
                        <a:gd name="connsiteX15" fmla="*/ 151039 w 181247"/>
                        <a:gd name="connsiteY15" fmla="*/ 37556 h 84908"/>
                        <a:gd name="connsiteX16" fmla="*/ 151039 w 181247"/>
                        <a:gd name="connsiteY16" fmla="*/ 38372 h 84908"/>
                        <a:gd name="connsiteX17" fmla="*/ 151039 w 181247"/>
                        <a:gd name="connsiteY17" fmla="*/ 39189 h 84908"/>
                        <a:gd name="connsiteX18" fmla="*/ 146957 w 181247"/>
                        <a:gd name="connsiteY18" fmla="*/ 44087 h 84908"/>
                        <a:gd name="connsiteX19" fmla="*/ 144508 w 181247"/>
                        <a:gd name="connsiteY19" fmla="*/ 44904 h 84908"/>
                        <a:gd name="connsiteX20" fmla="*/ 142059 w 181247"/>
                        <a:gd name="connsiteY20" fmla="*/ 44904 h 84908"/>
                        <a:gd name="connsiteX21" fmla="*/ 140426 w 181247"/>
                        <a:gd name="connsiteY21" fmla="*/ 45720 h 84908"/>
                        <a:gd name="connsiteX22" fmla="*/ 137977 w 181247"/>
                        <a:gd name="connsiteY22" fmla="*/ 46536 h 84908"/>
                        <a:gd name="connsiteX23" fmla="*/ 133078 w 181247"/>
                        <a:gd name="connsiteY23" fmla="*/ 45720 h 84908"/>
                        <a:gd name="connsiteX24" fmla="*/ 131445 w 181247"/>
                        <a:gd name="connsiteY24" fmla="*/ 45720 h 84908"/>
                        <a:gd name="connsiteX25" fmla="*/ 128179 w 181247"/>
                        <a:gd name="connsiteY25" fmla="*/ 44904 h 84908"/>
                        <a:gd name="connsiteX26" fmla="*/ 126546 w 181247"/>
                        <a:gd name="connsiteY26" fmla="*/ 44904 h 84908"/>
                        <a:gd name="connsiteX27" fmla="*/ 124914 w 181247"/>
                        <a:gd name="connsiteY27" fmla="*/ 45720 h 84908"/>
                        <a:gd name="connsiteX28" fmla="*/ 123281 w 181247"/>
                        <a:gd name="connsiteY28" fmla="*/ 48986 h 84908"/>
                        <a:gd name="connsiteX29" fmla="*/ 122464 w 181247"/>
                        <a:gd name="connsiteY29" fmla="*/ 49802 h 84908"/>
                        <a:gd name="connsiteX30" fmla="*/ 122464 w 181247"/>
                        <a:gd name="connsiteY30" fmla="*/ 50619 h 84908"/>
                        <a:gd name="connsiteX31" fmla="*/ 122464 w 181247"/>
                        <a:gd name="connsiteY31" fmla="*/ 52251 h 84908"/>
                        <a:gd name="connsiteX32" fmla="*/ 121648 w 181247"/>
                        <a:gd name="connsiteY32" fmla="*/ 53884 h 84908"/>
                        <a:gd name="connsiteX33" fmla="*/ 120832 w 181247"/>
                        <a:gd name="connsiteY33" fmla="*/ 55517 h 84908"/>
                        <a:gd name="connsiteX34" fmla="*/ 120015 w 181247"/>
                        <a:gd name="connsiteY34" fmla="*/ 57150 h 84908"/>
                        <a:gd name="connsiteX35" fmla="*/ 118382 w 181247"/>
                        <a:gd name="connsiteY35" fmla="*/ 58783 h 84908"/>
                        <a:gd name="connsiteX36" fmla="*/ 116750 w 181247"/>
                        <a:gd name="connsiteY36" fmla="*/ 59599 h 84908"/>
                        <a:gd name="connsiteX37" fmla="*/ 115933 w 181247"/>
                        <a:gd name="connsiteY37" fmla="*/ 57966 h 84908"/>
                        <a:gd name="connsiteX38" fmla="*/ 115117 w 181247"/>
                        <a:gd name="connsiteY38" fmla="*/ 58783 h 84908"/>
                        <a:gd name="connsiteX39" fmla="*/ 114300 w 181247"/>
                        <a:gd name="connsiteY39" fmla="*/ 59599 h 84908"/>
                        <a:gd name="connsiteX40" fmla="*/ 112668 w 181247"/>
                        <a:gd name="connsiteY40" fmla="*/ 59599 h 84908"/>
                        <a:gd name="connsiteX41" fmla="*/ 111851 w 181247"/>
                        <a:gd name="connsiteY41" fmla="*/ 59599 h 84908"/>
                        <a:gd name="connsiteX42" fmla="*/ 109402 w 181247"/>
                        <a:gd name="connsiteY42" fmla="*/ 61232 h 84908"/>
                        <a:gd name="connsiteX43" fmla="*/ 106136 w 181247"/>
                        <a:gd name="connsiteY43" fmla="*/ 61232 h 84908"/>
                        <a:gd name="connsiteX44" fmla="*/ 106136 w 181247"/>
                        <a:gd name="connsiteY44" fmla="*/ 60416 h 84908"/>
                        <a:gd name="connsiteX45" fmla="*/ 105319 w 181247"/>
                        <a:gd name="connsiteY45" fmla="*/ 56334 h 84908"/>
                        <a:gd name="connsiteX46" fmla="*/ 104503 w 181247"/>
                        <a:gd name="connsiteY46" fmla="*/ 54701 h 84908"/>
                        <a:gd name="connsiteX47" fmla="*/ 103687 w 181247"/>
                        <a:gd name="connsiteY47" fmla="*/ 53884 h 84908"/>
                        <a:gd name="connsiteX48" fmla="*/ 102870 w 181247"/>
                        <a:gd name="connsiteY48" fmla="*/ 53884 h 84908"/>
                        <a:gd name="connsiteX49" fmla="*/ 97971 w 181247"/>
                        <a:gd name="connsiteY49" fmla="*/ 57150 h 84908"/>
                        <a:gd name="connsiteX50" fmla="*/ 95522 w 181247"/>
                        <a:gd name="connsiteY50" fmla="*/ 57966 h 84908"/>
                        <a:gd name="connsiteX51" fmla="*/ 93889 w 181247"/>
                        <a:gd name="connsiteY51" fmla="*/ 57966 h 84908"/>
                        <a:gd name="connsiteX52" fmla="*/ 91440 w 181247"/>
                        <a:gd name="connsiteY52" fmla="*/ 57150 h 84908"/>
                        <a:gd name="connsiteX53" fmla="*/ 90624 w 181247"/>
                        <a:gd name="connsiteY53" fmla="*/ 57150 h 84908"/>
                        <a:gd name="connsiteX54" fmla="*/ 90624 w 181247"/>
                        <a:gd name="connsiteY54" fmla="*/ 57966 h 84908"/>
                        <a:gd name="connsiteX55" fmla="*/ 90624 w 181247"/>
                        <a:gd name="connsiteY55" fmla="*/ 58783 h 84908"/>
                        <a:gd name="connsiteX56" fmla="*/ 91440 w 181247"/>
                        <a:gd name="connsiteY56" fmla="*/ 60416 h 84908"/>
                        <a:gd name="connsiteX57" fmla="*/ 91440 w 181247"/>
                        <a:gd name="connsiteY57" fmla="*/ 60416 h 84908"/>
                        <a:gd name="connsiteX58" fmla="*/ 90624 w 181247"/>
                        <a:gd name="connsiteY58" fmla="*/ 60416 h 84908"/>
                        <a:gd name="connsiteX59" fmla="*/ 88991 w 181247"/>
                        <a:gd name="connsiteY59" fmla="*/ 61232 h 84908"/>
                        <a:gd name="connsiteX60" fmla="*/ 88175 w 181247"/>
                        <a:gd name="connsiteY60" fmla="*/ 62049 h 84908"/>
                        <a:gd name="connsiteX61" fmla="*/ 84909 w 181247"/>
                        <a:gd name="connsiteY61" fmla="*/ 65314 h 84908"/>
                        <a:gd name="connsiteX62" fmla="*/ 82460 w 181247"/>
                        <a:gd name="connsiteY62" fmla="*/ 66131 h 84908"/>
                        <a:gd name="connsiteX63" fmla="*/ 80010 w 181247"/>
                        <a:gd name="connsiteY63" fmla="*/ 66131 h 84908"/>
                        <a:gd name="connsiteX64" fmla="*/ 79194 w 181247"/>
                        <a:gd name="connsiteY64" fmla="*/ 66131 h 84908"/>
                        <a:gd name="connsiteX65" fmla="*/ 78377 w 181247"/>
                        <a:gd name="connsiteY65" fmla="*/ 66131 h 84908"/>
                        <a:gd name="connsiteX66" fmla="*/ 77561 w 181247"/>
                        <a:gd name="connsiteY66" fmla="*/ 67764 h 84908"/>
                        <a:gd name="connsiteX67" fmla="*/ 76744 w 181247"/>
                        <a:gd name="connsiteY67" fmla="*/ 70213 h 84908"/>
                        <a:gd name="connsiteX68" fmla="*/ 75928 w 181247"/>
                        <a:gd name="connsiteY68" fmla="*/ 71029 h 84908"/>
                        <a:gd name="connsiteX69" fmla="*/ 75928 w 181247"/>
                        <a:gd name="connsiteY69" fmla="*/ 71846 h 84908"/>
                        <a:gd name="connsiteX70" fmla="*/ 75928 w 181247"/>
                        <a:gd name="connsiteY70" fmla="*/ 72662 h 84908"/>
                        <a:gd name="connsiteX71" fmla="*/ 76744 w 181247"/>
                        <a:gd name="connsiteY71" fmla="*/ 73479 h 84908"/>
                        <a:gd name="connsiteX72" fmla="*/ 77561 w 181247"/>
                        <a:gd name="connsiteY72" fmla="*/ 75928 h 84908"/>
                        <a:gd name="connsiteX73" fmla="*/ 77561 w 181247"/>
                        <a:gd name="connsiteY73" fmla="*/ 76744 h 84908"/>
                        <a:gd name="connsiteX74" fmla="*/ 76744 w 181247"/>
                        <a:gd name="connsiteY74" fmla="*/ 77561 h 84908"/>
                        <a:gd name="connsiteX75" fmla="*/ 75928 w 181247"/>
                        <a:gd name="connsiteY75" fmla="*/ 78377 h 84908"/>
                        <a:gd name="connsiteX76" fmla="*/ 74295 w 181247"/>
                        <a:gd name="connsiteY76" fmla="*/ 79194 h 84908"/>
                        <a:gd name="connsiteX77" fmla="*/ 72662 w 181247"/>
                        <a:gd name="connsiteY77" fmla="*/ 79194 h 84908"/>
                        <a:gd name="connsiteX78" fmla="*/ 71846 w 181247"/>
                        <a:gd name="connsiteY78" fmla="*/ 79194 h 84908"/>
                        <a:gd name="connsiteX79" fmla="*/ 70213 w 181247"/>
                        <a:gd name="connsiteY79" fmla="*/ 79194 h 84908"/>
                        <a:gd name="connsiteX80" fmla="*/ 68580 w 181247"/>
                        <a:gd name="connsiteY80" fmla="*/ 79194 h 84908"/>
                        <a:gd name="connsiteX81" fmla="*/ 67764 w 181247"/>
                        <a:gd name="connsiteY81" fmla="*/ 80010 h 84908"/>
                        <a:gd name="connsiteX82" fmla="*/ 66131 w 181247"/>
                        <a:gd name="connsiteY82" fmla="*/ 80826 h 84908"/>
                        <a:gd name="connsiteX83" fmla="*/ 63682 w 181247"/>
                        <a:gd name="connsiteY83" fmla="*/ 80826 h 84908"/>
                        <a:gd name="connsiteX84" fmla="*/ 61232 w 181247"/>
                        <a:gd name="connsiteY84" fmla="*/ 80826 h 84908"/>
                        <a:gd name="connsiteX85" fmla="*/ 59600 w 181247"/>
                        <a:gd name="connsiteY85" fmla="*/ 80826 h 84908"/>
                        <a:gd name="connsiteX86" fmla="*/ 55518 w 181247"/>
                        <a:gd name="connsiteY86" fmla="*/ 80010 h 84908"/>
                        <a:gd name="connsiteX87" fmla="*/ 53885 w 181247"/>
                        <a:gd name="connsiteY87" fmla="*/ 80010 h 84908"/>
                        <a:gd name="connsiteX88" fmla="*/ 53068 w 181247"/>
                        <a:gd name="connsiteY88" fmla="*/ 80826 h 84908"/>
                        <a:gd name="connsiteX89" fmla="*/ 50619 w 181247"/>
                        <a:gd name="connsiteY89" fmla="*/ 81643 h 84908"/>
                        <a:gd name="connsiteX90" fmla="*/ 49802 w 181247"/>
                        <a:gd name="connsiteY90" fmla="*/ 83276 h 84908"/>
                        <a:gd name="connsiteX91" fmla="*/ 48986 w 181247"/>
                        <a:gd name="connsiteY91" fmla="*/ 84909 h 84908"/>
                        <a:gd name="connsiteX92" fmla="*/ 48986 w 181247"/>
                        <a:gd name="connsiteY92" fmla="*/ 84909 h 84908"/>
                        <a:gd name="connsiteX93" fmla="*/ 47353 w 181247"/>
                        <a:gd name="connsiteY93" fmla="*/ 84092 h 84908"/>
                        <a:gd name="connsiteX94" fmla="*/ 46537 w 181247"/>
                        <a:gd name="connsiteY94" fmla="*/ 83276 h 84908"/>
                        <a:gd name="connsiteX95" fmla="*/ 45720 w 181247"/>
                        <a:gd name="connsiteY95" fmla="*/ 82459 h 84908"/>
                        <a:gd name="connsiteX96" fmla="*/ 44904 w 181247"/>
                        <a:gd name="connsiteY96" fmla="*/ 82459 h 84908"/>
                        <a:gd name="connsiteX97" fmla="*/ 41638 w 181247"/>
                        <a:gd name="connsiteY97" fmla="*/ 84092 h 84908"/>
                        <a:gd name="connsiteX98" fmla="*/ 40821 w 181247"/>
                        <a:gd name="connsiteY98" fmla="*/ 84092 h 84908"/>
                        <a:gd name="connsiteX99" fmla="*/ 40005 w 181247"/>
                        <a:gd name="connsiteY99" fmla="*/ 83276 h 84908"/>
                        <a:gd name="connsiteX100" fmla="*/ 40005 w 181247"/>
                        <a:gd name="connsiteY100" fmla="*/ 81643 h 84908"/>
                        <a:gd name="connsiteX101" fmla="*/ 40005 w 181247"/>
                        <a:gd name="connsiteY101" fmla="*/ 80826 h 84908"/>
                        <a:gd name="connsiteX102" fmla="*/ 39189 w 181247"/>
                        <a:gd name="connsiteY102" fmla="*/ 80010 h 84908"/>
                        <a:gd name="connsiteX103" fmla="*/ 36739 w 181247"/>
                        <a:gd name="connsiteY103" fmla="*/ 80010 h 84908"/>
                        <a:gd name="connsiteX104" fmla="*/ 35923 w 181247"/>
                        <a:gd name="connsiteY104" fmla="*/ 79194 h 84908"/>
                        <a:gd name="connsiteX105" fmla="*/ 35923 w 181247"/>
                        <a:gd name="connsiteY105" fmla="*/ 78377 h 84908"/>
                        <a:gd name="connsiteX106" fmla="*/ 35923 w 181247"/>
                        <a:gd name="connsiteY106" fmla="*/ 77561 h 84908"/>
                        <a:gd name="connsiteX107" fmla="*/ 35923 w 181247"/>
                        <a:gd name="connsiteY107" fmla="*/ 76744 h 84908"/>
                        <a:gd name="connsiteX108" fmla="*/ 35107 w 181247"/>
                        <a:gd name="connsiteY108" fmla="*/ 75928 h 84908"/>
                        <a:gd name="connsiteX109" fmla="*/ 34290 w 181247"/>
                        <a:gd name="connsiteY109" fmla="*/ 75928 h 84908"/>
                        <a:gd name="connsiteX110" fmla="*/ 32657 w 181247"/>
                        <a:gd name="connsiteY110" fmla="*/ 76744 h 84908"/>
                        <a:gd name="connsiteX111" fmla="*/ 31841 w 181247"/>
                        <a:gd name="connsiteY111" fmla="*/ 77561 h 84908"/>
                        <a:gd name="connsiteX112" fmla="*/ 31025 w 181247"/>
                        <a:gd name="connsiteY112" fmla="*/ 77561 h 84908"/>
                        <a:gd name="connsiteX113" fmla="*/ 29392 w 181247"/>
                        <a:gd name="connsiteY113" fmla="*/ 77561 h 84908"/>
                        <a:gd name="connsiteX114" fmla="*/ 28575 w 181247"/>
                        <a:gd name="connsiteY114" fmla="*/ 78377 h 84908"/>
                        <a:gd name="connsiteX115" fmla="*/ 27759 w 181247"/>
                        <a:gd name="connsiteY115" fmla="*/ 80010 h 84908"/>
                        <a:gd name="connsiteX116" fmla="*/ 24493 w 181247"/>
                        <a:gd name="connsiteY116" fmla="*/ 80010 h 84908"/>
                        <a:gd name="connsiteX117" fmla="*/ 23677 w 181247"/>
                        <a:gd name="connsiteY117" fmla="*/ 80010 h 84908"/>
                        <a:gd name="connsiteX118" fmla="*/ 22860 w 181247"/>
                        <a:gd name="connsiteY118" fmla="*/ 78377 h 84908"/>
                        <a:gd name="connsiteX119" fmla="*/ 22044 w 181247"/>
                        <a:gd name="connsiteY119" fmla="*/ 76744 h 84908"/>
                        <a:gd name="connsiteX120" fmla="*/ 21227 w 181247"/>
                        <a:gd name="connsiteY120" fmla="*/ 76744 h 84908"/>
                        <a:gd name="connsiteX121" fmla="*/ 20411 w 181247"/>
                        <a:gd name="connsiteY121" fmla="*/ 76744 h 84908"/>
                        <a:gd name="connsiteX122" fmla="*/ 18778 w 181247"/>
                        <a:gd name="connsiteY122" fmla="*/ 76744 h 84908"/>
                        <a:gd name="connsiteX123" fmla="*/ 16329 w 181247"/>
                        <a:gd name="connsiteY123" fmla="*/ 77561 h 84908"/>
                        <a:gd name="connsiteX124" fmla="*/ 15512 w 181247"/>
                        <a:gd name="connsiteY124" fmla="*/ 76744 h 84908"/>
                        <a:gd name="connsiteX125" fmla="*/ 14696 w 181247"/>
                        <a:gd name="connsiteY125" fmla="*/ 76744 h 84908"/>
                        <a:gd name="connsiteX126" fmla="*/ 13879 w 181247"/>
                        <a:gd name="connsiteY126" fmla="*/ 77561 h 84908"/>
                        <a:gd name="connsiteX127" fmla="*/ 13063 w 181247"/>
                        <a:gd name="connsiteY127" fmla="*/ 77561 h 84908"/>
                        <a:gd name="connsiteX128" fmla="*/ 10614 w 181247"/>
                        <a:gd name="connsiteY128" fmla="*/ 77561 h 84908"/>
                        <a:gd name="connsiteX129" fmla="*/ 7348 w 181247"/>
                        <a:gd name="connsiteY129" fmla="*/ 77561 h 84908"/>
                        <a:gd name="connsiteX130" fmla="*/ 5715 w 181247"/>
                        <a:gd name="connsiteY130" fmla="*/ 77561 h 84908"/>
                        <a:gd name="connsiteX131" fmla="*/ 4899 w 181247"/>
                        <a:gd name="connsiteY131" fmla="*/ 77561 h 84908"/>
                        <a:gd name="connsiteX132" fmla="*/ 3266 w 181247"/>
                        <a:gd name="connsiteY132" fmla="*/ 77561 h 84908"/>
                        <a:gd name="connsiteX133" fmla="*/ 2450 w 181247"/>
                        <a:gd name="connsiteY133" fmla="*/ 77561 h 84908"/>
                        <a:gd name="connsiteX134" fmla="*/ 817 w 181247"/>
                        <a:gd name="connsiteY134" fmla="*/ 77561 h 84908"/>
                        <a:gd name="connsiteX135" fmla="*/ 817 w 181247"/>
                        <a:gd name="connsiteY135" fmla="*/ 74295 h 84908"/>
                        <a:gd name="connsiteX136" fmla="*/ 0 w 181247"/>
                        <a:gd name="connsiteY136" fmla="*/ 72662 h 84908"/>
                        <a:gd name="connsiteX137" fmla="*/ 0 w 181247"/>
                        <a:gd name="connsiteY137" fmla="*/ 71029 h 84908"/>
                        <a:gd name="connsiteX138" fmla="*/ 817 w 181247"/>
                        <a:gd name="connsiteY138" fmla="*/ 69396 h 84908"/>
                        <a:gd name="connsiteX139" fmla="*/ 1633 w 181247"/>
                        <a:gd name="connsiteY139" fmla="*/ 68580 h 84908"/>
                        <a:gd name="connsiteX140" fmla="*/ 2450 w 181247"/>
                        <a:gd name="connsiteY140" fmla="*/ 69396 h 84908"/>
                        <a:gd name="connsiteX141" fmla="*/ 3266 w 181247"/>
                        <a:gd name="connsiteY141" fmla="*/ 70213 h 84908"/>
                        <a:gd name="connsiteX142" fmla="*/ 4082 w 181247"/>
                        <a:gd name="connsiteY142" fmla="*/ 70213 h 84908"/>
                        <a:gd name="connsiteX143" fmla="*/ 4082 w 181247"/>
                        <a:gd name="connsiteY143" fmla="*/ 69396 h 84908"/>
                        <a:gd name="connsiteX144" fmla="*/ 4082 w 181247"/>
                        <a:gd name="connsiteY144" fmla="*/ 68580 h 84908"/>
                        <a:gd name="connsiteX145" fmla="*/ 4082 w 181247"/>
                        <a:gd name="connsiteY145" fmla="*/ 67764 h 84908"/>
                        <a:gd name="connsiteX146" fmla="*/ 4899 w 181247"/>
                        <a:gd name="connsiteY146" fmla="*/ 66947 h 84908"/>
                        <a:gd name="connsiteX147" fmla="*/ 5715 w 181247"/>
                        <a:gd name="connsiteY147" fmla="*/ 66131 h 84908"/>
                        <a:gd name="connsiteX148" fmla="*/ 9797 w 181247"/>
                        <a:gd name="connsiteY148" fmla="*/ 64498 h 84908"/>
                        <a:gd name="connsiteX149" fmla="*/ 13063 w 181247"/>
                        <a:gd name="connsiteY149" fmla="*/ 63681 h 84908"/>
                        <a:gd name="connsiteX150" fmla="*/ 14696 w 181247"/>
                        <a:gd name="connsiteY150" fmla="*/ 64498 h 84908"/>
                        <a:gd name="connsiteX151" fmla="*/ 17962 w 181247"/>
                        <a:gd name="connsiteY151" fmla="*/ 66131 h 84908"/>
                        <a:gd name="connsiteX152" fmla="*/ 19594 w 181247"/>
                        <a:gd name="connsiteY152" fmla="*/ 66947 h 84908"/>
                        <a:gd name="connsiteX153" fmla="*/ 20411 w 181247"/>
                        <a:gd name="connsiteY153" fmla="*/ 67764 h 84908"/>
                        <a:gd name="connsiteX154" fmla="*/ 21227 w 181247"/>
                        <a:gd name="connsiteY154" fmla="*/ 70213 h 84908"/>
                        <a:gd name="connsiteX155" fmla="*/ 22044 w 181247"/>
                        <a:gd name="connsiteY155" fmla="*/ 70213 h 84908"/>
                        <a:gd name="connsiteX156" fmla="*/ 22860 w 181247"/>
                        <a:gd name="connsiteY156" fmla="*/ 69396 h 84908"/>
                        <a:gd name="connsiteX157" fmla="*/ 23677 w 181247"/>
                        <a:gd name="connsiteY157" fmla="*/ 68580 h 84908"/>
                        <a:gd name="connsiteX158" fmla="*/ 23677 w 181247"/>
                        <a:gd name="connsiteY158" fmla="*/ 66947 h 84908"/>
                        <a:gd name="connsiteX159" fmla="*/ 25310 w 181247"/>
                        <a:gd name="connsiteY159" fmla="*/ 66131 h 84908"/>
                        <a:gd name="connsiteX160" fmla="*/ 28575 w 181247"/>
                        <a:gd name="connsiteY160" fmla="*/ 65314 h 84908"/>
                        <a:gd name="connsiteX161" fmla="*/ 28575 w 181247"/>
                        <a:gd name="connsiteY161" fmla="*/ 64498 h 84908"/>
                        <a:gd name="connsiteX162" fmla="*/ 28575 w 181247"/>
                        <a:gd name="connsiteY162" fmla="*/ 64498 h 84908"/>
                        <a:gd name="connsiteX163" fmla="*/ 29392 w 181247"/>
                        <a:gd name="connsiteY163" fmla="*/ 64498 h 84908"/>
                        <a:gd name="connsiteX164" fmla="*/ 31025 w 181247"/>
                        <a:gd name="connsiteY164" fmla="*/ 64498 h 84908"/>
                        <a:gd name="connsiteX165" fmla="*/ 34290 w 181247"/>
                        <a:gd name="connsiteY165" fmla="*/ 64498 h 84908"/>
                        <a:gd name="connsiteX166" fmla="*/ 35107 w 181247"/>
                        <a:gd name="connsiteY166" fmla="*/ 64498 h 84908"/>
                        <a:gd name="connsiteX167" fmla="*/ 36739 w 181247"/>
                        <a:gd name="connsiteY167" fmla="*/ 65314 h 84908"/>
                        <a:gd name="connsiteX168" fmla="*/ 37556 w 181247"/>
                        <a:gd name="connsiteY168" fmla="*/ 66131 h 84908"/>
                        <a:gd name="connsiteX169" fmla="*/ 38372 w 181247"/>
                        <a:gd name="connsiteY169" fmla="*/ 66131 h 84908"/>
                        <a:gd name="connsiteX170" fmla="*/ 39189 w 181247"/>
                        <a:gd name="connsiteY170" fmla="*/ 66131 h 84908"/>
                        <a:gd name="connsiteX171" fmla="*/ 39189 w 181247"/>
                        <a:gd name="connsiteY171" fmla="*/ 66131 h 84908"/>
                        <a:gd name="connsiteX172" fmla="*/ 39189 w 181247"/>
                        <a:gd name="connsiteY172" fmla="*/ 66947 h 84908"/>
                        <a:gd name="connsiteX173" fmla="*/ 40005 w 181247"/>
                        <a:gd name="connsiteY173" fmla="*/ 67764 h 84908"/>
                        <a:gd name="connsiteX174" fmla="*/ 41638 w 181247"/>
                        <a:gd name="connsiteY174" fmla="*/ 66947 h 84908"/>
                        <a:gd name="connsiteX175" fmla="*/ 42454 w 181247"/>
                        <a:gd name="connsiteY175" fmla="*/ 66131 h 84908"/>
                        <a:gd name="connsiteX176" fmla="*/ 43271 w 181247"/>
                        <a:gd name="connsiteY176" fmla="*/ 66131 h 84908"/>
                        <a:gd name="connsiteX177" fmla="*/ 44087 w 181247"/>
                        <a:gd name="connsiteY177" fmla="*/ 66131 h 84908"/>
                        <a:gd name="connsiteX178" fmla="*/ 44087 w 181247"/>
                        <a:gd name="connsiteY178" fmla="*/ 65314 h 84908"/>
                        <a:gd name="connsiteX179" fmla="*/ 44904 w 181247"/>
                        <a:gd name="connsiteY179" fmla="*/ 64498 h 84908"/>
                        <a:gd name="connsiteX180" fmla="*/ 46537 w 181247"/>
                        <a:gd name="connsiteY180" fmla="*/ 62049 h 84908"/>
                        <a:gd name="connsiteX181" fmla="*/ 47353 w 181247"/>
                        <a:gd name="connsiteY181" fmla="*/ 62049 h 84908"/>
                        <a:gd name="connsiteX182" fmla="*/ 48169 w 181247"/>
                        <a:gd name="connsiteY182" fmla="*/ 62049 h 84908"/>
                        <a:gd name="connsiteX183" fmla="*/ 48169 w 181247"/>
                        <a:gd name="connsiteY183" fmla="*/ 62049 h 84908"/>
                        <a:gd name="connsiteX184" fmla="*/ 48169 w 181247"/>
                        <a:gd name="connsiteY184" fmla="*/ 62049 h 84908"/>
                        <a:gd name="connsiteX185" fmla="*/ 49802 w 181247"/>
                        <a:gd name="connsiteY185" fmla="*/ 62865 h 84908"/>
                        <a:gd name="connsiteX186" fmla="*/ 50619 w 181247"/>
                        <a:gd name="connsiteY186" fmla="*/ 62049 h 84908"/>
                        <a:gd name="connsiteX187" fmla="*/ 50619 w 181247"/>
                        <a:gd name="connsiteY187" fmla="*/ 61232 h 84908"/>
                        <a:gd name="connsiteX188" fmla="*/ 49802 w 181247"/>
                        <a:gd name="connsiteY188" fmla="*/ 59599 h 84908"/>
                        <a:gd name="connsiteX189" fmla="*/ 49802 w 181247"/>
                        <a:gd name="connsiteY189" fmla="*/ 58783 h 84908"/>
                        <a:gd name="connsiteX190" fmla="*/ 49802 w 181247"/>
                        <a:gd name="connsiteY190" fmla="*/ 57966 h 84908"/>
                        <a:gd name="connsiteX191" fmla="*/ 49802 w 181247"/>
                        <a:gd name="connsiteY191" fmla="*/ 57966 h 84908"/>
                        <a:gd name="connsiteX192" fmla="*/ 52252 w 181247"/>
                        <a:gd name="connsiteY192" fmla="*/ 58783 h 84908"/>
                        <a:gd name="connsiteX193" fmla="*/ 53068 w 181247"/>
                        <a:gd name="connsiteY193" fmla="*/ 58783 h 84908"/>
                        <a:gd name="connsiteX194" fmla="*/ 54701 w 181247"/>
                        <a:gd name="connsiteY194" fmla="*/ 57966 h 84908"/>
                        <a:gd name="connsiteX195" fmla="*/ 55518 w 181247"/>
                        <a:gd name="connsiteY195" fmla="*/ 57150 h 84908"/>
                        <a:gd name="connsiteX196" fmla="*/ 56334 w 181247"/>
                        <a:gd name="connsiteY196" fmla="*/ 56334 h 84908"/>
                        <a:gd name="connsiteX197" fmla="*/ 62049 w 181247"/>
                        <a:gd name="connsiteY197" fmla="*/ 53068 h 84908"/>
                        <a:gd name="connsiteX198" fmla="*/ 62049 w 181247"/>
                        <a:gd name="connsiteY198" fmla="*/ 52251 h 84908"/>
                        <a:gd name="connsiteX199" fmla="*/ 62049 w 181247"/>
                        <a:gd name="connsiteY199" fmla="*/ 52251 h 84908"/>
                        <a:gd name="connsiteX200" fmla="*/ 59600 w 181247"/>
                        <a:gd name="connsiteY200" fmla="*/ 51435 h 84908"/>
                        <a:gd name="connsiteX201" fmla="*/ 58783 w 181247"/>
                        <a:gd name="connsiteY201" fmla="*/ 51435 h 84908"/>
                        <a:gd name="connsiteX202" fmla="*/ 57967 w 181247"/>
                        <a:gd name="connsiteY202" fmla="*/ 51435 h 84908"/>
                        <a:gd name="connsiteX203" fmla="*/ 57150 w 181247"/>
                        <a:gd name="connsiteY203" fmla="*/ 50619 h 84908"/>
                        <a:gd name="connsiteX204" fmla="*/ 54701 w 181247"/>
                        <a:gd name="connsiteY204" fmla="*/ 50619 h 84908"/>
                        <a:gd name="connsiteX205" fmla="*/ 53885 w 181247"/>
                        <a:gd name="connsiteY205" fmla="*/ 50619 h 84908"/>
                        <a:gd name="connsiteX206" fmla="*/ 52252 w 181247"/>
                        <a:gd name="connsiteY206" fmla="*/ 48169 h 84908"/>
                        <a:gd name="connsiteX207" fmla="*/ 52252 w 181247"/>
                        <a:gd name="connsiteY207" fmla="*/ 44904 h 84908"/>
                        <a:gd name="connsiteX208" fmla="*/ 51435 w 181247"/>
                        <a:gd name="connsiteY208" fmla="*/ 44087 h 84908"/>
                        <a:gd name="connsiteX209" fmla="*/ 50619 w 181247"/>
                        <a:gd name="connsiteY209" fmla="*/ 44087 h 84908"/>
                        <a:gd name="connsiteX210" fmla="*/ 48986 w 181247"/>
                        <a:gd name="connsiteY210" fmla="*/ 44904 h 84908"/>
                        <a:gd name="connsiteX211" fmla="*/ 48169 w 181247"/>
                        <a:gd name="connsiteY211" fmla="*/ 44904 h 84908"/>
                        <a:gd name="connsiteX212" fmla="*/ 48169 w 181247"/>
                        <a:gd name="connsiteY212" fmla="*/ 44087 h 84908"/>
                        <a:gd name="connsiteX213" fmla="*/ 48169 w 181247"/>
                        <a:gd name="connsiteY213" fmla="*/ 43271 h 84908"/>
                        <a:gd name="connsiteX214" fmla="*/ 48169 w 181247"/>
                        <a:gd name="connsiteY214" fmla="*/ 42454 h 84908"/>
                        <a:gd name="connsiteX215" fmla="*/ 47353 w 181247"/>
                        <a:gd name="connsiteY215" fmla="*/ 42454 h 84908"/>
                        <a:gd name="connsiteX216" fmla="*/ 46537 w 181247"/>
                        <a:gd name="connsiteY216" fmla="*/ 43271 h 84908"/>
                        <a:gd name="connsiteX217" fmla="*/ 44904 w 181247"/>
                        <a:gd name="connsiteY217" fmla="*/ 42454 h 84908"/>
                        <a:gd name="connsiteX218" fmla="*/ 43271 w 181247"/>
                        <a:gd name="connsiteY218" fmla="*/ 42454 h 84908"/>
                        <a:gd name="connsiteX219" fmla="*/ 43271 w 181247"/>
                        <a:gd name="connsiteY219" fmla="*/ 40005 h 84908"/>
                        <a:gd name="connsiteX220" fmla="*/ 42454 w 181247"/>
                        <a:gd name="connsiteY220" fmla="*/ 39189 h 84908"/>
                        <a:gd name="connsiteX221" fmla="*/ 41638 w 181247"/>
                        <a:gd name="connsiteY221" fmla="*/ 38372 h 84908"/>
                        <a:gd name="connsiteX222" fmla="*/ 40821 w 181247"/>
                        <a:gd name="connsiteY222" fmla="*/ 38372 h 84908"/>
                        <a:gd name="connsiteX223" fmla="*/ 40005 w 181247"/>
                        <a:gd name="connsiteY223" fmla="*/ 37556 h 84908"/>
                        <a:gd name="connsiteX224" fmla="*/ 40005 w 181247"/>
                        <a:gd name="connsiteY224" fmla="*/ 35923 h 84908"/>
                        <a:gd name="connsiteX225" fmla="*/ 40005 w 181247"/>
                        <a:gd name="connsiteY225" fmla="*/ 35923 h 84908"/>
                        <a:gd name="connsiteX226" fmla="*/ 40005 w 181247"/>
                        <a:gd name="connsiteY226" fmla="*/ 35923 h 84908"/>
                        <a:gd name="connsiteX227" fmla="*/ 39189 w 181247"/>
                        <a:gd name="connsiteY227" fmla="*/ 35923 h 84908"/>
                        <a:gd name="connsiteX228" fmla="*/ 38372 w 181247"/>
                        <a:gd name="connsiteY228" fmla="*/ 36739 h 84908"/>
                        <a:gd name="connsiteX229" fmla="*/ 38372 w 181247"/>
                        <a:gd name="connsiteY229" fmla="*/ 38372 h 84908"/>
                        <a:gd name="connsiteX230" fmla="*/ 38372 w 181247"/>
                        <a:gd name="connsiteY230" fmla="*/ 40005 h 84908"/>
                        <a:gd name="connsiteX231" fmla="*/ 38372 w 181247"/>
                        <a:gd name="connsiteY231" fmla="*/ 40821 h 84908"/>
                        <a:gd name="connsiteX232" fmla="*/ 37556 w 181247"/>
                        <a:gd name="connsiteY232" fmla="*/ 41638 h 84908"/>
                        <a:gd name="connsiteX233" fmla="*/ 36739 w 181247"/>
                        <a:gd name="connsiteY233" fmla="*/ 41638 h 84908"/>
                        <a:gd name="connsiteX234" fmla="*/ 35107 w 181247"/>
                        <a:gd name="connsiteY234" fmla="*/ 40821 h 84908"/>
                        <a:gd name="connsiteX235" fmla="*/ 35107 w 181247"/>
                        <a:gd name="connsiteY235" fmla="*/ 45720 h 84908"/>
                        <a:gd name="connsiteX236" fmla="*/ 35107 w 181247"/>
                        <a:gd name="connsiteY236" fmla="*/ 45720 h 84908"/>
                        <a:gd name="connsiteX237" fmla="*/ 33474 w 181247"/>
                        <a:gd name="connsiteY237" fmla="*/ 44904 h 84908"/>
                        <a:gd name="connsiteX238" fmla="*/ 31841 w 181247"/>
                        <a:gd name="connsiteY238" fmla="*/ 44904 h 84908"/>
                        <a:gd name="connsiteX239" fmla="*/ 30208 w 181247"/>
                        <a:gd name="connsiteY239" fmla="*/ 44904 h 84908"/>
                        <a:gd name="connsiteX240" fmla="*/ 28575 w 181247"/>
                        <a:gd name="connsiteY240" fmla="*/ 44087 h 84908"/>
                        <a:gd name="connsiteX241" fmla="*/ 27759 w 181247"/>
                        <a:gd name="connsiteY241" fmla="*/ 44087 h 84908"/>
                        <a:gd name="connsiteX242" fmla="*/ 26126 w 181247"/>
                        <a:gd name="connsiteY242" fmla="*/ 43271 h 84908"/>
                        <a:gd name="connsiteX243" fmla="*/ 24493 w 181247"/>
                        <a:gd name="connsiteY243" fmla="*/ 42454 h 84908"/>
                        <a:gd name="connsiteX244" fmla="*/ 23677 w 181247"/>
                        <a:gd name="connsiteY244" fmla="*/ 39189 h 84908"/>
                        <a:gd name="connsiteX245" fmla="*/ 22860 w 181247"/>
                        <a:gd name="connsiteY245" fmla="*/ 38372 h 84908"/>
                        <a:gd name="connsiteX246" fmla="*/ 22044 w 181247"/>
                        <a:gd name="connsiteY246" fmla="*/ 38372 h 84908"/>
                        <a:gd name="connsiteX247" fmla="*/ 18778 w 181247"/>
                        <a:gd name="connsiteY247" fmla="*/ 39189 h 84908"/>
                        <a:gd name="connsiteX248" fmla="*/ 17962 w 181247"/>
                        <a:gd name="connsiteY248" fmla="*/ 38372 h 84908"/>
                        <a:gd name="connsiteX249" fmla="*/ 16329 w 181247"/>
                        <a:gd name="connsiteY249" fmla="*/ 37556 h 84908"/>
                        <a:gd name="connsiteX250" fmla="*/ 14696 w 181247"/>
                        <a:gd name="connsiteY250" fmla="*/ 37556 h 84908"/>
                        <a:gd name="connsiteX251" fmla="*/ 14696 w 181247"/>
                        <a:gd name="connsiteY251" fmla="*/ 36739 h 84908"/>
                        <a:gd name="connsiteX252" fmla="*/ 14696 w 181247"/>
                        <a:gd name="connsiteY252" fmla="*/ 35923 h 84908"/>
                        <a:gd name="connsiteX253" fmla="*/ 19594 w 181247"/>
                        <a:gd name="connsiteY253" fmla="*/ 32657 h 84908"/>
                        <a:gd name="connsiteX254" fmla="*/ 21227 w 181247"/>
                        <a:gd name="connsiteY254" fmla="*/ 30208 h 84908"/>
                        <a:gd name="connsiteX255" fmla="*/ 22044 w 181247"/>
                        <a:gd name="connsiteY255" fmla="*/ 29391 h 84908"/>
                        <a:gd name="connsiteX256" fmla="*/ 23677 w 181247"/>
                        <a:gd name="connsiteY256" fmla="*/ 28575 h 84908"/>
                        <a:gd name="connsiteX257" fmla="*/ 25310 w 181247"/>
                        <a:gd name="connsiteY257" fmla="*/ 28575 h 84908"/>
                        <a:gd name="connsiteX258" fmla="*/ 26126 w 181247"/>
                        <a:gd name="connsiteY258" fmla="*/ 26126 h 84908"/>
                        <a:gd name="connsiteX259" fmla="*/ 26126 w 181247"/>
                        <a:gd name="connsiteY259" fmla="*/ 26126 h 84908"/>
                        <a:gd name="connsiteX260" fmla="*/ 26943 w 181247"/>
                        <a:gd name="connsiteY260" fmla="*/ 26126 h 84908"/>
                        <a:gd name="connsiteX261" fmla="*/ 28575 w 181247"/>
                        <a:gd name="connsiteY261" fmla="*/ 25309 h 84908"/>
                        <a:gd name="connsiteX262" fmla="*/ 31841 w 181247"/>
                        <a:gd name="connsiteY262" fmla="*/ 23676 h 84908"/>
                        <a:gd name="connsiteX263" fmla="*/ 31841 w 181247"/>
                        <a:gd name="connsiteY263" fmla="*/ 22860 h 84908"/>
                        <a:gd name="connsiteX264" fmla="*/ 31841 w 181247"/>
                        <a:gd name="connsiteY264" fmla="*/ 22044 h 84908"/>
                        <a:gd name="connsiteX265" fmla="*/ 30208 w 181247"/>
                        <a:gd name="connsiteY265" fmla="*/ 21227 h 84908"/>
                        <a:gd name="connsiteX266" fmla="*/ 28575 w 181247"/>
                        <a:gd name="connsiteY266" fmla="*/ 20411 h 84908"/>
                        <a:gd name="connsiteX267" fmla="*/ 27759 w 181247"/>
                        <a:gd name="connsiteY267" fmla="*/ 20411 h 84908"/>
                        <a:gd name="connsiteX268" fmla="*/ 26943 w 181247"/>
                        <a:gd name="connsiteY268" fmla="*/ 20411 h 84908"/>
                        <a:gd name="connsiteX269" fmla="*/ 26126 w 181247"/>
                        <a:gd name="connsiteY269" fmla="*/ 19594 h 84908"/>
                        <a:gd name="connsiteX270" fmla="*/ 26126 w 181247"/>
                        <a:gd name="connsiteY270" fmla="*/ 18778 h 84908"/>
                        <a:gd name="connsiteX271" fmla="*/ 26943 w 181247"/>
                        <a:gd name="connsiteY271" fmla="*/ 17145 h 84908"/>
                        <a:gd name="connsiteX272" fmla="*/ 27759 w 181247"/>
                        <a:gd name="connsiteY272" fmla="*/ 16329 h 84908"/>
                        <a:gd name="connsiteX273" fmla="*/ 27759 w 181247"/>
                        <a:gd name="connsiteY273" fmla="*/ 14696 h 84908"/>
                        <a:gd name="connsiteX274" fmla="*/ 28575 w 181247"/>
                        <a:gd name="connsiteY274" fmla="*/ 13879 h 84908"/>
                        <a:gd name="connsiteX275" fmla="*/ 29392 w 181247"/>
                        <a:gd name="connsiteY275" fmla="*/ 12246 h 84908"/>
                        <a:gd name="connsiteX276" fmla="*/ 31025 w 181247"/>
                        <a:gd name="connsiteY276" fmla="*/ 10614 h 84908"/>
                        <a:gd name="connsiteX277" fmla="*/ 33474 w 181247"/>
                        <a:gd name="connsiteY277" fmla="*/ 9797 h 84908"/>
                        <a:gd name="connsiteX278" fmla="*/ 35107 w 181247"/>
                        <a:gd name="connsiteY278" fmla="*/ 9797 h 84908"/>
                        <a:gd name="connsiteX279" fmla="*/ 36739 w 181247"/>
                        <a:gd name="connsiteY279" fmla="*/ 9797 h 84908"/>
                        <a:gd name="connsiteX280" fmla="*/ 39189 w 181247"/>
                        <a:gd name="connsiteY280" fmla="*/ 8981 h 84908"/>
                        <a:gd name="connsiteX281" fmla="*/ 40005 w 181247"/>
                        <a:gd name="connsiteY281" fmla="*/ 8981 h 84908"/>
                        <a:gd name="connsiteX282" fmla="*/ 40821 w 181247"/>
                        <a:gd name="connsiteY282" fmla="*/ 8981 h 84908"/>
                        <a:gd name="connsiteX283" fmla="*/ 46537 w 181247"/>
                        <a:gd name="connsiteY283" fmla="*/ 10614 h 84908"/>
                        <a:gd name="connsiteX284" fmla="*/ 48169 w 181247"/>
                        <a:gd name="connsiteY284" fmla="*/ 10614 h 84908"/>
                        <a:gd name="connsiteX285" fmla="*/ 52252 w 181247"/>
                        <a:gd name="connsiteY285" fmla="*/ 12246 h 84908"/>
                        <a:gd name="connsiteX286" fmla="*/ 53885 w 181247"/>
                        <a:gd name="connsiteY286" fmla="*/ 12246 h 84908"/>
                        <a:gd name="connsiteX287" fmla="*/ 55518 w 181247"/>
                        <a:gd name="connsiteY287" fmla="*/ 13063 h 84908"/>
                        <a:gd name="connsiteX288" fmla="*/ 56334 w 181247"/>
                        <a:gd name="connsiteY288" fmla="*/ 13879 h 84908"/>
                        <a:gd name="connsiteX289" fmla="*/ 57150 w 181247"/>
                        <a:gd name="connsiteY289" fmla="*/ 14696 h 84908"/>
                        <a:gd name="connsiteX290" fmla="*/ 62865 w 181247"/>
                        <a:gd name="connsiteY290" fmla="*/ 15512 h 84908"/>
                        <a:gd name="connsiteX291" fmla="*/ 64498 w 181247"/>
                        <a:gd name="connsiteY291" fmla="*/ 16329 h 84908"/>
                        <a:gd name="connsiteX292" fmla="*/ 65314 w 181247"/>
                        <a:gd name="connsiteY292" fmla="*/ 17145 h 84908"/>
                        <a:gd name="connsiteX293" fmla="*/ 66947 w 181247"/>
                        <a:gd name="connsiteY293" fmla="*/ 17961 h 84908"/>
                        <a:gd name="connsiteX294" fmla="*/ 68580 w 181247"/>
                        <a:gd name="connsiteY294" fmla="*/ 17961 h 84908"/>
                        <a:gd name="connsiteX295" fmla="*/ 67764 w 181247"/>
                        <a:gd name="connsiteY295" fmla="*/ 13879 h 84908"/>
                        <a:gd name="connsiteX296" fmla="*/ 68580 w 181247"/>
                        <a:gd name="connsiteY296" fmla="*/ 11430 h 84908"/>
                        <a:gd name="connsiteX297" fmla="*/ 70213 w 181247"/>
                        <a:gd name="connsiteY297" fmla="*/ 4899 h 84908"/>
                        <a:gd name="connsiteX298" fmla="*/ 71029 w 181247"/>
                        <a:gd name="connsiteY298" fmla="*/ 4082 h 84908"/>
                        <a:gd name="connsiteX299" fmla="*/ 72662 w 181247"/>
                        <a:gd name="connsiteY299" fmla="*/ 3266 h 84908"/>
                        <a:gd name="connsiteX300" fmla="*/ 75112 w 181247"/>
                        <a:gd name="connsiteY300" fmla="*/ 2449 h 84908"/>
                        <a:gd name="connsiteX301" fmla="*/ 75928 w 181247"/>
                        <a:gd name="connsiteY301" fmla="*/ 816 h 84908"/>
                        <a:gd name="connsiteX302" fmla="*/ 78377 w 181247"/>
                        <a:gd name="connsiteY302" fmla="*/ 816 h 84908"/>
                        <a:gd name="connsiteX303" fmla="*/ 79194 w 181247"/>
                        <a:gd name="connsiteY303" fmla="*/ 816 h 84908"/>
                        <a:gd name="connsiteX304" fmla="*/ 80010 w 181247"/>
                        <a:gd name="connsiteY304" fmla="*/ 816 h 84908"/>
                        <a:gd name="connsiteX305" fmla="*/ 80010 w 181247"/>
                        <a:gd name="connsiteY305" fmla="*/ 0 h 84908"/>
                        <a:gd name="connsiteX306" fmla="*/ 82460 w 181247"/>
                        <a:gd name="connsiteY306" fmla="*/ 1633 h 84908"/>
                        <a:gd name="connsiteX307" fmla="*/ 86542 w 181247"/>
                        <a:gd name="connsiteY307" fmla="*/ 4082 h 84908"/>
                        <a:gd name="connsiteX308" fmla="*/ 89807 w 181247"/>
                        <a:gd name="connsiteY308" fmla="*/ 5715 h 84908"/>
                        <a:gd name="connsiteX309" fmla="*/ 93889 w 181247"/>
                        <a:gd name="connsiteY309" fmla="*/ 7348 h 84908"/>
                        <a:gd name="connsiteX310" fmla="*/ 98788 w 181247"/>
                        <a:gd name="connsiteY310" fmla="*/ 8981 h 84908"/>
                        <a:gd name="connsiteX311" fmla="*/ 102870 w 181247"/>
                        <a:gd name="connsiteY311" fmla="*/ 9797 h 84908"/>
                        <a:gd name="connsiteX312" fmla="*/ 103687 w 181247"/>
                        <a:gd name="connsiteY312" fmla="*/ 9797 h 84908"/>
                        <a:gd name="connsiteX313" fmla="*/ 105319 w 181247"/>
                        <a:gd name="connsiteY313" fmla="*/ 7348 h 84908"/>
                        <a:gd name="connsiteX314" fmla="*/ 106136 w 181247"/>
                        <a:gd name="connsiteY314" fmla="*/ 7348 h 84908"/>
                        <a:gd name="connsiteX315" fmla="*/ 107769 w 181247"/>
                        <a:gd name="connsiteY315" fmla="*/ 7348 h 84908"/>
                        <a:gd name="connsiteX316" fmla="*/ 112668 w 181247"/>
                        <a:gd name="connsiteY316" fmla="*/ 7348 h 84908"/>
                        <a:gd name="connsiteX317" fmla="*/ 117566 w 181247"/>
                        <a:gd name="connsiteY317" fmla="*/ 7348 h 84908"/>
                        <a:gd name="connsiteX318" fmla="*/ 120015 w 181247"/>
                        <a:gd name="connsiteY318" fmla="*/ 7348 h 84908"/>
                        <a:gd name="connsiteX319" fmla="*/ 124914 w 181247"/>
                        <a:gd name="connsiteY319" fmla="*/ 6531 h 84908"/>
                        <a:gd name="connsiteX320" fmla="*/ 125730 w 181247"/>
                        <a:gd name="connsiteY320" fmla="*/ 6531 h 84908"/>
                        <a:gd name="connsiteX321" fmla="*/ 126546 w 181247"/>
                        <a:gd name="connsiteY321" fmla="*/ 6531 h 84908"/>
                        <a:gd name="connsiteX322" fmla="*/ 129812 w 181247"/>
                        <a:gd name="connsiteY322" fmla="*/ 8164 h 84908"/>
                        <a:gd name="connsiteX323" fmla="*/ 132262 w 181247"/>
                        <a:gd name="connsiteY323" fmla="*/ 8164 h 84908"/>
                        <a:gd name="connsiteX324" fmla="*/ 133894 w 181247"/>
                        <a:gd name="connsiteY324" fmla="*/ 8164 h 84908"/>
                        <a:gd name="connsiteX325" fmla="*/ 134711 w 181247"/>
                        <a:gd name="connsiteY325" fmla="*/ 8164 h 84908"/>
                        <a:gd name="connsiteX326" fmla="*/ 136344 w 181247"/>
                        <a:gd name="connsiteY326" fmla="*/ 8164 h 84908"/>
                        <a:gd name="connsiteX327" fmla="*/ 139610 w 181247"/>
                        <a:gd name="connsiteY327" fmla="*/ 8164 h 84908"/>
                        <a:gd name="connsiteX328" fmla="*/ 142875 w 181247"/>
                        <a:gd name="connsiteY328" fmla="*/ 8981 h 84908"/>
                        <a:gd name="connsiteX329" fmla="*/ 146957 w 181247"/>
                        <a:gd name="connsiteY329" fmla="*/ 8981 h 84908"/>
                        <a:gd name="connsiteX330" fmla="*/ 148590 w 181247"/>
                        <a:gd name="connsiteY330" fmla="*/ 8981 h 84908"/>
                        <a:gd name="connsiteX331" fmla="*/ 151039 w 181247"/>
                        <a:gd name="connsiteY331" fmla="*/ 8981 h 84908"/>
                        <a:gd name="connsiteX332" fmla="*/ 152672 w 181247"/>
                        <a:gd name="connsiteY332" fmla="*/ 9797 h 84908"/>
                        <a:gd name="connsiteX333" fmla="*/ 155121 w 181247"/>
                        <a:gd name="connsiteY333" fmla="*/ 10614 h 84908"/>
                        <a:gd name="connsiteX334" fmla="*/ 156754 w 181247"/>
                        <a:gd name="connsiteY334" fmla="*/ 10614 h 84908"/>
                        <a:gd name="connsiteX335" fmla="*/ 157571 w 181247"/>
                        <a:gd name="connsiteY335" fmla="*/ 10614 h 84908"/>
                        <a:gd name="connsiteX336" fmla="*/ 159204 w 181247"/>
                        <a:gd name="connsiteY336" fmla="*/ 10614 h 84908"/>
                        <a:gd name="connsiteX337" fmla="*/ 160020 w 181247"/>
                        <a:gd name="connsiteY337" fmla="*/ 10614 h 84908"/>
                        <a:gd name="connsiteX338" fmla="*/ 160837 w 181247"/>
                        <a:gd name="connsiteY338" fmla="*/ 10614 h 84908"/>
                        <a:gd name="connsiteX339" fmla="*/ 161653 w 181247"/>
                        <a:gd name="connsiteY339" fmla="*/ 13063 h 84908"/>
                        <a:gd name="connsiteX340" fmla="*/ 163286 w 181247"/>
                        <a:gd name="connsiteY340" fmla="*/ 14696 h 84908"/>
                        <a:gd name="connsiteX341" fmla="*/ 164102 w 181247"/>
                        <a:gd name="connsiteY341" fmla="*/ 16329 h 84908"/>
                        <a:gd name="connsiteX342" fmla="*/ 164919 w 181247"/>
                        <a:gd name="connsiteY342" fmla="*/ 17961 h 84908"/>
                        <a:gd name="connsiteX343" fmla="*/ 165735 w 181247"/>
                        <a:gd name="connsiteY343" fmla="*/ 18778 h 84908"/>
                        <a:gd name="connsiteX344" fmla="*/ 167368 w 181247"/>
                        <a:gd name="connsiteY344" fmla="*/ 18778 h 84908"/>
                        <a:gd name="connsiteX345" fmla="*/ 170634 w 181247"/>
                        <a:gd name="connsiteY345" fmla="*/ 18778 h 84908"/>
                        <a:gd name="connsiteX346" fmla="*/ 172267 w 181247"/>
                        <a:gd name="connsiteY346" fmla="*/ 19594 h 84908"/>
                        <a:gd name="connsiteX347" fmla="*/ 174716 w 181247"/>
                        <a:gd name="connsiteY347" fmla="*/ 22044 h 84908"/>
                        <a:gd name="connsiteX348" fmla="*/ 181247 w 181247"/>
                        <a:gd name="connsiteY348" fmla="*/ 19594 h 84908"/>
                        <a:gd name="connsiteX349" fmla="*/ 32657 w 181247"/>
                        <a:gd name="connsiteY349" fmla="*/ 69396 h 84908"/>
                        <a:gd name="connsiteX350" fmla="*/ 32657 w 181247"/>
                        <a:gd name="connsiteY350" fmla="*/ 69396 h 84908"/>
                        <a:gd name="connsiteX351" fmla="*/ 31841 w 181247"/>
                        <a:gd name="connsiteY351" fmla="*/ 67764 h 84908"/>
                        <a:gd name="connsiteX352" fmla="*/ 32657 w 181247"/>
                        <a:gd name="connsiteY352" fmla="*/ 66131 h 84908"/>
                        <a:gd name="connsiteX353" fmla="*/ 31025 w 181247"/>
                        <a:gd name="connsiteY353" fmla="*/ 66131 h 84908"/>
                        <a:gd name="connsiteX354" fmla="*/ 30208 w 181247"/>
                        <a:gd name="connsiteY354" fmla="*/ 65314 h 84908"/>
                        <a:gd name="connsiteX355" fmla="*/ 29392 w 181247"/>
                        <a:gd name="connsiteY355" fmla="*/ 63681 h 84908"/>
                        <a:gd name="connsiteX356" fmla="*/ 29392 w 181247"/>
                        <a:gd name="connsiteY356" fmla="*/ 63681 h 84908"/>
                        <a:gd name="connsiteX357" fmla="*/ 28575 w 181247"/>
                        <a:gd name="connsiteY357" fmla="*/ 63681 h 84908"/>
                        <a:gd name="connsiteX358" fmla="*/ 28575 w 181247"/>
                        <a:gd name="connsiteY358" fmla="*/ 64498 h 84908"/>
                        <a:gd name="connsiteX359" fmla="*/ 28575 w 181247"/>
                        <a:gd name="connsiteY359" fmla="*/ 65314 h 84908"/>
                        <a:gd name="connsiteX360" fmla="*/ 29392 w 181247"/>
                        <a:gd name="connsiteY360" fmla="*/ 66131 h 84908"/>
                        <a:gd name="connsiteX361" fmla="*/ 30208 w 181247"/>
                        <a:gd name="connsiteY361" fmla="*/ 66131 h 84908"/>
                        <a:gd name="connsiteX362" fmla="*/ 30208 w 181247"/>
                        <a:gd name="connsiteY362" fmla="*/ 66131 h 84908"/>
                        <a:gd name="connsiteX363" fmla="*/ 30208 w 181247"/>
                        <a:gd name="connsiteY363" fmla="*/ 66131 h 84908"/>
                        <a:gd name="connsiteX364" fmla="*/ 29392 w 181247"/>
                        <a:gd name="connsiteY364" fmla="*/ 67764 h 84908"/>
                        <a:gd name="connsiteX365" fmla="*/ 30208 w 181247"/>
                        <a:gd name="connsiteY365" fmla="*/ 67764 h 84908"/>
                        <a:gd name="connsiteX366" fmla="*/ 31841 w 181247"/>
                        <a:gd name="connsiteY366" fmla="*/ 67764 h 84908"/>
                        <a:gd name="connsiteX367" fmla="*/ 32657 w 181247"/>
                        <a:gd name="connsiteY367" fmla="*/ 69396 h 84908"/>
                        <a:gd name="connsiteX368" fmla="*/ 41638 w 181247"/>
                        <a:gd name="connsiteY368" fmla="*/ 68580 h 84908"/>
                        <a:gd name="connsiteX369" fmla="*/ 41638 w 181247"/>
                        <a:gd name="connsiteY369" fmla="*/ 67764 h 84908"/>
                        <a:gd name="connsiteX370" fmla="*/ 41638 w 181247"/>
                        <a:gd name="connsiteY370" fmla="*/ 67764 h 84908"/>
                        <a:gd name="connsiteX371" fmla="*/ 41638 w 181247"/>
                        <a:gd name="connsiteY371" fmla="*/ 68580 h 84908"/>
                        <a:gd name="connsiteX372" fmla="*/ 40005 w 181247"/>
                        <a:gd name="connsiteY372" fmla="*/ 68580 h 84908"/>
                        <a:gd name="connsiteX373" fmla="*/ 40005 w 181247"/>
                        <a:gd name="connsiteY373" fmla="*/ 69396 h 84908"/>
                        <a:gd name="connsiteX374" fmla="*/ 40821 w 181247"/>
                        <a:gd name="connsiteY374" fmla="*/ 70213 h 84908"/>
                        <a:gd name="connsiteX375" fmla="*/ 41638 w 181247"/>
                        <a:gd name="connsiteY375" fmla="*/ 70213 h 84908"/>
                        <a:gd name="connsiteX376" fmla="*/ 41638 w 181247"/>
                        <a:gd name="connsiteY376" fmla="*/ 68580 h 84908"/>
                        <a:gd name="connsiteX377" fmla="*/ 23677 w 181247"/>
                        <a:gd name="connsiteY377" fmla="*/ 71029 h 84908"/>
                        <a:gd name="connsiteX378" fmla="*/ 23677 w 181247"/>
                        <a:gd name="connsiteY378" fmla="*/ 71029 h 84908"/>
                        <a:gd name="connsiteX379" fmla="*/ 23677 w 181247"/>
                        <a:gd name="connsiteY379" fmla="*/ 71029 h 84908"/>
                        <a:gd name="connsiteX380" fmla="*/ 21227 w 181247"/>
                        <a:gd name="connsiteY380" fmla="*/ 70213 h 84908"/>
                        <a:gd name="connsiteX381" fmla="*/ 20411 w 181247"/>
                        <a:gd name="connsiteY381" fmla="*/ 70213 h 84908"/>
                        <a:gd name="connsiteX382" fmla="*/ 20411 w 181247"/>
                        <a:gd name="connsiteY382" fmla="*/ 70213 h 84908"/>
                        <a:gd name="connsiteX383" fmla="*/ 20411 w 181247"/>
                        <a:gd name="connsiteY383" fmla="*/ 71029 h 84908"/>
                        <a:gd name="connsiteX384" fmla="*/ 21227 w 181247"/>
                        <a:gd name="connsiteY384" fmla="*/ 71846 h 84908"/>
                        <a:gd name="connsiteX385" fmla="*/ 22044 w 181247"/>
                        <a:gd name="connsiteY385" fmla="*/ 72662 h 84908"/>
                        <a:gd name="connsiteX386" fmla="*/ 22860 w 181247"/>
                        <a:gd name="connsiteY386" fmla="*/ 72662 h 84908"/>
                        <a:gd name="connsiteX387" fmla="*/ 23677 w 181247"/>
                        <a:gd name="connsiteY387" fmla="*/ 71029 h 8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81247" h="84908">
                          <a:moveTo>
                            <a:pt x="181247" y="19594"/>
                          </a:moveTo>
                          <a:lnTo>
                            <a:pt x="181247" y="21227"/>
                          </a:lnTo>
                          <a:lnTo>
                            <a:pt x="181247" y="22860"/>
                          </a:lnTo>
                          <a:lnTo>
                            <a:pt x="181247" y="22860"/>
                          </a:lnTo>
                          <a:lnTo>
                            <a:pt x="181247" y="22860"/>
                          </a:lnTo>
                          <a:lnTo>
                            <a:pt x="176349" y="22860"/>
                          </a:lnTo>
                          <a:lnTo>
                            <a:pt x="175532" y="23676"/>
                          </a:lnTo>
                          <a:lnTo>
                            <a:pt x="173900" y="26126"/>
                          </a:lnTo>
                          <a:lnTo>
                            <a:pt x="169818" y="27759"/>
                          </a:lnTo>
                          <a:lnTo>
                            <a:pt x="167368" y="28575"/>
                          </a:lnTo>
                          <a:lnTo>
                            <a:pt x="166552" y="28575"/>
                          </a:lnTo>
                          <a:lnTo>
                            <a:pt x="164102" y="30208"/>
                          </a:lnTo>
                          <a:lnTo>
                            <a:pt x="157571" y="33474"/>
                          </a:lnTo>
                          <a:lnTo>
                            <a:pt x="154305" y="35923"/>
                          </a:lnTo>
                          <a:lnTo>
                            <a:pt x="152672" y="36739"/>
                          </a:lnTo>
                          <a:lnTo>
                            <a:pt x="151039" y="37556"/>
                          </a:lnTo>
                          <a:lnTo>
                            <a:pt x="151039" y="38372"/>
                          </a:lnTo>
                          <a:lnTo>
                            <a:pt x="151039" y="39189"/>
                          </a:lnTo>
                          <a:lnTo>
                            <a:pt x="146957" y="44087"/>
                          </a:lnTo>
                          <a:lnTo>
                            <a:pt x="144508" y="44904"/>
                          </a:lnTo>
                          <a:lnTo>
                            <a:pt x="142059" y="44904"/>
                          </a:lnTo>
                          <a:lnTo>
                            <a:pt x="140426" y="45720"/>
                          </a:lnTo>
                          <a:lnTo>
                            <a:pt x="137977" y="46536"/>
                          </a:lnTo>
                          <a:lnTo>
                            <a:pt x="133078" y="45720"/>
                          </a:lnTo>
                          <a:lnTo>
                            <a:pt x="131445" y="45720"/>
                          </a:lnTo>
                          <a:lnTo>
                            <a:pt x="128179" y="44904"/>
                          </a:lnTo>
                          <a:lnTo>
                            <a:pt x="126546" y="44904"/>
                          </a:lnTo>
                          <a:lnTo>
                            <a:pt x="124914" y="45720"/>
                          </a:lnTo>
                          <a:lnTo>
                            <a:pt x="123281" y="48986"/>
                          </a:lnTo>
                          <a:lnTo>
                            <a:pt x="122464" y="49802"/>
                          </a:lnTo>
                          <a:lnTo>
                            <a:pt x="122464" y="50619"/>
                          </a:lnTo>
                          <a:lnTo>
                            <a:pt x="122464" y="52251"/>
                          </a:lnTo>
                          <a:lnTo>
                            <a:pt x="121648" y="53884"/>
                          </a:lnTo>
                          <a:lnTo>
                            <a:pt x="120832" y="55517"/>
                          </a:lnTo>
                          <a:lnTo>
                            <a:pt x="120015" y="57150"/>
                          </a:lnTo>
                          <a:lnTo>
                            <a:pt x="118382" y="58783"/>
                          </a:lnTo>
                          <a:lnTo>
                            <a:pt x="116750" y="59599"/>
                          </a:lnTo>
                          <a:lnTo>
                            <a:pt x="115933" y="57966"/>
                          </a:lnTo>
                          <a:lnTo>
                            <a:pt x="115117" y="58783"/>
                          </a:lnTo>
                          <a:lnTo>
                            <a:pt x="114300" y="59599"/>
                          </a:lnTo>
                          <a:lnTo>
                            <a:pt x="112668" y="59599"/>
                          </a:lnTo>
                          <a:lnTo>
                            <a:pt x="111851" y="59599"/>
                          </a:lnTo>
                          <a:lnTo>
                            <a:pt x="109402" y="61232"/>
                          </a:lnTo>
                          <a:lnTo>
                            <a:pt x="106136" y="61232"/>
                          </a:lnTo>
                          <a:lnTo>
                            <a:pt x="106136" y="60416"/>
                          </a:lnTo>
                          <a:lnTo>
                            <a:pt x="105319" y="56334"/>
                          </a:lnTo>
                          <a:lnTo>
                            <a:pt x="104503" y="54701"/>
                          </a:lnTo>
                          <a:lnTo>
                            <a:pt x="103687" y="53884"/>
                          </a:lnTo>
                          <a:lnTo>
                            <a:pt x="102870" y="53884"/>
                          </a:lnTo>
                          <a:lnTo>
                            <a:pt x="97971" y="57150"/>
                          </a:lnTo>
                          <a:lnTo>
                            <a:pt x="95522" y="57966"/>
                          </a:lnTo>
                          <a:lnTo>
                            <a:pt x="93889" y="57966"/>
                          </a:lnTo>
                          <a:lnTo>
                            <a:pt x="91440" y="57150"/>
                          </a:lnTo>
                          <a:lnTo>
                            <a:pt x="90624" y="57150"/>
                          </a:lnTo>
                          <a:lnTo>
                            <a:pt x="90624" y="57966"/>
                          </a:lnTo>
                          <a:lnTo>
                            <a:pt x="90624" y="58783"/>
                          </a:lnTo>
                          <a:lnTo>
                            <a:pt x="91440" y="60416"/>
                          </a:lnTo>
                          <a:lnTo>
                            <a:pt x="91440" y="60416"/>
                          </a:lnTo>
                          <a:lnTo>
                            <a:pt x="90624" y="60416"/>
                          </a:lnTo>
                          <a:lnTo>
                            <a:pt x="88991" y="61232"/>
                          </a:lnTo>
                          <a:lnTo>
                            <a:pt x="88175" y="62049"/>
                          </a:lnTo>
                          <a:lnTo>
                            <a:pt x="84909" y="65314"/>
                          </a:lnTo>
                          <a:lnTo>
                            <a:pt x="82460" y="66131"/>
                          </a:lnTo>
                          <a:lnTo>
                            <a:pt x="80010" y="66131"/>
                          </a:lnTo>
                          <a:lnTo>
                            <a:pt x="79194" y="66131"/>
                          </a:lnTo>
                          <a:lnTo>
                            <a:pt x="78377" y="66131"/>
                          </a:lnTo>
                          <a:lnTo>
                            <a:pt x="77561" y="67764"/>
                          </a:lnTo>
                          <a:lnTo>
                            <a:pt x="76744" y="70213"/>
                          </a:lnTo>
                          <a:lnTo>
                            <a:pt x="75928" y="71029"/>
                          </a:lnTo>
                          <a:lnTo>
                            <a:pt x="75928" y="71846"/>
                          </a:lnTo>
                          <a:lnTo>
                            <a:pt x="75928" y="72662"/>
                          </a:lnTo>
                          <a:lnTo>
                            <a:pt x="76744" y="73479"/>
                          </a:lnTo>
                          <a:lnTo>
                            <a:pt x="77561" y="75928"/>
                          </a:lnTo>
                          <a:lnTo>
                            <a:pt x="77561" y="76744"/>
                          </a:lnTo>
                          <a:lnTo>
                            <a:pt x="76744" y="77561"/>
                          </a:lnTo>
                          <a:lnTo>
                            <a:pt x="75928" y="78377"/>
                          </a:lnTo>
                          <a:lnTo>
                            <a:pt x="74295" y="79194"/>
                          </a:lnTo>
                          <a:lnTo>
                            <a:pt x="72662" y="79194"/>
                          </a:lnTo>
                          <a:lnTo>
                            <a:pt x="71846" y="79194"/>
                          </a:lnTo>
                          <a:lnTo>
                            <a:pt x="70213" y="79194"/>
                          </a:lnTo>
                          <a:lnTo>
                            <a:pt x="68580" y="79194"/>
                          </a:lnTo>
                          <a:lnTo>
                            <a:pt x="67764" y="80010"/>
                          </a:lnTo>
                          <a:lnTo>
                            <a:pt x="66131" y="80826"/>
                          </a:lnTo>
                          <a:lnTo>
                            <a:pt x="63682" y="80826"/>
                          </a:lnTo>
                          <a:lnTo>
                            <a:pt x="61232" y="80826"/>
                          </a:lnTo>
                          <a:lnTo>
                            <a:pt x="59600" y="80826"/>
                          </a:lnTo>
                          <a:lnTo>
                            <a:pt x="55518" y="80010"/>
                          </a:lnTo>
                          <a:lnTo>
                            <a:pt x="53885" y="80010"/>
                          </a:lnTo>
                          <a:lnTo>
                            <a:pt x="53068" y="80826"/>
                          </a:lnTo>
                          <a:lnTo>
                            <a:pt x="50619" y="81643"/>
                          </a:lnTo>
                          <a:lnTo>
                            <a:pt x="49802" y="83276"/>
                          </a:lnTo>
                          <a:lnTo>
                            <a:pt x="48986" y="84909"/>
                          </a:lnTo>
                          <a:lnTo>
                            <a:pt x="48986" y="84909"/>
                          </a:lnTo>
                          <a:lnTo>
                            <a:pt x="47353" y="84092"/>
                          </a:lnTo>
                          <a:lnTo>
                            <a:pt x="46537" y="83276"/>
                          </a:lnTo>
                          <a:lnTo>
                            <a:pt x="45720" y="82459"/>
                          </a:lnTo>
                          <a:lnTo>
                            <a:pt x="44904" y="82459"/>
                          </a:lnTo>
                          <a:lnTo>
                            <a:pt x="41638" y="84092"/>
                          </a:lnTo>
                          <a:lnTo>
                            <a:pt x="40821" y="84092"/>
                          </a:lnTo>
                          <a:lnTo>
                            <a:pt x="40005" y="83276"/>
                          </a:lnTo>
                          <a:lnTo>
                            <a:pt x="40005" y="81643"/>
                          </a:lnTo>
                          <a:lnTo>
                            <a:pt x="40005" y="80826"/>
                          </a:lnTo>
                          <a:lnTo>
                            <a:pt x="39189" y="80010"/>
                          </a:lnTo>
                          <a:lnTo>
                            <a:pt x="36739" y="80010"/>
                          </a:lnTo>
                          <a:lnTo>
                            <a:pt x="35923" y="79194"/>
                          </a:lnTo>
                          <a:lnTo>
                            <a:pt x="35923" y="78377"/>
                          </a:lnTo>
                          <a:lnTo>
                            <a:pt x="35923" y="77561"/>
                          </a:lnTo>
                          <a:lnTo>
                            <a:pt x="35923" y="76744"/>
                          </a:lnTo>
                          <a:lnTo>
                            <a:pt x="35107" y="75928"/>
                          </a:lnTo>
                          <a:lnTo>
                            <a:pt x="34290" y="75928"/>
                          </a:lnTo>
                          <a:lnTo>
                            <a:pt x="32657" y="76744"/>
                          </a:lnTo>
                          <a:lnTo>
                            <a:pt x="31841" y="77561"/>
                          </a:lnTo>
                          <a:lnTo>
                            <a:pt x="31025" y="77561"/>
                          </a:lnTo>
                          <a:lnTo>
                            <a:pt x="29392" y="77561"/>
                          </a:lnTo>
                          <a:lnTo>
                            <a:pt x="28575" y="78377"/>
                          </a:lnTo>
                          <a:lnTo>
                            <a:pt x="27759" y="80010"/>
                          </a:lnTo>
                          <a:lnTo>
                            <a:pt x="24493" y="80010"/>
                          </a:lnTo>
                          <a:lnTo>
                            <a:pt x="23677" y="80010"/>
                          </a:lnTo>
                          <a:lnTo>
                            <a:pt x="22860" y="78377"/>
                          </a:lnTo>
                          <a:lnTo>
                            <a:pt x="22044" y="76744"/>
                          </a:lnTo>
                          <a:lnTo>
                            <a:pt x="21227" y="76744"/>
                          </a:lnTo>
                          <a:lnTo>
                            <a:pt x="20411" y="76744"/>
                          </a:lnTo>
                          <a:lnTo>
                            <a:pt x="18778" y="76744"/>
                          </a:lnTo>
                          <a:lnTo>
                            <a:pt x="16329" y="77561"/>
                          </a:lnTo>
                          <a:lnTo>
                            <a:pt x="15512" y="76744"/>
                          </a:lnTo>
                          <a:lnTo>
                            <a:pt x="14696" y="76744"/>
                          </a:lnTo>
                          <a:lnTo>
                            <a:pt x="13879" y="77561"/>
                          </a:lnTo>
                          <a:lnTo>
                            <a:pt x="13063" y="77561"/>
                          </a:lnTo>
                          <a:lnTo>
                            <a:pt x="10614" y="77561"/>
                          </a:lnTo>
                          <a:lnTo>
                            <a:pt x="7348" y="77561"/>
                          </a:lnTo>
                          <a:lnTo>
                            <a:pt x="5715" y="77561"/>
                          </a:lnTo>
                          <a:lnTo>
                            <a:pt x="4899" y="77561"/>
                          </a:lnTo>
                          <a:lnTo>
                            <a:pt x="3266" y="77561"/>
                          </a:lnTo>
                          <a:lnTo>
                            <a:pt x="2450" y="77561"/>
                          </a:lnTo>
                          <a:lnTo>
                            <a:pt x="817" y="77561"/>
                          </a:lnTo>
                          <a:lnTo>
                            <a:pt x="817" y="74295"/>
                          </a:lnTo>
                          <a:lnTo>
                            <a:pt x="0" y="72662"/>
                          </a:lnTo>
                          <a:lnTo>
                            <a:pt x="0" y="71029"/>
                          </a:lnTo>
                          <a:lnTo>
                            <a:pt x="817" y="69396"/>
                          </a:lnTo>
                          <a:lnTo>
                            <a:pt x="1633" y="68580"/>
                          </a:lnTo>
                          <a:lnTo>
                            <a:pt x="2450" y="69396"/>
                          </a:lnTo>
                          <a:lnTo>
                            <a:pt x="3266" y="70213"/>
                          </a:lnTo>
                          <a:lnTo>
                            <a:pt x="4082" y="70213"/>
                          </a:lnTo>
                          <a:lnTo>
                            <a:pt x="4082" y="69396"/>
                          </a:lnTo>
                          <a:lnTo>
                            <a:pt x="4082" y="68580"/>
                          </a:lnTo>
                          <a:lnTo>
                            <a:pt x="4082" y="67764"/>
                          </a:lnTo>
                          <a:lnTo>
                            <a:pt x="4899" y="66947"/>
                          </a:lnTo>
                          <a:lnTo>
                            <a:pt x="5715" y="66131"/>
                          </a:lnTo>
                          <a:lnTo>
                            <a:pt x="9797" y="64498"/>
                          </a:lnTo>
                          <a:lnTo>
                            <a:pt x="13063" y="63681"/>
                          </a:lnTo>
                          <a:lnTo>
                            <a:pt x="14696" y="64498"/>
                          </a:lnTo>
                          <a:lnTo>
                            <a:pt x="17962" y="66131"/>
                          </a:lnTo>
                          <a:lnTo>
                            <a:pt x="19594" y="66947"/>
                          </a:lnTo>
                          <a:lnTo>
                            <a:pt x="20411" y="67764"/>
                          </a:lnTo>
                          <a:lnTo>
                            <a:pt x="21227" y="70213"/>
                          </a:lnTo>
                          <a:lnTo>
                            <a:pt x="22044" y="70213"/>
                          </a:lnTo>
                          <a:lnTo>
                            <a:pt x="22860" y="69396"/>
                          </a:lnTo>
                          <a:lnTo>
                            <a:pt x="23677" y="68580"/>
                          </a:lnTo>
                          <a:lnTo>
                            <a:pt x="23677" y="66947"/>
                          </a:lnTo>
                          <a:lnTo>
                            <a:pt x="25310" y="66131"/>
                          </a:lnTo>
                          <a:lnTo>
                            <a:pt x="28575" y="65314"/>
                          </a:lnTo>
                          <a:lnTo>
                            <a:pt x="28575" y="64498"/>
                          </a:lnTo>
                          <a:lnTo>
                            <a:pt x="28575" y="64498"/>
                          </a:lnTo>
                          <a:lnTo>
                            <a:pt x="29392" y="64498"/>
                          </a:lnTo>
                          <a:lnTo>
                            <a:pt x="31025" y="64498"/>
                          </a:lnTo>
                          <a:lnTo>
                            <a:pt x="34290" y="64498"/>
                          </a:lnTo>
                          <a:lnTo>
                            <a:pt x="35107" y="64498"/>
                          </a:lnTo>
                          <a:lnTo>
                            <a:pt x="36739" y="65314"/>
                          </a:lnTo>
                          <a:lnTo>
                            <a:pt x="37556" y="66131"/>
                          </a:lnTo>
                          <a:lnTo>
                            <a:pt x="38372" y="66131"/>
                          </a:lnTo>
                          <a:lnTo>
                            <a:pt x="39189" y="66131"/>
                          </a:lnTo>
                          <a:lnTo>
                            <a:pt x="39189" y="66131"/>
                          </a:lnTo>
                          <a:lnTo>
                            <a:pt x="39189" y="66947"/>
                          </a:lnTo>
                          <a:lnTo>
                            <a:pt x="40005" y="67764"/>
                          </a:lnTo>
                          <a:lnTo>
                            <a:pt x="41638" y="66947"/>
                          </a:lnTo>
                          <a:lnTo>
                            <a:pt x="42454" y="66131"/>
                          </a:lnTo>
                          <a:lnTo>
                            <a:pt x="43271" y="66131"/>
                          </a:lnTo>
                          <a:lnTo>
                            <a:pt x="44087" y="66131"/>
                          </a:lnTo>
                          <a:lnTo>
                            <a:pt x="44087" y="65314"/>
                          </a:lnTo>
                          <a:lnTo>
                            <a:pt x="44904" y="64498"/>
                          </a:lnTo>
                          <a:lnTo>
                            <a:pt x="46537" y="62049"/>
                          </a:lnTo>
                          <a:lnTo>
                            <a:pt x="47353" y="62049"/>
                          </a:lnTo>
                          <a:lnTo>
                            <a:pt x="48169" y="62049"/>
                          </a:lnTo>
                          <a:lnTo>
                            <a:pt x="48169" y="62049"/>
                          </a:lnTo>
                          <a:lnTo>
                            <a:pt x="48169" y="62049"/>
                          </a:lnTo>
                          <a:lnTo>
                            <a:pt x="49802" y="62865"/>
                          </a:lnTo>
                          <a:lnTo>
                            <a:pt x="50619" y="62049"/>
                          </a:lnTo>
                          <a:lnTo>
                            <a:pt x="50619" y="61232"/>
                          </a:lnTo>
                          <a:lnTo>
                            <a:pt x="49802" y="59599"/>
                          </a:lnTo>
                          <a:lnTo>
                            <a:pt x="49802" y="58783"/>
                          </a:lnTo>
                          <a:lnTo>
                            <a:pt x="49802" y="57966"/>
                          </a:lnTo>
                          <a:lnTo>
                            <a:pt x="49802" y="57966"/>
                          </a:lnTo>
                          <a:lnTo>
                            <a:pt x="52252" y="58783"/>
                          </a:lnTo>
                          <a:lnTo>
                            <a:pt x="53068" y="58783"/>
                          </a:lnTo>
                          <a:lnTo>
                            <a:pt x="54701" y="57966"/>
                          </a:lnTo>
                          <a:lnTo>
                            <a:pt x="55518" y="57150"/>
                          </a:lnTo>
                          <a:lnTo>
                            <a:pt x="56334" y="56334"/>
                          </a:lnTo>
                          <a:lnTo>
                            <a:pt x="62049" y="53068"/>
                          </a:lnTo>
                          <a:lnTo>
                            <a:pt x="62049" y="52251"/>
                          </a:lnTo>
                          <a:lnTo>
                            <a:pt x="62049" y="52251"/>
                          </a:lnTo>
                          <a:lnTo>
                            <a:pt x="59600" y="51435"/>
                          </a:lnTo>
                          <a:lnTo>
                            <a:pt x="58783" y="51435"/>
                          </a:lnTo>
                          <a:lnTo>
                            <a:pt x="57967" y="51435"/>
                          </a:lnTo>
                          <a:lnTo>
                            <a:pt x="57150" y="50619"/>
                          </a:lnTo>
                          <a:lnTo>
                            <a:pt x="54701" y="50619"/>
                          </a:lnTo>
                          <a:lnTo>
                            <a:pt x="53885" y="50619"/>
                          </a:lnTo>
                          <a:lnTo>
                            <a:pt x="52252" y="48169"/>
                          </a:lnTo>
                          <a:lnTo>
                            <a:pt x="52252" y="44904"/>
                          </a:lnTo>
                          <a:lnTo>
                            <a:pt x="51435" y="44087"/>
                          </a:lnTo>
                          <a:lnTo>
                            <a:pt x="50619" y="44087"/>
                          </a:lnTo>
                          <a:lnTo>
                            <a:pt x="48986" y="44904"/>
                          </a:lnTo>
                          <a:lnTo>
                            <a:pt x="48169" y="44904"/>
                          </a:lnTo>
                          <a:lnTo>
                            <a:pt x="48169" y="44087"/>
                          </a:lnTo>
                          <a:lnTo>
                            <a:pt x="48169" y="43271"/>
                          </a:lnTo>
                          <a:lnTo>
                            <a:pt x="48169" y="42454"/>
                          </a:lnTo>
                          <a:lnTo>
                            <a:pt x="47353" y="42454"/>
                          </a:lnTo>
                          <a:lnTo>
                            <a:pt x="46537" y="43271"/>
                          </a:lnTo>
                          <a:lnTo>
                            <a:pt x="44904" y="42454"/>
                          </a:lnTo>
                          <a:lnTo>
                            <a:pt x="43271" y="42454"/>
                          </a:lnTo>
                          <a:lnTo>
                            <a:pt x="43271" y="40005"/>
                          </a:lnTo>
                          <a:lnTo>
                            <a:pt x="42454" y="39189"/>
                          </a:lnTo>
                          <a:lnTo>
                            <a:pt x="41638" y="38372"/>
                          </a:lnTo>
                          <a:lnTo>
                            <a:pt x="40821" y="38372"/>
                          </a:lnTo>
                          <a:lnTo>
                            <a:pt x="40005" y="37556"/>
                          </a:lnTo>
                          <a:lnTo>
                            <a:pt x="40005" y="35923"/>
                          </a:lnTo>
                          <a:lnTo>
                            <a:pt x="40005" y="35923"/>
                          </a:lnTo>
                          <a:lnTo>
                            <a:pt x="40005" y="35923"/>
                          </a:lnTo>
                          <a:lnTo>
                            <a:pt x="39189" y="35923"/>
                          </a:lnTo>
                          <a:lnTo>
                            <a:pt x="38372" y="36739"/>
                          </a:lnTo>
                          <a:lnTo>
                            <a:pt x="38372" y="38372"/>
                          </a:lnTo>
                          <a:lnTo>
                            <a:pt x="38372" y="40005"/>
                          </a:lnTo>
                          <a:lnTo>
                            <a:pt x="38372" y="40821"/>
                          </a:lnTo>
                          <a:lnTo>
                            <a:pt x="37556" y="41638"/>
                          </a:lnTo>
                          <a:lnTo>
                            <a:pt x="36739" y="41638"/>
                          </a:lnTo>
                          <a:lnTo>
                            <a:pt x="35107" y="40821"/>
                          </a:lnTo>
                          <a:lnTo>
                            <a:pt x="35107" y="45720"/>
                          </a:lnTo>
                          <a:lnTo>
                            <a:pt x="35107" y="45720"/>
                          </a:lnTo>
                          <a:lnTo>
                            <a:pt x="33474" y="44904"/>
                          </a:lnTo>
                          <a:lnTo>
                            <a:pt x="31841" y="44904"/>
                          </a:lnTo>
                          <a:lnTo>
                            <a:pt x="30208" y="44904"/>
                          </a:lnTo>
                          <a:lnTo>
                            <a:pt x="28575" y="44087"/>
                          </a:lnTo>
                          <a:lnTo>
                            <a:pt x="27759" y="44087"/>
                          </a:lnTo>
                          <a:lnTo>
                            <a:pt x="26126" y="43271"/>
                          </a:lnTo>
                          <a:lnTo>
                            <a:pt x="24493" y="42454"/>
                          </a:lnTo>
                          <a:lnTo>
                            <a:pt x="23677" y="39189"/>
                          </a:lnTo>
                          <a:lnTo>
                            <a:pt x="22860" y="38372"/>
                          </a:lnTo>
                          <a:lnTo>
                            <a:pt x="22044" y="38372"/>
                          </a:lnTo>
                          <a:lnTo>
                            <a:pt x="18778" y="39189"/>
                          </a:lnTo>
                          <a:lnTo>
                            <a:pt x="17962" y="38372"/>
                          </a:lnTo>
                          <a:lnTo>
                            <a:pt x="16329" y="37556"/>
                          </a:lnTo>
                          <a:lnTo>
                            <a:pt x="14696" y="37556"/>
                          </a:lnTo>
                          <a:lnTo>
                            <a:pt x="14696" y="36739"/>
                          </a:lnTo>
                          <a:lnTo>
                            <a:pt x="14696" y="35923"/>
                          </a:lnTo>
                          <a:lnTo>
                            <a:pt x="19594" y="32657"/>
                          </a:lnTo>
                          <a:lnTo>
                            <a:pt x="21227" y="30208"/>
                          </a:lnTo>
                          <a:lnTo>
                            <a:pt x="22044" y="29391"/>
                          </a:lnTo>
                          <a:lnTo>
                            <a:pt x="23677" y="28575"/>
                          </a:lnTo>
                          <a:lnTo>
                            <a:pt x="25310" y="28575"/>
                          </a:lnTo>
                          <a:lnTo>
                            <a:pt x="26126" y="26126"/>
                          </a:lnTo>
                          <a:lnTo>
                            <a:pt x="26126" y="26126"/>
                          </a:lnTo>
                          <a:lnTo>
                            <a:pt x="26943" y="26126"/>
                          </a:lnTo>
                          <a:lnTo>
                            <a:pt x="28575" y="25309"/>
                          </a:lnTo>
                          <a:lnTo>
                            <a:pt x="31841" y="23676"/>
                          </a:lnTo>
                          <a:lnTo>
                            <a:pt x="31841" y="22860"/>
                          </a:lnTo>
                          <a:lnTo>
                            <a:pt x="31841" y="22044"/>
                          </a:lnTo>
                          <a:lnTo>
                            <a:pt x="30208" y="21227"/>
                          </a:lnTo>
                          <a:lnTo>
                            <a:pt x="28575" y="20411"/>
                          </a:lnTo>
                          <a:lnTo>
                            <a:pt x="27759" y="20411"/>
                          </a:lnTo>
                          <a:lnTo>
                            <a:pt x="26943" y="20411"/>
                          </a:lnTo>
                          <a:lnTo>
                            <a:pt x="26126" y="19594"/>
                          </a:lnTo>
                          <a:lnTo>
                            <a:pt x="26126" y="18778"/>
                          </a:lnTo>
                          <a:lnTo>
                            <a:pt x="26943" y="17145"/>
                          </a:lnTo>
                          <a:lnTo>
                            <a:pt x="27759" y="16329"/>
                          </a:lnTo>
                          <a:lnTo>
                            <a:pt x="27759" y="14696"/>
                          </a:lnTo>
                          <a:lnTo>
                            <a:pt x="28575" y="13879"/>
                          </a:lnTo>
                          <a:lnTo>
                            <a:pt x="29392" y="12246"/>
                          </a:lnTo>
                          <a:lnTo>
                            <a:pt x="31025" y="10614"/>
                          </a:lnTo>
                          <a:lnTo>
                            <a:pt x="33474" y="9797"/>
                          </a:lnTo>
                          <a:lnTo>
                            <a:pt x="35107" y="9797"/>
                          </a:lnTo>
                          <a:lnTo>
                            <a:pt x="36739" y="9797"/>
                          </a:lnTo>
                          <a:lnTo>
                            <a:pt x="39189" y="8981"/>
                          </a:lnTo>
                          <a:lnTo>
                            <a:pt x="40005" y="8981"/>
                          </a:lnTo>
                          <a:lnTo>
                            <a:pt x="40821" y="8981"/>
                          </a:lnTo>
                          <a:lnTo>
                            <a:pt x="46537" y="10614"/>
                          </a:lnTo>
                          <a:lnTo>
                            <a:pt x="48169" y="10614"/>
                          </a:lnTo>
                          <a:lnTo>
                            <a:pt x="52252" y="12246"/>
                          </a:lnTo>
                          <a:lnTo>
                            <a:pt x="53885" y="12246"/>
                          </a:lnTo>
                          <a:lnTo>
                            <a:pt x="55518" y="13063"/>
                          </a:lnTo>
                          <a:lnTo>
                            <a:pt x="56334" y="13879"/>
                          </a:lnTo>
                          <a:lnTo>
                            <a:pt x="57150" y="14696"/>
                          </a:lnTo>
                          <a:lnTo>
                            <a:pt x="62865" y="15512"/>
                          </a:lnTo>
                          <a:lnTo>
                            <a:pt x="64498" y="16329"/>
                          </a:lnTo>
                          <a:lnTo>
                            <a:pt x="65314" y="17145"/>
                          </a:lnTo>
                          <a:lnTo>
                            <a:pt x="66947" y="17961"/>
                          </a:lnTo>
                          <a:lnTo>
                            <a:pt x="68580" y="17961"/>
                          </a:lnTo>
                          <a:lnTo>
                            <a:pt x="67764" y="13879"/>
                          </a:lnTo>
                          <a:lnTo>
                            <a:pt x="68580" y="11430"/>
                          </a:lnTo>
                          <a:lnTo>
                            <a:pt x="70213" y="4899"/>
                          </a:lnTo>
                          <a:lnTo>
                            <a:pt x="71029" y="4082"/>
                          </a:lnTo>
                          <a:lnTo>
                            <a:pt x="72662" y="3266"/>
                          </a:lnTo>
                          <a:lnTo>
                            <a:pt x="75112" y="2449"/>
                          </a:lnTo>
                          <a:lnTo>
                            <a:pt x="75928" y="816"/>
                          </a:lnTo>
                          <a:lnTo>
                            <a:pt x="78377" y="816"/>
                          </a:lnTo>
                          <a:lnTo>
                            <a:pt x="79194" y="816"/>
                          </a:lnTo>
                          <a:lnTo>
                            <a:pt x="80010" y="816"/>
                          </a:lnTo>
                          <a:lnTo>
                            <a:pt x="80010" y="0"/>
                          </a:lnTo>
                          <a:lnTo>
                            <a:pt x="82460" y="1633"/>
                          </a:lnTo>
                          <a:lnTo>
                            <a:pt x="86542" y="4082"/>
                          </a:lnTo>
                          <a:lnTo>
                            <a:pt x="89807" y="5715"/>
                          </a:lnTo>
                          <a:lnTo>
                            <a:pt x="93889" y="7348"/>
                          </a:lnTo>
                          <a:lnTo>
                            <a:pt x="98788" y="8981"/>
                          </a:lnTo>
                          <a:lnTo>
                            <a:pt x="102870" y="9797"/>
                          </a:lnTo>
                          <a:lnTo>
                            <a:pt x="103687" y="9797"/>
                          </a:lnTo>
                          <a:lnTo>
                            <a:pt x="105319" y="7348"/>
                          </a:lnTo>
                          <a:lnTo>
                            <a:pt x="106136" y="7348"/>
                          </a:lnTo>
                          <a:lnTo>
                            <a:pt x="107769" y="7348"/>
                          </a:lnTo>
                          <a:lnTo>
                            <a:pt x="112668" y="7348"/>
                          </a:lnTo>
                          <a:lnTo>
                            <a:pt x="117566" y="7348"/>
                          </a:lnTo>
                          <a:lnTo>
                            <a:pt x="120015" y="7348"/>
                          </a:lnTo>
                          <a:lnTo>
                            <a:pt x="124914" y="6531"/>
                          </a:lnTo>
                          <a:lnTo>
                            <a:pt x="125730" y="6531"/>
                          </a:lnTo>
                          <a:lnTo>
                            <a:pt x="126546" y="6531"/>
                          </a:lnTo>
                          <a:lnTo>
                            <a:pt x="129812" y="8164"/>
                          </a:lnTo>
                          <a:lnTo>
                            <a:pt x="132262" y="8164"/>
                          </a:lnTo>
                          <a:lnTo>
                            <a:pt x="133894" y="8164"/>
                          </a:lnTo>
                          <a:lnTo>
                            <a:pt x="134711" y="8164"/>
                          </a:lnTo>
                          <a:lnTo>
                            <a:pt x="136344" y="8164"/>
                          </a:lnTo>
                          <a:lnTo>
                            <a:pt x="139610" y="8164"/>
                          </a:lnTo>
                          <a:lnTo>
                            <a:pt x="142875" y="8981"/>
                          </a:lnTo>
                          <a:lnTo>
                            <a:pt x="146957" y="8981"/>
                          </a:lnTo>
                          <a:lnTo>
                            <a:pt x="148590" y="8981"/>
                          </a:lnTo>
                          <a:lnTo>
                            <a:pt x="151039" y="8981"/>
                          </a:lnTo>
                          <a:lnTo>
                            <a:pt x="152672" y="9797"/>
                          </a:lnTo>
                          <a:lnTo>
                            <a:pt x="155121" y="10614"/>
                          </a:lnTo>
                          <a:lnTo>
                            <a:pt x="156754" y="10614"/>
                          </a:lnTo>
                          <a:lnTo>
                            <a:pt x="157571" y="10614"/>
                          </a:lnTo>
                          <a:lnTo>
                            <a:pt x="159204" y="10614"/>
                          </a:lnTo>
                          <a:lnTo>
                            <a:pt x="160020" y="10614"/>
                          </a:lnTo>
                          <a:lnTo>
                            <a:pt x="160837" y="10614"/>
                          </a:lnTo>
                          <a:lnTo>
                            <a:pt x="161653" y="13063"/>
                          </a:lnTo>
                          <a:lnTo>
                            <a:pt x="163286" y="14696"/>
                          </a:lnTo>
                          <a:lnTo>
                            <a:pt x="164102" y="16329"/>
                          </a:lnTo>
                          <a:lnTo>
                            <a:pt x="164919" y="17961"/>
                          </a:lnTo>
                          <a:lnTo>
                            <a:pt x="165735" y="18778"/>
                          </a:lnTo>
                          <a:lnTo>
                            <a:pt x="167368" y="18778"/>
                          </a:lnTo>
                          <a:lnTo>
                            <a:pt x="170634" y="18778"/>
                          </a:lnTo>
                          <a:lnTo>
                            <a:pt x="172267" y="19594"/>
                          </a:lnTo>
                          <a:lnTo>
                            <a:pt x="174716" y="22044"/>
                          </a:lnTo>
                          <a:lnTo>
                            <a:pt x="181247" y="19594"/>
                          </a:lnTo>
                          <a:close/>
                          <a:moveTo>
                            <a:pt x="32657" y="69396"/>
                          </a:moveTo>
                          <a:lnTo>
                            <a:pt x="32657" y="69396"/>
                          </a:lnTo>
                          <a:lnTo>
                            <a:pt x="31841" y="67764"/>
                          </a:lnTo>
                          <a:lnTo>
                            <a:pt x="32657" y="66131"/>
                          </a:lnTo>
                          <a:lnTo>
                            <a:pt x="31025" y="66131"/>
                          </a:lnTo>
                          <a:lnTo>
                            <a:pt x="30208" y="65314"/>
                          </a:lnTo>
                          <a:lnTo>
                            <a:pt x="29392" y="63681"/>
                          </a:lnTo>
                          <a:lnTo>
                            <a:pt x="29392" y="63681"/>
                          </a:lnTo>
                          <a:lnTo>
                            <a:pt x="28575" y="63681"/>
                          </a:lnTo>
                          <a:lnTo>
                            <a:pt x="28575" y="64498"/>
                          </a:lnTo>
                          <a:lnTo>
                            <a:pt x="28575" y="65314"/>
                          </a:lnTo>
                          <a:lnTo>
                            <a:pt x="29392" y="66131"/>
                          </a:lnTo>
                          <a:lnTo>
                            <a:pt x="30208" y="66131"/>
                          </a:lnTo>
                          <a:lnTo>
                            <a:pt x="30208" y="66131"/>
                          </a:lnTo>
                          <a:lnTo>
                            <a:pt x="30208" y="66131"/>
                          </a:lnTo>
                          <a:lnTo>
                            <a:pt x="29392" y="67764"/>
                          </a:lnTo>
                          <a:lnTo>
                            <a:pt x="30208" y="67764"/>
                          </a:lnTo>
                          <a:lnTo>
                            <a:pt x="31841" y="67764"/>
                          </a:lnTo>
                          <a:lnTo>
                            <a:pt x="32657" y="69396"/>
                          </a:lnTo>
                          <a:close/>
                          <a:moveTo>
                            <a:pt x="41638" y="68580"/>
                          </a:moveTo>
                          <a:lnTo>
                            <a:pt x="41638" y="67764"/>
                          </a:lnTo>
                          <a:lnTo>
                            <a:pt x="41638" y="67764"/>
                          </a:lnTo>
                          <a:lnTo>
                            <a:pt x="41638" y="68580"/>
                          </a:lnTo>
                          <a:lnTo>
                            <a:pt x="40005" y="68580"/>
                          </a:lnTo>
                          <a:lnTo>
                            <a:pt x="40005" y="69396"/>
                          </a:lnTo>
                          <a:lnTo>
                            <a:pt x="40821" y="70213"/>
                          </a:lnTo>
                          <a:lnTo>
                            <a:pt x="41638" y="70213"/>
                          </a:lnTo>
                          <a:lnTo>
                            <a:pt x="41638" y="68580"/>
                          </a:lnTo>
                          <a:close/>
                          <a:moveTo>
                            <a:pt x="23677" y="71029"/>
                          </a:moveTo>
                          <a:lnTo>
                            <a:pt x="23677" y="71029"/>
                          </a:lnTo>
                          <a:lnTo>
                            <a:pt x="23677" y="71029"/>
                          </a:lnTo>
                          <a:lnTo>
                            <a:pt x="21227" y="70213"/>
                          </a:lnTo>
                          <a:lnTo>
                            <a:pt x="20411" y="70213"/>
                          </a:lnTo>
                          <a:lnTo>
                            <a:pt x="20411" y="70213"/>
                          </a:lnTo>
                          <a:lnTo>
                            <a:pt x="20411" y="71029"/>
                          </a:lnTo>
                          <a:lnTo>
                            <a:pt x="21227" y="71846"/>
                          </a:lnTo>
                          <a:lnTo>
                            <a:pt x="22044" y="72662"/>
                          </a:lnTo>
                          <a:lnTo>
                            <a:pt x="22860" y="72662"/>
                          </a:lnTo>
                          <a:lnTo>
                            <a:pt x="23677" y="71029"/>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56" name="Freeform: Shape 455">
                      <a:extLst>
                        <a:ext uri="{FF2B5EF4-FFF2-40B4-BE49-F238E27FC236}">
                          <a16:creationId xmlns:a16="http://schemas.microsoft.com/office/drawing/2014/main" id="{3BC786C5-C373-BA6A-5A9F-85B808F1CDD9}"/>
                        </a:ext>
                      </a:extLst>
                    </p:cNvPr>
                    <p:cNvSpPr/>
                    <p:nvPr/>
                  </p:nvSpPr>
                  <p:spPr>
                    <a:xfrm>
                      <a:off x="6432640" y="3432265"/>
                      <a:ext cx="107768" cy="117565"/>
                    </a:xfrm>
                    <a:custGeom>
                      <a:avLst/>
                      <a:gdLst>
                        <a:gd name="connsiteX0" fmla="*/ 104503 w 107768"/>
                        <a:gd name="connsiteY0" fmla="*/ 12246 h 117565"/>
                        <a:gd name="connsiteX1" fmla="*/ 105319 w 107768"/>
                        <a:gd name="connsiteY1" fmla="*/ 13879 h 117565"/>
                        <a:gd name="connsiteX2" fmla="*/ 106136 w 107768"/>
                        <a:gd name="connsiteY2" fmla="*/ 15512 h 117565"/>
                        <a:gd name="connsiteX3" fmla="*/ 106952 w 107768"/>
                        <a:gd name="connsiteY3" fmla="*/ 16329 h 117565"/>
                        <a:gd name="connsiteX4" fmla="*/ 106952 w 107768"/>
                        <a:gd name="connsiteY4" fmla="*/ 17145 h 117565"/>
                        <a:gd name="connsiteX5" fmla="*/ 107768 w 107768"/>
                        <a:gd name="connsiteY5" fmla="*/ 17962 h 117565"/>
                        <a:gd name="connsiteX6" fmla="*/ 106952 w 107768"/>
                        <a:gd name="connsiteY6" fmla="*/ 18778 h 117565"/>
                        <a:gd name="connsiteX7" fmla="*/ 106136 w 107768"/>
                        <a:gd name="connsiteY7" fmla="*/ 18778 h 117565"/>
                        <a:gd name="connsiteX8" fmla="*/ 104503 w 107768"/>
                        <a:gd name="connsiteY8" fmla="*/ 18778 h 117565"/>
                        <a:gd name="connsiteX9" fmla="*/ 102054 w 107768"/>
                        <a:gd name="connsiteY9" fmla="*/ 20411 h 117565"/>
                        <a:gd name="connsiteX10" fmla="*/ 100421 w 107768"/>
                        <a:gd name="connsiteY10" fmla="*/ 21227 h 117565"/>
                        <a:gd name="connsiteX11" fmla="*/ 99604 w 107768"/>
                        <a:gd name="connsiteY11" fmla="*/ 22860 h 117565"/>
                        <a:gd name="connsiteX12" fmla="*/ 97971 w 107768"/>
                        <a:gd name="connsiteY12" fmla="*/ 23677 h 117565"/>
                        <a:gd name="connsiteX13" fmla="*/ 97155 w 107768"/>
                        <a:gd name="connsiteY13" fmla="*/ 24493 h 117565"/>
                        <a:gd name="connsiteX14" fmla="*/ 95522 w 107768"/>
                        <a:gd name="connsiteY14" fmla="*/ 26942 h 117565"/>
                        <a:gd name="connsiteX15" fmla="*/ 94706 w 107768"/>
                        <a:gd name="connsiteY15" fmla="*/ 28575 h 117565"/>
                        <a:gd name="connsiteX16" fmla="*/ 93073 w 107768"/>
                        <a:gd name="connsiteY16" fmla="*/ 31024 h 117565"/>
                        <a:gd name="connsiteX17" fmla="*/ 92256 w 107768"/>
                        <a:gd name="connsiteY17" fmla="*/ 33474 h 117565"/>
                        <a:gd name="connsiteX18" fmla="*/ 92256 w 107768"/>
                        <a:gd name="connsiteY18" fmla="*/ 35923 h 117565"/>
                        <a:gd name="connsiteX19" fmla="*/ 93889 w 107768"/>
                        <a:gd name="connsiteY19" fmla="*/ 38372 h 117565"/>
                        <a:gd name="connsiteX20" fmla="*/ 93889 w 107768"/>
                        <a:gd name="connsiteY20" fmla="*/ 40005 h 117565"/>
                        <a:gd name="connsiteX21" fmla="*/ 93073 w 107768"/>
                        <a:gd name="connsiteY21" fmla="*/ 44087 h 117565"/>
                        <a:gd name="connsiteX22" fmla="*/ 93889 w 107768"/>
                        <a:gd name="connsiteY22" fmla="*/ 48169 h 117565"/>
                        <a:gd name="connsiteX23" fmla="*/ 93073 w 107768"/>
                        <a:gd name="connsiteY23" fmla="*/ 49802 h 117565"/>
                        <a:gd name="connsiteX24" fmla="*/ 87357 w 107768"/>
                        <a:gd name="connsiteY24" fmla="*/ 52252 h 117565"/>
                        <a:gd name="connsiteX25" fmla="*/ 85725 w 107768"/>
                        <a:gd name="connsiteY25" fmla="*/ 53884 h 117565"/>
                        <a:gd name="connsiteX26" fmla="*/ 83275 w 107768"/>
                        <a:gd name="connsiteY26" fmla="*/ 57966 h 117565"/>
                        <a:gd name="connsiteX27" fmla="*/ 80826 w 107768"/>
                        <a:gd name="connsiteY27" fmla="*/ 59599 h 117565"/>
                        <a:gd name="connsiteX28" fmla="*/ 79193 w 107768"/>
                        <a:gd name="connsiteY28" fmla="*/ 61232 h 117565"/>
                        <a:gd name="connsiteX29" fmla="*/ 76744 w 107768"/>
                        <a:gd name="connsiteY29" fmla="*/ 62049 h 117565"/>
                        <a:gd name="connsiteX30" fmla="*/ 75111 w 107768"/>
                        <a:gd name="connsiteY30" fmla="*/ 64498 h 117565"/>
                        <a:gd name="connsiteX31" fmla="*/ 73479 w 107768"/>
                        <a:gd name="connsiteY31" fmla="*/ 66131 h 117565"/>
                        <a:gd name="connsiteX32" fmla="*/ 71846 w 107768"/>
                        <a:gd name="connsiteY32" fmla="*/ 66947 h 117565"/>
                        <a:gd name="connsiteX33" fmla="*/ 70213 w 107768"/>
                        <a:gd name="connsiteY33" fmla="*/ 67764 h 117565"/>
                        <a:gd name="connsiteX34" fmla="*/ 66947 w 107768"/>
                        <a:gd name="connsiteY34" fmla="*/ 67764 h 117565"/>
                        <a:gd name="connsiteX35" fmla="*/ 64498 w 107768"/>
                        <a:gd name="connsiteY35" fmla="*/ 68580 h 117565"/>
                        <a:gd name="connsiteX36" fmla="*/ 62865 w 107768"/>
                        <a:gd name="connsiteY36" fmla="*/ 71029 h 117565"/>
                        <a:gd name="connsiteX37" fmla="*/ 57966 w 107768"/>
                        <a:gd name="connsiteY37" fmla="*/ 73479 h 117565"/>
                        <a:gd name="connsiteX38" fmla="*/ 57150 w 107768"/>
                        <a:gd name="connsiteY38" fmla="*/ 75112 h 117565"/>
                        <a:gd name="connsiteX39" fmla="*/ 57150 w 107768"/>
                        <a:gd name="connsiteY39" fmla="*/ 77561 h 117565"/>
                        <a:gd name="connsiteX40" fmla="*/ 57150 w 107768"/>
                        <a:gd name="connsiteY40" fmla="*/ 80010 h 117565"/>
                        <a:gd name="connsiteX41" fmla="*/ 56333 w 107768"/>
                        <a:gd name="connsiteY41" fmla="*/ 81643 h 117565"/>
                        <a:gd name="connsiteX42" fmla="*/ 55517 w 107768"/>
                        <a:gd name="connsiteY42" fmla="*/ 80827 h 117565"/>
                        <a:gd name="connsiteX43" fmla="*/ 54700 w 107768"/>
                        <a:gd name="connsiteY43" fmla="*/ 81643 h 117565"/>
                        <a:gd name="connsiteX44" fmla="*/ 53884 w 107768"/>
                        <a:gd name="connsiteY44" fmla="*/ 83276 h 117565"/>
                        <a:gd name="connsiteX45" fmla="*/ 53884 w 107768"/>
                        <a:gd name="connsiteY45" fmla="*/ 84909 h 117565"/>
                        <a:gd name="connsiteX46" fmla="*/ 55517 w 107768"/>
                        <a:gd name="connsiteY46" fmla="*/ 85725 h 117565"/>
                        <a:gd name="connsiteX47" fmla="*/ 57150 w 107768"/>
                        <a:gd name="connsiteY47" fmla="*/ 86541 h 117565"/>
                        <a:gd name="connsiteX48" fmla="*/ 58782 w 107768"/>
                        <a:gd name="connsiteY48" fmla="*/ 86541 h 117565"/>
                        <a:gd name="connsiteX49" fmla="*/ 60415 w 107768"/>
                        <a:gd name="connsiteY49" fmla="*/ 87358 h 117565"/>
                        <a:gd name="connsiteX50" fmla="*/ 63681 w 107768"/>
                        <a:gd name="connsiteY50" fmla="*/ 91440 h 117565"/>
                        <a:gd name="connsiteX51" fmla="*/ 66131 w 107768"/>
                        <a:gd name="connsiteY51" fmla="*/ 93073 h 117565"/>
                        <a:gd name="connsiteX52" fmla="*/ 66947 w 107768"/>
                        <a:gd name="connsiteY52" fmla="*/ 93889 h 117565"/>
                        <a:gd name="connsiteX53" fmla="*/ 68580 w 107768"/>
                        <a:gd name="connsiteY53" fmla="*/ 94706 h 117565"/>
                        <a:gd name="connsiteX54" fmla="*/ 70213 w 107768"/>
                        <a:gd name="connsiteY54" fmla="*/ 96339 h 117565"/>
                        <a:gd name="connsiteX55" fmla="*/ 71029 w 107768"/>
                        <a:gd name="connsiteY55" fmla="*/ 97155 h 117565"/>
                        <a:gd name="connsiteX56" fmla="*/ 70213 w 107768"/>
                        <a:gd name="connsiteY56" fmla="*/ 97155 h 117565"/>
                        <a:gd name="connsiteX57" fmla="*/ 69396 w 107768"/>
                        <a:gd name="connsiteY57" fmla="*/ 98788 h 117565"/>
                        <a:gd name="connsiteX58" fmla="*/ 68580 w 107768"/>
                        <a:gd name="connsiteY58" fmla="*/ 101237 h 117565"/>
                        <a:gd name="connsiteX59" fmla="*/ 67763 w 107768"/>
                        <a:gd name="connsiteY59" fmla="*/ 102054 h 117565"/>
                        <a:gd name="connsiteX60" fmla="*/ 66947 w 107768"/>
                        <a:gd name="connsiteY60" fmla="*/ 102870 h 117565"/>
                        <a:gd name="connsiteX61" fmla="*/ 66131 w 107768"/>
                        <a:gd name="connsiteY61" fmla="*/ 102870 h 117565"/>
                        <a:gd name="connsiteX62" fmla="*/ 63681 w 107768"/>
                        <a:gd name="connsiteY62" fmla="*/ 102870 h 117565"/>
                        <a:gd name="connsiteX63" fmla="*/ 62048 w 107768"/>
                        <a:gd name="connsiteY63" fmla="*/ 102870 h 117565"/>
                        <a:gd name="connsiteX64" fmla="*/ 61232 w 107768"/>
                        <a:gd name="connsiteY64" fmla="*/ 102870 h 117565"/>
                        <a:gd name="connsiteX65" fmla="*/ 58782 w 107768"/>
                        <a:gd name="connsiteY65" fmla="*/ 102870 h 117565"/>
                        <a:gd name="connsiteX66" fmla="*/ 57966 w 107768"/>
                        <a:gd name="connsiteY66" fmla="*/ 102870 h 117565"/>
                        <a:gd name="connsiteX67" fmla="*/ 53884 w 107768"/>
                        <a:gd name="connsiteY67" fmla="*/ 102870 h 117565"/>
                        <a:gd name="connsiteX68" fmla="*/ 51435 w 107768"/>
                        <a:gd name="connsiteY68" fmla="*/ 102870 h 117565"/>
                        <a:gd name="connsiteX69" fmla="*/ 49802 w 107768"/>
                        <a:gd name="connsiteY69" fmla="*/ 103687 h 117565"/>
                        <a:gd name="connsiteX70" fmla="*/ 48169 w 107768"/>
                        <a:gd name="connsiteY70" fmla="*/ 104503 h 117565"/>
                        <a:gd name="connsiteX71" fmla="*/ 47353 w 107768"/>
                        <a:gd name="connsiteY71" fmla="*/ 106136 h 117565"/>
                        <a:gd name="connsiteX72" fmla="*/ 46536 w 107768"/>
                        <a:gd name="connsiteY72" fmla="*/ 107769 h 117565"/>
                        <a:gd name="connsiteX73" fmla="*/ 41638 w 107768"/>
                        <a:gd name="connsiteY73" fmla="*/ 111034 h 117565"/>
                        <a:gd name="connsiteX74" fmla="*/ 40005 w 107768"/>
                        <a:gd name="connsiteY74" fmla="*/ 112667 h 117565"/>
                        <a:gd name="connsiteX75" fmla="*/ 40005 w 107768"/>
                        <a:gd name="connsiteY75" fmla="*/ 114300 h 117565"/>
                        <a:gd name="connsiteX76" fmla="*/ 40005 w 107768"/>
                        <a:gd name="connsiteY76" fmla="*/ 115116 h 117565"/>
                        <a:gd name="connsiteX77" fmla="*/ 39188 w 107768"/>
                        <a:gd name="connsiteY77" fmla="*/ 115116 h 117565"/>
                        <a:gd name="connsiteX78" fmla="*/ 39188 w 107768"/>
                        <a:gd name="connsiteY78" fmla="*/ 115116 h 117565"/>
                        <a:gd name="connsiteX79" fmla="*/ 38372 w 107768"/>
                        <a:gd name="connsiteY79" fmla="*/ 115116 h 117565"/>
                        <a:gd name="connsiteX80" fmla="*/ 35106 w 107768"/>
                        <a:gd name="connsiteY80" fmla="*/ 113484 h 117565"/>
                        <a:gd name="connsiteX81" fmla="*/ 32657 w 107768"/>
                        <a:gd name="connsiteY81" fmla="*/ 114300 h 117565"/>
                        <a:gd name="connsiteX82" fmla="*/ 31840 w 107768"/>
                        <a:gd name="connsiteY82" fmla="*/ 115933 h 117565"/>
                        <a:gd name="connsiteX83" fmla="*/ 31024 w 107768"/>
                        <a:gd name="connsiteY83" fmla="*/ 116749 h 117565"/>
                        <a:gd name="connsiteX84" fmla="*/ 30207 w 107768"/>
                        <a:gd name="connsiteY84" fmla="*/ 114300 h 117565"/>
                        <a:gd name="connsiteX85" fmla="*/ 28575 w 107768"/>
                        <a:gd name="connsiteY85" fmla="*/ 114300 h 117565"/>
                        <a:gd name="connsiteX86" fmla="*/ 26125 w 107768"/>
                        <a:gd name="connsiteY86" fmla="*/ 111851 h 117565"/>
                        <a:gd name="connsiteX87" fmla="*/ 24493 w 107768"/>
                        <a:gd name="connsiteY87" fmla="*/ 112667 h 117565"/>
                        <a:gd name="connsiteX88" fmla="*/ 24493 w 107768"/>
                        <a:gd name="connsiteY88" fmla="*/ 113484 h 117565"/>
                        <a:gd name="connsiteX89" fmla="*/ 22860 w 107768"/>
                        <a:gd name="connsiteY89" fmla="*/ 115933 h 117565"/>
                        <a:gd name="connsiteX90" fmla="*/ 20411 w 107768"/>
                        <a:gd name="connsiteY90" fmla="*/ 117566 h 117565"/>
                        <a:gd name="connsiteX91" fmla="*/ 19594 w 107768"/>
                        <a:gd name="connsiteY91" fmla="*/ 117566 h 117565"/>
                        <a:gd name="connsiteX92" fmla="*/ 18778 w 107768"/>
                        <a:gd name="connsiteY92" fmla="*/ 117566 h 117565"/>
                        <a:gd name="connsiteX93" fmla="*/ 18778 w 107768"/>
                        <a:gd name="connsiteY93" fmla="*/ 116749 h 117565"/>
                        <a:gd name="connsiteX94" fmla="*/ 17961 w 107768"/>
                        <a:gd name="connsiteY94" fmla="*/ 115116 h 117565"/>
                        <a:gd name="connsiteX95" fmla="*/ 14696 w 107768"/>
                        <a:gd name="connsiteY95" fmla="*/ 114300 h 117565"/>
                        <a:gd name="connsiteX96" fmla="*/ 13063 w 107768"/>
                        <a:gd name="connsiteY96" fmla="*/ 113484 h 117565"/>
                        <a:gd name="connsiteX97" fmla="*/ 12246 w 107768"/>
                        <a:gd name="connsiteY97" fmla="*/ 113484 h 117565"/>
                        <a:gd name="connsiteX98" fmla="*/ 15512 w 107768"/>
                        <a:gd name="connsiteY98" fmla="*/ 111034 h 117565"/>
                        <a:gd name="connsiteX99" fmla="*/ 16329 w 107768"/>
                        <a:gd name="connsiteY99" fmla="*/ 111034 h 117565"/>
                        <a:gd name="connsiteX100" fmla="*/ 15512 w 107768"/>
                        <a:gd name="connsiteY100" fmla="*/ 110218 h 117565"/>
                        <a:gd name="connsiteX101" fmla="*/ 14696 w 107768"/>
                        <a:gd name="connsiteY101" fmla="*/ 110218 h 117565"/>
                        <a:gd name="connsiteX102" fmla="*/ 12246 w 107768"/>
                        <a:gd name="connsiteY102" fmla="*/ 110218 h 117565"/>
                        <a:gd name="connsiteX103" fmla="*/ 10613 w 107768"/>
                        <a:gd name="connsiteY103" fmla="*/ 109402 h 117565"/>
                        <a:gd name="connsiteX104" fmla="*/ 8164 w 107768"/>
                        <a:gd name="connsiteY104" fmla="*/ 109402 h 117565"/>
                        <a:gd name="connsiteX105" fmla="*/ 6531 w 107768"/>
                        <a:gd name="connsiteY105" fmla="*/ 108585 h 117565"/>
                        <a:gd name="connsiteX106" fmla="*/ 9797 w 107768"/>
                        <a:gd name="connsiteY106" fmla="*/ 106136 h 117565"/>
                        <a:gd name="connsiteX107" fmla="*/ 9797 w 107768"/>
                        <a:gd name="connsiteY107" fmla="*/ 104503 h 117565"/>
                        <a:gd name="connsiteX108" fmla="*/ 9797 w 107768"/>
                        <a:gd name="connsiteY108" fmla="*/ 103687 h 117565"/>
                        <a:gd name="connsiteX109" fmla="*/ 11430 w 107768"/>
                        <a:gd name="connsiteY109" fmla="*/ 100421 h 117565"/>
                        <a:gd name="connsiteX110" fmla="*/ 13063 w 107768"/>
                        <a:gd name="connsiteY110" fmla="*/ 98788 h 117565"/>
                        <a:gd name="connsiteX111" fmla="*/ 17145 w 107768"/>
                        <a:gd name="connsiteY111" fmla="*/ 96339 h 117565"/>
                        <a:gd name="connsiteX112" fmla="*/ 18778 w 107768"/>
                        <a:gd name="connsiteY112" fmla="*/ 96339 h 117565"/>
                        <a:gd name="connsiteX113" fmla="*/ 20411 w 107768"/>
                        <a:gd name="connsiteY113" fmla="*/ 96339 h 117565"/>
                        <a:gd name="connsiteX114" fmla="*/ 21227 w 107768"/>
                        <a:gd name="connsiteY114" fmla="*/ 96339 h 117565"/>
                        <a:gd name="connsiteX115" fmla="*/ 20411 w 107768"/>
                        <a:gd name="connsiteY115" fmla="*/ 95522 h 117565"/>
                        <a:gd name="connsiteX116" fmla="*/ 19594 w 107768"/>
                        <a:gd name="connsiteY116" fmla="*/ 95522 h 117565"/>
                        <a:gd name="connsiteX117" fmla="*/ 17145 w 107768"/>
                        <a:gd name="connsiteY117" fmla="*/ 95522 h 117565"/>
                        <a:gd name="connsiteX118" fmla="*/ 14696 w 107768"/>
                        <a:gd name="connsiteY118" fmla="*/ 93889 h 117565"/>
                        <a:gd name="connsiteX119" fmla="*/ 14696 w 107768"/>
                        <a:gd name="connsiteY119" fmla="*/ 92256 h 117565"/>
                        <a:gd name="connsiteX120" fmla="*/ 18778 w 107768"/>
                        <a:gd name="connsiteY120" fmla="*/ 83276 h 117565"/>
                        <a:gd name="connsiteX121" fmla="*/ 18778 w 107768"/>
                        <a:gd name="connsiteY121" fmla="*/ 82459 h 117565"/>
                        <a:gd name="connsiteX122" fmla="*/ 17961 w 107768"/>
                        <a:gd name="connsiteY122" fmla="*/ 80010 h 117565"/>
                        <a:gd name="connsiteX123" fmla="*/ 17961 w 107768"/>
                        <a:gd name="connsiteY123" fmla="*/ 77561 h 117565"/>
                        <a:gd name="connsiteX124" fmla="*/ 14696 w 107768"/>
                        <a:gd name="connsiteY124" fmla="*/ 76744 h 117565"/>
                        <a:gd name="connsiteX125" fmla="*/ 13063 w 107768"/>
                        <a:gd name="connsiteY125" fmla="*/ 76744 h 117565"/>
                        <a:gd name="connsiteX126" fmla="*/ 8981 w 107768"/>
                        <a:gd name="connsiteY126" fmla="*/ 74295 h 117565"/>
                        <a:gd name="connsiteX127" fmla="*/ 7348 w 107768"/>
                        <a:gd name="connsiteY127" fmla="*/ 73479 h 117565"/>
                        <a:gd name="connsiteX128" fmla="*/ 6531 w 107768"/>
                        <a:gd name="connsiteY128" fmla="*/ 73479 h 117565"/>
                        <a:gd name="connsiteX129" fmla="*/ 6531 w 107768"/>
                        <a:gd name="connsiteY129" fmla="*/ 75112 h 117565"/>
                        <a:gd name="connsiteX130" fmla="*/ 5715 w 107768"/>
                        <a:gd name="connsiteY130" fmla="*/ 75928 h 117565"/>
                        <a:gd name="connsiteX131" fmla="*/ 4898 w 107768"/>
                        <a:gd name="connsiteY131" fmla="*/ 75928 h 117565"/>
                        <a:gd name="connsiteX132" fmla="*/ 4082 w 107768"/>
                        <a:gd name="connsiteY132" fmla="*/ 73479 h 117565"/>
                        <a:gd name="connsiteX133" fmla="*/ 3265 w 107768"/>
                        <a:gd name="connsiteY133" fmla="*/ 71846 h 117565"/>
                        <a:gd name="connsiteX134" fmla="*/ 816 w 107768"/>
                        <a:gd name="connsiteY134" fmla="*/ 70213 h 117565"/>
                        <a:gd name="connsiteX135" fmla="*/ 0 w 107768"/>
                        <a:gd name="connsiteY135" fmla="*/ 69396 h 117565"/>
                        <a:gd name="connsiteX136" fmla="*/ 816 w 107768"/>
                        <a:gd name="connsiteY136" fmla="*/ 67764 h 117565"/>
                        <a:gd name="connsiteX137" fmla="*/ 816 w 107768"/>
                        <a:gd name="connsiteY137" fmla="*/ 67764 h 117565"/>
                        <a:gd name="connsiteX138" fmla="*/ 816 w 107768"/>
                        <a:gd name="connsiteY138" fmla="*/ 65314 h 117565"/>
                        <a:gd name="connsiteX139" fmla="*/ 2449 w 107768"/>
                        <a:gd name="connsiteY139" fmla="*/ 63681 h 117565"/>
                        <a:gd name="connsiteX140" fmla="*/ 6531 w 107768"/>
                        <a:gd name="connsiteY140" fmla="*/ 60416 h 117565"/>
                        <a:gd name="connsiteX141" fmla="*/ 7348 w 107768"/>
                        <a:gd name="connsiteY141" fmla="*/ 58783 h 117565"/>
                        <a:gd name="connsiteX142" fmla="*/ 8981 w 107768"/>
                        <a:gd name="connsiteY142" fmla="*/ 57150 h 117565"/>
                        <a:gd name="connsiteX143" fmla="*/ 9797 w 107768"/>
                        <a:gd name="connsiteY143" fmla="*/ 57150 h 117565"/>
                        <a:gd name="connsiteX144" fmla="*/ 10613 w 107768"/>
                        <a:gd name="connsiteY144" fmla="*/ 57150 h 117565"/>
                        <a:gd name="connsiteX145" fmla="*/ 10613 w 107768"/>
                        <a:gd name="connsiteY145" fmla="*/ 56334 h 117565"/>
                        <a:gd name="connsiteX146" fmla="*/ 10613 w 107768"/>
                        <a:gd name="connsiteY146" fmla="*/ 55517 h 117565"/>
                        <a:gd name="connsiteX147" fmla="*/ 11430 w 107768"/>
                        <a:gd name="connsiteY147" fmla="*/ 54701 h 117565"/>
                        <a:gd name="connsiteX148" fmla="*/ 13063 w 107768"/>
                        <a:gd name="connsiteY148" fmla="*/ 53884 h 117565"/>
                        <a:gd name="connsiteX149" fmla="*/ 15512 w 107768"/>
                        <a:gd name="connsiteY149" fmla="*/ 53068 h 117565"/>
                        <a:gd name="connsiteX150" fmla="*/ 17145 w 107768"/>
                        <a:gd name="connsiteY150" fmla="*/ 53068 h 117565"/>
                        <a:gd name="connsiteX151" fmla="*/ 19594 w 107768"/>
                        <a:gd name="connsiteY151" fmla="*/ 51435 h 117565"/>
                        <a:gd name="connsiteX152" fmla="*/ 20411 w 107768"/>
                        <a:gd name="connsiteY152" fmla="*/ 50619 h 117565"/>
                        <a:gd name="connsiteX153" fmla="*/ 21227 w 107768"/>
                        <a:gd name="connsiteY153" fmla="*/ 50619 h 117565"/>
                        <a:gd name="connsiteX154" fmla="*/ 21227 w 107768"/>
                        <a:gd name="connsiteY154" fmla="*/ 50619 h 117565"/>
                        <a:gd name="connsiteX155" fmla="*/ 22043 w 107768"/>
                        <a:gd name="connsiteY155" fmla="*/ 49802 h 117565"/>
                        <a:gd name="connsiteX156" fmla="*/ 22860 w 107768"/>
                        <a:gd name="connsiteY156" fmla="*/ 48986 h 117565"/>
                        <a:gd name="connsiteX157" fmla="*/ 23676 w 107768"/>
                        <a:gd name="connsiteY157" fmla="*/ 48986 h 117565"/>
                        <a:gd name="connsiteX158" fmla="*/ 25309 w 107768"/>
                        <a:gd name="connsiteY158" fmla="*/ 48169 h 117565"/>
                        <a:gd name="connsiteX159" fmla="*/ 26942 w 107768"/>
                        <a:gd name="connsiteY159" fmla="*/ 48169 h 117565"/>
                        <a:gd name="connsiteX160" fmla="*/ 28575 w 107768"/>
                        <a:gd name="connsiteY160" fmla="*/ 46537 h 117565"/>
                        <a:gd name="connsiteX161" fmla="*/ 29391 w 107768"/>
                        <a:gd name="connsiteY161" fmla="*/ 45720 h 117565"/>
                        <a:gd name="connsiteX162" fmla="*/ 30207 w 107768"/>
                        <a:gd name="connsiteY162" fmla="*/ 44904 h 117565"/>
                        <a:gd name="connsiteX163" fmla="*/ 31840 w 107768"/>
                        <a:gd name="connsiteY163" fmla="*/ 43271 h 117565"/>
                        <a:gd name="connsiteX164" fmla="*/ 33473 w 107768"/>
                        <a:gd name="connsiteY164" fmla="*/ 41638 h 117565"/>
                        <a:gd name="connsiteX165" fmla="*/ 35106 w 107768"/>
                        <a:gd name="connsiteY165" fmla="*/ 39189 h 117565"/>
                        <a:gd name="connsiteX166" fmla="*/ 35923 w 107768"/>
                        <a:gd name="connsiteY166" fmla="*/ 38372 h 117565"/>
                        <a:gd name="connsiteX167" fmla="*/ 36739 w 107768"/>
                        <a:gd name="connsiteY167" fmla="*/ 38372 h 117565"/>
                        <a:gd name="connsiteX168" fmla="*/ 36739 w 107768"/>
                        <a:gd name="connsiteY168" fmla="*/ 37556 h 117565"/>
                        <a:gd name="connsiteX169" fmla="*/ 37556 w 107768"/>
                        <a:gd name="connsiteY169" fmla="*/ 35106 h 117565"/>
                        <a:gd name="connsiteX170" fmla="*/ 38372 w 107768"/>
                        <a:gd name="connsiteY170" fmla="*/ 32657 h 117565"/>
                        <a:gd name="connsiteX171" fmla="*/ 38372 w 107768"/>
                        <a:gd name="connsiteY171" fmla="*/ 31841 h 117565"/>
                        <a:gd name="connsiteX172" fmla="*/ 40005 w 107768"/>
                        <a:gd name="connsiteY172" fmla="*/ 31024 h 117565"/>
                        <a:gd name="connsiteX173" fmla="*/ 40005 w 107768"/>
                        <a:gd name="connsiteY173" fmla="*/ 30208 h 117565"/>
                        <a:gd name="connsiteX174" fmla="*/ 40005 w 107768"/>
                        <a:gd name="connsiteY174" fmla="*/ 30208 h 117565"/>
                        <a:gd name="connsiteX175" fmla="*/ 40821 w 107768"/>
                        <a:gd name="connsiteY175" fmla="*/ 30208 h 117565"/>
                        <a:gd name="connsiteX176" fmla="*/ 41638 w 107768"/>
                        <a:gd name="connsiteY176" fmla="*/ 29391 h 117565"/>
                        <a:gd name="connsiteX177" fmla="*/ 42454 w 107768"/>
                        <a:gd name="connsiteY177" fmla="*/ 28575 h 117565"/>
                        <a:gd name="connsiteX178" fmla="*/ 43271 w 107768"/>
                        <a:gd name="connsiteY178" fmla="*/ 28575 h 117565"/>
                        <a:gd name="connsiteX179" fmla="*/ 44087 w 107768"/>
                        <a:gd name="connsiteY179" fmla="*/ 29391 h 117565"/>
                        <a:gd name="connsiteX180" fmla="*/ 44904 w 107768"/>
                        <a:gd name="connsiteY180" fmla="*/ 30208 h 117565"/>
                        <a:gd name="connsiteX181" fmla="*/ 44904 w 107768"/>
                        <a:gd name="connsiteY181" fmla="*/ 31024 h 117565"/>
                        <a:gd name="connsiteX182" fmla="*/ 45720 w 107768"/>
                        <a:gd name="connsiteY182" fmla="*/ 31841 h 117565"/>
                        <a:gd name="connsiteX183" fmla="*/ 45720 w 107768"/>
                        <a:gd name="connsiteY183" fmla="*/ 32657 h 117565"/>
                        <a:gd name="connsiteX184" fmla="*/ 46536 w 107768"/>
                        <a:gd name="connsiteY184" fmla="*/ 33474 h 117565"/>
                        <a:gd name="connsiteX185" fmla="*/ 48169 w 107768"/>
                        <a:gd name="connsiteY185" fmla="*/ 33474 h 117565"/>
                        <a:gd name="connsiteX186" fmla="*/ 50618 w 107768"/>
                        <a:gd name="connsiteY186" fmla="*/ 34290 h 117565"/>
                        <a:gd name="connsiteX187" fmla="*/ 52251 w 107768"/>
                        <a:gd name="connsiteY187" fmla="*/ 34290 h 117565"/>
                        <a:gd name="connsiteX188" fmla="*/ 53068 w 107768"/>
                        <a:gd name="connsiteY188" fmla="*/ 35106 h 117565"/>
                        <a:gd name="connsiteX189" fmla="*/ 54700 w 107768"/>
                        <a:gd name="connsiteY189" fmla="*/ 35106 h 117565"/>
                        <a:gd name="connsiteX190" fmla="*/ 58782 w 107768"/>
                        <a:gd name="connsiteY190" fmla="*/ 34290 h 117565"/>
                        <a:gd name="connsiteX191" fmla="*/ 60415 w 107768"/>
                        <a:gd name="connsiteY191" fmla="*/ 34290 h 117565"/>
                        <a:gd name="connsiteX192" fmla="*/ 61232 w 107768"/>
                        <a:gd name="connsiteY192" fmla="*/ 35106 h 117565"/>
                        <a:gd name="connsiteX193" fmla="*/ 62048 w 107768"/>
                        <a:gd name="connsiteY193" fmla="*/ 35923 h 117565"/>
                        <a:gd name="connsiteX194" fmla="*/ 62865 w 107768"/>
                        <a:gd name="connsiteY194" fmla="*/ 35923 h 117565"/>
                        <a:gd name="connsiteX195" fmla="*/ 63681 w 107768"/>
                        <a:gd name="connsiteY195" fmla="*/ 35106 h 117565"/>
                        <a:gd name="connsiteX196" fmla="*/ 64498 w 107768"/>
                        <a:gd name="connsiteY196" fmla="*/ 33474 h 117565"/>
                        <a:gd name="connsiteX197" fmla="*/ 65314 w 107768"/>
                        <a:gd name="connsiteY197" fmla="*/ 31841 h 117565"/>
                        <a:gd name="connsiteX198" fmla="*/ 65314 w 107768"/>
                        <a:gd name="connsiteY198" fmla="*/ 31024 h 117565"/>
                        <a:gd name="connsiteX199" fmla="*/ 64498 w 107768"/>
                        <a:gd name="connsiteY199" fmla="*/ 30208 h 117565"/>
                        <a:gd name="connsiteX200" fmla="*/ 62865 w 107768"/>
                        <a:gd name="connsiteY200" fmla="*/ 29391 h 117565"/>
                        <a:gd name="connsiteX201" fmla="*/ 62048 w 107768"/>
                        <a:gd name="connsiteY201" fmla="*/ 27759 h 117565"/>
                        <a:gd name="connsiteX202" fmla="*/ 61232 w 107768"/>
                        <a:gd name="connsiteY202" fmla="*/ 26126 h 117565"/>
                        <a:gd name="connsiteX203" fmla="*/ 60415 w 107768"/>
                        <a:gd name="connsiteY203" fmla="*/ 25309 h 117565"/>
                        <a:gd name="connsiteX204" fmla="*/ 60415 w 107768"/>
                        <a:gd name="connsiteY204" fmla="*/ 24493 h 117565"/>
                        <a:gd name="connsiteX205" fmla="*/ 60415 w 107768"/>
                        <a:gd name="connsiteY205" fmla="*/ 23677 h 117565"/>
                        <a:gd name="connsiteX206" fmla="*/ 60415 w 107768"/>
                        <a:gd name="connsiteY206" fmla="*/ 22860 h 117565"/>
                        <a:gd name="connsiteX207" fmla="*/ 62048 w 107768"/>
                        <a:gd name="connsiteY207" fmla="*/ 22044 h 117565"/>
                        <a:gd name="connsiteX208" fmla="*/ 64498 w 107768"/>
                        <a:gd name="connsiteY208" fmla="*/ 22044 h 117565"/>
                        <a:gd name="connsiteX209" fmla="*/ 66131 w 107768"/>
                        <a:gd name="connsiteY209" fmla="*/ 22044 h 117565"/>
                        <a:gd name="connsiteX210" fmla="*/ 69396 w 107768"/>
                        <a:gd name="connsiteY210" fmla="*/ 22044 h 117565"/>
                        <a:gd name="connsiteX211" fmla="*/ 71029 w 107768"/>
                        <a:gd name="connsiteY211" fmla="*/ 21227 h 117565"/>
                        <a:gd name="connsiteX212" fmla="*/ 72662 w 107768"/>
                        <a:gd name="connsiteY212" fmla="*/ 21227 h 117565"/>
                        <a:gd name="connsiteX213" fmla="*/ 74295 w 107768"/>
                        <a:gd name="connsiteY213" fmla="*/ 21227 h 117565"/>
                        <a:gd name="connsiteX214" fmla="*/ 75111 w 107768"/>
                        <a:gd name="connsiteY214" fmla="*/ 20411 h 117565"/>
                        <a:gd name="connsiteX215" fmla="*/ 76744 w 107768"/>
                        <a:gd name="connsiteY215" fmla="*/ 18778 h 117565"/>
                        <a:gd name="connsiteX216" fmla="*/ 77561 w 107768"/>
                        <a:gd name="connsiteY216" fmla="*/ 17962 h 117565"/>
                        <a:gd name="connsiteX217" fmla="*/ 78377 w 107768"/>
                        <a:gd name="connsiteY217" fmla="*/ 17145 h 117565"/>
                        <a:gd name="connsiteX218" fmla="*/ 78377 w 107768"/>
                        <a:gd name="connsiteY218" fmla="*/ 16329 h 117565"/>
                        <a:gd name="connsiteX219" fmla="*/ 78377 w 107768"/>
                        <a:gd name="connsiteY219" fmla="*/ 15512 h 117565"/>
                        <a:gd name="connsiteX220" fmla="*/ 79193 w 107768"/>
                        <a:gd name="connsiteY220" fmla="*/ 14696 h 117565"/>
                        <a:gd name="connsiteX221" fmla="*/ 80010 w 107768"/>
                        <a:gd name="connsiteY221" fmla="*/ 13063 h 117565"/>
                        <a:gd name="connsiteX222" fmla="*/ 80826 w 107768"/>
                        <a:gd name="connsiteY222" fmla="*/ 12246 h 117565"/>
                        <a:gd name="connsiteX223" fmla="*/ 81643 w 107768"/>
                        <a:gd name="connsiteY223" fmla="*/ 12246 h 117565"/>
                        <a:gd name="connsiteX224" fmla="*/ 82459 w 107768"/>
                        <a:gd name="connsiteY224" fmla="*/ 13063 h 117565"/>
                        <a:gd name="connsiteX225" fmla="*/ 83275 w 107768"/>
                        <a:gd name="connsiteY225" fmla="*/ 13879 h 117565"/>
                        <a:gd name="connsiteX226" fmla="*/ 84092 w 107768"/>
                        <a:gd name="connsiteY226" fmla="*/ 13879 h 117565"/>
                        <a:gd name="connsiteX227" fmla="*/ 84908 w 107768"/>
                        <a:gd name="connsiteY227" fmla="*/ 13063 h 117565"/>
                        <a:gd name="connsiteX228" fmla="*/ 84908 w 107768"/>
                        <a:gd name="connsiteY228" fmla="*/ 13063 h 117565"/>
                        <a:gd name="connsiteX229" fmla="*/ 85725 w 107768"/>
                        <a:gd name="connsiteY229" fmla="*/ 13063 h 117565"/>
                        <a:gd name="connsiteX230" fmla="*/ 85725 w 107768"/>
                        <a:gd name="connsiteY230" fmla="*/ 12246 h 117565"/>
                        <a:gd name="connsiteX231" fmla="*/ 86541 w 107768"/>
                        <a:gd name="connsiteY231" fmla="*/ 8981 h 117565"/>
                        <a:gd name="connsiteX232" fmla="*/ 87357 w 107768"/>
                        <a:gd name="connsiteY232" fmla="*/ 6531 h 117565"/>
                        <a:gd name="connsiteX233" fmla="*/ 87357 w 107768"/>
                        <a:gd name="connsiteY233" fmla="*/ 4899 h 117565"/>
                        <a:gd name="connsiteX234" fmla="*/ 88174 w 107768"/>
                        <a:gd name="connsiteY234" fmla="*/ 2449 h 117565"/>
                        <a:gd name="connsiteX235" fmla="*/ 88174 w 107768"/>
                        <a:gd name="connsiteY235" fmla="*/ 816 h 117565"/>
                        <a:gd name="connsiteX236" fmla="*/ 88990 w 107768"/>
                        <a:gd name="connsiteY236" fmla="*/ 0 h 117565"/>
                        <a:gd name="connsiteX237" fmla="*/ 89807 w 107768"/>
                        <a:gd name="connsiteY237" fmla="*/ 0 h 117565"/>
                        <a:gd name="connsiteX238" fmla="*/ 90623 w 107768"/>
                        <a:gd name="connsiteY238" fmla="*/ 816 h 117565"/>
                        <a:gd name="connsiteX239" fmla="*/ 91440 w 107768"/>
                        <a:gd name="connsiteY239" fmla="*/ 816 h 117565"/>
                        <a:gd name="connsiteX240" fmla="*/ 92256 w 107768"/>
                        <a:gd name="connsiteY240" fmla="*/ 816 h 117565"/>
                        <a:gd name="connsiteX241" fmla="*/ 93073 w 107768"/>
                        <a:gd name="connsiteY241" fmla="*/ 816 h 117565"/>
                        <a:gd name="connsiteX242" fmla="*/ 93889 w 107768"/>
                        <a:gd name="connsiteY242" fmla="*/ 1633 h 117565"/>
                        <a:gd name="connsiteX243" fmla="*/ 95522 w 107768"/>
                        <a:gd name="connsiteY243" fmla="*/ 2449 h 117565"/>
                        <a:gd name="connsiteX244" fmla="*/ 95522 w 107768"/>
                        <a:gd name="connsiteY244" fmla="*/ 3266 h 117565"/>
                        <a:gd name="connsiteX245" fmla="*/ 95522 w 107768"/>
                        <a:gd name="connsiteY245" fmla="*/ 6531 h 117565"/>
                        <a:gd name="connsiteX246" fmla="*/ 96338 w 107768"/>
                        <a:gd name="connsiteY246" fmla="*/ 8164 h 117565"/>
                        <a:gd name="connsiteX247" fmla="*/ 97155 w 107768"/>
                        <a:gd name="connsiteY247" fmla="*/ 8981 h 117565"/>
                        <a:gd name="connsiteX248" fmla="*/ 98788 w 107768"/>
                        <a:gd name="connsiteY248" fmla="*/ 9797 h 117565"/>
                        <a:gd name="connsiteX249" fmla="*/ 104503 w 107768"/>
                        <a:gd name="connsiteY249" fmla="*/ 12246 h 117565"/>
                        <a:gd name="connsiteX250" fmla="*/ 104503 w 107768"/>
                        <a:gd name="connsiteY250" fmla="*/ 12246 h 117565"/>
                        <a:gd name="connsiteX251" fmla="*/ 11430 w 107768"/>
                        <a:gd name="connsiteY251" fmla="*/ 77561 h 117565"/>
                        <a:gd name="connsiteX252" fmla="*/ 10613 w 107768"/>
                        <a:gd name="connsiteY252" fmla="*/ 78377 h 117565"/>
                        <a:gd name="connsiteX253" fmla="*/ 10613 w 107768"/>
                        <a:gd name="connsiteY253" fmla="*/ 77561 h 117565"/>
                        <a:gd name="connsiteX254" fmla="*/ 11430 w 107768"/>
                        <a:gd name="connsiteY254" fmla="*/ 76744 h 117565"/>
                        <a:gd name="connsiteX255" fmla="*/ 12246 w 107768"/>
                        <a:gd name="connsiteY255" fmla="*/ 76744 h 117565"/>
                        <a:gd name="connsiteX256" fmla="*/ 11430 w 107768"/>
                        <a:gd name="connsiteY256" fmla="*/ 77561 h 11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107768" h="117565">
                          <a:moveTo>
                            <a:pt x="104503" y="12246"/>
                          </a:moveTo>
                          <a:lnTo>
                            <a:pt x="105319" y="13879"/>
                          </a:lnTo>
                          <a:lnTo>
                            <a:pt x="106136" y="15512"/>
                          </a:lnTo>
                          <a:lnTo>
                            <a:pt x="106952" y="16329"/>
                          </a:lnTo>
                          <a:lnTo>
                            <a:pt x="106952" y="17145"/>
                          </a:lnTo>
                          <a:lnTo>
                            <a:pt x="107768" y="17962"/>
                          </a:lnTo>
                          <a:lnTo>
                            <a:pt x="106952" y="18778"/>
                          </a:lnTo>
                          <a:lnTo>
                            <a:pt x="106136" y="18778"/>
                          </a:lnTo>
                          <a:lnTo>
                            <a:pt x="104503" y="18778"/>
                          </a:lnTo>
                          <a:lnTo>
                            <a:pt x="102054" y="20411"/>
                          </a:lnTo>
                          <a:lnTo>
                            <a:pt x="100421" y="21227"/>
                          </a:lnTo>
                          <a:lnTo>
                            <a:pt x="99604" y="22860"/>
                          </a:lnTo>
                          <a:lnTo>
                            <a:pt x="97971" y="23677"/>
                          </a:lnTo>
                          <a:lnTo>
                            <a:pt x="97155" y="24493"/>
                          </a:lnTo>
                          <a:lnTo>
                            <a:pt x="95522" y="26942"/>
                          </a:lnTo>
                          <a:lnTo>
                            <a:pt x="94706" y="28575"/>
                          </a:lnTo>
                          <a:lnTo>
                            <a:pt x="93073" y="31024"/>
                          </a:lnTo>
                          <a:lnTo>
                            <a:pt x="92256" y="33474"/>
                          </a:lnTo>
                          <a:lnTo>
                            <a:pt x="92256" y="35923"/>
                          </a:lnTo>
                          <a:lnTo>
                            <a:pt x="93889" y="38372"/>
                          </a:lnTo>
                          <a:lnTo>
                            <a:pt x="93889" y="40005"/>
                          </a:lnTo>
                          <a:lnTo>
                            <a:pt x="93073" y="44087"/>
                          </a:lnTo>
                          <a:lnTo>
                            <a:pt x="93889" y="48169"/>
                          </a:lnTo>
                          <a:lnTo>
                            <a:pt x="93073" y="49802"/>
                          </a:lnTo>
                          <a:lnTo>
                            <a:pt x="87357" y="52252"/>
                          </a:lnTo>
                          <a:lnTo>
                            <a:pt x="85725" y="53884"/>
                          </a:lnTo>
                          <a:lnTo>
                            <a:pt x="83275" y="57966"/>
                          </a:lnTo>
                          <a:lnTo>
                            <a:pt x="80826" y="59599"/>
                          </a:lnTo>
                          <a:lnTo>
                            <a:pt x="79193" y="61232"/>
                          </a:lnTo>
                          <a:lnTo>
                            <a:pt x="76744" y="62049"/>
                          </a:lnTo>
                          <a:lnTo>
                            <a:pt x="75111" y="64498"/>
                          </a:lnTo>
                          <a:lnTo>
                            <a:pt x="73479" y="66131"/>
                          </a:lnTo>
                          <a:lnTo>
                            <a:pt x="71846" y="66947"/>
                          </a:lnTo>
                          <a:lnTo>
                            <a:pt x="70213" y="67764"/>
                          </a:lnTo>
                          <a:lnTo>
                            <a:pt x="66947" y="67764"/>
                          </a:lnTo>
                          <a:lnTo>
                            <a:pt x="64498" y="68580"/>
                          </a:lnTo>
                          <a:lnTo>
                            <a:pt x="62865" y="71029"/>
                          </a:lnTo>
                          <a:lnTo>
                            <a:pt x="57966" y="73479"/>
                          </a:lnTo>
                          <a:lnTo>
                            <a:pt x="57150" y="75112"/>
                          </a:lnTo>
                          <a:lnTo>
                            <a:pt x="57150" y="77561"/>
                          </a:lnTo>
                          <a:lnTo>
                            <a:pt x="57150" y="80010"/>
                          </a:lnTo>
                          <a:lnTo>
                            <a:pt x="56333" y="81643"/>
                          </a:lnTo>
                          <a:lnTo>
                            <a:pt x="55517" y="80827"/>
                          </a:lnTo>
                          <a:lnTo>
                            <a:pt x="54700" y="81643"/>
                          </a:lnTo>
                          <a:lnTo>
                            <a:pt x="53884" y="83276"/>
                          </a:lnTo>
                          <a:lnTo>
                            <a:pt x="53884" y="84909"/>
                          </a:lnTo>
                          <a:lnTo>
                            <a:pt x="55517" y="85725"/>
                          </a:lnTo>
                          <a:lnTo>
                            <a:pt x="57150" y="86541"/>
                          </a:lnTo>
                          <a:lnTo>
                            <a:pt x="58782" y="86541"/>
                          </a:lnTo>
                          <a:lnTo>
                            <a:pt x="60415" y="87358"/>
                          </a:lnTo>
                          <a:lnTo>
                            <a:pt x="63681" y="91440"/>
                          </a:lnTo>
                          <a:lnTo>
                            <a:pt x="66131" y="93073"/>
                          </a:lnTo>
                          <a:lnTo>
                            <a:pt x="66947" y="93889"/>
                          </a:lnTo>
                          <a:lnTo>
                            <a:pt x="68580" y="94706"/>
                          </a:lnTo>
                          <a:lnTo>
                            <a:pt x="70213" y="96339"/>
                          </a:lnTo>
                          <a:lnTo>
                            <a:pt x="71029" y="97155"/>
                          </a:lnTo>
                          <a:lnTo>
                            <a:pt x="70213" y="97155"/>
                          </a:lnTo>
                          <a:lnTo>
                            <a:pt x="69396" y="98788"/>
                          </a:lnTo>
                          <a:lnTo>
                            <a:pt x="68580" y="101237"/>
                          </a:lnTo>
                          <a:lnTo>
                            <a:pt x="67763" y="102054"/>
                          </a:lnTo>
                          <a:lnTo>
                            <a:pt x="66947" y="102870"/>
                          </a:lnTo>
                          <a:lnTo>
                            <a:pt x="66131" y="102870"/>
                          </a:lnTo>
                          <a:lnTo>
                            <a:pt x="63681" y="102870"/>
                          </a:lnTo>
                          <a:lnTo>
                            <a:pt x="62048" y="102870"/>
                          </a:lnTo>
                          <a:lnTo>
                            <a:pt x="61232" y="102870"/>
                          </a:lnTo>
                          <a:lnTo>
                            <a:pt x="58782" y="102870"/>
                          </a:lnTo>
                          <a:lnTo>
                            <a:pt x="57966" y="102870"/>
                          </a:lnTo>
                          <a:lnTo>
                            <a:pt x="53884" y="102870"/>
                          </a:lnTo>
                          <a:lnTo>
                            <a:pt x="51435" y="102870"/>
                          </a:lnTo>
                          <a:lnTo>
                            <a:pt x="49802" y="103687"/>
                          </a:lnTo>
                          <a:lnTo>
                            <a:pt x="48169" y="104503"/>
                          </a:lnTo>
                          <a:lnTo>
                            <a:pt x="47353" y="106136"/>
                          </a:lnTo>
                          <a:lnTo>
                            <a:pt x="46536" y="107769"/>
                          </a:lnTo>
                          <a:lnTo>
                            <a:pt x="41638" y="111034"/>
                          </a:lnTo>
                          <a:lnTo>
                            <a:pt x="40005" y="112667"/>
                          </a:lnTo>
                          <a:lnTo>
                            <a:pt x="40005" y="114300"/>
                          </a:lnTo>
                          <a:lnTo>
                            <a:pt x="40005" y="115116"/>
                          </a:lnTo>
                          <a:lnTo>
                            <a:pt x="39188" y="115116"/>
                          </a:lnTo>
                          <a:lnTo>
                            <a:pt x="39188" y="115116"/>
                          </a:lnTo>
                          <a:lnTo>
                            <a:pt x="38372" y="115116"/>
                          </a:lnTo>
                          <a:lnTo>
                            <a:pt x="35106" y="113484"/>
                          </a:lnTo>
                          <a:lnTo>
                            <a:pt x="32657" y="114300"/>
                          </a:lnTo>
                          <a:lnTo>
                            <a:pt x="31840" y="115933"/>
                          </a:lnTo>
                          <a:lnTo>
                            <a:pt x="31024" y="116749"/>
                          </a:lnTo>
                          <a:lnTo>
                            <a:pt x="30207" y="114300"/>
                          </a:lnTo>
                          <a:lnTo>
                            <a:pt x="28575" y="114300"/>
                          </a:lnTo>
                          <a:lnTo>
                            <a:pt x="26125" y="111851"/>
                          </a:lnTo>
                          <a:lnTo>
                            <a:pt x="24493" y="112667"/>
                          </a:lnTo>
                          <a:lnTo>
                            <a:pt x="24493" y="113484"/>
                          </a:lnTo>
                          <a:lnTo>
                            <a:pt x="22860" y="115933"/>
                          </a:lnTo>
                          <a:lnTo>
                            <a:pt x="20411" y="117566"/>
                          </a:lnTo>
                          <a:lnTo>
                            <a:pt x="19594" y="117566"/>
                          </a:lnTo>
                          <a:lnTo>
                            <a:pt x="18778" y="117566"/>
                          </a:lnTo>
                          <a:lnTo>
                            <a:pt x="18778" y="116749"/>
                          </a:lnTo>
                          <a:lnTo>
                            <a:pt x="17961" y="115116"/>
                          </a:lnTo>
                          <a:lnTo>
                            <a:pt x="14696" y="114300"/>
                          </a:lnTo>
                          <a:lnTo>
                            <a:pt x="13063" y="113484"/>
                          </a:lnTo>
                          <a:lnTo>
                            <a:pt x="12246" y="113484"/>
                          </a:lnTo>
                          <a:lnTo>
                            <a:pt x="15512" y="111034"/>
                          </a:lnTo>
                          <a:lnTo>
                            <a:pt x="16329" y="111034"/>
                          </a:lnTo>
                          <a:lnTo>
                            <a:pt x="15512" y="110218"/>
                          </a:lnTo>
                          <a:lnTo>
                            <a:pt x="14696" y="110218"/>
                          </a:lnTo>
                          <a:lnTo>
                            <a:pt x="12246" y="110218"/>
                          </a:lnTo>
                          <a:lnTo>
                            <a:pt x="10613" y="109402"/>
                          </a:lnTo>
                          <a:lnTo>
                            <a:pt x="8164" y="109402"/>
                          </a:lnTo>
                          <a:lnTo>
                            <a:pt x="6531" y="108585"/>
                          </a:lnTo>
                          <a:lnTo>
                            <a:pt x="9797" y="106136"/>
                          </a:lnTo>
                          <a:lnTo>
                            <a:pt x="9797" y="104503"/>
                          </a:lnTo>
                          <a:lnTo>
                            <a:pt x="9797" y="103687"/>
                          </a:lnTo>
                          <a:lnTo>
                            <a:pt x="11430" y="100421"/>
                          </a:lnTo>
                          <a:lnTo>
                            <a:pt x="13063" y="98788"/>
                          </a:lnTo>
                          <a:lnTo>
                            <a:pt x="17145" y="96339"/>
                          </a:lnTo>
                          <a:lnTo>
                            <a:pt x="18778" y="96339"/>
                          </a:lnTo>
                          <a:lnTo>
                            <a:pt x="20411" y="96339"/>
                          </a:lnTo>
                          <a:lnTo>
                            <a:pt x="21227" y="96339"/>
                          </a:lnTo>
                          <a:lnTo>
                            <a:pt x="20411" y="95522"/>
                          </a:lnTo>
                          <a:lnTo>
                            <a:pt x="19594" y="95522"/>
                          </a:lnTo>
                          <a:lnTo>
                            <a:pt x="17145" y="95522"/>
                          </a:lnTo>
                          <a:lnTo>
                            <a:pt x="14696" y="93889"/>
                          </a:lnTo>
                          <a:lnTo>
                            <a:pt x="14696" y="92256"/>
                          </a:lnTo>
                          <a:lnTo>
                            <a:pt x="18778" y="83276"/>
                          </a:lnTo>
                          <a:lnTo>
                            <a:pt x="18778" y="82459"/>
                          </a:lnTo>
                          <a:lnTo>
                            <a:pt x="17961" y="80010"/>
                          </a:lnTo>
                          <a:lnTo>
                            <a:pt x="17961" y="77561"/>
                          </a:lnTo>
                          <a:lnTo>
                            <a:pt x="14696" y="76744"/>
                          </a:lnTo>
                          <a:lnTo>
                            <a:pt x="13063" y="76744"/>
                          </a:lnTo>
                          <a:lnTo>
                            <a:pt x="8981" y="74295"/>
                          </a:lnTo>
                          <a:lnTo>
                            <a:pt x="7348" y="73479"/>
                          </a:lnTo>
                          <a:lnTo>
                            <a:pt x="6531" y="73479"/>
                          </a:lnTo>
                          <a:lnTo>
                            <a:pt x="6531" y="75112"/>
                          </a:lnTo>
                          <a:lnTo>
                            <a:pt x="5715" y="75928"/>
                          </a:lnTo>
                          <a:lnTo>
                            <a:pt x="4898" y="75928"/>
                          </a:lnTo>
                          <a:lnTo>
                            <a:pt x="4082" y="73479"/>
                          </a:lnTo>
                          <a:lnTo>
                            <a:pt x="3265" y="71846"/>
                          </a:lnTo>
                          <a:lnTo>
                            <a:pt x="816" y="70213"/>
                          </a:lnTo>
                          <a:lnTo>
                            <a:pt x="0" y="69396"/>
                          </a:lnTo>
                          <a:lnTo>
                            <a:pt x="816" y="67764"/>
                          </a:lnTo>
                          <a:lnTo>
                            <a:pt x="816" y="67764"/>
                          </a:lnTo>
                          <a:lnTo>
                            <a:pt x="816" y="65314"/>
                          </a:lnTo>
                          <a:lnTo>
                            <a:pt x="2449" y="63681"/>
                          </a:lnTo>
                          <a:lnTo>
                            <a:pt x="6531" y="60416"/>
                          </a:lnTo>
                          <a:lnTo>
                            <a:pt x="7348" y="58783"/>
                          </a:lnTo>
                          <a:lnTo>
                            <a:pt x="8981" y="57150"/>
                          </a:lnTo>
                          <a:lnTo>
                            <a:pt x="9797" y="57150"/>
                          </a:lnTo>
                          <a:lnTo>
                            <a:pt x="10613" y="57150"/>
                          </a:lnTo>
                          <a:lnTo>
                            <a:pt x="10613" y="56334"/>
                          </a:lnTo>
                          <a:lnTo>
                            <a:pt x="10613" y="55517"/>
                          </a:lnTo>
                          <a:lnTo>
                            <a:pt x="11430" y="54701"/>
                          </a:lnTo>
                          <a:lnTo>
                            <a:pt x="13063" y="53884"/>
                          </a:lnTo>
                          <a:lnTo>
                            <a:pt x="15512" y="53068"/>
                          </a:lnTo>
                          <a:lnTo>
                            <a:pt x="17145" y="53068"/>
                          </a:lnTo>
                          <a:lnTo>
                            <a:pt x="19594" y="51435"/>
                          </a:lnTo>
                          <a:lnTo>
                            <a:pt x="20411" y="50619"/>
                          </a:lnTo>
                          <a:lnTo>
                            <a:pt x="21227" y="50619"/>
                          </a:lnTo>
                          <a:lnTo>
                            <a:pt x="21227" y="50619"/>
                          </a:lnTo>
                          <a:lnTo>
                            <a:pt x="22043" y="49802"/>
                          </a:lnTo>
                          <a:lnTo>
                            <a:pt x="22860" y="48986"/>
                          </a:lnTo>
                          <a:lnTo>
                            <a:pt x="23676" y="48986"/>
                          </a:lnTo>
                          <a:lnTo>
                            <a:pt x="25309" y="48169"/>
                          </a:lnTo>
                          <a:lnTo>
                            <a:pt x="26942" y="48169"/>
                          </a:lnTo>
                          <a:lnTo>
                            <a:pt x="28575" y="46537"/>
                          </a:lnTo>
                          <a:lnTo>
                            <a:pt x="29391" y="45720"/>
                          </a:lnTo>
                          <a:lnTo>
                            <a:pt x="30207" y="44904"/>
                          </a:lnTo>
                          <a:lnTo>
                            <a:pt x="31840" y="43271"/>
                          </a:lnTo>
                          <a:lnTo>
                            <a:pt x="33473" y="41638"/>
                          </a:lnTo>
                          <a:lnTo>
                            <a:pt x="35106" y="39189"/>
                          </a:lnTo>
                          <a:lnTo>
                            <a:pt x="35923" y="38372"/>
                          </a:lnTo>
                          <a:lnTo>
                            <a:pt x="36739" y="38372"/>
                          </a:lnTo>
                          <a:lnTo>
                            <a:pt x="36739" y="37556"/>
                          </a:lnTo>
                          <a:lnTo>
                            <a:pt x="37556" y="35106"/>
                          </a:lnTo>
                          <a:lnTo>
                            <a:pt x="38372" y="32657"/>
                          </a:lnTo>
                          <a:lnTo>
                            <a:pt x="38372" y="31841"/>
                          </a:lnTo>
                          <a:lnTo>
                            <a:pt x="40005" y="31024"/>
                          </a:lnTo>
                          <a:lnTo>
                            <a:pt x="40005" y="30208"/>
                          </a:lnTo>
                          <a:lnTo>
                            <a:pt x="40005" y="30208"/>
                          </a:lnTo>
                          <a:lnTo>
                            <a:pt x="40821" y="30208"/>
                          </a:lnTo>
                          <a:lnTo>
                            <a:pt x="41638" y="29391"/>
                          </a:lnTo>
                          <a:lnTo>
                            <a:pt x="42454" y="28575"/>
                          </a:lnTo>
                          <a:lnTo>
                            <a:pt x="43271" y="28575"/>
                          </a:lnTo>
                          <a:lnTo>
                            <a:pt x="44087" y="29391"/>
                          </a:lnTo>
                          <a:lnTo>
                            <a:pt x="44904" y="30208"/>
                          </a:lnTo>
                          <a:lnTo>
                            <a:pt x="44904" y="31024"/>
                          </a:lnTo>
                          <a:lnTo>
                            <a:pt x="45720" y="31841"/>
                          </a:lnTo>
                          <a:lnTo>
                            <a:pt x="45720" y="32657"/>
                          </a:lnTo>
                          <a:lnTo>
                            <a:pt x="46536" y="33474"/>
                          </a:lnTo>
                          <a:lnTo>
                            <a:pt x="48169" y="33474"/>
                          </a:lnTo>
                          <a:lnTo>
                            <a:pt x="50618" y="34290"/>
                          </a:lnTo>
                          <a:lnTo>
                            <a:pt x="52251" y="34290"/>
                          </a:lnTo>
                          <a:lnTo>
                            <a:pt x="53068" y="35106"/>
                          </a:lnTo>
                          <a:lnTo>
                            <a:pt x="54700" y="35106"/>
                          </a:lnTo>
                          <a:lnTo>
                            <a:pt x="58782" y="34290"/>
                          </a:lnTo>
                          <a:lnTo>
                            <a:pt x="60415" y="34290"/>
                          </a:lnTo>
                          <a:lnTo>
                            <a:pt x="61232" y="35106"/>
                          </a:lnTo>
                          <a:lnTo>
                            <a:pt x="62048" y="35923"/>
                          </a:lnTo>
                          <a:lnTo>
                            <a:pt x="62865" y="35923"/>
                          </a:lnTo>
                          <a:lnTo>
                            <a:pt x="63681" y="35106"/>
                          </a:lnTo>
                          <a:lnTo>
                            <a:pt x="64498" y="33474"/>
                          </a:lnTo>
                          <a:lnTo>
                            <a:pt x="65314" y="31841"/>
                          </a:lnTo>
                          <a:lnTo>
                            <a:pt x="65314" y="31024"/>
                          </a:lnTo>
                          <a:lnTo>
                            <a:pt x="64498" y="30208"/>
                          </a:lnTo>
                          <a:lnTo>
                            <a:pt x="62865" y="29391"/>
                          </a:lnTo>
                          <a:lnTo>
                            <a:pt x="62048" y="27759"/>
                          </a:lnTo>
                          <a:lnTo>
                            <a:pt x="61232" y="26126"/>
                          </a:lnTo>
                          <a:lnTo>
                            <a:pt x="60415" y="25309"/>
                          </a:lnTo>
                          <a:lnTo>
                            <a:pt x="60415" y="24493"/>
                          </a:lnTo>
                          <a:lnTo>
                            <a:pt x="60415" y="23677"/>
                          </a:lnTo>
                          <a:lnTo>
                            <a:pt x="60415" y="22860"/>
                          </a:lnTo>
                          <a:lnTo>
                            <a:pt x="62048" y="22044"/>
                          </a:lnTo>
                          <a:lnTo>
                            <a:pt x="64498" y="22044"/>
                          </a:lnTo>
                          <a:lnTo>
                            <a:pt x="66131" y="22044"/>
                          </a:lnTo>
                          <a:lnTo>
                            <a:pt x="69396" y="22044"/>
                          </a:lnTo>
                          <a:lnTo>
                            <a:pt x="71029" y="21227"/>
                          </a:lnTo>
                          <a:lnTo>
                            <a:pt x="72662" y="21227"/>
                          </a:lnTo>
                          <a:lnTo>
                            <a:pt x="74295" y="21227"/>
                          </a:lnTo>
                          <a:lnTo>
                            <a:pt x="75111" y="20411"/>
                          </a:lnTo>
                          <a:lnTo>
                            <a:pt x="76744" y="18778"/>
                          </a:lnTo>
                          <a:lnTo>
                            <a:pt x="77561" y="17962"/>
                          </a:lnTo>
                          <a:lnTo>
                            <a:pt x="78377" y="17145"/>
                          </a:lnTo>
                          <a:lnTo>
                            <a:pt x="78377" y="16329"/>
                          </a:lnTo>
                          <a:lnTo>
                            <a:pt x="78377" y="15512"/>
                          </a:lnTo>
                          <a:lnTo>
                            <a:pt x="79193" y="14696"/>
                          </a:lnTo>
                          <a:lnTo>
                            <a:pt x="80010" y="13063"/>
                          </a:lnTo>
                          <a:lnTo>
                            <a:pt x="80826" y="12246"/>
                          </a:lnTo>
                          <a:lnTo>
                            <a:pt x="81643" y="12246"/>
                          </a:lnTo>
                          <a:lnTo>
                            <a:pt x="82459" y="13063"/>
                          </a:lnTo>
                          <a:lnTo>
                            <a:pt x="83275" y="13879"/>
                          </a:lnTo>
                          <a:lnTo>
                            <a:pt x="84092" y="13879"/>
                          </a:lnTo>
                          <a:lnTo>
                            <a:pt x="84908" y="13063"/>
                          </a:lnTo>
                          <a:lnTo>
                            <a:pt x="84908" y="13063"/>
                          </a:lnTo>
                          <a:lnTo>
                            <a:pt x="85725" y="13063"/>
                          </a:lnTo>
                          <a:lnTo>
                            <a:pt x="85725" y="12246"/>
                          </a:lnTo>
                          <a:lnTo>
                            <a:pt x="86541" y="8981"/>
                          </a:lnTo>
                          <a:lnTo>
                            <a:pt x="87357" y="6531"/>
                          </a:lnTo>
                          <a:lnTo>
                            <a:pt x="87357" y="4899"/>
                          </a:lnTo>
                          <a:lnTo>
                            <a:pt x="88174" y="2449"/>
                          </a:lnTo>
                          <a:lnTo>
                            <a:pt x="88174" y="816"/>
                          </a:lnTo>
                          <a:lnTo>
                            <a:pt x="88990" y="0"/>
                          </a:lnTo>
                          <a:lnTo>
                            <a:pt x="89807" y="0"/>
                          </a:lnTo>
                          <a:lnTo>
                            <a:pt x="90623" y="816"/>
                          </a:lnTo>
                          <a:lnTo>
                            <a:pt x="91440" y="816"/>
                          </a:lnTo>
                          <a:lnTo>
                            <a:pt x="92256" y="816"/>
                          </a:lnTo>
                          <a:lnTo>
                            <a:pt x="93073" y="816"/>
                          </a:lnTo>
                          <a:lnTo>
                            <a:pt x="93889" y="1633"/>
                          </a:lnTo>
                          <a:lnTo>
                            <a:pt x="95522" y="2449"/>
                          </a:lnTo>
                          <a:lnTo>
                            <a:pt x="95522" y="3266"/>
                          </a:lnTo>
                          <a:lnTo>
                            <a:pt x="95522" y="6531"/>
                          </a:lnTo>
                          <a:lnTo>
                            <a:pt x="96338" y="8164"/>
                          </a:lnTo>
                          <a:lnTo>
                            <a:pt x="97155" y="8981"/>
                          </a:lnTo>
                          <a:lnTo>
                            <a:pt x="98788" y="9797"/>
                          </a:lnTo>
                          <a:lnTo>
                            <a:pt x="104503" y="12246"/>
                          </a:lnTo>
                          <a:lnTo>
                            <a:pt x="104503" y="12246"/>
                          </a:lnTo>
                          <a:close/>
                          <a:moveTo>
                            <a:pt x="11430" y="77561"/>
                          </a:moveTo>
                          <a:lnTo>
                            <a:pt x="10613" y="78377"/>
                          </a:lnTo>
                          <a:lnTo>
                            <a:pt x="10613" y="77561"/>
                          </a:lnTo>
                          <a:lnTo>
                            <a:pt x="11430" y="76744"/>
                          </a:lnTo>
                          <a:lnTo>
                            <a:pt x="12246" y="76744"/>
                          </a:lnTo>
                          <a:lnTo>
                            <a:pt x="11430" y="77561"/>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57" name="Freeform: Shape 456">
                      <a:extLst>
                        <a:ext uri="{FF2B5EF4-FFF2-40B4-BE49-F238E27FC236}">
                          <a16:creationId xmlns:a16="http://schemas.microsoft.com/office/drawing/2014/main" id="{03996BFD-D2CE-E78B-594F-89F9486DFB59}"/>
                        </a:ext>
                      </a:extLst>
                    </p:cNvPr>
                    <p:cNvSpPr/>
                    <p:nvPr/>
                  </p:nvSpPr>
                  <p:spPr>
                    <a:xfrm>
                      <a:off x="6035040" y="3839662"/>
                      <a:ext cx="121647" cy="149406"/>
                    </a:xfrm>
                    <a:custGeom>
                      <a:avLst/>
                      <a:gdLst>
                        <a:gd name="connsiteX0" fmla="*/ 32657 w 121647"/>
                        <a:gd name="connsiteY0" fmla="*/ 1633 h 149406"/>
                        <a:gd name="connsiteX1" fmla="*/ 33473 w 121647"/>
                        <a:gd name="connsiteY1" fmla="*/ 3266 h 149406"/>
                        <a:gd name="connsiteX2" fmla="*/ 35106 w 121647"/>
                        <a:gd name="connsiteY2" fmla="*/ 4899 h 149406"/>
                        <a:gd name="connsiteX3" fmla="*/ 37556 w 121647"/>
                        <a:gd name="connsiteY3" fmla="*/ 7348 h 149406"/>
                        <a:gd name="connsiteX4" fmla="*/ 38372 w 121647"/>
                        <a:gd name="connsiteY4" fmla="*/ 8981 h 149406"/>
                        <a:gd name="connsiteX5" fmla="*/ 40005 w 121647"/>
                        <a:gd name="connsiteY5" fmla="*/ 9797 h 149406"/>
                        <a:gd name="connsiteX6" fmla="*/ 40821 w 121647"/>
                        <a:gd name="connsiteY6" fmla="*/ 10614 h 149406"/>
                        <a:gd name="connsiteX7" fmla="*/ 40821 w 121647"/>
                        <a:gd name="connsiteY7" fmla="*/ 12246 h 149406"/>
                        <a:gd name="connsiteX8" fmla="*/ 40821 w 121647"/>
                        <a:gd name="connsiteY8" fmla="*/ 13063 h 149406"/>
                        <a:gd name="connsiteX9" fmla="*/ 40821 w 121647"/>
                        <a:gd name="connsiteY9" fmla="*/ 13879 h 149406"/>
                        <a:gd name="connsiteX10" fmla="*/ 41638 w 121647"/>
                        <a:gd name="connsiteY10" fmla="*/ 13879 h 149406"/>
                        <a:gd name="connsiteX11" fmla="*/ 42454 w 121647"/>
                        <a:gd name="connsiteY11" fmla="*/ 13879 h 149406"/>
                        <a:gd name="connsiteX12" fmla="*/ 43271 w 121647"/>
                        <a:gd name="connsiteY12" fmla="*/ 13063 h 149406"/>
                        <a:gd name="connsiteX13" fmla="*/ 44087 w 121647"/>
                        <a:gd name="connsiteY13" fmla="*/ 11430 h 149406"/>
                        <a:gd name="connsiteX14" fmla="*/ 44087 w 121647"/>
                        <a:gd name="connsiteY14" fmla="*/ 11430 h 149406"/>
                        <a:gd name="connsiteX15" fmla="*/ 44904 w 121647"/>
                        <a:gd name="connsiteY15" fmla="*/ 13063 h 149406"/>
                        <a:gd name="connsiteX16" fmla="*/ 45720 w 121647"/>
                        <a:gd name="connsiteY16" fmla="*/ 13063 h 149406"/>
                        <a:gd name="connsiteX17" fmla="*/ 46537 w 121647"/>
                        <a:gd name="connsiteY17" fmla="*/ 13063 h 149406"/>
                        <a:gd name="connsiteX18" fmla="*/ 47353 w 121647"/>
                        <a:gd name="connsiteY18" fmla="*/ 13879 h 149406"/>
                        <a:gd name="connsiteX19" fmla="*/ 47353 w 121647"/>
                        <a:gd name="connsiteY19" fmla="*/ 14696 h 149406"/>
                        <a:gd name="connsiteX20" fmla="*/ 47353 w 121647"/>
                        <a:gd name="connsiteY20" fmla="*/ 15512 h 149406"/>
                        <a:gd name="connsiteX21" fmla="*/ 46537 w 121647"/>
                        <a:gd name="connsiteY21" fmla="*/ 16329 h 149406"/>
                        <a:gd name="connsiteX22" fmla="*/ 46537 w 121647"/>
                        <a:gd name="connsiteY22" fmla="*/ 17145 h 149406"/>
                        <a:gd name="connsiteX23" fmla="*/ 46537 w 121647"/>
                        <a:gd name="connsiteY23" fmla="*/ 18778 h 149406"/>
                        <a:gd name="connsiteX24" fmla="*/ 46537 w 121647"/>
                        <a:gd name="connsiteY24" fmla="*/ 20411 h 149406"/>
                        <a:gd name="connsiteX25" fmla="*/ 47353 w 121647"/>
                        <a:gd name="connsiteY25" fmla="*/ 21227 h 149406"/>
                        <a:gd name="connsiteX26" fmla="*/ 50619 w 121647"/>
                        <a:gd name="connsiteY26" fmla="*/ 26942 h 149406"/>
                        <a:gd name="connsiteX27" fmla="*/ 52251 w 121647"/>
                        <a:gd name="connsiteY27" fmla="*/ 27759 h 149406"/>
                        <a:gd name="connsiteX28" fmla="*/ 56333 w 121647"/>
                        <a:gd name="connsiteY28" fmla="*/ 28575 h 149406"/>
                        <a:gd name="connsiteX29" fmla="*/ 57966 w 121647"/>
                        <a:gd name="connsiteY29" fmla="*/ 29391 h 149406"/>
                        <a:gd name="connsiteX30" fmla="*/ 59599 w 121647"/>
                        <a:gd name="connsiteY30" fmla="*/ 30208 h 149406"/>
                        <a:gd name="connsiteX31" fmla="*/ 61232 w 121647"/>
                        <a:gd name="connsiteY31" fmla="*/ 30208 h 149406"/>
                        <a:gd name="connsiteX32" fmla="*/ 62865 w 121647"/>
                        <a:gd name="connsiteY32" fmla="*/ 28575 h 149406"/>
                        <a:gd name="connsiteX33" fmla="*/ 64498 w 121647"/>
                        <a:gd name="connsiteY33" fmla="*/ 27759 h 149406"/>
                        <a:gd name="connsiteX34" fmla="*/ 66947 w 121647"/>
                        <a:gd name="connsiteY34" fmla="*/ 26126 h 149406"/>
                        <a:gd name="connsiteX35" fmla="*/ 67763 w 121647"/>
                        <a:gd name="connsiteY35" fmla="*/ 26126 h 149406"/>
                        <a:gd name="connsiteX36" fmla="*/ 69396 w 121647"/>
                        <a:gd name="connsiteY36" fmla="*/ 26942 h 149406"/>
                        <a:gd name="connsiteX37" fmla="*/ 71846 w 121647"/>
                        <a:gd name="connsiteY37" fmla="*/ 28575 h 149406"/>
                        <a:gd name="connsiteX38" fmla="*/ 73479 w 121647"/>
                        <a:gd name="connsiteY38" fmla="*/ 30208 h 149406"/>
                        <a:gd name="connsiteX39" fmla="*/ 74295 w 121647"/>
                        <a:gd name="connsiteY39" fmla="*/ 31024 h 149406"/>
                        <a:gd name="connsiteX40" fmla="*/ 75112 w 121647"/>
                        <a:gd name="connsiteY40" fmla="*/ 31841 h 149406"/>
                        <a:gd name="connsiteX41" fmla="*/ 75112 w 121647"/>
                        <a:gd name="connsiteY41" fmla="*/ 32657 h 149406"/>
                        <a:gd name="connsiteX42" fmla="*/ 74295 w 121647"/>
                        <a:gd name="connsiteY42" fmla="*/ 33474 h 149406"/>
                        <a:gd name="connsiteX43" fmla="*/ 73479 w 121647"/>
                        <a:gd name="connsiteY43" fmla="*/ 34290 h 149406"/>
                        <a:gd name="connsiteX44" fmla="*/ 72662 w 121647"/>
                        <a:gd name="connsiteY44" fmla="*/ 35107 h 149406"/>
                        <a:gd name="connsiteX45" fmla="*/ 71846 w 121647"/>
                        <a:gd name="connsiteY45" fmla="*/ 35923 h 149406"/>
                        <a:gd name="connsiteX46" fmla="*/ 71846 w 121647"/>
                        <a:gd name="connsiteY46" fmla="*/ 35923 h 149406"/>
                        <a:gd name="connsiteX47" fmla="*/ 73479 w 121647"/>
                        <a:gd name="connsiteY47" fmla="*/ 35923 h 149406"/>
                        <a:gd name="connsiteX48" fmla="*/ 75112 w 121647"/>
                        <a:gd name="connsiteY48" fmla="*/ 36739 h 149406"/>
                        <a:gd name="connsiteX49" fmla="*/ 75928 w 121647"/>
                        <a:gd name="connsiteY49" fmla="*/ 37556 h 149406"/>
                        <a:gd name="connsiteX50" fmla="*/ 75928 w 121647"/>
                        <a:gd name="connsiteY50" fmla="*/ 38372 h 149406"/>
                        <a:gd name="connsiteX51" fmla="*/ 75928 w 121647"/>
                        <a:gd name="connsiteY51" fmla="*/ 39189 h 149406"/>
                        <a:gd name="connsiteX52" fmla="*/ 75928 w 121647"/>
                        <a:gd name="connsiteY52" fmla="*/ 39189 h 149406"/>
                        <a:gd name="connsiteX53" fmla="*/ 77561 w 121647"/>
                        <a:gd name="connsiteY53" fmla="*/ 39189 h 149406"/>
                        <a:gd name="connsiteX54" fmla="*/ 78377 w 121647"/>
                        <a:gd name="connsiteY54" fmla="*/ 39189 h 149406"/>
                        <a:gd name="connsiteX55" fmla="*/ 79194 w 121647"/>
                        <a:gd name="connsiteY55" fmla="*/ 40005 h 149406"/>
                        <a:gd name="connsiteX56" fmla="*/ 80010 w 121647"/>
                        <a:gd name="connsiteY56" fmla="*/ 41638 h 149406"/>
                        <a:gd name="connsiteX57" fmla="*/ 80010 w 121647"/>
                        <a:gd name="connsiteY57" fmla="*/ 42454 h 149406"/>
                        <a:gd name="connsiteX58" fmla="*/ 78377 w 121647"/>
                        <a:gd name="connsiteY58" fmla="*/ 44087 h 149406"/>
                        <a:gd name="connsiteX59" fmla="*/ 77561 w 121647"/>
                        <a:gd name="connsiteY59" fmla="*/ 44904 h 149406"/>
                        <a:gd name="connsiteX60" fmla="*/ 77561 w 121647"/>
                        <a:gd name="connsiteY60" fmla="*/ 45720 h 149406"/>
                        <a:gd name="connsiteX61" fmla="*/ 76744 w 121647"/>
                        <a:gd name="connsiteY61" fmla="*/ 47353 h 149406"/>
                        <a:gd name="connsiteX62" fmla="*/ 74295 w 121647"/>
                        <a:gd name="connsiteY62" fmla="*/ 49802 h 149406"/>
                        <a:gd name="connsiteX63" fmla="*/ 73479 w 121647"/>
                        <a:gd name="connsiteY63" fmla="*/ 49802 h 149406"/>
                        <a:gd name="connsiteX64" fmla="*/ 68580 w 121647"/>
                        <a:gd name="connsiteY64" fmla="*/ 48169 h 149406"/>
                        <a:gd name="connsiteX65" fmla="*/ 66131 w 121647"/>
                        <a:gd name="connsiteY65" fmla="*/ 48169 h 149406"/>
                        <a:gd name="connsiteX66" fmla="*/ 65314 w 121647"/>
                        <a:gd name="connsiteY66" fmla="*/ 48169 h 149406"/>
                        <a:gd name="connsiteX67" fmla="*/ 64498 w 121647"/>
                        <a:gd name="connsiteY67" fmla="*/ 48169 h 149406"/>
                        <a:gd name="connsiteX68" fmla="*/ 64498 w 121647"/>
                        <a:gd name="connsiteY68" fmla="*/ 48986 h 149406"/>
                        <a:gd name="connsiteX69" fmla="*/ 65314 w 121647"/>
                        <a:gd name="connsiteY69" fmla="*/ 50619 h 149406"/>
                        <a:gd name="connsiteX70" fmla="*/ 65314 w 121647"/>
                        <a:gd name="connsiteY70" fmla="*/ 52252 h 149406"/>
                        <a:gd name="connsiteX71" fmla="*/ 64498 w 121647"/>
                        <a:gd name="connsiteY71" fmla="*/ 53068 h 149406"/>
                        <a:gd name="connsiteX72" fmla="*/ 62865 w 121647"/>
                        <a:gd name="connsiteY72" fmla="*/ 53884 h 149406"/>
                        <a:gd name="connsiteX73" fmla="*/ 62048 w 121647"/>
                        <a:gd name="connsiteY73" fmla="*/ 54701 h 149406"/>
                        <a:gd name="connsiteX74" fmla="*/ 62048 w 121647"/>
                        <a:gd name="connsiteY74" fmla="*/ 55517 h 149406"/>
                        <a:gd name="connsiteX75" fmla="*/ 62865 w 121647"/>
                        <a:gd name="connsiteY75" fmla="*/ 56334 h 149406"/>
                        <a:gd name="connsiteX76" fmla="*/ 64498 w 121647"/>
                        <a:gd name="connsiteY76" fmla="*/ 57150 h 149406"/>
                        <a:gd name="connsiteX77" fmla="*/ 66131 w 121647"/>
                        <a:gd name="connsiteY77" fmla="*/ 57966 h 149406"/>
                        <a:gd name="connsiteX78" fmla="*/ 71846 w 121647"/>
                        <a:gd name="connsiteY78" fmla="*/ 62049 h 149406"/>
                        <a:gd name="connsiteX79" fmla="*/ 72662 w 121647"/>
                        <a:gd name="connsiteY79" fmla="*/ 62865 h 149406"/>
                        <a:gd name="connsiteX80" fmla="*/ 74295 w 121647"/>
                        <a:gd name="connsiteY80" fmla="*/ 64498 h 149406"/>
                        <a:gd name="connsiteX81" fmla="*/ 75928 w 121647"/>
                        <a:gd name="connsiteY81" fmla="*/ 65314 h 149406"/>
                        <a:gd name="connsiteX82" fmla="*/ 80826 w 121647"/>
                        <a:gd name="connsiteY82" fmla="*/ 66947 h 149406"/>
                        <a:gd name="connsiteX83" fmla="*/ 82459 w 121647"/>
                        <a:gd name="connsiteY83" fmla="*/ 67764 h 149406"/>
                        <a:gd name="connsiteX84" fmla="*/ 83276 w 121647"/>
                        <a:gd name="connsiteY84" fmla="*/ 68580 h 149406"/>
                        <a:gd name="connsiteX85" fmla="*/ 83276 w 121647"/>
                        <a:gd name="connsiteY85" fmla="*/ 69396 h 149406"/>
                        <a:gd name="connsiteX86" fmla="*/ 82459 w 121647"/>
                        <a:gd name="connsiteY86" fmla="*/ 70213 h 149406"/>
                        <a:gd name="connsiteX87" fmla="*/ 81643 w 121647"/>
                        <a:gd name="connsiteY87" fmla="*/ 71846 h 149406"/>
                        <a:gd name="connsiteX88" fmla="*/ 81643 w 121647"/>
                        <a:gd name="connsiteY88" fmla="*/ 72662 h 149406"/>
                        <a:gd name="connsiteX89" fmla="*/ 82459 w 121647"/>
                        <a:gd name="connsiteY89" fmla="*/ 73479 h 149406"/>
                        <a:gd name="connsiteX90" fmla="*/ 83276 w 121647"/>
                        <a:gd name="connsiteY90" fmla="*/ 74295 h 149406"/>
                        <a:gd name="connsiteX91" fmla="*/ 84908 w 121647"/>
                        <a:gd name="connsiteY91" fmla="*/ 75928 h 149406"/>
                        <a:gd name="connsiteX92" fmla="*/ 85725 w 121647"/>
                        <a:gd name="connsiteY92" fmla="*/ 76744 h 149406"/>
                        <a:gd name="connsiteX93" fmla="*/ 86541 w 121647"/>
                        <a:gd name="connsiteY93" fmla="*/ 76744 h 149406"/>
                        <a:gd name="connsiteX94" fmla="*/ 87358 w 121647"/>
                        <a:gd name="connsiteY94" fmla="*/ 77561 h 149406"/>
                        <a:gd name="connsiteX95" fmla="*/ 88174 w 121647"/>
                        <a:gd name="connsiteY95" fmla="*/ 79194 h 149406"/>
                        <a:gd name="connsiteX96" fmla="*/ 88990 w 121647"/>
                        <a:gd name="connsiteY96" fmla="*/ 80827 h 149406"/>
                        <a:gd name="connsiteX97" fmla="*/ 88990 w 121647"/>
                        <a:gd name="connsiteY97" fmla="*/ 81643 h 149406"/>
                        <a:gd name="connsiteX98" fmla="*/ 89807 w 121647"/>
                        <a:gd name="connsiteY98" fmla="*/ 83276 h 149406"/>
                        <a:gd name="connsiteX99" fmla="*/ 90623 w 121647"/>
                        <a:gd name="connsiteY99" fmla="*/ 84909 h 149406"/>
                        <a:gd name="connsiteX100" fmla="*/ 92256 w 121647"/>
                        <a:gd name="connsiteY100" fmla="*/ 86541 h 149406"/>
                        <a:gd name="connsiteX101" fmla="*/ 93889 w 121647"/>
                        <a:gd name="connsiteY101" fmla="*/ 88174 h 149406"/>
                        <a:gd name="connsiteX102" fmla="*/ 94706 w 121647"/>
                        <a:gd name="connsiteY102" fmla="*/ 89807 h 149406"/>
                        <a:gd name="connsiteX103" fmla="*/ 95522 w 121647"/>
                        <a:gd name="connsiteY103" fmla="*/ 90624 h 149406"/>
                        <a:gd name="connsiteX104" fmla="*/ 99604 w 121647"/>
                        <a:gd name="connsiteY104" fmla="*/ 93889 h 149406"/>
                        <a:gd name="connsiteX105" fmla="*/ 100421 w 121647"/>
                        <a:gd name="connsiteY105" fmla="*/ 95522 h 149406"/>
                        <a:gd name="connsiteX106" fmla="*/ 102054 w 121647"/>
                        <a:gd name="connsiteY106" fmla="*/ 97971 h 149406"/>
                        <a:gd name="connsiteX107" fmla="*/ 102870 w 121647"/>
                        <a:gd name="connsiteY107" fmla="*/ 97971 h 149406"/>
                        <a:gd name="connsiteX108" fmla="*/ 103687 w 121647"/>
                        <a:gd name="connsiteY108" fmla="*/ 98788 h 149406"/>
                        <a:gd name="connsiteX109" fmla="*/ 103687 w 121647"/>
                        <a:gd name="connsiteY109" fmla="*/ 100421 h 149406"/>
                        <a:gd name="connsiteX110" fmla="*/ 103687 w 121647"/>
                        <a:gd name="connsiteY110" fmla="*/ 101237 h 149406"/>
                        <a:gd name="connsiteX111" fmla="*/ 103687 w 121647"/>
                        <a:gd name="connsiteY111" fmla="*/ 104503 h 149406"/>
                        <a:gd name="connsiteX112" fmla="*/ 104503 w 121647"/>
                        <a:gd name="connsiteY112" fmla="*/ 105319 h 149406"/>
                        <a:gd name="connsiteX113" fmla="*/ 105319 w 121647"/>
                        <a:gd name="connsiteY113" fmla="*/ 106136 h 149406"/>
                        <a:gd name="connsiteX114" fmla="*/ 105319 w 121647"/>
                        <a:gd name="connsiteY114" fmla="*/ 106952 h 149406"/>
                        <a:gd name="connsiteX115" fmla="*/ 106136 w 121647"/>
                        <a:gd name="connsiteY115" fmla="*/ 107769 h 149406"/>
                        <a:gd name="connsiteX116" fmla="*/ 106952 w 121647"/>
                        <a:gd name="connsiteY116" fmla="*/ 107769 h 149406"/>
                        <a:gd name="connsiteX117" fmla="*/ 107769 w 121647"/>
                        <a:gd name="connsiteY117" fmla="*/ 106952 h 149406"/>
                        <a:gd name="connsiteX118" fmla="*/ 108585 w 121647"/>
                        <a:gd name="connsiteY118" fmla="*/ 106136 h 149406"/>
                        <a:gd name="connsiteX119" fmla="*/ 108585 w 121647"/>
                        <a:gd name="connsiteY119" fmla="*/ 106136 h 149406"/>
                        <a:gd name="connsiteX120" fmla="*/ 109401 w 121647"/>
                        <a:gd name="connsiteY120" fmla="*/ 107769 h 149406"/>
                        <a:gd name="connsiteX121" fmla="*/ 110218 w 121647"/>
                        <a:gd name="connsiteY121" fmla="*/ 108585 h 149406"/>
                        <a:gd name="connsiteX122" fmla="*/ 111034 w 121647"/>
                        <a:gd name="connsiteY122" fmla="*/ 109402 h 149406"/>
                        <a:gd name="connsiteX123" fmla="*/ 111851 w 121647"/>
                        <a:gd name="connsiteY123" fmla="*/ 110218 h 149406"/>
                        <a:gd name="connsiteX124" fmla="*/ 114300 w 121647"/>
                        <a:gd name="connsiteY124" fmla="*/ 112667 h 149406"/>
                        <a:gd name="connsiteX125" fmla="*/ 115933 w 121647"/>
                        <a:gd name="connsiteY125" fmla="*/ 113484 h 149406"/>
                        <a:gd name="connsiteX126" fmla="*/ 116749 w 121647"/>
                        <a:gd name="connsiteY126" fmla="*/ 113484 h 149406"/>
                        <a:gd name="connsiteX127" fmla="*/ 117565 w 121647"/>
                        <a:gd name="connsiteY127" fmla="*/ 114300 h 149406"/>
                        <a:gd name="connsiteX128" fmla="*/ 117565 w 121647"/>
                        <a:gd name="connsiteY128" fmla="*/ 115116 h 149406"/>
                        <a:gd name="connsiteX129" fmla="*/ 117565 w 121647"/>
                        <a:gd name="connsiteY129" fmla="*/ 115933 h 149406"/>
                        <a:gd name="connsiteX130" fmla="*/ 116749 w 121647"/>
                        <a:gd name="connsiteY130" fmla="*/ 116749 h 149406"/>
                        <a:gd name="connsiteX131" fmla="*/ 114300 w 121647"/>
                        <a:gd name="connsiteY131" fmla="*/ 118382 h 149406"/>
                        <a:gd name="connsiteX132" fmla="*/ 114300 w 121647"/>
                        <a:gd name="connsiteY132" fmla="*/ 119199 h 149406"/>
                        <a:gd name="connsiteX133" fmla="*/ 114300 w 121647"/>
                        <a:gd name="connsiteY133" fmla="*/ 120015 h 149406"/>
                        <a:gd name="connsiteX134" fmla="*/ 115116 w 121647"/>
                        <a:gd name="connsiteY134" fmla="*/ 120832 h 149406"/>
                        <a:gd name="connsiteX135" fmla="*/ 115933 w 121647"/>
                        <a:gd name="connsiteY135" fmla="*/ 121648 h 149406"/>
                        <a:gd name="connsiteX136" fmla="*/ 116749 w 121647"/>
                        <a:gd name="connsiteY136" fmla="*/ 122464 h 149406"/>
                        <a:gd name="connsiteX137" fmla="*/ 118382 w 121647"/>
                        <a:gd name="connsiteY137" fmla="*/ 124097 h 149406"/>
                        <a:gd name="connsiteX138" fmla="*/ 120015 w 121647"/>
                        <a:gd name="connsiteY138" fmla="*/ 125730 h 149406"/>
                        <a:gd name="connsiteX139" fmla="*/ 120831 w 121647"/>
                        <a:gd name="connsiteY139" fmla="*/ 127363 h 149406"/>
                        <a:gd name="connsiteX140" fmla="*/ 121648 w 121647"/>
                        <a:gd name="connsiteY140" fmla="*/ 128179 h 149406"/>
                        <a:gd name="connsiteX141" fmla="*/ 121648 w 121647"/>
                        <a:gd name="connsiteY141" fmla="*/ 128996 h 149406"/>
                        <a:gd name="connsiteX142" fmla="*/ 120831 w 121647"/>
                        <a:gd name="connsiteY142" fmla="*/ 129812 h 149406"/>
                        <a:gd name="connsiteX143" fmla="*/ 120015 w 121647"/>
                        <a:gd name="connsiteY143" fmla="*/ 130629 h 149406"/>
                        <a:gd name="connsiteX144" fmla="*/ 119198 w 121647"/>
                        <a:gd name="connsiteY144" fmla="*/ 131445 h 149406"/>
                        <a:gd name="connsiteX145" fmla="*/ 119198 w 121647"/>
                        <a:gd name="connsiteY145" fmla="*/ 132262 h 149406"/>
                        <a:gd name="connsiteX146" fmla="*/ 119198 w 121647"/>
                        <a:gd name="connsiteY146" fmla="*/ 133078 h 149406"/>
                        <a:gd name="connsiteX147" fmla="*/ 119198 w 121647"/>
                        <a:gd name="connsiteY147" fmla="*/ 133894 h 149406"/>
                        <a:gd name="connsiteX148" fmla="*/ 119198 w 121647"/>
                        <a:gd name="connsiteY148" fmla="*/ 134711 h 149406"/>
                        <a:gd name="connsiteX149" fmla="*/ 119198 w 121647"/>
                        <a:gd name="connsiteY149" fmla="*/ 136344 h 149406"/>
                        <a:gd name="connsiteX150" fmla="*/ 118382 w 121647"/>
                        <a:gd name="connsiteY150" fmla="*/ 137160 h 149406"/>
                        <a:gd name="connsiteX151" fmla="*/ 117565 w 121647"/>
                        <a:gd name="connsiteY151" fmla="*/ 138793 h 149406"/>
                        <a:gd name="connsiteX152" fmla="*/ 116749 w 121647"/>
                        <a:gd name="connsiteY152" fmla="*/ 138793 h 149406"/>
                        <a:gd name="connsiteX153" fmla="*/ 115116 w 121647"/>
                        <a:gd name="connsiteY153" fmla="*/ 137977 h 149406"/>
                        <a:gd name="connsiteX154" fmla="*/ 114300 w 121647"/>
                        <a:gd name="connsiteY154" fmla="*/ 137977 h 149406"/>
                        <a:gd name="connsiteX155" fmla="*/ 113483 w 121647"/>
                        <a:gd name="connsiteY155" fmla="*/ 139609 h 149406"/>
                        <a:gd name="connsiteX156" fmla="*/ 111851 w 121647"/>
                        <a:gd name="connsiteY156" fmla="*/ 141242 h 149406"/>
                        <a:gd name="connsiteX157" fmla="*/ 111034 w 121647"/>
                        <a:gd name="connsiteY157" fmla="*/ 141242 h 149406"/>
                        <a:gd name="connsiteX158" fmla="*/ 110218 w 121647"/>
                        <a:gd name="connsiteY158" fmla="*/ 141242 h 149406"/>
                        <a:gd name="connsiteX159" fmla="*/ 109401 w 121647"/>
                        <a:gd name="connsiteY159" fmla="*/ 142059 h 149406"/>
                        <a:gd name="connsiteX160" fmla="*/ 108585 w 121647"/>
                        <a:gd name="connsiteY160" fmla="*/ 142875 h 149406"/>
                        <a:gd name="connsiteX161" fmla="*/ 107769 w 121647"/>
                        <a:gd name="connsiteY161" fmla="*/ 142875 h 149406"/>
                        <a:gd name="connsiteX162" fmla="*/ 106136 w 121647"/>
                        <a:gd name="connsiteY162" fmla="*/ 142875 h 149406"/>
                        <a:gd name="connsiteX163" fmla="*/ 105319 w 121647"/>
                        <a:gd name="connsiteY163" fmla="*/ 142875 h 149406"/>
                        <a:gd name="connsiteX164" fmla="*/ 104503 w 121647"/>
                        <a:gd name="connsiteY164" fmla="*/ 142059 h 149406"/>
                        <a:gd name="connsiteX165" fmla="*/ 103687 w 121647"/>
                        <a:gd name="connsiteY165" fmla="*/ 141242 h 149406"/>
                        <a:gd name="connsiteX166" fmla="*/ 102870 w 121647"/>
                        <a:gd name="connsiteY166" fmla="*/ 140426 h 149406"/>
                        <a:gd name="connsiteX167" fmla="*/ 102054 w 121647"/>
                        <a:gd name="connsiteY167" fmla="*/ 139609 h 149406"/>
                        <a:gd name="connsiteX168" fmla="*/ 101237 w 121647"/>
                        <a:gd name="connsiteY168" fmla="*/ 138793 h 149406"/>
                        <a:gd name="connsiteX169" fmla="*/ 100421 w 121647"/>
                        <a:gd name="connsiteY169" fmla="*/ 137977 h 149406"/>
                        <a:gd name="connsiteX170" fmla="*/ 99604 w 121647"/>
                        <a:gd name="connsiteY170" fmla="*/ 138793 h 149406"/>
                        <a:gd name="connsiteX171" fmla="*/ 97971 w 121647"/>
                        <a:gd name="connsiteY171" fmla="*/ 139609 h 149406"/>
                        <a:gd name="connsiteX172" fmla="*/ 96338 w 121647"/>
                        <a:gd name="connsiteY172" fmla="*/ 139609 h 149406"/>
                        <a:gd name="connsiteX173" fmla="*/ 95522 w 121647"/>
                        <a:gd name="connsiteY173" fmla="*/ 139609 h 149406"/>
                        <a:gd name="connsiteX174" fmla="*/ 94706 w 121647"/>
                        <a:gd name="connsiteY174" fmla="*/ 141242 h 149406"/>
                        <a:gd name="connsiteX175" fmla="*/ 93889 w 121647"/>
                        <a:gd name="connsiteY175" fmla="*/ 141242 h 149406"/>
                        <a:gd name="connsiteX176" fmla="*/ 91440 w 121647"/>
                        <a:gd name="connsiteY176" fmla="*/ 141242 h 149406"/>
                        <a:gd name="connsiteX177" fmla="*/ 90623 w 121647"/>
                        <a:gd name="connsiteY177" fmla="*/ 141242 h 149406"/>
                        <a:gd name="connsiteX178" fmla="*/ 91440 w 121647"/>
                        <a:gd name="connsiteY178" fmla="*/ 142875 h 149406"/>
                        <a:gd name="connsiteX179" fmla="*/ 93073 w 121647"/>
                        <a:gd name="connsiteY179" fmla="*/ 145324 h 149406"/>
                        <a:gd name="connsiteX180" fmla="*/ 93889 w 121647"/>
                        <a:gd name="connsiteY180" fmla="*/ 146957 h 149406"/>
                        <a:gd name="connsiteX181" fmla="*/ 93073 w 121647"/>
                        <a:gd name="connsiteY181" fmla="*/ 149407 h 149406"/>
                        <a:gd name="connsiteX182" fmla="*/ 90623 w 121647"/>
                        <a:gd name="connsiteY182" fmla="*/ 149407 h 149406"/>
                        <a:gd name="connsiteX183" fmla="*/ 89807 w 121647"/>
                        <a:gd name="connsiteY183" fmla="*/ 148590 h 149406"/>
                        <a:gd name="connsiteX184" fmla="*/ 88990 w 121647"/>
                        <a:gd name="connsiteY184" fmla="*/ 146957 h 149406"/>
                        <a:gd name="connsiteX185" fmla="*/ 88990 w 121647"/>
                        <a:gd name="connsiteY185" fmla="*/ 146141 h 149406"/>
                        <a:gd name="connsiteX186" fmla="*/ 85725 w 121647"/>
                        <a:gd name="connsiteY186" fmla="*/ 145324 h 149406"/>
                        <a:gd name="connsiteX187" fmla="*/ 83276 w 121647"/>
                        <a:gd name="connsiteY187" fmla="*/ 146141 h 149406"/>
                        <a:gd name="connsiteX188" fmla="*/ 82459 w 121647"/>
                        <a:gd name="connsiteY188" fmla="*/ 146141 h 149406"/>
                        <a:gd name="connsiteX189" fmla="*/ 81643 w 121647"/>
                        <a:gd name="connsiteY189" fmla="*/ 145324 h 149406"/>
                        <a:gd name="connsiteX190" fmla="*/ 80826 w 121647"/>
                        <a:gd name="connsiteY190" fmla="*/ 144508 h 149406"/>
                        <a:gd name="connsiteX191" fmla="*/ 80010 w 121647"/>
                        <a:gd name="connsiteY191" fmla="*/ 143691 h 149406"/>
                        <a:gd name="connsiteX192" fmla="*/ 80010 w 121647"/>
                        <a:gd name="connsiteY192" fmla="*/ 142875 h 149406"/>
                        <a:gd name="connsiteX193" fmla="*/ 80010 w 121647"/>
                        <a:gd name="connsiteY193" fmla="*/ 142059 h 149406"/>
                        <a:gd name="connsiteX194" fmla="*/ 80826 w 121647"/>
                        <a:gd name="connsiteY194" fmla="*/ 142059 h 149406"/>
                        <a:gd name="connsiteX195" fmla="*/ 82459 w 121647"/>
                        <a:gd name="connsiteY195" fmla="*/ 141242 h 149406"/>
                        <a:gd name="connsiteX196" fmla="*/ 84092 w 121647"/>
                        <a:gd name="connsiteY196" fmla="*/ 140426 h 149406"/>
                        <a:gd name="connsiteX197" fmla="*/ 84908 w 121647"/>
                        <a:gd name="connsiteY197" fmla="*/ 139609 h 149406"/>
                        <a:gd name="connsiteX198" fmla="*/ 84908 w 121647"/>
                        <a:gd name="connsiteY198" fmla="*/ 138793 h 149406"/>
                        <a:gd name="connsiteX199" fmla="*/ 84908 w 121647"/>
                        <a:gd name="connsiteY199" fmla="*/ 137977 h 149406"/>
                        <a:gd name="connsiteX200" fmla="*/ 84908 w 121647"/>
                        <a:gd name="connsiteY200" fmla="*/ 134711 h 149406"/>
                        <a:gd name="connsiteX201" fmla="*/ 84908 w 121647"/>
                        <a:gd name="connsiteY201" fmla="*/ 133078 h 149406"/>
                        <a:gd name="connsiteX202" fmla="*/ 84908 w 121647"/>
                        <a:gd name="connsiteY202" fmla="*/ 131445 h 149406"/>
                        <a:gd name="connsiteX203" fmla="*/ 88174 w 121647"/>
                        <a:gd name="connsiteY203" fmla="*/ 128179 h 149406"/>
                        <a:gd name="connsiteX204" fmla="*/ 88174 w 121647"/>
                        <a:gd name="connsiteY204" fmla="*/ 125730 h 149406"/>
                        <a:gd name="connsiteX205" fmla="*/ 88174 w 121647"/>
                        <a:gd name="connsiteY205" fmla="*/ 124914 h 149406"/>
                        <a:gd name="connsiteX206" fmla="*/ 88174 w 121647"/>
                        <a:gd name="connsiteY206" fmla="*/ 124097 h 149406"/>
                        <a:gd name="connsiteX207" fmla="*/ 88990 w 121647"/>
                        <a:gd name="connsiteY207" fmla="*/ 123281 h 149406"/>
                        <a:gd name="connsiteX208" fmla="*/ 89807 w 121647"/>
                        <a:gd name="connsiteY208" fmla="*/ 121648 h 149406"/>
                        <a:gd name="connsiteX209" fmla="*/ 89807 w 121647"/>
                        <a:gd name="connsiteY209" fmla="*/ 120015 h 149406"/>
                        <a:gd name="connsiteX210" fmla="*/ 89807 w 121647"/>
                        <a:gd name="connsiteY210" fmla="*/ 119199 h 149406"/>
                        <a:gd name="connsiteX211" fmla="*/ 89807 w 121647"/>
                        <a:gd name="connsiteY211" fmla="*/ 118382 h 149406"/>
                        <a:gd name="connsiteX212" fmla="*/ 88990 w 121647"/>
                        <a:gd name="connsiteY212" fmla="*/ 117566 h 149406"/>
                        <a:gd name="connsiteX213" fmla="*/ 87358 w 121647"/>
                        <a:gd name="connsiteY213" fmla="*/ 116749 h 149406"/>
                        <a:gd name="connsiteX214" fmla="*/ 86541 w 121647"/>
                        <a:gd name="connsiteY214" fmla="*/ 115933 h 149406"/>
                        <a:gd name="connsiteX215" fmla="*/ 85725 w 121647"/>
                        <a:gd name="connsiteY215" fmla="*/ 115116 h 149406"/>
                        <a:gd name="connsiteX216" fmla="*/ 85725 w 121647"/>
                        <a:gd name="connsiteY216" fmla="*/ 114300 h 149406"/>
                        <a:gd name="connsiteX217" fmla="*/ 86541 w 121647"/>
                        <a:gd name="connsiteY217" fmla="*/ 113484 h 149406"/>
                        <a:gd name="connsiteX218" fmla="*/ 84908 w 121647"/>
                        <a:gd name="connsiteY218" fmla="*/ 112667 h 149406"/>
                        <a:gd name="connsiteX219" fmla="*/ 81643 w 121647"/>
                        <a:gd name="connsiteY219" fmla="*/ 111851 h 149406"/>
                        <a:gd name="connsiteX220" fmla="*/ 80010 w 121647"/>
                        <a:gd name="connsiteY220" fmla="*/ 111034 h 149406"/>
                        <a:gd name="connsiteX221" fmla="*/ 80010 w 121647"/>
                        <a:gd name="connsiteY221" fmla="*/ 109402 h 149406"/>
                        <a:gd name="connsiteX222" fmla="*/ 78377 w 121647"/>
                        <a:gd name="connsiteY222" fmla="*/ 107769 h 149406"/>
                        <a:gd name="connsiteX223" fmla="*/ 75928 w 121647"/>
                        <a:gd name="connsiteY223" fmla="*/ 105319 h 149406"/>
                        <a:gd name="connsiteX224" fmla="*/ 75112 w 121647"/>
                        <a:gd name="connsiteY224" fmla="*/ 102054 h 149406"/>
                        <a:gd name="connsiteX225" fmla="*/ 75112 w 121647"/>
                        <a:gd name="connsiteY225" fmla="*/ 97971 h 149406"/>
                        <a:gd name="connsiteX226" fmla="*/ 75112 w 121647"/>
                        <a:gd name="connsiteY226" fmla="*/ 94706 h 149406"/>
                        <a:gd name="connsiteX227" fmla="*/ 75928 w 121647"/>
                        <a:gd name="connsiteY227" fmla="*/ 90624 h 149406"/>
                        <a:gd name="connsiteX228" fmla="*/ 74295 w 121647"/>
                        <a:gd name="connsiteY228" fmla="*/ 88174 h 149406"/>
                        <a:gd name="connsiteX229" fmla="*/ 72662 w 121647"/>
                        <a:gd name="connsiteY229" fmla="*/ 86541 h 149406"/>
                        <a:gd name="connsiteX230" fmla="*/ 71029 w 121647"/>
                        <a:gd name="connsiteY230" fmla="*/ 85725 h 149406"/>
                        <a:gd name="connsiteX231" fmla="*/ 69396 w 121647"/>
                        <a:gd name="connsiteY231" fmla="*/ 84092 h 149406"/>
                        <a:gd name="connsiteX232" fmla="*/ 67763 w 121647"/>
                        <a:gd name="connsiteY232" fmla="*/ 82459 h 149406"/>
                        <a:gd name="connsiteX233" fmla="*/ 65314 w 121647"/>
                        <a:gd name="connsiteY233" fmla="*/ 79194 h 149406"/>
                        <a:gd name="connsiteX234" fmla="*/ 62865 w 121647"/>
                        <a:gd name="connsiteY234" fmla="*/ 75112 h 149406"/>
                        <a:gd name="connsiteX235" fmla="*/ 61232 w 121647"/>
                        <a:gd name="connsiteY235" fmla="*/ 73479 h 149406"/>
                        <a:gd name="connsiteX236" fmla="*/ 60415 w 121647"/>
                        <a:gd name="connsiteY236" fmla="*/ 74295 h 149406"/>
                        <a:gd name="connsiteX237" fmla="*/ 58783 w 121647"/>
                        <a:gd name="connsiteY237" fmla="*/ 74295 h 149406"/>
                        <a:gd name="connsiteX238" fmla="*/ 56333 w 121647"/>
                        <a:gd name="connsiteY238" fmla="*/ 73479 h 149406"/>
                        <a:gd name="connsiteX239" fmla="*/ 53884 w 121647"/>
                        <a:gd name="connsiteY239" fmla="*/ 72662 h 149406"/>
                        <a:gd name="connsiteX240" fmla="*/ 52251 w 121647"/>
                        <a:gd name="connsiteY240" fmla="*/ 72662 h 149406"/>
                        <a:gd name="connsiteX241" fmla="*/ 50619 w 121647"/>
                        <a:gd name="connsiteY241" fmla="*/ 72662 h 149406"/>
                        <a:gd name="connsiteX242" fmla="*/ 49802 w 121647"/>
                        <a:gd name="connsiteY242" fmla="*/ 73479 h 149406"/>
                        <a:gd name="connsiteX243" fmla="*/ 49802 w 121647"/>
                        <a:gd name="connsiteY243" fmla="*/ 74295 h 149406"/>
                        <a:gd name="connsiteX244" fmla="*/ 50619 w 121647"/>
                        <a:gd name="connsiteY244" fmla="*/ 75112 h 149406"/>
                        <a:gd name="connsiteX245" fmla="*/ 50619 w 121647"/>
                        <a:gd name="connsiteY245" fmla="*/ 75928 h 149406"/>
                        <a:gd name="connsiteX246" fmla="*/ 49802 w 121647"/>
                        <a:gd name="connsiteY246" fmla="*/ 75928 h 149406"/>
                        <a:gd name="connsiteX247" fmla="*/ 48986 w 121647"/>
                        <a:gd name="connsiteY247" fmla="*/ 76744 h 149406"/>
                        <a:gd name="connsiteX248" fmla="*/ 48169 w 121647"/>
                        <a:gd name="connsiteY248" fmla="*/ 78377 h 149406"/>
                        <a:gd name="connsiteX249" fmla="*/ 48169 w 121647"/>
                        <a:gd name="connsiteY249" fmla="*/ 78377 h 149406"/>
                        <a:gd name="connsiteX250" fmla="*/ 48169 w 121647"/>
                        <a:gd name="connsiteY250" fmla="*/ 78377 h 149406"/>
                        <a:gd name="connsiteX251" fmla="*/ 48169 w 121647"/>
                        <a:gd name="connsiteY251" fmla="*/ 78377 h 149406"/>
                        <a:gd name="connsiteX252" fmla="*/ 47353 w 121647"/>
                        <a:gd name="connsiteY252" fmla="*/ 80010 h 149406"/>
                        <a:gd name="connsiteX253" fmla="*/ 46537 w 121647"/>
                        <a:gd name="connsiteY253" fmla="*/ 80827 h 149406"/>
                        <a:gd name="connsiteX254" fmla="*/ 44904 w 121647"/>
                        <a:gd name="connsiteY254" fmla="*/ 80827 h 149406"/>
                        <a:gd name="connsiteX255" fmla="*/ 43271 w 121647"/>
                        <a:gd name="connsiteY255" fmla="*/ 81643 h 149406"/>
                        <a:gd name="connsiteX256" fmla="*/ 41638 w 121647"/>
                        <a:gd name="connsiteY256" fmla="*/ 82459 h 149406"/>
                        <a:gd name="connsiteX257" fmla="*/ 40821 w 121647"/>
                        <a:gd name="connsiteY257" fmla="*/ 83276 h 149406"/>
                        <a:gd name="connsiteX258" fmla="*/ 40821 w 121647"/>
                        <a:gd name="connsiteY258" fmla="*/ 84092 h 149406"/>
                        <a:gd name="connsiteX259" fmla="*/ 40821 w 121647"/>
                        <a:gd name="connsiteY259" fmla="*/ 84092 h 149406"/>
                        <a:gd name="connsiteX260" fmla="*/ 40005 w 121647"/>
                        <a:gd name="connsiteY260" fmla="*/ 84092 h 149406"/>
                        <a:gd name="connsiteX261" fmla="*/ 40005 w 121647"/>
                        <a:gd name="connsiteY261" fmla="*/ 83276 h 149406"/>
                        <a:gd name="connsiteX262" fmla="*/ 40005 w 121647"/>
                        <a:gd name="connsiteY262" fmla="*/ 82459 h 149406"/>
                        <a:gd name="connsiteX263" fmla="*/ 39188 w 121647"/>
                        <a:gd name="connsiteY263" fmla="*/ 79194 h 149406"/>
                        <a:gd name="connsiteX264" fmla="*/ 37556 w 121647"/>
                        <a:gd name="connsiteY264" fmla="*/ 79194 h 149406"/>
                        <a:gd name="connsiteX265" fmla="*/ 35923 w 121647"/>
                        <a:gd name="connsiteY265" fmla="*/ 78377 h 149406"/>
                        <a:gd name="connsiteX266" fmla="*/ 34290 w 121647"/>
                        <a:gd name="connsiteY266" fmla="*/ 76744 h 149406"/>
                        <a:gd name="connsiteX267" fmla="*/ 32657 w 121647"/>
                        <a:gd name="connsiteY267" fmla="*/ 75928 h 149406"/>
                        <a:gd name="connsiteX268" fmla="*/ 31840 w 121647"/>
                        <a:gd name="connsiteY268" fmla="*/ 75928 h 149406"/>
                        <a:gd name="connsiteX269" fmla="*/ 31024 w 121647"/>
                        <a:gd name="connsiteY269" fmla="*/ 76744 h 149406"/>
                        <a:gd name="connsiteX270" fmla="*/ 29391 w 121647"/>
                        <a:gd name="connsiteY270" fmla="*/ 78377 h 149406"/>
                        <a:gd name="connsiteX271" fmla="*/ 28575 w 121647"/>
                        <a:gd name="connsiteY271" fmla="*/ 79194 h 149406"/>
                        <a:gd name="connsiteX272" fmla="*/ 27758 w 121647"/>
                        <a:gd name="connsiteY272" fmla="*/ 79194 h 149406"/>
                        <a:gd name="connsiteX273" fmla="*/ 26942 w 121647"/>
                        <a:gd name="connsiteY273" fmla="*/ 80010 h 149406"/>
                        <a:gd name="connsiteX274" fmla="*/ 26126 w 121647"/>
                        <a:gd name="connsiteY274" fmla="*/ 81643 h 149406"/>
                        <a:gd name="connsiteX275" fmla="*/ 25309 w 121647"/>
                        <a:gd name="connsiteY275" fmla="*/ 82459 h 149406"/>
                        <a:gd name="connsiteX276" fmla="*/ 22860 w 121647"/>
                        <a:gd name="connsiteY276" fmla="*/ 83276 h 149406"/>
                        <a:gd name="connsiteX277" fmla="*/ 22860 w 121647"/>
                        <a:gd name="connsiteY277" fmla="*/ 83276 h 149406"/>
                        <a:gd name="connsiteX278" fmla="*/ 20411 w 121647"/>
                        <a:gd name="connsiteY278" fmla="*/ 84909 h 149406"/>
                        <a:gd name="connsiteX279" fmla="*/ 18778 w 121647"/>
                        <a:gd name="connsiteY279" fmla="*/ 86541 h 149406"/>
                        <a:gd name="connsiteX280" fmla="*/ 16329 w 121647"/>
                        <a:gd name="connsiteY280" fmla="*/ 88991 h 149406"/>
                        <a:gd name="connsiteX281" fmla="*/ 15512 w 121647"/>
                        <a:gd name="connsiteY281" fmla="*/ 88991 h 149406"/>
                        <a:gd name="connsiteX282" fmla="*/ 14696 w 121647"/>
                        <a:gd name="connsiteY282" fmla="*/ 87358 h 149406"/>
                        <a:gd name="connsiteX283" fmla="*/ 13063 w 121647"/>
                        <a:gd name="connsiteY283" fmla="*/ 86541 h 149406"/>
                        <a:gd name="connsiteX284" fmla="*/ 12246 w 121647"/>
                        <a:gd name="connsiteY284" fmla="*/ 85725 h 149406"/>
                        <a:gd name="connsiteX285" fmla="*/ 13879 w 121647"/>
                        <a:gd name="connsiteY285" fmla="*/ 81643 h 149406"/>
                        <a:gd name="connsiteX286" fmla="*/ 15512 w 121647"/>
                        <a:gd name="connsiteY286" fmla="*/ 77561 h 149406"/>
                        <a:gd name="connsiteX287" fmla="*/ 16329 w 121647"/>
                        <a:gd name="connsiteY287" fmla="*/ 75928 h 149406"/>
                        <a:gd name="connsiteX288" fmla="*/ 16329 w 121647"/>
                        <a:gd name="connsiteY288" fmla="*/ 74295 h 149406"/>
                        <a:gd name="connsiteX289" fmla="*/ 16329 w 121647"/>
                        <a:gd name="connsiteY289" fmla="*/ 73479 h 149406"/>
                        <a:gd name="connsiteX290" fmla="*/ 15512 w 121647"/>
                        <a:gd name="connsiteY290" fmla="*/ 72662 h 149406"/>
                        <a:gd name="connsiteX291" fmla="*/ 14696 w 121647"/>
                        <a:gd name="connsiteY291" fmla="*/ 71846 h 149406"/>
                        <a:gd name="connsiteX292" fmla="*/ 14696 w 121647"/>
                        <a:gd name="connsiteY292" fmla="*/ 71029 h 149406"/>
                        <a:gd name="connsiteX293" fmla="*/ 14696 w 121647"/>
                        <a:gd name="connsiteY293" fmla="*/ 70213 h 149406"/>
                        <a:gd name="connsiteX294" fmla="*/ 15512 w 121647"/>
                        <a:gd name="connsiteY294" fmla="*/ 69396 h 149406"/>
                        <a:gd name="connsiteX295" fmla="*/ 16329 w 121647"/>
                        <a:gd name="connsiteY295" fmla="*/ 67764 h 149406"/>
                        <a:gd name="connsiteX296" fmla="*/ 17145 w 121647"/>
                        <a:gd name="connsiteY296" fmla="*/ 64498 h 149406"/>
                        <a:gd name="connsiteX297" fmla="*/ 17962 w 121647"/>
                        <a:gd name="connsiteY297" fmla="*/ 61232 h 149406"/>
                        <a:gd name="connsiteX298" fmla="*/ 17962 w 121647"/>
                        <a:gd name="connsiteY298" fmla="*/ 59599 h 149406"/>
                        <a:gd name="connsiteX299" fmla="*/ 17145 w 121647"/>
                        <a:gd name="connsiteY299" fmla="*/ 57150 h 149406"/>
                        <a:gd name="connsiteX300" fmla="*/ 16329 w 121647"/>
                        <a:gd name="connsiteY300" fmla="*/ 55517 h 149406"/>
                        <a:gd name="connsiteX301" fmla="*/ 16329 w 121647"/>
                        <a:gd name="connsiteY301" fmla="*/ 53068 h 149406"/>
                        <a:gd name="connsiteX302" fmla="*/ 16329 w 121647"/>
                        <a:gd name="connsiteY302" fmla="*/ 52252 h 149406"/>
                        <a:gd name="connsiteX303" fmla="*/ 15512 w 121647"/>
                        <a:gd name="connsiteY303" fmla="*/ 51435 h 149406"/>
                        <a:gd name="connsiteX304" fmla="*/ 12246 w 121647"/>
                        <a:gd name="connsiteY304" fmla="*/ 50619 h 149406"/>
                        <a:gd name="connsiteX305" fmla="*/ 11430 w 121647"/>
                        <a:gd name="connsiteY305" fmla="*/ 50619 h 149406"/>
                        <a:gd name="connsiteX306" fmla="*/ 10613 w 121647"/>
                        <a:gd name="connsiteY306" fmla="*/ 50619 h 149406"/>
                        <a:gd name="connsiteX307" fmla="*/ 9797 w 121647"/>
                        <a:gd name="connsiteY307" fmla="*/ 51435 h 149406"/>
                        <a:gd name="connsiteX308" fmla="*/ 8981 w 121647"/>
                        <a:gd name="connsiteY308" fmla="*/ 52252 h 149406"/>
                        <a:gd name="connsiteX309" fmla="*/ 7348 w 121647"/>
                        <a:gd name="connsiteY309" fmla="*/ 52252 h 149406"/>
                        <a:gd name="connsiteX310" fmla="*/ 5715 w 121647"/>
                        <a:gd name="connsiteY310" fmla="*/ 51435 h 149406"/>
                        <a:gd name="connsiteX311" fmla="*/ 4082 w 121647"/>
                        <a:gd name="connsiteY311" fmla="*/ 49802 h 149406"/>
                        <a:gd name="connsiteX312" fmla="*/ 4082 w 121647"/>
                        <a:gd name="connsiteY312" fmla="*/ 48169 h 149406"/>
                        <a:gd name="connsiteX313" fmla="*/ 4898 w 121647"/>
                        <a:gd name="connsiteY313" fmla="*/ 45720 h 149406"/>
                        <a:gd name="connsiteX314" fmla="*/ 5715 w 121647"/>
                        <a:gd name="connsiteY314" fmla="*/ 44087 h 149406"/>
                        <a:gd name="connsiteX315" fmla="*/ 6531 w 121647"/>
                        <a:gd name="connsiteY315" fmla="*/ 42454 h 149406"/>
                        <a:gd name="connsiteX316" fmla="*/ 6531 w 121647"/>
                        <a:gd name="connsiteY316" fmla="*/ 41638 h 149406"/>
                        <a:gd name="connsiteX317" fmla="*/ 6531 w 121647"/>
                        <a:gd name="connsiteY317" fmla="*/ 40821 h 149406"/>
                        <a:gd name="connsiteX318" fmla="*/ 5715 w 121647"/>
                        <a:gd name="connsiteY318" fmla="*/ 40821 h 149406"/>
                        <a:gd name="connsiteX319" fmla="*/ 4898 w 121647"/>
                        <a:gd name="connsiteY319" fmla="*/ 40005 h 149406"/>
                        <a:gd name="connsiteX320" fmla="*/ 4082 w 121647"/>
                        <a:gd name="connsiteY320" fmla="*/ 38372 h 149406"/>
                        <a:gd name="connsiteX321" fmla="*/ 3265 w 121647"/>
                        <a:gd name="connsiteY321" fmla="*/ 37556 h 149406"/>
                        <a:gd name="connsiteX322" fmla="*/ 2449 w 121647"/>
                        <a:gd name="connsiteY322" fmla="*/ 37556 h 149406"/>
                        <a:gd name="connsiteX323" fmla="*/ 1633 w 121647"/>
                        <a:gd name="connsiteY323" fmla="*/ 38372 h 149406"/>
                        <a:gd name="connsiteX324" fmla="*/ 816 w 121647"/>
                        <a:gd name="connsiteY324" fmla="*/ 39189 h 149406"/>
                        <a:gd name="connsiteX325" fmla="*/ 0 w 121647"/>
                        <a:gd name="connsiteY325" fmla="*/ 40005 h 149406"/>
                        <a:gd name="connsiteX326" fmla="*/ 0 w 121647"/>
                        <a:gd name="connsiteY326" fmla="*/ 40005 h 149406"/>
                        <a:gd name="connsiteX327" fmla="*/ 0 w 121647"/>
                        <a:gd name="connsiteY327" fmla="*/ 39189 h 149406"/>
                        <a:gd name="connsiteX328" fmla="*/ 0 w 121647"/>
                        <a:gd name="connsiteY328" fmla="*/ 38372 h 149406"/>
                        <a:gd name="connsiteX329" fmla="*/ 816 w 121647"/>
                        <a:gd name="connsiteY329" fmla="*/ 34290 h 149406"/>
                        <a:gd name="connsiteX330" fmla="*/ 1633 w 121647"/>
                        <a:gd name="connsiteY330" fmla="*/ 31841 h 149406"/>
                        <a:gd name="connsiteX331" fmla="*/ 3265 w 121647"/>
                        <a:gd name="connsiteY331" fmla="*/ 31024 h 149406"/>
                        <a:gd name="connsiteX332" fmla="*/ 4898 w 121647"/>
                        <a:gd name="connsiteY332" fmla="*/ 30208 h 149406"/>
                        <a:gd name="connsiteX333" fmla="*/ 6531 w 121647"/>
                        <a:gd name="connsiteY333" fmla="*/ 30208 h 149406"/>
                        <a:gd name="connsiteX334" fmla="*/ 7348 w 121647"/>
                        <a:gd name="connsiteY334" fmla="*/ 30208 h 149406"/>
                        <a:gd name="connsiteX335" fmla="*/ 8164 w 121647"/>
                        <a:gd name="connsiteY335" fmla="*/ 29391 h 149406"/>
                        <a:gd name="connsiteX336" fmla="*/ 8164 w 121647"/>
                        <a:gd name="connsiteY336" fmla="*/ 29391 h 149406"/>
                        <a:gd name="connsiteX337" fmla="*/ 7348 w 121647"/>
                        <a:gd name="connsiteY337" fmla="*/ 29391 h 149406"/>
                        <a:gd name="connsiteX338" fmla="*/ 6531 w 121647"/>
                        <a:gd name="connsiteY338" fmla="*/ 28575 h 149406"/>
                        <a:gd name="connsiteX339" fmla="*/ 6531 w 121647"/>
                        <a:gd name="connsiteY339" fmla="*/ 26942 h 149406"/>
                        <a:gd name="connsiteX340" fmla="*/ 7348 w 121647"/>
                        <a:gd name="connsiteY340" fmla="*/ 26126 h 149406"/>
                        <a:gd name="connsiteX341" fmla="*/ 8164 w 121647"/>
                        <a:gd name="connsiteY341" fmla="*/ 26126 h 149406"/>
                        <a:gd name="connsiteX342" fmla="*/ 8981 w 121647"/>
                        <a:gd name="connsiteY342" fmla="*/ 24493 h 149406"/>
                        <a:gd name="connsiteX343" fmla="*/ 9797 w 121647"/>
                        <a:gd name="connsiteY343" fmla="*/ 22044 h 149406"/>
                        <a:gd name="connsiteX344" fmla="*/ 10613 w 121647"/>
                        <a:gd name="connsiteY344" fmla="*/ 21227 h 149406"/>
                        <a:gd name="connsiteX345" fmla="*/ 11430 w 121647"/>
                        <a:gd name="connsiteY345" fmla="*/ 21227 h 149406"/>
                        <a:gd name="connsiteX346" fmla="*/ 13063 w 121647"/>
                        <a:gd name="connsiteY346" fmla="*/ 20411 h 149406"/>
                        <a:gd name="connsiteX347" fmla="*/ 15512 w 121647"/>
                        <a:gd name="connsiteY347" fmla="*/ 18778 h 149406"/>
                        <a:gd name="connsiteX348" fmla="*/ 16329 w 121647"/>
                        <a:gd name="connsiteY348" fmla="*/ 17145 h 149406"/>
                        <a:gd name="connsiteX349" fmla="*/ 17145 w 121647"/>
                        <a:gd name="connsiteY349" fmla="*/ 17962 h 149406"/>
                        <a:gd name="connsiteX350" fmla="*/ 17145 w 121647"/>
                        <a:gd name="connsiteY350" fmla="*/ 19594 h 149406"/>
                        <a:gd name="connsiteX351" fmla="*/ 17962 w 121647"/>
                        <a:gd name="connsiteY351" fmla="*/ 20411 h 149406"/>
                        <a:gd name="connsiteX352" fmla="*/ 17962 w 121647"/>
                        <a:gd name="connsiteY352" fmla="*/ 21227 h 149406"/>
                        <a:gd name="connsiteX353" fmla="*/ 17962 w 121647"/>
                        <a:gd name="connsiteY353" fmla="*/ 22044 h 149406"/>
                        <a:gd name="connsiteX354" fmla="*/ 17962 w 121647"/>
                        <a:gd name="connsiteY354" fmla="*/ 22860 h 149406"/>
                        <a:gd name="connsiteX355" fmla="*/ 17962 w 121647"/>
                        <a:gd name="connsiteY355" fmla="*/ 23677 h 149406"/>
                        <a:gd name="connsiteX356" fmla="*/ 18778 w 121647"/>
                        <a:gd name="connsiteY356" fmla="*/ 23677 h 149406"/>
                        <a:gd name="connsiteX357" fmla="*/ 21227 w 121647"/>
                        <a:gd name="connsiteY357" fmla="*/ 22860 h 149406"/>
                        <a:gd name="connsiteX358" fmla="*/ 22860 w 121647"/>
                        <a:gd name="connsiteY358" fmla="*/ 22860 h 149406"/>
                        <a:gd name="connsiteX359" fmla="*/ 23676 w 121647"/>
                        <a:gd name="connsiteY359" fmla="*/ 23677 h 149406"/>
                        <a:gd name="connsiteX360" fmla="*/ 24493 w 121647"/>
                        <a:gd name="connsiteY360" fmla="*/ 23677 h 149406"/>
                        <a:gd name="connsiteX361" fmla="*/ 25309 w 121647"/>
                        <a:gd name="connsiteY361" fmla="*/ 23677 h 149406"/>
                        <a:gd name="connsiteX362" fmla="*/ 26126 w 121647"/>
                        <a:gd name="connsiteY362" fmla="*/ 23677 h 149406"/>
                        <a:gd name="connsiteX363" fmla="*/ 26126 w 121647"/>
                        <a:gd name="connsiteY363" fmla="*/ 23677 h 149406"/>
                        <a:gd name="connsiteX364" fmla="*/ 26942 w 121647"/>
                        <a:gd name="connsiteY364" fmla="*/ 22860 h 149406"/>
                        <a:gd name="connsiteX365" fmla="*/ 26942 w 121647"/>
                        <a:gd name="connsiteY365" fmla="*/ 22860 h 149406"/>
                        <a:gd name="connsiteX366" fmla="*/ 26942 w 121647"/>
                        <a:gd name="connsiteY366" fmla="*/ 22044 h 149406"/>
                        <a:gd name="connsiteX367" fmla="*/ 26126 w 121647"/>
                        <a:gd name="connsiteY367" fmla="*/ 21227 h 149406"/>
                        <a:gd name="connsiteX368" fmla="*/ 25309 w 121647"/>
                        <a:gd name="connsiteY368" fmla="*/ 20411 h 149406"/>
                        <a:gd name="connsiteX369" fmla="*/ 25309 w 121647"/>
                        <a:gd name="connsiteY369" fmla="*/ 18778 h 149406"/>
                        <a:gd name="connsiteX370" fmla="*/ 25309 w 121647"/>
                        <a:gd name="connsiteY370" fmla="*/ 16329 h 149406"/>
                        <a:gd name="connsiteX371" fmla="*/ 25309 w 121647"/>
                        <a:gd name="connsiteY371" fmla="*/ 14696 h 149406"/>
                        <a:gd name="connsiteX372" fmla="*/ 25309 w 121647"/>
                        <a:gd name="connsiteY372" fmla="*/ 11430 h 149406"/>
                        <a:gd name="connsiteX373" fmla="*/ 25309 w 121647"/>
                        <a:gd name="connsiteY373" fmla="*/ 10614 h 149406"/>
                        <a:gd name="connsiteX374" fmla="*/ 24493 w 121647"/>
                        <a:gd name="connsiteY374" fmla="*/ 9797 h 149406"/>
                        <a:gd name="connsiteX375" fmla="*/ 22860 w 121647"/>
                        <a:gd name="connsiteY375" fmla="*/ 8164 h 149406"/>
                        <a:gd name="connsiteX376" fmla="*/ 22044 w 121647"/>
                        <a:gd name="connsiteY376" fmla="*/ 7348 h 149406"/>
                        <a:gd name="connsiteX377" fmla="*/ 22044 w 121647"/>
                        <a:gd name="connsiteY377" fmla="*/ 6532 h 149406"/>
                        <a:gd name="connsiteX378" fmla="*/ 22044 w 121647"/>
                        <a:gd name="connsiteY378" fmla="*/ 5715 h 149406"/>
                        <a:gd name="connsiteX379" fmla="*/ 22044 w 121647"/>
                        <a:gd name="connsiteY379" fmla="*/ 4899 h 149406"/>
                        <a:gd name="connsiteX380" fmla="*/ 22044 w 121647"/>
                        <a:gd name="connsiteY380" fmla="*/ 4082 h 149406"/>
                        <a:gd name="connsiteX381" fmla="*/ 22860 w 121647"/>
                        <a:gd name="connsiteY381" fmla="*/ 4082 h 149406"/>
                        <a:gd name="connsiteX382" fmla="*/ 23676 w 121647"/>
                        <a:gd name="connsiteY382" fmla="*/ 3266 h 149406"/>
                        <a:gd name="connsiteX383" fmla="*/ 24493 w 121647"/>
                        <a:gd name="connsiteY383" fmla="*/ 1633 h 149406"/>
                        <a:gd name="connsiteX384" fmla="*/ 25309 w 121647"/>
                        <a:gd name="connsiteY384" fmla="*/ 816 h 149406"/>
                        <a:gd name="connsiteX385" fmla="*/ 26126 w 121647"/>
                        <a:gd name="connsiteY385" fmla="*/ 0 h 149406"/>
                        <a:gd name="connsiteX386" fmla="*/ 26942 w 121647"/>
                        <a:gd name="connsiteY386" fmla="*/ 0 h 149406"/>
                        <a:gd name="connsiteX387" fmla="*/ 26942 w 121647"/>
                        <a:gd name="connsiteY387" fmla="*/ 0 h 149406"/>
                        <a:gd name="connsiteX388" fmla="*/ 28575 w 121647"/>
                        <a:gd name="connsiteY388" fmla="*/ 1633 h 149406"/>
                        <a:gd name="connsiteX389" fmla="*/ 30208 w 121647"/>
                        <a:gd name="connsiteY389" fmla="*/ 816 h 149406"/>
                        <a:gd name="connsiteX390" fmla="*/ 31840 w 121647"/>
                        <a:gd name="connsiteY390" fmla="*/ 816 h 149406"/>
                        <a:gd name="connsiteX391" fmla="*/ 32657 w 121647"/>
                        <a:gd name="connsiteY391" fmla="*/ 1633 h 149406"/>
                        <a:gd name="connsiteX392" fmla="*/ 32657 w 121647"/>
                        <a:gd name="connsiteY392" fmla="*/ 1633 h 14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Lst>
                      <a:rect l="l" t="t" r="r" b="b"/>
                      <a:pathLst>
                        <a:path w="121647" h="149406">
                          <a:moveTo>
                            <a:pt x="32657" y="1633"/>
                          </a:moveTo>
                          <a:lnTo>
                            <a:pt x="33473" y="3266"/>
                          </a:lnTo>
                          <a:lnTo>
                            <a:pt x="35106" y="4899"/>
                          </a:lnTo>
                          <a:lnTo>
                            <a:pt x="37556" y="7348"/>
                          </a:lnTo>
                          <a:lnTo>
                            <a:pt x="38372" y="8981"/>
                          </a:lnTo>
                          <a:lnTo>
                            <a:pt x="40005" y="9797"/>
                          </a:lnTo>
                          <a:lnTo>
                            <a:pt x="40821" y="10614"/>
                          </a:lnTo>
                          <a:lnTo>
                            <a:pt x="40821" y="12246"/>
                          </a:lnTo>
                          <a:lnTo>
                            <a:pt x="40821" y="13063"/>
                          </a:lnTo>
                          <a:lnTo>
                            <a:pt x="40821" y="13879"/>
                          </a:lnTo>
                          <a:lnTo>
                            <a:pt x="41638" y="13879"/>
                          </a:lnTo>
                          <a:lnTo>
                            <a:pt x="42454" y="13879"/>
                          </a:lnTo>
                          <a:lnTo>
                            <a:pt x="43271" y="13063"/>
                          </a:lnTo>
                          <a:lnTo>
                            <a:pt x="44087" y="11430"/>
                          </a:lnTo>
                          <a:lnTo>
                            <a:pt x="44087" y="11430"/>
                          </a:lnTo>
                          <a:lnTo>
                            <a:pt x="44904" y="13063"/>
                          </a:lnTo>
                          <a:lnTo>
                            <a:pt x="45720" y="13063"/>
                          </a:lnTo>
                          <a:lnTo>
                            <a:pt x="46537" y="13063"/>
                          </a:lnTo>
                          <a:lnTo>
                            <a:pt x="47353" y="13879"/>
                          </a:lnTo>
                          <a:lnTo>
                            <a:pt x="47353" y="14696"/>
                          </a:lnTo>
                          <a:lnTo>
                            <a:pt x="47353" y="15512"/>
                          </a:lnTo>
                          <a:lnTo>
                            <a:pt x="46537" y="16329"/>
                          </a:lnTo>
                          <a:lnTo>
                            <a:pt x="46537" y="17145"/>
                          </a:lnTo>
                          <a:lnTo>
                            <a:pt x="46537" y="18778"/>
                          </a:lnTo>
                          <a:lnTo>
                            <a:pt x="46537" y="20411"/>
                          </a:lnTo>
                          <a:lnTo>
                            <a:pt x="47353" y="21227"/>
                          </a:lnTo>
                          <a:lnTo>
                            <a:pt x="50619" y="26942"/>
                          </a:lnTo>
                          <a:lnTo>
                            <a:pt x="52251" y="27759"/>
                          </a:lnTo>
                          <a:lnTo>
                            <a:pt x="56333" y="28575"/>
                          </a:lnTo>
                          <a:lnTo>
                            <a:pt x="57966" y="29391"/>
                          </a:lnTo>
                          <a:lnTo>
                            <a:pt x="59599" y="30208"/>
                          </a:lnTo>
                          <a:lnTo>
                            <a:pt x="61232" y="30208"/>
                          </a:lnTo>
                          <a:lnTo>
                            <a:pt x="62865" y="28575"/>
                          </a:lnTo>
                          <a:lnTo>
                            <a:pt x="64498" y="27759"/>
                          </a:lnTo>
                          <a:lnTo>
                            <a:pt x="66947" y="26126"/>
                          </a:lnTo>
                          <a:lnTo>
                            <a:pt x="67763" y="26126"/>
                          </a:lnTo>
                          <a:lnTo>
                            <a:pt x="69396" y="26942"/>
                          </a:lnTo>
                          <a:lnTo>
                            <a:pt x="71846" y="28575"/>
                          </a:lnTo>
                          <a:lnTo>
                            <a:pt x="73479" y="30208"/>
                          </a:lnTo>
                          <a:lnTo>
                            <a:pt x="74295" y="31024"/>
                          </a:lnTo>
                          <a:lnTo>
                            <a:pt x="75112" y="31841"/>
                          </a:lnTo>
                          <a:lnTo>
                            <a:pt x="75112" y="32657"/>
                          </a:lnTo>
                          <a:lnTo>
                            <a:pt x="74295" y="33474"/>
                          </a:lnTo>
                          <a:lnTo>
                            <a:pt x="73479" y="34290"/>
                          </a:lnTo>
                          <a:lnTo>
                            <a:pt x="72662" y="35107"/>
                          </a:lnTo>
                          <a:lnTo>
                            <a:pt x="71846" y="35923"/>
                          </a:lnTo>
                          <a:lnTo>
                            <a:pt x="71846" y="35923"/>
                          </a:lnTo>
                          <a:lnTo>
                            <a:pt x="73479" y="35923"/>
                          </a:lnTo>
                          <a:lnTo>
                            <a:pt x="75112" y="36739"/>
                          </a:lnTo>
                          <a:lnTo>
                            <a:pt x="75928" y="37556"/>
                          </a:lnTo>
                          <a:lnTo>
                            <a:pt x="75928" y="38372"/>
                          </a:lnTo>
                          <a:lnTo>
                            <a:pt x="75928" y="39189"/>
                          </a:lnTo>
                          <a:lnTo>
                            <a:pt x="75928" y="39189"/>
                          </a:lnTo>
                          <a:lnTo>
                            <a:pt x="77561" y="39189"/>
                          </a:lnTo>
                          <a:lnTo>
                            <a:pt x="78377" y="39189"/>
                          </a:lnTo>
                          <a:lnTo>
                            <a:pt x="79194" y="40005"/>
                          </a:lnTo>
                          <a:lnTo>
                            <a:pt x="80010" y="41638"/>
                          </a:lnTo>
                          <a:lnTo>
                            <a:pt x="80010" y="42454"/>
                          </a:lnTo>
                          <a:lnTo>
                            <a:pt x="78377" y="44087"/>
                          </a:lnTo>
                          <a:lnTo>
                            <a:pt x="77561" y="44904"/>
                          </a:lnTo>
                          <a:lnTo>
                            <a:pt x="77561" y="45720"/>
                          </a:lnTo>
                          <a:lnTo>
                            <a:pt x="76744" y="47353"/>
                          </a:lnTo>
                          <a:lnTo>
                            <a:pt x="74295" y="49802"/>
                          </a:lnTo>
                          <a:lnTo>
                            <a:pt x="73479" y="49802"/>
                          </a:lnTo>
                          <a:lnTo>
                            <a:pt x="68580" y="48169"/>
                          </a:lnTo>
                          <a:lnTo>
                            <a:pt x="66131" y="48169"/>
                          </a:lnTo>
                          <a:lnTo>
                            <a:pt x="65314" y="48169"/>
                          </a:lnTo>
                          <a:lnTo>
                            <a:pt x="64498" y="48169"/>
                          </a:lnTo>
                          <a:lnTo>
                            <a:pt x="64498" y="48986"/>
                          </a:lnTo>
                          <a:lnTo>
                            <a:pt x="65314" y="50619"/>
                          </a:lnTo>
                          <a:lnTo>
                            <a:pt x="65314" y="52252"/>
                          </a:lnTo>
                          <a:lnTo>
                            <a:pt x="64498" y="53068"/>
                          </a:lnTo>
                          <a:lnTo>
                            <a:pt x="62865" y="53884"/>
                          </a:lnTo>
                          <a:lnTo>
                            <a:pt x="62048" y="54701"/>
                          </a:lnTo>
                          <a:lnTo>
                            <a:pt x="62048" y="55517"/>
                          </a:lnTo>
                          <a:lnTo>
                            <a:pt x="62865" y="56334"/>
                          </a:lnTo>
                          <a:lnTo>
                            <a:pt x="64498" y="57150"/>
                          </a:lnTo>
                          <a:lnTo>
                            <a:pt x="66131" y="57966"/>
                          </a:lnTo>
                          <a:lnTo>
                            <a:pt x="71846" y="62049"/>
                          </a:lnTo>
                          <a:lnTo>
                            <a:pt x="72662" y="62865"/>
                          </a:lnTo>
                          <a:lnTo>
                            <a:pt x="74295" y="64498"/>
                          </a:lnTo>
                          <a:lnTo>
                            <a:pt x="75928" y="65314"/>
                          </a:lnTo>
                          <a:lnTo>
                            <a:pt x="80826" y="66947"/>
                          </a:lnTo>
                          <a:lnTo>
                            <a:pt x="82459" y="67764"/>
                          </a:lnTo>
                          <a:lnTo>
                            <a:pt x="83276" y="68580"/>
                          </a:lnTo>
                          <a:lnTo>
                            <a:pt x="83276" y="69396"/>
                          </a:lnTo>
                          <a:lnTo>
                            <a:pt x="82459" y="70213"/>
                          </a:lnTo>
                          <a:lnTo>
                            <a:pt x="81643" y="71846"/>
                          </a:lnTo>
                          <a:lnTo>
                            <a:pt x="81643" y="72662"/>
                          </a:lnTo>
                          <a:lnTo>
                            <a:pt x="82459" y="73479"/>
                          </a:lnTo>
                          <a:lnTo>
                            <a:pt x="83276" y="74295"/>
                          </a:lnTo>
                          <a:lnTo>
                            <a:pt x="84908" y="75928"/>
                          </a:lnTo>
                          <a:lnTo>
                            <a:pt x="85725" y="76744"/>
                          </a:lnTo>
                          <a:lnTo>
                            <a:pt x="86541" y="76744"/>
                          </a:lnTo>
                          <a:lnTo>
                            <a:pt x="87358" y="77561"/>
                          </a:lnTo>
                          <a:lnTo>
                            <a:pt x="88174" y="79194"/>
                          </a:lnTo>
                          <a:lnTo>
                            <a:pt x="88990" y="80827"/>
                          </a:lnTo>
                          <a:lnTo>
                            <a:pt x="88990" y="81643"/>
                          </a:lnTo>
                          <a:lnTo>
                            <a:pt x="89807" y="83276"/>
                          </a:lnTo>
                          <a:lnTo>
                            <a:pt x="90623" y="84909"/>
                          </a:lnTo>
                          <a:lnTo>
                            <a:pt x="92256" y="86541"/>
                          </a:lnTo>
                          <a:lnTo>
                            <a:pt x="93889" y="88174"/>
                          </a:lnTo>
                          <a:lnTo>
                            <a:pt x="94706" y="89807"/>
                          </a:lnTo>
                          <a:lnTo>
                            <a:pt x="95522" y="90624"/>
                          </a:lnTo>
                          <a:lnTo>
                            <a:pt x="99604" y="93889"/>
                          </a:lnTo>
                          <a:lnTo>
                            <a:pt x="100421" y="95522"/>
                          </a:lnTo>
                          <a:lnTo>
                            <a:pt x="102054" y="97971"/>
                          </a:lnTo>
                          <a:lnTo>
                            <a:pt x="102870" y="97971"/>
                          </a:lnTo>
                          <a:lnTo>
                            <a:pt x="103687" y="98788"/>
                          </a:lnTo>
                          <a:lnTo>
                            <a:pt x="103687" y="100421"/>
                          </a:lnTo>
                          <a:lnTo>
                            <a:pt x="103687" y="101237"/>
                          </a:lnTo>
                          <a:lnTo>
                            <a:pt x="103687" y="104503"/>
                          </a:lnTo>
                          <a:lnTo>
                            <a:pt x="104503" y="105319"/>
                          </a:lnTo>
                          <a:lnTo>
                            <a:pt x="105319" y="106136"/>
                          </a:lnTo>
                          <a:lnTo>
                            <a:pt x="105319" y="106952"/>
                          </a:lnTo>
                          <a:lnTo>
                            <a:pt x="106136" y="107769"/>
                          </a:lnTo>
                          <a:lnTo>
                            <a:pt x="106952" y="107769"/>
                          </a:lnTo>
                          <a:lnTo>
                            <a:pt x="107769" y="106952"/>
                          </a:lnTo>
                          <a:lnTo>
                            <a:pt x="108585" y="106136"/>
                          </a:lnTo>
                          <a:lnTo>
                            <a:pt x="108585" y="106136"/>
                          </a:lnTo>
                          <a:lnTo>
                            <a:pt x="109401" y="107769"/>
                          </a:lnTo>
                          <a:lnTo>
                            <a:pt x="110218" y="108585"/>
                          </a:lnTo>
                          <a:lnTo>
                            <a:pt x="111034" y="109402"/>
                          </a:lnTo>
                          <a:lnTo>
                            <a:pt x="111851" y="110218"/>
                          </a:lnTo>
                          <a:lnTo>
                            <a:pt x="114300" y="112667"/>
                          </a:lnTo>
                          <a:lnTo>
                            <a:pt x="115933" y="113484"/>
                          </a:lnTo>
                          <a:lnTo>
                            <a:pt x="116749" y="113484"/>
                          </a:lnTo>
                          <a:lnTo>
                            <a:pt x="117565" y="114300"/>
                          </a:lnTo>
                          <a:lnTo>
                            <a:pt x="117565" y="115116"/>
                          </a:lnTo>
                          <a:lnTo>
                            <a:pt x="117565" y="115933"/>
                          </a:lnTo>
                          <a:lnTo>
                            <a:pt x="116749" y="116749"/>
                          </a:lnTo>
                          <a:lnTo>
                            <a:pt x="114300" y="118382"/>
                          </a:lnTo>
                          <a:lnTo>
                            <a:pt x="114300" y="119199"/>
                          </a:lnTo>
                          <a:lnTo>
                            <a:pt x="114300" y="120015"/>
                          </a:lnTo>
                          <a:lnTo>
                            <a:pt x="115116" y="120832"/>
                          </a:lnTo>
                          <a:lnTo>
                            <a:pt x="115933" y="121648"/>
                          </a:lnTo>
                          <a:lnTo>
                            <a:pt x="116749" y="122464"/>
                          </a:lnTo>
                          <a:lnTo>
                            <a:pt x="118382" y="124097"/>
                          </a:lnTo>
                          <a:lnTo>
                            <a:pt x="120015" y="125730"/>
                          </a:lnTo>
                          <a:lnTo>
                            <a:pt x="120831" y="127363"/>
                          </a:lnTo>
                          <a:lnTo>
                            <a:pt x="121648" y="128179"/>
                          </a:lnTo>
                          <a:lnTo>
                            <a:pt x="121648" y="128996"/>
                          </a:lnTo>
                          <a:lnTo>
                            <a:pt x="120831" y="129812"/>
                          </a:lnTo>
                          <a:lnTo>
                            <a:pt x="120015" y="130629"/>
                          </a:lnTo>
                          <a:lnTo>
                            <a:pt x="119198" y="131445"/>
                          </a:lnTo>
                          <a:lnTo>
                            <a:pt x="119198" y="132262"/>
                          </a:lnTo>
                          <a:lnTo>
                            <a:pt x="119198" y="133078"/>
                          </a:lnTo>
                          <a:lnTo>
                            <a:pt x="119198" y="133894"/>
                          </a:lnTo>
                          <a:lnTo>
                            <a:pt x="119198" y="134711"/>
                          </a:lnTo>
                          <a:lnTo>
                            <a:pt x="119198" y="136344"/>
                          </a:lnTo>
                          <a:lnTo>
                            <a:pt x="118382" y="137160"/>
                          </a:lnTo>
                          <a:lnTo>
                            <a:pt x="117565" y="138793"/>
                          </a:lnTo>
                          <a:lnTo>
                            <a:pt x="116749" y="138793"/>
                          </a:lnTo>
                          <a:lnTo>
                            <a:pt x="115116" y="137977"/>
                          </a:lnTo>
                          <a:lnTo>
                            <a:pt x="114300" y="137977"/>
                          </a:lnTo>
                          <a:lnTo>
                            <a:pt x="113483" y="139609"/>
                          </a:lnTo>
                          <a:lnTo>
                            <a:pt x="111851" y="141242"/>
                          </a:lnTo>
                          <a:lnTo>
                            <a:pt x="111034" y="141242"/>
                          </a:lnTo>
                          <a:lnTo>
                            <a:pt x="110218" y="141242"/>
                          </a:lnTo>
                          <a:lnTo>
                            <a:pt x="109401" y="142059"/>
                          </a:lnTo>
                          <a:lnTo>
                            <a:pt x="108585" y="142875"/>
                          </a:lnTo>
                          <a:lnTo>
                            <a:pt x="107769" y="142875"/>
                          </a:lnTo>
                          <a:lnTo>
                            <a:pt x="106136" y="142875"/>
                          </a:lnTo>
                          <a:lnTo>
                            <a:pt x="105319" y="142875"/>
                          </a:lnTo>
                          <a:lnTo>
                            <a:pt x="104503" y="142059"/>
                          </a:lnTo>
                          <a:lnTo>
                            <a:pt x="103687" y="141242"/>
                          </a:lnTo>
                          <a:lnTo>
                            <a:pt x="102870" y="140426"/>
                          </a:lnTo>
                          <a:lnTo>
                            <a:pt x="102054" y="139609"/>
                          </a:lnTo>
                          <a:lnTo>
                            <a:pt x="101237" y="138793"/>
                          </a:lnTo>
                          <a:lnTo>
                            <a:pt x="100421" y="137977"/>
                          </a:lnTo>
                          <a:lnTo>
                            <a:pt x="99604" y="138793"/>
                          </a:lnTo>
                          <a:lnTo>
                            <a:pt x="97971" y="139609"/>
                          </a:lnTo>
                          <a:lnTo>
                            <a:pt x="96338" y="139609"/>
                          </a:lnTo>
                          <a:lnTo>
                            <a:pt x="95522" y="139609"/>
                          </a:lnTo>
                          <a:lnTo>
                            <a:pt x="94706" y="141242"/>
                          </a:lnTo>
                          <a:lnTo>
                            <a:pt x="93889" y="141242"/>
                          </a:lnTo>
                          <a:lnTo>
                            <a:pt x="91440" y="141242"/>
                          </a:lnTo>
                          <a:lnTo>
                            <a:pt x="90623" y="141242"/>
                          </a:lnTo>
                          <a:lnTo>
                            <a:pt x="91440" y="142875"/>
                          </a:lnTo>
                          <a:lnTo>
                            <a:pt x="93073" y="145324"/>
                          </a:lnTo>
                          <a:lnTo>
                            <a:pt x="93889" y="146957"/>
                          </a:lnTo>
                          <a:lnTo>
                            <a:pt x="93073" y="149407"/>
                          </a:lnTo>
                          <a:lnTo>
                            <a:pt x="90623" y="149407"/>
                          </a:lnTo>
                          <a:lnTo>
                            <a:pt x="89807" y="148590"/>
                          </a:lnTo>
                          <a:lnTo>
                            <a:pt x="88990" y="146957"/>
                          </a:lnTo>
                          <a:lnTo>
                            <a:pt x="88990" y="146141"/>
                          </a:lnTo>
                          <a:lnTo>
                            <a:pt x="85725" y="145324"/>
                          </a:lnTo>
                          <a:lnTo>
                            <a:pt x="83276" y="146141"/>
                          </a:lnTo>
                          <a:lnTo>
                            <a:pt x="82459" y="146141"/>
                          </a:lnTo>
                          <a:lnTo>
                            <a:pt x="81643" y="145324"/>
                          </a:lnTo>
                          <a:lnTo>
                            <a:pt x="80826" y="144508"/>
                          </a:lnTo>
                          <a:lnTo>
                            <a:pt x="80010" y="143691"/>
                          </a:lnTo>
                          <a:lnTo>
                            <a:pt x="80010" y="142875"/>
                          </a:lnTo>
                          <a:lnTo>
                            <a:pt x="80010" y="142059"/>
                          </a:lnTo>
                          <a:lnTo>
                            <a:pt x="80826" y="142059"/>
                          </a:lnTo>
                          <a:lnTo>
                            <a:pt x="82459" y="141242"/>
                          </a:lnTo>
                          <a:lnTo>
                            <a:pt x="84092" y="140426"/>
                          </a:lnTo>
                          <a:lnTo>
                            <a:pt x="84908" y="139609"/>
                          </a:lnTo>
                          <a:lnTo>
                            <a:pt x="84908" y="138793"/>
                          </a:lnTo>
                          <a:lnTo>
                            <a:pt x="84908" y="137977"/>
                          </a:lnTo>
                          <a:lnTo>
                            <a:pt x="84908" y="134711"/>
                          </a:lnTo>
                          <a:lnTo>
                            <a:pt x="84908" y="133078"/>
                          </a:lnTo>
                          <a:lnTo>
                            <a:pt x="84908" y="131445"/>
                          </a:lnTo>
                          <a:lnTo>
                            <a:pt x="88174" y="128179"/>
                          </a:lnTo>
                          <a:lnTo>
                            <a:pt x="88174" y="125730"/>
                          </a:lnTo>
                          <a:lnTo>
                            <a:pt x="88174" y="124914"/>
                          </a:lnTo>
                          <a:lnTo>
                            <a:pt x="88174" y="124097"/>
                          </a:lnTo>
                          <a:lnTo>
                            <a:pt x="88990" y="123281"/>
                          </a:lnTo>
                          <a:lnTo>
                            <a:pt x="89807" y="121648"/>
                          </a:lnTo>
                          <a:lnTo>
                            <a:pt x="89807" y="120015"/>
                          </a:lnTo>
                          <a:lnTo>
                            <a:pt x="89807" y="119199"/>
                          </a:lnTo>
                          <a:lnTo>
                            <a:pt x="89807" y="118382"/>
                          </a:lnTo>
                          <a:lnTo>
                            <a:pt x="88990" y="117566"/>
                          </a:lnTo>
                          <a:lnTo>
                            <a:pt x="87358" y="116749"/>
                          </a:lnTo>
                          <a:lnTo>
                            <a:pt x="86541" y="115933"/>
                          </a:lnTo>
                          <a:lnTo>
                            <a:pt x="85725" y="115116"/>
                          </a:lnTo>
                          <a:lnTo>
                            <a:pt x="85725" y="114300"/>
                          </a:lnTo>
                          <a:lnTo>
                            <a:pt x="86541" y="113484"/>
                          </a:lnTo>
                          <a:lnTo>
                            <a:pt x="84908" y="112667"/>
                          </a:lnTo>
                          <a:lnTo>
                            <a:pt x="81643" y="111851"/>
                          </a:lnTo>
                          <a:lnTo>
                            <a:pt x="80010" y="111034"/>
                          </a:lnTo>
                          <a:lnTo>
                            <a:pt x="80010" y="109402"/>
                          </a:lnTo>
                          <a:lnTo>
                            <a:pt x="78377" y="107769"/>
                          </a:lnTo>
                          <a:lnTo>
                            <a:pt x="75928" y="105319"/>
                          </a:lnTo>
                          <a:lnTo>
                            <a:pt x="75112" y="102054"/>
                          </a:lnTo>
                          <a:lnTo>
                            <a:pt x="75112" y="97971"/>
                          </a:lnTo>
                          <a:lnTo>
                            <a:pt x="75112" y="94706"/>
                          </a:lnTo>
                          <a:lnTo>
                            <a:pt x="75928" y="90624"/>
                          </a:lnTo>
                          <a:lnTo>
                            <a:pt x="74295" y="88174"/>
                          </a:lnTo>
                          <a:lnTo>
                            <a:pt x="72662" y="86541"/>
                          </a:lnTo>
                          <a:lnTo>
                            <a:pt x="71029" y="85725"/>
                          </a:lnTo>
                          <a:lnTo>
                            <a:pt x="69396" y="84092"/>
                          </a:lnTo>
                          <a:lnTo>
                            <a:pt x="67763" y="82459"/>
                          </a:lnTo>
                          <a:lnTo>
                            <a:pt x="65314" y="79194"/>
                          </a:lnTo>
                          <a:lnTo>
                            <a:pt x="62865" y="75112"/>
                          </a:lnTo>
                          <a:lnTo>
                            <a:pt x="61232" y="73479"/>
                          </a:lnTo>
                          <a:lnTo>
                            <a:pt x="60415" y="74295"/>
                          </a:lnTo>
                          <a:lnTo>
                            <a:pt x="58783" y="74295"/>
                          </a:lnTo>
                          <a:lnTo>
                            <a:pt x="56333" y="73479"/>
                          </a:lnTo>
                          <a:lnTo>
                            <a:pt x="53884" y="72662"/>
                          </a:lnTo>
                          <a:lnTo>
                            <a:pt x="52251" y="72662"/>
                          </a:lnTo>
                          <a:lnTo>
                            <a:pt x="50619" y="72662"/>
                          </a:lnTo>
                          <a:lnTo>
                            <a:pt x="49802" y="73479"/>
                          </a:lnTo>
                          <a:lnTo>
                            <a:pt x="49802" y="74295"/>
                          </a:lnTo>
                          <a:lnTo>
                            <a:pt x="50619" y="75112"/>
                          </a:lnTo>
                          <a:lnTo>
                            <a:pt x="50619" y="75928"/>
                          </a:lnTo>
                          <a:lnTo>
                            <a:pt x="49802" y="75928"/>
                          </a:lnTo>
                          <a:lnTo>
                            <a:pt x="48986" y="76744"/>
                          </a:lnTo>
                          <a:lnTo>
                            <a:pt x="48169" y="78377"/>
                          </a:lnTo>
                          <a:lnTo>
                            <a:pt x="48169" y="78377"/>
                          </a:lnTo>
                          <a:lnTo>
                            <a:pt x="48169" y="78377"/>
                          </a:lnTo>
                          <a:lnTo>
                            <a:pt x="48169" y="78377"/>
                          </a:lnTo>
                          <a:lnTo>
                            <a:pt x="47353" y="80010"/>
                          </a:lnTo>
                          <a:lnTo>
                            <a:pt x="46537" y="80827"/>
                          </a:lnTo>
                          <a:lnTo>
                            <a:pt x="44904" y="80827"/>
                          </a:lnTo>
                          <a:lnTo>
                            <a:pt x="43271" y="81643"/>
                          </a:lnTo>
                          <a:lnTo>
                            <a:pt x="41638" y="82459"/>
                          </a:lnTo>
                          <a:lnTo>
                            <a:pt x="40821" y="83276"/>
                          </a:lnTo>
                          <a:lnTo>
                            <a:pt x="40821" y="84092"/>
                          </a:lnTo>
                          <a:lnTo>
                            <a:pt x="40821" y="84092"/>
                          </a:lnTo>
                          <a:lnTo>
                            <a:pt x="40005" y="84092"/>
                          </a:lnTo>
                          <a:lnTo>
                            <a:pt x="40005" y="83276"/>
                          </a:lnTo>
                          <a:lnTo>
                            <a:pt x="40005" y="82459"/>
                          </a:lnTo>
                          <a:lnTo>
                            <a:pt x="39188" y="79194"/>
                          </a:lnTo>
                          <a:lnTo>
                            <a:pt x="37556" y="79194"/>
                          </a:lnTo>
                          <a:lnTo>
                            <a:pt x="35923" y="78377"/>
                          </a:lnTo>
                          <a:lnTo>
                            <a:pt x="34290" y="76744"/>
                          </a:lnTo>
                          <a:lnTo>
                            <a:pt x="32657" y="75928"/>
                          </a:lnTo>
                          <a:lnTo>
                            <a:pt x="31840" y="75928"/>
                          </a:lnTo>
                          <a:lnTo>
                            <a:pt x="31024" y="76744"/>
                          </a:lnTo>
                          <a:lnTo>
                            <a:pt x="29391" y="78377"/>
                          </a:lnTo>
                          <a:lnTo>
                            <a:pt x="28575" y="79194"/>
                          </a:lnTo>
                          <a:lnTo>
                            <a:pt x="27758" y="79194"/>
                          </a:lnTo>
                          <a:lnTo>
                            <a:pt x="26942" y="80010"/>
                          </a:lnTo>
                          <a:lnTo>
                            <a:pt x="26126" y="81643"/>
                          </a:lnTo>
                          <a:lnTo>
                            <a:pt x="25309" y="82459"/>
                          </a:lnTo>
                          <a:lnTo>
                            <a:pt x="22860" y="83276"/>
                          </a:lnTo>
                          <a:lnTo>
                            <a:pt x="22860" y="83276"/>
                          </a:lnTo>
                          <a:lnTo>
                            <a:pt x="20411" y="84909"/>
                          </a:lnTo>
                          <a:lnTo>
                            <a:pt x="18778" y="86541"/>
                          </a:lnTo>
                          <a:lnTo>
                            <a:pt x="16329" y="88991"/>
                          </a:lnTo>
                          <a:lnTo>
                            <a:pt x="15512" y="88991"/>
                          </a:lnTo>
                          <a:lnTo>
                            <a:pt x="14696" y="87358"/>
                          </a:lnTo>
                          <a:lnTo>
                            <a:pt x="13063" y="86541"/>
                          </a:lnTo>
                          <a:lnTo>
                            <a:pt x="12246" y="85725"/>
                          </a:lnTo>
                          <a:lnTo>
                            <a:pt x="13879" y="81643"/>
                          </a:lnTo>
                          <a:lnTo>
                            <a:pt x="15512" y="77561"/>
                          </a:lnTo>
                          <a:lnTo>
                            <a:pt x="16329" y="75928"/>
                          </a:lnTo>
                          <a:lnTo>
                            <a:pt x="16329" y="74295"/>
                          </a:lnTo>
                          <a:lnTo>
                            <a:pt x="16329" y="73479"/>
                          </a:lnTo>
                          <a:lnTo>
                            <a:pt x="15512" y="72662"/>
                          </a:lnTo>
                          <a:lnTo>
                            <a:pt x="14696" y="71846"/>
                          </a:lnTo>
                          <a:lnTo>
                            <a:pt x="14696" y="71029"/>
                          </a:lnTo>
                          <a:lnTo>
                            <a:pt x="14696" y="70213"/>
                          </a:lnTo>
                          <a:lnTo>
                            <a:pt x="15512" y="69396"/>
                          </a:lnTo>
                          <a:lnTo>
                            <a:pt x="16329" y="67764"/>
                          </a:lnTo>
                          <a:lnTo>
                            <a:pt x="17145" y="64498"/>
                          </a:lnTo>
                          <a:lnTo>
                            <a:pt x="17962" y="61232"/>
                          </a:lnTo>
                          <a:lnTo>
                            <a:pt x="17962" y="59599"/>
                          </a:lnTo>
                          <a:lnTo>
                            <a:pt x="17145" y="57150"/>
                          </a:lnTo>
                          <a:lnTo>
                            <a:pt x="16329" y="55517"/>
                          </a:lnTo>
                          <a:lnTo>
                            <a:pt x="16329" y="53068"/>
                          </a:lnTo>
                          <a:lnTo>
                            <a:pt x="16329" y="52252"/>
                          </a:lnTo>
                          <a:lnTo>
                            <a:pt x="15512" y="51435"/>
                          </a:lnTo>
                          <a:lnTo>
                            <a:pt x="12246" y="50619"/>
                          </a:lnTo>
                          <a:lnTo>
                            <a:pt x="11430" y="50619"/>
                          </a:lnTo>
                          <a:lnTo>
                            <a:pt x="10613" y="50619"/>
                          </a:lnTo>
                          <a:lnTo>
                            <a:pt x="9797" y="51435"/>
                          </a:lnTo>
                          <a:lnTo>
                            <a:pt x="8981" y="52252"/>
                          </a:lnTo>
                          <a:lnTo>
                            <a:pt x="7348" y="52252"/>
                          </a:lnTo>
                          <a:lnTo>
                            <a:pt x="5715" y="51435"/>
                          </a:lnTo>
                          <a:lnTo>
                            <a:pt x="4082" y="49802"/>
                          </a:lnTo>
                          <a:lnTo>
                            <a:pt x="4082" y="48169"/>
                          </a:lnTo>
                          <a:lnTo>
                            <a:pt x="4898" y="45720"/>
                          </a:lnTo>
                          <a:lnTo>
                            <a:pt x="5715" y="44087"/>
                          </a:lnTo>
                          <a:lnTo>
                            <a:pt x="6531" y="42454"/>
                          </a:lnTo>
                          <a:lnTo>
                            <a:pt x="6531" y="41638"/>
                          </a:lnTo>
                          <a:lnTo>
                            <a:pt x="6531" y="40821"/>
                          </a:lnTo>
                          <a:lnTo>
                            <a:pt x="5715" y="40821"/>
                          </a:lnTo>
                          <a:lnTo>
                            <a:pt x="4898" y="40005"/>
                          </a:lnTo>
                          <a:lnTo>
                            <a:pt x="4082" y="38372"/>
                          </a:lnTo>
                          <a:lnTo>
                            <a:pt x="3265" y="37556"/>
                          </a:lnTo>
                          <a:lnTo>
                            <a:pt x="2449" y="37556"/>
                          </a:lnTo>
                          <a:lnTo>
                            <a:pt x="1633" y="38372"/>
                          </a:lnTo>
                          <a:lnTo>
                            <a:pt x="816" y="39189"/>
                          </a:lnTo>
                          <a:lnTo>
                            <a:pt x="0" y="40005"/>
                          </a:lnTo>
                          <a:lnTo>
                            <a:pt x="0" y="40005"/>
                          </a:lnTo>
                          <a:lnTo>
                            <a:pt x="0" y="39189"/>
                          </a:lnTo>
                          <a:lnTo>
                            <a:pt x="0" y="38372"/>
                          </a:lnTo>
                          <a:lnTo>
                            <a:pt x="816" y="34290"/>
                          </a:lnTo>
                          <a:lnTo>
                            <a:pt x="1633" y="31841"/>
                          </a:lnTo>
                          <a:lnTo>
                            <a:pt x="3265" y="31024"/>
                          </a:lnTo>
                          <a:lnTo>
                            <a:pt x="4898" y="30208"/>
                          </a:lnTo>
                          <a:lnTo>
                            <a:pt x="6531" y="30208"/>
                          </a:lnTo>
                          <a:lnTo>
                            <a:pt x="7348" y="30208"/>
                          </a:lnTo>
                          <a:lnTo>
                            <a:pt x="8164" y="29391"/>
                          </a:lnTo>
                          <a:lnTo>
                            <a:pt x="8164" y="29391"/>
                          </a:lnTo>
                          <a:lnTo>
                            <a:pt x="7348" y="29391"/>
                          </a:lnTo>
                          <a:lnTo>
                            <a:pt x="6531" y="28575"/>
                          </a:lnTo>
                          <a:lnTo>
                            <a:pt x="6531" y="26942"/>
                          </a:lnTo>
                          <a:lnTo>
                            <a:pt x="7348" y="26126"/>
                          </a:lnTo>
                          <a:lnTo>
                            <a:pt x="8164" y="26126"/>
                          </a:lnTo>
                          <a:lnTo>
                            <a:pt x="8981" y="24493"/>
                          </a:lnTo>
                          <a:lnTo>
                            <a:pt x="9797" y="22044"/>
                          </a:lnTo>
                          <a:lnTo>
                            <a:pt x="10613" y="21227"/>
                          </a:lnTo>
                          <a:lnTo>
                            <a:pt x="11430" y="21227"/>
                          </a:lnTo>
                          <a:lnTo>
                            <a:pt x="13063" y="20411"/>
                          </a:lnTo>
                          <a:lnTo>
                            <a:pt x="15512" y="18778"/>
                          </a:lnTo>
                          <a:lnTo>
                            <a:pt x="16329" y="17145"/>
                          </a:lnTo>
                          <a:lnTo>
                            <a:pt x="17145" y="17962"/>
                          </a:lnTo>
                          <a:lnTo>
                            <a:pt x="17145" y="19594"/>
                          </a:lnTo>
                          <a:lnTo>
                            <a:pt x="17962" y="20411"/>
                          </a:lnTo>
                          <a:lnTo>
                            <a:pt x="17962" y="21227"/>
                          </a:lnTo>
                          <a:lnTo>
                            <a:pt x="17962" y="22044"/>
                          </a:lnTo>
                          <a:lnTo>
                            <a:pt x="17962" y="22860"/>
                          </a:lnTo>
                          <a:lnTo>
                            <a:pt x="17962" y="23677"/>
                          </a:lnTo>
                          <a:lnTo>
                            <a:pt x="18778" y="23677"/>
                          </a:lnTo>
                          <a:lnTo>
                            <a:pt x="21227" y="22860"/>
                          </a:lnTo>
                          <a:lnTo>
                            <a:pt x="22860" y="22860"/>
                          </a:lnTo>
                          <a:lnTo>
                            <a:pt x="23676" y="23677"/>
                          </a:lnTo>
                          <a:lnTo>
                            <a:pt x="24493" y="23677"/>
                          </a:lnTo>
                          <a:lnTo>
                            <a:pt x="25309" y="23677"/>
                          </a:lnTo>
                          <a:lnTo>
                            <a:pt x="26126" y="23677"/>
                          </a:lnTo>
                          <a:lnTo>
                            <a:pt x="26126" y="23677"/>
                          </a:lnTo>
                          <a:lnTo>
                            <a:pt x="26942" y="22860"/>
                          </a:lnTo>
                          <a:lnTo>
                            <a:pt x="26942" y="22860"/>
                          </a:lnTo>
                          <a:lnTo>
                            <a:pt x="26942" y="22044"/>
                          </a:lnTo>
                          <a:lnTo>
                            <a:pt x="26126" y="21227"/>
                          </a:lnTo>
                          <a:lnTo>
                            <a:pt x="25309" y="20411"/>
                          </a:lnTo>
                          <a:lnTo>
                            <a:pt x="25309" y="18778"/>
                          </a:lnTo>
                          <a:lnTo>
                            <a:pt x="25309" y="16329"/>
                          </a:lnTo>
                          <a:lnTo>
                            <a:pt x="25309" y="14696"/>
                          </a:lnTo>
                          <a:lnTo>
                            <a:pt x="25309" y="11430"/>
                          </a:lnTo>
                          <a:lnTo>
                            <a:pt x="25309" y="10614"/>
                          </a:lnTo>
                          <a:lnTo>
                            <a:pt x="24493" y="9797"/>
                          </a:lnTo>
                          <a:lnTo>
                            <a:pt x="22860" y="8164"/>
                          </a:lnTo>
                          <a:lnTo>
                            <a:pt x="22044" y="7348"/>
                          </a:lnTo>
                          <a:lnTo>
                            <a:pt x="22044" y="6532"/>
                          </a:lnTo>
                          <a:lnTo>
                            <a:pt x="22044" y="5715"/>
                          </a:lnTo>
                          <a:lnTo>
                            <a:pt x="22044" y="4899"/>
                          </a:lnTo>
                          <a:lnTo>
                            <a:pt x="22044" y="4082"/>
                          </a:lnTo>
                          <a:lnTo>
                            <a:pt x="22860" y="4082"/>
                          </a:lnTo>
                          <a:lnTo>
                            <a:pt x="23676" y="3266"/>
                          </a:lnTo>
                          <a:lnTo>
                            <a:pt x="24493" y="1633"/>
                          </a:lnTo>
                          <a:lnTo>
                            <a:pt x="25309" y="816"/>
                          </a:lnTo>
                          <a:lnTo>
                            <a:pt x="26126" y="0"/>
                          </a:lnTo>
                          <a:lnTo>
                            <a:pt x="26942" y="0"/>
                          </a:lnTo>
                          <a:lnTo>
                            <a:pt x="26942" y="0"/>
                          </a:lnTo>
                          <a:lnTo>
                            <a:pt x="28575" y="1633"/>
                          </a:lnTo>
                          <a:lnTo>
                            <a:pt x="30208" y="816"/>
                          </a:lnTo>
                          <a:lnTo>
                            <a:pt x="31840" y="816"/>
                          </a:lnTo>
                          <a:lnTo>
                            <a:pt x="32657" y="1633"/>
                          </a:lnTo>
                          <a:lnTo>
                            <a:pt x="32657" y="1633"/>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58" name="Freeform: Shape 457">
                      <a:extLst>
                        <a:ext uri="{FF2B5EF4-FFF2-40B4-BE49-F238E27FC236}">
                          <a16:creationId xmlns:a16="http://schemas.microsoft.com/office/drawing/2014/main" id="{791E209F-F766-2766-91D3-931343B5634A}"/>
                        </a:ext>
                      </a:extLst>
                    </p:cNvPr>
                    <p:cNvSpPr/>
                    <p:nvPr/>
                  </p:nvSpPr>
                  <p:spPr>
                    <a:xfrm>
                      <a:off x="5494564" y="3473903"/>
                      <a:ext cx="125730" cy="91440"/>
                    </a:xfrm>
                    <a:custGeom>
                      <a:avLst/>
                      <a:gdLst>
                        <a:gd name="connsiteX0" fmla="*/ 57966 w 125730"/>
                        <a:gd name="connsiteY0" fmla="*/ 21227 h 91440"/>
                        <a:gd name="connsiteX1" fmla="*/ 57966 w 125730"/>
                        <a:gd name="connsiteY1" fmla="*/ 21227 h 91440"/>
                        <a:gd name="connsiteX2" fmla="*/ 57966 w 125730"/>
                        <a:gd name="connsiteY2" fmla="*/ 22044 h 91440"/>
                        <a:gd name="connsiteX3" fmla="*/ 54701 w 125730"/>
                        <a:gd name="connsiteY3" fmla="*/ 22860 h 91440"/>
                        <a:gd name="connsiteX4" fmla="*/ 53068 w 125730"/>
                        <a:gd name="connsiteY4" fmla="*/ 23676 h 91440"/>
                        <a:gd name="connsiteX5" fmla="*/ 53068 w 125730"/>
                        <a:gd name="connsiteY5" fmla="*/ 25309 h 91440"/>
                        <a:gd name="connsiteX6" fmla="*/ 52252 w 125730"/>
                        <a:gd name="connsiteY6" fmla="*/ 26126 h 91440"/>
                        <a:gd name="connsiteX7" fmla="*/ 51435 w 125730"/>
                        <a:gd name="connsiteY7" fmla="*/ 26942 h 91440"/>
                        <a:gd name="connsiteX8" fmla="*/ 50619 w 125730"/>
                        <a:gd name="connsiteY8" fmla="*/ 26942 h 91440"/>
                        <a:gd name="connsiteX9" fmla="*/ 49802 w 125730"/>
                        <a:gd name="connsiteY9" fmla="*/ 24493 h 91440"/>
                        <a:gd name="connsiteX10" fmla="*/ 48986 w 125730"/>
                        <a:gd name="connsiteY10" fmla="*/ 23676 h 91440"/>
                        <a:gd name="connsiteX11" fmla="*/ 47353 w 125730"/>
                        <a:gd name="connsiteY11" fmla="*/ 22860 h 91440"/>
                        <a:gd name="connsiteX12" fmla="*/ 44087 w 125730"/>
                        <a:gd name="connsiteY12" fmla="*/ 21227 h 91440"/>
                        <a:gd name="connsiteX13" fmla="*/ 42454 w 125730"/>
                        <a:gd name="connsiteY13" fmla="*/ 20411 h 91440"/>
                        <a:gd name="connsiteX14" fmla="*/ 39188 w 125730"/>
                        <a:gd name="connsiteY14" fmla="*/ 21227 h 91440"/>
                        <a:gd name="connsiteX15" fmla="*/ 35106 w 125730"/>
                        <a:gd name="connsiteY15" fmla="*/ 22860 h 91440"/>
                        <a:gd name="connsiteX16" fmla="*/ 34290 w 125730"/>
                        <a:gd name="connsiteY16" fmla="*/ 23676 h 91440"/>
                        <a:gd name="connsiteX17" fmla="*/ 33473 w 125730"/>
                        <a:gd name="connsiteY17" fmla="*/ 24493 h 91440"/>
                        <a:gd name="connsiteX18" fmla="*/ 33473 w 125730"/>
                        <a:gd name="connsiteY18" fmla="*/ 25309 h 91440"/>
                        <a:gd name="connsiteX19" fmla="*/ 33473 w 125730"/>
                        <a:gd name="connsiteY19" fmla="*/ 26126 h 91440"/>
                        <a:gd name="connsiteX20" fmla="*/ 33473 w 125730"/>
                        <a:gd name="connsiteY20" fmla="*/ 26942 h 91440"/>
                        <a:gd name="connsiteX21" fmla="*/ 32657 w 125730"/>
                        <a:gd name="connsiteY21" fmla="*/ 26942 h 91440"/>
                        <a:gd name="connsiteX22" fmla="*/ 31841 w 125730"/>
                        <a:gd name="connsiteY22" fmla="*/ 26126 h 91440"/>
                        <a:gd name="connsiteX23" fmla="*/ 31024 w 125730"/>
                        <a:gd name="connsiteY23" fmla="*/ 25309 h 91440"/>
                        <a:gd name="connsiteX24" fmla="*/ 30208 w 125730"/>
                        <a:gd name="connsiteY24" fmla="*/ 26126 h 91440"/>
                        <a:gd name="connsiteX25" fmla="*/ 29391 w 125730"/>
                        <a:gd name="connsiteY25" fmla="*/ 27759 h 91440"/>
                        <a:gd name="connsiteX26" fmla="*/ 29391 w 125730"/>
                        <a:gd name="connsiteY26" fmla="*/ 29391 h 91440"/>
                        <a:gd name="connsiteX27" fmla="*/ 30208 w 125730"/>
                        <a:gd name="connsiteY27" fmla="*/ 31024 h 91440"/>
                        <a:gd name="connsiteX28" fmla="*/ 30208 w 125730"/>
                        <a:gd name="connsiteY28" fmla="*/ 34290 h 91440"/>
                        <a:gd name="connsiteX29" fmla="*/ 31841 w 125730"/>
                        <a:gd name="connsiteY29" fmla="*/ 34290 h 91440"/>
                        <a:gd name="connsiteX30" fmla="*/ 32657 w 125730"/>
                        <a:gd name="connsiteY30" fmla="*/ 34290 h 91440"/>
                        <a:gd name="connsiteX31" fmla="*/ 35106 w 125730"/>
                        <a:gd name="connsiteY31" fmla="*/ 33474 h 91440"/>
                        <a:gd name="connsiteX32" fmla="*/ 35923 w 125730"/>
                        <a:gd name="connsiteY32" fmla="*/ 33474 h 91440"/>
                        <a:gd name="connsiteX33" fmla="*/ 37556 w 125730"/>
                        <a:gd name="connsiteY33" fmla="*/ 33474 h 91440"/>
                        <a:gd name="connsiteX34" fmla="*/ 40821 w 125730"/>
                        <a:gd name="connsiteY34" fmla="*/ 33474 h 91440"/>
                        <a:gd name="connsiteX35" fmla="*/ 43271 w 125730"/>
                        <a:gd name="connsiteY35" fmla="*/ 33474 h 91440"/>
                        <a:gd name="connsiteX36" fmla="*/ 44087 w 125730"/>
                        <a:gd name="connsiteY36" fmla="*/ 33474 h 91440"/>
                        <a:gd name="connsiteX37" fmla="*/ 44904 w 125730"/>
                        <a:gd name="connsiteY37" fmla="*/ 32657 h 91440"/>
                        <a:gd name="connsiteX38" fmla="*/ 45720 w 125730"/>
                        <a:gd name="connsiteY38" fmla="*/ 32657 h 91440"/>
                        <a:gd name="connsiteX39" fmla="*/ 46537 w 125730"/>
                        <a:gd name="connsiteY39" fmla="*/ 33474 h 91440"/>
                        <a:gd name="connsiteX40" fmla="*/ 48986 w 125730"/>
                        <a:gd name="connsiteY40" fmla="*/ 32657 h 91440"/>
                        <a:gd name="connsiteX41" fmla="*/ 50619 w 125730"/>
                        <a:gd name="connsiteY41" fmla="*/ 32657 h 91440"/>
                        <a:gd name="connsiteX42" fmla="*/ 51435 w 125730"/>
                        <a:gd name="connsiteY42" fmla="*/ 32657 h 91440"/>
                        <a:gd name="connsiteX43" fmla="*/ 52252 w 125730"/>
                        <a:gd name="connsiteY43" fmla="*/ 32657 h 91440"/>
                        <a:gd name="connsiteX44" fmla="*/ 53068 w 125730"/>
                        <a:gd name="connsiteY44" fmla="*/ 34290 h 91440"/>
                        <a:gd name="connsiteX45" fmla="*/ 53884 w 125730"/>
                        <a:gd name="connsiteY45" fmla="*/ 35923 h 91440"/>
                        <a:gd name="connsiteX46" fmla="*/ 54701 w 125730"/>
                        <a:gd name="connsiteY46" fmla="*/ 35923 h 91440"/>
                        <a:gd name="connsiteX47" fmla="*/ 57966 w 125730"/>
                        <a:gd name="connsiteY47" fmla="*/ 35923 h 91440"/>
                        <a:gd name="connsiteX48" fmla="*/ 58783 w 125730"/>
                        <a:gd name="connsiteY48" fmla="*/ 34290 h 91440"/>
                        <a:gd name="connsiteX49" fmla="*/ 59599 w 125730"/>
                        <a:gd name="connsiteY49" fmla="*/ 33474 h 91440"/>
                        <a:gd name="connsiteX50" fmla="*/ 61232 w 125730"/>
                        <a:gd name="connsiteY50" fmla="*/ 33474 h 91440"/>
                        <a:gd name="connsiteX51" fmla="*/ 62048 w 125730"/>
                        <a:gd name="connsiteY51" fmla="*/ 33474 h 91440"/>
                        <a:gd name="connsiteX52" fmla="*/ 62865 w 125730"/>
                        <a:gd name="connsiteY52" fmla="*/ 32657 h 91440"/>
                        <a:gd name="connsiteX53" fmla="*/ 64498 w 125730"/>
                        <a:gd name="connsiteY53" fmla="*/ 31841 h 91440"/>
                        <a:gd name="connsiteX54" fmla="*/ 65314 w 125730"/>
                        <a:gd name="connsiteY54" fmla="*/ 31841 h 91440"/>
                        <a:gd name="connsiteX55" fmla="*/ 66131 w 125730"/>
                        <a:gd name="connsiteY55" fmla="*/ 32657 h 91440"/>
                        <a:gd name="connsiteX56" fmla="*/ 66131 w 125730"/>
                        <a:gd name="connsiteY56" fmla="*/ 33474 h 91440"/>
                        <a:gd name="connsiteX57" fmla="*/ 66131 w 125730"/>
                        <a:gd name="connsiteY57" fmla="*/ 34290 h 91440"/>
                        <a:gd name="connsiteX58" fmla="*/ 66131 w 125730"/>
                        <a:gd name="connsiteY58" fmla="*/ 35106 h 91440"/>
                        <a:gd name="connsiteX59" fmla="*/ 66947 w 125730"/>
                        <a:gd name="connsiteY59" fmla="*/ 35923 h 91440"/>
                        <a:gd name="connsiteX60" fmla="*/ 69396 w 125730"/>
                        <a:gd name="connsiteY60" fmla="*/ 35923 h 91440"/>
                        <a:gd name="connsiteX61" fmla="*/ 70213 w 125730"/>
                        <a:gd name="connsiteY61" fmla="*/ 36739 h 91440"/>
                        <a:gd name="connsiteX62" fmla="*/ 70213 w 125730"/>
                        <a:gd name="connsiteY62" fmla="*/ 37556 h 91440"/>
                        <a:gd name="connsiteX63" fmla="*/ 70213 w 125730"/>
                        <a:gd name="connsiteY63" fmla="*/ 39189 h 91440"/>
                        <a:gd name="connsiteX64" fmla="*/ 71029 w 125730"/>
                        <a:gd name="connsiteY64" fmla="*/ 40005 h 91440"/>
                        <a:gd name="connsiteX65" fmla="*/ 71846 w 125730"/>
                        <a:gd name="connsiteY65" fmla="*/ 40005 h 91440"/>
                        <a:gd name="connsiteX66" fmla="*/ 75112 w 125730"/>
                        <a:gd name="connsiteY66" fmla="*/ 38372 h 91440"/>
                        <a:gd name="connsiteX67" fmla="*/ 75928 w 125730"/>
                        <a:gd name="connsiteY67" fmla="*/ 38372 h 91440"/>
                        <a:gd name="connsiteX68" fmla="*/ 76744 w 125730"/>
                        <a:gd name="connsiteY68" fmla="*/ 39189 h 91440"/>
                        <a:gd name="connsiteX69" fmla="*/ 77561 w 125730"/>
                        <a:gd name="connsiteY69" fmla="*/ 40005 h 91440"/>
                        <a:gd name="connsiteX70" fmla="*/ 79194 w 125730"/>
                        <a:gd name="connsiteY70" fmla="*/ 40821 h 91440"/>
                        <a:gd name="connsiteX71" fmla="*/ 79194 w 125730"/>
                        <a:gd name="connsiteY71" fmla="*/ 40821 h 91440"/>
                        <a:gd name="connsiteX72" fmla="*/ 80010 w 125730"/>
                        <a:gd name="connsiteY72" fmla="*/ 39189 h 91440"/>
                        <a:gd name="connsiteX73" fmla="*/ 80827 w 125730"/>
                        <a:gd name="connsiteY73" fmla="*/ 37556 h 91440"/>
                        <a:gd name="connsiteX74" fmla="*/ 83276 w 125730"/>
                        <a:gd name="connsiteY74" fmla="*/ 36739 h 91440"/>
                        <a:gd name="connsiteX75" fmla="*/ 84092 w 125730"/>
                        <a:gd name="connsiteY75" fmla="*/ 35923 h 91440"/>
                        <a:gd name="connsiteX76" fmla="*/ 85725 w 125730"/>
                        <a:gd name="connsiteY76" fmla="*/ 35923 h 91440"/>
                        <a:gd name="connsiteX77" fmla="*/ 89807 w 125730"/>
                        <a:gd name="connsiteY77" fmla="*/ 36739 h 91440"/>
                        <a:gd name="connsiteX78" fmla="*/ 91440 w 125730"/>
                        <a:gd name="connsiteY78" fmla="*/ 36739 h 91440"/>
                        <a:gd name="connsiteX79" fmla="*/ 93889 w 125730"/>
                        <a:gd name="connsiteY79" fmla="*/ 36739 h 91440"/>
                        <a:gd name="connsiteX80" fmla="*/ 96338 w 125730"/>
                        <a:gd name="connsiteY80" fmla="*/ 36739 h 91440"/>
                        <a:gd name="connsiteX81" fmla="*/ 97971 w 125730"/>
                        <a:gd name="connsiteY81" fmla="*/ 35923 h 91440"/>
                        <a:gd name="connsiteX82" fmla="*/ 98788 w 125730"/>
                        <a:gd name="connsiteY82" fmla="*/ 35106 h 91440"/>
                        <a:gd name="connsiteX83" fmla="*/ 100421 w 125730"/>
                        <a:gd name="connsiteY83" fmla="*/ 35106 h 91440"/>
                        <a:gd name="connsiteX84" fmla="*/ 102054 w 125730"/>
                        <a:gd name="connsiteY84" fmla="*/ 35106 h 91440"/>
                        <a:gd name="connsiteX85" fmla="*/ 102870 w 125730"/>
                        <a:gd name="connsiteY85" fmla="*/ 35106 h 91440"/>
                        <a:gd name="connsiteX86" fmla="*/ 102870 w 125730"/>
                        <a:gd name="connsiteY86" fmla="*/ 35923 h 91440"/>
                        <a:gd name="connsiteX87" fmla="*/ 102870 w 125730"/>
                        <a:gd name="connsiteY87" fmla="*/ 38372 h 91440"/>
                        <a:gd name="connsiteX88" fmla="*/ 102870 w 125730"/>
                        <a:gd name="connsiteY88" fmla="*/ 40005 h 91440"/>
                        <a:gd name="connsiteX89" fmla="*/ 104503 w 125730"/>
                        <a:gd name="connsiteY89" fmla="*/ 42454 h 91440"/>
                        <a:gd name="connsiteX90" fmla="*/ 105319 w 125730"/>
                        <a:gd name="connsiteY90" fmla="*/ 44087 h 91440"/>
                        <a:gd name="connsiteX91" fmla="*/ 106136 w 125730"/>
                        <a:gd name="connsiteY91" fmla="*/ 44904 h 91440"/>
                        <a:gd name="connsiteX92" fmla="*/ 106136 w 125730"/>
                        <a:gd name="connsiteY92" fmla="*/ 45720 h 91440"/>
                        <a:gd name="connsiteX93" fmla="*/ 106136 w 125730"/>
                        <a:gd name="connsiteY93" fmla="*/ 46536 h 91440"/>
                        <a:gd name="connsiteX94" fmla="*/ 105319 w 125730"/>
                        <a:gd name="connsiteY94" fmla="*/ 47353 h 91440"/>
                        <a:gd name="connsiteX95" fmla="*/ 105319 w 125730"/>
                        <a:gd name="connsiteY95" fmla="*/ 48169 h 91440"/>
                        <a:gd name="connsiteX96" fmla="*/ 105319 w 125730"/>
                        <a:gd name="connsiteY96" fmla="*/ 48986 h 91440"/>
                        <a:gd name="connsiteX97" fmla="*/ 105319 w 125730"/>
                        <a:gd name="connsiteY97" fmla="*/ 49802 h 91440"/>
                        <a:gd name="connsiteX98" fmla="*/ 106136 w 125730"/>
                        <a:gd name="connsiteY98" fmla="*/ 52251 h 91440"/>
                        <a:gd name="connsiteX99" fmla="*/ 106952 w 125730"/>
                        <a:gd name="connsiteY99" fmla="*/ 53884 h 91440"/>
                        <a:gd name="connsiteX100" fmla="*/ 107769 w 125730"/>
                        <a:gd name="connsiteY100" fmla="*/ 54701 h 91440"/>
                        <a:gd name="connsiteX101" fmla="*/ 109402 w 125730"/>
                        <a:gd name="connsiteY101" fmla="*/ 55517 h 91440"/>
                        <a:gd name="connsiteX102" fmla="*/ 110218 w 125730"/>
                        <a:gd name="connsiteY102" fmla="*/ 55517 h 91440"/>
                        <a:gd name="connsiteX103" fmla="*/ 111034 w 125730"/>
                        <a:gd name="connsiteY103" fmla="*/ 53884 h 91440"/>
                        <a:gd name="connsiteX104" fmla="*/ 111851 w 125730"/>
                        <a:gd name="connsiteY104" fmla="*/ 53068 h 91440"/>
                        <a:gd name="connsiteX105" fmla="*/ 112667 w 125730"/>
                        <a:gd name="connsiteY105" fmla="*/ 53068 h 91440"/>
                        <a:gd name="connsiteX106" fmla="*/ 114300 w 125730"/>
                        <a:gd name="connsiteY106" fmla="*/ 53068 h 91440"/>
                        <a:gd name="connsiteX107" fmla="*/ 118382 w 125730"/>
                        <a:gd name="connsiteY107" fmla="*/ 54701 h 91440"/>
                        <a:gd name="connsiteX108" fmla="*/ 122464 w 125730"/>
                        <a:gd name="connsiteY108" fmla="*/ 56334 h 91440"/>
                        <a:gd name="connsiteX109" fmla="*/ 123281 w 125730"/>
                        <a:gd name="connsiteY109" fmla="*/ 57150 h 91440"/>
                        <a:gd name="connsiteX110" fmla="*/ 123281 w 125730"/>
                        <a:gd name="connsiteY110" fmla="*/ 57966 h 91440"/>
                        <a:gd name="connsiteX111" fmla="*/ 122464 w 125730"/>
                        <a:gd name="connsiteY111" fmla="*/ 60416 h 91440"/>
                        <a:gd name="connsiteX112" fmla="*/ 122464 w 125730"/>
                        <a:gd name="connsiteY112" fmla="*/ 62049 h 91440"/>
                        <a:gd name="connsiteX113" fmla="*/ 122464 w 125730"/>
                        <a:gd name="connsiteY113" fmla="*/ 63681 h 91440"/>
                        <a:gd name="connsiteX114" fmla="*/ 123281 w 125730"/>
                        <a:gd name="connsiteY114" fmla="*/ 65314 h 91440"/>
                        <a:gd name="connsiteX115" fmla="*/ 124097 w 125730"/>
                        <a:gd name="connsiteY115" fmla="*/ 67764 h 91440"/>
                        <a:gd name="connsiteX116" fmla="*/ 124097 w 125730"/>
                        <a:gd name="connsiteY116" fmla="*/ 69396 h 91440"/>
                        <a:gd name="connsiteX117" fmla="*/ 124097 w 125730"/>
                        <a:gd name="connsiteY117" fmla="*/ 70213 h 91440"/>
                        <a:gd name="connsiteX118" fmla="*/ 124097 w 125730"/>
                        <a:gd name="connsiteY118" fmla="*/ 71029 h 91440"/>
                        <a:gd name="connsiteX119" fmla="*/ 123281 w 125730"/>
                        <a:gd name="connsiteY119" fmla="*/ 72662 h 91440"/>
                        <a:gd name="connsiteX120" fmla="*/ 123281 w 125730"/>
                        <a:gd name="connsiteY120" fmla="*/ 74295 h 91440"/>
                        <a:gd name="connsiteX121" fmla="*/ 123281 w 125730"/>
                        <a:gd name="connsiteY121" fmla="*/ 75111 h 91440"/>
                        <a:gd name="connsiteX122" fmla="*/ 124097 w 125730"/>
                        <a:gd name="connsiteY122" fmla="*/ 75928 h 91440"/>
                        <a:gd name="connsiteX123" fmla="*/ 125730 w 125730"/>
                        <a:gd name="connsiteY123" fmla="*/ 77561 h 91440"/>
                        <a:gd name="connsiteX124" fmla="*/ 125730 w 125730"/>
                        <a:gd name="connsiteY124" fmla="*/ 79194 h 91440"/>
                        <a:gd name="connsiteX125" fmla="*/ 124913 w 125730"/>
                        <a:gd name="connsiteY125" fmla="*/ 80010 h 91440"/>
                        <a:gd name="connsiteX126" fmla="*/ 124097 w 125730"/>
                        <a:gd name="connsiteY126" fmla="*/ 80826 h 91440"/>
                        <a:gd name="connsiteX127" fmla="*/ 122464 w 125730"/>
                        <a:gd name="connsiteY127" fmla="*/ 81643 h 91440"/>
                        <a:gd name="connsiteX128" fmla="*/ 121648 w 125730"/>
                        <a:gd name="connsiteY128" fmla="*/ 81643 h 91440"/>
                        <a:gd name="connsiteX129" fmla="*/ 121648 w 125730"/>
                        <a:gd name="connsiteY129" fmla="*/ 81643 h 91440"/>
                        <a:gd name="connsiteX130" fmla="*/ 120831 w 125730"/>
                        <a:gd name="connsiteY130" fmla="*/ 80826 h 91440"/>
                        <a:gd name="connsiteX131" fmla="*/ 119198 w 125730"/>
                        <a:gd name="connsiteY131" fmla="*/ 79194 h 91440"/>
                        <a:gd name="connsiteX132" fmla="*/ 118382 w 125730"/>
                        <a:gd name="connsiteY132" fmla="*/ 78377 h 91440"/>
                        <a:gd name="connsiteX133" fmla="*/ 115933 w 125730"/>
                        <a:gd name="connsiteY133" fmla="*/ 78377 h 91440"/>
                        <a:gd name="connsiteX134" fmla="*/ 114300 w 125730"/>
                        <a:gd name="connsiteY134" fmla="*/ 78377 h 91440"/>
                        <a:gd name="connsiteX135" fmla="*/ 112667 w 125730"/>
                        <a:gd name="connsiteY135" fmla="*/ 77561 h 91440"/>
                        <a:gd name="connsiteX136" fmla="*/ 111034 w 125730"/>
                        <a:gd name="connsiteY136" fmla="*/ 77561 h 91440"/>
                        <a:gd name="connsiteX137" fmla="*/ 110218 w 125730"/>
                        <a:gd name="connsiteY137" fmla="*/ 78377 h 91440"/>
                        <a:gd name="connsiteX138" fmla="*/ 109402 w 125730"/>
                        <a:gd name="connsiteY138" fmla="*/ 79194 h 91440"/>
                        <a:gd name="connsiteX139" fmla="*/ 107769 w 125730"/>
                        <a:gd name="connsiteY139" fmla="*/ 79194 h 91440"/>
                        <a:gd name="connsiteX140" fmla="*/ 105319 w 125730"/>
                        <a:gd name="connsiteY140" fmla="*/ 80010 h 91440"/>
                        <a:gd name="connsiteX141" fmla="*/ 102054 w 125730"/>
                        <a:gd name="connsiteY141" fmla="*/ 80826 h 91440"/>
                        <a:gd name="connsiteX142" fmla="*/ 100421 w 125730"/>
                        <a:gd name="connsiteY142" fmla="*/ 80826 h 91440"/>
                        <a:gd name="connsiteX143" fmla="*/ 99604 w 125730"/>
                        <a:gd name="connsiteY143" fmla="*/ 80010 h 91440"/>
                        <a:gd name="connsiteX144" fmla="*/ 99604 w 125730"/>
                        <a:gd name="connsiteY144" fmla="*/ 79194 h 91440"/>
                        <a:gd name="connsiteX145" fmla="*/ 100421 w 125730"/>
                        <a:gd name="connsiteY145" fmla="*/ 78377 h 91440"/>
                        <a:gd name="connsiteX146" fmla="*/ 100421 w 125730"/>
                        <a:gd name="connsiteY146" fmla="*/ 77561 h 91440"/>
                        <a:gd name="connsiteX147" fmla="*/ 100421 w 125730"/>
                        <a:gd name="connsiteY147" fmla="*/ 76744 h 91440"/>
                        <a:gd name="connsiteX148" fmla="*/ 99604 w 125730"/>
                        <a:gd name="connsiteY148" fmla="*/ 76744 h 91440"/>
                        <a:gd name="connsiteX149" fmla="*/ 99604 w 125730"/>
                        <a:gd name="connsiteY149" fmla="*/ 76744 h 91440"/>
                        <a:gd name="connsiteX150" fmla="*/ 98788 w 125730"/>
                        <a:gd name="connsiteY150" fmla="*/ 76744 h 91440"/>
                        <a:gd name="connsiteX151" fmla="*/ 97155 w 125730"/>
                        <a:gd name="connsiteY151" fmla="*/ 75928 h 91440"/>
                        <a:gd name="connsiteX152" fmla="*/ 95522 w 125730"/>
                        <a:gd name="connsiteY152" fmla="*/ 75928 h 91440"/>
                        <a:gd name="connsiteX153" fmla="*/ 93073 w 125730"/>
                        <a:gd name="connsiteY153" fmla="*/ 76744 h 91440"/>
                        <a:gd name="connsiteX154" fmla="*/ 88174 w 125730"/>
                        <a:gd name="connsiteY154" fmla="*/ 80010 h 91440"/>
                        <a:gd name="connsiteX155" fmla="*/ 85725 w 125730"/>
                        <a:gd name="connsiteY155" fmla="*/ 81643 h 91440"/>
                        <a:gd name="connsiteX156" fmla="*/ 84092 w 125730"/>
                        <a:gd name="connsiteY156" fmla="*/ 84909 h 91440"/>
                        <a:gd name="connsiteX157" fmla="*/ 79194 w 125730"/>
                        <a:gd name="connsiteY157" fmla="*/ 85725 h 91440"/>
                        <a:gd name="connsiteX158" fmla="*/ 75928 w 125730"/>
                        <a:gd name="connsiteY158" fmla="*/ 87358 h 91440"/>
                        <a:gd name="connsiteX159" fmla="*/ 72662 w 125730"/>
                        <a:gd name="connsiteY159" fmla="*/ 89807 h 91440"/>
                        <a:gd name="connsiteX160" fmla="*/ 70213 w 125730"/>
                        <a:gd name="connsiteY160" fmla="*/ 91440 h 91440"/>
                        <a:gd name="connsiteX161" fmla="*/ 69396 w 125730"/>
                        <a:gd name="connsiteY161" fmla="*/ 91440 h 91440"/>
                        <a:gd name="connsiteX162" fmla="*/ 68580 w 125730"/>
                        <a:gd name="connsiteY162" fmla="*/ 91440 h 91440"/>
                        <a:gd name="connsiteX163" fmla="*/ 67763 w 125730"/>
                        <a:gd name="connsiteY163" fmla="*/ 90624 h 91440"/>
                        <a:gd name="connsiteX164" fmla="*/ 66947 w 125730"/>
                        <a:gd name="connsiteY164" fmla="*/ 88174 h 91440"/>
                        <a:gd name="connsiteX165" fmla="*/ 66131 w 125730"/>
                        <a:gd name="connsiteY165" fmla="*/ 84909 h 91440"/>
                        <a:gd name="connsiteX166" fmla="*/ 65314 w 125730"/>
                        <a:gd name="connsiteY166" fmla="*/ 82459 h 91440"/>
                        <a:gd name="connsiteX167" fmla="*/ 65314 w 125730"/>
                        <a:gd name="connsiteY167" fmla="*/ 79194 h 91440"/>
                        <a:gd name="connsiteX168" fmla="*/ 66131 w 125730"/>
                        <a:gd name="connsiteY168" fmla="*/ 75928 h 91440"/>
                        <a:gd name="connsiteX169" fmla="*/ 66947 w 125730"/>
                        <a:gd name="connsiteY169" fmla="*/ 72662 h 91440"/>
                        <a:gd name="connsiteX170" fmla="*/ 67763 w 125730"/>
                        <a:gd name="connsiteY170" fmla="*/ 68580 h 91440"/>
                        <a:gd name="connsiteX171" fmla="*/ 68580 w 125730"/>
                        <a:gd name="connsiteY171" fmla="*/ 66947 h 91440"/>
                        <a:gd name="connsiteX172" fmla="*/ 68580 w 125730"/>
                        <a:gd name="connsiteY172" fmla="*/ 66131 h 91440"/>
                        <a:gd name="connsiteX173" fmla="*/ 67763 w 125730"/>
                        <a:gd name="connsiteY173" fmla="*/ 65314 h 91440"/>
                        <a:gd name="connsiteX174" fmla="*/ 66947 w 125730"/>
                        <a:gd name="connsiteY174" fmla="*/ 65314 h 91440"/>
                        <a:gd name="connsiteX175" fmla="*/ 65314 w 125730"/>
                        <a:gd name="connsiteY175" fmla="*/ 66131 h 91440"/>
                        <a:gd name="connsiteX176" fmla="*/ 64498 w 125730"/>
                        <a:gd name="connsiteY176" fmla="*/ 66131 h 91440"/>
                        <a:gd name="connsiteX177" fmla="*/ 63681 w 125730"/>
                        <a:gd name="connsiteY177" fmla="*/ 66131 h 91440"/>
                        <a:gd name="connsiteX178" fmla="*/ 63681 w 125730"/>
                        <a:gd name="connsiteY178" fmla="*/ 64498 h 91440"/>
                        <a:gd name="connsiteX179" fmla="*/ 64498 w 125730"/>
                        <a:gd name="connsiteY179" fmla="*/ 61232 h 91440"/>
                        <a:gd name="connsiteX180" fmla="*/ 62865 w 125730"/>
                        <a:gd name="connsiteY180" fmla="*/ 57966 h 91440"/>
                        <a:gd name="connsiteX181" fmla="*/ 59599 w 125730"/>
                        <a:gd name="connsiteY181" fmla="*/ 55517 h 91440"/>
                        <a:gd name="connsiteX182" fmla="*/ 56334 w 125730"/>
                        <a:gd name="connsiteY182" fmla="*/ 54701 h 91440"/>
                        <a:gd name="connsiteX183" fmla="*/ 53884 w 125730"/>
                        <a:gd name="connsiteY183" fmla="*/ 55517 h 91440"/>
                        <a:gd name="connsiteX184" fmla="*/ 52252 w 125730"/>
                        <a:gd name="connsiteY184" fmla="*/ 57150 h 91440"/>
                        <a:gd name="connsiteX185" fmla="*/ 50619 w 125730"/>
                        <a:gd name="connsiteY185" fmla="*/ 60416 h 91440"/>
                        <a:gd name="connsiteX186" fmla="*/ 48986 w 125730"/>
                        <a:gd name="connsiteY186" fmla="*/ 62865 h 91440"/>
                        <a:gd name="connsiteX187" fmla="*/ 47353 w 125730"/>
                        <a:gd name="connsiteY187" fmla="*/ 64498 h 91440"/>
                        <a:gd name="connsiteX188" fmla="*/ 45720 w 125730"/>
                        <a:gd name="connsiteY188" fmla="*/ 65314 h 91440"/>
                        <a:gd name="connsiteX189" fmla="*/ 45720 w 125730"/>
                        <a:gd name="connsiteY189" fmla="*/ 65314 h 91440"/>
                        <a:gd name="connsiteX190" fmla="*/ 45720 w 125730"/>
                        <a:gd name="connsiteY190" fmla="*/ 66131 h 91440"/>
                        <a:gd name="connsiteX191" fmla="*/ 46537 w 125730"/>
                        <a:gd name="connsiteY191" fmla="*/ 68580 h 91440"/>
                        <a:gd name="connsiteX192" fmla="*/ 46537 w 125730"/>
                        <a:gd name="connsiteY192" fmla="*/ 71029 h 91440"/>
                        <a:gd name="connsiteX193" fmla="*/ 45720 w 125730"/>
                        <a:gd name="connsiteY193" fmla="*/ 72662 h 91440"/>
                        <a:gd name="connsiteX194" fmla="*/ 44904 w 125730"/>
                        <a:gd name="connsiteY194" fmla="*/ 73479 h 91440"/>
                        <a:gd name="connsiteX195" fmla="*/ 43271 w 125730"/>
                        <a:gd name="connsiteY195" fmla="*/ 73479 h 91440"/>
                        <a:gd name="connsiteX196" fmla="*/ 42454 w 125730"/>
                        <a:gd name="connsiteY196" fmla="*/ 73479 h 91440"/>
                        <a:gd name="connsiteX197" fmla="*/ 41638 w 125730"/>
                        <a:gd name="connsiteY197" fmla="*/ 72662 h 91440"/>
                        <a:gd name="connsiteX198" fmla="*/ 40005 w 125730"/>
                        <a:gd name="connsiteY198" fmla="*/ 72662 h 91440"/>
                        <a:gd name="connsiteX199" fmla="*/ 36739 w 125730"/>
                        <a:gd name="connsiteY199" fmla="*/ 72662 h 91440"/>
                        <a:gd name="connsiteX200" fmla="*/ 34290 w 125730"/>
                        <a:gd name="connsiteY200" fmla="*/ 73479 h 91440"/>
                        <a:gd name="connsiteX201" fmla="*/ 33473 w 125730"/>
                        <a:gd name="connsiteY201" fmla="*/ 75111 h 91440"/>
                        <a:gd name="connsiteX202" fmla="*/ 33473 w 125730"/>
                        <a:gd name="connsiteY202" fmla="*/ 76744 h 91440"/>
                        <a:gd name="connsiteX203" fmla="*/ 34290 w 125730"/>
                        <a:gd name="connsiteY203" fmla="*/ 79194 h 91440"/>
                        <a:gd name="connsiteX204" fmla="*/ 34290 w 125730"/>
                        <a:gd name="connsiteY204" fmla="*/ 80826 h 91440"/>
                        <a:gd name="connsiteX205" fmla="*/ 33473 w 125730"/>
                        <a:gd name="connsiteY205" fmla="*/ 81643 h 91440"/>
                        <a:gd name="connsiteX206" fmla="*/ 32657 w 125730"/>
                        <a:gd name="connsiteY206" fmla="*/ 82459 h 91440"/>
                        <a:gd name="connsiteX207" fmla="*/ 31841 w 125730"/>
                        <a:gd name="connsiteY207" fmla="*/ 82459 h 91440"/>
                        <a:gd name="connsiteX208" fmla="*/ 30208 w 125730"/>
                        <a:gd name="connsiteY208" fmla="*/ 81643 h 91440"/>
                        <a:gd name="connsiteX209" fmla="*/ 27759 w 125730"/>
                        <a:gd name="connsiteY209" fmla="*/ 79194 h 91440"/>
                        <a:gd name="connsiteX210" fmla="*/ 26126 w 125730"/>
                        <a:gd name="connsiteY210" fmla="*/ 78377 h 91440"/>
                        <a:gd name="connsiteX211" fmla="*/ 25309 w 125730"/>
                        <a:gd name="connsiteY211" fmla="*/ 78377 h 91440"/>
                        <a:gd name="connsiteX212" fmla="*/ 24493 w 125730"/>
                        <a:gd name="connsiteY212" fmla="*/ 78377 h 91440"/>
                        <a:gd name="connsiteX213" fmla="*/ 23677 w 125730"/>
                        <a:gd name="connsiteY213" fmla="*/ 78377 h 91440"/>
                        <a:gd name="connsiteX214" fmla="*/ 23677 w 125730"/>
                        <a:gd name="connsiteY214" fmla="*/ 78377 h 91440"/>
                        <a:gd name="connsiteX215" fmla="*/ 23677 w 125730"/>
                        <a:gd name="connsiteY215" fmla="*/ 79194 h 91440"/>
                        <a:gd name="connsiteX216" fmla="*/ 22860 w 125730"/>
                        <a:gd name="connsiteY216" fmla="*/ 79194 h 91440"/>
                        <a:gd name="connsiteX217" fmla="*/ 22044 w 125730"/>
                        <a:gd name="connsiteY217" fmla="*/ 79194 h 91440"/>
                        <a:gd name="connsiteX218" fmla="*/ 21227 w 125730"/>
                        <a:gd name="connsiteY218" fmla="*/ 79194 h 91440"/>
                        <a:gd name="connsiteX219" fmla="*/ 20411 w 125730"/>
                        <a:gd name="connsiteY219" fmla="*/ 80010 h 91440"/>
                        <a:gd name="connsiteX220" fmla="*/ 18778 w 125730"/>
                        <a:gd name="connsiteY220" fmla="*/ 80826 h 91440"/>
                        <a:gd name="connsiteX221" fmla="*/ 16329 w 125730"/>
                        <a:gd name="connsiteY221" fmla="*/ 81643 h 91440"/>
                        <a:gd name="connsiteX222" fmla="*/ 14696 w 125730"/>
                        <a:gd name="connsiteY222" fmla="*/ 82459 h 91440"/>
                        <a:gd name="connsiteX223" fmla="*/ 14696 w 125730"/>
                        <a:gd name="connsiteY223" fmla="*/ 83276 h 91440"/>
                        <a:gd name="connsiteX224" fmla="*/ 14696 w 125730"/>
                        <a:gd name="connsiteY224" fmla="*/ 84092 h 91440"/>
                        <a:gd name="connsiteX225" fmla="*/ 13879 w 125730"/>
                        <a:gd name="connsiteY225" fmla="*/ 84092 h 91440"/>
                        <a:gd name="connsiteX226" fmla="*/ 11430 w 125730"/>
                        <a:gd name="connsiteY226" fmla="*/ 85725 h 91440"/>
                        <a:gd name="connsiteX227" fmla="*/ 9797 w 125730"/>
                        <a:gd name="connsiteY227" fmla="*/ 84909 h 91440"/>
                        <a:gd name="connsiteX228" fmla="*/ 7348 w 125730"/>
                        <a:gd name="connsiteY228" fmla="*/ 83276 h 91440"/>
                        <a:gd name="connsiteX229" fmla="*/ 6531 w 125730"/>
                        <a:gd name="connsiteY229" fmla="*/ 81643 h 91440"/>
                        <a:gd name="connsiteX230" fmla="*/ 6531 w 125730"/>
                        <a:gd name="connsiteY230" fmla="*/ 80826 h 91440"/>
                        <a:gd name="connsiteX231" fmla="*/ 7348 w 125730"/>
                        <a:gd name="connsiteY231" fmla="*/ 79194 h 91440"/>
                        <a:gd name="connsiteX232" fmla="*/ 7348 w 125730"/>
                        <a:gd name="connsiteY232" fmla="*/ 74295 h 91440"/>
                        <a:gd name="connsiteX233" fmla="*/ 8164 w 125730"/>
                        <a:gd name="connsiteY233" fmla="*/ 72662 h 91440"/>
                        <a:gd name="connsiteX234" fmla="*/ 10613 w 125730"/>
                        <a:gd name="connsiteY234" fmla="*/ 69396 h 91440"/>
                        <a:gd name="connsiteX235" fmla="*/ 12246 w 125730"/>
                        <a:gd name="connsiteY235" fmla="*/ 66947 h 91440"/>
                        <a:gd name="connsiteX236" fmla="*/ 13879 w 125730"/>
                        <a:gd name="connsiteY236" fmla="*/ 65314 h 91440"/>
                        <a:gd name="connsiteX237" fmla="*/ 14696 w 125730"/>
                        <a:gd name="connsiteY237" fmla="*/ 64498 h 91440"/>
                        <a:gd name="connsiteX238" fmla="*/ 15512 w 125730"/>
                        <a:gd name="connsiteY238" fmla="*/ 62865 h 91440"/>
                        <a:gd name="connsiteX239" fmla="*/ 16329 w 125730"/>
                        <a:gd name="connsiteY239" fmla="*/ 61232 h 91440"/>
                        <a:gd name="connsiteX240" fmla="*/ 16329 w 125730"/>
                        <a:gd name="connsiteY240" fmla="*/ 60416 h 91440"/>
                        <a:gd name="connsiteX241" fmla="*/ 16329 w 125730"/>
                        <a:gd name="connsiteY241" fmla="*/ 59599 h 91440"/>
                        <a:gd name="connsiteX242" fmla="*/ 16329 w 125730"/>
                        <a:gd name="connsiteY242" fmla="*/ 58783 h 91440"/>
                        <a:gd name="connsiteX243" fmla="*/ 14696 w 125730"/>
                        <a:gd name="connsiteY243" fmla="*/ 57966 h 91440"/>
                        <a:gd name="connsiteX244" fmla="*/ 13063 w 125730"/>
                        <a:gd name="connsiteY244" fmla="*/ 56334 h 91440"/>
                        <a:gd name="connsiteX245" fmla="*/ 12246 w 125730"/>
                        <a:gd name="connsiteY245" fmla="*/ 54701 h 91440"/>
                        <a:gd name="connsiteX246" fmla="*/ 11430 w 125730"/>
                        <a:gd name="connsiteY246" fmla="*/ 52251 h 91440"/>
                        <a:gd name="connsiteX247" fmla="*/ 11430 w 125730"/>
                        <a:gd name="connsiteY247" fmla="*/ 50619 h 91440"/>
                        <a:gd name="connsiteX248" fmla="*/ 13063 w 125730"/>
                        <a:gd name="connsiteY248" fmla="*/ 45720 h 91440"/>
                        <a:gd name="connsiteX249" fmla="*/ 13063 w 125730"/>
                        <a:gd name="connsiteY249" fmla="*/ 44904 h 91440"/>
                        <a:gd name="connsiteX250" fmla="*/ 12246 w 125730"/>
                        <a:gd name="connsiteY250" fmla="*/ 44087 h 91440"/>
                        <a:gd name="connsiteX251" fmla="*/ 11430 w 125730"/>
                        <a:gd name="connsiteY251" fmla="*/ 43271 h 91440"/>
                        <a:gd name="connsiteX252" fmla="*/ 9797 w 125730"/>
                        <a:gd name="connsiteY252" fmla="*/ 43271 h 91440"/>
                        <a:gd name="connsiteX253" fmla="*/ 8164 w 125730"/>
                        <a:gd name="connsiteY253" fmla="*/ 43271 h 91440"/>
                        <a:gd name="connsiteX254" fmla="*/ 6531 w 125730"/>
                        <a:gd name="connsiteY254" fmla="*/ 43271 h 91440"/>
                        <a:gd name="connsiteX255" fmla="*/ 4898 w 125730"/>
                        <a:gd name="connsiteY255" fmla="*/ 43271 h 91440"/>
                        <a:gd name="connsiteX256" fmla="*/ 4898 w 125730"/>
                        <a:gd name="connsiteY256" fmla="*/ 43271 h 91440"/>
                        <a:gd name="connsiteX257" fmla="*/ 4898 w 125730"/>
                        <a:gd name="connsiteY257" fmla="*/ 40821 h 91440"/>
                        <a:gd name="connsiteX258" fmla="*/ 4898 w 125730"/>
                        <a:gd name="connsiteY258" fmla="*/ 40005 h 91440"/>
                        <a:gd name="connsiteX259" fmla="*/ 4082 w 125730"/>
                        <a:gd name="connsiteY259" fmla="*/ 40005 h 91440"/>
                        <a:gd name="connsiteX260" fmla="*/ 816 w 125730"/>
                        <a:gd name="connsiteY260" fmla="*/ 39189 h 91440"/>
                        <a:gd name="connsiteX261" fmla="*/ 0 w 125730"/>
                        <a:gd name="connsiteY261" fmla="*/ 38372 h 91440"/>
                        <a:gd name="connsiteX262" fmla="*/ 0 w 125730"/>
                        <a:gd name="connsiteY262" fmla="*/ 37556 h 91440"/>
                        <a:gd name="connsiteX263" fmla="*/ 1633 w 125730"/>
                        <a:gd name="connsiteY263" fmla="*/ 32657 h 91440"/>
                        <a:gd name="connsiteX264" fmla="*/ 2449 w 125730"/>
                        <a:gd name="connsiteY264" fmla="*/ 32657 h 91440"/>
                        <a:gd name="connsiteX265" fmla="*/ 3266 w 125730"/>
                        <a:gd name="connsiteY265" fmla="*/ 31841 h 91440"/>
                        <a:gd name="connsiteX266" fmla="*/ 4082 w 125730"/>
                        <a:gd name="connsiteY266" fmla="*/ 31024 h 91440"/>
                        <a:gd name="connsiteX267" fmla="*/ 7348 w 125730"/>
                        <a:gd name="connsiteY267" fmla="*/ 29391 h 91440"/>
                        <a:gd name="connsiteX268" fmla="*/ 10613 w 125730"/>
                        <a:gd name="connsiteY268" fmla="*/ 30208 h 91440"/>
                        <a:gd name="connsiteX269" fmla="*/ 13063 w 125730"/>
                        <a:gd name="connsiteY269" fmla="*/ 31024 h 91440"/>
                        <a:gd name="connsiteX270" fmla="*/ 15512 w 125730"/>
                        <a:gd name="connsiteY270" fmla="*/ 31024 h 91440"/>
                        <a:gd name="connsiteX271" fmla="*/ 16329 w 125730"/>
                        <a:gd name="connsiteY271" fmla="*/ 31024 h 91440"/>
                        <a:gd name="connsiteX272" fmla="*/ 17962 w 125730"/>
                        <a:gd name="connsiteY272" fmla="*/ 31024 h 91440"/>
                        <a:gd name="connsiteX273" fmla="*/ 18778 w 125730"/>
                        <a:gd name="connsiteY273" fmla="*/ 31024 h 91440"/>
                        <a:gd name="connsiteX274" fmla="*/ 19594 w 125730"/>
                        <a:gd name="connsiteY274" fmla="*/ 30208 h 91440"/>
                        <a:gd name="connsiteX275" fmla="*/ 21227 w 125730"/>
                        <a:gd name="connsiteY275" fmla="*/ 28575 h 91440"/>
                        <a:gd name="connsiteX276" fmla="*/ 21227 w 125730"/>
                        <a:gd name="connsiteY276" fmla="*/ 26126 h 91440"/>
                        <a:gd name="connsiteX277" fmla="*/ 22044 w 125730"/>
                        <a:gd name="connsiteY277" fmla="*/ 23676 h 91440"/>
                        <a:gd name="connsiteX278" fmla="*/ 22860 w 125730"/>
                        <a:gd name="connsiteY278" fmla="*/ 23676 h 91440"/>
                        <a:gd name="connsiteX279" fmla="*/ 23677 w 125730"/>
                        <a:gd name="connsiteY279" fmla="*/ 23676 h 91440"/>
                        <a:gd name="connsiteX280" fmla="*/ 23677 w 125730"/>
                        <a:gd name="connsiteY280" fmla="*/ 22860 h 91440"/>
                        <a:gd name="connsiteX281" fmla="*/ 23677 w 125730"/>
                        <a:gd name="connsiteY281" fmla="*/ 22044 h 91440"/>
                        <a:gd name="connsiteX282" fmla="*/ 23677 w 125730"/>
                        <a:gd name="connsiteY282" fmla="*/ 21227 h 91440"/>
                        <a:gd name="connsiteX283" fmla="*/ 23677 w 125730"/>
                        <a:gd name="connsiteY283" fmla="*/ 21227 h 91440"/>
                        <a:gd name="connsiteX284" fmla="*/ 24493 w 125730"/>
                        <a:gd name="connsiteY284" fmla="*/ 22044 h 91440"/>
                        <a:gd name="connsiteX285" fmla="*/ 24493 w 125730"/>
                        <a:gd name="connsiteY285" fmla="*/ 22044 h 91440"/>
                        <a:gd name="connsiteX286" fmla="*/ 24493 w 125730"/>
                        <a:gd name="connsiteY286" fmla="*/ 22044 h 91440"/>
                        <a:gd name="connsiteX287" fmla="*/ 24493 w 125730"/>
                        <a:gd name="connsiteY287" fmla="*/ 21227 h 91440"/>
                        <a:gd name="connsiteX288" fmla="*/ 23677 w 125730"/>
                        <a:gd name="connsiteY288" fmla="*/ 20411 h 91440"/>
                        <a:gd name="connsiteX289" fmla="*/ 22860 w 125730"/>
                        <a:gd name="connsiteY289" fmla="*/ 19594 h 91440"/>
                        <a:gd name="connsiteX290" fmla="*/ 22860 w 125730"/>
                        <a:gd name="connsiteY290" fmla="*/ 19594 h 91440"/>
                        <a:gd name="connsiteX291" fmla="*/ 22860 w 125730"/>
                        <a:gd name="connsiteY291" fmla="*/ 19594 h 91440"/>
                        <a:gd name="connsiteX292" fmla="*/ 24493 w 125730"/>
                        <a:gd name="connsiteY292" fmla="*/ 19594 h 91440"/>
                        <a:gd name="connsiteX293" fmla="*/ 25309 w 125730"/>
                        <a:gd name="connsiteY293" fmla="*/ 19594 h 91440"/>
                        <a:gd name="connsiteX294" fmla="*/ 25309 w 125730"/>
                        <a:gd name="connsiteY294" fmla="*/ 19594 h 91440"/>
                        <a:gd name="connsiteX295" fmla="*/ 25309 w 125730"/>
                        <a:gd name="connsiteY295" fmla="*/ 18778 h 91440"/>
                        <a:gd name="connsiteX296" fmla="*/ 24493 w 125730"/>
                        <a:gd name="connsiteY296" fmla="*/ 18778 h 91440"/>
                        <a:gd name="connsiteX297" fmla="*/ 22044 w 125730"/>
                        <a:gd name="connsiteY297" fmla="*/ 18778 h 91440"/>
                        <a:gd name="connsiteX298" fmla="*/ 19594 w 125730"/>
                        <a:gd name="connsiteY298" fmla="*/ 18778 h 91440"/>
                        <a:gd name="connsiteX299" fmla="*/ 19594 w 125730"/>
                        <a:gd name="connsiteY299" fmla="*/ 18778 h 91440"/>
                        <a:gd name="connsiteX300" fmla="*/ 19594 w 125730"/>
                        <a:gd name="connsiteY300" fmla="*/ 17961 h 91440"/>
                        <a:gd name="connsiteX301" fmla="*/ 19594 w 125730"/>
                        <a:gd name="connsiteY301" fmla="*/ 17961 h 91440"/>
                        <a:gd name="connsiteX302" fmla="*/ 24493 w 125730"/>
                        <a:gd name="connsiteY302" fmla="*/ 17145 h 91440"/>
                        <a:gd name="connsiteX303" fmla="*/ 26942 w 125730"/>
                        <a:gd name="connsiteY303" fmla="*/ 17145 h 91440"/>
                        <a:gd name="connsiteX304" fmla="*/ 28575 w 125730"/>
                        <a:gd name="connsiteY304" fmla="*/ 17961 h 91440"/>
                        <a:gd name="connsiteX305" fmla="*/ 29391 w 125730"/>
                        <a:gd name="connsiteY305" fmla="*/ 17961 h 91440"/>
                        <a:gd name="connsiteX306" fmla="*/ 28575 w 125730"/>
                        <a:gd name="connsiteY306" fmla="*/ 16329 h 91440"/>
                        <a:gd name="connsiteX307" fmla="*/ 30208 w 125730"/>
                        <a:gd name="connsiteY307" fmla="*/ 16329 h 91440"/>
                        <a:gd name="connsiteX308" fmla="*/ 30208 w 125730"/>
                        <a:gd name="connsiteY308" fmla="*/ 15512 h 91440"/>
                        <a:gd name="connsiteX309" fmla="*/ 28575 w 125730"/>
                        <a:gd name="connsiteY309" fmla="*/ 10614 h 91440"/>
                        <a:gd name="connsiteX310" fmla="*/ 29391 w 125730"/>
                        <a:gd name="connsiteY310" fmla="*/ 9797 h 91440"/>
                        <a:gd name="connsiteX311" fmla="*/ 30208 w 125730"/>
                        <a:gd name="connsiteY311" fmla="*/ 8981 h 91440"/>
                        <a:gd name="connsiteX312" fmla="*/ 30208 w 125730"/>
                        <a:gd name="connsiteY312" fmla="*/ 7348 h 91440"/>
                        <a:gd name="connsiteX313" fmla="*/ 31024 w 125730"/>
                        <a:gd name="connsiteY313" fmla="*/ 6531 h 91440"/>
                        <a:gd name="connsiteX314" fmla="*/ 31841 w 125730"/>
                        <a:gd name="connsiteY314" fmla="*/ 5715 h 91440"/>
                        <a:gd name="connsiteX315" fmla="*/ 33473 w 125730"/>
                        <a:gd name="connsiteY315" fmla="*/ 6531 h 91440"/>
                        <a:gd name="connsiteX316" fmla="*/ 35923 w 125730"/>
                        <a:gd name="connsiteY316" fmla="*/ 8164 h 91440"/>
                        <a:gd name="connsiteX317" fmla="*/ 36739 w 125730"/>
                        <a:gd name="connsiteY317" fmla="*/ 8164 h 91440"/>
                        <a:gd name="connsiteX318" fmla="*/ 37556 w 125730"/>
                        <a:gd name="connsiteY318" fmla="*/ 8164 h 91440"/>
                        <a:gd name="connsiteX319" fmla="*/ 38372 w 125730"/>
                        <a:gd name="connsiteY319" fmla="*/ 7348 h 91440"/>
                        <a:gd name="connsiteX320" fmla="*/ 42454 w 125730"/>
                        <a:gd name="connsiteY320" fmla="*/ 5715 h 91440"/>
                        <a:gd name="connsiteX321" fmla="*/ 44904 w 125730"/>
                        <a:gd name="connsiteY321" fmla="*/ 4899 h 91440"/>
                        <a:gd name="connsiteX322" fmla="*/ 47353 w 125730"/>
                        <a:gd name="connsiteY322" fmla="*/ 3266 h 91440"/>
                        <a:gd name="connsiteX323" fmla="*/ 48169 w 125730"/>
                        <a:gd name="connsiteY323" fmla="*/ 2449 h 91440"/>
                        <a:gd name="connsiteX324" fmla="*/ 48986 w 125730"/>
                        <a:gd name="connsiteY324" fmla="*/ 0 h 91440"/>
                        <a:gd name="connsiteX325" fmla="*/ 49802 w 125730"/>
                        <a:gd name="connsiteY325" fmla="*/ 0 h 91440"/>
                        <a:gd name="connsiteX326" fmla="*/ 50619 w 125730"/>
                        <a:gd name="connsiteY326" fmla="*/ 0 h 91440"/>
                        <a:gd name="connsiteX327" fmla="*/ 53068 w 125730"/>
                        <a:gd name="connsiteY327" fmla="*/ 2449 h 91440"/>
                        <a:gd name="connsiteX328" fmla="*/ 54701 w 125730"/>
                        <a:gd name="connsiteY328" fmla="*/ 4082 h 91440"/>
                        <a:gd name="connsiteX329" fmla="*/ 54701 w 125730"/>
                        <a:gd name="connsiteY329" fmla="*/ 4899 h 91440"/>
                        <a:gd name="connsiteX330" fmla="*/ 54701 w 125730"/>
                        <a:gd name="connsiteY330" fmla="*/ 4899 h 91440"/>
                        <a:gd name="connsiteX331" fmla="*/ 54701 w 125730"/>
                        <a:gd name="connsiteY331" fmla="*/ 4899 h 91440"/>
                        <a:gd name="connsiteX332" fmla="*/ 56334 w 125730"/>
                        <a:gd name="connsiteY332" fmla="*/ 5715 h 91440"/>
                        <a:gd name="connsiteX333" fmla="*/ 56334 w 125730"/>
                        <a:gd name="connsiteY333" fmla="*/ 5715 h 91440"/>
                        <a:gd name="connsiteX334" fmla="*/ 55517 w 125730"/>
                        <a:gd name="connsiteY334" fmla="*/ 6531 h 91440"/>
                        <a:gd name="connsiteX335" fmla="*/ 55517 w 125730"/>
                        <a:gd name="connsiteY335" fmla="*/ 6531 h 91440"/>
                        <a:gd name="connsiteX336" fmla="*/ 55517 w 125730"/>
                        <a:gd name="connsiteY336" fmla="*/ 6531 h 91440"/>
                        <a:gd name="connsiteX337" fmla="*/ 53068 w 125730"/>
                        <a:gd name="connsiteY337" fmla="*/ 8981 h 91440"/>
                        <a:gd name="connsiteX338" fmla="*/ 50619 w 125730"/>
                        <a:gd name="connsiteY338" fmla="*/ 11430 h 91440"/>
                        <a:gd name="connsiteX339" fmla="*/ 50619 w 125730"/>
                        <a:gd name="connsiteY339" fmla="*/ 11430 h 91440"/>
                        <a:gd name="connsiteX340" fmla="*/ 50619 w 125730"/>
                        <a:gd name="connsiteY340" fmla="*/ 12246 h 91440"/>
                        <a:gd name="connsiteX341" fmla="*/ 50619 w 125730"/>
                        <a:gd name="connsiteY341" fmla="*/ 13063 h 91440"/>
                        <a:gd name="connsiteX342" fmla="*/ 51435 w 125730"/>
                        <a:gd name="connsiteY342" fmla="*/ 13879 h 91440"/>
                        <a:gd name="connsiteX343" fmla="*/ 52252 w 125730"/>
                        <a:gd name="connsiteY343" fmla="*/ 13879 h 91440"/>
                        <a:gd name="connsiteX344" fmla="*/ 53068 w 125730"/>
                        <a:gd name="connsiteY344" fmla="*/ 14696 h 91440"/>
                        <a:gd name="connsiteX345" fmla="*/ 53884 w 125730"/>
                        <a:gd name="connsiteY345" fmla="*/ 16329 h 91440"/>
                        <a:gd name="connsiteX346" fmla="*/ 54701 w 125730"/>
                        <a:gd name="connsiteY346" fmla="*/ 17145 h 91440"/>
                        <a:gd name="connsiteX347" fmla="*/ 55517 w 125730"/>
                        <a:gd name="connsiteY347" fmla="*/ 17145 h 91440"/>
                        <a:gd name="connsiteX348" fmla="*/ 59599 w 125730"/>
                        <a:gd name="connsiteY348" fmla="*/ 16329 h 91440"/>
                        <a:gd name="connsiteX349" fmla="*/ 57966 w 125730"/>
                        <a:gd name="connsiteY349" fmla="*/ 21227 h 91440"/>
                        <a:gd name="connsiteX350" fmla="*/ 52252 w 125730"/>
                        <a:gd name="connsiteY350" fmla="*/ 5715 h 91440"/>
                        <a:gd name="connsiteX351" fmla="*/ 52252 w 125730"/>
                        <a:gd name="connsiteY351" fmla="*/ 5715 h 91440"/>
                        <a:gd name="connsiteX352" fmla="*/ 50619 w 125730"/>
                        <a:gd name="connsiteY352" fmla="*/ 4899 h 91440"/>
                        <a:gd name="connsiteX353" fmla="*/ 50619 w 125730"/>
                        <a:gd name="connsiteY353" fmla="*/ 4082 h 91440"/>
                        <a:gd name="connsiteX354" fmla="*/ 50619 w 125730"/>
                        <a:gd name="connsiteY354" fmla="*/ 4082 h 91440"/>
                        <a:gd name="connsiteX355" fmla="*/ 51435 w 125730"/>
                        <a:gd name="connsiteY355" fmla="*/ 4899 h 91440"/>
                        <a:gd name="connsiteX356" fmla="*/ 52252 w 125730"/>
                        <a:gd name="connsiteY356" fmla="*/ 5715 h 91440"/>
                        <a:gd name="connsiteX357" fmla="*/ 52252 w 125730"/>
                        <a:gd name="connsiteY357" fmla="*/ 5715 h 91440"/>
                        <a:gd name="connsiteX358" fmla="*/ 53068 w 125730"/>
                        <a:gd name="connsiteY358" fmla="*/ 30208 h 91440"/>
                        <a:gd name="connsiteX359" fmla="*/ 51435 w 125730"/>
                        <a:gd name="connsiteY359" fmla="*/ 31024 h 91440"/>
                        <a:gd name="connsiteX360" fmla="*/ 50619 w 125730"/>
                        <a:gd name="connsiteY360" fmla="*/ 31024 h 91440"/>
                        <a:gd name="connsiteX361" fmla="*/ 49802 w 125730"/>
                        <a:gd name="connsiteY361" fmla="*/ 30208 h 91440"/>
                        <a:gd name="connsiteX362" fmla="*/ 48986 w 125730"/>
                        <a:gd name="connsiteY362" fmla="*/ 29391 h 91440"/>
                        <a:gd name="connsiteX363" fmla="*/ 48986 w 125730"/>
                        <a:gd name="connsiteY363" fmla="*/ 28575 h 91440"/>
                        <a:gd name="connsiteX364" fmla="*/ 48986 w 125730"/>
                        <a:gd name="connsiteY364" fmla="*/ 28575 h 91440"/>
                        <a:gd name="connsiteX365" fmla="*/ 49802 w 125730"/>
                        <a:gd name="connsiteY365" fmla="*/ 28575 h 91440"/>
                        <a:gd name="connsiteX366" fmla="*/ 53068 w 125730"/>
                        <a:gd name="connsiteY366" fmla="*/ 30208 h 91440"/>
                        <a:gd name="connsiteX367" fmla="*/ 53068 w 125730"/>
                        <a:gd name="connsiteY367" fmla="*/ 30208 h 91440"/>
                        <a:gd name="connsiteX368" fmla="*/ 53068 w 125730"/>
                        <a:gd name="connsiteY368" fmla="*/ 30208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Lst>
                      <a:rect l="l" t="t" r="r" b="b"/>
                      <a:pathLst>
                        <a:path w="125730" h="91440">
                          <a:moveTo>
                            <a:pt x="57966" y="21227"/>
                          </a:moveTo>
                          <a:lnTo>
                            <a:pt x="57966" y="21227"/>
                          </a:lnTo>
                          <a:lnTo>
                            <a:pt x="57966" y="22044"/>
                          </a:lnTo>
                          <a:lnTo>
                            <a:pt x="54701" y="22860"/>
                          </a:lnTo>
                          <a:lnTo>
                            <a:pt x="53068" y="23676"/>
                          </a:lnTo>
                          <a:lnTo>
                            <a:pt x="53068" y="25309"/>
                          </a:lnTo>
                          <a:lnTo>
                            <a:pt x="52252" y="26126"/>
                          </a:lnTo>
                          <a:lnTo>
                            <a:pt x="51435" y="26942"/>
                          </a:lnTo>
                          <a:lnTo>
                            <a:pt x="50619" y="26942"/>
                          </a:lnTo>
                          <a:lnTo>
                            <a:pt x="49802" y="24493"/>
                          </a:lnTo>
                          <a:lnTo>
                            <a:pt x="48986" y="23676"/>
                          </a:lnTo>
                          <a:lnTo>
                            <a:pt x="47353" y="22860"/>
                          </a:lnTo>
                          <a:lnTo>
                            <a:pt x="44087" y="21227"/>
                          </a:lnTo>
                          <a:lnTo>
                            <a:pt x="42454" y="20411"/>
                          </a:lnTo>
                          <a:lnTo>
                            <a:pt x="39188" y="21227"/>
                          </a:lnTo>
                          <a:lnTo>
                            <a:pt x="35106" y="22860"/>
                          </a:lnTo>
                          <a:lnTo>
                            <a:pt x="34290" y="23676"/>
                          </a:lnTo>
                          <a:lnTo>
                            <a:pt x="33473" y="24493"/>
                          </a:lnTo>
                          <a:lnTo>
                            <a:pt x="33473" y="25309"/>
                          </a:lnTo>
                          <a:lnTo>
                            <a:pt x="33473" y="26126"/>
                          </a:lnTo>
                          <a:lnTo>
                            <a:pt x="33473" y="26942"/>
                          </a:lnTo>
                          <a:lnTo>
                            <a:pt x="32657" y="26942"/>
                          </a:lnTo>
                          <a:lnTo>
                            <a:pt x="31841" y="26126"/>
                          </a:lnTo>
                          <a:lnTo>
                            <a:pt x="31024" y="25309"/>
                          </a:lnTo>
                          <a:lnTo>
                            <a:pt x="30208" y="26126"/>
                          </a:lnTo>
                          <a:lnTo>
                            <a:pt x="29391" y="27759"/>
                          </a:lnTo>
                          <a:lnTo>
                            <a:pt x="29391" y="29391"/>
                          </a:lnTo>
                          <a:lnTo>
                            <a:pt x="30208" y="31024"/>
                          </a:lnTo>
                          <a:lnTo>
                            <a:pt x="30208" y="34290"/>
                          </a:lnTo>
                          <a:lnTo>
                            <a:pt x="31841" y="34290"/>
                          </a:lnTo>
                          <a:lnTo>
                            <a:pt x="32657" y="34290"/>
                          </a:lnTo>
                          <a:lnTo>
                            <a:pt x="35106" y="33474"/>
                          </a:lnTo>
                          <a:lnTo>
                            <a:pt x="35923" y="33474"/>
                          </a:lnTo>
                          <a:lnTo>
                            <a:pt x="37556" y="33474"/>
                          </a:lnTo>
                          <a:lnTo>
                            <a:pt x="40821" y="33474"/>
                          </a:lnTo>
                          <a:lnTo>
                            <a:pt x="43271" y="33474"/>
                          </a:lnTo>
                          <a:lnTo>
                            <a:pt x="44087" y="33474"/>
                          </a:lnTo>
                          <a:lnTo>
                            <a:pt x="44904" y="32657"/>
                          </a:lnTo>
                          <a:lnTo>
                            <a:pt x="45720" y="32657"/>
                          </a:lnTo>
                          <a:lnTo>
                            <a:pt x="46537" y="33474"/>
                          </a:lnTo>
                          <a:lnTo>
                            <a:pt x="48986" y="32657"/>
                          </a:lnTo>
                          <a:lnTo>
                            <a:pt x="50619" y="32657"/>
                          </a:lnTo>
                          <a:lnTo>
                            <a:pt x="51435" y="32657"/>
                          </a:lnTo>
                          <a:lnTo>
                            <a:pt x="52252" y="32657"/>
                          </a:lnTo>
                          <a:lnTo>
                            <a:pt x="53068" y="34290"/>
                          </a:lnTo>
                          <a:lnTo>
                            <a:pt x="53884" y="35923"/>
                          </a:lnTo>
                          <a:lnTo>
                            <a:pt x="54701" y="35923"/>
                          </a:lnTo>
                          <a:lnTo>
                            <a:pt x="57966" y="35923"/>
                          </a:lnTo>
                          <a:lnTo>
                            <a:pt x="58783" y="34290"/>
                          </a:lnTo>
                          <a:lnTo>
                            <a:pt x="59599" y="33474"/>
                          </a:lnTo>
                          <a:lnTo>
                            <a:pt x="61232" y="33474"/>
                          </a:lnTo>
                          <a:lnTo>
                            <a:pt x="62048" y="33474"/>
                          </a:lnTo>
                          <a:lnTo>
                            <a:pt x="62865" y="32657"/>
                          </a:lnTo>
                          <a:lnTo>
                            <a:pt x="64498" y="31841"/>
                          </a:lnTo>
                          <a:lnTo>
                            <a:pt x="65314" y="31841"/>
                          </a:lnTo>
                          <a:lnTo>
                            <a:pt x="66131" y="32657"/>
                          </a:lnTo>
                          <a:lnTo>
                            <a:pt x="66131" y="33474"/>
                          </a:lnTo>
                          <a:lnTo>
                            <a:pt x="66131" y="34290"/>
                          </a:lnTo>
                          <a:lnTo>
                            <a:pt x="66131" y="35106"/>
                          </a:lnTo>
                          <a:lnTo>
                            <a:pt x="66947" y="35923"/>
                          </a:lnTo>
                          <a:lnTo>
                            <a:pt x="69396" y="35923"/>
                          </a:lnTo>
                          <a:lnTo>
                            <a:pt x="70213" y="36739"/>
                          </a:lnTo>
                          <a:lnTo>
                            <a:pt x="70213" y="37556"/>
                          </a:lnTo>
                          <a:lnTo>
                            <a:pt x="70213" y="39189"/>
                          </a:lnTo>
                          <a:lnTo>
                            <a:pt x="71029" y="40005"/>
                          </a:lnTo>
                          <a:lnTo>
                            <a:pt x="71846" y="40005"/>
                          </a:lnTo>
                          <a:lnTo>
                            <a:pt x="75112" y="38372"/>
                          </a:lnTo>
                          <a:lnTo>
                            <a:pt x="75928" y="38372"/>
                          </a:lnTo>
                          <a:lnTo>
                            <a:pt x="76744" y="39189"/>
                          </a:lnTo>
                          <a:lnTo>
                            <a:pt x="77561" y="40005"/>
                          </a:lnTo>
                          <a:lnTo>
                            <a:pt x="79194" y="40821"/>
                          </a:lnTo>
                          <a:lnTo>
                            <a:pt x="79194" y="40821"/>
                          </a:lnTo>
                          <a:lnTo>
                            <a:pt x="80010" y="39189"/>
                          </a:lnTo>
                          <a:lnTo>
                            <a:pt x="80827" y="37556"/>
                          </a:lnTo>
                          <a:lnTo>
                            <a:pt x="83276" y="36739"/>
                          </a:lnTo>
                          <a:lnTo>
                            <a:pt x="84092" y="35923"/>
                          </a:lnTo>
                          <a:lnTo>
                            <a:pt x="85725" y="35923"/>
                          </a:lnTo>
                          <a:lnTo>
                            <a:pt x="89807" y="36739"/>
                          </a:lnTo>
                          <a:lnTo>
                            <a:pt x="91440" y="36739"/>
                          </a:lnTo>
                          <a:lnTo>
                            <a:pt x="93889" y="36739"/>
                          </a:lnTo>
                          <a:lnTo>
                            <a:pt x="96338" y="36739"/>
                          </a:lnTo>
                          <a:lnTo>
                            <a:pt x="97971" y="35923"/>
                          </a:lnTo>
                          <a:lnTo>
                            <a:pt x="98788" y="35106"/>
                          </a:lnTo>
                          <a:lnTo>
                            <a:pt x="100421" y="35106"/>
                          </a:lnTo>
                          <a:lnTo>
                            <a:pt x="102054" y="35106"/>
                          </a:lnTo>
                          <a:lnTo>
                            <a:pt x="102870" y="35106"/>
                          </a:lnTo>
                          <a:lnTo>
                            <a:pt x="102870" y="35923"/>
                          </a:lnTo>
                          <a:lnTo>
                            <a:pt x="102870" y="38372"/>
                          </a:lnTo>
                          <a:lnTo>
                            <a:pt x="102870" y="40005"/>
                          </a:lnTo>
                          <a:lnTo>
                            <a:pt x="104503" y="42454"/>
                          </a:lnTo>
                          <a:lnTo>
                            <a:pt x="105319" y="44087"/>
                          </a:lnTo>
                          <a:lnTo>
                            <a:pt x="106136" y="44904"/>
                          </a:lnTo>
                          <a:lnTo>
                            <a:pt x="106136" y="45720"/>
                          </a:lnTo>
                          <a:lnTo>
                            <a:pt x="106136" y="46536"/>
                          </a:lnTo>
                          <a:lnTo>
                            <a:pt x="105319" y="47353"/>
                          </a:lnTo>
                          <a:lnTo>
                            <a:pt x="105319" y="48169"/>
                          </a:lnTo>
                          <a:lnTo>
                            <a:pt x="105319" y="48986"/>
                          </a:lnTo>
                          <a:lnTo>
                            <a:pt x="105319" y="49802"/>
                          </a:lnTo>
                          <a:lnTo>
                            <a:pt x="106136" y="52251"/>
                          </a:lnTo>
                          <a:lnTo>
                            <a:pt x="106952" y="53884"/>
                          </a:lnTo>
                          <a:lnTo>
                            <a:pt x="107769" y="54701"/>
                          </a:lnTo>
                          <a:lnTo>
                            <a:pt x="109402" y="55517"/>
                          </a:lnTo>
                          <a:lnTo>
                            <a:pt x="110218" y="55517"/>
                          </a:lnTo>
                          <a:lnTo>
                            <a:pt x="111034" y="53884"/>
                          </a:lnTo>
                          <a:lnTo>
                            <a:pt x="111851" y="53068"/>
                          </a:lnTo>
                          <a:lnTo>
                            <a:pt x="112667" y="53068"/>
                          </a:lnTo>
                          <a:lnTo>
                            <a:pt x="114300" y="53068"/>
                          </a:lnTo>
                          <a:lnTo>
                            <a:pt x="118382" y="54701"/>
                          </a:lnTo>
                          <a:lnTo>
                            <a:pt x="122464" y="56334"/>
                          </a:lnTo>
                          <a:lnTo>
                            <a:pt x="123281" y="57150"/>
                          </a:lnTo>
                          <a:lnTo>
                            <a:pt x="123281" y="57966"/>
                          </a:lnTo>
                          <a:lnTo>
                            <a:pt x="122464" y="60416"/>
                          </a:lnTo>
                          <a:lnTo>
                            <a:pt x="122464" y="62049"/>
                          </a:lnTo>
                          <a:lnTo>
                            <a:pt x="122464" y="63681"/>
                          </a:lnTo>
                          <a:lnTo>
                            <a:pt x="123281" y="65314"/>
                          </a:lnTo>
                          <a:lnTo>
                            <a:pt x="124097" y="67764"/>
                          </a:lnTo>
                          <a:lnTo>
                            <a:pt x="124097" y="69396"/>
                          </a:lnTo>
                          <a:lnTo>
                            <a:pt x="124097" y="70213"/>
                          </a:lnTo>
                          <a:lnTo>
                            <a:pt x="124097" y="71029"/>
                          </a:lnTo>
                          <a:lnTo>
                            <a:pt x="123281" y="72662"/>
                          </a:lnTo>
                          <a:lnTo>
                            <a:pt x="123281" y="74295"/>
                          </a:lnTo>
                          <a:lnTo>
                            <a:pt x="123281" y="75111"/>
                          </a:lnTo>
                          <a:lnTo>
                            <a:pt x="124097" y="75928"/>
                          </a:lnTo>
                          <a:lnTo>
                            <a:pt x="125730" y="77561"/>
                          </a:lnTo>
                          <a:lnTo>
                            <a:pt x="125730" y="79194"/>
                          </a:lnTo>
                          <a:lnTo>
                            <a:pt x="124913" y="80010"/>
                          </a:lnTo>
                          <a:lnTo>
                            <a:pt x="124097" y="80826"/>
                          </a:lnTo>
                          <a:lnTo>
                            <a:pt x="122464" y="81643"/>
                          </a:lnTo>
                          <a:lnTo>
                            <a:pt x="121648" y="81643"/>
                          </a:lnTo>
                          <a:lnTo>
                            <a:pt x="121648" y="81643"/>
                          </a:lnTo>
                          <a:lnTo>
                            <a:pt x="120831" y="80826"/>
                          </a:lnTo>
                          <a:lnTo>
                            <a:pt x="119198" y="79194"/>
                          </a:lnTo>
                          <a:lnTo>
                            <a:pt x="118382" y="78377"/>
                          </a:lnTo>
                          <a:lnTo>
                            <a:pt x="115933" y="78377"/>
                          </a:lnTo>
                          <a:lnTo>
                            <a:pt x="114300" y="78377"/>
                          </a:lnTo>
                          <a:lnTo>
                            <a:pt x="112667" y="77561"/>
                          </a:lnTo>
                          <a:lnTo>
                            <a:pt x="111034" y="77561"/>
                          </a:lnTo>
                          <a:lnTo>
                            <a:pt x="110218" y="78377"/>
                          </a:lnTo>
                          <a:lnTo>
                            <a:pt x="109402" y="79194"/>
                          </a:lnTo>
                          <a:lnTo>
                            <a:pt x="107769" y="79194"/>
                          </a:lnTo>
                          <a:lnTo>
                            <a:pt x="105319" y="80010"/>
                          </a:lnTo>
                          <a:lnTo>
                            <a:pt x="102054" y="80826"/>
                          </a:lnTo>
                          <a:lnTo>
                            <a:pt x="100421" y="80826"/>
                          </a:lnTo>
                          <a:lnTo>
                            <a:pt x="99604" y="80010"/>
                          </a:lnTo>
                          <a:lnTo>
                            <a:pt x="99604" y="79194"/>
                          </a:lnTo>
                          <a:lnTo>
                            <a:pt x="100421" y="78377"/>
                          </a:lnTo>
                          <a:lnTo>
                            <a:pt x="100421" y="77561"/>
                          </a:lnTo>
                          <a:lnTo>
                            <a:pt x="100421" y="76744"/>
                          </a:lnTo>
                          <a:lnTo>
                            <a:pt x="99604" y="76744"/>
                          </a:lnTo>
                          <a:lnTo>
                            <a:pt x="99604" y="76744"/>
                          </a:lnTo>
                          <a:lnTo>
                            <a:pt x="98788" y="76744"/>
                          </a:lnTo>
                          <a:lnTo>
                            <a:pt x="97155" y="75928"/>
                          </a:lnTo>
                          <a:lnTo>
                            <a:pt x="95522" y="75928"/>
                          </a:lnTo>
                          <a:lnTo>
                            <a:pt x="93073" y="76744"/>
                          </a:lnTo>
                          <a:lnTo>
                            <a:pt x="88174" y="80010"/>
                          </a:lnTo>
                          <a:lnTo>
                            <a:pt x="85725" y="81643"/>
                          </a:lnTo>
                          <a:lnTo>
                            <a:pt x="84092" y="84909"/>
                          </a:lnTo>
                          <a:lnTo>
                            <a:pt x="79194" y="85725"/>
                          </a:lnTo>
                          <a:lnTo>
                            <a:pt x="75928" y="87358"/>
                          </a:lnTo>
                          <a:lnTo>
                            <a:pt x="72662" y="89807"/>
                          </a:lnTo>
                          <a:lnTo>
                            <a:pt x="70213" y="91440"/>
                          </a:lnTo>
                          <a:lnTo>
                            <a:pt x="69396" y="91440"/>
                          </a:lnTo>
                          <a:lnTo>
                            <a:pt x="68580" y="91440"/>
                          </a:lnTo>
                          <a:lnTo>
                            <a:pt x="67763" y="90624"/>
                          </a:lnTo>
                          <a:lnTo>
                            <a:pt x="66947" y="88174"/>
                          </a:lnTo>
                          <a:lnTo>
                            <a:pt x="66131" y="84909"/>
                          </a:lnTo>
                          <a:lnTo>
                            <a:pt x="65314" y="82459"/>
                          </a:lnTo>
                          <a:lnTo>
                            <a:pt x="65314" y="79194"/>
                          </a:lnTo>
                          <a:lnTo>
                            <a:pt x="66131" y="75928"/>
                          </a:lnTo>
                          <a:lnTo>
                            <a:pt x="66947" y="72662"/>
                          </a:lnTo>
                          <a:lnTo>
                            <a:pt x="67763" y="68580"/>
                          </a:lnTo>
                          <a:lnTo>
                            <a:pt x="68580" y="66947"/>
                          </a:lnTo>
                          <a:lnTo>
                            <a:pt x="68580" y="66131"/>
                          </a:lnTo>
                          <a:lnTo>
                            <a:pt x="67763" y="65314"/>
                          </a:lnTo>
                          <a:lnTo>
                            <a:pt x="66947" y="65314"/>
                          </a:lnTo>
                          <a:lnTo>
                            <a:pt x="65314" y="66131"/>
                          </a:lnTo>
                          <a:lnTo>
                            <a:pt x="64498" y="66131"/>
                          </a:lnTo>
                          <a:lnTo>
                            <a:pt x="63681" y="66131"/>
                          </a:lnTo>
                          <a:lnTo>
                            <a:pt x="63681" y="64498"/>
                          </a:lnTo>
                          <a:lnTo>
                            <a:pt x="64498" y="61232"/>
                          </a:lnTo>
                          <a:lnTo>
                            <a:pt x="62865" y="57966"/>
                          </a:lnTo>
                          <a:lnTo>
                            <a:pt x="59599" y="55517"/>
                          </a:lnTo>
                          <a:lnTo>
                            <a:pt x="56334" y="54701"/>
                          </a:lnTo>
                          <a:lnTo>
                            <a:pt x="53884" y="55517"/>
                          </a:lnTo>
                          <a:lnTo>
                            <a:pt x="52252" y="57150"/>
                          </a:lnTo>
                          <a:lnTo>
                            <a:pt x="50619" y="60416"/>
                          </a:lnTo>
                          <a:lnTo>
                            <a:pt x="48986" y="62865"/>
                          </a:lnTo>
                          <a:lnTo>
                            <a:pt x="47353" y="64498"/>
                          </a:lnTo>
                          <a:lnTo>
                            <a:pt x="45720" y="65314"/>
                          </a:lnTo>
                          <a:lnTo>
                            <a:pt x="45720" y="65314"/>
                          </a:lnTo>
                          <a:lnTo>
                            <a:pt x="45720" y="66131"/>
                          </a:lnTo>
                          <a:lnTo>
                            <a:pt x="46537" y="68580"/>
                          </a:lnTo>
                          <a:lnTo>
                            <a:pt x="46537" y="71029"/>
                          </a:lnTo>
                          <a:lnTo>
                            <a:pt x="45720" y="72662"/>
                          </a:lnTo>
                          <a:lnTo>
                            <a:pt x="44904" y="73479"/>
                          </a:lnTo>
                          <a:lnTo>
                            <a:pt x="43271" y="73479"/>
                          </a:lnTo>
                          <a:lnTo>
                            <a:pt x="42454" y="73479"/>
                          </a:lnTo>
                          <a:lnTo>
                            <a:pt x="41638" y="72662"/>
                          </a:lnTo>
                          <a:lnTo>
                            <a:pt x="40005" y="72662"/>
                          </a:lnTo>
                          <a:lnTo>
                            <a:pt x="36739" y="72662"/>
                          </a:lnTo>
                          <a:lnTo>
                            <a:pt x="34290" y="73479"/>
                          </a:lnTo>
                          <a:lnTo>
                            <a:pt x="33473" y="75111"/>
                          </a:lnTo>
                          <a:lnTo>
                            <a:pt x="33473" y="76744"/>
                          </a:lnTo>
                          <a:lnTo>
                            <a:pt x="34290" y="79194"/>
                          </a:lnTo>
                          <a:lnTo>
                            <a:pt x="34290" y="80826"/>
                          </a:lnTo>
                          <a:lnTo>
                            <a:pt x="33473" y="81643"/>
                          </a:lnTo>
                          <a:lnTo>
                            <a:pt x="32657" y="82459"/>
                          </a:lnTo>
                          <a:lnTo>
                            <a:pt x="31841" y="82459"/>
                          </a:lnTo>
                          <a:lnTo>
                            <a:pt x="30208" y="81643"/>
                          </a:lnTo>
                          <a:lnTo>
                            <a:pt x="27759" y="79194"/>
                          </a:lnTo>
                          <a:lnTo>
                            <a:pt x="26126" y="78377"/>
                          </a:lnTo>
                          <a:lnTo>
                            <a:pt x="25309" y="78377"/>
                          </a:lnTo>
                          <a:lnTo>
                            <a:pt x="24493" y="78377"/>
                          </a:lnTo>
                          <a:lnTo>
                            <a:pt x="23677" y="78377"/>
                          </a:lnTo>
                          <a:lnTo>
                            <a:pt x="23677" y="78377"/>
                          </a:lnTo>
                          <a:lnTo>
                            <a:pt x="23677" y="79194"/>
                          </a:lnTo>
                          <a:lnTo>
                            <a:pt x="22860" y="79194"/>
                          </a:lnTo>
                          <a:lnTo>
                            <a:pt x="22044" y="79194"/>
                          </a:lnTo>
                          <a:lnTo>
                            <a:pt x="21227" y="79194"/>
                          </a:lnTo>
                          <a:lnTo>
                            <a:pt x="20411" y="80010"/>
                          </a:lnTo>
                          <a:lnTo>
                            <a:pt x="18778" y="80826"/>
                          </a:lnTo>
                          <a:lnTo>
                            <a:pt x="16329" y="81643"/>
                          </a:lnTo>
                          <a:lnTo>
                            <a:pt x="14696" y="82459"/>
                          </a:lnTo>
                          <a:lnTo>
                            <a:pt x="14696" y="83276"/>
                          </a:lnTo>
                          <a:lnTo>
                            <a:pt x="14696" y="84092"/>
                          </a:lnTo>
                          <a:lnTo>
                            <a:pt x="13879" y="84092"/>
                          </a:lnTo>
                          <a:lnTo>
                            <a:pt x="11430" y="85725"/>
                          </a:lnTo>
                          <a:lnTo>
                            <a:pt x="9797" y="84909"/>
                          </a:lnTo>
                          <a:lnTo>
                            <a:pt x="7348" y="83276"/>
                          </a:lnTo>
                          <a:lnTo>
                            <a:pt x="6531" y="81643"/>
                          </a:lnTo>
                          <a:lnTo>
                            <a:pt x="6531" y="80826"/>
                          </a:lnTo>
                          <a:lnTo>
                            <a:pt x="7348" y="79194"/>
                          </a:lnTo>
                          <a:lnTo>
                            <a:pt x="7348" y="74295"/>
                          </a:lnTo>
                          <a:lnTo>
                            <a:pt x="8164" y="72662"/>
                          </a:lnTo>
                          <a:lnTo>
                            <a:pt x="10613" y="69396"/>
                          </a:lnTo>
                          <a:lnTo>
                            <a:pt x="12246" y="66947"/>
                          </a:lnTo>
                          <a:lnTo>
                            <a:pt x="13879" y="65314"/>
                          </a:lnTo>
                          <a:lnTo>
                            <a:pt x="14696" y="64498"/>
                          </a:lnTo>
                          <a:lnTo>
                            <a:pt x="15512" y="62865"/>
                          </a:lnTo>
                          <a:lnTo>
                            <a:pt x="16329" y="61232"/>
                          </a:lnTo>
                          <a:lnTo>
                            <a:pt x="16329" y="60416"/>
                          </a:lnTo>
                          <a:lnTo>
                            <a:pt x="16329" y="59599"/>
                          </a:lnTo>
                          <a:lnTo>
                            <a:pt x="16329" y="58783"/>
                          </a:lnTo>
                          <a:lnTo>
                            <a:pt x="14696" y="57966"/>
                          </a:lnTo>
                          <a:lnTo>
                            <a:pt x="13063" y="56334"/>
                          </a:lnTo>
                          <a:lnTo>
                            <a:pt x="12246" y="54701"/>
                          </a:lnTo>
                          <a:lnTo>
                            <a:pt x="11430" y="52251"/>
                          </a:lnTo>
                          <a:lnTo>
                            <a:pt x="11430" y="50619"/>
                          </a:lnTo>
                          <a:lnTo>
                            <a:pt x="13063" y="45720"/>
                          </a:lnTo>
                          <a:lnTo>
                            <a:pt x="13063" y="44904"/>
                          </a:lnTo>
                          <a:lnTo>
                            <a:pt x="12246" y="44087"/>
                          </a:lnTo>
                          <a:lnTo>
                            <a:pt x="11430" y="43271"/>
                          </a:lnTo>
                          <a:lnTo>
                            <a:pt x="9797" y="43271"/>
                          </a:lnTo>
                          <a:lnTo>
                            <a:pt x="8164" y="43271"/>
                          </a:lnTo>
                          <a:lnTo>
                            <a:pt x="6531" y="43271"/>
                          </a:lnTo>
                          <a:lnTo>
                            <a:pt x="4898" y="43271"/>
                          </a:lnTo>
                          <a:lnTo>
                            <a:pt x="4898" y="43271"/>
                          </a:lnTo>
                          <a:lnTo>
                            <a:pt x="4898" y="40821"/>
                          </a:lnTo>
                          <a:lnTo>
                            <a:pt x="4898" y="40005"/>
                          </a:lnTo>
                          <a:lnTo>
                            <a:pt x="4082" y="40005"/>
                          </a:lnTo>
                          <a:lnTo>
                            <a:pt x="816" y="39189"/>
                          </a:lnTo>
                          <a:lnTo>
                            <a:pt x="0" y="38372"/>
                          </a:lnTo>
                          <a:lnTo>
                            <a:pt x="0" y="37556"/>
                          </a:lnTo>
                          <a:lnTo>
                            <a:pt x="1633" y="32657"/>
                          </a:lnTo>
                          <a:lnTo>
                            <a:pt x="2449" y="32657"/>
                          </a:lnTo>
                          <a:lnTo>
                            <a:pt x="3266" y="31841"/>
                          </a:lnTo>
                          <a:lnTo>
                            <a:pt x="4082" y="31024"/>
                          </a:lnTo>
                          <a:lnTo>
                            <a:pt x="7348" y="29391"/>
                          </a:lnTo>
                          <a:lnTo>
                            <a:pt x="10613" y="30208"/>
                          </a:lnTo>
                          <a:lnTo>
                            <a:pt x="13063" y="31024"/>
                          </a:lnTo>
                          <a:lnTo>
                            <a:pt x="15512" y="31024"/>
                          </a:lnTo>
                          <a:lnTo>
                            <a:pt x="16329" y="31024"/>
                          </a:lnTo>
                          <a:lnTo>
                            <a:pt x="17962" y="31024"/>
                          </a:lnTo>
                          <a:lnTo>
                            <a:pt x="18778" y="31024"/>
                          </a:lnTo>
                          <a:lnTo>
                            <a:pt x="19594" y="30208"/>
                          </a:lnTo>
                          <a:lnTo>
                            <a:pt x="21227" y="28575"/>
                          </a:lnTo>
                          <a:lnTo>
                            <a:pt x="21227" y="26126"/>
                          </a:lnTo>
                          <a:lnTo>
                            <a:pt x="22044" y="23676"/>
                          </a:lnTo>
                          <a:lnTo>
                            <a:pt x="22860" y="23676"/>
                          </a:lnTo>
                          <a:lnTo>
                            <a:pt x="23677" y="23676"/>
                          </a:lnTo>
                          <a:lnTo>
                            <a:pt x="23677" y="22860"/>
                          </a:lnTo>
                          <a:lnTo>
                            <a:pt x="23677" y="22044"/>
                          </a:lnTo>
                          <a:lnTo>
                            <a:pt x="23677" y="21227"/>
                          </a:lnTo>
                          <a:lnTo>
                            <a:pt x="23677" y="21227"/>
                          </a:lnTo>
                          <a:lnTo>
                            <a:pt x="24493" y="22044"/>
                          </a:lnTo>
                          <a:lnTo>
                            <a:pt x="24493" y="22044"/>
                          </a:lnTo>
                          <a:lnTo>
                            <a:pt x="24493" y="22044"/>
                          </a:lnTo>
                          <a:lnTo>
                            <a:pt x="24493" y="21227"/>
                          </a:lnTo>
                          <a:lnTo>
                            <a:pt x="23677" y="20411"/>
                          </a:lnTo>
                          <a:lnTo>
                            <a:pt x="22860" y="19594"/>
                          </a:lnTo>
                          <a:lnTo>
                            <a:pt x="22860" y="19594"/>
                          </a:lnTo>
                          <a:lnTo>
                            <a:pt x="22860" y="19594"/>
                          </a:lnTo>
                          <a:lnTo>
                            <a:pt x="24493" y="19594"/>
                          </a:lnTo>
                          <a:lnTo>
                            <a:pt x="25309" y="19594"/>
                          </a:lnTo>
                          <a:lnTo>
                            <a:pt x="25309" y="19594"/>
                          </a:lnTo>
                          <a:lnTo>
                            <a:pt x="25309" y="18778"/>
                          </a:lnTo>
                          <a:lnTo>
                            <a:pt x="24493" y="18778"/>
                          </a:lnTo>
                          <a:lnTo>
                            <a:pt x="22044" y="18778"/>
                          </a:lnTo>
                          <a:lnTo>
                            <a:pt x="19594" y="18778"/>
                          </a:lnTo>
                          <a:lnTo>
                            <a:pt x="19594" y="18778"/>
                          </a:lnTo>
                          <a:lnTo>
                            <a:pt x="19594" y="17961"/>
                          </a:lnTo>
                          <a:lnTo>
                            <a:pt x="19594" y="17961"/>
                          </a:lnTo>
                          <a:lnTo>
                            <a:pt x="24493" y="17145"/>
                          </a:lnTo>
                          <a:lnTo>
                            <a:pt x="26942" y="17145"/>
                          </a:lnTo>
                          <a:lnTo>
                            <a:pt x="28575" y="17961"/>
                          </a:lnTo>
                          <a:lnTo>
                            <a:pt x="29391" y="17961"/>
                          </a:lnTo>
                          <a:lnTo>
                            <a:pt x="28575" y="16329"/>
                          </a:lnTo>
                          <a:lnTo>
                            <a:pt x="30208" y="16329"/>
                          </a:lnTo>
                          <a:lnTo>
                            <a:pt x="30208" y="15512"/>
                          </a:lnTo>
                          <a:lnTo>
                            <a:pt x="28575" y="10614"/>
                          </a:lnTo>
                          <a:lnTo>
                            <a:pt x="29391" y="9797"/>
                          </a:lnTo>
                          <a:lnTo>
                            <a:pt x="30208" y="8981"/>
                          </a:lnTo>
                          <a:lnTo>
                            <a:pt x="30208" y="7348"/>
                          </a:lnTo>
                          <a:lnTo>
                            <a:pt x="31024" y="6531"/>
                          </a:lnTo>
                          <a:lnTo>
                            <a:pt x="31841" y="5715"/>
                          </a:lnTo>
                          <a:lnTo>
                            <a:pt x="33473" y="6531"/>
                          </a:lnTo>
                          <a:lnTo>
                            <a:pt x="35923" y="8164"/>
                          </a:lnTo>
                          <a:lnTo>
                            <a:pt x="36739" y="8164"/>
                          </a:lnTo>
                          <a:lnTo>
                            <a:pt x="37556" y="8164"/>
                          </a:lnTo>
                          <a:lnTo>
                            <a:pt x="38372" y="7348"/>
                          </a:lnTo>
                          <a:lnTo>
                            <a:pt x="42454" y="5715"/>
                          </a:lnTo>
                          <a:lnTo>
                            <a:pt x="44904" y="4899"/>
                          </a:lnTo>
                          <a:lnTo>
                            <a:pt x="47353" y="3266"/>
                          </a:lnTo>
                          <a:lnTo>
                            <a:pt x="48169" y="2449"/>
                          </a:lnTo>
                          <a:lnTo>
                            <a:pt x="48986" y="0"/>
                          </a:lnTo>
                          <a:lnTo>
                            <a:pt x="49802" y="0"/>
                          </a:lnTo>
                          <a:lnTo>
                            <a:pt x="50619" y="0"/>
                          </a:lnTo>
                          <a:lnTo>
                            <a:pt x="53068" y="2449"/>
                          </a:lnTo>
                          <a:lnTo>
                            <a:pt x="54701" y="4082"/>
                          </a:lnTo>
                          <a:lnTo>
                            <a:pt x="54701" y="4899"/>
                          </a:lnTo>
                          <a:lnTo>
                            <a:pt x="54701" y="4899"/>
                          </a:lnTo>
                          <a:lnTo>
                            <a:pt x="54701" y="4899"/>
                          </a:lnTo>
                          <a:lnTo>
                            <a:pt x="56334" y="5715"/>
                          </a:lnTo>
                          <a:lnTo>
                            <a:pt x="56334" y="5715"/>
                          </a:lnTo>
                          <a:lnTo>
                            <a:pt x="55517" y="6531"/>
                          </a:lnTo>
                          <a:lnTo>
                            <a:pt x="55517" y="6531"/>
                          </a:lnTo>
                          <a:lnTo>
                            <a:pt x="55517" y="6531"/>
                          </a:lnTo>
                          <a:lnTo>
                            <a:pt x="53068" y="8981"/>
                          </a:lnTo>
                          <a:lnTo>
                            <a:pt x="50619" y="11430"/>
                          </a:lnTo>
                          <a:lnTo>
                            <a:pt x="50619" y="11430"/>
                          </a:lnTo>
                          <a:lnTo>
                            <a:pt x="50619" y="12246"/>
                          </a:lnTo>
                          <a:lnTo>
                            <a:pt x="50619" y="13063"/>
                          </a:lnTo>
                          <a:lnTo>
                            <a:pt x="51435" y="13879"/>
                          </a:lnTo>
                          <a:lnTo>
                            <a:pt x="52252" y="13879"/>
                          </a:lnTo>
                          <a:lnTo>
                            <a:pt x="53068" y="14696"/>
                          </a:lnTo>
                          <a:lnTo>
                            <a:pt x="53884" y="16329"/>
                          </a:lnTo>
                          <a:lnTo>
                            <a:pt x="54701" y="17145"/>
                          </a:lnTo>
                          <a:lnTo>
                            <a:pt x="55517" y="17145"/>
                          </a:lnTo>
                          <a:lnTo>
                            <a:pt x="59599" y="16329"/>
                          </a:lnTo>
                          <a:lnTo>
                            <a:pt x="57966" y="21227"/>
                          </a:lnTo>
                          <a:close/>
                          <a:moveTo>
                            <a:pt x="52252" y="5715"/>
                          </a:moveTo>
                          <a:lnTo>
                            <a:pt x="52252" y="5715"/>
                          </a:lnTo>
                          <a:lnTo>
                            <a:pt x="50619" y="4899"/>
                          </a:lnTo>
                          <a:lnTo>
                            <a:pt x="50619" y="4082"/>
                          </a:lnTo>
                          <a:lnTo>
                            <a:pt x="50619" y="4082"/>
                          </a:lnTo>
                          <a:lnTo>
                            <a:pt x="51435" y="4899"/>
                          </a:lnTo>
                          <a:lnTo>
                            <a:pt x="52252" y="5715"/>
                          </a:lnTo>
                          <a:lnTo>
                            <a:pt x="52252" y="5715"/>
                          </a:lnTo>
                          <a:close/>
                          <a:moveTo>
                            <a:pt x="53068" y="30208"/>
                          </a:moveTo>
                          <a:lnTo>
                            <a:pt x="51435" y="31024"/>
                          </a:lnTo>
                          <a:lnTo>
                            <a:pt x="50619" y="31024"/>
                          </a:lnTo>
                          <a:lnTo>
                            <a:pt x="49802" y="30208"/>
                          </a:lnTo>
                          <a:lnTo>
                            <a:pt x="48986" y="29391"/>
                          </a:lnTo>
                          <a:lnTo>
                            <a:pt x="48986" y="28575"/>
                          </a:lnTo>
                          <a:lnTo>
                            <a:pt x="48986" y="28575"/>
                          </a:lnTo>
                          <a:lnTo>
                            <a:pt x="49802" y="28575"/>
                          </a:lnTo>
                          <a:lnTo>
                            <a:pt x="53068" y="30208"/>
                          </a:lnTo>
                          <a:lnTo>
                            <a:pt x="53068" y="30208"/>
                          </a:lnTo>
                          <a:lnTo>
                            <a:pt x="53068" y="30208"/>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grpSp>
                <p:nvGrpSpPr>
                  <p:cNvPr id="431" name="Graphic 11">
                    <a:extLst>
                      <a:ext uri="{FF2B5EF4-FFF2-40B4-BE49-F238E27FC236}">
                        <a16:creationId xmlns:a16="http://schemas.microsoft.com/office/drawing/2014/main" id="{10F1717B-1405-A12C-83DE-A6F56FDFEEEC}"/>
                      </a:ext>
                    </a:extLst>
                  </p:cNvPr>
                  <p:cNvGrpSpPr/>
                  <p:nvPr/>
                </p:nvGrpSpPr>
                <p:grpSpPr>
                  <a:xfrm>
                    <a:off x="3960495" y="3744957"/>
                    <a:ext cx="1374049" cy="1002573"/>
                    <a:chOff x="3960495" y="3744957"/>
                    <a:chExt cx="1374049" cy="1002573"/>
                  </a:xfrm>
                  <a:grpFill/>
                </p:grpSpPr>
                <p:sp>
                  <p:nvSpPr>
                    <p:cNvPr id="432" name="Freeform: Shape 431">
                      <a:extLst>
                        <a:ext uri="{FF2B5EF4-FFF2-40B4-BE49-F238E27FC236}">
                          <a16:creationId xmlns:a16="http://schemas.microsoft.com/office/drawing/2014/main" id="{7FB2720E-5281-EB66-6609-9CE419312DB0}"/>
                        </a:ext>
                      </a:extLst>
                    </p:cNvPr>
                    <p:cNvSpPr/>
                    <p:nvPr/>
                  </p:nvSpPr>
                  <p:spPr>
                    <a:xfrm>
                      <a:off x="4287066" y="3968658"/>
                      <a:ext cx="129812" cy="93072"/>
                    </a:xfrm>
                    <a:custGeom>
                      <a:avLst/>
                      <a:gdLst>
                        <a:gd name="connsiteX0" fmla="*/ 95522 w 129812"/>
                        <a:gd name="connsiteY0" fmla="*/ 2449 h 93072"/>
                        <a:gd name="connsiteX1" fmla="*/ 95522 w 129812"/>
                        <a:gd name="connsiteY1" fmla="*/ 2449 h 93072"/>
                        <a:gd name="connsiteX2" fmla="*/ 95522 w 129812"/>
                        <a:gd name="connsiteY2" fmla="*/ 4899 h 93072"/>
                        <a:gd name="connsiteX3" fmla="*/ 95522 w 129812"/>
                        <a:gd name="connsiteY3" fmla="*/ 7348 h 93072"/>
                        <a:gd name="connsiteX4" fmla="*/ 95522 w 129812"/>
                        <a:gd name="connsiteY4" fmla="*/ 9797 h 93072"/>
                        <a:gd name="connsiteX5" fmla="*/ 97155 w 129812"/>
                        <a:gd name="connsiteY5" fmla="*/ 11430 h 93072"/>
                        <a:gd name="connsiteX6" fmla="*/ 98788 w 129812"/>
                        <a:gd name="connsiteY6" fmla="*/ 13063 h 93072"/>
                        <a:gd name="connsiteX7" fmla="*/ 99604 w 129812"/>
                        <a:gd name="connsiteY7" fmla="*/ 13879 h 93072"/>
                        <a:gd name="connsiteX8" fmla="*/ 98788 w 129812"/>
                        <a:gd name="connsiteY8" fmla="*/ 15512 h 93072"/>
                        <a:gd name="connsiteX9" fmla="*/ 98788 w 129812"/>
                        <a:gd name="connsiteY9" fmla="*/ 16329 h 93072"/>
                        <a:gd name="connsiteX10" fmla="*/ 99604 w 129812"/>
                        <a:gd name="connsiteY10" fmla="*/ 17961 h 93072"/>
                        <a:gd name="connsiteX11" fmla="*/ 101237 w 129812"/>
                        <a:gd name="connsiteY11" fmla="*/ 20411 h 93072"/>
                        <a:gd name="connsiteX12" fmla="*/ 102870 w 129812"/>
                        <a:gd name="connsiteY12" fmla="*/ 22860 h 93072"/>
                        <a:gd name="connsiteX13" fmla="*/ 103687 w 129812"/>
                        <a:gd name="connsiteY13" fmla="*/ 22860 h 93072"/>
                        <a:gd name="connsiteX14" fmla="*/ 104503 w 129812"/>
                        <a:gd name="connsiteY14" fmla="*/ 22860 h 93072"/>
                        <a:gd name="connsiteX15" fmla="*/ 105319 w 129812"/>
                        <a:gd name="connsiteY15" fmla="*/ 23676 h 93072"/>
                        <a:gd name="connsiteX16" fmla="*/ 106136 w 129812"/>
                        <a:gd name="connsiteY16" fmla="*/ 23676 h 93072"/>
                        <a:gd name="connsiteX17" fmla="*/ 106952 w 129812"/>
                        <a:gd name="connsiteY17" fmla="*/ 23676 h 93072"/>
                        <a:gd name="connsiteX18" fmla="*/ 107769 w 129812"/>
                        <a:gd name="connsiteY18" fmla="*/ 24493 h 93072"/>
                        <a:gd name="connsiteX19" fmla="*/ 108585 w 129812"/>
                        <a:gd name="connsiteY19" fmla="*/ 25309 h 93072"/>
                        <a:gd name="connsiteX20" fmla="*/ 109402 w 129812"/>
                        <a:gd name="connsiteY20" fmla="*/ 26942 h 93072"/>
                        <a:gd name="connsiteX21" fmla="*/ 111035 w 129812"/>
                        <a:gd name="connsiteY21" fmla="*/ 27759 h 93072"/>
                        <a:gd name="connsiteX22" fmla="*/ 112668 w 129812"/>
                        <a:gd name="connsiteY22" fmla="*/ 28575 h 93072"/>
                        <a:gd name="connsiteX23" fmla="*/ 111851 w 129812"/>
                        <a:gd name="connsiteY23" fmla="*/ 29391 h 93072"/>
                        <a:gd name="connsiteX24" fmla="*/ 110218 w 129812"/>
                        <a:gd name="connsiteY24" fmla="*/ 29391 h 93072"/>
                        <a:gd name="connsiteX25" fmla="*/ 108585 w 129812"/>
                        <a:gd name="connsiteY25" fmla="*/ 29391 h 93072"/>
                        <a:gd name="connsiteX26" fmla="*/ 108585 w 129812"/>
                        <a:gd name="connsiteY26" fmla="*/ 30208 h 93072"/>
                        <a:gd name="connsiteX27" fmla="*/ 108585 w 129812"/>
                        <a:gd name="connsiteY27" fmla="*/ 32657 h 93072"/>
                        <a:gd name="connsiteX28" fmla="*/ 108585 w 129812"/>
                        <a:gd name="connsiteY28" fmla="*/ 35106 h 93072"/>
                        <a:gd name="connsiteX29" fmla="*/ 108585 w 129812"/>
                        <a:gd name="connsiteY29" fmla="*/ 35106 h 93072"/>
                        <a:gd name="connsiteX30" fmla="*/ 110218 w 129812"/>
                        <a:gd name="connsiteY30" fmla="*/ 35106 h 93072"/>
                        <a:gd name="connsiteX31" fmla="*/ 113484 w 129812"/>
                        <a:gd name="connsiteY31" fmla="*/ 37556 h 93072"/>
                        <a:gd name="connsiteX32" fmla="*/ 116750 w 129812"/>
                        <a:gd name="connsiteY32" fmla="*/ 40005 h 93072"/>
                        <a:gd name="connsiteX33" fmla="*/ 117566 w 129812"/>
                        <a:gd name="connsiteY33" fmla="*/ 40821 h 93072"/>
                        <a:gd name="connsiteX34" fmla="*/ 119199 w 129812"/>
                        <a:gd name="connsiteY34" fmla="*/ 40821 h 93072"/>
                        <a:gd name="connsiteX35" fmla="*/ 120832 w 129812"/>
                        <a:gd name="connsiteY35" fmla="*/ 40821 h 93072"/>
                        <a:gd name="connsiteX36" fmla="*/ 121648 w 129812"/>
                        <a:gd name="connsiteY36" fmla="*/ 40821 h 93072"/>
                        <a:gd name="connsiteX37" fmla="*/ 123281 w 129812"/>
                        <a:gd name="connsiteY37" fmla="*/ 39188 h 93072"/>
                        <a:gd name="connsiteX38" fmla="*/ 124097 w 129812"/>
                        <a:gd name="connsiteY38" fmla="*/ 39188 h 93072"/>
                        <a:gd name="connsiteX39" fmla="*/ 124914 w 129812"/>
                        <a:gd name="connsiteY39" fmla="*/ 39188 h 93072"/>
                        <a:gd name="connsiteX40" fmla="*/ 125730 w 129812"/>
                        <a:gd name="connsiteY40" fmla="*/ 39188 h 93072"/>
                        <a:gd name="connsiteX41" fmla="*/ 126546 w 129812"/>
                        <a:gd name="connsiteY41" fmla="*/ 40005 h 93072"/>
                        <a:gd name="connsiteX42" fmla="*/ 127363 w 129812"/>
                        <a:gd name="connsiteY42" fmla="*/ 41638 h 93072"/>
                        <a:gd name="connsiteX43" fmla="*/ 127363 w 129812"/>
                        <a:gd name="connsiteY43" fmla="*/ 42454 h 93072"/>
                        <a:gd name="connsiteX44" fmla="*/ 127363 w 129812"/>
                        <a:gd name="connsiteY44" fmla="*/ 43271 h 93072"/>
                        <a:gd name="connsiteX45" fmla="*/ 127363 w 129812"/>
                        <a:gd name="connsiteY45" fmla="*/ 43271 h 93072"/>
                        <a:gd name="connsiteX46" fmla="*/ 125730 w 129812"/>
                        <a:gd name="connsiteY46" fmla="*/ 43271 h 93072"/>
                        <a:gd name="connsiteX47" fmla="*/ 124914 w 129812"/>
                        <a:gd name="connsiteY47" fmla="*/ 43271 h 93072"/>
                        <a:gd name="connsiteX48" fmla="*/ 124914 w 129812"/>
                        <a:gd name="connsiteY48" fmla="*/ 43271 h 93072"/>
                        <a:gd name="connsiteX49" fmla="*/ 124914 w 129812"/>
                        <a:gd name="connsiteY49" fmla="*/ 44087 h 93072"/>
                        <a:gd name="connsiteX50" fmla="*/ 124914 w 129812"/>
                        <a:gd name="connsiteY50" fmla="*/ 44904 h 93072"/>
                        <a:gd name="connsiteX51" fmla="*/ 126546 w 129812"/>
                        <a:gd name="connsiteY51" fmla="*/ 47353 h 93072"/>
                        <a:gd name="connsiteX52" fmla="*/ 128996 w 129812"/>
                        <a:gd name="connsiteY52" fmla="*/ 50618 h 93072"/>
                        <a:gd name="connsiteX53" fmla="*/ 129812 w 129812"/>
                        <a:gd name="connsiteY53" fmla="*/ 51435 h 93072"/>
                        <a:gd name="connsiteX54" fmla="*/ 128996 w 129812"/>
                        <a:gd name="connsiteY54" fmla="*/ 52251 h 93072"/>
                        <a:gd name="connsiteX55" fmla="*/ 127363 w 129812"/>
                        <a:gd name="connsiteY55" fmla="*/ 54701 h 93072"/>
                        <a:gd name="connsiteX56" fmla="*/ 126546 w 129812"/>
                        <a:gd name="connsiteY56" fmla="*/ 55517 h 93072"/>
                        <a:gd name="connsiteX57" fmla="*/ 122464 w 129812"/>
                        <a:gd name="connsiteY57" fmla="*/ 58783 h 93072"/>
                        <a:gd name="connsiteX58" fmla="*/ 120832 w 129812"/>
                        <a:gd name="connsiteY58" fmla="*/ 57966 h 93072"/>
                        <a:gd name="connsiteX59" fmla="*/ 116750 w 129812"/>
                        <a:gd name="connsiteY59" fmla="*/ 58783 h 93072"/>
                        <a:gd name="connsiteX60" fmla="*/ 115933 w 129812"/>
                        <a:gd name="connsiteY60" fmla="*/ 57966 h 93072"/>
                        <a:gd name="connsiteX61" fmla="*/ 115117 w 129812"/>
                        <a:gd name="connsiteY61" fmla="*/ 57966 h 93072"/>
                        <a:gd name="connsiteX62" fmla="*/ 113484 w 129812"/>
                        <a:gd name="connsiteY62" fmla="*/ 57966 h 93072"/>
                        <a:gd name="connsiteX63" fmla="*/ 112668 w 129812"/>
                        <a:gd name="connsiteY63" fmla="*/ 57966 h 93072"/>
                        <a:gd name="connsiteX64" fmla="*/ 112668 w 129812"/>
                        <a:gd name="connsiteY64" fmla="*/ 57966 h 93072"/>
                        <a:gd name="connsiteX65" fmla="*/ 111851 w 129812"/>
                        <a:gd name="connsiteY65" fmla="*/ 58783 h 93072"/>
                        <a:gd name="connsiteX66" fmla="*/ 111035 w 129812"/>
                        <a:gd name="connsiteY66" fmla="*/ 60416 h 93072"/>
                        <a:gd name="connsiteX67" fmla="*/ 110218 w 129812"/>
                        <a:gd name="connsiteY67" fmla="*/ 60416 h 93072"/>
                        <a:gd name="connsiteX68" fmla="*/ 109402 w 129812"/>
                        <a:gd name="connsiteY68" fmla="*/ 60416 h 93072"/>
                        <a:gd name="connsiteX69" fmla="*/ 108585 w 129812"/>
                        <a:gd name="connsiteY69" fmla="*/ 60416 h 93072"/>
                        <a:gd name="connsiteX70" fmla="*/ 107769 w 129812"/>
                        <a:gd name="connsiteY70" fmla="*/ 60416 h 93072"/>
                        <a:gd name="connsiteX71" fmla="*/ 107769 w 129812"/>
                        <a:gd name="connsiteY71" fmla="*/ 61232 h 93072"/>
                        <a:gd name="connsiteX72" fmla="*/ 107769 w 129812"/>
                        <a:gd name="connsiteY72" fmla="*/ 62049 h 93072"/>
                        <a:gd name="connsiteX73" fmla="*/ 106952 w 129812"/>
                        <a:gd name="connsiteY73" fmla="*/ 62049 h 93072"/>
                        <a:gd name="connsiteX74" fmla="*/ 106952 w 129812"/>
                        <a:gd name="connsiteY74" fmla="*/ 62865 h 93072"/>
                        <a:gd name="connsiteX75" fmla="*/ 106952 w 129812"/>
                        <a:gd name="connsiteY75" fmla="*/ 63681 h 93072"/>
                        <a:gd name="connsiteX76" fmla="*/ 106952 w 129812"/>
                        <a:gd name="connsiteY76" fmla="*/ 63681 h 93072"/>
                        <a:gd name="connsiteX77" fmla="*/ 106136 w 129812"/>
                        <a:gd name="connsiteY77" fmla="*/ 63681 h 93072"/>
                        <a:gd name="connsiteX78" fmla="*/ 105319 w 129812"/>
                        <a:gd name="connsiteY78" fmla="*/ 63681 h 93072"/>
                        <a:gd name="connsiteX79" fmla="*/ 104503 w 129812"/>
                        <a:gd name="connsiteY79" fmla="*/ 64498 h 93072"/>
                        <a:gd name="connsiteX80" fmla="*/ 103687 w 129812"/>
                        <a:gd name="connsiteY80" fmla="*/ 65314 h 93072"/>
                        <a:gd name="connsiteX81" fmla="*/ 103687 w 129812"/>
                        <a:gd name="connsiteY81" fmla="*/ 65314 h 93072"/>
                        <a:gd name="connsiteX82" fmla="*/ 99604 w 129812"/>
                        <a:gd name="connsiteY82" fmla="*/ 65314 h 93072"/>
                        <a:gd name="connsiteX83" fmla="*/ 97971 w 129812"/>
                        <a:gd name="connsiteY83" fmla="*/ 66131 h 93072"/>
                        <a:gd name="connsiteX84" fmla="*/ 97155 w 129812"/>
                        <a:gd name="connsiteY84" fmla="*/ 66131 h 93072"/>
                        <a:gd name="connsiteX85" fmla="*/ 97155 w 129812"/>
                        <a:gd name="connsiteY85" fmla="*/ 66131 h 93072"/>
                        <a:gd name="connsiteX86" fmla="*/ 97155 w 129812"/>
                        <a:gd name="connsiteY86" fmla="*/ 66131 h 93072"/>
                        <a:gd name="connsiteX87" fmla="*/ 91440 w 129812"/>
                        <a:gd name="connsiteY87" fmla="*/ 64498 h 93072"/>
                        <a:gd name="connsiteX88" fmla="*/ 87358 w 129812"/>
                        <a:gd name="connsiteY88" fmla="*/ 63681 h 93072"/>
                        <a:gd name="connsiteX89" fmla="*/ 83276 w 129812"/>
                        <a:gd name="connsiteY89" fmla="*/ 62865 h 93072"/>
                        <a:gd name="connsiteX90" fmla="*/ 83276 w 129812"/>
                        <a:gd name="connsiteY90" fmla="*/ 63681 h 93072"/>
                        <a:gd name="connsiteX91" fmla="*/ 82460 w 129812"/>
                        <a:gd name="connsiteY91" fmla="*/ 64498 h 93072"/>
                        <a:gd name="connsiteX92" fmla="*/ 81643 w 129812"/>
                        <a:gd name="connsiteY92" fmla="*/ 64498 h 93072"/>
                        <a:gd name="connsiteX93" fmla="*/ 80827 w 129812"/>
                        <a:gd name="connsiteY93" fmla="*/ 64498 h 93072"/>
                        <a:gd name="connsiteX94" fmla="*/ 80827 w 129812"/>
                        <a:gd name="connsiteY94" fmla="*/ 65314 h 93072"/>
                        <a:gd name="connsiteX95" fmla="*/ 80010 w 129812"/>
                        <a:gd name="connsiteY95" fmla="*/ 66131 h 93072"/>
                        <a:gd name="connsiteX96" fmla="*/ 79194 w 129812"/>
                        <a:gd name="connsiteY96" fmla="*/ 66131 h 93072"/>
                        <a:gd name="connsiteX97" fmla="*/ 78377 w 129812"/>
                        <a:gd name="connsiteY97" fmla="*/ 66947 h 93072"/>
                        <a:gd name="connsiteX98" fmla="*/ 77561 w 129812"/>
                        <a:gd name="connsiteY98" fmla="*/ 67763 h 93072"/>
                        <a:gd name="connsiteX99" fmla="*/ 77561 w 129812"/>
                        <a:gd name="connsiteY99" fmla="*/ 67763 h 93072"/>
                        <a:gd name="connsiteX100" fmla="*/ 76744 w 129812"/>
                        <a:gd name="connsiteY100" fmla="*/ 66947 h 93072"/>
                        <a:gd name="connsiteX101" fmla="*/ 75928 w 129812"/>
                        <a:gd name="connsiteY101" fmla="*/ 66947 h 93072"/>
                        <a:gd name="connsiteX102" fmla="*/ 73479 w 129812"/>
                        <a:gd name="connsiteY102" fmla="*/ 66947 h 93072"/>
                        <a:gd name="connsiteX103" fmla="*/ 72662 w 129812"/>
                        <a:gd name="connsiteY103" fmla="*/ 66947 h 93072"/>
                        <a:gd name="connsiteX104" fmla="*/ 71029 w 129812"/>
                        <a:gd name="connsiteY104" fmla="*/ 66947 h 93072"/>
                        <a:gd name="connsiteX105" fmla="*/ 67764 w 129812"/>
                        <a:gd name="connsiteY105" fmla="*/ 66947 h 93072"/>
                        <a:gd name="connsiteX106" fmla="*/ 62865 w 129812"/>
                        <a:gd name="connsiteY106" fmla="*/ 66131 h 93072"/>
                        <a:gd name="connsiteX107" fmla="*/ 62049 w 129812"/>
                        <a:gd name="connsiteY107" fmla="*/ 66131 h 93072"/>
                        <a:gd name="connsiteX108" fmla="*/ 62049 w 129812"/>
                        <a:gd name="connsiteY108" fmla="*/ 66131 h 93072"/>
                        <a:gd name="connsiteX109" fmla="*/ 57150 w 129812"/>
                        <a:gd name="connsiteY109" fmla="*/ 66131 h 93072"/>
                        <a:gd name="connsiteX110" fmla="*/ 51435 w 129812"/>
                        <a:gd name="connsiteY110" fmla="*/ 66131 h 93072"/>
                        <a:gd name="connsiteX111" fmla="*/ 46537 w 129812"/>
                        <a:gd name="connsiteY111" fmla="*/ 66131 h 93072"/>
                        <a:gd name="connsiteX112" fmla="*/ 42454 w 129812"/>
                        <a:gd name="connsiteY112" fmla="*/ 66131 h 93072"/>
                        <a:gd name="connsiteX113" fmla="*/ 42454 w 129812"/>
                        <a:gd name="connsiteY113" fmla="*/ 66131 h 93072"/>
                        <a:gd name="connsiteX114" fmla="*/ 40821 w 129812"/>
                        <a:gd name="connsiteY114" fmla="*/ 66131 h 93072"/>
                        <a:gd name="connsiteX115" fmla="*/ 40821 w 129812"/>
                        <a:gd name="connsiteY115" fmla="*/ 66131 h 93072"/>
                        <a:gd name="connsiteX116" fmla="*/ 40005 w 129812"/>
                        <a:gd name="connsiteY116" fmla="*/ 70213 h 93072"/>
                        <a:gd name="connsiteX117" fmla="*/ 40005 w 129812"/>
                        <a:gd name="connsiteY117" fmla="*/ 72662 h 93072"/>
                        <a:gd name="connsiteX118" fmla="*/ 40821 w 129812"/>
                        <a:gd name="connsiteY118" fmla="*/ 74295 h 93072"/>
                        <a:gd name="connsiteX119" fmla="*/ 41638 w 129812"/>
                        <a:gd name="connsiteY119" fmla="*/ 75111 h 93072"/>
                        <a:gd name="connsiteX120" fmla="*/ 42454 w 129812"/>
                        <a:gd name="connsiteY120" fmla="*/ 75111 h 93072"/>
                        <a:gd name="connsiteX121" fmla="*/ 42454 w 129812"/>
                        <a:gd name="connsiteY121" fmla="*/ 75928 h 93072"/>
                        <a:gd name="connsiteX122" fmla="*/ 41638 w 129812"/>
                        <a:gd name="connsiteY122" fmla="*/ 76744 h 93072"/>
                        <a:gd name="connsiteX123" fmla="*/ 41638 w 129812"/>
                        <a:gd name="connsiteY123" fmla="*/ 77561 h 93072"/>
                        <a:gd name="connsiteX124" fmla="*/ 42454 w 129812"/>
                        <a:gd name="connsiteY124" fmla="*/ 78377 h 93072"/>
                        <a:gd name="connsiteX125" fmla="*/ 42454 w 129812"/>
                        <a:gd name="connsiteY125" fmla="*/ 79193 h 93072"/>
                        <a:gd name="connsiteX126" fmla="*/ 42454 w 129812"/>
                        <a:gd name="connsiteY126" fmla="*/ 80010 h 93072"/>
                        <a:gd name="connsiteX127" fmla="*/ 42454 w 129812"/>
                        <a:gd name="connsiteY127" fmla="*/ 81643 h 93072"/>
                        <a:gd name="connsiteX128" fmla="*/ 43271 w 129812"/>
                        <a:gd name="connsiteY128" fmla="*/ 84909 h 93072"/>
                        <a:gd name="connsiteX129" fmla="*/ 43271 w 129812"/>
                        <a:gd name="connsiteY129" fmla="*/ 86541 h 93072"/>
                        <a:gd name="connsiteX130" fmla="*/ 42454 w 129812"/>
                        <a:gd name="connsiteY130" fmla="*/ 87358 h 93072"/>
                        <a:gd name="connsiteX131" fmla="*/ 42454 w 129812"/>
                        <a:gd name="connsiteY131" fmla="*/ 88991 h 93072"/>
                        <a:gd name="connsiteX132" fmla="*/ 43271 w 129812"/>
                        <a:gd name="connsiteY132" fmla="*/ 91440 h 93072"/>
                        <a:gd name="connsiteX133" fmla="*/ 43271 w 129812"/>
                        <a:gd name="connsiteY133" fmla="*/ 92256 h 93072"/>
                        <a:gd name="connsiteX134" fmla="*/ 43271 w 129812"/>
                        <a:gd name="connsiteY134" fmla="*/ 92256 h 93072"/>
                        <a:gd name="connsiteX135" fmla="*/ 42454 w 129812"/>
                        <a:gd name="connsiteY135" fmla="*/ 93073 h 93072"/>
                        <a:gd name="connsiteX136" fmla="*/ 41638 w 129812"/>
                        <a:gd name="connsiteY136" fmla="*/ 93073 h 93072"/>
                        <a:gd name="connsiteX137" fmla="*/ 40821 w 129812"/>
                        <a:gd name="connsiteY137" fmla="*/ 91440 h 93072"/>
                        <a:gd name="connsiteX138" fmla="*/ 40005 w 129812"/>
                        <a:gd name="connsiteY138" fmla="*/ 90624 h 93072"/>
                        <a:gd name="connsiteX139" fmla="*/ 39189 w 129812"/>
                        <a:gd name="connsiteY139" fmla="*/ 88991 h 93072"/>
                        <a:gd name="connsiteX140" fmla="*/ 38372 w 129812"/>
                        <a:gd name="connsiteY140" fmla="*/ 87358 h 93072"/>
                        <a:gd name="connsiteX141" fmla="*/ 37556 w 129812"/>
                        <a:gd name="connsiteY141" fmla="*/ 86541 h 93072"/>
                        <a:gd name="connsiteX142" fmla="*/ 36739 w 129812"/>
                        <a:gd name="connsiteY142" fmla="*/ 85725 h 93072"/>
                        <a:gd name="connsiteX143" fmla="*/ 35923 w 129812"/>
                        <a:gd name="connsiteY143" fmla="*/ 84092 h 93072"/>
                        <a:gd name="connsiteX144" fmla="*/ 35107 w 129812"/>
                        <a:gd name="connsiteY144" fmla="*/ 83276 h 93072"/>
                        <a:gd name="connsiteX145" fmla="*/ 34290 w 129812"/>
                        <a:gd name="connsiteY145" fmla="*/ 83276 h 93072"/>
                        <a:gd name="connsiteX146" fmla="*/ 32657 w 129812"/>
                        <a:gd name="connsiteY146" fmla="*/ 83276 h 93072"/>
                        <a:gd name="connsiteX147" fmla="*/ 29392 w 129812"/>
                        <a:gd name="connsiteY147" fmla="*/ 83276 h 93072"/>
                        <a:gd name="connsiteX148" fmla="*/ 26126 w 129812"/>
                        <a:gd name="connsiteY148" fmla="*/ 83276 h 93072"/>
                        <a:gd name="connsiteX149" fmla="*/ 24493 w 129812"/>
                        <a:gd name="connsiteY149" fmla="*/ 83276 h 93072"/>
                        <a:gd name="connsiteX150" fmla="*/ 22860 w 129812"/>
                        <a:gd name="connsiteY150" fmla="*/ 84092 h 93072"/>
                        <a:gd name="connsiteX151" fmla="*/ 19594 w 129812"/>
                        <a:gd name="connsiteY151" fmla="*/ 85725 h 93072"/>
                        <a:gd name="connsiteX152" fmla="*/ 17962 w 129812"/>
                        <a:gd name="connsiteY152" fmla="*/ 86541 h 93072"/>
                        <a:gd name="connsiteX153" fmla="*/ 17145 w 129812"/>
                        <a:gd name="connsiteY153" fmla="*/ 88174 h 93072"/>
                        <a:gd name="connsiteX154" fmla="*/ 15512 w 129812"/>
                        <a:gd name="connsiteY154" fmla="*/ 88174 h 93072"/>
                        <a:gd name="connsiteX155" fmla="*/ 14696 w 129812"/>
                        <a:gd name="connsiteY155" fmla="*/ 87358 h 93072"/>
                        <a:gd name="connsiteX156" fmla="*/ 13879 w 129812"/>
                        <a:gd name="connsiteY156" fmla="*/ 86541 h 93072"/>
                        <a:gd name="connsiteX157" fmla="*/ 12246 w 129812"/>
                        <a:gd name="connsiteY157" fmla="*/ 86541 h 93072"/>
                        <a:gd name="connsiteX158" fmla="*/ 10614 w 129812"/>
                        <a:gd name="connsiteY158" fmla="*/ 85725 h 93072"/>
                        <a:gd name="connsiteX159" fmla="*/ 8981 w 129812"/>
                        <a:gd name="connsiteY159" fmla="*/ 84092 h 93072"/>
                        <a:gd name="connsiteX160" fmla="*/ 8164 w 129812"/>
                        <a:gd name="connsiteY160" fmla="*/ 83276 h 93072"/>
                        <a:gd name="connsiteX161" fmla="*/ 6532 w 129812"/>
                        <a:gd name="connsiteY161" fmla="*/ 82459 h 93072"/>
                        <a:gd name="connsiteX162" fmla="*/ 6532 w 129812"/>
                        <a:gd name="connsiteY162" fmla="*/ 80826 h 93072"/>
                        <a:gd name="connsiteX163" fmla="*/ 5715 w 129812"/>
                        <a:gd name="connsiteY163" fmla="*/ 79193 h 93072"/>
                        <a:gd name="connsiteX164" fmla="*/ 7348 w 129812"/>
                        <a:gd name="connsiteY164" fmla="*/ 80826 h 93072"/>
                        <a:gd name="connsiteX165" fmla="*/ 5715 w 129812"/>
                        <a:gd name="connsiteY165" fmla="*/ 80010 h 93072"/>
                        <a:gd name="connsiteX166" fmla="*/ 4082 w 129812"/>
                        <a:gd name="connsiteY166" fmla="*/ 79193 h 93072"/>
                        <a:gd name="connsiteX167" fmla="*/ 2450 w 129812"/>
                        <a:gd name="connsiteY167" fmla="*/ 79193 h 93072"/>
                        <a:gd name="connsiteX168" fmla="*/ 817 w 129812"/>
                        <a:gd name="connsiteY168" fmla="*/ 78377 h 93072"/>
                        <a:gd name="connsiteX169" fmla="*/ 0 w 129812"/>
                        <a:gd name="connsiteY169" fmla="*/ 77561 h 93072"/>
                        <a:gd name="connsiteX170" fmla="*/ 0 w 129812"/>
                        <a:gd name="connsiteY170" fmla="*/ 76744 h 93072"/>
                        <a:gd name="connsiteX171" fmla="*/ 817 w 129812"/>
                        <a:gd name="connsiteY171" fmla="*/ 75111 h 93072"/>
                        <a:gd name="connsiteX172" fmla="*/ 817 w 129812"/>
                        <a:gd name="connsiteY172" fmla="*/ 73479 h 93072"/>
                        <a:gd name="connsiteX173" fmla="*/ 817 w 129812"/>
                        <a:gd name="connsiteY173" fmla="*/ 71029 h 93072"/>
                        <a:gd name="connsiteX174" fmla="*/ 817 w 129812"/>
                        <a:gd name="connsiteY174" fmla="*/ 68580 h 93072"/>
                        <a:gd name="connsiteX175" fmla="*/ 817 w 129812"/>
                        <a:gd name="connsiteY175" fmla="*/ 66947 h 93072"/>
                        <a:gd name="connsiteX176" fmla="*/ 1633 w 129812"/>
                        <a:gd name="connsiteY176" fmla="*/ 66131 h 93072"/>
                        <a:gd name="connsiteX177" fmla="*/ 3266 w 129812"/>
                        <a:gd name="connsiteY177" fmla="*/ 65314 h 93072"/>
                        <a:gd name="connsiteX178" fmla="*/ 4082 w 129812"/>
                        <a:gd name="connsiteY178" fmla="*/ 63681 h 93072"/>
                        <a:gd name="connsiteX179" fmla="*/ 4899 w 129812"/>
                        <a:gd name="connsiteY179" fmla="*/ 61232 h 93072"/>
                        <a:gd name="connsiteX180" fmla="*/ 4899 w 129812"/>
                        <a:gd name="connsiteY180" fmla="*/ 58783 h 93072"/>
                        <a:gd name="connsiteX181" fmla="*/ 4899 w 129812"/>
                        <a:gd name="connsiteY181" fmla="*/ 57966 h 93072"/>
                        <a:gd name="connsiteX182" fmla="*/ 4082 w 129812"/>
                        <a:gd name="connsiteY182" fmla="*/ 57150 h 93072"/>
                        <a:gd name="connsiteX183" fmla="*/ 4082 w 129812"/>
                        <a:gd name="connsiteY183" fmla="*/ 56334 h 93072"/>
                        <a:gd name="connsiteX184" fmla="*/ 4082 w 129812"/>
                        <a:gd name="connsiteY184" fmla="*/ 54701 h 93072"/>
                        <a:gd name="connsiteX185" fmla="*/ 4082 w 129812"/>
                        <a:gd name="connsiteY185" fmla="*/ 53884 h 93072"/>
                        <a:gd name="connsiteX186" fmla="*/ 4899 w 129812"/>
                        <a:gd name="connsiteY186" fmla="*/ 53068 h 93072"/>
                        <a:gd name="connsiteX187" fmla="*/ 5715 w 129812"/>
                        <a:gd name="connsiteY187" fmla="*/ 52251 h 93072"/>
                        <a:gd name="connsiteX188" fmla="*/ 6532 w 129812"/>
                        <a:gd name="connsiteY188" fmla="*/ 51435 h 93072"/>
                        <a:gd name="connsiteX189" fmla="*/ 8981 w 129812"/>
                        <a:gd name="connsiteY189" fmla="*/ 50618 h 93072"/>
                        <a:gd name="connsiteX190" fmla="*/ 11430 w 129812"/>
                        <a:gd name="connsiteY190" fmla="*/ 49802 h 93072"/>
                        <a:gd name="connsiteX191" fmla="*/ 13063 w 129812"/>
                        <a:gd name="connsiteY191" fmla="*/ 48986 h 93072"/>
                        <a:gd name="connsiteX192" fmla="*/ 13879 w 129812"/>
                        <a:gd name="connsiteY192" fmla="*/ 48169 h 93072"/>
                        <a:gd name="connsiteX193" fmla="*/ 14696 w 129812"/>
                        <a:gd name="connsiteY193" fmla="*/ 47353 h 93072"/>
                        <a:gd name="connsiteX194" fmla="*/ 15512 w 129812"/>
                        <a:gd name="connsiteY194" fmla="*/ 46536 h 93072"/>
                        <a:gd name="connsiteX195" fmla="*/ 16329 w 129812"/>
                        <a:gd name="connsiteY195" fmla="*/ 45720 h 93072"/>
                        <a:gd name="connsiteX196" fmla="*/ 17145 w 129812"/>
                        <a:gd name="connsiteY196" fmla="*/ 44904 h 93072"/>
                        <a:gd name="connsiteX197" fmla="*/ 17145 w 129812"/>
                        <a:gd name="connsiteY197" fmla="*/ 42454 h 93072"/>
                        <a:gd name="connsiteX198" fmla="*/ 17145 w 129812"/>
                        <a:gd name="connsiteY198" fmla="*/ 40821 h 93072"/>
                        <a:gd name="connsiteX199" fmla="*/ 16329 w 129812"/>
                        <a:gd name="connsiteY199" fmla="*/ 40005 h 93072"/>
                        <a:gd name="connsiteX200" fmla="*/ 16329 w 129812"/>
                        <a:gd name="connsiteY200" fmla="*/ 39188 h 93072"/>
                        <a:gd name="connsiteX201" fmla="*/ 20411 w 129812"/>
                        <a:gd name="connsiteY201" fmla="*/ 36739 h 93072"/>
                        <a:gd name="connsiteX202" fmla="*/ 20411 w 129812"/>
                        <a:gd name="connsiteY202" fmla="*/ 35106 h 93072"/>
                        <a:gd name="connsiteX203" fmla="*/ 19594 w 129812"/>
                        <a:gd name="connsiteY203" fmla="*/ 33474 h 93072"/>
                        <a:gd name="connsiteX204" fmla="*/ 18778 w 129812"/>
                        <a:gd name="connsiteY204" fmla="*/ 31841 h 93072"/>
                        <a:gd name="connsiteX205" fmla="*/ 18778 w 129812"/>
                        <a:gd name="connsiteY205" fmla="*/ 31024 h 93072"/>
                        <a:gd name="connsiteX206" fmla="*/ 19594 w 129812"/>
                        <a:gd name="connsiteY206" fmla="*/ 29391 h 93072"/>
                        <a:gd name="connsiteX207" fmla="*/ 20411 w 129812"/>
                        <a:gd name="connsiteY207" fmla="*/ 28575 h 93072"/>
                        <a:gd name="connsiteX208" fmla="*/ 21227 w 129812"/>
                        <a:gd name="connsiteY208" fmla="*/ 27759 h 93072"/>
                        <a:gd name="connsiteX209" fmla="*/ 22860 w 129812"/>
                        <a:gd name="connsiteY209" fmla="*/ 26126 h 93072"/>
                        <a:gd name="connsiteX210" fmla="*/ 24493 w 129812"/>
                        <a:gd name="connsiteY210" fmla="*/ 26126 h 93072"/>
                        <a:gd name="connsiteX211" fmla="*/ 26126 w 129812"/>
                        <a:gd name="connsiteY211" fmla="*/ 26942 h 93072"/>
                        <a:gd name="connsiteX212" fmla="*/ 31025 w 129812"/>
                        <a:gd name="connsiteY212" fmla="*/ 30208 h 93072"/>
                        <a:gd name="connsiteX213" fmla="*/ 31841 w 129812"/>
                        <a:gd name="connsiteY213" fmla="*/ 30208 h 93072"/>
                        <a:gd name="connsiteX214" fmla="*/ 32657 w 129812"/>
                        <a:gd name="connsiteY214" fmla="*/ 30208 h 93072"/>
                        <a:gd name="connsiteX215" fmla="*/ 33474 w 129812"/>
                        <a:gd name="connsiteY215" fmla="*/ 29391 h 93072"/>
                        <a:gd name="connsiteX216" fmla="*/ 35107 w 129812"/>
                        <a:gd name="connsiteY216" fmla="*/ 28575 h 93072"/>
                        <a:gd name="connsiteX217" fmla="*/ 35923 w 129812"/>
                        <a:gd name="connsiteY217" fmla="*/ 26942 h 93072"/>
                        <a:gd name="connsiteX218" fmla="*/ 35923 w 129812"/>
                        <a:gd name="connsiteY218" fmla="*/ 23676 h 93072"/>
                        <a:gd name="connsiteX219" fmla="*/ 35923 w 129812"/>
                        <a:gd name="connsiteY219" fmla="*/ 22043 h 93072"/>
                        <a:gd name="connsiteX220" fmla="*/ 36739 w 129812"/>
                        <a:gd name="connsiteY220" fmla="*/ 22043 h 93072"/>
                        <a:gd name="connsiteX221" fmla="*/ 39189 w 129812"/>
                        <a:gd name="connsiteY221" fmla="*/ 22860 h 93072"/>
                        <a:gd name="connsiteX222" fmla="*/ 40005 w 129812"/>
                        <a:gd name="connsiteY222" fmla="*/ 22860 h 93072"/>
                        <a:gd name="connsiteX223" fmla="*/ 40821 w 129812"/>
                        <a:gd name="connsiteY223" fmla="*/ 22860 h 93072"/>
                        <a:gd name="connsiteX224" fmla="*/ 41638 w 129812"/>
                        <a:gd name="connsiteY224" fmla="*/ 22043 h 93072"/>
                        <a:gd name="connsiteX225" fmla="*/ 41638 w 129812"/>
                        <a:gd name="connsiteY225" fmla="*/ 21227 h 93072"/>
                        <a:gd name="connsiteX226" fmla="*/ 41638 w 129812"/>
                        <a:gd name="connsiteY226" fmla="*/ 20411 h 93072"/>
                        <a:gd name="connsiteX227" fmla="*/ 42454 w 129812"/>
                        <a:gd name="connsiteY227" fmla="*/ 17961 h 93072"/>
                        <a:gd name="connsiteX228" fmla="*/ 44087 w 129812"/>
                        <a:gd name="connsiteY228" fmla="*/ 15512 h 93072"/>
                        <a:gd name="connsiteX229" fmla="*/ 47353 w 129812"/>
                        <a:gd name="connsiteY229" fmla="*/ 13063 h 93072"/>
                        <a:gd name="connsiteX230" fmla="*/ 48169 w 129812"/>
                        <a:gd name="connsiteY230" fmla="*/ 12246 h 93072"/>
                        <a:gd name="connsiteX231" fmla="*/ 48986 w 129812"/>
                        <a:gd name="connsiteY231" fmla="*/ 12246 h 93072"/>
                        <a:gd name="connsiteX232" fmla="*/ 54701 w 129812"/>
                        <a:gd name="connsiteY232" fmla="*/ 13879 h 93072"/>
                        <a:gd name="connsiteX233" fmla="*/ 55518 w 129812"/>
                        <a:gd name="connsiteY233" fmla="*/ 13063 h 93072"/>
                        <a:gd name="connsiteX234" fmla="*/ 57150 w 129812"/>
                        <a:gd name="connsiteY234" fmla="*/ 8981 h 93072"/>
                        <a:gd name="connsiteX235" fmla="*/ 58783 w 129812"/>
                        <a:gd name="connsiteY235" fmla="*/ 8164 h 93072"/>
                        <a:gd name="connsiteX236" fmla="*/ 60416 w 129812"/>
                        <a:gd name="connsiteY236" fmla="*/ 8164 h 93072"/>
                        <a:gd name="connsiteX237" fmla="*/ 61232 w 129812"/>
                        <a:gd name="connsiteY237" fmla="*/ 8164 h 93072"/>
                        <a:gd name="connsiteX238" fmla="*/ 62049 w 129812"/>
                        <a:gd name="connsiteY238" fmla="*/ 8164 h 93072"/>
                        <a:gd name="connsiteX239" fmla="*/ 64498 w 129812"/>
                        <a:gd name="connsiteY239" fmla="*/ 6531 h 93072"/>
                        <a:gd name="connsiteX240" fmla="*/ 69396 w 129812"/>
                        <a:gd name="connsiteY240" fmla="*/ 4082 h 93072"/>
                        <a:gd name="connsiteX241" fmla="*/ 71846 w 129812"/>
                        <a:gd name="connsiteY241" fmla="*/ 3266 h 93072"/>
                        <a:gd name="connsiteX242" fmla="*/ 72662 w 129812"/>
                        <a:gd name="connsiteY242" fmla="*/ 3266 h 93072"/>
                        <a:gd name="connsiteX243" fmla="*/ 74295 w 129812"/>
                        <a:gd name="connsiteY243" fmla="*/ 1633 h 93072"/>
                        <a:gd name="connsiteX244" fmla="*/ 76744 w 129812"/>
                        <a:gd name="connsiteY244" fmla="*/ 0 h 93072"/>
                        <a:gd name="connsiteX245" fmla="*/ 78377 w 129812"/>
                        <a:gd name="connsiteY245" fmla="*/ 0 h 93072"/>
                        <a:gd name="connsiteX246" fmla="*/ 80827 w 129812"/>
                        <a:gd name="connsiteY246" fmla="*/ 0 h 93072"/>
                        <a:gd name="connsiteX247" fmla="*/ 82460 w 129812"/>
                        <a:gd name="connsiteY247" fmla="*/ 0 h 93072"/>
                        <a:gd name="connsiteX248" fmla="*/ 82460 w 129812"/>
                        <a:gd name="connsiteY248" fmla="*/ 816 h 93072"/>
                        <a:gd name="connsiteX249" fmla="*/ 83276 w 129812"/>
                        <a:gd name="connsiteY249" fmla="*/ 816 h 93072"/>
                        <a:gd name="connsiteX250" fmla="*/ 85725 w 129812"/>
                        <a:gd name="connsiteY250" fmla="*/ 0 h 93072"/>
                        <a:gd name="connsiteX251" fmla="*/ 89807 w 129812"/>
                        <a:gd name="connsiteY251" fmla="*/ 1633 h 93072"/>
                        <a:gd name="connsiteX252" fmla="*/ 95522 w 129812"/>
                        <a:gd name="connsiteY252" fmla="*/ 2449 h 9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Lst>
                      <a:rect l="l" t="t" r="r" b="b"/>
                      <a:pathLst>
                        <a:path w="129812" h="93072">
                          <a:moveTo>
                            <a:pt x="95522" y="2449"/>
                          </a:moveTo>
                          <a:lnTo>
                            <a:pt x="95522" y="2449"/>
                          </a:lnTo>
                          <a:lnTo>
                            <a:pt x="95522" y="4899"/>
                          </a:lnTo>
                          <a:lnTo>
                            <a:pt x="95522" y="7348"/>
                          </a:lnTo>
                          <a:lnTo>
                            <a:pt x="95522" y="9797"/>
                          </a:lnTo>
                          <a:lnTo>
                            <a:pt x="97155" y="11430"/>
                          </a:lnTo>
                          <a:lnTo>
                            <a:pt x="98788" y="13063"/>
                          </a:lnTo>
                          <a:lnTo>
                            <a:pt x="99604" y="13879"/>
                          </a:lnTo>
                          <a:lnTo>
                            <a:pt x="98788" y="15512"/>
                          </a:lnTo>
                          <a:lnTo>
                            <a:pt x="98788" y="16329"/>
                          </a:lnTo>
                          <a:lnTo>
                            <a:pt x="99604" y="17961"/>
                          </a:lnTo>
                          <a:lnTo>
                            <a:pt x="101237" y="20411"/>
                          </a:lnTo>
                          <a:lnTo>
                            <a:pt x="102870" y="22860"/>
                          </a:lnTo>
                          <a:lnTo>
                            <a:pt x="103687" y="22860"/>
                          </a:lnTo>
                          <a:lnTo>
                            <a:pt x="104503" y="22860"/>
                          </a:lnTo>
                          <a:lnTo>
                            <a:pt x="105319" y="23676"/>
                          </a:lnTo>
                          <a:lnTo>
                            <a:pt x="106136" y="23676"/>
                          </a:lnTo>
                          <a:lnTo>
                            <a:pt x="106952" y="23676"/>
                          </a:lnTo>
                          <a:lnTo>
                            <a:pt x="107769" y="24493"/>
                          </a:lnTo>
                          <a:lnTo>
                            <a:pt x="108585" y="25309"/>
                          </a:lnTo>
                          <a:lnTo>
                            <a:pt x="109402" y="26942"/>
                          </a:lnTo>
                          <a:lnTo>
                            <a:pt x="111035" y="27759"/>
                          </a:lnTo>
                          <a:lnTo>
                            <a:pt x="112668" y="28575"/>
                          </a:lnTo>
                          <a:lnTo>
                            <a:pt x="111851" y="29391"/>
                          </a:lnTo>
                          <a:lnTo>
                            <a:pt x="110218" y="29391"/>
                          </a:lnTo>
                          <a:lnTo>
                            <a:pt x="108585" y="29391"/>
                          </a:lnTo>
                          <a:lnTo>
                            <a:pt x="108585" y="30208"/>
                          </a:lnTo>
                          <a:lnTo>
                            <a:pt x="108585" y="32657"/>
                          </a:lnTo>
                          <a:lnTo>
                            <a:pt x="108585" y="35106"/>
                          </a:lnTo>
                          <a:lnTo>
                            <a:pt x="108585" y="35106"/>
                          </a:lnTo>
                          <a:lnTo>
                            <a:pt x="110218" y="35106"/>
                          </a:lnTo>
                          <a:lnTo>
                            <a:pt x="113484" y="37556"/>
                          </a:lnTo>
                          <a:lnTo>
                            <a:pt x="116750" y="40005"/>
                          </a:lnTo>
                          <a:lnTo>
                            <a:pt x="117566" y="40821"/>
                          </a:lnTo>
                          <a:lnTo>
                            <a:pt x="119199" y="40821"/>
                          </a:lnTo>
                          <a:lnTo>
                            <a:pt x="120832" y="40821"/>
                          </a:lnTo>
                          <a:lnTo>
                            <a:pt x="121648" y="40821"/>
                          </a:lnTo>
                          <a:lnTo>
                            <a:pt x="123281" y="39188"/>
                          </a:lnTo>
                          <a:lnTo>
                            <a:pt x="124097" y="39188"/>
                          </a:lnTo>
                          <a:lnTo>
                            <a:pt x="124914" y="39188"/>
                          </a:lnTo>
                          <a:lnTo>
                            <a:pt x="125730" y="39188"/>
                          </a:lnTo>
                          <a:lnTo>
                            <a:pt x="126546" y="40005"/>
                          </a:lnTo>
                          <a:lnTo>
                            <a:pt x="127363" y="41638"/>
                          </a:lnTo>
                          <a:lnTo>
                            <a:pt x="127363" y="42454"/>
                          </a:lnTo>
                          <a:lnTo>
                            <a:pt x="127363" y="43271"/>
                          </a:lnTo>
                          <a:lnTo>
                            <a:pt x="127363" y="43271"/>
                          </a:lnTo>
                          <a:lnTo>
                            <a:pt x="125730" y="43271"/>
                          </a:lnTo>
                          <a:lnTo>
                            <a:pt x="124914" y="43271"/>
                          </a:lnTo>
                          <a:lnTo>
                            <a:pt x="124914" y="43271"/>
                          </a:lnTo>
                          <a:lnTo>
                            <a:pt x="124914" y="44087"/>
                          </a:lnTo>
                          <a:lnTo>
                            <a:pt x="124914" y="44904"/>
                          </a:lnTo>
                          <a:lnTo>
                            <a:pt x="126546" y="47353"/>
                          </a:lnTo>
                          <a:lnTo>
                            <a:pt x="128996" y="50618"/>
                          </a:lnTo>
                          <a:lnTo>
                            <a:pt x="129812" y="51435"/>
                          </a:lnTo>
                          <a:lnTo>
                            <a:pt x="128996" y="52251"/>
                          </a:lnTo>
                          <a:lnTo>
                            <a:pt x="127363" y="54701"/>
                          </a:lnTo>
                          <a:lnTo>
                            <a:pt x="126546" y="55517"/>
                          </a:lnTo>
                          <a:lnTo>
                            <a:pt x="122464" y="58783"/>
                          </a:lnTo>
                          <a:lnTo>
                            <a:pt x="120832" y="57966"/>
                          </a:lnTo>
                          <a:lnTo>
                            <a:pt x="116750" y="58783"/>
                          </a:lnTo>
                          <a:lnTo>
                            <a:pt x="115933" y="57966"/>
                          </a:lnTo>
                          <a:lnTo>
                            <a:pt x="115117" y="57966"/>
                          </a:lnTo>
                          <a:lnTo>
                            <a:pt x="113484" y="57966"/>
                          </a:lnTo>
                          <a:lnTo>
                            <a:pt x="112668" y="57966"/>
                          </a:lnTo>
                          <a:lnTo>
                            <a:pt x="112668" y="57966"/>
                          </a:lnTo>
                          <a:lnTo>
                            <a:pt x="111851" y="58783"/>
                          </a:lnTo>
                          <a:lnTo>
                            <a:pt x="111035" y="60416"/>
                          </a:lnTo>
                          <a:lnTo>
                            <a:pt x="110218" y="60416"/>
                          </a:lnTo>
                          <a:lnTo>
                            <a:pt x="109402" y="60416"/>
                          </a:lnTo>
                          <a:lnTo>
                            <a:pt x="108585" y="60416"/>
                          </a:lnTo>
                          <a:lnTo>
                            <a:pt x="107769" y="60416"/>
                          </a:lnTo>
                          <a:lnTo>
                            <a:pt x="107769" y="61232"/>
                          </a:lnTo>
                          <a:lnTo>
                            <a:pt x="107769" y="62049"/>
                          </a:lnTo>
                          <a:lnTo>
                            <a:pt x="106952" y="62049"/>
                          </a:lnTo>
                          <a:lnTo>
                            <a:pt x="106952" y="62865"/>
                          </a:lnTo>
                          <a:lnTo>
                            <a:pt x="106952" y="63681"/>
                          </a:lnTo>
                          <a:lnTo>
                            <a:pt x="106952" y="63681"/>
                          </a:lnTo>
                          <a:lnTo>
                            <a:pt x="106136" y="63681"/>
                          </a:lnTo>
                          <a:lnTo>
                            <a:pt x="105319" y="63681"/>
                          </a:lnTo>
                          <a:lnTo>
                            <a:pt x="104503" y="64498"/>
                          </a:lnTo>
                          <a:lnTo>
                            <a:pt x="103687" y="65314"/>
                          </a:lnTo>
                          <a:lnTo>
                            <a:pt x="103687" y="65314"/>
                          </a:lnTo>
                          <a:lnTo>
                            <a:pt x="99604" y="65314"/>
                          </a:lnTo>
                          <a:lnTo>
                            <a:pt x="97971" y="66131"/>
                          </a:lnTo>
                          <a:lnTo>
                            <a:pt x="97155" y="66131"/>
                          </a:lnTo>
                          <a:lnTo>
                            <a:pt x="97155" y="66131"/>
                          </a:lnTo>
                          <a:lnTo>
                            <a:pt x="97155" y="66131"/>
                          </a:lnTo>
                          <a:lnTo>
                            <a:pt x="91440" y="64498"/>
                          </a:lnTo>
                          <a:lnTo>
                            <a:pt x="87358" y="63681"/>
                          </a:lnTo>
                          <a:lnTo>
                            <a:pt x="83276" y="62865"/>
                          </a:lnTo>
                          <a:lnTo>
                            <a:pt x="83276" y="63681"/>
                          </a:lnTo>
                          <a:lnTo>
                            <a:pt x="82460" y="64498"/>
                          </a:lnTo>
                          <a:lnTo>
                            <a:pt x="81643" y="64498"/>
                          </a:lnTo>
                          <a:lnTo>
                            <a:pt x="80827" y="64498"/>
                          </a:lnTo>
                          <a:lnTo>
                            <a:pt x="80827" y="65314"/>
                          </a:lnTo>
                          <a:lnTo>
                            <a:pt x="80010" y="66131"/>
                          </a:lnTo>
                          <a:lnTo>
                            <a:pt x="79194" y="66131"/>
                          </a:lnTo>
                          <a:lnTo>
                            <a:pt x="78377" y="66947"/>
                          </a:lnTo>
                          <a:lnTo>
                            <a:pt x="77561" y="67763"/>
                          </a:lnTo>
                          <a:lnTo>
                            <a:pt x="77561" y="67763"/>
                          </a:lnTo>
                          <a:lnTo>
                            <a:pt x="76744" y="66947"/>
                          </a:lnTo>
                          <a:lnTo>
                            <a:pt x="75928" y="66947"/>
                          </a:lnTo>
                          <a:lnTo>
                            <a:pt x="73479" y="66947"/>
                          </a:lnTo>
                          <a:lnTo>
                            <a:pt x="72662" y="66947"/>
                          </a:lnTo>
                          <a:lnTo>
                            <a:pt x="71029" y="66947"/>
                          </a:lnTo>
                          <a:lnTo>
                            <a:pt x="67764" y="66947"/>
                          </a:lnTo>
                          <a:lnTo>
                            <a:pt x="62865" y="66131"/>
                          </a:lnTo>
                          <a:lnTo>
                            <a:pt x="62049" y="66131"/>
                          </a:lnTo>
                          <a:lnTo>
                            <a:pt x="62049" y="66131"/>
                          </a:lnTo>
                          <a:lnTo>
                            <a:pt x="57150" y="66131"/>
                          </a:lnTo>
                          <a:lnTo>
                            <a:pt x="51435" y="66131"/>
                          </a:lnTo>
                          <a:lnTo>
                            <a:pt x="46537" y="66131"/>
                          </a:lnTo>
                          <a:lnTo>
                            <a:pt x="42454" y="66131"/>
                          </a:lnTo>
                          <a:lnTo>
                            <a:pt x="42454" y="66131"/>
                          </a:lnTo>
                          <a:lnTo>
                            <a:pt x="40821" y="66131"/>
                          </a:lnTo>
                          <a:lnTo>
                            <a:pt x="40821" y="66131"/>
                          </a:lnTo>
                          <a:lnTo>
                            <a:pt x="40005" y="70213"/>
                          </a:lnTo>
                          <a:lnTo>
                            <a:pt x="40005" y="72662"/>
                          </a:lnTo>
                          <a:lnTo>
                            <a:pt x="40821" y="74295"/>
                          </a:lnTo>
                          <a:lnTo>
                            <a:pt x="41638" y="75111"/>
                          </a:lnTo>
                          <a:lnTo>
                            <a:pt x="42454" y="75111"/>
                          </a:lnTo>
                          <a:lnTo>
                            <a:pt x="42454" y="75928"/>
                          </a:lnTo>
                          <a:lnTo>
                            <a:pt x="41638" y="76744"/>
                          </a:lnTo>
                          <a:lnTo>
                            <a:pt x="41638" y="77561"/>
                          </a:lnTo>
                          <a:lnTo>
                            <a:pt x="42454" y="78377"/>
                          </a:lnTo>
                          <a:lnTo>
                            <a:pt x="42454" y="79193"/>
                          </a:lnTo>
                          <a:lnTo>
                            <a:pt x="42454" y="80010"/>
                          </a:lnTo>
                          <a:lnTo>
                            <a:pt x="42454" y="81643"/>
                          </a:lnTo>
                          <a:lnTo>
                            <a:pt x="43271" y="84909"/>
                          </a:lnTo>
                          <a:lnTo>
                            <a:pt x="43271" y="86541"/>
                          </a:lnTo>
                          <a:lnTo>
                            <a:pt x="42454" y="87358"/>
                          </a:lnTo>
                          <a:lnTo>
                            <a:pt x="42454" y="88991"/>
                          </a:lnTo>
                          <a:lnTo>
                            <a:pt x="43271" y="91440"/>
                          </a:lnTo>
                          <a:lnTo>
                            <a:pt x="43271" y="92256"/>
                          </a:lnTo>
                          <a:lnTo>
                            <a:pt x="43271" y="92256"/>
                          </a:lnTo>
                          <a:lnTo>
                            <a:pt x="42454" y="93073"/>
                          </a:lnTo>
                          <a:lnTo>
                            <a:pt x="41638" y="93073"/>
                          </a:lnTo>
                          <a:lnTo>
                            <a:pt x="40821" y="91440"/>
                          </a:lnTo>
                          <a:lnTo>
                            <a:pt x="40005" y="90624"/>
                          </a:lnTo>
                          <a:lnTo>
                            <a:pt x="39189" y="88991"/>
                          </a:lnTo>
                          <a:lnTo>
                            <a:pt x="38372" y="87358"/>
                          </a:lnTo>
                          <a:lnTo>
                            <a:pt x="37556" y="86541"/>
                          </a:lnTo>
                          <a:lnTo>
                            <a:pt x="36739" y="85725"/>
                          </a:lnTo>
                          <a:lnTo>
                            <a:pt x="35923" y="84092"/>
                          </a:lnTo>
                          <a:lnTo>
                            <a:pt x="35107" y="83276"/>
                          </a:lnTo>
                          <a:lnTo>
                            <a:pt x="34290" y="83276"/>
                          </a:lnTo>
                          <a:lnTo>
                            <a:pt x="32657" y="83276"/>
                          </a:lnTo>
                          <a:lnTo>
                            <a:pt x="29392" y="83276"/>
                          </a:lnTo>
                          <a:lnTo>
                            <a:pt x="26126" y="83276"/>
                          </a:lnTo>
                          <a:lnTo>
                            <a:pt x="24493" y="83276"/>
                          </a:lnTo>
                          <a:lnTo>
                            <a:pt x="22860" y="84092"/>
                          </a:lnTo>
                          <a:lnTo>
                            <a:pt x="19594" y="85725"/>
                          </a:lnTo>
                          <a:lnTo>
                            <a:pt x="17962" y="86541"/>
                          </a:lnTo>
                          <a:lnTo>
                            <a:pt x="17145" y="88174"/>
                          </a:lnTo>
                          <a:lnTo>
                            <a:pt x="15512" y="88174"/>
                          </a:lnTo>
                          <a:lnTo>
                            <a:pt x="14696" y="87358"/>
                          </a:lnTo>
                          <a:lnTo>
                            <a:pt x="13879" y="86541"/>
                          </a:lnTo>
                          <a:lnTo>
                            <a:pt x="12246" y="86541"/>
                          </a:lnTo>
                          <a:lnTo>
                            <a:pt x="10614" y="85725"/>
                          </a:lnTo>
                          <a:lnTo>
                            <a:pt x="8981" y="84092"/>
                          </a:lnTo>
                          <a:lnTo>
                            <a:pt x="8164" y="83276"/>
                          </a:lnTo>
                          <a:lnTo>
                            <a:pt x="6532" y="82459"/>
                          </a:lnTo>
                          <a:lnTo>
                            <a:pt x="6532" y="80826"/>
                          </a:lnTo>
                          <a:lnTo>
                            <a:pt x="5715" y="79193"/>
                          </a:lnTo>
                          <a:lnTo>
                            <a:pt x="7348" y="80826"/>
                          </a:lnTo>
                          <a:lnTo>
                            <a:pt x="5715" y="80010"/>
                          </a:lnTo>
                          <a:lnTo>
                            <a:pt x="4082" y="79193"/>
                          </a:lnTo>
                          <a:lnTo>
                            <a:pt x="2450" y="79193"/>
                          </a:lnTo>
                          <a:lnTo>
                            <a:pt x="817" y="78377"/>
                          </a:lnTo>
                          <a:lnTo>
                            <a:pt x="0" y="77561"/>
                          </a:lnTo>
                          <a:lnTo>
                            <a:pt x="0" y="76744"/>
                          </a:lnTo>
                          <a:lnTo>
                            <a:pt x="817" y="75111"/>
                          </a:lnTo>
                          <a:lnTo>
                            <a:pt x="817" y="73479"/>
                          </a:lnTo>
                          <a:lnTo>
                            <a:pt x="817" y="71029"/>
                          </a:lnTo>
                          <a:lnTo>
                            <a:pt x="817" y="68580"/>
                          </a:lnTo>
                          <a:lnTo>
                            <a:pt x="817" y="66947"/>
                          </a:lnTo>
                          <a:lnTo>
                            <a:pt x="1633" y="66131"/>
                          </a:lnTo>
                          <a:lnTo>
                            <a:pt x="3266" y="65314"/>
                          </a:lnTo>
                          <a:lnTo>
                            <a:pt x="4082" y="63681"/>
                          </a:lnTo>
                          <a:lnTo>
                            <a:pt x="4899" y="61232"/>
                          </a:lnTo>
                          <a:lnTo>
                            <a:pt x="4899" y="58783"/>
                          </a:lnTo>
                          <a:lnTo>
                            <a:pt x="4899" y="57966"/>
                          </a:lnTo>
                          <a:lnTo>
                            <a:pt x="4082" y="57150"/>
                          </a:lnTo>
                          <a:lnTo>
                            <a:pt x="4082" y="56334"/>
                          </a:lnTo>
                          <a:lnTo>
                            <a:pt x="4082" y="54701"/>
                          </a:lnTo>
                          <a:lnTo>
                            <a:pt x="4082" y="53884"/>
                          </a:lnTo>
                          <a:lnTo>
                            <a:pt x="4899" y="53068"/>
                          </a:lnTo>
                          <a:lnTo>
                            <a:pt x="5715" y="52251"/>
                          </a:lnTo>
                          <a:lnTo>
                            <a:pt x="6532" y="51435"/>
                          </a:lnTo>
                          <a:lnTo>
                            <a:pt x="8981" y="50618"/>
                          </a:lnTo>
                          <a:lnTo>
                            <a:pt x="11430" y="49802"/>
                          </a:lnTo>
                          <a:lnTo>
                            <a:pt x="13063" y="48986"/>
                          </a:lnTo>
                          <a:lnTo>
                            <a:pt x="13879" y="48169"/>
                          </a:lnTo>
                          <a:lnTo>
                            <a:pt x="14696" y="47353"/>
                          </a:lnTo>
                          <a:lnTo>
                            <a:pt x="15512" y="46536"/>
                          </a:lnTo>
                          <a:lnTo>
                            <a:pt x="16329" y="45720"/>
                          </a:lnTo>
                          <a:lnTo>
                            <a:pt x="17145" y="44904"/>
                          </a:lnTo>
                          <a:lnTo>
                            <a:pt x="17145" y="42454"/>
                          </a:lnTo>
                          <a:lnTo>
                            <a:pt x="17145" y="40821"/>
                          </a:lnTo>
                          <a:lnTo>
                            <a:pt x="16329" y="40005"/>
                          </a:lnTo>
                          <a:lnTo>
                            <a:pt x="16329" y="39188"/>
                          </a:lnTo>
                          <a:lnTo>
                            <a:pt x="20411" y="36739"/>
                          </a:lnTo>
                          <a:lnTo>
                            <a:pt x="20411" y="35106"/>
                          </a:lnTo>
                          <a:lnTo>
                            <a:pt x="19594" y="33474"/>
                          </a:lnTo>
                          <a:lnTo>
                            <a:pt x="18778" y="31841"/>
                          </a:lnTo>
                          <a:lnTo>
                            <a:pt x="18778" y="31024"/>
                          </a:lnTo>
                          <a:lnTo>
                            <a:pt x="19594" y="29391"/>
                          </a:lnTo>
                          <a:lnTo>
                            <a:pt x="20411" y="28575"/>
                          </a:lnTo>
                          <a:lnTo>
                            <a:pt x="21227" y="27759"/>
                          </a:lnTo>
                          <a:lnTo>
                            <a:pt x="22860" y="26126"/>
                          </a:lnTo>
                          <a:lnTo>
                            <a:pt x="24493" y="26126"/>
                          </a:lnTo>
                          <a:lnTo>
                            <a:pt x="26126" y="26942"/>
                          </a:lnTo>
                          <a:lnTo>
                            <a:pt x="31025" y="30208"/>
                          </a:lnTo>
                          <a:lnTo>
                            <a:pt x="31841" y="30208"/>
                          </a:lnTo>
                          <a:lnTo>
                            <a:pt x="32657" y="30208"/>
                          </a:lnTo>
                          <a:lnTo>
                            <a:pt x="33474" y="29391"/>
                          </a:lnTo>
                          <a:lnTo>
                            <a:pt x="35107" y="28575"/>
                          </a:lnTo>
                          <a:lnTo>
                            <a:pt x="35923" y="26942"/>
                          </a:lnTo>
                          <a:lnTo>
                            <a:pt x="35923" y="23676"/>
                          </a:lnTo>
                          <a:lnTo>
                            <a:pt x="35923" y="22043"/>
                          </a:lnTo>
                          <a:lnTo>
                            <a:pt x="36739" y="22043"/>
                          </a:lnTo>
                          <a:lnTo>
                            <a:pt x="39189" y="22860"/>
                          </a:lnTo>
                          <a:lnTo>
                            <a:pt x="40005" y="22860"/>
                          </a:lnTo>
                          <a:lnTo>
                            <a:pt x="40821" y="22860"/>
                          </a:lnTo>
                          <a:lnTo>
                            <a:pt x="41638" y="22043"/>
                          </a:lnTo>
                          <a:lnTo>
                            <a:pt x="41638" y="21227"/>
                          </a:lnTo>
                          <a:lnTo>
                            <a:pt x="41638" y="20411"/>
                          </a:lnTo>
                          <a:lnTo>
                            <a:pt x="42454" y="17961"/>
                          </a:lnTo>
                          <a:lnTo>
                            <a:pt x="44087" y="15512"/>
                          </a:lnTo>
                          <a:lnTo>
                            <a:pt x="47353" y="13063"/>
                          </a:lnTo>
                          <a:lnTo>
                            <a:pt x="48169" y="12246"/>
                          </a:lnTo>
                          <a:lnTo>
                            <a:pt x="48986" y="12246"/>
                          </a:lnTo>
                          <a:lnTo>
                            <a:pt x="54701" y="13879"/>
                          </a:lnTo>
                          <a:lnTo>
                            <a:pt x="55518" y="13063"/>
                          </a:lnTo>
                          <a:lnTo>
                            <a:pt x="57150" y="8981"/>
                          </a:lnTo>
                          <a:lnTo>
                            <a:pt x="58783" y="8164"/>
                          </a:lnTo>
                          <a:lnTo>
                            <a:pt x="60416" y="8164"/>
                          </a:lnTo>
                          <a:lnTo>
                            <a:pt x="61232" y="8164"/>
                          </a:lnTo>
                          <a:lnTo>
                            <a:pt x="62049" y="8164"/>
                          </a:lnTo>
                          <a:lnTo>
                            <a:pt x="64498" y="6531"/>
                          </a:lnTo>
                          <a:lnTo>
                            <a:pt x="69396" y="4082"/>
                          </a:lnTo>
                          <a:lnTo>
                            <a:pt x="71846" y="3266"/>
                          </a:lnTo>
                          <a:lnTo>
                            <a:pt x="72662" y="3266"/>
                          </a:lnTo>
                          <a:lnTo>
                            <a:pt x="74295" y="1633"/>
                          </a:lnTo>
                          <a:lnTo>
                            <a:pt x="76744" y="0"/>
                          </a:lnTo>
                          <a:lnTo>
                            <a:pt x="78377" y="0"/>
                          </a:lnTo>
                          <a:lnTo>
                            <a:pt x="80827" y="0"/>
                          </a:lnTo>
                          <a:lnTo>
                            <a:pt x="82460" y="0"/>
                          </a:lnTo>
                          <a:lnTo>
                            <a:pt x="82460" y="816"/>
                          </a:lnTo>
                          <a:lnTo>
                            <a:pt x="83276" y="816"/>
                          </a:lnTo>
                          <a:lnTo>
                            <a:pt x="85725" y="0"/>
                          </a:lnTo>
                          <a:lnTo>
                            <a:pt x="89807" y="1633"/>
                          </a:lnTo>
                          <a:lnTo>
                            <a:pt x="95522" y="2449"/>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33" name="Freeform: Shape 432">
                      <a:extLst>
                        <a:ext uri="{FF2B5EF4-FFF2-40B4-BE49-F238E27FC236}">
                          <a16:creationId xmlns:a16="http://schemas.microsoft.com/office/drawing/2014/main" id="{161941AF-063B-9094-0403-DE4B4C4BC1BC}"/>
                        </a:ext>
                      </a:extLst>
                    </p:cNvPr>
                    <p:cNvSpPr/>
                    <p:nvPr/>
                  </p:nvSpPr>
                  <p:spPr>
                    <a:xfrm>
                      <a:off x="4708343" y="4513216"/>
                      <a:ext cx="156754" cy="163285"/>
                    </a:xfrm>
                    <a:custGeom>
                      <a:avLst/>
                      <a:gdLst>
                        <a:gd name="connsiteX0" fmla="*/ 88174 w 156754"/>
                        <a:gd name="connsiteY0" fmla="*/ 2449 h 163285"/>
                        <a:gd name="connsiteX1" fmla="*/ 88174 w 156754"/>
                        <a:gd name="connsiteY1" fmla="*/ 3266 h 163285"/>
                        <a:gd name="connsiteX2" fmla="*/ 88174 w 156754"/>
                        <a:gd name="connsiteY2" fmla="*/ 4899 h 163285"/>
                        <a:gd name="connsiteX3" fmla="*/ 88174 w 156754"/>
                        <a:gd name="connsiteY3" fmla="*/ 5715 h 163285"/>
                        <a:gd name="connsiteX4" fmla="*/ 88990 w 156754"/>
                        <a:gd name="connsiteY4" fmla="*/ 7348 h 163285"/>
                        <a:gd name="connsiteX5" fmla="*/ 89807 w 156754"/>
                        <a:gd name="connsiteY5" fmla="*/ 8164 h 163285"/>
                        <a:gd name="connsiteX6" fmla="*/ 90623 w 156754"/>
                        <a:gd name="connsiteY6" fmla="*/ 8981 h 163285"/>
                        <a:gd name="connsiteX7" fmla="*/ 91440 w 156754"/>
                        <a:gd name="connsiteY7" fmla="*/ 10614 h 163285"/>
                        <a:gd name="connsiteX8" fmla="*/ 92256 w 156754"/>
                        <a:gd name="connsiteY8" fmla="*/ 12246 h 163285"/>
                        <a:gd name="connsiteX9" fmla="*/ 93073 w 156754"/>
                        <a:gd name="connsiteY9" fmla="*/ 13879 h 163285"/>
                        <a:gd name="connsiteX10" fmla="*/ 96338 w 156754"/>
                        <a:gd name="connsiteY10" fmla="*/ 17145 h 163285"/>
                        <a:gd name="connsiteX11" fmla="*/ 96338 w 156754"/>
                        <a:gd name="connsiteY11" fmla="*/ 18778 h 163285"/>
                        <a:gd name="connsiteX12" fmla="*/ 97155 w 156754"/>
                        <a:gd name="connsiteY12" fmla="*/ 20411 h 163285"/>
                        <a:gd name="connsiteX13" fmla="*/ 99604 w 156754"/>
                        <a:gd name="connsiteY13" fmla="*/ 22860 h 163285"/>
                        <a:gd name="connsiteX14" fmla="*/ 99604 w 156754"/>
                        <a:gd name="connsiteY14" fmla="*/ 23677 h 163285"/>
                        <a:gd name="connsiteX15" fmla="*/ 99604 w 156754"/>
                        <a:gd name="connsiteY15" fmla="*/ 25309 h 163285"/>
                        <a:gd name="connsiteX16" fmla="*/ 102054 w 156754"/>
                        <a:gd name="connsiteY16" fmla="*/ 30208 h 163285"/>
                        <a:gd name="connsiteX17" fmla="*/ 103687 w 156754"/>
                        <a:gd name="connsiteY17" fmla="*/ 33474 h 163285"/>
                        <a:gd name="connsiteX18" fmla="*/ 104503 w 156754"/>
                        <a:gd name="connsiteY18" fmla="*/ 34290 h 163285"/>
                        <a:gd name="connsiteX19" fmla="*/ 108585 w 156754"/>
                        <a:gd name="connsiteY19" fmla="*/ 37556 h 163285"/>
                        <a:gd name="connsiteX20" fmla="*/ 111851 w 156754"/>
                        <a:gd name="connsiteY20" fmla="*/ 40005 h 163285"/>
                        <a:gd name="connsiteX21" fmla="*/ 115933 w 156754"/>
                        <a:gd name="connsiteY21" fmla="*/ 41638 h 163285"/>
                        <a:gd name="connsiteX22" fmla="*/ 119198 w 156754"/>
                        <a:gd name="connsiteY22" fmla="*/ 42454 h 163285"/>
                        <a:gd name="connsiteX23" fmla="*/ 120831 w 156754"/>
                        <a:gd name="connsiteY23" fmla="*/ 43271 h 163285"/>
                        <a:gd name="connsiteX24" fmla="*/ 121648 w 156754"/>
                        <a:gd name="connsiteY24" fmla="*/ 44087 h 163285"/>
                        <a:gd name="connsiteX25" fmla="*/ 122464 w 156754"/>
                        <a:gd name="connsiteY25" fmla="*/ 45720 h 163285"/>
                        <a:gd name="connsiteX26" fmla="*/ 122464 w 156754"/>
                        <a:gd name="connsiteY26" fmla="*/ 48169 h 163285"/>
                        <a:gd name="connsiteX27" fmla="*/ 122464 w 156754"/>
                        <a:gd name="connsiteY27" fmla="*/ 49802 h 163285"/>
                        <a:gd name="connsiteX28" fmla="*/ 125730 w 156754"/>
                        <a:gd name="connsiteY28" fmla="*/ 49802 h 163285"/>
                        <a:gd name="connsiteX29" fmla="*/ 128179 w 156754"/>
                        <a:gd name="connsiteY29" fmla="*/ 49802 h 163285"/>
                        <a:gd name="connsiteX30" fmla="*/ 128996 w 156754"/>
                        <a:gd name="connsiteY30" fmla="*/ 49802 h 163285"/>
                        <a:gd name="connsiteX31" fmla="*/ 128996 w 156754"/>
                        <a:gd name="connsiteY31" fmla="*/ 50619 h 163285"/>
                        <a:gd name="connsiteX32" fmla="*/ 128996 w 156754"/>
                        <a:gd name="connsiteY32" fmla="*/ 51435 h 163285"/>
                        <a:gd name="connsiteX33" fmla="*/ 128996 w 156754"/>
                        <a:gd name="connsiteY33" fmla="*/ 53068 h 163285"/>
                        <a:gd name="connsiteX34" fmla="*/ 128996 w 156754"/>
                        <a:gd name="connsiteY34" fmla="*/ 54701 h 163285"/>
                        <a:gd name="connsiteX35" fmla="*/ 128996 w 156754"/>
                        <a:gd name="connsiteY35" fmla="*/ 56334 h 163285"/>
                        <a:gd name="connsiteX36" fmla="*/ 128996 w 156754"/>
                        <a:gd name="connsiteY36" fmla="*/ 57966 h 163285"/>
                        <a:gd name="connsiteX37" fmla="*/ 128996 w 156754"/>
                        <a:gd name="connsiteY37" fmla="*/ 60416 h 163285"/>
                        <a:gd name="connsiteX38" fmla="*/ 128996 w 156754"/>
                        <a:gd name="connsiteY38" fmla="*/ 61232 h 163285"/>
                        <a:gd name="connsiteX39" fmla="*/ 131445 w 156754"/>
                        <a:gd name="connsiteY39" fmla="*/ 63682 h 163285"/>
                        <a:gd name="connsiteX40" fmla="*/ 132262 w 156754"/>
                        <a:gd name="connsiteY40" fmla="*/ 65314 h 163285"/>
                        <a:gd name="connsiteX41" fmla="*/ 133078 w 156754"/>
                        <a:gd name="connsiteY41" fmla="*/ 67764 h 163285"/>
                        <a:gd name="connsiteX42" fmla="*/ 133894 w 156754"/>
                        <a:gd name="connsiteY42" fmla="*/ 68580 h 163285"/>
                        <a:gd name="connsiteX43" fmla="*/ 134711 w 156754"/>
                        <a:gd name="connsiteY43" fmla="*/ 68580 h 163285"/>
                        <a:gd name="connsiteX44" fmla="*/ 137160 w 156754"/>
                        <a:gd name="connsiteY44" fmla="*/ 68580 h 163285"/>
                        <a:gd name="connsiteX45" fmla="*/ 142875 w 156754"/>
                        <a:gd name="connsiteY45" fmla="*/ 69396 h 163285"/>
                        <a:gd name="connsiteX46" fmla="*/ 146140 w 156754"/>
                        <a:gd name="connsiteY46" fmla="*/ 70213 h 163285"/>
                        <a:gd name="connsiteX47" fmla="*/ 148590 w 156754"/>
                        <a:gd name="connsiteY47" fmla="*/ 71029 h 163285"/>
                        <a:gd name="connsiteX48" fmla="*/ 149406 w 156754"/>
                        <a:gd name="connsiteY48" fmla="*/ 71029 h 163285"/>
                        <a:gd name="connsiteX49" fmla="*/ 150223 w 156754"/>
                        <a:gd name="connsiteY49" fmla="*/ 71029 h 163285"/>
                        <a:gd name="connsiteX50" fmla="*/ 150223 w 156754"/>
                        <a:gd name="connsiteY50" fmla="*/ 71029 h 163285"/>
                        <a:gd name="connsiteX51" fmla="*/ 150223 w 156754"/>
                        <a:gd name="connsiteY51" fmla="*/ 73479 h 163285"/>
                        <a:gd name="connsiteX52" fmla="*/ 150223 w 156754"/>
                        <a:gd name="connsiteY52" fmla="*/ 74295 h 163285"/>
                        <a:gd name="connsiteX53" fmla="*/ 150223 w 156754"/>
                        <a:gd name="connsiteY53" fmla="*/ 75112 h 163285"/>
                        <a:gd name="connsiteX54" fmla="*/ 151039 w 156754"/>
                        <a:gd name="connsiteY54" fmla="*/ 75928 h 163285"/>
                        <a:gd name="connsiteX55" fmla="*/ 151856 w 156754"/>
                        <a:gd name="connsiteY55" fmla="*/ 75928 h 163285"/>
                        <a:gd name="connsiteX56" fmla="*/ 154305 w 156754"/>
                        <a:gd name="connsiteY56" fmla="*/ 75928 h 163285"/>
                        <a:gd name="connsiteX57" fmla="*/ 155938 w 156754"/>
                        <a:gd name="connsiteY57" fmla="*/ 77561 h 163285"/>
                        <a:gd name="connsiteX58" fmla="*/ 156754 w 156754"/>
                        <a:gd name="connsiteY58" fmla="*/ 78377 h 163285"/>
                        <a:gd name="connsiteX59" fmla="*/ 152672 w 156754"/>
                        <a:gd name="connsiteY59" fmla="*/ 78377 h 163285"/>
                        <a:gd name="connsiteX60" fmla="*/ 151039 w 156754"/>
                        <a:gd name="connsiteY60" fmla="*/ 79194 h 163285"/>
                        <a:gd name="connsiteX61" fmla="*/ 149406 w 156754"/>
                        <a:gd name="connsiteY61" fmla="*/ 83276 h 163285"/>
                        <a:gd name="connsiteX62" fmla="*/ 147773 w 156754"/>
                        <a:gd name="connsiteY62" fmla="*/ 84909 h 163285"/>
                        <a:gd name="connsiteX63" fmla="*/ 145324 w 156754"/>
                        <a:gd name="connsiteY63" fmla="*/ 85725 h 163285"/>
                        <a:gd name="connsiteX64" fmla="*/ 142875 w 156754"/>
                        <a:gd name="connsiteY64" fmla="*/ 86541 h 163285"/>
                        <a:gd name="connsiteX65" fmla="*/ 140426 w 156754"/>
                        <a:gd name="connsiteY65" fmla="*/ 86541 h 163285"/>
                        <a:gd name="connsiteX66" fmla="*/ 137976 w 156754"/>
                        <a:gd name="connsiteY66" fmla="*/ 88174 h 163285"/>
                        <a:gd name="connsiteX67" fmla="*/ 134711 w 156754"/>
                        <a:gd name="connsiteY67" fmla="*/ 91440 h 163285"/>
                        <a:gd name="connsiteX68" fmla="*/ 133078 w 156754"/>
                        <a:gd name="connsiteY68" fmla="*/ 93073 h 163285"/>
                        <a:gd name="connsiteX69" fmla="*/ 133078 w 156754"/>
                        <a:gd name="connsiteY69" fmla="*/ 93889 h 163285"/>
                        <a:gd name="connsiteX70" fmla="*/ 132262 w 156754"/>
                        <a:gd name="connsiteY70" fmla="*/ 94706 h 163285"/>
                        <a:gd name="connsiteX71" fmla="*/ 130629 w 156754"/>
                        <a:gd name="connsiteY71" fmla="*/ 95522 h 163285"/>
                        <a:gd name="connsiteX72" fmla="*/ 129812 w 156754"/>
                        <a:gd name="connsiteY72" fmla="*/ 96339 h 163285"/>
                        <a:gd name="connsiteX73" fmla="*/ 129812 w 156754"/>
                        <a:gd name="connsiteY73" fmla="*/ 97155 h 163285"/>
                        <a:gd name="connsiteX74" fmla="*/ 128996 w 156754"/>
                        <a:gd name="connsiteY74" fmla="*/ 97155 h 163285"/>
                        <a:gd name="connsiteX75" fmla="*/ 128179 w 156754"/>
                        <a:gd name="connsiteY75" fmla="*/ 97155 h 163285"/>
                        <a:gd name="connsiteX76" fmla="*/ 127363 w 156754"/>
                        <a:gd name="connsiteY76" fmla="*/ 97971 h 163285"/>
                        <a:gd name="connsiteX77" fmla="*/ 126546 w 156754"/>
                        <a:gd name="connsiteY77" fmla="*/ 99604 h 163285"/>
                        <a:gd name="connsiteX78" fmla="*/ 125730 w 156754"/>
                        <a:gd name="connsiteY78" fmla="*/ 100421 h 163285"/>
                        <a:gd name="connsiteX79" fmla="*/ 124097 w 156754"/>
                        <a:gd name="connsiteY79" fmla="*/ 100421 h 163285"/>
                        <a:gd name="connsiteX80" fmla="*/ 122464 w 156754"/>
                        <a:gd name="connsiteY80" fmla="*/ 101237 h 163285"/>
                        <a:gd name="connsiteX81" fmla="*/ 121648 w 156754"/>
                        <a:gd name="connsiteY81" fmla="*/ 102054 h 163285"/>
                        <a:gd name="connsiteX82" fmla="*/ 120831 w 156754"/>
                        <a:gd name="connsiteY82" fmla="*/ 102870 h 163285"/>
                        <a:gd name="connsiteX83" fmla="*/ 120015 w 156754"/>
                        <a:gd name="connsiteY83" fmla="*/ 102870 h 163285"/>
                        <a:gd name="connsiteX84" fmla="*/ 119198 w 156754"/>
                        <a:gd name="connsiteY84" fmla="*/ 103687 h 163285"/>
                        <a:gd name="connsiteX85" fmla="*/ 117565 w 156754"/>
                        <a:gd name="connsiteY85" fmla="*/ 106136 h 163285"/>
                        <a:gd name="connsiteX86" fmla="*/ 117565 w 156754"/>
                        <a:gd name="connsiteY86" fmla="*/ 106952 h 163285"/>
                        <a:gd name="connsiteX87" fmla="*/ 115116 w 156754"/>
                        <a:gd name="connsiteY87" fmla="*/ 115933 h 163285"/>
                        <a:gd name="connsiteX88" fmla="*/ 113483 w 156754"/>
                        <a:gd name="connsiteY88" fmla="*/ 116749 h 163285"/>
                        <a:gd name="connsiteX89" fmla="*/ 111034 w 156754"/>
                        <a:gd name="connsiteY89" fmla="*/ 118382 h 163285"/>
                        <a:gd name="connsiteX90" fmla="*/ 109401 w 156754"/>
                        <a:gd name="connsiteY90" fmla="*/ 120832 h 163285"/>
                        <a:gd name="connsiteX91" fmla="*/ 108585 w 156754"/>
                        <a:gd name="connsiteY91" fmla="*/ 122464 h 163285"/>
                        <a:gd name="connsiteX92" fmla="*/ 107769 w 156754"/>
                        <a:gd name="connsiteY92" fmla="*/ 123281 h 163285"/>
                        <a:gd name="connsiteX93" fmla="*/ 103687 w 156754"/>
                        <a:gd name="connsiteY93" fmla="*/ 124097 h 163285"/>
                        <a:gd name="connsiteX94" fmla="*/ 102054 w 156754"/>
                        <a:gd name="connsiteY94" fmla="*/ 124914 h 163285"/>
                        <a:gd name="connsiteX95" fmla="*/ 100421 w 156754"/>
                        <a:gd name="connsiteY95" fmla="*/ 125730 h 163285"/>
                        <a:gd name="connsiteX96" fmla="*/ 99604 w 156754"/>
                        <a:gd name="connsiteY96" fmla="*/ 126546 h 163285"/>
                        <a:gd name="connsiteX97" fmla="*/ 98788 w 156754"/>
                        <a:gd name="connsiteY97" fmla="*/ 128996 h 163285"/>
                        <a:gd name="connsiteX98" fmla="*/ 97155 w 156754"/>
                        <a:gd name="connsiteY98" fmla="*/ 133078 h 163285"/>
                        <a:gd name="connsiteX99" fmla="*/ 96338 w 156754"/>
                        <a:gd name="connsiteY99" fmla="*/ 135527 h 163285"/>
                        <a:gd name="connsiteX100" fmla="*/ 95522 w 156754"/>
                        <a:gd name="connsiteY100" fmla="*/ 137977 h 163285"/>
                        <a:gd name="connsiteX101" fmla="*/ 93889 w 156754"/>
                        <a:gd name="connsiteY101" fmla="*/ 141242 h 163285"/>
                        <a:gd name="connsiteX102" fmla="*/ 93073 w 156754"/>
                        <a:gd name="connsiteY102" fmla="*/ 142059 h 163285"/>
                        <a:gd name="connsiteX103" fmla="*/ 91440 w 156754"/>
                        <a:gd name="connsiteY103" fmla="*/ 142875 h 163285"/>
                        <a:gd name="connsiteX104" fmla="*/ 89807 w 156754"/>
                        <a:gd name="connsiteY104" fmla="*/ 143691 h 163285"/>
                        <a:gd name="connsiteX105" fmla="*/ 87358 w 156754"/>
                        <a:gd name="connsiteY105" fmla="*/ 143691 h 163285"/>
                        <a:gd name="connsiteX106" fmla="*/ 85725 w 156754"/>
                        <a:gd name="connsiteY106" fmla="*/ 143691 h 163285"/>
                        <a:gd name="connsiteX107" fmla="*/ 84092 w 156754"/>
                        <a:gd name="connsiteY107" fmla="*/ 143691 h 163285"/>
                        <a:gd name="connsiteX108" fmla="*/ 81643 w 156754"/>
                        <a:gd name="connsiteY108" fmla="*/ 144508 h 163285"/>
                        <a:gd name="connsiteX109" fmla="*/ 80010 w 156754"/>
                        <a:gd name="connsiteY109" fmla="*/ 144508 h 163285"/>
                        <a:gd name="connsiteX110" fmla="*/ 76744 w 156754"/>
                        <a:gd name="connsiteY110" fmla="*/ 143691 h 163285"/>
                        <a:gd name="connsiteX111" fmla="*/ 74295 w 156754"/>
                        <a:gd name="connsiteY111" fmla="*/ 142875 h 163285"/>
                        <a:gd name="connsiteX112" fmla="*/ 73479 w 156754"/>
                        <a:gd name="connsiteY112" fmla="*/ 142875 h 163285"/>
                        <a:gd name="connsiteX113" fmla="*/ 71029 w 156754"/>
                        <a:gd name="connsiteY113" fmla="*/ 141242 h 163285"/>
                        <a:gd name="connsiteX114" fmla="*/ 69396 w 156754"/>
                        <a:gd name="connsiteY114" fmla="*/ 141242 h 163285"/>
                        <a:gd name="connsiteX115" fmla="*/ 66947 w 156754"/>
                        <a:gd name="connsiteY115" fmla="*/ 141242 h 163285"/>
                        <a:gd name="connsiteX116" fmla="*/ 65314 w 156754"/>
                        <a:gd name="connsiteY116" fmla="*/ 140426 h 163285"/>
                        <a:gd name="connsiteX117" fmla="*/ 64498 w 156754"/>
                        <a:gd name="connsiteY117" fmla="*/ 139609 h 163285"/>
                        <a:gd name="connsiteX118" fmla="*/ 62048 w 156754"/>
                        <a:gd name="connsiteY118" fmla="*/ 137977 h 163285"/>
                        <a:gd name="connsiteX119" fmla="*/ 59599 w 156754"/>
                        <a:gd name="connsiteY119" fmla="*/ 136344 h 163285"/>
                        <a:gd name="connsiteX120" fmla="*/ 57150 w 156754"/>
                        <a:gd name="connsiteY120" fmla="*/ 135527 h 163285"/>
                        <a:gd name="connsiteX121" fmla="*/ 55517 w 156754"/>
                        <a:gd name="connsiteY121" fmla="*/ 134711 h 163285"/>
                        <a:gd name="connsiteX122" fmla="*/ 53884 w 156754"/>
                        <a:gd name="connsiteY122" fmla="*/ 134711 h 163285"/>
                        <a:gd name="connsiteX123" fmla="*/ 52251 w 156754"/>
                        <a:gd name="connsiteY123" fmla="*/ 135527 h 163285"/>
                        <a:gd name="connsiteX124" fmla="*/ 51435 w 156754"/>
                        <a:gd name="connsiteY124" fmla="*/ 135527 h 163285"/>
                        <a:gd name="connsiteX125" fmla="*/ 50619 w 156754"/>
                        <a:gd name="connsiteY125" fmla="*/ 136344 h 163285"/>
                        <a:gd name="connsiteX126" fmla="*/ 49802 w 156754"/>
                        <a:gd name="connsiteY126" fmla="*/ 137977 h 163285"/>
                        <a:gd name="connsiteX127" fmla="*/ 48986 w 156754"/>
                        <a:gd name="connsiteY127" fmla="*/ 140426 h 163285"/>
                        <a:gd name="connsiteX128" fmla="*/ 48986 w 156754"/>
                        <a:gd name="connsiteY128" fmla="*/ 142059 h 163285"/>
                        <a:gd name="connsiteX129" fmla="*/ 48169 w 156754"/>
                        <a:gd name="connsiteY129" fmla="*/ 145324 h 163285"/>
                        <a:gd name="connsiteX130" fmla="*/ 46537 w 156754"/>
                        <a:gd name="connsiteY130" fmla="*/ 149407 h 163285"/>
                        <a:gd name="connsiteX131" fmla="*/ 45720 w 156754"/>
                        <a:gd name="connsiteY131" fmla="*/ 150223 h 163285"/>
                        <a:gd name="connsiteX132" fmla="*/ 44904 w 156754"/>
                        <a:gd name="connsiteY132" fmla="*/ 151039 h 163285"/>
                        <a:gd name="connsiteX133" fmla="*/ 43271 w 156754"/>
                        <a:gd name="connsiteY133" fmla="*/ 151856 h 163285"/>
                        <a:gd name="connsiteX134" fmla="*/ 39188 w 156754"/>
                        <a:gd name="connsiteY134" fmla="*/ 155121 h 163285"/>
                        <a:gd name="connsiteX135" fmla="*/ 36739 w 156754"/>
                        <a:gd name="connsiteY135" fmla="*/ 158387 h 163285"/>
                        <a:gd name="connsiteX136" fmla="*/ 35106 w 156754"/>
                        <a:gd name="connsiteY136" fmla="*/ 159204 h 163285"/>
                        <a:gd name="connsiteX137" fmla="*/ 33473 w 156754"/>
                        <a:gd name="connsiteY137" fmla="*/ 160020 h 163285"/>
                        <a:gd name="connsiteX138" fmla="*/ 31840 w 156754"/>
                        <a:gd name="connsiteY138" fmla="*/ 160020 h 163285"/>
                        <a:gd name="connsiteX139" fmla="*/ 31024 w 156754"/>
                        <a:gd name="connsiteY139" fmla="*/ 160837 h 163285"/>
                        <a:gd name="connsiteX140" fmla="*/ 30208 w 156754"/>
                        <a:gd name="connsiteY140" fmla="*/ 162469 h 163285"/>
                        <a:gd name="connsiteX141" fmla="*/ 29391 w 156754"/>
                        <a:gd name="connsiteY141" fmla="*/ 163286 h 163285"/>
                        <a:gd name="connsiteX142" fmla="*/ 28575 w 156754"/>
                        <a:gd name="connsiteY142" fmla="*/ 163286 h 163285"/>
                        <a:gd name="connsiteX143" fmla="*/ 26126 w 156754"/>
                        <a:gd name="connsiteY143" fmla="*/ 163286 h 163285"/>
                        <a:gd name="connsiteX144" fmla="*/ 25309 w 156754"/>
                        <a:gd name="connsiteY144" fmla="*/ 163286 h 163285"/>
                        <a:gd name="connsiteX145" fmla="*/ 18778 w 156754"/>
                        <a:gd name="connsiteY145" fmla="*/ 163286 h 163285"/>
                        <a:gd name="connsiteX146" fmla="*/ 17145 w 156754"/>
                        <a:gd name="connsiteY146" fmla="*/ 162469 h 163285"/>
                        <a:gd name="connsiteX147" fmla="*/ 15512 w 156754"/>
                        <a:gd name="connsiteY147" fmla="*/ 162469 h 163285"/>
                        <a:gd name="connsiteX148" fmla="*/ 13063 w 156754"/>
                        <a:gd name="connsiteY148" fmla="*/ 163286 h 163285"/>
                        <a:gd name="connsiteX149" fmla="*/ 12246 w 156754"/>
                        <a:gd name="connsiteY149" fmla="*/ 162469 h 163285"/>
                        <a:gd name="connsiteX150" fmla="*/ 11430 w 156754"/>
                        <a:gd name="connsiteY150" fmla="*/ 160837 h 163285"/>
                        <a:gd name="connsiteX151" fmla="*/ 11430 w 156754"/>
                        <a:gd name="connsiteY151" fmla="*/ 157571 h 163285"/>
                        <a:gd name="connsiteX152" fmla="*/ 11430 w 156754"/>
                        <a:gd name="connsiteY152" fmla="*/ 155121 h 163285"/>
                        <a:gd name="connsiteX153" fmla="*/ 12246 w 156754"/>
                        <a:gd name="connsiteY153" fmla="*/ 153489 h 163285"/>
                        <a:gd name="connsiteX154" fmla="*/ 13063 w 156754"/>
                        <a:gd name="connsiteY154" fmla="*/ 151856 h 163285"/>
                        <a:gd name="connsiteX155" fmla="*/ 13879 w 156754"/>
                        <a:gd name="connsiteY155" fmla="*/ 150223 h 163285"/>
                        <a:gd name="connsiteX156" fmla="*/ 13879 w 156754"/>
                        <a:gd name="connsiteY156" fmla="*/ 149407 h 163285"/>
                        <a:gd name="connsiteX157" fmla="*/ 13879 w 156754"/>
                        <a:gd name="connsiteY157" fmla="*/ 148590 h 163285"/>
                        <a:gd name="connsiteX158" fmla="*/ 13879 w 156754"/>
                        <a:gd name="connsiteY158" fmla="*/ 146957 h 163285"/>
                        <a:gd name="connsiteX159" fmla="*/ 13879 w 156754"/>
                        <a:gd name="connsiteY159" fmla="*/ 145324 h 163285"/>
                        <a:gd name="connsiteX160" fmla="*/ 12246 w 156754"/>
                        <a:gd name="connsiteY160" fmla="*/ 142059 h 163285"/>
                        <a:gd name="connsiteX161" fmla="*/ 10613 w 156754"/>
                        <a:gd name="connsiteY161" fmla="*/ 137977 h 163285"/>
                        <a:gd name="connsiteX162" fmla="*/ 8164 w 156754"/>
                        <a:gd name="connsiteY162" fmla="*/ 133078 h 163285"/>
                        <a:gd name="connsiteX163" fmla="*/ 7348 w 156754"/>
                        <a:gd name="connsiteY163" fmla="*/ 131445 h 163285"/>
                        <a:gd name="connsiteX164" fmla="*/ 5715 w 156754"/>
                        <a:gd name="connsiteY164" fmla="*/ 128996 h 163285"/>
                        <a:gd name="connsiteX165" fmla="*/ 816 w 156754"/>
                        <a:gd name="connsiteY165" fmla="*/ 124914 h 163285"/>
                        <a:gd name="connsiteX166" fmla="*/ 0 w 156754"/>
                        <a:gd name="connsiteY166" fmla="*/ 124097 h 163285"/>
                        <a:gd name="connsiteX167" fmla="*/ 0 w 156754"/>
                        <a:gd name="connsiteY167" fmla="*/ 123281 h 163285"/>
                        <a:gd name="connsiteX168" fmla="*/ 0 w 156754"/>
                        <a:gd name="connsiteY168" fmla="*/ 119199 h 163285"/>
                        <a:gd name="connsiteX169" fmla="*/ 0 w 156754"/>
                        <a:gd name="connsiteY169" fmla="*/ 114300 h 163285"/>
                        <a:gd name="connsiteX170" fmla="*/ 0 w 156754"/>
                        <a:gd name="connsiteY170" fmla="*/ 109402 h 163285"/>
                        <a:gd name="connsiteX171" fmla="*/ 0 w 156754"/>
                        <a:gd name="connsiteY171" fmla="*/ 104503 h 163285"/>
                        <a:gd name="connsiteX172" fmla="*/ 0 w 156754"/>
                        <a:gd name="connsiteY172" fmla="*/ 99604 h 163285"/>
                        <a:gd name="connsiteX173" fmla="*/ 0 w 156754"/>
                        <a:gd name="connsiteY173" fmla="*/ 94706 h 163285"/>
                        <a:gd name="connsiteX174" fmla="*/ 0 w 156754"/>
                        <a:gd name="connsiteY174" fmla="*/ 89807 h 163285"/>
                        <a:gd name="connsiteX175" fmla="*/ 0 w 156754"/>
                        <a:gd name="connsiteY175" fmla="*/ 84909 h 163285"/>
                        <a:gd name="connsiteX176" fmla="*/ 0 w 156754"/>
                        <a:gd name="connsiteY176" fmla="*/ 80010 h 163285"/>
                        <a:gd name="connsiteX177" fmla="*/ 0 w 156754"/>
                        <a:gd name="connsiteY177" fmla="*/ 75928 h 163285"/>
                        <a:gd name="connsiteX178" fmla="*/ 4082 w 156754"/>
                        <a:gd name="connsiteY178" fmla="*/ 75928 h 163285"/>
                        <a:gd name="connsiteX179" fmla="*/ 8981 w 156754"/>
                        <a:gd name="connsiteY179" fmla="*/ 75928 h 163285"/>
                        <a:gd name="connsiteX180" fmla="*/ 14696 w 156754"/>
                        <a:gd name="connsiteY180" fmla="*/ 75928 h 163285"/>
                        <a:gd name="connsiteX181" fmla="*/ 17145 w 156754"/>
                        <a:gd name="connsiteY181" fmla="*/ 75928 h 163285"/>
                        <a:gd name="connsiteX182" fmla="*/ 17145 w 156754"/>
                        <a:gd name="connsiteY182" fmla="*/ 75112 h 163285"/>
                        <a:gd name="connsiteX183" fmla="*/ 17145 w 156754"/>
                        <a:gd name="connsiteY183" fmla="*/ 71846 h 163285"/>
                        <a:gd name="connsiteX184" fmla="*/ 17145 w 156754"/>
                        <a:gd name="connsiteY184" fmla="*/ 64498 h 163285"/>
                        <a:gd name="connsiteX185" fmla="*/ 17145 w 156754"/>
                        <a:gd name="connsiteY185" fmla="*/ 57150 h 163285"/>
                        <a:gd name="connsiteX186" fmla="*/ 17145 w 156754"/>
                        <a:gd name="connsiteY186" fmla="*/ 49802 h 163285"/>
                        <a:gd name="connsiteX187" fmla="*/ 17145 w 156754"/>
                        <a:gd name="connsiteY187" fmla="*/ 42454 h 163285"/>
                        <a:gd name="connsiteX188" fmla="*/ 17145 w 156754"/>
                        <a:gd name="connsiteY188" fmla="*/ 35107 h 163285"/>
                        <a:gd name="connsiteX189" fmla="*/ 17145 w 156754"/>
                        <a:gd name="connsiteY189" fmla="*/ 27759 h 163285"/>
                        <a:gd name="connsiteX190" fmla="*/ 17145 w 156754"/>
                        <a:gd name="connsiteY190" fmla="*/ 20411 h 163285"/>
                        <a:gd name="connsiteX191" fmla="*/ 17145 w 156754"/>
                        <a:gd name="connsiteY191" fmla="*/ 13063 h 163285"/>
                        <a:gd name="connsiteX192" fmla="*/ 17145 w 156754"/>
                        <a:gd name="connsiteY192" fmla="*/ 9797 h 163285"/>
                        <a:gd name="connsiteX193" fmla="*/ 21227 w 156754"/>
                        <a:gd name="connsiteY193" fmla="*/ 9797 h 163285"/>
                        <a:gd name="connsiteX194" fmla="*/ 26126 w 156754"/>
                        <a:gd name="connsiteY194" fmla="*/ 8981 h 163285"/>
                        <a:gd name="connsiteX195" fmla="*/ 34290 w 156754"/>
                        <a:gd name="connsiteY195" fmla="*/ 8164 h 163285"/>
                        <a:gd name="connsiteX196" fmla="*/ 41638 w 156754"/>
                        <a:gd name="connsiteY196" fmla="*/ 6532 h 163285"/>
                        <a:gd name="connsiteX197" fmla="*/ 46537 w 156754"/>
                        <a:gd name="connsiteY197" fmla="*/ 5715 h 163285"/>
                        <a:gd name="connsiteX198" fmla="*/ 52251 w 156754"/>
                        <a:gd name="connsiteY198" fmla="*/ 4899 h 163285"/>
                        <a:gd name="connsiteX199" fmla="*/ 53884 w 156754"/>
                        <a:gd name="connsiteY199" fmla="*/ 4899 h 163285"/>
                        <a:gd name="connsiteX200" fmla="*/ 54701 w 156754"/>
                        <a:gd name="connsiteY200" fmla="*/ 4899 h 163285"/>
                        <a:gd name="connsiteX201" fmla="*/ 55517 w 156754"/>
                        <a:gd name="connsiteY201" fmla="*/ 4899 h 163285"/>
                        <a:gd name="connsiteX202" fmla="*/ 57966 w 156754"/>
                        <a:gd name="connsiteY202" fmla="*/ 8164 h 163285"/>
                        <a:gd name="connsiteX203" fmla="*/ 59599 w 156754"/>
                        <a:gd name="connsiteY203" fmla="*/ 10614 h 163285"/>
                        <a:gd name="connsiteX204" fmla="*/ 59599 w 156754"/>
                        <a:gd name="connsiteY204" fmla="*/ 11430 h 163285"/>
                        <a:gd name="connsiteX205" fmla="*/ 59599 w 156754"/>
                        <a:gd name="connsiteY205" fmla="*/ 11430 h 163285"/>
                        <a:gd name="connsiteX206" fmla="*/ 60415 w 156754"/>
                        <a:gd name="connsiteY206" fmla="*/ 11430 h 163285"/>
                        <a:gd name="connsiteX207" fmla="*/ 61232 w 156754"/>
                        <a:gd name="connsiteY207" fmla="*/ 10614 h 163285"/>
                        <a:gd name="connsiteX208" fmla="*/ 63681 w 156754"/>
                        <a:gd name="connsiteY208" fmla="*/ 8164 h 163285"/>
                        <a:gd name="connsiteX209" fmla="*/ 64498 w 156754"/>
                        <a:gd name="connsiteY209" fmla="*/ 7348 h 163285"/>
                        <a:gd name="connsiteX210" fmla="*/ 66131 w 156754"/>
                        <a:gd name="connsiteY210" fmla="*/ 5715 h 163285"/>
                        <a:gd name="connsiteX211" fmla="*/ 68580 w 156754"/>
                        <a:gd name="connsiteY211" fmla="*/ 4082 h 163285"/>
                        <a:gd name="connsiteX212" fmla="*/ 70213 w 156754"/>
                        <a:gd name="connsiteY212" fmla="*/ 3266 h 163285"/>
                        <a:gd name="connsiteX213" fmla="*/ 71846 w 156754"/>
                        <a:gd name="connsiteY213" fmla="*/ 2449 h 163285"/>
                        <a:gd name="connsiteX214" fmla="*/ 72662 w 156754"/>
                        <a:gd name="connsiteY214" fmla="*/ 2449 h 163285"/>
                        <a:gd name="connsiteX215" fmla="*/ 73479 w 156754"/>
                        <a:gd name="connsiteY215" fmla="*/ 3266 h 163285"/>
                        <a:gd name="connsiteX216" fmla="*/ 74295 w 156754"/>
                        <a:gd name="connsiteY216" fmla="*/ 4082 h 163285"/>
                        <a:gd name="connsiteX217" fmla="*/ 78377 w 156754"/>
                        <a:gd name="connsiteY217" fmla="*/ 816 h 163285"/>
                        <a:gd name="connsiteX218" fmla="*/ 80010 w 156754"/>
                        <a:gd name="connsiteY218" fmla="*/ 0 h 163285"/>
                        <a:gd name="connsiteX219" fmla="*/ 88174 w 156754"/>
                        <a:gd name="connsiteY219" fmla="*/ 2449 h 163285"/>
                        <a:gd name="connsiteX220" fmla="*/ 88174 w 156754"/>
                        <a:gd name="connsiteY220" fmla="*/ 2449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156754" h="163285">
                          <a:moveTo>
                            <a:pt x="88174" y="2449"/>
                          </a:moveTo>
                          <a:lnTo>
                            <a:pt x="88174" y="3266"/>
                          </a:lnTo>
                          <a:lnTo>
                            <a:pt x="88174" y="4899"/>
                          </a:lnTo>
                          <a:lnTo>
                            <a:pt x="88174" y="5715"/>
                          </a:lnTo>
                          <a:lnTo>
                            <a:pt x="88990" y="7348"/>
                          </a:lnTo>
                          <a:lnTo>
                            <a:pt x="89807" y="8164"/>
                          </a:lnTo>
                          <a:lnTo>
                            <a:pt x="90623" y="8981"/>
                          </a:lnTo>
                          <a:lnTo>
                            <a:pt x="91440" y="10614"/>
                          </a:lnTo>
                          <a:lnTo>
                            <a:pt x="92256" y="12246"/>
                          </a:lnTo>
                          <a:lnTo>
                            <a:pt x="93073" y="13879"/>
                          </a:lnTo>
                          <a:lnTo>
                            <a:pt x="96338" y="17145"/>
                          </a:lnTo>
                          <a:lnTo>
                            <a:pt x="96338" y="18778"/>
                          </a:lnTo>
                          <a:lnTo>
                            <a:pt x="97155" y="20411"/>
                          </a:lnTo>
                          <a:lnTo>
                            <a:pt x="99604" y="22860"/>
                          </a:lnTo>
                          <a:lnTo>
                            <a:pt x="99604" y="23677"/>
                          </a:lnTo>
                          <a:lnTo>
                            <a:pt x="99604" y="25309"/>
                          </a:lnTo>
                          <a:lnTo>
                            <a:pt x="102054" y="30208"/>
                          </a:lnTo>
                          <a:lnTo>
                            <a:pt x="103687" y="33474"/>
                          </a:lnTo>
                          <a:lnTo>
                            <a:pt x="104503" y="34290"/>
                          </a:lnTo>
                          <a:lnTo>
                            <a:pt x="108585" y="37556"/>
                          </a:lnTo>
                          <a:lnTo>
                            <a:pt x="111851" y="40005"/>
                          </a:lnTo>
                          <a:lnTo>
                            <a:pt x="115933" y="41638"/>
                          </a:lnTo>
                          <a:lnTo>
                            <a:pt x="119198" y="42454"/>
                          </a:lnTo>
                          <a:lnTo>
                            <a:pt x="120831" y="43271"/>
                          </a:lnTo>
                          <a:lnTo>
                            <a:pt x="121648" y="44087"/>
                          </a:lnTo>
                          <a:lnTo>
                            <a:pt x="122464" y="45720"/>
                          </a:lnTo>
                          <a:lnTo>
                            <a:pt x="122464" y="48169"/>
                          </a:lnTo>
                          <a:lnTo>
                            <a:pt x="122464" y="49802"/>
                          </a:lnTo>
                          <a:lnTo>
                            <a:pt x="125730" y="49802"/>
                          </a:lnTo>
                          <a:lnTo>
                            <a:pt x="128179" y="49802"/>
                          </a:lnTo>
                          <a:lnTo>
                            <a:pt x="128996" y="49802"/>
                          </a:lnTo>
                          <a:lnTo>
                            <a:pt x="128996" y="50619"/>
                          </a:lnTo>
                          <a:lnTo>
                            <a:pt x="128996" y="51435"/>
                          </a:lnTo>
                          <a:lnTo>
                            <a:pt x="128996" y="53068"/>
                          </a:lnTo>
                          <a:lnTo>
                            <a:pt x="128996" y="54701"/>
                          </a:lnTo>
                          <a:lnTo>
                            <a:pt x="128996" y="56334"/>
                          </a:lnTo>
                          <a:lnTo>
                            <a:pt x="128996" y="57966"/>
                          </a:lnTo>
                          <a:lnTo>
                            <a:pt x="128996" y="60416"/>
                          </a:lnTo>
                          <a:lnTo>
                            <a:pt x="128996" y="61232"/>
                          </a:lnTo>
                          <a:lnTo>
                            <a:pt x="131445" y="63682"/>
                          </a:lnTo>
                          <a:lnTo>
                            <a:pt x="132262" y="65314"/>
                          </a:lnTo>
                          <a:lnTo>
                            <a:pt x="133078" y="67764"/>
                          </a:lnTo>
                          <a:lnTo>
                            <a:pt x="133894" y="68580"/>
                          </a:lnTo>
                          <a:lnTo>
                            <a:pt x="134711" y="68580"/>
                          </a:lnTo>
                          <a:lnTo>
                            <a:pt x="137160" y="68580"/>
                          </a:lnTo>
                          <a:lnTo>
                            <a:pt x="142875" y="69396"/>
                          </a:lnTo>
                          <a:lnTo>
                            <a:pt x="146140" y="70213"/>
                          </a:lnTo>
                          <a:lnTo>
                            <a:pt x="148590" y="71029"/>
                          </a:lnTo>
                          <a:lnTo>
                            <a:pt x="149406" y="71029"/>
                          </a:lnTo>
                          <a:lnTo>
                            <a:pt x="150223" y="71029"/>
                          </a:lnTo>
                          <a:lnTo>
                            <a:pt x="150223" y="71029"/>
                          </a:lnTo>
                          <a:lnTo>
                            <a:pt x="150223" y="73479"/>
                          </a:lnTo>
                          <a:lnTo>
                            <a:pt x="150223" y="74295"/>
                          </a:lnTo>
                          <a:lnTo>
                            <a:pt x="150223" y="75112"/>
                          </a:lnTo>
                          <a:lnTo>
                            <a:pt x="151039" y="75928"/>
                          </a:lnTo>
                          <a:lnTo>
                            <a:pt x="151856" y="75928"/>
                          </a:lnTo>
                          <a:lnTo>
                            <a:pt x="154305" y="75928"/>
                          </a:lnTo>
                          <a:lnTo>
                            <a:pt x="155938" y="77561"/>
                          </a:lnTo>
                          <a:lnTo>
                            <a:pt x="156754" y="78377"/>
                          </a:lnTo>
                          <a:lnTo>
                            <a:pt x="152672" y="78377"/>
                          </a:lnTo>
                          <a:lnTo>
                            <a:pt x="151039" y="79194"/>
                          </a:lnTo>
                          <a:lnTo>
                            <a:pt x="149406" y="83276"/>
                          </a:lnTo>
                          <a:lnTo>
                            <a:pt x="147773" y="84909"/>
                          </a:lnTo>
                          <a:lnTo>
                            <a:pt x="145324" y="85725"/>
                          </a:lnTo>
                          <a:lnTo>
                            <a:pt x="142875" y="86541"/>
                          </a:lnTo>
                          <a:lnTo>
                            <a:pt x="140426" y="86541"/>
                          </a:lnTo>
                          <a:lnTo>
                            <a:pt x="137976" y="88174"/>
                          </a:lnTo>
                          <a:lnTo>
                            <a:pt x="134711" y="91440"/>
                          </a:lnTo>
                          <a:lnTo>
                            <a:pt x="133078" y="93073"/>
                          </a:lnTo>
                          <a:lnTo>
                            <a:pt x="133078" y="93889"/>
                          </a:lnTo>
                          <a:lnTo>
                            <a:pt x="132262" y="94706"/>
                          </a:lnTo>
                          <a:lnTo>
                            <a:pt x="130629" y="95522"/>
                          </a:lnTo>
                          <a:lnTo>
                            <a:pt x="129812" y="96339"/>
                          </a:lnTo>
                          <a:lnTo>
                            <a:pt x="129812" y="97155"/>
                          </a:lnTo>
                          <a:lnTo>
                            <a:pt x="128996" y="97155"/>
                          </a:lnTo>
                          <a:lnTo>
                            <a:pt x="128179" y="97155"/>
                          </a:lnTo>
                          <a:lnTo>
                            <a:pt x="127363" y="97971"/>
                          </a:lnTo>
                          <a:lnTo>
                            <a:pt x="126546" y="99604"/>
                          </a:lnTo>
                          <a:lnTo>
                            <a:pt x="125730" y="100421"/>
                          </a:lnTo>
                          <a:lnTo>
                            <a:pt x="124097" y="100421"/>
                          </a:lnTo>
                          <a:lnTo>
                            <a:pt x="122464" y="101237"/>
                          </a:lnTo>
                          <a:lnTo>
                            <a:pt x="121648" y="102054"/>
                          </a:lnTo>
                          <a:lnTo>
                            <a:pt x="120831" y="102870"/>
                          </a:lnTo>
                          <a:lnTo>
                            <a:pt x="120015" y="102870"/>
                          </a:lnTo>
                          <a:lnTo>
                            <a:pt x="119198" y="103687"/>
                          </a:lnTo>
                          <a:lnTo>
                            <a:pt x="117565" y="106136"/>
                          </a:lnTo>
                          <a:lnTo>
                            <a:pt x="117565" y="106952"/>
                          </a:lnTo>
                          <a:lnTo>
                            <a:pt x="115116" y="115933"/>
                          </a:lnTo>
                          <a:lnTo>
                            <a:pt x="113483" y="116749"/>
                          </a:lnTo>
                          <a:lnTo>
                            <a:pt x="111034" y="118382"/>
                          </a:lnTo>
                          <a:lnTo>
                            <a:pt x="109401" y="120832"/>
                          </a:lnTo>
                          <a:lnTo>
                            <a:pt x="108585" y="122464"/>
                          </a:lnTo>
                          <a:lnTo>
                            <a:pt x="107769" y="123281"/>
                          </a:lnTo>
                          <a:lnTo>
                            <a:pt x="103687" y="124097"/>
                          </a:lnTo>
                          <a:lnTo>
                            <a:pt x="102054" y="124914"/>
                          </a:lnTo>
                          <a:lnTo>
                            <a:pt x="100421" y="125730"/>
                          </a:lnTo>
                          <a:lnTo>
                            <a:pt x="99604" y="126546"/>
                          </a:lnTo>
                          <a:lnTo>
                            <a:pt x="98788" y="128996"/>
                          </a:lnTo>
                          <a:lnTo>
                            <a:pt x="97155" y="133078"/>
                          </a:lnTo>
                          <a:lnTo>
                            <a:pt x="96338" y="135527"/>
                          </a:lnTo>
                          <a:lnTo>
                            <a:pt x="95522" y="137977"/>
                          </a:lnTo>
                          <a:lnTo>
                            <a:pt x="93889" y="141242"/>
                          </a:lnTo>
                          <a:lnTo>
                            <a:pt x="93073" y="142059"/>
                          </a:lnTo>
                          <a:lnTo>
                            <a:pt x="91440" y="142875"/>
                          </a:lnTo>
                          <a:lnTo>
                            <a:pt x="89807" y="143691"/>
                          </a:lnTo>
                          <a:lnTo>
                            <a:pt x="87358" y="143691"/>
                          </a:lnTo>
                          <a:lnTo>
                            <a:pt x="85725" y="143691"/>
                          </a:lnTo>
                          <a:lnTo>
                            <a:pt x="84092" y="143691"/>
                          </a:lnTo>
                          <a:lnTo>
                            <a:pt x="81643" y="144508"/>
                          </a:lnTo>
                          <a:lnTo>
                            <a:pt x="80010" y="144508"/>
                          </a:lnTo>
                          <a:lnTo>
                            <a:pt x="76744" y="143691"/>
                          </a:lnTo>
                          <a:lnTo>
                            <a:pt x="74295" y="142875"/>
                          </a:lnTo>
                          <a:lnTo>
                            <a:pt x="73479" y="142875"/>
                          </a:lnTo>
                          <a:lnTo>
                            <a:pt x="71029" y="141242"/>
                          </a:lnTo>
                          <a:lnTo>
                            <a:pt x="69396" y="141242"/>
                          </a:lnTo>
                          <a:lnTo>
                            <a:pt x="66947" y="141242"/>
                          </a:lnTo>
                          <a:lnTo>
                            <a:pt x="65314" y="140426"/>
                          </a:lnTo>
                          <a:lnTo>
                            <a:pt x="64498" y="139609"/>
                          </a:lnTo>
                          <a:lnTo>
                            <a:pt x="62048" y="137977"/>
                          </a:lnTo>
                          <a:lnTo>
                            <a:pt x="59599" y="136344"/>
                          </a:lnTo>
                          <a:lnTo>
                            <a:pt x="57150" y="135527"/>
                          </a:lnTo>
                          <a:lnTo>
                            <a:pt x="55517" y="134711"/>
                          </a:lnTo>
                          <a:lnTo>
                            <a:pt x="53884" y="134711"/>
                          </a:lnTo>
                          <a:lnTo>
                            <a:pt x="52251" y="135527"/>
                          </a:lnTo>
                          <a:lnTo>
                            <a:pt x="51435" y="135527"/>
                          </a:lnTo>
                          <a:lnTo>
                            <a:pt x="50619" y="136344"/>
                          </a:lnTo>
                          <a:lnTo>
                            <a:pt x="49802" y="137977"/>
                          </a:lnTo>
                          <a:lnTo>
                            <a:pt x="48986" y="140426"/>
                          </a:lnTo>
                          <a:lnTo>
                            <a:pt x="48986" y="142059"/>
                          </a:lnTo>
                          <a:lnTo>
                            <a:pt x="48169" y="145324"/>
                          </a:lnTo>
                          <a:lnTo>
                            <a:pt x="46537" y="149407"/>
                          </a:lnTo>
                          <a:lnTo>
                            <a:pt x="45720" y="150223"/>
                          </a:lnTo>
                          <a:lnTo>
                            <a:pt x="44904" y="151039"/>
                          </a:lnTo>
                          <a:lnTo>
                            <a:pt x="43271" y="151856"/>
                          </a:lnTo>
                          <a:lnTo>
                            <a:pt x="39188" y="155121"/>
                          </a:lnTo>
                          <a:lnTo>
                            <a:pt x="36739" y="158387"/>
                          </a:lnTo>
                          <a:lnTo>
                            <a:pt x="35106" y="159204"/>
                          </a:lnTo>
                          <a:lnTo>
                            <a:pt x="33473" y="160020"/>
                          </a:lnTo>
                          <a:lnTo>
                            <a:pt x="31840" y="160020"/>
                          </a:lnTo>
                          <a:lnTo>
                            <a:pt x="31024" y="160837"/>
                          </a:lnTo>
                          <a:lnTo>
                            <a:pt x="30208" y="162469"/>
                          </a:lnTo>
                          <a:lnTo>
                            <a:pt x="29391" y="163286"/>
                          </a:lnTo>
                          <a:lnTo>
                            <a:pt x="28575" y="163286"/>
                          </a:lnTo>
                          <a:lnTo>
                            <a:pt x="26126" y="163286"/>
                          </a:lnTo>
                          <a:lnTo>
                            <a:pt x="25309" y="163286"/>
                          </a:lnTo>
                          <a:lnTo>
                            <a:pt x="18778" y="163286"/>
                          </a:lnTo>
                          <a:lnTo>
                            <a:pt x="17145" y="162469"/>
                          </a:lnTo>
                          <a:lnTo>
                            <a:pt x="15512" y="162469"/>
                          </a:lnTo>
                          <a:lnTo>
                            <a:pt x="13063" y="163286"/>
                          </a:lnTo>
                          <a:lnTo>
                            <a:pt x="12246" y="162469"/>
                          </a:lnTo>
                          <a:lnTo>
                            <a:pt x="11430" y="160837"/>
                          </a:lnTo>
                          <a:lnTo>
                            <a:pt x="11430" y="157571"/>
                          </a:lnTo>
                          <a:lnTo>
                            <a:pt x="11430" y="155121"/>
                          </a:lnTo>
                          <a:lnTo>
                            <a:pt x="12246" y="153489"/>
                          </a:lnTo>
                          <a:lnTo>
                            <a:pt x="13063" y="151856"/>
                          </a:lnTo>
                          <a:lnTo>
                            <a:pt x="13879" y="150223"/>
                          </a:lnTo>
                          <a:lnTo>
                            <a:pt x="13879" y="149407"/>
                          </a:lnTo>
                          <a:lnTo>
                            <a:pt x="13879" y="148590"/>
                          </a:lnTo>
                          <a:lnTo>
                            <a:pt x="13879" y="146957"/>
                          </a:lnTo>
                          <a:lnTo>
                            <a:pt x="13879" y="145324"/>
                          </a:lnTo>
                          <a:lnTo>
                            <a:pt x="12246" y="142059"/>
                          </a:lnTo>
                          <a:lnTo>
                            <a:pt x="10613" y="137977"/>
                          </a:lnTo>
                          <a:lnTo>
                            <a:pt x="8164" y="133078"/>
                          </a:lnTo>
                          <a:lnTo>
                            <a:pt x="7348" y="131445"/>
                          </a:lnTo>
                          <a:lnTo>
                            <a:pt x="5715" y="128996"/>
                          </a:lnTo>
                          <a:lnTo>
                            <a:pt x="816" y="124914"/>
                          </a:lnTo>
                          <a:lnTo>
                            <a:pt x="0" y="124097"/>
                          </a:lnTo>
                          <a:lnTo>
                            <a:pt x="0" y="123281"/>
                          </a:lnTo>
                          <a:lnTo>
                            <a:pt x="0" y="119199"/>
                          </a:lnTo>
                          <a:lnTo>
                            <a:pt x="0" y="114300"/>
                          </a:lnTo>
                          <a:lnTo>
                            <a:pt x="0" y="109402"/>
                          </a:lnTo>
                          <a:lnTo>
                            <a:pt x="0" y="104503"/>
                          </a:lnTo>
                          <a:lnTo>
                            <a:pt x="0" y="99604"/>
                          </a:lnTo>
                          <a:lnTo>
                            <a:pt x="0" y="94706"/>
                          </a:lnTo>
                          <a:lnTo>
                            <a:pt x="0" y="89807"/>
                          </a:lnTo>
                          <a:lnTo>
                            <a:pt x="0" y="84909"/>
                          </a:lnTo>
                          <a:lnTo>
                            <a:pt x="0" y="80010"/>
                          </a:lnTo>
                          <a:lnTo>
                            <a:pt x="0" y="75928"/>
                          </a:lnTo>
                          <a:lnTo>
                            <a:pt x="4082" y="75928"/>
                          </a:lnTo>
                          <a:lnTo>
                            <a:pt x="8981" y="75928"/>
                          </a:lnTo>
                          <a:lnTo>
                            <a:pt x="14696" y="75928"/>
                          </a:lnTo>
                          <a:lnTo>
                            <a:pt x="17145" y="75928"/>
                          </a:lnTo>
                          <a:lnTo>
                            <a:pt x="17145" y="75112"/>
                          </a:lnTo>
                          <a:lnTo>
                            <a:pt x="17145" y="71846"/>
                          </a:lnTo>
                          <a:lnTo>
                            <a:pt x="17145" y="64498"/>
                          </a:lnTo>
                          <a:lnTo>
                            <a:pt x="17145" y="57150"/>
                          </a:lnTo>
                          <a:lnTo>
                            <a:pt x="17145" y="49802"/>
                          </a:lnTo>
                          <a:lnTo>
                            <a:pt x="17145" y="42454"/>
                          </a:lnTo>
                          <a:lnTo>
                            <a:pt x="17145" y="35107"/>
                          </a:lnTo>
                          <a:lnTo>
                            <a:pt x="17145" y="27759"/>
                          </a:lnTo>
                          <a:lnTo>
                            <a:pt x="17145" y="20411"/>
                          </a:lnTo>
                          <a:lnTo>
                            <a:pt x="17145" y="13063"/>
                          </a:lnTo>
                          <a:lnTo>
                            <a:pt x="17145" y="9797"/>
                          </a:lnTo>
                          <a:lnTo>
                            <a:pt x="21227" y="9797"/>
                          </a:lnTo>
                          <a:lnTo>
                            <a:pt x="26126" y="8981"/>
                          </a:lnTo>
                          <a:lnTo>
                            <a:pt x="34290" y="8164"/>
                          </a:lnTo>
                          <a:lnTo>
                            <a:pt x="41638" y="6532"/>
                          </a:lnTo>
                          <a:lnTo>
                            <a:pt x="46537" y="5715"/>
                          </a:lnTo>
                          <a:lnTo>
                            <a:pt x="52251" y="4899"/>
                          </a:lnTo>
                          <a:lnTo>
                            <a:pt x="53884" y="4899"/>
                          </a:lnTo>
                          <a:lnTo>
                            <a:pt x="54701" y="4899"/>
                          </a:lnTo>
                          <a:lnTo>
                            <a:pt x="55517" y="4899"/>
                          </a:lnTo>
                          <a:lnTo>
                            <a:pt x="57966" y="8164"/>
                          </a:lnTo>
                          <a:lnTo>
                            <a:pt x="59599" y="10614"/>
                          </a:lnTo>
                          <a:lnTo>
                            <a:pt x="59599" y="11430"/>
                          </a:lnTo>
                          <a:lnTo>
                            <a:pt x="59599" y="11430"/>
                          </a:lnTo>
                          <a:lnTo>
                            <a:pt x="60415" y="11430"/>
                          </a:lnTo>
                          <a:lnTo>
                            <a:pt x="61232" y="10614"/>
                          </a:lnTo>
                          <a:lnTo>
                            <a:pt x="63681" y="8164"/>
                          </a:lnTo>
                          <a:lnTo>
                            <a:pt x="64498" y="7348"/>
                          </a:lnTo>
                          <a:lnTo>
                            <a:pt x="66131" y="5715"/>
                          </a:lnTo>
                          <a:lnTo>
                            <a:pt x="68580" y="4082"/>
                          </a:lnTo>
                          <a:lnTo>
                            <a:pt x="70213" y="3266"/>
                          </a:lnTo>
                          <a:lnTo>
                            <a:pt x="71846" y="2449"/>
                          </a:lnTo>
                          <a:lnTo>
                            <a:pt x="72662" y="2449"/>
                          </a:lnTo>
                          <a:lnTo>
                            <a:pt x="73479" y="3266"/>
                          </a:lnTo>
                          <a:lnTo>
                            <a:pt x="74295" y="4082"/>
                          </a:lnTo>
                          <a:lnTo>
                            <a:pt x="78377" y="816"/>
                          </a:lnTo>
                          <a:lnTo>
                            <a:pt x="80010" y="0"/>
                          </a:lnTo>
                          <a:lnTo>
                            <a:pt x="88174" y="2449"/>
                          </a:lnTo>
                          <a:lnTo>
                            <a:pt x="88174" y="2449"/>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34" name="Freeform: Shape 433">
                      <a:extLst>
                        <a:ext uri="{FF2B5EF4-FFF2-40B4-BE49-F238E27FC236}">
                          <a16:creationId xmlns:a16="http://schemas.microsoft.com/office/drawing/2014/main" id="{D1B07069-48D3-8DF1-7A8A-2252EEB720DA}"/>
                        </a:ext>
                      </a:extLst>
                    </p:cNvPr>
                    <p:cNvSpPr/>
                    <p:nvPr/>
                  </p:nvSpPr>
                  <p:spPr>
                    <a:xfrm>
                      <a:off x="4564651" y="4160519"/>
                      <a:ext cx="124097" cy="138792"/>
                    </a:xfrm>
                    <a:custGeom>
                      <a:avLst/>
                      <a:gdLst>
                        <a:gd name="connsiteX0" fmla="*/ 122464 w 124097"/>
                        <a:gd name="connsiteY0" fmla="*/ 816 h 138792"/>
                        <a:gd name="connsiteX1" fmla="*/ 122464 w 124097"/>
                        <a:gd name="connsiteY1" fmla="*/ 4082 h 138792"/>
                        <a:gd name="connsiteX2" fmla="*/ 120832 w 124097"/>
                        <a:gd name="connsiteY2" fmla="*/ 7348 h 138792"/>
                        <a:gd name="connsiteX3" fmla="*/ 120015 w 124097"/>
                        <a:gd name="connsiteY3" fmla="*/ 9797 h 138792"/>
                        <a:gd name="connsiteX4" fmla="*/ 117566 w 124097"/>
                        <a:gd name="connsiteY4" fmla="*/ 13879 h 138792"/>
                        <a:gd name="connsiteX5" fmla="*/ 115117 w 124097"/>
                        <a:gd name="connsiteY5" fmla="*/ 17961 h 138792"/>
                        <a:gd name="connsiteX6" fmla="*/ 112668 w 124097"/>
                        <a:gd name="connsiteY6" fmla="*/ 24493 h 138792"/>
                        <a:gd name="connsiteX7" fmla="*/ 112668 w 124097"/>
                        <a:gd name="connsiteY7" fmla="*/ 29391 h 138792"/>
                        <a:gd name="connsiteX8" fmla="*/ 112668 w 124097"/>
                        <a:gd name="connsiteY8" fmla="*/ 32657 h 138792"/>
                        <a:gd name="connsiteX9" fmla="*/ 111851 w 124097"/>
                        <a:gd name="connsiteY9" fmla="*/ 34290 h 138792"/>
                        <a:gd name="connsiteX10" fmla="*/ 110218 w 124097"/>
                        <a:gd name="connsiteY10" fmla="*/ 39188 h 138792"/>
                        <a:gd name="connsiteX11" fmla="*/ 110218 w 124097"/>
                        <a:gd name="connsiteY11" fmla="*/ 43271 h 138792"/>
                        <a:gd name="connsiteX12" fmla="*/ 111035 w 124097"/>
                        <a:gd name="connsiteY12" fmla="*/ 48169 h 138792"/>
                        <a:gd name="connsiteX13" fmla="*/ 110218 w 124097"/>
                        <a:gd name="connsiteY13" fmla="*/ 53068 h 138792"/>
                        <a:gd name="connsiteX14" fmla="*/ 108585 w 124097"/>
                        <a:gd name="connsiteY14" fmla="*/ 57966 h 138792"/>
                        <a:gd name="connsiteX15" fmla="*/ 107769 w 124097"/>
                        <a:gd name="connsiteY15" fmla="*/ 62049 h 138792"/>
                        <a:gd name="connsiteX16" fmla="*/ 108585 w 124097"/>
                        <a:gd name="connsiteY16" fmla="*/ 66131 h 138792"/>
                        <a:gd name="connsiteX17" fmla="*/ 105319 w 124097"/>
                        <a:gd name="connsiteY17" fmla="*/ 70213 h 138792"/>
                        <a:gd name="connsiteX18" fmla="*/ 101237 w 124097"/>
                        <a:gd name="connsiteY18" fmla="*/ 74295 h 138792"/>
                        <a:gd name="connsiteX19" fmla="*/ 98788 w 124097"/>
                        <a:gd name="connsiteY19" fmla="*/ 75111 h 138792"/>
                        <a:gd name="connsiteX20" fmla="*/ 96339 w 124097"/>
                        <a:gd name="connsiteY20" fmla="*/ 76744 h 138792"/>
                        <a:gd name="connsiteX21" fmla="*/ 94706 w 124097"/>
                        <a:gd name="connsiteY21" fmla="*/ 78377 h 138792"/>
                        <a:gd name="connsiteX22" fmla="*/ 93889 w 124097"/>
                        <a:gd name="connsiteY22" fmla="*/ 79193 h 138792"/>
                        <a:gd name="connsiteX23" fmla="*/ 93073 w 124097"/>
                        <a:gd name="connsiteY23" fmla="*/ 80826 h 138792"/>
                        <a:gd name="connsiteX24" fmla="*/ 90624 w 124097"/>
                        <a:gd name="connsiteY24" fmla="*/ 85725 h 138792"/>
                        <a:gd name="connsiteX25" fmla="*/ 88991 w 124097"/>
                        <a:gd name="connsiteY25" fmla="*/ 88174 h 138792"/>
                        <a:gd name="connsiteX26" fmla="*/ 87358 w 124097"/>
                        <a:gd name="connsiteY26" fmla="*/ 89807 h 138792"/>
                        <a:gd name="connsiteX27" fmla="*/ 84909 w 124097"/>
                        <a:gd name="connsiteY27" fmla="*/ 92256 h 138792"/>
                        <a:gd name="connsiteX28" fmla="*/ 84093 w 124097"/>
                        <a:gd name="connsiteY28" fmla="*/ 93073 h 138792"/>
                        <a:gd name="connsiteX29" fmla="*/ 84093 w 124097"/>
                        <a:gd name="connsiteY29" fmla="*/ 94706 h 138792"/>
                        <a:gd name="connsiteX30" fmla="*/ 84093 w 124097"/>
                        <a:gd name="connsiteY30" fmla="*/ 97971 h 138792"/>
                        <a:gd name="connsiteX31" fmla="*/ 84093 w 124097"/>
                        <a:gd name="connsiteY31" fmla="*/ 106952 h 138792"/>
                        <a:gd name="connsiteX32" fmla="*/ 83276 w 124097"/>
                        <a:gd name="connsiteY32" fmla="*/ 109401 h 138792"/>
                        <a:gd name="connsiteX33" fmla="*/ 82460 w 124097"/>
                        <a:gd name="connsiteY33" fmla="*/ 113484 h 138792"/>
                        <a:gd name="connsiteX34" fmla="*/ 80010 w 124097"/>
                        <a:gd name="connsiteY34" fmla="*/ 118382 h 138792"/>
                        <a:gd name="connsiteX35" fmla="*/ 78377 w 124097"/>
                        <a:gd name="connsiteY35" fmla="*/ 120831 h 138792"/>
                        <a:gd name="connsiteX36" fmla="*/ 76744 w 124097"/>
                        <a:gd name="connsiteY36" fmla="*/ 121648 h 138792"/>
                        <a:gd name="connsiteX37" fmla="*/ 74295 w 124097"/>
                        <a:gd name="connsiteY37" fmla="*/ 122464 h 138792"/>
                        <a:gd name="connsiteX38" fmla="*/ 72662 w 124097"/>
                        <a:gd name="connsiteY38" fmla="*/ 123281 h 138792"/>
                        <a:gd name="connsiteX39" fmla="*/ 71846 w 124097"/>
                        <a:gd name="connsiteY39" fmla="*/ 124913 h 138792"/>
                        <a:gd name="connsiteX40" fmla="*/ 70213 w 124097"/>
                        <a:gd name="connsiteY40" fmla="*/ 125730 h 138792"/>
                        <a:gd name="connsiteX41" fmla="*/ 67764 w 124097"/>
                        <a:gd name="connsiteY41" fmla="*/ 126546 h 138792"/>
                        <a:gd name="connsiteX42" fmla="*/ 65314 w 124097"/>
                        <a:gd name="connsiteY42" fmla="*/ 128996 h 138792"/>
                        <a:gd name="connsiteX43" fmla="*/ 62049 w 124097"/>
                        <a:gd name="connsiteY43" fmla="*/ 133078 h 138792"/>
                        <a:gd name="connsiteX44" fmla="*/ 59600 w 124097"/>
                        <a:gd name="connsiteY44" fmla="*/ 135527 h 138792"/>
                        <a:gd name="connsiteX45" fmla="*/ 58783 w 124097"/>
                        <a:gd name="connsiteY45" fmla="*/ 136343 h 138792"/>
                        <a:gd name="connsiteX46" fmla="*/ 57967 w 124097"/>
                        <a:gd name="connsiteY46" fmla="*/ 136343 h 138792"/>
                        <a:gd name="connsiteX47" fmla="*/ 56334 w 124097"/>
                        <a:gd name="connsiteY47" fmla="*/ 135527 h 138792"/>
                        <a:gd name="connsiteX48" fmla="*/ 55518 w 124097"/>
                        <a:gd name="connsiteY48" fmla="*/ 135527 h 138792"/>
                        <a:gd name="connsiteX49" fmla="*/ 54701 w 124097"/>
                        <a:gd name="connsiteY49" fmla="*/ 135527 h 138792"/>
                        <a:gd name="connsiteX50" fmla="*/ 54701 w 124097"/>
                        <a:gd name="connsiteY50" fmla="*/ 135527 h 138792"/>
                        <a:gd name="connsiteX51" fmla="*/ 53885 w 124097"/>
                        <a:gd name="connsiteY51" fmla="*/ 135527 h 138792"/>
                        <a:gd name="connsiteX52" fmla="*/ 53885 w 124097"/>
                        <a:gd name="connsiteY52" fmla="*/ 134711 h 138792"/>
                        <a:gd name="connsiteX53" fmla="*/ 53885 w 124097"/>
                        <a:gd name="connsiteY53" fmla="*/ 133078 h 138792"/>
                        <a:gd name="connsiteX54" fmla="*/ 53068 w 124097"/>
                        <a:gd name="connsiteY54" fmla="*/ 131445 h 138792"/>
                        <a:gd name="connsiteX55" fmla="*/ 53885 w 124097"/>
                        <a:gd name="connsiteY55" fmla="*/ 129812 h 138792"/>
                        <a:gd name="connsiteX56" fmla="*/ 54701 w 124097"/>
                        <a:gd name="connsiteY56" fmla="*/ 128996 h 138792"/>
                        <a:gd name="connsiteX57" fmla="*/ 54701 w 124097"/>
                        <a:gd name="connsiteY57" fmla="*/ 128179 h 138792"/>
                        <a:gd name="connsiteX58" fmla="*/ 53885 w 124097"/>
                        <a:gd name="connsiteY58" fmla="*/ 127363 h 138792"/>
                        <a:gd name="connsiteX59" fmla="*/ 53068 w 124097"/>
                        <a:gd name="connsiteY59" fmla="*/ 126546 h 138792"/>
                        <a:gd name="connsiteX60" fmla="*/ 52252 w 124097"/>
                        <a:gd name="connsiteY60" fmla="*/ 126546 h 138792"/>
                        <a:gd name="connsiteX61" fmla="*/ 50619 w 124097"/>
                        <a:gd name="connsiteY61" fmla="*/ 127363 h 138792"/>
                        <a:gd name="connsiteX62" fmla="*/ 48986 w 124097"/>
                        <a:gd name="connsiteY62" fmla="*/ 128179 h 138792"/>
                        <a:gd name="connsiteX63" fmla="*/ 47353 w 124097"/>
                        <a:gd name="connsiteY63" fmla="*/ 128179 h 138792"/>
                        <a:gd name="connsiteX64" fmla="*/ 46537 w 124097"/>
                        <a:gd name="connsiteY64" fmla="*/ 128996 h 138792"/>
                        <a:gd name="connsiteX65" fmla="*/ 45720 w 124097"/>
                        <a:gd name="connsiteY65" fmla="*/ 128996 h 138792"/>
                        <a:gd name="connsiteX66" fmla="*/ 44904 w 124097"/>
                        <a:gd name="connsiteY66" fmla="*/ 128996 h 138792"/>
                        <a:gd name="connsiteX67" fmla="*/ 44087 w 124097"/>
                        <a:gd name="connsiteY67" fmla="*/ 128179 h 138792"/>
                        <a:gd name="connsiteX68" fmla="*/ 43271 w 124097"/>
                        <a:gd name="connsiteY68" fmla="*/ 127363 h 138792"/>
                        <a:gd name="connsiteX69" fmla="*/ 42454 w 124097"/>
                        <a:gd name="connsiteY69" fmla="*/ 127363 h 138792"/>
                        <a:gd name="connsiteX70" fmla="*/ 42454 w 124097"/>
                        <a:gd name="connsiteY70" fmla="*/ 127363 h 138792"/>
                        <a:gd name="connsiteX71" fmla="*/ 42454 w 124097"/>
                        <a:gd name="connsiteY71" fmla="*/ 128996 h 138792"/>
                        <a:gd name="connsiteX72" fmla="*/ 42454 w 124097"/>
                        <a:gd name="connsiteY72" fmla="*/ 130629 h 138792"/>
                        <a:gd name="connsiteX73" fmla="*/ 42454 w 124097"/>
                        <a:gd name="connsiteY73" fmla="*/ 131445 h 138792"/>
                        <a:gd name="connsiteX74" fmla="*/ 41638 w 124097"/>
                        <a:gd name="connsiteY74" fmla="*/ 132261 h 138792"/>
                        <a:gd name="connsiteX75" fmla="*/ 40005 w 124097"/>
                        <a:gd name="connsiteY75" fmla="*/ 133078 h 138792"/>
                        <a:gd name="connsiteX76" fmla="*/ 39189 w 124097"/>
                        <a:gd name="connsiteY76" fmla="*/ 133894 h 138792"/>
                        <a:gd name="connsiteX77" fmla="*/ 38372 w 124097"/>
                        <a:gd name="connsiteY77" fmla="*/ 134711 h 138792"/>
                        <a:gd name="connsiteX78" fmla="*/ 37556 w 124097"/>
                        <a:gd name="connsiteY78" fmla="*/ 134711 h 138792"/>
                        <a:gd name="connsiteX79" fmla="*/ 35923 w 124097"/>
                        <a:gd name="connsiteY79" fmla="*/ 133894 h 138792"/>
                        <a:gd name="connsiteX80" fmla="*/ 34290 w 124097"/>
                        <a:gd name="connsiteY80" fmla="*/ 133078 h 138792"/>
                        <a:gd name="connsiteX81" fmla="*/ 33474 w 124097"/>
                        <a:gd name="connsiteY81" fmla="*/ 132261 h 138792"/>
                        <a:gd name="connsiteX82" fmla="*/ 33474 w 124097"/>
                        <a:gd name="connsiteY82" fmla="*/ 131445 h 138792"/>
                        <a:gd name="connsiteX83" fmla="*/ 33474 w 124097"/>
                        <a:gd name="connsiteY83" fmla="*/ 131445 h 138792"/>
                        <a:gd name="connsiteX84" fmla="*/ 32657 w 124097"/>
                        <a:gd name="connsiteY84" fmla="*/ 131445 h 138792"/>
                        <a:gd name="connsiteX85" fmla="*/ 32657 w 124097"/>
                        <a:gd name="connsiteY85" fmla="*/ 132261 h 138792"/>
                        <a:gd name="connsiteX86" fmla="*/ 32657 w 124097"/>
                        <a:gd name="connsiteY86" fmla="*/ 132261 h 138792"/>
                        <a:gd name="connsiteX87" fmla="*/ 31025 w 124097"/>
                        <a:gd name="connsiteY87" fmla="*/ 131445 h 138792"/>
                        <a:gd name="connsiteX88" fmla="*/ 29392 w 124097"/>
                        <a:gd name="connsiteY88" fmla="*/ 129812 h 138792"/>
                        <a:gd name="connsiteX89" fmla="*/ 28575 w 124097"/>
                        <a:gd name="connsiteY89" fmla="*/ 129812 h 138792"/>
                        <a:gd name="connsiteX90" fmla="*/ 27759 w 124097"/>
                        <a:gd name="connsiteY90" fmla="*/ 129812 h 138792"/>
                        <a:gd name="connsiteX91" fmla="*/ 26126 w 124097"/>
                        <a:gd name="connsiteY91" fmla="*/ 130629 h 138792"/>
                        <a:gd name="connsiteX92" fmla="*/ 24493 w 124097"/>
                        <a:gd name="connsiteY92" fmla="*/ 131445 h 138792"/>
                        <a:gd name="connsiteX93" fmla="*/ 22044 w 124097"/>
                        <a:gd name="connsiteY93" fmla="*/ 132261 h 138792"/>
                        <a:gd name="connsiteX94" fmla="*/ 20411 w 124097"/>
                        <a:gd name="connsiteY94" fmla="*/ 133078 h 138792"/>
                        <a:gd name="connsiteX95" fmla="*/ 20411 w 124097"/>
                        <a:gd name="connsiteY95" fmla="*/ 133894 h 138792"/>
                        <a:gd name="connsiteX96" fmla="*/ 19594 w 124097"/>
                        <a:gd name="connsiteY96" fmla="*/ 134711 h 138792"/>
                        <a:gd name="connsiteX97" fmla="*/ 18778 w 124097"/>
                        <a:gd name="connsiteY97" fmla="*/ 135527 h 138792"/>
                        <a:gd name="connsiteX98" fmla="*/ 17145 w 124097"/>
                        <a:gd name="connsiteY98" fmla="*/ 135527 h 138792"/>
                        <a:gd name="connsiteX99" fmla="*/ 16329 w 124097"/>
                        <a:gd name="connsiteY99" fmla="*/ 136343 h 138792"/>
                        <a:gd name="connsiteX100" fmla="*/ 14696 w 124097"/>
                        <a:gd name="connsiteY100" fmla="*/ 137976 h 138792"/>
                        <a:gd name="connsiteX101" fmla="*/ 13879 w 124097"/>
                        <a:gd name="connsiteY101" fmla="*/ 138793 h 138792"/>
                        <a:gd name="connsiteX102" fmla="*/ 13879 w 124097"/>
                        <a:gd name="connsiteY102" fmla="*/ 138793 h 138792"/>
                        <a:gd name="connsiteX103" fmla="*/ 13063 w 124097"/>
                        <a:gd name="connsiteY103" fmla="*/ 137976 h 138792"/>
                        <a:gd name="connsiteX104" fmla="*/ 12246 w 124097"/>
                        <a:gd name="connsiteY104" fmla="*/ 136343 h 138792"/>
                        <a:gd name="connsiteX105" fmla="*/ 11430 w 124097"/>
                        <a:gd name="connsiteY105" fmla="*/ 134711 h 138792"/>
                        <a:gd name="connsiteX106" fmla="*/ 11430 w 124097"/>
                        <a:gd name="connsiteY106" fmla="*/ 133894 h 138792"/>
                        <a:gd name="connsiteX107" fmla="*/ 11430 w 124097"/>
                        <a:gd name="connsiteY107" fmla="*/ 133078 h 138792"/>
                        <a:gd name="connsiteX108" fmla="*/ 11430 w 124097"/>
                        <a:gd name="connsiteY108" fmla="*/ 131445 h 138792"/>
                        <a:gd name="connsiteX109" fmla="*/ 9797 w 124097"/>
                        <a:gd name="connsiteY109" fmla="*/ 128996 h 138792"/>
                        <a:gd name="connsiteX110" fmla="*/ 4899 w 124097"/>
                        <a:gd name="connsiteY110" fmla="*/ 124913 h 138792"/>
                        <a:gd name="connsiteX111" fmla="*/ 4082 w 124097"/>
                        <a:gd name="connsiteY111" fmla="*/ 124097 h 138792"/>
                        <a:gd name="connsiteX112" fmla="*/ 0 w 124097"/>
                        <a:gd name="connsiteY112" fmla="*/ 120831 h 138792"/>
                        <a:gd name="connsiteX113" fmla="*/ 817 w 124097"/>
                        <a:gd name="connsiteY113" fmla="*/ 118382 h 138792"/>
                        <a:gd name="connsiteX114" fmla="*/ 1633 w 124097"/>
                        <a:gd name="connsiteY114" fmla="*/ 117566 h 138792"/>
                        <a:gd name="connsiteX115" fmla="*/ 2450 w 124097"/>
                        <a:gd name="connsiteY115" fmla="*/ 116749 h 138792"/>
                        <a:gd name="connsiteX116" fmla="*/ 5715 w 124097"/>
                        <a:gd name="connsiteY116" fmla="*/ 115116 h 138792"/>
                        <a:gd name="connsiteX117" fmla="*/ 6532 w 124097"/>
                        <a:gd name="connsiteY117" fmla="*/ 115116 h 138792"/>
                        <a:gd name="connsiteX118" fmla="*/ 8981 w 124097"/>
                        <a:gd name="connsiteY118" fmla="*/ 117566 h 138792"/>
                        <a:gd name="connsiteX119" fmla="*/ 9797 w 124097"/>
                        <a:gd name="connsiteY119" fmla="*/ 117566 h 138792"/>
                        <a:gd name="connsiteX120" fmla="*/ 10614 w 124097"/>
                        <a:gd name="connsiteY120" fmla="*/ 117566 h 138792"/>
                        <a:gd name="connsiteX121" fmla="*/ 11430 w 124097"/>
                        <a:gd name="connsiteY121" fmla="*/ 117566 h 138792"/>
                        <a:gd name="connsiteX122" fmla="*/ 12246 w 124097"/>
                        <a:gd name="connsiteY122" fmla="*/ 116749 h 138792"/>
                        <a:gd name="connsiteX123" fmla="*/ 12246 w 124097"/>
                        <a:gd name="connsiteY123" fmla="*/ 115933 h 138792"/>
                        <a:gd name="connsiteX124" fmla="*/ 11430 w 124097"/>
                        <a:gd name="connsiteY124" fmla="*/ 115116 h 138792"/>
                        <a:gd name="connsiteX125" fmla="*/ 11430 w 124097"/>
                        <a:gd name="connsiteY125" fmla="*/ 114300 h 138792"/>
                        <a:gd name="connsiteX126" fmla="*/ 12246 w 124097"/>
                        <a:gd name="connsiteY126" fmla="*/ 113484 h 138792"/>
                        <a:gd name="connsiteX127" fmla="*/ 12246 w 124097"/>
                        <a:gd name="connsiteY127" fmla="*/ 112667 h 138792"/>
                        <a:gd name="connsiteX128" fmla="*/ 13063 w 124097"/>
                        <a:gd name="connsiteY128" fmla="*/ 111851 h 138792"/>
                        <a:gd name="connsiteX129" fmla="*/ 13063 w 124097"/>
                        <a:gd name="connsiteY129" fmla="*/ 111034 h 138792"/>
                        <a:gd name="connsiteX130" fmla="*/ 12246 w 124097"/>
                        <a:gd name="connsiteY130" fmla="*/ 110218 h 138792"/>
                        <a:gd name="connsiteX131" fmla="*/ 10614 w 124097"/>
                        <a:gd name="connsiteY131" fmla="*/ 109401 h 138792"/>
                        <a:gd name="connsiteX132" fmla="*/ 9797 w 124097"/>
                        <a:gd name="connsiteY132" fmla="*/ 108585 h 138792"/>
                        <a:gd name="connsiteX133" fmla="*/ 7348 w 124097"/>
                        <a:gd name="connsiteY133" fmla="*/ 109401 h 138792"/>
                        <a:gd name="connsiteX134" fmla="*/ 7348 w 124097"/>
                        <a:gd name="connsiteY134" fmla="*/ 108585 h 138792"/>
                        <a:gd name="connsiteX135" fmla="*/ 8164 w 124097"/>
                        <a:gd name="connsiteY135" fmla="*/ 107768 h 138792"/>
                        <a:gd name="connsiteX136" fmla="*/ 8164 w 124097"/>
                        <a:gd name="connsiteY136" fmla="*/ 106952 h 138792"/>
                        <a:gd name="connsiteX137" fmla="*/ 7348 w 124097"/>
                        <a:gd name="connsiteY137" fmla="*/ 106136 h 138792"/>
                        <a:gd name="connsiteX138" fmla="*/ 6532 w 124097"/>
                        <a:gd name="connsiteY138" fmla="*/ 105319 h 138792"/>
                        <a:gd name="connsiteX139" fmla="*/ 5715 w 124097"/>
                        <a:gd name="connsiteY139" fmla="*/ 104503 h 138792"/>
                        <a:gd name="connsiteX140" fmla="*/ 4082 w 124097"/>
                        <a:gd name="connsiteY140" fmla="*/ 104503 h 138792"/>
                        <a:gd name="connsiteX141" fmla="*/ 4082 w 124097"/>
                        <a:gd name="connsiteY141" fmla="*/ 103686 h 138792"/>
                        <a:gd name="connsiteX142" fmla="*/ 4899 w 124097"/>
                        <a:gd name="connsiteY142" fmla="*/ 102054 h 138792"/>
                        <a:gd name="connsiteX143" fmla="*/ 4899 w 124097"/>
                        <a:gd name="connsiteY143" fmla="*/ 100421 h 138792"/>
                        <a:gd name="connsiteX144" fmla="*/ 4082 w 124097"/>
                        <a:gd name="connsiteY144" fmla="*/ 97155 h 138792"/>
                        <a:gd name="connsiteX145" fmla="*/ 4082 w 124097"/>
                        <a:gd name="connsiteY145" fmla="*/ 96338 h 138792"/>
                        <a:gd name="connsiteX146" fmla="*/ 4899 w 124097"/>
                        <a:gd name="connsiteY146" fmla="*/ 96338 h 138792"/>
                        <a:gd name="connsiteX147" fmla="*/ 5715 w 124097"/>
                        <a:gd name="connsiteY147" fmla="*/ 96338 h 138792"/>
                        <a:gd name="connsiteX148" fmla="*/ 6532 w 124097"/>
                        <a:gd name="connsiteY148" fmla="*/ 97155 h 138792"/>
                        <a:gd name="connsiteX149" fmla="*/ 8981 w 124097"/>
                        <a:gd name="connsiteY149" fmla="*/ 96338 h 138792"/>
                        <a:gd name="connsiteX150" fmla="*/ 9797 w 124097"/>
                        <a:gd name="connsiteY150" fmla="*/ 96338 h 138792"/>
                        <a:gd name="connsiteX151" fmla="*/ 10614 w 124097"/>
                        <a:gd name="connsiteY151" fmla="*/ 97155 h 138792"/>
                        <a:gd name="connsiteX152" fmla="*/ 11430 w 124097"/>
                        <a:gd name="connsiteY152" fmla="*/ 97971 h 138792"/>
                        <a:gd name="connsiteX153" fmla="*/ 17962 w 124097"/>
                        <a:gd name="connsiteY153" fmla="*/ 96338 h 138792"/>
                        <a:gd name="connsiteX154" fmla="*/ 17962 w 124097"/>
                        <a:gd name="connsiteY154" fmla="*/ 94706 h 138792"/>
                        <a:gd name="connsiteX155" fmla="*/ 17962 w 124097"/>
                        <a:gd name="connsiteY155" fmla="*/ 93073 h 138792"/>
                        <a:gd name="connsiteX156" fmla="*/ 17962 w 124097"/>
                        <a:gd name="connsiteY156" fmla="*/ 92256 h 138792"/>
                        <a:gd name="connsiteX157" fmla="*/ 17962 w 124097"/>
                        <a:gd name="connsiteY157" fmla="*/ 91440 h 138792"/>
                        <a:gd name="connsiteX158" fmla="*/ 17962 w 124097"/>
                        <a:gd name="connsiteY158" fmla="*/ 90624 h 138792"/>
                        <a:gd name="connsiteX159" fmla="*/ 17962 w 124097"/>
                        <a:gd name="connsiteY159" fmla="*/ 89807 h 138792"/>
                        <a:gd name="connsiteX160" fmla="*/ 17962 w 124097"/>
                        <a:gd name="connsiteY160" fmla="*/ 88991 h 138792"/>
                        <a:gd name="connsiteX161" fmla="*/ 18778 w 124097"/>
                        <a:gd name="connsiteY161" fmla="*/ 88174 h 138792"/>
                        <a:gd name="connsiteX162" fmla="*/ 20411 w 124097"/>
                        <a:gd name="connsiteY162" fmla="*/ 87358 h 138792"/>
                        <a:gd name="connsiteX163" fmla="*/ 21227 w 124097"/>
                        <a:gd name="connsiteY163" fmla="*/ 87358 h 138792"/>
                        <a:gd name="connsiteX164" fmla="*/ 22860 w 124097"/>
                        <a:gd name="connsiteY164" fmla="*/ 88174 h 138792"/>
                        <a:gd name="connsiteX165" fmla="*/ 24493 w 124097"/>
                        <a:gd name="connsiteY165" fmla="*/ 88991 h 138792"/>
                        <a:gd name="connsiteX166" fmla="*/ 25310 w 124097"/>
                        <a:gd name="connsiteY166" fmla="*/ 91440 h 138792"/>
                        <a:gd name="connsiteX167" fmla="*/ 26126 w 124097"/>
                        <a:gd name="connsiteY167" fmla="*/ 93073 h 138792"/>
                        <a:gd name="connsiteX168" fmla="*/ 27759 w 124097"/>
                        <a:gd name="connsiteY168" fmla="*/ 95522 h 138792"/>
                        <a:gd name="connsiteX169" fmla="*/ 30208 w 124097"/>
                        <a:gd name="connsiteY169" fmla="*/ 96338 h 138792"/>
                        <a:gd name="connsiteX170" fmla="*/ 33474 w 124097"/>
                        <a:gd name="connsiteY170" fmla="*/ 97155 h 138792"/>
                        <a:gd name="connsiteX171" fmla="*/ 35107 w 124097"/>
                        <a:gd name="connsiteY171" fmla="*/ 97155 h 138792"/>
                        <a:gd name="connsiteX172" fmla="*/ 37556 w 124097"/>
                        <a:gd name="connsiteY172" fmla="*/ 95522 h 138792"/>
                        <a:gd name="connsiteX173" fmla="*/ 39189 w 124097"/>
                        <a:gd name="connsiteY173" fmla="*/ 93889 h 138792"/>
                        <a:gd name="connsiteX174" fmla="*/ 40005 w 124097"/>
                        <a:gd name="connsiteY174" fmla="*/ 93073 h 138792"/>
                        <a:gd name="connsiteX175" fmla="*/ 40821 w 124097"/>
                        <a:gd name="connsiteY175" fmla="*/ 93889 h 138792"/>
                        <a:gd name="connsiteX176" fmla="*/ 41638 w 124097"/>
                        <a:gd name="connsiteY176" fmla="*/ 95522 h 138792"/>
                        <a:gd name="connsiteX177" fmla="*/ 42454 w 124097"/>
                        <a:gd name="connsiteY177" fmla="*/ 96338 h 138792"/>
                        <a:gd name="connsiteX178" fmla="*/ 42454 w 124097"/>
                        <a:gd name="connsiteY178" fmla="*/ 97155 h 138792"/>
                        <a:gd name="connsiteX179" fmla="*/ 41638 w 124097"/>
                        <a:gd name="connsiteY179" fmla="*/ 97971 h 138792"/>
                        <a:gd name="connsiteX180" fmla="*/ 42454 w 124097"/>
                        <a:gd name="connsiteY180" fmla="*/ 98788 h 138792"/>
                        <a:gd name="connsiteX181" fmla="*/ 44087 w 124097"/>
                        <a:gd name="connsiteY181" fmla="*/ 99604 h 138792"/>
                        <a:gd name="connsiteX182" fmla="*/ 45720 w 124097"/>
                        <a:gd name="connsiteY182" fmla="*/ 99604 h 138792"/>
                        <a:gd name="connsiteX183" fmla="*/ 46537 w 124097"/>
                        <a:gd name="connsiteY183" fmla="*/ 98788 h 138792"/>
                        <a:gd name="connsiteX184" fmla="*/ 47353 w 124097"/>
                        <a:gd name="connsiteY184" fmla="*/ 97971 h 138792"/>
                        <a:gd name="connsiteX185" fmla="*/ 47353 w 124097"/>
                        <a:gd name="connsiteY185" fmla="*/ 97155 h 138792"/>
                        <a:gd name="connsiteX186" fmla="*/ 46537 w 124097"/>
                        <a:gd name="connsiteY186" fmla="*/ 96338 h 138792"/>
                        <a:gd name="connsiteX187" fmla="*/ 46537 w 124097"/>
                        <a:gd name="connsiteY187" fmla="*/ 95522 h 138792"/>
                        <a:gd name="connsiteX188" fmla="*/ 47353 w 124097"/>
                        <a:gd name="connsiteY188" fmla="*/ 94706 h 138792"/>
                        <a:gd name="connsiteX189" fmla="*/ 48169 w 124097"/>
                        <a:gd name="connsiteY189" fmla="*/ 93073 h 138792"/>
                        <a:gd name="connsiteX190" fmla="*/ 48169 w 124097"/>
                        <a:gd name="connsiteY190" fmla="*/ 91440 h 138792"/>
                        <a:gd name="connsiteX191" fmla="*/ 48986 w 124097"/>
                        <a:gd name="connsiteY191" fmla="*/ 90624 h 138792"/>
                        <a:gd name="connsiteX192" fmla="*/ 49802 w 124097"/>
                        <a:gd name="connsiteY192" fmla="*/ 89807 h 138792"/>
                        <a:gd name="connsiteX193" fmla="*/ 50619 w 124097"/>
                        <a:gd name="connsiteY193" fmla="*/ 88991 h 138792"/>
                        <a:gd name="connsiteX194" fmla="*/ 51435 w 124097"/>
                        <a:gd name="connsiteY194" fmla="*/ 85725 h 138792"/>
                        <a:gd name="connsiteX195" fmla="*/ 51435 w 124097"/>
                        <a:gd name="connsiteY195" fmla="*/ 84909 h 138792"/>
                        <a:gd name="connsiteX196" fmla="*/ 51435 w 124097"/>
                        <a:gd name="connsiteY196" fmla="*/ 84909 h 138792"/>
                        <a:gd name="connsiteX197" fmla="*/ 52252 w 124097"/>
                        <a:gd name="connsiteY197" fmla="*/ 84092 h 138792"/>
                        <a:gd name="connsiteX198" fmla="*/ 52252 w 124097"/>
                        <a:gd name="connsiteY198" fmla="*/ 82459 h 138792"/>
                        <a:gd name="connsiteX199" fmla="*/ 52252 w 124097"/>
                        <a:gd name="connsiteY199" fmla="*/ 79193 h 138792"/>
                        <a:gd name="connsiteX200" fmla="*/ 52252 w 124097"/>
                        <a:gd name="connsiteY200" fmla="*/ 76744 h 138792"/>
                        <a:gd name="connsiteX201" fmla="*/ 52252 w 124097"/>
                        <a:gd name="connsiteY201" fmla="*/ 74295 h 138792"/>
                        <a:gd name="connsiteX202" fmla="*/ 53068 w 124097"/>
                        <a:gd name="connsiteY202" fmla="*/ 71846 h 138792"/>
                        <a:gd name="connsiteX203" fmla="*/ 53885 w 124097"/>
                        <a:gd name="connsiteY203" fmla="*/ 68580 h 138792"/>
                        <a:gd name="connsiteX204" fmla="*/ 53885 w 124097"/>
                        <a:gd name="connsiteY204" fmla="*/ 67763 h 138792"/>
                        <a:gd name="connsiteX205" fmla="*/ 53068 w 124097"/>
                        <a:gd name="connsiteY205" fmla="*/ 66947 h 138792"/>
                        <a:gd name="connsiteX206" fmla="*/ 52252 w 124097"/>
                        <a:gd name="connsiteY206" fmla="*/ 66131 h 138792"/>
                        <a:gd name="connsiteX207" fmla="*/ 49802 w 124097"/>
                        <a:gd name="connsiteY207" fmla="*/ 65314 h 138792"/>
                        <a:gd name="connsiteX208" fmla="*/ 48986 w 124097"/>
                        <a:gd name="connsiteY208" fmla="*/ 64498 h 138792"/>
                        <a:gd name="connsiteX209" fmla="*/ 48169 w 124097"/>
                        <a:gd name="connsiteY209" fmla="*/ 63681 h 138792"/>
                        <a:gd name="connsiteX210" fmla="*/ 47353 w 124097"/>
                        <a:gd name="connsiteY210" fmla="*/ 63681 h 138792"/>
                        <a:gd name="connsiteX211" fmla="*/ 44904 w 124097"/>
                        <a:gd name="connsiteY211" fmla="*/ 62865 h 138792"/>
                        <a:gd name="connsiteX212" fmla="*/ 44087 w 124097"/>
                        <a:gd name="connsiteY212" fmla="*/ 62049 h 138792"/>
                        <a:gd name="connsiteX213" fmla="*/ 44087 w 124097"/>
                        <a:gd name="connsiteY213" fmla="*/ 60416 h 138792"/>
                        <a:gd name="connsiteX214" fmla="*/ 44087 w 124097"/>
                        <a:gd name="connsiteY214" fmla="*/ 57966 h 138792"/>
                        <a:gd name="connsiteX215" fmla="*/ 44087 w 124097"/>
                        <a:gd name="connsiteY215" fmla="*/ 56334 h 138792"/>
                        <a:gd name="connsiteX216" fmla="*/ 44904 w 124097"/>
                        <a:gd name="connsiteY216" fmla="*/ 54701 h 138792"/>
                        <a:gd name="connsiteX217" fmla="*/ 45720 w 124097"/>
                        <a:gd name="connsiteY217" fmla="*/ 53884 h 138792"/>
                        <a:gd name="connsiteX218" fmla="*/ 47353 w 124097"/>
                        <a:gd name="connsiteY218" fmla="*/ 53068 h 138792"/>
                        <a:gd name="connsiteX219" fmla="*/ 48169 w 124097"/>
                        <a:gd name="connsiteY219" fmla="*/ 51435 h 138792"/>
                        <a:gd name="connsiteX220" fmla="*/ 48169 w 124097"/>
                        <a:gd name="connsiteY220" fmla="*/ 51435 h 138792"/>
                        <a:gd name="connsiteX221" fmla="*/ 50619 w 124097"/>
                        <a:gd name="connsiteY221" fmla="*/ 51435 h 138792"/>
                        <a:gd name="connsiteX222" fmla="*/ 51435 w 124097"/>
                        <a:gd name="connsiteY222" fmla="*/ 50618 h 138792"/>
                        <a:gd name="connsiteX223" fmla="*/ 52252 w 124097"/>
                        <a:gd name="connsiteY223" fmla="*/ 49802 h 138792"/>
                        <a:gd name="connsiteX224" fmla="*/ 52252 w 124097"/>
                        <a:gd name="connsiteY224" fmla="*/ 48986 h 138792"/>
                        <a:gd name="connsiteX225" fmla="*/ 53068 w 124097"/>
                        <a:gd name="connsiteY225" fmla="*/ 47353 h 138792"/>
                        <a:gd name="connsiteX226" fmla="*/ 53885 w 124097"/>
                        <a:gd name="connsiteY226" fmla="*/ 46536 h 138792"/>
                        <a:gd name="connsiteX227" fmla="*/ 53885 w 124097"/>
                        <a:gd name="connsiteY227" fmla="*/ 45720 h 138792"/>
                        <a:gd name="connsiteX228" fmla="*/ 53885 w 124097"/>
                        <a:gd name="connsiteY228" fmla="*/ 44904 h 138792"/>
                        <a:gd name="connsiteX229" fmla="*/ 53068 w 124097"/>
                        <a:gd name="connsiteY229" fmla="*/ 43271 h 138792"/>
                        <a:gd name="connsiteX230" fmla="*/ 52252 w 124097"/>
                        <a:gd name="connsiteY230" fmla="*/ 41638 h 138792"/>
                        <a:gd name="connsiteX231" fmla="*/ 51435 w 124097"/>
                        <a:gd name="connsiteY231" fmla="*/ 40821 h 138792"/>
                        <a:gd name="connsiteX232" fmla="*/ 50619 w 124097"/>
                        <a:gd name="connsiteY232" fmla="*/ 37556 h 138792"/>
                        <a:gd name="connsiteX233" fmla="*/ 49802 w 124097"/>
                        <a:gd name="connsiteY233" fmla="*/ 36739 h 138792"/>
                        <a:gd name="connsiteX234" fmla="*/ 48169 w 124097"/>
                        <a:gd name="connsiteY234" fmla="*/ 35923 h 138792"/>
                        <a:gd name="connsiteX235" fmla="*/ 44904 w 124097"/>
                        <a:gd name="connsiteY235" fmla="*/ 35923 h 138792"/>
                        <a:gd name="connsiteX236" fmla="*/ 42454 w 124097"/>
                        <a:gd name="connsiteY236" fmla="*/ 36739 h 138792"/>
                        <a:gd name="connsiteX237" fmla="*/ 39189 w 124097"/>
                        <a:gd name="connsiteY237" fmla="*/ 37556 h 138792"/>
                        <a:gd name="connsiteX238" fmla="*/ 36739 w 124097"/>
                        <a:gd name="connsiteY238" fmla="*/ 38372 h 138792"/>
                        <a:gd name="connsiteX239" fmla="*/ 35107 w 124097"/>
                        <a:gd name="connsiteY239" fmla="*/ 39188 h 138792"/>
                        <a:gd name="connsiteX240" fmla="*/ 34290 w 124097"/>
                        <a:gd name="connsiteY240" fmla="*/ 39188 h 138792"/>
                        <a:gd name="connsiteX241" fmla="*/ 33474 w 124097"/>
                        <a:gd name="connsiteY241" fmla="*/ 38372 h 138792"/>
                        <a:gd name="connsiteX242" fmla="*/ 34290 w 124097"/>
                        <a:gd name="connsiteY242" fmla="*/ 37556 h 138792"/>
                        <a:gd name="connsiteX243" fmla="*/ 34290 w 124097"/>
                        <a:gd name="connsiteY243" fmla="*/ 36739 h 138792"/>
                        <a:gd name="connsiteX244" fmla="*/ 34290 w 124097"/>
                        <a:gd name="connsiteY244" fmla="*/ 35106 h 138792"/>
                        <a:gd name="connsiteX245" fmla="*/ 33474 w 124097"/>
                        <a:gd name="connsiteY245" fmla="*/ 33474 h 138792"/>
                        <a:gd name="connsiteX246" fmla="*/ 33474 w 124097"/>
                        <a:gd name="connsiteY246" fmla="*/ 31841 h 138792"/>
                        <a:gd name="connsiteX247" fmla="*/ 33474 w 124097"/>
                        <a:gd name="connsiteY247" fmla="*/ 29391 h 138792"/>
                        <a:gd name="connsiteX248" fmla="*/ 34290 w 124097"/>
                        <a:gd name="connsiteY248" fmla="*/ 26942 h 138792"/>
                        <a:gd name="connsiteX249" fmla="*/ 35923 w 124097"/>
                        <a:gd name="connsiteY249" fmla="*/ 24493 h 138792"/>
                        <a:gd name="connsiteX250" fmla="*/ 35923 w 124097"/>
                        <a:gd name="connsiteY250" fmla="*/ 23676 h 138792"/>
                        <a:gd name="connsiteX251" fmla="*/ 40005 w 124097"/>
                        <a:gd name="connsiteY251" fmla="*/ 23676 h 138792"/>
                        <a:gd name="connsiteX252" fmla="*/ 44087 w 124097"/>
                        <a:gd name="connsiteY252" fmla="*/ 23676 h 138792"/>
                        <a:gd name="connsiteX253" fmla="*/ 48169 w 124097"/>
                        <a:gd name="connsiteY253" fmla="*/ 23676 h 138792"/>
                        <a:gd name="connsiteX254" fmla="*/ 52252 w 124097"/>
                        <a:gd name="connsiteY254" fmla="*/ 23676 h 138792"/>
                        <a:gd name="connsiteX255" fmla="*/ 55518 w 124097"/>
                        <a:gd name="connsiteY255" fmla="*/ 23676 h 138792"/>
                        <a:gd name="connsiteX256" fmla="*/ 57150 w 124097"/>
                        <a:gd name="connsiteY256" fmla="*/ 22860 h 138792"/>
                        <a:gd name="connsiteX257" fmla="*/ 58783 w 124097"/>
                        <a:gd name="connsiteY257" fmla="*/ 23676 h 138792"/>
                        <a:gd name="connsiteX258" fmla="*/ 59600 w 124097"/>
                        <a:gd name="connsiteY258" fmla="*/ 23676 h 138792"/>
                        <a:gd name="connsiteX259" fmla="*/ 59600 w 124097"/>
                        <a:gd name="connsiteY259" fmla="*/ 23676 h 138792"/>
                        <a:gd name="connsiteX260" fmla="*/ 60416 w 124097"/>
                        <a:gd name="connsiteY260" fmla="*/ 24493 h 138792"/>
                        <a:gd name="connsiteX261" fmla="*/ 62049 w 124097"/>
                        <a:gd name="connsiteY261" fmla="*/ 24493 h 138792"/>
                        <a:gd name="connsiteX262" fmla="*/ 62049 w 124097"/>
                        <a:gd name="connsiteY262" fmla="*/ 24493 h 138792"/>
                        <a:gd name="connsiteX263" fmla="*/ 62049 w 124097"/>
                        <a:gd name="connsiteY263" fmla="*/ 25309 h 138792"/>
                        <a:gd name="connsiteX264" fmla="*/ 63682 w 124097"/>
                        <a:gd name="connsiteY264" fmla="*/ 25309 h 138792"/>
                        <a:gd name="connsiteX265" fmla="*/ 64498 w 124097"/>
                        <a:gd name="connsiteY265" fmla="*/ 25309 h 138792"/>
                        <a:gd name="connsiteX266" fmla="*/ 65314 w 124097"/>
                        <a:gd name="connsiteY266" fmla="*/ 25309 h 138792"/>
                        <a:gd name="connsiteX267" fmla="*/ 66131 w 124097"/>
                        <a:gd name="connsiteY267" fmla="*/ 24493 h 138792"/>
                        <a:gd name="connsiteX268" fmla="*/ 66947 w 124097"/>
                        <a:gd name="connsiteY268" fmla="*/ 24493 h 138792"/>
                        <a:gd name="connsiteX269" fmla="*/ 68580 w 124097"/>
                        <a:gd name="connsiteY269" fmla="*/ 25309 h 138792"/>
                        <a:gd name="connsiteX270" fmla="*/ 69396 w 124097"/>
                        <a:gd name="connsiteY270" fmla="*/ 26126 h 138792"/>
                        <a:gd name="connsiteX271" fmla="*/ 71029 w 124097"/>
                        <a:gd name="connsiteY271" fmla="*/ 26126 h 138792"/>
                        <a:gd name="connsiteX272" fmla="*/ 74295 w 124097"/>
                        <a:gd name="connsiteY272" fmla="*/ 26126 h 138792"/>
                        <a:gd name="connsiteX273" fmla="*/ 76744 w 124097"/>
                        <a:gd name="connsiteY273" fmla="*/ 26942 h 138792"/>
                        <a:gd name="connsiteX274" fmla="*/ 79194 w 124097"/>
                        <a:gd name="connsiteY274" fmla="*/ 28575 h 138792"/>
                        <a:gd name="connsiteX275" fmla="*/ 80827 w 124097"/>
                        <a:gd name="connsiteY275" fmla="*/ 29391 h 138792"/>
                        <a:gd name="connsiteX276" fmla="*/ 82460 w 124097"/>
                        <a:gd name="connsiteY276" fmla="*/ 31024 h 138792"/>
                        <a:gd name="connsiteX277" fmla="*/ 83276 w 124097"/>
                        <a:gd name="connsiteY277" fmla="*/ 31024 h 138792"/>
                        <a:gd name="connsiteX278" fmla="*/ 84093 w 124097"/>
                        <a:gd name="connsiteY278" fmla="*/ 31024 h 138792"/>
                        <a:gd name="connsiteX279" fmla="*/ 84093 w 124097"/>
                        <a:gd name="connsiteY279" fmla="*/ 31024 h 138792"/>
                        <a:gd name="connsiteX280" fmla="*/ 84093 w 124097"/>
                        <a:gd name="connsiteY280" fmla="*/ 30208 h 138792"/>
                        <a:gd name="connsiteX281" fmla="*/ 83276 w 124097"/>
                        <a:gd name="connsiteY281" fmla="*/ 28575 h 138792"/>
                        <a:gd name="connsiteX282" fmla="*/ 83276 w 124097"/>
                        <a:gd name="connsiteY282" fmla="*/ 26942 h 138792"/>
                        <a:gd name="connsiteX283" fmla="*/ 83276 w 124097"/>
                        <a:gd name="connsiteY283" fmla="*/ 25309 h 138792"/>
                        <a:gd name="connsiteX284" fmla="*/ 84093 w 124097"/>
                        <a:gd name="connsiteY284" fmla="*/ 24493 h 138792"/>
                        <a:gd name="connsiteX285" fmla="*/ 84909 w 124097"/>
                        <a:gd name="connsiteY285" fmla="*/ 23676 h 138792"/>
                        <a:gd name="connsiteX286" fmla="*/ 84909 w 124097"/>
                        <a:gd name="connsiteY286" fmla="*/ 22860 h 138792"/>
                        <a:gd name="connsiteX287" fmla="*/ 84909 w 124097"/>
                        <a:gd name="connsiteY287" fmla="*/ 22860 h 138792"/>
                        <a:gd name="connsiteX288" fmla="*/ 85725 w 124097"/>
                        <a:gd name="connsiteY288" fmla="*/ 20411 h 138792"/>
                        <a:gd name="connsiteX289" fmla="*/ 86542 w 124097"/>
                        <a:gd name="connsiteY289" fmla="*/ 17961 h 138792"/>
                        <a:gd name="connsiteX290" fmla="*/ 88175 w 124097"/>
                        <a:gd name="connsiteY290" fmla="*/ 15512 h 138792"/>
                        <a:gd name="connsiteX291" fmla="*/ 88991 w 124097"/>
                        <a:gd name="connsiteY291" fmla="*/ 13063 h 138792"/>
                        <a:gd name="connsiteX292" fmla="*/ 88991 w 124097"/>
                        <a:gd name="connsiteY292" fmla="*/ 12246 h 138792"/>
                        <a:gd name="connsiteX293" fmla="*/ 88991 w 124097"/>
                        <a:gd name="connsiteY293" fmla="*/ 10613 h 138792"/>
                        <a:gd name="connsiteX294" fmla="*/ 88991 w 124097"/>
                        <a:gd name="connsiteY294" fmla="*/ 8981 h 138792"/>
                        <a:gd name="connsiteX295" fmla="*/ 88991 w 124097"/>
                        <a:gd name="connsiteY295" fmla="*/ 8164 h 138792"/>
                        <a:gd name="connsiteX296" fmla="*/ 88991 w 124097"/>
                        <a:gd name="connsiteY296" fmla="*/ 7348 h 138792"/>
                        <a:gd name="connsiteX297" fmla="*/ 89807 w 124097"/>
                        <a:gd name="connsiteY297" fmla="*/ 4899 h 138792"/>
                        <a:gd name="connsiteX298" fmla="*/ 90624 w 124097"/>
                        <a:gd name="connsiteY298" fmla="*/ 3266 h 138792"/>
                        <a:gd name="connsiteX299" fmla="*/ 91440 w 124097"/>
                        <a:gd name="connsiteY299" fmla="*/ 2449 h 138792"/>
                        <a:gd name="connsiteX300" fmla="*/ 92257 w 124097"/>
                        <a:gd name="connsiteY300" fmla="*/ 1633 h 138792"/>
                        <a:gd name="connsiteX301" fmla="*/ 93889 w 124097"/>
                        <a:gd name="connsiteY301" fmla="*/ 1633 h 138792"/>
                        <a:gd name="connsiteX302" fmla="*/ 97971 w 124097"/>
                        <a:gd name="connsiteY302" fmla="*/ 1633 h 138792"/>
                        <a:gd name="connsiteX303" fmla="*/ 102054 w 124097"/>
                        <a:gd name="connsiteY303" fmla="*/ 816 h 138792"/>
                        <a:gd name="connsiteX304" fmla="*/ 102870 w 124097"/>
                        <a:gd name="connsiteY304" fmla="*/ 816 h 138792"/>
                        <a:gd name="connsiteX305" fmla="*/ 105319 w 124097"/>
                        <a:gd name="connsiteY305" fmla="*/ 0 h 138792"/>
                        <a:gd name="connsiteX306" fmla="*/ 106136 w 124097"/>
                        <a:gd name="connsiteY306" fmla="*/ 0 h 138792"/>
                        <a:gd name="connsiteX307" fmla="*/ 106952 w 124097"/>
                        <a:gd name="connsiteY307" fmla="*/ 816 h 138792"/>
                        <a:gd name="connsiteX308" fmla="*/ 111035 w 124097"/>
                        <a:gd name="connsiteY308" fmla="*/ 2449 h 138792"/>
                        <a:gd name="connsiteX309" fmla="*/ 111851 w 124097"/>
                        <a:gd name="connsiteY309" fmla="*/ 3266 h 138792"/>
                        <a:gd name="connsiteX310" fmla="*/ 112668 w 124097"/>
                        <a:gd name="connsiteY310" fmla="*/ 3266 h 138792"/>
                        <a:gd name="connsiteX311" fmla="*/ 113484 w 124097"/>
                        <a:gd name="connsiteY311" fmla="*/ 3266 h 138792"/>
                        <a:gd name="connsiteX312" fmla="*/ 114300 w 124097"/>
                        <a:gd name="connsiteY312" fmla="*/ 3266 h 138792"/>
                        <a:gd name="connsiteX313" fmla="*/ 115117 w 124097"/>
                        <a:gd name="connsiteY313" fmla="*/ 3266 h 138792"/>
                        <a:gd name="connsiteX314" fmla="*/ 115933 w 124097"/>
                        <a:gd name="connsiteY314" fmla="*/ 3266 h 138792"/>
                        <a:gd name="connsiteX315" fmla="*/ 116750 w 124097"/>
                        <a:gd name="connsiteY315" fmla="*/ 4082 h 138792"/>
                        <a:gd name="connsiteX316" fmla="*/ 117566 w 124097"/>
                        <a:gd name="connsiteY316" fmla="*/ 4082 h 138792"/>
                        <a:gd name="connsiteX317" fmla="*/ 118382 w 124097"/>
                        <a:gd name="connsiteY317" fmla="*/ 3266 h 138792"/>
                        <a:gd name="connsiteX318" fmla="*/ 120015 w 124097"/>
                        <a:gd name="connsiteY318" fmla="*/ 2449 h 138792"/>
                        <a:gd name="connsiteX319" fmla="*/ 122464 w 124097"/>
                        <a:gd name="connsiteY319" fmla="*/ 1633 h 138792"/>
                        <a:gd name="connsiteX320" fmla="*/ 123281 w 124097"/>
                        <a:gd name="connsiteY320" fmla="*/ 1633 h 138792"/>
                        <a:gd name="connsiteX321" fmla="*/ 124097 w 124097"/>
                        <a:gd name="connsiteY321" fmla="*/ 3266 h 138792"/>
                        <a:gd name="connsiteX322" fmla="*/ 122464 w 124097"/>
                        <a:gd name="connsiteY322" fmla="*/ 816 h 138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124097" h="138792">
                          <a:moveTo>
                            <a:pt x="122464" y="816"/>
                          </a:moveTo>
                          <a:lnTo>
                            <a:pt x="122464" y="4082"/>
                          </a:lnTo>
                          <a:lnTo>
                            <a:pt x="120832" y="7348"/>
                          </a:lnTo>
                          <a:lnTo>
                            <a:pt x="120015" y="9797"/>
                          </a:lnTo>
                          <a:lnTo>
                            <a:pt x="117566" y="13879"/>
                          </a:lnTo>
                          <a:lnTo>
                            <a:pt x="115117" y="17961"/>
                          </a:lnTo>
                          <a:lnTo>
                            <a:pt x="112668" y="24493"/>
                          </a:lnTo>
                          <a:lnTo>
                            <a:pt x="112668" y="29391"/>
                          </a:lnTo>
                          <a:lnTo>
                            <a:pt x="112668" y="32657"/>
                          </a:lnTo>
                          <a:lnTo>
                            <a:pt x="111851" y="34290"/>
                          </a:lnTo>
                          <a:lnTo>
                            <a:pt x="110218" y="39188"/>
                          </a:lnTo>
                          <a:lnTo>
                            <a:pt x="110218" y="43271"/>
                          </a:lnTo>
                          <a:lnTo>
                            <a:pt x="111035" y="48169"/>
                          </a:lnTo>
                          <a:lnTo>
                            <a:pt x="110218" y="53068"/>
                          </a:lnTo>
                          <a:lnTo>
                            <a:pt x="108585" y="57966"/>
                          </a:lnTo>
                          <a:lnTo>
                            <a:pt x="107769" y="62049"/>
                          </a:lnTo>
                          <a:lnTo>
                            <a:pt x="108585" y="66131"/>
                          </a:lnTo>
                          <a:lnTo>
                            <a:pt x="105319" y="70213"/>
                          </a:lnTo>
                          <a:lnTo>
                            <a:pt x="101237" y="74295"/>
                          </a:lnTo>
                          <a:lnTo>
                            <a:pt x="98788" y="75111"/>
                          </a:lnTo>
                          <a:lnTo>
                            <a:pt x="96339" y="76744"/>
                          </a:lnTo>
                          <a:lnTo>
                            <a:pt x="94706" y="78377"/>
                          </a:lnTo>
                          <a:lnTo>
                            <a:pt x="93889" y="79193"/>
                          </a:lnTo>
                          <a:lnTo>
                            <a:pt x="93073" y="80826"/>
                          </a:lnTo>
                          <a:lnTo>
                            <a:pt x="90624" y="85725"/>
                          </a:lnTo>
                          <a:lnTo>
                            <a:pt x="88991" y="88174"/>
                          </a:lnTo>
                          <a:lnTo>
                            <a:pt x="87358" y="89807"/>
                          </a:lnTo>
                          <a:lnTo>
                            <a:pt x="84909" y="92256"/>
                          </a:lnTo>
                          <a:lnTo>
                            <a:pt x="84093" y="93073"/>
                          </a:lnTo>
                          <a:lnTo>
                            <a:pt x="84093" y="94706"/>
                          </a:lnTo>
                          <a:lnTo>
                            <a:pt x="84093" y="97971"/>
                          </a:lnTo>
                          <a:lnTo>
                            <a:pt x="84093" y="106952"/>
                          </a:lnTo>
                          <a:lnTo>
                            <a:pt x="83276" y="109401"/>
                          </a:lnTo>
                          <a:lnTo>
                            <a:pt x="82460" y="113484"/>
                          </a:lnTo>
                          <a:lnTo>
                            <a:pt x="80010" y="118382"/>
                          </a:lnTo>
                          <a:lnTo>
                            <a:pt x="78377" y="120831"/>
                          </a:lnTo>
                          <a:lnTo>
                            <a:pt x="76744" y="121648"/>
                          </a:lnTo>
                          <a:lnTo>
                            <a:pt x="74295" y="122464"/>
                          </a:lnTo>
                          <a:lnTo>
                            <a:pt x="72662" y="123281"/>
                          </a:lnTo>
                          <a:lnTo>
                            <a:pt x="71846" y="124913"/>
                          </a:lnTo>
                          <a:lnTo>
                            <a:pt x="70213" y="125730"/>
                          </a:lnTo>
                          <a:lnTo>
                            <a:pt x="67764" y="126546"/>
                          </a:lnTo>
                          <a:lnTo>
                            <a:pt x="65314" y="128996"/>
                          </a:lnTo>
                          <a:lnTo>
                            <a:pt x="62049" y="133078"/>
                          </a:lnTo>
                          <a:lnTo>
                            <a:pt x="59600" y="135527"/>
                          </a:lnTo>
                          <a:lnTo>
                            <a:pt x="58783" y="136343"/>
                          </a:lnTo>
                          <a:lnTo>
                            <a:pt x="57967" y="136343"/>
                          </a:lnTo>
                          <a:lnTo>
                            <a:pt x="56334" y="135527"/>
                          </a:lnTo>
                          <a:lnTo>
                            <a:pt x="55518" y="135527"/>
                          </a:lnTo>
                          <a:lnTo>
                            <a:pt x="54701" y="135527"/>
                          </a:lnTo>
                          <a:lnTo>
                            <a:pt x="54701" y="135527"/>
                          </a:lnTo>
                          <a:lnTo>
                            <a:pt x="53885" y="135527"/>
                          </a:lnTo>
                          <a:lnTo>
                            <a:pt x="53885" y="134711"/>
                          </a:lnTo>
                          <a:lnTo>
                            <a:pt x="53885" y="133078"/>
                          </a:lnTo>
                          <a:lnTo>
                            <a:pt x="53068" y="131445"/>
                          </a:lnTo>
                          <a:lnTo>
                            <a:pt x="53885" y="129812"/>
                          </a:lnTo>
                          <a:lnTo>
                            <a:pt x="54701" y="128996"/>
                          </a:lnTo>
                          <a:lnTo>
                            <a:pt x="54701" y="128179"/>
                          </a:lnTo>
                          <a:lnTo>
                            <a:pt x="53885" y="127363"/>
                          </a:lnTo>
                          <a:lnTo>
                            <a:pt x="53068" y="126546"/>
                          </a:lnTo>
                          <a:lnTo>
                            <a:pt x="52252" y="126546"/>
                          </a:lnTo>
                          <a:lnTo>
                            <a:pt x="50619" y="127363"/>
                          </a:lnTo>
                          <a:lnTo>
                            <a:pt x="48986" y="128179"/>
                          </a:lnTo>
                          <a:lnTo>
                            <a:pt x="47353" y="128179"/>
                          </a:lnTo>
                          <a:lnTo>
                            <a:pt x="46537" y="128996"/>
                          </a:lnTo>
                          <a:lnTo>
                            <a:pt x="45720" y="128996"/>
                          </a:lnTo>
                          <a:lnTo>
                            <a:pt x="44904" y="128996"/>
                          </a:lnTo>
                          <a:lnTo>
                            <a:pt x="44087" y="128179"/>
                          </a:lnTo>
                          <a:lnTo>
                            <a:pt x="43271" y="127363"/>
                          </a:lnTo>
                          <a:lnTo>
                            <a:pt x="42454" y="127363"/>
                          </a:lnTo>
                          <a:lnTo>
                            <a:pt x="42454" y="127363"/>
                          </a:lnTo>
                          <a:lnTo>
                            <a:pt x="42454" y="128996"/>
                          </a:lnTo>
                          <a:lnTo>
                            <a:pt x="42454" y="130629"/>
                          </a:lnTo>
                          <a:lnTo>
                            <a:pt x="42454" y="131445"/>
                          </a:lnTo>
                          <a:lnTo>
                            <a:pt x="41638" y="132261"/>
                          </a:lnTo>
                          <a:lnTo>
                            <a:pt x="40005" y="133078"/>
                          </a:lnTo>
                          <a:lnTo>
                            <a:pt x="39189" y="133894"/>
                          </a:lnTo>
                          <a:lnTo>
                            <a:pt x="38372" y="134711"/>
                          </a:lnTo>
                          <a:lnTo>
                            <a:pt x="37556" y="134711"/>
                          </a:lnTo>
                          <a:lnTo>
                            <a:pt x="35923" y="133894"/>
                          </a:lnTo>
                          <a:lnTo>
                            <a:pt x="34290" y="133078"/>
                          </a:lnTo>
                          <a:lnTo>
                            <a:pt x="33474" y="132261"/>
                          </a:lnTo>
                          <a:lnTo>
                            <a:pt x="33474" y="131445"/>
                          </a:lnTo>
                          <a:lnTo>
                            <a:pt x="33474" y="131445"/>
                          </a:lnTo>
                          <a:lnTo>
                            <a:pt x="32657" y="131445"/>
                          </a:lnTo>
                          <a:lnTo>
                            <a:pt x="32657" y="132261"/>
                          </a:lnTo>
                          <a:lnTo>
                            <a:pt x="32657" y="132261"/>
                          </a:lnTo>
                          <a:lnTo>
                            <a:pt x="31025" y="131445"/>
                          </a:lnTo>
                          <a:lnTo>
                            <a:pt x="29392" y="129812"/>
                          </a:lnTo>
                          <a:lnTo>
                            <a:pt x="28575" y="129812"/>
                          </a:lnTo>
                          <a:lnTo>
                            <a:pt x="27759" y="129812"/>
                          </a:lnTo>
                          <a:lnTo>
                            <a:pt x="26126" y="130629"/>
                          </a:lnTo>
                          <a:lnTo>
                            <a:pt x="24493" y="131445"/>
                          </a:lnTo>
                          <a:lnTo>
                            <a:pt x="22044" y="132261"/>
                          </a:lnTo>
                          <a:lnTo>
                            <a:pt x="20411" y="133078"/>
                          </a:lnTo>
                          <a:lnTo>
                            <a:pt x="20411" y="133894"/>
                          </a:lnTo>
                          <a:lnTo>
                            <a:pt x="19594" y="134711"/>
                          </a:lnTo>
                          <a:lnTo>
                            <a:pt x="18778" y="135527"/>
                          </a:lnTo>
                          <a:lnTo>
                            <a:pt x="17145" y="135527"/>
                          </a:lnTo>
                          <a:lnTo>
                            <a:pt x="16329" y="136343"/>
                          </a:lnTo>
                          <a:lnTo>
                            <a:pt x="14696" y="137976"/>
                          </a:lnTo>
                          <a:lnTo>
                            <a:pt x="13879" y="138793"/>
                          </a:lnTo>
                          <a:lnTo>
                            <a:pt x="13879" y="138793"/>
                          </a:lnTo>
                          <a:lnTo>
                            <a:pt x="13063" y="137976"/>
                          </a:lnTo>
                          <a:lnTo>
                            <a:pt x="12246" y="136343"/>
                          </a:lnTo>
                          <a:lnTo>
                            <a:pt x="11430" y="134711"/>
                          </a:lnTo>
                          <a:lnTo>
                            <a:pt x="11430" y="133894"/>
                          </a:lnTo>
                          <a:lnTo>
                            <a:pt x="11430" y="133078"/>
                          </a:lnTo>
                          <a:lnTo>
                            <a:pt x="11430" y="131445"/>
                          </a:lnTo>
                          <a:lnTo>
                            <a:pt x="9797" y="128996"/>
                          </a:lnTo>
                          <a:lnTo>
                            <a:pt x="4899" y="124913"/>
                          </a:lnTo>
                          <a:lnTo>
                            <a:pt x="4082" y="124097"/>
                          </a:lnTo>
                          <a:lnTo>
                            <a:pt x="0" y="120831"/>
                          </a:lnTo>
                          <a:lnTo>
                            <a:pt x="817" y="118382"/>
                          </a:lnTo>
                          <a:lnTo>
                            <a:pt x="1633" y="117566"/>
                          </a:lnTo>
                          <a:lnTo>
                            <a:pt x="2450" y="116749"/>
                          </a:lnTo>
                          <a:lnTo>
                            <a:pt x="5715" y="115116"/>
                          </a:lnTo>
                          <a:lnTo>
                            <a:pt x="6532" y="115116"/>
                          </a:lnTo>
                          <a:lnTo>
                            <a:pt x="8981" y="117566"/>
                          </a:lnTo>
                          <a:lnTo>
                            <a:pt x="9797" y="117566"/>
                          </a:lnTo>
                          <a:lnTo>
                            <a:pt x="10614" y="117566"/>
                          </a:lnTo>
                          <a:lnTo>
                            <a:pt x="11430" y="117566"/>
                          </a:lnTo>
                          <a:lnTo>
                            <a:pt x="12246" y="116749"/>
                          </a:lnTo>
                          <a:lnTo>
                            <a:pt x="12246" y="115933"/>
                          </a:lnTo>
                          <a:lnTo>
                            <a:pt x="11430" y="115116"/>
                          </a:lnTo>
                          <a:lnTo>
                            <a:pt x="11430" y="114300"/>
                          </a:lnTo>
                          <a:lnTo>
                            <a:pt x="12246" y="113484"/>
                          </a:lnTo>
                          <a:lnTo>
                            <a:pt x="12246" y="112667"/>
                          </a:lnTo>
                          <a:lnTo>
                            <a:pt x="13063" y="111851"/>
                          </a:lnTo>
                          <a:lnTo>
                            <a:pt x="13063" y="111034"/>
                          </a:lnTo>
                          <a:lnTo>
                            <a:pt x="12246" y="110218"/>
                          </a:lnTo>
                          <a:lnTo>
                            <a:pt x="10614" y="109401"/>
                          </a:lnTo>
                          <a:lnTo>
                            <a:pt x="9797" y="108585"/>
                          </a:lnTo>
                          <a:lnTo>
                            <a:pt x="7348" y="109401"/>
                          </a:lnTo>
                          <a:lnTo>
                            <a:pt x="7348" y="108585"/>
                          </a:lnTo>
                          <a:lnTo>
                            <a:pt x="8164" y="107768"/>
                          </a:lnTo>
                          <a:lnTo>
                            <a:pt x="8164" y="106952"/>
                          </a:lnTo>
                          <a:lnTo>
                            <a:pt x="7348" y="106136"/>
                          </a:lnTo>
                          <a:lnTo>
                            <a:pt x="6532" y="105319"/>
                          </a:lnTo>
                          <a:lnTo>
                            <a:pt x="5715" y="104503"/>
                          </a:lnTo>
                          <a:lnTo>
                            <a:pt x="4082" y="104503"/>
                          </a:lnTo>
                          <a:lnTo>
                            <a:pt x="4082" y="103686"/>
                          </a:lnTo>
                          <a:lnTo>
                            <a:pt x="4899" y="102054"/>
                          </a:lnTo>
                          <a:lnTo>
                            <a:pt x="4899" y="100421"/>
                          </a:lnTo>
                          <a:lnTo>
                            <a:pt x="4082" y="97155"/>
                          </a:lnTo>
                          <a:lnTo>
                            <a:pt x="4082" y="96338"/>
                          </a:lnTo>
                          <a:lnTo>
                            <a:pt x="4899" y="96338"/>
                          </a:lnTo>
                          <a:lnTo>
                            <a:pt x="5715" y="96338"/>
                          </a:lnTo>
                          <a:lnTo>
                            <a:pt x="6532" y="97155"/>
                          </a:lnTo>
                          <a:lnTo>
                            <a:pt x="8981" y="96338"/>
                          </a:lnTo>
                          <a:lnTo>
                            <a:pt x="9797" y="96338"/>
                          </a:lnTo>
                          <a:lnTo>
                            <a:pt x="10614" y="97155"/>
                          </a:lnTo>
                          <a:lnTo>
                            <a:pt x="11430" y="97971"/>
                          </a:lnTo>
                          <a:lnTo>
                            <a:pt x="17962" y="96338"/>
                          </a:lnTo>
                          <a:lnTo>
                            <a:pt x="17962" y="94706"/>
                          </a:lnTo>
                          <a:lnTo>
                            <a:pt x="17962" y="93073"/>
                          </a:lnTo>
                          <a:lnTo>
                            <a:pt x="17962" y="92256"/>
                          </a:lnTo>
                          <a:lnTo>
                            <a:pt x="17962" y="91440"/>
                          </a:lnTo>
                          <a:lnTo>
                            <a:pt x="17962" y="90624"/>
                          </a:lnTo>
                          <a:lnTo>
                            <a:pt x="17962" y="89807"/>
                          </a:lnTo>
                          <a:lnTo>
                            <a:pt x="17962" y="88991"/>
                          </a:lnTo>
                          <a:lnTo>
                            <a:pt x="18778" y="88174"/>
                          </a:lnTo>
                          <a:lnTo>
                            <a:pt x="20411" y="87358"/>
                          </a:lnTo>
                          <a:lnTo>
                            <a:pt x="21227" y="87358"/>
                          </a:lnTo>
                          <a:lnTo>
                            <a:pt x="22860" y="88174"/>
                          </a:lnTo>
                          <a:lnTo>
                            <a:pt x="24493" y="88991"/>
                          </a:lnTo>
                          <a:lnTo>
                            <a:pt x="25310" y="91440"/>
                          </a:lnTo>
                          <a:lnTo>
                            <a:pt x="26126" y="93073"/>
                          </a:lnTo>
                          <a:lnTo>
                            <a:pt x="27759" y="95522"/>
                          </a:lnTo>
                          <a:lnTo>
                            <a:pt x="30208" y="96338"/>
                          </a:lnTo>
                          <a:lnTo>
                            <a:pt x="33474" y="97155"/>
                          </a:lnTo>
                          <a:lnTo>
                            <a:pt x="35107" y="97155"/>
                          </a:lnTo>
                          <a:lnTo>
                            <a:pt x="37556" y="95522"/>
                          </a:lnTo>
                          <a:lnTo>
                            <a:pt x="39189" y="93889"/>
                          </a:lnTo>
                          <a:lnTo>
                            <a:pt x="40005" y="93073"/>
                          </a:lnTo>
                          <a:lnTo>
                            <a:pt x="40821" y="93889"/>
                          </a:lnTo>
                          <a:lnTo>
                            <a:pt x="41638" y="95522"/>
                          </a:lnTo>
                          <a:lnTo>
                            <a:pt x="42454" y="96338"/>
                          </a:lnTo>
                          <a:lnTo>
                            <a:pt x="42454" y="97155"/>
                          </a:lnTo>
                          <a:lnTo>
                            <a:pt x="41638" y="97971"/>
                          </a:lnTo>
                          <a:lnTo>
                            <a:pt x="42454" y="98788"/>
                          </a:lnTo>
                          <a:lnTo>
                            <a:pt x="44087" y="99604"/>
                          </a:lnTo>
                          <a:lnTo>
                            <a:pt x="45720" y="99604"/>
                          </a:lnTo>
                          <a:lnTo>
                            <a:pt x="46537" y="98788"/>
                          </a:lnTo>
                          <a:lnTo>
                            <a:pt x="47353" y="97971"/>
                          </a:lnTo>
                          <a:lnTo>
                            <a:pt x="47353" y="97155"/>
                          </a:lnTo>
                          <a:lnTo>
                            <a:pt x="46537" y="96338"/>
                          </a:lnTo>
                          <a:lnTo>
                            <a:pt x="46537" y="95522"/>
                          </a:lnTo>
                          <a:lnTo>
                            <a:pt x="47353" y="94706"/>
                          </a:lnTo>
                          <a:lnTo>
                            <a:pt x="48169" y="93073"/>
                          </a:lnTo>
                          <a:lnTo>
                            <a:pt x="48169" y="91440"/>
                          </a:lnTo>
                          <a:lnTo>
                            <a:pt x="48986" y="90624"/>
                          </a:lnTo>
                          <a:lnTo>
                            <a:pt x="49802" y="89807"/>
                          </a:lnTo>
                          <a:lnTo>
                            <a:pt x="50619" y="88991"/>
                          </a:lnTo>
                          <a:lnTo>
                            <a:pt x="51435" y="85725"/>
                          </a:lnTo>
                          <a:lnTo>
                            <a:pt x="51435" y="84909"/>
                          </a:lnTo>
                          <a:lnTo>
                            <a:pt x="51435" y="84909"/>
                          </a:lnTo>
                          <a:lnTo>
                            <a:pt x="52252" y="84092"/>
                          </a:lnTo>
                          <a:lnTo>
                            <a:pt x="52252" y="82459"/>
                          </a:lnTo>
                          <a:lnTo>
                            <a:pt x="52252" y="79193"/>
                          </a:lnTo>
                          <a:lnTo>
                            <a:pt x="52252" y="76744"/>
                          </a:lnTo>
                          <a:lnTo>
                            <a:pt x="52252" y="74295"/>
                          </a:lnTo>
                          <a:lnTo>
                            <a:pt x="53068" y="71846"/>
                          </a:lnTo>
                          <a:lnTo>
                            <a:pt x="53885" y="68580"/>
                          </a:lnTo>
                          <a:lnTo>
                            <a:pt x="53885" y="67763"/>
                          </a:lnTo>
                          <a:lnTo>
                            <a:pt x="53068" y="66947"/>
                          </a:lnTo>
                          <a:lnTo>
                            <a:pt x="52252" y="66131"/>
                          </a:lnTo>
                          <a:lnTo>
                            <a:pt x="49802" y="65314"/>
                          </a:lnTo>
                          <a:lnTo>
                            <a:pt x="48986" y="64498"/>
                          </a:lnTo>
                          <a:lnTo>
                            <a:pt x="48169" y="63681"/>
                          </a:lnTo>
                          <a:lnTo>
                            <a:pt x="47353" y="63681"/>
                          </a:lnTo>
                          <a:lnTo>
                            <a:pt x="44904" y="62865"/>
                          </a:lnTo>
                          <a:lnTo>
                            <a:pt x="44087" y="62049"/>
                          </a:lnTo>
                          <a:lnTo>
                            <a:pt x="44087" y="60416"/>
                          </a:lnTo>
                          <a:lnTo>
                            <a:pt x="44087" y="57966"/>
                          </a:lnTo>
                          <a:lnTo>
                            <a:pt x="44087" y="56334"/>
                          </a:lnTo>
                          <a:lnTo>
                            <a:pt x="44904" y="54701"/>
                          </a:lnTo>
                          <a:lnTo>
                            <a:pt x="45720" y="53884"/>
                          </a:lnTo>
                          <a:lnTo>
                            <a:pt x="47353" y="53068"/>
                          </a:lnTo>
                          <a:lnTo>
                            <a:pt x="48169" y="51435"/>
                          </a:lnTo>
                          <a:lnTo>
                            <a:pt x="48169" y="51435"/>
                          </a:lnTo>
                          <a:lnTo>
                            <a:pt x="50619" y="51435"/>
                          </a:lnTo>
                          <a:lnTo>
                            <a:pt x="51435" y="50618"/>
                          </a:lnTo>
                          <a:lnTo>
                            <a:pt x="52252" y="49802"/>
                          </a:lnTo>
                          <a:lnTo>
                            <a:pt x="52252" y="48986"/>
                          </a:lnTo>
                          <a:lnTo>
                            <a:pt x="53068" y="47353"/>
                          </a:lnTo>
                          <a:lnTo>
                            <a:pt x="53885" y="46536"/>
                          </a:lnTo>
                          <a:lnTo>
                            <a:pt x="53885" y="45720"/>
                          </a:lnTo>
                          <a:lnTo>
                            <a:pt x="53885" y="44904"/>
                          </a:lnTo>
                          <a:lnTo>
                            <a:pt x="53068" y="43271"/>
                          </a:lnTo>
                          <a:lnTo>
                            <a:pt x="52252" y="41638"/>
                          </a:lnTo>
                          <a:lnTo>
                            <a:pt x="51435" y="40821"/>
                          </a:lnTo>
                          <a:lnTo>
                            <a:pt x="50619" y="37556"/>
                          </a:lnTo>
                          <a:lnTo>
                            <a:pt x="49802" y="36739"/>
                          </a:lnTo>
                          <a:lnTo>
                            <a:pt x="48169" y="35923"/>
                          </a:lnTo>
                          <a:lnTo>
                            <a:pt x="44904" y="35923"/>
                          </a:lnTo>
                          <a:lnTo>
                            <a:pt x="42454" y="36739"/>
                          </a:lnTo>
                          <a:lnTo>
                            <a:pt x="39189" y="37556"/>
                          </a:lnTo>
                          <a:lnTo>
                            <a:pt x="36739" y="38372"/>
                          </a:lnTo>
                          <a:lnTo>
                            <a:pt x="35107" y="39188"/>
                          </a:lnTo>
                          <a:lnTo>
                            <a:pt x="34290" y="39188"/>
                          </a:lnTo>
                          <a:lnTo>
                            <a:pt x="33474" y="38372"/>
                          </a:lnTo>
                          <a:lnTo>
                            <a:pt x="34290" y="37556"/>
                          </a:lnTo>
                          <a:lnTo>
                            <a:pt x="34290" y="36739"/>
                          </a:lnTo>
                          <a:lnTo>
                            <a:pt x="34290" y="35106"/>
                          </a:lnTo>
                          <a:lnTo>
                            <a:pt x="33474" y="33474"/>
                          </a:lnTo>
                          <a:lnTo>
                            <a:pt x="33474" y="31841"/>
                          </a:lnTo>
                          <a:lnTo>
                            <a:pt x="33474" y="29391"/>
                          </a:lnTo>
                          <a:lnTo>
                            <a:pt x="34290" y="26942"/>
                          </a:lnTo>
                          <a:lnTo>
                            <a:pt x="35923" y="24493"/>
                          </a:lnTo>
                          <a:lnTo>
                            <a:pt x="35923" y="23676"/>
                          </a:lnTo>
                          <a:lnTo>
                            <a:pt x="40005" y="23676"/>
                          </a:lnTo>
                          <a:lnTo>
                            <a:pt x="44087" y="23676"/>
                          </a:lnTo>
                          <a:lnTo>
                            <a:pt x="48169" y="23676"/>
                          </a:lnTo>
                          <a:lnTo>
                            <a:pt x="52252" y="23676"/>
                          </a:lnTo>
                          <a:lnTo>
                            <a:pt x="55518" y="23676"/>
                          </a:lnTo>
                          <a:lnTo>
                            <a:pt x="57150" y="22860"/>
                          </a:lnTo>
                          <a:lnTo>
                            <a:pt x="58783" y="23676"/>
                          </a:lnTo>
                          <a:lnTo>
                            <a:pt x="59600" y="23676"/>
                          </a:lnTo>
                          <a:lnTo>
                            <a:pt x="59600" y="23676"/>
                          </a:lnTo>
                          <a:lnTo>
                            <a:pt x="60416" y="24493"/>
                          </a:lnTo>
                          <a:lnTo>
                            <a:pt x="62049" y="24493"/>
                          </a:lnTo>
                          <a:lnTo>
                            <a:pt x="62049" y="24493"/>
                          </a:lnTo>
                          <a:lnTo>
                            <a:pt x="62049" y="25309"/>
                          </a:lnTo>
                          <a:lnTo>
                            <a:pt x="63682" y="25309"/>
                          </a:lnTo>
                          <a:lnTo>
                            <a:pt x="64498" y="25309"/>
                          </a:lnTo>
                          <a:lnTo>
                            <a:pt x="65314" y="25309"/>
                          </a:lnTo>
                          <a:lnTo>
                            <a:pt x="66131" y="24493"/>
                          </a:lnTo>
                          <a:lnTo>
                            <a:pt x="66947" y="24493"/>
                          </a:lnTo>
                          <a:lnTo>
                            <a:pt x="68580" y="25309"/>
                          </a:lnTo>
                          <a:lnTo>
                            <a:pt x="69396" y="26126"/>
                          </a:lnTo>
                          <a:lnTo>
                            <a:pt x="71029" y="26126"/>
                          </a:lnTo>
                          <a:lnTo>
                            <a:pt x="74295" y="26126"/>
                          </a:lnTo>
                          <a:lnTo>
                            <a:pt x="76744" y="26942"/>
                          </a:lnTo>
                          <a:lnTo>
                            <a:pt x="79194" y="28575"/>
                          </a:lnTo>
                          <a:lnTo>
                            <a:pt x="80827" y="29391"/>
                          </a:lnTo>
                          <a:lnTo>
                            <a:pt x="82460" y="31024"/>
                          </a:lnTo>
                          <a:lnTo>
                            <a:pt x="83276" y="31024"/>
                          </a:lnTo>
                          <a:lnTo>
                            <a:pt x="84093" y="31024"/>
                          </a:lnTo>
                          <a:lnTo>
                            <a:pt x="84093" y="31024"/>
                          </a:lnTo>
                          <a:lnTo>
                            <a:pt x="84093" y="30208"/>
                          </a:lnTo>
                          <a:lnTo>
                            <a:pt x="83276" y="28575"/>
                          </a:lnTo>
                          <a:lnTo>
                            <a:pt x="83276" y="26942"/>
                          </a:lnTo>
                          <a:lnTo>
                            <a:pt x="83276" y="25309"/>
                          </a:lnTo>
                          <a:lnTo>
                            <a:pt x="84093" y="24493"/>
                          </a:lnTo>
                          <a:lnTo>
                            <a:pt x="84909" y="23676"/>
                          </a:lnTo>
                          <a:lnTo>
                            <a:pt x="84909" y="22860"/>
                          </a:lnTo>
                          <a:lnTo>
                            <a:pt x="84909" y="22860"/>
                          </a:lnTo>
                          <a:lnTo>
                            <a:pt x="85725" y="20411"/>
                          </a:lnTo>
                          <a:lnTo>
                            <a:pt x="86542" y="17961"/>
                          </a:lnTo>
                          <a:lnTo>
                            <a:pt x="88175" y="15512"/>
                          </a:lnTo>
                          <a:lnTo>
                            <a:pt x="88991" y="13063"/>
                          </a:lnTo>
                          <a:lnTo>
                            <a:pt x="88991" y="12246"/>
                          </a:lnTo>
                          <a:lnTo>
                            <a:pt x="88991" y="10613"/>
                          </a:lnTo>
                          <a:lnTo>
                            <a:pt x="88991" y="8981"/>
                          </a:lnTo>
                          <a:lnTo>
                            <a:pt x="88991" y="8164"/>
                          </a:lnTo>
                          <a:lnTo>
                            <a:pt x="88991" y="7348"/>
                          </a:lnTo>
                          <a:lnTo>
                            <a:pt x="89807" y="4899"/>
                          </a:lnTo>
                          <a:lnTo>
                            <a:pt x="90624" y="3266"/>
                          </a:lnTo>
                          <a:lnTo>
                            <a:pt x="91440" y="2449"/>
                          </a:lnTo>
                          <a:lnTo>
                            <a:pt x="92257" y="1633"/>
                          </a:lnTo>
                          <a:lnTo>
                            <a:pt x="93889" y="1633"/>
                          </a:lnTo>
                          <a:lnTo>
                            <a:pt x="97971" y="1633"/>
                          </a:lnTo>
                          <a:lnTo>
                            <a:pt x="102054" y="816"/>
                          </a:lnTo>
                          <a:lnTo>
                            <a:pt x="102870" y="816"/>
                          </a:lnTo>
                          <a:lnTo>
                            <a:pt x="105319" y="0"/>
                          </a:lnTo>
                          <a:lnTo>
                            <a:pt x="106136" y="0"/>
                          </a:lnTo>
                          <a:lnTo>
                            <a:pt x="106952" y="816"/>
                          </a:lnTo>
                          <a:lnTo>
                            <a:pt x="111035" y="2449"/>
                          </a:lnTo>
                          <a:lnTo>
                            <a:pt x="111851" y="3266"/>
                          </a:lnTo>
                          <a:lnTo>
                            <a:pt x="112668" y="3266"/>
                          </a:lnTo>
                          <a:lnTo>
                            <a:pt x="113484" y="3266"/>
                          </a:lnTo>
                          <a:lnTo>
                            <a:pt x="114300" y="3266"/>
                          </a:lnTo>
                          <a:lnTo>
                            <a:pt x="115117" y="3266"/>
                          </a:lnTo>
                          <a:lnTo>
                            <a:pt x="115933" y="3266"/>
                          </a:lnTo>
                          <a:lnTo>
                            <a:pt x="116750" y="4082"/>
                          </a:lnTo>
                          <a:lnTo>
                            <a:pt x="117566" y="4082"/>
                          </a:lnTo>
                          <a:lnTo>
                            <a:pt x="118382" y="3266"/>
                          </a:lnTo>
                          <a:lnTo>
                            <a:pt x="120015" y="2449"/>
                          </a:lnTo>
                          <a:lnTo>
                            <a:pt x="122464" y="1633"/>
                          </a:lnTo>
                          <a:lnTo>
                            <a:pt x="123281" y="1633"/>
                          </a:lnTo>
                          <a:lnTo>
                            <a:pt x="124097" y="3266"/>
                          </a:lnTo>
                          <a:lnTo>
                            <a:pt x="122464" y="816"/>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35" name="Freeform: Shape 434">
                      <a:extLst>
                        <a:ext uri="{FF2B5EF4-FFF2-40B4-BE49-F238E27FC236}">
                          <a16:creationId xmlns:a16="http://schemas.microsoft.com/office/drawing/2014/main" id="{CD3859EE-CE1D-745D-2178-DD7107BB04A8}"/>
                        </a:ext>
                      </a:extLst>
                    </p:cNvPr>
                    <p:cNvSpPr/>
                    <p:nvPr/>
                  </p:nvSpPr>
                  <p:spPr>
                    <a:xfrm>
                      <a:off x="3960495" y="3931919"/>
                      <a:ext cx="44087" cy="40821"/>
                    </a:xfrm>
                    <a:custGeom>
                      <a:avLst/>
                      <a:gdLst>
                        <a:gd name="connsiteX0" fmla="*/ 2449 w 44087"/>
                        <a:gd name="connsiteY0" fmla="*/ 4082 h 40821"/>
                        <a:gd name="connsiteX1" fmla="*/ 816 w 44087"/>
                        <a:gd name="connsiteY1" fmla="*/ 4082 h 40821"/>
                        <a:gd name="connsiteX2" fmla="*/ 0 w 44087"/>
                        <a:gd name="connsiteY2" fmla="*/ 4082 h 40821"/>
                        <a:gd name="connsiteX3" fmla="*/ 0 w 44087"/>
                        <a:gd name="connsiteY3" fmla="*/ 2449 h 40821"/>
                        <a:gd name="connsiteX4" fmla="*/ 0 w 44087"/>
                        <a:gd name="connsiteY4" fmla="*/ 1633 h 40821"/>
                        <a:gd name="connsiteX5" fmla="*/ 0 w 44087"/>
                        <a:gd name="connsiteY5" fmla="*/ 1633 h 40821"/>
                        <a:gd name="connsiteX6" fmla="*/ 4082 w 44087"/>
                        <a:gd name="connsiteY6" fmla="*/ 0 h 40821"/>
                        <a:gd name="connsiteX7" fmla="*/ 5715 w 44087"/>
                        <a:gd name="connsiteY7" fmla="*/ 0 h 40821"/>
                        <a:gd name="connsiteX8" fmla="*/ 6531 w 44087"/>
                        <a:gd name="connsiteY8" fmla="*/ 1633 h 40821"/>
                        <a:gd name="connsiteX9" fmla="*/ 5715 w 44087"/>
                        <a:gd name="connsiteY9" fmla="*/ 2449 h 40821"/>
                        <a:gd name="connsiteX10" fmla="*/ 2449 w 44087"/>
                        <a:gd name="connsiteY10" fmla="*/ 4082 h 40821"/>
                        <a:gd name="connsiteX11" fmla="*/ 7348 w 44087"/>
                        <a:gd name="connsiteY11" fmla="*/ 6531 h 40821"/>
                        <a:gd name="connsiteX12" fmla="*/ 5715 w 44087"/>
                        <a:gd name="connsiteY12" fmla="*/ 7348 h 40821"/>
                        <a:gd name="connsiteX13" fmla="*/ 4899 w 44087"/>
                        <a:gd name="connsiteY13" fmla="*/ 7348 h 40821"/>
                        <a:gd name="connsiteX14" fmla="*/ 4082 w 44087"/>
                        <a:gd name="connsiteY14" fmla="*/ 6531 h 40821"/>
                        <a:gd name="connsiteX15" fmla="*/ 4082 w 44087"/>
                        <a:gd name="connsiteY15" fmla="*/ 5715 h 40821"/>
                        <a:gd name="connsiteX16" fmla="*/ 5715 w 44087"/>
                        <a:gd name="connsiteY16" fmla="*/ 4899 h 40821"/>
                        <a:gd name="connsiteX17" fmla="*/ 6531 w 44087"/>
                        <a:gd name="connsiteY17" fmla="*/ 4899 h 40821"/>
                        <a:gd name="connsiteX18" fmla="*/ 7348 w 44087"/>
                        <a:gd name="connsiteY18" fmla="*/ 6531 h 40821"/>
                        <a:gd name="connsiteX19" fmla="*/ 7348 w 44087"/>
                        <a:gd name="connsiteY19" fmla="*/ 6531 h 40821"/>
                        <a:gd name="connsiteX20" fmla="*/ 40005 w 44087"/>
                        <a:gd name="connsiteY20" fmla="*/ 9797 h 40821"/>
                        <a:gd name="connsiteX21" fmla="*/ 39188 w 44087"/>
                        <a:gd name="connsiteY21" fmla="*/ 10613 h 40821"/>
                        <a:gd name="connsiteX22" fmla="*/ 38372 w 44087"/>
                        <a:gd name="connsiteY22" fmla="*/ 8981 h 40821"/>
                        <a:gd name="connsiteX23" fmla="*/ 38372 w 44087"/>
                        <a:gd name="connsiteY23" fmla="*/ 8981 h 40821"/>
                        <a:gd name="connsiteX24" fmla="*/ 38372 w 44087"/>
                        <a:gd name="connsiteY24" fmla="*/ 7348 h 40821"/>
                        <a:gd name="connsiteX25" fmla="*/ 39188 w 44087"/>
                        <a:gd name="connsiteY25" fmla="*/ 6531 h 40821"/>
                        <a:gd name="connsiteX26" fmla="*/ 40005 w 44087"/>
                        <a:gd name="connsiteY26" fmla="*/ 6531 h 40821"/>
                        <a:gd name="connsiteX27" fmla="*/ 40005 w 44087"/>
                        <a:gd name="connsiteY27" fmla="*/ 8164 h 40821"/>
                        <a:gd name="connsiteX28" fmla="*/ 40005 w 44087"/>
                        <a:gd name="connsiteY28" fmla="*/ 9797 h 40821"/>
                        <a:gd name="connsiteX29" fmla="*/ 20411 w 44087"/>
                        <a:gd name="connsiteY29" fmla="*/ 9797 h 40821"/>
                        <a:gd name="connsiteX30" fmla="*/ 20411 w 44087"/>
                        <a:gd name="connsiteY30" fmla="*/ 9797 h 40821"/>
                        <a:gd name="connsiteX31" fmla="*/ 21227 w 44087"/>
                        <a:gd name="connsiteY31" fmla="*/ 10613 h 40821"/>
                        <a:gd name="connsiteX32" fmla="*/ 20411 w 44087"/>
                        <a:gd name="connsiteY32" fmla="*/ 10613 h 40821"/>
                        <a:gd name="connsiteX33" fmla="*/ 17961 w 44087"/>
                        <a:gd name="connsiteY33" fmla="*/ 9797 h 40821"/>
                        <a:gd name="connsiteX34" fmla="*/ 17145 w 44087"/>
                        <a:gd name="connsiteY34" fmla="*/ 9797 h 40821"/>
                        <a:gd name="connsiteX35" fmla="*/ 16329 w 44087"/>
                        <a:gd name="connsiteY35" fmla="*/ 11430 h 40821"/>
                        <a:gd name="connsiteX36" fmla="*/ 14696 w 44087"/>
                        <a:gd name="connsiteY36" fmla="*/ 8981 h 40821"/>
                        <a:gd name="connsiteX37" fmla="*/ 14696 w 44087"/>
                        <a:gd name="connsiteY37" fmla="*/ 8164 h 40821"/>
                        <a:gd name="connsiteX38" fmla="*/ 14696 w 44087"/>
                        <a:gd name="connsiteY38" fmla="*/ 8164 h 40821"/>
                        <a:gd name="connsiteX39" fmla="*/ 16329 w 44087"/>
                        <a:gd name="connsiteY39" fmla="*/ 8981 h 40821"/>
                        <a:gd name="connsiteX40" fmla="*/ 20411 w 44087"/>
                        <a:gd name="connsiteY40" fmla="*/ 9797 h 40821"/>
                        <a:gd name="connsiteX41" fmla="*/ 40005 w 44087"/>
                        <a:gd name="connsiteY41" fmla="*/ 16329 h 40821"/>
                        <a:gd name="connsiteX42" fmla="*/ 41638 w 44087"/>
                        <a:gd name="connsiteY42" fmla="*/ 16329 h 40821"/>
                        <a:gd name="connsiteX43" fmla="*/ 42454 w 44087"/>
                        <a:gd name="connsiteY43" fmla="*/ 16329 h 40821"/>
                        <a:gd name="connsiteX44" fmla="*/ 43271 w 44087"/>
                        <a:gd name="connsiteY44" fmla="*/ 16329 h 40821"/>
                        <a:gd name="connsiteX45" fmla="*/ 44087 w 44087"/>
                        <a:gd name="connsiteY45" fmla="*/ 17145 h 40821"/>
                        <a:gd name="connsiteX46" fmla="*/ 44087 w 44087"/>
                        <a:gd name="connsiteY46" fmla="*/ 17961 h 40821"/>
                        <a:gd name="connsiteX47" fmla="*/ 43271 w 44087"/>
                        <a:gd name="connsiteY47" fmla="*/ 18778 h 40821"/>
                        <a:gd name="connsiteX48" fmla="*/ 41638 w 44087"/>
                        <a:gd name="connsiteY48" fmla="*/ 19594 h 40821"/>
                        <a:gd name="connsiteX49" fmla="*/ 40821 w 44087"/>
                        <a:gd name="connsiteY49" fmla="*/ 19594 h 40821"/>
                        <a:gd name="connsiteX50" fmla="*/ 39188 w 44087"/>
                        <a:gd name="connsiteY50" fmla="*/ 18778 h 40821"/>
                        <a:gd name="connsiteX51" fmla="*/ 40005 w 44087"/>
                        <a:gd name="connsiteY51" fmla="*/ 17145 h 40821"/>
                        <a:gd name="connsiteX52" fmla="*/ 40005 w 44087"/>
                        <a:gd name="connsiteY52" fmla="*/ 16329 h 40821"/>
                        <a:gd name="connsiteX53" fmla="*/ 31024 w 44087"/>
                        <a:gd name="connsiteY53" fmla="*/ 37556 h 40821"/>
                        <a:gd name="connsiteX54" fmla="*/ 30208 w 44087"/>
                        <a:gd name="connsiteY54" fmla="*/ 39188 h 40821"/>
                        <a:gd name="connsiteX55" fmla="*/ 27759 w 44087"/>
                        <a:gd name="connsiteY55" fmla="*/ 39188 h 40821"/>
                        <a:gd name="connsiteX56" fmla="*/ 26942 w 44087"/>
                        <a:gd name="connsiteY56" fmla="*/ 38372 h 40821"/>
                        <a:gd name="connsiteX57" fmla="*/ 25309 w 44087"/>
                        <a:gd name="connsiteY57" fmla="*/ 36739 h 40821"/>
                        <a:gd name="connsiteX58" fmla="*/ 25309 w 44087"/>
                        <a:gd name="connsiteY58" fmla="*/ 35106 h 40821"/>
                        <a:gd name="connsiteX59" fmla="*/ 26126 w 44087"/>
                        <a:gd name="connsiteY59" fmla="*/ 33474 h 40821"/>
                        <a:gd name="connsiteX60" fmla="*/ 26126 w 44087"/>
                        <a:gd name="connsiteY60" fmla="*/ 32657 h 40821"/>
                        <a:gd name="connsiteX61" fmla="*/ 26126 w 44087"/>
                        <a:gd name="connsiteY61" fmla="*/ 32657 h 40821"/>
                        <a:gd name="connsiteX62" fmla="*/ 26942 w 44087"/>
                        <a:gd name="connsiteY62" fmla="*/ 32657 h 40821"/>
                        <a:gd name="connsiteX63" fmla="*/ 26942 w 44087"/>
                        <a:gd name="connsiteY63" fmla="*/ 33474 h 40821"/>
                        <a:gd name="connsiteX64" fmla="*/ 28575 w 44087"/>
                        <a:gd name="connsiteY64" fmla="*/ 35106 h 40821"/>
                        <a:gd name="connsiteX65" fmla="*/ 29391 w 44087"/>
                        <a:gd name="connsiteY65" fmla="*/ 35106 h 40821"/>
                        <a:gd name="connsiteX66" fmla="*/ 31024 w 44087"/>
                        <a:gd name="connsiteY66" fmla="*/ 37556 h 40821"/>
                        <a:gd name="connsiteX67" fmla="*/ 35106 w 44087"/>
                        <a:gd name="connsiteY67" fmla="*/ 35106 h 40821"/>
                        <a:gd name="connsiteX68" fmla="*/ 35106 w 44087"/>
                        <a:gd name="connsiteY68" fmla="*/ 35106 h 40821"/>
                        <a:gd name="connsiteX69" fmla="*/ 34290 w 44087"/>
                        <a:gd name="connsiteY69" fmla="*/ 34290 h 40821"/>
                        <a:gd name="connsiteX70" fmla="*/ 34290 w 44087"/>
                        <a:gd name="connsiteY70" fmla="*/ 33474 h 40821"/>
                        <a:gd name="connsiteX71" fmla="*/ 34290 w 44087"/>
                        <a:gd name="connsiteY71" fmla="*/ 33474 h 40821"/>
                        <a:gd name="connsiteX72" fmla="*/ 35106 w 44087"/>
                        <a:gd name="connsiteY72" fmla="*/ 32657 h 40821"/>
                        <a:gd name="connsiteX73" fmla="*/ 35923 w 44087"/>
                        <a:gd name="connsiteY73" fmla="*/ 32657 h 40821"/>
                        <a:gd name="connsiteX74" fmla="*/ 35923 w 44087"/>
                        <a:gd name="connsiteY74" fmla="*/ 33474 h 40821"/>
                        <a:gd name="connsiteX75" fmla="*/ 35923 w 44087"/>
                        <a:gd name="connsiteY75" fmla="*/ 35106 h 40821"/>
                        <a:gd name="connsiteX76" fmla="*/ 35106 w 44087"/>
                        <a:gd name="connsiteY76" fmla="*/ 35106 h 40821"/>
                        <a:gd name="connsiteX77" fmla="*/ 16329 w 44087"/>
                        <a:gd name="connsiteY77" fmla="*/ 40005 h 40821"/>
                        <a:gd name="connsiteX78" fmla="*/ 14696 w 44087"/>
                        <a:gd name="connsiteY78" fmla="*/ 40821 h 40821"/>
                        <a:gd name="connsiteX79" fmla="*/ 13879 w 44087"/>
                        <a:gd name="connsiteY79" fmla="*/ 40821 h 40821"/>
                        <a:gd name="connsiteX80" fmla="*/ 13063 w 44087"/>
                        <a:gd name="connsiteY80" fmla="*/ 40005 h 40821"/>
                        <a:gd name="connsiteX81" fmla="*/ 12246 w 44087"/>
                        <a:gd name="connsiteY81" fmla="*/ 39188 h 40821"/>
                        <a:gd name="connsiteX82" fmla="*/ 12246 w 44087"/>
                        <a:gd name="connsiteY82" fmla="*/ 38372 h 40821"/>
                        <a:gd name="connsiteX83" fmla="*/ 13879 w 44087"/>
                        <a:gd name="connsiteY83" fmla="*/ 37556 h 40821"/>
                        <a:gd name="connsiteX84" fmla="*/ 14696 w 44087"/>
                        <a:gd name="connsiteY84" fmla="*/ 37556 h 40821"/>
                        <a:gd name="connsiteX85" fmla="*/ 15512 w 44087"/>
                        <a:gd name="connsiteY85" fmla="*/ 39188 h 40821"/>
                        <a:gd name="connsiteX86" fmla="*/ 16329 w 44087"/>
                        <a:gd name="connsiteY86" fmla="*/ 40005 h 4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4087" h="40821">
                          <a:moveTo>
                            <a:pt x="2449" y="4082"/>
                          </a:moveTo>
                          <a:lnTo>
                            <a:pt x="816" y="4082"/>
                          </a:lnTo>
                          <a:lnTo>
                            <a:pt x="0" y="4082"/>
                          </a:lnTo>
                          <a:lnTo>
                            <a:pt x="0" y="2449"/>
                          </a:lnTo>
                          <a:lnTo>
                            <a:pt x="0" y="1633"/>
                          </a:lnTo>
                          <a:lnTo>
                            <a:pt x="0" y="1633"/>
                          </a:lnTo>
                          <a:lnTo>
                            <a:pt x="4082" y="0"/>
                          </a:lnTo>
                          <a:lnTo>
                            <a:pt x="5715" y="0"/>
                          </a:lnTo>
                          <a:lnTo>
                            <a:pt x="6531" y="1633"/>
                          </a:lnTo>
                          <a:lnTo>
                            <a:pt x="5715" y="2449"/>
                          </a:lnTo>
                          <a:lnTo>
                            <a:pt x="2449" y="4082"/>
                          </a:lnTo>
                          <a:close/>
                          <a:moveTo>
                            <a:pt x="7348" y="6531"/>
                          </a:moveTo>
                          <a:lnTo>
                            <a:pt x="5715" y="7348"/>
                          </a:lnTo>
                          <a:lnTo>
                            <a:pt x="4899" y="7348"/>
                          </a:lnTo>
                          <a:lnTo>
                            <a:pt x="4082" y="6531"/>
                          </a:lnTo>
                          <a:lnTo>
                            <a:pt x="4082" y="5715"/>
                          </a:lnTo>
                          <a:lnTo>
                            <a:pt x="5715" y="4899"/>
                          </a:lnTo>
                          <a:lnTo>
                            <a:pt x="6531" y="4899"/>
                          </a:lnTo>
                          <a:lnTo>
                            <a:pt x="7348" y="6531"/>
                          </a:lnTo>
                          <a:lnTo>
                            <a:pt x="7348" y="6531"/>
                          </a:lnTo>
                          <a:close/>
                          <a:moveTo>
                            <a:pt x="40005" y="9797"/>
                          </a:moveTo>
                          <a:lnTo>
                            <a:pt x="39188" y="10613"/>
                          </a:lnTo>
                          <a:lnTo>
                            <a:pt x="38372" y="8981"/>
                          </a:lnTo>
                          <a:lnTo>
                            <a:pt x="38372" y="8981"/>
                          </a:lnTo>
                          <a:lnTo>
                            <a:pt x="38372" y="7348"/>
                          </a:lnTo>
                          <a:lnTo>
                            <a:pt x="39188" y="6531"/>
                          </a:lnTo>
                          <a:lnTo>
                            <a:pt x="40005" y="6531"/>
                          </a:lnTo>
                          <a:lnTo>
                            <a:pt x="40005" y="8164"/>
                          </a:lnTo>
                          <a:lnTo>
                            <a:pt x="40005" y="9797"/>
                          </a:lnTo>
                          <a:close/>
                          <a:moveTo>
                            <a:pt x="20411" y="9797"/>
                          </a:moveTo>
                          <a:lnTo>
                            <a:pt x="20411" y="9797"/>
                          </a:lnTo>
                          <a:lnTo>
                            <a:pt x="21227" y="10613"/>
                          </a:lnTo>
                          <a:lnTo>
                            <a:pt x="20411" y="10613"/>
                          </a:lnTo>
                          <a:lnTo>
                            <a:pt x="17961" y="9797"/>
                          </a:lnTo>
                          <a:lnTo>
                            <a:pt x="17145" y="9797"/>
                          </a:lnTo>
                          <a:lnTo>
                            <a:pt x="16329" y="11430"/>
                          </a:lnTo>
                          <a:lnTo>
                            <a:pt x="14696" y="8981"/>
                          </a:lnTo>
                          <a:lnTo>
                            <a:pt x="14696" y="8164"/>
                          </a:lnTo>
                          <a:lnTo>
                            <a:pt x="14696" y="8164"/>
                          </a:lnTo>
                          <a:lnTo>
                            <a:pt x="16329" y="8981"/>
                          </a:lnTo>
                          <a:lnTo>
                            <a:pt x="20411" y="9797"/>
                          </a:lnTo>
                          <a:close/>
                          <a:moveTo>
                            <a:pt x="40005" y="16329"/>
                          </a:moveTo>
                          <a:lnTo>
                            <a:pt x="41638" y="16329"/>
                          </a:lnTo>
                          <a:lnTo>
                            <a:pt x="42454" y="16329"/>
                          </a:lnTo>
                          <a:lnTo>
                            <a:pt x="43271" y="16329"/>
                          </a:lnTo>
                          <a:lnTo>
                            <a:pt x="44087" y="17145"/>
                          </a:lnTo>
                          <a:lnTo>
                            <a:pt x="44087" y="17961"/>
                          </a:lnTo>
                          <a:lnTo>
                            <a:pt x="43271" y="18778"/>
                          </a:lnTo>
                          <a:lnTo>
                            <a:pt x="41638" y="19594"/>
                          </a:lnTo>
                          <a:lnTo>
                            <a:pt x="40821" y="19594"/>
                          </a:lnTo>
                          <a:lnTo>
                            <a:pt x="39188" y="18778"/>
                          </a:lnTo>
                          <a:lnTo>
                            <a:pt x="40005" y="17145"/>
                          </a:lnTo>
                          <a:lnTo>
                            <a:pt x="40005" y="16329"/>
                          </a:lnTo>
                          <a:close/>
                          <a:moveTo>
                            <a:pt x="31024" y="37556"/>
                          </a:moveTo>
                          <a:lnTo>
                            <a:pt x="30208" y="39188"/>
                          </a:lnTo>
                          <a:lnTo>
                            <a:pt x="27759" y="39188"/>
                          </a:lnTo>
                          <a:lnTo>
                            <a:pt x="26942" y="38372"/>
                          </a:lnTo>
                          <a:lnTo>
                            <a:pt x="25309" y="36739"/>
                          </a:lnTo>
                          <a:lnTo>
                            <a:pt x="25309" y="35106"/>
                          </a:lnTo>
                          <a:lnTo>
                            <a:pt x="26126" y="33474"/>
                          </a:lnTo>
                          <a:lnTo>
                            <a:pt x="26126" y="32657"/>
                          </a:lnTo>
                          <a:lnTo>
                            <a:pt x="26126" y="32657"/>
                          </a:lnTo>
                          <a:lnTo>
                            <a:pt x="26942" y="32657"/>
                          </a:lnTo>
                          <a:lnTo>
                            <a:pt x="26942" y="33474"/>
                          </a:lnTo>
                          <a:lnTo>
                            <a:pt x="28575" y="35106"/>
                          </a:lnTo>
                          <a:lnTo>
                            <a:pt x="29391" y="35106"/>
                          </a:lnTo>
                          <a:lnTo>
                            <a:pt x="31024" y="37556"/>
                          </a:lnTo>
                          <a:close/>
                          <a:moveTo>
                            <a:pt x="35106" y="35106"/>
                          </a:moveTo>
                          <a:lnTo>
                            <a:pt x="35106" y="35106"/>
                          </a:lnTo>
                          <a:lnTo>
                            <a:pt x="34290" y="34290"/>
                          </a:lnTo>
                          <a:lnTo>
                            <a:pt x="34290" y="33474"/>
                          </a:lnTo>
                          <a:lnTo>
                            <a:pt x="34290" y="33474"/>
                          </a:lnTo>
                          <a:lnTo>
                            <a:pt x="35106" y="32657"/>
                          </a:lnTo>
                          <a:lnTo>
                            <a:pt x="35923" y="32657"/>
                          </a:lnTo>
                          <a:lnTo>
                            <a:pt x="35923" y="33474"/>
                          </a:lnTo>
                          <a:lnTo>
                            <a:pt x="35923" y="35106"/>
                          </a:lnTo>
                          <a:lnTo>
                            <a:pt x="35106" y="35106"/>
                          </a:lnTo>
                          <a:close/>
                          <a:moveTo>
                            <a:pt x="16329" y="40005"/>
                          </a:moveTo>
                          <a:lnTo>
                            <a:pt x="14696" y="40821"/>
                          </a:lnTo>
                          <a:lnTo>
                            <a:pt x="13879" y="40821"/>
                          </a:lnTo>
                          <a:lnTo>
                            <a:pt x="13063" y="40005"/>
                          </a:lnTo>
                          <a:lnTo>
                            <a:pt x="12246" y="39188"/>
                          </a:lnTo>
                          <a:lnTo>
                            <a:pt x="12246" y="38372"/>
                          </a:lnTo>
                          <a:lnTo>
                            <a:pt x="13879" y="37556"/>
                          </a:lnTo>
                          <a:lnTo>
                            <a:pt x="14696" y="37556"/>
                          </a:lnTo>
                          <a:lnTo>
                            <a:pt x="15512" y="39188"/>
                          </a:lnTo>
                          <a:lnTo>
                            <a:pt x="16329" y="40005"/>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36" name="Freeform: Shape 435">
                      <a:extLst>
                        <a:ext uri="{FF2B5EF4-FFF2-40B4-BE49-F238E27FC236}">
                          <a16:creationId xmlns:a16="http://schemas.microsoft.com/office/drawing/2014/main" id="{75ACF3E4-FBF4-5D12-6016-768525E48825}"/>
                        </a:ext>
                      </a:extLst>
                    </p:cNvPr>
                    <p:cNvSpPr/>
                    <p:nvPr/>
                  </p:nvSpPr>
                  <p:spPr>
                    <a:xfrm>
                      <a:off x="4089490" y="3744957"/>
                      <a:ext cx="146140" cy="122464"/>
                    </a:xfrm>
                    <a:custGeom>
                      <a:avLst/>
                      <a:gdLst>
                        <a:gd name="connsiteX0" fmla="*/ 146141 w 146140"/>
                        <a:gd name="connsiteY0" fmla="*/ 7348 h 122464"/>
                        <a:gd name="connsiteX1" fmla="*/ 146141 w 146140"/>
                        <a:gd name="connsiteY1" fmla="*/ 10613 h 122464"/>
                        <a:gd name="connsiteX2" fmla="*/ 146141 w 146140"/>
                        <a:gd name="connsiteY2" fmla="*/ 13879 h 122464"/>
                        <a:gd name="connsiteX3" fmla="*/ 146141 w 146140"/>
                        <a:gd name="connsiteY3" fmla="*/ 17145 h 122464"/>
                        <a:gd name="connsiteX4" fmla="*/ 146141 w 146140"/>
                        <a:gd name="connsiteY4" fmla="*/ 21227 h 122464"/>
                        <a:gd name="connsiteX5" fmla="*/ 146141 w 146140"/>
                        <a:gd name="connsiteY5" fmla="*/ 25309 h 122464"/>
                        <a:gd name="connsiteX6" fmla="*/ 146141 w 146140"/>
                        <a:gd name="connsiteY6" fmla="*/ 28575 h 122464"/>
                        <a:gd name="connsiteX7" fmla="*/ 146141 w 146140"/>
                        <a:gd name="connsiteY7" fmla="*/ 31024 h 122464"/>
                        <a:gd name="connsiteX8" fmla="*/ 142875 w 146140"/>
                        <a:gd name="connsiteY8" fmla="*/ 31024 h 122464"/>
                        <a:gd name="connsiteX9" fmla="*/ 139609 w 146140"/>
                        <a:gd name="connsiteY9" fmla="*/ 31024 h 122464"/>
                        <a:gd name="connsiteX10" fmla="*/ 136343 w 146140"/>
                        <a:gd name="connsiteY10" fmla="*/ 31024 h 122464"/>
                        <a:gd name="connsiteX11" fmla="*/ 133078 w 146140"/>
                        <a:gd name="connsiteY11" fmla="*/ 31024 h 122464"/>
                        <a:gd name="connsiteX12" fmla="*/ 129812 w 146140"/>
                        <a:gd name="connsiteY12" fmla="*/ 31024 h 122464"/>
                        <a:gd name="connsiteX13" fmla="*/ 126547 w 146140"/>
                        <a:gd name="connsiteY13" fmla="*/ 31024 h 122464"/>
                        <a:gd name="connsiteX14" fmla="*/ 123281 w 146140"/>
                        <a:gd name="connsiteY14" fmla="*/ 31024 h 122464"/>
                        <a:gd name="connsiteX15" fmla="*/ 120015 w 146140"/>
                        <a:gd name="connsiteY15" fmla="*/ 31024 h 122464"/>
                        <a:gd name="connsiteX16" fmla="*/ 116749 w 146140"/>
                        <a:gd name="connsiteY16" fmla="*/ 31024 h 122464"/>
                        <a:gd name="connsiteX17" fmla="*/ 115116 w 146140"/>
                        <a:gd name="connsiteY17" fmla="*/ 31024 h 122464"/>
                        <a:gd name="connsiteX18" fmla="*/ 111851 w 146140"/>
                        <a:gd name="connsiteY18" fmla="*/ 31024 h 122464"/>
                        <a:gd name="connsiteX19" fmla="*/ 108585 w 146140"/>
                        <a:gd name="connsiteY19" fmla="*/ 31024 h 122464"/>
                        <a:gd name="connsiteX20" fmla="*/ 105319 w 146140"/>
                        <a:gd name="connsiteY20" fmla="*/ 31024 h 122464"/>
                        <a:gd name="connsiteX21" fmla="*/ 102054 w 146140"/>
                        <a:gd name="connsiteY21" fmla="*/ 31024 h 122464"/>
                        <a:gd name="connsiteX22" fmla="*/ 98788 w 146140"/>
                        <a:gd name="connsiteY22" fmla="*/ 31024 h 122464"/>
                        <a:gd name="connsiteX23" fmla="*/ 95522 w 146140"/>
                        <a:gd name="connsiteY23" fmla="*/ 31024 h 122464"/>
                        <a:gd name="connsiteX24" fmla="*/ 92257 w 146140"/>
                        <a:gd name="connsiteY24" fmla="*/ 31024 h 122464"/>
                        <a:gd name="connsiteX25" fmla="*/ 90624 w 146140"/>
                        <a:gd name="connsiteY25" fmla="*/ 31024 h 122464"/>
                        <a:gd name="connsiteX26" fmla="*/ 90624 w 146140"/>
                        <a:gd name="connsiteY26" fmla="*/ 33473 h 122464"/>
                        <a:gd name="connsiteX27" fmla="*/ 90624 w 146140"/>
                        <a:gd name="connsiteY27" fmla="*/ 35923 h 122464"/>
                        <a:gd name="connsiteX28" fmla="*/ 90624 w 146140"/>
                        <a:gd name="connsiteY28" fmla="*/ 38372 h 122464"/>
                        <a:gd name="connsiteX29" fmla="*/ 90624 w 146140"/>
                        <a:gd name="connsiteY29" fmla="*/ 40821 h 122464"/>
                        <a:gd name="connsiteX30" fmla="*/ 90624 w 146140"/>
                        <a:gd name="connsiteY30" fmla="*/ 43271 h 122464"/>
                        <a:gd name="connsiteX31" fmla="*/ 90624 w 146140"/>
                        <a:gd name="connsiteY31" fmla="*/ 45720 h 122464"/>
                        <a:gd name="connsiteX32" fmla="*/ 90624 w 146140"/>
                        <a:gd name="connsiteY32" fmla="*/ 48169 h 122464"/>
                        <a:gd name="connsiteX33" fmla="*/ 90624 w 146140"/>
                        <a:gd name="connsiteY33" fmla="*/ 50618 h 122464"/>
                        <a:gd name="connsiteX34" fmla="*/ 90624 w 146140"/>
                        <a:gd name="connsiteY34" fmla="*/ 53068 h 122464"/>
                        <a:gd name="connsiteX35" fmla="*/ 90624 w 146140"/>
                        <a:gd name="connsiteY35" fmla="*/ 55517 h 122464"/>
                        <a:gd name="connsiteX36" fmla="*/ 90624 w 146140"/>
                        <a:gd name="connsiteY36" fmla="*/ 57966 h 122464"/>
                        <a:gd name="connsiteX37" fmla="*/ 90624 w 146140"/>
                        <a:gd name="connsiteY37" fmla="*/ 60416 h 122464"/>
                        <a:gd name="connsiteX38" fmla="*/ 90624 w 146140"/>
                        <a:gd name="connsiteY38" fmla="*/ 62865 h 122464"/>
                        <a:gd name="connsiteX39" fmla="*/ 90624 w 146140"/>
                        <a:gd name="connsiteY39" fmla="*/ 65314 h 122464"/>
                        <a:gd name="connsiteX40" fmla="*/ 90624 w 146140"/>
                        <a:gd name="connsiteY40" fmla="*/ 67763 h 122464"/>
                        <a:gd name="connsiteX41" fmla="*/ 90624 w 146140"/>
                        <a:gd name="connsiteY41" fmla="*/ 70213 h 122464"/>
                        <a:gd name="connsiteX42" fmla="*/ 90624 w 146140"/>
                        <a:gd name="connsiteY42" fmla="*/ 72662 h 122464"/>
                        <a:gd name="connsiteX43" fmla="*/ 90624 w 146140"/>
                        <a:gd name="connsiteY43" fmla="*/ 75111 h 122464"/>
                        <a:gd name="connsiteX44" fmla="*/ 90624 w 146140"/>
                        <a:gd name="connsiteY44" fmla="*/ 76744 h 122464"/>
                        <a:gd name="connsiteX45" fmla="*/ 89807 w 146140"/>
                        <a:gd name="connsiteY45" fmla="*/ 77561 h 122464"/>
                        <a:gd name="connsiteX46" fmla="*/ 87358 w 146140"/>
                        <a:gd name="connsiteY46" fmla="*/ 78377 h 122464"/>
                        <a:gd name="connsiteX47" fmla="*/ 84909 w 146140"/>
                        <a:gd name="connsiteY47" fmla="*/ 79193 h 122464"/>
                        <a:gd name="connsiteX48" fmla="*/ 81643 w 146140"/>
                        <a:gd name="connsiteY48" fmla="*/ 80010 h 122464"/>
                        <a:gd name="connsiteX49" fmla="*/ 80826 w 146140"/>
                        <a:gd name="connsiteY49" fmla="*/ 80010 h 122464"/>
                        <a:gd name="connsiteX50" fmla="*/ 79194 w 146140"/>
                        <a:gd name="connsiteY50" fmla="*/ 81643 h 122464"/>
                        <a:gd name="connsiteX51" fmla="*/ 76744 w 146140"/>
                        <a:gd name="connsiteY51" fmla="*/ 83276 h 122464"/>
                        <a:gd name="connsiteX52" fmla="*/ 74295 w 146140"/>
                        <a:gd name="connsiteY52" fmla="*/ 84909 h 122464"/>
                        <a:gd name="connsiteX53" fmla="*/ 72662 w 146140"/>
                        <a:gd name="connsiteY53" fmla="*/ 87358 h 122464"/>
                        <a:gd name="connsiteX54" fmla="*/ 71846 w 146140"/>
                        <a:gd name="connsiteY54" fmla="*/ 88174 h 122464"/>
                        <a:gd name="connsiteX55" fmla="*/ 71846 w 146140"/>
                        <a:gd name="connsiteY55" fmla="*/ 88991 h 122464"/>
                        <a:gd name="connsiteX56" fmla="*/ 71846 w 146140"/>
                        <a:gd name="connsiteY56" fmla="*/ 89807 h 122464"/>
                        <a:gd name="connsiteX57" fmla="*/ 72662 w 146140"/>
                        <a:gd name="connsiteY57" fmla="*/ 92256 h 122464"/>
                        <a:gd name="connsiteX58" fmla="*/ 72662 w 146140"/>
                        <a:gd name="connsiteY58" fmla="*/ 93073 h 122464"/>
                        <a:gd name="connsiteX59" fmla="*/ 72662 w 146140"/>
                        <a:gd name="connsiteY59" fmla="*/ 94706 h 122464"/>
                        <a:gd name="connsiteX60" fmla="*/ 72662 w 146140"/>
                        <a:gd name="connsiteY60" fmla="*/ 97155 h 122464"/>
                        <a:gd name="connsiteX61" fmla="*/ 72662 w 146140"/>
                        <a:gd name="connsiteY61" fmla="*/ 99604 h 122464"/>
                        <a:gd name="connsiteX62" fmla="*/ 72662 w 146140"/>
                        <a:gd name="connsiteY62" fmla="*/ 102054 h 122464"/>
                        <a:gd name="connsiteX63" fmla="*/ 72662 w 146140"/>
                        <a:gd name="connsiteY63" fmla="*/ 104503 h 122464"/>
                        <a:gd name="connsiteX64" fmla="*/ 72662 w 146140"/>
                        <a:gd name="connsiteY64" fmla="*/ 106952 h 122464"/>
                        <a:gd name="connsiteX65" fmla="*/ 72662 w 146140"/>
                        <a:gd name="connsiteY65" fmla="*/ 109401 h 122464"/>
                        <a:gd name="connsiteX66" fmla="*/ 72662 w 146140"/>
                        <a:gd name="connsiteY66" fmla="*/ 111034 h 122464"/>
                        <a:gd name="connsiteX67" fmla="*/ 72662 w 146140"/>
                        <a:gd name="connsiteY67" fmla="*/ 113484 h 122464"/>
                        <a:gd name="connsiteX68" fmla="*/ 70213 w 146140"/>
                        <a:gd name="connsiteY68" fmla="*/ 113484 h 122464"/>
                        <a:gd name="connsiteX69" fmla="*/ 66131 w 146140"/>
                        <a:gd name="connsiteY69" fmla="*/ 113484 h 122464"/>
                        <a:gd name="connsiteX70" fmla="*/ 62049 w 146140"/>
                        <a:gd name="connsiteY70" fmla="*/ 113484 h 122464"/>
                        <a:gd name="connsiteX71" fmla="*/ 57966 w 146140"/>
                        <a:gd name="connsiteY71" fmla="*/ 113484 h 122464"/>
                        <a:gd name="connsiteX72" fmla="*/ 53884 w 146140"/>
                        <a:gd name="connsiteY72" fmla="*/ 113484 h 122464"/>
                        <a:gd name="connsiteX73" fmla="*/ 49802 w 146140"/>
                        <a:gd name="connsiteY73" fmla="*/ 113484 h 122464"/>
                        <a:gd name="connsiteX74" fmla="*/ 45720 w 146140"/>
                        <a:gd name="connsiteY74" fmla="*/ 113484 h 122464"/>
                        <a:gd name="connsiteX75" fmla="*/ 41638 w 146140"/>
                        <a:gd name="connsiteY75" fmla="*/ 113484 h 122464"/>
                        <a:gd name="connsiteX76" fmla="*/ 37556 w 146140"/>
                        <a:gd name="connsiteY76" fmla="*/ 113484 h 122464"/>
                        <a:gd name="connsiteX77" fmla="*/ 33474 w 146140"/>
                        <a:gd name="connsiteY77" fmla="*/ 113484 h 122464"/>
                        <a:gd name="connsiteX78" fmla="*/ 29391 w 146140"/>
                        <a:gd name="connsiteY78" fmla="*/ 113484 h 122464"/>
                        <a:gd name="connsiteX79" fmla="*/ 25309 w 146140"/>
                        <a:gd name="connsiteY79" fmla="*/ 113484 h 122464"/>
                        <a:gd name="connsiteX80" fmla="*/ 21227 w 146140"/>
                        <a:gd name="connsiteY80" fmla="*/ 113484 h 122464"/>
                        <a:gd name="connsiteX81" fmla="*/ 17145 w 146140"/>
                        <a:gd name="connsiteY81" fmla="*/ 113484 h 122464"/>
                        <a:gd name="connsiteX82" fmla="*/ 13063 w 146140"/>
                        <a:gd name="connsiteY82" fmla="*/ 113484 h 122464"/>
                        <a:gd name="connsiteX83" fmla="*/ 8981 w 146140"/>
                        <a:gd name="connsiteY83" fmla="*/ 113484 h 122464"/>
                        <a:gd name="connsiteX84" fmla="*/ 4899 w 146140"/>
                        <a:gd name="connsiteY84" fmla="*/ 113484 h 122464"/>
                        <a:gd name="connsiteX85" fmla="*/ 2449 w 146140"/>
                        <a:gd name="connsiteY85" fmla="*/ 113484 h 122464"/>
                        <a:gd name="connsiteX86" fmla="*/ 1633 w 146140"/>
                        <a:gd name="connsiteY86" fmla="*/ 116749 h 122464"/>
                        <a:gd name="connsiteX87" fmla="*/ 816 w 146140"/>
                        <a:gd name="connsiteY87" fmla="*/ 119198 h 122464"/>
                        <a:gd name="connsiteX88" fmla="*/ 816 w 146140"/>
                        <a:gd name="connsiteY88" fmla="*/ 120831 h 122464"/>
                        <a:gd name="connsiteX89" fmla="*/ 816 w 146140"/>
                        <a:gd name="connsiteY89" fmla="*/ 122464 h 122464"/>
                        <a:gd name="connsiteX90" fmla="*/ 0 w 146140"/>
                        <a:gd name="connsiteY90" fmla="*/ 121648 h 122464"/>
                        <a:gd name="connsiteX91" fmla="*/ 1633 w 146140"/>
                        <a:gd name="connsiteY91" fmla="*/ 112667 h 122464"/>
                        <a:gd name="connsiteX92" fmla="*/ 1633 w 146140"/>
                        <a:gd name="connsiteY92" fmla="*/ 111851 h 122464"/>
                        <a:gd name="connsiteX93" fmla="*/ 2449 w 146140"/>
                        <a:gd name="connsiteY93" fmla="*/ 103686 h 122464"/>
                        <a:gd name="connsiteX94" fmla="*/ 4899 w 146140"/>
                        <a:gd name="connsiteY94" fmla="*/ 98788 h 122464"/>
                        <a:gd name="connsiteX95" fmla="*/ 6532 w 146140"/>
                        <a:gd name="connsiteY95" fmla="*/ 97155 h 122464"/>
                        <a:gd name="connsiteX96" fmla="*/ 8981 w 146140"/>
                        <a:gd name="connsiteY96" fmla="*/ 96338 h 122464"/>
                        <a:gd name="connsiteX97" fmla="*/ 11430 w 146140"/>
                        <a:gd name="connsiteY97" fmla="*/ 91440 h 122464"/>
                        <a:gd name="connsiteX98" fmla="*/ 12246 w 146140"/>
                        <a:gd name="connsiteY98" fmla="*/ 87358 h 122464"/>
                        <a:gd name="connsiteX99" fmla="*/ 13879 w 146140"/>
                        <a:gd name="connsiteY99" fmla="*/ 85725 h 122464"/>
                        <a:gd name="connsiteX100" fmla="*/ 14696 w 146140"/>
                        <a:gd name="connsiteY100" fmla="*/ 84092 h 122464"/>
                        <a:gd name="connsiteX101" fmla="*/ 13879 w 146140"/>
                        <a:gd name="connsiteY101" fmla="*/ 83276 h 122464"/>
                        <a:gd name="connsiteX102" fmla="*/ 15512 w 146140"/>
                        <a:gd name="connsiteY102" fmla="*/ 80826 h 122464"/>
                        <a:gd name="connsiteX103" fmla="*/ 17145 w 146140"/>
                        <a:gd name="connsiteY103" fmla="*/ 77561 h 122464"/>
                        <a:gd name="connsiteX104" fmla="*/ 17962 w 146140"/>
                        <a:gd name="connsiteY104" fmla="*/ 75111 h 122464"/>
                        <a:gd name="connsiteX105" fmla="*/ 20411 w 146140"/>
                        <a:gd name="connsiteY105" fmla="*/ 71846 h 122464"/>
                        <a:gd name="connsiteX106" fmla="*/ 20411 w 146140"/>
                        <a:gd name="connsiteY106" fmla="*/ 71029 h 122464"/>
                        <a:gd name="connsiteX107" fmla="*/ 20411 w 146140"/>
                        <a:gd name="connsiteY107" fmla="*/ 70213 h 122464"/>
                        <a:gd name="connsiteX108" fmla="*/ 19594 w 146140"/>
                        <a:gd name="connsiteY108" fmla="*/ 71029 h 122464"/>
                        <a:gd name="connsiteX109" fmla="*/ 18778 w 146140"/>
                        <a:gd name="connsiteY109" fmla="*/ 72662 h 122464"/>
                        <a:gd name="connsiteX110" fmla="*/ 17962 w 146140"/>
                        <a:gd name="connsiteY110" fmla="*/ 73479 h 122464"/>
                        <a:gd name="connsiteX111" fmla="*/ 18778 w 146140"/>
                        <a:gd name="connsiteY111" fmla="*/ 71846 h 122464"/>
                        <a:gd name="connsiteX112" fmla="*/ 19594 w 146140"/>
                        <a:gd name="connsiteY112" fmla="*/ 70213 h 122464"/>
                        <a:gd name="connsiteX113" fmla="*/ 21227 w 146140"/>
                        <a:gd name="connsiteY113" fmla="*/ 68580 h 122464"/>
                        <a:gd name="connsiteX114" fmla="*/ 24493 w 146140"/>
                        <a:gd name="connsiteY114" fmla="*/ 66131 h 122464"/>
                        <a:gd name="connsiteX115" fmla="*/ 31024 w 146140"/>
                        <a:gd name="connsiteY115" fmla="*/ 58783 h 122464"/>
                        <a:gd name="connsiteX116" fmla="*/ 33474 w 146140"/>
                        <a:gd name="connsiteY116" fmla="*/ 57150 h 122464"/>
                        <a:gd name="connsiteX117" fmla="*/ 35923 w 146140"/>
                        <a:gd name="connsiteY117" fmla="*/ 53884 h 122464"/>
                        <a:gd name="connsiteX118" fmla="*/ 36739 w 146140"/>
                        <a:gd name="connsiteY118" fmla="*/ 51435 h 122464"/>
                        <a:gd name="connsiteX119" fmla="*/ 36739 w 146140"/>
                        <a:gd name="connsiteY119" fmla="*/ 44904 h 122464"/>
                        <a:gd name="connsiteX120" fmla="*/ 37556 w 146140"/>
                        <a:gd name="connsiteY120" fmla="*/ 41638 h 122464"/>
                        <a:gd name="connsiteX121" fmla="*/ 39189 w 146140"/>
                        <a:gd name="connsiteY121" fmla="*/ 39188 h 122464"/>
                        <a:gd name="connsiteX122" fmla="*/ 40821 w 146140"/>
                        <a:gd name="connsiteY122" fmla="*/ 34290 h 122464"/>
                        <a:gd name="connsiteX123" fmla="*/ 42454 w 146140"/>
                        <a:gd name="connsiteY123" fmla="*/ 31841 h 122464"/>
                        <a:gd name="connsiteX124" fmla="*/ 43271 w 146140"/>
                        <a:gd name="connsiteY124" fmla="*/ 27759 h 122464"/>
                        <a:gd name="connsiteX125" fmla="*/ 44087 w 146140"/>
                        <a:gd name="connsiteY125" fmla="*/ 26126 h 122464"/>
                        <a:gd name="connsiteX126" fmla="*/ 45720 w 146140"/>
                        <a:gd name="connsiteY126" fmla="*/ 25309 h 122464"/>
                        <a:gd name="connsiteX127" fmla="*/ 48169 w 146140"/>
                        <a:gd name="connsiteY127" fmla="*/ 22860 h 122464"/>
                        <a:gd name="connsiteX128" fmla="*/ 51435 w 146140"/>
                        <a:gd name="connsiteY128" fmla="*/ 21227 h 122464"/>
                        <a:gd name="connsiteX129" fmla="*/ 55517 w 146140"/>
                        <a:gd name="connsiteY129" fmla="*/ 18778 h 122464"/>
                        <a:gd name="connsiteX130" fmla="*/ 57150 w 146140"/>
                        <a:gd name="connsiteY130" fmla="*/ 17145 h 122464"/>
                        <a:gd name="connsiteX131" fmla="*/ 58783 w 146140"/>
                        <a:gd name="connsiteY131" fmla="*/ 14696 h 122464"/>
                        <a:gd name="connsiteX132" fmla="*/ 60416 w 146140"/>
                        <a:gd name="connsiteY132" fmla="*/ 9797 h 122464"/>
                        <a:gd name="connsiteX133" fmla="*/ 62865 w 146140"/>
                        <a:gd name="connsiteY133" fmla="*/ 4082 h 122464"/>
                        <a:gd name="connsiteX134" fmla="*/ 64498 w 146140"/>
                        <a:gd name="connsiteY134" fmla="*/ 0 h 122464"/>
                        <a:gd name="connsiteX135" fmla="*/ 136343 w 146140"/>
                        <a:gd name="connsiteY135" fmla="*/ 0 h 122464"/>
                        <a:gd name="connsiteX136" fmla="*/ 136343 w 146140"/>
                        <a:gd name="connsiteY136" fmla="*/ 0 h 122464"/>
                        <a:gd name="connsiteX137" fmla="*/ 136343 w 146140"/>
                        <a:gd name="connsiteY137" fmla="*/ 0 h 122464"/>
                        <a:gd name="connsiteX138" fmla="*/ 138793 w 146140"/>
                        <a:gd name="connsiteY138" fmla="*/ 0 h 122464"/>
                        <a:gd name="connsiteX139" fmla="*/ 138793 w 146140"/>
                        <a:gd name="connsiteY139" fmla="*/ 3266 h 122464"/>
                        <a:gd name="connsiteX140" fmla="*/ 138793 w 146140"/>
                        <a:gd name="connsiteY140" fmla="*/ 7348 h 12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46140" h="122464">
                          <a:moveTo>
                            <a:pt x="146141" y="7348"/>
                          </a:moveTo>
                          <a:lnTo>
                            <a:pt x="146141" y="10613"/>
                          </a:lnTo>
                          <a:lnTo>
                            <a:pt x="146141" y="13879"/>
                          </a:lnTo>
                          <a:lnTo>
                            <a:pt x="146141" y="17145"/>
                          </a:lnTo>
                          <a:lnTo>
                            <a:pt x="146141" y="21227"/>
                          </a:lnTo>
                          <a:lnTo>
                            <a:pt x="146141" y="25309"/>
                          </a:lnTo>
                          <a:lnTo>
                            <a:pt x="146141" y="28575"/>
                          </a:lnTo>
                          <a:lnTo>
                            <a:pt x="146141" y="31024"/>
                          </a:lnTo>
                          <a:lnTo>
                            <a:pt x="142875" y="31024"/>
                          </a:lnTo>
                          <a:lnTo>
                            <a:pt x="139609" y="31024"/>
                          </a:lnTo>
                          <a:lnTo>
                            <a:pt x="136343" y="31024"/>
                          </a:lnTo>
                          <a:lnTo>
                            <a:pt x="133078" y="31024"/>
                          </a:lnTo>
                          <a:lnTo>
                            <a:pt x="129812" y="31024"/>
                          </a:lnTo>
                          <a:lnTo>
                            <a:pt x="126547" y="31024"/>
                          </a:lnTo>
                          <a:lnTo>
                            <a:pt x="123281" y="31024"/>
                          </a:lnTo>
                          <a:lnTo>
                            <a:pt x="120015" y="31024"/>
                          </a:lnTo>
                          <a:lnTo>
                            <a:pt x="116749" y="31024"/>
                          </a:lnTo>
                          <a:lnTo>
                            <a:pt x="115116" y="31024"/>
                          </a:lnTo>
                          <a:lnTo>
                            <a:pt x="111851" y="31024"/>
                          </a:lnTo>
                          <a:lnTo>
                            <a:pt x="108585" y="31024"/>
                          </a:lnTo>
                          <a:lnTo>
                            <a:pt x="105319" y="31024"/>
                          </a:lnTo>
                          <a:lnTo>
                            <a:pt x="102054" y="31024"/>
                          </a:lnTo>
                          <a:lnTo>
                            <a:pt x="98788" y="31024"/>
                          </a:lnTo>
                          <a:lnTo>
                            <a:pt x="95522" y="31024"/>
                          </a:lnTo>
                          <a:lnTo>
                            <a:pt x="92257" y="31024"/>
                          </a:lnTo>
                          <a:lnTo>
                            <a:pt x="90624" y="31024"/>
                          </a:lnTo>
                          <a:lnTo>
                            <a:pt x="90624" y="33473"/>
                          </a:lnTo>
                          <a:lnTo>
                            <a:pt x="90624" y="35923"/>
                          </a:lnTo>
                          <a:lnTo>
                            <a:pt x="90624" y="38372"/>
                          </a:lnTo>
                          <a:lnTo>
                            <a:pt x="90624" y="40821"/>
                          </a:lnTo>
                          <a:lnTo>
                            <a:pt x="90624" y="43271"/>
                          </a:lnTo>
                          <a:lnTo>
                            <a:pt x="90624" y="45720"/>
                          </a:lnTo>
                          <a:lnTo>
                            <a:pt x="90624" y="48169"/>
                          </a:lnTo>
                          <a:lnTo>
                            <a:pt x="90624" y="50618"/>
                          </a:lnTo>
                          <a:lnTo>
                            <a:pt x="90624" y="53068"/>
                          </a:lnTo>
                          <a:lnTo>
                            <a:pt x="90624" y="55517"/>
                          </a:lnTo>
                          <a:lnTo>
                            <a:pt x="90624" y="57966"/>
                          </a:lnTo>
                          <a:lnTo>
                            <a:pt x="90624" y="60416"/>
                          </a:lnTo>
                          <a:lnTo>
                            <a:pt x="90624" y="62865"/>
                          </a:lnTo>
                          <a:lnTo>
                            <a:pt x="90624" y="65314"/>
                          </a:lnTo>
                          <a:lnTo>
                            <a:pt x="90624" y="67763"/>
                          </a:lnTo>
                          <a:lnTo>
                            <a:pt x="90624" y="70213"/>
                          </a:lnTo>
                          <a:lnTo>
                            <a:pt x="90624" y="72662"/>
                          </a:lnTo>
                          <a:lnTo>
                            <a:pt x="90624" y="75111"/>
                          </a:lnTo>
                          <a:lnTo>
                            <a:pt x="90624" y="76744"/>
                          </a:lnTo>
                          <a:lnTo>
                            <a:pt x="89807" y="77561"/>
                          </a:lnTo>
                          <a:lnTo>
                            <a:pt x="87358" y="78377"/>
                          </a:lnTo>
                          <a:lnTo>
                            <a:pt x="84909" y="79193"/>
                          </a:lnTo>
                          <a:lnTo>
                            <a:pt x="81643" y="80010"/>
                          </a:lnTo>
                          <a:lnTo>
                            <a:pt x="80826" y="80010"/>
                          </a:lnTo>
                          <a:lnTo>
                            <a:pt x="79194" y="81643"/>
                          </a:lnTo>
                          <a:lnTo>
                            <a:pt x="76744" y="83276"/>
                          </a:lnTo>
                          <a:lnTo>
                            <a:pt x="74295" y="84909"/>
                          </a:lnTo>
                          <a:lnTo>
                            <a:pt x="72662" y="87358"/>
                          </a:lnTo>
                          <a:lnTo>
                            <a:pt x="71846" y="88174"/>
                          </a:lnTo>
                          <a:lnTo>
                            <a:pt x="71846" y="88991"/>
                          </a:lnTo>
                          <a:lnTo>
                            <a:pt x="71846" y="89807"/>
                          </a:lnTo>
                          <a:lnTo>
                            <a:pt x="72662" y="92256"/>
                          </a:lnTo>
                          <a:lnTo>
                            <a:pt x="72662" y="93073"/>
                          </a:lnTo>
                          <a:lnTo>
                            <a:pt x="72662" y="94706"/>
                          </a:lnTo>
                          <a:lnTo>
                            <a:pt x="72662" y="97155"/>
                          </a:lnTo>
                          <a:lnTo>
                            <a:pt x="72662" y="99604"/>
                          </a:lnTo>
                          <a:lnTo>
                            <a:pt x="72662" y="102054"/>
                          </a:lnTo>
                          <a:lnTo>
                            <a:pt x="72662" y="104503"/>
                          </a:lnTo>
                          <a:lnTo>
                            <a:pt x="72662" y="106952"/>
                          </a:lnTo>
                          <a:lnTo>
                            <a:pt x="72662" y="109401"/>
                          </a:lnTo>
                          <a:lnTo>
                            <a:pt x="72662" y="111034"/>
                          </a:lnTo>
                          <a:lnTo>
                            <a:pt x="72662" y="113484"/>
                          </a:lnTo>
                          <a:lnTo>
                            <a:pt x="70213" y="113484"/>
                          </a:lnTo>
                          <a:lnTo>
                            <a:pt x="66131" y="113484"/>
                          </a:lnTo>
                          <a:lnTo>
                            <a:pt x="62049" y="113484"/>
                          </a:lnTo>
                          <a:lnTo>
                            <a:pt x="57966" y="113484"/>
                          </a:lnTo>
                          <a:lnTo>
                            <a:pt x="53884" y="113484"/>
                          </a:lnTo>
                          <a:lnTo>
                            <a:pt x="49802" y="113484"/>
                          </a:lnTo>
                          <a:lnTo>
                            <a:pt x="45720" y="113484"/>
                          </a:lnTo>
                          <a:lnTo>
                            <a:pt x="41638" y="113484"/>
                          </a:lnTo>
                          <a:lnTo>
                            <a:pt x="37556" y="113484"/>
                          </a:lnTo>
                          <a:lnTo>
                            <a:pt x="33474" y="113484"/>
                          </a:lnTo>
                          <a:lnTo>
                            <a:pt x="29391" y="113484"/>
                          </a:lnTo>
                          <a:lnTo>
                            <a:pt x="25309" y="113484"/>
                          </a:lnTo>
                          <a:lnTo>
                            <a:pt x="21227" y="113484"/>
                          </a:lnTo>
                          <a:lnTo>
                            <a:pt x="17145" y="113484"/>
                          </a:lnTo>
                          <a:lnTo>
                            <a:pt x="13063" y="113484"/>
                          </a:lnTo>
                          <a:lnTo>
                            <a:pt x="8981" y="113484"/>
                          </a:lnTo>
                          <a:lnTo>
                            <a:pt x="4899" y="113484"/>
                          </a:lnTo>
                          <a:lnTo>
                            <a:pt x="2449" y="113484"/>
                          </a:lnTo>
                          <a:lnTo>
                            <a:pt x="1633" y="116749"/>
                          </a:lnTo>
                          <a:lnTo>
                            <a:pt x="816" y="119198"/>
                          </a:lnTo>
                          <a:lnTo>
                            <a:pt x="816" y="120831"/>
                          </a:lnTo>
                          <a:lnTo>
                            <a:pt x="816" y="122464"/>
                          </a:lnTo>
                          <a:lnTo>
                            <a:pt x="0" y="121648"/>
                          </a:lnTo>
                          <a:lnTo>
                            <a:pt x="1633" y="112667"/>
                          </a:lnTo>
                          <a:lnTo>
                            <a:pt x="1633" y="111851"/>
                          </a:lnTo>
                          <a:lnTo>
                            <a:pt x="2449" y="103686"/>
                          </a:lnTo>
                          <a:lnTo>
                            <a:pt x="4899" y="98788"/>
                          </a:lnTo>
                          <a:lnTo>
                            <a:pt x="6532" y="97155"/>
                          </a:lnTo>
                          <a:lnTo>
                            <a:pt x="8981" y="96338"/>
                          </a:lnTo>
                          <a:lnTo>
                            <a:pt x="11430" y="91440"/>
                          </a:lnTo>
                          <a:lnTo>
                            <a:pt x="12246" y="87358"/>
                          </a:lnTo>
                          <a:lnTo>
                            <a:pt x="13879" y="85725"/>
                          </a:lnTo>
                          <a:lnTo>
                            <a:pt x="14696" y="84092"/>
                          </a:lnTo>
                          <a:lnTo>
                            <a:pt x="13879" y="83276"/>
                          </a:lnTo>
                          <a:lnTo>
                            <a:pt x="15512" y="80826"/>
                          </a:lnTo>
                          <a:lnTo>
                            <a:pt x="17145" y="77561"/>
                          </a:lnTo>
                          <a:lnTo>
                            <a:pt x="17962" y="75111"/>
                          </a:lnTo>
                          <a:lnTo>
                            <a:pt x="20411" y="71846"/>
                          </a:lnTo>
                          <a:lnTo>
                            <a:pt x="20411" y="71029"/>
                          </a:lnTo>
                          <a:lnTo>
                            <a:pt x="20411" y="70213"/>
                          </a:lnTo>
                          <a:lnTo>
                            <a:pt x="19594" y="71029"/>
                          </a:lnTo>
                          <a:lnTo>
                            <a:pt x="18778" y="72662"/>
                          </a:lnTo>
                          <a:lnTo>
                            <a:pt x="17962" y="73479"/>
                          </a:lnTo>
                          <a:lnTo>
                            <a:pt x="18778" y="71846"/>
                          </a:lnTo>
                          <a:lnTo>
                            <a:pt x="19594" y="70213"/>
                          </a:lnTo>
                          <a:lnTo>
                            <a:pt x="21227" y="68580"/>
                          </a:lnTo>
                          <a:lnTo>
                            <a:pt x="24493" y="66131"/>
                          </a:lnTo>
                          <a:lnTo>
                            <a:pt x="31024" y="58783"/>
                          </a:lnTo>
                          <a:lnTo>
                            <a:pt x="33474" y="57150"/>
                          </a:lnTo>
                          <a:lnTo>
                            <a:pt x="35923" y="53884"/>
                          </a:lnTo>
                          <a:lnTo>
                            <a:pt x="36739" y="51435"/>
                          </a:lnTo>
                          <a:lnTo>
                            <a:pt x="36739" y="44904"/>
                          </a:lnTo>
                          <a:lnTo>
                            <a:pt x="37556" y="41638"/>
                          </a:lnTo>
                          <a:lnTo>
                            <a:pt x="39189" y="39188"/>
                          </a:lnTo>
                          <a:lnTo>
                            <a:pt x="40821" y="34290"/>
                          </a:lnTo>
                          <a:lnTo>
                            <a:pt x="42454" y="31841"/>
                          </a:lnTo>
                          <a:lnTo>
                            <a:pt x="43271" y="27759"/>
                          </a:lnTo>
                          <a:lnTo>
                            <a:pt x="44087" y="26126"/>
                          </a:lnTo>
                          <a:lnTo>
                            <a:pt x="45720" y="25309"/>
                          </a:lnTo>
                          <a:lnTo>
                            <a:pt x="48169" y="22860"/>
                          </a:lnTo>
                          <a:lnTo>
                            <a:pt x="51435" y="21227"/>
                          </a:lnTo>
                          <a:lnTo>
                            <a:pt x="55517" y="18778"/>
                          </a:lnTo>
                          <a:lnTo>
                            <a:pt x="57150" y="17145"/>
                          </a:lnTo>
                          <a:lnTo>
                            <a:pt x="58783" y="14696"/>
                          </a:lnTo>
                          <a:lnTo>
                            <a:pt x="60416" y="9797"/>
                          </a:lnTo>
                          <a:lnTo>
                            <a:pt x="62865" y="4082"/>
                          </a:lnTo>
                          <a:lnTo>
                            <a:pt x="64498" y="0"/>
                          </a:lnTo>
                          <a:lnTo>
                            <a:pt x="136343" y="0"/>
                          </a:lnTo>
                          <a:lnTo>
                            <a:pt x="136343" y="0"/>
                          </a:lnTo>
                          <a:lnTo>
                            <a:pt x="136343" y="0"/>
                          </a:lnTo>
                          <a:lnTo>
                            <a:pt x="138793" y="0"/>
                          </a:lnTo>
                          <a:lnTo>
                            <a:pt x="138793" y="3266"/>
                          </a:lnTo>
                          <a:lnTo>
                            <a:pt x="138793" y="7348"/>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37" name="Freeform: Shape 436">
                      <a:extLst>
                        <a:ext uri="{FF2B5EF4-FFF2-40B4-BE49-F238E27FC236}">
                          <a16:creationId xmlns:a16="http://schemas.microsoft.com/office/drawing/2014/main" id="{BF99FB0D-1958-0B51-87B8-16F70B25BDBF}"/>
                        </a:ext>
                      </a:extLst>
                    </p:cNvPr>
                    <p:cNvSpPr/>
                    <p:nvPr/>
                  </p:nvSpPr>
                  <p:spPr>
                    <a:xfrm>
                      <a:off x="4982663" y="3921305"/>
                      <a:ext cx="109401" cy="93073"/>
                    </a:xfrm>
                    <a:custGeom>
                      <a:avLst/>
                      <a:gdLst>
                        <a:gd name="connsiteX0" fmla="*/ 109402 w 109401"/>
                        <a:gd name="connsiteY0" fmla="*/ 87358 h 93073"/>
                        <a:gd name="connsiteX1" fmla="*/ 107769 w 109401"/>
                        <a:gd name="connsiteY1" fmla="*/ 88174 h 93073"/>
                        <a:gd name="connsiteX2" fmla="*/ 106136 w 109401"/>
                        <a:gd name="connsiteY2" fmla="*/ 88991 h 93073"/>
                        <a:gd name="connsiteX3" fmla="*/ 106136 w 109401"/>
                        <a:gd name="connsiteY3" fmla="*/ 88991 h 93073"/>
                        <a:gd name="connsiteX4" fmla="*/ 105319 w 109401"/>
                        <a:gd name="connsiteY4" fmla="*/ 89807 h 93073"/>
                        <a:gd name="connsiteX5" fmla="*/ 104503 w 109401"/>
                        <a:gd name="connsiteY5" fmla="*/ 92257 h 93073"/>
                        <a:gd name="connsiteX6" fmla="*/ 103687 w 109401"/>
                        <a:gd name="connsiteY6" fmla="*/ 93073 h 93073"/>
                        <a:gd name="connsiteX7" fmla="*/ 102870 w 109401"/>
                        <a:gd name="connsiteY7" fmla="*/ 93073 h 93073"/>
                        <a:gd name="connsiteX8" fmla="*/ 99604 w 109401"/>
                        <a:gd name="connsiteY8" fmla="*/ 90624 h 93073"/>
                        <a:gd name="connsiteX9" fmla="*/ 98788 w 109401"/>
                        <a:gd name="connsiteY9" fmla="*/ 90624 h 93073"/>
                        <a:gd name="connsiteX10" fmla="*/ 97971 w 109401"/>
                        <a:gd name="connsiteY10" fmla="*/ 91440 h 93073"/>
                        <a:gd name="connsiteX11" fmla="*/ 97155 w 109401"/>
                        <a:gd name="connsiteY11" fmla="*/ 92257 h 93073"/>
                        <a:gd name="connsiteX12" fmla="*/ 95522 w 109401"/>
                        <a:gd name="connsiteY12" fmla="*/ 90624 h 93073"/>
                        <a:gd name="connsiteX13" fmla="*/ 94706 w 109401"/>
                        <a:gd name="connsiteY13" fmla="*/ 88991 h 93073"/>
                        <a:gd name="connsiteX14" fmla="*/ 93073 w 109401"/>
                        <a:gd name="connsiteY14" fmla="*/ 87358 h 93073"/>
                        <a:gd name="connsiteX15" fmla="*/ 91440 w 109401"/>
                        <a:gd name="connsiteY15" fmla="*/ 86541 h 93073"/>
                        <a:gd name="connsiteX16" fmla="*/ 89807 w 109401"/>
                        <a:gd name="connsiteY16" fmla="*/ 85725 h 93073"/>
                        <a:gd name="connsiteX17" fmla="*/ 88174 w 109401"/>
                        <a:gd name="connsiteY17" fmla="*/ 83276 h 93073"/>
                        <a:gd name="connsiteX18" fmla="*/ 86542 w 109401"/>
                        <a:gd name="connsiteY18" fmla="*/ 80827 h 93073"/>
                        <a:gd name="connsiteX19" fmla="*/ 84092 w 109401"/>
                        <a:gd name="connsiteY19" fmla="*/ 78377 h 93073"/>
                        <a:gd name="connsiteX20" fmla="*/ 80010 w 109401"/>
                        <a:gd name="connsiteY20" fmla="*/ 75112 h 93073"/>
                        <a:gd name="connsiteX21" fmla="*/ 75928 w 109401"/>
                        <a:gd name="connsiteY21" fmla="*/ 71029 h 93073"/>
                        <a:gd name="connsiteX22" fmla="*/ 72662 w 109401"/>
                        <a:gd name="connsiteY22" fmla="*/ 66947 h 93073"/>
                        <a:gd name="connsiteX23" fmla="*/ 71029 w 109401"/>
                        <a:gd name="connsiteY23" fmla="*/ 64498 h 93073"/>
                        <a:gd name="connsiteX24" fmla="*/ 70213 w 109401"/>
                        <a:gd name="connsiteY24" fmla="*/ 63682 h 93073"/>
                        <a:gd name="connsiteX25" fmla="*/ 66131 w 109401"/>
                        <a:gd name="connsiteY25" fmla="*/ 62049 h 93073"/>
                        <a:gd name="connsiteX26" fmla="*/ 63681 w 109401"/>
                        <a:gd name="connsiteY26" fmla="*/ 60416 h 93073"/>
                        <a:gd name="connsiteX27" fmla="*/ 61232 w 109401"/>
                        <a:gd name="connsiteY27" fmla="*/ 58783 h 93073"/>
                        <a:gd name="connsiteX28" fmla="*/ 59599 w 109401"/>
                        <a:gd name="connsiteY28" fmla="*/ 57966 h 93073"/>
                        <a:gd name="connsiteX29" fmla="*/ 57967 w 109401"/>
                        <a:gd name="connsiteY29" fmla="*/ 57966 h 93073"/>
                        <a:gd name="connsiteX30" fmla="*/ 55517 w 109401"/>
                        <a:gd name="connsiteY30" fmla="*/ 57966 h 93073"/>
                        <a:gd name="connsiteX31" fmla="*/ 53068 w 109401"/>
                        <a:gd name="connsiteY31" fmla="*/ 57150 h 93073"/>
                        <a:gd name="connsiteX32" fmla="*/ 52252 w 109401"/>
                        <a:gd name="connsiteY32" fmla="*/ 57150 h 93073"/>
                        <a:gd name="connsiteX33" fmla="*/ 50619 w 109401"/>
                        <a:gd name="connsiteY33" fmla="*/ 57150 h 93073"/>
                        <a:gd name="connsiteX34" fmla="*/ 49802 w 109401"/>
                        <a:gd name="connsiteY34" fmla="*/ 57150 h 93073"/>
                        <a:gd name="connsiteX35" fmla="*/ 48169 w 109401"/>
                        <a:gd name="connsiteY35" fmla="*/ 57966 h 93073"/>
                        <a:gd name="connsiteX36" fmla="*/ 44904 w 109401"/>
                        <a:gd name="connsiteY36" fmla="*/ 58783 h 93073"/>
                        <a:gd name="connsiteX37" fmla="*/ 44087 w 109401"/>
                        <a:gd name="connsiteY37" fmla="*/ 58783 h 93073"/>
                        <a:gd name="connsiteX38" fmla="*/ 43271 w 109401"/>
                        <a:gd name="connsiteY38" fmla="*/ 57966 h 93073"/>
                        <a:gd name="connsiteX39" fmla="*/ 43271 w 109401"/>
                        <a:gd name="connsiteY39" fmla="*/ 57150 h 93073"/>
                        <a:gd name="connsiteX40" fmla="*/ 42454 w 109401"/>
                        <a:gd name="connsiteY40" fmla="*/ 56334 h 93073"/>
                        <a:gd name="connsiteX41" fmla="*/ 41638 w 109401"/>
                        <a:gd name="connsiteY41" fmla="*/ 56334 h 93073"/>
                        <a:gd name="connsiteX42" fmla="*/ 40821 w 109401"/>
                        <a:gd name="connsiteY42" fmla="*/ 57150 h 93073"/>
                        <a:gd name="connsiteX43" fmla="*/ 37556 w 109401"/>
                        <a:gd name="connsiteY43" fmla="*/ 58783 h 93073"/>
                        <a:gd name="connsiteX44" fmla="*/ 32657 w 109401"/>
                        <a:gd name="connsiteY44" fmla="*/ 59599 h 93073"/>
                        <a:gd name="connsiteX45" fmla="*/ 31841 w 109401"/>
                        <a:gd name="connsiteY45" fmla="*/ 59599 h 93073"/>
                        <a:gd name="connsiteX46" fmla="*/ 31024 w 109401"/>
                        <a:gd name="connsiteY46" fmla="*/ 58783 h 93073"/>
                        <a:gd name="connsiteX47" fmla="*/ 28575 w 109401"/>
                        <a:gd name="connsiteY47" fmla="*/ 55517 h 93073"/>
                        <a:gd name="connsiteX48" fmla="*/ 27759 w 109401"/>
                        <a:gd name="connsiteY48" fmla="*/ 54701 h 93073"/>
                        <a:gd name="connsiteX49" fmla="*/ 26942 w 109401"/>
                        <a:gd name="connsiteY49" fmla="*/ 54701 h 93073"/>
                        <a:gd name="connsiteX50" fmla="*/ 26126 w 109401"/>
                        <a:gd name="connsiteY50" fmla="*/ 54701 h 93073"/>
                        <a:gd name="connsiteX51" fmla="*/ 25310 w 109401"/>
                        <a:gd name="connsiteY51" fmla="*/ 53884 h 93073"/>
                        <a:gd name="connsiteX52" fmla="*/ 24493 w 109401"/>
                        <a:gd name="connsiteY52" fmla="*/ 52252 h 93073"/>
                        <a:gd name="connsiteX53" fmla="*/ 23677 w 109401"/>
                        <a:gd name="connsiteY53" fmla="*/ 51435 h 93073"/>
                        <a:gd name="connsiteX54" fmla="*/ 22860 w 109401"/>
                        <a:gd name="connsiteY54" fmla="*/ 53884 h 93073"/>
                        <a:gd name="connsiteX55" fmla="*/ 21227 w 109401"/>
                        <a:gd name="connsiteY55" fmla="*/ 57966 h 93073"/>
                        <a:gd name="connsiteX56" fmla="*/ 20411 w 109401"/>
                        <a:gd name="connsiteY56" fmla="*/ 60416 h 93073"/>
                        <a:gd name="connsiteX57" fmla="*/ 18778 w 109401"/>
                        <a:gd name="connsiteY57" fmla="*/ 63682 h 93073"/>
                        <a:gd name="connsiteX58" fmla="*/ 18778 w 109401"/>
                        <a:gd name="connsiteY58" fmla="*/ 63682 h 93073"/>
                        <a:gd name="connsiteX59" fmla="*/ 17962 w 109401"/>
                        <a:gd name="connsiteY59" fmla="*/ 63682 h 93073"/>
                        <a:gd name="connsiteX60" fmla="*/ 15512 w 109401"/>
                        <a:gd name="connsiteY60" fmla="*/ 60416 h 93073"/>
                        <a:gd name="connsiteX61" fmla="*/ 13879 w 109401"/>
                        <a:gd name="connsiteY61" fmla="*/ 58783 h 93073"/>
                        <a:gd name="connsiteX62" fmla="*/ 13063 w 109401"/>
                        <a:gd name="connsiteY62" fmla="*/ 58783 h 93073"/>
                        <a:gd name="connsiteX63" fmla="*/ 12246 w 109401"/>
                        <a:gd name="connsiteY63" fmla="*/ 59599 h 93073"/>
                        <a:gd name="connsiteX64" fmla="*/ 11430 w 109401"/>
                        <a:gd name="connsiteY64" fmla="*/ 61232 h 93073"/>
                        <a:gd name="connsiteX65" fmla="*/ 10613 w 109401"/>
                        <a:gd name="connsiteY65" fmla="*/ 62049 h 93073"/>
                        <a:gd name="connsiteX66" fmla="*/ 9797 w 109401"/>
                        <a:gd name="connsiteY66" fmla="*/ 62049 h 93073"/>
                        <a:gd name="connsiteX67" fmla="*/ 8164 w 109401"/>
                        <a:gd name="connsiteY67" fmla="*/ 62049 h 93073"/>
                        <a:gd name="connsiteX68" fmla="*/ 5715 w 109401"/>
                        <a:gd name="connsiteY68" fmla="*/ 61232 h 93073"/>
                        <a:gd name="connsiteX69" fmla="*/ 3266 w 109401"/>
                        <a:gd name="connsiteY69" fmla="*/ 61232 h 93073"/>
                        <a:gd name="connsiteX70" fmla="*/ 817 w 109401"/>
                        <a:gd name="connsiteY70" fmla="*/ 62049 h 93073"/>
                        <a:gd name="connsiteX71" fmla="*/ 817 w 109401"/>
                        <a:gd name="connsiteY71" fmla="*/ 62049 h 93073"/>
                        <a:gd name="connsiteX72" fmla="*/ 0 w 109401"/>
                        <a:gd name="connsiteY72" fmla="*/ 57150 h 93073"/>
                        <a:gd name="connsiteX73" fmla="*/ 0 w 109401"/>
                        <a:gd name="connsiteY73" fmla="*/ 53884 h 93073"/>
                        <a:gd name="connsiteX74" fmla="*/ 0 w 109401"/>
                        <a:gd name="connsiteY74" fmla="*/ 50619 h 93073"/>
                        <a:gd name="connsiteX75" fmla="*/ 0 w 109401"/>
                        <a:gd name="connsiteY75" fmla="*/ 47353 h 93073"/>
                        <a:gd name="connsiteX76" fmla="*/ 1633 w 109401"/>
                        <a:gd name="connsiteY76" fmla="*/ 45720 h 93073"/>
                        <a:gd name="connsiteX77" fmla="*/ 2449 w 109401"/>
                        <a:gd name="connsiteY77" fmla="*/ 44087 h 93073"/>
                        <a:gd name="connsiteX78" fmla="*/ 4082 w 109401"/>
                        <a:gd name="connsiteY78" fmla="*/ 37556 h 93073"/>
                        <a:gd name="connsiteX79" fmla="*/ 4899 w 109401"/>
                        <a:gd name="connsiteY79" fmla="*/ 35923 h 93073"/>
                        <a:gd name="connsiteX80" fmla="*/ 6531 w 109401"/>
                        <a:gd name="connsiteY80" fmla="*/ 32657 h 93073"/>
                        <a:gd name="connsiteX81" fmla="*/ 6531 w 109401"/>
                        <a:gd name="connsiteY81" fmla="*/ 31841 h 93073"/>
                        <a:gd name="connsiteX82" fmla="*/ 8164 w 109401"/>
                        <a:gd name="connsiteY82" fmla="*/ 27759 h 93073"/>
                        <a:gd name="connsiteX83" fmla="*/ 8164 w 109401"/>
                        <a:gd name="connsiteY83" fmla="*/ 25309 h 93073"/>
                        <a:gd name="connsiteX84" fmla="*/ 8164 w 109401"/>
                        <a:gd name="connsiteY84" fmla="*/ 22860 h 93073"/>
                        <a:gd name="connsiteX85" fmla="*/ 8981 w 109401"/>
                        <a:gd name="connsiteY85" fmla="*/ 21227 h 93073"/>
                        <a:gd name="connsiteX86" fmla="*/ 9797 w 109401"/>
                        <a:gd name="connsiteY86" fmla="*/ 19594 h 93073"/>
                        <a:gd name="connsiteX87" fmla="*/ 9797 w 109401"/>
                        <a:gd name="connsiteY87" fmla="*/ 18778 h 93073"/>
                        <a:gd name="connsiteX88" fmla="*/ 9797 w 109401"/>
                        <a:gd name="connsiteY88" fmla="*/ 16329 h 93073"/>
                        <a:gd name="connsiteX89" fmla="*/ 9797 w 109401"/>
                        <a:gd name="connsiteY89" fmla="*/ 15512 h 93073"/>
                        <a:gd name="connsiteX90" fmla="*/ 10613 w 109401"/>
                        <a:gd name="connsiteY90" fmla="*/ 15512 h 93073"/>
                        <a:gd name="connsiteX91" fmla="*/ 12246 w 109401"/>
                        <a:gd name="connsiteY91" fmla="*/ 15512 h 93073"/>
                        <a:gd name="connsiteX92" fmla="*/ 13879 w 109401"/>
                        <a:gd name="connsiteY92" fmla="*/ 15512 h 93073"/>
                        <a:gd name="connsiteX93" fmla="*/ 15512 w 109401"/>
                        <a:gd name="connsiteY93" fmla="*/ 15512 h 93073"/>
                        <a:gd name="connsiteX94" fmla="*/ 16329 w 109401"/>
                        <a:gd name="connsiteY94" fmla="*/ 15512 h 93073"/>
                        <a:gd name="connsiteX95" fmla="*/ 17145 w 109401"/>
                        <a:gd name="connsiteY95" fmla="*/ 14696 h 93073"/>
                        <a:gd name="connsiteX96" fmla="*/ 17962 w 109401"/>
                        <a:gd name="connsiteY96" fmla="*/ 11430 h 93073"/>
                        <a:gd name="connsiteX97" fmla="*/ 18778 w 109401"/>
                        <a:gd name="connsiteY97" fmla="*/ 10614 h 93073"/>
                        <a:gd name="connsiteX98" fmla="*/ 19594 w 109401"/>
                        <a:gd name="connsiteY98" fmla="*/ 10614 h 93073"/>
                        <a:gd name="connsiteX99" fmla="*/ 21227 w 109401"/>
                        <a:gd name="connsiteY99" fmla="*/ 9797 h 93073"/>
                        <a:gd name="connsiteX100" fmla="*/ 22044 w 109401"/>
                        <a:gd name="connsiteY100" fmla="*/ 8981 h 93073"/>
                        <a:gd name="connsiteX101" fmla="*/ 22860 w 109401"/>
                        <a:gd name="connsiteY101" fmla="*/ 8164 h 93073"/>
                        <a:gd name="connsiteX102" fmla="*/ 22860 w 109401"/>
                        <a:gd name="connsiteY102" fmla="*/ 8164 h 93073"/>
                        <a:gd name="connsiteX103" fmla="*/ 23677 w 109401"/>
                        <a:gd name="connsiteY103" fmla="*/ 8164 h 93073"/>
                        <a:gd name="connsiteX104" fmla="*/ 24493 w 109401"/>
                        <a:gd name="connsiteY104" fmla="*/ 8164 h 93073"/>
                        <a:gd name="connsiteX105" fmla="*/ 25310 w 109401"/>
                        <a:gd name="connsiteY105" fmla="*/ 7348 h 93073"/>
                        <a:gd name="connsiteX106" fmla="*/ 26942 w 109401"/>
                        <a:gd name="connsiteY106" fmla="*/ 7348 h 93073"/>
                        <a:gd name="connsiteX107" fmla="*/ 27759 w 109401"/>
                        <a:gd name="connsiteY107" fmla="*/ 7348 h 93073"/>
                        <a:gd name="connsiteX108" fmla="*/ 28575 w 109401"/>
                        <a:gd name="connsiteY108" fmla="*/ 7348 h 93073"/>
                        <a:gd name="connsiteX109" fmla="*/ 29392 w 109401"/>
                        <a:gd name="connsiteY109" fmla="*/ 7348 h 93073"/>
                        <a:gd name="connsiteX110" fmla="*/ 30208 w 109401"/>
                        <a:gd name="connsiteY110" fmla="*/ 7348 h 93073"/>
                        <a:gd name="connsiteX111" fmla="*/ 31024 w 109401"/>
                        <a:gd name="connsiteY111" fmla="*/ 7348 h 93073"/>
                        <a:gd name="connsiteX112" fmla="*/ 31024 w 109401"/>
                        <a:gd name="connsiteY112" fmla="*/ 6532 h 93073"/>
                        <a:gd name="connsiteX113" fmla="*/ 31024 w 109401"/>
                        <a:gd name="connsiteY113" fmla="*/ 6532 h 93073"/>
                        <a:gd name="connsiteX114" fmla="*/ 31841 w 109401"/>
                        <a:gd name="connsiteY114" fmla="*/ 5715 h 93073"/>
                        <a:gd name="connsiteX115" fmla="*/ 32657 w 109401"/>
                        <a:gd name="connsiteY115" fmla="*/ 4899 h 93073"/>
                        <a:gd name="connsiteX116" fmla="*/ 32657 w 109401"/>
                        <a:gd name="connsiteY116" fmla="*/ 4082 h 93073"/>
                        <a:gd name="connsiteX117" fmla="*/ 32657 w 109401"/>
                        <a:gd name="connsiteY117" fmla="*/ 3266 h 93073"/>
                        <a:gd name="connsiteX118" fmla="*/ 33474 w 109401"/>
                        <a:gd name="connsiteY118" fmla="*/ 2449 h 93073"/>
                        <a:gd name="connsiteX119" fmla="*/ 35106 w 109401"/>
                        <a:gd name="connsiteY119" fmla="*/ 816 h 93073"/>
                        <a:gd name="connsiteX120" fmla="*/ 36739 w 109401"/>
                        <a:gd name="connsiteY120" fmla="*/ 0 h 93073"/>
                        <a:gd name="connsiteX121" fmla="*/ 41638 w 109401"/>
                        <a:gd name="connsiteY121" fmla="*/ 9797 h 93073"/>
                        <a:gd name="connsiteX122" fmla="*/ 43271 w 109401"/>
                        <a:gd name="connsiteY122" fmla="*/ 15512 h 93073"/>
                        <a:gd name="connsiteX123" fmla="*/ 44904 w 109401"/>
                        <a:gd name="connsiteY123" fmla="*/ 21227 h 93073"/>
                        <a:gd name="connsiteX124" fmla="*/ 46537 w 109401"/>
                        <a:gd name="connsiteY124" fmla="*/ 30208 h 93073"/>
                        <a:gd name="connsiteX125" fmla="*/ 48169 w 109401"/>
                        <a:gd name="connsiteY125" fmla="*/ 35107 h 93073"/>
                        <a:gd name="connsiteX126" fmla="*/ 49802 w 109401"/>
                        <a:gd name="connsiteY126" fmla="*/ 37556 h 93073"/>
                        <a:gd name="connsiteX127" fmla="*/ 51435 w 109401"/>
                        <a:gd name="connsiteY127" fmla="*/ 41638 h 93073"/>
                        <a:gd name="connsiteX128" fmla="*/ 52252 w 109401"/>
                        <a:gd name="connsiteY128" fmla="*/ 41638 h 93073"/>
                        <a:gd name="connsiteX129" fmla="*/ 53068 w 109401"/>
                        <a:gd name="connsiteY129" fmla="*/ 42454 h 93073"/>
                        <a:gd name="connsiteX130" fmla="*/ 54701 w 109401"/>
                        <a:gd name="connsiteY130" fmla="*/ 46537 h 93073"/>
                        <a:gd name="connsiteX131" fmla="*/ 55517 w 109401"/>
                        <a:gd name="connsiteY131" fmla="*/ 48169 h 93073"/>
                        <a:gd name="connsiteX132" fmla="*/ 56334 w 109401"/>
                        <a:gd name="connsiteY132" fmla="*/ 46537 h 93073"/>
                        <a:gd name="connsiteX133" fmla="*/ 56334 w 109401"/>
                        <a:gd name="connsiteY133" fmla="*/ 45720 h 93073"/>
                        <a:gd name="connsiteX134" fmla="*/ 55517 w 109401"/>
                        <a:gd name="connsiteY134" fmla="*/ 44087 h 93073"/>
                        <a:gd name="connsiteX135" fmla="*/ 55517 w 109401"/>
                        <a:gd name="connsiteY135" fmla="*/ 42454 h 93073"/>
                        <a:gd name="connsiteX136" fmla="*/ 56334 w 109401"/>
                        <a:gd name="connsiteY136" fmla="*/ 41638 h 93073"/>
                        <a:gd name="connsiteX137" fmla="*/ 57967 w 109401"/>
                        <a:gd name="connsiteY137" fmla="*/ 43271 h 93073"/>
                        <a:gd name="connsiteX138" fmla="*/ 58783 w 109401"/>
                        <a:gd name="connsiteY138" fmla="*/ 44087 h 93073"/>
                        <a:gd name="connsiteX139" fmla="*/ 58783 w 109401"/>
                        <a:gd name="connsiteY139" fmla="*/ 45720 h 93073"/>
                        <a:gd name="connsiteX140" fmla="*/ 59599 w 109401"/>
                        <a:gd name="connsiteY140" fmla="*/ 46537 h 93073"/>
                        <a:gd name="connsiteX141" fmla="*/ 61232 w 109401"/>
                        <a:gd name="connsiteY141" fmla="*/ 48986 h 93073"/>
                        <a:gd name="connsiteX142" fmla="*/ 62865 w 109401"/>
                        <a:gd name="connsiteY142" fmla="*/ 49802 h 93073"/>
                        <a:gd name="connsiteX143" fmla="*/ 65314 w 109401"/>
                        <a:gd name="connsiteY143" fmla="*/ 49802 h 93073"/>
                        <a:gd name="connsiteX144" fmla="*/ 66947 w 109401"/>
                        <a:gd name="connsiteY144" fmla="*/ 50619 h 93073"/>
                        <a:gd name="connsiteX145" fmla="*/ 68580 w 109401"/>
                        <a:gd name="connsiteY145" fmla="*/ 51435 h 93073"/>
                        <a:gd name="connsiteX146" fmla="*/ 71029 w 109401"/>
                        <a:gd name="connsiteY146" fmla="*/ 53884 h 93073"/>
                        <a:gd name="connsiteX147" fmla="*/ 77561 w 109401"/>
                        <a:gd name="connsiteY147" fmla="*/ 56334 h 93073"/>
                        <a:gd name="connsiteX148" fmla="*/ 82460 w 109401"/>
                        <a:gd name="connsiteY148" fmla="*/ 62865 h 93073"/>
                        <a:gd name="connsiteX149" fmla="*/ 85725 w 109401"/>
                        <a:gd name="connsiteY149" fmla="*/ 66947 h 93073"/>
                        <a:gd name="connsiteX150" fmla="*/ 95522 w 109401"/>
                        <a:gd name="connsiteY150" fmla="*/ 73479 h 93073"/>
                        <a:gd name="connsiteX151" fmla="*/ 97155 w 109401"/>
                        <a:gd name="connsiteY151" fmla="*/ 76744 h 93073"/>
                        <a:gd name="connsiteX152" fmla="*/ 97971 w 109401"/>
                        <a:gd name="connsiteY152" fmla="*/ 80010 h 93073"/>
                        <a:gd name="connsiteX153" fmla="*/ 99604 w 109401"/>
                        <a:gd name="connsiteY153" fmla="*/ 80010 h 93073"/>
                        <a:gd name="connsiteX154" fmla="*/ 102870 w 109401"/>
                        <a:gd name="connsiteY154" fmla="*/ 83276 h 93073"/>
                        <a:gd name="connsiteX155" fmla="*/ 103687 w 109401"/>
                        <a:gd name="connsiteY155" fmla="*/ 85725 h 93073"/>
                        <a:gd name="connsiteX156" fmla="*/ 106952 w 109401"/>
                        <a:gd name="connsiteY156" fmla="*/ 86541 h 93073"/>
                        <a:gd name="connsiteX157" fmla="*/ 107769 w 109401"/>
                        <a:gd name="connsiteY157" fmla="*/ 84909 h 93073"/>
                        <a:gd name="connsiteX158" fmla="*/ 109402 w 109401"/>
                        <a:gd name="connsiteY158" fmla="*/ 86541 h 93073"/>
                        <a:gd name="connsiteX159" fmla="*/ 109402 w 109401"/>
                        <a:gd name="connsiteY159" fmla="*/ 87358 h 93073"/>
                        <a:gd name="connsiteX160" fmla="*/ 58783 w 109401"/>
                        <a:gd name="connsiteY160" fmla="*/ 30208 h 93073"/>
                        <a:gd name="connsiteX161" fmla="*/ 59599 w 109401"/>
                        <a:gd name="connsiteY161" fmla="*/ 31841 h 93073"/>
                        <a:gd name="connsiteX162" fmla="*/ 57967 w 109401"/>
                        <a:gd name="connsiteY162" fmla="*/ 31024 h 93073"/>
                        <a:gd name="connsiteX163" fmla="*/ 57967 w 109401"/>
                        <a:gd name="connsiteY163" fmla="*/ 31024 h 93073"/>
                        <a:gd name="connsiteX164" fmla="*/ 58783 w 109401"/>
                        <a:gd name="connsiteY164" fmla="*/ 30208 h 93073"/>
                        <a:gd name="connsiteX165" fmla="*/ 58783 w 109401"/>
                        <a:gd name="connsiteY165" fmla="*/ 30208 h 93073"/>
                        <a:gd name="connsiteX166" fmla="*/ 58783 w 109401"/>
                        <a:gd name="connsiteY166" fmla="*/ 30208 h 93073"/>
                        <a:gd name="connsiteX167" fmla="*/ 60416 w 109401"/>
                        <a:gd name="connsiteY167" fmla="*/ 36739 h 93073"/>
                        <a:gd name="connsiteX168" fmla="*/ 61232 w 109401"/>
                        <a:gd name="connsiteY168" fmla="*/ 37556 h 93073"/>
                        <a:gd name="connsiteX169" fmla="*/ 62049 w 109401"/>
                        <a:gd name="connsiteY169" fmla="*/ 37556 h 93073"/>
                        <a:gd name="connsiteX170" fmla="*/ 62049 w 109401"/>
                        <a:gd name="connsiteY170" fmla="*/ 37556 h 93073"/>
                        <a:gd name="connsiteX171" fmla="*/ 62049 w 109401"/>
                        <a:gd name="connsiteY171" fmla="*/ 36739 h 93073"/>
                        <a:gd name="connsiteX172" fmla="*/ 64498 w 109401"/>
                        <a:gd name="connsiteY172" fmla="*/ 38372 h 93073"/>
                        <a:gd name="connsiteX173" fmla="*/ 64498 w 109401"/>
                        <a:gd name="connsiteY173" fmla="*/ 39189 h 93073"/>
                        <a:gd name="connsiteX174" fmla="*/ 62865 w 109401"/>
                        <a:gd name="connsiteY174" fmla="*/ 39189 h 93073"/>
                        <a:gd name="connsiteX175" fmla="*/ 61232 w 109401"/>
                        <a:gd name="connsiteY175" fmla="*/ 39189 h 93073"/>
                        <a:gd name="connsiteX176" fmla="*/ 59599 w 109401"/>
                        <a:gd name="connsiteY176" fmla="*/ 39189 h 93073"/>
                        <a:gd name="connsiteX177" fmla="*/ 57967 w 109401"/>
                        <a:gd name="connsiteY177" fmla="*/ 39189 h 93073"/>
                        <a:gd name="connsiteX178" fmla="*/ 57150 w 109401"/>
                        <a:gd name="connsiteY178" fmla="*/ 37556 h 93073"/>
                        <a:gd name="connsiteX179" fmla="*/ 58783 w 109401"/>
                        <a:gd name="connsiteY179" fmla="*/ 38372 h 93073"/>
                        <a:gd name="connsiteX180" fmla="*/ 59599 w 109401"/>
                        <a:gd name="connsiteY180" fmla="*/ 38372 h 93073"/>
                        <a:gd name="connsiteX181" fmla="*/ 59599 w 109401"/>
                        <a:gd name="connsiteY181" fmla="*/ 38372 h 93073"/>
                        <a:gd name="connsiteX182" fmla="*/ 58783 w 109401"/>
                        <a:gd name="connsiteY182" fmla="*/ 37556 h 93073"/>
                        <a:gd name="connsiteX183" fmla="*/ 57150 w 109401"/>
                        <a:gd name="connsiteY183" fmla="*/ 37556 h 93073"/>
                        <a:gd name="connsiteX184" fmla="*/ 57150 w 109401"/>
                        <a:gd name="connsiteY184" fmla="*/ 36739 h 93073"/>
                        <a:gd name="connsiteX185" fmla="*/ 57967 w 109401"/>
                        <a:gd name="connsiteY185" fmla="*/ 36739 h 93073"/>
                        <a:gd name="connsiteX186" fmla="*/ 57967 w 109401"/>
                        <a:gd name="connsiteY186" fmla="*/ 36739 h 93073"/>
                        <a:gd name="connsiteX187" fmla="*/ 57150 w 109401"/>
                        <a:gd name="connsiteY187" fmla="*/ 35923 h 93073"/>
                        <a:gd name="connsiteX188" fmla="*/ 58783 w 109401"/>
                        <a:gd name="connsiteY188" fmla="*/ 35923 h 93073"/>
                        <a:gd name="connsiteX189" fmla="*/ 59599 w 109401"/>
                        <a:gd name="connsiteY189" fmla="*/ 36739 h 93073"/>
                        <a:gd name="connsiteX190" fmla="*/ 60416 w 109401"/>
                        <a:gd name="connsiteY190" fmla="*/ 37556 h 93073"/>
                        <a:gd name="connsiteX191" fmla="*/ 60416 w 109401"/>
                        <a:gd name="connsiteY191" fmla="*/ 36739 h 9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401" h="93073">
                          <a:moveTo>
                            <a:pt x="109402" y="87358"/>
                          </a:moveTo>
                          <a:lnTo>
                            <a:pt x="107769" y="88174"/>
                          </a:lnTo>
                          <a:lnTo>
                            <a:pt x="106136" y="88991"/>
                          </a:lnTo>
                          <a:lnTo>
                            <a:pt x="106136" y="88991"/>
                          </a:lnTo>
                          <a:lnTo>
                            <a:pt x="105319" y="89807"/>
                          </a:lnTo>
                          <a:lnTo>
                            <a:pt x="104503" y="92257"/>
                          </a:lnTo>
                          <a:lnTo>
                            <a:pt x="103687" y="93073"/>
                          </a:lnTo>
                          <a:lnTo>
                            <a:pt x="102870" y="93073"/>
                          </a:lnTo>
                          <a:lnTo>
                            <a:pt x="99604" y="90624"/>
                          </a:lnTo>
                          <a:lnTo>
                            <a:pt x="98788" y="90624"/>
                          </a:lnTo>
                          <a:lnTo>
                            <a:pt x="97971" y="91440"/>
                          </a:lnTo>
                          <a:lnTo>
                            <a:pt x="97155" y="92257"/>
                          </a:lnTo>
                          <a:lnTo>
                            <a:pt x="95522" y="90624"/>
                          </a:lnTo>
                          <a:lnTo>
                            <a:pt x="94706" y="88991"/>
                          </a:lnTo>
                          <a:lnTo>
                            <a:pt x="93073" y="87358"/>
                          </a:lnTo>
                          <a:lnTo>
                            <a:pt x="91440" y="86541"/>
                          </a:lnTo>
                          <a:lnTo>
                            <a:pt x="89807" y="85725"/>
                          </a:lnTo>
                          <a:lnTo>
                            <a:pt x="88174" y="83276"/>
                          </a:lnTo>
                          <a:lnTo>
                            <a:pt x="86542" y="80827"/>
                          </a:lnTo>
                          <a:lnTo>
                            <a:pt x="84092" y="78377"/>
                          </a:lnTo>
                          <a:lnTo>
                            <a:pt x="80010" y="75112"/>
                          </a:lnTo>
                          <a:lnTo>
                            <a:pt x="75928" y="71029"/>
                          </a:lnTo>
                          <a:lnTo>
                            <a:pt x="72662" y="66947"/>
                          </a:lnTo>
                          <a:lnTo>
                            <a:pt x="71029" y="64498"/>
                          </a:lnTo>
                          <a:lnTo>
                            <a:pt x="70213" y="63682"/>
                          </a:lnTo>
                          <a:lnTo>
                            <a:pt x="66131" y="62049"/>
                          </a:lnTo>
                          <a:lnTo>
                            <a:pt x="63681" y="60416"/>
                          </a:lnTo>
                          <a:lnTo>
                            <a:pt x="61232" y="58783"/>
                          </a:lnTo>
                          <a:lnTo>
                            <a:pt x="59599" y="57966"/>
                          </a:lnTo>
                          <a:lnTo>
                            <a:pt x="57967" y="57966"/>
                          </a:lnTo>
                          <a:lnTo>
                            <a:pt x="55517" y="57966"/>
                          </a:lnTo>
                          <a:lnTo>
                            <a:pt x="53068" y="57150"/>
                          </a:lnTo>
                          <a:lnTo>
                            <a:pt x="52252" y="57150"/>
                          </a:lnTo>
                          <a:lnTo>
                            <a:pt x="50619" y="57150"/>
                          </a:lnTo>
                          <a:lnTo>
                            <a:pt x="49802" y="57150"/>
                          </a:lnTo>
                          <a:lnTo>
                            <a:pt x="48169" y="57966"/>
                          </a:lnTo>
                          <a:lnTo>
                            <a:pt x="44904" y="58783"/>
                          </a:lnTo>
                          <a:lnTo>
                            <a:pt x="44087" y="58783"/>
                          </a:lnTo>
                          <a:lnTo>
                            <a:pt x="43271" y="57966"/>
                          </a:lnTo>
                          <a:lnTo>
                            <a:pt x="43271" y="57150"/>
                          </a:lnTo>
                          <a:lnTo>
                            <a:pt x="42454" y="56334"/>
                          </a:lnTo>
                          <a:lnTo>
                            <a:pt x="41638" y="56334"/>
                          </a:lnTo>
                          <a:lnTo>
                            <a:pt x="40821" y="57150"/>
                          </a:lnTo>
                          <a:lnTo>
                            <a:pt x="37556" y="58783"/>
                          </a:lnTo>
                          <a:lnTo>
                            <a:pt x="32657" y="59599"/>
                          </a:lnTo>
                          <a:lnTo>
                            <a:pt x="31841" y="59599"/>
                          </a:lnTo>
                          <a:lnTo>
                            <a:pt x="31024" y="58783"/>
                          </a:lnTo>
                          <a:lnTo>
                            <a:pt x="28575" y="55517"/>
                          </a:lnTo>
                          <a:lnTo>
                            <a:pt x="27759" y="54701"/>
                          </a:lnTo>
                          <a:lnTo>
                            <a:pt x="26942" y="54701"/>
                          </a:lnTo>
                          <a:lnTo>
                            <a:pt x="26126" y="54701"/>
                          </a:lnTo>
                          <a:lnTo>
                            <a:pt x="25310" y="53884"/>
                          </a:lnTo>
                          <a:lnTo>
                            <a:pt x="24493" y="52252"/>
                          </a:lnTo>
                          <a:lnTo>
                            <a:pt x="23677" y="51435"/>
                          </a:lnTo>
                          <a:lnTo>
                            <a:pt x="22860" y="53884"/>
                          </a:lnTo>
                          <a:lnTo>
                            <a:pt x="21227" y="57966"/>
                          </a:lnTo>
                          <a:lnTo>
                            <a:pt x="20411" y="60416"/>
                          </a:lnTo>
                          <a:lnTo>
                            <a:pt x="18778" y="63682"/>
                          </a:lnTo>
                          <a:lnTo>
                            <a:pt x="18778" y="63682"/>
                          </a:lnTo>
                          <a:lnTo>
                            <a:pt x="17962" y="63682"/>
                          </a:lnTo>
                          <a:lnTo>
                            <a:pt x="15512" y="60416"/>
                          </a:lnTo>
                          <a:lnTo>
                            <a:pt x="13879" y="58783"/>
                          </a:lnTo>
                          <a:lnTo>
                            <a:pt x="13063" y="58783"/>
                          </a:lnTo>
                          <a:lnTo>
                            <a:pt x="12246" y="59599"/>
                          </a:lnTo>
                          <a:lnTo>
                            <a:pt x="11430" y="61232"/>
                          </a:lnTo>
                          <a:lnTo>
                            <a:pt x="10613" y="62049"/>
                          </a:lnTo>
                          <a:lnTo>
                            <a:pt x="9797" y="62049"/>
                          </a:lnTo>
                          <a:lnTo>
                            <a:pt x="8164" y="62049"/>
                          </a:lnTo>
                          <a:lnTo>
                            <a:pt x="5715" y="61232"/>
                          </a:lnTo>
                          <a:lnTo>
                            <a:pt x="3266" y="61232"/>
                          </a:lnTo>
                          <a:lnTo>
                            <a:pt x="817" y="62049"/>
                          </a:lnTo>
                          <a:lnTo>
                            <a:pt x="817" y="62049"/>
                          </a:lnTo>
                          <a:lnTo>
                            <a:pt x="0" y="57150"/>
                          </a:lnTo>
                          <a:lnTo>
                            <a:pt x="0" y="53884"/>
                          </a:lnTo>
                          <a:lnTo>
                            <a:pt x="0" y="50619"/>
                          </a:lnTo>
                          <a:lnTo>
                            <a:pt x="0" y="47353"/>
                          </a:lnTo>
                          <a:lnTo>
                            <a:pt x="1633" y="45720"/>
                          </a:lnTo>
                          <a:lnTo>
                            <a:pt x="2449" y="44087"/>
                          </a:lnTo>
                          <a:lnTo>
                            <a:pt x="4082" y="37556"/>
                          </a:lnTo>
                          <a:lnTo>
                            <a:pt x="4899" y="35923"/>
                          </a:lnTo>
                          <a:lnTo>
                            <a:pt x="6531" y="32657"/>
                          </a:lnTo>
                          <a:lnTo>
                            <a:pt x="6531" y="31841"/>
                          </a:lnTo>
                          <a:lnTo>
                            <a:pt x="8164" y="27759"/>
                          </a:lnTo>
                          <a:lnTo>
                            <a:pt x="8164" y="25309"/>
                          </a:lnTo>
                          <a:lnTo>
                            <a:pt x="8164" y="22860"/>
                          </a:lnTo>
                          <a:lnTo>
                            <a:pt x="8981" y="21227"/>
                          </a:lnTo>
                          <a:lnTo>
                            <a:pt x="9797" y="19594"/>
                          </a:lnTo>
                          <a:lnTo>
                            <a:pt x="9797" y="18778"/>
                          </a:lnTo>
                          <a:lnTo>
                            <a:pt x="9797" y="16329"/>
                          </a:lnTo>
                          <a:lnTo>
                            <a:pt x="9797" y="15512"/>
                          </a:lnTo>
                          <a:lnTo>
                            <a:pt x="10613" y="15512"/>
                          </a:lnTo>
                          <a:lnTo>
                            <a:pt x="12246" y="15512"/>
                          </a:lnTo>
                          <a:lnTo>
                            <a:pt x="13879" y="15512"/>
                          </a:lnTo>
                          <a:lnTo>
                            <a:pt x="15512" y="15512"/>
                          </a:lnTo>
                          <a:lnTo>
                            <a:pt x="16329" y="15512"/>
                          </a:lnTo>
                          <a:lnTo>
                            <a:pt x="17145" y="14696"/>
                          </a:lnTo>
                          <a:lnTo>
                            <a:pt x="17962" y="11430"/>
                          </a:lnTo>
                          <a:lnTo>
                            <a:pt x="18778" y="10614"/>
                          </a:lnTo>
                          <a:lnTo>
                            <a:pt x="19594" y="10614"/>
                          </a:lnTo>
                          <a:lnTo>
                            <a:pt x="21227" y="9797"/>
                          </a:lnTo>
                          <a:lnTo>
                            <a:pt x="22044" y="8981"/>
                          </a:lnTo>
                          <a:lnTo>
                            <a:pt x="22860" y="8164"/>
                          </a:lnTo>
                          <a:lnTo>
                            <a:pt x="22860" y="8164"/>
                          </a:lnTo>
                          <a:lnTo>
                            <a:pt x="23677" y="8164"/>
                          </a:lnTo>
                          <a:lnTo>
                            <a:pt x="24493" y="8164"/>
                          </a:lnTo>
                          <a:lnTo>
                            <a:pt x="25310" y="7348"/>
                          </a:lnTo>
                          <a:lnTo>
                            <a:pt x="26942" y="7348"/>
                          </a:lnTo>
                          <a:lnTo>
                            <a:pt x="27759" y="7348"/>
                          </a:lnTo>
                          <a:lnTo>
                            <a:pt x="28575" y="7348"/>
                          </a:lnTo>
                          <a:lnTo>
                            <a:pt x="29392" y="7348"/>
                          </a:lnTo>
                          <a:lnTo>
                            <a:pt x="30208" y="7348"/>
                          </a:lnTo>
                          <a:lnTo>
                            <a:pt x="31024" y="7348"/>
                          </a:lnTo>
                          <a:lnTo>
                            <a:pt x="31024" y="6532"/>
                          </a:lnTo>
                          <a:lnTo>
                            <a:pt x="31024" y="6532"/>
                          </a:lnTo>
                          <a:lnTo>
                            <a:pt x="31841" y="5715"/>
                          </a:lnTo>
                          <a:lnTo>
                            <a:pt x="32657" y="4899"/>
                          </a:lnTo>
                          <a:lnTo>
                            <a:pt x="32657" y="4082"/>
                          </a:lnTo>
                          <a:lnTo>
                            <a:pt x="32657" y="3266"/>
                          </a:lnTo>
                          <a:lnTo>
                            <a:pt x="33474" y="2449"/>
                          </a:lnTo>
                          <a:lnTo>
                            <a:pt x="35106" y="816"/>
                          </a:lnTo>
                          <a:lnTo>
                            <a:pt x="36739" y="0"/>
                          </a:lnTo>
                          <a:lnTo>
                            <a:pt x="41638" y="9797"/>
                          </a:lnTo>
                          <a:lnTo>
                            <a:pt x="43271" y="15512"/>
                          </a:lnTo>
                          <a:lnTo>
                            <a:pt x="44904" y="21227"/>
                          </a:lnTo>
                          <a:lnTo>
                            <a:pt x="46537" y="30208"/>
                          </a:lnTo>
                          <a:lnTo>
                            <a:pt x="48169" y="35107"/>
                          </a:lnTo>
                          <a:lnTo>
                            <a:pt x="49802" y="37556"/>
                          </a:lnTo>
                          <a:lnTo>
                            <a:pt x="51435" y="41638"/>
                          </a:lnTo>
                          <a:lnTo>
                            <a:pt x="52252" y="41638"/>
                          </a:lnTo>
                          <a:lnTo>
                            <a:pt x="53068" y="42454"/>
                          </a:lnTo>
                          <a:lnTo>
                            <a:pt x="54701" y="46537"/>
                          </a:lnTo>
                          <a:lnTo>
                            <a:pt x="55517" y="48169"/>
                          </a:lnTo>
                          <a:lnTo>
                            <a:pt x="56334" y="46537"/>
                          </a:lnTo>
                          <a:lnTo>
                            <a:pt x="56334" y="45720"/>
                          </a:lnTo>
                          <a:lnTo>
                            <a:pt x="55517" y="44087"/>
                          </a:lnTo>
                          <a:lnTo>
                            <a:pt x="55517" y="42454"/>
                          </a:lnTo>
                          <a:lnTo>
                            <a:pt x="56334" y="41638"/>
                          </a:lnTo>
                          <a:lnTo>
                            <a:pt x="57967" y="43271"/>
                          </a:lnTo>
                          <a:lnTo>
                            <a:pt x="58783" y="44087"/>
                          </a:lnTo>
                          <a:lnTo>
                            <a:pt x="58783" y="45720"/>
                          </a:lnTo>
                          <a:lnTo>
                            <a:pt x="59599" y="46537"/>
                          </a:lnTo>
                          <a:lnTo>
                            <a:pt x="61232" y="48986"/>
                          </a:lnTo>
                          <a:lnTo>
                            <a:pt x="62865" y="49802"/>
                          </a:lnTo>
                          <a:lnTo>
                            <a:pt x="65314" y="49802"/>
                          </a:lnTo>
                          <a:lnTo>
                            <a:pt x="66947" y="50619"/>
                          </a:lnTo>
                          <a:lnTo>
                            <a:pt x="68580" y="51435"/>
                          </a:lnTo>
                          <a:lnTo>
                            <a:pt x="71029" y="53884"/>
                          </a:lnTo>
                          <a:lnTo>
                            <a:pt x="77561" y="56334"/>
                          </a:lnTo>
                          <a:lnTo>
                            <a:pt x="82460" y="62865"/>
                          </a:lnTo>
                          <a:lnTo>
                            <a:pt x="85725" y="66947"/>
                          </a:lnTo>
                          <a:lnTo>
                            <a:pt x="95522" y="73479"/>
                          </a:lnTo>
                          <a:lnTo>
                            <a:pt x="97155" y="76744"/>
                          </a:lnTo>
                          <a:lnTo>
                            <a:pt x="97971" y="80010"/>
                          </a:lnTo>
                          <a:lnTo>
                            <a:pt x="99604" y="80010"/>
                          </a:lnTo>
                          <a:lnTo>
                            <a:pt x="102870" y="83276"/>
                          </a:lnTo>
                          <a:lnTo>
                            <a:pt x="103687" y="85725"/>
                          </a:lnTo>
                          <a:lnTo>
                            <a:pt x="106952" y="86541"/>
                          </a:lnTo>
                          <a:lnTo>
                            <a:pt x="107769" y="84909"/>
                          </a:lnTo>
                          <a:lnTo>
                            <a:pt x="109402" y="86541"/>
                          </a:lnTo>
                          <a:lnTo>
                            <a:pt x="109402" y="87358"/>
                          </a:lnTo>
                          <a:close/>
                          <a:moveTo>
                            <a:pt x="58783" y="30208"/>
                          </a:moveTo>
                          <a:lnTo>
                            <a:pt x="59599" y="31841"/>
                          </a:lnTo>
                          <a:lnTo>
                            <a:pt x="57967" y="31024"/>
                          </a:lnTo>
                          <a:lnTo>
                            <a:pt x="57967" y="31024"/>
                          </a:lnTo>
                          <a:lnTo>
                            <a:pt x="58783" y="30208"/>
                          </a:lnTo>
                          <a:lnTo>
                            <a:pt x="58783" y="30208"/>
                          </a:lnTo>
                          <a:lnTo>
                            <a:pt x="58783" y="30208"/>
                          </a:lnTo>
                          <a:close/>
                          <a:moveTo>
                            <a:pt x="60416" y="36739"/>
                          </a:moveTo>
                          <a:lnTo>
                            <a:pt x="61232" y="37556"/>
                          </a:lnTo>
                          <a:lnTo>
                            <a:pt x="62049" y="37556"/>
                          </a:lnTo>
                          <a:lnTo>
                            <a:pt x="62049" y="37556"/>
                          </a:lnTo>
                          <a:lnTo>
                            <a:pt x="62049" y="36739"/>
                          </a:lnTo>
                          <a:lnTo>
                            <a:pt x="64498" y="38372"/>
                          </a:lnTo>
                          <a:lnTo>
                            <a:pt x="64498" y="39189"/>
                          </a:lnTo>
                          <a:lnTo>
                            <a:pt x="62865" y="39189"/>
                          </a:lnTo>
                          <a:lnTo>
                            <a:pt x="61232" y="39189"/>
                          </a:lnTo>
                          <a:lnTo>
                            <a:pt x="59599" y="39189"/>
                          </a:lnTo>
                          <a:lnTo>
                            <a:pt x="57967" y="39189"/>
                          </a:lnTo>
                          <a:lnTo>
                            <a:pt x="57150" y="37556"/>
                          </a:lnTo>
                          <a:lnTo>
                            <a:pt x="58783" y="38372"/>
                          </a:lnTo>
                          <a:lnTo>
                            <a:pt x="59599" y="38372"/>
                          </a:lnTo>
                          <a:lnTo>
                            <a:pt x="59599" y="38372"/>
                          </a:lnTo>
                          <a:lnTo>
                            <a:pt x="58783" y="37556"/>
                          </a:lnTo>
                          <a:lnTo>
                            <a:pt x="57150" y="37556"/>
                          </a:lnTo>
                          <a:lnTo>
                            <a:pt x="57150" y="36739"/>
                          </a:lnTo>
                          <a:lnTo>
                            <a:pt x="57967" y="36739"/>
                          </a:lnTo>
                          <a:lnTo>
                            <a:pt x="57967" y="36739"/>
                          </a:lnTo>
                          <a:lnTo>
                            <a:pt x="57150" y="35923"/>
                          </a:lnTo>
                          <a:lnTo>
                            <a:pt x="58783" y="35923"/>
                          </a:lnTo>
                          <a:lnTo>
                            <a:pt x="59599" y="36739"/>
                          </a:lnTo>
                          <a:lnTo>
                            <a:pt x="60416" y="37556"/>
                          </a:lnTo>
                          <a:lnTo>
                            <a:pt x="60416" y="36739"/>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38" name="Freeform: Shape 437">
                      <a:extLst>
                        <a:ext uri="{FF2B5EF4-FFF2-40B4-BE49-F238E27FC236}">
                          <a16:creationId xmlns:a16="http://schemas.microsoft.com/office/drawing/2014/main" id="{720B6209-5A61-13B2-40CB-73CA1457A297}"/>
                        </a:ext>
                      </a:extLst>
                    </p:cNvPr>
                    <p:cNvSpPr/>
                    <p:nvPr/>
                  </p:nvSpPr>
                  <p:spPr>
                    <a:xfrm>
                      <a:off x="4102553" y="4008663"/>
                      <a:ext cx="50618" cy="31840"/>
                    </a:xfrm>
                    <a:custGeom>
                      <a:avLst/>
                      <a:gdLst>
                        <a:gd name="connsiteX0" fmla="*/ 49802 w 50618"/>
                        <a:gd name="connsiteY0" fmla="*/ 0 h 31840"/>
                        <a:gd name="connsiteX1" fmla="*/ 49802 w 50618"/>
                        <a:gd name="connsiteY1" fmla="*/ 1633 h 31840"/>
                        <a:gd name="connsiteX2" fmla="*/ 50619 w 50618"/>
                        <a:gd name="connsiteY2" fmla="*/ 3266 h 31840"/>
                        <a:gd name="connsiteX3" fmla="*/ 50619 w 50618"/>
                        <a:gd name="connsiteY3" fmla="*/ 4899 h 31840"/>
                        <a:gd name="connsiteX4" fmla="*/ 49802 w 50618"/>
                        <a:gd name="connsiteY4" fmla="*/ 6531 h 31840"/>
                        <a:gd name="connsiteX5" fmla="*/ 49802 w 50618"/>
                        <a:gd name="connsiteY5" fmla="*/ 7348 h 31840"/>
                        <a:gd name="connsiteX6" fmla="*/ 48986 w 50618"/>
                        <a:gd name="connsiteY6" fmla="*/ 7348 h 31840"/>
                        <a:gd name="connsiteX7" fmla="*/ 47353 w 50618"/>
                        <a:gd name="connsiteY7" fmla="*/ 7348 h 31840"/>
                        <a:gd name="connsiteX8" fmla="*/ 46537 w 50618"/>
                        <a:gd name="connsiteY8" fmla="*/ 7348 h 31840"/>
                        <a:gd name="connsiteX9" fmla="*/ 45720 w 50618"/>
                        <a:gd name="connsiteY9" fmla="*/ 8164 h 31840"/>
                        <a:gd name="connsiteX10" fmla="*/ 45720 w 50618"/>
                        <a:gd name="connsiteY10" fmla="*/ 8981 h 31840"/>
                        <a:gd name="connsiteX11" fmla="*/ 46537 w 50618"/>
                        <a:gd name="connsiteY11" fmla="*/ 9797 h 31840"/>
                        <a:gd name="connsiteX12" fmla="*/ 47353 w 50618"/>
                        <a:gd name="connsiteY12" fmla="*/ 10613 h 31840"/>
                        <a:gd name="connsiteX13" fmla="*/ 48169 w 50618"/>
                        <a:gd name="connsiteY13" fmla="*/ 11430 h 31840"/>
                        <a:gd name="connsiteX14" fmla="*/ 49802 w 50618"/>
                        <a:gd name="connsiteY14" fmla="*/ 12246 h 31840"/>
                        <a:gd name="connsiteX15" fmla="*/ 49802 w 50618"/>
                        <a:gd name="connsiteY15" fmla="*/ 13063 h 31840"/>
                        <a:gd name="connsiteX16" fmla="*/ 49802 w 50618"/>
                        <a:gd name="connsiteY16" fmla="*/ 15512 h 31840"/>
                        <a:gd name="connsiteX17" fmla="*/ 49802 w 50618"/>
                        <a:gd name="connsiteY17" fmla="*/ 17145 h 31840"/>
                        <a:gd name="connsiteX18" fmla="*/ 46537 w 50618"/>
                        <a:gd name="connsiteY18" fmla="*/ 17962 h 31840"/>
                        <a:gd name="connsiteX19" fmla="*/ 44087 w 50618"/>
                        <a:gd name="connsiteY19" fmla="*/ 17962 h 31840"/>
                        <a:gd name="connsiteX20" fmla="*/ 41638 w 50618"/>
                        <a:gd name="connsiteY20" fmla="*/ 17962 h 31840"/>
                        <a:gd name="connsiteX21" fmla="*/ 40821 w 50618"/>
                        <a:gd name="connsiteY21" fmla="*/ 18778 h 31840"/>
                        <a:gd name="connsiteX22" fmla="*/ 38372 w 50618"/>
                        <a:gd name="connsiteY22" fmla="*/ 20411 h 31840"/>
                        <a:gd name="connsiteX23" fmla="*/ 35923 w 50618"/>
                        <a:gd name="connsiteY23" fmla="*/ 21227 h 31840"/>
                        <a:gd name="connsiteX24" fmla="*/ 34290 w 50618"/>
                        <a:gd name="connsiteY24" fmla="*/ 21227 h 31840"/>
                        <a:gd name="connsiteX25" fmla="*/ 33474 w 50618"/>
                        <a:gd name="connsiteY25" fmla="*/ 22044 h 31840"/>
                        <a:gd name="connsiteX26" fmla="*/ 32657 w 50618"/>
                        <a:gd name="connsiteY26" fmla="*/ 23676 h 31840"/>
                        <a:gd name="connsiteX27" fmla="*/ 30208 w 50618"/>
                        <a:gd name="connsiteY27" fmla="*/ 29391 h 31840"/>
                        <a:gd name="connsiteX28" fmla="*/ 29391 w 50618"/>
                        <a:gd name="connsiteY28" fmla="*/ 31024 h 31840"/>
                        <a:gd name="connsiteX29" fmla="*/ 28575 w 50618"/>
                        <a:gd name="connsiteY29" fmla="*/ 31841 h 31840"/>
                        <a:gd name="connsiteX30" fmla="*/ 27759 w 50618"/>
                        <a:gd name="connsiteY30" fmla="*/ 31024 h 31840"/>
                        <a:gd name="connsiteX31" fmla="*/ 28575 w 50618"/>
                        <a:gd name="connsiteY31" fmla="*/ 28575 h 31840"/>
                        <a:gd name="connsiteX32" fmla="*/ 27759 w 50618"/>
                        <a:gd name="connsiteY32" fmla="*/ 28575 h 31840"/>
                        <a:gd name="connsiteX33" fmla="*/ 26126 w 50618"/>
                        <a:gd name="connsiteY33" fmla="*/ 30208 h 31840"/>
                        <a:gd name="connsiteX34" fmla="*/ 25309 w 50618"/>
                        <a:gd name="connsiteY34" fmla="*/ 30208 h 31840"/>
                        <a:gd name="connsiteX35" fmla="*/ 25309 w 50618"/>
                        <a:gd name="connsiteY35" fmla="*/ 27759 h 31840"/>
                        <a:gd name="connsiteX36" fmla="*/ 24493 w 50618"/>
                        <a:gd name="connsiteY36" fmla="*/ 27759 h 31840"/>
                        <a:gd name="connsiteX37" fmla="*/ 23676 w 50618"/>
                        <a:gd name="connsiteY37" fmla="*/ 27759 h 31840"/>
                        <a:gd name="connsiteX38" fmla="*/ 22044 w 50618"/>
                        <a:gd name="connsiteY38" fmla="*/ 26942 h 31840"/>
                        <a:gd name="connsiteX39" fmla="*/ 22044 w 50618"/>
                        <a:gd name="connsiteY39" fmla="*/ 26126 h 31840"/>
                        <a:gd name="connsiteX40" fmla="*/ 22044 w 50618"/>
                        <a:gd name="connsiteY40" fmla="*/ 25309 h 31840"/>
                        <a:gd name="connsiteX41" fmla="*/ 22860 w 50618"/>
                        <a:gd name="connsiteY41" fmla="*/ 24493 h 31840"/>
                        <a:gd name="connsiteX42" fmla="*/ 22860 w 50618"/>
                        <a:gd name="connsiteY42" fmla="*/ 24493 h 31840"/>
                        <a:gd name="connsiteX43" fmla="*/ 22044 w 50618"/>
                        <a:gd name="connsiteY43" fmla="*/ 24493 h 31840"/>
                        <a:gd name="connsiteX44" fmla="*/ 21227 w 50618"/>
                        <a:gd name="connsiteY44" fmla="*/ 24493 h 31840"/>
                        <a:gd name="connsiteX45" fmla="*/ 20411 w 50618"/>
                        <a:gd name="connsiteY45" fmla="*/ 24493 h 31840"/>
                        <a:gd name="connsiteX46" fmla="*/ 21227 w 50618"/>
                        <a:gd name="connsiteY46" fmla="*/ 22860 h 31840"/>
                        <a:gd name="connsiteX47" fmla="*/ 24493 w 50618"/>
                        <a:gd name="connsiteY47" fmla="*/ 21227 h 31840"/>
                        <a:gd name="connsiteX48" fmla="*/ 26126 w 50618"/>
                        <a:gd name="connsiteY48" fmla="*/ 21227 h 31840"/>
                        <a:gd name="connsiteX49" fmla="*/ 27759 w 50618"/>
                        <a:gd name="connsiteY49" fmla="*/ 21227 h 31840"/>
                        <a:gd name="connsiteX50" fmla="*/ 26942 w 50618"/>
                        <a:gd name="connsiteY50" fmla="*/ 20411 h 31840"/>
                        <a:gd name="connsiteX51" fmla="*/ 25309 w 50618"/>
                        <a:gd name="connsiteY51" fmla="*/ 19594 h 31840"/>
                        <a:gd name="connsiteX52" fmla="*/ 23676 w 50618"/>
                        <a:gd name="connsiteY52" fmla="*/ 19594 h 31840"/>
                        <a:gd name="connsiteX53" fmla="*/ 22860 w 50618"/>
                        <a:gd name="connsiteY53" fmla="*/ 20411 h 31840"/>
                        <a:gd name="connsiteX54" fmla="*/ 22044 w 50618"/>
                        <a:gd name="connsiteY54" fmla="*/ 20411 h 31840"/>
                        <a:gd name="connsiteX55" fmla="*/ 20411 w 50618"/>
                        <a:gd name="connsiteY55" fmla="*/ 16329 h 31840"/>
                        <a:gd name="connsiteX56" fmla="*/ 20411 w 50618"/>
                        <a:gd name="connsiteY56" fmla="*/ 15512 h 31840"/>
                        <a:gd name="connsiteX57" fmla="*/ 21227 w 50618"/>
                        <a:gd name="connsiteY57" fmla="*/ 14696 h 31840"/>
                        <a:gd name="connsiteX58" fmla="*/ 22044 w 50618"/>
                        <a:gd name="connsiteY58" fmla="*/ 13879 h 31840"/>
                        <a:gd name="connsiteX59" fmla="*/ 25309 w 50618"/>
                        <a:gd name="connsiteY59" fmla="*/ 13879 h 31840"/>
                        <a:gd name="connsiteX60" fmla="*/ 26942 w 50618"/>
                        <a:gd name="connsiteY60" fmla="*/ 13063 h 31840"/>
                        <a:gd name="connsiteX61" fmla="*/ 27759 w 50618"/>
                        <a:gd name="connsiteY61" fmla="*/ 13063 h 31840"/>
                        <a:gd name="connsiteX62" fmla="*/ 28575 w 50618"/>
                        <a:gd name="connsiteY62" fmla="*/ 12246 h 31840"/>
                        <a:gd name="connsiteX63" fmla="*/ 28575 w 50618"/>
                        <a:gd name="connsiteY63" fmla="*/ 12246 h 31840"/>
                        <a:gd name="connsiteX64" fmla="*/ 27759 w 50618"/>
                        <a:gd name="connsiteY64" fmla="*/ 12246 h 31840"/>
                        <a:gd name="connsiteX65" fmla="*/ 26126 w 50618"/>
                        <a:gd name="connsiteY65" fmla="*/ 13063 h 31840"/>
                        <a:gd name="connsiteX66" fmla="*/ 22044 w 50618"/>
                        <a:gd name="connsiteY66" fmla="*/ 13063 h 31840"/>
                        <a:gd name="connsiteX67" fmla="*/ 20411 w 50618"/>
                        <a:gd name="connsiteY67" fmla="*/ 13879 h 31840"/>
                        <a:gd name="connsiteX68" fmla="*/ 17962 w 50618"/>
                        <a:gd name="connsiteY68" fmla="*/ 15512 h 31840"/>
                        <a:gd name="connsiteX69" fmla="*/ 15512 w 50618"/>
                        <a:gd name="connsiteY69" fmla="*/ 16329 h 31840"/>
                        <a:gd name="connsiteX70" fmla="*/ 13879 w 50618"/>
                        <a:gd name="connsiteY70" fmla="*/ 16329 h 31840"/>
                        <a:gd name="connsiteX71" fmla="*/ 14696 w 50618"/>
                        <a:gd name="connsiteY71" fmla="*/ 13879 h 31840"/>
                        <a:gd name="connsiteX72" fmla="*/ 14696 w 50618"/>
                        <a:gd name="connsiteY72" fmla="*/ 13879 h 31840"/>
                        <a:gd name="connsiteX73" fmla="*/ 13879 w 50618"/>
                        <a:gd name="connsiteY73" fmla="*/ 13879 h 31840"/>
                        <a:gd name="connsiteX74" fmla="*/ 10613 w 50618"/>
                        <a:gd name="connsiteY74" fmla="*/ 14696 h 31840"/>
                        <a:gd name="connsiteX75" fmla="*/ 8164 w 50618"/>
                        <a:gd name="connsiteY75" fmla="*/ 13879 h 31840"/>
                        <a:gd name="connsiteX76" fmla="*/ 7348 w 50618"/>
                        <a:gd name="connsiteY76" fmla="*/ 12246 h 31840"/>
                        <a:gd name="connsiteX77" fmla="*/ 7348 w 50618"/>
                        <a:gd name="connsiteY77" fmla="*/ 10613 h 31840"/>
                        <a:gd name="connsiteX78" fmla="*/ 8164 w 50618"/>
                        <a:gd name="connsiteY78" fmla="*/ 9797 h 31840"/>
                        <a:gd name="connsiteX79" fmla="*/ 8164 w 50618"/>
                        <a:gd name="connsiteY79" fmla="*/ 8981 h 31840"/>
                        <a:gd name="connsiteX80" fmla="*/ 7348 w 50618"/>
                        <a:gd name="connsiteY80" fmla="*/ 8981 h 31840"/>
                        <a:gd name="connsiteX81" fmla="*/ 4899 w 50618"/>
                        <a:gd name="connsiteY81" fmla="*/ 9797 h 31840"/>
                        <a:gd name="connsiteX82" fmla="*/ 0 w 50618"/>
                        <a:gd name="connsiteY82" fmla="*/ 7348 h 31840"/>
                        <a:gd name="connsiteX83" fmla="*/ 816 w 50618"/>
                        <a:gd name="connsiteY83" fmla="*/ 7348 h 31840"/>
                        <a:gd name="connsiteX84" fmla="*/ 3266 w 50618"/>
                        <a:gd name="connsiteY84" fmla="*/ 7348 h 31840"/>
                        <a:gd name="connsiteX85" fmla="*/ 4899 w 50618"/>
                        <a:gd name="connsiteY85" fmla="*/ 7348 h 31840"/>
                        <a:gd name="connsiteX86" fmla="*/ 6531 w 50618"/>
                        <a:gd name="connsiteY86" fmla="*/ 6531 h 31840"/>
                        <a:gd name="connsiteX87" fmla="*/ 8164 w 50618"/>
                        <a:gd name="connsiteY87" fmla="*/ 5715 h 31840"/>
                        <a:gd name="connsiteX88" fmla="*/ 9797 w 50618"/>
                        <a:gd name="connsiteY88" fmla="*/ 5715 h 31840"/>
                        <a:gd name="connsiteX89" fmla="*/ 14696 w 50618"/>
                        <a:gd name="connsiteY89" fmla="*/ 5715 h 31840"/>
                        <a:gd name="connsiteX90" fmla="*/ 18778 w 50618"/>
                        <a:gd name="connsiteY90" fmla="*/ 4899 h 31840"/>
                        <a:gd name="connsiteX91" fmla="*/ 22044 w 50618"/>
                        <a:gd name="connsiteY91" fmla="*/ 3266 h 31840"/>
                        <a:gd name="connsiteX92" fmla="*/ 25309 w 50618"/>
                        <a:gd name="connsiteY92" fmla="*/ 1633 h 31840"/>
                        <a:gd name="connsiteX93" fmla="*/ 29391 w 50618"/>
                        <a:gd name="connsiteY93" fmla="*/ 1633 h 31840"/>
                        <a:gd name="connsiteX94" fmla="*/ 33474 w 50618"/>
                        <a:gd name="connsiteY94" fmla="*/ 1633 h 31840"/>
                        <a:gd name="connsiteX95" fmla="*/ 39188 w 50618"/>
                        <a:gd name="connsiteY95" fmla="*/ 1633 h 31840"/>
                        <a:gd name="connsiteX96" fmla="*/ 44087 w 50618"/>
                        <a:gd name="connsiteY96" fmla="*/ 1633 h 31840"/>
                        <a:gd name="connsiteX97" fmla="*/ 49802 w 50618"/>
                        <a:gd name="connsiteY97" fmla="*/ 0 h 31840"/>
                        <a:gd name="connsiteX98" fmla="*/ 12246 w 50618"/>
                        <a:gd name="connsiteY98" fmla="*/ 13879 h 31840"/>
                        <a:gd name="connsiteX99" fmla="*/ 11430 w 50618"/>
                        <a:gd name="connsiteY99" fmla="*/ 16329 h 31840"/>
                        <a:gd name="connsiteX100" fmla="*/ 10613 w 50618"/>
                        <a:gd name="connsiteY100" fmla="*/ 16329 h 31840"/>
                        <a:gd name="connsiteX101" fmla="*/ 9797 w 50618"/>
                        <a:gd name="connsiteY101" fmla="*/ 14696 h 31840"/>
                        <a:gd name="connsiteX102" fmla="*/ 9797 w 50618"/>
                        <a:gd name="connsiteY102" fmla="*/ 13879 h 31840"/>
                        <a:gd name="connsiteX103" fmla="*/ 12246 w 50618"/>
                        <a:gd name="connsiteY103" fmla="*/ 13879 h 31840"/>
                        <a:gd name="connsiteX104" fmla="*/ 12246 w 50618"/>
                        <a:gd name="connsiteY104" fmla="*/ 13879 h 31840"/>
                        <a:gd name="connsiteX105" fmla="*/ 19594 w 50618"/>
                        <a:gd name="connsiteY105" fmla="*/ 19594 h 31840"/>
                        <a:gd name="connsiteX106" fmla="*/ 19594 w 50618"/>
                        <a:gd name="connsiteY106" fmla="*/ 19594 h 31840"/>
                        <a:gd name="connsiteX107" fmla="*/ 18778 w 50618"/>
                        <a:gd name="connsiteY107" fmla="*/ 19594 h 31840"/>
                        <a:gd name="connsiteX108" fmla="*/ 20411 w 50618"/>
                        <a:gd name="connsiteY108" fmla="*/ 17962 h 31840"/>
                        <a:gd name="connsiteX109" fmla="*/ 21227 w 50618"/>
                        <a:gd name="connsiteY109" fmla="*/ 17962 h 31840"/>
                        <a:gd name="connsiteX110" fmla="*/ 21227 w 50618"/>
                        <a:gd name="connsiteY110" fmla="*/ 18778 h 31840"/>
                        <a:gd name="connsiteX111" fmla="*/ 19594 w 50618"/>
                        <a:gd name="connsiteY111" fmla="*/ 19594 h 31840"/>
                        <a:gd name="connsiteX112" fmla="*/ 19594 w 50618"/>
                        <a:gd name="connsiteY112" fmla="*/ 19594 h 31840"/>
                        <a:gd name="connsiteX113" fmla="*/ 13879 w 50618"/>
                        <a:gd name="connsiteY113" fmla="*/ 20411 h 31840"/>
                        <a:gd name="connsiteX114" fmla="*/ 13879 w 50618"/>
                        <a:gd name="connsiteY114" fmla="*/ 20411 h 31840"/>
                        <a:gd name="connsiteX115" fmla="*/ 12246 w 50618"/>
                        <a:gd name="connsiteY115" fmla="*/ 20411 h 31840"/>
                        <a:gd name="connsiteX116" fmla="*/ 11430 w 50618"/>
                        <a:gd name="connsiteY116" fmla="*/ 19594 h 31840"/>
                        <a:gd name="connsiteX117" fmla="*/ 11430 w 50618"/>
                        <a:gd name="connsiteY117" fmla="*/ 18778 h 31840"/>
                        <a:gd name="connsiteX118" fmla="*/ 12246 w 50618"/>
                        <a:gd name="connsiteY118" fmla="*/ 17962 h 31840"/>
                        <a:gd name="connsiteX119" fmla="*/ 13063 w 50618"/>
                        <a:gd name="connsiteY119" fmla="*/ 17962 h 31840"/>
                        <a:gd name="connsiteX120" fmla="*/ 13879 w 50618"/>
                        <a:gd name="connsiteY120" fmla="*/ 20411 h 31840"/>
                        <a:gd name="connsiteX121" fmla="*/ 16329 w 50618"/>
                        <a:gd name="connsiteY121" fmla="*/ 24493 h 31840"/>
                        <a:gd name="connsiteX122" fmla="*/ 16329 w 50618"/>
                        <a:gd name="connsiteY122" fmla="*/ 24493 h 31840"/>
                        <a:gd name="connsiteX123" fmla="*/ 16329 w 50618"/>
                        <a:gd name="connsiteY123" fmla="*/ 24493 h 31840"/>
                        <a:gd name="connsiteX124" fmla="*/ 15512 w 50618"/>
                        <a:gd name="connsiteY124" fmla="*/ 24493 h 31840"/>
                        <a:gd name="connsiteX125" fmla="*/ 16329 w 50618"/>
                        <a:gd name="connsiteY125" fmla="*/ 22860 h 31840"/>
                        <a:gd name="connsiteX126" fmla="*/ 17145 w 50618"/>
                        <a:gd name="connsiteY126" fmla="*/ 22044 h 31840"/>
                        <a:gd name="connsiteX127" fmla="*/ 17962 w 50618"/>
                        <a:gd name="connsiteY127" fmla="*/ 22044 h 31840"/>
                        <a:gd name="connsiteX128" fmla="*/ 17962 w 50618"/>
                        <a:gd name="connsiteY128" fmla="*/ 22044 h 31840"/>
                        <a:gd name="connsiteX129" fmla="*/ 17962 w 50618"/>
                        <a:gd name="connsiteY129" fmla="*/ 22860 h 31840"/>
                        <a:gd name="connsiteX130" fmla="*/ 16329 w 50618"/>
                        <a:gd name="connsiteY130" fmla="*/ 24493 h 31840"/>
                        <a:gd name="connsiteX131" fmla="*/ 16329 w 50618"/>
                        <a:gd name="connsiteY131" fmla="*/ 24493 h 31840"/>
                        <a:gd name="connsiteX132" fmla="*/ 9797 w 50618"/>
                        <a:gd name="connsiteY132" fmla="*/ 27759 h 31840"/>
                        <a:gd name="connsiteX133" fmla="*/ 8164 w 50618"/>
                        <a:gd name="connsiteY133" fmla="*/ 27759 h 31840"/>
                        <a:gd name="connsiteX134" fmla="*/ 7348 w 50618"/>
                        <a:gd name="connsiteY134" fmla="*/ 26942 h 31840"/>
                        <a:gd name="connsiteX135" fmla="*/ 7348 w 50618"/>
                        <a:gd name="connsiteY135" fmla="*/ 26942 h 31840"/>
                        <a:gd name="connsiteX136" fmla="*/ 8164 w 50618"/>
                        <a:gd name="connsiteY136" fmla="*/ 26942 h 31840"/>
                        <a:gd name="connsiteX137" fmla="*/ 8164 w 50618"/>
                        <a:gd name="connsiteY137" fmla="*/ 26942 h 31840"/>
                        <a:gd name="connsiteX138" fmla="*/ 8981 w 50618"/>
                        <a:gd name="connsiteY138" fmla="*/ 26126 h 31840"/>
                        <a:gd name="connsiteX139" fmla="*/ 9797 w 50618"/>
                        <a:gd name="connsiteY139" fmla="*/ 26126 h 31840"/>
                        <a:gd name="connsiteX140" fmla="*/ 9797 w 50618"/>
                        <a:gd name="connsiteY140" fmla="*/ 26126 h 31840"/>
                        <a:gd name="connsiteX141" fmla="*/ 9797 w 50618"/>
                        <a:gd name="connsiteY141" fmla="*/ 26126 h 31840"/>
                        <a:gd name="connsiteX142" fmla="*/ 9797 w 50618"/>
                        <a:gd name="connsiteY142" fmla="*/ 27759 h 31840"/>
                        <a:gd name="connsiteX143" fmla="*/ 9797 w 50618"/>
                        <a:gd name="connsiteY143" fmla="*/ 27759 h 31840"/>
                        <a:gd name="connsiteX144" fmla="*/ 9797 w 50618"/>
                        <a:gd name="connsiteY144" fmla="*/ 27759 h 31840"/>
                        <a:gd name="connsiteX145" fmla="*/ 13879 w 50618"/>
                        <a:gd name="connsiteY145" fmla="*/ 26942 h 31840"/>
                        <a:gd name="connsiteX146" fmla="*/ 13879 w 50618"/>
                        <a:gd name="connsiteY146" fmla="*/ 26942 h 31840"/>
                        <a:gd name="connsiteX147" fmla="*/ 13063 w 50618"/>
                        <a:gd name="connsiteY147" fmla="*/ 26942 h 31840"/>
                        <a:gd name="connsiteX148" fmla="*/ 13063 w 50618"/>
                        <a:gd name="connsiteY148" fmla="*/ 26126 h 31840"/>
                        <a:gd name="connsiteX149" fmla="*/ 13063 w 50618"/>
                        <a:gd name="connsiteY149" fmla="*/ 26126 h 31840"/>
                        <a:gd name="connsiteX150" fmla="*/ 13063 w 50618"/>
                        <a:gd name="connsiteY150" fmla="*/ 24493 h 31840"/>
                        <a:gd name="connsiteX151" fmla="*/ 13063 w 50618"/>
                        <a:gd name="connsiteY151" fmla="*/ 24493 h 31840"/>
                        <a:gd name="connsiteX152" fmla="*/ 13879 w 50618"/>
                        <a:gd name="connsiteY152" fmla="*/ 25309 h 31840"/>
                        <a:gd name="connsiteX153" fmla="*/ 13879 w 50618"/>
                        <a:gd name="connsiteY153" fmla="*/ 25309 h 31840"/>
                        <a:gd name="connsiteX154" fmla="*/ 13879 w 50618"/>
                        <a:gd name="connsiteY154" fmla="*/ 26942 h 3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50618" h="31840">
                          <a:moveTo>
                            <a:pt x="49802" y="0"/>
                          </a:moveTo>
                          <a:lnTo>
                            <a:pt x="49802" y="1633"/>
                          </a:lnTo>
                          <a:lnTo>
                            <a:pt x="50619" y="3266"/>
                          </a:lnTo>
                          <a:lnTo>
                            <a:pt x="50619" y="4899"/>
                          </a:lnTo>
                          <a:lnTo>
                            <a:pt x="49802" y="6531"/>
                          </a:lnTo>
                          <a:lnTo>
                            <a:pt x="49802" y="7348"/>
                          </a:lnTo>
                          <a:lnTo>
                            <a:pt x="48986" y="7348"/>
                          </a:lnTo>
                          <a:lnTo>
                            <a:pt x="47353" y="7348"/>
                          </a:lnTo>
                          <a:lnTo>
                            <a:pt x="46537" y="7348"/>
                          </a:lnTo>
                          <a:lnTo>
                            <a:pt x="45720" y="8164"/>
                          </a:lnTo>
                          <a:lnTo>
                            <a:pt x="45720" y="8981"/>
                          </a:lnTo>
                          <a:lnTo>
                            <a:pt x="46537" y="9797"/>
                          </a:lnTo>
                          <a:lnTo>
                            <a:pt x="47353" y="10613"/>
                          </a:lnTo>
                          <a:lnTo>
                            <a:pt x="48169" y="11430"/>
                          </a:lnTo>
                          <a:lnTo>
                            <a:pt x="49802" y="12246"/>
                          </a:lnTo>
                          <a:lnTo>
                            <a:pt x="49802" y="13063"/>
                          </a:lnTo>
                          <a:lnTo>
                            <a:pt x="49802" y="15512"/>
                          </a:lnTo>
                          <a:lnTo>
                            <a:pt x="49802" y="17145"/>
                          </a:lnTo>
                          <a:lnTo>
                            <a:pt x="46537" y="17962"/>
                          </a:lnTo>
                          <a:lnTo>
                            <a:pt x="44087" y="17962"/>
                          </a:lnTo>
                          <a:lnTo>
                            <a:pt x="41638" y="17962"/>
                          </a:lnTo>
                          <a:lnTo>
                            <a:pt x="40821" y="18778"/>
                          </a:lnTo>
                          <a:lnTo>
                            <a:pt x="38372" y="20411"/>
                          </a:lnTo>
                          <a:lnTo>
                            <a:pt x="35923" y="21227"/>
                          </a:lnTo>
                          <a:lnTo>
                            <a:pt x="34290" y="21227"/>
                          </a:lnTo>
                          <a:lnTo>
                            <a:pt x="33474" y="22044"/>
                          </a:lnTo>
                          <a:lnTo>
                            <a:pt x="32657" y="23676"/>
                          </a:lnTo>
                          <a:lnTo>
                            <a:pt x="30208" y="29391"/>
                          </a:lnTo>
                          <a:lnTo>
                            <a:pt x="29391" y="31024"/>
                          </a:lnTo>
                          <a:lnTo>
                            <a:pt x="28575" y="31841"/>
                          </a:lnTo>
                          <a:lnTo>
                            <a:pt x="27759" y="31024"/>
                          </a:lnTo>
                          <a:lnTo>
                            <a:pt x="28575" y="28575"/>
                          </a:lnTo>
                          <a:lnTo>
                            <a:pt x="27759" y="28575"/>
                          </a:lnTo>
                          <a:lnTo>
                            <a:pt x="26126" y="30208"/>
                          </a:lnTo>
                          <a:lnTo>
                            <a:pt x="25309" y="30208"/>
                          </a:lnTo>
                          <a:lnTo>
                            <a:pt x="25309" y="27759"/>
                          </a:lnTo>
                          <a:lnTo>
                            <a:pt x="24493" y="27759"/>
                          </a:lnTo>
                          <a:lnTo>
                            <a:pt x="23676" y="27759"/>
                          </a:lnTo>
                          <a:lnTo>
                            <a:pt x="22044" y="26942"/>
                          </a:lnTo>
                          <a:lnTo>
                            <a:pt x="22044" y="26126"/>
                          </a:lnTo>
                          <a:lnTo>
                            <a:pt x="22044" y="25309"/>
                          </a:lnTo>
                          <a:lnTo>
                            <a:pt x="22860" y="24493"/>
                          </a:lnTo>
                          <a:lnTo>
                            <a:pt x="22860" y="24493"/>
                          </a:lnTo>
                          <a:lnTo>
                            <a:pt x="22044" y="24493"/>
                          </a:lnTo>
                          <a:lnTo>
                            <a:pt x="21227" y="24493"/>
                          </a:lnTo>
                          <a:lnTo>
                            <a:pt x="20411" y="24493"/>
                          </a:lnTo>
                          <a:lnTo>
                            <a:pt x="21227" y="22860"/>
                          </a:lnTo>
                          <a:lnTo>
                            <a:pt x="24493" y="21227"/>
                          </a:lnTo>
                          <a:lnTo>
                            <a:pt x="26126" y="21227"/>
                          </a:lnTo>
                          <a:lnTo>
                            <a:pt x="27759" y="21227"/>
                          </a:lnTo>
                          <a:lnTo>
                            <a:pt x="26942" y="20411"/>
                          </a:lnTo>
                          <a:lnTo>
                            <a:pt x="25309" y="19594"/>
                          </a:lnTo>
                          <a:lnTo>
                            <a:pt x="23676" y="19594"/>
                          </a:lnTo>
                          <a:lnTo>
                            <a:pt x="22860" y="20411"/>
                          </a:lnTo>
                          <a:lnTo>
                            <a:pt x="22044" y="20411"/>
                          </a:lnTo>
                          <a:lnTo>
                            <a:pt x="20411" y="16329"/>
                          </a:lnTo>
                          <a:lnTo>
                            <a:pt x="20411" y="15512"/>
                          </a:lnTo>
                          <a:lnTo>
                            <a:pt x="21227" y="14696"/>
                          </a:lnTo>
                          <a:lnTo>
                            <a:pt x="22044" y="13879"/>
                          </a:lnTo>
                          <a:lnTo>
                            <a:pt x="25309" y="13879"/>
                          </a:lnTo>
                          <a:lnTo>
                            <a:pt x="26942" y="13063"/>
                          </a:lnTo>
                          <a:lnTo>
                            <a:pt x="27759" y="13063"/>
                          </a:lnTo>
                          <a:lnTo>
                            <a:pt x="28575" y="12246"/>
                          </a:lnTo>
                          <a:lnTo>
                            <a:pt x="28575" y="12246"/>
                          </a:lnTo>
                          <a:lnTo>
                            <a:pt x="27759" y="12246"/>
                          </a:lnTo>
                          <a:lnTo>
                            <a:pt x="26126" y="13063"/>
                          </a:lnTo>
                          <a:lnTo>
                            <a:pt x="22044" y="13063"/>
                          </a:lnTo>
                          <a:lnTo>
                            <a:pt x="20411" y="13879"/>
                          </a:lnTo>
                          <a:lnTo>
                            <a:pt x="17962" y="15512"/>
                          </a:lnTo>
                          <a:lnTo>
                            <a:pt x="15512" y="16329"/>
                          </a:lnTo>
                          <a:lnTo>
                            <a:pt x="13879" y="16329"/>
                          </a:lnTo>
                          <a:lnTo>
                            <a:pt x="14696" y="13879"/>
                          </a:lnTo>
                          <a:lnTo>
                            <a:pt x="14696" y="13879"/>
                          </a:lnTo>
                          <a:lnTo>
                            <a:pt x="13879" y="13879"/>
                          </a:lnTo>
                          <a:lnTo>
                            <a:pt x="10613" y="14696"/>
                          </a:lnTo>
                          <a:lnTo>
                            <a:pt x="8164" y="13879"/>
                          </a:lnTo>
                          <a:lnTo>
                            <a:pt x="7348" y="12246"/>
                          </a:lnTo>
                          <a:lnTo>
                            <a:pt x="7348" y="10613"/>
                          </a:lnTo>
                          <a:lnTo>
                            <a:pt x="8164" y="9797"/>
                          </a:lnTo>
                          <a:lnTo>
                            <a:pt x="8164" y="8981"/>
                          </a:lnTo>
                          <a:lnTo>
                            <a:pt x="7348" y="8981"/>
                          </a:lnTo>
                          <a:lnTo>
                            <a:pt x="4899" y="9797"/>
                          </a:lnTo>
                          <a:lnTo>
                            <a:pt x="0" y="7348"/>
                          </a:lnTo>
                          <a:lnTo>
                            <a:pt x="816" y="7348"/>
                          </a:lnTo>
                          <a:lnTo>
                            <a:pt x="3266" y="7348"/>
                          </a:lnTo>
                          <a:lnTo>
                            <a:pt x="4899" y="7348"/>
                          </a:lnTo>
                          <a:lnTo>
                            <a:pt x="6531" y="6531"/>
                          </a:lnTo>
                          <a:lnTo>
                            <a:pt x="8164" y="5715"/>
                          </a:lnTo>
                          <a:lnTo>
                            <a:pt x="9797" y="5715"/>
                          </a:lnTo>
                          <a:lnTo>
                            <a:pt x="14696" y="5715"/>
                          </a:lnTo>
                          <a:lnTo>
                            <a:pt x="18778" y="4899"/>
                          </a:lnTo>
                          <a:lnTo>
                            <a:pt x="22044" y="3266"/>
                          </a:lnTo>
                          <a:lnTo>
                            <a:pt x="25309" y="1633"/>
                          </a:lnTo>
                          <a:lnTo>
                            <a:pt x="29391" y="1633"/>
                          </a:lnTo>
                          <a:lnTo>
                            <a:pt x="33474" y="1633"/>
                          </a:lnTo>
                          <a:lnTo>
                            <a:pt x="39188" y="1633"/>
                          </a:lnTo>
                          <a:lnTo>
                            <a:pt x="44087" y="1633"/>
                          </a:lnTo>
                          <a:lnTo>
                            <a:pt x="49802" y="0"/>
                          </a:lnTo>
                          <a:close/>
                          <a:moveTo>
                            <a:pt x="12246" y="13879"/>
                          </a:moveTo>
                          <a:lnTo>
                            <a:pt x="11430" y="16329"/>
                          </a:lnTo>
                          <a:lnTo>
                            <a:pt x="10613" y="16329"/>
                          </a:lnTo>
                          <a:lnTo>
                            <a:pt x="9797" y="14696"/>
                          </a:lnTo>
                          <a:lnTo>
                            <a:pt x="9797" y="13879"/>
                          </a:lnTo>
                          <a:lnTo>
                            <a:pt x="12246" y="13879"/>
                          </a:lnTo>
                          <a:lnTo>
                            <a:pt x="12246" y="13879"/>
                          </a:lnTo>
                          <a:close/>
                          <a:moveTo>
                            <a:pt x="19594" y="19594"/>
                          </a:moveTo>
                          <a:lnTo>
                            <a:pt x="19594" y="19594"/>
                          </a:lnTo>
                          <a:lnTo>
                            <a:pt x="18778" y="19594"/>
                          </a:lnTo>
                          <a:lnTo>
                            <a:pt x="20411" y="17962"/>
                          </a:lnTo>
                          <a:lnTo>
                            <a:pt x="21227" y="17962"/>
                          </a:lnTo>
                          <a:lnTo>
                            <a:pt x="21227" y="18778"/>
                          </a:lnTo>
                          <a:lnTo>
                            <a:pt x="19594" y="19594"/>
                          </a:lnTo>
                          <a:lnTo>
                            <a:pt x="19594" y="19594"/>
                          </a:lnTo>
                          <a:close/>
                          <a:moveTo>
                            <a:pt x="13879" y="20411"/>
                          </a:moveTo>
                          <a:lnTo>
                            <a:pt x="13879" y="20411"/>
                          </a:lnTo>
                          <a:lnTo>
                            <a:pt x="12246" y="20411"/>
                          </a:lnTo>
                          <a:lnTo>
                            <a:pt x="11430" y="19594"/>
                          </a:lnTo>
                          <a:lnTo>
                            <a:pt x="11430" y="18778"/>
                          </a:lnTo>
                          <a:lnTo>
                            <a:pt x="12246" y="17962"/>
                          </a:lnTo>
                          <a:lnTo>
                            <a:pt x="13063" y="17962"/>
                          </a:lnTo>
                          <a:lnTo>
                            <a:pt x="13879" y="20411"/>
                          </a:lnTo>
                          <a:close/>
                          <a:moveTo>
                            <a:pt x="16329" y="24493"/>
                          </a:moveTo>
                          <a:lnTo>
                            <a:pt x="16329" y="24493"/>
                          </a:lnTo>
                          <a:lnTo>
                            <a:pt x="16329" y="24493"/>
                          </a:lnTo>
                          <a:lnTo>
                            <a:pt x="15512" y="24493"/>
                          </a:lnTo>
                          <a:lnTo>
                            <a:pt x="16329" y="22860"/>
                          </a:lnTo>
                          <a:lnTo>
                            <a:pt x="17145" y="22044"/>
                          </a:lnTo>
                          <a:lnTo>
                            <a:pt x="17962" y="22044"/>
                          </a:lnTo>
                          <a:lnTo>
                            <a:pt x="17962" y="22044"/>
                          </a:lnTo>
                          <a:lnTo>
                            <a:pt x="17962" y="22860"/>
                          </a:lnTo>
                          <a:lnTo>
                            <a:pt x="16329" y="24493"/>
                          </a:lnTo>
                          <a:lnTo>
                            <a:pt x="16329" y="24493"/>
                          </a:lnTo>
                          <a:close/>
                          <a:moveTo>
                            <a:pt x="9797" y="27759"/>
                          </a:moveTo>
                          <a:lnTo>
                            <a:pt x="8164" y="27759"/>
                          </a:lnTo>
                          <a:lnTo>
                            <a:pt x="7348" y="26942"/>
                          </a:lnTo>
                          <a:lnTo>
                            <a:pt x="7348" y="26942"/>
                          </a:lnTo>
                          <a:lnTo>
                            <a:pt x="8164" y="26942"/>
                          </a:lnTo>
                          <a:lnTo>
                            <a:pt x="8164" y="26942"/>
                          </a:lnTo>
                          <a:lnTo>
                            <a:pt x="8981" y="26126"/>
                          </a:lnTo>
                          <a:lnTo>
                            <a:pt x="9797" y="26126"/>
                          </a:lnTo>
                          <a:lnTo>
                            <a:pt x="9797" y="26126"/>
                          </a:lnTo>
                          <a:lnTo>
                            <a:pt x="9797" y="26126"/>
                          </a:lnTo>
                          <a:lnTo>
                            <a:pt x="9797" y="27759"/>
                          </a:lnTo>
                          <a:lnTo>
                            <a:pt x="9797" y="27759"/>
                          </a:lnTo>
                          <a:lnTo>
                            <a:pt x="9797" y="27759"/>
                          </a:lnTo>
                          <a:close/>
                          <a:moveTo>
                            <a:pt x="13879" y="26942"/>
                          </a:moveTo>
                          <a:lnTo>
                            <a:pt x="13879" y="26942"/>
                          </a:lnTo>
                          <a:lnTo>
                            <a:pt x="13063" y="26942"/>
                          </a:lnTo>
                          <a:lnTo>
                            <a:pt x="13063" y="26126"/>
                          </a:lnTo>
                          <a:lnTo>
                            <a:pt x="13063" y="26126"/>
                          </a:lnTo>
                          <a:lnTo>
                            <a:pt x="13063" y="24493"/>
                          </a:lnTo>
                          <a:lnTo>
                            <a:pt x="13063" y="24493"/>
                          </a:lnTo>
                          <a:lnTo>
                            <a:pt x="13879" y="25309"/>
                          </a:lnTo>
                          <a:lnTo>
                            <a:pt x="13879" y="25309"/>
                          </a:lnTo>
                          <a:lnTo>
                            <a:pt x="13879" y="26942"/>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39" name="Freeform: Shape 438">
                      <a:extLst>
                        <a:ext uri="{FF2B5EF4-FFF2-40B4-BE49-F238E27FC236}">
                          <a16:creationId xmlns:a16="http://schemas.microsoft.com/office/drawing/2014/main" id="{0A6792A6-1A37-521A-EA2C-49F64E3C7159}"/>
                        </a:ext>
                      </a:extLst>
                    </p:cNvPr>
                    <p:cNvSpPr/>
                    <p:nvPr/>
                  </p:nvSpPr>
                  <p:spPr>
                    <a:xfrm>
                      <a:off x="4189911" y="4076427"/>
                      <a:ext cx="66947" cy="71845"/>
                    </a:xfrm>
                    <a:custGeom>
                      <a:avLst/>
                      <a:gdLst>
                        <a:gd name="connsiteX0" fmla="*/ 48986 w 66947"/>
                        <a:gd name="connsiteY0" fmla="*/ 17962 h 71845"/>
                        <a:gd name="connsiteX1" fmla="*/ 48986 w 66947"/>
                        <a:gd name="connsiteY1" fmla="*/ 17962 h 71845"/>
                        <a:gd name="connsiteX2" fmla="*/ 49802 w 66947"/>
                        <a:gd name="connsiteY2" fmla="*/ 18778 h 71845"/>
                        <a:gd name="connsiteX3" fmla="*/ 50619 w 66947"/>
                        <a:gd name="connsiteY3" fmla="*/ 20411 h 71845"/>
                        <a:gd name="connsiteX4" fmla="*/ 52251 w 66947"/>
                        <a:gd name="connsiteY4" fmla="*/ 26126 h 71845"/>
                        <a:gd name="connsiteX5" fmla="*/ 52251 w 66947"/>
                        <a:gd name="connsiteY5" fmla="*/ 27759 h 71845"/>
                        <a:gd name="connsiteX6" fmla="*/ 52251 w 66947"/>
                        <a:gd name="connsiteY6" fmla="*/ 28575 h 71845"/>
                        <a:gd name="connsiteX7" fmla="*/ 52251 w 66947"/>
                        <a:gd name="connsiteY7" fmla="*/ 29391 h 71845"/>
                        <a:gd name="connsiteX8" fmla="*/ 52251 w 66947"/>
                        <a:gd name="connsiteY8" fmla="*/ 30208 h 71845"/>
                        <a:gd name="connsiteX9" fmla="*/ 51435 w 66947"/>
                        <a:gd name="connsiteY9" fmla="*/ 31841 h 71845"/>
                        <a:gd name="connsiteX10" fmla="*/ 48169 w 66947"/>
                        <a:gd name="connsiteY10" fmla="*/ 35107 h 71845"/>
                        <a:gd name="connsiteX11" fmla="*/ 48169 w 66947"/>
                        <a:gd name="connsiteY11" fmla="*/ 35107 h 71845"/>
                        <a:gd name="connsiteX12" fmla="*/ 48986 w 66947"/>
                        <a:gd name="connsiteY12" fmla="*/ 35107 h 71845"/>
                        <a:gd name="connsiteX13" fmla="*/ 49802 w 66947"/>
                        <a:gd name="connsiteY13" fmla="*/ 35107 h 71845"/>
                        <a:gd name="connsiteX14" fmla="*/ 50619 w 66947"/>
                        <a:gd name="connsiteY14" fmla="*/ 35107 h 71845"/>
                        <a:gd name="connsiteX15" fmla="*/ 51435 w 66947"/>
                        <a:gd name="connsiteY15" fmla="*/ 35923 h 71845"/>
                        <a:gd name="connsiteX16" fmla="*/ 52251 w 66947"/>
                        <a:gd name="connsiteY16" fmla="*/ 36739 h 71845"/>
                        <a:gd name="connsiteX17" fmla="*/ 53068 w 66947"/>
                        <a:gd name="connsiteY17" fmla="*/ 37556 h 71845"/>
                        <a:gd name="connsiteX18" fmla="*/ 54701 w 66947"/>
                        <a:gd name="connsiteY18" fmla="*/ 38372 h 71845"/>
                        <a:gd name="connsiteX19" fmla="*/ 55517 w 66947"/>
                        <a:gd name="connsiteY19" fmla="*/ 38372 h 71845"/>
                        <a:gd name="connsiteX20" fmla="*/ 56333 w 66947"/>
                        <a:gd name="connsiteY20" fmla="*/ 38372 h 71845"/>
                        <a:gd name="connsiteX21" fmla="*/ 57966 w 66947"/>
                        <a:gd name="connsiteY21" fmla="*/ 38372 h 71845"/>
                        <a:gd name="connsiteX22" fmla="*/ 59599 w 66947"/>
                        <a:gd name="connsiteY22" fmla="*/ 39189 h 71845"/>
                        <a:gd name="connsiteX23" fmla="*/ 60415 w 66947"/>
                        <a:gd name="connsiteY23" fmla="*/ 40821 h 71845"/>
                        <a:gd name="connsiteX24" fmla="*/ 60415 w 66947"/>
                        <a:gd name="connsiteY24" fmla="*/ 41638 h 71845"/>
                        <a:gd name="connsiteX25" fmla="*/ 61232 w 66947"/>
                        <a:gd name="connsiteY25" fmla="*/ 42454 h 71845"/>
                        <a:gd name="connsiteX26" fmla="*/ 61232 w 66947"/>
                        <a:gd name="connsiteY26" fmla="*/ 43271 h 71845"/>
                        <a:gd name="connsiteX27" fmla="*/ 62048 w 66947"/>
                        <a:gd name="connsiteY27" fmla="*/ 44087 h 71845"/>
                        <a:gd name="connsiteX28" fmla="*/ 63681 w 66947"/>
                        <a:gd name="connsiteY28" fmla="*/ 44087 h 71845"/>
                        <a:gd name="connsiteX29" fmla="*/ 65314 w 66947"/>
                        <a:gd name="connsiteY29" fmla="*/ 44904 h 71845"/>
                        <a:gd name="connsiteX30" fmla="*/ 66131 w 66947"/>
                        <a:gd name="connsiteY30" fmla="*/ 44904 h 71845"/>
                        <a:gd name="connsiteX31" fmla="*/ 66131 w 66947"/>
                        <a:gd name="connsiteY31" fmla="*/ 44904 h 71845"/>
                        <a:gd name="connsiteX32" fmla="*/ 66131 w 66947"/>
                        <a:gd name="connsiteY32" fmla="*/ 44904 h 71845"/>
                        <a:gd name="connsiteX33" fmla="*/ 66947 w 66947"/>
                        <a:gd name="connsiteY33" fmla="*/ 48169 h 71845"/>
                        <a:gd name="connsiteX34" fmla="*/ 66947 w 66947"/>
                        <a:gd name="connsiteY34" fmla="*/ 49802 h 71845"/>
                        <a:gd name="connsiteX35" fmla="*/ 66947 w 66947"/>
                        <a:gd name="connsiteY35" fmla="*/ 50619 h 71845"/>
                        <a:gd name="connsiteX36" fmla="*/ 66947 w 66947"/>
                        <a:gd name="connsiteY36" fmla="*/ 51435 h 71845"/>
                        <a:gd name="connsiteX37" fmla="*/ 66947 w 66947"/>
                        <a:gd name="connsiteY37" fmla="*/ 53884 h 71845"/>
                        <a:gd name="connsiteX38" fmla="*/ 66131 w 66947"/>
                        <a:gd name="connsiteY38" fmla="*/ 55517 h 71845"/>
                        <a:gd name="connsiteX39" fmla="*/ 66131 w 66947"/>
                        <a:gd name="connsiteY39" fmla="*/ 57150 h 71845"/>
                        <a:gd name="connsiteX40" fmla="*/ 66131 w 66947"/>
                        <a:gd name="connsiteY40" fmla="*/ 57966 h 71845"/>
                        <a:gd name="connsiteX41" fmla="*/ 65314 w 66947"/>
                        <a:gd name="connsiteY41" fmla="*/ 58783 h 71845"/>
                        <a:gd name="connsiteX42" fmla="*/ 65314 w 66947"/>
                        <a:gd name="connsiteY42" fmla="*/ 60416 h 71845"/>
                        <a:gd name="connsiteX43" fmla="*/ 65314 w 66947"/>
                        <a:gd name="connsiteY43" fmla="*/ 62049 h 71845"/>
                        <a:gd name="connsiteX44" fmla="*/ 65314 w 66947"/>
                        <a:gd name="connsiteY44" fmla="*/ 63682 h 71845"/>
                        <a:gd name="connsiteX45" fmla="*/ 65314 w 66947"/>
                        <a:gd name="connsiteY45" fmla="*/ 67764 h 71845"/>
                        <a:gd name="connsiteX46" fmla="*/ 65314 w 66947"/>
                        <a:gd name="connsiteY46" fmla="*/ 71029 h 71845"/>
                        <a:gd name="connsiteX47" fmla="*/ 66131 w 66947"/>
                        <a:gd name="connsiteY47" fmla="*/ 71846 h 71845"/>
                        <a:gd name="connsiteX48" fmla="*/ 64498 w 66947"/>
                        <a:gd name="connsiteY48" fmla="*/ 71846 h 71845"/>
                        <a:gd name="connsiteX49" fmla="*/ 58783 w 66947"/>
                        <a:gd name="connsiteY49" fmla="*/ 69396 h 71845"/>
                        <a:gd name="connsiteX50" fmla="*/ 54701 w 66947"/>
                        <a:gd name="connsiteY50" fmla="*/ 67764 h 71845"/>
                        <a:gd name="connsiteX51" fmla="*/ 40005 w 66947"/>
                        <a:gd name="connsiteY51" fmla="*/ 60416 h 71845"/>
                        <a:gd name="connsiteX52" fmla="*/ 35923 w 66947"/>
                        <a:gd name="connsiteY52" fmla="*/ 57150 h 71845"/>
                        <a:gd name="connsiteX53" fmla="*/ 31024 w 66947"/>
                        <a:gd name="connsiteY53" fmla="*/ 52252 h 71845"/>
                        <a:gd name="connsiteX54" fmla="*/ 20411 w 66947"/>
                        <a:gd name="connsiteY54" fmla="*/ 43271 h 71845"/>
                        <a:gd name="connsiteX55" fmla="*/ 17962 w 66947"/>
                        <a:gd name="connsiteY55" fmla="*/ 41638 h 71845"/>
                        <a:gd name="connsiteX56" fmla="*/ 14696 w 66947"/>
                        <a:gd name="connsiteY56" fmla="*/ 40821 h 71845"/>
                        <a:gd name="connsiteX57" fmla="*/ 13063 w 66947"/>
                        <a:gd name="connsiteY57" fmla="*/ 40005 h 71845"/>
                        <a:gd name="connsiteX58" fmla="*/ 11430 w 66947"/>
                        <a:gd name="connsiteY58" fmla="*/ 39189 h 71845"/>
                        <a:gd name="connsiteX59" fmla="*/ 10613 w 66947"/>
                        <a:gd name="connsiteY59" fmla="*/ 36739 h 71845"/>
                        <a:gd name="connsiteX60" fmla="*/ 8164 w 66947"/>
                        <a:gd name="connsiteY60" fmla="*/ 35107 h 71845"/>
                        <a:gd name="connsiteX61" fmla="*/ 3265 w 66947"/>
                        <a:gd name="connsiteY61" fmla="*/ 32657 h 71845"/>
                        <a:gd name="connsiteX62" fmla="*/ 0 w 66947"/>
                        <a:gd name="connsiteY62" fmla="*/ 29391 h 71845"/>
                        <a:gd name="connsiteX63" fmla="*/ 816 w 66947"/>
                        <a:gd name="connsiteY63" fmla="*/ 28575 h 71845"/>
                        <a:gd name="connsiteX64" fmla="*/ 2449 w 66947"/>
                        <a:gd name="connsiteY64" fmla="*/ 26126 h 71845"/>
                        <a:gd name="connsiteX65" fmla="*/ 4082 w 66947"/>
                        <a:gd name="connsiteY65" fmla="*/ 23677 h 71845"/>
                        <a:gd name="connsiteX66" fmla="*/ 5715 w 66947"/>
                        <a:gd name="connsiteY66" fmla="*/ 22044 h 71845"/>
                        <a:gd name="connsiteX67" fmla="*/ 7348 w 66947"/>
                        <a:gd name="connsiteY67" fmla="*/ 20411 h 71845"/>
                        <a:gd name="connsiteX68" fmla="*/ 8981 w 66947"/>
                        <a:gd name="connsiteY68" fmla="*/ 19594 h 71845"/>
                        <a:gd name="connsiteX69" fmla="*/ 10613 w 66947"/>
                        <a:gd name="connsiteY69" fmla="*/ 17962 h 71845"/>
                        <a:gd name="connsiteX70" fmla="*/ 13879 w 66947"/>
                        <a:gd name="connsiteY70" fmla="*/ 14696 h 71845"/>
                        <a:gd name="connsiteX71" fmla="*/ 14696 w 66947"/>
                        <a:gd name="connsiteY71" fmla="*/ 14696 h 71845"/>
                        <a:gd name="connsiteX72" fmla="*/ 15512 w 66947"/>
                        <a:gd name="connsiteY72" fmla="*/ 12246 h 71845"/>
                        <a:gd name="connsiteX73" fmla="*/ 16329 w 66947"/>
                        <a:gd name="connsiteY73" fmla="*/ 8981 h 71845"/>
                        <a:gd name="connsiteX74" fmla="*/ 17145 w 66947"/>
                        <a:gd name="connsiteY74" fmla="*/ 8164 h 71845"/>
                        <a:gd name="connsiteX75" fmla="*/ 19594 w 66947"/>
                        <a:gd name="connsiteY75" fmla="*/ 7348 h 71845"/>
                        <a:gd name="connsiteX76" fmla="*/ 20411 w 66947"/>
                        <a:gd name="connsiteY76" fmla="*/ 6532 h 71845"/>
                        <a:gd name="connsiteX77" fmla="*/ 21227 w 66947"/>
                        <a:gd name="connsiteY77" fmla="*/ 4082 h 71845"/>
                        <a:gd name="connsiteX78" fmla="*/ 22044 w 66947"/>
                        <a:gd name="connsiteY78" fmla="*/ 1633 h 71845"/>
                        <a:gd name="connsiteX79" fmla="*/ 22044 w 66947"/>
                        <a:gd name="connsiteY79" fmla="*/ 816 h 71845"/>
                        <a:gd name="connsiteX80" fmla="*/ 22860 w 66947"/>
                        <a:gd name="connsiteY80" fmla="*/ 816 h 71845"/>
                        <a:gd name="connsiteX81" fmla="*/ 24493 w 66947"/>
                        <a:gd name="connsiteY81" fmla="*/ 0 h 71845"/>
                        <a:gd name="connsiteX82" fmla="*/ 25309 w 66947"/>
                        <a:gd name="connsiteY82" fmla="*/ 0 h 71845"/>
                        <a:gd name="connsiteX83" fmla="*/ 25309 w 66947"/>
                        <a:gd name="connsiteY83" fmla="*/ 816 h 71845"/>
                        <a:gd name="connsiteX84" fmla="*/ 25309 w 66947"/>
                        <a:gd name="connsiteY84" fmla="*/ 1633 h 71845"/>
                        <a:gd name="connsiteX85" fmla="*/ 29391 w 66947"/>
                        <a:gd name="connsiteY85" fmla="*/ 0 h 71845"/>
                        <a:gd name="connsiteX86" fmla="*/ 29391 w 66947"/>
                        <a:gd name="connsiteY86" fmla="*/ 0 h 71845"/>
                        <a:gd name="connsiteX87" fmla="*/ 29391 w 66947"/>
                        <a:gd name="connsiteY87" fmla="*/ 0 h 71845"/>
                        <a:gd name="connsiteX88" fmla="*/ 30208 w 66947"/>
                        <a:gd name="connsiteY88" fmla="*/ 1633 h 71845"/>
                        <a:gd name="connsiteX89" fmla="*/ 30208 w 66947"/>
                        <a:gd name="connsiteY89" fmla="*/ 1633 h 71845"/>
                        <a:gd name="connsiteX90" fmla="*/ 30208 w 66947"/>
                        <a:gd name="connsiteY90" fmla="*/ 1633 h 71845"/>
                        <a:gd name="connsiteX91" fmla="*/ 30208 w 66947"/>
                        <a:gd name="connsiteY91" fmla="*/ 1633 h 71845"/>
                        <a:gd name="connsiteX92" fmla="*/ 30208 w 66947"/>
                        <a:gd name="connsiteY92" fmla="*/ 1633 h 71845"/>
                        <a:gd name="connsiteX93" fmla="*/ 30208 w 66947"/>
                        <a:gd name="connsiteY93" fmla="*/ 2449 h 71845"/>
                        <a:gd name="connsiteX94" fmla="*/ 31024 w 66947"/>
                        <a:gd name="connsiteY94" fmla="*/ 3266 h 71845"/>
                        <a:gd name="connsiteX95" fmla="*/ 31840 w 66947"/>
                        <a:gd name="connsiteY95" fmla="*/ 3266 h 71845"/>
                        <a:gd name="connsiteX96" fmla="*/ 32657 w 66947"/>
                        <a:gd name="connsiteY96" fmla="*/ 4082 h 71845"/>
                        <a:gd name="connsiteX97" fmla="*/ 32657 w 66947"/>
                        <a:gd name="connsiteY97" fmla="*/ 5715 h 71845"/>
                        <a:gd name="connsiteX98" fmla="*/ 32657 w 66947"/>
                        <a:gd name="connsiteY98" fmla="*/ 7348 h 71845"/>
                        <a:gd name="connsiteX99" fmla="*/ 32657 w 66947"/>
                        <a:gd name="connsiteY99" fmla="*/ 7348 h 71845"/>
                        <a:gd name="connsiteX100" fmla="*/ 32657 w 66947"/>
                        <a:gd name="connsiteY100" fmla="*/ 8164 h 71845"/>
                        <a:gd name="connsiteX101" fmla="*/ 32657 w 66947"/>
                        <a:gd name="connsiteY101" fmla="*/ 8981 h 71845"/>
                        <a:gd name="connsiteX102" fmla="*/ 32657 w 66947"/>
                        <a:gd name="connsiteY102" fmla="*/ 9797 h 71845"/>
                        <a:gd name="connsiteX103" fmla="*/ 32657 w 66947"/>
                        <a:gd name="connsiteY103" fmla="*/ 10614 h 71845"/>
                        <a:gd name="connsiteX104" fmla="*/ 32657 w 66947"/>
                        <a:gd name="connsiteY104" fmla="*/ 11430 h 71845"/>
                        <a:gd name="connsiteX105" fmla="*/ 32657 w 66947"/>
                        <a:gd name="connsiteY105" fmla="*/ 12246 h 71845"/>
                        <a:gd name="connsiteX106" fmla="*/ 33473 w 66947"/>
                        <a:gd name="connsiteY106" fmla="*/ 13063 h 71845"/>
                        <a:gd name="connsiteX107" fmla="*/ 34290 w 66947"/>
                        <a:gd name="connsiteY107" fmla="*/ 14696 h 71845"/>
                        <a:gd name="connsiteX108" fmla="*/ 34290 w 66947"/>
                        <a:gd name="connsiteY108" fmla="*/ 15512 h 71845"/>
                        <a:gd name="connsiteX109" fmla="*/ 34290 w 66947"/>
                        <a:gd name="connsiteY109" fmla="*/ 16329 h 71845"/>
                        <a:gd name="connsiteX110" fmla="*/ 33473 w 66947"/>
                        <a:gd name="connsiteY110" fmla="*/ 17145 h 71845"/>
                        <a:gd name="connsiteX111" fmla="*/ 32657 w 66947"/>
                        <a:gd name="connsiteY111" fmla="*/ 17962 h 71845"/>
                        <a:gd name="connsiteX112" fmla="*/ 32657 w 66947"/>
                        <a:gd name="connsiteY112" fmla="*/ 18778 h 71845"/>
                        <a:gd name="connsiteX113" fmla="*/ 33473 w 66947"/>
                        <a:gd name="connsiteY113" fmla="*/ 18778 h 71845"/>
                        <a:gd name="connsiteX114" fmla="*/ 34290 w 66947"/>
                        <a:gd name="connsiteY114" fmla="*/ 18778 h 71845"/>
                        <a:gd name="connsiteX115" fmla="*/ 35106 w 66947"/>
                        <a:gd name="connsiteY115" fmla="*/ 18778 h 71845"/>
                        <a:gd name="connsiteX116" fmla="*/ 36739 w 66947"/>
                        <a:gd name="connsiteY116" fmla="*/ 19594 h 71845"/>
                        <a:gd name="connsiteX117" fmla="*/ 37556 w 66947"/>
                        <a:gd name="connsiteY117" fmla="*/ 20411 h 71845"/>
                        <a:gd name="connsiteX118" fmla="*/ 38372 w 66947"/>
                        <a:gd name="connsiteY118" fmla="*/ 21227 h 71845"/>
                        <a:gd name="connsiteX119" fmla="*/ 39188 w 66947"/>
                        <a:gd name="connsiteY119" fmla="*/ 22044 h 71845"/>
                        <a:gd name="connsiteX120" fmla="*/ 39188 w 66947"/>
                        <a:gd name="connsiteY120" fmla="*/ 22860 h 71845"/>
                        <a:gd name="connsiteX121" fmla="*/ 40005 w 66947"/>
                        <a:gd name="connsiteY121" fmla="*/ 22860 h 71845"/>
                        <a:gd name="connsiteX122" fmla="*/ 41638 w 66947"/>
                        <a:gd name="connsiteY122" fmla="*/ 22044 h 71845"/>
                        <a:gd name="connsiteX123" fmla="*/ 41638 w 66947"/>
                        <a:gd name="connsiteY123" fmla="*/ 22044 h 71845"/>
                        <a:gd name="connsiteX124" fmla="*/ 41638 w 66947"/>
                        <a:gd name="connsiteY124" fmla="*/ 22044 h 71845"/>
                        <a:gd name="connsiteX125" fmla="*/ 42454 w 66947"/>
                        <a:gd name="connsiteY125" fmla="*/ 22044 h 71845"/>
                        <a:gd name="connsiteX126" fmla="*/ 43271 w 66947"/>
                        <a:gd name="connsiteY126" fmla="*/ 21227 h 71845"/>
                        <a:gd name="connsiteX127" fmla="*/ 44087 w 66947"/>
                        <a:gd name="connsiteY127" fmla="*/ 20411 h 71845"/>
                        <a:gd name="connsiteX128" fmla="*/ 44904 w 66947"/>
                        <a:gd name="connsiteY128" fmla="*/ 18778 h 71845"/>
                        <a:gd name="connsiteX129" fmla="*/ 45720 w 66947"/>
                        <a:gd name="connsiteY129" fmla="*/ 17962 h 71845"/>
                        <a:gd name="connsiteX130" fmla="*/ 45720 w 66947"/>
                        <a:gd name="connsiteY130" fmla="*/ 17145 h 71845"/>
                        <a:gd name="connsiteX131" fmla="*/ 45720 w 66947"/>
                        <a:gd name="connsiteY131" fmla="*/ 16329 h 71845"/>
                        <a:gd name="connsiteX132" fmla="*/ 45720 w 66947"/>
                        <a:gd name="connsiteY132" fmla="*/ 15512 h 71845"/>
                        <a:gd name="connsiteX133" fmla="*/ 46537 w 66947"/>
                        <a:gd name="connsiteY133" fmla="*/ 14696 h 71845"/>
                        <a:gd name="connsiteX134" fmla="*/ 47353 w 66947"/>
                        <a:gd name="connsiteY134" fmla="*/ 14696 h 71845"/>
                        <a:gd name="connsiteX135" fmla="*/ 48169 w 66947"/>
                        <a:gd name="connsiteY135" fmla="*/ 14696 h 71845"/>
                        <a:gd name="connsiteX136" fmla="*/ 48169 w 66947"/>
                        <a:gd name="connsiteY136" fmla="*/ 15512 h 71845"/>
                        <a:gd name="connsiteX137" fmla="*/ 48986 w 66947"/>
                        <a:gd name="connsiteY137" fmla="*/ 17962 h 71845"/>
                        <a:gd name="connsiteX138" fmla="*/ 48986 w 66947"/>
                        <a:gd name="connsiteY138" fmla="*/ 17962 h 7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66947" h="71845">
                          <a:moveTo>
                            <a:pt x="48986" y="17962"/>
                          </a:moveTo>
                          <a:lnTo>
                            <a:pt x="48986" y="17962"/>
                          </a:lnTo>
                          <a:lnTo>
                            <a:pt x="49802" y="18778"/>
                          </a:lnTo>
                          <a:lnTo>
                            <a:pt x="50619" y="20411"/>
                          </a:lnTo>
                          <a:lnTo>
                            <a:pt x="52251" y="26126"/>
                          </a:lnTo>
                          <a:lnTo>
                            <a:pt x="52251" y="27759"/>
                          </a:lnTo>
                          <a:lnTo>
                            <a:pt x="52251" y="28575"/>
                          </a:lnTo>
                          <a:lnTo>
                            <a:pt x="52251" y="29391"/>
                          </a:lnTo>
                          <a:lnTo>
                            <a:pt x="52251" y="30208"/>
                          </a:lnTo>
                          <a:lnTo>
                            <a:pt x="51435" y="31841"/>
                          </a:lnTo>
                          <a:lnTo>
                            <a:pt x="48169" y="35107"/>
                          </a:lnTo>
                          <a:lnTo>
                            <a:pt x="48169" y="35107"/>
                          </a:lnTo>
                          <a:lnTo>
                            <a:pt x="48986" y="35107"/>
                          </a:lnTo>
                          <a:lnTo>
                            <a:pt x="49802" y="35107"/>
                          </a:lnTo>
                          <a:lnTo>
                            <a:pt x="50619" y="35107"/>
                          </a:lnTo>
                          <a:lnTo>
                            <a:pt x="51435" y="35923"/>
                          </a:lnTo>
                          <a:lnTo>
                            <a:pt x="52251" y="36739"/>
                          </a:lnTo>
                          <a:lnTo>
                            <a:pt x="53068" y="37556"/>
                          </a:lnTo>
                          <a:lnTo>
                            <a:pt x="54701" y="38372"/>
                          </a:lnTo>
                          <a:lnTo>
                            <a:pt x="55517" y="38372"/>
                          </a:lnTo>
                          <a:lnTo>
                            <a:pt x="56333" y="38372"/>
                          </a:lnTo>
                          <a:lnTo>
                            <a:pt x="57966" y="38372"/>
                          </a:lnTo>
                          <a:lnTo>
                            <a:pt x="59599" y="39189"/>
                          </a:lnTo>
                          <a:lnTo>
                            <a:pt x="60415" y="40821"/>
                          </a:lnTo>
                          <a:lnTo>
                            <a:pt x="60415" y="41638"/>
                          </a:lnTo>
                          <a:lnTo>
                            <a:pt x="61232" y="42454"/>
                          </a:lnTo>
                          <a:lnTo>
                            <a:pt x="61232" y="43271"/>
                          </a:lnTo>
                          <a:lnTo>
                            <a:pt x="62048" y="44087"/>
                          </a:lnTo>
                          <a:lnTo>
                            <a:pt x="63681" y="44087"/>
                          </a:lnTo>
                          <a:lnTo>
                            <a:pt x="65314" y="44904"/>
                          </a:lnTo>
                          <a:lnTo>
                            <a:pt x="66131" y="44904"/>
                          </a:lnTo>
                          <a:lnTo>
                            <a:pt x="66131" y="44904"/>
                          </a:lnTo>
                          <a:lnTo>
                            <a:pt x="66131" y="44904"/>
                          </a:lnTo>
                          <a:lnTo>
                            <a:pt x="66947" y="48169"/>
                          </a:lnTo>
                          <a:lnTo>
                            <a:pt x="66947" y="49802"/>
                          </a:lnTo>
                          <a:lnTo>
                            <a:pt x="66947" y="50619"/>
                          </a:lnTo>
                          <a:lnTo>
                            <a:pt x="66947" y="51435"/>
                          </a:lnTo>
                          <a:lnTo>
                            <a:pt x="66947" y="53884"/>
                          </a:lnTo>
                          <a:lnTo>
                            <a:pt x="66131" y="55517"/>
                          </a:lnTo>
                          <a:lnTo>
                            <a:pt x="66131" y="57150"/>
                          </a:lnTo>
                          <a:lnTo>
                            <a:pt x="66131" y="57966"/>
                          </a:lnTo>
                          <a:lnTo>
                            <a:pt x="65314" y="58783"/>
                          </a:lnTo>
                          <a:lnTo>
                            <a:pt x="65314" y="60416"/>
                          </a:lnTo>
                          <a:lnTo>
                            <a:pt x="65314" y="62049"/>
                          </a:lnTo>
                          <a:lnTo>
                            <a:pt x="65314" y="63682"/>
                          </a:lnTo>
                          <a:lnTo>
                            <a:pt x="65314" y="67764"/>
                          </a:lnTo>
                          <a:lnTo>
                            <a:pt x="65314" y="71029"/>
                          </a:lnTo>
                          <a:lnTo>
                            <a:pt x="66131" y="71846"/>
                          </a:lnTo>
                          <a:lnTo>
                            <a:pt x="64498" y="71846"/>
                          </a:lnTo>
                          <a:lnTo>
                            <a:pt x="58783" y="69396"/>
                          </a:lnTo>
                          <a:lnTo>
                            <a:pt x="54701" y="67764"/>
                          </a:lnTo>
                          <a:lnTo>
                            <a:pt x="40005" y="60416"/>
                          </a:lnTo>
                          <a:lnTo>
                            <a:pt x="35923" y="57150"/>
                          </a:lnTo>
                          <a:lnTo>
                            <a:pt x="31024" y="52252"/>
                          </a:lnTo>
                          <a:lnTo>
                            <a:pt x="20411" y="43271"/>
                          </a:lnTo>
                          <a:lnTo>
                            <a:pt x="17962" y="41638"/>
                          </a:lnTo>
                          <a:lnTo>
                            <a:pt x="14696" y="40821"/>
                          </a:lnTo>
                          <a:lnTo>
                            <a:pt x="13063" y="40005"/>
                          </a:lnTo>
                          <a:lnTo>
                            <a:pt x="11430" y="39189"/>
                          </a:lnTo>
                          <a:lnTo>
                            <a:pt x="10613" y="36739"/>
                          </a:lnTo>
                          <a:lnTo>
                            <a:pt x="8164" y="35107"/>
                          </a:lnTo>
                          <a:lnTo>
                            <a:pt x="3265" y="32657"/>
                          </a:lnTo>
                          <a:lnTo>
                            <a:pt x="0" y="29391"/>
                          </a:lnTo>
                          <a:lnTo>
                            <a:pt x="816" y="28575"/>
                          </a:lnTo>
                          <a:lnTo>
                            <a:pt x="2449" y="26126"/>
                          </a:lnTo>
                          <a:lnTo>
                            <a:pt x="4082" y="23677"/>
                          </a:lnTo>
                          <a:lnTo>
                            <a:pt x="5715" y="22044"/>
                          </a:lnTo>
                          <a:lnTo>
                            <a:pt x="7348" y="20411"/>
                          </a:lnTo>
                          <a:lnTo>
                            <a:pt x="8981" y="19594"/>
                          </a:lnTo>
                          <a:lnTo>
                            <a:pt x="10613" y="17962"/>
                          </a:lnTo>
                          <a:lnTo>
                            <a:pt x="13879" y="14696"/>
                          </a:lnTo>
                          <a:lnTo>
                            <a:pt x="14696" y="14696"/>
                          </a:lnTo>
                          <a:lnTo>
                            <a:pt x="15512" y="12246"/>
                          </a:lnTo>
                          <a:lnTo>
                            <a:pt x="16329" y="8981"/>
                          </a:lnTo>
                          <a:lnTo>
                            <a:pt x="17145" y="8164"/>
                          </a:lnTo>
                          <a:lnTo>
                            <a:pt x="19594" y="7348"/>
                          </a:lnTo>
                          <a:lnTo>
                            <a:pt x="20411" y="6532"/>
                          </a:lnTo>
                          <a:lnTo>
                            <a:pt x="21227" y="4082"/>
                          </a:lnTo>
                          <a:lnTo>
                            <a:pt x="22044" y="1633"/>
                          </a:lnTo>
                          <a:lnTo>
                            <a:pt x="22044" y="816"/>
                          </a:lnTo>
                          <a:lnTo>
                            <a:pt x="22860" y="816"/>
                          </a:lnTo>
                          <a:lnTo>
                            <a:pt x="24493" y="0"/>
                          </a:lnTo>
                          <a:lnTo>
                            <a:pt x="25309" y="0"/>
                          </a:lnTo>
                          <a:lnTo>
                            <a:pt x="25309" y="816"/>
                          </a:lnTo>
                          <a:lnTo>
                            <a:pt x="25309" y="1633"/>
                          </a:lnTo>
                          <a:lnTo>
                            <a:pt x="29391" y="0"/>
                          </a:lnTo>
                          <a:lnTo>
                            <a:pt x="29391" y="0"/>
                          </a:lnTo>
                          <a:lnTo>
                            <a:pt x="29391" y="0"/>
                          </a:lnTo>
                          <a:lnTo>
                            <a:pt x="30208" y="1633"/>
                          </a:lnTo>
                          <a:lnTo>
                            <a:pt x="30208" y="1633"/>
                          </a:lnTo>
                          <a:lnTo>
                            <a:pt x="30208" y="1633"/>
                          </a:lnTo>
                          <a:lnTo>
                            <a:pt x="30208" y="1633"/>
                          </a:lnTo>
                          <a:lnTo>
                            <a:pt x="30208" y="1633"/>
                          </a:lnTo>
                          <a:lnTo>
                            <a:pt x="30208" y="2449"/>
                          </a:lnTo>
                          <a:lnTo>
                            <a:pt x="31024" y="3266"/>
                          </a:lnTo>
                          <a:lnTo>
                            <a:pt x="31840" y="3266"/>
                          </a:lnTo>
                          <a:lnTo>
                            <a:pt x="32657" y="4082"/>
                          </a:lnTo>
                          <a:lnTo>
                            <a:pt x="32657" y="5715"/>
                          </a:lnTo>
                          <a:lnTo>
                            <a:pt x="32657" y="7348"/>
                          </a:lnTo>
                          <a:lnTo>
                            <a:pt x="32657" y="7348"/>
                          </a:lnTo>
                          <a:lnTo>
                            <a:pt x="32657" y="8164"/>
                          </a:lnTo>
                          <a:lnTo>
                            <a:pt x="32657" y="8981"/>
                          </a:lnTo>
                          <a:lnTo>
                            <a:pt x="32657" y="9797"/>
                          </a:lnTo>
                          <a:lnTo>
                            <a:pt x="32657" y="10614"/>
                          </a:lnTo>
                          <a:lnTo>
                            <a:pt x="32657" y="11430"/>
                          </a:lnTo>
                          <a:lnTo>
                            <a:pt x="32657" y="12246"/>
                          </a:lnTo>
                          <a:lnTo>
                            <a:pt x="33473" y="13063"/>
                          </a:lnTo>
                          <a:lnTo>
                            <a:pt x="34290" y="14696"/>
                          </a:lnTo>
                          <a:lnTo>
                            <a:pt x="34290" y="15512"/>
                          </a:lnTo>
                          <a:lnTo>
                            <a:pt x="34290" y="16329"/>
                          </a:lnTo>
                          <a:lnTo>
                            <a:pt x="33473" y="17145"/>
                          </a:lnTo>
                          <a:lnTo>
                            <a:pt x="32657" y="17962"/>
                          </a:lnTo>
                          <a:lnTo>
                            <a:pt x="32657" y="18778"/>
                          </a:lnTo>
                          <a:lnTo>
                            <a:pt x="33473" y="18778"/>
                          </a:lnTo>
                          <a:lnTo>
                            <a:pt x="34290" y="18778"/>
                          </a:lnTo>
                          <a:lnTo>
                            <a:pt x="35106" y="18778"/>
                          </a:lnTo>
                          <a:lnTo>
                            <a:pt x="36739" y="19594"/>
                          </a:lnTo>
                          <a:lnTo>
                            <a:pt x="37556" y="20411"/>
                          </a:lnTo>
                          <a:lnTo>
                            <a:pt x="38372" y="21227"/>
                          </a:lnTo>
                          <a:lnTo>
                            <a:pt x="39188" y="22044"/>
                          </a:lnTo>
                          <a:lnTo>
                            <a:pt x="39188" y="22860"/>
                          </a:lnTo>
                          <a:lnTo>
                            <a:pt x="40005" y="22860"/>
                          </a:lnTo>
                          <a:lnTo>
                            <a:pt x="41638" y="22044"/>
                          </a:lnTo>
                          <a:lnTo>
                            <a:pt x="41638" y="22044"/>
                          </a:lnTo>
                          <a:lnTo>
                            <a:pt x="41638" y="22044"/>
                          </a:lnTo>
                          <a:lnTo>
                            <a:pt x="42454" y="22044"/>
                          </a:lnTo>
                          <a:lnTo>
                            <a:pt x="43271" y="21227"/>
                          </a:lnTo>
                          <a:lnTo>
                            <a:pt x="44087" y="20411"/>
                          </a:lnTo>
                          <a:lnTo>
                            <a:pt x="44904" y="18778"/>
                          </a:lnTo>
                          <a:lnTo>
                            <a:pt x="45720" y="17962"/>
                          </a:lnTo>
                          <a:lnTo>
                            <a:pt x="45720" y="17145"/>
                          </a:lnTo>
                          <a:lnTo>
                            <a:pt x="45720" y="16329"/>
                          </a:lnTo>
                          <a:lnTo>
                            <a:pt x="45720" y="15512"/>
                          </a:lnTo>
                          <a:lnTo>
                            <a:pt x="46537" y="14696"/>
                          </a:lnTo>
                          <a:lnTo>
                            <a:pt x="47353" y="14696"/>
                          </a:lnTo>
                          <a:lnTo>
                            <a:pt x="48169" y="14696"/>
                          </a:lnTo>
                          <a:lnTo>
                            <a:pt x="48169" y="15512"/>
                          </a:lnTo>
                          <a:lnTo>
                            <a:pt x="48986" y="17962"/>
                          </a:lnTo>
                          <a:lnTo>
                            <a:pt x="48986" y="17962"/>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40" name="Freeform: Shape 439">
                      <a:extLst>
                        <a:ext uri="{FF2B5EF4-FFF2-40B4-BE49-F238E27FC236}">
                          <a16:creationId xmlns:a16="http://schemas.microsoft.com/office/drawing/2014/main" id="{589C3692-F078-7902-E820-F026E5FA5D37}"/>
                        </a:ext>
                      </a:extLst>
                    </p:cNvPr>
                    <p:cNvSpPr/>
                    <p:nvPr/>
                  </p:nvSpPr>
                  <p:spPr>
                    <a:xfrm>
                      <a:off x="4826725" y="4709975"/>
                      <a:ext cx="40821" cy="37555"/>
                    </a:xfrm>
                    <a:custGeom>
                      <a:avLst/>
                      <a:gdLst>
                        <a:gd name="connsiteX0" fmla="*/ 27758 w 40821"/>
                        <a:gd name="connsiteY0" fmla="*/ 27759 h 37555"/>
                        <a:gd name="connsiteX1" fmla="*/ 26126 w 40821"/>
                        <a:gd name="connsiteY1" fmla="*/ 28575 h 37555"/>
                        <a:gd name="connsiteX2" fmla="*/ 26126 w 40821"/>
                        <a:gd name="connsiteY2" fmla="*/ 28575 h 37555"/>
                        <a:gd name="connsiteX3" fmla="*/ 25309 w 40821"/>
                        <a:gd name="connsiteY3" fmla="*/ 28575 h 37555"/>
                        <a:gd name="connsiteX4" fmla="*/ 23676 w 40821"/>
                        <a:gd name="connsiteY4" fmla="*/ 28575 h 37555"/>
                        <a:gd name="connsiteX5" fmla="*/ 22860 w 40821"/>
                        <a:gd name="connsiteY5" fmla="*/ 28575 h 37555"/>
                        <a:gd name="connsiteX6" fmla="*/ 22044 w 40821"/>
                        <a:gd name="connsiteY6" fmla="*/ 28575 h 37555"/>
                        <a:gd name="connsiteX7" fmla="*/ 20411 w 40821"/>
                        <a:gd name="connsiteY7" fmla="*/ 30208 h 37555"/>
                        <a:gd name="connsiteX8" fmla="*/ 17962 w 40821"/>
                        <a:gd name="connsiteY8" fmla="*/ 33474 h 37555"/>
                        <a:gd name="connsiteX9" fmla="*/ 17145 w 40821"/>
                        <a:gd name="connsiteY9" fmla="*/ 34290 h 37555"/>
                        <a:gd name="connsiteX10" fmla="*/ 17145 w 40821"/>
                        <a:gd name="connsiteY10" fmla="*/ 35923 h 37555"/>
                        <a:gd name="connsiteX11" fmla="*/ 16329 w 40821"/>
                        <a:gd name="connsiteY11" fmla="*/ 36739 h 37555"/>
                        <a:gd name="connsiteX12" fmla="*/ 15512 w 40821"/>
                        <a:gd name="connsiteY12" fmla="*/ 37556 h 37555"/>
                        <a:gd name="connsiteX13" fmla="*/ 14696 w 40821"/>
                        <a:gd name="connsiteY13" fmla="*/ 37556 h 37555"/>
                        <a:gd name="connsiteX14" fmla="*/ 13063 w 40821"/>
                        <a:gd name="connsiteY14" fmla="*/ 37556 h 37555"/>
                        <a:gd name="connsiteX15" fmla="*/ 10613 w 40821"/>
                        <a:gd name="connsiteY15" fmla="*/ 36739 h 37555"/>
                        <a:gd name="connsiteX16" fmla="*/ 8981 w 40821"/>
                        <a:gd name="connsiteY16" fmla="*/ 35923 h 37555"/>
                        <a:gd name="connsiteX17" fmla="*/ 7348 w 40821"/>
                        <a:gd name="connsiteY17" fmla="*/ 34290 h 37555"/>
                        <a:gd name="connsiteX18" fmla="*/ 6531 w 40821"/>
                        <a:gd name="connsiteY18" fmla="*/ 33474 h 37555"/>
                        <a:gd name="connsiteX19" fmla="*/ 5715 w 40821"/>
                        <a:gd name="connsiteY19" fmla="*/ 32657 h 37555"/>
                        <a:gd name="connsiteX20" fmla="*/ 5715 w 40821"/>
                        <a:gd name="connsiteY20" fmla="*/ 32657 h 37555"/>
                        <a:gd name="connsiteX21" fmla="*/ 4898 w 40821"/>
                        <a:gd name="connsiteY21" fmla="*/ 31841 h 37555"/>
                        <a:gd name="connsiteX22" fmla="*/ 4898 w 40821"/>
                        <a:gd name="connsiteY22" fmla="*/ 31841 h 37555"/>
                        <a:gd name="connsiteX23" fmla="*/ 4898 w 40821"/>
                        <a:gd name="connsiteY23" fmla="*/ 31841 h 37555"/>
                        <a:gd name="connsiteX24" fmla="*/ 4898 w 40821"/>
                        <a:gd name="connsiteY24" fmla="*/ 31024 h 37555"/>
                        <a:gd name="connsiteX25" fmla="*/ 4898 w 40821"/>
                        <a:gd name="connsiteY25" fmla="*/ 30208 h 37555"/>
                        <a:gd name="connsiteX26" fmla="*/ 4898 w 40821"/>
                        <a:gd name="connsiteY26" fmla="*/ 28575 h 37555"/>
                        <a:gd name="connsiteX27" fmla="*/ 4082 w 40821"/>
                        <a:gd name="connsiteY27" fmla="*/ 27759 h 37555"/>
                        <a:gd name="connsiteX28" fmla="*/ 3265 w 40821"/>
                        <a:gd name="connsiteY28" fmla="*/ 26126 h 37555"/>
                        <a:gd name="connsiteX29" fmla="*/ 2449 w 40821"/>
                        <a:gd name="connsiteY29" fmla="*/ 24493 h 37555"/>
                        <a:gd name="connsiteX30" fmla="*/ 1633 w 40821"/>
                        <a:gd name="connsiteY30" fmla="*/ 22860 h 37555"/>
                        <a:gd name="connsiteX31" fmla="*/ 816 w 40821"/>
                        <a:gd name="connsiteY31" fmla="*/ 21227 h 37555"/>
                        <a:gd name="connsiteX32" fmla="*/ 0 w 40821"/>
                        <a:gd name="connsiteY32" fmla="*/ 19594 h 37555"/>
                        <a:gd name="connsiteX33" fmla="*/ 0 w 40821"/>
                        <a:gd name="connsiteY33" fmla="*/ 18778 h 37555"/>
                        <a:gd name="connsiteX34" fmla="*/ 816 w 40821"/>
                        <a:gd name="connsiteY34" fmla="*/ 17962 h 37555"/>
                        <a:gd name="connsiteX35" fmla="*/ 2449 w 40821"/>
                        <a:gd name="connsiteY35" fmla="*/ 17145 h 37555"/>
                        <a:gd name="connsiteX36" fmla="*/ 4082 w 40821"/>
                        <a:gd name="connsiteY36" fmla="*/ 16329 h 37555"/>
                        <a:gd name="connsiteX37" fmla="*/ 4898 w 40821"/>
                        <a:gd name="connsiteY37" fmla="*/ 15512 h 37555"/>
                        <a:gd name="connsiteX38" fmla="*/ 5715 w 40821"/>
                        <a:gd name="connsiteY38" fmla="*/ 13879 h 37555"/>
                        <a:gd name="connsiteX39" fmla="*/ 6531 w 40821"/>
                        <a:gd name="connsiteY39" fmla="*/ 13063 h 37555"/>
                        <a:gd name="connsiteX40" fmla="*/ 7348 w 40821"/>
                        <a:gd name="connsiteY40" fmla="*/ 12246 h 37555"/>
                        <a:gd name="connsiteX41" fmla="*/ 8164 w 40821"/>
                        <a:gd name="connsiteY41" fmla="*/ 11430 h 37555"/>
                        <a:gd name="connsiteX42" fmla="*/ 8981 w 40821"/>
                        <a:gd name="connsiteY42" fmla="*/ 9797 h 37555"/>
                        <a:gd name="connsiteX43" fmla="*/ 9797 w 40821"/>
                        <a:gd name="connsiteY43" fmla="*/ 8164 h 37555"/>
                        <a:gd name="connsiteX44" fmla="*/ 11430 w 40821"/>
                        <a:gd name="connsiteY44" fmla="*/ 6532 h 37555"/>
                        <a:gd name="connsiteX45" fmla="*/ 13063 w 40821"/>
                        <a:gd name="connsiteY45" fmla="*/ 5715 h 37555"/>
                        <a:gd name="connsiteX46" fmla="*/ 15512 w 40821"/>
                        <a:gd name="connsiteY46" fmla="*/ 4899 h 37555"/>
                        <a:gd name="connsiteX47" fmla="*/ 17962 w 40821"/>
                        <a:gd name="connsiteY47" fmla="*/ 3266 h 37555"/>
                        <a:gd name="connsiteX48" fmla="*/ 20411 w 40821"/>
                        <a:gd name="connsiteY48" fmla="*/ 1633 h 37555"/>
                        <a:gd name="connsiteX49" fmla="*/ 24493 w 40821"/>
                        <a:gd name="connsiteY49" fmla="*/ 0 h 37555"/>
                        <a:gd name="connsiteX50" fmla="*/ 26126 w 40821"/>
                        <a:gd name="connsiteY50" fmla="*/ 0 h 37555"/>
                        <a:gd name="connsiteX51" fmla="*/ 26942 w 40821"/>
                        <a:gd name="connsiteY51" fmla="*/ 0 h 37555"/>
                        <a:gd name="connsiteX52" fmla="*/ 27758 w 40821"/>
                        <a:gd name="connsiteY52" fmla="*/ 0 h 37555"/>
                        <a:gd name="connsiteX53" fmla="*/ 28575 w 40821"/>
                        <a:gd name="connsiteY53" fmla="*/ 816 h 37555"/>
                        <a:gd name="connsiteX54" fmla="*/ 29391 w 40821"/>
                        <a:gd name="connsiteY54" fmla="*/ 1633 h 37555"/>
                        <a:gd name="connsiteX55" fmla="*/ 31024 w 40821"/>
                        <a:gd name="connsiteY55" fmla="*/ 3266 h 37555"/>
                        <a:gd name="connsiteX56" fmla="*/ 31840 w 40821"/>
                        <a:gd name="connsiteY56" fmla="*/ 3266 h 37555"/>
                        <a:gd name="connsiteX57" fmla="*/ 33473 w 40821"/>
                        <a:gd name="connsiteY57" fmla="*/ 4899 h 37555"/>
                        <a:gd name="connsiteX58" fmla="*/ 35106 w 40821"/>
                        <a:gd name="connsiteY58" fmla="*/ 6532 h 37555"/>
                        <a:gd name="connsiteX59" fmla="*/ 36739 w 40821"/>
                        <a:gd name="connsiteY59" fmla="*/ 8164 h 37555"/>
                        <a:gd name="connsiteX60" fmla="*/ 38372 w 40821"/>
                        <a:gd name="connsiteY60" fmla="*/ 8981 h 37555"/>
                        <a:gd name="connsiteX61" fmla="*/ 39188 w 40821"/>
                        <a:gd name="connsiteY61" fmla="*/ 8981 h 37555"/>
                        <a:gd name="connsiteX62" fmla="*/ 40005 w 40821"/>
                        <a:gd name="connsiteY62" fmla="*/ 10614 h 37555"/>
                        <a:gd name="connsiteX63" fmla="*/ 40821 w 40821"/>
                        <a:gd name="connsiteY63" fmla="*/ 11430 h 37555"/>
                        <a:gd name="connsiteX64" fmla="*/ 40821 w 40821"/>
                        <a:gd name="connsiteY64" fmla="*/ 12246 h 37555"/>
                        <a:gd name="connsiteX65" fmla="*/ 40821 w 40821"/>
                        <a:gd name="connsiteY65" fmla="*/ 13063 h 37555"/>
                        <a:gd name="connsiteX66" fmla="*/ 40005 w 40821"/>
                        <a:gd name="connsiteY66" fmla="*/ 15512 h 37555"/>
                        <a:gd name="connsiteX67" fmla="*/ 39188 w 40821"/>
                        <a:gd name="connsiteY67" fmla="*/ 17962 h 37555"/>
                        <a:gd name="connsiteX68" fmla="*/ 38372 w 40821"/>
                        <a:gd name="connsiteY68" fmla="*/ 18778 h 37555"/>
                        <a:gd name="connsiteX69" fmla="*/ 37556 w 40821"/>
                        <a:gd name="connsiteY69" fmla="*/ 19594 h 37555"/>
                        <a:gd name="connsiteX70" fmla="*/ 36739 w 40821"/>
                        <a:gd name="connsiteY70" fmla="*/ 20411 h 37555"/>
                        <a:gd name="connsiteX71" fmla="*/ 36739 w 40821"/>
                        <a:gd name="connsiteY71" fmla="*/ 22044 h 37555"/>
                        <a:gd name="connsiteX72" fmla="*/ 36739 w 40821"/>
                        <a:gd name="connsiteY72" fmla="*/ 24493 h 37555"/>
                        <a:gd name="connsiteX73" fmla="*/ 35923 w 40821"/>
                        <a:gd name="connsiteY73" fmla="*/ 25309 h 37555"/>
                        <a:gd name="connsiteX74" fmla="*/ 35106 w 40821"/>
                        <a:gd name="connsiteY74" fmla="*/ 26126 h 37555"/>
                        <a:gd name="connsiteX75" fmla="*/ 33473 w 40821"/>
                        <a:gd name="connsiteY75" fmla="*/ 26942 h 37555"/>
                        <a:gd name="connsiteX76" fmla="*/ 27758 w 40821"/>
                        <a:gd name="connsiteY76" fmla="*/ 27759 h 3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0821" h="37555">
                          <a:moveTo>
                            <a:pt x="27758" y="27759"/>
                          </a:moveTo>
                          <a:lnTo>
                            <a:pt x="26126" y="28575"/>
                          </a:lnTo>
                          <a:lnTo>
                            <a:pt x="26126" y="28575"/>
                          </a:lnTo>
                          <a:lnTo>
                            <a:pt x="25309" y="28575"/>
                          </a:lnTo>
                          <a:lnTo>
                            <a:pt x="23676" y="28575"/>
                          </a:lnTo>
                          <a:lnTo>
                            <a:pt x="22860" y="28575"/>
                          </a:lnTo>
                          <a:lnTo>
                            <a:pt x="22044" y="28575"/>
                          </a:lnTo>
                          <a:lnTo>
                            <a:pt x="20411" y="30208"/>
                          </a:lnTo>
                          <a:lnTo>
                            <a:pt x="17962" y="33474"/>
                          </a:lnTo>
                          <a:lnTo>
                            <a:pt x="17145" y="34290"/>
                          </a:lnTo>
                          <a:lnTo>
                            <a:pt x="17145" y="35923"/>
                          </a:lnTo>
                          <a:lnTo>
                            <a:pt x="16329" y="36739"/>
                          </a:lnTo>
                          <a:lnTo>
                            <a:pt x="15512" y="37556"/>
                          </a:lnTo>
                          <a:lnTo>
                            <a:pt x="14696" y="37556"/>
                          </a:lnTo>
                          <a:lnTo>
                            <a:pt x="13063" y="37556"/>
                          </a:lnTo>
                          <a:lnTo>
                            <a:pt x="10613" y="36739"/>
                          </a:lnTo>
                          <a:lnTo>
                            <a:pt x="8981" y="35923"/>
                          </a:lnTo>
                          <a:lnTo>
                            <a:pt x="7348" y="34290"/>
                          </a:lnTo>
                          <a:lnTo>
                            <a:pt x="6531" y="33474"/>
                          </a:lnTo>
                          <a:lnTo>
                            <a:pt x="5715" y="32657"/>
                          </a:lnTo>
                          <a:lnTo>
                            <a:pt x="5715" y="32657"/>
                          </a:lnTo>
                          <a:lnTo>
                            <a:pt x="4898" y="31841"/>
                          </a:lnTo>
                          <a:lnTo>
                            <a:pt x="4898" y="31841"/>
                          </a:lnTo>
                          <a:lnTo>
                            <a:pt x="4898" y="31841"/>
                          </a:lnTo>
                          <a:lnTo>
                            <a:pt x="4898" y="31024"/>
                          </a:lnTo>
                          <a:lnTo>
                            <a:pt x="4898" y="30208"/>
                          </a:lnTo>
                          <a:lnTo>
                            <a:pt x="4898" y="28575"/>
                          </a:lnTo>
                          <a:lnTo>
                            <a:pt x="4082" y="27759"/>
                          </a:lnTo>
                          <a:lnTo>
                            <a:pt x="3265" y="26126"/>
                          </a:lnTo>
                          <a:lnTo>
                            <a:pt x="2449" y="24493"/>
                          </a:lnTo>
                          <a:lnTo>
                            <a:pt x="1633" y="22860"/>
                          </a:lnTo>
                          <a:lnTo>
                            <a:pt x="816" y="21227"/>
                          </a:lnTo>
                          <a:lnTo>
                            <a:pt x="0" y="19594"/>
                          </a:lnTo>
                          <a:lnTo>
                            <a:pt x="0" y="18778"/>
                          </a:lnTo>
                          <a:lnTo>
                            <a:pt x="816" y="17962"/>
                          </a:lnTo>
                          <a:lnTo>
                            <a:pt x="2449" y="17145"/>
                          </a:lnTo>
                          <a:lnTo>
                            <a:pt x="4082" y="16329"/>
                          </a:lnTo>
                          <a:lnTo>
                            <a:pt x="4898" y="15512"/>
                          </a:lnTo>
                          <a:lnTo>
                            <a:pt x="5715" y="13879"/>
                          </a:lnTo>
                          <a:lnTo>
                            <a:pt x="6531" y="13063"/>
                          </a:lnTo>
                          <a:lnTo>
                            <a:pt x="7348" y="12246"/>
                          </a:lnTo>
                          <a:lnTo>
                            <a:pt x="8164" y="11430"/>
                          </a:lnTo>
                          <a:lnTo>
                            <a:pt x="8981" y="9797"/>
                          </a:lnTo>
                          <a:lnTo>
                            <a:pt x="9797" y="8164"/>
                          </a:lnTo>
                          <a:lnTo>
                            <a:pt x="11430" y="6532"/>
                          </a:lnTo>
                          <a:lnTo>
                            <a:pt x="13063" y="5715"/>
                          </a:lnTo>
                          <a:lnTo>
                            <a:pt x="15512" y="4899"/>
                          </a:lnTo>
                          <a:lnTo>
                            <a:pt x="17962" y="3266"/>
                          </a:lnTo>
                          <a:lnTo>
                            <a:pt x="20411" y="1633"/>
                          </a:lnTo>
                          <a:lnTo>
                            <a:pt x="24493" y="0"/>
                          </a:lnTo>
                          <a:lnTo>
                            <a:pt x="26126" y="0"/>
                          </a:lnTo>
                          <a:lnTo>
                            <a:pt x="26942" y="0"/>
                          </a:lnTo>
                          <a:lnTo>
                            <a:pt x="27758" y="0"/>
                          </a:lnTo>
                          <a:lnTo>
                            <a:pt x="28575" y="816"/>
                          </a:lnTo>
                          <a:lnTo>
                            <a:pt x="29391" y="1633"/>
                          </a:lnTo>
                          <a:lnTo>
                            <a:pt x="31024" y="3266"/>
                          </a:lnTo>
                          <a:lnTo>
                            <a:pt x="31840" y="3266"/>
                          </a:lnTo>
                          <a:lnTo>
                            <a:pt x="33473" y="4899"/>
                          </a:lnTo>
                          <a:lnTo>
                            <a:pt x="35106" y="6532"/>
                          </a:lnTo>
                          <a:lnTo>
                            <a:pt x="36739" y="8164"/>
                          </a:lnTo>
                          <a:lnTo>
                            <a:pt x="38372" y="8981"/>
                          </a:lnTo>
                          <a:lnTo>
                            <a:pt x="39188" y="8981"/>
                          </a:lnTo>
                          <a:lnTo>
                            <a:pt x="40005" y="10614"/>
                          </a:lnTo>
                          <a:lnTo>
                            <a:pt x="40821" y="11430"/>
                          </a:lnTo>
                          <a:lnTo>
                            <a:pt x="40821" y="12246"/>
                          </a:lnTo>
                          <a:lnTo>
                            <a:pt x="40821" y="13063"/>
                          </a:lnTo>
                          <a:lnTo>
                            <a:pt x="40005" y="15512"/>
                          </a:lnTo>
                          <a:lnTo>
                            <a:pt x="39188" y="17962"/>
                          </a:lnTo>
                          <a:lnTo>
                            <a:pt x="38372" y="18778"/>
                          </a:lnTo>
                          <a:lnTo>
                            <a:pt x="37556" y="19594"/>
                          </a:lnTo>
                          <a:lnTo>
                            <a:pt x="36739" y="20411"/>
                          </a:lnTo>
                          <a:lnTo>
                            <a:pt x="36739" y="22044"/>
                          </a:lnTo>
                          <a:lnTo>
                            <a:pt x="36739" y="24493"/>
                          </a:lnTo>
                          <a:lnTo>
                            <a:pt x="35923" y="25309"/>
                          </a:lnTo>
                          <a:lnTo>
                            <a:pt x="35106" y="26126"/>
                          </a:lnTo>
                          <a:lnTo>
                            <a:pt x="33473" y="26942"/>
                          </a:lnTo>
                          <a:lnTo>
                            <a:pt x="27758" y="27759"/>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41" name="Freeform: Shape 440">
                      <a:extLst>
                        <a:ext uri="{FF2B5EF4-FFF2-40B4-BE49-F238E27FC236}">
                          <a16:creationId xmlns:a16="http://schemas.microsoft.com/office/drawing/2014/main" id="{F953DBEE-8A6D-6326-3E66-949989F1CF2E}"/>
                        </a:ext>
                      </a:extLst>
                    </p:cNvPr>
                    <p:cNvSpPr/>
                    <p:nvPr/>
                  </p:nvSpPr>
                  <p:spPr>
                    <a:xfrm>
                      <a:off x="4174399" y="3799658"/>
                      <a:ext cx="274320" cy="249010"/>
                    </a:xfrm>
                    <a:custGeom>
                      <a:avLst/>
                      <a:gdLst>
                        <a:gd name="connsiteX0" fmla="*/ 274320 w 274320"/>
                        <a:gd name="connsiteY0" fmla="*/ 98788 h 249010"/>
                        <a:gd name="connsiteX1" fmla="*/ 274320 w 274320"/>
                        <a:gd name="connsiteY1" fmla="*/ 102054 h 249010"/>
                        <a:gd name="connsiteX2" fmla="*/ 274320 w 274320"/>
                        <a:gd name="connsiteY2" fmla="*/ 106952 h 249010"/>
                        <a:gd name="connsiteX3" fmla="*/ 274320 w 274320"/>
                        <a:gd name="connsiteY3" fmla="*/ 111851 h 249010"/>
                        <a:gd name="connsiteX4" fmla="*/ 274320 w 274320"/>
                        <a:gd name="connsiteY4" fmla="*/ 116749 h 249010"/>
                        <a:gd name="connsiteX5" fmla="*/ 274320 w 274320"/>
                        <a:gd name="connsiteY5" fmla="*/ 122464 h 249010"/>
                        <a:gd name="connsiteX6" fmla="*/ 274320 w 274320"/>
                        <a:gd name="connsiteY6" fmla="*/ 126546 h 249010"/>
                        <a:gd name="connsiteX7" fmla="*/ 274320 w 274320"/>
                        <a:gd name="connsiteY7" fmla="*/ 131445 h 249010"/>
                        <a:gd name="connsiteX8" fmla="*/ 274320 w 274320"/>
                        <a:gd name="connsiteY8" fmla="*/ 136344 h 249010"/>
                        <a:gd name="connsiteX9" fmla="*/ 273504 w 274320"/>
                        <a:gd name="connsiteY9" fmla="*/ 137160 h 249010"/>
                        <a:gd name="connsiteX10" fmla="*/ 273504 w 274320"/>
                        <a:gd name="connsiteY10" fmla="*/ 139609 h 249010"/>
                        <a:gd name="connsiteX11" fmla="*/ 273504 w 274320"/>
                        <a:gd name="connsiteY11" fmla="*/ 143691 h 249010"/>
                        <a:gd name="connsiteX12" fmla="*/ 272687 w 274320"/>
                        <a:gd name="connsiteY12" fmla="*/ 147774 h 249010"/>
                        <a:gd name="connsiteX13" fmla="*/ 271054 w 274320"/>
                        <a:gd name="connsiteY13" fmla="*/ 150223 h 249010"/>
                        <a:gd name="connsiteX14" fmla="*/ 270238 w 274320"/>
                        <a:gd name="connsiteY14" fmla="*/ 152672 h 249010"/>
                        <a:gd name="connsiteX15" fmla="*/ 269421 w 274320"/>
                        <a:gd name="connsiteY15" fmla="*/ 154305 h 249010"/>
                        <a:gd name="connsiteX16" fmla="*/ 268605 w 274320"/>
                        <a:gd name="connsiteY16" fmla="*/ 155121 h 249010"/>
                        <a:gd name="connsiteX17" fmla="*/ 268605 w 274320"/>
                        <a:gd name="connsiteY17" fmla="*/ 155938 h 249010"/>
                        <a:gd name="connsiteX18" fmla="*/ 268605 w 274320"/>
                        <a:gd name="connsiteY18" fmla="*/ 157571 h 249010"/>
                        <a:gd name="connsiteX19" fmla="*/ 267788 w 274320"/>
                        <a:gd name="connsiteY19" fmla="*/ 158387 h 249010"/>
                        <a:gd name="connsiteX20" fmla="*/ 266972 w 274320"/>
                        <a:gd name="connsiteY20" fmla="*/ 159204 h 249010"/>
                        <a:gd name="connsiteX21" fmla="*/ 265339 w 274320"/>
                        <a:gd name="connsiteY21" fmla="*/ 160020 h 249010"/>
                        <a:gd name="connsiteX22" fmla="*/ 262074 w 274320"/>
                        <a:gd name="connsiteY22" fmla="*/ 162469 h 249010"/>
                        <a:gd name="connsiteX23" fmla="*/ 262074 w 274320"/>
                        <a:gd name="connsiteY23" fmla="*/ 164919 h 249010"/>
                        <a:gd name="connsiteX24" fmla="*/ 258808 w 274320"/>
                        <a:gd name="connsiteY24" fmla="*/ 164102 h 249010"/>
                        <a:gd name="connsiteX25" fmla="*/ 254726 w 274320"/>
                        <a:gd name="connsiteY25" fmla="*/ 163286 h 249010"/>
                        <a:gd name="connsiteX26" fmla="*/ 253910 w 274320"/>
                        <a:gd name="connsiteY26" fmla="*/ 163286 h 249010"/>
                        <a:gd name="connsiteX27" fmla="*/ 253910 w 274320"/>
                        <a:gd name="connsiteY27" fmla="*/ 163286 h 249010"/>
                        <a:gd name="connsiteX28" fmla="*/ 253910 w 274320"/>
                        <a:gd name="connsiteY28" fmla="*/ 164102 h 249010"/>
                        <a:gd name="connsiteX29" fmla="*/ 249011 w 274320"/>
                        <a:gd name="connsiteY29" fmla="*/ 164102 h 249010"/>
                        <a:gd name="connsiteX30" fmla="*/ 244929 w 274320"/>
                        <a:gd name="connsiteY30" fmla="*/ 164102 h 249010"/>
                        <a:gd name="connsiteX31" fmla="*/ 239213 w 274320"/>
                        <a:gd name="connsiteY31" fmla="*/ 164102 h 249010"/>
                        <a:gd name="connsiteX32" fmla="*/ 235131 w 274320"/>
                        <a:gd name="connsiteY32" fmla="*/ 164102 h 249010"/>
                        <a:gd name="connsiteX33" fmla="*/ 230233 w 274320"/>
                        <a:gd name="connsiteY33" fmla="*/ 164102 h 249010"/>
                        <a:gd name="connsiteX34" fmla="*/ 226151 w 274320"/>
                        <a:gd name="connsiteY34" fmla="*/ 164102 h 249010"/>
                        <a:gd name="connsiteX35" fmla="*/ 222885 w 274320"/>
                        <a:gd name="connsiteY35" fmla="*/ 166551 h 249010"/>
                        <a:gd name="connsiteX36" fmla="*/ 220436 w 274320"/>
                        <a:gd name="connsiteY36" fmla="*/ 169001 h 249010"/>
                        <a:gd name="connsiteX37" fmla="*/ 220436 w 274320"/>
                        <a:gd name="connsiteY37" fmla="*/ 169001 h 249010"/>
                        <a:gd name="connsiteX38" fmla="*/ 216354 w 274320"/>
                        <a:gd name="connsiteY38" fmla="*/ 169817 h 249010"/>
                        <a:gd name="connsiteX39" fmla="*/ 211455 w 274320"/>
                        <a:gd name="connsiteY39" fmla="*/ 169001 h 249010"/>
                        <a:gd name="connsiteX40" fmla="*/ 209006 w 274320"/>
                        <a:gd name="connsiteY40" fmla="*/ 169001 h 249010"/>
                        <a:gd name="connsiteX41" fmla="*/ 208189 w 274320"/>
                        <a:gd name="connsiteY41" fmla="*/ 169001 h 249010"/>
                        <a:gd name="connsiteX42" fmla="*/ 208189 w 274320"/>
                        <a:gd name="connsiteY42" fmla="*/ 169817 h 249010"/>
                        <a:gd name="connsiteX43" fmla="*/ 204924 w 274320"/>
                        <a:gd name="connsiteY43" fmla="*/ 168184 h 249010"/>
                        <a:gd name="connsiteX44" fmla="*/ 200842 w 274320"/>
                        <a:gd name="connsiteY44" fmla="*/ 166551 h 249010"/>
                        <a:gd name="connsiteX45" fmla="*/ 198392 w 274320"/>
                        <a:gd name="connsiteY45" fmla="*/ 167368 h 249010"/>
                        <a:gd name="connsiteX46" fmla="*/ 197576 w 274320"/>
                        <a:gd name="connsiteY46" fmla="*/ 167368 h 249010"/>
                        <a:gd name="connsiteX47" fmla="*/ 197576 w 274320"/>
                        <a:gd name="connsiteY47" fmla="*/ 166551 h 249010"/>
                        <a:gd name="connsiteX48" fmla="*/ 195943 w 274320"/>
                        <a:gd name="connsiteY48" fmla="*/ 166551 h 249010"/>
                        <a:gd name="connsiteX49" fmla="*/ 193494 w 274320"/>
                        <a:gd name="connsiteY49" fmla="*/ 166551 h 249010"/>
                        <a:gd name="connsiteX50" fmla="*/ 191861 w 274320"/>
                        <a:gd name="connsiteY50" fmla="*/ 166551 h 249010"/>
                        <a:gd name="connsiteX51" fmla="*/ 189412 w 274320"/>
                        <a:gd name="connsiteY51" fmla="*/ 168184 h 249010"/>
                        <a:gd name="connsiteX52" fmla="*/ 187779 w 274320"/>
                        <a:gd name="connsiteY52" fmla="*/ 169817 h 249010"/>
                        <a:gd name="connsiteX53" fmla="*/ 186962 w 274320"/>
                        <a:gd name="connsiteY53" fmla="*/ 169817 h 249010"/>
                        <a:gd name="connsiteX54" fmla="*/ 184513 w 274320"/>
                        <a:gd name="connsiteY54" fmla="*/ 170634 h 249010"/>
                        <a:gd name="connsiteX55" fmla="*/ 179614 w 274320"/>
                        <a:gd name="connsiteY55" fmla="*/ 173083 h 249010"/>
                        <a:gd name="connsiteX56" fmla="*/ 177165 w 274320"/>
                        <a:gd name="connsiteY56" fmla="*/ 174716 h 249010"/>
                        <a:gd name="connsiteX57" fmla="*/ 176349 w 274320"/>
                        <a:gd name="connsiteY57" fmla="*/ 174716 h 249010"/>
                        <a:gd name="connsiteX58" fmla="*/ 175532 w 274320"/>
                        <a:gd name="connsiteY58" fmla="*/ 174716 h 249010"/>
                        <a:gd name="connsiteX59" fmla="*/ 173899 w 274320"/>
                        <a:gd name="connsiteY59" fmla="*/ 174716 h 249010"/>
                        <a:gd name="connsiteX60" fmla="*/ 172267 w 274320"/>
                        <a:gd name="connsiteY60" fmla="*/ 175532 h 249010"/>
                        <a:gd name="connsiteX61" fmla="*/ 170634 w 274320"/>
                        <a:gd name="connsiteY61" fmla="*/ 179614 h 249010"/>
                        <a:gd name="connsiteX62" fmla="*/ 169817 w 274320"/>
                        <a:gd name="connsiteY62" fmla="*/ 180431 h 249010"/>
                        <a:gd name="connsiteX63" fmla="*/ 164102 w 274320"/>
                        <a:gd name="connsiteY63" fmla="*/ 178798 h 249010"/>
                        <a:gd name="connsiteX64" fmla="*/ 163286 w 274320"/>
                        <a:gd name="connsiteY64" fmla="*/ 178798 h 249010"/>
                        <a:gd name="connsiteX65" fmla="*/ 162469 w 274320"/>
                        <a:gd name="connsiteY65" fmla="*/ 179614 h 249010"/>
                        <a:gd name="connsiteX66" fmla="*/ 159204 w 274320"/>
                        <a:gd name="connsiteY66" fmla="*/ 182064 h 249010"/>
                        <a:gd name="connsiteX67" fmla="*/ 157571 w 274320"/>
                        <a:gd name="connsiteY67" fmla="*/ 184513 h 249010"/>
                        <a:gd name="connsiteX68" fmla="*/ 156754 w 274320"/>
                        <a:gd name="connsiteY68" fmla="*/ 186962 h 249010"/>
                        <a:gd name="connsiteX69" fmla="*/ 156754 w 274320"/>
                        <a:gd name="connsiteY69" fmla="*/ 187779 h 249010"/>
                        <a:gd name="connsiteX70" fmla="*/ 156754 w 274320"/>
                        <a:gd name="connsiteY70" fmla="*/ 188595 h 249010"/>
                        <a:gd name="connsiteX71" fmla="*/ 155938 w 274320"/>
                        <a:gd name="connsiteY71" fmla="*/ 189412 h 249010"/>
                        <a:gd name="connsiteX72" fmla="*/ 155121 w 274320"/>
                        <a:gd name="connsiteY72" fmla="*/ 189412 h 249010"/>
                        <a:gd name="connsiteX73" fmla="*/ 154305 w 274320"/>
                        <a:gd name="connsiteY73" fmla="*/ 189412 h 249010"/>
                        <a:gd name="connsiteX74" fmla="*/ 151856 w 274320"/>
                        <a:gd name="connsiteY74" fmla="*/ 188595 h 249010"/>
                        <a:gd name="connsiteX75" fmla="*/ 151039 w 274320"/>
                        <a:gd name="connsiteY75" fmla="*/ 188595 h 249010"/>
                        <a:gd name="connsiteX76" fmla="*/ 151039 w 274320"/>
                        <a:gd name="connsiteY76" fmla="*/ 190228 h 249010"/>
                        <a:gd name="connsiteX77" fmla="*/ 151039 w 274320"/>
                        <a:gd name="connsiteY77" fmla="*/ 193494 h 249010"/>
                        <a:gd name="connsiteX78" fmla="*/ 150223 w 274320"/>
                        <a:gd name="connsiteY78" fmla="*/ 195126 h 249010"/>
                        <a:gd name="connsiteX79" fmla="*/ 148590 w 274320"/>
                        <a:gd name="connsiteY79" fmla="*/ 195943 h 249010"/>
                        <a:gd name="connsiteX80" fmla="*/ 147774 w 274320"/>
                        <a:gd name="connsiteY80" fmla="*/ 196759 h 249010"/>
                        <a:gd name="connsiteX81" fmla="*/ 146957 w 274320"/>
                        <a:gd name="connsiteY81" fmla="*/ 196759 h 249010"/>
                        <a:gd name="connsiteX82" fmla="*/ 146141 w 274320"/>
                        <a:gd name="connsiteY82" fmla="*/ 196759 h 249010"/>
                        <a:gd name="connsiteX83" fmla="*/ 141242 w 274320"/>
                        <a:gd name="connsiteY83" fmla="*/ 193494 h 249010"/>
                        <a:gd name="connsiteX84" fmla="*/ 139610 w 274320"/>
                        <a:gd name="connsiteY84" fmla="*/ 192677 h 249010"/>
                        <a:gd name="connsiteX85" fmla="*/ 137977 w 274320"/>
                        <a:gd name="connsiteY85" fmla="*/ 192677 h 249010"/>
                        <a:gd name="connsiteX86" fmla="*/ 136344 w 274320"/>
                        <a:gd name="connsiteY86" fmla="*/ 194310 h 249010"/>
                        <a:gd name="connsiteX87" fmla="*/ 135527 w 274320"/>
                        <a:gd name="connsiteY87" fmla="*/ 195126 h 249010"/>
                        <a:gd name="connsiteX88" fmla="*/ 134711 w 274320"/>
                        <a:gd name="connsiteY88" fmla="*/ 195943 h 249010"/>
                        <a:gd name="connsiteX89" fmla="*/ 133894 w 274320"/>
                        <a:gd name="connsiteY89" fmla="*/ 197576 h 249010"/>
                        <a:gd name="connsiteX90" fmla="*/ 133894 w 274320"/>
                        <a:gd name="connsiteY90" fmla="*/ 198392 h 249010"/>
                        <a:gd name="connsiteX91" fmla="*/ 134711 w 274320"/>
                        <a:gd name="connsiteY91" fmla="*/ 200025 h 249010"/>
                        <a:gd name="connsiteX92" fmla="*/ 135527 w 274320"/>
                        <a:gd name="connsiteY92" fmla="*/ 201658 h 249010"/>
                        <a:gd name="connsiteX93" fmla="*/ 135527 w 274320"/>
                        <a:gd name="connsiteY93" fmla="*/ 203291 h 249010"/>
                        <a:gd name="connsiteX94" fmla="*/ 131445 w 274320"/>
                        <a:gd name="connsiteY94" fmla="*/ 205740 h 249010"/>
                        <a:gd name="connsiteX95" fmla="*/ 131445 w 274320"/>
                        <a:gd name="connsiteY95" fmla="*/ 206557 h 249010"/>
                        <a:gd name="connsiteX96" fmla="*/ 132262 w 274320"/>
                        <a:gd name="connsiteY96" fmla="*/ 207373 h 249010"/>
                        <a:gd name="connsiteX97" fmla="*/ 132262 w 274320"/>
                        <a:gd name="connsiteY97" fmla="*/ 209006 h 249010"/>
                        <a:gd name="connsiteX98" fmla="*/ 132262 w 274320"/>
                        <a:gd name="connsiteY98" fmla="*/ 211455 h 249010"/>
                        <a:gd name="connsiteX99" fmla="*/ 131445 w 274320"/>
                        <a:gd name="connsiteY99" fmla="*/ 212271 h 249010"/>
                        <a:gd name="connsiteX100" fmla="*/ 130629 w 274320"/>
                        <a:gd name="connsiteY100" fmla="*/ 213088 h 249010"/>
                        <a:gd name="connsiteX101" fmla="*/ 129812 w 274320"/>
                        <a:gd name="connsiteY101" fmla="*/ 213904 h 249010"/>
                        <a:gd name="connsiteX102" fmla="*/ 128996 w 274320"/>
                        <a:gd name="connsiteY102" fmla="*/ 214721 h 249010"/>
                        <a:gd name="connsiteX103" fmla="*/ 128179 w 274320"/>
                        <a:gd name="connsiteY103" fmla="*/ 215537 h 249010"/>
                        <a:gd name="connsiteX104" fmla="*/ 126546 w 274320"/>
                        <a:gd name="connsiteY104" fmla="*/ 216354 h 249010"/>
                        <a:gd name="connsiteX105" fmla="*/ 124097 w 274320"/>
                        <a:gd name="connsiteY105" fmla="*/ 217170 h 249010"/>
                        <a:gd name="connsiteX106" fmla="*/ 121648 w 274320"/>
                        <a:gd name="connsiteY106" fmla="*/ 217987 h 249010"/>
                        <a:gd name="connsiteX107" fmla="*/ 120831 w 274320"/>
                        <a:gd name="connsiteY107" fmla="*/ 218803 h 249010"/>
                        <a:gd name="connsiteX108" fmla="*/ 120015 w 274320"/>
                        <a:gd name="connsiteY108" fmla="*/ 219619 h 249010"/>
                        <a:gd name="connsiteX109" fmla="*/ 119199 w 274320"/>
                        <a:gd name="connsiteY109" fmla="*/ 220436 h 249010"/>
                        <a:gd name="connsiteX110" fmla="*/ 119199 w 274320"/>
                        <a:gd name="connsiteY110" fmla="*/ 221252 h 249010"/>
                        <a:gd name="connsiteX111" fmla="*/ 119199 w 274320"/>
                        <a:gd name="connsiteY111" fmla="*/ 222885 h 249010"/>
                        <a:gd name="connsiteX112" fmla="*/ 119199 w 274320"/>
                        <a:gd name="connsiteY112" fmla="*/ 223701 h 249010"/>
                        <a:gd name="connsiteX113" fmla="*/ 120015 w 274320"/>
                        <a:gd name="connsiteY113" fmla="*/ 224518 h 249010"/>
                        <a:gd name="connsiteX114" fmla="*/ 120015 w 274320"/>
                        <a:gd name="connsiteY114" fmla="*/ 225334 h 249010"/>
                        <a:gd name="connsiteX115" fmla="*/ 120015 w 274320"/>
                        <a:gd name="connsiteY115" fmla="*/ 227784 h 249010"/>
                        <a:gd name="connsiteX116" fmla="*/ 119199 w 274320"/>
                        <a:gd name="connsiteY116" fmla="*/ 230233 h 249010"/>
                        <a:gd name="connsiteX117" fmla="*/ 118382 w 274320"/>
                        <a:gd name="connsiteY117" fmla="*/ 231866 h 249010"/>
                        <a:gd name="connsiteX118" fmla="*/ 116749 w 274320"/>
                        <a:gd name="connsiteY118" fmla="*/ 232682 h 249010"/>
                        <a:gd name="connsiteX119" fmla="*/ 115933 w 274320"/>
                        <a:gd name="connsiteY119" fmla="*/ 233499 h 249010"/>
                        <a:gd name="connsiteX120" fmla="*/ 115933 w 274320"/>
                        <a:gd name="connsiteY120" fmla="*/ 235132 h 249010"/>
                        <a:gd name="connsiteX121" fmla="*/ 115933 w 274320"/>
                        <a:gd name="connsiteY121" fmla="*/ 237581 h 249010"/>
                        <a:gd name="connsiteX122" fmla="*/ 115933 w 274320"/>
                        <a:gd name="connsiteY122" fmla="*/ 240030 h 249010"/>
                        <a:gd name="connsiteX123" fmla="*/ 115933 w 274320"/>
                        <a:gd name="connsiteY123" fmla="*/ 241663 h 249010"/>
                        <a:gd name="connsiteX124" fmla="*/ 115117 w 274320"/>
                        <a:gd name="connsiteY124" fmla="*/ 243296 h 249010"/>
                        <a:gd name="connsiteX125" fmla="*/ 115117 w 274320"/>
                        <a:gd name="connsiteY125" fmla="*/ 244112 h 249010"/>
                        <a:gd name="connsiteX126" fmla="*/ 114300 w 274320"/>
                        <a:gd name="connsiteY126" fmla="*/ 244112 h 249010"/>
                        <a:gd name="connsiteX127" fmla="*/ 111851 w 274320"/>
                        <a:gd name="connsiteY127" fmla="*/ 244112 h 249010"/>
                        <a:gd name="connsiteX128" fmla="*/ 109402 w 274320"/>
                        <a:gd name="connsiteY128" fmla="*/ 244929 h 249010"/>
                        <a:gd name="connsiteX129" fmla="*/ 108585 w 274320"/>
                        <a:gd name="connsiteY129" fmla="*/ 245745 h 249010"/>
                        <a:gd name="connsiteX130" fmla="*/ 108585 w 274320"/>
                        <a:gd name="connsiteY130" fmla="*/ 246562 h 249010"/>
                        <a:gd name="connsiteX131" fmla="*/ 107769 w 274320"/>
                        <a:gd name="connsiteY131" fmla="*/ 247378 h 249010"/>
                        <a:gd name="connsiteX132" fmla="*/ 106952 w 274320"/>
                        <a:gd name="connsiteY132" fmla="*/ 248194 h 249010"/>
                        <a:gd name="connsiteX133" fmla="*/ 106136 w 274320"/>
                        <a:gd name="connsiteY133" fmla="*/ 249011 h 249010"/>
                        <a:gd name="connsiteX134" fmla="*/ 104503 w 274320"/>
                        <a:gd name="connsiteY134" fmla="*/ 249011 h 249010"/>
                        <a:gd name="connsiteX135" fmla="*/ 102870 w 274320"/>
                        <a:gd name="connsiteY135" fmla="*/ 248194 h 249010"/>
                        <a:gd name="connsiteX136" fmla="*/ 102054 w 274320"/>
                        <a:gd name="connsiteY136" fmla="*/ 247378 h 249010"/>
                        <a:gd name="connsiteX137" fmla="*/ 102054 w 274320"/>
                        <a:gd name="connsiteY137" fmla="*/ 247378 h 249010"/>
                        <a:gd name="connsiteX138" fmla="*/ 102870 w 274320"/>
                        <a:gd name="connsiteY138" fmla="*/ 246562 h 249010"/>
                        <a:gd name="connsiteX139" fmla="*/ 102870 w 274320"/>
                        <a:gd name="connsiteY139" fmla="*/ 245745 h 249010"/>
                        <a:gd name="connsiteX140" fmla="*/ 102870 w 274320"/>
                        <a:gd name="connsiteY140" fmla="*/ 244929 h 249010"/>
                        <a:gd name="connsiteX141" fmla="*/ 102054 w 274320"/>
                        <a:gd name="connsiteY141" fmla="*/ 243296 h 249010"/>
                        <a:gd name="connsiteX142" fmla="*/ 102054 w 274320"/>
                        <a:gd name="connsiteY142" fmla="*/ 241663 h 249010"/>
                        <a:gd name="connsiteX143" fmla="*/ 102054 w 274320"/>
                        <a:gd name="connsiteY143" fmla="*/ 240846 h 249010"/>
                        <a:gd name="connsiteX144" fmla="*/ 102054 w 274320"/>
                        <a:gd name="connsiteY144" fmla="*/ 239214 h 249010"/>
                        <a:gd name="connsiteX145" fmla="*/ 102054 w 274320"/>
                        <a:gd name="connsiteY145" fmla="*/ 239214 h 249010"/>
                        <a:gd name="connsiteX146" fmla="*/ 100421 w 274320"/>
                        <a:gd name="connsiteY146" fmla="*/ 240030 h 249010"/>
                        <a:gd name="connsiteX147" fmla="*/ 99604 w 274320"/>
                        <a:gd name="connsiteY147" fmla="*/ 240030 h 249010"/>
                        <a:gd name="connsiteX148" fmla="*/ 99604 w 274320"/>
                        <a:gd name="connsiteY148" fmla="*/ 240030 h 249010"/>
                        <a:gd name="connsiteX149" fmla="*/ 99604 w 274320"/>
                        <a:gd name="connsiteY149" fmla="*/ 240030 h 249010"/>
                        <a:gd name="connsiteX150" fmla="*/ 100421 w 274320"/>
                        <a:gd name="connsiteY150" fmla="*/ 241663 h 249010"/>
                        <a:gd name="connsiteX151" fmla="*/ 100421 w 274320"/>
                        <a:gd name="connsiteY151" fmla="*/ 241663 h 249010"/>
                        <a:gd name="connsiteX152" fmla="*/ 99604 w 274320"/>
                        <a:gd name="connsiteY152" fmla="*/ 241663 h 249010"/>
                        <a:gd name="connsiteX153" fmla="*/ 97971 w 274320"/>
                        <a:gd name="connsiteY153" fmla="*/ 240846 h 249010"/>
                        <a:gd name="connsiteX154" fmla="*/ 96338 w 274320"/>
                        <a:gd name="connsiteY154" fmla="*/ 240030 h 249010"/>
                        <a:gd name="connsiteX155" fmla="*/ 96338 w 274320"/>
                        <a:gd name="connsiteY155" fmla="*/ 240030 h 249010"/>
                        <a:gd name="connsiteX156" fmla="*/ 96338 w 274320"/>
                        <a:gd name="connsiteY156" fmla="*/ 240846 h 249010"/>
                        <a:gd name="connsiteX157" fmla="*/ 96338 w 274320"/>
                        <a:gd name="connsiteY157" fmla="*/ 241663 h 249010"/>
                        <a:gd name="connsiteX158" fmla="*/ 96338 w 274320"/>
                        <a:gd name="connsiteY158" fmla="*/ 243296 h 249010"/>
                        <a:gd name="connsiteX159" fmla="*/ 96338 w 274320"/>
                        <a:gd name="connsiteY159" fmla="*/ 244112 h 249010"/>
                        <a:gd name="connsiteX160" fmla="*/ 95522 w 274320"/>
                        <a:gd name="connsiteY160" fmla="*/ 244112 h 249010"/>
                        <a:gd name="connsiteX161" fmla="*/ 93889 w 274320"/>
                        <a:gd name="connsiteY161" fmla="*/ 244112 h 249010"/>
                        <a:gd name="connsiteX162" fmla="*/ 93073 w 274320"/>
                        <a:gd name="connsiteY162" fmla="*/ 244112 h 249010"/>
                        <a:gd name="connsiteX163" fmla="*/ 92256 w 274320"/>
                        <a:gd name="connsiteY163" fmla="*/ 244112 h 249010"/>
                        <a:gd name="connsiteX164" fmla="*/ 91440 w 274320"/>
                        <a:gd name="connsiteY164" fmla="*/ 244929 h 249010"/>
                        <a:gd name="connsiteX165" fmla="*/ 91440 w 274320"/>
                        <a:gd name="connsiteY165" fmla="*/ 245745 h 249010"/>
                        <a:gd name="connsiteX166" fmla="*/ 92256 w 274320"/>
                        <a:gd name="connsiteY166" fmla="*/ 246562 h 249010"/>
                        <a:gd name="connsiteX167" fmla="*/ 92256 w 274320"/>
                        <a:gd name="connsiteY167" fmla="*/ 246562 h 249010"/>
                        <a:gd name="connsiteX168" fmla="*/ 92256 w 274320"/>
                        <a:gd name="connsiteY168" fmla="*/ 246562 h 249010"/>
                        <a:gd name="connsiteX169" fmla="*/ 91440 w 274320"/>
                        <a:gd name="connsiteY169" fmla="*/ 246562 h 249010"/>
                        <a:gd name="connsiteX170" fmla="*/ 91440 w 274320"/>
                        <a:gd name="connsiteY170" fmla="*/ 246562 h 249010"/>
                        <a:gd name="connsiteX171" fmla="*/ 90624 w 274320"/>
                        <a:gd name="connsiteY171" fmla="*/ 245745 h 249010"/>
                        <a:gd name="connsiteX172" fmla="*/ 88991 w 274320"/>
                        <a:gd name="connsiteY172" fmla="*/ 245745 h 249010"/>
                        <a:gd name="connsiteX173" fmla="*/ 85725 w 274320"/>
                        <a:gd name="connsiteY173" fmla="*/ 244929 h 249010"/>
                        <a:gd name="connsiteX174" fmla="*/ 85725 w 274320"/>
                        <a:gd name="connsiteY174" fmla="*/ 243296 h 249010"/>
                        <a:gd name="connsiteX175" fmla="*/ 84909 w 274320"/>
                        <a:gd name="connsiteY175" fmla="*/ 243296 h 249010"/>
                        <a:gd name="connsiteX176" fmla="*/ 84092 w 274320"/>
                        <a:gd name="connsiteY176" fmla="*/ 242479 h 249010"/>
                        <a:gd name="connsiteX177" fmla="*/ 83276 w 274320"/>
                        <a:gd name="connsiteY177" fmla="*/ 241663 h 249010"/>
                        <a:gd name="connsiteX178" fmla="*/ 82460 w 274320"/>
                        <a:gd name="connsiteY178" fmla="*/ 241663 h 249010"/>
                        <a:gd name="connsiteX179" fmla="*/ 81643 w 274320"/>
                        <a:gd name="connsiteY179" fmla="*/ 241663 h 249010"/>
                        <a:gd name="connsiteX180" fmla="*/ 80010 w 274320"/>
                        <a:gd name="connsiteY180" fmla="*/ 241663 h 249010"/>
                        <a:gd name="connsiteX181" fmla="*/ 78377 w 274320"/>
                        <a:gd name="connsiteY181" fmla="*/ 243296 h 249010"/>
                        <a:gd name="connsiteX182" fmla="*/ 77561 w 274320"/>
                        <a:gd name="connsiteY182" fmla="*/ 244929 h 249010"/>
                        <a:gd name="connsiteX183" fmla="*/ 76744 w 274320"/>
                        <a:gd name="connsiteY183" fmla="*/ 245745 h 249010"/>
                        <a:gd name="connsiteX184" fmla="*/ 75112 w 274320"/>
                        <a:gd name="connsiteY184" fmla="*/ 245745 h 249010"/>
                        <a:gd name="connsiteX185" fmla="*/ 74295 w 274320"/>
                        <a:gd name="connsiteY185" fmla="*/ 245745 h 249010"/>
                        <a:gd name="connsiteX186" fmla="*/ 74295 w 274320"/>
                        <a:gd name="connsiteY186" fmla="*/ 244929 h 249010"/>
                        <a:gd name="connsiteX187" fmla="*/ 74295 w 274320"/>
                        <a:gd name="connsiteY187" fmla="*/ 244112 h 249010"/>
                        <a:gd name="connsiteX188" fmla="*/ 74295 w 274320"/>
                        <a:gd name="connsiteY188" fmla="*/ 243296 h 249010"/>
                        <a:gd name="connsiteX189" fmla="*/ 70213 w 274320"/>
                        <a:gd name="connsiteY189" fmla="*/ 241663 h 249010"/>
                        <a:gd name="connsiteX190" fmla="*/ 69396 w 274320"/>
                        <a:gd name="connsiteY190" fmla="*/ 240846 h 249010"/>
                        <a:gd name="connsiteX191" fmla="*/ 68580 w 274320"/>
                        <a:gd name="connsiteY191" fmla="*/ 238397 h 249010"/>
                        <a:gd name="connsiteX192" fmla="*/ 68580 w 274320"/>
                        <a:gd name="connsiteY192" fmla="*/ 235948 h 249010"/>
                        <a:gd name="connsiteX193" fmla="*/ 68580 w 274320"/>
                        <a:gd name="connsiteY193" fmla="*/ 234315 h 249010"/>
                        <a:gd name="connsiteX194" fmla="*/ 68580 w 274320"/>
                        <a:gd name="connsiteY194" fmla="*/ 233499 h 249010"/>
                        <a:gd name="connsiteX195" fmla="*/ 68580 w 274320"/>
                        <a:gd name="connsiteY195" fmla="*/ 232682 h 249010"/>
                        <a:gd name="connsiteX196" fmla="*/ 68580 w 274320"/>
                        <a:gd name="connsiteY196" fmla="*/ 231866 h 249010"/>
                        <a:gd name="connsiteX197" fmla="*/ 67763 w 274320"/>
                        <a:gd name="connsiteY197" fmla="*/ 231049 h 249010"/>
                        <a:gd name="connsiteX198" fmla="*/ 66947 w 274320"/>
                        <a:gd name="connsiteY198" fmla="*/ 231049 h 249010"/>
                        <a:gd name="connsiteX199" fmla="*/ 65314 w 274320"/>
                        <a:gd name="connsiteY199" fmla="*/ 231866 h 249010"/>
                        <a:gd name="connsiteX200" fmla="*/ 64498 w 274320"/>
                        <a:gd name="connsiteY200" fmla="*/ 231866 h 249010"/>
                        <a:gd name="connsiteX201" fmla="*/ 63681 w 274320"/>
                        <a:gd name="connsiteY201" fmla="*/ 231866 h 249010"/>
                        <a:gd name="connsiteX202" fmla="*/ 63681 w 274320"/>
                        <a:gd name="connsiteY202" fmla="*/ 231866 h 249010"/>
                        <a:gd name="connsiteX203" fmla="*/ 63681 w 274320"/>
                        <a:gd name="connsiteY203" fmla="*/ 231049 h 249010"/>
                        <a:gd name="connsiteX204" fmla="*/ 65314 w 274320"/>
                        <a:gd name="connsiteY204" fmla="*/ 228600 h 249010"/>
                        <a:gd name="connsiteX205" fmla="*/ 66131 w 274320"/>
                        <a:gd name="connsiteY205" fmla="*/ 227784 h 249010"/>
                        <a:gd name="connsiteX206" fmla="*/ 66947 w 274320"/>
                        <a:gd name="connsiteY206" fmla="*/ 226967 h 249010"/>
                        <a:gd name="connsiteX207" fmla="*/ 67763 w 274320"/>
                        <a:gd name="connsiteY207" fmla="*/ 226967 h 249010"/>
                        <a:gd name="connsiteX208" fmla="*/ 67763 w 274320"/>
                        <a:gd name="connsiteY208" fmla="*/ 226151 h 249010"/>
                        <a:gd name="connsiteX209" fmla="*/ 67763 w 274320"/>
                        <a:gd name="connsiteY209" fmla="*/ 225334 h 249010"/>
                        <a:gd name="connsiteX210" fmla="*/ 67763 w 274320"/>
                        <a:gd name="connsiteY210" fmla="*/ 225334 h 249010"/>
                        <a:gd name="connsiteX211" fmla="*/ 66947 w 274320"/>
                        <a:gd name="connsiteY211" fmla="*/ 224518 h 249010"/>
                        <a:gd name="connsiteX212" fmla="*/ 65314 w 274320"/>
                        <a:gd name="connsiteY212" fmla="*/ 223701 h 249010"/>
                        <a:gd name="connsiteX213" fmla="*/ 64498 w 274320"/>
                        <a:gd name="connsiteY213" fmla="*/ 223701 h 249010"/>
                        <a:gd name="connsiteX214" fmla="*/ 63681 w 274320"/>
                        <a:gd name="connsiteY214" fmla="*/ 222885 h 249010"/>
                        <a:gd name="connsiteX215" fmla="*/ 62865 w 274320"/>
                        <a:gd name="connsiteY215" fmla="*/ 221252 h 249010"/>
                        <a:gd name="connsiteX216" fmla="*/ 62865 w 274320"/>
                        <a:gd name="connsiteY216" fmla="*/ 221252 h 249010"/>
                        <a:gd name="connsiteX217" fmla="*/ 62049 w 274320"/>
                        <a:gd name="connsiteY217" fmla="*/ 221252 h 249010"/>
                        <a:gd name="connsiteX218" fmla="*/ 61232 w 274320"/>
                        <a:gd name="connsiteY218" fmla="*/ 220436 h 249010"/>
                        <a:gd name="connsiteX219" fmla="*/ 61232 w 274320"/>
                        <a:gd name="connsiteY219" fmla="*/ 217987 h 249010"/>
                        <a:gd name="connsiteX220" fmla="*/ 61232 w 274320"/>
                        <a:gd name="connsiteY220" fmla="*/ 216354 h 249010"/>
                        <a:gd name="connsiteX221" fmla="*/ 59599 w 274320"/>
                        <a:gd name="connsiteY221" fmla="*/ 213088 h 249010"/>
                        <a:gd name="connsiteX222" fmla="*/ 58783 w 274320"/>
                        <a:gd name="connsiteY222" fmla="*/ 211455 h 249010"/>
                        <a:gd name="connsiteX223" fmla="*/ 57967 w 274320"/>
                        <a:gd name="connsiteY223" fmla="*/ 209822 h 249010"/>
                        <a:gd name="connsiteX224" fmla="*/ 57150 w 274320"/>
                        <a:gd name="connsiteY224" fmla="*/ 209006 h 249010"/>
                        <a:gd name="connsiteX225" fmla="*/ 55517 w 274320"/>
                        <a:gd name="connsiteY225" fmla="*/ 208189 h 249010"/>
                        <a:gd name="connsiteX226" fmla="*/ 53885 w 274320"/>
                        <a:gd name="connsiteY226" fmla="*/ 207373 h 249010"/>
                        <a:gd name="connsiteX227" fmla="*/ 52252 w 274320"/>
                        <a:gd name="connsiteY227" fmla="*/ 207373 h 249010"/>
                        <a:gd name="connsiteX228" fmla="*/ 51435 w 274320"/>
                        <a:gd name="connsiteY228" fmla="*/ 207373 h 249010"/>
                        <a:gd name="connsiteX229" fmla="*/ 50619 w 274320"/>
                        <a:gd name="connsiteY229" fmla="*/ 207373 h 249010"/>
                        <a:gd name="connsiteX230" fmla="*/ 50619 w 274320"/>
                        <a:gd name="connsiteY230" fmla="*/ 207373 h 249010"/>
                        <a:gd name="connsiteX231" fmla="*/ 51435 w 274320"/>
                        <a:gd name="connsiteY231" fmla="*/ 209006 h 249010"/>
                        <a:gd name="connsiteX232" fmla="*/ 51435 w 274320"/>
                        <a:gd name="connsiteY232" fmla="*/ 209822 h 249010"/>
                        <a:gd name="connsiteX233" fmla="*/ 51435 w 274320"/>
                        <a:gd name="connsiteY233" fmla="*/ 210639 h 249010"/>
                        <a:gd name="connsiteX234" fmla="*/ 51435 w 274320"/>
                        <a:gd name="connsiteY234" fmla="*/ 211455 h 249010"/>
                        <a:gd name="connsiteX235" fmla="*/ 50619 w 274320"/>
                        <a:gd name="connsiteY235" fmla="*/ 211455 h 249010"/>
                        <a:gd name="connsiteX236" fmla="*/ 48986 w 274320"/>
                        <a:gd name="connsiteY236" fmla="*/ 211455 h 249010"/>
                        <a:gd name="connsiteX237" fmla="*/ 47353 w 274320"/>
                        <a:gd name="connsiteY237" fmla="*/ 212271 h 249010"/>
                        <a:gd name="connsiteX238" fmla="*/ 46537 w 274320"/>
                        <a:gd name="connsiteY238" fmla="*/ 213088 h 249010"/>
                        <a:gd name="connsiteX239" fmla="*/ 45720 w 274320"/>
                        <a:gd name="connsiteY239" fmla="*/ 214721 h 249010"/>
                        <a:gd name="connsiteX240" fmla="*/ 44904 w 274320"/>
                        <a:gd name="connsiteY240" fmla="*/ 214721 h 249010"/>
                        <a:gd name="connsiteX241" fmla="*/ 44087 w 274320"/>
                        <a:gd name="connsiteY241" fmla="*/ 214721 h 249010"/>
                        <a:gd name="connsiteX242" fmla="*/ 40821 w 274320"/>
                        <a:gd name="connsiteY242" fmla="*/ 213088 h 249010"/>
                        <a:gd name="connsiteX243" fmla="*/ 38372 w 274320"/>
                        <a:gd name="connsiteY243" fmla="*/ 212271 h 249010"/>
                        <a:gd name="connsiteX244" fmla="*/ 36739 w 274320"/>
                        <a:gd name="connsiteY244" fmla="*/ 211455 h 249010"/>
                        <a:gd name="connsiteX245" fmla="*/ 35923 w 274320"/>
                        <a:gd name="connsiteY245" fmla="*/ 211455 h 249010"/>
                        <a:gd name="connsiteX246" fmla="*/ 35106 w 274320"/>
                        <a:gd name="connsiteY246" fmla="*/ 211455 h 249010"/>
                        <a:gd name="connsiteX247" fmla="*/ 33474 w 274320"/>
                        <a:gd name="connsiteY247" fmla="*/ 212271 h 249010"/>
                        <a:gd name="connsiteX248" fmla="*/ 31024 w 274320"/>
                        <a:gd name="connsiteY248" fmla="*/ 214721 h 249010"/>
                        <a:gd name="connsiteX249" fmla="*/ 30208 w 274320"/>
                        <a:gd name="connsiteY249" fmla="*/ 215537 h 249010"/>
                        <a:gd name="connsiteX250" fmla="*/ 30208 w 274320"/>
                        <a:gd name="connsiteY250" fmla="*/ 215537 h 249010"/>
                        <a:gd name="connsiteX251" fmla="*/ 29392 w 274320"/>
                        <a:gd name="connsiteY251" fmla="*/ 216354 h 249010"/>
                        <a:gd name="connsiteX252" fmla="*/ 28575 w 274320"/>
                        <a:gd name="connsiteY252" fmla="*/ 216354 h 249010"/>
                        <a:gd name="connsiteX253" fmla="*/ 27759 w 274320"/>
                        <a:gd name="connsiteY253" fmla="*/ 216354 h 249010"/>
                        <a:gd name="connsiteX254" fmla="*/ 27759 w 274320"/>
                        <a:gd name="connsiteY254" fmla="*/ 216354 h 249010"/>
                        <a:gd name="connsiteX255" fmla="*/ 26942 w 274320"/>
                        <a:gd name="connsiteY255" fmla="*/ 214721 h 249010"/>
                        <a:gd name="connsiteX256" fmla="*/ 26126 w 274320"/>
                        <a:gd name="connsiteY256" fmla="*/ 213088 h 249010"/>
                        <a:gd name="connsiteX257" fmla="*/ 25310 w 274320"/>
                        <a:gd name="connsiteY257" fmla="*/ 212271 h 249010"/>
                        <a:gd name="connsiteX258" fmla="*/ 24493 w 274320"/>
                        <a:gd name="connsiteY258" fmla="*/ 212271 h 249010"/>
                        <a:gd name="connsiteX259" fmla="*/ 23677 w 274320"/>
                        <a:gd name="connsiteY259" fmla="*/ 213088 h 249010"/>
                        <a:gd name="connsiteX260" fmla="*/ 22860 w 274320"/>
                        <a:gd name="connsiteY260" fmla="*/ 214721 h 249010"/>
                        <a:gd name="connsiteX261" fmla="*/ 21227 w 274320"/>
                        <a:gd name="connsiteY261" fmla="*/ 215537 h 249010"/>
                        <a:gd name="connsiteX262" fmla="*/ 20411 w 274320"/>
                        <a:gd name="connsiteY262" fmla="*/ 215537 h 249010"/>
                        <a:gd name="connsiteX263" fmla="*/ 19594 w 274320"/>
                        <a:gd name="connsiteY263" fmla="*/ 215537 h 249010"/>
                        <a:gd name="connsiteX264" fmla="*/ 17962 w 274320"/>
                        <a:gd name="connsiteY264" fmla="*/ 213904 h 249010"/>
                        <a:gd name="connsiteX265" fmla="*/ 16329 w 274320"/>
                        <a:gd name="connsiteY265" fmla="*/ 213088 h 249010"/>
                        <a:gd name="connsiteX266" fmla="*/ 16329 w 274320"/>
                        <a:gd name="connsiteY266" fmla="*/ 212271 h 249010"/>
                        <a:gd name="connsiteX267" fmla="*/ 17145 w 274320"/>
                        <a:gd name="connsiteY267" fmla="*/ 211455 h 249010"/>
                        <a:gd name="connsiteX268" fmla="*/ 17962 w 274320"/>
                        <a:gd name="connsiteY268" fmla="*/ 210639 h 249010"/>
                        <a:gd name="connsiteX269" fmla="*/ 18778 w 274320"/>
                        <a:gd name="connsiteY269" fmla="*/ 209822 h 249010"/>
                        <a:gd name="connsiteX270" fmla="*/ 19594 w 274320"/>
                        <a:gd name="connsiteY270" fmla="*/ 209006 h 249010"/>
                        <a:gd name="connsiteX271" fmla="*/ 19594 w 274320"/>
                        <a:gd name="connsiteY271" fmla="*/ 207373 h 249010"/>
                        <a:gd name="connsiteX272" fmla="*/ 18778 w 274320"/>
                        <a:gd name="connsiteY272" fmla="*/ 206557 h 249010"/>
                        <a:gd name="connsiteX273" fmla="*/ 18778 w 274320"/>
                        <a:gd name="connsiteY273" fmla="*/ 205740 h 249010"/>
                        <a:gd name="connsiteX274" fmla="*/ 18778 w 274320"/>
                        <a:gd name="connsiteY274" fmla="*/ 204924 h 249010"/>
                        <a:gd name="connsiteX275" fmla="*/ 19594 w 274320"/>
                        <a:gd name="connsiteY275" fmla="*/ 202474 h 249010"/>
                        <a:gd name="connsiteX276" fmla="*/ 19594 w 274320"/>
                        <a:gd name="connsiteY276" fmla="*/ 201658 h 249010"/>
                        <a:gd name="connsiteX277" fmla="*/ 20411 w 274320"/>
                        <a:gd name="connsiteY277" fmla="*/ 200025 h 249010"/>
                        <a:gd name="connsiteX278" fmla="*/ 19594 w 274320"/>
                        <a:gd name="connsiteY278" fmla="*/ 199209 h 249010"/>
                        <a:gd name="connsiteX279" fmla="*/ 19594 w 274320"/>
                        <a:gd name="connsiteY279" fmla="*/ 198392 h 249010"/>
                        <a:gd name="connsiteX280" fmla="*/ 18778 w 274320"/>
                        <a:gd name="connsiteY280" fmla="*/ 197576 h 249010"/>
                        <a:gd name="connsiteX281" fmla="*/ 13879 w 274320"/>
                        <a:gd name="connsiteY281" fmla="*/ 200841 h 249010"/>
                        <a:gd name="connsiteX282" fmla="*/ 13879 w 274320"/>
                        <a:gd name="connsiteY282" fmla="*/ 200025 h 249010"/>
                        <a:gd name="connsiteX283" fmla="*/ 13879 w 274320"/>
                        <a:gd name="connsiteY283" fmla="*/ 199209 h 249010"/>
                        <a:gd name="connsiteX284" fmla="*/ 13063 w 274320"/>
                        <a:gd name="connsiteY284" fmla="*/ 197576 h 249010"/>
                        <a:gd name="connsiteX285" fmla="*/ 12246 w 274320"/>
                        <a:gd name="connsiteY285" fmla="*/ 197576 h 249010"/>
                        <a:gd name="connsiteX286" fmla="*/ 10613 w 274320"/>
                        <a:gd name="connsiteY286" fmla="*/ 197576 h 249010"/>
                        <a:gd name="connsiteX287" fmla="*/ 10613 w 274320"/>
                        <a:gd name="connsiteY287" fmla="*/ 198392 h 249010"/>
                        <a:gd name="connsiteX288" fmla="*/ 9797 w 274320"/>
                        <a:gd name="connsiteY288" fmla="*/ 199209 h 249010"/>
                        <a:gd name="connsiteX289" fmla="*/ 8981 w 274320"/>
                        <a:gd name="connsiteY289" fmla="*/ 199209 h 249010"/>
                        <a:gd name="connsiteX290" fmla="*/ 8164 w 274320"/>
                        <a:gd name="connsiteY290" fmla="*/ 198392 h 249010"/>
                        <a:gd name="connsiteX291" fmla="*/ 8164 w 274320"/>
                        <a:gd name="connsiteY291" fmla="*/ 197576 h 249010"/>
                        <a:gd name="connsiteX292" fmla="*/ 8164 w 274320"/>
                        <a:gd name="connsiteY292" fmla="*/ 196759 h 249010"/>
                        <a:gd name="connsiteX293" fmla="*/ 7348 w 274320"/>
                        <a:gd name="connsiteY293" fmla="*/ 195943 h 249010"/>
                        <a:gd name="connsiteX294" fmla="*/ 5715 w 274320"/>
                        <a:gd name="connsiteY294" fmla="*/ 193494 h 249010"/>
                        <a:gd name="connsiteX295" fmla="*/ 5715 w 274320"/>
                        <a:gd name="connsiteY295" fmla="*/ 191861 h 249010"/>
                        <a:gd name="connsiteX296" fmla="*/ 6531 w 274320"/>
                        <a:gd name="connsiteY296" fmla="*/ 191044 h 249010"/>
                        <a:gd name="connsiteX297" fmla="*/ 6531 w 274320"/>
                        <a:gd name="connsiteY297" fmla="*/ 190228 h 249010"/>
                        <a:gd name="connsiteX298" fmla="*/ 6531 w 274320"/>
                        <a:gd name="connsiteY298" fmla="*/ 189412 h 249010"/>
                        <a:gd name="connsiteX299" fmla="*/ 5715 w 274320"/>
                        <a:gd name="connsiteY299" fmla="*/ 188595 h 249010"/>
                        <a:gd name="connsiteX300" fmla="*/ 4899 w 274320"/>
                        <a:gd name="connsiteY300" fmla="*/ 187779 h 249010"/>
                        <a:gd name="connsiteX301" fmla="*/ 4899 w 274320"/>
                        <a:gd name="connsiteY301" fmla="*/ 186146 h 249010"/>
                        <a:gd name="connsiteX302" fmla="*/ 4899 w 274320"/>
                        <a:gd name="connsiteY302" fmla="*/ 183696 h 249010"/>
                        <a:gd name="connsiteX303" fmla="*/ 4082 w 274320"/>
                        <a:gd name="connsiteY303" fmla="*/ 182880 h 249010"/>
                        <a:gd name="connsiteX304" fmla="*/ 3266 w 274320"/>
                        <a:gd name="connsiteY304" fmla="*/ 182064 h 249010"/>
                        <a:gd name="connsiteX305" fmla="*/ 2449 w 274320"/>
                        <a:gd name="connsiteY305" fmla="*/ 181247 h 249010"/>
                        <a:gd name="connsiteX306" fmla="*/ 1633 w 274320"/>
                        <a:gd name="connsiteY306" fmla="*/ 179614 h 249010"/>
                        <a:gd name="connsiteX307" fmla="*/ 1633 w 274320"/>
                        <a:gd name="connsiteY307" fmla="*/ 177982 h 249010"/>
                        <a:gd name="connsiteX308" fmla="*/ 1633 w 274320"/>
                        <a:gd name="connsiteY308" fmla="*/ 176349 h 249010"/>
                        <a:gd name="connsiteX309" fmla="*/ 0 w 274320"/>
                        <a:gd name="connsiteY309" fmla="*/ 173899 h 249010"/>
                        <a:gd name="connsiteX310" fmla="*/ 3266 w 274320"/>
                        <a:gd name="connsiteY310" fmla="*/ 174716 h 249010"/>
                        <a:gd name="connsiteX311" fmla="*/ 3266 w 274320"/>
                        <a:gd name="connsiteY311" fmla="*/ 174716 h 249010"/>
                        <a:gd name="connsiteX312" fmla="*/ 4082 w 274320"/>
                        <a:gd name="connsiteY312" fmla="*/ 173899 h 249010"/>
                        <a:gd name="connsiteX313" fmla="*/ 5715 w 274320"/>
                        <a:gd name="connsiteY313" fmla="*/ 172266 h 249010"/>
                        <a:gd name="connsiteX314" fmla="*/ 6531 w 274320"/>
                        <a:gd name="connsiteY314" fmla="*/ 170634 h 249010"/>
                        <a:gd name="connsiteX315" fmla="*/ 7348 w 274320"/>
                        <a:gd name="connsiteY315" fmla="*/ 168184 h 249010"/>
                        <a:gd name="connsiteX316" fmla="*/ 7348 w 274320"/>
                        <a:gd name="connsiteY316" fmla="*/ 166551 h 249010"/>
                        <a:gd name="connsiteX317" fmla="*/ 8164 w 274320"/>
                        <a:gd name="connsiteY317" fmla="*/ 164919 h 249010"/>
                        <a:gd name="connsiteX318" fmla="*/ 8981 w 274320"/>
                        <a:gd name="connsiteY318" fmla="*/ 163286 h 249010"/>
                        <a:gd name="connsiteX319" fmla="*/ 10613 w 274320"/>
                        <a:gd name="connsiteY319" fmla="*/ 161653 h 249010"/>
                        <a:gd name="connsiteX320" fmla="*/ 12246 w 274320"/>
                        <a:gd name="connsiteY320" fmla="*/ 160837 h 249010"/>
                        <a:gd name="connsiteX321" fmla="*/ 13879 w 274320"/>
                        <a:gd name="connsiteY321" fmla="*/ 160020 h 249010"/>
                        <a:gd name="connsiteX322" fmla="*/ 14696 w 274320"/>
                        <a:gd name="connsiteY322" fmla="*/ 160020 h 249010"/>
                        <a:gd name="connsiteX323" fmla="*/ 16329 w 274320"/>
                        <a:gd name="connsiteY323" fmla="*/ 161653 h 249010"/>
                        <a:gd name="connsiteX324" fmla="*/ 19594 w 274320"/>
                        <a:gd name="connsiteY324" fmla="*/ 164919 h 249010"/>
                        <a:gd name="connsiteX325" fmla="*/ 22044 w 274320"/>
                        <a:gd name="connsiteY325" fmla="*/ 167368 h 249010"/>
                        <a:gd name="connsiteX326" fmla="*/ 22860 w 274320"/>
                        <a:gd name="connsiteY326" fmla="*/ 169001 h 249010"/>
                        <a:gd name="connsiteX327" fmla="*/ 23677 w 274320"/>
                        <a:gd name="connsiteY327" fmla="*/ 169001 h 249010"/>
                        <a:gd name="connsiteX328" fmla="*/ 25310 w 274320"/>
                        <a:gd name="connsiteY328" fmla="*/ 166551 h 249010"/>
                        <a:gd name="connsiteX329" fmla="*/ 26942 w 274320"/>
                        <a:gd name="connsiteY329" fmla="*/ 164919 h 249010"/>
                        <a:gd name="connsiteX330" fmla="*/ 27759 w 274320"/>
                        <a:gd name="connsiteY330" fmla="*/ 164102 h 249010"/>
                        <a:gd name="connsiteX331" fmla="*/ 29392 w 274320"/>
                        <a:gd name="connsiteY331" fmla="*/ 164102 h 249010"/>
                        <a:gd name="connsiteX332" fmla="*/ 31024 w 274320"/>
                        <a:gd name="connsiteY332" fmla="*/ 164102 h 249010"/>
                        <a:gd name="connsiteX333" fmla="*/ 32657 w 274320"/>
                        <a:gd name="connsiteY333" fmla="*/ 164102 h 249010"/>
                        <a:gd name="connsiteX334" fmla="*/ 35106 w 274320"/>
                        <a:gd name="connsiteY334" fmla="*/ 164102 h 249010"/>
                        <a:gd name="connsiteX335" fmla="*/ 35923 w 274320"/>
                        <a:gd name="connsiteY335" fmla="*/ 164102 h 249010"/>
                        <a:gd name="connsiteX336" fmla="*/ 36739 w 274320"/>
                        <a:gd name="connsiteY336" fmla="*/ 164102 h 249010"/>
                        <a:gd name="connsiteX337" fmla="*/ 40005 w 274320"/>
                        <a:gd name="connsiteY337" fmla="*/ 164102 h 249010"/>
                        <a:gd name="connsiteX338" fmla="*/ 43271 w 274320"/>
                        <a:gd name="connsiteY338" fmla="*/ 163286 h 249010"/>
                        <a:gd name="connsiteX339" fmla="*/ 46537 w 274320"/>
                        <a:gd name="connsiteY339" fmla="*/ 162469 h 249010"/>
                        <a:gd name="connsiteX340" fmla="*/ 48986 w 274320"/>
                        <a:gd name="connsiteY340" fmla="*/ 162469 h 249010"/>
                        <a:gd name="connsiteX341" fmla="*/ 48986 w 274320"/>
                        <a:gd name="connsiteY341" fmla="*/ 161653 h 249010"/>
                        <a:gd name="connsiteX342" fmla="*/ 48986 w 274320"/>
                        <a:gd name="connsiteY342" fmla="*/ 160837 h 249010"/>
                        <a:gd name="connsiteX343" fmla="*/ 48986 w 274320"/>
                        <a:gd name="connsiteY343" fmla="*/ 160020 h 249010"/>
                        <a:gd name="connsiteX344" fmla="*/ 49802 w 274320"/>
                        <a:gd name="connsiteY344" fmla="*/ 159204 h 249010"/>
                        <a:gd name="connsiteX345" fmla="*/ 50619 w 274320"/>
                        <a:gd name="connsiteY345" fmla="*/ 159204 h 249010"/>
                        <a:gd name="connsiteX346" fmla="*/ 50619 w 274320"/>
                        <a:gd name="connsiteY346" fmla="*/ 161653 h 249010"/>
                        <a:gd name="connsiteX347" fmla="*/ 51435 w 274320"/>
                        <a:gd name="connsiteY347" fmla="*/ 161653 h 249010"/>
                        <a:gd name="connsiteX348" fmla="*/ 53068 w 274320"/>
                        <a:gd name="connsiteY348" fmla="*/ 161653 h 249010"/>
                        <a:gd name="connsiteX349" fmla="*/ 56334 w 274320"/>
                        <a:gd name="connsiteY349" fmla="*/ 161653 h 249010"/>
                        <a:gd name="connsiteX350" fmla="*/ 59599 w 274320"/>
                        <a:gd name="connsiteY350" fmla="*/ 161653 h 249010"/>
                        <a:gd name="connsiteX351" fmla="*/ 62865 w 274320"/>
                        <a:gd name="connsiteY351" fmla="*/ 161653 h 249010"/>
                        <a:gd name="connsiteX352" fmla="*/ 66131 w 274320"/>
                        <a:gd name="connsiteY352" fmla="*/ 161653 h 249010"/>
                        <a:gd name="connsiteX353" fmla="*/ 69396 w 274320"/>
                        <a:gd name="connsiteY353" fmla="*/ 161653 h 249010"/>
                        <a:gd name="connsiteX354" fmla="*/ 72662 w 274320"/>
                        <a:gd name="connsiteY354" fmla="*/ 161653 h 249010"/>
                        <a:gd name="connsiteX355" fmla="*/ 75928 w 274320"/>
                        <a:gd name="connsiteY355" fmla="*/ 161653 h 249010"/>
                        <a:gd name="connsiteX356" fmla="*/ 79194 w 274320"/>
                        <a:gd name="connsiteY356" fmla="*/ 161653 h 249010"/>
                        <a:gd name="connsiteX357" fmla="*/ 82460 w 274320"/>
                        <a:gd name="connsiteY357" fmla="*/ 161653 h 249010"/>
                        <a:gd name="connsiteX358" fmla="*/ 85725 w 274320"/>
                        <a:gd name="connsiteY358" fmla="*/ 161653 h 249010"/>
                        <a:gd name="connsiteX359" fmla="*/ 88991 w 274320"/>
                        <a:gd name="connsiteY359" fmla="*/ 161653 h 249010"/>
                        <a:gd name="connsiteX360" fmla="*/ 92256 w 274320"/>
                        <a:gd name="connsiteY360" fmla="*/ 161653 h 249010"/>
                        <a:gd name="connsiteX361" fmla="*/ 95522 w 274320"/>
                        <a:gd name="connsiteY361" fmla="*/ 161653 h 249010"/>
                        <a:gd name="connsiteX362" fmla="*/ 98788 w 274320"/>
                        <a:gd name="connsiteY362" fmla="*/ 161653 h 249010"/>
                        <a:gd name="connsiteX363" fmla="*/ 102054 w 274320"/>
                        <a:gd name="connsiteY363" fmla="*/ 161653 h 249010"/>
                        <a:gd name="connsiteX364" fmla="*/ 105319 w 274320"/>
                        <a:gd name="connsiteY364" fmla="*/ 161653 h 249010"/>
                        <a:gd name="connsiteX365" fmla="*/ 108585 w 274320"/>
                        <a:gd name="connsiteY365" fmla="*/ 161653 h 249010"/>
                        <a:gd name="connsiteX366" fmla="*/ 111851 w 274320"/>
                        <a:gd name="connsiteY366" fmla="*/ 161653 h 249010"/>
                        <a:gd name="connsiteX367" fmla="*/ 112667 w 274320"/>
                        <a:gd name="connsiteY367" fmla="*/ 156754 h 249010"/>
                        <a:gd name="connsiteX368" fmla="*/ 113484 w 274320"/>
                        <a:gd name="connsiteY368" fmla="*/ 151856 h 249010"/>
                        <a:gd name="connsiteX369" fmla="*/ 114300 w 274320"/>
                        <a:gd name="connsiteY369" fmla="*/ 147774 h 249010"/>
                        <a:gd name="connsiteX370" fmla="*/ 111851 w 274320"/>
                        <a:gd name="connsiteY370" fmla="*/ 145324 h 249010"/>
                        <a:gd name="connsiteX371" fmla="*/ 110218 w 274320"/>
                        <a:gd name="connsiteY371" fmla="*/ 142875 h 249010"/>
                        <a:gd name="connsiteX372" fmla="*/ 109402 w 274320"/>
                        <a:gd name="connsiteY372" fmla="*/ 138793 h 249010"/>
                        <a:gd name="connsiteX373" fmla="*/ 108585 w 274320"/>
                        <a:gd name="connsiteY373" fmla="*/ 134711 h 249010"/>
                        <a:gd name="connsiteX374" fmla="*/ 107769 w 274320"/>
                        <a:gd name="connsiteY374" fmla="*/ 130629 h 249010"/>
                        <a:gd name="connsiteX375" fmla="*/ 106952 w 274320"/>
                        <a:gd name="connsiteY375" fmla="*/ 126546 h 249010"/>
                        <a:gd name="connsiteX376" fmla="*/ 106136 w 274320"/>
                        <a:gd name="connsiteY376" fmla="*/ 122464 h 249010"/>
                        <a:gd name="connsiteX377" fmla="*/ 105319 w 274320"/>
                        <a:gd name="connsiteY377" fmla="*/ 118382 h 249010"/>
                        <a:gd name="connsiteX378" fmla="*/ 104503 w 274320"/>
                        <a:gd name="connsiteY378" fmla="*/ 114300 h 249010"/>
                        <a:gd name="connsiteX379" fmla="*/ 103687 w 274320"/>
                        <a:gd name="connsiteY379" fmla="*/ 110218 h 249010"/>
                        <a:gd name="connsiteX380" fmla="*/ 102870 w 274320"/>
                        <a:gd name="connsiteY380" fmla="*/ 106136 h 249010"/>
                        <a:gd name="connsiteX381" fmla="*/ 102054 w 274320"/>
                        <a:gd name="connsiteY381" fmla="*/ 102054 h 249010"/>
                        <a:gd name="connsiteX382" fmla="*/ 101237 w 274320"/>
                        <a:gd name="connsiteY382" fmla="*/ 97971 h 249010"/>
                        <a:gd name="connsiteX383" fmla="*/ 100421 w 274320"/>
                        <a:gd name="connsiteY383" fmla="*/ 93889 h 249010"/>
                        <a:gd name="connsiteX384" fmla="*/ 99604 w 274320"/>
                        <a:gd name="connsiteY384" fmla="*/ 89807 h 249010"/>
                        <a:gd name="connsiteX385" fmla="*/ 98788 w 274320"/>
                        <a:gd name="connsiteY385" fmla="*/ 85725 h 249010"/>
                        <a:gd name="connsiteX386" fmla="*/ 97971 w 274320"/>
                        <a:gd name="connsiteY386" fmla="*/ 81643 h 249010"/>
                        <a:gd name="connsiteX387" fmla="*/ 97155 w 274320"/>
                        <a:gd name="connsiteY387" fmla="*/ 77561 h 249010"/>
                        <a:gd name="connsiteX388" fmla="*/ 103687 w 274320"/>
                        <a:gd name="connsiteY388" fmla="*/ 70213 h 249010"/>
                        <a:gd name="connsiteX389" fmla="*/ 102870 w 274320"/>
                        <a:gd name="connsiteY389" fmla="*/ 66131 h 249010"/>
                        <a:gd name="connsiteX390" fmla="*/ 102054 w 274320"/>
                        <a:gd name="connsiteY390" fmla="*/ 62049 h 249010"/>
                        <a:gd name="connsiteX391" fmla="*/ 101237 w 274320"/>
                        <a:gd name="connsiteY391" fmla="*/ 57966 h 249010"/>
                        <a:gd name="connsiteX392" fmla="*/ 100421 w 274320"/>
                        <a:gd name="connsiteY392" fmla="*/ 53884 h 249010"/>
                        <a:gd name="connsiteX393" fmla="*/ 99604 w 274320"/>
                        <a:gd name="connsiteY393" fmla="*/ 49802 h 249010"/>
                        <a:gd name="connsiteX394" fmla="*/ 98788 w 274320"/>
                        <a:gd name="connsiteY394" fmla="*/ 45720 h 249010"/>
                        <a:gd name="connsiteX395" fmla="*/ 97971 w 274320"/>
                        <a:gd name="connsiteY395" fmla="*/ 41638 h 249010"/>
                        <a:gd name="connsiteX396" fmla="*/ 97155 w 274320"/>
                        <a:gd name="connsiteY396" fmla="*/ 37556 h 249010"/>
                        <a:gd name="connsiteX397" fmla="*/ 96338 w 274320"/>
                        <a:gd name="connsiteY397" fmla="*/ 33474 h 249010"/>
                        <a:gd name="connsiteX398" fmla="*/ 95522 w 274320"/>
                        <a:gd name="connsiteY398" fmla="*/ 29391 h 249010"/>
                        <a:gd name="connsiteX399" fmla="*/ 94706 w 274320"/>
                        <a:gd name="connsiteY399" fmla="*/ 25309 h 249010"/>
                        <a:gd name="connsiteX400" fmla="*/ 93889 w 274320"/>
                        <a:gd name="connsiteY400" fmla="*/ 21227 h 249010"/>
                        <a:gd name="connsiteX401" fmla="*/ 93073 w 274320"/>
                        <a:gd name="connsiteY401" fmla="*/ 17145 h 249010"/>
                        <a:gd name="connsiteX402" fmla="*/ 92256 w 274320"/>
                        <a:gd name="connsiteY402" fmla="*/ 13063 h 249010"/>
                        <a:gd name="connsiteX403" fmla="*/ 91440 w 274320"/>
                        <a:gd name="connsiteY403" fmla="*/ 8981 h 249010"/>
                        <a:gd name="connsiteX404" fmla="*/ 90624 w 274320"/>
                        <a:gd name="connsiteY404" fmla="*/ 4082 h 249010"/>
                        <a:gd name="connsiteX405" fmla="*/ 89807 w 274320"/>
                        <a:gd name="connsiteY405" fmla="*/ 0 h 249010"/>
                        <a:gd name="connsiteX406" fmla="*/ 94706 w 274320"/>
                        <a:gd name="connsiteY406" fmla="*/ 0 h 249010"/>
                        <a:gd name="connsiteX407" fmla="*/ 100421 w 274320"/>
                        <a:gd name="connsiteY407" fmla="*/ 0 h 249010"/>
                        <a:gd name="connsiteX408" fmla="*/ 105319 w 274320"/>
                        <a:gd name="connsiteY408" fmla="*/ 0 h 249010"/>
                        <a:gd name="connsiteX409" fmla="*/ 112667 w 274320"/>
                        <a:gd name="connsiteY409" fmla="*/ 0 h 249010"/>
                        <a:gd name="connsiteX410" fmla="*/ 118382 w 274320"/>
                        <a:gd name="connsiteY410" fmla="*/ 0 h 249010"/>
                        <a:gd name="connsiteX411" fmla="*/ 123281 w 274320"/>
                        <a:gd name="connsiteY411" fmla="*/ 3266 h 249010"/>
                        <a:gd name="connsiteX412" fmla="*/ 128179 w 274320"/>
                        <a:gd name="connsiteY412" fmla="*/ 6532 h 249010"/>
                        <a:gd name="connsiteX413" fmla="*/ 133894 w 274320"/>
                        <a:gd name="connsiteY413" fmla="*/ 10614 h 249010"/>
                        <a:gd name="connsiteX414" fmla="*/ 139610 w 274320"/>
                        <a:gd name="connsiteY414" fmla="*/ 14696 h 249010"/>
                        <a:gd name="connsiteX415" fmla="*/ 145324 w 274320"/>
                        <a:gd name="connsiteY415" fmla="*/ 18778 h 249010"/>
                        <a:gd name="connsiteX416" fmla="*/ 151039 w 274320"/>
                        <a:gd name="connsiteY416" fmla="*/ 22860 h 249010"/>
                        <a:gd name="connsiteX417" fmla="*/ 156754 w 274320"/>
                        <a:gd name="connsiteY417" fmla="*/ 26942 h 249010"/>
                        <a:gd name="connsiteX418" fmla="*/ 162469 w 274320"/>
                        <a:gd name="connsiteY418" fmla="*/ 31024 h 249010"/>
                        <a:gd name="connsiteX419" fmla="*/ 168185 w 274320"/>
                        <a:gd name="connsiteY419" fmla="*/ 35107 h 249010"/>
                        <a:gd name="connsiteX420" fmla="*/ 173899 w 274320"/>
                        <a:gd name="connsiteY420" fmla="*/ 39189 h 249010"/>
                        <a:gd name="connsiteX421" fmla="*/ 179614 w 274320"/>
                        <a:gd name="connsiteY421" fmla="*/ 43271 h 249010"/>
                        <a:gd name="connsiteX422" fmla="*/ 185329 w 274320"/>
                        <a:gd name="connsiteY422" fmla="*/ 47353 h 249010"/>
                        <a:gd name="connsiteX423" fmla="*/ 191044 w 274320"/>
                        <a:gd name="connsiteY423" fmla="*/ 51435 h 249010"/>
                        <a:gd name="connsiteX424" fmla="*/ 196760 w 274320"/>
                        <a:gd name="connsiteY424" fmla="*/ 55517 h 249010"/>
                        <a:gd name="connsiteX425" fmla="*/ 202474 w 274320"/>
                        <a:gd name="connsiteY425" fmla="*/ 59599 h 249010"/>
                        <a:gd name="connsiteX426" fmla="*/ 208189 w 274320"/>
                        <a:gd name="connsiteY426" fmla="*/ 63682 h 249010"/>
                        <a:gd name="connsiteX427" fmla="*/ 213904 w 274320"/>
                        <a:gd name="connsiteY427" fmla="*/ 67764 h 249010"/>
                        <a:gd name="connsiteX428" fmla="*/ 219619 w 274320"/>
                        <a:gd name="connsiteY428" fmla="*/ 71846 h 249010"/>
                        <a:gd name="connsiteX429" fmla="*/ 222069 w 274320"/>
                        <a:gd name="connsiteY429" fmla="*/ 73479 h 249010"/>
                        <a:gd name="connsiteX430" fmla="*/ 222069 w 274320"/>
                        <a:gd name="connsiteY430" fmla="*/ 74295 h 249010"/>
                        <a:gd name="connsiteX431" fmla="*/ 222069 w 274320"/>
                        <a:gd name="connsiteY431" fmla="*/ 75928 h 249010"/>
                        <a:gd name="connsiteX432" fmla="*/ 222069 w 274320"/>
                        <a:gd name="connsiteY432" fmla="*/ 77561 h 249010"/>
                        <a:gd name="connsiteX433" fmla="*/ 222069 w 274320"/>
                        <a:gd name="connsiteY433" fmla="*/ 79194 h 249010"/>
                        <a:gd name="connsiteX434" fmla="*/ 222885 w 274320"/>
                        <a:gd name="connsiteY434" fmla="*/ 80010 h 249010"/>
                        <a:gd name="connsiteX435" fmla="*/ 224518 w 274320"/>
                        <a:gd name="connsiteY435" fmla="*/ 80826 h 249010"/>
                        <a:gd name="connsiteX436" fmla="*/ 229417 w 274320"/>
                        <a:gd name="connsiteY436" fmla="*/ 83276 h 249010"/>
                        <a:gd name="connsiteX437" fmla="*/ 230233 w 274320"/>
                        <a:gd name="connsiteY437" fmla="*/ 84092 h 249010"/>
                        <a:gd name="connsiteX438" fmla="*/ 230233 w 274320"/>
                        <a:gd name="connsiteY438" fmla="*/ 84909 h 249010"/>
                        <a:gd name="connsiteX439" fmla="*/ 231049 w 274320"/>
                        <a:gd name="connsiteY439" fmla="*/ 86541 h 249010"/>
                        <a:gd name="connsiteX440" fmla="*/ 231866 w 274320"/>
                        <a:gd name="connsiteY440" fmla="*/ 87358 h 249010"/>
                        <a:gd name="connsiteX441" fmla="*/ 233499 w 274320"/>
                        <a:gd name="connsiteY441" fmla="*/ 88174 h 249010"/>
                        <a:gd name="connsiteX442" fmla="*/ 235131 w 274320"/>
                        <a:gd name="connsiteY442" fmla="*/ 88991 h 249010"/>
                        <a:gd name="connsiteX443" fmla="*/ 240030 w 274320"/>
                        <a:gd name="connsiteY443" fmla="*/ 89807 h 249010"/>
                        <a:gd name="connsiteX444" fmla="*/ 240846 w 274320"/>
                        <a:gd name="connsiteY444" fmla="*/ 90624 h 249010"/>
                        <a:gd name="connsiteX445" fmla="*/ 243296 w 274320"/>
                        <a:gd name="connsiteY445" fmla="*/ 93073 h 249010"/>
                        <a:gd name="connsiteX446" fmla="*/ 244112 w 274320"/>
                        <a:gd name="connsiteY446" fmla="*/ 93889 h 249010"/>
                        <a:gd name="connsiteX447" fmla="*/ 247378 w 274320"/>
                        <a:gd name="connsiteY447" fmla="*/ 94706 h 249010"/>
                        <a:gd name="connsiteX448" fmla="*/ 249827 w 274320"/>
                        <a:gd name="connsiteY448" fmla="*/ 95522 h 249010"/>
                        <a:gd name="connsiteX449" fmla="*/ 250644 w 274320"/>
                        <a:gd name="connsiteY449" fmla="*/ 95522 h 249010"/>
                        <a:gd name="connsiteX450" fmla="*/ 253093 w 274320"/>
                        <a:gd name="connsiteY450" fmla="*/ 96339 h 249010"/>
                        <a:gd name="connsiteX451" fmla="*/ 255542 w 274320"/>
                        <a:gd name="connsiteY451" fmla="*/ 97155 h 249010"/>
                        <a:gd name="connsiteX452" fmla="*/ 256359 w 274320"/>
                        <a:gd name="connsiteY452" fmla="*/ 97971 h 249010"/>
                        <a:gd name="connsiteX453" fmla="*/ 256359 w 274320"/>
                        <a:gd name="connsiteY453" fmla="*/ 97971 h 249010"/>
                        <a:gd name="connsiteX454" fmla="*/ 256359 w 274320"/>
                        <a:gd name="connsiteY454" fmla="*/ 98788 h 249010"/>
                        <a:gd name="connsiteX455" fmla="*/ 256359 w 274320"/>
                        <a:gd name="connsiteY455" fmla="*/ 101237 h 249010"/>
                        <a:gd name="connsiteX456" fmla="*/ 257175 w 274320"/>
                        <a:gd name="connsiteY456" fmla="*/ 102870 h 249010"/>
                        <a:gd name="connsiteX457" fmla="*/ 257992 w 274320"/>
                        <a:gd name="connsiteY457" fmla="*/ 103687 h 249010"/>
                        <a:gd name="connsiteX458" fmla="*/ 257992 w 274320"/>
                        <a:gd name="connsiteY458" fmla="*/ 104503 h 249010"/>
                        <a:gd name="connsiteX459" fmla="*/ 257175 w 274320"/>
                        <a:gd name="connsiteY459" fmla="*/ 105319 h 249010"/>
                        <a:gd name="connsiteX460" fmla="*/ 256359 w 274320"/>
                        <a:gd name="connsiteY460" fmla="*/ 106136 h 249010"/>
                        <a:gd name="connsiteX461" fmla="*/ 256359 w 274320"/>
                        <a:gd name="connsiteY461" fmla="*/ 106952 h 249010"/>
                        <a:gd name="connsiteX462" fmla="*/ 255542 w 274320"/>
                        <a:gd name="connsiteY462" fmla="*/ 107769 h 249010"/>
                        <a:gd name="connsiteX463" fmla="*/ 254726 w 274320"/>
                        <a:gd name="connsiteY463" fmla="*/ 108585 h 249010"/>
                        <a:gd name="connsiteX464" fmla="*/ 254726 w 274320"/>
                        <a:gd name="connsiteY464" fmla="*/ 109401 h 249010"/>
                        <a:gd name="connsiteX465" fmla="*/ 255542 w 274320"/>
                        <a:gd name="connsiteY465" fmla="*/ 110218 h 249010"/>
                        <a:gd name="connsiteX466" fmla="*/ 257175 w 274320"/>
                        <a:gd name="connsiteY466" fmla="*/ 111034 h 249010"/>
                        <a:gd name="connsiteX467" fmla="*/ 257992 w 274320"/>
                        <a:gd name="connsiteY467" fmla="*/ 111851 h 249010"/>
                        <a:gd name="connsiteX468" fmla="*/ 258808 w 274320"/>
                        <a:gd name="connsiteY468" fmla="*/ 111851 h 249010"/>
                        <a:gd name="connsiteX469" fmla="*/ 259624 w 274320"/>
                        <a:gd name="connsiteY469" fmla="*/ 111851 h 249010"/>
                        <a:gd name="connsiteX470" fmla="*/ 260441 w 274320"/>
                        <a:gd name="connsiteY470" fmla="*/ 111851 h 249010"/>
                        <a:gd name="connsiteX471" fmla="*/ 264523 w 274320"/>
                        <a:gd name="connsiteY471" fmla="*/ 111034 h 249010"/>
                        <a:gd name="connsiteX472" fmla="*/ 268605 w 274320"/>
                        <a:gd name="connsiteY472" fmla="*/ 110218 h 249010"/>
                        <a:gd name="connsiteX473" fmla="*/ 274320 w 274320"/>
                        <a:gd name="connsiteY473" fmla="*/ 98788 h 24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Lst>
                      <a:rect l="l" t="t" r="r" b="b"/>
                      <a:pathLst>
                        <a:path w="274320" h="249010">
                          <a:moveTo>
                            <a:pt x="274320" y="98788"/>
                          </a:moveTo>
                          <a:lnTo>
                            <a:pt x="274320" y="102054"/>
                          </a:lnTo>
                          <a:lnTo>
                            <a:pt x="274320" y="106952"/>
                          </a:lnTo>
                          <a:lnTo>
                            <a:pt x="274320" y="111851"/>
                          </a:lnTo>
                          <a:lnTo>
                            <a:pt x="274320" y="116749"/>
                          </a:lnTo>
                          <a:lnTo>
                            <a:pt x="274320" y="122464"/>
                          </a:lnTo>
                          <a:lnTo>
                            <a:pt x="274320" y="126546"/>
                          </a:lnTo>
                          <a:lnTo>
                            <a:pt x="274320" y="131445"/>
                          </a:lnTo>
                          <a:lnTo>
                            <a:pt x="274320" y="136344"/>
                          </a:lnTo>
                          <a:lnTo>
                            <a:pt x="273504" y="137160"/>
                          </a:lnTo>
                          <a:lnTo>
                            <a:pt x="273504" y="139609"/>
                          </a:lnTo>
                          <a:lnTo>
                            <a:pt x="273504" y="143691"/>
                          </a:lnTo>
                          <a:lnTo>
                            <a:pt x="272687" y="147774"/>
                          </a:lnTo>
                          <a:lnTo>
                            <a:pt x="271054" y="150223"/>
                          </a:lnTo>
                          <a:lnTo>
                            <a:pt x="270238" y="152672"/>
                          </a:lnTo>
                          <a:lnTo>
                            <a:pt x="269421" y="154305"/>
                          </a:lnTo>
                          <a:lnTo>
                            <a:pt x="268605" y="155121"/>
                          </a:lnTo>
                          <a:lnTo>
                            <a:pt x="268605" y="155938"/>
                          </a:lnTo>
                          <a:lnTo>
                            <a:pt x="268605" y="157571"/>
                          </a:lnTo>
                          <a:lnTo>
                            <a:pt x="267788" y="158387"/>
                          </a:lnTo>
                          <a:lnTo>
                            <a:pt x="266972" y="159204"/>
                          </a:lnTo>
                          <a:lnTo>
                            <a:pt x="265339" y="160020"/>
                          </a:lnTo>
                          <a:lnTo>
                            <a:pt x="262074" y="162469"/>
                          </a:lnTo>
                          <a:lnTo>
                            <a:pt x="262074" y="164919"/>
                          </a:lnTo>
                          <a:lnTo>
                            <a:pt x="258808" y="164102"/>
                          </a:lnTo>
                          <a:lnTo>
                            <a:pt x="254726" y="163286"/>
                          </a:lnTo>
                          <a:lnTo>
                            <a:pt x="253910" y="163286"/>
                          </a:lnTo>
                          <a:lnTo>
                            <a:pt x="253910" y="163286"/>
                          </a:lnTo>
                          <a:lnTo>
                            <a:pt x="253910" y="164102"/>
                          </a:lnTo>
                          <a:lnTo>
                            <a:pt x="249011" y="164102"/>
                          </a:lnTo>
                          <a:lnTo>
                            <a:pt x="244929" y="164102"/>
                          </a:lnTo>
                          <a:lnTo>
                            <a:pt x="239213" y="164102"/>
                          </a:lnTo>
                          <a:lnTo>
                            <a:pt x="235131" y="164102"/>
                          </a:lnTo>
                          <a:lnTo>
                            <a:pt x="230233" y="164102"/>
                          </a:lnTo>
                          <a:lnTo>
                            <a:pt x="226151" y="164102"/>
                          </a:lnTo>
                          <a:lnTo>
                            <a:pt x="222885" y="166551"/>
                          </a:lnTo>
                          <a:lnTo>
                            <a:pt x="220436" y="169001"/>
                          </a:lnTo>
                          <a:lnTo>
                            <a:pt x="220436" y="169001"/>
                          </a:lnTo>
                          <a:lnTo>
                            <a:pt x="216354" y="169817"/>
                          </a:lnTo>
                          <a:lnTo>
                            <a:pt x="211455" y="169001"/>
                          </a:lnTo>
                          <a:lnTo>
                            <a:pt x="209006" y="169001"/>
                          </a:lnTo>
                          <a:lnTo>
                            <a:pt x="208189" y="169001"/>
                          </a:lnTo>
                          <a:lnTo>
                            <a:pt x="208189" y="169817"/>
                          </a:lnTo>
                          <a:lnTo>
                            <a:pt x="204924" y="168184"/>
                          </a:lnTo>
                          <a:lnTo>
                            <a:pt x="200842" y="166551"/>
                          </a:lnTo>
                          <a:lnTo>
                            <a:pt x="198392" y="167368"/>
                          </a:lnTo>
                          <a:lnTo>
                            <a:pt x="197576" y="167368"/>
                          </a:lnTo>
                          <a:lnTo>
                            <a:pt x="197576" y="166551"/>
                          </a:lnTo>
                          <a:lnTo>
                            <a:pt x="195943" y="166551"/>
                          </a:lnTo>
                          <a:lnTo>
                            <a:pt x="193494" y="166551"/>
                          </a:lnTo>
                          <a:lnTo>
                            <a:pt x="191861" y="166551"/>
                          </a:lnTo>
                          <a:lnTo>
                            <a:pt x="189412" y="168184"/>
                          </a:lnTo>
                          <a:lnTo>
                            <a:pt x="187779" y="169817"/>
                          </a:lnTo>
                          <a:lnTo>
                            <a:pt x="186962" y="169817"/>
                          </a:lnTo>
                          <a:lnTo>
                            <a:pt x="184513" y="170634"/>
                          </a:lnTo>
                          <a:lnTo>
                            <a:pt x="179614" y="173083"/>
                          </a:lnTo>
                          <a:lnTo>
                            <a:pt x="177165" y="174716"/>
                          </a:lnTo>
                          <a:lnTo>
                            <a:pt x="176349" y="174716"/>
                          </a:lnTo>
                          <a:lnTo>
                            <a:pt x="175532" y="174716"/>
                          </a:lnTo>
                          <a:lnTo>
                            <a:pt x="173899" y="174716"/>
                          </a:lnTo>
                          <a:lnTo>
                            <a:pt x="172267" y="175532"/>
                          </a:lnTo>
                          <a:lnTo>
                            <a:pt x="170634" y="179614"/>
                          </a:lnTo>
                          <a:lnTo>
                            <a:pt x="169817" y="180431"/>
                          </a:lnTo>
                          <a:lnTo>
                            <a:pt x="164102" y="178798"/>
                          </a:lnTo>
                          <a:lnTo>
                            <a:pt x="163286" y="178798"/>
                          </a:lnTo>
                          <a:lnTo>
                            <a:pt x="162469" y="179614"/>
                          </a:lnTo>
                          <a:lnTo>
                            <a:pt x="159204" y="182064"/>
                          </a:lnTo>
                          <a:lnTo>
                            <a:pt x="157571" y="184513"/>
                          </a:lnTo>
                          <a:lnTo>
                            <a:pt x="156754" y="186962"/>
                          </a:lnTo>
                          <a:lnTo>
                            <a:pt x="156754" y="187779"/>
                          </a:lnTo>
                          <a:lnTo>
                            <a:pt x="156754" y="188595"/>
                          </a:lnTo>
                          <a:lnTo>
                            <a:pt x="155938" y="189412"/>
                          </a:lnTo>
                          <a:lnTo>
                            <a:pt x="155121" y="189412"/>
                          </a:lnTo>
                          <a:lnTo>
                            <a:pt x="154305" y="189412"/>
                          </a:lnTo>
                          <a:lnTo>
                            <a:pt x="151856" y="188595"/>
                          </a:lnTo>
                          <a:lnTo>
                            <a:pt x="151039" y="188595"/>
                          </a:lnTo>
                          <a:lnTo>
                            <a:pt x="151039" y="190228"/>
                          </a:lnTo>
                          <a:lnTo>
                            <a:pt x="151039" y="193494"/>
                          </a:lnTo>
                          <a:lnTo>
                            <a:pt x="150223" y="195126"/>
                          </a:lnTo>
                          <a:lnTo>
                            <a:pt x="148590" y="195943"/>
                          </a:lnTo>
                          <a:lnTo>
                            <a:pt x="147774" y="196759"/>
                          </a:lnTo>
                          <a:lnTo>
                            <a:pt x="146957" y="196759"/>
                          </a:lnTo>
                          <a:lnTo>
                            <a:pt x="146141" y="196759"/>
                          </a:lnTo>
                          <a:lnTo>
                            <a:pt x="141242" y="193494"/>
                          </a:lnTo>
                          <a:lnTo>
                            <a:pt x="139610" y="192677"/>
                          </a:lnTo>
                          <a:lnTo>
                            <a:pt x="137977" y="192677"/>
                          </a:lnTo>
                          <a:lnTo>
                            <a:pt x="136344" y="194310"/>
                          </a:lnTo>
                          <a:lnTo>
                            <a:pt x="135527" y="195126"/>
                          </a:lnTo>
                          <a:lnTo>
                            <a:pt x="134711" y="195943"/>
                          </a:lnTo>
                          <a:lnTo>
                            <a:pt x="133894" y="197576"/>
                          </a:lnTo>
                          <a:lnTo>
                            <a:pt x="133894" y="198392"/>
                          </a:lnTo>
                          <a:lnTo>
                            <a:pt x="134711" y="200025"/>
                          </a:lnTo>
                          <a:lnTo>
                            <a:pt x="135527" y="201658"/>
                          </a:lnTo>
                          <a:lnTo>
                            <a:pt x="135527" y="203291"/>
                          </a:lnTo>
                          <a:lnTo>
                            <a:pt x="131445" y="205740"/>
                          </a:lnTo>
                          <a:lnTo>
                            <a:pt x="131445" y="206557"/>
                          </a:lnTo>
                          <a:lnTo>
                            <a:pt x="132262" y="207373"/>
                          </a:lnTo>
                          <a:lnTo>
                            <a:pt x="132262" y="209006"/>
                          </a:lnTo>
                          <a:lnTo>
                            <a:pt x="132262" y="211455"/>
                          </a:lnTo>
                          <a:lnTo>
                            <a:pt x="131445" y="212271"/>
                          </a:lnTo>
                          <a:lnTo>
                            <a:pt x="130629" y="213088"/>
                          </a:lnTo>
                          <a:lnTo>
                            <a:pt x="129812" y="213904"/>
                          </a:lnTo>
                          <a:lnTo>
                            <a:pt x="128996" y="214721"/>
                          </a:lnTo>
                          <a:lnTo>
                            <a:pt x="128179" y="215537"/>
                          </a:lnTo>
                          <a:lnTo>
                            <a:pt x="126546" y="216354"/>
                          </a:lnTo>
                          <a:lnTo>
                            <a:pt x="124097" y="217170"/>
                          </a:lnTo>
                          <a:lnTo>
                            <a:pt x="121648" y="217987"/>
                          </a:lnTo>
                          <a:lnTo>
                            <a:pt x="120831" y="218803"/>
                          </a:lnTo>
                          <a:lnTo>
                            <a:pt x="120015" y="219619"/>
                          </a:lnTo>
                          <a:lnTo>
                            <a:pt x="119199" y="220436"/>
                          </a:lnTo>
                          <a:lnTo>
                            <a:pt x="119199" y="221252"/>
                          </a:lnTo>
                          <a:lnTo>
                            <a:pt x="119199" y="222885"/>
                          </a:lnTo>
                          <a:lnTo>
                            <a:pt x="119199" y="223701"/>
                          </a:lnTo>
                          <a:lnTo>
                            <a:pt x="120015" y="224518"/>
                          </a:lnTo>
                          <a:lnTo>
                            <a:pt x="120015" y="225334"/>
                          </a:lnTo>
                          <a:lnTo>
                            <a:pt x="120015" y="227784"/>
                          </a:lnTo>
                          <a:lnTo>
                            <a:pt x="119199" y="230233"/>
                          </a:lnTo>
                          <a:lnTo>
                            <a:pt x="118382" y="231866"/>
                          </a:lnTo>
                          <a:lnTo>
                            <a:pt x="116749" y="232682"/>
                          </a:lnTo>
                          <a:lnTo>
                            <a:pt x="115933" y="233499"/>
                          </a:lnTo>
                          <a:lnTo>
                            <a:pt x="115933" y="235132"/>
                          </a:lnTo>
                          <a:lnTo>
                            <a:pt x="115933" y="237581"/>
                          </a:lnTo>
                          <a:lnTo>
                            <a:pt x="115933" y="240030"/>
                          </a:lnTo>
                          <a:lnTo>
                            <a:pt x="115933" y="241663"/>
                          </a:lnTo>
                          <a:lnTo>
                            <a:pt x="115117" y="243296"/>
                          </a:lnTo>
                          <a:lnTo>
                            <a:pt x="115117" y="244112"/>
                          </a:lnTo>
                          <a:lnTo>
                            <a:pt x="114300" y="244112"/>
                          </a:lnTo>
                          <a:lnTo>
                            <a:pt x="111851" y="244112"/>
                          </a:lnTo>
                          <a:lnTo>
                            <a:pt x="109402" y="244929"/>
                          </a:lnTo>
                          <a:lnTo>
                            <a:pt x="108585" y="245745"/>
                          </a:lnTo>
                          <a:lnTo>
                            <a:pt x="108585" y="246562"/>
                          </a:lnTo>
                          <a:lnTo>
                            <a:pt x="107769" y="247378"/>
                          </a:lnTo>
                          <a:lnTo>
                            <a:pt x="106952" y="248194"/>
                          </a:lnTo>
                          <a:lnTo>
                            <a:pt x="106136" y="249011"/>
                          </a:lnTo>
                          <a:lnTo>
                            <a:pt x="104503" y="249011"/>
                          </a:lnTo>
                          <a:lnTo>
                            <a:pt x="102870" y="248194"/>
                          </a:lnTo>
                          <a:lnTo>
                            <a:pt x="102054" y="247378"/>
                          </a:lnTo>
                          <a:lnTo>
                            <a:pt x="102054" y="247378"/>
                          </a:lnTo>
                          <a:lnTo>
                            <a:pt x="102870" y="246562"/>
                          </a:lnTo>
                          <a:lnTo>
                            <a:pt x="102870" y="245745"/>
                          </a:lnTo>
                          <a:lnTo>
                            <a:pt x="102870" y="244929"/>
                          </a:lnTo>
                          <a:lnTo>
                            <a:pt x="102054" y="243296"/>
                          </a:lnTo>
                          <a:lnTo>
                            <a:pt x="102054" y="241663"/>
                          </a:lnTo>
                          <a:lnTo>
                            <a:pt x="102054" y="240846"/>
                          </a:lnTo>
                          <a:lnTo>
                            <a:pt x="102054" y="239214"/>
                          </a:lnTo>
                          <a:lnTo>
                            <a:pt x="102054" y="239214"/>
                          </a:lnTo>
                          <a:lnTo>
                            <a:pt x="100421" y="240030"/>
                          </a:lnTo>
                          <a:lnTo>
                            <a:pt x="99604" y="240030"/>
                          </a:lnTo>
                          <a:lnTo>
                            <a:pt x="99604" y="240030"/>
                          </a:lnTo>
                          <a:lnTo>
                            <a:pt x="99604" y="240030"/>
                          </a:lnTo>
                          <a:lnTo>
                            <a:pt x="100421" y="241663"/>
                          </a:lnTo>
                          <a:lnTo>
                            <a:pt x="100421" y="241663"/>
                          </a:lnTo>
                          <a:lnTo>
                            <a:pt x="99604" y="241663"/>
                          </a:lnTo>
                          <a:lnTo>
                            <a:pt x="97971" y="240846"/>
                          </a:lnTo>
                          <a:lnTo>
                            <a:pt x="96338" y="240030"/>
                          </a:lnTo>
                          <a:lnTo>
                            <a:pt x="96338" y="240030"/>
                          </a:lnTo>
                          <a:lnTo>
                            <a:pt x="96338" y="240846"/>
                          </a:lnTo>
                          <a:lnTo>
                            <a:pt x="96338" y="241663"/>
                          </a:lnTo>
                          <a:lnTo>
                            <a:pt x="96338" y="243296"/>
                          </a:lnTo>
                          <a:lnTo>
                            <a:pt x="96338" y="244112"/>
                          </a:lnTo>
                          <a:lnTo>
                            <a:pt x="95522" y="244112"/>
                          </a:lnTo>
                          <a:lnTo>
                            <a:pt x="93889" y="244112"/>
                          </a:lnTo>
                          <a:lnTo>
                            <a:pt x="93073" y="244112"/>
                          </a:lnTo>
                          <a:lnTo>
                            <a:pt x="92256" y="244112"/>
                          </a:lnTo>
                          <a:lnTo>
                            <a:pt x="91440" y="244929"/>
                          </a:lnTo>
                          <a:lnTo>
                            <a:pt x="91440" y="245745"/>
                          </a:lnTo>
                          <a:lnTo>
                            <a:pt x="92256" y="246562"/>
                          </a:lnTo>
                          <a:lnTo>
                            <a:pt x="92256" y="246562"/>
                          </a:lnTo>
                          <a:lnTo>
                            <a:pt x="92256" y="246562"/>
                          </a:lnTo>
                          <a:lnTo>
                            <a:pt x="91440" y="246562"/>
                          </a:lnTo>
                          <a:lnTo>
                            <a:pt x="91440" y="246562"/>
                          </a:lnTo>
                          <a:lnTo>
                            <a:pt x="90624" y="245745"/>
                          </a:lnTo>
                          <a:lnTo>
                            <a:pt x="88991" y="245745"/>
                          </a:lnTo>
                          <a:lnTo>
                            <a:pt x="85725" y="244929"/>
                          </a:lnTo>
                          <a:lnTo>
                            <a:pt x="85725" y="243296"/>
                          </a:lnTo>
                          <a:lnTo>
                            <a:pt x="84909" y="243296"/>
                          </a:lnTo>
                          <a:lnTo>
                            <a:pt x="84092" y="242479"/>
                          </a:lnTo>
                          <a:lnTo>
                            <a:pt x="83276" y="241663"/>
                          </a:lnTo>
                          <a:lnTo>
                            <a:pt x="82460" y="241663"/>
                          </a:lnTo>
                          <a:lnTo>
                            <a:pt x="81643" y="241663"/>
                          </a:lnTo>
                          <a:lnTo>
                            <a:pt x="80010" y="241663"/>
                          </a:lnTo>
                          <a:lnTo>
                            <a:pt x="78377" y="243296"/>
                          </a:lnTo>
                          <a:lnTo>
                            <a:pt x="77561" y="244929"/>
                          </a:lnTo>
                          <a:lnTo>
                            <a:pt x="76744" y="245745"/>
                          </a:lnTo>
                          <a:lnTo>
                            <a:pt x="75112" y="245745"/>
                          </a:lnTo>
                          <a:lnTo>
                            <a:pt x="74295" y="245745"/>
                          </a:lnTo>
                          <a:lnTo>
                            <a:pt x="74295" y="244929"/>
                          </a:lnTo>
                          <a:lnTo>
                            <a:pt x="74295" y="244112"/>
                          </a:lnTo>
                          <a:lnTo>
                            <a:pt x="74295" y="243296"/>
                          </a:lnTo>
                          <a:lnTo>
                            <a:pt x="70213" y="241663"/>
                          </a:lnTo>
                          <a:lnTo>
                            <a:pt x="69396" y="240846"/>
                          </a:lnTo>
                          <a:lnTo>
                            <a:pt x="68580" y="238397"/>
                          </a:lnTo>
                          <a:lnTo>
                            <a:pt x="68580" y="235948"/>
                          </a:lnTo>
                          <a:lnTo>
                            <a:pt x="68580" y="234315"/>
                          </a:lnTo>
                          <a:lnTo>
                            <a:pt x="68580" y="233499"/>
                          </a:lnTo>
                          <a:lnTo>
                            <a:pt x="68580" y="232682"/>
                          </a:lnTo>
                          <a:lnTo>
                            <a:pt x="68580" y="231866"/>
                          </a:lnTo>
                          <a:lnTo>
                            <a:pt x="67763" y="231049"/>
                          </a:lnTo>
                          <a:lnTo>
                            <a:pt x="66947" y="231049"/>
                          </a:lnTo>
                          <a:lnTo>
                            <a:pt x="65314" y="231866"/>
                          </a:lnTo>
                          <a:lnTo>
                            <a:pt x="64498" y="231866"/>
                          </a:lnTo>
                          <a:lnTo>
                            <a:pt x="63681" y="231866"/>
                          </a:lnTo>
                          <a:lnTo>
                            <a:pt x="63681" y="231866"/>
                          </a:lnTo>
                          <a:lnTo>
                            <a:pt x="63681" y="231049"/>
                          </a:lnTo>
                          <a:lnTo>
                            <a:pt x="65314" y="228600"/>
                          </a:lnTo>
                          <a:lnTo>
                            <a:pt x="66131" y="227784"/>
                          </a:lnTo>
                          <a:lnTo>
                            <a:pt x="66947" y="226967"/>
                          </a:lnTo>
                          <a:lnTo>
                            <a:pt x="67763" y="226967"/>
                          </a:lnTo>
                          <a:lnTo>
                            <a:pt x="67763" y="226151"/>
                          </a:lnTo>
                          <a:lnTo>
                            <a:pt x="67763" y="225334"/>
                          </a:lnTo>
                          <a:lnTo>
                            <a:pt x="67763" y="225334"/>
                          </a:lnTo>
                          <a:lnTo>
                            <a:pt x="66947" y="224518"/>
                          </a:lnTo>
                          <a:lnTo>
                            <a:pt x="65314" y="223701"/>
                          </a:lnTo>
                          <a:lnTo>
                            <a:pt x="64498" y="223701"/>
                          </a:lnTo>
                          <a:lnTo>
                            <a:pt x="63681" y="222885"/>
                          </a:lnTo>
                          <a:lnTo>
                            <a:pt x="62865" y="221252"/>
                          </a:lnTo>
                          <a:lnTo>
                            <a:pt x="62865" y="221252"/>
                          </a:lnTo>
                          <a:lnTo>
                            <a:pt x="62049" y="221252"/>
                          </a:lnTo>
                          <a:lnTo>
                            <a:pt x="61232" y="220436"/>
                          </a:lnTo>
                          <a:lnTo>
                            <a:pt x="61232" y="217987"/>
                          </a:lnTo>
                          <a:lnTo>
                            <a:pt x="61232" y="216354"/>
                          </a:lnTo>
                          <a:lnTo>
                            <a:pt x="59599" y="213088"/>
                          </a:lnTo>
                          <a:lnTo>
                            <a:pt x="58783" y="211455"/>
                          </a:lnTo>
                          <a:lnTo>
                            <a:pt x="57967" y="209822"/>
                          </a:lnTo>
                          <a:lnTo>
                            <a:pt x="57150" y="209006"/>
                          </a:lnTo>
                          <a:lnTo>
                            <a:pt x="55517" y="208189"/>
                          </a:lnTo>
                          <a:lnTo>
                            <a:pt x="53885" y="207373"/>
                          </a:lnTo>
                          <a:lnTo>
                            <a:pt x="52252" y="207373"/>
                          </a:lnTo>
                          <a:lnTo>
                            <a:pt x="51435" y="207373"/>
                          </a:lnTo>
                          <a:lnTo>
                            <a:pt x="50619" y="207373"/>
                          </a:lnTo>
                          <a:lnTo>
                            <a:pt x="50619" y="207373"/>
                          </a:lnTo>
                          <a:lnTo>
                            <a:pt x="51435" y="209006"/>
                          </a:lnTo>
                          <a:lnTo>
                            <a:pt x="51435" y="209822"/>
                          </a:lnTo>
                          <a:lnTo>
                            <a:pt x="51435" y="210639"/>
                          </a:lnTo>
                          <a:lnTo>
                            <a:pt x="51435" y="211455"/>
                          </a:lnTo>
                          <a:lnTo>
                            <a:pt x="50619" y="211455"/>
                          </a:lnTo>
                          <a:lnTo>
                            <a:pt x="48986" y="211455"/>
                          </a:lnTo>
                          <a:lnTo>
                            <a:pt x="47353" y="212271"/>
                          </a:lnTo>
                          <a:lnTo>
                            <a:pt x="46537" y="213088"/>
                          </a:lnTo>
                          <a:lnTo>
                            <a:pt x="45720" y="214721"/>
                          </a:lnTo>
                          <a:lnTo>
                            <a:pt x="44904" y="214721"/>
                          </a:lnTo>
                          <a:lnTo>
                            <a:pt x="44087" y="214721"/>
                          </a:lnTo>
                          <a:lnTo>
                            <a:pt x="40821" y="213088"/>
                          </a:lnTo>
                          <a:lnTo>
                            <a:pt x="38372" y="212271"/>
                          </a:lnTo>
                          <a:lnTo>
                            <a:pt x="36739" y="211455"/>
                          </a:lnTo>
                          <a:lnTo>
                            <a:pt x="35923" y="211455"/>
                          </a:lnTo>
                          <a:lnTo>
                            <a:pt x="35106" y="211455"/>
                          </a:lnTo>
                          <a:lnTo>
                            <a:pt x="33474" y="212271"/>
                          </a:lnTo>
                          <a:lnTo>
                            <a:pt x="31024" y="214721"/>
                          </a:lnTo>
                          <a:lnTo>
                            <a:pt x="30208" y="215537"/>
                          </a:lnTo>
                          <a:lnTo>
                            <a:pt x="30208" y="215537"/>
                          </a:lnTo>
                          <a:lnTo>
                            <a:pt x="29392" y="216354"/>
                          </a:lnTo>
                          <a:lnTo>
                            <a:pt x="28575" y="216354"/>
                          </a:lnTo>
                          <a:lnTo>
                            <a:pt x="27759" y="216354"/>
                          </a:lnTo>
                          <a:lnTo>
                            <a:pt x="27759" y="216354"/>
                          </a:lnTo>
                          <a:lnTo>
                            <a:pt x="26942" y="214721"/>
                          </a:lnTo>
                          <a:lnTo>
                            <a:pt x="26126" y="213088"/>
                          </a:lnTo>
                          <a:lnTo>
                            <a:pt x="25310" y="212271"/>
                          </a:lnTo>
                          <a:lnTo>
                            <a:pt x="24493" y="212271"/>
                          </a:lnTo>
                          <a:lnTo>
                            <a:pt x="23677" y="213088"/>
                          </a:lnTo>
                          <a:lnTo>
                            <a:pt x="22860" y="214721"/>
                          </a:lnTo>
                          <a:lnTo>
                            <a:pt x="21227" y="215537"/>
                          </a:lnTo>
                          <a:lnTo>
                            <a:pt x="20411" y="215537"/>
                          </a:lnTo>
                          <a:lnTo>
                            <a:pt x="19594" y="215537"/>
                          </a:lnTo>
                          <a:lnTo>
                            <a:pt x="17962" y="213904"/>
                          </a:lnTo>
                          <a:lnTo>
                            <a:pt x="16329" y="213088"/>
                          </a:lnTo>
                          <a:lnTo>
                            <a:pt x="16329" y="212271"/>
                          </a:lnTo>
                          <a:lnTo>
                            <a:pt x="17145" y="211455"/>
                          </a:lnTo>
                          <a:lnTo>
                            <a:pt x="17962" y="210639"/>
                          </a:lnTo>
                          <a:lnTo>
                            <a:pt x="18778" y="209822"/>
                          </a:lnTo>
                          <a:lnTo>
                            <a:pt x="19594" y="209006"/>
                          </a:lnTo>
                          <a:lnTo>
                            <a:pt x="19594" y="207373"/>
                          </a:lnTo>
                          <a:lnTo>
                            <a:pt x="18778" y="206557"/>
                          </a:lnTo>
                          <a:lnTo>
                            <a:pt x="18778" y="205740"/>
                          </a:lnTo>
                          <a:lnTo>
                            <a:pt x="18778" y="204924"/>
                          </a:lnTo>
                          <a:lnTo>
                            <a:pt x="19594" y="202474"/>
                          </a:lnTo>
                          <a:lnTo>
                            <a:pt x="19594" y="201658"/>
                          </a:lnTo>
                          <a:lnTo>
                            <a:pt x="20411" y="200025"/>
                          </a:lnTo>
                          <a:lnTo>
                            <a:pt x="19594" y="199209"/>
                          </a:lnTo>
                          <a:lnTo>
                            <a:pt x="19594" y="198392"/>
                          </a:lnTo>
                          <a:lnTo>
                            <a:pt x="18778" y="197576"/>
                          </a:lnTo>
                          <a:lnTo>
                            <a:pt x="13879" y="200841"/>
                          </a:lnTo>
                          <a:lnTo>
                            <a:pt x="13879" y="200025"/>
                          </a:lnTo>
                          <a:lnTo>
                            <a:pt x="13879" y="199209"/>
                          </a:lnTo>
                          <a:lnTo>
                            <a:pt x="13063" y="197576"/>
                          </a:lnTo>
                          <a:lnTo>
                            <a:pt x="12246" y="197576"/>
                          </a:lnTo>
                          <a:lnTo>
                            <a:pt x="10613" y="197576"/>
                          </a:lnTo>
                          <a:lnTo>
                            <a:pt x="10613" y="198392"/>
                          </a:lnTo>
                          <a:lnTo>
                            <a:pt x="9797" y="199209"/>
                          </a:lnTo>
                          <a:lnTo>
                            <a:pt x="8981" y="199209"/>
                          </a:lnTo>
                          <a:lnTo>
                            <a:pt x="8164" y="198392"/>
                          </a:lnTo>
                          <a:lnTo>
                            <a:pt x="8164" y="197576"/>
                          </a:lnTo>
                          <a:lnTo>
                            <a:pt x="8164" y="196759"/>
                          </a:lnTo>
                          <a:lnTo>
                            <a:pt x="7348" y="195943"/>
                          </a:lnTo>
                          <a:lnTo>
                            <a:pt x="5715" y="193494"/>
                          </a:lnTo>
                          <a:lnTo>
                            <a:pt x="5715" y="191861"/>
                          </a:lnTo>
                          <a:lnTo>
                            <a:pt x="6531" y="191044"/>
                          </a:lnTo>
                          <a:lnTo>
                            <a:pt x="6531" y="190228"/>
                          </a:lnTo>
                          <a:lnTo>
                            <a:pt x="6531" y="189412"/>
                          </a:lnTo>
                          <a:lnTo>
                            <a:pt x="5715" y="188595"/>
                          </a:lnTo>
                          <a:lnTo>
                            <a:pt x="4899" y="187779"/>
                          </a:lnTo>
                          <a:lnTo>
                            <a:pt x="4899" y="186146"/>
                          </a:lnTo>
                          <a:lnTo>
                            <a:pt x="4899" y="183696"/>
                          </a:lnTo>
                          <a:lnTo>
                            <a:pt x="4082" y="182880"/>
                          </a:lnTo>
                          <a:lnTo>
                            <a:pt x="3266" y="182064"/>
                          </a:lnTo>
                          <a:lnTo>
                            <a:pt x="2449" y="181247"/>
                          </a:lnTo>
                          <a:lnTo>
                            <a:pt x="1633" y="179614"/>
                          </a:lnTo>
                          <a:lnTo>
                            <a:pt x="1633" y="177982"/>
                          </a:lnTo>
                          <a:lnTo>
                            <a:pt x="1633" y="176349"/>
                          </a:lnTo>
                          <a:lnTo>
                            <a:pt x="0" y="173899"/>
                          </a:lnTo>
                          <a:lnTo>
                            <a:pt x="3266" y="174716"/>
                          </a:lnTo>
                          <a:lnTo>
                            <a:pt x="3266" y="174716"/>
                          </a:lnTo>
                          <a:lnTo>
                            <a:pt x="4082" y="173899"/>
                          </a:lnTo>
                          <a:lnTo>
                            <a:pt x="5715" y="172266"/>
                          </a:lnTo>
                          <a:lnTo>
                            <a:pt x="6531" y="170634"/>
                          </a:lnTo>
                          <a:lnTo>
                            <a:pt x="7348" y="168184"/>
                          </a:lnTo>
                          <a:lnTo>
                            <a:pt x="7348" y="166551"/>
                          </a:lnTo>
                          <a:lnTo>
                            <a:pt x="8164" y="164919"/>
                          </a:lnTo>
                          <a:lnTo>
                            <a:pt x="8981" y="163286"/>
                          </a:lnTo>
                          <a:lnTo>
                            <a:pt x="10613" y="161653"/>
                          </a:lnTo>
                          <a:lnTo>
                            <a:pt x="12246" y="160837"/>
                          </a:lnTo>
                          <a:lnTo>
                            <a:pt x="13879" y="160020"/>
                          </a:lnTo>
                          <a:lnTo>
                            <a:pt x="14696" y="160020"/>
                          </a:lnTo>
                          <a:lnTo>
                            <a:pt x="16329" y="161653"/>
                          </a:lnTo>
                          <a:lnTo>
                            <a:pt x="19594" y="164919"/>
                          </a:lnTo>
                          <a:lnTo>
                            <a:pt x="22044" y="167368"/>
                          </a:lnTo>
                          <a:lnTo>
                            <a:pt x="22860" y="169001"/>
                          </a:lnTo>
                          <a:lnTo>
                            <a:pt x="23677" y="169001"/>
                          </a:lnTo>
                          <a:lnTo>
                            <a:pt x="25310" y="166551"/>
                          </a:lnTo>
                          <a:lnTo>
                            <a:pt x="26942" y="164919"/>
                          </a:lnTo>
                          <a:lnTo>
                            <a:pt x="27759" y="164102"/>
                          </a:lnTo>
                          <a:lnTo>
                            <a:pt x="29392" y="164102"/>
                          </a:lnTo>
                          <a:lnTo>
                            <a:pt x="31024" y="164102"/>
                          </a:lnTo>
                          <a:lnTo>
                            <a:pt x="32657" y="164102"/>
                          </a:lnTo>
                          <a:lnTo>
                            <a:pt x="35106" y="164102"/>
                          </a:lnTo>
                          <a:lnTo>
                            <a:pt x="35923" y="164102"/>
                          </a:lnTo>
                          <a:lnTo>
                            <a:pt x="36739" y="164102"/>
                          </a:lnTo>
                          <a:lnTo>
                            <a:pt x="40005" y="164102"/>
                          </a:lnTo>
                          <a:lnTo>
                            <a:pt x="43271" y="163286"/>
                          </a:lnTo>
                          <a:lnTo>
                            <a:pt x="46537" y="162469"/>
                          </a:lnTo>
                          <a:lnTo>
                            <a:pt x="48986" y="162469"/>
                          </a:lnTo>
                          <a:lnTo>
                            <a:pt x="48986" y="161653"/>
                          </a:lnTo>
                          <a:lnTo>
                            <a:pt x="48986" y="160837"/>
                          </a:lnTo>
                          <a:lnTo>
                            <a:pt x="48986" y="160020"/>
                          </a:lnTo>
                          <a:lnTo>
                            <a:pt x="49802" y="159204"/>
                          </a:lnTo>
                          <a:lnTo>
                            <a:pt x="50619" y="159204"/>
                          </a:lnTo>
                          <a:lnTo>
                            <a:pt x="50619" y="161653"/>
                          </a:lnTo>
                          <a:lnTo>
                            <a:pt x="51435" y="161653"/>
                          </a:lnTo>
                          <a:lnTo>
                            <a:pt x="53068" y="161653"/>
                          </a:lnTo>
                          <a:lnTo>
                            <a:pt x="56334" y="161653"/>
                          </a:lnTo>
                          <a:lnTo>
                            <a:pt x="59599" y="161653"/>
                          </a:lnTo>
                          <a:lnTo>
                            <a:pt x="62865" y="161653"/>
                          </a:lnTo>
                          <a:lnTo>
                            <a:pt x="66131" y="161653"/>
                          </a:lnTo>
                          <a:lnTo>
                            <a:pt x="69396" y="161653"/>
                          </a:lnTo>
                          <a:lnTo>
                            <a:pt x="72662" y="161653"/>
                          </a:lnTo>
                          <a:lnTo>
                            <a:pt x="75928" y="161653"/>
                          </a:lnTo>
                          <a:lnTo>
                            <a:pt x="79194" y="161653"/>
                          </a:lnTo>
                          <a:lnTo>
                            <a:pt x="82460" y="161653"/>
                          </a:lnTo>
                          <a:lnTo>
                            <a:pt x="85725" y="161653"/>
                          </a:lnTo>
                          <a:lnTo>
                            <a:pt x="88991" y="161653"/>
                          </a:lnTo>
                          <a:lnTo>
                            <a:pt x="92256" y="161653"/>
                          </a:lnTo>
                          <a:lnTo>
                            <a:pt x="95522" y="161653"/>
                          </a:lnTo>
                          <a:lnTo>
                            <a:pt x="98788" y="161653"/>
                          </a:lnTo>
                          <a:lnTo>
                            <a:pt x="102054" y="161653"/>
                          </a:lnTo>
                          <a:lnTo>
                            <a:pt x="105319" y="161653"/>
                          </a:lnTo>
                          <a:lnTo>
                            <a:pt x="108585" y="161653"/>
                          </a:lnTo>
                          <a:lnTo>
                            <a:pt x="111851" y="161653"/>
                          </a:lnTo>
                          <a:lnTo>
                            <a:pt x="112667" y="156754"/>
                          </a:lnTo>
                          <a:lnTo>
                            <a:pt x="113484" y="151856"/>
                          </a:lnTo>
                          <a:lnTo>
                            <a:pt x="114300" y="147774"/>
                          </a:lnTo>
                          <a:lnTo>
                            <a:pt x="111851" y="145324"/>
                          </a:lnTo>
                          <a:lnTo>
                            <a:pt x="110218" y="142875"/>
                          </a:lnTo>
                          <a:lnTo>
                            <a:pt x="109402" y="138793"/>
                          </a:lnTo>
                          <a:lnTo>
                            <a:pt x="108585" y="134711"/>
                          </a:lnTo>
                          <a:lnTo>
                            <a:pt x="107769" y="130629"/>
                          </a:lnTo>
                          <a:lnTo>
                            <a:pt x="106952" y="126546"/>
                          </a:lnTo>
                          <a:lnTo>
                            <a:pt x="106136" y="122464"/>
                          </a:lnTo>
                          <a:lnTo>
                            <a:pt x="105319" y="118382"/>
                          </a:lnTo>
                          <a:lnTo>
                            <a:pt x="104503" y="114300"/>
                          </a:lnTo>
                          <a:lnTo>
                            <a:pt x="103687" y="110218"/>
                          </a:lnTo>
                          <a:lnTo>
                            <a:pt x="102870" y="106136"/>
                          </a:lnTo>
                          <a:lnTo>
                            <a:pt x="102054" y="102054"/>
                          </a:lnTo>
                          <a:lnTo>
                            <a:pt x="101237" y="97971"/>
                          </a:lnTo>
                          <a:lnTo>
                            <a:pt x="100421" y="93889"/>
                          </a:lnTo>
                          <a:lnTo>
                            <a:pt x="99604" y="89807"/>
                          </a:lnTo>
                          <a:lnTo>
                            <a:pt x="98788" y="85725"/>
                          </a:lnTo>
                          <a:lnTo>
                            <a:pt x="97971" y="81643"/>
                          </a:lnTo>
                          <a:lnTo>
                            <a:pt x="97155" y="77561"/>
                          </a:lnTo>
                          <a:lnTo>
                            <a:pt x="103687" y="70213"/>
                          </a:lnTo>
                          <a:lnTo>
                            <a:pt x="102870" y="66131"/>
                          </a:lnTo>
                          <a:lnTo>
                            <a:pt x="102054" y="62049"/>
                          </a:lnTo>
                          <a:lnTo>
                            <a:pt x="101237" y="57966"/>
                          </a:lnTo>
                          <a:lnTo>
                            <a:pt x="100421" y="53884"/>
                          </a:lnTo>
                          <a:lnTo>
                            <a:pt x="99604" y="49802"/>
                          </a:lnTo>
                          <a:lnTo>
                            <a:pt x="98788" y="45720"/>
                          </a:lnTo>
                          <a:lnTo>
                            <a:pt x="97971" y="41638"/>
                          </a:lnTo>
                          <a:lnTo>
                            <a:pt x="97155" y="37556"/>
                          </a:lnTo>
                          <a:lnTo>
                            <a:pt x="96338" y="33474"/>
                          </a:lnTo>
                          <a:lnTo>
                            <a:pt x="95522" y="29391"/>
                          </a:lnTo>
                          <a:lnTo>
                            <a:pt x="94706" y="25309"/>
                          </a:lnTo>
                          <a:lnTo>
                            <a:pt x="93889" y="21227"/>
                          </a:lnTo>
                          <a:lnTo>
                            <a:pt x="93073" y="17145"/>
                          </a:lnTo>
                          <a:lnTo>
                            <a:pt x="92256" y="13063"/>
                          </a:lnTo>
                          <a:lnTo>
                            <a:pt x="91440" y="8981"/>
                          </a:lnTo>
                          <a:lnTo>
                            <a:pt x="90624" y="4082"/>
                          </a:lnTo>
                          <a:lnTo>
                            <a:pt x="89807" y="0"/>
                          </a:lnTo>
                          <a:lnTo>
                            <a:pt x="94706" y="0"/>
                          </a:lnTo>
                          <a:lnTo>
                            <a:pt x="100421" y="0"/>
                          </a:lnTo>
                          <a:lnTo>
                            <a:pt x="105319" y="0"/>
                          </a:lnTo>
                          <a:lnTo>
                            <a:pt x="112667" y="0"/>
                          </a:lnTo>
                          <a:lnTo>
                            <a:pt x="118382" y="0"/>
                          </a:lnTo>
                          <a:lnTo>
                            <a:pt x="123281" y="3266"/>
                          </a:lnTo>
                          <a:lnTo>
                            <a:pt x="128179" y="6532"/>
                          </a:lnTo>
                          <a:lnTo>
                            <a:pt x="133894" y="10614"/>
                          </a:lnTo>
                          <a:lnTo>
                            <a:pt x="139610" y="14696"/>
                          </a:lnTo>
                          <a:lnTo>
                            <a:pt x="145324" y="18778"/>
                          </a:lnTo>
                          <a:lnTo>
                            <a:pt x="151039" y="22860"/>
                          </a:lnTo>
                          <a:lnTo>
                            <a:pt x="156754" y="26942"/>
                          </a:lnTo>
                          <a:lnTo>
                            <a:pt x="162469" y="31024"/>
                          </a:lnTo>
                          <a:lnTo>
                            <a:pt x="168185" y="35107"/>
                          </a:lnTo>
                          <a:lnTo>
                            <a:pt x="173899" y="39189"/>
                          </a:lnTo>
                          <a:lnTo>
                            <a:pt x="179614" y="43271"/>
                          </a:lnTo>
                          <a:lnTo>
                            <a:pt x="185329" y="47353"/>
                          </a:lnTo>
                          <a:lnTo>
                            <a:pt x="191044" y="51435"/>
                          </a:lnTo>
                          <a:lnTo>
                            <a:pt x="196760" y="55517"/>
                          </a:lnTo>
                          <a:lnTo>
                            <a:pt x="202474" y="59599"/>
                          </a:lnTo>
                          <a:lnTo>
                            <a:pt x="208189" y="63682"/>
                          </a:lnTo>
                          <a:lnTo>
                            <a:pt x="213904" y="67764"/>
                          </a:lnTo>
                          <a:lnTo>
                            <a:pt x="219619" y="71846"/>
                          </a:lnTo>
                          <a:lnTo>
                            <a:pt x="222069" y="73479"/>
                          </a:lnTo>
                          <a:lnTo>
                            <a:pt x="222069" y="74295"/>
                          </a:lnTo>
                          <a:lnTo>
                            <a:pt x="222069" y="75928"/>
                          </a:lnTo>
                          <a:lnTo>
                            <a:pt x="222069" y="77561"/>
                          </a:lnTo>
                          <a:lnTo>
                            <a:pt x="222069" y="79194"/>
                          </a:lnTo>
                          <a:lnTo>
                            <a:pt x="222885" y="80010"/>
                          </a:lnTo>
                          <a:lnTo>
                            <a:pt x="224518" y="80826"/>
                          </a:lnTo>
                          <a:lnTo>
                            <a:pt x="229417" y="83276"/>
                          </a:lnTo>
                          <a:lnTo>
                            <a:pt x="230233" y="84092"/>
                          </a:lnTo>
                          <a:lnTo>
                            <a:pt x="230233" y="84909"/>
                          </a:lnTo>
                          <a:lnTo>
                            <a:pt x="231049" y="86541"/>
                          </a:lnTo>
                          <a:lnTo>
                            <a:pt x="231866" y="87358"/>
                          </a:lnTo>
                          <a:lnTo>
                            <a:pt x="233499" y="88174"/>
                          </a:lnTo>
                          <a:lnTo>
                            <a:pt x="235131" y="88991"/>
                          </a:lnTo>
                          <a:lnTo>
                            <a:pt x="240030" y="89807"/>
                          </a:lnTo>
                          <a:lnTo>
                            <a:pt x="240846" y="90624"/>
                          </a:lnTo>
                          <a:lnTo>
                            <a:pt x="243296" y="93073"/>
                          </a:lnTo>
                          <a:lnTo>
                            <a:pt x="244112" y="93889"/>
                          </a:lnTo>
                          <a:lnTo>
                            <a:pt x="247378" y="94706"/>
                          </a:lnTo>
                          <a:lnTo>
                            <a:pt x="249827" y="95522"/>
                          </a:lnTo>
                          <a:lnTo>
                            <a:pt x="250644" y="95522"/>
                          </a:lnTo>
                          <a:lnTo>
                            <a:pt x="253093" y="96339"/>
                          </a:lnTo>
                          <a:lnTo>
                            <a:pt x="255542" y="97155"/>
                          </a:lnTo>
                          <a:lnTo>
                            <a:pt x="256359" y="97971"/>
                          </a:lnTo>
                          <a:lnTo>
                            <a:pt x="256359" y="97971"/>
                          </a:lnTo>
                          <a:lnTo>
                            <a:pt x="256359" y="98788"/>
                          </a:lnTo>
                          <a:lnTo>
                            <a:pt x="256359" y="101237"/>
                          </a:lnTo>
                          <a:lnTo>
                            <a:pt x="257175" y="102870"/>
                          </a:lnTo>
                          <a:lnTo>
                            <a:pt x="257992" y="103687"/>
                          </a:lnTo>
                          <a:lnTo>
                            <a:pt x="257992" y="104503"/>
                          </a:lnTo>
                          <a:lnTo>
                            <a:pt x="257175" y="105319"/>
                          </a:lnTo>
                          <a:lnTo>
                            <a:pt x="256359" y="106136"/>
                          </a:lnTo>
                          <a:lnTo>
                            <a:pt x="256359" y="106952"/>
                          </a:lnTo>
                          <a:lnTo>
                            <a:pt x="255542" y="107769"/>
                          </a:lnTo>
                          <a:lnTo>
                            <a:pt x="254726" y="108585"/>
                          </a:lnTo>
                          <a:lnTo>
                            <a:pt x="254726" y="109401"/>
                          </a:lnTo>
                          <a:lnTo>
                            <a:pt x="255542" y="110218"/>
                          </a:lnTo>
                          <a:lnTo>
                            <a:pt x="257175" y="111034"/>
                          </a:lnTo>
                          <a:lnTo>
                            <a:pt x="257992" y="111851"/>
                          </a:lnTo>
                          <a:lnTo>
                            <a:pt x="258808" y="111851"/>
                          </a:lnTo>
                          <a:lnTo>
                            <a:pt x="259624" y="111851"/>
                          </a:lnTo>
                          <a:lnTo>
                            <a:pt x="260441" y="111851"/>
                          </a:lnTo>
                          <a:lnTo>
                            <a:pt x="264523" y="111034"/>
                          </a:lnTo>
                          <a:lnTo>
                            <a:pt x="268605" y="110218"/>
                          </a:lnTo>
                          <a:lnTo>
                            <a:pt x="274320" y="98788"/>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42" name="Freeform: Shape 441">
                      <a:extLst>
                        <a:ext uri="{FF2B5EF4-FFF2-40B4-BE49-F238E27FC236}">
                          <a16:creationId xmlns:a16="http://schemas.microsoft.com/office/drawing/2014/main" id="{815C4092-923A-B646-E287-46BD8FC1985C}"/>
                        </a:ext>
                      </a:extLst>
                    </p:cNvPr>
                    <p:cNvSpPr/>
                    <p:nvPr/>
                  </p:nvSpPr>
                  <p:spPr>
                    <a:xfrm>
                      <a:off x="5326380" y="4556487"/>
                      <a:ext cx="8164" cy="7347"/>
                    </a:xfrm>
                    <a:custGeom>
                      <a:avLst/>
                      <a:gdLst>
                        <a:gd name="connsiteX0" fmla="*/ 5715 w 8164"/>
                        <a:gd name="connsiteY0" fmla="*/ 6531 h 7347"/>
                        <a:gd name="connsiteX1" fmla="*/ 3265 w 8164"/>
                        <a:gd name="connsiteY1" fmla="*/ 7348 h 7347"/>
                        <a:gd name="connsiteX2" fmla="*/ 816 w 8164"/>
                        <a:gd name="connsiteY2" fmla="*/ 7348 h 7347"/>
                        <a:gd name="connsiteX3" fmla="*/ 0 w 8164"/>
                        <a:gd name="connsiteY3" fmla="*/ 6531 h 7347"/>
                        <a:gd name="connsiteX4" fmla="*/ 0 w 8164"/>
                        <a:gd name="connsiteY4" fmla="*/ 6531 h 7347"/>
                        <a:gd name="connsiteX5" fmla="*/ 816 w 8164"/>
                        <a:gd name="connsiteY5" fmla="*/ 6531 h 7347"/>
                        <a:gd name="connsiteX6" fmla="*/ 816 w 8164"/>
                        <a:gd name="connsiteY6" fmla="*/ 5715 h 7347"/>
                        <a:gd name="connsiteX7" fmla="*/ 816 w 8164"/>
                        <a:gd name="connsiteY7" fmla="*/ 4082 h 7347"/>
                        <a:gd name="connsiteX8" fmla="*/ 1632 w 8164"/>
                        <a:gd name="connsiteY8" fmla="*/ 3266 h 7347"/>
                        <a:gd name="connsiteX9" fmla="*/ 2449 w 8164"/>
                        <a:gd name="connsiteY9" fmla="*/ 2449 h 7347"/>
                        <a:gd name="connsiteX10" fmla="*/ 3265 w 8164"/>
                        <a:gd name="connsiteY10" fmla="*/ 816 h 7347"/>
                        <a:gd name="connsiteX11" fmla="*/ 4082 w 8164"/>
                        <a:gd name="connsiteY11" fmla="*/ 0 h 7347"/>
                        <a:gd name="connsiteX12" fmla="*/ 5715 w 8164"/>
                        <a:gd name="connsiteY12" fmla="*/ 0 h 7347"/>
                        <a:gd name="connsiteX13" fmla="*/ 7348 w 8164"/>
                        <a:gd name="connsiteY13" fmla="*/ 1633 h 7347"/>
                        <a:gd name="connsiteX14" fmla="*/ 8164 w 8164"/>
                        <a:gd name="connsiteY14" fmla="*/ 3266 h 7347"/>
                        <a:gd name="connsiteX15" fmla="*/ 8164 w 8164"/>
                        <a:gd name="connsiteY15" fmla="*/ 4899 h 7347"/>
                        <a:gd name="connsiteX16" fmla="*/ 7348 w 8164"/>
                        <a:gd name="connsiteY16" fmla="*/ 5715 h 7347"/>
                        <a:gd name="connsiteX17" fmla="*/ 7348 w 8164"/>
                        <a:gd name="connsiteY17" fmla="*/ 6531 h 7347"/>
                        <a:gd name="connsiteX18" fmla="*/ 5715 w 8164"/>
                        <a:gd name="connsiteY18" fmla="*/ 6531 h 7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64" h="7347">
                          <a:moveTo>
                            <a:pt x="5715" y="6531"/>
                          </a:moveTo>
                          <a:lnTo>
                            <a:pt x="3265" y="7348"/>
                          </a:lnTo>
                          <a:lnTo>
                            <a:pt x="816" y="7348"/>
                          </a:lnTo>
                          <a:lnTo>
                            <a:pt x="0" y="6531"/>
                          </a:lnTo>
                          <a:lnTo>
                            <a:pt x="0" y="6531"/>
                          </a:lnTo>
                          <a:lnTo>
                            <a:pt x="816" y="6531"/>
                          </a:lnTo>
                          <a:lnTo>
                            <a:pt x="816" y="5715"/>
                          </a:lnTo>
                          <a:lnTo>
                            <a:pt x="816" y="4082"/>
                          </a:lnTo>
                          <a:lnTo>
                            <a:pt x="1632" y="3266"/>
                          </a:lnTo>
                          <a:lnTo>
                            <a:pt x="2449" y="2449"/>
                          </a:lnTo>
                          <a:lnTo>
                            <a:pt x="3265" y="816"/>
                          </a:lnTo>
                          <a:lnTo>
                            <a:pt x="4082" y="0"/>
                          </a:lnTo>
                          <a:lnTo>
                            <a:pt x="5715" y="0"/>
                          </a:lnTo>
                          <a:lnTo>
                            <a:pt x="7348" y="1633"/>
                          </a:lnTo>
                          <a:lnTo>
                            <a:pt x="8164" y="3266"/>
                          </a:lnTo>
                          <a:lnTo>
                            <a:pt x="8164" y="4899"/>
                          </a:lnTo>
                          <a:lnTo>
                            <a:pt x="7348" y="5715"/>
                          </a:lnTo>
                          <a:lnTo>
                            <a:pt x="7348" y="6531"/>
                          </a:lnTo>
                          <a:lnTo>
                            <a:pt x="5715" y="6531"/>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43" name="Freeform: Shape 442">
                      <a:extLst>
                        <a:ext uri="{FF2B5EF4-FFF2-40B4-BE49-F238E27FC236}">
                          <a16:creationId xmlns:a16="http://schemas.microsoft.com/office/drawing/2014/main" id="{B732083C-35C4-33F9-0F40-81C42C573248}"/>
                        </a:ext>
                      </a:extLst>
                    </p:cNvPr>
                    <p:cNvSpPr/>
                    <p:nvPr/>
                  </p:nvSpPr>
                  <p:spPr>
                    <a:xfrm>
                      <a:off x="4918165" y="4375240"/>
                      <a:ext cx="53884" cy="129812"/>
                    </a:xfrm>
                    <a:custGeom>
                      <a:avLst/>
                      <a:gdLst>
                        <a:gd name="connsiteX0" fmla="*/ 39188 w 53884"/>
                        <a:gd name="connsiteY0" fmla="*/ 35107 h 129812"/>
                        <a:gd name="connsiteX1" fmla="*/ 36739 w 53884"/>
                        <a:gd name="connsiteY1" fmla="*/ 35107 h 129812"/>
                        <a:gd name="connsiteX2" fmla="*/ 34290 w 53884"/>
                        <a:gd name="connsiteY2" fmla="*/ 35107 h 129812"/>
                        <a:gd name="connsiteX3" fmla="*/ 33473 w 53884"/>
                        <a:gd name="connsiteY3" fmla="*/ 35923 h 129812"/>
                        <a:gd name="connsiteX4" fmla="*/ 33473 w 53884"/>
                        <a:gd name="connsiteY4" fmla="*/ 36739 h 129812"/>
                        <a:gd name="connsiteX5" fmla="*/ 32657 w 53884"/>
                        <a:gd name="connsiteY5" fmla="*/ 39189 h 129812"/>
                        <a:gd name="connsiteX6" fmla="*/ 31840 w 53884"/>
                        <a:gd name="connsiteY6" fmla="*/ 40005 h 129812"/>
                        <a:gd name="connsiteX7" fmla="*/ 31024 w 53884"/>
                        <a:gd name="connsiteY7" fmla="*/ 41638 h 129812"/>
                        <a:gd name="connsiteX8" fmla="*/ 29391 w 53884"/>
                        <a:gd name="connsiteY8" fmla="*/ 44087 h 129812"/>
                        <a:gd name="connsiteX9" fmla="*/ 29391 w 53884"/>
                        <a:gd name="connsiteY9" fmla="*/ 44904 h 129812"/>
                        <a:gd name="connsiteX10" fmla="*/ 29391 w 53884"/>
                        <a:gd name="connsiteY10" fmla="*/ 45720 h 129812"/>
                        <a:gd name="connsiteX11" fmla="*/ 30207 w 53884"/>
                        <a:gd name="connsiteY11" fmla="*/ 48986 h 129812"/>
                        <a:gd name="connsiteX12" fmla="*/ 31024 w 53884"/>
                        <a:gd name="connsiteY12" fmla="*/ 52251 h 129812"/>
                        <a:gd name="connsiteX13" fmla="*/ 31024 w 53884"/>
                        <a:gd name="connsiteY13" fmla="*/ 53884 h 129812"/>
                        <a:gd name="connsiteX14" fmla="*/ 31840 w 53884"/>
                        <a:gd name="connsiteY14" fmla="*/ 57966 h 129812"/>
                        <a:gd name="connsiteX15" fmla="*/ 31840 w 53884"/>
                        <a:gd name="connsiteY15" fmla="*/ 61232 h 129812"/>
                        <a:gd name="connsiteX16" fmla="*/ 31840 w 53884"/>
                        <a:gd name="connsiteY16" fmla="*/ 62865 h 129812"/>
                        <a:gd name="connsiteX17" fmla="*/ 31840 w 53884"/>
                        <a:gd name="connsiteY17" fmla="*/ 65314 h 129812"/>
                        <a:gd name="connsiteX18" fmla="*/ 32657 w 53884"/>
                        <a:gd name="connsiteY18" fmla="*/ 66947 h 129812"/>
                        <a:gd name="connsiteX19" fmla="*/ 33473 w 53884"/>
                        <a:gd name="connsiteY19" fmla="*/ 67764 h 129812"/>
                        <a:gd name="connsiteX20" fmla="*/ 36739 w 53884"/>
                        <a:gd name="connsiteY20" fmla="*/ 68580 h 129812"/>
                        <a:gd name="connsiteX21" fmla="*/ 37556 w 53884"/>
                        <a:gd name="connsiteY21" fmla="*/ 69396 h 129812"/>
                        <a:gd name="connsiteX22" fmla="*/ 39188 w 53884"/>
                        <a:gd name="connsiteY22" fmla="*/ 71029 h 129812"/>
                        <a:gd name="connsiteX23" fmla="*/ 43271 w 53884"/>
                        <a:gd name="connsiteY23" fmla="*/ 75112 h 129812"/>
                        <a:gd name="connsiteX24" fmla="*/ 45720 w 53884"/>
                        <a:gd name="connsiteY24" fmla="*/ 77561 h 129812"/>
                        <a:gd name="connsiteX25" fmla="*/ 47353 w 53884"/>
                        <a:gd name="connsiteY25" fmla="*/ 80010 h 129812"/>
                        <a:gd name="connsiteX26" fmla="*/ 50618 w 53884"/>
                        <a:gd name="connsiteY26" fmla="*/ 84092 h 129812"/>
                        <a:gd name="connsiteX27" fmla="*/ 53068 w 53884"/>
                        <a:gd name="connsiteY27" fmla="*/ 87358 h 129812"/>
                        <a:gd name="connsiteX28" fmla="*/ 53068 w 53884"/>
                        <a:gd name="connsiteY28" fmla="*/ 90624 h 129812"/>
                        <a:gd name="connsiteX29" fmla="*/ 53884 w 53884"/>
                        <a:gd name="connsiteY29" fmla="*/ 91440 h 129812"/>
                        <a:gd name="connsiteX30" fmla="*/ 53068 w 53884"/>
                        <a:gd name="connsiteY30" fmla="*/ 93889 h 129812"/>
                        <a:gd name="connsiteX31" fmla="*/ 52251 w 53884"/>
                        <a:gd name="connsiteY31" fmla="*/ 97971 h 129812"/>
                        <a:gd name="connsiteX32" fmla="*/ 53068 w 53884"/>
                        <a:gd name="connsiteY32" fmla="*/ 100421 h 129812"/>
                        <a:gd name="connsiteX33" fmla="*/ 53068 w 53884"/>
                        <a:gd name="connsiteY33" fmla="*/ 104503 h 129812"/>
                        <a:gd name="connsiteX34" fmla="*/ 52251 w 53884"/>
                        <a:gd name="connsiteY34" fmla="*/ 109401 h 129812"/>
                        <a:gd name="connsiteX35" fmla="*/ 51435 w 53884"/>
                        <a:gd name="connsiteY35" fmla="*/ 111034 h 129812"/>
                        <a:gd name="connsiteX36" fmla="*/ 50618 w 53884"/>
                        <a:gd name="connsiteY36" fmla="*/ 111851 h 129812"/>
                        <a:gd name="connsiteX37" fmla="*/ 48986 w 53884"/>
                        <a:gd name="connsiteY37" fmla="*/ 112667 h 129812"/>
                        <a:gd name="connsiteX38" fmla="*/ 44904 w 53884"/>
                        <a:gd name="connsiteY38" fmla="*/ 113484 h 129812"/>
                        <a:gd name="connsiteX39" fmla="*/ 44087 w 53884"/>
                        <a:gd name="connsiteY39" fmla="*/ 114300 h 129812"/>
                        <a:gd name="connsiteX40" fmla="*/ 43271 w 53884"/>
                        <a:gd name="connsiteY40" fmla="*/ 115116 h 129812"/>
                        <a:gd name="connsiteX41" fmla="*/ 42454 w 53884"/>
                        <a:gd name="connsiteY41" fmla="*/ 117566 h 129812"/>
                        <a:gd name="connsiteX42" fmla="*/ 41638 w 53884"/>
                        <a:gd name="connsiteY42" fmla="*/ 120015 h 129812"/>
                        <a:gd name="connsiteX43" fmla="*/ 41638 w 53884"/>
                        <a:gd name="connsiteY43" fmla="*/ 120832 h 129812"/>
                        <a:gd name="connsiteX44" fmla="*/ 41638 w 53884"/>
                        <a:gd name="connsiteY44" fmla="*/ 120832 h 129812"/>
                        <a:gd name="connsiteX45" fmla="*/ 42454 w 53884"/>
                        <a:gd name="connsiteY45" fmla="*/ 121648 h 129812"/>
                        <a:gd name="connsiteX46" fmla="*/ 43271 w 53884"/>
                        <a:gd name="connsiteY46" fmla="*/ 124914 h 129812"/>
                        <a:gd name="connsiteX47" fmla="*/ 43271 w 53884"/>
                        <a:gd name="connsiteY47" fmla="*/ 129812 h 129812"/>
                        <a:gd name="connsiteX48" fmla="*/ 43271 w 53884"/>
                        <a:gd name="connsiteY48" fmla="*/ 129812 h 129812"/>
                        <a:gd name="connsiteX49" fmla="*/ 42454 w 53884"/>
                        <a:gd name="connsiteY49" fmla="*/ 129812 h 129812"/>
                        <a:gd name="connsiteX50" fmla="*/ 40821 w 53884"/>
                        <a:gd name="connsiteY50" fmla="*/ 129812 h 129812"/>
                        <a:gd name="connsiteX51" fmla="*/ 40005 w 53884"/>
                        <a:gd name="connsiteY51" fmla="*/ 129812 h 129812"/>
                        <a:gd name="connsiteX52" fmla="*/ 39188 w 53884"/>
                        <a:gd name="connsiteY52" fmla="*/ 128996 h 129812"/>
                        <a:gd name="connsiteX53" fmla="*/ 39188 w 53884"/>
                        <a:gd name="connsiteY53" fmla="*/ 128179 h 129812"/>
                        <a:gd name="connsiteX54" fmla="*/ 40005 w 53884"/>
                        <a:gd name="connsiteY54" fmla="*/ 127363 h 129812"/>
                        <a:gd name="connsiteX55" fmla="*/ 40005 w 53884"/>
                        <a:gd name="connsiteY55" fmla="*/ 125730 h 129812"/>
                        <a:gd name="connsiteX56" fmla="*/ 39188 w 53884"/>
                        <a:gd name="connsiteY56" fmla="*/ 124914 h 129812"/>
                        <a:gd name="connsiteX57" fmla="*/ 38372 w 53884"/>
                        <a:gd name="connsiteY57" fmla="*/ 124914 h 129812"/>
                        <a:gd name="connsiteX58" fmla="*/ 36739 w 53884"/>
                        <a:gd name="connsiteY58" fmla="*/ 124097 h 129812"/>
                        <a:gd name="connsiteX59" fmla="*/ 33473 w 53884"/>
                        <a:gd name="connsiteY59" fmla="*/ 120832 h 129812"/>
                        <a:gd name="connsiteX60" fmla="*/ 31024 w 53884"/>
                        <a:gd name="connsiteY60" fmla="*/ 118382 h 129812"/>
                        <a:gd name="connsiteX61" fmla="*/ 29391 w 53884"/>
                        <a:gd name="connsiteY61" fmla="*/ 116749 h 129812"/>
                        <a:gd name="connsiteX62" fmla="*/ 27758 w 53884"/>
                        <a:gd name="connsiteY62" fmla="*/ 115933 h 129812"/>
                        <a:gd name="connsiteX63" fmla="*/ 26942 w 53884"/>
                        <a:gd name="connsiteY63" fmla="*/ 115116 h 129812"/>
                        <a:gd name="connsiteX64" fmla="*/ 26942 w 53884"/>
                        <a:gd name="connsiteY64" fmla="*/ 114300 h 129812"/>
                        <a:gd name="connsiteX65" fmla="*/ 26942 w 53884"/>
                        <a:gd name="connsiteY65" fmla="*/ 113484 h 129812"/>
                        <a:gd name="connsiteX66" fmla="*/ 26942 w 53884"/>
                        <a:gd name="connsiteY66" fmla="*/ 112667 h 129812"/>
                        <a:gd name="connsiteX67" fmla="*/ 26125 w 53884"/>
                        <a:gd name="connsiteY67" fmla="*/ 111851 h 129812"/>
                        <a:gd name="connsiteX68" fmla="*/ 24493 w 53884"/>
                        <a:gd name="connsiteY68" fmla="*/ 110218 h 129812"/>
                        <a:gd name="connsiteX69" fmla="*/ 23676 w 53884"/>
                        <a:gd name="connsiteY69" fmla="*/ 109401 h 129812"/>
                        <a:gd name="connsiteX70" fmla="*/ 23676 w 53884"/>
                        <a:gd name="connsiteY70" fmla="*/ 108585 h 129812"/>
                        <a:gd name="connsiteX71" fmla="*/ 24493 w 53884"/>
                        <a:gd name="connsiteY71" fmla="*/ 107769 h 129812"/>
                        <a:gd name="connsiteX72" fmla="*/ 26125 w 53884"/>
                        <a:gd name="connsiteY72" fmla="*/ 106952 h 129812"/>
                        <a:gd name="connsiteX73" fmla="*/ 26942 w 53884"/>
                        <a:gd name="connsiteY73" fmla="*/ 104503 h 129812"/>
                        <a:gd name="connsiteX74" fmla="*/ 26942 w 53884"/>
                        <a:gd name="connsiteY74" fmla="*/ 102870 h 129812"/>
                        <a:gd name="connsiteX75" fmla="*/ 28575 w 53884"/>
                        <a:gd name="connsiteY75" fmla="*/ 99604 h 129812"/>
                        <a:gd name="connsiteX76" fmla="*/ 28575 w 53884"/>
                        <a:gd name="connsiteY76" fmla="*/ 97155 h 129812"/>
                        <a:gd name="connsiteX77" fmla="*/ 28575 w 53884"/>
                        <a:gd name="connsiteY77" fmla="*/ 94706 h 129812"/>
                        <a:gd name="connsiteX78" fmla="*/ 28575 w 53884"/>
                        <a:gd name="connsiteY78" fmla="*/ 93073 h 129812"/>
                        <a:gd name="connsiteX79" fmla="*/ 27758 w 53884"/>
                        <a:gd name="connsiteY79" fmla="*/ 89807 h 129812"/>
                        <a:gd name="connsiteX80" fmla="*/ 27758 w 53884"/>
                        <a:gd name="connsiteY80" fmla="*/ 87358 h 129812"/>
                        <a:gd name="connsiteX81" fmla="*/ 25309 w 53884"/>
                        <a:gd name="connsiteY81" fmla="*/ 84092 h 129812"/>
                        <a:gd name="connsiteX82" fmla="*/ 24493 w 53884"/>
                        <a:gd name="connsiteY82" fmla="*/ 84092 h 129812"/>
                        <a:gd name="connsiteX83" fmla="*/ 22043 w 53884"/>
                        <a:gd name="connsiteY83" fmla="*/ 84092 h 129812"/>
                        <a:gd name="connsiteX84" fmla="*/ 20411 w 53884"/>
                        <a:gd name="connsiteY84" fmla="*/ 84909 h 129812"/>
                        <a:gd name="connsiteX85" fmla="*/ 19594 w 53884"/>
                        <a:gd name="connsiteY85" fmla="*/ 85725 h 129812"/>
                        <a:gd name="connsiteX86" fmla="*/ 17961 w 53884"/>
                        <a:gd name="connsiteY86" fmla="*/ 85725 h 129812"/>
                        <a:gd name="connsiteX87" fmla="*/ 14696 w 53884"/>
                        <a:gd name="connsiteY87" fmla="*/ 86541 h 129812"/>
                        <a:gd name="connsiteX88" fmla="*/ 13879 w 53884"/>
                        <a:gd name="connsiteY88" fmla="*/ 86541 h 129812"/>
                        <a:gd name="connsiteX89" fmla="*/ 13063 w 53884"/>
                        <a:gd name="connsiteY89" fmla="*/ 87358 h 129812"/>
                        <a:gd name="connsiteX90" fmla="*/ 13063 w 53884"/>
                        <a:gd name="connsiteY90" fmla="*/ 87358 h 129812"/>
                        <a:gd name="connsiteX91" fmla="*/ 10613 w 53884"/>
                        <a:gd name="connsiteY91" fmla="*/ 84909 h 129812"/>
                        <a:gd name="connsiteX92" fmla="*/ 8981 w 53884"/>
                        <a:gd name="connsiteY92" fmla="*/ 82459 h 129812"/>
                        <a:gd name="connsiteX93" fmla="*/ 6531 w 53884"/>
                        <a:gd name="connsiteY93" fmla="*/ 78377 h 129812"/>
                        <a:gd name="connsiteX94" fmla="*/ 5715 w 53884"/>
                        <a:gd name="connsiteY94" fmla="*/ 77561 h 129812"/>
                        <a:gd name="connsiteX95" fmla="*/ 4898 w 53884"/>
                        <a:gd name="connsiteY95" fmla="*/ 75928 h 129812"/>
                        <a:gd name="connsiteX96" fmla="*/ 4082 w 53884"/>
                        <a:gd name="connsiteY96" fmla="*/ 75928 h 129812"/>
                        <a:gd name="connsiteX97" fmla="*/ 3265 w 53884"/>
                        <a:gd name="connsiteY97" fmla="*/ 76744 h 129812"/>
                        <a:gd name="connsiteX98" fmla="*/ 2449 w 53884"/>
                        <a:gd name="connsiteY98" fmla="*/ 76744 h 129812"/>
                        <a:gd name="connsiteX99" fmla="*/ 2449 w 53884"/>
                        <a:gd name="connsiteY99" fmla="*/ 76744 h 129812"/>
                        <a:gd name="connsiteX100" fmla="*/ 2449 w 53884"/>
                        <a:gd name="connsiteY100" fmla="*/ 76744 h 129812"/>
                        <a:gd name="connsiteX101" fmla="*/ 2449 w 53884"/>
                        <a:gd name="connsiteY101" fmla="*/ 75928 h 129812"/>
                        <a:gd name="connsiteX102" fmla="*/ 4898 w 53884"/>
                        <a:gd name="connsiteY102" fmla="*/ 74295 h 129812"/>
                        <a:gd name="connsiteX103" fmla="*/ 4082 w 53884"/>
                        <a:gd name="connsiteY103" fmla="*/ 73479 h 129812"/>
                        <a:gd name="connsiteX104" fmla="*/ 3265 w 53884"/>
                        <a:gd name="connsiteY104" fmla="*/ 72662 h 129812"/>
                        <a:gd name="connsiteX105" fmla="*/ 2449 w 53884"/>
                        <a:gd name="connsiteY105" fmla="*/ 71846 h 129812"/>
                        <a:gd name="connsiteX106" fmla="*/ 2449 w 53884"/>
                        <a:gd name="connsiteY106" fmla="*/ 71029 h 129812"/>
                        <a:gd name="connsiteX107" fmla="*/ 2449 w 53884"/>
                        <a:gd name="connsiteY107" fmla="*/ 71029 h 129812"/>
                        <a:gd name="connsiteX108" fmla="*/ 2449 w 53884"/>
                        <a:gd name="connsiteY108" fmla="*/ 71029 h 129812"/>
                        <a:gd name="connsiteX109" fmla="*/ 1632 w 53884"/>
                        <a:gd name="connsiteY109" fmla="*/ 70213 h 129812"/>
                        <a:gd name="connsiteX110" fmla="*/ 0 w 53884"/>
                        <a:gd name="connsiteY110" fmla="*/ 69396 h 129812"/>
                        <a:gd name="connsiteX111" fmla="*/ 0 w 53884"/>
                        <a:gd name="connsiteY111" fmla="*/ 69396 h 129812"/>
                        <a:gd name="connsiteX112" fmla="*/ 1632 w 53884"/>
                        <a:gd name="connsiteY112" fmla="*/ 68580 h 129812"/>
                        <a:gd name="connsiteX113" fmla="*/ 2449 w 53884"/>
                        <a:gd name="connsiteY113" fmla="*/ 67764 h 129812"/>
                        <a:gd name="connsiteX114" fmla="*/ 3265 w 53884"/>
                        <a:gd name="connsiteY114" fmla="*/ 66947 h 129812"/>
                        <a:gd name="connsiteX115" fmla="*/ 4082 w 53884"/>
                        <a:gd name="connsiteY115" fmla="*/ 65314 h 129812"/>
                        <a:gd name="connsiteX116" fmla="*/ 4898 w 53884"/>
                        <a:gd name="connsiteY116" fmla="*/ 63682 h 129812"/>
                        <a:gd name="connsiteX117" fmla="*/ 5715 w 53884"/>
                        <a:gd name="connsiteY117" fmla="*/ 62865 h 129812"/>
                        <a:gd name="connsiteX118" fmla="*/ 5715 w 53884"/>
                        <a:gd name="connsiteY118" fmla="*/ 62049 h 129812"/>
                        <a:gd name="connsiteX119" fmla="*/ 5715 w 53884"/>
                        <a:gd name="connsiteY119" fmla="*/ 60416 h 129812"/>
                        <a:gd name="connsiteX120" fmla="*/ 5715 w 53884"/>
                        <a:gd name="connsiteY120" fmla="*/ 58783 h 129812"/>
                        <a:gd name="connsiteX121" fmla="*/ 5715 w 53884"/>
                        <a:gd name="connsiteY121" fmla="*/ 57150 h 129812"/>
                        <a:gd name="connsiteX122" fmla="*/ 4898 w 53884"/>
                        <a:gd name="connsiteY122" fmla="*/ 56334 h 129812"/>
                        <a:gd name="connsiteX123" fmla="*/ 4082 w 53884"/>
                        <a:gd name="connsiteY123" fmla="*/ 55517 h 129812"/>
                        <a:gd name="connsiteX124" fmla="*/ 4898 w 53884"/>
                        <a:gd name="connsiteY124" fmla="*/ 53884 h 129812"/>
                        <a:gd name="connsiteX125" fmla="*/ 5715 w 53884"/>
                        <a:gd name="connsiteY125" fmla="*/ 53068 h 129812"/>
                        <a:gd name="connsiteX126" fmla="*/ 8981 w 53884"/>
                        <a:gd name="connsiteY126" fmla="*/ 51435 h 129812"/>
                        <a:gd name="connsiteX127" fmla="*/ 11430 w 53884"/>
                        <a:gd name="connsiteY127" fmla="*/ 50619 h 129812"/>
                        <a:gd name="connsiteX128" fmla="*/ 12246 w 53884"/>
                        <a:gd name="connsiteY128" fmla="*/ 49802 h 129812"/>
                        <a:gd name="connsiteX129" fmla="*/ 13063 w 53884"/>
                        <a:gd name="connsiteY129" fmla="*/ 48986 h 129812"/>
                        <a:gd name="connsiteX130" fmla="*/ 13879 w 53884"/>
                        <a:gd name="connsiteY130" fmla="*/ 48169 h 129812"/>
                        <a:gd name="connsiteX131" fmla="*/ 13879 w 53884"/>
                        <a:gd name="connsiteY131" fmla="*/ 48169 h 129812"/>
                        <a:gd name="connsiteX132" fmla="*/ 12246 w 53884"/>
                        <a:gd name="connsiteY132" fmla="*/ 48169 h 129812"/>
                        <a:gd name="connsiteX133" fmla="*/ 11430 w 53884"/>
                        <a:gd name="connsiteY133" fmla="*/ 48169 h 129812"/>
                        <a:gd name="connsiteX134" fmla="*/ 9797 w 53884"/>
                        <a:gd name="connsiteY134" fmla="*/ 44904 h 129812"/>
                        <a:gd name="connsiteX135" fmla="*/ 10613 w 53884"/>
                        <a:gd name="connsiteY135" fmla="*/ 40821 h 129812"/>
                        <a:gd name="connsiteX136" fmla="*/ 10613 w 53884"/>
                        <a:gd name="connsiteY136" fmla="*/ 39189 h 129812"/>
                        <a:gd name="connsiteX137" fmla="*/ 10613 w 53884"/>
                        <a:gd name="connsiteY137" fmla="*/ 37556 h 129812"/>
                        <a:gd name="connsiteX138" fmla="*/ 10613 w 53884"/>
                        <a:gd name="connsiteY138" fmla="*/ 35923 h 129812"/>
                        <a:gd name="connsiteX139" fmla="*/ 9797 w 53884"/>
                        <a:gd name="connsiteY139" fmla="*/ 35107 h 129812"/>
                        <a:gd name="connsiteX140" fmla="*/ 9797 w 53884"/>
                        <a:gd name="connsiteY140" fmla="*/ 34290 h 129812"/>
                        <a:gd name="connsiteX141" fmla="*/ 9797 w 53884"/>
                        <a:gd name="connsiteY141" fmla="*/ 32657 h 129812"/>
                        <a:gd name="connsiteX142" fmla="*/ 10613 w 53884"/>
                        <a:gd name="connsiteY142" fmla="*/ 32657 h 129812"/>
                        <a:gd name="connsiteX143" fmla="*/ 12246 w 53884"/>
                        <a:gd name="connsiteY143" fmla="*/ 30208 h 129812"/>
                        <a:gd name="connsiteX144" fmla="*/ 13063 w 53884"/>
                        <a:gd name="connsiteY144" fmla="*/ 28575 h 129812"/>
                        <a:gd name="connsiteX145" fmla="*/ 12246 w 53884"/>
                        <a:gd name="connsiteY145" fmla="*/ 27759 h 129812"/>
                        <a:gd name="connsiteX146" fmla="*/ 11430 w 53884"/>
                        <a:gd name="connsiteY146" fmla="*/ 26126 h 129812"/>
                        <a:gd name="connsiteX147" fmla="*/ 11430 w 53884"/>
                        <a:gd name="connsiteY147" fmla="*/ 25309 h 129812"/>
                        <a:gd name="connsiteX148" fmla="*/ 11430 w 53884"/>
                        <a:gd name="connsiteY148" fmla="*/ 25309 h 129812"/>
                        <a:gd name="connsiteX149" fmla="*/ 12246 w 53884"/>
                        <a:gd name="connsiteY149" fmla="*/ 24493 h 129812"/>
                        <a:gd name="connsiteX150" fmla="*/ 13063 w 53884"/>
                        <a:gd name="connsiteY150" fmla="*/ 23676 h 129812"/>
                        <a:gd name="connsiteX151" fmla="*/ 13879 w 53884"/>
                        <a:gd name="connsiteY151" fmla="*/ 23676 h 129812"/>
                        <a:gd name="connsiteX152" fmla="*/ 14696 w 53884"/>
                        <a:gd name="connsiteY152" fmla="*/ 23676 h 129812"/>
                        <a:gd name="connsiteX153" fmla="*/ 17961 w 53884"/>
                        <a:gd name="connsiteY153" fmla="*/ 20411 h 129812"/>
                        <a:gd name="connsiteX154" fmla="*/ 17961 w 53884"/>
                        <a:gd name="connsiteY154" fmla="*/ 19594 h 129812"/>
                        <a:gd name="connsiteX155" fmla="*/ 17145 w 53884"/>
                        <a:gd name="connsiteY155" fmla="*/ 18778 h 129812"/>
                        <a:gd name="connsiteX156" fmla="*/ 16329 w 53884"/>
                        <a:gd name="connsiteY156" fmla="*/ 17145 h 129812"/>
                        <a:gd name="connsiteX157" fmla="*/ 16329 w 53884"/>
                        <a:gd name="connsiteY157" fmla="*/ 16329 h 129812"/>
                        <a:gd name="connsiteX158" fmla="*/ 16329 w 53884"/>
                        <a:gd name="connsiteY158" fmla="*/ 14696 h 129812"/>
                        <a:gd name="connsiteX159" fmla="*/ 15512 w 53884"/>
                        <a:gd name="connsiteY159" fmla="*/ 13879 h 129812"/>
                        <a:gd name="connsiteX160" fmla="*/ 13879 w 53884"/>
                        <a:gd name="connsiteY160" fmla="*/ 12246 h 129812"/>
                        <a:gd name="connsiteX161" fmla="*/ 12246 w 53884"/>
                        <a:gd name="connsiteY161" fmla="*/ 10614 h 129812"/>
                        <a:gd name="connsiteX162" fmla="*/ 13063 w 53884"/>
                        <a:gd name="connsiteY162" fmla="*/ 8981 h 129812"/>
                        <a:gd name="connsiteX163" fmla="*/ 13063 w 53884"/>
                        <a:gd name="connsiteY163" fmla="*/ 7348 h 129812"/>
                        <a:gd name="connsiteX164" fmla="*/ 12246 w 53884"/>
                        <a:gd name="connsiteY164" fmla="*/ 6532 h 129812"/>
                        <a:gd name="connsiteX165" fmla="*/ 11430 w 53884"/>
                        <a:gd name="connsiteY165" fmla="*/ 5715 h 129812"/>
                        <a:gd name="connsiteX166" fmla="*/ 10613 w 53884"/>
                        <a:gd name="connsiteY166" fmla="*/ 4082 h 129812"/>
                        <a:gd name="connsiteX167" fmla="*/ 10613 w 53884"/>
                        <a:gd name="connsiteY167" fmla="*/ 3266 h 129812"/>
                        <a:gd name="connsiteX168" fmla="*/ 9797 w 53884"/>
                        <a:gd name="connsiteY168" fmla="*/ 3266 h 129812"/>
                        <a:gd name="connsiteX169" fmla="*/ 8981 w 53884"/>
                        <a:gd name="connsiteY169" fmla="*/ 3266 h 129812"/>
                        <a:gd name="connsiteX170" fmla="*/ 8164 w 53884"/>
                        <a:gd name="connsiteY170" fmla="*/ 4082 h 129812"/>
                        <a:gd name="connsiteX171" fmla="*/ 7348 w 53884"/>
                        <a:gd name="connsiteY171" fmla="*/ 4082 h 129812"/>
                        <a:gd name="connsiteX172" fmla="*/ 6531 w 53884"/>
                        <a:gd name="connsiteY172" fmla="*/ 4082 h 129812"/>
                        <a:gd name="connsiteX173" fmla="*/ 6531 w 53884"/>
                        <a:gd name="connsiteY173" fmla="*/ 3266 h 129812"/>
                        <a:gd name="connsiteX174" fmla="*/ 6531 w 53884"/>
                        <a:gd name="connsiteY174" fmla="*/ 2449 h 129812"/>
                        <a:gd name="connsiteX175" fmla="*/ 5715 w 53884"/>
                        <a:gd name="connsiteY175" fmla="*/ 1633 h 129812"/>
                        <a:gd name="connsiteX176" fmla="*/ 4898 w 53884"/>
                        <a:gd name="connsiteY176" fmla="*/ 816 h 129812"/>
                        <a:gd name="connsiteX177" fmla="*/ 4898 w 53884"/>
                        <a:gd name="connsiteY177" fmla="*/ 0 h 129812"/>
                        <a:gd name="connsiteX178" fmla="*/ 4898 w 53884"/>
                        <a:gd name="connsiteY178" fmla="*/ 0 h 129812"/>
                        <a:gd name="connsiteX179" fmla="*/ 5715 w 53884"/>
                        <a:gd name="connsiteY179" fmla="*/ 0 h 129812"/>
                        <a:gd name="connsiteX180" fmla="*/ 8164 w 53884"/>
                        <a:gd name="connsiteY180" fmla="*/ 1633 h 129812"/>
                        <a:gd name="connsiteX181" fmla="*/ 9797 w 53884"/>
                        <a:gd name="connsiteY181" fmla="*/ 1633 h 129812"/>
                        <a:gd name="connsiteX182" fmla="*/ 11430 w 53884"/>
                        <a:gd name="connsiteY182" fmla="*/ 1633 h 129812"/>
                        <a:gd name="connsiteX183" fmla="*/ 13063 w 53884"/>
                        <a:gd name="connsiteY183" fmla="*/ 3266 h 129812"/>
                        <a:gd name="connsiteX184" fmla="*/ 13879 w 53884"/>
                        <a:gd name="connsiteY184" fmla="*/ 3266 h 129812"/>
                        <a:gd name="connsiteX185" fmla="*/ 14696 w 53884"/>
                        <a:gd name="connsiteY185" fmla="*/ 3266 h 129812"/>
                        <a:gd name="connsiteX186" fmla="*/ 17145 w 53884"/>
                        <a:gd name="connsiteY186" fmla="*/ 3266 h 129812"/>
                        <a:gd name="connsiteX187" fmla="*/ 17961 w 53884"/>
                        <a:gd name="connsiteY187" fmla="*/ 3266 h 129812"/>
                        <a:gd name="connsiteX188" fmla="*/ 19594 w 53884"/>
                        <a:gd name="connsiteY188" fmla="*/ 4082 h 129812"/>
                        <a:gd name="connsiteX189" fmla="*/ 20411 w 53884"/>
                        <a:gd name="connsiteY189" fmla="*/ 4082 h 129812"/>
                        <a:gd name="connsiteX190" fmla="*/ 21227 w 53884"/>
                        <a:gd name="connsiteY190" fmla="*/ 4082 h 129812"/>
                        <a:gd name="connsiteX191" fmla="*/ 21227 w 53884"/>
                        <a:gd name="connsiteY191" fmla="*/ 4082 h 129812"/>
                        <a:gd name="connsiteX192" fmla="*/ 21227 w 53884"/>
                        <a:gd name="connsiteY192" fmla="*/ 3266 h 129812"/>
                        <a:gd name="connsiteX193" fmla="*/ 21227 w 53884"/>
                        <a:gd name="connsiteY193" fmla="*/ 2449 h 129812"/>
                        <a:gd name="connsiteX194" fmla="*/ 21227 w 53884"/>
                        <a:gd name="connsiteY194" fmla="*/ 1633 h 129812"/>
                        <a:gd name="connsiteX195" fmla="*/ 22043 w 53884"/>
                        <a:gd name="connsiteY195" fmla="*/ 816 h 129812"/>
                        <a:gd name="connsiteX196" fmla="*/ 23676 w 53884"/>
                        <a:gd name="connsiteY196" fmla="*/ 1633 h 129812"/>
                        <a:gd name="connsiteX197" fmla="*/ 27758 w 53884"/>
                        <a:gd name="connsiteY197" fmla="*/ 4899 h 129812"/>
                        <a:gd name="connsiteX198" fmla="*/ 27758 w 53884"/>
                        <a:gd name="connsiteY198" fmla="*/ 5715 h 129812"/>
                        <a:gd name="connsiteX199" fmla="*/ 30207 w 53884"/>
                        <a:gd name="connsiteY199" fmla="*/ 8981 h 129812"/>
                        <a:gd name="connsiteX200" fmla="*/ 31024 w 53884"/>
                        <a:gd name="connsiteY200" fmla="*/ 10614 h 129812"/>
                        <a:gd name="connsiteX201" fmla="*/ 31024 w 53884"/>
                        <a:gd name="connsiteY201" fmla="*/ 11430 h 129812"/>
                        <a:gd name="connsiteX202" fmla="*/ 31840 w 53884"/>
                        <a:gd name="connsiteY202" fmla="*/ 13879 h 129812"/>
                        <a:gd name="connsiteX203" fmla="*/ 31840 w 53884"/>
                        <a:gd name="connsiteY203" fmla="*/ 15512 h 129812"/>
                        <a:gd name="connsiteX204" fmla="*/ 31840 w 53884"/>
                        <a:gd name="connsiteY204" fmla="*/ 16329 h 129812"/>
                        <a:gd name="connsiteX205" fmla="*/ 31840 w 53884"/>
                        <a:gd name="connsiteY205" fmla="*/ 17145 h 129812"/>
                        <a:gd name="connsiteX206" fmla="*/ 31840 w 53884"/>
                        <a:gd name="connsiteY206" fmla="*/ 17962 h 129812"/>
                        <a:gd name="connsiteX207" fmla="*/ 31840 w 53884"/>
                        <a:gd name="connsiteY207" fmla="*/ 18778 h 129812"/>
                        <a:gd name="connsiteX208" fmla="*/ 32657 w 53884"/>
                        <a:gd name="connsiteY208" fmla="*/ 20411 h 129812"/>
                        <a:gd name="connsiteX209" fmla="*/ 33473 w 53884"/>
                        <a:gd name="connsiteY209" fmla="*/ 22044 h 129812"/>
                        <a:gd name="connsiteX210" fmla="*/ 33473 w 53884"/>
                        <a:gd name="connsiteY210" fmla="*/ 23676 h 129812"/>
                        <a:gd name="connsiteX211" fmla="*/ 33473 w 53884"/>
                        <a:gd name="connsiteY211" fmla="*/ 25309 h 129812"/>
                        <a:gd name="connsiteX212" fmla="*/ 32657 w 53884"/>
                        <a:gd name="connsiteY212" fmla="*/ 26942 h 129812"/>
                        <a:gd name="connsiteX213" fmla="*/ 32657 w 53884"/>
                        <a:gd name="connsiteY213" fmla="*/ 27759 h 129812"/>
                        <a:gd name="connsiteX214" fmla="*/ 32657 w 53884"/>
                        <a:gd name="connsiteY214" fmla="*/ 28575 h 129812"/>
                        <a:gd name="connsiteX215" fmla="*/ 33473 w 53884"/>
                        <a:gd name="connsiteY215" fmla="*/ 29391 h 129812"/>
                        <a:gd name="connsiteX216" fmla="*/ 34290 w 53884"/>
                        <a:gd name="connsiteY216" fmla="*/ 30208 h 129812"/>
                        <a:gd name="connsiteX217" fmla="*/ 35106 w 53884"/>
                        <a:gd name="connsiteY217" fmla="*/ 31024 h 129812"/>
                        <a:gd name="connsiteX218" fmla="*/ 35923 w 53884"/>
                        <a:gd name="connsiteY218" fmla="*/ 31841 h 129812"/>
                        <a:gd name="connsiteX219" fmla="*/ 35923 w 53884"/>
                        <a:gd name="connsiteY219" fmla="*/ 32657 h 129812"/>
                        <a:gd name="connsiteX220" fmla="*/ 36739 w 53884"/>
                        <a:gd name="connsiteY220" fmla="*/ 32657 h 129812"/>
                        <a:gd name="connsiteX221" fmla="*/ 37556 w 53884"/>
                        <a:gd name="connsiteY221" fmla="*/ 32657 h 129812"/>
                        <a:gd name="connsiteX222" fmla="*/ 38372 w 53884"/>
                        <a:gd name="connsiteY222" fmla="*/ 33474 h 129812"/>
                        <a:gd name="connsiteX223" fmla="*/ 39188 w 53884"/>
                        <a:gd name="connsiteY223" fmla="*/ 34290 h 129812"/>
                        <a:gd name="connsiteX224" fmla="*/ 39188 w 53884"/>
                        <a:gd name="connsiteY224" fmla="*/ 35107 h 129812"/>
                        <a:gd name="connsiteX225" fmla="*/ 39188 w 53884"/>
                        <a:gd name="connsiteY225" fmla="*/ 35107 h 129812"/>
                        <a:gd name="connsiteX226" fmla="*/ 33473 w 53884"/>
                        <a:gd name="connsiteY226" fmla="*/ 42454 h 129812"/>
                        <a:gd name="connsiteX227" fmla="*/ 33473 w 53884"/>
                        <a:gd name="connsiteY227" fmla="*/ 43271 h 129812"/>
                        <a:gd name="connsiteX228" fmla="*/ 32657 w 53884"/>
                        <a:gd name="connsiteY228" fmla="*/ 43271 h 129812"/>
                        <a:gd name="connsiteX229" fmla="*/ 31840 w 53884"/>
                        <a:gd name="connsiteY229" fmla="*/ 42454 h 129812"/>
                        <a:gd name="connsiteX230" fmla="*/ 31840 w 53884"/>
                        <a:gd name="connsiteY230" fmla="*/ 41638 h 129812"/>
                        <a:gd name="connsiteX231" fmla="*/ 32657 w 53884"/>
                        <a:gd name="connsiteY231" fmla="*/ 41638 h 129812"/>
                        <a:gd name="connsiteX232" fmla="*/ 33473 w 53884"/>
                        <a:gd name="connsiteY232" fmla="*/ 42454 h 129812"/>
                        <a:gd name="connsiteX233" fmla="*/ 33473 w 53884"/>
                        <a:gd name="connsiteY233" fmla="*/ 42454 h 129812"/>
                        <a:gd name="connsiteX234" fmla="*/ 35106 w 53884"/>
                        <a:gd name="connsiteY234" fmla="*/ 44087 h 129812"/>
                        <a:gd name="connsiteX235" fmla="*/ 35106 w 53884"/>
                        <a:gd name="connsiteY235" fmla="*/ 44087 h 129812"/>
                        <a:gd name="connsiteX236" fmla="*/ 34290 w 53884"/>
                        <a:gd name="connsiteY236" fmla="*/ 44087 h 129812"/>
                        <a:gd name="connsiteX237" fmla="*/ 34290 w 53884"/>
                        <a:gd name="connsiteY237" fmla="*/ 43271 h 129812"/>
                        <a:gd name="connsiteX238" fmla="*/ 34290 w 53884"/>
                        <a:gd name="connsiteY238" fmla="*/ 42454 h 129812"/>
                        <a:gd name="connsiteX239" fmla="*/ 35106 w 53884"/>
                        <a:gd name="connsiteY239" fmla="*/ 42454 h 129812"/>
                        <a:gd name="connsiteX240" fmla="*/ 35106 w 53884"/>
                        <a:gd name="connsiteY240" fmla="*/ 42454 h 129812"/>
                        <a:gd name="connsiteX241" fmla="*/ 35106 w 53884"/>
                        <a:gd name="connsiteY241" fmla="*/ 42454 h 129812"/>
                        <a:gd name="connsiteX242" fmla="*/ 35106 w 53884"/>
                        <a:gd name="connsiteY242" fmla="*/ 43271 h 129812"/>
                        <a:gd name="connsiteX243" fmla="*/ 35106 w 53884"/>
                        <a:gd name="connsiteY243" fmla="*/ 44087 h 129812"/>
                        <a:gd name="connsiteX244" fmla="*/ 35106 w 53884"/>
                        <a:gd name="connsiteY244" fmla="*/ 44087 h 129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53884" h="129812">
                          <a:moveTo>
                            <a:pt x="39188" y="35107"/>
                          </a:moveTo>
                          <a:lnTo>
                            <a:pt x="36739" y="35107"/>
                          </a:lnTo>
                          <a:lnTo>
                            <a:pt x="34290" y="35107"/>
                          </a:lnTo>
                          <a:lnTo>
                            <a:pt x="33473" y="35923"/>
                          </a:lnTo>
                          <a:lnTo>
                            <a:pt x="33473" y="36739"/>
                          </a:lnTo>
                          <a:lnTo>
                            <a:pt x="32657" y="39189"/>
                          </a:lnTo>
                          <a:lnTo>
                            <a:pt x="31840" y="40005"/>
                          </a:lnTo>
                          <a:lnTo>
                            <a:pt x="31024" y="41638"/>
                          </a:lnTo>
                          <a:lnTo>
                            <a:pt x="29391" y="44087"/>
                          </a:lnTo>
                          <a:lnTo>
                            <a:pt x="29391" y="44904"/>
                          </a:lnTo>
                          <a:lnTo>
                            <a:pt x="29391" y="45720"/>
                          </a:lnTo>
                          <a:lnTo>
                            <a:pt x="30207" y="48986"/>
                          </a:lnTo>
                          <a:lnTo>
                            <a:pt x="31024" y="52251"/>
                          </a:lnTo>
                          <a:lnTo>
                            <a:pt x="31024" y="53884"/>
                          </a:lnTo>
                          <a:lnTo>
                            <a:pt x="31840" y="57966"/>
                          </a:lnTo>
                          <a:lnTo>
                            <a:pt x="31840" y="61232"/>
                          </a:lnTo>
                          <a:lnTo>
                            <a:pt x="31840" y="62865"/>
                          </a:lnTo>
                          <a:lnTo>
                            <a:pt x="31840" y="65314"/>
                          </a:lnTo>
                          <a:lnTo>
                            <a:pt x="32657" y="66947"/>
                          </a:lnTo>
                          <a:lnTo>
                            <a:pt x="33473" y="67764"/>
                          </a:lnTo>
                          <a:lnTo>
                            <a:pt x="36739" y="68580"/>
                          </a:lnTo>
                          <a:lnTo>
                            <a:pt x="37556" y="69396"/>
                          </a:lnTo>
                          <a:lnTo>
                            <a:pt x="39188" y="71029"/>
                          </a:lnTo>
                          <a:lnTo>
                            <a:pt x="43271" y="75112"/>
                          </a:lnTo>
                          <a:lnTo>
                            <a:pt x="45720" y="77561"/>
                          </a:lnTo>
                          <a:lnTo>
                            <a:pt x="47353" y="80010"/>
                          </a:lnTo>
                          <a:lnTo>
                            <a:pt x="50618" y="84092"/>
                          </a:lnTo>
                          <a:lnTo>
                            <a:pt x="53068" y="87358"/>
                          </a:lnTo>
                          <a:lnTo>
                            <a:pt x="53068" y="90624"/>
                          </a:lnTo>
                          <a:lnTo>
                            <a:pt x="53884" y="91440"/>
                          </a:lnTo>
                          <a:lnTo>
                            <a:pt x="53068" y="93889"/>
                          </a:lnTo>
                          <a:lnTo>
                            <a:pt x="52251" y="97971"/>
                          </a:lnTo>
                          <a:lnTo>
                            <a:pt x="53068" y="100421"/>
                          </a:lnTo>
                          <a:lnTo>
                            <a:pt x="53068" y="104503"/>
                          </a:lnTo>
                          <a:lnTo>
                            <a:pt x="52251" y="109401"/>
                          </a:lnTo>
                          <a:lnTo>
                            <a:pt x="51435" y="111034"/>
                          </a:lnTo>
                          <a:lnTo>
                            <a:pt x="50618" y="111851"/>
                          </a:lnTo>
                          <a:lnTo>
                            <a:pt x="48986" y="112667"/>
                          </a:lnTo>
                          <a:lnTo>
                            <a:pt x="44904" y="113484"/>
                          </a:lnTo>
                          <a:lnTo>
                            <a:pt x="44087" y="114300"/>
                          </a:lnTo>
                          <a:lnTo>
                            <a:pt x="43271" y="115116"/>
                          </a:lnTo>
                          <a:lnTo>
                            <a:pt x="42454" y="117566"/>
                          </a:lnTo>
                          <a:lnTo>
                            <a:pt x="41638" y="120015"/>
                          </a:lnTo>
                          <a:lnTo>
                            <a:pt x="41638" y="120832"/>
                          </a:lnTo>
                          <a:lnTo>
                            <a:pt x="41638" y="120832"/>
                          </a:lnTo>
                          <a:lnTo>
                            <a:pt x="42454" y="121648"/>
                          </a:lnTo>
                          <a:lnTo>
                            <a:pt x="43271" y="124914"/>
                          </a:lnTo>
                          <a:lnTo>
                            <a:pt x="43271" y="129812"/>
                          </a:lnTo>
                          <a:lnTo>
                            <a:pt x="43271" y="129812"/>
                          </a:lnTo>
                          <a:lnTo>
                            <a:pt x="42454" y="129812"/>
                          </a:lnTo>
                          <a:lnTo>
                            <a:pt x="40821" y="129812"/>
                          </a:lnTo>
                          <a:lnTo>
                            <a:pt x="40005" y="129812"/>
                          </a:lnTo>
                          <a:lnTo>
                            <a:pt x="39188" y="128996"/>
                          </a:lnTo>
                          <a:lnTo>
                            <a:pt x="39188" y="128179"/>
                          </a:lnTo>
                          <a:lnTo>
                            <a:pt x="40005" y="127363"/>
                          </a:lnTo>
                          <a:lnTo>
                            <a:pt x="40005" y="125730"/>
                          </a:lnTo>
                          <a:lnTo>
                            <a:pt x="39188" y="124914"/>
                          </a:lnTo>
                          <a:lnTo>
                            <a:pt x="38372" y="124914"/>
                          </a:lnTo>
                          <a:lnTo>
                            <a:pt x="36739" y="124097"/>
                          </a:lnTo>
                          <a:lnTo>
                            <a:pt x="33473" y="120832"/>
                          </a:lnTo>
                          <a:lnTo>
                            <a:pt x="31024" y="118382"/>
                          </a:lnTo>
                          <a:lnTo>
                            <a:pt x="29391" y="116749"/>
                          </a:lnTo>
                          <a:lnTo>
                            <a:pt x="27758" y="115933"/>
                          </a:lnTo>
                          <a:lnTo>
                            <a:pt x="26942" y="115116"/>
                          </a:lnTo>
                          <a:lnTo>
                            <a:pt x="26942" y="114300"/>
                          </a:lnTo>
                          <a:lnTo>
                            <a:pt x="26942" y="113484"/>
                          </a:lnTo>
                          <a:lnTo>
                            <a:pt x="26942" y="112667"/>
                          </a:lnTo>
                          <a:lnTo>
                            <a:pt x="26125" y="111851"/>
                          </a:lnTo>
                          <a:lnTo>
                            <a:pt x="24493" y="110218"/>
                          </a:lnTo>
                          <a:lnTo>
                            <a:pt x="23676" y="109401"/>
                          </a:lnTo>
                          <a:lnTo>
                            <a:pt x="23676" y="108585"/>
                          </a:lnTo>
                          <a:lnTo>
                            <a:pt x="24493" y="107769"/>
                          </a:lnTo>
                          <a:lnTo>
                            <a:pt x="26125" y="106952"/>
                          </a:lnTo>
                          <a:lnTo>
                            <a:pt x="26942" y="104503"/>
                          </a:lnTo>
                          <a:lnTo>
                            <a:pt x="26942" y="102870"/>
                          </a:lnTo>
                          <a:lnTo>
                            <a:pt x="28575" y="99604"/>
                          </a:lnTo>
                          <a:lnTo>
                            <a:pt x="28575" y="97155"/>
                          </a:lnTo>
                          <a:lnTo>
                            <a:pt x="28575" y="94706"/>
                          </a:lnTo>
                          <a:lnTo>
                            <a:pt x="28575" y="93073"/>
                          </a:lnTo>
                          <a:lnTo>
                            <a:pt x="27758" y="89807"/>
                          </a:lnTo>
                          <a:lnTo>
                            <a:pt x="27758" y="87358"/>
                          </a:lnTo>
                          <a:lnTo>
                            <a:pt x="25309" y="84092"/>
                          </a:lnTo>
                          <a:lnTo>
                            <a:pt x="24493" y="84092"/>
                          </a:lnTo>
                          <a:lnTo>
                            <a:pt x="22043" y="84092"/>
                          </a:lnTo>
                          <a:lnTo>
                            <a:pt x="20411" y="84909"/>
                          </a:lnTo>
                          <a:lnTo>
                            <a:pt x="19594" y="85725"/>
                          </a:lnTo>
                          <a:lnTo>
                            <a:pt x="17961" y="85725"/>
                          </a:lnTo>
                          <a:lnTo>
                            <a:pt x="14696" y="86541"/>
                          </a:lnTo>
                          <a:lnTo>
                            <a:pt x="13879" y="86541"/>
                          </a:lnTo>
                          <a:lnTo>
                            <a:pt x="13063" y="87358"/>
                          </a:lnTo>
                          <a:lnTo>
                            <a:pt x="13063" y="87358"/>
                          </a:lnTo>
                          <a:lnTo>
                            <a:pt x="10613" y="84909"/>
                          </a:lnTo>
                          <a:lnTo>
                            <a:pt x="8981" y="82459"/>
                          </a:lnTo>
                          <a:lnTo>
                            <a:pt x="6531" y="78377"/>
                          </a:lnTo>
                          <a:lnTo>
                            <a:pt x="5715" y="77561"/>
                          </a:lnTo>
                          <a:lnTo>
                            <a:pt x="4898" y="75928"/>
                          </a:lnTo>
                          <a:lnTo>
                            <a:pt x="4082" y="75928"/>
                          </a:lnTo>
                          <a:lnTo>
                            <a:pt x="3265" y="76744"/>
                          </a:lnTo>
                          <a:lnTo>
                            <a:pt x="2449" y="76744"/>
                          </a:lnTo>
                          <a:lnTo>
                            <a:pt x="2449" y="76744"/>
                          </a:lnTo>
                          <a:lnTo>
                            <a:pt x="2449" y="76744"/>
                          </a:lnTo>
                          <a:lnTo>
                            <a:pt x="2449" y="75928"/>
                          </a:lnTo>
                          <a:lnTo>
                            <a:pt x="4898" y="74295"/>
                          </a:lnTo>
                          <a:lnTo>
                            <a:pt x="4082" y="73479"/>
                          </a:lnTo>
                          <a:lnTo>
                            <a:pt x="3265" y="72662"/>
                          </a:lnTo>
                          <a:lnTo>
                            <a:pt x="2449" y="71846"/>
                          </a:lnTo>
                          <a:lnTo>
                            <a:pt x="2449" y="71029"/>
                          </a:lnTo>
                          <a:lnTo>
                            <a:pt x="2449" y="71029"/>
                          </a:lnTo>
                          <a:lnTo>
                            <a:pt x="2449" y="71029"/>
                          </a:lnTo>
                          <a:lnTo>
                            <a:pt x="1632" y="70213"/>
                          </a:lnTo>
                          <a:lnTo>
                            <a:pt x="0" y="69396"/>
                          </a:lnTo>
                          <a:lnTo>
                            <a:pt x="0" y="69396"/>
                          </a:lnTo>
                          <a:lnTo>
                            <a:pt x="1632" y="68580"/>
                          </a:lnTo>
                          <a:lnTo>
                            <a:pt x="2449" y="67764"/>
                          </a:lnTo>
                          <a:lnTo>
                            <a:pt x="3265" y="66947"/>
                          </a:lnTo>
                          <a:lnTo>
                            <a:pt x="4082" y="65314"/>
                          </a:lnTo>
                          <a:lnTo>
                            <a:pt x="4898" y="63682"/>
                          </a:lnTo>
                          <a:lnTo>
                            <a:pt x="5715" y="62865"/>
                          </a:lnTo>
                          <a:lnTo>
                            <a:pt x="5715" y="62049"/>
                          </a:lnTo>
                          <a:lnTo>
                            <a:pt x="5715" y="60416"/>
                          </a:lnTo>
                          <a:lnTo>
                            <a:pt x="5715" y="58783"/>
                          </a:lnTo>
                          <a:lnTo>
                            <a:pt x="5715" y="57150"/>
                          </a:lnTo>
                          <a:lnTo>
                            <a:pt x="4898" y="56334"/>
                          </a:lnTo>
                          <a:lnTo>
                            <a:pt x="4082" y="55517"/>
                          </a:lnTo>
                          <a:lnTo>
                            <a:pt x="4898" y="53884"/>
                          </a:lnTo>
                          <a:lnTo>
                            <a:pt x="5715" y="53068"/>
                          </a:lnTo>
                          <a:lnTo>
                            <a:pt x="8981" y="51435"/>
                          </a:lnTo>
                          <a:lnTo>
                            <a:pt x="11430" y="50619"/>
                          </a:lnTo>
                          <a:lnTo>
                            <a:pt x="12246" y="49802"/>
                          </a:lnTo>
                          <a:lnTo>
                            <a:pt x="13063" y="48986"/>
                          </a:lnTo>
                          <a:lnTo>
                            <a:pt x="13879" y="48169"/>
                          </a:lnTo>
                          <a:lnTo>
                            <a:pt x="13879" y="48169"/>
                          </a:lnTo>
                          <a:lnTo>
                            <a:pt x="12246" y="48169"/>
                          </a:lnTo>
                          <a:lnTo>
                            <a:pt x="11430" y="48169"/>
                          </a:lnTo>
                          <a:lnTo>
                            <a:pt x="9797" y="44904"/>
                          </a:lnTo>
                          <a:lnTo>
                            <a:pt x="10613" y="40821"/>
                          </a:lnTo>
                          <a:lnTo>
                            <a:pt x="10613" y="39189"/>
                          </a:lnTo>
                          <a:lnTo>
                            <a:pt x="10613" y="37556"/>
                          </a:lnTo>
                          <a:lnTo>
                            <a:pt x="10613" y="35923"/>
                          </a:lnTo>
                          <a:lnTo>
                            <a:pt x="9797" y="35107"/>
                          </a:lnTo>
                          <a:lnTo>
                            <a:pt x="9797" y="34290"/>
                          </a:lnTo>
                          <a:lnTo>
                            <a:pt x="9797" y="32657"/>
                          </a:lnTo>
                          <a:lnTo>
                            <a:pt x="10613" y="32657"/>
                          </a:lnTo>
                          <a:lnTo>
                            <a:pt x="12246" y="30208"/>
                          </a:lnTo>
                          <a:lnTo>
                            <a:pt x="13063" y="28575"/>
                          </a:lnTo>
                          <a:lnTo>
                            <a:pt x="12246" y="27759"/>
                          </a:lnTo>
                          <a:lnTo>
                            <a:pt x="11430" y="26126"/>
                          </a:lnTo>
                          <a:lnTo>
                            <a:pt x="11430" y="25309"/>
                          </a:lnTo>
                          <a:lnTo>
                            <a:pt x="11430" y="25309"/>
                          </a:lnTo>
                          <a:lnTo>
                            <a:pt x="12246" y="24493"/>
                          </a:lnTo>
                          <a:lnTo>
                            <a:pt x="13063" y="23676"/>
                          </a:lnTo>
                          <a:lnTo>
                            <a:pt x="13879" y="23676"/>
                          </a:lnTo>
                          <a:lnTo>
                            <a:pt x="14696" y="23676"/>
                          </a:lnTo>
                          <a:lnTo>
                            <a:pt x="17961" y="20411"/>
                          </a:lnTo>
                          <a:lnTo>
                            <a:pt x="17961" y="19594"/>
                          </a:lnTo>
                          <a:lnTo>
                            <a:pt x="17145" y="18778"/>
                          </a:lnTo>
                          <a:lnTo>
                            <a:pt x="16329" y="17145"/>
                          </a:lnTo>
                          <a:lnTo>
                            <a:pt x="16329" y="16329"/>
                          </a:lnTo>
                          <a:lnTo>
                            <a:pt x="16329" y="14696"/>
                          </a:lnTo>
                          <a:lnTo>
                            <a:pt x="15512" y="13879"/>
                          </a:lnTo>
                          <a:lnTo>
                            <a:pt x="13879" y="12246"/>
                          </a:lnTo>
                          <a:lnTo>
                            <a:pt x="12246" y="10614"/>
                          </a:lnTo>
                          <a:lnTo>
                            <a:pt x="13063" y="8981"/>
                          </a:lnTo>
                          <a:lnTo>
                            <a:pt x="13063" y="7348"/>
                          </a:lnTo>
                          <a:lnTo>
                            <a:pt x="12246" y="6532"/>
                          </a:lnTo>
                          <a:lnTo>
                            <a:pt x="11430" y="5715"/>
                          </a:lnTo>
                          <a:lnTo>
                            <a:pt x="10613" y="4082"/>
                          </a:lnTo>
                          <a:lnTo>
                            <a:pt x="10613" y="3266"/>
                          </a:lnTo>
                          <a:lnTo>
                            <a:pt x="9797" y="3266"/>
                          </a:lnTo>
                          <a:lnTo>
                            <a:pt x="8981" y="3266"/>
                          </a:lnTo>
                          <a:lnTo>
                            <a:pt x="8164" y="4082"/>
                          </a:lnTo>
                          <a:lnTo>
                            <a:pt x="7348" y="4082"/>
                          </a:lnTo>
                          <a:lnTo>
                            <a:pt x="6531" y="4082"/>
                          </a:lnTo>
                          <a:lnTo>
                            <a:pt x="6531" y="3266"/>
                          </a:lnTo>
                          <a:lnTo>
                            <a:pt x="6531" y="2449"/>
                          </a:lnTo>
                          <a:lnTo>
                            <a:pt x="5715" y="1633"/>
                          </a:lnTo>
                          <a:lnTo>
                            <a:pt x="4898" y="816"/>
                          </a:lnTo>
                          <a:lnTo>
                            <a:pt x="4898" y="0"/>
                          </a:lnTo>
                          <a:lnTo>
                            <a:pt x="4898" y="0"/>
                          </a:lnTo>
                          <a:lnTo>
                            <a:pt x="5715" y="0"/>
                          </a:lnTo>
                          <a:lnTo>
                            <a:pt x="8164" y="1633"/>
                          </a:lnTo>
                          <a:lnTo>
                            <a:pt x="9797" y="1633"/>
                          </a:lnTo>
                          <a:lnTo>
                            <a:pt x="11430" y="1633"/>
                          </a:lnTo>
                          <a:lnTo>
                            <a:pt x="13063" y="3266"/>
                          </a:lnTo>
                          <a:lnTo>
                            <a:pt x="13879" y="3266"/>
                          </a:lnTo>
                          <a:lnTo>
                            <a:pt x="14696" y="3266"/>
                          </a:lnTo>
                          <a:lnTo>
                            <a:pt x="17145" y="3266"/>
                          </a:lnTo>
                          <a:lnTo>
                            <a:pt x="17961" y="3266"/>
                          </a:lnTo>
                          <a:lnTo>
                            <a:pt x="19594" y="4082"/>
                          </a:lnTo>
                          <a:lnTo>
                            <a:pt x="20411" y="4082"/>
                          </a:lnTo>
                          <a:lnTo>
                            <a:pt x="21227" y="4082"/>
                          </a:lnTo>
                          <a:lnTo>
                            <a:pt x="21227" y="4082"/>
                          </a:lnTo>
                          <a:lnTo>
                            <a:pt x="21227" y="3266"/>
                          </a:lnTo>
                          <a:lnTo>
                            <a:pt x="21227" y="2449"/>
                          </a:lnTo>
                          <a:lnTo>
                            <a:pt x="21227" y="1633"/>
                          </a:lnTo>
                          <a:lnTo>
                            <a:pt x="22043" y="816"/>
                          </a:lnTo>
                          <a:lnTo>
                            <a:pt x="23676" y="1633"/>
                          </a:lnTo>
                          <a:lnTo>
                            <a:pt x="27758" y="4899"/>
                          </a:lnTo>
                          <a:lnTo>
                            <a:pt x="27758" y="5715"/>
                          </a:lnTo>
                          <a:lnTo>
                            <a:pt x="30207" y="8981"/>
                          </a:lnTo>
                          <a:lnTo>
                            <a:pt x="31024" y="10614"/>
                          </a:lnTo>
                          <a:lnTo>
                            <a:pt x="31024" y="11430"/>
                          </a:lnTo>
                          <a:lnTo>
                            <a:pt x="31840" y="13879"/>
                          </a:lnTo>
                          <a:lnTo>
                            <a:pt x="31840" y="15512"/>
                          </a:lnTo>
                          <a:lnTo>
                            <a:pt x="31840" y="16329"/>
                          </a:lnTo>
                          <a:lnTo>
                            <a:pt x="31840" y="17145"/>
                          </a:lnTo>
                          <a:lnTo>
                            <a:pt x="31840" y="17962"/>
                          </a:lnTo>
                          <a:lnTo>
                            <a:pt x="31840" y="18778"/>
                          </a:lnTo>
                          <a:lnTo>
                            <a:pt x="32657" y="20411"/>
                          </a:lnTo>
                          <a:lnTo>
                            <a:pt x="33473" y="22044"/>
                          </a:lnTo>
                          <a:lnTo>
                            <a:pt x="33473" y="23676"/>
                          </a:lnTo>
                          <a:lnTo>
                            <a:pt x="33473" y="25309"/>
                          </a:lnTo>
                          <a:lnTo>
                            <a:pt x="32657" y="26942"/>
                          </a:lnTo>
                          <a:lnTo>
                            <a:pt x="32657" y="27759"/>
                          </a:lnTo>
                          <a:lnTo>
                            <a:pt x="32657" y="28575"/>
                          </a:lnTo>
                          <a:lnTo>
                            <a:pt x="33473" y="29391"/>
                          </a:lnTo>
                          <a:lnTo>
                            <a:pt x="34290" y="30208"/>
                          </a:lnTo>
                          <a:lnTo>
                            <a:pt x="35106" y="31024"/>
                          </a:lnTo>
                          <a:lnTo>
                            <a:pt x="35923" y="31841"/>
                          </a:lnTo>
                          <a:lnTo>
                            <a:pt x="35923" y="32657"/>
                          </a:lnTo>
                          <a:lnTo>
                            <a:pt x="36739" y="32657"/>
                          </a:lnTo>
                          <a:lnTo>
                            <a:pt x="37556" y="32657"/>
                          </a:lnTo>
                          <a:lnTo>
                            <a:pt x="38372" y="33474"/>
                          </a:lnTo>
                          <a:lnTo>
                            <a:pt x="39188" y="34290"/>
                          </a:lnTo>
                          <a:lnTo>
                            <a:pt x="39188" y="35107"/>
                          </a:lnTo>
                          <a:lnTo>
                            <a:pt x="39188" y="35107"/>
                          </a:lnTo>
                          <a:close/>
                          <a:moveTo>
                            <a:pt x="33473" y="42454"/>
                          </a:moveTo>
                          <a:lnTo>
                            <a:pt x="33473" y="43271"/>
                          </a:lnTo>
                          <a:lnTo>
                            <a:pt x="32657" y="43271"/>
                          </a:lnTo>
                          <a:lnTo>
                            <a:pt x="31840" y="42454"/>
                          </a:lnTo>
                          <a:lnTo>
                            <a:pt x="31840" y="41638"/>
                          </a:lnTo>
                          <a:lnTo>
                            <a:pt x="32657" y="41638"/>
                          </a:lnTo>
                          <a:lnTo>
                            <a:pt x="33473" y="42454"/>
                          </a:lnTo>
                          <a:lnTo>
                            <a:pt x="33473" y="42454"/>
                          </a:lnTo>
                          <a:close/>
                          <a:moveTo>
                            <a:pt x="35106" y="44087"/>
                          </a:moveTo>
                          <a:lnTo>
                            <a:pt x="35106" y="44087"/>
                          </a:lnTo>
                          <a:lnTo>
                            <a:pt x="34290" y="44087"/>
                          </a:lnTo>
                          <a:lnTo>
                            <a:pt x="34290" y="43271"/>
                          </a:lnTo>
                          <a:lnTo>
                            <a:pt x="34290" y="42454"/>
                          </a:lnTo>
                          <a:lnTo>
                            <a:pt x="35106" y="42454"/>
                          </a:lnTo>
                          <a:lnTo>
                            <a:pt x="35106" y="42454"/>
                          </a:lnTo>
                          <a:lnTo>
                            <a:pt x="35106" y="42454"/>
                          </a:lnTo>
                          <a:lnTo>
                            <a:pt x="35106" y="43271"/>
                          </a:lnTo>
                          <a:lnTo>
                            <a:pt x="35106" y="44087"/>
                          </a:lnTo>
                          <a:lnTo>
                            <a:pt x="35106" y="44087"/>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44" name="Freeform: Shape 443">
                      <a:extLst>
                        <a:ext uri="{FF2B5EF4-FFF2-40B4-BE49-F238E27FC236}">
                          <a16:creationId xmlns:a16="http://schemas.microsoft.com/office/drawing/2014/main" id="{83D43784-E76E-F150-5D62-1E19A967B2D3}"/>
                        </a:ext>
                      </a:extLst>
                    </p:cNvPr>
                    <p:cNvSpPr/>
                    <p:nvPr/>
                  </p:nvSpPr>
                  <p:spPr>
                    <a:xfrm>
                      <a:off x="5292090" y="4570366"/>
                      <a:ext cx="9797" cy="8164"/>
                    </a:xfrm>
                    <a:custGeom>
                      <a:avLst/>
                      <a:gdLst>
                        <a:gd name="connsiteX0" fmla="*/ 9797 w 9797"/>
                        <a:gd name="connsiteY0" fmla="*/ 7348 h 8164"/>
                        <a:gd name="connsiteX1" fmla="*/ 7348 w 9797"/>
                        <a:gd name="connsiteY1" fmla="*/ 8164 h 8164"/>
                        <a:gd name="connsiteX2" fmla="*/ 5715 w 9797"/>
                        <a:gd name="connsiteY2" fmla="*/ 8164 h 8164"/>
                        <a:gd name="connsiteX3" fmla="*/ 2449 w 9797"/>
                        <a:gd name="connsiteY3" fmla="*/ 6532 h 8164"/>
                        <a:gd name="connsiteX4" fmla="*/ 1633 w 9797"/>
                        <a:gd name="connsiteY4" fmla="*/ 5715 h 8164"/>
                        <a:gd name="connsiteX5" fmla="*/ 0 w 9797"/>
                        <a:gd name="connsiteY5" fmla="*/ 3266 h 8164"/>
                        <a:gd name="connsiteX6" fmla="*/ 0 w 9797"/>
                        <a:gd name="connsiteY6" fmla="*/ 2449 h 8164"/>
                        <a:gd name="connsiteX7" fmla="*/ 816 w 9797"/>
                        <a:gd name="connsiteY7" fmla="*/ 816 h 8164"/>
                        <a:gd name="connsiteX8" fmla="*/ 3265 w 9797"/>
                        <a:gd name="connsiteY8" fmla="*/ 0 h 8164"/>
                        <a:gd name="connsiteX9" fmla="*/ 5715 w 9797"/>
                        <a:gd name="connsiteY9" fmla="*/ 0 h 8164"/>
                        <a:gd name="connsiteX10" fmla="*/ 6531 w 9797"/>
                        <a:gd name="connsiteY10" fmla="*/ 816 h 8164"/>
                        <a:gd name="connsiteX11" fmla="*/ 8164 w 9797"/>
                        <a:gd name="connsiteY11" fmla="*/ 2449 h 8164"/>
                        <a:gd name="connsiteX12" fmla="*/ 9797 w 9797"/>
                        <a:gd name="connsiteY12" fmla="*/ 4899 h 8164"/>
                        <a:gd name="connsiteX13" fmla="*/ 9797 w 9797"/>
                        <a:gd name="connsiteY13" fmla="*/ 7348 h 8164"/>
                        <a:gd name="connsiteX14" fmla="*/ 9797 w 9797"/>
                        <a:gd name="connsiteY14" fmla="*/ 7348 h 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 h="8164">
                          <a:moveTo>
                            <a:pt x="9797" y="7348"/>
                          </a:moveTo>
                          <a:lnTo>
                            <a:pt x="7348" y="8164"/>
                          </a:lnTo>
                          <a:lnTo>
                            <a:pt x="5715" y="8164"/>
                          </a:lnTo>
                          <a:lnTo>
                            <a:pt x="2449" y="6532"/>
                          </a:lnTo>
                          <a:lnTo>
                            <a:pt x="1633" y="5715"/>
                          </a:lnTo>
                          <a:lnTo>
                            <a:pt x="0" y="3266"/>
                          </a:lnTo>
                          <a:lnTo>
                            <a:pt x="0" y="2449"/>
                          </a:lnTo>
                          <a:lnTo>
                            <a:pt x="816" y="816"/>
                          </a:lnTo>
                          <a:lnTo>
                            <a:pt x="3265" y="0"/>
                          </a:lnTo>
                          <a:lnTo>
                            <a:pt x="5715" y="0"/>
                          </a:lnTo>
                          <a:lnTo>
                            <a:pt x="6531" y="816"/>
                          </a:lnTo>
                          <a:lnTo>
                            <a:pt x="8164" y="2449"/>
                          </a:lnTo>
                          <a:lnTo>
                            <a:pt x="9797" y="4899"/>
                          </a:lnTo>
                          <a:lnTo>
                            <a:pt x="9797" y="7348"/>
                          </a:lnTo>
                          <a:lnTo>
                            <a:pt x="9797" y="7348"/>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45" name="Freeform: Shape 444">
                      <a:extLst>
                        <a:ext uri="{FF2B5EF4-FFF2-40B4-BE49-F238E27FC236}">
                          <a16:creationId xmlns:a16="http://schemas.microsoft.com/office/drawing/2014/main" id="{A30467F0-AECA-EAF8-4D54-6230F24872B2}"/>
                        </a:ext>
                      </a:extLst>
                    </p:cNvPr>
                    <p:cNvSpPr/>
                    <p:nvPr/>
                  </p:nvSpPr>
                  <p:spPr>
                    <a:xfrm>
                      <a:off x="4158070" y="4054383"/>
                      <a:ext cx="50618" cy="52251"/>
                    </a:xfrm>
                    <a:custGeom>
                      <a:avLst/>
                      <a:gdLst>
                        <a:gd name="connsiteX0" fmla="*/ 50619 w 50618"/>
                        <a:gd name="connsiteY0" fmla="*/ 24493 h 52251"/>
                        <a:gd name="connsiteX1" fmla="*/ 50619 w 50618"/>
                        <a:gd name="connsiteY1" fmla="*/ 24493 h 52251"/>
                        <a:gd name="connsiteX2" fmla="*/ 49802 w 50618"/>
                        <a:gd name="connsiteY2" fmla="*/ 27759 h 52251"/>
                        <a:gd name="connsiteX3" fmla="*/ 48986 w 50618"/>
                        <a:gd name="connsiteY3" fmla="*/ 29391 h 52251"/>
                        <a:gd name="connsiteX4" fmla="*/ 48169 w 50618"/>
                        <a:gd name="connsiteY4" fmla="*/ 30208 h 52251"/>
                        <a:gd name="connsiteX5" fmla="*/ 45720 w 50618"/>
                        <a:gd name="connsiteY5" fmla="*/ 31024 h 52251"/>
                        <a:gd name="connsiteX6" fmla="*/ 44904 w 50618"/>
                        <a:gd name="connsiteY6" fmla="*/ 31841 h 52251"/>
                        <a:gd name="connsiteX7" fmla="*/ 44087 w 50618"/>
                        <a:gd name="connsiteY7" fmla="*/ 35106 h 52251"/>
                        <a:gd name="connsiteX8" fmla="*/ 43271 w 50618"/>
                        <a:gd name="connsiteY8" fmla="*/ 37556 h 52251"/>
                        <a:gd name="connsiteX9" fmla="*/ 42454 w 50618"/>
                        <a:gd name="connsiteY9" fmla="*/ 37556 h 52251"/>
                        <a:gd name="connsiteX10" fmla="*/ 39188 w 50618"/>
                        <a:gd name="connsiteY10" fmla="*/ 40821 h 52251"/>
                        <a:gd name="connsiteX11" fmla="*/ 37556 w 50618"/>
                        <a:gd name="connsiteY11" fmla="*/ 42454 h 52251"/>
                        <a:gd name="connsiteX12" fmla="*/ 35923 w 50618"/>
                        <a:gd name="connsiteY12" fmla="*/ 43271 h 52251"/>
                        <a:gd name="connsiteX13" fmla="*/ 34290 w 50618"/>
                        <a:gd name="connsiteY13" fmla="*/ 44904 h 52251"/>
                        <a:gd name="connsiteX14" fmla="*/ 32657 w 50618"/>
                        <a:gd name="connsiteY14" fmla="*/ 46536 h 52251"/>
                        <a:gd name="connsiteX15" fmla="*/ 31024 w 50618"/>
                        <a:gd name="connsiteY15" fmla="*/ 48986 h 52251"/>
                        <a:gd name="connsiteX16" fmla="*/ 29392 w 50618"/>
                        <a:gd name="connsiteY16" fmla="*/ 51435 h 52251"/>
                        <a:gd name="connsiteX17" fmla="*/ 28575 w 50618"/>
                        <a:gd name="connsiteY17" fmla="*/ 52251 h 52251"/>
                        <a:gd name="connsiteX18" fmla="*/ 27759 w 50618"/>
                        <a:gd name="connsiteY18" fmla="*/ 51435 h 52251"/>
                        <a:gd name="connsiteX19" fmla="*/ 24493 w 50618"/>
                        <a:gd name="connsiteY19" fmla="*/ 48986 h 52251"/>
                        <a:gd name="connsiteX20" fmla="*/ 21227 w 50618"/>
                        <a:gd name="connsiteY20" fmla="*/ 47353 h 52251"/>
                        <a:gd name="connsiteX21" fmla="*/ 14696 w 50618"/>
                        <a:gd name="connsiteY21" fmla="*/ 44904 h 52251"/>
                        <a:gd name="connsiteX22" fmla="*/ 12246 w 50618"/>
                        <a:gd name="connsiteY22" fmla="*/ 44087 h 52251"/>
                        <a:gd name="connsiteX23" fmla="*/ 12246 w 50618"/>
                        <a:gd name="connsiteY23" fmla="*/ 43271 h 52251"/>
                        <a:gd name="connsiteX24" fmla="*/ 13063 w 50618"/>
                        <a:gd name="connsiteY24" fmla="*/ 41638 h 52251"/>
                        <a:gd name="connsiteX25" fmla="*/ 11430 w 50618"/>
                        <a:gd name="connsiteY25" fmla="*/ 40005 h 52251"/>
                        <a:gd name="connsiteX26" fmla="*/ 12246 w 50618"/>
                        <a:gd name="connsiteY26" fmla="*/ 38372 h 52251"/>
                        <a:gd name="connsiteX27" fmla="*/ 13879 w 50618"/>
                        <a:gd name="connsiteY27" fmla="*/ 38372 h 52251"/>
                        <a:gd name="connsiteX28" fmla="*/ 13063 w 50618"/>
                        <a:gd name="connsiteY28" fmla="*/ 39188 h 52251"/>
                        <a:gd name="connsiteX29" fmla="*/ 10614 w 50618"/>
                        <a:gd name="connsiteY29" fmla="*/ 39188 h 52251"/>
                        <a:gd name="connsiteX30" fmla="*/ 8981 w 50618"/>
                        <a:gd name="connsiteY30" fmla="*/ 37556 h 52251"/>
                        <a:gd name="connsiteX31" fmla="*/ 8164 w 50618"/>
                        <a:gd name="connsiteY31" fmla="*/ 36739 h 52251"/>
                        <a:gd name="connsiteX32" fmla="*/ 7348 w 50618"/>
                        <a:gd name="connsiteY32" fmla="*/ 35923 h 52251"/>
                        <a:gd name="connsiteX33" fmla="*/ 6532 w 50618"/>
                        <a:gd name="connsiteY33" fmla="*/ 32657 h 52251"/>
                        <a:gd name="connsiteX34" fmla="*/ 5715 w 50618"/>
                        <a:gd name="connsiteY34" fmla="*/ 31024 h 52251"/>
                        <a:gd name="connsiteX35" fmla="*/ 4899 w 50618"/>
                        <a:gd name="connsiteY35" fmla="*/ 30208 h 52251"/>
                        <a:gd name="connsiteX36" fmla="*/ 2449 w 50618"/>
                        <a:gd name="connsiteY36" fmla="*/ 30208 h 52251"/>
                        <a:gd name="connsiteX37" fmla="*/ 1633 w 50618"/>
                        <a:gd name="connsiteY37" fmla="*/ 28575 h 52251"/>
                        <a:gd name="connsiteX38" fmla="*/ 816 w 50618"/>
                        <a:gd name="connsiteY38" fmla="*/ 26942 h 52251"/>
                        <a:gd name="connsiteX39" fmla="*/ 816 w 50618"/>
                        <a:gd name="connsiteY39" fmla="*/ 26126 h 52251"/>
                        <a:gd name="connsiteX40" fmla="*/ 1633 w 50618"/>
                        <a:gd name="connsiteY40" fmla="*/ 26126 h 52251"/>
                        <a:gd name="connsiteX41" fmla="*/ 2449 w 50618"/>
                        <a:gd name="connsiteY41" fmla="*/ 26942 h 52251"/>
                        <a:gd name="connsiteX42" fmla="*/ 3266 w 50618"/>
                        <a:gd name="connsiteY42" fmla="*/ 26942 h 52251"/>
                        <a:gd name="connsiteX43" fmla="*/ 4899 w 50618"/>
                        <a:gd name="connsiteY43" fmla="*/ 25309 h 52251"/>
                        <a:gd name="connsiteX44" fmla="*/ 6532 w 50618"/>
                        <a:gd name="connsiteY44" fmla="*/ 24493 h 52251"/>
                        <a:gd name="connsiteX45" fmla="*/ 6532 w 50618"/>
                        <a:gd name="connsiteY45" fmla="*/ 23676 h 52251"/>
                        <a:gd name="connsiteX46" fmla="*/ 6532 w 50618"/>
                        <a:gd name="connsiteY46" fmla="*/ 22860 h 52251"/>
                        <a:gd name="connsiteX47" fmla="*/ 5715 w 50618"/>
                        <a:gd name="connsiteY47" fmla="*/ 23676 h 52251"/>
                        <a:gd name="connsiteX48" fmla="*/ 3266 w 50618"/>
                        <a:gd name="connsiteY48" fmla="*/ 23676 h 52251"/>
                        <a:gd name="connsiteX49" fmla="*/ 2449 w 50618"/>
                        <a:gd name="connsiteY49" fmla="*/ 24493 h 52251"/>
                        <a:gd name="connsiteX50" fmla="*/ 1633 w 50618"/>
                        <a:gd name="connsiteY50" fmla="*/ 24493 h 52251"/>
                        <a:gd name="connsiteX51" fmla="*/ 816 w 50618"/>
                        <a:gd name="connsiteY51" fmla="*/ 22860 h 52251"/>
                        <a:gd name="connsiteX52" fmla="*/ 816 w 50618"/>
                        <a:gd name="connsiteY52" fmla="*/ 22043 h 52251"/>
                        <a:gd name="connsiteX53" fmla="*/ 816 w 50618"/>
                        <a:gd name="connsiteY53" fmla="*/ 20411 h 52251"/>
                        <a:gd name="connsiteX54" fmla="*/ 3266 w 50618"/>
                        <a:gd name="connsiteY54" fmla="*/ 20411 h 52251"/>
                        <a:gd name="connsiteX55" fmla="*/ 3266 w 50618"/>
                        <a:gd name="connsiteY55" fmla="*/ 19594 h 52251"/>
                        <a:gd name="connsiteX56" fmla="*/ 1633 w 50618"/>
                        <a:gd name="connsiteY56" fmla="*/ 19594 h 52251"/>
                        <a:gd name="connsiteX57" fmla="*/ 0 w 50618"/>
                        <a:gd name="connsiteY57" fmla="*/ 17961 h 52251"/>
                        <a:gd name="connsiteX58" fmla="*/ 0 w 50618"/>
                        <a:gd name="connsiteY58" fmla="*/ 17145 h 52251"/>
                        <a:gd name="connsiteX59" fmla="*/ 816 w 50618"/>
                        <a:gd name="connsiteY59" fmla="*/ 17145 h 52251"/>
                        <a:gd name="connsiteX60" fmla="*/ 1633 w 50618"/>
                        <a:gd name="connsiteY60" fmla="*/ 17145 h 52251"/>
                        <a:gd name="connsiteX61" fmla="*/ 2449 w 50618"/>
                        <a:gd name="connsiteY61" fmla="*/ 17145 h 52251"/>
                        <a:gd name="connsiteX62" fmla="*/ 3266 w 50618"/>
                        <a:gd name="connsiteY62" fmla="*/ 17145 h 52251"/>
                        <a:gd name="connsiteX63" fmla="*/ 4082 w 50618"/>
                        <a:gd name="connsiteY63" fmla="*/ 16329 h 52251"/>
                        <a:gd name="connsiteX64" fmla="*/ 4899 w 50618"/>
                        <a:gd name="connsiteY64" fmla="*/ 15512 h 52251"/>
                        <a:gd name="connsiteX65" fmla="*/ 5715 w 50618"/>
                        <a:gd name="connsiteY65" fmla="*/ 13879 h 52251"/>
                        <a:gd name="connsiteX66" fmla="*/ 8164 w 50618"/>
                        <a:gd name="connsiteY66" fmla="*/ 13063 h 52251"/>
                        <a:gd name="connsiteX67" fmla="*/ 9797 w 50618"/>
                        <a:gd name="connsiteY67" fmla="*/ 12246 h 52251"/>
                        <a:gd name="connsiteX68" fmla="*/ 10614 w 50618"/>
                        <a:gd name="connsiteY68" fmla="*/ 10613 h 52251"/>
                        <a:gd name="connsiteX69" fmla="*/ 11430 w 50618"/>
                        <a:gd name="connsiteY69" fmla="*/ 8981 h 52251"/>
                        <a:gd name="connsiteX70" fmla="*/ 12246 w 50618"/>
                        <a:gd name="connsiteY70" fmla="*/ 8164 h 52251"/>
                        <a:gd name="connsiteX71" fmla="*/ 12246 w 50618"/>
                        <a:gd name="connsiteY71" fmla="*/ 7348 h 52251"/>
                        <a:gd name="connsiteX72" fmla="*/ 12246 w 50618"/>
                        <a:gd name="connsiteY72" fmla="*/ 6531 h 52251"/>
                        <a:gd name="connsiteX73" fmla="*/ 13063 w 50618"/>
                        <a:gd name="connsiteY73" fmla="*/ 5715 h 52251"/>
                        <a:gd name="connsiteX74" fmla="*/ 13879 w 50618"/>
                        <a:gd name="connsiteY74" fmla="*/ 4082 h 52251"/>
                        <a:gd name="connsiteX75" fmla="*/ 13879 w 50618"/>
                        <a:gd name="connsiteY75" fmla="*/ 2449 h 52251"/>
                        <a:gd name="connsiteX76" fmla="*/ 14696 w 50618"/>
                        <a:gd name="connsiteY76" fmla="*/ 1633 h 52251"/>
                        <a:gd name="connsiteX77" fmla="*/ 17145 w 50618"/>
                        <a:gd name="connsiteY77" fmla="*/ 816 h 52251"/>
                        <a:gd name="connsiteX78" fmla="*/ 19594 w 50618"/>
                        <a:gd name="connsiteY78" fmla="*/ 1633 h 52251"/>
                        <a:gd name="connsiteX79" fmla="*/ 22860 w 50618"/>
                        <a:gd name="connsiteY79" fmla="*/ 816 h 52251"/>
                        <a:gd name="connsiteX80" fmla="*/ 22860 w 50618"/>
                        <a:gd name="connsiteY80" fmla="*/ 0 h 52251"/>
                        <a:gd name="connsiteX81" fmla="*/ 26126 w 50618"/>
                        <a:gd name="connsiteY81" fmla="*/ 0 h 52251"/>
                        <a:gd name="connsiteX82" fmla="*/ 30208 w 50618"/>
                        <a:gd name="connsiteY82" fmla="*/ 0 h 52251"/>
                        <a:gd name="connsiteX83" fmla="*/ 33474 w 50618"/>
                        <a:gd name="connsiteY83" fmla="*/ 0 h 52251"/>
                        <a:gd name="connsiteX84" fmla="*/ 34290 w 50618"/>
                        <a:gd name="connsiteY84" fmla="*/ 0 h 52251"/>
                        <a:gd name="connsiteX85" fmla="*/ 34290 w 50618"/>
                        <a:gd name="connsiteY85" fmla="*/ 816 h 52251"/>
                        <a:gd name="connsiteX86" fmla="*/ 35106 w 50618"/>
                        <a:gd name="connsiteY86" fmla="*/ 2449 h 52251"/>
                        <a:gd name="connsiteX87" fmla="*/ 35923 w 50618"/>
                        <a:gd name="connsiteY87" fmla="*/ 3266 h 52251"/>
                        <a:gd name="connsiteX88" fmla="*/ 37556 w 50618"/>
                        <a:gd name="connsiteY88" fmla="*/ 5715 h 52251"/>
                        <a:gd name="connsiteX89" fmla="*/ 39188 w 50618"/>
                        <a:gd name="connsiteY89" fmla="*/ 8164 h 52251"/>
                        <a:gd name="connsiteX90" fmla="*/ 40821 w 50618"/>
                        <a:gd name="connsiteY90" fmla="*/ 10613 h 52251"/>
                        <a:gd name="connsiteX91" fmla="*/ 41638 w 50618"/>
                        <a:gd name="connsiteY91" fmla="*/ 11430 h 52251"/>
                        <a:gd name="connsiteX92" fmla="*/ 41638 w 50618"/>
                        <a:gd name="connsiteY92" fmla="*/ 12246 h 52251"/>
                        <a:gd name="connsiteX93" fmla="*/ 41638 w 50618"/>
                        <a:gd name="connsiteY93" fmla="*/ 13063 h 52251"/>
                        <a:gd name="connsiteX94" fmla="*/ 40821 w 50618"/>
                        <a:gd name="connsiteY94" fmla="*/ 13879 h 52251"/>
                        <a:gd name="connsiteX95" fmla="*/ 40005 w 50618"/>
                        <a:gd name="connsiteY95" fmla="*/ 14696 h 52251"/>
                        <a:gd name="connsiteX96" fmla="*/ 40005 w 50618"/>
                        <a:gd name="connsiteY96" fmla="*/ 15512 h 52251"/>
                        <a:gd name="connsiteX97" fmla="*/ 40005 w 50618"/>
                        <a:gd name="connsiteY97" fmla="*/ 15512 h 52251"/>
                        <a:gd name="connsiteX98" fmla="*/ 41638 w 50618"/>
                        <a:gd name="connsiteY98" fmla="*/ 15512 h 52251"/>
                        <a:gd name="connsiteX99" fmla="*/ 41638 w 50618"/>
                        <a:gd name="connsiteY99" fmla="*/ 17145 h 52251"/>
                        <a:gd name="connsiteX100" fmla="*/ 41638 w 50618"/>
                        <a:gd name="connsiteY100" fmla="*/ 18778 h 52251"/>
                        <a:gd name="connsiteX101" fmla="*/ 42454 w 50618"/>
                        <a:gd name="connsiteY101" fmla="*/ 20411 h 52251"/>
                        <a:gd name="connsiteX102" fmla="*/ 43271 w 50618"/>
                        <a:gd name="connsiteY102" fmla="*/ 22043 h 52251"/>
                        <a:gd name="connsiteX103" fmla="*/ 43271 w 50618"/>
                        <a:gd name="connsiteY103" fmla="*/ 22860 h 52251"/>
                        <a:gd name="connsiteX104" fmla="*/ 40821 w 50618"/>
                        <a:gd name="connsiteY104" fmla="*/ 25309 h 52251"/>
                        <a:gd name="connsiteX105" fmla="*/ 40005 w 50618"/>
                        <a:gd name="connsiteY105" fmla="*/ 27759 h 52251"/>
                        <a:gd name="connsiteX106" fmla="*/ 39188 w 50618"/>
                        <a:gd name="connsiteY106" fmla="*/ 28575 h 52251"/>
                        <a:gd name="connsiteX107" fmla="*/ 39188 w 50618"/>
                        <a:gd name="connsiteY107" fmla="*/ 29391 h 52251"/>
                        <a:gd name="connsiteX108" fmla="*/ 40005 w 50618"/>
                        <a:gd name="connsiteY108" fmla="*/ 29391 h 52251"/>
                        <a:gd name="connsiteX109" fmla="*/ 40821 w 50618"/>
                        <a:gd name="connsiteY109" fmla="*/ 29391 h 52251"/>
                        <a:gd name="connsiteX110" fmla="*/ 41638 w 50618"/>
                        <a:gd name="connsiteY110" fmla="*/ 29391 h 52251"/>
                        <a:gd name="connsiteX111" fmla="*/ 42454 w 50618"/>
                        <a:gd name="connsiteY111" fmla="*/ 29391 h 52251"/>
                        <a:gd name="connsiteX112" fmla="*/ 43271 w 50618"/>
                        <a:gd name="connsiteY112" fmla="*/ 28575 h 52251"/>
                        <a:gd name="connsiteX113" fmla="*/ 44904 w 50618"/>
                        <a:gd name="connsiteY113" fmla="*/ 26942 h 52251"/>
                        <a:gd name="connsiteX114" fmla="*/ 45720 w 50618"/>
                        <a:gd name="connsiteY114" fmla="*/ 26942 h 52251"/>
                        <a:gd name="connsiteX115" fmla="*/ 50619 w 50618"/>
                        <a:gd name="connsiteY115" fmla="*/ 24493 h 52251"/>
                        <a:gd name="connsiteX116" fmla="*/ 13879 w 50618"/>
                        <a:gd name="connsiteY116" fmla="*/ 41638 h 52251"/>
                        <a:gd name="connsiteX117" fmla="*/ 13879 w 50618"/>
                        <a:gd name="connsiteY117" fmla="*/ 41638 h 52251"/>
                        <a:gd name="connsiteX118" fmla="*/ 12246 w 50618"/>
                        <a:gd name="connsiteY118" fmla="*/ 40821 h 52251"/>
                        <a:gd name="connsiteX119" fmla="*/ 6532 w 50618"/>
                        <a:gd name="connsiteY119" fmla="*/ 39188 h 52251"/>
                        <a:gd name="connsiteX120" fmla="*/ 8164 w 50618"/>
                        <a:gd name="connsiteY120" fmla="*/ 38372 h 52251"/>
                        <a:gd name="connsiteX121" fmla="*/ 12246 w 50618"/>
                        <a:gd name="connsiteY121" fmla="*/ 38372 h 52251"/>
                        <a:gd name="connsiteX122" fmla="*/ 13063 w 50618"/>
                        <a:gd name="connsiteY122" fmla="*/ 39188 h 52251"/>
                        <a:gd name="connsiteX123" fmla="*/ 13879 w 50618"/>
                        <a:gd name="connsiteY123" fmla="*/ 40005 h 52251"/>
                        <a:gd name="connsiteX124" fmla="*/ 13879 w 50618"/>
                        <a:gd name="connsiteY124" fmla="*/ 40821 h 52251"/>
                        <a:gd name="connsiteX125" fmla="*/ 13879 w 50618"/>
                        <a:gd name="connsiteY125" fmla="*/ 41638 h 5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50618" h="52251">
                          <a:moveTo>
                            <a:pt x="50619" y="24493"/>
                          </a:moveTo>
                          <a:lnTo>
                            <a:pt x="50619" y="24493"/>
                          </a:lnTo>
                          <a:lnTo>
                            <a:pt x="49802" y="27759"/>
                          </a:lnTo>
                          <a:lnTo>
                            <a:pt x="48986" y="29391"/>
                          </a:lnTo>
                          <a:lnTo>
                            <a:pt x="48169" y="30208"/>
                          </a:lnTo>
                          <a:lnTo>
                            <a:pt x="45720" y="31024"/>
                          </a:lnTo>
                          <a:lnTo>
                            <a:pt x="44904" y="31841"/>
                          </a:lnTo>
                          <a:lnTo>
                            <a:pt x="44087" y="35106"/>
                          </a:lnTo>
                          <a:lnTo>
                            <a:pt x="43271" y="37556"/>
                          </a:lnTo>
                          <a:lnTo>
                            <a:pt x="42454" y="37556"/>
                          </a:lnTo>
                          <a:lnTo>
                            <a:pt x="39188" y="40821"/>
                          </a:lnTo>
                          <a:lnTo>
                            <a:pt x="37556" y="42454"/>
                          </a:lnTo>
                          <a:lnTo>
                            <a:pt x="35923" y="43271"/>
                          </a:lnTo>
                          <a:lnTo>
                            <a:pt x="34290" y="44904"/>
                          </a:lnTo>
                          <a:lnTo>
                            <a:pt x="32657" y="46536"/>
                          </a:lnTo>
                          <a:lnTo>
                            <a:pt x="31024" y="48986"/>
                          </a:lnTo>
                          <a:lnTo>
                            <a:pt x="29392" y="51435"/>
                          </a:lnTo>
                          <a:lnTo>
                            <a:pt x="28575" y="52251"/>
                          </a:lnTo>
                          <a:lnTo>
                            <a:pt x="27759" y="51435"/>
                          </a:lnTo>
                          <a:lnTo>
                            <a:pt x="24493" y="48986"/>
                          </a:lnTo>
                          <a:lnTo>
                            <a:pt x="21227" y="47353"/>
                          </a:lnTo>
                          <a:lnTo>
                            <a:pt x="14696" y="44904"/>
                          </a:lnTo>
                          <a:lnTo>
                            <a:pt x="12246" y="44087"/>
                          </a:lnTo>
                          <a:lnTo>
                            <a:pt x="12246" y="43271"/>
                          </a:lnTo>
                          <a:lnTo>
                            <a:pt x="13063" y="41638"/>
                          </a:lnTo>
                          <a:lnTo>
                            <a:pt x="11430" y="40005"/>
                          </a:lnTo>
                          <a:lnTo>
                            <a:pt x="12246" y="38372"/>
                          </a:lnTo>
                          <a:lnTo>
                            <a:pt x="13879" y="38372"/>
                          </a:lnTo>
                          <a:lnTo>
                            <a:pt x="13063" y="39188"/>
                          </a:lnTo>
                          <a:lnTo>
                            <a:pt x="10614" y="39188"/>
                          </a:lnTo>
                          <a:lnTo>
                            <a:pt x="8981" y="37556"/>
                          </a:lnTo>
                          <a:lnTo>
                            <a:pt x="8164" y="36739"/>
                          </a:lnTo>
                          <a:lnTo>
                            <a:pt x="7348" y="35923"/>
                          </a:lnTo>
                          <a:lnTo>
                            <a:pt x="6532" y="32657"/>
                          </a:lnTo>
                          <a:lnTo>
                            <a:pt x="5715" y="31024"/>
                          </a:lnTo>
                          <a:lnTo>
                            <a:pt x="4899" y="30208"/>
                          </a:lnTo>
                          <a:lnTo>
                            <a:pt x="2449" y="30208"/>
                          </a:lnTo>
                          <a:lnTo>
                            <a:pt x="1633" y="28575"/>
                          </a:lnTo>
                          <a:lnTo>
                            <a:pt x="816" y="26942"/>
                          </a:lnTo>
                          <a:lnTo>
                            <a:pt x="816" y="26126"/>
                          </a:lnTo>
                          <a:lnTo>
                            <a:pt x="1633" y="26126"/>
                          </a:lnTo>
                          <a:lnTo>
                            <a:pt x="2449" y="26942"/>
                          </a:lnTo>
                          <a:lnTo>
                            <a:pt x="3266" y="26942"/>
                          </a:lnTo>
                          <a:lnTo>
                            <a:pt x="4899" y="25309"/>
                          </a:lnTo>
                          <a:lnTo>
                            <a:pt x="6532" y="24493"/>
                          </a:lnTo>
                          <a:lnTo>
                            <a:pt x="6532" y="23676"/>
                          </a:lnTo>
                          <a:lnTo>
                            <a:pt x="6532" y="22860"/>
                          </a:lnTo>
                          <a:lnTo>
                            <a:pt x="5715" y="23676"/>
                          </a:lnTo>
                          <a:lnTo>
                            <a:pt x="3266" y="23676"/>
                          </a:lnTo>
                          <a:lnTo>
                            <a:pt x="2449" y="24493"/>
                          </a:lnTo>
                          <a:lnTo>
                            <a:pt x="1633" y="24493"/>
                          </a:lnTo>
                          <a:lnTo>
                            <a:pt x="816" y="22860"/>
                          </a:lnTo>
                          <a:lnTo>
                            <a:pt x="816" y="22043"/>
                          </a:lnTo>
                          <a:lnTo>
                            <a:pt x="816" y="20411"/>
                          </a:lnTo>
                          <a:lnTo>
                            <a:pt x="3266" y="20411"/>
                          </a:lnTo>
                          <a:lnTo>
                            <a:pt x="3266" y="19594"/>
                          </a:lnTo>
                          <a:lnTo>
                            <a:pt x="1633" y="19594"/>
                          </a:lnTo>
                          <a:lnTo>
                            <a:pt x="0" y="17961"/>
                          </a:lnTo>
                          <a:lnTo>
                            <a:pt x="0" y="17145"/>
                          </a:lnTo>
                          <a:lnTo>
                            <a:pt x="816" y="17145"/>
                          </a:lnTo>
                          <a:lnTo>
                            <a:pt x="1633" y="17145"/>
                          </a:lnTo>
                          <a:lnTo>
                            <a:pt x="2449" y="17145"/>
                          </a:lnTo>
                          <a:lnTo>
                            <a:pt x="3266" y="17145"/>
                          </a:lnTo>
                          <a:lnTo>
                            <a:pt x="4082" y="16329"/>
                          </a:lnTo>
                          <a:lnTo>
                            <a:pt x="4899" y="15512"/>
                          </a:lnTo>
                          <a:lnTo>
                            <a:pt x="5715" y="13879"/>
                          </a:lnTo>
                          <a:lnTo>
                            <a:pt x="8164" y="13063"/>
                          </a:lnTo>
                          <a:lnTo>
                            <a:pt x="9797" y="12246"/>
                          </a:lnTo>
                          <a:lnTo>
                            <a:pt x="10614" y="10613"/>
                          </a:lnTo>
                          <a:lnTo>
                            <a:pt x="11430" y="8981"/>
                          </a:lnTo>
                          <a:lnTo>
                            <a:pt x="12246" y="8164"/>
                          </a:lnTo>
                          <a:lnTo>
                            <a:pt x="12246" y="7348"/>
                          </a:lnTo>
                          <a:lnTo>
                            <a:pt x="12246" y="6531"/>
                          </a:lnTo>
                          <a:lnTo>
                            <a:pt x="13063" y="5715"/>
                          </a:lnTo>
                          <a:lnTo>
                            <a:pt x="13879" y="4082"/>
                          </a:lnTo>
                          <a:lnTo>
                            <a:pt x="13879" y="2449"/>
                          </a:lnTo>
                          <a:lnTo>
                            <a:pt x="14696" y="1633"/>
                          </a:lnTo>
                          <a:lnTo>
                            <a:pt x="17145" y="816"/>
                          </a:lnTo>
                          <a:lnTo>
                            <a:pt x="19594" y="1633"/>
                          </a:lnTo>
                          <a:lnTo>
                            <a:pt x="22860" y="816"/>
                          </a:lnTo>
                          <a:lnTo>
                            <a:pt x="22860" y="0"/>
                          </a:lnTo>
                          <a:lnTo>
                            <a:pt x="26126" y="0"/>
                          </a:lnTo>
                          <a:lnTo>
                            <a:pt x="30208" y="0"/>
                          </a:lnTo>
                          <a:lnTo>
                            <a:pt x="33474" y="0"/>
                          </a:lnTo>
                          <a:lnTo>
                            <a:pt x="34290" y="0"/>
                          </a:lnTo>
                          <a:lnTo>
                            <a:pt x="34290" y="816"/>
                          </a:lnTo>
                          <a:lnTo>
                            <a:pt x="35106" y="2449"/>
                          </a:lnTo>
                          <a:lnTo>
                            <a:pt x="35923" y="3266"/>
                          </a:lnTo>
                          <a:lnTo>
                            <a:pt x="37556" y="5715"/>
                          </a:lnTo>
                          <a:lnTo>
                            <a:pt x="39188" y="8164"/>
                          </a:lnTo>
                          <a:lnTo>
                            <a:pt x="40821" y="10613"/>
                          </a:lnTo>
                          <a:lnTo>
                            <a:pt x="41638" y="11430"/>
                          </a:lnTo>
                          <a:lnTo>
                            <a:pt x="41638" y="12246"/>
                          </a:lnTo>
                          <a:lnTo>
                            <a:pt x="41638" y="13063"/>
                          </a:lnTo>
                          <a:lnTo>
                            <a:pt x="40821" y="13879"/>
                          </a:lnTo>
                          <a:lnTo>
                            <a:pt x="40005" y="14696"/>
                          </a:lnTo>
                          <a:lnTo>
                            <a:pt x="40005" y="15512"/>
                          </a:lnTo>
                          <a:lnTo>
                            <a:pt x="40005" y="15512"/>
                          </a:lnTo>
                          <a:lnTo>
                            <a:pt x="41638" y="15512"/>
                          </a:lnTo>
                          <a:lnTo>
                            <a:pt x="41638" y="17145"/>
                          </a:lnTo>
                          <a:lnTo>
                            <a:pt x="41638" y="18778"/>
                          </a:lnTo>
                          <a:lnTo>
                            <a:pt x="42454" y="20411"/>
                          </a:lnTo>
                          <a:lnTo>
                            <a:pt x="43271" y="22043"/>
                          </a:lnTo>
                          <a:lnTo>
                            <a:pt x="43271" y="22860"/>
                          </a:lnTo>
                          <a:lnTo>
                            <a:pt x="40821" y="25309"/>
                          </a:lnTo>
                          <a:lnTo>
                            <a:pt x="40005" y="27759"/>
                          </a:lnTo>
                          <a:lnTo>
                            <a:pt x="39188" y="28575"/>
                          </a:lnTo>
                          <a:lnTo>
                            <a:pt x="39188" y="29391"/>
                          </a:lnTo>
                          <a:lnTo>
                            <a:pt x="40005" y="29391"/>
                          </a:lnTo>
                          <a:lnTo>
                            <a:pt x="40821" y="29391"/>
                          </a:lnTo>
                          <a:lnTo>
                            <a:pt x="41638" y="29391"/>
                          </a:lnTo>
                          <a:lnTo>
                            <a:pt x="42454" y="29391"/>
                          </a:lnTo>
                          <a:lnTo>
                            <a:pt x="43271" y="28575"/>
                          </a:lnTo>
                          <a:lnTo>
                            <a:pt x="44904" y="26942"/>
                          </a:lnTo>
                          <a:lnTo>
                            <a:pt x="45720" y="26942"/>
                          </a:lnTo>
                          <a:lnTo>
                            <a:pt x="50619" y="24493"/>
                          </a:lnTo>
                          <a:close/>
                          <a:moveTo>
                            <a:pt x="13879" y="41638"/>
                          </a:moveTo>
                          <a:lnTo>
                            <a:pt x="13879" y="41638"/>
                          </a:lnTo>
                          <a:lnTo>
                            <a:pt x="12246" y="40821"/>
                          </a:lnTo>
                          <a:lnTo>
                            <a:pt x="6532" y="39188"/>
                          </a:lnTo>
                          <a:lnTo>
                            <a:pt x="8164" y="38372"/>
                          </a:lnTo>
                          <a:lnTo>
                            <a:pt x="12246" y="38372"/>
                          </a:lnTo>
                          <a:lnTo>
                            <a:pt x="13063" y="39188"/>
                          </a:lnTo>
                          <a:lnTo>
                            <a:pt x="13879" y="40005"/>
                          </a:lnTo>
                          <a:lnTo>
                            <a:pt x="13879" y="40821"/>
                          </a:lnTo>
                          <a:lnTo>
                            <a:pt x="13879" y="41638"/>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46" name="Freeform: Shape 445">
                      <a:extLst>
                        <a:ext uri="{FF2B5EF4-FFF2-40B4-BE49-F238E27FC236}">
                          <a16:creationId xmlns:a16="http://schemas.microsoft.com/office/drawing/2014/main" id="{4E48651E-3B6D-0F84-F59E-945652609B65}"/>
                        </a:ext>
                      </a:extLst>
                    </p:cNvPr>
                    <p:cNvSpPr/>
                    <p:nvPr/>
                  </p:nvSpPr>
                  <p:spPr>
                    <a:xfrm>
                      <a:off x="4084592" y="3940900"/>
                      <a:ext cx="107768" cy="74294"/>
                    </a:xfrm>
                    <a:custGeom>
                      <a:avLst/>
                      <a:gdLst>
                        <a:gd name="connsiteX0" fmla="*/ 91440 w 107768"/>
                        <a:gd name="connsiteY0" fmla="*/ 31841 h 74294"/>
                        <a:gd name="connsiteX1" fmla="*/ 93073 w 107768"/>
                        <a:gd name="connsiteY1" fmla="*/ 34290 h 74294"/>
                        <a:gd name="connsiteX2" fmla="*/ 93073 w 107768"/>
                        <a:gd name="connsiteY2" fmla="*/ 35923 h 74294"/>
                        <a:gd name="connsiteX3" fmla="*/ 93073 w 107768"/>
                        <a:gd name="connsiteY3" fmla="*/ 37556 h 74294"/>
                        <a:gd name="connsiteX4" fmla="*/ 93889 w 107768"/>
                        <a:gd name="connsiteY4" fmla="*/ 39188 h 74294"/>
                        <a:gd name="connsiteX5" fmla="*/ 94706 w 107768"/>
                        <a:gd name="connsiteY5" fmla="*/ 40005 h 74294"/>
                        <a:gd name="connsiteX6" fmla="*/ 95522 w 107768"/>
                        <a:gd name="connsiteY6" fmla="*/ 40821 h 74294"/>
                        <a:gd name="connsiteX7" fmla="*/ 96338 w 107768"/>
                        <a:gd name="connsiteY7" fmla="*/ 41638 h 74294"/>
                        <a:gd name="connsiteX8" fmla="*/ 96338 w 107768"/>
                        <a:gd name="connsiteY8" fmla="*/ 44087 h 74294"/>
                        <a:gd name="connsiteX9" fmla="*/ 96338 w 107768"/>
                        <a:gd name="connsiteY9" fmla="*/ 45720 h 74294"/>
                        <a:gd name="connsiteX10" fmla="*/ 97155 w 107768"/>
                        <a:gd name="connsiteY10" fmla="*/ 46536 h 74294"/>
                        <a:gd name="connsiteX11" fmla="*/ 97971 w 107768"/>
                        <a:gd name="connsiteY11" fmla="*/ 47353 h 74294"/>
                        <a:gd name="connsiteX12" fmla="*/ 97971 w 107768"/>
                        <a:gd name="connsiteY12" fmla="*/ 48169 h 74294"/>
                        <a:gd name="connsiteX13" fmla="*/ 97971 w 107768"/>
                        <a:gd name="connsiteY13" fmla="*/ 48986 h 74294"/>
                        <a:gd name="connsiteX14" fmla="*/ 97155 w 107768"/>
                        <a:gd name="connsiteY14" fmla="*/ 49802 h 74294"/>
                        <a:gd name="connsiteX15" fmla="*/ 97155 w 107768"/>
                        <a:gd name="connsiteY15" fmla="*/ 51435 h 74294"/>
                        <a:gd name="connsiteX16" fmla="*/ 98788 w 107768"/>
                        <a:gd name="connsiteY16" fmla="*/ 53884 h 74294"/>
                        <a:gd name="connsiteX17" fmla="*/ 99604 w 107768"/>
                        <a:gd name="connsiteY17" fmla="*/ 54701 h 74294"/>
                        <a:gd name="connsiteX18" fmla="*/ 99604 w 107768"/>
                        <a:gd name="connsiteY18" fmla="*/ 55517 h 74294"/>
                        <a:gd name="connsiteX19" fmla="*/ 99604 w 107768"/>
                        <a:gd name="connsiteY19" fmla="*/ 56334 h 74294"/>
                        <a:gd name="connsiteX20" fmla="*/ 100421 w 107768"/>
                        <a:gd name="connsiteY20" fmla="*/ 57150 h 74294"/>
                        <a:gd name="connsiteX21" fmla="*/ 101237 w 107768"/>
                        <a:gd name="connsiteY21" fmla="*/ 57150 h 74294"/>
                        <a:gd name="connsiteX22" fmla="*/ 102054 w 107768"/>
                        <a:gd name="connsiteY22" fmla="*/ 56334 h 74294"/>
                        <a:gd name="connsiteX23" fmla="*/ 102054 w 107768"/>
                        <a:gd name="connsiteY23" fmla="*/ 55517 h 74294"/>
                        <a:gd name="connsiteX24" fmla="*/ 103687 w 107768"/>
                        <a:gd name="connsiteY24" fmla="*/ 55517 h 74294"/>
                        <a:gd name="connsiteX25" fmla="*/ 104503 w 107768"/>
                        <a:gd name="connsiteY25" fmla="*/ 55517 h 74294"/>
                        <a:gd name="connsiteX26" fmla="*/ 105319 w 107768"/>
                        <a:gd name="connsiteY26" fmla="*/ 57150 h 74294"/>
                        <a:gd name="connsiteX27" fmla="*/ 105319 w 107768"/>
                        <a:gd name="connsiteY27" fmla="*/ 57966 h 74294"/>
                        <a:gd name="connsiteX28" fmla="*/ 105319 w 107768"/>
                        <a:gd name="connsiteY28" fmla="*/ 58783 h 74294"/>
                        <a:gd name="connsiteX29" fmla="*/ 106136 w 107768"/>
                        <a:gd name="connsiteY29" fmla="*/ 60416 h 74294"/>
                        <a:gd name="connsiteX30" fmla="*/ 106952 w 107768"/>
                        <a:gd name="connsiteY30" fmla="*/ 61232 h 74294"/>
                        <a:gd name="connsiteX31" fmla="*/ 106952 w 107768"/>
                        <a:gd name="connsiteY31" fmla="*/ 62048 h 74294"/>
                        <a:gd name="connsiteX32" fmla="*/ 107769 w 107768"/>
                        <a:gd name="connsiteY32" fmla="*/ 62865 h 74294"/>
                        <a:gd name="connsiteX33" fmla="*/ 106952 w 107768"/>
                        <a:gd name="connsiteY33" fmla="*/ 64498 h 74294"/>
                        <a:gd name="connsiteX34" fmla="*/ 106952 w 107768"/>
                        <a:gd name="connsiteY34" fmla="*/ 65314 h 74294"/>
                        <a:gd name="connsiteX35" fmla="*/ 106136 w 107768"/>
                        <a:gd name="connsiteY35" fmla="*/ 67763 h 74294"/>
                        <a:gd name="connsiteX36" fmla="*/ 106136 w 107768"/>
                        <a:gd name="connsiteY36" fmla="*/ 68580 h 74294"/>
                        <a:gd name="connsiteX37" fmla="*/ 106136 w 107768"/>
                        <a:gd name="connsiteY37" fmla="*/ 69396 h 74294"/>
                        <a:gd name="connsiteX38" fmla="*/ 106952 w 107768"/>
                        <a:gd name="connsiteY38" fmla="*/ 70213 h 74294"/>
                        <a:gd name="connsiteX39" fmla="*/ 106952 w 107768"/>
                        <a:gd name="connsiteY39" fmla="*/ 71846 h 74294"/>
                        <a:gd name="connsiteX40" fmla="*/ 106136 w 107768"/>
                        <a:gd name="connsiteY40" fmla="*/ 71846 h 74294"/>
                        <a:gd name="connsiteX41" fmla="*/ 104503 w 107768"/>
                        <a:gd name="connsiteY41" fmla="*/ 71846 h 74294"/>
                        <a:gd name="connsiteX42" fmla="*/ 100421 w 107768"/>
                        <a:gd name="connsiteY42" fmla="*/ 72662 h 74294"/>
                        <a:gd name="connsiteX43" fmla="*/ 98788 w 107768"/>
                        <a:gd name="connsiteY43" fmla="*/ 72662 h 74294"/>
                        <a:gd name="connsiteX44" fmla="*/ 96338 w 107768"/>
                        <a:gd name="connsiteY44" fmla="*/ 72662 h 74294"/>
                        <a:gd name="connsiteX45" fmla="*/ 94706 w 107768"/>
                        <a:gd name="connsiteY45" fmla="*/ 72662 h 74294"/>
                        <a:gd name="connsiteX46" fmla="*/ 92257 w 107768"/>
                        <a:gd name="connsiteY46" fmla="*/ 73479 h 74294"/>
                        <a:gd name="connsiteX47" fmla="*/ 90624 w 107768"/>
                        <a:gd name="connsiteY47" fmla="*/ 73479 h 74294"/>
                        <a:gd name="connsiteX48" fmla="*/ 89807 w 107768"/>
                        <a:gd name="connsiteY48" fmla="*/ 72662 h 74294"/>
                        <a:gd name="connsiteX49" fmla="*/ 88174 w 107768"/>
                        <a:gd name="connsiteY49" fmla="*/ 72662 h 74294"/>
                        <a:gd name="connsiteX50" fmla="*/ 86541 w 107768"/>
                        <a:gd name="connsiteY50" fmla="*/ 72662 h 74294"/>
                        <a:gd name="connsiteX51" fmla="*/ 84909 w 107768"/>
                        <a:gd name="connsiteY51" fmla="*/ 71846 h 74294"/>
                        <a:gd name="connsiteX52" fmla="*/ 83276 w 107768"/>
                        <a:gd name="connsiteY52" fmla="*/ 71846 h 74294"/>
                        <a:gd name="connsiteX53" fmla="*/ 81643 w 107768"/>
                        <a:gd name="connsiteY53" fmla="*/ 71029 h 74294"/>
                        <a:gd name="connsiteX54" fmla="*/ 80827 w 107768"/>
                        <a:gd name="connsiteY54" fmla="*/ 71029 h 74294"/>
                        <a:gd name="connsiteX55" fmla="*/ 80010 w 107768"/>
                        <a:gd name="connsiteY55" fmla="*/ 71029 h 74294"/>
                        <a:gd name="connsiteX56" fmla="*/ 79194 w 107768"/>
                        <a:gd name="connsiteY56" fmla="*/ 71029 h 74294"/>
                        <a:gd name="connsiteX57" fmla="*/ 78377 w 107768"/>
                        <a:gd name="connsiteY57" fmla="*/ 71029 h 74294"/>
                        <a:gd name="connsiteX58" fmla="*/ 77561 w 107768"/>
                        <a:gd name="connsiteY58" fmla="*/ 71029 h 74294"/>
                        <a:gd name="connsiteX59" fmla="*/ 77561 w 107768"/>
                        <a:gd name="connsiteY59" fmla="*/ 70213 h 74294"/>
                        <a:gd name="connsiteX60" fmla="*/ 77561 w 107768"/>
                        <a:gd name="connsiteY60" fmla="*/ 69396 h 74294"/>
                        <a:gd name="connsiteX61" fmla="*/ 77561 w 107768"/>
                        <a:gd name="connsiteY61" fmla="*/ 68580 h 74294"/>
                        <a:gd name="connsiteX62" fmla="*/ 77561 w 107768"/>
                        <a:gd name="connsiteY62" fmla="*/ 68580 h 74294"/>
                        <a:gd name="connsiteX63" fmla="*/ 76744 w 107768"/>
                        <a:gd name="connsiteY63" fmla="*/ 68580 h 74294"/>
                        <a:gd name="connsiteX64" fmla="*/ 75112 w 107768"/>
                        <a:gd name="connsiteY64" fmla="*/ 68580 h 74294"/>
                        <a:gd name="connsiteX65" fmla="*/ 72662 w 107768"/>
                        <a:gd name="connsiteY65" fmla="*/ 68580 h 74294"/>
                        <a:gd name="connsiteX66" fmla="*/ 71846 w 107768"/>
                        <a:gd name="connsiteY66" fmla="*/ 68580 h 74294"/>
                        <a:gd name="connsiteX67" fmla="*/ 66131 w 107768"/>
                        <a:gd name="connsiteY67" fmla="*/ 68580 h 74294"/>
                        <a:gd name="connsiteX68" fmla="*/ 60416 w 107768"/>
                        <a:gd name="connsiteY68" fmla="*/ 68580 h 74294"/>
                        <a:gd name="connsiteX69" fmla="*/ 55517 w 107768"/>
                        <a:gd name="connsiteY69" fmla="*/ 68580 h 74294"/>
                        <a:gd name="connsiteX70" fmla="*/ 49802 w 107768"/>
                        <a:gd name="connsiteY70" fmla="*/ 68580 h 74294"/>
                        <a:gd name="connsiteX71" fmla="*/ 45720 w 107768"/>
                        <a:gd name="connsiteY71" fmla="*/ 68580 h 74294"/>
                        <a:gd name="connsiteX72" fmla="*/ 41638 w 107768"/>
                        <a:gd name="connsiteY72" fmla="*/ 68580 h 74294"/>
                        <a:gd name="connsiteX73" fmla="*/ 38372 w 107768"/>
                        <a:gd name="connsiteY73" fmla="*/ 70213 h 74294"/>
                        <a:gd name="connsiteX74" fmla="*/ 35107 w 107768"/>
                        <a:gd name="connsiteY74" fmla="*/ 71846 h 74294"/>
                        <a:gd name="connsiteX75" fmla="*/ 31024 w 107768"/>
                        <a:gd name="connsiteY75" fmla="*/ 72662 h 74294"/>
                        <a:gd name="connsiteX76" fmla="*/ 26126 w 107768"/>
                        <a:gd name="connsiteY76" fmla="*/ 72662 h 74294"/>
                        <a:gd name="connsiteX77" fmla="*/ 24493 w 107768"/>
                        <a:gd name="connsiteY77" fmla="*/ 72662 h 74294"/>
                        <a:gd name="connsiteX78" fmla="*/ 22860 w 107768"/>
                        <a:gd name="connsiteY78" fmla="*/ 73479 h 74294"/>
                        <a:gd name="connsiteX79" fmla="*/ 21227 w 107768"/>
                        <a:gd name="connsiteY79" fmla="*/ 74295 h 74294"/>
                        <a:gd name="connsiteX80" fmla="*/ 19594 w 107768"/>
                        <a:gd name="connsiteY80" fmla="*/ 74295 h 74294"/>
                        <a:gd name="connsiteX81" fmla="*/ 17145 w 107768"/>
                        <a:gd name="connsiteY81" fmla="*/ 74295 h 74294"/>
                        <a:gd name="connsiteX82" fmla="*/ 16329 w 107768"/>
                        <a:gd name="connsiteY82" fmla="*/ 74295 h 74294"/>
                        <a:gd name="connsiteX83" fmla="*/ 15512 w 107768"/>
                        <a:gd name="connsiteY83" fmla="*/ 73479 h 74294"/>
                        <a:gd name="connsiteX84" fmla="*/ 14696 w 107768"/>
                        <a:gd name="connsiteY84" fmla="*/ 71846 h 74294"/>
                        <a:gd name="connsiteX85" fmla="*/ 14696 w 107768"/>
                        <a:gd name="connsiteY85" fmla="*/ 71029 h 74294"/>
                        <a:gd name="connsiteX86" fmla="*/ 16329 w 107768"/>
                        <a:gd name="connsiteY86" fmla="*/ 70213 h 74294"/>
                        <a:gd name="connsiteX87" fmla="*/ 18778 w 107768"/>
                        <a:gd name="connsiteY87" fmla="*/ 69396 h 74294"/>
                        <a:gd name="connsiteX88" fmla="*/ 19594 w 107768"/>
                        <a:gd name="connsiteY88" fmla="*/ 69396 h 74294"/>
                        <a:gd name="connsiteX89" fmla="*/ 20411 w 107768"/>
                        <a:gd name="connsiteY89" fmla="*/ 69396 h 74294"/>
                        <a:gd name="connsiteX90" fmla="*/ 20411 w 107768"/>
                        <a:gd name="connsiteY90" fmla="*/ 68580 h 74294"/>
                        <a:gd name="connsiteX91" fmla="*/ 20411 w 107768"/>
                        <a:gd name="connsiteY91" fmla="*/ 68580 h 74294"/>
                        <a:gd name="connsiteX92" fmla="*/ 18778 w 107768"/>
                        <a:gd name="connsiteY92" fmla="*/ 67763 h 74294"/>
                        <a:gd name="connsiteX93" fmla="*/ 17962 w 107768"/>
                        <a:gd name="connsiteY93" fmla="*/ 66947 h 74294"/>
                        <a:gd name="connsiteX94" fmla="*/ 17145 w 107768"/>
                        <a:gd name="connsiteY94" fmla="*/ 67763 h 74294"/>
                        <a:gd name="connsiteX95" fmla="*/ 16329 w 107768"/>
                        <a:gd name="connsiteY95" fmla="*/ 68580 h 74294"/>
                        <a:gd name="connsiteX96" fmla="*/ 15512 w 107768"/>
                        <a:gd name="connsiteY96" fmla="*/ 68580 h 74294"/>
                        <a:gd name="connsiteX97" fmla="*/ 14696 w 107768"/>
                        <a:gd name="connsiteY97" fmla="*/ 68580 h 74294"/>
                        <a:gd name="connsiteX98" fmla="*/ 14696 w 107768"/>
                        <a:gd name="connsiteY98" fmla="*/ 67763 h 74294"/>
                        <a:gd name="connsiteX99" fmla="*/ 14696 w 107768"/>
                        <a:gd name="connsiteY99" fmla="*/ 66947 h 74294"/>
                        <a:gd name="connsiteX100" fmla="*/ 14696 w 107768"/>
                        <a:gd name="connsiteY100" fmla="*/ 66131 h 74294"/>
                        <a:gd name="connsiteX101" fmla="*/ 14696 w 107768"/>
                        <a:gd name="connsiteY101" fmla="*/ 62865 h 74294"/>
                        <a:gd name="connsiteX102" fmla="*/ 14696 w 107768"/>
                        <a:gd name="connsiteY102" fmla="*/ 61232 h 74294"/>
                        <a:gd name="connsiteX103" fmla="*/ 14696 w 107768"/>
                        <a:gd name="connsiteY103" fmla="*/ 59599 h 74294"/>
                        <a:gd name="connsiteX104" fmla="*/ 15512 w 107768"/>
                        <a:gd name="connsiteY104" fmla="*/ 58783 h 74294"/>
                        <a:gd name="connsiteX105" fmla="*/ 16329 w 107768"/>
                        <a:gd name="connsiteY105" fmla="*/ 57966 h 74294"/>
                        <a:gd name="connsiteX106" fmla="*/ 19594 w 107768"/>
                        <a:gd name="connsiteY106" fmla="*/ 57966 h 74294"/>
                        <a:gd name="connsiteX107" fmla="*/ 22860 w 107768"/>
                        <a:gd name="connsiteY107" fmla="*/ 57966 h 74294"/>
                        <a:gd name="connsiteX108" fmla="*/ 26126 w 107768"/>
                        <a:gd name="connsiteY108" fmla="*/ 57966 h 74294"/>
                        <a:gd name="connsiteX109" fmla="*/ 29391 w 107768"/>
                        <a:gd name="connsiteY109" fmla="*/ 57966 h 74294"/>
                        <a:gd name="connsiteX110" fmla="*/ 29391 w 107768"/>
                        <a:gd name="connsiteY110" fmla="*/ 55517 h 74294"/>
                        <a:gd name="connsiteX111" fmla="*/ 30208 w 107768"/>
                        <a:gd name="connsiteY111" fmla="*/ 55517 h 74294"/>
                        <a:gd name="connsiteX112" fmla="*/ 31841 w 107768"/>
                        <a:gd name="connsiteY112" fmla="*/ 55517 h 74294"/>
                        <a:gd name="connsiteX113" fmla="*/ 35107 w 107768"/>
                        <a:gd name="connsiteY113" fmla="*/ 55517 h 74294"/>
                        <a:gd name="connsiteX114" fmla="*/ 38372 w 107768"/>
                        <a:gd name="connsiteY114" fmla="*/ 55517 h 74294"/>
                        <a:gd name="connsiteX115" fmla="*/ 39189 w 107768"/>
                        <a:gd name="connsiteY115" fmla="*/ 54701 h 74294"/>
                        <a:gd name="connsiteX116" fmla="*/ 40005 w 107768"/>
                        <a:gd name="connsiteY116" fmla="*/ 53884 h 74294"/>
                        <a:gd name="connsiteX117" fmla="*/ 40005 w 107768"/>
                        <a:gd name="connsiteY117" fmla="*/ 53068 h 74294"/>
                        <a:gd name="connsiteX118" fmla="*/ 40821 w 107768"/>
                        <a:gd name="connsiteY118" fmla="*/ 53068 h 74294"/>
                        <a:gd name="connsiteX119" fmla="*/ 41638 w 107768"/>
                        <a:gd name="connsiteY119" fmla="*/ 53068 h 74294"/>
                        <a:gd name="connsiteX120" fmla="*/ 42454 w 107768"/>
                        <a:gd name="connsiteY120" fmla="*/ 53884 h 74294"/>
                        <a:gd name="connsiteX121" fmla="*/ 44087 w 107768"/>
                        <a:gd name="connsiteY121" fmla="*/ 54701 h 74294"/>
                        <a:gd name="connsiteX122" fmla="*/ 45720 w 107768"/>
                        <a:gd name="connsiteY122" fmla="*/ 55517 h 74294"/>
                        <a:gd name="connsiteX123" fmla="*/ 46537 w 107768"/>
                        <a:gd name="connsiteY123" fmla="*/ 55517 h 74294"/>
                        <a:gd name="connsiteX124" fmla="*/ 48986 w 107768"/>
                        <a:gd name="connsiteY124" fmla="*/ 56334 h 74294"/>
                        <a:gd name="connsiteX125" fmla="*/ 53068 w 107768"/>
                        <a:gd name="connsiteY125" fmla="*/ 57966 h 74294"/>
                        <a:gd name="connsiteX126" fmla="*/ 56334 w 107768"/>
                        <a:gd name="connsiteY126" fmla="*/ 58783 h 74294"/>
                        <a:gd name="connsiteX127" fmla="*/ 60416 w 107768"/>
                        <a:gd name="connsiteY127" fmla="*/ 57966 h 74294"/>
                        <a:gd name="connsiteX128" fmla="*/ 62865 w 107768"/>
                        <a:gd name="connsiteY128" fmla="*/ 57150 h 74294"/>
                        <a:gd name="connsiteX129" fmla="*/ 62865 w 107768"/>
                        <a:gd name="connsiteY129" fmla="*/ 55517 h 74294"/>
                        <a:gd name="connsiteX130" fmla="*/ 62049 w 107768"/>
                        <a:gd name="connsiteY130" fmla="*/ 54701 h 74294"/>
                        <a:gd name="connsiteX131" fmla="*/ 59599 w 107768"/>
                        <a:gd name="connsiteY131" fmla="*/ 53884 h 74294"/>
                        <a:gd name="connsiteX132" fmla="*/ 57150 w 107768"/>
                        <a:gd name="connsiteY132" fmla="*/ 53884 h 74294"/>
                        <a:gd name="connsiteX133" fmla="*/ 56334 w 107768"/>
                        <a:gd name="connsiteY133" fmla="*/ 53884 h 74294"/>
                        <a:gd name="connsiteX134" fmla="*/ 54701 w 107768"/>
                        <a:gd name="connsiteY134" fmla="*/ 53884 h 74294"/>
                        <a:gd name="connsiteX135" fmla="*/ 53884 w 107768"/>
                        <a:gd name="connsiteY135" fmla="*/ 53884 h 74294"/>
                        <a:gd name="connsiteX136" fmla="*/ 52252 w 107768"/>
                        <a:gd name="connsiteY136" fmla="*/ 53884 h 74294"/>
                        <a:gd name="connsiteX137" fmla="*/ 50619 w 107768"/>
                        <a:gd name="connsiteY137" fmla="*/ 53068 h 74294"/>
                        <a:gd name="connsiteX138" fmla="*/ 49802 w 107768"/>
                        <a:gd name="connsiteY138" fmla="*/ 52251 h 74294"/>
                        <a:gd name="connsiteX139" fmla="*/ 48169 w 107768"/>
                        <a:gd name="connsiteY139" fmla="*/ 51435 h 74294"/>
                        <a:gd name="connsiteX140" fmla="*/ 46537 w 107768"/>
                        <a:gd name="connsiteY140" fmla="*/ 50618 h 74294"/>
                        <a:gd name="connsiteX141" fmla="*/ 44087 w 107768"/>
                        <a:gd name="connsiteY141" fmla="*/ 48986 h 74294"/>
                        <a:gd name="connsiteX142" fmla="*/ 42454 w 107768"/>
                        <a:gd name="connsiteY142" fmla="*/ 48986 h 74294"/>
                        <a:gd name="connsiteX143" fmla="*/ 40821 w 107768"/>
                        <a:gd name="connsiteY143" fmla="*/ 48986 h 74294"/>
                        <a:gd name="connsiteX144" fmla="*/ 38372 w 107768"/>
                        <a:gd name="connsiteY144" fmla="*/ 48986 h 74294"/>
                        <a:gd name="connsiteX145" fmla="*/ 35923 w 107768"/>
                        <a:gd name="connsiteY145" fmla="*/ 49802 h 74294"/>
                        <a:gd name="connsiteX146" fmla="*/ 34290 w 107768"/>
                        <a:gd name="connsiteY146" fmla="*/ 52251 h 74294"/>
                        <a:gd name="connsiteX147" fmla="*/ 31841 w 107768"/>
                        <a:gd name="connsiteY147" fmla="*/ 52251 h 74294"/>
                        <a:gd name="connsiteX148" fmla="*/ 26126 w 107768"/>
                        <a:gd name="connsiteY148" fmla="*/ 52251 h 74294"/>
                        <a:gd name="connsiteX149" fmla="*/ 21227 w 107768"/>
                        <a:gd name="connsiteY149" fmla="*/ 52251 h 74294"/>
                        <a:gd name="connsiteX150" fmla="*/ 17145 w 107768"/>
                        <a:gd name="connsiteY150" fmla="*/ 52251 h 74294"/>
                        <a:gd name="connsiteX151" fmla="*/ 16329 w 107768"/>
                        <a:gd name="connsiteY151" fmla="*/ 50618 h 74294"/>
                        <a:gd name="connsiteX152" fmla="*/ 15512 w 107768"/>
                        <a:gd name="connsiteY152" fmla="*/ 48986 h 74294"/>
                        <a:gd name="connsiteX153" fmla="*/ 13879 w 107768"/>
                        <a:gd name="connsiteY153" fmla="*/ 48169 h 74294"/>
                        <a:gd name="connsiteX154" fmla="*/ 13879 w 107768"/>
                        <a:gd name="connsiteY154" fmla="*/ 47353 h 74294"/>
                        <a:gd name="connsiteX155" fmla="*/ 14696 w 107768"/>
                        <a:gd name="connsiteY155" fmla="*/ 46536 h 74294"/>
                        <a:gd name="connsiteX156" fmla="*/ 16329 w 107768"/>
                        <a:gd name="connsiteY156" fmla="*/ 45720 h 74294"/>
                        <a:gd name="connsiteX157" fmla="*/ 16329 w 107768"/>
                        <a:gd name="connsiteY157" fmla="*/ 44904 h 74294"/>
                        <a:gd name="connsiteX158" fmla="*/ 15512 w 107768"/>
                        <a:gd name="connsiteY158" fmla="*/ 44904 h 74294"/>
                        <a:gd name="connsiteX159" fmla="*/ 13879 w 107768"/>
                        <a:gd name="connsiteY159" fmla="*/ 45720 h 74294"/>
                        <a:gd name="connsiteX160" fmla="*/ 13063 w 107768"/>
                        <a:gd name="connsiteY160" fmla="*/ 45720 h 74294"/>
                        <a:gd name="connsiteX161" fmla="*/ 13063 w 107768"/>
                        <a:gd name="connsiteY161" fmla="*/ 44087 h 74294"/>
                        <a:gd name="connsiteX162" fmla="*/ 11430 w 107768"/>
                        <a:gd name="connsiteY162" fmla="*/ 42454 h 74294"/>
                        <a:gd name="connsiteX163" fmla="*/ 9797 w 107768"/>
                        <a:gd name="connsiteY163" fmla="*/ 39188 h 74294"/>
                        <a:gd name="connsiteX164" fmla="*/ 8164 w 107768"/>
                        <a:gd name="connsiteY164" fmla="*/ 37556 h 74294"/>
                        <a:gd name="connsiteX165" fmla="*/ 6532 w 107768"/>
                        <a:gd name="connsiteY165" fmla="*/ 35106 h 74294"/>
                        <a:gd name="connsiteX166" fmla="*/ 4899 w 107768"/>
                        <a:gd name="connsiteY166" fmla="*/ 34290 h 74294"/>
                        <a:gd name="connsiteX167" fmla="*/ 3266 w 107768"/>
                        <a:gd name="connsiteY167" fmla="*/ 33473 h 74294"/>
                        <a:gd name="connsiteX168" fmla="*/ 2449 w 107768"/>
                        <a:gd name="connsiteY168" fmla="*/ 33473 h 74294"/>
                        <a:gd name="connsiteX169" fmla="*/ 1633 w 107768"/>
                        <a:gd name="connsiteY169" fmla="*/ 35106 h 74294"/>
                        <a:gd name="connsiteX170" fmla="*/ 0 w 107768"/>
                        <a:gd name="connsiteY170" fmla="*/ 33473 h 74294"/>
                        <a:gd name="connsiteX171" fmla="*/ 2449 w 107768"/>
                        <a:gd name="connsiteY171" fmla="*/ 32657 h 74294"/>
                        <a:gd name="connsiteX172" fmla="*/ 6532 w 107768"/>
                        <a:gd name="connsiteY172" fmla="*/ 30208 h 74294"/>
                        <a:gd name="connsiteX173" fmla="*/ 11430 w 107768"/>
                        <a:gd name="connsiteY173" fmla="*/ 23676 h 74294"/>
                        <a:gd name="connsiteX174" fmla="*/ 16329 w 107768"/>
                        <a:gd name="connsiteY174" fmla="*/ 16329 h 74294"/>
                        <a:gd name="connsiteX175" fmla="*/ 17145 w 107768"/>
                        <a:gd name="connsiteY175" fmla="*/ 14696 h 74294"/>
                        <a:gd name="connsiteX176" fmla="*/ 17962 w 107768"/>
                        <a:gd name="connsiteY176" fmla="*/ 13063 h 74294"/>
                        <a:gd name="connsiteX177" fmla="*/ 17962 w 107768"/>
                        <a:gd name="connsiteY177" fmla="*/ 9797 h 74294"/>
                        <a:gd name="connsiteX178" fmla="*/ 18778 w 107768"/>
                        <a:gd name="connsiteY178" fmla="*/ 8164 h 74294"/>
                        <a:gd name="connsiteX179" fmla="*/ 19594 w 107768"/>
                        <a:gd name="connsiteY179" fmla="*/ 8164 h 74294"/>
                        <a:gd name="connsiteX180" fmla="*/ 20411 w 107768"/>
                        <a:gd name="connsiteY180" fmla="*/ 6531 h 74294"/>
                        <a:gd name="connsiteX181" fmla="*/ 21227 w 107768"/>
                        <a:gd name="connsiteY181" fmla="*/ 4082 h 74294"/>
                        <a:gd name="connsiteX182" fmla="*/ 22044 w 107768"/>
                        <a:gd name="connsiteY182" fmla="*/ 2449 h 74294"/>
                        <a:gd name="connsiteX183" fmla="*/ 22860 w 107768"/>
                        <a:gd name="connsiteY183" fmla="*/ 2449 h 74294"/>
                        <a:gd name="connsiteX184" fmla="*/ 23677 w 107768"/>
                        <a:gd name="connsiteY184" fmla="*/ 2449 h 74294"/>
                        <a:gd name="connsiteX185" fmla="*/ 24493 w 107768"/>
                        <a:gd name="connsiteY185" fmla="*/ 3266 h 74294"/>
                        <a:gd name="connsiteX186" fmla="*/ 26126 w 107768"/>
                        <a:gd name="connsiteY186" fmla="*/ 3266 h 74294"/>
                        <a:gd name="connsiteX187" fmla="*/ 29391 w 107768"/>
                        <a:gd name="connsiteY187" fmla="*/ 3266 h 74294"/>
                        <a:gd name="connsiteX188" fmla="*/ 31841 w 107768"/>
                        <a:gd name="connsiteY188" fmla="*/ 3266 h 74294"/>
                        <a:gd name="connsiteX189" fmla="*/ 33474 w 107768"/>
                        <a:gd name="connsiteY189" fmla="*/ 2449 h 74294"/>
                        <a:gd name="connsiteX190" fmla="*/ 35923 w 107768"/>
                        <a:gd name="connsiteY190" fmla="*/ 1633 h 74294"/>
                        <a:gd name="connsiteX191" fmla="*/ 38372 w 107768"/>
                        <a:gd name="connsiteY191" fmla="*/ 1633 h 74294"/>
                        <a:gd name="connsiteX192" fmla="*/ 40005 w 107768"/>
                        <a:gd name="connsiteY192" fmla="*/ 1633 h 74294"/>
                        <a:gd name="connsiteX193" fmla="*/ 40005 w 107768"/>
                        <a:gd name="connsiteY193" fmla="*/ 816 h 74294"/>
                        <a:gd name="connsiteX194" fmla="*/ 40005 w 107768"/>
                        <a:gd name="connsiteY194" fmla="*/ 816 h 74294"/>
                        <a:gd name="connsiteX195" fmla="*/ 40821 w 107768"/>
                        <a:gd name="connsiteY195" fmla="*/ 816 h 74294"/>
                        <a:gd name="connsiteX196" fmla="*/ 41638 w 107768"/>
                        <a:gd name="connsiteY196" fmla="*/ 816 h 74294"/>
                        <a:gd name="connsiteX197" fmla="*/ 42454 w 107768"/>
                        <a:gd name="connsiteY197" fmla="*/ 0 h 74294"/>
                        <a:gd name="connsiteX198" fmla="*/ 43271 w 107768"/>
                        <a:gd name="connsiteY198" fmla="*/ 0 h 74294"/>
                        <a:gd name="connsiteX199" fmla="*/ 44087 w 107768"/>
                        <a:gd name="connsiteY199" fmla="*/ 816 h 74294"/>
                        <a:gd name="connsiteX200" fmla="*/ 46537 w 107768"/>
                        <a:gd name="connsiteY200" fmla="*/ 816 h 74294"/>
                        <a:gd name="connsiteX201" fmla="*/ 50619 w 107768"/>
                        <a:gd name="connsiteY201" fmla="*/ 816 h 74294"/>
                        <a:gd name="connsiteX202" fmla="*/ 54701 w 107768"/>
                        <a:gd name="connsiteY202" fmla="*/ 2449 h 74294"/>
                        <a:gd name="connsiteX203" fmla="*/ 57966 w 107768"/>
                        <a:gd name="connsiteY203" fmla="*/ 4898 h 74294"/>
                        <a:gd name="connsiteX204" fmla="*/ 59599 w 107768"/>
                        <a:gd name="connsiteY204" fmla="*/ 6531 h 74294"/>
                        <a:gd name="connsiteX205" fmla="*/ 59599 w 107768"/>
                        <a:gd name="connsiteY205" fmla="*/ 7348 h 74294"/>
                        <a:gd name="connsiteX206" fmla="*/ 60416 w 107768"/>
                        <a:gd name="connsiteY206" fmla="*/ 8164 h 74294"/>
                        <a:gd name="connsiteX207" fmla="*/ 61232 w 107768"/>
                        <a:gd name="connsiteY207" fmla="*/ 8981 h 74294"/>
                        <a:gd name="connsiteX208" fmla="*/ 62049 w 107768"/>
                        <a:gd name="connsiteY208" fmla="*/ 8981 h 74294"/>
                        <a:gd name="connsiteX209" fmla="*/ 62865 w 107768"/>
                        <a:gd name="connsiteY209" fmla="*/ 8164 h 74294"/>
                        <a:gd name="connsiteX210" fmla="*/ 63682 w 107768"/>
                        <a:gd name="connsiteY210" fmla="*/ 8164 h 74294"/>
                        <a:gd name="connsiteX211" fmla="*/ 64498 w 107768"/>
                        <a:gd name="connsiteY211" fmla="*/ 8981 h 74294"/>
                        <a:gd name="connsiteX212" fmla="*/ 65314 w 107768"/>
                        <a:gd name="connsiteY212" fmla="*/ 8981 h 74294"/>
                        <a:gd name="connsiteX213" fmla="*/ 66131 w 107768"/>
                        <a:gd name="connsiteY213" fmla="*/ 8164 h 74294"/>
                        <a:gd name="connsiteX214" fmla="*/ 66947 w 107768"/>
                        <a:gd name="connsiteY214" fmla="*/ 8164 h 74294"/>
                        <a:gd name="connsiteX215" fmla="*/ 66947 w 107768"/>
                        <a:gd name="connsiteY215" fmla="*/ 8981 h 74294"/>
                        <a:gd name="connsiteX216" fmla="*/ 66947 w 107768"/>
                        <a:gd name="connsiteY216" fmla="*/ 8981 h 74294"/>
                        <a:gd name="connsiteX217" fmla="*/ 67764 w 107768"/>
                        <a:gd name="connsiteY217" fmla="*/ 8981 h 74294"/>
                        <a:gd name="connsiteX218" fmla="*/ 68580 w 107768"/>
                        <a:gd name="connsiteY218" fmla="*/ 9797 h 74294"/>
                        <a:gd name="connsiteX219" fmla="*/ 69396 w 107768"/>
                        <a:gd name="connsiteY219" fmla="*/ 11430 h 74294"/>
                        <a:gd name="connsiteX220" fmla="*/ 70213 w 107768"/>
                        <a:gd name="connsiteY220" fmla="*/ 13879 h 74294"/>
                        <a:gd name="connsiteX221" fmla="*/ 71029 w 107768"/>
                        <a:gd name="connsiteY221" fmla="*/ 16329 h 74294"/>
                        <a:gd name="connsiteX222" fmla="*/ 71846 w 107768"/>
                        <a:gd name="connsiteY222" fmla="*/ 17961 h 74294"/>
                        <a:gd name="connsiteX223" fmla="*/ 72662 w 107768"/>
                        <a:gd name="connsiteY223" fmla="*/ 17961 h 74294"/>
                        <a:gd name="connsiteX224" fmla="*/ 73479 w 107768"/>
                        <a:gd name="connsiteY224" fmla="*/ 18778 h 74294"/>
                        <a:gd name="connsiteX225" fmla="*/ 73479 w 107768"/>
                        <a:gd name="connsiteY225" fmla="*/ 19594 h 74294"/>
                        <a:gd name="connsiteX226" fmla="*/ 73479 w 107768"/>
                        <a:gd name="connsiteY226" fmla="*/ 20411 h 74294"/>
                        <a:gd name="connsiteX227" fmla="*/ 74295 w 107768"/>
                        <a:gd name="connsiteY227" fmla="*/ 20411 h 74294"/>
                        <a:gd name="connsiteX228" fmla="*/ 75112 w 107768"/>
                        <a:gd name="connsiteY228" fmla="*/ 20411 h 74294"/>
                        <a:gd name="connsiteX229" fmla="*/ 75928 w 107768"/>
                        <a:gd name="connsiteY229" fmla="*/ 21227 h 74294"/>
                        <a:gd name="connsiteX230" fmla="*/ 76744 w 107768"/>
                        <a:gd name="connsiteY230" fmla="*/ 22860 h 74294"/>
                        <a:gd name="connsiteX231" fmla="*/ 76744 w 107768"/>
                        <a:gd name="connsiteY231" fmla="*/ 23676 h 74294"/>
                        <a:gd name="connsiteX232" fmla="*/ 76744 w 107768"/>
                        <a:gd name="connsiteY232" fmla="*/ 24493 h 74294"/>
                        <a:gd name="connsiteX233" fmla="*/ 76744 w 107768"/>
                        <a:gd name="connsiteY233" fmla="*/ 24493 h 74294"/>
                        <a:gd name="connsiteX234" fmla="*/ 77561 w 107768"/>
                        <a:gd name="connsiteY234" fmla="*/ 24493 h 74294"/>
                        <a:gd name="connsiteX235" fmla="*/ 78377 w 107768"/>
                        <a:gd name="connsiteY235" fmla="*/ 25309 h 74294"/>
                        <a:gd name="connsiteX236" fmla="*/ 79194 w 107768"/>
                        <a:gd name="connsiteY236" fmla="*/ 26126 h 74294"/>
                        <a:gd name="connsiteX237" fmla="*/ 80827 w 107768"/>
                        <a:gd name="connsiteY237" fmla="*/ 26942 h 74294"/>
                        <a:gd name="connsiteX238" fmla="*/ 82459 w 107768"/>
                        <a:gd name="connsiteY238" fmla="*/ 27759 h 74294"/>
                        <a:gd name="connsiteX239" fmla="*/ 84092 w 107768"/>
                        <a:gd name="connsiteY239" fmla="*/ 28575 h 74294"/>
                        <a:gd name="connsiteX240" fmla="*/ 84909 w 107768"/>
                        <a:gd name="connsiteY240" fmla="*/ 30208 h 74294"/>
                        <a:gd name="connsiteX241" fmla="*/ 91440 w 107768"/>
                        <a:gd name="connsiteY241" fmla="*/ 31841 h 74294"/>
                        <a:gd name="connsiteX242" fmla="*/ 91440 w 107768"/>
                        <a:gd name="connsiteY242" fmla="*/ 31841 h 7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107768" h="74294">
                          <a:moveTo>
                            <a:pt x="91440" y="31841"/>
                          </a:moveTo>
                          <a:lnTo>
                            <a:pt x="93073" y="34290"/>
                          </a:lnTo>
                          <a:lnTo>
                            <a:pt x="93073" y="35923"/>
                          </a:lnTo>
                          <a:lnTo>
                            <a:pt x="93073" y="37556"/>
                          </a:lnTo>
                          <a:lnTo>
                            <a:pt x="93889" y="39188"/>
                          </a:lnTo>
                          <a:lnTo>
                            <a:pt x="94706" y="40005"/>
                          </a:lnTo>
                          <a:lnTo>
                            <a:pt x="95522" y="40821"/>
                          </a:lnTo>
                          <a:lnTo>
                            <a:pt x="96338" y="41638"/>
                          </a:lnTo>
                          <a:lnTo>
                            <a:pt x="96338" y="44087"/>
                          </a:lnTo>
                          <a:lnTo>
                            <a:pt x="96338" y="45720"/>
                          </a:lnTo>
                          <a:lnTo>
                            <a:pt x="97155" y="46536"/>
                          </a:lnTo>
                          <a:lnTo>
                            <a:pt x="97971" y="47353"/>
                          </a:lnTo>
                          <a:lnTo>
                            <a:pt x="97971" y="48169"/>
                          </a:lnTo>
                          <a:lnTo>
                            <a:pt x="97971" y="48986"/>
                          </a:lnTo>
                          <a:lnTo>
                            <a:pt x="97155" y="49802"/>
                          </a:lnTo>
                          <a:lnTo>
                            <a:pt x="97155" y="51435"/>
                          </a:lnTo>
                          <a:lnTo>
                            <a:pt x="98788" y="53884"/>
                          </a:lnTo>
                          <a:lnTo>
                            <a:pt x="99604" y="54701"/>
                          </a:lnTo>
                          <a:lnTo>
                            <a:pt x="99604" y="55517"/>
                          </a:lnTo>
                          <a:lnTo>
                            <a:pt x="99604" y="56334"/>
                          </a:lnTo>
                          <a:lnTo>
                            <a:pt x="100421" y="57150"/>
                          </a:lnTo>
                          <a:lnTo>
                            <a:pt x="101237" y="57150"/>
                          </a:lnTo>
                          <a:lnTo>
                            <a:pt x="102054" y="56334"/>
                          </a:lnTo>
                          <a:lnTo>
                            <a:pt x="102054" y="55517"/>
                          </a:lnTo>
                          <a:lnTo>
                            <a:pt x="103687" y="55517"/>
                          </a:lnTo>
                          <a:lnTo>
                            <a:pt x="104503" y="55517"/>
                          </a:lnTo>
                          <a:lnTo>
                            <a:pt x="105319" y="57150"/>
                          </a:lnTo>
                          <a:lnTo>
                            <a:pt x="105319" y="57966"/>
                          </a:lnTo>
                          <a:lnTo>
                            <a:pt x="105319" y="58783"/>
                          </a:lnTo>
                          <a:lnTo>
                            <a:pt x="106136" y="60416"/>
                          </a:lnTo>
                          <a:lnTo>
                            <a:pt x="106952" y="61232"/>
                          </a:lnTo>
                          <a:lnTo>
                            <a:pt x="106952" y="62048"/>
                          </a:lnTo>
                          <a:lnTo>
                            <a:pt x="107769" y="62865"/>
                          </a:lnTo>
                          <a:lnTo>
                            <a:pt x="106952" y="64498"/>
                          </a:lnTo>
                          <a:lnTo>
                            <a:pt x="106952" y="65314"/>
                          </a:lnTo>
                          <a:lnTo>
                            <a:pt x="106136" y="67763"/>
                          </a:lnTo>
                          <a:lnTo>
                            <a:pt x="106136" y="68580"/>
                          </a:lnTo>
                          <a:lnTo>
                            <a:pt x="106136" y="69396"/>
                          </a:lnTo>
                          <a:lnTo>
                            <a:pt x="106952" y="70213"/>
                          </a:lnTo>
                          <a:lnTo>
                            <a:pt x="106952" y="71846"/>
                          </a:lnTo>
                          <a:lnTo>
                            <a:pt x="106136" y="71846"/>
                          </a:lnTo>
                          <a:lnTo>
                            <a:pt x="104503" y="71846"/>
                          </a:lnTo>
                          <a:lnTo>
                            <a:pt x="100421" y="72662"/>
                          </a:lnTo>
                          <a:lnTo>
                            <a:pt x="98788" y="72662"/>
                          </a:lnTo>
                          <a:lnTo>
                            <a:pt x="96338" y="72662"/>
                          </a:lnTo>
                          <a:lnTo>
                            <a:pt x="94706" y="72662"/>
                          </a:lnTo>
                          <a:lnTo>
                            <a:pt x="92257" y="73479"/>
                          </a:lnTo>
                          <a:lnTo>
                            <a:pt x="90624" y="73479"/>
                          </a:lnTo>
                          <a:lnTo>
                            <a:pt x="89807" y="72662"/>
                          </a:lnTo>
                          <a:lnTo>
                            <a:pt x="88174" y="72662"/>
                          </a:lnTo>
                          <a:lnTo>
                            <a:pt x="86541" y="72662"/>
                          </a:lnTo>
                          <a:lnTo>
                            <a:pt x="84909" y="71846"/>
                          </a:lnTo>
                          <a:lnTo>
                            <a:pt x="83276" y="71846"/>
                          </a:lnTo>
                          <a:lnTo>
                            <a:pt x="81643" y="71029"/>
                          </a:lnTo>
                          <a:lnTo>
                            <a:pt x="80827" y="71029"/>
                          </a:lnTo>
                          <a:lnTo>
                            <a:pt x="80010" y="71029"/>
                          </a:lnTo>
                          <a:lnTo>
                            <a:pt x="79194" y="71029"/>
                          </a:lnTo>
                          <a:lnTo>
                            <a:pt x="78377" y="71029"/>
                          </a:lnTo>
                          <a:lnTo>
                            <a:pt x="77561" y="71029"/>
                          </a:lnTo>
                          <a:lnTo>
                            <a:pt x="77561" y="70213"/>
                          </a:lnTo>
                          <a:lnTo>
                            <a:pt x="77561" y="69396"/>
                          </a:lnTo>
                          <a:lnTo>
                            <a:pt x="77561" y="68580"/>
                          </a:lnTo>
                          <a:lnTo>
                            <a:pt x="77561" y="68580"/>
                          </a:lnTo>
                          <a:lnTo>
                            <a:pt x="76744" y="68580"/>
                          </a:lnTo>
                          <a:lnTo>
                            <a:pt x="75112" y="68580"/>
                          </a:lnTo>
                          <a:lnTo>
                            <a:pt x="72662" y="68580"/>
                          </a:lnTo>
                          <a:lnTo>
                            <a:pt x="71846" y="68580"/>
                          </a:lnTo>
                          <a:lnTo>
                            <a:pt x="66131" y="68580"/>
                          </a:lnTo>
                          <a:lnTo>
                            <a:pt x="60416" y="68580"/>
                          </a:lnTo>
                          <a:lnTo>
                            <a:pt x="55517" y="68580"/>
                          </a:lnTo>
                          <a:lnTo>
                            <a:pt x="49802" y="68580"/>
                          </a:lnTo>
                          <a:lnTo>
                            <a:pt x="45720" y="68580"/>
                          </a:lnTo>
                          <a:lnTo>
                            <a:pt x="41638" y="68580"/>
                          </a:lnTo>
                          <a:lnTo>
                            <a:pt x="38372" y="70213"/>
                          </a:lnTo>
                          <a:lnTo>
                            <a:pt x="35107" y="71846"/>
                          </a:lnTo>
                          <a:lnTo>
                            <a:pt x="31024" y="72662"/>
                          </a:lnTo>
                          <a:lnTo>
                            <a:pt x="26126" y="72662"/>
                          </a:lnTo>
                          <a:lnTo>
                            <a:pt x="24493" y="72662"/>
                          </a:lnTo>
                          <a:lnTo>
                            <a:pt x="22860" y="73479"/>
                          </a:lnTo>
                          <a:lnTo>
                            <a:pt x="21227" y="74295"/>
                          </a:lnTo>
                          <a:lnTo>
                            <a:pt x="19594" y="74295"/>
                          </a:lnTo>
                          <a:lnTo>
                            <a:pt x="17145" y="74295"/>
                          </a:lnTo>
                          <a:lnTo>
                            <a:pt x="16329" y="74295"/>
                          </a:lnTo>
                          <a:lnTo>
                            <a:pt x="15512" y="73479"/>
                          </a:lnTo>
                          <a:lnTo>
                            <a:pt x="14696" y="71846"/>
                          </a:lnTo>
                          <a:lnTo>
                            <a:pt x="14696" y="71029"/>
                          </a:lnTo>
                          <a:lnTo>
                            <a:pt x="16329" y="70213"/>
                          </a:lnTo>
                          <a:lnTo>
                            <a:pt x="18778" y="69396"/>
                          </a:lnTo>
                          <a:lnTo>
                            <a:pt x="19594" y="69396"/>
                          </a:lnTo>
                          <a:lnTo>
                            <a:pt x="20411" y="69396"/>
                          </a:lnTo>
                          <a:lnTo>
                            <a:pt x="20411" y="68580"/>
                          </a:lnTo>
                          <a:lnTo>
                            <a:pt x="20411" y="68580"/>
                          </a:lnTo>
                          <a:lnTo>
                            <a:pt x="18778" y="67763"/>
                          </a:lnTo>
                          <a:lnTo>
                            <a:pt x="17962" y="66947"/>
                          </a:lnTo>
                          <a:lnTo>
                            <a:pt x="17145" y="67763"/>
                          </a:lnTo>
                          <a:lnTo>
                            <a:pt x="16329" y="68580"/>
                          </a:lnTo>
                          <a:lnTo>
                            <a:pt x="15512" y="68580"/>
                          </a:lnTo>
                          <a:lnTo>
                            <a:pt x="14696" y="68580"/>
                          </a:lnTo>
                          <a:lnTo>
                            <a:pt x="14696" y="67763"/>
                          </a:lnTo>
                          <a:lnTo>
                            <a:pt x="14696" y="66947"/>
                          </a:lnTo>
                          <a:lnTo>
                            <a:pt x="14696" y="66131"/>
                          </a:lnTo>
                          <a:lnTo>
                            <a:pt x="14696" y="62865"/>
                          </a:lnTo>
                          <a:lnTo>
                            <a:pt x="14696" y="61232"/>
                          </a:lnTo>
                          <a:lnTo>
                            <a:pt x="14696" y="59599"/>
                          </a:lnTo>
                          <a:lnTo>
                            <a:pt x="15512" y="58783"/>
                          </a:lnTo>
                          <a:lnTo>
                            <a:pt x="16329" y="57966"/>
                          </a:lnTo>
                          <a:lnTo>
                            <a:pt x="19594" y="57966"/>
                          </a:lnTo>
                          <a:lnTo>
                            <a:pt x="22860" y="57966"/>
                          </a:lnTo>
                          <a:lnTo>
                            <a:pt x="26126" y="57966"/>
                          </a:lnTo>
                          <a:lnTo>
                            <a:pt x="29391" y="57966"/>
                          </a:lnTo>
                          <a:lnTo>
                            <a:pt x="29391" y="55517"/>
                          </a:lnTo>
                          <a:lnTo>
                            <a:pt x="30208" y="55517"/>
                          </a:lnTo>
                          <a:lnTo>
                            <a:pt x="31841" y="55517"/>
                          </a:lnTo>
                          <a:lnTo>
                            <a:pt x="35107" y="55517"/>
                          </a:lnTo>
                          <a:lnTo>
                            <a:pt x="38372" y="55517"/>
                          </a:lnTo>
                          <a:lnTo>
                            <a:pt x="39189" y="54701"/>
                          </a:lnTo>
                          <a:lnTo>
                            <a:pt x="40005" y="53884"/>
                          </a:lnTo>
                          <a:lnTo>
                            <a:pt x="40005" y="53068"/>
                          </a:lnTo>
                          <a:lnTo>
                            <a:pt x="40821" y="53068"/>
                          </a:lnTo>
                          <a:lnTo>
                            <a:pt x="41638" y="53068"/>
                          </a:lnTo>
                          <a:lnTo>
                            <a:pt x="42454" y="53884"/>
                          </a:lnTo>
                          <a:lnTo>
                            <a:pt x="44087" y="54701"/>
                          </a:lnTo>
                          <a:lnTo>
                            <a:pt x="45720" y="55517"/>
                          </a:lnTo>
                          <a:lnTo>
                            <a:pt x="46537" y="55517"/>
                          </a:lnTo>
                          <a:lnTo>
                            <a:pt x="48986" y="56334"/>
                          </a:lnTo>
                          <a:lnTo>
                            <a:pt x="53068" y="57966"/>
                          </a:lnTo>
                          <a:lnTo>
                            <a:pt x="56334" y="58783"/>
                          </a:lnTo>
                          <a:lnTo>
                            <a:pt x="60416" y="57966"/>
                          </a:lnTo>
                          <a:lnTo>
                            <a:pt x="62865" y="57150"/>
                          </a:lnTo>
                          <a:lnTo>
                            <a:pt x="62865" y="55517"/>
                          </a:lnTo>
                          <a:lnTo>
                            <a:pt x="62049" y="54701"/>
                          </a:lnTo>
                          <a:lnTo>
                            <a:pt x="59599" y="53884"/>
                          </a:lnTo>
                          <a:lnTo>
                            <a:pt x="57150" y="53884"/>
                          </a:lnTo>
                          <a:lnTo>
                            <a:pt x="56334" y="53884"/>
                          </a:lnTo>
                          <a:lnTo>
                            <a:pt x="54701" y="53884"/>
                          </a:lnTo>
                          <a:lnTo>
                            <a:pt x="53884" y="53884"/>
                          </a:lnTo>
                          <a:lnTo>
                            <a:pt x="52252" y="53884"/>
                          </a:lnTo>
                          <a:lnTo>
                            <a:pt x="50619" y="53068"/>
                          </a:lnTo>
                          <a:lnTo>
                            <a:pt x="49802" y="52251"/>
                          </a:lnTo>
                          <a:lnTo>
                            <a:pt x="48169" y="51435"/>
                          </a:lnTo>
                          <a:lnTo>
                            <a:pt x="46537" y="50618"/>
                          </a:lnTo>
                          <a:lnTo>
                            <a:pt x="44087" y="48986"/>
                          </a:lnTo>
                          <a:lnTo>
                            <a:pt x="42454" y="48986"/>
                          </a:lnTo>
                          <a:lnTo>
                            <a:pt x="40821" y="48986"/>
                          </a:lnTo>
                          <a:lnTo>
                            <a:pt x="38372" y="48986"/>
                          </a:lnTo>
                          <a:lnTo>
                            <a:pt x="35923" y="49802"/>
                          </a:lnTo>
                          <a:lnTo>
                            <a:pt x="34290" y="52251"/>
                          </a:lnTo>
                          <a:lnTo>
                            <a:pt x="31841" y="52251"/>
                          </a:lnTo>
                          <a:lnTo>
                            <a:pt x="26126" y="52251"/>
                          </a:lnTo>
                          <a:lnTo>
                            <a:pt x="21227" y="52251"/>
                          </a:lnTo>
                          <a:lnTo>
                            <a:pt x="17145" y="52251"/>
                          </a:lnTo>
                          <a:lnTo>
                            <a:pt x="16329" y="50618"/>
                          </a:lnTo>
                          <a:lnTo>
                            <a:pt x="15512" y="48986"/>
                          </a:lnTo>
                          <a:lnTo>
                            <a:pt x="13879" y="48169"/>
                          </a:lnTo>
                          <a:lnTo>
                            <a:pt x="13879" y="47353"/>
                          </a:lnTo>
                          <a:lnTo>
                            <a:pt x="14696" y="46536"/>
                          </a:lnTo>
                          <a:lnTo>
                            <a:pt x="16329" y="45720"/>
                          </a:lnTo>
                          <a:lnTo>
                            <a:pt x="16329" y="44904"/>
                          </a:lnTo>
                          <a:lnTo>
                            <a:pt x="15512" y="44904"/>
                          </a:lnTo>
                          <a:lnTo>
                            <a:pt x="13879" y="45720"/>
                          </a:lnTo>
                          <a:lnTo>
                            <a:pt x="13063" y="45720"/>
                          </a:lnTo>
                          <a:lnTo>
                            <a:pt x="13063" y="44087"/>
                          </a:lnTo>
                          <a:lnTo>
                            <a:pt x="11430" y="42454"/>
                          </a:lnTo>
                          <a:lnTo>
                            <a:pt x="9797" y="39188"/>
                          </a:lnTo>
                          <a:lnTo>
                            <a:pt x="8164" y="37556"/>
                          </a:lnTo>
                          <a:lnTo>
                            <a:pt x="6532" y="35106"/>
                          </a:lnTo>
                          <a:lnTo>
                            <a:pt x="4899" y="34290"/>
                          </a:lnTo>
                          <a:lnTo>
                            <a:pt x="3266" y="33473"/>
                          </a:lnTo>
                          <a:lnTo>
                            <a:pt x="2449" y="33473"/>
                          </a:lnTo>
                          <a:lnTo>
                            <a:pt x="1633" y="35106"/>
                          </a:lnTo>
                          <a:lnTo>
                            <a:pt x="0" y="33473"/>
                          </a:lnTo>
                          <a:lnTo>
                            <a:pt x="2449" y="32657"/>
                          </a:lnTo>
                          <a:lnTo>
                            <a:pt x="6532" y="30208"/>
                          </a:lnTo>
                          <a:lnTo>
                            <a:pt x="11430" y="23676"/>
                          </a:lnTo>
                          <a:lnTo>
                            <a:pt x="16329" y="16329"/>
                          </a:lnTo>
                          <a:lnTo>
                            <a:pt x="17145" y="14696"/>
                          </a:lnTo>
                          <a:lnTo>
                            <a:pt x="17962" y="13063"/>
                          </a:lnTo>
                          <a:lnTo>
                            <a:pt x="17962" y="9797"/>
                          </a:lnTo>
                          <a:lnTo>
                            <a:pt x="18778" y="8164"/>
                          </a:lnTo>
                          <a:lnTo>
                            <a:pt x="19594" y="8164"/>
                          </a:lnTo>
                          <a:lnTo>
                            <a:pt x="20411" y="6531"/>
                          </a:lnTo>
                          <a:lnTo>
                            <a:pt x="21227" y="4082"/>
                          </a:lnTo>
                          <a:lnTo>
                            <a:pt x="22044" y="2449"/>
                          </a:lnTo>
                          <a:lnTo>
                            <a:pt x="22860" y="2449"/>
                          </a:lnTo>
                          <a:lnTo>
                            <a:pt x="23677" y="2449"/>
                          </a:lnTo>
                          <a:lnTo>
                            <a:pt x="24493" y="3266"/>
                          </a:lnTo>
                          <a:lnTo>
                            <a:pt x="26126" y="3266"/>
                          </a:lnTo>
                          <a:lnTo>
                            <a:pt x="29391" y="3266"/>
                          </a:lnTo>
                          <a:lnTo>
                            <a:pt x="31841" y="3266"/>
                          </a:lnTo>
                          <a:lnTo>
                            <a:pt x="33474" y="2449"/>
                          </a:lnTo>
                          <a:lnTo>
                            <a:pt x="35923" y="1633"/>
                          </a:lnTo>
                          <a:lnTo>
                            <a:pt x="38372" y="1633"/>
                          </a:lnTo>
                          <a:lnTo>
                            <a:pt x="40005" y="1633"/>
                          </a:lnTo>
                          <a:lnTo>
                            <a:pt x="40005" y="816"/>
                          </a:lnTo>
                          <a:lnTo>
                            <a:pt x="40005" y="816"/>
                          </a:lnTo>
                          <a:lnTo>
                            <a:pt x="40821" y="816"/>
                          </a:lnTo>
                          <a:lnTo>
                            <a:pt x="41638" y="816"/>
                          </a:lnTo>
                          <a:lnTo>
                            <a:pt x="42454" y="0"/>
                          </a:lnTo>
                          <a:lnTo>
                            <a:pt x="43271" y="0"/>
                          </a:lnTo>
                          <a:lnTo>
                            <a:pt x="44087" y="816"/>
                          </a:lnTo>
                          <a:lnTo>
                            <a:pt x="46537" y="816"/>
                          </a:lnTo>
                          <a:lnTo>
                            <a:pt x="50619" y="816"/>
                          </a:lnTo>
                          <a:lnTo>
                            <a:pt x="54701" y="2449"/>
                          </a:lnTo>
                          <a:lnTo>
                            <a:pt x="57966" y="4898"/>
                          </a:lnTo>
                          <a:lnTo>
                            <a:pt x="59599" y="6531"/>
                          </a:lnTo>
                          <a:lnTo>
                            <a:pt x="59599" y="7348"/>
                          </a:lnTo>
                          <a:lnTo>
                            <a:pt x="60416" y="8164"/>
                          </a:lnTo>
                          <a:lnTo>
                            <a:pt x="61232" y="8981"/>
                          </a:lnTo>
                          <a:lnTo>
                            <a:pt x="62049" y="8981"/>
                          </a:lnTo>
                          <a:lnTo>
                            <a:pt x="62865" y="8164"/>
                          </a:lnTo>
                          <a:lnTo>
                            <a:pt x="63682" y="8164"/>
                          </a:lnTo>
                          <a:lnTo>
                            <a:pt x="64498" y="8981"/>
                          </a:lnTo>
                          <a:lnTo>
                            <a:pt x="65314" y="8981"/>
                          </a:lnTo>
                          <a:lnTo>
                            <a:pt x="66131" y="8164"/>
                          </a:lnTo>
                          <a:lnTo>
                            <a:pt x="66947" y="8164"/>
                          </a:lnTo>
                          <a:lnTo>
                            <a:pt x="66947" y="8981"/>
                          </a:lnTo>
                          <a:lnTo>
                            <a:pt x="66947" y="8981"/>
                          </a:lnTo>
                          <a:lnTo>
                            <a:pt x="67764" y="8981"/>
                          </a:lnTo>
                          <a:lnTo>
                            <a:pt x="68580" y="9797"/>
                          </a:lnTo>
                          <a:lnTo>
                            <a:pt x="69396" y="11430"/>
                          </a:lnTo>
                          <a:lnTo>
                            <a:pt x="70213" y="13879"/>
                          </a:lnTo>
                          <a:lnTo>
                            <a:pt x="71029" y="16329"/>
                          </a:lnTo>
                          <a:lnTo>
                            <a:pt x="71846" y="17961"/>
                          </a:lnTo>
                          <a:lnTo>
                            <a:pt x="72662" y="17961"/>
                          </a:lnTo>
                          <a:lnTo>
                            <a:pt x="73479" y="18778"/>
                          </a:lnTo>
                          <a:lnTo>
                            <a:pt x="73479" y="19594"/>
                          </a:lnTo>
                          <a:lnTo>
                            <a:pt x="73479" y="20411"/>
                          </a:lnTo>
                          <a:lnTo>
                            <a:pt x="74295" y="20411"/>
                          </a:lnTo>
                          <a:lnTo>
                            <a:pt x="75112" y="20411"/>
                          </a:lnTo>
                          <a:lnTo>
                            <a:pt x="75928" y="21227"/>
                          </a:lnTo>
                          <a:lnTo>
                            <a:pt x="76744" y="22860"/>
                          </a:lnTo>
                          <a:lnTo>
                            <a:pt x="76744" y="23676"/>
                          </a:lnTo>
                          <a:lnTo>
                            <a:pt x="76744" y="24493"/>
                          </a:lnTo>
                          <a:lnTo>
                            <a:pt x="76744" y="24493"/>
                          </a:lnTo>
                          <a:lnTo>
                            <a:pt x="77561" y="24493"/>
                          </a:lnTo>
                          <a:lnTo>
                            <a:pt x="78377" y="25309"/>
                          </a:lnTo>
                          <a:lnTo>
                            <a:pt x="79194" y="26126"/>
                          </a:lnTo>
                          <a:lnTo>
                            <a:pt x="80827" y="26942"/>
                          </a:lnTo>
                          <a:lnTo>
                            <a:pt x="82459" y="27759"/>
                          </a:lnTo>
                          <a:lnTo>
                            <a:pt x="84092" y="28575"/>
                          </a:lnTo>
                          <a:lnTo>
                            <a:pt x="84909" y="30208"/>
                          </a:lnTo>
                          <a:lnTo>
                            <a:pt x="91440" y="31841"/>
                          </a:lnTo>
                          <a:lnTo>
                            <a:pt x="91440" y="31841"/>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47" name="Freeform: Shape 446">
                      <a:extLst>
                        <a:ext uri="{FF2B5EF4-FFF2-40B4-BE49-F238E27FC236}">
                          <a16:creationId xmlns:a16="http://schemas.microsoft.com/office/drawing/2014/main" id="{9C5621F1-A616-EA6B-0BE9-9065526A330B}"/>
                        </a:ext>
                      </a:extLst>
                    </p:cNvPr>
                    <p:cNvSpPr/>
                    <p:nvPr/>
                  </p:nvSpPr>
                  <p:spPr>
                    <a:xfrm>
                      <a:off x="5056142" y="4019277"/>
                      <a:ext cx="168184" cy="227783"/>
                    </a:xfrm>
                    <a:custGeom>
                      <a:avLst/>
                      <a:gdLst>
                        <a:gd name="connsiteX0" fmla="*/ 9797 w 168184"/>
                        <a:gd name="connsiteY0" fmla="*/ 227784 h 227783"/>
                        <a:gd name="connsiteX1" fmla="*/ 9797 w 168184"/>
                        <a:gd name="connsiteY1" fmla="*/ 226151 h 227783"/>
                        <a:gd name="connsiteX2" fmla="*/ 9797 w 168184"/>
                        <a:gd name="connsiteY2" fmla="*/ 225334 h 227783"/>
                        <a:gd name="connsiteX3" fmla="*/ 8164 w 168184"/>
                        <a:gd name="connsiteY3" fmla="*/ 223702 h 227783"/>
                        <a:gd name="connsiteX4" fmla="*/ 4899 w 168184"/>
                        <a:gd name="connsiteY4" fmla="*/ 219619 h 227783"/>
                        <a:gd name="connsiteX5" fmla="*/ 2449 w 168184"/>
                        <a:gd name="connsiteY5" fmla="*/ 217170 h 227783"/>
                        <a:gd name="connsiteX6" fmla="*/ 0 w 168184"/>
                        <a:gd name="connsiteY6" fmla="*/ 213904 h 227783"/>
                        <a:gd name="connsiteX7" fmla="*/ 0 w 168184"/>
                        <a:gd name="connsiteY7" fmla="*/ 211455 h 227783"/>
                        <a:gd name="connsiteX8" fmla="*/ 0 w 168184"/>
                        <a:gd name="connsiteY8" fmla="*/ 204924 h 227783"/>
                        <a:gd name="connsiteX9" fmla="*/ 0 w 168184"/>
                        <a:gd name="connsiteY9" fmla="*/ 191044 h 227783"/>
                        <a:gd name="connsiteX10" fmla="*/ 0 w 168184"/>
                        <a:gd name="connsiteY10" fmla="*/ 177165 h 227783"/>
                        <a:gd name="connsiteX11" fmla="*/ 0 w 168184"/>
                        <a:gd name="connsiteY11" fmla="*/ 163286 h 227783"/>
                        <a:gd name="connsiteX12" fmla="*/ 0 w 168184"/>
                        <a:gd name="connsiteY12" fmla="*/ 156754 h 227783"/>
                        <a:gd name="connsiteX13" fmla="*/ 0 w 168184"/>
                        <a:gd name="connsiteY13" fmla="*/ 154305 h 227783"/>
                        <a:gd name="connsiteX14" fmla="*/ 0 w 168184"/>
                        <a:gd name="connsiteY14" fmla="*/ 153489 h 227783"/>
                        <a:gd name="connsiteX15" fmla="*/ 2449 w 168184"/>
                        <a:gd name="connsiteY15" fmla="*/ 151039 h 227783"/>
                        <a:gd name="connsiteX16" fmla="*/ 5715 w 168184"/>
                        <a:gd name="connsiteY16" fmla="*/ 147774 h 227783"/>
                        <a:gd name="connsiteX17" fmla="*/ 9797 w 168184"/>
                        <a:gd name="connsiteY17" fmla="*/ 141242 h 227783"/>
                        <a:gd name="connsiteX18" fmla="*/ 12246 w 168184"/>
                        <a:gd name="connsiteY18" fmla="*/ 137977 h 227783"/>
                        <a:gd name="connsiteX19" fmla="*/ 13879 w 168184"/>
                        <a:gd name="connsiteY19" fmla="*/ 134711 h 227783"/>
                        <a:gd name="connsiteX20" fmla="*/ 14696 w 168184"/>
                        <a:gd name="connsiteY20" fmla="*/ 133894 h 227783"/>
                        <a:gd name="connsiteX21" fmla="*/ 16329 w 168184"/>
                        <a:gd name="connsiteY21" fmla="*/ 132262 h 227783"/>
                        <a:gd name="connsiteX22" fmla="*/ 19594 w 168184"/>
                        <a:gd name="connsiteY22" fmla="*/ 131445 h 227783"/>
                        <a:gd name="connsiteX23" fmla="*/ 22044 w 168184"/>
                        <a:gd name="connsiteY23" fmla="*/ 131445 h 227783"/>
                        <a:gd name="connsiteX24" fmla="*/ 29392 w 168184"/>
                        <a:gd name="connsiteY24" fmla="*/ 129812 h 227783"/>
                        <a:gd name="connsiteX25" fmla="*/ 30208 w 168184"/>
                        <a:gd name="connsiteY25" fmla="*/ 128996 h 227783"/>
                        <a:gd name="connsiteX26" fmla="*/ 31024 w 168184"/>
                        <a:gd name="connsiteY26" fmla="*/ 128179 h 227783"/>
                        <a:gd name="connsiteX27" fmla="*/ 31841 w 168184"/>
                        <a:gd name="connsiteY27" fmla="*/ 126546 h 227783"/>
                        <a:gd name="connsiteX28" fmla="*/ 33474 w 168184"/>
                        <a:gd name="connsiteY28" fmla="*/ 124914 h 227783"/>
                        <a:gd name="connsiteX29" fmla="*/ 35106 w 168184"/>
                        <a:gd name="connsiteY29" fmla="*/ 123281 h 227783"/>
                        <a:gd name="connsiteX30" fmla="*/ 38372 w 168184"/>
                        <a:gd name="connsiteY30" fmla="*/ 121648 h 227783"/>
                        <a:gd name="connsiteX31" fmla="*/ 41638 w 168184"/>
                        <a:gd name="connsiteY31" fmla="*/ 120015 h 227783"/>
                        <a:gd name="connsiteX32" fmla="*/ 42454 w 168184"/>
                        <a:gd name="connsiteY32" fmla="*/ 120015 h 227783"/>
                        <a:gd name="connsiteX33" fmla="*/ 46537 w 168184"/>
                        <a:gd name="connsiteY33" fmla="*/ 119199 h 227783"/>
                        <a:gd name="connsiteX34" fmla="*/ 47353 w 168184"/>
                        <a:gd name="connsiteY34" fmla="*/ 119199 h 227783"/>
                        <a:gd name="connsiteX35" fmla="*/ 48986 w 168184"/>
                        <a:gd name="connsiteY35" fmla="*/ 119199 h 227783"/>
                        <a:gd name="connsiteX36" fmla="*/ 49802 w 168184"/>
                        <a:gd name="connsiteY36" fmla="*/ 119199 h 227783"/>
                        <a:gd name="connsiteX37" fmla="*/ 55517 w 168184"/>
                        <a:gd name="connsiteY37" fmla="*/ 119199 h 227783"/>
                        <a:gd name="connsiteX38" fmla="*/ 59599 w 168184"/>
                        <a:gd name="connsiteY38" fmla="*/ 119199 h 227783"/>
                        <a:gd name="connsiteX39" fmla="*/ 64498 w 168184"/>
                        <a:gd name="connsiteY39" fmla="*/ 119199 h 227783"/>
                        <a:gd name="connsiteX40" fmla="*/ 65314 w 168184"/>
                        <a:gd name="connsiteY40" fmla="*/ 119199 h 227783"/>
                        <a:gd name="connsiteX41" fmla="*/ 68580 w 168184"/>
                        <a:gd name="connsiteY41" fmla="*/ 115933 h 227783"/>
                        <a:gd name="connsiteX42" fmla="*/ 73479 w 168184"/>
                        <a:gd name="connsiteY42" fmla="*/ 110218 h 227783"/>
                        <a:gd name="connsiteX43" fmla="*/ 76744 w 168184"/>
                        <a:gd name="connsiteY43" fmla="*/ 106952 h 227783"/>
                        <a:gd name="connsiteX44" fmla="*/ 81643 w 168184"/>
                        <a:gd name="connsiteY44" fmla="*/ 101237 h 227783"/>
                        <a:gd name="connsiteX45" fmla="*/ 85725 w 168184"/>
                        <a:gd name="connsiteY45" fmla="*/ 97155 h 227783"/>
                        <a:gd name="connsiteX46" fmla="*/ 89807 w 168184"/>
                        <a:gd name="connsiteY46" fmla="*/ 93073 h 227783"/>
                        <a:gd name="connsiteX47" fmla="*/ 93889 w 168184"/>
                        <a:gd name="connsiteY47" fmla="*/ 88991 h 227783"/>
                        <a:gd name="connsiteX48" fmla="*/ 98788 w 168184"/>
                        <a:gd name="connsiteY48" fmla="*/ 84092 h 227783"/>
                        <a:gd name="connsiteX49" fmla="*/ 102054 w 168184"/>
                        <a:gd name="connsiteY49" fmla="*/ 80827 h 227783"/>
                        <a:gd name="connsiteX50" fmla="*/ 106952 w 168184"/>
                        <a:gd name="connsiteY50" fmla="*/ 75928 h 227783"/>
                        <a:gd name="connsiteX51" fmla="*/ 111851 w 168184"/>
                        <a:gd name="connsiteY51" fmla="*/ 71846 h 227783"/>
                        <a:gd name="connsiteX52" fmla="*/ 115933 w 168184"/>
                        <a:gd name="connsiteY52" fmla="*/ 67764 h 227783"/>
                        <a:gd name="connsiteX53" fmla="*/ 110218 w 168184"/>
                        <a:gd name="connsiteY53" fmla="*/ 67764 h 227783"/>
                        <a:gd name="connsiteX54" fmla="*/ 104503 w 168184"/>
                        <a:gd name="connsiteY54" fmla="*/ 67764 h 227783"/>
                        <a:gd name="connsiteX55" fmla="*/ 98788 w 168184"/>
                        <a:gd name="connsiteY55" fmla="*/ 67764 h 227783"/>
                        <a:gd name="connsiteX56" fmla="*/ 97971 w 168184"/>
                        <a:gd name="connsiteY56" fmla="*/ 66947 h 227783"/>
                        <a:gd name="connsiteX57" fmla="*/ 93073 w 168184"/>
                        <a:gd name="connsiteY57" fmla="*/ 65314 h 227783"/>
                        <a:gd name="connsiteX58" fmla="*/ 87358 w 168184"/>
                        <a:gd name="connsiteY58" fmla="*/ 63682 h 227783"/>
                        <a:gd name="connsiteX59" fmla="*/ 80010 w 168184"/>
                        <a:gd name="connsiteY59" fmla="*/ 61232 h 227783"/>
                        <a:gd name="connsiteX60" fmla="*/ 75112 w 168184"/>
                        <a:gd name="connsiteY60" fmla="*/ 59599 h 227783"/>
                        <a:gd name="connsiteX61" fmla="*/ 69396 w 168184"/>
                        <a:gd name="connsiteY61" fmla="*/ 57966 h 227783"/>
                        <a:gd name="connsiteX62" fmla="*/ 63681 w 168184"/>
                        <a:gd name="connsiteY62" fmla="*/ 56334 h 227783"/>
                        <a:gd name="connsiteX63" fmla="*/ 59599 w 168184"/>
                        <a:gd name="connsiteY63" fmla="*/ 54701 h 227783"/>
                        <a:gd name="connsiteX64" fmla="*/ 53885 w 168184"/>
                        <a:gd name="connsiteY64" fmla="*/ 53068 h 227783"/>
                        <a:gd name="connsiteX65" fmla="*/ 48986 w 168184"/>
                        <a:gd name="connsiteY65" fmla="*/ 51435 h 227783"/>
                        <a:gd name="connsiteX66" fmla="*/ 48169 w 168184"/>
                        <a:gd name="connsiteY66" fmla="*/ 51435 h 227783"/>
                        <a:gd name="connsiteX67" fmla="*/ 45720 w 168184"/>
                        <a:gd name="connsiteY67" fmla="*/ 48986 h 227783"/>
                        <a:gd name="connsiteX68" fmla="*/ 42454 w 168184"/>
                        <a:gd name="connsiteY68" fmla="*/ 45720 h 227783"/>
                        <a:gd name="connsiteX69" fmla="*/ 41638 w 168184"/>
                        <a:gd name="connsiteY69" fmla="*/ 45720 h 227783"/>
                        <a:gd name="connsiteX70" fmla="*/ 40005 w 168184"/>
                        <a:gd name="connsiteY70" fmla="*/ 44904 h 227783"/>
                        <a:gd name="connsiteX71" fmla="*/ 38372 w 168184"/>
                        <a:gd name="connsiteY71" fmla="*/ 43271 h 227783"/>
                        <a:gd name="connsiteX72" fmla="*/ 36739 w 168184"/>
                        <a:gd name="connsiteY72" fmla="*/ 40821 h 227783"/>
                        <a:gd name="connsiteX73" fmla="*/ 35106 w 168184"/>
                        <a:gd name="connsiteY73" fmla="*/ 38372 h 227783"/>
                        <a:gd name="connsiteX74" fmla="*/ 34290 w 168184"/>
                        <a:gd name="connsiteY74" fmla="*/ 36739 h 227783"/>
                        <a:gd name="connsiteX75" fmla="*/ 32657 w 168184"/>
                        <a:gd name="connsiteY75" fmla="*/ 35923 h 227783"/>
                        <a:gd name="connsiteX76" fmla="*/ 31841 w 168184"/>
                        <a:gd name="connsiteY76" fmla="*/ 34290 h 227783"/>
                        <a:gd name="connsiteX77" fmla="*/ 30208 w 168184"/>
                        <a:gd name="connsiteY77" fmla="*/ 31841 h 227783"/>
                        <a:gd name="connsiteX78" fmla="*/ 29392 w 168184"/>
                        <a:gd name="connsiteY78" fmla="*/ 31024 h 227783"/>
                        <a:gd name="connsiteX79" fmla="*/ 28575 w 168184"/>
                        <a:gd name="connsiteY79" fmla="*/ 30208 h 227783"/>
                        <a:gd name="connsiteX80" fmla="*/ 27759 w 168184"/>
                        <a:gd name="connsiteY80" fmla="*/ 28575 h 227783"/>
                        <a:gd name="connsiteX81" fmla="*/ 26942 w 168184"/>
                        <a:gd name="connsiteY81" fmla="*/ 26126 h 227783"/>
                        <a:gd name="connsiteX82" fmla="*/ 26126 w 168184"/>
                        <a:gd name="connsiteY82" fmla="*/ 24493 h 227783"/>
                        <a:gd name="connsiteX83" fmla="*/ 26126 w 168184"/>
                        <a:gd name="connsiteY83" fmla="*/ 23677 h 227783"/>
                        <a:gd name="connsiteX84" fmla="*/ 26126 w 168184"/>
                        <a:gd name="connsiteY84" fmla="*/ 23677 h 227783"/>
                        <a:gd name="connsiteX85" fmla="*/ 27759 w 168184"/>
                        <a:gd name="connsiteY85" fmla="*/ 21227 h 227783"/>
                        <a:gd name="connsiteX86" fmla="*/ 28575 w 168184"/>
                        <a:gd name="connsiteY86" fmla="*/ 20411 h 227783"/>
                        <a:gd name="connsiteX87" fmla="*/ 29392 w 168184"/>
                        <a:gd name="connsiteY87" fmla="*/ 19594 h 227783"/>
                        <a:gd name="connsiteX88" fmla="*/ 30208 w 168184"/>
                        <a:gd name="connsiteY88" fmla="*/ 18778 h 227783"/>
                        <a:gd name="connsiteX89" fmla="*/ 30208 w 168184"/>
                        <a:gd name="connsiteY89" fmla="*/ 17962 h 227783"/>
                        <a:gd name="connsiteX90" fmla="*/ 32657 w 168184"/>
                        <a:gd name="connsiteY90" fmla="*/ 14696 h 227783"/>
                        <a:gd name="connsiteX91" fmla="*/ 34290 w 168184"/>
                        <a:gd name="connsiteY91" fmla="*/ 11430 h 227783"/>
                        <a:gd name="connsiteX92" fmla="*/ 35923 w 168184"/>
                        <a:gd name="connsiteY92" fmla="*/ 8981 h 227783"/>
                        <a:gd name="connsiteX93" fmla="*/ 39188 w 168184"/>
                        <a:gd name="connsiteY93" fmla="*/ 11430 h 227783"/>
                        <a:gd name="connsiteX94" fmla="*/ 42454 w 168184"/>
                        <a:gd name="connsiteY94" fmla="*/ 16329 h 227783"/>
                        <a:gd name="connsiteX95" fmla="*/ 45720 w 168184"/>
                        <a:gd name="connsiteY95" fmla="*/ 20411 h 227783"/>
                        <a:gd name="connsiteX96" fmla="*/ 50619 w 168184"/>
                        <a:gd name="connsiteY96" fmla="*/ 24493 h 227783"/>
                        <a:gd name="connsiteX97" fmla="*/ 52252 w 168184"/>
                        <a:gd name="connsiteY97" fmla="*/ 26126 h 227783"/>
                        <a:gd name="connsiteX98" fmla="*/ 53885 w 168184"/>
                        <a:gd name="connsiteY98" fmla="*/ 26942 h 227783"/>
                        <a:gd name="connsiteX99" fmla="*/ 62865 w 168184"/>
                        <a:gd name="connsiteY99" fmla="*/ 26942 h 227783"/>
                        <a:gd name="connsiteX100" fmla="*/ 69396 w 168184"/>
                        <a:gd name="connsiteY100" fmla="*/ 23677 h 227783"/>
                        <a:gd name="connsiteX101" fmla="*/ 75112 w 168184"/>
                        <a:gd name="connsiteY101" fmla="*/ 21227 h 227783"/>
                        <a:gd name="connsiteX102" fmla="*/ 76744 w 168184"/>
                        <a:gd name="connsiteY102" fmla="*/ 20411 h 227783"/>
                        <a:gd name="connsiteX103" fmla="*/ 80010 w 168184"/>
                        <a:gd name="connsiteY103" fmla="*/ 21227 h 227783"/>
                        <a:gd name="connsiteX104" fmla="*/ 84092 w 168184"/>
                        <a:gd name="connsiteY104" fmla="*/ 21227 h 227783"/>
                        <a:gd name="connsiteX105" fmla="*/ 87358 w 168184"/>
                        <a:gd name="connsiteY105" fmla="*/ 22044 h 227783"/>
                        <a:gd name="connsiteX106" fmla="*/ 88991 w 168184"/>
                        <a:gd name="connsiteY106" fmla="*/ 22044 h 227783"/>
                        <a:gd name="connsiteX107" fmla="*/ 95522 w 168184"/>
                        <a:gd name="connsiteY107" fmla="*/ 18778 h 227783"/>
                        <a:gd name="connsiteX108" fmla="*/ 99604 w 168184"/>
                        <a:gd name="connsiteY108" fmla="*/ 15512 h 227783"/>
                        <a:gd name="connsiteX109" fmla="*/ 102870 w 168184"/>
                        <a:gd name="connsiteY109" fmla="*/ 13879 h 227783"/>
                        <a:gd name="connsiteX110" fmla="*/ 103687 w 168184"/>
                        <a:gd name="connsiteY110" fmla="*/ 13879 h 227783"/>
                        <a:gd name="connsiteX111" fmla="*/ 107769 w 168184"/>
                        <a:gd name="connsiteY111" fmla="*/ 14696 h 227783"/>
                        <a:gd name="connsiteX112" fmla="*/ 112667 w 168184"/>
                        <a:gd name="connsiteY112" fmla="*/ 13879 h 227783"/>
                        <a:gd name="connsiteX113" fmla="*/ 119199 w 168184"/>
                        <a:gd name="connsiteY113" fmla="*/ 11430 h 227783"/>
                        <a:gd name="connsiteX114" fmla="*/ 121648 w 168184"/>
                        <a:gd name="connsiteY114" fmla="*/ 10614 h 227783"/>
                        <a:gd name="connsiteX115" fmla="*/ 123281 w 168184"/>
                        <a:gd name="connsiteY115" fmla="*/ 10614 h 227783"/>
                        <a:gd name="connsiteX116" fmla="*/ 127363 w 168184"/>
                        <a:gd name="connsiteY116" fmla="*/ 11430 h 227783"/>
                        <a:gd name="connsiteX117" fmla="*/ 128179 w 168184"/>
                        <a:gd name="connsiteY117" fmla="*/ 11430 h 227783"/>
                        <a:gd name="connsiteX118" fmla="*/ 130629 w 168184"/>
                        <a:gd name="connsiteY118" fmla="*/ 11430 h 227783"/>
                        <a:gd name="connsiteX119" fmla="*/ 136344 w 168184"/>
                        <a:gd name="connsiteY119" fmla="*/ 10614 h 227783"/>
                        <a:gd name="connsiteX120" fmla="*/ 140426 w 168184"/>
                        <a:gd name="connsiteY120" fmla="*/ 8981 h 227783"/>
                        <a:gd name="connsiteX121" fmla="*/ 147774 w 168184"/>
                        <a:gd name="connsiteY121" fmla="*/ 7348 h 227783"/>
                        <a:gd name="connsiteX122" fmla="*/ 153488 w 168184"/>
                        <a:gd name="connsiteY122" fmla="*/ 4082 h 227783"/>
                        <a:gd name="connsiteX123" fmla="*/ 154305 w 168184"/>
                        <a:gd name="connsiteY123" fmla="*/ 2449 h 227783"/>
                        <a:gd name="connsiteX124" fmla="*/ 155938 w 168184"/>
                        <a:gd name="connsiteY124" fmla="*/ 816 h 227783"/>
                        <a:gd name="connsiteX125" fmla="*/ 158387 w 168184"/>
                        <a:gd name="connsiteY125" fmla="*/ 0 h 227783"/>
                        <a:gd name="connsiteX126" fmla="*/ 164919 w 168184"/>
                        <a:gd name="connsiteY126" fmla="*/ 2449 h 227783"/>
                        <a:gd name="connsiteX127" fmla="*/ 165735 w 168184"/>
                        <a:gd name="connsiteY127" fmla="*/ 2449 h 227783"/>
                        <a:gd name="connsiteX128" fmla="*/ 165735 w 168184"/>
                        <a:gd name="connsiteY128" fmla="*/ 4082 h 227783"/>
                        <a:gd name="connsiteX129" fmla="*/ 165735 w 168184"/>
                        <a:gd name="connsiteY129" fmla="*/ 5715 h 227783"/>
                        <a:gd name="connsiteX130" fmla="*/ 164102 w 168184"/>
                        <a:gd name="connsiteY130" fmla="*/ 8164 h 227783"/>
                        <a:gd name="connsiteX131" fmla="*/ 163286 w 168184"/>
                        <a:gd name="connsiteY131" fmla="*/ 10614 h 227783"/>
                        <a:gd name="connsiteX132" fmla="*/ 164102 w 168184"/>
                        <a:gd name="connsiteY132" fmla="*/ 14696 h 227783"/>
                        <a:gd name="connsiteX133" fmla="*/ 164102 w 168184"/>
                        <a:gd name="connsiteY133" fmla="*/ 22044 h 227783"/>
                        <a:gd name="connsiteX134" fmla="*/ 164102 w 168184"/>
                        <a:gd name="connsiteY134" fmla="*/ 22860 h 227783"/>
                        <a:gd name="connsiteX135" fmla="*/ 163286 w 168184"/>
                        <a:gd name="connsiteY135" fmla="*/ 23677 h 227783"/>
                        <a:gd name="connsiteX136" fmla="*/ 163286 w 168184"/>
                        <a:gd name="connsiteY136" fmla="*/ 24493 h 227783"/>
                        <a:gd name="connsiteX137" fmla="*/ 162469 w 168184"/>
                        <a:gd name="connsiteY137" fmla="*/ 24493 h 227783"/>
                        <a:gd name="connsiteX138" fmla="*/ 162469 w 168184"/>
                        <a:gd name="connsiteY138" fmla="*/ 25309 h 227783"/>
                        <a:gd name="connsiteX139" fmla="*/ 163286 w 168184"/>
                        <a:gd name="connsiteY139" fmla="*/ 25309 h 227783"/>
                        <a:gd name="connsiteX140" fmla="*/ 165735 w 168184"/>
                        <a:gd name="connsiteY140" fmla="*/ 24493 h 227783"/>
                        <a:gd name="connsiteX141" fmla="*/ 165735 w 168184"/>
                        <a:gd name="connsiteY141" fmla="*/ 23677 h 227783"/>
                        <a:gd name="connsiteX142" fmla="*/ 165735 w 168184"/>
                        <a:gd name="connsiteY142" fmla="*/ 22860 h 227783"/>
                        <a:gd name="connsiteX143" fmla="*/ 167368 w 168184"/>
                        <a:gd name="connsiteY143" fmla="*/ 23677 h 227783"/>
                        <a:gd name="connsiteX144" fmla="*/ 168185 w 168184"/>
                        <a:gd name="connsiteY144" fmla="*/ 23677 h 227783"/>
                        <a:gd name="connsiteX145" fmla="*/ 168185 w 168184"/>
                        <a:gd name="connsiteY145" fmla="*/ 24493 h 227783"/>
                        <a:gd name="connsiteX146" fmla="*/ 168185 w 168184"/>
                        <a:gd name="connsiteY146" fmla="*/ 25309 h 227783"/>
                        <a:gd name="connsiteX147" fmla="*/ 166552 w 168184"/>
                        <a:gd name="connsiteY147" fmla="*/ 25309 h 227783"/>
                        <a:gd name="connsiteX148" fmla="*/ 165735 w 168184"/>
                        <a:gd name="connsiteY148" fmla="*/ 24493 h 227783"/>
                        <a:gd name="connsiteX149" fmla="*/ 163286 w 168184"/>
                        <a:gd name="connsiteY149" fmla="*/ 25309 h 227783"/>
                        <a:gd name="connsiteX150" fmla="*/ 161653 w 168184"/>
                        <a:gd name="connsiteY150" fmla="*/ 26126 h 227783"/>
                        <a:gd name="connsiteX151" fmla="*/ 160837 w 168184"/>
                        <a:gd name="connsiteY151" fmla="*/ 27759 h 227783"/>
                        <a:gd name="connsiteX152" fmla="*/ 160837 w 168184"/>
                        <a:gd name="connsiteY152" fmla="*/ 33474 h 227783"/>
                        <a:gd name="connsiteX153" fmla="*/ 160020 w 168184"/>
                        <a:gd name="connsiteY153" fmla="*/ 36739 h 227783"/>
                        <a:gd name="connsiteX154" fmla="*/ 160020 w 168184"/>
                        <a:gd name="connsiteY154" fmla="*/ 41638 h 227783"/>
                        <a:gd name="connsiteX155" fmla="*/ 157571 w 168184"/>
                        <a:gd name="connsiteY155" fmla="*/ 44904 h 227783"/>
                        <a:gd name="connsiteX156" fmla="*/ 156754 w 168184"/>
                        <a:gd name="connsiteY156" fmla="*/ 47353 h 227783"/>
                        <a:gd name="connsiteX157" fmla="*/ 153488 w 168184"/>
                        <a:gd name="connsiteY157" fmla="*/ 51435 h 227783"/>
                        <a:gd name="connsiteX158" fmla="*/ 151856 w 168184"/>
                        <a:gd name="connsiteY158" fmla="*/ 55517 h 227783"/>
                        <a:gd name="connsiteX159" fmla="*/ 151039 w 168184"/>
                        <a:gd name="connsiteY159" fmla="*/ 57150 h 227783"/>
                        <a:gd name="connsiteX160" fmla="*/ 147774 w 168184"/>
                        <a:gd name="connsiteY160" fmla="*/ 62049 h 227783"/>
                        <a:gd name="connsiteX161" fmla="*/ 143692 w 168184"/>
                        <a:gd name="connsiteY161" fmla="*/ 66131 h 227783"/>
                        <a:gd name="connsiteX162" fmla="*/ 142059 w 168184"/>
                        <a:gd name="connsiteY162" fmla="*/ 71029 h 227783"/>
                        <a:gd name="connsiteX163" fmla="*/ 140426 w 168184"/>
                        <a:gd name="connsiteY163" fmla="*/ 74295 h 227783"/>
                        <a:gd name="connsiteX164" fmla="*/ 138793 w 168184"/>
                        <a:gd name="connsiteY164" fmla="*/ 76744 h 227783"/>
                        <a:gd name="connsiteX165" fmla="*/ 135527 w 168184"/>
                        <a:gd name="connsiteY165" fmla="*/ 81643 h 227783"/>
                        <a:gd name="connsiteX166" fmla="*/ 133894 w 168184"/>
                        <a:gd name="connsiteY166" fmla="*/ 84909 h 227783"/>
                        <a:gd name="connsiteX167" fmla="*/ 131445 w 168184"/>
                        <a:gd name="connsiteY167" fmla="*/ 90624 h 227783"/>
                        <a:gd name="connsiteX168" fmla="*/ 130629 w 168184"/>
                        <a:gd name="connsiteY168" fmla="*/ 94706 h 227783"/>
                        <a:gd name="connsiteX169" fmla="*/ 124097 w 168184"/>
                        <a:gd name="connsiteY169" fmla="*/ 106136 h 227783"/>
                        <a:gd name="connsiteX170" fmla="*/ 117566 w 168184"/>
                        <a:gd name="connsiteY170" fmla="*/ 115116 h 227783"/>
                        <a:gd name="connsiteX171" fmla="*/ 113484 w 168184"/>
                        <a:gd name="connsiteY171" fmla="*/ 122464 h 227783"/>
                        <a:gd name="connsiteX172" fmla="*/ 106136 w 168184"/>
                        <a:gd name="connsiteY172" fmla="*/ 131445 h 227783"/>
                        <a:gd name="connsiteX173" fmla="*/ 95522 w 168184"/>
                        <a:gd name="connsiteY173" fmla="*/ 142875 h 227783"/>
                        <a:gd name="connsiteX174" fmla="*/ 81643 w 168184"/>
                        <a:gd name="connsiteY174" fmla="*/ 155938 h 227783"/>
                        <a:gd name="connsiteX175" fmla="*/ 77561 w 168184"/>
                        <a:gd name="connsiteY175" fmla="*/ 158387 h 227783"/>
                        <a:gd name="connsiteX176" fmla="*/ 62865 w 168184"/>
                        <a:gd name="connsiteY176" fmla="*/ 166552 h 227783"/>
                        <a:gd name="connsiteX177" fmla="*/ 53068 w 168184"/>
                        <a:gd name="connsiteY177" fmla="*/ 173083 h 227783"/>
                        <a:gd name="connsiteX178" fmla="*/ 48169 w 168184"/>
                        <a:gd name="connsiteY178" fmla="*/ 177982 h 227783"/>
                        <a:gd name="connsiteX179" fmla="*/ 43271 w 168184"/>
                        <a:gd name="connsiteY179" fmla="*/ 182064 h 227783"/>
                        <a:gd name="connsiteX180" fmla="*/ 39188 w 168184"/>
                        <a:gd name="connsiteY180" fmla="*/ 186146 h 227783"/>
                        <a:gd name="connsiteX181" fmla="*/ 26942 w 168184"/>
                        <a:gd name="connsiteY181" fmla="*/ 199209 h 227783"/>
                        <a:gd name="connsiteX182" fmla="*/ 25310 w 168184"/>
                        <a:gd name="connsiteY182" fmla="*/ 200841 h 227783"/>
                        <a:gd name="connsiteX183" fmla="*/ 24493 w 168184"/>
                        <a:gd name="connsiteY183" fmla="*/ 201658 h 227783"/>
                        <a:gd name="connsiteX184" fmla="*/ 22860 w 168184"/>
                        <a:gd name="connsiteY184" fmla="*/ 204107 h 227783"/>
                        <a:gd name="connsiteX185" fmla="*/ 22044 w 168184"/>
                        <a:gd name="connsiteY185" fmla="*/ 204924 h 227783"/>
                        <a:gd name="connsiteX186" fmla="*/ 18778 w 168184"/>
                        <a:gd name="connsiteY186" fmla="*/ 209006 h 227783"/>
                        <a:gd name="connsiteX187" fmla="*/ 17145 w 168184"/>
                        <a:gd name="connsiteY187" fmla="*/ 210639 h 227783"/>
                        <a:gd name="connsiteX188" fmla="*/ 14696 w 168184"/>
                        <a:gd name="connsiteY188" fmla="*/ 212271 h 227783"/>
                        <a:gd name="connsiteX189" fmla="*/ 13879 w 168184"/>
                        <a:gd name="connsiteY189" fmla="*/ 213904 h 227783"/>
                        <a:gd name="connsiteX190" fmla="*/ 13063 w 168184"/>
                        <a:gd name="connsiteY190" fmla="*/ 215537 h 227783"/>
                        <a:gd name="connsiteX191" fmla="*/ 12246 w 168184"/>
                        <a:gd name="connsiteY191" fmla="*/ 216354 h 227783"/>
                        <a:gd name="connsiteX192" fmla="*/ 10613 w 168184"/>
                        <a:gd name="connsiteY192" fmla="*/ 220436 h 227783"/>
                        <a:gd name="connsiteX193" fmla="*/ 8981 w 168184"/>
                        <a:gd name="connsiteY193" fmla="*/ 222885 h 227783"/>
                        <a:gd name="connsiteX194" fmla="*/ 9797 w 168184"/>
                        <a:gd name="connsiteY194" fmla="*/ 227784 h 22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68184" h="227783">
                          <a:moveTo>
                            <a:pt x="9797" y="227784"/>
                          </a:moveTo>
                          <a:lnTo>
                            <a:pt x="9797" y="226151"/>
                          </a:lnTo>
                          <a:lnTo>
                            <a:pt x="9797" y="225334"/>
                          </a:lnTo>
                          <a:lnTo>
                            <a:pt x="8164" y="223702"/>
                          </a:lnTo>
                          <a:lnTo>
                            <a:pt x="4899" y="219619"/>
                          </a:lnTo>
                          <a:lnTo>
                            <a:pt x="2449" y="217170"/>
                          </a:lnTo>
                          <a:lnTo>
                            <a:pt x="0" y="213904"/>
                          </a:lnTo>
                          <a:lnTo>
                            <a:pt x="0" y="211455"/>
                          </a:lnTo>
                          <a:lnTo>
                            <a:pt x="0" y="204924"/>
                          </a:lnTo>
                          <a:lnTo>
                            <a:pt x="0" y="191044"/>
                          </a:lnTo>
                          <a:lnTo>
                            <a:pt x="0" y="177165"/>
                          </a:lnTo>
                          <a:lnTo>
                            <a:pt x="0" y="163286"/>
                          </a:lnTo>
                          <a:lnTo>
                            <a:pt x="0" y="156754"/>
                          </a:lnTo>
                          <a:lnTo>
                            <a:pt x="0" y="154305"/>
                          </a:lnTo>
                          <a:lnTo>
                            <a:pt x="0" y="153489"/>
                          </a:lnTo>
                          <a:lnTo>
                            <a:pt x="2449" y="151039"/>
                          </a:lnTo>
                          <a:lnTo>
                            <a:pt x="5715" y="147774"/>
                          </a:lnTo>
                          <a:lnTo>
                            <a:pt x="9797" y="141242"/>
                          </a:lnTo>
                          <a:lnTo>
                            <a:pt x="12246" y="137977"/>
                          </a:lnTo>
                          <a:lnTo>
                            <a:pt x="13879" y="134711"/>
                          </a:lnTo>
                          <a:lnTo>
                            <a:pt x="14696" y="133894"/>
                          </a:lnTo>
                          <a:lnTo>
                            <a:pt x="16329" y="132262"/>
                          </a:lnTo>
                          <a:lnTo>
                            <a:pt x="19594" y="131445"/>
                          </a:lnTo>
                          <a:lnTo>
                            <a:pt x="22044" y="131445"/>
                          </a:lnTo>
                          <a:lnTo>
                            <a:pt x="29392" y="129812"/>
                          </a:lnTo>
                          <a:lnTo>
                            <a:pt x="30208" y="128996"/>
                          </a:lnTo>
                          <a:lnTo>
                            <a:pt x="31024" y="128179"/>
                          </a:lnTo>
                          <a:lnTo>
                            <a:pt x="31841" y="126546"/>
                          </a:lnTo>
                          <a:lnTo>
                            <a:pt x="33474" y="124914"/>
                          </a:lnTo>
                          <a:lnTo>
                            <a:pt x="35106" y="123281"/>
                          </a:lnTo>
                          <a:lnTo>
                            <a:pt x="38372" y="121648"/>
                          </a:lnTo>
                          <a:lnTo>
                            <a:pt x="41638" y="120015"/>
                          </a:lnTo>
                          <a:lnTo>
                            <a:pt x="42454" y="120015"/>
                          </a:lnTo>
                          <a:lnTo>
                            <a:pt x="46537" y="119199"/>
                          </a:lnTo>
                          <a:lnTo>
                            <a:pt x="47353" y="119199"/>
                          </a:lnTo>
                          <a:lnTo>
                            <a:pt x="48986" y="119199"/>
                          </a:lnTo>
                          <a:lnTo>
                            <a:pt x="49802" y="119199"/>
                          </a:lnTo>
                          <a:lnTo>
                            <a:pt x="55517" y="119199"/>
                          </a:lnTo>
                          <a:lnTo>
                            <a:pt x="59599" y="119199"/>
                          </a:lnTo>
                          <a:lnTo>
                            <a:pt x="64498" y="119199"/>
                          </a:lnTo>
                          <a:lnTo>
                            <a:pt x="65314" y="119199"/>
                          </a:lnTo>
                          <a:lnTo>
                            <a:pt x="68580" y="115933"/>
                          </a:lnTo>
                          <a:lnTo>
                            <a:pt x="73479" y="110218"/>
                          </a:lnTo>
                          <a:lnTo>
                            <a:pt x="76744" y="106952"/>
                          </a:lnTo>
                          <a:lnTo>
                            <a:pt x="81643" y="101237"/>
                          </a:lnTo>
                          <a:lnTo>
                            <a:pt x="85725" y="97155"/>
                          </a:lnTo>
                          <a:lnTo>
                            <a:pt x="89807" y="93073"/>
                          </a:lnTo>
                          <a:lnTo>
                            <a:pt x="93889" y="88991"/>
                          </a:lnTo>
                          <a:lnTo>
                            <a:pt x="98788" y="84092"/>
                          </a:lnTo>
                          <a:lnTo>
                            <a:pt x="102054" y="80827"/>
                          </a:lnTo>
                          <a:lnTo>
                            <a:pt x="106952" y="75928"/>
                          </a:lnTo>
                          <a:lnTo>
                            <a:pt x="111851" y="71846"/>
                          </a:lnTo>
                          <a:lnTo>
                            <a:pt x="115933" y="67764"/>
                          </a:lnTo>
                          <a:lnTo>
                            <a:pt x="110218" y="67764"/>
                          </a:lnTo>
                          <a:lnTo>
                            <a:pt x="104503" y="67764"/>
                          </a:lnTo>
                          <a:lnTo>
                            <a:pt x="98788" y="67764"/>
                          </a:lnTo>
                          <a:lnTo>
                            <a:pt x="97971" y="66947"/>
                          </a:lnTo>
                          <a:lnTo>
                            <a:pt x="93073" y="65314"/>
                          </a:lnTo>
                          <a:lnTo>
                            <a:pt x="87358" y="63682"/>
                          </a:lnTo>
                          <a:lnTo>
                            <a:pt x="80010" y="61232"/>
                          </a:lnTo>
                          <a:lnTo>
                            <a:pt x="75112" y="59599"/>
                          </a:lnTo>
                          <a:lnTo>
                            <a:pt x="69396" y="57966"/>
                          </a:lnTo>
                          <a:lnTo>
                            <a:pt x="63681" y="56334"/>
                          </a:lnTo>
                          <a:lnTo>
                            <a:pt x="59599" y="54701"/>
                          </a:lnTo>
                          <a:lnTo>
                            <a:pt x="53885" y="53068"/>
                          </a:lnTo>
                          <a:lnTo>
                            <a:pt x="48986" y="51435"/>
                          </a:lnTo>
                          <a:lnTo>
                            <a:pt x="48169" y="51435"/>
                          </a:lnTo>
                          <a:lnTo>
                            <a:pt x="45720" y="48986"/>
                          </a:lnTo>
                          <a:lnTo>
                            <a:pt x="42454" y="45720"/>
                          </a:lnTo>
                          <a:lnTo>
                            <a:pt x="41638" y="45720"/>
                          </a:lnTo>
                          <a:lnTo>
                            <a:pt x="40005" y="44904"/>
                          </a:lnTo>
                          <a:lnTo>
                            <a:pt x="38372" y="43271"/>
                          </a:lnTo>
                          <a:lnTo>
                            <a:pt x="36739" y="40821"/>
                          </a:lnTo>
                          <a:lnTo>
                            <a:pt x="35106" y="38372"/>
                          </a:lnTo>
                          <a:lnTo>
                            <a:pt x="34290" y="36739"/>
                          </a:lnTo>
                          <a:lnTo>
                            <a:pt x="32657" y="35923"/>
                          </a:lnTo>
                          <a:lnTo>
                            <a:pt x="31841" y="34290"/>
                          </a:lnTo>
                          <a:lnTo>
                            <a:pt x="30208" y="31841"/>
                          </a:lnTo>
                          <a:lnTo>
                            <a:pt x="29392" y="31024"/>
                          </a:lnTo>
                          <a:lnTo>
                            <a:pt x="28575" y="30208"/>
                          </a:lnTo>
                          <a:lnTo>
                            <a:pt x="27759" y="28575"/>
                          </a:lnTo>
                          <a:lnTo>
                            <a:pt x="26942" y="26126"/>
                          </a:lnTo>
                          <a:lnTo>
                            <a:pt x="26126" y="24493"/>
                          </a:lnTo>
                          <a:lnTo>
                            <a:pt x="26126" y="23677"/>
                          </a:lnTo>
                          <a:lnTo>
                            <a:pt x="26126" y="23677"/>
                          </a:lnTo>
                          <a:lnTo>
                            <a:pt x="27759" y="21227"/>
                          </a:lnTo>
                          <a:lnTo>
                            <a:pt x="28575" y="20411"/>
                          </a:lnTo>
                          <a:lnTo>
                            <a:pt x="29392" y="19594"/>
                          </a:lnTo>
                          <a:lnTo>
                            <a:pt x="30208" y="18778"/>
                          </a:lnTo>
                          <a:lnTo>
                            <a:pt x="30208" y="17962"/>
                          </a:lnTo>
                          <a:lnTo>
                            <a:pt x="32657" y="14696"/>
                          </a:lnTo>
                          <a:lnTo>
                            <a:pt x="34290" y="11430"/>
                          </a:lnTo>
                          <a:lnTo>
                            <a:pt x="35923" y="8981"/>
                          </a:lnTo>
                          <a:lnTo>
                            <a:pt x="39188" y="11430"/>
                          </a:lnTo>
                          <a:lnTo>
                            <a:pt x="42454" y="16329"/>
                          </a:lnTo>
                          <a:lnTo>
                            <a:pt x="45720" y="20411"/>
                          </a:lnTo>
                          <a:lnTo>
                            <a:pt x="50619" y="24493"/>
                          </a:lnTo>
                          <a:lnTo>
                            <a:pt x="52252" y="26126"/>
                          </a:lnTo>
                          <a:lnTo>
                            <a:pt x="53885" y="26942"/>
                          </a:lnTo>
                          <a:lnTo>
                            <a:pt x="62865" y="26942"/>
                          </a:lnTo>
                          <a:lnTo>
                            <a:pt x="69396" y="23677"/>
                          </a:lnTo>
                          <a:lnTo>
                            <a:pt x="75112" y="21227"/>
                          </a:lnTo>
                          <a:lnTo>
                            <a:pt x="76744" y="20411"/>
                          </a:lnTo>
                          <a:lnTo>
                            <a:pt x="80010" y="21227"/>
                          </a:lnTo>
                          <a:lnTo>
                            <a:pt x="84092" y="21227"/>
                          </a:lnTo>
                          <a:lnTo>
                            <a:pt x="87358" y="22044"/>
                          </a:lnTo>
                          <a:lnTo>
                            <a:pt x="88991" y="22044"/>
                          </a:lnTo>
                          <a:lnTo>
                            <a:pt x="95522" y="18778"/>
                          </a:lnTo>
                          <a:lnTo>
                            <a:pt x="99604" y="15512"/>
                          </a:lnTo>
                          <a:lnTo>
                            <a:pt x="102870" y="13879"/>
                          </a:lnTo>
                          <a:lnTo>
                            <a:pt x="103687" y="13879"/>
                          </a:lnTo>
                          <a:lnTo>
                            <a:pt x="107769" y="14696"/>
                          </a:lnTo>
                          <a:lnTo>
                            <a:pt x="112667" y="13879"/>
                          </a:lnTo>
                          <a:lnTo>
                            <a:pt x="119199" y="11430"/>
                          </a:lnTo>
                          <a:lnTo>
                            <a:pt x="121648" y="10614"/>
                          </a:lnTo>
                          <a:lnTo>
                            <a:pt x="123281" y="10614"/>
                          </a:lnTo>
                          <a:lnTo>
                            <a:pt x="127363" y="11430"/>
                          </a:lnTo>
                          <a:lnTo>
                            <a:pt x="128179" y="11430"/>
                          </a:lnTo>
                          <a:lnTo>
                            <a:pt x="130629" y="11430"/>
                          </a:lnTo>
                          <a:lnTo>
                            <a:pt x="136344" y="10614"/>
                          </a:lnTo>
                          <a:lnTo>
                            <a:pt x="140426" y="8981"/>
                          </a:lnTo>
                          <a:lnTo>
                            <a:pt x="147774" y="7348"/>
                          </a:lnTo>
                          <a:lnTo>
                            <a:pt x="153488" y="4082"/>
                          </a:lnTo>
                          <a:lnTo>
                            <a:pt x="154305" y="2449"/>
                          </a:lnTo>
                          <a:lnTo>
                            <a:pt x="155938" y="816"/>
                          </a:lnTo>
                          <a:lnTo>
                            <a:pt x="158387" y="0"/>
                          </a:lnTo>
                          <a:lnTo>
                            <a:pt x="164919" y="2449"/>
                          </a:lnTo>
                          <a:lnTo>
                            <a:pt x="165735" y="2449"/>
                          </a:lnTo>
                          <a:lnTo>
                            <a:pt x="165735" y="4082"/>
                          </a:lnTo>
                          <a:lnTo>
                            <a:pt x="165735" y="5715"/>
                          </a:lnTo>
                          <a:lnTo>
                            <a:pt x="164102" y="8164"/>
                          </a:lnTo>
                          <a:lnTo>
                            <a:pt x="163286" y="10614"/>
                          </a:lnTo>
                          <a:lnTo>
                            <a:pt x="164102" y="14696"/>
                          </a:lnTo>
                          <a:lnTo>
                            <a:pt x="164102" y="22044"/>
                          </a:lnTo>
                          <a:lnTo>
                            <a:pt x="164102" y="22860"/>
                          </a:lnTo>
                          <a:lnTo>
                            <a:pt x="163286" y="23677"/>
                          </a:lnTo>
                          <a:lnTo>
                            <a:pt x="163286" y="24493"/>
                          </a:lnTo>
                          <a:lnTo>
                            <a:pt x="162469" y="24493"/>
                          </a:lnTo>
                          <a:lnTo>
                            <a:pt x="162469" y="25309"/>
                          </a:lnTo>
                          <a:lnTo>
                            <a:pt x="163286" y="25309"/>
                          </a:lnTo>
                          <a:lnTo>
                            <a:pt x="165735" y="24493"/>
                          </a:lnTo>
                          <a:lnTo>
                            <a:pt x="165735" y="23677"/>
                          </a:lnTo>
                          <a:lnTo>
                            <a:pt x="165735" y="22860"/>
                          </a:lnTo>
                          <a:lnTo>
                            <a:pt x="167368" y="23677"/>
                          </a:lnTo>
                          <a:lnTo>
                            <a:pt x="168185" y="23677"/>
                          </a:lnTo>
                          <a:lnTo>
                            <a:pt x="168185" y="24493"/>
                          </a:lnTo>
                          <a:lnTo>
                            <a:pt x="168185" y="25309"/>
                          </a:lnTo>
                          <a:lnTo>
                            <a:pt x="166552" y="25309"/>
                          </a:lnTo>
                          <a:lnTo>
                            <a:pt x="165735" y="24493"/>
                          </a:lnTo>
                          <a:lnTo>
                            <a:pt x="163286" y="25309"/>
                          </a:lnTo>
                          <a:lnTo>
                            <a:pt x="161653" y="26126"/>
                          </a:lnTo>
                          <a:lnTo>
                            <a:pt x="160837" y="27759"/>
                          </a:lnTo>
                          <a:lnTo>
                            <a:pt x="160837" y="33474"/>
                          </a:lnTo>
                          <a:lnTo>
                            <a:pt x="160020" y="36739"/>
                          </a:lnTo>
                          <a:lnTo>
                            <a:pt x="160020" y="41638"/>
                          </a:lnTo>
                          <a:lnTo>
                            <a:pt x="157571" y="44904"/>
                          </a:lnTo>
                          <a:lnTo>
                            <a:pt x="156754" y="47353"/>
                          </a:lnTo>
                          <a:lnTo>
                            <a:pt x="153488" y="51435"/>
                          </a:lnTo>
                          <a:lnTo>
                            <a:pt x="151856" y="55517"/>
                          </a:lnTo>
                          <a:lnTo>
                            <a:pt x="151039" y="57150"/>
                          </a:lnTo>
                          <a:lnTo>
                            <a:pt x="147774" y="62049"/>
                          </a:lnTo>
                          <a:lnTo>
                            <a:pt x="143692" y="66131"/>
                          </a:lnTo>
                          <a:lnTo>
                            <a:pt x="142059" y="71029"/>
                          </a:lnTo>
                          <a:lnTo>
                            <a:pt x="140426" y="74295"/>
                          </a:lnTo>
                          <a:lnTo>
                            <a:pt x="138793" y="76744"/>
                          </a:lnTo>
                          <a:lnTo>
                            <a:pt x="135527" y="81643"/>
                          </a:lnTo>
                          <a:lnTo>
                            <a:pt x="133894" y="84909"/>
                          </a:lnTo>
                          <a:lnTo>
                            <a:pt x="131445" y="90624"/>
                          </a:lnTo>
                          <a:lnTo>
                            <a:pt x="130629" y="94706"/>
                          </a:lnTo>
                          <a:lnTo>
                            <a:pt x="124097" y="106136"/>
                          </a:lnTo>
                          <a:lnTo>
                            <a:pt x="117566" y="115116"/>
                          </a:lnTo>
                          <a:lnTo>
                            <a:pt x="113484" y="122464"/>
                          </a:lnTo>
                          <a:lnTo>
                            <a:pt x="106136" y="131445"/>
                          </a:lnTo>
                          <a:lnTo>
                            <a:pt x="95522" y="142875"/>
                          </a:lnTo>
                          <a:lnTo>
                            <a:pt x="81643" y="155938"/>
                          </a:lnTo>
                          <a:lnTo>
                            <a:pt x="77561" y="158387"/>
                          </a:lnTo>
                          <a:lnTo>
                            <a:pt x="62865" y="166552"/>
                          </a:lnTo>
                          <a:lnTo>
                            <a:pt x="53068" y="173083"/>
                          </a:lnTo>
                          <a:lnTo>
                            <a:pt x="48169" y="177982"/>
                          </a:lnTo>
                          <a:lnTo>
                            <a:pt x="43271" y="182064"/>
                          </a:lnTo>
                          <a:lnTo>
                            <a:pt x="39188" y="186146"/>
                          </a:lnTo>
                          <a:lnTo>
                            <a:pt x="26942" y="199209"/>
                          </a:lnTo>
                          <a:lnTo>
                            <a:pt x="25310" y="200841"/>
                          </a:lnTo>
                          <a:lnTo>
                            <a:pt x="24493" y="201658"/>
                          </a:lnTo>
                          <a:lnTo>
                            <a:pt x="22860" y="204107"/>
                          </a:lnTo>
                          <a:lnTo>
                            <a:pt x="22044" y="204924"/>
                          </a:lnTo>
                          <a:lnTo>
                            <a:pt x="18778" y="209006"/>
                          </a:lnTo>
                          <a:lnTo>
                            <a:pt x="17145" y="210639"/>
                          </a:lnTo>
                          <a:lnTo>
                            <a:pt x="14696" y="212271"/>
                          </a:lnTo>
                          <a:lnTo>
                            <a:pt x="13879" y="213904"/>
                          </a:lnTo>
                          <a:lnTo>
                            <a:pt x="13063" y="215537"/>
                          </a:lnTo>
                          <a:lnTo>
                            <a:pt x="12246" y="216354"/>
                          </a:lnTo>
                          <a:lnTo>
                            <a:pt x="10613" y="220436"/>
                          </a:lnTo>
                          <a:lnTo>
                            <a:pt x="8981" y="222885"/>
                          </a:lnTo>
                          <a:lnTo>
                            <a:pt x="9797" y="227784"/>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48" name="Freeform: Shape 447">
                      <a:extLst>
                        <a:ext uri="{FF2B5EF4-FFF2-40B4-BE49-F238E27FC236}">
                          <a16:creationId xmlns:a16="http://schemas.microsoft.com/office/drawing/2014/main" id="{B3E27C2A-E2E2-63BA-3F15-85503560539B}"/>
                        </a:ext>
                      </a:extLst>
                    </p:cNvPr>
                    <p:cNvSpPr/>
                    <p:nvPr/>
                  </p:nvSpPr>
                  <p:spPr>
                    <a:xfrm>
                      <a:off x="4778556" y="4022543"/>
                      <a:ext cx="185329" cy="138792"/>
                    </a:xfrm>
                    <a:custGeom>
                      <a:avLst/>
                      <a:gdLst>
                        <a:gd name="connsiteX0" fmla="*/ 161653 w 185329"/>
                        <a:gd name="connsiteY0" fmla="*/ 33473 h 138792"/>
                        <a:gd name="connsiteX1" fmla="*/ 160837 w 185329"/>
                        <a:gd name="connsiteY1" fmla="*/ 35923 h 138792"/>
                        <a:gd name="connsiteX2" fmla="*/ 160837 w 185329"/>
                        <a:gd name="connsiteY2" fmla="*/ 37556 h 138792"/>
                        <a:gd name="connsiteX3" fmla="*/ 160837 w 185329"/>
                        <a:gd name="connsiteY3" fmla="*/ 39188 h 138792"/>
                        <a:gd name="connsiteX4" fmla="*/ 160837 w 185329"/>
                        <a:gd name="connsiteY4" fmla="*/ 40005 h 138792"/>
                        <a:gd name="connsiteX5" fmla="*/ 160837 w 185329"/>
                        <a:gd name="connsiteY5" fmla="*/ 40821 h 138792"/>
                        <a:gd name="connsiteX6" fmla="*/ 160837 w 185329"/>
                        <a:gd name="connsiteY6" fmla="*/ 40821 h 138792"/>
                        <a:gd name="connsiteX7" fmla="*/ 160837 w 185329"/>
                        <a:gd name="connsiteY7" fmla="*/ 40821 h 138792"/>
                        <a:gd name="connsiteX8" fmla="*/ 160837 w 185329"/>
                        <a:gd name="connsiteY8" fmla="*/ 40821 h 138792"/>
                        <a:gd name="connsiteX9" fmla="*/ 160837 w 185329"/>
                        <a:gd name="connsiteY9" fmla="*/ 40821 h 138792"/>
                        <a:gd name="connsiteX10" fmla="*/ 164102 w 185329"/>
                        <a:gd name="connsiteY10" fmla="*/ 40821 h 138792"/>
                        <a:gd name="connsiteX11" fmla="*/ 164102 w 185329"/>
                        <a:gd name="connsiteY11" fmla="*/ 40821 h 138792"/>
                        <a:gd name="connsiteX12" fmla="*/ 164102 w 185329"/>
                        <a:gd name="connsiteY12" fmla="*/ 40821 h 138792"/>
                        <a:gd name="connsiteX13" fmla="*/ 164102 w 185329"/>
                        <a:gd name="connsiteY13" fmla="*/ 41638 h 138792"/>
                        <a:gd name="connsiteX14" fmla="*/ 164102 w 185329"/>
                        <a:gd name="connsiteY14" fmla="*/ 44904 h 138792"/>
                        <a:gd name="connsiteX15" fmla="*/ 164102 w 185329"/>
                        <a:gd name="connsiteY15" fmla="*/ 48169 h 138792"/>
                        <a:gd name="connsiteX16" fmla="*/ 164102 w 185329"/>
                        <a:gd name="connsiteY16" fmla="*/ 53068 h 138792"/>
                        <a:gd name="connsiteX17" fmla="*/ 164102 w 185329"/>
                        <a:gd name="connsiteY17" fmla="*/ 54701 h 138792"/>
                        <a:gd name="connsiteX18" fmla="*/ 164102 w 185329"/>
                        <a:gd name="connsiteY18" fmla="*/ 56334 h 138792"/>
                        <a:gd name="connsiteX19" fmla="*/ 164102 w 185329"/>
                        <a:gd name="connsiteY19" fmla="*/ 57150 h 138792"/>
                        <a:gd name="connsiteX20" fmla="*/ 163286 w 185329"/>
                        <a:gd name="connsiteY20" fmla="*/ 57966 h 138792"/>
                        <a:gd name="connsiteX21" fmla="*/ 162469 w 185329"/>
                        <a:gd name="connsiteY21" fmla="*/ 58783 h 138792"/>
                        <a:gd name="connsiteX22" fmla="*/ 160020 w 185329"/>
                        <a:gd name="connsiteY22" fmla="*/ 58783 h 138792"/>
                        <a:gd name="connsiteX23" fmla="*/ 157571 w 185329"/>
                        <a:gd name="connsiteY23" fmla="*/ 58783 h 138792"/>
                        <a:gd name="connsiteX24" fmla="*/ 155938 w 185329"/>
                        <a:gd name="connsiteY24" fmla="*/ 58783 h 138792"/>
                        <a:gd name="connsiteX25" fmla="*/ 153488 w 185329"/>
                        <a:gd name="connsiteY25" fmla="*/ 58783 h 138792"/>
                        <a:gd name="connsiteX26" fmla="*/ 151039 w 185329"/>
                        <a:gd name="connsiteY26" fmla="*/ 58783 h 138792"/>
                        <a:gd name="connsiteX27" fmla="*/ 150223 w 185329"/>
                        <a:gd name="connsiteY27" fmla="*/ 59599 h 138792"/>
                        <a:gd name="connsiteX28" fmla="*/ 149406 w 185329"/>
                        <a:gd name="connsiteY28" fmla="*/ 62048 h 138792"/>
                        <a:gd name="connsiteX29" fmla="*/ 147774 w 185329"/>
                        <a:gd name="connsiteY29" fmla="*/ 65314 h 138792"/>
                        <a:gd name="connsiteX30" fmla="*/ 146957 w 185329"/>
                        <a:gd name="connsiteY30" fmla="*/ 66947 h 138792"/>
                        <a:gd name="connsiteX31" fmla="*/ 146957 w 185329"/>
                        <a:gd name="connsiteY31" fmla="*/ 67763 h 138792"/>
                        <a:gd name="connsiteX32" fmla="*/ 146957 w 185329"/>
                        <a:gd name="connsiteY32" fmla="*/ 68580 h 138792"/>
                        <a:gd name="connsiteX33" fmla="*/ 147774 w 185329"/>
                        <a:gd name="connsiteY33" fmla="*/ 69396 h 138792"/>
                        <a:gd name="connsiteX34" fmla="*/ 150223 w 185329"/>
                        <a:gd name="connsiteY34" fmla="*/ 70213 h 138792"/>
                        <a:gd name="connsiteX35" fmla="*/ 152672 w 185329"/>
                        <a:gd name="connsiteY35" fmla="*/ 71029 h 138792"/>
                        <a:gd name="connsiteX36" fmla="*/ 155121 w 185329"/>
                        <a:gd name="connsiteY36" fmla="*/ 71029 h 138792"/>
                        <a:gd name="connsiteX37" fmla="*/ 156754 w 185329"/>
                        <a:gd name="connsiteY37" fmla="*/ 71029 h 138792"/>
                        <a:gd name="connsiteX38" fmla="*/ 157571 w 185329"/>
                        <a:gd name="connsiteY38" fmla="*/ 71029 h 138792"/>
                        <a:gd name="connsiteX39" fmla="*/ 161653 w 185329"/>
                        <a:gd name="connsiteY39" fmla="*/ 73479 h 138792"/>
                        <a:gd name="connsiteX40" fmla="*/ 163286 w 185329"/>
                        <a:gd name="connsiteY40" fmla="*/ 75111 h 138792"/>
                        <a:gd name="connsiteX41" fmla="*/ 164102 w 185329"/>
                        <a:gd name="connsiteY41" fmla="*/ 75928 h 138792"/>
                        <a:gd name="connsiteX42" fmla="*/ 164102 w 185329"/>
                        <a:gd name="connsiteY42" fmla="*/ 76744 h 138792"/>
                        <a:gd name="connsiteX43" fmla="*/ 164919 w 185329"/>
                        <a:gd name="connsiteY43" fmla="*/ 77561 h 138792"/>
                        <a:gd name="connsiteX44" fmla="*/ 167368 w 185329"/>
                        <a:gd name="connsiteY44" fmla="*/ 80010 h 138792"/>
                        <a:gd name="connsiteX45" fmla="*/ 169001 w 185329"/>
                        <a:gd name="connsiteY45" fmla="*/ 81643 h 138792"/>
                        <a:gd name="connsiteX46" fmla="*/ 172267 w 185329"/>
                        <a:gd name="connsiteY46" fmla="*/ 83276 h 138792"/>
                        <a:gd name="connsiteX47" fmla="*/ 173899 w 185329"/>
                        <a:gd name="connsiteY47" fmla="*/ 84909 h 138792"/>
                        <a:gd name="connsiteX48" fmla="*/ 175532 w 185329"/>
                        <a:gd name="connsiteY48" fmla="*/ 85725 h 138792"/>
                        <a:gd name="connsiteX49" fmla="*/ 176349 w 185329"/>
                        <a:gd name="connsiteY49" fmla="*/ 86541 h 138792"/>
                        <a:gd name="connsiteX50" fmla="*/ 177165 w 185329"/>
                        <a:gd name="connsiteY50" fmla="*/ 88174 h 138792"/>
                        <a:gd name="connsiteX51" fmla="*/ 178798 w 185329"/>
                        <a:gd name="connsiteY51" fmla="*/ 92256 h 138792"/>
                        <a:gd name="connsiteX52" fmla="*/ 179614 w 185329"/>
                        <a:gd name="connsiteY52" fmla="*/ 94706 h 138792"/>
                        <a:gd name="connsiteX53" fmla="*/ 180431 w 185329"/>
                        <a:gd name="connsiteY53" fmla="*/ 96338 h 138792"/>
                        <a:gd name="connsiteX54" fmla="*/ 180431 w 185329"/>
                        <a:gd name="connsiteY54" fmla="*/ 99604 h 138792"/>
                        <a:gd name="connsiteX55" fmla="*/ 181247 w 185329"/>
                        <a:gd name="connsiteY55" fmla="*/ 101237 h 138792"/>
                        <a:gd name="connsiteX56" fmla="*/ 182063 w 185329"/>
                        <a:gd name="connsiteY56" fmla="*/ 102870 h 138792"/>
                        <a:gd name="connsiteX57" fmla="*/ 183696 w 185329"/>
                        <a:gd name="connsiteY57" fmla="*/ 104503 h 138792"/>
                        <a:gd name="connsiteX58" fmla="*/ 185329 w 185329"/>
                        <a:gd name="connsiteY58" fmla="*/ 105319 h 138792"/>
                        <a:gd name="connsiteX59" fmla="*/ 185329 w 185329"/>
                        <a:gd name="connsiteY59" fmla="*/ 105319 h 138792"/>
                        <a:gd name="connsiteX60" fmla="*/ 182063 w 185329"/>
                        <a:gd name="connsiteY60" fmla="*/ 108585 h 138792"/>
                        <a:gd name="connsiteX61" fmla="*/ 178798 w 185329"/>
                        <a:gd name="connsiteY61" fmla="*/ 111851 h 138792"/>
                        <a:gd name="connsiteX62" fmla="*/ 174716 w 185329"/>
                        <a:gd name="connsiteY62" fmla="*/ 115933 h 138792"/>
                        <a:gd name="connsiteX63" fmla="*/ 170634 w 185329"/>
                        <a:gd name="connsiteY63" fmla="*/ 120015 h 138792"/>
                        <a:gd name="connsiteX64" fmla="*/ 167368 w 185329"/>
                        <a:gd name="connsiteY64" fmla="*/ 123281 h 138792"/>
                        <a:gd name="connsiteX65" fmla="*/ 164102 w 185329"/>
                        <a:gd name="connsiteY65" fmla="*/ 126546 h 138792"/>
                        <a:gd name="connsiteX66" fmla="*/ 160020 w 185329"/>
                        <a:gd name="connsiteY66" fmla="*/ 130629 h 138792"/>
                        <a:gd name="connsiteX67" fmla="*/ 156754 w 185329"/>
                        <a:gd name="connsiteY67" fmla="*/ 133078 h 138792"/>
                        <a:gd name="connsiteX68" fmla="*/ 155938 w 185329"/>
                        <a:gd name="connsiteY68" fmla="*/ 133078 h 138792"/>
                        <a:gd name="connsiteX69" fmla="*/ 155121 w 185329"/>
                        <a:gd name="connsiteY69" fmla="*/ 133894 h 138792"/>
                        <a:gd name="connsiteX70" fmla="*/ 152672 w 185329"/>
                        <a:gd name="connsiteY70" fmla="*/ 133894 h 138792"/>
                        <a:gd name="connsiteX71" fmla="*/ 150223 w 185329"/>
                        <a:gd name="connsiteY71" fmla="*/ 133894 h 138792"/>
                        <a:gd name="connsiteX72" fmla="*/ 147774 w 185329"/>
                        <a:gd name="connsiteY72" fmla="*/ 132261 h 138792"/>
                        <a:gd name="connsiteX73" fmla="*/ 145324 w 185329"/>
                        <a:gd name="connsiteY73" fmla="*/ 133894 h 138792"/>
                        <a:gd name="connsiteX74" fmla="*/ 143692 w 185329"/>
                        <a:gd name="connsiteY74" fmla="*/ 134711 h 138792"/>
                        <a:gd name="connsiteX75" fmla="*/ 142875 w 185329"/>
                        <a:gd name="connsiteY75" fmla="*/ 134711 h 138792"/>
                        <a:gd name="connsiteX76" fmla="*/ 140426 w 185329"/>
                        <a:gd name="connsiteY76" fmla="*/ 134711 h 138792"/>
                        <a:gd name="connsiteX77" fmla="*/ 137160 w 185329"/>
                        <a:gd name="connsiteY77" fmla="*/ 135527 h 138792"/>
                        <a:gd name="connsiteX78" fmla="*/ 135527 w 185329"/>
                        <a:gd name="connsiteY78" fmla="*/ 136343 h 138792"/>
                        <a:gd name="connsiteX79" fmla="*/ 134711 w 185329"/>
                        <a:gd name="connsiteY79" fmla="*/ 137160 h 138792"/>
                        <a:gd name="connsiteX80" fmla="*/ 133894 w 185329"/>
                        <a:gd name="connsiteY80" fmla="*/ 138793 h 138792"/>
                        <a:gd name="connsiteX81" fmla="*/ 133894 w 185329"/>
                        <a:gd name="connsiteY81" fmla="*/ 138793 h 138792"/>
                        <a:gd name="connsiteX82" fmla="*/ 133078 w 185329"/>
                        <a:gd name="connsiteY82" fmla="*/ 138793 h 138792"/>
                        <a:gd name="connsiteX83" fmla="*/ 132262 w 185329"/>
                        <a:gd name="connsiteY83" fmla="*/ 137976 h 138792"/>
                        <a:gd name="connsiteX84" fmla="*/ 130629 w 185329"/>
                        <a:gd name="connsiteY84" fmla="*/ 137160 h 138792"/>
                        <a:gd name="connsiteX85" fmla="*/ 129812 w 185329"/>
                        <a:gd name="connsiteY85" fmla="*/ 135527 h 138792"/>
                        <a:gd name="connsiteX86" fmla="*/ 128996 w 185329"/>
                        <a:gd name="connsiteY86" fmla="*/ 134711 h 138792"/>
                        <a:gd name="connsiteX87" fmla="*/ 128179 w 185329"/>
                        <a:gd name="connsiteY87" fmla="*/ 133894 h 138792"/>
                        <a:gd name="connsiteX88" fmla="*/ 125730 w 185329"/>
                        <a:gd name="connsiteY88" fmla="*/ 135527 h 138792"/>
                        <a:gd name="connsiteX89" fmla="*/ 124097 w 185329"/>
                        <a:gd name="connsiteY89" fmla="*/ 135527 h 138792"/>
                        <a:gd name="connsiteX90" fmla="*/ 123281 w 185329"/>
                        <a:gd name="connsiteY90" fmla="*/ 135527 h 138792"/>
                        <a:gd name="connsiteX91" fmla="*/ 121648 w 185329"/>
                        <a:gd name="connsiteY91" fmla="*/ 134711 h 138792"/>
                        <a:gd name="connsiteX92" fmla="*/ 119199 w 185329"/>
                        <a:gd name="connsiteY92" fmla="*/ 133894 h 138792"/>
                        <a:gd name="connsiteX93" fmla="*/ 118382 w 185329"/>
                        <a:gd name="connsiteY93" fmla="*/ 133894 h 138792"/>
                        <a:gd name="connsiteX94" fmla="*/ 116749 w 185329"/>
                        <a:gd name="connsiteY94" fmla="*/ 134711 h 138792"/>
                        <a:gd name="connsiteX95" fmla="*/ 115117 w 185329"/>
                        <a:gd name="connsiteY95" fmla="*/ 136343 h 138792"/>
                        <a:gd name="connsiteX96" fmla="*/ 114300 w 185329"/>
                        <a:gd name="connsiteY96" fmla="*/ 137976 h 138792"/>
                        <a:gd name="connsiteX97" fmla="*/ 113484 w 185329"/>
                        <a:gd name="connsiteY97" fmla="*/ 138793 h 138792"/>
                        <a:gd name="connsiteX98" fmla="*/ 113484 w 185329"/>
                        <a:gd name="connsiteY98" fmla="*/ 137976 h 138792"/>
                        <a:gd name="connsiteX99" fmla="*/ 113484 w 185329"/>
                        <a:gd name="connsiteY99" fmla="*/ 137160 h 138792"/>
                        <a:gd name="connsiteX100" fmla="*/ 112667 w 185329"/>
                        <a:gd name="connsiteY100" fmla="*/ 136343 h 138792"/>
                        <a:gd name="connsiteX101" fmla="*/ 111851 w 185329"/>
                        <a:gd name="connsiteY101" fmla="*/ 136343 h 138792"/>
                        <a:gd name="connsiteX102" fmla="*/ 111035 w 185329"/>
                        <a:gd name="connsiteY102" fmla="*/ 136343 h 138792"/>
                        <a:gd name="connsiteX103" fmla="*/ 110218 w 185329"/>
                        <a:gd name="connsiteY103" fmla="*/ 136343 h 138792"/>
                        <a:gd name="connsiteX104" fmla="*/ 109402 w 185329"/>
                        <a:gd name="connsiteY104" fmla="*/ 135527 h 138792"/>
                        <a:gd name="connsiteX105" fmla="*/ 109402 w 185329"/>
                        <a:gd name="connsiteY105" fmla="*/ 134711 h 138792"/>
                        <a:gd name="connsiteX106" fmla="*/ 109402 w 185329"/>
                        <a:gd name="connsiteY106" fmla="*/ 133894 h 138792"/>
                        <a:gd name="connsiteX107" fmla="*/ 108585 w 185329"/>
                        <a:gd name="connsiteY107" fmla="*/ 133078 h 138792"/>
                        <a:gd name="connsiteX108" fmla="*/ 106952 w 185329"/>
                        <a:gd name="connsiteY108" fmla="*/ 132261 h 138792"/>
                        <a:gd name="connsiteX109" fmla="*/ 102870 w 185329"/>
                        <a:gd name="connsiteY109" fmla="*/ 130629 h 138792"/>
                        <a:gd name="connsiteX110" fmla="*/ 99604 w 185329"/>
                        <a:gd name="connsiteY110" fmla="*/ 127363 h 138792"/>
                        <a:gd name="connsiteX111" fmla="*/ 97971 w 185329"/>
                        <a:gd name="connsiteY111" fmla="*/ 125730 h 138792"/>
                        <a:gd name="connsiteX112" fmla="*/ 97155 w 185329"/>
                        <a:gd name="connsiteY112" fmla="*/ 124913 h 138792"/>
                        <a:gd name="connsiteX113" fmla="*/ 95522 w 185329"/>
                        <a:gd name="connsiteY113" fmla="*/ 122464 h 138792"/>
                        <a:gd name="connsiteX114" fmla="*/ 93889 w 185329"/>
                        <a:gd name="connsiteY114" fmla="*/ 120831 h 138792"/>
                        <a:gd name="connsiteX115" fmla="*/ 91440 w 185329"/>
                        <a:gd name="connsiteY115" fmla="*/ 120015 h 138792"/>
                        <a:gd name="connsiteX116" fmla="*/ 89807 w 185329"/>
                        <a:gd name="connsiteY116" fmla="*/ 120015 h 138792"/>
                        <a:gd name="connsiteX117" fmla="*/ 88174 w 185329"/>
                        <a:gd name="connsiteY117" fmla="*/ 121648 h 138792"/>
                        <a:gd name="connsiteX118" fmla="*/ 85725 w 185329"/>
                        <a:gd name="connsiteY118" fmla="*/ 123281 h 138792"/>
                        <a:gd name="connsiteX119" fmla="*/ 84909 w 185329"/>
                        <a:gd name="connsiteY119" fmla="*/ 123281 h 138792"/>
                        <a:gd name="connsiteX120" fmla="*/ 83276 w 185329"/>
                        <a:gd name="connsiteY120" fmla="*/ 122464 h 138792"/>
                        <a:gd name="connsiteX121" fmla="*/ 81643 w 185329"/>
                        <a:gd name="connsiteY121" fmla="*/ 121648 h 138792"/>
                        <a:gd name="connsiteX122" fmla="*/ 78377 w 185329"/>
                        <a:gd name="connsiteY122" fmla="*/ 121648 h 138792"/>
                        <a:gd name="connsiteX123" fmla="*/ 76744 w 185329"/>
                        <a:gd name="connsiteY123" fmla="*/ 122464 h 138792"/>
                        <a:gd name="connsiteX124" fmla="*/ 75112 w 185329"/>
                        <a:gd name="connsiteY124" fmla="*/ 124097 h 138792"/>
                        <a:gd name="connsiteX125" fmla="*/ 73479 w 185329"/>
                        <a:gd name="connsiteY125" fmla="*/ 124913 h 138792"/>
                        <a:gd name="connsiteX126" fmla="*/ 72662 w 185329"/>
                        <a:gd name="connsiteY126" fmla="*/ 124913 h 138792"/>
                        <a:gd name="connsiteX127" fmla="*/ 71846 w 185329"/>
                        <a:gd name="connsiteY127" fmla="*/ 124913 h 138792"/>
                        <a:gd name="connsiteX128" fmla="*/ 71029 w 185329"/>
                        <a:gd name="connsiteY128" fmla="*/ 124913 h 138792"/>
                        <a:gd name="connsiteX129" fmla="*/ 70213 w 185329"/>
                        <a:gd name="connsiteY129" fmla="*/ 124913 h 138792"/>
                        <a:gd name="connsiteX130" fmla="*/ 68580 w 185329"/>
                        <a:gd name="connsiteY130" fmla="*/ 123281 h 138792"/>
                        <a:gd name="connsiteX131" fmla="*/ 67763 w 185329"/>
                        <a:gd name="connsiteY131" fmla="*/ 122464 h 138792"/>
                        <a:gd name="connsiteX132" fmla="*/ 66947 w 185329"/>
                        <a:gd name="connsiteY132" fmla="*/ 121648 h 138792"/>
                        <a:gd name="connsiteX133" fmla="*/ 66131 w 185329"/>
                        <a:gd name="connsiteY133" fmla="*/ 120831 h 138792"/>
                        <a:gd name="connsiteX134" fmla="*/ 64498 w 185329"/>
                        <a:gd name="connsiteY134" fmla="*/ 120015 h 138792"/>
                        <a:gd name="connsiteX135" fmla="*/ 63681 w 185329"/>
                        <a:gd name="connsiteY135" fmla="*/ 119198 h 138792"/>
                        <a:gd name="connsiteX136" fmla="*/ 62865 w 185329"/>
                        <a:gd name="connsiteY136" fmla="*/ 118382 h 138792"/>
                        <a:gd name="connsiteX137" fmla="*/ 62049 w 185329"/>
                        <a:gd name="connsiteY137" fmla="*/ 116749 h 138792"/>
                        <a:gd name="connsiteX138" fmla="*/ 61232 w 185329"/>
                        <a:gd name="connsiteY138" fmla="*/ 115933 h 138792"/>
                        <a:gd name="connsiteX139" fmla="*/ 57967 w 185329"/>
                        <a:gd name="connsiteY139" fmla="*/ 114300 h 138792"/>
                        <a:gd name="connsiteX140" fmla="*/ 57150 w 185329"/>
                        <a:gd name="connsiteY140" fmla="*/ 113484 h 138792"/>
                        <a:gd name="connsiteX141" fmla="*/ 56334 w 185329"/>
                        <a:gd name="connsiteY141" fmla="*/ 112667 h 138792"/>
                        <a:gd name="connsiteX142" fmla="*/ 55517 w 185329"/>
                        <a:gd name="connsiteY142" fmla="*/ 111034 h 138792"/>
                        <a:gd name="connsiteX143" fmla="*/ 53885 w 185329"/>
                        <a:gd name="connsiteY143" fmla="*/ 109401 h 138792"/>
                        <a:gd name="connsiteX144" fmla="*/ 53885 w 185329"/>
                        <a:gd name="connsiteY144" fmla="*/ 106952 h 138792"/>
                        <a:gd name="connsiteX145" fmla="*/ 53885 w 185329"/>
                        <a:gd name="connsiteY145" fmla="*/ 105319 h 138792"/>
                        <a:gd name="connsiteX146" fmla="*/ 53885 w 185329"/>
                        <a:gd name="connsiteY146" fmla="*/ 104503 h 138792"/>
                        <a:gd name="connsiteX147" fmla="*/ 53068 w 185329"/>
                        <a:gd name="connsiteY147" fmla="*/ 103686 h 138792"/>
                        <a:gd name="connsiteX148" fmla="*/ 52252 w 185329"/>
                        <a:gd name="connsiteY148" fmla="*/ 102870 h 138792"/>
                        <a:gd name="connsiteX149" fmla="*/ 51435 w 185329"/>
                        <a:gd name="connsiteY149" fmla="*/ 102054 h 138792"/>
                        <a:gd name="connsiteX150" fmla="*/ 48986 w 185329"/>
                        <a:gd name="connsiteY150" fmla="*/ 100421 h 138792"/>
                        <a:gd name="connsiteX151" fmla="*/ 46537 w 185329"/>
                        <a:gd name="connsiteY151" fmla="*/ 98788 h 138792"/>
                        <a:gd name="connsiteX152" fmla="*/ 45720 w 185329"/>
                        <a:gd name="connsiteY152" fmla="*/ 97971 h 138792"/>
                        <a:gd name="connsiteX153" fmla="*/ 43271 w 185329"/>
                        <a:gd name="connsiteY153" fmla="*/ 97971 h 138792"/>
                        <a:gd name="connsiteX154" fmla="*/ 41638 w 185329"/>
                        <a:gd name="connsiteY154" fmla="*/ 97155 h 138792"/>
                        <a:gd name="connsiteX155" fmla="*/ 40821 w 185329"/>
                        <a:gd name="connsiteY155" fmla="*/ 95522 h 138792"/>
                        <a:gd name="connsiteX156" fmla="*/ 40005 w 185329"/>
                        <a:gd name="connsiteY156" fmla="*/ 93889 h 138792"/>
                        <a:gd name="connsiteX157" fmla="*/ 39188 w 185329"/>
                        <a:gd name="connsiteY157" fmla="*/ 93073 h 138792"/>
                        <a:gd name="connsiteX158" fmla="*/ 38372 w 185329"/>
                        <a:gd name="connsiteY158" fmla="*/ 92256 h 138792"/>
                        <a:gd name="connsiteX159" fmla="*/ 38372 w 185329"/>
                        <a:gd name="connsiteY159" fmla="*/ 91440 h 138792"/>
                        <a:gd name="connsiteX160" fmla="*/ 39188 w 185329"/>
                        <a:gd name="connsiteY160" fmla="*/ 88174 h 138792"/>
                        <a:gd name="connsiteX161" fmla="*/ 37556 w 185329"/>
                        <a:gd name="connsiteY161" fmla="*/ 87358 h 138792"/>
                        <a:gd name="connsiteX162" fmla="*/ 35923 w 185329"/>
                        <a:gd name="connsiteY162" fmla="*/ 85725 h 138792"/>
                        <a:gd name="connsiteX163" fmla="*/ 34290 w 185329"/>
                        <a:gd name="connsiteY163" fmla="*/ 84092 h 138792"/>
                        <a:gd name="connsiteX164" fmla="*/ 33474 w 185329"/>
                        <a:gd name="connsiteY164" fmla="*/ 82459 h 138792"/>
                        <a:gd name="connsiteX165" fmla="*/ 31024 w 185329"/>
                        <a:gd name="connsiteY165" fmla="*/ 80826 h 138792"/>
                        <a:gd name="connsiteX166" fmla="*/ 25310 w 185329"/>
                        <a:gd name="connsiteY166" fmla="*/ 78377 h 138792"/>
                        <a:gd name="connsiteX167" fmla="*/ 22044 w 185329"/>
                        <a:gd name="connsiteY167" fmla="*/ 76744 h 138792"/>
                        <a:gd name="connsiteX168" fmla="*/ 20411 w 185329"/>
                        <a:gd name="connsiteY168" fmla="*/ 75111 h 138792"/>
                        <a:gd name="connsiteX169" fmla="*/ 18778 w 185329"/>
                        <a:gd name="connsiteY169" fmla="*/ 73479 h 138792"/>
                        <a:gd name="connsiteX170" fmla="*/ 18778 w 185329"/>
                        <a:gd name="connsiteY170" fmla="*/ 72662 h 138792"/>
                        <a:gd name="connsiteX171" fmla="*/ 19594 w 185329"/>
                        <a:gd name="connsiteY171" fmla="*/ 71029 h 138792"/>
                        <a:gd name="connsiteX172" fmla="*/ 19594 w 185329"/>
                        <a:gd name="connsiteY172" fmla="*/ 69396 h 138792"/>
                        <a:gd name="connsiteX173" fmla="*/ 18778 w 185329"/>
                        <a:gd name="connsiteY173" fmla="*/ 67763 h 138792"/>
                        <a:gd name="connsiteX174" fmla="*/ 15512 w 185329"/>
                        <a:gd name="connsiteY174" fmla="*/ 65314 h 138792"/>
                        <a:gd name="connsiteX175" fmla="*/ 13063 w 185329"/>
                        <a:gd name="connsiteY175" fmla="*/ 62048 h 138792"/>
                        <a:gd name="connsiteX176" fmla="*/ 11430 w 185329"/>
                        <a:gd name="connsiteY176" fmla="*/ 61232 h 138792"/>
                        <a:gd name="connsiteX177" fmla="*/ 6531 w 185329"/>
                        <a:gd name="connsiteY177" fmla="*/ 60416 h 138792"/>
                        <a:gd name="connsiteX178" fmla="*/ 4899 w 185329"/>
                        <a:gd name="connsiteY178" fmla="*/ 60416 h 138792"/>
                        <a:gd name="connsiteX179" fmla="*/ 3266 w 185329"/>
                        <a:gd name="connsiteY179" fmla="*/ 59599 h 138792"/>
                        <a:gd name="connsiteX180" fmla="*/ 1633 w 185329"/>
                        <a:gd name="connsiteY180" fmla="*/ 57966 h 138792"/>
                        <a:gd name="connsiteX181" fmla="*/ 817 w 185329"/>
                        <a:gd name="connsiteY181" fmla="*/ 56334 h 138792"/>
                        <a:gd name="connsiteX182" fmla="*/ 1633 w 185329"/>
                        <a:gd name="connsiteY182" fmla="*/ 53884 h 138792"/>
                        <a:gd name="connsiteX183" fmla="*/ 817 w 185329"/>
                        <a:gd name="connsiteY183" fmla="*/ 53068 h 138792"/>
                        <a:gd name="connsiteX184" fmla="*/ 0 w 185329"/>
                        <a:gd name="connsiteY184" fmla="*/ 53068 h 138792"/>
                        <a:gd name="connsiteX185" fmla="*/ 0 w 185329"/>
                        <a:gd name="connsiteY185" fmla="*/ 53068 h 138792"/>
                        <a:gd name="connsiteX186" fmla="*/ 0 w 185329"/>
                        <a:gd name="connsiteY186" fmla="*/ 52251 h 138792"/>
                        <a:gd name="connsiteX187" fmla="*/ 817 w 185329"/>
                        <a:gd name="connsiteY187" fmla="*/ 51435 h 138792"/>
                        <a:gd name="connsiteX188" fmla="*/ 2449 w 185329"/>
                        <a:gd name="connsiteY188" fmla="*/ 50618 h 138792"/>
                        <a:gd name="connsiteX189" fmla="*/ 6531 w 185329"/>
                        <a:gd name="connsiteY189" fmla="*/ 49802 h 138792"/>
                        <a:gd name="connsiteX190" fmla="*/ 6531 w 185329"/>
                        <a:gd name="connsiteY190" fmla="*/ 48986 h 138792"/>
                        <a:gd name="connsiteX191" fmla="*/ 6531 w 185329"/>
                        <a:gd name="connsiteY191" fmla="*/ 47353 h 138792"/>
                        <a:gd name="connsiteX192" fmla="*/ 6531 w 185329"/>
                        <a:gd name="connsiteY192" fmla="*/ 46536 h 138792"/>
                        <a:gd name="connsiteX193" fmla="*/ 8164 w 185329"/>
                        <a:gd name="connsiteY193" fmla="*/ 44087 h 138792"/>
                        <a:gd name="connsiteX194" fmla="*/ 8164 w 185329"/>
                        <a:gd name="connsiteY194" fmla="*/ 43271 h 138792"/>
                        <a:gd name="connsiteX195" fmla="*/ 8164 w 185329"/>
                        <a:gd name="connsiteY195" fmla="*/ 41638 h 138792"/>
                        <a:gd name="connsiteX196" fmla="*/ 8164 w 185329"/>
                        <a:gd name="connsiteY196" fmla="*/ 40821 h 138792"/>
                        <a:gd name="connsiteX197" fmla="*/ 8164 w 185329"/>
                        <a:gd name="connsiteY197" fmla="*/ 40005 h 138792"/>
                        <a:gd name="connsiteX198" fmla="*/ 8981 w 185329"/>
                        <a:gd name="connsiteY198" fmla="*/ 39188 h 138792"/>
                        <a:gd name="connsiteX199" fmla="*/ 8981 w 185329"/>
                        <a:gd name="connsiteY199" fmla="*/ 38372 h 138792"/>
                        <a:gd name="connsiteX200" fmla="*/ 8981 w 185329"/>
                        <a:gd name="connsiteY200" fmla="*/ 36739 h 138792"/>
                        <a:gd name="connsiteX201" fmla="*/ 8981 w 185329"/>
                        <a:gd name="connsiteY201" fmla="*/ 34290 h 138792"/>
                        <a:gd name="connsiteX202" fmla="*/ 9797 w 185329"/>
                        <a:gd name="connsiteY202" fmla="*/ 33473 h 138792"/>
                        <a:gd name="connsiteX203" fmla="*/ 12246 w 185329"/>
                        <a:gd name="connsiteY203" fmla="*/ 31024 h 138792"/>
                        <a:gd name="connsiteX204" fmla="*/ 13063 w 185329"/>
                        <a:gd name="connsiteY204" fmla="*/ 30208 h 138792"/>
                        <a:gd name="connsiteX205" fmla="*/ 13063 w 185329"/>
                        <a:gd name="connsiteY205" fmla="*/ 29391 h 138792"/>
                        <a:gd name="connsiteX206" fmla="*/ 13063 w 185329"/>
                        <a:gd name="connsiteY206" fmla="*/ 28575 h 138792"/>
                        <a:gd name="connsiteX207" fmla="*/ 13063 w 185329"/>
                        <a:gd name="connsiteY207" fmla="*/ 27759 h 138792"/>
                        <a:gd name="connsiteX208" fmla="*/ 13879 w 185329"/>
                        <a:gd name="connsiteY208" fmla="*/ 26942 h 138792"/>
                        <a:gd name="connsiteX209" fmla="*/ 14696 w 185329"/>
                        <a:gd name="connsiteY209" fmla="*/ 26942 h 138792"/>
                        <a:gd name="connsiteX210" fmla="*/ 16329 w 185329"/>
                        <a:gd name="connsiteY210" fmla="*/ 26942 h 138792"/>
                        <a:gd name="connsiteX211" fmla="*/ 17145 w 185329"/>
                        <a:gd name="connsiteY211" fmla="*/ 26942 h 138792"/>
                        <a:gd name="connsiteX212" fmla="*/ 25310 w 185329"/>
                        <a:gd name="connsiteY212" fmla="*/ 25309 h 138792"/>
                        <a:gd name="connsiteX213" fmla="*/ 26126 w 185329"/>
                        <a:gd name="connsiteY213" fmla="*/ 25309 h 138792"/>
                        <a:gd name="connsiteX214" fmla="*/ 26942 w 185329"/>
                        <a:gd name="connsiteY214" fmla="*/ 26126 h 138792"/>
                        <a:gd name="connsiteX215" fmla="*/ 26942 w 185329"/>
                        <a:gd name="connsiteY215" fmla="*/ 27759 h 138792"/>
                        <a:gd name="connsiteX216" fmla="*/ 26942 w 185329"/>
                        <a:gd name="connsiteY216" fmla="*/ 28575 h 138792"/>
                        <a:gd name="connsiteX217" fmla="*/ 27759 w 185329"/>
                        <a:gd name="connsiteY217" fmla="*/ 29391 h 138792"/>
                        <a:gd name="connsiteX218" fmla="*/ 29392 w 185329"/>
                        <a:gd name="connsiteY218" fmla="*/ 30208 h 138792"/>
                        <a:gd name="connsiteX219" fmla="*/ 30208 w 185329"/>
                        <a:gd name="connsiteY219" fmla="*/ 31841 h 138792"/>
                        <a:gd name="connsiteX220" fmla="*/ 31024 w 185329"/>
                        <a:gd name="connsiteY220" fmla="*/ 32657 h 138792"/>
                        <a:gd name="connsiteX221" fmla="*/ 32657 w 185329"/>
                        <a:gd name="connsiteY221" fmla="*/ 33473 h 138792"/>
                        <a:gd name="connsiteX222" fmla="*/ 39188 w 185329"/>
                        <a:gd name="connsiteY222" fmla="*/ 40821 h 138792"/>
                        <a:gd name="connsiteX223" fmla="*/ 40821 w 185329"/>
                        <a:gd name="connsiteY223" fmla="*/ 41638 h 138792"/>
                        <a:gd name="connsiteX224" fmla="*/ 42454 w 185329"/>
                        <a:gd name="connsiteY224" fmla="*/ 41638 h 138792"/>
                        <a:gd name="connsiteX225" fmla="*/ 45720 w 185329"/>
                        <a:gd name="connsiteY225" fmla="*/ 40005 h 138792"/>
                        <a:gd name="connsiteX226" fmla="*/ 47353 w 185329"/>
                        <a:gd name="connsiteY226" fmla="*/ 40005 h 138792"/>
                        <a:gd name="connsiteX227" fmla="*/ 59599 w 185329"/>
                        <a:gd name="connsiteY227" fmla="*/ 40821 h 138792"/>
                        <a:gd name="connsiteX228" fmla="*/ 61232 w 185329"/>
                        <a:gd name="connsiteY228" fmla="*/ 40821 h 138792"/>
                        <a:gd name="connsiteX229" fmla="*/ 61232 w 185329"/>
                        <a:gd name="connsiteY229" fmla="*/ 40821 h 138792"/>
                        <a:gd name="connsiteX230" fmla="*/ 62865 w 185329"/>
                        <a:gd name="connsiteY230" fmla="*/ 44904 h 138792"/>
                        <a:gd name="connsiteX231" fmla="*/ 63681 w 185329"/>
                        <a:gd name="connsiteY231" fmla="*/ 45720 h 138792"/>
                        <a:gd name="connsiteX232" fmla="*/ 76744 w 185329"/>
                        <a:gd name="connsiteY232" fmla="*/ 45720 h 138792"/>
                        <a:gd name="connsiteX233" fmla="*/ 76744 w 185329"/>
                        <a:gd name="connsiteY233" fmla="*/ 44904 h 138792"/>
                        <a:gd name="connsiteX234" fmla="*/ 76744 w 185329"/>
                        <a:gd name="connsiteY234" fmla="*/ 44087 h 138792"/>
                        <a:gd name="connsiteX235" fmla="*/ 78377 w 185329"/>
                        <a:gd name="connsiteY235" fmla="*/ 42454 h 138792"/>
                        <a:gd name="connsiteX236" fmla="*/ 79194 w 185329"/>
                        <a:gd name="connsiteY236" fmla="*/ 41638 h 138792"/>
                        <a:gd name="connsiteX237" fmla="*/ 79194 w 185329"/>
                        <a:gd name="connsiteY237" fmla="*/ 41638 h 138792"/>
                        <a:gd name="connsiteX238" fmla="*/ 79194 w 185329"/>
                        <a:gd name="connsiteY238" fmla="*/ 41638 h 138792"/>
                        <a:gd name="connsiteX239" fmla="*/ 80827 w 185329"/>
                        <a:gd name="connsiteY239" fmla="*/ 40821 h 138792"/>
                        <a:gd name="connsiteX240" fmla="*/ 82460 w 185329"/>
                        <a:gd name="connsiteY240" fmla="*/ 40005 h 138792"/>
                        <a:gd name="connsiteX241" fmla="*/ 86542 w 185329"/>
                        <a:gd name="connsiteY241" fmla="*/ 39188 h 138792"/>
                        <a:gd name="connsiteX242" fmla="*/ 88174 w 185329"/>
                        <a:gd name="connsiteY242" fmla="*/ 37556 h 138792"/>
                        <a:gd name="connsiteX243" fmla="*/ 88991 w 185329"/>
                        <a:gd name="connsiteY243" fmla="*/ 36739 h 138792"/>
                        <a:gd name="connsiteX244" fmla="*/ 88991 w 185329"/>
                        <a:gd name="connsiteY244" fmla="*/ 34290 h 138792"/>
                        <a:gd name="connsiteX245" fmla="*/ 89807 w 185329"/>
                        <a:gd name="connsiteY245" fmla="*/ 34290 h 138792"/>
                        <a:gd name="connsiteX246" fmla="*/ 90624 w 185329"/>
                        <a:gd name="connsiteY246" fmla="*/ 33473 h 138792"/>
                        <a:gd name="connsiteX247" fmla="*/ 94706 w 185329"/>
                        <a:gd name="connsiteY247" fmla="*/ 31024 h 138792"/>
                        <a:gd name="connsiteX248" fmla="*/ 95522 w 185329"/>
                        <a:gd name="connsiteY248" fmla="*/ 30208 h 138792"/>
                        <a:gd name="connsiteX249" fmla="*/ 103687 w 185329"/>
                        <a:gd name="connsiteY249" fmla="*/ 35106 h 138792"/>
                        <a:gd name="connsiteX250" fmla="*/ 107769 w 185329"/>
                        <a:gd name="connsiteY250" fmla="*/ 39188 h 138792"/>
                        <a:gd name="connsiteX251" fmla="*/ 107769 w 185329"/>
                        <a:gd name="connsiteY251" fmla="*/ 39188 h 138792"/>
                        <a:gd name="connsiteX252" fmla="*/ 107769 w 185329"/>
                        <a:gd name="connsiteY252" fmla="*/ 39188 h 138792"/>
                        <a:gd name="connsiteX253" fmla="*/ 107769 w 185329"/>
                        <a:gd name="connsiteY253" fmla="*/ 39188 h 138792"/>
                        <a:gd name="connsiteX254" fmla="*/ 107769 w 185329"/>
                        <a:gd name="connsiteY254" fmla="*/ 39188 h 138792"/>
                        <a:gd name="connsiteX255" fmla="*/ 107769 w 185329"/>
                        <a:gd name="connsiteY255" fmla="*/ 39188 h 138792"/>
                        <a:gd name="connsiteX256" fmla="*/ 107769 w 185329"/>
                        <a:gd name="connsiteY256" fmla="*/ 39188 h 138792"/>
                        <a:gd name="connsiteX257" fmla="*/ 109402 w 185329"/>
                        <a:gd name="connsiteY257" fmla="*/ 39188 h 138792"/>
                        <a:gd name="connsiteX258" fmla="*/ 112667 w 185329"/>
                        <a:gd name="connsiteY258" fmla="*/ 39188 h 138792"/>
                        <a:gd name="connsiteX259" fmla="*/ 113484 w 185329"/>
                        <a:gd name="connsiteY259" fmla="*/ 38372 h 138792"/>
                        <a:gd name="connsiteX260" fmla="*/ 120831 w 185329"/>
                        <a:gd name="connsiteY260" fmla="*/ 31024 h 138792"/>
                        <a:gd name="connsiteX261" fmla="*/ 122464 w 185329"/>
                        <a:gd name="connsiteY261" fmla="*/ 28575 h 138792"/>
                        <a:gd name="connsiteX262" fmla="*/ 123281 w 185329"/>
                        <a:gd name="connsiteY262" fmla="*/ 27759 h 138792"/>
                        <a:gd name="connsiteX263" fmla="*/ 124097 w 185329"/>
                        <a:gd name="connsiteY263" fmla="*/ 26126 h 138792"/>
                        <a:gd name="connsiteX264" fmla="*/ 124913 w 185329"/>
                        <a:gd name="connsiteY264" fmla="*/ 23676 h 138792"/>
                        <a:gd name="connsiteX265" fmla="*/ 124913 w 185329"/>
                        <a:gd name="connsiteY265" fmla="*/ 23676 h 138792"/>
                        <a:gd name="connsiteX266" fmla="*/ 133078 w 185329"/>
                        <a:gd name="connsiteY266" fmla="*/ 17145 h 138792"/>
                        <a:gd name="connsiteX267" fmla="*/ 133078 w 185329"/>
                        <a:gd name="connsiteY267" fmla="*/ 16329 h 138792"/>
                        <a:gd name="connsiteX268" fmla="*/ 133078 w 185329"/>
                        <a:gd name="connsiteY268" fmla="*/ 15512 h 138792"/>
                        <a:gd name="connsiteX269" fmla="*/ 132262 w 185329"/>
                        <a:gd name="connsiteY269" fmla="*/ 13063 h 138792"/>
                        <a:gd name="connsiteX270" fmla="*/ 132262 w 185329"/>
                        <a:gd name="connsiteY270" fmla="*/ 12246 h 138792"/>
                        <a:gd name="connsiteX271" fmla="*/ 132262 w 185329"/>
                        <a:gd name="connsiteY271" fmla="*/ 10613 h 138792"/>
                        <a:gd name="connsiteX272" fmla="*/ 132262 w 185329"/>
                        <a:gd name="connsiteY272" fmla="*/ 8164 h 138792"/>
                        <a:gd name="connsiteX273" fmla="*/ 132262 w 185329"/>
                        <a:gd name="connsiteY273" fmla="*/ 6531 h 138792"/>
                        <a:gd name="connsiteX274" fmla="*/ 132262 w 185329"/>
                        <a:gd name="connsiteY274" fmla="*/ 6531 h 138792"/>
                        <a:gd name="connsiteX275" fmla="*/ 132262 w 185329"/>
                        <a:gd name="connsiteY275" fmla="*/ 6531 h 138792"/>
                        <a:gd name="connsiteX276" fmla="*/ 132262 w 185329"/>
                        <a:gd name="connsiteY276" fmla="*/ 6531 h 138792"/>
                        <a:gd name="connsiteX277" fmla="*/ 128179 w 185329"/>
                        <a:gd name="connsiteY277" fmla="*/ 1633 h 138792"/>
                        <a:gd name="connsiteX278" fmla="*/ 138793 w 185329"/>
                        <a:gd name="connsiteY278" fmla="*/ 1633 h 138792"/>
                        <a:gd name="connsiteX279" fmla="*/ 138793 w 185329"/>
                        <a:gd name="connsiteY279" fmla="*/ 1633 h 138792"/>
                        <a:gd name="connsiteX280" fmla="*/ 138793 w 185329"/>
                        <a:gd name="connsiteY280" fmla="*/ 1633 h 138792"/>
                        <a:gd name="connsiteX281" fmla="*/ 138793 w 185329"/>
                        <a:gd name="connsiteY281" fmla="*/ 1633 h 138792"/>
                        <a:gd name="connsiteX282" fmla="*/ 138793 w 185329"/>
                        <a:gd name="connsiteY282" fmla="*/ 816 h 138792"/>
                        <a:gd name="connsiteX283" fmla="*/ 138793 w 185329"/>
                        <a:gd name="connsiteY283" fmla="*/ 0 h 138792"/>
                        <a:gd name="connsiteX284" fmla="*/ 138793 w 185329"/>
                        <a:gd name="connsiteY284" fmla="*/ 0 h 138792"/>
                        <a:gd name="connsiteX285" fmla="*/ 138793 w 185329"/>
                        <a:gd name="connsiteY285" fmla="*/ 0 h 138792"/>
                        <a:gd name="connsiteX286" fmla="*/ 138793 w 185329"/>
                        <a:gd name="connsiteY286" fmla="*/ 0 h 138792"/>
                        <a:gd name="connsiteX287" fmla="*/ 138793 w 185329"/>
                        <a:gd name="connsiteY287" fmla="*/ 0 h 138792"/>
                        <a:gd name="connsiteX288" fmla="*/ 138793 w 185329"/>
                        <a:gd name="connsiteY288" fmla="*/ 0 h 138792"/>
                        <a:gd name="connsiteX289" fmla="*/ 138793 w 185329"/>
                        <a:gd name="connsiteY289" fmla="*/ 0 h 138792"/>
                        <a:gd name="connsiteX290" fmla="*/ 138793 w 185329"/>
                        <a:gd name="connsiteY290" fmla="*/ 0 h 138792"/>
                        <a:gd name="connsiteX291" fmla="*/ 138793 w 185329"/>
                        <a:gd name="connsiteY291" fmla="*/ 0 h 138792"/>
                        <a:gd name="connsiteX292" fmla="*/ 146957 w 185329"/>
                        <a:gd name="connsiteY292" fmla="*/ 0 h 138792"/>
                        <a:gd name="connsiteX293" fmla="*/ 146957 w 185329"/>
                        <a:gd name="connsiteY293" fmla="*/ 1633 h 138792"/>
                        <a:gd name="connsiteX294" fmla="*/ 146141 w 185329"/>
                        <a:gd name="connsiteY294" fmla="*/ 4898 h 138792"/>
                        <a:gd name="connsiteX295" fmla="*/ 146141 w 185329"/>
                        <a:gd name="connsiteY295" fmla="*/ 6531 h 138792"/>
                        <a:gd name="connsiteX296" fmla="*/ 146141 w 185329"/>
                        <a:gd name="connsiteY296" fmla="*/ 8981 h 138792"/>
                        <a:gd name="connsiteX297" fmla="*/ 146141 w 185329"/>
                        <a:gd name="connsiteY297" fmla="*/ 8981 h 138792"/>
                        <a:gd name="connsiteX298" fmla="*/ 146141 w 185329"/>
                        <a:gd name="connsiteY298" fmla="*/ 9797 h 138792"/>
                        <a:gd name="connsiteX299" fmla="*/ 146141 w 185329"/>
                        <a:gd name="connsiteY299" fmla="*/ 9797 h 138792"/>
                        <a:gd name="connsiteX300" fmla="*/ 146141 w 185329"/>
                        <a:gd name="connsiteY300" fmla="*/ 9797 h 138792"/>
                        <a:gd name="connsiteX301" fmla="*/ 146141 w 185329"/>
                        <a:gd name="connsiteY301" fmla="*/ 9797 h 138792"/>
                        <a:gd name="connsiteX302" fmla="*/ 146141 w 185329"/>
                        <a:gd name="connsiteY302" fmla="*/ 9797 h 138792"/>
                        <a:gd name="connsiteX303" fmla="*/ 146141 w 185329"/>
                        <a:gd name="connsiteY303" fmla="*/ 9797 h 138792"/>
                        <a:gd name="connsiteX304" fmla="*/ 147774 w 185329"/>
                        <a:gd name="connsiteY304" fmla="*/ 22043 h 138792"/>
                        <a:gd name="connsiteX305" fmla="*/ 147774 w 185329"/>
                        <a:gd name="connsiteY305" fmla="*/ 22043 h 138792"/>
                        <a:gd name="connsiteX306" fmla="*/ 147774 w 185329"/>
                        <a:gd name="connsiteY306" fmla="*/ 22043 h 138792"/>
                        <a:gd name="connsiteX307" fmla="*/ 146957 w 185329"/>
                        <a:gd name="connsiteY307" fmla="*/ 22860 h 138792"/>
                        <a:gd name="connsiteX308" fmla="*/ 146957 w 185329"/>
                        <a:gd name="connsiteY308" fmla="*/ 22860 h 138792"/>
                        <a:gd name="connsiteX309" fmla="*/ 146957 w 185329"/>
                        <a:gd name="connsiteY309" fmla="*/ 22860 h 138792"/>
                        <a:gd name="connsiteX310" fmla="*/ 146957 w 185329"/>
                        <a:gd name="connsiteY310" fmla="*/ 22860 h 138792"/>
                        <a:gd name="connsiteX311" fmla="*/ 150223 w 185329"/>
                        <a:gd name="connsiteY311" fmla="*/ 24493 h 138792"/>
                        <a:gd name="connsiteX312" fmla="*/ 150223 w 185329"/>
                        <a:gd name="connsiteY312" fmla="*/ 24493 h 138792"/>
                        <a:gd name="connsiteX313" fmla="*/ 150223 w 185329"/>
                        <a:gd name="connsiteY313" fmla="*/ 24493 h 138792"/>
                        <a:gd name="connsiteX314" fmla="*/ 151856 w 185329"/>
                        <a:gd name="connsiteY314" fmla="*/ 26126 h 138792"/>
                        <a:gd name="connsiteX315" fmla="*/ 159204 w 185329"/>
                        <a:gd name="connsiteY315" fmla="*/ 31841 h 138792"/>
                        <a:gd name="connsiteX316" fmla="*/ 159204 w 185329"/>
                        <a:gd name="connsiteY316" fmla="*/ 31841 h 138792"/>
                        <a:gd name="connsiteX317" fmla="*/ 160020 w 185329"/>
                        <a:gd name="connsiteY317" fmla="*/ 33473 h 138792"/>
                        <a:gd name="connsiteX318" fmla="*/ 160020 w 185329"/>
                        <a:gd name="connsiteY318" fmla="*/ 33473 h 138792"/>
                        <a:gd name="connsiteX319" fmla="*/ 160020 w 185329"/>
                        <a:gd name="connsiteY319" fmla="*/ 34290 h 138792"/>
                        <a:gd name="connsiteX320" fmla="*/ 160020 w 185329"/>
                        <a:gd name="connsiteY320" fmla="*/ 34290 h 138792"/>
                        <a:gd name="connsiteX321" fmla="*/ 160020 w 185329"/>
                        <a:gd name="connsiteY321" fmla="*/ 35106 h 138792"/>
                        <a:gd name="connsiteX322" fmla="*/ 160020 w 185329"/>
                        <a:gd name="connsiteY322" fmla="*/ 35923 h 138792"/>
                        <a:gd name="connsiteX323" fmla="*/ 161653 w 185329"/>
                        <a:gd name="connsiteY323" fmla="*/ 33473 h 138792"/>
                        <a:gd name="connsiteX324" fmla="*/ 161653 w 185329"/>
                        <a:gd name="connsiteY324" fmla="*/ 33473 h 138792"/>
                        <a:gd name="connsiteX325" fmla="*/ 161653 w 185329"/>
                        <a:gd name="connsiteY325" fmla="*/ 33473 h 138792"/>
                        <a:gd name="connsiteX326" fmla="*/ 161653 w 185329"/>
                        <a:gd name="connsiteY326" fmla="*/ 33473 h 138792"/>
                        <a:gd name="connsiteX327" fmla="*/ 161653 w 185329"/>
                        <a:gd name="connsiteY327" fmla="*/ 33473 h 138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Lst>
                      <a:rect l="l" t="t" r="r" b="b"/>
                      <a:pathLst>
                        <a:path w="185329" h="138792">
                          <a:moveTo>
                            <a:pt x="161653" y="33473"/>
                          </a:moveTo>
                          <a:lnTo>
                            <a:pt x="160837" y="35923"/>
                          </a:lnTo>
                          <a:lnTo>
                            <a:pt x="160837" y="37556"/>
                          </a:lnTo>
                          <a:lnTo>
                            <a:pt x="160837" y="39188"/>
                          </a:lnTo>
                          <a:lnTo>
                            <a:pt x="160837" y="40005"/>
                          </a:lnTo>
                          <a:lnTo>
                            <a:pt x="160837" y="40821"/>
                          </a:lnTo>
                          <a:lnTo>
                            <a:pt x="160837" y="40821"/>
                          </a:lnTo>
                          <a:lnTo>
                            <a:pt x="160837" y="40821"/>
                          </a:lnTo>
                          <a:lnTo>
                            <a:pt x="160837" y="40821"/>
                          </a:lnTo>
                          <a:lnTo>
                            <a:pt x="160837" y="40821"/>
                          </a:lnTo>
                          <a:lnTo>
                            <a:pt x="164102" y="40821"/>
                          </a:lnTo>
                          <a:lnTo>
                            <a:pt x="164102" y="40821"/>
                          </a:lnTo>
                          <a:lnTo>
                            <a:pt x="164102" y="40821"/>
                          </a:lnTo>
                          <a:lnTo>
                            <a:pt x="164102" y="41638"/>
                          </a:lnTo>
                          <a:lnTo>
                            <a:pt x="164102" y="44904"/>
                          </a:lnTo>
                          <a:lnTo>
                            <a:pt x="164102" y="48169"/>
                          </a:lnTo>
                          <a:lnTo>
                            <a:pt x="164102" y="53068"/>
                          </a:lnTo>
                          <a:lnTo>
                            <a:pt x="164102" y="54701"/>
                          </a:lnTo>
                          <a:lnTo>
                            <a:pt x="164102" y="56334"/>
                          </a:lnTo>
                          <a:lnTo>
                            <a:pt x="164102" y="57150"/>
                          </a:lnTo>
                          <a:lnTo>
                            <a:pt x="163286" y="57966"/>
                          </a:lnTo>
                          <a:lnTo>
                            <a:pt x="162469" y="58783"/>
                          </a:lnTo>
                          <a:lnTo>
                            <a:pt x="160020" y="58783"/>
                          </a:lnTo>
                          <a:lnTo>
                            <a:pt x="157571" y="58783"/>
                          </a:lnTo>
                          <a:lnTo>
                            <a:pt x="155938" y="58783"/>
                          </a:lnTo>
                          <a:lnTo>
                            <a:pt x="153488" y="58783"/>
                          </a:lnTo>
                          <a:lnTo>
                            <a:pt x="151039" y="58783"/>
                          </a:lnTo>
                          <a:lnTo>
                            <a:pt x="150223" y="59599"/>
                          </a:lnTo>
                          <a:lnTo>
                            <a:pt x="149406" y="62048"/>
                          </a:lnTo>
                          <a:lnTo>
                            <a:pt x="147774" y="65314"/>
                          </a:lnTo>
                          <a:lnTo>
                            <a:pt x="146957" y="66947"/>
                          </a:lnTo>
                          <a:lnTo>
                            <a:pt x="146957" y="67763"/>
                          </a:lnTo>
                          <a:lnTo>
                            <a:pt x="146957" y="68580"/>
                          </a:lnTo>
                          <a:lnTo>
                            <a:pt x="147774" y="69396"/>
                          </a:lnTo>
                          <a:lnTo>
                            <a:pt x="150223" y="70213"/>
                          </a:lnTo>
                          <a:lnTo>
                            <a:pt x="152672" y="71029"/>
                          </a:lnTo>
                          <a:lnTo>
                            <a:pt x="155121" y="71029"/>
                          </a:lnTo>
                          <a:lnTo>
                            <a:pt x="156754" y="71029"/>
                          </a:lnTo>
                          <a:lnTo>
                            <a:pt x="157571" y="71029"/>
                          </a:lnTo>
                          <a:lnTo>
                            <a:pt x="161653" y="73479"/>
                          </a:lnTo>
                          <a:lnTo>
                            <a:pt x="163286" y="75111"/>
                          </a:lnTo>
                          <a:lnTo>
                            <a:pt x="164102" y="75928"/>
                          </a:lnTo>
                          <a:lnTo>
                            <a:pt x="164102" y="76744"/>
                          </a:lnTo>
                          <a:lnTo>
                            <a:pt x="164919" y="77561"/>
                          </a:lnTo>
                          <a:lnTo>
                            <a:pt x="167368" y="80010"/>
                          </a:lnTo>
                          <a:lnTo>
                            <a:pt x="169001" y="81643"/>
                          </a:lnTo>
                          <a:lnTo>
                            <a:pt x="172267" y="83276"/>
                          </a:lnTo>
                          <a:lnTo>
                            <a:pt x="173899" y="84909"/>
                          </a:lnTo>
                          <a:lnTo>
                            <a:pt x="175532" y="85725"/>
                          </a:lnTo>
                          <a:lnTo>
                            <a:pt x="176349" y="86541"/>
                          </a:lnTo>
                          <a:lnTo>
                            <a:pt x="177165" y="88174"/>
                          </a:lnTo>
                          <a:lnTo>
                            <a:pt x="178798" y="92256"/>
                          </a:lnTo>
                          <a:lnTo>
                            <a:pt x="179614" y="94706"/>
                          </a:lnTo>
                          <a:lnTo>
                            <a:pt x="180431" y="96338"/>
                          </a:lnTo>
                          <a:lnTo>
                            <a:pt x="180431" y="99604"/>
                          </a:lnTo>
                          <a:lnTo>
                            <a:pt x="181247" y="101237"/>
                          </a:lnTo>
                          <a:lnTo>
                            <a:pt x="182063" y="102870"/>
                          </a:lnTo>
                          <a:lnTo>
                            <a:pt x="183696" y="104503"/>
                          </a:lnTo>
                          <a:lnTo>
                            <a:pt x="185329" y="105319"/>
                          </a:lnTo>
                          <a:lnTo>
                            <a:pt x="185329" y="105319"/>
                          </a:lnTo>
                          <a:lnTo>
                            <a:pt x="182063" y="108585"/>
                          </a:lnTo>
                          <a:lnTo>
                            <a:pt x="178798" y="111851"/>
                          </a:lnTo>
                          <a:lnTo>
                            <a:pt x="174716" y="115933"/>
                          </a:lnTo>
                          <a:lnTo>
                            <a:pt x="170634" y="120015"/>
                          </a:lnTo>
                          <a:lnTo>
                            <a:pt x="167368" y="123281"/>
                          </a:lnTo>
                          <a:lnTo>
                            <a:pt x="164102" y="126546"/>
                          </a:lnTo>
                          <a:lnTo>
                            <a:pt x="160020" y="130629"/>
                          </a:lnTo>
                          <a:lnTo>
                            <a:pt x="156754" y="133078"/>
                          </a:lnTo>
                          <a:lnTo>
                            <a:pt x="155938" y="133078"/>
                          </a:lnTo>
                          <a:lnTo>
                            <a:pt x="155121" y="133894"/>
                          </a:lnTo>
                          <a:lnTo>
                            <a:pt x="152672" y="133894"/>
                          </a:lnTo>
                          <a:lnTo>
                            <a:pt x="150223" y="133894"/>
                          </a:lnTo>
                          <a:lnTo>
                            <a:pt x="147774" y="132261"/>
                          </a:lnTo>
                          <a:lnTo>
                            <a:pt x="145324" y="133894"/>
                          </a:lnTo>
                          <a:lnTo>
                            <a:pt x="143692" y="134711"/>
                          </a:lnTo>
                          <a:lnTo>
                            <a:pt x="142875" y="134711"/>
                          </a:lnTo>
                          <a:lnTo>
                            <a:pt x="140426" y="134711"/>
                          </a:lnTo>
                          <a:lnTo>
                            <a:pt x="137160" y="135527"/>
                          </a:lnTo>
                          <a:lnTo>
                            <a:pt x="135527" y="136343"/>
                          </a:lnTo>
                          <a:lnTo>
                            <a:pt x="134711" y="137160"/>
                          </a:lnTo>
                          <a:lnTo>
                            <a:pt x="133894" y="138793"/>
                          </a:lnTo>
                          <a:lnTo>
                            <a:pt x="133894" y="138793"/>
                          </a:lnTo>
                          <a:lnTo>
                            <a:pt x="133078" y="138793"/>
                          </a:lnTo>
                          <a:lnTo>
                            <a:pt x="132262" y="137976"/>
                          </a:lnTo>
                          <a:lnTo>
                            <a:pt x="130629" y="137160"/>
                          </a:lnTo>
                          <a:lnTo>
                            <a:pt x="129812" y="135527"/>
                          </a:lnTo>
                          <a:lnTo>
                            <a:pt x="128996" y="134711"/>
                          </a:lnTo>
                          <a:lnTo>
                            <a:pt x="128179" y="133894"/>
                          </a:lnTo>
                          <a:lnTo>
                            <a:pt x="125730" y="135527"/>
                          </a:lnTo>
                          <a:lnTo>
                            <a:pt x="124097" y="135527"/>
                          </a:lnTo>
                          <a:lnTo>
                            <a:pt x="123281" y="135527"/>
                          </a:lnTo>
                          <a:lnTo>
                            <a:pt x="121648" y="134711"/>
                          </a:lnTo>
                          <a:lnTo>
                            <a:pt x="119199" y="133894"/>
                          </a:lnTo>
                          <a:lnTo>
                            <a:pt x="118382" y="133894"/>
                          </a:lnTo>
                          <a:lnTo>
                            <a:pt x="116749" y="134711"/>
                          </a:lnTo>
                          <a:lnTo>
                            <a:pt x="115117" y="136343"/>
                          </a:lnTo>
                          <a:lnTo>
                            <a:pt x="114300" y="137976"/>
                          </a:lnTo>
                          <a:lnTo>
                            <a:pt x="113484" y="138793"/>
                          </a:lnTo>
                          <a:lnTo>
                            <a:pt x="113484" y="137976"/>
                          </a:lnTo>
                          <a:lnTo>
                            <a:pt x="113484" y="137160"/>
                          </a:lnTo>
                          <a:lnTo>
                            <a:pt x="112667" y="136343"/>
                          </a:lnTo>
                          <a:lnTo>
                            <a:pt x="111851" y="136343"/>
                          </a:lnTo>
                          <a:lnTo>
                            <a:pt x="111035" y="136343"/>
                          </a:lnTo>
                          <a:lnTo>
                            <a:pt x="110218" y="136343"/>
                          </a:lnTo>
                          <a:lnTo>
                            <a:pt x="109402" y="135527"/>
                          </a:lnTo>
                          <a:lnTo>
                            <a:pt x="109402" y="134711"/>
                          </a:lnTo>
                          <a:lnTo>
                            <a:pt x="109402" y="133894"/>
                          </a:lnTo>
                          <a:lnTo>
                            <a:pt x="108585" y="133078"/>
                          </a:lnTo>
                          <a:lnTo>
                            <a:pt x="106952" y="132261"/>
                          </a:lnTo>
                          <a:lnTo>
                            <a:pt x="102870" y="130629"/>
                          </a:lnTo>
                          <a:lnTo>
                            <a:pt x="99604" y="127363"/>
                          </a:lnTo>
                          <a:lnTo>
                            <a:pt x="97971" y="125730"/>
                          </a:lnTo>
                          <a:lnTo>
                            <a:pt x="97155" y="124913"/>
                          </a:lnTo>
                          <a:lnTo>
                            <a:pt x="95522" y="122464"/>
                          </a:lnTo>
                          <a:lnTo>
                            <a:pt x="93889" y="120831"/>
                          </a:lnTo>
                          <a:lnTo>
                            <a:pt x="91440" y="120015"/>
                          </a:lnTo>
                          <a:lnTo>
                            <a:pt x="89807" y="120015"/>
                          </a:lnTo>
                          <a:lnTo>
                            <a:pt x="88174" y="121648"/>
                          </a:lnTo>
                          <a:lnTo>
                            <a:pt x="85725" y="123281"/>
                          </a:lnTo>
                          <a:lnTo>
                            <a:pt x="84909" y="123281"/>
                          </a:lnTo>
                          <a:lnTo>
                            <a:pt x="83276" y="122464"/>
                          </a:lnTo>
                          <a:lnTo>
                            <a:pt x="81643" y="121648"/>
                          </a:lnTo>
                          <a:lnTo>
                            <a:pt x="78377" y="121648"/>
                          </a:lnTo>
                          <a:lnTo>
                            <a:pt x="76744" y="122464"/>
                          </a:lnTo>
                          <a:lnTo>
                            <a:pt x="75112" y="124097"/>
                          </a:lnTo>
                          <a:lnTo>
                            <a:pt x="73479" y="124913"/>
                          </a:lnTo>
                          <a:lnTo>
                            <a:pt x="72662" y="124913"/>
                          </a:lnTo>
                          <a:lnTo>
                            <a:pt x="71846" y="124913"/>
                          </a:lnTo>
                          <a:lnTo>
                            <a:pt x="71029" y="124913"/>
                          </a:lnTo>
                          <a:lnTo>
                            <a:pt x="70213" y="124913"/>
                          </a:lnTo>
                          <a:lnTo>
                            <a:pt x="68580" y="123281"/>
                          </a:lnTo>
                          <a:lnTo>
                            <a:pt x="67763" y="122464"/>
                          </a:lnTo>
                          <a:lnTo>
                            <a:pt x="66947" y="121648"/>
                          </a:lnTo>
                          <a:lnTo>
                            <a:pt x="66131" y="120831"/>
                          </a:lnTo>
                          <a:lnTo>
                            <a:pt x="64498" y="120015"/>
                          </a:lnTo>
                          <a:lnTo>
                            <a:pt x="63681" y="119198"/>
                          </a:lnTo>
                          <a:lnTo>
                            <a:pt x="62865" y="118382"/>
                          </a:lnTo>
                          <a:lnTo>
                            <a:pt x="62049" y="116749"/>
                          </a:lnTo>
                          <a:lnTo>
                            <a:pt x="61232" y="115933"/>
                          </a:lnTo>
                          <a:lnTo>
                            <a:pt x="57967" y="114300"/>
                          </a:lnTo>
                          <a:lnTo>
                            <a:pt x="57150" y="113484"/>
                          </a:lnTo>
                          <a:lnTo>
                            <a:pt x="56334" y="112667"/>
                          </a:lnTo>
                          <a:lnTo>
                            <a:pt x="55517" y="111034"/>
                          </a:lnTo>
                          <a:lnTo>
                            <a:pt x="53885" y="109401"/>
                          </a:lnTo>
                          <a:lnTo>
                            <a:pt x="53885" y="106952"/>
                          </a:lnTo>
                          <a:lnTo>
                            <a:pt x="53885" y="105319"/>
                          </a:lnTo>
                          <a:lnTo>
                            <a:pt x="53885" y="104503"/>
                          </a:lnTo>
                          <a:lnTo>
                            <a:pt x="53068" y="103686"/>
                          </a:lnTo>
                          <a:lnTo>
                            <a:pt x="52252" y="102870"/>
                          </a:lnTo>
                          <a:lnTo>
                            <a:pt x="51435" y="102054"/>
                          </a:lnTo>
                          <a:lnTo>
                            <a:pt x="48986" y="100421"/>
                          </a:lnTo>
                          <a:lnTo>
                            <a:pt x="46537" y="98788"/>
                          </a:lnTo>
                          <a:lnTo>
                            <a:pt x="45720" y="97971"/>
                          </a:lnTo>
                          <a:lnTo>
                            <a:pt x="43271" y="97971"/>
                          </a:lnTo>
                          <a:lnTo>
                            <a:pt x="41638" y="97155"/>
                          </a:lnTo>
                          <a:lnTo>
                            <a:pt x="40821" y="95522"/>
                          </a:lnTo>
                          <a:lnTo>
                            <a:pt x="40005" y="93889"/>
                          </a:lnTo>
                          <a:lnTo>
                            <a:pt x="39188" y="93073"/>
                          </a:lnTo>
                          <a:lnTo>
                            <a:pt x="38372" y="92256"/>
                          </a:lnTo>
                          <a:lnTo>
                            <a:pt x="38372" y="91440"/>
                          </a:lnTo>
                          <a:lnTo>
                            <a:pt x="39188" y="88174"/>
                          </a:lnTo>
                          <a:lnTo>
                            <a:pt x="37556" y="87358"/>
                          </a:lnTo>
                          <a:lnTo>
                            <a:pt x="35923" y="85725"/>
                          </a:lnTo>
                          <a:lnTo>
                            <a:pt x="34290" y="84092"/>
                          </a:lnTo>
                          <a:lnTo>
                            <a:pt x="33474" y="82459"/>
                          </a:lnTo>
                          <a:lnTo>
                            <a:pt x="31024" y="80826"/>
                          </a:lnTo>
                          <a:lnTo>
                            <a:pt x="25310" y="78377"/>
                          </a:lnTo>
                          <a:lnTo>
                            <a:pt x="22044" y="76744"/>
                          </a:lnTo>
                          <a:lnTo>
                            <a:pt x="20411" y="75111"/>
                          </a:lnTo>
                          <a:lnTo>
                            <a:pt x="18778" y="73479"/>
                          </a:lnTo>
                          <a:lnTo>
                            <a:pt x="18778" y="72662"/>
                          </a:lnTo>
                          <a:lnTo>
                            <a:pt x="19594" y="71029"/>
                          </a:lnTo>
                          <a:lnTo>
                            <a:pt x="19594" y="69396"/>
                          </a:lnTo>
                          <a:lnTo>
                            <a:pt x="18778" y="67763"/>
                          </a:lnTo>
                          <a:lnTo>
                            <a:pt x="15512" y="65314"/>
                          </a:lnTo>
                          <a:lnTo>
                            <a:pt x="13063" y="62048"/>
                          </a:lnTo>
                          <a:lnTo>
                            <a:pt x="11430" y="61232"/>
                          </a:lnTo>
                          <a:lnTo>
                            <a:pt x="6531" y="60416"/>
                          </a:lnTo>
                          <a:lnTo>
                            <a:pt x="4899" y="60416"/>
                          </a:lnTo>
                          <a:lnTo>
                            <a:pt x="3266" y="59599"/>
                          </a:lnTo>
                          <a:lnTo>
                            <a:pt x="1633" y="57966"/>
                          </a:lnTo>
                          <a:lnTo>
                            <a:pt x="817" y="56334"/>
                          </a:lnTo>
                          <a:lnTo>
                            <a:pt x="1633" y="53884"/>
                          </a:lnTo>
                          <a:lnTo>
                            <a:pt x="817" y="53068"/>
                          </a:lnTo>
                          <a:lnTo>
                            <a:pt x="0" y="53068"/>
                          </a:lnTo>
                          <a:lnTo>
                            <a:pt x="0" y="53068"/>
                          </a:lnTo>
                          <a:lnTo>
                            <a:pt x="0" y="52251"/>
                          </a:lnTo>
                          <a:lnTo>
                            <a:pt x="817" y="51435"/>
                          </a:lnTo>
                          <a:lnTo>
                            <a:pt x="2449" y="50618"/>
                          </a:lnTo>
                          <a:lnTo>
                            <a:pt x="6531" y="49802"/>
                          </a:lnTo>
                          <a:lnTo>
                            <a:pt x="6531" y="48986"/>
                          </a:lnTo>
                          <a:lnTo>
                            <a:pt x="6531" y="47353"/>
                          </a:lnTo>
                          <a:lnTo>
                            <a:pt x="6531" y="46536"/>
                          </a:lnTo>
                          <a:lnTo>
                            <a:pt x="8164" y="44087"/>
                          </a:lnTo>
                          <a:lnTo>
                            <a:pt x="8164" y="43271"/>
                          </a:lnTo>
                          <a:lnTo>
                            <a:pt x="8164" y="41638"/>
                          </a:lnTo>
                          <a:lnTo>
                            <a:pt x="8164" y="40821"/>
                          </a:lnTo>
                          <a:lnTo>
                            <a:pt x="8164" y="40005"/>
                          </a:lnTo>
                          <a:lnTo>
                            <a:pt x="8981" y="39188"/>
                          </a:lnTo>
                          <a:lnTo>
                            <a:pt x="8981" y="38372"/>
                          </a:lnTo>
                          <a:lnTo>
                            <a:pt x="8981" y="36739"/>
                          </a:lnTo>
                          <a:lnTo>
                            <a:pt x="8981" y="34290"/>
                          </a:lnTo>
                          <a:lnTo>
                            <a:pt x="9797" y="33473"/>
                          </a:lnTo>
                          <a:lnTo>
                            <a:pt x="12246" y="31024"/>
                          </a:lnTo>
                          <a:lnTo>
                            <a:pt x="13063" y="30208"/>
                          </a:lnTo>
                          <a:lnTo>
                            <a:pt x="13063" y="29391"/>
                          </a:lnTo>
                          <a:lnTo>
                            <a:pt x="13063" y="28575"/>
                          </a:lnTo>
                          <a:lnTo>
                            <a:pt x="13063" y="27759"/>
                          </a:lnTo>
                          <a:lnTo>
                            <a:pt x="13879" y="26942"/>
                          </a:lnTo>
                          <a:lnTo>
                            <a:pt x="14696" y="26942"/>
                          </a:lnTo>
                          <a:lnTo>
                            <a:pt x="16329" y="26942"/>
                          </a:lnTo>
                          <a:lnTo>
                            <a:pt x="17145" y="26942"/>
                          </a:lnTo>
                          <a:lnTo>
                            <a:pt x="25310" y="25309"/>
                          </a:lnTo>
                          <a:lnTo>
                            <a:pt x="26126" y="25309"/>
                          </a:lnTo>
                          <a:lnTo>
                            <a:pt x="26942" y="26126"/>
                          </a:lnTo>
                          <a:lnTo>
                            <a:pt x="26942" y="27759"/>
                          </a:lnTo>
                          <a:lnTo>
                            <a:pt x="26942" y="28575"/>
                          </a:lnTo>
                          <a:lnTo>
                            <a:pt x="27759" y="29391"/>
                          </a:lnTo>
                          <a:lnTo>
                            <a:pt x="29392" y="30208"/>
                          </a:lnTo>
                          <a:lnTo>
                            <a:pt x="30208" y="31841"/>
                          </a:lnTo>
                          <a:lnTo>
                            <a:pt x="31024" y="32657"/>
                          </a:lnTo>
                          <a:lnTo>
                            <a:pt x="32657" y="33473"/>
                          </a:lnTo>
                          <a:lnTo>
                            <a:pt x="39188" y="40821"/>
                          </a:lnTo>
                          <a:lnTo>
                            <a:pt x="40821" y="41638"/>
                          </a:lnTo>
                          <a:lnTo>
                            <a:pt x="42454" y="41638"/>
                          </a:lnTo>
                          <a:lnTo>
                            <a:pt x="45720" y="40005"/>
                          </a:lnTo>
                          <a:lnTo>
                            <a:pt x="47353" y="40005"/>
                          </a:lnTo>
                          <a:lnTo>
                            <a:pt x="59599" y="40821"/>
                          </a:lnTo>
                          <a:lnTo>
                            <a:pt x="61232" y="40821"/>
                          </a:lnTo>
                          <a:lnTo>
                            <a:pt x="61232" y="40821"/>
                          </a:lnTo>
                          <a:lnTo>
                            <a:pt x="62865" y="44904"/>
                          </a:lnTo>
                          <a:lnTo>
                            <a:pt x="63681" y="45720"/>
                          </a:lnTo>
                          <a:lnTo>
                            <a:pt x="76744" y="45720"/>
                          </a:lnTo>
                          <a:lnTo>
                            <a:pt x="76744" y="44904"/>
                          </a:lnTo>
                          <a:lnTo>
                            <a:pt x="76744" y="44087"/>
                          </a:lnTo>
                          <a:lnTo>
                            <a:pt x="78377" y="42454"/>
                          </a:lnTo>
                          <a:lnTo>
                            <a:pt x="79194" y="41638"/>
                          </a:lnTo>
                          <a:lnTo>
                            <a:pt x="79194" y="41638"/>
                          </a:lnTo>
                          <a:lnTo>
                            <a:pt x="79194" y="41638"/>
                          </a:lnTo>
                          <a:lnTo>
                            <a:pt x="80827" y="40821"/>
                          </a:lnTo>
                          <a:lnTo>
                            <a:pt x="82460" y="40005"/>
                          </a:lnTo>
                          <a:lnTo>
                            <a:pt x="86542" y="39188"/>
                          </a:lnTo>
                          <a:lnTo>
                            <a:pt x="88174" y="37556"/>
                          </a:lnTo>
                          <a:lnTo>
                            <a:pt x="88991" y="36739"/>
                          </a:lnTo>
                          <a:lnTo>
                            <a:pt x="88991" y="34290"/>
                          </a:lnTo>
                          <a:lnTo>
                            <a:pt x="89807" y="34290"/>
                          </a:lnTo>
                          <a:lnTo>
                            <a:pt x="90624" y="33473"/>
                          </a:lnTo>
                          <a:lnTo>
                            <a:pt x="94706" y="31024"/>
                          </a:lnTo>
                          <a:lnTo>
                            <a:pt x="95522" y="30208"/>
                          </a:lnTo>
                          <a:lnTo>
                            <a:pt x="103687" y="35106"/>
                          </a:lnTo>
                          <a:lnTo>
                            <a:pt x="107769" y="39188"/>
                          </a:lnTo>
                          <a:lnTo>
                            <a:pt x="107769" y="39188"/>
                          </a:lnTo>
                          <a:lnTo>
                            <a:pt x="107769" y="39188"/>
                          </a:lnTo>
                          <a:lnTo>
                            <a:pt x="107769" y="39188"/>
                          </a:lnTo>
                          <a:lnTo>
                            <a:pt x="107769" y="39188"/>
                          </a:lnTo>
                          <a:lnTo>
                            <a:pt x="107769" y="39188"/>
                          </a:lnTo>
                          <a:lnTo>
                            <a:pt x="107769" y="39188"/>
                          </a:lnTo>
                          <a:lnTo>
                            <a:pt x="109402" y="39188"/>
                          </a:lnTo>
                          <a:lnTo>
                            <a:pt x="112667" y="39188"/>
                          </a:lnTo>
                          <a:lnTo>
                            <a:pt x="113484" y="38372"/>
                          </a:lnTo>
                          <a:lnTo>
                            <a:pt x="120831" y="31024"/>
                          </a:lnTo>
                          <a:lnTo>
                            <a:pt x="122464" y="28575"/>
                          </a:lnTo>
                          <a:lnTo>
                            <a:pt x="123281" y="27759"/>
                          </a:lnTo>
                          <a:lnTo>
                            <a:pt x="124097" y="26126"/>
                          </a:lnTo>
                          <a:lnTo>
                            <a:pt x="124913" y="23676"/>
                          </a:lnTo>
                          <a:lnTo>
                            <a:pt x="124913" y="23676"/>
                          </a:lnTo>
                          <a:lnTo>
                            <a:pt x="133078" y="17145"/>
                          </a:lnTo>
                          <a:lnTo>
                            <a:pt x="133078" y="16329"/>
                          </a:lnTo>
                          <a:lnTo>
                            <a:pt x="133078" y="15512"/>
                          </a:lnTo>
                          <a:lnTo>
                            <a:pt x="132262" y="13063"/>
                          </a:lnTo>
                          <a:lnTo>
                            <a:pt x="132262" y="12246"/>
                          </a:lnTo>
                          <a:lnTo>
                            <a:pt x="132262" y="10613"/>
                          </a:lnTo>
                          <a:lnTo>
                            <a:pt x="132262" y="8164"/>
                          </a:lnTo>
                          <a:lnTo>
                            <a:pt x="132262" y="6531"/>
                          </a:lnTo>
                          <a:lnTo>
                            <a:pt x="132262" y="6531"/>
                          </a:lnTo>
                          <a:lnTo>
                            <a:pt x="132262" y="6531"/>
                          </a:lnTo>
                          <a:lnTo>
                            <a:pt x="132262" y="6531"/>
                          </a:lnTo>
                          <a:lnTo>
                            <a:pt x="128179" y="1633"/>
                          </a:lnTo>
                          <a:lnTo>
                            <a:pt x="138793" y="1633"/>
                          </a:lnTo>
                          <a:lnTo>
                            <a:pt x="138793" y="1633"/>
                          </a:lnTo>
                          <a:lnTo>
                            <a:pt x="138793" y="1633"/>
                          </a:lnTo>
                          <a:lnTo>
                            <a:pt x="138793" y="1633"/>
                          </a:lnTo>
                          <a:lnTo>
                            <a:pt x="138793" y="816"/>
                          </a:lnTo>
                          <a:lnTo>
                            <a:pt x="138793" y="0"/>
                          </a:lnTo>
                          <a:lnTo>
                            <a:pt x="138793" y="0"/>
                          </a:lnTo>
                          <a:lnTo>
                            <a:pt x="138793" y="0"/>
                          </a:lnTo>
                          <a:lnTo>
                            <a:pt x="138793" y="0"/>
                          </a:lnTo>
                          <a:lnTo>
                            <a:pt x="138793" y="0"/>
                          </a:lnTo>
                          <a:lnTo>
                            <a:pt x="138793" y="0"/>
                          </a:lnTo>
                          <a:lnTo>
                            <a:pt x="138793" y="0"/>
                          </a:lnTo>
                          <a:lnTo>
                            <a:pt x="138793" y="0"/>
                          </a:lnTo>
                          <a:lnTo>
                            <a:pt x="138793" y="0"/>
                          </a:lnTo>
                          <a:lnTo>
                            <a:pt x="146957" y="0"/>
                          </a:lnTo>
                          <a:lnTo>
                            <a:pt x="146957" y="1633"/>
                          </a:lnTo>
                          <a:lnTo>
                            <a:pt x="146141" y="4898"/>
                          </a:lnTo>
                          <a:lnTo>
                            <a:pt x="146141" y="6531"/>
                          </a:lnTo>
                          <a:lnTo>
                            <a:pt x="146141" y="8981"/>
                          </a:lnTo>
                          <a:lnTo>
                            <a:pt x="146141" y="8981"/>
                          </a:lnTo>
                          <a:lnTo>
                            <a:pt x="146141" y="9797"/>
                          </a:lnTo>
                          <a:lnTo>
                            <a:pt x="146141" y="9797"/>
                          </a:lnTo>
                          <a:lnTo>
                            <a:pt x="146141" y="9797"/>
                          </a:lnTo>
                          <a:lnTo>
                            <a:pt x="146141" y="9797"/>
                          </a:lnTo>
                          <a:lnTo>
                            <a:pt x="146141" y="9797"/>
                          </a:lnTo>
                          <a:lnTo>
                            <a:pt x="146141" y="9797"/>
                          </a:lnTo>
                          <a:lnTo>
                            <a:pt x="147774" y="22043"/>
                          </a:lnTo>
                          <a:lnTo>
                            <a:pt x="147774" y="22043"/>
                          </a:lnTo>
                          <a:lnTo>
                            <a:pt x="147774" y="22043"/>
                          </a:lnTo>
                          <a:lnTo>
                            <a:pt x="146957" y="22860"/>
                          </a:lnTo>
                          <a:lnTo>
                            <a:pt x="146957" y="22860"/>
                          </a:lnTo>
                          <a:lnTo>
                            <a:pt x="146957" y="22860"/>
                          </a:lnTo>
                          <a:lnTo>
                            <a:pt x="146957" y="22860"/>
                          </a:lnTo>
                          <a:lnTo>
                            <a:pt x="150223" y="24493"/>
                          </a:lnTo>
                          <a:lnTo>
                            <a:pt x="150223" y="24493"/>
                          </a:lnTo>
                          <a:lnTo>
                            <a:pt x="150223" y="24493"/>
                          </a:lnTo>
                          <a:lnTo>
                            <a:pt x="151856" y="26126"/>
                          </a:lnTo>
                          <a:lnTo>
                            <a:pt x="159204" y="31841"/>
                          </a:lnTo>
                          <a:lnTo>
                            <a:pt x="159204" y="31841"/>
                          </a:lnTo>
                          <a:lnTo>
                            <a:pt x="160020" y="33473"/>
                          </a:lnTo>
                          <a:lnTo>
                            <a:pt x="160020" y="33473"/>
                          </a:lnTo>
                          <a:lnTo>
                            <a:pt x="160020" y="34290"/>
                          </a:lnTo>
                          <a:lnTo>
                            <a:pt x="160020" y="34290"/>
                          </a:lnTo>
                          <a:lnTo>
                            <a:pt x="160020" y="35106"/>
                          </a:lnTo>
                          <a:lnTo>
                            <a:pt x="160020" y="35923"/>
                          </a:lnTo>
                          <a:lnTo>
                            <a:pt x="161653" y="33473"/>
                          </a:lnTo>
                          <a:lnTo>
                            <a:pt x="161653" y="33473"/>
                          </a:lnTo>
                          <a:lnTo>
                            <a:pt x="161653" y="33473"/>
                          </a:lnTo>
                          <a:lnTo>
                            <a:pt x="161653" y="33473"/>
                          </a:lnTo>
                          <a:lnTo>
                            <a:pt x="161653" y="33473"/>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49" name="Freeform: Shape 448">
                      <a:extLst>
                        <a:ext uri="{FF2B5EF4-FFF2-40B4-BE49-F238E27FC236}">
                          <a16:creationId xmlns:a16="http://schemas.microsoft.com/office/drawing/2014/main" id="{9BDF7623-6C55-B411-3069-F490C3BBD2D9}"/>
                        </a:ext>
                      </a:extLst>
                    </p:cNvPr>
                    <p:cNvSpPr/>
                    <p:nvPr/>
                  </p:nvSpPr>
                  <p:spPr>
                    <a:xfrm>
                      <a:off x="4887957" y="4656907"/>
                      <a:ext cx="22859" cy="27758"/>
                    </a:xfrm>
                    <a:custGeom>
                      <a:avLst/>
                      <a:gdLst>
                        <a:gd name="connsiteX0" fmla="*/ 19594 w 22859"/>
                        <a:gd name="connsiteY0" fmla="*/ 4082 h 27758"/>
                        <a:gd name="connsiteX1" fmla="*/ 19594 w 22859"/>
                        <a:gd name="connsiteY1" fmla="*/ 4082 h 27758"/>
                        <a:gd name="connsiteX2" fmla="*/ 21227 w 22859"/>
                        <a:gd name="connsiteY2" fmla="*/ 4899 h 27758"/>
                        <a:gd name="connsiteX3" fmla="*/ 21227 w 22859"/>
                        <a:gd name="connsiteY3" fmla="*/ 6532 h 27758"/>
                        <a:gd name="connsiteX4" fmla="*/ 21227 w 22859"/>
                        <a:gd name="connsiteY4" fmla="*/ 8164 h 27758"/>
                        <a:gd name="connsiteX5" fmla="*/ 21227 w 22859"/>
                        <a:gd name="connsiteY5" fmla="*/ 8981 h 27758"/>
                        <a:gd name="connsiteX6" fmla="*/ 21227 w 22859"/>
                        <a:gd name="connsiteY6" fmla="*/ 9797 h 27758"/>
                        <a:gd name="connsiteX7" fmla="*/ 22044 w 22859"/>
                        <a:gd name="connsiteY7" fmla="*/ 11430 h 27758"/>
                        <a:gd name="connsiteX8" fmla="*/ 22860 w 22859"/>
                        <a:gd name="connsiteY8" fmla="*/ 13063 h 27758"/>
                        <a:gd name="connsiteX9" fmla="*/ 22860 w 22859"/>
                        <a:gd name="connsiteY9" fmla="*/ 18778 h 27758"/>
                        <a:gd name="connsiteX10" fmla="*/ 22044 w 22859"/>
                        <a:gd name="connsiteY10" fmla="*/ 18778 h 27758"/>
                        <a:gd name="connsiteX11" fmla="*/ 21227 w 22859"/>
                        <a:gd name="connsiteY11" fmla="*/ 18778 h 27758"/>
                        <a:gd name="connsiteX12" fmla="*/ 20411 w 22859"/>
                        <a:gd name="connsiteY12" fmla="*/ 18778 h 27758"/>
                        <a:gd name="connsiteX13" fmla="*/ 19594 w 22859"/>
                        <a:gd name="connsiteY13" fmla="*/ 21227 h 27758"/>
                        <a:gd name="connsiteX14" fmla="*/ 19594 w 22859"/>
                        <a:gd name="connsiteY14" fmla="*/ 25309 h 27758"/>
                        <a:gd name="connsiteX15" fmla="*/ 19594 w 22859"/>
                        <a:gd name="connsiteY15" fmla="*/ 27759 h 27758"/>
                        <a:gd name="connsiteX16" fmla="*/ 16329 w 22859"/>
                        <a:gd name="connsiteY16" fmla="*/ 27759 h 27758"/>
                        <a:gd name="connsiteX17" fmla="*/ 11430 w 22859"/>
                        <a:gd name="connsiteY17" fmla="*/ 27759 h 27758"/>
                        <a:gd name="connsiteX18" fmla="*/ 8164 w 22859"/>
                        <a:gd name="connsiteY18" fmla="*/ 26942 h 27758"/>
                        <a:gd name="connsiteX19" fmla="*/ 4898 w 22859"/>
                        <a:gd name="connsiteY19" fmla="*/ 24493 h 27758"/>
                        <a:gd name="connsiteX20" fmla="*/ 2449 w 22859"/>
                        <a:gd name="connsiteY20" fmla="*/ 21227 h 27758"/>
                        <a:gd name="connsiteX21" fmla="*/ 1633 w 22859"/>
                        <a:gd name="connsiteY21" fmla="*/ 18778 h 27758"/>
                        <a:gd name="connsiteX22" fmla="*/ 0 w 22859"/>
                        <a:gd name="connsiteY22" fmla="*/ 18778 h 27758"/>
                        <a:gd name="connsiteX23" fmla="*/ 0 w 22859"/>
                        <a:gd name="connsiteY23" fmla="*/ 18778 h 27758"/>
                        <a:gd name="connsiteX24" fmla="*/ 0 w 22859"/>
                        <a:gd name="connsiteY24" fmla="*/ 16329 h 27758"/>
                        <a:gd name="connsiteX25" fmla="*/ 0 w 22859"/>
                        <a:gd name="connsiteY25" fmla="*/ 13063 h 27758"/>
                        <a:gd name="connsiteX26" fmla="*/ 0 w 22859"/>
                        <a:gd name="connsiteY26" fmla="*/ 12246 h 27758"/>
                        <a:gd name="connsiteX27" fmla="*/ 2449 w 22859"/>
                        <a:gd name="connsiteY27" fmla="*/ 8981 h 27758"/>
                        <a:gd name="connsiteX28" fmla="*/ 4082 w 22859"/>
                        <a:gd name="connsiteY28" fmla="*/ 6532 h 27758"/>
                        <a:gd name="connsiteX29" fmla="*/ 4898 w 22859"/>
                        <a:gd name="connsiteY29" fmla="*/ 4082 h 27758"/>
                        <a:gd name="connsiteX30" fmla="*/ 6531 w 22859"/>
                        <a:gd name="connsiteY30" fmla="*/ 1633 h 27758"/>
                        <a:gd name="connsiteX31" fmla="*/ 8981 w 22859"/>
                        <a:gd name="connsiteY31" fmla="*/ 0 h 27758"/>
                        <a:gd name="connsiteX32" fmla="*/ 9797 w 22859"/>
                        <a:gd name="connsiteY32" fmla="*/ 0 h 27758"/>
                        <a:gd name="connsiteX33" fmla="*/ 10613 w 22859"/>
                        <a:gd name="connsiteY33" fmla="*/ 0 h 27758"/>
                        <a:gd name="connsiteX34" fmla="*/ 14696 w 22859"/>
                        <a:gd name="connsiteY34" fmla="*/ 2449 h 27758"/>
                        <a:gd name="connsiteX35" fmla="*/ 18778 w 22859"/>
                        <a:gd name="connsiteY35" fmla="*/ 4899 h 27758"/>
                        <a:gd name="connsiteX36" fmla="*/ 19594 w 22859"/>
                        <a:gd name="connsiteY36" fmla="*/ 4082 h 27758"/>
                        <a:gd name="connsiteX37" fmla="*/ 19594 w 22859"/>
                        <a:gd name="connsiteY37" fmla="*/ 4082 h 2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859" h="27758">
                          <a:moveTo>
                            <a:pt x="19594" y="4082"/>
                          </a:moveTo>
                          <a:lnTo>
                            <a:pt x="19594" y="4082"/>
                          </a:lnTo>
                          <a:lnTo>
                            <a:pt x="21227" y="4899"/>
                          </a:lnTo>
                          <a:lnTo>
                            <a:pt x="21227" y="6532"/>
                          </a:lnTo>
                          <a:lnTo>
                            <a:pt x="21227" y="8164"/>
                          </a:lnTo>
                          <a:lnTo>
                            <a:pt x="21227" y="8981"/>
                          </a:lnTo>
                          <a:lnTo>
                            <a:pt x="21227" y="9797"/>
                          </a:lnTo>
                          <a:lnTo>
                            <a:pt x="22044" y="11430"/>
                          </a:lnTo>
                          <a:lnTo>
                            <a:pt x="22860" y="13063"/>
                          </a:lnTo>
                          <a:lnTo>
                            <a:pt x="22860" y="18778"/>
                          </a:lnTo>
                          <a:lnTo>
                            <a:pt x="22044" y="18778"/>
                          </a:lnTo>
                          <a:lnTo>
                            <a:pt x="21227" y="18778"/>
                          </a:lnTo>
                          <a:lnTo>
                            <a:pt x="20411" y="18778"/>
                          </a:lnTo>
                          <a:lnTo>
                            <a:pt x="19594" y="21227"/>
                          </a:lnTo>
                          <a:lnTo>
                            <a:pt x="19594" y="25309"/>
                          </a:lnTo>
                          <a:lnTo>
                            <a:pt x="19594" y="27759"/>
                          </a:lnTo>
                          <a:lnTo>
                            <a:pt x="16329" y="27759"/>
                          </a:lnTo>
                          <a:lnTo>
                            <a:pt x="11430" y="27759"/>
                          </a:lnTo>
                          <a:lnTo>
                            <a:pt x="8164" y="26942"/>
                          </a:lnTo>
                          <a:lnTo>
                            <a:pt x="4898" y="24493"/>
                          </a:lnTo>
                          <a:lnTo>
                            <a:pt x="2449" y="21227"/>
                          </a:lnTo>
                          <a:lnTo>
                            <a:pt x="1633" y="18778"/>
                          </a:lnTo>
                          <a:lnTo>
                            <a:pt x="0" y="18778"/>
                          </a:lnTo>
                          <a:lnTo>
                            <a:pt x="0" y="18778"/>
                          </a:lnTo>
                          <a:lnTo>
                            <a:pt x="0" y="16329"/>
                          </a:lnTo>
                          <a:lnTo>
                            <a:pt x="0" y="13063"/>
                          </a:lnTo>
                          <a:lnTo>
                            <a:pt x="0" y="12246"/>
                          </a:lnTo>
                          <a:lnTo>
                            <a:pt x="2449" y="8981"/>
                          </a:lnTo>
                          <a:lnTo>
                            <a:pt x="4082" y="6532"/>
                          </a:lnTo>
                          <a:lnTo>
                            <a:pt x="4898" y="4082"/>
                          </a:lnTo>
                          <a:lnTo>
                            <a:pt x="6531" y="1633"/>
                          </a:lnTo>
                          <a:lnTo>
                            <a:pt x="8981" y="0"/>
                          </a:lnTo>
                          <a:lnTo>
                            <a:pt x="9797" y="0"/>
                          </a:lnTo>
                          <a:lnTo>
                            <a:pt x="10613" y="0"/>
                          </a:lnTo>
                          <a:lnTo>
                            <a:pt x="14696" y="2449"/>
                          </a:lnTo>
                          <a:lnTo>
                            <a:pt x="18778" y="4899"/>
                          </a:lnTo>
                          <a:lnTo>
                            <a:pt x="19594" y="4082"/>
                          </a:lnTo>
                          <a:lnTo>
                            <a:pt x="19594" y="4082"/>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50" name="Freeform: Shape 449">
                      <a:extLst>
                        <a:ext uri="{FF2B5EF4-FFF2-40B4-BE49-F238E27FC236}">
                          <a16:creationId xmlns:a16="http://schemas.microsoft.com/office/drawing/2014/main" id="{083137EE-95F9-6599-01C2-A223EADEDD4C}"/>
                        </a:ext>
                      </a:extLst>
                    </p:cNvPr>
                    <p:cNvSpPr/>
                    <p:nvPr/>
                  </p:nvSpPr>
                  <p:spPr>
                    <a:xfrm>
                      <a:off x="4373607" y="4037238"/>
                      <a:ext cx="32657" cy="83275"/>
                    </a:xfrm>
                    <a:custGeom>
                      <a:avLst/>
                      <a:gdLst>
                        <a:gd name="connsiteX0" fmla="*/ 20411 w 32657"/>
                        <a:gd name="connsiteY0" fmla="*/ 0 h 83275"/>
                        <a:gd name="connsiteX1" fmla="*/ 19594 w 32657"/>
                        <a:gd name="connsiteY1" fmla="*/ 1633 h 83275"/>
                        <a:gd name="connsiteX2" fmla="*/ 18778 w 32657"/>
                        <a:gd name="connsiteY2" fmla="*/ 4082 h 83275"/>
                        <a:gd name="connsiteX3" fmla="*/ 17962 w 32657"/>
                        <a:gd name="connsiteY3" fmla="*/ 4899 h 83275"/>
                        <a:gd name="connsiteX4" fmla="*/ 17962 w 32657"/>
                        <a:gd name="connsiteY4" fmla="*/ 10613 h 83275"/>
                        <a:gd name="connsiteX5" fmla="*/ 17962 w 32657"/>
                        <a:gd name="connsiteY5" fmla="*/ 11430 h 83275"/>
                        <a:gd name="connsiteX6" fmla="*/ 17962 w 32657"/>
                        <a:gd name="connsiteY6" fmla="*/ 11430 h 83275"/>
                        <a:gd name="connsiteX7" fmla="*/ 20411 w 32657"/>
                        <a:gd name="connsiteY7" fmla="*/ 13063 h 83275"/>
                        <a:gd name="connsiteX8" fmla="*/ 23676 w 32657"/>
                        <a:gd name="connsiteY8" fmla="*/ 15512 h 83275"/>
                        <a:gd name="connsiteX9" fmla="*/ 26126 w 32657"/>
                        <a:gd name="connsiteY9" fmla="*/ 17145 h 83275"/>
                        <a:gd name="connsiteX10" fmla="*/ 26126 w 32657"/>
                        <a:gd name="connsiteY10" fmla="*/ 17962 h 83275"/>
                        <a:gd name="connsiteX11" fmla="*/ 26126 w 32657"/>
                        <a:gd name="connsiteY11" fmla="*/ 21227 h 83275"/>
                        <a:gd name="connsiteX12" fmla="*/ 26126 w 32657"/>
                        <a:gd name="connsiteY12" fmla="*/ 24493 h 83275"/>
                        <a:gd name="connsiteX13" fmla="*/ 26942 w 32657"/>
                        <a:gd name="connsiteY13" fmla="*/ 26126 h 83275"/>
                        <a:gd name="connsiteX14" fmla="*/ 26942 w 32657"/>
                        <a:gd name="connsiteY14" fmla="*/ 27759 h 83275"/>
                        <a:gd name="connsiteX15" fmla="*/ 27758 w 32657"/>
                        <a:gd name="connsiteY15" fmla="*/ 29391 h 83275"/>
                        <a:gd name="connsiteX16" fmla="*/ 30208 w 32657"/>
                        <a:gd name="connsiteY16" fmla="*/ 31841 h 83275"/>
                        <a:gd name="connsiteX17" fmla="*/ 31024 w 32657"/>
                        <a:gd name="connsiteY17" fmla="*/ 33474 h 83275"/>
                        <a:gd name="connsiteX18" fmla="*/ 31024 w 32657"/>
                        <a:gd name="connsiteY18" fmla="*/ 38372 h 83275"/>
                        <a:gd name="connsiteX19" fmla="*/ 31024 w 32657"/>
                        <a:gd name="connsiteY19" fmla="*/ 41638 h 83275"/>
                        <a:gd name="connsiteX20" fmla="*/ 31024 w 32657"/>
                        <a:gd name="connsiteY20" fmla="*/ 46537 h 83275"/>
                        <a:gd name="connsiteX21" fmla="*/ 31024 w 32657"/>
                        <a:gd name="connsiteY21" fmla="*/ 50619 h 83275"/>
                        <a:gd name="connsiteX22" fmla="*/ 31024 w 32657"/>
                        <a:gd name="connsiteY22" fmla="*/ 55517 h 83275"/>
                        <a:gd name="connsiteX23" fmla="*/ 31024 w 32657"/>
                        <a:gd name="connsiteY23" fmla="*/ 61232 h 83275"/>
                        <a:gd name="connsiteX24" fmla="*/ 31024 w 32657"/>
                        <a:gd name="connsiteY24" fmla="*/ 67763 h 83275"/>
                        <a:gd name="connsiteX25" fmla="*/ 29391 w 32657"/>
                        <a:gd name="connsiteY25" fmla="*/ 67763 h 83275"/>
                        <a:gd name="connsiteX26" fmla="*/ 30208 w 32657"/>
                        <a:gd name="connsiteY26" fmla="*/ 69396 h 83275"/>
                        <a:gd name="connsiteX27" fmla="*/ 30208 w 32657"/>
                        <a:gd name="connsiteY27" fmla="*/ 71029 h 83275"/>
                        <a:gd name="connsiteX28" fmla="*/ 30208 w 32657"/>
                        <a:gd name="connsiteY28" fmla="*/ 71846 h 83275"/>
                        <a:gd name="connsiteX29" fmla="*/ 29391 w 32657"/>
                        <a:gd name="connsiteY29" fmla="*/ 72662 h 83275"/>
                        <a:gd name="connsiteX30" fmla="*/ 29391 w 32657"/>
                        <a:gd name="connsiteY30" fmla="*/ 74295 h 83275"/>
                        <a:gd name="connsiteX31" fmla="*/ 30208 w 32657"/>
                        <a:gd name="connsiteY31" fmla="*/ 75112 h 83275"/>
                        <a:gd name="connsiteX32" fmla="*/ 31840 w 32657"/>
                        <a:gd name="connsiteY32" fmla="*/ 77561 h 83275"/>
                        <a:gd name="connsiteX33" fmla="*/ 32657 w 32657"/>
                        <a:gd name="connsiteY33" fmla="*/ 80010 h 83275"/>
                        <a:gd name="connsiteX34" fmla="*/ 30208 w 32657"/>
                        <a:gd name="connsiteY34" fmla="*/ 80826 h 83275"/>
                        <a:gd name="connsiteX35" fmla="*/ 30208 w 32657"/>
                        <a:gd name="connsiteY35" fmla="*/ 81643 h 83275"/>
                        <a:gd name="connsiteX36" fmla="*/ 25309 w 32657"/>
                        <a:gd name="connsiteY36" fmla="*/ 82459 h 83275"/>
                        <a:gd name="connsiteX37" fmla="*/ 23676 w 32657"/>
                        <a:gd name="connsiteY37" fmla="*/ 83276 h 83275"/>
                        <a:gd name="connsiteX38" fmla="*/ 23676 w 32657"/>
                        <a:gd name="connsiteY38" fmla="*/ 82459 h 83275"/>
                        <a:gd name="connsiteX39" fmla="*/ 22860 w 32657"/>
                        <a:gd name="connsiteY39" fmla="*/ 82459 h 83275"/>
                        <a:gd name="connsiteX40" fmla="*/ 22044 w 32657"/>
                        <a:gd name="connsiteY40" fmla="*/ 82459 h 83275"/>
                        <a:gd name="connsiteX41" fmla="*/ 21227 w 32657"/>
                        <a:gd name="connsiteY41" fmla="*/ 81643 h 83275"/>
                        <a:gd name="connsiteX42" fmla="*/ 20411 w 32657"/>
                        <a:gd name="connsiteY42" fmla="*/ 80826 h 83275"/>
                        <a:gd name="connsiteX43" fmla="*/ 20411 w 32657"/>
                        <a:gd name="connsiteY43" fmla="*/ 80010 h 83275"/>
                        <a:gd name="connsiteX44" fmla="*/ 19594 w 32657"/>
                        <a:gd name="connsiteY44" fmla="*/ 80010 h 83275"/>
                        <a:gd name="connsiteX45" fmla="*/ 17962 w 32657"/>
                        <a:gd name="connsiteY45" fmla="*/ 79194 h 83275"/>
                        <a:gd name="connsiteX46" fmla="*/ 16329 w 32657"/>
                        <a:gd name="connsiteY46" fmla="*/ 78377 h 83275"/>
                        <a:gd name="connsiteX47" fmla="*/ 15512 w 32657"/>
                        <a:gd name="connsiteY47" fmla="*/ 77561 h 83275"/>
                        <a:gd name="connsiteX48" fmla="*/ 15512 w 32657"/>
                        <a:gd name="connsiteY48" fmla="*/ 76744 h 83275"/>
                        <a:gd name="connsiteX49" fmla="*/ 15512 w 32657"/>
                        <a:gd name="connsiteY49" fmla="*/ 75928 h 83275"/>
                        <a:gd name="connsiteX50" fmla="*/ 14696 w 32657"/>
                        <a:gd name="connsiteY50" fmla="*/ 75928 h 83275"/>
                        <a:gd name="connsiteX51" fmla="*/ 13063 w 32657"/>
                        <a:gd name="connsiteY51" fmla="*/ 73479 h 83275"/>
                        <a:gd name="connsiteX52" fmla="*/ 12246 w 32657"/>
                        <a:gd name="connsiteY52" fmla="*/ 72662 h 83275"/>
                        <a:gd name="connsiteX53" fmla="*/ 12246 w 32657"/>
                        <a:gd name="connsiteY53" fmla="*/ 71846 h 83275"/>
                        <a:gd name="connsiteX54" fmla="*/ 12246 w 32657"/>
                        <a:gd name="connsiteY54" fmla="*/ 71029 h 83275"/>
                        <a:gd name="connsiteX55" fmla="*/ 12246 w 32657"/>
                        <a:gd name="connsiteY55" fmla="*/ 70213 h 83275"/>
                        <a:gd name="connsiteX56" fmla="*/ 12246 w 32657"/>
                        <a:gd name="connsiteY56" fmla="*/ 69396 h 83275"/>
                        <a:gd name="connsiteX57" fmla="*/ 13063 w 32657"/>
                        <a:gd name="connsiteY57" fmla="*/ 69396 h 83275"/>
                        <a:gd name="connsiteX58" fmla="*/ 13063 w 32657"/>
                        <a:gd name="connsiteY58" fmla="*/ 68580 h 83275"/>
                        <a:gd name="connsiteX59" fmla="*/ 13063 w 32657"/>
                        <a:gd name="connsiteY59" fmla="*/ 67763 h 83275"/>
                        <a:gd name="connsiteX60" fmla="*/ 13063 w 32657"/>
                        <a:gd name="connsiteY60" fmla="*/ 65314 h 83275"/>
                        <a:gd name="connsiteX61" fmla="*/ 13063 w 32657"/>
                        <a:gd name="connsiteY61" fmla="*/ 62865 h 83275"/>
                        <a:gd name="connsiteX62" fmla="*/ 12246 w 32657"/>
                        <a:gd name="connsiteY62" fmla="*/ 62049 h 83275"/>
                        <a:gd name="connsiteX63" fmla="*/ 11430 w 32657"/>
                        <a:gd name="connsiteY63" fmla="*/ 62049 h 83275"/>
                        <a:gd name="connsiteX64" fmla="*/ 10613 w 32657"/>
                        <a:gd name="connsiteY64" fmla="*/ 61232 h 83275"/>
                        <a:gd name="connsiteX65" fmla="*/ 10613 w 32657"/>
                        <a:gd name="connsiteY65" fmla="*/ 60416 h 83275"/>
                        <a:gd name="connsiteX66" fmla="*/ 10613 w 32657"/>
                        <a:gd name="connsiteY66" fmla="*/ 59599 h 83275"/>
                        <a:gd name="connsiteX67" fmla="*/ 12246 w 32657"/>
                        <a:gd name="connsiteY67" fmla="*/ 56334 h 83275"/>
                        <a:gd name="connsiteX68" fmla="*/ 12246 w 32657"/>
                        <a:gd name="connsiteY68" fmla="*/ 49802 h 83275"/>
                        <a:gd name="connsiteX69" fmla="*/ 12246 w 32657"/>
                        <a:gd name="connsiteY69" fmla="*/ 48986 h 83275"/>
                        <a:gd name="connsiteX70" fmla="*/ 13063 w 32657"/>
                        <a:gd name="connsiteY70" fmla="*/ 48169 h 83275"/>
                        <a:gd name="connsiteX71" fmla="*/ 13879 w 32657"/>
                        <a:gd name="connsiteY71" fmla="*/ 47353 h 83275"/>
                        <a:gd name="connsiteX72" fmla="*/ 13879 w 32657"/>
                        <a:gd name="connsiteY72" fmla="*/ 46537 h 83275"/>
                        <a:gd name="connsiteX73" fmla="*/ 13063 w 32657"/>
                        <a:gd name="connsiteY73" fmla="*/ 44087 h 83275"/>
                        <a:gd name="connsiteX74" fmla="*/ 10613 w 32657"/>
                        <a:gd name="connsiteY74" fmla="*/ 42454 h 83275"/>
                        <a:gd name="connsiteX75" fmla="*/ 9797 w 32657"/>
                        <a:gd name="connsiteY75" fmla="*/ 40821 h 83275"/>
                        <a:gd name="connsiteX76" fmla="*/ 8981 w 32657"/>
                        <a:gd name="connsiteY76" fmla="*/ 40005 h 83275"/>
                        <a:gd name="connsiteX77" fmla="*/ 8981 w 32657"/>
                        <a:gd name="connsiteY77" fmla="*/ 39188 h 83275"/>
                        <a:gd name="connsiteX78" fmla="*/ 10613 w 32657"/>
                        <a:gd name="connsiteY78" fmla="*/ 38372 h 83275"/>
                        <a:gd name="connsiteX79" fmla="*/ 11430 w 32657"/>
                        <a:gd name="connsiteY79" fmla="*/ 37556 h 83275"/>
                        <a:gd name="connsiteX80" fmla="*/ 11430 w 32657"/>
                        <a:gd name="connsiteY80" fmla="*/ 36739 h 83275"/>
                        <a:gd name="connsiteX81" fmla="*/ 10613 w 32657"/>
                        <a:gd name="connsiteY81" fmla="*/ 35106 h 83275"/>
                        <a:gd name="connsiteX82" fmla="*/ 10613 w 32657"/>
                        <a:gd name="connsiteY82" fmla="*/ 32657 h 83275"/>
                        <a:gd name="connsiteX83" fmla="*/ 11430 w 32657"/>
                        <a:gd name="connsiteY83" fmla="*/ 31024 h 83275"/>
                        <a:gd name="connsiteX84" fmla="*/ 12246 w 32657"/>
                        <a:gd name="connsiteY84" fmla="*/ 28575 h 83275"/>
                        <a:gd name="connsiteX85" fmla="*/ 12246 w 32657"/>
                        <a:gd name="connsiteY85" fmla="*/ 27759 h 83275"/>
                        <a:gd name="connsiteX86" fmla="*/ 10613 w 32657"/>
                        <a:gd name="connsiteY86" fmla="*/ 26126 h 83275"/>
                        <a:gd name="connsiteX87" fmla="*/ 9797 w 32657"/>
                        <a:gd name="connsiteY87" fmla="*/ 26126 h 83275"/>
                        <a:gd name="connsiteX88" fmla="*/ 8981 w 32657"/>
                        <a:gd name="connsiteY88" fmla="*/ 26126 h 83275"/>
                        <a:gd name="connsiteX89" fmla="*/ 7348 w 32657"/>
                        <a:gd name="connsiteY89" fmla="*/ 26942 h 83275"/>
                        <a:gd name="connsiteX90" fmla="*/ 6531 w 32657"/>
                        <a:gd name="connsiteY90" fmla="*/ 26942 h 83275"/>
                        <a:gd name="connsiteX91" fmla="*/ 6531 w 32657"/>
                        <a:gd name="connsiteY91" fmla="*/ 26942 h 83275"/>
                        <a:gd name="connsiteX92" fmla="*/ 6531 w 32657"/>
                        <a:gd name="connsiteY92" fmla="*/ 26942 h 83275"/>
                        <a:gd name="connsiteX93" fmla="*/ 7348 w 32657"/>
                        <a:gd name="connsiteY93" fmla="*/ 26126 h 83275"/>
                        <a:gd name="connsiteX94" fmla="*/ 7348 w 32657"/>
                        <a:gd name="connsiteY94" fmla="*/ 25309 h 83275"/>
                        <a:gd name="connsiteX95" fmla="*/ 7348 w 32657"/>
                        <a:gd name="connsiteY95" fmla="*/ 24493 h 83275"/>
                        <a:gd name="connsiteX96" fmla="*/ 8164 w 32657"/>
                        <a:gd name="connsiteY96" fmla="*/ 24493 h 83275"/>
                        <a:gd name="connsiteX97" fmla="*/ 8164 w 32657"/>
                        <a:gd name="connsiteY97" fmla="*/ 24493 h 83275"/>
                        <a:gd name="connsiteX98" fmla="*/ 7348 w 32657"/>
                        <a:gd name="connsiteY98" fmla="*/ 24493 h 83275"/>
                        <a:gd name="connsiteX99" fmla="*/ 7348 w 32657"/>
                        <a:gd name="connsiteY99" fmla="*/ 24493 h 83275"/>
                        <a:gd name="connsiteX100" fmla="*/ 7348 w 32657"/>
                        <a:gd name="connsiteY100" fmla="*/ 24493 h 83275"/>
                        <a:gd name="connsiteX101" fmla="*/ 7348 w 32657"/>
                        <a:gd name="connsiteY101" fmla="*/ 24493 h 83275"/>
                        <a:gd name="connsiteX102" fmla="*/ 7348 w 32657"/>
                        <a:gd name="connsiteY102" fmla="*/ 24493 h 83275"/>
                        <a:gd name="connsiteX103" fmla="*/ 7348 w 32657"/>
                        <a:gd name="connsiteY103" fmla="*/ 24493 h 83275"/>
                        <a:gd name="connsiteX104" fmla="*/ 7348 w 32657"/>
                        <a:gd name="connsiteY104" fmla="*/ 22860 h 83275"/>
                        <a:gd name="connsiteX105" fmla="*/ 7348 w 32657"/>
                        <a:gd name="connsiteY105" fmla="*/ 22044 h 83275"/>
                        <a:gd name="connsiteX106" fmla="*/ 7348 w 32657"/>
                        <a:gd name="connsiteY106" fmla="*/ 20411 h 83275"/>
                        <a:gd name="connsiteX107" fmla="*/ 7348 w 32657"/>
                        <a:gd name="connsiteY107" fmla="*/ 15512 h 83275"/>
                        <a:gd name="connsiteX108" fmla="*/ 7348 w 32657"/>
                        <a:gd name="connsiteY108" fmla="*/ 14696 h 83275"/>
                        <a:gd name="connsiteX109" fmla="*/ 7348 w 32657"/>
                        <a:gd name="connsiteY109" fmla="*/ 14696 h 83275"/>
                        <a:gd name="connsiteX110" fmla="*/ 6531 w 32657"/>
                        <a:gd name="connsiteY110" fmla="*/ 14696 h 83275"/>
                        <a:gd name="connsiteX111" fmla="*/ 4898 w 32657"/>
                        <a:gd name="connsiteY111" fmla="*/ 13063 h 83275"/>
                        <a:gd name="connsiteX112" fmla="*/ 4082 w 32657"/>
                        <a:gd name="connsiteY112" fmla="*/ 12246 h 83275"/>
                        <a:gd name="connsiteX113" fmla="*/ 3265 w 32657"/>
                        <a:gd name="connsiteY113" fmla="*/ 11430 h 83275"/>
                        <a:gd name="connsiteX114" fmla="*/ 2449 w 32657"/>
                        <a:gd name="connsiteY114" fmla="*/ 10613 h 83275"/>
                        <a:gd name="connsiteX115" fmla="*/ 816 w 32657"/>
                        <a:gd name="connsiteY115" fmla="*/ 9797 h 83275"/>
                        <a:gd name="connsiteX116" fmla="*/ 0 w 32657"/>
                        <a:gd name="connsiteY116" fmla="*/ 8981 h 83275"/>
                        <a:gd name="connsiteX117" fmla="*/ 0 w 32657"/>
                        <a:gd name="connsiteY117" fmla="*/ 8164 h 83275"/>
                        <a:gd name="connsiteX118" fmla="*/ 816 w 32657"/>
                        <a:gd name="connsiteY118" fmla="*/ 6531 h 83275"/>
                        <a:gd name="connsiteX119" fmla="*/ 1633 w 32657"/>
                        <a:gd name="connsiteY119" fmla="*/ 4899 h 83275"/>
                        <a:gd name="connsiteX120" fmla="*/ 1633 w 32657"/>
                        <a:gd name="connsiteY120" fmla="*/ 2449 h 83275"/>
                        <a:gd name="connsiteX121" fmla="*/ 1633 w 32657"/>
                        <a:gd name="connsiteY121" fmla="*/ 1633 h 83275"/>
                        <a:gd name="connsiteX122" fmla="*/ 816 w 32657"/>
                        <a:gd name="connsiteY122" fmla="*/ 816 h 83275"/>
                        <a:gd name="connsiteX123" fmla="*/ 4898 w 32657"/>
                        <a:gd name="connsiteY123" fmla="*/ 1633 h 83275"/>
                        <a:gd name="connsiteX124" fmla="*/ 10613 w 32657"/>
                        <a:gd name="connsiteY124" fmla="*/ 3266 h 83275"/>
                        <a:gd name="connsiteX125" fmla="*/ 10613 w 32657"/>
                        <a:gd name="connsiteY125" fmla="*/ 3266 h 83275"/>
                        <a:gd name="connsiteX126" fmla="*/ 10613 w 32657"/>
                        <a:gd name="connsiteY126" fmla="*/ 3266 h 83275"/>
                        <a:gd name="connsiteX127" fmla="*/ 11430 w 32657"/>
                        <a:gd name="connsiteY127" fmla="*/ 3266 h 83275"/>
                        <a:gd name="connsiteX128" fmla="*/ 13063 w 32657"/>
                        <a:gd name="connsiteY128" fmla="*/ 2449 h 83275"/>
                        <a:gd name="connsiteX129" fmla="*/ 20411 w 32657"/>
                        <a:gd name="connsiteY129" fmla="*/ 0 h 8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2657" h="83275">
                          <a:moveTo>
                            <a:pt x="20411" y="0"/>
                          </a:moveTo>
                          <a:lnTo>
                            <a:pt x="19594" y="1633"/>
                          </a:lnTo>
                          <a:lnTo>
                            <a:pt x="18778" y="4082"/>
                          </a:lnTo>
                          <a:lnTo>
                            <a:pt x="17962" y="4899"/>
                          </a:lnTo>
                          <a:lnTo>
                            <a:pt x="17962" y="10613"/>
                          </a:lnTo>
                          <a:lnTo>
                            <a:pt x="17962" y="11430"/>
                          </a:lnTo>
                          <a:lnTo>
                            <a:pt x="17962" y="11430"/>
                          </a:lnTo>
                          <a:lnTo>
                            <a:pt x="20411" y="13063"/>
                          </a:lnTo>
                          <a:lnTo>
                            <a:pt x="23676" y="15512"/>
                          </a:lnTo>
                          <a:lnTo>
                            <a:pt x="26126" y="17145"/>
                          </a:lnTo>
                          <a:lnTo>
                            <a:pt x="26126" y="17962"/>
                          </a:lnTo>
                          <a:lnTo>
                            <a:pt x="26126" y="21227"/>
                          </a:lnTo>
                          <a:lnTo>
                            <a:pt x="26126" y="24493"/>
                          </a:lnTo>
                          <a:lnTo>
                            <a:pt x="26942" y="26126"/>
                          </a:lnTo>
                          <a:lnTo>
                            <a:pt x="26942" y="27759"/>
                          </a:lnTo>
                          <a:lnTo>
                            <a:pt x="27758" y="29391"/>
                          </a:lnTo>
                          <a:lnTo>
                            <a:pt x="30208" y="31841"/>
                          </a:lnTo>
                          <a:lnTo>
                            <a:pt x="31024" y="33474"/>
                          </a:lnTo>
                          <a:lnTo>
                            <a:pt x="31024" y="38372"/>
                          </a:lnTo>
                          <a:lnTo>
                            <a:pt x="31024" y="41638"/>
                          </a:lnTo>
                          <a:lnTo>
                            <a:pt x="31024" y="46537"/>
                          </a:lnTo>
                          <a:lnTo>
                            <a:pt x="31024" y="50619"/>
                          </a:lnTo>
                          <a:lnTo>
                            <a:pt x="31024" y="55517"/>
                          </a:lnTo>
                          <a:lnTo>
                            <a:pt x="31024" y="61232"/>
                          </a:lnTo>
                          <a:lnTo>
                            <a:pt x="31024" y="67763"/>
                          </a:lnTo>
                          <a:lnTo>
                            <a:pt x="29391" y="67763"/>
                          </a:lnTo>
                          <a:lnTo>
                            <a:pt x="30208" y="69396"/>
                          </a:lnTo>
                          <a:lnTo>
                            <a:pt x="30208" y="71029"/>
                          </a:lnTo>
                          <a:lnTo>
                            <a:pt x="30208" y="71846"/>
                          </a:lnTo>
                          <a:lnTo>
                            <a:pt x="29391" y="72662"/>
                          </a:lnTo>
                          <a:lnTo>
                            <a:pt x="29391" y="74295"/>
                          </a:lnTo>
                          <a:lnTo>
                            <a:pt x="30208" y="75112"/>
                          </a:lnTo>
                          <a:lnTo>
                            <a:pt x="31840" y="77561"/>
                          </a:lnTo>
                          <a:lnTo>
                            <a:pt x="32657" y="80010"/>
                          </a:lnTo>
                          <a:lnTo>
                            <a:pt x="30208" y="80826"/>
                          </a:lnTo>
                          <a:lnTo>
                            <a:pt x="30208" y="81643"/>
                          </a:lnTo>
                          <a:lnTo>
                            <a:pt x="25309" y="82459"/>
                          </a:lnTo>
                          <a:lnTo>
                            <a:pt x="23676" y="83276"/>
                          </a:lnTo>
                          <a:lnTo>
                            <a:pt x="23676" y="82459"/>
                          </a:lnTo>
                          <a:lnTo>
                            <a:pt x="22860" y="82459"/>
                          </a:lnTo>
                          <a:lnTo>
                            <a:pt x="22044" y="82459"/>
                          </a:lnTo>
                          <a:lnTo>
                            <a:pt x="21227" y="81643"/>
                          </a:lnTo>
                          <a:lnTo>
                            <a:pt x="20411" y="80826"/>
                          </a:lnTo>
                          <a:lnTo>
                            <a:pt x="20411" y="80010"/>
                          </a:lnTo>
                          <a:lnTo>
                            <a:pt x="19594" y="80010"/>
                          </a:lnTo>
                          <a:lnTo>
                            <a:pt x="17962" y="79194"/>
                          </a:lnTo>
                          <a:lnTo>
                            <a:pt x="16329" y="78377"/>
                          </a:lnTo>
                          <a:lnTo>
                            <a:pt x="15512" y="77561"/>
                          </a:lnTo>
                          <a:lnTo>
                            <a:pt x="15512" y="76744"/>
                          </a:lnTo>
                          <a:lnTo>
                            <a:pt x="15512" y="75928"/>
                          </a:lnTo>
                          <a:lnTo>
                            <a:pt x="14696" y="75928"/>
                          </a:lnTo>
                          <a:lnTo>
                            <a:pt x="13063" y="73479"/>
                          </a:lnTo>
                          <a:lnTo>
                            <a:pt x="12246" y="72662"/>
                          </a:lnTo>
                          <a:lnTo>
                            <a:pt x="12246" y="71846"/>
                          </a:lnTo>
                          <a:lnTo>
                            <a:pt x="12246" y="71029"/>
                          </a:lnTo>
                          <a:lnTo>
                            <a:pt x="12246" y="70213"/>
                          </a:lnTo>
                          <a:lnTo>
                            <a:pt x="12246" y="69396"/>
                          </a:lnTo>
                          <a:lnTo>
                            <a:pt x="13063" y="69396"/>
                          </a:lnTo>
                          <a:lnTo>
                            <a:pt x="13063" y="68580"/>
                          </a:lnTo>
                          <a:lnTo>
                            <a:pt x="13063" y="67763"/>
                          </a:lnTo>
                          <a:lnTo>
                            <a:pt x="13063" y="65314"/>
                          </a:lnTo>
                          <a:lnTo>
                            <a:pt x="13063" y="62865"/>
                          </a:lnTo>
                          <a:lnTo>
                            <a:pt x="12246" y="62049"/>
                          </a:lnTo>
                          <a:lnTo>
                            <a:pt x="11430" y="62049"/>
                          </a:lnTo>
                          <a:lnTo>
                            <a:pt x="10613" y="61232"/>
                          </a:lnTo>
                          <a:lnTo>
                            <a:pt x="10613" y="60416"/>
                          </a:lnTo>
                          <a:lnTo>
                            <a:pt x="10613" y="59599"/>
                          </a:lnTo>
                          <a:lnTo>
                            <a:pt x="12246" y="56334"/>
                          </a:lnTo>
                          <a:lnTo>
                            <a:pt x="12246" y="49802"/>
                          </a:lnTo>
                          <a:lnTo>
                            <a:pt x="12246" y="48986"/>
                          </a:lnTo>
                          <a:lnTo>
                            <a:pt x="13063" y="48169"/>
                          </a:lnTo>
                          <a:lnTo>
                            <a:pt x="13879" y="47353"/>
                          </a:lnTo>
                          <a:lnTo>
                            <a:pt x="13879" y="46537"/>
                          </a:lnTo>
                          <a:lnTo>
                            <a:pt x="13063" y="44087"/>
                          </a:lnTo>
                          <a:lnTo>
                            <a:pt x="10613" y="42454"/>
                          </a:lnTo>
                          <a:lnTo>
                            <a:pt x="9797" y="40821"/>
                          </a:lnTo>
                          <a:lnTo>
                            <a:pt x="8981" y="40005"/>
                          </a:lnTo>
                          <a:lnTo>
                            <a:pt x="8981" y="39188"/>
                          </a:lnTo>
                          <a:lnTo>
                            <a:pt x="10613" y="38372"/>
                          </a:lnTo>
                          <a:lnTo>
                            <a:pt x="11430" y="37556"/>
                          </a:lnTo>
                          <a:lnTo>
                            <a:pt x="11430" y="36739"/>
                          </a:lnTo>
                          <a:lnTo>
                            <a:pt x="10613" y="35106"/>
                          </a:lnTo>
                          <a:lnTo>
                            <a:pt x="10613" y="32657"/>
                          </a:lnTo>
                          <a:lnTo>
                            <a:pt x="11430" y="31024"/>
                          </a:lnTo>
                          <a:lnTo>
                            <a:pt x="12246" y="28575"/>
                          </a:lnTo>
                          <a:lnTo>
                            <a:pt x="12246" y="27759"/>
                          </a:lnTo>
                          <a:lnTo>
                            <a:pt x="10613" y="26126"/>
                          </a:lnTo>
                          <a:lnTo>
                            <a:pt x="9797" y="26126"/>
                          </a:lnTo>
                          <a:lnTo>
                            <a:pt x="8981" y="26126"/>
                          </a:lnTo>
                          <a:lnTo>
                            <a:pt x="7348" y="26942"/>
                          </a:lnTo>
                          <a:lnTo>
                            <a:pt x="6531" y="26942"/>
                          </a:lnTo>
                          <a:lnTo>
                            <a:pt x="6531" y="26942"/>
                          </a:lnTo>
                          <a:lnTo>
                            <a:pt x="6531" y="26942"/>
                          </a:lnTo>
                          <a:lnTo>
                            <a:pt x="7348" y="26126"/>
                          </a:lnTo>
                          <a:lnTo>
                            <a:pt x="7348" y="25309"/>
                          </a:lnTo>
                          <a:lnTo>
                            <a:pt x="7348" y="24493"/>
                          </a:lnTo>
                          <a:lnTo>
                            <a:pt x="8164" y="24493"/>
                          </a:lnTo>
                          <a:lnTo>
                            <a:pt x="8164" y="24493"/>
                          </a:lnTo>
                          <a:lnTo>
                            <a:pt x="7348" y="24493"/>
                          </a:lnTo>
                          <a:lnTo>
                            <a:pt x="7348" y="24493"/>
                          </a:lnTo>
                          <a:lnTo>
                            <a:pt x="7348" y="24493"/>
                          </a:lnTo>
                          <a:lnTo>
                            <a:pt x="7348" y="24493"/>
                          </a:lnTo>
                          <a:lnTo>
                            <a:pt x="7348" y="24493"/>
                          </a:lnTo>
                          <a:lnTo>
                            <a:pt x="7348" y="24493"/>
                          </a:lnTo>
                          <a:lnTo>
                            <a:pt x="7348" y="22860"/>
                          </a:lnTo>
                          <a:lnTo>
                            <a:pt x="7348" y="22044"/>
                          </a:lnTo>
                          <a:lnTo>
                            <a:pt x="7348" y="20411"/>
                          </a:lnTo>
                          <a:lnTo>
                            <a:pt x="7348" y="15512"/>
                          </a:lnTo>
                          <a:lnTo>
                            <a:pt x="7348" y="14696"/>
                          </a:lnTo>
                          <a:lnTo>
                            <a:pt x="7348" y="14696"/>
                          </a:lnTo>
                          <a:lnTo>
                            <a:pt x="6531" y="14696"/>
                          </a:lnTo>
                          <a:lnTo>
                            <a:pt x="4898" y="13063"/>
                          </a:lnTo>
                          <a:lnTo>
                            <a:pt x="4082" y="12246"/>
                          </a:lnTo>
                          <a:lnTo>
                            <a:pt x="3265" y="11430"/>
                          </a:lnTo>
                          <a:lnTo>
                            <a:pt x="2449" y="10613"/>
                          </a:lnTo>
                          <a:lnTo>
                            <a:pt x="816" y="9797"/>
                          </a:lnTo>
                          <a:lnTo>
                            <a:pt x="0" y="8981"/>
                          </a:lnTo>
                          <a:lnTo>
                            <a:pt x="0" y="8164"/>
                          </a:lnTo>
                          <a:lnTo>
                            <a:pt x="816" y="6531"/>
                          </a:lnTo>
                          <a:lnTo>
                            <a:pt x="1633" y="4899"/>
                          </a:lnTo>
                          <a:lnTo>
                            <a:pt x="1633" y="2449"/>
                          </a:lnTo>
                          <a:lnTo>
                            <a:pt x="1633" y="1633"/>
                          </a:lnTo>
                          <a:lnTo>
                            <a:pt x="816" y="816"/>
                          </a:lnTo>
                          <a:lnTo>
                            <a:pt x="4898" y="1633"/>
                          </a:lnTo>
                          <a:lnTo>
                            <a:pt x="10613" y="3266"/>
                          </a:lnTo>
                          <a:lnTo>
                            <a:pt x="10613" y="3266"/>
                          </a:lnTo>
                          <a:lnTo>
                            <a:pt x="10613" y="3266"/>
                          </a:lnTo>
                          <a:lnTo>
                            <a:pt x="11430" y="3266"/>
                          </a:lnTo>
                          <a:lnTo>
                            <a:pt x="13063" y="2449"/>
                          </a:lnTo>
                          <a:lnTo>
                            <a:pt x="20411" y="0"/>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51" name="Freeform: Shape 450">
                      <a:extLst>
                        <a:ext uri="{FF2B5EF4-FFF2-40B4-BE49-F238E27FC236}">
                          <a16:creationId xmlns:a16="http://schemas.microsoft.com/office/drawing/2014/main" id="{86BC0C90-D6A3-0167-946F-9A2A2519DB3F}"/>
                        </a:ext>
                      </a:extLst>
                    </p:cNvPr>
                    <p:cNvSpPr/>
                    <p:nvPr/>
                  </p:nvSpPr>
                  <p:spPr>
                    <a:xfrm>
                      <a:off x="4744266" y="4352380"/>
                      <a:ext cx="191860" cy="166551"/>
                    </a:xfrm>
                    <a:custGeom>
                      <a:avLst/>
                      <a:gdLst>
                        <a:gd name="connsiteX0" fmla="*/ 178798 w 191860"/>
                        <a:gd name="connsiteY0" fmla="*/ 22043 h 166551"/>
                        <a:gd name="connsiteX1" fmla="*/ 178798 w 191860"/>
                        <a:gd name="connsiteY1" fmla="*/ 22043 h 166551"/>
                        <a:gd name="connsiteX2" fmla="*/ 179614 w 191860"/>
                        <a:gd name="connsiteY2" fmla="*/ 23676 h 166551"/>
                        <a:gd name="connsiteX3" fmla="*/ 180431 w 191860"/>
                        <a:gd name="connsiteY3" fmla="*/ 24493 h 166551"/>
                        <a:gd name="connsiteX4" fmla="*/ 180431 w 191860"/>
                        <a:gd name="connsiteY4" fmla="*/ 25309 h 166551"/>
                        <a:gd name="connsiteX5" fmla="*/ 180431 w 191860"/>
                        <a:gd name="connsiteY5" fmla="*/ 26126 h 166551"/>
                        <a:gd name="connsiteX6" fmla="*/ 181247 w 191860"/>
                        <a:gd name="connsiteY6" fmla="*/ 26126 h 166551"/>
                        <a:gd name="connsiteX7" fmla="*/ 182064 w 191860"/>
                        <a:gd name="connsiteY7" fmla="*/ 26126 h 166551"/>
                        <a:gd name="connsiteX8" fmla="*/ 182880 w 191860"/>
                        <a:gd name="connsiteY8" fmla="*/ 25309 h 166551"/>
                        <a:gd name="connsiteX9" fmla="*/ 183696 w 191860"/>
                        <a:gd name="connsiteY9" fmla="*/ 25309 h 166551"/>
                        <a:gd name="connsiteX10" fmla="*/ 184513 w 191860"/>
                        <a:gd name="connsiteY10" fmla="*/ 25309 h 166551"/>
                        <a:gd name="connsiteX11" fmla="*/ 184513 w 191860"/>
                        <a:gd name="connsiteY11" fmla="*/ 26126 h 166551"/>
                        <a:gd name="connsiteX12" fmla="*/ 185329 w 191860"/>
                        <a:gd name="connsiteY12" fmla="*/ 27759 h 166551"/>
                        <a:gd name="connsiteX13" fmla="*/ 186146 w 191860"/>
                        <a:gd name="connsiteY13" fmla="*/ 28575 h 166551"/>
                        <a:gd name="connsiteX14" fmla="*/ 186962 w 191860"/>
                        <a:gd name="connsiteY14" fmla="*/ 29391 h 166551"/>
                        <a:gd name="connsiteX15" fmla="*/ 186962 w 191860"/>
                        <a:gd name="connsiteY15" fmla="*/ 31024 h 166551"/>
                        <a:gd name="connsiteX16" fmla="*/ 186146 w 191860"/>
                        <a:gd name="connsiteY16" fmla="*/ 32657 h 166551"/>
                        <a:gd name="connsiteX17" fmla="*/ 187779 w 191860"/>
                        <a:gd name="connsiteY17" fmla="*/ 34290 h 166551"/>
                        <a:gd name="connsiteX18" fmla="*/ 189412 w 191860"/>
                        <a:gd name="connsiteY18" fmla="*/ 35923 h 166551"/>
                        <a:gd name="connsiteX19" fmla="*/ 190228 w 191860"/>
                        <a:gd name="connsiteY19" fmla="*/ 36739 h 166551"/>
                        <a:gd name="connsiteX20" fmla="*/ 190228 w 191860"/>
                        <a:gd name="connsiteY20" fmla="*/ 38372 h 166551"/>
                        <a:gd name="connsiteX21" fmla="*/ 190228 w 191860"/>
                        <a:gd name="connsiteY21" fmla="*/ 39188 h 166551"/>
                        <a:gd name="connsiteX22" fmla="*/ 191044 w 191860"/>
                        <a:gd name="connsiteY22" fmla="*/ 40821 h 166551"/>
                        <a:gd name="connsiteX23" fmla="*/ 191861 w 191860"/>
                        <a:gd name="connsiteY23" fmla="*/ 41638 h 166551"/>
                        <a:gd name="connsiteX24" fmla="*/ 191861 w 191860"/>
                        <a:gd name="connsiteY24" fmla="*/ 42454 h 166551"/>
                        <a:gd name="connsiteX25" fmla="*/ 188595 w 191860"/>
                        <a:gd name="connsiteY25" fmla="*/ 45720 h 166551"/>
                        <a:gd name="connsiteX26" fmla="*/ 187779 w 191860"/>
                        <a:gd name="connsiteY26" fmla="*/ 45720 h 166551"/>
                        <a:gd name="connsiteX27" fmla="*/ 186962 w 191860"/>
                        <a:gd name="connsiteY27" fmla="*/ 45720 h 166551"/>
                        <a:gd name="connsiteX28" fmla="*/ 186146 w 191860"/>
                        <a:gd name="connsiteY28" fmla="*/ 46536 h 166551"/>
                        <a:gd name="connsiteX29" fmla="*/ 185329 w 191860"/>
                        <a:gd name="connsiteY29" fmla="*/ 47353 h 166551"/>
                        <a:gd name="connsiteX30" fmla="*/ 185329 w 191860"/>
                        <a:gd name="connsiteY30" fmla="*/ 47353 h 166551"/>
                        <a:gd name="connsiteX31" fmla="*/ 185329 w 191860"/>
                        <a:gd name="connsiteY31" fmla="*/ 48169 h 166551"/>
                        <a:gd name="connsiteX32" fmla="*/ 186146 w 191860"/>
                        <a:gd name="connsiteY32" fmla="*/ 49802 h 166551"/>
                        <a:gd name="connsiteX33" fmla="*/ 186962 w 191860"/>
                        <a:gd name="connsiteY33" fmla="*/ 50618 h 166551"/>
                        <a:gd name="connsiteX34" fmla="*/ 186146 w 191860"/>
                        <a:gd name="connsiteY34" fmla="*/ 52251 h 166551"/>
                        <a:gd name="connsiteX35" fmla="*/ 184513 w 191860"/>
                        <a:gd name="connsiteY35" fmla="*/ 54701 h 166551"/>
                        <a:gd name="connsiteX36" fmla="*/ 183696 w 191860"/>
                        <a:gd name="connsiteY36" fmla="*/ 54701 h 166551"/>
                        <a:gd name="connsiteX37" fmla="*/ 183696 w 191860"/>
                        <a:gd name="connsiteY37" fmla="*/ 56334 h 166551"/>
                        <a:gd name="connsiteX38" fmla="*/ 183696 w 191860"/>
                        <a:gd name="connsiteY38" fmla="*/ 57150 h 166551"/>
                        <a:gd name="connsiteX39" fmla="*/ 184513 w 191860"/>
                        <a:gd name="connsiteY39" fmla="*/ 57966 h 166551"/>
                        <a:gd name="connsiteX40" fmla="*/ 184513 w 191860"/>
                        <a:gd name="connsiteY40" fmla="*/ 59599 h 166551"/>
                        <a:gd name="connsiteX41" fmla="*/ 184513 w 191860"/>
                        <a:gd name="connsiteY41" fmla="*/ 61232 h 166551"/>
                        <a:gd name="connsiteX42" fmla="*/ 184513 w 191860"/>
                        <a:gd name="connsiteY42" fmla="*/ 62865 h 166551"/>
                        <a:gd name="connsiteX43" fmla="*/ 183696 w 191860"/>
                        <a:gd name="connsiteY43" fmla="*/ 66947 h 166551"/>
                        <a:gd name="connsiteX44" fmla="*/ 185329 w 191860"/>
                        <a:gd name="connsiteY44" fmla="*/ 70213 h 166551"/>
                        <a:gd name="connsiteX45" fmla="*/ 186146 w 191860"/>
                        <a:gd name="connsiteY45" fmla="*/ 70213 h 166551"/>
                        <a:gd name="connsiteX46" fmla="*/ 187779 w 191860"/>
                        <a:gd name="connsiteY46" fmla="*/ 70213 h 166551"/>
                        <a:gd name="connsiteX47" fmla="*/ 187779 w 191860"/>
                        <a:gd name="connsiteY47" fmla="*/ 70213 h 166551"/>
                        <a:gd name="connsiteX48" fmla="*/ 186962 w 191860"/>
                        <a:gd name="connsiteY48" fmla="*/ 71029 h 166551"/>
                        <a:gd name="connsiteX49" fmla="*/ 186146 w 191860"/>
                        <a:gd name="connsiteY49" fmla="*/ 71846 h 166551"/>
                        <a:gd name="connsiteX50" fmla="*/ 185329 w 191860"/>
                        <a:gd name="connsiteY50" fmla="*/ 72662 h 166551"/>
                        <a:gd name="connsiteX51" fmla="*/ 182880 w 191860"/>
                        <a:gd name="connsiteY51" fmla="*/ 73479 h 166551"/>
                        <a:gd name="connsiteX52" fmla="*/ 179614 w 191860"/>
                        <a:gd name="connsiteY52" fmla="*/ 75111 h 166551"/>
                        <a:gd name="connsiteX53" fmla="*/ 178798 w 191860"/>
                        <a:gd name="connsiteY53" fmla="*/ 75928 h 166551"/>
                        <a:gd name="connsiteX54" fmla="*/ 177982 w 191860"/>
                        <a:gd name="connsiteY54" fmla="*/ 77561 h 166551"/>
                        <a:gd name="connsiteX55" fmla="*/ 178798 w 191860"/>
                        <a:gd name="connsiteY55" fmla="*/ 78377 h 166551"/>
                        <a:gd name="connsiteX56" fmla="*/ 179614 w 191860"/>
                        <a:gd name="connsiteY56" fmla="*/ 79193 h 166551"/>
                        <a:gd name="connsiteX57" fmla="*/ 179614 w 191860"/>
                        <a:gd name="connsiteY57" fmla="*/ 80826 h 166551"/>
                        <a:gd name="connsiteX58" fmla="*/ 179614 w 191860"/>
                        <a:gd name="connsiteY58" fmla="*/ 82459 h 166551"/>
                        <a:gd name="connsiteX59" fmla="*/ 179614 w 191860"/>
                        <a:gd name="connsiteY59" fmla="*/ 84092 h 166551"/>
                        <a:gd name="connsiteX60" fmla="*/ 179614 w 191860"/>
                        <a:gd name="connsiteY60" fmla="*/ 84909 h 166551"/>
                        <a:gd name="connsiteX61" fmla="*/ 178798 w 191860"/>
                        <a:gd name="connsiteY61" fmla="*/ 85725 h 166551"/>
                        <a:gd name="connsiteX62" fmla="*/ 177982 w 191860"/>
                        <a:gd name="connsiteY62" fmla="*/ 87358 h 166551"/>
                        <a:gd name="connsiteX63" fmla="*/ 177165 w 191860"/>
                        <a:gd name="connsiteY63" fmla="*/ 88991 h 166551"/>
                        <a:gd name="connsiteX64" fmla="*/ 176349 w 191860"/>
                        <a:gd name="connsiteY64" fmla="*/ 89807 h 166551"/>
                        <a:gd name="connsiteX65" fmla="*/ 175532 w 191860"/>
                        <a:gd name="connsiteY65" fmla="*/ 90624 h 166551"/>
                        <a:gd name="connsiteX66" fmla="*/ 173900 w 191860"/>
                        <a:gd name="connsiteY66" fmla="*/ 91440 h 166551"/>
                        <a:gd name="connsiteX67" fmla="*/ 173900 w 191860"/>
                        <a:gd name="connsiteY67" fmla="*/ 91440 h 166551"/>
                        <a:gd name="connsiteX68" fmla="*/ 175532 w 191860"/>
                        <a:gd name="connsiteY68" fmla="*/ 92256 h 166551"/>
                        <a:gd name="connsiteX69" fmla="*/ 176349 w 191860"/>
                        <a:gd name="connsiteY69" fmla="*/ 93073 h 166551"/>
                        <a:gd name="connsiteX70" fmla="*/ 176349 w 191860"/>
                        <a:gd name="connsiteY70" fmla="*/ 93073 h 166551"/>
                        <a:gd name="connsiteX71" fmla="*/ 176349 w 191860"/>
                        <a:gd name="connsiteY71" fmla="*/ 93073 h 166551"/>
                        <a:gd name="connsiteX72" fmla="*/ 176349 w 191860"/>
                        <a:gd name="connsiteY72" fmla="*/ 93889 h 166551"/>
                        <a:gd name="connsiteX73" fmla="*/ 177165 w 191860"/>
                        <a:gd name="connsiteY73" fmla="*/ 94706 h 166551"/>
                        <a:gd name="connsiteX74" fmla="*/ 177982 w 191860"/>
                        <a:gd name="connsiteY74" fmla="*/ 95522 h 166551"/>
                        <a:gd name="connsiteX75" fmla="*/ 178798 w 191860"/>
                        <a:gd name="connsiteY75" fmla="*/ 96338 h 166551"/>
                        <a:gd name="connsiteX76" fmla="*/ 179614 w 191860"/>
                        <a:gd name="connsiteY76" fmla="*/ 97971 h 166551"/>
                        <a:gd name="connsiteX77" fmla="*/ 179614 w 191860"/>
                        <a:gd name="connsiteY77" fmla="*/ 98788 h 166551"/>
                        <a:gd name="connsiteX78" fmla="*/ 179614 w 191860"/>
                        <a:gd name="connsiteY78" fmla="*/ 98788 h 166551"/>
                        <a:gd name="connsiteX79" fmla="*/ 179614 w 191860"/>
                        <a:gd name="connsiteY79" fmla="*/ 98788 h 166551"/>
                        <a:gd name="connsiteX80" fmla="*/ 180431 w 191860"/>
                        <a:gd name="connsiteY80" fmla="*/ 98788 h 166551"/>
                        <a:gd name="connsiteX81" fmla="*/ 181247 w 191860"/>
                        <a:gd name="connsiteY81" fmla="*/ 97971 h 166551"/>
                        <a:gd name="connsiteX82" fmla="*/ 182064 w 191860"/>
                        <a:gd name="connsiteY82" fmla="*/ 97971 h 166551"/>
                        <a:gd name="connsiteX83" fmla="*/ 182880 w 191860"/>
                        <a:gd name="connsiteY83" fmla="*/ 99604 h 166551"/>
                        <a:gd name="connsiteX84" fmla="*/ 179614 w 191860"/>
                        <a:gd name="connsiteY84" fmla="*/ 100421 h 166551"/>
                        <a:gd name="connsiteX85" fmla="*/ 177982 w 191860"/>
                        <a:gd name="connsiteY85" fmla="*/ 101237 h 166551"/>
                        <a:gd name="connsiteX86" fmla="*/ 172267 w 191860"/>
                        <a:gd name="connsiteY86" fmla="*/ 102870 h 166551"/>
                        <a:gd name="connsiteX87" fmla="*/ 167368 w 191860"/>
                        <a:gd name="connsiteY87" fmla="*/ 104503 h 166551"/>
                        <a:gd name="connsiteX88" fmla="*/ 166552 w 191860"/>
                        <a:gd name="connsiteY88" fmla="*/ 104503 h 166551"/>
                        <a:gd name="connsiteX89" fmla="*/ 164102 w 191860"/>
                        <a:gd name="connsiteY89" fmla="*/ 105319 h 166551"/>
                        <a:gd name="connsiteX90" fmla="*/ 163286 w 191860"/>
                        <a:gd name="connsiteY90" fmla="*/ 106136 h 166551"/>
                        <a:gd name="connsiteX91" fmla="*/ 159204 w 191860"/>
                        <a:gd name="connsiteY91" fmla="*/ 107768 h 166551"/>
                        <a:gd name="connsiteX92" fmla="*/ 157571 w 191860"/>
                        <a:gd name="connsiteY92" fmla="*/ 108585 h 166551"/>
                        <a:gd name="connsiteX93" fmla="*/ 155938 w 191860"/>
                        <a:gd name="connsiteY93" fmla="*/ 109401 h 166551"/>
                        <a:gd name="connsiteX94" fmla="*/ 152672 w 191860"/>
                        <a:gd name="connsiteY94" fmla="*/ 110218 h 166551"/>
                        <a:gd name="connsiteX95" fmla="*/ 149407 w 191860"/>
                        <a:gd name="connsiteY95" fmla="*/ 111034 h 166551"/>
                        <a:gd name="connsiteX96" fmla="*/ 146141 w 191860"/>
                        <a:gd name="connsiteY96" fmla="*/ 111851 h 166551"/>
                        <a:gd name="connsiteX97" fmla="*/ 142059 w 191860"/>
                        <a:gd name="connsiteY97" fmla="*/ 112667 h 166551"/>
                        <a:gd name="connsiteX98" fmla="*/ 139610 w 191860"/>
                        <a:gd name="connsiteY98" fmla="*/ 113484 h 166551"/>
                        <a:gd name="connsiteX99" fmla="*/ 137977 w 191860"/>
                        <a:gd name="connsiteY99" fmla="*/ 114300 h 166551"/>
                        <a:gd name="connsiteX100" fmla="*/ 134711 w 191860"/>
                        <a:gd name="connsiteY100" fmla="*/ 115933 h 166551"/>
                        <a:gd name="connsiteX101" fmla="*/ 134711 w 191860"/>
                        <a:gd name="connsiteY101" fmla="*/ 115933 h 166551"/>
                        <a:gd name="connsiteX102" fmla="*/ 134711 w 191860"/>
                        <a:gd name="connsiteY102" fmla="*/ 116749 h 166551"/>
                        <a:gd name="connsiteX103" fmla="*/ 135527 w 191860"/>
                        <a:gd name="connsiteY103" fmla="*/ 118382 h 166551"/>
                        <a:gd name="connsiteX104" fmla="*/ 136344 w 191860"/>
                        <a:gd name="connsiteY104" fmla="*/ 120015 h 166551"/>
                        <a:gd name="connsiteX105" fmla="*/ 137160 w 191860"/>
                        <a:gd name="connsiteY105" fmla="*/ 120831 h 166551"/>
                        <a:gd name="connsiteX106" fmla="*/ 137977 w 191860"/>
                        <a:gd name="connsiteY106" fmla="*/ 123281 h 166551"/>
                        <a:gd name="connsiteX107" fmla="*/ 137977 w 191860"/>
                        <a:gd name="connsiteY107" fmla="*/ 125730 h 166551"/>
                        <a:gd name="connsiteX108" fmla="*/ 135527 w 191860"/>
                        <a:gd name="connsiteY108" fmla="*/ 125730 h 166551"/>
                        <a:gd name="connsiteX109" fmla="*/ 131445 w 191860"/>
                        <a:gd name="connsiteY109" fmla="*/ 125730 h 166551"/>
                        <a:gd name="connsiteX110" fmla="*/ 127363 w 191860"/>
                        <a:gd name="connsiteY110" fmla="*/ 125730 h 166551"/>
                        <a:gd name="connsiteX111" fmla="*/ 123281 w 191860"/>
                        <a:gd name="connsiteY111" fmla="*/ 126546 h 166551"/>
                        <a:gd name="connsiteX112" fmla="*/ 120015 w 191860"/>
                        <a:gd name="connsiteY112" fmla="*/ 128179 h 166551"/>
                        <a:gd name="connsiteX113" fmla="*/ 115933 w 191860"/>
                        <a:gd name="connsiteY113" fmla="*/ 130629 h 166551"/>
                        <a:gd name="connsiteX114" fmla="*/ 114300 w 191860"/>
                        <a:gd name="connsiteY114" fmla="*/ 131445 h 166551"/>
                        <a:gd name="connsiteX115" fmla="*/ 113484 w 191860"/>
                        <a:gd name="connsiteY115" fmla="*/ 132261 h 166551"/>
                        <a:gd name="connsiteX116" fmla="*/ 112668 w 191860"/>
                        <a:gd name="connsiteY116" fmla="*/ 133078 h 166551"/>
                        <a:gd name="connsiteX117" fmla="*/ 112668 w 191860"/>
                        <a:gd name="connsiteY117" fmla="*/ 134711 h 166551"/>
                        <a:gd name="connsiteX118" fmla="*/ 112668 w 191860"/>
                        <a:gd name="connsiteY118" fmla="*/ 137160 h 166551"/>
                        <a:gd name="connsiteX119" fmla="*/ 112668 w 191860"/>
                        <a:gd name="connsiteY119" fmla="*/ 138793 h 166551"/>
                        <a:gd name="connsiteX120" fmla="*/ 111851 w 191860"/>
                        <a:gd name="connsiteY120" fmla="*/ 140426 h 166551"/>
                        <a:gd name="connsiteX121" fmla="*/ 111851 w 191860"/>
                        <a:gd name="connsiteY121" fmla="*/ 140426 h 166551"/>
                        <a:gd name="connsiteX122" fmla="*/ 106136 w 191860"/>
                        <a:gd name="connsiteY122" fmla="*/ 142875 h 166551"/>
                        <a:gd name="connsiteX123" fmla="*/ 102054 w 191860"/>
                        <a:gd name="connsiteY123" fmla="*/ 144508 h 166551"/>
                        <a:gd name="connsiteX124" fmla="*/ 97971 w 191860"/>
                        <a:gd name="connsiteY124" fmla="*/ 146957 h 166551"/>
                        <a:gd name="connsiteX125" fmla="*/ 94706 w 191860"/>
                        <a:gd name="connsiteY125" fmla="*/ 149406 h 166551"/>
                        <a:gd name="connsiteX126" fmla="*/ 93073 w 191860"/>
                        <a:gd name="connsiteY126" fmla="*/ 152672 h 166551"/>
                        <a:gd name="connsiteX127" fmla="*/ 89807 w 191860"/>
                        <a:gd name="connsiteY127" fmla="*/ 156754 h 166551"/>
                        <a:gd name="connsiteX128" fmla="*/ 86542 w 191860"/>
                        <a:gd name="connsiteY128" fmla="*/ 160836 h 166551"/>
                        <a:gd name="connsiteX129" fmla="*/ 83276 w 191860"/>
                        <a:gd name="connsiteY129" fmla="*/ 164918 h 166551"/>
                        <a:gd name="connsiteX130" fmla="*/ 79194 w 191860"/>
                        <a:gd name="connsiteY130" fmla="*/ 166551 h 166551"/>
                        <a:gd name="connsiteX131" fmla="*/ 75928 w 191860"/>
                        <a:gd name="connsiteY131" fmla="*/ 166551 h 166551"/>
                        <a:gd name="connsiteX132" fmla="*/ 71846 w 191860"/>
                        <a:gd name="connsiteY132" fmla="*/ 164918 h 166551"/>
                        <a:gd name="connsiteX133" fmla="*/ 68580 w 191860"/>
                        <a:gd name="connsiteY133" fmla="*/ 164918 h 166551"/>
                        <a:gd name="connsiteX134" fmla="*/ 66131 w 191860"/>
                        <a:gd name="connsiteY134" fmla="*/ 165735 h 166551"/>
                        <a:gd name="connsiteX135" fmla="*/ 63682 w 191860"/>
                        <a:gd name="connsiteY135" fmla="*/ 165735 h 166551"/>
                        <a:gd name="connsiteX136" fmla="*/ 62049 w 191860"/>
                        <a:gd name="connsiteY136" fmla="*/ 164102 h 166551"/>
                        <a:gd name="connsiteX137" fmla="*/ 60416 w 191860"/>
                        <a:gd name="connsiteY137" fmla="*/ 163286 h 166551"/>
                        <a:gd name="connsiteX138" fmla="*/ 58783 w 191860"/>
                        <a:gd name="connsiteY138" fmla="*/ 164102 h 166551"/>
                        <a:gd name="connsiteX139" fmla="*/ 57150 w 191860"/>
                        <a:gd name="connsiteY139" fmla="*/ 164102 h 166551"/>
                        <a:gd name="connsiteX140" fmla="*/ 53885 w 191860"/>
                        <a:gd name="connsiteY140" fmla="*/ 163286 h 166551"/>
                        <a:gd name="connsiteX141" fmla="*/ 51435 w 191860"/>
                        <a:gd name="connsiteY141" fmla="*/ 160836 h 166551"/>
                        <a:gd name="connsiteX142" fmla="*/ 49802 w 191860"/>
                        <a:gd name="connsiteY142" fmla="*/ 160020 h 166551"/>
                        <a:gd name="connsiteX143" fmla="*/ 48986 w 191860"/>
                        <a:gd name="connsiteY143" fmla="*/ 159204 h 166551"/>
                        <a:gd name="connsiteX144" fmla="*/ 45720 w 191860"/>
                        <a:gd name="connsiteY144" fmla="*/ 158387 h 166551"/>
                        <a:gd name="connsiteX145" fmla="*/ 38372 w 191860"/>
                        <a:gd name="connsiteY145" fmla="*/ 157571 h 166551"/>
                        <a:gd name="connsiteX146" fmla="*/ 37556 w 191860"/>
                        <a:gd name="connsiteY146" fmla="*/ 157571 h 166551"/>
                        <a:gd name="connsiteX147" fmla="*/ 34290 w 191860"/>
                        <a:gd name="connsiteY147" fmla="*/ 158387 h 166551"/>
                        <a:gd name="connsiteX148" fmla="*/ 30208 w 191860"/>
                        <a:gd name="connsiteY148" fmla="*/ 159204 h 166551"/>
                        <a:gd name="connsiteX149" fmla="*/ 26943 w 191860"/>
                        <a:gd name="connsiteY149" fmla="*/ 160020 h 166551"/>
                        <a:gd name="connsiteX150" fmla="*/ 23677 w 191860"/>
                        <a:gd name="connsiteY150" fmla="*/ 160836 h 166551"/>
                        <a:gd name="connsiteX151" fmla="*/ 20411 w 191860"/>
                        <a:gd name="connsiteY151" fmla="*/ 157571 h 166551"/>
                        <a:gd name="connsiteX152" fmla="*/ 16329 w 191860"/>
                        <a:gd name="connsiteY152" fmla="*/ 154305 h 166551"/>
                        <a:gd name="connsiteX153" fmla="*/ 12246 w 191860"/>
                        <a:gd name="connsiteY153" fmla="*/ 151039 h 166551"/>
                        <a:gd name="connsiteX154" fmla="*/ 8981 w 191860"/>
                        <a:gd name="connsiteY154" fmla="*/ 148590 h 166551"/>
                        <a:gd name="connsiteX155" fmla="*/ 7348 w 191860"/>
                        <a:gd name="connsiteY155" fmla="*/ 146957 h 166551"/>
                        <a:gd name="connsiteX156" fmla="*/ 4899 w 191860"/>
                        <a:gd name="connsiteY156" fmla="*/ 144508 h 166551"/>
                        <a:gd name="connsiteX157" fmla="*/ 3266 w 191860"/>
                        <a:gd name="connsiteY157" fmla="*/ 143691 h 166551"/>
                        <a:gd name="connsiteX158" fmla="*/ 2450 w 191860"/>
                        <a:gd name="connsiteY158" fmla="*/ 142875 h 166551"/>
                        <a:gd name="connsiteX159" fmla="*/ 817 w 191860"/>
                        <a:gd name="connsiteY159" fmla="*/ 137160 h 166551"/>
                        <a:gd name="connsiteX160" fmla="*/ 0 w 191860"/>
                        <a:gd name="connsiteY160" fmla="*/ 132261 h 166551"/>
                        <a:gd name="connsiteX161" fmla="*/ 0 w 191860"/>
                        <a:gd name="connsiteY161" fmla="*/ 128179 h 166551"/>
                        <a:gd name="connsiteX162" fmla="*/ 0 w 191860"/>
                        <a:gd name="connsiteY162" fmla="*/ 122464 h 166551"/>
                        <a:gd name="connsiteX163" fmla="*/ 0 w 191860"/>
                        <a:gd name="connsiteY163" fmla="*/ 116749 h 166551"/>
                        <a:gd name="connsiteX164" fmla="*/ 0 w 191860"/>
                        <a:gd name="connsiteY164" fmla="*/ 111034 h 166551"/>
                        <a:gd name="connsiteX165" fmla="*/ 0 w 191860"/>
                        <a:gd name="connsiteY165" fmla="*/ 105319 h 166551"/>
                        <a:gd name="connsiteX166" fmla="*/ 0 w 191860"/>
                        <a:gd name="connsiteY166" fmla="*/ 99604 h 166551"/>
                        <a:gd name="connsiteX167" fmla="*/ 0 w 191860"/>
                        <a:gd name="connsiteY167" fmla="*/ 93889 h 166551"/>
                        <a:gd name="connsiteX168" fmla="*/ 0 w 191860"/>
                        <a:gd name="connsiteY168" fmla="*/ 88174 h 166551"/>
                        <a:gd name="connsiteX169" fmla="*/ 0 w 191860"/>
                        <a:gd name="connsiteY169" fmla="*/ 82459 h 166551"/>
                        <a:gd name="connsiteX170" fmla="*/ 0 w 191860"/>
                        <a:gd name="connsiteY170" fmla="*/ 80010 h 166551"/>
                        <a:gd name="connsiteX171" fmla="*/ 4082 w 191860"/>
                        <a:gd name="connsiteY171" fmla="*/ 80010 h 166551"/>
                        <a:gd name="connsiteX172" fmla="*/ 8164 w 191860"/>
                        <a:gd name="connsiteY172" fmla="*/ 80010 h 166551"/>
                        <a:gd name="connsiteX173" fmla="*/ 13063 w 191860"/>
                        <a:gd name="connsiteY173" fmla="*/ 80010 h 166551"/>
                        <a:gd name="connsiteX174" fmla="*/ 17962 w 191860"/>
                        <a:gd name="connsiteY174" fmla="*/ 80010 h 166551"/>
                        <a:gd name="connsiteX175" fmla="*/ 22860 w 191860"/>
                        <a:gd name="connsiteY175" fmla="*/ 80010 h 166551"/>
                        <a:gd name="connsiteX176" fmla="*/ 27759 w 191860"/>
                        <a:gd name="connsiteY176" fmla="*/ 80010 h 166551"/>
                        <a:gd name="connsiteX177" fmla="*/ 31025 w 191860"/>
                        <a:gd name="connsiteY177" fmla="*/ 80010 h 166551"/>
                        <a:gd name="connsiteX178" fmla="*/ 31841 w 191860"/>
                        <a:gd name="connsiteY178" fmla="*/ 80010 h 166551"/>
                        <a:gd name="connsiteX179" fmla="*/ 32657 w 191860"/>
                        <a:gd name="connsiteY179" fmla="*/ 80010 h 166551"/>
                        <a:gd name="connsiteX180" fmla="*/ 32657 w 191860"/>
                        <a:gd name="connsiteY180" fmla="*/ 79193 h 166551"/>
                        <a:gd name="connsiteX181" fmla="*/ 31025 w 191860"/>
                        <a:gd name="connsiteY181" fmla="*/ 76744 h 166551"/>
                        <a:gd name="connsiteX182" fmla="*/ 31025 w 191860"/>
                        <a:gd name="connsiteY182" fmla="*/ 75928 h 166551"/>
                        <a:gd name="connsiteX183" fmla="*/ 31025 w 191860"/>
                        <a:gd name="connsiteY183" fmla="*/ 74295 h 166551"/>
                        <a:gd name="connsiteX184" fmla="*/ 31841 w 191860"/>
                        <a:gd name="connsiteY184" fmla="*/ 72662 h 166551"/>
                        <a:gd name="connsiteX185" fmla="*/ 32657 w 191860"/>
                        <a:gd name="connsiteY185" fmla="*/ 70213 h 166551"/>
                        <a:gd name="connsiteX186" fmla="*/ 32657 w 191860"/>
                        <a:gd name="connsiteY186" fmla="*/ 69396 h 166551"/>
                        <a:gd name="connsiteX187" fmla="*/ 31841 w 191860"/>
                        <a:gd name="connsiteY187" fmla="*/ 65314 h 166551"/>
                        <a:gd name="connsiteX188" fmla="*/ 31841 w 191860"/>
                        <a:gd name="connsiteY188" fmla="*/ 62865 h 166551"/>
                        <a:gd name="connsiteX189" fmla="*/ 31841 w 191860"/>
                        <a:gd name="connsiteY189" fmla="*/ 60416 h 166551"/>
                        <a:gd name="connsiteX190" fmla="*/ 31841 w 191860"/>
                        <a:gd name="connsiteY190" fmla="*/ 57966 h 166551"/>
                        <a:gd name="connsiteX191" fmla="*/ 31841 w 191860"/>
                        <a:gd name="connsiteY191" fmla="*/ 56334 h 166551"/>
                        <a:gd name="connsiteX192" fmla="*/ 31841 w 191860"/>
                        <a:gd name="connsiteY192" fmla="*/ 55517 h 166551"/>
                        <a:gd name="connsiteX193" fmla="*/ 32657 w 191860"/>
                        <a:gd name="connsiteY193" fmla="*/ 54701 h 166551"/>
                        <a:gd name="connsiteX194" fmla="*/ 32657 w 191860"/>
                        <a:gd name="connsiteY194" fmla="*/ 53068 h 166551"/>
                        <a:gd name="connsiteX195" fmla="*/ 32657 w 191860"/>
                        <a:gd name="connsiteY195" fmla="*/ 52251 h 166551"/>
                        <a:gd name="connsiteX196" fmla="*/ 32657 w 191860"/>
                        <a:gd name="connsiteY196" fmla="*/ 51435 h 166551"/>
                        <a:gd name="connsiteX197" fmla="*/ 32657 w 191860"/>
                        <a:gd name="connsiteY197" fmla="*/ 50618 h 166551"/>
                        <a:gd name="connsiteX198" fmla="*/ 32657 w 191860"/>
                        <a:gd name="connsiteY198" fmla="*/ 48169 h 166551"/>
                        <a:gd name="connsiteX199" fmla="*/ 32657 w 191860"/>
                        <a:gd name="connsiteY199" fmla="*/ 44904 h 166551"/>
                        <a:gd name="connsiteX200" fmla="*/ 32657 w 191860"/>
                        <a:gd name="connsiteY200" fmla="*/ 42454 h 166551"/>
                        <a:gd name="connsiteX201" fmla="*/ 33474 w 191860"/>
                        <a:gd name="connsiteY201" fmla="*/ 42454 h 166551"/>
                        <a:gd name="connsiteX202" fmla="*/ 35107 w 191860"/>
                        <a:gd name="connsiteY202" fmla="*/ 42454 h 166551"/>
                        <a:gd name="connsiteX203" fmla="*/ 35923 w 191860"/>
                        <a:gd name="connsiteY203" fmla="*/ 43271 h 166551"/>
                        <a:gd name="connsiteX204" fmla="*/ 35923 w 191860"/>
                        <a:gd name="connsiteY204" fmla="*/ 44087 h 166551"/>
                        <a:gd name="connsiteX205" fmla="*/ 36739 w 191860"/>
                        <a:gd name="connsiteY205" fmla="*/ 44087 h 166551"/>
                        <a:gd name="connsiteX206" fmla="*/ 39189 w 191860"/>
                        <a:gd name="connsiteY206" fmla="*/ 44904 h 166551"/>
                        <a:gd name="connsiteX207" fmla="*/ 40005 w 191860"/>
                        <a:gd name="connsiteY207" fmla="*/ 45720 h 166551"/>
                        <a:gd name="connsiteX208" fmla="*/ 40821 w 191860"/>
                        <a:gd name="connsiteY208" fmla="*/ 48169 h 166551"/>
                        <a:gd name="connsiteX209" fmla="*/ 40821 w 191860"/>
                        <a:gd name="connsiteY209" fmla="*/ 48986 h 166551"/>
                        <a:gd name="connsiteX210" fmla="*/ 40005 w 191860"/>
                        <a:gd name="connsiteY210" fmla="*/ 49802 h 166551"/>
                        <a:gd name="connsiteX211" fmla="*/ 40821 w 191860"/>
                        <a:gd name="connsiteY211" fmla="*/ 50618 h 166551"/>
                        <a:gd name="connsiteX212" fmla="*/ 42454 w 191860"/>
                        <a:gd name="connsiteY212" fmla="*/ 51435 h 166551"/>
                        <a:gd name="connsiteX213" fmla="*/ 43271 w 191860"/>
                        <a:gd name="connsiteY213" fmla="*/ 51435 h 166551"/>
                        <a:gd name="connsiteX214" fmla="*/ 45720 w 191860"/>
                        <a:gd name="connsiteY214" fmla="*/ 49802 h 166551"/>
                        <a:gd name="connsiteX215" fmla="*/ 46537 w 191860"/>
                        <a:gd name="connsiteY215" fmla="*/ 49802 h 166551"/>
                        <a:gd name="connsiteX216" fmla="*/ 48169 w 191860"/>
                        <a:gd name="connsiteY216" fmla="*/ 49802 h 166551"/>
                        <a:gd name="connsiteX217" fmla="*/ 48986 w 191860"/>
                        <a:gd name="connsiteY217" fmla="*/ 49802 h 166551"/>
                        <a:gd name="connsiteX218" fmla="*/ 52252 w 191860"/>
                        <a:gd name="connsiteY218" fmla="*/ 48986 h 166551"/>
                        <a:gd name="connsiteX219" fmla="*/ 53885 w 191860"/>
                        <a:gd name="connsiteY219" fmla="*/ 48986 h 166551"/>
                        <a:gd name="connsiteX220" fmla="*/ 54701 w 191860"/>
                        <a:gd name="connsiteY220" fmla="*/ 48169 h 166551"/>
                        <a:gd name="connsiteX221" fmla="*/ 55518 w 191860"/>
                        <a:gd name="connsiteY221" fmla="*/ 48169 h 166551"/>
                        <a:gd name="connsiteX222" fmla="*/ 56334 w 191860"/>
                        <a:gd name="connsiteY222" fmla="*/ 48986 h 166551"/>
                        <a:gd name="connsiteX223" fmla="*/ 55518 w 191860"/>
                        <a:gd name="connsiteY223" fmla="*/ 50618 h 166551"/>
                        <a:gd name="connsiteX224" fmla="*/ 55518 w 191860"/>
                        <a:gd name="connsiteY224" fmla="*/ 52251 h 166551"/>
                        <a:gd name="connsiteX225" fmla="*/ 56334 w 191860"/>
                        <a:gd name="connsiteY225" fmla="*/ 54701 h 166551"/>
                        <a:gd name="connsiteX226" fmla="*/ 57150 w 191860"/>
                        <a:gd name="connsiteY226" fmla="*/ 55517 h 166551"/>
                        <a:gd name="connsiteX227" fmla="*/ 57967 w 191860"/>
                        <a:gd name="connsiteY227" fmla="*/ 56334 h 166551"/>
                        <a:gd name="connsiteX228" fmla="*/ 58783 w 191860"/>
                        <a:gd name="connsiteY228" fmla="*/ 57150 h 166551"/>
                        <a:gd name="connsiteX229" fmla="*/ 59600 w 191860"/>
                        <a:gd name="connsiteY229" fmla="*/ 57966 h 166551"/>
                        <a:gd name="connsiteX230" fmla="*/ 61232 w 191860"/>
                        <a:gd name="connsiteY230" fmla="*/ 57966 h 166551"/>
                        <a:gd name="connsiteX231" fmla="*/ 65314 w 191860"/>
                        <a:gd name="connsiteY231" fmla="*/ 59599 h 166551"/>
                        <a:gd name="connsiteX232" fmla="*/ 66131 w 191860"/>
                        <a:gd name="connsiteY232" fmla="*/ 60416 h 166551"/>
                        <a:gd name="connsiteX233" fmla="*/ 67764 w 191860"/>
                        <a:gd name="connsiteY233" fmla="*/ 61232 h 166551"/>
                        <a:gd name="connsiteX234" fmla="*/ 68580 w 191860"/>
                        <a:gd name="connsiteY234" fmla="*/ 61232 h 166551"/>
                        <a:gd name="connsiteX235" fmla="*/ 72662 w 191860"/>
                        <a:gd name="connsiteY235" fmla="*/ 62049 h 166551"/>
                        <a:gd name="connsiteX236" fmla="*/ 74295 w 191860"/>
                        <a:gd name="connsiteY236" fmla="*/ 62049 h 166551"/>
                        <a:gd name="connsiteX237" fmla="*/ 76744 w 191860"/>
                        <a:gd name="connsiteY237" fmla="*/ 62049 h 166551"/>
                        <a:gd name="connsiteX238" fmla="*/ 79194 w 191860"/>
                        <a:gd name="connsiteY238" fmla="*/ 62049 h 166551"/>
                        <a:gd name="connsiteX239" fmla="*/ 80827 w 191860"/>
                        <a:gd name="connsiteY239" fmla="*/ 62049 h 166551"/>
                        <a:gd name="connsiteX240" fmla="*/ 81643 w 191860"/>
                        <a:gd name="connsiteY240" fmla="*/ 62049 h 166551"/>
                        <a:gd name="connsiteX241" fmla="*/ 82460 w 191860"/>
                        <a:gd name="connsiteY241" fmla="*/ 62049 h 166551"/>
                        <a:gd name="connsiteX242" fmla="*/ 82460 w 191860"/>
                        <a:gd name="connsiteY242" fmla="*/ 62049 h 166551"/>
                        <a:gd name="connsiteX243" fmla="*/ 83276 w 191860"/>
                        <a:gd name="connsiteY243" fmla="*/ 60416 h 166551"/>
                        <a:gd name="connsiteX244" fmla="*/ 84093 w 191860"/>
                        <a:gd name="connsiteY244" fmla="*/ 57966 h 166551"/>
                        <a:gd name="connsiteX245" fmla="*/ 84093 w 191860"/>
                        <a:gd name="connsiteY245" fmla="*/ 57150 h 166551"/>
                        <a:gd name="connsiteX246" fmla="*/ 84909 w 191860"/>
                        <a:gd name="connsiteY246" fmla="*/ 57150 h 166551"/>
                        <a:gd name="connsiteX247" fmla="*/ 85725 w 191860"/>
                        <a:gd name="connsiteY247" fmla="*/ 57150 h 166551"/>
                        <a:gd name="connsiteX248" fmla="*/ 86542 w 191860"/>
                        <a:gd name="connsiteY248" fmla="*/ 57966 h 166551"/>
                        <a:gd name="connsiteX249" fmla="*/ 87358 w 191860"/>
                        <a:gd name="connsiteY249" fmla="*/ 61232 h 166551"/>
                        <a:gd name="connsiteX250" fmla="*/ 90624 w 191860"/>
                        <a:gd name="connsiteY250" fmla="*/ 63681 h 166551"/>
                        <a:gd name="connsiteX251" fmla="*/ 91440 w 191860"/>
                        <a:gd name="connsiteY251" fmla="*/ 66131 h 166551"/>
                        <a:gd name="connsiteX252" fmla="*/ 92257 w 191860"/>
                        <a:gd name="connsiteY252" fmla="*/ 67763 h 166551"/>
                        <a:gd name="connsiteX253" fmla="*/ 93073 w 191860"/>
                        <a:gd name="connsiteY253" fmla="*/ 68580 h 166551"/>
                        <a:gd name="connsiteX254" fmla="*/ 93889 w 191860"/>
                        <a:gd name="connsiteY254" fmla="*/ 69396 h 166551"/>
                        <a:gd name="connsiteX255" fmla="*/ 95522 w 191860"/>
                        <a:gd name="connsiteY255" fmla="*/ 69396 h 166551"/>
                        <a:gd name="connsiteX256" fmla="*/ 97155 w 191860"/>
                        <a:gd name="connsiteY256" fmla="*/ 69396 h 166551"/>
                        <a:gd name="connsiteX257" fmla="*/ 100421 w 191860"/>
                        <a:gd name="connsiteY257" fmla="*/ 71029 h 166551"/>
                        <a:gd name="connsiteX258" fmla="*/ 102870 w 191860"/>
                        <a:gd name="connsiteY258" fmla="*/ 71846 h 166551"/>
                        <a:gd name="connsiteX259" fmla="*/ 104503 w 191860"/>
                        <a:gd name="connsiteY259" fmla="*/ 72662 h 166551"/>
                        <a:gd name="connsiteX260" fmla="*/ 105319 w 191860"/>
                        <a:gd name="connsiteY260" fmla="*/ 73479 h 166551"/>
                        <a:gd name="connsiteX261" fmla="*/ 106136 w 191860"/>
                        <a:gd name="connsiteY261" fmla="*/ 74295 h 166551"/>
                        <a:gd name="connsiteX262" fmla="*/ 106136 w 191860"/>
                        <a:gd name="connsiteY262" fmla="*/ 75111 h 166551"/>
                        <a:gd name="connsiteX263" fmla="*/ 106952 w 191860"/>
                        <a:gd name="connsiteY263" fmla="*/ 76744 h 166551"/>
                        <a:gd name="connsiteX264" fmla="*/ 107769 w 191860"/>
                        <a:gd name="connsiteY264" fmla="*/ 78377 h 166551"/>
                        <a:gd name="connsiteX265" fmla="*/ 108585 w 191860"/>
                        <a:gd name="connsiteY265" fmla="*/ 78377 h 166551"/>
                        <a:gd name="connsiteX266" fmla="*/ 109402 w 191860"/>
                        <a:gd name="connsiteY266" fmla="*/ 78377 h 166551"/>
                        <a:gd name="connsiteX267" fmla="*/ 110218 w 191860"/>
                        <a:gd name="connsiteY267" fmla="*/ 79193 h 166551"/>
                        <a:gd name="connsiteX268" fmla="*/ 111035 w 191860"/>
                        <a:gd name="connsiteY268" fmla="*/ 80010 h 166551"/>
                        <a:gd name="connsiteX269" fmla="*/ 112668 w 191860"/>
                        <a:gd name="connsiteY269" fmla="*/ 82459 h 166551"/>
                        <a:gd name="connsiteX270" fmla="*/ 113484 w 191860"/>
                        <a:gd name="connsiteY270" fmla="*/ 84092 h 166551"/>
                        <a:gd name="connsiteX271" fmla="*/ 113484 w 191860"/>
                        <a:gd name="connsiteY271" fmla="*/ 85725 h 166551"/>
                        <a:gd name="connsiteX272" fmla="*/ 114300 w 191860"/>
                        <a:gd name="connsiteY272" fmla="*/ 86541 h 166551"/>
                        <a:gd name="connsiteX273" fmla="*/ 115933 w 191860"/>
                        <a:gd name="connsiteY273" fmla="*/ 87358 h 166551"/>
                        <a:gd name="connsiteX274" fmla="*/ 117566 w 191860"/>
                        <a:gd name="connsiteY274" fmla="*/ 87358 h 166551"/>
                        <a:gd name="connsiteX275" fmla="*/ 118382 w 191860"/>
                        <a:gd name="connsiteY275" fmla="*/ 86541 h 166551"/>
                        <a:gd name="connsiteX276" fmla="*/ 120832 w 191860"/>
                        <a:gd name="connsiteY276" fmla="*/ 85725 h 166551"/>
                        <a:gd name="connsiteX277" fmla="*/ 122464 w 191860"/>
                        <a:gd name="connsiteY277" fmla="*/ 84909 h 166551"/>
                        <a:gd name="connsiteX278" fmla="*/ 123281 w 191860"/>
                        <a:gd name="connsiteY278" fmla="*/ 84909 h 166551"/>
                        <a:gd name="connsiteX279" fmla="*/ 124097 w 191860"/>
                        <a:gd name="connsiteY279" fmla="*/ 84909 h 166551"/>
                        <a:gd name="connsiteX280" fmla="*/ 124914 w 191860"/>
                        <a:gd name="connsiteY280" fmla="*/ 85725 h 166551"/>
                        <a:gd name="connsiteX281" fmla="*/ 124914 w 191860"/>
                        <a:gd name="connsiteY281" fmla="*/ 87358 h 166551"/>
                        <a:gd name="connsiteX282" fmla="*/ 124914 w 191860"/>
                        <a:gd name="connsiteY282" fmla="*/ 88174 h 166551"/>
                        <a:gd name="connsiteX283" fmla="*/ 125730 w 191860"/>
                        <a:gd name="connsiteY283" fmla="*/ 88991 h 166551"/>
                        <a:gd name="connsiteX284" fmla="*/ 126546 w 191860"/>
                        <a:gd name="connsiteY284" fmla="*/ 88991 h 166551"/>
                        <a:gd name="connsiteX285" fmla="*/ 126546 w 191860"/>
                        <a:gd name="connsiteY285" fmla="*/ 88174 h 166551"/>
                        <a:gd name="connsiteX286" fmla="*/ 126546 w 191860"/>
                        <a:gd name="connsiteY286" fmla="*/ 88174 h 166551"/>
                        <a:gd name="connsiteX287" fmla="*/ 126546 w 191860"/>
                        <a:gd name="connsiteY287" fmla="*/ 84909 h 166551"/>
                        <a:gd name="connsiteX288" fmla="*/ 126546 w 191860"/>
                        <a:gd name="connsiteY288" fmla="*/ 81643 h 166551"/>
                        <a:gd name="connsiteX289" fmla="*/ 126546 w 191860"/>
                        <a:gd name="connsiteY289" fmla="*/ 79193 h 166551"/>
                        <a:gd name="connsiteX290" fmla="*/ 126546 w 191860"/>
                        <a:gd name="connsiteY290" fmla="*/ 75928 h 166551"/>
                        <a:gd name="connsiteX291" fmla="*/ 126546 w 191860"/>
                        <a:gd name="connsiteY291" fmla="*/ 72662 h 166551"/>
                        <a:gd name="connsiteX292" fmla="*/ 126546 w 191860"/>
                        <a:gd name="connsiteY292" fmla="*/ 70213 h 166551"/>
                        <a:gd name="connsiteX293" fmla="*/ 126546 w 191860"/>
                        <a:gd name="connsiteY293" fmla="*/ 67763 h 166551"/>
                        <a:gd name="connsiteX294" fmla="*/ 125730 w 191860"/>
                        <a:gd name="connsiteY294" fmla="*/ 67763 h 166551"/>
                        <a:gd name="connsiteX295" fmla="*/ 124914 w 191860"/>
                        <a:gd name="connsiteY295" fmla="*/ 68580 h 166551"/>
                        <a:gd name="connsiteX296" fmla="*/ 122464 w 191860"/>
                        <a:gd name="connsiteY296" fmla="*/ 68580 h 166551"/>
                        <a:gd name="connsiteX297" fmla="*/ 121648 w 191860"/>
                        <a:gd name="connsiteY297" fmla="*/ 69396 h 166551"/>
                        <a:gd name="connsiteX298" fmla="*/ 121648 w 191860"/>
                        <a:gd name="connsiteY298" fmla="*/ 70213 h 166551"/>
                        <a:gd name="connsiteX299" fmla="*/ 121648 w 191860"/>
                        <a:gd name="connsiteY299" fmla="*/ 71029 h 166551"/>
                        <a:gd name="connsiteX300" fmla="*/ 121648 w 191860"/>
                        <a:gd name="connsiteY300" fmla="*/ 71846 h 166551"/>
                        <a:gd name="connsiteX301" fmla="*/ 121648 w 191860"/>
                        <a:gd name="connsiteY301" fmla="*/ 72662 h 166551"/>
                        <a:gd name="connsiteX302" fmla="*/ 120832 w 191860"/>
                        <a:gd name="connsiteY302" fmla="*/ 72662 h 166551"/>
                        <a:gd name="connsiteX303" fmla="*/ 119199 w 191860"/>
                        <a:gd name="connsiteY303" fmla="*/ 71846 h 166551"/>
                        <a:gd name="connsiteX304" fmla="*/ 116750 w 191860"/>
                        <a:gd name="connsiteY304" fmla="*/ 71029 h 166551"/>
                        <a:gd name="connsiteX305" fmla="*/ 114300 w 191860"/>
                        <a:gd name="connsiteY305" fmla="*/ 71029 h 166551"/>
                        <a:gd name="connsiteX306" fmla="*/ 112668 w 191860"/>
                        <a:gd name="connsiteY306" fmla="*/ 69396 h 166551"/>
                        <a:gd name="connsiteX307" fmla="*/ 111035 w 191860"/>
                        <a:gd name="connsiteY307" fmla="*/ 66947 h 166551"/>
                        <a:gd name="connsiteX308" fmla="*/ 109402 w 191860"/>
                        <a:gd name="connsiteY308" fmla="*/ 66131 h 166551"/>
                        <a:gd name="connsiteX309" fmla="*/ 106136 w 191860"/>
                        <a:gd name="connsiteY309" fmla="*/ 63681 h 166551"/>
                        <a:gd name="connsiteX310" fmla="*/ 105319 w 191860"/>
                        <a:gd name="connsiteY310" fmla="*/ 62865 h 166551"/>
                        <a:gd name="connsiteX311" fmla="*/ 104503 w 191860"/>
                        <a:gd name="connsiteY311" fmla="*/ 62049 h 166551"/>
                        <a:gd name="connsiteX312" fmla="*/ 103687 w 191860"/>
                        <a:gd name="connsiteY312" fmla="*/ 60416 h 166551"/>
                        <a:gd name="connsiteX313" fmla="*/ 102870 w 191860"/>
                        <a:gd name="connsiteY313" fmla="*/ 58783 h 166551"/>
                        <a:gd name="connsiteX314" fmla="*/ 102870 w 191860"/>
                        <a:gd name="connsiteY314" fmla="*/ 57966 h 166551"/>
                        <a:gd name="connsiteX315" fmla="*/ 102054 w 191860"/>
                        <a:gd name="connsiteY315" fmla="*/ 56334 h 166551"/>
                        <a:gd name="connsiteX316" fmla="*/ 102870 w 191860"/>
                        <a:gd name="connsiteY316" fmla="*/ 53884 h 166551"/>
                        <a:gd name="connsiteX317" fmla="*/ 103687 w 191860"/>
                        <a:gd name="connsiteY317" fmla="*/ 49802 h 166551"/>
                        <a:gd name="connsiteX318" fmla="*/ 104503 w 191860"/>
                        <a:gd name="connsiteY318" fmla="*/ 46536 h 166551"/>
                        <a:gd name="connsiteX319" fmla="*/ 105319 w 191860"/>
                        <a:gd name="connsiteY319" fmla="*/ 44087 h 166551"/>
                        <a:gd name="connsiteX320" fmla="*/ 106952 w 191860"/>
                        <a:gd name="connsiteY320" fmla="*/ 41638 h 166551"/>
                        <a:gd name="connsiteX321" fmla="*/ 106952 w 191860"/>
                        <a:gd name="connsiteY321" fmla="*/ 40005 h 166551"/>
                        <a:gd name="connsiteX322" fmla="*/ 106136 w 191860"/>
                        <a:gd name="connsiteY322" fmla="*/ 37556 h 166551"/>
                        <a:gd name="connsiteX323" fmla="*/ 106136 w 191860"/>
                        <a:gd name="connsiteY323" fmla="*/ 35923 h 166551"/>
                        <a:gd name="connsiteX324" fmla="*/ 106136 w 191860"/>
                        <a:gd name="connsiteY324" fmla="*/ 32657 h 166551"/>
                        <a:gd name="connsiteX325" fmla="*/ 106136 w 191860"/>
                        <a:gd name="connsiteY325" fmla="*/ 29391 h 166551"/>
                        <a:gd name="connsiteX326" fmla="*/ 106136 w 191860"/>
                        <a:gd name="connsiteY326" fmla="*/ 27759 h 166551"/>
                        <a:gd name="connsiteX327" fmla="*/ 105319 w 191860"/>
                        <a:gd name="connsiteY327" fmla="*/ 25309 h 166551"/>
                        <a:gd name="connsiteX328" fmla="*/ 104503 w 191860"/>
                        <a:gd name="connsiteY328" fmla="*/ 22860 h 166551"/>
                        <a:gd name="connsiteX329" fmla="*/ 102054 w 191860"/>
                        <a:gd name="connsiteY329" fmla="*/ 18778 h 166551"/>
                        <a:gd name="connsiteX330" fmla="*/ 102054 w 191860"/>
                        <a:gd name="connsiteY330" fmla="*/ 17961 h 166551"/>
                        <a:gd name="connsiteX331" fmla="*/ 103687 w 191860"/>
                        <a:gd name="connsiteY331" fmla="*/ 17145 h 166551"/>
                        <a:gd name="connsiteX332" fmla="*/ 106136 w 191860"/>
                        <a:gd name="connsiteY332" fmla="*/ 15512 h 166551"/>
                        <a:gd name="connsiteX333" fmla="*/ 106952 w 191860"/>
                        <a:gd name="connsiteY333" fmla="*/ 14696 h 166551"/>
                        <a:gd name="connsiteX334" fmla="*/ 108585 w 191860"/>
                        <a:gd name="connsiteY334" fmla="*/ 13063 h 166551"/>
                        <a:gd name="connsiteX335" fmla="*/ 109402 w 191860"/>
                        <a:gd name="connsiteY335" fmla="*/ 12246 h 166551"/>
                        <a:gd name="connsiteX336" fmla="*/ 111035 w 191860"/>
                        <a:gd name="connsiteY336" fmla="*/ 10613 h 166551"/>
                        <a:gd name="connsiteX337" fmla="*/ 111851 w 191860"/>
                        <a:gd name="connsiteY337" fmla="*/ 8981 h 166551"/>
                        <a:gd name="connsiteX338" fmla="*/ 111851 w 191860"/>
                        <a:gd name="connsiteY338" fmla="*/ 7348 h 166551"/>
                        <a:gd name="connsiteX339" fmla="*/ 111035 w 191860"/>
                        <a:gd name="connsiteY339" fmla="*/ 5715 h 166551"/>
                        <a:gd name="connsiteX340" fmla="*/ 112668 w 191860"/>
                        <a:gd name="connsiteY340" fmla="*/ 5715 h 166551"/>
                        <a:gd name="connsiteX341" fmla="*/ 116750 w 191860"/>
                        <a:gd name="connsiteY341" fmla="*/ 4899 h 166551"/>
                        <a:gd name="connsiteX342" fmla="*/ 120832 w 191860"/>
                        <a:gd name="connsiteY342" fmla="*/ 4082 h 166551"/>
                        <a:gd name="connsiteX343" fmla="*/ 125730 w 191860"/>
                        <a:gd name="connsiteY343" fmla="*/ 3266 h 166551"/>
                        <a:gd name="connsiteX344" fmla="*/ 130629 w 191860"/>
                        <a:gd name="connsiteY344" fmla="*/ 2449 h 166551"/>
                        <a:gd name="connsiteX345" fmla="*/ 135527 w 191860"/>
                        <a:gd name="connsiteY345" fmla="*/ 1633 h 166551"/>
                        <a:gd name="connsiteX346" fmla="*/ 139610 w 191860"/>
                        <a:gd name="connsiteY346" fmla="*/ 816 h 166551"/>
                        <a:gd name="connsiteX347" fmla="*/ 142875 w 191860"/>
                        <a:gd name="connsiteY347" fmla="*/ 0 h 166551"/>
                        <a:gd name="connsiteX348" fmla="*/ 143692 w 191860"/>
                        <a:gd name="connsiteY348" fmla="*/ 816 h 166551"/>
                        <a:gd name="connsiteX349" fmla="*/ 144508 w 191860"/>
                        <a:gd name="connsiteY349" fmla="*/ 2449 h 166551"/>
                        <a:gd name="connsiteX350" fmla="*/ 145325 w 191860"/>
                        <a:gd name="connsiteY350" fmla="*/ 4082 h 166551"/>
                        <a:gd name="connsiteX351" fmla="*/ 146957 w 191860"/>
                        <a:gd name="connsiteY351" fmla="*/ 5715 h 166551"/>
                        <a:gd name="connsiteX352" fmla="*/ 147774 w 191860"/>
                        <a:gd name="connsiteY352" fmla="*/ 6531 h 166551"/>
                        <a:gd name="connsiteX353" fmla="*/ 148590 w 191860"/>
                        <a:gd name="connsiteY353" fmla="*/ 6531 h 166551"/>
                        <a:gd name="connsiteX354" fmla="*/ 153489 w 191860"/>
                        <a:gd name="connsiteY354" fmla="*/ 6531 h 166551"/>
                        <a:gd name="connsiteX355" fmla="*/ 155121 w 191860"/>
                        <a:gd name="connsiteY355" fmla="*/ 7348 h 166551"/>
                        <a:gd name="connsiteX356" fmla="*/ 156754 w 191860"/>
                        <a:gd name="connsiteY356" fmla="*/ 8164 h 166551"/>
                        <a:gd name="connsiteX357" fmla="*/ 156754 w 191860"/>
                        <a:gd name="connsiteY357" fmla="*/ 9797 h 166551"/>
                        <a:gd name="connsiteX358" fmla="*/ 157571 w 191860"/>
                        <a:gd name="connsiteY358" fmla="*/ 10613 h 166551"/>
                        <a:gd name="connsiteX359" fmla="*/ 158387 w 191860"/>
                        <a:gd name="connsiteY359" fmla="*/ 11430 h 166551"/>
                        <a:gd name="connsiteX360" fmla="*/ 159204 w 191860"/>
                        <a:gd name="connsiteY360" fmla="*/ 11430 h 166551"/>
                        <a:gd name="connsiteX361" fmla="*/ 160020 w 191860"/>
                        <a:gd name="connsiteY361" fmla="*/ 11430 h 166551"/>
                        <a:gd name="connsiteX362" fmla="*/ 160837 w 191860"/>
                        <a:gd name="connsiteY362" fmla="*/ 11430 h 166551"/>
                        <a:gd name="connsiteX363" fmla="*/ 161653 w 191860"/>
                        <a:gd name="connsiteY363" fmla="*/ 11430 h 166551"/>
                        <a:gd name="connsiteX364" fmla="*/ 162469 w 191860"/>
                        <a:gd name="connsiteY364" fmla="*/ 11430 h 166551"/>
                        <a:gd name="connsiteX365" fmla="*/ 162469 w 191860"/>
                        <a:gd name="connsiteY365" fmla="*/ 13063 h 166551"/>
                        <a:gd name="connsiteX366" fmla="*/ 162469 w 191860"/>
                        <a:gd name="connsiteY366" fmla="*/ 13879 h 166551"/>
                        <a:gd name="connsiteX367" fmla="*/ 164102 w 191860"/>
                        <a:gd name="connsiteY367" fmla="*/ 13879 h 166551"/>
                        <a:gd name="connsiteX368" fmla="*/ 165735 w 191860"/>
                        <a:gd name="connsiteY368" fmla="*/ 13879 h 166551"/>
                        <a:gd name="connsiteX369" fmla="*/ 167368 w 191860"/>
                        <a:gd name="connsiteY369" fmla="*/ 14696 h 166551"/>
                        <a:gd name="connsiteX370" fmla="*/ 169001 w 191860"/>
                        <a:gd name="connsiteY370" fmla="*/ 14696 h 166551"/>
                        <a:gd name="connsiteX371" fmla="*/ 170634 w 191860"/>
                        <a:gd name="connsiteY371" fmla="*/ 14696 h 166551"/>
                        <a:gd name="connsiteX372" fmla="*/ 171450 w 191860"/>
                        <a:gd name="connsiteY372" fmla="*/ 15512 h 166551"/>
                        <a:gd name="connsiteX373" fmla="*/ 173083 w 191860"/>
                        <a:gd name="connsiteY373" fmla="*/ 16329 h 166551"/>
                        <a:gd name="connsiteX374" fmla="*/ 175532 w 191860"/>
                        <a:gd name="connsiteY374" fmla="*/ 17145 h 166551"/>
                        <a:gd name="connsiteX375" fmla="*/ 177165 w 191860"/>
                        <a:gd name="connsiteY375" fmla="*/ 17961 h 166551"/>
                        <a:gd name="connsiteX376" fmla="*/ 178798 w 191860"/>
                        <a:gd name="connsiteY376" fmla="*/ 22043 h 16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191860" h="166551">
                          <a:moveTo>
                            <a:pt x="178798" y="22043"/>
                          </a:moveTo>
                          <a:lnTo>
                            <a:pt x="178798" y="22043"/>
                          </a:lnTo>
                          <a:lnTo>
                            <a:pt x="179614" y="23676"/>
                          </a:lnTo>
                          <a:lnTo>
                            <a:pt x="180431" y="24493"/>
                          </a:lnTo>
                          <a:lnTo>
                            <a:pt x="180431" y="25309"/>
                          </a:lnTo>
                          <a:lnTo>
                            <a:pt x="180431" y="26126"/>
                          </a:lnTo>
                          <a:lnTo>
                            <a:pt x="181247" y="26126"/>
                          </a:lnTo>
                          <a:lnTo>
                            <a:pt x="182064" y="26126"/>
                          </a:lnTo>
                          <a:lnTo>
                            <a:pt x="182880" y="25309"/>
                          </a:lnTo>
                          <a:lnTo>
                            <a:pt x="183696" y="25309"/>
                          </a:lnTo>
                          <a:lnTo>
                            <a:pt x="184513" y="25309"/>
                          </a:lnTo>
                          <a:lnTo>
                            <a:pt x="184513" y="26126"/>
                          </a:lnTo>
                          <a:lnTo>
                            <a:pt x="185329" y="27759"/>
                          </a:lnTo>
                          <a:lnTo>
                            <a:pt x="186146" y="28575"/>
                          </a:lnTo>
                          <a:lnTo>
                            <a:pt x="186962" y="29391"/>
                          </a:lnTo>
                          <a:lnTo>
                            <a:pt x="186962" y="31024"/>
                          </a:lnTo>
                          <a:lnTo>
                            <a:pt x="186146" y="32657"/>
                          </a:lnTo>
                          <a:lnTo>
                            <a:pt x="187779" y="34290"/>
                          </a:lnTo>
                          <a:lnTo>
                            <a:pt x="189412" y="35923"/>
                          </a:lnTo>
                          <a:lnTo>
                            <a:pt x="190228" y="36739"/>
                          </a:lnTo>
                          <a:lnTo>
                            <a:pt x="190228" y="38372"/>
                          </a:lnTo>
                          <a:lnTo>
                            <a:pt x="190228" y="39188"/>
                          </a:lnTo>
                          <a:lnTo>
                            <a:pt x="191044" y="40821"/>
                          </a:lnTo>
                          <a:lnTo>
                            <a:pt x="191861" y="41638"/>
                          </a:lnTo>
                          <a:lnTo>
                            <a:pt x="191861" y="42454"/>
                          </a:lnTo>
                          <a:lnTo>
                            <a:pt x="188595" y="45720"/>
                          </a:lnTo>
                          <a:lnTo>
                            <a:pt x="187779" y="45720"/>
                          </a:lnTo>
                          <a:lnTo>
                            <a:pt x="186962" y="45720"/>
                          </a:lnTo>
                          <a:lnTo>
                            <a:pt x="186146" y="46536"/>
                          </a:lnTo>
                          <a:lnTo>
                            <a:pt x="185329" y="47353"/>
                          </a:lnTo>
                          <a:lnTo>
                            <a:pt x="185329" y="47353"/>
                          </a:lnTo>
                          <a:lnTo>
                            <a:pt x="185329" y="48169"/>
                          </a:lnTo>
                          <a:lnTo>
                            <a:pt x="186146" y="49802"/>
                          </a:lnTo>
                          <a:lnTo>
                            <a:pt x="186962" y="50618"/>
                          </a:lnTo>
                          <a:lnTo>
                            <a:pt x="186146" y="52251"/>
                          </a:lnTo>
                          <a:lnTo>
                            <a:pt x="184513" y="54701"/>
                          </a:lnTo>
                          <a:lnTo>
                            <a:pt x="183696" y="54701"/>
                          </a:lnTo>
                          <a:lnTo>
                            <a:pt x="183696" y="56334"/>
                          </a:lnTo>
                          <a:lnTo>
                            <a:pt x="183696" y="57150"/>
                          </a:lnTo>
                          <a:lnTo>
                            <a:pt x="184513" y="57966"/>
                          </a:lnTo>
                          <a:lnTo>
                            <a:pt x="184513" y="59599"/>
                          </a:lnTo>
                          <a:lnTo>
                            <a:pt x="184513" y="61232"/>
                          </a:lnTo>
                          <a:lnTo>
                            <a:pt x="184513" y="62865"/>
                          </a:lnTo>
                          <a:lnTo>
                            <a:pt x="183696" y="66947"/>
                          </a:lnTo>
                          <a:lnTo>
                            <a:pt x="185329" y="70213"/>
                          </a:lnTo>
                          <a:lnTo>
                            <a:pt x="186146" y="70213"/>
                          </a:lnTo>
                          <a:lnTo>
                            <a:pt x="187779" y="70213"/>
                          </a:lnTo>
                          <a:lnTo>
                            <a:pt x="187779" y="70213"/>
                          </a:lnTo>
                          <a:lnTo>
                            <a:pt x="186962" y="71029"/>
                          </a:lnTo>
                          <a:lnTo>
                            <a:pt x="186146" y="71846"/>
                          </a:lnTo>
                          <a:lnTo>
                            <a:pt x="185329" y="72662"/>
                          </a:lnTo>
                          <a:lnTo>
                            <a:pt x="182880" y="73479"/>
                          </a:lnTo>
                          <a:lnTo>
                            <a:pt x="179614" y="75111"/>
                          </a:lnTo>
                          <a:lnTo>
                            <a:pt x="178798" y="75928"/>
                          </a:lnTo>
                          <a:lnTo>
                            <a:pt x="177982" y="77561"/>
                          </a:lnTo>
                          <a:lnTo>
                            <a:pt x="178798" y="78377"/>
                          </a:lnTo>
                          <a:lnTo>
                            <a:pt x="179614" y="79193"/>
                          </a:lnTo>
                          <a:lnTo>
                            <a:pt x="179614" y="80826"/>
                          </a:lnTo>
                          <a:lnTo>
                            <a:pt x="179614" y="82459"/>
                          </a:lnTo>
                          <a:lnTo>
                            <a:pt x="179614" y="84092"/>
                          </a:lnTo>
                          <a:lnTo>
                            <a:pt x="179614" y="84909"/>
                          </a:lnTo>
                          <a:lnTo>
                            <a:pt x="178798" y="85725"/>
                          </a:lnTo>
                          <a:lnTo>
                            <a:pt x="177982" y="87358"/>
                          </a:lnTo>
                          <a:lnTo>
                            <a:pt x="177165" y="88991"/>
                          </a:lnTo>
                          <a:lnTo>
                            <a:pt x="176349" y="89807"/>
                          </a:lnTo>
                          <a:lnTo>
                            <a:pt x="175532" y="90624"/>
                          </a:lnTo>
                          <a:lnTo>
                            <a:pt x="173900" y="91440"/>
                          </a:lnTo>
                          <a:lnTo>
                            <a:pt x="173900" y="91440"/>
                          </a:lnTo>
                          <a:lnTo>
                            <a:pt x="175532" y="92256"/>
                          </a:lnTo>
                          <a:lnTo>
                            <a:pt x="176349" y="93073"/>
                          </a:lnTo>
                          <a:lnTo>
                            <a:pt x="176349" y="93073"/>
                          </a:lnTo>
                          <a:lnTo>
                            <a:pt x="176349" y="93073"/>
                          </a:lnTo>
                          <a:lnTo>
                            <a:pt x="176349" y="93889"/>
                          </a:lnTo>
                          <a:lnTo>
                            <a:pt x="177165" y="94706"/>
                          </a:lnTo>
                          <a:lnTo>
                            <a:pt x="177982" y="95522"/>
                          </a:lnTo>
                          <a:lnTo>
                            <a:pt x="178798" y="96338"/>
                          </a:lnTo>
                          <a:lnTo>
                            <a:pt x="179614" y="97971"/>
                          </a:lnTo>
                          <a:lnTo>
                            <a:pt x="179614" y="98788"/>
                          </a:lnTo>
                          <a:lnTo>
                            <a:pt x="179614" y="98788"/>
                          </a:lnTo>
                          <a:lnTo>
                            <a:pt x="179614" y="98788"/>
                          </a:lnTo>
                          <a:lnTo>
                            <a:pt x="180431" y="98788"/>
                          </a:lnTo>
                          <a:lnTo>
                            <a:pt x="181247" y="97971"/>
                          </a:lnTo>
                          <a:lnTo>
                            <a:pt x="182064" y="97971"/>
                          </a:lnTo>
                          <a:lnTo>
                            <a:pt x="182880" y="99604"/>
                          </a:lnTo>
                          <a:lnTo>
                            <a:pt x="179614" y="100421"/>
                          </a:lnTo>
                          <a:lnTo>
                            <a:pt x="177982" y="101237"/>
                          </a:lnTo>
                          <a:lnTo>
                            <a:pt x="172267" y="102870"/>
                          </a:lnTo>
                          <a:lnTo>
                            <a:pt x="167368" y="104503"/>
                          </a:lnTo>
                          <a:lnTo>
                            <a:pt x="166552" y="104503"/>
                          </a:lnTo>
                          <a:lnTo>
                            <a:pt x="164102" y="105319"/>
                          </a:lnTo>
                          <a:lnTo>
                            <a:pt x="163286" y="106136"/>
                          </a:lnTo>
                          <a:lnTo>
                            <a:pt x="159204" y="107768"/>
                          </a:lnTo>
                          <a:lnTo>
                            <a:pt x="157571" y="108585"/>
                          </a:lnTo>
                          <a:lnTo>
                            <a:pt x="155938" y="109401"/>
                          </a:lnTo>
                          <a:lnTo>
                            <a:pt x="152672" y="110218"/>
                          </a:lnTo>
                          <a:lnTo>
                            <a:pt x="149407" y="111034"/>
                          </a:lnTo>
                          <a:lnTo>
                            <a:pt x="146141" y="111851"/>
                          </a:lnTo>
                          <a:lnTo>
                            <a:pt x="142059" y="112667"/>
                          </a:lnTo>
                          <a:lnTo>
                            <a:pt x="139610" y="113484"/>
                          </a:lnTo>
                          <a:lnTo>
                            <a:pt x="137977" y="114300"/>
                          </a:lnTo>
                          <a:lnTo>
                            <a:pt x="134711" y="115933"/>
                          </a:lnTo>
                          <a:lnTo>
                            <a:pt x="134711" y="115933"/>
                          </a:lnTo>
                          <a:lnTo>
                            <a:pt x="134711" y="116749"/>
                          </a:lnTo>
                          <a:lnTo>
                            <a:pt x="135527" y="118382"/>
                          </a:lnTo>
                          <a:lnTo>
                            <a:pt x="136344" y="120015"/>
                          </a:lnTo>
                          <a:lnTo>
                            <a:pt x="137160" y="120831"/>
                          </a:lnTo>
                          <a:lnTo>
                            <a:pt x="137977" y="123281"/>
                          </a:lnTo>
                          <a:lnTo>
                            <a:pt x="137977" y="125730"/>
                          </a:lnTo>
                          <a:lnTo>
                            <a:pt x="135527" y="125730"/>
                          </a:lnTo>
                          <a:lnTo>
                            <a:pt x="131445" y="125730"/>
                          </a:lnTo>
                          <a:lnTo>
                            <a:pt x="127363" y="125730"/>
                          </a:lnTo>
                          <a:lnTo>
                            <a:pt x="123281" y="126546"/>
                          </a:lnTo>
                          <a:lnTo>
                            <a:pt x="120015" y="128179"/>
                          </a:lnTo>
                          <a:lnTo>
                            <a:pt x="115933" y="130629"/>
                          </a:lnTo>
                          <a:lnTo>
                            <a:pt x="114300" y="131445"/>
                          </a:lnTo>
                          <a:lnTo>
                            <a:pt x="113484" y="132261"/>
                          </a:lnTo>
                          <a:lnTo>
                            <a:pt x="112668" y="133078"/>
                          </a:lnTo>
                          <a:lnTo>
                            <a:pt x="112668" y="134711"/>
                          </a:lnTo>
                          <a:lnTo>
                            <a:pt x="112668" y="137160"/>
                          </a:lnTo>
                          <a:lnTo>
                            <a:pt x="112668" y="138793"/>
                          </a:lnTo>
                          <a:lnTo>
                            <a:pt x="111851" y="140426"/>
                          </a:lnTo>
                          <a:lnTo>
                            <a:pt x="111851" y="140426"/>
                          </a:lnTo>
                          <a:lnTo>
                            <a:pt x="106136" y="142875"/>
                          </a:lnTo>
                          <a:lnTo>
                            <a:pt x="102054" y="144508"/>
                          </a:lnTo>
                          <a:lnTo>
                            <a:pt x="97971" y="146957"/>
                          </a:lnTo>
                          <a:lnTo>
                            <a:pt x="94706" y="149406"/>
                          </a:lnTo>
                          <a:lnTo>
                            <a:pt x="93073" y="152672"/>
                          </a:lnTo>
                          <a:lnTo>
                            <a:pt x="89807" y="156754"/>
                          </a:lnTo>
                          <a:lnTo>
                            <a:pt x="86542" y="160836"/>
                          </a:lnTo>
                          <a:lnTo>
                            <a:pt x="83276" y="164918"/>
                          </a:lnTo>
                          <a:lnTo>
                            <a:pt x="79194" y="166551"/>
                          </a:lnTo>
                          <a:lnTo>
                            <a:pt x="75928" y="166551"/>
                          </a:lnTo>
                          <a:lnTo>
                            <a:pt x="71846" y="164918"/>
                          </a:lnTo>
                          <a:lnTo>
                            <a:pt x="68580" y="164918"/>
                          </a:lnTo>
                          <a:lnTo>
                            <a:pt x="66131" y="165735"/>
                          </a:lnTo>
                          <a:lnTo>
                            <a:pt x="63682" y="165735"/>
                          </a:lnTo>
                          <a:lnTo>
                            <a:pt x="62049" y="164102"/>
                          </a:lnTo>
                          <a:lnTo>
                            <a:pt x="60416" y="163286"/>
                          </a:lnTo>
                          <a:lnTo>
                            <a:pt x="58783" y="164102"/>
                          </a:lnTo>
                          <a:lnTo>
                            <a:pt x="57150" y="164102"/>
                          </a:lnTo>
                          <a:lnTo>
                            <a:pt x="53885" y="163286"/>
                          </a:lnTo>
                          <a:lnTo>
                            <a:pt x="51435" y="160836"/>
                          </a:lnTo>
                          <a:lnTo>
                            <a:pt x="49802" y="160020"/>
                          </a:lnTo>
                          <a:lnTo>
                            <a:pt x="48986" y="159204"/>
                          </a:lnTo>
                          <a:lnTo>
                            <a:pt x="45720" y="158387"/>
                          </a:lnTo>
                          <a:lnTo>
                            <a:pt x="38372" y="157571"/>
                          </a:lnTo>
                          <a:lnTo>
                            <a:pt x="37556" y="157571"/>
                          </a:lnTo>
                          <a:lnTo>
                            <a:pt x="34290" y="158387"/>
                          </a:lnTo>
                          <a:lnTo>
                            <a:pt x="30208" y="159204"/>
                          </a:lnTo>
                          <a:lnTo>
                            <a:pt x="26943" y="160020"/>
                          </a:lnTo>
                          <a:lnTo>
                            <a:pt x="23677" y="160836"/>
                          </a:lnTo>
                          <a:lnTo>
                            <a:pt x="20411" y="157571"/>
                          </a:lnTo>
                          <a:lnTo>
                            <a:pt x="16329" y="154305"/>
                          </a:lnTo>
                          <a:lnTo>
                            <a:pt x="12246" y="151039"/>
                          </a:lnTo>
                          <a:lnTo>
                            <a:pt x="8981" y="148590"/>
                          </a:lnTo>
                          <a:lnTo>
                            <a:pt x="7348" y="146957"/>
                          </a:lnTo>
                          <a:lnTo>
                            <a:pt x="4899" y="144508"/>
                          </a:lnTo>
                          <a:lnTo>
                            <a:pt x="3266" y="143691"/>
                          </a:lnTo>
                          <a:lnTo>
                            <a:pt x="2450" y="142875"/>
                          </a:lnTo>
                          <a:lnTo>
                            <a:pt x="817" y="137160"/>
                          </a:lnTo>
                          <a:lnTo>
                            <a:pt x="0" y="132261"/>
                          </a:lnTo>
                          <a:lnTo>
                            <a:pt x="0" y="128179"/>
                          </a:lnTo>
                          <a:lnTo>
                            <a:pt x="0" y="122464"/>
                          </a:lnTo>
                          <a:lnTo>
                            <a:pt x="0" y="116749"/>
                          </a:lnTo>
                          <a:lnTo>
                            <a:pt x="0" y="111034"/>
                          </a:lnTo>
                          <a:lnTo>
                            <a:pt x="0" y="105319"/>
                          </a:lnTo>
                          <a:lnTo>
                            <a:pt x="0" y="99604"/>
                          </a:lnTo>
                          <a:lnTo>
                            <a:pt x="0" y="93889"/>
                          </a:lnTo>
                          <a:lnTo>
                            <a:pt x="0" y="88174"/>
                          </a:lnTo>
                          <a:lnTo>
                            <a:pt x="0" y="82459"/>
                          </a:lnTo>
                          <a:lnTo>
                            <a:pt x="0" y="80010"/>
                          </a:lnTo>
                          <a:lnTo>
                            <a:pt x="4082" y="80010"/>
                          </a:lnTo>
                          <a:lnTo>
                            <a:pt x="8164" y="80010"/>
                          </a:lnTo>
                          <a:lnTo>
                            <a:pt x="13063" y="80010"/>
                          </a:lnTo>
                          <a:lnTo>
                            <a:pt x="17962" y="80010"/>
                          </a:lnTo>
                          <a:lnTo>
                            <a:pt x="22860" y="80010"/>
                          </a:lnTo>
                          <a:lnTo>
                            <a:pt x="27759" y="80010"/>
                          </a:lnTo>
                          <a:lnTo>
                            <a:pt x="31025" y="80010"/>
                          </a:lnTo>
                          <a:lnTo>
                            <a:pt x="31841" y="80010"/>
                          </a:lnTo>
                          <a:lnTo>
                            <a:pt x="32657" y="80010"/>
                          </a:lnTo>
                          <a:lnTo>
                            <a:pt x="32657" y="79193"/>
                          </a:lnTo>
                          <a:lnTo>
                            <a:pt x="31025" y="76744"/>
                          </a:lnTo>
                          <a:lnTo>
                            <a:pt x="31025" y="75928"/>
                          </a:lnTo>
                          <a:lnTo>
                            <a:pt x="31025" y="74295"/>
                          </a:lnTo>
                          <a:lnTo>
                            <a:pt x="31841" y="72662"/>
                          </a:lnTo>
                          <a:lnTo>
                            <a:pt x="32657" y="70213"/>
                          </a:lnTo>
                          <a:lnTo>
                            <a:pt x="32657" y="69396"/>
                          </a:lnTo>
                          <a:lnTo>
                            <a:pt x="31841" y="65314"/>
                          </a:lnTo>
                          <a:lnTo>
                            <a:pt x="31841" y="62865"/>
                          </a:lnTo>
                          <a:lnTo>
                            <a:pt x="31841" y="60416"/>
                          </a:lnTo>
                          <a:lnTo>
                            <a:pt x="31841" y="57966"/>
                          </a:lnTo>
                          <a:lnTo>
                            <a:pt x="31841" y="56334"/>
                          </a:lnTo>
                          <a:lnTo>
                            <a:pt x="31841" y="55517"/>
                          </a:lnTo>
                          <a:lnTo>
                            <a:pt x="32657" y="54701"/>
                          </a:lnTo>
                          <a:lnTo>
                            <a:pt x="32657" y="53068"/>
                          </a:lnTo>
                          <a:lnTo>
                            <a:pt x="32657" y="52251"/>
                          </a:lnTo>
                          <a:lnTo>
                            <a:pt x="32657" y="51435"/>
                          </a:lnTo>
                          <a:lnTo>
                            <a:pt x="32657" y="50618"/>
                          </a:lnTo>
                          <a:lnTo>
                            <a:pt x="32657" y="48169"/>
                          </a:lnTo>
                          <a:lnTo>
                            <a:pt x="32657" y="44904"/>
                          </a:lnTo>
                          <a:lnTo>
                            <a:pt x="32657" y="42454"/>
                          </a:lnTo>
                          <a:lnTo>
                            <a:pt x="33474" y="42454"/>
                          </a:lnTo>
                          <a:lnTo>
                            <a:pt x="35107" y="42454"/>
                          </a:lnTo>
                          <a:lnTo>
                            <a:pt x="35923" y="43271"/>
                          </a:lnTo>
                          <a:lnTo>
                            <a:pt x="35923" y="44087"/>
                          </a:lnTo>
                          <a:lnTo>
                            <a:pt x="36739" y="44087"/>
                          </a:lnTo>
                          <a:lnTo>
                            <a:pt x="39189" y="44904"/>
                          </a:lnTo>
                          <a:lnTo>
                            <a:pt x="40005" y="45720"/>
                          </a:lnTo>
                          <a:lnTo>
                            <a:pt x="40821" y="48169"/>
                          </a:lnTo>
                          <a:lnTo>
                            <a:pt x="40821" y="48986"/>
                          </a:lnTo>
                          <a:lnTo>
                            <a:pt x="40005" y="49802"/>
                          </a:lnTo>
                          <a:lnTo>
                            <a:pt x="40821" y="50618"/>
                          </a:lnTo>
                          <a:lnTo>
                            <a:pt x="42454" y="51435"/>
                          </a:lnTo>
                          <a:lnTo>
                            <a:pt x="43271" y="51435"/>
                          </a:lnTo>
                          <a:lnTo>
                            <a:pt x="45720" y="49802"/>
                          </a:lnTo>
                          <a:lnTo>
                            <a:pt x="46537" y="49802"/>
                          </a:lnTo>
                          <a:lnTo>
                            <a:pt x="48169" y="49802"/>
                          </a:lnTo>
                          <a:lnTo>
                            <a:pt x="48986" y="49802"/>
                          </a:lnTo>
                          <a:lnTo>
                            <a:pt x="52252" y="48986"/>
                          </a:lnTo>
                          <a:lnTo>
                            <a:pt x="53885" y="48986"/>
                          </a:lnTo>
                          <a:lnTo>
                            <a:pt x="54701" y="48169"/>
                          </a:lnTo>
                          <a:lnTo>
                            <a:pt x="55518" y="48169"/>
                          </a:lnTo>
                          <a:lnTo>
                            <a:pt x="56334" y="48986"/>
                          </a:lnTo>
                          <a:lnTo>
                            <a:pt x="55518" y="50618"/>
                          </a:lnTo>
                          <a:lnTo>
                            <a:pt x="55518" y="52251"/>
                          </a:lnTo>
                          <a:lnTo>
                            <a:pt x="56334" y="54701"/>
                          </a:lnTo>
                          <a:lnTo>
                            <a:pt x="57150" y="55517"/>
                          </a:lnTo>
                          <a:lnTo>
                            <a:pt x="57967" y="56334"/>
                          </a:lnTo>
                          <a:lnTo>
                            <a:pt x="58783" y="57150"/>
                          </a:lnTo>
                          <a:lnTo>
                            <a:pt x="59600" y="57966"/>
                          </a:lnTo>
                          <a:lnTo>
                            <a:pt x="61232" y="57966"/>
                          </a:lnTo>
                          <a:lnTo>
                            <a:pt x="65314" y="59599"/>
                          </a:lnTo>
                          <a:lnTo>
                            <a:pt x="66131" y="60416"/>
                          </a:lnTo>
                          <a:lnTo>
                            <a:pt x="67764" y="61232"/>
                          </a:lnTo>
                          <a:lnTo>
                            <a:pt x="68580" y="61232"/>
                          </a:lnTo>
                          <a:lnTo>
                            <a:pt x="72662" y="62049"/>
                          </a:lnTo>
                          <a:lnTo>
                            <a:pt x="74295" y="62049"/>
                          </a:lnTo>
                          <a:lnTo>
                            <a:pt x="76744" y="62049"/>
                          </a:lnTo>
                          <a:lnTo>
                            <a:pt x="79194" y="62049"/>
                          </a:lnTo>
                          <a:lnTo>
                            <a:pt x="80827" y="62049"/>
                          </a:lnTo>
                          <a:lnTo>
                            <a:pt x="81643" y="62049"/>
                          </a:lnTo>
                          <a:lnTo>
                            <a:pt x="82460" y="62049"/>
                          </a:lnTo>
                          <a:lnTo>
                            <a:pt x="82460" y="62049"/>
                          </a:lnTo>
                          <a:lnTo>
                            <a:pt x="83276" y="60416"/>
                          </a:lnTo>
                          <a:lnTo>
                            <a:pt x="84093" y="57966"/>
                          </a:lnTo>
                          <a:lnTo>
                            <a:pt x="84093" y="57150"/>
                          </a:lnTo>
                          <a:lnTo>
                            <a:pt x="84909" y="57150"/>
                          </a:lnTo>
                          <a:lnTo>
                            <a:pt x="85725" y="57150"/>
                          </a:lnTo>
                          <a:lnTo>
                            <a:pt x="86542" y="57966"/>
                          </a:lnTo>
                          <a:lnTo>
                            <a:pt x="87358" y="61232"/>
                          </a:lnTo>
                          <a:lnTo>
                            <a:pt x="90624" y="63681"/>
                          </a:lnTo>
                          <a:lnTo>
                            <a:pt x="91440" y="66131"/>
                          </a:lnTo>
                          <a:lnTo>
                            <a:pt x="92257" y="67763"/>
                          </a:lnTo>
                          <a:lnTo>
                            <a:pt x="93073" y="68580"/>
                          </a:lnTo>
                          <a:lnTo>
                            <a:pt x="93889" y="69396"/>
                          </a:lnTo>
                          <a:lnTo>
                            <a:pt x="95522" y="69396"/>
                          </a:lnTo>
                          <a:lnTo>
                            <a:pt x="97155" y="69396"/>
                          </a:lnTo>
                          <a:lnTo>
                            <a:pt x="100421" y="71029"/>
                          </a:lnTo>
                          <a:lnTo>
                            <a:pt x="102870" y="71846"/>
                          </a:lnTo>
                          <a:lnTo>
                            <a:pt x="104503" y="72662"/>
                          </a:lnTo>
                          <a:lnTo>
                            <a:pt x="105319" y="73479"/>
                          </a:lnTo>
                          <a:lnTo>
                            <a:pt x="106136" y="74295"/>
                          </a:lnTo>
                          <a:lnTo>
                            <a:pt x="106136" y="75111"/>
                          </a:lnTo>
                          <a:lnTo>
                            <a:pt x="106952" y="76744"/>
                          </a:lnTo>
                          <a:lnTo>
                            <a:pt x="107769" y="78377"/>
                          </a:lnTo>
                          <a:lnTo>
                            <a:pt x="108585" y="78377"/>
                          </a:lnTo>
                          <a:lnTo>
                            <a:pt x="109402" y="78377"/>
                          </a:lnTo>
                          <a:lnTo>
                            <a:pt x="110218" y="79193"/>
                          </a:lnTo>
                          <a:lnTo>
                            <a:pt x="111035" y="80010"/>
                          </a:lnTo>
                          <a:lnTo>
                            <a:pt x="112668" y="82459"/>
                          </a:lnTo>
                          <a:lnTo>
                            <a:pt x="113484" y="84092"/>
                          </a:lnTo>
                          <a:lnTo>
                            <a:pt x="113484" y="85725"/>
                          </a:lnTo>
                          <a:lnTo>
                            <a:pt x="114300" y="86541"/>
                          </a:lnTo>
                          <a:lnTo>
                            <a:pt x="115933" y="87358"/>
                          </a:lnTo>
                          <a:lnTo>
                            <a:pt x="117566" y="87358"/>
                          </a:lnTo>
                          <a:lnTo>
                            <a:pt x="118382" y="86541"/>
                          </a:lnTo>
                          <a:lnTo>
                            <a:pt x="120832" y="85725"/>
                          </a:lnTo>
                          <a:lnTo>
                            <a:pt x="122464" y="84909"/>
                          </a:lnTo>
                          <a:lnTo>
                            <a:pt x="123281" y="84909"/>
                          </a:lnTo>
                          <a:lnTo>
                            <a:pt x="124097" y="84909"/>
                          </a:lnTo>
                          <a:lnTo>
                            <a:pt x="124914" y="85725"/>
                          </a:lnTo>
                          <a:lnTo>
                            <a:pt x="124914" y="87358"/>
                          </a:lnTo>
                          <a:lnTo>
                            <a:pt x="124914" y="88174"/>
                          </a:lnTo>
                          <a:lnTo>
                            <a:pt x="125730" y="88991"/>
                          </a:lnTo>
                          <a:lnTo>
                            <a:pt x="126546" y="88991"/>
                          </a:lnTo>
                          <a:lnTo>
                            <a:pt x="126546" y="88174"/>
                          </a:lnTo>
                          <a:lnTo>
                            <a:pt x="126546" y="88174"/>
                          </a:lnTo>
                          <a:lnTo>
                            <a:pt x="126546" y="84909"/>
                          </a:lnTo>
                          <a:lnTo>
                            <a:pt x="126546" y="81643"/>
                          </a:lnTo>
                          <a:lnTo>
                            <a:pt x="126546" y="79193"/>
                          </a:lnTo>
                          <a:lnTo>
                            <a:pt x="126546" y="75928"/>
                          </a:lnTo>
                          <a:lnTo>
                            <a:pt x="126546" y="72662"/>
                          </a:lnTo>
                          <a:lnTo>
                            <a:pt x="126546" y="70213"/>
                          </a:lnTo>
                          <a:lnTo>
                            <a:pt x="126546" y="67763"/>
                          </a:lnTo>
                          <a:lnTo>
                            <a:pt x="125730" y="67763"/>
                          </a:lnTo>
                          <a:lnTo>
                            <a:pt x="124914" y="68580"/>
                          </a:lnTo>
                          <a:lnTo>
                            <a:pt x="122464" y="68580"/>
                          </a:lnTo>
                          <a:lnTo>
                            <a:pt x="121648" y="69396"/>
                          </a:lnTo>
                          <a:lnTo>
                            <a:pt x="121648" y="70213"/>
                          </a:lnTo>
                          <a:lnTo>
                            <a:pt x="121648" y="71029"/>
                          </a:lnTo>
                          <a:lnTo>
                            <a:pt x="121648" y="71846"/>
                          </a:lnTo>
                          <a:lnTo>
                            <a:pt x="121648" y="72662"/>
                          </a:lnTo>
                          <a:lnTo>
                            <a:pt x="120832" y="72662"/>
                          </a:lnTo>
                          <a:lnTo>
                            <a:pt x="119199" y="71846"/>
                          </a:lnTo>
                          <a:lnTo>
                            <a:pt x="116750" y="71029"/>
                          </a:lnTo>
                          <a:lnTo>
                            <a:pt x="114300" y="71029"/>
                          </a:lnTo>
                          <a:lnTo>
                            <a:pt x="112668" y="69396"/>
                          </a:lnTo>
                          <a:lnTo>
                            <a:pt x="111035" y="66947"/>
                          </a:lnTo>
                          <a:lnTo>
                            <a:pt x="109402" y="66131"/>
                          </a:lnTo>
                          <a:lnTo>
                            <a:pt x="106136" y="63681"/>
                          </a:lnTo>
                          <a:lnTo>
                            <a:pt x="105319" y="62865"/>
                          </a:lnTo>
                          <a:lnTo>
                            <a:pt x="104503" y="62049"/>
                          </a:lnTo>
                          <a:lnTo>
                            <a:pt x="103687" y="60416"/>
                          </a:lnTo>
                          <a:lnTo>
                            <a:pt x="102870" y="58783"/>
                          </a:lnTo>
                          <a:lnTo>
                            <a:pt x="102870" y="57966"/>
                          </a:lnTo>
                          <a:lnTo>
                            <a:pt x="102054" y="56334"/>
                          </a:lnTo>
                          <a:lnTo>
                            <a:pt x="102870" y="53884"/>
                          </a:lnTo>
                          <a:lnTo>
                            <a:pt x="103687" y="49802"/>
                          </a:lnTo>
                          <a:lnTo>
                            <a:pt x="104503" y="46536"/>
                          </a:lnTo>
                          <a:lnTo>
                            <a:pt x="105319" y="44087"/>
                          </a:lnTo>
                          <a:lnTo>
                            <a:pt x="106952" y="41638"/>
                          </a:lnTo>
                          <a:lnTo>
                            <a:pt x="106952" y="40005"/>
                          </a:lnTo>
                          <a:lnTo>
                            <a:pt x="106136" y="37556"/>
                          </a:lnTo>
                          <a:lnTo>
                            <a:pt x="106136" y="35923"/>
                          </a:lnTo>
                          <a:lnTo>
                            <a:pt x="106136" y="32657"/>
                          </a:lnTo>
                          <a:lnTo>
                            <a:pt x="106136" y="29391"/>
                          </a:lnTo>
                          <a:lnTo>
                            <a:pt x="106136" y="27759"/>
                          </a:lnTo>
                          <a:lnTo>
                            <a:pt x="105319" y="25309"/>
                          </a:lnTo>
                          <a:lnTo>
                            <a:pt x="104503" y="22860"/>
                          </a:lnTo>
                          <a:lnTo>
                            <a:pt x="102054" y="18778"/>
                          </a:lnTo>
                          <a:lnTo>
                            <a:pt x="102054" y="17961"/>
                          </a:lnTo>
                          <a:lnTo>
                            <a:pt x="103687" y="17145"/>
                          </a:lnTo>
                          <a:lnTo>
                            <a:pt x="106136" y="15512"/>
                          </a:lnTo>
                          <a:lnTo>
                            <a:pt x="106952" y="14696"/>
                          </a:lnTo>
                          <a:lnTo>
                            <a:pt x="108585" y="13063"/>
                          </a:lnTo>
                          <a:lnTo>
                            <a:pt x="109402" y="12246"/>
                          </a:lnTo>
                          <a:lnTo>
                            <a:pt x="111035" y="10613"/>
                          </a:lnTo>
                          <a:lnTo>
                            <a:pt x="111851" y="8981"/>
                          </a:lnTo>
                          <a:lnTo>
                            <a:pt x="111851" y="7348"/>
                          </a:lnTo>
                          <a:lnTo>
                            <a:pt x="111035" y="5715"/>
                          </a:lnTo>
                          <a:lnTo>
                            <a:pt x="112668" y="5715"/>
                          </a:lnTo>
                          <a:lnTo>
                            <a:pt x="116750" y="4899"/>
                          </a:lnTo>
                          <a:lnTo>
                            <a:pt x="120832" y="4082"/>
                          </a:lnTo>
                          <a:lnTo>
                            <a:pt x="125730" y="3266"/>
                          </a:lnTo>
                          <a:lnTo>
                            <a:pt x="130629" y="2449"/>
                          </a:lnTo>
                          <a:lnTo>
                            <a:pt x="135527" y="1633"/>
                          </a:lnTo>
                          <a:lnTo>
                            <a:pt x="139610" y="816"/>
                          </a:lnTo>
                          <a:lnTo>
                            <a:pt x="142875" y="0"/>
                          </a:lnTo>
                          <a:lnTo>
                            <a:pt x="143692" y="816"/>
                          </a:lnTo>
                          <a:lnTo>
                            <a:pt x="144508" y="2449"/>
                          </a:lnTo>
                          <a:lnTo>
                            <a:pt x="145325" y="4082"/>
                          </a:lnTo>
                          <a:lnTo>
                            <a:pt x="146957" y="5715"/>
                          </a:lnTo>
                          <a:lnTo>
                            <a:pt x="147774" y="6531"/>
                          </a:lnTo>
                          <a:lnTo>
                            <a:pt x="148590" y="6531"/>
                          </a:lnTo>
                          <a:lnTo>
                            <a:pt x="153489" y="6531"/>
                          </a:lnTo>
                          <a:lnTo>
                            <a:pt x="155121" y="7348"/>
                          </a:lnTo>
                          <a:lnTo>
                            <a:pt x="156754" y="8164"/>
                          </a:lnTo>
                          <a:lnTo>
                            <a:pt x="156754" y="9797"/>
                          </a:lnTo>
                          <a:lnTo>
                            <a:pt x="157571" y="10613"/>
                          </a:lnTo>
                          <a:lnTo>
                            <a:pt x="158387" y="11430"/>
                          </a:lnTo>
                          <a:lnTo>
                            <a:pt x="159204" y="11430"/>
                          </a:lnTo>
                          <a:lnTo>
                            <a:pt x="160020" y="11430"/>
                          </a:lnTo>
                          <a:lnTo>
                            <a:pt x="160837" y="11430"/>
                          </a:lnTo>
                          <a:lnTo>
                            <a:pt x="161653" y="11430"/>
                          </a:lnTo>
                          <a:lnTo>
                            <a:pt x="162469" y="11430"/>
                          </a:lnTo>
                          <a:lnTo>
                            <a:pt x="162469" y="13063"/>
                          </a:lnTo>
                          <a:lnTo>
                            <a:pt x="162469" y="13879"/>
                          </a:lnTo>
                          <a:lnTo>
                            <a:pt x="164102" y="13879"/>
                          </a:lnTo>
                          <a:lnTo>
                            <a:pt x="165735" y="13879"/>
                          </a:lnTo>
                          <a:lnTo>
                            <a:pt x="167368" y="14696"/>
                          </a:lnTo>
                          <a:lnTo>
                            <a:pt x="169001" y="14696"/>
                          </a:lnTo>
                          <a:lnTo>
                            <a:pt x="170634" y="14696"/>
                          </a:lnTo>
                          <a:lnTo>
                            <a:pt x="171450" y="15512"/>
                          </a:lnTo>
                          <a:lnTo>
                            <a:pt x="173083" y="16329"/>
                          </a:lnTo>
                          <a:lnTo>
                            <a:pt x="175532" y="17145"/>
                          </a:lnTo>
                          <a:lnTo>
                            <a:pt x="177165" y="17961"/>
                          </a:lnTo>
                          <a:lnTo>
                            <a:pt x="178798" y="22043"/>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52" name="Freeform: Shape 451">
                      <a:extLst>
                        <a:ext uri="{FF2B5EF4-FFF2-40B4-BE49-F238E27FC236}">
                          <a16:creationId xmlns:a16="http://schemas.microsoft.com/office/drawing/2014/main" id="{C675B76F-177F-7D39-8DDB-028E59BE62A7}"/>
                        </a:ext>
                      </a:extLst>
                    </p:cNvPr>
                    <p:cNvSpPr/>
                    <p:nvPr/>
                  </p:nvSpPr>
                  <p:spPr>
                    <a:xfrm>
                      <a:off x="4795701" y="4479743"/>
                      <a:ext cx="126546" cy="116749"/>
                    </a:xfrm>
                    <a:custGeom>
                      <a:avLst/>
                      <a:gdLst>
                        <a:gd name="connsiteX0" fmla="*/ 100421 w 126546"/>
                        <a:gd name="connsiteY0" fmla="*/ 116749 h 116749"/>
                        <a:gd name="connsiteX1" fmla="*/ 98788 w 126546"/>
                        <a:gd name="connsiteY1" fmla="*/ 115933 h 116749"/>
                        <a:gd name="connsiteX2" fmla="*/ 96338 w 126546"/>
                        <a:gd name="connsiteY2" fmla="*/ 115116 h 116749"/>
                        <a:gd name="connsiteX3" fmla="*/ 93889 w 126546"/>
                        <a:gd name="connsiteY3" fmla="*/ 115116 h 116749"/>
                        <a:gd name="connsiteX4" fmla="*/ 90623 w 126546"/>
                        <a:gd name="connsiteY4" fmla="*/ 115116 h 116749"/>
                        <a:gd name="connsiteX5" fmla="*/ 86541 w 126546"/>
                        <a:gd name="connsiteY5" fmla="*/ 115933 h 116749"/>
                        <a:gd name="connsiteX6" fmla="*/ 82459 w 126546"/>
                        <a:gd name="connsiteY6" fmla="*/ 115116 h 116749"/>
                        <a:gd name="connsiteX7" fmla="*/ 77561 w 126546"/>
                        <a:gd name="connsiteY7" fmla="*/ 113484 h 116749"/>
                        <a:gd name="connsiteX8" fmla="*/ 73479 w 126546"/>
                        <a:gd name="connsiteY8" fmla="*/ 112667 h 116749"/>
                        <a:gd name="connsiteX9" fmla="*/ 68580 w 126546"/>
                        <a:gd name="connsiteY9" fmla="*/ 113484 h 116749"/>
                        <a:gd name="connsiteX10" fmla="*/ 68580 w 126546"/>
                        <a:gd name="connsiteY10" fmla="*/ 113484 h 116749"/>
                        <a:gd name="connsiteX11" fmla="*/ 67763 w 126546"/>
                        <a:gd name="connsiteY11" fmla="*/ 112667 h 116749"/>
                        <a:gd name="connsiteX12" fmla="*/ 66131 w 126546"/>
                        <a:gd name="connsiteY12" fmla="*/ 111034 h 116749"/>
                        <a:gd name="connsiteX13" fmla="*/ 63681 w 126546"/>
                        <a:gd name="connsiteY13" fmla="*/ 111034 h 116749"/>
                        <a:gd name="connsiteX14" fmla="*/ 62865 w 126546"/>
                        <a:gd name="connsiteY14" fmla="*/ 111034 h 116749"/>
                        <a:gd name="connsiteX15" fmla="*/ 62048 w 126546"/>
                        <a:gd name="connsiteY15" fmla="*/ 110218 h 116749"/>
                        <a:gd name="connsiteX16" fmla="*/ 62048 w 126546"/>
                        <a:gd name="connsiteY16" fmla="*/ 109401 h 116749"/>
                        <a:gd name="connsiteX17" fmla="*/ 62048 w 126546"/>
                        <a:gd name="connsiteY17" fmla="*/ 108585 h 116749"/>
                        <a:gd name="connsiteX18" fmla="*/ 62048 w 126546"/>
                        <a:gd name="connsiteY18" fmla="*/ 106136 h 116749"/>
                        <a:gd name="connsiteX19" fmla="*/ 62048 w 126546"/>
                        <a:gd name="connsiteY19" fmla="*/ 106136 h 116749"/>
                        <a:gd name="connsiteX20" fmla="*/ 61232 w 126546"/>
                        <a:gd name="connsiteY20" fmla="*/ 106136 h 116749"/>
                        <a:gd name="connsiteX21" fmla="*/ 60415 w 126546"/>
                        <a:gd name="connsiteY21" fmla="*/ 106136 h 116749"/>
                        <a:gd name="connsiteX22" fmla="*/ 57966 w 126546"/>
                        <a:gd name="connsiteY22" fmla="*/ 105319 h 116749"/>
                        <a:gd name="connsiteX23" fmla="*/ 54700 w 126546"/>
                        <a:gd name="connsiteY23" fmla="*/ 104503 h 116749"/>
                        <a:gd name="connsiteX24" fmla="*/ 48986 w 126546"/>
                        <a:gd name="connsiteY24" fmla="*/ 103686 h 116749"/>
                        <a:gd name="connsiteX25" fmla="*/ 46536 w 126546"/>
                        <a:gd name="connsiteY25" fmla="*/ 103686 h 116749"/>
                        <a:gd name="connsiteX26" fmla="*/ 45720 w 126546"/>
                        <a:gd name="connsiteY26" fmla="*/ 103686 h 116749"/>
                        <a:gd name="connsiteX27" fmla="*/ 44904 w 126546"/>
                        <a:gd name="connsiteY27" fmla="*/ 102870 h 116749"/>
                        <a:gd name="connsiteX28" fmla="*/ 44087 w 126546"/>
                        <a:gd name="connsiteY28" fmla="*/ 100421 h 116749"/>
                        <a:gd name="connsiteX29" fmla="*/ 43271 w 126546"/>
                        <a:gd name="connsiteY29" fmla="*/ 98788 h 116749"/>
                        <a:gd name="connsiteX30" fmla="*/ 40821 w 126546"/>
                        <a:gd name="connsiteY30" fmla="*/ 96338 h 116749"/>
                        <a:gd name="connsiteX31" fmla="*/ 40821 w 126546"/>
                        <a:gd name="connsiteY31" fmla="*/ 95522 h 116749"/>
                        <a:gd name="connsiteX32" fmla="*/ 40821 w 126546"/>
                        <a:gd name="connsiteY32" fmla="*/ 93073 h 116749"/>
                        <a:gd name="connsiteX33" fmla="*/ 40821 w 126546"/>
                        <a:gd name="connsiteY33" fmla="*/ 91440 h 116749"/>
                        <a:gd name="connsiteX34" fmla="*/ 40821 w 126546"/>
                        <a:gd name="connsiteY34" fmla="*/ 89807 h 116749"/>
                        <a:gd name="connsiteX35" fmla="*/ 40821 w 126546"/>
                        <a:gd name="connsiteY35" fmla="*/ 88174 h 116749"/>
                        <a:gd name="connsiteX36" fmla="*/ 40821 w 126546"/>
                        <a:gd name="connsiteY36" fmla="*/ 86541 h 116749"/>
                        <a:gd name="connsiteX37" fmla="*/ 40821 w 126546"/>
                        <a:gd name="connsiteY37" fmla="*/ 85725 h 116749"/>
                        <a:gd name="connsiteX38" fmla="*/ 40821 w 126546"/>
                        <a:gd name="connsiteY38" fmla="*/ 84909 h 116749"/>
                        <a:gd name="connsiteX39" fmla="*/ 40005 w 126546"/>
                        <a:gd name="connsiteY39" fmla="*/ 84909 h 116749"/>
                        <a:gd name="connsiteX40" fmla="*/ 37556 w 126546"/>
                        <a:gd name="connsiteY40" fmla="*/ 84909 h 116749"/>
                        <a:gd name="connsiteX41" fmla="*/ 34290 w 126546"/>
                        <a:gd name="connsiteY41" fmla="*/ 84909 h 116749"/>
                        <a:gd name="connsiteX42" fmla="*/ 34290 w 126546"/>
                        <a:gd name="connsiteY42" fmla="*/ 83276 h 116749"/>
                        <a:gd name="connsiteX43" fmla="*/ 34290 w 126546"/>
                        <a:gd name="connsiteY43" fmla="*/ 80826 h 116749"/>
                        <a:gd name="connsiteX44" fmla="*/ 33473 w 126546"/>
                        <a:gd name="connsiteY44" fmla="*/ 79193 h 116749"/>
                        <a:gd name="connsiteX45" fmla="*/ 32657 w 126546"/>
                        <a:gd name="connsiteY45" fmla="*/ 78377 h 116749"/>
                        <a:gd name="connsiteX46" fmla="*/ 31024 w 126546"/>
                        <a:gd name="connsiteY46" fmla="*/ 77561 h 116749"/>
                        <a:gd name="connsiteX47" fmla="*/ 27758 w 126546"/>
                        <a:gd name="connsiteY47" fmla="*/ 76744 h 116749"/>
                        <a:gd name="connsiteX48" fmla="*/ 23676 w 126546"/>
                        <a:gd name="connsiteY48" fmla="*/ 75111 h 116749"/>
                        <a:gd name="connsiteX49" fmla="*/ 20411 w 126546"/>
                        <a:gd name="connsiteY49" fmla="*/ 72662 h 116749"/>
                        <a:gd name="connsiteX50" fmla="*/ 16329 w 126546"/>
                        <a:gd name="connsiteY50" fmla="*/ 69396 h 116749"/>
                        <a:gd name="connsiteX51" fmla="*/ 15512 w 126546"/>
                        <a:gd name="connsiteY51" fmla="*/ 68580 h 116749"/>
                        <a:gd name="connsiteX52" fmla="*/ 13879 w 126546"/>
                        <a:gd name="connsiteY52" fmla="*/ 65314 h 116749"/>
                        <a:gd name="connsiteX53" fmla="*/ 11430 w 126546"/>
                        <a:gd name="connsiteY53" fmla="*/ 60416 h 116749"/>
                        <a:gd name="connsiteX54" fmla="*/ 11430 w 126546"/>
                        <a:gd name="connsiteY54" fmla="*/ 58783 h 116749"/>
                        <a:gd name="connsiteX55" fmla="*/ 11430 w 126546"/>
                        <a:gd name="connsiteY55" fmla="*/ 57966 h 116749"/>
                        <a:gd name="connsiteX56" fmla="*/ 8981 w 126546"/>
                        <a:gd name="connsiteY56" fmla="*/ 55517 h 116749"/>
                        <a:gd name="connsiteX57" fmla="*/ 8164 w 126546"/>
                        <a:gd name="connsiteY57" fmla="*/ 53884 h 116749"/>
                        <a:gd name="connsiteX58" fmla="*/ 8164 w 126546"/>
                        <a:gd name="connsiteY58" fmla="*/ 52251 h 116749"/>
                        <a:gd name="connsiteX59" fmla="*/ 4898 w 126546"/>
                        <a:gd name="connsiteY59" fmla="*/ 48986 h 116749"/>
                        <a:gd name="connsiteX60" fmla="*/ 4082 w 126546"/>
                        <a:gd name="connsiteY60" fmla="*/ 47353 h 116749"/>
                        <a:gd name="connsiteX61" fmla="*/ 3265 w 126546"/>
                        <a:gd name="connsiteY61" fmla="*/ 45720 h 116749"/>
                        <a:gd name="connsiteX62" fmla="*/ 2449 w 126546"/>
                        <a:gd name="connsiteY62" fmla="*/ 44087 h 116749"/>
                        <a:gd name="connsiteX63" fmla="*/ 1632 w 126546"/>
                        <a:gd name="connsiteY63" fmla="*/ 43271 h 116749"/>
                        <a:gd name="connsiteX64" fmla="*/ 816 w 126546"/>
                        <a:gd name="connsiteY64" fmla="*/ 42454 h 116749"/>
                        <a:gd name="connsiteX65" fmla="*/ 0 w 126546"/>
                        <a:gd name="connsiteY65" fmla="*/ 40821 h 116749"/>
                        <a:gd name="connsiteX66" fmla="*/ 0 w 126546"/>
                        <a:gd name="connsiteY66" fmla="*/ 40005 h 116749"/>
                        <a:gd name="connsiteX67" fmla="*/ 0 w 126546"/>
                        <a:gd name="connsiteY67" fmla="*/ 38372 h 116749"/>
                        <a:gd name="connsiteX68" fmla="*/ 0 w 126546"/>
                        <a:gd name="connsiteY68" fmla="*/ 37556 h 116749"/>
                        <a:gd name="connsiteX69" fmla="*/ 3265 w 126546"/>
                        <a:gd name="connsiteY69" fmla="*/ 38372 h 116749"/>
                        <a:gd name="connsiteX70" fmla="*/ 4898 w 126546"/>
                        <a:gd name="connsiteY70" fmla="*/ 38372 h 116749"/>
                        <a:gd name="connsiteX71" fmla="*/ 6531 w 126546"/>
                        <a:gd name="connsiteY71" fmla="*/ 37556 h 116749"/>
                        <a:gd name="connsiteX72" fmla="*/ 8164 w 126546"/>
                        <a:gd name="connsiteY72" fmla="*/ 38372 h 116749"/>
                        <a:gd name="connsiteX73" fmla="*/ 9797 w 126546"/>
                        <a:gd name="connsiteY73" fmla="*/ 40005 h 116749"/>
                        <a:gd name="connsiteX74" fmla="*/ 12246 w 126546"/>
                        <a:gd name="connsiteY74" fmla="*/ 40005 h 116749"/>
                        <a:gd name="connsiteX75" fmla="*/ 14696 w 126546"/>
                        <a:gd name="connsiteY75" fmla="*/ 39188 h 116749"/>
                        <a:gd name="connsiteX76" fmla="*/ 17961 w 126546"/>
                        <a:gd name="connsiteY76" fmla="*/ 39188 h 116749"/>
                        <a:gd name="connsiteX77" fmla="*/ 22043 w 126546"/>
                        <a:gd name="connsiteY77" fmla="*/ 40821 h 116749"/>
                        <a:gd name="connsiteX78" fmla="*/ 25309 w 126546"/>
                        <a:gd name="connsiteY78" fmla="*/ 40821 h 116749"/>
                        <a:gd name="connsiteX79" fmla="*/ 29391 w 126546"/>
                        <a:gd name="connsiteY79" fmla="*/ 39188 h 116749"/>
                        <a:gd name="connsiteX80" fmla="*/ 32657 w 126546"/>
                        <a:gd name="connsiteY80" fmla="*/ 35106 h 116749"/>
                        <a:gd name="connsiteX81" fmla="*/ 35923 w 126546"/>
                        <a:gd name="connsiteY81" fmla="*/ 31024 h 116749"/>
                        <a:gd name="connsiteX82" fmla="*/ 39188 w 126546"/>
                        <a:gd name="connsiteY82" fmla="*/ 26942 h 116749"/>
                        <a:gd name="connsiteX83" fmla="*/ 40821 w 126546"/>
                        <a:gd name="connsiteY83" fmla="*/ 23676 h 116749"/>
                        <a:gd name="connsiteX84" fmla="*/ 44087 w 126546"/>
                        <a:gd name="connsiteY84" fmla="*/ 21227 h 116749"/>
                        <a:gd name="connsiteX85" fmla="*/ 48169 w 126546"/>
                        <a:gd name="connsiteY85" fmla="*/ 18778 h 116749"/>
                        <a:gd name="connsiteX86" fmla="*/ 52251 w 126546"/>
                        <a:gd name="connsiteY86" fmla="*/ 17145 h 116749"/>
                        <a:gd name="connsiteX87" fmla="*/ 57966 w 126546"/>
                        <a:gd name="connsiteY87" fmla="*/ 14696 h 116749"/>
                        <a:gd name="connsiteX88" fmla="*/ 57966 w 126546"/>
                        <a:gd name="connsiteY88" fmla="*/ 14696 h 116749"/>
                        <a:gd name="connsiteX89" fmla="*/ 58782 w 126546"/>
                        <a:gd name="connsiteY89" fmla="*/ 13063 h 116749"/>
                        <a:gd name="connsiteX90" fmla="*/ 58782 w 126546"/>
                        <a:gd name="connsiteY90" fmla="*/ 11430 h 116749"/>
                        <a:gd name="connsiteX91" fmla="*/ 58782 w 126546"/>
                        <a:gd name="connsiteY91" fmla="*/ 8981 h 116749"/>
                        <a:gd name="connsiteX92" fmla="*/ 58782 w 126546"/>
                        <a:gd name="connsiteY92" fmla="*/ 7348 h 116749"/>
                        <a:gd name="connsiteX93" fmla="*/ 59599 w 126546"/>
                        <a:gd name="connsiteY93" fmla="*/ 6531 h 116749"/>
                        <a:gd name="connsiteX94" fmla="*/ 60415 w 126546"/>
                        <a:gd name="connsiteY94" fmla="*/ 5715 h 116749"/>
                        <a:gd name="connsiteX95" fmla="*/ 62048 w 126546"/>
                        <a:gd name="connsiteY95" fmla="*/ 4898 h 116749"/>
                        <a:gd name="connsiteX96" fmla="*/ 66131 w 126546"/>
                        <a:gd name="connsiteY96" fmla="*/ 2449 h 116749"/>
                        <a:gd name="connsiteX97" fmla="*/ 69396 w 126546"/>
                        <a:gd name="connsiteY97" fmla="*/ 816 h 116749"/>
                        <a:gd name="connsiteX98" fmla="*/ 73479 w 126546"/>
                        <a:gd name="connsiteY98" fmla="*/ 0 h 116749"/>
                        <a:gd name="connsiteX99" fmla="*/ 77561 w 126546"/>
                        <a:gd name="connsiteY99" fmla="*/ 0 h 116749"/>
                        <a:gd name="connsiteX100" fmla="*/ 81643 w 126546"/>
                        <a:gd name="connsiteY100" fmla="*/ 0 h 116749"/>
                        <a:gd name="connsiteX101" fmla="*/ 84092 w 126546"/>
                        <a:gd name="connsiteY101" fmla="*/ 0 h 116749"/>
                        <a:gd name="connsiteX102" fmla="*/ 84092 w 126546"/>
                        <a:gd name="connsiteY102" fmla="*/ 2449 h 116749"/>
                        <a:gd name="connsiteX103" fmla="*/ 84092 w 126546"/>
                        <a:gd name="connsiteY103" fmla="*/ 5715 h 116749"/>
                        <a:gd name="connsiteX104" fmla="*/ 84908 w 126546"/>
                        <a:gd name="connsiteY104" fmla="*/ 5715 h 116749"/>
                        <a:gd name="connsiteX105" fmla="*/ 88174 w 126546"/>
                        <a:gd name="connsiteY105" fmla="*/ 5715 h 116749"/>
                        <a:gd name="connsiteX106" fmla="*/ 93073 w 126546"/>
                        <a:gd name="connsiteY106" fmla="*/ 5715 h 116749"/>
                        <a:gd name="connsiteX107" fmla="*/ 97971 w 126546"/>
                        <a:gd name="connsiteY107" fmla="*/ 5715 h 116749"/>
                        <a:gd name="connsiteX108" fmla="*/ 101237 w 126546"/>
                        <a:gd name="connsiteY108" fmla="*/ 8164 h 116749"/>
                        <a:gd name="connsiteX109" fmla="*/ 102054 w 126546"/>
                        <a:gd name="connsiteY109" fmla="*/ 8981 h 116749"/>
                        <a:gd name="connsiteX110" fmla="*/ 105319 w 126546"/>
                        <a:gd name="connsiteY110" fmla="*/ 9797 h 116749"/>
                        <a:gd name="connsiteX111" fmla="*/ 109401 w 126546"/>
                        <a:gd name="connsiteY111" fmla="*/ 13063 h 116749"/>
                        <a:gd name="connsiteX112" fmla="*/ 114300 w 126546"/>
                        <a:gd name="connsiteY112" fmla="*/ 13063 h 116749"/>
                        <a:gd name="connsiteX113" fmla="*/ 117565 w 126546"/>
                        <a:gd name="connsiteY113" fmla="*/ 13879 h 116749"/>
                        <a:gd name="connsiteX114" fmla="*/ 120831 w 126546"/>
                        <a:gd name="connsiteY114" fmla="*/ 15512 h 116749"/>
                        <a:gd name="connsiteX115" fmla="*/ 122464 w 126546"/>
                        <a:gd name="connsiteY115" fmla="*/ 17145 h 116749"/>
                        <a:gd name="connsiteX116" fmla="*/ 123281 w 126546"/>
                        <a:gd name="connsiteY116" fmla="*/ 17145 h 116749"/>
                        <a:gd name="connsiteX117" fmla="*/ 124913 w 126546"/>
                        <a:gd name="connsiteY117" fmla="*/ 17145 h 116749"/>
                        <a:gd name="connsiteX118" fmla="*/ 125730 w 126546"/>
                        <a:gd name="connsiteY118" fmla="*/ 17145 h 116749"/>
                        <a:gd name="connsiteX119" fmla="*/ 125730 w 126546"/>
                        <a:gd name="connsiteY119" fmla="*/ 17961 h 116749"/>
                        <a:gd name="connsiteX120" fmla="*/ 124913 w 126546"/>
                        <a:gd name="connsiteY120" fmla="*/ 19594 h 116749"/>
                        <a:gd name="connsiteX121" fmla="*/ 124913 w 126546"/>
                        <a:gd name="connsiteY121" fmla="*/ 22043 h 116749"/>
                        <a:gd name="connsiteX122" fmla="*/ 126546 w 126546"/>
                        <a:gd name="connsiteY122" fmla="*/ 26126 h 116749"/>
                        <a:gd name="connsiteX123" fmla="*/ 126546 w 126546"/>
                        <a:gd name="connsiteY123" fmla="*/ 29391 h 116749"/>
                        <a:gd name="connsiteX124" fmla="*/ 125730 w 126546"/>
                        <a:gd name="connsiteY124" fmla="*/ 35106 h 116749"/>
                        <a:gd name="connsiteX125" fmla="*/ 125730 w 126546"/>
                        <a:gd name="connsiteY125" fmla="*/ 40821 h 116749"/>
                        <a:gd name="connsiteX126" fmla="*/ 125730 w 126546"/>
                        <a:gd name="connsiteY126" fmla="*/ 42454 h 116749"/>
                        <a:gd name="connsiteX127" fmla="*/ 125730 w 126546"/>
                        <a:gd name="connsiteY127" fmla="*/ 44087 h 116749"/>
                        <a:gd name="connsiteX128" fmla="*/ 125730 w 126546"/>
                        <a:gd name="connsiteY128" fmla="*/ 44904 h 116749"/>
                        <a:gd name="connsiteX129" fmla="*/ 125730 w 126546"/>
                        <a:gd name="connsiteY129" fmla="*/ 45720 h 116749"/>
                        <a:gd name="connsiteX130" fmla="*/ 124913 w 126546"/>
                        <a:gd name="connsiteY130" fmla="*/ 48169 h 116749"/>
                        <a:gd name="connsiteX131" fmla="*/ 124097 w 126546"/>
                        <a:gd name="connsiteY131" fmla="*/ 50618 h 116749"/>
                        <a:gd name="connsiteX132" fmla="*/ 124097 w 126546"/>
                        <a:gd name="connsiteY132" fmla="*/ 51435 h 116749"/>
                        <a:gd name="connsiteX133" fmla="*/ 124097 w 126546"/>
                        <a:gd name="connsiteY133" fmla="*/ 52251 h 116749"/>
                        <a:gd name="connsiteX134" fmla="*/ 123281 w 126546"/>
                        <a:gd name="connsiteY134" fmla="*/ 53068 h 116749"/>
                        <a:gd name="connsiteX135" fmla="*/ 120831 w 126546"/>
                        <a:gd name="connsiteY135" fmla="*/ 53884 h 116749"/>
                        <a:gd name="connsiteX136" fmla="*/ 120831 w 126546"/>
                        <a:gd name="connsiteY136" fmla="*/ 54701 h 116749"/>
                        <a:gd name="connsiteX137" fmla="*/ 120831 w 126546"/>
                        <a:gd name="connsiteY137" fmla="*/ 56334 h 116749"/>
                        <a:gd name="connsiteX138" fmla="*/ 120831 w 126546"/>
                        <a:gd name="connsiteY138" fmla="*/ 57150 h 116749"/>
                        <a:gd name="connsiteX139" fmla="*/ 121648 w 126546"/>
                        <a:gd name="connsiteY139" fmla="*/ 57150 h 116749"/>
                        <a:gd name="connsiteX140" fmla="*/ 122464 w 126546"/>
                        <a:gd name="connsiteY140" fmla="*/ 57966 h 116749"/>
                        <a:gd name="connsiteX141" fmla="*/ 122464 w 126546"/>
                        <a:gd name="connsiteY141" fmla="*/ 58783 h 116749"/>
                        <a:gd name="connsiteX142" fmla="*/ 122464 w 126546"/>
                        <a:gd name="connsiteY142" fmla="*/ 59599 h 116749"/>
                        <a:gd name="connsiteX143" fmla="*/ 122464 w 126546"/>
                        <a:gd name="connsiteY143" fmla="*/ 61232 h 116749"/>
                        <a:gd name="connsiteX144" fmla="*/ 121648 w 126546"/>
                        <a:gd name="connsiteY144" fmla="*/ 63681 h 116749"/>
                        <a:gd name="connsiteX145" fmla="*/ 122464 w 126546"/>
                        <a:gd name="connsiteY145" fmla="*/ 66947 h 116749"/>
                        <a:gd name="connsiteX146" fmla="*/ 123281 w 126546"/>
                        <a:gd name="connsiteY146" fmla="*/ 68580 h 116749"/>
                        <a:gd name="connsiteX147" fmla="*/ 124913 w 126546"/>
                        <a:gd name="connsiteY147" fmla="*/ 71029 h 116749"/>
                        <a:gd name="connsiteX148" fmla="*/ 125730 w 126546"/>
                        <a:gd name="connsiteY148" fmla="*/ 72662 h 116749"/>
                        <a:gd name="connsiteX149" fmla="*/ 125730 w 126546"/>
                        <a:gd name="connsiteY149" fmla="*/ 73479 h 116749"/>
                        <a:gd name="connsiteX150" fmla="*/ 125730 w 126546"/>
                        <a:gd name="connsiteY150" fmla="*/ 74295 h 116749"/>
                        <a:gd name="connsiteX151" fmla="*/ 124097 w 126546"/>
                        <a:gd name="connsiteY151" fmla="*/ 78377 h 116749"/>
                        <a:gd name="connsiteX152" fmla="*/ 122464 w 126546"/>
                        <a:gd name="connsiteY152" fmla="*/ 80826 h 116749"/>
                        <a:gd name="connsiteX153" fmla="*/ 120831 w 126546"/>
                        <a:gd name="connsiteY153" fmla="*/ 83276 h 116749"/>
                        <a:gd name="connsiteX154" fmla="*/ 118382 w 126546"/>
                        <a:gd name="connsiteY154" fmla="*/ 84909 h 116749"/>
                        <a:gd name="connsiteX155" fmla="*/ 117565 w 126546"/>
                        <a:gd name="connsiteY155" fmla="*/ 85725 h 116749"/>
                        <a:gd name="connsiteX156" fmla="*/ 117565 w 126546"/>
                        <a:gd name="connsiteY156" fmla="*/ 86541 h 116749"/>
                        <a:gd name="connsiteX157" fmla="*/ 117565 w 126546"/>
                        <a:gd name="connsiteY157" fmla="*/ 88174 h 116749"/>
                        <a:gd name="connsiteX158" fmla="*/ 117565 w 126546"/>
                        <a:gd name="connsiteY158" fmla="*/ 90623 h 116749"/>
                        <a:gd name="connsiteX159" fmla="*/ 115932 w 126546"/>
                        <a:gd name="connsiteY159" fmla="*/ 93889 h 116749"/>
                        <a:gd name="connsiteX160" fmla="*/ 117565 w 126546"/>
                        <a:gd name="connsiteY160" fmla="*/ 96338 h 116749"/>
                        <a:gd name="connsiteX161" fmla="*/ 117565 w 126546"/>
                        <a:gd name="connsiteY161" fmla="*/ 96338 h 116749"/>
                        <a:gd name="connsiteX162" fmla="*/ 116749 w 126546"/>
                        <a:gd name="connsiteY162" fmla="*/ 96338 h 116749"/>
                        <a:gd name="connsiteX163" fmla="*/ 113483 w 126546"/>
                        <a:gd name="connsiteY163" fmla="*/ 99604 h 116749"/>
                        <a:gd name="connsiteX164" fmla="*/ 110218 w 126546"/>
                        <a:gd name="connsiteY164" fmla="*/ 102870 h 116749"/>
                        <a:gd name="connsiteX165" fmla="*/ 107768 w 126546"/>
                        <a:gd name="connsiteY165" fmla="*/ 105319 h 116749"/>
                        <a:gd name="connsiteX166" fmla="*/ 105319 w 126546"/>
                        <a:gd name="connsiteY166" fmla="*/ 107768 h 116749"/>
                        <a:gd name="connsiteX167" fmla="*/ 102870 w 126546"/>
                        <a:gd name="connsiteY167" fmla="*/ 111034 h 116749"/>
                        <a:gd name="connsiteX168" fmla="*/ 100421 w 126546"/>
                        <a:gd name="connsiteY168" fmla="*/ 113484 h 116749"/>
                        <a:gd name="connsiteX169" fmla="*/ 100421 w 126546"/>
                        <a:gd name="connsiteY169" fmla="*/ 116749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26546" h="116749">
                          <a:moveTo>
                            <a:pt x="100421" y="116749"/>
                          </a:moveTo>
                          <a:lnTo>
                            <a:pt x="98788" y="115933"/>
                          </a:lnTo>
                          <a:lnTo>
                            <a:pt x="96338" y="115116"/>
                          </a:lnTo>
                          <a:lnTo>
                            <a:pt x="93889" y="115116"/>
                          </a:lnTo>
                          <a:lnTo>
                            <a:pt x="90623" y="115116"/>
                          </a:lnTo>
                          <a:lnTo>
                            <a:pt x="86541" y="115933"/>
                          </a:lnTo>
                          <a:lnTo>
                            <a:pt x="82459" y="115116"/>
                          </a:lnTo>
                          <a:lnTo>
                            <a:pt x="77561" y="113484"/>
                          </a:lnTo>
                          <a:lnTo>
                            <a:pt x="73479" y="112667"/>
                          </a:lnTo>
                          <a:lnTo>
                            <a:pt x="68580" y="113484"/>
                          </a:lnTo>
                          <a:lnTo>
                            <a:pt x="68580" y="113484"/>
                          </a:lnTo>
                          <a:lnTo>
                            <a:pt x="67763" y="112667"/>
                          </a:lnTo>
                          <a:lnTo>
                            <a:pt x="66131" y="111034"/>
                          </a:lnTo>
                          <a:lnTo>
                            <a:pt x="63681" y="111034"/>
                          </a:lnTo>
                          <a:lnTo>
                            <a:pt x="62865" y="111034"/>
                          </a:lnTo>
                          <a:lnTo>
                            <a:pt x="62048" y="110218"/>
                          </a:lnTo>
                          <a:lnTo>
                            <a:pt x="62048" y="109401"/>
                          </a:lnTo>
                          <a:lnTo>
                            <a:pt x="62048" y="108585"/>
                          </a:lnTo>
                          <a:lnTo>
                            <a:pt x="62048" y="106136"/>
                          </a:lnTo>
                          <a:lnTo>
                            <a:pt x="62048" y="106136"/>
                          </a:lnTo>
                          <a:lnTo>
                            <a:pt x="61232" y="106136"/>
                          </a:lnTo>
                          <a:lnTo>
                            <a:pt x="60415" y="106136"/>
                          </a:lnTo>
                          <a:lnTo>
                            <a:pt x="57966" y="105319"/>
                          </a:lnTo>
                          <a:lnTo>
                            <a:pt x="54700" y="104503"/>
                          </a:lnTo>
                          <a:lnTo>
                            <a:pt x="48986" y="103686"/>
                          </a:lnTo>
                          <a:lnTo>
                            <a:pt x="46536" y="103686"/>
                          </a:lnTo>
                          <a:lnTo>
                            <a:pt x="45720" y="103686"/>
                          </a:lnTo>
                          <a:lnTo>
                            <a:pt x="44904" y="102870"/>
                          </a:lnTo>
                          <a:lnTo>
                            <a:pt x="44087" y="100421"/>
                          </a:lnTo>
                          <a:lnTo>
                            <a:pt x="43271" y="98788"/>
                          </a:lnTo>
                          <a:lnTo>
                            <a:pt x="40821" y="96338"/>
                          </a:lnTo>
                          <a:lnTo>
                            <a:pt x="40821" y="95522"/>
                          </a:lnTo>
                          <a:lnTo>
                            <a:pt x="40821" y="93073"/>
                          </a:lnTo>
                          <a:lnTo>
                            <a:pt x="40821" y="91440"/>
                          </a:lnTo>
                          <a:lnTo>
                            <a:pt x="40821" y="89807"/>
                          </a:lnTo>
                          <a:lnTo>
                            <a:pt x="40821" y="88174"/>
                          </a:lnTo>
                          <a:lnTo>
                            <a:pt x="40821" y="86541"/>
                          </a:lnTo>
                          <a:lnTo>
                            <a:pt x="40821" y="85725"/>
                          </a:lnTo>
                          <a:lnTo>
                            <a:pt x="40821" y="84909"/>
                          </a:lnTo>
                          <a:lnTo>
                            <a:pt x="40005" y="84909"/>
                          </a:lnTo>
                          <a:lnTo>
                            <a:pt x="37556" y="84909"/>
                          </a:lnTo>
                          <a:lnTo>
                            <a:pt x="34290" y="84909"/>
                          </a:lnTo>
                          <a:lnTo>
                            <a:pt x="34290" y="83276"/>
                          </a:lnTo>
                          <a:lnTo>
                            <a:pt x="34290" y="80826"/>
                          </a:lnTo>
                          <a:lnTo>
                            <a:pt x="33473" y="79193"/>
                          </a:lnTo>
                          <a:lnTo>
                            <a:pt x="32657" y="78377"/>
                          </a:lnTo>
                          <a:lnTo>
                            <a:pt x="31024" y="77561"/>
                          </a:lnTo>
                          <a:lnTo>
                            <a:pt x="27758" y="76744"/>
                          </a:lnTo>
                          <a:lnTo>
                            <a:pt x="23676" y="75111"/>
                          </a:lnTo>
                          <a:lnTo>
                            <a:pt x="20411" y="72662"/>
                          </a:lnTo>
                          <a:lnTo>
                            <a:pt x="16329" y="69396"/>
                          </a:lnTo>
                          <a:lnTo>
                            <a:pt x="15512" y="68580"/>
                          </a:lnTo>
                          <a:lnTo>
                            <a:pt x="13879" y="65314"/>
                          </a:lnTo>
                          <a:lnTo>
                            <a:pt x="11430" y="60416"/>
                          </a:lnTo>
                          <a:lnTo>
                            <a:pt x="11430" y="58783"/>
                          </a:lnTo>
                          <a:lnTo>
                            <a:pt x="11430" y="57966"/>
                          </a:lnTo>
                          <a:lnTo>
                            <a:pt x="8981" y="55517"/>
                          </a:lnTo>
                          <a:lnTo>
                            <a:pt x="8164" y="53884"/>
                          </a:lnTo>
                          <a:lnTo>
                            <a:pt x="8164" y="52251"/>
                          </a:lnTo>
                          <a:lnTo>
                            <a:pt x="4898" y="48986"/>
                          </a:lnTo>
                          <a:lnTo>
                            <a:pt x="4082" y="47353"/>
                          </a:lnTo>
                          <a:lnTo>
                            <a:pt x="3265" y="45720"/>
                          </a:lnTo>
                          <a:lnTo>
                            <a:pt x="2449" y="44087"/>
                          </a:lnTo>
                          <a:lnTo>
                            <a:pt x="1632" y="43271"/>
                          </a:lnTo>
                          <a:lnTo>
                            <a:pt x="816" y="42454"/>
                          </a:lnTo>
                          <a:lnTo>
                            <a:pt x="0" y="40821"/>
                          </a:lnTo>
                          <a:lnTo>
                            <a:pt x="0" y="40005"/>
                          </a:lnTo>
                          <a:lnTo>
                            <a:pt x="0" y="38372"/>
                          </a:lnTo>
                          <a:lnTo>
                            <a:pt x="0" y="37556"/>
                          </a:lnTo>
                          <a:lnTo>
                            <a:pt x="3265" y="38372"/>
                          </a:lnTo>
                          <a:lnTo>
                            <a:pt x="4898" y="38372"/>
                          </a:lnTo>
                          <a:lnTo>
                            <a:pt x="6531" y="37556"/>
                          </a:lnTo>
                          <a:lnTo>
                            <a:pt x="8164" y="38372"/>
                          </a:lnTo>
                          <a:lnTo>
                            <a:pt x="9797" y="40005"/>
                          </a:lnTo>
                          <a:lnTo>
                            <a:pt x="12246" y="40005"/>
                          </a:lnTo>
                          <a:lnTo>
                            <a:pt x="14696" y="39188"/>
                          </a:lnTo>
                          <a:lnTo>
                            <a:pt x="17961" y="39188"/>
                          </a:lnTo>
                          <a:lnTo>
                            <a:pt x="22043" y="40821"/>
                          </a:lnTo>
                          <a:lnTo>
                            <a:pt x="25309" y="40821"/>
                          </a:lnTo>
                          <a:lnTo>
                            <a:pt x="29391" y="39188"/>
                          </a:lnTo>
                          <a:lnTo>
                            <a:pt x="32657" y="35106"/>
                          </a:lnTo>
                          <a:lnTo>
                            <a:pt x="35923" y="31024"/>
                          </a:lnTo>
                          <a:lnTo>
                            <a:pt x="39188" y="26942"/>
                          </a:lnTo>
                          <a:lnTo>
                            <a:pt x="40821" y="23676"/>
                          </a:lnTo>
                          <a:lnTo>
                            <a:pt x="44087" y="21227"/>
                          </a:lnTo>
                          <a:lnTo>
                            <a:pt x="48169" y="18778"/>
                          </a:lnTo>
                          <a:lnTo>
                            <a:pt x="52251" y="17145"/>
                          </a:lnTo>
                          <a:lnTo>
                            <a:pt x="57966" y="14696"/>
                          </a:lnTo>
                          <a:lnTo>
                            <a:pt x="57966" y="14696"/>
                          </a:lnTo>
                          <a:lnTo>
                            <a:pt x="58782" y="13063"/>
                          </a:lnTo>
                          <a:lnTo>
                            <a:pt x="58782" y="11430"/>
                          </a:lnTo>
                          <a:lnTo>
                            <a:pt x="58782" y="8981"/>
                          </a:lnTo>
                          <a:lnTo>
                            <a:pt x="58782" y="7348"/>
                          </a:lnTo>
                          <a:lnTo>
                            <a:pt x="59599" y="6531"/>
                          </a:lnTo>
                          <a:lnTo>
                            <a:pt x="60415" y="5715"/>
                          </a:lnTo>
                          <a:lnTo>
                            <a:pt x="62048" y="4898"/>
                          </a:lnTo>
                          <a:lnTo>
                            <a:pt x="66131" y="2449"/>
                          </a:lnTo>
                          <a:lnTo>
                            <a:pt x="69396" y="816"/>
                          </a:lnTo>
                          <a:lnTo>
                            <a:pt x="73479" y="0"/>
                          </a:lnTo>
                          <a:lnTo>
                            <a:pt x="77561" y="0"/>
                          </a:lnTo>
                          <a:lnTo>
                            <a:pt x="81643" y="0"/>
                          </a:lnTo>
                          <a:lnTo>
                            <a:pt x="84092" y="0"/>
                          </a:lnTo>
                          <a:lnTo>
                            <a:pt x="84092" y="2449"/>
                          </a:lnTo>
                          <a:lnTo>
                            <a:pt x="84092" y="5715"/>
                          </a:lnTo>
                          <a:lnTo>
                            <a:pt x="84908" y="5715"/>
                          </a:lnTo>
                          <a:lnTo>
                            <a:pt x="88174" y="5715"/>
                          </a:lnTo>
                          <a:lnTo>
                            <a:pt x="93073" y="5715"/>
                          </a:lnTo>
                          <a:lnTo>
                            <a:pt x="97971" y="5715"/>
                          </a:lnTo>
                          <a:lnTo>
                            <a:pt x="101237" y="8164"/>
                          </a:lnTo>
                          <a:lnTo>
                            <a:pt x="102054" y="8981"/>
                          </a:lnTo>
                          <a:lnTo>
                            <a:pt x="105319" y="9797"/>
                          </a:lnTo>
                          <a:lnTo>
                            <a:pt x="109401" y="13063"/>
                          </a:lnTo>
                          <a:lnTo>
                            <a:pt x="114300" y="13063"/>
                          </a:lnTo>
                          <a:lnTo>
                            <a:pt x="117565" y="13879"/>
                          </a:lnTo>
                          <a:lnTo>
                            <a:pt x="120831" y="15512"/>
                          </a:lnTo>
                          <a:lnTo>
                            <a:pt x="122464" y="17145"/>
                          </a:lnTo>
                          <a:lnTo>
                            <a:pt x="123281" y="17145"/>
                          </a:lnTo>
                          <a:lnTo>
                            <a:pt x="124913" y="17145"/>
                          </a:lnTo>
                          <a:lnTo>
                            <a:pt x="125730" y="17145"/>
                          </a:lnTo>
                          <a:lnTo>
                            <a:pt x="125730" y="17961"/>
                          </a:lnTo>
                          <a:lnTo>
                            <a:pt x="124913" y="19594"/>
                          </a:lnTo>
                          <a:lnTo>
                            <a:pt x="124913" y="22043"/>
                          </a:lnTo>
                          <a:lnTo>
                            <a:pt x="126546" y="26126"/>
                          </a:lnTo>
                          <a:lnTo>
                            <a:pt x="126546" y="29391"/>
                          </a:lnTo>
                          <a:lnTo>
                            <a:pt x="125730" y="35106"/>
                          </a:lnTo>
                          <a:lnTo>
                            <a:pt x="125730" y="40821"/>
                          </a:lnTo>
                          <a:lnTo>
                            <a:pt x="125730" y="42454"/>
                          </a:lnTo>
                          <a:lnTo>
                            <a:pt x="125730" y="44087"/>
                          </a:lnTo>
                          <a:lnTo>
                            <a:pt x="125730" y="44904"/>
                          </a:lnTo>
                          <a:lnTo>
                            <a:pt x="125730" y="45720"/>
                          </a:lnTo>
                          <a:lnTo>
                            <a:pt x="124913" y="48169"/>
                          </a:lnTo>
                          <a:lnTo>
                            <a:pt x="124097" y="50618"/>
                          </a:lnTo>
                          <a:lnTo>
                            <a:pt x="124097" y="51435"/>
                          </a:lnTo>
                          <a:lnTo>
                            <a:pt x="124097" y="52251"/>
                          </a:lnTo>
                          <a:lnTo>
                            <a:pt x="123281" y="53068"/>
                          </a:lnTo>
                          <a:lnTo>
                            <a:pt x="120831" y="53884"/>
                          </a:lnTo>
                          <a:lnTo>
                            <a:pt x="120831" y="54701"/>
                          </a:lnTo>
                          <a:lnTo>
                            <a:pt x="120831" y="56334"/>
                          </a:lnTo>
                          <a:lnTo>
                            <a:pt x="120831" y="57150"/>
                          </a:lnTo>
                          <a:lnTo>
                            <a:pt x="121648" y="57150"/>
                          </a:lnTo>
                          <a:lnTo>
                            <a:pt x="122464" y="57966"/>
                          </a:lnTo>
                          <a:lnTo>
                            <a:pt x="122464" y="58783"/>
                          </a:lnTo>
                          <a:lnTo>
                            <a:pt x="122464" y="59599"/>
                          </a:lnTo>
                          <a:lnTo>
                            <a:pt x="122464" y="61232"/>
                          </a:lnTo>
                          <a:lnTo>
                            <a:pt x="121648" y="63681"/>
                          </a:lnTo>
                          <a:lnTo>
                            <a:pt x="122464" y="66947"/>
                          </a:lnTo>
                          <a:lnTo>
                            <a:pt x="123281" y="68580"/>
                          </a:lnTo>
                          <a:lnTo>
                            <a:pt x="124913" y="71029"/>
                          </a:lnTo>
                          <a:lnTo>
                            <a:pt x="125730" y="72662"/>
                          </a:lnTo>
                          <a:lnTo>
                            <a:pt x="125730" y="73479"/>
                          </a:lnTo>
                          <a:lnTo>
                            <a:pt x="125730" y="74295"/>
                          </a:lnTo>
                          <a:lnTo>
                            <a:pt x="124097" y="78377"/>
                          </a:lnTo>
                          <a:lnTo>
                            <a:pt x="122464" y="80826"/>
                          </a:lnTo>
                          <a:lnTo>
                            <a:pt x="120831" y="83276"/>
                          </a:lnTo>
                          <a:lnTo>
                            <a:pt x="118382" y="84909"/>
                          </a:lnTo>
                          <a:lnTo>
                            <a:pt x="117565" y="85725"/>
                          </a:lnTo>
                          <a:lnTo>
                            <a:pt x="117565" y="86541"/>
                          </a:lnTo>
                          <a:lnTo>
                            <a:pt x="117565" y="88174"/>
                          </a:lnTo>
                          <a:lnTo>
                            <a:pt x="117565" y="90623"/>
                          </a:lnTo>
                          <a:lnTo>
                            <a:pt x="115932" y="93889"/>
                          </a:lnTo>
                          <a:lnTo>
                            <a:pt x="117565" y="96338"/>
                          </a:lnTo>
                          <a:lnTo>
                            <a:pt x="117565" y="96338"/>
                          </a:lnTo>
                          <a:lnTo>
                            <a:pt x="116749" y="96338"/>
                          </a:lnTo>
                          <a:lnTo>
                            <a:pt x="113483" y="99604"/>
                          </a:lnTo>
                          <a:lnTo>
                            <a:pt x="110218" y="102870"/>
                          </a:lnTo>
                          <a:lnTo>
                            <a:pt x="107768" y="105319"/>
                          </a:lnTo>
                          <a:lnTo>
                            <a:pt x="105319" y="107768"/>
                          </a:lnTo>
                          <a:lnTo>
                            <a:pt x="102870" y="111034"/>
                          </a:lnTo>
                          <a:lnTo>
                            <a:pt x="100421" y="113484"/>
                          </a:lnTo>
                          <a:lnTo>
                            <a:pt x="100421" y="116749"/>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53" name="Freeform: Shape 452">
                      <a:extLst>
                        <a:ext uri="{FF2B5EF4-FFF2-40B4-BE49-F238E27FC236}">
                          <a16:creationId xmlns:a16="http://schemas.microsoft.com/office/drawing/2014/main" id="{D9805830-3B4E-D7E8-EB0B-798DD3F259ED}"/>
                        </a:ext>
                      </a:extLst>
                    </p:cNvPr>
                    <p:cNvSpPr/>
                    <p:nvPr/>
                  </p:nvSpPr>
                  <p:spPr>
                    <a:xfrm>
                      <a:off x="4098471" y="3752305"/>
                      <a:ext cx="210638" cy="213904"/>
                    </a:xfrm>
                    <a:custGeom>
                      <a:avLst/>
                      <a:gdLst>
                        <a:gd name="connsiteX0" fmla="*/ 200841 w 210638"/>
                        <a:gd name="connsiteY0" fmla="*/ 42454 h 213904"/>
                        <a:gd name="connsiteX1" fmla="*/ 195127 w 210638"/>
                        <a:gd name="connsiteY1" fmla="*/ 42454 h 213904"/>
                        <a:gd name="connsiteX2" fmla="*/ 187779 w 210638"/>
                        <a:gd name="connsiteY2" fmla="*/ 42454 h 213904"/>
                        <a:gd name="connsiteX3" fmla="*/ 182880 w 210638"/>
                        <a:gd name="connsiteY3" fmla="*/ 42454 h 213904"/>
                        <a:gd name="connsiteX4" fmla="*/ 177165 w 210638"/>
                        <a:gd name="connsiteY4" fmla="*/ 42454 h 213904"/>
                        <a:gd name="connsiteX5" fmla="*/ 171450 w 210638"/>
                        <a:gd name="connsiteY5" fmla="*/ 42454 h 213904"/>
                        <a:gd name="connsiteX6" fmla="*/ 172266 w 210638"/>
                        <a:gd name="connsiteY6" fmla="*/ 46536 h 213904"/>
                        <a:gd name="connsiteX7" fmla="*/ 173083 w 210638"/>
                        <a:gd name="connsiteY7" fmla="*/ 51435 h 213904"/>
                        <a:gd name="connsiteX8" fmla="*/ 173899 w 210638"/>
                        <a:gd name="connsiteY8" fmla="*/ 55517 h 213904"/>
                        <a:gd name="connsiteX9" fmla="*/ 174716 w 210638"/>
                        <a:gd name="connsiteY9" fmla="*/ 59599 h 213904"/>
                        <a:gd name="connsiteX10" fmla="*/ 175532 w 210638"/>
                        <a:gd name="connsiteY10" fmla="*/ 63681 h 213904"/>
                        <a:gd name="connsiteX11" fmla="*/ 176348 w 210638"/>
                        <a:gd name="connsiteY11" fmla="*/ 67763 h 213904"/>
                        <a:gd name="connsiteX12" fmla="*/ 177165 w 210638"/>
                        <a:gd name="connsiteY12" fmla="*/ 71846 h 213904"/>
                        <a:gd name="connsiteX13" fmla="*/ 177981 w 210638"/>
                        <a:gd name="connsiteY13" fmla="*/ 75928 h 213904"/>
                        <a:gd name="connsiteX14" fmla="*/ 178798 w 210638"/>
                        <a:gd name="connsiteY14" fmla="*/ 80010 h 213904"/>
                        <a:gd name="connsiteX15" fmla="*/ 179614 w 210638"/>
                        <a:gd name="connsiteY15" fmla="*/ 84092 h 213904"/>
                        <a:gd name="connsiteX16" fmla="*/ 180431 w 210638"/>
                        <a:gd name="connsiteY16" fmla="*/ 88174 h 213904"/>
                        <a:gd name="connsiteX17" fmla="*/ 181247 w 210638"/>
                        <a:gd name="connsiteY17" fmla="*/ 92256 h 213904"/>
                        <a:gd name="connsiteX18" fmla="*/ 182063 w 210638"/>
                        <a:gd name="connsiteY18" fmla="*/ 96338 h 213904"/>
                        <a:gd name="connsiteX19" fmla="*/ 182880 w 210638"/>
                        <a:gd name="connsiteY19" fmla="*/ 100421 h 213904"/>
                        <a:gd name="connsiteX20" fmla="*/ 183696 w 210638"/>
                        <a:gd name="connsiteY20" fmla="*/ 104503 h 213904"/>
                        <a:gd name="connsiteX21" fmla="*/ 184513 w 210638"/>
                        <a:gd name="connsiteY21" fmla="*/ 108585 h 213904"/>
                        <a:gd name="connsiteX22" fmla="*/ 185329 w 210638"/>
                        <a:gd name="connsiteY22" fmla="*/ 112667 h 213904"/>
                        <a:gd name="connsiteX23" fmla="*/ 186146 w 210638"/>
                        <a:gd name="connsiteY23" fmla="*/ 116749 h 213904"/>
                        <a:gd name="connsiteX24" fmla="*/ 186962 w 210638"/>
                        <a:gd name="connsiteY24" fmla="*/ 120831 h 213904"/>
                        <a:gd name="connsiteX25" fmla="*/ 187779 w 210638"/>
                        <a:gd name="connsiteY25" fmla="*/ 124913 h 213904"/>
                        <a:gd name="connsiteX26" fmla="*/ 188595 w 210638"/>
                        <a:gd name="connsiteY26" fmla="*/ 128996 h 213904"/>
                        <a:gd name="connsiteX27" fmla="*/ 189412 w 210638"/>
                        <a:gd name="connsiteY27" fmla="*/ 133078 h 213904"/>
                        <a:gd name="connsiteX28" fmla="*/ 190228 w 210638"/>
                        <a:gd name="connsiteY28" fmla="*/ 137160 h 213904"/>
                        <a:gd name="connsiteX29" fmla="*/ 191044 w 210638"/>
                        <a:gd name="connsiteY29" fmla="*/ 141242 h 213904"/>
                        <a:gd name="connsiteX30" fmla="*/ 191861 w 210638"/>
                        <a:gd name="connsiteY30" fmla="*/ 145324 h 213904"/>
                        <a:gd name="connsiteX31" fmla="*/ 192677 w 210638"/>
                        <a:gd name="connsiteY31" fmla="*/ 149406 h 213904"/>
                        <a:gd name="connsiteX32" fmla="*/ 193494 w 210638"/>
                        <a:gd name="connsiteY32" fmla="*/ 153488 h 213904"/>
                        <a:gd name="connsiteX33" fmla="*/ 194310 w 210638"/>
                        <a:gd name="connsiteY33" fmla="*/ 157571 h 213904"/>
                        <a:gd name="connsiteX34" fmla="*/ 195127 w 210638"/>
                        <a:gd name="connsiteY34" fmla="*/ 161653 h 213904"/>
                        <a:gd name="connsiteX35" fmla="*/ 195943 w 210638"/>
                        <a:gd name="connsiteY35" fmla="*/ 165735 h 213904"/>
                        <a:gd name="connsiteX36" fmla="*/ 196759 w 210638"/>
                        <a:gd name="connsiteY36" fmla="*/ 169817 h 213904"/>
                        <a:gd name="connsiteX37" fmla="*/ 197576 w 210638"/>
                        <a:gd name="connsiteY37" fmla="*/ 173899 h 213904"/>
                        <a:gd name="connsiteX38" fmla="*/ 198392 w 210638"/>
                        <a:gd name="connsiteY38" fmla="*/ 177981 h 213904"/>
                        <a:gd name="connsiteX39" fmla="*/ 199209 w 210638"/>
                        <a:gd name="connsiteY39" fmla="*/ 182063 h 213904"/>
                        <a:gd name="connsiteX40" fmla="*/ 200841 w 210638"/>
                        <a:gd name="connsiteY40" fmla="*/ 184513 h 213904"/>
                        <a:gd name="connsiteX41" fmla="*/ 203291 w 210638"/>
                        <a:gd name="connsiteY41" fmla="*/ 186962 h 213904"/>
                        <a:gd name="connsiteX42" fmla="*/ 202474 w 210638"/>
                        <a:gd name="connsiteY42" fmla="*/ 191044 h 213904"/>
                        <a:gd name="connsiteX43" fmla="*/ 201658 w 210638"/>
                        <a:gd name="connsiteY43" fmla="*/ 195943 h 213904"/>
                        <a:gd name="connsiteX44" fmla="*/ 200841 w 210638"/>
                        <a:gd name="connsiteY44" fmla="*/ 200841 h 213904"/>
                        <a:gd name="connsiteX45" fmla="*/ 197576 w 210638"/>
                        <a:gd name="connsiteY45" fmla="*/ 200841 h 213904"/>
                        <a:gd name="connsiteX46" fmla="*/ 194310 w 210638"/>
                        <a:gd name="connsiteY46" fmla="*/ 200841 h 213904"/>
                        <a:gd name="connsiteX47" fmla="*/ 179614 w 210638"/>
                        <a:gd name="connsiteY47" fmla="*/ 200841 h 213904"/>
                        <a:gd name="connsiteX48" fmla="*/ 176348 w 210638"/>
                        <a:gd name="connsiteY48" fmla="*/ 200841 h 213904"/>
                        <a:gd name="connsiteX49" fmla="*/ 173083 w 210638"/>
                        <a:gd name="connsiteY49" fmla="*/ 200841 h 213904"/>
                        <a:gd name="connsiteX50" fmla="*/ 169817 w 210638"/>
                        <a:gd name="connsiteY50" fmla="*/ 200841 h 213904"/>
                        <a:gd name="connsiteX51" fmla="*/ 166552 w 210638"/>
                        <a:gd name="connsiteY51" fmla="*/ 200841 h 213904"/>
                        <a:gd name="connsiteX52" fmla="*/ 163286 w 210638"/>
                        <a:gd name="connsiteY52" fmla="*/ 200841 h 213904"/>
                        <a:gd name="connsiteX53" fmla="*/ 160020 w 210638"/>
                        <a:gd name="connsiteY53" fmla="*/ 200841 h 213904"/>
                        <a:gd name="connsiteX54" fmla="*/ 156754 w 210638"/>
                        <a:gd name="connsiteY54" fmla="*/ 200841 h 213904"/>
                        <a:gd name="connsiteX55" fmla="*/ 153488 w 210638"/>
                        <a:gd name="connsiteY55" fmla="*/ 200841 h 213904"/>
                        <a:gd name="connsiteX56" fmla="*/ 150223 w 210638"/>
                        <a:gd name="connsiteY56" fmla="*/ 200841 h 213904"/>
                        <a:gd name="connsiteX57" fmla="*/ 146957 w 210638"/>
                        <a:gd name="connsiteY57" fmla="*/ 200841 h 213904"/>
                        <a:gd name="connsiteX58" fmla="*/ 143691 w 210638"/>
                        <a:gd name="connsiteY58" fmla="*/ 200841 h 213904"/>
                        <a:gd name="connsiteX59" fmla="*/ 138793 w 210638"/>
                        <a:gd name="connsiteY59" fmla="*/ 200841 h 213904"/>
                        <a:gd name="connsiteX60" fmla="*/ 135527 w 210638"/>
                        <a:gd name="connsiteY60" fmla="*/ 200841 h 213904"/>
                        <a:gd name="connsiteX61" fmla="*/ 132262 w 210638"/>
                        <a:gd name="connsiteY61" fmla="*/ 200841 h 213904"/>
                        <a:gd name="connsiteX62" fmla="*/ 128996 w 210638"/>
                        <a:gd name="connsiteY62" fmla="*/ 200841 h 213904"/>
                        <a:gd name="connsiteX63" fmla="*/ 127363 w 210638"/>
                        <a:gd name="connsiteY63" fmla="*/ 200841 h 213904"/>
                        <a:gd name="connsiteX64" fmla="*/ 126546 w 210638"/>
                        <a:gd name="connsiteY64" fmla="*/ 200841 h 213904"/>
                        <a:gd name="connsiteX65" fmla="*/ 126546 w 210638"/>
                        <a:gd name="connsiteY65" fmla="*/ 198392 h 213904"/>
                        <a:gd name="connsiteX66" fmla="*/ 125730 w 210638"/>
                        <a:gd name="connsiteY66" fmla="*/ 198392 h 213904"/>
                        <a:gd name="connsiteX67" fmla="*/ 124913 w 210638"/>
                        <a:gd name="connsiteY67" fmla="*/ 199209 h 213904"/>
                        <a:gd name="connsiteX68" fmla="*/ 124913 w 210638"/>
                        <a:gd name="connsiteY68" fmla="*/ 200025 h 213904"/>
                        <a:gd name="connsiteX69" fmla="*/ 124913 w 210638"/>
                        <a:gd name="connsiteY69" fmla="*/ 200841 h 213904"/>
                        <a:gd name="connsiteX70" fmla="*/ 124913 w 210638"/>
                        <a:gd name="connsiteY70" fmla="*/ 201658 h 213904"/>
                        <a:gd name="connsiteX71" fmla="*/ 122464 w 210638"/>
                        <a:gd name="connsiteY71" fmla="*/ 201658 h 213904"/>
                        <a:gd name="connsiteX72" fmla="*/ 119198 w 210638"/>
                        <a:gd name="connsiteY72" fmla="*/ 202474 h 213904"/>
                        <a:gd name="connsiteX73" fmla="*/ 115933 w 210638"/>
                        <a:gd name="connsiteY73" fmla="*/ 203291 h 213904"/>
                        <a:gd name="connsiteX74" fmla="*/ 112667 w 210638"/>
                        <a:gd name="connsiteY74" fmla="*/ 203291 h 213904"/>
                        <a:gd name="connsiteX75" fmla="*/ 111851 w 210638"/>
                        <a:gd name="connsiteY75" fmla="*/ 203291 h 213904"/>
                        <a:gd name="connsiteX76" fmla="*/ 111034 w 210638"/>
                        <a:gd name="connsiteY76" fmla="*/ 203291 h 213904"/>
                        <a:gd name="connsiteX77" fmla="*/ 108585 w 210638"/>
                        <a:gd name="connsiteY77" fmla="*/ 203291 h 213904"/>
                        <a:gd name="connsiteX78" fmla="*/ 106952 w 210638"/>
                        <a:gd name="connsiteY78" fmla="*/ 203291 h 213904"/>
                        <a:gd name="connsiteX79" fmla="*/ 105319 w 210638"/>
                        <a:gd name="connsiteY79" fmla="*/ 203291 h 213904"/>
                        <a:gd name="connsiteX80" fmla="*/ 103687 w 210638"/>
                        <a:gd name="connsiteY80" fmla="*/ 203291 h 213904"/>
                        <a:gd name="connsiteX81" fmla="*/ 102870 w 210638"/>
                        <a:gd name="connsiteY81" fmla="*/ 204107 h 213904"/>
                        <a:gd name="connsiteX82" fmla="*/ 101237 w 210638"/>
                        <a:gd name="connsiteY82" fmla="*/ 205740 h 213904"/>
                        <a:gd name="connsiteX83" fmla="*/ 99604 w 210638"/>
                        <a:gd name="connsiteY83" fmla="*/ 208189 h 213904"/>
                        <a:gd name="connsiteX84" fmla="*/ 98788 w 210638"/>
                        <a:gd name="connsiteY84" fmla="*/ 208189 h 213904"/>
                        <a:gd name="connsiteX85" fmla="*/ 97971 w 210638"/>
                        <a:gd name="connsiteY85" fmla="*/ 206556 h 213904"/>
                        <a:gd name="connsiteX86" fmla="*/ 95522 w 210638"/>
                        <a:gd name="connsiteY86" fmla="*/ 204107 h 213904"/>
                        <a:gd name="connsiteX87" fmla="*/ 92256 w 210638"/>
                        <a:gd name="connsiteY87" fmla="*/ 200841 h 213904"/>
                        <a:gd name="connsiteX88" fmla="*/ 90623 w 210638"/>
                        <a:gd name="connsiteY88" fmla="*/ 199209 h 213904"/>
                        <a:gd name="connsiteX89" fmla="*/ 89807 w 210638"/>
                        <a:gd name="connsiteY89" fmla="*/ 199209 h 213904"/>
                        <a:gd name="connsiteX90" fmla="*/ 88174 w 210638"/>
                        <a:gd name="connsiteY90" fmla="*/ 200025 h 213904"/>
                        <a:gd name="connsiteX91" fmla="*/ 86541 w 210638"/>
                        <a:gd name="connsiteY91" fmla="*/ 200841 h 213904"/>
                        <a:gd name="connsiteX92" fmla="*/ 84909 w 210638"/>
                        <a:gd name="connsiteY92" fmla="*/ 202474 h 213904"/>
                        <a:gd name="connsiteX93" fmla="*/ 84092 w 210638"/>
                        <a:gd name="connsiteY93" fmla="*/ 204107 h 213904"/>
                        <a:gd name="connsiteX94" fmla="*/ 83276 w 210638"/>
                        <a:gd name="connsiteY94" fmla="*/ 205740 h 213904"/>
                        <a:gd name="connsiteX95" fmla="*/ 83276 w 210638"/>
                        <a:gd name="connsiteY95" fmla="*/ 207373 h 213904"/>
                        <a:gd name="connsiteX96" fmla="*/ 82459 w 210638"/>
                        <a:gd name="connsiteY96" fmla="*/ 209822 h 213904"/>
                        <a:gd name="connsiteX97" fmla="*/ 81643 w 210638"/>
                        <a:gd name="connsiteY97" fmla="*/ 211455 h 213904"/>
                        <a:gd name="connsiteX98" fmla="*/ 80010 w 210638"/>
                        <a:gd name="connsiteY98" fmla="*/ 213088 h 213904"/>
                        <a:gd name="connsiteX99" fmla="*/ 79194 w 210638"/>
                        <a:gd name="connsiteY99" fmla="*/ 213904 h 213904"/>
                        <a:gd name="connsiteX100" fmla="*/ 79194 w 210638"/>
                        <a:gd name="connsiteY100" fmla="*/ 213904 h 213904"/>
                        <a:gd name="connsiteX101" fmla="*/ 75928 w 210638"/>
                        <a:gd name="connsiteY101" fmla="*/ 213088 h 213904"/>
                        <a:gd name="connsiteX102" fmla="*/ 75928 w 210638"/>
                        <a:gd name="connsiteY102" fmla="*/ 213088 h 213904"/>
                        <a:gd name="connsiteX103" fmla="*/ 74295 w 210638"/>
                        <a:gd name="connsiteY103" fmla="*/ 211455 h 213904"/>
                        <a:gd name="connsiteX104" fmla="*/ 73479 w 210638"/>
                        <a:gd name="connsiteY104" fmla="*/ 209822 h 213904"/>
                        <a:gd name="connsiteX105" fmla="*/ 71846 w 210638"/>
                        <a:gd name="connsiteY105" fmla="*/ 209006 h 213904"/>
                        <a:gd name="connsiteX106" fmla="*/ 70213 w 210638"/>
                        <a:gd name="connsiteY106" fmla="*/ 208189 h 213904"/>
                        <a:gd name="connsiteX107" fmla="*/ 68580 w 210638"/>
                        <a:gd name="connsiteY107" fmla="*/ 207373 h 213904"/>
                        <a:gd name="connsiteX108" fmla="*/ 67763 w 210638"/>
                        <a:gd name="connsiteY108" fmla="*/ 206556 h 213904"/>
                        <a:gd name="connsiteX109" fmla="*/ 66947 w 210638"/>
                        <a:gd name="connsiteY109" fmla="*/ 205740 h 213904"/>
                        <a:gd name="connsiteX110" fmla="*/ 66131 w 210638"/>
                        <a:gd name="connsiteY110" fmla="*/ 205740 h 213904"/>
                        <a:gd name="connsiteX111" fmla="*/ 66131 w 210638"/>
                        <a:gd name="connsiteY111" fmla="*/ 205740 h 213904"/>
                        <a:gd name="connsiteX112" fmla="*/ 66131 w 210638"/>
                        <a:gd name="connsiteY112" fmla="*/ 204924 h 213904"/>
                        <a:gd name="connsiteX113" fmla="*/ 66131 w 210638"/>
                        <a:gd name="connsiteY113" fmla="*/ 204107 h 213904"/>
                        <a:gd name="connsiteX114" fmla="*/ 65314 w 210638"/>
                        <a:gd name="connsiteY114" fmla="*/ 202474 h 213904"/>
                        <a:gd name="connsiteX115" fmla="*/ 64498 w 210638"/>
                        <a:gd name="connsiteY115" fmla="*/ 201658 h 213904"/>
                        <a:gd name="connsiteX116" fmla="*/ 63681 w 210638"/>
                        <a:gd name="connsiteY116" fmla="*/ 201658 h 213904"/>
                        <a:gd name="connsiteX117" fmla="*/ 62865 w 210638"/>
                        <a:gd name="connsiteY117" fmla="*/ 201658 h 213904"/>
                        <a:gd name="connsiteX118" fmla="*/ 62865 w 210638"/>
                        <a:gd name="connsiteY118" fmla="*/ 200841 h 213904"/>
                        <a:gd name="connsiteX119" fmla="*/ 62865 w 210638"/>
                        <a:gd name="connsiteY119" fmla="*/ 200025 h 213904"/>
                        <a:gd name="connsiteX120" fmla="*/ 62049 w 210638"/>
                        <a:gd name="connsiteY120" fmla="*/ 199209 h 213904"/>
                        <a:gd name="connsiteX121" fmla="*/ 61232 w 210638"/>
                        <a:gd name="connsiteY121" fmla="*/ 199209 h 213904"/>
                        <a:gd name="connsiteX122" fmla="*/ 60416 w 210638"/>
                        <a:gd name="connsiteY122" fmla="*/ 197576 h 213904"/>
                        <a:gd name="connsiteX123" fmla="*/ 59599 w 210638"/>
                        <a:gd name="connsiteY123" fmla="*/ 195126 h 213904"/>
                        <a:gd name="connsiteX124" fmla="*/ 58783 w 210638"/>
                        <a:gd name="connsiteY124" fmla="*/ 192677 h 213904"/>
                        <a:gd name="connsiteX125" fmla="*/ 57966 w 210638"/>
                        <a:gd name="connsiteY125" fmla="*/ 191044 h 213904"/>
                        <a:gd name="connsiteX126" fmla="*/ 57150 w 210638"/>
                        <a:gd name="connsiteY126" fmla="*/ 190228 h 213904"/>
                        <a:gd name="connsiteX127" fmla="*/ 56334 w 210638"/>
                        <a:gd name="connsiteY127" fmla="*/ 190228 h 213904"/>
                        <a:gd name="connsiteX128" fmla="*/ 56334 w 210638"/>
                        <a:gd name="connsiteY128" fmla="*/ 190228 h 213904"/>
                        <a:gd name="connsiteX129" fmla="*/ 56334 w 210638"/>
                        <a:gd name="connsiteY129" fmla="*/ 189411 h 213904"/>
                        <a:gd name="connsiteX130" fmla="*/ 55517 w 210638"/>
                        <a:gd name="connsiteY130" fmla="*/ 189411 h 213904"/>
                        <a:gd name="connsiteX131" fmla="*/ 54701 w 210638"/>
                        <a:gd name="connsiteY131" fmla="*/ 190228 h 213904"/>
                        <a:gd name="connsiteX132" fmla="*/ 53884 w 210638"/>
                        <a:gd name="connsiteY132" fmla="*/ 190228 h 213904"/>
                        <a:gd name="connsiteX133" fmla="*/ 53068 w 210638"/>
                        <a:gd name="connsiteY133" fmla="*/ 189411 h 213904"/>
                        <a:gd name="connsiteX134" fmla="*/ 52251 w 210638"/>
                        <a:gd name="connsiteY134" fmla="*/ 189411 h 213904"/>
                        <a:gd name="connsiteX135" fmla="*/ 51435 w 210638"/>
                        <a:gd name="connsiteY135" fmla="*/ 190228 h 213904"/>
                        <a:gd name="connsiteX136" fmla="*/ 50619 w 210638"/>
                        <a:gd name="connsiteY136" fmla="*/ 190228 h 213904"/>
                        <a:gd name="connsiteX137" fmla="*/ 49802 w 210638"/>
                        <a:gd name="connsiteY137" fmla="*/ 189411 h 213904"/>
                        <a:gd name="connsiteX138" fmla="*/ 48986 w 210638"/>
                        <a:gd name="connsiteY138" fmla="*/ 188595 h 213904"/>
                        <a:gd name="connsiteX139" fmla="*/ 48986 w 210638"/>
                        <a:gd name="connsiteY139" fmla="*/ 187779 h 213904"/>
                        <a:gd name="connsiteX140" fmla="*/ 47353 w 210638"/>
                        <a:gd name="connsiteY140" fmla="*/ 186146 h 213904"/>
                        <a:gd name="connsiteX141" fmla="*/ 44087 w 210638"/>
                        <a:gd name="connsiteY141" fmla="*/ 183696 h 213904"/>
                        <a:gd name="connsiteX142" fmla="*/ 40005 w 210638"/>
                        <a:gd name="connsiteY142" fmla="*/ 182063 h 213904"/>
                        <a:gd name="connsiteX143" fmla="*/ 35923 w 210638"/>
                        <a:gd name="connsiteY143" fmla="*/ 182063 h 213904"/>
                        <a:gd name="connsiteX144" fmla="*/ 33474 w 210638"/>
                        <a:gd name="connsiteY144" fmla="*/ 182063 h 213904"/>
                        <a:gd name="connsiteX145" fmla="*/ 32657 w 210638"/>
                        <a:gd name="connsiteY145" fmla="*/ 181247 h 213904"/>
                        <a:gd name="connsiteX146" fmla="*/ 31841 w 210638"/>
                        <a:gd name="connsiteY146" fmla="*/ 181247 h 213904"/>
                        <a:gd name="connsiteX147" fmla="*/ 31024 w 210638"/>
                        <a:gd name="connsiteY147" fmla="*/ 182063 h 213904"/>
                        <a:gd name="connsiteX148" fmla="*/ 30208 w 210638"/>
                        <a:gd name="connsiteY148" fmla="*/ 182063 h 213904"/>
                        <a:gd name="connsiteX149" fmla="*/ 29391 w 210638"/>
                        <a:gd name="connsiteY149" fmla="*/ 182063 h 213904"/>
                        <a:gd name="connsiteX150" fmla="*/ 29391 w 210638"/>
                        <a:gd name="connsiteY150" fmla="*/ 182063 h 213904"/>
                        <a:gd name="connsiteX151" fmla="*/ 29391 w 210638"/>
                        <a:gd name="connsiteY151" fmla="*/ 182880 h 213904"/>
                        <a:gd name="connsiteX152" fmla="*/ 27759 w 210638"/>
                        <a:gd name="connsiteY152" fmla="*/ 182880 h 213904"/>
                        <a:gd name="connsiteX153" fmla="*/ 25309 w 210638"/>
                        <a:gd name="connsiteY153" fmla="*/ 182880 h 213904"/>
                        <a:gd name="connsiteX154" fmla="*/ 24493 w 210638"/>
                        <a:gd name="connsiteY154" fmla="*/ 191044 h 213904"/>
                        <a:gd name="connsiteX155" fmla="*/ 22860 w 210638"/>
                        <a:gd name="connsiteY155" fmla="*/ 191861 h 213904"/>
                        <a:gd name="connsiteX156" fmla="*/ 20411 w 210638"/>
                        <a:gd name="connsiteY156" fmla="*/ 191861 h 213904"/>
                        <a:gd name="connsiteX157" fmla="*/ 17145 w 210638"/>
                        <a:gd name="connsiteY157" fmla="*/ 191861 h 213904"/>
                        <a:gd name="connsiteX158" fmla="*/ 15512 w 210638"/>
                        <a:gd name="connsiteY158" fmla="*/ 191861 h 213904"/>
                        <a:gd name="connsiteX159" fmla="*/ 14696 w 210638"/>
                        <a:gd name="connsiteY159" fmla="*/ 191044 h 213904"/>
                        <a:gd name="connsiteX160" fmla="*/ 13879 w 210638"/>
                        <a:gd name="connsiteY160" fmla="*/ 191044 h 213904"/>
                        <a:gd name="connsiteX161" fmla="*/ 13063 w 210638"/>
                        <a:gd name="connsiteY161" fmla="*/ 191044 h 213904"/>
                        <a:gd name="connsiteX162" fmla="*/ 12246 w 210638"/>
                        <a:gd name="connsiteY162" fmla="*/ 192677 h 213904"/>
                        <a:gd name="connsiteX163" fmla="*/ 11430 w 210638"/>
                        <a:gd name="connsiteY163" fmla="*/ 195126 h 213904"/>
                        <a:gd name="connsiteX164" fmla="*/ 10613 w 210638"/>
                        <a:gd name="connsiteY164" fmla="*/ 196759 h 213904"/>
                        <a:gd name="connsiteX165" fmla="*/ 9797 w 210638"/>
                        <a:gd name="connsiteY165" fmla="*/ 196759 h 213904"/>
                        <a:gd name="connsiteX166" fmla="*/ 8981 w 210638"/>
                        <a:gd name="connsiteY166" fmla="*/ 198392 h 213904"/>
                        <a:gd name="connsiteX167" fmla="*/ 8981 w 210638"/>
                        <a:gd name="connsiteY167" fmla="*/ 201658 h 213904"/>
                        <a:gd name="connsiteX168" fmla="*/ 8164 w 210638"/>
                        <a:gd name="connsiteY168" fmla="*/ 203291 h 213904"/>
                        <a:gd name="connsiteX169" fmla="*/ 8164 w 210638"/>
                        <a:gd name="connsiteY169" fmla="*/ 195943 h 213904"/>
                        <a:gd name="connsiteX170" fmla="*/ 8981 w 210638"/>
                        <a:gd name="connsiteY170" fmla="*/ 192677 h 213904"/>
                        <a:gd name="connsiteX171" fmla="*/ 8981 w 210638"/>
                        <a:gd name="connsiteY171" fmla="*/ 190228 h 213904"/>
                        <a:gd name="connsiteX172" fmla="*/ 10613 w 210638"/>
                        <a:gd name="connsiteY172" fmla="*/ 184513 h 213904"/>
                        <a:gd name="connsiteX173" fmla="*/ 13063 w 210638"/>
                        <a:gd name="connsiteY173" fmla="*/ 179614 h 213904"/>
                        <a:gd name="connsiteX174" fmla="*/ 15512 w 210638"/>
                        <a:gd name="connsiteY174" fmla="*/ 173899 h 213904"/>
                        <a:gd name="connsiteX175" fmla="*/ 16329 w 210638"/>
                        <a:gd name="connsiteY175" fmla="*/ 168184 h 213904"/>
                        <a:gd name="connsiteX176" fmla="*/ 16329 w 210638"/>
                        <a:gd name="connsiteY176" fmla="*/ 162469 h 213904"/>
                        <a:gd name="connsiteX177" fmla="*/ 15512 w 210638"/>
                        <a:gd name="connsiteY177" fmla="*/ 157571 h 213904"/>
                        <a:gd name="connsiteX178" fmla="*/ 14696 w 210638"/>
                        <a:gd name="connsiteY178" fmla="*/ 154305 h 213904"/>
                        <a:gd name="connsiteX179" fmla="*/ 13879 w 210638"/>
                        <a:gd name="connsiteY179" fmla="*/ 149406 h 213904"/>
                        <a:gd name="connsiteX180" fmla="*/ 12246 w 210638"/>
                        <a:gd name="connsiteY180" fmla="*/ 146957 h 213904"/>
                        <a:gd name="connsiteX181" fmla="*/ 9797 w 210638"/>
                        <a:gd name="connsiteY181" fmla="*/ 144508 h 213904"/>
                        <a:gd name="connsiteX182" fmla="*/ 8981 w 210638"/>
                        <a:gd name="connsiteY182" fmla="*/ 142875 h 213904"/>
                        <a:gd name="connsiteX183" fmla="*/ 9797 w 210638"/>
                        <a:gd name="connsiteY183" fmla="*/ 142059 h 213904"/>
                        <a:gd name="connsiteX184" fmla="*/ 11430 w 210638"/>
                        <a:gd name="connsiteY184" fmla="*/ 142059 h 213904"/>
                        <a:gd name="connsiteX185" fmla="*/ 12246 w 210638"/>
                        <a:gd name="connsiteY185" fmla="*/ 140426 h 213904"/>
                        <a:gd name="connsiteX186" fmla="*/ 9797 w 210638"/>
                        <a:gd name="connsiteY186" fmla="*/ 141242 h 213904"/>
                        <a:gd name="connsiteX187" fmla="*/ 12246 w 210638"/>
                        <a:gd name="connsiteY187" fmla="*/ 135527 h 213904"/>
                        <a:gd name="connsiteX188" fmla="*/ 13063 w 210638"/>
                        <a:gd name="connsiteY188" fmla="*/ 131445 h 213904"/>
                        <a:gd name="connsiteX189" fmla="*/ 13063 w 210638"/>
                        <a:gd name="connsiteY189" fmla="*/ 128996 h 213904"/>
                        <a:gd name="connsiteX190" fmla="*/ 13879 w 210638"/>
                        <a:gd name="connsiteY190" fmla="*/ 127363 h 213904"/>
                        <a:gd name="connsiteX191" fmla="*/ 12246 w 210638"/>
                        <a:gd name="connsiteY191" fmla="*/ 124097 h 213904"/>
                        <a:gd name="connsiteX192" fmla="*/ 10613 w 210638"/>
                        <a:gd name="connsiteY192" fmla="*/ 120015 h 213904"/>
                        <a:gd name="connsiteX193" fmla="*/ 9797 w 210638"/>
                        <a:gd name="connsiteY193" fmla="*/ 119199 h 213904"/>
                        <a:gd name="connsiteX194" fmla="*/ 8981 w 210638"/>
                        <a:gd name="connsiteY194" fmla="*/ 119199 h 213904"/>
                        <a:gd name="connsiteX195" fmla="*/ 8981 w 210638"/>
                        <a:gd name="connsiteY195" fmla="*/ 120015 h 213904"/>
                        <a:gd name="connsiteX196" fmla="*/ 8164 w 210638"/>
                        <a:gd name="connsiteY196" fmla="*/ 120831 h 213904"/>
                        <a:gd name="connsiteX197" fmla="*/ 7348 w 210638"/>
                        <a:gd name="connsiteY197" fmla="*/ 120015 h 213904"/>
                        <a:gd name="connsiteX198" fmla="*/ 5715 w 210638"/>
                        <a:gd name="connsiteY198" fmla="*/ 116749 h 213904"/>
                        <a:gd name="connsiteX199" fmla="*/ 3266 w 210638"/>
                        <a:gd name="connsiteY199" fmla="*/ 111851 h 213904"/>
                        <a:gd name="connsiteX200" fmla="*/ 2449 w 210638"/>
                        <a:gd name="connsiteY200" fmla="*/ 111034 h 213904"/>
                        <a:gd name="connsiteX201" fmla="*/ 1633 w 210638"/>
                        <a:gd name="connsiteY201" fmla="*/ 111851 h 213904"/>
                        <a:gd name="connsiteX202" fmla="*/ 816 w 210638"/>
                        <a:gd name="connsiteY202" fmla="*/ 112667 h 213904"/>
                        <a:gd name="connsiteX203" fmla="*/ 0 w 210638"/>
                        <a:gd name="connsiteY203" fmla="*/ 116749 h 213904"/>
                        <a:gd name="connsiteX204" fmla="*/ 0 w 210638"/>
                        <a:gd name="connsiteY204" fmla="*/ 115116 h 213904"/>
                        <a:gd name="connsiteX205" fmla="*/ 0 w 210638"/>
                        <a:gd name="connsiteY205" fmla="*/ 113484 h 213904"/>
                        <a:gd name="connsiteX206" fmla="*/ 816 w 210638"/>
                        <a:gd name="connsiteY206" fmla="*/ 111034 h 213904"/>
                        <a:gd name="connsiteX207" fmla="*/ 1633 w 210638"/>
                        <a:gd name="connsiteY207" fmla="*/ 107768 h 213904"/>
                        <a:gd name="connsiteX208" fmla="*/ 4082 w 210638"/>
                        <a:gd name="connsiteY208" fmla="*/ 107768 h 213904"/>
                        <a:gd name="connsiteX209" fmla="*/ 8164 w 210638"/>
                        <a:gd name="connsiteY209" fmla="*/ 107768 h 213904"/>
                        <a:gd name="connsiteX210" fmla="*/ 12246 w 210638"/>
                        <a:gd name="connsiteY210" fmla="*/ 107768 h 213904"/>
                        <a:gd name="connsiteX211" fmla="*/ 16329 w 210638"/>
                        <a:gd name="connsiteY211" fmla="*/ 107768 h 213904"/>
                        <a:gd name="connsiteX212" fmla="*/ 20411 w 210638"/>
                        <a:gd name="connsiteY212" fmla="*/ 107768 h 213904"/>
                        <a:gd name="connsiteX213" fmla="*/ 24493 w 210638"/>
                        <a:gd name="connsiteY213" fmla="*/ 107768 h 213904"/>
                        <a:gd name="connsiteX214" fmla="*/ 28575 w 210638"/>
                        <a:gd name="connsiteY214" fmla="*/ 107768 h 213904"/>
                        <a:gd name="connsiteX215" fmla="*/ 32657 w 210638"/>
                        <a:gd name="connsiteY215" fmla="*/ 107768 h 213904"/>
                        <a:gd name="connsiteX216" fmla="*/ 36739 w 210638"/>
                        <a:gd name="connsiteY216" fmla="*/ 107768 h 213904"/>
                        <a:gd name="connsiteX217" fmla="*/ 40821 w 210638"/>
                        <a:gd name="connsiteY217" fmla="*/ 107768 h 213904"/>
                        <a:gd name="connsiteX218" fmla="*/ 44904 w 210638"/>
                        <a:gd name="connsiteY218" fmla="*/ 107768 h 213904"/>
                        <a:gd name="connsiteX219" fmla="*/ 48986 w 210638"/>
                        <a:gd name="connsiteY219" fmla="*/ 107768 h 213904"/>
                        <a:gd name="connsiteX220" fmla="*/ 53068 w 210638"/>
                        <a:gd name="connsiteY220" fmla="*/ 107768 h 213904"/>
                        <a:gd name="connsiteX221" fmla="*/ 57150 w 210638"/>
                        <a:gd name="connsiteY221" fmla="*/ 107768 h 213904"/>
                        <a:gd name="connsiteX222" fmla="*/ 61232 w 210638"/>
                        <a:gd name="connsiteY222" fmla="*/ 107768 h 213904"/>
                        <a:gd name="connsiteX223" fmla="*/ 65314 w 210638"/>
                        <a:gd name="connsiteY223" fmla="*/ 107768 h 213904"/>
                        <a:gd name="connsiteX224" fmla="*/ 69396 w 210638"/>
                        <a:gd name="connsiteY224" fmla="*/ 107768 h 213904"/>
                        <a:gd name="connsiteX225" fmla="*/ 71846 w 210638"/>
                        <a:gd name="connsiteY225" fmla="*/ 107768 h 213904"/>
                        <a:gd name="connsiteX226" fmla="*/ 71846 w 210638"/>
                        <a:gd name="connsiteY226" fmla="*/ 105319 h 213904"/>
                        <a:gd name="connsiteX227" fmla="*/ 71846 w 210638"/>
                        <a:gd name="connsiteY227" fmla="*/ 103686 h 213904"/>
                        <a:gd name="connsiteX228" fmla="*/ 71846 w 210638"/>
                        <a:gd name="connsiteY228" fmla="*/ 101237 h 213904"/>
                        <a:gd name="connsiteX229" fmla="*/ 71846 w 210638"/>
                        <a:gd name="connsiteY229" fmla="*/ 98788 h 213904"/>
                        <a:gd name="connsiteX230" fmla="*/ 71846 w 210638"/>
                        <a:gd name="connsiteY230" fmla="*/ 96338 h 213904"/>
                        <a:gd name="connsiteX231" fmla="*/ 71846 w 210638"/>
                        <a:gd name="connsiteY231" fmla="*/ 93889 h 213904"/>
                        <a:gd name="connsiteX232" fmla="*/ 71846 w 210638"/>
                        <a:gd name="connsiteY232" fmla="*/ 91440 h 213904"/>
                        <a:gd name="connsiteX233" fmla="*/ 71846 w 210638"/>
                        <a:gd name="connsiteY233" fmla="*/ 88991 h 213904"/>
                        <a:gd name="connsiteX234" fmla="*/ 71846 w 210638"/>
                        <a:gd name="connsiteY234" fmla="*/ 87358 h 213904"/>
                        <a:gd name="connsiteX235" fmla="*/ 71846 w 210638"/>
                        <a:gd name="connsiteY235" fmla="*/ 86541 h 213904"/>
                        <a:gd name="connsiteX236" fmla="*/ 71029 w 210638"/>
                        <a:gd name="connsiteY236" fmla="*/ 84092 h 213904"/>
                        <a:gd name="connsiteX237" fmla="*/ 71029 w 210638"/>
                        <a:gd name="connsiteY237" fmla="*/ 83276 h 213904"/>
                        <a:gd name="connsiteX238" fmla="*/ 71029 w 210638"/>
                        <a:gd name="connsiteY238" fmla="*/ 82459 h 213904"/>
                        <a:gd name="connsiteX239" fmla="*/ 71846 w 210638"/>
                        <a:gd name="connsiteY239" fmla="*/ 81643 h 213904"/>
                        <a:gd name="connsiteX240" fmla="*/ 73479 w 210638"/>
                        <a:gd name="connsiteY240" fmla="*/ 79193 h 213904"/>
                        <a:gd name="connsiteX241" fmla="*/ 75928 w 210638"/>
                        <a:gd name="connsiteY241" fmla="*/ 77561 h 213904"/>
                        <a:gd name="connsiteX242" fmla="*/ 78377 w 210638"/>
                        <a:gd name="connsiteY242" fmla="*/ 75928 h 213904"/>
                        <a:gd name="connsiteX243" fmla="*/ 80010 w 210638"/>
                        <a:gd name="connsiteY243" fmla="*/ 74295 h 213904"/>
                        <a:gd name="connsiteX244" fmla="*/ 80826 w 210638"/>
                        <a:gd name="connsiteY244" fmla="*/ 74295 h 213904"/>
                        <a:gd name="connsiteX245" fmla="*/ 84092 w 210638"/>
                        <a:gd name="connsiteY245" fmla="*/ 73479 h 213904"/>
                        <a:gd name="connsiteX246" fmla="*/ 86541 w 210638"/>
                        <a:gd name="connsiteY246" fmla="*/ 72662 h 213904"/>
                        <a:gd name="connsiteX247" fmla="*/ 88991 w 210638"/>
                        <a:gd name="connsiteY247" fmla="*/ 71846 h 213904"/>
                        <a:gd name="connsiteX248" fmla="*/ 89807 w 210638"/>
                        <a:gd name="connsiteY248" fmla="*/ 71029 h 213904"/>
                        <a:gd name="connsiteX249" fmla="*/ 89807 w 210638"/>
                        <a:gd name="connsiteY249" fmla="*/ 69396 h 213904"/>
                        <a:gd name="connsiteX250" fmla="*/ 89807 w 210638"/>
                        <a:gd name="connsiteY250" fmla="*/ 66947 h 213904"/>
                        <a:gd name="connsiteX251" fmla="*/ 89807 w 210638"/>
                        <a:gd name="connsiteY251" fmla="*/ 64498 h 213904"/>
                        <a:gd name="connsiteX252" fmla="*/ 89807 w 210638"/>
                        <a:gd name="connsiteY252" fmla="*/ 60416 h 213904"/>
                        <a:gd name="connsiteX253" fmla="*/ 89807 w 210638"/>
                        <a:gd name="connsiteY253" fmla="*/ 57966 h 213904"/>
                        <a:gd name="connsiteX254" fmla="*/ 89807 w 210638"/>
                        <a:gd name="connsiteY254" fmla="*/ 55517 h 213904"/>
                        <a:gd name="connsiteX255" fmla="*/ 89807 w 210638"/>
                        <a:gd name="connsiteY255" fmla="*/ 53068 h 213904"/>
                        <a:gd name="connsiteX256" fmla="*/ 89807 w 210638"/>
                        <a:gd name="connsiteY256" fmla="*/ 50618 h 213904"/>
                        <a:gd name="connsiteX257" fmla="*/ 89807 w 210638"/>
                        <a:gd name="connsiteY257" fmla="*/ 48169 h 213904"/>
                        <a:gd name="connsiteX258" fmla="*/ 89807 w 210638"/>
                        <a:gd name="connsiteY258" fmla="*/ 45720 h 213904"/>
                        <a:gd name="connsiteX259" fmla="*/ 89807 w 210638"/>
                        <a:gd name="connsiteY259" fmla="*/ 43271 h 213904"/>
                        <a:gd name="connsiteX260" fmla="*/ 89807 w 210638"/>
                        <a:gd name="connsiteY260" fmla="*/ 40821 h 213904"/>
                        <a:gd name="connsiteX261" fmla="*/ 89807 w 210638"/>
                        <a:gd name="connsiteY261" fmla="*/ 38372 h 213904"/>
                        <a:gd name="connsiteX262" fmla="*/ 89807 w 210638"/>
                        <a:gd name="connsiteY262" fmla="*/ 35923 h 213904"/>
                        <a:gd name="connsiteX263" fmla="*/ 89807 w 210638"/>
                        <a:gd name="connsiteY263" fmla="*/ 33474 h 213904"/>
                        <a:gd name="connsiteX264" fmla="*/ 89807 w 210638"/>
                        <a:gd name="connsiteY264" fmla="*/ 31024 h 213904"/>
                        <a:gd name="connsiteX265" fmla="*/ 89807 w 210638"/>
                        <a:gd name="connsiteY265" fmla="*/ 28575 h 213904"/>
                        <a:gd name="connsiteX266" fmla="*/ 89807 w 210638"/>
                        <a:gd name="connsiteY266" fmla="*/ 26126 h 213904"/>
                        <a:gd name="connsiteX267" fmla="*/ 89807 w 210638"/>
                        <a:gd name="connsiteY267" fmla="*/ 23676 h 213904"/>
                        <a:gd name="connsiteX268" fmla="*/ 92256 w 210638"/>
                        <a:gd name="connsiteY268" fmla="*/ 23676 h 213904"/>
                        <a:gd name="connsiteX269" fmla="*/ 95522 w 210638"/>
                        <a:gd name="connsiteY269" fmla="*/ 23676 h 213904"/>
                        <a:gd name="connsiteX270" fmla="*/ 98788 w 210638"/>
                        <a:gd name="connsiteY270" fmla="*/ 23676 h 213904"/>
                        <a:gd name="connsiteX271" fmla="*/ 102054 w 210638"/>
                        <a:gd name="connsiteY271" fmla="*/ 23676 h 213904"/>
                        <a:gd name="connsiteX272" fmla="*/ 105319 w 210638"/>
                        <a:gd name="connsiteY272" fmla="*/ 23676 h 213904"/>
                        <a:gd name="connsiteX273" fmla="*/ 108585 w 210638"/>
                        <a:gd name="connsiteY273" fmla="*/ 23676 h 213904"/>
                        <a:gd name="connsiteX274" fmla="*/ 111851 w 210638"/>
                        <a:gd name="connsiteY274" fmla="*/ 23676 h 213904"/>
                        <a:gd name="connsiteX275" fmla="*/ 115116 w 210638"/>
                        <a:gd name="connsiteY275" fmla="*/ 23676 h 213904"/>
                        <a:gd name="connsiteX276" fmla="*/ 118382 w 210638"/>
                        <a:gd name="connsiteY276" fmla="*/ 23676 h 213904"/>
                        <a:gd name="connsiteX277" fmla="*/ 121648 w 210638"/>
                        <a:gd name="connsiteY277" fmla="*/ 23676 h 213904"/>
                        <a:gd name="connsiteX278" fmla="*/ 124913 w 210638"/>
                        <a:gd name="connsiteY278" fmla="*/ 23676 h 213904"/>
                        <a:gd name="connsiteX279" fmla="*/ 128179 w 210638"/>
                        <a:gd name="connsiteY279" fmla="*/ 23676 h 213904"/>
                        <a:gd name="connsiteX280" fmla="*/ 131445 w 210638"/>
                        <a:gd name="connsiteY280" fmla="*/ 23676 h 213904"/>
                        <a:gd name="connsiteX281" fmla="*/ 134711 w 210638"/>
                        <a:gd name="connsiteY281" fmla="*/ 23676 h 213904"/>
                        <a:gd name="connsiteX282" fmla="*/ 137977 w 210638"/>
                        <a:gd name="connsiteY282" fmla="*/ 23676 h 213904"/>
                        <a:gd name="connsiteX283" fmla="*/ 141242 w 210638"/>
                        <a:gd name="connsiteY283" fmla="*/ 23676 h 213904"/>
                        <a:gd name="connsiteX284" fmla="*/ 144508 w 210638"/>
                        <a:gd name="connsiteY284" fmla="*/ 23676 h 213904"/>
                        <a:gd name="connsiteX285" fmla="*/ 147773 w 210638"/>
                        <a:gd name="connsiteY285" fmla="*/ 23676 h 213904"/>
                        <a:gd name="connsiteX286" fmla="*/ 147773 w 210638"/>
                        <a:gd name="connsiteY286" fmla="*/ 21227 h 213904"/>
                        <a:gd name="connsiteX287" fmla="*/ 147773 w 210638"/>
                        <a:gd name="connsiteY287" fmla="*/ 17961 h 213904"/>
                        <a:gd name="connsiteX288" fmla="*/ 147773 w 210638"/>
                        <a:gd name="connsiteY288" fmla="*/ 13879 h 213904"/>
                        <a:gd name="connsiteX289" fmla="*/ 147773 w 210638"/>
                        <a:gd name="connsiteY289" fmla="*/ 9797 h 213904"/>
                        <a:gd name="connsiteX290" fmla="*/ 147773 w 210638"/>
                        <a:gd name="connsiteY290" fmla="*/ 6531 h 213904"/>
                        <a:gd name="connsiteX291" fmla="*/ 147773 w 210638"/>
                        <a:gd name="connsiteY291" fmla="*/ 3266 h 213904"/>
                        <a:gd name="connsiteX292" fmla="*/ 147773 w 210638"/>
                        <a:gd name="connsiteY292" fmla="*/ 0 h 213904"/>
                        <a:gd name="connsiteX293" fmla="*/ 151039 w 210638"/>
                        <a:gd name="connsiteY293" fmla="*/ 2449 h 213904"/>
                        <a:gd name="connsiteX294" fmla="*/ 154305 w 210638"/>
                        <a:gd name="connsiteY294" fmla="*/ 4899 h 213904"/>
                        <a:gd name="connsiteX295" fmla="*/ 157571 w 210638"/>
                        <a:gd name="connsiteY295" fmla="*/ 7348 h 213904"/>
                        <a:gd name="connsiteX296" fmla="*/ 160837 w 210638"/>
                        <a:gd name="connsiteY296" fmla="*/ 8981 h 213904"/>
                        <a:gd name="connsiteX297" fmla="*/ 164102 w 210638"/>
                        <a:gd name="connsiteY297" fmla="*/ 10613 h 213904"/>
                        <a:gd name="connsiteX298" fmla="*/ 167368 w 210638"/>
                        <a:gd name="connsiteY298" fmla="*/ 12246 h 213904"/>
                        <a:gd name="connsiteX299" fmla="*/ 170634 w 210638"/>
                        <a:gd name="connsiteY299" fmla="*/ 13879 h 213904"/>
                        <a:gd name="connsiteX300" fmla="*/ 173899 w 210638"/>
                        <a:gd name="connsiteY300" fmla="*/ 15512 h 213904"/>
                        <a:gd name="connsiteX301" fmla="*/ 177165 w 210638"/>
                        <a:gd name="connsiteY301" fmla="*/ 17145 h 213904"/>
                        <a:gd name="connsiteX302" fmla="*/ 180431 w 210638"/>
                        <a:gd name="connsiteY302" fmla="*/ 18778 h 213904"/>
                        <a:gd name="connsiteX303" fmla="*/ 183696 w 210638"/>
                        <a:gd name="connsiteY303" fmla="*/ 20411 h 213904"/>
                        <a:gd name="connsiteX304" fmla="*/ 186962 w 210638"/>
                        <a:gd name="connsiteY304" fmla="*/ 22043 h 213904"/>
                        <a:gd name="connsiteX305" fmla="*/ 190228 w 210638"/>
                        <a:gd name="connsiteY305" fmla="*/ 23676 h 213904"/>
                        <a:gd name="connsiteX306" fmla="*/ 193494 w 210638"/>
                        <a:gd name="connsiteY306" fmla="*/ 25309 h 213904"/>
                        <a:gd name="connsiteX307" fmla="*/ 196759 w 210638"/>
                        <a:gd name="connsiteY307" fmla="*/ 26942 h 213904"/>
                        <a:gd name="connsiteX308" fmla="*/ 200025 w 210638"/>
                        <a:gd name="connsiteY308" fmla="*/ 28575 h 213904"/>
                        <a:gd name="connsiteX309" fmla="*/ 202474 w 210638"/>
                        <a:gd name="connsiteY309" fmla="*/ 30208 h 213904"/>
                        <a:gd name="connsiteX310" fmla="*/ 206556 w 210638"/>
                        <a:gd name="connsiteY310" fmla="*/ 32657 h 213904"/>
                        <a:gd name="connsiteX311" fmla="*/ 210638 w 210638"/>
                        <a:gd name="connsiteY311" fmla="*/ 35106 h 213904"/>
                        <a:gd name="connsiteX312" fmla="*/ 200841 w 210638"/>
                        <a:gd name="connsiteY312" fmla="*/ 42454 h 213904"/>
                        <a:gd name="connsiteX313" fmla="*/ 9797 w 210638"/>
                        <a:gd name="connsiteY313" fmla="*/ 136343 h 213904"/>
                        <a:gd name="connsiteX314" fmla="*/ 8981 w 210638"/>
                        <a:gd name="connsiteY314" fmla="*/ 137976 h 213904"/>
                        <a:gd name="connsiteX315" fmla="*/ 8164 w 210638"/>
                        <a:gd name="connsiteY315" fmla="*/ 137160 h 213904"/>
                        <a:gd name="connsiteX316" fmla="*/ 8164 w 210638"/>
                        <a:gd name="connsiteY316" fmla="*/ 136343 h 213904"/>
                        <a:gd name="connsiteX317" fmla="*/ 8981 w 210638"/>
                        <a:gd name="connsiteY317" fmla="*/ 134711 h 213904"/>
                        <a:gd name="connsiteX318" fmla="*/ 9797 w 210638"/>
                        <a:gd name="connsiteY318" fmla="*/ 133894 h 213904"/>
                        <a:gd name="connsiteX319" fmla="*/ 10613 w 210638"/>
                        <a:gd name="connsiteY319" fmla="*/ 133894 h 213904"/>
                        <a:gd name="connsiteX320" fmla="*/ 9797 w 210638"/>
                        <a:gd name="connsiteY320" fmla="*/ 136343 h 21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210638" h="213904">
                          <a:moveTo>
                            <a:pt x="200841" y="42454"/>
                          </a:moveTo>
                          <a:lnTo>
                            <a:pt x="195127" y="42454"/>
                          </a:lnTo>
                          <a:lnTo>
                            <a:pt x="187779" y="42454"/>
                          </a:lnTo>
                          <a:lnTo>
                            <a:pt x="182880" y="42454"/>
                          </a:lnTo>
                          <a:lnTo>
                            <a:pt x="177165" y="42454"/>
                          </a:lnTo>
                          <a:lnTo>
                            <a:pt x="171450" y="42454"/>
                          </a:lnTo>
                          <a:lnTo>
                            <a:pt x="172266" y="46536"/>
                          </a:lnTo>
                          <a:lnTo>
                            <a:pt x="173083" y="51435"/>
                          </a:lnTo>
                          <a:lnTo>
                            <a:pt x="173899" y="55517"/>
                          </a:lnTo>
                          <a:lnTo>
                            <a:pt x="174716" y="59599"/>
                          </a:lnTo>
                          <a:lnTo>
                            <a:pt x="175532" y="63681"/>
                          </a:lnTo>
                          <a:lnTo>
                            <a:pt x="176348" y="67763"/>
                          </a:lnTo>
                          <a:lnTo>
                            <a:pt x="177165" y="71846"/>
                          </a:lnTo>
                          <a:lnTo>
                            <a:pt x="177981" y="75928"/>
                          </a:lnTo>
                          <a:lnTo>
                            <a:pt x="178798" y="80010"/>
                          </a:lnTo>
                          <a:lnTo>
                            <a:pt x="179614" y="84092"/>
                          </a:lnTo>
                          <a:lnTo>
                            <a:pt x="180431" y="88174"/>
                          </a:lnTo>
                          <a:lnTo>
                            <a:pt x="181247" y="92256"/>
                          </a:lnTo>
                          <a:lnTo>
                            <a:pt x="182063" y="96338"/>
                          </a:lnTo>
                          <a:lnTo>
                            <a:pt x="182880" y="100421"/>
                          </a:lnTo>
                          <a:lnTo>
                            <a:pt x="183696" y="104503"/>
                          </a:lnTo>
                          <a:lnTo>
                            <a:pt x="184513" y="108585"/>
                          </a:lnTo>
                          <a:lnTo>
                            <a:pt x="185329" y="112667"/>
                          </a:lnTo>
                          <a:lnTo>
                            <a:pt x="186146" y="116749"/>
                          </a:lnTo>
                          <a:lnTo>
                            <a:pt x="186962" y="120831"/>
                          </a:lnTo>
                          <a:lnTo>
                            <a:pt x="187779" y="124913"/>
                          </a:lnTo>
                          <a:lnTo>
                            <a:pt x="188595" y="128996"/>
                          </a:lnTo>
                          <a:lnTo>
                            <a:pt x="189412" y="133078"/>
                          </a:lnTo>
                          <a:lnTo>
                            <a:pt x="190228" y="137160"/>
                          </a:lnTo>
                          <a:lnTo>
                            <a:pt x="191044" y="141242"/>
                          </a:lnTo>
                          <a:lnTo>
                            <a:pt x="191861" y="145324"/>
                          </a:lnTo>
                          <a:lnTo>
                            <a:pt x="192677" y="149406"/>
                          </a:lnTo>
                          <a:lnTo>
                            <a:pt x="193494" y="153488"/>
                          </a:lnTo>
                          <a:lnTo>
                            <a:pt x="194310" y="157571"/>
                          </a:lnTo>
                          <a:lnTo>
                            <a:pt x="195127" y="161653"/>
                          </a:lnTo>
                          <a:lnTo>
                            <a:pt x="195943" y="165735"/>
                          </a:lnTo>
                          <a:lnTo>
                            <a:pt x="196759" y="169817"/>
                          </a:lnTo>
                          <a:lnTo>
                            <a:pt x="197576" y="173899"/>
                          </a:lnTo>
                          <a:lnTo>
                            <a:pt x="198392" y="177981"/>
                          </a:lnTo>
                          <a:lnTo>
                            <a:pt x="199209" y="182063"/>
                          </a:lnTo>
                          <a:lnTo>
                            <a:pt x="200841" y="184513"/>
                          </a:lnTo>
                          <a:lnTo>
                            <a:pt x="203291" y="186962"/>
                          </a:lnTo>
                          <a:lnTo>
                            <a:pt x="202474" y="191044"/>
                          </a:lnTo>
                          <a:lnTo>
                            <a:pt x="201658" y="195943"/>
                          </a:lnTo>
                          <a:lnTo>
                            <a:pt x="200841" y="200841"/>
                          </a:lnTo>
                          <a:lnTo>
                            <a:pt x="197576" y="200841"/>
                          </a:lnTo>
                          <a:lnTo>
                            <a:pt x="194310" y="200841"/>
                          </a:lnTo>
                          <a:lnTo>
                            <a:pt x="179614" y="200841"/>
                          </a:lnTo>
                          <a:lnTo>
                            <a:pt x="176348" y="200841"/>
                          </a:lnTo>
                          <a:lnTo>
                            <a:pt x="173083" y="200841"/>
                          </a:lnTo>
                          <a:lnTo>
                            <a:pt x="169817" y="200841"/>
                          </a:lnTo>
                          <a:lnTo>
                            <a:pt x="166552" y="200841"/>
                          </a:lnTo>
                          <a:lnTo>
                            <a:pt x="163286" y="200841"/>
                          </a:lnTo>
                          <a:lnTo>
                            <a:pt x="160020" y="200841"/>
                          </a:lnTo>
                          <a:lnTo>
                            <a:pt x="156754" y="200841"/>
                          </a:lnTo>
                          <a:lnTo>
                            <a:pt x="153488" y="200841"/>
                          </a:lnTo>
                          <a:lnTo>
                            <a:pt x="150223" y="200841"/>
                          </a:lnTo>
                          <a:lnTo>
                            <a:pt x="146957" y="200841"/>
                          </a:lnTo>
                          <a:lnTo>
                            <a:pt x="143691" y="200841"/>
                          </a:lnTo>
                          <a:lnTo>
                            <a:pt x="138793" y="200841"/>
                          </a:lnTo>
                          <a:lnTo>
                            <a:pt x="135527" y="200841"/>
                          </a:lnTo>
                          <a:lnTo>
                            <a:pt x="132262" y="200841"/>
                          </a:lnTo>
                          <a:lnTo>
                            <a:pt x="128996" y="200841"/>
                          </a:lnTo>
                          <a:lnTo>
                            <a:pt x="127363" y="200841"/>
                          </a:lnTo>
                          <a:lnTo>
                            <a:pt x="126546" y="200841"/>
                          </a:lnTo>
                          <a:lnTo>
                            <a:pt x="126546" y="198392"/>
                          </a:lnTo>
                          <a:lnTo>
                            <a:pt x="125730" y="198392"/>
                          </a:lnTo>
                          <a:lnTo>
                            <a:pt x="124913" y="199209"/>
                          </a:lnTo>
                          <a:lnTo>
                            <a:pt x="124913" y="200025"/>
                          </a:lnTo>
                          <a:lnTo>
                            <a:pt x="124913" y="200841"/>
                          </a:lnTo>
                          <a:lnTo>
                            <a:pt x="124913" y="201658"/>
                          </a:lnTo>
                          <a:lnTo>
                            <a:pt x="122464" y="201658"/>
                          </a:lnTo>
                          <a:lnTo>
                            <a:pt x="119198" y="202474"/>
                          </a:lnTo>
                          <a:lnTo>
                            <a:pt x="115933" y="203291"/>
                          </a:lnTo>
                          <a:lnTo>
                            <a:pt x="112667" y="203291"/>
                          </a:lnTo>
                          <a:lnTo>
                            <a:pt x="111851" y="203291"/>
                          </a:lnTo>
                          <a:lnTo>
                            <a:pt x="111034" y="203291"/>
                          </a:lnTo>
                          <a:lnTo>
                            <a:pt x="108585" y="203291"/>
                          </a:lnTo>
                          <a:lnTo>
                            <a:pt x="106952" y="203291"/>
                          </a:lnTo>
                          <a:lnTo>
                            <a:pt x="105319" y="203291"/>
                          </a:lnTo>
                          <a:lnTo>
                            <a:pt x="103687" y="203291"/>
                          </a:lnTo>
                          <a:lnTo>
                            <a:pt x="102870" y="204107"/>
                          </a:lnTo>
                          <a:lnTo>
                            <a:pt x="101237" y="205740"/>
                          </a:lnTo>
                          <a:lnTo>
                            <a:pt x="99604" y="208189"/>
                          </a:lnTo>
                          <a:lnTo>
                            <a:pt x="98788" y="208189"/>
                          </a:lnTo>
                          <a:lnTo>
                            <a:pt x="97971" y="206556"/>
                          </a:lnTo>
                          <a:lnTo>
                            <a:pt x="95522" y="204107"/>
                          </a:lnTo>
                          <a:lnTo>
                            <a:pt x="92256" y="200841"/>
                          </a:lnTo>
                          <a:lnTo>
                            <a:pt x="90623" y="199209"/>
                          </a:lnTo>
                          <a:lnTo>
                            <a:pt x="89807" y="199209"/>
                          </a:lnTo>
                          <a:lnTo>
                            <a:pt x="88174" y="200025"/>
                          </a:lnTo>
                          <a:lnTo>
                            <a:pt x="86541" y="200841"/>
                          </a:lnTo>
                          <a:lnTo>
                            <a:pt x="84909" y="202474"/>
                          </a:lnTo>
                          <a:lnTo>
                            <a:pt x="84092" y="204107"/>
                          </a:lnTo>
                          <a:lnTo>
                            <a:pt x="83276" y="205740"/>
                          </a:lnTo>
                          <a:lnTo>
                            <a:pt x="83276" y="207373"/>
                          </a:lnTo>
                          <a:lnTo>
                            <a:pt x="82459" y="209822"/>
                          </a:lnTo>
                          <a:lnTo>
                            <a:pt x="81643" y="211455"/>
                          </a:lnTo>
                          <a:lnTo>
                            <a:pt x="80010" y="213088"/>
                          </a:lnTo>
                          <a:lnTo>
                            <a:pt x="79194" y="213904"/>
                          </a:lnTo>
                          <a:lnTo>
                            <a:pt x="79194" y="213904"/>
                          </a:lnTo>
                          <a:lnTo>
                            <a:pt x="75928" y="213088"/>
                          </a:lnTo>
                          <a:lnTo>
                            <a:pt x="75928" y="213088"/>
                          </a:lnTo>
                          <a:lnTo>
                            <a:pt x="74295" y="211455"/>
                          </a:lnTo>
                          <a:lnTo>
                            <a:pt x="73479" y="209822"/>
                          </a:lnTo>
                          <a:lnTo>
                            <a:pt x="71846" y="209006"/>
                          </a:lnTo>
                          <a:lnTo>
                            <a:pt x="70213" y="208189"/>
                          </a:lnTo>
                          <a:lnTo>
                            <a:pt x="68580" y="207373"/>
                          </a:lnTo>
                          <a:lnTo>
                            <a:pt x="67763" y="206556"/>
                          </a:lnTo>
                          <a:lnTo>
                            <a:pt x="66947" y="205740"/>
                          </a:lnTo>
                          <a:lnTo>
                            <a:pt x="66131" y="205740"/>
                          </a:lnTo>
                          <a:lnTo>
                            <a:pt x="66131" y="205740"/>
                          </a:lnTo>
                          <a:lnTo>
                            <a:pt x="66131" y="204924"/>
                          </a:lnTo>
                          <a:lnTo>
                            <a:pt x="66131" y="204107"/>
                          </a:lnTo>
                          <a:lnTo>
                            <a:pt x="65314" y="202474"/>
                          </a:lnTo>
                          <a:lnTo>
                            <a:pt x="64498" y="201658"/>
                          </a:lnTo>
                          <a:lnTo>
                            <a:pt x="63681" y="201658"/>
                          </a:lnTo>
                          <a:lnTo>
                            <a:pt x="62865" y="201658"/>
                          </a:lnTo>
                          <a:lnTo>
                            <a:pt x="62865" y="200841"/>
                          </a:lnTo>
                          <a:lnTo>
                            <a:pt x="62865" y="200025"/>
                          </a:lnTo>
                          <a:lnTo>
                            <a:pt x="62049" y="199209"/>
                          </a:lnTo>
                          <a:lnTo>
                            <a:pt x="61232" y="199209"/>
                          </a:lnTo>
                          <a:lnTo>
                            <a:pt x="60416" y="197576"/>
                          </a:lnTo>
                          <a:lnTo>
                            <a:pt x="59599" y="195126"/>
                          </a:lnTo>
                          <a:lnTo>
                            <a:pt x="58783" y="192677"/>
                          </a:lnTo>
                          <a:lnTo>
                            <a:pt x="57966" y="191044"/>
                          </a:lnTo>
                          <a:lnTo>
                            <a:pt x="57150" y="190228"/>
                          </a:lnTo>
                          <a:lnTo>
                            <a:pt x="56334" y="190228"/>
                          </a:lnTo>
                          <a:lnTo>
                            <a:pt x="56334" y="190228"/>
                          </a:lnTo>
                          <a:lnTo>
                            <a:pt x="56334" y="189411"/>
                          </a:lnTo>
                          <a:lnTo>
                            <a:pt x="55517" y="189411"/>
                          </a:lnTo>
                          <a:lnTo>
                            <a:pt x="54701" y="190228"/>
                          </a:lnTo>
                          <a:lnTo>
                            <a:pt x="53884" y="190228"/>
                          </a:lnTo>
                          <a:lnTo>
                            <a:pt x="53068" y="189411"/>
                          </a:lnTo>
                          <a:lnTo>
                            <a:pt x="52251" y="189411"/>
                          </a:lnTo>
                          <a:lnTo>
                            <a:pt x="51435" y="190228"/>
                          </a:lnTo>
                          <a:lnTo>
                            <a:pt x="50619" y="190228"/>
                          </a:lnTo>
                          <a:lnTo>
                            <a:pt x="49802" y="189411"/>
                          </a:lnTo>
                          <a:lnTo>
                            <a:pt x="48986" y="188595"/>
                          </a:lnTo>
                          <a:lnTo>
                            <a:pt x="48986" y="187779"/>
                          </a:lnTo>
                          <a:lnTo>
                            <a:pt x="47353" y="186146"/>
                          </a:lnTo>
                          <a:lnTo>
                            <a:pt x="44087" y="183696"/>
                          </a:lnTo>
                          <a:lnTo>
                            <a:pt x="40005" y="182063"/>
                          </a:lnTo>
                          <a:lnTo>
                            <a:pt x="35923" y="182063"/>
                          </a:lnTo>
                          <a:lnTo>
                            <a:pt x="33474" y="182063"/>
                          </a:lnTo>
                          <a:lnTo>
                            <a:pt x="32657" y="181247"/>
                          </a:lnTo>
                          <a:lnTo>
                            <a:pt x="31841" y="181247"/>
                          </a:lnTo>
                          <a:lnTo>
                            <a:pt x="31024" y="182063"/>
                          </a:lnTo>
                          <a:lnTo>
                            <a:pt x="30208" y="182063"/>
                          </a:lnTo>
                          <a:lnTo>
                            <a:pt x="29391" y="182063"/>
                          </a:lnTo>
                          <a:lnTo>
                            <a:pt x="29391" y="182063"/>
                          </a:lnTo>
                          <a:lnTo>
                            <a:pt x="29391" y="182880"/>
                          </a:lnTo>
                          <a:lnTo>
                            <a:pt x="27759" y="182880"/>
                          </a:lnTo>
                          <a:lnTo>
                            <a:pt x="25309" y="182880"/>
                          </a:lnTo>
                          <a:lnTo>
                            <a:pt x="24493" y="191044"/>
                          </a:lnTo>
                          <a:lnTo>
                            <a:pt x="22860" y="191861"/>
                          </a:lnTo>
                          <a:lnTo>
                            <a:pt x="20411" y="191861"/>
                          </a:lnTo>
                          <a:lnTo>
                            <a:pt x="17145" y="191861"/>
                          </a:lnTo>
                          <a:lnTo>
                            <a:pt x="15512" y="191861"/>
                          </a:lnTo>
                          <a:lnTo>
                            <a:pt x="14696" y="191044"/>
                          </a:lnTo>
                          <a:lnTo>
                            <a:pt x="13879" y="191044"/>
                          </a:lnTo>
                          <a:lnTo>
                            <a:pt x="13063" y="191044"/>
                          </a:lnTo>
                          <a:lnTo>
                            <a:pt x="12246" y="192677"/>
                          </a:lnTo>
                          <a:lnTo>
                            <a:pt x="11430" y="195126"/>
                          </a:lnTo>
                          <a:lnTo>
                            <a:pt x="10613" y="196759"/>
                          </a:lnTo>
                          <a:lnTo>
                            <a:pt x="9797" y="196759"/>
                          </a:lnTo>
                          <a:lnTo>
                            <a:pt x="8981" y="198392"/>
                          </a:lnTo>
                          <a:lnTo>
                            <a:pt x="8981" y="201658"/>
                          </a:lnTo>
                          <a:lnTo>
                            <a:pt x="8164" y="203291"/>
                          </a:lnTo>
                          <a:lnTo>
                            <a:pt x="8164" y="195943"/>
                          </a:lnTo>
                          <a:lnTo>
                            <a:pt x="8981" y="192677"/>
                          </a:lnTo>
                          <a:lnTo>
                            <a:pt x="8981" y="190228"/>
                          </a:lnTo>
                          <a:lnTo>
                            <a:pt x="10613" y="184513"/>
                          </a:lnTo>
                          <a:lnTo>
                            <a:pt x="13063" y="179614"/>
                          </a:lnTo>
                          <a:lnTo>
                            <a:pt x="15512" y="173899"/>
                          </a:lnTo>
                          <a:lnTo>
                            <a:pt x="16329" y="168184"/>
                          </a:lnTo>
                          <a:lnTo>
                            <a:pt x="16329" y="162469"/>
                          </a:lnTo>
                          <a:lnTo>
                            <a:pt x="15512" y="157571"/>
                          </a:lnTo>
                          <a:lnTo>
                            <a:pt x="14696" y="154305"/>
                          </a:lnTo>
                          <a:lnTo>
                            <a:pt x="13879" y="149406"/>
                          </a:lnTo>
                          <a:lnTo>
                            <a:pt x="12246" y="146957"/>
                          </a:lnTo>
                          <a:lnTo>
                            <a:pt x="9797" y="144508"/>
                          </a:lnTo>
                          <a:lnTo>
                            <a:pt x="8981" y="142875"/>
                          </a:lnTo>
                          <a:lnTo>
                            <a:pt x="9797" y="142059"/>
                          </a:lnTo>
                          <a:lnTo>
                            <a:pt x="11430" y="142059"/>
                          </a:lnTo>
                          <a:lnTo>
                            <a:pt x="12246" y="140426"/>
                          </a:lnTo>
                          <a:lnTo>
                            <a:pt x="9797" y="141242"/>
                          </a:lnTo>
                          <a:lnTo>
                            <a:pt x="12246" y="135527"/>
                          </a:lnTo>
                          <a:lnTo>
                            <a:pt x="13063" y="131445"/>
                          </a:lnTo>
                          <a:lnTo>
                            <a:pt x="13063" y="128996"/>
                          </a:lnTo>
                          <a:lnTo>
                            <a:pt x="13879" y="127363"/>
                          </a:lnTo>
                          <a:lnTo>
                            <a:pt x="12246" y="124097"/>
                          </a:lnTo>
                          <a:lnTo>
                            <a:pt x="10613" y="120015"/>
                          </a:lnTo>
                          <a:lnTo>
                            <a:pt x="9797" y="119199"/>
                          </a:lnTo>
                          <a:lnTo>
                            <a:pt x="8981" y="119199"/>
                          </a:lnTo>
                          <a:lnTo>
                            <a:pt x="8981" y="120015"/>
                          </a:lnTo>
                          <a:lnTo>
                            <a:pt x="8164" y="120831"/>
                          </a:lnTo>
                          <a:lnTo>
                            <a:pt x="7348" y="120015"/>
                          </a:lnTo>
                          <a:lnTo>
                            <a:pt x="5715" y="116749"/>
                          </a:lnTo>
                          <a:lnTo>
                            <a:pt x="3266" y="111851"/>
                          </a:lnTo>
                          <a:lnTo>
                            <a:pt x="2449" y="111034"/>
                          </a:lnTo>
                          <a:lnTo>
                            <a:pt x="1633" y="111851"/>
                          </a:lnTo>
                          <a:lnTo>
                            <a:pt x="816" y="112667"/>
                          </a:lnTo>
                          <a:lnTo>
                            <a:pt x="0" y="116749"/>
                          </a:lnTo>
                          <a:lnTo>
                            <a:pt x="0" y="115116"/>
                          </a:lnTo>
                          <a:lnTo>
                            <a:pt x="0" y="113484"/>
                          </a:lnTo>
                          <a:lnTo>
                            <a:pt x="816" y="111034"/>
                          </a:lnTo>
                          <a:lnTo>
                            <a:pt x="1633" y="107768"/>
                          </a:lnTo>
                          <a:lnTo>
                            <a:pt x="4082" y="107768"/>
                          </a:lnTo>
                          <a:lnTo>
                            <a:pt x="8164" y="107768"/>
                          </a:lnTo>
                          <a:lnTo>
                            <a:pt x="12246" y="107768"/>
                          </a:lnTo>
                          <a:lnTo>
                            <a:pt x="16329" y="107768"/>
                          </a:lnTo>
                          <a:lnTo>
                            <a:pt x="20411" y="107768"/>
                          </a:lnTo>
                          <a:lnTo>
                            <a:pt x="24493" y="107768"/>
                          </a:lnTo>
                          <a:lnTo>
                            <a:pt x="28575" y="107768"/>
                          </a:lnTo>
                          <a:lnTo>
                            <a:pt x="32657" y="107768"/>
                          </a:lnTo>
                          <a:lnTo>
                            <a:pt x="36739" y="107768"/>
                          </a:lnTo>
                          <a:lnTo>
                            <a:pt x="40821" y="107768"/>
                          </a:lnTo>
                          <a:lnTo>
                            <a:pt x="44904" y="107768"/>
                          </a:lnTo>
                          <a:lnTo>
                            <a:pt x="48986" y="107768"/>
                          </a:lnTo>
                          <a:lnTo>
                            <a:pt x="53068" y="107768"/>
                          </a:lnTo>
                          <a:lnTo>
                            <a:pt x="57150" y="107768"/>
                          </a:lnTo>
                          <a:lnTo>
                            <a:pt x="61232" y="107768"/>
                          </a:lnTo>
                          <a:lnTo>
                            <a:pt x="65314" y="107768"/>
                          </a:lnTo>
                          <a:lnTo>
                            <a:pt x="69396" y="107768"/>
                          </a:lnTo>
                          <a:lnTo>
                            <a:pt x="71846" y="107768"/>
                          </a:lnTo>
                          <a:lnTo>
                            <a:pt x="71846" y="105319"/>
                          </a:lnTo>
                          <a:lnTo>
                            <a:pt x="71846" y="103686"/>
                          </a:lnTo>
                          <a:lnTo>
                            <a:pt x="71846" y="101237"/>
                          </a:lnTo>
                          <a:lnTo>
                            <a:pt x="71846" y="98788"/>
                          </a:lnTo>
                          <a:lnTo>
                            <a:pt x="71846" y="96338"/>
                          </a:lnTo>
                          <a:lnTo>
                            <a:pt x="71846" y="93889"/>
                          </a:lnTo>
                          <a:lnTo>
                            <a:pt x="71846" y="91440"/>
                          </a:lnTo>
                          <a:lnTo>
                            <a:pt x="71846" y="88991"/>
                          </a:lnTo>
                          <a:lnTo>
                            <a:pt x="71846" y="87358"/>
                          </a:lnTo>
                          <a:lnTo>
                            <a:pt x="71846" y="86541"/>
                          </a:lnTo>
                          <a:lnTo>
                            <a:pt x="71029" y="84092"/>
                          </a:lnTo>
                          <a:lnTo>
                            <a:pt x="71029" y="83276"/>
                          </a:lnTo>
                          <a:lnTo>
                            <a:pt x="71029" y="82459"/>
                          </a:lnTo>
                          <a:lnTo>
                            <a:pt x="71846" y="81643"/>
                          </a:lnTo>
                          <a:lnTo>
                            <a:pt x="73479" y="79193"/>
                          </a:lnTo>
                          <a:lnTo>
                            <a:pt x="75928" y="77561"/>
                          </a:lnTo>
                          <a:lnTo>
                            <a:pt x="78377" y="75928"/>
                          </a:lnTo>
                          <a:lnTo>
                            <a:pt x="80010" y="74295"/>
                          </a:lnTo>
                          <a:lnTo>
                            <a:pt x="80826" y="74295"/>
                          </a:lnTo>
                          <a:lnTo>
                            <a:pt x="84092" y="73479"/>
                          </a:lnTo>
                          <a:lnTo>
                            <a:pt x="86541" y="72662"/>
                          </a:lnTo>
                          <a:lnTo>
                            <a:pt x="88991" y="71846"/>
                          </a:lnTo>
                          <a:lnTo>
                            <a:pt x="89807" y="71029"/>
                          </a:lnTo>
                          <a:lnTo>
                            <a:pt x="89807" y="69396"/>
                          </a:lnTo>
                          <a:lnTo>
                            <a:pt x="89807" y="66947"/>
                          </a:lnTo>
                          <a:lnTo>
                            <a:pt x="89807" y="64498"/>
                          </a:lnTo>
                          <a:lnTo>
                            <a:pt x="89807" y="60416"/>
                          </a:lnTo>
                          <a:lnTo>
                            <a:pt x="89807" y="57966"/>
                          </a:lnTo>
                          <a:lnTo>
                            <a:pt x="89807" y="55517"/>
                          </a:lnTo>
                          <a:lnTo>
                            <a:pt x="89807" y="53068"/>
                          </a:lnTo>
                          <a:lnTo>
                            <a:pt x="89807" y="50618"/>
                          </a:lnTo>
                          <a:lnTo>
                            <a:pt x="89807" y="48169"/>
                          </a:lnTo>
                          <a:lnTo>
                            <a:pt x="89807" y="45720"/>
                          </a:lnTo>
                          <a:lnTo>
                            <a:pt x="89807" y="43271"/>
                          </a:lnTo>
                          <a:lnTo>
                            <a:pt x="89807" y="40821"/>
                          </a:lnTo>
                          <a:lnTo>
                            <a:pt x="89807" y="38372"/>
                          </a:lnTo>
                          <a:lnTo>
                            <a:pt x="89807" y="35923"/>
                          </a:lnTo>
                          <a:lnTo>
                            <a:pt x="89807" y="33474"/>
                          </a:lnTo>
                          <a:lnTo>
                            <a:pt x="89807" y="31024"/>
                          </a:lnTo>
                          <a:lnTo>
                            <a:pt x="89807" y="28575"/>
                          </a:lnTo>
                          <a:lnTo>
                            <a:pt x="89807" y="26126"/>
                          </a:lnTo>
                          <a:lnTo>
                            <a:pt x="89807" y="23676"/>
                          </a:lnTo>
                          <a:lnTo>
                            <a:pt x="92256" y="23676"/>
                          </a:lnTo>
                          <a:lnTo>
                            <a:pt x="95522" y="23676"/>
                          </a:lnTo>
                          <a:lnTo>
                            <a:pt x="98788" y="23676"/>
                          </a:lnTo>
                          <a:lnTo>
                            <a:pt x="102054" y="23676"/>
                          </a:lnTo>
                          <a:lnTo>
                            <a:pt x="105319" y="23676"/>
                          </a:lnTo>
                          <a:lnTo>
                            <a:pt x="108585" y="23676"/>
                          </a:lnTo>
                          <a:lnTo>
                            <a:pt x="111851" y="23676"/>
                          </a:lnTo>
                          <a:lnTo>
                            <a:pt x="115116" y="23676"/>
                          </a:lnTo>
                          <a:lnTo>
                            <a:pt x="118382" y="23676"/>
                          </a:lnTo>
                          <a:lnTo>
                            <a:pt x="121648" y="23676"/>
                          </a:lnTo>
                          <a:lnTo>
                            <a:pt x="124913" y="23676"/>
                          </a:lnTo>
                          <a:lnTo>
                            <a:pt x="128179" y="23676"/>
                          </a:lnTo>
                          <a:lnTo>
                            <a:pt x="131445" y="23676"/>
                          </a:lnTo>
                          <a:lnTo>
                            <a:pt x="134711" y="23676"/>
                          </a:lnTo>
                          <a:lnTo>
                            <a:pt x="137977" y="23676"/>
                          </a:lnTo>
                          <a:lnTo>
                            <a:pt x="141242" y="23676"/>
                          </a:lnTo>
                          <a:lnTo>
                            <a:pt x="144508" y="23676"/>
                          </a:lnTo>
                          <a:lnTo>
                            <a:pt x="147773" y="23676"/>
                          </a:lnTo>
                          <a:lnTo>
                            <a:pt x="147773" y="21227"/>
                          </a:lnTo>
                          <a:lnTo>
                            <a:pt x="147773" y="17961"/>
                          </a:lnTo>
                          <a:lnTo>
                            <a:pt x="147773" y="13879"/>
                          </a:lnTo>
                          <a:lnTo>
                            <a:pt x="147773" y="9797"/>
                          </a:lnTo>
                          <a:lnTo>
                            <a:pt x="147773" y="6531"/>
                          </a:lnTo>
                          <a:lnTo>
                            <a:pt x="147773" y="3266"/>
                          </a:lnTo>
                          <a:lnTo>
                            <a:pt x="147773" y="0"/>
                          </a:lnTo>
                          <a:lnTo>
                            <a:pt x="151039" y="2449"/>
                          </a:lnTo>
                          <a:lnTo>
                            <a:pt x="154305" y="4899"/>
                          </a:lnTo>
                          <a:lnTo>
                            <a:pt x="157571" y="7348"/>
                          </a:lnTo>
                          <a:lnTo>
                            <a:pt x="160837" y="8981"/>
                          </a:lnTo>
                          <a:lnTo>
                            <a:pt x="164102" y="10613"/>
                          </a:lnTo>
                          <a:lnTo>
                            <a:pt x="167368" y="12246"/>
                          </a:lnTo>
                          <a:lnTo>
                            <a:pt x="170634" y="13879"/>
                          </a:lnTo>
                          <a:lnTo>
                            <a:pt x="173899" y="15512"/>
                          </a:lnTo>
                          <a:lnTo>
                            <a:pt x="177165" y="17145"/>
                          </a:lnTo>
                          <a:lnTo>
                            <a:pt x="180431" y="18778"/>
                          </a:lnTo>
                          <a:lnTo>
                            <a:pt x="183696" y="20411"/>
                          </a:lnTo>
                          <a:lnTo>
                            <a:pt x="186962" y="22043"/>
                          </a:lnTo>
                          <a:lnTo>
                            <a:pt x="190228" y="23676"/>
                          </a:lnTo>
                          <a:lnTo>
                            <a:pt x="193494" y="25309"/>
                          </a:lnTo>
                          <a:lnTo>
                            <a:pt x="196759" y="26942"/>
                          </a:lnTo>
                          <a:lnTo>
                            <a:pt x="200025" y="28575"/>
                          </a:lnTo>
                          <a:lnTo>
                            <a:pt x="202474" y="30208"/>
                          </a:lnTo>
                          <a:lnTo>
                            <a:pt x="206556" y="32657"/>
                          </a:lnTo>
                          <a:lnTo>
                            <a:pt x="210638" y="35106"/>
                          </a:lnTo>
                          <a:lnTo>
                            <a:pt x="200841" y="42454"/>
                          </a:lnTo>
                          <a:close/>
                          <a:moveTo>
                            <a:pt x="9797" y="136343"/>
                          </a:moveTo>
                          <a:lnTo>
                            <a:pt x="8981" y="137976"/>
                          </a:lnTo>
                          <a:lnTo>
                            <a:pt x="8164" y="137160"/>
                          </a:lnTo>
                          <a:lnTo>
                            <a:pt x="8164" y="136343"/>
                          </a:lnTo>
                          <a:lnTo>
                            <a:pt x="8981" y="134711"/>
                          </a:lnTo>
                          <a:lnTo>
                            <a:pt x="9797" y="133894"/>
                          </a:lnTo>
                          <a:lnTo>
                            <a:pt x="10613" y="133894"/>
                          </a:lnTo>
                          <a:lnTo>
                            <a:pt x="9797" y="136343"/>
                          </a:lnTo>
                          <a:close/>
                        </a:path>
                      </a:pathLst>
                    </a:custGeom>
                    <a:solidFill>
                      <a:srgbClr val="FFFF00"/>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grpSp>
          </p:grpSp>
        </p:grpSp>
        <p:grpSp>
          <p:nvGrpSpPr>
            <p:cNvPr id="401" name="Graphic 11">
              <a:extLst>
                <a:ext uri="{FF2B5EF4-FFF2-40B4-BE49-F238E27FC236}">
                  <a16:creationId xmlns:a16="http://schemas.microsoft.com/office/drawing/2014/main" id="{ADB54A3D-8689-BCD1-CF34-0DB7F0AD3A29}"/>
                </a:ext>
              </a:extLst>
            </p:cNvPr>
            <p:cNvGrpSpPr/>
            <p:nvPr/>
          </p:nvGrpSpPr>
          <p:grpSpPr>
            <a:xfrm>
              <a:off x="2890973" y="3758836"/>
              <a:ext cx="505369" cy="261257"/>
              <a:chOff x="2890973" y="3758836"/>
              <a:chExt cx="505369" cy="261257"/>
            </a:xfrm>
            <a:grpFill/>
          </p:grpSpPr>
          <p:sp>
            <p:nvSpPr>
              <p:cNvPr id="402" name="Freeform: Shape 401">
                <a:extLst>
                  <a:ext uri="{FF2B5EF4-FFF2-40B4-BE49-F238E27FC236}">
                    <a16:creationId xmlns:a16="http://schemas.microsoft.com/office/drawing/2014/main" id="{850573C1-92D2-09BF-14E6-383C01B76DD7}"/>
                  </a:ext>
                </a:extLst>
              </p:cNvPr>
              <p:cNvSpPr/>
              <p:nvPr/>
            </p:nvSpPr>
            <p:spPr>
              <a:xfrm>
                <a:off x="3355521" y="3923755"/>
                <a:ext cx="4082" cy="11429"/>
              </a:xfrm>
              <a:custGeom>
                <a:avLst/>
                <a:gdLst>
                  <a:gd name="connsiteX0" fmla="*/ 3266 w 4082"/>
                  <a:gd name="connsiteY0" fmla="*/ 11430 h 11429"/>
                  <a:gd name="connsiteX1" fmla="*/ 3266 w 4082"/>
                  <a:gd name="connsiteY1" fmla="*/ 11430 h 11429"/>
                  <a:gd name="connsiteX2" fmla="*/ 816 w 4082"/>
                  <a:gd name="connsiteY2" fmla="*/ 11430 h 11429"/>
                  <a:gd name="connsiteX3" fmla="*/ 816 w 4082"/>
                  <a:gd name="connsiteY3" fmla="*/ 10613 h 11429"/>
                  <a:gd name="connsiteX4" fmla="*/ 816 w 4082"/>
                  <a:gd name="connsiteY4" fmla="*/ 9797 h 11429"/>
                  <a:gd name="connsiteX5" fmla="*/ 1633 w 4082"/>
                  <a:gd name="connsiteY5" fmla="*/ 8981 h 11429"/>
                  <a:gd name="connsiteX6" fmla="*/ 3266 w 4082"/>
                  <a:gd name="connsiteY6" fmla="*/ 9797 h 11429"/>
                  <a:gd name="connsiteX7" fmla="*/ 4082 w 4082"/>
                  <a:gd name="connsiteY7" fmla="*/ 10613 h 11429"/>
                  <a:gd name="connsiteX8" fmla="*/ 4082 w 4082"/>
                  <a:gd name="connsiteY8" fmla="*/ 10613 h 11429"/>
                  <a:gd name="connsiteX9" fmla="*/ 3266 w 4082"/>
                  <a:gd name="connsiteY9" fmla="*/ 11430 h 11429"/>
                  <a:gd name="connsiteX10" fmla="*/ 3266 w 4082"/>
                  <a:gd name="connsiteY10" fmla="*/ 11430 h 11429"/>
                  <a:gd name="connsiteX11" fmla="*/ 3266 w 4082"/>
                  <a:gd name="connsiteY11" fmla="*/ 11430 h 11429"/>
                  <a:gd name="connsiteX12" fmla="*/ 2449 w 4082"/>
                  <a:gd name="connsiteY12" fmla="*/ 1633 h 11429"/>
                  <a:gd name="connsiteX13" fmla="*/ 2449 w 4082"/>
                  <a:gd name="connsiteY13" fmla="*/ 1633 h 11429"/>
                  <a:gd name="connsiteX14" fmla="*/ 816 w 4082"/>
                  <a:gd name="connsiteY14" fmla="*/ 1633 h 11429"/>
                  <a:gd name="connsiteX15" fmla="*/ 0 w 4082"/>
                  <a:gd name="connsiteY15" fmla="*/ 0 h 11429"/>
                  <a:gd name="connsiteX16" fmla="*/ 0 w 4082"/>
                  <a:gd name="connsiteY16" fmla="*/ 0 h 11429"/>
                  <a:gd name="connsiteX17" fmla="*/ 0 w 4082"/>
                  <a:gd name="connsiteY17" fmla="*/ 0 h 11429"/>
                  <a:gd name="connsiteX18" fmla="*/ 816 w 4082"/>
                  <a:gd name="connsiteY18" fmla="*/ 0 h 11429"/>
                  <a:gd name="connsiteX19" fmla="*/ 1633 w 4082"/>
                  <a:gd name="connsiteY19" fmla="*/ 0 h 11429"/>
                  <a:gd name="connsiteX20" fmla="*/ 2449 w 4082"/>
                  <a:gd name="connsiteY20" fmla="*/ 816 h 11429"/>
                  <a:gd name="connsiteX21" fmla="*/ 2449 w 4082"/>
                  <a:gd name="connsiteY21" fmla="*/ 1633 h 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82" h="11429">
                    <a:moveTo>
                      <a:pt x="3266" y="11430"/>
                    </a:moveTo>
                    <a:lnTo>
                      <a:pt x="3266" y="11430"/>
                    </a:lnTo>
                    <a:lnTo>
                      <a:pt x="816" y="11430"/>
                    </a:lnTo>
                    <a:lnTo>
                      <a:pt x="816" y="10613"/>
                    </a:lnTo>
                    <a:lnTo>
                      <a:pt x="816" y="9797"/>
                    </a:lnTo>
                    <a:lnTo>
                      <a:pt x="1633" y="8981"/>
                    </a:lnTo>
                    <a:lnTo>
                      <a:pt x="3266" y="9797"/>
                    </a:lnTo>
                    <a:lnTo>
                      <a:pt x="4082" y="10613"/>
                    </a:lnTo>
                    <a:lnTo>
                      <a:pt x="4082" y="10613"/>
                    </a:lnTo>
                    <a:lnTo>
                      <a:pt x="3266" y="11430"/>
                    </a:lnTo>
                    <a:lnTo>
                      <a:pt x="3266" y="11430"/>
                    </a:lnTo>
                    <a:lnTo>
                      <a:pt x="3266" y="11430"/>
                    </a:lnTo>
                    <a:close/>
                    <a:moveTo>
                      <a:pt x="2449" y="1633"/>
                    </a:moveTo>
                    <a:lnTo>
                      <a:pt x="2449" y="1633"/>
                    </a:lnTo>
                    <a:lnTo>
                      <a:pt x="816" y="1633"/>
                    </a:lnTo>
                    <a:lnTo>
                      <a:pt x="0" y="0"/>
                    </a:lnTo>
                    <a:lnTo>
                      <a:pt x="0" y="0"/>
                    </a:lnTo>
                    <a:lnTo>
                      <a:pt x="0" y="0"/>
                    </a:lnTo>
                    <a:lnTo>
                      <a:pt x="816" y="0"/>
                    </a:lnTo>
                    <a:lnTo>
                      <a:pt x="1633" y="0"/>
                    </a:lnTo>
                    <a:lnTo>
                      <a:pt x="2449" y="816"/>
                    </a:lnTo>
                    <a:lnTo>
                      <a:pt x="2449" y="1633"/>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03" name="Freeform: Shape 402">
                <a:extLst>
                  <a:ext uri="{FF2B5EF4-FFF2-40B4-BE49-F238E27FC236}">
                    <a16:creationId xmlns:a16="http://schemas.microsoft.com/office/drawing/2014/main" id="{6068E49E-C9EA-782C-FE3F-8F6681D09661}"/>
                  </a:ext>
                </a:extLst>
              </p:cNvPr>
              <p:cNvSpPr/>
              <p:nvPr/>
            </p:nvSpPr>
            <p:spPr>
              <a:xfrm>
                <a:off x="3335110" y="3913958"/>
                <a:ext cx="2449" cy="1632"/>
              </a:xfrm>
              <a:custGeom>
                <a:avLst/>
                <a:gdLst>
                  <a:gd name="connsiteX0" fmla="*/ 2449 w 2449"/>
                  <a:gd name="connsiteY0" fmla="*/ 816 h 1632"/>
                  <a:gd name="connsiteX1" fmla="*/ 0 w 2449"/>
                  <a:gd name="connsiteY1" fmla="*/ 1633 h 1632"/>
                  <a:gd name="connsiteX2" fmla="*/ 0 w 2449"/>
                  <a:gd name="connsiteY2" fmla="*/ 816 h 1632"/>
                  <a:gd name="connsiteX3" fmla="*/ 2449 w 2449"/>
                  <a:gd name="connsiteY3" fmla="*/ 0 h 1632"/>
                  <a:gd name="connsiteX4" fmla="*/ 2449 w 2449"/>
                  <a:gd name="connsiteY4" fmla="*/ 816 h 1632"/>
                  <a:gd name="connsiteX5" fmla="*/ 2449 w 2449"/>
                  <a:gd name="connsiteY5" fmla="*/ 816 h 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9" h="1632">
                    <a:moveTo>
                      <a:pt x="2449" y="816"/>
                    </a:moveTo>
                    <a:lnTo>
                      <a:pt x="0" y="1633"/>
                    </a:lnTo>
                    <a:lnTo>
                      <a:pt x="0" y="816"/>
                    </a:lnTo>
                    <a:lnTo>
                      <a:pt x="2449" y="0"/>
                    </a:lnTo>
                    <a:lnTo>
                      <a:pt x="2449" y="816"/>
                    </a:lnTo>
                    <a:lnTo>
                      <a:pt x="2449" y="816"/>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04" name="Freeform: Shape 403">
                <a:extLst>
                  <a:ext uri="{FF2B5EF4-FFF2-40B4-BE49-F238E27FC236}">
                    <a16:creationId xmlns:a16="http://schemas.microsoft.com/office/drawing/2014/main" id="{D2B6C5F3-09B7-2424-B2A4-DD120A0867D7}"/>
                  </a:ext>
                </a:extLst>
              </p:cNvPr>
              <p:cNvSpPr/>
              <p:nvPr/>
            </p:nvSpPr>
            <p:spPr>
              <a:xfrm>
                <a:off x="3393077" y="3998866"/>
                <a:ext cx="3265" cy="3265"/>
              </a:xfrm>
              <a:custGeom>
                <a:avLst/>
                <a:gdLst>
                  <a:gd name="connsiteX0" fmla="*/ 2449 w 3265"/>
                  <a:gd name="connsiteY0" fmla="*/ 3266 h 3265"/>
                  <a:gd name="connsiteX1" fmla="*/ 2449 w 3265"/>
                  <a:gd name="connsiteY1" fmla="*/ 3266 h 3265"/>
                  <a:gd name="connsiteX2" fmla="*/ 816 w 3265"/>
                  <a:gd name="connsiteY2" fmla="*/ 3266 h 3265"/>
                  <a:gd name="connsiteX3" fmla="*/ 0 w 3265"/>
                  <a:gd name="connsiteY3" fmla="*/ 2449 h 3265"/>
                  <a:gd name="connsiteX4" fmla="*/ 0 w 3265"/>
                  <a:gd name="connsiteY4" fmla="*/ 0 h 3265"/>
                  <a:gd name="connsiteX5" fmla="*/ 816 w 3265"/>
                  <a:gd name="connsiteY5" fmla="*/ 0 h 3265"/>
                  <a:gd name="connsiteX6" fmla="*/ 2449 w 3265"/>
                  <a:gd name="connsiteY6" fmla="*/ 2449 h 3265"/>
                  <a:gd name="connsiteX7" fmla="*/ 3266 w 3265"/>
                  <a:gd name="connsiteY7" fmla="*/ 3266 h 3265"/>
                  <a:gd name="connsiteX8" fmla="*/ 2449 w 3265"/>
                  <a:gd name="connsiteY8" fmla="*/ 3266 h 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5" h="3265">
                    <a:moveTo>
                      <a:pt x="2449" y="3266"/>
                    </a:moveTo>
                    <a:lnTo>
                      <a:pt x="2449" y="3266"/>
                    </a:lnTo>
                    <a:lnTo>
                      <a:pt x="816" y="3266"/>
                    </a:lnTo>
                    <a:lnTo>
                      <a:pt x="0" y="2449"/>
                    </a:lnTo>
                    <a:lnTo>
                      <a:pt x="0" y="0"/>
                    </a:lnTo>
                    <a:lnTo>
                      <a:pt x="816" y="0"/>
                    </a:lnTo>
                    <a:lnTo>
                      <a:pt x="2449" y="2449"/>
                    </a:lnTo>
                    <a:lnTo>
                      <a:pt x="3266" y="3266"/>
                    </a:lnTo>
                    <a:lnTo>
                      <a:pt x="2449" y="3266"/>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05" name="Freeform: Shape 404">
                <a:extLst>
                  <a:ext uri="{FF2B5EF4-FFF2-40B4-BE49-F238E27FC236}">
                    <a16:creationId xmlns:a16="http://schemas.microsoft.com/office/drawing/2014/main" id="{AC3F6DA5-540B-A5CF-1B15-2BB8C24539B1}"/>
                  </a:ext>
                </a:extLst>
              </p:cNvPr>
              <p:cNvSpPr/>
              <p:nvPr/>
            </p:nvSpPr>
            <p:spPr>
              <a:xfrm>
                <a:off x="3340009" y="3920489"/>
                <a:ext cx="8164" cy="8164"/>
              </a:xfrm>
              <a:custGeom>
                <a:avLst/>
                <a:gdLst>
                  <a:gd name="connsiteX0" fmla="*/ 0 w 8164"/>
                  <a:gd name="connsiteY0" fmla="*/ 0 h 8164"/>
                  <a:gd name="connsiteX1" fmla="*/ 0 w 8164"/>
                  <a:gd name="connsiteY1" fmla="*/ 0 h 8164"/>
                  <a:gd name="connsiteX2" fmla="*/ 0 w 8164"/>
                  <a:gd name="connsiteY2" fmla="*/ 0 h 8164"/>
                  <a:gd name="connsiteX3" fmla="*/ 0 w 8164"/>
                  <a:gd name="connsiteY3" fmla="*/ 0 h 8164"/>
                  <a:gd name="connsiteX4" fmla="*/ 0 w 8164"/>
                  <a:gd name="connsiteY4" fmla="*/ 0 h 8164"/>
                  <a:gd name="connsiteX5" fmla="*/ 0 w 8164"/>
                  <a:gd name="connsiteY5" fmla="*/ 0 h 8164"/>
                  <a:gd name="connsiteX6" fmla="*/ 0 w 8164"/>
                  <a:gd name="connsiteY6" fmla="*/ 0 h 8164"/>
                  <a:gd name="connsiteX7" fmla="*/ 0 w 8164"/>
                  <a:gd name="connsiteY7" fmla="*/ 0 h 8164"/>
                  <a:gd name="connsiteX8" fmla="*/ 0 w 8164"/>
                  <a:gd name="connsiteY8" fmla="*/ 0 h 8164"/>
                  <a:gd name="connsiteX9" fmla="*/ 0 w 8164"/>
                  <a:gd name="connsiteY9" fmla="*/ 0 h 8164"/>
                  <a:gd name="connsiteX10" fmla="*/ 0 w 8164"/>
                  <a:gd name="connsiteY10" fmla="*/ 0 h 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64" h="8164">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06" name="Freeform: Shape 405">
                <a:extLst>
                  <a:ext uri="{FF2B5EF4-FFF2-40B4-BE49-F238E27FC236}">
                    <a16:creationId xmlns:a16="http://schemas.microsoft.com/office/drawing/2014/main" id="{A642F1AD-7996-978E-87B5-1C471FEF1E76}"/>
                  </a:ext>
                </a:extLst>
              </p:cNvPr>
              <p:cNvSpPr/>
              <p:nvPr/>
            </p:nvSpPr>
            <p:spPr>
              <a:xfrm>
                <a:off x="3249385" y="3924571"/>
                <a:ext cx="88990" cy="94705"/>
              </a:xfrm>
              <a:custGeom>
                <a:avLst/>
                <a:gdLst>
                  <a:gd name="connsiteX0" fmla="*/ 2449 w 88990"/>
                  <a:gd name="connsiteY0" fmla="*/ 93073 h 94705"/>
                  <a:gd name="connsiteX1" fmla="*/ 1633 w 88990"/>
                  <a:gd name="connsiteY1" fmla="*/ 94706 h 94705"/>
                  <a:gd name="connsiteX2" fmla="*/ 816 w 88990"/>
                  <a:gd name="connsiteY2" fmla="*/ 93889 h 94705"/>
                  <a:gd name="connsiteX3" fmla="*/ 816 w 88990"/>
                  <a:gd name="connsiteY3" fmla="*/ 92256 h 94705"/>
                  <a:gd name="connsiteX4" fmla="*/ 816 w 88990"/>
                  <a:gd name="connsiteY4" fmla="*/ 91440 h 94705"/>
                  <a:gd name="connsiteX5" fmla="*/ 0 w 88990"/>
                  <a:gd name="connsiteY5" fmla="*/ 91440 h 94705"/>
                  <a:gd name="connsiteX6" fmla="*/ 0 w 88990"/>
                  <a:gd name="connsiteY6" fmla="*/ 90623 h 94705"/>
                  <a:gd name="connsiteX7" fmla="*/ 0 w 88990"/>
                  <a:gd name="connsiteY7" fmla="*/ 89807 h 94705"/>
                  <a:gd name="connsiteX8" fmla="*/ 2449 w 88990"/>
                  <a:gd name="connsiteY8" fmla="*/ 90623 h 94705"/>
                  <a:gd name="connsiteX9" fmla="*/ 2449 w 88990"/>
                  <a:gd name="connsiteY9" fmla="*/ 93073 h 94705"/>
                  <a:gd name="connsiteX10" fmla="*/ 88991 w 88990"/>
                  <a:gd name="connsiteY10" fmla="*/ 2449 h 94705"/>
                  <a:gd name="connsiteX11" fmla="*/ 88991 w 88990"/>
                  <a:gd name="connsiteY11" fmla="*/ 2449 h 94705"/>
                  <a:gd name="connsiteX12" fmla="*/ 88991 w 88990"/>
                  <a:gd name="connsiteY12" fmla="*/ 2449 h 94705"/>
                  <a:gd name="connsiteX13" fmla="*/ 88174 w 88990"/>
                  <a:gd name="connsiteY13" fmla="*/ 2449 h 94705"/>
                  <a:gd name="connsiteX14" fmla="*/ 88174 w 88990"/>
                  <a:gd name="connsiteY14" fmla="*/ 1633 h 94705"/>
                  <a:gd name="connsiteX15" fmla="*/ 88991 w 88990"/>
                  <a:gd name="connsiteY15" fmla="*/ 2449 h 94705"/>
                  <a:gd name="connsiteX16" fmla="*/ 88991 w 88990"/>
                  <a:gd name="connsiteY16" fmla="*/ 2449 h 94705"/>
                  <a:gd name="connsiteX17" fmla="*/ 88991 w 88990"/>
                  <a:gd name="connsiteY17" fmla="*/ 2449 h 94705"/>
                  <a:gd name="connsiteX18" fmla="*/ 88991 w 88990"/>
                  <a:gd name="connsiteY18" fmla="*/ 2449 h 94705"/>
                  <a:gd name="connsiteX19" fmla="*/ 84092 w 88990"/>
                  <a:gd name="connsiteY19" fmla="*/ 0 h 94705"/>
                  <a:gd name="connsiteX20" fmla="*/ 84092 w 88990"/>
                  <a:gd name="connsiteY20" fmla="*/ 0 h 94705"/>
                  <a:gd name="connsiteX21" fmla="*/ 84092 w 88990"/>
                  <a:gd name="connsiteY21" fmla="*/ 0 h 94705"/>
                  <a:gd name="connsiteX22" fmla="*/ 84092 w 88990"/>
                  <a:gd name="connsiteY22" fmla="*/ 0 h 94705"/>
                  <a:gd name="connsiteX23" fmla="*/ 84092 w 88990"/>
                  <a:gd name="connsiteY23" fmla="*/ 0 h 94705"/>
                  <a:gd name="connsiteX24" fmla="*/ 84092 w 88990"/>
                  <a:gd name="connsiteY24" fmla="*/ 0 h 94705"/>
                  <a:gd name="connsiteX25" fmla="*/ 84092 w 88990"/>
                  <a:gd name="connsiteY25" fmla="*/ 0 h 94705"/>
                  <a:gd name="connsiteX26" fmla="*/ 84092 w 88990"/>
                  <a:gd name="connsiteY26" fmla="*/ 0 h 9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990" h="94705">
                    <a:moveTo>
                      <a:pt x="2449" y="93073"/>
                    </a:moveTo>
                    <a:lnTo>
                      <a:pt x="1633" y="94706"/>
                    </a:lnTo>
                    <a:lnTo>
                      <a:pt x="816" y="93889"/>
                    </a:lnTo>
                    <a:lnTo>
                      <a:pt x="816" y="92256"/>
                    </a:lnTo>
                    <a:lnTo>
                      <a:pt x="816" y="91440"/>
                    </a:lnTo>
                    <a:lnTo>
                      <a:pt x="0" y="91440"/>
                    </a:lnTo>
                    <a:lnTo>
                      <a:pt x="0" y="90623"/>
                    </a:lnTo>
                    <a:lnTo>
                      <a:pt x="0" y="89807"/>
                    </a:lnTo>
                    <a:lnTo>
                      <a:pt x="2449" y="90623"/>
                    </a:lnTo>
                    <a:lnTo>
                      <a:pt x="2449" y="93073"/>
                    </a:lnTo>
                    <a:close/>
                    <a:moveTo>
                      <a:pt x="88991" y="2449"/>
                    </a:moveTo>
                    <a:lnTo>
                      <a:pt x="88991" y="2449"/>
                    </a:lnTo>
                    <a:lnTo>
                      <a:pt x="88991" y="2449"/>
                    </a:lnTo>
                    <a:lnTo>
                      <a:pt x="88174" y="2449"/>
                    </a:lnTo>
                    <a:lnTo>
                      <a:pt x="88174" y="1633"/>
                    </a:lnTo>
                    <a:lnTo>
                      <a:pt x="88991" y="2449"/>
                    </a:lnTo>
                    <a:lnTo>
                      <a:pt x="88991" y="2449"/>
                    </a:lnTo>
                    <a:lnTo>
                      <a:pt x="88991" y="2449"/>
                    </a:lnTo>
                    <a:lnTo>
                      <a:pt x="88991" y="2449"/>
                    </a:lnTo>
                    <a:close/>
                    <a:moveTo>
                      <a:pt x="84092" y="0"/>
                    </a:moveTo>
                    <a:lnTo>
                      <a:pt x="84092" y="0"/>
                    </a:lnTo>
                    <a:lnTo>
                      <a:pt x="84092" y="0"/>
                    </a:lnTo>
                    <a:lnTo>
                      <a:pt x="84092" y="0"/>
                    </a:lnTo>
                    <a:lnTo>
                      <a:pt x="84092" y="0"/>
                    </a:lnTo>
                    <a:lnTo>
                      <a:pt x="84092" y="0"/>
                    </a:lnTo>
                    <a:lnTo>
                      <a:pt x="84092" y="0"/>
                    </a:lnTo>
                    <a:lnTo>
                      <a:pt x="84092" y="0"/>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07" name="Freeform: Shape 406">
                <a:extLst>
                  <a:ext uri="{FF2B5EF4-FFF2-40B4-BE49-F238E27FC236}">
                    <a16:creationId xmlns:a16="http://schemas.microsoft.com/office/drawing/2014/main" id="{82F60E6B-682B-15F8-2739-616674AAD198}"/>
                  </a:ext>
                </a:extLst>
              </p:cNvPr>
              <p:cNvSpPr/>
              <p:nvPr/>
            </p:nvSpPr>
            <p:spPr>
              <a:xfrm>
                <a:off x="3073037" y="3758836"/>
                <a:ext cx="102870" cy="108585"/>
              </a:xfrm>
              <a:custGeom>
                <a:avLst/>
                <a:gdLst>
                  <a:gd name="connsiteX0" fmla="*/ 29391 w 102870"/>
                  <a:gd name="connsiteY0" fmla="*/ 18778 h 108585"/>
                  <a:gd name="connsiteX1" fmla="*/ 29391 w 102870"/>
                  <a:gd name="connsiteY1" fmla="*/ 18778 h 108585"/>
                  <a:gd name="connsiteX2" fmla="*/ 27759 w 102870"/>
                  <a:gd name="connsiteY2" fmla="*/ 17145 h 108585"/>
                  <a:gd name="connsiteX3" fmla="*/ 26942 w 102870"/>
                  <a:gd name="connsiteY3" fmla="*/ 16329 h 108585"/>
                  <a:gd name="connsiteX4" fmla="*/ 28575 w 102870"/>
                  <a:gd name="connsiteY4" fmla="*/ 14696 h 108585"/>
                  <a:gd name="connsiteX5" fmla="*/ 29391 w 102870"/>
                  <a:gd name="connsiteY5" fmla="*/ 13879 h 108585"/>
                  <a:gd name="connsiteX6" fmla="*/ 29391 w 102870"/>
                  <a:gd name="connsiteY6" fmla="*/ 11430 h 108585"/>
                  <a:gd name="connsiteX7" fmla="*/ 30208 w 102870"/>
                  <a:gd name="connsiteY7" fmla="*/ 9797 h 108585"/>
                  <a:gd name="connsiteX8" fmla="*/ 30208 w 102870"/>
                  <a:gd name="connsiteY8" fmla="*/ 8981 h 108585"/>
                  <a:gd name="connsiteX9" fmla="*/ 30208 w 102870"/>
                  <a:gd name="connsiteY9" fmla="*/ 8164 h 108585"/>
                  <a:gd name="connsiteX10" fmla="*/ 29391 w 102870"/>
                  <a:gd name="connsiteY10" fmla="*/ 6532 h 108585"/>
                  <a:gd name="connsiteX11" fmla="*/ 27759 w 102870"/>
                  <a:gd name="connsiteY11" fmla="*/ 5715 h 108585"/>
                  <a:gd name="connsiteX12" fmla="*/ 24493 w 102870"/>
                  <a:gd name="connsiteY12" fmla="*/ 1633 h 108585"/>
                  <a:gd name="connsiteX13" fmla="*/ 19594 w 102870"/>
                  <a:gd name="connsiteY13" fmla="*/ 816 h 108585"/>
                  <a:gd name="connsiteX14" fmla="*/ 17145 w 102870"/>
                  <a:gd name="connsiteY14" fmla="*/ 816 h 108585"/>
                  <a:gd name="connsiteX15" fmla="*/ 18778 w 102870"/>
                  <a:gd name="connsiteY15" fmla="*/ 0 h 108585"/>
                  <a:gd name="connsiteX16" fmla="*/ 20411 w 102870"/>
                  <a:gd name="connsiteY16" fmla="*/ 0 h 108585"/>
                  <a:gd name="connsiteX17" fmla="*/ 22044 w 102870"/>
                  <a:gd name="connsiteY17" fmla="*/ 0 h 108585"/>
                  <a:gd name="connsiteX18" fmla="*/ 24493 w 102870"/>
                  <a:gd name="connsiteY18" fmla="*/ 0 h 108585"/>
                  <a:gd name="connsiteX19" fmla="*/ 26126 w 102870"/>
                  <a:gd name="connsiteY19" fmla="*/ 1633 h 108585"/>
                  <a:gd name="connsiteX20" fmla="*/ 27759 w 102870"/>
                  <a:gd name="connsiteY20" fmla="*/ 3266 h 108585"/>
                  <a:gd name="connsiteX21" fmla="*/ 28575 w 102870"/>
                  <a:gd name="connsiteY21" fmla="*/ 4082 h 108585"/>
                  <a:gd name="connsiteX22" fmla="*/ 29391 w 102870"/>
                  <a:gd name="connsiteY22" fmla="*/ 4899 h 108585"/>
                  <a:gd name="connsiteX23" fmla="*/ 29391 w 102870"/>
                  <a:gd name="connsiteY23" fmla="*/ 5715 h 108585"/>
                  <a:gd name="connsiteX24" fmla="*/ 29391 w 102870"/>
                  <a:gd name="connsiteY24" fmla="*/ 6532 h 108585"/>
                  <a:gd name="connsiteX25" fmla="*/ 31024 w 102870"/>
                  <a:gd name="connsiteY25" fmla="*/ 7348 h 108585"/>
                  <a:gd name="connsiteX26" fmla="*/ 32657 w 102870"/>
                  <a:gd name="connsiteY26" fmla="*/ 8981 h 108585"/>
                  <a:gd name="connsiteX27" fmla="*/ 33474 w 102870"/>
                  <a:gd name="connsiteY27" fmla="*/ 12246 h 108585"/>
                  <a:gd name="connsiteX28" fmla="*/ 31024 w 102870"/>
                  <a:gd name="connsiteY28" fmla="*/ 13879 h 108585"/>
                  <a:gd name="connsiteX29" fmla="*/ 31024 w 102870"/>
                  <a:gd name="connsiteY29" fmla="*/ 18778 h 108585"/>
                  <a:gd name="connsiteX30" fmla="*/ 29391 w 102870"/>
                  <a:gd name="connsiteY30" fmla="*/ 18778 h 108585"/>
                  <a:gd name="connsiteX31" fmla="*/ 8164 w 102870"/>
                  <a:gd name="connsiteY31" fmla="*/ 4082 h 108585"/>
                  <a:gd name="connsiteX32" fmla="*/ 9797 w 102870"/>
                  <a:gd name="connsiteY32" fmla="*/ 4899 h 108585"/>
                  <a:gd name="connsiteX33" fmla="*/ 10614 w 102870"/>
                  <a:gd name="connsiteY33" fmla="*/ 4899 h 108585"/>
                  <a:gd name="connsiteX34" fmla="*/ 11430 w 102870"/>
                  <a:gd name="connsiteY34" fmla="*/ 4899 h 108585"/>
                  <a:gd name="connsiteX35" fmla="*/ 14696 w 102870"/>
                  <a:gd name="connsiteY35" fmla="*/ 4899 h 108585"/>
                  <a:gd name="connsiteX36" fmla="*/ 17145 w 102870"/>
                  <a:gd name="connsiteY36" fmla="*/ 4082 h 108585"/>
                  <a:gd name="connsiteX37" fmla="*/ 17145 w 102870"/>
                  <a:gd name="connsiteY37" fmla="*/ 4899 h 108585"/>
                  <a:gd name="connsiteX38" fmla="*/ 17145 w 102870"/>
                  <a:gd name="connsiteY38" fmla="*/ 5715 h 108585"/>
                  <a:gd name="connsiteX39" fmla="*/ 12246 w 102870"/>
                  <a:gd name="connsiteY39" fmla="*/ 6532 h 108585"/>
                  <a:gd name="connsiteX40" fmla="*/ 7348 w 102870"/>
                  <a:gd name="connsiteY40" fmla="*/ 8164 h 108585"/>
                  <a:gd name="connsiteX41" fmla="*/ 4899 w 102870"/>
                  <a:gd name="connsiteY41" fmla="*/ 8981 h 108585"/>
                  <a:gd name="connsiteX42" fmla="*/ 4082 w 102870"/>
                  <a:gd name="connsiteY42" fmla="*/ 8981 h 108585"/>
                  <a:gd name="connsiteX43" fmla="*/ 3266 w 102870"/>
                  <a:gd name="connsiteY43" fmla="*/ 8164 h 108585"/>
                  <a:gd name="connsiteX44" fmla="*/ 0 w 102870"/>
                  <a:gd name="connsiteY44" fmla="*/ 4899 h 108585"/>
                  <a:gd name="connsiteX45" fmla="*/ 816 w 102870"/>
                  <a:gd name="connsiteY45" fmla="*/ 4899 h 108585"/>
                  <a:gd name="connsiteX46" fmla="*/ 3266 w 102870"/>
                  <a:gd name="connsiteY46" fmla="*/ 6532 h 108585"/>
                  <a:gd name="connsiteX47" fmla="*/ 4899 w 102870"/>
                  <a:gd name="connsiteY47" fmla="*/ 6532 h 108585"/>
                  <a:gd name="connsiteX48" fmla="*/ 6532 w 102870"/>
                  <a:gd name="connsiteY48" fmla="*/ 5715 h 108585"/>
                  <a:gd name="connsiteX49" fmla="*/ 6532 w 102870"/>
                  <a:gd name="connsiteY49" fmla="*/ 4899 h 108585"/>
                  <a:gd name="connsiteX50" fmla="*/ 6532 w 102870"/>
                  <a:gd name="connsiteY50" fmla="*/ 4899 h 108585"/>
                  <a:gd name="connsiteX51" fmla="*/ 7348 w 102870"/>
                  <a:gd name="connsiteY51" fmla="*/ 3266 h 108585"/>
                  <a:gd name="connsiteX52" fmla="*/ 8164 w 102870"/>
                  <a:gd name="connsiteY52" fmla="*/ 4082 h 108585"/>
                  <a:gd name="connsiteX53" fmla="*/ 39189 w 102870"/>
                  <a:gd name="connsiteY53" fmla="*/ 26942 h 108585"/>
                  <a:gd name="connsiteX54" fmla="*/ 41638 w 102870"/>
                  <a:gd name="connsiteY54" fmla="*/ 29391 h 108585"/>
                  <a:gd name="connsiteX55" fmla="*/ 44087 w 102870"/>
                  <a:gd name="connsiteY55" fmla="*/ 30208 h 108585"/>
                  <a:gd name="connsiteX56" fmla="*/ 46537 w 102870"/>
                  <a:gd name="connsiteY56" fmla="*/ 32657 h 108585"/>
                  <a:gd name="connsiteX57" fmla="*/ 47353 w 102870"/>
                  <a:gd name="connsiteY57" fmla="*/ 33474 h 108585"/>
                  <a:gd name="connsiteX58" fmla="*/ 47353 w 102870"/>
                  <a:gd name="connsiteY58" fmla="*/ 34290 h 108585"/>
                  <a:gd name="connsiteX59" fmla="*/ 46537 w 102870"/>
                  <a:gd name="connsiteY59" fmla="*/ 38372 h 108585"/>
                  <a:gd name="connsiteX60" fmla="*/ 45720 w 102870"/>
                  <a:gd name="connsiteY60" fmla="*/ 40821 h 108585"/>
                  <a:gd name="connsiteX61" fmla="*/ 45720 w 102870"/>
                  <a:gd name="connsiteY61" fmla="*/ 42454 h 108585"/>
                  <a:gd name="connsiteX62" fmla="*/ 44904 w 102870"/>
                  <a:gd name="connsiteY62" fmla="*/ 41638 h 108585"/>
                  <a:gd name="connsiteX63" fmla="*/ 44087 w 102870"/>
                  <a:gd name="connsiteY63" fmla="*/ 40005 h 108585"/>
                  <a:gd name="connsiteX64" fmla="*/ 43271 w 102870"/>
                  <a:gd name="connsiteY64" fmla="*/ 39189 h 108585"/>
                  <a:gd name="connsiteX65" fmla="*/ 43271 w 102870"/>
                  <a:gd name="connsiteY65" fmla="*/ 39189 h 108585"/>
                  <a:gd name="connsiteX66" fmla="*/ 44904 w 102870"/>
                  <a:gd name="connsiteY66" fmla="*/ 39189 h 108585"/>
                  <a:gd name="connsiteX67" fmla="*/ 44904 w 102870"/>
                  <a:gd name="connsiteY67" fmla="*/ 36739 h 108585"/>
                  <a:gd name="connsiteX68" fmla="*/ 45720 w 102870"/>
                  <a:gd name="connsiteY68" fmla="*/ 35107 h 108585"/>
                  <a:gd name="connsiteX69" fmla="*/ 45720 w 102870"/>
                  <a:gd name="connsiteY69" fmla="*/ 33474 h 108585"/>
                  <a:gd name="connsiteX70" fmla="*/ 43271 w 102870"/>
                  <a:gd name="connsiteY70" fmla="*/ 31841 h 108585"/>
                  <a:gd name="connsiteX71" fmla="*/ 41638 w 102870"/>
                  <a:gd name="connsiteY71" fmla="*/ 30208 h 108585"/>
                  <a:gd name="connsiteX72" fmla="*/ 39189 w 102870"/>
                  <a:gd name="connsiteY72" fmla="*/ 29391 h 108585"/>
                  <a:gd name="connsiteX73" fmla="*/ 37556 w 102870"/>
                  <a:gd name="connsiteY73" fmla="*/ 27759 h 108585"/>
                  <a:gd name="connsiteX74" fmla="*/ 39189 w 102870"/>
                  <a:gd name="connsiteY74" fmla="*/ 26942 h 108585"/>
                  <a:gd name="connsiteX75" fmla="*/ 36739 w 102870"/>
                  <a:gd name="connsiteY75" fmla="*/ 27759 h 108585"/>
                  <a:gd name="connsiteX76" fmla="*/ 37556 w 102870"/>
                  <a:gd name="connsiteY76" fmla="*/ 26942 h 108585"/>
                  <a:gd name="connsiteX77" fmla="*/ 37556 w 102870"/>
                  <a:gd name="connsiteY77" fmla="*/ 25309 h 108585"/>
                  <a:gd name="connsiteX78" fmla="*/ 37556 w 102870"/>
                  <a:gd name="connsiteY78" fmla="*/ 25309 h 108585"/>
                  <a:gd name="connsiteX79" fmla="*/ 39189 w 102870"/>
                  <a:gd name="connsiteY79" fmla="*/ 26942 h 108585"/>
                  <a:gd name="connsiteX80" fmla="*/ 20411 w 102870"/>
                  <a:gd name="connsiteY80" fmla="*/ 40821 h 108585"/>
                  <a:gd name="connsiteX81" fmla="*/ 20411 w 102870"/>
                  <a:gd name="connsiteY81" fmla="*/ 43271 h 108585"/>
                  <a:gd name="connsiteX82" fmla="*/ 20411 w 102870"/>
                  <a:gd name="connsiteY82" fmla="*/ 44904 h 108585"/>
                  <a:gd name="connsiteX83" fmla="*/ 20411 w 102870"/>
                  <a:gd name="connsiteY83" fmla="*/ 45720 h 108585"/>
                  <a:gd name="connsiteX84" fmla="*/ 18778 w 102870"/>
                  <a:gd name="connsiteY84" fmla="*/ 46537 h 108585"/>
                  <a:gd name="connsiteX85" fmla="*/ 17962 w 102870"/>
                  <a:gd name="connsiteY85" fmla="*/ 47353 h 108585"/>
                  <a:gd name="connsiteX86" fmla="*/ 16329 w 102870"/>
                  <a:gd name="connsiteY86" fmla="*/ 48169 h 108585"/>
                  <a:gd name="connsiteX87" fmla="*/ 15512 w 102870"/>
                  <a:gd name="connsiteY87" fmla="*/ 48986 h 108585"/>
                  <a:gd name="connsiteX88" fmla="*/ 14696 w 102870"/>
                  <a:gd name="connsiteY88" fmla="*/ 47353 h 108585"/>
                  <a:gd name="connsiteX89" fmla="*/ 13879 w 102870"/>
                  <a:gd name="connsiteY89" fmla="*/ 46537 h 108585"/>
                  <a:gd name="connsiteX90" fmla="*/ 13879 w 102870"/>
                  <a:gd name="connsiteY90" fmla="*/ 44904 h 108585"/>
                  <a:gd name="connsiteX91" fmla="*/ 13063 w 102870"/>
                  <a:gd name="connsiteY91" fmla="*/ 45720 h 108585"/>
                  <a:gd name="connsiteX92" fmla="*/ 12246 w 102870"/>
                  <a:gd name="connsiteY92" fmla="*/ 45720 h 108585"/>
                  <a:gd name="connsiteX93" fmla="*/ 10614 w 102870"/>
                  <a:gd name="connsiteY93" fmla="*/ 44904 h 108585"/>
                  <a:gd name="connsiteX94" fmla="*/ 9797 w 102870"/>
                  <a:gd name="connsiteY94" fmla="*/ 43271 h 108585"/>
                  <a:gd name="connsiteX95" fmla="*/ 11430 w 102870"/>
                  <a:gd name="connsiteY95" fmla="*/ 43271 h 108585"/>
                  <a:gd name="connsiteX96" fmla="*/ 11430 w 102870"/>
                  <a:gd name="connsiteY96" fmla="*/ 44087 h 108585"/>
                  <a:gd name="connsiteX97" fmla="*/ 13063 w 102870"/>
                  <a:gd name="connsiteY97" fmla="*/ 43271 h 108585"/>
                  <a:gd name="connsiteX98" fmla="*/ 13063 w 102870"/>
                  <a:gd name="connsiteY98" fmla="*/ 42454 h 108585"/>
                  <a:gd name="connsiteX99" fmla="*/ 13063 w 102870"/>
                  <a:gd name="connsiteY99" fmla="*/ 42454 h 108585"/>
                  <a:gd name="connsiteX100" fmla="*/ 12246 w 102870"/>
                  <a:gd name="connsiteY100" fmla="*/ 41638 h 108585"/>
                  <a:gd name="connsiteX101" fmla="*/ 13879 w 102870"/>
                  <a:gd name="connsiteY101" fmla="*/ 38372 h 108585"/>
                  <a:gd name="connsiteX102" fmla="*/ 14696 w 102870"/>
                  <a:gd name="connsiteY102" fmla="*/ 36739 h 108585"/>
                  <a:gd name="connsiteX103" fmla="*/ 13879 w 102870"/>
                  <a:gd name="connsiteY103" fmla="*/ 33474 h 108585"/>
                  <a:gd name="connsiteX104" fmla="*/ 14696 w 102870"/>
                  <a:gd name="connsiteY104" fmla="*/ 33474 h 108585"/>
                  <a:gd name="connsiteX105" fmla="*/ 17145 w 102870"/>
                  <a:gd name="connsiteY105" fmla="*/ 34290 h 108585"/>
                  <a:gd name="connsiteX106" fmla="*/ 17962 w 102870"/>
                  <a:gd name="connsiteY106" fmla="*/ 35107 h 108585"/>
                  <a:gd name="connsiteX107" fmla="*/ 17962 w 102870"/>
                  <a:gd name="connsiteY107" fmla="*/ 36739 h 108585"/>
                  <a:gd name="connsiteX108" fmla="*/ 18778 w 102870"/>
                  <a:gd name="connsiteY108" fmla="*/ 37556 h 108585"/>
                  <a:gd name="connsiteX109" fmla="*/ 20411 w 102870"/>
                  <a:gd name="connsiteY109" fmla="*/ 40005 h 108585"/>
                  <a:gd name="connsiteX110" fmla="*/ 20411 w 102870"/>
                  <a:gd name="connsiteY110" fmla="*/ 40821 h 108585"/>
                  <a:gd name="connsiteX111" fmla="*/ 26942 w 102870"/>
                  <a:gd name="connsiteY111" fmla="*/ 35107 h 108585"/>
                  <a:gd name="connsiteX112" fmla="*/ 25309 w 102870"/>
                  <a:gd name="connsiteY112" fmla="*/ 35107 h 108585"/>
                  <a:gd name="connsiteX113" fmla="*/ 23676 w 102870"/>
                  <a:gd name="connsiteY113" fmla="*/ 35107 h 108585"/>
                  <a:gd name="connsiteX114" fmla="*/ 23676 w 102870"/>
                  <a:gd name="connsiteY114" fmla="*/ 35107 h 108585"/>
                  <a:gd name="connsiteX115" fmla="*/ 24493 w 102870"/>
                  <a:gd name="connsiteY115" fmla="*/ 34290 h 108585"/>
                  <a:gd name="connsiteX116" fmla="*/ 26126 w 102870"/>
                  <a:gd name="connsiteY116" fmla="*/ 33474 h 108585"/>
                  <a:gd name="connsiteX117" fmla="*/ 27759 w 102870"/>
                  <a:gd name="connsiteY117" fmla="*/ 33474 h 108585"/>
                  <a:gd name="connsiteX118" fmla="*/ 28575 w 102870"/>
                  <a:gd name="connsiteY118" fmla="*/ 34290 h 108585"/>
                  <a:gd name="connsiteX119" fmla="*/ 28575 w 102870"/>
                  <a:gd name="connsiteY119" fmla="*/ 34290 h 108585"/>
                  <a:gd name="connsiteX120" fmla="*/ 26942 w 102870"/>
                  <a:gd name="connsiteY120" fmla="*/ 35107 h 108585"/>
                  <a:gd name="connsiteX121" fmla="*/ 61232 w 102870"/>
                  <a:gd name="connsiteY121" fmla="*/ 49802 h 108585"/>
                  <a:gd name="connsiteX122" fmla="*/ 61232 w 102870"/>
                  <a:gd name="connsiteY122" fmla="*/ 50619 h 108585"/>
                  <a:gd name="connsiteX123" fmla="*/ 60416 w 102870"/>
                  <a:gd name="connsiteY123" fmla="*/ 50619 h 108585"/>
                  <a:gd name="connsiteX124" fmla="*/ 58783 w 102870"/>
                  <a:gd name="connsiteY124" fmla="*/ 50619 h 108585"/>
                  <a:gd name="connsiteX125" fmla="*/ 57966 w 102870"/>
                  <a:gd name="connsiteY125" fmla="*/ 50619 h 108585"/>
                  <a:gd name="connsiteX126" fmla="*/ 57966 w 102870"/>
                  <a:gd name="connsiteY126" fmla="*/ 49802 h 108585"/>
                  <a:gd name="connsiteX127" fmla="*/ 58783 w 102870"/>
                  <a:gd name="connsiteY127" fmla="*/ 48986 h 108585"/>
                  <a:gd name="connsiteX128" fmla="*/ 58783 w 102870"/>
                  <a:gd name="connsiteY128" fmla="*/ 48169 h 108585"/>
                  <a:gd name="connsiteX129" fmla="*/ 57150 w 102870"/>
                  <a:gd name="connsiteY129" fmla="*/ 47353 h 108585"/>
                  <a:gd name="connsiteX130" fmla="*/ 55517 w 102870"/>
                  <a:gd name="connsiteY130" fmla="*/ 44087 h 108585"/>
                  <a:gd name="connsiteX131" fmla="*/ 54701 w 102870"/>
                  <a:gd name="connsiteY131" fmla="*/ 43271 h 108585"/>
                  <a:gd name="connsiteX132" fmla="*/ 54701 w 102870"/>
                  <a:gd name="connsiteY132" fmla="*/ 42454 h 108585"/>
                  <a:gd name="connsiteX133" fmla="*/ 53068 w 102870"/>
                  <a:gd name="connsiteY133" fmla="*/ 41638 h 108585"/>
                  <a:gd name="connsiteX134" fmla="*/ 53068 w 102870"/>
                  <a:gd name="connsiteY134" fmla="*/ 40821 h 108585"/>
                  <a:gd name="connsiteX135" fmla="*/ 53068 w 102870"/>
                  <a:gd name="connsiteY135" fmla="*/ 40821 h 108585"/>
                  <a:gd name="connsiteX136" fmla="*/ 53884 w 102870"/>
                  <a:gd name="connsiteY136" fmla="*/ 40821 h 108585"/>
                  <a:gd name="connsiteX137" fmla="*/ 56334 w 102870"/>
                  <a:gd name="connsiteY137" fmla="*/ 44904 h 108585"/>
                  <a:gd name="connsiteX138" fmla="*/ 56334 w 102870"/>
                  <a:gd name="connsiteY138" fmla="*/ 44904 h 108585"/>
                  <a:gd name="connsiteX139" fmla="*/ 61232 w 102870"/>
                  <a:gd name="connsiteY139" fmla="*/ 49802 h 108585"/>
                  <a:gd name="connsiteX140" fmla="*/ 22044 w 102870"/>
                  <a:gd name="connsiteY140" fmla="*/ 48986 h 108585"/>
                  <a:gd name="connsiteX141" fmla="*/ 22044 w 102870"/>
                  <a:gd name="connsiteY141" fmla="*/ 48986 h 108585"/>
                  <a:gd name="connsiteX142" fmla="*/ 20411 w 102870"/>
                  <a:gd name="connsiteY142" fmla="*/ 50619 h 108585"/>
                  <a:gd name="connsiteX143" fmla="*/ 21227 w 102870"/>
                  <a:gd name="connsiteY143" fmla="*/ 51435 h 108585"/>
                  <a:gd name="connsiteX144" fmla="*/ 22044 w 102870"/>
                  <a:gd name="connsiteY144" fmla="*/ 48986 h 108585"/>
                  <a:gd name="connsiteX145" fmla="*/ 23676 w 102870"/>
                  <a:gd name="connsiteY145" fmla="*/ 50619 h 108585"/>
                  <a:gd name="connsiteX146" fmla="*/ 24493 w 102870"/>
                  <a:gd name="connsiteY146" fmla="*/ 53068 h 108585"/>
                  <a:gd name="connsiteX147" fmla="*/ 24493 w 102870"/>
                  <a:gd name="connsiteY147" fmla="*/ 53884 h 108585"/>
                  <a:gd name="connsiteX148" fmla="*/ 24493 w 102870"/>
                  <a:gd name="connsiteY148" fmla="*/ 53884 h 108585"/>
                  <a:gd name="connsiteX149" fmla="*/ 24493 w 102870"/>
                  <a:gd name="connsiteY149" fmla="*/ 54701 h 108585"/>
                  <a:gd name="connsiteX150" fmla="*/ 24493 w 102870"/>
                  <a:gd name="connsiteY150" fmla="*/ 55517 h 108585"/>
                  <a:gd name="connsiteX151" fmla="*/ 23676 w 102870"/>
                  <a:gd name="connsiteY151" fmla="*/ 57966 h 108585"/>
                  <a:gd name="connsiteX152" fmla="*/ 20411 w 102870"/>
                  <a:gd name="connsiteY152" fmla="*/ 57966 h 108585"/>
                  <a:gd name="connsiteX153" fmla="*/ 20411 w 102870"/>
                  <a:gd name="connsiteY153" fmla="*/ 56334 h 108585"/>
                  <a:gd name="connsiteX154" fmla="*/ 19594 w 102870"/>
                  <a:gd name="connsiteY154" fmla="*/ 56334 h 108585"/>
                  <a:gd name="connsiteX155" fmla="*/ 18778 w 102870"/>
                  <a:gd name="connsiteY155" fmla="*/ 53884 h 108585"/>
                  <a:gd name="connsiteX156" fmla="*/ 17962 w 102870"/>
                  <a:gd name="connsiteY156" fmla="*/ 53068 h 108585"/>
                  <a:gd name="connsiteX157" fmla="*/ 16329 w 102870"/>
                  <a:gd name="connsiteY157" fmla="*/ 50619 h 108585"/>
                  <a:gd name="connsiteX158" fmla="*/ 17145 w 102870"/>
                  <a:gd name="connsiteY158" fmla="*/ 49802 h 108585"/>
                  <a:gd name="connsiteX159" fmla="*/ 17962 w 102870"/>
                  <a:gd name="connsiteY159" fmla="*/ 49802 h 108585"/>
                  <a:gd name="connsiteX160" fmla="*/ 18778 w 102870"/>
                  <a:gd name="connsiteY160" fmla="*/ 49802 h 108585"/>
                  <a:gd name="connsiteX161" fmla="*/ 20411 w 102870"/>
                  <a:gd name="connsiteY161" fmla="*/ 49802 h 108585"/>
                  <a:gd name="connsiteX162" fmla="*/ 22044 w 102870"/>
                  <a:gd name="connsiteY162" fmla="*/ 48986 h 108585"/>
                  <a:gd name="connsiteX163" fmla="*/ 22044 w 102870"/>
                  <a:gd name="connsiteY163" fmla="*/ 48986 h 108585"/>
                  <a:gd name="connsiteX164" fmla="*/ 75928 w 102870"/>
                  <a:gd name="connsiteY164" fmla="*/ 52251 h 108585"/>
                  <a:gd name="connsiteX165" fmla="*/ 74295 w 102870"/>
                  <a:gd name="connsiteY165" fmla="*/ 53884 h 108585"/>
                  <a:gd name="connsiteX166" fmla="*/ 73479 w 102870"/>
                  <a:gd name="connsiteY166" fmla="*/ 53884 h 108585"/>
                  <a:gd name="connsiteX167" fmla="*/ 73479 w 102870"/>
                  <a:gd name="connsiteY167" fmla="*/ 51435 h 108585"/>
                  <a:gd name="connsiteX168" fmla="*/ 74295 w 102870"/>
                  <a:gd name="connsiteY168" fmla="*/ 51435 h 108585"/>
                  <a:gd name="connsiteX169" fmla="*/ 74295 w 102870"/>
                  <a:gd name="connsiteY169" fmla="*/ 51435 h 108585"/>
                  <a:gd name="connsiteX170" fmla="*/ 75928 w 102870"/>
                  <a:gd name="connsiteY170" fmla="*/ 52251 h 108585"/>
                  <a:gd name="connsiteX171" fmla="*/ 54701 w 102870"/>
                  <a:gd name="connsiteY171" fmla="*/ 63682 h 108585"/>
                  <a:gd name="connsiteX172" fmla="*/ 54701 w 102870"/>
                  <a:gd name="connsiteY172" fmla="*/ 63682 h 108585"/>
                  <a:gd name="connsiteX173" fmla="*/ 53068 w 102870"/>
                  <a:gd name="connsiteY173" fmla="*/ 63682 h 108585"/>
                  <a:gd name="connsiteX174" fmla="*/ 49802 w 102870"/>
                  <a:gd name="connsiteY174" fmla="*/ 61232 h 108585"/>
                  <a:gd name="connsiteX175" fmla="*/ 48169 w 102870"/>
                  <a:gd name="connsiteY175" fmla="*/ 61232 h 108585"/>
                  <a:gd name="connsiteX176" fmla="*/ 48986 w 102870"/>
                  <a:gd name="connsiteY176" fmla="*/ 59599 h 108585"/>
                  <a:gd name="connsiteX177" fmla="*/ 49802 w 102870"/>
                  <a:gd name="connsiteY177" fmla="*/ 60416 h 108585"/>
                  <a:gd name="connsiteX178" fmla="*/ 52251 w 102870"/>
                  <a:gd name="connsiteY178" fmla="*/ 62049 h 108585"/>
                  <a:gd name="connsiteX179" fmla="*/ 53068 w 102870"/>
                  <a:gd name="connsiteY179" fmla="*/ 62865 h 108585"/>
                  <a:gd name="connsiteX180" fmla="*/ 54701 w 102870"/>
                  <a:gd name="connsiteY180" fmla="*/ 63682 h 108585"/>
                  <a:gd name="connsiteX181" fmla="*/ 68580 w 102870"/>
                  <a:gd name="connsiteY181" fmla="*/ 73479 h 108585"/>
                  <a:gd name="connsiteX182" fmla="*/ 68580 w 102870"/>
                  <a:gd name="connsiteY182" fmla="*/ 73479 h 108585"/>
                  <a:gd name="connsiteX183" fmla="*/ 66131 w 102870"/>
                  <a:gd name="connsiteY183" fmla="*/ 70213 h 108585"/>
                  <a:gd name="connsiteX184" fmla="*/ 63682 w 102870"/>
                  <a:gd name="connsiteY184" fmla="*/ 69396 h 108585"/>
                  <a:gd name="connsiteX185" fmla="*/ 62049 w 102870"/>
                  <a:gd name="connsiteY185" fmla="*/ 68580 h 108585"/>
                  <a:gd name="connsiteX186" fmla="*/ 62049 w 102870"/>
                  <a:gd name="connsiteY186" fmla="*/ 67764 h 108585"/>
                  <a:gd name="connsiteX187" fmla="*/ 62865 w 102870"/>
                  <a:gd name="connsiteY187" fmla="*/ 67764 h 108585"/>
                  <a:gd name="connsiteX188" fmla="*/ 62865 w 102870"/>
                  <a:gd name="connsiteY188" fmla="*/ 66947 h 108585"/>
                  <a:gd name="connsiteX189" fmla="*/ 62049 w 102870"/>
                  <a:gd name="connsiteY189" fmla="*/ 65314 h 108585"/>
                  <a:gd name="connsiteX190" fmla="*/ 60416 w 102870"/>
                  <a:gd name="connsiteY190" fmla="*/ 62865 h 108585"/>
                  <a:gd name="connsiteX191" fmla="*/ 59599 w 102870"/>
                  <a:gd name="connsiteY191" fmla="*/ 61232 h 108585"/>
                  <a:gd name="connsiteX192" fmla="*/ 59599 w 102870"/>
                  <a:gd name="connsiteY192" fmla="*/ 61232 h 108585"/>
                  <a:gd name="connsiteX193" fmla="*/ 59599 w 102870"/>
                  <a:gd name="connsiteY193" fmla="*/ 59599 h 108585"/>
                  <a:gd name="connsiteX194" fmla="*/ 61232 w 102870"/>
                  <a:gd name="connsiteY194" fmla="*/ 62049 h 108585"/>
                  <a:gd name="connsiteX195" fmla="*/ 62049 w 102870"/>
                  <a:gd name="connsiteY195" fmla="*/ 63682 h 108585"/>
                  <a:gd name="connsiteX196" fmla="*/ 62865 w 102870"/>
                  <a:gd name="connsiteY196" fmla="*/ 65314 h 108585"/>
                  <a:gd name="connsiteX197" fmla="*/ 63682 w 102870"/>
                  <a:gd name="connsiteY197" fmla="*/ 68580 h 108585"/>
                  <a:gd name="connsiteX198" fmla="*/ 66131 w 102870"/>
                  <a:gd name="connsiteY198" fmla="*/ 69396 h 108585"/>
                  <a:gd name="connsiteX199" fmla="*/ 67764 w 102870"/>
                  <a:gd name="connsiteY199" fmla="*/ 71029 h 108585"/>
                  <a:gd name="connsiteX200" fmla="*/ 68580 w 102870"/>
                  <a:gd name="connsiteY200" fmla="*/ 73479 h 108585"/>
                  <a:gd name="connsiteX201" fmla="*/ 81643 w 102870"/>
                  <a:gd name="connsiteY201" fmla="*/ 76744 h 108585"/>
                  <a:gd name="connsiteX202" fmla="*/ 81643 w 102870"/>
                  <a:gd name="connsiteY202" fmla="*/ 76744 h 108585"/>
                  <a:gd name="connsiteX203" fmla="*/ 80826 w 102870"/>
                  <a:gd name="connsiteY203" fmla="*/ 77561 h 108585"/>
                  <a:gd name="connsiteX204" fmla="*/ 78377 w 102870"/>
                  <a:gd name="connsiteY204" fmla="*/ 76744 h 108585"/>
                  <a:gd name="connsiteX205" fmla="*/ 77561 w 102870"/>
                  <a:gd name="connsiteY205" fmla="*/ 76744 h 108585"/>
                  <a:gd name="connsiteX206" fmla="*/ 76744 w 102870"/>
                  <a:gd name="connsiteY206" fmla="*/ 75928 h 108585"/>
                  <a:gd name="connsiteX207" fmla="*/ 76744 w 102870"/>
                  <a:gd name="connsiteY207" fmla="*/ 75112 h 108585"/>
                  <a:gd name="connsiteX208" fmla="*/ 76744 w 102870"/>
                  <a:gd name="connsiteY208" fmla="*/ 74295 h 108585"/>
                  <a:gd name="connsiteX209" fmla="*/ 78377 w 102870"/>
                  <a:gd name="connsiteY209" fmla="*/ 75112 h 108585"/>
                  <a:gd name="connsiteX210" fmla="*/ 79194 w 102870"/>
                  <a:gd name="connsiteY210" fmla="*/ 75928 h 108585"/>
                  <a:gd name="connsiteX211" fmla="*/ 81643 w 102870"/>
                  <a:gd name="connsiteY211" fmla="*/ 76744 h 108585"/>
                  <a:gd name="connsiteX212" fmla="*/ 79194 w 102870"/>
                  <a:gd name="connsiteY212" fmla="*/ 85725 h 108585"/>
                  <a:gd name="connsiteX213" fmla="*/ 78377 w 102870"/>
                  <a:gd name="connsiteY213" fmla="*/ 86541 h 108585"/>
                  <a:gd name="connsiteX214" fmla="*/ 78377 w 102870"/>
                  <a:gd name="connsiteY214" fmla="*/ 85725 h 108585"/>
                  <a:gd name="connsiteX215" fmla="*/ 80826 w 102870"/>
                  <a:gd name="connsiteY215" fmla="*/ 84092 h 108585"/>
                  <a:gd name="connsiteX216" fmla="*/ 82459 w 102870"/>
                  <a:gd name="connsiteY216" fmla="*/ 82459 h 108585"/>
                  <a:gd name="connsiteX217" fmla="*/ 83276 w 102870"/>
                  <a:gd name="connsiteY217" fmla="*/ 81643 h 108585"/>
                  <a:gd name="connsiteX218" fmla="*/ 83276 w 102870"/>
                  <a:gd name="connsiteY218" fmla="*/ 81643 h 108585"/>
                  <a:gd name="connsiteX219" fmla="*/ 84092 w 102870"/>
                  <a:gd name="connsiteY219" fmla="*/ 80826 h 108585"/>
                  <a:gd name="connsiteX220" fmla="*/ 84909 w 102870"/>
                  <a:gd name="connsiteY220" fmla="*/ 80010 h 108585"/>
                  <a:gd name="connsiteX221" fmla="*/ 84909 w 102870"/>
                  <a:gd name="connsiteY221" fmla="*/ 79194 h 108585"/>
                  <a:gd name="connsiteX222" fmla="*/ 84092 w 102870"/>
                  <a:gd name="connsiteY222" fmla="*/ 78377 h 108585"/>
                  <a:gd name="connsiteX223" fmla="*/ 84092 w 102870"/>
                  <a:gd name="connsiteY223" fmla="*/ 77561 h 108585"/>
                  <a:gd name="connsiteX224" fmla="*/ 84092 w 102870"/>
                  <a:gd name="connsiteY224" fmla="*/ 76744 h 108585"/>
                  <a:gd name="connsiteX225" fmla="*/ 85725 w 102870"/>
                  <a:gd name="connsiteY225" fmla="*/ 76744 h 108585"/>
                  <a:gd name="connsiteX226" fmla="*/ 84909 w 102870"/>
                  <a:gd name="connsiteY226" fmla="*/ 77561 h 108585"/>
                  <a:gd name="connsiteX227" fmla="*/ 85725 w 102870"/>
                  <a:gd name="connsiteY227" fmla="*/ 80010 h 108585"/>
                  <a:gd name="connsiteX228" fmla="*/ 83276 w 102870"/>
                  <a:gd name="connsiteY228" fmla="*/ 83276 h 108585"/>
                  <a:gd name="connsiteX229" fmla="*/ 81643 w 102870"/>
                  <a:gd name="connsiteY229" fmla="*/ 84092 h 108585"/>
                  <a:gd name="connsiteX230" fmla="*/ 79194 w 102870"/>
                  <a:gd name="connsiteY230" fmla="*/ 85725 h 108585"/>
                  <a:gd name="connsiteX231" fmla="*/ 98788 w 102870"/>
                  <a:gd name="connsiteY231" fmla="*/ 81643 h 108585"/>
                  <a:gd name="connsiteX232" fmla="*/ 99604 w 102870"/>
                  <a:gd name="connsiteY232" fmla="*/ 81643 h 108585"/>
                  <a:gd name="connsiteX233" fmla="*/ 100421 w 102870"/>
                  <a:gd name="connsiteY233" fmla="*/ 81643 h 108585"/>
                  <a:gd name="connsiteX234" fmla="*/ 102054 w 102870"/>
                  <a:gd name="connsiteY234" fmla="*/ 82459 h 108585"/>
                  <a:gd name="connsiteX235" fmla="*/ 102870 w 102870"/>
                  <a:gd name="connsiteY235" fmla="*/ 83276 h 108585"/>
                  <a:gd name="connsiteX236" fmla="*/ 102870 w 102870"/>
                  <a:gd name="connsiteY236" fmla="*/ 83276 h 108585"/>
                  <a:gd name="connsiteX237" fmla="*/ 102054 w 102870"/>
                  <a:gd name="connsiteY237" fmla="*/ 84092 h 108585"/>
                  <a:gd name="connsiteX238" fmla="*/ 100421 w 102870"/>
                  <a:gd name="connsiteY238" fmla="*/ 82459 h 108585"/>
                  <a:gd name="connsiteX239" fmla="*/ 98788 w 102870"/>
                  <a:gd name="connsiteY239" fmla="*/ 82459 h 108585"/>
                  <a:gd name="connsiteX240" fmla="*/ 96339 w 102870"/>
                  <a:gd name="connsiteY240" fmla="*/ 82459 h 108585"/>
                  <a:gd name="connsiteX241" fmla="*/ 95522 w 102870"/>
                  <a:gd name="connsiteY241" fmla="*/ 82459 h 108585"/>
                  <a:gd name="connsiteX242" fmla="*/ 96339 w 102870"/>
                  <a:gd name="connsiteY242" fmla="*/ 80826 h 108585"/>
                  <a:gd name="connsiteX243" fmla="*/ 98788 w 102870"/>
                  <a:gd name="connsiteY243" fmla="*/ 81643 h 108585"/>
                  <a:gd name="connsiteX244" fmla="*/ 100421 w 102870"/>
                  <a:gd name="connsiteY244" fmla="*/ 97971 h 108585"/>
                  <a:gd name="connsiteX245" fmla="*/ 97971 w 102870"/>
                  <a:gd name="connsiteY245" fmla="*/ 98788 h 108585"/>
                  <a:gd name="connsiteX246" fmla="*/ 97971 w 102870"/>
                  <a:gd name="connsiteY246" fmla="*/ 97971 h 108585"/>
                  <a:gd name="connsiteX247" fmla="*/ 98788 w 102870"/>
                  <a:gd name="connsiteY247" fmla="*/ 97155 h 108585"/>
                  <a:gd name="connsiteX248" fmla="*/ 100421 w 102870"/>
                  <a:gd name="connsiteY248" fmla="*/ 97971 h 108585"/>
                  <a:gd name="connsiteX249" fmla="*/ 98788 w 102870"/>
                  <a:gd name="connsiteY249" fmla="*/ 103687 h 108585"/>
                  <a:gd name="connsiteX250" fmla="*/ 97971 w 102870"/>
                  <a:gd name="connsiteY250" fmla="*/ 105319 h 108585"/>
                  <a:gd name="connsiteX251" fmla="*/ 96339 w 102870"/>
                  <a:gd name="connsiteY251" fmla="*/ 107769 h 108585"/>
                  <a:gd name="connsiteX252" fmla="*/ 92257 w 102870"/>
                  <a:gd name="connsiteY252" fmla="*/ 108585 h 108585"/>
                  <a:gd name="connsiteX253" fmla="*/ 88174 w 102870"/>
                  <a:gd name="connsiteY253" fmla="*/ 108585 h 108585"/>
                  <a:gd name="connsiteX254" fmla="*/ 88174 w 102870"/>
                  <a:gd name="connsiteY254" fmla="*/ 107769 h 108585"/>
                  <a:gd name="connsiteX255" fmla="*/ 88174 w 102870"/>
                  <a:gd name="connsiteY255" fmla="*/ 106952 h 108585"/>
                  <a:gd name="connsiteX256" fmla="*/ 88174 w 102870"/>
                  <a:gd name="connsiteY256" fmla="*/ 106136 h 108585"/>
                  <a:gd name="connsiteX257" fmla="*/ 88174 w 102870"/>
                  <a:gd name="connsiteY257" fmla="*/ 106136 h 108585"/>
                  <a:gd name="connsiteX258" fmla="*/ 88174 w 102870"/>
                  <a:gd name="connsiteY258" fmla="*/ 106136 h 108585"/>
                  <a:gd name="connsiteX259" fmla="*/ 89807 w 102870"/>
                  <a:gd name="connsiteY259" fmla="*/ 106136 h 108585"/>
                  <a:gd name="connsiteX260" fmla="*/ 90624 w 102870"/>
                  <a:gd name="connsiteY260" fmla="*/ 105319 h 108585"/>
                  <a:gd name="connsiteX261" fmla="*/ 92257 w 102870"/>
                  <a:gd name="connsiteY261" fmla="*/ 105319 h 108585"/>
                  <a:gd name="connsiteX262" fmla="*/ 93889 w 102870"/>
                  <a:gd name="connsiteY262" fmla="*/ 106136 h 108585"/>
                  <a:gd name="connsiteX263" fmla="*/ 94706 w 102870"/>
                  <a:gd name="connsiteY263" fmla="*/ 106136 h 108585"/>
                  <a:gd name="connsiteX264" fmla="*/ 96339 w 102870"/>
                  <a:gd name="connsiteY264" fmla="*/ 105319 h 108585"/>
                  <a:gd name="connsiteX265" fmla="*/ 97971 w 102870"/>
                  <a:gd name="connsiteY265" fmla="*/ 103687 h 108585"/>
                  <a:gd name="connsiteX266" fmla="*/ 98788 w 102870"/>
                  <a:gd name="connsiteY266" fmla="*/ 103687 h 108585"/>
                  <a:gd name="connsiteX267" fmla="*/ 98788 w 102870"/>
                  <a:gd name="connsiteY267" fmla="*/ 103687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02870" h="108585">
                    <a:moveTo>
                      <a:pt x="29391" y="18778"/>
                    </a:moveTo>
                    <a:lnTo>
                      <a:pt x="29391" y="18778"/>
                    </a:lnTo>
                    <a:lnTo>
                      <a:pt x="27759" y="17145"/>
                    </a:lnTo>
                    <a:lnTo>
                      <a:pt x="26942" y="16329"/>
                    </a:lnTo>
                    <a:lnTo>
                      <a:pt x="28575" y="14696"/>
                    </a:lnTo>
                    <a:lnTo>
                      <a:pt x="29391" y="13879"/>
                    </a:lnTo>
                    <a:lnTo>
                      <a:pt x="29391" y="11430"/>
                    </a:lnTo>
                    <a:lnTo>
                      <a:pt x="30208" y="9797"/>
                    </a:lnTo>
                    <a:lnTo>
                      <a:pt x="30208" y="8981"/>
                    </a:lnTo>
                    <a:lnTo>
                      <a:pt x="30208" y="8164"/>
                    </a:lnTo>
                    <a:lnTo>
                      <a:pt x="29391" y="6532"/>
                    </a:lnTo>
                    <a:lnTo>
                      <a:pt x="27759" y="5715"/>
                    </a:lnTo>
                    <a:lnTo>
                      <a:pt x="24493" y="1633"/>
                    </a:lnTo>
                    <a:lnTo>
                      <a:pt x="19594" y="816"/>
                    </a:lnTo>
                    <a:lnTo>
                      <a:pt x="17145" y="816"/>
                    </a:lnTo>
                    <a:lnTo>
                      <a:pt x="18778" y="0"/>
                    </a:lnTo>
                    <a:lnTo>
                      <a:pt x="20411" y="0"/>
                    </a:lnTo>
                    <a:lnTo>
                      <a:pt x="22044" y="0"/>
                    </a:lnTo>
                    <a:lnTo>
                      <a:pt x="24493" y="0"/>
                    </a:lnTo>
                    <a:lnTo>
                      <a:pt x="26126" y="1633"/>
                    </a:lnTo>
                    <a:lnTo>
                      <a:pt x="27759" y="3266"/>
                    </a:lnTo>
                    <a:lnTo>
                      <a:pt x="28575" y="4082"/>
                    </a:lnTo>
                    <a:lnTo>
                      <a:pt x="29391" y="4899"/>
                    </a:lnTo>
                    <a:lnTo>
                      <a:pt x="29391" y="5715"/>
                    </a:lnTo>
                    <a:lnTo>
                      <a:pt x="29391" y="6532"/>
                    </a:lnTo>
                    <a:lnTo>
                      <a:pt x="31024" y="7348"/>
                    </a:lnTo>
                    <a:lnTo>
                      <a:pt x="32657" y="8981"/>
                    </a:lnTo>
                    <a:lnTo>
                      <a:pt x="33474" y="12246"/>
                    </a:lnTo>
                    <a:lnTo>
                      <a:pt x="31024" y="13879"/>
                    </a:lnTo>
                    <a:lnTo>
                      <a:pt x="31024" y="18778"/>
                    </a:lnTo>
                    <a:lnTo>
                      <a:pt x="29391" y="18778"/>
                    </a:lnTo>
                    <a:close/>
                    <a:moveTo>
                      <a:pt x="8164" y="4082"/>
                    </a:moveTo>
                    <a:lnTo>
                      <a:pt x="9797" y="4899"/>
                    </a:lnTo>
                    <a:lnTo>
                      <a:pt x="10614" y="4899"/>
                    </a:lnTo>
                    <a:lnTo>
                      <a:pt x="11430" y="4899"/>
                    </a:lnTo>
                    <a:lnTo>
                      <a:pt x="14696" y="4899"/>
                    </a:lnTo>
                    <a:lnTo>
                      <a:pt x="17145" y="4082"/>
                    </a:lnTo>
                    <a:lnTo>
                      <a:pt x="17145" y="4899"/>
                    </a:lnTo>
                    <a:lnTo>
                      <a:pt x="17145" y="5715"/>
                    </a:lnTo>
                    <a:lnTo>
                      <a:pt x="12246" y="6532"/>
                    </a:lnTo>
                    <a:lnTo>
                      <a:pt x="7348" y="8164"/>
                    </a:lnTo>
                    <a:lnTo>
                      <a:pt x="4899" y="8981"/>
                    </a:lnTo>
                    <a:lnTo>
                      <a:pt x="4082" y="8981"/>
                    </a:lnTo>
                    <a:lnTo>
                      <a:pt x="3266" y="8164"/>
                    </a:lnTo>
                    <a:lnTo>
                      <a:pt x="0" y="4899"/>
                    </a:lnTo>
                    <a:lnTo>
                      <a:pt x="816" y="4899"/>
                    </a:lnTo>
                    <a:lnTo>
                      <a:pt x="3266" y="6532"/>
                    </a:lnTo>
                    <a:lnTo>
                      <a:pt x="4899" y="6532"/>
                    </a:lnTo>
                    <a:lnTo>
                      <a:pt x="6532" y="5715"/>
                    </a:lnTo>
                    <a:lnTo>
                      <a:pt x="6532" y="4899"/>
                    </a:lnTo>
                    <a:lnTo>
                      <a:pt x="6532" y="4899"/>
                    </a:lnTo>
                    <a:lnTo>
                      <a:pt x="7348" y="3266"/>
                    </a:lnTo>
                    <a:lnTo>
                      <a:pt x="8164" y="4082"/>
                    </a:lnTo>
                    <a:close/>
                    <a:moveTo>
                      <a:pt x="39189" y="26942"/>
                    </a:moveTo>
                    <a:lnTo>
                      <a:pt x="41638" y="29391"/>
                    </a:lnTo>
                    <a:lnTo>
                      <a:pt x="44087" y="30208"/>
                    </a:lnTo>
                    <a:lnTo>
                      <a:pt x="46537" y="32657"/>
                    </a:lnTo>
                    <a:lnTo>
                      <a:pt x="47353" y="33474"/>
                    </a:lnTo>
                    <a:lnTo>
                      <a:pt x="47353" y="34290"/>
                    </a:lnTo>
                    <a:lnTo>
                      <a:pt x="46537" y="38372"/>
                    </a:lnTo>
                    <a:lnTo>
                      <a:pt x="45720" y="40821"/>
                    </a:lnTo>
                    <a:lnTo>
                      <a:pt x="45720" y="42454"/>
                    </a:lnTo>
                    <a:lnTo>
                      <a:pt x="44904" y="41638"/>
                    </a:lnTo>
                    <a:lnTo>
                      <a:pt x="44087" y="40005"/>
                    </a:lnTo>
                    <a:lnTo>
                      <a:pt x="43271" y="39189"/>
                    </a:lnTo>
                    <a:lnTo>
                      <a:pt x="43271" y="39189"/>
                    </a:lnTo>
                    <a:lnTo>
                      <a:pt x="44904" y="39189"/>
                    </a:lnTo>
                    <a:lnTo>
                      <a:pt x="44904" y="36739"/>
                    </a:lnTo>
                    <a:lnTo>
                      <a:pt x="45720" y="35107"/>
                    </a:lnTo>
                    <a:lnTo>
                      <a:pt x="45720" y="33474"/>
                    </a:lnTo>
                    <a:lnTo>
                      <a:pt x="43271" y="31841"/>
                    </a:lnTo>
                    <a:lnTo>
                      <a:pt x="41638" y="30208"/>
                    </a:lnTo>
                    <a:lnTo>
                      <a:pt x="39189" y="29391"/>
                    </a:lnTo>
                    <a:lnTo>
                      <a:pt x="37556" y="27759"/>
                    </a:lnTo>
                    <a:lnTo>
                      <a:pt x="39189" y="26942"/>
                    </a:lnTo>
                    <a:lnTo>
                      <a:pt x="36739" y="27759"/>
                    </a:lnTo>
                    <a:lnTo>
                      <a:pt x="37556" y="26942"/>
                    </a:lnTo>
                    <a:lnTo>
                      <a:pt x="37556" y="25309"/>
                    </a:lnTo>
                    <a:lnTo>
                      <a:pt x="37556" y="25309"/>
                    </a:lnTo>
                    <a:lnTo>
                      <a:pt x="39189" y="26942"/>
                    </a:lnTo>
                    <a:close/>
                    <a:moveTo>
                      <a:pt x="20411" y="40821"/>
                    </a:moveTo>
                    <a:lnTo>
                      <a:pt x="20411" y="43271"/>
                    </a:lnTo>
                    <a:lnTo>
                      <a:pt x="20411" y="44904"/>
                    </a:lnTo>
                    <a:lnTo>
                      <a:pt x="20411" y="45720"/>
                    </a:lnTo>
                    <a:lnTo>
                      <a:pt x="18778" y="46537"/>
                    </a:lnTo>
                    <a:lnTo>
                      <a:pt x="17962" y="47353"/>
                    </a:lnTo>
                    <a:lnTo>
                      <a:pt x="16329" y="48169"/>
                    </a:lnTo>
                    <a:lnTo>
                      <a:pt x="15512" y="48986"/>
                    </a:lnTo>
                    <a:lnTo>
                      <a:pt x="14696" y="47353"/>
                    </a:lnTo>
                    <a:lnTo>
                      <a:pt x="13879" y="46537"/>
                    </a:lnTo>
                    <a:lnTo>
                      <a:pt x="13879" y="44904"/>
                    </a:lnTo>
                    <a:lnTo>
                      <a:pt x="13063" y="45720"/>
                    </a:lnTo>
                    <a:lnTo>
                      <a:pt x="12246" y="45720"/>
                    </a:lnTo>
                    <a:lnTo>
                      <a:pt x="10614" y="44904"/>
                    </a:lnTo>
                    <a:lnTo>
                      <a:pt x="9797" y="43271"/>
                    </a:lnTo>
                    <a:lnTo>
                      <a:pt x="11430" y="43271"/>
                    </a:lnTo>
                    <a:lnTo>
                      <a:pt x="11430" y="44087"/>
                    </a:lnTo>
                    <a:lnTo>
                      <a:pt x="13063" y="43271"/>
                    </a:lnTo>
                    <a:lnTo>
                      <a:pt x="13063" y="42454"/>
                    </a:lnTo>
                    <a:lnTo>
                      <a:pt x="13063" y="42454"/>
                    </a:lnTo>
                    <a:lnTo>
                      <a:pt x="12246" y="41638"/>
                    </a:lnTo>
                    <a:lnTo>
                      <a:pt x="13879" y="38372"/>
                    </a:lnTo>
                    <a:lnTo>
                      <a:pt x="14696" y="36739"/>
                    </a:lnTo>
                    <a:lnTo>
                      <a:pt x="13879" y="33474"/>
                    </a:lnTo>
                    <a:lnTo>
                      <a:pt x="14696" y="33474"/>
                    </a:lnTo>
                    <a:lnTo>
                      <a:pt x="17145" y="34290"/>
                    </a:lnTo>
                    <a:lnTo>
                      <a:pt x="17962" y="35107"/>
                    </a:lnTo>
                    <a:lnTo>
                      <a:pt x="17962" y="36739"/>
                    </a:lnTo>
                    <a:lnTo>
                      <a:pt x="18778" y="37556"/>
                    </a:lnTo>
                    <a:lnTo>
                      <a:pt x="20411" y="40005"/>
                    </a:lnTo>
                    <a:lnTo>
                      <a:pt x="20411" y="40821"/>
                    </a:lnTo>
                    <a:close/>
                    <a:moveTo>
                      <a:pt x="26942" y="35107"/>
                    </a:moveTo>
                    <a:lnTo>
                      <a:pt x="25309" y="35107"/>
                    </a:lnTo>
                    <a:lnTo>
                      <a:pt x="23676" y="35107"/>
                    </a:lnTo>
                    <a:lnTo>
                      <a:pt x="23676" y="35107"/>
                    </a:lnTo>
                    <a:lnTo>
                      <a:pt x="24493" y="34290"/>
                    </a:lnTo>
                    <a:lnTo>
                      <a:pt x="26126" y="33474"/>
                    </a:lnTo>
                    <a:lnTo>
                      <a:pt x="27759" y="33474"/>
                    </a:lnTo>
                    <a:lnTo>
                      <a:pt x="28575" y="34290"/>
                    </a:lnTo>
                    <a:lnTo>
                      <a:pt x="28575" y="34290"/>
                    </a:lnTo>
                    <a:lnTo>
                      <a:pt x="26942" y="35107"/>
                    </a:lnTo>
                    <a:close/>
                    <a:moveTo>
                      <a:pt x="61232" y="49802"/>
                    </a:moveTo>
                    <a:lnTo>
                      <a:pt x="61232" y="50619"/>
                    </a:lnTo>
                    <a:lnTo>
                      <a:pt x="60416" y="50619"/>
                    </a:lnTo>
                    <a:lnTo>
                      <a:pt x="58783" y="50619"/>
                    </a:lnTo>
                    <a:lnTo>
                      <a:pt x="57966" y="50619"/>
                    </a:lnTo>
                    <a:lnTo>
                      <a:pt x="57966" y="49802"/>
                    </a:lnTo>
                    <a:lnTo>
                      <a:pt x="58783" y="48986"/>
                    </a:lnTo>
                    <a:lnTo>
                      <a:pt x="58783" y="48169"/>
                    </a:lnTo>
                    <a:lnTo>
                      <a:pt x="57150" y="47353"/>
                    </a:lnTo>
                    <a:lnTo>
                      <a:pt x="55517" y="44087"/>
                    </a:lnTo>
                    <a:lnTo>
                      <a:pt x="54701" y="43271"/>
                    </a:lnTo>
                    <a:lnTo>
                      <a:pt x="54701" y="42454"/>
                    </a:lnTo>
                    <a:lnTo>
                      <a:pt x="53068" y="41638"/>
                    </a:lnTo>
                    <a:lnTo>
                      <a:pt x="53068" y="40821"/>
                    </a:lnTo>
                    <a:lnTo>
                      <a:pt x="53068" y="40821"/>
                    </a:lnTo>
                    <a:lnTo>
                      <a:pt x="53884" y="40821"/>
                    </a:lnTo>
                    <a:lnTo>
                      <a:pt x="56334" y="44904"/>
                    </a:lnTo>
                    <a:lnTo>
                      <a:pt x="56334" y="44904"/>
                    </a:lnTo>
                    <a:lnTo>
                      <a:pt x="61232" y="49802"/>
                    </a:lnTo>
                    <a:close/>
                    <a:moveTo>
                      <a:pt x="22044" y="48986"/>
                    </a:moveTo>
                    <a:lnTo>
                      <a:pt x="22044" y="48986"/>
                    </a:lnTo>
                    <a:lnTo>
                      <a:pt x="20411" y="50619"/>
                    </a:lnTo>
                    <a:lnTo>
                      <a:pt x="21227" y="51435"/>
                    </a:lnTo>
                    <a:lnTo>
                      <a:pt x="22044" y="48986"/>
                    </a:lnTo>
                    <a:lnTo>
                      <a:pt x="23676" y="50619"/>
                    </a:lnTo>
                    <a:lnTo>
                      <a:pt x="24493" y="53068"/>
                    </a:lnTo>
                    <a:lnTo>
                      <a:pt x="24493" y="53884"/>
                    </a:lnTo>
                    <a:lnTo>
                      <a:pt x="24493" y="53884"/>
                    </a:lnTo>
                    <a:lnTo>
                      <a:pt x="24493" y="54701"/>
                    </a:lnTo>
                    <a:lnTo>
                      <a:pt x="24493" y="55517"/>
                    </a:lnTo>
                    <a:lnTo>
                      <a:pt x="23676" y="57966"/>
                    </a:lnTo>
                    <a:lnTo>
                      <a:pt x="20411" y="57966"/>
                    </a:lnTo>
                    <a:lnTo>
                      <a:pt x="20411" y="56334"/>
                    </a:lnTo>
                    <a:lnTo>
                      <a:pt x="19594" y="56334"/>
                    </a:lnTo>
                    <a:lnTo>
                      <a:pt x="18778" y="53884"/>
                    </a:lnTo>
                    <a:lnTo>
                      <a:pt x="17962" y="53068"/>
                    </a:lnTo>
                    <a:lnTo>
                      <a:pt x="16329" y="50619"/>
                    </a:lnTo>
                    <a:lnTo>
                      <a:pt x="17145" y="49802"/>
                    </a:lnTo>
                    <a:lnTo>
                      <a:pt x="17962" y="49802"/>
                    </a:lnTo>
                    <a:lnTo>
                      <a:pt x="18778" y="49802"/>
                    </a:lnTo>
                    <a:lnTo>
                      <a:pt x="20411" y="49802"/>
                    </a:lnTo>
                    <a:lnTo>
                      <a:pt x="22044" y="48986"/>
                    </a:lnTo>
                    <a:lnTo>
                      <a:pt x="22044" y="48986"/>
                    </a:lnTo>
                    <a:close/>
                    <a:moveTo>
                      <a:pt x="75928" y="52251"/>
                    </a:moveTo>
                    <a:lnTo>
                      <a:pt x="74295" y="53884"/>
                    </a:lnTo>
                    <a:lnTo>
                      <a:pt x="73479" y="53884"/>
                    </a:lnTo>
                    <a:lnTo>
                      <a:pt x="73479" y="51435"/>
                    </a:lnTo>
                    <a:lnTo>
                      <a:pt x="74295" y="51435"/>
                    </a:lnTo>
                    <a:lnTo>
                      <a:pt x="74295" y="51435"/>
                    </a:lnTo>
                    <a:lnTo>
                      <a:pt x="75928" y="52251"/>
                    </a:lnTo>
                    <a:close/>
                    <a:moveTo>
                      <a:pt x="54701" y="63682"/>
                    </a:moveTo>
                    <a:lnTo>
                      <a:pt x="54701" y="63682"/>
                    </a:lnTo>
                    <a:lnTo>
                      <a:pt x="53068" y="63682"/>
                    </a:lnTo>
                    <a:lnTo>
                      <a:pt x="49802" y="61232"/>
                    </a:lnTo>
                    <a:lnTo>
                      <a:pt x="48169" y="61232"/>
                    </a:lnTo>
                    <a:lnTo>
                      <a:pt x="48986" y="59599"/>
                    </a:lnTo>
                    <a:lnTo>
                      <a:pt x="49802" y="60416"/>
                    </a:lnTo>
                    <a:lnTo>
                      <a:pt x="52251" y="62049"/>
                    </a:lnTo>
                    <a:lnTo>
                      <a:pt x="53068" y="62865"/>
                    </a:lnTo>
                    <a:lnTo>
                      <a:pt x="54701" y="63682"/>
                    </a:lnTo>
                    <a:close/>
                    <a:moveTo>
                      <a:pt x="68580" y="73479"/>
                    </a:moveTo>
                    <a:lnTo>
                      <a:pt x="68580" y="73479"/>
                    </a:lnTo>
                    <a:lnTo>
                      <a:pt x="66131" y="70213"/>
                    </a:lnTo>
                    <a:lnTo>
                      <a:pt x="63682" y="69396"/>
                    </a:lnTo>
                    <a:lnTo>
                      <a:pt x="62049" y="68580"/>
                    </a:lnTo>
                    <a:lnTo>
                      <a:pt x="62049" y="67764"/>
                    </a:lnTo>
                    <a:lnTo>
                      <a:pt x="62865" y="67764"/>
                    </a:lnTo>
                    <a:lnTo>
                      <a:pt x="62865" y="66947"/>
                    </a:lnTo>
                    <a:lnTo>
                      <a:pt x="62049" y="65314"/>
                    </a:lnTo>
                    <a:lnTo>
                      <a:pt x="60416" y="62865"/>
                    </a:lnTo>
                    <a:lnTo>
                      <a:pt x="59599" y="61232"/>
                    </a:lnTo>
                    <a:lnTo>
                      <a:pt x="59599" y="61232"/>
                    </a:lnTo>
                    <a:lnTo>
                      <a:pt x="59599" y="59599"/>
                    </a:lnTo>
                    <a:lnTo>
                      <a:pt x="61232" y="62049"/>
                    </a:lnTo>
                    <a:lnTo>
                      <a:pt x="62049" y="63682"/>
                    </a:lnTo>
                    <a:lnTo>
                      <a:pt x="62865" y="65314"/>
                    </a:lnTo>
                    <a:lnTo>
                      <a:pt x="63682" y="68580"/>
                    </a:lnTo>
                    <a:lnTo>
                      <a:pt x="66131" y="69396"/>
                    </a:lnTo>
                    <a:lnTo>
                      <a:pt x="67764" y="71029"/>
                    </a:lnTo>
                    <a:lnTo>
                      <a:pt x="68580" y="73479"/>
                    </a:lnTo>
                    <a:close/>
                    <a:moveTo>
                      <a:pt x="81643" y="76744"/>
                    </a:moveTo>
                    <a:lnTo>
                      <a:pt x="81643" y="76744"/>
                    </a:lnTo>
                    <a:lnTo>
                      <a:pt x="80826" y="77561"/>
                    </a:lnTo>
                    <a:lnTo>
                      <a:pt x="78377" y="76744"/>
                    </a:lnTo>
                    <a:lnTo>
                      <a:pt x="77561" y="76744"/>
                    </a:lnTo>
                    <a:lnTo>
                      <a:pt x="76744" y="75928"/>
                    </a:lnTo>
                    <a:lnTo>
                      <a:pt x="76744" y="75112"/>
                    </a:lnTo>
                    <a:lnTo>
                      <a:pt x="76744" y="74295"/>
                    </a:lnTo>
                    <a:lnTo>
                      <a:pt x="78377" y="75112"/>
                    </a:lnTo>
                    <a:lnTo>
                      <a:pt x="79194" y="75928"/>
                    </a:lnTo>
                    <a:lnTo>
                      <a:pt x="81643" y="76744"/>
                    </a:lnTo>
                    <a:close/>
                    <a:moveTo>
                      <a:pt x="79194" y="85725"/>
                    </a:moveTo>
                    <a:lnTo>
                      <a:pt x="78377" y="86541"/>
                    </a:lnTo>
                    <a:lnTo>
                      <a:pt x="78377" y="85725"/>
                    </a:lnTo>
                    <a:lnTo>
                      <a:pt x="80826" y="84092"/>
                    </a:lnTo>
                    <a:lnTo>
                      <a:pt x="82459" y="82459"/>
                    </a:lnTo>
                    <a:lnTo>
                      <a:pt x="83276" y="81643"/>
                    </a:lnTo>
                    <a:lnTo>
                      <a:pt x="83276" y="81643"/>
                    </a:lnTo>
                    <a:lnTo>
                      <a:pt x="84092" y="80826"/>
                    </a:lnTo>
                    <a:lnTo>
                      <a:pt x="84909" y="80010"/>
                    </a:lnTo>
                    <a:lnTo>
                      <a:pt x="84909" y="79194"/>
                    </a:lnTo>
                    <a:lnTo>
                      <a:pt x="84092" y="78377"/>
                    </a:lnTo>
                    <a:lnTo>
                      <a:pt x="84092" y="77561"/>
                    </a:lnTo>
                    <a:lnTo>
                      <a:pt x="84092" y="76744"/>
                    </a:lnTo>
                    <a:lnTo>
                      <a:pt x="85725" y="76744"/>
                    </a:lnTo>
                    <a:lnTo>
                      <a:pt x="84909" y="77561"/>
                    </a:lnTo>
                    <a:lnTo>
                      <a:pt x="85725" y="80010"/>
                    </a:lnTo>
                    <a:lnTo>
                      <a:pt x="83276" y="83276"/>
                    </a:lnTo>
                    <a:lnTo>
                      <a:pt x="81643" y="84092"/>
                    </a:lnTo>
                    <a:lnTo>
                      <a:pt x="79194" y="85725"/>
                    </a:lnTo>
                    <a:close/>
                    <a:moveTo>
                      <a:pt x="98788" y="81643"/>
                    </a:moveTo>
                    <a:lnTo>
                      <a:pt x="99604" y="81643"/>
                    </a:lnTo>
                    <a:lnTo>
                      <a:pt x="100421" y="81643"/>
                    </a:lnTo>
                    <a:lnTo>
                      <a:pt x="102054" y="82459"/>
                    </a:lnTo>
                    <a:lnTo>
                      <a:pt x="102870" y="83276"/>
                    </a:lnTo>
                    <a:lnTo>
                      <a:pt x="102870" y="83276"/>
                    </a:lnTo>
                    <a:lnTo>
                      <a:pt x="102054" y="84092"/>
                    </a:lnTo>
                    <a:lnTo>
                      <a:pt x="100421" y="82459"/>
                    </a:lnTo>
                    <a:lnTo>
                      <a:pt x="98788" y="82459"/>
                    </a:lnTo>
                    <a:lnTo>
                      <a:pt x="96339" y="82459"/>
                    </a:lnTo>
                    <a:lnTo>
                      <a:pt x="95522" y="82459"/>
                    </a:lnTo>
                    <a:lnTo>
                      <a:pt x="96339" y="80826"/>
                    </a:lnTo>
                    <a:lnTo>
                      <a:pt x="98788" y="81643"/>
                    </a:lnTo>
                    <a:close/>
                    <a:moveTo>
                      <a:pt x="100421" y="97971"/>
                    </a:moveTo>
                    <a:lnTo>
                      <a:pt x="97971" y="98788"/>
                    </a:lnTo>
                    <a:lnTo>
                      <a:pt x="97971" y="97971"/>
                    </a:lnTo>
                    <a:lnTo>
                      <a:pt x="98788" y="97155"/>
                    </a:lnTo>
                    <a:lnTo>
                      <a:pt x="100421" y="97971"/>
                    </a:lnTo>
                    <a:close/>
                    <a:moveTo>
                      <a:pt x="98788" y="103687"/>
                    </a:moveTo>
                    <a:lnTo>
                      <a:pt x="97971" y="105319"/>
                    </a:lnTo>
                    <a:lnTo>
                      <a:pt x="96339" y="107769"/>
                    </a:lnTo>
                    <a:lnTo>
                      <a:pt x="92257" y="108585"/>
                    </a:lnTo>
                    <a:lnTo>
                      <a:pt x="88174" y="108585"/>
                    </a:lnTo>
                    <a:lnTo>
                      <a:pt x="88174" y="107769"/>
                    </a:lnTo>
                    <a:lnTo>
                      <a:pt x="88174" y="106952"/>
                    </a:lnTo>
                    <a:lnTo>
                      <a:pt x="88174" y="106136"/>
                    </a:lnTo>
                    <a:lnTo>
                      <a:pt x="88174" y="106136"/>
                    </a:lnTo>
                    <a:lnTo>
                      <a:pt x="88174" y="106136"/>
                    </a:lnTo>
                    <a:lnTo>
                      <a:pt x="89807" y="106136"/>
                    </a:lnTo>
                    <a:lnTo>
                      <a:pt x="90624" y="105319"/>
                    </a:lnTo>
                    <a:lnTo>
                      <a:pt x="92257" y="105319"/>
                    </a:lnTo>
                    <a:lnTo>
                      <a:pt x="93889" y="106136"/>
                    </a:lnTo>
                    <a:lnTo>
                      <a:pt x="94706" y="106136"/>
                    </a:lnTo>
                    <a:lnTo>
                      <a:pt x="96339" y="105319"/>
                    </a:lnTo>
                    <a:lnTo>
                      <a:pt x="97971" y="103687"/>
                    </a:lnTo>
                    <a:lnTo>
                      <a:pt x="98788" y="103687"/>
                    </a:lnTo>
                    <a:lnTo>
                      <a:pt x="98788" y="103687"/>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08" name="Freeform: Shape 407">
                <a:extLst>
                  <a:ext uri="{FF2B5EF4-FFF2-40B4-BE49-F238E27FC236}">
                    <a16:creationId xmlns:a16="http://schemas.microsoft.com/office/drawing/2014/main" id="{10EF951B-C8A2-A983-0FFA-3789C91D56E3}"/>
                  </a:ext>
                </a:extLst>
              </p:cNvPr>
              <p:cNvSpPr/>
              <p:nvPr/>
            </p:nvSpPr>
            <p:spPr>
              <a:xfrm>
                <a:off x="2904036" y="3909875"/>
                <a:ext cx="23676" cy="44903"/>
              </a:xfrm>
              <a:custGeom>
                <a:avLst/>
                <a:gdLst>
                  <a:gd name="connsiteX0" fmla="*/ 15512 w 23676"/>
                  <a:gd name="connsiteY0" fmla="*/ 0 h 44903"/>
                  <a:gd name="connsiteX1" fmla="*/ 14696 w 23676"/>
                  <a:gd name="connsiteY1" fmla="*/ 1633 h 44903"/>
                  <a:gd name="connsiteX2" fmla="*/ 15512 w 23676"/>
                  <a:gd name="connsiteY2" fmla="*/ 1633 h 44903"/>
                  <a:gd name="connsiteX3" fmla="*/ 16329 w 23676"/>
                  <a:gd name="connsiteY3" fmla="*/ 1633 h 44903"/>
                  <a:gd name="connsiteX4" fmla="*/ 17961 w 23676"/>
                  <a:gd name="connsiteY4" fmla="*/ 1633 h 44903"/>
                  <a:gd name="connsiteX5" fmla="*/ 18778 w 23676"/>
                  <a:gd name="connsiteY5" fmla="*/ 4082 h 44903"/>
                  <a:gd name="connsiteX6" fmla="*/ 18778 w 23676"/>
                  <a:gd name="connsiteY6" fmla="*/ 5715 h 44903"/>
                  <a:gd name="connsiteX7" fmla="*/ 17145 w 23676"/>
                  <a:gd name="connsiteY7" fmla="*/ 10614 h 44903"/>
                  <a:gd name="connsiteX8" fmla="*/ 17145 w 23676"/>
                  <a:gd name="connsiteY8" fmla="*/ 12246 h 44903"/>
                  <a:gd name="connsiteX9" fmla="*/ 16329 w 23676"/>
                  <a:gd name="connsiteY9" fmla="*/ 14696 h 44903"/>
                  <a:gd name="connsiteX10" fmla="*/ 17145 w 23676"/>
                  <a:gd name="connsiteY10" fmla="*/ 16329 h 44903"/>
                  <a:gd name="connsiteX11" fmla="*/ 16329 w 23676"/>
                  <a:gd name="connsiteY11" fmla="*/ 18778 h 44903"/>
                  <a:gd name="connsiteX12" fmla="*/ 16329 w 23676"/>
                  <a:gd name="connsiteY12" fmla="*/ 20411 h 44903"/>
                  <a:gd name="connsiteX13" fmla="*/ 16329 w 23676"/>
                  <a:gd name="connsiteY13" fmla="*/ 22860 h 44903"/>
                  <a:gd name="connsiteX14" fmla="*/ 17145 w 23676"/>
                  <a:gd name="connsiteY14" fmla="*/ 26942 h 44903"/>
                  <a:gd name="connsiteX15" fmla="*/ 16329 w 23676"/>
                  <a:gd name="connsiteY15" fmla="*/ 32657 h 44903"/>
                  <a:gd name="connsiteX16" fmla="*/ 14696 w 23676"/>
                  <a:gd name="connsiteY16" fmla="*/ 35107 h 44903"/>
                  <a:gd name="connsiteX17" fmla="*/ 13879 w 23676"/>
                  <a:gd name="connsiteY17" fmla="*/ 35923 h 44903"/>
                  <a:gd name="connsiteX18" fmla="*/ 12246 w 23676"/>
                  <a:gd name="connsiteY18" fmla="*/ 38372 h 44903"/>
                  <a:gd name="connsiteX19" fmla="*/ 9797 w 23676"/>
                  <a:gd name="connsiteY19" fmla="*/ 39189 h 44903"/>
                  <a:gd name="connsiteX20" fmla="*/ 6531 w 23676"/>
                  <a:gd name="connsiteY20" fmla="*/ 43271 h 44903"/>
                  <a:gd name="connsiteX21" fmla="*/ 5715 w 23676"/>
                  <a:gd name="connsiteY21" fmla="*/ 44087 h 44903"/>
                  <a:gd name="connsiteX22" fmla="*/ 5715 w 23676"/>
                  <a:gd name="connsiteY22" fmla="*/ 44904 h 44903"/>
                  <a:gd name="connsiteX23" fmla="*/ 4898 w 23676"/>
                  <a:gd name="connsiteY23" fmla="*/ 44904 h 44903"/>
                  <a:gd name="connsiteX24" fmla="*/ 1633 w 23676"/>
                  <a:gd name="connsiteY24" fmla="*/ 44904 h 44903"/>
                  <a:gd name="connsiteX25" fmla="*/ 0 w 23676"/>
                  <a:gd name="connsiteY25" fmla="*/ 44904 h 44903"/>
                  <a:gd name="connsiteX26" fmla="*/ 0 w 23676"/>
                  <a:gd name="connsiteY26" fmla="*/ 44904 h 44903"/>
                  <a:gd name="connsiteX27" fmla="*/ 0 w 23676"/>
                  <a:gd name="connsiteY27" fmla="*/ 40821 h 44903"/>
                  <a:gd name="connsiteX28" fmla="*/ 0 w 23676"/>
                  <a:gd name="connsiteY28" fmla="*/ 34290 h 44903"/>
                  <a:gd name="connsiteX29" fmla="*/ 0 w 23676"/>
                  <a:gd name="connsiteY29" fmla="*/ 29391 h 44903"/>
                  <a:gd name="connsiteX30" fmla="*/ 0 w 23676"/>
                  <a:gd name="connsiteY30" fmla="*/ 24493 h 44903"/>
                  <a:gd name="connsiteX31" fmla="*/ 0 w 23676"/>
                  <a:gd name="connsiteY31" fmla="*/ 21227 h 44903"/>
                  <a:gd name="connsiteX32" fmla="*/ 0 w 23676"/>
                  <a:gd name="connsiteY32" fmla="*/ 16329 h 44903"/>
                  <a:gd name="connsiteX33" fmla="*/ 0 w 23676"/>
                  <a:gd name="connsiteY33" fmla="*/ 12246 h 44903"/>
                  <a:gd name="connsiteX34" fmla="*/ 0 w 23676"/>
                  <a:gd name="connsiteY34" fmla="*/ 10614 h 44903"/>
                  <a:gd name="connsiteX35" fmla="*/ 816 w 23676"/>
                  <a:gd name="connsiteY35" fmla="*/ 9797 h 44903"/>
                  <a:gd name="connsiteX36" fmla="*/ 2449 w 23676"/>
                  <a:gd name="connsiteY36" fmla="*/ 8981 h 44903"/>
                  <a:gd name="connsiteX37" fmla="*/ 4082 w 23676"/>
                  <a:gd name="connsiteY37" fmla="*/ 9797 h 44903"/>
                  <a:gd name="connsiteX38" fmla="*/ 4898 w 23676"/>
                  <a:gd name="connsiteY38" fmla="*/ 10614 h 44903"/>
                  <a:gd name="connsiteX39" fmla="*/ 5715 w 23676"/>
                  <a:gd name="connsiteY39" fmla="*/ 10614 h 44903"/>
                  <a:gd name="connsiteX40" fmla="*/ 6531 w 23676"/>
                  <a:gd name="connsiteY40" fmla="*/ 9797 h 44903"/>
                  <a:gd name="connsiteX41" fmla="*/ 7348 w 23676"/>
                  <a:gd name="connsiteY41" fmla="*/ 8164 h 44903"/>
                  <a:gd name="connsiteX42" fmla="*/ 9797 w 23676"/>
                  <a:gd name="connsiteY42" fmla="*/ 4082 h 44903"/>
                  <a:gd name="connsiteX43" fmla="*/ 10613 w 23676"/>
                  <a:gd name="connsiteY43" fmla="*/ 1633 h 44903"/>
                  <a:gd name="connsiteX44" fmla="*/ 11430 w 23676"/>
                  <a:gd name="connsiteY44" fmla="*/ 816 h 44903"/>
                  <a:gd name="connsiteX45" fmla="*/ 13063 w 23676"/>
                  <a:gd name="connsiteY45" fmla="*/ 816 h 44903"/>
                  <a:gd name="connsiteX46" fmla="*/ 15512 w 23676"/>
                  <a:gd name="connsiteY46" fmla="*/ 0 h 44903"/>
                  <a:gd name="connsiteX47" fmla="*/ 21227 w 23676"/>
                  <a:gd name="connsiteY47" fmla="*/ 9797 h 44903"/>
                  <a:gd name="connsiteX48" fmla="*/ 21227 w 23676"/>
                  <a:gd name="connsiteY48" fmla="*/ 9797 h 44903"/>
                  <a:gd name="connsiteX49" fmla="*/ 21227 w 23676"/>
                  <a:gd name="connsiteY49" fmla="*/ 9797 h 44903"/>
                  <a:gd name="connsiteX50" fmla="*/ 21227 w 23676"/>
                  <a:gd name="connsiteY50" fmla="*/ 8164 h 44903"/>
                  <a:gd name="connsiteX51" fmla="*/ 22043 w 23676"/>
                  <a:gd name="connsiteY51" fmla="*/ 5715 h 44903"/>
                  <a:gd name="connsiteX52" fmla="*/ 22860 w 23676"/>
                  <a:gd name="connsiteY52" fmla="*/ 5715 h 44903"/>
                  <a:gd name="connsiteX53" fmla="*/ 22860 w 23676"/>
                  <a:gd name="connsiteY53" fmla="*/ 5715 h 44903"/>
                  <a:gd name="connsiteX54" fmla="*/ 21227 w 23676"/>
                  <a:gd name="connsiteY54" fmla="*/ 9797 h 44903"/>
                  <a:gd name="connsiteX55" fmla="*/ 22860 w 23676"/>
                  <a:gd name="connsiteY55" fmla="*/ 17962 h 44903"/>
                  <a:gd name="connsiteX56" fmla="*/ 21227 w 23676"/>
                  <a:gd name="connsiteY56" fmla="*/ 20411 h 44903"/>
                  <a:gd name="connsiteX57" fmla="*/ 21227 w 23676"/>
                  <a:gd name="connsiteY57" fmla="*/ 19594 h 44903"/>
                  <a:gd name="connsiteX58" fmla="*/ 22043 w 23676"/>
                  <a:gd name="connsiteY58" fmla="*/ 17962 h 44903"/>
                  <a:gd name="connsiteX59" fmla="*/ 22860 w 23676"/>
                  <a:gd name="connsiteY59" fmla="*/ 17962 h 44903"/>
                  <a:gd name="connsiteX60" fmla="*/ 22860 w 23676"/>
                  <a:gd name="connsiteY60" fmla="*/ 16329 h 44903"/>
                  <a:gd name="connsiteX61" fmla="*/ 22860 w 23676"/>
                  <a:gd name="connsiteY61" fmla="*/ 15512 h 44903"/>
                  <a:gd name="connsiteX62" fmla="*/ 23676 w 23676"/>
                  <a:gd name="connsiteY62" fmla="*/ 15512 h 44903"/>
                  <a:gd name="connsiteX63" fmla="*/ 23676 w 23676"/>
                  <a:gd name="connsiteY63" fmla="*/ 16329 h 44903"/>
                  <a:gd name="connsiteX64" fmla="*/ 22860 w 23676"/>
                  <a:gd name="connsiteY64" fmla="*/ 17962 h 44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3676" h="44903">
                    <a:moveTo>
                      <a:pt x="15512" y="0"/>
                    </a:moveTo>
                    <a:lnTo>
                      <a:pt x="14696" y="1633"/>
                    </a:lnTo>
                    <a:lnTo>
                      <a:pt x="15512" y="1633"/>
                    </a:lnTo>
                    <a:lnTo>
                      <a:pt x="16329" y="1633"/>
                    </a:lnTo>
                    <a:lnTo>
                      <a:pt x="17961" y="1633"/>
                    </a:lnTo>
                    <a:lnTo>
                      <a:pt x="18778" y="4082"/>
                    </a:lnTo>
                    <a:lnTo>
                      <a:pt x="18778" y="5715"/>
                    </a:lnTo>
                    <a:lnTo>
                      <a:pt x="17145" y="10614"/>
                    </a:lnTo>
                    <a:lnTo>
                      <a:pt x="17145" y="12246"/>
                    </a:lnTo>
                    <a:lnTo>
                      <a:pt x="16329" y="14696"/>
                    </a:lnTo>
                    <a:lnTo>
                      <a:pt x="17145" y="16329"/>
                    </a:lnTo>
                    <a:lnTo>
                      <a:pt x="16329" y="18778"/>
                    </a:lnTo>
                    <a:lnTo>
                      <a:pt x="16329" y="20411"/>
                    </a:lnTo>
                    <a:lnTo>
                      <a:pt x="16329" y="22860"/>
                    </a:lnTo>
                    <a:lnTo>
                      <a:pt x="17145" y="26942"/>
                    </a:lnTo>
                    <a:lnTo>
                      <a:pt x="16329" y="32657"/>
                    </a:lnTo>
                    <a:lnTo>
                      <a:pt x="14696" y="35107"/>
                    </a:lnTo>
                    <a:lnTo>
                      <a:pt x="13879" y="35923"/>
                    </a:lnTo>
                    <a:lnTo>
                      <a:pt x="12246" y="38372"/>
                    </a:lnTo>
                    <a:lnTo>
                      <a:pt x="9797" y="39189"/>
                    </a:lnTo>
                    <a:lnTo>
                      <a:pt x="6531" y="43271"/>
                    </a:lnTo>
                    <a:lnTo>
                      <a:pt x="5715" y="44087"/>
                    </a:lnTo>
                    <a:lnTo>
                      <a:pt x="5715" y="44904"/>
                    </a:lnTo>
                    <a:lnTo>
                      <a:pt x="4898" y="44904"/>
                    </a:lnTo>
                    <a:lnTo>
                      <a:pt x="1633" y="44904"/>
                    </a:lnTo>
                    <a:lnTo>
                      <a:pt x="0" y="44904"/>
                    </a:lnTo>
                    <a:lnTo>
                      <a:pt x="0" y="44904"/>
                    </a:lnTo>
                    <a:lnTo>
                      <a:pt x="0" y="40821"/>
                    </a:lnTo>
                    <a:lnTo>
                      <a:pt x="0" y="34290"/>
                    </a:lnTo>
                    <a:lnTo>
                      <a:pt x="0" y="29391"/>
                    </a:lnTo>
                    <a:lnTo>
                      <a:pt x="0" y="24493"/>
                    </a:lnTo>
                    <a:lnTo>
                      <a:pt x="0" y="21227"/>
                    </a:lnTo>
                    <a:lnTo>
                      <a:pt x="0" y="16329"/>
                    </a:lnTo>
                    <a:lnTo>
                      <a:pt x="0" y="12246"/>
                    </a:lnTo>
                    <a:lnTo>
                      <a:pt x="0" y="10614"/>
                    </a:lnTo>
                    <a:lnTo>
                      <a:pt x="816" y="9797"/>
                    </a:lnTo>
                    <a:lnTo>
                      <a:pt x="2449" y="8981"/>
                    </a:lnTo>
                    <a:lnTo>
                      <a:pt x="4082" y="9797"/>
                    </a:lnTo>
                    <a:lnTo>
                      <a:pt x="4898" y="10614"/>
                    </a:lnTo>
                    <a:lnTo>
                      <a:pt x="5715" y="10614"/>
                    </a:lnTo>
                    <a:lnTo>
                      <a:pt x="6531" y="9797"/>
                    </a:lnTo>
                    <a:lnTo>
                      <a:pt x="7348" y="8164"/>
                    </a:lnTo>
                    <a:lnTo>
                      <a:pt x="9797" y="4082"/>
                    </a:lnTo>
                    <a:lnTo>
                      <a:pt x="10613" y="1633"/>
                    </a:lnTo>
                    <a:lnTo>
                      <a:pt x="11430" y="816"/>
                    </a:lnTo>
                    <a:lnTo>
                      <a:pt x="13063" y="816"/>
                    </a:lnTo>
                    <a:lnTo>
                      <a:pt x="15512" y="0"/>
                    </a:lnTo>
                    <a:close/>
                    <a:moveTo>
                      <a:pt x="21227" y="9797"/>
                    </a:moveTo>
                    <a:lnTo>
                      <a:pt x="21227" y="9797"/>
                    </a:lnTo>
                    <a:lnTo>
                      <a:pt x="21227" y="9797"/>
                    </a:lnTo>
                    <a:lnTo>
                      <a:pt x="21227" y="8164"/>
                    </a:lnTo>
                    <a:lnTo>
                      <a:pt x="22043" y="5715"/>
                    </a:lnTo>
                    <a:lnTo>
                      <a:pt x="22860" y="5715"/>
                    </a:lnTo>
                    <a:lnTo>
                      <a:pt x="22860" y="5715"/>
                    </a:lnTo>
                    <a:lnTo>
                      <a:pt x="21227" y="9797"/>
                    </a:lnTo>
                    <a:close/>
                    <a:moveTo>
                      <a:pt x="22860" y="17962"/>
                    </a:moveTo>
                    <a:lnTo>
                      <a:pt x="21227" y="20411"/>
                    </a:lnTo>
                    <a:lnTo>
                      <a:pt x="21227" y="19594"/>
                    </a:lnTo>
                    <a:lnTo>
                      <a:pt x="22043" y="17962"/>
                    </a:lnTo>
                    <a:lnTo>
                      <a:pt x="22860" y="17962"/>
                    </a:lnTo>
                    <a:lnTo>
                      <a:pt x="22860" y="16329"/>
                    </a:lnTo>
                    <a:lnTo>
                      <a:pt x="22860" y="15512"/>
                    </a:lnTo>
                    <a:lnTo>
                      <a:pt x="23676" y="15512"/>
                    </a:lnTo>
                    <a:lnTo>
                      <a:pt x="23676" y="16329"/>
                    </a:lnTo>
                    <a:lnTo>
                      <a:pt x="22860" y="17962"/>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09" name="Freeform: Shape 408">
                <a:extLst>
                  <a:ext uri="{FF2B5EF4-FFF2-40B4-BE49-F238E27FC236}">
                    <a16:creationId xmlns:a16="http://schemas.microsoft.com/office/drawing/2014/main" id="{D9538E9A-7FDB-39B4-A9D8-4F0B734AB577}"/>
                  </a:ext>
                </a:extLst>
              </p:cNvPr>
              <p:cNvSpPr/>
              <p:nvPr/>
            </p:nvSpPr>
            <p:spPr>
              <a:xfrm>
                <a:off x="3362869" y="3957228"/>
                <a:ext cx="4082" cy="8164"/>
              </a:xfrm>
              <a:custGeom>
                <a:avLst/>
                <a:gdLst>
                  <a:gd name="connsiteX0" fmla="*/ 3266 w 4082"/>
                  <a:gd name="connsiteY0" fmla="*/ 8164 h 8164"/>
                  <a:gd name="connsiteX1" fmla="*/ 1633 w 4082"/>
                  <a:gd name="connsiteY1" fmla="*/ 8164 h 8164"/>
                  <a:gd name="connsiteX2" fmla="*/ 816 w 4082"/>
                  <a:gd name="connsiteY2" fmla="*/ 4898 h 8164"/>
                  <a:gd name="connsiteX3" fmla="*/ 0 w 4082"/>
                  <a:gd name="connsiteY3" fmla="*/ 2449 h 8164"/>
                  <a:gd name="connsiteX4" fmla="*/ 0 w 4082"/>
                  <a:gd name="connsiteY4" fmla="*/ 816 h 8164"/>
                  <a:gd name="connsiteX5" fmla="*/ 0 w 4082"/>
                  <a:gd name="connsiteY5" fmla="*/ 0 h 8164"/>
                  <a:gd name="connsiteX6" fmla="*/ 2449 w 4082"/>
                  <a:gd name="connsiteY6" fmla="*/ 816 h 8164"/>
                  <a:gd name="connsiteX7" fmla="*/ 3266 w 4082"/>
                  <a:gd name="connsiteY7" fmla="*/ 1633 h 8164"/>
                  <a:gd name="connsiteX8" fmla="*/ 4082 w 4082"/>
                  <a:gd name="connsiteY8" fmla="*/ 4082 h 8164"/>
                  <a:gd name="connsiteX9" fmla="*/ 3266 w 4082"/>
                  <a:gd name="connsiteY9" fmla="*/ 8164 h 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 h="8164">
                    <a:moveTo>
                      <a:pt x="3266" y="8164"/>
                    </a:moveTo>
                    <a:lnTo>
                      <a:pt x="1633" y="8164"/>
                    </a:lnTo>
                    <a:lnTo>
                      <a:pt x="816" y="4898"/>
                    </a:lnTo>
                    <a:lnTo>
                      <a:pt x="0" y="2449"/>
                    </a:lnTo>
                    <a:lnTo>
                      <a:pt x="0" y="816"/>
                    </a:lnTo>
                    <a:lnTo>
                      <a:pt x="0" y="0"/>
                    </a:lnTo>
                    <a:lnTo>
                      <a:pt x="2449" y="816"/>
                    </a:lnTo>
                    <a:lnTo>
                      <a:pt x="3266" y="1633"/>
                    </a:lnTo>
                    <a:lnTo>
                      <a:pt x="4082" y="4082"/>
                    </a:lnTo>
                    <a:lnTo>
                      <a:pt x="3266" y="8164"/>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10" name="Freeform: Shape 409">
                <a:extLst>
                  <a:ext uri="{FF2B5EF4-FFF2-40B4-BE49-F238E27FC236}">
                    <a16:creationId xmlns:a16="http://schemas.microsoft.com/office/drawing/2014/main" id="{0C8E46CA-B1DC-3FDF-D2CC-8C59D9140835}"/>
                  </a:ext>
                </a:extLst>
              </p:cNvPr>
              <p:cNvSpPr/>
              <p:nvPr/>
            </p:nvSpPr>
            <p:spPr>
              <a:xfrm>
                <a:off x="3357970" y="4016011"/>
                <a:ext cx="2449" cy="4082"/>
              </a:xfrm>
              <a:custGeom>
                <a:avLst/>
                <a:gdLst>
                  <a:gd name="connsiteX0" fmla="*/ 816 w 2449"/>
                  <a:gd name="connsiteY0" fmla="*/ 4082 h 4082"/>
                  <a:gd name="connsiteX1" fmla="*/ 0 w 2449"/>
                  <a:gd name="connsiteY1" fmla="*/ 4082 h 4082"/>
                  <a:gd name="connsiteX2" fmla="*/ 816 w 2449"/>
                  <a:gd name="connsiteY2" fmla="*/ 4082 h 4082"/>
                  <a:gd name="connsiteX3" fmla="*/ 0 w 2449"/>
                  <a:gd name="connsiteY3" fmla="*/ 2449 h 4082"/>
                  <a:gd name="connsiteX4" fmla="*/ 816 w 2449"/>
                  <a:gd name="connsiteY4" fmla="*/ 816 h 4082"/>
                  <a:gd name="connsiteX5" fmla="*/ 1633 w 2449"/>
                  <a:gd name="connsiteY5" fmla="*/ 0 h 4082"/>
                  <a:gd name="connsiteX6" fmla="*/ 2449 w 2449"/>
                  <a:gd name="connsiteY6" fmla="*/ 0 h 4082"/>
                  <a:gd name="connsiteX7" fmla="*/ 2449 w 2449"/>
                  <a:gd name="connsiteY7" fmla="*/ 2449 h 4082"/>
                  <a:gd name="connsiteX8" fmla="*/ 816 w 2449"/>
                  <a:gd name="connsiteY8" fmla="*/ 4082 h 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9" h="4082">
                    <a:moveTo>
                      <a:pt x="816" y="4082"/>
                    </a:moveTo>
                    <a:lnTo>
                      <a:pt x="0" y="4082"/>
                    </a:lnTo>
                    <a:lnTo>
                      <a:pt x="816" y="4082"/>
                    </a:lnTo>
                    <a:lnTo>
                      <a:pt x="0" y="2449"/>
                    </a:lnTo>
                    <a:lnTo>
                      <a:pt x="816" y="816"/>
                    </a:lnTo>
                    <a:lnTo>
                      <a:pt x="1633" y="0"/>
                    </a:lnTo>
                    <a:lnTo>
                      <a:pt x="2449" y="0"/>
                    </a:lnTo>
                    <a:lnTo>
                      <a:pt x="2449" y="2449"/>
                    </a:lnTo>
                    <a:lnTo>
                      <a:pt x="816" y="4082"/>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11" name="Freeform: Shape 410">
                <a:extLst>
                  <a:ext uri="{FF2B5EF4-FFF2-40B4-BE49-F238E27FC236}">
                    <a16:creationId xmlns:a16="http://schemas.microsoft.com/office/drawing/2014/main" id="{762ABDEA-812E-6E6D-0ADE-1673F1CE09B3}"/>
                  </a:ext>
                </a:extLst>
              </p:cNvPr>
              <p:cNvSpPr/>
              <p:nvPr/>
            </p:nvSpPr>
            <p:spPr>
              <a:xfrm>
                <a:off x="3357154" y="3943349"/>
                <a:ext cx="11429" cy="11429"/>
              </a:xfrm>
              <a:custGeom>
                <a:avLst/>
                <a:gdLst>
                  <a:gd name="connsiteX0" fmla="*/ 8164 w 11429"/>
                  <a:gd name="connsiteY0" fmla="*/ 5715 h 11429"/>
                  <a:gd name="connsiteX1" fmla="*/ 6531 w 11429"/>
                  <a:gd name="connsiteY1" fmla="*/ 5715 h 11429"/>
                  <a:gd name="connsiteX2" fmla="*/ 4898 w 11429"/>
                  <a:gd name="connsiteY2" fmla="*/ 5715 h 11429"/>
                  <a:gd name="connsiteX3" fmla="*/ 4898 w 11429"/>
                  <a:gd name="connsiteY3" fmla="*/ 4082 h 11429"/>
                  <a:gd name="connsiteX4" fmla="*/ 5715 w 11429"/>
                  <a:gd name="connsiteY4" fmla="*/ 3266 h 11429"/>
                  <a:gd name="connsiteX5" fmla="*/ 4898 w 11429"/>
                  <a:gd name="connsiteY5" fmla="*/ 1633 h 11429"/>
                  <a:gd name="connsiteX6" fmla="*/ 4898 w 11429"/>
                  <a:gd name="connsiteY6" fmla="*/ 816 h 11429"/>
                  <a:gd name="connsiteX7" fmla="*/ 5715 w 11429"/>
                  <a:gd name="connsiteY7" fmla="*/ 0 h 11429"/>
                  <a:gd name="connsiteX8" fmla="*/ 6531 w 11429"/>
                  <a:gd name="connsiteY8" fmla="*/ 816 h 11429"/>
                  <a:gd name="connsiteX9" fmla="*/ 6531 w 11429"/>
                  <a:gd name="connsiteY9" fmla="*/ 1633 h 11429"/>
                  <a:gd name="connsiteX10" fmla="*/ 7348 w 11429"/>
                  <a:gd name="connsiteY10" fmla="*/ 2449 h 11429"/>
                  <a:gd name="connsiteX11" fmla="*/ 10613 w 11429"/>
                  <a:gd name="connsiteY11" fmla="*/ 4082 h 11429"/>
                  <a:gd name="connsiteX12" fmla="*/ 8164 w 11429"/>
                  <a:gd name="connsiteY12" fmla="*/ 5715 h 11429"/>
                  <a:gd name="connsiteX13" fmla="*/ 4082 w 11429"/>
                  <a:gd name="connsiteY13" fmla="*/ 8981 h 11429"/>
                  <a:gd name="connsiteX14" fmla="*/ 2449 w 11429"/>
                  <a:gd name="connsiteY14" fmla="*/ 9797 h 11429"/>
                  <a:gd name="connsiteX15" fmla="*/ 1633 w 11429"/>
                  <a:gd name="connsiteY15" fmla="*/ 9797 h 11429"/>
                  <a:gd name="connsiteX16" fmla="*/ 816 w 11429"/>
                  <a:gd name="connsiteY16" fmla="*/ 8164 h 11429"/>
                  <a:gd name="connsiteX17" fmla="*/ 0 w 11429"/>
                  <a:gd name="connsiteY17" fmla="*/ 4082 h 11429"/>
                  <a:gd name="connsiteX18" fmla="*/ 816 w 11429"/>
                  <a:gd name="connsiteY18" fmla="*/ 3266 h 11429"/>
                  <a:gd name="connsiteX19" fmla="*/ 816 w 11429"/>
                  <a:gd name="connsiteY19" fmla="*/ 3266 h 11429"/>
                  <a:gd name="connsiteX20" fmla="*/ 2449 w 11429"/>
                  <a:gd name="connsiteY20" fmla="*/ 4082 h 11429"/>
                  <a:gd name="connsiteX21" fmla="*/ 3266 w 11429"/>
                  <a:gd name="connsiteY21" fmla="*/ 4899 h 11429"/>
                  <a:gd name="connsiteX22" fmla="*/ 4082 w 11429"/>
                  <a:gd name="connsiteY22" fmla="*/ 4899 h 11429"/>
                  <a:gd name="connsiteX23" fmla="*/ 4082 w 11429"/>
                  <a:gd name="connsiteY23" fmla="*/ 5715 h 11429"/>
                  <a:gd name="connsiteX24" fmla="*/ 4082 w 11429"/>
                  <a:gd name="connsiteY24" fmla="*/ 8981 h 11429"/>
                  <a:gd name="connsiteX25" fmla="*/ 4082 w 11429"/>
                  <a:gd name="connsiteY25" fmla="*/ 8981 h 11429"/>
                  <a:gd name="connsiteX26" fmla="*/ 9797 w 11429"/>
                  <a:gd name="connsiteY26" fmla="*/ 11430 h 11429"/>
                  <a:gd name="connsiteX27" fmla="*/ 8981 w 11429"/>
                  <a:gd name="connsiteY27" fmla="*/ 11430 h 11429"/>
                  <a:gd name="connsiteX28" fmla="*/ 8981 w 11429"/>
                  <a:gd name="connsiteY28" fmla="*/ 11430 h 11429"/>
                  <a:gd name="connsiteX29" fmla="*/ 8981 w 11429"/>
                  <a:gd name="connsiteY29" fmla="*/ 10613 h 11429"/>
                  <a:gd name="connsiteX30" fmla="*/ 9797 w 11429"/>
                  <a:gd name="connsiteY30" fmla="*/ 9797 h 11429"/>
                  <a:gd name="connsiteX31" fmla="*/ 10613 w 11429"/>
                  <a:gd name="connsiteY31" fmla="*/ 9797 h 11429"/>
                  <a:gd name="connsiteX32" fmla="*/ 11430 w 11429"/>
                  <a:gd name="connsiteY32" fmla="*/ 10613 h 11429"/>
                  <a:gd name="connsiteX33" fmla="*/ 9797 w 11429"/>
                  <a:gd name="connsiteY33" fmla="*/ 11430 h 11429"/>
                  <a:gd name="connsiteX34" fmla="*/ 9797 w 11429"/>
                  <a:gd name="connsiteY34" fmla="*/ 11430 h 1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29" h="11429">
                    <a:moveTo>
                      <a:pt x="8164" y="5715"/>
                    </a:moveTo>
                    <a:lnTo>
                      <a:pt x="6531" y="5715"/>
                    </a:lnTo>
                    <a:lnTo>
                      <a:pt x="4898" y="5715"/>
                    </a:lnTo>
                    <a:lnTo>
                      <a:pt x="4898" y="4082"/>
                    </a:lnTo>
                    <a:lnTo>
                      <a:pt x="5715" y="3266"/>
                    </a:lnTo>
                    <a:lnTo>
                      <a:pt x="4898" y="1633"/>
                    </a:lnTo>
                    <a:lnTo>
                      <a:pt x="4898" y="816"/>
                    </a:lnTo>
                    <a:lnTo>
                      <a:pt x="5715" y="0"/>
                    </a:lnTo>
                    <a:lnTo>
                      <a:pt x="6531" y="816"/>
                    </a:lnTo>
                    <a:lnTo>
                      <a:pt x="6531" y="1633"/>
                    </a:lnTo>
                    <a:lnTo>
                      <a:pt x="7348" y="2449"/>
                    </a:lnTo>
                    <a:lnTo>
                      <a:pt x="10613" y="4082"/>
                    </a:lnTo>
                    <a:lnTo>
                      <a:pt x="8164" y="5715"/>
                    </a:lnTo>
                    <a:close/>
                    <a:moveTo>
                      <a:pt x="4082" y="8981"/>
                    </a:moveTo>
                    <a:lnTo>
                      <a:pt x="2449" y="9797"/>
                    </a:lnTo>
                    <a:lnTo>
                      <a:pt x="1633" y="9797"/>
                    </a:lnTo>
                    <a:lnTo>
                      <a:pt x="816" y="8164"/>
                    </a:lnTo>
                    <a:lnTo>
                      <a:pt x="0" y="4082"/>
                    </a:lnTo>
                    <a:lnTo>
                      <a:pt x="816" y="3266"/>
                    </a:lnTo>
                    <a:lnTo>
                      <a:pt x="816" y="3266"/>
                    </a:lnTo>
                    <a:lnTo>
                      <a:pt x="2449" y="4082"/>
                    </a:lnTo>
                    <a:lnTo>
                      <a:pt x="3266" y="4899"/>
                    </a:lnTo>
                    <a:lnTo>
                      <a:pt x="4082" y="4899"/>
                    </a:lnTo>
                    <a:lnTo>
                      <a:pt x="4082" y="5715"/>
                    </a:lnTo>
                    <a:lnTo>
                      <a:pt x="4082" y="8981"/>
                    </a:lnTo>
                    <a:lnTo>
                      <a:pt x="4082" y="8981"/>
                    </a:lnTo>
                    <a:close/>
                    <a:moveTo>
                      <a:pt x="9797" y="11430"/>
                    </a:moveTo>
                    <a:lnTo>
                      <a:pt x="8981" y="11430"/>
                    </a:lnTo>
                    <a:lnTo>
                      <a:pt x="8981" y="11430"/>
                    </a:lnTo>
                    <a:lnTo>
                      <a:pt x="8981" y="10613"/>
                    </a:lnTo>
                    <a:lnTo>
                      <a:pt x="9797" y="9797"/>
                    </a:lnTo>
                    <a:lnTo>
                      <a:pt x="10613" y="9797"/>
                    </a:lnTo>
                    <a:lnTo>
                      <a:pt x="11430" y="10613"/>
                    </a:lnTo>
                    <a:lnTo>
                      <a:pt x="9797" y="11430"/>
                    </a:lnTo>
                    <a:lnTo>
                      <a:pt x="9797" y="11430"/>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12" name="Freeform: Shape 411">
                <a:extLst>
                  <a:ext uri="{FF2B5EF4-FFF2-40B4-BE49-F238E27FC236}">
                    <a16:creationId xmlns:a16="http://schemas.microsoft.com/office/drawing/2014/main" id="{69ED2D1F-35DD-73C2-983F-98E6CC7B9DE9}"/>
                  </a:ext>
                </a:extLst>
              </p:cNvPr>
              <p:cNvSpPr/>
              <p:nvPr/>
            </p:nvSpPr>
            <p:spPr>
              <a:xfrm>
                <a:off x="3081201" y="3909875"/>
                <a:ext cx="36739" cy="12246"/>
              </a:xfrm>
              <a:custGeom>
                <a:avLst/>
                <a:gdLst>
                  <a:gd name="connsiteX0" fmla="*/ 20411 w 36739"/>
                  <a:gd name="connsiteY0" fmla="*/ 816 h 12246"/>
                  <a:gd name="connsiteX1" fmla="*/ 22044 w 36739"/>
                  <a:gd name="connsiteY1" fmla="*/ 1633 h 12246"/>
                  <a:gd name="connsiteX2" fmla="*/ 24493 w 36739"/>
                  <a:gd name="connsiteY2" fmla="*/ 1633 h 12246"/>
                  <a:gd name="connsiteX3" fmla="*/ 25309 w 36739"/>
                  <a:gd name="connsiteY3" fmla="*/ 1633 h 12246"/>
                  <a:gd name="connsiteX4" fmla="*/ 26126 w 36739"/>
                  <a:gd name="connsiteY4" fmla="*/ 1633 h 12246"/>
                  <a:gd name="connsiteX5" fmla="*/ 27759 w 36739"/>
                  <a:gd name="connsiteY5" fmla="*/ 3266 h 12246"/>
                  <a:gd name="connsiteX6" fmla="*/ 29391 w 36739"/>
                  <a:gd name="connsiteY6" fmla="*/ 4082 h 12246"/>
                  <a:gd name="connsiteX7" fmla="*/ 35107 w 36739"/>
                  <a:gd name="connsiteY7" fmla="*/ 5715 h 12246"/>
                  <a:gd name="connsiteX8" fmla="*/ 36739 w 36739"/>
                  <a:gd name="connsiteY8" fmla="*/ 8981 h 12246"/>
                  <a:gd name="connsiteX9" fmla="*/ 36739 w 36739"/>
                  <a:gd name="connsiteY9" fmla="*/ 9797 h 12246"/>
                  <a:gd name="connsiteX10" fmla="*/ 35107 w 36739"/>
                  <a:gd name="connsiteY10" fmla="*/ 10614 h 12246"/>
                  <a:gd name="connsiteX11" fmla="*/ 33474 w 36739"/>
                  <a:gd name="connsiteY11" fmla="*/ 10614 h 12246"/>
                  <a:gd name="connsiteX12" fmla="*/ 31841 w 36739"/>
                  <a:gd name="connsiteY12" fmla="*/ 10614 h 12246"/>
                  <a:gd name="connsiteX13" fmla="*/ 30208 w 36739"/>
                  <a:gd name="connsiteY13" fmla="*/ 9797 h 12246"/>
                  <a:gd name="connsiteX14" fmla="*/ 29391 w 36739"/>
                  <a:gd name="connsiteY14" fmla="*/ 8981 h 12246"/>
                  <a:gd name="connsiteX15" fmla="*/ 27759 w 36739"/>
                  <a:gd name="connsiteY15" fmla="*/ 8981 h 12246"/>
                  <a:gd name="connsiteX16" fmla="*/ 28575 w 36739"/>
                  <a:gd name="connsiteY16" fmla="*/ 8164 h 12246"/>
                  <a:gd name="connsiteX17" fmla="*/ 27759 w 36739"/>
                  <a:gd name="connsiteY17" fmla="*/ 8164 h 12246"/>
                  <a:gd name="connsiteX18" fmla="*/ 26942 w 36739"/>
                  <a:gd name="connsiteY18" fmla="*/ 8164 h 12246"/>
                  <a:gd name="connsiteX19" fmla="*/ 26126 w 36739"/>
                  <a:gd name="connsiteY19" fmla="*/ 8981 h 12246"/>
                  <a:gd name="connsiteX20" fmla="*/ 25309 w 36739"/>
                  <a:gd name="connsiteY20" fmla="*/ 9797 h 12246"/>
                  <a:gd name="connsiteX21" fmla="*/ 23676 w 36739"/>
                  <a:gd name="connsiteY21" fmla="*/ 9797 h 12246"/>
                  <a:gd name="connsiteX22" fmla="*/ 22860 w 36739"/>
                  <a:gd name="connsiteY22" fmla="*/ 8981 h 12246"/>
                  <a:gd name="connsiteX23" fmla="*/ 22044 w 36739"/>
                  <a:gd name="connsiteY23" fmla="*/ 8981 h 12246"/>
                  <a:gd name="connsiteX24" fmla="*/ 21227 w 36739"/>
                  <a:gd name="connsiteY24" fmla="*/ 9797 h 12246"/>
                  <a:gd name="connsiteX25" fmla="*/ 20411 w 36739"/>
                  <a:gd name="connsiteY25" fmla="*/ 12246 h 12246"/>
                  <a:gd name="connsiteX26" fmla="*/ 18778 w 36739"/>
                  <a:gd name="connsiteY26" fmla="*/ 11430 h 12246"/>
                  <a:gd name="connsiteX27" fmla="*/ 17145 w 36739"/>
                  <a:gd name="connsiteY27" fmla="*/ 10614 h 12246"/>
                  <a:gd name="connsiteX28" fmla="*/ 15512 w 36739"/>
                  <a:gd name="connsiteY28" fmla="*/ 10614 h 12246"/>
                  <a:gd name="connsiteX29" fmla="*/ 12246 w 36739"/>
                  <a:gd name="connsiteY29" fmla="*/ 10614 h 12246"/>
                  <a:gd name="connsiteX30" fmla="*/ 10614 w 36739"/>
                  <a:gd name="connsiteY30" fmla="*/ 10614 h 12246"/>
                  <a:gd name="connsiteX31" fmla="*/ 8981 w 36739"/>
                  <a:gd name="connsiteY31" fmla="*/ 8981 h 12246"/>
                  <a:gd name="connsiteX32" fmla="*/ 8164 w 36739"/>
                  <a:gd name="connsiteY32" fmla="*/ 8164 h 12246"/>
                  <a:gd name="connsiteX33" fmla="*/ 6532 w 36739"/>
                  <a:gd name="connsiteY33" fmla="*/ 7348 h 12246"/>
                  <a:gd name="connsiteX34" fmla="*/ 4899 w 36739"/>
                  <a:gd name="connsiteY34" fmla="*/ 4899 h 12246"/>
                  <a:gd name="connsiteX35" fmla="*/ 4082 w 36739"/>
                  <a:gd name="connsiteY35" fmla="*/ 4899 h 12246"/>
                  <a:gd name="connsiteX36" fmla="*/ 816 w 36739"/>
                  <a:gd name="connsiteY36" fmla="*/ 4082 h 12246"/>
                  <a:gd name="connsiteX37" fmla="*/ 0 w 36739"/>
                  <a:gd name="connsiteY37" fmla="*/ 3266 h 12246"/>
                  <a:gd name="connsiteX38" fmla="*/ 0 w 36739"/>
                  <a:gd name="connsiteY38" fmla="*/ 2449 h 12246"/>
                  <a:gd name="connsiteX39" fmla="*/ 816 w 36739"/>
                  <a:gd name="connsiteY39" fmla="*/ 816 h 12246"/>
                  <a:gd name="connsiteX40" fmla="*/ 1633 w 36739"/>
                  <a:gd name="connsiteY40" fmla="*/ 816 h 12246"/>
                  <a:gd name="connsiteX41" fmla="*/ 3266 w 36739"/>
                  <a:gd name="connsiteY41" fmla="*/ 816 h 12246"/>
                  <a:gd name="connsiteX42" fmla="*/ 4899 w 36739"/>
                  <a:gd name="connsiteY42" fmla="*/ 816 h 12246"/>
                  <a:gd name="connsiteX43" fmla="*/ 5715 w 36739"/>
                  <a:gd name="connsiteY43" fmla="*/ 0 h 12246"/>
                  <a:gd name="connsiteX44" fmla="*/ 6532 w 36739"/>
                  <a:gd name="connsiteY44" fmla="*/ 0 h 12246"/>
                  <a:gd name="connsiteX45" fmla="*/ 13879 w 36739"/>
                  <a:gd name="connsiteY45" fmla="*/ 816 h 12246"/>
                  <a:gd name="connsiteX46" fmla="*/ 15512 w 36739"/>
                  <a:gd name="connsiteY46" fmla="*/ 816 h 12246"/>
                  <a:gd name="connsiteX47" fmla="*/ 20411 w 36739"/>
                  <a:gd name="connsiteY47" fmla="*/ 816 h 1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739" h="12246">
                    <a:moveTo>
                      <a:pt x="20411" y="816"/>
                    </a:moveTo>
                    <a:lnTo>
                      <a:pt x="22044" y="1633"/>
                    </a:lnTo>
                    <a:lnTo>
                      <a:pt x="24493" y="1633"/>
                    </a:lnTo>
                    <a:lnTo>
                      <a:pt x="25309" y="1633"/>
                    </a:lnTo>
                    <a:lnTo>
                      <a:pt x="26126" y="1633"/>
                    </a:lnTo>
                    <a:lnTo>
                      <a:pt x="27759" y="3266"/>
                    </a:lnTo>
                    <a:lnTo>
                      <a:pt x="29391" y="4082"/>
                    </a:lnTo>
                    <a:lnTo>
                      <a:pt x="35107" y="5715"/>
                    </a:lnTo>
                    <a:lnTo>
                      <a:pt x="36739" y="8981"/>
                    </a:lnTo>
                    <a:lnTo>
                      <a:pt x="36739" y="9797"/>
                    </a:lnTo>
                    <a:lnTo>
                      <a:pt x="35107" y="10614"/>
                    </a:lnTo>
                    <a:lnTo>
                      <a:pt x="33474" y="10614"/>
                    </a:lnTo>
                    <a:lnTo>
                      <a:pt x="31841" y="10614"/>
                    </a:lnTo>
                    <a:lnTo>
                      <a:pt x="30208" y="9797"/>
                    </a:lnTo>
                    <a:lnTo>
                      <a:pt x="29391" y="8981"/>
                    </a:lnTo>
                    <a:lnTo>
                      <a:pt x="27759" y="8981"/>
                    </a:lnTo>
                    <a:lnTo>
                      <a:pt x="28575" y="8164"/>
                    </a:lnTo>
                    <a:lnTo>
                      <a:pt x="27759" y="8164"/>
                    </a:lnTo>
                    <a:lnTo>
                      <a:pt x="26942" y="8164"/>
                    </a:lnTo>
                    <a:lnTo>
                      <a:pt x="26126" y="8981"/>
                    </a:lnTo>
                    <a:lnTo>
                      <a:pt x="25309" y="9797"/>
                    </a:lnTo>
                    <a:lnTo>
                      <a:pt x="23676" y="9797"/>
                    </a:lnTo>
                    <a:lnTo>
                      <a:pt x="22860" y="8981"/>
                    </a:lnTo>
                    <a:lnTo>
                      <a:pt x="22044" y="8981"/>
                    </a:lnTo>
                    <a:lnTo>
                      <a:pt x="21227" y="9797"/>
                    </a:lnTo>
                    <a:lnTo>
                      <a:pt x="20411" y="12246"/>
                    </a:lnTo>
                    <a:lnTo>
                      <a:pt x="18778" y="11430"/>
                    </a:lnTo>
                    <a:lnTo>
                      <a:pt x="17145" y="10614"/>
                    </a:lnTo>
                    <a:lnTo>
                      <a:pt x="15512" y="10614"/>
                    </a:lnTo>
                    <a:lnTo>
                      <a:pt x="12246" y="10614"/>
                    </a:lnTo>
                    <a:lnTo>
                      <a:pt x="10614" y="10614"/>
                    </a:lnTo>
                    <a:lnTo>
                      <a:pt x="8981" y="8981"/>
                    </a:lnTo>
                    <a:lnTo>
                      <a:pt x="8164" y="8164"/>
                    </a:lnTo>
                    <a:lnTo>
                      <a:pt x="6532" y="7348"/>
                    </a:lnTo>
                    <a:lnTo>
                      <a:pt x="4899" y="4899"/>
                    </a:lnTo>
                    <a:lnTo>
                      <a:pt x="4082" y="4899"/>
                    </a:lnTo>
                    <a:lnTo>
                      <a:pt x="816" y="4082"/>
                    </a:lnTo>
                    <a:lnTo>
                      <a:pt x="0" y="3266"/>
                    </a:lnTo>
                    <a:lnTo>
                      <a:pt x="0" y="2449"/>
                    </a:lnTo>
                    <a:lnTo>
                      <a:pt x="816" y="816"/>
                    </a:lnTo>
                    <a:lnTo>
                      <a:pt x="1633" y="816"/>
                    </a:lnTo>
                    <a:lnTo>
                      <a:pt x="3266" y="816"/>
                    </a:lnTo>
                    <a:lnTo>
                      <a:pt x="4899" y="816"/>
                    </a:lnTo>
                    <a:lnTo>
                      <a:pt x="5715" y="0"/>
                    </a:lnTo>
                    <a:lnTo>
                      <a:pt x="6532" y="0"/>
                    </a:lnTo>
                    <a:lnTo>
                      <a:pt x="13879" y="816"/>
                    </a:lnTo>
                    <a:lnTo>
                      <a:pt x="15512" y="816"/>
                    </a:lnTo>
                    <a:lnTo>
                      <a:pt x="20411" y="816"/>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13" name="Freeform: Shape 412">
                <a:extLst>
                  <a:ext uri="{FF2B5EF4-FFF2-40B4-BE49-F238E27FC236}">
                    <a16:creationId xmlns:a16="http://schemas.microsoft.com/office/drawing/2014/main" id="{B57E46BB-59F0-FA8F-C28B-D75CF2F2B541}"/>
                  </a:ext>
                </a:extLst>
              </p:cNvPr>
              <p:cNvSpPr/>
              <p:nvPr/>
            </p:nvSpPr>
            <p:spPr>
              <a:xfrm>
                <a:off x="3340825" y="3929470"/>
                <a:ext cx="4082" cy="4082"/>
              </a:xfrm>
              <a:custGeom>
                <a:avLst/>
                <a:gdLst>
                  <a:gd name="connsiteX0" fmla="*/ 2449 w 4082"/>
                  <a:gd name="connsiteY0" fmla="*/ 1633 h 4082"/>
                  <a:gd name="connsiteX1" fmla="*/ 2449 w 4082"/>
                  <a:gd name="connsiteY1" fmla="*/ 1633 h 4082"/>
                  <a:gd name="connsiteX2" fmla="*/ 1633 w 4082"/>
                  <a:gd name="connsiteY2" fmla="*/ 816 h 4082"/>
                  <a:gd name="connsiteX3" fmla="*/ 816 w 4082"/>
                  <a:gd name="connsiteY3" fmla="*/ 816 h 4082"/>
                  <a:gd name="connsiteX4" fmla="*/ 0 w 4082"/>
                  <a:gd name="connsiteY4" fmla="*/ 0 h 4082"/>
                  <a:gd name="connsiteX5" fmla="*/ 0 w 4082"/>
                  <a:gd name="connsiteY5" fmla="*/ 0 h 4082"/>
                  <a:gd name="connsiteX6" fmla="*/ 0 w 4082"/>
                  <a:gd name="connsiteY6" fmla="*/ 0 h 4082"/>
                  <a:gd name="connsiteX7" fmla="*/ 0 w 4082"/>
                  <a:gd name="connsiteY7" fmla="*/ 0 h 4082"/>
                  <a:gd name="connsiteX8" fmla="*/ 816 w 4082"/>
                  <a:gd name="connsiteY8" fmla="*/ 0 h 4082"/>
                  <a:gd name="connsiteX9" fmla="*/ 2449 w 4082"/>
                  <a:gd name="connsiteY9" fmla="*/ 816 h 4082"/>
                  <a:gd name="connsiteX10" fmla="*/ 3266 w 4082"/>
                  <a:gd name="connsiteY10" fmla="*/ 1633 h 4082"/>
                  <a:gd name="connsiteX11" fmla="*/ 2449 w 4082"/>
                  <a:gd name="connsiteY11" fmla="*/ 1633 h 4082"/>
                  <a:gd name="connsiteX12" fmla="*/ 2449 w 4082"/>
                  <a:gd name="connsiteY12" fmla="*/ 1633 h 4082"/>
                  <a:gd name="connsiteX13" fmla="*/ 4082 w 4082"/>
                  <a:gd name="connsiteY13" fmla="*/ 4082 h 4082"/>
                  <a:gd name="connsiteX14" fmla="*/ 3266 w 4082"/>
                  <a:gd name="connsiteY14" fmla="*/ 4082 h 4082"/>
                  <a:gd name="connsiteX15" fmla="*/ 2449 w 4082"/>
                  <a:gd name="connsiteY15" fmla="*/ 3266 h 4082"/>
                  <a:gd name="connsiteX16" fmla="*/ 2449 w 4082"/>
                  <a:gd name="connsiteY16" fmla="*/ 2449 h 4082"/>
                  <a:gd name="connsiteX17" fmla="*/ 3266 w 4082"/>
                  <a:gd name="connsiteY17" fmla="*/ 2449 h 4082"/>
                  <a:gd name="connsiteX18" fmla="*/ 4082 w 4082"/>
                  <a:gd name="connsiteY18" fmla="*/ 3266 h 4082"/>
                  <a:gd name="connsiteX19" fmla="*/ 4082 w 4082"/>
                  <a:gd name="connsiteY19" fmla="*/ 4082 h 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82" h="4082">
                    <a:moveTo>
                      <a:pt x="2449" y="1633"/>
                    </a:moveTo>
                    <a:lnTo>
                      <a:pt x="2449" y="1633"/>
                    </a:lnTo>
                    <a:lnTo>
                      <a:pt x="1633" y="816"/>
                    </a:lnTo>
                    <a:lnTo>
                      <a:pt x="816" y="816"/>
                    </a:lnTo>
                    <a:lnTo>
                      <a:pt x="0" y="0"/>
                    </a:lnTo>
                    <a:lnTo>
                      <a:pt x="0" y="0"/>
                    </a:lnTo>
                    <a:lnTo>
                      <a:pt x="0" y="0"/>
                    </a:lnTo>
                    <a:lnTo>
                      <a:pt x="0" y="0"/>
                    </a:lnTo>
                    <a:lnTo>
                      <a:pt x="816" y="0"/>
                    </a:lnTo>
                    <a:lnTo>
                      <a:pt x="2449" y="816"/>
                    </a:lnTo>
                    <a:lnTo>
                      <a:pt x="3266" y="1633"/>
                    </a:lnTo>
                    <a:lnTo>
                      <a:pt x="2449" y="1633"/>
                    </a:lnTo>
                    <a:lnTo>
                      <a:pt x="2449" y="1633"/>
                    </a:lnTo>
                    <a:close/>
                    <a:moveTo>
                      <a:pt x="4082" y="4082"/>
                    </a:moveTo>
                    <a:lnTo>
                      <a:pt x="3266" y="4082"/>
                    </a:lnTo>
                    <a:lnTo>
                      <a:pt x="2449" y="3266"/>
                    </a:lnTo>
                    <a:lnTo>
                      <a:pt x="2449" y="2449"/>
                    </a:lnTo>
                    <a:lnTo>
                      <a:pt x="3266" y="2449"/>
                    </a:lnTo>
                    <a:lnTo>
                      <a:pt x="4082" y="3266"/>
                    </a:lnTo>
                    <a:lnTo>
                      <a:pt x="4082" y="4082"/>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14" name="Freeform: Shape 413">
                <a:extLst>
                  <a:ext uri="{FF2B5EF4-FFF2-40B4-BE49-F238E27FC236}">
                    <a16:creationId xmlns:a16="http://schemas.microsoft.com/office/drawing/2014/main" id="{E6E931EB-1400-CC67-9D03-8BABEC1CE70F}"/>
                  </a:ext>
                </a:extLst>
              </p:cNvPr>
              <p:cNvSpPr/>
              <p:nvPr/>
            </p:nvSpPr>
            <p:spPr>
              <a:xfrm>
                <a:off x="3370217" y="3985803"/>
                <a:ext cx="2449" cy="5714"/>
              </a:xfrm>
              <a:custGeom>
                <a:avLst/>
                <a:gdLst>
                  <a:gd name="connsiteX0" fmla="*/ 2449 w 2449"/>
                  <a:gd name="connsiteY0" fmla="*/ 4082 h 5714"/>
                  <a:gd name="connsiteX1" fmla="*/ 1633 w 2449"/>
                  <a:gd name="connsiteY1" fmla="*/ 5715 h 5714"/>
                  <a:gd name="connsiteX2" fmla="*/ 0 w 2449"/>
                  <a:gd name="connsiteY2" fmla="*/ 4898 h 5714"/>
                  <a:gd name="connsiteX3" fmla="*/ 0 w 2449"/>
                  <a:gd name="connsiteY3" fmla="*/ 3266 h 5714"/>
                  <a:gd name="connsiteX4" fmla="*/ 0 w 2449"/>
                  <a:gd name="connsiteY4" fmla="*/ 2449 h 5714"/>
                  <a:gd name="connsiteX5" fmla="*/ 816 w 2449"/>
                  <a:gd name="connsiteY5" fmla="*/ 816 h 5714"/>
                  <a:gd name="connsiteX6" fmla="*/ 1633 w 2449"/>
                  <a:gd name="connsiteY6" fmla="*/ 0 h 5714"/>
                  <a:gd name="connsiteX7" fmla="*/ 2449 w 2449"/>
                  <a:gd name="connsiteY7" fmla="*/ 0 h 5714"/>
                  <a:gd name="connsiteX8" fmla="*/ 2449 w 2449"/>
                  <a:gd name="connsiteY8" fmla="*/ 1633 h 5714"/>
                  <a:gd name="connsiteX9" fmla="*/ 2449 w 2449"/>
                  <a:gd name="connsiteY9" fmla="*/ 4082 h 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9" h="5714">
                    <a:moveTo>
                      <a:pt x="2449" y="4082"/>
                    </a:moveTo>
                    <a:lnTo>
                      <a:pt x="1633" y="5715"/>
                    </a:lnTo>
                    <a:lnTo>
                      <a:pt x="0" y="4898"/>
                    </a:lnTo>
                    <a:lnTo>
                      <a:pt x="0" y="3266"/>
                    </a:lnTo>
                    <a:lnTo>
                      <a:pt x="0" y="2449"/>
                    </a:lnTo>
                    <a:lnTo>
                      <a:pt x="816" y="816"/>
                    </a:lnTo>
                    <a:lnTo>
                      <a:pt x="1633" y="0"/>
                    </a:lnTo>
                    <a:lnTo>
                      <a:pt x="2449" y="0"/>
                    </a:lnTo>
                    <a:lnTo>
                      <a:pt x="2449" y="1633"/>
                    </a:lnTo>
                    <a:lnTo>
                      <a:pt x="2449" y="4082"/>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15" name="Freeform: Shape 414">
                <a:extLst>
                  <a:ext uri="{FF2B5EF4-FFF2-40B4-BE49-F238E27FC236}">
                    <a16:creationId xmlns:a16="http://schemas.microsoft.com/office/drawing/2014/main" id="{619EF5F7-FDC1-A769-1F89-5472FC584AF4}"/>
                  </a:ext>
                </a:extLst>
              </p:cNvPr>
              <p:cNvSpPr/>
              <p:nvPr/>
            </p:nvSpPr>
            <p:spPr>
              <a:xfrm>
                <a:off x="3335927" y="3916407"/>
                <a:ext cx="1632" cy="816"/>
              </a:xfrm>
              <a:custGeom>
                <a:avLst/>
                <a:gdLst>
                  <a:gd name="connsiteX0" fmla="*/ 1633 w 1632"/>
                  <a:gd name="connsiteY0" fmla="*/ 816 h 816"/>
                  <a:gd name="connsiteX1" fmla="*/ 0 w 1632"/>
                  <a:gd name="connsiteY1" fmla="*/ 816 h 816"/>
                  <a:gd name="connsiteX2" fmla="*/ 0 w 1632"/>
                  <a:gd name="connsiteY2" fmla="*/ 816 h 816"/>
                  <a:gd name="connsiteX3" fmla="*/ 816 w 1632"/>
                  <a:gd name="connsiteY3" fmla="*/ 0 h 816"/>
                  <a:gd name="connsiteX4" fmla="*/ 1633 w 1632"/>
                  <a:gd name="connsiteY4" fmla="*/ 816 h 816"/>
                  <a:gd name="connsiteX5" fmla="*/ 1633 w 1632"/>
                  <a:gd name="connsiteY5" fmla="*/ 816 h 816"/>
                  <a:gd name="connsiteX6" fmla="*/ 1633 w 1632"/>
                  <a:gd name="connsiteY6" fmla="*/ 816 h 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2" h="816">
                    <a:moveTo>
                      <a:pt x="1633" y="816"/>
                    </a:moveTo>
                    <a:lnTo>
                      <a:pt x="0" y="816"/>
                    </a:lnTo>
                    <a:lnTo>
                      <a:pt x="0" y="816"/>
                    </a:lnTo>
                    <a:lnTo>
                      <a:pt x="816" y="0"/>
                    </a:lnTo>
                    <a:lnTo>
                      <a:pt x="1633" y="816"/>
                    </a:lnTo>
                    <a:lnTo>
                      <a:pt x="1633" y="816"/>
                    </a:lnTo>
                    <a:lnTo>
                      <a:pt x="1633" y="816"/>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16" name="Freeform: Shape 415">
                <a:extLst>
                  <a:ext uri="{FF2B5EF4-FFF2-40B4-BE49-F238E27FC236}">
                    <a16:creationId xmlns:a16="http://schemas.microsoft.com/office/drawing/2014/main" id="{EFA58D60-FD9C-3A3B-B6C0-69FEEE6308BD}"/>
                  </a:ext>
                </a:extLst>
              </p:cNvPr>
              <p:cNvSpPr/>
              <p:nvPr/>
            </p:nvSpPr>
            <p:spPr>
              <a:xfrm>
                <a:off x="3366134" y="3971924"/>
                <a:ext cx="7348" cy="7347"/>
              </a:xfrm>
              <a:custGeom>
                <a:avLst/>
                <a:gdLst>
                  <a:gd name="connsiteX0" fmla="*/ 7348 w 7348"/>
                  <a:gd name="connsiteY0" fmla="*/ 6531 h 7347"/>
                  <a:gd name="connsiteX1" fmla="*/ 7348 w 7348"/>
                  <a:gd name="connsiteY1" fmla="*/ 7348 h 7347"/>
                  <a:gd name="connsiteX2" fmla="*/ 6532 w 7348"/>
                  <a:gd name="connsiteY2" fmla="*/ 7348 h 7347"/>
                  <a:gd name="connsiteX3" fmla="*/ 5715 w 7348"/>
                  <a:gd name="connsiteY3" fmla="*/ 6531 h 7347"/>
                  <a:gd name="connsiteX4" fmla="*/ 3266 w 7348"/>
                  <a:gd name="connsiteY4" fmla="*/ 6531 h 7347"/>
                  <a:gd name="connsiteX5" fmla="*/ 2449 w 7348"/>
                  <a:gd name="connsiteY5" fmla="*/ 5715 h 7347"/>
                  <a:gd name="connsiteX6" fmla="*/ 2449 w 7348"/>
                  <a:gd name="connsiteY6" fmla="*/ 5715 h 7347"/>
                  <a:gd name="connsiteX7" fmla="*/ 4082 w 7348"/>
                  <a:gd name="connsiteY7" fmla="*/ 4082 h 7347"/>
                  <a:gd name="connsiteX8" fmla="*/ 2449 w 7348"/>
                  <a:gd name="connsiteY8" fmla="*/ 4082 h 7347"/>
                  <a:gd name="connsiteX9" fmla="*/ 1633 w 7348"/>
                  <a:gd name="connsiteY9" fmla="*/ 3266 h 7347"/>
                  <a:gd name="connsiteX10" fmla="*/ 0 w 7348"/>
                  <a:gd name="connsiteY10" fmla="*/ 816 h 7347"/>
                  <a:gd name="connsiteX11" fmla="*/ 0 w 7348"/>
                  <a:gd name="connsiteY11" fmla="*/ 0 h 7347"/>
                  <a:gd name="connsiteX12" fmla="*/ 816 w 7348"/>
                  <a:gd name="connsiteY12" fmla="*/ 0 h 7347"/>
                  <a:gd name="connsiteX13" fmla="*/ 1633 w 7348"/>
                  <a:gd name="connsiteY13" fmla="*/ 0 h 7347"/>
                  <a:gd name="connsiteX14" fmla="*/ 3266 w 7348"/>
                  <a:gd name="connsiteY14" fmla="*/ 816 h 7347"/>
                  <a:gd name="connsiteX15" fmla="*/ 4899 w 7348"/>
                  <a:gd name="connsiteY15" fmla="*/ 1633 h 7347"/>
                  <a:gd name="connsiteX16" fmla="*/ 5715 w 7348"/>
                  <a:gd name="connsiteY16" fmla="*/ 1633 h 7347"/>
                  <a:gd name="connsiteX17" fmla="*/ 5715 w 7348"/>
                  <a:gd name="connsiteY17" fmla="*/ 1633 h 7347"/>
                  <a:gd name="connsiteX18" fmla="*/ 5715 w 7348"/>
                  <a:gd name="connsiteY18" fmla="*/ 2449 h 7347"/>
                  <a:gd name="connsiteX19" fmla="*/ 6532 w 7348"/>
                  <a:gd name="connsiteY19" fmla="*/ 3266 h 7347"/>
                  <a:gd name="connsiteX20" fmla="*/ 6532 w 7348"/>
                  <a:gd name="connsiteY20" fmla="*/ 4082 h 7347"/>
                  <a:gd name="connsiteX21" fmla="*/ 7348 w 7348"/>
                  <a:gd name="connsiteY21" fmla="*/ 6531 h 7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348" h="7347">
                    <a:moveTo>
                      <a:pt x="7348" y="6531"/>
                    </a:moveTo>
                    <a:lnTo>
                      <a:pt x="7348" y="7348"/>
                    </a:lnTo>
                    <a:lnTo>
                      <a:pt x="6532" y="7348"/>
                    </a:lnTo>
                    <a:lnTo>
                      <a:pt x="5715" y="6531"/>
                    </a:lnTo>
                    <a:lnTo>
                      <a:pt x="3266" y="6531"/>
                    </a:lnTo>
                    <a:lnTo>
                      <a:pt x="2449" y="5715"/>
                    </a:lnTo>
                    <a:lnTo>
                      <a:pt x="2449" y="5715"/>
                    </a:lnTo>
                    <a:lnTo>
                      <a:pt x="4082" y="4082"/>
                    </a:lnTo>
                    <a:lnTo>
                      <a:pt x="2449" y="4082"/>
                    </a:lnTo>
                    <a:lnTo>
                      <a:pt x="1633" y="3266"/>
                    </a:lnTo>
                    <a:lnTo>
                      <a:pt x="0" y="816"/>
                    </a:lnTo>
                    <a:lnTo>
                      <a:pt x="0" y="0"/>
                    </a:lnTo>
                    <a:lnTo>
                      <a:pt x="816" y="0"/>
                    </a:lnTo>
                    <a:lnTo>
                      <a:pt x="1633" y="0"/>
                    </a:lnTo>
                    <a:lnTo>
                      <a:pt x="3266" y="816"/>
                    </a:lnTo>
                    <a:lnTo>
                      <a:pt x="4899" y="1633"/>
                    </a:lnTo>
                    <a:lnTo>
                      <a:pt x="5715" y="1633"/>
                    </a:lnTo>
                    <a:lnTo>
                      <a:pt x="5715" y="1633"/>
                    </a:lnTo>
                    <a:lnTo>
                      <a:pt x="5715" y="2449"/>
                    </a:lnTo>
                    <a:lnTo>
                      <a:pt x="6532" y="3266"/>
                    </a:lnTo>
                    <a:lnTo>
                      <a:pt x="6532" y="4082"/>
                    </a:lnTo>
                    <a:lnTo>
                      <a:pt x="7348" y="6531"/>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17" name="Freeform: Shape 416">
                <a:extLst>
                  <a:ext uri="{FF2B5EF4-FFF2-40B4-BE49-F238E27FC236}">
                    <a16:creationId xmlns:a16="http://schemas.microsoft.com/office/drawing/2014/main" id="{00BB235F-426F-1147-3C70-B7A144150B37}"/>
                  </a:ext>
                </a:extLst>
              </p:cNvPr>
              <p:cNvSpPr/>
              <p:nvPr/>
            </p:nvSpPr>
            <p:spPr>
              <a:xfrm>
                <a:off x="2890973" y="3977639"/>
                <a:ext cx="39188" cy="21226"/>
              </a:xfrm>
              <a:custGeom>
                <a:avLst/>
                <a:gdLst>
                  <a:gd name="connsiteX0" fmla="*/ 10613 w 39188"/>
                  <a:gd name="connsiteY0" fmla="*/ 1633 h 21226"/>
                  <a:gd name="connsiteX1" fmla="*/ 10613 w 39188"/>
                  <a:gd name="connsiteY1" fmla="*/ 1633 h 21226"/>
                  <a:gd name="connsiteX2" fmla="*/ 13879 w 39188"/>
                  <a:gd name="connsiteY2" fmla="*/ 2449 h 21226"/>
                  <a:gd name="connsiteX3" fmla="*/ 14696 w 39188"/>
                  <a:gd name="connsiteY3" fmla="*/ 2449 h 21226"/>
                  <a:gd name="connsiteX4" fmla="*/ 15512 w 39188"/>
                  <a:gd name="connsiteY4" fmla="*/ 3266 h 21226"/>
                  <a:gd name="connsiteX5" fmla="*/ 16329 w 39188"/>
                  <a:gd name="connsiteY5" fmla="*/ 4082 h 21226"/>
                  <a:gd name="connsiteX6" fmla="*/ 17145 w 39188"/>
                  <a:gd name="connsiteY6" fmla="*/ 4898 h 21226"/>
                  <a:gd name="connsiteX7" fmla="*/ 19594 w 39188"/>
                  <a:gd name="connsiteY7" fmla="*/ 6531 h 21226"/>
                  <a:gd name="connsiteX8" fmla="*/ 19594 w 39188"/>
                  <a:gd name="connsiteY8" fmla="*/ 7348 h 21226"/>
                  <a:gd name="connsiteX9" fmla="*/ 21227 w 39188"/>
                  <a:gd name="connsiteY9" fmla="*/ 8164 h 21226"/>
                  <a:gd name="connsiteX10" fmla="*/ 22043 w 39188"/>
                  <a:gd name="connsiteY10" fmla="*/ 8981 h 21226"/>
                  <a:gd name="connsiteX11" fmla="*/ 22860 w 39188"/>
                  <a:gd name="connsiteY11" fmla="*/ 8981 h 21226"/>
                  <a:gd name="connsiteX12" fmla="*/ 24493 w 39188"/>
                  <a:gd name="connsiteY12" fmla="*/ 8981 h 21226"/>
                  <a:gd name="connsiteX13" fmla="*/ 25309 w 39188"/>
                  <a:gd name="connsiteY13" fmla="*/ 8981 h 21226"/>
                  <a:gd name="connsiteX14" fmla="*/ 25309 w 39188"/>
                  <a:gd name="connsiteY14" fmla="*/ 8981 h 21226"/>
                  <a:gd name="connsiteX15" fmla="*/ 25309 w 39188"/>
                  <a:gd name="connsiteY15" fmla="*/ 9797 h 21226"/>
                  <a:gd name="connsiteX16" fmla="*/ 25309 w 39188"/>
                  <a:gd name="connsiteY16" fmla="*/ 10613 h 21226"/>
                  <a:gd name="connsiteX17" fmla="*/ 26126 w 39188"/>
                  <a:gd name="connsiteY17" fmla="*/ 10613 h 21226"/>
                  <a:gd name="connsiteX18" fmla="*/ 26942 w 39188"/>
                  <a:gd name="connsiteY18" fmla="*/ 9797 h 21226"/>
                  <a:gd name="connsiteX19" fmla="*/ 29391 w 39188"/>
                  <a:gd name="connsiteY19" fmla="*/ 8981 h 21226"/>
                  <a:gd name="connsiteX20" fmla="*/ 31841 w 39188"/>
                  <a:gd name="connsiteY20" fmla="*/ 8164 h 21226"/>
                  <a:gd name="connsiteX21" fmla="*/ 32657 w 39188"/>
                  <a:gd name="connsiteY21" fmla="*/ 8981 h 21226"/>
                  <a:gd name="connsiteX22" fmla="*/ 33474 w 39188"/>
                  <a:gd name="connsiteY22" fmla="*/ 9797 h 21226"/>
                  <a:gd name="connsiteX23" fmla="*/ 34290 w 39188"/>
                  <a:gd name="connsiteY23" fmla="*/ 10613 h 21226"/>
                  <a:gd name="connsiteX24" fmla="*/ 35923 w 39188"/>
                  <a:gd name="connsiteY24" fmla="*/ 10613 h 21226"/>
                  <a:gd name="connsiteX25" fmla="*/ 37556 w 39188"/>
                  <a:gd name="connsiteY25" fmla="*/ 10613 h 21226"/>
                  <a:gd name="connsiteX26" fmla="*/ 38372 w 39188"/>
                  <a:gd name="connsiteY26" fmla="*/ 11430 h 21226"/>
                  <a:gd name="connsiteX27" fmla="*/ 38372 w 39188"/>
                  <a:gd name="connsiteY27" fmla="*/ 12246 h 21226"/>
                  <a:gd name="connsiteX28" fmla="*/ 37556 w 39188"/>
                  <a:gd name="connsiteY28" fmla="*/ 14696 h 21226"/>
                  <a:gd name="connsiteX29" fmla="*/ 37556 w 39188"/>
                  <a:gd name="connsiteY29" fmla="*/ 15512 h 21226"/>
                  <a:gd name="connsiteX30" fmla="*/ 37556 w 39188"/>
                  <a:gd name="connsiteY30" fmla="*/ 16329 h 21226"/>
                  <a:gd name="connsiteX31" fmla="*/ 38372 w 39188"/>
                  <a:gd name="connsiteY31" fmla="*/ 16329 h 21226"/>
                  <a:gd name="connsiteX32" fmla="*/ 39188 w 39188"/>
                  <a:gd name="connsiteY32" fmla="*/ 16329 h 21226"/>
                  <a:gd name="connsiteX33" fmla="*/ 39188 w 39188"/>
                  <a:gd name="connsiteY33" fmla="*/ 17145 h 21226"/>
                  <a:gd name="connsiteX34" fmla="*/ 37556 w 39188"/>
                  <a:gd name="connsiteY34" fmla="*/ 17961 h 21226"/>
                  <a:gd name="connsiteX35" fmla="*/ 37556 w 39188"/>
                  <a:gd name="connsiteY35" fmla="*/ 17961 h 21226"/>
                  <a:gd name="connsiteX36" fmla="*/ 37556 w 39188"/>
                  <a:gd name="connsiteY36" fmla="*/ 19594 h 21226"/>
                  <a:gd name="connsiteX37" fmla="*/ 36739 w 39188"/>
                  <a:gd name="connsiteY37" fmla="*/ 20411 h 21226"/>
                  <a:gd name="connsiteX38" fmla="*/ 35923 w 39188"/>
                  <a:gd name="connsiteY38" fmla="*/ 21227 h 21226"/>
                  <a:gd name="connsiteX39" fmla="*/ 34290 w 39188"/>
                  <a:gd name="connsiteY39" fmla="*/ 21227 h 21226"/>
                  <a:gd name="connsiteX40" fmla="*/ 31841 w 39188"/>
                  <a:gd name="connsiteY40" fmla="*/ 21227 h 21226"/>
                  <a:gd name="connsiteX41" fmla="*/ 27759 w 39188"/>
                  <a:gd name="connsiteY41" fmla="*/ 20411 h 21226"/>
                  <a:gd name="connsiteX42" fmla="*/ 24493 w 39188"/>
                  <a:gd name="connsiteY42" fmla="*/ 19594 h 21226"/>
                  <a:gd name="connsiteX43" fmla="*/ 22860 w 39188"/>
                  <a:gd name="connsiteY43" fmla="*/ 19594 h 21226"/>
                  <a:gd name="connsiteX44" fmla="*/ 23676 w 39188"/>
                  <a:gd name="connsiteY44" fmla="*/ 19594 h 21226"/>
                  <a:gd name="connsiteX45" fmla="*/ 25309 w 39188"/>
                  <a:gd name="connsiteY45" fmla="*/ 19594 h 21226"/>
                  <a:gd name="connsiteX46" fmla="*/ 26942 w 39188"/>
                  <a:gd name="connsiteY46" fmla="*/ 20411 h 21226"/>
                  <a:gd name="connsiteX47" fmla="*/ 26126 w 39188"/>
                  <a:gd name="connsiteY47" fmla="*/ 20411 h 21226"/>
                  <a:gd name="connsiteX48" fmla="*/ 20411 w 39188"/>
                  <a:gd name="connsiteY48" fmla="*/ 18778 h 21226"/>
                  <a:gd name="connsiteX49" fmla="*/ 13879 w 39188"/>
                  <a:gd name="connsiteY49" fmla="*/ 15512 h 21226"/>
                  <a:gd name="connsiteX50" fmla="*/ 9797 w 39188"/>
                  <a:gd name="connsiteY50" fmla="*/ 14696 h 21226"/>
                  <a:gd name="connsiteX51" fmla="*/ 4899 w 39188"/>
                  <a:gd name="connsiteY51" fmla="*/ 13879 h 21226"/>
                  <a:gd name="connsiteX52" fmla="*/ 2449 w 39188"/>
                  <a:gd name="connsiteY52" fmla="*/ 11430 h 21226"/>
                  <a:gd name="connsiteX53" fmla="*/ 0 w 39188"/>
                  <a:gd name="connsiteY53" fmla="*/ 10613 h 21226"/>
                  <a:gd name="connsiteX54" fmla="*/ 0 w 39188"/>
                  <a:gd name="connsiteY54" fmla="*/ 9797 h 21226"/>
                  <a:gd name="connsiteX55" fmla="*/ 0 w 39188"/>
                  <a:gd name="connsiteY55" fmla="*/ 8981 h 21226"/>
                  <a:gd name="connsiteX56" fmla="*/ 816 w 39188"/>
                  <a:gd name="connsiteY56" fmla="*/ 8164 h 21226"/>
                  <a:gd name="connsiteX57" fmla="*/ 2449 w 39188"/>
                  <a:gd name="connsiteY57" fmla="*/ 6531 h 21226"/>
                  <a:gd name="connsiteX58" fmla="*/ 3266 w 39188"/>
                  <a:gd name="connsiteY58" fmla="*/ 5715 h 21226"/>
                  <a:gd name="connsiteX59" fmla="*/ 4082 w 39188"/>
                  <a:gd name="connsiteY59" fmla="*/ 5715 h 21226"/>
                  <a:gd name="connsiteX60" fmla="*/ 4899 w 39188"/>
                  <a:gd name="connsiteY60" fmla="*/ 5715 h 21226"/>
                  <a:gd name="connsiteX61" fmla="*/ 5715 w 39188"/>
                  <a:gd name="connsiteY61" fmla="*/ 4898 h 21226"/>
                  <a:gd name="connsiteX62" fmla="*/ 6531 w 39188"/>
                  <a:gd name="connsiteY62" fmla="*/ 4082 h 21226"/>
                  <a:gd name="connsiteX63" fmla="*/ 7348 w 39188"/>
                  <a:gd name="connsiteY63" fmla="*/ 3266 h 21226"/>
                  <a:gd name="connsiteX64" fmla="*/ 8981 w 39188"/>
                  <a:gd name="connsiteY64" fmla="*/ 2449 h 21226"/>
                  <a:gd name="connsiteX65" fmla="*/ 8981 w 39188"/>
                  <a:gd name="connsiteY65" fmla="*/ 2449 h 21226"/>
                  <a:gd name="connsiteX66" fmla="*/ 8981 w 39188"/>
                  <a:gd name="connsiteY66" fmla="*/ 1633 h 21226"/>
                  <a:gd name="connsiteX67" fmla="*/ 8981 w 39188"/>
                  <a:gd name="connsiteY67" fmla="*/ 816 h 21226"/>
                  <a:gd name="connsiteX68" fmla="*/ 8981 w 39188"/>
                  <a:gd name="connsiteY68" fmla="*/ 0 h 21226"/>
                  <a:gd name="connsiteX69" fmla="*/ 9797 w 39188"/>
                  <a:gd name="connsiteY69" fmla="*/ 0 h 21226"/>
                  <a:gd name="connsiteX70" fmla="*/ 10613 w 39188"/>
                  <a:gd name="connsiteY70" fmla="*/ 0 h 21226"/>
                  <a:gd name="connsiteX71" fmla="*/ 12246 w 39188"/>
                  <a:gd name="connsiteY71" fmla="*/ 0 h 21226"/>
                  <a:gd name="connsiteX72" fmla="*/ 10613 w 39188"/>
                  <a:gd name="connsiteY72" fmla="*/ 1633 h 21226"/>
                  <a:gd name="connsiteX73" fmla="*/ 10613 w 39188"/>
                  <a:gd name="connsiteY73" fmla="*/ 1633 h 2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9188" h="21226">
                    <a:moveTo>
                      <a:pt x="10613" y="1633"/>
                    </a:moveTo>
                    <a:lnTo>
                      <a:pt x="10613" y="1633"/>
                    </a:lnTo>
                    <a:lnTo>
                      <a:pt x="13879" y="2449"/>
                    </a:lnTo>
                    <a:lnTo>
                      <a:pt x="14696" y="2449"/>
                    </a:lnTo>
                    <a:lnTo>
                      <a:pt x="15512" y="3266"/>
                    </a:lnTo>
                    <a:lnTo>
                      <a:pt x="16329" y="4082"/>
                    </a:lnTo>
                    <a:lnTo>
                      <a:pt x="17145" y="4898"/>
                    </a:lnTo>
                    <a:lnTo>
                      <a:pt x="19594" y="6531"/>
                    </a:lnTo>
                    <a:lnTo>
                      <a:pt x="19594" y="7348"/>
                    </a:lnTo>
                    <a:lnTo>
                      <a:pt x="21227" y="8164"/>
                    </a:lnTo>
                    <a:lnTo>
                      <a:pt x="22043" y="8981"/>
                    </a:lnTo>
                    <a:lnTo>
                      <a:pt x="22860" y="8981"/>
                    </a:lnTo>
                    <a:lnTo>
                      <a:pt x="24493" y="8981"/>
                    </a:lnTo>
                    <a:lnTo>
                      <a:pt x="25309" y="8981"/>
                    </a:lnTo>
                    <a:lnTo>
                      <a:pt x="25309" y="8981"/>
                    </a:lnTo>
                    <a:lnTo>
                      <a:pt x="25309" y="9797"/>
                    </a:lnTo>
                    <a:lnTo>
                      <a:pt x="25309" y="10613"/>
                    </a:lnTo>
                    <a:lnTo>
                      <a:pt x="26126" y="10613"/>
                    </a:lnTo>
                    <a:lnTo>
                      <a:pt x="26942" y="9797"/>
                    </a:lnTo>
                    <a:lnTo>
                      <a:pt x="29391" y="8981"/>
                    </a:lnTo>
                    <a:lnTo>
                      <a:pt x="31841" y="8164"/>
                    </a:lnTo>
                    <a:lnTo>
                      <a:pt x="32657" y="8981"/>
                    </a:lnTo>
                    <a:lnTo>
                      <a:pt x="33474" y="9797"/>
                    </a:lnTo>
                    <a:lnTo>
                      <a:pt x="34290" y="10613"/>
                    </a:lnTo>
                    <a:lnTo>
                      <a:pt x="35923" y="10613"/>
                    </a:lnTo>
                    <a:lnTo>
                      <a:pt x="37556" y="10613"/>
                    </a:lnTo>
                    <a:lnTo>
                      <a:pt x="38372" y="11430"/>
                    </a:lnTo>
                    <a:lnTo>
                      <a:pt x="38372" y="12246"/>
                    </a:lnTo>
                    <a:lnTo>
                      <a:pt x="37556" y="14696"/>
                    </a:lnTo>
                    <a:lnTo>
                      <a:pt x="37556" y="15512"/>
                    </a:lnTo>
                    <a:lnTo>
                      <a:pt x="37556" y="16329"/>
                    </a:lnTo>
                    <a:lnTo>
                      <a:pt x="38372" y="16329"/>
                    </a:lnTo>
                    <a:lnTo>
                      <a:pt x="39188" y="16329"/>
                    </a:lnTo>
                    <a:lnTo>
                      <a:pt x="39188" y="17145"/>
                    </a:lnTo>
                    <a:lnTo>
                      <a:pt x="37556" y="17961"/>
                    </a:lnTo>
                    <a:lnTo>
                      <a:pt x="37556" y="17961"/>
                    </a:lnTo>
                    <a:lnTo>
                      <a:pt x="37556" y="19594"/>
                    </a:lnTo>
                    <a:lnTo>
                      <a:pt x="36739" y="20411"/>
                    </a:lnTo>
                    <a:lnTo>
                      <a:pt x="35923" y="21227"/>
                    </a:lnTo>
                    <a:lnTo>
                      <a:pt x="34290" y="21227"/>
                    </a:lnTo>
                    <a:lnTo>
                      <a:pt x="31841" y="21227"/>
                    </a:lnTo>
                    <a:lnTo>
                      <a:pt x="27759" y="20411"/>
                    </a:lnTo>
                    <a:lnTo>
                      <a:pt x="24493" y="19594"/>
                    </a:lnTo>
                    <a:lnTo>
                      <a:pt x="22860" y="19594"/>
                    </a:lnTo>
                    <a:lnTo>
                      <a:pt x="23676" y="19594"/>
                    </a:lnTo>
                    <a:lnTo>
                      <a:pt x="25309" y="19594"/>
                    </a:lnTo>
                    <a:lnTo>
                      <a:pt x="26942" y="20411"/>
                    </a:lnTo>
                    <a:lnTo>
                      <a:pt x="26126" y="20411"/>
                    </a:lnTo>
                    <a:lnTo>
                      <a:pt x="20411" y="18778"/>
                    </a:lnTo>
                    <a:lnTo>
                      <a:pt x="13879" y="15512"/>
                    </a:lnTo>
                    <a:lnTo>
                      <a:pt x="9797" y="14696"/>
                    </a:lnTo>
                    <a:lnTo>
                      <a:pt x="4899" y="13879"/>
                    </a:lnTo>
                    <a:lnTo>
                      <a:pt x="2449" y="11430"/>
                    </a:lnTo>
                    <a:lnTo>
                      <a:pt x="0" y="10613"/>
                    </a:lnTo>
                    <a:lnTo>
                      <a:pt x="0" y="9797"/>
                    </a:lnTo>
                    <a:lnTo>
                      <a:pt x="0" y="8981"/>
                    </a:lnTo>
                    <a:lnTo>
                      <a:pt x="816" y="8164"/>
                    </a:lnTo>
                    <a:lnTo>
                      <a:pt x="2449" y="6531"/>
                    </a:lnTo>
                    <a:lnTo>
                      <a:pt x="3266" y="5715"/>
                    </a:lnTo>
                    <a:lnTo>
                      <a:pt x="4082" y="5715"/>
                    </a:lnTo>
                    <a:lnTo>
                      <a:pt x="4899" y="5715"/>
                    </a:lnTo>
                    <a:lnTo>
                      <a:pt x="5715" y="4898"/>
                    </a:lnTo>
                    <a:lnTo>
                      <a:pt x="6531" y="4082"/>
                    </a:lnTo>
                    <a:lnTo>
                      <a:pt x="7348" y="3266"/>
                    </a:lnTo>
                    <a:lnTo>
                      <a:pt x="8981" y="2449"/>
                    </a:lnTo>
                    <a:lnTo>
                      <a:pt x="8981" y="2449"/>
                    </a:lnTo>
                    <a:lnTo>
                      <a:pt x="8981" y="1633"/>
                    </a:lnTo>
                    <a:lnTo>
                      <a:pt x="8981" y="816"/>
                    </a:lnTo>
                    <a:lnTo>
                      <a:pt x="8981" y="0"/>
                    </a:lnTo>
                    <a:lnTo>
                      <a:pt x="9797" y="0"/>
                    </a:lnTo>
                    <a:lnTo>
                      <a:pt x="10613" y="0"/>
                    </a:lnTo>
                    <a:lnTo>
                      <a:pt x="12246" y="0"/>
                    </a:lnTo>
                    <a:lnTo>
                      <a:pt x="10613" y="1633"/>
                    </a:lnTo>
                    <a:lnTo>
                      <a:pt x="10613" y="1633"/>
                    </a:lnTo>
                    <a:close/>
                  </a:path>
                </a:pathLst>
              </a:custGeom>
              <a:solidFill>
                <a:srgbClr val="D9D9D9"/>
              </a:solid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18" name="Freeform: Shape 417">
                <a:extLst>
                  <a:ext uri="{FF2B5EF4-FFF2-40B4-BE49-F238E27FC236}">
                    <a16:creationId xmlns:a16="http://schemas.microsoft.com/office/drawing/2014/main" id="{F142312C-7E70-531F-F656-76E0DDF426B8}"/>
                  </a:ext>
                </a:extLst>
              </p:cNvPr>
              <p:cNvSpPr/>
              <p:nvPr/>
            </p:nvSpPr>
            <p:spPr>
              <a:xfrm>
                <a:off x="3335110" y="3917223"/>
                <a:ext cx="1632" cy="816"/>
              </a:xfrm>
              <a:custGeom>
                <a:avLst/>
                <a:gdLst>
                  <a:gd name="connsiteX0" fmla="*/ 0 w 1632"/>
                  <a:gd name="connsiteY0" fmla="*/ 0 h 816"/>
                  <a:gd name="connsiteX1" fmla="*/ 1633 w 1632"/>
                  <a:gd name="connsiteY1" fmla="*/ 0 h 816"/>
                  <a:gd name="connsiteX2" fmla="*/ 1633 w 1632"/>
                  <a:gd name="connsiteY2" fmla="*/ 0 h 816"/>
                  <a:gd name="connsiteX3" fmla="*/ 1633 w 1632"/>
                  <a:gd name="connsiteY3" fmla="*/ 816 h 816"/>
                  <a:gd name="connsiteX4" fmla="*/ 0 w 1632"/>
                  <a:gd name="connsiteY4" fmla="*/ 0 h 816"/>
                  <a:gd name="connsiteX5" fmla="*/ 0 w 1632"/>
                  <a:gd name="connsiteY5" fmla="*/ 0 h 816"/>
                  <a:gd name="connsiteX6" fmla="*/ 0 w 1632"/>
                  <a:gd name="connsiteY6" fmla="*/ 0 h 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2" h="816">
                    <a:moveTo>
                      <a:pt x="0" y="0"/>
                    </a:moveTo>
                    <a:lnTo>
                      <a:pt x="1633" y="0"/>
                    </a:lnTo>
                    <a:lnTo>
                      <a:pt x="1633" y="0"/>
                    </a:lnTo>
                    <a:lnTo>
                      <a:pt x="1633" y="816"/>
                    </a:lnTo>
                    <a:lnTo>
                      <a:pt x="0" y="0"/>
                    </a:lnTo>
                    <a:lnTo>
                      <a:pt x="0" y="0"/>
                    </a:lnTo>
                    <a:lnTo>
                      <a:pt x="0" y="0"/>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19" name="Freeform: Shape 418">
                <a:extLst>
                  <a:ext uri="{FF2B5EF4-FFF2-40B4-BE49-F238E27FC236}">
                    <a16:creationId xmlns:a16="http://schemas.microsoft.com/office/drawing/2014/main" id="{20C47E02-812C-F999-4A9F-CEB26D0822DB}"/>
                  </a:ext>
                </a:extLst>
              </p:cNvPr>
              <p:cNvSpPr/>
              <p:nvPr/>
            </p:nvSpPr>
            <p:spPr>
              <a:xfrm>
                <a:off x="3182438" y="3847827"/>
                <a:ext cx="13062" cy="4898"/>
              </a:xfrm>
              <a:custGeom>
                <a:avLst/>
                <a:gdLst>
                  <a:gd name="connsiteX0" fmla="*/ 8164 w 13062"/>
                  <a:gd name="connsiteY0" fmla="*/ 3266 h 4898"/>
                  <a:gd name="connsiteX1" fmla="*/ 8164 w 13062"/>
                  <a:gd name="connsiteY1" fmla="*/ 3266 h 4898"/>
                  <a:gd name="connsiteX2" fmla="*/ 6532 w 13062"/>
                  <a:gd name="connsiteY2" fmla="*/ 2449 h 4898"/>
                  <a:gd name="connsiteX3" fmla="*/ 6532 w 13062"/>
                  <a:gd name="connsiteY3" fmla="*/ 1633 h 4898"/>
                  <a:gd name="connsiteX4" fmla="*/ 6532 w 13062"/>
                  <a:gd name="connsiteY4" fmla="*/ 1633 h 4898"/>
                  <a:gd name="connsiteX5" fmla="*/ 5715 w 13062"/>
                  <a:gd name="connsiteY5" fmla="*/ 816 h 4898"/>
                  <a:gd name="connsiteX6" fmla="*/ 5715 w 13062"/>
                  <a:gd name="connsiteY6" fmla="*/ 0 h 4898"/>
                  <a:gd name="connsiteX7" fmla="*/ 7348 w 13062"/>
                  <a:gd name="connsiteY7" fmla="*/ 0 h 4898"/>
                  <a:gd name="connsiteX8" fmla="*/ 8164 w 13062"/>
                  <a:gd name="connsiteY8" fmla="*/ 3266 h 4898"/>
                  <a:gd name="connsiteX9" fmla="*/ 8164 w 13062"/>
                  <a:gd name="connsiteY9" fmla="*/ 3266 h 4898"/>
                  <a:gd name="connsiteX10" fmla="*/ 12246 w 13062"/>
                  <a:gd name="connsiteY10" fmla="*/ 4899 h 4898"/>
                  <a:gd name="connsiteX11" fmla="*/ 12246 w 13062"/>
                  <a:gd name="connsiteY11" fmla="*/ 4899 h 4898"/>
                  <a:gd name="connsiteX12" fmla="*/ 11430 w 13062"/>
                  <a:gd name="connsiteY12" fmla="*/ 4082 h 4898"/>
                  <a:gd name="connsiteX13" fmla="*/ 9797 w 13062"/>
                  <a:gd name="connsiteY13" fmla="*/ 4082 h 4898"/>
                  <a:gd name="connsiteX14" fmla="*/ 9797 w 13062"/>
                  <a:gd name="connsiteY14" fmla="*/ 3266 h 4898"/>
                  <a:gd name="connsiteX15" fmla="*/ 10614 w 13062"/>
                  <a:gd name="connsiteY15" fmla="*/ 3266 h 4898"/>
                  <a:gd name="connsiteX16" fmla="*/ 13063 w 13062"/>
                  <a:gd name="connsiteY16" fmla="*/ 3266 h 4898"/>
                  <a:gd name="connsiteX17" fmla="*/ 12246 w 13062"/>
                  <a:gd name="connsiteY17" fmla="*/ 4899 h 4898"/>
                  <a:gd name="connsiteX18" fmla="*/ 12246 w 13062"/>
                  <a:gd name="connsiteY18" fmla="*/ 4899 h 4898"/>
                  <a:gd name="connsiteX19" fmla="*/ 816 w 13062"/>
                  <a:gd name="connsiteY19" fmla="*/ 3266 h 4898"/>
                  <a:gd name="connsiteX20" fmla="*/ 2449 w 13062"/>
                  <a:gd name="connsiteY20" fmla="*/ 4082 h 4898"/>
                  <a:gd name="connsiteX21" fmla="*/ 3266 w 13062"/>
                  <a:gd name="connsiteY21" fmla="*/ 4082 h 4898"/>
                  <a:gd name="connsiteX22" fmla="*/ 3266 w 13062"/>
                  <a:gd name="connsiteY22" fmla="*/ 4082 h 4898"/>
                  <a:gd name="connsiteX23" fmla="*/ 2449 w 13062"/>
                  <a:gd name="connsiteY23" fmla="*/ 4082 h 4898"/>
                  <a:gd name="connsiteX24" fmla="*/ 2449 w 13062"/>
                  <a:gd name="connsiteY24" fmla="*/ 4082 h 4898"/>
                  <a:gd name="connsiteX25" fmla="*/ 816 w 13062"/>
                  <a:gd name="connsiteY25" fmla="*/ 4082 h 4898"/>
                  <a:gd name="connsiteX26" fmla="*/ 0 w 13062"/>
                  <a:gd name="connsiteY26" fmla="*/ 4082 h 4898"/>
                  <a:gd name="connsiteX27" fmla="*/ 0 w 13062"/>
                  <a:gd name="connsiteY27" fmla="*/ 3266 h 4898"/>
                  <a:gd name="connsiteX28" fmla="*/ 816 w 13062"/>
                  <a:gd name="connsiteY28" fmla="*/ 3266 h 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62" h="4898">
                    <a:moveTo>
                      <a:pt x="8164" y="3266"/>
                    </a:moveTo>
                    <a:lnTo>
                      <a:pt x="8164" y="3266"/>
                    </a:lnTo>
                    <a:lnTo>
                      <a:pt x="6532" y="2449"/>
                    </a:lnTo>
                    <a:lnTo>
                      <a:pt x="6532" y="1633"/>
                    </a:lnTo>
                    <a:lnTo>
                      <a:pt x="6532" y="1633"/>
                    </a:lnTo>
                    <a:lnTo>
                      <a:pt x="5715" y="816"/>
                    </a:lnTo>
                    <a:lnTo>
                      <a:pt x="5715" y="0"/>
                    </a:lnTo>
                    <a:lnTo>
                      <a:pt x="7348" y="0"/>
                    </a:lnTo>
                    <a:lnTo>
                      <a:pt x="8164" y="3266"/>
                    </a:lnTo>
                    <a:lnTo>
                      <a:pt x="8164" y="3266"/>
                    </a:lnTo>
                    <a:close/>
                    <a:moveTo>
                      <a:pt x="12246" y="4899"/>
                    </a:moveTo>
                    <a:lnTo>
                      <a:pt x="12246" y="4899"/>
                    </a:lnTo>
                    <a:lnTo>
                      <a:pt x="11430" y="4082"/>
                    </a:lnTo>
                    <a:lnTo>
                      <a:pt x="9797" y="4082"/>
                    </a:lnTo>
                    <a:lnTo>
                      <a:pt x="9797" y="3266"/>
                    </a:lnTo>
                    <a:lnTo>
                      <a:pt x="10614" y="3266"/>
                    </a:lnTo>
                    <a:lnTo>
                      <a:pt x="13063" y="3266"/>
                    </a:lnTo>
                    <a:lnTo>
                      <a:pt x="12246" y="4899"/>
                    </a:lnTo>
                    <a:lnTo>
                      <a:pt x="12246" y="4899"/>
                    </a:lnTo>
                    <a:close/>
                    <a:moveTo>
                      <a:pt x="816" y="3266"/>
                    </a:moveTo>
                    <a:lnTo>
                      <a:pt x="2449" y="4082"/>
                    </a:lnTo>
                    <a:lnTo>
                      <a:pt x="3266" y="4082"/>
                    </a:lnTo>
                    <a:lnTo>
                      <a:pt x="3266" y="4082"/>
                    </a:lnTo>
                    <a:lnTo>
                      <a:pt x="2449" y="4082"/>
                    </a:lnTo>
                    <a:lnTo>
                      <a:pt x="2449" y="4082"/>
                    </a:lnTo>
                    <a:lnTo>
                      <a:pt x="816" y="4082"/>
                    </a:lnTo>
                    <a:lnTo>
                      <a:pt x="0" y="4082"/>
                    </a:lnTo>
                    <a:lnTo>
                      <a:pt x="0" y="3266"/>
                    </a:lnTo>
                    <a:lnTo>
                      <a:pt x="816" y="3266"/>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20" name="Freeform: Shape 419">
                <a:extLst>
                  <a:ext uri="{FF2B5EF4-FFF2-40B4-BE49-F238E27FC236}">
                    <a16:creationId xmlns:a16="http://schemas.microsoft.com/office/drawing/2014/main" id="{C1E4EE80-05D2-20C0-45AC-5E75509FA63A}"/>
                  </a:ext>
                </a:extLst>
              </p:cNvPr>
              <p:cNvSpPr/>
              <p:nvPr/>
            </p:nvSpPr>
            <p:spPr>
              <a:xfrm>
                <a:off x="3365318" y="3996417"/>
                <a:ext cx="3265" cy="12246"/>
              </a:xfrm>
              <a:custGeom>
                <a:avLst/>
                <a:gdLst>
                  <a:gd name="connsiteX0" fmla="*/ 2449 w 3265"/>
                  <a:gd name="connsiteY0" fmla="*/ 4082 h 12246"/>
                  <a:gd name="connsiteX1" fmla="*/ 2449 w 3265"/>
                  <a:gd name="connsiteY1" fmla="*/ 4082 h 12246"/>
                  <a:gd name="connsiteX2" fmla="*/ 816 w 3265"/>
                  <a:gd name="connsiteY2" fmla="*/ 3266 h 12246"/>
                  <a:gd name="connsiteX3" fmla="*/ 816 w 3265"/>
                  <a:gd name="connsiteY3" fmla="*/ 1633 h 12246"/>
                  <a:gd name="connsiteX4" fmla="*/ 1633 w 3265"/>
                  <a:gd name="connsiteY4" fmla="*/ 816 h 12246"/>
                  <a:gd name="connsiteX5" fmla="*/ 2449 w 3265"/>
                  <a:gd name="connsiteY5" fmla="*/ 0 h 12246"/>
                  <a:gd name="connsiteX6" fmla="*/ 3266 w 3265"/>
                  <a:gd name="connsiteY6" fmla="*/ 0 h 12246"/>
                  <a:gd name="connsiteX7" fmla="*/ 3266 w 3265"/>
                  <a:gd name="connsiteY7" fmla="*/ 816 h 12246"/>
                  <a:gd name="connsiteX8" fmla="*/ 2449 w 3265"/>
                  <a:gd name="connsiteY8" fmla="*/ 4082 h 12246"/>
                  <a:gd name="connsiteX9" fmla="*/ 2449 w 3265"/>
                  <a:gd name="connsiteY9" fmla="*/ 4082 h 12246"/>
                  <a:gd name="connsiteX10" fmla="*/ 1633 w 3265"/>
                  <a:gd name="connsiteY10" fmla="*/ 7348 h 12246"/>
                  <a:gd name="connsiteX11" fmla="*/ 1633 w 3265"/>
                  <a:gd name="connsiteY11" fmla="*/ 7348 h 12246"/>
                  <a:gd name="connsiteX12" fmla="*/ 1633 w 3265"/>
                  <a:gd name="connsiteY12" fmla="*/ 7348 h 12246"/>
                  <a:gd name="connsiteX13" fmla="*/ 1633 w 3265"/>
                  <a:gd name="connsiteY13" fmla="*/ 7348 h 12246"/>
                  <a:gd name="connsiteX14" fmla="*/ 1633 w 3265"/>
                  <a:gd name="connsiteY14" fmla="*/ 7348 h 12246"/>
                  <a:gd name="connsiteX15" fmla="*/ 1633 w 3265"/>
                  <a:gd name="connsiteY15" fmla="*/ 7348 h 12246"/>
                  <a:gd name="connsiteX16" fmla="*/ 1633 w 3265"/>
                  <a:gd name="connsiteY16" fmla="*/ 7348 h 12246"/>
                  <a:gd name="connsiteX17" fmla="*/ 816 w 3265"/>
                  <a:gd name="connsiteY17" fmla="*/ 7348 h 12246"/>
                  <a:gd name="connsiteX18" fmla="*/ 816 w 3265"/>
                  <a:gd name="connsiteY18" fmla="*/ 7348 h 12246"/>
                  <a:gd name="connsiteX19" fmla="*/ 1633 w 3265"/>
                  <a:gd name="connsiteY19" fmla="*/ 7348 h 12246"/>
                  <a:gd name="connsiteX20" fmla="*/ 1633 w 3265"/>
                  <a:gd name="connsiteY20" fmla="*/ 7348 h 12246"/>
                  <a:gd name="connsiteX21" fmla="*/ 1633 w 3265"/>
                  <a:gd name="connsiteY21" fmla="*/ 7348 h 12246"/>
                  <a:gd name="connsiteX22" fmla="*/ 1633 w 3265"/>
                  <a:gd name="connsiteY22" fmla="*/ 7348 h 12246"/>
                  <a:gd name="connsiteX23" fmla="*/ 1633 w 3265"/>
                  <a:gd name="connsiteY23" fmla="*/ 7348 h 12246"/>
                  <a:gd name="connsiteX24" fmla="*/ 1633 w 3265"/>
                  <a:gd name="connsiteY24" fmla="*/ 7348 h 12246"/>
                  <a:gd name="connsiteX25" fmla="*/ 1633 w 3265"/>
                  <a:gd name="connsiteY25" fmla="*/ 6531 h 12246"/>
                  <a:gd name="connsiteX26" fmla="*/ 1633 w 3265"/>
                  <a:gd name="connsiteY26" fmla="*/ 6531 h 12246"/>
                  <a:gd name="connsiteX27" fmla="*/ 1633 w 3265"/>
                  <a:gd name="connsiteY27" fmla="*/ 6531 h 12246"/>
                  <a:gd name="connsiteX28" fmla="*/ 1633 w 3265"/>
                  <a:gd name="connsiteY28" fmla="*/ 6531 h 12246"/>
                  <a:gd name="connsiteX29" fmla="*/ 1633 w 3265"/>
                  <a:gd name="connsiteY29" fmla="*/ 7348 h 12246"/>
                  <a:gd name="connsiteX30" fmla="*/ 1633 w 3265"/>
                  <a:gd name="connsiteY30" fmla="*/ 7348 h 12246"/>
                  <a:gd name="connsiteX31" fmla="*/ 1633 w 3265"/>
                  <a:gd name="connsiteY31" fmla="*/ 7348 h 12246"/>
                  <a:gd name="connsiteX32" fmla="*/ 1633 w 3265"/>
                  <a:gd name="connsiteY32" fmla="*/ 7348 h 12246"/>
                  <a:gd name="connsiteX33" fmla="*/ 0 w 3265"/>
                  <a:gd name="connsiteY33" fmla="*/ 12246 h 12246"/>
                  <a:gd name="connsiteX34" fmla="*/ 0 w 3265"/>
                  <a:gd name="connsiteY34" fmla="*/ 12246 h 12246"/>
                  <a:gd name="connsiteX35" fmla="*/ 0 w 3265"/>
                  <a:gd name="connsiteY35" fmla="*/ 12246 h 12246"/>
                  <a:gd name="connsiteX36" fmla="*/ 0 w 3265"/>
                  <a:gd name="connsiteY36" fmla="*/ 12246 h 12246"/>
                  <a:gd name="connsiteX37" fmla="*/ 0 w 3265"/>
                  <a:gd name="connsiteY37" fmla="*/ 12246 h 12246"/>
                  <a:gd name="connsiteX38" fmla="*/ 0 w 3265"/>
                  <a:gd name="connsiteY38" fmla="*/ 12246 h 12246"/>
                  <a:gd name="connsiteX39" fmla="*/ 0 w 3265"/>
                  <a:gd name="connsiteY39" fmla="*/ 12246 h 12246"/>
                  <a:gd name="connsiteX40" fmla="*/ 0 w 3265"/>
                  <a:gd name="connsiteY40" fmla="*/ 12246 h 12246"/>
                  <a:gd name="connsiteX41" fmla="*/ 0 w 3265"/>
                  <a:gd name="connsiteY41" fmla="*/ 12246 h 12246"/>
                  <a:gd name="connsiteX42" fmla="*/ 0 w 3265"/>
                  <a:gd name="connsiteY42" fmla="*/ 12246 h 12246"/>
                  <a:gd name="connsiteX43" fmla="*/ 0 w 3265"/>
                  <a:gd name="connsiteY43" fmla="*/ 12246 h 12246"/>
                  <a:gd name="connsiteX44" fmla="*/ 0 w 3265"/>
                  <a:gd name="connsiteY44" fmla="*/ 12246 h 12246"/>
                  <a:gd name="connsiteX45" fmla="*/ 0 w 3265"/>
                  <a:gd name="connsiteY45" fmla="*/ 12246 h 12246"/>
                  <a:gd name="connsiteX46" fmla="*/ 0 w 3265"/>
                  <a:gd name="connsiteY46" fmla="*/ 12246 h 12246"/>
                  <a:gd name="connsiteX47" fmla="*/ 0 w 3265"/>
                  <a:gd name="connsiteY47" fmla="*/ 12246 h 12246"/>
                  <a:gd name="connsiteX48" fmla="*/ 0 w 3265"/>
                  <a:gd name="connsiteY48" fmla="*/ 12246 h 1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265" h="12246">
                    <a:moveTo>
                      <a:pt x="2449" y="4082"/>
                    </a:moveTo>
                    <a:lnTo>
                      <a:pt x="2449" y="4082"/>
                    </a:lnTo>
                    <a:lnTo>
                      <a:pt x="816" y="3266"/>
                    </a:lnTo>
                    <a:lnTo>
                      <a:pt x="816" y="1633"/>
                    </a:lnTo>
                    <a:lnTo>
                      <a:pt x="1633" y="816"/>
                    </a:lnTo>
                    <a:lnTo>
                      <a:pt x="2449" y="0"/>
                    </a:lnTo>
                    <a:lnTo>
                      <a:pt x="3266" y="0"/>
                    </a:lnTo>
                    <a:lnTo>
                      <a:pt x="3266" y="816"/>
                    </a:lnTo>
                    <a:lnTo>
                      <a:pt x="2449" y="4082"/>
                    </a:lnTo>
                    <a:lnTo>
                      <a:pt x="2449" y="4082"/>
                    </a:lnTo>
                    <a:close/>
                    <a:moveTo>
                      <a:pt x="1633" y="7348"/>
                    </a:moveTo>
                    <a:lnTo>
                      <a:pt x="1633" y="7348"/>
                    </a:lnTo>
                    <a:lnTo>
                      <a:pt x="1633" y="7348"/>
                    </a:lnTo>
                    <a:lnTo>
                      <a:pt x="1633" y="7348"/>
                    </a:lnTo>
                    <a:lnTo>
                      <a:pt x="1633" y="7348"/>
                    </a:lnTo>
                    <a:lnTo>
                      <a:pt x="1633" y="7348"/>
                    </a:lnTo>
                    <a:lnTo>
                      <a:pt x="1633" y="7348"/>
                    </a:lnTo>
                    <a:lnTo>
                      <a:pt x="816" y="7348"/>
                    </a:lnTo>
                    <a:lnTo>
                      <a:pt x="816" y="7348"/>
                    </a:lnTo>
                    <a:lnTo>
                      <a:pt x="1633" y="7348"/>
                    </a:lnTo>
                    <a:lnTo>
                      <a:pt x="1633" y="7348"/>
                    </a:lnTo>
                    <a:lnTo>
                      <a:pt x="1633" y="7348"/>
                    </a:lnTo>
                    <a:lnTo>
                      <a:pt x="1633" y="7348"/>
                    </a:lnTo>
                    <a:lnTo>
                      <a:pt x="1633" y="7348"/>
                    </a:lnTo>
                    <a:lnTo>
                      <a:pt x="1633" y="7348"/>
                    </a:lnTo>
                    <a:lnTo>
                      <a:pt x="1633" y="6531"/>
                    </a:lnTo>
                    <a:lnTo>
                      <a:pt x="1633" y="6531"/>
                    </a:lnTo>
                    <a:lnTo>
                      <a:pt x="1633" y="6531"/>
                    </a:lnTo>
                    <a:lnTo>
                      <a:pt x="1633" y="6531"/>
                    </a:lnTo>
                    <a:lnTo>
                      <a:pt x="1633" y="7348"/>
                    </a:lnTo>
                    <a:lnTo>
                      <a:pt x="1633" y="7348"/>
                    </a:lnTo>
                    <a:lnTo>
                      <a:pt x="1633" y="7348"/>
                    </a:lnTo>
                    <a:lnTo>
                      <a:pt x="1633" y="7348"/>
                    </a:lnTo>
                    <a:close/>
                    <a:moveTo>
                      <a:pt x="0" y="12246"/>
                    </a:moveTo>
                    <a:lnTo>
                      <a:pt x="0" y="12246"/>
                    </a:lnTo>
                    <a:lnTo>
                      <a:pt x="0" y="12246"/>
                    </a:lnTo>
                    <a:lnTo>
                      <a:pt x="0" y="12246"/>
                    </a:lnTo>
                    <a:lnTo>
                      <a:pt x="0" y="12246"/>
                    </a:lnTo>
                    <a:lnTo>
                      <a:pt x="0" y="12246"/>
                    </a:lnTo>
                    <a:lnTo>
                      <a:pt x="0" y="12246"/>
                    </a:lnTo>
                    <a:lnTo>
                      <a:pt x="0" y="12246"/>
                    </a:lnTo>
                    <a:lnTo>
                      <a:pt x="0" y="12246"/>
                    </a:lnTo>
                    <a:lnTo>
                      <a:pt x="0" y="12246"/>
                    </a:lnTo>
                    <a:lnTo>
                      <a:pt x="0" y="12246"/>
                    </a:lnTo>
                    <a:lnTo>
                      <a:pt x="0" y="12246"/>
                    </a:lnTo>
                    <a:lnTo>
                      <a:pt x="0" y="12246"/>
                    </a:lnTo>
                    <a:lnTo>
                      <a:pt x="0" y="12246"/>
                    </a:lnTo>
                    <a:lnTo>
                      <a:pt x="0" y="12246"/>
                    </a:lnTo>
                    <a:lnTo>
                      <a:pt x="0" y="12246"/>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21" name="Freeform: Shape 420">
                <a:extLst>
                  <a:ext uri="{FF2B5EF4-FFF2-40B4-BE49-F238E27FC236}">
                    <a16:creationId xmlns:a16="http://schemas.microsoft.com/office/drawing/2014/main" id="{F68F98AF-3D2E-DEC4-FB27-CFFE3B9E243E}"/>
                  </a:ext>
                </a:extLst>
              </p:cNvPr>
              <p:cNvSpPr/>
              <p:nvPr/>
            </p:nvSpPr>
            <p:spPr>
              <a:xfrm>
                <a:off x="3309801" y="3905793"/>
                <a:ext cx="6531" cy="5715"/>
              </a:xfrm>
              <a:custGeom>
                <a:avLst/>
                <a:gdLst>
                  <a:gd name="connsiteX0" fmla="*/ 6532 w 6531"/>
                  <a:gd name="connsiteY0" fmla="*/ 0 h 5715"/>
                  <a:gd name="connsiteX1" fmla="*/ 6532 w 6531"/>
                  <a:gd name="connsiteY1" fmla="*/ 0 h 5715"/>
                  <a:gd name="connsiteX2" fmla="*/ 6532 w 6531"/>
                  <a:gd name="connsiteY2" fmla="*/ 0 h 5715"/>
                  <a:gd name="connsiteX3" fmla="*/ 5715 w 6531"/>
                  <a:gd name="connsiteY3" fmla="*/ 0 h 5715"/>
                  <a:gd name="connsiteX4" fmla="*/ 4899 w 6531"/>
                  <a:gd name="connsiteY4" fmla="*/ 0 h 5715"/>
                  <a:gd name="connsiteX5" fmla="*/ 4899 w 6531"/>
                  <a:gd name="connsiteY5" fmla="*/ 0 h 5715"/>
                  <a:gd name="connsiteX6" fmla="*/ 4899 w 6531"/>
                  <a:gd name="connsiteY6" fmla="*/ 0 h 5715"/>
                  <a:gd name="connsiteX7" fmla="*/ 6532 w 6531"/>
                  <a:gd name="connsiteY7" fmla="*/ 0 h 5715"/>
                  <a:gd name="connsiteX8" fmla="*/ 6532 w 6531"/>
                  <a:gd name="connsiteY8" fmla="*/ 0 h 5715"/>
                  <a:gd name="connsiteX9" fmla="*/ 4899 w 6531"/>
                  <a:gd name="connsiteY9" fmla="*/ 4082 h 5715"/>
                  <a:gd name="connsiteX10" fmla="*/ 4899 w 6531"/>
                  <a:gd name="connsiteY10" fmla="*/ 4082 h 5715"/>
                  <a:gd name="connsiteX11" fmla="*/ 4899 w 6531"/>
                  <a:gd name="connsiteY11" fmla="*/ 4082 h 5715"/>
                  <a:gd name="connsiteX12" fmla="*/ 4899 w 6531"/>
                  <a:gd name="connsiteY12" fmla="*/ 4082 h 5715"/>
                  <a:gd name="connsiteX13" fmla="*/ 4082 w 6531"/>
                  <a:gd name="connsiteY13" fmla="*/ 3266 h 5715"/>
                  <a:gd name="connsiteX14" fmla="*/ 5715 w 6531"/>
                  <a:gd name="connsiteY14" fmla="*/ 3266 h 5715"/>
                  <a:gd name="connsiteX15" fmla="*/ 4899 w 6531"/>
                  <a:gd name="connsiteY15" fmla="*/ 4082 h 5715"/>
                  <a:gd name="connsiteX16" fmla="*/ 1633 w 6531"/>
                  <a:gd name="connsiteY16" fmla="*/ 5715 h 5715"/>
                  <a:gd name="connsiteX17" fmla="*/ 0 w 6531"/>
                  <a:gd name="connsiteY17" fmla="*/ 5715 h 5715"/>
                  <a:gd name="connsiteX18" fmla="*/ 0 w 6531"/>
                  <a:gd name="connsiteY18" fmla="*/ 5715 h 5715"/>
                  <a:gd name="connsiteX19" fmla="*/ 816 w 6531"/>
                  <a:gd name="connsiteY19" fmla="*/ 4899 h 5715"/>
                  <a:gd name="connsiteX20" fmla="*/ 1633 w 6531"/>
                  <a:gd name="connsiteY20" fmla="*/ 5715 h 5715"/>
                  <a:gd name="connsiteX21" fmla="*/ 1633 w 6531"/>
                  <a:gd name="connsiteY21" fmla="*/ 5715 h 5715"/>
                  <a:gd name="connsiteX22" fmla="*/ 1633 w 6531"/>
                  <a:gd name="connsiteY22" fmla="*/ 5715 h 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31" h="5715">
                    <a:moveTo>
                      <a:pt x="6532" y="0"/>
                    </a:moveTo>
                    <a:lnTo>
                      <a:pt x="6532" y="0"/>
                    </a:lnTo>
                    <a:lnTo>
                      <a:pt x="6532" y="0"/>
                    </a:lnTo>
                    <a:lnTo>
                      <a:pt x="5715" y="0"/>
                    </a:lnTo>
                    <a:lnTo>
                      <a:pt x="4899" y="0"/>
                    </a:lnTo>
                    <a:lnTo>
                      <a:pt x="4899" y="0"/>
                    </a:lnTo>
                    <a:lnTo>
                      <a:pt x="4899" y="0"/>
                    </a:lnTo>
                    <a:lnTo>
                      <a:pt x="6532" y="0"/>
                    </a:lnTo>
                    <a:lnTo>
                      <a:pt x="6532" y="0"/>
                    </a:lnTo>
                    <a:close/>
                    <a:moveTo>
                      <a:pt x="4899" y="4082"/>
                    </a:moveTo>
                    <a:lnTo>
                      <a:pt x="4899" y="4082"/>
                    </a:lnTo>
                    <a:lnTo>
                      <a:pt x="4899" y="4082"/>
                    </a:lnTo>
                    <a:lnTo>
                      <a:pt x="4899" y="4082"/>
                    </a:lnTo>
                    <a:lnTo>
                      <a:pt x="4082" y="3266"/>
                    </a:lnTo>
                    <a:lnTo>
                      <a:pt x="5715" y="3266"/>
                    </a:lnTo>
                    <a:lnTo>
                      <a:pt x="4899" y="4082"/>
                    </a:lnTo>
                    <a:close/>
                    <a:moveTo>
                      <a:pt x="1633" y="5715"/>
                    </a:moveTo>
                    <a:lnTo>
                      <a:pt x="0" y="5715"/>
                    </a:lnTo>
                    <a:lnTo>
                      <a:pt x="0" y="5715"/>
                    </a:lnTo>
                    <a:lnTo>
                      <a:pt x="816" y="4899"/>
                    </a:lnTo>
                    <a:lnTo>
                      <a:pt x="1633" y="5715"/>
                    </a:lnTo>
                    <a:lnTo>
                      <a:pt x="1633" y="5715"/>
                    </a:lnTo>
                    <a:lnTo>
                      <a:pt x="1633" y="5715"/>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22" name="Freeform: Shape 421">
                <a:extLst>
                  <a:ext uri="{FF2B5EF4-FFF2-40B4-BE49-F238E27FC236}">
                    <a16:creationId xmlns:a16="http://schemas.microsoft.com/office/drawing/2014/main" id="{12E9FC57-9EDD-128E-EFFD-BFE2F0097249}"/>
                  </a:ext>
                </a:extLst>
              </p:cNvPr>
              <p:cNvSpPr/>
              <p:nvPr/>
            </p:nvSpPr>
            <p:spPr>
              <a:xfrm>
                <a:off x="3304086" y="3911508"/>
                <a:ext cx="7347" cy="12246"/>
              </a:xfrm>
              <a:custGeom>
                <a:avLst/>
                <a:gdLst>
                  <a:gd name="connsiteX0" fmla="*/ 3266 w 7347"/>
                  <a:gd name="connsiteY0" fmla="*/ 816 h 12246"/>
                  <a:gd name="connsiteX1" fmla="*/ 1633 w 7347"/>
                  <a:gd name="connsiteY1" fmla="*/ 816 h 12246"/>
                  <a:gd name="connsiteX2" fmla="*/ 0 w 7347"/>
                  <a:gd name="connsiteY2" fmla="*/ 0 h 12246"/>
                  <a:gd name="connsiteX3" fmla="*/ 1633 w 7347"/>
                  <a:gd name="connsiteY3" fmla="*/ 0 h 12246"/>
                  <a:gd name="connsiteX4" fmla="*/ 3266 w 7347"/>
                  <a:gd name="connsiteY4" fmla="*/ 816 h 12246"/>
                  <a:gd name="connsiteX5" fmla="*/ 3266 w 7347"/>
                  <a:gd name="connsiteY5" fmla="*/ 816 h 12246"/>
                  <a:gd name="connsiteX6" fmla="*/ 5715 w 7347"/>
                  <a:gd name="connsiteY6" fmla="*/ 816 h 12246"/>
                  <a:gd name="connsiteX7" fmla="*/ 4898 w 7347"/>
                  <a:gd name="connsiteY7" fmla="*/ 1633 h 12246"/>
                  <a:gd name="connsiteX8" fmla="*/ 4082 w 7347"/>
                  <a:gd name="connsiteY8" fmla="*/ 1633 h 12246"/>
                  <a:gd name="connsiteX9" fmla="*/ 4082 w 7347"/>
                  <a:gd name="connsiteY9" fmla="*/ 1633 h 12246"/>
                  <a:gd name="connsiteX10" fmla="*/ 4898 w 7347"/>
                  <a:gd name="connsiteY10" fmla="*/ 816 h 12246"/>
                  <a:gd name="connsiteX11" fmla="*/ 5715 w 7347"/>
                  <a:gd name="connsiteY11" fmla="*/ 816 h 12246"/>
                  <a:gd name="connsiteX12" fmla="*/ 4082 w 7347"/>
                  <a:gd name="connsiteY12" fmla="*/ 10613 h 12246"/>
                  <a:gd name="connsiteX13" fmla="*/ 5715 w 7347"/>
                  <a:gd name="connsiteY13" fmla="*/ 11430 h 12246"/>
                  <a:gd name="connsiteX14" fmla="*/ 7348 w 7347"/>
                  <a:gd name="connsiteY14" fmla="*/ 11430 h 12246"/>
                  <a:gd name="connsiteX15" fmla="*/ 5715 w 7347"/>
                  <a:gd name="connsiteY15" fmla="*/ 12246 h 12246"/>
                  <a:gd name="connsiteX16" fmla="*/ 2449 w 7347"/>
                  <a:gd name="connsiteY16" fmla="*/ 12246 h 12246"/>
                  <a:gd name="connsiteX17" fmla="*/ 2449 w 7347"/>
                  <a:gd name="connsiteY17" fmla="*/ 11430 h 12246"/>
                  <a:gd name="connsiteX18" fmla="*/ 4082 w 7347"/>
                  <a:gd name="connsiteY18" fmla="*/ 10613 h 1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47" h="12246">
                    <a:moveTo>
                      <a:pt x="3266" y="816"/>
                    </a:moveTo>
                    <a:lnTo>
                      <a:pt x="1633" y="816"/>
                    </a:lnTo>
                    <a:lnTo>
                      <a:pt x="0" y="0"/>
                    </a:lnTo>
                    <a:lnTo>
                      <a:pt x="1633" y="0"/>
                    </a:lnTo>
                    <a:lnTo>
                      <a:pt x="3266" y="816"/>
                    </a:lnTo>
                    <a:lnTo>
                      <a:pt x="3266" y="816"/>
                    </a:lnTo>
                    <a:close/>
                    <a:moveTo>
                      <a:pt x="5715" y="816"/>
                    </a:moveTo>
                    <a:lnTo>
                      <a:pt x="4898" y="1633"/>
                    </a:lnTo>
                    <a:lnTo>
                      <a:pt x="4082" y="1633"/>
                    </a:lnTo>
                    <a:lnTo>
                      <a:pt x="4082" y="1633"/>
                    </a:lnTo>
                    <a:lnTo>
                      <a:pt x="4898" y="816"/>
                    </a:lnTo>
                    <a:lnTo>
                      <a:pt x="5715" y="816"/>
                    </a:lnTo>
                    <a:close/>
                    <a:moveTo>
                      <a:pt x="4082" y="10613"/>
                    </a:moveTo>
                    <a:lnTo>
                      <a:pt x="5715" y="11430"/>
                    </a:lnTo>
                    <a:lnTo>
                      <a:pt x="7348" y="11430"/>
                    </a:lnTo>
                    <a:lnTo>
                      <a:pt x="5715" y="12246"/>
                    </a:lnTo>
                    <a:lnTo>
                      <a:pt x="2449" y="12246"/>
                    </a:lnTo>
                    <a:lnTo>
                      <a:pt x="2449" y="11430"/>
                    </a:lnTo>
                    <a:lnTo>
                      <a:pt x="4082" y="10613"/>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423" name="Freeform: Shape 422">
                <a:extLst>
                  <a:ext uri="{FF2B5EF4-FFF2-40B4-BE49-F238E27FC236}">
                    <a16:creationId xmlns:a16="http://schemas.microsoft.com/office/drawing/2014/main" id="{66236B26-BDFE-48E6-6B49-3E162FFEC75F}"/>
                  </a:ext>
                </a:extLst>
              </p:cNvPr>
              <p:cNvSpPr/>
              <p:nvPr/>
            </p:nvSpPr>
            <p:spPr>
              <a:xfrm>
                <a:off x="3350622" y="3939267"/>
                <a:ext cx="816" cy="1632"/>
              </a:xfrm>
              <a:custGeom>
                <a:avLst/>
                <a:gdLst>
                  <a:gd name="connsiteX0" fmla="*/ 816 w 816"/>
                  <a:gd name="connsiteY0" fmla="*/ 816 h 1632"/>
                  <a:gd name="connsiteX1" fmla="*/ 816 w 816"/>
                  <a:gd name="connsiteY1" fmla="*/ 1633 h 1632"/>
                  <a:gd name="connsiteX2" fmla="*/ 0 w 816"/>
                  <a:gd name="connsiteY2" fmla="*/ 1633 h 1632"/>
                  <a:gd name="connsiteX3" fmla="*/ 0 w 816"/>
                  <a:gd name="connsiteY3" fmla="*/ 816 h 1632"/>
                  <a:gd name="connsiteX4" fmla="*/ 816 w 816"/>
                  <a:gd name="connsiteY4" fmla="*/ 0 h 1632"/>
                  <a:gd name="connsiteX5" fmla="*/ 816 w 816"/>
                  <a:gd name="connsiteY5" fmla="*/ 0 h 1632"/>
                  <a:gd name="connsiteX6" fmla="*/ 816 w 816"/>
                  <a:gd name="connsiteY6" fmla="*/ 816 h 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 h="1632">
                    <a:moveTo>
                      <a:pt x="816" y="816"/>
                    </a:moveTo>
                    <a:lnTo>
                      <a:pt x="816" y="1633"/>
                    </a:lnTo>
                    <a:lnTo>
                      <a:pt x="0" y="1633"/>
                    </a:lnTo>
                    <a:lnTo>
                      <a:pt x="0" y="816"/>
                    </a:lnTo>
                    <a:lnTo>
                      <a:pt x="816" y="0"/>
                    </a:lnTo>
                    <a:lnTo>
                      <a:pt x="816" y="0"/>
                    </a:lnTo>
                    <a:lnTo>
                      <a:pt x="816" y="816"/>
                    </a:lnTo>
                    <a:close/>
                  </a:path>
                </a:pathLst>
              </a:custGeom>
              <a:grpFill/>
              <a:ln w="6350" cap="flat">
                <a:solidFill>
                  <a:srgbClr val="FFFFFF">
                    <a:alpha val="50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0000"/>
                  </a:solidFill>
                  <a:effectLst/>
                  <a:uLnTx/>
                  <a:uFillTx/>
                  <a:latin typeface="Arial"/>
                  <a:cs typeface="Arial" pitchFamily="34" charset="0"/>
                </a:endParaRPr>
              </a:p>
            </p:txBody>
          </p:sp>
        </p:grpSp>
      </p:grpSp>
      <p:sp>
        <p:nvSpPr>
          <p:cNvPr id="503" name="Speech Bubble: Rectangle 502">
            <a:extLst>
              <a:ext uri="{FF2B5EF4-FFF2-40B4-BE49-F238E27FC236}">
                <a16:creationId xmlns:a16="http://schemas.microsoft.com/office/drawing/2014/main" id="{541A0E0B-5314-C3FF-D7B8-0415E0A82F26}"/>
              </a:ext>
            </a:extLst>
          </p:cNvPr>
          <p:cNvSpPr/>
          <p:nvPr/>
        </p:nvSpPr>
        <p:spPr>
          <a:xfrm>
            <a:off x="654130" y="1984960"/>
            <a:ext cx="1082029" cy="1393986"/>
          </a:xfrm>
          <a:prstGeom prst="wedgeRectCallout">
            <a:avLst>
              <a:gd name="adj1" fmla="val 94736"/>
              <a:gd name="adj2" fmla="val 27207"/>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U.S.</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published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9"/>
              </a:rPr>
              <a:t>Blueprint for an AI Bill of Rights</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in October 2022 and voluntary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10"/>
              </a:rPr>
              <a:t>NIST AI Risk Management Framework</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in 2023 (along with a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11"/>
              </a:rPr>
              <a:t>working group</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on generative AI</a:t>
            </a:r>
            <a:r>
              <a:rPr kumimoji="0" lang="en-US" sz="413" b="0" i="1" u="none" strike="noStrike" kern="1200" cap="none" spc="0" normalizeH="0" baseline="0" noProof="0" dirty="0">
                <a:ln>
                  <a:noFill/>
                </a:ln>
                <a:solidFill>
                  <a:srgbClr val="000000"/>
                </a:solidFill>
                <a:effectLst/>
                <a:uLnTx/>
                <a:uFillTx/>
                <a:latin typeface="Arial"/>
                <a:cs typeface="Arial" pitchFamily="34" charset="0"/>
              </a:rPr>
              <a: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The White House is expected to propose new rules in late October 2023.  US Congress holds hearings in Fall 2023.   US AI companies pledge to voluntary White House safety standards in September 2023. US Copyright Office begins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12"/>
              </a:rPr>
              <a:t>study</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of copyright law and policy in August 2023.   FEC seeks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13"/>
              </a:rPr>
              <a:t>comment</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on petition for rulemaking on deceptive campaign ads. </a:t>
            </a:r>
            <a:r>
              <a:rPr kumimoji="0" lang="en-US" sz="413" b="0" i="1" u="none" strike="noStrike" kern="1200" cap="none" spc="0" normalizeH="0" baseline="0" noProof="0" dirty="0">
                <a:ln>
                  <a:noFill/>
                </a:ln>
                <a:solidFill>
                  <a:srgbClr val="000000"/>
                </a:solidFill>
                <a:effectLst/>
                <a:uLnTx/>
                <a:uFillTx/>
                <a:latin typeface="Arial"/>
                <a:cs typeface="Arial" pitchFamily="34" charset="0"/>
              </a:rPr>
              <a: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In April 2023, the EEOC, FTC, DOJ, CFPB issue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14"/>
              </a:rPr>
              <a:t>joint statement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on protecting the public from bias in automated systems and AO.    </a:t>
            </a:r>
          </a:p>
        </p:txBody>
      </p:sp>
      <p:sp>
        <p:nvSpPr>
          <p:cNvPr id="504" name="Speech Bubble: Rectangle 503">
            <a:extLst>
              <a:ext uri="{FF2B5EF4-FFF2-40B4-BE49-F238E27FC236}">
                <a16:creationId xmlns:a16="http://schemas.microsoft.com/office/drawing/2014/main" id="{1A18EF50-93BF-917B-4E45-E15A1CD3A64B}"/>
              </a:ext>
            </a:extLst>
          </p:cNvPr>
          <p:cNvSpPr/>
          <p:nvPr/>
        </p:nvSpPr>
        <p:spPr>
          <a:xfrm>
            <a:off x="1807576" y="3724323"/>
            <a:ext cx="870305" cy="267140"/>
          </a:xfrm>
          <a:prstGeom prst="wedgeRectCallout">
            <a:avLst>
              <a:gd name="adj1" fmla="val 76152"/>
              <a:gd name="adj2" fmla="val 29100"/>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Columbia</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published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15"/>
              </a:rPr>
              <a:t>National Policy for Digital Transformation</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in 2019.</a:t>
            </a:r>
          </a:p>
        </p:txBody>
      </p:sp>
      <p:sp>
        <p:nvSpPr>
          <p:cNvPr id="505" name="Speech Bubble: Rectangle 504">
            <a:extLst>
              <a:ext uri="{FF2B5EF4-FFF2-40B4-BE49-F238E27FC236}">
                <a16:creationId xmlns:a16="http://schemas.microsoft.com/office/drawing/2014/main" id="{BBC43319-0FA8-A9D4-18E8-0F51E7470B4B}"/>
              </a:ext>
            </a:extLst>
          </p:cNvPr>
          <p:cNvSpPr/>
          <p:nvPr/>
        </p:nvSpPr>
        <p:spPr>
          <a:xfrm>
            <a:off x="1746212" y="4030289"/>
            <a:ext cx="924765" cy="203858"/>
          </a:xfrm>
          <a:prstGeom prst="wedgeRectCallout">
            <a:avLst>
              <a:gd name="adj1" fmla="val 83951"/>
              <a:gd name="adj2" fmla="val 20029"/>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Peru</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adopted a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16"/>
              </a:rPr>
              <a:t>National AI Strategy</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in 2021.</a:t>
            </a:r>
          </a:p>
        </p:txBody>
      </p:sp>
      <p:sp>
        <p:nvSpPr>
          <p:cNvPr id="506" name="Speech Bubble: Rectangle 505">
            <a:extLst>
              <a:ext uri="{FF2B5EF4-FFF2-40B4-BE49-F238E27FC236}">
                <a16:creationId xmlns:a16="http://schemas.microsoft.com/office/drawing/2014/main" id="{8A7E6469-4F8D-449B-DCD0-8F9779423FE2}"/>
              </a:ext>
            </a:extLst>
          </p:cNvPr>
          <p:cNvSpPr/>
          <p:nvPr/>
        </p:nvSpPr>
        <p:spPr>
          <a:xfrm>
            <a:off x="1724658" y="4341360"/>
            <a:ext cx="946318" cy="203858"/>
          </a:xfrm>
          <a:prstGeom prst="wedgeRectCallout">
            <a:avLst>
              <a:gd name="adj1" fmla="val 96158"/>
              <a:gd name="adj2" fmla="val 18073"/>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Chile</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published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17"/>
              </a:rPr>
              <a:t>National AI Policy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in 2021.</a:t>
            </a:r>
          </a:p>
        </p:txBody>
      </p:sp>
      <p:sp>
        <p:nvSpPr>
          <p:cNvPr id="507" name="Speech Bubble: Rectangle 506">
            <a:extLst>
              <a:ext uri="{FF2B5EF4-FFF2-40B4-BE49-F238E27FC236}">
                <a16:creationId xmlns:a16="http://schemas.microsoft.com/office/drawing/2014/main" id="{009EBF07-4E16-84EC-6737-7E41F88632A5}"/>
              </a:ext>
            </a:extLst>
          </p:cNvPr>
          <p:cNvSpPr/>
          <p:nvPr/>
        </p:nvSpPr>
        <p:spPr>
          <a:xfrm>
            <a:off x="3706874" y="4220138"/>
            <a:ext cx="1117367" cy="360654"/>
          </a:xfrm>
          <a:prstGeom prst="wedgeRectCallout">
            <a:avLst>
              <a:gd name="adj1" fmla="val -64412"/>
              <a:gd name="adj2" fmla="val -54310"/>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Brazil</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proposed a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18"/>
              </a:rPr>
              <a:t>Bill</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on in December 2022, largely inspired by the EU AI Act.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0" i="0" u="none" strike="noStrike" kern="1200" cap="none" spc="0" normalizeH="0" baseline="0" noProof="0" dirty="0">
                <a:ln>
                  <a:noFill/>
                </a:ln>
                <a:solidFill>
                  <a:srgbClr val="000000"/>
                </a:solidFill>
                <a:effectLst/>
                <a:uLnTx/>
                <a:uFillTx/>
                <a:latin typeface="Arial"/>
                <a:cs typeface="Arial" pitchFamily="34" charset="0"/>
              </a:rPr>
              <a:t>Senate announces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19"/>
              </a:rPr>
              <a:t>commission</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on AI - 09 August 2023</a:t>
            </a:r>
          </a:p>
        </p:txBody>
      </p:sp>
      <p:sp>
        <p:nvSpPr>
          <p:cNvPr id="508" name="Speech Bubble: Rectangle 507">
            <a:extLst>
              <a:ext uri="{FF2B5EF4-FFF2-40B4-BE49-F238E27FC236}">
                <a16:creationId xmlns:a16="http://schemas.microsoft.com/office/drawing/2014/main" id="{C34F4C49-64B3-25AF-CD79-2B8302ABBEB3}"/>
              </a:ext>
            </a:extLst>
          </p:cNvPr>
          <p:cNvSpPr/>
          <p:nvPr/>
        </p:nvSpPr>
        <p:spPr>
          <a:xfrm>
            <a:off x="3498216" y="4645947"/>
            <a:ext cx="862430" cy="313431"/>
          </a:xfrm>
          <a:prstGeom prst="wedgeRectCallout">
            <a:avLst>
              <a:gd name="adj1" fmla="val -64412"/>
              <a:gd name="adj2" fmla="val -54310"/>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Uruguay</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adopted an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20"/>
              </a:rPr>
              <a:t>AI Strategy for the Digital Government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in 2019.</a:t>
            </a:r>
          </a:p>
        </p:txBody>
      </p:sp>
      <p:sp>
        <p:nvSpPr>
          <p:cNvPr id="509" name="Speech Bubble: Rectangle 508">
            <a:extLst>
              <a:ext uri="{FF2B5EF4-FFF2-40B4-BE49-F238E27FC236}">
                <a16:creationId xmlns:a16="http://schemas.microsoft.com/office/drawing/2014/main" id="{0D1CFB62-BFD9-F791-28F2-88ECF6F8A8AD}"/>
              </a:ext>
            </a:extLst>
          </p:cNvPr>
          <p:cNvSpPr/>
          <p:nvPr/>
        </p:nvSpPr>
        <p:spPr>
          <a:xfrm>
            <a:off x="1924285" y="1434349"/>
            <a:ext cx="1042993" cy="693600"/>
          </a:xfrm>
          <a:prstGeom prst="wedgeRectCallout">
            <a:avLst>
              <a:gd name="adj1" fmla="val -41372"/>
              <a:gd name="adj2" fmla="val 77302"/>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Canada</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proposed an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21"/>
              </a:rPr>
              <a:t>Artificial Intelligence and Data Act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in June 2022, aims regulation of “high impact” AI systems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0" i="0" u="none" strike="noStrike" kern="1200" cap="none" spc="0" normalizeH="0" baseline="0" noProof="0" dirty="0">
                <a:ln>
                  <a:noFill/>
                </a:ln>
                <a:solidFill>
                  <a:srgbClr val="000000"/>
                </a:solidFill>
                <a:effectLst/>
                <a:uLnTx/>
                <a:uFillTx/>
                <a:latin typeface="Arial"/>
                <a:cs typeface="Arial" pitchFamily="34" charset="0"/>
              </a:rPr>
              <a:t>Government requests public comments on potential elements for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22"/>
              </a:rPr>
              <a:t>code of practice</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on generative AI - 16 August 2023</a:t>
            </a:r>
          </a:p>
        </p:txBody>
      </p:sp>
      <p:sp>
        <p:nvSpPr>
          <p:cNvPr id="510" name="Speech Bubble: Rectangle 509">
            <a:extLst>
              <a:ext uri="{FF2B5EF4-FFF2-40B4-BE49-F238E27FC236}">
                <a16:creationId xmlns:a16="http://schemas.microsoft.com/office/drawing/2014/main" id="{F980FD8E-4ED0-2877-293D-D06D42E7D133}"/>
              </a:ext>
            </a:extLst>
          </p:cNvPr>
          <p:cNvSpPr/>
          <p:nvPr/>
        </p:nvSpPr>
        <p:spPr>
          <a:xfrm>
            <a:off x="2909377" y="2106429"/>
            <a:ext cx="669981" cy="375980"/>
          </a:xfrm>
          <a:prstGeom prst="wedgeRectCallout">
            <a:avLst>
              <a:gd name="adj1" fmla="val -21891"/>
              <a:gd name="adj2" fmla="val 163438"/>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Ontario</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issued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23"/>
              </a:rPr>
              <a:t>6 Beta principles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for ethical use of by government</a:t>
            </a:r>
          </a:p>
        </p:txBody>
      </p:sp>
      <p:sp>
        <p:nvSpPr>
          <p:cNvPr id="511" name="Speech Bubble: Rectangle 510">
            <a:extLst>
              <a:ext uri="{FF2B5EF4-FFF2-40B4-BE49-F238E27FC236}">
                <a16:creationId xmlns:a16="http://schemas.microsoft.com/office/drawing/2014/main" id="{F0D611DF-BC35-A3BD-BC43-294922156FBB}"/>
              </a:ext>
            </a:extLst>
          </p:cNvPr>
          <p:cNvSpPr/>
          <p:nvPr/>
        </p:nvSpPr>
        <p:spPr>
          <a:xfrm>
            <a:off x="2832995" y="3190491"/>
            <a:ext cx="1746324" cy="513181"/>
          </a:xfrm>
          <a:prstGeom prst="wedgeRectCallout">
            <a:avLst>
              <a:gd name="adj1" fmla="val 32225"/>
              <a:gd name="adj2" fmla="val -100552"/>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13" b="1" i="1" u="sng" strike="noStrike" kern="1200" cap="none" spc="0" normalizeH="0" baseline="0" noProof="0" dirty="0">
              <a:ln>
                <a:noFill/>
              </a:ln>
              <a:solidFill>
                <a:srgbClr val="000000"/>
              </a:solidFill>
              <a:effectLst/>
              <a:uLnTx/>
              <a:uFillTx/>
              <a:latin typeface="Arial"/>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UK</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CMA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24"/>
              </a:rPr>
              <a:t>proposes principles</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for competitive AI foundation models in September 2023.</a:t>
            </a:r>
            <a:r>
              <a:rPr kumimoji="0" lang="en-US" sz="413" b="1" i="0" u="none" strike="noStrike" kern="1200" cap="none" spc="0" normalizeH="0" baseline="0" noProof="0" dirty="0">
                <a:ln>
                  <a:noFill/>
                </a:ln>
                <a:solidFill>
                  <a:srgbClr val="000000"/>
                </a:solidFill>
                <a:effectLst/>
                <a:uLnTx/>
                <a:uFillTx/>
                <a:latin typeface="Arial"/>
                <a:cs typeface="Arial" pitchFamily="34" charset="0"/>
              </a:rPr>
              <a:t>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25"/>
              </a:rPr>
              <a:t>AI</a:t>
            </a:r>
            <a:r>
              <a:rPr kumimoji="0" lang="en-US" sz="413" b="1" i="0" u="none" strike="noStrike" kern="1200" cap="none" spc="0" normalizeH="0" baseline="0" noProof="0" dirty="0">
                <a:ln>
                  <a:noFill/>
                </a:ln>
                <a:solidFill>
                  <a:srgbClr val="000000"/>
                </a:solidFill>
                <a:effectLst/>
                <a:uLnTx/>
                <a:uFillTx/>
                <a:latin typeface="Arial"/>
                <a:cs typeface="Arial" pitchFamily="34" charset="0"/>
                <a:hlinkClick r:id="rId25"/>
              </a:rPr>
              <a:t>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25"/>
              </a:rPr>
              <a:t>White Paper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published 29 March 2023. Upcoming guidance from key regulators.   Existing guidance and tooklkit on AI published by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26"/>
              </a:rPr>
              <a:t>ICO</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AI safety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27"/>
              </a:rPr>
              <a:t>summit</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in Autumn 2023.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0" u="sng" strike="noStrike" kern="1200" cap="none" spc="0" normalizeH="0" baseline="0" noProof="0" dirty="0">
                <a:ln>
                  <a:noFill/>
                </a:ln>
                <a:solidFill>
                  <a:srgbClr val="000000"/>
                </a:solidFill>
                <a:effectLst/>
                <a:uLnTx/>
                <a:uFillTx/>
                <a:latin typeface="Arial"/>
                <a:cs typeface="Arial" pitchFamily="34" charset="0"/>
              </a:rPr>
              <a:t>Ireland</a:t>
            </a:r>
            <a:r>
              <a:rPr kumimoji="0" lang="en-US" sz="413" b="1" i="0" u="none" strike="noStrike" kern="1200" cap="none" spc="0" normalizeH="0" baseline="0" noProof="0" dirty="0">
                <a:ln>
                  <a:noFill/>
                </a:ln>
                <a:solidFill>
                  <a:srgbClr val="000000"/>
                </a:solidFill>
                <a:effectLst/>
                <a:uLnTx/>
                <a:uFillTx/>
                <a:latin typeface="Arial"/>
                <a:cs typeface="Arial" pitchFamily="34" charset="0"/>
              </a:rPr>
              <a: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published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28"/>
              </a:rPr>
              <a:t>National AI Strategy</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in July 2021.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13" b="1" i="0" u="none" strike="noStrike" kern="1200" cap="none" spc="0" normalizeH="0" baseline="0" noProof="0" dirty="0">
              <a:ln>
                <a:noFill/>
              </a:ln>
              <a:solidFill>
                <a:srgbClr val="000000"/>
              </a:solidFill>
              <a:effectLst/>
              <a:uLnTx/>
              <a:uFillTx/>
              <a:latin typeface="Arial"/>
              <a:cs typeface="Arial" pitchFamily="34" charset="0"/>
            </a:endParaRPr>
          </a:p>
        </p:txBody>
      </p:sp>
      <p:sp>
        <p:nvSpPr>
          <p:cNvPr id="512" name="Speech Bubble: Rectangle 511">
            <a:extLst>
              <a:ext uri="{FF2B5EF4-FFF2-40B4-BE49-F238E27FC236}">
                <a16:creationId xmlns:a16="http://schemas.microsoft.com/office/drawing/2014/main" id="{B68B29A6-DEFC-2C5D-1402-E99890C91EEB}"/>
              </a:ext>
            </a:extLst>
          </p:cNvPr>
          <p:cNvSpPr/>
          <p:nvPr/>
        </p:nvSpPr>
        <p:spPr>
          <a:xfrm>
            <a:off x="3313183" y="3750561"/>
            <a:ext cx="862430" cy="397174"/>
          </a:xfrm>
          <a:prstGeom prst="wedgeRectCallout">
            <a:avLst>
              <a:gd name="adj1" fmla="val 90837"/>
              <a:gd name="adj2" fmla="val -58576"/>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0" i="0" u="none" strike="noStrike" kern="1200" cap="none" spc="0" normalizeH="0" baseline="0" noProof="0" dirty="0">
                <a:ln>
                  <a:noFill/>
                </a:ln>
                <a:solidFill>
                  <a:srgbClr val="000000"/>
                </a:solidFill>
                <a:effectLst/>
                <a:uLnTx/>
                <a:uFillTx/>
                <a:latin typeface="Arial"/>
                <a:cs typeface="Arial" pitchFamily="34" charset="0"/>
              </a:rPr>
              <a:t>Smart </a:t>
            </a:r>
            <a:r>
              <a:rPr kumimoji="0" lang="en-US" sz="413" b="1" i="1" u="sng" strike="noStrike" kern="1200" cap="none" spc="0" normalizeH="0" baseline="0" noProof="0" dirty="0">
                <a:ln>
                  <a:noFill/>
                </a:ln>
                <a:solidFill>
                  <a:srgbClr val="000000"/>
                </a:solidFill>
                <a:effectLst/>
                <a:uLnTx/>
                <a:uFillTx/>
                <a:latin typeface="Arial"/>
                <a:cs typeface="Arial" pitchFamily="34" charset="0"/>
              </a:rPr>
              <a:t>Africa</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29"/>
              </a:rPr>
              <a:t>AI project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to  develop policy frameworks for the continent (</a:t>
            </a:r>
            <a:r>
              <a:rPr kumimoji="0" lang="en-US" sz="413" b="1" i="0" u="none" strike="noStrike" kern="1200" cap="none" spc="0" normalizeH="0" baseline="0" noProof="0" dirty="0">
                <a:ln>
                  <a:noFill/>
                </a:ln>
                <a:solidFill>
                  <a:srgbClr val="000000"/>
                </a:solidFill>
                <a:effectLst/>
                <a:uLnTx/>
                <a:uFillTx/>
                <a:latin typeface="Arial"/>
                <a:cs typeface="Arial" pitchFamily="34" charset="0"/>
              </a:rPr>
              <a:t>flagship phase)</a:t>
            </a:r>
            <a:r>
              <a:rPr kumimoji="0" lang="en-US" sz="413" b="0" i="0" u="none" strike="noStrike" kern="1200" cap="none" spc="0" normalizeH="0" baseline="0" noProof="0" dirty="0">
                <a:ln>
                  <a:noFill/>
                </a:ln>
                <a:solidFill>
                  <a:srgbClr val="000000"/>
                </a:solidFill>
                <a:effectLst/>
                <a:uLnTx/>
                <a:uFillTx/>
                <a:latin typeface="Arial"/>
                <a:cs typeface="Arial" pitchFamily="34" charset="0"/>
              </a:rPr>
              <a:t>.</a:t>
            </a:r>
          </a:p>
        </p:txBody>
      </p:sp>
      <p:sp>
        <p:nvSpPr>
          <p:cNvPr id="513" name="Speech Bubble: Rectangle 512">
            <a:extLst>
              <a:ext uri="{FF2B5EF4-FFF2-40B4-BE49-F238E27FC236}">
                <a16:creationId xmlns:a16="http://schemas.microsoft.com/office/drawing/2014/main" id="{6AA82C24-63C7-474E-ADEC-CEBBB6934060}"/>
              </a:ext>
            </a:extLst>
          </p:cNvPr>
          <p:cNvSpPr/>
          <p:nvPr/>
        </p:nvSpPr>
        <p:spPr>
          <a:xfrm>
            <a:off x="3839662" y="1241280"/>
            <a:ext cx="1448110" cy="1101759"/>
          </a:xfrm>
          <a:prstGeom prst="wedgeRectCallout">
            <a:avLst>
              <a:gd name="adj1" fmla="val 953"/>
              <a:gd name="adj2" fmla="val 98780"/>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13" b="1" i="1" u="sng" strike="noStrike" kern="1200" cap="none" spc="0" normalizeH="0" baseline="0" noProof="0" dirty="0">
              <a:ln>
                <a:noFill/>
              </a:ln>
              <a:solidFill>
                <a:srgbClr val="000000"/>
              </a:solidFill>
              <a:effectLst/>
              <a:uLnTx/>
              <a:uFillTx/>
              <a:latin typeface="Arial"/>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EU</a:t>
            </a:r>
            <a:r>
              <a:rPr kumimoji="0" lang="en-US" sz="413" b="1" i="0" u="none" strike="noStrike" kern="1200" cap="none" spc="0" normalizeH="0" baseline="0" noProof="0" dirty="0">
                <a:ln>
                  <a:noFill/>
                </a:ln>
                <a:solidFill>
                  <a:srgbClr val="000000"/>
                </a:solidFill>
                <a:effectLst/>
                <a:uLnTx/>
                <a:uFillTx/>
                <a:latin typeface="Arial"/>
                <a:cs typeface="Arial" pitchFamily="34" charset="0"/>
              </a:rPr>
              <a: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AI Act – EU Council, Parliament and Commission agreed on final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30"/>
              </a:rPr>
              <a:t>version</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of the Act on 8 December 2023. On 28 September 2022 an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31"/>
              </a:rPr>
              <a:t>AI Liability Directive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was proposed along with amendments to the existing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32"/>
              </a:rPr>
              <a:t>Product Liability Directive</a:t>
            </a:r>
            <a:r>
              <a:rPr kumimoji="0" lang="en-US" sz="413" b="0" i="0" u="none" strike="noStrike" kern="1200" cap="none" spc="0" normalizeH="0" baseline="0" noProof="0" dirty="0">
                <a:ln>
                  <a:noFill/>
                </a:ln>
                <a:solidFill>
                  <a:srgbClr val="000000"/>
                </a:solidFill>
                <a:effectLst/>
                <a:uLnTx/>
                <a:uFillTx/>
                <a:latin typeface="Arial"/>
                <a:cs typeface="Arial"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Belgium</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published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33"/>
              </a:rPr>
              <a:t>AI4Belgium</a:t>
            </a:r>
            <a:endParaRPr kumimoji="0" lang="en-US" sz="413" b="0" i="0" u="none" strike="noStrike" kern="1200" cap="none" spc="0" normalizeH="0" baseline="0" noProof="0" dirty="0">
              <a:ln>
                <a:noFill/>
              </a:ln>
              <a:solidFill>
                <a:srgbClr val="000000"/>
              </a:solidFill>
              <a:effectLst/>
              <a:uLnTx/>
              <a:uFillTx/>
              <a:latin typeface="Arial"/>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French</a:t>
            </a:r>
            <a:r>
              <a:rPr kumimoji="0" lang="en-US" sz="413" b="1" i="0" u="none" strike="noStrike" kern="1200" cap="none" spc="0" normalizeH="0" baseline="0" noProof="0" dirty="0">
                <a:ln>
                  <a:noFill/>
                </a:ln>
                <a:solidFill>
                  <a:srgbClr val="000000"/>
                </a:solidFill>
                <a:effectLst/>
                <a:uLnTx/>
                <a:uFillTx/>
                <a:latin typeface="Arial"/>
                <a:cs typeface="Arial" pitchFamily="34" charset="0"/>
              </a:rPr>
              <a: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DPA published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34"/>
              </a:rPr>
              <a:t>AI Resources</a:t>
            </a:r>
            <a:r>
              <a:rPr kumimoji="0" lang="en-US" sz="413" b="0" i="0" u="none" strike="noStrike" kern="1200" cap="none" spc="0" normalizeH="0" baseline="0" noProof="0" dirty="0">
                <a:ln>
                  <a:noFill/>
                </a:ln>
                <a:solidFill>
                  <a:srgbClr val="000000"/>
                </a:solidFill>
                <a:effectLst/>
                <a:uLnTx/>
                <a:uFillTx/>
                <a:latin typeface="Arial"/>
                <a:cs typeface="Arial"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Spanish</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Council of Ministers approved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35"/>
              </a:rPr>
              <a:t>agency</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for supervision of AI. DPA published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36"/>
              </a:rPr>
              <a:t>AI Guidance.</a:t>
            </a:r>
            <a:r>
              <a:rPr kumimoji="0" lang="en-US" sz="413" b="1" i="0" u="sng" strike="noStrike" kern="1200" cap="none" spc="0" normalizeH="0" baseline="0" noProof="0" dirty="0">
                <a:ln>
                  <a:noFill/>
                </a:ln>
                <a:solidFill>
                  <a:srgbClr val="000000"/>
                </a:solidFill>
                <a:effectLst/>
                <a:uLnTx/>
                <a:uFillTx/>
                <a:latin typeface="Arial"/>
                <a:cs typeface="Arial" pitchFamily="34" charset="0"/>
                <a:hlinkClick r:id="rId36"/>
              </a:rPr>
              <a:t> </a:t>
            </a:r>
            <a:endParaRPr kumimoji="0" lang="en-US" sz="413" b="1" i="0" u="sng" strike="noStrike" kern="1200" cap="none" spc="0" normalizeH="0" baseline="0" noProof="0" dirty="0">
              <a:ln>
                <a:noFill/>
              </a:ln>
              <a:solidFill>
                <a:srgbClr val="000000"/>
              </a:solidFill>
              <a:effectLst/>
              <a:uLnTx/>
              <a:uFillTx/>
              <a:latin typeface="Arial"/>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Greek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37"/>
              </a:rPr>
              <a:t>law</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on emerging technologies entered into effect in March 2023</a:t>
            </a:r>
            <a:endParaRPr kumimoji="0" lang="en-US" sz="413" b="1" i="0" u="sng" strike="noStrike" kern="1200" cap="none" spc="0" normalizeH="0" baseline="0" noProof="0" dirty="0">
              <a:ln>
                <a:noFill/>
              </a:ln>
              <a:solidFill>
                <a:srgbClr val="000000"/>
              </a:solidFill>
              <a:effectLst/>
              <a:uLnTx/>
              <a:uFillTx/>
              <a:latin typeface="Arial"/>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13" b="1" i="0" u="none" strike="noStrike" kern="1200" cap="none" spc="0" normalizeH="0" baseline="0" noProof="0" dirty="0">
              <a:ln>
                <a:noFill/>
              </a:ln>
              <a:solidFill>
                <a:srgbClr val="000000"/>
              </a:solidFill>
              <a:effectLst/>
              <a:uLnTx/>
              <a:uFillTx/>
              <a:latin typeface="Arial"/>
              <a:cs typeface="Arial" pitchFamily="34" charset="0"/>
            </a:endParaRPr>
          </a:p>
        </p:txBody>
      </p:sp>
      <p:sp>
        <p:nvSpPr>
          <p:cNvPr id="514" name="Speech Bubble: Rectangle 513">
            <a:extLst>
              <a:ext uri="{FF2B5EF4-FFF2-40B4-BE49-F238E27FC236}">
                <a16:creationId xmlns:a16="http://schemas.microsoft.com/office/drawing/2014/main" id="{D0007E2D-A483-52A3-DB6A-7D910AF68167}"/>
              </a:ext>
            </a:extLst>
          </p:cNvPr>
          <p:cNvSpPr/>
          <p:nvPr/>
        </p:nvSpPr>
        <p:spPr>
          <a:xfrm>
            <a:off x="4489870" y="3770095"/>
            <a:ext cx="862430" cy="397174"/>
          </a:xfrm>
          <a:prstGeom prst="wedgeRectCallout">
            <a:avLst>
              <a:gd name="adj1" fmla="val 22602"/>
              <a:gd name="adj2" fmla="val -89369"/>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Saudi Arabia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published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38"/>
              </a:rPr>
              <a:t>Principles of AI Ethics</a:t>
            </a:r>
            <a:r>
              <a:rPr kumimoji="0" lang="en-US" sz="413" b="0" i="0" u="none" strike="noStrike" kern="1200" cap="none" spc="0" normalizeH="0" baseline="0" noProof="0" dirty="0">
                <a:ln>
                  <a:noFill/>
                </a:ln>
                <a:solidFill>
                  <a:srgbClr val="000000"/>
                </a:solidFill>
                <a:effectLst/>
                <a:uLnTx/>
                <a:uFillTx/>
                <a:latin typeface="Arial"/>
                <a:cs typeface="Arial" pitchFamily="34" charset="0"/>
              </a:rPr>
              <a:t>.</a:t>
            </a:r>
          </a:p>
        </p:txBody>
      </p:sp>
      <p:sp>
        <p:nvSpPr>
          <p:cNvPr id="515" name="Speech Bubble: Rectangle 514">
            <a:extLst>
              <a:ext uri="{FF2B5EF4-FFF2-40B4-BE49-F238E27FC236}">
                <a16:creationId xmlns:a16="http://schemas.microsoft.com/office/drawing/2014/main" id="{9C3ABBE2-35D5-C462-254A-D9C10285223F}"/>
              </a:ext>
            </a:extLst>
          </p:cNvPr>
          <p:cNvSpPr/>
          <p:nvPr/>
        </p:nvSpPr>
        <p:spPr>
          <a:xfrm>
            <a:off x="5480155" y="1787458"/>
            <a:ext cx="862430" cy="397174"/>
          </a:xfrm>
          <a:prstGeom prst="wedgeRectCallout">
            <a:avLst>
              <a:gd name="adj1" fmla="val 42009"/>
              <a:gd name="adj2" fmla="val 91370"/>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Russia</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published a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39"/>
              </a:rPr>
              <a:t>conceptual framework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for the regulation of AI and robotics in 2020.</a:t>
            </a:r>
          </a:p>
        </p:txBody>
      </p:sp>
      <p:sp>
        <p:nvSpPr>
          <p:cNvPr id="516" name="Speech Bubble: Rectangle 515">
            <a:extLst>
              <a:ext uri="{FF2B5EF4-FFF2-40B4-BE49-F238E27FC236}">
                <a16:creationId xmlns:a16="http://schemas.microsoft.com/office/drawing/2014/main" id="{D2ECAEFC-4005-EF39-4AD8-BAB23F3B2D10}"/>
              </a:ext>
            </a:extLst>
          </p:cNvPr>
          <p:cNvSpPr/>
          <p:nvPr/>
        </p:nvSpPr>
        <p:spPr>
          <a:xfrm>
            <a:off x="5009419" y="4238357"/>
            <a:ext cx="905044" cy="397174"/>
          </a:xfrm>
          <a:prstGeom prst="wedgeRectCallout">
            <a:avLst>
              <a:gd name="adj1" fmla="val 74561"/>
              <a:gd name="adj2" fmla="val -176391"/>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Thailand</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published</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40"/>
              </a:rPr>
              <a:t> ethical guidelines</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in August 2023. It published a </a:t>
            </a:r>
            <a:r>
              <a:rPr kumimoji="0" lang="en-GB" sz="413" b="0" i="0" u="none" strike="noStrike" kern="1200" cap="none" spc="0" normalizeH="0" baseline="0" noProof="0" dirty="0">
                <a:ln>
                  <a:noFill/>
                </a:ln>
                <a:solidFill>
                  <a:srgbClr val="000000"/>
                </a:solidFill>
                <a:effectLst/>
                <a:uLnTx/>
                <a:uFillTx/>
                <a:latin typeface="Arial"/>
                <a:cs typeface="Arial" pitchFamily="34" charset="0"/>
                <a:hlinkClick r:id="rId41"/>
              </a:rPr>
              <a:t>National AI Strategy And Action Plan </a:t>
            </a:r>
            <a:r>
              <a:rPr kumimoji="0" lang="en-GB" sz="413" b="0" i="0" u="none" strike="noStrike" kern="1200" cap="none" spc="0" normalizeH="0" baseline="0" noProof="0" dirty="0">
                <a:ln>
                  <a:noFill/>
                </a:ln>
                <a:solidFill>
                  <a:srgbClr val="000000"/>
                </a:solidFill>
                <a:effectLst/>
                <a:uLnTx/>
                <a:uFillTx/>
                <a:latin typeface="Arial"/>
                <a:cs typeface="Arial" pitchFamily="34" charset="0"/>
              </a:rPr>
              <a:t>in 2022.</a:t>
            </a:r>
            <a:endParaRPr kumimoji="0" lang="en-US" sz="413"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518" name="Speech Bubble: Rectangle 517">
            <a:extLst>
              <a:ext uri="{FF2B5EF4-FFF2-40B4-BE49-F238E27FC236}">
                <a16:creationId xmlns:a16="http://schemas.microsoft.com/office/drawing/2014/main" id="{239AAA37-300D-9F80-91C1-2CB23C307D6E}"/>
              </a:ext>
            </a:extLst>
          </p:cNvPr>
          <p:cNvSpPr/>
          <p:nvPr/>
        </p:nvSpPr>
        <p:spPr>
          <a:xfrm>
            <a:off x="6472557" y="4857251"/>
            <a:ext cx="1121067" cy="314827"/>
          </a:xfrm>
          <a:prstGeom prst="wedgeRectCallout">
            <a:avLst>
              <a:gd name="adj1" fmla="val -28980"/>
              <a:gd name="adj2" fmla="val -149308"/>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Australia</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published an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42"/>
              </a:rPr>
              <a:t>AI Ethic Framework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for business and governments – </a:t>
            </a:r>
            <a:r>
              <a:rPr kumimoji="0" lang="en-US" sz="413" b="0" i="1" u="none" strike="noStrike" kern="1200" cap="none" spc="0" normalizeH="0" baseline="0" noProof="0" dirty="0">
                <a:ln>
                  <a:noFill/>
                </a:ln>
                <a:solidFill>
                  <a:srgbClr val="000000"/>
                </a:solidFill>
                <a:effectLst/>
                <a:uLnTx/>
                <a:uFillTx/>
                <a:latin typeface="Arial"/>
                <a:cs typeface="Arial" pitchFamily="34" charset="0"/>
              </a:rPr>
              <a:t>8 key principles. </a:t>
            </a:r>
          </a:p>
        </p:txBody>
      </p:sp>
      <p:sp>
        <p:nvSpPr>
          <p:cNvPr id="519" name="Speech Bubble: Rectangle 518">
            <a:extLst>
              <a:ext uri="{FF2B5EF4-FFF2-40B4-BE49-F238E27FC236}">
                <a16:creationId xmlns:a16="http://schemas.microsoft.com/office/drawing/2014/main" id="{D048CBA5-4599-D603-FDCF-B0F3E0A94421}"/>
              </a:ext>
            </a:extLst>
          </p:cNvPr>
          <p:cNvSpPr/>
          <p:nvPr/>
        </p:nvSpPr>
        <p:spPr>
          <a:xfrm>
            <a:off x="7024512" y="3750277"/>
            <a:ext cx="1121067" cy="481015"/>
          </a:xfrm>
          <a:prstGeom prst="wedgeRectCallout">
            <a:avLst>
              <a:gd name="adj1" fmla="val -102661"/>
              <a:gd name="adj2" fmla="val -79922"/>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Hong Kong</a:t>
            </a:r>
            <a:r>
              <a:rPr kumimoji="0" lang="en-US" sz="413" b="1" i="1" u="none" strike="noStrike" kern="1200" cap="none" spc="0" normalizeH="0" baseline="0" noProof="0" dirty="0">
                <a:ln>
                  <a:noFill/>
                </a:ln>
                <a:solidFill>
                  <a:srgbClr val="000000"/>
                </a:solidFill>
                <a:effectLst/>
                <a:uLnTx/>
                <a:uFillTx/>
                <a:latin typeface="Arial"/>
                <a:cs typeface="Arial" pitchFamily="34" charset="0"/>
              </a:rPr>
              <a: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published </a:t>
            </a:r>
            <a:r>
              <a:rPr kumimoji="0" lang="en-GB" sz="413" b="0" i="0" u="none" strike="noStrike" kern="1200" cap="none" spc="0" normalizeH="0" baseline="0" noProof="0" dirty="0">
                <a:ln>
                  <a:noFill/>
                </a:ln>
                <a:solidFill>
                  <a:srgbClr val="000000"/>
                </a:solidFill>
                <a:effectLst/>
                <a:uLnTx/>
                <a:uFillTx/>
                <a:latin typeface="Arial"/>
                <a:cs typeface="Arial" pitchFamily="34" charset="0"/>
                <a:hlinkClick r:id="" action="ppaction://noaction"/>
              </a:rPr>
              <a:t>Guidance on the Ethical Development and Use of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13" b="0" i="0" u="none" strike="noStrike" kern="1200" cap="none" spc="0" normalizeH="0" baseline="0" noProof="0" dirty="0">
                <a:ln>
                  <a:noFill/>
                </a:ln>
                <a:solidFill>
                  <a:srgbClr val="000000"/>
                </a:solidFill>
                <a:effectLst/>
                <a:uLnTx/>
                <a:uFillTx/>
                <a:latin typeface="Arial"/>
                <a:cs typeface="Arial" pitchFamily="34" charset="0"/>
                <a:hlinkClick r:id="" action="ppaction://noaction"/>
              </a:rPr>
              <a:t>AI</a:t>
            </a:r>
            <a:r>
              <a:rPr kumimoji="0" lang="en-GB" sz="413" b="0" i="0" u="none" strike="noStrike" kern="1200" cap="none" spc="0" normalizeH="0" baseline="0" noProof="0" dirty="0">
                <a:ln>
                  <a:noFill/>
                </a:ln>
                <a:solidFill>
                  <a:srgbClr val="000000"/>
                </a:solidFill>
                <a:effectLst/>
                <a:uLnTx/>
                <a:uFillTx/>
                <a:latin typeface="Arial"/>
                <a:cs typeface="Arial" pitchFamily="34" charset="0"/>
              </a:rPr>
              <a:t> in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August 2021.</a:t>
            </a:r>
          </a:p>
        </p:txBody>
      </p:sp>
      <p:sp>
        <p:nvSpPr>
          <p:cNvPr id="520" name="Speech Bubble: Rectangle 519">
            <a:extLst>
              <a:ext uri="{FF2B5EF4-FFF2-40B4-BE49-F238E27FC236}">
                <a16:creationId xmlns:a16="http://schemas.microsoft.com/office/drawing/2014/main" id="{274D2140-2C8E-3FD2-2A1B-C9B3CCE6819C}"/>
              </a:ext>
            </a:extLst>
          </p:cNvPr>
          <p:cNvSpPr/>
          <p:nvPr/>
        </p:nvSpPr>
        <p:spPr>
          <a:xfrm>
            <a:off x="7227507" y="3200552"/>
            <a:ext cx="1121067" cy="481015"/>
          </a:xfrm>
          <a:prstGeom prst="wedgeRectCallout">
            <a:avLst>
              <a:gd name="adj1" fmla="val -84746"/>
              <a:gd name="adj2" fmla="val -29513"/>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Japan</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published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43"/>
              </a:rPr>
              <a:t>Governance Guidelines for Implementation of AI Principles</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in 2021</a:t>
            </a:r>
          </a:p>
        </p:txBody>
      </p:sp>
      <p:sp>
        <p:nvSpPr>
          <p:cNvPr id="522" name="Speech Bubble: Rectangle 521">
            <a:extLst>
              <a:ext uri="{FF2B5EF4-FFF2-40B4-BE49-F238E27FC236}">
                <a16:creationId xmlns:a16="http://schemas.microsoft.com/office/drawing/2014/main" id="{8064807A-196C-D5E8-B35A-E008CF841011}"/>
              </a:ext>
            </a:extLst>
          </p:cNvPr>
          <p:cNvSpPr/>
          <p:nvPr/>
        </p:nvSpPr>
        <p:spPr>
          <a:xfrm>
            <a:off x="6587396" y="1494927"/>
            <a:ext cx="1761178" cy="783931"/>
          </a:xfrm>
          <a:prstGeom prst="wedgeRectCallout">
            <a:avLst>
              <a:gd name="adj1" fmla="val -75673"/>
              <a:gd name="adj2" fmla="val 185162"/>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China</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CAC proposed a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44"/>
              </a:rPr>
              <a:t>Global Artificial intelligence Initiative</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in October 2023. TC260 released a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45"/>
              </a:rPr>
              <a:t>technical document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on security requirements and requested comments in October 2023.  It issued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46"/>
              </a:rPr>
              <a:t>rules</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on algorithm-based activities by apps and other internet services. Rules prohibit the use of algorithms to implement differential treatment based on consumer preferences and transactional habits (</a:t>
            </a:r>
            <a:r>
              <a:rPr kumimoji="0" lang="en-US" sz="413" b="1" i="0" u="sng" strike="noStrike" kern="1200" cap="none" spc="0" normalizeH="0" baseline="0" noProof="0" dirty="0">
                <a:ln>
                  <a:noFill/>
                </a:ln>
                <a:solidFill>
                  <a:srgbClr val="000000"/>
                </a:solidFill>
                <a:effectLst/>
                <a:uLnTx/>
                <a:uFillTx/>
                <a:latin typeface="Arial"/>
                <a:cs typeface="Arial" pitchFamily="34" charset="0"/>
              </a:rPr>
              <a:t>in force</a:t>
            </a:r>
            <a:r>
              <a:rPr kumimoji="0" lang="en-US" sz="413" b="1" i="0" u="none" strike="noStrike" kern="1200" cap="none" spc="0" normalizeH="0" baseline="0" noProof="0" dirty="0">
                <a:ln>
                  <a:noFill/>
                </a:ln>
                <a:solidFill>
                  <a:srgbClr val="000000"/>
                </a:solidFill>
                <a:effectLst/>
                <a:uLnTx/>
                <a:uFillTx/>
                <a:latin typeface="Arial"/>
                <a:cs typeface="Arial" pitchFamily="34" charset="0"/>
              </a:rPr>
              <a:t>).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China also published a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47"/>
              </a:rPr>
              <a:t>whitepaper</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on AI security standardization.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48"/>
              </a:rPr>
              <a:t>Interim Measures</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on Generative AI enter into force - 15 August 2023</a:t>
            </a:r>
          </a:p>
        </p:txBody>
      </p:sp>
      <p:sp>
        <p:nvSpPr>
          <p:cNvPr id="524" name="TextBox 523">
            <a:extLst>
              <a:ext uri="{FF2B5EF4-FFF2-40B4-BE49-F238E27FC236}">
                <a16:creationId xmlns:a16="http://schemas.microsoft.com/office/drawing/2014/main" id="{51B1450E-15FA-D8DB-5B71-0A659811169B}"/>
              </a:ext>
            </a:extLst>
          </p:cNvPr>
          <p:cNvSpPr txBox="1"/>
          <p:nvPr/>
        </p:nvSpPr>
        <p:spPr>
          <a:xfrm>
            <a:off x="5470941" y="528463"/>
            <a:ext cx="2683087" cy="90024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50" b="1" i="1" u="sng"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rPr>
              <a:t>International</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rPr>
              <a:t>: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hlinkClick r:id="rId49"/>
              </a:rPr>
              <a:t>ISO-IEC 38507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rPr>
              <a:t>on AI Governance; World Economic Forum published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hlinkClick r:id="rId50"/>
              </a:rPr>
              <a:t>guidelines</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rPr>
              <a:t> on adopting AI for the private sector; OECD has published various resources incl. a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hlinkClick r:id="rId51"/>
              </a:rPr>
              <a:t>blueprint</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rPr>
              <a:t> for national compute capacity for AI,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hlinkClick r:id="rId52"/>
              </a:rPr>
              <a:t>advancing accountability in AI</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rPr>
              <a:t> and on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hlinkClick r:id="rId53"/>
              </a:rPr>
              <a:t>policy considerations for generative AI</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rPr>
              <a:t>. G7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hlinkClick r:id="rId54"/>
              </a:rPr>
              <a:t>commitment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rPr>
              <a:t>to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hlinkClick r:id="rId55"/>
              </a:rPr>
              <a:t>Code of Conduct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rPr>
              <a:t>for AI and 11 Guiding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hlinkClick r:id="rId56"/>
              </a:rPr>
              <a:t>Principles </a:t>
            </a:r>
            <a:r>
              <a:rPr kumimoji="0" lang="en-GB" sz="75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itchFamily="34" charset="0"/>
              </a:rPr>
              <a:t>on AI use.</a:t>
            </a:r>
            <a:endParaRPr kumimoji="0" lang="en-GB" sz="750" b="0" i="1" u="none" strike="noStrike" kern="1200" cap="none" spc="0" normalizeH="0" baseline="0" noProof="0" dirty="0">
              <a:ln>
                <a:noFill/>
              </a:ln>
              <a:solidFill>
                <a:srgbClr val="000000"/>
              </a:solidFill>
              <a:effectLst/>
              <a:uLnTx/>
              <a:uFillTx/>
              <a:latin typeface="Arial"/>
              <a:cs typeface="Arial" pitchFamily="34" charset="0"/>
            </a:endParaRPr>
          </a:p>
        </p:txBody>
      </p:sp>
      <p:sp>
        <p:nvSpPr>
          <p:cNvPr id="525" name="Speech Bubble: Rectangle 282">
            <a:extLst>
              <a:ext uri="{FF2B5EF4-FFF2-40B4-BE49-F238E27FC236}">
                <a16:creationId xmlns:a16="http://schemas.microsoft.com/office/drawing/2014/main" id="{5B6FA555-30CF-5DD9-6ADB-9E6D85C1BC34}"/>
              </a:ext>
            </a:extLst>
          </p:cNvPr>
          <p:cNvSpPr/>
          <p:nvPr/>
        </p:nvSpPr>
        <p:spPr>
          <a:xfrm>
            <a:off x="671714" y="3429038"/>
            <a:ext cx="1654591" cy="909952"/>
          </a:xfrm>
          <a:custGeom>
            <a:avLst/>
            <a:gdLst>
              <a:gd name="connsiteX0" fmla="*/ 0 w 1014368"/>
              <a:gd name="connsiteY0" fmla="*/ 0 h 474304"/>
              <a:gd name="connsiteX1" fmla="*/ 591715 w 1014368"/>
              <a:gd name="connsiteY1" fmla="*/ 0 h 474304"/>
              <a:gd name="connsiteX2" fmla="*/ 1263507 w 1014368"/>
              <a:gd name="connsiteY2" fmla="*/ -599478 h 474304"/>
              <a:gd name="connsiteX3" fmla="*/ 845307 w 1014368"/>
              <a:gd name="connsiteY3" fmla="*/ 0 h 474304"/>
              <a:gd name="connsiteX4" fmla="*/ 1014368 w 1014368"/>
              <a:gd name="connsiteY4" fmla="*/ 0 h 474304"/>
              <a:gd name="connsiteX5" fmla="*/ 1014368 w 1014368"/>
              <a:gd name="connsiteY5" fmla="*/ 79051 h 474304"/>
              <a:gd name="connsiteX6" fmla="*/ 1014368 w 1014368"/>
              <a:gd name="connsiteY6" fmla="*/ 79051 h 474304"/>
              <a:gd name="connsiteX7" fmla="*/ 1014368 w 1014368"/>
              <a:gd name="connsiteY7" fmla="*/ 197627 h 474304"/>
              <a:gd name="connsiteX8" fmla="*/ 1014368 w 1014368"/>
              <a:gd name="connsiteY8" fmla="*/ 474304 h 474304"/>
              <a:gd name="connsiteX9" fmla="*/ 845307 w 1014368"/>
              <a:gd name="connsiteY9" fmla="*/ 474304 h 474304"/>
              <a:gd name="connsiteX10" fmla="*/ 591715 w 1014368"/>
              <a:gd name="connsiteY10" fmla="*/ 474304 h 474304"/>
              <a:gd name="connsiteX11" fmla="*/ 591715 w 1014368"/>
              <a:gd name="connsiteY11" fmla="*/ 474304 h 474304"/>
              <a:gd name="connsiteX12" fmla="*/ 0 w 1014368"/>
              <a:gd name="connsiteY12" fmla="*/ 474304 h 474304"/>
              <a:gd name="connsiteX13" fmla="*/ 0 w 1014368"/>
              <a:gd name="connsiteY13" fmla="*/ 197627 h 474304"/>
              <a:gd name="connsiteX14" fmla="*/ 0 w 1014368"/>
              <a:gd name="connsiteY14" fmla="*/ 79051 h 474304"/>
              <a:gd name="connsiteX15" fmla="*/ 0 w 1014368"/>
              <a:gd name="connsiteY15" fmla="*/ 79051 h 474304"/>
              <a:gd name="connsiteX16" fmla="*/ 0 w 1014368"/>
              <a:gd name="connsiteY16" fmla="*/ 0 h 474304"/>
              <a:gd name="connsiteX0" fmla="*/ 0 w 1946088"/>
              <a:gd name="connsiteY0" fmla="*/ 612357 h 1086661"/>
              <a:gd name="connsiteX1" fmla="*/ 591715 w 1946088"/>
              <a:gd name="connsiteY1" fmla="*/ 612357 h 1086661"/>
              <a:gd name="connsiteX2" fmla="*/ 1946088 w 1946088"/>
              <a:gd name="connsiteY2" fmla="*/ 0 h 1086661"/>
              <a:gd name="connsiteX3" fmla="*/ 845307 w 1946088"/>
              <a:gd name="connsiteY3" fmla="*/ 612357 h 1086661"/>
              <a:gd name="connsiteX4" fmla="*/ 1014368 w 1946088"/>
              <a:gd name="connsiteY4" fmla="*/ 612357 h 1086661"/>
              <a:gd name="connsiteX5" fmla="*/ 1014368 w 1946088"/>
              <a:gd name="connsiteY5" fmla="*/ 691408 h 1086661"/>
              <a:gd name="connsiteX6" fmla="*/ 1014368 w 1946088"/>
              <a:gd name="connsiteY6" fmla="*/ 691408 h 1086661"/>
              <a:gd name="connsiteX7" fmla="*/ 1014368 w 1946088"/>
              <a:gd name="connsiteY7" fmla="*/ 809984 h 1086661"/>
              <a:gd name="connsiteX8" fmla="*/ 1014368 w 1946088"/>
              <a:gd name="connsiteY8" fmla="*/ 1086661 h 1086661"/>
              <a:gd name="connsiteX9" fmla="*/ 845307 w 1946088"/>
              <a:gd name="connsiteY9" fmla="*/ 1086661 h 1086661"/>
              <a:gd name="connsiteX10" fmla="*/ 591715 w 1946088"/>
              <a:gd name="connsiteY10" fmla="*/ 1086661 h 1086661"/>
              <a:gd name="connsiteX11" fmla="*/ 591715 w 1946088"/>
              <a:gd name="connsiteY11" fmla="*/ 1086661 h 1086661"/>
              <a:gd name="connsiteX12" fmla="*/ 0 w 1946088"/>
              <a:gd name="connsiteY12" fmla="*/ 1086661 h 1086661"/>
              <a:gd name="connsiteX13" fmla="*/ 0 w 1946088"/>
              <a:gd name="connsiteY13" fmla="*/ 809984 h 1086661"/>
              <a:gd name="connsiteX14" fmla="*/ 0 w 1946088"/>
              <a:gd name="connsiteY14" fmla="*/ 691408 h 1086661"/>
              <a:gd name="connsiteX15" fmla="*/ 0 w 1946088"/>
              <a:gd name="connsiteY15" fmla="*/ 691408 h 1086661"/>
              <a:gd name="connsiteX16" fmla="*/ 0 w 1946088"/>
              <a:gd name="connsiteY16" fmla="*/ 612357 h 108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46088" h="1086661">
                <a:moveTo>
                  <a:pt x="0" y="612357"/>
                </a:moveTo>
                <a:lnTo>
                  <a:pt x="591715" y="612357"/>
                </a:lnTo>
                <a:lnTo>
                  <a:pt x="1946088" y="0"/>
                </a:lnTo>
                <a:lnTo>
                  <a:pt x="845307" y="612357"/>
                </a:lnTo>
                <a:lnTo>
                  <a:pt x="1014368" y="612357"/>
                </a:lnTo>
                <a:lnTo>
                  <a:pt x="1014368" y="691408"/>
                </a:lnTo>
                <a:lnTo>
                  <a:pt x="1014368" y="691408"/>
                </a:lnTo>
                <a:lnTo>
                  <a:pt x="1014368" y="809984"/>
                </a:lnTo>
                <a:lnTo>
                  <a:pt x="1014368" y="1086661"/>
                </a:lnTo>
                <a:lnTo>
                  <a:pt x="845307" y="1086661"/>
                </a:lnTo>
                <a:lnTo>
                  <a:pt x="591715" y="1086661"/>
                </a:lnTo>
                <a:lnTo>
                  <a:pt x="591715" y="1086661"/>
                </a:lnTo>
                <a:lnTo>
                  <a:pt x="0" y="1086661"/>
                </a:lnTo>
                <a:lnTo>
                  <a:pt x="0" y="809984"/>
                </a:lnTo>
                <a:lnTo>
                  <a:pt x="0" y="691408"/>
                </a:lnTo>
                <a:lnTo>
                  <a:pt x="0" y="691408"/>
                </a:lnTo>
                <a:lnTo>
                  <a:pt x="0" y="612357"/>
                </a:lnTo>
                <a:close/>
              </a:path>
            </a:pathLst>
          </a:cu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13" b="0" i="0" u="none" strike="noStrike" kern="1200" cap="none" spc="0" normalizeH="0" baseline="0" noProof="0" dirty="0">
                <a:ln>
                  <a:noFill/>
                </a:ln>
                <a:solidFill>
                  <a:srgbClr val="000000"/>
                </a:solidFill>
                <a:effectLst/>
                <a:uLnTx/>
                <a:uFillTx/>
                <a:latin typeface="Arial"/>
                <a:cs typeface="Arial" pitchFamily="34" charset="0"/>
              </a:rPr>
              <a:t>.</a:t>
            </a:r>
            <a:endParaRPr kumimoji="0" lang="en-US" sz="413" b="0" i="0" u="none" strike="noStrike" kern="1200" cap="none" spc="0" normalizeH="0" baseline="0" noProof="0" dirty="0">
              <a:ln>
                <a:noFill/>
              </a:ln>
              <a:solidFill>
                <a:srgbClr val="000000"/>
              </a:solidFill>
              <a:effectLst/>
              <a:uLnTx/>
              <a:uFillTx/>
              <a:latin typeface="Arial"/>
              <a:cs typeface="Arial" pitchFamily="34" charset="0"/>
            </a:endParaRPr>
          </a:p>
        </p:txBody>
      </p:sp>
      <p:sp>
        <p:nvSpPr>
          <p:cNvPr id="526" name="TextBox 525">
            <a:extLst>
              <a:ext uri="{FF2B5EF4-FFF2-40B4-BE49-F238E27FC236}">
                <a16:creationId xmlns:a16="http://schemas.microsoft.com/office/drawing/2014/main" id="{F96D03D8-87F4-C073-8BC3-D197BACE210D}"/>
              </a:ext>
            </a:extLst>
          </p:cNvPr>
          <p:cNvSpPr txBox="1"/>
          <p:nvPr/>
        </p:nvSpPr>
        <p:spPr>
          <a:xfrm>
            <a:off x="669377" y="3985499"/>
            <a:ext cx="716516" cy="315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13" b="1" i="1" u="sng" strike="noStrike" kern="1200" cap="none" spc="0" normalizeH="0" baseline="0" noProof="0" dirty="0">
                <a:ln>
                  <a:noFill/>
                </a:ln>
                <a:solidFill>
                  <a:srgbClr val="000000"/>
                </a:solidFill>
                <a:effectLst/>
                <a:uLnTx/>
                <a:uFillTx/>
                <a:latin typeface="Arial"/>
                <a:cs typeface="Arial" pitchFamily="34" charset="0"/>
              </a:rPr>
              <a:t>Mexico </a:t>
            </a:r>
            <a:r>
              <a:rPr kumimoji="0" lang="en-GB" sz="413" b="0" i="0" u="none" strike="noStrike" kern="1200" cap="none" spc="0" normalizeH="0" baseline="0" noProof="0" dirty="0">
                <a:ln>
                  <a:noFill/>
                </a:ln>
                <a:solidFill>
                  <a:srgbClr val="000000"/>
                </a:solidFill>
                <a:effectLst/>
                <a:uLnTx/>
                <a:uFillTx/>
                <a:latin typeface="Arial"/>
                <a:cs typeface="Arial" pitchFamily="34" charset="0"/>
              </a:rPr>
              <a:t>proposed a  </a:t>
            </a:r>
            <a:r>
              <a:rPr kumimoji="0" lang="en-GB" sz="413" b="0" i="0" u="none" strike="noStrike" kern="1200" cap="none" spc="0" normalizeH="0" baseline="0" noProof="0" dirty="0">
                <a:ln>
                  <a:noFill/>
                </a:ln>
                <a:solidFill>
                  <a:srgbClr val="000000"/>
                </a:solidFill>
                <a:effectLst/>
                <a:uLnTx/>
                <a:uFillTx/>
                <a:latin typeface="Arial"/>
                <a:cs typeface="Arial" pitchFamily="34" charset="0"/>
                <a:hlinkClick r:id="rId57"/>
              </a:rPr>
              <a:t>National AI Agenda </a:t>
            </a:r>
            <a:r>
              <a:rPr kumimoji="0" lang="en-GB" sz="413" b="0" i="0" u="none" strike="noStrike" kern="1200" cap="none" spc="0" normalizeH="0" baseline="0" noProof="0" dirty="0">
                <a:ln>
                  <a:noFill/>
                </a:ln>
                <a:solidFill>
                  <a:srgbClr val="000000"/>
                </a:solidFill>
                <a:effectLst/>
                <a:uLnTx/>
                <a:uFillTx/>
                <a:latin typeface="Arial"/>
                <a:cs typeface="Arial" pitchFamily="34" charset="0"/>
              </a:rPr>
              <a:t>in 2020  </a:t>
            </a:r>
            <a:endParaRPr kumimoji="0" lang="en-GB" sz="413" b="1" i="0" u="sng" strike="noStrike" kern="1200" cap="none" spc="0" normalizeH="0" baseline="0" noProof="0" dirty="0">
              <a:ln>
                <a:noFill/>
              </a:ln>
              <a:solidFill>
                <a:srgbClr val="000000"/>
              </a:solidFill>
              <a:effectLst/>
              <a:uLnTx/>
              <a:uFillTx/>
              <a:latin typeface="Arial"/>
              <a:cs typeface="Arial" pitchFamily="34" charset="0"/>
            </a:endParaRPr>
          </a:p>
        </p:txBody>
      </p:sp>
      <p:sp>
        <p:nvSpPr>
          <p:cNvPr id="527" name="Speech Bubble: Rectangle 526">
            <a:extLst>
              <a:ext uri="{FF2B5EF4-FFF2-40B4-BE49-F238E27FC236}">
                <a16:creationId xmlns:a16="http://schemas.microsoft.com/office/drawing/2014/main" id="{4391FD3A-3BEF-C598-2399-24A0A297FCCB}"/>
              </a:ext>
            </a:extLst>
          </p:cNvPr>
          <p:cNvSpPr/>
          <p:nvPr/>
        </p:nvSpPr>
        <p:spPr>
          <a:xfrm>
            <a:off x="1333037" y="4598503"/>
            <a:ext cx="1584170" cy="316654"/>
          </a:xfrm>
          <a:prstGeom prst="wedgeRectCallout">
            <a:avLst>
              <a:gd name="adj1" fmla="val 70205"/>
              <a:gd name="adj2" fmla="val -6386"/>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13" b="1" i="1" u="sng" strike="noStrike" kern="1200" cap="none" spc="0" normalizeH="0" baseline="0" noProof="0" dirty="0">
                <a:ln>
                  <a:noFill/>
                </a:ln>
                <a:solidFill>
                  <a:srgbClr val="000000"/>
                </a:solidFill>
                <a:effectLst/>
                <a:uLnTx/>
                <a:uFillTx/>
                <a:latin typeface="Arial"/>
                <a:cs typeface="Arial" pitchFamily="34" charset="0"/>
              </a:rPr>
              <a:t>Argentina</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established the an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58"/>
              </a:rPr>
              <a:t>AI transparency and personal data protection program </a:t>
            </a:r>
            <a:r>
              <a:rPr kumimoji="0" lang="en-US" sz="413" b="0" i="0" u="none" strike="noStrike" kern="1200" cap="none" spc="0" normalizeH="0" baseline="0" noProof="0" dirty="0">
                <a:ln>
                  <a:noFill/>
                </a:ln>
                <a:solidFill>
                  <a:srgbClr val="000000"/>
                </a:solidFill>
                <a:effectLst/>
                <a:uLnTx/>
                <a:uFillTx/>
                <a:latin typeface="Arial"/>
                <a:cs typeface="Arial" pitchFamily="34" charset="0"/>
              </a:rPr>
              <a:t>in September 2023. It published </a:t>
            </a:r>
            <a:r>
              <a:rPr kumimoji="0" lang="en-US" sz="413" b="0" i="0" u="none" strike="noStrike" kern="1200" cap="none" spc="0" normalizeH="0" baseline="0" noProof="0" dirty="0">
                <a:ln>
                  <a:noFill/>
                </a:ln>
                <a:solidFill>
                  <a:srgbClr val="000000"/>
                </a:solidFill>
                <a:effectLst/>
                <a:uLnTx/>
                <a:uFillTx/>
                <a:latin typeface="Arial"/>
                <a:cs typeface="Arial" pitchFamily="34" charset="0"/>
                <a:hlinkClick r:id="rId59"/>
              </a:rPr>
              <a:t>AI Strategy</a:t>
            </a:r>
            <a:r>
              <a:rPr kumimoji="0" lang="en-US" sz="413" b="0" i="0" u="none" strike="noStrike" kern="1200" cap="none" spc="0" normalizeH="0" baseline="0" noProof="0" dirty="0">
                <a:ln>
                  <a:noFill/>
                </a:ln>
                <a:solidFill>
                  <a:srgbClr val="000000"/>
                </a:solidFill>
                <a:effectLst/>
                <a:uLnTx/>
                <a:uFillTx/>
                <a:latin typeface="Arial"/>
                <a:cs typeface="Arial" pitchFamily="34" charset="0"/>
              </a:rPr>
              <a:t> in 2019.</a:t>
            </a:r>
          </a:p>
        </p:txBody>
      </p:sp>
      <p:sp>
        <p:nvSpPr>
          <p:cNvPr id="530" name="Speech Bubble: Rectangle 529">
            <a:extLst>
              <a:ext uri="{FF2B5EF4-FFF2-40B4-BE49-F238E27FC236}">
                <a16:creationId xmlns:a16="http://schemas.microsoft.com/office/drawing/2014/main" id="{42175027-F950-BD23-B036-A1D9C9F2BD55}"/>
              </a:ext>
            </a:extLst>
          </p:cNvPr>
          <p:cNvSpPr/>
          <p:nvPr/>
        </p:nvSpPr>
        <p:spPr>
          <a:xfrm>
            <a:off x="5457696" y="2272804"/>
            <a:ext cx="596903" cy="613007"/>
          </a:xfrm>
          <a:prstGeom prst="wedgeRectCallout">
            <a:avLst>
              <a:gd name="adj1" fmla="val -277"/>
              <a:gd name="adj2" fmla="val 155614"/>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10" b="1" i="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India</a:t>
            </a:r>
            <a:r>
              <a:rPr kumimoji="0" lang="en-US" sz="41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MeitY publishes </a:t>
            </a:r>
            <a:r>
              <a:rPr kumimoji="0" lang="en-US" sz="41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hlinkClick r:id="rId60"/>
              </a:rPr>
              <a:t>report</a:t>
            </a:r>
            <a:r>
              <a:rPr kumimoji="0" lang="en-US" sz="41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of AI strategy in October 2023. </a:t>
            </a:r>
          </a:p>
        </p:txBody>
      </p:sp>
      <p:sp>
        <p:nvSpPr>
          <p:cNvPr id="531" name="Speech Bubble: Rectangle 530">
            <a:extLst>
              <a:ext uri="{FF2B5EF4-FFF2-40B4-BE49-F238E27FC236}">
                <a16:creationId xmlns:a16="http://schemas.microsoft.com/office/drawing/2014/main" id="{80DE4C15-EA8C-2496-DACC-92EDB0A2BA8F}"/>
              </a:ext>
            </a:extLst>
          </p:cNvPr>
          <p:cNvSpPr/>
          <p:nvPr/>
        </p:nvSpPr>
        <p:spPr>
          <a:xfrm>
            <a:off x="4881948" y="2719843"/>
            <a:ext cx="517000" cy="658402"/>
          </a:xfrm>
          <a:prstGeom prst="wedgeRectCallout">
            <a:avLst>
              <a:gd name="adj1" fmla="val 33486"/>
              <a:gd name="adj2" fmla="val 7467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410" b="1" i="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itchFamily="34" charset="0"/>
              </a:rPr>
              <a:t>Dubai</a:t>
            </a:r>
            <a:r>
              <a:rPr kumimoji="0" lang="en-US" sz="410" b="0"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itchFamily="34" charset="0"/>
              </a:rPr>
              <a:t> Regulation </a:t>
            </a:r>
            <a:r>
              <a:rPr kumimoji="0" lang="en-US" sz="410" b="0"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itchFamily="34" charset="0"/>
                <a:hlinkClick r:id="rId61"/>
              </a:rPr>
              <a:t>in force </a:t>
            </a:r>
            <a:r>
              <a:rPr kumimoji="0" lang="en-US" sz="410" b="0"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itchFamily="34" charset="0"/>
              </a:rPr>
              <a:t>for controls in connection with digital systems, AI.</a:t>
            </a:r>
            <a:endParaRPr kumimoji="0" lang="en-US" sz="800" b="0"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Arial" pitchFamily="34" charset="0"/>
            </a:endParaRPr>
          </a:p>
        </p:txBody>
      </p:sp>
      <p:sp>
        <p:nvSpPr>
          <p:cNvPr id="532" name="Speech Bubble: Rectangle 531">
            <a:extLst>
              <a:ext uri="{FF2B5EF4-FFF2-40B4-BE49-F238E27FC236}">
                <a16:creationId xmlns:a16="http://schemas.microsoft.com/office/drawing/2014/main" id="{ED126687-8F54-0581-B7AA-74A3C90D2EB9}"/>
              </a:ext>
            </a:extLst>
          </p:cNvPr>
          <p:cNvSpPr/>
          <p:nvPr/>
        </p:nvSpPr>
        <p:spPr>
          <a:xfrm>
            <a:off x="1816156" y="2419302"/>
            <a:ext cx="1067330" cy="379924"/>
          </a:xfrm>
          <a:prstGeom prst="wedgeRectCallout">
            <a:avLst>
              <a:gd name="adj1" fmla="val 33291"/>
              <a:gd name="adj2" fmla="val 147875"/>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10" b="1" i="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U.S</a:t>
            </a:r>
            <a:r>
              <a:rPr kumimoji="0" lang="en-US" sz="41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State and Local developments, as well as U.S. legislation, reported separately</a:t>
            </a:r>
          </a:p>
        </p:txBody>
      </p:sp>
      <p:sp>
        <p:nvSpPr>
          <p:cNvPr id="5" name="Footer Placeholder 4">
            <a:extLst>
              <a:ext uri="{FF2B5EF4-FFF2-40B4-BE49-F238E27FC236}">
                <a16:creationId xmlns:a16="http://schemas.microsoft.com/office/drawing/2014/main" id="{5677AF2E-804C-8B13-8B50-F3219E4CBCB5}"/>
              </a:ext>
            </a:extLst>
          </p:cNvPr>
          <p:cNvSpPr>
            <a:spLocks noGrp="1"/>
          </p:cNvSpPr>
          <p:nvPr>
            <p:ph type="ftr" sz="quarter" idx="10"/>
          </p:nvPr>
        </p:nvSpPr>
        <p:spPr/>
        <p:txBody>
          <a:bodyPr/>
          <a:lstStyle/>
          <a:p>
            <a:r>
              <a:rPr lang="en-US" dirty="0"/>
              <a:t>SIDLEY AUSTIN LLP</a:t>
            </a:r>
          </a:p>
        </p:txBody>
      </p:sp>
      <p:sp>
        <p:nvSpPr>
          <p:cNvPr id="6" name="Slide Number Placeholder 5">
            <a:extLst>
              <a:ext uri="{FF2B5EF4-FFF2-40B4-BE49-F238E27FC236}">
                <a16:creationId xmlns:a16="http://schemas.microsoft.com/office/drawing/2014/main" id="{30181458-05F4-E5B1-9DB5-8268CEF18830}"/>
              </a:ext>
            </a:extLst>
          </p:cNvPr>
          <p:cNvSpPr>
            <a:spLocks noGrp="1"/>
          </p:cNvSpPr>
          <p:nvPr>
            <p:ph type="sldNum" sz="quarter" idx="11"/>
          </p:nvPr>
        </p:nvSpPr>
        <p:spPr/>
        <p:txBody>
          <a:bodyPr/>
          <a:lstStyle/>
          <a:p>
            <a:fld id="{6010A777-3907-42E8-B3BC-B13228691B49}" type="slidenum">
              <a:rPr lang="en-US" smtClean="0"/>
              <a:t>2</a:t>
            </a:fld>
            <a:endParaRPr lang="en-US" dirty="0"/>
          </a:p>
        </p:txBody>
      </p:sp>
    </p:spTree>
    <p:extLst>
      <p:ext uri="{BB962C8B-B14F-4D97-AF65-F5344CB8AC3E}">
        <p14:creationId xmlns:p14="http://schemas.microsoft.com/office/powerpoint/2010/main" val="3311920069"/>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33">
            <a:extLst>
              <a:ext uri="{FF2B5EF4-FFF2-40B4-BE49-F238E27FC236}">
                <a16:creationId xmlns:a16="http://schemas.microsoft.com/office/drawing/2014/main" id="{498754A2-4CA4-C36F-0CB2-9B1ED17583A2}"/>
              </a:ext>
            </a:extLst>
          </p:cNvPr>
          <p:cNvSpPr txBox="1"/>
          <p:nvPr/>
        </p:nvSpPr>
        <p:spPr>
          <a:xfrm>
            <a:off x="6019171" y="930975"/>
            <a:ext cx="2163705" cy="1014893"/>
          </a:xfrm>
          <a:prstGeom prst="rect">
            <a:avLst/>
          </a:prstGeom>
          <a:noFill/>
          <a:ln>
            <a:noFill/>
            <a:prstDash val="sysDash"/>
          </a:ln>
        </p:spPr>
        <p:txBody>
          <a:bodyPr wrap="square" rtlCol="0">
            <a:spAutoFit/>
          </a:bodyPr>
          <a:lstStyle/>
          <a:p>
            <a:pPr defTabSz="685800"/>
            <a:r>
              <a:rPr lang="en-US" sz="545" dirty="0">
                <a:solidFill>
                  <a:prstClr val="black"/>
                </a:solidFill>
                <a:latin typeface="Calibri" panose="020F0502020204030204"/>
              </a:rPr>
              <a:t>LEGEND</a:t>
            </a:r>
          </a:p>
          <a:p>
            <a:pPr marL="126206" defTabSz="685800"/>
            <a:r>
              <a:rPr lang="en-US" sz="545" dirty="0">
                <a:solidFill>
                  <a:srgbClr val="70AD47">
                    <a:lumMod val="50000"/>
                  </a:srgbClr>
                </a:solidFill>
                <a:latin typeface="Calibri" panose="020F0502020204030204"/>
              </a:rPr>
              <a:t>Tasks/obligations-oriented to governmental entities (far left)</a:t>
            </a:r>
          </a:p>
          <a:p>
            <a:pPr marL="126206" defTabSz="685800"/>
            <a:r>
              <a:rPr lang="en-US" sz="545" dirty="0">
                <a:solidFill>
                  <a:srgbClr val="002060"/>
                </a:solidFill>
                <a:latin typeface="Calibri" panose="020F0502020204030204"/>
              </a:rPr>
              <a:t>Tasks/ obligations-oriented to all entities (lower edge and right side wrap around)</a:t>
            </a:r>
          </a:p>
          <a:p>
            <a:pPr marL="126206" defTabSz="685800"/>
            <a:r>
              <a:rPr lang="en-US" sz="545" dirty="0">
                <a:solidFill>
                  <a:prstClr val="white">
                    <a:lumMod val="50000"/>
                  </a:prstClr>
                </a:solidFill>
                <a:latin typeface="Calibri" panose="020F0502020204030204"/>
              </a:rPr>
              <a:t>Governmental policies (2</a:t>
            </a:r>
            <a:r>
              <a:rPr lang="en-US" sz="545" baseline="30000" dirty="0">
                <a:solidFill>
                  <a:prstClr val="white">
                    <a:lumMod val="50000"/>
                  </a:prstClr>
                </a:solidFill>
                <a:latin typeface="Calibri" panose="020F0502020204030204"/>
              </a:rPr>
              <a:t>nd</a:t>
            </a:r>
            <a:r>
              <a:rPr lang="en-US" sz="545" dirty="0">
                <a:solidFill>
                  <a:prstClr val="white">
                    <a:lumMod val="50000"/>
                  </a:prstClr>
                </a:solidFill>
                <a:latin typeface="Calibri" panose="020F0502020204030204"/>
              </a:rPr>
              <a:t> column from left)</a:t>
            </a:r>
          </a:p>
          <a:p>
            <a:pPr marL="126206" defTabSz="685800"/>
            <a:r>
              <a:rPr lang="en-US" sz="545" dirty="0">
                <a:solidFill>
                  <a:prstClr val="black">
                    <a:lumMod val="75000"/>
                    <a:lumOff val="25000"/>
                  </a:prstClr>
                </a:solidFill>
                <a:latin typeface="Calibri" panose="020F0502020204030204"/>
              </a:rPr>
              <a:t>Election statutes (side bar)</a:t>
            </a:r>
          </a:p>
          <a:p>
            <a:pPr marL="126206" defTabSz="685800"/>
            <a:r>
              <a:rPr lang="en-US" sz="545" dirty="0">
                <a:solidFill>
                  <a:srgbClr val="7030A0"/>
                </a:solidFill>
                <a:latin typeface="Calibri" panose="020F0502020204030204"/>
              </a:rPr>
              <a:t>Executive Orders (lower middle left)</a:t>
            </a:r>
          </a:p>
          <a:p>
            <a:pPr marL="126206" defTabSz="685800"/>
            <a:r>
              <a:rPr lang="en-US" sz="545" dirty="0">
                <a:solidFill>
                  <a:srgbClr val="4472C4">
                    <a:lumMod val="75000"/>
                  </a:srgbClr>
                </a:solidFill>
                <a:latin typeface="Calibri" panose="020F0502020204030204"/>
              </a:rPr>
              <a:t>State and local  laws (middle right)</a:t>
            </a:r>
          </a:p>
          <a:p>
            <a:pPr marL="126206" defTabSz="685800"/>
            <a:r>
              <a:rPr lang="en-US" sz="545" dirty="0">
                <a:solidFill>
                  <a:srgbClr val="70AD47">
                    <a:lumMod val="75000"/>
                  </a:srgbClr>
                </a:solidFill>
                <a:latin typeface="Calibri" panose="020F0502020204030204"/>
              </a:rPr>
              <a:t>Federal proposed rules/guidance (second column from </a:t>
            </a:r>
          </a:p>
          <a:p>
            <a:pPr marL="126206" defTabSz="685800"/>
            <a:r>
              <a:rPr lang="en-US" sz="545" dirty="0">
                <a:solidFill>
                  <a:srgbClr val="B55384"/>
                </a:solidFill>
                <a:latin typeface="Calibri" panose="020F0502020204030204"/>
              </a:rPr>
              <a:t>Frameworks/Bill of Rights (far right, top box) </a:t>
            </a:r>
          </a:p>
          <a:p>
            <a:pPr marL="126206" defTabSz="685800"/>
            <a:r>
              <a:rPr lang="en-US" sz="545" dirty="0">
                <a:solidFill>
                  <a:srgbClr val="F8A510"/>
                </a:solidFill>
                <a:latin typeface="Calibri" panose="020F0502020204030204"/>
              </a:rPr>
              <a:t>Disclosures (far right, middle box)</a:t>
            </a:r>
          </a:p>
        </p:txBody>
      </p:sp>
      <p:grpSp>
        <p:nvGrpSpPr>
          <p:cNvPr id="21" name="Group 20">
            <a:extLst>
              <a:ext uri="{FF2B5EF4-FFF2-40B4-BE49-F238E27FC236}">
                <a16:creationId xmlns:a16="http://schemas.microsoft.com/office/drawing/2014/main" id="{18479598-332A-6289-130A-F9575435AEE2}"/>
              </a:ext>
            </a:extLst>
          </p:cNvPr>
          <p:cNvGrpSpPr/>
          <p:nvPr/>
        </p:nvGrpSpPr>
        <p:grpSpPr>
          <a:xfrm>
            <a:off x="317056" y="762000"/>
            <a:ext cx="8674544" cy="5867400"/>
            <a:chOff x="922102" y="1033715"/>
            <a:chExt cx="8137749" cy="4969811"/>
          </a:xfrm>
        </p:grpSpPr>
        <p:sp>
          <p:nvSpPr>
            <p:cNvPr id="57" name="Shape_1044">
              <a:extLst>
                <a:ext uri="{FF2B5EF4-FFF2-40B4-BE49-F238E27FC236}">
                  <a16:creationId xmlns:a16="http://schemas.microsoft.com/office/drawing/2014/main" id="{001FBE02-6524-3E92-C38C-6ABC859177AF}"/>
                </a:ext>
              </a:extLst>
            </p:cNvPr>
            <p:cNvSpPr/>
            <p:nvPr/>
          </p:nvSpPr>
          <p:spPr>
            <a:xfrm>
              <a:off x="3627921" y="4025653"/>
              <a:ext cx="501179" cy="240873"/>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4" y="21996"/>
                    <a:pt x="707454" y="49129"/>
                  </a:cubicBezTo>
                  <a:lnTo>
                    <a:pt x="707454" y="304599"/>
                  </a:lnTo>
                  <a:cubicBezTo>
                    <a:pt x="707454" y="331732"/>
                    <a:pt x="685459" y="353728"/>
                    <a:pt x="658326" y="353728"/>
                  </a:cubicBezTo>
                  <a:lnTo>
                    <a:pt x="49129" y="353728"/>
                  </a:lnTo>
                  <a:cubicBezTo>
                    <a:pt x="21996" y="353728"/>
                    <a:pt x="0" y="331732"/>
                    <a:pt x="0" y="304599"/>
                  </a:cubicBezTo>
                  <a:close/>
                </a:path>
              </a:pathLst>
            </a:custGeom>
            <a:solidFill>
              <a:srgbClr val="7030A0"/>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CA </a:t>
              </a:r>
              <a:r>
                <a:rPr lang="en-GB" sz="351" dirty="0" err="1">
                  <a:solidFill>
                    <a:srgbClr val="FFFFFF"/>
                  </a:solidFill>
                  <a:latin typeface="Arial"/>
                  <a:cs typeface="Arial"/>
                </a:rPr>
                <a:t>EO</a:t>
              </a:r>
              <a:r>
                <a:rPr lang="en-GB" sz="351" dirty="0">
                  <a:solidFill>
                    <a:srgbClr val="FFFFFF"/>
                  </a:solidFill>
                  <a:latin typeface="Arial"/>
                  <a:cs typeface="Arial"/>
                </a:rPr>
                <a:t> N‑12‑23</a:t>
              </a:r>
            </a:p>
          </p:txBody>
        </p:sp>
        <p:sp>
          <p:nvSpPr>
            <p:cNvPr id="10343" name="Shape_1045">
              <a:extLst>
                <a:ext uri="{FF2B5EF4-FFF2-40B4-BE49-F238E27FC236}">
                  <a16:creationId xmlns:a16="http://schemas.microsoft.com/office/drawing/2014/main" id="{464F626C-0AF5-79D1-6BAE-1B300AF488ED}"/>
                </a:ext>
              </a:extLst>
            </p:cNvPr>
            <p:cNvSpPr/>
            <p:nvPr/>
          </p:nvSpPr>
          <p:spPr>
            <a:xfrm>
              <a:off x="5128197" y="4852740"/>
              <a:ext cx="498871" cy="316393"/>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5">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IL 20 </a:t>
              </a:r>
              <a:r>
                <a:rPr lang="en-GB" sz="351" dirty="0" err="1">
                  <a:solidFill>
                    <a:srgbClr val="FFFFFF"/>
                  </a:solidFill>
                  <a:latin typeface="Arial"/>
                  <a:cs typeface="Arial"/>
                </a:rPr>
                <a:t>ILCS</a:t>
              </a:r>
              <a:r>
                <a:rPr lang="en-GB" sz="351" dirty="0">
                  <a:solidFill>
                    <a:srgbClr val="FFFFFF"/>
                  </a:solidFill>
                  <a:latin typeface="Arial"/>
                  <a:cs typeface="Arial"/>
                </a:rPr>
                <a:t> 1370/1-80</a:t>
              </a:r>
            </a:p>
          </p:txBody>
        </p:sp>
        <p:grpSp>
          <p:nvGrpSpPr>
            <p:cNvPr id="63" name="Group 62">
              <a:extLst>
                <a:ext uri="{FF2B5EF4-FFF2-40B4-BE49-F238E27FC236}">
                  <a16:creationId xmlns:a16="http://schemas.microsoft.com/office/drawing/2014/main" id="{371576A3-46B0-8B53-7F31-EE3F46F3DB6F}"/>
                </a:ext>
              </a:extLst>
            </p:cNvPr>
            <p:cNvGrpSpPr/>
            <p:nvPr/>
          </p:nvGrpSpPr>
          <p:grpSpPr>
            <a:xfrm>
              <a:off x="922102" y="1282186"/>
              <a:ext cx="7286041" cy="4520274"/>
              <a:chOff x="-29118" y="904606"/>
              <a:chExt cx="10699686" cy="6638106"/>
            </a:xfrm>
          </p:grpSpPr>
          <p:grpSp>
            <p:nvGrpSpPr>
              <p:cNvPr id="10000" name="Group 9999">
                <a:extLst>
                  <a:ext uri="{FF2B5EF4-FFF2-40B4-BE49-F238E27FC236}">
                    <a16:creationId xmlns:a16="http://schemas.microsoft.com/office/drawing/2014/main" id="{CA9A6E18-8118-49FE-8EA3-8BBD3FFD6B8F}"/>
                  </a:ext>
                </a:extLst>
              </p:cNvPr>
              <p:cNvGrpSpPr/>
              <p:nvPr/>
            </p:nvGrpSpPr>
            <p:grpSpPr>
              <a:xfrm>
                <a:off x="-29118" y="904606"/>
                <a:ext cx="10699686" cy="6638106"/>
                <a:chOff x="245749" y="728095"/>
                <a:chExt cx="10332412" cy="4988452"/>
              </a:xfrm>
            </p:grpSpPr>
            <p:grpSp>
              <p:nvGrpSpPr>
                <p:cNvPr id="2" name="Group 1">
                  <a:extLst>
                    <a:ext uri="{FF2B5EF4-FFF2-40B4-BE49-F238E27FC236}">
                      <a16:creationId xmlns:a16="http://schemas.microsoft.com/office/drawing/2014/main" id="{CA9A6E18-8118-49FE-8EA3-8BBD3FFD6B8F}"/>
                    </a:ext>
                  </a:extLst>
                </p:cNvPr>
                <p:cNvGrpSpPr/>
                <p:nvPr/>
              </p:nvGrpSpPr>
              <p:grpSpPr>
                <a:xfrm>
                  <a:off x="251132" y="4101662"/>
                  <a:ext cx="707454" cy="353728"/>
                  <a:chOff x="251132" y="4101662"/>
                  <a:chExt cx="707454" cy="353728"/>
                </a:xfrm>
              </p:grpSpPr>
              <p:sp>
                <p:nvSpPr>
                  <p:cNvPr id="1001" name="Shape_1001"/>
                  <p:cNvSpPr/>
                  <p:nvPr/>
                </p:nvSpPr>
                <p:spPr>
                  <a:xfrm>
                    <a:off x="251132" y="4101662"/>
                    <a:ext cx="707454" cy="353728"/>
                  </a:xfrm>
                  <a:prstGeom prst="pentagon">
                    <a:avLst/>
                  </a:prstGeom>
                  <a:solidFill>
                    <a:schemeClr val="accent6">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53528" rIns="0" bIns="53528" rtlCol="0" anchor="ctr">
                    <a:noAutofit/>
                  </a:bodyPr>
                  <a:lstStyle/>
                  <a:p>
                    <a:pPr algn="ctr" defTabSz="685800">
                      <a:lnSpc>
                        <a:spcPct val="82654"/>
                      </a:lnSpc>
                    </a:pPr>
                    <a:r>
                      <a:rPr lang="en-GB" sz="351" dirty="0">
                        <a:solidFill>
                          <a:srgbClr val="FFFFFF"/>
                        </a:solidFill>
                        <a:latin typeface="Arial"/>
                        <a:cs typeface="Arial"/>
                      </a:rPr>
                      <a:t>Coordinate Across Government Agencies</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3" name="Group 2">
                  <a:extLst>
                    <a:ext uri="{FF2B5EF4-FFF2-40B4-BE49-F238E27FC236}">
                      <a16:creationId xmlns:a16="http://schemas.microsoft.com/office/drawing/2014/main" id="{CA9A6E18-8118-49FE-8EA3-8BBD3FFD6B8F}"/>
                    </a:ext>
                  </a:extLst>
                </p:cNvPr>
                <p:cNvGrpSpPr/>
                <p:nvPr/>
              </p:nvGrpSpPr>
              <p:grpSpPr>
                <a:xfrm>
                  <a:off x="273867" y="1222354"/>
                  <a:ext cx="707454" cy="353727"/>
                  <a:chOff x="273867" y="1222354"/>
                  <a:chExt cx="707454" cy="353727"/>
                </a:xfrm>
              </p:grpSpPr>
              <p:sp>
                <p:nvSpPr>
                  <p:cNvPr id="1002" name="Shape_1002"/>
                  <p:cNvSpPr/>
                  <p:nvPr/>
                </p:nvSpPr>
                <p:spPr>
                  <a:xfrm>
                    <a:off x="273867" y="1222354"/>
                    <a:ext cx="707454" cy="353727"/>
                  </a:xfrm>
                  <a:prstGeom prst="pentagon">
                    <a:avLst/>
                  </a:prstGeom>
                  <a:solidFill>
                    <a:schemeClr val="accent6">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53528" rIns="0" bIns="53528" rtlCol="0" anchor="ctr">
                    <a:noAutofit/>
                  </a:bodyPr>
                  <a:lstStyle/>
                  <a:p>
                    <a:pPr algn="ctr" defTabSz="685800">
                      <a:lnSpc>
                        <a:spcPct val="82654"/>
                      </a:lnSpc>
                    </a:pPr>
                    <a:r>
                      <a:rPr lang="en-GB" sz="351" dirty="0">
                        <a:solidFill>
                          <a:srgbClr val="FFFFFF"/>
                        </a:solidFill>
                        <a:latin typeface="Arial"/>
                        <a:cs typeface="Arial"/>
                      </a:rPr>
                      <a:t>Requires Reporting to Chief Executive or Other Agency Leads</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4" name="Group 3">
                  <a:extLst>
                    <a:ext uri="{FF2B5EF4-FFF2-40B4-BE49-F238E27FC236}">
                      <a16:creationId xmlns:a16="http://schemas.microsoft.com/office/drawing/2014/main" id="{CA9A6E18-8118-49FE-8EA3-8BBD3FFD6B8F}"/>
                    </a:ext>
                  </a:extLst>
                </p:cNvPr>
                <p:cNvGrpSpPr/>
                <p:nvPr/>
              </p:nvGrpSpPr>
              <p:grpSpPr>
                <a:xfrm>
                  <a:off x="265758" y="1633135"/>
                  <a:ext cx="707454" cy="353727"/>
                  <a:chOff x="265758" y="1633135"/>
                  <a:chExt cx="707454" cy="353727"/>
                </a:xfrm>
              </p:grpSpPr>
              <p:sp>
                <p:nvSpPr>
                  <p:cNvPr id="1003" name="Shape_1003"/>
                  <p:cNvSpPr/>
                  <p:nvPr/>
                </p:nvSpPr>
                <p:spPr>
                  <a:xfrm>
                    <a:off x="265758" y="1633135"/>
                    <a:ext cx="707454" cy="353727"/>
                  </a:xfrm>
                  <a:prstGeom prst="pentagon">
                    <a:avLst/>
                  </a:prstGeom>
                  <a:solidFill>
                    <a:schemeClr val="accent6">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53528" rIns="0" bIns="53528" rtlCol="0" anchor="ctr">
                    <a:noAutofit/>
                  </a:bodyPr>
                  <a:lstStyle/>
                  <a:p>
                    <a:pPr algn="ctr" defTabSz="685800">
                      <a:lnSpc>
                        <a:spcPct val="82654"/>
                      </a:lnSpc>
                    </a:pPr>
                    <a:r>
                      <a:rPr lang="en-GB" sz="351" dirty="0">
                        <a:solidFill>
                          <a:srgbClr val="FFFFFF"/>
                        </a:solidFill>
                        <a:latin typeface="Arial"/>
                        <a:cs typeface="Arial"/>
                      </a:rPr>
                      <a:t>Requires Development of Regulations</a:t>
                    </a:r>
                  </a:p>
                  <a:p>
                    <a:pPr algn="ctr" defTabSz="685800">
                      <a:lnSpc>
                        <a:spcPct val="82654"/>
                      </a:lnSpc>
                    </a:pP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5" name="Group 4">
                  <a:extLst>
                    <a:ext uri="{FF2B5EF4-FFF2-40B4-BE49-F238E27FC236}">
                      <a16:creationId xmlns:a16="http://schemas.microsoft.com/office/drawing/2014/main" id="{CA9A6E18-8118-49FE-8EA3-8BBD3FFD6B8F}"/>
                    </a:ext>
                  </a:extLst>
                </p:cNvPr>
                <p:cNvGrpSpPr/>
                <p:nvPr/>
              </p:nvGrpSpPr>
              <p:grpSpPr>
                <a:xfrm>
                  <a:off x="245749" y="2446451"/>
                  <a:ext cx="707454" cy="353727"/>
                  <a:chOff x="245749" y="2446451"/>
                  <a:chExt cx="707454" cy="353727"/>
                </a:xfrm>
              </p:grpSpPr>
              <p:sp>
                <p:nvSpPr>
                  <p:cNvPr id="1004" name="Shape_1004"/>
                  <p:cNvSpPr/>
                  <p:nvPr/>
                </p:nvSpPr>
                <p:spPr>
                  <a:xfrm>
                    <a:off x="245749" y="2446451"/>
                    <a:ext cx="707454" cy="353727"/>
                  </a:xfrm>
                  <a:prstGeom prst="pentagon">
                    <a:avLst/>
                  </a:prstGeom>
                  <a:solidFill>
                    <a:schemeClr val="accent6">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GB" sz="351" dirty="0">
                        <a:solidFill>
                          <a:srgbClr val="FFFFFF"/>
                        </a:solidFill>
                        <a:latin typeface="Arial"/>
                        <a:cs typeface="Arial"/>
                      </a:rPr>
                      <a:t>Requires Government AI Agencies to Inventory and Report</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6" name="Group 5">
                  <a:extLst>
                    <a:ext uri="{FF2B5EF4-FFF2-40B4-BE49-F238E27FC236}">
                      <a16:creationId xmlns:a16="http://schemas.microsoft.com/office/drawing/2014/main" id="{CA9A6E18-8118-49FE-8EA3-8BBD3FFD6B8F}"/>
                    </a:ext>
                  </a:extLst>
                </p:cNvPr>
                <p:cNvGrpSpPr/>
                <p:nvPr/>
              </p:nvGrpSpPr>
              <p:grpSpPr>
                <a:xfrm>
                  <a:off x="2744520" y="5356312"/>
                  <a:ext cx="707454" cy="353727"/>
                  <a:chOff x="2744520" y="5356312"/>
                  <a:chExt cx="707454" cy="353727"/>
                </a:xfrm>
              </p:grpSpPr>
              <p:sp>
                <p:nvSpPr>
                  <p:cNvPr id="1005" name="Shape_1005"/>
                  <p:cNvSpPr/>
                  <p:nvPr/>
                </p:nvSpPr>
                <p:spPr>
                  <a:xfrm>
                    <a:off x="2744520" y="5356312"/>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8"/>
                        </a:moveTo>
                        <a:cubicBezTo>
                          <a:pt x="0" y="21995"/>
                          <a:pt x="21995" y="0"/>
                          <a:pt x="49128" y="0"/>
                        </a:cubicBezTo>
                        <a:lnTo>
                          <a:pt x="658325" y="0"/>
                        </a:lnTo>
                        <a:cubicBezTo>
                          <a:pt x="685458" y="0"/>
                          <a:pt x="707454" y="21995"/>
                          <a:pt x="707454" y="49128"/>
                        </a:cubicBezTo>
                        <a:lnTo>
                          <a:pt x="707454" y="304598"/>
                        </a:lnTo>
                        <a:cubicBezTo>
                          <a:pt x="707454" y="331731"/>
                          <a:pt x="685458" y="353727"/>
                          <a:pt x="658325" y="353727"/>
                        </a:cubicBezTo>
                        <a:lnTo>
                          <a:pt x="49128" y="353727"/>
                        </a:lnTo>
                        <a:cubicBezTo>
                          <a:pt x="21995" y="353727"/>
                          <a:pt x="0" y="331731"/>
                          <a:pt x="0" y="304598"/>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GB" sz="351" dirty="0">
                        <a:solidFill>
                          <a:srgbClr val="FFFFFF"/>
                        </a:solidFill>
                        <a:latin typeface="Arial"/>
                        <a:cs typeface="Arial"/>
                      </a:rPr>
                      <a:t>Create Benchmarks / Guidance / Best Practices / Guidelines</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7" name="Group 6">
                  <a:extLst>
                    <a:ext uri="{FF2B5EF4-FFF2-40B4-BE49-F238E27FC236}">
                      <a16:creationId xmlns:a16="http://schemas.microsoft.com/office/drawing/2014/main" id="{CA9A6E18-8118-49FE-8EA3-8BBD3FFD6B8F}"/>
                    </a:ext>
                  </a:extLst>
                </p:cNvPr>
                <p:cNvGrpSpPr/>
                <p:nvPr/>
              </p:nvGrpSpPr>
              <p:grpSpPr>
                <a:xfrm>
                  <a:off x="3535901" y="5354298"/>
                  <a:ext cx="707454" cy="353727"/>
                  <a:chOff x="3535901" y="5354298"/>
                  <a:chExt cx="707454" cy="353727"/>
                </a:xfrm>
              </p:grpSpPr>
              <p:sp>
                <p:nvSpPr>
                  <p:cNvPr id="1006" name="Shape_1006"/>
                  <p:cNvSpPr/>
                  <p:nvPr/>
                </p:nvSpPr>
                <p:spPr>
                  <a:xfrm>
                    <a:off x="3535901" y="5354298"/>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8"/>
                        </a:lnTo>
                        <a:cubicBezTo>
                          <a:pt x="707454" y="331732"/>
                          <a:pt x="685458" y="353727"/>
                          <a:pt x="658325" y="353727"/>
                        </a:cubicBezTo>
                        <a:lnTo>
                          <a:pt x="49128" y="353727"/>
                        </a:lnTo>
                        <a:cubicBezTo>
                          <a:pt x="21995" y="353727"/>
                          <a:pt x="0" y="331732"/>
                          <a:pt x="0" y="304598"/>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8921" rIns="0" bIns="8921" rtlCol="0" anchor="ctr">
                    <a:noAutofit/>
                  </a:bodyPr>
                  <a:lstStyle/>
                  <a:p>
                    <a:pPr algn="ctr" defTabSz="685800">
                      <a:lnSpc>
                        <a:spcPct val="82654"/>
                      </a:lnSpc>
                    </a:pPr>
                    <a:r>
                      <a:rPr lang="en-GB" sz="351" dirty="0">
                        <a:solidFill>
                          <a:srgbClr val="FFFFFF"/>
                        </a:solidFill>
                        <a:latin typeface="Arial"/>
                        <a:cs typeface="Arial"/>
                      </a:rPr>
                      <a:t>Compliance with Provisions in Order to Contract with  governmental entity</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8" name="Group 7">
                  <a:extLst>
                    <a:ext uri="{FF2B5EF4-FFF2-40B4-BE49-F238E27FC236}">
                      <a16:creationId xmlns:a16="http://schemas.microsoft.com/office/drawing/2014/main" id="{CA9A6E18-8118-49FE-8EA3-8BBD3FFD6B8F}"/>
                    </a:ext>
                  </a:extLst>
                </p:cNvPr>
                <p:cNvGrpSpPr/>
                <p:nvPr/>
              </p:nvGrpSpPr>
              <p:grpSpPr>
                <a:xfrm>
                  <a:off x="252662" y="2041289"/>
                  <a:ext cx="707454" cy="353727"/>
                  <a:chOff x="252662" y="2041289"/>
                  <a:chExt cx="707454" cy="353727"/>
                </a:xfrm>
              </p:grpSpPr>
              <p:sp>
                <p:nvSpPr>
                  <p:cNvPr id="1007" name="Shape_1007"/>
                  <p:cNvSpPr/>
                  <p:nvPr/>
                </p:nvSpPr>
                <p:spPr>
                  <a:xfrm>
                    <a:off x="252662" y="2041289"/>
                    <a:ext cx="707454" cy="353727"/>
                  </a:xfrm>
                  <a:prstGeom prst="pentagon">
                    <a:avLst/>
                  </a:prstGeom>
                  <a:solidFill>
                    <a:schemeClr val="accent6">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GB" sz="351" dirty="0">
                        <a:solidFill>
                          <a:srgbClr val="FFFFFF"/>
                        </a:solidFill>
                        <a:latin typeface="Arial"/>
                        <a:cs typeface="Arial"/>
                      </a:rPr>
                      <a:t>Creation or Designation of Oversight / Lead Agency(</a:t>
                    </a:r>
                    <a:r>
                      <a:rPr lang="en-GB" sz="351" dirty="0" err="1">
                        <a:solidFill>
                          <a:srgbClr val="FFFFFF"/>
                        </a:solidFill>
                        <a:latin typeface="Arial"/>
                        <a:cs typeface="Arial"/>
                      </a:rPr>
                      <a:t>ies</a:t>
                    </a:r>
                    <a:r>
                      <a:rPr lang="en-GB" sz="351" dirty="0">
                        <a:solidFill>
                          <a:srgbClr val="FFFFFF"/>
                        </a:solidFill>
                        <a:latin typeface="Arial"/>
                        <a:cs typeface="Arial"/>
                      </a:rPr>
                      <a:t>)</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9" name="Group 8">
                  <a:extLst>
                    <a:ext uri="{FF2B5EF4-FFF2-40B4-BE49-F238E27FC236}">
                      <a16:creationId xmlns:a16="http://schemas.microsoft.com/office/drawing/2014/main" id="{CA9A6E18-8118-49FE-8EA3-8BBD3FFD6B8F}"/>
                    </a:ext>
                  </a:extLst>
                </p:cNvPr>
                <p:cNvGrpSpPr/>
                <p:nvPr/>
              </p:nvGrpSpPr>
              <p:grpSpPr>
                <a:xfrm>
                  <a:off x="4350763" y="5345979"/>
                  <a:ext cx="707454" cy="353727"/>
                  <a:chOff x="4350763" y="5345979"/>
                  <a:chExt cx="707454" cy="353727"/>
                </a:xfrm>
              </p:grpSpPr>
              <p:sp>
                <p:nvSpPr>
                  <p:cNvPr id="1008" name="Shape_1008"/>
                  <p:cNvSpPr/>
                  <p:nvPr/>
                </p:nvSpPr>
                <p:spPr>
                  <a:xfrm>
                    <a:off x="4350763" y="5345979"/>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8"/>
                        </a:lnTo>
                        <a:cubicBezTo>
                          <a:pt x="707454" y="331731"/>
                          <a:pt x="685458" y="353727"/>
                          <a:pt x="658325" y="353727"/>
                        </a:cubicBezTo>
                        <a:lnTo>
                          <a:pt x="49128" y="353727"/>
                        </a:lnTo>
                        <a:cubicBezTo>
                          <a:pt x="21995" y="353727"/>
                          <a:pt x="0" y="331731"/>
                          <a:pt x="0" y="304598"/>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GB" sz="351" dirty="0">
                        <a:solidFill>
                          <a:srgbClr val="FFFFFF"/>
                        </a:solidFill>
                        <a:latin typeface="Arial"/>
                        <a:cs typeface="Arial"/>
                      </a:rPr>
                      <a:t>Prohibiting or Regulating Deployment of AI in Specific Activities</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10" name="Group 9">
                  <a:extLst>
                    <a:ext uri="{FF2B5EF4-FFF2-40B4-BE49-F238E27FC236}">
                      <a16:creationId xmlns:a16="http://schemas.microsoft.com/office/drawing/2014/main" id="{CA9A6E18-8118-49FE-8EA3-8BBD3FFD6B8F}"/>
                    </a:ext>
                  </a:extLst>
                </p:cNvPr>
                <p:cNvGrpSpPr/>
                <p:nvPr/>
              </p:nvGrpSpPr>
              <p:grpSpPr>
                <a:xfrm>
                  <a:off x="257755" y="2857596"/>
                  <a:ext cx="707454" cy="376334"/>
                  <a:chOff x="257755" y="2857596"/>
                  <a:chExt cx="707454" cy="376334"/>
                </a:xfrm>
              </p:grpSpPr>
              <p:sp>
                <p:nvSpPr>
                  <p:cNvPr id="1009" name="Shape_1009"/>
                  <p:cNvSpPr/>
                  <p:nvPr/>
                </p:nvSpPr>
                <p:spPr>
                  <a:xfrm>
                    <a:off x="257755" y="2857596"/>
                    <a:ext cx="707454" cy="376334"/>
                  </a:xfrm>
                  <a:prstGeom prst="pentagon">
                    <a:avLst/>
                  </a:prstGeom>
                  <a:solidFill>
                    <a:schemeClr val="accent6">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GB" sz="351" dirty="0">
                        <a:solidFill>
                          <a:srgbClr val="FFFFFF"/>
                        </a:solidFill>
                        <a:latin typeface="Arial"/>
                        <a:cs typeface="Arial"/>
                      </a:rPr>
                      <a:t>Creation of Development Hub / Authority / Sandbox / Testing Environment</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11" name="Group 10">
                  <a:extLst>
                    <a:ext uri="{FF2B5EF4-FFF2-40B4-BE49-F238E27FC236}">
                      <a16:creationId xmlns:a16="http://schemas.microsoft.com/office/drawing/2014/main" id="{CA9A6E18-8118-49FE-8EA3-8BBD3FFD6B8F}"/>
                    </a:ext>
                  </a:extLst>
                </p:cNvPr>
                <p:cNvGrpSpPr/>
                <p:nvPr/>
              </p:nvGrpSpPr>
              <p:grpSpPr>
                <a:xfrm>
                  <a:off x="265759" y="3279081"/>
                  <a:ext cx="707454" cy="353727"/>
                  <a:chOff x="265759" y="3279081"/>
                  <a:chExt cx="707454" cy="353727"/>
                </a:xfrm>
              </p:grpSpPr>
              <p:sp>
                <p:nvSpPr>
                  <p:cNvPr id="1010" name="Shape_1010"/>
                  <p:cNvSpPr/>
                  <p:nvPr/>
                </p:nvSpPr>
                <p:spPr>
                  <a:xfrm>
                    <a:off x="265759" y="3279081"/>
                    <a:ext cx="707454" cy="353727"/>
                  </a:xfrm>
                  <a:prstGeom prst="pentagon">
                    <a:avLst/>
                  </a:prstGeom>
                  <a:solidFill>
                    <a:schemeClr val="accent6">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GB" sz="351" dirty="0">
                        <a:solidFill>
                          <a:srgbClr val="FFFFFF"/>
                        </a:solidFill>
                        <a:latin typeface="Arial"/>
                        <a:cs typeface="Arial"/>
                      </a:rPr>
                      <a:t>Limiting or Restricting Government Use of AI</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12" name="Group 11">
                  <a:extLst>
                    <a:ext uri="{FF2B5EF4-FFF2-40B4-BE49-F238E27FC236}">
                      <a16:creationId xmlns:a16="http://schemas.microsoft.com/office/drawing/2014/main" id="{CA9A6E18-8118-49FE-8EA3-8BBD3FFD6B8F}"/>
                    </a:ext>
                  </a:extLst>
                </p:cNvPr>
                <p:cNvGrpSpPr/>
                <p:nvPr/>
              </p:nvGrpSpPr>
              <p:grpSpPr>
                <a:xfrm>
                  <a:off x="5119692" y="5351659"/>
                  <a:ext cx="707454" cy="353727"/>
                  <a:chOff x="5119692" y="5351659"/>
                  <a:chExt cx="707454" cy="353727"/>
                </a:xfrm>
              </p:grpSpPr>
              <p:sp>
                <p:nvSpPr>
                  <p:cNvPr id="1011" name="Shape_1011"/>
                  <p:cNvSpPr/>
                  <p:nvPr/>
                </p:nvSpPr>
                <p:spPr>
                  <a:xfrm>
                    <a:off x="5119692" y="5351659"/>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8"/>
                        </a:lnTo>
                        <a:cubicBezTo>
                          <a:pt x="707454" y="331731"/>
                          <a:pt x="685458" y="353727"/>
                          <a:pt x="658325" y="353727"/>
                        </a:cubicBezTo>
                        <a:lnTo>
                          <a:pt x="49128" y="353727"/>
                        </a:lnTo>
                        <a:cubicBezTo>
                          <a:pt x="21995" y="353727"/>
                          <a:pt x="0" y="331731"/>
                          <a:pt x="0" y="304598"/>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75830" rIns="0" bIns="75830" rtlCol="0" anchor="ctr">
                    <a:noAutofit/>
                  </a:bodyPr>
                  <a:lstStyle/>
                  <a:p>
                    <a:pPr algn="ctr" defTabSz="685800">
                      <a:lnSpc>
                        <a:spcPct val="82654"/>
                      </a:lnSpc>
                    </a:pPr>
                    <a:r>
                      <a:rPr lang="en-GB" sz="351" dirty="0">
                        <a:solidFill>
                          <a:srgbClr val="FFFFFF"/>
                        </a:solidFill>
                        <a:latin typeface="Arial"/>
                        <a:cs typeface="Arial"/>
                      </a:rPr>
                      <a:t>Requires Policy Development</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13" name="Group 12">
                  <a:extLst>
                    <a:ext uri="{FF2B5EF4-FFF2-40B4-BE49-F238E27FC236}">
                      <a16:creationId xmlns:a16="http://schemas.microsoft.com/office/drawing/2014/main" id="{CA9A6E18-8118-49FE-8EA3-8BBD3FFD6B8F}"/>
                    </a:ext>
                  </a:extLst>
                </p:cNvPr>
                <p:cNvGrpSpPr/>
                <p:nvPr/>
              </p:nvGrpSpPr>
              <p:grpSpPr>
                <a:xfrm>
                  <a:off x="5891614" y="5356312"/>
                  <a:ext cx="707454" cy="353727"/>
                  <a:chOff x="5891614" y="5356312"/>
                  <a:chExt cx="707454" cy="353727"/>
                </a:xfrm>
              </p:grpSpPr>
              <p:sp>
                <p:nvSpPr>
                  <p:cNvPr id="1012" name="Shape_1012"/>
                  <p:cNvSpPr/>
                  <p:nvPr/>
                </p:nvSpPr>
                <p:spPr>
                  <a:xfrm>
                    <a:off x="5891614" y="5356312"/>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9"/>
                        </a:lnTo>
                        <a:cubicBezTo>
                          <a:pt x="707454" y="331732"/>
                          <a:pt x="685458" y="353727"/>
                          <a:pt x="658325" y="353727"/>
                        </a:cubicBezTo>
                        <a:lnTo>
                          <a:pt x="49128" y="353727"/>
                        </a:lnTo>
                        <a:cubicBezTo>
                          <a:pt x="21995" y="353727"/>
                          <a:pt x="0" y="331732"/>
                          <a:pt x="0" y="304599"/>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53528" rIns="0" bIns="53528" rtlCol="0" anchor="ctr">
                    <a:noAutofit/>
                  </a:bodyPr>
                  <a:lstStyle/>
                  <a:p>
                    <a:pPr algn="ctr" defTabSz="685800">
                      <a:lnSpc>
                        <a:spcPct val="82654"/>
                      </a:lnSpc>
                    </a:pPr>
                    <a:r>
                      <a:rPr lang="en-GB" sz="351" dirty="0">
                        <a:solidFill>
                          <a:srgbClr val="FFFFFF"/>
                        </a:solidFill>
                        <a:latin typeface="Arial"/>
                        <a:cs typeface="Arial"/>
                      </a:rPr>
                      <a:t>Requires Risk Assessment / Impact Assessment</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14" name="Group 13">
                  <a:extLst>
                    <a:ext uri="{FF2B5EF4-FFF2-40B4-BE49-F238E27FC236}">
                      <a16:creationId xmlns:a16="http://schemas.microsoft.com/office/drawing/2014/main" id="{CA9A6E18-8118-49FE-8EA3-8BBD3FFD6B8F}"/>
                    </a:ext>
                  </a:extLst>
                </p:cNvPr>
                <p:cNvGrpSpPr/>
                <p:nvPr/>
              </p:nvGrpSpPr>
              <p:grpSpPr>
                <a:xfrm>
                  <a:off x="6688358" y="5354298"/>
                  <a:ext cx="707454" cy="353727"/>
                  <a:chOff x="6688358" y="5354298"/>
                  <a:chExt cx="707454" cy="353727"/>
                </a:xfrm>
              </p:grpSpPr>
              <p:sp>
                <p:nvSpPr>
                  <p:cNvPr id="1013" name="Shape_1013"/>
                  <p:cNvSpPr/>
                  <p:nvPr/>
                </p:nvSpPr>
                <p:spPr>
                  <a:xfrm>
                    <a:off x="6688358" y="5354298"/>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8"/>
                        </a:moveTo>
                        <a:cubicBezTo>
                          <a:pt x="0" y="21995"/>
                          <a:pt x="21995" y="0"/>
                          <a:pt x="49128" y="0"/>
                        </a:cubicBezTo>
                        <a:lnTo>
                          <a:pt x="658325" y="0"/>
                        </a:lnTo>
                        <a:cubicBezTo>
                          <a:pt x="685458" y="0"/>
                          <a:pt x="707454" y="21995"/>
                          <a:pt x="707454" y="49128"/>
                        </a:cubicBezTo>
                        <a:lnTo>
                          <a:pt x="707454" y="304598"/>
                        </a:lnTo>
                        <a:cubicBezTo>
                          <a:pt x="707454" y="331731"/>
                          <a:pt x="685458" y="353727"/>
                          <a:pt x="658325" y="353727"/>
                        </a:cubicBezTo>
                        <a:lnTo>
                          <a:pt x="49128" y="353727"/>
                        </a:lnTo>
                        <a:cubicBezTo>
                          <a:pt x="21995" y="353727"/>
                          <a:pt x="0" y="331731"/>
                          <a:pt x="0" y="304598"/>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53528" rIns="0" bIns="53528" rtlCol="0" anchor="ctr">
                    <a:noAutofit/>
                  </a:bodyPr>
                  <a:lstStyle/>
                  <a:p>
                    <a:pPr algn="ctr" defTabSz="685800">
                      <a:lnSpc>
                        <a:spcPct val="82654"/>
                      </a:lnSpc>
                    </a:pPr>
                    <a:r>
                      <a:rPr lang="en-GB" sz="351" dirty="0">
                        <a:solidFill>
                          <a:srgbClr val="FFFFFF"/>
                        </a:solidFill>
                        <a:latin typeface="Arial"/>
                        <a:cs typeface="Arial"/>
                      </a:rPr>
                      <a:t>Requires Monitoring of Output / Audit / Validation</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15" name="Group 14">
                  <a:extLst>
                    <a:ext uri="{FF2B5EF4-FFF2-40B4-BE49-F238E27FC236}">
                      <a16:creationId xmlns:a16="http://schemas.microsoft.com/office/drawing/2014/main" id="{CA9A6E18-8118-49FE-8EA3-8BBD3FFD6B8F}"/>
                    </a:ext>
                  </a:extLst>
                </p:cNvPr>
                <p:cNvGrpSpPr/>
                <p:nvPr/>
              </p:nvGrpSpPr>
              <p:grpSpPr>
                <a:xfrm>
                  <a:off x="7470348" y="5352485"/>
                  <a:ext cx="707454" cy="364062"/>
                  <a:chOff x="7470348" y="5352485"/>
                  <a:chExt cx="707454" cy="364062"/>
                </a:xfrm>
              </p:grpSpPr>
              <p:sp>
                <p:nvSpPr>
                  <p:cNvPr id="1014" name="Shape_1014"/>
                  <p:cNvSpPr/>
                  <p:nvPr/>
                </p:nvSpPr>
                <p:spPr>
                  <a:xfrm>
                    <a:off x="7470348" y="5352485"/>
                    <a:ext cx="707454" cy="364062"/>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8"/>
                        </a:lnTo>
                        <a:cubicBezTo>
                          <a:pt x="707454" y="331731"/>
                          <a:pt x="685458" y="353727"/>
                          <a:pt x="658325" y="353727"/>
                        </a:cubicBezTo>
                        <a:lnTo>
                          <a:pt x="49128" y="353727"/>
                        </a:lnTo>
                        <a:cubicBezTo>
                          <a:pt x="21995" y="353727"/>
                          <a:pt x="0" y="331731"/>
                          <a:pt x="0" y="304598"/>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75830" rIns="0" bIns="75830" rtlCol="0" anchor="ctr">
                    <a:noAutofit/>
                  </a:bodyPr>
                  <a:lstStyle/>
                  <a:p>
                    <a:pPr algn="ctr" defTabSz="685800">
                      <a:lnSpc>
                        <a:spcPct val="82654"/>
                      </a:lnSpc>
                    </a:pPr>
                    <a:r>
                      <a:rPr lang="en-GB" sz="351" dirty="0">
                        <a:solidFill>
                          <a:srgbClr val="FFFFFF"/>
                        </a:solidFill>
                        <a:latin typeface="Arial"/>
                        <a:cs typeface="Arial"/>
                      </a:rPr>
                      <a:t>Requires Testing / Training</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17" name="Group 16">
                  <a:extLst>
                    <a:ext uri="{FF2B5EF4-FFF2-40B4-BE49-F238E27FC236}">
                      <a16:creationId xmlns:a16="http://schemas.microsoft.com/office/drawing/2014/main" id="{CA9A6E18-8118-49FE-8EA3-8BBD3FFD6B8F}"/>
                    </a:ext>
                  </a:extLst>
                </p:cNvPr>
                <p:cNvGrpSpPr/>
                <p:nvPr/>
              </p:nvGrpSpPr>
              <p:grpSpPr>
                <a:xfrm>
                  <a:off x="9782938" y="3693848"/>
                  <a:ext cx="707454" cy="353727"/>
                  <a:chOff x="9782938" y="3693848"/>
                  <a:chExt cx="707454" cy="353727"/>
                </a:xfrm>
              </p:grpSpPr>
              <p:sp>
                <p:nvSpPr>
                  <p:cNvPr id="1016" name="Shape_1016"/>
                  <p:cNvSpPr/>
                  <p:nvPr/>
                </p:nvSpPr>
                <p:spPr>
                  <a:xfrm>
                    <a:off x="9782938" y="3693848"/>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9"/>
                        </a:lnTo>
                        <a:cubicBezTo>
                          <a:pt x="707454" y="331732"/>
                          <a:pt x="685458" y="353727"/>
                          <a:pt x="658325" y="353727"/>
                        </a:cubicBezTo>
                        <a:lnTo>
                          <a:pt x="49128" y="353727"/>
                        </a:lnTo>
                        <a:cubicBezTo>
                          <a:pt x="21995" y="353727"/>
                          <a:pt x="0" y="331732"/>
                          <a:pt x="0" y="304599"/>
                        </a:cubicBezTo>
                        <a:close/>
                      </a:path>
                    </a:pathLst>
                  </a:custGeom>
                  <a:solidFill>
                    <a:srgbClr val="F8A510"/>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56245" rIns="0" bIns="56245" rtlCol="0" anchor="ctr">
                    <a:noAutofit/>
                  </a:bodyPr>
                  <a:lstStyle/>
                  <a:p>
                    <a:pPr algn="ctr" defTabSz="685800">
                      <a:lnSpc>
                        <a:spcPct val="99600"/>
                      </a:lnSpc>
                    </a:pPr>
                    <a:r>
                      <a:rPr lang="en-GB" sz="351" dirty="0">
                        <a:solidFill>
                          <a:srgbClr val="FFFFFF"/>
                        </a:solidFill>
                        <a:latin typeface="Arial"/>
                        <a:cs typeface="Arial"/>
                      </a:rPr>
                      <a:t>Requires Disclosure to Users / Applicants</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18" name="Group 17">
                  <a:extLst>
                    <a:ext uri="{FF2B5EF4-FFF2-40B4-BE49-F238E27FC236}">
                      <a16:creationId xmlns:a16="http://schemas.microsoft.com/office/drawing/2014/main" id="{CA9A6E18-8118-49FE-8EA3-8BBD3FFD6B8F}"/>
                    </a:ext>
                  </a:extLst>
                </p:cNvPr>
                <p:cNvGrpSpPr/>
                <p:nvPr/>
              </p:nvGrpSpPr>
              <p:grpSpPr>
                <a:xfrm>
                  <a:off x="252661" y="5358125"/>
                  <a:ext cx="707454" cy="353727"/>
                  <a:chOff x="252661" y="5358125"/>
                  <a:chExt cx="707454" cy="353727"/>
                </a:xfrm>
              </p:grpSpPr>
              <p:sp>
                <p:nvSpPr>
                  <p:cNvPr id="1017" name="Shape_1017"/>
                  <p:cNvSpPr/>
                  <p:nvPr/>
                </p:nvSpPr>
                <p:spPr>
                  <a:xfrm>
                    <a:off x="252661" y="5358125"/>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8"/>
                        </a:moveTo>
                        <a:cubicBezTo>
                          <a:pt x="0" y="21995"/>
                          <a:pt x="21996" y="0"/>
                          <a:pt x="49129" y="0"/>
                        </a:cubicBezTo>
                        <a:lnTo>
                          <a:pt x="658326" y="0"/>
                        </a:lnTo>
                        <a:cubicBezTo>
                          <a:pt x="685459" y="0"/>
                          <a:pt x="707455" y="21995"/>
                          <a:pt x="707455" y="49128"/>
                        </a:cubicBezTo>
                        <a:lnTo>
                          <a:pt x="707455" y="304598"/>
                        </a:lnTo>
                        <a:cubicBezTo>
                          <a:pt x="707455" y="331731"/>
                          <a:pt x="685459" y="353727"/>
                          <a:pt x="658326" y="353727"/>
                        </a:cubicBezTo>
                        <a:lnTo>
                          <a:pt x="49129" y="353727"/>
                        </a:lnTo>
                        <a:cubicBezTo>
                          <a:pt x="21996" y="353727"/>
                          <a:pt x="0" y="331731"/>
                          <a:pt x="0" y="304598"/>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53528" rIns="0" bIns="53528" rtlCol="0" anchor="ctr">
                    <a:noAutofit/>
                  </a:bodyPr>
                  <a:lstStyle/>
                  <a:p>
                    <a:pPr algn="ctr" defTabSz="685800">
                      <a:lnSpc>
                        <a:spcPct val="82654"/>
                      </a:lnSpc>
                    </a:pPr>
                    <a:r>
                      <a:rPr lang="en-GB" sz="351" dirty="0">
                        <a:solidFill>
                          <a:srgbClr val="FFFFFF"/>
                        </a:solidFill>
                        <a:latin typeface="Arial"/>
                        <a:cs typeface="Arial"/>
                      </a:rPr>
                      <a:t>Promotes Advancement of Specific Use Cases</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19" name="Group 18">
                  <a:extLst>
                    <a:ext uri="{FF2B5EF4-FFF2-40B4-BE49-F238E27FC236}">
                      <a16:creationId xmlns:a16="http://schemas.microsoft.com/office/drawing/2014/main" id="{CA9A6E18-8118-49FE-8EA3-8BBD3FFD6B8F}"/>
                    </a:ext>
                  </a:extLst>
                </p:cNvPr>
                <p:cNvGrpSpPr/>
                <p:nvPr/>
              </p:nvGrpSpPr>
              <p:grpSpPr>
                <a:xfrm>
                  <a:off x="8248488" y="5356906"/>
                  <a:ext cx="707454" cy="353727"/>
                  <a:chOff x="8248488" y="5356906"/>
                  <a:chExt cx="707454" cy="353727"/>
                </a:xfrm>
              </p:grpSpPr>
              <p:sp>
                <p:nvSpPr>
                  <p:cNvPr id="1018" name="Shape_1018"/>
                  <p:cNvSpPr/>
                  <p:nvPr/>
                </p:nvSpPr>
                <p:spPr>
                  <a:xfrm>
                    <a:off x="8248488" y="5356906"/>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9"/>
                        </a:lnTo>
                        <a:cubicBezTo>
                          <a:pt x="707454" y="331732"/>
                          <a:pt x="685458" y="353727"/>
                          <a:pt x="658325" y="353727"/>
                        </a:cubicBezTo>
                        <a:lnTo>
                          <a:pt x="49128" y="353727"/>
                        </a:lnTo>
                        <a:cubicBezTo>
                          <a:pt x="21995" y="353727"/>
                          <a:pt x="0" y="331732"/>
                          <a:pt x="0" y="304599"/>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defTabSz="685800">
                      <a:lnSpc>
                        <a:spcPct val="82654"/>
                      </a:lnSpc>
                    </a:pPr>
                    <a:r>
                      <a:rPr lang="en-GB" sz="316" dirty="0">
                        <a:solidFill>
                          <a:srgbClr val="FFFFFF"/>
                        </a:solidFill>
                        <a:latin typeface="Arial"/>
                        <a:cs typeface="Arial"/>
                      </a:rPr>
                      <a:t>Prohibiting Discrimination or Disparate Impact Results in Algorithmic Processes and Profiling / Fairness</a:t>
                    </a:r>
                    <a:r>
                      <a:rPr lang="en-GB" sz="272" dirty="0">
                        <a:solidFill>
                          <a:srgbClr val="FFFFFF"/>
                        </a:solidFill>
                        <a:highlight>
                          <a:srgbClr val="FF0000"/>
                        </a:highlight>
                        <a:latin typeface="Arial"/>
                        <a:cs typeface="Arial"/>
                      </a:rPr>
                      <a:t> ^^</a:t>
                    </a:r>
                    <a:endParaRPr lang="en-GB" sz="316" dirty="0">
                      <a:solidFill>
                        <a:srgbClr val="FFFFFF"/>
                      </a:solidFill>
                      <a:latin typeface="Arial"/>
                      <a:cs typeface="Arial"/>
                    </a:endParaRPr>
                  </a:p>
                </p:txBody>
              </p:sp>
            </p:grpSp>
            <p:grpSp>
              <p:nvGrpSpPr>
                <p:cNvPr id="20" name="Group 19">
                  <a:extLst>
                    <a:ext uri="{FF2B5EF4-FFF2-40B4-BE49-F238E27FC236}">
                      <a16:creationId xmlns:a16="http://schemas.microsoft.com/office/drawing/2014/main" id="{CA9A6E18-8118-49FE-8EA3-8BBD3FFD6B8F}"/>
                    </a:ext>
                  </a:extLst>
                </p:cNvPr>
                <p:cNvGrpSpPr/>
                <p:nvPr/>
              </p:nvGrpSpPr>
              <p:grpSpPr>
                <a:xfrm>
                  <a:off x="1915008" y="5356312"/>
                  <a:ext cx="707454" cy="353727"/>
                  <a:chOff x="1915008" y="5356312"/>
                  <a:chExt cx="707454" cy="353727"/>
                </a:xfrm>
              </p:grpSpPr>
              <p:sp>
                <p:nvSpPr>
                  <p:cNvPr id="1019" name="Shape_1019"/>
                  <p:cNvSpPr/>
                  <p:nvPr/>
                </p:nvSpPr>
                <p:spPr>
                  <a:xfrm>
                    <a:off x="1915008" y="5356312"/>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5" y="21996"/>
                          <a:pt x="707455" y="49129"/>
                        </a:cubicBezTo>
                        <a:lnTo>
                          <a:pt x="707455" y="304599"/>
                        </a:lnTo>
                        <a:cubicBezTo>
                          <a:pt x="707455" y="331732"/>
                          <a:pt x="685459" y="353728"/>
                          <a:pt x="658326" y="353728"/>
                        </a:cubicBezTo>
                        <a:lnTo>
                          <a:pt x="49129" y="353728"/>
                        </a:lnTo>
                        <a:cubicBezTo>
                          <a:pt x="21996" y="353728"/>
                          <a:pt x="0" y="331732"/>
                          <a:pt x="0" y="304599"/>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GB" sz="351" dirty="0">
                        <a:solidFill>
                          <a:srgbClr val="FFFFFF"/>
                        </a:solidFill>
                        <a:latin typeface="Arial"/>
                        <a:cs typeface="Arial"/>
                      </a:rPr>
                      <a:t>Disclosures of AI Produced Materials or Processes / Usage / Deployment</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35" name="Group 34">
                  <a:extLst>
                    <a:ext uri="{FF2B5EF4-FFF2-40B4-BE49-F238E27FC236}">
                      <a16:creationId xmlns:a16="http://schemas.microsoft.com/office/drawing/2014/main" id="{CA9A6E18-8118-49FE-8EA3-8BBD3FFD6B8F}"/>
                    </a:ext>
                  </a:extLst>
                </p:cNvPr>
                <p:cNvGrpSpPr/>
                <p:nvPr/>
              </p:nvGrpSpPr>
              <p:grpSpPr>
                <a:xfrm>
                  <a:off x="9814340" y="4533777"/>
                  <a:ext cx="707454" cy="353727"/>
                  <a:chOff x="9814340" y="4533777"/>
                  <a:chExt cx="707454" cy="353727"/>
                </a:xfrm>
              </p:grpSpPr>
              <p:sp>
                <p:nvSpPr>
                  <p:cNvPr id="1034" name="Shape_1034"/>
                  <p:cNvSpPr/>
                  <p:nvPr/>
                </p:nvSpPr>
                <p:spPr>
                  <a:xfrm>
                    <a:off x="9814340" y="4533777"/>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9"/>
                        </a:lnTo>
                        <a:cubicBezTo>
                          <a:pt x="707454" y="331732"/>
                          <a:pt x="685458" y="353728"/>
                          <a:pt x="658325" y="353728"/>
                        </a:cubicBezTo>
                        <a:lnTo>
                          <a:pt x="49128" y="353728"/>
                        </a:lnTo>
                        <a:cubicBezTo>
                          <a:pt x="21995" y="353728"/>
                          <a:pt x="0" y="331732"/>
                          <a:pt x="0" y="304599"/>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24149" rIns="0" bIns="24149" rtlCol="0" anchor="ctr">
                    <a:noAutofit/>
                  </a:bodyPr>
                  <a:lstStyle/>
                  <a:p>
                    <a:pPr algn="ctr" defTabSz="685800">
                      <a:lnSpc>
                        <a:spcPct val="99600"/>
                      </a:lnSpc>
                    </a:pPr>
                    <a:r>
                      <a:rPr lang="en-GB" sz="351" dirty="0">
                        <a:solidFill>
                          <a:srgbClr val="FFFFFF"/>
                        </a:solidFill>
                        <a:latin typeface="Arial"/>
                        <a:cs typeface="Arial"/>
                      </a:rPr>
                      <a:t>Copyright / Intellectual Property Provisions</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38" name="Group 37">
                  <a:extLst>
                    <a:ext uri="{FF2B5EF4-FFF2-40B4-BE49-F238E27FC236}">
                      <a16:creationId xmlns:a16="http://schemas.microsoft.com/office/drawing/2014/main" id="{CA9A6E18-8118-49FE-8EA3-8BBD3FFD6B8F}"/>
                    </a:ext>
                  </a:extLst>
                </p:cNvPr>
                <p:cNvGrpSpPr/>
                <p:nvPr/>
              </p:nvGrpSpPr>
              <p:grpSpPr>
                <a:xfrm>
                  <a:off x="9830652" y="1795585"/>
                  <a:ext cx="747509" cy="439501"/>
                  <a:chOff x="9830652" y="1795585"/>
                  <a:chExt cx="747509" cy="439501"/>
                </a:xfrm>
              </p:grpSpPr>
              <p:sp>
                <p:nvSpPr>
                  <p:cNvPr id="1037" name="Shape_1037"/>
                  <p:cNvSpPr/>
                  <p:nvPr/>
                </p:nvSpPr>
                <p:spPr>
                  <a:xfrm>
                    <a:off x="9830652" y="1795585"/>
                    <a:ext cx="747509" cy="439501"/>
                  </a:xfrm>
                  <a:prstGeom prst="triangle">
                    <a:avLst/>
                  </a:prstGeom>
                  <a:solidFill>
                    <a:srgbClr val="CF39C4"/>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56245" rIns="0" bIns="56245" rtlCol="0" anchor="ctr">
                    <a:noAutofit/>
                  </a:bodyPr>
                  <a:lstStyle/>
                  <a:p>
                    <a:pPr algn="ctr" defTabSz="685800">
                      <a:lnSpc>
                        <a:spcPct val="99600"/>
                      </a:lnSpc>
                    </a:pPr>
                    <a:r>
                      <a:rPr lang="en-GB" sz="351" dirty="0">
                        <a:solidFill>
                          <a:srgbClr val="FFFFFF"/>
                        </a:solidFill>
                        <a:latin typeface="Arial"/>
                        <a:cs typeface="Arial"/>
                      </a:rPr>
                      <a:t>Refers to NIST AI Framework</a:t>
                    </a:r>
                  </a:p>
                  <a:p>
                    <a:pPr algn="ctr" defTabSz="685800">
                      <a:lnSpc>
                        <a:spcPct val="99600"/>
                      </a:lnSpc>
                    </a:pPr>
                    <a:r>
                      <a:rPr lang="en-GB" sz="351" dirty="0">
                        <a:solidFill>
                          <a:srgbClr val="FFFFFF"/>
                        </a:solidFill>
                        <a:highlight>
                          <a:srgbClr val="FF0000"/>
                        </a:highlight>
                        <a:latin typeface="Arial"/>
                        <a:cs typeface="Arial"/>
                      </a:rPr>
                      <a:t>^^</a:t>
                    </a:r>
                    <a:endParaRPr lang="en-GB" sz="351" dirty="0">
                      <a:solidFill>
                        <a:srgbClr val="FFFFFF"/>
                      </a:solidFill>
                      <a:latin typeface="Arial"/>
                      <a:cs typeface="Arial"/>
                    </a:endParaRPr>
                  </a:p>
                </p:txBody>
              </p:sp>
            </p:grpSp>
            <p:grpSp>
              <p:nvGrpSpPr>
                <p:cNvPr id="39" name="Group 38">
                  <a:extLst>
                    <a:ext uri="{FF2B5EF4-FFF2-40B4-BE49-F238E27FC236}">
                      <a16:creationId xmlns:a16="http://schemas.microsoft.com/office/drawing/2014/main" id="{CA9A6E18-8118-49FE-8EA3-8BBD3FFD6B8F}"/>
                    </a:ext>
                  </a:extLst>
                </p:cNvPr>
                <p:cNvGrpSpPr/>
                <p:nvPr/>
              </p:nvGrpSpPr>
              <p:grpSpPr>
                <a:xfrm>
                  <a:off x="9791699" y="2699979"/>
                  <a:ext cx="747509" cy="435173"/>
                  <a:chOff x="9791699" y="2699979"/>
                  <a:chExt cx="747509" cy="435173"/>
                </a:xfrm>
              </p:grpSpPr>
              <p:sp>
                <p:nvSpPr>
                  <p:cNvPr id="1038" name="Shape_1038"/>
                  <p:cNvSpPr/>
                  <p:nvPr/>
                </p:nvSpPr>
                <p:spPr>
                  <a:xfrm>
                    <a:off x="9791699" y="2699979"/>
                    <a:ext cx="747509" cy="435173"/>
                  </a:xfrm>
                  <a:prstGeom prst="triangle">
                    <a:avLst>
                      <a:gd name="adj" fmla="val 50000"/>
                    </a:avLst>
                  </a:prstGeom>
                  <a:solidFill>
                    <a:srgbClr val="CF39C4"/>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56245" rIns="0" bIns="56245" rtlCol="0" anchor="ctr">
                    <a:noAutofit/>
                  </a:bodyPr>
                  <a:lstStyle/>
                  <a:p>
                    <a:pPr algn="ctr" defTabSz="685800">
                      <a:lnSpc>
                        <a:spcPct val="99600"/>
                      </a:lnSpc>
                    </a:pPr>
                    <a:r>
                      <a:rPr lang="en-GB" sz="351" dirty="0">
                        <a:solidFill>
                          <a:srgbClr val="FFFFFF"/>
                        </a:solidFill>
                        <a:latin typeface="Arial"/>
                        <a:cs typeface="Arial"/>
                      </a:rPr>
                      <a:t>Refers to ISO AI Framework</a:t>
                    </a:r>
                  </a:p>
                </p:txBody>
              </p:sp>
            </p:grpSp>
            <p:grpSp>
              <p:nvGrpSpPr>
                <p:cNvPr id="40" name="Group 39">
                  <a:extLst>
                    <a:ext uri="{FF2B5EF4-FFF2-40B4-BE49-F238E27FC236}">
                      <a16:creationId xmlns:a16="http://schemas.microsoft.com/office/drawing/2014/main" id="{CA9A6E18-8118-49FE-8EA3-8BBD3FFD6B8F}"/>
                    </a:ext>
                  </a:extLst>
                </p:cNvPr>
                <p:cNvGrpSpPr/>
                <p:nvPr/>
              </p:nvGrpSpPr>
              <p:grpSpPr>
                <a:xfrm>
                  <a:off x="9839132" y="5343412"/>
                  <a:ext cx="707454" cy="353727"/>
                  <a:chOff x="9839132" y="5343412"/>
                  <a:chExt cx="707454" cy="353727"/>
                </a:xfrm>
              </p:grpSpPr>
              <p:sp>
                <p:nvSpPr>
                  <p:cNvPr id="1039" name="Shape_1039"/>
                  <p:cNvSpPr/>
                  <p:nvPr/>
                </p:nvSpPr>
                <p:spPr>
                  <a:xfrm>
                    <a:off x="9839132" y="5343412"/>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9"/>
                        </a:lnTo>
                        <a:cubicBezTo>
                          <a:pt x="707454" y="331732"/>
                          <a:pt x="685458" y="353727"/>
                          <a:pt x="658325" y="353727"/>
                        </a:cubicBezTo>
                        <a:lnTo>
                          <a:pt x="49128" y="353727"/>
                        </a:lnTo>
                        <a:cubicBezTo>
                          <a:pt x="21995" y="353727"/>
                          <a:pt x="0" y="331732"/>
                          <a:pt x="0" y="304599"/>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24149" rIns="0" bIns="24149" rtlCol="0" anchor="ctr">
                    <a:noAutofit/>
                  </a:bodyPr>
                  <a:lstStyle/>
                  <a:p>
                    <a:pPr algn="ctr" defTabSz="685800">
                      <a:lnSpc>
                        <a:spcPct val="99600"/>
                      </a:lnSpc>
                    </a:pPr>
                    <a:r>
                      <a:rPr lang="en-GB" sz="351" dirty="0">
                        <a:solidFill>
                          <a:srgbClr val="FFFFFF"/>
                        </a:solidFill>
                        <a:latin typeface="Arial"/>
                        <a:cs typeface="Arial"/>
                      </a:rPr>
                      <a:t>Data Provenance Standards</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nvGrpSpPr>
                <p:cNvPr id="41" name="Group 40">
                  <a:extLst>
                    <a:ext uri="{FF2B5EF4-FFF2-40B4-BE49-F238E27FC236}">
                      <a16:creationId xmlns:a16="http://schemas.microsoft.com/office/drawing/2014/main" id="{CA9A6E18-8118-49FE-8EA3-8BBD3FFD6B8F}"/>
                    </a:ext>
                  </a:extLst>
                </p:cNvPr>
                <p:cNvGrpSpPr/>
                <p:nvPr/>
              </p:nvGrpSpPr>
              <p:grpSpPr>
                <a:xfrm>
                  <a:off x="9814829" y="2265970"/>
                  <a:ext cx="747509" cy="435173"/>
                  <a:chOff x="9814829" y="2265970"/>
                  <a:chExt cx="747509" cy="435173"/>
                </a:xfrm>
              </p:grpSpPr>
              <p:sp>
                <p:nvSpPr>
                  <p:cNvPr id="1040" name="Shape_1040"/>
                  <p:cNvSpPr/>
                  <p:nvPr/>
                </p:nvSpPr>
                <p:spPr>
                  <a:xfrm>
                    <a:off x="9814829" y="2265970"/>
                    <a:ext cx="747509" cy="435173"/>
                  </a:xfrm>
                  <a:prstGeom prst="triangle">
                    <a:avLst/>
                  </a:prstGeom>
                  <a:solidFill>
                    <a:srgbClr val="CF39C4"/>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24149" rIns="0" bIns="24149" rtlCol="0" anchor="ctr">
                    <a:noAutofit/>
                  </a:bodyPr>
                  <a:lstStyle/>
                  <a:p>
                    <a:pPr algn="ctr" defTabSz="685800">
                      <a:lnSpc>
                        <a:spcPct val="99600"/>
                      </a:lnSpc>
                    </a:pPr>
                    <a:r>
                      <a:rPr lang="en-GB" sz="351" dirty="0">
                        <a:solidFill>
                          <a:srgbClr val="FFFFFF"/>
                        </a:solidFill>
                        <a:latin typeface="Arial"/>
                        <a:cs typeface="Arial"/>
                      </a:rPr>
                      <a:t>Refers to White House AI Bill of</a:t>
                    </a:r>
                  </a:p>
                  <a:p>
                    <a:pPr algn="ctr" defTabSz="685800">
                      <a:lnSpc>
                        <a:spcPct val="99600"/>
                      </a:lnSpc>
                    </a:pPr>
                    <a:r>
                      <a:rPr lang="en-GB" sz="351" dirty="0">
                        <a:solidFill>
                          <a:srgbClr val="FFFFFF"/>
                        </a:solidFill>
                        <a:latin typeface="Arial"/>
                        <a:cs typeface="Arial"/>
                      </a:rPr>
                      <a:t> Rights</a:t>
                    </a:r>
                    <a:r>
                      <a:rPr lang="en-GB" sz="351" dirty="0">
                        <a:solidFill>
                          <a:srgbClr val="FFFFFF"/>
                        </a:solidFill>
                        <a:highlight>
                          <a:srgbClr val="FF0000"/>
                        </a:highlight>
                        <a:latin typeface="Arial"/>
                        <a:cs typeface="Arial"/>
                      </a:rPr>
                      <a:t> ^^</a:t>
                    </a:r>
                  </a:p>
                  <a:p>
                    <a:pPr algn="ctr" defTabSz="685800">
                      <a:lnSpc>
                        <a:spcPct val="99600"/>
                      </a:lnSpc>
                    </a:pPr>
                    <a:endParaRPr lang="en-GB" sz="351" dirty="0">
                      <a:solidFill>
                        <a:srgbClr val="FFFFFF"/>
                      </a:solidFill>
                      <a:latin typeface="Arial"/>
                      <a:cs typeface="Arial"/>
                    </a:endParaRPr>
                  </a:p>
                </p:txBody>
              </p:sp>
            </p:grpSp>
            <p:grpSp>
              <p:nvGrpSpPr>
                <p:cNvPr id="42" name="Group 41">
                  <a:extLst>
                    <a:ext uri="{FF2B5EF4-FFF2-40B4-BE49-F238E27FC236}">
                      <a16:creationId xmlns:a16="http://schemas.microsoft.com/office/drawing/2014/main" id="{CA9A6E18-8118-49FE-8EA3-8BBD3FFD6B8F}"/>
                    </a:ext>
                  </a:extLst>
                </p:cNvPr>
                <p:cNvGrpSpPr/>
                <p:nvPr/>
              </p:nvGrpSpPr>
              <p:grpSpPr>
                <a:xfrm>
                  <a:off x="277014" y="791337"/>
                  <a:ext cx="707454" cy="367179"/>
                  <a:chOff x="277014" y="791337"/>
                  <a:chExt cx="707454" cy="367179"/>
                </a:xfrm>
              </p:grpSpPr>
              <p:sp>
                <p:nvSpPr>
                  <p:cNvPr id="1041" name="Shape_1041"/>
                  <p:cNvSpPr/>
                  <p:nvPr/>
                </p:nvSpPr>
                <p:spPr>
                  <a:xfrm>
                    <a:off x="277014" y="791337"/>
                    <a:ext cx="707454" cy="367179"/>
                  </a:xfrm>
                  <a:prstGeom prst="pentagon">
                    <a:avLst/>
                  </a:prstGeom>
                  <a:solidFill>
                    <a:schemeClr val="accent6">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15892" rtlCol="0" anchor="b">
                    <a:noAutofit/>
                  </a:bodyPr>
                  <a:lstStyle/>
                  <a:p>
                    <a:pPr algn="ctr" defTabSz="685800">
                      <a:lnSpc>
                        <a:spcPct val="99600"/>
                      </a:lnSpc>
                    </a:pPr>
                    <a:r>
                      <a:rPr lang="en-GB" sz="351" dirty="0">
                        <a:solidFill>
                          <a:srgbClr val="FFFFFF"/>
                        </a:solidFill>
                        <a:latin typeface="Arial"/>
                        <a:cs typeface="Arial"/>
                      </a:rPr>
                      <a:t>Requires Development of Additional Codes / Guidance</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a:p>
                    <a:pPr algn="ctr" defTabSz="685800">
                      <a:lnSpc>
                        <a:spcPct val="99600"/>
                      </a:lnSpc>
                    </a:pPr>
                    <a:endParaRPr lang="en-GB" sz="351" dirty="0">
                      <a:solidFill>
                        <a:srgbClr val="FFFFFF"/>
                      </a:solidFill>
                      <a:latin typeface="Arial"/>
                      <a:cs typeface="Arial"/>
                    </a:endParaRPr>
                  </a:p>
                </p:txBody>
              </p:sp>
            </p:grpSp>
            <p:grpSp>
              <p:nvGrpSpPr>
                <p:cNvPr id="43" name="Group 42">
                  <a:extLst>
                    <a:ext uri="{FF2B5EF4-FFF2-40B4-BE49-F238E27FC236}">
                      <a16:creationId xmlns:a16="http://schemas.microsoft.com/office/drawing/2014/main" id="{CA9A6E18-8118-49FE-8EA3-8BBD3FFD6B8F}"/>
                    </a:ext>
                  </a:extLst>
                </p:cNvPr>
                <p:cNvGrpSpPr/>
                <p:nvPr/>
              </p:nvGrpSpPr>
              <p:grpSpPr>
                <a:xfrm>
                  <a:off x="9046928" y="5351147"/>
                  <a:ext cx="707454" cy="353727"/>
                  <a:chOff x="9046928" y="5351147"/>
                  <a:chExt cx="707454" cy="353727"/>
                </a:xfrm>
              </p:grpSpPr>
              <p:sp>
                <p:nvSpPr>
                  <p:cNvPr id="1042" name="Shape_1042"/>
                  <p:cNvSpPr/>
                  <p:nvPr/>
                </p:nvSpPr>
                <p:spPr>
                  <a:xfrm>
                    <a:off x="9046928" y="5351147"/>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9"/>
                        </a:lnTo>
                        <a:cubicBezTo>
                          <a:pt x="707454" y="331732"/>
                          <a:pt x="685458" y="353728"/>
                          <a:pt x="658325" y="353728"/>
                        </a:cubicBezTo>
                        <a:lnTo>
                          <a:pt x="49128" y="353728"/>
                        </a:lnTo>
                        <a:cubicBezTo>
                          <a:pt x="21995" y="353728"/>
                          <a:pt x="0" y="331732"/>
                          <a:pt x="0" y="304599"/>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56245" rIns="0" bIns="56245" rtlCol="0" anchor="ctr">
                    <a:noAutofit/>
                  </a:bodyPr>
                  <a:lstStyle/>
                  <a:p>
                    <a:pPr algn="ctr" defTabSz="685800">
                      <a:lnSpc>
                        <a:spcPct val="99600"/>
                      </a:lnSpc>
                    </a:pPr>
                    <a:r>
                      <a:rPr lang="en-GB" sz="351" dirty="0">
                        <a:solidFill>
                          <a:srgbClr val="FFFFFF"/>
                        </a:solidFill>
                        <a:latin typeface="Arial"/>
                        <a:cs typeface="Arial"/>
                      </a:rPr>
                      <a:t>Prohibition / Restriction</a:t>
                    </a:r>
                  </a:p>
                  <a:p>
                    <a:pPr algn="ctr" defTabSz="685800">
                      <a:lnSpc>
                        <a:spcPct val="99600"/>
                      </a:lnSpc>
                    </a:pPr>
                    <a:r>
                      <a:rPr lang="en-GB" sz="351" dirty="0">
                        <a:solidFill>
                          <a:srgbClr val="FFFFFF"/>
                        </a:solidFill>
                        <a:highlight>
                          <a:srgbClr val="FF0000"/>
                        </a:highlight>
                        <a:latin typeface="Arial"/>
                        <a:cs typeface="Arial"/>
                      </a:rPr>
                      <a:t>^^</a:t>
                    </a:r>
                    <a:endParaRPr lang="en-GB" sz="351" dirty="0">
                      <a:solidFill>
                        <a:srgbClr val="FFFFFF"/>
                      </a:solidFill>
                      <a:latin typeface="Arial"/>
                      <a:cs typeface="Arial"/>
                    </a:endParaRPr>
                  </a:p>
                </p:txBody>
              </p:sp>
            </p:grpSp>
            <p:grpSp>
              <p:nvGrpSpPr>
                <p:cNvPr id="44" name="Group 43">
                  <a:extLst>
                    <a:ext uri="{FF2B5EF4-FFF2-40B4-BE49-F238E27FC236}">
                      <a16:creationId xmlns:a16="http://schemas.microsoft.com/office/drawing/2014/main" id="{CA9A6E18-8118-49FE-8EA3-8BBD3FFD6B8F}"/>
                    </a:ext>
                  </a:extLst>
                </p:cNvPr>
                <p:cNvGrpSpPr/>
                <p:nvPr/>
              </p:nvGrpSpPr>
              <p:grpSpPr>
                <a:xfrm>
                  <a:off x="4302152" y="728095"/>
                  <a:ext cx="1430850" cy="739817"/>
                  <a:chOff x="4302152" y="728095"/>
                  <a:chExt cx="1430850" cy="739817"/>
                </a:xfrm>
              </p:grpSpPr>
              <p:sp>
                <p:nvSpPr>
                  <p:cNvPr id="1043" name="Shape_1043"/>
                  <p:cNvSpPr/>
                  <p:nvPr/>
                </p:nvSpPr>
                <p:spPr>
                  <a:xfrm>
                    <a:off x="4302152" y="728095"/>
                    <a:ext cx="1430850" cy="73981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5" y="21996"/>
                          <a:pt x="707455" y="49129"/>
                        </a:cubicBezTo>
                        <a:lnTo>
                          <a:pt x="707455" y="304599"/>
                        </a:lnTo>
                        <a:cubicBezTo>
                          <a:pt x="707455" y="331732"/>
                          <a:pt x="685459" y="353728"/>
                          <a:pt x="658326" y="353728"/>
                        </a:cubicBezTo>
                        <a:lnTo>
                          <a:pt x="49129" y="353728"/>
                        </a:lnTo>
                        <a:cubicBezTo>
                          <a:pt x="21996" y="353728"/>
                          <a:pt x="0" y="331732"/>
                          <a:pt x="0" y="304599"/>
                        </a:cubicBezTo>
                        <a:close/>
                      </a:path>
                    </a:pathLst>
                  </a:custGeom>
                  <a:solidFill>
                    <a:srgbClr val="7D6D9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545" dirty="0">
                        <a:solidFill>
                          <a:srgbClr val="FFFFFF"/>
                        </a:solidFill>
                        <a:latin typeface="Arial"/>
                        <a:cs typeface="Arial"/>
                      </a:rPr>
                      <a:t>White House </a:t>
                    </a:r>
                    <a:r>
                      <a:rPr lang="en-GB" sz="545" dirty="0" err="1">
                        <a:solidFill>
                          <a:srgbClr val="FFFFFF"/>
                        </a:solidFill>
                        <a:latin typeface="Arial"/>
                        <a:cs typeface="Arial"/>
                      </a:rPr>
                      <a:t>EO</a:t>
                    </a:r>
                    <a:r>
                      <a:rPr lang="en-GB" sz="545" dirty="0">
                        <a:solidFill>
                          <a:srgbClr val="FFFFFF"/>
                        </a:solidFill>
                        <a:latin typeface="Arial"/>
                        <a:cs typeface="Arial"/>
                      </a:rPr>
                      <a:t> –</a:t>
                    </a:r>
                  </a:p>
                  <a:p>
                    <a:pPr algn="ctr" defTabSz="685800">
                      <a:lnSpc>
                        <a:spcPct val="82654"/>
                      </a:lnSpc>
                    </a:pPr>
                    <a:r>
                      <a:rPr lang="en-GB" sz="545" dirty="0">
                        <a:solidFill>
                          <a:srgbClr val="FFFFFF"/>
                        </a:solidFill>
                        <a:latin typeface="Arial"/>
                        <a:cs typeface="Arial"/>
                      </a:rPr>
                      <a:t>Applicable provisions marked with “</a:t>
                    </a:r>
                    <a:r>
                      <a:rPr lang="en-GB" sz="545" dirty="0">
                        <a:solidFill>
                          <a:srgbClr val="FFFFFF"/>
                        </a:solidFill>
                        <a:highlight>
                          <a:srgbClr val="FF0000"/>
                        </a:highlight>
                        <a:latin typeface="Arial"/>
                        <a:cs typeface="Arial"/>
                      </a:rPr>
                      <a:t>^^</a:t>
                    </a:r>
                    <a:r>
                      <a:rPr lang="en-GB" sz="545" dirty="0">
                        <a:solidFill>
                          <a:srgbClr val="FFFFFF"/>
                        </a:solidFill>
                        <a:latin typeface="Arial"/>
                        <a:cs typeface="Arial"/>
                      </a:rPr>
                      <a:t>”</a:t>
                    </a:r>
                  </a:p>
                </p:txBody>
              </p:sp>
            </p:grpSp>
            <p:grpSp>
              <p:nvGrpSpPr>
                <p:cNvPr id="45" name="Group 44">
                  <a:extLst>
                    <a:ext uri="{FF2B5EF4-FFF2-40B4-BE49-F238E27FC236}">
                      <a16:creationId xmlns:a16="http://schemas.microsoft.com/office/drawing/2014/main" id="{CA9A6E18-8118-49FE-8EA3-8BBD3FFD6B8F}"/>
                    </a:ext>
                  </a:extLst>
                </p:cNvPr>
                <p:cNvGrpSpPr/>
                <p:nvPr/>
              </p:nvGrpSpPr>
              <p:grpSpPr>
                <a:xfrm>
                  <a:off x="7939636" y="2611328"/>
                  <a:ext cx="707454" cy="353727"/>
                  <a:chOff x="7939636" y="2611328"/>
                  <a:chExt cx="707454" cy="353727"/>
                </a:xfrm>
              </p:grpSpPr>
              <p:sp>
                <p:nvSpPr>
                  <p:cNvPr id="1044" name="Shape_1044"/>
                  <p:cNvSpPr/>
                  <p:nvPr/>
                </p:nvSpPr>
                <p:spPr>
                  <a:xfrm>
                    <a:off x="7939636" y="2611328"/>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4" y="21996"/>
                          <a:pt x="707454" y="49129"/>
                        </a:cubicBezTo>
                        <a:lnTo>
                          <a:pt x="707454" y="304599"/>
                        </a:lnTo>
                        <a:cubicBezTo>
                          <a:pt x="707454" y="331732"/>
                          <a:pt x="685459" y="353728"/>
                          <a:pt x="658326" y="353728"/>
                        </a:cubicBezTo>
                        <a:lnTo>
                          <a:pt x="49129" y="353728"/>
                        </a:lnTo>
                        <a:cubicBezTo>
                          <a:pt x="21996" y="353728"/>
                          <a:pt x="0" y="331732"/>
                          <a:pt x="0" y="304599"/>
                        </a:cubicBezTo>
                        <a:close/>
                      </a:path>
                    </a:pathLst>
                  </a:custGeom>
                  <a:solidFill>
                    <a:schemeClr val="accent6">
                      <a:lumMod val="40000"/>
                      <a:lumOff val="6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b="1" i="1" dirty="0">
                        <a:solidFill>
                          <a:srgbClr val="00B0F0"/>
                        </a:solidFill>
                        <a:latin typeface="Arial"/>
                        <a:cs typeface="Arial"/>
                      </a:rPr>
                      <a:t>Commerce </a:t>
                    </a:r>
                    <a:r>
                      <a:rPr lang="en-GB" sz="351" b="1" i="1" u="sng" dirty="0" err="1">
                        <a:solidFill>
                          <a:srgbClr val="00B0F0"/>
                        </a:solidFill>
                        <a:latin typeface="Arial"/>
                        <a:cs typeface="Arial"/>
                      </a:rPr>
                      <a:t>NPRM</a:t>
                    </a:r>
                    <a:r>
                      <a:rPr lang="en-GB" sz="351" b="1" i="1" dirty="0">
                        <a:solidFill>
                          <a:srgbClr val="00B0F0"/>
                        </a:solidFill>
                        <a:latin typeface="Arial"/>
                        <a:cs typeface="Arial"/>
                      </a:rPr>
                      <a:t> Infrastructure as Service Provider</a:t>
                    </a:r>
                  </a:p>
                </p:txBody>
              </p:sp>
            </p:grpSp>
            <p:grpSp>
              <p:nvGrpSpPr>
                <p:cNvPr id="46" name="Group 45">
                  <a:extLst>
                    <a:ext uri="{FF2B5EF4-FFF2-40B4-BE49-F238E27FC236}">
                      <a16:creationId xmlns:a16="http://schemas.microsoft.com/office/drawing/2014/main" id="{CA9A6E18-8118-49FE-8EA3-8BBD3FFD6B8F}"/>
                    </a:ext>
                  </a:extLst>
                </p:cNvPr>
                <p:cNvGrpSpPr/>
                <p:nvPr/>
              </p:nvGrpSpPr>
              <p:grpSpPr>
                <a:xfrm>
                  <a:off x="6207382" y="4285725"/>
                  <a:ext cx="707454" cy="317421"/>
                  <a:chOff x="6207382" y="4285725"/>
                  <a:chExt cx="707454" cy="317421"/>
                </a:xfrm>
              </p:grpSpPr>
              <p:sp>
                <p:nvSpPr>
                  <p:cNvPr id="1045" name="Shape_1045"/>
                  <p:cNvSpPr/>
                  <p:nvPr/>
                </p:nvSpPr>
                <p:spPr>
                  <a:xfrm>
                    <a:off x="6207382" y="4285725"/>
                    <a:ext cx="707454" cy="317421"/>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5">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IL 80 </a:t>
                    </a:r>
                    <a:r>
                      <a:rPr lang="en-GB" sz="351" dirty="0" err="1">
                        <a:solidFill>
                          <a:srgbClr val="FFFFFF"/>
                        </a:solidFill>
                        <a:latin typeface="Arial"/>
                        <a:cs typeface="Arial"/>
                      </a:rPr>
                      <a:t>ILCS</a:t>
                    </a:r>
                    <a:r>
                      <a:rPr lang="en-GB" sz="351" dirty="0">
                        <a:solidFill>
                          <a:srgbClr val="FFFFFF"/>
                        </a:solidFill>
                        <a:latin typeface="Arial"/>
                        <a:cs typeface="Arial"/>
                      </a:rPr>
                      <a:t> 42/5</a:t>
                    </a:r>
                  </a:p>
                </p:txBody>
              </p:sp>
            </p:grpSp>
            <p:grpSp>
              <p:nvGrpSpPr>
                <p:cNvPr id="47" name="Group 46">
                  <a:extLst>
                    <a:ext uri="{FF2B5EF4-FFF2-40B4-BE49-F238E27FC236}">
                      <a16:creationId xmlns:a16="http://schemas.microsoft.com/office/drawing/2014/main" id="{CA9A6E18-8118-49FE-8EA3-8BBD3FFD6B8F}"/>
                    </a:ext>
                  </a:extLst>
                </p:cNvPr>
                <p:cNvGrpSpPr/>
                <p:nvPr/>
              </p:nvGrpSpPr>
              <p:grpSpPr>
                <a:xfrm>
                  <a:off x="6164803" y="1643843"/>
                  <a:ext cx="667050" cy="347251"/>
                  <a:chOff x="6164803" y="1643843"/>
                  <a:chExt cx="667050" cy="347251"/>
                </a:xfrm>
              </p:grpSpPr>
              <p:sp>
                <p:nvSpPr>
                  <p:cNvPr id="1046" name="Shape_1046"/>
                  <p:cNvSpPr/>
                  <p:nvPr/>
                </p:nvSpPr>
                <p:spPr>
                  <a:xfrm>
                    <a:off x="6164803" y="1643843"/>
                    <a:ext cx="667050" cy="347251"/>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9"/>
                        </a:lnTo>
                        <a:cubicBezTo>
                          <a:pt x="707454" y="331732"/>
                          <a:pt x="685458" y="353728"/>
                          <a:pt x="658325" y="353728"/>
                        </a:cubicBezTo>
                        <a:lnTo>
                          <a:pt x="49128" y="353728"/>
                        </a:lnTo>
                        <a:cubicBezTo>
                          <a:pt x="21995" y="353728"/>
                          <a:pt x="0" y="331732"/>
                          <a:pt x="0" y="304599"/>
                        </a:cubicBezTo>
                        <a:close/>
                      </a:path>
                    </a:pathLst>
                  </a:custGeom>
                  <a:solidFill>
                    <a:schemeClr val="accent5">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NYC Local Law 144</a:t>
                    </a:r>
                  </a:p>
                </p:txBody>
              </p:sp>
            </p:grpSp>
            <p:grpSp>
              <p:nvGrpSpPr>
                <p:cNvPr id="48" name="Group 47">
                  <a:extLst>
                    <a:ext uri="{FF2B5EF4-FFF2-40B4-BE49-F238E27FC236}">
                      <a16:creationId xmlns:a16="http://schemas.microsoft.com/office/drawing/2014/main" id="{CA9A6E18-8118-49FE-8EA3-8BBD3FFD6B8F}"/>
                    </a:ext>
                  </a:extLst>
                </p:cNvPr>
                <p:cNvGrpSpPr/>
                <p:nvPr/>
              </p:nvGrpSpPr>
              <p:grpSpPr>
                <a:xfrm>
                  <a:off x="4099332" y="4792610"/>
                  <a:ext cx="707454" cy="343578"/>
                  <a:chOff x="4099332" y="4792610"/>
                  <a:chExt cx="707454" cy="343578"/>
                </a:xfrm>
              </p:grpSpPr>
              <p:sp>
                <p:nvSpPr>
                  <p:cNvPr id="1047" name="Shape_1047"/>
                  <p:cNvSpPr/>
                  <p:nvPr/>
                </p:nvSpPr>
                <p:spPr>
                  <a:xfrm>
                    <a:off x="4099332" y="4792610"/>
                    <a:ext cx="707454" cy="343578"/>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5" y="21996"/>
                          <a:pt x="707455" y="49129"/>
                        </a:cubicBezTo>
                        <a:lnTo>
                          <a:pt x="707455" y="304599"/>
                        </a:lnTo>
                        <a:cubicBezTo>
                          <a:pt x="707455" y="331732"/>
                          <a:pt x="685459" y="353728"/>
                          <a:pt x="658326" y="353728"/>
                        </a:cubicBezTo>
                        <a:lnTo>
                          <a:pt x="49129" y="353728"/>
                        </a:lnTo>
                        <a:cubicBezTo>
                          <a:pt x="21996" y="353728"/>
                          <a:pt x="0" y="331732"/>
                          <a:pt x="0" y="304599"/>
                        </a:cubicBezTo>
                        <a:close/>
                      </a:path>
                    </a:pathLst>
                  </a:custGeom>
                  <a:solidFill>
                    <a:srgbClr val="7030A0"/>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75830" rIns="0" bIns="75830" rtlCol="0" anchor="ctr">
                    <a:noAutofit/>
                  </a:bodyPr>
                  <a:lstStyle/>
                  <a:p>
                    <a:pPr algn="ctr" defTabSz="685800">
                      <a:lnSpc>
                        <a:spcPct val="82654"/>
                      </a:lnSpc>
                    </a:pPr>
                    <a:r>
                      <a:rPr lang="en-GB" sz="351" dirty="0">
                        <a:solidFill>
                          <a:srgbClr val="FFFFFF"/>
                        </a:solidFill>
                        <a:latin typeface="Arial"/>
                        <a:cs typeface="Arial"/>
                      </a:rPr>
                      <a:t>VA Executive Directive 5</a:t>
                    </a:r>
                  </a:p>
                </p:txBody>
              </p:sp>
            </p:grpSp>
            <p:grpSp>
              <p:nvGrpSpPr>
                <p:cNvPr id="49" name="Group 48">
                  <a:extLst>
                    <a:ext uri="{FF2B5EF4-FFF2-40B4-BE49-F238E27FC236}">
                      <a16:creationId xmlns:a16="http://schemas.microsoft.com/office/drawing/2014/main" id="{CA9A6E18-8118-49FE-8EA3-8BBD3FFD6B8F}"/>
                    </a:ext>
                  </a:extLst>
                </p:cNvPr>
                <p:cNvGrpSpPr/>
                <p:nvPr/>
              </p:nvGrpSpPr>
              <p:grpSpPr>
                <a:xfrm>
                  <a:off x="1808531" y="1856990"/>
                  <a:ext cx="683170" cy="244587"/>
                  <a:chOff x="1808531" y="1856990"/>
                  <a:chExt cx="683170" cy="244587"/>
                </a:xfrm>
              </p:grpSpPr>
              <p:sp>
                <p:nvSpPr>
                  <p:cNvPr id="1048" name="Shape_1048"/>
                  <p:cNvSpPr/>
                  <p:nvPr/>
                </p:nvSpPr>
                <p:spPr>
                  <a:xfrm>
                    <a:off x="1808531" y="1856990"/>
                    <a:ext cx="683170" cy="24458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9"/>
                        </a:lnTo>
                        <a:cubicBezTo>
                          <a:pt x="707454" y="331732"/>
                          <a:pt x="685458" y="353728"/>
                          <a:pt x="658325" y="353728"/>
                        </a:cubicBezTo>
                        <a:lnTo>
                          <a:pt x="49128" y="353728"/>
                        </a:lnTo>
                        <a:cubicBezTo>
                          <a:pt x="21995" y="353728"/>
                          <a:pt x="0" y="331732"/>
                          <a:pt x="0" y="304599"/>
                        </a:cubicBezTo>
                        <a:close/>
                      </a:path>
                    </a:pathLst>
                  </a:custGeom>
                  <a:solidFill>
                    <a:schemeClr val="tx2">
                      <a:lumMod val="60000"/>
                      <a:lumOff val="4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75830" rIns="0" bIns="75830" rtlCol="0" anchor="ctr">
                    <a:noAutofit/>
                  </a:bodyPr>
                  <a:lstStyle/>
                  <a:p>
                    <a:pPr algn="ctr" defTabSz="685800">
                      <a:lnSpc>
                        <a:spcPct val="82654"/>
                      </a:lnSpc>
                    </a:pPr>
                    <a:r>
                      <a:rPr lang="en-GB" sz="351" dirty="0">
                        <a:solidFill>
                          <a:srgbClr val="FFFFFF"/>
                        </a:solidFill>
                        <a:latin typeface="Arial"/>
                        <a:cs typeface="Arial"/>
                      </a:rPr>
                      <a:t>D.C. AI ML Governance Policy</a:t>
                    </a:r>
                  </a:p>
                </p:txBody>
              </p:sp>
            </p:grpSp>
            <p:grpSp>
              <p:nvGrpSpPr>
                <p:cNvPr id="50" name="Group 49">
                  <a:extLst>
                    <a:ext uri="{FF2B5EF4-FFF2-40B4-BE49-F238E27FC236}">
                      <a16:creationId xmlns:a16="http://schemas.microsoft.com/office/drawing/2014/main" id="{CA9A6E18-8118-49FE-8EA3-8BBD3FFD6B8F}"/>
                    </a:ext>
                  </a:extLst>
                </p:cNvPr>
                <p:cNvGrpSpPr/>
                <p:nvPr/>
              </p:nvGrpSpPr>
              <p:grpSpPr>
                <a:xfrm>
                  <a:off x="6145311" y="2960347"/>
                  <a:ext cx="707454" cy="305254"/>
                  <a:chOff x="6145311" y="2960347"/>
                  <a:chExt cx="707454" cy="305254"/>
                </a:xfrm>
              </p:grpSpPr>
              <p:sp>
                <p:nvSpPr>
                  <p:cNvPr id="1049" name="Shape_1049"/>
                  <p:cNvSpPr/>
                  <p:nvPr/>
                </p:nvSpPr>
                <p:spPr>
                  <a:xfrm>
                    <a:off x="6145311" y="2960347"/>
                    <a:ext cx="707454" cy="305254"/>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8"/>
                        </a:moveTo>
                        <a:cubicBezTo>
                          <a:pt x="0" y="21995"/>
                          <a:pt x="21996" y="0"/>
                          <a:pt x="49129" y="0"/>
                        </a:cubicBezTo>
                        <a:lnTo>
                          <a:pt x="658326" y="0"/>
                        </a:lnTo>
                        <a:cubicBezTo>
                          <a:pt x="685459" y="0"/>
                          <a:pt x="707455" y="21995"/>
                          <a:pt x="707455" y="49128"/>
                        </a:cubicBezTo>
                        <a:lnTo>
                          <a:pt x="707455" y="304598"/>
                        </a:lnTo>
                        <a:cubicBezTo>
                          <a:pt x="707455" y="331731"/>
                          <a:pt x="685459" y="353727"/>
                          <a:pt x="658326" y="353727"/>
                        </a:cubicBezTo>
                        <a:lnTo>
                          <a:pt x="49129" y="353727"/>
                        </a:lnTo>
                        <a:cubicBezTo>
                          <a:pt x="21996" y="353727"/>
                          <a:pt x="0" y="331731"/>
                          <a:pt x="0" y="304598"/>
                        </a:cubicBezTo>
                        <a:close/>
                      </a:path>
                    </a:pathLst>
                  </a:custGeom>
                  <a:solidFill>
                    <a:schemeClr val="accent5">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75830" rIns="0" bIns="75830" rtlCol="0" anchor="ctr">
                    <a:noAutofit/>
                  </a:bodyPr>
                  <a:lstStyle/>
                  <a:p>
                    <a:pPr algn="ctr" defTabSz="685800">
                      <a:lnSpc>
                        <a:spcPct val="82654"/>
                      </a:lnSpc>
                    </a:pPr>
                    <a:r>
                      <a:rPr lang="en-GB" sz="351" dirty="0">
                        <a:solidFill>
                          <a:srgbClr val="FFFFFF"/>
                        </a:solidFill>
                        <a:latin typeface="Arial"/>
                        <a:cs typeface="Arial"/>
                      </a:rPr>
                      <a:t>TX Sec. 2054.61 Government Code</a:t>
                    </a:r>
                  </a:p>
                </p:txBody>
              </p:sp>
            </p:grpSp>
            <p:grpSp>
              <p:nvGrpSpPr>
                <p:cNvPr id="51" name="Group 50">
                  <a:extLst>
                    <a:ext uri="{FF2B5EF4-FFF2-40B4-BE49-F238E27FC236}">
                      <a16:creationId xmlns:a16="http://schemas.microsoft.com/office/drawing/2014/main" id="{CA9A6E18-8118-49FE-8EA3-8BBD3FFD6B8F}"/>
                    </a:ext>
                  </a:extLst>
                </p:cNvPr>
                <p:cNvGrpSpPr/>
                <p:nvPr/>
              </p:nvGrpSpPr>
              <p:grpSpPr>
                <a:xfrm>
                  <a:off x="6184217" y="3844762"/>
                  <a:ext cx="707454" cy="353727"/>
                  <a:chOff x="6184217" y="3844762"/>
                  <a:chExt cx="707454" cy="353727"/>
                </a:xfrm>
              </p:grpSpPr>
              <p:sp>
                <p:nvSpPr>
                  <p:cNvPr id="1050" name="Shape_1050"/>
                  <p:cNvSpPr/>
                  <p:nvPr/>
                </p:nvSpPr>
                <p:spPr>
                  <a:xfrm>
                    <a:off x="6184217" y="3844762"/>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5" y="21996"/>
                          <a:pt x="707455" y="49129"/>
                        </a:cubicBezTo>
                        <a:lnTo>
                          <a:pt x="707455" y="304599"/>
                        </a:lnTo>
                        <a:cubicBezTo>
                          <a:pt x="707455" y="331732"/>
                          <a:pt x="685459" y="353728"/>
                          <a:pt x="658326" y="353728"/>
                        </a:cubicBezTo>
                        <a:lnTo>
                          <a:pt x="49129" y="353728"/>
                        </a:lnTo>
                        <a:cubicBezTo>
                          <a:pt x="21996" y="353728"/>
                          <a:pt x="0" y="331732"/>
                          <a:pt x="0" y="304599"/>
                        </a:cubicBezTo>
                        <a:close/>
                      </a:path>
                    </a:pathLst>
                  </a:custGeom>
                  <a:solidFill>
                    <a:schemeClr val="accent5">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75830" rIns="0" bIns="75830" rtlCol="0" anchor="ctr">
                    <a:noAutofit/>
                  </a:bodyPr>
                  <a:lstStyle/>
                  <a:p>
                    <a:pPr algn="ctr" defTabSz="685800">
                      <a:lnSpc>
                        <a:spcPct val="82654"/>
                      </a:lnSpc>
                    </a:pPr>
                    <a:r>
                      <a:rPr lang="en-GB" sz="351" dirty="0">
                        <a:solidFill>
                          <a:srgbClr val="FFFFFF"/>
                        </a:solidFill>
                        <a:latin typeface="Arial"/>
                        <a:cs typeface="Arial"/>
                      </a:rPr>
                      <a:t>Connecticut Public Act No. 23‑16</a:t>
                    </a:r>
                  </a:p>
                </p:txBody>
              </p:sp>
            </p:grpSp>
            <p:grpSp>
              <p:nvGrpSpPr>
                <p:cNvPr id="52" name="Group 51">
                  <a:extLst>
                    <a:ext uri="{FF2B5EF4-FFF2-40B4-BE49-F238E27FC236}">
                      <a16:creationId xmlns:a16="http://schemas.microsoft.com/office/drawing/2014/main" id="{CA9A6E18-8118-49FE-8EA3-8BBD3FFD6B8F}"/>
                    </a:ext>
                  </a:extLst>
                </p:cNvPr>
                <p:cNvGrpSpPr/>
                <p:nvPr/>
              </p:nvGrpSpPr>
              <p:grpSpPr>
                <a:xfrm>
                  <a:off x="6169057" y="3393462"/>
                  <a:ext cx="707454" cy="353727"/>
                  <a:chOff x="6169057" y="3393462"/>
                  <a:chExt cx="707454" cy="353727"/>
                </a:xfrm>
              </p:grpSpPr>
              <p:sp>
                <p:nvSpPr>
                  <p:cNvPr id="1051" name="Shape_1051"/>
                  <p:cNvSpPr/>
                  <p:nvPr/>
                </p:nvSpPr>
                <p:spPr>
                  <a:xfrm>
                    <a:off x="6169057" y="3393462"/>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8"/>
                        </a:moveTo>
                        <a:cubicBezTo>
                          <a:pt x="0" y="21995"/>
                          <a:pt x="21996" y="0"/>
                          <a:pt x="49129" y="0"/>
                        </a:cubicBezTo>
                        <a:lnTo>
                          <a:pt x="658326" y="0"/>
                        </a:lnTo>
                        <a:cubicBezTo>
                          <a:pt x="685459" y="0"/>
                          <a:pt x="707455" y="21995"/>
                          <a:pt x="707455" y="49128"/>
                        </a:cubicBezTo>
                        <a:lnTo>
                          <a:pt x="707455" y="304598"/>
                        </a:lnTo>
                        <a:cubicBezTo>
                          <a:pt x="707455" y="331731"/>
                          <a:pt x="685459" y="353727"/>
                          <a:pt x="658326" y="353727"/>
                        </a:cubicBezTo>
                        <a:lnTo>
                          <a:pt x="49129" y="353727"/>
                        </a:lnTo>
                        <a:cubicBezTo>
                          <a:pt x="21996" y="353727"/>
                          <a:pt x="0" y="331731"/>
                          <a:pt x="0" y="304598"/>
                        </a:cubicBezTo>
                        <a:close/>
                      </a:path>
                    </a:pathLst>
                  </a:custGeom>
                  <a:solidFill>
                    <a:schemeClr val="accent5">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GB" sz="351" dirty="0">
                        <a:solidFill>
                          <a:srgbClr val="FFFFFF"/>
                        </a:solidFill>
                        <a:latin typeface="Arial"/>
                        <a:cs typeface="Arial"/>
                      </a:rPr>
                      <a:t>California Sect. 11546.45.5 Government Code (High Risk)</a:t>
                    </a:r>
                  </a:p>
                </p:txBody>
              </p:sp>
            </p:grpSp>
            <p:grpSp>
              <p:nvGrpSpPr>
                <p:cNvPr id="53" name="Group 52">
                  <a:extLst>
                    <a:ext uri="{FF2B5EF4-FFF2-40B4-BE49-F238E27FC236}">
                      <a16:creationId xmlns:a16="http://schemas.microsoft.com/office/drawing/2014/main" id="{CA9A6E18-8118-49FE-8EA3-8BBD3FFD6B8F}"/>
                    </a:ext>
                  </a:extLst>
                </p:cNvPr>
                <p:cNvGrpSpPr/>
                <p:nvPr/>
              </p:nvGrpSpPr>
              <p:grpSpPr>
                <a:xfrm>
                  <a:off x="4086739" y="3438685"/>
                  <a:ext cx="707454" cy="296005"/>
                  <a:chOff x="4086739" y="3438685"/>
                  <a:chExt cx="707454" cy="296005"/>
                </a:xfrm>
              </p:grpSpPr>
              <p:sp>
                <p:nvSpPr>
                  <p:cNvPr id="1052" name="Shape_1052"/>
                  <p:cNvSpPr/>
                  <p:nvPr/>
                </p:nvSpPr>
                <p:spPr>
                  <a:xfrm>
                    <a:off x="4086739" y="3438685"/>
                    <a:ext cx="707454" cy="296005"/>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5" y="21996"/>
                          <a:pt x="707455" y="49129"/>
                        </a:cubicBezTo>
                        <a:lnTo>
                          <a:pt x="707455" y="304599"/>
                        </a:lnTo>
                        <a:cubicBezTo>
                          <a:pt x="707455" y="331732"/>
                          <a:pt x="685459" y="353728"/>
                          <a:pt x="658326" y="353728"/>
                        </a:cubicBezTo>
                        <a:lnTo>
                          <a:pt x="49129" y="353728"/>
                        </a:lnTo>
                        <a:cubicBezTo>
                          <a:pt x="21996" y="353728"/>
                          <a:pt x="0" y="331732"/>
                          <a:pt x="0" y="304599"/>
                        </a:cubicBezTo>
                        <a:close/>
                      </a:path>
                    </a:pathLst>
                  </a:custGeom>
                  <a:solidFill>
                    <a:srgbClr val="7030A0"/>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Alabama </a:t>
                    </a:r>
                    <a:r>
                      <a:rPr lang="en-GB" sz="351" dirty="0" err="1">
                        <a:solidFill>
                          <a:srgbClr val="FFFFFF"/>
                        </a:solidFill>
                        <a:latin typeface="Arial"/>
                        <a:cs typeface="Arial"/>
                      </a:rPr>
                      <a:t>EO</a:t>
                    </a:r>
                    <a:r>
                      <a:rPr lang="en-GB" sz="351" dirty="0">
                        <a:solidFill>
                          <a:srgbClr val="FFFFFF"/>
                        </a:solidFill>
                        <a:latin typeface="Arial"/>
                        <a:cs typeface="Arial"/>
                      </a:rPr>
                      <a:t> 738</a:t>
                    </a:r>
                  </a:p>
                </p:txBody>
              </p:sp>
            </p:grpSp>
            <p:grpSp>
              <p:nvGrpSpPr>
                <p:cNvPr id="55" name="Group 54">
                  <a:extLst>
                    <a:ext uri="{FF2B5EF4-FFF2-40B4-BE49-F238E27FC236}">
                      <a16:creationId xmlns:a16="http://schemas.microsoft.com/office/drawing/2014/main" id="{CA9A6E18-8118-49FE-8EA3-8BBD3FFD6B8F}"/>
                    </a:ext>
                  </a:extLst>
                </p:cNvPr>
                <p:cNvGrpSpPr/>
                <p:nvPr/>
              </p:nvGrpSpPr>
              <p:grpSpPr>
                <a:xfrm>
                  <a:off x="265759" y="3688508"/>
                  <a:ext cx="707454" cy="353727"/>
                  <a:chOff x="265759" y="3688508"/>
                  <a:chExt cx="707454" cy="353727"/>
                </a:xfrm>
              </p:grpSpPr>
              <p:sp>
                <p:nvSpPr>
                  <p:cNvPr id="1054" name="Shape_1054"/>
                  <p:cNvSpPr/>
                  <p:nvPr/>
                </p:nvSpPr>
                <p:spPr>
                  <a:xfrm>
                    <a:off x="265759" y="3688508"/>
                    <a:ext cx="707454" cy="353727"/>
                  </a:xfrm>
                  <a:prstGeom prst="pentagon">
                    <a:avLst/>
                  </a:prstGeom>
                  <a:solidFill>
                    <a:schemeClr val="accent6">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8921" rIns="0" bIns="8921" rtlCol="0" anchor="ctr">
                    <a:noAutofit/>
                  </a:bodyPr>
                  <a:lstStyle/>
                  <a:p>
                    <a:pPr algn="ctr" defTabSz="685800">
                      <a:lnSpc>
                        <a:spcPct val="82654"/>
                      </a:lnSpc>
                    </a:pPr>
                    <a:r>
                      <a:rPr lang="en-GB" sz="351" dirty="0">
                        <a:solidFill>
                          <a:srgbClr val="FFFFFF"/>
                        </a:solidFill>
                        <a:latin typeface="Arial"/>
                        <a:cs typeface="Arial"/>
                      </a:rPr>
                      <a:t>Creation of Exploratory / Advisory Body / Commission / Task Force</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grpSp>
          </p:grpSp>
          <p:grpSp>
            <p:nvGrpSpPr>
              <p:cNvPr id="62" name="Group 61">
                <a:extLst>
                  <a:ext uri="{FF2B5EF4-FFF2-40B4-BE49-F238E27FC236}">
                    <a16:creationId xmlns:a16="http://schemas.microsoft.com/office/drawing/2014/main" id="{0354845A-C001-046B-1244-ECBB628A8C3A}"/>
                  </a:ext>
                </a:extLst>
              </p:cNvPr>
              <p:cNvGrpSpPr/>
              <p:nvPr/>
            </p:nvGrpSpPr>
            <p:grpSpPr>
              <a:xfrm>
                <a:off x="1571412" y="2921224"/>
                <a:ext cx="749129" cy="3191231"/>
                <a:chOff x="1571412" y="2921224"/>
                <a:chExt cx="749129" cy="3191231"/>
              </a:xfrm>
            </p:grpSpPr>
            <p:sp>
              <p:nvSpPr>
                <p:cNvPr id="1058" name="Shape_1047">
                  <a:extLst>
                    <a:ext uri="{FF2B5EF4-FFF2-40B4-BE49-F238E27FC236}">
                      <a16:creationId xmlns:a16="http://schemas.microsoft.com/office/drawing/2014/main" id="{A6D23F37-4414-D484-7492-38CCBCC92748}"/>
                    </a:ext>
                  </a:extLst>
                </p:cNvPr>
                <p:cNvSpPr/>
                <p:nvPr/>
              </p:nvSpPr>
              <p:spPr>
                <a:xfrm>
                  <a:off x="1613087" y="4932828"/>
                  <a:ext cx="707454" cy="316762"/>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5" y="21996"/>
                        <a:pt x="707455" y="49129"/>
                      </a:cubicBezTo>
                      <a:lnTo>
                        <a:pt x="707455" y="304599"/>
                      </a:lnTo>
                      <a:cubicBezTo>
                        <a:pt x="707455" y="331732"/>
                        <a:pt x="685459" y="353728"/>
                        <a:pt x="658326" y="353728"/>
                      </a:cubicBezTo>
                      <a:lnTo>
                        <a:pt x="49129" y="353728"/>
                      </a:lnTo>
                      <a:cubicBezTo>
                        <a:pt x="21996" y="353728"/>
                        <a:pt x="0" y="331732"/>
                        <a:pt x="0" y="304599"/>
                      </a:cubicBezTo>
                      <a:close/>
                    </a:path>
                  </a:pathLst>
                </a:custGeom>
                <a:solidFill>
                  <a:schemeClr val="tx2">
                    <a:lumMod val="60000"/>
                    <a:lumOff val="4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75830" rIns="0" bIns="75830" rtlCol="0" anchor="ctr">
                  <a:noAutofit/>
                </a:bodyPr>
                <a:lstStyle/>
                <a:p>
                  <a:pPr algn="ctr" defTabSz="685800">
                    <a:lnSpc>
                      <a:spcPct val="82654"/>
                    </a:lnSpc>
                  </a:pPr>
                  <a:r>
                    <a:rPr lang="en-US" sz="351" dirty="0">
                      <a:solidFill>
                        <a:srgbClr val="FFFFFF"/>
                      </a:solidFill>
                      <a:latin typeface="Arial"/>
                      <a:cs typeface="Arial"/>
                    </a:rPr>
                    <a:t>Boston Interim Guidelines for Using Generative AI</a:t>
                  </a:r>
                  <a:r>
                    <a:rPr lang="en-GB" sz="351" dirty="0">
                      <a:solidFill>
                        <a:srgbClr val="FFFFFF"/>
                      </a:solidFill>
                      <a:latin typeface="Arial"/>
                      <a:cs typeface="Arial"/>
                    </a:rPr>
                    <a:t>5</a:t>
                  </a:r>
                </a:p>
              </p:txBody>
            </p:sp>
            <p:sp>
              <p:nvSpPr>
                <p:cNvPr id="1063" name="Shape_1045">
                  <a:extLst>
                    <a:ext uri="{FF2B5EF4-FFF2-40B4-BE49-F238E27FC236}">
                      <a16:creationId xmlns:a16="http://schemas.microsoft.com/office/drawing/2014/main" id="{E4C16512-0164-6FFB-DF3F-E951B8B1ED4E}"/>
                    </a:ext>
                  </a:extLst>
                </p:cNvPr>
                <p:cNvSpPr/>
                <p:nvPr/>
              </p:nvSpPr>
              <p:spPr>
                <a:xfrm>
                  <a:off x="1608522" y="4482913"/>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tx2">
                    <a:lumMod val="60000"/>
                    <a:lumOff val="40000"/>
                  </a:schemeClr>
                </a:solidFill>
                <a:ln w="6550" cap="sq">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KS Policy 8200.00</a:t>
                  </a:r>
                </a:p>
              </p:txBody>
            </p:sp>
            <p:sp>
              <p:nvSpPr>
                <p:cNvPr id="56" name="Shape_1044">
                  <a:extLst>
                    <a:ext uri="{FF2B5EF4-FFF2-40B4-BE49-F238E27FC236}">
                      <a16:creationId xmlns:a16="http://schemas.microsoft.com/office/drawing/2014/main" id="{0DB28986-8F2E-2648-EDEA-1DCFBF03CDC4}"/>
                    </a:ext>
                  </a:extLst>
                </p:cNvPr>
                <p:cNvSpPr/>
                <p:nvPr/>
              </p:nvSpPr>
              <p:spPr>
                <a:xfrm>
                  <a:off x="1608522" y="5345778"/>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4" y="21996"/>
                        <a:pt x="707454" y="49129"/>
                      </a:cubicBezTo>
                      <a:lnTo>
                        <a:pt x="707454" y="304599"/>
                      </a:lnTo>
                      <a:cubicBezTo>
                        <a:pt x="707454" y="331732"/>
                        <a:pt x="685459" y="353728"/>
                        <a:pt x="658326" y="353728"/>
                      </a:cubicBezTo>
                      <a:lnTo>
                        <a:pt x="49129" y="353728"/>
                      </a:lnTo>
                      <a:cubicBezTo>
                        <a:pt x="21996" y="353728"/>
                        <a:pt x="0" y="331732"/>
                        <a:pt x="0" y="304599"/>
                      </a:cubicBezTo>
                      <a:close/>
                    </a:path>
                  </a:pathLst>
                </a:custGeom>
                <a:solidFill>
                  <a:schemeClr val="tx2">
                    <a:lumMod val="60000"/>
                    <a:lumOff val="4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pt-BR" sz="351" dirty="0">
                      <a:solidFill>
                        <a:srgbClr val="FFFFFF"/>
                      </a:solidFill>
                      <a:latin typeface="Arial"/>
                      <a:cs typeface="Arial"/>
                    </a:rPr>
                    <a:t>Santa Cruz Co Artificial Intelligence policy</a:t>
                  </a:r>
                  <a:endParaRPr lang="en-GB" sz="351" dirty="0">
                    <a:solidFill>
                      <a:srgbClr val="FFFFFF"/>
                    </a:solidFill>
                    <a:latin typeface="Arial"/>
                    <a:cs typeface="Arial"/>
                  </a:endParaRPr>
                </a:p>
              </p:txBody>
            </p:sp>
            <p:sp>
              <p:nvSpPr>
                <p:cNvPr id="1057" name="Shape_1051">
                  <a:extLst>
                    <a:ext uri="{FF2B5EF4-FFF2-40B4-BE49-F238E27FC236}">
                      <a16:creationId xmlns:a16="http://schemas.microsoft.com/office/drawing/2014/main" id="{B7B8543E-3EF1-0A66-B0E7-C3BBD8E7FAC9}"/>
                    </a:ext>
                  </a:extLst>
                </p:cNvPr>
                <p:cNvSpPr/>
                <p:nvPr/>
              </p:nvSpPr>
              <p:spPr>
                <a:xfrm>
                  <a:off x="1578080" y="2921224"/>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8"/>
                      </a:moveTo>
                      <a:cubicBezTo>
                        <a:pt x="0" y="21995"/>
                        <a:pt x="21996" y="0"/>
                        <a:pt x="49129" y="0"/>
                      </a:cubicBezTo>
                      <a:lnTo>
                        <a:pt x="658326" y="0"/>
                      </a:lnTo>
                      <a:cubicBezTo>
                        <a:pt x="685459" y="0"/>
                        <a:pt x="707455" y="21995"/>
                        <a:pt x="707455" y="49128"/>
                      </a:cubicBezTo>
                      <a:lnTo>
                        <a:pt x="707455" y="304598"/>
                      </a:lnTo>
                      <a:cubicBezTo>
                        <a:pt x="707455" y="331731"/>
                        <a:pt x="685459" y="353727"/>
                        <a:pt x="658326" y="353727"/>
                      </a:cubicBezTo>
                      <a:lnTo>
                        <a:pt x="49129" y="353727"/>
                      </a:lnTo>
                      <a:cubicBezTo>
                        <a:pt x="21996" y="353727"/>
                        <a:pt x="0" y="331731"/>
                        <a:pt x="0" y="304598"/>
                      </a:cubicBezTo>
                      <a:close/>
                    </a:path>
                  </a:pathLst>
                </a:custGeom>
                <a:solidFill>
                  <a:schemeClr val="tx2">
                    <a:lumMod val="60000"/>
                    <a:lumOff val="4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US" sz="351" dirty="0">
                      <a:solidFill>
                        <a:srgbClr val="FFFFFF"/>
                      </a:solidFill>
                      <a:latin typeface="Arial"/>
                      <a:cs typeface="Arial"/>
                    </a:rPr>
                    <a:t>San Jose IT Dept. Guidelines</a:t>
                  </a:r>
                  <a:endParaRPr lang="en-GB" sz="351" dirty="0">
                    <a:solidFill>
                      <a:srgbClr val="FFFFFF"/>
                    </a:solidFill>
                    <a:latin typeface="Arial"/>
                    <a:cs typeface="Arial"/>
                  </a:endParaRPr>
                </a:p>
              </p:txBody>
            </p:sp>
            <p:sp>
              <p:nvSpPr>
                <p:cNvPr id="1061" name="Shape_1045">
                  <a:extLst>
                    <a:ext uri="{FF2B5EF4-FFF2-40B4-BE49-F238E27FC236}">
                      <a16:creationId xmlns:a16="http://schemas.microsoft.com/office/drawing/2014/main" id="{E59A38F1-E95B-8D61-9937-6BAB40F319A4}"/>
                    </a:ext>
                  </a:extLst>
                </p:cNvPr>
                <p:cNvSpPr/>
                <p:nvPr/>
              </p:nvSpPr>
              <p:spPr>
                <a:xfrm>
                  <a:off x="1598790" y="3974529"/>
                  <a:ext cx="707454" cy="36646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tx2">
                    <a:lumMod val="60000"/>
                    <a:lumOff val="4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Tempe Ethical Artificial Intelligence Policy</a:t>
                  </a:r>
                </a:p>
              </p:txBody>
            </p:sp>
            <p:sp>
              <p:nvSpPr>
                <p:cNvPr id="1081" name="Shape_1045">
                  <a:extLst>
                    <a:ext uri="{FF2B5EF4-FFF2-40B4-BE49-F238E27FC236}">
                      <a16:creationId xmlns:a16="http://schemas.microsoft.com/office/drawing/2014/main" id="{1E32F8B2-D9FE-0F80-56FE-E5B949D4B22F}"/>
                    </a:ext>
                  </a:extLst>
                </p:cNvPr>
                <p:cNvSpPr/>
                <p:nvPr/>
              </p:nvSpPr>
              <p:spPr>
                <a:xfrm>
                  <a:off x="1571412" y="3454571"/>
                  <a:ext cx="707454" cy="35372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tx2">
                    <a:lumMod val="60000"/>
                    <a:lumOff val="4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US" sz="351" dirty="0">
                      <a:solidFill>
                        <a:srgbClr val="FFFFFF"/>
                      </a:solidFill>
                      <a:latin typeface="Arial"/>
                      <a:cs typeface="Arial"/>
                    </a:rPr>
                    <a:t>MN moratorium until March 2024</a:t>
                  </a:r>
                  <a:endParaRPr lang="en-GB" sz="351" dirty="0">
                    <a:solidFill>
                      <a:srgbClr val="FFFFFF"/>
                    </a:solidFill>
                    <a:latin typeface="Arial"/>
                    <a:cs typeface="Arial"/>
                  </a:endParaRPr>
                </a:p>
              </p:txBody>
            </p:sp>
            <p:sp>
              <p:nvSpPr>
                <p:cNvPr id="1059" name="Shape_1047">
                  <a:extLst>
                    <a:ext uri="{FF2B5EF4-FFF2-40B4-BE49-F238E27FC236}">
                      <a16:creationId xmlns:a16="http://schemas.microsoft.com/office/drawing/2014/main" id="{F5315AC2-8E0A-229B-D156-0022029565DF}"/>
                    </a:ext>
                  </a:extLst>
                </p:cNvPr>
                <p:cNvSpPr/>
                <p:nvPr/>
              </p:nvSpPr>
              <p:spPr>
                <a:xfrm>
                  <a:off x="1608522" y="5795693"/>
                  <a:ext cx="707454" cy="316762"/>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5" y="21996"/>
                        <a:pt x="707455" y="49129"/>
                      </a:cubicBezTo>
                      <a:lnTo>
                        <a:pt x="707455" y="304599"/>
                      </a:lnTo>
                      <a:cubicBezTo>
                        <a:pt x="707455" y="331732"/>
                        <a:pt x="685459" y="353728"/>
                        <a:pt x="658326" y="353728"/>
                      </a:cubicBezTo>
                      <a:lnTo>
                        <a:pt x="49129" y="353728"/>
                      </a:lnTo>
                      <a:cubicBezTo>
                        <a:pt x="21996" y="353728"/>
                        <a:pt x="0" y="331732"/>
                        <a:pt x="0" y="304599"/>
                      </a:cubicBezTo>
                      <a:close/>
                    </a:path>
                  </a:pathLst>
                </a:custGeom>
                <a:solidFill>
                  <a:schemeClr val="tx2">
                    <a:lumMod val="60000"/>
                    <a:lumOff val="4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75830" rIns="0" bIns="75830" rtlCol="0" anchor="ctr">
                  <a:noAutofit/>
                </a:bodyPr>
                <a:lstStyle/>
                <a:p>
                  <a:pPr algn="ctr" defTabSz="685800">
                    <a:lnSpc>
                      <a:spcPct val="82654"/>
                    </a:lnSpc>
                  </a:pPr>
                  <a:r>
                    <a:rPr lang="en-US" sz="351" dirty="0">
                      <a:solidFill>
                        <a:srgbClr val="FFFFFF"/>
                      </a:solidFill>
                      <a:latin typeface="Arial"/>
                      <a:cs typeface="Arial"/>
                    </a:rPr>
                    <a:t>Seattle Generative Artificial Intelligence Policy</a:t>
                  </a:r>
                  <a:endParaRPr lang="en-GB" sz="351" dirty="0">
                    <a:solidFill>
                      <a:srgbClr val="FFFFFF"/>
                    </a:solidFill>
                    <a:latin typeface="Arial"/>
                    <a:cs typeface="Arial"/>
                  </a:endParaRPr>
                </a:p>
              </p:txBody>
            </p:sp>
          </p:grpSp>
        </p:grpSp>
        <p:sp>
          <p:nvSpPr>
            <p:cNvPr id="10614" name="Shape_1045">
              <a:extLst>
                <a:ext uri="{FF2B5EF4-FFF2-40B4-BE49-F238E27FC236}">
                  <a16:creationId xmlns:a16="http://schemas.microsoft.com/office/drawing/2014/main" id="{BFC43B71-66D1-6ACE-29FE-65181790DF5A}"/>
                </a:ext>
              </a:extLst>
            </p:cNvPr>
            <p:cNvSpPr/>
            <p:nvPr/>
          </p:nvSpPr>
          <p:spPr>
            <a:xfrm>
              <a:off x="4180656" y="3736980"/>
              <a:ext cx="512567" cy="260534"/>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rgbClr val="7030A0"/>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PA </a:t>
              </a:r>
              <a:r>
                <a:rPr lang="en-GB" sz="351" dirty="0" err="1">
                  <a:solidFill>
                    <a:srgbClr val="FFFFFF"/>
                  </a:solidFill>
                  <a:latin typeface="Arial"/>
                  <a:cs typeface="Arial"/>
                </a:rPr>
                <a:t>EO</a:t>
              </a:r>
              <a:r>
                <a:rPr lang="en-GB" sz="351" dirty="0">
                  <a:solidFill>
                    <a:srgbClr val="FFFFFF"/>
                  </a:solidFill>
                  <a:latin typeface="Arial"/>
                  <a:cs typeface="Arial"/>
                </a:rPr>
                <a:t> 2023-19</a:t>
              </a:r>
            </a:p>
          </p:txBody>
        </p:sp>
        <p:sp>
          <p:nvSpPr>
            <p:cNvPr id="10613" name="Shape_1045">
              <a:extLst>
                <a:ext uri="{FF2B5EF4-FFF2-40B4-BE49-F238E27FC236}">
                  <a16:creationId xmlns:a16="http://schemas.microsoft.com/office/drawing/2014/main" id="{6B72839F-53CB-7230-FA77-225698118C36}"/>
                </a:ext>
              </a:extLst>
            </p:cNvPr>
            <p:cNvSpPr/>
            <p:nvPr/>
          </p:nvSpPr>
          <p:spPr>
            <a:xfrm>
              <a:off x="4175022" y="3450349"/>
              <a:ext cx="512567" cy="260534"/>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rgbClr val="7030A0"/>
            </a:solidFill>
            <a:ln w="6550" cap="sq">
              <a:solidFill>
                <a:srgbClr val="66FF66"/>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OR </a:t>
              </a:r>
              <a:r>
                <a:rPr lang="en-GB" sz="351" dirty="0" err="1">
                  <a:solidFill>
                    <a:srgbClr val="FFFFFF"/>
                  </a:solidFill>
                  <a:latin typeface="Arial"/>
                  <a:cs typeface="Arial"/>
                </a:rPr>
                <a:t>EO</a:t>
              </a:r>
              <a:r>
                <a:rPr lang="en-GB" sz="351" dirty="0">
                  <a:solidFill>
                    <a:srgbClr val="FFFFFF"/>
                  </a:solidFill>
                  <a:latin typeface="Arial"/>
                  <a:cs typeface="Arial"/>
                </a:rPr>
                <a:t> 23-26</a:t>
              </a:r>
            </a:p>
          </p:txBody>
        </p:sp>
        <p:sp>
          <p:nvSpPr>
            <p:cNvPr id="10315" name="Shape_1045">
              <a:extLst>
                <a:ext uri="{FF2B5EF4-FFF2-40B4-BE49-F238E27FC236}">
                  <a16:creationId xmlns:a16="http://schemas.microsoft.com/office/drawing/2014/main" id="{74D006EF-6F5F-017E-6A78-819A7DCD6C1D}"/>
                </a:ext>
              </a:extLst>
            </p:cNvPr>
            <p:cNvSpPr/>
            <p:nvPr/>
          </p:nvSpPr>
          <p:spPr>
            <a:xfrm>
              <a:off x="3633268" y="4608778"/>
              <a:ext cx="512567" cy="260534"/>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rgbClr val="7030A0"/>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OK </a:t>
              </a:r>
              <a:r>
                <a:rPr lang="en-GB" sz="351" dirty="0" err="1">
                  <a:solidFill>
                    <a:srgbClr val="FFFFFF"/>
                  </a:solidFill>
                  <a:latin typeface="Arial"/>
                  <a:cs typeface="Arial"/>
                </a:rPr>
                <a:t>EO</a:t>
              </a:r>
              <a:r>
                <a:rPr lang="en-GB" sz="351" dirty="0">
                  <a:solidFill>
                    <a:srgbClr val="FFFFFF"/>
                  </a:solidFill>
                  <a:latin typeface="Arial"/>
                  <a:cs typeface="Arial"/>
                </a:rPr>
                <a:t> 2023-24</a:t>
              </a:r>
            </a:p>
          </p:txBody>
        </p:sp>
        <p:sp>
          <p:nvSpPr>
            <p:cNvPr id="1076" name="Shape_1045">
              <a:extLst>
                <a:ext uri="{FF2B5EF4-FFF2-40B4-BE49-F238E27FC236}">
                  <a16:creationId xmlns:a16="http://schemas.microsoft.com/office/drawing/2014/main" id="{B39A4545-D8B9-AB4A-3BC0-7BB74330DE58}"/>
                </a:ext>
              </a:extLst>
            </p:cNvPr>
            <p:cNvSpPr/>
            <p:nvPr/>
          </p:nvSpPr>
          <p:spPr>
            <a:xfrm>
              <a:off x="3626821" y="4308739"/>
              <a:ext cx="512567" cy="260534"/>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rgbClr val="7030A0"/>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WI </a:t>
              </a:r>
              <a:r>
                <a:rPr lang="en-GB" sz="351" dirty="0" err="1">
                  <a:solidFill>
                    <a:srgbClr val="FFFFFF"/>
                  </a:solidFill>
                  <a:latin typeface="Arial"/>
                  <a:cs typeface="Arial"/>
                </a:rPr>
                <a:t>EO</a:t>
              </a:r>
              <a:r>
                <a:rPr lang="en-GB" sz="351" dirty="0">
                  <a:solidFill>
                    <a:srgbClr val="FFFFFF"/>
                  </a:solidFill>
                  <a:latin typeface="Arial"/>
                  <a:cs typeface="Arial"/>
                </a:rPr>
                <a:t> 211</a:t>
              </a:r>
            </a:p>
          </p:txBody>
        </p:sp>
        <p:sp>
          <p:nvSpPr>
            <p:cNvPr id="10347" name="Shape_1045">
              <a:extLst>
                <a:ext uri="{FF2B5EF4-FFF2-40B4-BE49-F238E27FC236}">
                  <a16:creationId xmlns:a16="http://schemas.microsoft.com/office/drawing/2014/main" id="{8C7435DF-21F0-41D6-96D6-1B1CD19132CE}"/>
                </a:ext>
              </a:extLst>
            </p:cNvPr>
            <p:cNvSpPr/>
            <p:nvPr/>
          </p:nvSpPr>
          <p:spPr>
            <a:xfrm>
              <a:off x="3621301" y="3425839"/>
              <a:ext cx="512567" cy="260534"/>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rgbClr val="7030A0"/>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NJ </a:t>
              </a:r>
              <a:r>
                <a:rPr lang="en-GB" sz="351" dirty="0" err="1">
                  <a:solidFill>
                    <a:srgbClr val="FFFFFF"/>
                  </a:solidFill>
                  <a:latin typeface="Arial"/>
                  <a:cs typeface="Arial"/>
                </a:rPr>
                <a:t>EO</a:t>
              </a:r>
              <a:r>
                <a:rPr lang="en-GB" sz="351" dirty="0">
                  <a:solidFill>
                    <a:srgbClr val="FFFFFF"/>
                  </a:solidFill>
                  <a:latin typeface="Arial"/>
                  <a:cs typeface="Arial"/>
                </a:rPr>
                <a:t> No. 346</a:t>
              </a:r>
            </a:p>
          </p:txBody>
        </p:sp>
        <p:cxnSp>
          <p:nvCxnSpPr>
            <p:cNvPr id="10528" name="Connector: Elbow 10527">
              <a:extLst>
                <a:ext uri="{FF2B5EF4-FFF2-40B4-BE49-F238E27FC236}">
                  <a16:creationId xmlns:a16="http://schemas.microsoft.com/office/drawing/2014/main" id="{17C0D586-435E-24D8-C9D6-3E7D405DE4C4}"/>
                </a:ext>
              </a:extLst>
            </p:cNvPr>
            <p:cNvCxnSpPr>
              <a:cxnSpLocks/>
              <a:stCxn id="1048" idx="3"/>
            </p:cNvCxnSpPr>
            <p:nvPr/>
          </p:nvCxnSpPr>
          <p:spPr>
            <a:xfrm rot="10800000" flipH="1" flipV="1">
              <a:off x="2554709" y="2437778"/>
              <a:ext cx="3047010" cy="33822"/>
            </a:xfrm>
            <a:prstGeom prst="bentConnector5">
              <a:avLst>
                <a:gd name="adj1" fmla="val -5627"/>
                <a:gd name="adj2" fmla="val -899111"/>
                <a:gd name="adj3" fmla="val 66612"/>
              </a:avLst>
            </a:prstGeom>
            <a:ln w="12700">
              <a:solidFill>
                <a:srgbClr val="967281"/>
              </a:solidFill>
              <a:tailEnd type="triangle"/>
            </a:ln>
          </p:spPr>
          <p:style>
            <a:lnRef idx="1">
              <a:schemeClr val="accent1"/>
            </a:lnRef>
            <a:fillRef idx="0">
              <a:schemeClr val="accent1"/>
            </a:fillRef>
            <a:effectRef idx="0">
              <a:schemeClr val="accent1"/>
            </a:effectRef>
            <a:fontRef idx="minor">
              <a:schemeClr val="tx1"/>
            </a:fontRef>
          </p:style>
        </p:cxnSp>
        <p:cxnSp>
          <p:nvCxnSpPr>
            <p:cNvPr id="10618" name="Connector: Curved 10617">
              <a:extLst>
                <a:ext uri="{FF2B5EF4-FFF2-40B4-BE49-F238E27FC236}">
                  <a16:creationId xmlns:a16="http://schemas.microsoft.com/office/drawing/2014/main" id="{1754BDBD-D515-881C-203C-CC65E7B5B56B}"/>
                </a:ext>
              </a:extLst>
            </p:cNvPr>
            <p:cNvCxnSpPr>
              <a:cxnSpLocks/>
            </p:cNvCxnSpPr>
            <p:nvPr/>
          </p:nvCxnSpPr>
          <p:spPr>
            <a:xfrm>
              <a:off x="2496202" y="3702260"/>
              <a:ext cx="5071983" cy="1154201"/>
            </a:xfrm>
            <a:prstGeom prst="curvedConnector3">
              <a:avLst/>
            </a:prstGeom>
            <a:ln w="12700">
              <a:solidFill>
                <a:srgbClr val="BB574D"/>
              </a:solidFill>
              <a:tailEnd type="triangle"/>
            </a:ln>
          </p:spPr>
          <p:style>
            <a:lnRef idx="1">
              <a:schemeClr val="accent1"/>
            </a:lnRef>
            <a:fillRef idx="0">
              <a:schemeClr val="accent1"/>
            </a:fillRef>
            <a:effectRef idx="0">
              <a:schemeClr val="accent1"/>
            </a:effectRef>
            <a:fontRef idx="minor">
              <a:schemeClr val="tx1"/>
            </a:fontRef>
          </p:style>
        </p:cxnSp>
        <p:cxnSp>
          <p:nvCxnSpPr>
            <p:cNvPr id="10616" name="Connector: Curved 10615">
              <a:extLst>
                <a:ext uri="{FF2B5EF4-FFF2-40B4-BE49-F238E27FC236}">
                  <a16:creationId xmlns:a16="http://schemas.microsoft.com/office/drawing/2014/main" id="{28DC7B6A-3DCD-77E8-E745-F7EC889EDE87}"/>
                </a:ext>
              </a:extLst>
            </p:cNvPr>
            <p:cNvCxnSpPr/>
            <p:nvPr/>
          </p:nvCxnSpPr>
          <p:spPr>
            <a:xfrm>
              <a:off x="2469765" y="2654275"/>
              <a:ext cx="5131278" cy="2237934"/>
            </a:xfrm>
            <a:prstGeom prst="curvedConnector3">
              <a:avLst/>
            </a:prstGeom>
            <a:ln w="12700">
              <a:solidFill>
                <a:srgbClr val="BB574D"/>
              </a:solidFill>
              <a:tailEnd type="triangle"/>
            </a:ln>
          </p:spPr>
          <p:style>
            <a:lnRef idx="1">
              <a:schemeClr val="accent1"/>
            </a:lnRef>
            <a:fillRef idx="0">
              <a:schemeClr val="accent1"/>
            </a:fillRef>
            <a:effectRef idx="0">
              <a:schemeClr val="accent1"/>
            </a:effectRef>
            <a:fontRef idx="minor">
              <a:schemeClr val="tx1"/>
            </a:fontRef>
          </p:style>
        </p:cxnSp>
        <p:cxnSp>
          <p:nvCxnSpPr>
            <p:cNvPr id="10551" name="Connector: Elbow 10550">
              <a:extLst>
                <a:ext uri="{FF2B5EF4-FFF2-40B4-BE49-F238E27FC236}">
                  <a16:creationId xmlns:a16="http://schemas.microsoft.com/office/drawing/2014/main" id="{B85618CD-CB99-B2C6-E2AF-81BC27F55392}"/>
                </a:ext>
              </a:extLst>
            </p:cNvPr>
            <p:cNvCxnSpPr/>
            <p:nvPr/>
          </p:nvCxnSpPr>
          <p:spPr>
            <a:xfrm rot="10800000" flipV="1">
              <a:off x="1468418" y="3656359"/>
              <a:ext cx="5360728" cy="1360610"/>
            </a:xfrm>
            <a:prstGeom prst="bentConnector3">
              <a:avLst>
                <a:gd name="adj1" fmla="val -961"/>
              </a:avLst>
            </a:prstGeom>
            <a:ln w="38100">
              <a:solidFill>
                <a:srgbClr val="D4BFDD"/>
              </a:solidFill>
              <a:tailEnd type="triangle"/>
            </a:ln>
          </p:spPr>
          <p:style>
            <a:lnRef idx="1">
              <a:schemeClr val="accent1"/>
            </a:lnRef>
            <a:fillRef idx="0">
              <a:schemeClr val="accent1"/>
            </a:fillRef>
            <a:effectRef idx="0">
              <a:schemeClr val="accent1"/>
            </a:effectRef>
            <a:fontRef idx="minor">
              <a:schemeClr val="tx1"/>
            </a:fontRef>
          </p:style>
        </p:cxnSp>
        <p:cxnSp>
          <p:nvCxnSpPr>
            <p:cNvPr id="1035" name="Connector: Curved 1034">
              <a:extLst>
                <a:ext uri="{FF2B5EF4-FFF2-40B4-BE49-F238E27FC236}">
                  <a16:creationId xmlns:a16="http://schemas.microsoft.com/office/drawing/2014/main" id="{F970CEFB-DF21-D98C-76A2-30750FD3B4B2}"/>
                </a:ext>
              </a:extLst>
            </p:cNvPr>
            <p:cNvCxnSpPr>
              <a:cxnSpLocks/>
              <a:stCxn id="56" idx="3"/>
            </p:cNvCxnSpPr>
            <p:nvPr/>
          </p:nvCxnSpPr>
          <p:spPr>
            <a:xfrm rot="10800000" flipH="1" flipV="1">
              <a:off x="2519013" y="4426875"/>
              <a:ext cx="5096139" cy="897413"/>
            </a:xfrm>
            <a:prstGeom prst="curvedConnector3">
              <a:avLst>
                <a:gd name="adj1" fmla="val 1835"/>
              </a:avLst>
            </a:prstGeom>
            <a:ln w="19050">
              <a:tailEnd type="triangle"/>
            </a:ln>
          </p:spPr>
          <p:style>
            <a:lnRef idx="1">
              <a:schemeClr val="accent3"/>
            </a:lnRef>
            <a:fillRef idx="0">
              <a:schemeClr val="accent3"/>
            </a:fillRef>
            <a:effectRef idx="0">
              <a:schemeClr val="accent3"/>
            </a:effectRef>
            <a:fontRef idx="minor">
              <a:schemeClr val="tx1"/>
            </a:fontRef>
          </p:style>
        </p:cxnSp>
        <p:cxnSp>
          <p:nvCxnSpPr>
            <p:cNvPr id="10345" name="Connector: Elbow 10344">
              <a:extLst>
                <a:ext uri="{FF2B5EF4-FFF2-40B4-BE49-F238E27FC236}">
                  <a16:creationId xmlns:a16="http://schemas.microsoft.com/office/drawing/2014/main" id="{592BAD96-08FE-89C2-8C02-B008B8049A2B}"/>
                </a:ext>
              </a:extLst>
            </p:cNvPr>
            <p:cNvCxnSpPr>
              <a:cxnSpLocks/>
            </p:cNvCxnSpPr>
            <p:nvPr/>
          </p:nvCxnSpPr>
          <p:spPr>
            <a:xfrm rot="10800000">
              <a:off x="1330389" y="4003785"/>
              <a:ext cx="3794411" cy="1142246"/>
            </a:xfrm>
            <a:prstGeom prst="bentConnector3">
              <a:avLst>
                <a:gd name="adj1" fmla="val 50846"/>
              </a:avLst>
            </a:prstGeom>
            <a:ln w="38100">
              <a:solidFill>
                <a:srgbClr val="66FF66"/>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onnector: Elbow 22">
              <a:extLst>
                <a:ext uri="{FF2B5EF4-FFF2-40B4-BE49-F238E27FC236}">
                  <a16:creationId xmlns:a16="http://schemas.microsoft.com/office/drawing/2014/main" id="{6775CE56-5712-D379-D286-A27D723DDABF}"/>
                </a:ext>
              </a:extLst>
            </p:cNvPr>
            <p:cNvCxnSpPr>
              <a:cxnSpLocks/>
            </p:cNvCxnSpPr>
            <p:nvPr/>
          </p:nvCxnSpPr>
          <p:spPr>
            <a:xfrm flipH="1">
              <a:off x="1510114" y="4227730"/>
              <a:ext cx="2124045" cy="487772"/>
            </a:xfrm>
            <a:prstGeom prst="bentConnector3">
              <a:avLst>
                <a:gd name="adj1" fmla="val 17829"/>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9992" name="Connector: Elbow 9991">
              <a:extLst>
                <a:ext uri="{FF2B5EF4-FFF2-40B4-BE49-F238E27FC236}">
                  <a16:creationId xmlns:a16="http://schemas.microsoft.com/office/drawing/2014/main" id="{FD69BD31-B4A0-30CB-CF6A-558FF43590DE}"/>
                </a:ext>
              </a:extLst>
            </p:cNvPr>
            <p:cNvCxnSpPr>
              <a:cxnSpLocks/>
              <a:stCxn id="56" idx="3"/>
            </p:cNvCxnSpPr>
            <p:nvPr/>
          </p:nvCxnSpPr>
          <p:spPr>
            <a:xfrm rot="10800000" flipH="1" flipV="1">
              <a:off x="2519013" y="4426875"/>
              <a:ext cx="5048134" cy="32517"/>
            </a:xfrm>
            <a:prstGeom prst="bentConnector5">
              <a:avLst>
                <a:gd name="adj1" fmla="val -524"/>
                <a:gd name="adj2" fmla="val 108343"/>
                <a:gd name="adj3" fmla="val 59543"/>
              </a:avLst>
            </a:prstGeom>
            <a:ln w="12700">
              <a:tailEnd type="triangle"/>
            </a:ln>
          </p:spPr>
          <p:style>
            <a:lnRef idx="1">
              <a:schemeClr val="accent4"/>
            </a:lnRef>
            <a:fillRef idx="0">
              <a:schemeClr val="accent4"/>
            </a:fillRef>
            <a:effectRef idx="0">
              <a:schemeClr val="accent4"/>
            </a:effectRef>
            <a:fontRef idx="minor">
              <a:schemeClr val="tx1"/>
            </a:fontRef>
          </p:style>
        </p:cxnSp>
        <p:cxnSp>
          <p:nvCxnSpPr>
            <p:cNvPr id="9996" name="Connector: Elbow 9995">
              <a:extLst>
                <a:ext uri="{FF2B5EF4-FFF2-40B4-BE49-F238E27FC236}">
                  <a16:creationId xmlns:a16="http://schemas.microsoft.com/office/drawing/2014/main" id="{2C6B9E0E-80E2-B4D8-B3D2-E7FEBC3B8855}"/>
                </a:ext>
              </a:extLst>
            </p:cNvPr>
            <p:cNvCxnSpPr>
              <a:cxnSpLocks/>
              <a:stCxn id="1044" idx="1"/>
            </p:cNvCxnSpPr>
            <p:nvPr/>
          </p:nvCxnSpPr>
          <p:spPr>
            <a:xfrm flipH="1">
              <a:off x="6117127" y="3109110"/>
              <a:ext cx="230423" cy="1341128"/>
            </a:xfrm>
            <a:prstGeom prst="bentConnector4">
              <a:avLst>
                <a:gd name="adj1" fmla="val 80947"/>
                <a:gd name="adj2" fmla="val 57460"/>
              </a:avLst>
            </a:prstGeom>
            <a:ln w="12700">
              <a:tailEnd type="triangle"/>
            </a:ln>
          </p:spPr>
          <p:style>
            <a:lnRef idx="1">
              <a:schemeClr val="accent4"/>
            </a:lnRef>
            <a:fillRef idx="0">
              <a:schemeClr val="accent4"/>
            </a:fillRef>
            <a:effectRef idx="0">
              <a:schemeClr val="accent4"/>
            </a:effectRef>
            <a:fontRef idx="minor">
              <a:schemeClr val="tx1"/>
            </a:fontRef>
          </p:style>
        </p:cxnSp>
        <p:cxnSp>
          <p:nvCxnSpPr>
            <p:cNvPr id="10175" name="Connector: Elbow 10174">
              <a:extLst>
                <a:ext uri="{FF2B5EF4-FFF2-40B4-BE49-F238E27FC236}">
                  <a16:creationId xmlns:a16="http://schemas.microsoft.com/office/drawing/2014/main" id="{C97FE763-D1A9-E65E-E2E2-CF684EAFE694}"/>
                </a:ext>
              </a:extLst>
            </p:cNvPr>
            <p:cNvCxnSpPr>
              <a:cxnSpLocks/>
            </p:cNvCxnSpPr>
            <p:nvPr/>
          </p:nvCxnSpPr>
          <p:spPr>
            <a:xfrm rot="10800000" flipH="1" flipV="1">
              <a:off x="2493162" y="2340086"/>
              <a:ext cx="2309070" cy="514547"/>
            </a:xfrm>
            <a:prstGeom prst="bentConnector3">
              <a:avLst>
                <a:gd name="adj1" fmla="val 26878"/>
              </a:avLst>
            </a:prstGeom>
            <a:ln w="38100">
              <a:tailEnd type="triangle"/>
            </a:ln>
          </p:spPr>
          <p:style>
            <a:lnRef idx="1">
              <a:schemeClr val="accent2"/>
            </a:lnRef>
            <a:fillRef idx="0">
              <a:schemeClr val="accent2"/>
            </a:fillRef>
            <a:effectRef idx="0">
              <a:schemeClr val="accent2"/>
            </a:effectRef>
            <a:fontRef idx="minor">
              <a:schemeClr val="tx1"/>
            </a:fontRef>
          </p:style>
        </p:cxnSp>
        <p:sp>
          <p:nvSpPr>
            <p:cNvPr id="1062" name="Shape_1045">
              <a:extLst>
                <a:ext uri="{FF2B5EF4-FFF2-40B4-BE49-F238E27FC236}">
                  <a16:creationId xmlns:a16="http://schemas.microsoft.com/office/drawing/2014/main" id="{FB335AF2-0FBB-C478-61E4-401F8105F018}"/>
                </a:ext>
              </a:extLst>
            </p:cNvPr>
            <p:cNvSpPr/>
            <p:nvPr/>
          </p:nvSpPr>
          <p:spPr>
            <a:xfrm>
              <a:off x="6357459" y="3423653"/>
              <a:ext cx="481747" cy="240873"/>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6">
                <a:lumMod val="40000"/>
                <a:lumOff val="6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00B0F0"/>
                  </a:solidFill>
                  <a:latin typeface="Arial"/>
                  <a:cs typeface="Arial"/>
                </a:rPr>
                <a:t>FTC Guidance 2023</a:t>
              </a:r>
            </a:p>
          </p:txBody>
        </p:sp>
        <p:sp>
          <p:nvSpPr>
            <p:cNvPr id="1064" name="Shape_1045">
              <a:extLst>
                <a:ext uri="{FF2B5EF4-FFF2-40B4-BE49-F238E27FC236}">
                  <a16:creationId xmlns:a16="http://schemas.microsoft.com/office/drawing/2014/main" id="{3F8EFD89-7E28-03BB-8F78-D16A58F52270}"/>
                </a:ext>
              </a:extLst>
            </p:cNvPr>
            <p:cNvSpPr/>
            <p:nvPr/>
          </p:nvSpPr>
          <p:spPr>
            <a:xfrm>
              <a:off x="5087485" y="1647124"/>
              <a:ext cx="481747" cy="314661"/>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5">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US" sz="351" dirty="0">
                  <a:solidFill>
                    <a:srgbClr val="FFFFFF"/>
                  </a:solidFill>
                  <a:latin typeface="Arial"/>
                  <a:cs typeface="Arial"/>
                </a:rPr>
                <a:t>MD Labor and Employment Sect. 3-717 (facial recognition tech) </a:t>
              </a:r>
              <a:endParaRPr lang="en-GB" sz="351" dirty="0">
                <a:solidFill>
                  <a:srgbClr val="FFFFFF"/>
                </a:solidFill>
                <a:latin typeface="Arial"/>
                <a:cs typeface="Arial"/>
              </a:endParaRPr>
            </a:p>
          </p:txBody>
        </p:sp>
        <p:sp>
          <p:nvSpPr>
            <p:cNvPr id="1065" name="Shape_1045">
              <a:extLst>
                <a:ext uri="{FF2B5EF4-FFF2-40B4-BE49-F238E27FC236}">
                  <a16:creationId xmlns:a16="http://schemas.microsoft.com/office/drawing/2014/main" id="{FB010D94-14D3-B3E6-2F05-E9AD6EBBCBD0}"/>
                </a:ext>
              </a:extLst>
            </p:cNvPr>
            <p:cNvSpPr/>
            <p:nvPr/>
          </p:nvSpPr>
          <p:spPr>
            <a:xfrm>
              <a:off x="6347399" y="2139327"/>
              <a:ext cx="481747" cy="307810"/>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6">
                <a:lumMod val="40000"/>
                <a:lumOff val="6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00B0F0"/>
                  </a:solidFill>
                  <a:latin typeface="Arial"/>
                  <a:cs typeface="Arial"/>
                </a:rPr>
                <a:t>EEOC  Technical Assistance </a:t>
              </a:r>
            </a:p>
          </p:txBody>
        </p:sp>
        <p:sp>
          <p:nvSpPr>
            <p:cNvPr id="1068" name="Shape_1045">
              <a:extLst>
                <a:ext uri="{FF2B5EF4-FFF2-40B4-BE49-F238E27FC236}">
                  <a16:creationId xmlns:a16="http://schemas.microsoft.com/office/drawing/2014/main" id="{7F0247AD-0405-E547-4B06-906CDF851F1A}"/>
                </a:ext>
              </a:extLst>
            </p:cNvPr>
            <p:cNvSpPr/>
            <p:nvPr/>
          </p:nvSpPr>
          <p:spPr>
            <a:xfrm>
              <a:off x="6370494" y="3789775"/>
              <a:ext cx="481747" cy="311334"/>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6">
                <a:lumMod val="40000"/>
                <a:lumOff val="6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00B0F0"/>
                  </a:solidFill>
                  <a:latin typeface="Arial"/>
                  <a:cs typeface="Arial"/>
                </a:rPr>
                <a:t>BULLETIN: NAIC MODEL </a:t>
              </a:r>
            </a:p>
          </p:txBody>
        </p:sp>
        <p:sp>
          <p:nvSpPr>
            <p:cNvPr id="1069" name="Shape_1045">
              <a:extLst>
                <a:ext uri="{FF2B5EF4-FFF2-40B4-BE49-F238E27FC236}">
                  <a16:creationId xmlns:a16="http://schemas.microsoft.com/office/drawing/2014/main" id="{7C4C8C47-C2E9-BE6E-2898-5C6A7D76BBDA}"/>
                </a:ext>
              </a:extLst>
            </p:cNvPr>
            <p:cNvSpPr/>
            <p:nvPr/>
          </p:nvSpPr>
          <p:spPr>
            <a:xfrm>
              <a:off x="5090197" y="2499999"/>
              <a:ext cx="501899" cy="28184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5">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MN 604.32 (criminal code) </a:t>
              </a:r>
            </a:p>
          </p:txBody>
        </p:sp>
        <p:sp>
          <p:nvSpPr>
            <p:cNvPr id="1070" name="Shape_1045">
              <a:extLst>
                <a:ext uri="{FF2B5EF4-FFF2-40B4-BE49-F238E27FC236}">
                  <a16:creationId xmlns:a16="http://schemas.microsoft.com/office/drawing/2014/main" id="{99F363D3-15CA-0A0C-33DE-00561D97A9A8}"/>
                </a:ext>
              </a:extLst>
            </p:cNvPr>
            <p:cNvSpPr/>
            <p:nvPr/>
          </p:nvSpPr>
          <p:spPr>
            <a:xfrm>
              <a:off x="8578104" y="4932216"/>
              <a:ext cx="481747" cy="311334"/>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3">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MI H 5141,  5143, 5144</a:t>
              </a:r>
            </a:p>
          </p:txBody>
        </p:sp>
        <p:sp>
          <p:nvSpPr>
            <p:cNvPr id="1071" name="Shape_1045">
              <a:extLst>
                <a:ext uri="{FF2B5EF4-FFF2-40B4-BE49-F238E27FC236}">
                  <a16:creationId xmlns:a16="http://schemas.microsoft.com/office/drawing/2014/main" id="{5ABA1F14-EE77-374E-1168-796F6C603F4B}"/>
                </a:ext>
              </a:extLst>
            </p:cNvPr>
            <p:cNvSpPr/>
            <p:nvPr/>
          </p:nvSpPr>
          <p:spPr>
            <a:xfrm>
              <a:off x="8563185" y="4515999"/>
              <a:ext cx="481747" cy="329980"/>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3">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fr-FR" sz="351" dirty="0">
                  <a:solidFill>
                    <a:srgbClr val="FFFFFF"/>
                  </a:solidFill>
                  <a:latin typeface="Arial"/>
                  <a:cs typeface="Arial"/>
                </a:rPr>
                <a:t>TX Election Code Sect. 255.04 (Criminal code) </a:t>
              </a:r>
              <a:endParaRPr lang="en-GB" sz="351" dirty="0">
                <a:solidFill>
                  <a:srgbClr val="FFFFFF"/>
                </a:solidFill>
                <a:latin typeface="Arial"/>
                <a:cs typeface="Arial"/>
              </a:endParaRPr>
            </a:p>
          </p:txBody>
        </p:sp>
        <p:sp>
          <p:nvSpPr>
            <p:cNvPr id="1073" name="Shape_1045">
              <a:extLst>
                <a:ext uri="{FF2B5EF4-FFF2-40B4-BE49-F238E27FC236}">
                  <a16:creationId xmlns:a16="http://schemas.microsoft.com/office/drawing/2014/main" id="{E100756A-9592-FE76-BB05-682C6A9DACD3}"/>
                </a:ext>
              </a:extLst>
            </p:cNvPr>
            <p:cNvSpPr/>
            <p:nvPr/>
          </p:nvSpPr>
          <p:spPr>
            <a:xfrm>
              <a:off x="8534850" y="3351222"/>
              <a:ext cx="481747" cy="307810"/>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3">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WI SB 5152 (2023)</a:t>
              </a:r>
            </a:p>
          </p:txBody>
        </p:sp>
        <p:sp>
          <p:nvSpPr>
            <p:cNvPr id="1078" name="Shape_1045">
              <a:extLst>
                <a:ext uri="{FF2B5EF4-FFF2-40B4-BE49-F238E27FC236}">
                  <a16:creationId xmlns:a16="http://schemas.microsoft.com/office/drawing/2014/main" id="{B6A94EAB-F4FE-01A2-34B6-79924223A719}"/>
                </a:ext>
              </a:extLst>
            </p:cNvPr>
            <p:cNvSpPr/>
            <p:nvPr/>
          </p:nvSpPr>
          <p:spPr>
            <a:xfrm>
              <a:off x="5090197" y="2905274"/>
              <a:ext cx="515565" cy="249458"/>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5">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US" sz="351" dirty="0">
                  <a:solidFill>
                    <a:srgbClr val="FFFFFF"/>
                  </a:solidFill>
                  <a:latin typeface="Arial"/>
                  <a:cs typeface="Arial"/>
                </a:rPr>
                <a:t>ND 1361 (2023)(definition of personhood)</a:t>
              </a:r>
              <a:endParaRPr lang="en-GB" sz="351" dirty="0">
                <a:solidFill>
                  <a:srgbClr val="FFFFFF"/>
                </a:solidFill>
                <a:latin typeface="Arial"/>
                <a:cs typeface="Arial"/>
              </a:endParaRPr>
            </a:p>
          </p:txBody>
        </p:sp>
        <p:sp>
          <p:nvSpPr>
            <p:cNvPr id="1074" name="Shape_1045">
              <a:extLst>
                <a:ext uri="{FF2B5EF4-FFF2-40B4-BE49-F238E27FC236}">
                  <a16:creationId xmlns:a16="http://schemas.microsoft.com/office/drawing/2014/main" id="{89FC2ACE-8755-0332-A2EC-93DC0BEA6150}"/>
                </a:ext>
              </a:extLst>
            </p:cNvPr>
            <p:cNvSpPr/>
            <p:nvPr/>
          </p:nvSpPr>
          <p:spPr>
            <a:xfrm>
              <a:off x="8543091" y="3740478"/>
              <a:ext cx="481747" cy="307810"/>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3">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MI 2023 Acts HB 5141, HB 5143, HB 5144</a:t>
              </a:r>
            </a:p>
          </p:txBody>
        </p:sp>
        <p:sp>
          <p:nvSpPr>
            <p:cNvPr id="59" name="Shape_1019">
              <a:extLst>
                <a:ext uri="{FF2B5EF4-FFF2-40B4-BE49-F238E27FC236}">
                  <a16:creationId xmlns:a16="http://schemas.microsoft.com/office/drawing/2014/main" id="{51EBF921-A636-769F-B675-1E6A1D1D35B4}"/>
                </a:ext>
              </a:extLst>
            </p:cNvPr>
            <p:cNvSpPr/>
            <p:nvPr/>
          </p:nvSpPr>
          <p:spPr>
            <a:xfrm>
              <a:off x="924084" y="4811861"/>
              <a:ext cx="498871" cy="320529"/>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5" y="21996"/>
                    <a:pt x="707455" y="49129"/>
                  </a:cubicBezTo>
                  <a:lnTo>
                    <a:pt x="707455" y="304599"/>
                  </a:lnTo>
                  <a:cubicBezTo>
                    <a:pt x="707455" y="331732"/>
                    <a:pt x="685459" y="353728"/>
                    <a:pt x="658326" y="353728"/>
                  </a:cubicBezTo>
                  <a:lnTo>
                    <a:pt x="49129" y="353728"/>
                  </a:lnTo>
                  <a:cubicBezTo>
                    <a:pt x="21996" y="353728"/>
                    <a:pt x="0" y="331732"/>
                    <a:pt x="0" y="304599"/>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GB" sz="351" dirty="0">
                  <a:solidFill>
                    <a:srgbClr val="FFFFFF"/>
                  </a:solidFill>
                  <a:latin typeface="Arial"/>
                  <a:cs typeface="Arial"/>
                </a:rPr>
                <a:t>Transparency Disclosures, Requirements, Recommendations (Explainability)</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sp>
          <p:nvSpPr>
            <p:cNvPr id="60" name="Shape_1019">
              <a:extLst>
                <a:ext uri="{FF2B5EF4-FFF2-40B4-BE49-F238E27FC236}">
                  <a16:creationId xmlns:a16="http://schemas.microsoft.com/office/drawing/2014/main" id="{1310A55E-1B2E-C2A6-8DB3-3BCAEBAAF455}"/>
                </a:ext>
              </a:extLst>
            </p:cNvPr>
            <p:cNvSpPr/>
            <p:nvPr/>
          </p:nvSpPr>
          <p:spPr>
            <a:xfrm>
              <a:off x="7644661" y="3580214"/>
              <a:ext cx="498871" cy="320529"/>
            </a:xfrm>
            <a:prstGeom prst="roundRect">
              <a:avLst/>
            </a:prstGeom>
            <a:solidFill>
              <a:srgbClr val="F8A510"/>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GB" sz="351" dirty="0">
                  <a:solidFill>
                    <a:srgbClr val="FFFFFF"/>
                  </a:solidFill>
                  <a:latin typeface="Arial"/>
                  <a:cs typeface="Arial"/>
                </a:rPr>
                <a:t>Requires Disclosure to Regulators (including infrastructure as a service {IaaS})</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sp>
          <p:nvSpPr>
            <p:cNvPr id="61" name="Shape_1019">
              <a:extLst>
                <a:ext uri="{FF2B5EF4-FFF2-40B4-BE49-F238E27FC236}">
                  <a16:creationId xmlns:a16="http://schemas.microsoft.com/office/drawing/2014/main" id="{A517DFBB-22D0-FC5A-EBFC-CD20BA6B83B0}"/>
                </a:ext>
              </a:extLst>
            </p:cNvPr>
            <p:cNvSpPr/>
            <p:nvPr/>
          </p:nvSpPr>
          <p:spPr>
            <a:xfrm>
              <a:off x="922102" y="5169700"/>
              <a:ext cx="498871" cy="25036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6" y="0"/>
                    <a:pt x="49129" y="0"/>
                  </a:cubicBezTo>
                  <a:lnTo>
                    <a:pt x="658326" y="0"/>
                  </a:lnTo>
                  <a:cubicBezTo>
                    <a:pt x="685459" y="0"/>
                    <a:pt x="707455" y="21996"/>
                    <a:pt x="707455" y="49129"/>
                  </a:cubicBezTo>
                  <a:lnTo>
                    <a:pt x="707455" y="304599"/>
                  </a:lnTo>
                  <a:cubicBezTo>
                    <a:pt x="707455" y="331732"/>
                    <a:pt x="685459" y="353728"/>
                    <a:pt x="658326" y="353728"/>
                  </a:cubicBezTo>
                  <a:lnTo>
                    <a:pt x="49129" y="353728"/>
                  </a:lnTo>
                  <a:cubicBezTo>
                    <a:pt x="21996" y="353728"/>
                    <a:pt x="0" y="331732"/>
                    <a:pt x="0" y="304599"/>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31224" rIns="0" bIns="31224" rtlCol="0" anchor="ctr">
              <a:noAutofit/>
            </a:bodyPr>
            <a:lstStyle/>
            <a:p>
              <a:pPr algn="ctr" defTabSz="685800">
                <a:lnSpc>
                  <a:spcPct val="82654"/>
                </a:lnSpc>
              </a:pPr>
              <a:r>
                <a:rPr lang="en-GB" sz="351" dirty="0">
                  <a:solidFill>
                    <a:srgbClr val="FFFFFF"/>
                  </a:solidFill>
                  <a:latin typeface="Arial"/>
                  <a:cs typeface="Arial"/>
                </a:rPr>
                <a:t>Cybersecurity Considerations Required, Recommendations</a:t>
              </a:r>
              <a:r>
                <a:rPr lang="en-GB" sz="351" dirty="0">
                  <a:solidFill>
                    <a:srgbClr val="FFFFFF"/>
                  </a:solidFill>
                  <a:highlight>
                    <a:srgbClr val="FF0000"/>
                  </a:highlight>
                  <a:latin typeface="Arial"/>
                  <a:cs typeface="Arial"/>
                </a:rPr>
                <a:t> ^^</a:t>
              </a:r>
              <a:endParaRPr lang="en-GB" sz="351" dirty="0">
                <a:solidFill>
                  <a:srgbClr val="FFFFFF"/>
                </a:solidFill>
                <a:latin typeface="Arial"/>
                <a:cs typeface="Arial"/>
              </a:endParaRPr>
            </a:p>
          </p:txBody>
        </p:sp>
        <p:sp>
          <p:nvSpPr>
            <p:cNvPr id="964" name="Shape_1018">
              <a:extLst>
                <a:ext uri="{FF2B5EF4-FFF2-40B4-BE49-F238E27FC236}">
                  <a16:creationId xmlns:a16="http://schemas.microsoft.com/office/drawing/2014/main" id="{977EA0EB-9711-F27F-8770-B60EFDF2DE97}"/>
                </a:ext>
              </a:extLst>
            </p:cNvPr>
            <p:cNvSpPr/>
            <p:nvPr/>
          </p:nvSpPr>
          <p:spPr>
            <a:xfrm>
              <a:off x="7657868" y="4348280"/>
              <a:ext cx="498871" cy="320529"/>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9"/>
                  </a:lnTo>
                  <a:cubicBezTo>
                    <a:pt x="707454" y="331732"/>
                    <a:pt x="685458" y="353727"/>
                    <a:pt x="658325" y="353727"/>
                  </a:cubicBezTo>
                  <a:lnTo>
                    <a:pt x="49128" y="353727"/>
                  </a:lnTo>
                  <a:cubicBezTo>
                    <a:pt x="21995" y="353727"/>
                    <a:pt x="0" y="331732"/>
                    <a:pt x="0" y="304599"/>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defTabSz="685800">
                <a:lnSpc>
                  <a:spcPct val="82654"/>
                </a:lnSpc>
              </a:pPr>
              <a:r>
                <a:rPr lang="en-GB" sz="316" dirty="0">
                  <a:solidFill>
                    <a:srgbClr val="FFFFFF"/>
                  </a:solidFill>
                  <a:latin typeface="Arial"/>
                  <a:cs typeface="Arial"/>
                </a:rPr>
                <a:t>Specifically enunciated privacy requirements more than only general open records act mentions)</a:t>
              </a:r>
              <a:r>
                <a:rPr lang="en-GB" sz="272" dirty="0">
                  <a:solidFill>
                    <a:srgbClr val="FFFFFF"/>
                  </a:solidFill>
                  <a:highlight>
                    <a:srgbClr val="FF0000"/>
                  </a:highlight>
                  <a:latin typeface="Arial"/>
                  <a:cs typeface="Arial"/>
                </a:rPr>
                <a:t> ^^</a:t>
              </a:r>
              <a:endParaRPr lang="en-GB" sz="316" dirty="0">
                <a:solidFill>
                  <a:srgbClr val="FFFFFF"/>
                </a:solidFill>
                <a:latin typeface="Arial"/>
                <a:cs typeface="Arial"/>
              </a:endParaRPr>
            </a:p>
          </p:txBody>
        </p:sp>
        <p:sp>
          <p:nvSpPr>
            <p:cNvPr id="965" name="Shape_1018">
              <a:extLst>
                <a:ext uri="{FF2B5EF4-FFF2-40B4-BE49-F238E27FC236}">
                  <a16:creationId xmlns:a16="http://schemas.microsoft.com/office/drawing/2014/main" id="{8E49653D-B3AF-5A91-9DBB-03C07081790B}"/>
                </a:ext>
              </a:extLst>
            </p:cNvPr>
            <p:cNvSpPr/>
            <p:nvPr/>
          </p:nvSpPr>
          <p:spPr>
            <a:xfrm>
              <a:off x="1510482" y="5444479"/>
              <a:ext cx="498871" cy="320529"/>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9"/>
                  </a:lnTo>
                  <a:cubicBezTo>
                    <a:pt x="707454" y="331732"/>
                    <a:pt x="685458" y="353727"/>
                    <a:pt x="658325" y="353727"/>
                  </a:cubicBezTo>
                  <a:lnTo>
                    <a:pt x="49128" y="353727"/>
                  </a:lnTo>
                  <a:cubicBezTo>
                    <a:pt x="21995" y="353727"/>
                    <a:pt x="0" y="331732"/>
                    <a:pt x="0" y="304599"/>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defTabSz="685800">
                <a:lnSpc>
                  <a:spcPct val="82654"/>
                </a:lnSpc>
              </a:pPr>
              <a:r>
                <a:rPr lang="en-GB" sz="316" dirty="0">
                  <a:solidFill>
                    <a:srgbClr val="FFFFFF"/>
                  </a:solidFill>
                  <a:latin typeface="Arial"/>
                  <a:cs typeface="Arial"/>
                </a:rPr>
                <a:t>Use in Research, Provisions, Limitations, Promoted Usages</a:t>
              </a:r>
              <a:r>
                <a:rPr lang="en-GB" sz="272" dirty="0">
                  <a:solidFill>
                    <a:srgbClr val="FFFFFF"/>
                  </a:solidFill>
                  <a:highlight>
                    <a:srgbClr val="FF0000"/>
                  </a:highlight>
                  <a:latin typeface="Arial"/>
                  <a:cs typeface="Arial"/>
                </a:rPr>
                <a:t> ^^</a:t>
              </a:r>
              <a:endParaRPr lang="en-GB" sz="316" dirty="0">
                <a:solidFill>
                  <a:srgbClr val="FFFFFF"/>
                </a:solidFill>
                <a:latin typeface="Arial"/>
                <a:cs typeface="Arial"/>
              </a:endParaRPr>
            </a:p>
          </p:txBody>
        </p:sp>
        <p:sp>
          <p:nvSpPr>
            <p:cNvPr id="966" name="Shape_1018">
              <a:extLst>
                <a:ext uri="{FF2B5EF4-FFF2-40B4-BE49-F238E27FC236}">
                  <a16:creationId xmlns:a16="http://schemas.microsoft.com/office/drawing/2014/main" id="{B83C38E6-190B-389B-1E49-B6CF7E26B35B}"/>
                </a:ext>
              </a:extLst>
            </p:cNvPr>
            <p:cNvSpPr/>
            <p:nvPr/>
          </p:nvSpPr>
          <p:spPr>
            <a:xfrm>
              <a:off x="7675443" y="5063928"/>
              <a:ext cx="498871" cy="320529"/>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5" y="0"/>
                  </a:lnTo>
                  <a:cubicBezTo>
                    <a:pt x="685458" y="0"/>
                    <a:pt x="707454" y="21996"/>
                    <a:pt x="707454" y="49129"/>
                  </a:cubicBezTo>
                  <a:lnTo>
                    <a:pt x="707454" y="304599"/>
                  </a:lnTo>
                  <a:cubicBezTo>
                    <a:pt x="707454" y="331732"/>
                    <a:pt x="685458" y="353727"/>
                    <a:pt x="658325" y="353727"/>
                  </a:cubicBezTo>
                  <a:lnTo>
                    <a:pt x="49128" y="353727"/>
                  </a:lnTo>
                  <a:cubicBezTo>
                    <a:pt x="21995" y="353727"/>
                    <a:pt x="0" y="331732"/>
                    <a:pt x="0" y="304599"/>
                  </a:cubicBezTo>
                  <a:close/>
                </a:path>
              </a:pathLst>
            </a:custGeom>
            <a:solidFill>
              <a:srgbClr val="30475B"/>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defTabSz="685800">
                <a:lnSpc>
                  <a:spcPct val="82654"/>
                </a:lnSpc>
              </a:pPr>
              <a:r>
                <a:rPr lang="en-GB" sz="316" dirty="0">
                  <a:solidFill>
                    <a:srgbClr val="FFFFFF"/>
                  </a:solidFill>
                  <a:latin typeface="Arial"/>
                  <a:cs typeface="Arial"/>
                </a:rPr>
                <a:t>Ethical Considerations Required, Recommendations</a:t>
              </a:r>
              <a:r>
                <a:rPr lang="en-GB" sz="272" dirty="0">
                  <a:solidFill>
                    <a:srgbClr val="FFFFFF"/>
                  </a:solidFill>
                  <a:highlight>
                    <a:srgbClr val="FF0000"/>
                  </a:highlight>
                  <a:latin typeface="Arial"/>
                  <a:cs typeface="Arial"/>
                </a:rPr>
                <a:t> ^^</a:t>
              </a:r>
              <a:endParaRPr lang="en-GB" sz="316" dirty="0">
                <a:solidFill>
                  <a:srgbClr val="FFFFFF"/>
                </a:solidFill>
                <a:latin typeface="Arial"/>
                <a:cs typeface="Arial"/>
              </a:endParaRPr>
            </a:p>
          </p:txBody>
        </p:sp>
        <p:cxnSp>
          <p:nvCxnSpPr>
            <p:cNvPr id="26" name="Connector: Elbow 25">
              <a:extLst>
                <a:ext uri="{FF2B5EF4-FFF2-40B4-BE49-F238E27FC236}">
                  <a16:creationId xmlns:a16="http://schemas.microsoft.com/office/drawing/2014/main" id="{DE08E8EC-627C-E201-39D3-8E6C64FEE9A8}"/>
                </a:ext>
              </a:extLst>
            </p:cNvPr>
            <p:cNvCxnSpPr>
              <a:cxnSpLocks/>
            </p:cNvCxnSpPr>
            <p:nvPr/>
          </p:nvCxnSpPr>
          <p:spPr>
            <a:xfrm rot="5400000">
              <a:off x="1479069" y="4255558"/>
              <a:ext cx="919888" cy="8648"/>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9" name="Connector: Elbow 28">
              <a:extLst>
                <a:ext uri="{FF2B5EF4-FFF2-40B4-BE49-F238E27FC236}">
                  <a16:creationId xmlns:a16="http://schemas.microsoft.com/office/drawing/2014/main" id="{455AF602-1CAB-6A51-FC1C-9F1A12C5638D}"/>
                </a:ext>
              </a:extLst>
            </p:cNvPr>
            <p:cNvCxnSpPr>
              <a:cxnSpLocks/>
            </p:cNvCxnSpPr>
            <p:nvPr/>
          </p:nvCxnSpPr>
          <p:spPr>
            <a:xfrm rot="5400000">
              <a:off x="3014502" y="2667493"/>
              <a:ext cx="2114359" cy="1627445"/>
            </a:xfrm>
            <a:prstGeom prst="bentConnector3">
              <a:avLst>
                <a:gd name="adj1" fmla="val 10807"/>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AF16B8F3-8EAC-1FF7-D5B5-2611A934F80D}"/>
                </a:ext>
              </a:extLst>
            </p:cNvPr>
            <p:cNvCxnSpPr>
              <a:cxnSpLocks/>
            </p:cNvCxnSpPr>
            <p:nvPr/>
          </p:nvCxnSpPr>
          <p:spPr>
            <a:xfrm flipH="1">
              <a:off x="4888402" y="2317232"/>
              <a:ext cx="182002" cy="106802"/>
            </a:xfrm>
            <a:prstGeom prst="line">
              <a:avLst/>
            </a:prstGeom>
            <a:ln w="25400">
              <a:tailEnd type="triangle"/>
            </a:ln>
          </p:spPr>
          <p:style>
            <a:lnRef idx="1">
              <a:schemeClr val="accent1"/>
            </a:lnRef>
            <a:fillRef idx="0">
              <a:schemeClr val="accent1"/>
            </a:fillRef>
            <a:effectRef idx="0">
              <a:schemeClr val="accent1"/>
            </a:effectRef>
            <a:fontRef idx="minor">
              <a:schemeClr val="tx1"/>
            </a:fontRef>
          </p:style>
        </p:cxnSp>
        <p:cxnSp>
          <p:nvCxnSpPr>
            <p:cNvPr id="990" name="Connector: Elbow 989">
              <a:extLst>
                <a:ext uri="{FF2B5EF4-FFF2-40B4-BE49-F238E27FC236}">
                  <a16:creationId xmlns:a16="http://schemas.microsoft.com/office/drawing/2014/main" id="{5C11F08B-0F08-6A97-7A74-A6F3BAA23A54}"/>
                </a:ext>
              </a:extLst>
            </p:cNvPr>
            <p:cNvCxnSpPr>
              <a:cxnSpLocks/>
              <a:stCxn id="1057" idx="3"/>
            </p:cNvCxnSpPr>
            <p:nvPr/>
          </p:nvCxnSpPr>
          <p:spPr>
            <a:xfrm rot="10800000" flipH="1">
              <a:off x="2547127" y="2113087"/>
              <a:ext cx="225474" cy="674979"/>
            </a:xfrm>
            <a:prstGeom prst="bentConnector4">
              <a:avLst>
                <a:gd name="adj1" fmla="val 98851"/>
                <a:gd name="adj2" fmla="val 59826"/>
              </a:avLst>
            </a:prstGeom>
            <a:ln>
              <a:solidFill>
                <a:srgbClr val="CF39C4"/>
              </a:solidFill>
              <a:headEnd type="none"/>
              <a:tailEnd type="oval"/>
            </a:ln>
          </p:spPr>
          <p:style>
            <a:lnRef idx="1">
              <a:schemeClr val="accent6"/>
            </a:lnRef>
            <a:fillRef idx="0">
              <a:schemeClr val="accent6"/>
            </a:fillRef>
            <a:effectRef idx="0">
              <a:schemeClr val="accent6"/>
            </a:effectRef>
            <a:fontRef idx="minor">
              <a:schemeClr val="tx1"/>
            </a:fontRef>
          </p:style>
        </p:cxnSp>
        <p:cxnSp>
          <p:nvCxnSpPr>
            <p:cNvPr id="1015" name="Straight Connector 1014">
              <a:extLst>
                <a:ext uri="{FF2B5EF4-FFF2-40B4-BE49-F238E27FC236}">
                  <a16:creationId xmlns:a16="http://schemas.microsoft.com/office/drawing/2014/main" id="{B29B082B-4A54-9F0B-405D-1A9FC6CDB273}"/>
                </a:ext>
              </a:extLst>
            </p:cNvPr>
            <p:cNvCxnSpPr>
              <a:cxnSpLocks/>
              <a:stCxn id="1063" idx="1"/>
            </p:cNvCxnSpPr>
            <p:nvPr/>
          </p:nvCxnSpPr>
          <p:spPr>
            <a:xfrm flipH="1">
              <a:off x="1930260" y="3839300"/>
              <a:ext cx="107006"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25" name="Connector: Elbow 1024">
              <a:extLst>
                <a:ext uri="{FF2B5EF4-FFF2-40B4-BE49-F238E27FC236}">
                  <a16:creationId xmlns:a16="http://schemas.microsoft.com/office/drawing/2014/main" id="{038565E0-134E-905B-EE5B-E364CE1DFF4A}"/>
                </a:ext>
              </a:extLst>
            </p:cNvPr>
            <p:cNvCxnSpPr/>
            <p:nvPr/>
          </p:nvCxnSpPr>
          <p:spPr>
            <a:xfrm rot="5400000">
              <a:off x="1210662" y="3107475"/>
              <a:ext cx="1498338" cy="43262"/>
            </a:xfrm>
            <a:prstGeom prst="bentConnector3">
              <a:avLst>
                <a:gd name="adj1" fmla="val 764"/>
              </a:avLst>
            </a:prstGeom>
          </p:spPr>
          <p:style>
            <a:lnRef idx="1">
              <a:schemeClr val="accent1"/>
            </a:lnRef>
            <a:fillRef idx="0">
              <a:schemeClr val="accent1"/>
            </a:fillRef>
            <a:effectRef idx="0">
              <a:schemeClr val="accent1"/>
            </a:effectRef>
            <a:fontRef idx="minor">
              <a:schemeClr val="tx1"/>
            </a:fontRef>
          </p:style>
        </p:cxnSp>
        <p:cxnSp>
          <p:nvCxnSpPr>
            <p:cNvPr id="1080" name="Connector: Elbow 1079">
              <a:extLst>
                <a:ext uri="{FF2B5EF4-FFF2-40B4-BE49-F238E27FC236}">
                  <a16:creationId xmlns:a16="http://schemas.microsoft.com/office/drawing/2014/main" id="{99585179-570B-4329-8D5D-34FBFD9A9C51}"/>
                </a:ext>
              </a:extLst>
            </p:cNvPr>
            <p:cNvCxnSpPr>
              <a:stCxn id="1062" idx="3"/>
            </p:cNvCxnSpPr>
            <p:nvPr/>
          </p:nvCxnSpPr>
          <p:spPr>
            <a:xfrm rot="10800000" flipH="1" flipV="1">
              <a:off x="6839206" y="3544088"/>
              <a:ext cx="603926" cy="1730090"/>
            </a:xfrm>
            <a:prstGeom prst="bentConnector4">
              <a:avLst>
                <a:gd name="adj1" fmla="val 65000"/>
                <a:gd name="adj2" fmla="val 100425"/>
              </a:avLst>
            </a:prstGeom>
            <a:ln>
              <a:tailEnd type="triangle"/>
            </a:ln>
          </p:spPr>
          <p:style>
            <a:lnRef idx="1">
              <a:schemeClr val="accent3"/>
            </a:lnRef>
            <a:fillRef idx="0">
              <a:schemeClr val="accent3"/>
            </a:fillRef>
            <a:effectRef idx="0">
              <a:schemeClr val="accent3"/>
            </a:effectRef>
            <a:fontRef idx="minor">
              <a:schemeClr val="tx1"/>
            </a:fontRef>
          </p:style>
        </p:cxnSp>
        <p:cxnSp>
          <p:nvCxnSpPr>
            <p:cNvPr id="1086" name="Connector: Elbow 1085">
              <a:extLst>
                <a:ext uri="{FF2B5EF4-FFF2-40B4-BE49-F238E27FC236}">
                  <a16:creationId xmlns:a16="http://schemas.microsoft.com/office/drawing/2014/main" id="{5FD37354-BFE8-C153-F37B-0BE4A4559F81}"/>
                </a:ext>
              </a:extLst>
            </p:cNvPr>
            <p:cNvCxnSpPr>
              <a:cxnSpLocks/>
              <a:stCxn id="1048" idx="3"/>
            </p:cNvCxnSpPr>
            <p:nvPr/>
          </p:nvCxnSpPr>
          <p:spPr>
            <a:xfrm rot="10800000" flipH="1" flipV="1">
              <a:off x="2505865" y="2425567"/>
              <a:ext cx="5098476" cy="2028887"/>
            </a:xfrm>
            <a:prstGeom prst="bentConnector3">
              <a:avLst>
                <a:gd name="adj1" fmla="val 6614"/>
              </a:avLst>
            </a:prstGeom>
            <a:ln w="12700">
              <a:solidFill>
                <a:srgbClr val="F90F30"/>
              </a:solidFill>
              <a:tailEnd type="triangle"/>
            </a:ln>
          </p:spPr>
          <p:style>
            <a:lnRef idx="1">
              <a:schemeClr val="accent4"/>
            </a:lnRef>
            <a:fillRef idx="0">
              <a:schemeClr val="accent4"/>
            </a:fillRef>
            <a:effectRef idx="0">
              <a:schemeClr val="accent4"/>
            </a:effectRef>
            <a:fontRef idx="minor">
              <a:schemeClr val="tx1"/>
            </a:fontRef>
          </p:style>
        </p:cxnSp>
        <p:cxnSp>
          <p:nvCxnSpPr>
            <p:cNvPr id="10002" name="Connector: Elbow 10001">
              <a:extLst>
                <a:ext uri="{FF2B5EF4-FFF2-40B4-BE49-F238E27FC236}">
                  <a16:creationId xmlns:a16="http://schemas.microsoft.com/office/drawing/2014/main" id="{69594ABC-106A-7BA7-CC41-2EE7C6DACF6F}"/>
                </a:ext>
              </a:extLst>
            </p:cNvPr>
            <p:cNvCxnSpPr>
              <a:stCxn id="57" idx="1"/>
            </p:cNvCxnSpPr>
            <p:nvPr/>
          </p:nvCxnSpPr>
          <p:spPr>
            <a:xfrm flipH="1" flipV="1">
              <a:off x="2928046" y="2731545"/>
              <a:ext cx="699874" cy="1414544"/>
            </a:xfrm>
            <a:prstGeom prst="bentConnector4">
              <a:avLst>
                <a:gd name="adj1" fmla="val 20308"/>
                <a:gd name="adj2" fmla="val 51865"/>
              </a:avLst>
            </a:prstGeom>
          </p:spPr>
          <p:style>
            <a:lnRef idx="1">
              <a:schemeClr val="accent6"/>
            </a:lnRef>
            <a:fillRef idx="0">
              <a:schemeClr val="accent6"/>
            </a:fillRef>
            <a:effectRef idx="0">
              <a:schemeClr val="accent6"/>
            </a:effectRef>
            <a:fontRef idx="minor">
              <a:schemeClr val="tx1"/>
            </a:fontRef>
          </p:style>
        </p:cxnSp>
        <p:cxnSp>
          <p:nvCxnSpPr>
            <p:cNvPr id="10007" name="Connector: Curved 10006">
              <a:extLst>
                <a:ext uri="{FF2B5EF4-FFF2-40B4-BE49-F238E27FC236}">
                  <a16:creationId xmlns:a16="http://schemas.microsoft.com/office/drawing/2014/main" id="{BE73CA4C-E7EF-1BFA-800B-548A038354B9}"/>
                </a:ext>
              </a:extLst>
            </p:cNvPr>
            <p:cNvCxnSpPr>
              <a:cxnSpLocks/>
            </p:cNvCxnSpPr>
            <p:nvPr/>
          </p:nvCxnSpPr>
          <p:spPr>
            <a:xfrm flipH="1" flipV="1">
              <a:off x="1427089" y="2925479"/>
              <a:ext cx="2204780" cy="917532"/>
            </a:xfrm>
            <a:prstGeom prst="curvedConnector3">
              <a:avLst>
                <a:gd name="adj1" fmla="val 5856"/>
              </a:avLst>
            </a:prstGeom>
            <a:ln w="12700">
              <a:solidFill>
                <a:schemeClr val="accent4">
                  <a:lumMod val="50000"/>
                </a:schemeClr>
              </a:solidFill>
              <a:tailEnd type="triangle"/>
            </a:ln>
          </p:spPr>
          <p:style>
            <a:lnRef idx="1">
              <a:schemeClr val="dk1"/>
            </a:lnRef>
            <a:fillRef idx="0">
              <a:schemeClr val="dk1"/>
            </a:fillRef>
            <a:effectRef idx="0">
              <a:schemeClr val="dk1"/>
            </a:effectRef>
            <a:fontRef idx="minor">
              <a:schemeClr val="tx1"/>
            </a:fontRef>
          </p:style>
        </p:cxnSp>
        <p:cxnSp>
          <p:nvCxnSpPr>
            <p:cNvPr id="10013" name="Connector: Curved 10012">
              <a:extLst>
                <a:ext uri="{FF2B5EF4-FFF2-40B4-BE49-F238E27FC236}">
                  <a16:creationId xmlns:a16="http://schemas.microsoft.com/office/drawing/2014/main" id="{11A92D38-ABA0-BB27-F8E0-B97B87CFDD48}"/>
                </a:ext>
              </a:extLst>
            </p:cNvPr>
            <p:cNvCxnSpPr>
              <a:cxnSpLocks/>
            </p:cNvCxnSpPr>
            <p:nvPr/>
          </p:nvCxnSpPr>
          <p:spPr>
            <a:xfrm rot="10800000">
              <a:off x="3478722" y="3405058"/>
              <a:ext cx="1626254" cy="290084"/>
            </a:xfrm>
            <a:prstGeom prst="curvedConnector3">
              <a:avLst/>
            </a:prstGeom>
            <a:ln w="12700">
              <a:solidFill>
                <a:schemeClr val="accent4">
                  <a:lumMod val="50000"/>
                </a:schemeClr>
              </a:solidFill>
            </a:ln>
          </p:spPr>
          <p:style>
            <a:lnRef idx="1">
              <a:schemeClr val="dk1"/>
            </a:lnRef>
            <a:fillRef idx="0">
              <a:schemeClr val="dk1"/>
            </a:fillRef>
            <a:effectRef idx="0">
              <a:schemeClr val="dk1"/>
            </a:effectRef>
            <a:fontRef idx="minor">
              <a:schemeClr val="tx1"/>
            </a:fontRef>
          </p:style>
        </p:cxnSp>
        <p:cxnSp>
          <p:nvCxnSpPr>
            <p:cNvPr id="10021" name="Connector: Curved 10020">
              <a:extLst>
                <a:ext uri="{FF2B5EF4-FFF2-40B4-BE49-F238E27FC236}">
                  <a16:creationId xmlns:a16="http://schemas.microsoft.com/office/drawing/2014/main" id="{13B7929F-FFED-11FC-40F5-F7850F66C173}"/>
                </a:ext>
              </a:extLst>
            </p:cNvPr>
            <p:cNvCxnSpPr/>
            <p:nvPr/>
          </p:nvCxnSpPr>
          <p:spPr>
            <a:xfrm rot="16200000" flipV="1">
              <a:off x="4566980" y="3736274"/>
              <a:ext cx="582728" cy="484499"/>
            </a:xfrm>
            <a:prstGeom prst="curvedConnector3">
              <a:avLst/>
            </a:prstGeom>
            <a:ln w="12700">
              <a:solidFill>
                <a:schemeClr val="accent4">
                  <a:lumMod val="50000"/>
                </a:schemeClr>
              </a:solidFill>
            </a:ln>
          </p:spPr>
          <p:style>
            <a:lnRef idx="1">
              <a:schemeClr val="dk1"/>
            </a:lnRef>
            <a:fillRef idx="0">
              <a:schemeClr val="dk1"/>
            </a:fillRef>
            <a:effectRef idx="0">
              <a:schemeClr val="dk1"/>
            </a:effectRef>
            <a:fontRef idx="minor">
              <a:schemeClr val="tx1"/>
            </a:fontRef>
          </p:style>
        </p:cxnSp>
        <p:cxnSp>
          <p:nvCxnSpPr>
            <p:cNvPr id="10023" name="Connector: Curved 10022">
              <a:extLst>
                <a:ext uri="{FF2B5EF4-FFF2-40B4-BE49-F238E27FC236}">
                  <a16:creationId xmlns:a16="http://schemas.microsoft.com/office/drawing/2014/main" id="{7D7AEDD2-1BFE-C2DF-AF11-2955C04D3778}"/>
                </a:ext>
              </a:extLst>
            </p:cNvPr>
            <p:cNvCxnSpPr>
              <a:cxnSpLocks/>
              <a:stCxn id="1049" idx="1"/>
            </p:cNvCxnSpPr>
            <p:nvPr/>
          </p:nvCxnSpPr>
          <p:spPr>
            <a:xfrm flipH="1">
              <a:off x="4564062" y="3425372"/>
              <a:ext cx="518197" cy="272030"/>
            </a:xfrm>
            <a:prstGeom prst="curvedConnector3">
              <a:avLst>
                <a:gd name="adj1" fmla="val 17359"/>
              </a:avLst>
            </a:prstGeom>
            <a:ln w="12700">
              <a:solidFill>
                <a:schemeClr val="accent4">
                  <a:lumMod val="50000"/>
                </a:schemeClr>
              </a:solidFill>
            </a:ln>
          </p:spPr>
          <p:style>
            <a:lnRef idx="1">
              <a:schemeClr val="dk1"/>
            </a:lnRef>
            <a:fillRef idx="0">
              <a:schemeClr val="dk1"/>
            </a:fillRef>
            <a:effectRef idx="0">
              <a:schemeClr val="dk1"/>
            </a:effectRef>
            <a:fontRef idx="minor">
              <a:schemeClr val="tx1"/>
            </a:fontRef>
          </p:style>
        </p:cxnSp>
        <p:cxnSp>
          <p:nvCxnSpPr>
            <p:cNvPr id="10026" name="Connector: Curved 10025">
              <a:extLst>
                <a:ext uri="{FF2B5EF4-FFF2-40B4-BE49-F238E27FC236}">
                  <a16:creationId xmlns:a16="http://schemas.microsoft.com/office/drawing/2014/main" id="{F549A48C-C600-4809-D870-250937301837}"/>
                </a:ext>
              </a:extLst>
            </p:cNvPr>
            <p:cNvCxnSpPr>
              <a:cxnSpLocks/>
            </p:cNvCxnSpPr>
            <p:nvPr/>
          </p:nvCxnSpPr>
          <p:spPr>
            <a:xfrm flipH="1" flipV="1">
              <a:off x="2739116" y="3035186"/>
              <a:ext cx="862491" cy="1079276"/>
            </a:xfrm>
            <a:prstGeom prst="curvedConnector4">
              <a:avLst>
                <a:gd name="adj1" fmla="val 35728"/>
                <a:gd name="adj2" fmla="val 55579"/>
              </a:avLst>
            </a:prstGeom>
            <a:ln w="12700">
              <a:solidFill>
                <a:schemeClr val="accent4">
                  <a:lumMod val="50000"/>
                </a:schemeClr>
              </a:solidFill>
            </a:ln>
          </p:spPr>
          <p:style>
            <a:lnRef idx="1">
              <a:schemeClr val="dk1"/>
            </a:lnRef>
            <a:fillRef idx="0">
              <a:schemeClr val="dk1"/>
            </a:fillRef>
            <a:effectRef idx="0">
              <a:schemeClr val="dk1"/>
            </a:effectRef>
            <a:fontRef idx="minor">
              <a:schemeClr val="tx1"/>
            </a:fontRef>
          </p:style>
        </p:cxnSp>
        <p:cxnSp>
          <p:nvCxnSpPr>
            <p:cNvPr id="10054" name="Straight Arrow Connector 10053">
              <a:extLst>
                <a:ext uri="{FF2B5EF4-FFF2-40B4-BE49-F238E27FC236}">
                  <a16:creationId xmlns:a16="http://schemas.microsoft.com/office/drawing/2014/main" id="{5EA3EC01-C50C-2046-BB34-D39A7EB00022}"/>
                </a:ext>
              </a:extLst>
            </p:cNvPr>
            <p:cNvCxnSpPr>
              <a:cxnSpLocks/>
              <a:stCxn id="1058" idx="3"/>
            </p:cNvCxnSpPr>
            <p:nvPr/>
          </p:nvCxnSpPr>
          <p:spPr>
            <a:xfrm flipV="1">
              <a:off x="2522122" y="4136998"/>
              <a:ext cx="316440" cy="8675"/>
            </a:xfrm>
            <a:prstGeom prst="straightConnector1">
              <a:avLst/>
            </a:prstGeom>
            <a:ln>
              <a:tailEnd type="triangle"/>
            </a:ln>
          </p:spPr>
          <p:style>
            <a:lnRef idx="1">
              <a:schemeClr val="accent4"/>
            </a:lnRef>
            <a:fillRef idx="0">
              <a:schemeClr val="accent4"/>
            </a:fillRef>
            <a:effectRef idx="0">
              <a:schemeClr val="accent4"/>
            </a:effectRef>
            <a:fontRef idx="minor">
              <a:schemeClr val="tx1"/>
            </a:fontRef>
          </p:style>
        </p:cxnSp>
        <p:cxnSp>
          <p:nvCxnSpPr>
            <p:cNvPr id="10057" name="Straight Arrow Connector 10056">
              <a:extLst>
                <a:ext uri="{FF2B5EF4-FFF2-40B4-BE49-F238E27FC236}">
                  <a16:creationId xmlns:a16="http://schemas.microsoft.com/office/drawing/2014/main" id="{EE854F41-4FF4-9A3F-C6CE-55C3EC8BC824}"/>
                </a:ext>
              </a:extLst>
            </p:cNvPr>
            <p:cNvCxnSpPr/>
            <p:nvPr/>
          </p:nvCxnSpPr>
          <p:spPr>
            <a:xfrm flipV="1">
              <a:off x="2498799" y="2841571"/>
              <a:ext cx="332818" cy="6422"/>
            </a:xfrm>
            <a:prstGeom prst="straightConnector1">
              <a:avLst/>
            </a:prstGeom>
            <a:ln>
              <a:tailEnd type="triangle"/>
            </a:ln>
          </p:spPr>
          <p:style>
            <a:lnRef idx="1">
              <a:schemeClr val="accent4"/>
            </a:lnRef>
            <a:fillRef idx="0">
              <a:schemeClr val="accent4"/>
            </a:fillRef>
            <a:effectRef idx="0">
              <a:schemeClr val="accent4"/>
            </a:effectRef>
            <a:fontRef idx="minor">
              <a:schemeClr val="tx1"/>
            </a:fontRef>
          </p:style>
        </p:cxnSp>
        <p:cxnSp>
          <p:nvCxnSpPr>
            <p:cNvPr id="10059" name="Connector: Elbow 10058">
              <a:extLst>
                <a:ext uri="{FF2B5EF4-FFF2-40B4-BE49-F238E27FC236}">
                  <a16:creationId xmlns:a16="http://schemas.microsoft.com/office/drawing/2014/main" id="{44FA5A18-1E51-E594-70C2-E35D5AA5BC94}"/>
                </a:ext>
              </a:extLst>
            </p:cNvPr>
            <p:cNvCxnSpPr>
              <a:cxnSpLocks/>
              <a:stCxn id="1059" idx="3"/>
            </p:cNvCxnSpPr>
            <p:nvPr/>
          </p:nvCxnSpPr>
          <p:spPr>
            <a:xfrm rot="10800000" flipH="1">
              <a:off x="2567857" y="4484966"/>
              <a:ext cx="677730" cy="260495"/>
            </a:xfrm>
            <a:prstGeom prst="bentConnector3">
              <a:avLst>
                <a:gd name="adj1" fmla="val -103587"/>
              </a:avLst>
            </a:prstGeom>
            <a:ln w="12700">
              <a:tailEnd type="triangle"/>
            </a:ln>
          </p:spPr>
          <p:style>
            <a:lnRef idx="1">
              <a:schemeClr val="accent4"/>
            </a:lnRef>
            <a:fillRef idx="0">
              <a:schemeClr val="accent4"/>
            </a:fillRef>
            <a:effectRef idx="0">
              <a:schemeClr val="accent4"/>
            </a:effectRef>
            <a:fontRef idx="minor">
              <a:schemeClr val="tx1"/>
            </a:fontRef>
          </p:style>
        </p:cxnSp>
        <p:cxnSp>
          <p:nvCxnSpPr>
            <p:cNvPr id="10062" name="Straight Arrow Connector 10061">
              <a:extLst>
                <a:ext uri="{FF2B5EF4-FFF2-40B4-BE49-F238E27FC236}">
                  <a16:creationId xmlns:a16="http://schemas.microsoft.com/office/drawing/2014/main" id="{DF28ED71-4D49-D66D-8A5A-138C8AA857D3}"/>
                </a:ext>
              </a:extLst>
            </p:cNvPr>
            <p:cNvCxnSpPr>
              <a:cxnSpLocks/>
              <a:stCxn id="1061" idx="3"/>
            </p:cNvCxnSpPr>
            <p:nvPr/>
          </p:nvCxnSpPr>
          <p:spPr>
            <a:xfrm>
              <a:off x="2512386" y="3493112"/>
              <a:ext cx="311292" cy="4338"/>
            </a:xfrm>
            <a:prstGeom prst="straightConnector1">
              <a:avLst/>
            </a:prstGeom>
            <a:ln>
              <a:tailEnd type="triangle"/>
            </a:ln>
          </p:spPr>
          <p:style>
            <a:lnRef idx="1">
              <a:schemeClr val="accent4"/>
            </a:lnRef>
            <a:fillRef idx="0">
              <a:schemeClr val="accent4"/>
            </a:fillRef>
            <a:effectRef idx="0">
              <a:schemeClr val="accent4"/>
            </a:effectRef>
            <a:fontRef idx="minor">
              <a:schemeClr val="tx1"/>
            </a:fontRef>
          </p:style>
        </p:cxnSp>
        <p:cxnSp>
          <p:nvCxnSpPr>
            <p:cNvPr id="10068" name="Connector: Curved 10067">
              <a:extLst>
                <a:ext uri="{FF2B5EF4-FFF2-40B4-BE49-F238E27FC236}">
                  <a16:creationId xmlns:a16="http://schemas.microsoft.com/office/drawing/2014/main" id="{12414DDE-A023-8B5B-5365-B09A3E47DAFD}"/>
                </a:ext>
              </a:extLst>
            </p:cNvPr>
            <p:cNvCxnSpPr>
              <a:cxnSpLocks/>
              <a:stCxn id="1063" idx="3"/>
            </p:cNvCxnSpPr>
            <p:nvPr/>
          </p:nvCxnSpPr>
          <p:spPr>
            <a:xfrm rot="10800000" flipH="1" flipV="1">
              <a:off x="2519013" y="3839300"/>
              <a:ext cx="5154448" cy="1341539"/>
            </a:xfrm>
            <a:prstGeom prst="curvedConnector3">
              <a:avLst>
                <a:gd name="adj1" fmla="val 10932"/>
              </a:avLst>
            </a:prstGeom>
            <a:ln w="28575">
              <a:solidFill>
                <a:schemeClr val="accent4">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091" name="Connector: Elbow 10090">
              <a:extLst>
                <a:ext uri="{FF2B5EF4-FFF2-40B4-BE49-F238E27FC236}">
                  <a16:creationId xmlns:a16="http://schemas.microsoft.com/office/drawing/2014/main" id="{6A0D0CBC-1EDB-8E36-C86F-FB15A86BF494}"/>
                </a:ext>
              </a:extLst>
            </p:cNvPr>
            <p:cNvCxnSpPr>
              <a:cxnSpLocks/>
              <a:stCxn id="1058" idx="1"/>
            </p:cNvCxnSpPr>
            <p:nvPr/>
          </p:nvCxnSpPr>
          <p:spPr>
            <a:xfrm flipH="1">
              <a:off x="1690157" y="4145674"/>
              <a:ext cx="350218" cy="171002"/>
            </a:xfrm>
            <a:prstGeom prst="bentConnector3">
              <a:avLst>
                <a:gd name="adj1" fmla="val 100689"/>
              </a:avLst>
            </a:prstGeom>
            <a:ln>
              <a:tailEnd type="triangle"/>
            </a:ln>
          </p:spPr>
          <p:style>
            <a:lnRef idx="1">
              <a:schemeClr val="accent6"/>
            </a:lnRef>
            <a:fillRef idx="0">
              <a:schemeClr val="accent6"/>
            </a:fillRef>
            <a:effectRef idx="0">
              <a:schemeClr val="accent6"/>
            </a:effectRef>
            <a:fontRef idx="minor">
              <a:schemeClr val="tx1"/>
            </a:fontRef>
          </p:style>
        </p:cxnSp>
        <p:cxnSp>
          <p:nvCxnSpPr>
            <p:cNvPr id="10104" name="Connector: Elbow 10103">
              <a:extLst>
                <a:ext uri="{FF2B5EF4-FFF2-40B4-BE49-F238E27FC236}">
                  <a16:creationId xmlns:a16="http://schemas.microsoft.com/office/drawing/2014/main" id="{D2CC255B-BB3A-14F3-EBA6-3C4E1ABA0113}"/>
                </a:ext>
              </a:extLst>
            </p:cNvPr>
            <p:cNvCxnSpPr>
              <a:cxnSpLocks/>
              <a:stCxn id="1063" idx="1"/>
            </p:cNvCxnSpPr>
            <p:nvPr/>
          </p:nvCxnSpPr>
          <p:spPr>
            <a:xfrm flipH="1">
              <a:off x="1690157" y="3839299"/>
              <a:ext cx="347110" cy="579905"/>
            </a:xfrm>
            <a:prstGeom prst="bentConnector4">
              <a:avLst>
                <a:gd name="adj1" fmla="val 98662"/>
                <a:gd name="adj2" fmla="val 60384"/>
              </a:avLst>
            </a:prstGeom>
            <a:ln w="19050">
              <a:tailEnd type="triangle"/>
            </a:ln>
          </p:spPr>
          <p:style>
            <a:lnRef idx="1">
              <a:schemeClr val="accent6"/>
            </a:lnRef>
            <a:fillRef idx="0">
              <a:schemeClr val="accent6"/>
            </a:fillRef>
            <a:effectRef idx="0">
              <a:schemeClr val="accent6"/>
            </a:effectRef>
            <a:fontRef idx="minor">
              <a:schemeClr val="tx1"/>
            </a:fontRef>
          </p:style>
        </p:cxnSp>
        <p:cxnSp>
          <p:nvCxnSpPr>
            <p:cNvPr id="10111" name="Connector: Elbow 10110">
              <a:extLst>
                <a:ext uri="{FF2B5EF4-FFF2-40B4-BE49-F238E27FC236}">
                  <a16:creationId xmlns:a16="http://schemas.microsoft.com/office/drawing/2014/main" id="{B63ACFEB-B846-F2B3-3127-6A74D1E36F26}"/>
                </a:ext>
              </a:extLst>
            </p:cNvPr>
            <p:cNvCxnSpPr>
              <a:cxnSpLocks/>
            </p:cNvCxnSpPr>
            <p:nvPr/>
          </p:nvCxnSpPr>
          <p:spPr>
            <a:xfrm rot="10800000" flipV="1">
              <a:off x="1729196" y="4306763"/>
              <a:ext cx="305064" cy="79088"/>
            </a:xfrm>
            <a:prstGeom prst="bentConnector3">
              <a:avLst/>
            </a:prstGeom>
            <a:ln>
              <a:tailEnd type="triangle"/>
            </a:ln>
          </p:spPr>
          <p:style>
            <a:lnRef idx="1">
              <a:schemeClr val="accent6"/>
            </a:lnRef>
            <a:fillRef idx="0">
              <a:schemeClr val="accent6"/>
            </a:fillRef>
            <a:effectRef idx="0">
              <a:schemeClr val="accent6"/>
            </a:effectRef>
            <a:fontRef idx="minor">
              <a:schemeClr val="tx1"/>
            </a:fontRef>
          </p:style>
        </p:cxnSp>
        <p:cxnSp>
          <p:nvCxnSpPr>
            <p:cNvPr id="10117" name="Straight Arrow Connector 10116">
              <a:extLst>
                <a:ext uri="{FF2B5EF4-FFF2-40B4-BE49-F238E27FC236}">
                  <a16:creationId xmlns:a16="http://schemas.microsoft.com/office/drawing/2014/main" id="{71A28944-F8EE-6908-DA6D-7B922B59876A}"/>
                </a:ext>
              </a:extLst>
            </p:cNvPr>
            <p:cNvCxnSpPr>
              <a:cxnSpLocks/>
            </p:cNvCxnSpPr>
            <p:nvPr/>
          </p:nvCxnSpPr>
          <p:spPr>
            <a:xfrm flipH="1">
              <a:off x="1729196" y="4599940"/>
              <a:ext cx="314735" cy="0"/>
            </a:xfrm>
            <a:prstGeom prst="straightConnector1">
              <a:avLst/>
            </a:prstGeom>
            <a:ln>
              <a:tailEnd type="triangle"/>
            </a:ln>
          </p:spPr>
          <p:style>
            <a:lnRef idx="1">
              <a:schemeClr val="accent6"/>
            </a:lnRef>
            <a:fillRef idx="0">
              <a:schemeClr val="accent6"/>
            </a:fillRef>
            <a:effectRef idx="0">
              <a:schemeClr val="accent6"/>
            </a:effectRef>
            <a:fontRef idx="minor">
              <a:schemeClr val="tx1"/>
            </a:fontRef>
          </p:style>
        </p:cxnSp>
        <p:cxnSp>
          <p:nvCxnSpPr>
            <p:cNvPr id="10130" name="Connector: Curved 10129">
              <a:extLst>
                <a:ext uri="{FF2B5EF4-FFF2-40B4-BE49-F238E27FC236}">
                  <a16:creationId xmlns:a16="http://schemas.microsoft.com/office/drawing/2014/main" id="{7E5953A1-030D-B30F-B498-9E499A3A40CC}"/>
                </a:ext>
              </a:extLst>
            </p:cNvPr>
            <p:cNvCxnSpPr>
              <a:cxnSpLocks/>
            </p:cNvCxnSpPr>
            <p:nvPr/>
          </p:nvCxnSpPr>
          <p:spPr>
            <a:xfrm rot="16200000" flipH="1">
              <a:off x="2006272" y="4525363"/>
              <a:ext cx="1195394" cy="218861"/>
            </a:xfrm>
            <a:prstGeom prst="curvedConnector3">
              <a:avLst>
                <a:gd name="adj1" fmla="val 20436"/>
              </a:avLst>
            </a:prstGeom>
            <a:ln>
              <a:tailEnd type="triangle"/>
            </a:ln>
          </p:spPr>
          <p:style>
            <a:lnRef idx="1">
              <a:schemeClr val="dk1"/>
            </a:lnRef>
            <a:fillRef idx="0">
              <a:schemeClr val="dk1"/>
            </a:fillRef>
            <a:effectRef idx="0">
              <a:schemeClr val="dk1"/>
            </a:effectRef>
            <a:fontRef idx="minor">
              <a:schemeClr val="tx1"/>
            </a:fontRef>
          </p:style>
        </p:cxnSp>
        <p:cxnSp>
          <p:nvCxnSpPr>
            <p:cNvPr id="10137" name="Connector: Elbow 10136">
              <a:extLst>
                <a:ext uri="{FF2B5EF4-FFF2-40B4-BE49-F238E27FC236}">
                  <a16:creationId xmlns:a16="http://schemas.microsoft.com/office/drawing/2014/main" id="{DFEA6AB4-76C0-C509-44B3-CDA99594BE2D}"/>
                </a:ext>
              </a:extLst>
            </p:cNvPr>
            <p:cNvCxnSpPr/>
            <p:nvPr/>
          </p:nvCxnSpPr>
          <p:spPr>
            <a:xfrm flipV="1">
              <a:off x="2709052" y="2447135"/>
              <a:ext cx="5037359" cy="2777466"/>
            </a:xfrm>
            <a:prstGeom prst="bentConnector3">
              <a:avLst>
                <a:gd name="adj1" fmla="val 88196"/>
              </a:avLst>
            </a:prstGeom>
            <a:ln w="12700">
              <a:headEnd type="triangle"/>
              <a:tailEnd type="triangle"/>
            </a:ln>
          </p:spPr>
          <p:style>
            <a:lnRef idx="1">
              <a:schemeClr val="dk1"/>
            </a:lnRef>
            <a:fillRef idx="0">
              <a:schemeClr val="dk1"/>
            </a:fillRef>
            <a:effectRef idx="0">
              <a:schemeClr val="dk1"/>
            </a:effectRef>
            <a:fontRef idx="minor">
              <a:schemeClr val="tx1"/>
            </a:fontRef>
          </p:style>
        </p:cxnSp>
        <p:cxnSp>
          <p:nvCxnSpPr>
            <p:cNvPr id="10140" name="Connector: Curved 10139">
              <a:extLst>
                <a:ext uri="{FF2B5EF4-FFF2-40B4-BE49-F238E27FC236}">
                  <a16:creationId xmlns:a16="http://schemas.microsoft.com/office/drawing/2014/main" id="{C1BB468F-80C3-CCD5-8EA7-7F8A56E14076}"/>
                </a:ext>
              </a:extLst>
            </p:cNvPr>
            <p:cNvCxnSpPr>
              <a:cxnSpLocks/>
              <a:stCxn id="57" idx="3"/>
            </p:cNvCxnSpPr>
            <p:nvPr/>
          </p:nvCxnSpPr>
          <p:spPr>
            <a:xfrm rot="10800000" flipH="1" flipV="1">
              <a:off x="4109666" y="4146088"/>
              <a:ext cx="437988" cy="1062155"/>
            </a:xfrm>
            <a:prstGeom prst="curvedConnector4">
              <a:avLst>
                <a:gd name="adj1" fmla="val 99371"/>
                <a:gd name="adj2" fmla="val 55669"/>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159" name="Connector: Curved 10158">
              <a:extLst>
                <a:ext uri="{FF2B5EF4-FFF2-40B4-BE49-F238E27FC236}">
                  <a16:creationId xmlns:a16="http://schemas.microsoft.com/office/drawing/2014/main" id="{3A846CAC-4DC6-E4C7-8BE6-17B9B51058A3}"/>
                </a:ext>
              </a:extLst>
            </p:cNvPr>
            <p:cNvCxnSpPr>
              <a:cxnSpLocks/>
              <a:stCxn id="1048" idx="3"/>
            </p:cNvCxnSpPr>
            <p:nvPr/>
          </p:nvCxnSpPr>
          <p:spPr>
            <a:xfrm rot="10800000" flipH="1" flipV="1">
              <a:off x="2554709" y="2437778"/>
              <a:ext cx="156321" cy="2493750"/>
            </a:xfrm>
            <a:prstGeom prst="curvedConnector4">
              <a:avLst>
                <a:gd name="adj1" fmla="val -109678"/>
                <a:gd name="adj2" fmla="val 51784"/>
              </a:avLst>
            </a:prstGeom>
            <a:ln>
              <a:tailEnd type="triangle"/>
            </a:ln>
          </p:spPr>
          <p:style>
            <a:lnRef idx="1">
              <a:schemeClr val="dk1"/>
            </a:lnRef>
            <a:fillRef idx="0">
              <a:schemeClr val="dk1"/>
            </a:fillRef>
            <a:effectRef idx="0">
              <a:schemeClr val="dk1"/>
            </a:effectRef>
            <a:fontRef idx="minor">
              <a:schemeClr val="tx1"/>
            </a:fontRef>
          </p:style>
        </p:cxnSp>
        <p:cxnSp>
          <p:nvCxnSpPr>
            <p:cNvPr id="10172" name="Connector: Elbow 10171">
              <a:extLst>
                <a:ext uri="{FF2B5EF4-FFF2-40B4-BE49-F238E27FC236}">
                  <a16:creationId xmlns:a16="http://schemas.microsoft.com/office/drawing/2014/main" id="{F0678F12-5ECB-25E8-0D07-56D862E54144}"/>
                </a:ext>
              </a:extLst>
            </p:cNvPr>
            <p:cNvCxnSpPr>
              <a:stCxn id="57" idx="3"/>
            </p:cNvCxnSpPr>
            <p:nvPr/>
          </p:nvCxnSpPr>
          <p:spPr>
            <a:xfrm rot="10800000" flipH="1">
              <a:off x="4109668" y="2845038"/>
              <a:ext cx="3518426" cy="1301052"/>
            </a:xfrm>
            <a:prstGeom prst="bentConnector3">
              <a:avLst>
                <a:gd name="adj1" fmla="val 13448"/>
              </a:avLst>
            </a:prstGeom>
            <a:ln w="38100">
              <a:solidFill>
                <a:srgbClr val="FFFF00"/>
              </a:solidFill>
              <a:tailEnd type="triangle"/>
            </a:ln>
          </p:spPr>
          <p:style>
            <a:lnRef idx="1">
              <a:schemeClr val="accent2"/>
            </a:lnRef>
            <a:fillRef idx="0">
              <a:schemeClr val="accent2"/>
            </a:fillRef>
            <a:effectRef idx="0">
              <a:schemeClr val="accent2"/>
            </a:effectRef>
            <a:fontRef idx="minor">
              <a:schemeClr val="tx1"/>
            </a:fontRef>
          </p:style>
        </p:cxnSp>
        <p:cxnSp>
          <p:nvCxnSpPr>
            <p:cNvPr id="10180" name="Connector: Elbow 10179">
              <a:extLst>
                <a:ext uri="{FF2B5EF4-FFF2-40B4-BE49-F238E27FC236}">
                  <a16:creationId xmlns:a16="http://schemas.microsoft.com/office/drawing/2014/main" id="{74B77415-87EE-92D7-BBAF-8311C4B57260}"/>
                </a:ext>
              </a:extLst>
            </p:cNvPr>
            <p:cNvCxnSpPr>
              <a:cxnSpLocks/>
              <a:endCxn id="1042" idx="0"/>
            </p:cNvCxnSpPr>
            <p:nvPr/>
          </p:nvCxnSpPr>
          <p:spPr>
            <a:xfrm rot="16200000" flipH="1">
              <a:off x="5339632" y="3441740"/>
              <a:ext cx="2671602" cy="1387625"/>
            </a:xfrm>
            <a:prstGeom prst="bentConnector3">
              <a:avLst>
                <a:gd name="adj1" fmla="val 95706"/>
              </a:avLst>
            </a:prstGeom>
            <a:ln w="57150">
              <a:solidFill>
                <a:srgbClr val="7030A0"/>
              </a:solidFill>
              <a:tailEnd type="triangle"/>
            </a:ln>
          </p:spPr>
          <p:style>
            <a:lnRef idx="1">
              <a:schemeClr val="accent1"/>
            </a:lnRef>
            <a:fillRef idx="0">
              <a:schemeClr val="accent1"/>
            </a:fillRef>
            <a:effectRef idx="0">
              <a:schemeClr val="accent1"/>
            </a:effectRef>
            <a:fontRef idx="minor">
              <a:schemeClr val="tx1"/>
            </a:fontRef>
          </p:style>
        </p:cxnSp>
        <p:cxnSp>
          <p:nvCxnSpPr>
            <p:cNvPr id="10183" name="Connector: Elbow 10182">
              <a:extLst>
                <a:ext uri="{FF2B5EF4-FFF2-40B4-BE49-F238E27FC236}">
                  <a16:creationId xmlns:a16="http://schemas.microsoft.com/office/drawing/2014/main" id="{43C9A58F-E2A0-A752-43E6-DAB3A5A12F26}"/>
                </a:ext>
              </a:extLst>
            </p:cNvPr>
            <p:cNvCxnSpPr>
              <a:cxnSpLocks/>
            </p:cNvCxnSpPr>
            <p:nvPr/>
          </p:nvCxnSpPr>
          <p:spPr>
            <a:xfrm>
              <a:off x="2510082" y="3066414"/>
              <a:ext cx="4867522" cy="2259913"/>
            </a:xfrm>
            <a:prstGeom prst="bentConnector3">
              <a:avLst>
                <a:gd name="adj1" fmla="val 50000"/>
              </a:avLst>
            </a:prstGeom>
            <a:ln w="19050">
              <a:solidFill>
                <a:srgbClr val="7030A0"/>
              </a:solidFill>
              <a:tailEnd type="triangle"/>
            </a:ln>
          </p:spPr>
          <p:style>
            <a:lnRef idx="1">
              <a:schemeClr val="accent1"/>
            </a:lnRef>
            <a:fillRef idx="0">
              <a:schemeClr val="accent1"/>
            </a:fillRef>
            <a:effectRef idx="0">
              <a:schemeClr val="accent1"/>
            </a:effectRef>
            <a:fontRef idx="minor">
              <a:schemeClr val="tx1"/>
            </a:fontRef>
          </p:style>
        </p:cxnSp>
        <p:cxnSp>
          <p:nvCxnSpPr>
            <p:cNvPr id="10201" name="Straight Arrow Connector 10200">
              <a:extLst>
                <a:ext uri="{FF2B5EF4-FFF2-40B4-BE49-F238E27FC236}">
                  <a16:creationId xmlns:a16="http://schemas.microsoft.com/office/drawing/2014/main" id="{67D060C1-09D5-A955-8F08-119CD5048AE1}"/>
                </a:ext>
              </a:extLst>
            </p:cNvPr>
            <p:cNvCxnSpPr>
              <a:cxnSpLocks/>
              <a:stCxn id="1077" idx="1"/>
            </p:cNvCxnSpPr>
            <p:nvPr/>
          </p:nvCxnSpPr>
          <p:spPr>
            <a:xfrm flipH="1">
              <a:off x="5916641" y="2689804"/>
              <a:ext cx="440060" cy="94466"/>
            </a:xfrm>
            <a:prstGeom prst="straightConnector1">
              <a:avLst/>
            </a:prstGeom>
            <a:ln w="57150">
              <a:solidFill>
                <a:srgbClr val="7030A0"/>
              </a:solidFill>
              <a:tailEnd type="triangle"/>
            </a:ln>
          </p:spPr>
          <p:style>
            <a:lnRef idx="1">
              <a:schemeClr val="accent1"/>
            </a:lnRef>
            <a:fillRef idx="0">
              <a:schemeClr val="accent1"/>
            </a:fillRef>
            <a:effectRef idx="0">
              <a:schemeClr val="accent1"/>
            </a:effectRef>
            <a:fontRef idx="minor">
              <a:schemeClr val="tx1"/>
            </a:fontRef>
          </p:style>
        </p:cxnSp>
        <p:cxnSp>
          <p:nvCxnSpPr>
            <p:cNvPr id="10207" name="Straight Arrow Connector 10206">
              <a:extLst>
                <a:ext uri="{FF2B5EF4-FFF2-40B4-BE49-F238E27FC236}">
                  <a16:creationId xmlns:a16="http://schemas.microsoft.com/office/drawing/2014/main" id="{0EB2CD10-C488-0743-756A-0332DFFB92EF}"/>
                </a:ext>
              </a:extLst>
            </p:cNvPr>
            <p:cNvCxnSpPr>
              <a:cxnSpLocks/>
            </p:cNvCxnSpPr>
            <p:nvPr/>
          </p:nvCxnSpPr>
          <p:spPr>
            <a:xfrm flipH="1" flipV="1">
              <a:off x="1332076" y="4537867"/>
              <a:ext cx="176684" cy="188438"/>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0209" name="Connector: Elbow 10208">
              <a:extLst>
                <a:ext uri="{FF2B5EF4-FFF2-40B4-BE49-F238E27FC236}">
                  <a16:creationId xmlns:a16="http://schemas.microsoft.com/office/drawing/2014/main" id="{3620789C-C252-FC5F-856A-D90373CF6E10}"/>
                </a:ext>
              </a:extLst>
            </p:cNvPr>
            <p:cNvCxnSpPr>
              <a:cxnSpLocks/>
              <a:stCxn id="1065" idx="3"/>
            </p:cNvCxnSpPr>
            <p:nvPr/>
          </p:nvCxnSpPr>
          <p:spPr>
            <a:xfrm rot="10800000" flipH="1" flipV="1">
              <a:off x="6829145" y="2259763"/>
              <a:ext cx="615332" cy="605270"/>
            </a:xfrm>
            <a:prstGeom prst="bentConnector3">
              <a:avLst>
                <a:gd name="adj1" fmla="val 35892"/>
              </a:avLst>
            </a:prstGeom>
            <a:ln w="19050">
              <a:solidFill>
                <a:schemeClr val="accent6">
                  <a:lumMod val="50000"/>
                </a:schemeClr>
              </a:solidFill>
              <a:tailEnd type="none"/>
            </a:ln>
          </p:spPr>
          <p:style>
            <a:lnRef idx="1">
              <a:schemeClr val="accent2"/>
            </a:lnRef>
            <a:fillRef idx="0">
              <a:schemeClr val="accent2"/>
            </a:fillRef>
            <a:effectRef idx="0">
              <a:schemeClr val="accent2"/>
            </a:effectRef>
            <a:fontRef idx="minor">
              <a:schemeClr val="tx1"/>
            </a:fontRef>
          </p:style>
        </p:cxnSp>
        <p:cxnSp>
          <p:nvCxnSpPr>
            <p:cNvPr id="10211" name="Connector: Elbow 10210">
              <a:extLst>
                <a:ext uri="{FF2B5EF4-FFF2-40B4-BE49-F238E27FC236}">
                  <a16:creationId xmlns:a16="http://schemas.microsoft.com/office/drawing/2014/main" id="{DFEF25FA-1C88-64A9-B34B-67D99D35A117}"/>
                </a:ext>
              </a:extLst>
            </p:cNvPr>
            <p:cNvCxnSpPr>
              <a:cxnSpLocks/>
            </p:cNvCxnSpPr>
            <p:nvPr/>
          </p:nvCxnSpPr>
          <p:spPr>
            <a:xfrm rot="5400000">
              <a:off x="5374377" y="3916466"/>
              <a:ext cx="3072555" cy="13233"/>
            </a:xfrm>
            <a:prstGeom prst="bentConnector3">
              <a:avLst>
                <a:gd name="adj1" fmla="val 50000"/>
              </a:avLst>
            </a:prstGeom>
            <a:ln w="19050">
              <a:tailEnd type="none"/>
            </a:ln>
          </p:spPr>
          <p:style>
            <a:lnRef idx="1">
              <a:schemeClr val="accent6"/>
            </a:lnRef>
            <a:fillRef idx="0">
              <a:schemeClr val="accent6"/>
            </a:fillRef>
            <a:effectRef idx="0">
              <a:schemeClr val="accent6"/>
            </a:effectRef>
            <a:fontRef idx="minor">
              <a:schemeClr val="tx1"/>
            </a:fontRef>
          </p:style>
        </p:cxnSp>
        <p:cxnSp>
          <p:nvCxnSpPr>
            <p:cNvPr id="10218" name="Straight Arrow Connector 10217">
              <a:extLst>
                <a:ext uri="{FF2B5EF4-FFF2-40B4-BE49-F238E27FC236}">
                  <a16:creationId xmlns:a16="http://schemas.microsoft.com/office/drawing/2014/main" id="{BE09A298-98C6-B501-6927-E4B21C69C7D9}"/>
                </a:ext>
              </a:extLst>
            </p:cNvPr>
            <p:cNvCxnSpPr/>
            <p:nvPr/>
          </p:nvCxnSpPr>
          <p:spPr>
            <a:xfrm>
              <a:off x="6837573" y="2412606"/>
              <a:ext cx="64444" cy="11429"/>
            </a:xfrm>
            <a:prstGeom prst="straightConnector1">
              <a:avLst/>
            </a:prstGeom>
            <a:ln>
              <a:tailEnd type="triangle"/>
            </a:ln>
          </p:spPr>
          <p:style>
            <a:lnRef idx="1">
              <a:schemeClr val="accent6"/>
            </a:lnRef>
            <a:fillRef idx="0">
              <a:schemeClr val="accent6"/>
            </a:fillRef>
            <a:effectRef idx="0">
              <a:schemeClr val="accent6"/>
            </a:effectRef>
            <a:fontRef idx="minor">
              <a:schemeClr val="tx1"/>
            </a:fontRef>
          </p:style>
        </p:cxnSp>
        <p:cxnSp>
          <p:nvCxnSpPr>
            <p:cNvPr id="10233" name="Connector: Elbow 10232">
              <a:extLst>
                <a:ext uri="{FF2B5EF4-FFF2-40B4-BE49-F238E27FC236}">
                  <a16:creationId xmlns:a16="http://schemas.microsoft.com/office/drawing/2014/main" id="{664245D7-6251-7552-B368-882AD715BDF5}"/>
                </a:ext>
              </a:extLst>
            </p:cNvPr>
            <p:cNvCxnSpPr>
              <a:cxnSpLocks/>
            </p:cNvCxnSpPr>
            <p:nvPr/>
          </p:nvCxnSpPr>
          <p:spPr>
            <a:xfrm flipV="1">
              <a:off x="5644926" y="4183539"/>
              <a:ext cx="1815158" cy="695492"/>
            </a:xfrm>
            <a:prstGeom prst="bentConnector3">
              <a:avLst>
                <a:gd name="adj1" fmla="val 17256"/>
              </a:avLst>
            </a:prstGeom>
            <a:ln w="28575">
              <a:tailEnd type="none"/>
            </a:ln>
          </p:spPr>
          <p:style>
            <a:lnRef idx="1">
              <a:schemeClr val="accent1"/>
            </a:lnRef>
            <a:fillRef idx="0">
              <a:schemeClr val="accent1"/>
            </a:fillRef>
            <a:effectRef idx="0">
              <a:schemeClr val="accent1"/>
            </a:effectRef>
            <a:fontRef idx="minor">
              <a:schemeClr val="tx1"/>
            </a:fontRef>
          </p:style>
        </p:cxnSp>
        <p:cxnSp>
          <p:nvCxnSpPr>
            <p:cNvPr id="10237" name="Connector: Elbow 10236">
              <a:extLst>
                <a:ext uri="{FF2B5EF4-FFF2-40B4-BE49-F238E27FC236}">
                  <a16:creationId xmlns:a16="http://schemas.microsoft.com/office/drawing/2014/main" id="{151BE711-1C74-5A0E-1F00-9C1A3BDDA5DE}"/>
                </a:ext>
              </a:extLst>
            </p:cNvPr>
            <p:cNvCxnSpPr>
              <a:cxnSpLocks/>
            </p:cNvCxnSpPr>
            <p:nvPr/>
          </p:nvCxnSpPr>
          <p:spPr>
            <a:xfrm rot="16200000" flipH="1">
              <a:off x="4673129" y="2908837"/>
              <a:ext cx="2345624" cy="208673"/>
            </a:xfrm>
            <a:prstGeom prst="bentConnector3">
              <a:avLst>
                <a:gd name="adj1" fmla="val 50000"/>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0247" name="Straight Arrow Connector 10246">
              <a:extLst>
                <a:ext uri="{FF2B5EF4-FFF2-40B4-BE49-F238E27FC236}">
                  <a16:creationId xmlns:a16="http://schemas.microsoft.com/office/drawing/2014/main" id="{C4A48ABB-B357-02C9-505A-C249173291FA}"/>
                </a:ext>
              </a:extLst>
            </p:cNvPr>
            <p:cNvCxnSpPr>
              <a:cxnSpLocks/>
            </p:cNvCxnSpPr>
            <p:nvPr/>
          </p:nvCxnSpPr>
          <p:spPr>
            <a:xfrm flipH="1">
              <a:off x="5960810" y="3469962"/>
              <a:ext cx="373935" cy="5080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250" name="Straight Arrow Connector 10249">
              <a:extLst>
                <a:ext uri="{FF2B5EF4-FFF2-40B4-BE49-F238E27FC236}">
                  <a16:creationId xmlns:a16="http://schemas.microsoft.com/office/drawing/2014/main" id="{128E913D-521E-5094-ADCB-F384A52F6042}"/>
                </a:ext>
              </a:extLst>
            </p:cNvPr>
            <p:cNvCxnSpPr>
              <a:cxnSpLocks/>
              <a:stCxn id="1046" idx="3"/>
            </p:cNvCxnSpPr>
            <p:nvPr/>
          </p:nvCxnSpPr>
          <p:spPr>
            <a:xfrm flipV="1">
              <a:off x="5577750" y="2224417"/>
              <a:ext cx="217872" cy="800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252" name="Connector: Elbow 10251">
              <a:extLst>
                <a:ext uri="{FF2B5EF4-FFF2-40B4-BE49-F238E27FC236}">
                  <a16:creationId xmlns:a16="http://schemas.microsoft.com/office/drawing/2014/main" id="{79DF5E5F-852C-C209-E457-45F735ADFCDD}"/>
                </a:ext>
              </a:extLst>
            </p:cNvPr>
            <p:cNvCxnSpPr>
              <a:cxnSpLocks/>
              <a:endCxn id="1014" idx="0"/>
            </p:cNvCxnSpPr>
            <p:nvPr/>
          </p:nvCxnSpPr>
          <p:spPr>
            <a:xfrm rot="5400000">
              <a:off x="5395358" y="4508216"/>
              <a:ext cx="1826491" cy="102209"/>
            </a:xfrm>
            <a:prstGeom prst="bentConnector5">
              <a:avLst>
                <a:gd name="adj1" fmla="val 50000"/>
                <a:gd name="adj2" fmla="val 487972"/>
                <a:gd name="adj3" fmla="val 96000"/>
              </a:avLst>
            </a:prstGeom>
            <a:ln>
              <a:solidFill>
                <a:srgbClr val="8E0A72"/>
              </a:solidFill>
              <a:tailEnd type="triangle"/>
            </a:ln>
          </p:spPr>
          <p:style>
            <a:lnRef idx="1">
              <a:schemeClr val="accent1"/>
            </a:lnRef>
            <a:fillRef idx="0">
              <a:schemeClr val="accent1"/>
            </a:fillRef>
            <a:effectRef idx="0">
              <a:schemeClr val="accent1"/>
            </a:effectRef>
            <a:fontRef idx="minor">
              <a:schemeClr val="tx1"/>
            </a:fontRef>
          </p:style>
        </p:cxnSp>
        <p:cxnSp>
          <p:nvCxnSpPr>
            <p:cNvPr id="10278" name="Straight Arrow Connector 10277">
              <a:extLst>
                <a:ext uri="{FF2B5EF4-FFF2-40B4-BE49-F238E27FC236}">
                  <a16:creationId xmlns:a16="http://schemas.microsoft.com/office/drawing/2014/main" id="{D6ADD978-C869-8DE3-06DD-2E62B515ADAB}"/>
                </a:ext>
              </a:extLst>
            </p:cNvPr>
            <p:cNvCxnSpPr>
              <a:cxnSpLocks/>
            </p:cNvCxnSpPr>
            <p:nvPr/>
          </p:nvCxnSpPr>
          <p:spPr>
            <a:xfrm>
              <a:off x="1759918" y="5376348"/>
              <a:ext cx="4518719" cy="22001"/>
            </a:xfrm>
            <a:prstGeom prst="straightConnector1">
              <a:avLst/>
            </a:prstGeom>
            <a:ln>
              <a:solidFill>
                <a:srgbClr val="8E0A72"/>
              </a:solidFill>
              <a:tailEnd type="triangle"/>
            </a:ln>
          </p:spPr>
          <p:style>
            <a:lnRef idx="1">
              <a:schemeClr val="accent1"/>
            </a:lnRef>
            <a:fillRef idx="0">
              <a:schemeClr val="accent1"/>
            </a:fillRef>
            <a:effectRef idx="0">
              <a:schemeClr val="accent1"/>
            </a:effectRef>
            <a:fontRef idx="minor">
              <a:schemeClr val="tx1"/>
            </a:fontRef>
          </p:style>
        </p:cxnSp>
        <p:cxnSp>
          <p:nvCxnSpPr>
            <p:cNvPr id="10280" name="Connector: Elbow 10279">
              <a:extLst>
                <a:ext uri="{FF2B5EF4-FFF2-40B4-BE49-F238E27FC236}">
                  <a16:creationId xmlns:a16="http://schemas.microsoft.com/office/drawing/2014/main" id="{8FC149D6-8187-2051-D81B-4158057BDD85}"/>
                </a:ext>
              </a:extLst>
            </p:cNvPr>
            <p:cNvCxnSpPr>
              <a:cxnSpLocks/>
              <a:stCxn id="57" idx="3"/>
            </p:cNvCxnSpPr>
            <p:nvPr/>
          </p:nvCxnSpPr>
          <p:spPr>
            <a:xfrm rot="10800000" flipH="1" flipV="1">
              <a:off x="4158511" y="4158300"/>
              <a:ext cx="828923" cy="1249187"/>
            </a:xfrm>
            <a:prstGeom prst="bentConnector4">
              <a:avLst>
                <a:gd name="adj1" fmla="val -20683"/>
                <a:gd name="adj2" fmla="val 54332"/>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298" name="Connector: Elbow 10297">
              <a:extLst>
                <a:ext uri="{FF2B5EF4-FFF2-40B4-BE49-F238E27FC236}">
                  <a16:creationId xmlns:a16="http://schemas.microsoft.com/office/drawing/2014/main" id="{B2BEF2E6-ED5A-E226-963F-D7BEC68F3A51}"/>
                </a:ext>
              </a:extLst>
            </p:cNvPr>
            <p:cNvCxnSpPr>
              <a:cxnSpLocks/>
            </p:cNvCxnSpPr>
            <p:nvPr/>
          </p:nvCxnSpPr>
          <p:spPr>
            <a:xfrm rot="16200000" flipH="1">
              <a:off x="260807" y="3877236"/>
              <a:ext cx="2989542" cy="8679"/>
            </a:xfrm>
            <a:prstGeom prst="bentConnector3">
              <a:avLst>
                <a:gd name="adj1" fmla="val 50000"/>
              </a:avLst>
            </a:prstGeom>
            <a:ln w="12700">
              <a:solidFill>
                <a:srgbClr val="8E0A72"/>
              </a:solidFill>
              <a:tailEnd type="triangle"/>
            </a:ln>
          </p:spPr>
          <p:style>
            <a:lnRef idx="1">
              <a:schemeClr val="accent1"/>
            </a:lnRef>
            <a:fillRef idx="0">
              <a:schemeClr val="accent1"/>
            </a:fillRef>
            <a:effectRef idx="0">
              <a:schemeClr val="accent1"/>
            </a:effectRef>
            <a:fontRef idx="minor">
              <a:schemeClr val="tx1"/>
            </a:fontRef>
          </p:style>
        </p:cxnSp>
        <p:cxnSp>
          <p:nvCxnSpPr>
            <p:cNvPr id="10305" name="Straight Arrow Connector 10304">
              <a:extLst>
                <a:ext uri="{FF2B5EF4-FFF2-40B4-BE49-F238E27FC236}">
                  <a16:creationId xmlns:a16="http://schemas.microsoft.com/office/drawing/2014/main" id="{9C0B1065-22DE-9D5E-BB6E-01E4B0D6E11A}"/>
                </a:ext>
              </a:extLst>
            </p:cNvPr>
            <p:cNvCxnSpPr>
              <a:cxnSpLocks/>
            </p:cNvCxnSpPr>
            <p:nvPr/>
          </p:nvCxnSpPr>
          <p:spPr>
            <a:xfrm flipH="1">
              <a:off x="1729197" y="2340087"/>
              <a:ext cx="311744" cy="30547"/>
            </a:xfrm>
            <a:prstGeom prst="straightConnector1">
              <a:avLst/>
            </a:prstGeom>
            <a:ln>
              <a:solidFill>
                <a:srgbClr val="8E0A72"/>
              </a:solidFill>
              <a:tailEnd type="triangle"/>
            </a:ln>
          </p:spPr>
          <p:style>
            <a:lnRef idx="1">
              <a:schemeClr val="accent1"/>
            </a:lnRef>
            <a:fillRef idx="0">
              <a:schemeClr val="accent1"/>
            </a:fillRef>
            <a:effectRef idx="0">
              <a:schemeClr val="accent1"/>
            </a:effectRef>
            <a:fontRef idx="minor">
              <a:schemeClr val="tx1"/>
            </a:fontRef>
          </p:style>
        </p:cxnSp>
        <p:cxnSp>
          <p:nvCxnSpPr>
            <p:cNvPr id="10307" name="Straight Arrow Connector 10306">
              <a:extLst>
                <a:ext uri="{FF2B5EF4-FFF2-40B4-BE49-F238E27FC236}">
                  <a16:creationId xmlns:a16="http://schemas.microsoft.com/office/drawing/2014/main" id="{A83F150E-2525-3137-2CC5-7C2575B33A15}"/>
                </a:ext>
              </a:extLst>
            </p:cNvPr>
            <p:cNvCxnSpPr>
              <a:cxnSpLocks/>
              <a:stCxn id="1061" idx="1"/>
            </p:cNvCxnSpPr>
            <p:nvPr/>
          </p:nvCxnSpPr>
          <p:spPr>
            <a:xfrm flipH="1">
              <a:off x="1762152" y="3493112"/>
              <a:ext cx="268487" cy="68274"/>
            </a:xfrm>
            <a:prstGeom prst="straightConnector1">
              <a:avLst/>
            </a:prstGeom>
            <a:ln>
              <a:solidFill>
                <a:srgbClr val="8E0A72"/>
              </a:solidFill>
              <a:tailEnd type="triangle"/>
            </a:ln>
          </p:spPr>
          <p:style>
            <a:lnRef idx="1">
              <a:schemeClr val="accent1"/>
            </a:lnRef>
            <a:fillRef idx="0">
              <a:schemeClr val="accent1"/>
            </a:fillRef>
            <a:effectRef idx="0">
              <a:schemeClr val="accent1"/>
            </a:effectRef>
            <a:fontRef idx="minor">
              <a:schemeClr val="tx1"/>
            </a:fontRef>
          </p:style>
        </p:cxnSp>
        <p:cxnSp>
          <p:nvCxnSpPr>
            <p:cNvPr id="10352" name="Connector: Elbow 10351">
              <a:extLst>
                <a:ext uri="{FF2B5EF4-FFF2-40B4-BE49-F238E27FC236}">
                  <a16:creationId xmlns:a16="http://schemas.microsoft.com/office/drawing/2014/main" id="{E081A5B7-419C-886A-0BFF-198E2EAF74F9}"/>
                </a:ext>
              </a:extLst>
            </p:cNvPr>
            <p:cNvCxnSpPr/>
            <p:nvPr/>
          </p:nvCxnSpPr>
          <p:spPr>
            <a:xfrm rot="10800000" flipV="1">
              <a:off x="2919471" y="3637996"/>
              <a:ext cx="682136" cy="365789"/>
            </a:xfrm>
            <a:prstGeom prst="bentConnector3">
              <a:avLst/>
            </a:prstGeom>
            <a:ln w="28575">
              <a:solidFill>
                <a:srgbClr val="66FF66"/>
              </a:solidFill>
              <a:tailEnd type="triangle"/>
            </a:ln>
          </p:spPr>
          <p:style>
            <a:lnRef idx="1">
              <a:schemeClr val="accent1"/>
            </a:lnRef>
            <a:fillRef idx="0">
              <a:schemeClr val="accent1"/>
            </a:fillRef>
            <a:effectRef idx="0">
              <a:schemeClr val="accent1"/>
            </a:effectRef>
            <a:fontRef idx="minor">
              <a:schemeClr val="tx1"/>
            </a:fontRef>
          </p:style>
        </p:cxnSp>
        <p:cxnSp>
          <p:nvCxnSpPr>
            <p:cNvPr id="10354" name="Straight Arrow Connector 10353">
              <a:extLst>
                <a:ext uri="{FF2B5EF4-FFF2-40B4-BE49-F238E27FC236}">
                  <a16:creationId xmlns:a16="http://schemas.microsoft.com/office/drawing/2014/main" id="{878D05BA-00F5-4C29-7324-870C49DF783F}"/>
                </a:ext>
              </a:extLst>
            </p:cNvPr>
            <p:cNvCxnSpPr/>
            <p:nvPr/>
          </p:nvCxnSpPr>
          <p:spPr>
            <a:xfrm flipH="1">
              <a:off x="3257958" y="3938664"/>
              <a:ext cx="354347" cy="0"/>
            </a:xfrm>
            <a:prstGeom prst="straightConnector1">
              <a:avLst/>
            </a:prstGeom>
            <a:ln w="19050">
              <a:solidFill>
                <a:srgbClr val="66FF66"/>
              </a:solidFill>
              <a:tailEnd type="triangle"/>
            </a:ln>
          </p:spPr>
          <p:style>
            <a:lnRef idx="1">
              <a:schemeClr val="accent1"/>
            </a:lnRef>
            <a:fillRef idx="0">
              <a:schemeClr val="accent1"/>
            </a:fillRef>
            <a:effectRef idx="0">
              <a:schemeClr val="accent1"/>
            </a:effectRef>
            <a:fontRef idx="minor">
              <a:schemeClr val="tx1"/>
            </a:fontRef>
          </p:style>
        </p:cxnSp>
        <p:cxnSp>
          <p:nvCxnSpPr>
            <p:cNvPr id="10358" name="Connector: Elbow 10357">
              <a:extLst>
                <a:ext uri="{FF2B5EF4-FFF2-40B4-BE49-F238E27FC236}">
                  <a16:creationId xmlns:a16="http://schemas.microsoft.com/office/drawing/2014/main" id="{485B886D-7D72-A539-F998-32478CF23259}"/>
                </a:ext>
              </a:extLst>
            </p:cNvPr>
            <p:cNvCxnSpPr>
              <a:cxnSpLocks/>
              <a:stCxn id="1050" idx="1"/>
            </p:cNvCxnSpPr>
            <p:nvPr/>
          </p:nvCxnSpPr>
          <p:spPr>
            <a:xfrm flipH="1" flipV="1">
              <a:off x="3225419" y="4024383"/>
              <a:ext cx="1884275" cy="202400"/>
            </a:xfrm>
            <a:prstGeom prst="bentConnector3">
              <a:avLst>
                <a:gd name="adj1" fmla="val 13820"/>
              </a:avLst>
            </a:prstGeom>
            <a:ln>
              <a:solidFill>
                <a:srgbClr val="FB5123"/>
              </a:solidFill>
              <a:tailEnd type="triangle"/>
            </a:ln>
          </p:spPr>
          <p:style>
            <a:lnRef idx="1">
              <a:schemeClr val="accent2"/>
            </a:lnRef>
            <a:fillRef idx="0">
              <a:schemeClr val="accent2"/>
            </a:fillRef>
            <a:effectRef idx="0">
              <a:schemeClr val="accent2"/>
            </a:effectRef>
            <a:fontRef idx="minor">
              <a:schemeClr val="tx1"/>
            </a:fontRef>
          </p:style>
        </p:cxnSp>
        <p:cxnSp>
          <p:nvCxnSpPr>
            <p:cNvPr id="10361" name="Connector: Elbow 10360">
              <a:extLst>
                <a:ext uri="{FF2B5EF4-FFF2-40B4-BE49-F238E27FC236}">
                  <a16:creationId xmlns:a16="http://schemas.microsoft.com/office/drawing/2014/main" id="{9E437698-08BA-EBFA-D4C9-5D7843E255E0}"/>
                </a:ext>
              </a:extLst>
            </p:cNvPr>
            <p:cNvCxnSpPr>
              <a:cxnSpLocks/>
            </p:cNvCxnSpPr>
            <p:nvPr/>
          </p:nvCxnSpPr>
          <p:spPr>
            <a:xfrm rot="10800000" flipV="1">
              <a:off x="4244161" y="3299462"/>
              <a:ext cx="838640" cy="686729"/>
            </a:xfrm>
            <a:prstGeom prst="bentConnector3">
              <a:avLst/>
            </a:prstGeom>
            <a:ln w="28575">
              <a:solidFill>
                <a:srgbClr val="FB5123"/>
              </a:solidFill>
              <a:tailEnd type="triangle"/>
            </a:ln>
          </p:spPr>
          <p:style>
            <a:lnRef idx="1">
              <a:schemeClr val="accent1"/>
            </a:lnRef>
            <a:fillRef idx="0">
              <a:schemeClr val="accent1"/>
            </a:fillRef>
            <a:effectRef idx="0">
              <a:schemeClr val="accent1"/>
            </a:effectRef>
            <a:fontRef idx="minor">
              <a:schemeClr val="tx1"/>
            </a:fontRef>
          </p:style>
        </p:cxnSp>
        <p:cxnSp>
          <p:nvCxnSpPr>
            <p:cNvPr id="10368" name="Connector: Elbow 10367">
              <a:extLst>
                <a:ext uri="{FF2B5EF4-FFF2-40B4-BE49-F238E27FC236}">
                  <a16:creationId xmlns:a16="http://schemas.microsoft.com/office/drawing/2014/main" id="{FD721F32-68CF-BEFA-C692-9E403077DAEC}"/>
                </a:ext>
              </a:extLst>
            </p:cNvPr>
            <p:cNvCxnSpPr>
              <a:cxnSpLocks/>
              <a:stCxn id="56" idx="3"/>
            </p:cNvCxnSpPr>
            <p:nvPr/>
          </p:nvCxnSpPr>
          <p:spPr>
            <a:xfrm rot="10800000" flipH="1">
              <a:off x="2567856" y="4013255"/>
              <a:ext cx="1694953" cy="425832"/>
            </a:xfrm>
            <a:prstGeom prst="bentConnector3">
              <a:avLst>
                <a:gd name="adj1" fmla="val -41419"/>
              </a:avLst>
            </a:prstGeom>
            <a:ln w="1905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0391" name="Connector: Curved 10390">
              <a:extLst>
                <a:ext uri="{FF2B5EF4-FFF2-40B4-BE49-F238E27FC236}">
                  <a16:creationId xmlns:a16="http://schemas.microsoft.com/office/drawing/2014/main" id="{028B1921-2CDF-7F6B-6722-F8D1FD2F9AEE}"/>
                </a:ext>
              </a:extLst>
            </p:cNvPr>
            <p:cNvCxnSpPr>
              <a:cxnSpLocks/>
            </p:cNvCxnSpPr>
            <p:nvPr/>
          </p:nvCxnSpPr>
          <p:spPr>
            <a:xfrm>
              <a:off x="3168043" y="4993175"/>
              <a:ext cx="9525" cy="9525"/>
            </a:xfrm>
            <a:prstGeom prst="curvedConnector3">
              <a:avLst>
                <a:gd name="adj1" fmla="val 5237488"/>
              </a:avLst>
            </a:prstGeom>
            <a:ln w="22225">
              <a:tailEnd type="triangle"/>
            </a:ln>
          </p:spPr>
          <p:style>
            <a:lnRef idx="1">
              <a:schemeClr val="accent1"/>
            </a:lnRef>
            <a:fillRef idx="0">
              <a:schemeClr val="accent1"/>
            </a:fillRef>
            <a:effectRef idx="0">
              <a:schemeClr val="accent1"/>
            </a:effectRef>
            <a:fontRef idx="minor">
              <a:schemeClr val="tx1"/>
            </a:fontRef>
          </p:style>
        </p:cxnSp>
        <p:cxnSp>
          <p:nvCxnSpPr>
            <p:cNvPr id="10394" name="Connector: Curved 10393">
              <a:extLst>
                <a:ext uri="{FF2B5EF4-FFF2-40B4-BE49-F238E27FC236}">
                  <a16:creationId xmlns:a16="http://schemas.microsoft.com/office/drawing/2014/main" id="{CBD56588-5119-17DF-A021-D3C79147F3C8}"/>
                </a:ext>
              </a:extLst>
            </p:cNvPr>
            <p:cNvCxnSpPr>
              <a:cxnSpLocks/>
            </p:cNvCxnSpPr>
            <p:nvPr/>
          </p:nvCxnSpPr>
          <p:spPr>
            <a:xfrm rot="16200000" flipV="1">
              <a:off x="1256096" y="2748126"/>
              <a:ext cx="2531505" cy="2229972"/>
            </a:xfrm>
            <a:prstGeom prst="curvedConnector3">
              <a:avLst>
                <a:gd name="adj1" fmla="val -3209"/>
              </a:avLst>
            </a:prstGeom>
            <a:ln w="28575">
              <a:solidFill>
                <a:srgbClr val="FFFF00"/>
              </a:solidFill>
            </a:ln>
          </p:spPr>
          <p:style>
            <a:lnRef idx="1">
              <a:schemeClr val="accent4"/>
            </a:lnRef>
            <a:fillRef idx="0">
              <a:schemeClr val="accent4"/>
            </a:fillRef>
            <a:effectRef idx="0">
              <a:schemeClr val="accent4"/>
            </a:effectRef>
            <a:fontRef idx="minor">
              <a:schemeClr val="tx1"/>
            </a:fontRef>
          </p:style>
        </p:cxnSp>
        <p:cxnSp>
          <p:nvCxnSpPr>
            <p:cNvPr id="10403" name="Connector: Curved 10402">
              <a:extLst>
                <a:ext uri="{FF2B5EF4-FFF2-40B4-BE49-F238E27FC236}">
                  <a16:creationId xmlns:a16="http://schemas.microsoft.com/office/drawing/2014/main" id="{21FE3127-71CC-E339-5E2A-92048C060B0E}"/>
                </a:ext>
              </a:extLst>
            </p:cNvPr>
            <p:cNvCxnSpPr/>
            <p:nvPr/>
          </p:nvCxnSpPr>
          <p:spPr>
            <a:xfrm rot="10800000" flipV="1">
              <a:off x="1406863" y="2269120"/>
              <a:ext cx="730391" cy="357169"/>
            </a:xfrm>
            <a:prstGeom prst="curvedConnector3">
              <a:avLst/>
            </a:prstGeom>
            <a:ln w="190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10410" name="Connector: Curved 10409">
              <a:extLst>
                <a:ext uri="{FF2B5EF4-FFF2-40B4-BE49-F238E27FC236}">
                  <a16:creationId xmlns:a16="http://schemas.microsoft.com/office/drawing/2014/main" id="{2C42D00D-5A73-59B0-3FE5-224FE6693F07}"/>
                </a:ext>
              </a:extLst>
            </p:cNvPr>
            <p:cNvCxnSpPr>
              <a:cxnSpLocks/>
              <a:stCxn id="1048" idx="1"/>
            </p:cNvCxnSpPr>
            <p:nvPr/>
          </p:nvCxnSpPr>
          <p:spPr>
            <a:xfrm flipH="1">
              <a:off x="1397808" y="2425567"/>
              <a:ext cx="626311" cy="1268891"/>
            </a:xfrm>
            <a:prstGeom prst="curvedConnector4">
              <a:avLst>
                <a:gd name="adj1" fmla="val 19217"/>
                <a:gd name="adj2" fmla="val 53988"/>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414" name="Connector: Elbow 10413">
              <a:extLst>
                <a:ext uri="{FF2B5EF4-FFF2-40B4-BE49-F238E27FC236}">
                  <a16:creationId xmlns:a16="http://schemas.microsoft.com/office/drawing/2014/main" id="{9D3601C3-DB8D-18CF-4037-F0CDD62D3CF4}"/>
                </a:ext>
              </a:extLst>
            </p:cNvPr>
            <p:cNvCxnSpPr>
              <a:cxnSpLocks/>
            </p:cNvCxnSpPr>
            <p:nvPr/>
          </p:nvCxnSpPr>
          <p:spPr>
            <a:xfrm rot="10800000" flipV="1">
              <a:off x="1442162" y="5164802"/>
              <a:ext cx="2250155" cy="255821"/>
            </a:xfrm>
            <a:prstGeom prst="bentConnector3">
              <a:avLst>
                <a:gd name="adj1" fmla="val 93933"/>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0422" name="Connector: Elbow 10421">
              <a:extLst>
                <a:ext uri="{FF2B5EF4-FFF2-40B4-BE49-F238E27FC236}">
                  <a16:creationId xmlns:a16="http://schemas.microsoft.com/office/drawing/2014/main" id="{3DE95681-DED4-EE4D-8C2D-9A3C41D842F1}"/>
                </a:ext>
              </a:extLst>
            </p:cNvPr>
            <p:cNvCxnSpPr>
              <a:cxnSpLocks/>
            </p:cNvCxnSpPr>
            <p:nvPr/>
          </p:nvCxnSpPr>
          <p:spPr>
            <a:xfrm rot="16200000" flipH="1">
              <a:off x="1164050" y="4405390"/>
              <a:ext cx="1889814" cy="199207"/>
            </a:xfrm>
            <a:prstGeom prst="bentConnector3">
              <a:avLst>
                <a:gd name="adj1" fmla="val 76121"/>
              </a:avLst>
            </a:prstGeom>
            <a:ln w="12700">
              <a:solidFill>
                <a:schemeClr val="accent2">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432" name="Connector: Curved 10431">
              <a:extLst>
                <a:ext uri="{FF2B5EF4-FFF2-40B4-BE49-F238E27FC236}">
                  <a16:creationId xmlns:a16="http://schemas.microsoft.com/office/drawing/2014/main" id="{08C9E6ED-8E4E-C868-F136-15E61D7267C1}"/>
                </a:ext>
              </a:extLst>
            </p:cNvPr>
            <p:cNvCxnSpPr>
              <a:stCxn id="10315" idx="3"/>
            </p:cNvCxnSpPr>
            <p:nvPr/>
          </p:nvCxnSpPr>
          <p:spPr>
            <a:xfrm rot="10800000" flipH="1" flipV="1">
              <a:off x="4115016" y="4729214"/>
              <a:ext cx="300248" cy="742646"/>
            </a:xfrm>
            <a:prstGeom prst="curvedConnector4">
              <a:avLst>
                <a:gd name="adj1" fmla="val 101357"/>
                <a:gd name="adj2" fmla="val 59432"/>
              </a:avLst>
            </a:prstGeom>
            <a:ln w="12700">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435" name="Connector: Curved 10434">
              <a:extLst>
                <a:ext uri="{FF2B5EF4-FFF2-40B4-BE49-F238E27FC236}">
                  <a16:creationId xmlns:a16="http://schemas.microsoft.com/office/drawing/2014/main" id="{4E71FA33-2C85-00B6-0A09-D6AC43FBC019}"/>
                </a:ext>
              </a:extLst>
            </p:cNvPr>
            <p:cNvCxnSpPr>
              <a:cxnSpLocks/>
              <a:stCxn id="1050" idx="1"/>
            </p:cNvCxnSpPr>
            <p:nvPr/>
          </p:nvCxnSpPr>
          <p:spPr>
            <a:xfrm flipH="1">
              <a:off x="4428909" y="4238994"/>
              <a:ext cx="680784" cy="1204118"/>
            </a:xfrm>
            <a:prstGeom prst="curvedConnector4">
              <a:avLst>
                <a:gd name="adj1" fmla="val 100737"/>
                <a:gd name="adj2" fmla="val 22680"/>
              </a:avLst>
            </a:prstGeom>
            <a:ln w="19050">
              <a:solidFill>
                <a:schemeClr val="accent2">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438" name="Connector: Curved 10437">
              <a:extLst>
                <a:ext uri="{FF2B5EF4-FFF2-40B4-BE49-F238E27FC236}">
                  <a16:creationId xmlns:a16="http://schemas.microsoft.com/office/drawing/2014/main" id="{8893FBF7-189E-8DDC-06AC-D9EBF52BBE5F}"/>
                </a:ext>
              </a:extLst>
            </p:cNvPr>
            <p:cNvCxnSpPr>
              <a:cxnSpLocks/>
              <a:stCxn id="1047" idx="3"/>
            </p:cNvCxnSpPr>
            <p:nvPr/>
          </p:nvCxnSpPr>
          <p:spPr>
            <a:xfrm rot="10800000" flipH="1" flipV="1">
              <a:off x="4121255" y="5085673"/>
              <a:ext cx="294005" cy="410108"/>
            </a:xfrm>
            <a:prstGeom prst="curvedConnector4">
              <a:avLst>
                <a:gd name="adj1" fmla="val 99693"/>
                <a:gd name="adj2" fmla="val 73274"/>
              </a:avLst>
            </a:prstGeom>
            <a:ln>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77" name="Shape_1045">
              <a:extLst>
                <a:ext uri="{FF2B5EF4-FFF2-40B4-BE49-F238E27FC236}">
                  <a16:creationId xmlns:a16="http://schemas.microsoft.com/office/drawing/2014/main" id="{1FC5BF9E-9195-FEB4-90F8-B64350A94488}"/>
                </a:ext>
              </a:extLst>
            </p:cNvPr>
            <p:cNvSpPr/>
            <p:nvPr/>
          </p:nvSpPr>
          <p:spPr>
            <a:xfrm>
              <a:off x="6356700" y="2569369"/>
              <a:ext cx="481747" cy="311333"/>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6">
                <a:lumMod val="40000"/>
                <a:lumOff val="60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US" sz="351" dirty="0">
                  <a:solidFill>
                    <a:srgbClr val="00B0F0"/>
                  </a:solidFill>
                  <a:latin typeface="Arial"/>
                  <a:cs typeface="Arial"/>
                </a:rPr>
                <a:t>FCC Declaratory Ruling illegal robocalls</a:t>
              </a:r>
              <a:endParaRPr lang="en-GB" sz="351" dirty="0">
                <a:solidFill>
                  <a:srgbClr val="00B0F0"/>
                </a:solidFill>
                <a:latin typeface="Arial"/>
                <a:cs typeface="Arial"/>
              </a:endParaRPr>
            </a:p>
          </p:txBody>
        </p:sp>
        <p:cxnSp>
          <p:nvCxnSpPr>
            <p:cNvPr id="10473" name="Connector: Elbow 10472">
              <a:extLst>
                <a:ext uri="{FF2B5EF4-FFF2-40B4-BE49-F238E27FC236}">
                  <a16:creationId xmlns:a16="http://schemas.microsoft.com/office/drawing/2014/main" id="{795F32BD-FBA8-3C89-4B0C-0DC6541990C7}"/>
                </a:ext>
              </a:extLst>
            </p:cNvPr>
            <p:cNvCxnSpPr>
              <a:cxnSpLocks/>
              <a:stCxn id="1058" idx="3"/>
            </p:cNvCxnSpPr>
            <p:nvPr/>
          </p:nvCxnSpPr>
          <p:spPr>
            <a:xfrm rot="10800000" flipH="1" flipV="1">
              <a:off x="2522121" y="4145673"/>
              <a:ext cx="2740265" cy="1311627"/>
            </a:xfrm>
            <a:prstGeom prst="bentConnector3">
              <a:avLst>
                <a:gd name="adj1" fmla="val 23413"/>
              </a:avLst>
            </a:prstGeom>
            <a:ln w="57150">
              <a:solidFill>
                <a:srgbClr val="FF000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0478" name="Connector: Elbow 10477">
              <a:extLst>
                <a:ext uri="{FF2B5EF4-FFF2-40B4-BE49-F238E27FC236}">
                  <a16:creationId xmlns:a16="http://schemas.microsoft.com/office/drawing/2014/main" id="{FE3C9EC4-3E17-722C-0032-B779E4DC0BF2}"/>
                </a:ext>
              </a:extLst>
            </p:cNvPr>
            <p:cNvCxnSpPr>
              <a:cxnSpLocks/>
            </p:cNvCxnSpPr>
            <p:nvPr/>
          </p:nvCxnSpPr>
          <p:spPr>
            <a:xfrm rot="16200000" flipH="1">
              <a:off x="2259335" y="3197005"/>
              <a:ext cx="1221926" cy="604160"/>
            </a:xfrm>
            <a:prstGeom prst="bentConnector3">
              <a:avLst>
                <a:gd name="adj1" fmla="val 50000"/>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483" name="Connector: Elbow 10482">
              <a:extLst>
                <a:ext uri="{FF2B5EF4-FFF2-40B4-BE49-F238E27FC236}">
                  <a16:creationId xmlns:a16="http://schemas.microsoft.com/office/drawing/2014/main" id="{17CD7392-225C-36F0-27C4-CCFFEFC209C6}"/>
                </a:ext>
              </a:extLst>
            </p:cNvPr>
            <p:cNvCxnSpPr>
              <a:stCxn id="57" idx="3"/>
            </p:cNvCxnSpPr>
            <p:nvPr/>
          </p:nvCxnSpPr>
          <p:spPr>
            <a:xfrm rot="10800000" flipH="1" flipV="1">
              <a:off x="4109667" y="4146088"/>
              <a:ext cx="881591" cy="1298390"/>
            </a:xfrm>
            <a:prstGeom prst="bentConnector4">
              <a:avLst>
                <a:gd name="adj1" fmla="val 63789"/>
                <a:gd name="adj2" fmla="val 54638"/>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496" name="Straight Arrow Connector 10495">
              <a:extLst>
                <a:ext uri="{FF2B5EF4-FFF2-40B4-BE49-F238E27FC236}">
                  <a16:creationId xmlns:a16="http://schemas.microsoft.com/office/drawing/2014/main" id="{4143D4C8-42A3-2EE0-2838-54EEA6480648}"/>
                </a:ext>
              </a:extLst>
            </p:cNvPr>
            <p:cNvCxnSpPr>
              <a:cxnSpLocks/>
            </p:cNvCxnSpPr>
            <p:nvPr/>
          </p:nvCxnSpPr>
          <p:spPr>
            <a:xfrm flipH="1">
              <a:off x="4688026" y="4249342"/>
              <a:ext cx="488685" cy="2720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516" name="Connector: Elbow 10515">
              <a:extLst>
                <a:ext uri="{FF2B5EF4-FFF2-40B4-BE49-F238E27FC236}">
                  <a16:creationId xmlns:a16="http://schemas.microsoft.com/office/drawing/2014/main" id="{3FF121C8-E92F-987E-851D-AFFD2CF990F1}"/>
                </a:ext>
              </a:extLst>
            </p:cNvPr>
            <p:cNvCxnSpPr/>
            <p:nvPr/>
          </p:nvCxnSpPr>
          <p:spPr>
            <a:xfrm>
              <a:off x="4133029" y="4638097"/>
              <a:ext cx="1650638" cy="806636"/>
            </a:xfrm>
            <a:prstGeom prst="bentConnector3">
              <a:avLst>
                <a:gd name="adj1" fmla="val 29609"/>
              </a:avLst>
            </a:prstGeom>
            <a:ln w="28575">
              <a:solidFill>
                <a:srgbClr val="FCB70C"/>
              </a:solidFill>
              <a:tailEnd type="triangle"/>
            </a:ln>
          </p:spPr>
          <p:style>
            <a:lnRef idx="1">
              <a:schemeClr val="accent1"/>
            </a:lnRef>
            <a:fillRef idx="0">
              <a:schemeClr val="accent1"/>
            </a:fillRef>
            <a:effectRef idx="0">
              <a:schemeClr val="accent1"/>
            </a:effectRef>
            <a:fontRef idx="minor">
              <a:schemeClr val="tx1"/>
            </a:fontRef>
          </p:style>
        </p:cxnSp>
        <p:cxnSp>
          <p:nvCxnSpPr>
            <p:cNvPr id="10519" name="Connector: Elbow 10518">
              <a:extLst>
                <a:ext uri="{FF2B5EF4-FFF2-40B4-BE49-F238E27FC236}">
                  <a16:creationId xmlns:a16="http://schemas.microsoft.com/office/drawing/2014/main" id="{F2920EBE-C260-B142-3C60-DB01C8A446DC}"/>
                </a:ext>
              </a:extLst>
            </p:cNvPr>
            <p:cNvCxnSpPr>
              <a:cxnSpLocks/>
              <a:stCxn id="1077" idx="1"/>
            </p:cNvCxnSpPr>
            <p:nvPr/>
          </p:nvCxnSpPr>
          <p:spPr>
            <a:xfrm flipH="1">
              <a:off x="5765150" y="2689804"/>
              <a:ext cx="591551" cy="2724383"/>
            </a:xfrm>
            <a:prstGeom prst="bentConnector4">
              <a:avLst>
                <a:gd name="adj1" fmla="val 63096"/>
                <a:gd name="adj2" fmla="val -3738"/>
              </a:avLst>
            </a:prstGeom>
            <a:ln w="28575">
              <a:solidFill>
                <a:srgbClr val="F8A510"/>
              </a:solidFill>
              <a:tailEnd type="triangle"/>
            </a:ln>
          </p:spPr>
          <p:style>
            <a:lnRef idx="1">
              <a:schemeClr val="accent1"/>
            </a:lnRef>
            <a:fillRef idx="0">
              <a:schemeClr val="accent1"/>
            </a:fillRef>
            <a:effectRef idx="0">
              <a:schemeClr val="accent1"/>
            </a:effectRef>
            <a:fontRef idx="minor">
              <a:schemeClr val="tx1"/>
            </a:fontRef>
          </p:style>
        </p:cxnSp>
        <p:cxnSp>
          <p:nvCxnSpPr>
            <p:cNvPr id="10524" name="Connector: Elbow 10523">
              <a:extLst>
                <a:ext uri="{FF2B5EF4-FFF2-40B4-BE49-F238E27FC236}">
                  <a16:creationId xmlns:a16="http://schemas.microsoft.com/office/drawing/2014/main" id="{650338E5-1BCD-FE41-6281-58C4D74BA46A}"/>
                </a:ext>
              </a:extLst>
            </p:cNvPr>
            <p:cNvCxnSpPr>
              <a:cxnSpLocks/>
              <a:stCxn id="1046" idx="3"/>
            </p:cNvCxnSpPr>
            <p:nvPr/>
          </p:nvCxnSpPr>
          <p:spPr>
            <a:xfrm rot="10800000" flipH="1" flipV="1">
              <a:off x="5626593" y="2244636"/>
              <a:ext cx="149117" cy="393782"/>
            </a:xfrm>
            <a:prstGeom prst="bentConnector4">
              <a:avLst>
                <a:gd name="adj1" fmla="val -15331"/>
                <a:gd name="adj2" fmla="val 73111"/>
              </a:avLst>
            </a:prstGeom>
            <a:ln w="22225">
              <a:solidFill>
                <a:srgbClr val="F8A51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535" name="Straight Arrow Connector 10534">
              <a:extLst>
                <a:ext uri="{FF2B5EF4-FFF2-40B4-BE49-F238E27FC236}">
                  <a16:creationId xmlns:a16="http://schemas.microsoft.com/office/drawing/2014/main" id="{E10FB705-D13A-154C-8ED9-DE7B419CE9F9}"/>
                </a:ext>
              </a:extLst>
            </p:cNvPr>
            <p:cNvCxnSpPr>
              <a:stCxn id="1050" idx="3"/>
            </p:cNvCxnSpPr>
            <p:nvPr/>
          </p:nvCxnSpPr>
          <p:spPr>
            <a:xfrm>
              <a:off x="5591440" y="4226783"/>
              <a:ext cx="201612" cy="4391"/>
            </a:xfrm>
            <a:prstGeom prst="straightConnector1">
              <a:avLst/>
            </a:prstGeom>
            <a:ln w="28575">
              <a:solidFill>
                <a:srgbClr val="967281"/>
              </a:solidFill>
              <a:tailEnd type="triangle"/>
            </a:ln>
          </p:spPr>
          <p:style>
            <a:lnRef idx="1">
              <a:schemeClr val="accent1"/>
            </a:lnRef>
            <a:fillRef idx="0">
              <a:schemeClr val="accent1"/>
            </a:fillRef>
            <a:effectRef idx="0">
              <a:schemeClr val="accent1"/>
            </a:effectRef>
            <a:fontRef idx="minor">
              <a:schemeClr val="tx1"/>
            </a:fontRef>
          </p:style>
        </p:cxnSp>
        <p:cxnSp>
          <p:nvCxnSpPr>
            <p:cNvPr id="10541" name="Connector: Elbow 10540">
              <a:extLst>
                <a:ext uri="{FF2B5EF4-FFF2-40B4-BE49-F238E27FC236}">
                  <a16:creationId xmlns:a16="http://schemas.microsoft.com/office/drawing/2014/main" id="{8B7E0DE4-BE79-F493-EAB1-1A50543B7470}"/>
                </a:ext>
              </a:extLst>
            </p:cNvPr>
            <p:cNvCxnSpPr>
              <a:cxnSpLocks/>
            </p:cNvCxnSpPr>
            <p:nvPr/>
          </p:nvCxnSpPr>
          <p:spPr>
            <a:xfrm flipV="1">
              <a:off x="2484070" y="4070606"/>
              <a:ext cx="3299597" cy="251635"/>
            </a:xfrm>
            <a:prstGeom prst="bentConnector3">
              <a:avLst>
                <a:gd name="adj1" fmla="val 50000"/>
              </a:avLst>
            </a:prstGeom>
            <a:ln w="28575">
              <a:solidFill>
                <a:srgbClr val="967281"/>
              </a:solidFill>
              <a:tailEnd type="triangle"/>
            </a:ln>
          </p:spPr>
          <p:style>
            <a:lnRef idx="1">
              <a:schemeClr val="accent1"/>
            </a:lnRef>
            <a:fillRef idx="0">
              <a:schemeClr val="accent1"/>
            </a:fillRef>
            <a:effectRef idx="0">
              <a:schemeClr val="accent1"/>
            </a:effectRef>
            <a:fontRef idx="minor">
              <a:schemeClr val="tx1"/>
            </a:fontRef>
          </p:style>
        </p:cxnSp>
        <p:cxnSp>
          <p:nvCxnSpPr>
            <p:cNvPr id="10554" name="Connector: Elbow 10553">
              <a:extLst>
                <a:ext uri="{FF2B5EF4-FFF2-40B4-BE49-F238E27FC236}">
                  <a16:creationId xmlns:a16="http://schemas.microsoft.com/office/drawing/2014/main" id="{D4E259AA-A553-5EEB-EBED-5E95BAE3C4B2}"/>
                </a:ext>
              </a:extLst>
            </p:cNvPr>
            <p:cNvCxnSpPr>
              <a:cxnSpLocks/>
              <a:stCxn id="1058" idx="1"/>
            </p:cNvCxnSpPr>
            <p:nvPr/>
          </p:nvCxnSpPr>
          <p:spPr>
            <a:xfrm flipH="1">
              <a:off x="1910956" y="4145674"/>
              <a:ext cx="129419" cy="889390"/>
            </a:xfrm>
            <a:prstGeom prst="bentConnector4">
              <a:avLst>
                <a:gd name="adj1" fmla="val 118114"/>
                <a:gd name="adj2" fmla="val 55356"/>
              </a:avLst>
            </a:prstGeom>
            <a:ln w="28575">
              <a:solidFill>
                <a:srgbClr val="D4BFDD"/>
              </a:solidFill>
              <a:tailEnd type="triangle"/>
            </a:ln>
          </p:spPr>
          <p:style>
            <a:lnRef idx="1">
              <a:schemeClr val="accent1"/>
            </a:lnRef>
            <a:fillRef idx="0">
              <a:schemeClr val="accent1"/>
            </a:fillRef>
            <a:effectRef idx="0">
              <a:schemeClr val="accent1"/>
            </a:effectRef>
            <a:fontRef idx="minor">
              <a:schemeClr val="tx1"/>
            </a:fontRef>
          </p:style>
        </p:cxnSp>
        <p:cxnSp>
          <p:nvCxnSpPr>
            <p:cNvPr id="10563" name="Connector: Elbow 10562">
              <a:extLst>
                <a:ext uri="{FF2B5EF4-FFF2-40B4-BE49-F238E27FC236}">
                  <a16:creationId xmlns:a16="http://schemas.microsoft.com/office/drawing/2014/main" id="{E4772125-587A-3C08-CC3D-31C9C168630B}"/>
                </a:ext>
              </a:extLst>
            </p:cNvPr>
            <p:cNvCxnSpPr>
              <a:stCxn id="1057" idx="1"/>
            </p:cNvCxnSpPr>
            <p:nvPr/>
          </p:nvCxnSpPr>
          <p:spPr>
            <a:xfrm flipH="1">
              <a:off x="1890165" y="2775855"/>
              <a:ext cx="126371" cy="1899689"/>
            </a:xfrm>
            <a:prstGeom prst="bentConnector4">
              <a:avLst>
                <a:gd name="adj1" fmla="val 107645"/>
                <a:gd name="adj2" fmla="val 53170"/>
              </a:avLst>
            </a:prstGeom>
            <a:ln w="28575">
              <a:solidFill>
                <a:srgbClr val="D4BFDD"/>
              </a:solidFill>
              <a:tailEnd type="triangle"/>
            </a:ln>
          </p:spPr>
          <p:style>
            <a:lnRef idx="1">
              <a:schemeClr val="accent1"/>
            </a:lnRef>
            <a:fillRef idx="0">
              <a:schemeClr val="accent1"/>
            </a:fillRef>
            <a:effectRef idx="0">
              <a:schemeClr val="accent1"/>
            </a:effectRef>
            <a:fontRef idx="minor">
              <a:schemeClr val="tx1"/>
            </a:fontRef>
          </p:style>
        </p:cxnSp>
        <p:cxnSp>
          <p:nvCxnSpPr>
            <p:cNvPr id="10566" name="Straight Arrow Connector 10565">
              <a:extLst>
                <a:ext uri="{FF2B5EF4-FFF2-40B4-BE49-F238E27FC236}">
                  <a16:creationId xmlns:a16="http://schemas.microsoft.com/office/drawing/2014/main" id="{D302D362-2277-FFC2-D83E-2C67B3BC4E42}"/>
                </a:ext>
              </a:extLst>
            </p:cNvPr>
            <p:cNvCxnSpPr/>
            <p:nvPr/>
          </p:nvCxnSpPr>
          <p:spPr>
            <a:xfrm flipH="1">
              <a:off x="2130593" y="4807062"/>
              <a:ext cx="4415" cy="206549"/>
            </a:xfrm>
            <a:prstGeom prst="straightConnector1">
              <a:avLst/>
            </a:prstGeom>
            <a:ln w="28575">
              <a:solidFill>
                <a:srgbClr val="D4BFDD"/>
              </a:solidFill>
              <a:tailEnd type="triangle"/>
            </a:ln>
          </p:spPr>
          <p:style>
            <a:lnRef idx="1">
              <a:schemeClr val="accent1"/>
            </a:lnRef>
            <a:fillRef idx="0">
              <a:schemeClr val="accent1"/>
            </a:fillRef>
            <a:effectRef idx="0">
              <a:schemeClr val="accent1"/>
            </a:effectRef>
            <a:fontRef idx="minor">
              <a:schemeClr val="tx1"/>
            </a:fontRef>
          </p:style>
        </p:cxnSp>
        <p:cxnSp>
          <p:nvCxnSpPr>
            <p:cNvPr id="10568" name="Straight Arrow Connector 10567">
              <a:extLst>
                <a:ext uri="{FF2B5EF4-FFF2-40B4-BE49-F238E27FC236}">
                  <a16:creationId xmlns:a16="http://schemas.microsoft.com/office/drawing/2014/main" id="{6AB20A1C-C872-0421-9FDA-AD5A08C9F4B0}"/>
                </a:ext>
              </a:extLst>
            </p:cNvPr>
            <p:cNvCxnSpPr>
              <a:cxnSpLocks/>
              <a:stCxn id="1061" idx="1"/>
            </p:cNvCxnSpPr>
            <p:nvPr/>
          </p:nvCxnSpPr>
          <p:spPr>
            <a:xfrm flipH="1">
              <a:off x="1858197" y="3505324"/>
              <a:ext cx="172442" cy="128984"/>
            </a:xfrm>
            <a:prstGeom prst="straightConnector1">
              <a:avLst/>
            </a:prstGeom>
            <a:ln w="28575">
              <a:solidFill>
                <a:srgbClr val="D4BFDD"/>
              </a:solidFill>
              <a:tailEnd type="triangle"/>
            </a:ln>
          </p:spPr>
          <p:style>
            <a:lnRef idx="1">
              <a:schemeClr val="accent1"/>
            </a:lnRef>
            <a:fillRef idx="0">
              <a:schemeClr val="accent1"/>
            </a:fillRef>
            <a:effectRef idx="0">
              <a:schemeClr val="accent1"/>
            </a:effectRef>
            <a:fontRef idx="minor">
              <a:schemeClr val="tx1"/>
            </a:fontRef>
          </p:style>
        </p:cxnSp>
        <p:cxnSp>
          <p:nvCxnSpPr>
            <p:cNvPr id="10570" name="Straight Arrow Connector 10569">
              <a:extLst>
                <a:ext uri="{FF2B5EF4-FFF2-40B4-BE49-F238E27FC236}">
                  <a16:creationId xmlns:a16="http://schemas.microsoft.com/office/drawing/2014/main" id="{9F8BEF34-AAC7-A346-4D21-C6D89F9A3F42}"/>
                </a:ext>
              </a:extLst>
            </p:cNvPr>
            <p:cNvCxnSpPr>
              <a:cxnSpLocks/>
              <a:stCxn id="1063" idx="1"/>
            </p:cNvCxnSpPr>
            <p:nvPr/>
          </p:nvCxnSpPr>
          <p:spPr>
            <a:xfrm flipH="1">
              <a:off x="1858197" y="3851511"/>
              <a:ext cx="179069" cy="49053"/>
            </a:xfrm>
            <a:prstGeom prst="straightConnector1">
              <a:avLst/>
            </a:prstGeom>
            <a:ln w="28575">
              <a:solidFill>
                <a:srgbClr val="D4BFDD"/>
              </a:solidFill>
              <a:tailEnd type="triangle"/>
            </a:ln>
          </p:spPr>
          <p:style>
            <a:lnRef idx="1">
              <a:schemeClr val="accent1"/>
            </a:lnRef>
            <a:fillRef idx="0">
              <a:schemeClr val="accent1"/>
            </a:fillRef>
            <a:effectRef idx="0">
              <a:schemeClr val="accent1"/>
            </a:effectRef>
            <a:fontRef idx="minor">
              <a:schemeClr val="tx1"/>
            </a:fontRef>
          </p:style>
        </p:cxnSp>
        <p:cxnSp>
          <p:nvCxnSpPr>
            <p:cNvPr id="10574" name="Straight Arrow Connector 10573">
              <a:extLst>
                <a:ext uri="{FF2B5EF4-FFF2-40B4-BE49-F238E27FC236}">
                  <a16:creationId xmlns:a16="http://schemas.microsoft.com/office/drawing/2014/main" id="{6F835C92-6591-41E9-AD9C-4102AE862DD6}"/>
                </a:ext>
              </a:extLst>
            </p:cNvPr>
            <p:cNvCxnSpPr>
              <a:stCxn id="56" idx="1"/>
            </p:cNvCxnSpPr>
            <p:nvPr/>
          </p:nvCxnSpPr>
          <p:spPr>
            <a:xfrm flipH="1">
              <a:off x="1879943" y="4426876"/>
              <a:ext cx="157324" cy="58089"/>
            </a:xfrm>
            <a:prstGeom prst="straightConnector1">
              <a:avLst/>
            </a:prstGeom>
            <a:ln w="28575">
              <a:solidFill>
                <a:srgbClr val="D4BFDD"/>
              </a:solidFill>
              <a:tailEnd type="triangle"/>
            </a:ln>
          </p:spPr>
          <p:style>
            <a:lnRef idx="1">
              <a:schemeClr val="accent1"/>
            </a:lnRef>
            <a:fillRef idx="0">
              <a:schemeClr val="accent1"/>
            </a:fillRef>
            <a:effectRef idx="0">
              <a:schemeClr val="accent1"/>
            </a:effectRef>
            <a:fontRef idx="minor">
              <a:schemeClr val="tx1"/>
            </a:fontRef>
          </p:style>
        </p:cxnSp>
        <p:sp>
          <p:nvSpPr>
            <p:cNvPr id="1072" name="Shape_1045">
              <a:extLst>
                <a:ext uri="{FF2B5EF4-FFF2-40B4-BE49-F238E27FC236}">
                  <a16:creationId xmlns:a16="http://schemas.microsoft.com/office/drawing/2014/main" id="{B2A5EA60-906E-320C-F888-A35D5ACEF93A}"/>
                </a:ext>
              </a:extLst>
            </p:cNvPr>
            <p:cNvSpPr/>
            <p:nvPr/>
          </p:nvSpPr>
          <p:spPr>
            <a:xfrm>
              <a:off x="8530004" y="2933381"/>
              <a:ext cx="481747" cy="311334"/>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3">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fr-FR" sz="351" dirty="0">
                  <a:solidFill>
                    <a:srgbClr val="FFFFFF"/>
                  </a:solidFill>
                  <a:latin typeface="Arial"/>
                  <a:cs typeface="Arial"/>
                </a:rPr>
                <a:t>MD Sect. 609.771(Criminal code)</a:t>
              </a:r>
              <a:endParaRPr lang="en-GB" sz="351" dirty="0">
                <a:solidFill>
                  <a:srgbClr val="FFFFFF"/>
                </a:solidFill>
                <a:latin typeface="Arial"/>
                <a:cs typeface="Arial"/>
              </a:endParaRPr>
            </a:p>
          </p:txBody>
        </p:sp>
        <p:cxnSp>
          <p:nvCxnSpPr>
            <p:cNvPr id="10587" name="Straight Arrow Connector 10586">
              <a:extLst>
                <a:ext uri="{FF2B5EF4-FFF2-40B4-BE49-F238E27FC236}">
                  <a16:creationId xmlns:a16="http://schemas.microsoft.com/office/drawing/2014/main" id="{1119E2D7-AA9B-D68A-ADB5-C5FE8A327EF5}"/>
                </a:ext>
              </a:extLst>
            </p:cNvPr>
            <p:cNvCxnSpPr>
              <a:cxnSpLocks/>
            </p:cNvCxnSpPr>
            <p:nvPr/>
          </p:nvCxnSpPr>
          <p:spPr>
            <a:xfrm flipH="1" flipV="1">
              <a:off x="1420972" y="1829299"/>
              <a:ext cx="1339256" cy="252200"/>
            </a:xfrm>
            <a:prstGeom prst="straightConnector1">
              <a:avLst/>
            </a:prstGeom>
            <a:ln w="9525">
              <a:solidFill>
                <a:srgbClr val="CF39C4"/>
              </a:solidFill>
              <a:tailEnd type="triangle"/>
            </a:ln>
          </p:spPr>
          <p:style>
            <a:lnRef idx="1">
              <a:schemeClr val="accent1"/>
            </a:lnRef>
            <a:fillRef idx="0">
              <a:schemeClr val="accent1"/>
            </a:fillRef>
            <a:effectRef idx="0">
              <a:schemeClr val="accent1"/>
            </a:effectRef>
            <a:fontRef idx="minor">
              <a:schemeClr val="tx1"/>
            </a:fontRef>
          </p:style>
        </p:cxnSp>
        <p:cxnSp>
          <p:nvCxnSpPr>
            <p:cNvPr id="10590" name="Straight Arrow Connector 10589">
              <a:extLst>
                <a:ext uri="{FF2B5EF4-FFF2-40B4-BE49-F238E27FC236}">
                  <a16:creationId xmlns:a16="http://schemas.microsoft.com/office/drawing/2014/main" id="{979F6E41-B082-DE9E-72B8-9E82965E4B2E}"/>
                </a:ext>
              </a:extLst>
            </p:cNvPr>
            <p:cNvCxnSpPr>
              <a:cxnSpLocks/>
              <a:stCxn id="1050" idx="1"/>
            </p:cNvCxnSpPr>
            <p:nvPr/>
          </p:nvCxnSpPr>
          <p:spPr>
            <a:xfrm flipH="1" flipV="1">
              <a:off x="4592191" y="4096261"/>
              <a:ext cx="517502" cy="142733"/>
            </a:xfrm>
            <a:prstGeom prst="straightConnector1">
              <a:avLst/>
            </a:prstGeom>
            <a:ln w="28575">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10608" name="Connector: Elbow 10607">
              <a:extLst>
                <a:ext uri="{FF2B5EF4-FFF2-40B4-BE49-F238E27FC236}">
                  <a16:creationId xmlns:a16="http://schemas.microsoft.com/office/drawing/2014/main" id="{B4FEAC33-CE61-EAF0-75DF-48D234AE4F42}"/>
                </a:ext>
              </a:extLst>
            </p:cNvPr>
            <p:cNvCxnSpPr>
              <a:cxnSpLocks/>
              <a:stCxn id="10315" idx="1"/>
            </p:cNvCxnSpPr>
            <p:nvPr/>
          </p:nvCxnSpPr>
          <p:spPr>
            <a:xfrm flipH="1" flipV="1">
              <a:off x="3495029" y="4022128"/>
              <a:ext cx="138239" cy="719297"/>
            </a:xfrm>
            <a:prstGeom prst="bentConnector4">
              <a:avLst>
                <a:gd name="adj1" fmla="val 103355"/>
                <a:gd name="adj2" fmla="val 59221"/>
              </a:avLst>
            </a:prstGeom>
            <a:ln w="15875">
              <a:solidFill>
                <a:srgbClr val="66FF66"/>
              </a:solidFill>
              <a:tailEnd type="triangle"/>
            </a:ln>
          </p:spPr>
          <p:style>
            <a:lnRef idx="1">
              <a:schemeClr val="accent1"/>
            </a:lnRef>
            <a:fillRef idx="0">
              <a:schemeClr val="accent1"/>
            </a:fillRef>
            <a:effectRef idx="0">
              <a:schemeClr val="accent1"/>
            </a:effectRef>
            <a:fontRef idx="minor">
              <a:schemeClr val="tx1"/>
            </a:fontRef>
          </p:style>
        </p:cxnSp>
        <p:cxnSp>
          <p:nvCxnSpPr>
            <p:cNvPr id="10623" name="Connector: Curved 10622">
              <a:extLst>
                <a:ext uri="{FF2B5EF4-FFF2-40B4-BE49-F238E27FC236}">
                  <a16:creationId xmlns:a16="http://schemas.microsoft.com/office/drawing/2014/main" id="{3FD59C5A-50EC-BA3C-27CF-2EBF2ED8CEA9}"/>
                </a:ext>
              </a:extLst>
            </p:cNvPr>
            <p:cNvCxnSpPr>
              <a:cxnSpLocks/>
            </p:cNvCxnSpPr>
            <p:nvPr/>
          </p:nvCxnSpPr>
          <p:spPr>
            <a:xfrm rot="10800000" flipV="1">
              <a:off x="3512061" y="4290737"/>
              <a:ext cx="1579801" cy="1155525"/>
            </a:xfrm>
            <a:prstGeom prst="curvedConnector3">
              <a:avLst/>
            </a:prstGeom>
            <a:ln w="12700">
              <a:solidFill>
                <a:srgbClr val="45C34B"/>
              </a:solidFill>
              <a:tailEnd type="triangle"/>
            </a:ln>
          </p:spPr>
          <p:style>
            <a:lnRef idx="1">
              <a:schemeClr val="accent1"/>
            </a:lnRef>
            <a:fillRef idx="0">
              <a:schemeClr val="accent1"/>
            </a:fillRef>
            <a:effectRef idx="0">
              <a:schemeClr val="accent1"/>
            </a:effectRef>
            <a:fontRef idx="minor">
              <a:schemeClr val="tx1"/>
            </a:fontRef>
          </p:style>
        </p:cxnSp>
        <p:cxnSp>
          <p:nvCxnSpPr>
            <p:cNvPr id="10625" name="Connector: Curved 10624">
              <a:extLst>
                <a:ext uri="{FF2B5EF4-FFF2-40B4-BE49-F238E27FC236}">
                  <a16:creationId xmlns:a16="http://schemas.microsoft.com/office/drawing/2014/main" id="{3634969F-BF02-B03A-E53E-1F0C8377E310}"/>
                </a:ext>
              </a:extLst>
            </p:cNvPr>
            <p:cNvCxnSpPr>
              <a:cxnSpLocks/>
              <a:stCxn id="57" idx="1"/>
            </p:cNvCxnSpPr>
            <p:nvPr/>
          </p:nvCxnSpPr>
          <p:spPr>
            <a:xfrm flipH="1">
              <a:off x="3381481" y="4146088"/>
              <a:ext cx="246440" cy="1311221"/>
            </a:xfrm>
            <a:prstGeom prst="curvedConnector4">
              <a:avLst>
                <a:gd name="adj1" fmla="val 87067"/>
                <a:gd name="adj2" fmla="val 54593"/>
              </a:avLst>
            </a:prstGeom>
            <a:ln w="12700">
              <a:solidFill>
                <a:srgbClr val="45C34B"/>
              </a:solidFill>
              <a:tailEnd type="triangle"/>
            </a:ln>
          </p:spPr>
          <p:style>
            <a:lnRef idx="1">
              <a:schemeClr val="accent1"/>
            </a:lnRef>
            <a:fillRef idx="0">
              <a:schemeClr val="accent1"/>
            </a:fillRef>
            <a:effectRef idx="0">
              <a:schemeClr val="accent1"/>
            </a:effectRef>
            <a:fontRef idx="minor">
              <a:schemeClr val="tx1"/>
            </a:fontRef>
          </p:style>
        </p:cxnSp>
        <p:cxnSp>
          <p:nvCxnSpPr>
            <p:cNvPr id="10629" name="Connector: Curved 10628">
              <a:extLst>
                <a:ext uri="{FF2B5EF4-FFF2-40B4-BE49-F238E27FC236}">
                  <a16:creationId xmlns:a16="http://schemas.microsoft.com/office/drawing/2014/main" id="{2178EBF3-718D-8472-1D53-2ADE5409CC72}"/>
                </a:ext>
              </a:extLst>
            </p:cNvPr>
            <p:cNvCxnSpPr>
              <a:cxnSpLocks/>
            </p:cNvCxnSpPr>
            <p:nvPr/>
          </p:nvCxnSpPr>
          <p:spPr>
            <a:xfrm rot="16200000" flipH="1">
              <a:off x="2188802" y="4361164"/>
              <a:ext cx="1440572" cy="728810"/>
            </a:xfrm>
            <a:prstGeom prst="curvedConnector3">
              <a:avLst>
                <a:gd name="adj1" fmla="val 50000"/>
              </a:avLst>
            </a:prstGeom>
            <a:ln w="12700">
              <a:solidFill>
                <a:srgbClr val="45C34B"/>
              </a:solidFill>
              <a:headEnd w="lg" len="med"/>
              <a:tailEnd type="triangle" w="lg" len="lg"/>
            </a:ln>
          </p:spPr>
          <p:style>
            <a:lnRef idx="1">
              <a:schemeClr val="accent1"/>
            </a:lnRef>
            <a:fillRef idx="0">
              <a:schemeClr val="accent1"/>
            </a:fillRef>
            <a:effectRef idx="0">
              <a:schemeClr val="accent1"/>
            </a:effectRef>
            <a:fontRef idx="minor">
              <a:schemeClr val="tx1"/>
            </a:fontRef>
          </p:style>
        </p:cxnSp>
        <p:cxnSp>
          <p:nvCxnSpPr>
            <p:cNvPr id="10645" name="Straight Arrow Connector 10644">
              <a:extLst>
                <a:ext uri="{FF2B5EF4-FFF2-40B4-BE49-F238E27FC236}">
                  <a16:creationId xmlns:a16="http://schemas.microsoft.com/office/drawing/2014/main" id="{E8D98A32-F92B-6A18-19A0-743C479B8081}"/>
                </a:ext>
              </a:extLst>
            </p:cNvPr>
            <p:cNvCxnSpPr>
              <a:cxnSpLocks/>
            </p:cNvCxnSpPr>
            <p:nvPr/>
          </p:nvCxnSpPr>
          <p:spPr>
            <a:xfrm flipV="1">
              <a:off x="5561482" y="1871100"/>
              <a:ext cx="177545" cy="23942"/>
            </a:xfrm>
            <a:prstGeom prst="straightConnector1">
              <a:avLst/>
            </a:prstGeom>
            <a:ln w="190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0668" name="TextBox 10667">
              <a:extLst>
                <a:ext uri="{FF2B5EF4-FFF2-40B4-BE49-F238E27FC236}">
                  <a16:creationId xmlns:a16="http://schemas.microsoft.com/office/drawing/2014/main" id="{ADBADDD5-6B4F-7D4B-B7A3-F9F05131627B}"/>
                </a:ext>
              </a:extLst>
            </p:cNvPr>
            <p:cNvSpPr txBox="1"/>
            <p:nvPr/>
          </p:nvSpPr>
          <p:spPr>
            <a:xfrm>
              <a:off x="7266176" y="5827324"/>
              <a:ext cx="960470" cy="176202"/>
            </a:xfrm>
            <a:prstGeom prst="rect">
              <a:avLst/>
            </a:prstGeom>
            <a:noFill/>
          </p:spPr>
          <p:txBody>
            <a:bodyPr wrap="square" rtlCol="0">
              <a:spAutoFit/>
            </a:bodyPr>
            <a:lstStyle/>
            <a:p>
              <a:pPr defTabSz="685800"/>
              <a:r>
                <a:rPr lang="en-US" sz="545" dirty="0">
                  <a:solidFill>
                    <a:prstClr val="black"/>
                  </a:solidFill>
                  <a:latin typeface="Arial" panose="020B0604020202020204" pitchFamily="34" charset="0"/>
                  <a:cs typeface="Arial" panose="020B0604020202020204" pitchFamily="34" charset="0"/>
                </a:rPr>
                <a:t>Last updated 2_15_2024</a:t>
              </a:r>
            </a:p>
          </p:txBody>
        </p:sp>
        <p:cxnSp>
          <p:nvCxnSpPr>
            <p:cNvPr id="10381" name="Connector: Elbow 10380">
              <a:extLst>
                <a:ext uri="{FF2B5EF4-FFF2-40B4-BE49-F238E27FC236}">
                  <a16:creationId xmlns:a16="http://schemas.microsoft.com/office/drawing/2014/main" id="{21DDF111-359F-59B3-9F7C-6FB433C15BAB}"/>
                </a:ext>
              </a:extLst>
            </p:cNvPr>
            <p:cNvCxnSpPr>
              <a:cxnSpLocks/>
              <a:stCxn id="57" idx="3"/>
            </p:cNvCxnSpPr>
            <p:nvPr/>
          </p:nvCxnSpPr>
          <p:spPr>
            <a:xfrm rot="10800000">
              <a:off x="1371373" y="3265842"/>
              <a:ext cx="2787139" cy="892458"/>
            </a:xfrm>
            <a:prstGeom prst="bentConnector3">
              <a:avLst>
                <a:gd name="adj1" fmla="val 21908"/>
              </a:avLst>
            </a:prstGeom>
            <a:ln w="31750">
              <a:solidFill>
                <a:srgbClr val="B55384"/>
              </a:solidFill>
              <a:tailEnd type="triangle"/>
            </a:ln>
          </p:spPr>
          <p:style>
            <a:lnRef idx="1">
              <a:schemeClr val="accent1"/>
            </a:lnRef>
            <a:fillRef idx="0">
              <a:schemeClr val="accent1"/>
            </a:fillRef>
            <a:effectRef idx="0">
              <a:schemeClr val="accent1"/>
            </a:effectRef>
            <a:fontRef idx="minor">
              <a:schemeClr val="tx1"/>
            </a:fontRef>
          </p:style>
        </p:cxnSp>
        <p:sp>
          <p:nvSpPr>
            <p:cNvPr id="1075" name="Shape_1045">
              <a:extLst>
                <a:ext uri="{FF2B5EF4-FFF2-40B4-BE49-F238E27FC236}">
                  <a16:creationId xmlns:a16="http://schemas.microsoft.com/office/drawing/2014/main" id="{2BCF94E7-6E1B-F025-3B1C-68299F7A4F8E}"/>
                </a:ext>
              </a:extLst>
            </p:cNvPr>
            <p:cNvSpPr/>
            <p:nvPr/>
          </p:nvSpPr>
          <p:spPr>
            <a:xfrm>
              <a:off x="8556452" y="4143222"/>
              <a:ext cx="481747" cy="303997"/>
            </a:xfrm>
            <a:custGeom>
              <a:avLst/>
              <a:gdLst/>
              <a:ahLst/>
              <a:cxnLst>
                <a:cxn ang="5400000">
                  <a:pos x="353727" y="0"/>
                </a:cxn>
                <a:cxn ang="0">
                  <a:pos x="0" y="176863"/>
                </a:cxn>
                <a:cxn ang="16200000">
                  <a:pos x="353727" y="353727"/>
                </a:cxn>
                <a:cxn ang="10800000">
                  <a:pos x="707454" y="176863"/>
                </a:cxn>
                <a:cxn ang="10800000">
                  <a:pos x="353727" y="176863"/>
                </a:cxn>
              </a:cxnLst>
              <a:rect l="l" t="t" r="r" b="b"/>
              <a:pathLst>
                <a:path w="707454" h="353727">
                  <a:moveTo>
                    <a:pt x="0" y="49129"/>
                  </a:moveTo>
                  <a:cubicBezTo>
                    <a:pt x="0" y="21996"/>
                    <a:pt x="21995" y="0"/>
                    <a:pt x="49128" y="0"/>
                  </a:cubicBezTo>
                  <a:lnTo>
                    <a:pt x="658326" y="0"/>
                  </a:lnTo>
                  <a:cubicBezTo>
                    <a:pt x="685459" y="0"/>
                    <a:pt x="707454" y="21996"/>
                    <a:pt x="707454" y="49129"/>
                  </a:cubicBezTo>
                  <a:lnTo>
                    <a:pt x="707454" y="304599"/>
                  </a:lnTo>
                  <a:cubicBezTo>
                    <a:pt x="707454" y="331732"/>
                    <a:pt x="685459" y="353728"/>
                    <a:pt x="658326" y="353728"/>
                  </a:cubicBezTo>
                  <a:lnTo>
                    <a:pt x="49128" y="353728"/>
                  </a:lnTo>
                  <a:cubicBezTo>
                    <a:pt x="21995" y="353728"/>
                    <a:pt x="0" y="331732"/>
                    <a:pt x="0" y="304599"/>
                  </a:cubicBezTo>
                  <a:close/>
                </a:path>
              </a:pathLst>
            </a:custGeom>
            <a:solidFill>
              <a:schemeClr val="accent3">
                <a:lumMod val="75000"/>
              </a:schemeClr>
            </a:solidFill>
            <a:ln w="6550" cap="sq">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98134" rIns="0" bIns="98134" rtlCol="0" anchor="ctr">
              <a:noAutofit/>
            </a:bodyPr>
            <a:lstStyle/>
            <a:p>
              <a:pPr algn="ctr" defTabSz="685800">
                <a:lnSpc>
                  <a:spcPct val="82654"/>
                </a:lnSpc>
              </a:pPr>
              <a:r>
                <a:rPr lang="en-GB" sz="351" dirty="0">
                  <a:solidFill>
                    <a:srgbClr val="FFFFFF"/>
                  </a:solidFill>
                  <a:latin typeface="Arial"/>
                  <a:cs typeface="Arial"/>
                </a:rPr>
                <a:t>MN HF 1370</a:t>
              </a:r>
            </a:p>
          </p:txBody>
        </p:sp>
        <p:cxnSp>
          <p:nvCxnSpPr>
            <p:cNvPr id="9995" name="Straight Arrow Connector 9994">
              <a:extLst>
                <a:ext uri="{FF2B5EF4-FFF2-40B4-BE49-F238E27FC236}">
                  <a16:creationId xmlns:a16="http://schemas.microsoft.com/office/drawing/2014/main" id="{3F335DAF-FE18-1BF6-6C0F-643B0B6B2A61}"/>
                </a:ext>
              </a:extLst>
            </p:cNvPr>
            <p:cNvCxnSpPr>
              <a:cxnSpLocks/>
            </p:cNvCxnSpPr>
            <p:nvPr/>
          </p:nvCxnSpPr>
          <p:spPr>
            <a:xfrm flipV="1">
              <a:off x="7429967" y="4174003"/>
              <a:ext cx="205839" cy="288"/>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9998" name="TextBox 9997">
              <a:extLst>
                <a:ext uri="{FF2B5EF4-FFF2-40B4-BE49-F238E27FC236}">
                  <a16:creationId xmlns:a16="http://schemas.microsoft.com/office/drawing/2014/main" id="{AB5D54E4-5BE3-D346-2420-BB704331F6CA}"/>
                </a:ext>
              </a:extLst>
            </p:cNvPr>
            <p:cNvSpPr txBox="1"/>
            <p:nvPr/>
          </p:nvSpPr>
          <p:spPr>
            <a:xfrm>
              <a:off x="8499845" y="2003614"/>
              <a:ext cx="560006" cy="830997"/>
            </a:xfrm>
            <a:prstGeom prst="rect">
              <a:avLst/>
            </a:prstGeom>
            <a:noFill/>
          </p:spPr>
          <p:txBody>
            <a:bodyPr wrap="square" rtlCol="0">
              <a:spAutoFit/>
            </a:bodyPr>
            <a:lstStyle/>
            <a:p>
              <a:pPr defTabSz="685800"/>
              <a:r>
                <a:rPr lang="en-US" sz="600" dirty="0">
                  <a:solidFill>
                    <a:prstClr val="black"/>
                  </a:solidFill>
                  <a:latin typeface="Arial" panose="020B0604020202020204" pitchFamily="34" charset="0"/>
                  <a:cs typeface="Arial" panose="020B0604020202020204" pitchFamily="34" charset="0"/>
                </a:rPr>
                <a:t>State laws regulate use of AI in election, even criminalizing use of deep fakes</a:t>
              </a:r>
            </a:p>
          </p:txBody>
        </p:sp>
        <p:sp>
          <p:nvSpPr>
            <p:cNvPr id="10014" name="Isosceles Triangle 10013">
              <a:extLst>
                <a:ext uri="{FF2B5EF4-FFF2-40B4-BE49-F238E27FC236}">
                  <a16:creationId xmlns:a16="http://schemas.microsoft.com/office/drawing/2014/main" id="{50C3661E-3B45-190E-FDB9-652DCDC29F50}"/>
                </a:ext>
              </a:extLst>
            </p:cNvPr>
            <p:cNvSpPr/>
            <p:nvPr/>
          </p:nvSpPr>
          <p:spPr>
            <a:xfrm>
              <a:off x="6086389" y="1692954"/>
              <a:ext cx="152828" cy="78184"/>
            </a:xfrm>
            <a:prstGeom prst="triangle">
              <a:avLst/>
            </a:prstGeom>
            <a:solidFill>
              <a:srgbClr val="CF39C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10015" name="Rectangle: Rounded Corners 10014">
              <a:extLst>
                <a:ext uri="{FF2B5EF4-FFF2-40B4-BE49-F238E27FC236}">
                  <a16:creationId xmlns:a16="http://schemas.microsoft.com/office/drawing/2014/main" id="{9A040915-3C69-A8EF-1607-C197D0C90903}"/>
                </a:ext>
              </a:extLst>
            </p:cNvPr>
            <p:cNvSpPr/>
            <p:nvPr/>
          </p:nvSpPr>
          <p:spPr>
            <a:xfrm>
              <a:off x="6120203" y="1604157"/>
              <a:ext cx="68636" cy="101837"/>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10016" name="Rectangle: Rounded Corners 10015">
              <a:extLst>
                <a:ext uri="{FF2B5EF4-FFF2-40B4-BE49-F238E27FC236}">
                  <a16:creationId xmlns:a16="http://schemas.microsoft.com/office/drawing/2014/main" id="{CBEB610A-92FC-E1FD-BEB1-42CABF504BC5}"/>
                </a:ext>
              </a:extLst>
            </p:cNvPr>
            <p:cNvSpPr/>
            <p:nvPr/>
          </p:nvSpPr>
          <p:spPr>
            <a:xfrm>
              <a:off x="6119657" y="1531539"/>
              <a:ext cx="69182" cy="781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10017" name="Rectangle: Rounded Corners 10016">
              <a:extLst>
                <a:ext uri="{FF2B5EF4-FFF2-40B4-BE49-F238E27FC236}">
                  <a16:creationId xmlns:a16="http://schemas.microsoft.com/office/drawing/2014/main" id="{607993C7-6F93-EA0C-B948-D3F030EEA394}"/>
                </a:ext>
              </a:extLst>
            </p:cNvPr>
            <p:cNvSpPr/>
            <p:nvPr/>
          </p:nvSpPr>
          <p:spPr>
            <a:xfrm>
              <a:off x="6115156" y="1458531"/>
              <a:ext cx="68636" cy="79976"/>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10018" name="Rectangle: Rounded Corners 10017">
              <a:extLst>
                <a:ext uri="{FF2B5EF4-FFF2-40B4-BE49-F238E27FC236}">
                  <a16:creationId xmlns:a16="http://schemas.microsoft.com/office/drawing/2014/main" id="{2963CC7D-141D-0AAC-EA65-08CC98B9A02F}"/>
                </a:ext>
              </a:extLst>
            </p:cNvPr>
            <p:cNvSpPr/>
            <p:nvPr/>
          </p:nvSpPr>
          <p:spPr>
            <a:xfrm>
              <a:off x="6107748" y="1365555"/>
              <a:ext cx="73684" cy="80666"/>
            </a:xfrm>
            <a:prstGeom prst="roundRect">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cxnSp>
          <p:nvCxnSpPr>
            <p:cNvPr id="22" name="Straight Connector 21">
              <a:extLst>
                <a:ext uri="{FF2B5EF4-FFF2-40B4-BE49-F238E27FC236}">
                  <a16:creationId xmlns:a16="http://schemas.microsoft.com/office/drawing/2014/main" id="{7D5D1C2C-FA2E-C080-B9AC-56FAA189FD62}"/>
                </a:ext>
              </a:extLst>
            </p:cNvPr>
            <p:cNvCxnSpPr>
              <a:cxnSpLocks/>
            </p:cNvCxnSpPr>
            <p:nvPr/>
          </p:nvCxnSpPr>
          <p:spPr>
            <a:xfrm>
              <a:off x="8392562" y="1708603"/>
              <a:ext cx="0" cy="3813446"/>
            </a:xfrm>
            <a:prstGeom prst="line">
              <a:avLst/>
            </a:prstGeom>
            <a:ln>
              <a:solidFill>
                <a:srgbClr val="F90F30"/>
              </a:solidFill>
            </a:ln>
          </p:spPr>
          <p:style>
            <a:lnRef idx="1">
              <a:schemeClr val="accent1"/>
            </a:lnRef>
            <a:fillRef idx="0">
              <a:schemeClr val="accent1"/>
            </a:fillRef>
            <a:effectRef idx="0">
              <a:schemeClr val="accent1"/>
            </a:effectRef>
            <a:fontRef idx="minor">
              <a:schemeClr val="tx1"/>
            </a:fontRef>
          </p:style>
        </p:cxnSp>
        <p:sp>
          <p:nvSpPr>
            <p:cNvPr id="27" name="Rectangle: Rounded Corners 26">
              <a:extLst>
                <a:ext uri="{FF2B5EF4-FFF2-40B4-BE49-F238E27FC236}">
                  <a16:creationId xmlns:a16="http://schemas.microsoft.com/office/drawing/2014/main" id="{CC95DD40-28AA-91DD-4E0D-FAC21CD18D4E}"/>
                </a:ext>
              </a:extLst>
            </p:cNvPr>
            <p:cNvSpPr/>
            <p:nvPr/>
          </p:nvSpPr>
          <p:spPr>
            <a:xfrm>
              <a:off x="6107747" y="1282186"/>
              <a:ext cx="81092" cy="83423"/>
            </a:xfrm>
            <a:prstGeom prst="round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28" name="Rectangle: Rounded Corners 27">
              <a:extLst>
                <a:ext uri="{FF2B5EF4-FFF2-40B4-BE49-F238E27FC236}">
                  <a16:creationId xmlns:a16="http://schemas.microsoft.com/office/drawing/2014/main" id="{714048A7-1B48-49DD-B8F0-62982712F3AF}"/>
                </a:ext>
              </a:extLst>
            </p:cNvPr>
            <p:cNvSpPr/>
            <p:nvPr/>
          </p:nvSpPr>
          <p:spPr>
            <a:xfrm>
              <a:off x="6035129" y="1164822"/>
              <a:ext cx="155222" cy="86067"/>
            </a:xfrm>
            <a:prstGeom prst="roundRect">
              <a:avLst/>
            </a:prstGeom>
            <a:solidFill>
              <a:srgbClr val="2542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30" name="Pentagon 29">
              <a:extLst>
                <a:ext uri="{FF2B5EF4-FFF2-40B4-BE49-F238E27FC236}">
                  <a16:creationId xmlns:a16="http://schemas.microsoft.com/office/drawing/2014/main" id="{AA8FFC94-DF6A-D585-3DA1-CF9FFC5983DD}"/>
                </a:ext>
              </a:extLst>
            </p:cNvPr>
            <p:cNvSpPr/>
            <p:nvPr/>
          </p:nvSpPr>
          <p:spPr>
            <a:xfrm>
              <a:off x="6109251" y="1033715"/>
              <a:ext cx="78389" cy="106625"/>
            </a:xfrm>
            <a:prstGeom prst="pentagon">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31" name="Rectangle: Rounded Corners 30">
              <a:extLst>
                <a:ext uri="{FF2B5EF4-FFF2-40B4-BE49-F238E27FC236}">
                  <a16:creationId xmlns:a16="http://schemas.microsoft.com/office/drawing/2014/main" id="{CAFFF6B7-3008-1427-3895-E2CF269BC55B}"/>
                </a:ext>
              </a:extLst>
            </p:cNvPr>
            <p:cNvSpPr/>
            <p:nvPr/>
          </p:nvSpPr>
          <p:spPr>
            <a:xfrm>
              <a:off x="6115156" y="1771643"/>
              <a:ext cx="76418" cy="90561"/>
            </a:xfrm>
            <a:prstGeom prst="roundRect">
              <a:avLst/>
            </a:prstGeom>
            <a:solidFill>
              <a:srgbClr val="F8A51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cxnSp>
          <p:nvCxnSpPr>
            <p:cNvPr id="37" name="Straight Arrow Connector 36">
              <a:extLst>
                <a:ext uri="{FF2B5EF4-FFF2-40B4-BE49-F238E27FC236}">
                  <a16:creationId xmlns:a16="http://schemas.microsoft.com/office/drawing/2014/main" id="{16C30D98-E7B1-9970-30C5-FA6EE48537A0}"/>
                </a:ext>
              </a:extLst>
            </p:cNvPr>
            <p:cNvCxnSpPr/>
            <p:nvPr/>
          </p:nvCxnSpPr>
          <p:spPr>
            <a:xfrm>
              <a:off x="2506979" y="3747956"/>
              <a:ext cx="462647" cy="0"/>
            </a:xfrm>
            <a:prstGeom prst="straightConnector1">
              <a:avLst/>
            </a:prstGeom>
            <a:ln w="19050">
              <a:solidFill>
                <a:srgbClr val="66FF66"/>
              </a:solidFill>
              <a:tailEnd type="triangle"/>
            </a:ln>
          </p:spPr>
          <p:style>
            <a:lnRef idx="1">
              <a:schemeClr val="accent1"/>
            </a:lnRef>
            <a:fillRef idx="0">
              <a:schemeClr val="accent1"/>
            </a:fillRef>
            <a:effectRef idx="0">
              <a:schemeClr val="accent1"/>
            </a:effectRef>
            <a:fontRef idx="minor">
              <a:schemeClr val="tx1"/>
            </a:fontRef>
          </p:style>
        </p:cxnSp>
        <p:cxnSp>
          <p:nvCxnSpPr>
            <p:cNvPr id="10004" name="Connector: Elbow 10003">
              <a:extLst>
                <a:ext uri="{FF2B5EF4-FFF2-40B4-BE49-F238E27FC236}">
                  <a16:creationId xmlns:a16="http://schemas.microsoft.com/office/drawing/2014/main" id="{A62BD990-D789-CC36-612A-36FA746C3325}"/>
                </a:ext>
              </a:extLst>
            </p:cNvPr>
            <p:cNvCxnSpPr>
              <a:stCxn id="57" idx="1"/>
            </p:cNvCxnSpPr>
            <p:nvPr/>
          </p:nvCxnSpPr>
          <p:spPr>
            <a:xfrm flipH="1" flipV="1">
              <a:off x="2766496" y="2086645"/>
              <a:ext cx="861425" cy="2071655"/>
            </a:xfrm>
            <a:prstGeom prst="bentConnector4">
              <a:avLst>
                <a:gd name="adj1" fmla="val 30518"/>
                <a:gd name="adj2" fmla="val 53201"/>
              </a:avLst>
            </a:prstGeom>
            <a:ln w="25400">
              <a:solidFill>
                <a:srgbClr val="CF39C4"/>
              </a:solidFill>
              <a:tailEnd type="none"/>
            </a:ln>
          </p:spPr>
          <p:style>
            <a:lnRef idx="1">
              <a:schemeClr val="accent1"/>
            </a:lnRef>
            <a:fillRef idx="0">
              <a:schemeClr val="accent1"/>
            </a:fillRef>
            <a:effectRef idx="0">
              <a:schemeClr val="accent1"/>
            </a:effectRef>
            <a:fontRef idx="minor">
              <a:schemeClr val="tx1"/>
            </a:fontRef>
          </p:style>
        </p:cxnSp>
        <p:cxnSp>
          <p:nvCxnSpPr>
            <p:cNvPr id="10009" name="Connector: Elbow 10008">
              <a:extLst>
                <a:ext uri="{FF2B5EF4-FFF2-40B4-BE49-F238E27FC236}">
                  <a16:creationId xmlns:a16="http://schemas.microsoft.com/office/drawing/2014/main" id="{A7019731-FBD5-AD60-6015-EBAB7EE18EDF}"/>
                </a:ext>
              </a:extLst>
            </p:cNvPr>
            <p:cNvCxnSpPr>
              <a:cxnSpLocks/>
            </p:cNvCxnSpPr>
            <p:nvPr/>
          </p:nvCxnSpPr>
          <p:spPr>
            <a:xfrm flipH="1" flipV="1">
              <a:off x="1872232" y="3993263"/>
              <a:ext cx="3159905" cy="974369"/>
            </a:xfrm>
            <a:prstGeom prst="bentConnector3">
              <a:avLst>
                <a:gd name="adj1" fmla="val -2121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0012" name="Connector: Elbow 10011">
              <a:extLst>
                <a:ext uri="{FF2B5EF4-FFF2-40B4-BE49-F238E27FC236}">
                  <a16:creationId xmlns:a16="http://schemas.microsoft.com/office/drawing/2014/main" id="{04B25907-5FDE-EAA7-3C99-0106E59BC15A}"/>
                </a:ext>
              </a:extLst>
            </p:cNvPr>
            <p:cNvCxnSpPr>
              <a:stCxn id="10347" idx="1"/>
            </p:cNvCxnSpPr>
            <p:nvPr/>
          </p:nvCxnSpPr>
          <p:spPr>
            <a:xfrm flipH="1">
              <a:off x="2708295" y="3558487"/>
              <a:ext cx="913006" cy="434495"/>
            </a:xfrm>
            <a:prstGeom prst="bentConnector3">
              <a:avLst>
                <a:gd name="adj1" fmla="val 69676"/>
              </a:avLst>
            </a:prstGeom>
            <a:ln w="19050">
              <a:solidFill>
                <a:srgbClr val="66FF6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022" name="Connector: Elbow 10021">
              <a:extLst>
                <a:ext uri="{FF2B5EF4-FFF2-40B4-BE49-F238E27FC236}">
                  <a16:creationId xmlns:a16="http://schemas.microsoft.com/office/drawing/2014/main" id="{AD6C99B4-797B-0D1C-4633-29078042BA80}"/>
                </a:ext>
              </a:extLst>
            </p:cNvPr>
            <p:cNvCxnSpPr/>
            <p:nvPr/>
          </p:nvCxnSpPr>
          <p:spPr>
            <a:xfrm rot="10800000" flipV="1">
              <a:off x="1612874" y="3442787"/>
              <a:ext cx="2686664" cy="563853"/>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025" name="Connector: Elbow 10024">
              <a:extLst>
                <a:ext uri="{FF2B5EF4-FFF2-40B4-BE49-F238E27FC236}">
                  <a16:creationId xmlns:a16="http://schemas.microsoft.com/office/drawing/2014/main" id="{4FBF72E8-E53B-4036-54E2-06E92FDA002B}"/>
                </a:ext>
              </a:extLst>
            </p:cNvPr>
            <p:cNvCxnSpPr>
              <a:cxnSpLocks/>
            </p:cNvCxnSpPr>
            <p:nvPr/>
          </p:nvCxnSpPr>
          <p:spPr>
            <a:xfrm rot="10800000" flipV="1">
              <a:off x="1761033" y="3314938"/>
              <a:ext cx="2427160" cy="673199"/>
            </a:xfrm>
            <a:prstGeom prst="bentConnector3">
              <a:avLst/>
            </a:prstGeom>
            <a:ln w="12700">
              <a:solidFill>
                <a:srgbClr val="66FF66"/>
              </a:solidFill>
              <a:tailEnd type="none"/>
            </a:ln>
          </p:spPr>
          <p:style>
            <a:lnRef idx="1">
              <a:schemeClr val="accent1"/>
            </a:lnRef>
            <a:fillRef idx="0">
              <a:schemeClr val="accent1"/>
            </a:fillRef>
            <a:effectRef idx="0">
              <a:schemeClr val="accent1"/>
            </a:effectRef>
            <a:fontRef idx="minor">
              <a:schemeClr val="tx1"/>
            </a:fontRef>
          </p:style>
        </p:cxnSp>
        <p:cxnSp>
          <p:nvCxnSpPr>
            <p:cNvPr id="10029" name="Straight Arrow Connector 10028">
              <a:extLst>
                <a:ext uri="{FF2B5EF4-FFF2-40B4-BE49-F238E27FC236}">
                  <a16:creationId xmlns:a16="http://schemas.microsoft.com/office/drawing/2014/main" id="{B12057AC-81CF-D313-D081-B8FEF0E17535}"/>
                </a:ext>
              </a:extLst>
            </p:cNvPr>
            <p:cNvCxnSpPr>
              <a:cxnSpLocks/>
            </p:cNvCxnSpPr>
            <p:nvPr/>
          </p:nvCxnSpPr>
          <p:spPr>
            <a:xfrm>
              <a:off x="4186987" y="3314938"/>
              <a:ext cx="37029" cy="177700"/>
            </a:xfrm>
            <a:prstGeom prst="straightConnector1">
              <a:avLst/>
            </a:prstGeom>
            <a:ln w="12700">
              <a:solidFill>
                <a:srgbClr val="66FF66"/>
              </a:solidFill>
              <a:tailEnd type="none" w="sm" len="sm"/>
            </a:ln>
          </p:spPr>
          <p:style>
            <a:lnRef idx="1">
              <a:schemeClr val="accent1"/>
            </a:lnRef>
            <a:fillRef idx="0">
              <a:schemeClr val="accent1"/>
            </a:fillRef>
            <a:effectRef idx="0">
              <a:schemeClr val="accent1"/>
            </a:effectRef>
            <a:fontRef idx="minor">
              <a:schemeClr val="tx1"/>
            </a:fontRef>
          </p:style>
        </p:cxnSp>
        <p:cxnSp>
          <p:nvCxnSpPr>
            <p:cNvPr id="10032" name="Connector: Elbow 10031">
              <a:extLst>
                <a:ext uri="{FF2B5EF4-FFF2-40B4-BE49-F238E27FC236}">
                  <a16:creationId xmlns:a16="http://schemas.microsoft.com/office/drawing/2014/main" id="{3F10B755-4FED-8A8E-7F57-25DD58B51FE1}"/>
                </a:ext>
              </a:extLst>
            </p:cNvPr>
            <p:cNvCxnSpPr>
              <a:cxnSpLocks/>
              <a:stCxn id="10614" idx="1"/>
            </p:cNvCxnSpPr>
            <p:nvPr/>
          </p:nvCxnSpPr>
          <p:spPr>
            <a:xfrm flipH="1" flipV="1">
              <a:off x="3874159" y="3301465"/>
              <a:ext cx="306497" cy="568163"/>
            </a:xfrm>
            <a:prstGeom prst="bentConnector4">
              <a:avLst>
                <a:gd name="adj1" fmla="val -55939"/>
                <a:gd name="adj2" fmla="val 96879"/>
              </a:avLst>
            </a:prstGeom>
            <a:ln w="15875">
              <a:solidFill>
                <a:srgbClr val="66FF66"/>
              </a:solidFill>
              <a:tailEnd type="none"/>
            </a:ln>
          </p:spPr>
          <p:style>
            <a:lnRef idx="1">
              <a:schemeClr val="accent1"/>
            </a:lnRef>
            <a:fillRef idx="0">
              <a:schemeClr val="accent1"/>
            </a:fillRef>
            <a:effectRef idx="0">
              <a:schemeClr val="accent1"/>
            </a:effectRef>
            <a:fontRef idx="minor">
              <a:schemeClr val="tx1"/>
            </a:fontRef>
          </p:style>
        </p:cxnSp>
        <p:cxnSp>
          <p:nvCxnSpPr>
            <p:cNvPr id="10041" name="Connector: Elbow 10040">
              <a:extLst>
                <a:ext uri="{FF2B5EF4-FFF2-40B4-BE49-F238E27FC236}">
                  <a16:creationId xmlns:a16="http://schemas.microsoft.com/office/drawing/2014/main" id="{5A802D3D-45C5-DE29-713B-95EC9D587324}"/>
                </a:ext>
              </a:extLst>
            </p:cNvPr>
            <p:cNvCxnSpPr>
              <a:cxnSpLocks/>
            </p:cNvCxnSpPr>
            <p:nvPr/>
          </p:nvCxnSpPr>
          <p:spPr>
            <a:xfrm rot="5400000" flipH="1" flipV="1">
              <a:off x="3925537" y="3519933"/>
              <a:ext cx="431588" cy="24460"/>
            </a:xfrm>
            <a:prstGeom prst="bentConnector3">
              <a:avLst>
                <a:gd name="adj1" fmla="val 46027"/>
              </a:avLst>
            </a:prstGeom>
            <a:ln w="12700">
              <a:solidFill>
                <a:srgbClr val="66FF66"/>
              </a:solidFill>
              <a:tailEnd type="none"/>
            </a:ln>
          </p:spPr>
          <p:style>
            <a:lnRef idx="1">
              <a:schemeClr val="accent1"/>
            </a:lnRef>
            <a:fillRef idx="0">
              <a:schemeClr val="accent1"/>
            </a:fillRef>
            <a:effectRef idx="0">
              <a:schemeClr val="accent1"/>
            </a:effectRef>
            <a:fontRef idx="minor">
              <a:schemeClr val="tx1"/>
            </a:fontRef>
          </p:style>
        </p:cxnSp>
        <p:cxnSp>
          <p:nvCxnSpPr>
            <p:cNvPr id="10050" name="Connector: Elbow 10049">
              <a:extLst>
                <a:ext uri="{FF2B5EF4-FFF2-40B4-BE49-F238E27FC236}">
                  <a16:creationId xmlns:a16="http://schemas.microsoft.com/office/drawing/2014/main" id="{CE1E60C3-4FDA-A20E-A378-3D30ECD8893A}"/>
                </a:ext>
              </a:extLst>
            </p:cNvPr>
            <p:cNvCxnSpPr>
              <a:cxnSpLocks/>
            </p:cNvCxnSpPr>
            <p:nvPr/>
          </p:nvCxnSpPr>
          <p:spPr>
            <a:xfrm flipH="1" flipV="1">
              <a:off x="4284682" y="3323648"/>
              <a:ext cx="828812" cy="866318"/>
            </a:xfrm>
            <a:prstGeom prst="bentConnector4">
              <a:avLst>
                <a:gd name="adj1" fmla="val 26892"/>
                <a:gd name="adj2" fmla="val 99876"/>
              </a:avLst>
            </a:prstGeom>
            <a:ln w="15875">
              <a:solidFill>
                <a:srgbClr val="66FF66"/>
              </a:solidFill>
              <a:tailEnd type="triangle"/>
            </a:ln>
          </p:spPr>
          <p:style>
            <a:lnRef idx="1">
              <a:schemeClr val="accent1"/>
            </a:lnRef>
            <a:fillRef idx="0">
              <a:schemeClr val="accent1"/>
            </a:fillRef>
            <a:effectRef idx="0">
              <a:schemeClr val="accent1"/>
            </a:effectRef>
            <a:fontRef idx="minor">
              <a:schemeClr val="tx1"/>
            </a:fontRef>
          </p:style>
        </p:cxnSp>
        <p:cxnSp>
          <p:nvCxnSpPr>
            <p:cNvPr id="10055" name="Straight Arrow Connector 10054">
              <a:extLst>
                <a:ext uri="{FF2B5EF4-FFF2-40B4-BE49-F238E27FC236}">
                  <a16:creationId xmlns:a16="http://schemas.microsoft.com/office/drawing/2014/main" id="{CD5035E6-FE07-066B-6FAC-F6EF63E6AACF}"/>
                </a:ext>
              </a:extLst>
            </p:cNvPr>
            <p:cNvCxnSpPr>
              <a:stCxn id="1049" idx="1"/>
            </p:cNvCxnSpPr>
            <p:nvPr/>
          </p:nvCxnSpPr>
          <p:spPr>
            <a:xfrm flipH="1" flipV="1">
              <a:off x="4887247" y="3378214"/>
              <a:ext cx="195011" cy="59369"/>
            </a:xfrm>
            <a:prstGeom prst="straightConnector1">
              <a:avLst/>
            </a:prstGeom>
            <a:ln w="12700">
              <a:solidFill>
                <a:srgbClr val="66FF66"/>
              </a:solidFill>
              <a:tailEnd type="triangle"/>
            </a:ln>
          </p:spPr>
          <p:style>
            <a:lnRef idx="1">
              <a:schemeClr val="accent1"/>
            </a:lnRef>
            <a:fillRef idx="0">
              <a:schemeClr val="accent1"/>
            </a:fillRef>
            <a:effectRef idx="0">
              <a:schemeClr val="accent1"/>
            </a:effectRef>
            <a:fontRef idx="minor">
              <a:schemeClr val="tx1"/>
            </a:fontRef>
          </p:style>
        </p:cxnSp>
        <p:cxnSp>
          <p:nvCxnSpPr>
            <p:cNvPr id="10058" name="Connector: Elbow 10057">
              <a:extLst>
                <a:ext uri="{FF2B5EF4-FFF2-40B4-BE49-F238E27FC236}">
                  <a16:creationId xmlns:a16="http://schemas.microsoft.com/office/drawing/2014/main" id="{1EB51C85-FE26-3292-4D9A-9BE839D5ACBC}"/>
                </a:ext>
              </a:extLst>
            </p:cNvPr>
            <p:cNvCxnSpPr>
              <a:stCxn id="1076" idx="1"/>
            </p:cNvCxnSpPr>
            <p:nvPr/>
          </p:nvCxnSpPr>
          <p:spPr>
            <a:xfrm flipH="1" flipV="1">
              <a:off x="2967774" y="3674377"/>
              <a:ext cx="659047" cy="767009"/>
            </a:xfrm>
            <a:prstGeom prst="bentConnector4">
              <a:avLst>
                <a:gd name="adj1" fmla="val 19077"/>
                <a:gd name="adj2" fmla="val 58647"/>
              </a:avLst>
            </a:prstGeom>
            <a:ln w="12700">
              <a:solidFill>
                <a:srgbClr val="66FF66"/>
              </a:solidFill>
              <a:tailEnd type="none"/>
            </a:ln>
          </p:spPr>
          <p:style>
            <a:lnRef idx="1">
              <a:schemeClr val="accent1"/>
            </a:lnRef>
            <a:fillRef idx="0">
              <a:schemeClr val="accent1"/>
            </a:fillRef>
            <a:effectRef idx="0">
              <a:schemeClr val="accent1"/>
            </a:effectRef>
            <a:fontRef idx="minor">
              <a:schemeClr val="tx1"/>
            </a:fontRef>
          </p:style>
        </p:cxnSp>
        <p:cxnSp>
          <p:nvCxnSpPr>
            <p:cNvPr id="10070" name="Connector: Curved 10069">
              <a:extLst>
                <a:ext uri="{FF2B5EF4-FFF2-40B4-BE49-F238E27FC236}">
                  <a16:creationId xmlns:a16="http://schemas.microsoft.com/office/drawing/2014/main" id="{2FD94B5B-886B-5238-91C8-C8352C1187EB}"/>
                </a:ext>
              </a:extLst>
            </p:cNvPr>
            <p:cNvCxnSpPr>
              <a:cxnSpLocks/>
              <a:stCxn id="1048" idx="3"/>
            </p:cNvCxnSpPr>
            <p:nvPr/>
          </p:nvCxnSpPr>
          <p:spPr>
            <a:xfrm rot="10800000" flipH="1" flipV="1">
              <a:off x="2554709" y="2437778"/>
              <a:ext cx="1654048" cy="3054085"/>
            </a:xfrm>
            <a:prstGeom prst="curvedConnector4">
              <a:avLst>
                <a:gd name="adj1" fmla="val 96745"/>
                <a:gd name="adj2" fmla="val 51457"/>
              </a:avLst>
            </a:prstGeom>
            <a:ln w="22225">
              <a:solidFill>
                <a:srgbClr val="FCB70C"/>
              </a:solidFill>
              <a:tailEnd type="triangle"/>
            </a:ln>
          </p:spPr>
          <p:style>
            <a:lnRef idx="1">
              <a:schemeClr val="accent1"/>
            </a:lnRef>
            <a:fillRef idx="0">
              <a:schemeClr val="accent1"/>
            </a:fillRef>
            <a:effectRef idx="0">
              <a:schemeClr val="accent1"/>
            </a:effectRef>
            <a:fontRef idx="minor">
              <a:schemeClr val="tx1"/>
            </a:fontRef>
          </p:style>
        </p:cxnSp>
        <p:cxnSp>
          <p:nvCxnSpPr>
            <p:cNvPr id="10076" name="Connector: Curved 10075">
              <a:extLst>
                <a:ext uri="{FF2B5EF4-FFF2-40B4-BE49-F238E27FC236}">
                  <a16:creationId xmlns:a16="http://schemas.microsoft.com/office/drawing/2014/main" id="{2B5543CD-A530-F555-05E3-E2221842EF98}"/>
                </a:ext>
              </a:extLst>
            </p:cNvPr>
            <p:cNvCxnSpPr>
              <a:endCxn id="1008" idx="0"/>
            </p:cNvCxnSpPr>
            <p:nvPr/>
          </p:nvCxnSpPr>
          <p:spPr>
            <a:xfrm>
              <a:off x="2486723" y="4525336"/>
              <a:ext cx="1595381" cy="941335"/>
            </a:xfrm>
            <a:prstGeom prst="curvedConnector4">
              <a:avLst>
                <a:gd name="adj1" fmla="val 41685"/>
                <a:gd name="adj2" fmla="val 100607"/>
              </a:avLst>
            </a:prstGeom>
            <a:ln w="15875">
              <a:tailEnd type="triangle"/>
            </a:ln>
          </p:spPr>
          <p:style>
            <a:lnRef idx="1">
              <a:schemeClr val="accent1"/>
            </a:lnRef>
            <a:fillRef idx="0">
              <a:schemeClr val="accent1"/>
            </a:fillRef>
            <a:effectRef idx="0">
              <a:schemeClr val="accent1"/>
            </a:effectRef>
            <a:fontRef idx="minor">
              <a:schemeClr val="tx1"/>
            </a:fontRef>
          </p:style>
        </p:cxnSp>
        <p:cxnSp>
          <p:nvCxnSpPr>
            <p:cNvPr id="10079" name="Connector: Elbow 10078">
              <a:extLst>
                <a:ext uri="{FF2B5EF4-FFF2-40B4-BE49-F238E27FC236}">
                  <a16:creationId xmlns:a16="http://schemas.microsoft.com/office/drawing/2014/main" id="{5A30EB61-EEAE-2A76-3089-E855D815F7FD}"/>
                </a:ext>
              </a:extLst>
            </p:cNvPr>
            <p:cNvCxnSpPr>
              <a:cxnSpLocks/>
            </p:cNvCxnSpPr>
            <p:nvPr/>
          </p:nvCxnSpPr>
          <p:spPr>
            <a:xfrm>
              <a:off x="2426928" y="4331852"/>
              <a:ext cx="1620938" cy="968089"/>
            </a:xfrm>
            <a:prstGeom prst="bentConnector3">
              <a:avLst>
                <a:gd name="adj1" fmla="val 50000"/>
              </a:avLst>
            </a:prstGeom>
            <a:ln w="28575">
              <a:solidFill>
                <a:srgbClr val="FCB70C"/>
              </a:solidFill>
              <a:tailEnd type="triangle"/>
            </a:ln>
          </p:spPr>
          <p:style>
            <a:lnRef idx="1">
              <a:schemeClr val="accent1"/>
            </a:lnRef>
            <a:fillRef idx="0">
              <a:schemeClr val="accent1"/>
            </a:fillRef>
            <a:effectRef idx="0">
              <a:schemeClr val="accent1"/>
            </a:effectRef>
            <a:fontRef idx="minor">
              <a:schemeClr val="tx1"/>
            </a:fontRef>
          </p:style>
        </p:cxnSp>
        <p:cxnSp>
          <p:nvCxnSpPr>
            <p:cNvPr id="10083" name="Straight Arrow Connector 10082">
              <a:extLst>
                <a:ext uri="{FF2B5EF4-FFF2-40B4-BE49-F238E27FC236}">
                  <a16:creationId xmlns:a16="http://schemas.microsoft.com/office/drawing/2014/main" id="{DD84937C-4406-9023-584C-9B9A4EE9A2FE}"/>
                </a:ext>
              </a:extLst>
            </p:cNvPr>
            <p:cNvCxnSpPr>
              <a:endCxn id="1008" idx="0"/>
            </p:cNvCxnSpPr>
            <p:nvPr/>
          </p:nvCxnSpPr>
          <p:spPr>
            <a:xfrm flipH="1">
              <a:off x="4005836" y="5349127"/>
              <a:ext cx="25713" cy="82742"/>
            </a:xfrm>
            <a:prstGeom prst="straightConnector1">
              <a:avLst/>
            </a:prstGeom>
            <a:ln w="12700">
              <a:solidFill>
                <a:srgbClr val="FCB70C"/>
              </a:solidFill>
              <a:tailEnd type="triangle"/>
            </a:ln>
          </p:spPr>
          <p:style>
            <a:lnRef idx="1">
              <a:schemeClr val="accent1"/>
            </a:lnRef>
            <a:fillRef idx="0">
              <a:schemeClr val="accent1"/>
            </a:fillRef>
            <a:effectRef idx="0">
              <a:schemeClr val="accent1"/>
            </a:effectRef>
            <a:fontRef idx="minor">
              <a:schemeClr val="tx1"/>
            </a:fontRef>
          </p:style>
        </p:cxnSp>
        <p:cxnSp>
          <p:nvCxnSpPr>
            <p:cNvPr id="10088" name="Straight Arrow Connector 10087">
              <a:extLst>
                <a:ext uri="{FF2B5EF4-FFF2-40B4-BE49-F238E27FC236}">
                  <a16:creationId xmlns:a16="http://schemas.microsoft.com/office/drawing/2014/main" id="{4E9B3C6A-3227-AF3C-75A5-81415852C707}"/>
                </a:ext>
              </a:extLst>
            </p:cNvPr>
            <p:cNvCxnSpPr>
              <a:stCxn id="1052" idx="1"/>
            </p:cNvCxnSpPr>
            <p:nvPr/>
          </p:nvCxnSpPr>
          <p:spPr>
            <a:xfrm flipH="1">
              <a:off x="3367688" y="3871028"/>
              <a:ext cx="262940" cy="2293"/>
            </a:xfrm>
            <a:prstGeom prst="straightConnector1">
              <a:avLst/>
            </a:prstGeom>
            <a:ln w="22225">
              <a:solidFill>
                <a:srgbClr val="CF39C4"/>
              </a:solidFill>
              <a:tailEnd type="triangle"/>
            </a:ln>
          </p:spPr>
          <p:style>
            <a:lnRef idx="1">
              <a:schemeClr val="accent1"/>
            </a:lnRef>
            <a:fillRef idx="0">
              <a:schemeClr val="accent1"/>
            </a:fillRef>
            <a:effectRef idx="0">
              <a:schemeClr val="accent1"/>
            </a:effectRef>
            <a:fontRef idx="minor">
              <a:schemeClr val="tx1"/>
            </a:fontRef>
          </p:style>
        </p:cxnSp>
        <p:cxnSp>
          <p:nvCxnSpPr>
            <p:cNvPr id="10090" name="Connector: Curved 10089">
              <a:extLst>
                <a:ext uri="{FF2B5EF4-FFF2-40B4-BE49-F238E27FC236}">
                  <a16:creationId xmlns:a16="http://schemas.microsoft.com/office/drawing/2014/main" id="{97737F93-0EC6-3190-FBE0-110F1641F68C}"/>
                </a:ext>
              </a:extLst>
            </p:cNvPr>
            <p:cNvCxnSpPr>
              <a:cxnSpLocks/>
              <a:endCxn id="1010" idx="5"/>
            </p:cNvCxnSpPr>
            <p:nvPr/>
          </p:nvCxnSpPr>
          <p:spPr>
            <a:xfrm rot="10800000" flipV="1">
              <a:off x="1435082" y="3211828"/>
              <a:ext cx="4900784" cy="504359"/>
            </a:xfrm>
            <a:prstGeom prst="curvedConnector3">
              <a:avLst>
                <a:gd name="adj1" fmla="val 50000"/>
              </a:avLst>
            </a:prstGeom>
            <a:ln w="15875">
              <a:solidFill>
                <a:srgbClr val="F90F30"/>
              </a:solidFill>
              <a:tailEnd type="triangle"/>
            </a:ln>
          </p:spPr>
          <p:style>
            <a:lnRef idx="1">
              <a:schemeClr val="accent1"/>
            </a:lnRef>
            <a:fillRef idx="0">
              <a:schemeClr val="accent1"/>
            </a:fillRef>
            <a:effectRef idx="0">
              <a:schemeClr val="accent1"/>
            </a:effectRef>
            <a:fontRef idx="minor">
              <a:schemeClr val="tx1"/>
            </a:fontRef>
          </p:style>
        </p:cxnSp>
        <p:cxnSp>
          <p:nvCxnSpPr>
            <p:cNvPr id="10100" name="Straight Arrow Connector 10099">
              <a:extLst>
                <a:ext uri="{FF2B5EF4-FFF2-40B4-BE49-F238E27FC236}">
                  <a16:creationId xmlns:a16="http://schemas.microsoft.com/office/drawing/2014/main" id="{4811CDBE-1F59-589B-A4B9-B29725BFC787}"/>
                </a:ext>
              </a:extLst>
            </p:cNvPr>
            <p:cNvCxnSpPr>
              <a:cxnSpLocks/>
              <a:stCxn id="57" idx="1"/>
            </p:cNvCxnSpPr>
            <p:nvPr/>
          </p:nvCxnSpPr>
          <p:spPr>
            <a:xfrm flipH="1" flipV="1">
              <a:off x="3270688" y="4148425"/>
              <a:ext cx="357233" cy="9875"/>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cxnSp>
          <p:nvCxnSpPr>
            <p:cNvPr id="10103" name="Connector: Elbow 10102">
              <a:extLst>
                <a:ext uri="{FF2B5EF4-FFF2-40B4-BE49-F238E27FC236}">
                  <a16:creationId xmlns:a16="http://schemas.microsoft.com/office/drawing/2014/main" id="{FA170F83-BCDB-C291-D5A1-9AC9A4142866}"/>
                </a:ext>
              </a:extLst>
            </p:cNvPr>
            <p:cNvCxnSpPr>
              <a:cxnSpLocks/>
              <a:stCxn id="1050" idx="1"/>
            </p:cNvCxnSpPr>
            <p:nvPr/>
          </p:nvCxnSpPr>
          <p:spPr>
            <a:xfrm flipH="1">
              <a:off x="4891285" y="4238993"/>
              <a:ext cx="218408" cy="1187793"/>
            </a:xfrm>
            <a:prstGeom prst="bentConnector4">
              <a:avLst>
                <a:gd name="adj1" fmla="val -78500"/>
                <a:gd name="adj2" fmla="val 57909"/>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0128" name="Straight Arrow Connector 10127">
              <a:extLst>
                <a:ext uri="{FF2B5EF4-FFF2-40B4-BE49-F238E27FC236}">
                  <a16:creationId xmlns:a16="http://schemas.microsoft.com/office/drawing/2014/main" id="{2C7299EC-7ED7-E2B6-00DA-239857E2524C}"/>
                </a:ext>
              </a:extLst>
            </p:cNvPr>
            <p:cNvCxnSpPr>
              <a:cxnSpLocks/>
              <a:endCxn id="1057" idx="3"/>
            </p:cNvCxnSpPr>
            <p:nvPr/>
          </p:nvCxnSpPr>
          <p:spPr>
            <a:xfrm flipH="1">
              <a:off x="2547126" y="2785178"/>
              <a:ext cx="10793" cy="288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134" name="Straight Connector 10133">
              <a:extLst>
                <a:ext uri="{FF2B5EF4-FFF2-40B4-BE49-F238E27FC236}">
                  <a16:creationId xmlns:a16="http://schemas.microsoft.com/office/drawing/2014/main" id="{86148381-584A-12AE-0065-B0FDC23CE034}"/>
                </a:ext>
              </a:extLst>
            </p:cNvPr>
            <p:cNvCxnSpPr>
              <a:cxnSpLocks/>
            </p:cNvCxnSpPr>
            <p:nvPr/>
          </p:nvCxnSpPr>
          <p:spPr>
            <a:xfrm>
              <a:off x="2480099" y="2665601"/>
              <a:ext cx="91513" cy="226587"/>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142" name="Connector: Elbow 10141">
              <a:extLst>
                <a:ext uri="{FF2B5EF4-FFF2-40B4-BE49-F238E27FC236}">
                  <a16:creationId xmlns:a16="http://schemas.microsoft.com/office/drawing/2014/main" id="{CEE4E4C5-C690-4A01-DC98-C9B54C33EA02}"/>
                </a:ext>
              </a:extLst>
            </p:cNvPr>
            <p:cNvCxnSpPr>
              <a:stCxn id="1051" idx="3"/>
            </p:cNvCxnSpPr>
            <p:nvPr/>
          </p:nvCxnSpPr>
          <p:spPr>
            <a:xfrm rot="10800000" flipV="1">
              <a:off x="5329480" y="3830049"/>
              <a:ext cx="300115" cy="1664712"/>
            </a:xfrm>
            <a:prstGeom prst="bentConnector4">
              <a:avLst>
                <a:gd name="adj1" fmla="val -74267"/>
                <a:gd name="adj2" fmla="val 83794"/>
              </a:avLst>
            </a:prstGeom>
            <a:ln w="3492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148" name="Connector: Elbow 10147">
              <a:extLst>
                <a:ext uri="{FF2B5EF4-FFF2-40B4-BE49-F238E27FC236}">
                  <a16:creationId xmlns:a16="http://schemas.microsoft.com/office/drawing/2014/main" id="{6DE3C741-BEB9-6021-DC26-D9A1FADFBB45}"/>
                </a:ext>
              </a:extLst>
            </p:cNvPr>
            <p:cNvCxnSpPr/>
            <p:nvPr/>
          </p:nvCxnSpPr>
          <p:spPr>
            <a:xfrm rot="16200000" flipH="1">
              <a:off x="2343688" y="2618538"/>
              <a:ext cx="357905" cy="84480"/>
            </a:xfrm>
            <a:prstGeom prst="bentConnector3">
              <a:avLst>
                <a:gd name="adj1" fmla="val -908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160" name="Connector: Curved 10159">
              <a:extLst>
                <a:ext uri="{FF2B5EF4-FFF2-40B4-BE49-F238E27FC236}">
                  <a16:creationId xmlns:a16="http://schemas.microsoft.com/office/drawing/2014/main" id="{E4E895D6-8026-50DB-D6E7-A21E3D3B38B0}"/>
                </a:ext>
              </a:extLst>
            </p:cNvPr>
            <p:cNvCxnSpPr>
              <a:cxnSpLocks/>
            </p:cNvCxnSpPr>
            <p:nvPr/>
          </p:nvCxnSpPr>
          <p:spPr>
            <a:xfrm flipV="1">
              <a:off x="3647697" y="2774013"/>
              <a:ext cx="4154625" cy="1274275"/>
            </a:xfrm>
            <a:prstGeom prst="curvedConnector3">
              <a:avLst/>
            </a:prstGeom>
            <a:ln w="22225">
              <a:solidFill>
                <a:srgbClr val="CF39C4"/>
              </a:solidFill>
              <a:tailEnd type="triangle"/>
            </a:ln>
          </p:spPr>
          <p:style>
            <a:lnRef idx="1">
              <a:schemeClr val="accent1"/>
            </a:lnRef>
            <a:fillRef idx="0">
              <a:schemeClr val="accent1"/>
            </a:fillRef>
            <a:effectRef idx="0">
              <a:schemeClr val="accent1"/>
            </a:effectRef>
            <a:fontRef idx="minor">
              <a:schemeClr val="tx1"/>
            </a:fontRef>
          </p:style>
        </p:cxnSp>
        <p:cxnSp>
          <p:nvCxnSpPr>
            <p:cNvPr id="10163" name="Connector: Curved 10162">
              <a:extLst>
                <a:ext uri="{FF2B5EF4-FFF2-40B4-BE49-F238E27FC236}">
                  <a16:creationId xmlns:a16="http://schemas.microsoft.com/office/drawing/2014/main" id="{69C6345F-EE27-B4C5-FC43-12B361D01ED3}"/>
                </a:ext>
              </a:extLst>
            </p:cNvPr>
            <p:cNvCxnSpPr/>
            <p:nvPr/>
          </p:nvCxnSpPr>
          <p:spPr>
            <a:xfrm flipV="1">
              <a:off x="5502640" y="2823538"/>
              <a:ext cx="2256446" cy="1255256"/>
            </a:xfrm>
            <a:prstGeom prst="curvedConnector3">
              <a:avLst>
                <a:gd name="adj1" fmla="val 62410"/>
              </a:avLst>
            </a:prstGeom>
            <a:ln w="19050">
              <a:solidFill>
                <a:srgbClr val="CF39C4"/>
              </a:solidFill>
              <a:tailEnd type="triangle"/>
            </a:ln>
          </p:spPr>
          <p:style>
            <a:lnRef idx="1">
              <a:schemeClr val="accent1"/>
            </a:lnRef>
            <a:fillRef idx="0">
              <a:schemeClr val="accent1"/>
            </a:fillRef>
            <a:effectRef idx="0">
              <a:schemeClr val="accent1"/>
            </a:effectRef>
            <a:fontRef idx="minor">
              <a:schemeClr val="tx1"/>
            </a:fontRef>
          </p:style>
        </p:cxnSp>
        <p:cxnSp>
          <p:nvCxnSpPr>
            <p:cNvPr id="10167" name="Connector: Elbow 10166">
              <a:extLst>
                <a:ext uri="{FF2B5EF4-FFF2-40B4-BE49-F238E27FC236}">
                  <a16:creationId xmlns:a16="http://schemas.microsoft.com/office/drawing/2014/main" id="{31358848-CF76-75CE-5E68-794E32F04A5E}"/>
                </a:ext>
              </a:extLst>
            </p:cNvPr>
            <p:cNvCxnSpPr/>
            <p:nvPr/>
          </p:nvCxnSpPr>
          <p:spPr>
            <a:xfrm rot="10800000">
              <a:off x="5767778" y="3417755"/>
              <a:ext cx="565043" cy="55814"/>
            </a:xfrm>
            <a:prstGeom prst="bentConnector3">
              <a:avLst>
                <a:gd name="adj1" fmla="val 10554"/>
              </a:avLst>
            </a:prstGeom>
            <a:ln w="19050">
              <a:solidFill>
                <a:srgbClr val="F8A510"/>
              </a:solidFill>
              <a:tailEnd type="triangle"/>
            </a:ln>
          </p:spPr>
          <p:style>
            <a:lnRef idx="1">
              <a:schemeClr val="accent1"/>
            </a:lnRef>
            <a:fillRef idx="0">
              <a:schemeClr val="accent1"/>
            </a:fillRef>
            <a:effectRef idx="0">
              <a:schemeClr val="accent1"/>
            </a:effectRef>
            <a:fontRef idx="minor">
              <a:schemeClr val="tx1"/>
            </a:fontRef>
          </p:style>
        </p:cxnSp>
        <p:cxnSp>
          <p:nvCxnSpPr>
            <p:cNvPr id="10173" name="Connector: Elbow 10172">
              <a:extLst>
                <a:ext uri="{FF2B5EF4-FFF2-40B4-BE49-F238E27FC236}">
                  <a16:creationId xmlns:a16="http://schemas.microsoft.com/office/drawing/2014/main" id="{9289CFC2-7F3F-F8E3-8374-8D3628260D29}"/>
                </a:ext>
              </a:extLst>
            </p:cNvPr>
            <p:cNvCxnSpPr/>
            <p:nvPr/>
          </p:nvCxnSpPr>
          <p:spPr>
            <a:xfrm>
              <a:off x="2480098" y="4201541"/>
              <a:ext cx="2110394" cy="1098399"/>
            </a:xfrm>
            <a:prstGeom prst="bentConnector3">
              <a:avLst/>
            </a:prstGeom>
            <a:ln w="22225">
              <a:solidFill>
                <a:srgbClr val="F8A510"/>
              </a:solidFill>
              <a:tailEnd type="triangle"/>
            </a:ln>
          </p:spPr>
          <p:style>
            <a:lnRef idx="1">
              <a:schemeClr val="accent1"/>
            </a:lnRef>
            <a:fillRef idx="0">
              <a:schemeClr val="accent1"/>
            </a:fillRef>
            <a:effectRef idx="0">
              <a:schemeClr val="accent1"/>
            </a:effectRef>
            <a:fontRef idx="minor">
              <a:schemeClr val="tx1"/>
            </a:fontRef>
          </p:style>
        </p:cxnSp>
        <p:cxnSp>
          <p:nvCxnSpPr>
            <p:cNvPr id="10176" name="Connector: Curved 10175">
              <a:extLst>
                <a:ext uri="{FF2B5EF4-FFF2-40B4-BE49-F238E27FC236}">
                  <a16:creationId xmlns:a16="http://schemas.microsoft.com/office/drawing/2014/main" id="{1CFC1C6B-5A68-8649-F88B-373C4A927EBF}"/>
                </a:ext>
              </a:extLst>
            </p:cNvPr>
            <p:cNvCxnSpPr/>
            <p:nvPr/>
          </p:nvCxnSpPr>
          <p:spPr>
            <a:xfrm rot="16200000" flipH="1">
              <a:off x="2302541" y="2423696"/>
              <a:ext cx="2471867" cy="2182224"/>
            </a:xfrm>
            <a:prstGeom prst="curvedConnector3">
              <a:avLst/>
            </a:prstGeom>
            <a:ln w="22225">
              <a:solidFill>
                <a:srgbClr val="FCB70C"/>
              </a:solidFill>
              <a:tailEnd type="triangle"/>
            </a:ln>
          </p:spPr>
          <p:style>
            <a:lnRef idx="1">
              <a:schemeClr val="accent1"/>
            </a:lnRef>
            <a:fillRef idx="0">
              <a:schemeClr val="accent1"/>
            </a:fillRef>
            <a:effectRef idx="0">
              <a:schemeClr val="accent1"/>
            </a:effectRef>
            <a:fontRef idx="minor">
              <a:schemeClr val="tx1"/>
            </a:fontRef>
          </p:style>
        </p:cxnSp>
        <p:cxnSp>
          <p:nvCxnSpPr>
            <p:cNvPr id="10178" name="Straight Arrow Connector 10177">
              <a:extLst>
                <a:ext uri="{FF2B5EF4-FFF2-40B4-BE49-F238E27FC236}">
                  <a16:creationId xmlns:a16="http://schemas.microsoft.com/office/drawing/2014/main" id="{9E5079F3-A200-11B3-C9E5-6403437B1CD9}"/>
                </a:ext>
              </a:extLst>
            </p:cNvPr>
            <p:cNvCxnSpPr/>
            <p:nvPr/>
          </p:nvCxnSpPr>
          <p:spPr>
            <a:xfrm>
              <a:off x="5590319" y="4322240"/>
              <a:ext cx="174831" cy="5640"/>
            </a:xfrm>
            <a:prstGeom prst="straightConnector1">
              <a:avLst/>
            </a:prstGeom>
            <a:ln w="28575">
              <a:solidFill>
                <a:srgbClr val="F8A510"/>
              </a:solidFill>
              <a:tailEnd type="triangle"/>
            </a:ln>
          </p:spPr>
          <p:style>
            <a:lnRef idx="1">
              <a:schemeClr val="accent1"/>
            </a:lnRef>
            <a:fillRef idx="0">
              <a:schemeClr val="accent1"/>
            </a:fillRef>
            <a:effectRef idx="0">
              <a:schemeClr val="accent1"/>
            </a:effectRef>
            <a:fontRef idx="minor">
              <a:schemeClr val="tx1"/>
            </a:fontRef>
          </p:style>
        </p:cxnSp>
        <p:cxnSp>
          <p:nvCxnSpPr>
            <p:cNvPr id="10649" name="Connector: Curved 10648">
              <a:extLst>
                <a:ext uri="{FF2B5EF4-FFF2-40B4-BE49-F238E27FC236}">
                  <a16:creationId xmlns:a16="http://schemas.microsoft.com/office/drawing/2014/main" id="{7AEE95FA-1C32-0D53-4775-4AEE688E61D2}"/>
                </a:ext>
              </a:extLst>
            </p:cNvPr>
            <p:cNvCxnSpPr>
              <a:stCxn id="1063" idx="3"/>
            </p:cNvCxnSpPr>
            <p:nvPr/>
          </p:nvCxnSpPr>
          <p:spPr>
            <a:xfrm rot="10800000" flipH="1">
              <a:off x="2519013" y="3738381"/>
              <a:ext cx="5123189" cy="100920"/>
            </a:xfrm>
            <a:prstGeom prst="curvedConnector5">
              <a:avLst>
                <a:gd name="adj1" fmla="val 4667"/>
                <a:gd name="adj2" fmla="val 382846"/>
                <a:gd name="adj3" fmla="val 50269"/>
              </a:avLst>
            </a:prstGeom>
            <a:ln w="28575">
              <a:solidFill>
                <a:srgbClr val="58B0B0"/>
              </a:solidFill>
              <a:tailEnd type="triangle"/>
            </a:ln>
          </p:spPr>
          <p:style>
            <a:lnRef idx="1">
              <a:schemeClr val="accent1"/>
            </a:lnRef>
            <a:fillRef idx="0">
              <a:schemeClr val="accent1"/>
            </a:fillRef>
            <a:effectRef idx="0">
              <a:schemeClr val="accent1"/>
            </a:effectRef>
            <a:fontRef idx="minor">
              <a:schemeClr val="tx1"/>
            </a:fontRef>
          </p:style>
        </p:cxnSp>
        <p:cxnSp>
          <p:nvCxnSpPr>
            <p:cNvPr id="10124" name="Connector: Elbow 10123">
              <a:extLst>
                <a:ext uri="{FF2B5EF4-FFF2-40B4-BE49-F238E27FC236}">
                  <a16:creationId xmlns:a16="http://schemas.microsoft.com/office/drawing/2014/main" id="{23EB388C-4917-389B-BCA2-7C7A7F9580FC}"/>
                </a:ext>
              </a:extLst>
            </p:cNvPr>
            <p:cNvCxnSpPr>
              <a:cxnSpLocks/>
              <a:stCxn id="1061" idx="1"/>
            </p:cNvCxnSpPr>
            <p:nvPr/>
          </p:nvCxnSpPr>
          <p:spPr>
            <a:xfrm flipH="1">
              <a:off x="1697019" y="3493112"/>
              <a:ext cx="333620" cy="353497"/>
            </a:xfrm>
            <a:prstGeom prst="bentConnector4">
              <a:avLst>
                <a:gd name="adj1" fmla="val -46660"/>
                <a:gd name="adj2" fmla="val 68262"/>
              </a:avLst>
            </a:prstGeom>
            <a:ln w="22225">
              <a:tailEnd type="triangle"/>
            </a:ln>
          </p:spPr>
          <p:style>
            <a:lnRef idx="1">
              <a:schemeClr val="accent6"/>
            </a:lnRef>
            <a:fillRef idx="0">
              <a:schemeClr val="accent6"/>
            </a:fillRef>
            <a:effectRef idx="0">
              <a:schemeClr val="accent6"/>
            </a:effectRef>
            <a:fontRef idx="minor">
              <a:schemeClr val="tx1"/>
            </a:fontRef>
          </p:style>
        </p:cxnSp>
        <p:cxnSp>
          <p:nvCxnSpPr>
            <p:cNvPr id="10190" name="Straight Arrow Connector 10189">
              <a:extLst>
                <a:ext uri="{FF2B5EF4-FFF2-40B4-BE49-F238E27FC236}">
                  <a16:creationId xmlns:a16="http://schemas.microsoft.com/office/drawing/2014/main" id="{E47D9A3A-1EAF-9240-D3C3-7E96131082C2}"/>
                </a:ext>
              </a:extLst>
            </p:cNvPr>
            <p:cNvCxnSpPr>
              <a:stCxn id="57" idx="3"/>
            </p:cNvCxnSpPr>
            <p:nvPr/>
          </p:nvCxnSpPr>
          <p:spPr>
            <a:xfrm flipV="1">
              <a:off x="4158511" y="4022128"/>
              <a:ext cx="413489" cy="136172"/>
            </a:xfrm>
            <a:prstGeom prst="straightConnector1">
              <a:avLst/>
            </a:prstGeom>
            <a:ln w="28575">
              <a:solidFill>
                <a:srgbClr val="FFFF00"/>
              </a:solidFill>
              <a:tailEnd type="triangle"/>
            </a:ln>
          </p:spPr>
          <p:style>
            <a:lnRef idx="1">
              <a:schemeClr val="accent1"/>
            </a:lnRef>
            <a:fillRef idx="0">
              <a:schemeClr val="accent1"/>
            </a:fillRef>
            <a:effectRef idx="0">
              <a:schemeClr val="accent1"/>
            </a:effectRef>
            <a:fontRef idx="minor">
              <a:schemeClr val="tx1"/>
            </a:fontRef>
          </p:style>
        </p:cxnSp>
      </p:grpSp>
      <p:sp>
        <p:nvSpPr>
          <p:cNvPr id="16" name="Title 1">
            <a:extLst>
              <a:ext uri="{FF2B5EF4-FFF2-40B4-BE49-F238E27FC236}">
                <a16:creationId xmlns:a16="http://schemas.microsoft.com/office/drawing/2014/main" id="{A3D3E53F-9457-5400-0FD4-E31C0FECDC0B}"/>
              </a:ext>
            </a:extLst>
          </p:cNvPr>
          <p:cNvSpPr txBox="1">
            <a:spLocks/>
          </p:cNvSpPr>
          <p:nvPr/>
        </p:nvSpPr>
        <p:spPr>
          <a:xfrm>
            <a:off x="351692" y="78704"/>
            <a:ext cx="8440615" cy="599284"/>
          </a:xfrm>
          <a:prstGeom prst="rect">
            <a:avLst/>
          </a:prstGeom>
        </p:spPr>
        <p:txBody>
          <a:bodyPr vert="horz" lIns="0" tIns="0" rIns="0" bIns="0" rtlCol="0" anchor="t" anchorCtr="0">
            <a:noAutofit/>
          </a:bodyPr>
          <a:lstStyle>
            <a:lvl1pPr algn="l" defTabSz="914395" rtl="0" eaLnBrk="1" latinLnBrk="0" hangingPunct="1">
              <a:spcBef>
                <a:spcPct val="0"/>
              </a:spcBef>
              <a:buNone/>
              <a:defRPr sz="2200" b="1" kern="1200">
                <a:solidFill>
                  <a:schemeClr val="accent2"/>
                </a:solidFill>
                <a:latin typeface="+mj-lt"/>
                <a:ea typeface="+mj-ea"/>
                <a:cs typeface="+mj-cs"/>
              </a:defRPr>
            </a:lvl1pPr>
          </a:lstStyle>
          <a:p>
            <a:pPr marL="0" marR="0" lvl="0" indent="0" algn="l" defTabSz="914395" rtl="0" eaLnBrk="1" fontAlgn="auto" latinLnBrk="0" hangingPunct="1">
              <a:lnSpc>
                <a:spcPct val="100000"/>
              </a:lnSpc>
              <a:spcBef>
                <a:spcPct val="0"/>
              </a:spcBef>
              <a:spcAft>
                <a:spcPts val="0"/>
              </a:spcAft>
              <a:buClrTx/>
              <a:buSzTx/>
              <a:buFontTx/>
              <a:buNone/>
              <a:tabLst/>
              <a:defRPr/>
            </a:pPr>
            <a:r>
              <a:rPr kumimoji="0" lang="en-US" sz="2200" b="1" i="0" u="none" strike="noStrike" kern="1200" cap="none" spc="0" normalizeH="0" baseline="0" noProof="0" dirty="0">
                <a:ln>
                  <a:noFill/>
                </a:ln>
                <a:solidFill>
                  <a:srgbClr val="005E8A"/>
                </a:solidFill>
                <a:effectLst/>
                <a:uLnTx/>
                <a:uFillTx/>
                <a:latin typeface="Arial" pitchFamily="34" charset="0"/>
                <a:cs typeface="Calibri Light" panose="020F0302020204030204" pitchFamily="34" charset="0"/>
              </a:rPr>
              <a:t>Mapping of Artificial Intelligence U.S. Regulatory Landscape</a:t>
            </a:r>
            <a:endParaRPr kumimoji="0" lang="en-GB" sz="2200" b="1" i="0" u="none" strike="noStrike" kern="1200" cap="none" spc="0" normalizeH="0" baseline="0" noProof="0" dirty="0">
              <a:ln>
                <a:noFill/>
              </a:ln>
              <a:solidFill>
                <a:srgbClr val="005E8A"/>
              </a:solidFill>
              <a:effectLst/>
              <a:uLnTx/>
              <a:uFillTx/>
              <a:latin typeface="Arial" pitchFamily="34" charset="0"/>
              <a:cs typeface="Calibri Light" panose="020F0302020204030204" pitchFamily="34" charset="0"/>
            </a:endParaRPr>
          </a:p>
        </p:txBody>
      </p:sp>
    </p:spTree>
    <p:extLst>
      <p:ext uri="{BB962C8B-B14F-4D97-AF65-F5344CB8AC3E}">
        <p14:creationId xmlns:p14="http://schemas.microsoft.com/office/powerpoint/2010/main" val="257655393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0DF9FC25-2953-49DD-8FCF-F1AA4A4B961C}"/>
              </a:ext>
            </a:extLst>
          </p:cNvPr>
          <p:cNvSpPr>
            <a:spLocks noGrp="1"/>
          </p:cNvSpPr>
          <p:nvPr>
            <p:ph type="body" sz="quarter" idx="13"/>
          </p:nvPr>
        </p:nvSpPr>
        <p:spPr>
          <a:xfrm>
            <a:off x="349250" y="1079589"/>
            <a:ext cx="8456422" cy="5168811"/>
          </a:xfrm>
        </p:spPr>
        <p:txBody>
          <a:bodyPr/>
          <a:lstStyle/>
          <a:p>
            <a:r>
              <a:rPr lang="en-US" dirty="0"/>
              <a:t>This presentation has been prepared by Sidley Austin LLP and Affiliated Partnerships (the Firm) for informational purposes and is not legal advice. This information is not intended to create, and receipt of it does not constitute, a lawyer-client relationship. All views and opinions expressed in this presentation are our own and you should not act upon this information without seeking advice from a lawyer licensed in your own jurisdiction. The Firm is not responsible for any errors or omissions in the content of this presentation or for damages arising from the use or performance of this presentation under any circumstances.</a:t>
            </a:r>
          </a:p>
          <a:p>
            <a:r>
              <a:rPr lang="en-US" dirty="0"/>
              <a:t>Do not convey to us confidential information until you speak with one of our lawyers and receive our authorization to send that information to us. Providing information to the Firm will not create an attorney-client relationship in the absence of an express agreement by the Firm to create such a relationship, and will not prevent the Firm from representing someone else in connection with the matter in question or a related matter. The Firm makes no warranties, representations or claims of any kind concerning the information presented on or through this presentation. This presentation is dated 14 </a:t>
            </a:r>
            <a:r>
              <a:rPr lang="en-US"/>
              <a:t>March 2024 and </a:t>
            </a:r>
            <a:r>
              <a:rPr lang="en-US" dirty="0"/>
              <a:t>changes in laws, rules and regulations (or their interpretation) thereafter could materially affect the content of this presentation.</a:t>
            </a:r>
          </a:p>
          <a:p>
            <a:r>
              <a:rPr lang="en-US" dirty="0"/>
              <a:t>Attorney Advertising - Sidley Austin LLP is a global law firm. Our addresses and contact information can be found at www.sidley.com/en/locations/offices. Prior results do not guarantee a similar outcome. Photos may include Sidley alumni or other individuals who are not Sidley lawyers. Photos may be stock photographs.</a:t>
            </a:r>
          </a:p>
          <a:p>
            <a:endParaRPr lang="en-US" dirty="0"/>
          </a:p>
        </p:txBody>
      </p:sp>
      <p:sp>
        <p:nvSpPr>
          <p:cNvPr id="5" name="Title 4">
            <a:extLst>
              <a:ext uri="{FF2B5EF4-FFF2-40B4-BE49-F238E27FC236}">
                <a16:creationId xmlns:a16="http://schemas.microsoft.com/office/drawing/2014/main" id="{EC922CE1-720C-47B3-956A-37F3A07C5A72}"/>
              </a:ext>
            </a:extLst>
          </p:cNvPr>
          <p:cNvSpPr>
            <a:spLocks noGrp="1"/>
          </p:cNvSpPr>
          <p:nvPr>
            <p:ph type="title"/>
          </p:nvPr>
        </p:nvSpPr>
        <p:spPr>
          <a:xfrm>
            <a:off x="342900" y="210312"/>
            <a:ext cx="8458200" cy="649224"/>
          </a:xfrm>
        </p:spPr>
        <p:txBody>
          <a:bodyPr/>
          <a:lstStyle/>
          <a:p>
            <a:r>
              <a:rPr lang="en-US" dirty="0"/>
              <a:t>Disclaimer</a:t>
            </a:r>
          </a:p>
        </p:txBody>
      </p:sp>
      <p:sp>
        <p:nvSpPr>
          <p:cNvPr id="2" name="Footer Placeholder 1">
            <a:extLst>
              <a:ext uri="{FF2B5EF4-FFF2-40B4-BE49-F238E27FC236}">
                <a16:creationId xmlns:a16="http://schemas.microsoft.com/office/drawing/2014/main" id="{DB81B065-4E94-15E0-A496-DC84C4DD4ADA}"/>
              </a:ext>
            </a:extLst>
          </p:cNvPr>
          <p:cNvSpPr>
            <a:spLocks noGrp="1"/>
          </p:cNvSpPr>
          <p:nvPr>
            <p:ph type="ftr" sz="quarter" idx="10"/>
          </p:nvPr>
        </p:nvSpPr>
        <p:spPr/>
        <p:txBody>
          <a:bodyPr/>
          <a:lstStyle/>
          <a:p>
            <a:r>
              <a:rPr lang="en-US" dirty="0"/>
              <a:t>SIDLEY AUSTIN LLP</a:t>
            </a:r>
          </a:p>
        </p:txBody>
      </p:sp>
      <p:sp>
        <p:nvSpPr>
          <p:cNvPr id="7" name="Slide Number Placeholder 6">
            <a:extLst>
              <a:ext uri="{FF2B5EF4-FFF2-40B4-BE49-F238E27FC236}">
                <a16:creationId xmlns:a16="http://schemas.microsoft.com/office/drawing/2014/main" id="{B90F69E1-1BD7-979E-4CBE-291EE06AD49B}"/>
              </a:ext>
            </a:extLst>
          </p:cNvPr>
          <p:cNvSpPr>
            <a:spLocks noGrp="1"/>
          </p:cNvSpPr>
          <p:nvPr>
            <p:ph type="sldNum" sz="quarter" idx="11"/>
          </p:nvPr>
        </p:nvSpPr>
        <p:spPr/>
        <p:txBody>
          <a:bodyPr/>
          <a:lstStyle/>
          <a:p>
            <a:fld id="{6010A777-3907-42E8-B3BC-B13228691B49}" type="slidenum">
              <a:rPr lang="en-US" smtClean="0"/>
              <a:t>4</a:t>
            </a:fld>
            <a:endParaRPr lang="en-US" dirty="0"/>
          </a:p>
        </p:txBody>
      </p:sp>
    </p:spTree>
    <p:extLst>
      <p:ext uri="{BB962C8B-B14F-4D97-AF65-F5344CB8AC3E}">
        <p14:creationId xmlns:p14="http://schemas.microsoft.com/office/powerpoint/2010/main" val="2921258221"/>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7139784-32EA-4EFD-A3F8-5549C4136901}"/>
              </a:ext>
            </a:extLst>
          </p:cNvPr>
          <p:cNvSpPr/>
          <p:nvPr/>
        </p:nvSpPr>
        <p:spPr>
          <a:xfrm>
            <a:off x="4304580" y="525187"/>
            <a:ext cx="4343400" cy="3657600"/>
          </a:xfrm>
          <a:prstGeom prst="rect">
            <a:avLst/>
          </a:prstGeom>
          <a:solidFill>
            <a:schemeClr val="accent2">
              <a:lumMod val="75000"/>
            </a:schemeClr>
          </a:solidFill>
        </p:spPr>
        <p:txBody>
          <a:bodyPr wrap="square" lIns="274320" tIns="0" rIns="274320" bIns="548640" anchor="b"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2400"/>
              </a:spcBef>
              <a:spcAft>
                <a:spcPct val="0"/>
              </a:spcAft>
              <a:buClrTx/>
              <a:buSzTx/>
              <a:buFontTx/>
              <a:buNone/>
              <a:defRPr/>
            </a:pPr>
            <a:endParaRPr kumimoji="0" lang="en-US" sz="1000" b="0" i="0" u="none" strike="noStrike" kern="1200" cap="none" spc="0" normalizeH="0" baseline="0" noProof="0" dirty="0">
              <a:ln>
                <a:noFill/>
              </a:ln>
              <a:solidFill>
                <a:srgbClr val="FFFFFF"/>
              </a:solidFill>
              <a:effectLst/>
              <a:uLnTx/>
              <a:uFillTx/>
              <a:latin typeface="Arial" pitchFamily="34" charset="0"/>
              <a:ea typeface="+mn-ea"/>
              <a:cs typeface="+mn-cs"/>
            </a:endParaRPr>
          </a:p>
        </p:txBody>
      </p:sp>
      <p:pic>
        <p:nvPicPr>
          <p:cNvPr id="3" name="Picture 2">
            <a:extLst>
              <a:ext uri="{FF2B5EF4-FFF2-40B4-BE49-F238E27FC236}">
                <a16:creationId xmlns:a16="http://schemas.microsoft.com/office/drawing/2014/main" id="{85FA353A-524C-4CC6-AB91-5B9E1186E3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49000" y="982387"/>
            <a:ext cx="1630403" cy="406693"/>
          </a:xfrm>
          <a:prstGeom prst="rect">
            <a:avLst/>
          </a:prstGeom>
        </p:spPr>
      </p:pic>
      <p:pic>
        <p:nvPicPr>
          <p:cNvPr id="7" name="Picture 6">
            <a:extLst>
              <a:ext uri="{FF2B5EF4-FFF2-40B4-BE49-F238E27FC236}">
                <a16:creationId xmlns:a16="http://schemas.microsoft.com/office/drawing/2014/main" id="{B7B487F3-7EA5-4231-86ED-9505F1D2905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06885" y="1469848"/>
            <a:ext cx="3491156" cy="2557271"/>
          </a:xfrm>
          <a:prstGeom prst="rect">
            <a:avLst/>
          </a:prstGeom>
        </p:spPr>
      </p:pic>
    </p:spTree>
    <p:extLst>
      <p:ext uri="{BB962C8B-B14F-4D97-AF65-F5344CB8AC3E}">
        <p14:creationId xmlns:p14="http://schemas.microsoft.com/office/powerpoint/2010/main" val="792749720"/>
      </p:ext>
    </p:extLst>
  </p:cSld>
  <p:clrMapOvr>
    <a:masterClrMapping/>
  </p:clrMapOvr>
  <p:transition/>
</p:sld>
</file>

<file path=ppt/tags/tag1.xml><?xml version="1.0" encoding="utf-8"?>
<p:tagLst xmlns:a="http://schemas.openxmlformats.org/drawingml/2006/main" xmlns:r="http://schemas.openxmlformats.org/officeDocument/2006/relationships" xmlns:p="http://schemas.openxmlformats.org/presentationml/2006/main">
  <p:tag name="AS_NET" val="6.0.9"/>
  <p:tag name="AS_OS" val="Microsoft Windows NT 10.0.14393.0"/>
  <p:tag name="AS_RELEASE_DATE" val="2022.02.14"/>
  <p:tag name="AS_TITLE" val="Aspose.Slides for .NET5"/>
  <p:tag name="AS_VERSION" val="22.2"/>
</p:tagLst>
</file>

<file path=ppt/theme/theme1.xml><?xml version="1.0" encoding="utf-8"?>
<a:theme xmlns:a="http://schemas.openxmlformats.org/drawingml/2006/main" name="Sidley Austin LLP - 2021">
  <a:themeElements>
    <a:clrScheme name="Sidley - 2021">
      <a:dk1>
        <a:srgbClr val="000000"/>
      </a:dk1>
      <a:lt1>
        <a:srgbClr val="FFFFFF"/>
      </a:lt1>
      <a:dk2>
        <a:srgbClr val="30475B"/>
      </a:dk2>
      <a:lt2>
        <a:srgbClr val="CEEFFF"/>
      </a:lt2>
      <a:accent1>
        <a:srgbClr val="08BCC1"/>
      </a:accent1>
      <a:accent2>
        <a:srgbClr val="005E8A"/>
      </a:accent2>
      <a:accent3>
        <a:srgbClr val="FFB64B"/>
      </a:accent3>
      <a:accent4>
        <a:srgbClr val="DAD72B"/>
      </a:accent4>
      <a:accent5>
        <a:srgbClr val="E07261"/>
      </a:accent5>
      <a:accent6>
        <a:srgbClr val="731F5D"/>
      </a:accent6>
      <a:hlink>
        <a:srgbClr val="0000FF"/>
      </a:hlink>
      <a:folHlink>
        <a:srgbClr val="006494"/>
      </a:folHlink>
    </a:clrScheme>
    <a:fontScheme name="Arial">
      <a:majorFont>
        <a:latin typeface="Arial" pitchFamily="34" charset="0"/>
        <a:ea typeface="Arial" pitchFamily="34" charset="0"/>
        <a:cs typeface="Arial" pitchFamily="34" charset="0"/>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itchFamily="34" charset="0"/>
        <a:ea typeface="Arial" pitchFamily="34" charset="0"/>
        <a:cs typeface="Arial" pitchFamily="34" charset="0"/>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a:noFill/>
        </a:ln>
      </a:spPr>
      <a:bodyPr rtlCol="0" anchor="ctr"/>
      <a:lstStyle>
        <a:defPPr marL="182880" indent="-182880">
          <a:buFont typeface="Arial" panose="020B0604020202020204" pitchFamily="34" charset="0"/>
          <a:buChar char="•"/>
          <a:defRPr sz="1400" dirty="0">
            <a:solidFill>
              <a:schemeClr val="tx2"/>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a:solidFill>
            <a:schemeClr val="bg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Sidley Foundation - template" id="{EB4C51F1-A72F-4395-9BC3-3CE1658EE058}" vid="{020923D9-AC55-4563-8A15-EE0B74392941}"/>
    </a:ext>
  </a:extLst>
</a:theme>
</file>

<file path=ppt/theme/theme2.xml><?xml version="1.0" encoding="utf-8"?>
<a:theme xmlns:a="http://schemas.openxmlformats.org/drawingml/2006/main" name="1_Sidley_LLP_Stnd">
  <a:themeElements>
    <a:clrScheme name="Sidley 2021">
      <a:dk1>
        <a:srgbClr val="000000"/>
      </a:dk1>
      <a:lt1>
        <a:srgbClr val="FFFFFF"/>
      </a:lt1>
      <a:dk2>
        <a:srgbClr val="30475B"/>
      </a:dk2>
      <a:lt2>
        <a:srgbClr val="CEEFFF"/>
      </a:lt2>
      <a:accent1>
        <a:srgbClr val="08BCC1"/>
      </a:accent1>
      <a:accent2>
        <a:srgbClr val="005E8A"/>
      </a:accent2>
      <a:accent3>
        <a:srgbClr val="FFB64B"/>
      </a:accent3>
      <a:accent4>
        <a:srgbClr val="DAD72B"/>
      </a:accent4>
      <a:accent5>
        <a:srgbClr val="E07261"/>
      </a:accent5>
      <a:accent6>
        <a:srgbClr val="731F5D"/>
      </a:accent6>
      <a:hlink>
        <a:srgbClr val="0000FF"/>
      </a:hlink>
      <a:folHlink>
        <a:srgbClr val="006494"/>
      </a:folHlink>
    </a:clrScheme>
    <a:fontScheme name="Sidley Fon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defRPr dirty="0"/>
        </a:defPPr>
      </a:lstStyle>
    </a:txDef>
  </a:objectDefaults>
  <a:extraClrSchemeLst/>
  <a:extLst>
    <a:ext uri="{05A4C25C-085E-4340-85A3-A5531E510DB2}">
      <thm15:themeFamily xmlns:thm15="http://schemas.microsoft.com/office/thememl/2012/main" name="Sidley_LLP_Stnd" id="{766BD63F-F21D-41D4-8234-AA1D9E12780E}" vid="{B1BBB88B-C324-4A79-A02B-6313DFA82FC0}"/>
    </a:ext>
  </a:ext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Calibri Light" panose="020F0302020204030204"/>
        <a:cs typeface="Arial" pitchFamily="34" charset="0"/>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Calibri" panose="020F0502020204030204"/>
        <a:cs typeface="Arial" pitchFamily="34" charset="0"/>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1801</Words>
  <Application>Microsoft Office PowerPoint</Application>
  <PresentationFormat>On-screen Show (4:3)</PresentationFormat>
  <Paragraphs>150</Paragraphs>
  <Slides>5</Slides>
  <Notes>3</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5</vt:i4>
      </vt:variant>
    </vt:vector>
  </HeadingPairs>
  <TitlesOfParts>
    <vt:vector size="13" baseType="lpstr">
      <vt:lpstr>Arial</vt:lpstr>
      <vt:lpstr>Calibri</vt:lpstr>
      <vt:lpstr>Calibri Light</vt:lpstr>
      <vt:lpstr>Georgia</vt:lpstr>
      <vt:lpstr>Times New Roman</vt:lpstr>
      <vt:lpstr>Sidley Austin LLP - 2021</vt:lpstr>
      <vt:lpstr>1_Sidley_LLP_Stnd</vt:lpstr>
      <vt:lpstr>1_Office Theme</vt:lpstr>
      <vt:lpstr>PowerPoint Presentation</vt:lpstr>
      <vt:lpstr>PowerPoint Presentation</vt:lpstr>
      <vt:lpstr>PowerPoint Presentation</vt:lpstr>
      <vt:lpstr>Disclaimer</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Temesgen, Meta</dc:creator>
  <cp:lastModifiedBy>Sidley Privacy / Info Sec</cp:lastModifiedBy>
  <cp:revision>300</cp:revision>
  <cp:lastPrinted>2023-06-29T23:23:39Z</cp:lastPrinted>
  <dcterms:created xsi:type="dcterms:W3CDTF">2023-01-24T20:06:44Z</dcterms:created>
  <dcterms:modified xsi:type="dcterms:W3CDTF">2024-03-12T11:39:59Z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AdHocReviewCycleID">
    <vt:i4>-2106043872</vt:i4>
  </property>
  <property fmtid="{D5CDD505-2E9C-101B-9397-08002B2CF9AE}" pid="3" name="_NewReviewCycle">
    <vt:lpwstr/>
  </property>
  <property fmtid="{D5CDD505-2E9C-101B-9397-08002B2CF9AE}" pid="4" name="_EmailSubject">
    <vt:lpwstr>Data Protection in Financial Services Week 2024</vt:lpwstr>
  </property>
  <property fmtid="{D5CDD505-2E9C-101B-9397-08002B2CF9AE}" pid="5" name="_AuthorEmail">
    <vt:lpwstr>fblythe@sidley.com</vt:lpwstr>
  </property>
  <property fmtid="{D5CDD505-2E9C-101B-9397-08002B2CF9AE}" pid="6" name="_AuthorEmailDisplayName">
    <vt:lpwstr>Blythe, Francesca</vt:lpwstr>
  </property>
  <property fmtid="{D5CDD505-2E9C-101B-9397-08002B2CF9AE}" pid="7" name="_PreviousAdHocReviewCycleID">
    <vt:i4>1295854917</vt:i4>
  </property>
  <property fmtid="{D5CDD505-2E9C-101B-9397-08002B2CF9AE}" pid="8" name="ndDocumentId">
    <vt:lpwstr>4874-5002-1293</vt:lpwstr>
  </property>
</Properties>
</file>